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theme/themeOverride1.xml" ContentType="application/vnd.openxmlformats-officedocument.themeOverride+xml"/>
  <Override PartName="/ppt/theme/themeOverride2.xml" ContentType="application/vnd.openxmlformats-officedocument.themeOverrid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notesMasterIdLst>
    <p:notesMasterId r:id="rId75"/>
  </p:notesMasterIdLst>
  <p:sldIdLst>
    <p:sldId id="257" r:id="rId2"/>
    <p:sldId id="258" r:id="rId3"/>
    <p:sldId id="259" r:id="rId4"/>
    <p:sldId id="260" r:id="rId5"/>
    <p:sldId id="261" r:id="rId6"/>
    <p:sldId id="262" r:id="rId7"/>
    <p:sldId id="263" r:id="rId8"/>
    <p:sldId id="264" r:id="rId9"/>
    <p:sldId id="265" r:id="rId10"/>
    <p:sldId id="266" r:id="rId11"/>
    <p:sldId id="267" r:id="rId12"/>
    <p:sldId id="268" r:id="rId13"/>
    <p:sldId id="269" r:id="rId14"/>
    <p:sldId id="270" r:id="rId15"/>
    <p:sldId id="271" r:id="rId16"/>
    <p:sldId id="272" r:id="rId17"/>
    <p:sldId id="273" r:id="rId18"/>
    <p:sldId id="274" r:id="rId19"/>
    <p:sldId id="275" r:id="rId20"/>
    <p:sldId id="276" r:id="rId21"/>
    <p:sldId id="277" r:id="rId22"/>
    <p:sldId id="278" r:id="rId23"/>
    <p:sldId id="279" r:id="rId24"/>
    <p:sldId id="280" r:id="rId25"/>
    <p:sldId id="281" r:id="rId26"/>
    <p:sldId id="282" r:id="rId27"/>
    <p:sldId id="283" r:id="rId28"/>
    <p:sldId id="284" r:id="rId29"/>
    <p:sldId id="285" r:id="rId30"/>
    <p:sldId id="286" r:id="rId31"/>
    <p:sldId id="287" r:id="rId32"/>
    <p:sldId id="288" r:id="rId33"/>
    <p:sldId id="289" r:id="rId34"/>
    <p:sldId id="290" r:id="rId35"/>
    <p:sldId id="291" r:id="rId36"/>
    <p:sldId id="292" r:id="rId37"/>
    <p:sldId id="293" r:id="rId38"/>
    <p:sldId id="294" r:id="rId39"/>
    <p:sldId id="295" r:id="rId40"/>
    <p:sldId id="296" r:id="rId41"/>
    <p:sldId id="297" r:id="rId42"/>
    <p:sldId id="298" r:id="rId43"/>
    <p:sldId id="299" r:id="rId44"/>
    <p:sldId id="300" r:id="rId45"/>
    <p:sldId id="301" r:id="rId46"/>
    <p:sldId id="302" r:id="rId47"/>
    <p:sldId id="303" r:id="rId48"/>
    <p:sldId id="304" r:id="rId49"/>
    <p:sldId id="305" r:id="rId50"/>
    <p:sldId id="306" r:id="rId51"/>
    <p:sldId id="307" r:id="rId52"/>
    <p:sldId id="308" r:id="rId53"/>
    <p:sldId id="309" r:id="rId54"/>
    <p:sldId id="310" r:id="rId55"/>
    <p:sldId id="311" r:id="rId56"/>
    <p:sldId id="312" r:id="rId57"/>
    <p:sldId id="313" r:id="rId58"/>
    <p:sldId id="314" r:id="rId59"/>
    <p:sldId id="315" r:id="rId60"/>
    <p:sldId id="316" r:id="rId61"/>
    <p:sldId id="317" r:id="rId62"/>
    <p:sldId id="318" r:id="rId63"/>
    <p:sldId id="319" r:id="rId64"/>
    <p:sldId id="320" r:id="rId65"/>
    <p:sldId id="321" r:id="rId66"/>
    <p:sldId id="322" r:id="rId67"/>
    <p:sldId id="323" r:id="rId68"/>
    <p:sldId id="324" r:id="rId69"/>
    <p:sldId id="325" r:id="rId70"/>
    <p:sldId id="326" r:id="rId71"/>
    <p:sldId id="327" r:id="rId72"/>
    <p:sldId id="328" r:id="rId73"/>
    <p:sldId id="329" r:id="rId74"/>
  </p:sldIdLst>
  <p:sldSz cx="9144000" cy="6858000" type="screen4x3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2450" autoAdjust="0"/>
  </p:normalViewPr>
  <p:slideViewPr>
    <p:cSldViewPr>
      <p:cViewPr varScale="1">
        <p:scale>
          <a:sx n="79" d="100"/>
          <a:sy n="79" d="100"/>
        </p:scale>
        <p:origin x="-1302" y="-90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76" Type="http://schemas.openxmlformats.org/officeDocument/2006/relationships/presProps" Target="presProps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tableStyles" Target="tableStyle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viewProps" Target="viewProp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CA2E53B-9177-4745-A0E3-4E8742B82DCC}" type="datetimeFigureOut">
              <a:rPr lang="zh-CN" altLang="en-US" smtClean="0"/>
              <a:t>2019/12/26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A1228B0-2157-4C15-B67E-38E7B084BF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1327340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fld id="{86F889C5-8098-4BAD-BB40-17AD995E6C0E}" type="slidenum">
              <a:rPr lang="en-US" altLang="zh-CN" sz="1200" b="0">
                <a:solidFill>
                  <a:prstClr val="black"/>
                </a:solidFill>
                <a:latin typeface="Times New Roman" pitchFamily="18" charset="0"/>
              </a:rPr>
              <a:pPr/>
              <a:t>55</a:t>
            </a:fld>
            <a:endParaRPr lang="en-US" altLang="zh-CN" sz="1200" b="0">
              <a:solidFill>
                <a:prstClr val="black"/>
              </a:solidFill>
              <a:latin typeface="Times New Roman" pitchFamily="18" charset="0"/>
            </a:endParaRPr>
          </a:p>
        </p:txBody>
      </p:sp>
      <p:sp>
        <p:nvSpPr>
          <p:cNvPr id="839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83972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zh-CN" altLang="zh-CN" smtClean="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F14C867-FDD3-495B-A3E3-593BBA7FCF09}" type="slidenum">
              <a:rPr lang="en-US" altLang="zh-CN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 altLang="zh-CN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6454246"/>
      </p:ext>
    </p:extLst>
  </p:cSld>
  <p:clrMapOvr>
    <a:masterClrMapping/>
  </p:clrMapOvr>
  <p:transition spd="slow">
    <p:cover dir="d"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D9B1560-D7CD-4729-9982-F9B8026B8E07}" type="slidenum">
              <a:rPr lang="en-US" altLang="zh-CN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 altLang="zh-CN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8639579"/>
      </p:ext>
    </p:extLst>
  </p:cSld>
  <p:clrMapOvr>
    <a:masterClrMapping/>
  </p:clrMapOvr>
  <p:transition spd="slow">
    <p:cover dir="d"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39A58D5-8343-4723-A8D2-C31C93A6D4FE}" type="slidenum">
              <a:rPr lang="en-US" altLang="zh-CN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 altLang="zh-CN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18846804"/>
      </p:ext>
    </p:extLst>
  </p:cSld>
  <p:clrMapOvr>
    <a:masterClrMapping/>
  </p:clrMapOvr>
  <p:transition spd="slow">
    <p:cover dir="d"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F463728-11D3-496D-A7AA-C315CE57532A}" type="slidenum">
              <a:rPr lang="en-US" altLang="zh-CN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 altLang="zh-CN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12700386"/>
      </p:ext>
    </p:extLst>
  </p:cSld>
  <p:clrMapOvr>
    <a:masterClrMapping/>
  </p:clrMapOvr>
  <p:transition spd="slow">
    <p:cover dir="d"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78305EC-0FAD-45DD-A6A1-27D9E6D5ADA0}" type="slidenum">
              <a:rPr lang="en-US" altLang="zh-CN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 altLang="zh-CN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7914471"/>
      </p:ext>
    </p:extLst>
  </p:cSld>
  <p:clrMapOvr>
    <a:masterClrMapping/>
  </p:clrMapOvr>
  <p:transition spd="slow">
    <p:cover dir="d"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0BFF5B3-E538-4EB0-ABE2-5F662DBC163A}" type="slidenum">
              <a:rPr lang="en-US" altLang="zh-CN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 altLang="zh-CN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22100944"/>
      </p:ext>
    </p:extLst>
  </p:cSld>
  <p:clrMapOvr>
    <a:masterClrMapping/>
  </p:clrMapOvr>
  <p:transition spd="slow">
    <p:cover dir="d"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7927DF7-F88F-466D-AC71-B2A5E90AA85F}" type="slidenum">
              <a:rPr lang="en-US" altLang="zh-CN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 altLang="zh-CN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3304250"/>
      </p:ext>
    </p:extLst>
  </p:cSld>
  <p:clrMapOvr>
    <a:masterClrMapping/>
  </p:clrMapOvr>
  <p:transition spd="slow">
    <p:cover dir="d"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2B89848-8627-4C6C-9FA6-FF582C91BE6F}" type="slidenum">
              <a:rPr lang="en-US" altLang="zh-CN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 altLang="zh-CN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35074271"/>
      </p:ext>
    </p:extLst>
  </p:cSld>
  <p:clrMapOvr>
    <a:masterClrMapping/>
  </p:clrMapOvr>
  <p:transition spd="slow">
    <p:cover dir="d"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E5D187B-4DC0-4B3E-B127-7DF694B55DC1}" type="slidenum">
              <a:rPr lang="en-US" altLang="zh-CN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 altLang="zh-CN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99276503"/>
      </p:ext>
    </p:extLst>
  </p:cSld>
  <p:clrMapOvr>
    <a:masterClrMapping/>
  </p:clrMapOvr>
  <p:transition spd="slow">
    <p:cover dir="d"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4E2A2C5-F32E-43D3-95B4-C6B6354FE3C7}" type="slidenum">
              <a:rPr lang="en-US" altLang="zh-CN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 altLang="zh-CN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9153095"/>
      </p:ext>
    </p:extLst>
  </p:cSld>
  <p:clrMapOvr>
    <a:masterClrMapping/>
  </p:clrMapOvr>
  <p:transition spd="slow">
    <p:cover dir="d"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515100" y="609600"/>
            <a:ext cx="1943100" cy="54864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85800" y="609600"/>
            <a:ext cx="5676900" cy="54864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5B36FDD-A189-4234-A658-DB8FD48B9D73}" type="slidenum">
              <a:rPr lang="en-US" altLang="zh-CN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 altLang="zh-CN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46920202"/>
      </p:ext>
    </p:extLst>
  </p:cSld>
  <p:clrMapOvr>
    <a:masterClrMapping/>
  </p:clrMapOvr>
  <p:transition spd="slow">
    <p:cover dir="d"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内容占位符 1"/>
          <p:cNvSpPr>
            <a:spLocks noGrp="1"/>
          </p:cNvSpPr>
          <p:nvPr>
            <p:ph/>
          </p:nvPr>
        </p:nvSpPr>
        <p:spPr>
          <a:xfrm>
            <a:off x="685800" y="609600"/>
            <a:ext cx="7772400" cy="5486400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C860E25-AA6B-4FE0-B311-C4E6782DFB90}" type="slidenum">
              <a:rPr lang="en-US" altLang="zh-CN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en-US" altLang="zh-CN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6726714"/>
      </p:ext>
    </p:extLst>
  </p:cSld>
  <p:clrMapOvr>
    <a:masterClrMapping/>
  </p:clrMapOvr>
  <p:transition spd="slow">
    <p:cover dir="d"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609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zh-CN" smtClean="0"/>
              <a:t>单击以编辑</a:t>
            </a:r>
            <a:r>
              <a:rPr lang="zh-CN" altLang="en-US" smtClean="0"/>
              <a:t>母版标题样式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 smtClean="0"/>
              <a:t>单击以编辑母版文本样式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 eaLnBrk="1" hangingPunct="1">
              <a:spcBef>
                <a:spcPct val="50000"/>
              </a:spcBef>
              <a:defRPr sz="1400" b="0" smtClean="0">
                <a:solidFill>
                  <a:schemeClr val="tx1"/>
                </a:solidFill>
                <a:latin typeface="+mn-lt"/>
              </a:defRPr>
            </a:lvl1pPr>
          </a:lstStyle>
          <a:p>
            <a:pPr fontAlgn="base">
              <a:spcAft>
                <a:spcPct val="0"/>
              </a:spcAft>
              <a:defRPr/>
            </a:pPr>
            <a:endParaRPr kumimoji="1" lang="en-US" altLang="zh-CN">
              <a:solidFill>
                <a:srgbClr val="000000"/>
              </a:solidFill>
            </a:endParaRPr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spcBef>
                <a:spcPct val="50000"/>
              </a:spcBef>
              <a:defRPr sz="1400" b="0" smtClean="0">
                <a:solidFill>
                  <a:schemeClr val="tx1"/>
                </a:solidFill>
                <a:latin typeface="+mn-lt"/>
              </a:defRPr>
            </a:lvl1pPr>
          </a:lstStyle>
          <a:p>
            <a:pPr algn="ctr" fontAlgn="base">
              <a:spcAft>
                <a:spcPct val="0"/>
              </a:spcAft>
              <a:defRPr/>
            </a:pPr>
            <a:endParaRPr kumimoji="1" lang="en-US" altLang="zh-CN">
              <a:solidFill>
                <a:srgbClr val="000000"/>
              </a:solidFill>
            </a:endParaRPr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spcBef>
                <a:spcPct val="50000"/>
              </a:spcBef>
              <a:defRPr sz="1400" b="0" smtClean="0">
                <a:solidFill>
                  <a:schemeClr val="tx1"/>
                </a:solidFill>
                <a:latin typeface="+mn-lt"/>
              </a:defRPr>
            </a:lvl1pPr>
          </a:lstStyle>
          <a:p>
            <a:pPr fontAlgn="base">
              <a:spcAft>
                <a:spcPct val="0"/>
              </a:spcAft>
              <a:defRPr/>
            </a:pPr>
            <a:fld id="{9D65E269-37D2-4FD6-A52F-1744CF31B9CD}" type="slidenum">
              <a:rPr kumimoji="1" lang="en-US" altLang="zh-CN">
                <a:solidFill>
                  <a:srgbClr val="000000"/>
                </a:solidFill>
              </a:rPr>
              <a:pPr fontAlgn="base">
                <a:spcAft>
                  <a:spcPct val="0"/>
                </a:spcAft>
                <a:defRPr/>
              </a:pPr>
              <a:t>‹#›</a:t>
            </a:fld>
            <a:endParaRPr kumimoji="1" lang="en-US" altLang="zh-CN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4743014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</p:sldLayoutIdLst>
  <p:transition spd="slow">
    <p:cover dir="d"/>
  </p:transition>
  <p:txStyles>
    <p:titleStyle>
      <a:lvl1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kumimoji="1"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kumimoji="1"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kumimoji="1"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kumimoji="1"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" Target="slide10.xml"/><Relationship Id="rId7" Type="http://schemas.openxmlformats.org/officeDocument/2006/relationships/slide" Target="slide68.xml"/><Relationship Id="rId2" Type="http://schemas.openxmlformats.org/officeDocument/2006/relationships/slideLayout" Target="../slideLayouts/slideLayout7.xml"/><Relationship Id="rId1" Type="http://schemas.openxmlformats.org/officeDocument/2006/relationships/themeOverride" Target="../theme/themeOverride1.xml"/><Relationship Id="rId6" Type="http://schemas.openxmlformats.org/officeDocument/2006/relationships/slide" Target="slide65.xml"/><Relationship Id="rId5" Type="http://schemas.openxmlformats.org/officeDocument/2006/relationships/slide" Target="slide49.xml"/><Relationship Id="rId4" Type="http://schemas.openxmlformats.org/officeDocument/2006/relationships/slide" Target="slide4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slide" Target="slide34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slide" Target="slide37.xml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" Target="slide34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Layout" Target="../slideLayouts/slideLayout7.xml"/><Relationship Id="rId1" Type="http://schemas.openxmlformats.org/officeDocument/2006/relationships/themeOverride" Target="../theme/themeOverride2.xml"/><Relationship Id="rId5" Type="http://schemas.openxmlformats.org/officeDocument/2006/relationships/image" Target="../media/image3.png"/><Relationship Id="rId4" Type="http://schemas.openxmlformats.org/officeDocument/2006/relationships/image" Target="../media/image1.png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.png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slide" Target="slide10.xml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slide" Target="slide34.xml"/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slide" Target="slide42.xml"/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slide" Target="slide34.xml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slide" Target="slide34.xml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slide" Target="slide34.xml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slide" Target="slide65.xml"/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slide" Target="slide34.xml"/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slide" Target="slide68.xml"/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slide" Target="slide34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ext Box 104"/>
          <p:cNvSpPr txBox="1">
            <a:spLocks noChangeArrowheads="1"/>
          </p:cNvSpPr>
          <p:nvPr/>
        </p:nvSpPr>
        <p:spPr bwMode="auto">
          <a:xfrm>
            <a:off x="0" y="207963"/>
            <a:ext cx="9175750" cy="914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rgbClr val="FF0066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54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第七章  表达机件的常用方法</a:t>
            </a:r>
          </a:p>
        </p:txBody>
      </p:sp>
      <p:sp>
        <p:nvSpPr>
          <p:cNvPr id="45263" name="Text Box 207"/>
          <p:cNvSpPr txBox="1">
            <a:spLocks noChangeArrowheads="1"/>
          </p:cNvSpPr>
          <p:nvPr/>
        </p:nvSpPr>
        <p:spPr bwMode="auto">
          <a:xfrm>
            <a:off x="511175" y="1358900"/>
            <a:ext cx="7208838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zh-CN" altLang="en-US" sz="4400">
                <a:solidFill>
                  <a:srgbClr val="000000"/>
                </a:solidFill>
                <a:latin typeface="黑体" pitchFamily="2" charset="-122"/>
                <a:ea typeface="黑体" pitchFamily="2" charset="-122"/>
                <a:hlinkClick r:id="" action="ppaction://hlinkshowjump?jump=nextslide"/>
              </a:rPr>
              <a:t>第一节</a:t>
            </a:r>
            <a:r>
              <a:rPr lang="zh-CN" altLang="en-US" sz="44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  视图</a:t>
            </a:r>
          </a:p>
        </p:txBody>
      </p:sp>
      <p:sp>
        <p:nvSpPr>
          <p:cNvPr id="45264" name="Text Box 208"/>
          <p:cNvSpPr txBox="1">
            <a:spLocks noChangeArrowheads="1"/>
          </p:cNvSpPr>
          <p:nvPr/>
        </p:nvSpPr>
        <p:spPr bwMode="auto">
          <a:xfrm>
            <a:off x="542925" y="2239963"/>
            <a:ext cx="623411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zh-CN" altLang="en-US" sz="4400">
                <a:solidFill>
                  <a:srgbClr val="000000"/>
                </a:solidFill>
                <a:latin typeface="黑体" pitchFamily="2" charset="-122"/>
                <a:ea typeface="黑体" pitchFamily="2" charset="-122"/>
                <a:hlinkClick r:id="rId3" action="ppaction://hlinksldjump"/>
              </a:rPr>
              <a:t>第二节</a:t>
            </a:r>
            <a:r>
              <a:rPr lang="zh-CN" altLang="en-US" sz="44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  剖视图</a:t>
            </a:r>
          </a:p>
        </p:txBody>
      </p:sp>
      <p:sp>
        <p:nvSpPr>
          <p:cNvPr id="45265" name="Text Box 209"/>
          <p:cNvSpPr txBox="1">
            <a:spLocks noChangeArrowheads="1"/>
          </p:cNvSpPr>
          <p:nvPr/>
        </p:nvSpPr>
        <p:spPr bwMode="auto">
          <a:xfrm>
            <a:off x="544513" y="3100388"/>
            <a:ext cx="6199187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zh-CN" altLang="en-US" sz="4400">
                <a:solidFill>
                  <a:srgbClr val="000000"/>
                </a:solidFill>
                <a:latin typeface="黑体" pitchFamily="2" charset="-122"/>
                <a:ea typeface="黑体" pitchFamily="2" charset="-122"/>
                <a:hlinkClick r:id="rId4" action="ppaction://hlinksldjump"/>
              </a:rPr>
              <a:t>第三节</a:t>
            </a:r>
            <a:r>
              <a:rPr lang="zh-CN" altLang="en-US" sz="44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  断面图</a:t>
            </a:r>
          </a:p>
        </p:txBody>
      </p:sp>
      <p:sp>
        <p:nvSpPr>
          <p:cNvPr id="45267" name="Text Box 211"/>
          <p:cNvSpPr txBox="1">
            <a:spLocks noChangeArrowheads="1"/>
          </p:cNvSpPr>
          <p:nvPr/>
        </p:nvSpPr>
        <p:spPr bwMode="auto">
          <a:xfrm>
            <a:off x="542925" y="3911600"/>
            <a:ext cx="7469188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zh-CN" altLang="en-US" sz="4400">
                <a:solidFill>
                  <a:srgbClr val="000000"/>
                </a:solidFill>
                <a:latin typeface="黑体" pitchFamily="2" charset="-122"/>
                <a:ea typeface="黑体" pitchFamily="2" charset="-122"/>
                <a:hlinkClick r:id="rId5" action="ppaction://hlinksldjump"/>
              </a:rPr>
              <a:t>第四节</a:t>
            </a:r>
            <a:r>
              <a:rPr lang="zh-CN" altLang="en-US" sz="44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  其它表达方法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</a:rPr>
              <a:t>  </a:t>
            </a:r>
          </a:p>
        </p:txBody>
      </p:sp>
      <p:sp>
        <p:nvSpPr>
          <p:cNvPr id="45268" name="Text Box 212"/>
          <p:cNvSpPr txBox="1">
            <a:spLocks noChangeArrowheads="1"/>
          </p:cNvSpPr>
          <p:nvPr/>
        </p:nvSpPr>
        <p:spPr bwMode="auto">
          <a:xfrm>
            <a:off x="533400" y="4745038"/>
            <a:ext cx="8305800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zh-CN" altLang="en-US" sz="4400">
                <a:solidFill>
                  <a:srgbClr val="000000"/>
                </a:solidFill>
                <a:latin typeface="黑体" pitchFamily="2" charset="-122"/>
                <a:ea typeface="黑体" pitchFamily="2" charset="-122"/>
                <a:hlinkClick r:id="rId6" action="ppaction://hlinksldjump"/>
              </a:rPr>
              <a:t>第五节</a:t>
            </a:r>
            <a:r>
              <a:rPr lang="zh-CN" altLang="en-US" sz="44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  表达方法的应用举例</a:t>
            </a:r>
          </a:p>
        </p:txBody>
      </p:sp>
      <p:sp>
        <p:nvSpPr>
          <p:cNvPr id="45269" name="Text Box 213"/>
          <p:cNvSpPr txBox="1">
            <a:spLocks noChangeArrowheads="1"/>
          </p:cNvSpPr>
          <p:nvPr/>
        </p:nvSpPr>
        <p:spPr bwMode="auto">
          <a:xfrm>
            <a:off x="533400" y="5659438"/>
            <a:ext cx="8305800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zh-CN" altLang="en-US" sz="4400">
                <a:solidFill>
                  <a:srgbClr val="000000"/>
                </a:solidFill>
                <a:latin typeface="黑体" pitchFamily="2" charset="-122"/>
                <a:ea typeface="黑体" pitchFamily="2" charset="-122"/>
                <a:hlinkClick r:id="rId7" action="ppaction://hlinksldjump"/>
              </a:rPr>
              <a:t>第六节</a:t>
            </a:r>
            <a:r>
              <a:rPr lang="zh-CN" altLang="en-US" sz="44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  第三角画法简介</a:t>
            </a:r>
          </a:p>
        </p:txBody>
      </p:sp>
    </p:spTree>
    <p:extLst>
      <p:ext uri="{BB962C8B-B14F-4D97-AF65-F5344CB8AC3E}">
        <p14:creationId xmlns:p14="http://schemas.microsoft.com/office/powerpoint/2010/main" val="337002916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52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52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52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52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52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52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52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52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52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52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452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452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263" grpId="0" autoUpdateAnimBg="0"/>
      <p:bldP spid="45264" grpId="0" autoUpdateAnimBg="0"/>
      <p:bldP spid="45265" grpId="0" autoUpdateAnimBg="0"/>
      <p:bldP spid="45267" grpId="0" autoUpdateAnimBg="0"/>
      <p:bldP spid="45268" grpId="0" autoUpdateAnimBg="0"/>
      <p:bldP spid="45269" grpId="0" autoUpdateAnimBg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051"/>
          <p:cNvSpPr>
            <a:spLocks noChangeArrowheads="1"/>
          </p:cNvSpPr>
          <p:nvPr/>
        </p:nvSpPr>
        <p:spPr bwMode="auto">
          <a:xfrm>
            <a:off x="0" y="-6350"/>
            <a:ext cx="9144000" cy="803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76200">
                <a:pattFill prst="trellis">
                  <a:fgClr>
                    <a:srgbClr val="FF3300"/>
                  </a:fgClr>
                  <a:bgClr>
                    <a:srgbClr val="FFCCFF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44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第一节 视 图 </a:t>
            </a:r>
            <a:r>
              <a:rPr lang="en-US" altLang="zh-CN" sz="44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(GB/T 17451-1998)</a:t>
            </a:r>
          </a:p>
        </p:txBody>
      </p:sp>
      <p:sp>
        <p:nvSpPr>
          <p:cNvPr id="49157" name="Text Box 2053"/>
          <p:cNvSpPr txBox="1">
            <a:spLocks noChangeArrowheads="1"/>
          </p:cNvSpPr>
          <p:nvPr/>
        </p:nvSpPr>
        <p:spPr bwMode="auto">
          <a:xfrm>
            <a:off x="109538" y="661988"/>
            <a:ext cx="85725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一、基本视图</a:t>
            </a:r>
            <a:endParaRPr lang="zh-CN" altLang="en-US" b="0">
              <a:solidFill>
                <a:srgbClr val="FF0000"/>
              </a:solidFill>
              <a:latin typeface="Times New Roman" pitchFamily="18" charset="0"/>
              <a:ea typeface="黑体" pitchFamily="2" charset="-122"/>
            </a:endParaRPr>
          </a:p>
        </p:txBody>
      </p:sp>
      <p:sp>
        <p:nvSpPr>
          <p:cNvPr id="49250" name="Text Box 2146"/>
          <p:cNvSpPr txBox="1">
            <a:spLocks noChangeArrowheads="1"/>
          </p:cNvSpPr>
          <p:nvPr/>
        </p:nvSpPr>
        <p:spPr bwMode="auto">
          <a:xfrm>
            <a:off x="5610225" y="2679700"/>
            <a:ext cx="349567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 </a:t>
            </a:r>
            <a:r>
              <a:rPr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右视图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  <a:sym typeface="Symbol" pitchFamily="18" charset="2"/>
              </a:rPr>
              <a:t> </a:t>
            </a:r>
          </a:p>
        </p:txBody>
      </p:sp>
      <p:sp>
        <p:nvSpPr>
          <p:cNvPr id="49252" name="Text Box 2148"/>
          <p:cNvSpPr txBox="1">
            <a:spLocks noChangeArrowheads="1"/>
          </p:cNvSpPr>
          <p:nvPr/>
        </p:nvSpPr>
        <p:spPr bwMode="auto">
          <a:xfrm>
            <a:off x="5610225" y="1247775"/>
            <a:ext cx="2581275" cy="1554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 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主视图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 俯视图 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 左视图</a:t>
            </a:r>
          </a:p>
        </p:txBody>
      </p:sp>
      <p:sp>
        <p:nvSpPr>
          <p:cNvPr id="49253" name="Text Box 2149"/>
          <p:cNvSpPr txBox="1">
            <a:spLocks noChangeArrowheads="1"/>
          </p:cNvSpPr>
          <p:nvPr/>
        </p:nvSpPr>
        <p:spPr bwMode="auto">
          <a:xfrm>
            <a:off x="5610225" y="4516438"/>
            <a:ext cx="2443163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 </a:t>
            </a:r>
            <a:r>
              <a:rPr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后视图</a:t>
            </a:r>
          </a:p>
        </p:txBody>
      </p:sp>
      <p:sp>
        <p:nvSpPr>
          <p:cNvPr id="49254" name="Text Box 2150"/>
          <p:cNvSpPr txBox="1">
            <a:spLocks noChangeArrowheads="1"/>
          </p:cNvSpPr>
          <p:nvPr/>
        </p:nvSpPr>
        <p:spPr bwMode="auto">
          <a:xfrm>
            <a:off x="5610225" y="3598863"/>
            <a:ext cx="2443163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 </a:t>
            </a:r>
            <a:r>
              <a:rPr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仰视图</a:t>
            </a:r>
          </a:p>
        </p:txBody>
      </p:sp>
      <p:sp>
        <p:nvSpPr>
          <p:cNvPr id="49255" name="Text Box 2151"/>
          <p:cNvSpPr txBox="1">
            <a:spLocks noChangeArrowheads="1"/>
          </p:cNvSpPr>
          <p:nvPr/>
        </p:nvSpPr>
        <p:spPr bwMode="auto">
          <a:xfrm>
            <a:off x="87313" y="1277938"/>
            <a:ext cx="3275012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6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⒈ </a:t>
            </a:r>
            <a:r>
              <a:rPr lang="zh-CN" altLang="en-US" sz="36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形成</a:t>
            </a:r>
          </a:p>
        </p:txBody>
      </p:sp>
      <p:sp>
        <p:nvSpPr>
          <p:cNvPr id="49357" name="Text Box 2253"/>
          <p:cNvSpPr txBox="1">
            <a:spLocks noChangeArrowheads="1"/>
          </p:cNvSpPr>
          <p:nvPr/>
        </p:nvSpPr>
        <p:spPr bwMode="auto">
          <a:xfrm>
            <a:off x="6002338" y="3090863"/>
            <a:ext cx="3141662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  <a:sym typeface="Symbol" pitchFamily="18" charset="2"/>
              </a:rPr>
              <a:t>从右向左投射</a:t>
            </a:r>
          </a:p>
        </p:txBody>
      </p:sp>
      <p:sp>
        <p:nvSpPr>
          <p:cNvPr id="49358" name="Text Box 2254"/>
          <p:cNvSpPr txBox="1">
            <a:spLocks noChangeArrowheads="1"/>
          </p:cNvSpPr>
          <p:nvPr/>
        </p:nvSpPr>
        <p:spPr bwMode="auto">
          <a:xfrm>
            <a:off x="6002338" y="4017963"/>
            <a:ext cx="3141662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  <a:sym typeface="Symbol" pitchFamily="18" charset="2"/>
              </a:rPr>
              <a:t>从下向上投射</a:t>
            </a:r>
          </a:p>
        </p:txBody>
      </p:sp>
      <p:sp>
        <p:nvSpPr>
          <p:cNvPr id="49359" name="Text Box 2255"/>
          <p:cNvSpPr txBox="1">
            <a:spLocks noChangeArrowheads="1"/>
          </p:cNvSpPr>
          <p:nvPr/>
        </p:nvSpPr>
        <p:spPr bwMode="auto">
          <a:xfrm>
            <a:off x="6002338" y="4945063"/>
            <a:ext cx="3141662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  <a:sym typeface="Symbol" pitchFamily="18" charset="2"/>
              </a:rPr>
              <a:t>从后向前投射</a:t>
            </a:r>
          </a:p>
        </p:txBody>
      </p:sp>
      <p:sp>
        <p:nvSpPr>
          <p:cNvPr id="3084" name="AutoShape 2256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zh-CN" altLang="en-US"/>
          </a:p>
        </p:txBody>
      </p:sp>
      <p:grpSp>
        <p:nvGrpSpPr>
          <p:cNvPr id="49639" name="Group 2535"/>
          <p:cNvGrpSpPr>
            <a:grpSpLocks/>
          </p:cNvGrpSpPr>
          <p:nvPr/>
        </p:nvGrpSpPr>
        <p:grpSpPr bwMode="auto">
          <a:xfrm>
            <a:off x="254000" y="1879600"/>
            <a:ext cx="5275263" cy="4875213"/>
            <a:chOff x="160" y="1184"/>
            <a:chExt cx="3323" cy="3071"/>
          </a:xfrm>
        </p:grpSpPr>
        <p:grpSp>
          <p:nvGrpSpPr>
            <p:cNvPr id="3157" name="Group 2536"/>
            <p:cNvGrpSpPr>
              <a:grpSpLocks/>
            </p:cNvGrpSpPr>
            <p:nvPr/>
          </p:nvGrpSpPr>
          <p:grpSpPr bwMode="auto">
            <a:xfrm>
              <a:off x="795" y="1727"/>
              <a:ext cx="902" cy="498"/>
              <a:chOff x="795" y="1727"/>
              <a:chExt cx="902" cy="498"/>
            </a:xfrm>
          </p:grpSpPr>
          <p:sp>
            <p:nvSpPr>
              <p:cNvPr id="3206" name="Line 2537"/>
              <p:cNvSpPr>
                <a:spLocks noChangeShapeType="1"/>
              </p:cNvSpPr>
              <p:nvPr/>
            </p:nvSpPr>
            <p:spPr bwMode="auto">
              <a:xfrm>
                <a:off x="795" y="2225"/>
                <a:ext cx="90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207" name="Line 2538"/>
              <p:cNvSpPr>
                <a:spLocks noChangeShapeType="1"/>
              </p:cNvSpPr>
              <p:nvPr/>
            </p:nvSpPr>
            <p:spPr bwMode="auto">
              <a:xfrm flipV="1">
                <a:off x="1697" y="1727"/>
                <a:ext cx="0" cy="49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208" name="Line 2539"/>
              <p:cNvSpPr>
                <a:spLocks noChangeShapeType="1"/>
              </p:cNvSpPr>
              <p:nvPr/>
            </p:nvSpPr>
            <p:spPr bwMode="auto">
              <a:xfrm flipH="1">
                <a:off x="1324" y="1727"/>
                <a:ext cx="37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209" name="Line 2540"/>
              <p:cNvSpPr>
                <a:spLocks noChangeShapeType="1"/>
              </p:cNvSpPr>
              <p:nvPr/>
            </p:nvSpPr>
            <p:spPr bwMode="auto">
              <a:xfrm flipH="1">
                <a:off x="795" y="1727"/>
                <a:ext cx="529" cy="21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210" name="Line 2541"/>
              <p:cNvSpPr>
                <a:spLocks noChangeShapeType="1"/>
              </p:cNvSpPr>
              <p:nvPr/>
            </p:nvSpPr>
            <p:spPr bwMode="auto">
              <a:xfrm>
                <a:off x="795" y="2038"/>
                <a:ext cx="90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211" name="Line 2542"/>
              <p:cNvSpPr>
                <a:spLocks noChangeShapeType="1"/>
              </p:cNvSpPr>
              <p:nvPr/>
            </p:nvSpPr>
            <p:spPr bwMode="auto">
              <a:xfrm>
                <a:off x="795" y="1944"/>
                <a:ext cx="0" cy="28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3158" name="Line 2543"/>
            <p:cNvSpPr>
              <a:spLocks noChangeShapeType="1"/>
            </p:cNvSpPr>
            <p:nvPr/>
          </p:nvSpPr>
          <p:spPr bwMode="auto">
            <a:xfrm>
              <a:off x="160" y="1184"/>
              <a:ext cx="204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59" name="Line 2544"/>
            <p:cNvSpPr>
              <a:spLocks noChangeShapeType="1"/>
            </p:cNvSpPr>
            <p:nvPr/>
          </p:nvSpPr>
          <p:spPr bwMode="auto">
            <a:xfrm>
              <a:off x="2207" y="1184"/>
              <a:ext cx="0" cy="17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60" name="Line 2545"/>
            <p:cNvSpPr>
              <a:spLocks noChangeShapeType="1"/>
            </p:cNvSpPr>
            <p:nvPr/>
          </p:nvSpPr>
          <p:spPr bwMode="auto">
            <a:xfrm flipH="1">
              <a:off x="160" y="2975"/>
              <a:ext cx="20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61" name="Line 2546"/>
            <p:cNvSpPr>
              <a:spLocks noChangeShapeType="1"/>
            </p:cNvSpPr>
            <p:nvPr/>
          </p:nvSpPr>
          <p:spPr bwMode="auto">
            <a:xfrm flipV="1">
              <a:off x="160" y="1184"/>
              <a:ext cx="0" cy="179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62" name="Line 2547"/>
            <p:cNvSpPr>
              <a:spLocks noChangeShapeType="1"/>
            </p:cNvSpPr>
            <p:nvPr/>
          </p:nvSpPr>
          <p:spPr bwMode="auto">
            <a:xfrm>
              <a:off x="2207" y="1184"/>
              <a:ext cx="1276" cy="128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63" name="Line 2548"/>
            <p:cNvSpPr>
              <a:spLocks noChangeShapeType="1"/>
            </p:cNvSpPr>
            <p:nvPr/>
          </p:nvSpPr>
          <p:spPr bwMode="auto">
            <a:xfrm>
              <a:off x="2207" y="2975"/>
              <a:ext cx="1276" cy="12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64" name="Line 2549"/>
            <p:cNvSpPr>
              <a:spLocks noChangeShapeType="1"/>
            </p:cNvSpPr>
            <p:nvPr/>
          </p:nvSpPr>
          <p:spPr bwMode="auto">
            <a:xfrm>
              <a:off x="160" y="2975"/>
              <a:ext cx="1278" cy="128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65" name="Line 2550"/>
            <p:cNvSpPr>
              <a:spLocks noChangeShapeType="1"/>
            </p:cNvSpPr>
            <p:nvPr/>
          </p:nvSpPr>
          <p:spPr bwMode="auto">
            <a:xfrm>
              <a:off x="1438" y="4255"/>
              <a:ext cx="204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66" name="Line 2551"/>
            <p:cNvSpPr>
              <a:spLocks noChangeShapeType="1"/>
            </p:cNvSpPr>
            <p:nvPr/>
          </p:nvSpPr>
          <p:spPr bwMode="auto">
            <a:xfrm flipV="1">
              <a:off x="3483" y="2464"/>
              <a:ext cx="0" cy="17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3167" name="Group 2552"/>
            <p:cNvGrpSpPr>
              <a:grpSpLocks/>
            </p:cNvGrpSpPr>
            <p:nvPr/>
          </p:nvGrpSpPr>
          <p:grpSpPr bwMode="auto">
            <a:xfrm>
              <a:off x="1346" y="3526"/>
              <a:ext cx="1274" cy="373"/>
              <a:chOff x="1346" y="3526"/>
              <a:chExt cx="1274" cy="373"/>
            </a:xfrm>
          </p:grpSpPr>
          <p:sp>
            <p:nvSpPr>
              <p:cNvPr id="3200" name="Line 2553"/>
              <p:cNvSpPr>
                <a:spLocks noChangeShapeType="1"/>
              </p:cNvSpPr>
              <p:nvPr/>
            </p:nvSpPr>
            <p:spPr bwMode="auto">
              <a:xfrm>
                <a:off x="1346" y="3526"/>
                <a:ext cx="373" cy="37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201" name="Line 2554"/>
              <p:cNvSpPr>
                <a:spLocks noChangeShapeType="1"/>
              </p:cNvSpPr>
              <p:nvPr/>
            </p:nvSpPr>
            <p:spPr bwMode="auto">
              <a:xfrm flipH="1" flipV="1">
                <a:off x="2248" y="3526"/>
                <a:ext cx="372" cy="37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202" name="Line 2555"/>
              <p:cNvSpPr>
                <a:spLocks noChangeShapeType="1"/>
              </p:cNvSpPr>
              <p:nvPr/>
            </p:nvSpPr>
            <p:spPr bwMode="auto">
              <a:xfrm flipH="1">
                <a:off x="1346" y="3526"/>
                <a:ext cx="90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203" name="Line 2556"/>
              <p:cNvSpPr>
                <a:spLocks noChangeShapeType="1"/>
              </p:cNvSpPr>
              <p:nvPr/>
            </p:nvSpPr>
            <p:spPr bwMode="auto">
              <a:xfrm>
                <a:off x="1477" y="3657"/>
                <a:ext cx="90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204" name="Line 2557"/>
              <p:cNvSpPr>
                <a:spLocks noChangeShapeType="1"/>
              </p:cNvSpPr>
              <p:nvPr/>
            </p:nvSpPr>
            <p:spPr bwMode="auto">
              <a:xfrm>
                <a:off x="1875" y="3526"/>
                <a:ext cx="129" cy="13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205" name="Line 2558"/>
              <p:cNvSpPr>
                <a:spLocks noChangeShapeType="1"/>
              </p:cNvSpPr>
              <p:nvPr/>
            </p:nvSpPr>
            <p:spPr bwMode="auto">
              <a:xfrm>
                <a:off x="1719" y="3899"/>
                <a:ext cx="90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3168" name="Line 2559"/>
            <p:cNvSpPr>
              <a:spLocks noChangeShapeType="1"/>
            </p:cNvSpPr>
            <p:nvPr/>
          </p:nvSpPr>
          <p:spPr bwMode="auto">
            <a:xfrm>
              <a:off x="2207" y="2278"/>
              <a:ext cx="0" cy="697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69" name="Line 2560"/>
            <p:cNvSpPr>
              <a:spLocks noChangeShapeType="1"/>
            </p:cNvSpPr>
            <p:nvPr/>
          </p:nvSpPr>
          <p:spPr bwMode="auto">
            <a:xfrm>
              <a:off x="2207" y="2975"/>
              <a:ext cx="172" cy="174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0" name="Line 2561"/>
            <p:cNvSpPr>
              <a:spLocks noChangeShapeType="1"/>
            </p:cNvSpPr>
            <p:nvPr/>
          </p:nvSpPr>
          <p:spPr bwMode="auto">
            <a:xfrm flipH="1">
              <a:off x="1547" y="2975"/>
              <a:ext cx="660" cy="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3171" name="Group 2562"/>
            <p:cNvGrpSpPr>
              <a:grpSpLocks/>
            </p:cNvGrpSpPr>
            <p:nvPr/>
          </p:nvGrpSpPr>
          <p:grpSpPr bwMode="auto">
            <a:xfrm>
              <a:off x="2756" y="2278"/>
              <a:ext cx="373" cy="871"/>
              <a:chOff x="2756" y="2278"/>
              <a:chExt cx="373" cy="871"/>
            </a:xfrm>
          </p:grpSpPr>
          <p:sp>
            <p:nvSpPr>
              <p:cNvPr id="3193" name="Line 2563"/>
              <p:cNvSpPr>
                <a:spLocks noChangeShapeType="1"/>
              </p:cNvSpPr>
              <p:nvPr/>
            </p:nvSpPr>
            <p:spPr bwMode="auto">
              <a:xfrm flipH="1" flipV="1">
                <a:off x="2887" y="2721"/>
                <a:ext cx="242" cy="24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94" name="Line 2564"/>
              <p:cNvSpPr>
                <a:spLocks noChangeShapeType="1"/>
              </p:cNvSpPr>
              <p:nvPr/>
            </p:nvSpPr>
            <p:spPr bwMode="auto">
              <a:xfrm flipH="1" flipV="1">
                <a:off x="2756" y="2774"/>
                <a:ext cx="373" cy="37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95" name="Line 2565"/>
              <p:cNvSpPr>
                <a:spLocks noChangeShapeType="1"/>
              </p:cNvSpPr>
              <p:nvPr/>
            </p:nvSpPr>
            <p:spPr bwMode="auto">
              <a:xfrm flipV="1">
                <a:off x="2756" y="2278"/>
                <a:ext cx="0" cy="49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96" name="Line 2566"/>
              <p:cNvSpPr>
                <a:spLocks noChangeShapeType="1"/>
              </p:cNvSpPr>
              <p:nvPr/>
            </p:nvSpPr>
            <p:spPr bwMode="auto">
              <a:xfrm>
                <a:off x="2756" y="2278"/>
                <a:ext cx="131" cy="13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97" name="Line 2567"/>
              <p:cNvSpPr>
                <a:spLocks noChangeShapeType="1"/>
              </p:cNvSpPr>
              <p:nvPr/>
            </p:nvSpPr>
            <p:spPr bwMode="auto">
              <a:xfrm>
                <a:off x="2887" y="2409"/>
                <a:ext cx="0" cy="31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98" name="Line 2568"/>
              <p:cNvSpPr>
                <a:spLocks noChangeShapeType="1"/>
              </p:cNvSpPr>
              <p:nvPr/>
            </p:nvSpPr>
            <p:spPr bwMode="auto">
              <a:xfrm flipH="1" flipV="1">
                <a:off x="2756" y="2497"/>
                <a:ext cx="131" cy="12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99" name="Line 2569"/>
              <p:cNvSpPr>
                <a:spLocks noChangeShapeType="1"/>
              </p:cNvSpPr>
              <p:nvPr/>
            </p:nvSpPr>
            <p:spPr bwMode="auto">
              <a:xfrm>
                <a:off x="3129" y="2962"/>
                <a:ext cx="0" cy="18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3172" name="Group 2570"/>
            <p:cNvGrpSpPr>
              <a:grpSpLocks/>
            </p:cNvGrpSpPr>
            <p:nvPr/>
          </p:nvGrpSpPr>
          <p:grpSpPr bwMode="auto">
            <a:xfrm>
              <a:off x="1346" y="2278"/>
              <a:ext cx="1274" cy="871"/>
              <a:chOff x="1346" y="2278"/>
              <a:chExt cx="1274" cy="871"/>
            </a:xfrm>
          </p:grpSpPr>
          <p:sp>
            <p:nvSpPr>
              <p:cNvPr id="3173" name="Line 2571"/>
              <p:cNvSpPr>
                <a:spLocks noChangeShapeType="1"/>
              </p:cNvSpPr>
              <p:nvPr/>
            </p:nvSpPr>
            <p:spPr bwMode="auto">
              <a:xfrm>
                <a:off x="2248" y="2278"/>
                <a:ext cx="131" cy="13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grpSp>
            <p:nvGrpSpPr>
              <p:cNvPr id="3174" name="Group 2572"/>
              <p:cNvGrpSpPr>
                <a:grpSpLocks/>
              </p:cNvGrpSpPr>
              <p:nvPr/>
            </p:nvGrpSpPr>
            <p:grpSpPr bwMode="auto">
              <a:xfrm>
                <a:off x="1346" y="2278"/>
                <a:ext cx="1274" cy="871"/>
                <a:chOff x="1346" y="2278"/>
                <a:chExt cx="1274" cy="871"/>
              </a:xfrm>
            </p:grpSpPr>
            <p:sp>
              <p:nvSpPr>
                <p:cNvPr id="3175" name="Line 2573"/>
                <p:cNvSpPr>
                  <a:spLocks noChangeShapeType="1"/>
                </p:cNvSpPr>
                <p:nvPr/>
              </p:nvSpPr>
              <p:spPr bwMode="auto">
                <a:xfrm>
                  <a:off x="1477" y="2721"/>
                  <a:ext cx="242" cy="24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grpSp>
              <p:nvGrpSpPr>
                <p:cNvPr id="3176" name="Group 2574"/>
                <p:cNvGrpSpPr>
                  <a:grpSpLocks/>
                </p:cNvGrpSpPr>
                <p:nvPr/>
              </p:nvGrpSpPr>
              <p:grpSpPr bwMode="auto">
                <a:xfrm>
                  <a:off x="1346" y="2278"/>
                  <a:ext cx="1274" cy="871"/>
                  <a:chOff x="1346" y="2278"/>
                  <a:chExt cx="1274" cy="871"/>
                </a:xfrm>
              </p:grpSpPr>
              <p:sp>
                <p:nvSpPr>
                  <p:cNvPr id="3177" name="Line 257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875" y="2278"/>
                    <a:ext cx="373" cy="0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3178" name="Line 257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346" y="2278"/>
                    <a:ext cx="529" cy="217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3179" name="Line 2577"/>
                  <p:cNvSpPr>
                    <a:spLocks noChangeShapeType="1"/>
                  </p:cNvSpPr>
                  <p:nvPr/>
                </p:nvSpPr>
                <p:spPr bwMode="auto">
                  <a:xfrm>
                    <a:off x="1346" y="2495"/>
                    <a:ext cx="0" cy="279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3180" name="Line 2578"/>
                  <p:cNvSpPr>
                    <a:spLocks noChangeShapeType="1"/>
                  </p:cNvSpPr>
                  <p:nvPr/>
                </p:nvSpPr>
                <p:spPr bwMode="auto">
                  <a:xfrm>
                    <a:off x="1875" y="2278"/>
                    <a:ext cx="131" cy="131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3181" name="Line 2579"/>
                  <p:cNvSpPr>
                    <a:spLocks noChangeShapeType="1"/>
                  </p:cNvSpPr>
                  <p:nvPr/>
                </p:nvSpPr>
                <p:spPr bwMode="auto">
                  <a:xfrm>
                    <a:off x="1346" y="2774"/>
                    <a:ext cx="373" cy="375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3182" name="Line 2580"/>
                  <p:cNvSpPr>
                    <a:spLocks noChangeShapeType="1"/>
                  </p:cNvSpPr>
                  <p:nvPr/>
                </p:nvSpPr>
                <p:spPr bwMode="auto">
                  <a:xfrm>
                    <a:off x="1719" y="3149"/>
                    <a:ext cx="901" cy="0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3183" name="Line 2581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379" y="2721"/>
                    <a:ext cx="241" cy="241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3184" name="Line 2582"/>
                  <p:cNvSpPr>
                    <a:spLocks noChangeShapeType="1"/>
                  </p:cNvSpPr>
                  <p:nvPr/>
                </p:nvSpPr>
                <p:spPr bwMode="auto">
                  <a:xfrm>
                    <a:off x="1719" y="2962"/>
                    <a:ext cx="901" cy="0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3185" name="Line 2583"/>
                  <p:cNvSpPr>
                    <a:spLocks noChangeShapeType="1"/>
                  </p:cNvSpPr>
                  <p:nvPr/>
                </p:nvSpPr>
                <p:spPr bwMode="auto">
                  <a:xfrm>
                    <a:off x="1719" y="2962"/>
                    <a:ext cx="0" cy="187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3186" name="Line 2584"/>
                  <p:cNvSpPr>
                    <a:spLocks noChangeShapeType="1"/>
                  </p:cNvSpPr>
                  <p:nvPr/>
                </p:nvSpPr>
                <p:spPr bwMode="auto">
                  <a:xfrm>
                    <a:off x="2620" y="2962"/>
                    <a:ext cx="0" cy="187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3187" name="Line 2585"/>
                  <p:cNvSpPr>
                    <a:spLocks noChangeShapeType="1"/>
                  </p:cNvSpPr>
                  <p:nvPr/>
                </p:nvSpPr>
                <p:spPr bwMode="auto">
                  <a:xfrm>
                    <a:off x="1346" y="2495"/>
                    <a:ext cx="131" cy="131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3188" name="Line 2586"/>
                  <p:cNvSpPr>
                    <a:spLocks noChangeShapeType="1"/>
                  </p:cNvSpPr>
                  <p:nvPr/>
                </p:nvSpPr>
                <p:spPr bwMode="auto">
                  <a:xfrm>
                    <a:off x="2379" y="2409"/>
                    <a:ext cx="0" cy="312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3189" name="Line 2587"/>
                  <p:cNvSpPr>
                    <a:spLocks noChangeShapeType="1"/>
                  </p:cNvSpPr>
                  <p:nvPr/>
                </p:nvSpPr>
                <p:spPr bwMode="auto">
                  <a:xfrm>
                    <a:off x="2006" y="2409"/>
                    <a:ext cx="373" cy="0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3190" name="Line 258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477" y="2409"/>
                    <a:ext cx="529" cy="217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3191" name="Line 2589"/>
                  <p:cNvSpPr>
                    <a:spLocks noChangeShapeType="1"/>
                  </p:cNvSpPr>
                  <p:nvPr/>
                </p:nvSpPr>
                <p:spPr bwMode="auto">
                  <a:xfrm>
                    <a:off x="1477" y="2626"/>
                    <a:ext cx="0" cy="95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3192" name="Line 2590"/>
                  <p:cNvSpPr>
                    <a:spLocks noChangeShapeType="1"/>
                  </p:cNvSpPr>
                  <p:nvPr/>
                </p:nvSpPr>
                <p:spPr bwMode="auto">
                  <a:xfrm>
                    <a:off x="1477" y="2721"/>
                    <a:ext cx="902" cy="0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</p:grpSp>
          </p:grpSp>
        </p:grpSp>
      </p:grpSp>
      <p:grpSp>
        <p:nvGrpSpPr>
          <p:cNvPr id="49695" name="Group 2591"/>
          <p:cNvGrpSpPr>
            <a:grpSpLocks/>
          </p:cNvGrpSpPr>
          <p:nvPr/>
        </p:nvGrpSpPr>
        <p:grpSpPr bwMode="auto">
          <a:xfrm>
            <a:off x="1128713" y="3616325"/>
            <a:ext cx="2055812" cy="1382713"/>
            <a:chOff x="711" y="2278"/>
            <a:chExt cx="1295" cy="871"/>
          </a:xfrm>
        </p:grpSpPr>
        <p:sp>
          <p:nvSpPr>
            <p:cNvPr id="3151" name="Line 2592"/>
            <p:cNvSpPr>
              <a:spLocks noChangeShapeType="1"/>
            </p:cNvSpPr>
            <p:nvPr/>
          </p:nvSpPr>
          <p:spPr bwMode="auto">
            <a:xfrm flipH="1">
              <a:off x="711" y="2278"/>
              <a:ext cx="116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52" name="Line 2593"/>
            <p:cNvSpPr>
              <a:spLocks noChangeShapeType="1"/>
            </p:cNvSpPr>
            <p:nvPr/>
          </p:nvSpPr>
          <p:spPr bwMode="auto">
            <a:xfrm flipH="1">
              <a:off x="842" y="2409"/>
              <a:ext cx="116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53" name="Line 2594"/>
            <p:cNvSpPr>
              <a:spLocks noChangeShapeType="1"/>
            </p:cNvSpPr>
            <p:nvPr/>
          </p:nvSpPr>
          <p:spPr bwMode="auto">
            <a:xfrm flipH="1">
              <a:off x="1084" y="2962"/>
              <a:ext cx="63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54" name="Line 2595"/>
            <p:cNvSpPr>
              <a:spLocks noChangeShapeType="1"/>
            </p:cNvSpPr>
            <p:nvPr/>
          </p:nvSpPr>
          <p:spPr bwMode="auto">
            <a:xfrm flipH="1">
              <a:off x="1084" y="3149"/>
              <a:ext cx="63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55" name="Line 2596"/>
            <p:cNvSpPr>
              <a:spLocks noChangeShapeType="1"/>
            </p:cNvSpPr>
            <p:nvPr/>
          </p:nvSpPr>
          <p:spPr bwMode="auto">
            <a:xfrm flipH="1">
              <a:off x="842" y="2721"/>
              <a:ext cx="63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56" name="Line 2597"/>
            <p:cNvSpPr>
              <a:spLocks noChangeShapeType="1"/>
            </p:cNvSpPr>
            <p:nvPr/>
          </p:nvSpPr>
          <p:spPr bwMode="auto">
            <a:xfrm flipH="1">
              <a:off x="711" y="2774"/>
              <a:ext cx="63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49702" name="Group 2598"/>
          <p:cNvGrpSpPr>
            <a:grpSpLocks/>
          </p:cNvGrpSpPr>
          <p:nvPr/>
        </p:nvGrpSpPr>
        <p:grpSpPr bwMode="auto">
          <a:xfrm>
            <a:off x="1128713" y="3616325"/>
            <a:ext cx="592137" cy="1382713"/>
            <a:chOff x="711" y="2278"/>
            <a:chExt cx="373" cy="871"/>
          </a:xfrm>
        </p:grpSpPr>
        <p:sp>
          <p:nvSpPr>
            <p:cNvPr id="3143" name="Line 2599"/>
            <p:cNvSpPr>
              <a:spLocks noChangeShapeType="1"/>
            </p:cNvSpPr>
            <p:nvPr/>
          </p:nvSpPr>
          <p:spPr bwMode="auto">
            <a:xfrm flipH="1" flipV="1">
              <a:off x="842" y="2721"/>
              <a:ext cx="242" cy="24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44" name="Line 2600"/>
            <p:cNvSpPr>
              <a:spLocks noChangeShapeType="1"/>
            </p:cNvSpPr>
            <p:nvPr/>
          </p:nvSpPr>
          <p:spPr bwMode="auto">
            <a:xfrm flipH="1" flipV="1">
              <a:off x="711" y="2774"/>
              <a:ext cx="373" cy="3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45" name="Line 2601"/>
            <p:cNvSpPr>
              <a:spLocks noChangeShapeType="1"/>
            </p:cNvSpPr>
            <p:nvPr/>
          </p:nvSpPr>
          <p:spPr bwMode="auto">
            <a:xfrm flipV="1">
              <a:off x="711" y="2278"/>
              <a:ext cx="0" cy="49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46" name="Line 2602"/>
            <p:cNvSpPr>
              <a:spLocks noChangeShapeType="1"/>
            </p:cNvSpPr>
            <p:nvPr/>
          </p:nvSpPr>
          <p:spPr bwMode="auto">
            <a:xfrm>
              <a:off x="711" y="2278"/>
              <a:ext cx="131" cy="1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47" name="Line 2603"/>
            <p:cNvSpPr>
              <a:spLocks noChangeShapeType="1"/>
            </p:cNvSpPr>
            <p:nvPr/>
          </p:nvSpPr>
          <p:spPr bwMode="auto">
            <a:xfrm>
              <a:off x="842" y="2409"/>
              <a:ext cx="0" cy="3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48" name="Line 2604"/>
            <p:cNvSpPr>
              <a:spLocks noChangeShapeType="1"/>
            </p:cNvSpPr>
            <p:nvPr/>
          </p:nvSpPr>
          <p:spPr bwMode="auto">
            <a:xfrm flipH="1" flipV="1">
              <a:off x="783" y="2567"/>
              <a:ext cx="59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49" name="Line 2605"/>
            <p:cNvSpPr>
              <a:spLocks noChangeShapeType="1"/>
            </p:cNvSpPr>
            <p:nvPr/>
          </p:nvSpPr>
          <p:spPr bwMode="auto">
            <a:xfrm flipH="1" flipV="1">
              <a:off x="711" y="2497"/>
              <a:ext cx="57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50" name="Line 2606"/>
            <p:cNvSpPr>
              <a:spLocks noChangeShapeType="1"/>
            </p:cNvSpPr>
            <p:nvPr/>
          </p:nvSpPr>
          <p:spPr bwMode="auto">
            <a:xfrm>
              <a:off x="1084" y="2962"/>
              <a:ext cx="0" cy="1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49711" name="Group 2607"/>
          <p:cNvGrpSpPr>
            <a:grpSpLocks/>
          </p:cNvGrpSpPr>
          <p:nvPr/>
        </p:nvGrpSpPr>
        <p:grpSpPr bwMode="auto">
          <a:xfrm>
            <a:off x="2136775" y="2754313"/>
            <a:ext cx="2022475" cy="1947862"/>
            <a:chOff x="1346" y="1735"/>
            <a:chExt cx="1274" cy="1227"/>
          </a:xfrm>
        </p:grpSpPr>
        <p:sp>
          <p:nvSpPr>
            <p:cNvPr id="3139" name="Line 2608"/>
            <p:cNvSpPr>
              <a:spLocks noChangeShapeType="1"/>
            </p:cNvSpPr>
            <p:nvPr/>
          </p:nvSpPr>
          <p:spPr bwMode="auto">
            <a:xfrm>
              <a:off x="2620" y="2110"/>
              <a:ext cx="0" cy="8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40" name="Line 2609"/>
            <p:cNvSpPr>
              <a:spLocks noChangeShapeType="1"/>
            </p:cNvSpPr>
            <p:nvPr/>
          </p:nvSpPr>
          <p:spPr bwMode="auto">
            <a:xfrm>
              <a:off x="2248" y="1735"/>
              <a:ext cx="0" cy="5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41" name="Line 2610"/>
            <p:cNvSpPr>
              <a:spLocks noChangeShapeType="1"/>
            </p:cNvSpPr>
            <p:nvPr/>
          </p:nvSpPr>
          <p:spPr bwMode="auto">
            <a:xfrm flipH="1">
              <a:off x="1346" y="1735"/>
              <a:ext cx="2" cy="7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42" name="Line 2611"/>
            <p:cNvSpPr>
              <a:spLocks noChangeShapeType="1"/>
            </p:cNvSpPr>
            <p:nvPr/>
          </p:nvSpPr>
          <p:spPr bwMode="auto">
            <a:xfrm flipH="1">
              <a:off x="1719" y="2110"/>
              <a:ext cx="2" cy="8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49716" name="Group 2612"/>
          <p:cNvGrpSpPr>
            <a:grpSpLocks/>
          </p:cNvGrpSpPr>
          <p:nvPr/>
        </p:nvGrpSpPr>
        <p:grpSpPr bwMode="auto">
          <a:xfrm>
            <a:off x="2139950" y="2754313"/>
            <a:ext cx="2019300" cy="595312"/>
            <a:chOff x="1348" y="1735"/>
            <a:chExt cx="1272" cy="375"/>
          </a:xfrm>
        </p:grpSpPr>
        <p:sp>
          <p:nvSpPr>
            <p:cNvPr id="3123" name="Line 2613"/>
            <p:cNvSpPr>
              <a:spLocks noChangeShapeType="1"/>
            </p:cNvSpPr>
            <p:nvPr/>
          </p:nvSpPr>
          <p:spPr bwMode="auto">
            <a:xfrm>
              <a:off x="1348" y="1735"/>
              <a:ext cx="373" cy="3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24" name="Line 2614"/>
            <p:cNvSpPr>
              <a:spLocks noChangeShapeType="1"/>
            </p:cNvSpPr>
            <p:nvPr/>
          </p:nvSpPr>
          <p:spPr bwMode="auto">
            <a:xfrm flipH="1" flipV="1">
              <a:off x="2248" y="1735"/>
              <a:ext cx="372" cy="3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25" name="Line 2615"/>
            <p:cNvSpPr>
              <a:spLocks noChangeShapeType="1"/>
            </p:cNvSpPr>
            <p:nvPr/>
          </p:nvSpPr>
          <p:spPr bwMode="auto">
            <a:xfrm flipH="1">
              <a:off x="1348" y="1735"/>
              <a:ext cx="90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26" name="Line 2616"/>
            <p:cNvSpPr>
              <a:spLocks noChangeShapeType="1"/>
            </p:cNvSpPr>
            <p:nvPr/>
          </p:nvSpPr>
          <p:spPr bwMode="auto">
            <a:xfrm>
              <a:off x="1477" y="1866"/>
              <a:ext cx="7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27" name="Line 2617"/>
            <p:cNvSpPr>
              <a:spLocks noChangeShapeType="1"/>
            </p:cNvSpPr>
            <p:nvPr/>
          </p:nvSpPr>
          <p:spPr bwMode="auto">
            <a:xfrm>
              <a:off x="1565" y="1866"/>
              <a:ext cx="7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28" name="Line 2618"/>
            <p:cNvSpPr>
              <a:spLocks noChangeShapeType="1"/>
            </p:cNvSpPr>
            <p:nvPr/>
          </p:nvSpPr>
          <p:spPr bwMode="auto">
            <a:xfrm>
              <a:off x="1658" y="1866"/>
              <a:ext cx="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29" name="Line 2619"/>
            <p:cNvSpPr>
              <a:spLocks noChangeShapeType="1"/>
            </p:cNvSpPr>
            <p:nvPr/>
          </p:nvSpPr>
          <p:spPr bwMode="auto">
            <a:xfrm>
              <a:off x="1752" y="1866"/>
              <a:ext cx="7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30" name="Line 2620"/>
            <p:cNvSpPr>
              <a:spLocks noChangeShapeType="1"/>
            </p:cNvSpPr>
            <p:nvPr/>
          </p:nvSpPr>
          <p:spPr bwMode="auto">
            <a:xfrm>
              <a:off x="1844" y="1866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31" name="Line 2621"/>
            <p:cNvSpPr>
              <a:spLocks noChangeShapeType="1"/>
            </p:cNvSpPr>
            <p:nvPr/>
          </p:nvSpPr>
          <p:spPr bwMode="auto">
            <a:xfrm>
              <a:off x="1938" y="1866"/>
              <a:ext cx="7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32" name="Line 2622"/>
            <p:cNvSpPr>
              <a:spLocks noChangeShapeType="1"/>
            </p:cNvSpPr>
            <p:nvPr/>
          </p:nvSpPr>
          <p:spPr bwMode="auto">
            <a:xfrm>
              <a:off x="2030" y="1866"/>
              <a:ext cx="7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33" name="Line 2623"/>
            <p:cNvSpPr>
              <a:spLocks noChangeShapeType="1"/>
            </p:cNvSpPr>
            <p:nvPr/>
          </p:nvSpPr>
          <p:spPr bwMode="auto">
            <a:xfrm>
              <a:off x="2123" y="1866"/>
              <a:ext cx="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34" name="Line 2624"/>
            <p:cNvSpPr>
              <a:spLocks noChangeShapeType="1"/>
            </p:cNvSpPr>
            <p:nvPr/>
          </p:nvSpPr>
          <p:spPr bwMode="auto">
            <a:xfrm>
              <a:off x="2217" y="1866"/>
              <a:ext cx="7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35" name="Line 2625"/>
            <p:cNvSpPr>
              <a:spLocks noChangeShapeType="1"/>
            </p:cNvSpPr>
            <p:nvPr/>
          </p:nvSpPr>
          <p:spPr bwMode="auto">
            <a:xfrm>
              <a:off x="2309" y="1866"/>
              <a:ext cx="7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36" name="Line 2626"/>
            <p:cNvSpPr>
              <a:spLocks noChangeShapeType="1"/>
            </p:cNvSpPr>
            <p:nvPr/>
          </p:nvSpPr>
          <p:spPr bwMode="auto">
            <a:xfrm>
              <a:off x="1875" y="1735"/>
              <a:ext cx="59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37" name="Line 2627"/>
            <p:cNvSpPr>
              <a:spLocks noChangeShapeType="1"/>
            </p:cNvSpPr>
            <p:nvPr/>
          </p:nvSpPr>
          <p:spPr bwMode="auto">
            <a:xfrm>
              <a:off x="1946" y="1809"/>
              <a:ext cx="60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38" name="Line 2628"/>
            <p:cNvSpPr>
              <a:spLocks noChangeShapeType="1"/>
            </p:cNvSpPr>
            <p:nvPr/>
          </p:nvSpPr>
          <p:spPr bwMode="auto">
            <a:xfrm>
              <a:off x="1721" y="2110"/>
              <a:ext cx="89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49733" name="Group 2629"/>
          <p:cNvGrpSpPr>
            <a:grpSpLocks/>
          </p:cNvGrpSpPr>
          <p:nvPr/>
        </p:nvGrpSpPr>
        <p:grpSpPr bwMode="auto">
          <a:xfrm>
            <a:off x="2344738" y="3824288"/>
            <a:ext cx="2378075" cy="1736725"/>
            <a:chOff x="1477" y="2409"/>
            <a:chExt cx="1498" cy="1094"/>
          </a:xfrm>
        </p:grpSpPr>
        <p:sp>
          <p:nvSpPr>
            <p:cNvPr id="3116" name="Line 2630"/>
            <p:cNvSpPr>
              <a:spLocks noChangeShapeType="1"/>
            </p:cNvSpPr>
            <p:nvPr/>
          </p:nvSpPr>
          <p:spPr bwMode="auto">
            <a:xfrm>
              <a:off x="1719" y="2962"/>
              <a:ext cx="354" cy="3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17" name="Line 2631"/>
            <p:cNvSpPr>
              <a:spLocks noChangeShapeType="1"/>
            </p:cNvSpPr>
            <p:nvPr/>
          </p:nvSpPr>
          <p:spPr bwMode="auto">
            <a:xfrm>
              <a:off x="1719" y="3149"/>
              <a:ext cx="354" cy="35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18" name="Line 2632"/>
            <p:cNvSpPr>
              <a:spLocks noChangeShapeType="1"/>
            </p:cNvSpPr>
            <p:nvPr/>
          </p:nvSpPr>
          <p:spPr bwMode="auto">
            <a:xfrm>
              <a:off x="1477" y="2626"/>
              <a:ext cx="596" cy="59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19" name="Line 2633"/>
            <p:cNvSpPr>
              <a:spLocks noChangeShapeType="1"/>
            </p:cNvSpPr>
            <p:nvPr/>
          </p:nvSpPr>
          <p:spPr bwMode="auto">
            <a:xfrm>
              <a:off x="2006" y="2409"/>
              <a:ext cx="596" cy="59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20" name="Line 2634"/>
            <p:cNvSpPr>
              <a:spLocks noChangeShapeType="1"/>
            </p:cNvSpPr>
            <p:nvPr/>
          </p:nvSpPr>
          <p:spPr bwMode="auto">
            <a:xfrm>
              <a:off x="2379" y="2409"/>
              <a:ext cx="596" cy="59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21" name="Line 2635"/>
            <p:cNvSpPr>
              <a:spLocks noChangeShapeType="1"/>
            </p:cNvSpPr>
            <p:nvPr/>
          </p:nvSpPr>
          <p:spPr bwMode="auto">
            <a:xfrm>
              <a:off x="2620" y="2962"/>
              <a:ext cx="355" cy="3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22" name="Line 2636"/>
            <p:cNvSpPr>
              <a:spLocks noChangeShapeType="1"/>
            </p:cNvSpPr>
            <p:nvPr/>
          </p:nvSpPr>
          <p:spPr bwMode="auto">
            <a:xfrm>
              <a:off x="2620" y="3149"/>
              <a:ext cx="355" cy="35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49741" name="Group 2637"/>
          <p:cNvGrpSpPr>
            <a:grpSpLocks/>
          </p:cNvGrpSpPr>
          <p:nvPr/>
        </p:nvGrpSpPr>
        <p:grpSpPr bwMode="auto">
          <a:xfrm>
            <a:off x="3290888" y="4770438"/>
            <a:ext cx="1431925" cy="790575"/>
            <a:chOff x="2073" y="3005"/>
            <a:chExt cx="902" cy="498"/>
          </a:xfrm>
        </p:grpSpPr>
        <p:sp>
          <p:nvSpPr>
            <p:cNvPr id="3101" name="Line 2638"/>
            <p:cNvSpPr>
              <a:spLocks noChangeShapeType="1"/>
            </p:cNvSpPr>
            <p:nvPr/>
          </p:nvSpPr>
          <p:spPr bwMode="auto">
            <a:xfrm>
              <a:off x="2073" y="3503"/>
              <a:ext cx="90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02" name="Line 2639"/>
            <p:cNvSpPr>
              <a:spLocks noChangeShapeType="1"/>
            </p:cNvSpPr>
            <p:nvPr/>
          </p:nvSpPr>
          <p:spPr bwMode="auto">
            <a:xfrm flipV="1">
              <a:off x="2975" y="3005"/>
              <a:ext cx="0" cy="4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03" name="Line 2640"/>
            <p:cNvSpPr>
              <a:spLocks noChangeShapeType="1"/>
            </p:cNvSpPr>
            <p:nvPr/>
          </p:nvSpPr>
          <p:spPr bwMode="auto">
            <a:xfrm flipH="1">
              <a:off x="2602" y="3005"/>
              <a:ext cx="37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04" name="Line 2641"/>
            <p:cNvSpPr>
              <a:spLocks noChangeShapeType="1"/>
            </p:cNvSpPr>
            <p:nvPr/>
          </p:nvSpPr>
          <p:spPr bwMode="auto">
            <a:xfrm flipH="1">
              <a:off x="2073" y="3005"/>
              <a:ext cx="529" cy="2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05" name="Line 2642"/>
            <p:cNvSpPr>
              <a:spLocks noChangeShapeType="1"/>
            </p:cNvSpPr>
            <p:nvPr/>
          </p:nvSpPr>
          <p:spPr bwMode="auto">
            <a:xfrm>
              <a:off x="2073" y="3317"/>
              <a:ext cx="7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06" name="Line 2643"/>
            <p:cNvSpPr>
              <a:spLocks noChangeShapeType="1"/>
            </p:cNvSpPr>
            <p:nvPr/>
          </p:nvSpPr>
          <p:spPr bwMode="auto">
            <a:xfrm>
              <a:off x="2162" y="3317"/>
              <a:ext cx="7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07" name="Line 2644"/>
            <p:cNvSpPr>
              <a:spLocks noChangeShapeType="1"/>
            </p:cNvSpPr>
            <p:nvPr/>
          </p:nvSpPr>
          <p:spPr bwMode="auto">
            <a:xfrm>
              <a:off x="2254" y="331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08" name="Line 2645"/>
            <p:cNvSpPr>
              <a:spLocks noChangeShapeType="1"/>
            </p:cNvSpPr>
            <p:nvPr/>
          </p:nvSpPr>
          <p:spPr bwMode="auto">
            <a:xfrm>
              <a:off x="2348" y="3317"/>
              <a:ext cx="7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09" name="Line 2646"/>
            <p:cNvSpPr>
              <a:spLocks noChangeShapeType="1"/>
            </p:cNvSpPr>
            <p:nvPr/>
          </p:nvSpPr>
          <p:spPr bwMode="auto">
            <a:xfrm>
              <a:off x="2440" y="331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10" name="Line 2647"/>
            <p:cNvSpPr>
              <a:spLocks noChangeShapeType="1"/>
            </p:cNvSpPr>
            <p:nvPr/>
          </p:nvSpPr>
          <p:spPr bwMode="auto">
            <a:xfrm>
              <a:off x="2534" y="3317"/>
              <a:ext cx="7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11" name="Line 2648"/>
            <p:cNvSpPr>
              <a:spLocks noChangeShapeType="1"/>
            </p:cNvSpPr>
            <p:nvPr/>
          </p:nvSpPr>
          <p:spPr bwMode="auto">
            <a:xfrm>
              <a:off x="2627" y="3317"/>
              <a:ext cx="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12" name="Line 2649"/>
            <p:cNvSpPr>
              <a:spLocks noChangeShapeType="1"/>
            </p:cNvSpPr>
            <p:nvPr/>
          </p:nvSpPr>
          <p:spPr bwMode="auto">
            <a:xfrm>
              <a:off x="2721" y="3317"/>
              <a:ext cx="7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13" name="Line 2650"/>
            <p:cNvSpPr>
              <a:spLocks noChangeShapeType="1"/>
            </p:cNvSpPr>
            <p:nvPr/>
          </p:nvSpPr>
          <p:spPr bwMode="auto">
            <a:xfrm>
              <a:off x="2813" y="3317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14" name="Line 2651"/>
            <p:cNvSpPr>
              <a:spLocks noChangeShapeType="1"/>
            </p:cNvSpPr>
            <p:nvPr/>
          </p:nvSpPr>
          <p:spPr bwMode="auto">
            <a:xfrm>
              <a:off x="2907" y="3317"/>
              <a:ext cx="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15" name="Line 2652"/>
            <p:cNvSpPr>
              <a:spLocks noChangeShapeType="1"/>
            </p:cNvSpPr>
            <p:nvPr/>
          </p:nvSpPr>
          <p:spPr bwMode="auto">
            <a:xfrm>
              <a:off x="2073" y="3222"/>
              <a:ext cx="0" cy="28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49757" name="Group 2653"/>
          <p:cNvGrpSpPr>
            <a:grpSpLocks/>
          </p:cNvGrpSpPr>
          <p:nvPr/>
        </p:nvGrpSpPr>
        <p:grpSpPr bwMode="auto">
          <a:xfrm>
            <a:off x="254000" y="1878013"/>
            <a:ext cx="5280025" cy="4913312"/>
            <a:chOff x="160" y="1183"/>
            <a:chExt cx="3326" cy="3095"/>
          </a:xfrm>
        </p:grpSpPr>
        <p:sp>
          <p:nvSpPr>
            <p:cNvPr id="3093" name="Rectangle 2654"/>
            <p:cNvSpPr>
              <a:spLocks noChangeArrowheads="1"/>
            </p:cNvSpPr>
            <p:nvPr/>
          </p:nvSpPr>
          <p:spPr bwMode="auto">
            <a:xfrm>
              <a:off x="1444" y="2463"/>
              <a:ext cx="2029" cy="1784"/>
            </a:xfrm>
            <a:prstGeom prst="rect">
              <a:avLst/>
            </a:prstGeom>
            <a:solidFill>
              <a:schemeClr val="accent2">
                <a:alpha val="47842"/>
              </a:schemeClr>
            </a:solidFill>
            <a:ln w="38100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3094" name="AutoShape 2655"/>
            <p:cNvSpPr>
              <a:spLocks noChangeAspect="1" noChangeArrowheads="1"/>
            </p:cNvSpPr>
            <p:nvPr/>
          </p:nvSpPr>
          <p:spPr bwMode="auto">
            <a:xfrm flipH="1">
              <a:off x="168" y="1192"/>
              <a:ext cx="3318" cy="1268"/>
            </a:xfrm>
            <a:prstGeom prst="parallelogram">
              <a:avLst>
                <a:gd name="adj" fmla="val 99375"/>
              </a:avLst>
            </a:prstGeom>
            <a:solidFill>
              <a:srgbClr val="FF0000">
                <a:alpha val="47842"/>
              </a:srgbClr>
            </a:solidFill>
            <a:ln w="38100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3095" name="AutoShape 2656"/>
            <p:cNvSpPr>
              <a:spLocks noChangeArrowheads="1"/>
            </p:cNvSpPr>
            <p:nvPr/>
          </p:nvSpPr>
          <p:spPr bwMode="auto">
            <a:xfrm rot="5400000">
              <a:off x="-748" y="2092"/>
              <a:ext cx="3095" cy="1278"/>
            </a:xfrm>
            <a:prstGeom prst="parallelogram">
              <a:avLst>
                <a:gd name="adj" fmla="val 100391"/>
              </a:avLst>
            </a:prstGeom>
            <a:solidFill>
              <a:srgbClr val="009900">
                <a:alpha val="47842"/>
              </a:srgbClr>
            </a:solidFill>
            <a:ln w="38100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grpSp>
          <p:nvGrpSpPr>
            <p:cNvPr id="3096" name="Group 2657"/>
            <p:cNvGrpSpPr>
              <a:grpSpLocks/>
            </p:cNvGrpSpPr>
            <p:nvPr/>
          </p:nvGrpSpPr>
          <p:grpSpPr bwMode="auto">
            <a:xfrm>
              <a:off x="160" y="1184"/>
              <a:ext cx="3323" cy="3071"/>
              <a:chOff x="160" y="1184"/>
              <a:chExt cx="3323" cy="3071"/>
            </a:xfrm>
          </p:grpSpPr>
          <p:grpSp>
            <p:nvGrpSpPr>
              <p:cNvPr id="3097" name="Group 2658"/>
              <p:cNvGrpSpPr>
                <a:grpSpLocks/>
              </p:cNvGrpSpPr>
              <p:nvPr/>
            </p:nvGrpSpPr>
            <p:grpSpPr bwMode="auto">
              <a:xfrm>
                <a:off x="160" y="1184"/>
                <a:ext cx="1278" cy="3071"/>
                <a:chOff x="160" y="1184"/>
                <a:chExt cx="1278" cy="3071"/>
              </a:xfrm>
            </p:grpSpPr>
            <p:sp>
              <p:nvSpPr>
                <p:cNvPr id="3099" name="Line 2659"/>
                <p:cNvSpPr>
                  <a:spLocks noChangeShapeType="1"/>
                </p:cNvSpPr>
                <p:nvPr/>
              </p:nvSpPr>
              <p:spPr bwMode="auto">
                <a:xfrm>
                  <a:off x="160" y="1184"/>
                  <a:ext cx="1278" cy="128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3100" name="Line 2660"/>
                <p:cNvSpPr>
                  <a:spLocks noChangeShapeType="1"/>
                </p:cNvSpPr>
                <p:nvPr/>
              </p:nvSpPr>
              <p:spPr bwMode="auto">
                <a:xfrm flipV="1">
                  <a:off x="1438" y="2464"/>
                  <a:ext cx="0" cy="1791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sp>
            <p:nvSpPr>
              <p:cNvPr id="3098" name="Line 2661"/>
              <p:cNvSpPr>
                <a:spLocks noChangeShapeType="1"/>
              </p:cNvSpPr>
              <p:nvPr/>
            </p:nvSpPr>
            <p:spPr bwMode="auto">
              <a:xfrm>
                <a:off x="1438" y="2464"/>
                <a:ext cx="2045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5006688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9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9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92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92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49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24" dur="500"/>
                                        <p:tgtEl>
                                          <p:spTgt spid="49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497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496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500"/>
                                        <p:tgtEl>
                                          <p:spTgt spid="497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40" dur="500"/>
                                        <p:tgtEl>
                                          <p:spTgt spid="496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" dur="500"/>
                                        <p:tgtEl>
                                          <p:spTgt spid="492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" dur="500"/>
                                        <p:tgtEl>
                                          <p:spTgt spid="49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497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497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2" dur="500"/>
                                        <p:tgtEl>
                                          <p:spTgt spid="497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7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68" dur="500"/>
                                        <p:tgtEl>
                                          <p:spTgt spid="49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3" dur="500"/>
                                        <p:tgtEl>
                                          <p:spTgt spid="49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8" dur="500"/>
                                        <p:tgtEl>
                                          <p:spTgt spid="497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2" dur="500"/>
                                        <p:tgtEl>
                                          <p:spTgt spid="497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2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84" dur="500"/>
                                        <p:tgtEl>
                                          <p:spTgt spid="497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90" dur="500"/>
                                        <p:tgtEl>
                                          <p:spTgt spid="49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5" dur="500"/>
                                        <p:tgtEl>
                                          <p:spTgt spid="49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250" grpId="0" build="p" autoUpdateAnimBg="0"/>
      <p:bldP spid="49252" grpId="0" autoUpdateAnimBg="0"/>
      <p:bldP spid="49253" grpId="0" autoUpdateAnimBg="0"/>
      <p:bldP spid="49254" grpId="0" autoUpdateAnimBg="0"/>
      <p:bldP spid="49357" grpId="0" autoUpdateAnimBg="0"/>
      <p:bldP spid="49358" grpId="0" autoUpdateAnimBg="0"/>
      <p:bldP spid="49359" grpId="0" autoUpdateAnimBg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0343" name="Group 71"/>
          <p:cNvGrpSpPr>
            <a:grpSpLocks/>
          </p:cNvGrpSpPr>
          <p:nvPr/>
        </p:nvGrpSpPr>
        <p:grpSpPr bwMode="auto">
          <a:xfrm>
            <a:off x="2128838" y="4287838"/>
            <a:ext cx="2841625" cy="1536700"/>
            <a:chOff x="1452" y="2994"/>
            <a:chExt cx="1790" cy="968"/>
          </a:xfrm>
        </p:grpSpPr>
        <p:grpSp>
          <p:nvGrpSpPr>
            <p:cNvPr id="4310" name="Group 72"/>
            <p:cNvGrpSpPr>
              <a:grpSpLocks/>
            </p:cNvGrpSpPr>
            <p:nvPr/>
          </p:nvGrpSpPr>
          <p:grpSpPr bwMode="auto">
            <a:xfrm>
              <a:off x="1452" y="2994"/>
              <a:ext cx="1740" cy="798"/>
              <a:chOff x="1452" y="2994"/>
              <a:chExt cx="1740" cy="798"/>
            </a:xfrm>
          </p:grpSpPr>
          <p:sp>
            <p:nvSpPr>
              <p:cNvPr id="4313" name="Freeform 73"/>
              <p:cNvSpPr>
                <a:spLocks/>
              </p:cNvSpPr>
              <p:nvPr/>
            </p:nvSpPr>
            <p:spPr bwMode="auto">
              <a:xfrm>
                <a:off x="1452" y="2994"/>
                <a:ext cx="1740" cy="798"/>
              </a:xfrm>
              <a:custGeom>
                <a:avLst/>
                <a:gdLst>
                  <a:gd name="T0" fmla="*/ 0 w 1740"/>
                  <a:gd name="T1" fmla="*/ 6 h 798"/>
                  <a:gd name="T2" fmla="*/ 212 w 1740"/>
                  <a:gd name="T3" fmla="*/ 798 h 798"/>
                  <a:gd name="T4" fmla="*/ 1740 w 1740"/>
                  <a:gd name="T5" fmla="*/ 798 h 798"/>
                  <a:gd name="T6" fmla="*/ 1518 w 1740"/>
                  <a:gd name="T7" fmla="*/ 0 h 798"/>
                  <a:gd name="T8" fmla="*/ 0 w 1740"/>
                  <a:gd name="T9" fmla="*/ 6 h 7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40" h="798">
                    <a:moveTo>
                      <a:pt x="0" y="6"/>
                    </a:moveTo>
                    <a:lnTo>
                      <a:pt x="212" y="798"/>
                    </a:lnTo>
                    <a:lnTo>
                      <a:pt x="1740" y="798"/>
                    </a:lnTo>
                    <a:lnTo>
                      <a:pt x="1518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FFFF"/>
              </a:solidFill>
              <a:ln w="19050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grpSp>
            <p:nvGrpSpPr>
              <p:cNvPr id="4314" name="Group 74"/>
              <p:cNvGrpSpPr>
                <a:grpSpLocks/>
              </p:cNvGrpSpPr>
              <p:nvPr/>
            </p:nvGrpSpPr>
            <p:grpSpPr bwMode="auto">
              <a:xfrm>
                <a:off x="2061" y="3226"/>
                <a:ext cx="666" cy="222"/>
                <a:chOff x="2061" y="3226"/>
                <a:chExt cx="666" cy="222"/>
              </a:xfrm>
            </p:grpSpPr>
            <p:sp>
              <p:nvSpPr>
                <p:cNvPr id="4316" name="Line 75"/>
                <p:cNvSpPr>
                  <a:spLocks noChangeShapeType="1"/>
                </p:cNvSpPr>
                <p:nvPr/>
              </p:nvSpPr>
              <p:spPr bwMode="auto">
                <a:xfrm>
                  <a:off x="2121" y="3447"/>
                  <a:ext cx="606" cy="1"/>
                </a:xfrm>
                <a:prstGeom prst="line">
                  <a:avLst/>
                </a:prstGeom>
                <a:noFill/>
                <a:ln w="38100">
                  <a:solidFill>
                    <a:srgbClr val="F72B0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317" name="Line 76"/>
                <p:cNvSpPr>
                  <a:spLocks noChangeShapeType="1"/>
                </p:cNvSpPr>
                <p:nvPr/>
              </p:nvSpPr>
              <p:spPr bwMode="auto">
                <a:xfrm>
                  <a:off x="2082" y="3301"/>
                  <a:ext cx="606" cy="1"/>
                </a:xfrm>
                <a:prstGeom prst="line">
                  <a:avLst/>
                </a:prstGeom>
                <a:noFill/>
                <a:ln w="38100">
                  <a:solidFill>
                    <a:srgbClr val="F72B0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318" name="Line 77"/>
                <p:cNvSpPr>
                  <a:spLocks noChangeShapeType="1"/>
                </p:cNvSpPr>
                <p:nvPr/>
              </p:nvSpPr>
              <p:spPr bwMode="auto">
                <a:xfrm>
                  <a:off x="2061" y="3226"/>
                  <a:ext cx="606" cy="1"/>
                </a:xfrm>
                <a:prstGeom prst="line">
                  <a:avLst/>
                </a:prstGeom>
                <a:noFill/>
                <a:ln w="38100">
                  <a:solidFill>
                    <a:srgbClr val="F72B0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319" name="Line 78"/>
                <p:cNvSpPr>
                  <a:spLocks noChangeShapeType="1"/>
                </p:cNvSpPr>
                <p:nvPr/>
              </p:nvSpPr>
              <p:spPr bwMode="auto">
                <a:xfrm>
                  <a:off x="2061" y="3226"/>
                  <a:ext cx="60" cy="221"/>
                </a:xfrm>
                <a:prstGeom prst="line">
                  <a:avLst/>
                </a:prstGeom>
                <a:noFill/>
                <a:ln w="38100">
                  <a:solidFill>
                    <a:srgbClr val="F72B0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320" name="Line 79"/>
                <p:cNvSpPr>
                  <a:spLocks noChangeShapeType="1"/>
                </p:cNvSpPr>
                <p:nvPr/>
              </p:nvSpPr>
              <p:spPr bwMode="auto">
                <a:xfrm>
                  <a:off x="2667" y="3226"/>
                  <a:ext cx="60" cy="221"/>
                </a:xfrm>
                <a:prstGeom prst="line">
                  <a:avLst/>
                </a:prstGeom>
                <a:noFill/>
                <a:ln w="38100">
                  <a:solidFill>
                    <a:srgbClr val="F72B0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321" name="Line 80"/>
                <p:cNvSpPr>
                  <a:spLocks noChangeShapeType="1"/>
                </p:cNvSpPr>
                <p:nvPr/>
              </p:nvSpPr>
              <p:spPr bwMode="auto">
                <a:xfrm>
                  <a:off x="2470" y="3226"/>
                  <a:ext cx="20" cy="75"/>
                </a:xfrm>
                <a:prstGeom prst="line">
                  <a:avLst/>
                </a:prstGeom>
                <a:noFill/>
                <a:ln w="38100">
                  <a:solidFill>
                    <a:srgbClr val="F72B0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sp>
            <p:nvSpPr>
              <p:cNvPr id="4315" name="Text Box 81"/>
              <p:cNvSpPr txBox="1">
                <a:spLocks noChangeArrowheads="1"/>
              </p:cNvSpPr>
              <p:nvPr/>
            </p:nvSpPr>
            <p:spPr bwMode="auto">
              <a:xfrm>
                <a:off x="1621" y="3508"/>
                <a:ext cx="879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1pPr>
                <a:lvl2pPr marL="742950" indent="-28575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2pPr>
                <a:lvl3pPr marL="11430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3pPr>
                <a:lvl4pPr marL="16002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4pPr>
                <a:lvl5pPr marL="20574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9pPr>
              </a:lstStyle>
              <a:p>
                <a:pPr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zh-CN" altLang="en-US" sz="2000">
                    <a:solidFill>
                      <a:srgbClr val="000000"/>
                    </a:solidFill>
                    <a:latin typeface="SuperFrench" pitchFamily="2" charset="2"/>
                    <a:ea typeface="楷体_GB2312" pitchFamily="49" charset="-122"/>
                  </a:rPr>
                  <a:t>俯视图</a:t>
                </a:r>
              </a:p>
            </p:txBody>
          </p:sp>
        </p:grpSp>
        <p:sp>
          <p:nvSpPr>
            <p:cNvPr id="4311" name="Line 82"/>
            <p:cNvSpPr>
              <a:spLocks noChangeShapeType="1"/>
            </p:cNvSpPr>
            <p:nvPr/>
          </p:nvSpPr>
          <p:spPr bwMode="auto">
            <a:xfrm rot="-7614367" flipH="1" flipV="1">
              <a:off x="1563" y="3796"/>
              <a:ext cx="115" cy="198"/>
            </a:xfrm>
            <a:prstGeom prst="line">
              <a:avLst/>
            </a:prstGeom>
            <a:noFill/>
            <a:ln w="9525">
              <a:solidFill>
                <a:srgbClr val="FF3399"/>
              </a:solidFill>
              <a:round/>
              <a:headE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2" name="Line 83"/>
            <p:cNvSpPr>
              <a:spLocks noChangeShapeType="1"/>
            </p:cNvSpPr>
            <p:nvPr/>
          </p:nvSpPr>
          <p:spPr bwMode="auto">
            <a:xfrm rot="-7614367" flipH="1" flipV="1">
              <a:off x="3085" y="3806"/>
              <a:ext cx="115" cy="198"/>
            </a:xfrm>
            <a:prstGeom prst="line">
              <a:avLst/>
            </a:prstGeom>
            <a:noFill/>
            <a:ln w="9525">
              <a:solidFill>
                <a:srgbClr val="FF3399"/>
              </a:solidFill>
              <a:round/>
              <a:headE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310356" name="Group 84"/>
          <p:cNvGrpSpPr>
            <a:grpSpLocks/>
          </p:cNvGrpSpPr>
          <p:nvPr/>
        </p:nvGrpSpPr>
        <p:grpSpPr bwMode="auto">
          <a:xfrm>
            <a:off x="2136775" y="4297363"/>
            <a:ext cx="3343275" cy="942975"/>
            <a:chOff x="2952" y="3234"/>
            <a:chExt cx="2106" cy="594"/>
          </a:xfrm>
        </p:grpSpPr>
        <p:sp>
          <p:nvSpPr>
            <p:cNvPr id="4302" name="Freeform 85"/>
            <p:cNvSpPr>
              <a:spLocks/>
            </p:cNvSpPr>
            <p:nvPr/>
          </p:nvSpPr>
          <p:spPr bwMode="auto">
            <a:xfrm>
              <a:off x="2952" y="3234"/>
              <a:ext cx="2106" cy="594"/>
            </a:xfrm>
            <a:custGeom>
              <a:avLst/>
              <a:gdLst>
                <a:gd name="T0" fmla="*/ 0 w 2106"/>
                <a:gd name="T1" fmla="*/ 0 h 594"/>
                <a:gd name="T2" fmla="*/ 594 w 2106"/>
                <a:gd name="T3" fmla="*/ 594 h 594"/>
                <a:gd name="T4" fmla="*/ 2106 w 2106"/>
                <a:gd name="T5" fmla="*/ 594 h 594"/>
                <a:gd name="T6" fmla="*/ 1518 w 2106"/>
                <a:gd name="T7" fmla="*/ 6 h 594"/>
                <a:gd name="T8" fmla="*/ 0 w 2106"/>
                <a:gd name="T9" fmla="*/ 0 h 5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06" h="594">
                  <a:moveTo>
                    <a:pt x="0" y="0"/>
                  </a:moveTo>
                  <a:lnTo>
                    <a:pt x="594" y="594"/>
                  </a:lnTo>
                  <a:lnTo>
                    <a:pt x="2106" y="594"/>
                  </a:lnTo>
                  <a:lnTo>
                    <a:pt x="1518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FF"/>
            </a:solidFill>
            <a:ln w="19050" cmpd="sng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4303" name="Group 86"/>
            <p:cNvGrpSpPr>
              <a:grpSpLocks/>
            </p:cNvGrpSpPr>
            <p:nvPr/>
          </p:nvGrpSpPr>
          <p:grpSpPr bwMode="auto">
            <a:xfrm>
              <a:off x="3656" y="3405"/>
              <a:ext cx="768" cy="164"/>
              <a:chOff x="3656" y="3405"/>
              <a:chExt cx="768" cy="164"/>
            </a:xfrm>
          </p:grpSpPr>
          <p:sp>
            <p:nvSpPr>
              <p:cNvPr id="4304" name="Line 87"/>
              <p:cNvSpPr>
                <a:spLocks noChangeShapeType="1"/>
              </p:cNvSpPr>
              <p:nvPr/>
            </p:nvSpPr>
            <p:spPr bwMode="auto">
              <a:xfrm>
                <a:off x="3819" y="3568"/>
                <a:ext cx="605" cy="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305" name="Line 88"/>
              <p:cNvSpPr>
                <a:spLocks noChangeShapeType="1"/>
              </p:cNvSpPr>
              <p:nvPr/>
            </p:nvSpPr>
            <p:spPr bwMode="auto">
              <a:xfrm>
                <a:off x="3656" y="3405"/>
                <a:ext cx="606" cy="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306" name="Line 89"/>
              <p:cNvSpPr>
                <a:spLocks noChangeShapeType="1"/>
              </p:cNvSpPr>
              <p:nvPr/>
            </p:nvSpPr>
            <p:spPr bwMode="auto">
              <a:xfrm>
                <a:off x="3712" y="3461"/>
                <a:ext cx="606" cy="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307" name="Line 90"/>
              <p:cNvSpPr>
                <a:spLocks noChangeShapeType="1"/>
              </p:cNvSpPr>
              <p:nvPr/>
            </p:nvSpPr>
            <p:spPr bwMode="auto">
              <a:xfrm flipH="1" flipV="1">
                <a:off x="4262" y="3405"/>
                <a:ext cx="162" cy="16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308" name="Line 91"/>
              <p:cNvSpPr>
                <a:spLocks noChangeShapeType="1"/>
              </p:cNvSpPr>
              <p:nvPr/>
            </p:nvSpPr>
            <p:spPr bwMode="auto">
              <a:xfrm flipH="1" flipV="1">
                <a:off x="4065" y="3405"/>
                <a:ext cx="56" cy="5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309" name="Line 92"/>
              <p:cNvSpPr>
                <a:spLocks noChangeShapeType="1"/>
              </p:cNvSpPr>
              <p:nvPr/>
            </p:nvSpPr>
            <p:spPr bwMode="auto">
              <a:xfrm>
                <a:off x="3656" y="3405"/>
                <a:ext cx="163" cy="16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310365" name="Group 93"/>
          <p:cNvGrpSpPr>
            <a:grpSpLocks/>
          </p:cNvGrpSpPr>
          <p:nvPr/>
        </p:nvGrpSpPr>
        <p:grpSpPr bwMode="auto">
          <a:xfrm>
            <a:off x="4538663" y="2351088"/>
            <a:ext cx="3649662" cy="3362325"/>
            <a:chOff x="2868" y="1440"/>
            <a:chExt cx="2299" cy="2118"/>
          </a:xfrm>
        </p:grpSpPr>
        <p:grpSp>
          <p:nvGrpSpPr>
            <p:cNvPr id="4272" name="Group 94"/>
            <p:cNvGrpSpPr>
              <a:grpSpLocks/>
            </p:cNvGrpSpPr>
            <p:nvPr/>
          </p:nvGrpSpPr>
          <p:grpSpPr bwMode="auto">
            <a:xfrm>
              <a:off x="2868" y="1440"/>
              <a:ext cx="756" cy="1548"/>
              <a:chOff x="2868" y="1440"/>
              <a:chExt cx="756" cy="1548"/>
            </a:xfrm>
          </p:grpSpPr>
          <p:sp>
            <p:nvSpPr>
              <p:cNvPr id="4293" name="Freeform 95"/>
              <p:cNvSpPr>
                <a:spLocks/>
              </p:cNvSpPr>
              <p:nvPr/>
            </p:nvSpPr>
            <p:spPr bwMode="auto">
              <a:xfrm>
                <a:off x="2868" y="1440"/>
                <a:ext cx="756" cy="1548"/>
              </a:xfrm>
              <a:custGeom>
                <a:avLst/>
                <a:gdLst>
                  <a:gd name="T0" fmla="*/ 0 w 756"/>
                  <a:gd name="T1" fmla="*/ 0 h 1548"/>
                  <a:gd name="T2" fmla="*/ 0 w 756"/>
                  <a:gd name="T3" fmla="*/ 1224 h 1548"/>
                  <a:gd name="T4" fmla="*/ 756 w 756"/>
                  <a:gd name="T5" fmla="*/ 1548 h 1548"/>
                  <a:gd name="T6" fmla="*/ 756 w 756"/>
                  <a:gd name="T7" fmla="*/ 318 h 1548"/>
                  <a:gd name="T8" fmla="*/ 0 w 756"/>
                  <a:gd name="T9" fmla="*/ 0 h 15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6" h="1548">
                    <a:moveTo>
                      <a:pt x="0" y="0"/>
                    </a:moveTo>
                    <a:lnTo>
                      <a:pt x="0" y="1224"/>
                    </a:lnTo>
                    <a:lnTo>
                      <a:pt x="756" y="1548"/>
                    </a:lnTo>
                    <a:lnTo>
                      <a:pt x="756" y="31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grpSp>
            <p:nvGrpSpPr>
              <p:cNvPr id="4294" name="Group 96"/>
              <p:cNvGrpSpPr>
                <a:grpSpLocks/>
              </p:cNvGrpSpPr>
              <p:nvPr/>
            </p:nvGrpSpPr>
            <p:grpSpPr bwMode="auto">
              <a:xfrm>
                <a:off x="3111" y="1911"/>
                <a:ext cx="230" cy="352"/>
                <a:chOff x="3213" y="2245"/>
                <a:chExt cx="230" cy="352"/>
              </a:xfrm>
            </p:grpSpPr>
            <p:sp>
              <p:nvSpPr>
                <p:cNvPr id="4295" name="Line 97"/>
                <p:cNvSpPr>
                  <a:spLocks noChangeShapeType="1"/>
                </p:cNvSpPr>
                <p:nvPr/>
              </p:nvSpPr>
              <p:spPr bwMode="auto">
                <a:xfrm>
                  <a:off x="3213" y="2378"/>
                  <a:ext cx="78" cy="8"/>
                </a:xfrm>
                <a:prstGeom prst="line">
                  <a:avLst/>
                </a:prstGeom>
                <a:noFill/>
                <a:ln w="38100">
                  <a:solidFill>
                    <a:srgbClr val="F72B0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296" name="Line 98"/>
                <p:cNvSpPr>
                  <a:spLocks noChangeShapeType="1"/>
                </p:cNvSpPr>
                <p:nvPr/>
              </p:nvSpPr>
              <p:spPr bwMode="auto">
                <a:xfrm>
                  <a:off x="3291" y="2487"/>
                  <a:ext cx="151" cy="17"/>
                </a:xfrm>
                <a:prstGeom prst="line">
                  <a:avLst/>
                </a:prstGeom>
                <a:noFill/>
                <a:ln w="38100">
                  <a:solidFill>
                    <a:srgbClr val="F72B0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297" name="Line 99"/>
                <p:cNvSpPr>
                  <a:spLocks noChangeShapeType="1"/>
                </p:cNvSpPr>
                <p:nvPr/>
              </p:nvSpPr>
              <p:spPr bwMode="auto">
                <a:xfrm>
                  <a:off x="3213" y="2572"/>
                  <a:ext cx="229" cy="25"/>
                </a:xfrm>
                <a:prstGeom prst="line">
                  <a:avLst/>
                </a:prstGeom>
                <a:noFill/>
                <a:ln w="38100">
                  <a:solidFill>
                    <a:srgbClr val="F72B0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298" name="Line 100"/>
                <p:cNvSpPr>
                  <a:spLocks noChangeShapeType="1"/>
                </p:cNvSpPr>
                <p:nvPr/>
              </p:nvSpPr>
              <p:spPr bwMode="auto">
                <a:xfrm>
                  <a:off x="3213" y="2245"/>
                  <a:ext cx="78" cy="8"/>
                </a:xfrm>
                <a:prstGeom prst="line">
                  <a:avLst/>
                </a:prstGeom>
                <a:noFill/>
                <a:ln w="38100">
                  <a:solidFill>
                    <a:srgbClr val="F72B0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299" name="Line 101"/>
                <p:cNvSpPr>
                  <a:spLocks noChangeShapeType="1"/>
                </p:cNvSpPr>
                <p:nvPr/>
              </p:nvSpPr>
              <p:spPr bwMode="auto">
                <a:xfrm>
                  <a:off x="3213" y="2245"/>
                  <a:ext cx="1" cy="327"/>
                </a:xfrm>
                <a:prstGeom prst="line">
                  <a:avLst/>
                </a:prstGeom>
                <a:noFill/>
                <a:ln w="38100">
                  <a:solidFill>
                    <a:srgbClr val="F72B0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300" name="Line 102"/>
                <p:cNvSpPr>
                  <a:spLocks noChangeShapeType="1"/>
                </p:cNvSpPr>
                <p:nvPr/>
              </p:nvSpPr>
              <p:spPr bwMode="auto">
                <a:xfrm>
                  <a:off x="3291" y="2253"/>
                  <a:ext cx="1" cy="234"/>
                </a:xfrm>
                <a:prstGeom prst="line">
                  <a:avLst/>
                </a:prstGeom>
                <a:noFill/>
                <a:ln w="38100">
                  <a:solidFill>
                    <a:srgbClr val="F72B0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301" name="Line 103"/>
                <p:cNvSpPr>
                  <a:spLocks noChangeShapeType="1"/>
                </p:cNvSpPr>
                <p:nvPr/>
              </p:nvSpPr>
              <p:spPr bwMode="auto">
                <a:xfrm>
                  <a:off x="3442" y="2504"/>
                  <a:ext cx="1" cy="93"/>
                </a:xfrm>
                <a:prstGeom prst="line">
                  <a:avLst/>
                </a:prstGeom>
                <a:noFill/>
                <a:ln w="38100">
                  <a:solidFill>
                    <a:srgbClr val="F72B0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</p:grpSp>
        <p:grpSp>
          <p:nvGrpSpPr>
            <p:cNvPr id="4273" name="Group 104"/>
            <p:cNvGrpSpPr>
              <a:grpSpLocks/>
            </p:cNvGrpSpPr>
            <p:nvPr/>
          </p:nvGrpSpPr>
          <p:grpSpPr bwMode="auto">
            <a:xfrm>
              <a:off x="3618" y="1758"/>
              <a:ext cx="1320" cy="1800"/>
              <a:chOff x="3618" y="1758"/>
              <a:chExt cx="1320" cy="1800"/>
            </a:xfrm>
          </p:grpSpPr>
          <p:sp>
            <p:nvSpPr>
              <p:cNvPr id="4278" name="Freeform 105"/>
              <p:cNvSpPr>
                <a:spLocks/>
              </p:cNvSpPr>
              <p:nvPr/>
            </p:nvSpPr>
            <p:spPr bwMode="auto">
              <a:xfrm>
                <a:off x="3618" y="1758"/>
                <a:ext cx="1320" cy="1800"/>
              </a:xfrm>
              <a:custGeom>
                <a:avLst/>
                <a:gdLst>
                  <a:gd name="T0" fmla="*/ 0 w 1320"/>
                  <a:gd name="T1" fmla="*/ 0 h 1800"/>
                  <a:gd name="T2" fmla="*/ 0 w 1320"/>
                  <a:gd name="T3" fmla="*/ 1230 h 1800"/>
                  <a:gd name="T4" fmla="*/ 1320 w 1320"/>
                  <a:gd name="T5" fmla="*/ 1800 h 1800"/>
                  <a:gd name="T6" fmla="*/ 1320 w 1320"/>
                  <a:gd name="T7" fmla="*/ 570 h 1800"/>
                  <a:gd name="T8" fmla="*/ 0 w 1320"/>
                  <a:gd name="T9" fmla="*/ 0 h 18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0" h="1800">
                    <a:moveTo>
                      <a:pt x="0" y="0"/>
                    </a:moveTo>
                    <a:lnTo>
                      <a:pt x="0" y="1230"/>
                    </a:lnTo>
                    <a:lnTo>
                      <a:pt x="1320" y="1800"/>
                    </a:lnTo>
                    <a:lnTo>
                      <a:pt x="1320" y="57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CAEEB"/>
              </a:solidFill>
              <a:ln w="19050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grpSp>
            <p:nvGrpSpPr>
              <p:cNvPr id="4279" name="Group 106"/>
              <p:cNvGrpSpPr>
                <a:grpSpLocks/>
              </p:cNvGrpSpPr>
              <p:nvPr/>
            </p:nvGrpSpPr>
            <p:grpSpPr bwMode="auto">
              <a:xfrm>
                <a:off x="4021" y="2299"/>
                <a:ext cx="577" cy="588"/>
                <a:chOff x="4021" y="2299"/>
                <a:chExt cx="577" cy="588"/>
              </a:xfrm>
            </p:grpSpPr>
            <p:sp>
              <p:nvSpPr>
                <p:cNvPr id="4280" name="Line 107"/>
                <p:cNvSpPr>
                  <a:spLocks noChangeShapeType="1"/>
                </p:cNvSpPr>
                <p:nvPr/>
              </p:nvSpPr>
              <p:spPr bwMode="auto">
                <a:xfrm rot="-127266" flipH="1" flipV="1">
                  <a:off x="4203" y="2366"/>
                  <a:ext cx="385" cy="292"/>
                </a:xfrm>
                <a:prstGeom prst="line">
                  <a:avLst/>
                </a:prstGeom>
                <a:noFill/>
                <a:ln w="38100">
                  <a:solidFill>
                    <a:srgbClr val="F72B0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281" name="Line 108"/>
                <p:cNvSpPr>
                  <a:spLocks noChangeShapeType="1"/>
                </p:cNvSpPr>
                <p:nvPr/>
              </p:nvSpPr>
              <p:spPr bwMode="auto">
                <a:xfrm>
                  <a:off x="4021" y="2302"/>
                  <a:ext cx="183" cy="74"/>
                </a:xfrm>
                <a:prstGeom prst="line">
                  <a:avLst/>
                </a:prstGeom>
                <a:noFill/>
                <a:ln w="38100">
                  <a:solidFill>
                    <a:srgbClr val="F72B0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282" name="Line 109"/>
                <p:cNvSpPr>
                  <a:spLocks noChangeShapeType="1"/>
                </p:cNvSpPr>
                <p:nvPr/>
              </p:nvSpPr>
              <p:spPr bwMode="auto">
                <a:xfrm>
                  <a:off x="4037" y="2659"/>
                  <a:ext cx="561" cy="228"/>
                </a:xfrm>
                <a:prstGeom prst="line">
                  <a:avLst/>
                </a:prstGeom>
                <a:noFill/>
                <a:ln w="38100">
                  <a:solidFill>
                    <a:srgbClr val="F72B0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grpSp>
              <p:nvGrpSpPr>
                <p:cNvPr id="4283" name="Group 110"/>
                <p:cNvGrpSpPr>
                  <a:grpSpLocks/>
                </p:cNvGrpSpPr>
                <p:nvPr/>
              </p:nvGrpSpPr>
              <p:grpSpPr bwMode="auto">
                <a:xfrm>
                  <a:off x="4032" y="2528"/>
                  <a:ext cx="561" cy="228"/>
                  <a:chOff x="4145" y="2683"/>
                  <a:chExt cx="561" cy="228"/>
                </a:xfrm>
              </p:grpSpPr>
              <p:sp>
                <p:nvSpPr>
                  <p:cNvPr id="4286" name="Line 111"/>
                  <p:cNvSpPr>
                    <a:spLocks noChangeShapeType="1"/>
                  </p:cNvSpPr>
                  <p:nvPr/>
                </p:nvSpPr>
                <p:spPr bwMode="auto">
                  <a:xfrm>
                    <a:off x="4145" y="2683"/>
                    <a:ext cx="50" cy="20"/>
                  </a:xfrm>
                  <a:prstGeom prst="line">
                    <a:avLst/>
                  </a:prstGeom>
                  <a:noFill/>
                  <a:ln w="19050">
                    <a:solidFill>
                      <a:srgbClr val="F72B09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287" name="Line 112"/>
                  <p:cNvSpPr>
                    <a:spLocks noChangeShapeType="1"/>
                  </p:cNvSpPr>
                  <p:nvPr/>
                </p:nvSpPr>
                <p:spPr bwMode="auto">
                  <a:xfrm>
                    <a:off x="4224" y="2715"/>
                    <a:ext cx="58" cy="24"/>
                  </a:xfrm>
                  <a:prstGeom prst="line">
                    <a:avLst/>
                  </a:prstGeom>
                  <a:noFill/>
                  <a:ln w="19050">
                    <a:solidFill>
                      <a:srgbClr val="F72B09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288" name="Line 113"/>
                  <p:cNvSpPr>
                    <a:spLocks noChangeShapeType="1"/>
                  </p:cNvSpPr>
                  <p:nvPr/>
                </p:nvSpPr>
                <p:spPr bwMode="auto">
                  <a:xfrm>
                    <a:off x="4310" y="2750"/>
                    <a:ext cx="58" cy="24"/>
                  </a:xfrm>
                  <a:prstGeom prst="line">
                    <a:avLst/>
                  </a:prstGeom>
                  <a:noFill/>
                  <a:ln w="19050">
                    <a:solidFill>
                      <a:srgbClr val="F72B09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289" name="Line 114"/>
                  <p:cNvSpPr>
                    <a:spLocks noChangeShapeType="1"/>
                  </p:cNvSpPr>
                  <p:nvPr/>
                </p:nvSpPr>
                <p:spPr bwMode="auto">
                  <a:xfrm>
                    <a:off x="4397" y="2785"/>
                    <a:ext cx="57" cy="24"/>
                  </a:xfrm>
                  <a:prstGeom prst="line">
                    <a:avLst/>
                  </a:prstGeom>
                  <a:noFill/>
                  <a:ln w="19050">
                    <a:solidFill>
                      <a:srgbClr val="F72B09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290" name="Line 115"/>
                  <p:cNvSpPr>
                    <a:spLocks noChangeShapeType="1"/>
                  </p:cNvSpPr>
                  <p:nvPr/>
                </p:nvSpPr>
                <p:spPr bwMode="auto">
                  <a:xfrm>
                    <a:off x="4483" y="2821"/>
                    <a:ext cx="58" cy="23"/>
                  </a:xfrm>
                  <a:prstGeom prst="line">
                    <a:avLst/>
                  </a:prstGeom>
                  <a:noFill/>
                  <a:ln w="19050">
                    <a:solidFill>
                      <a:srgbClr val="F72B09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291" name="Line 116"/>
                  <p:cNvSpPr>
                    <a:spLocks noChangeShapeType="1"/>
                  </p:cNvSpPr>
                  <p:nvPr/>
                </p:nvSpPr>
                <p:spPr bwMode="auto">
                  <a:xfrm>
                    <a:off x="4570" y="2856"/>
                    <a:ext cx="57" cy="23"/>
                  </a:xfrm>
                  <a:prstGeom prst="line">
                    <a:avLst/>
                  </a:prstGeom>
                  <a:noFill/>
                  <a:ln w="19050">
                    <a:solidFill>
                      <a:srgbClr val="F72B09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292" name="Line 117"/>
                  <p:cNvSpPr>
                    <a:spLocks noChangeShapeType="1"/>
                  </p:cNvSpPr>
                  <p:nvPr/>
                </p:nvSpPr>
                <p:spPr bwMode="auto">
                  <a:xfrm>
                    <a:off x="4656" y="2891"/>
                    <a:ext cx="50" cy="20"/>
                  </a:xfrm>
                  <a:prstGeom prst="line">
                    <a:avLst/>
                  </a:prstGeom>
                  <a:noFill/>
                  <a:ln w="19050">
                    <a:solidFill>
                      <a:srgbClr val="F72B09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</p:grpSp>
            <p:sp>
              <p:nvSpPr>
                <p:cNvPr id="4284" name="Line 118"/>
                <p:cNvSpPr>
                  <a:spLocks noChangeShapeType="1"/>
                </p:cNvSpPr>
                <p:nvPr/>
              </p:nvSpPr>
              <p:spPr bwMode="auto">
                <a:xfrm rot="-127266">
                  <a:off x="4592" y="2653"/>
                  <a:ext cx="1" cy="229"/>
                </a:xfrm>
                <a:prstGeom prst="line">
                  <a:avLst/>
                </a:prstGeom>
                <a:noFill/>
                <a:ln w="38100">
                  <a:solidFill>
                    <a:srgbClr val="F72B0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285" name="Line 119"/>
                <p:cNvSpPr>
                  <a:spLocks noChangeShapeType="1"/>
                </p:cNvSpPr>
                <p:nvPr/>
              </p:nvSpPr>
              <p:spPr bwMode="auto">
                <a:xfrm rot="-127266">
                  <a:off x="4026" y="2299"/>
                  <a:ext cx="1" cy="365"/>
                </a:xfrm>
                <a:prstGeom prst="line">
                  <a:avLst/>
                </a:prstGeom>
                <a:noFill/>
                <a:ln w="38100">
                  <a:solidFill>
                    <a:srgbClr val="F72B0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</p:grpSp>
        <p:sp>
          <p:nvSpPr>
            <p:cNvPr id="4274" name="Text Box 120"/>
            <p:cNvSpPr txBox="1">
              <a:spLocks noChangeArrowheads="1"/>
            </p:cNvSpPr>
            <p:nvPr/>
          </p:nvSpPr>
          <p:spPr bwMode="auto">
            <a:xfrm rot="1447327">
              <a:off x="2988" y="1646"/>
              <a:ext cx="87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eaLnBrk="0" fontAlgn="base" hangingPunct="0">
                <a:spcBef>
                  <a:spcPct val="50000"/>
                </a:spcBef>
                <a:spcAft>
                  <a:spcPct val="0"/>
                </a:spcAft>
              </a:pPr>
              <a:r>
                <a:rPr lang="zh-CN" altLang="en-US" sz="2000">
                  <a:solidFill>
                    <a:srgbClr val="000000"/>
                  </a:solidFill>
                  <a:latin typeface="SuperFrench" pitchFamily="2" charset="2"/>
                  <a:ea typeface="楷体_GB2312" pitchFamily="49" charset="-122"/>
                </a:rPr>
                <a:t>左视图</a:t>
              </a:r>
            </a:p>
          </p:txBody>
        </p:sp>
        <p:sp>
          <p:nvSpPr>
            <p:cNvPr id="4275" name="Text Box 121"/>
            <p:cNvSpPr txBox="1">
              <a:spLocks noChangeArrowheads="1"/>
            </p:cNvSpPr>
            <p:nvPr/>
          </p:nvSpPr>
          <p:spPr bwMode="auto">
            <a:xfrm rot="1408802">
              <a:off x="4260" y="2178"/>
              <a:ext cx="87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eaLnBrk="0" fontAlgn="base" hangingPunct="0">
                <a:spcBef>
                  <a:spcPct val="50000"/>
                </a:spcBef>
                <a:spcAft>
                  <a:spcPct val="0"/>
                </a:spcAft>
              </a:pPr>
              <a:r>
                <a:rPr lang="zh-CN" altLang="en-US" sz="2000">
                  <a:solidFill>
                    <a:srgbClr val="000000"/>
                  </a:solidFill>
                  <a:latin typeface="SuperFrench" pitchFamily="2" charset="2"/>
                  <a:ea typeface="楷体_GB2312" pitchFamily="49" charset="-122"/>
                </a:rPr>
                <a:t>后视图</a:t>
              </a:r>
            </a:p>
          </p:txBody>
        </p:sp>
        <p:sp>
          <p:nvSpPr>
            <p:cNvPr id="4276" name="Line 122"/>
            <p:cNvSpPr>
              <a:spLocks noChangeShapeType="1"/>
            </p:cNvSpPr>
            <p:nvPr/>
          </p:nvSpPr>
          <p:spPr bwMode="auto">
            <a:xfrm rot="-2510379">
              <a:off x="4897" y="2240"/>
              <a:ext cx="259" cy="0"/>
            </a:xfrm>
            <a:prstGeom prst="line">
              <a:avLst/>
            </a:prstGeom>
            <a:noFill/>
            <a:ln w="19050">
              <a:solidFill>
                <a:srgbClr val="FF3399"/>
              </a:solidFill>
              <a:round/>
              <a:headE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77" name="Line 123"/>
            <p:cNvSpPr>
              <a:spLocks noChangeShapeType="1"/>
            </p:cNvSpPr>
            <p:nvPr/>
          </p:nvSpPr>
          <p:spPr bwMode="auto">
            <a:xfrm rot="-2510379">
              <a:off x="4908" y="3463"/>
              <a:ext cx="259" cy="0"/>
            </a:xfrm>
            <a:prstGeom prst="line">
              <a:avLst/>
            </a:prstGeom>
            <a:noFill/>
            <a:ln w="19050">
              <a:solidFill>
                <a:srgbClr val="FF3399"/>
              </a:solidFill>
              <a:round/>
              <a:headE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4101" name="Group 124"/>
          <p:cNvGrpSpPr>
            <a:grpSpLocks/>
          </p:cNvGrpSpPr>
          <p:nvPr/>
        </p:nvGrpSpPr>
        <p:grpSpPr bwMode="auto">
          <a:xfrm>
            <a:off x="2143125" y="2355850"/>
            <a:ext cx="2398713" cy="1949450"/>
            <a:chOff x="2956" y="2011"/>
            <a:chExt cx="1511" cy="1228"/>
          </a:xfrm>
        </p:grpSpPr>
        <p:grpSp>
          <p:nvGrpSpPr>
            <p:cNvPr id="4259" name="Group 125"/>
            <p:cNvGrpSpPr>
              <a:grpSpLocks/>
            </p:cNvGrpSpPr>
            <p:nvPr/>
          </p:nvGrpSpPr>
          <p:grpSpPr bwMode="auto">
            <a:xfrm>
              <a:off x="2956" y="2011"/>
              <a:ext cx="1511" cy="1228"/>
              <a:chOff x="2956" y="2011"/>
              <a:chExt cx="1511" cy="1228"/>
            </a:xfrm>
          </p:grpSpPr>
          <p:sp>
            <p:nvSpPr>
              <p:cNvPr id="4267" name="Rectangle 126"/>
              <p:cNvSpPr>
                <a:spLocks noChangeArrowheads="1"/>
              </p:cNvSpPr>
              <p:nvPr/>
            </p:nvSpPr>
            <p:spPr bwMode="auto">
              <a:xfrm>
                <a:off x="2957" y="2012"/>
                <a:ext cx="1509" cy="1226"/>
              </a:xfrm>
              <a:prstGeom prst="rect">
                <a:avLst/>
              </a:prstGeom>
              <a:solidFill>
                <a:srgbClr val="75D2FB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1pPr>
                <a:lvl2pPr marL="742950" indent="-28575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2pPr>
                <a:lvl3pPr marL="11430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3pPr>
                <a:lvl4pPr marL="16002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4pPr>
                <a:lvl5pPr marL="20574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9pPr>
              </a:lstStyle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/>
              </a:p>
            </p:txBody>
          </p:sp>
          <p:sp>
            <p:nvSpPr>
              <p:cNvPr id="4268" name="Line 127"/>
              <p:cNvSpPr>
                <a:spLocks noChangeShapeType="1"/>
              </p:cNvSpPr>
              <p:nvPr/>
            </p:nvSpPr>
            <p:spPr bwMode="auto">
              <a:xfrm>
                <a:off x="2956" y="2011"/>
                <a:ext cx="1" cy="12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69" name="Line 128"/>
              <p:cNvSpPr>
                <a:spLocks noChangeShapeType="1"/>
              </p:cNvSpPr>
              <p:nvPr/>
            </p:nvSpPr>
            <p:spPr bwMode="auto">
              <a:xfrm>
                <a:off x="2956" y="3238"/>
                <a:ext cx="151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70" name="Line 129"/>
              <p:cNvSpPr>
                <a:spLocks noChangeShapeType="1"/>
              </p:cNvSpPr>
              <p:nvPr/>
            </p:nvSpPr>
            <p:spPr bwMode="auto">
              <a:xfrm flipV="1">
                <a:off x="4466" y="2011"/>
                <a:ext cx="1" cy="12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71" name="Line 130"/>
              <p:cNvSpPr>
                <a:spLocks noChangeShapeType="1"/>
              </p:cNvSpPr>
              <p:nvPr/>
            </p:nvSpPr>
            <p:spPr bwMode="auto">
              <a:xfrm flipH="1">
                <a:off x="2956" y="2011"/>
                <a:ext cx="151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4260" name="Group 131"/>
            <p:cNvGrpSpPr>
              <a:grpSpLocks/>
            </p:cNvGrpSpPr>
            <p:nvPr/>
          </p:nvGrpSpPr>
          <p:grpSpPr bwMode="auto">
            <a:xfrm>
              <a:off x="3489" y="2460"/>
              <a:ext cx="606" cy="366"/>
              <a:chOff x="3489" y="2460"/>
              <a:chExt cx="606" cy="366"/>
            </a:xfrm>
          </p:grpSpPr>
          <p:sp>
            <p:nvSpPr>
              <p:cNvPr id="4261" name="Line 132"/>
              <p:cNvSpPr>
                <a:spLocks noChangeShapeType="1"/>
              </p:cNvSpPr>
              <p:nvPr/>
            </p:nvSpPr>
            <p:spPr bwMode="auto">
              <a:xfrm flipH="1">
                <a:off x="3897" y="2460"/>
                <a:ext cx="197" cy="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62" name="Line 133"/>
              <p:cNvSpPr>
                <a:spLocks noChangeShapeType="1"/>
              </p:cNvSpPr>
              <p:nvPr/>
            </p:nvSpPr>
            <p:spPr bwMode="auto">
              <a:xfrm>
                <a:off x="4094" y="2460"/>
                <a:ext cx="1" cy="36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63" name="Line 134"/>
              <p:cNvSpPr>
                <a:spLocks noChangeShapeType="1"/>
              </p:cNvSpPr>
              <p:nvPr/>
            </p:nvSpPr>
            <p:spPr bwMode="auto">
              <a:xfrm flipH="1">
                <a:off x="3489" y="2825"/>
                <a:ext cx="605" cy="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64" name="Line 135"/>
              <p:cNvSpPr>
                <a:spLocks noChangeShapeType="1"/>
              </p:cNvSpPr>
              <p:nvPr/>
            </p:nvSpPr>
            <p:spPr bwMode="auto">
              <a:xfrm flipV="1">
                <a:off x="3489" y="2593"/>
                <a:ext cx="1" cy="23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65" name="Line 136"/>
              <p:cNvSpPr>
                <a:spLocks noChangeShapeType="1"/>
              </p:cNvSpPr>
              <p:nvPr/>
            </p:nvSpPr>
            <p:spPr bwMode="auto">
              <a:xfrm flipV="1">
                <a:off x="3489" y="2460"/>
                <a:ext cx="408" cy="13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66" name="Line 137"/>
              <p:cNvSpPr>
                <a:spLocks noChangeShapeType="1"/>
              </p:cNvSpPr>
              <p:nvPr/>
            </p:nvSpPr>
            <p:spPr bwMode="auto">
              <a:xfrm>
                <a:off x="3489" y="2695"/>
                <a:ext cx="605" cy="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310410" name="Group 138"/>
          <p:cNvGrpSpPr>
            <a:grpSpLocks/>
          </p:cNvGrpSpPr>
          <p:nvPr/>
        </p:nvGrpSpPr>
        <p:grpSpPr bwMode="auto">
          <a:xfrm>
            <a:off x="3240088" y="3325813"/>
            <a:ext cx="1247775" cy="862012"/>
            <a:chOff x="3647" y="2622"/>
            <a:chExt cx="786" cy="543"/>
          </a:xfrm>
        </p:grpSpPr>
        <p:sp>
          <p:nvSpPr>
            <p:cNvPr id="4235" name="Freeform 139"/>
            <p:cNvSpPr>
              <a:spLocks/>
            </p:cNvSpPr>
            <p:nvPr/>
          </p:nvSpPr>
          <p:spPr bwMode="auto">
            <a:xfrm>
              <a:off x="3711" y="2685"/>
              <a:ext cx="606" cy="231"/>
            </a:xfrm>
            <a:custGeom>
              <a:avLst/>
              <a:gdLst>
                <a:gd name="T0" fmla="*/ 6 w 606"/>
                <a:gd name="T1" fmla="*/ 231 h 231"/>
                <a:gd name="T2" fmla="*/ 606 w 606"/>
                <a:gd name="T3" fmla="*/ 231 h 231"/>
                <a:gd name="T4" fmla="*/ 606 w 606"/>
                <a:gd name="T5" fmla="*/ 0 h 231"/>
                <a:gd name="T6" fmla="*/ 402 w 606"/>
                <a:gd name="T7" fmla="*/ 0 h 231"/>
                <a:gd name="T8" fmla="*/ 0 w 606"/>
                <a:gd name="T9" fmla="*/ 135 h 231"/>
                <a:gd name="T10" fmla="*/ 6 w 606"/>
                <a:gd name="T11" fmla="*/ 231 h 2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6" h="231">
                  <a:moveTo>
                    <a:pt x="6" y="231"/>
                  </a:moveTo>
                  <a:lnTo>
                    <a:pt x="606" y="231"/>
                  </a:lnTo>
                  <a:lnTo>
                    <a:pt x="606" y="0"/>
                  </a:lnTo>
                  <a:lnTo>
                    <a:pt x="402" y="0"/>
                  </a:lnTo>
                  <a:lnTo>
                    <a:pt x="0" y="135"/>
                  </a:lnTo>
                  <a:lnTo>
                    <a:pt x="6" y="231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36" name="Freeform 140"/>
            <p:cNvSpPr>
              <a:spLocks/>
            </p:cNvSpPr>
            <p:nvPr/>
          </p:nvSpPr>
          <p:spPr bwMode="auto">
            <a:xfrm>
              <a:off x="3720" y="2916"/>
              <a:ext cx="696" cy="102"/>
            </a:xfrm>
            <a:custGeom>
              <a:avLst/>
              <a:gdLst>
                <a:gd name="T0" fmla="*/ 0 w 696"/>
                <a:gd name="T1" fmla="*/ 0 h 102"/>
                <a:gd name="T2" fmla="*/ 600 w 696"/>
                <a:gd name="T3" fmla="*/ 0 h 102"/>
                <a:gd name="T4" fmla="*/ 696 w 696"/>
                <a:gd name="T5" fmla="*/ 102 h 102"/>
                <a:gd name="T6" fmla="*/ 96 w 696"/>
                <a:gd name="T7" fmla="*/ 102 h 102"/>
                <a:gd name="T8" fmla="*/ 0 w 696"/>
                <a:gd name="T9" fmla="*/ 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6" h="102">
                  <a:moveTo>
                    <a:pt x="0" y="0"/>
                  </a:moveTo>
                  <a:lnTo>
                    <a:pt x="600" y="0"/>
                  </a:lnTo>
                  <a:lnTo>
                    <a:pt x="696" y="102"/>
                  </a:lnTo>
                  <a:lnTo>
                    <a:pt x="96" y="1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E6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37" name="Freeform 141"/>
            <p:cNvSpPr>
              <a:spLocks/>
            </p:cNvSpPr>
            <p:nvPr/>
          </p:nvSpPr>
          <p:spPr bwMode="auto">
            <a:xfrm>
              <a:off x="3816" y="3021"/>
              <a:ext cx="606" cy="132"/>
            </a:xfrm>
            <a:custGeom>
              <a:avLst/>
              <a:gdLst>
                <a:gd name="T0" fmla="*/ 0 w 606"/>
                <a:gd name="T1" fmla="*/ 0 h 132"/>
                <a:gd name="T2" fmla="*/ 0 w 606"/>
                <a:gd name="T3" fmla="*/ 132 h 132"/>
                <a:gd name="T4" fmla="*/ 606 w 606"/>
                <a:gd name="T5" fmla="*/ 132 h 132"/>
                <a:gd name="T6" fmla="*/ 606 w 606"/>
                <a:gd name="T7" fmla="*/ 3 h 132"/>
                <a:gd name="T8" fmla="*/ 0 w 606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6" h="132">
                  <a:moveTo>
                    <a:pt x="0" y="0"/>
                  </a:moveTo>
                  <a:lnTo>
                    <a:pt x="0" y="132"/>
                  </a:lnTo>
                  <a:lnTo>
                    <a:pt x="606" y="132"/>
                  </a:lnTo>
                  <a:lnTo>
                    <a:pt x="606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76E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38" name="Freeform 142"/>
            <p:cNvSpPr>
              <a:spLocks/>
            </p:cNvSpPr>
            <p:nvPr/>
          </p:nvSpPr>
          <p:spPr bwMode="auto">
            <a:xfrm>
              <a:off x="3648" y="2763"/>
              <a:ext cx="162" cy="378"/>
            </a:xfrm>
            <a:custGeom>
              <a:avLst/>
              <a:gdLst>
                <a:gd name="T0" fmla="*/ 0 w 162"/>
                <a:gd name="T1" fmla="*/ 6 h 378"/>
                <a:gd name="T2" fmla="*/ 0 w 162"/>
                <a:gd name="T3" fmla="*/ 216 h 378"/>
                <a:gd name="T4" fmla="*/ 162 w 162"/>
                <a:gd name="T5" fmla="*/ 378 h 378"/>
                <a:gd name="T6" fmla="*/ 162 w 162"/>
                <a:gd name="T7" fmla="*/ 258 h 378"/>
                <a:gd name="T8" fmla="*/ 60 w 162"/>
                <a:gd name="T9" fmla="*/ 150 h 378"/>
                <a:gd name="T10" fmla="*/ 60 w 162"/>
                <a:gd name="T11" fmla="*/ 57 h 378"/>
                <a:gd name="T12" fmla="*/ 0 w 162"/>
                <a:gd name="T13" fmla="*/ 0 h 378"/>
                <a:gd name="T14" fmla="*/ 0 w 162"/>
                <a:gd name="T15" fmla="*/ 6 h 3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2" h="378">
                  <a:moveTo>
                    <a:pt x="0" y="6"/>
                  </a:moveTo>
                  <a:lnTo>
                    <a:pt x="0" y="216"/>
                  </a:lnTo>
                  <a:lnTo>
                    <a:pt x="162" y="378"/>
                  </a:lnTo>
                  <a:lnTo>
                    <a:pt x="162" y="258"/>
                  </a:lnTo>
                  <a:lnTo>
                    <a:pt x="60" y="150"/>
                  </a:lnTo>
                  <a:lnTo>
                    <a:pt x="60" y="57"/>
                  </a:lnTo>
                  <a:lnTo>
                    <a:pt x="0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E76E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39" name="Freeform 143"/>
            <p:cNvSpPr>
              <a:spLocks/>
            </p:cNvSpPr>
            <p:nvPr/>
          </p:nvSpPr>
          <p:spPr bwMode="auto">
            <a:xfrm>
              <a:off x="3663" y="2622"/>
              <a:ext cx="648" cy="186"/>
            </a:xfrm>
            <a:custGeom>
              <a:avLst/>
              <a:gdLst>
                <a:gd name="T0" fmla="*/ 0 w 648"/>
                <a:gd name="T1" fmla="*/ 135 h 186"/>
                <a:gd name="T2" fmla="*/ 48 w 648"/>
                <a:gd name="T3" fmla="*/ 186 h 186"/>
                <a:gd name="T4" fmla="*/ 444 w 648"/>
                <a:gd name="T5" fmla="*/ 57 h 186"/>
                <a:gd name="T6" fmla="*/ 648 w 648"/>
                <a:gd name="T7" fmla="*/ 54 h 186"/>
                <a:gd name="T8" fmla="*/ 591 w 648"/>
                <a:gd name="T9" fmla="*/ 0 h 186"/>
                <a:gd name="T10" fmla="*/ 411 w 648"/>
                <a:gd name="T11" fmla="*/ 0 h 186"/>
                <a:gd name="T12" fmla="*/ 0 w 648"/>
                <a:gd name="T13" fmla="*/ 135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8" h="186">
                  <a:moveTo>
                    <a:pt x="0" y="135"/>
                  </a:moveTo>
                  <a:lnTo>
                    <a:pt x="48" y="186"/>
                  </a:lnTo>
                  <a:lnTo>
                    <a:pt x="444" y="57"/>
                  </a:lnTo>
                  <a:lnTo>
                    <a:pt x="648" y="54"/>
                  </a:lnTo>
                  <a:lnTo>
                    <a:pt x="591" y="0"/>
                  </a:lnTo>
                  <a:lnTo>
                    <a:pt x="411" y="0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54EC3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4240" name="Group 144"/>
            <p:cNvGrpSpPr>
              <a:grpSpLocks/>
            </p:cNvGrpSpPr>
            <p:nvPr/>
          </p:nvGrpSpPr>
          <p:grpSpPr bwMode="auto">
            <a:xfrm>
              <a:off x="3647" y="2628"/>
              <a:ext cx="786" cy="537"/>
              <a:chOff x="3647" y="2628"/>
              <a:chExt cx="786" cy="537"/>
            </a:xfrm>
          </p:grpSpPr>
          <p:sp>
            <p:nvSpPr>
              <p:cNvPr id="4241" name="Line 145"/>
              <p:cNvSpPr>
                <a:spLocks noChangeShapeType="1"/>
              </p:cNvSpPr>
              <p:nvPr/>
            </p:nvSpPr>
            <p:spPr bwMode="auto">
              <a:xfrm>
                <a:off x="3656" y="2755"/>
                <a:ext cx="1" cy="24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42" name="Line 146"/>
              <p:cNvSpPr>
                <a:spLocks noChangeShapeType="1"/>
              </p:cNvSpPr>
              <p:nvPr/>
            </p:nvSpPr>
            <p:spPr bwMode="auto">
              <a:xfrm flipH="1" flipV="1">
                <a:off x="3712" y="2918"/>
                <a:ext cx="107" cy="10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43" name="Line 147"/>
              <p:cNvSpPr>
                <a:spLocks noChangeShapeType="1"/>
              </p:cNvSpPr>
              <p:nvPr/>
            </p:nvSpPr>
            <p:spPr bwMode="auto">
              <a:xfrm>
                <a:off x="3656" y="2993"/>
                <a:ext cx="166" cy="16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44" name="Line 148"/>
              <p:cNvSpPr>
                <a:spLocks noChangeShapeType="1"/>
              </p:cNvSpPr>
              <p:nvPr/>
            </p:nvSpPr>
            <p:spPr bwMode="auto">
              <a:xfrm>
                <a:off x="3819" y="3025"/>
                <a:ext cx="1" cy="13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45" name="Line 149"/>
              <p:cNvSpPr>
                <a:spLocks noChangeShapeType="1"/>
              </p:cNvSpPr>
              <p:nvPr/>
            </p:nvSpPr>
            <p:spPr bwMode="auto">
              <a:xfrm>
                <a:off x="3816" y="3156"/>
                <a:ext cx="617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46" name="Line 150"/>
              <p:cNvSpPr>
                <a:spLocks noChangeShapeType="1"/>
              </p:cNvSpPr>
              <p:nvPr/>
            </p:nvSpPr>
            <p:spPr bwMode="auto">
              <a:xfrm flipV="1">
                <a:off x="4424" y="3016"/>
                <a:ext cx="1" cy="14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47" name="Line 151"/>
              <p:cNvSpPr>
                <a:spLocks noChangeShapeType="1"/>
              </p:cNvSpPr>
              <p:nvPr/>
            </p:nvSpPr>
            <p:spPr bwMode="auto">
              <a:xfrm flipH="1">
                <a:off x="3819" y="3025"/>
                <a:ext cx="605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48" name="Line 152"/>
              <p:cNvSpPr>
                <a:spLocks noChangeShapeType="1"/>
              </p:cNvSpPr>
              <p:nvPr/>
            </p:nvSpPr>
            <p:spPr bwMode="auto">
              <a:xfrm>
                <a:off x="4318" y="2918"/>
                <a:ext cx="106" cy="10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49" name="Line 153"/>
              <p:cNvSpPr>
                <a:spLocks noChangeShapeType="1"/>
              </p:cNvSpPr>
              <p:nvPr/>
            </p:nvSpPr>
            <p:spPr bwMode="auto">
              <a:xfrm>
                <a:off x="4318" y="2684"/>
                <a:ext cx="1" cy="23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50" name="Line 154"/>
              <p:cNvSpPr>
                <a:spLocks noChangeShapeType="1"/>
              </p:cNvSpPr>
              <p:nvPr/>
            </p:nvSpPr>
            <p:spPr bwMode="auto">
              <a:xfrm flipH="1">
                <a:off x="3712" y="2918"/>
                <a:ext cx="606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51" name="Line 155"/>
              <p:cNvSpPr>
                <a:spLocks noChangeShapeType="1"/>
              </p:cNvSpPr>
              <p:nvPr/>
            </p:nvSpPr>
            <p:spPr bwMode="auto">
              <a:xfrm flipV="1">
                <a:off x="3712" y="2817"/>
                <a:ext cx="1" cy="10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52" name="Line 156"/>
              <p:cNvSpPr>
                <a:spLocks noChangeShapeType="1"/>
              </p:cNvSpPr>
              <p:nvPr/>
            </p:nvSpPr>
            <p:spPr bwMode="auto">
              <a:xfrm>
                <a:off x="4062" y="2628"/>
                <a:ext cx="206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53" name="Line 157"/>
              <p:cNvSpPr>
                <a:spLocks noChangeShapeType="1"/>
              </p:cNvSpPr>
              <p:nvPr/>
            </p:nvSpPr>
            <p:spPr bwMode="auto">
              <a:xfrm>
                <a:off x="4262" y="2628"/>
                <a:ext cx="56" cy="5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54" name="Line 158"/>
              <p:cNvSpPr>
                <a:spLocks noChangeShapeType="1"/>
              </p:cNvSpPr>
              <p:nvPr/>
            </p:nvSpPr>
            <p:spPr bwMode="auto">
              <a:xfrm flipH="1">
                <a:off x="4121" y="2684"/>
                <a:ext cx="206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55" name="Line 159"/>
              <p:cNvSpPr>
                <a:spLocks noChangeShapeType="1"/>
              </p:cNvSpPr>
              <p:nvPr/>
            </p:nvSpPr>
            <p:spPr bwMode="auto">
              <a:xfrm flipH="1">
                <a:off x="3712" y="2684"/>
                <a:ext cx="409" cy="13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56" name="Line 160"/>
              <p:cNvSpPr>
                <a:spLocks noChangeShapeType="1"/>
              </p:cNvSpPr>
              <p:nvPr/>
            </p:nvSpPr>
            <p:spPr bwMode="auto">
              <a:xfrm flipH="1" flipV="1">
                <a:off x="3656" y="2761"/>
                <a:ext cx="56" cy="5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57" name="Line 161"/>
              <p:cNvSpPr>
                <a:spLocks noChangeShapeType="1"/>
              </p:cNvSpPr>
              <p:nvPr/>
            </p:nvSpPr>
            <p:spPr bwMode="auto">
              <a:xfrm flipV="1">
                <a:off x="3647" y="2628"/>
                <a:ext cx="418" cy="13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58" name="Line 162"/>
              <p:cNvSpPr>
                <a:spLocks noChangeShapeType="1"/>
              </p:cNvSpPr>
              <p:nvPr/>
            </p:nvSpPr>
            <p:spPr bwMode="auto">
              <a:xfrm flipH="1" flipV="1">
                <a:off x="4065" y="2628"/>
                <a:ext cx="56" cy="5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310435" name="Group 163"/>
          <p:cNvGrpSpPr>
            <a:grpSpLocks/>
          </p:cNvGrpSpPr>
          <p:nvPr/>
        </p:nvGrpSpPr>
        <p:grpSpPr bwMode="auto">
          <a:xfrm>
            <a:off x="5457825" y="3273425"/>
            <a:ext cx="2038350" cy="3556000"/>
            <a:chOff x="3447" y="2021"/>
            <a:chExt cx="1284" cy="2240"/>
          </a:xfrm>
        </p:grpSpPr>
        <p:grpSp>
          <p:nvGrpSpPr>
            <p:cNvPr id="4216" name="Group 164"/>
            <p:cNvGrpSpPr>
              <a:grpSpLocks/>
            </p:cNvGrpSpPr>
            <p:nvPr/>
          </p:nvGrpSpPr>
          <p:grpSpPr bwMode="auto">
            <a:xfrm>
              <a:off x="3447" y="2021"/>
              <a:ext cx="1284" cy="2240"/>
              <a:chOff x="3447" y="2030"/>
              <a:chExt cx="1284" cy="2240"/>
            </a:xfrm>
          </p:grpSpPr>
          <p:sp>
            <p:nvSpPr>
              <p:cNvPr id="4219" name="Freeform 165"/>
              <p:cNvSpPr>
                <a:spLocks/>
              </p:cNvSpPr>
              <p:nvPr/>
            </p:nvSpPr>
            <p:spPr bwMode="auto">
              <a:xfrm>
                <a:off x="3447" y="2030"/>
                <a:ext cx="1015" cy="2240"/>
              </a:xfrm>
              <a:custGeom>
                <a:avLst/>
                <a:gdLst>
                  <a:gd name="T0" fmla="*/ 0 w 1015"/>
                  <a:gd name="T1" fmla="*/ 0 h 2240"/>
                  <a:gd name="T2" fmla="*/ 0 w 1015"/>
                  <a:gd name="T3" fmla="*/ 1225 h 2240"/>
                  <a:gd name="T4" fmla="*/ 1015 w 1015"/>
                  <a:gd name="T5" fmla="*/ 2240 h 2240"/>
                  <a:gd name="T6" fmla="*/ 1015 w 1015"/>
                  <a:gd name="T7" fmla="*/ 1015 h 2240"/>
                  <a:gd name="T8" fmla="*/ 0 w 1015"/>
                  <a:gd name="T9" fmla="*/ 0 h 2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5" h="2240">
                    <a:moveTo>
                      <a:pt x="0" y="0"/>
                    </a:moveTo>
                    <a:lnTo>
                      <a:pt x="0" y="1225"/>
                    </a:lnTo>
                    <a:lnTo>
                      <a:pt x="1015" y="2240"/>
                    </a:lnTo>
                    <a:lnTo>
                      <a:pt x="1015" y="10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CAEEB"/>
              </a:solidFill>
              <a:ln w="19050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grpSp>
            <p:nvGrpSpPr>
              <p:cNvPr id="4220" name="Group 166"/>
              <p:cNvGrpSpPr>
                <a:grpSpLocks/>
              </p:cNvGrpSpPr>
              <p:nvPr/>
            </p:nvGrpSpPr>
            <p:grpSpPr bwMode="auto">
              <a:xfrm>
                <a:off x="3684" y="2771"/>
                <a:ext cx="561" cy="796"/>
                <a:chOff x="3828" y="3153"/>
                <a:chExt cx="561" cy="796"/>
              </a:xfrm>
            </p:grpSpPr>
            <p:sp>
              <p:nvSpPr>
                <p:cNvPr id="4222" name="Line 167"/>
                <p:cNvSpPr>
                  <a:spLocks noChangeShapeType="1"/>
                </p:cNvSpPr>
                <p:nvPr/>
              </p:nvSpPr>
              <p:spPr bwMode="auto">
                <a:xfrm flipH="1" flipV="1">
                  <a:off x="4028" y="3289"/>
                  <a:ext cx="299" cy="427"/>
                </a:xfrm>
                <a:prstGeom prst="line">
                  <a:avLst/>
                </a:prstGeom>
                <a:noFill/>
                <a:ln w="38100">
                  <a:solidFill>
                    <a:srgbClr val="F72B0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223" name="Line 168"/>
                <p:cNvSpPr>
                  <a:spLocks noChangeShapeType="1"/>
                </p:cNvSpPr>
                <p:nvPr/>
              </p:nvSpPr>
              <p:spPr bwMode="auto">
                <a:xfrm rot="1419110">
                  <a:off x="3867" y="3185"/>
                  <a:ext cx="183" cy="74"/>
                </a:xfrm>
                <a:prstGeom prst="line">
                  <a:avLst/>
                </a:prstGeom>
                <a:noFill/>
                <a:ln w="38100">
                  <a:solidFill>
                    <a:srgbClr val="F72B0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224" name="Line 169"/>
                <p:cNvSpPr>
                  <a:spLocks noChangeShapeType="1"/>
                </p:cNvSpPr>
                <p:nvPr/>
              </p:nvSpPr>
              <p:spPr bwMode="auto">
                <a:xfrm rot="1378850">
                  <a:off x="3828" y="3613"/>
                  <a:ext cx="561" cy="228"/>
                </a:xfrm>
                <a:prstGeom prst="line">
                  <a:avLst/>
                </a:prstGeom>
                <a:noFill/>
                <a:ln w="38100">
                  <a:solidFill>
                    <a:srgbClr val="F72B0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grpSp>
              <p:nvGrpSpPr>
                <p:cNvPr id="4225" name="Group 170"/>
                <p:cNvGrpSpPr>
                  <a:grpSpLocks/>
                </p:cNvGrpSpPr>
                <p:nvPr/>
              </p:nvGrpSpPr>
              <p:grpSpPr bwMode="auto">
                <a:xfrm rot="1331892">
                  <a:off x="3828" y="3483"/>
                  <a:ext cx="561" cy="228"/>
                  <a:chOff x="4145" y="2683"/>
                  <a:chExt cx="561" cy="228"/>
                </a:xfrm>
              </p:grpSpPr>
              <p:sp>
                <p:nvSpPr>
                  <p:cNvPr id="4228" name="Line 171"/>
                  <p:cNvSpPr>
                    <a:spLocks noChangeShapeType="1"/>
                  </p:cNvSpPr>
                  <p:nvPr/>
                </p:nvSpPr>
                <p:spPr bwMode="auto">
                  <a:xfrm>
                    <a:off x="4145" y="2683"/>
                    <a:ext cx="50" cy="20"/>
                  </a:xfrm>
                  <a:prstGeom prst="line">
                    <a:avLst/>
                  </a:prstGeom>
                  <a:noFill/>
                  <a:ln w="19050">
                    <a:solidFill>
                      <a:srgbClr val="F72B09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229" name="Line 172"/>
                  <p:cNvSpPr>
                    <a:spLocks noChangeShapeType="1"/>
                  </p:cNvSpPr>
                  <p:nvPr/>
                </p:nvSpPr>
                <p:spPr bwMode="auto">
                  <a:xfrm>
                    <a:off x="4224" y="2715"/>
                    <a:ext cx="58" cy="24"/>
                  </a:xfrm>
                  <a:prstGeom prst="line">
                    <a:avLst/>
                  </a:prstGeom>
                  <a:noFill/>
                  <a:ln w="19050">
                    <a:solidFill>
                      <a:srgbClr val="F72B09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230" name="Line 173"/>
                  <p:cNvSpPr>
                    <a:spLocks noChangeShapeType="1"/>
                  </p:cNvSpPr>
                  <p:nvPr/>
                </p:nvSpPr>
                <p:spPr bwMode="auto">
                  <a:xfrm>
                    <a:off x="4310" y="2750"/>
                    <a:ext cx="58" cy="24"/>
                  </a:xfrm>
                  <a:prstGeom prst="line">
                    <a:avLst/>
                  </a:prstGeom>
                  <a:noFill/>
                  <a:ln w="19050">
                    <a:solidFill>
                      <a:srgbClr val="F72B09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231" name="Line 174"/>
                  <p:cNvSpPr>
                    <a:spLocks noChangeShapeType="1"/>
                  </p:cNvSpPr>
                  <p:nvPr/>
                </p:nvSpPr>
                <p:spPr bwMode="auto">
                  <a:xfrm>
                    <a:off x="4397" y="2785"/>
                    <a:ext cx="57" cy="24"/>
                  </a:xfrm>
                  <a:prstGeom prst="line">
                    <a:avLst/>
                  </a:prstGeom>
                  <a:noFill/>
                  <a:ln w="19050">
                    <a:solidFill>
                      <a:srgbClr val="F72B09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232" name="Line 175"/>
                  <p:cNvSpPr>
                    <a:spLocks noChangeShapeType="1"/>
                  </p:cNvSpPr>
                  <p:nvPr/>
                </p:nvSpPr>
                <p:spPr bwMode="auto">
                  <a:xfrm>
                    <a:off x="4483" y="2821"/>
                    <a:ext cx="58" cy="23"/>
                  </a:xfrm>
                  <a:prstGeom prst="line">
                    <a:avLst/>
                  </a:prstGeom>
                  <a:noFill/>
                  <a:ln w="19050">
                    <a:solidFill>
                      <a:srgbClr val="F72B09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233" name="Line 176"/>
                  <p:cNvSpPr>
                    <a:spLocks noChangeShapeType="1"/>
                  </p:cNvSpPr>
                  <p:nvPr/>
                </p:nvSpPr>
                <p:spPr bwMode="auto">
                  <a:xfrm>
                    <a:off x="4570" y="2856"/>
                    <a:ext cx="57" cy="23"/>
                  </a:xfrm>
                  <a:prstGeom prst="line">
                    <a:avLst/>
                  </a:prstGeom>
                  <a:noFill/>
                  <a:ln w="19050">
                    <a:solidFill>
                      <a:srgbClr val="F72B09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234" name="Line 177"/>
                  <p:cNvSpPr>
                    <a:spLocks noChangeShapeType="1"/>
                  </p:cNvSpPr>
                  <p:nvPr/>
                </p:nvSpPr>
                <p:spPr bwMode="auto">
                  <a:xfrm>
                    <a:off x="4656" y="2891"/>
                    <a:ext cx="50" cy="20"/>
                  </a:xfrm>
                  <a:prstGeom prst="line">
                    <a:avLst/>
                  </a:prstGeom>
                  <a:noFill/>
                  <a:ln w="19050">
                    <a:solidFill>
                      <a:srgbClr val="F72B09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</p:grpSp>
            <p:sp>
              <p:nvSpPr>
                <p:cNvPr id="4226" name="Line 178"/>
                <p:cNvSpPr>
                  <a:spLocks noChangeShapeType="1"/>
                </p:cNvSpPr>
                <p:nvPr/>
              </p:nvSpPr>
              <p:spPr bwMode="auto">
                <a:xfrm>
                  <a:off x="4327" y="3711"/>
                  <a:ext cx="1" cy="238"/>
                </a:xfrm>
                <a:prstGeom prst="line">
                  <a:avLst/>
                </a:prstGeom>
                <a:noFill/>
                <a:ln w="38100">
                  <a:solidFill>
                    <a:srgbClr val="F72B0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227" name="Line 179"/>
                <p:cNvSpPr>
                  <a:spLocks noChangeShapeType="1"/>
                </p:cNvSpPr>
                <p:nvPr/>
              </p:nvSpPr>
              <p:spPr bwMode="auto">
                <a:xfrm>
                  <a:off x="3892" y="3153"/>
                  <a:ext cx="1" cy="365"/>
                </a:xfrm>
                <a:prstGeom prst="line">
                  <a:avLst/>
                </a:prstGeom>
                <a:noFill/>
                <a:ln w="38100">
                  <a:solidFill>
                    <a:srgbClr val="F72B0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sp>
            <p:nvSpPr>
              <p:cNvPr id="4221" name="Text Box 180"/>
              <p:cNvSpPr txBox="1">
                <a:spLocks noChangeArrowheads="1"/>
              </p:cNvSpPr>
              <p:nvPr/>
            </p:nvSpPr>
            <p:spPr bwMode="auto">
              <a:xfrm rot="2630909">
                <a:off x="3852" y="2872"/>
                <a:ext cx="879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1pPr>
                <a:lvl2pPr marL="742950" indent="-28575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2pPr>
                <a:lvl3pPr marL="11430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3pPr>
                <a:lvl4pPr marL="16002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4pPr>
                <a:lvl5pPr marL="20574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9pPr>
              </a:lstStyle>
              <a:p>
                <a:pPr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zh-CN" altLang="en-US" sz="2000">
                    <a:solidFill>
                      <a:srgbClr val="000000"/>
                    </a:solidFill>
                    <a:latin typeface="SuperFrench" pitchFamily="2" charset="2"/>
                    <a:ea typeface="楷体_GB2312" pitchFamily="49" charset="-122"/>
                  </a:rPr>
                  <a:t>后视图</a:t>
                </a:r>
              </a:p>
            </p:txBody>
          </p:sp>
        </p:grpSp>
        <p:sp>
          <p:nvSpPr>
            <p:cNvPr id="4217" name="Line 181"/>
            <p:cNvSpPr>
              <a:spLocks noChangeShapeType="1"/>
            </p:cNvSpPr>
            <p:nvPr/>
          </p:nvSpPr>
          <p:spPr bwMode="auto">
            <a:xfrm>
              <a:off x="4459" y="3040"/>
              <a:ext cx="259" cy="0"/>
            </a:xfrm>
            <a:prstGeom prst="line">
              <a:avLst/>
            </a:prstGeom>
            <a:noFill/>
            <a:ln w="19050">
              <a:solidFill>
                <a:srgbClr val="FF3399"/>
              </a:solidFill>
              <a:round/>
              <a:headE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8" name="Line 182"/>
            <p:cNvSpPr>
              <a:spLocks noChangeShapeType="1"/>
            </p:cNvSpPr>
            <p:nvPr/>
          </p:nvSpPr>
          <p:spPr bwMode="auto">
            <a:xfrm>
              <a:off x="4459" y="4255"/>
              <a:ext cx="259" cy="0"/>
            </a:xfrm>
            <a:prstGeom prst="line">
              <a:avLst/>
            </a:prstGeom>
            <a:noFill/>
            <a:ln w="19050">
              <a:solidFill>
                <a:srgbClr val="FF3399"/>
              </a:solidFill>
              <a:round/>
              <a:headE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310455" name="Group 183"/>
          <p:cNvGrpSpPr>
            <a:grpSpLocks/>
          </p:cNvGrpSpPr>
          <p:nvPr/>
        </p:nvGrpSpPr>
        <p:grpSpPr bwMode="auto">
          <a:xfrm>
            <a:off x="4537075" y="2354263"/>
            <a:ext cx="935038" cy="2879725"/>
            <a:chOff x="4464" y="2010"/>
            <a:chExt cx="589" cy="1814"/>
          </a:xfrm>
        </p:grpSpPr>
        <p:grpSp>
          <p:nvGrpSpPr>
            <p:cNvPr id="4203" name="Group 184"/>
            <p:cNvGrpSpPr>
              <a:grpSpLocks/>
            </p:cNvGrpSpPr>
            <p:nvPr/>
          </p:nvGrpSpPr>
          <p:grpSpPr bwMode="auto">
            <a:xfrm>
              <a:off x="4464" y="2010"/>
              <a:ext cx="589" cy="1814"/>
              <a:chOff x="4464" y="2010"/>
              <a:chExt cx="589" cy="1814"/>
            </a:xfrm>
          </p:grpSpPr>
          <p:sp>
            <p:nvSpPr>
              <p:cNvPr id="4212" name="Freeform 185"/>
              <p:cNvSpPr>
                <a:spLocks/>
              </p:cNvSpPr>
              <p:nvPr/>
            </p:nvSpPr>
            <p:spPr bwMode="auto">
              <a:xfrm>
                <a:off x="4464" y="2010"/>
                <a:ext cx="582" cy="1812"/>
              </a:xfrm>
              <a:custGeom>
                <a:avLst/>
                <a:gdLst>
                  <a:gd name="T0" fmla="*/ 0 w 582"/>
                  <a:gd name="T1" fmla="*/ 0 h 1812"/>
                  <a:gd name="T2" fmla="*/ 0 w 582"/>
                  <a:gd name="T3" fmla="*/ 1230 h 1812"/>
                  <a:gd name="T4" fmla="*/ 582 w 582"/>
                  <a:gd name="T5" fmla="*/ 1812 h 1812"/>
                  <a:gd name="T6" fmla="*/ 582 w 582"/>
                  <a:gd name="T7" fmla="*/ 588 h 1812"/>
                  <a:gd name="T8" fmla="*/ 0 w 582"/>
                  <a:gd name="T9" fmla="*/ 0 h 18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2" h="1812">
                    <a:moveTo>
                      <a:pt x="0" y="0"/>
                    </a:moveTo>
                    <a:lnTo>
                      <a:pt x="0" y="1230"/>
                    </a:lnTo>
                    <a:lnTo>
                      <a:pt x="582" y="1812"/>
                    </a:lnTo>
                    <a:lnTo>
                      <a:pt x="582" y="58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13" name="Line 186"/>
              <p:cNvSpPr>
                <a:spLocks noChangeShapeType="1"/>
              </p:cNvSpPr>
              <p:nvPr/>
            </p:nvSpPr>
            <p:spPr bwMode="auto">
              <a:xfrm>
                <a:off x="4466" y="3238"/>
                <a:ext cx="586" cy="5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14" name="Line 187"/>
              <p:cNvSpPr>
                <a:spLocks noChangeShapeType="1"/>
              </p:cNvSpPr>
              <p:nvPr/>
            </p:nvSpPr>
            <p:spPr bwMode="auto">
              <a:xfrm flipV="1">
                <a:off x="5052" y="2597"/>
                <a:ext cx="1" cy="12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15" name="Line 188"/>
              <p:cNvSpPr>
                <a:spLocks noChangeShapeType="1"/>
              </p:cNvSpPr>
              <p:nvPr/>
            </p:nvSpPr>
            <p:spPr bwMode="auto">
              <a:xfrm>
                <a:off x="4466" y="2011"/>
                <a:ext cx="586" cy="5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4204" name="Group 189"/>
            <p:cNvGrpSpPr>
              <a:grpSpLocks/>
            </p:cNvGrpSpPr>
            <p:nvPr/>
          </p:nvGrpSpPr>
          <p:grpSpPr bwMode="auto">
            <a:xfrm>
              <a:off x="4635" y="2628"/>
              <a:ext cx="163" cy="528"/>
              <a:chOff x="4635" y="2628"/>
              <a:chExt cx="163" cy="528"/>
            </a:xfrm>
          </p:grpSpPr>
          <p:sp>
            <p:nvSpPr>
              <p:cNvPr id="4205" name="Line 190"/>
              <p:cNvSpPr>
                <a:spLocks noChangeShapeType="1"/>
              </p:cNvSpPr>
              <p:nvPr/>
            </p:nvSpPr>
            <p:spPr bwMode="auto">
              <a:xfrm flipV="1">
                <a:off x="4635" y="2628"/>
                <a:ext cx="1" cy="36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06" name="Line 191"/>
              <p:cNvSpPr>
                <a:spLocks noChangeShapeType="1"/>
              </p:cNvSpPr>
              <p:nvPr/>
            </p:nvSpPr>
            <p:spPr bwMode="auto">
              <a:xfrm flipV="1">
                <a:off x="4797" y="3025"/>
                <a:ext cx="1" cy="13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07" name="Line 192"/>
              <p:cNvSpPr>
                <a:spLocks noChangeShapeType="1"/>
              </p:cNvSpPr>
              <p:nvPr/>
            </p:nvSpPr>
            <p:spPr bwMode="auto">
              <a:xfrm>
                <a:off x="4635" y="2628"/>
                <a:ext cx="55" cy="5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08" name="Line 193"/>
              <p:cNvSpPr>
                <a:spLocks noChangeShapeType="1"/>
              </p:cNvSpPr>
              <p:nvPr/>
            </p:nvSpPr>
            <p:spPr bwMode="auto">
              <a:xfrm>
                <a:off x="4690" y="2684"/>
                <a:ext cx="1" cy="234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09" name="Line 194"/>
              <p:cNvSpPr>
                <a:spLocks noChangeShapeType="1"/>
              </p:cNvSpPr>
              <p:nvPr/>
            </p:nvSpPr>
            <p:spPr bwMode="auto">
              <a:xfrm>
                <a:off x="4690" y="2918"/>
                <a:ext cx="107" cy="107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10" name="Line 195"/>
              <p:cNvSpPr>
                <a:spLocks noChangeShapeType="1"/>
              </p:cNvSpPr>
              <p:nvPr/>
            </p:nvSpPr>
            <p:spPr bwMode="auto">
              <a:xfrm flipH="1" flipV="1">
                <a:off x="4635" y="2993"/>
                <a:ext cx="162" cy="16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211" name="Line 196"/>
              <p:cNvSpPr>
                <a:spLocks noChangeShapeType="1"/>
              </p:cNvSpPr>
              <p:nvPr/>
            </p:nvSpPr>
            <p:spPr bwMode="auto">
              <a:xfrm flipH="1" flipV="1">
                <a:off x="4635" y="2761"/>
                <a:ext cx="55" cy="5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310469" name="Group 197"/>
          <p:cNvGrpSpPr>
            <a:grpSpLocks/>
          </p:cNvGrpSpPr>
          <p:nvPr/>
        </p:nvGrpSpPr>
        <p:grpSpPr bwMode="auto">
          <a:xfrm>
            <a:off x="2138363" y="811213"/>
            <a:ext cx="2906712" cy="1543050"/>
            <a:chOff x="1458" y="804"/>
            <a:chExt cx="1831" cy="972"/>
          </a:xfrm>
        </p:grpSpPr>
        <p:sp>
          <p:nvSpPr>
            <p:cNvPr id="4182" name="Freeform 198"/>
            <p:cNvSpPr>
              <a:spLocks/>
            </p:cNvSpPr>
            <p:nvPr/>
          </p:nvSpPr>
          <p:spPr bwMode="auto">
            <a:xfrm>
              <a:off x="1458" y="1008"/>
              <a:ext cx="1830" cy="768"/>
            </a:xfrm>
            <a:custGeom>
              <a:avLst/>
              <a:gdLst>
                <a:gd name="T0" fmla="*/ 0 w 1830"/>
                <a:gd name="T1" fmla="*/ 768 h 768"/>
                <a:gd name="T2" fmla="*/ 1518 w 1830"/>
                <a:gd name="T3" fmla="*/ 768 h 768"/>
                <a:gd name="T4" fmla="*/ 1830 w 1830"/>
                <a:gd name="T5" fmla="*/ 0 h 768"/>
                <a:gd name="T6" fmla="*/ 312 w 1830"/>
                <a:gd name="T7" fmla="*/ 0 h 768"/>
                <a:gd name="T8" fmla="*/ 0 w 1830"/>
                <a:gd name="T9" fmla="*/ 768 h 7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0" h="768">
                  <a:moveTo>
                    <a:pt x="0" y="768"/>
                  </a:moveTo>
                  <a:lnTo>
                    <a:pt x="1518" y="768"/>
                  </a:lnTo>
                  <a:lnTo>
                    <a:pt x="1830" y="0"/>
                  </a:lnTo>
                  <a:lnTo>
                    <a:pt x="312" y="0"/>
                  </a:lnTo>
                  <a:lnTo>
                    <a:pt x="0" y="768"/>
                  </a:lnTo>
                  <a:close/>
                </a:path>
              </a:pathLst>
            </a:custGeom>
            <a:solidFill>
              <a:srgbClr val="A0F95D"/>
            </a:solidFill>
            <a:ln w="19050" cmpd="sng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4183" name="Group 199"/>
            <p:cNvGrpSpPr>
              <a:grpSpLocks/>
            </p:cNvGrpSpPr>
            <p:nvPr/>
          </p:nvGrpSpPr>
          <p:grpSpPr bwMode="auto">
            <a:xfrm>
              <a:off x="2089" y="1337"/>
              <a:ext cx="692" cy="214"/>
              <a:chOff x="2089" y="1337"/>
              <a:chExt cx="692" cy="214"/>
            </a:xfrm>
          </p:grpSpPr>
          <p:sp>
            <p:nvSpPr>
              <p:cNvPr id="4187" name="Line 200"/>
              <p:cNvSpPr>
                <a:spLocks noChangeShapeType="1"/>
              </p:cNvSpPr>
              <p:nvPr/>
            </p:nvSpPr>
            <p:spPr bwMode="auto">
              <a:xfrm flipV="1">
                <a:off x="2089" y="1337"/>
                <a:ext cx="86" cy="213"/>
              </a:xfrm>
              <a:prstGeom prst="line">
                <a:avLst/>
              </a:prstGeom>
              <a:noFill/>
              <a:ln w="38100">
                <a:solidFill>
                  <a:srgbClr val="F72B0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188" name="Line 201"/>
              <p:cNvSpPr>
                <a:spLocks noChangeShapeType="1"/>
              </p:cNvSpPr>
              <p:nvPr/>
            </p:nvSpPr>
            <p:spPr bwMode="auto">
              <a:xfrm flipV="1">
                <a:off x="2694" y="1337"/>
                <a:ext cx="87" cy="213"/>
              </a:xfrm>
              <a:prstGeom prst="line">
                <a:avLst/>
              </a:prstGeom>
              <a:noFill/>
              <a:ln w="38100">
                <a:solidFill>
                  <a:srgbClr val="F72B0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189" name="Line 202"/>
              <p:cNvSpPr>
                <a:spLocks noChangeShapeType="1"/>
              </p:cNvSpPr>
              <p:nvPr/>
            </p:nvSpPr>
            <p:spPr bwMode="auto">
              <a:xfrm>
                <a:off x="2175" y="1337"/>
                <a:ext cx="606" cy="1"/>
              </a:xfrm>
              <a:prstGeom prst="line">
                <a:avLst/>
              </a:prstGeom>
              <a:noFill/>
              <a:ln w="38100">
                <a:solidFill>
                  <a:srgbClr val="F72B0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grpSp>
            <p:nvGrpSpPr>
              <p:cNvPr id="4190" name="Group 203"/>
              <p:cNvGrpSpPr>
                <a:grpSpLocks/>
              </p:cNvGrpSpPr>
              <p:nvPr/>
            </p:nvGrpSpPr>
            <p:grpSpPr bwMode="auto">
              <a:xfrm>
                <a:off x="2118" y="1478"/>
                <a:ext cx="606" cy="72"/>
                <a:chOff x="2118" y="1478"/>
                <a:chExt cx="606" cy="72"/>
              </a:xfrm>
            </p:grpSpPr>
            <p:grpSp>
              <p:nvGrpSpPr>
                <p:cNvPr id="4192" name="Group 204"/>
                <p:cNvGrpSpPr>
                  <a:grpSpLocks/>
                </p:cNvGrpSpPr>
                <p:nvPr/>
              </p:nvGrpSpPr>
              <p:grpSpPr bwMode="auto">
                <a:xfrm>
                  <a:off x="2497" y="1478"/>
                  <a:ext cx="30" cy="72"/>
                  <a:chOff x="2497" y="1478"/>
                  <a:chExt cx="30" cy="72"/>
                </a:xfrm>
              </p:grpSpPr>
              <p:sp>
                <p:nvSpPr>
                  <p:cNvPr id="4201" name="Line 20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97" y="1525"/>
                    <a:ext cx="10" cy="25"/>
                  </a:xfrm>
                  <a:prstGeom prst="line">
                    <a:avLst/>
                  </a:prstGeom>
                  <a:noFill/>
                  <a:ln w="19050">
                    <a:solidFill>
                      <a:srgbClr val="F72B09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202" name="Line 20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17" y="1478"/>
                    <a:ext cx="10" cy="24"/>
                  </a:xfrm>
                  <a:prstGeom prst="line">
                    <a:avLst/>
                  </a:prstGeom>
                  <a:noFill/>
                  <a:ln w="19050">
                    <a:solidFill>
                      <a:srgbClr val="F72B09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</p:grpSp>
            <p:grpSp>
              <p:nvGrpSpPr>
                <p:cNvPr id="4193" name="Group 207"/>
                <p:cNvGrpSpPr>
                  <a:grpSpLocks/>
                </p:cNvGrpSpPr>
                <p:nvPr/>
              </p:nvGrpSpPr>
              <p:grpSpPr bwMode="auto">
                <a:xfrm>
                  <a:off x="2118" y="1478"/>
                  <a:ext cx="606" cy="1"/>
                  <a:chOff x="2118" y="1478"/>
                  <a:chExt cx="606" cy="1"/>
                </a:xfrm>
              </p:grpSpPr>
              <p:sp>
                <p:nvSpPr>
                  <p:cNvPr id="4194" name="Line 208"/>
                  <p:cNvSpPr>
                    <a:spLocks noChangeShapeType="1"/>
                  </p:cNvSpPr>
                  <p:nvPr/>
                </p:nvSpPr>
                <p:spPr bwMode="auto">
                  <a:xfrm>
                    <a:off x="2118" y="1478"/>
                    <a:ext cx="54" cy="1"/>
                  </a:xfrm>
                  <a:prstGeom prst="line">
                    <a:avLst/>
                  </a:prstGeom>
                  <a:noFill/>
                  <a:ln w="19050">
                    <a:solidFill>
                      <a:srgbClr val="F72B09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195" name="Line 209"/>
                  <p:cNvSpPr>
                    <a:spLocks noChangeShapeType="1"/>
                  </p:cNvSpPr>
                  <p:nvPr/>
                </p:nvSpPr>
                <p:spPr bwMode="auto">
                  <a:xfrm>
                    <a:off x="2203" y="1478"/>
                    <a:ext cx="63" cy="1"/>
                  </a:xfrm>
                  <a:prstGeom prst="line">
                    <a:avLst/>
                  </a:prstGeom>
                  <a:noFill/>
                  <a:ln w="19050">
                    <a:solidFill>
                      <a:srgbClr val="F72B09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196" name="Line 210"/>
                  <p:cNvSpPr>
                    <a:spLocks noChangeShapeType="1"/>
                  </p:cNvSpPr>
                  <p:nvPr/>
                </p:nvSpPr>
                <p:spPr bwMode="auto">
                  <a:xfrm>
                    <a:off x="2297" y="1478"/>
                    <a:ext cx="62" cy="1"/>
                  </a:xfrm>
                  <a:prstGeom prst="line">
                    <a:avLst/>
                  </a:prstGeom>
                  <a:noFill/>
                  <a:ln w="19050">
                    <a:solidFill>
                      <a:srgbClr val="F72B09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197" name="Line 211"/>
                  <p:cNvSpPr>
                    <a:spLocks noChangeShapeType="1"/>
                  </p:cNvSpPr>
                  <p:nvPr/>
                </p:nvSpPr>
                <p:spPr bwMode="auto">
                  <a:xfrm>
                    <a:off x="2390" y="1478"/>
                    <a:ext cx="62" cy="1"/>
                  </a:xfrm>
                  <a:prstGeom prst="line">
                    <a:avLst/>
                  </a:prstGeom>
                  <a:noFill/>
                  <a:ln w="19050">
                    <a:solidFill>
                      <a:srgbClr val="F72B09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198" name="Line 212"/>
                  <p:cNvSpPr>
                    <a:spLocks noChangeShapeType="1"/>
                  </p:cNvSpPr>
                  <p:nvPr/>
                </p:nvSpPr>
                <p:spPr bwMode="auto">
                  <a:xfrm>
                    <a:off x="2483" y="1478"/>
                    <a:ext cx="62" cy="1"/>
                  </a:xfrm>
                  <a:prstGeom prst="line">
                    <a:avLst/>
                  </a:prstGeom>
                  <a:noFill/>
                  <a:ln w="19050">
                    <a:solidFill>
                      <a:srgbClr val="F72B09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199" name="Line 213"/>
                  <p:cNvSpPr>
                    <a:spLocks noChangeShapeType="1"/>
                  </p:cNvSpPr>
                  <p:nvPr/>
                </p:nvSpPr>
                <p:spPr bwMode="auto">
                  <a:xfrm>
                    <a:off x="2576" y="1478"/>
                    <a:ext cx="62" cy="1"/>
                  </a:xfrm>
                  <a:prstGeom prst="line">
                    <a:avLst/>
                  </a:prstGeom>
                  <a:noFill/>
                  <a:ln w="19050">
                    <a:solidFill>
                      <a:srgbClr val="F72B09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200" name="Line 214"/>
                  <p:cNvSpPr>
                    <a:spLocks noChangeShapeType="1"/>
                  </p:cNvSpPr>
                  <p:nvPr/>
                </p:nvSpPr>
                <p:spPr bwMode="auto">
                  <a:xfrm>
                    <a:off x="2670" y="1478"/>
                    <a:ext cx="54" cy="1"/>
                  </a:xfrm>
                  <a:prstGeom prst="line">
                    <a:avLst/>
                  </a:prstGeom>
                  <a:noFill/>
                  <a:ln w="19050">
                    <a:solidFill>
                      <a:srgbClr val="F72B09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</p:grpSp>
          </p:grpSp>
          <p:sp>
            <p:nvSpPr>
              <p:cNvPr id="4191" name="Line 215"/>
              <p:cNvSpPr>
                <a:spLocks noChangeShapeType="1"/>
              </p:cNvSpPr>
              <p:nvPr/>
            </p:nvSpPr>
            <p:spPr bwMode="auto">
              <a:xfrm>
                <a:off x="2089" y="1550"/>
                <a:ext cx="605" cy="1"/>
              </a:xfrm>
              <a:prstGeom prst="line">
                <a:avLst/>
              </a:prstGeom>
              <a:noFill/>
              <a:ln w="38100">
                <a:solidFill>
                  <a:srgbClr val="F72B0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4184" name="Text Box 216"/>
            <p:cNvSpPr txBox="1">
              <a:spLocks noChangeArrowheads="1"/>
            </p:cNvSpPr>
            <p:nvPr/>
          </p:nvSpPr>
          <p:spPr bwMode="auto">
            <a:xfrm>
              <a:off x="1683" y="1003"/>
              <a:ext cx="879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eaLnBrk="0" fontAlgn="base" hangingPunct="0">
                <a:spcBef>
                  <a:spcPct val="50000"/>
                </a:spcBef>
                <a:spcAft>
                  <a:spcPct val="0"/>
                </a:spcAft>
              </a:pPr>
              <a:r>
                <a:rPr kumimoji="0" lang="zh-CN" altLang="en-US" sz="2000">
                  <a:solidFill>
                    <a:srgbClr val="000000"/>
                  </a:solidFill>
                  <a:latin typeface="SuperFrench" pitchFamily="2" charset="2"/>
                  <a:ea typeface="楷体_GB2312" pitchFamily="49" charset="-122"/>
                </a:rPr>
                <a:t>仰视</a:t>
              </a:r>
              <a:r>
                <a:rPr lang="zh-CN" altLang="en-US" sz="2000">
                  <a:solidFill>
                    <a:srgbClr val="000000"/>
                  </a:solidFill>
                  <a:latin typeface="SuperFrench" pitchFamily="2" charset="2"/>
                  <a:ea typeface="楷体_GB2312" pitchFamily="49" charset="-122"/>
                </a:rPr>
                <a:t>图</a:t>
              </a:r>
            </a:p>
          </p:txBody>
        </p:sp>
        <p:sp>
          <p:nvSpPr>
            <p:cNvPr id="4185" name="Line 217"/>
            <p:cNvSpPr>
              <a:spLocks noChangeShapeType="1"/>
            </p:cNvSpPr>
            <p:nvPr/>
          </p:nvSpPr>
          <p:spPr bwMode="auto">
            <a:xfrm flipH="1" flipV="1">
              <a:off x="1663" y="804"/>
              <a:ext cx="115" cy="198"/>
            </a:xfrm>
            <a:prstGeom prst="line">
              <a:avLst/>
            </a:prstGeom>
            <a:noFill/>
            <a:ln w="9525">
              <a:solidFill>
                <a:srgbClr val="FF3399"/>
              </a:solidFill>
              <a:round/>
              <a:headE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86" name="Line 218"/>
            <p:cNvSpPr>
              <a:spLocks noChangeShapeType="1"/>
            </p:cNvSpPr>
            <p:nvPr/>
          </p:nvSpPr>
          <p:spPr bwMode="auto">
            <a:xfrm flipH="1" flipV="1">
              <a:off x="3174" y="804"/>
              <a:ext cx="115" cy="198"/>
            </a:xfrm>
            <a:prstGeom prst="line">
              <a:avLst/>
            </a:prstGeom>
            <a:noFill/>
            <a:ln w="9525">
              <a:solidFill>
                <a:srgbClr val="FF3399"/>
              </a:solidFill>
              <a:round/>
              <a:headE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310491" name="Group 219"/>
          <p:cNvGrpSpPr>
            <a:grpSpLocks/>
          </p:cNvGrpSpPr>
          <p:nvPr/>
        </p:nvGrpSpPr>
        <p:grpSpPr bwMode="auto">
          <a:xfrm>
            <a:off x="692150" y="2354263"/>
            <a:ext cx="1636713" cy="2486025"/>
            <a:chOff x="541" y="1770"/>
            <a:chExt cx="1031" cy="1566"/>
          </a:xfrm>
        </p:grpSpPr>
        <p:grpSp>
          <p:nvGrpSpPr>
            <p:cNvPr id="4166" name="Group 220"/>
            <p:cNvGrpSpPr>
              <a:grpSpLocks/>
            </p:cNvGrpSpPr>
            <p:nvPr/>
          </p:nvGrpSpPr>
          <p:grpSpPr bwMode="auto">
            <a:xfrm>
              <a:off x="693" y="1770"/>
              <a:ext cx="879" cy="1542"/>
              <a:chOff x="693" y="1770"/>
              <a:chExt cx="879" cy="1542"/>
            </a:xfrm>
          </p:grpSpPr>
          <p:sp>
            <p:nvSpPr>
              <p:cNvPr id="4169" name="Freeform 221"/>
              <p:cNvSpPr>
                <a:spLocks/>
              </p:cNvSpPr>
              <p:nvPr/>
            </p:nvSpPr>
            <p:spPr bwMode="auto">
              <a:xfrm>
                <a:off x="696" y="1770"/>
                <a:ext cx="756" cy="1542"/>
              </a:xfrm>
              <a:custGeom>
                <a:avLst/>
                <a:gdLst>
                  <a:gd name="T0" fmla="*/ 0 w 756"/>
                  <a:gd name="T1" fmla="*/ 306 h 1542"/>
                  <a:gd name="T2" fmla="*/ 0 w 756"/>
                  <a:gd name="T3" fmla="*/ 1542 h 1542"/>
                  <a:gd name="T4" fmla="*/ 756 w 756"/>
                  <a:gd name="T5" fmla="*/ 1230 h 1542"/>
                  <a:gd name="T6" fmla="*/ 756 w 756"/>
                  <a:gd name="T7" fmla="*/ 0 h 1542"/>
                  <a:gd name="T8" fmla="*/ 0 w 756"/>
                  <a:gd name="T9" fmla="*/ 306 h 15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6" h="1542">
                    <a:moveTo>
                      <a:pt x="0" y="306"/>
                    </a:moveTo>
                    <a:lnTo>
                      <a:pt x="0" y="1542"/>
                    </a:lnTo>
                    <a:lnTo>
                      <a:pt x="756" y="1230"/>
                    </a:lnTo>
                    <a:lnTo>
                      <a:pt x="756" y="0"/>
                    </a:lnTo>
                    <a:lnTo>
                      <a:pt x="0" y="306"/>
                    </a:lnTo>
                    <a:close/>
                  </a:path>
                </a:pathLst>
              </a:custGeom>
              <a:solidFill>
                <a:srgbClr val="FFFF00"/>
              </a:solidFill>
              <a:ln w="19050" cmpd="sng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grpSp>
            <p:nvGrpSpPr>
              <p:cNvPr id="4170" name="Group 222"/>
              <p:cNvGrpSpPr>
                <a:grpSpLocks/>
              </p:cNvGrpSpPr>
              <p:nvPr/>
            </p:nvGrpSpPr>
            <p:grpSpPr bwMode="auto">
              <a:xfrm>
                <a:off x="1035" y="2309"/>
                <a:ext cx="213" cy="452"/>
                <a:chOff x="1035" y="2309"/>
                <a:chExt cx="213" cy="452"/>
              </a:xfrm>
            </p:grpSpPr>
            <p:grpSp>
              <p:nvGrpSpPr>
                <p:cNvPr id="4172" name="Group 223"/>
                <p:cNvGrpSpPr>
                  <a:grpSpLocks/>
                </p:cNvGrpSpPr>
                <p:nvPr/>
              </p:nvGrpSpPr>
              <p:grpSpPr bwMode="auto">
                <a:xfrm>
                  <a:off x="1175" y="2442"/>
                  <a:ext cx="72" cy="30"/>
                  <a:chOff x="1175" y="2442"/>
                  <a:chExt cx="72" cy="30"/>
                </a:xfrm>
              </p:grpSpPr>
              <p:sp>
                <p:nvSpPr>
                  <p:cNvPr id="4180" name="Line 22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223" y="2442"/>
                    <a:ext cx="24" cy="10"/>
                  </a:xfrm>
                  <a:prstGeom prst="line">
                    <a:avLst/>
                  </a:prstGeom>
                  <a:noFill/>
                  <a:ln w="19050">
                    <a:solidFill>
                      <a:srgbClr val="F72B09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181" name="Line 22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75" y="2462"/>
                    <a:ext cx="24" cy="10"/>
                  </a:xfrm>
                  <a:prstGeom prst="line">
                    <a:avLst/>
                  </a:prstGeom>
                  <a:noFill/>
                  <a:ln w="19050">
                    <a:solidFill>
                      <a:srgbClr val="F72B09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</p:grpSp>
            <p:grpSp>
              <p:nvGrpSpPr>
                <p:cNvPr id="4173" name="Group 226"/>
                <p:cNvGrpSpPr>
                  <a:grpSpLocks/>
                </p:cNvGrpSpPr>
                <p:nvPr/>
              </p:nvGrpSpPr>
              <p:grpSpPr bwMode="auto">
                <a:xfrm>
                  <a:off x="1035" y="2309"/>
                  <a:ext cx="213" cy="452"/>
                  <a:chOff x="1035" y="2309"/>
                  <a:chExt cx="213" cy="452"/>
                </a:xfrm>
              </p:grpSpPr>
              <p:sp>
                <p:nvSpPr>
                  <p:cNvPr id="4174" name="Line 227"/>
                  <p:cNvSpPr>
                    <a:spLocks noChangeShapeType="1"/>
                  </p:cNvSpPr>
                  <p:nvPr/>
                </p:nvSpPr>
                <p:spPr bwMode="auto">
                  <a:xfrm>
                    <a:off x="1035" y="2630"/>
                    <a:ext cx="1" cy="131"/>
                  </a:xfrm>
                  <a:prstGeom prst="line">
                    <a:avLst/>
                  </a:prstGeom>
                  <a:noFill/>
                  <a:ln w="38100">
                    <a:solidFill>
                      <a:srgbClr val="F72B09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175" name="Line 22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035" y="2573"/>
                    <a:ext cx="140" cy="57"/>
                  </a:xfrm>
                  <a:prstGeom prst="line">
                    <a:avLst/>
                  </a:prstGeom>
                  <a:noFill/>
                  <a:ln w="38100">
                    <a:solidFill>
                      <a:srgbClr val="F72B09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176" name="Line 22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175" y="2309"/>
                    <a:ext cx="72" cy="30"/>
                  </a:xfrm>
                  <a:prstGeom prst="line">
                    <a:avLst/>
                  </a:prstGeom>
                  <a:noFill/>
                  <a:ln w="38100">
                    <a:solidFill>
                      <a:srgbClr val="F72B09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177" name="Line 230"/>
                  <p:cNvSpPr>
                    <a:spLocks noChangeShapeType="1"/>
                  </p:cNvSpPr>
                  <p:nvPr/>
                </p:nvSpPr>
                <p:spPr bwMode="auto">
                  <a:xfrm>
                    <a:off x="1175" y="2339"/>
                    <a:ext cx="1" cy="234"/>
                  </a:xfrm>
                  <a:prstGeom prst="line">
                    <a:avLst/>
                  </a:prstGeom>
                  <a:noFill/>
                  <a:ln w="38100">
                    <a:solidFill>
                      <a:srgbClr val="F72B09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178" name="Line 231"/>
                  <p:cNvSpPr>
                    <a:spLocks noChangeShapeType="1"/>
                  </p:cNvSpPr>
                  <p:nvPr/>
                </p:nvSpPr>
                <p:spPr bwMode="auto">
                  <a:xfrm>
                    <a:off x="1247" y="2309"/>
                    <a:ext cx="1" cy="365"/>
                  </a:xfrm>
                  <a:prstGeom prst="line">
                    <a:avLst/>
                  </a:prstGeom>
                  <a:noFill/>
                  <a:ln w="38100">
                    <a:solidFill>
                      <a:srgbClr val="F72B09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179" name="Line 23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035" y="2674"/>
                    <a:ext cx="212" cy="87"/>
                  </a:xfrm>
                  <a:prstGeom prst="line">
                    <a:avLst/>
                  </a:prstGeom>
                  <a:noFill/>
                  <a:ln w="38100">
                    <a:solidFill>
                      <a:srgbClr val="F72B09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</p:grpSp>
          </p:grpSp>
          <p:sp>
            <p:nvSpPr>
              <p:cNvPr id="4171" name="Text Box 233"/>
              <p:cNvSpPr txBox="1">
                <a:spLocks noChangeArrowheads="1"/>
              </p:cNvSpPr>
              <p:nvPr/>
            </p:nvSpPr>
            <p:spPr bwMode="auto">
              <a:xfrm rot="-1217854">
                <a:off x="693" y="1884"/>
                <a:ext cx="879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1pPr>
                <a:lvl2pPr marL="742950" indent="-28575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2pPr>
                <a:lvl3pPr marL="11430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3pPr>
                <a:lvl4pPr marL="16002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4pPr>
                <a:lvl5pPr marL="20574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9pPr>
              </a:lstStyle>
              <a:p>
                <a:pPr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zh-CN" altLang="en-US" sz="2000">
                    <a:solidFill>
                      <a:srgbClr val="000000"/>
                    </a:solidFill>
                    <a:latin typeface="SuperFrench" pitchFamily="2" charset="2"/>
                    <a:ea typeface="楷体_GB2312" pitchFamily="49" charset="-122"/>
                  </a:rPr>
                  <a:t>右视图</a:t>
                </a:r>
              </a:p>
            </p:txBody>
          </p:sp>
        </p:grpSp>
        <p:sp>
          <p:nvSpPr>
            <p:cNvPr id="4167" name="Line 234"/>
            <p:cNvSpPr>
              <a:spLocks noChangeShapeType="1"/>
            </p:cNvSpPr>
            <p:nvPr/>
          </p:nvSpPr>
          <p:spPr bwMode="auto">
            <a:xfrm rot="-1300420" flipH="1" flipV="1">
              <a:off x="543" y="1904"/>
              <a:ext cx="115" cy="198"/>
            </a:xfrm>
            <a:prstGeom prst="line">
              <a:avLst/>
            </a:prstGeom>
            <a:noFill/>
            <a:ln w="9525">
              <a:solidFill>
                <a:srgbClr val="FF3399"/>
              </a:solidFill>
              <a:round/>
              <a:headE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68" name="Line 235"/>
            <p:cNvSpPr>
              <a:spLocks noChangeShapeType="1"/>
            </p:cNvSpPr>
            <p:nvPr/>
          </p:nvSpPr>
          <p:spPr bwMode="auto">
            <a:xfrm rot="-1300420" flipH="1" flipV="1">
              <a:off x="541" y="3138"/>
              <a:ext cx="115" cy="198"/>
            </a:xfrm>
            <a:prstGeom prst="line">
              <a:avLst/>
            </a:prstGeom>
            <a:noFill/>
            <a:ln w="9525">
              <a:solidFill>
                <a:srgbClr val="FF3399"/>
              </a:solidFill>
              <a:round/>
              <a:headE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310508" name="Text Box 236"/>
          <p:cNvSpPr txBox="1">
            <a:spLocks noChangeArrowheads="1"/>
          </p:cNvSpPr>
          <p:nvPr/>
        </p:nvSpPr>
        <p:spPr bwMode="auto">
          <a:xfrm>
            <a:off x="2147888" y="2352675"/>
            <a:ext cx="1395412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zh-CN" altLang="en-US" sz="2000">
                <a:solidFill>
                  <a:srgbClr val="000000"/>
                </a:solidFill>
                <a:latin typeface="SuperFrench" pitchFamily="2" charset="2"/>
                <a:ea typeface="楷体_GB2312" pitchFamily="49" charset="-122"/>
              </a:rPr>
              <a:t>主视图</a:t>
            </a:r>
          </a:p>
        </p:txBody>
      </p:sp>
      <p:grpSp>
        <p:nvGrpSpPr>
          <p:cNvPr id="310509" name="Group 237"/>
          <p:cNvGrpSpPr>
            <a:grpSpLocks/>
          </p:cNvGrpSpPr>
          <p:nvPr/>
        </p:nvGrpSpPr>
        <p:grpSpPr bwMode="auto">
          <a:xfrm>
            <a:off x="3079750" y="3286125"/>
            <a:ext cx="2400300" cy="1949450"/>
            <a:chOff x="3546" y="2597"/>
            <a:chExt cx="1512" cy="1228"/>
          </a:xfrm>
        </p:grpSpPr>
        <p:grpSp>
          <p:nvGrpSpPr>
            <p:cNvPr id="4146" name="Group 238"/>
            <p:cNvGrpSpPr>
              <a:grpSpLocks/>
            </p:cNvGrpSpPr>
            <p:nvPr/>
          </p:nvGrpSpPr>
          <p:grpSpPr bwMode="auto">
            <a:xfrm>
              <a:off x="3546" y="2597"/>
              <a:ext cx="1512" cy="1228"/>
              <a:chOff x="3540" y="2597"/>
              <a:chExt cx="1512" cy="1228"/>
            </a:xfrm>
          </p:grpSpPr>
          <p:sp>
            <p:nvSpPr>
              <p:cNvPr id="4162" name="Rectangle 239"/>
              <p:cNvSpPr>
                <a:spLocks noChangeArrowheads="1"/>
              </p:cNvSpPr>
              <p:nvPr/>
            </p:nvSpPr>
            <p:spPr bwMode="auto">
              <a:xfrm>
                <a:off x="3540" y="2598"/>
                <a:ext cx="1506" cy="1224"/>
              </a:xfrm>
              <a:prstGeom prst="rect">
                <a:avLst/>
              </a:prstGeom>
              <a:solidFill>
                <a:srgbClr val="FCAEEB">
                  <a:alpha val="67842"/>
                </a:srgbClr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1pPr>
                <a:lvl2pPr marL="742950" indent="-28575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2pPr>
                <a:lvl3pPr marL="11430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3pPr>
                <a:lvl4pPr marL="16002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4pPr>
                <a:lvl5pPr marL="20574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9pPr>
              </a:lstStyle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/>
              </a:p>
            </p:txBody>
          </p:sp>
          <p:sp>
            <p:nvSpPr>
              <p:cNvPr id="4163" name="Line 240"/>
              <p:cNvSpPr>
                <a:spLocks noChangeShapeType="1"/>
              </p:cNvSpPr>
              <p:nvPr/>
            </p:nvSpPr>
            <p:spPr bwMode="auto">
              <a:xfrm>
                <a:off x="3542" y="3824"/>
                <a:ext cx="151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164" name="Line 241"/>
              <p:cNvSpPr>
                <a:spLocks noChangeShapeType="1"/>
              </p:cNvSpPr>
              <p:nvPr/>
            </p:nvSpPr>
            <p:spPr bwMode="auto">
              <a:xfrm flipH="1">
                <a:off x="3542" y="2597"/>
                <a:ext cx="151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165" name="Line 242"/>
              <p:cNvSpPr>
                <a:spLocks noChangeShapeType="1"/>
              </p:cNvSpPr>
              <p:nvPr/>
            </p:nvSpPr>
            <p:spPr bwMode="auto">
              <a:xfrm>
                <a:off x="5052" y="2598"/>
                <a:ext cx="0" cy="12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4147" name="Group 243"/>
            <p:cNvGrpSpPr>
              <a:grpSpLocks/>
            </p:cNvGrpSpPr>
            <p:nvPr/>
          </p:nvGrpSpPr>
          <p:grpSpPr bwMode="auto">
            <a:xfrm>
              <a:off x="4074" y="3046"/>
              <a:ext cx="607" cy="366"/>
              <a:chOff x="4074" y="3046"/>
              <a:chExt cx="607" cy="366"/>
            </a:xfrm>
          </p:grpSpPr>
          <p:grpSp>
            <p:nvGrpSpPr>
              <p:cNvPr id="4148" name="Group 244"/>
              <p:cNvGrpSpPr>
                <a:grpSpLocks/>
              </p:cNvGrpSpPr>
              <p:nvPr/>
            </p:nvGrpSpPr>
            <p:grpSpPr bwMode="auto">
              <a:xfrm>
                <a:off x="4074" y="3280"/>
                <a:ext cx="606" cy="1"/>
                <a:chOff x="4074" y="3280"/>
                <a:chExt cx="606" cy="1"/>
              </a:xfrm>
            </p:grpSpPr>
            <p:sp>
              <p:nvSpPr>
                <p:cNvPr id="4155" name="Line 245"/>
                <p:cNvSpPr>
                  <a:spLocks noChangeShapeType="1"/>
                </p:cNvSpPr>
                <p:nvPr/>
              </p:nvSpPr>
              <p:spPr bwMode="auto">
                <a:xfrm>
                  <a:off x="4074" y="3280"/>
                  <a:ext cx="54" cy="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156" name="Line 246"/>
                <p:cNvSpPr>
                  <a:spLocks noChangeShapeType="1"/>
                </p:cNvSpPr>
                <p:nvPr/>
              </p:nvSpPr>
              <p:spPr bwMode="auto">
                <a:xfrm>
                  <a:off x="4159" y="3280"/>
                  <a:ext cx="62" cy="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157" name="Line 247"/>
                <p:cNvSpPr>
                  <a:spLocks noChangeShapeType="1"/>
                </p:cNvSpPr>
                <p:nvPr/>
              </p:nvSpPr>
              <p:spPr bwMode="auto">
                <a:xfrm>
                  <a:off x="4252" y="3280"/>
                  <a:ext cx="63" cy="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158" name="Line 248"/>
                <p:cNvSpPr>
                  <a:spLocks noChangeShapeType="1"/>
                </p:cNvSpPr>
                <p:nvPr/>
              </p:nvSpPr>
              <p:spPr bwMode="auto">
                <a:xfrm>
                  <a:off x="4346" y="3280"/>
                  <a:ext cx="62" cy="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159" name="Line 249"/>
                <p:cNvSpPr>
                  <a:spLocks noChangeShapeType="1"/>
                </p:cNvSpPr>
                <p:nvPr/>
              </p:nvSpPr>
              <p:spPr bwMode="auto">
                <a:xfrm>
                  <a:off x="4439" y="3280"/>
                  <a:ext cx="62" cy="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160" name="Line 250"/>
                <p:cNvSpPr>
                  <a:spLocks noChangeShapeType="1"/>
                </p:cNvSpPr>
                <p:nvPr/>
              </p:nvSpPr>
              <p:spPr bwMode="auto">
                <a:xfrm>
                  <a:off x="4532" y="3280"/>
                  <a:ext cx="62" cy="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161" name="Line 251"/>
                <p:cNvSpPr>
                  <a:spLocks noChangeShapeType="1"/>
                </p:cNvSpPr>
                <p:nvPr/>
              </p:nvSpPr>
              <p:spPr bwMode="auto">
                <a:xfrm>
                  <a:off x="4626" y="3280"/>
                  <a:ext cx="54" cy="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4149" name="Group 252"/>
              <p:cNvGrpSpPr>
                <a:grpSpLocks/>
              </p:cNvGrpSpPr>
              <p:nvPr/>
            </p:nvGrpSpPr>
            <p:grpSpPr bwMode="auto">
              <a:xfrm>
                <a:off x="4074" y="3046"/>
                <a:ext cx="607" cy="366"/>
                <a:chOff x="4074" y="3046"/>
                <a:chExt cx="607" cy="366"/>
              </a:xfrm>
            </p:grpSpPr>
            <p:sp>
              <p:nvSpPr>
                <p:cNvPr id="4150" name="Line 253"/>
                <p:cNvSpPr>
                  <a:spLocks noChangeShapeType="1"/>
                </p:cNvSpPr>
                <p:nvPr/>
              </p:nvSpPr>
              <p:spPr bwMode="auto">
                <a:xfrm flipV="1">
                  <a:off x="4074" y="3179"/>
                  <a:ext cx="1" cy="23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151" name="Line 254"/>
                <p:cNvSpPr>
                  <a:spLocks noChangeShapeType="1"/>
                </p:cNvSpPr>
                <p:nvPr/>
              </p:nvSpPr>
              <p:spPr bwMode="auto">
                <a:xfrm flipV="1">
                  <a:off x="4680" y="3046"/>
                  <a:ext cx="1" cy="365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152" name="Line 255"/>
                <p:cNvSpPr>
                  <a:spLocks noChangeShapeType="1"/>
                </p:cNvSpPr>
                <p:nvPr/>
              </p:nvSpPr>
              <p:spPr bwMode="auto">
                <a:xfrm flipH="1">
                  <a:off x="4074" y="3411"/>
                  <a:ext cx="606" cy="1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153" name="Line 256"/>
                <p:cNvSpPr>
                  <a:spLocks noChangeShapeType="1"/>
                </p:cNvSpPr>
                <p:nvPr/>
              </p:nvSpPr>
              <p:spPr bwMode="auto">
                <a:xfrm flipH="1">
                  <a:off x="4482" y="3046"/>
                  <a:ext cx="198" cy="1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154" name="Line 257"/>
                <p:cNvSpPr>
                  <a:spLocks noChangeShapeType="1"/>
                </p:cNvSpPr>
                <p:nvPr/>
              </p:nvSpPr>
              <p:spPr bwMode="auto">
                <a:xfrm flipV="1">
                  <a:off x="4074" y="3046"/>
                  <a:ext cx="408" cy="133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</p:grpSp>
      </p:grpSp>
      <p:grpSp>
        <p:nvGrpSpPr>
          <p:cNvPr id="310530" name="Group 258"/>
          <p:cNvGrpSpPr>
            <a:grpSpLocks/>
          </p:cNvGrpSpPr>
          <p:nvPr/>
        </p:nvGrpSpPr>
        <p:grpSpPr bwMode="auto">
          <a:xfrm>
            <a:off x="2136775" y="2344738"/>
            <a:ext cx="3333750" cy="933450"/>
            <a:chOff x="2952" y="2004"/>
            <a:chExt cx="2100" cy="588"/>
          </a:xfrm>
        </p:grpSpPr>
        <p:sp>
          <p:nvSpPr>
            <p:cNvPr id="4128" name="Freeform 259"/>
            <p:cNvSpPr>
              <a:spLocks/>
            </p:cNvSpPr>
            <p:nvPr/>
          </p:nvSpPr>
          <p:spPr bwMode="auto">
            <a:xfrm>
              <a:off x="2952" y="2004"/>
              <a:ext cx="2100" cy="588"/>
            </a:xfrm>
            <a:custGeom>
              <a:avLst/>
              <a:gdLst>
                <a:gd name="T0" fmla="*/ 0 w 2100"/>
                <a:gd name="T1" fmla="*/ 6 h 588"/>
                <a:gd name="T2" fmla="*/ 582 w 2100"/>
                <a:gd name="T3" fmla="*/ 588 h 588"/>
                <a:gd name="T4" fmla="*/ 2100 w 2100"/>
                <a:gd name="T5" fmla="*/ 588 h 588"/>
                <a:gd name="T6" fmla="*/ 1512 w 2100"/>
                <a:gd name="T7" fmla="*/ 0 h 588"/>
                <a:gd name="T8" fmla="*/ 0 w 2100"/>
                <a:gd name="T9" fmla="*/ 6 h 5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00" h="588">
                  <a:moveTo>
                    <a:pt x="0" y="6"/>
                  </a:moveTo>
                  <a:lnTo>
                    <a:pt x="582" y="588"/>
                  </a:lnTo>
                  <a:lnTo>
                    <a:pt x="2100" y="588"/>
                  </a:lnTo>
                  <a:lnTo>
                    <a:pt x="1512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A0F95D">
                <a:alpha val="61176"/>
              </a:srgbClr>
            </a:solidFill>
            <a:ln w="19050" cmpd="sng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4129" name="Group 260"/>
            <p:cNvGrpSpPr>
              <a:grpSpLocks/>
            </p:cNvGrpSpPr>
            <p:nvPr/>
          </p:nvGrpSpPr>
          <p:grpSpPr bwMode="auto">
            <a:xfrm>
              <a:off x="3656" y="2180"/>
              <a:ext cx="768" cy="163"/>
              <a:chOff x="3656" y="2180"/>
              <a:chExt cx="768" cy="163"/>
            </a:xfrm>
          </p:grpSpPr>
          <p:grpSp>
            <p:nvGrpSpPr>
              <p:cNvPr id="4130" name="Group 261"/>
              <p:cNvGrpSpPr>
                <a:grpSpLocks/>
              </p:cNvGrpSpPr>
              <p:nvPr/>
            </p:nvGrpSpPr>
            <p:grpSpPr bwMode="auto">
              <a:xfrm>
                <a:off x="3656" y="2180"/>
                <a:ext cx="768" cy="163"/>
                <a:chOff x="3656" y="2180"/>
                <a:chExt cx="768" cy="163"/>
              </a:xfrm>
            </p:grpSpPr>
            <p:sp>
              <p:nvSpPr>
                <p:cNvPr id="4134" name="Line 262"/>
                <p:cNvSpPr>
                  <a:spLocks noChangeShapeType="1"/>
                </p:cNvSpPr>
                <p:nvPr/>
              </p:nvSpPr>
              <p:spPr bwMode="auto">
                <a:xfrm flipH="1">
                  <a:off x="3656" y="2180"/>
                  <a:ext cx="606" cy="1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grpSp>
              <p:nvGrpSpPr>
                <p:cNvPr id="4135" name="Group 263"/>
                <p:cNvGrpSpPr>
                  <a:grpSpLocks/>
                </p:cNvGrpSpPr>
                <p:nvPr/>
              </p:nvGrpSpPr>
              <p:grpSpPr bwMode="auto">
                <a:xfrm>
                  <a:off x="3712" y="2235"/>
                  <a:ext cx="606" cy="1"/>
                  <a:chOff x="3712" y="2235"/>
                  <a:chExt cx="606" cy="1"/>
                </a:xfrm>
              </p:grpSpPr>
              <p:sp>
                <p:nvSpPr>
                  <p:cNvPr id="4139" name="Line 26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263" y="2235"/>
                    <a:ext cx="55" cy="1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140" name="Line 26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170" y="2235"/>
                    <a:ext cx="63" cy="1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141" name="Line 26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077" y="2235"/>
                    <a:ext cx="62" cy="1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142" name="Line 26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983" y="2235"/>
                    <a:ext cx="63" cy="1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143" name="Line 26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890" y="2235"/>
                    <a:ext cx="63" cy="1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144" name="Line 26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797" y="2235"/>
                    <a:ext cx="62" cy="1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145" name="Line 27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712" y="2235"/>
                    <a:ext cx="54" cy="1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</p:grpSp>
            <p:sp>
              <p:nvSpPr>
                <p:cNvPr id="4136" name="Line 271"/>
                <p:cNvSpPr>
                  <a:spLocks noChangeShapeType="1"/>
                </p:cNvSpPr>
                <p:nvPr/>
              </p:nvSpPr>
              <p:spPr bwMode="auto">
                <a:xfrm flipH="1">
                  <a:off x="3819" y="2342"/>
                  <a:ext cx="605" cy="1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137" name="Line 272"/>
                <p:cNvSpPr>
                  <a:spLocks noChangeShapeType="1"/>
                </p:cNvSpPr>
                <p:nvPr/>
              </p:nvSpPr>
              <p:spPr bwMode="auto">
                <a:xfrm>
                  <a:off x="3656" y="2180"/>
                  <a:ext cx="163" cy="16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138" name="Line 273"/>
                <p:cNvSpPr>
                  <a:spLocks noChangeShapeType="1"/>
                </p:cNvSpPr>
                <p:nvPr/>
              </p:nvSpPr>
              <p:spPr bwMode="auto">
                <a:xfrm>
                  <a:off x="4262" y="2180"/>
                  <a:ext cx="162" cy="162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4131" name="Group 274"/>
              <p:cNvGrpSpPr>
                <a:grpSpLocks/>
              </p:cNvGrpSpPr>
              <p:nvPr/>
            </p:nvGrpSpPr>
            <p:grpSpPr bwMode="auto">
              <a:xfrm>
                <a:off x="4065" y="2180"/>
                <a:ext cx="56" cy="55"/>
                <a:chOff x="4065" y="2180"/>
                <a:chExt cx="56" cy="55"/>
              </a:xfrm>
            </p:grpSpPr>
            <p:sp>
              <p:nvSpPr>
                <p:cNvPr id="4132" name="Line 275"/>
                <p:cNvSpPr>
                  <a:spLocks noChangeShapeType="1"/>
                </p:cNvSpPr>
                <p:nvPr/>
              </p:nvSpPr>
              <p:spPr bwMode="auto">
                <a:xfrm>
                  <a:off x="4065" y="2180"/>
                  <a:ext cx="28" cy="27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133" name="Line 276"/>
                <p:cNvSpPr>
                  <a:spLocks noChangeShapeType="1"/>
                </p:cNvSpPr>
                <p:nvPr/>
              </p:nvSpPr>
              <p:spPr bwMode="auto">
                <a:xfrm>
                  <a:off x="4099" y="2213"/>
                  <a:ext cx="22" cy="22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</p:grpSp>
      </p:grpSp>
      <p:grpSp>
        <p:nvGrpSpPr>
          <p:cNvPr id="310549" name="Group 277"/>
          <p:cNvGrpSpPr>
            <a:grpSpLocks/>
          </p:cNvGrpSpPr>
          <p:nvPr/>
        </p:nvGrpSpPr>
        <p:grpSpPr bwMode="auto">
          <a:xfrm>
            <a:off x="2136775" y="2354263"/>
            <a:ext cx="938213" cy="2879725"/>
            <a:chOff x="2952" y="2010"/>
            <a:chExt cx="591" cy="1814"/>
          </a:xfrm>
        </p:grpSpPr>
        <p:grpSp>
          <p:nvGrpSpPr>
            <p:cNvPr id="4112" name="Group 278"/>
            <p:cNvGrpSpPr>
              <a:grpSpLocks/>
            </p:cNvGrpSpPr>
            <p:nvPr/>
          </p:nvGrpSpPr>
          <p:grpSpPr bwMode="auto">
            <a:xfrm>
              <a:off x="2952" y="2010"/>
              <a:ext cx="591" cy="1814"/>
              <a:chOff x="2952" y="2010"/>
              <a:chExt cx="591" cy="1814"/>
            </a:xfrm>
          </p:grpSpPr>
          <p:sp>
            <p:nvSpPr>
              <p:cNvPr id="4123" name="Freeform 279"/>
              <p:cNvSpPr>
                <a:spLocks/>
              </p:cNvSpPr>
              <p:nvPr/>
            </p:nvSpPr>
            <p:spPr bwMode="auto">
              <a:xfrm>
                <a:off x="2952" y="2010"/>
                <a:ext cx="588" cy="1812"/>
              </a:xfrm>
              <a:custGeom>
                <a:avLst/>
                <a:gdLst>
                  <a:gd name="T0" fmla="*/ 0 w 588"/>
                  <a:gd name="T1" fmla="*/ 0 h 1812"/>
                  <a:gd name="T2" fmla="*/ 0 w 588"/>
                  <a:gd name="T3" fmla="*/ 1224 h 1812"/>
                  <a:gd name="T4" fmla="*/ 588 w 588"/>
                  <a:gd name="T5" fmla="*/ 1812 h 1812"/>
                  <a:gd name="T6" fmla="*/ 588 w 588"/>
                  <a:gd name="T7" fmla="*/ 582 h 1812"/>
                  <a:gd name="T8" fmla="*/ 0 w 588"/>
                  <a:gd name="T9" fmla="*/ 0 h 18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8" h="1812">
                    <a:moveTo>
                      <a:pt x="0" y="0"/>
                    </a:moveTo>
                    <a:lnTo>
                      <a:pt x="0" y="1224"/>
                    </a:lnTo>
                    <a:lnTo>
                      <a:pt x="588" y="1812"/>
                    </a:lnTo>
                    <a:lnTo>
                      <a:pt x="588" y="58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00">
                  <a:alpha val="72940"/>
                </a:srgbClr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124" name="Line 280"/>
              <p:cNvSpPr>
                <a:spLocks noChangeShapeType="1"/>
              </p:cNvSpPr>
              <p:nvPr/>
            </p:nvSpPr>
            <p:spPr bwMode="auto">
              <a:xfrm>
                <a:off x="2956" y="3238"/>
                <a:ext cx="586" cy="5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125" name="Line 281"/>
              <p:cNvSpPr>
                <a:spLocks noChangeShapeType="1"/>
              </p:cNvSpPr>
              <p:nvPr/>
            </p:nvSpPr>
            <p:spPr bwMode="auto">
              <a:xfrm flipV="1">
                <a:off x="3542" y="2597"/>
                <a:ext cx="1" cy="12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126" name="Line 282"/>
              <p:cNvSpPr>
                <a:spLocks noChangeShapeType="1"/>
              </p:cNvSpPr>
              <p:nvPr/>
            </p:nvSpPr>
            <p:spPr bwMode="auto">
              <a:xfrm flipH="1" flipV="1">
                <a:off x="2956" y="2011"/>
                <a:ext cx="586" cy="5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127" name="Line 283"/>
              <p:cNvSpPr>
                <a:spLocks noChangeShapeType="1"/>
              </p:cNvSpPr>
              <p:nvPr/>
            </p:nvSpPr>
            <p:spPr bwMode="auto">
              <a:xfrm>
                <a:off x="2952" y="2010"/>
                <a:ext cx="0" cy="122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4113" name="Group 284"/>
            <p:cNvGrpSpPr>
              <a:grpSpLocks/>
            </p:cNvGrpSpPr>
            <p:nvPr/>
          </p:nvGrpSpPr>
          <p:grpSpPr bwMode="auto">
            <a:xfrm>
              <a:off x="3124" y="2628"/>
              <a:ext cx="163" cy="528"/>
              <a:chOff x="3124" y="2628"/>
              <a:chExt cx="163" cy="528"/>
            </a:xfrm>
          </p:grpSpPr>
          <p:sp>
            <p:nvSpPr>
              <p:cNvPr id="4114" name="Line 285"/>
              <p:cNvSpPr>
                <a:spLocks noChangeShapeType="1"/>
              </p:cNvSpPr>
              <p:nvPr/>
            </p:nvSpPr>
            <p:spPr bwMode="auto">
              <a:xfrm flipV="1">
                <a:off x="3286" y="3025"/>
                <a:ext cx="1" cy="13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115" name="Line 286"/>
              <p:cNvSpPr>
                <a:spLocks noChangeShapeType="1"/>
              </p:cNvSpPr>
              <p:nvPr/>
            </p:nvSpPr>
            <p:spPr bwMode="auto">
              <a:xfrm flipV="1">
                <a:off x="3124" y="2628"/>
                <a:ext cx="1" cy="36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116" name="Line 287"/>
              <p:cNvSpPr>
                <a:spLocks noChangeShapeType="1"/>
              </p:cNvSpPr>
              <p:nvPr/>
            </p:nvSpPr>
            <p:spPr bwMode="auto">
              <a:xfrm>
                <a:off x="3124" y="2993"/>
                <a:ext cx="162" cy="163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117" name="Line 288"/>
              <p:cNvSpPr>
                <a:spLocks noChangeShapeType="1"/>
              </p:cNvSpPr>
              <p:nvPr/>
            </p:nvSpPr>
            <p:spPr bwMode="auto">
              <a:xfrm flipH="1" flipV="1">
                <a:off x="3180" y="2918"/>
                <a:ext cx="106" cy="107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grpSp>
            <p:nvGrpSpPr>
              <p:cNvPr id="4118" name="Group 289"/>
              <p:cNvGrpSpPr>
                <a:grpSpLocks/>
              </p:cNvGrpSpPr>
              <p:nvPr/>
            </p:nvGrpSpPr>
            <p:grpSpPr bwMode="auto">
              <a:xfrm>
                <a:off x="3124" y="2761"/>
                <a:ext cx="56" cy="56"/>
                <a:chOff x="3124" y="2761"/>
                <a:chExt cx="56" cy="56"/>
              </a:xfrm>
            </p:grpSpPr>
            <p:sp>
              <p:nvSpPr>
                <p:cNvPr id="4121" name="Line 290"/>
                <p:cNvSpPr>
                  <a:spLocks noChangeShapeType="1"/>
                </p:cNvSpPr>
                <p:nvPr/>
              </p:nvSpPr>
              <p:spPr bwMode="auto">
                <a:xfrm>
                  <a:off x="3124" y="2761"/>
                  <a:ext cx="28" cy="28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122" name="Line 291"/>
                <p:cNvSpPr>
                  <a:spLocks noChangeShapeType="1"/>
                </p:cNvSpPr>
                <p:nvPr/>
              </p:nvSpPr>
              <p:spPr bwMode="auto">
                <a:xfrm>
                  <a:off x="3158" y="2795"/>
                  <a:ext cx="22" cy="22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sp>
            <p:nvSpPr>
              <p:cNvPr id="4119" name="Line 292"/>
              <p:cNvSpPr>
                <a:spLocks noChangeShapeType="1"/>
              </p:cNvSpPr>
              <p:nvPr/>
            </p:nvSpPr>
            <p:spPr bwMode="auto">
              <a:xfrm>
                <a:off x="3180" y="2684"/>
                <a:ext cx="1" cy="234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120" name="Line 293"/>
              <p:cNvSpPr>
                <a:spLocks noChangeShapeType="1"/>
              </p:cNvSpPr>
              <p:nvPr/>
            </p:nvSpPr>
            <p:spPr bwMode="auto">
              <a:xfrm>
                <a:off x="3124" y="2628"/>
                <a:ext cx="56" cy="5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sp>
        <p:nvSpPr>
          <p:cNvPr id="4111" name="Text Box 294"/>
          <p:cNvSpPr txBox="1">
            <a:spLocks noChangeArrowheads="1"/>
          </p:cNvSpPr>
          <p:nvPr/>
        </p:nvSpPr>
        <p:spPr bwMode="auto">
          <a:xfrm>
            <a:off x="100013" y="107950"/>
            <a:ext cx="904398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6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⒉ </a:t>
            </a:r>
            <a:r>
              <a:rPr lang="zh-CN" altLang="en-US" sz="36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六个投影面的展开</a:t>
            </a:r>
          </a:p>
        </p:txBody>
      </p:sp>
    </p:spTree>
    <p:extLst>
      <p:ext uri="{BB962C8B-B14F-4D97-AF65-F5344CB8AC3E}">
        <p14:creationId xmlns:p14="http://schemas.microsoft.com/office/powerpoint/2010/main" val="3305829173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10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xit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1" dur="500"/>
                                        <p:tgtEl>
                                          <p:spTgt spid="3105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0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1000"/>
                                        <p:tgtEl>
                                          <p:spTgt spid="310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310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1000"/>
                                        <p:tgtEl>
                                          <p:spTgt spid="310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xit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39" dur="1000"/>
                                        <p:tgtEl>
                                          <p:spTgt spid="3105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10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4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1000"/>
                                        <p:tgtEl>
                                          <p:spTgt spid="310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8" dur="1000"/>
                                        <p:tgtEl>
                                          <p:spTgt spid="3103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10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1000"/>
                                        <p:tgtEl>
                                          <p:spTgt spid="310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xit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57" dur="500"/>
                                        <p:tgtEl>
                                          <p:spTgt spid="3104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0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0508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7" name="Text Box 7"/>
          <p:cNvSpPr txBox="1">
            <a:spLocks noChangeArrowheads="1"/>
          </p:cNvSpPr>
          <p:nvPr/>
        </p:nvSpPr>
        <p:spPr bwMode="auto">
          <a:xfrm>
            <a:off x="0" y="5703888"/>
            <a:ext cx="9144000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Times New Roman" pitchFamily="18" charset="0"/>
                <a:sym typeface="Symbol" pitchFamily="18" charset="2"/>
              </a:rPr>
              <a:t>         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  <a:sym typeface="Symbol" pitchFamily="18" charset="2"/>
              </a:rPr>
              <a:t>除后视图外，靠近主视图的一边是物体的后面，远离主视图的一边是物体的前面。</a:t>
            </a:r>
          </a:p>
        </p:txBody>
      </p:sp>
      <p:sp>
        <p:nvSpPr>
          <p:cNvPr id="5123" name="Text Box 8"/>
          <p:cNvSpPr txBox="1">
            <a:spLocks noChangeArrowheads="1"/>
          </p:cNvSpPr>
          <p:nvPr/>
        </p:nvSpPr>
        <p:spPr bwMode="auto">
          <a:xfrm>
            <a:off x="96838" y="85725"/>
            <a:ext cx="637063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600">
                <a:solidFill>
                  <a:srgbClr val="000000"/>
                </a:solidFill>
                <a:latin typeface="Times New Roman" pitchFamily="18" charset="0"/>
              </a:rPr>
              <a:t>⒊ </a:t>
            </a:r>
            <a:r>
              <a:rPr lang="zh-CN" altLang="en-US" sz="3600">
                <a:solidFill>
                  <a:srgbClr val="000000"/>
                </a:solidFill>
                <a:latin typeface="Times New Roman" pitchFamily="18" charset="0"/>
              </a:rPr>
              <a:t>六面视图的投影对应关系</a:t>
            </a:r>
          </a:p>
        </p:txBody>
      </p:sp>
      <p:sp>
        <p:nvSpPr>
          <p:cNvPr id="41062" name="Text Box 102"/>
          <p:cNvSpPr txBox="1">
            <a:spLocks noChangeArrowheads="1"/>
          </p:cNvSpPr>
          <p:nvPr/>
        </p:nvSpPr>
        <p:spPr bwMode="auto">
          <a:xfrm>
            <a:off x="0" y="4746625"/>
            <a:ext cx="750252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Times New Roman" pitchFamily="18" charset="0"/>
                <a:sym typeface="Symbol" pitchFamily="18" charset="2"/>
              </a:rPr>
              <a:t> 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  <a:sym typeface="Symbol" pitchFamily="18" charset="2"/>
              </a:rPr>
              <a:t>度量对应关系 ：</a:t>
            </a:r>
            <a:r>
              <a:rPr lang="zh-CN" altLang="en-US" sz="3200">
                <a:solidFill>
                  <a:srgbClr val="FF0000"/>
                </a:solidFill>
                <a:latin typeface="Times New Roman" pitchFamily="18" charset="0"/>
                <a:sym typeface="Symbol" pitchFamily="18" charset="2"/>
              </a:rPr>
              <a:t>仍遵守“三等”规律</a:t>
            </a:r>
          </a:p>
        </p:txBody>
      </p:sp>
      <p:sp>
        <p:nvSpPr>
          <p:cNvPr id="41063" name="Text Box 103"/>
          <p:cNvSpPr txBox="1">
            <a:spLocks noChangeArrowheads="1"/>
          </p:cNvSpPr>
          <p:nvPr/>
        </p:nvSpPr>
        <p:spPr bwMode="auto">
          <a:xfrm>
            <a:off x="0" y="5233988"/>
            <a:ext cx="555307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Times New Roman" pitchFamily="18" charset="0"/>
                <a:sym typeface="Symbol" pitchFamily="18" charset="2"/>
              </a:rPr>
              <a:t> 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  <a:sym typeface="Symbol" pitchFamily="18" charset="2"/>
              </a:rPr>
              <a:t>方位对应关系：</a:t>
            </a:r>
          </a:p>
        </p:txBody>
      </p:sp>
      <p:grpSp>
        <p:nvGrpSpPr>
          <p:cNvPr id="41097" name="Group 137"/>
          <p:cNvGrpSpPr>
            <a:grpSpLocks/>
          </p:cNvGrpSpPr>
          <p:nvPr/>
        </p:nvGrpSpPr>
        <p:grpSpPr bwMode="auto">
          <a:xfrm>
            <a:off x="889000" y="663575"/>
            <a:ext cx="438150" cy="508000"/>
            <a:chOff x="1834" y="2328"/>
            <a:chExt cx="177" cy="205"/>
          </a:xfrm>
        </p:grpSpPr>
        <p:sp>
          <p:nvSpPr>
            <p:cNvPr id="5434" name="Freeform 138"/>
            <p:cNvSpPr>
              <a:spLocks/>
            </p:cNvSpPr>
            <p:nvPr/>
          </p:nvSpPr>
          <p:spPr bwMode="auto">
            <a:xfrm>
              <a:off x="1958" y="2480"/>
              <a:ext cx="53" cy="53"/>
            </a:xfrm>
            <a:custGeom>
              <a:avLst/>
              <a:gdLst>
                <a:gd name="T0" fmla="*/ 15 w 224"/>
                <a:gd name="T1" fmla="*/ 0 h 220"/>
                <a:gd name="T2" fmla="*/ 0 w 224"/>
                <a:gd name="T3" fmla="*/ 15 h 220"/>
                <a:gd name="T4" fmla="*/ 53 w 224"/>
                <a:gd name="T5" fmla="*/ 53 h 220"/>
                <a:gd name="T6" fmla="*/ 15 w 224"/>
                <a:gd name="T7" fmla="*/ 0 h 2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4" h="220">
                  <a:moveTo>
                    <a:pt x="63" y="0"/>
                  </a:moveTo>
                  <a:lnTo>
                    <a:pt x="0" y="64"/>
                  </a:lnTo>
                  <a:lnTo>
                    <a:pt x="224" y="220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5" name="Freeform 139"/>
            <p:cNvSpPr>
              <a:spLocks/>
            </p:cNvSpPr>
            <p:nvPr/>
          </p:nvSpPr>
          <p:spPr bwMode="auto">
            <a:xfrm>
              <a:off x="1958" y="2480"/>
              <a:ext cx="53" cy="53"/>
            </a:xfrm>
            <a:custGeom>
              <a:avLst/>
              <a:gdLst>
                <a:gd name="T0" fmla="*/ 15 w 224"/>
                <a:gd name="T1" fmla="*/ 0 h 220"/>
                <a:gd name="T2" fmla="*/ 0 w 224"/>
                <a:gd name="T3" fmla="*/ 15 h 220"/>
                <a:gd name="T4" fmla="*/ 53 w 224"/>
                <a:gd name="T5" fmla="*/ 53 h 220"/>
                <a:gd name="T6" fmla="*/ 15 w 224"/>
                <a:gd name="T7" fmla="*/ 0 h 2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4" h="220">
                  <a:moveTo>
                    <a:pt x="63" y="0"/>
                  </a:moveTo>
                  <a:lnTo>
                    <a:pt x="0" y="64"/>
                  </a:lnTo>
                  <a:lnTo>
                    <a:pt x="224" y="220"/>
                  </a:lnTo>
                  <a:lnTo>
                    <a:pt x="63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6" name="Line 140"/>
            <p:cNvSpPr>
              <a:spLocks noChangeShapeType="1"/>
            </p:cNvSpPr>
            <p:nvPr/>
          </p:nvSpPr>
          <p:spPr bwMode="auto">
            <a:xfrm flipH="1" flipV="1">
              <a:off x="1915" y="2440"/>
              <a:ext cx="50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7" name="Line 141"/>
            <p:cNvSpPr>
              <a:spLocks noChangeShapeType="1"/>
            </p:cNvSpPr>
            <p:nvPr/>
          </p:nvSpPr>
          <p:spPr bwMode="auto">
            <a:xfrm>
              <a:off x="1859" y="2333"/>
              <a:ext cx="13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8" name="Line 142"/>
            <p:cNvSpPr>
              <a:spLocks noChangeShapeType="1"/>
            </p:cNvSpPr>
            <p:nvPr/>
          </p:nvSpPr>
          <p:spPr bwMode="auto">
            <a:xfrm flipV="1">
              <a:off x="1834" y="2358"/>
              <a:ext cx="88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9" name="Line 143"/>
            <p:cNvSpPr>
              <a:spLocks noChangeShapeType="1"/>
            </p:cNvSpPr>
            <p:nvPr/>
          </p:nvSpPr>
          <p:spPr bwMode="auto">
            <a:xfrm flipH="1">
              <a:off x="1885" y="2328"/>
              <a:ext cx="12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40" name="Line 144"/>
            <p:cNvSpPr>
              <a:spLocks noChangeShapeType="1"/>
            </p:cNvSpPr>
            <p:nvPr/>
          </p:nvSpPr>
          <p:spPr bwMode="auto">
            <a:xfrm>
              <a:off x="1852" y="2377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41" name="Freeform 145"/>
            <p:cNvSpPr>
              <a:spLocks/>
            </p:cNvSpPr>
            <p:nvPr/>
          </p:nvSpPr>
          <p:spPr bwMode="auto">
            <a:xfrm>
              <a:off x="1862" y="2377"/>
              <a:ext cx="13" cy="98"/>
            </a:xfrm>
            <a:custGeom>
              <a:avLst/>
              <a:gdLst>
                <a:gd name="T0" fmla="*/ 13 w 55"/>
                <a:gd name="T1" fmla="*/ 0 h 408"/>
                <a:gd name="T2" fmla="*/ 13 w 55"/>
                <a:gd name="T3" fmla="*/ 98 h 408"/>
                <a:gd name="T4" fmla="*/ 0 w 55"/>
                <a:gd name="T5" fmla="*/ 78 h 4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408">
                  <a:moveTo>
                    <a:pt x="55" y="0"/>
                  </a:moveTo>
                  <a:lnTo>
                    <a:pt x="55" y="408"/>
                  </a:lnTo>
                  <a:lnTo>
                    <a:pt x="0" y="32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42" name="Line 146"/>
            <p:cNvSpPr>
              <a:spLocks noChangeShapeType="1"/>
            </p:cNvSpPr>
            <p:nvPr/>
          </p:nvSpPr>
          <p:spPr bwMode="auto">
            <a:xfrm flipV="1">
              <a:off x="1852" y="2382"/>
              <a:ext cx="23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43" name="Line 147"/>
            <p:cNvSpPr>
              <a:spLocks noChangeShapeType="1"/>
            </p:cNvSpPr>
            <p:nvPr/>
          </p:nvSpPr>
          <p:spPr bwMode="auto">
            <a:xfrm flipV="1">
              <a:off x="1852" y="2407"/>
              <a:ext cx="18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44" name="Line 148"/>
            <p:cNvSpPr>
              <a:spLocks noChangeShapeType="1"/>
            </p:cNvSpPr>
            <p:nvPr/>
          </p:nvSpPr>
          <p:spPr bwMode="auto">
            <a:xfrm flipH="1">
              <a:off x="1852" y="2427"/>
              <a:ext cx="18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45" name="Line 149"/>
            <p:cNvSpPr>
              <a:spLocks noChangeShapeType="1"/>
            </p:cNvSpPr>
            <p:nvPr/>
          </p:nvSpPr>
          <p:spPr bwMode="auto">
            <a:xfrm>
              <a:off x="1890" y="2382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46" name="Freeform 150"/>
            <p:cNvSpPr>
              <a:spLocks/>
            </p:cNvSpPr>
            <p:nvPr/>
          </p:nvSpPr>
          <p:spPr bwMode="auto">
            <a:xfrm>
              <a:off x="1892" y="2371"/>
              <a:ext cx="16" cy="104"/>
            </a:xfrm>
            <a:custGeom>
              <a:avLst/>
              <a:gdLst>
                <a:gd name="T0" fmla="*/ 16 w 70"/>
                <a:gd name="T1" fmla="*/ 0 h 436"/>
                <a:gd name="T2" fmla="*/ 16 w 70"/>
                <a:gd name="T3" fmla="*/ 104 h 436"/>
                <a:gd name="T4" fmla="*/ 0 w 70"/>
                <a:gd name="T5" fmla="*/ 84 h 4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436">
                  <a:moveTo>
                    <a:pt x="70" y="0"/>
                  </a:moveTo>
                  <a:lnTo>
                    <a:pt x="70" y="436"/>
                  </a:lnTo>
                  <a:lnTo>
                    <a:pt x="0" y="35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41111" name="Group 151"/>
          <p:cNvGrpSpPr>
            <a:grpSpLocks/>
          </p:cNvGrpSpPr>
          <p:nvPr/>
        </p:nvGrpSpPr>
        <p:grpSpPr bwMode="auto">
          <a:xfrm>
            <a:off x="1477963" y="1371600"/>
            <a:ext cx="504825" cy="438150"/>
            <a:chOff x="2072" y="2614"/>
            <a:chExt cx="204" cy="177"/>
          </a:xfrm>
        </p:grpSpPr>
        <p:sp>
          <p:nvSpPr>
            <p:cNvPr id="5424" name="Line 152"/>
            <p:cNvSpPr>
              <a:spLocks noChangeShapeType="1"/>
            </p:cNvSpPr>
            <p:nvPr/>
          </p:nvSpPr>
          <p:spPr bwMode="auto">
            <a:xfrm flipH="1" flipV="1">
              <a:off x="2182" y="2699"/>
              <a:ext cx="48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25" name="Freeform 153"/>
            <p:cNvSpPr>
              <a:spLocks/>
            </p:cNvSpPr>
            <p:nvPr/>
          </p:nvSpPr>
          <p:spPr bwMode="auto">
            <a:xfrm>
              <a:off x="2223" y="2738"/>
              <a:ext cx="53" cy="53"/>
            </a:xfrm>
            <a:custGeom>
              <a:avLst/>
              <a:gdLst>
                <a:gd name="T0" fmla="*/ 14 w 223"/>
                <a:gd name="T1" fmla="*/ 0 h 219"/>
                <a:gd name="T2" fmla="*/ 0 w 223"/>
                <a:gd name="T3" fmla="*/ 16 h 219"/>
                <a:gd name="T4" fmla="*/ 53 w 223"/>
                <a:gd name="T5" fmla="*/ 53 h 219"/>
                <a:gd name="T6" fmla="*/ 14 w 223"/>
                <a:gd name="T7" fmla="*/ 0 h 2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3" h="219">
                  <a:moveTo>
                    <a:pt x="61" y="0"/>
                  </a:moveTo>
                  <a:lnTo>
                    <a:pt x="0" y="65"/>
                  </a:lnTo>
                  <a:lnTo>
                    <a:pt x="223" y="219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26" name="Freeform 154"/>
            <p:cNvSpPr>
              <a:spLocks/>
            </p:cNvSpPr>
            <p:nvPr/>
          </p:nvSpPr>
          <p:spPr bwMode="auto">
            <a:xfrm>
              <a:off x="2223" y="2738"/>
              <a:ext cx="53" cy="53"/>
            </a:xfrm>
            <a:custGeom>
              <a:avLst/>
              <a:gdLst>
                <a:gd name="T0" fmla="*/ 14 w 223"/>
                <a:gd name="T1" fmla="*/ 0 h 219"/>
                <a:gd name="T2" fmla="*/ 0 w 223"/>
                <a:gd name="T3" fmla="*/ 16 h 219"/>
                <a:gd name="T4" fmla="*/ 53 w 223"/>
                <a:gd name="T5" fmla="*/ 53 h 219"/>
                <a:gd name="T6" fmla="*/ 14 w 223"/>
                <a:gd name="T7" fmla="*/ 0 h 2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3" h="219">
                  <a:moveTo>
                    <a:pt x="61" y="0"/>
                  </a:moveTo>
                  <a:lnTo>
                    <a:pt x="0" y="65"/>
                  </a:lnTo>
                  <a:lnTo>
                    <a:pt x="223" y="219"/>
                  </a:lnTo>
                  <a:lnTo>
                    <a:pt x="61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27" name="Freeform 155"/>
            <p:cNvSpPr>
              <a:spLocks/>
            </p:cNvSpPr>
            <p:nvPr/>
          </p:nvSpPr>
          <p:spPr bwMode="auto">
            <a:xfrm>
              <a:off x="2097" y="2614"/>
              <a:ext cx="48" cy="23"/>
            </a:xfrm>
            <a:custGeom>
              <a:avLst/>
              <a:gdLst>
                <a:gd name="T0" fmla="*/ 48 w 201"/>
                <a:gd name="T1" fmla="*/ 0 h 97"/>
                <a:gd name="T2" fmla="*/ 28 w 201"/>
                <a:gd name="T3" fmla="*/ 13 h 97"/>
                <a:gd name="T4" fmla="*/ 0 w 201"/>
                <a:gd name="T5" fmla="*/ 23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1" h="97">
                  <a:moveTo>
                    <a:pt x="201" y="0"/>
                  </a:moveTo>
                  <a:lnTo>
                    <a:pt x="118" y="55"/>
                  </a:lnTo>
                  <a:lnTo>
                    <a:pt x="0" y="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28" name="Freeform 156"/>
            <p:cNvSpPr>
              <a:spLocks/>
            </p:cNvSpPr>
            <p:nvPr/>
          </p:nvSpPr>
          <p:spPr bwMode="auto">
            <a:xfrm>
              <a:off x="2072" y="2624"/>
              <a:ext cx="25" cy="128"/>
            </a:xfrm>
            <a:custGeom>
              <a:avLst/>
              <a:gdLst>
                <a:gd name="T0" fmla="*/ 25 w 103"/>
                <a:gd name="T1" fmla="*/ 0 h 539"/>
                <a:gd name="T2" fmla="*/ 25 w 103"/>
                <a:gd name="T3" fmla="*/ 41 h 539"/>
                <a:gd name="T4" fmla="*/ 17 w 103"/>
                <a:gd name="T5" fmla="*/ 89 h 539"/>
                <a:gd name="T6" fmla="*/ 0 w 103"/>
                <a:gd name="T7" fmla="*/ 128 h 5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539">
                  <a:moveTo>
                    <a:pt x="103" y="0"/>
                  </a:moveTo>
                  <a:lnTo>
                    <a:pt x="103" y="173"/>
                  </a:lnTo>
                  <a:lnTo>
                    <a:pt x="69" y="373"/>
                  </a:lnTo>
                  <a:lnTo>
                    <a:pt x="0" y="53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29" name="Line 157"/>
            <p:cNvSpPr>
              <a:spLocks noChangeShapeType="1"/>
            </p:cNvSpPr>
            <p:nvPr/>
          </p:nvSpPr>
          <p:spPr bwMode="auto">
            <a:xfrm flipV="1">
              <a:off x="2101" y="2656"/>
              <a:ext cx="61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0" name="Line 158"/>
            <p:cNvSpPr>
              <a:spLocks noChangeShapeType="1"/>
            </p:cNvSpPr>
            <p:nvPr/>
          </p:nvSpPr>
          <p:spPr bwMode="auto">
            <a:xfrm flipV="1">
              <a:off x="2110" y="2692"/>
              <a:ext cx="39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1" name="Line 159"/>
            <p:cNvSpPr>
              <a:spLocks noChangeShapeType="1"/>
            </p:cNvSpPr>
            <p:nvPr/>
          </p:nvSpPr>
          <p:spPr bwMode="auto">
            <a:xfrm flipH="1">
              <a:off x="2147" y="2687"/>
              <a:ext cx="3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2" name="Line 160"/>
            <p:cNvSpPr>
              <a:spLocks noChangeShapeType="1"/>
            </p:cNvSpPr>
            <p:nvPr/>
          </p:nvSpPr>
          <p:spPr bwMode="auto">
            <a:xfrm>
              <a:off x="2110" y="2685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3" name="Line 161"/>
            <p:cNvSpPr>
              <a:spLocks noChangeShapeType="1"/>
            </p:cNvSpPr>
            <p:nvPr/>
          </p:nvSpPr>
          <p:spPr bwMode="auto">
            <a:xfrm flipV="1">
              <a:off x="2110" y="2732"/>
              <a:ext cx="42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41122" name="Group 162"/>
          <p:cNvGrpSpPr>
            <a:grpSpLocks/>
          </p:cNvGrpSpPr>
          <p:nvPr/>
        </p:nvGrpSpPr>
        <p:grpSpPr bwMode="auto">
          <a:xfrm>
            <a:off x="1144588" y="1671638"/>
            <a:ext cx="225425" cy="319087"/>
            <a:chOff x="1937" y="2735"/>
            <a:chExt cx="91" cy="129"/>
          </a:xfrm>
        </p:grpSpPr>
        <p:sp>
          <p:nvSpPr>
            <p:cNvPr id="5421" name="Line 163"/>
            <p:cNvSpPr>
              <a:spLocks noChangeShapeType="1"/>
            </p:cNvSpPr>
            <p:nvPr/>
          </p:nvSpPr>
          <p:spPr bwMode="auto">
            <a:xfrm flipV="1">
              <a:off x="1937" y="2859"/>
              <a:ext cx="91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22" name="Line 164"/>
            <p:cNvSpPr>
              <a:spLocks noChangeShapeType="1"/>
            </p:cNvSpPr>
            <p:nvPr/>
          </p:nvSpPr>
          <p:spPr bwMode="auto">
            <a:xfrm>
              <a:off x="1981" y="2735"/>
              <a:ext cx="0" cy="1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23" name="Line 165"/>
            <p:cNvSpPr>
              <a:spLocks noChangeShapeType="1"/>
            </p:cNvSpPr>
            <p:nvPr/>
          </p:nvSpPr>
          <p:spPr bwMode="auto">
            <a:xfrm flipH="1">
              <a:off x="1981" y="2786"/>
              <a:ext cx="33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41126" name="Group 166"/>
          <p:cNvGrpSpPr>
            <a:grpSpLocks/>
          </p:cNvGrpSpPr>
          <p:nvPr/>
        </p:nvGrpSpPr>
        <p:grpSpPr bwMode="auto">
          <a:xfrm>
            <a:off x="1133475" y="3014663"/>
            <a:ext cx="206375" cy="319087"/>
            <a:chOff x="1933" y="3278"/>
            <a:chExt cx="83" cy="129"/>
          </a:xfrm>
        </p:grpSpPr>
        <p:sp>
          <p:nvSpPr>
            <p:cNvPr id="5418" name="Line 167"/>
            <p:cNvSpPr>
              <a:spLocks noChangeShapeType="1"/>
            </p:cNvSpPr>
            <p:nvPr/>
          </p:nvSpPr>
          <p:spPr bwMode="auto">
            <a:xfrm flipV="1">
              <a:off x="1933" y="3278"/>
              <a:ext cx="83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19" name="Line 168"/>
            <p:cNvSpPr>
              <a:spLocks noChangeShapeType="1"/>
            </p:cNvSpPr>
            <p:nvPr/>
          </p:nvSpPr>
          <p:spPr bwMode="auto">
            <a:xfrm>
              <a:off x="1976" y="3283"/>
              <a:ext cx="0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20" name="Line 169"/>
            <p:cNvSpPr>
              <a:spLocks noChangeShapeType="1"/>
            </p:cNvSpPr>
            <p:nvPr/>
          </p:nvSpPr>
          <p:spPr bwMode="auto">
            <a:xfrm>
              <a:off x="1986" y="3321"/>
              <a:ext cx="28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41130" name="Group 170"/>
          <p:cNvGrpSpPr>
            <a:grpSpLocks/>
          </p:cNvGrpSpPr>
          <p:nvPr/>
        </p:nvGrpSpPr>
        <p:grpSpPr bwMode="auto">
          <a:xfrm>
            <a:off x="1876425" y="4338638"/>
            <a:ext cx="233363" cy="360362"/>
            <a:chOff x="2233" y="3813"/>
            <a:chExt cx="94" cy="145"/>
          </a:xfrm>
        </p:grpSpPr>
        <p:sp>
          <p:nvSpPr>
            <p:cNvPr id="5413" name="Line 171"/>
            <p:cNvSpPr>
              <a:spLocks noChangeShapeType="1"/>
            </p:cNvSpPr>
            <p:nvPr/>
          </p:nvSpPr>
          <p:spPr bwMode="auto">
            <a:xfrm flipV="1">
              <a:off x="2243" y="3854"/>
              <a:ext cx="84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14" name="Freeform 172"/>
            <p:cNvSpPr>
              <a:spLocks/>
            </p:cNvSpPr>
            <p:nvPr/>
          </p:nvSpPr>
          <p:spPr bwMode="auto">
            <a:xfrm>
              <a:off x="2233" y="3813"/>
              <a:ext cx="56" cy="134"/>
            </a:xfrm>
            <a:custGeom>
              <a:avLst/>
              <a:gdLst>
                <a:gd name="T0" fmla="*/ 56 w 242"/>
                <a:gd name="T1" fmla="*/ 0 h 566"/>
                <a:gd name="T2" fmla="*/ 46 w 242"/>
                <a:gd name="T3" fmla="*/ 44 h 566"/>
                <a:gd name="T4" fmla="*/ 26 w 242"/>
                <a:gd name="T5" fmla="*/ 93 h 566"/>
                <a:gd name="T6" fmla="*/ 0 w 242"/>
                <a:gd name="T7" fmla="*/ 134 h 5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2" h="566">
                  <a:moveTo>
                    <a:pt x="242" y="0"/>
                  </a:moveTo>
                  <a:lnTo>
                    <a:pt x="200" y="186"/>
                  </a:lnTo>
                  <a:lnTo>
                    <a:pt x="111" y="394"/>
                  </a:lnTo>
                  <a:lnTo>
                    <a:pt x="0" y="56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15" name="Line 173"/>
            <p:cNvSpPr>
              <a:spLocks noChangeShapeType="1"/>
            </p:cNvSpPr>
            <p:nvPr/>
          </p:nvSpPr>
          <p:spPr bwMode="auto">
            <a:xfrm flipV="1">
              <a:off x="2266" y="3899"/>
              <a:ext cx="5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16" name="Line 174"/>
            <p:cNvSpPr>
              <a:spLocks noChangeShapeType="1"/>
            </p:cNvSpPr>
            <p:nvPr/>
          </p:nvSpPr>
          <p:spPr bwMode="auto">
            <a:xfrm flipV="1">
              <a:off x="2248" y="3953"/>
              <a:ext cx="79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17" name="Line 175"/>
            <p:cNvSpPr>
              <a:spLocks noChangeShapeType="1"/>
            </p:cNvSpPr>
            <p:nvPr/>
          </p:nvSpPr>
          <p:spPr bwMode="auto">
            <a:xfrm flipH="1">
              <a:off x="2288" y="3902"/>
              <a:ext cx="1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41136" name="Group 176"/>
          <p:cNvGrpSpPr>
            <a:grpSpLocks/>
          </p:cNvGrpSpPr>
          <p:nvPr/>
        </p:nvGrpSpPr>
        <p:grpSpPr bwMode="auto">
          <a:xfrm>
            <a:off x="7067550" y="2190750"/>
            <a:ext cx="234950" cy="361950"/>
            <a:chOff x="4330" y="2945"/>
            <a:chExt cx="95" cy="146"/>
          </a:xfrm>
        </p:grpSpPr>
        <p:sp>
          <p:nvSpPr>
            <p:cNvPr id="5408" name="Line 177"/>
            <p:cNvSpPr>
              <a:spLocks noChangeShapeType="1"/>
            </p:cNvSpPr>
            <p:nvPr/>
          </p:nvSpPr>
          <p:spPr bwMode="auto">
            <a:xfrm flipV="1">
              <a:off x="4340" y="2987"/>
              <a:ext cx="85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09" name="Freeform 178"/>
            <p:cNvSpPr>
              <a:spLocks/>
            </p:cNvSpPr>
            <p:nvPr/>
          </p:nvSpPr>
          <p:spPr bwMode="auto">
            <a:xfrm>
              <a:off x="4330" y="2945"/>
              <a:ext cx="58" cy="134"/>
            </a:xfrm>
            <a:custGeom>
              <a:avLst/>
              <a:gdLst>
                <a:gd name="T0" fmla="*/ 58 w 242"/>
                <a:gd name="T1" fmla="*/ 0 h 566"/>
                <a:gd name="T2" fmla="*/ 48 w 242"/>
                <a:gd name="T3" fmla="*/ 44 h 566"/>
                <a:gd name="T4" fmla="*/ 27 w 242"/>
                <a:gd name="T5" fmla="*/ 93 h 566"/>
                <a:gd name="T6" fmla="*/ 0 w 242"/>
                <a:gd name="T7" fmla="*/ 134 h 5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2" h="566">
                  <a:moveTo>
                    <a:pt x="242" y="0"/>
                  </a:moveTo>
                  <a:lnTo>
                    <a:pt x="200" y="187"/>
                  </a:lnTo>
                  <a:lnTo>
                    <a:pt x="111" y="394"/>
                  </a:lnTo>
                  <a:lnTo>
                    <a:pt x="0" y="56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10" name="Line 179"/>
            <p:cNvSpPr>
              <a:spLocks noChangeShapeType="1"/>
            </p:cNvSpPr>
            <p:nvPr/>
          </p:nvSpPr>
          <p:spPr bwMode="auto">
            <a:xfrm flipV="1">
              <a:off x="4363" y="3031"/>
              <a:ext cx="5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11" name="Line 180"/>
            <p:cNvSpPr>
              <a:spLocks noChangeShapeType="1"/>
            </p:cNvSpPr>
            <p:nvPr/>
          </p:nvSpPr>
          <p:spPr bwMode="auto">
            <a:xfrm flipV="1">
              <a:off x="4345" y="3086"/>
              <a:ext cx="8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12" name="Line 181"/>
            <p:cNvSpPr>
              <a:spLocks noChangeShapeType="1"/>
            </p:cNvSpPr>
            <p:nvPr/>
          </p:nvSpPr>
          <p:spPr bwMode="auto">
            <a:xfrm flipH="1">
              <a:off x="4387" y="3035"/>
              <a:ext cx="1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41142" name="Group 182"/>
          <p:cNvGrpSpPr>
            <a:grpSpLocks/>
          </p:cNvGrpSpPr>
          <p:nvPr/>
        </p:nvGrpSpPr>
        <p:grpSpPr bwMode="auto">
          <a:xfrm>
            <a:off x="3986213" y="4338638"/>
            <a:ext cx="230187" cy="365125"/>
            <a:chOff x="3085" y="3813"/>
            <a:chExt cx="93" cy="147"/>
          </a:xfrm>
        </p:grpSpPr>
        <p:sp>
          <p:nvSpPr>
            <p:cNvPr id="5401" name="Line 183"/>
            <p:cNvSpPr>
              <a:spLocks noChangeShapeType="1"/>
            </p:cNvSpPr>
            <p:nvPr/>
          </p:nvSpPr>
          <p:spPr bwMode="auto">
            <a:xfrm flipV="1">
              <a:off x="3085" y="3852"/>
              <a:ext cx="93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02" name="Line 184"/>
            <p:cNvSpPr>
              <a:spLocks noChangeShapeType="1"/>
            </p:cNvSpPr>
            <p:nvPr/>
          </p:nvSpPr>
          <p:spPr bwMode="auto">
            <a:xfrm flipH="1">
              <a:off x="3127" y="3813"/>
              <a:ext cx="13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03" name="Line 185"/>
            <p:cNvSpPr>
              <a:spLocks noChangeShapeType="1"/>
            </p:cNvSpPr>
            <p:nvPr/>
          </p:nvSpPr>
          <p:spPr bwMode="auto">
            <a:xfrm>
              <a:off x="3115" y="3887"/>
              <a:ext cx="0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04" name="Line 186"/>
            <p:cNvSpPr>
              <a:spLocks noChangeShapeType="1"/>
            </p:cNvSpPr>
            <p:nvPr/>
          </p:nvSpPr>
          <p:spPr bwMode="auto">
            <a:xfrm flipV="1">
              <a:off x="3115" y="3897"/>
              <a:ext cx="43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05" name="Line 187"/>
            <p:cNvSpPr>
              <a:spLocks noChangeShapeType="1"/>
            </p:cNvSpPr>
            <p:nvPr/>
          </p:nvSpPr>
          <p:spPr bwMode="auto">
            <a:xfrm flipH="1">
              <a:off x="3155" y="3892"/>
              <a:ext cx="5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06" name="Line 188"/>
            <p:cNvSpPr>
              <a:spLocks noChangeShapeType="1"/>
            </p:cNvSpPr>
            <p:nvPr/>
          </p:nvSpPr>
          <p:spPr bwMode="auto">
            <a:xfrm flipH="1">
              <a:off x="3115" y="3942"/>
              <a:ext cx="43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07" name="Freeform 189"/>
            <p:cNvSpPr>
              <a:spLocks/>
            </p:cNvSpPr>
            <p:nvPr/>
          </p:nvSpPr>
          <p:spPr bwMode="auto">
            <a:xfrm>
              <a:off x="3085" y="3859"/>
              <a:ext cx="42" cy="75"/>
            </a:xfrm>
            <a:custGeom>
              <a:avLst/>
              <a:gdLst>
                <a:gd name="T0" fmla="*/ 0 w 178"/>
                <a:gd name="T1" fmla="*/ 75 h 318"/>
                <a:gd name="T2" fmla="*/ 28 w 178"/>
                <a:gd name="T3" fmla="*/ 31 h 318"/>
                <a:gd name="T4" fmla="*/ 42 w 178"/>
                <a:gd name="T5" fmla="*/ 0 h 3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318">
                  <a:moveTo>
                    <a:pt x="0" y="318"/>
                  </a:moveTo>
                  <a:lnTo>
                    <a:pt x="117" y="132"/>
                  </a:lnTo>
                  <a:lnTo>
                    <a:pt x="17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41150" name="Group 190"/>
          <p:cNvGrpSpPr>
            <a:grpSpLocks/>
          </p:cNvGrpSpPr>
          <p:nvPr/>
        </p:nvGrpSpPr>
        <p:grpSpPr bwMode="auto">
          <a:xfrm>
            <a:off x="5553075" y="2195513"/>
            <a:ext cx="230188" cy="363537"/>
            <a:chOff x="3718" y="2947"/>
            <a:chExt cx="93" cy="147"/>
          </a:xfrm>
        </p:grpSpPr>
        <p:sp>
          <p:nvSpPr>
            <p:cNvPr id="5394" name="Line 191"/>
            <p:cNvSpPr>
              <a:spLocks noChangeShapeType="1"/>
            </p:cNvSpPr>
            <p:nvPr/>
          </p:nvSpPr>
          <p:spPr bwMode="auto">
            <a:xfrm flipV="1">
              <a:off x="3719" y="2987"/>
              <a:ext cx="92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95" name="Line 192"/>
            <p:cNvSpPr>
              <a:spLocks noChangeShapeType="1"/>
            </p:cNvSpPr>
            <p:nvPr/>
          </p:nvSpPr>
          <p:spPr bwMode="auto">
            <a:xfrm flipH="1">
              <a:off x="3759" y="2947"/>
              <a:ext cx="13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96" name="Line 193"/>
            <p:cNvSpPr>
              <a:spLocks noChangeShapeType="1"/>
            </p:cNvSpPr>
            <p:nvPr/>
          </p:nvSpPr>
          <p:spPr bwMode="auto">
            <a:xfrm>
              <a:off x="3748" y="3020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97" name="Line 194"/>
            <p:cNvSpPr>
              <a:spLocks noChangeShapeType="1"/>
            </p:cNvSpPr>
            <p:nvPr/>
          </p:nvSpPr>
          <p:spPr bwMode="auto">
            <a:xfrm flipV="1">
              <a:off x="3748" y="3030"/>
              <a:ext cx="43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98" name="Line 195"/>
            <p:cNvSpPr>
              <a:spLocks noChangeShapeType="1"/>
            </p:cNvSpPr>
            <p:nvPr/>
          </p:nvSpPr>
          <p:spPr bwMode="auto">
            <a:xfrm flipH="1">
              <a:off x="3787" y="3025"/>
              <a:ext cx="5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99" name="Line 196"/>
            <p:cNvSpPr>
              <a:spLocks noChangeShapeType="1"/>
            </p:cNvSpPr>
            <p:nvPr/>
          </p:nvSpPr>
          <p:spPr bwMode="auto">
            <a:xfrm flipH="1">
              <a:off x="3748" y="3076"/>
              <a:ext cx="43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00" name="Freeform 197"/>
            <p:cNvSpPr>
              <a:spLocks/>
            </p:cNvSpPr>
            <p:nvPr/>
          </p:nvSpPr>
          <p:spPr bwMode="auto">
            <a:xfrm>
              <a:off x="3718" y="2993"/>
              <a:ext cx="41" cy="75"/>
            </a:xfrm>
            <a:custGeom>
              <a:avLst/>
              <a:gdLst>
                <a:gd name="T0" fmla="*/ 0 w 179"/>
                <a:gd name="T1" fmla="*/ 75 h 318"/>
                <a:gd name="T2" fmla="*/ 27 w 179"/>
                <a:gd name="T3" fmla="*/ 31 h 318"/>
                <a:gd name="T4" fmla="*/ 41 w 179"/>
                <a:gd name="T5" fmla="*/ 0 h 3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9" h="318">
                  <a:moveTo>
                    <a:pt x="0" y="318"/>
                  </a:moveTo>
                  <a:lnTo>
                    <a:pt x="118" y="131"/>
                  </a:lnTo>
                  <a:lnTo>
                    <a:pt x="17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41158" name="Group 198"/>
          <p:cNvGrpSpPr>
            <a:grpSpLocks/>
          </p:cNvGrpSpPr>
          <p:nvPr/>
        </p:nvGrpSpPr>
        <p:grpSpPr bwMode="auto">
          <a:xfrm>
            <a:off x="954088" y="765175"/>
            <a:ext cx="6527800" cy="3482975"/>
            <a:chOff x="1859" y="492"/>
            <a:chExt cx="2637" cy="1407"/>
          </a:xfrm>
        </p:grpSpPr>
        <p:sp>
          <p:nvSpPr>
            <p:cNvPr id="5227" name="Line 199"/>
            <p:cNvSpPr>
              <a:spLocks noChangeShapeType="1"/>
            </p:cNvSpPr>
            <p:nvPr/>
          </p:nvSpPr>
          <p:spPr bwMode="auto">
            <a:xfrm>
              <a:off x="2394" y="1366"/>
              <a:ext cx="63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28" name="Line 200"/>
            <p:cNvSpPr>
              <a:spLocks noChangeShapeType="1"/>
            </p:cNvSpPr>
            <p:nvPr/>
          </p:nvSpPr>
          <p:spPr bwMode="auto">
            <a:xfrm flipV="1">
              <a:off x="3028" y="1027"/>
              <a:ext cx="0" cy="3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29" name="Line 201"/>
            <p:cNvSpPr>
              <a:spLocks noChangeShapeType="1"/>
            </p:cNvSpPr>
            <p:nvPr/>
          </p:nvSpPr>
          <p:spPr bwMode="auto">
            <a:xfrm flipH="1">
              <a:off x="2394" y="1260"/>
              <a:ext cx="63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30" name="Line 202"/>
            <p:cNvSpPr>
              <a:spLocks noChangeShapeType="1"/>
            </p:cNvSpPr>
            <p:nvPr/>
          </p:nvSpPr>
          <p:spPr bwMode="auto">
            <a:xfrm>
              <a:off x="2394" y="1260"/>
              <a:ext cx="0" cy="1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31" name="Line 203"/>
            <p:cNvSpPr>
              <a:spLocks noChangeShapeType="1"/>
            </p:cNvSpPr>
            <p:nvPr/>
          </p:nvSpPr>
          <p:spPr bwMode="auto">
            <a:xfrm flipV="1">
              <a:off x="2625" y="1101"/>
              <a:ext cx="0" cy="1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32" name="Line 204"/>
            <p:cNvSpPr>
              <a:spLocks noChangeShapeType="1"/>
            </p:cNvSpPr>
            <p:nvPr/>
          </p:nvSpPr>
          <p:spPr bwMode="auto">
            <a:xfrm flipV="1">
              <a:off x="2625" y="1027"/>
              <a:ext cx="128" cy="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33" name="Line 205"/>
            <p:cNvSpPr>
              <a:spLocks noChangeShapeType="1"/>
            </p:cNvSpPr>
            <p:nvPr/>
          </p:nvSpPr>
          <p:spPr bwMode="auto">
            <a:xfrm flipH="1">
              <a:off x="2753" y="1027"/>
              <a:ext cx="27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34" name="Line 206"/>
            <p:cNvSpPr>
              <a:spLocks noChangeShapeType="1"/>
            </p:cNvSpPr>
            <p:nvPr/>
          </p:nvSpPr>
          <p:spPr bwMode="auto">
            <a:xfrm>
              <a:off x="2394" y="863"/>
              <a:ext cx="63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35" name="Line 207"/>
            <p:cNvSpPr>
              <a:spLocks noChangeShapeType="1"/>
            </p:cNvSpPr>
            <p:nvPr/>
          </p:nvSpPr>
          <p:spPr bwMode="auto">
            <a:xfrm flipV="1">
              <a:off x="3028" y="492"/>
              <a:ext cx="0" cy="3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36" name="Line 208"/>
            <p:cNvSpPr>
              <a:spLocks noChangeShapeType="1"/>
            </p:cNvSpPr>
            <p:nvPr/>
          </p:nvSpPr>
          <p:spPr bwMode="auto">
            <a:xfrm flipH="1">
              <a:off x="2394" y="492"/>
              <a:ext cx="63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37" name="Line 209"/>
            <p:cNvSpPr>
              <a:spLocks noChangeShapeType="1"/>
            </p:cNvSpPr>
            <p:nvPr/>
          </p:nvSpPr>
          <p:spPr bwMode="auto">
            <a:xfrm>
              <a:off x="2394" y="492"/>
              <a:ext cx="0" cy="3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38" name="Line 210"/>
            <p:cNvSpPr>
              <a:spLocks noChangeShapeType="1"/>
            </p:cNvSpPr>
            <p:nvPr/>
          </p:nvSpPr>
          <p:spPr bwMode="auto">
            <a:xfrm flipV="1">
              <a:off x="2625" y="818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39" name="Line 211"/>
            <p:cNvSpPr>
              <a:spLocks noChangeShapeType="1"/>
            </p:cNvSpPr>
            <p:nvPr/>
          </p:nvSpPr>
          <p:spPr bwMode="auto">
            <a:xfrm flipV="1">
              <a:off x="2625" y="757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40" name="Line 212"/>
            <p:cNvSpPr>
              <a:spLocks noChangeShapeType="1"/>
            </p:cNvSpPr>
            <p:nvPr/>
          </p:nvSpPr>
          <p:spPr bwMode="auto">
            <a:xfrm>
              <a:off x="2625" y="757"/>
              <a:ext cx="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41" name="Line 213"/>
            <p:cNvSpPr>
              <a:spLocks noChangeShapeType="1"/>
            </p:cNvSpPr>
            <p:nvPr/>
          </p:nvSpPr>
          <p:spPr bwMode="auto">
            <a:xfrm>
              <a:off x="2700" y="757"/>
              <a:ext cx="4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42" name="Line 214"/>
            <p:cNvSpPr>
              <a:spLocks noChangeShapeType="1"/>
            </p:cNvSpPr>
            <p:nvPr/>
          </p:nvSpPr>
          <p:spPr bwMode="auto">
            <a:xfrm>
              <a:off x="2768" y="757"/>
              <a:ext cx="4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43" name="Line 215"/>
            <p:cNvSpPr>
              <a:spLocks noChangeShapeType="1"/>
            </p:cNvSpPr>
            <p:nvPr/>
          </p:nvSpPr>
          <p:spPr bwMode="auto">
            <a:xfrm>
              <a:off x="2834" y="757"/>
              <a:ext cx="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44" name="Line 216"/>
            <p:cNvSpPr>
              <a:spLocks noChangeShapeType="1"/>
            </p:cNvSpPr>
            <p:nvPr/>
          </p:nvSpPr>
          <p:spPr bwMode="auto">
            <a:xfrm>
              <a:off x="2902" y="757"/>
              <a:ext cx="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45" name="Line 217"/>
            <p:cNvSpPr>
              <a:spLocks noChangeShapeType="1"/>
            </p:cNvSpPr>
            <p:nvPr/>
          </p:nvSpPr>
          <p:spPr bwMode="auto">
            <a:xfrm>
              <a:off x="2970" y="757"/>
              <a:ext cx="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46" name="Line 218"/>
            <p:cNvSpPr>
              <a:spLocks noChangeShapeType="1"/>
            </p:cNvSpPr>
            <p:nvPr/>
          </p:nvSpPr>
          <p:spPr bwMode="auto">
            <a:xfrm flipV="1">
              <a:off x="2753" y="818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47" name="Line 219"/>
            <p:cNvSpPr>
              <a:spLocks noChangeShapeType="1"/>
            </p:cNvSpPr>
            <p:nvPr/>
          </p:nvSpPr>
          <p:spPr bwMode="auto">
            <a:xfrm flipV="1">
              <a:off x="2753" y="757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48" name="Line 220"/>
            <p:cNvSpPr>
              <a:spLocks noChangeShapeType="1"/>
            </p:cNvSpPr>
            <p:nvPr/>
          </p:nvSpPr>
          <p:spPr bwMode="auto">
            <a:xfrm flipV="1">
              <a:off x="3191" y="1027"/>
              <a:ext cx="0" cy="3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49" name="Line 221"/>
            <p:cNvSpPr>
              <a:spLocks noChangeShapeType="1"/>
            </p:cNvSpPr>
            <p:nvPr/>
          </p:nvSpPr>
          <p:spPr bwMode="auto">
            <a:xfrm>
              <a:off x="3191" y="1027"/>
              <a:ext cx="1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50" name="Line 222"/>
            <p:cNvSpPr>
              <a:spLocks noChangeShapeType="1"/>
            </p:cNvSpPr>
            <p:nvPr/>
          </p:nvSpPr>
          <p:spPr bwMode="auto">
            <a:xfrm>
              <a:off x="3297" y="1027"/>
              <a:ext cx="0" cy="23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51" name="Line 223"/>
            <p:cNvSpPr>
              <a:spLocks noChangeShapeType="1"/>
            </p:cNvSpPr>
            <p:nvPr/>
          </p:nvSpPr>
          <p:spPr bwMode="auto">
            <a:xfrm>
              <a:off x="3191" y="1260"/>
              <a:ext cx="37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52" name="Line 224"/>
            <p:cNvSpPr>
              <a:spLocks noChangeShapeType="1"/>
            </p:cNvSpPr>
            <p:nvPr/>
          </p:nvSpPr>
          <p:spPr bwMode="auto">
            <a:xfrm>
              <a:off x="3561" y="1260"/>
              <a:ext cx="0" cy="1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53" name="Line 225"/>
            <p:cNvSpPr>
              <a:spLocks noChangeShapeType="1"/>
            </p:cNvSpPr>
            <p:nvPr/>
          </p:nvSpPr>
          <p:spPr bwMode="auto">
            <a:xfrm flipH="1">
              <a:off x="3191" y="1366"/>
              <a:ext cx="37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54" name="Line 226"/>
            <p:cNvSpPr>
              <a:spLocks noChangeShapeType="1"/>
            </p:cNvSpPr>
            <p:nvPr/>
          </p:nvSpPr>
          <p:spPr bwMode="auto">
            <a:xfrm>
              <a:off x="3191" y="1101"/>
              <a:ext cx="1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55" name="Line 227"/>
            <p:cNvSpPr>
              <a:spLocks noChangeShapeType="1"/>
            </p:cNvSpPr>
            <p:nvPr/>
          </p:nvSpPr>
          <p:spPr bwMode="auto">
            <a:xfrm flipV="1">
              <a:off x="2230" y="1027"/>
              <a:ext cx="0" cy="3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56" name="Line 228"/>
            <p:cNvSpPr>
              <a:spLocks noChangeShapeType="1"/>
            </p:cNvSpPr>
            <p:nvPr/>
          </p:nvSpPr>
          <p:spPr bwMode="auto">
            <a:xfrm flipH="1">
              <a:off x="2124" y="1027"/>
              <a:ext cx="1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57" name="Line 229"/>
            <p:cNvSpPr>
              <a:spLocks noChangeShapeType="1"/>
            </p:cNvSpPr>
            <p:nvPr/>
          </p:nvSpPr>
          <p:spPr bwMode="auto">
            <a:xfrm>
              <a:off x="2124" y="1027"/>
              <a:ext cx="0" cy="23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58" name="Line 230"/>
            <p:cNvSpPr>
              <a:spLocks noChangeShapeType="1"/>
            </p:cNvSpPr>
            <p:nvPr/>
          </p:nvSpPr>
          <p:spPr bwMode="auto">
            <a:xfrm flipH="1">
              <a:off x="2190" y="1260"/>
              <a:ext cx="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59" name="Line 231"/>
            <p:cNvSpPr>
              <a:spLocks noChangeShapeType="1"/>
            </p:cNvSpPr>
            <p:nvPr/>
          </p:nvSpPr>
          <p:spPr bwMode="auto">
            <a:xfrm flipH="1">
              <a:off x="2134" y="1260"/>
              <a:ext cx="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60" name="Line 232"/>
            <p:cNvSpPr>
              <a:spLocks noChangeShapeType="1"/>
            </p:cNvSpPr>
            <p:nvPr/>
          </p:nvSpPr>
          <p:spPr bwMode="auto">
            <a:xfrm>
              <a:off x="1859" y="1260"/>
              <a:ext cx="0" cy="1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61" name="Line 233"/>
            <p:cNvSpPr>
              <a:spLocks noChangeShapeType="1"/>
            </p:cNvSpPr>
            <p:nvPr/>
          </p:nvSpPr>
          <p:spPr bwMode="auto">
            <a:xfrm>
              <a:off x="1859" y="1366"/>
              <a:ext cx="37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62" name="Line 234"/>
            <p:cNvSpPr>
              <a:spLocks noChangeShapeType="1"/>
            </p:cNvSpPr>
            <p:nvPr/>
          </p:nvSpPr>
          <p:spPr bwMode="auto">
            <a:xfrm flipH="1">
              <a:off x="2185" y="1101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63" name="Line 235"/>
            <p:cNvSpPr>
              <a:spLocks noChangeShapeType="1"/>
            </p:cNvSpPr>
            <p:nvPr/>
          </p:nvSpPr>
          <p:spPr bwMode="auto">
            <a:xfrm flipH="1">
              <a:off x="2124" y="1101"/>
              <a:ext cx="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64" name="Line 236"/>
            <p:cNvSpPr>
              <a:spLocks noChangeShapeType="1"/>
            </p:cNvSpPr>
            <p:nvPr/>
          </p:nvSpPr>
          <p:spPr bwMode="auto">
            <a:xfrm flipH="1">
              <a:off x="1859" y="1260"/>
              <a:ext cx="26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65" name="Line 237"/>
            <p:cNvSpPr>
              <a:spLocks noChangeShapeType="1"/>
            </p:cNvSpPr>
            <p:nvPr/>
          </p:nvSpPr>
          <p:spPr bwMode="auto">
            <a:xfrm>
              <a:off x="2394" y="1530"/>
              <a:ext cx="63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66" name="Line 238"/>
            <p:cNvSpPr>
              <a:spLocks noChangeShapeType="1"/>
            </p:cNvSpPr>
            <p:nvPr/>
          </p:nvSpPr>
          <p:spPr bwMode="auto">
            <a:xfrm>
              <a:off x="3028" y="1530"/>
              <a:ext cx="0" cy="3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67" name="Line 239"/>
            <p:cNvSpPr>
              <a:spLocks noChangeShapeType="1"/>
            </p:cNvSpPr>
            <p:nvPr/>
          </p:nvSpPr>
          <p:spPr bwMode="auto">
            <a:xfrm flipH="1">
              <a:off x="2394" y="1899"/>
              <a:ext cx="63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68" name="Line 240"/>
            <p:cNvSpPr>
              <a:spLocks noChangeShapeType="1"/>
            </p:cNvSpPr>
            <p:nvPr/>
          </p:nvSpPr>
          <p:spPr bwMode="auto">
            <a:xfrm flipV="1">
              <a:off x="2394" y="1530"/>
              <a:ext cx="0" cy="3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69" name="Line 241"/>
            <p:cNvSpPr>
              <a:spLocks noChangeShapeType="1"/>
            </p:cNvSpPr>
            <p:nvPr/>
          </p:nvSpPr>
          <p:spPr bwMode="auto">
            <a:xfrm>
              <a:off x="2625" y="1530"/>
              <a:ext cx="0" cy="1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70" name="Line 242"/>
            <p:cNvSpPr>
              <a:spLocks noChangeShapeType="1"/>
            </p:cNvSpPr>
            <p:nvPr/>
          </p:nvSpPr>
          <p:spPr bwMode="auto">
            <a:xfrm>
              <a:off x="2625" y="1634"/>
              <a:ext cx="40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71" name="Line 243"/>
            <p:cNvSpPr>
              <a:spLocks noChangeShapeType="1"/>
            </p:cNvSpPr>
            <p:nvPr/>
          </p:nvSpPr>
          <p:spPr bwMode="auto">
            <a:xfrm>
              <a:off x="2753" y="1530"/>
              <a:ext cx="0" cy="1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72" name="Line 244"/>
            <p:cNvSpPr>
              <a:spLocks noChangeShapeType="1"/>
            </p:cNvSpPr>
            <p:nvPr/>
          </p:nvSpPr>
          <p:spPr bwMode="auto">
            <a:xfrm flipH="1">
              <a:off x="3862" y="1366"/>
              <a:ext cx="63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73" name="Line 245"/>
            <p:cNvSpPr>
              <a:spLocks noChangeShapeType="1"/>
            </p:cNvSpPr>
            <p:nvPr/>
          </p:nvSpPr>
          <p:spPr bwMode="auto">
            <a:xfrm flipV="1">
              <a:off x="3862" y="1027"/>
              <a:ext cx="0" cy="3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74" name="Line 246"/>
            <p:cNvSpPr>
              <a:spLocks noChangeShapeType="1"/>
            </p:cNvSpPr>
            <p:nvPr/>
          </p:nvSpPr>
          <p:spPr bwMode="auto">
            <a:xfrm>
              <a:off x="3862" y="1260"/>
              <a:ext cx="4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75" name="Line 247"/>
            <p:cNvSpPr>
              <a:spLocks noChangeShapeType="1"/>
            </p:cNvSpPr>
            <p:nvPr/>
          </p:nvSpPr>
          <p:spPr bwMode="auto">
            <a:xfrm>
              <a:off x="3928" y="1260"/>
              <a:ext cx="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76" name="Line 248"/>
            <p:cNvSpPr>
              <a:spLocks noChangeShapeType="1"/>
            </p:cNvSpPr>
            <p:nvPr/>
          </p:nvSpPr>
          <p:spPr bwMode="auto">
            <a:xfrm>
              <a:off x="3996" y="1260"/>
              <a:ext cx="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77" name="Line 249"/>
            <p:cNvSpPr>
              <a:spLocks noChangeShapeType="1"/>
            </p:cNvSpPr>
            <p:nvPr/>
          </p:nvSpPr>
          <p:spPr bwMode="auto">
            <a:xfrm>
              <a:off x="4064" y="1260"/>
              <a:ext cx="4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78" name="Line 250"/>
            <p:cNvSpPr>
              <a:spLocks noChangeShapeType="1"/>
            </p:cNvSpPr>
            <p:nvPr/>
          </p:nvSpPr>
          <p:spPr bwMode="auto">
            <a:xfrm>
              <a:off x="4130" y="1260"/>
              <a:ext cx="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79" name="Line 251"/>
            <p:cNvSpPr>
              <a:spLocks noChangeShapeType="1"/>
            </p:cNvSpPr>
            <p:nvPr/>
          </p:nvSpPr>
          <p:spPr bwMode="auto">
            <a:xfrm>
              <a:off x="4198" y="1260"/>
              <a:ext cx="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80" name="Line 252"/>
            <p:cNvSpPr>
              <a:spLocks noChangeShapeType="1"/>
            </p:cNvSpPr>
            <p:nvPr/>
          </p:nvSpPr>
          <p:spPr bwMode="auto">
            <a:xfrm>
              <a:off x="4496" y="1260"/>
              <a:ext cx="0" cy="1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81" name="Line 253"/>
            <p:cNvSpPr>
              <a:spLocks noChangeShapeType="1"/>
            </p:cNvSpPr>
            <p:nvPr/>
          </p:nvSpPr>
          <p:spPr bwMode="auto">
            <a:xfrm flipV="1">
              <a:off x="4262" y="1101"/>
              <a:ext cx="0" cy="1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82" name="Line 254"/>
            <p:cNvSpPr>
              <a:spLocks noChangeShapeType="1"/>
            </p:cNvSpPr>
            <p:nvPr/>
          </p:nvSpPr>
          <p:spPr bwMode="auto">
            <a:xfrm flipH="1" flipV="1">
              <a:off x="4135" y="1027"/>
              <a:ext cx="127" cy="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83" name="Line 255"/>
            <p:cNvSpPr>
              <a:spLocks noChangeShapeType="1"/>
            </p:cNvSpPr>
            <p:nvPr/>
          </p:nvSpPr>
          <p:spPr bwMode="auto">
            <a:xfrm>
              <a:off x="3862" y="1027"/>
              <a:ext cx="27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84" name="Line 256"/>
            <p:cNvSpPr>
              <a:spLocks noChangeShapeType="1"/>
            </p:cNvSpPr>
            <p:nvPr/>
          </p:nvSpPr>
          <p:spPr bwMode="auto">
            <a:xfrm>
              <a:off x="4262" y="1260"/>
              <a:ext cx="23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85" name="Line 257"/>
            <p:cNvSpPr>
              <a:spLocks noChangeShapeType="1"/>
            </p:cNvSpPr>
            <p:nvPr/>
          </p:nvSpPr>
          <p:spPr bwMode="auto">
            <a:xfrm flipV="1">
              <a:off x="1877" y="1111"/>
              <a:ext cx="91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86" name="Line 258"/>
            <p:cNvSpPr>
              <a:spLocks noChangeShapeType="1"/>
            </p:cNvSpPr>
            <p:nvPr/>
          </p:nvSpPr>
          <p:spPr bwMode="auto">
            <a:xfrm flipH="1">
              <a:off x="1918" y="1073"/>
              <a:ext cx="12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87" name="Line 259"/>
            <p:cNvSpPr>
              <a:spLocks noChangeShapeType="1"/>
            </p:cNvSpPr>
            <p:nvPr/>
          </p:nvSpPr>
          <p:spPr bwMode="auto">
            <a:xfrm>
              <a:off x="1907" y="1146"/>
              <a:ext cx="0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88" name="Line 260"/>
            <p:cNvSpPr>
              <a:spLocks noChangeShapeType="1"/>
            </p:cNvSpPr>
            <p:nvPr/>
          </p:nvSpPr>
          <p:spPr bwMode="auto">
            <a:xfrm flipV="1">
              <a:off x="1907" y="1156"/>
              <a:ext cx="41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89" name="Line 261"/>
            <p:cNvSpPr>
              <a:spLocks noChangeShapeType="1"/>
            </p:cNvSpPr>
            <p:nvPr/>
          </p:nvSpPr>
          <p:spPr bwMode="auto">
            <a:xfrm flipH="1">
              <a:off x="1945" y="1151"/>
              <a:ext cx="5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90" name="Line 262"/>
            <p:cNvSpPr>
              <a:spLocks noChangeShapeType="1"/>
            </p:cNvSpPr>
            <p:nvPr/>
          </p:nvSpPr>
          <p:spPr bwMode="auto">
            <a:xfrm flipH="1">
              <a:off x="1907" y="1200"/>
              <a:ext cx="41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91" name="Freeform 263"/>
            <p:cNvSpPr>
              <a:spLocks/>
            </p:cNvSpPr>
            <p:nvPr/>
          </p:nvSpPr>
          <p:spPr bwMode="auto">
            <a:xfrm>
              <a:off x="1875" y="1118"/>
              <a:ext cx="43" cy="76"/>
            </a:xfrm>
            <a:custGeom>
              <a:avLst/>
              <a:gdLst>
                <a:gd name="T0" fmla="*/ 0 w 180"/>
                <a:gd name="T1" fmla="*/ 76 h 317"/>
                <a:gd name="T2" fmla="*/ 28 w 180"/>
                <a:gd name="T3" fmla="*/ 31 h 317"/>
                <a:gd name="T4" fmla="*/ 43 w 180"/>
                <a:gd name="T5" fmla="*/ 0 h 3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317">
                  <a:moveTo>
                    <a:pt x="0" y="317"/>
                  </a:moveTo>
                  <a:lnTo>
                    <a:pt x="117" y="131"/>
                  </a:lnTo>
                  <a:lnTo>
                    <a:pt x="18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92" name="Line 264"/>
            <p:cNvSpPr>
              <a:spLocks noChangeShapeType="1"/>
            </p:cNvSpPr>
            <p:nvPr/>
          </p:nvSpPr>
          <p:spPr bwMode="auto">
            <a:xfrm flipV="1">
              <a:off x="1985" y="1114"/>
              <a:ext cx="26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93" name="Line 265"/>
            <p:cNvSpPr>
              <a:spLocks noChangeShapeType="1"/>
            </p:cNvSpPr>
            <p:nvPr/>
          </p:nvSpPr>
          <p:spPr bwMode="auto">
            <a:xfrm>
              <a:off x="2006" y="1139"/>
              <a:ext cx="15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94" name="Freeform 266"/>
            <p:cNvSpPr>
              <a:spLocks/>
            </p:cNvSpPr>
            <p:nvPr/>
          </p:nvSpPr>
          <p:spPr bwMode="auto">
            <a:xfrm>
              <a:off x="2006" y="1108"/>
              <a:ext cx="8" cy="106"/>
            </a:xfrm>
            <a:custGeom>
              <a:avLst/>
              <a:gdLst>
                <a:gd name="T0" fmla="*/ 0 w 35"/>
                <a:gd name="T1" fmla="*/ 106 h 448"/>
                <a:gd name="T2" fmla="*/ 0 w 35"/>
                <a:gd name="T3" fmla="*/ 23 h 448"/>
                <a:gd name="T4" fmla="*/ 8 w 35"/>
                <a:gd name="T5" fmla="*/ 0 h 4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48">
                  <a:moveTo>
                    <a:pt x="0" y="448"/>
                  </a:moveTo>
                  <a:lnTo>
                    <a:pt x="0" y="96"/>
                  </a:lnTo>
                  <a:lnTo>
                    <a:pt x="3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95" name="Line 267"/>
            <p:cNvSpPr>
              <a:spLocks noChangeShapeType="1"/>
            </p:cNvSpPr>
            <p:nvPr/>
          </p:nvSpPr>
          <p:spPr bwMode="auto">
            <a:xfrm flipH="1">
              <a:off x="1983" y="1131"/>
              <a:ext cx="23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96" name="Line 268"/>
            <p:cNvSpPr>
              <a:spLocks noChangeShapeType="1"/>
            </p:cNvSpPr>
            <p:nvPr/>
          </p:nvSpPr>
          <p:spPr bwMode="auto">
            <a:xfrm>
              <a:off x="1998" y="1078"/>
              <a:ext cx="13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97" name="Line 269"/>
            <p:cNvSpPr>
              <a:spLocks noChangeShapeType="1"/>
            </p:cNvSpPr>
            <p:nvPr/>
          </p:nvSpPr>
          <p:spPr bwMode="auto">
            <a:xfrm>
              <a:off x="2034" y="1080"/>
              <a:ext cx="0" cy="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98" name="Line 270"/>
            <p:cNvSpPr>
              <a:spLocks noChangeShapeType="1"/>
            </p:cNvSpPr>
            <p:nvPr/>
          </p:nvSpPr>
          <p:spPr bwMode="auto">
            <a:xfrm flipV="1">
              <a:off x="2061" y="1083"/>
              <a:ext cx="3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99" name="Line 271"/>
            <p:cNvSpPr>
              <a:spLocks noChangeShapeType="1"/>
            </p:cNvSpPr>
            <p:nvPr/>
          </p:nvSpPr>
          <p:spPr bwMode="auto">
            <a:xfrm flipH="1">
              <a:off x="2034" y="1086"/>
              <a:ext cx="30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00" name="Freeform 272"/>
            <p:cNvSpPr>
              <a:spLocks/>
            </p:cNvSpPr>
            <p:nvPr/>
          </p:nvSpPr>
          <p:spPr bwMode="auto">
            <a:xfrm>
              <a:off x="2034" y="1106"/>
              <a:ext cx="14" cy="80"/>
            </a:xfrm>
            <a:custGeom>
              <a:avLst/>
              <a:gdLst>
                <a:gd name="T0" fmla="*/ 14 w 56"/>
                <a:gd name="T1" fmla="*/ 0 h 332"/>
                <a:gd name="T2" fmla="*/ 9 w 56"/>
                <a:gd name="T3" fmla="*/ 50 h 332"/>
                <a:gd name="T4" fmla="*/ 0 w 56"/>
                <a:gd name="T5" fmla="*/ 80 h 3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32">
                  <a:moveTo>
                    <a:pt x="56" y="0"/>
                  </a:moveTo>
                  <a:lnTo>
                    <a:pt x="36" y="208"/>
                  </a:lnTo>
                  <a:lnTo>
                    <a:pt x="0" y="3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01" name="Freeform 273"/>
            <p:cNvSpPr>
              <a:spLocks/>
            </p:cNvSpPr>
            <p:nvPr/>
          </p:nvSpPr>
          <p:spPr bwMode="auto">
            <a:xfrm>
              <a:off x="2011" y="1186"/>
              <a:ext cx="23" cy="28"/>
            </a:xfrm>
            <a:custGeom>
              <a:avLst/>
              <a:gdLst>
                <a:gd name="T0" fmla="*/ 0 w 103"/>
                <a:gd name="T1" fmla="*/ 28 h 124"/>
                <a:gd name="T2" fmla="*/ 12 w 103"/>
                <a:gd name="T3" fmla="*/ 15 h 124"/>
                <a:gd name="T4" fmla="*/ 23 w 103"/>
                <a:gd name="T5" fmla="*/ 0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124">
                  <a:moveTo>
                    <a:pt x="0" y="124"/>
                  </a:moveTo>
                  <a:lnTo>
                    <a:pt x="55" y="68"/>
                  </a:lnTo>
                  <a:lnTo>
                    <a:pt x="10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02" name="Freeform 274"/>
            <p:cNvSpPr>
              <a:spLocks/>
            </p:cNvSpPr>
            <p:nvPr/>
          </p:nvSpPr>
          <p:spPr bwMode="auto">
            <a:xfrm>
              <a:off x="2049" y="1151"/>
              <a:ext cx="27" cy="56"/>
            </a:xfrm>
            <a:custGeom>
              <a:avLst/>
              <a:gdLst>
                <a:gd name="T0" fmla="*/ 27 w 111"/>
                <a:gd name="T1" fmla="*/ 26 h 236"/>
                <a:gd name="T2" fmla="*/ 27 w 111"/>
                <a:gd name="T3" fmla="*/ 56 h 236"/>
                <a:gd name="T4" fmla="*/ 7 w 111"/>
                <a:gd name="T5" fmla="*/ 56 h 236"/>
                <a:gd name="T6" fmla="*/ 0 w 111"/>
                <a:gd name="T7" fmla="*/ 51 h 236"/>
                <a:gd name="T8" fmla="*/ 0 w 111"/>
                <a:gd name="T9" fmla="*/ 0 h 2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236">
                  <a:moveTo>
                    <a:pt x="111" y="111"/>
                  </a:moveTo>
                  <a:lnTo>
                    <a:pt x="111" y="236"/>
                  </a:lnTo>
                  <a:lnTo>
                    <a:pt x="28" y="236"/>
                  </a:lnTo>
                  <a:lnTo>
                    <a:pt x="0" y="21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03" name="Line 275"/>
            <p:cNvSpPr>
              <a:spLocks noChangeShapeType="1"/>
            </p:cNvSpPr>
            <p:nvPr/>
          </p:nvSpPr>
          <p:spPr bwMode="auto">
            <a:xfrm flipV="1">
              <a:off x="2791" y="1123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04" name="Line 276"/>
            <p:cNvSpPr>
              <a:spLocks noChangeShapeType="1"/>
            </p:cNvSpPr>
            <p:nvPr/>
          </p:nvSpPr>
          <p:spPr bwMode="auto">
            <a:xfrm flipV="1">
              <a:off x="2744" y="1207"/>
              <a:ext cx="9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05" name="Line 277"/>
            <p:cNvSpPr>
              <a:spLocks noChangeShapeType="1"/>
            </p:cNvSpPr>
            <p:nvPr/>
          </p:nvSpPr>
          <p:spPr bwMode="auto">
            <a:xfrm flipH="1">
              <a:off x="2763" y="1161"/>
              <a:ext cx="56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06" name="Line 278"/>
            <p:cNvSpPr>
              <a:spLocks noChangeShapeType="1"/>
            </p:cNvSpPr>
            <p:nvPr/>
          </p:nvSpPr>
          <p:spPr bwMode="auto">
            <a:xfrm flipV="1">
              <a:off x="2756" y="1119"/>
              <a:ext cx="7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07" name="Line 279"/>
            <p:cNvSpPr>
              <a:spLocks noChangeShapeType="1"/>
            </p:cNvSpPr>
            <p:nvPr/>
          </p:nvSpPr>
          <p:spPr bwMode="auto">
            <a:xfrm>
              <a:off x="2784" y="1076"/>
              <a:ext cx="1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08" name="Line 280"/>
            <p:cNvSpPr>
              <a:spLocks noChangeShapeType="1"/>
            </p:cNvSpPr>
            <p:nvPr/>
          </p:nvSpPr>
          <p:spPr bwMode="auto">
            <a:xfrm flipV="1">
              <a:off x="2854" y="1114"/>
              <a:ext cx="25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09" name="Line 281"/>
            <p:cNvSpPr>
              <a:spLocks noChangeShapeType="1"/>
            </p:cNvSpPr>
            <p:nvPr/>
          </p:nvSpPr>
          <p:spPr bwMode="auto">
            <a:xfrm>
              <a:off x="2874" y="1139"/>
              <a:ext cx="14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10" name="Freeform 282"/>
            <p:cNvSpPr>
              <a:spLocks/>
            </p:cNvSpPr>
            <p:nvPr/>
          </p:nvSpPr>
          <p:spPr bwMode="auto">
            <a:xfrm>
              <a:off x="2874" y="1108"/>
              <a:ext cx="8" cy="106"/>
            </a:xfrm>
            <a:custGeom>
              <a:avLst/>
              <a:gdLst>
                <a:gd name="T0" fmla="*/ 0 w 34"/>
                <a:gd name="T1" fmla="*/ 106 h 448"/>
                <a:gd name="T2" fmla="*/ 0 w 34"/>
                <a:gd name="T3" fmla="*/ 23 h 448"/>
                <a:gd name="T4" fmla="*/ 8 w 34"/>
                <a:gd name="T5" fmla="*/ 0 h 4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48">
                  <a:moveTo>
                    <a:pt x="0" y="448"/>
                  </a:moveTo>
                  <a:lnTo>
                    <a:pt x="0" y="96"/>
                  </a:lnTo>
                  <a:lnTo>
                    <a:pt x="3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11" name="Line 283"/>
            <p:cNvSpPr>
              <a:spLocks noChangeShapeType="1"/>
            </p:cNvSpPr>
            <p:nvPr/>
          </p:nvSpPr>
          <p:spPr bwMode="auto">
            <a:xfrm flipH="1">
              <a:off x="2850" y="1131"/>
              <a:ext cx="24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12" name="Line 284"/>
            <p:cNvSpPr>
              <a:spLocks noChangeShapeType="1"/>
            </p:cNvSpPr>
            <p:nvPr/>
          </p:nvSpPr>
          <p:spPr bwMode="auto">
            <a:xfrm>
              <a:off x="2865" y="1078"/>
              <a:ext cx="14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13" name="Line 285"/>
            <p:cNvSpPr>
              <a:spLocks noChangeShapeType="1"/>
            </p:cNvSpPr>
            <p:nvPr/>
          </p:nvSpPr>
          <p:spPr bwMode="auto">
            <a:xfrm>
              <a:off x="2902" y="1080"/>
              <a:ext cx="0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14" name="Line 286"/>
            <p:cNvSpPr>
              <a:spLocks noChangeShapeType="1"/>
            </p:cNvSpPr>
            <p:nvPr/>
          </p:nvSpPr>
          <p:spPr bwMode="auto">
            <a:xfrm flipV="1">
              <a:off x="2930" y="1083"/>
              <a:ext cx="3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15" name="Line 287"/>
            <p:cNvSpPr>
              <a:spLocks noChangeShapeType="1"/>
            </p:cNvSpPr>
            <p:nvPr/>
          </p:nvSpPr>
          <p:spPr bwMode="auto">
            <a:xfrm flipH="1">
              <a:off x="2902" y="1086"/>
              <a:ext cx="31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16" name="Freeform 288"/>
            <p:cNvSpPr>
              <a:spLocks/>
            </p:cNvSpPr>
            <p:nvPr/>
          </p:nvSpPr>
          <p:spPr bwMode="auto">
            <a:xfrm>
              <a:off x="2903" y="1106"/>
              <a:ext cx="14" cy="80"/>
            </a:xfrm>
            <a:custGeom>
              <a:avLst/>
              <a:gdLst>
                <a:gd name="T0" fmla="*/ 14 w 55"/>
                <a:gd name="T1" fmla="*/ 0 h 332"/>
                <a:gd name="T2" fmla="*/ 9 w 55"/>
                <a:gd name="T3" fmla="*/ 50 h 332"/>
                <a:gd name="T4" fmla="*/ 0 w 55"/>
                <a:gd name="T5" fmla="*/ 80 h 3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32">
                  <a:moveTo>
                    <a:pt x="55" y="0"/>
                  </a:moveTo>
                  <a:lnTo>
                    <a:pt x="35" y="208"/>
                  </a:lnTo>
                  <a:lnTo>
                    <a:pt x="0" y="3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17" name="Freeform 289"/>
            <p:cNvSpPr>
              <a:spLocks/>
            </p:cNvSpPr>
            <p:nvPr/>
          </p:nvSpPr>
          <p:spPr bwMode="auto">
            <a:xfrm>
              <a:off x="2879" y="1186"/>
              <a:ext cx="24" cy="28"/>
            </a:xfrm>
            <a:custGeom>
              <a:avLst/>
              <a:gdLst>
                <a:gd name="T0" fmla="*/ 0 w 103"/>
                <a:gd name="T1" fmla="*/ 28 h 124"/>
                <a:gd name="T2" fmla="*/ 13 w 103"/>
                <a:gd name="T3" fmla="*/ 15 h 124"/>
                <a:gd name="T4" fmla="*/ 24 w 103"/>
                <a:gd name="T5" fmla="*/ 0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124">
                  <a:moveTo>
                    <a:pt x="0" y="124"/>
                  </a:moveTo>
                  <a:lnTo>
                    <a:pt x="55" y="68"/>
                  </a:lnTo>
                  <a:lnTo>
                    <a:pt x="10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18" name="Freeform 290"/>
            <p:cNvSpPr>
              <a:spLocks/>
            </p:cNvSpPr>
            <p:nvPr/>
          </p:nvSpPr>
          <p:spPr bwMode="auto">
            <a:xfrm>
              <a:off x="2918" y="1151"/>
              <a:ext cx="27" cy="56"/>
            </a:xfrm>
            <a:custGeom>
              <a:avLst/>
              <a:gdLst>
                <a:gd name="T0" fmla="*/ 27 w 109"/>
                <a:gd name="T1" fmla="*/ 26 h 236"/>
                <a:gd name="T2" fmla="*/ 27 w 109"/>
                <a:gd name="T3" fmla="*/ 56 h 236"/>
                <a:gd name="T4" fmla="*/ 7 w 109"/>
                <a:gd name="T5" fmla="*/ 56 h 236"/>
                <a:gd name="T6" fmla="*/ 0 w 109"/>
                <a:gd name="T7" fmla="*/ 51 h 236"/>
                <a:gd name="T8" fmla="*/ 0 w 109"/>
                <a:gd name="T9" fmla="*/ 0 h 2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236">
                  <a:moveTo>
                    <a:pt x="109" y="111"/>
                  </a:moveTo>
                  <a:lnTo>
                    <a:pt x="109" y="236"/>
                  </a:lnTo>
                  <a:lnTo>
                    <a:pt x="27" y="236"/>
                  </a:lnTo>
                  <a:lnTo>
                    <a:pt x="0" y="21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19" name="Line 291"/>
            <p:cNvSpPr>
              <a:spLocks noChangeShapeType="1"/>
            </p:cNvSpPr>
            <p:nvPr/>
          </p:nvSpPr>
          <p:spPr bwMode="auto">
            <a:xfrm flipV="1">
              <a:off x="3330" y="1113"/>
              <a:ext cx="85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20" name="Freeform 292"/>
            <p:cNvSpPr>
              <a:spLocks/>
            </p:cNvSpPr>
            <p:nvPr/>
          </p:nvSpPr>
          <p:spPr bwMode="auto">
            <a:xfrm>
              <a:off x="3321" y="1073"/>
              <a:ext cx="57" cy="134"/>
            </a:xfrm>
            <a:custGeom>
              <a:avLst/>
              <a:gdLst>
                <a:gd name="T0" fmla="*/ 57 w 242"/>
                <a:gd name="T1" fmla="*/ 0 h 567"/>
                <a:gd name="T2" fmla="*/ 47 w 242"/>
                <a:gd name="T3" fmla="*/ 44 h 567"/>
                <a:gd name="T4" fmla="*/ 26 w 242"/>
                <a:gd name="T5" fmla="*/ 93 h 567"/>
                <a:gd name="T6" fmla="*/ 0 w 242"/>
                <a:gd name="T7" fmla="*/ 134 h 5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2" h="567">
                  <a:moveTo>
                    <a:pt x="242" y="0"/>
                  </a:moveTo>
                  <a:lnTo>
                    <a:pt x="200" y="187"/>
                  </a:lnTo>
                  <a:lnTo>
                    <a:pt x="111" y="394"/>
                  </a:lnTo>
                  <a:lnTo>
                    <a:pt x="0" y="56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21" name="Line 293"/>
            <p:cNvSpPr>
              <a:spLocks noChangeShapeType="1"/>
            </p:cNvSpPr>
            <p:nvPr/>
          </p:nvSpPr>
          <p:spPr bwMode="auto">
            <a:xfrm flipV="1">
              <a:off x="3354" y="1158"/>
              <a:ext cx="49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22" name="Line 294"/>
            <p:cNvSpPr>
              <a:spLocks noChangeShapeType="1"/>
            </p:cNvSpPr>
            <p:nvPr/>
          </p:nvSpPr>
          <p:spPr bwMode="auto">
            <a:xfrm flipV="1">
              <a:off x="3335" y="1212"/>
              <a:ext cx="8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23" name="Line 295"/>
            <p:cNvSpPr>
              <a:spLocks noChangeShapeType="1"/>
            </p:cNvSpPr>
            <p:nvPr/>
          </p:nvSpPr>
          <p:spPr bwMode="auto">
            <a:xfrm flipH="1">
              <a:off x="3377" y="1161"/>
              <a:ext cx="1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24" name="Line 296"/>
            <p:cNvSpPr>
              <a:spLocks noChangeShapeType="1"/>
            </p:cNvSpPr>
            <p:nvPr/>
          </p:nvSpPr>
          <p:spPr bwMode="auto">
            <a:xfrm flipV="1">
              <a:off x="3430" y="1115"/>
              <a:ext cx="26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25" name="Line 297"/>
            <p:cNvSpPr>
              <a:spLocks noChangeShapeType="1"/>
            </p:cNvSpPr>
            <p:nvPr/>
          </p:nvSpPr>
          <p:spPr bwMode="auto">
            <a:xfrm>
              <a:off x="3451" y="1139"/>
              <a:ext cx="15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26" name="Freeform 298"/>
            <p:cNvSpPr>
              <a:spLocks/>
            </p:cNvSpPr>
            <p:nvPr/>
          </p:nvSpPr>
          <p:spPr bwMode="auto">
            <a:xfrm>
              <a:off x="3451" y="1108"/>
              <a:ext cx="9" cy="106"/>
            </a:xfrm>
            <a:custGeom>
              <a:avLst/>
              <a:gdLst>
                <a:gd name="T0" fmla="*/ 0 w 34"/>
                <a:gd name="T1" fmla="*/ 106 h 448"/>
                <a:gd name="T2" fmla="*/ 0 w 34"/>
                <a:gd name="T3" fmla="*/ 23 h 448"/>
                <a:gd name="T4" fmla="*/ 9 w 34"/>
                <a:gd name="T5" fmla="*/ 0 h 4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48">
                  <a:moveTo>
                    <a:pt x="0" y="448"/>
                  </a:moveTo>
                  <a:lnTo>
                    <a:pt x="0" y="96"/>
                  </a:lnTo>
                  <a:lnTo>
                    <a:pt x="3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27" name="Line 299"/>
            <p:cNvSpPr>
              <a:spLocks noChangeShapeType="1"/>
            </p:cNvSpPr>
            <p:nvPr/>
          </p:nvSpPr>
          <p:spPr bwMode="auto">
            <a:xfrm flipH="1">
              <a:off x="3428" y="1131"/>
              <a:ext cx="23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28" name="Line 300"/>
            <p:cNvSpPr>
              <a:spLocks noChangeShapeType="1"/>
            </p:cNvSpPr>
            <p:nvPr/>
          </p:nvSpPr>
          <p:spPr bwMode="auto">
            <a:xfrm>
              <a:off x="3443" y="1078"/>
              <a:ext cx="13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29" name="Line 301"/>
            <p:cNvSpPr>
              <a:spLocks noChangeShapeType="1"/>
            </p:cNvSpPr>
            <p:nvPr/>
          </p:nvSpPr>
          <p:spPr bwMode="auto">
            <a:xfrm>
              <a:off x="3479" y="1080"/>
              <a:ext cx="0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0" name="Line 302"/>
            <p:cNvSpPr>
              <a:spLocks noChangeShapeType="1"/>
            </p:cNvSpPr>
            <p:nvPr/>
          </p:nvSpPr>
          <p:spPr bwMode="auto">
            <a:xfrm flipV="1">
              <a:off x="3506" y="1083"/>
              <a:ext cx="3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1" name="Line 303"/>
            <p:cNvSpPr>
              <a:spLocks noChangeShapeType="1"/>
            </p:cNvSpPr>
            <p:nvPr/>
          </p:nvSpPr>
          <p:spPr bwMode="auto">
            <a:xfrm flipH="1">
              <a:off x="3479" y="1086"/>
              <a:ext cx="30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2" name="Freeform 304"/>
            <p:cNvSpPr>
              <a:spLocks/>
            </p:cNvSpPr>
            <p:nvPr/>
          </p:nvSpPr>
          <p:spPr bwMode="auto">
            <a:xfrm>
              <a:off x="3481" y="1106"/>
              <a:ext cx="13" cy="80"/>
            </a:xfrm>
            <a:custGeom>
              <a:avLst/>
              <a:gdLst>
                <a:gd name="T0" fmla="*/ 13 w 56"/>
                <a:gd name="T1" fmla="*/ 0 h 332"/>
                <a:gd name="T2" fmla="*/ 8 w 56"/>
                <a:gd name="T3" fmla="*/ 50 h 332"/>
                <a:gd name="T4" fmla="*/ 0 w 56"/>
                <a:gd name="T5" fmla="*/ 80 h 3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32">
                  <a:moveTo>
                    <a:pt x="56" y="0"/>
                  </a:moveTo>
                  <a:lnTo>
                    <a:pt x="36" y="208"/>
                  </a:lnTo>
                  <a:lnTo>
                    <a:pt x="0" y="3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3" name="Freeform 305"/>
            <p:cNvSpPr>
              <a:spLocks/>
            </p:cNvSpPr>
            <p:nvPr/>
          </p:nvSpPr>
          <p:spPr bwMode="auto">
            <a:xfrm>
              <a:off x="3456" y="1186"/>
              <a:ext cx="25" cy="28"/>
            </a:xfrm>
            <a:custGeom>
              <a:avLst/>
              <a:gdLst>
                <a:gd name="T0" fmla="*/ 0 w 103"/>
                <a:gd name="T1" fmla="*/ 28 h 124"/>
                <a:gd name="T2" fmla="*/ 13 w 103"/>
                <a:gd name="T3" fmla="*/ 15 h 124"/>
                <a:gd name="T4" fmla="*/ 25 w 103"/>
                <a:gd name="T5" fmla="*/ 0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124">
                  <a:moveTo>
                    <a:pt x="0" y="124"/>
                  </a:moveTo>
                  <a:lnTo>
                    <a:pt x="55" y="68"/>
                  </a:lnTo>
                  <a:lnTo>
                    <a:pt x="10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4" name="Freeform 306"/>
            <p:cNvSpPr>
              <a:spLocks/>
            </p:cNvSpPr>
            <p:nvPr/>
          </p:nvSpPr>
          <p:spPr bwMode="auto">
            <a:xfrm>
              <a:off x="3496" y="1151"/>
              <a:ext cx="25" cy="56"/>
            </a:xfrm>
            <a:custGeom>
              <a:avLst/>
              <a:gdLst>
                <a:gd name="T0" fmla="*/ 25 w 110"/>
                <a:gd name="T1" fmla="*/ 26 h 236"/>
                <a:gd name="T2" fmla="*/ 25 w 110"/>
                <a:gd name="T3" fmla="*/ 56 h 236"/>
                <a:gd name="T4" fmla="*/ 6 w 110"/>
                <a:gd name="T5" fmla="*/ 56 h 236"/>
                <a:gd name="T6" fmla="*/ 0 w 110"/>
                <a:gd name="T7" fmla="*/ 51 h 236"/>
                <a:gd name="T8" fmla="*/ 0 w 110"/>
                <a:gd name="T9" fmla="*/ 0 h 2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236">
                  <a:moveTo>
                    <a:pt x="110" y="111"/>
                  </a:moveTo>
                  <a:lnTo>
                    <a:pt x="110" y="236"/>
                  </a:lnTo>
                  <a:lnTo>
                    <a:pt x="28" y="236"/>
                  </a:lnTo>
                  <a:lnTo>
                    <a:pt x="0" y="21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5" name="Freeform 307"/>
            <p:cNvSpPr>
              <a:spLocks/>
            </p:cNvSpPr>
            <p:nvPr/>
          </p:nvSpPr>
          <p:spPr bwMode="auto">
            <a:xfrm>
              <a:off x="3978" y="1080"/>
              <a:ext cx="46" cy="21"/>
            </a:xfrm>
            <a:custGeom>
              <a:avLst/>
              <a:gdLst>
                <a:gd name="T0" fmla="*/ 46 w 200"/>
                <a:gd name="T1" fmla="*/ 0 h 97"/>
                <a:gd name="T2" fmla="*/ 27 w 200"/>
                <a:gd name="T3" fmla="*/ 12 h 97"/>
                <a:gd name="T4" fmla="*/ 0 w 200"/>
                <a:gd name="T5" fmla="*/ 21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97">
                  <a:moveTo>
                    <a:pt x="200" y="0"/>
                  </a:moveTo>
                  <a:lnTo>
                    <a:pt x="117" y="55"/>
                  </a:lnTo>
                  <a:lnTo>
                    <a:pt x="0" y="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6" name="Freeform 308"/>
            <p:cNvSpPr>
              <a:spLocks/>
            </p:cNvSpPr>
            <p:nvPr/>
          </p:nvSpPr>
          <p:spPr bwMode="auto">
            <a:xfrm>
              <a:off x="3953" y="1090"/>
              <a:ext cx="25" cy="125"/>
            </a:xfrm>
            <a:custGeom>
              <a:avLst/>
              <a:gdLst>
                <a:gd name="T0" fmla="*/ 25 w 103"/>
                <a:gd name="T1" fmla="*/ 0 h 538"/>
                <a:gd name="T2" fmla="*/ 25 w 103"/>
                <a:gd name="T3" fmla="*/ 40 h 538"/>
                <a:gd name="T4" fmla="*/ 17 w 103"/>
                <a:gd name="T5" fmla="*/ 86 h 538"/>
                <a:gd name="T6" fmla="*/ 0 w 103"/>
                <a:gd name="T7" fmla="*/ 125 h 5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538">
                  <a:moveTo>
                    <a:pt x="103" y="0"/>
                  </a:moveTo>
                  <a:lnTo>
                    <a:pt x="103" y="172"/>
                  </a:lnTo>
                  <a:lnTo>
                    <a:pt x="69" y="372"/>
                  </a:lnTo>
                  <a:lnTo>
                    <a:pt x="0" y="5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7" name="Line 309"/>
            <p:cNvSpPr>
              <a:spLocks noChangeShapeType="1"/>
            </p:cNvSpPr>
            <p:nvPr/>
          </p:nvSpPr>
          <p:spPr bwMode="auto">
            <a:xfrm flipV="1">
              <a:off x="3981" y="1119"/>
              <a:ext cx="6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8" name="Line 310"/>
            <p:cNvSpPr>
              <a:spLocks noChangeShapeType="1"/>
            </p:cNvSpPr>
            <p:nvPr/>
          </p:nvSpPr>
          <p:spPr bwMode="auto">
            <a:xfrm flipV="1">
              <a:off x="3991" y="1156"/>
              <a:ext cx="36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9" name="Line 311"/>
            <p:cNvSpPr>
              <a:spLocks noChangeShapeType="1"/>
            </p:cNvSpPr>
            <p:nvPr/>
          </p:nvSpPr>
          <p:spPr bwMode="auto">
            <a:xfrm flipH="1">
              <a:off x="4026" y="1151"/>
              <a:ext cx="3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40" name="Line 312"/>
            <p:cNvSpPr>
              <a:spLocks noChangeShapeType="1"/>
            </p:cNvSpPr>
            <p:nvPr/>
          </p:nvSpPr>
          <p:spPr bwMode="auto">
            <a:xfrm>
              <a:off x="3991" y="1149"/>
              <a:ext cx="0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41" name="Line 313"/>
            <p:cNvSpPr>
              <a:spLocks noChangeShapeType="1"/>
            </p:cNvSpPr>
            <p:nvPr/>
          </p:nvSpPr>
          <p:spPr bwMode="auto">
            <a:xfrm flipV="1">
              <a:off x="3991" y="1197"/>
              <a:ext cx="40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42" name="Line 314"/>
            <p:cNvSpPr>
              <a:spLocks noChangeShapeType="1"/>
            </p:cNvSpPr>
            <p:nvPr/>
          </p:nvSpPr>
          <p:spPr bwMode="auto">
            <a:xfrm flipV="1">
              <a:off x="4060" y="1115"/>
              <a:ext cx="27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43" name="Line 315"/>
            <p:cNvSpPr>
              <a:spLocks noChangeShapeType="1"/>
            </p:cNvSpPr>
            <p:nvPr/>
          </p:nvSpPr>
          <p:spPr bwMode="auto">
            <a:xfrm>
              <a:off x="4082" y="1139"/>
              <a:ext cx="15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44" name="Freeform 316"/>
            <p:cNvSpPr>
              <a:spLocks/>
            </p:cNvSpPr>
            <p:nvPr/>
          </p:nvSpPr>
          <p:spPr bwMode="auto">
            <a:xfrm>
              <a:off x="4082" y="1108"/>
              <a:ext cx="8" cy="106"/>
            </a:xfrm>
            <a:custGeom>
              <a:avLst/>
              <a:gdLst>
                <a:gd name="T0" fmla="*/ 0 w 34"/>
                <a:gd name="T1" fmla="*/ 106 h 448"/>
                <a:gd name="T2" fmla="*/ 0 w 34"/>
                <a:gd name="T3" fmla="*/ 23 h 448"/>
                <a:gd name="T4" fmla="*/ 8 w 34"/>
                <a:gd name="T5" fmla="*/ 0 h 4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48">
                  <a:moveTo>
                    <a:pt x="0" y="448"/>
                  </a:moveTo>
                  <a:lnTo>
                    <a:pt x="0" y="96"/>
                  </a:lnTo>
                  <a:lnTo>
                    <a:pt x="3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45" name="Line 317"/>
            <p:cNvSpPr>
              <a:spLocks noChangeShapeType="1"/>
            </p:cNvSpPr>
            <p:nvPr/>
          </p:nvSpPr>
          <p:spPr bwMode="auto">
            <a:xfrm flipH="1">
              <a:off x="4059" y="1131"/>
              <a:ext cx="23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46" name="Line 318"/>
            <p:cNvSpPr>
              <a:spLocks noChangeShapeType="1"/>
            </p:cNvSpPr>
            <p:nvPr/>
          </p:nvSpPr>
          <p:spPr bwMode="auto">
            <a:xfrm>
              <a:off x="4074" y="1078"/>
              <a:ext cx="13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47" name="Line 319"/>
            <p:cNvSpPr>
              <a:spLocks noChangeShapeType="1"/>
            </p:cNvSpPr>
            <p:nvPr/>
          </p:nvSpPr>
          <p:spPr bwMode="auto">
            <a:xfrm>
              <a:off x="4110" y="1080"/>
              <a:ext cx="0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48" name="Line 320"/>
            <p:cNvSpPr>
              <a:spLocks noChangeShapeType="1"/>
            </p:cNvSpPr>
            <p:nvPr/>
          </p:nvSpPr>
          <p:spPr bwMode="auto">
            <a:xfrm flipV="1">
              <a:off x="4137" y="1083"/>
              <a:ext cx="3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49" name="Line 321"/>
            <p:cNvSpPr>
              <a:spLocks noChangeShapeType="1"/>
            </p:cNvSpPr>
            <p:nvPr/>
          </p:nvSpPr>
          <p:spPr bwMode="auto">
            <a:xfrm flipH="1">
              <a:off x="4110" y="1086"/>
              <a:ext cx="30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50" name="Freeform 322"/>
            <p:cNvSpPr>
              <a:spLocks/>
            </p:cNvSpPr>
            <p:nvPr/>
          </p:nvSpPr>
          <p:spPr bwMode="auto">
            <a:xfrm>
              <a:off x="4112" y="1106"/>
              <a:ext cx="11" cy="80"/>
            </a:xfrm>
            <a:custGeom>
              <a:avLst/>
              <a:gdLst>
                <a:gd name="T0" fmla="*/ 11 w 54"/>
                <a:gd name="T1" fmla="*/ 0 h 332"/>
                <a:gd name="T2" fmla="*/ 7 w 54"/>
                <a:gd name="T3" fmla="*/ 50 h 332"/>
                <a:gd name="T4" fmla="*/ 0 w 54"/>
                <a:gd name="T5" fmla="*/ 80 h 3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32">
                  <a:moveTo>
                    <a:pt x="54" y="0"/>
                  </a:moveTo>
                  <a:lnTo>
                    <a:pt x="34" y="208"/>
                  </a:lnTo>
                  <a:lnTo>
                    <a:pt x="0" y="3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51" name="Freeform 323"/>
            <p:cNvSpPr>
              <a:spLocks/>
            </p:cNvSpPr>
            <p:nvPr/>
          </p:nvSpPr>
          <p:spPr bwMode="auto">
            <a:xfrm>
              <a:off x="4087" y="1186"/>
              <a:ext cx="25" cy="28"/>
            </a:xfrm>
            <a:custGeom>
              <a:avLst/>
              <a:gdLst>
                <a:gd name="T0" fmla="*/ 0 w 105"/>
                <a:gd name="T1" fmla="*/ 28 h 124"/>
                <a:gd name="T2" fmla="*/ 13 w 105"/>
                <a:gd name="T3" fmla="*/ 15 h 124"/>
                <a:gd name="T4" fmla="*/ 25 w 105"/>
                <a:gd name="T5" fmla="*/ 0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24">
                  <a:moveTo>
                    <a:pt x="0" y="124"/>
                  </a:moveTo>
                  <a:lnTo>
                    <a:pt x="56" y="68"/>
                  </a:lnTo>
                  <a:lnTo>
                    <a:pt x="10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52" name="Freeform 324"/>
            <p:cNvSpPr>
              <a:spLocks/>
            </p:cNvSpPr>
            <p:nvPr/>
          </p:nvSpPr>
          <p:spPr bwMode="auto">
            <a:xfrm>
              <a:off x="4127" y="1151"/>
              <a:ext cx="25" cy="56"/>
            </a:xfrm>
            <a:custGeom>
              <a:avLst/>
              <a:gdLst>
                <a:gd name="T0" fmla="*/ 25 w 110"/>
                <a:gd name="T1" fmla="*/ 26 h 236"/>
                <a:gd name="T2" fmla="*/ 25 w 110"/>
                <a:gd name="T3" fmla="*/ 56 h 236"/>
                <a:gd name="T4" fmla="*/ 6 w 110"/>
                <a:gd name="T5" fmla="*/ 56 h 236"/>
                <a:gd name="T6" fmla="*/ 0 w 110"/>
                <a:gd name="T7" fmla="*/ 51 h 236"/>
                <a:gd name="T8" fmla="*/ 0 w 110"/>
                <a:gd name="T9" fmla="*/ 0 h 2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236">
                  <a:moveTo>
                    <a:pt x="110" y="111"/>
                  </a:moveTo>
                  <a:lnTo>
                    <a:pt x="110" y="236"/>
                  </a:lnTo>
                  <a:lnTo>
                    <a:pt x="27" y="236"/>
                  </a:lnTo>
                  <a:lnTo>
                    <a:pt x="0" y="21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53" name="Line 325"/>
            <p:cNvSpPr>
              <a:spLocks noChangeShapeType="1"/>
            </p:cNvSpPr>
            <p:nvPr/>
          </p:nvSpPr>
          <p:spPr bwMode="auto">
            <a:xfrm flipV="1">
              <a:off x="2632" y="553"/>
              <a:ext cx="2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54" name="Line 326"/>
            <p:cNvSpPr>
              <a:spLocks noChangeShapeType="1"/>
            </p:cNvSpPr>
            <p:nvPr/>
          </p:nvSpPr>
          <p:spPr bwMode="auto">
            <a:xfrm>
              <a:off x="2632" y="571"/>
              <a:ext cx="0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55" name="Line 327"/>
            <p:cNvSpPr>
              <a:spLocks noChangeShapeType="1"/>
            </p:cNvSpPr>
            <p:nvPr/>
          </p:nvSpPr>
          <p:spPr bwMode="auto">
            <a:xfrm flipV="1">
              <a:off x="2658" y="576"/>
              <a:ext cx="24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56" name="Line 328"/>
            <p:cNvSpPr>
              <a:spLocks noChangeShapeType="1"/>
            </p:cNvSpPr>
            <p:nvPr/>
          </p:nvSpPr>
          <p:spPr bwMode="auto">
            <a:xfrm>
              <a:off x="2658" y="570"/>
              <a:ext cx="0" cy="1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57" name="Line 329"/>
            <p:cNvSpPr>
              <a:spLocks noChangeShapeType="1"/>
            </p:cNvSpPr>
            <p:nvPr/>
          </p:nvSpPr>
          <p:spPr bwMode="auto">
            <a:xfrm flipH="1" flipV="1">
              <a:off x="2667" y="629"/>
              <a:ext cx="11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58" name="Line 330"/>
            <p:cNvSpPr>
              <a:spLocks noChangeShapeType="1"/>
            </p:cNvSpPr>
            <p:nvPr/>
          </p:nvSpPr>
          <p:spPr bwMode="auto">
            <a:xfrm flipV="1">
              <a:off x="2630" y="621"/>
              <a:ext cx="25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59" name="Line 331"/>
            <p:cNvSpPr>
              <a:spLocks noChangeShapeType="1"/>
            </p:cNvSpPr>
            <p:nvPr/>
          </p:nvSpPr>
          <p:spPr bwMode="auto">
            <a:xfrm flipH="1">
              <a:off x="2592" y="547"/>
              <a:ext cx="28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60" name="Line 332"/>
            <p:cNvSpPr>
              <a:spLocks noChangeShapeType="1"/>
            </p:cNvSpPr>
            <p:nvPr/>
          </p:nvSpPr>
          <p:spPr bwMode="auto">
            <a:xfrm flipV="1">
              <a:off x="2610" y="575"/>
              <a:ext cx="0" cy="1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61" name="Line 333"/>
            <p:cNvSpPr>
              <a:spLocks noChangeShapeType="1"/>
            </p:cNvSpPr>
            <p:nvPr/>
          </p:nvSpPr>
          <p:spPr bwMode="auto">
            <a:xfrm flipV="1">
              <a:off x="2678" y="568"/>
              <a:ext cx="5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62" name="Line 334"/>
            <p:cNvSpPr>
              <a:spLocks noChangeShapeType="1"/>
            </p:cNvSpPr>
            <p:nvPr/>
          </p:nvSpPr>
          <p:spPr bwMode="auto">
            <a:xfrm flipV="1">
              <a:off x="2703" y="586"/>
              <a:ext cx="27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63" name="Line 335"/>
            <p:cNvSpPr>
              <a:spLocks noChangeShapeType="1"/>
            </p:cNvSpPr>
            <p:nvPr/>
          </p:nvSpPr>
          <p:spPr bwMode="auto">
            <a:xfrm>
              <a:off x="2725" y="610"/>
              <a:ext cx="14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64" name="Freeform 336"/>
            <p:cNvSpPr>
              <a:spLocks/>
            </p:cNvSpPr>
            <p:nvPr/>
          </p:nvSpPr>
          <p:spPr bwMode="auto">
            <a:xfrm>
              <a:off x="2725" y="580"/>
              <a:ext cx="8" cy="106"/>
            </a:xfrm>
            <a:custGeom>
              <a:avLst/>
              <a:gdLst>
                <a:gd name="T0" fmla="*/ 0 w 34"/>
                <a:gd name="T1" fmla="*/ 106 h 449"/>
                <a:gd name="T2" fmla="*/ 0 w 34"/>
                <a:gd name="T3" fmla="*/ 23 h 449"/>
                <a:gd name="T4" fmla="*/ 8 w 34"/>
                <a:gd name="T5" fmla="*/ 0 h 4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49">
                  <a:moveTo>
                    <a:pt x="0" y="449"/>
                  </a:moveTo>
                  <a:lnTo>
                    <a:pt x="0" y="96"/>
                  </a:lnTo>
                  <a:lnTo>
                    <a:pt x="3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65" name="Line 337"/>
            <p:cNvSpPr>
              <a:spLocks noChangeShapeType="1"/>
            </p:cNvSpPr>
            <p:nvPr/>
          </p:nvSpPr>
          <p:spPr bwMode="auto">
            <a:xfrm flipH="1">
              <a:off x="2701" y="601"/>
              <a:ext cx="24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66" name="Line 338"/>
            <p:cNvSpPr>
              <a:spLocks noChangeShapeType="1"/>
            </p:cNvSpPr>
            <p:nvPr/>
          </p:nvSpPr>
          <p:spPr bwMode="auto">
            <a:xfrm>
              <a:off x="2716" y="548"/>
              <a:ext cx="14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67" name="Line 339"/>
            <p:cNvSpPr>
              <a:spLocks noChangeShapeType="1"/>
            </p:cNvSpPr>
            <p:nvPr/>
          </p:nvSpPr>
          <p:spPr bwMode="auto">
            <a:xfrm>
              <a:off x="2753" y="550"/>
              <a:ext cx="0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68" name="Line 340"/>
            <p:cNvSpPr>
              <a:spLocks noChangeShapeType="1"/>
            </p:cNvSpPr>
            <p:nvPr/>
          </p:nvSpPr>
          <p:spPr bwMode="auto">
            <a:xfrm flipV="1">
              <a:off x="2779" y="553"/>
              <a:ext cx="4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69" name="Line 341"/>
            <p:cNvSpPr>
              <a:spLocks noChangeShapeType="1"/>
            </p:cNvSpPr>
            <p:nvPr/>
          </p:nvSpPr>
          <p:spPr bwMode="auto">
            <a:xfrm flipH="1">
              <a:off x="2753" y="558"/>
              <a:ext cx="30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70" name="Freeform 342"/>
            <p:cNvSpPr>
              <a:spLocks/>
            </p:cNvSpPr>
            <p:nvPr/>
          </p:nvSpPr>
          <p:spPr bwMode="auto">
            <a:xfrm>
              <a:off x="2754" y="578"/>
              <a:ext cx="14" cy="78"/>
            </a:xfrm>
            <a:custGeom>
              <a:avLst/>
              <a:gdLst>
                <a:gd name="T0" fmla="*/ 14 w 56"/>
                <a:gd name="T1" fmla="*/ 0 h 331"/>
                <a:gd name="T2" fmla="*/ 9 w 56"/>
                <a:gd name="T3" fmla="*/ 49 h 331"/>
                <a:gd name="T4" fmla="*/ 0 w 56"/>
                <a:gd name="T5" fmla="*/ 78 h 3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31">
                  <a:moveTo>
                    <a:pt x="56" y="0"/>
                  </a:moveTo>
                  <a:lnTo>
                    <a:pt x="35" y="207"/>
                  </a:lnTo>
                  <a:lnTo>
                    <a:pt x="0" y="33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71" name="Freeform 343"/>
            <p:cNvSpPr>
              <a:spLocks/>
            </p:cNvSpPr>
            <p:nvPr/>
          </p:nvSpPr>
          <p:spPr bwMode="auto">
            <a:xfrm>
              <a:off x="2730" y="656"/>
              <a:ext cx="24" cy="30"/>
            </a:xfrm>
            <a:custGeom>
              <a:avLst/>
              <a:gdLst>
                <a:gd name="T0" fmla="*/ 0 w 103"/>
                <a:gd name="T1" fmla="*/ 30 h 125"/>
                <a:gd name="T2" fmla="*/ 13 w 103"/>
                <a:gd name="T3" fmla="*/ 17 h 125"/>
                <a:gd name="T4" fmla="*/ 24 w 103"/>
                <a:gd name="T5" fmla="*/ 0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125">
                  <a:moveTo>
                    <a:pt x="0" y="125"/>
                  </a:moveTo>
                  <a:lnTo>
                    <a:pt x="55" y="69"/>
                  </a:lnTo>
                  <a:lnTo>
                    <a:pt x="10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72" name="Freeform 344"/>
            <p:cNvSpPr>
              <a:spLocks/>
            </p:cNvSpPr>
            <p:nvPr/>
          </p:nvSpPr>
          <p:spPr bwMode="auto">
            <a:xfrm>
              <a:off x="2769" y="621"/>
              <a:ext cx="25" cy="56"/>
            </a:xfrm>
            <a:custGeom>
              <a:avLst/>
              <a:gdLst>
                <a:gd name="T0" fmla="*/ 25 w 110"/>
                <a:gd name="T1" fmla="*/ 26 h 235"/>
                <a:gd name="T2" fmla="*/ 25 w 110"/>
                <a:gd name="T3" fmla="*/ 56 h 235"/>
                <a:gd name="T4" fmla="*/ 6 w 110"/>
                <a:gd name="T5" fmla="*/ 56 h 235"/>
                <a:gd name="T6" fmla="*/ 0 w 110"/>
                <a:gd name="T7" fmla="*/ 51 h 235"/>
                <a:gd name="T8" fmla="*/ 0 w 110"/>
                <a:gd name="T9" fmla="*/ 0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235">
                  <a:moveTo>
                    <a:pt x="110" y="111"/>
                  </a:moveTo>
                  <a:lnTo>
                    <a:pt x="110" y="235"/>
                  </a:lnTo>
                  <a:lnTo>
                    <a:pt x="28" y="235"/>
                  </a:lnTo>
                  <a:lnTo>
                    <a:pt x="0" y="21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73" name="Line 345"/>
            <p:cNvSpPr>
              <a:spLocks noChangeShapeType="1"/>
            </p:cNvSpPr>
            <p:nvPr/>
          </p:nvSpPr>
          <p:spPr bwMode="auto">
            <a:xfrm flipH="1">
              <a:off x="2609" y="1689"/>
              <a:ext cx="33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74" name="Line 346"/>
            <p:cNvSpPr>
              <a:spLocks noChangeShapeType="1"/>
            </p:cNvSpPr>
            <p:nvPr/>
          </p:nvSpPr>
          <p:spPr bwMode="auto">
            <a:xfrm>
              <a:off x="2630" y="1720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75" name="Line 347"/>
            <p:cNvSpPr>
              <a:spLocks noChangeShapeType="1"/>
            </p:cNvSpPr>
            <p:nvPr/>
          </p:nvSpPr>
          <p:spPr bwMode="auto">
            <a:xfrm>
              <a:off x="2668" y="1691"/>
              <a:ext cx="1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76" name="Freeform 348"/>
            <p:cNvSpPr>
              <a:spLocks/>
            </p:cNvSpPr>
            <p:nvPr/>
          </p:nvSpPr>
          <p:spPr bwMode="auto">
            <a:xfrm>
              <a:off x="2635" y="1712"/>
              <a:ext cx="15" cy="119"/>
            </a:xfrm>
            <a:custGeom>
              <a:avLst/>
              <a:gdLst>
                <a:gd name="T0" fmla="*/ 15 w 62"/>
                <a:gd name="T1" fmla="*/ 0 h 503"/>
                <a:gd name="T2" fmla="*/ 13 w 62"/>
                <a:gd name="T3" fmla="*/ 60 h 503"/>
                <a:gd name="T4" fmla="*/ 8 w 62"/>
                <a:gd name="T5" fmla="*/ 90 h 503"/>
                <a:gd name="T6" fmla="*/ 0 w 62"/>
                <a:gd name="T7" fmla="*/ 119 h 5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503">
                  <a:moveTo>
                    <a:pt x="62" y="0"/>
                  </a:moveTo>
                  <a:lnTo>
                    <a:pt x="55" y="255"/>
                  </a:lnTo>
                  <a:lnTo>
                    <a:pt x="34" y="379"/>
                  </a:lnTo>
                  <a:lnTo>
                    <a:pt x="0" y="50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77" name="Line 349"/>
            <p:cNvSpPr>
              <a:spLocks noChangeShapeType="1"/>
            </p:cNvSpPr>
            <p:nvPr/>
          </p:nvSpPr>
          <p:spPr bwMode="auto">
            <a:xfrm flipV="1">
              <a:off x="2650" y="1715"/>
              <a:ext cx="53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78" name="Freeform 350"/>
            <p:cNvSpPr>
              <a:spLocks/>
            </p:cNvSpPr>
            <p:nvPr/>
          </p:nvSpPr>
          <p:spPr bwMode="auto">
            <a:xfrm>
              <a:off x="2652" y="1729"/>
              <a:ext cx="16" cy="44"/>
            </a:xfrm>
            <a:custGeom>
              <a:avLst/>
              <a:gdLst>
                <a:gd name="T0" fmla="*/ 16 w 68"/>
                <a:gd name="T1" fmla="*/ 0 h 193"/>
                <a:gd name="T2" fmla="*/ 11 w 68"/>
                <a:gd name="T3" fmla="*/ 23 h 193"/>
                <a:gd name="T4" fmla="*/ 0 w 68"/>
                <a:gd name="T5" fmla="*/ 44 h 1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193">
                  <a:moveTo>
                    <a:pt x="68" y="0"/>
                  </a:moveTo>
                  <a:lnTo>
                    <a:pt x="48" y="103"/>
                  </a:lnTo>
                  <a:lnTo>
                    <a:pt x="0" y="19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79" name="Line 351"/>
            <p:cNvSpPr>
              <a:spLocks noChangeShapeType="1"/>
            </p:cNvSpPr>
            <p:nvPr/>
          </p:nvSpPr>
          <p:spPr bwMode="auto">
            <a:xfrm>
              <a:off x="2663" y="1754"/>
              <a:ext cx="0" cy="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80" name="Line 352"/>
            <p:cNvSpPr>
              <a:spLocks noChangeShapeType="1"/>
            </p:cNvSpPr>
            <p:nvPr/>
          </p:nvSpPr>
          <p:spPr bwMode="auto">
            <a:xfrm flipV="1">
              <a:off x="2668" y="1755"/>
              <a:ext cx="38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81" name="Freeform 353"/>
            <p:cNvSpPr>
              <a:spLocks/>
            </p:cNvSpPr>
            <p:nvPr/>
          </p:nvSpPr>
          <p:spPr bwMode="auto">
            <a:xfrm>
              <a:off x="2677" y="1724"/>
              <a:ext cx="13" cy="111"/>
            </a:xfrm>
            <a:custGeom>
              <a:avLst/>
              <a:gdLst>
                <a:gd name="T0" fmla="*/ 13 w 56"/>
                <a:gd name="T1" fmla="*/ 0 h 469"/>
                <a:gd name="T2" fmla="*/ 13 w 56"/>
                <a:gd name="T3" fmla="*/ 111 h 469"/>
                <a:gd name="T4" fmla="*/ 0 w 56"/>
                <a:gd name="T5" fmla="*/ 90 h 4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469">
                  <a:moveTo>
                    <a:pt x="56" y="0"/>
                  </a:moveTo>
                  <a:lnTo>
                    <a:pt x="56" y="469"/>
                  </a:lnTo>
                  <a:lnTo>
                    <a:pt x="0" y="38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82" name="Line 354"/>
            <p:cNvSpPr>
              <a:spLocks noChangeShapeType="1"/>
            </p:cNvSpPr>
            <p:nvPr/>
          </p:nvSpPr>
          <p:spPr bwMode="auto">
            <a:xfrm>
              <a:off x="2672" y="1770"/>
              <a:ext cx="6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83" name="Line 355"/>
            <p:cNvSpPr>
              <a:spLocks noChangeShapeType="1"/>
            </p:cNvSpPr>
            <p:nvPr/>
          </p:nvSpPr>
          <p:spPr bwMode="auto">
            <a:xfrm flipV="1">
              <a:off x="2721" y="1730"/>
              <a:ext cx="25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84" name="Line 356"/>
            <p:cNvSpPr>
              <a:spLocks noChangeShapeType="1"/>
            </p:cNvSpPr>
            <p:nvPr/>
          </p:nvSpPr>
          <p:spPr bwMode="auto">
            <a:xfrm>
              <a:off x="2741" y="1755"/>
              <a:ext cx="15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85" name="Freeform 357"/>
            <p:cNvSpPr>
              <a:spLocks/>
            </p:cNvSpPr>
            <p:nvPr/>
          </p:nvSpPr>
          <p:spPr bwMode="auto">
            <a:xfrm>
              <a:off x="2741" y="1724"/>
              <a:ext cx="8" cy="106"/>
            </a:xfrm>
            <a:custGeom>
              <a:avLst/>
              <a:gdLst>
                <a:gd name="T0" fmla="*/ 0 w 34"/>
                <a:gd name="T1" fmla="*/ 106 h 449"/>
                <a:gd name="T2" fmla="*/ 0 w 34"/>
                <a:gd name="T3" fmla="*/ 23 h 449"/>
                <a:gd name="T4" fmla="*/ 8 w 34"/>
                <a:gd name="T5" fmla="*/ 0 h 4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49">
                  <a:moveTo>
                    <a:pt x="0" y="449"/>
                  </a:moveTo>
                  <a:lnTo>
                    <a:pt x="0" y="97"/>
                  </a:lnTo>
                  <a:lnTo>
                    <a:pt x="3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86" name="Line 358"/>
            <p:cNvSpPr>
              <a:spLocks noChangeShapeType="1"/>
            </p:cNvSpPr>
            <p:nvPr/>
          </p:nvSpPr>
          <p:spPr bwMode="auto">
            <a:xfrm flipH="1">
              <a:off x="2718" y="1747"/>
              <a:ext cx="23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87" name="Line 359"/>
            <p:cNvSpPr>
              <a:spLocks noChangeShapeType="1"/>
            </p:cNvSpPr>
            <p:nvPr/>
          </p:nvSpPr>
          <p:spPr bwMode="auto">
            <a:xfrm>
              <a:off x="2733" y="1692"/>
              <a:ext cx="13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88" name="Line 360"/>
            <p:cNvSpPr>
              <a:spLocks noChangeShapeType="1"/>
            </p:cNvSpPr>
            <p:nvPr/>
          </p:nvSpPr>
          <p:spPr bwMode="auto">
            <a:xfrm>
              <a:off x="2769" y="1694"/>
              <a:ext cx="0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89" name="Line 361"/>
            <p:cNvSpPr>
              <a:spLocks noChangeShapeType="1"/>
            </p:cNvSpPr>
            <p:nvPr/>
          </p:nvSpPr>
          <p:spPr bwMode="auto">
            <a:xfrm flipV="1">
              <a:off x="2797" y="1697"/>
              <a:ext cx="4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90" name="Line 362"/>
            <p:cNvSpPr>
              <a:spLocks noChangeShapeType="1"/>
            </p:cNvSpPr>
            <p:nvPr/>
          </p:nvSpPr>
          <p:spPr bwMode="auto">
            <a:xfrm flipH="1">
              <a:off x="2769" y="1702"/>
              <a:ext cx="32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91" name="Freeform 363"/>
            <p:cNvSpPr>
              <a:spLocks/>
            </p:cNvSpPr>
            <p:nvPr/>
          </p:nvSpPr>
          <p:spPr bwMode="auto">
            <a:xfrm>
              <a:off x="2771" y="1722"/>
              <a:ext cx="13" cy="78"/>
            </a:xfrm>
            <a:custGeom>
              <a:avLst/>
              <a:gdLst>
                <a:gd name="T0" fmla="*/ 13 w 54"/>
                <a:gd name="T1" fmla="*/ 0 h 331"/>
                <a:gd name="T2" fmla="*/ 8 w 54"/>
                <a:gd name="T3" fmla="*/ 49 h 331"/>
                <a:gd name="T4" fmla="*/ 0 w 54"/>
                <a:gd name="T5" fmla="*/ 78 h 3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31">
                  <a:moveTo>
                    <a:pt x="54" y="0"/>
                  </a:moveTo>
                  <a:lnTo>
                    <a:pt x="34" y="207"/>
                  </a:lnTo>
                  <a:lnTo>
                    <a:pt x="0" y="33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92" name="Freeform 364"/>
            <p:cNvSpPr>
              <a:spLocks/>
            </p:cNvSpPr>
            <p:nvPr/>
          </p:nvSpPr>
          <p:spPr bwMode="auto">
            <a:xfrm>
              <a:off x="2746" y="1800"/>
              <a:ext cx="25" cy="30"/>
            </a:xfrm>
            <a:custGeom>
              <a:avLst/>
              <a:gdLst>
                <a:gd name="T0" fmla="*/ 0 w 105"/>
                <a:gd name="T1" fmla="*/ 30 h 125"/>
                <a:gd name="T2" fmla="*/ 13 w 105"/>
                <a:gd name="T3" fmla="*/ 17 h 125"/>
                <a:gd name="T4" fmla="*/ 25 w 105"/>
                <a:gd name="T5" fmla="*/ 0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25">
                  <a:moveTo>
                    <a:pt x="0" y="125"/>
                  </a:moveTo>
                  <a:lnTo>
                    <a:pt x="56" y="70"/>
                  </a:lnTo>
                  <a:lnTo>
                    <a:pt x="10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93" name="Freeform 365"/>
            <p:cNvSpPr>
              <a:spLocks/>
            </p:cNvSpPr>
            <p:nvPr/>
          </p:nvSpPr>
          <p:spPr bwMode="auto">
            <a:xfrm>
              <a:off x="2786" y="1767"/>
              <a:ext cx="26" cy="54"/>
            </a:xfrm>
            <a:custGeom>
              <a:avLst/>
              <a:gdLst>
                <a:gd name="T0" fmla="*/ 26 w 110"/>
                <a:gd name="T1" fmla="*/ 25 h 234"/>
                <a:gd name="T2" fmla="*/ 26 w 110"/>
                <a:gd name="T3" fmla="*/ 54 h 234"/>
                <a:gd name="T4" fmla="*/ 6 w 110"/>
                <a:gd name="T5" fmla="*/ 54 h 234"/>
                <a:gd name="T6" fmla="*/ 0 w 110"/>
                <a:gd name="T7" fmla="*/ 49 h 234"/>
                <a:gd name="T8" fmla="*/ 0 w 110"/>
                <a:gd name="T9" fmla="*/ 0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234">
                  <a:moveTo>
                    <a:pt x="110" y="109"/>
                  </a:moveTo>
                  <a:lnTo>
                    <a:pt x="110" y="234"/>
                  </a:lnTo>
                  <a:lnTo>
                    <a:pt x="27" y="234"/>
                  </a:lnTo>
                  <a:lnTo>
                    <a:pt x="0" y="21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41326" name="Group 366"/>
          <p:cNvGrpSpPr>
            <a:grpSpLocks/>
          </p:cNvGrpSpPr>
          <p:nvPr/>
        </p:nvGrpSpPr>
        <p:grpSpPr bwMode="auto">
          <a:xfrm>
            <a:off x="5908675" y="2928938"/>
            <a:ext cx="1570038" cy="492125"/>
            <a:chOff x="3862" y="3243"/>
            <a:chExt cx="634" cy="199"/>
          </a:xfrm>
        </p:grpSpPr>
        <p:sp>
          <p:nvSpPr>
            <p:cNvPr id="5209" name="Line 367"/>
            <p:cNvSpPr>
              <a:spLocks noChangeShapeType="1"/>
            </p:cNvSpPr>
            <p:nvPr/>
          </p:nvSpPr>
          <p:spPr bwMode="auto">
            <a:xfrm flipV="1">
              <a:off x="3862" y="3372"/>
              <a:ext cx="0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10" name="Line 368"/>
            <p:cNvSpPr>
              <a:spLocks noChangeShapeType="1"/>
            </p:cNvSpPr>
            <p:nvPr/>
          </p:nvSpPr>
          <p:spPr bwMode="auto">
            <a:xfrm flipV="1">
              <a:off x="4496" y="3372"/>
              <a:ext cx="0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11" name="Line 369"/>
            <p:cNvSpPr>
              <a:spLocks noChangeShapeType="1"/>
            </p:cNvSpPr>
            <p:nvPr/>
          </p:nvSpPr>
          <p:spPr bwMode="auto">
            <a:xfrm>
              <a:off x="3925" y="3414"/>
              <a:ext cx="5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12" name="Freeform 370"/>
            <p:cNvSpPr>
              <a:spLocks/>
            </p:cNvSpPr>
            <p:nvPr/>
          </p:nvSpPr>
          <p:spPr bwMode="auto">
            <a:xfrm>
              <a:off x="3862" y="3404"/>
              <a:ext cx="63" cy="21"/>
            </a:xfrm>
            <a:custGeom>
              <a:avLst/>
              <a:gdLst>
                <a:gd name="T0" fmla="*/ 63 w 268"/>
                <a:gd name="T1" fmla="*/ 0 h 89"/>
                <a:gd name="T2" fmla="*/ 63 w 268"/>
                <a:gd name="T3" fmla="*/ 21 h 89"/>
                <a:gd name="T4" fmla="*/ 0 w 268"/>
                <a:gd name="T5" fmla="*/ 10 h 89"/>
                <a:gd name="T6" fmla="*/ 63 w 268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8" h="89">
                  <a:moveTo>
                    <a:pt x="268" y="0"/>
                  </a:moveTo>
                  <a:lnTo>
                    <a:pt x="268" y="89"/>
                  </a:lnTo>
                  <a:lnTo>
                    <a:pt x="0" y="44"/>
                  </a:lnTo>
                  <a:lnTo>
                    <a:pt x="268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13" name="Freeform 371"/>
            <p:cNvSpPr>
              <a:spLocks/>
            </p:cNvSpPr>
            <p:nvPr/>
          </p:nvSpPr>
          <p:spPr bwMode="auto">
            <a:xfrm>
              <a:off x="3862" y="3404"/>
              <a:ext cx="63" cy="21"/>
            </a:xfrm>
            <a:custGeom>
              <a:avLst/>
              <a:gdLst>
                <a:gd name="T0" fmla="*/ 63 w 268"/>
                <a:gd name="T1" fmla="*/ 0 h 89"/>
                <a:gd name="T2" fmla="*/ 63 w 268"/>
                <a:gd name="T3" fmla="*/ 21 h 89"/>
                <a:gd name="T4" fmla="*/ 0 w 268"/>
                <a:gd name="T5" fmla="*/ 10 h 89"/>
                <a:gd name="T6" fmla="*/ 63 w 268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8" h="89">
                  <a:moveTo>
                    <a:pt x="268" y="0"/>
                  </a:moveTo>
                  <a:lnTo>
                    <a:pt x="268" y="89"/>
                  </a:lnTo>
                  <a:lnTo>
                    <a:pt x="0" y="44"/>
                  </a:lnTo>
                  <a:lnTo>
                    <a:pt x="268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14" name="Freeform 372"/>
            <p:cNvSpPr>
              <a:spLocks/>
            </p:cNvSpPr>
            <p:nvPr/>
          </p:nvSpPr>
          <p:spPr bwMode="auto">
            <a:xfrm>
              <a:off x="4431" y="3404"/>
              <a:ext cx="65" cy="21"/>
            </a:xfrm>
            <a:custGeom>
              <a:avLst/>
              <a:gdLst>
                <a:gd name="T0" fmla="*/ 0 w 269"/>
                <a:gd name="T1" fmla="*/ 0 h 89"/>
                <a:gd name="T2" fmla="*/ 0 w 269"/>
                <a:gd name="T3" fmla="*/ 21 h 89"/>
                <a:gd name="T4" fmla="*/ 65 w 269"/>
                <a:gd name="T5" fmla="*/ 10 h 89"/>
                <a:gd name="T6" fmla="*/ 0 w 269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9" h="89">
                  <a:moveTo>
                    <a:pt x="0" y="0"/>
                  </a:moveTo>
                  <a:lnTo>
                    <a:pt x="0" y="89"/>
                  </a:lnTo>
                  <a:lnTo>
                    <a:pt x="269" y="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15" name="Freeform 373"/>
            <p:cNvSpPr>
              <a:spLocks/>
            </p:cNvSpPr>
            <p:nvPr/>
          </p:nvSpPr>
          <p:spPr bwMode="auto">
            <a:xfrm>
              <a:off x="4431" y="3404"/>
              <a:ext cx="65" cy="21"/>
            </a:xfrm>
            <a:custGeom>
              <a:avLst/>
              <a:gdLst>
                <a:gd name="T0" fmla="*/ 0 w 269"/>
                <a:gd name="T1" fmla="*/ 0 h 89"/>
                <a:gd name="T2" fmla="*/ 0 w 269"/>
                <a:gd name="T3" fmla="*/ 21 h 89"/>
                <a:gd name="T4" fmla="*/ 65 w 269"/>
                <a:gd name="T5" fmla="*/ 10 h 89"/>
                <a:gd name="T6" fmla="*/ 0 w 269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9" h="89">
                  <a:moveTo>
                    <a:pt x="0" y="0"/>
                  </a:moveTo>
                  <a:lnTo>
                    <a:pt x="0" y="89"/>
                  </a:lnTo>
                  <a:lnTo>
                    <a:pt x="269" y="4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16" name="Line 374"/>
            <p:cNvSpPr>
              <a:spLocks noChangeShapeType="1"/>
            </p:cNvSpPr>
            <p:nvPr/>
          </p:nvSpPr>
          <p:spPr bwMode="auto">
            <a:xfrm>
              <a:off x="3862" y="3442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17" name="Line 375"/>
            <p:cNvSpPr>
              <a:spLocks noChangeShapeType="1"/>
            </p:cNvSpPr>
            <p:nvPr/>
          </p:nvSpPr>
          <p:spPr bwMode="auto">
            <a:xfrm>
              <a:off x="4496" y="3442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18" name="Line 376"/>
            <p:cNvSpPr>
              <a:spLocks noChangeShapeType="1"/>
            </p:cNvSpPr>
            <p:nvPr/>
          </p:nvSpPr>
          <p:spPr bwMode="auto">
            <a:xfrm>
              <a:off x="4496" y="3414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19" name="Line 377"/>
            <p:cNvSpPr>
              <a:spLocks noChangeShapeType="1"/>
            </p:cNvSpPr>
            <p:nvPr/>
          </p:nvSpPr>
          <p:spPr bwMode="auto">
            <a:xfrm>
              <a:off x="3862" y="3243"/>
              <a:ext cx="0" cy="1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20" name="Line 378"/>
            <p:cNvSpPr>
              <a:spLocks noChangeShapeType="1"/>
            </p:cNvSpPr>
            <p:nvPr/>
          </p:nvSpPr>
          <p:spPr bwMode="auto">
            <a:xfrm>
              <a:off x="4496" y="3243"/>
              <a:ext cx="0" cy="1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21" name="Line 379"/>
            <p:cNvSpPr>
              <a:spLocks noChangeShapeType="1"/>
            </p:cNvSpPr>
            <p:nvPr/>
          </p:nvSpPr>
          <p:spPr bwMode="auto">
            <a:xfrm>
              <a:off x="4170" y="3268"/>
              <a:ext cx="0" cy="1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22" name="Line 380"/>
            <p:cNvSpPr>
              <a:spLocks noChangeShapeType="1"/>
            </p:cNvSpPr>
            <p:nvPr/>
          </p:nvSpPr>
          <p:spPr bwMode="auto">
            <a:xfrm flipH="1">
              <a:off x="4165" y="3374"/>
              <a:ext cx="28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23" name="Line 381"/>
            <p:cNvSpPr>
              <a:spLocks noChangeShapeType="1"/>
            </p:cNvSpPr>
            <p:nvPr/>
          </p:nvSpPr>
          <p:spPr bwMode="auto">
            <a:xfrm flipV="1">
              <a:off x="4140" y="3326"/>
              <a:ext cx="91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24" name="Freeform 382"/>
            <p:cNvSpPr>
              <a:spLocks/>
            </p:cNvSpPr>
            <p:nvPr/>
          </p:nvSpPr>
          <p:spPr bwMode="auto">
            <a:xfrm>
              <a:off x="4170" y="3270"/>
              <a:ext cx="38" cy="48"/>
            </a:xfrm>
            <a:custGeom>
              <a:avLst/>
              <a:gdLst>
                <a:gd name="T0" fmla="*/ 38 w 166"/>
                <a:gd name="T1" fmla="*/ 0 h 201"/>
                <a:gd name="T2" fmla="*/ 22 w 166"/>
                <a:gd name="T3" fmla="*/ 25 h 201"/>
                <a:gd name="T4" fmla="*/ 0 w 166"/>
                <a:gd name="T5" fmla="*/ 48 h 2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6" h="201">
                  <a:moveTo>
                    <a:pt x="166" y="0"/>
                  </a:moveTo>
                  <a:lnTo>
                    <a:pt x="97" y="104"/>
                  </a:lnTo>
                  <a:lnTo>
                    <a:pt x="0" y="20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25" name="Freeform 383"/>
            <p:cNvSpPr>
              <a:spLocks/>
            </p:cNvSpPr>
            <p:nvPr/>
          </p:nvSpPr>
          <p:spPr bwMode="auto">
            <a:xfrm>
              <a:off x="4183" y="3333"/>
              <a:ext cx="48" cy="59"/>
            </a:xfrm>
            <a:custGeom>
              <a:avLst/>
              <a:gdLst>
                <a:gd name="T0" fmla="*/ 0 w 208"/>
                <a:gd name="T1" fmla="*/ 0 h 256"/>
                <a:gd name="T2" fmla="*/ 30 w 208"/>
                <a:gd name="T3" fmla="*/ 59 h 256"/>
                <a:gd name="T4" fmla="*/ 48 w 208"/>
                <a:gd name="T5" fmla="*/ 58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8" h="256">
                  <a:moveTo>
                    <a:pt x="0" y="0"/>
                  </a:moveTo>
                  <a:lnTo>
                    <a:pt x="131" y="256"/>
                  </a:lnTo>
                  <a:lnTo>
                    <a:pt x="208" y="2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26" name="Line 384"/>
            <p:cNvSpPr>
              <a:spLocks noChangeShapeType="1"/>
            </p:cNvSpPr>
            <p:nvPr/>
          </p:nvSpPr>
          <p:spPr bwMode="auto">
            <a:xfrm flipH="1">
              <a:off x="3862" y="3244"/>
              <a:ext cx="6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41345" name="Group 385"/>
          <p:cNvGrpSpPr>
            <a:grpSpLocks/>
          </p:cNvGrpSpPr>
          <p:nvPr/>
        </p:nvGrpSpPr>
        <p:grpSpPr bwMode="auto">
          <a:xfrm>
            <a:off x="950913" y="2093913"/>
            <a:ext cx="7085012" cy="836612"/>
            <a:chOff x="1859" y="2906"/>
            <a:chExt cx="2862" cy="338"/>
          </a:xfrm>
        </p:grpSpPr>
        <p:sp>
          <p:nvSpPr>
            <p:cNvPr id="5184" name="Line 386"/>
            <p:cNvSpPr>
              <a:spLocks noChangeShapeType="1"/>
            </p:cNvSpPr>
            <p:nvPr/>
          </p:nvSpPr>
          <p:spPr bwMode="auto">
            <a:xfrm>
              <a:off x="4651" y="2906"/>
              <a:ext cx="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85" name="Line 387"/>
            <p:cNvSpPr>
              <a:spLocks noChangeShapeType="1"/>
            </p:cNvSpPr>
            <p:nvPr/>
          </p:nvSpPr>
          <p:spPr bwMode="auto">
            <a:xfrm>
              <a:off x="4651" y="3243"/>
              <a:ext cx="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86" name="Line 388"/>
            <p:cNvSpPr>
              <a:spLocks noChangeShapeType="1"/>
            </p:cNvSpPr>
            <p:nvPr/>
          </p:nvSpPr>
          <p:spPr bwMode="auto">
            <a:xfrm>
              <a:off x="4673" y="2968"/>
              <a:ext cx="0" cy="2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87" name="Freeform 389"/>
            <p:cNvSpPr>
              <a:spLocks/>
            </p:cNvSpPr>
            <p:nvPr/>
          </p:nvSpPr>
          <p:spPr bwMode="auto">
            <a:xfrm>
              <a:off x="4663" y="2906"/>
              <a:ext cx="22" cy="62"/>
            </a:xfrm>
            <a:custGeom>
              <a:avLst/>
              <a:gdLst>
                <a:gd name="T0" fmla="*/ 0 w 89"/>
                <a:gd name="T1" fmla="*/ 62 h 268"/>
                <a:gd name="T2" fmla="*/ 22 w 89"/>
                <a:gd name="T3" fmla="*/ 62 h 268"/>
                <a:gd name="T4" fmla="*/ 11 w 89"/>
                <a:gd name="T5" fmla="*/ 0 h 268"/>
                <a:gd name="T6" fmla="*/ 0 w 89"/>
                <a:gd name="T7" fmla="*/ 62 h 2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268">
                  <a:moveTo>
                    <a:pt x="0" y="268"/>
                  </a:moveTo>
                  <a:lnTo>
                    <a:pt x="89" y="268"/>
                  </a:lnTo>
                  <a:lnTo>
                    <a:pt x="44" y="0"/>
                  </a:lnTo>
                  <a:lnTo>
                    <a:pt x="0" y="268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88" name="Freeform 390"/>
            <p:cNvSpPr>
              <a:spLocks/>
            </p:cNvSpPr>
            <p:nvPr/>
          </p:nvSpPr>
          <p:spPr bwMode="auto">
            <a:xfrm>
              <a:off x="4663" y="2906"/>
              <a:ext cx="22" cy="62"/>
            </a:xfrm>
            <a:custGeom>
              <a:avLst/>
              <a:gdLst>
                <a:gd name="T0" fmla="*/ 0 w 89"/>
                <a:gd name="T1" fmla="*/ 62 h 268"/>
                <a:gd name="T2" fmla="*/ 22 w 89"/>
                <a:gd name="T3" fmla="*/ 62 h 268"/>
                <a:gd name="T4" fmla="*/ 11 w 89"/>
                <a:gd name="T5" fmla="*/ 0 h 268"/>
                <a:gd name="T6" fmla="*/ 0 w 89"/>
                <a:gd name="T7" fmla="*/ 62 h 2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268">
                  <a:moveTo>
                    <a:pt x="0" y="268"/>
                  </a:moveTo>
                  <a:lnTo>
                    <a:pt x="89" y="268"/>
                  </a:lnTo>
                  <a:lnTo>
                    <a:pt x="44" y="0"/>
                  </a:lnTo>
                  <a:lnTo>
                    <a:pt x="0" y="268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89" name="Freeform 391"/>
            <p:cNvSpPr>
              <a:spLocks/>
            </p:cNvSpPr>
            <p:nvPr/>
          </p:nvSpPr>
          <p:spPr bwMode="auto">
            <a:xfrm>
              <a:off x="4663" y="3180"/>
              <a:ext cx="22" cy="63"/>
            </a:xfrm>
            <a:custGeom>
              <a:avLst/>
              <a:gdLst>
                <a:gd name="T0" fmla="*/ 0 w 89"/>
                <a:gd name="T1" fmla="*/ 0 h 269"/>
                <a:gd name="T2" fmla="*/ 22 w 89"/>
                <a:gd name="T3" fmla="*/ 0 h 269"/>
                <a:gd name="T4" fmla="*/ 11 w 89"/>
                <a:gd name="T5" fmla="*/ 63 h 269"/>
                <a:gd name="T6" fmla="*/ 0 w 89"/>
                <a:gd name="T7" fmla="*/ 0 h 2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269">
                  <a:moveTo>
                    <a:pt x="0" y="0"/>
                  </a:moveTo>
                  <a:lnTo>
                    <a:pt x="89" y="0"/>
                  </a:lnTo>
                  <a:lnTo>
                    <a:pt x="44" y="2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90" name="Freeform 392"/>
            <p:cNvSpPr>
              <a:spLocks/>
            </p:cNvSpPr>
            <p:nvPr/>
          </p:nvSpPr>
          <p:spPr bwMode="auto">
            <a:xfrm>
              <a:off x="4663" y="3180"/>
              <a:ext cx="22" cy="63"/>
            </a:xfrm>
            <a:custGeom>
              <a:avLst/>
              <a:gdLst>
                <a:gd name="T0" fmla="*/ 0 w 89"/>
                <a:gd name="T1" fmla="*/ 0 h 269"/>
                <a:gd name="T2" fmla="*/ 22 w 89"/>
                <a:gd name="T3" fmla="*/ 0 h 269"/>
                <a:gd name="T4" fmla="*/ 11 w 89"/>
                <a:gd name="T5" fmla="*/ 63 h 269"/>
                <a:gd name="T6" fmla="*/ 0 w 89"/>
                <a:gd name="T7" fmla="*/ 0 h 2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269">
                  <a:moveTo>
                    <a:pt x="0" y="0"/>
                  </a:moveTo>
                  <a:lnTo>
                    <a:pt x="89" y="0"/>
                  </a:lnTo>
                  <a:lnTo>
                    <a:pt x="44" y="26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91" name="Line 393"/>
            <p:cNvSpPr>
              <a:spLocks noChangeShapeType="1"/>
            </p:cNvSpPr>
            <p:nvPr/>
          </p:nvSpPr>
          <p:spPr bwMode="auto">
            <a:xfrm>
              <a:off x="4651" y="2906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92" name="Line 394"/>
            <p:cNvSpPr>
              <a:spLocks noChangeShapeType="1"/>
            </p:cNvSpPr>
            <p:nvPr/>
          </p:nvSpPr>
          <p:spPr bwMode="auto">
            <a:xfrm>
              <a:off x="4651" y="324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93" name="Line 395"/>
            <p:cNvSpPr>
              <a:spLocks noChangeShapeType="1"/>
            </p:cNvSpPr>
            <p:nvPr/>
          </p:nvSpPr>
          <p:spPr bwMode="auto">
            <a:xfrm>
              <a:off x="4673" y="3243"/>
              <a:ext cx="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94" name="Line 396"/>
            <p:cNvSpPr>
              <a:spLocks noChangeShapeType="1"/>
            </p:cNvSpPr>
            <p:nvPr/>
          </p:nvSpPr>
          <p:spPr bwMode="auto">
            <a:xfrm>
              <a:off x="4587" y="3058"/>
              <a:ext cx="28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95" name="Line 397"/>
            <p:cNvSpPr>
              <a:spLocks noChangeShapeType="1"/>
            </p:cNvSpPr>
            <p:nvPr/>
          </p:nvSpPr>
          <p:spPr bwMode="auto">
            <a:xfrm>
              <a:off x="4587" y="3089"/>
              <a:ext cx="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96" name="Freeform 398"/>
            <p:cNvSpPr>
              <a:spLocks/>
            </p:cNvSpPr>
            <p:nvPr/>
          </p:nvSpPr>
          <p:spPr bwMode="auto">
            <a:xfrm>
              <a:off x="4564" y="3038"/>
              <a:ext cx="81" cy="21"/>
            </a:xfrm>
            <a:custGeom>
              <a:avLst/>
              <a:gdLst>
                <a:gd name="T0" fmla="*/ 0 w 339"/>
                <a:gd name="T1" fmla="*/ 0 h 96"/>
                <a:gd name="T2" fmla="*/ 81 w 339"/>
                <a:gd name="T3" fmla="*/ 7 h 96"/>
                <a:gd name="T4" fmla="*/ 63 w 339"/>
                <a:gd name="T5" fmla="*/ 21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9" h="96">
                  <a:moveTo>
                    <a:pt x="0" y="0"/>
                  </a:moveTo>
                  <a:lnTo>
                    <a:pt x="339" y="34"/>
                  </a:lnTo>
                  <a:lnTo>
                    <a:pt x="262" y="9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97" name="Line 399"/>
            <p:cNvSpPr>
              <a:spLocks noChangeShapeType="1"/>
            </p:cNvSpPr>
            <p:nvPr/>
          </p:nvSpPr>
          <p:spPr bwMode="auto">
            <a:xfrm>
              <a:off x="4565" y="3109"/>
              <a:ext cx="7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98" name="Line 400"/>
            <p:cNvSpPr>
              <a:spLocks noChangeShapeType="1"/>
            </p:cNvSpPr>
            <p:nvPr/>
          </p:nvSpPr>
          <p:spPr bwMode="auto">
            <a:xfrm>
              <a:off x="4532" y="3055"/>
              <a:ext cx="27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99" name="Line 401"/>
            <p:cNvSpPr>
              <a:spLocks noChangeShapeType="1"/>
            </p:cNvSpPr>
            <p:nvPr/>
          </p:nvSpPr>
          <p:spPr bwMode="auto">
            <a:xfrm>
              <a:off x="4532" y="3094"/>
              <a:ext cx="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00" name="Line 402"/>
            <p:cNvSpPr>
              <a:spLocks noChangeShapeType="1"/>
            </p:cNvSpPr>
            <p:nvPr/>
          </p:nvSpPr>
          <p:spPr bwMode="auto">
            <a:xfrm flipH="1" flipV="1">
              <a:off x="4517" y="3038"/>
              <a:ext cx="9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01" name="Line 403"/>
            <p:cNvSpPr>
              <a:spLocks noChangeShapeType="1"/>
            </p:cNvSpPr>
            <p:nvPr/>
          </p:nvSpPr>
          <p:spPr bwMode="auto">
            <a:xfrm flipV="1">
              <a:off x="4499" y="3073"/>
              <a:ext cx="15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02" name="Line 404"/>
            <p:cNvSpPr>
              <a:spLocks noChangeShapeType="1"/>
            </p:cNvSpPr>
            <p:nvPr/>
          </p:nvSpPr>
          <p:spPr bwMode="auto">
            <a:xfrm flipH="1" flipV="1">
              <a:off x="4559" y="3055"/>
              <a:ext cx="3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03" name="Line 405"/>
            <p:cNvSpPr>
              <a:spLocks noChangeShapeType="1"/>
            </p:cNvSpPr>
            <p:nvPr/>
          </p:nvSpPr>
          <p:spPr bwMode="auto">
            <a:xfrm flipH="1" flipV="1">
              <a:off x="4537" y="3058"/>
              <a:ext cx="4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04" name="Line 406"/>
            <p:cNvSpPr>
              <a:spLocks noChangeShapeType="1"/>
            </p:cNvSpPr>
            <p:nvPr/>
          </p:nvSpPr>
          <p:spPr bwMode="auto">
            <a:xfrm flipH="1" flipV="1">
              <a:off x="4617" y="3058"/>
              <a:ext cx="3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05" name="Line 407"/>
            <p:cNvSpPr>
              <a:spLocks noChangeShapeType="1"/>
            </p:cNvSpPr>
            <p:nvPr/>
          </p:nvSpPr>
          <p:spPr bwMode="auto">
            <a:xfrm flipH="1" flipV="1">
              <a:off x="4592" y="3059"/>
              <a:ext cx="3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06" name="Line 408"/>
            <p:cNvSpPr>
              <a:spLocks noChangeShapeType="1"/>
            </p:cNvSpPr>
            <p:nvPr/>
          </p:nvSpPr>
          <p:spPr bwMode="auto">
            <a:xfrm flipH="1" flipV="1">
              <a:off x="4572" y="3040"/>
              <a:ext cx="7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07" name="Line 409"/>
            <p:cNvSpPr>
              <a:spLocks noChangeShapeType="1"/>
            </p:cNvSpPr>
            <p:nvPr/>
          </p:nvSpPr>
          <p:spPr bwMode="auto">
            <a:xfrm>
              <a:off x="1859" y="2906"/>
              <a:ext cx="28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08" name="Line 410"/>
            <p:cNvSpPr>
              <a:spLocks noChangeShapeType="1"/>
            </p:cNvSpPr>
            <p:nvPr/>
          </p:nvSpPr>
          <p:spPr bwMode="auto">
            <a:xfrm flipH="1">
              <a:off x="1859" y="3244"/>
              <a:ext cx="28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41371" name="Group 411"/>
          <p:cNvGrpSpPr>
            <a:grpSpLocks/>
          </p:cNvGrpSpPr>
          <p:nvPr/>
        </p:nvGrpSpPr>
        <p:grpSpPr bwMode="auto">
          <a:xfrm>
            <a:off x="2274888" y="769938"/>
            <a:ext cx="1570037" cy="3987800"/>
            <a:chOff x="2394" y="2371"/>
            <a:chExt cx="634" cy="1611"/>
          </a:xfrm>
        </p:grpSpPr>
        <p:sp>
          <p:nvSpPr>
            <p:cNvPr id="5167" name="Line 412"/>
            <p:cNvSpPr>
              <a:spLocks noChangeShapeType="1"/>
            </p:cNvSpPr>
            <p:nvPr/>
          </p:nvSpPr>
          <p:spPr bwMode="auto">
            <a:xfrm>
              <a:off x="2701" y="3798"/>
              <a:ext cx="0" cy="1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68" name="Line 413"/>
            <p:cNvSpPr>
              <a:spLocks noChangeShapeType="1"/>
            </p:cNvSpPr>
            <p:nvPr/>
          </p:nvSpPr>
          <p:spPr bwMode="auto">
            <a:xfrm flipH="1">
              <a:off x="2696" y="3904"/>
              <a:ext cx="29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69" name="Line 414"/>
            <p:cNvSpPr>
              <a:spLocks noChangeShapeType="1"/>
            </p:cNvSpPr>
            <p:nvPr/>
          </p:nvSpPr>
          <p:spPr bwMode="auto">
            <a:xfrm flipV="1">
              <a:off x="2672" y="3857"/>
              <a:ext cx="91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70" name="Freeform 415"/>
            <p:cNvSpPr>
              <a:spLocks/>
            </p:cNvSpPr>
            <p:nvPr/>
          </p:nvSpPr>
          <p:spPr bwMode="auto">
            <a:xfrm>
              <a:off x="2701" y="3801"/>
              <a:ext cx="38" cy="48"/>
            </a:xfrm>
            <a:custGeom>
              <a:avLst/>
              <a:gdLst>
                <a:gd name="T0" fmla="*/ 38 w 165"/>
                <a:gd name="T1" fmla="*/ 0 h 200"/>
                <a:gd name="T2" fmla="*/ 22 w 165"/>
                <a:gd name="T3" fmla="*/ 25 h 200"/>
                <a:gd name="T4" fmla="*/ 0 w 165"/>
                <a:gd name="T5" fmla="*/ 48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5" h="200">
                  <a:moveTo>
                    <a:pt x="165" y="0"/>
                  </a:moveTo>
                  <a:lnTo>
                    <a:pt x="97" y="103"/>
                  </a:lnTo>
                  <a:lnTo>
                    <a:pt x="0" y="20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71" name="Freeform 416"/>
            <p:cNvSpPr>
              <a:spLocks/>
            </p:cNvSpPr>
            <p:nvPr/>
          </p:nvSpPr>
          <p:spPr bwMode="auto">
            <a:xfrm>
              <a:off x="2715" y="3864"/>
              <a:ext cx="48" cy="60"/>
            </a:xfrm>
            <a:custGeom>
              <a:avLst/>
              <a:gdLst>
                <a:gd name="T0" fmla="*/ 0 w 207"/>
                <a:gd name="T1" fmla="*/ 0 h 256"/>
                <a:gd name="T2" fmla="*/ 30 w 207"/>
                <a:gd name="T3" fmla="*/ 60 h 256"/>
                <a:gd name="T4" fmla="*/ 48 w 207"/>
                <a:gd name="T5" fmla="*/ 58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7" h="256">
                  <a:moveTo>
                    <a:pt x="0" y="0"/>
                  </a:moveTo>
                  <a:lnTo>
                    <a:pt x="131" y="256"/>
                  </a:lnTo>
                  <a:lnTo>
                    <a:pt x="207" y="24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72" name="Line 417"/>
            <p:cNvSpPr>
              <a:spLocks noChangeShapeType="1"/>
            </p:cNvSpPr>
            <p:nvPr/>
          </p:nvSpPr>
          <p:spPr bwMode="auto">
            <a:xfrm>
              <a:off x="2394" y="2371"/>
              <a:ext cx="0" cy="16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73" name="Line 418"/>
            <p:cNvSpPr>
              <a:spLocks noChangeShapeType="1"/>
            </p:cNvSpPr>
            <p:nvPr/>
          </p:nvSpPr>
          <p:spPr bwMode="auto">
            <a:xfrm>
              <a:off x="3028" y="2371"/>
              <a:ext cx="0" cy="16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74" name="Line 419"/>
            <p:cNvSpPr>
              <a:spLocks noChangeShapeType="1"/>
            </p:cNvSpPr>
            <p:nvPr/>
          </p:nvSpPr>
          <p:spPr bwMode="auto">
            <a:xfrm flipV="1">
              <a:off x="2394" y="3906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75" name="Line 420"/>
            <p:cNvSpPr>
              <a:spLocks noChangeShapeType="1"/>
            </p:cNvSpPr>
            <p:nvPr/>
          </p:nvSpPr>
          <p:spPr bwMode="auto">
            <a:xfrm flipV="1">
              <a:off x="3028" y="3906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76" name="Line 421"/>
            <p:cNvSpPr>
              <a:spLocks noChangeShapeType="1"/>
            </p:cNvSpPr>
            <p:nvPr/>
          </p:nvSpPr>
          <p:spPr bwMode="auto">
            <a:xfrm>
              <a:off x="2456" y="3949"/>
              <a:ext cx="5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77" name="Freeform 422"/>
            <p:cNvSpPr>
              <a:spLocks/>
            </p:cNvSpPr>
            <p:nvPr/>
          </p:nvSpPr>
          <p:spPr bwMode="auto">
            <a:xfrm>
              <a:off x="2394" y="3937"/>
              <a:ext cx="62" cy="22"/>
            </a:xfrm>
            <a:custGeom>
              <a:avLst/>
              <a:gdLst>
                <a:gd name="T0" fmla="*/ 62 w 269"/>
                <a:gd name="T1" fmla="*/ 0 h 89"/>
                <a:gd name="T2" fmla="*/ 62 w 269"/>
                <a:gd name="T3" fmla="*/ 22 h 89"/>
                <a:gd name="T4" fmla="*/ 0 w 269"/>
                <a:gd name="T5" fmla="*/ 11 h 89"/>
                <a:gd name="T6" fmla="*/ 62 w 269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9" h="89">
                  <a:moveTo>
                    <a:pt x="269" y="0"/>
                  </a:moveTo>
                  <a:lnTo>
                    <a:pt x="269" y="89"/>
                  </a:lnTo>
                  <a:lnTo>
                    <a:pt x="0" y="45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78" name="Freeform 423"/>
            <p:cNvSpPr>
              <a:spLocks/>
            </p:cNvSpPr>
            <p:nvPr/>
          </p:nvSpPr>
          <p:spPr bwMode="auto">
            <a:xfrm>
              <a:off x="2394" y="3937"/>
              <a:ext cx="62" cy="22"/>
            </a:xfrm>
            <a:custGeom>
              <a:avLst/>
              <a:gdLst>
                <a:gd name="T0" fmla="*/ 62 w 269"/>
                <a:gd name="T1" fmla="*/ 0 h 89"/>
                <a:gd name="T2" fmla="*/ 62 w 269"/>
                <a:gd name="T3" fmla="*/ 22 h 89"/>
                <a:gd name="T4" fmla="*/ 0 w 269"/>
                <a:gd name="T5" fmla="*/ 11 h 89"/>
                <a:gd name="T6" fmla="*/ 62 w 269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9" h="89">
                  <a:moveTo>
                    <a:pt x="269" y="0"/>
                  </a:moveTo>
                  <a:lnTo>
                    <a:pt x="269" y="89"/>
                  </a:lnTo>
                  <a:lnTo>
                    <a:pt x="0" y="45"/>
                  </a:lnTo>
                  <a:lnTo>
                    <a:pt x="269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79" name="Freeform 424"/>
            <p:cNvSpPr>
              <a:spLocks/>
            </p:cNvSpPr>
            <p:nvPr/>
          </p:nvSpPr>
          <p:spPr bwMode="auto">
            <a:xfrm>
              <a:off x="2963" y="3937"/>
              <a:ext cx="65" cy="22"/>
            </a:xfrm>
            <a:custGeom>
              <a:avLst/>
              <a:gdLst>
                <a:gd name="T0" fmla="*/ 0 w 269"/>
                <a:gd name="T1" fmla="*/ 0 h 89"/>
                <a:gd name="T2" fmla="*/ 0 w 269"/>
                <a:gd name="T3" fmla="*/ 22 h 89"/>
                <a:gd name="T4" fmla="*/ 65 w 269"/>
                <a:gd name="T5" fmla="*/ 11 h 89"/>
                <a:gd name="T6" fmla="*/ 0 w 269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9" h="89">
                  <a:moveTo>
                    <a:pt x="0" y="0"/>
                  </a:moveTo>
                  <a:lnTo>
                    <a:pt x="0" y="89"/>
                  </a:lnTo>
                  <a:lnTo>
                    <a:pt x="269" y="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80" name="Freeform 425"/>
            <p:cNvSpPr>
              <a:spLocks/>
            </p:cNvSpPr>
            <p:nvPr/>
          </p:nvSpPr>
          <p:spPr bwMode="auto">
            <a:xfrm>
              <a:off x="2963" y="3937"/>
              <a:ext cx="65" cy="22"/>
            </a:xfrm>
            <a:custGeom>
              <a:avLst/>
              <a:gdLst>
                <a:gd name="T0" fmla="*/ 0 w 269"/>
                <a:gd name="T1" fmla="*/ 0 h 89"/>
                <a:gd name="T2" fmla="*/ 0 w 269"/>
                <a:gd name="T3" fmla="*/ 22 h 89"/>
                <a:gd name="T4" fmla="*/ 65 w 269"/>
                <a:gd name="T5" fmla="*/ 11 h 89"/>
                <a:gd name="T6" fmla="*/ 0 w 269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9" h="89">
                  <a:moveTo>
                    <a:pt x="0" y="0"/>
                  </a:moveTo>
                  <a:lnTo>
                    <a:pt x="0" y="89"/>
                  </a:lnTo>
                  <a:lnTo>
                    <a:pt x="269" y="4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81" name="Line 426"/>
            <p:cNvSpPr>
              <a:spLocks noChangeShapeType="1"/>
            </p:cNvSpPr>
            <p:nvPr/>
          </p:nvSpPr>
          <p:spPr bwMode="auto">
            <a:xfrm>
              <a:off x="2394" y="3982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82" name="Line 427"/>
            <p:cNvSpPr>
              <a:spLocks noChangeShapeType="1"/>
            </p:cNvSpPr>
            <p:nvPr/>
          </p:nvSpPr>
          <p:spPr bwMode="auto">
            <a:xfrm>
              <a:off x="3028" y="3982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83" name="Line 428"/>
            <p:cNvSpPr>
              <a:spLocks noChangeShapeType="1"/>
            </p:cNvSpPr>
            <p:nvPr/>
          </p:nvSpPr>
          <p:spPr bwMode="auto">
            <a:xfrm>
              <a:off x="3028" y="3949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41389" name="Group 429"/>
          <p:cNvGrpSpPr>
            <a:grpSpLocks/>
          </p:cNvGrpSpPr>
          <p:nvPr/>
        </p:nvGrpSpPr>
        <p:grpSpPr bwMode="auto">
          <a:xfrm>
            <a:off x="950913" y="769938"/>
            <a:ext cx="4213225" cy="3482975"/>
            <a:chOff x="1859" y="2371"/>
            <a:chExt cx="1702" cy="1407"/>
          </a:xfrm>
        </p:grpSpPr>
        <p:grpSp>
          <p:nvGrpSpPr>
            <p:cNvPr id="5139" name="Group 430"/>
            <p:cNvGrpSpPr>
              <a:grpSpLocks/>
            </p:cNvGrpSpPr>
            <p:nvPr/>
          </p:nvGrpSpPr>
          <p:grpSpPr bwMode="auto">
            <a:xfrm>
              <a:off x="1859" y="2371"/>
              <a:ext cx="1702" cy="1407"/>
              <a:chOff x="1859" y="2371"/>
              <a:chExt cx="1702" cy="1407"/>
            </a:xfrm>
          </p:grpSpPr>
          <p:sp>
            <p:nvSpPr>
              <p:cNvPr id="5142" name="Line 431"/>
              <p:cNvSpPr>
                <a:spLocks noChangeShapeType="1"/>
              </p:cNvSpPr>
              <p:nvPr/>
            </p:nvSpPr>
            <p:spPr bwMode="auto">
              <a:xfrm flipV="1">
                <a:off x="3190" y="2578"/>
                <a:ext cx="174" cy="1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43" name="Freeform 432"/>
              <p:cNvSpPr>
                <a:spLocks/>
              </p:cNvSpPr>
              <p:nvPr/>
            </p:nvSpPr>
            <p:spPr bwMode="auto">
              <a:xfrm>
                <a:off x="3145" y="2738"/>
                <a:ext cx="51" cy="53"/>
              </a:xfrm>
              <a:custGeom>
                <a:avLst/>
                <a:gdLst>
                  <a:gd name="T0" fmla="*/ 37 w 223"/>
                  <a:gd name="T1" fmla="*/ 0 h 219"/>
                  <a:gd name="T2" fmla="*/ 51 w 223"/>
                  <a:gd name="T3" fmla="*/ 16 h 219"/>
                  <a:gd name="T4" fmla="*/ 0 w 223"/>
                  <a:gd name="T5" fmla="*/ 53 h 219"/>
                  <a:gd name="T6" fmla="*/ 37 w 223"/>
                  <a:gd name="T7" fmla="*/ 0 h 2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3" h="219">
                    <a:moveTo>
                      <a:pt x="162" y="0"/>
                    </a:moveTo>
                    <a:lnTo>
                      <a:pt x="223" y="65"/>
                    </a:lnTo>
                    <a:lnTo>
                      <a:pt x="0" y="219"/>
                    </a:lnTo>
                    <a:lnTo>
                      <a:pt x="162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44" name="Freeform 433"/>
              <p:cNvSpPr>
                <a:spLocks/>
              </p:cNvSpPr>
              <p:nvPr/>
            </p:nvSpPr>
            <p:spPr bwMode="auto">
              <a:xfrm>
                <a:off x="3145" y="2738"/>
                <a:ext cx="51" cy="53"/>
              </a:xfrm>
              <a:custGeom>
                <a:avLst/>
                <a:gdLst>
                  <a:gd name="T0" fmla="*/ 37 w 223"/>
                  <a:gd name="T1" fmla="*/ 0 h 219"/>
                  <a:gd name="T2" fmla="*/ 51 w 223"/>
                  <a:gd name="T3" fmla="*/ 16 h 219"/>
                  <a:gd name="T4" fmla="*/ 0 w 223"/>
                  <a:gd name="T5" fmla="*/ 53 h 219"/>
                  <a:gd name="T6" fmla="*/ 37 w 223"/>
                  <a:gd name="T7" fmla="*/ 0 h 2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3" h="219">
                    <a:moveTo>
                      <a:pt x="162" y="0"/>
                    </a:moveTo>
                    <a:lnTo>
                      <a:pt x="223" y="65"/>
                    </a:lnTo>
                    <a:lnTo>
                      <a:pt x="0" y="219"/>
                    </a:lnTo>
                    <a:lnTo>
                      <a:pt x="162" y="0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45" name="Freeform 434"/>
              <p:cNvSpPr>
                <a:spLocks/>
              </p:cNvSpPr>
              <p:nvPr/>
            </p:nvSpPr>
            <p:spPr bwMode="auto">
              <a:xfrm>
                <a:off x="3357" y="2533"/>
                <a:ext cx="53" cy="51"/>
              </a:xfrm>
              <a:custGeom>
                <a:avLst/>
                <a:gdLst>
                  <a:gd name="T0" fmla="*/ 0 w 223"/>
                  <a:gd name="T1" fmla="*/ 36 h 219"/>
                  <a:gd name="T2" fmla="*/ 15 w 223"/>
                  <a:gd name="T3" fmla="*/ 51 h 219"/>
                  <a:gd name="T4" fmla="*/ 53 w 223"/>
                  <a:gd name="T5" fmla="*/ 0 h 219"/>
                  <a:gd name="T6" fmla="*/ 0 w 223"/>
                  <a:gd name="T7" fmla="*/ 36 h 2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3" h="219">
                    <a:moveTo>
                      <a:pt x="0" y="155"/>
                    </a:moveTo>
                    <a:lnTo>
                      <a:pt x="62" y="219"/>
                    </a:lnTo>
                    <a:lnTo>
                      <a:pt x="223" y="0"/>
                    </a:lnTo>
                    <a:lnTo>
                      <a:pt x="0" y="155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46" name="Freeform 435"/>
              <p:cNvSpPr>
                <a:spLocks/>
              </p:cNvSpPr>
              <p:nvPr/>
            </p:nvSpPr>
            <p:spPr bwMode="auto">
              <a:xfrm>
                <a:off x="3357" y="2533"/>
                <a:ext cx="53" cy="51"/>
              </a:xfrm>
              <a:custGeom>
                <a:avLst/>
                <a:gdLst>
                  <a:gd name="T0" fmla="*/ 0 w 223"/>
                  <a:gd name="T1" fmla="*/ 36 h 219"/>
                  <a:gd name="T2" fmla="*/ 15 w 223"/>
                  <a:gd name="T3" fmla="*/ 51 h 219"/>
                  <a:gd name="T4" fmla="*/ 53 w 223"/>
                  <a:gd name="T5" fmla="*/ 0 h 219"/>
                  <a:gd name="T6" fmla="*/ 0 w 223"/>
                  <a:gd name="T7" fmla="*/ 36 h 2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3" h="219">
                    <a:moveTo>
                      <a:pt x="0" y="155"/>
                    </a:moveTo>
                    <a:lnTo>
                      <a:pt x="62" y="219"/>
                    </a:lnTo>
                    <a:lnTo>
                      <a:pt x="223" y="0"/>
                    </a:lnTo>
                    <a:lnTo>
                      <a:pt x="0" y="155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47" name="Line 436"/>
              <p:cNvSpPr>
                <a:spLocks noChangeShapeType="1"/>
              </p:cNvSpPr>
              <p:nvPr/>
            </p:nvSpPr>
            <p:spPr bwMode="auto">
              <a:xfrm flipV="1">
                <a:off x="3162" y="2520"/>
                <a:ext cx="44" cy="5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48" name="Line 437"/>
              <p:cNvSpPr>
                <a:spLocks noChangeShapeType="1"/>
              </p:cNvSpPr>
              <p:nvPr/>
            </p:nvSpPr>
            <p:spPr bwMode="auto">
              <a:xfrm>
                <a:off x="3155" y="2566"/>
                <a:ext cx="22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49" name="Line 438"/>
              <p:cNvSpPr>
                <a:spLocks noChangeShapeType="1"/>
              </p:cNvSpPr>
              <p:nvPr/>
            </p:nvSpPr>
            <p:spPr bwMode="auto">
              <a:xfrm>
                <a:off x="3205" y="2515"/>
                <a:ext cx="11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50" name="Line 439"/>
              <p:cNvSpPr>
                <a:spLocks noChangeShapeType="1"/>
              </p:cNvSpPr>
              <p:nvPr/>
            </p:nvSpPr>
            <p:spPr bwMode="auto">
              <a:xfrm>
                <a:off x="3163" y="2536"/>
                <a:ext cx="18" cy="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51" name="Line 440"/>
              <p:cNvSpPr>
                <a:spLocks noChangeShapeType="1"/>
              </p:cNvSpPr>
              <p:nvPr/>
            </p:nvSpPr>
            <p:spPr bwMode="auto">
              <a:xfrm>
                <a:off x="3181" y="2563"/>
                <a:ext cx="24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52" name="Line 441"/>
              <p:cNvSpPr>
                <a:spLocks noChangeShapeType="1"/>
              </p:cNvSpPr>
              <p:nvPr/>
            </p:nvSpPr>
            <p:spPr bwMode="auto">
              <a:xfrm>
                <a:off x="3195" y="2545"/>
                <a:ext cx="23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53" name="Line 442"/>
              <p:cNvSpPr>
                <a:spLocks noChangeShapeType="1"/>
              </p:cNvSpPr>
              <p:nvPr/>
            </p:nvSpPr>
            <p:spPr bwMode="auto">
              <a:xfrm flipV="1">
                <a:off x="3180" y="2541"/>
                <a:ext cx="40" cy="5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54" name="Line 443"/>
              <p:cNvSpPr>
                <a:spLocks noChangeShapeType="1"/>
              </p:cNvSpPr>
              <p:nvPr/>
            </p:nvSpPr>
            <p:spPr bwMode="auto">
              <a:xfrm>
                <a:off x="3198" y="2594"/>
                <a:ext cx="33" cy="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55" name="Line 444"/>
              <p:cNvSpPr>
                <a:spLocks noChangeShapeType="1"/>
              </p:cNvSpPr>
              <p:nvPr/>
            </p:nvSpPr>
            <p:spPr bwMode="auto">
              <a:xfrm flipV="1">
                <a:off x="3205" y="2571"/>
                <a:ext cx="24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56" name="Line 445"/>
              <p:cNvSpPr>
                <a:spLocks noChangeShapeType="1"/>
              </p:cNvSpPr>
              <p:nvPr/>
            </p:nvSpPr>
            <p:spPr bwMode="auto">
              <a:xfrm>
                <a:off x="3229" y="2568"/>
                <a:ext cx="35" cy="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57" name="Freeform 446"/>
              <p:cNvSpPr>
                <a:spLocks/>
              </p:cNvSpPr>
              <p:nvPr/>
            </p:nvSpPr>
            <p:spPr bwMode="auto">
              <a:xfrm>
                <a:off x="3241" y="2586"/>
                <a:ext cx="58" cy="43"/>
              </a:xfrm>
              <a:custGeom>
                <a:avLst/>
                <a:gdLst>
                  <a:gd name="T0" fmla="*/ 0 w 248"/>
                  <a:gd name="T1" fmla="*/ 19 h 186"/>
                  <a:gd name="T2" fmla="*/ 24 w 248"/>
                  <a:gd name="T3" fmla="*/ 43 h 186"/>
                  <a:gd name="T4" fmla="*/ 33 w 248"/>
                  <a:gd name="T5" fmla="*/ 43 h 186"/>
                  <a:gd name="T6" fmla="*/ 58 w 248"/>
                  <a:gd name="T7" fmla="*/ 18 h 186"/>
                  <a:gd name="T8" fmla="*/ 36 w 248"/>
                  <a:gd name="T9" fmla="*/ 0 h 1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8" h="186">
                    <a:moveTo>
                      <a:pt x="0" y="81"/>
                    </a:moveTo>
                    <a:lnTo>
                      <a:pt x="101" y="186"/>
                    </a:lnTo>
                    <a:lnTo>
                      <a:pt x="139" y="186"/>
                    </a:lnTo>
                    <a:lnTo>
                      <a:pt x="248" y="80"/>
                    </a:lnTo>
                    <a:lnTo>
                      <a:pt x="15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58" name="Freeform 447"/>
              <p:cNvSpPr>
                <a:spLocks/>
              </p:cNvSpPr>
              <p:nvPr/>
            </p:nvSpPr>
            <p:spPr bwMode="auto">
              <a:xfrm>
                <a:off x="3228" y="2596"/>
                <a:ext cx="16" cy="74"/>
              </a:xfrm>
              <a:custGeom>
                <a:avLst/>
                <a:gdLst>
                  <a:gd name="T0" fmla="*/ 0 w 71"/>
                  <a:gd name="T1" fmla="*/ 0 h 313"/>
                  <a:gd name="T2" fmla="*/ 12 w 71"/>
                  <a:gd name="T3" fmla="*/ 22 h 313"/>
                  <a:gd name="T4" fmla="*/ 16 w 71"/>
                  <a:gd name="T5" fmla="*/ 45 h 313"/>
                  <a:gd name="T6" fmla="*/ 8 w 71"/>
                  <a:gd name="T7" fmla="*/ 74 h 3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313">
                    <a:moveTo>
                      <a:pt x="0" y="0"/>
                    </a:moveTo>
                    <a:lnTo>
                      <a:pt x="53" y="94"/>
                    </a:lnTo>
                    <a:lnTo>
                      <a:pt x="71" y="192"/>
                    </a:lnTo>
                    <a:lnTo>
                      <a:pt x="34" y="31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59" name="Freeform 448"/>
              <p:cNvSpPr>
                <a:spLocks/>
              </p:cNvSpPr>
              <p:nvPr/>
            </p:nvSpPr>
            <p:spPr bwMode="auto">
              <a:xfrm>
                <a:off x="2230" y="3244"/>
                <a:ext cx="164" cy="164"/>
              </a:xfrm>
              <a:custGeom>
                <a:avLst/>
                <a:gdLst>
                  <a:gd name="T0" fmla="*/ 0 w 693"/>
                  <a:gd name="T1" fmla="*/ 4 h 693"/>
                  <a:gd name="T2" fmla="*/ 0 w 693"/>
                  <a:gd name="T3" fmla="*/ 11 h 693"/>
                  <a:gd name="T4" fmla="*/ 1 w 693"/>
                  <a:gd name="T5" fmla="*/ 19 h 693"/>
                  <a:gd name="T6" fmla="*/ 2 w 693"/>
                  <a:gd name="T7" fmla="*/ 26 h 693"/>
                  <a:gd name="T8" fmla="*/ 4 w 693"/>
                  <a:gd name="T9" fmla="*/ 34 h 693"/>
                  <a:gd name="T10" fmla="*/ 5 w 693"/>
                  <a:gd name="T11" fmla="*/ 41 h 693"/>
                  <a:gd name="T12" fmla="*/ 7 w 693"/>
                  <a:gd name="T13" fmla="*/ 48 h 693"/>
                  <a:gd name="T14" fmla="*/ 10 w 693"/>
                  <a:gd name="T15" fmla="*/ 56 h 693"/>
                  <a:gd name="T16" fmla="*/ 13 w 693"/>
                  <a:gd name="T17" fmla="*/ 63 h 693"/>
                  <a:gd name="T18" fmla="*/ 16 w 693"/>
                  <a:gd name="T19" fmla="*/ 69 h 693"/>
                  <a:gd name="T20" fmla="*/ 19 w 693"/>
                  <a:gd name="T21" fmla="*/ 76 h 693"/>
                  <a:gd name="T22" fmla="*/ 23 w 693"/>
                  <a:gd name="T23" fmla="*/ 83 h 693"/>
                  <a:gd name="T24" fmla="*/ 27 w 693"/>
                  <a:gd name="T25" fmla="*/ 89 h 693"/>
                  <a:gd name="T26" fmla="*/ 31 w 693"/>
                  <a:gd name="T27" fmla="*/ 96 h 693"/>
                  <a:gd name="T28" fmla="*/ 35 w 693"/>
                  <a:gd name="T29" fmla="*/ 102 h 693"/>
                  <a:gd name="T30" fmla="*/ 40 w 693"/>
                  <a:gd name="T31" fmla="*/ 107 h 693"/>
                  <a:gd name="T32" fmla="*/ 45 w 693"/>
                  <a:gd name="T33" fmla="*/ 113 h 693"/>
                  <a:gd name="T34" fmla="*/ 51 w 693"/>
                  <a:gd name="T35" fmla="*/ 119 h 693"/>
                  <a:gd name="T36" fmla="*/ 57 w 693"/>
                  <a:gd name="T37" fmla="*/ 124 h 693"/>
                  <a:gd name="T38" fmla="*/ 62 w 693"/>
                  <a:gd name="T39" fmla="*/ 129 h 693"/>
                  <a:gd name="T40" fmla="*/ 68 w 693"/>
                  <a:gd name="T41" fmla="*/ 133 h 693"/>
                  <a:gd name="T42" fmla="*/ 75 w 693"/>
                  <a:gd name="T43" fmla="*/ 137 h 693"/>
                  <a:gd name="T44" fmla="*/ 81 w 693"/>
                  <a:gd name="T45" fmla="*/ 141 h 693"/>
                  <a:gd name="T46" fmla="*/ 88 w 693"/>
                  <a:gd name="T47" fmla="*/ 145 h 693"/>
                  <a:gd name="T48" fmla="*/ 94 w 693"/>
                  <a:gd name="T49" fmla="*/ 148 h 693"/>
                  <a:gd name="T50" fmla="*/ 101 w 693"/>
                  <a:gd name="T51" fmla="*/ 151 h 693"/>
                  <a:gd name="T52" fmla="*/ 108 w 693"/>
                  <a:gd name="T53" fmla="*/ 154 h 693"/>
                  <a:gd name="T54" fmla="*/ 116 w 693"/>
                  <a:gd name="T55" fmla="*/ 157 h 693"/>
                  <a:gd name="T56" fmla="*/ 123 w 693"/>
                  <a:gd name="T57" fmla="*/ 159 h 693"/>
                  <a:gd name="T58" fmla="*/ 130 w 693"/>
                  <a:gd name="T59" fmla="*/ 160 h 693"/>
                  <a:gd name="T60" fmla="*/ 138 w 693"/>
                  <a:gd name="T61" fmla="*/ 162 h 693"/>
                  <a:gd name="T62" fmla="*/ 145 w 693"/>
                  <a:gd name="T63" fmla="*/ 163 h 693"/>
                  <a:gd name="T64" fmla="*/ 153 w 693"/>
                  <a:gd name="T65" fmla="*/ 164 h 693"/>
                  <a:gd name="T66" fmla="*/ 160 w 693"/>
                  <a:gd name="T67" fmla="*/ 164 h 69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693" h="693">
                    <a:moveTo>
                      <a:pt x="0" y="0"/>
                    </a:moveTo>
                    <a:lnTo>
                      <a:pt x="0" y="16"/>
                    </a:lnTo>
                    <a:lnTo>
                      <a:pt x="1" y="32"/>
                    </a:lnTo>
                    <a:lnTo>
                      <a:pt x="2" y="48"/>
                    </a:lnTo>
                    <a:lnTo>
                      <a:pt x="3" y="64"/>
                    </a:lnTo>
                    <a:lnTo>
                      <a:pt x="6" y="79"/>
                    </a:lnTo>
                    <a:lnTo>
                      <a:pt x="7" y="95"/>
                    </a:lnTo>
                    <a:lnTo>
                      <a:pt x="10" y="110"/>
                    </a:lnTo>
                    <a:lnTo>
                      <a:pt x="12" y="126"/>
                    </a:lnTo>
                    <a:lnTo>
                      <a:pt x="15" y="142"/>
                    </a:lnTo>
                    <a:lnTo>
                      <a:pt x="18" y="158"/>
                    </a:lnTo>
                    <a:lnTo>
                      <a:pt x="23" y="173"/>
                    </a:lnTo>
                    <a:lnTo>
                      <a:pt x="27" y="189"/>
                    </a:lnTo>
                    <a:lnTo>
                      <a:pt x="31" y="204"/>
                    </a:lnTo>
                    <a:lnTo>
                      <a:pt x="36" y="220"/>
                    </a:lnTo>
                    <a:lnTo>
                      <a:pt x="42" y="235"/>
                    </a:lnTo>
                    <a:lnTo>
                      <a:pt x="47" y="250"/>
                    </a:lnTo>
                    <a:lnTo>
                      <a:pt x="54" y="265"/>
                    </a:lnTo>
                    <a:lnTo>
                      <a:pt x="60" y="280"/>
                    </a:lnTo>
                    <a:lnTo>
                      <a:pt x="66" y="293"/>
                    </a:lnTo>
                    <a:lnTo>
                      <a:pt x="73" y="308"/>
                    </a:lnTo>
                    <a:lnTo>
                      <a:pt x="80" y="322"/>
                    </a:lnTo>
                    <a:lnTo>
                      <a:pt x="88" y="336"/>
                    </a:lnTo>
                    <a:lnTo>
                      <a:pt x="96" y="351"/>
                    </a:lnTo>
                    <a:lnTo>
                      <a:pt x="105" y="364"/>
                    </a:lnTo>
                    <a:lnTo>
                      <a:pt x="113" y="378"/>
                    </a:lnTo>
                    <a:lnTo>
                      <a:pt x="122" y="391"/>
                    </a:lnTo>
                    <a:lnTo>
                      <a:pt x="131" y="404"/>
                    </a:lnTo>
                    <a:lnTo>
                      <a:pt x="141" y="417"/>
                    </a:lnTo>
                    <a:lnTo>
                      <a:pt x="150" y="430"/>
                    </a:lnTo>
                    <a:lnTo>
                      <a:pt x="160" y="443"/>
                    </a:lnTo>
                    <a:lnTo>
                      <a:pt x="171" y="454"/>
                    </a:lnTo>
                    <a:lnTo>
                      <a:pt x="181" y="466"/>
                    </a:lnTo>
                    <a:lnTo>
                      <a:pt x="192" y="478"/>
                    </a:lnTo>
                    <a:lnTo>
                      <a:pt x="204" y="489"/>
                    </a:lnTo>
                    <a:lnTo>
                      <a:pt x="215" y="501"/>
                    </a:lnTo>
                    <a:lnTo>
                      <a:pt x="227" y="512"/>
                    </a:lnTo>
                    <a:lnTo>
                      <a:pt x="239" y="522"/>
                    </a:lnTo>
                    <a:lnTo>
                      <a:pt x="251" y="533"/>
                    </a:lnTo>
                    <a:lnTo>
                      <a:pt x="263" y="543"/>
                    </a:lnTo>
                    <a:lnTo>
                      <a:pt x="276" y="552"/>
                    </a:lnTo>
                    <a:lnTo>
                      <a:pt x="289" y="562"/>
                    </a:lnTo>
                    <a:lnTo>
                      <a:pt x="302" y="571"/>
                    </a:lnTo>
                    <a:lnTo>
                      <a:pt x="315" y="580"/>
                    </a:lnTo>
                    <a:lnTo>
                      <a:pt x="328" y="588"/>
                    </a:lnTo>
                    <a:lnTo>
                      <a:pt x="342" y="597"/>
                    </a:lnTo>
                    <a:lnTo>
                      <a:pt x="356" y="605"/>
                    </a:lnTo>
                    <a:lnTo>
                      <a:pt x="371" y="613"/>
                    </a:lnTo>
                    <a:lnTo>
                      <a:pt x="385" y="620"/>
                    </a:lnTo>
                    <a:lnTo>
                      <a:pt x="399" y="627"/>
                    </a:lnTo>
                    <a:lnTo>
                      <a:pt x="413" y="633"/>
                    </a:lnTo>
                    <a:lnTo>
                      <a:pt x="428" y="640"/>
                    </a:lnTo>
                    <a:lnTo>
                      <a:pt x="443" y="646"/>
                    </a:lnTo>
                    <a:lnTo>
                      <a:pt x="458" y="651"/>
                    </a:lnTo>
                    <a:lnTo>
                      <a:pt x="473" y="657"/>
                    </a:lnTo>
                    <a:lnTo>
                      <a:pt x="489" y="662"/>
                    </a:lnTo>
                    <a:lnTo>
                      <a:pt x="504" y="666"/>
                    </a:lnTo>
                    <a:lnTo>
                      <a:pt x="519" y="670"/>
                    </a:lnTo>
                    <a:lnTo>
                      <a:pt x="535" y="675"/>
                    </a:lnTo>
                    <a:lnTo>
                      <a:pt x="551" y="678"/>
                    </a:lnTo>
                    <a:lnTo>
                      <a:pt x="566" y="681"/>
                    </a:lnTo>
                    <a:lnTo>
                      <a:pt x="582" y="683"/>
                    </a:lnTo>
                    <a:lnTo>
                      <a:pt x="598" y="686"/>
                    </a:lnTo>
                    <a:lnTo>
                      <a:pt x="614" y="689"/>
                    </a:lnTo>
                    <a:lnTo>
                      <a:pt x="630" y="690"/>
                    </a:lnTo>
                    <a:lnTo>
                      <a:pt x="646" y="691"/>
                    </a:lnTo>
                    <a:lnTo>
                      <a:pt x="662" y="692"/>
                    </a:lnTo>
                    <a:lnTo>
                      <a:pt x="678" y="693"/>
                    </a:lnTo>
                    <a:lnTo>
                      <a:pt x="693" y="69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60" name="Freeform 449"/>
              <p:cNvSpPr>
                <a:spLocks/>
              </p:cNvSpPr>
              <p:nvPr/>
            </p:nvSpPr>
            <p:spPr bwMode="auto">
              <a:xfrm>
                <a:off x="3028" y="3244"/>
                <a:ext cx="163" cy="164"/>
              </a:xfrm>
              <a:custGeom>
                <a:avLst/>
                <a:gdLst>
                  <a:gd name="T0" fmla="*/ 4 w 693"/>
                  <a:gd name="T1" fmla="*/ 164 h 693"/>
                  <a:gd name="T2" fmla="*/ 11 w 693"/>
                  <a:gd name="T3" fmla="*/ 164 h 693"/>
                  <a:gd name="T4" fmla="*/ 19 w 693"/>
                  <a:gd name="T5" fmla="*/ 163 h 693"/>
                  <a:gd name="T6" fmla="*/ 26 w 693"/>
                  <a:gd name="T7" fmla="*/ 162 h 693"/>
                  <a:gd name="T8" fmla="*/ 33 w 693"/>
                  <a:gd name="T9" fmla="*/ 160 h 693"/>
                  <a:gd name="T10" fmla="*/ 41 w 693"/>
                  <a:gd name="T11" fmla="*/ 159 h 693"/>
                  <a:gd name="T12" fmla="*/ 48 w 693"/>
                  <a:gd name="T13" fmla="*/ 157 h 693"/>
                  <a:gd name="T14" fmla="*/ 55 w 693"/>
                  <a:gd name="T15" fmla="*/ 154 h 693"/>
                  <a:gd name="T16" fmla="*/ 62 w 693"/>
                  <a:gd name="T17" fmla="*/ 151 h 693"/>
                  <a:gd name="T18" fmla="*/ 69 w 693"/>
                  <a:gd name="T19" fmla="*/ 148 h 693"/>
                  <a:gd name="T20" fmla="*/ 76 w 693"/>
                  <a:gd name="T21" fmla="*/ 145 h 693"/>
                  <a:gd name="T22" fmla="*/ 83 w 693"/>
                  <a:gd name="T23" fmla="*/ 141 h 693"/>
                  <a:gd name="T24" fmla="*/ 89 w 693"/>
                  <a:gd name="T25" fmla="*/ 137 h 693"/>
                  <a:gd name="T26" fmla="*/ 95 w 693"/>
                  <a:gd name="T27" fmla="*/ 133 h 693"/>
                  <a:gd name="T28" fmla="*/ 101 w 693"/>
                  <a:gd name="T29" fmla="*/ 129 h 693"/>
                  <a:gd name="T30" fmla="*/ 107 w 693"/>
                  <a:gd name="T31" fmla="*/ 124 h 693"/>
                  <a:gd name="T32" fmla="*/ 112 w 693"/>
                  <a:gd name="T33" fmla="*/ 119 h 693"/>
                  <a:gd name="T34" fmla="*/ 118 w 693"/>
                  <a:gd name="T35" fmla="*/ 113 h 693"/>
                  <a:gd name="T36" fmla="*/ 123 w 693"/>
                  <a:gd name="T37" fmla="*/ 107 h 693"/>
                  <a:gd name="T38" fmla="*/ 128 w 693"/>
                  <a:gd name="T39" fmla="*/ 102 h 693"/>
                  <a:gd name="T40" fmla="*/ 132 w 693"/>
                  <a:gd name="T41" fmla="*/ 96 h 693"/>
                  <a:gd name="T42" fmla="*/ 136 w 693"/>
                  <a:gd name="T43" fmla="*/ 89 h 693"/>
                  <a:gd name="T44" fmla="*/ 140 w 693"/>
                  <a:gd name="T45" fmla="*/ 83 h 693"/>
                  <a:gd name="T46" fmla="*/ 144 w 693"/>
                  <a:gd name="T47" fmla="*/ 76 h 693"/>
                  <a:gd name="T48" fmla="*/ 147 w 693"/>
                  <a:gd name="T49" fmla="*/ 69 h 693"/>
                  <a:gd name="T50" fmla="*/ 151 w 693"/>
                  <a:gd name="T51" fmla="*/ 63 h 693"/>
                  <a:gd name="T52" fmla="*/ 153 w 693"/>
                  <a:gd name="T53" fmla="*/ 56 h 693"/>
                  <a:gd name="T54" fmla="*/ 156 w 693"/>
                  <a:gd name="T55" fmla="*/ 48 h 693"/>
                  <a:gd name="T56" fmla="*/ 158 w 693"/>
                  <a:gd name="T57" fmla="*/ 41 h 693"/>
                  <a:gd name="T58" fmla="*/ 159 w 693"/>
                  <a:gd name="T59" fmla="*/ 34 h 693"/>
                  <a:gd name="T60" fmla="*/ 161 w 693"/>
                  <a:gd name="T61" fmla="*/ 26 h 693"/>
                  <a:gd name="T62" fmla="*/ 162 w 693"/>
                  <a:gd name="T63" fmla="*/ 19 h 693"/>
                  <a:gd name="T64" fmla="*/ 163 w 693"/>
                  <a:gd name="T65" fmla="*/ 11 h 693"/>
                  <a:gd name="T66" fmla="*/ 163 w 693"/>
                  <a:gd name="T67" fmla="*/ 4 h 69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693" h="693">
                    <a:moveTo>
                      <a:pt x="0" y="693"/>
                    </a:moveTo>
                    <a:lnTo>
                      <a:pt x="16" y="693"/>
                    </a:lnTo>
                    <a:lnTo>
                      <a:pt x="32" y="692"/>
                    </a:lnTo>
                    <a:lnTo>
                      <a:pt x="48" y="691"/>
                    </a:lnTo>
                    <a:lnTo>
                      <a:pt x="64" y="690"/>
                    </a:lnTo>
                    <a:lnTo>
                      <a:pt x="80" y="689"/>
                    </a:lnTo>
                    <a:lnTo>
                      <a:pt x="96" y="686"/>
                    </a:lnTo>
                    <a:lnTo>
                      <a:pt x="111" y="683"/>
                    </a:lnTo>
                    <a:lnTo>
                      <a:pt x="127" y="681"/>
                    </a:lnTo>
                    <a:lnTo>
                      <a:pt x="142" y="678"/>
                    </a:lnTo>
                    <a:lnTo>
                      <a:pt x="158" y="675"/>
                    </a:lnTo>
                    <a:lnTo>
                      <a:pt x="174" y="670"/>
                    </a:lnTo>
                    <a:lnTo>
                      <a:pt x="189" y="666"/>
                    </a:lnTo>
                    <a:lnTo>
                      <a:pt x="205" y="662"/>
                    </a:lnTo>
                    <a:lnTo>
                      <a:pt x="220" y="657"/>
                    </a:lnTo>
                    <a:lnTo>
                      <a:pt x="235" y="651"/>
                    </a:lnTo>
                    <a:lnTo>
                      <a:pt x="250" y="646"/>
                    </a:lnTo>
                    <a:lnTo>
                      <a:pt x="265" y="640"/>
                    </a:lnTo>
                    <a:lnTo>
                      <a:pt x="280" y="633"/>
                    </a:lnTo>
                    <a:lnTo>
                      <a:pt x="295" y="627"/>
                    </a:lnTo>
                    <a:lnTo>
                      <a:pt x="308" y="620"/>
                    </a:lnTo>
                    <a:lnTo>
                      <a:pt x="323" y="613"/>
                    </a:lnTo>
                    <a:lnTo>
                      <a:pt x="337" y="605"/>
                    </a:lnTo>
                    <a:lnTo>
                      <a:pt x="351" y="597"/>
                    </a:lnTo>
                    <a:lnTo>
                      <a:pt x="365" y="588"/>
                    </a:lnTo>
                    <a:lnTo>
                      <a:pt x="378" y="580"/>
                    </a:lnTo>
                    <a:lnTo>
                      <a:pt x="392" y="571"/>
                    </a:lnTo>
                    <a:lnTo>
                      <a:pt x="404" y="562"/>
                    </a:lnTo>
                    <a:lnTo>
                      <a:pt x="417" y="552"/>
                    </a:lnTo>
                    <a:lnTo>
                      <a:pt x="430" y="543"/>
                    </a:lnTo>
                    <a:lnTo>
                      <a:pt x="443" y="533"/>
                    </a:lnTo>
                    <a:lnTo>
                      <a:pt x="454" y="522"/>
                    </a:lnTo>
                    <a:lnTo>
                      <a:pt x="466" y="512"/>
                    </a:lnTo>
                    <a:lnTo>
                      <a:pt x="478" y="501"/>
                    </a:lnTo>
                    <a:lnTo>
                      <a:pt x="489" y="489"/>
                    </a:lnTo>
                    <a:lnTo>
                      <a:pt x="501" y="478"/>
                    </a:lnTo>
                    <a:lnTo>
                      <a:pt x="512" y="466"/>
                    </a:lnTo>
                    <a:lnTo>
                      <a:pt x="523" y="454"/>
                    </a:lnTo>
                    <a:lnTo>
                      <a:pt x="533" y="443"/>
                    </a:lnTo>
                    <a:lnTo>
                      <a:pt x="543" y="430"/>
                    </a:lnTo>
                    <a:lnTo>
                      <a:pt x="552" y="417"/>
                    </a:lnTo>
                    <a:lnTo>
                      <a:pt x="562" y="404"/>
                    </a:lnTo>
                    <a:lnTo>
                      <a:pt x="571" y="391"/>
                    </a:lnTo>
                    <a:lnTo>
                      <a:pt x="580" y="378"/>
                    </a:lnTo>
                    <a:lnTo>
                      <a:pt x="589" y="364"/>
                    </a:lnTo>
                    <a:lnTo>
                      <a:pt x="597" y="351"/>
                    </a:lnTo>
                    <a:lnTo>
                      <a:pt x="606" y="336"/>
                    </a:lnTo>
                    <a:lnTo>
                      <a:pt x="613" y="322"/>
                    </a:lnTo>
                    <a:lnTo>
                      <a:pt x="620" y="308"/>
                    </a:lnTo>
                    <a:lnTo>
                      <a:pt x="627" y="293"/>
                    </a:lnTo>
                    <a:lnTo>
                      <a:pt x="633" y="280"/>
                    </a:lnTo>
                    <a:lnTo>
                      <a:pt x="640" y="265"/>
                    </a:lnTo>
                    <a:lnTo>
                      <a:pt x="646" y="250"/>
                    </a:lnTo>
                    <a:lnTo>
                      <a:pt x="651" y="235"/>
                    </a:lnTo>
                    <a:lnTo>
                      <a:pt x="657" y="220"/>
                    </a:lnTo>
                    <a:lnTo>
                      <a:pt x="662" y="204"/>
                    </a:lnTo>
                    <a:lnTo>
                      <a:pt x="666" y="189"/>
                    </a:lnTo>
                    <a:lnTo>
                      <a:pt x="671" y="173"/>
                    </a:lnTo>
                    <a:lnTo>
                      <a:pt x="675" y="158"/>
                    </a:lnTo>
                    <a:lnTo>
                      <a:pt x="678" y="142"/>
                    </a:lnTo>
                    <a:lnTo>
                      <a:pt x="681" y="126"/>
                    </a:lnTo>
                    <a:lnTo>
                      <a:pt x="683" y="110"/>
                    </a:lnTo>
                    <a:lnTo>
                      <a:pt x="686" y="95"/>
                    </a:lnTo>
                    <a:lnTo>
                      <a:pt x="689" y="79"/>
                    </a:lnTo>
                    <a:lnTo>
                      <a:pt x="690" y="64"/>
                    </a:lnTo>
                    <a:lnTo>
                      <a:pt x="691" y="48"/>
                    </a:lnTo>
                    <a:lnTo>
                      <a:pt x="692" y="32"/>
                    </a:lnTo>
                    <a:lnTo>
                      <a:pt x="693" y="16"/>
                    </a:lnTo>
                    <a:lnTo>
                      <a:pt x="69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61" name="Freeform 450"/>
              <p:cNvSpPr>
                <a:spLocks/>
              </p:cNvSpPr>
              <p:nvPr/>
            </p:nvSpPr>
            <p:spPr bwMode="auto">
              <a:xfrm>
                <a:off x="2230" y="2742"/>
                <a:ext cx="164" cy="164"/>
              </a:xfrm>
              <a:custGeom>
                <a:avLst/>
                <a:gdLst>
                  <a:gd name="T0" fmla="*/ 160 w 693"/>
                  <a:gd name="T1" fmla="*/ 0 h 695"/>
                  <a:gd name="T2" fmla="*/ 153 w 693"/>
                  <a:gd name="T3" fmla="*/ 1 h 695"/>
                  <a:gd name="T4" fmla="*/ 145 w 693"/>
                  <a:gd name="T5" fmla="*/ 1 h 695"/>
                  <a:gd name="T6" fmla="*/ 138 w 693"/>
                  <a:gd name="T7" fmla="*/ 2 h 695"/>
                  <a:gd name="T8" fmla="*/ 130 w 693"/>
                  <a:gd name="T9" fmla="*/ 4 h 695"/>
                  <a:gd name="T10" fmla="*/ 123 w 693"/>
                  <a:gd name="T11" fmla="*/ 5 h 695"/>
                  <a:gd name="T12" fmla="*/ 116 w 693"/>
                  <a:gd name="T13" fmla="*/ 7 h 695"/>
                  <a:gd name="T14" fmla="*/ 108 w 693"/>
                  <a:gd name="T15" fmla="*/ 10 h 695"/>
                  <a:gd name="T16" fmla="*/ 101 w 693"/>
                  <a:gd name="T17" fmla="*/ 13 h 695"/>
                  <a:gd name="T18" fmla="*/ 94 w 693"/>
                  <a:gd name="T19" fmla="*/ 16 h 695"/>
                  <a:gd name="T20" fmla="*/ 88 w 693"/>
                  <a:gd name="T21" fmla="*/ 19 h 695"/>
                  <a:gd name="T22" fmla="*/ 81 w 693"/>
                  <a:gd name="T23" fmla="*/ 23 h 695"/>
                  <a:gd name="T24" fmla="*/ 75 w 693"/>
                  <a:gd name="T25" fmla="*/ 27 h 695"/>
                  <a:gd name="T26" fmla="*/ 68 w 693"/>
                  <a:gd name="T27" fmla="*/ 31 h 695"/>
                  <a:gd name="T28" fmla="*/ 62 w 693"/>
                  <a:gd name="T29" fmla="*/ 36 h 695"/>
                  <a:gd name="T30" fmla="*/ 57 w 693"/>
                  <a:gd name="T31" fmla="*/ 40 h 695"/>
                  <a:gd name="T32" fmla="*/ 51 w 693"/>
                  <a:gd name="T33" fmla="*/ 45 h 695"/>
                  <a:gd name="T34" fmla="*/ 45 w 693"/>
                  <a:gd name="T35" fmla="*/ 51 h 695"/>
                  <a:gd name="T36" fmla="*/ 40 w 693"/>
                  <a:gd name="T37" fmla="*/ 56 h 695"/>
                  <a:gd name="T38" fmla="*/ 35 w 693"/>
                  <a:gd name="T39" fmla="*/ 62 h 695"/>
                  <a:gd name="T40" fmla="*/ 31 w 693"/>
                  <a:gd name="T41" fmla="*/ 68 h 695"/>
                  <a:gd name="T42" fmla="*/ 27 w 693"/>
                  <a:gd name="T43" fmla="*/ 75 h 695"/>
                  <a:gd name="T44" fmla="*/ 23 w 693"/>
                  <a:gd name="T45" fmla="*/ 81 h 695"/>
                  <a:gd name="T46" fmla="*/ 19 w 693"/>
                  <a:gd name="T47" fmla="*/ 88 h 695"/>
                  <a:gd name="T48" fmla="*/ 16 w 693"/>
                  <a:gd name="T49" fmla="*/ 94 h 695"/>
                  <a:gd name="T50" fmla="*/ 13 w 693"/>
                  <a:gd name="T51" fmla="*/ 101 h 695"/>
                  <a:gd name="T52" fmla="*/ 10 w 693"/>
                  <a:gd name="T53" fmla="*/ 108 h 695"/>
                  <a:gd name="T54" fmla="*/ 7 w 693"/>
                  <a:gd name="T55" fmla="*/ 115 h 695"/>
                  <a:gd name="T56" fmla="*/ 5 w 693"/>
                  <a:gd name="T57" fmla="*/ 123 h 695"/>
                  <a:gd name="T58" fmla="*/ 4 w 693"/>
                  <a:gd name="T59" fmla="*/ 130 h 695"/>
                  <a:gd name="T60" fmla="*/ 2 w 693"/>
                  <a:gd name="T61" fmla="*/ 138 h 695"/>
                  <a:gd name="T62" fmla="*/ 1 w 693"/>
                  <a:gd name="T63" fmla="*/ 145 h 695"/>
                  <a:gd name="T64" fmla="*/ 0 w 693"/>
                  <a:gd name="T65" fmla="*/ 152 h 695"/>
                  <a:gd name="T66" fmla="*/ 0 w 693"/>
                  <a:gd name="T67" fmla="*/ 160 h 69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693" h="695">
                    <a:moveTo>
                      <a:pt x="693" y="0"/>
                    </a:moveTo>
                    <a:lnTo>
                      <a:pt x="678" y="0"/>
                    </a:lnTo>
                    <a:lnTo>
                      <a:pt x="662" y="1"/>
                    </a:lnTo>
                    <a:lnTo>
                      <a:pt x="646" y="3"/>
                    </a:lnTo>
                    <a:lnTo>
                      <a:pt x="630" y="4"/>
                    </a:lnTo>
                    <a:lnTo>
                      <a:pt x="614" y="6"/>
                    </a:lnTo>
                    <a:lnTo>
                      <a:pt x="598" y="7"/>
                    </a:lnTo>
                    <a:lnTo>
                      <a:pt x="582" y="10"/>
                    </a:lnTo>
                    <a:lnTo>
                      <a:pt x="566" y="12"/>
                    </a:lnTo>
                    <a:lnTo>
                      <a:pt x="551" y="15"/>
                    </a:lnTo>
                    <a:lnTo>
                      <a:pt x="535" y="19"/>
                    </a:lnTo>
                    <a:lnTo>
                      <a:pt x="519" y="23"/>
                    </a:lnTo>
                    <a:lnTo>
                      <a:pt x="504" y="27"/>
                    </a:lnTo>
                    <a:lnTo>
                      <a:pt x="489" y="31"/>
                    </a:lnTo>
                    <a:lnTo>
                      <a:pt x="473" y="37"/>
                    </a:lnTo>
                    <a:lnTo>
                      <a:pt x="458" y="42"/>
                    </a:lnTo>
                    <a:lnTo>
                      <a:pt x="443" y="47"/>
                    </a:lnTo>
                    <a:lnTo>
                      <a:pt x="428" y="54"/>
                    </a:lnTo>
                    <a:lnTo>
                      <a:pt x="413" y="60"/>
                    </a:lnTo>
                    <a:lnTo>
                      <a:pt x="399" y="66"/>
                    </a:lnTo>
                    <a:lnTo>
                      <a:pt x="385" y="73"/>
                    </a:lnTo>
                    <a:lnTo>
                      <a:pt x="371" y="80"/>
                    </a:lnTo>
                    <a:lnTo>
                      <a:pt x="356" y="89"/>
                    </a:lnTo>
                    <a:lnTo>
                      <a:pt x="342" y="96"/>
                    </a:lnTo>
                    <a:lnTo>
                      <a:pt x="328" y="105"/>
                    </a:lnTo>
                    <a:lnTo>
                      <a:pt x="315" y="113"/>
                    </a:lnTo>
                    <a:lnTo>
                      <a:pt x="302" y="122"/>
                    </a:lnTo>
                    <a:lnTo>
                      <a:pt x="289" y="131"/>
                    </a:lnTo>
                    <a:lnTo>
                      <a:pt x="276" y="141"/>
                    </a:lnTo>
                    <a:lnTo>
                      <a:pt x="263" y="151"/>
                    </a:lnTo>
                    <a:lnTo>
                      <a:pt x="251" y="160"/>
                    </a:lnTo>
                    <a:lnTo>
                      <a:pt x="239" y="171"/>
                    </a:lnTo>
                    <a:lnTo>
                      <a:pt x="227" y="181"/>
                    </a:lnTo>
                    <a:lnTo>
                      <a:pt x="215" y="192"/>
                    </a:lnTo>
                    <a:lnTo>
                      <a:pt x="204" y="204"/>
                    </a:lnTo>
                    <a:lnTo>
                      <a:pt x="192" y="215"/>
                    </a:lnTo>
                    <a:lnTo>
                      <a:pt x="181" y="227"/>
                    </a:lnTo>
                    <a:lnTo>
                      <a:pt x="171" y="239"/>
                    </a:lnTo>
                    <a:lnTo>
                      <a:pt x="160" y="251"/>
                    </a:lnTo>
                    <a:lnTo>
                      <a:pt x="150" y="263"/>
                    </a:lnTo>
                    <a:lnTo>
                      <a:pt x="141" y="276"/>
                    </a:lnTo>
                    <a:lnTo>
                      <a:pt x="131" y="289"/>
                    </a:lnTo>
                    <a:lnTo>
                      <a:pt x="122" y="302"/>
                    </a:lnTo>
                    <a:lnTo>
                      <a:pt x="113" y="316"/>
                    </a:lnTo>
                    <a:lnTo>
                      <a:pt x="105" y="329"/>
                    </a:lnTo>
                    <a:lnTo>
                      <a:pt x="96" y="343"/>
                    </a:lnTo>
                    <a:lnTo>
                      <a:pt x="88" y="357"/>
                    </a:lnTo>
                    <a:lnTo>
                      <a:pt x="80" y="371"/>
                    </a:lnTo>
                    <a:lnTo>
                      <a:pt x="73" y="385"/>
                    </a:lnTo>
                    <a:lnTo>
                      <a:pt x="66" y="400"/>
                    </a:lnTo>
                    <a:lnTo>
                      <a:pt x="60" y="414"/>
                    </a:lnTo>
                    <a:lnTo>
                      <a:pt x="54" y="428"/>
                    </a:lnTo>
                    <a:lnTo>
                      <a:pt x="47" y="443"/>
                    </a:lnTo>
                    <a:lnTo>
                      <a:pt x="42" y="458"/>
                    </a:lnTo>
                    <a:lnTo>
                      <a:pt x="36" y="474"/>
                    </a:lnTo>
                    <a:lnTo>
                      <a:pt x="31" y="489"/>
                    </a:lnTo>
                    <a:lnTo>
                      <a:pt x="27" y="504"/>
                    </a:lnTo>
                    <a:lnTo>
                      <a:pt x="23" y="520"/>
                    </a:lnTo>
                    <a:lnTo>
                      <a:pt x="18" y="535"/>
                    </a:lnTo>
                    <a:lnTo>
                      <a:pt x="15" y="551"/>
                    </a:lnTo>
                    <a:lnTo>
                      <a:pt x="12" y="567"/>
                    </a:lnTo>
                    <a:lnTo>
                      <a:pt x="10" y="583"/>
                    </a:lnTo>
                    <a:lnTo>
                      <a:pt x="7" y="599"/>
                    </a:lnTo>
                    <a:lnTo>
                      <a:pt x="6" y="614"/>
                    </a:lnTo>
                    <a:lnTo>
                      <a:pt x="3" y="630"/>
                    </a:lnTo>
                    <a:lnTo>
                      <a:pt x="2" y="646"/>
                    </a:lnTo>
                    <a:lnTo>
                      <a:pt x="1" y="662"/>
                    </a:lnTo>
                    <a:lnTo>
                      <a:pt x="0" y="678"/>
                    </a:lnTo>
                    <a:lnTo>
                      <a:pt x="0" y="69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62" name="Freeform 451"/>
              <p:cNvSpPr>
                <a:spLocks/>
              </p:cNvSpPr>
              <p:nvPr/>
            </p:nvSpPr>
            <p:spPr bwMode="auto">
              <a:xfrm>
                <a:off x="3028" y="2742"/>
                <a:ext cx="163" cy="164"/>
              </a:xfrm>
              <a:custGeom>
                <a:avLst/>
                <a:gdLst>
                  <a:gd name="T0" fmla="*/ 163 w 693"/>
                  <a:gd name="T1" fmla="*/ 160 h 695"/>
                  <a:gd name="T2" fmla="*/ 163 w 693"/>
                  <a:gd name="T3" fmla="*/ 152 h 695"/>
                  <a:gd name="T4" fmla="*/ 162 w 693"/>
                  <a:gd name="T5" fmla="*/ 145 h 695"/>
                  <a:gd name="T6" fmla="*/ 161 w 693"/>
                  <a:gd name="T7" fmla="*/ 138 h 695"/>
                  <a:gd name="T8" fmla="*/ 159 w 693"/>
                  <a:gd name="T9" fmla="*/ 130 h 695"/>
                  <a:gd name="T10" fmla="*/ 158 w 693"/>
                  <a:gd name="T11" fmla="*/ 123 h 695"/>
                  <a:gd name="T12" fmla="*/ 156 w 693"/>
                  <a:gd name="T13" fmla="*/ 115 h 695"/>
                  <a:gd name="T14" fmla="*/ 153 w 693"/>
                  <a:gd name="T15" fmla="*/ 108 h 695"/>
                  <a:gd name="T16" fmla="*/ 151 w 693"/>
                  <a:gd name="T17" fmla="*/ 101 h 695"/>
                  <a:gd name="T18" fmla="*/ 147 w 693"/>
                  <a:gd name="T19" fmla="*/ 94 h 695"/>
                  <a:gd name="T20" fmla="*/ 144 w 693"/>
                  <a:gd name="T21" fmla="*/ 88 h 695"/>
                  <a:gd name="T22" fmla="*/ 140 w 693"/>
                  <a:gd name="T23" fmla="*/ 81 h 695"/>
                  <a:gd name="T24" fmla="*/ 136 w 693"/>
                  <a:gd name="T25" fmla="*/ 75 h 695"/>
                  <a:gd name="T26" fmla="*/ 132 w 693"/>
                  <a:gd name="T27" fmla="*/ 68 h 695"/>
                  <a:gd name="T28" fmla="*/ 128 w 693"/>
                  <a:gd name="T29" fmla="*/ 62 h 695"/>
                  <a:gd name="T30" fmla="*/ 123 w 693"/>
                  <a:gd name="T31" fmla="*/ 56 h 695"/>
                  <a:gd name="T32" fmla="*/ 118 w 693"/>
                  <a:gd name="T33" fmla="*/ 51 h 695"/>
                  <a:gd name="T34" fmla="*/ 112 w 693"/>
                  <a:gd name="T35" fmla="*/ 45 h 695"/>
                  <a:gd name="T36" fmla="*/ 107 w 693"/>
                  <a:gd name="T37" fmla="*/ 40 h 695"/>
                  <a:gd name="T38" fmla="*/ 101 w 693"/>
                  <a:gd name="T39" fmla="*/ 36 h 695"/>
                  <a:gd name="T40" fmla="*/ 95 w 693"/>
                  <a:gd name="T41" fmla="*/ 31 h 695"/>
                  <a:gd name="T42" fmla="*/ 89 w 693"/>
                  <a:gd name="T43" fmla="*/ 27 h 695"/>
                  <a:gd name="T44" fmla="*/ 83 w 693"/>
                  <a:gd name="T45" fmla="*/ 23 h 695"/>
                  <a:gd name="T46" fmla="*/ 76 w 693"/>
                  <a:gd name="T47" fmla="*/ 19 h 695"/>
                  <a:gd name="T48" fmla="*/ 69 w 693"/>
                  <a:gd name="T49" fmla="*/ 16 h 695"/>
                  <a:gd name="T50" fmla="*/ 62 w 693"/>
                  <a:gd name="T51" fmla="*/ 13 h 695"/>
                  <a:gd name="T52" fmla="*/ 55 w 693"/>
                  <a:gd name="T53" fmla="*/ 10 h 695"/>
                  <a:gd name="T54" fmla="*/ 48 w 693"/>
                  <a:gd name="T55" fmla="*/ 7 h 695"/>
                  <a:gd name="T56" fmla="*/ 41 w 693"/>
                  <a:gd name="T57" fmla="*/ 5 h 695"/>
                  <a:gd name="T58" fmla="*/ 33 w 693"/>
                  <a:gd name="T59" fmla="*/ 4 h 695"/>
                  <a:gd name="T60" fmla="*/ 26 w 693"/>
                  <a:gd name="T61" fmla="*/ 2 h 695"/>
                  <a:gd name="T62" fmla="*/ 19 w 693"/>
                  <a:gd name="T63" fmla="*/ 1 h 695"/>
                  <a:gd name="T64" fmla="*/ 11 w 693"/>
                  <a:gd name="T65" fmla="*/ 1 h 695"/>
                  <a:gd name="T66" fmla="*/ 4 w 693"/>
                  <a:gd name="T67" fmla="*/ 0 h 69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693" h="695">
                    <a:moveTo>
                      <a:pt x="693" y="695"/>
                    </a:moveTo>
                    <a:lnTo>
                      <a:pt x="693" y="678"/>
                    </a:lnTo>
                    <a:lnTo>
                      <a:pt x="692" y="662"/>
                    </a:lnTo>
                    <a:lnTo>
                      <a:pt x="691" y="646"/>
                    </a:lnTo>
                    <a:lnTo>
                      <a:pt x="690" y="630"/>
                    </a:lnTo>
                    <a:lnTo>
                      <a:pt x="689" y="614"/>
                    </a:lnTo>
                    <a:lnTo>
                      <a:pt x="686" y="599"/>
                    </a:lnTo>
                    <a:lnTo>
                      <a:pt x="683" y="583"/>
                    </a:lnTo>
                    <a:lnTo>
                      <a:pt x="681" y="567"/>
                    </a:lnTo>
                    <a:lnTo>
                      <a:pt x="678" y="551"/>
                    </a:lnTo>
                    <a:lnTo>
                      <a:pt x="675" y="535"/>
                    </a:lnTo>
                    <a:lnTo>
                      <a:pt x="671" y="520"/>
                    </a:lnTo>
                    <a:lnTo>
                      <a:pt x="666" y="504"/>
                    </a:lnTo>
                    <a:lnTo>
                      <a:pt x="662" y="489"/>
                    </a:lnTo>
                    <a:lnTo>
                      <a:pt x="657" y="474"/>
                    </a:lnTo>
                    <a:lnTo>
                      <a:pt x="651" y="458"/>
                    </a:lnTo>
                    <a:lnTo>
                      <a:pt x="646" y="443"/>
                    </a:lnTo>
                    <a:lnTo>
                      <a:pt x="640" y="428"/>
                    </a:lnTo>
                    <a:lnTo>
                      <a:pt x="633" y="414"/>
                    </a:lnTo>
                    <a:lnTo>
                      <a:pt x="627" y="400"/>
                    </a:lnTo>
                    <a:lnTo>
                      <a:pt x="620" y="385"/>
                    </a:lnTo>
                    <a:lnTo>
                      <a:pt x="613" y="371"/>
                    </a:lnTo>
                    <a:lnTo>
                      <a:pt x="606" y="357"/>
                    </a:lnTo>
                    <a:lnTo>
                      <a:pt x="597" y="343"/>
                    </a:lnTo>
                    <a:lnTo>
                      <a:pt x="589" y="329"/>
                    </a:lnTo>
                    <a:lnTo>
                      <a:pt x="580" y="316"/>
                    </a:lnTo>
                    <a:lnTo>
                      <a:pt x="571" y="302"/>
                    </a:lnTo>
                    <a:lnTo>
                      <a:pt x="562" y="289"/>
                    </a:lnTo>
                    <a:lnTo>
                      <a:pt x="552" y="276"/>
                    </a:lnTo>
                    <a:lnTo>
                      <a:pt x="543" y="263"/>
                    </a:lnTo>
                    <a:lnTo>
                      <a:pt x="533" y="251"/>
                    </a:lnTo>
                    <a:lnTo>
                      <a:pt x="523" y="239"/>
                    </a:lnTo>
                    <a:lnTo>
                      <a:pt x="512" y="227"/>
                    </a:lnTo>
                    <a:lnTo>
                      <a:pt x="501" y="215"/>
                    </a:lnTo>
                    <a:lnTo>
                      <a:pt x="489" y="204"/>
                    </a:lnTo>
                    <a:lnTo>
                      <a:pt x="478" y="192"/>
                    </a:lnTo>
                    <a:lnTo>
                      <a:pt x="466" y="181"/>
                    </a:lnTo>
                    <a:lnTo>
                      <a:pt x="454" y="171"/>
                    </a:lnTo>
                    <a:lnTo>
                      <a:pt x="443" y="160"/>
                    </a:lnTo>
                    <a:lnTo>
                      <a:pt x="430" y="151"/>
                    </a:lnTo>
                    <a:lnTo>
                      <a:pt x="417" y="141"/>
                    </a:lnTo>
                    <a:lnTo>
                      <a:pt x="404" y="131"/>
                    </a:lnTo>
                    <a:lnTo>
                      <a:pt x="392" y="122"/>
                    </a:lnTo>
                    <a:lnTo>
                      <a:pt x="378" y="113"/>
                    </a:lnTo>
                    <a:lnTo>
                      <a:pt x="365" y="105"/>
                    </a:lnTo>
                    <a:lnTo>
                      <a:pt x="351" y="96"/>
                    </a:lnTo>
                    <a:lnTo>
                      <a:pt x="337" y="89"/>
                    </a:lnTo>
                    <a:lnTo>
                      <a:pt x="323" y="80"/>
                    </a:lnTo>
                    <a:lnTo>
                      <a:pt x="308" y="73"/>
                    </a:lnTo>
                    <a:lnTo>
                      <a:pt x="295" y="66"/>
                    </a:lnTo>
                    <a:lnTo>
                      <a:pt x="280" y="60"/>
                    </a:lnTo>
                    <a:lnTo>
                      <a:pt x="265" y="54"/>
                    </a:lnTo>
                    <a:lnTo>
                      <a:pt x="250" y="47"/>
                    </a:lnTo>
                    <a:lnTo>
                      <a:pt x="235" y="42"/>
                    </a:lnTo>
                    <a:lnTo>
                      <a:pt x="220" y="37"/>
                    </a:lnTo>
                    <a:lnTo>
                      <a:pt x="205" y="31"/>
                    </a:lnTo>
                    <a:lnTo>
                      <a:pt x="189" y="27"/>
                    </a:lnTo>
                    <a:lnTo>
                      <a:pt x="174" y="23"/>
                    </a:lnTo>
                    <a:lnTo>
                      <a:pt x="158" y="19"/>
                    </a:lnTo>
                    <a:lnTo>
                      <a:pt x="142" y="15"/>
                    </a:lnTo>
                    <a:lnTo>
                      <a:pt x="127" y="12"/>
                    </a:lnTo>
                    <a:lnTo>
                      <a:pt x="111" y="10"/>
                    </a:lnTo>
                    <a:lnTo>
                      <a:pt x="96" y="7"/>
                    </a:lnTo>
                    <a:lnTo>
                      <a:pt x="80" y="6"/>
                    </a:lnTo>
                    <a:lnTo>
                      <a:pt x="64" y="4"/>
                    </a:lnTo>
                    <a:lnTo>
                      <a:pt x="48" y="3"/>
                    </a:lnTo>
                    <a:lnTo>
                      <a:pt x="32" y="1"/>
                    </a:lnTo>
                    <a:lnTo>
                      <a:pt x="16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63" name="Freeform 452"/>
              <p:cNvSpPr>
                <a:spLocks/>
              </p:cNvSpPr>
              <p:nvPr/>
            </p:nvSpPr>
            <p:spPr bwMode="auto">
              <a:xfrm>
                <a:off x="1859" y="2371"/>
                <a:ext cx="535" cy="535"/>
              </a:xfrm>
              <a:custGeom>
                <a:avLst/>
                <a:gdLst>
                  <a:gd name="T0" fmla="*/ 524 w 2257"/>
                  <a:gd name="T1" fmla="*/ 0 h 2260"/>
                  <a:gd name="T2" fmla="*/ 500 w 2257"/>
                  <a:gd name="T3" fmla="*/ 1 h 2260"/>
                  <a:gd name="T4" fmla="*/ 477 w 2257"/>
                  <a:gd name="T5" fmla="*/ 3 h 2260"/>
                  <a:gd name="T6" fmla="*/ 454 w 2257"/>
                  <a:gd name="T7" fmla="*/ 6 h 2260"/>
                  <a:gd name="T8" fmla="*/ 431 w 2257"/>
                  <a:gd name="T9" fmla="*/ 10 h 2260"/>
                  <a:gd name="T10" fmla="*/ 408 w 2257"/>
                  <a:gd name="T11" fmla="*/ 15 h 2260"/>
                  <a:gd name="T12" fmla="*/ 385 w 2257"/>
                  <a:gd name="T13" fmla="*/ 22 h 2260"/>
                  <a:gd name="T14" fmla="*/ 363 w 2257"/>
                  <a:gd name="T15" fmla="*/ 29 h 2260"/>
                  <a:gd name="T16" fmla="*/ 341 w 2257"/>
                  <a:gd name="T17" fmla="*/ 36 h 2260"/>
                  <a:gd name="T18" fmla="*/ 320 w 2257"/>
                  <a:gd name="T19" fmla="*/ 45 h 2260"/>
                  <a:gd name="T20" fmla="*/ 299 w 2257"/>
                  <a:gd name="T21" fmla="*/ 55 h 2260"/>
                  <a:gd name="T22" fmla="*/ 278 w 2257"/>
                  <a:gd name="T23" fmla="*/ 66 h 2260"/>
                  <a:gd name="T24" fmla="*/ 257 w 2257"/>
                  <a:gd name="T25" fmla="*/ 78 h 2260"/>
                  <a:gd name="T26" fmla="*/ 238 w 2257"/>
                  <a:gd name="T27" fmla="*/ 90 h 2260"/>
                  <a:gd name="T28" fmla="*/ 219 w 2257"/>
                  <a:gd name="T29" fmla="*/ 104 h 2260"/>
                  <a:gd name="T30" fmla="*/ 200 w 2257"/>
                  <a:gd name="T31" fmla="*/ 118 h 2260"/>
                  <a:gd name="T32" fmla="*/ 182 w 2257"/>
                  <a:gd name="T33" fmla="*/ 133 h 2260"/>
                  <a:gd name="T34" fmla="*/ 165 w 2257"/>
                  <a:gd name="T35" fmla="*/ 148 h 2260"/>
                  <a:gd name="T36" fmla="*/ 149 w 2257"/>
                  <a:gd name="T37" fmla="*/ 165 h 2260"/>
                  <a:gd name="T38" fmla="*/ 133 w 2257"/>
                  <a:gd name="T39" fmla="*/ 182 h 2260"/>
                  <a:gd name="T40" fmla="*/ 118 w 2257"/>
                  <a:gd name="T41" fmla="*/ 200 h 2260"/>
                  <a:gd name="T42" fmla="*/ 104 w 2257"/>
                  <a:gd name="T43" fmla="*/ 218 h 2260"/>
                  <a:gd name="T44" fmla="*/ 90 w 2257"/>
                  <a:gd name="T45" fmla="*/ 238 h 2260"/>
                  <a:gd name="T46" fmla="*/ 78 w 2257"/>
                  <a:gd name="T47" fmla="*/ 257 h 2260"/>
                  <a:gd name="T48" fmla="*/ 66 w 2257"/>
                  <a:gd name="T49" fmla="*/ 278 h 2260"/>
                  <a:gd name="T50" fmla="*/ 55 w 2257"/>
                  <a:gd name="T51" fmla="*/ 298 h 2260"/>
                  <a:gd name="T52" fmla="*/ 46 w 2257"/>
                  <a:gd name="T53" fmla="*/ 319 h 2260"/>
                  <a:gd name="T54" fmla="*/ 36 w 2257"/>
                  <a:gd name="T55" fmla="*/ 341 h 2260"/>
                  <a:gd name="T56" fmla="*/ 28 w 2257"/>
                  <a:gd name="T57" fmla="*/ 363 h 2260"/>
                  <a:gd name="T58" fmla="*/ 22 w 2257"/>
                  <a:gd name="T59" fmla="*/ 385 h 2260"/>
                  <a:gd name="T60" fmla="*/ 15 w 2257"/>
                  <a:gd name="T61" fmla="*/ 408 h 2260"/>
                  <a:gd name="T62" fmla="*/ 10 w 2257"/>
                  <a:gd name="T63" fmla="*/ 431 h 2260"/>
                  <a:gd name="T64" fmla="*/ 6 w 2257"/>
                  <a:gd name="T65" fmla="*/ 454 h 2260"/>
                  <a:gd name="T66" fmla="*/ 3 w 2257"/>
                  <a:gd name="T67" fmla="*/ 477 h 2260"/>
                  <a:gd name="T68" fmla="*/ 1 w 2257"/>
                  <a:gd name="T69" fmla="*/ 500 h 2260"/>
                  <a:gd name="T70" fmla="*/ 0 w 2257"/>
                  <a:gd name="T71" fmla="*/ 523 h 226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257" h="2260">
                    <a:moveTo>
                      <a:pt x="2257" y="0"/>
                    </a:moveTo>
                    <a:lnTo>
                      <a:pt x="2209" y="1"/>
                    </a:lnTo>
                    <a:lnTo>
                      <a:pt x="2160" y="2"/>
                    </a:lnTo>
                    <a:lnTo>
                      <a:pt x="2109" y="6"/>
                    </a:lnTo>
                    <a:lnTo>
                      <a:pt x="2060" y="9"/>
                    </a:lnTo>
                    <a:lnTo>
                      <a:pt x="2012" y="14"/>
                    </a:lnTo>
                    <a:lnTo>
                      <a:pt x="1963" y="19"/>
                    </a:lnTo>
                    <a:lnTo>
                      <a:pt x="1915" y="27"/>
                    </a:lnTo>
                    <a:lnTo>
                      <a:pt x="1866" y="34"/>
                    </a:lnTo>
                    <a:lnTo>
                      <a:pt x="1817" y="44"/>
                    </a:lnTo>
                    <a:lnTo>
                      <a:pt x="1769" y="53"/>
                    </a:lnTo>
                    <a:lnTo>
                      <a:pt x="1721" y="65"/>
                    </a:lnTo>
                    <a:lnTo>
                      <a:pt x="1673" y="77"/>
                    </a:lnTo>
                    <a:lnTo>
                      <a:pt x="1626" y="91"/>
                    </a:lnTo>
                    <a:lnTo>
                      <a:pt x="1579" y="105"/>
                    </a:lnTo>
                    <a:lnTo>
                      <a:pt x="1532" y="121"/>
                    </a:lnTo>
                    <a:lnTo>
                      <a:pt x="1485" y="137"/>
                    </a:lnTo>
                    <a:lnTo>
                      <a:pt x="1440" y="154"/>
                    </a:lnTo>
                    <a:lnTo>
                      <a:pt x="1394" y="173"/>
                    </a:lnTo>
                    <a:lnTo>
                      <a:pt x="1348" y="192"/>
                    </a:lnTo>
                    <a:lnTo>
                      <a:pt x="1303" y="212"/>
                    </a:lnTo>
                    <a:lnTo>
                      <a:pt x="1260" y="233"/>
                    </a:lnTo>
                    <a:lnTo>
                      <a:pt x="1215" y="256"/>
                    </a:lnTo>
                    <a:lnTo>
                      <a:pt x="1171" y="279"/>
                    </a:lnTo>
                    <a:lnTo>
                      <a:pt x="1129" y="303"/>
                    </a:lnTo>
                    <a:lnTo>
                      <a:pt x="1086" y="328"/>
                    </a:lnTo>
                    <a:lnTo>
                      <a:pt x="1045" y="354"/>
                    </a:lnTo>
                    <a:lnTo>
                      <a:pt x="1003" y="381"/>
                    </a:lnTo>
                    <a:lnTo>
                      <a:pt x="963" y="409"/>
                    </a:lnTo>
                    <a:lnTo>
                      <a:pt x="923" y="438"/>
                    </a:lnTo>
                    <a:lnTo>
                      <a:pt x="884" y="468"/>
                    </a:lnTo>
                    <a:lnTo>
                      <a:pt x="844" y="497"/>
                    </a:lnTo>
                    <a:lnTo>
                      <a:pt x="807" y="528"/>
                    </a:lnTo>
                    <a:lnTo>
                      <a:pt x="769" y="561"/>
                    </a:lnTo>
                    <a:lnTo>
                      <a:pt x="733" y="593"/>
                    </a:lnTo>
                    <a:lnTo>
                      <a:pt x="696" y="627"/>
                    </a:lnTo>
                    <a:lnTo>
                      <a:pt x="661" y="661"/>
                    </a:lnTo>
                    <a:lnTo>
                      <a:pt x="627" y="698"/>
                    </a:lnTo>
                    <a:lnTo>
                      <a:pt x="593" y="733"/>
                    </a:lnTo>
                    <a:lnTo>
                      <a:pt x="560" y="770"/>
                    </a:lnTo>
                    <a:lnTo>
                      <a:pt x="528" y="807"/>
                    </a:lnTo>
                    <a:lnTo>
                      <a:pt x="497" y="846"/>
                    </a:lnTo>
                    <a:lnTo>
                      <a:pt x="466" y="884"/>
                    </a:lnTo>
                    <a:lnTo>
                      <a:pt x="438" y="923"/>
                    </a:lnTo>
                    <a:lnTo>
                      <a:pt x="409" y="964"/>
                    </a:lnTo>
                    <a:lnTo>
                      <a:pt x="381" y="1004"/>
                    </a:lnTo>
                    <a:lnTo>
                      <a:pt x="354" y="1046"/>
                    </a:lnTo>
                    <a:lnTo>
                      <a:pt x="328" y="1087"/>
                    </a:lnTo>
                    <a:lnTo>
                      <a:pt x="302" y="1130"/>
                    </a:lnTo>
                    <a:lnTo>
                      <a:pt x="279" y="1173"/>
                    </a:lnTo>
                    <a:lnTo>
                      <a:pt x="256" y="1216"/>
                    </a:lnTo>
                    <a:lnTo>
                      <a:pt x="233" y="1260"/>
                    </a:lnTo>
                    <a:lnTo>
                      <a:pt x="212" y="1305"/>
                    </a:lnTo>
                    <a:lnTo>
                      <a:pt x="192" y="1349"/>
                    </a:lnTo>
                    <a:lnTo>
                      <a:pt x="173" y="1395"/>
                    </a:lnTo>
                    <a:lnTo>
                      <a:pt x="153" y="1441"/>
                    </a:lnTo>
                    <a:lnTo>
                      <a:pt x="136" y="1487"/>
                    </a:lnTo>
                    <a:lnTo>
                      <a:pt x="120" y="1533"/>
                    </a:lnTo>
                    <a:lnTo>
                      <a:pt x="104" y="1580"/>
                    </a:lnTo>
                    <a:lnTo>
                      <a:pt x="91" y="1627"/>
                    </a:lnTo>
                    <a:lnTo>
                      <a:pt x="78" y="1674"/>
                    </a:lnTo>
                    <a:lnTo>
                      <a:pt x="65" y="1722"/>
                    </a:lnTo>
                    <a:lnTo>
                      <a:pt x="54" y="1770"/>
                    </a:lnTo>
                    <a:lnTo>
                      <a:pt x="44" y="1819"/>
                    </a:lnTo>
                    <a:lnTo>
                      <a:pt x="35" y="1867"/>
                    </a:lnTo>
                    <a:lnTo>
                      <a:pt x="27" y="1916"/>
                    </a:lnTo>
                    <a:lnTo>
                      <a:pt x="19" y="1965"/>
                    </a:lnTo>
                    <a:lnTo>
                      <a:pt x="14" y="2014"/>
                    </a:lnTo>
                    <a:lnTo>
                      <a:pt x="9" y="2063"/>
                    </a:lnTo>
                    <a:lnTo>
                      <a:pt x="5" y="2112"/>
                    </a:lnTo>
                    <a:lnTo>
                      <a:pt x="2" y="2161"/>
                    </a:lnTo>
                    <a:lnTo>
                      <a:pt x="1" y="2210"/>
                    </a:lnTo>
                    <a:lnTo>
                      <a:pt x="0" y="22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64" name="Freeform 453"/>
              <p:cNvSpPr>
                <a:spLocks/>
              </p:cNvSpPr>
              <p:nvPr/>
            </p:nvSpPr>
            <p:spPr bwMode="auto">
              <a:xfrm>
                <a:off x="3028" y="3244"/>
                <a:ext cx="533" cy="534"/>
              </a:xfrm>
              <a:custGeom>
                <a:avLst/>
                <a:gdLst>
                  <a:gd name="T0" fmla="*/ 12 w 2257"/>
                  <a:gd name="T1" fmla="*/ 534 h 2258"/>
                  <a:gd name="T2" fmla="*/ 35 w 2257"/>
                  <a:gd name="T3" fmla="*/ 533 h 2258"/>
                  <a:gd name="T4" fmla="*/ 58 w 2257"/>
                  <a:gd name="T5" fmla="*/ 531 h 2258"/>
                  <a:gd name="T6" fmla="*/ 81 w 2257"/>
                  <a:gd name="T7" fmla="*/ 528 h 2258"/>
                  <a:gd name="T8" fmla="*/ 104 w 2257"/>
                  <a:gd name="T9" fmla="*/ 524 h 2258"/>
                  <a:gd name="T10" fmla="*/ 127 w 2257"/>
                  <a:gd name="T11" fmla="*/ 519 h 2258"/>
                  <a:gd name="T12" fmla="*/ 149 w 2257"/>
                  <a:gd name="T13" fmla="*/ 512 h 2258"/>
                  <a:gd name="T14" fmla="*/ 171 w 2257"/>
                  <a:gd name="T15" fmla="*/ 506 h 2258"/>
                  <a:gd name="T16" fmla="*/ 193 w 2257"/>
                  <a:gd name="T17" fmla="*/ 498 h 2258"/>
                  <a:gd name="T18" fmla="*/ 215 w 2257"/>
                  <a:gd name="T19" fmla="*/ 489 h 2258"/>
                  <a:gd name="T20" fmla="*/ 236 w 2257"/>
                  <a:gd name="T21" fmla="*/ 479 h 2258"/>
                  <a:gd name="T22" fmla="*/ 256 w 2257"/>
                  <a:gd name="T23" fmla="*/ 468 h 2258"/>
                  <a:gd name="T24" fmla="*/ 277 w 2257"/>
                  <a:gd name="T25" fmla="*/ 456 h 2258"/>
                  <a:gd name="T26" fmla="*/ 296 w 2257"/>
                  <a:gd name="T27" fmla="*/ 444 h 2258"/>
                  <a:gd name="T28" fmla="*/ 315 w 2257"/>
                  <a:gd name="T29" fmla="*/ 430 h 2258"/>
                  <a:gd name="T30" fmla="*/ 334 w 2257"/>
                  <a:gd name="T31" fmla="*/ 416 h 2258"/>
                  <a:gd name="T32" fmla="*/ 351 w 2257"/>
                  <a:gd name="T33" fmla="*/ 401 h 2258"/>
                  <a:gd name="T34" fmla="*/ 369 w 2257"/>
                  <a:gd name="T35" fmla="*/ 386 h 2258"/>
                  <a:gd name="T36" fmla="*/ 385 w 2257"/>
                  <a:gd name="T37" fmla="*/ 369 h 2258"/>
                  <a:gd name="T38" fmla="*/ 401 w 2257"/>
                  <a:gd name="T39" fmla="*/ 352 h 2258"/>
                  <a:gd name="T40" fmla="*/ 416 w 2257"/>
                  <a:gd name="T41" fmla="*/ 334 h 2258"/>
                  <a:gd name="T42" fmla="*/ 430 w 2257"/>
                  <a:gd name="T43" fmla="*/ 316 h 2258"/>
                  <a:gd name="T44" fmla="*/ 443 w 2257"/>
                  <a:gd name="T45" fmla="*/ 297 h 2258"/>
                  <a:gd name="T46" fmla="*/ 456 w 2257"/>
                  <a:gd name="T47" fmla="*/ 277 h 2258"/>
                  <a:gd name="T48" fmla="*/ 467 w 2257"/>
                  <a:gd name="T49" fmla="*/ 257 h 2258"/>
                  <a:gd name="T50" fmla="*/ 478 w 2257"/>
                  <a:gd name="T51" fmla="*/ 236 h 2258"/>
                  <a:gd name="T52" fmla="*/ 488 w 2257"/>
                  <a:gd name="T53" fmla="*/ 215 h 2258"/>
                  <a:gd name="T54" fmla="*/ 497 w 2257"/>
                  <a:gd name="T55" fmla="*/ 193 h 2258"/>
                  <a:gd name="T56" fmla="*/ 505 w 2257"/>
                  <a:gd name="T57" fmla="*/ 171 h 2258"/>
                  <a:gd name="T58" fmla="*/ 512 w 2257"/>
                  <a:gd name="T59" fmla="*/ 149 h 2258"/>
                  <a:gd name="T60" fmla="*/ 518 w 2257"/>
                  <a:gd name="T61" fmla="*/ 127 h 2258"/>
                  <a:gd name="T62" fmla="*/ 523 w 2257"/>
                  <a:gd name="T63" fmla="*/ 104 h 2258"/>
                  <a:gd name="T64" fmla="*/ 527 w 2257"/>
                  <a:gd name="T65" fmla="*/ 81 h 2258"/>
                  <a:gd name="T66" fmla="*/ 530 w 2257"/>
                  <a:gd name="T67" fmla="*/ 58 h 2258"/>
                  <a:gd name="T68" fmla="*/ 532 w 2257"/>
                  <a:gd name="T69" fmla="*/ 35 h 2258"/>
                  <a:gd name="T70" fmla="*/ 533 w 2257"/>
                  <a:gd name="T71" fmla="*/ 12 h 225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257" h="2258">
                    <a:moveTo>
                      <a:pt x="0" y="2258"/>
                    </a:moveTo>
                    <a:lnTo>
                      <a:pt x="49" y="2257"/>
                    </a:lnTo>
                    <a:lnTo>
                      <a:pt x="99" y="2256"/>
                    </a:lnTo>
                    <a:lnTo>
                      <a:pt x="148" y="2253"/>
                    </a:lnTo>
                    <a:lnTo>
                      <a:pt x="197" y="2249"/>
                    </a:lnTo>
                    <a:lnTo>
                      <a:pt x="246" y="2244"/>
                    </a:lnTo>
                    <a:lnTo>
                      <a:pt x="295" y="2239"/>
                    </a:lnTo>
                    <a:lnTo>
                      <a:pt x="343" y="2231"/>
                    </a:lnTo>
                    <a:lnTo>
                      <a:pt x="392" y="2224"/>
                    </a:lnTo>
                    <a:lnTo>
                      <a:pt x="441" y="2214"/>
                    </a:lnTo>
                    <a:lnTo>
                      <a:pt x="488" y="2205"/>
                    </a:lnTo>
                    <a:lnTo>
                      <a:pt x="536" y="2193"/>
                    </a:lnTo>
                    <a:lnTo>
                      <a:pt x="584" y="2181"/>
                    </a:lnTo>
                    <a:lnTo>
                      <a:pt x="631" y="2167"/>
                    </a:lnTo>
                    <a:lnTo>
                      <a:pt x="678" y="2154"/>
                    </a:lnTo>
                    <a:lnTo>
                      <a:pt x="725" y="2138"/>
                    </a:lnTo>
                    <a:lnTo>
                      <a:pt x="772" y="2122"/>
                    </a:lnTo>
                    <a:lnTo>
                      <a:pt x="817" y="2105"/>
                    </a:lnTo>
                    <a:lnTo>
                      <a:pt x="863" y="2085"/>
                    </a:lnTo>
                    <a:lnTo>
                      <a:pt x="909" y="2066"/>
                    </a:lnTo>
                    <a:lnTo>
                      <a:pt x="954" y="2046"/>
                    </a:lnTo>
                    <a:lnTo>
                      <a:pt x="998" y="2025"/>
                    </a:lnTo>
                    <a:lnTo>
                      <a:pt x="1042" y="2002"/>
                    </a:lnTo>
                    <a:lnTo>
                      <a:pt x="1086" y="1979"/>
                    </a:lnTo>
                    <a:lnTo>
                      <a:pt x="1128" y="1956"/>
                    </a:lnTo>
                    <a:lnTo>
                      <a:pt x="1171" y="1930"/>
                    </a:lnTo>
                    <a:lnTo>
                      <a:pt x="1212" y="1904"/>
                    </a:lnTo>
                    <a:lnTo>
                      <a:pt x="1254" y="1877"/>
                    </a:lnTo>
                    <a:lnTo>
                      <a:pt x="1294" y="1849"/>
                    </a:lnTo>
                    <a:lnTo>
                      <a:pt x="1334" y="1820"/>
                    </a:lnTo>
                    <a:lnTo>
                      <a:pt x="1373" y="1792"/>
                    </a:lnTo>
                    <a:lnTo>
                      <a:pt x="1413" y="1761"/>
                    </a:lnTo>
                    <a:lnTo>
                      <a:pt x="1451" y="1730"/>
                    </a:lnTo>
                    <a:lnTo>
                      <a:pt x="1488" y="1697"/>
                    </a:lnTo>
                    <a:lnTo>
                      <a:pt x="1524" y="1665"/>
                    </a:lnTo>
                    <a:lnTo>
                      <a:pt x="1561" y="1631"/>
                    </a:lnTo>
                    <a:lnTo>
                      <a:pt x="1596" y="1597"/>
                    </a:lnTo>
                    <a:lnTo>
                      <a:pt x="1630" y="1561"/>
                    </a:lnTo>
                    <a:lnTo>
                      <a:pt x="1664" y="1525"/>
                    </a:lnTo>
                    <a:lnTo>
                      <a:pt x="1697" y="1488"/>
                    </a:lnTo>
                    <a:lnTo>
                      <a:pt x="1729" y="1451"/>
                    </a:lnTo>
                    <a:lnTo>
                      <a:pt x="1760" y="1413"/>
                    </a:lnTo>
                    <a:lnTo>
                      <a:pt x="1791" y="1374"/>
                    </a:lnTo>
                    <a:lnTo>
                      <a:pt x="1819" y="1335"/>
                    </a:lnTo>
                    <a:lnTo>
                      <a:pt x="1848" y="1294"/>
                    </a:lnTo>
                    <a:lnTo>
                      <a:pt x="1876" y="1254"/>
                    </a:lnTo>
                    <a:lnTo>
                      <a:pt x="1904" y="1212"/>
                    </a:lnTo>
                    <a:lnTo>
                      <a:pt x="1929" y="1171"/>
                    </a:lnTo>
                    <a:lnTo>
                      <a:pt x="1955" y="1128"/>
                    </a:lnTo>
                    <a:lnTo>
                      <a:pt x="1978" y="1086"/>
                    </a:lnTo>
                    <a:lnTo>
                      <a:pt x="2002" y="1042"/>
                    </a:lnTo>
                    <a:lnTo>
                      <a:pt x="2024" y="998"/>
                    </a:lnTo>
                    <a:lnTo>
                      <a:pt x="2045" y="954"/>
                    </a:lnTo>
                    <a:lnTo>
                      <a:pt x="2065" y="909"/>
                    </a:lnTo>
                    <a:lnTo>
                      <a:pt x="2085" y="863"/>
                    </a:lnTo>
                    <a:lnTo>
                      <a:pt x="2104" y="817"/>
                    </a:lnTo>
                    <a:lnTo>
                      <a:pt x="2121" y="772"/>
                    </a:lnTo>
                    <a:lnTo>
                      <a:pt x="2137" y="725"/>
                    </a:lnTo>
                    <a:lnTo>
                      <a:pt x="2153" y="678"/>
                    </a:lnTo>
                    <a:lnTo>
                      <a:pt x="2167" y="631"/>
                    </a:lnTo>
                    <a:lnTo>
                      <a:pt x="2179" y="584"/>
                    </a:lnTo>
                    <a:lnTo>
                      <a:pt x="2192" y="536"/>
                    </a:lnTo>
                    <a:lnTo>
                      <a:pt x="2203" y="488"/>
                    </a:lnTo>
                    <a:lnTo>
                      <a:pt x="2213" y="439"/>
                    </a:lnTo>
                    <a:lnTo>
                      <a:pt x="2223" y="391"/>
                    </a:lnTo>
                    <a:lnTo>
                      <a:pt x="2230" y="342"/>
                    </a:lnTo>
                    <a:lnTo>
                      <a:pt x="2238" y="293"/>
                    </a:lnTo>
                    <a:lnTo>
                      <a:pt x="2243" y="245"/>
                    </a:lnTo>
                    <a:lnTo>
                      <a:pt x="2249" y="196"/>
                    </a:lnTo>
                    <a:lnTo>
                      <a:pt x="2252" y="147"/>
                    </a:lnTo>
                    <a:lnTo>
                      <a:pt x="2255" y="98"/>
                    </a:lnTo>
                    <a:lnTo>
                      <a:pt x="2256" y="49"/>
                    </a:lnTo>
                    <a:lnTo>
                      <a:pt x="2257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65" name="Freeform 454"/>
              <p:cNvSpPr>
                <a:spLocks/>
              </p:cNvSpPr>
              <p:nvPr/>
            </p:nvSpPr>
            <p:spPr bwMode="auto">
              <a:xfrm>
                <a:off x="3028" y="2371"/>
                <a:ext cx="533" cy="535"/>
              </a:xfrm>
              <a:custGeom>
                <a:avLst/>
                <a:gdLst>
                  <a:gd name="T0" fmla="*/ 533 w 2257"/>
                  <a:gd name="T1" fmla="*/ 523 h 2260"/>
                  <a:gd name="T2" fmla="*/ 532 w 2257"/>
                  <a:gd name="T3" fmla="*/ 500 h 2260"/>
                  <a:gd name="T4" fmla="*/ 530 w 2257"/>
                  <a:gd name="T5" fmla="*/ 477 h 2260"/>
                  <a:gd name="T6" fmla="*/ 527 w 2257"/>
                  <a:gd name="T7" fmla="*/ 454 h 2260"/>
                  <a:gd name="T8" fmla="*/ 523 w 2257"/>
                  <a:gd name="T9" fmla="*/ 431 h 2260"/>
                  <a:gd name="T10" fmla="*/ 518 w 2257"/>
                  <a:gd name="T11" fmla="*/ 408 h 2260"/>
                  <a:gd name="T12" fmla="*/ 512 w 2257"/>
                  <a:gd name="T13" fmla="*/ 385 h 2260"/>
                  <a:gd name="T14" fmla="*/ 505 w 2257"/>
                  <a:gd name="T15" fmla="*/ 363 h 2260"/>
                  <a:gd name="T16" fmla="*/ 497 w 2257"/>
                  <a:gd name="T17" fmla="*/ 341 h 2260"/>
                  <a:gd name="T18" fmla="*/ 488 w 2257"/>
                  <a:gd name="T19" fmla="*/ 319 h 2260"/>
                  <a:gd name="T20" fmla="*/ 478 w 2257"/>
                  <a:gd name="T21" fmla="*/ 298 h 2260"/>
                  <a:gd name="T22" fmla="*/ 467 w 2257"/>
                  <a:gd name="T23" fmla="*/ 278 h 2260"/>
                  <a:gd name="T24" fmla="*/ 456 w 2257"/>
                  <a:gd name="T25" fmla="*/ 257 h 2260"/>
                  <a:gd name="T26" fmla="*/ 443 w 2257"/>
                  <a:gd name="T27" fmla="*/ 238 h 2260"/>
                  <a:gd name="T28" fmla="*/ 430 w 2257"/>
                  <a:gd name="T29" fmla="*/ 218 h 2260"/>
                  <a:gd name="T30" fmla="*/ 416 w 2257"/>
                  <a:gd name="T31" fmla="*/ 200 h 2260"/>
                  <a:gd name="T32" fmla="*/ 401 w 2257"/>
                  <a:gd name="T33" fmla="*/ 182 h 2260"/>
                  <a:gd name="T34" fmla="*/ 385 w 2257"/>
                  <a:gd name="T35" fmla="*/ 165 h 2260"/>
                  <a:gd name="T36" fmla="*/ 369 w 2257"/>
                  <a:gd name="T37" fmla="*/ 148 h 2260"/>
                  <a:gd name="T38" fmla="*/ 351 w 2257"/>
                  <a:gd name="T39" fmla="*/ 133 h 2260"/>
                  <a:gd name="T40" fmla="*/ 334 w 2257"/>
                  <a:gd name="T41" fmla="*/ 118 h 2260"/>
                  <a:gd name="T42" fmla="*/ 315 w 2257"/>
                  <a:gd name="T43" fmla="*/ 104 h 2260"/>
                  <a:gd name="T44" fmla="*/ 296 w 2257"/>
                  <a:gd name="T45" fmla="*/ 90 h 2260"/>
                  <a:gd name="T46" fmla="*/ 277 w 2257"/>
                  <a:gd name="T47" fmla="*/ 78 h 2260"/>
                  <a:gd name="T48" fmla="*/ 256 w 2257"/>
                  <a:gd name="T49" fmla="*/ 66 h 2260"/>
                  <a:gd name="T50" fmla="*/ 236 w 2257"/>
                  <a:gd name="T51" fmla="*/ 55 h 2260"/>
                  <a:gd name="T52" fmla="*/ 215 w 2257"/>
                  <a:gd name="T53" fmla="*/ 45 h 2260"/>
                  <a:gd name="T54" fmla="*/ 193 w 2257"/>
                  <a:gd name="T55" fmla="*/ 36 h 2260"/>
                  <a:gd name="T56" fmla="*/ 171 w 2257"/>
                  <a:gd name="T57" fmla="*/ 29 h 2260"/>
                  <a:gd name="T58" fmla="*/ 149 w 2257"/>
                  <a:gd name="T59" fmla="*/ 22 h 2260"/>
                  <a:gd name="T60" fmla="*/ 127 w 2257"/>
                  <a:gd name="T61" fmla="*/ 15 h 2260"/>
                  <a:gd name="T62" fmla="*/ 104 w 2257"/>
                  <a:gd name="T63" fmla="*/ 10 h 2260"/>
                  <a:gd name="T64" fmla="*/ 81 w 2257"/>
                  <a:gd name="T65" fmla="*/ 6 h 2260"/>
                  <a:gd name="T66" fmla="*/ 58 w 2257"/>
                  <a:gd name="T67" fmla="*/ 3 h 2260"/>
                  <a:gd name="T68" fmla="*/ 35 w 2257"/>
                  <a:gd name="T69" fmla="*/ 1 h 2260"/>
                  <a:gd name="T70" fmla="*/ 12 w 2257"/>
                  <a:gd name="T71" fmla="*/ 0 h 226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257" h="2260">
                    <a:moveTo>
                      <a:pt x="2257" y="2260"/>
                    </a:moveTo>
                    <a:lnTo>
                      <a:pt x="2256" y="2210"/>
                    </a:lnTo>
                    <a:lnTo>
                      <a:pt x="2255" y="2161"/>
                    </a:lnTo>
                    <a:lnTo>
                      <a:pt x="2252" y="2112"/>
                    </a:lnTo>
                    <a:lnTo>
                      <a:pt x="2249" y="2063"/>
                    </a:lnTo>
                    <a:lnTo>
                      <a:pt x="2243" y="2014"/>
                    </a:lnTo>
                    <a:lnTo>
                      <a:pt x="2238" y="1965"/>
                    </a:lnTo>
                    <a:lnTo>
                      <a:pt x="2230" y="1916"/>
                    </a:lnTo>
                    <a:lnTo>
                      <a:pt x="2223" y="1867"/>
                    </a:lnTo>
                    <a:lnTo>
                      <a:pt x="2213" y="1819"/>
                    </a:lnTo>
                    <a:lnTo>
                      <a:pt x="2203" y="1770"/>
                    </a:lnTo>
                    <a:lnTo>
                      <a:pt x="2192" y="1722"/>
                    </a:lnTo>
                    <a:lnTo>
                      <a:pt x="2179" y="1674"/>
                    </a:lnTo>
                    <a:lnTo>
                      <a:pt x="2167" y="1627"/>
                    </a:lnTo>
                    <a:lnTo>
                      <a:pt x="2153" y="1580"/>
                    </a:lnTo>
                    <a:lnTo>
                      <a:pt x="2137" y="1533"/>
                    </a:lnTo>
                    <a:lnTo>
                      <a:pt x="2121" y="1487"/>
                    </a:lnTo>
                    <a:lnTo>
                      <a:pt x="2104" y="1441"/>
                    </a:lnTo>
                    <a:lnTo>
                      <a:pt x="2085" y="1395"/>
                    </a:lnTo>
                    <a:lnTo>
                      <a:pt x="2065" y="1349"/>
                    </a:lnTo>
                    <a:lnTo>
                      <a:pt x="2045" y="1305"/>
                    </a:lnTo>
                    <a:lnTo>
                      <a:pt x="2024" y="1260"/>
                    </a:lnTo>
                    <a:lnTo>
                      <a:pt x="2002" y="1216"/>
                    </a:lnTo>
                    <a:lnTo>
                      <a:pt x="1978" y="1173"/>
                    </a:lnTo>
                    <a:lnTo>
                      <a:pt x="1955" y="1130"/>
                    </a:lnTo>
                    <a:lnTo>
                      <a:pt x="1929" y="1087"/>
                    </a:lnTo>
                    <a:lnTo>
                      <a:pt x="1904" y="1046"/>
                    </a:lnTo>
                    <a:lnTo>
                      <a:pt x="1876" y="1004"/>
                    </a:lnTo>
                    <a:lnTo>
                      <a:pt x="1848" y="964"/>
                    </a:lnTo>
                    <a:lnTo>
                      <a:pt x="1819" y="923"/>
                    </a:lnTo>
                    <a:lnTo>
                      <a:pt x="1791" y="884"/>
                    </a:lnTo>
                    <a:lnTo>
                      <a:pt x="1760" y="846"/>
                    </a:lnTo>
                    <a:lnTo>
                      <a:pt x="1729" y="807"/>
                    </a:lnTo>
                    <a:lnTo>
                      <a:pt x="1697" y="770"/>
                    </a:lnTo>
                    <a:lnTo>
                      <a:pt x="1664" y="733"/>
                    </a:lnTo>
                    <a:lnTo>
                      <a:pt x="1630" y="698"/>
                    </a:lnTo>
                    <a:lnTo>
                      <a:pt x="1596" y="661"/>
                    </a:lnTo>
                    <a:lnTo>
                      <a:pt x="1561" y="627"/>
                    </a:lnTo>
                    <a:lnTo>
                      <a:pt x="1524" y="593"/>
                    </a:lnTo>
                    <a:lnTo>
                      <a:pt x="1488" y="561"/>
                    </a:lnTo>
                    <a:lnTo>
                      <a:pt x="1451" y="528"/>
                    </a:lnTo>
                    <a:lnTo>
                      <a:pt x="1413" y="497"/>
                    </a:lnTo>
                    <a:lnTo>
                      <a:pt x="1373" y="468"/>
                    </a:lnTo>
                    <a:lnTo>
                      <a:pt x="1334" y="438"/>
                    </a:lnTo>
                    <a:lnTo>
                      <a:pt x="1294" y="409"/>
                    </a:lnTo>
                    <a:lnTo>
                      <a:pt x="1254" y="381"/>
                    </a:lnTo>
                    <a:lnTo>
                      <a:pt x="1212" y="354"/>
                    </a:lnTo>
                    <a:lnTo>
                      <a:pt x="1171" y="328"/>
                    </a:lnTo>
                    <a:lnTo>
                      <a:pt x="1128" y="303"/>
                    </a:lnTo>
                    <a:lnTo>
                      <a:pt x="1086" y="279"/>
                    </a:lnTo>
                    <a:lnTo>
                      <a:pt x="1042" y="256"/>
                    </a:lnTo>
                    <a:lnTo>
                      <a:pt x="998" y="233"/>
                    </a:lnTo>
                    <a:lnTo>
                      <a:pt x="954" y="212"/>
                    </a:lnTo>
                    <a:lnTo>
                      <a:pt x="909" y="192"/>
                    </a:lnTo>
                    <a:lnTo>
                      <a:pt x="863" y="173"/>
                    </a:lnTo>
                    <a:lnTo>
                      <a:pt x="817" y="154"/>
                    </a:lnTo>
                    <a:lnTo>
                      <a:pt x="772" y="137"/>
                    </a:lnTo>
                    <a:lnTo>
                      <a:pt x="725" y="121"/>
                    </a:lnTo>
                    <a:lnTo>
                      <a:pt x="678" y="105"/>
                    </a:lnTo>
                    <a:lnTo>
                      <a:pt x="631" y="91"/>
                    </a:lnTo>
                    <a:lnTo>
                      <a:pt x="584" y="77"/>
                    </a:lnTo>
                    <a:lnTo>
                      <a:pt x="536" y="65"/>
                    </a:lnTo>
                    <a:lnTo>
                      <a:pt x="488" y="53"/>
                    </a:lnTo>
                    <a:lnTo>
                      <a:pt x="441" y="44"/>
                    </a:lnTo>
                    <a:lnTo>
                      <a:pt x="392" y="34"/>
                    </a:lnTo>
                    <a:lnTo>
                      <a:pt x="343" y="27"/>
                    </a:lnTo>
                    <a:lnTo>
                      <a:pt x="295" y="19"/>
                    </a:lnTo>
                    <a:lnTo>
                      <a:pt x="246" y="14"/>
                    </a:lnTo>
                    <a:lnTo>
                      <a:pt x="197" y="9"/>
                    </a:lnTo>
                    <a:lnTo>
                      <a:pt x="148" y="6"/>
                    </a:lnTo>
                    <a:lnTo>
                      <a:pt x="99" y="2"/>
                    </a:lnTo>
                    <a:lnTo>
                      <a:pt x="49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66" name="Freeform 455"/>
              <p:cNvSpPr>
                <a:spLocks/>
              </p:cNvSpPr>
              <p:nvPr/>
            </p:nvSpPr>
            <p:spPr bwMode="auto">
              <a:xfrm>
                <a:off x="1859" y="3244"/>
                <a:ext cx="535" cy="534"/>
              </a:xfrm>
              <a:custGeom>
                <a:avLst/>
                <a:gdLst>
                  <a:gd name="T0" fmla="*/ 0 w 2257"/>
                  <a:gd name="T1" fmla="*/ 12 h 2258"/>
                  <a:gd name="T2" fmla="*/ 1 w 2257"/>
                  <a:gd name="T3" fmla="*/ 35 h 2258"/>
                  <a:gd name="T4" fmla="*/ 3 w 2257"/>
                  <a:gd name="T5" fmla="*/ 58 h 2258"/>
                  <a:gd name="T6" fmla="*/ 6 w 2257"/>
                  <a:gd name="T7" fmla="*/ 81 h 2258"/>
                  <a:gd name="T8" fmla="*/ 10 w 2257"/>
                  <a:gd name="T9" fmla="*/ 104 h 2258"/>
                  <a:gd name="T10" fmla="*/ 15 w 2257"/>
                  <a:gd name="T11" fmla="*/ 127 h 2258"/>
                  <a:gd name="T12" fmla="*/ 22 w 2257"/>
                  <a:gd name="T13" fmla="*/ 149 h 2258"/>
                  <a:gd name="T14" fmla="*/ 28 w 2257"/>
                  <a:gd name="T15" fmla="*/ 171 h 2258"/>
                  <a:gd name="T16" fmla="*/ 36 w 2257"/>
                  <a:gd name="T17" fmla="*/ 193 h 2258"/>
                  <a:gd name="T18" fmla="*/ 46 w 2257"/>
                  <a:gd name="T19" fmla="*/ 215 h 2258"/>
                  <a:gd name="T20" fmla="*/ 55 w 2257"/>
                  <a:gd name="T21" fmla="*/ 236 h 2258"/>
                  <a:gd name="T22" fmla="*/ 66 w 2257"/>
                  <a:gd name="T23" fmla="*/ 257 h 2258"/>
                  <a:gd name="T24" fmla="*/ 78 w 2257"/>
                  <a:gd name="T25" fmla="*/ 277 h 2258"/>
                  <a:gd name="T26" fmla="*/ 90 w 2257"/>
                  <a:gd name="T27" fmla="*/ 297 h 2258"/>
                  <a:gd name="T28" fmla="*/ 104 w 2257"/>
                  <a:gd name="T29" fmla="*/ 316 h 2258"/>
                  <a:gd name="T30" fmla="*/ 118 w 2257"/>
                  <a:gd name="T31" fmla="*/ 334 h 2258"/>
                  <a:gd name="T32" fmla="*/ 133 w 2257"/>
                  <a:gd name="T33" fmla="*/ 352 h 2258"/>
                  <a:gd name="T34" fmla="*/ 149 w 2257"/>
                  <a:gd name="T35" fmla="*/ 369 h 2258"/>
                  <a:gd name="T36" fmla="*/ 165 w 2257"/>
                  <a:gd name="T37" fmla="*/ 386 h 2258"/>
                  <a:gd name="T38" fmla="*/ 182 w 2257"/>
                  <a:gd name="T39" fmla="*/ 401 h 2258"/>
                  <a:gd name="T40" fmla="*/ 200 w 2257"/>
                  <a:gd name="T41" fmla="*/ 416 h 2258"/>
                  <a:gd name="T42" fmla="*/ 219 w 2257"/>
                  <a:gd name="T43" fmla="*/ 430 h 2258"/>
                  <a:gd name="T44" fmla="*/ 238 w 2257"/>
                  <a:gd name="T45" fmla="*/ 444 h 2258"/>
                  <a:gd name="T46" fmla="*/ 257 w 2257"/>
                  <a:gd name="T47" fmla="*/ 456 h 2258"/>
                  <a:gd name="T48" fmla="*/ 278 w 2257"/>
                  <a:gd name="T49" fmla="*/ 468 h 2258"/>
                  <a:gd name="T50" fmla="*/ 299 w 2257"/>
                  <a:gd name="T51" fmla="*/ 479 h 2258"/>
                  <a:gd name="T52" fmla="*/ 320 w 2257"/>
                  <a:gd name="T53" fmla="*/ 489 h 2258"/>
                  <a:gd name="T54" fmla="*/ 341 w 2257"/>
                  <a:gd name="T55" fmla="*/ 498 h 2258"/>
                  <a:gd name="T56" fmla="*/ 363 w 2257"/>
                  <a:gd name="T57" fmla="*/ 506 h 2258"/>
                  <a:gd name="T58" fmla="*/ 385 w 2257"/>
                  <a:gd name="T59" fmla="*/ 512 h 2258"/>
                  <a:gd name="T60" fmla="*/ 408 w 2257"/>
                  <a:gd name="T61" fmla="*/ 519 h 2258"/>
                  <a:gd name="T62" fmla="*/ 431 w 2257"/>
                  <a:gd name="T63" fmla="*/ 524 h 2258"/>
                  <a:gd name="T64" fmla="*/ 454 w 2257"/>
                  <a:gd name="T65" fmla="*/ 528 h 2258"/>
                  <a:gd name="T66" fmla="*/ 477 w 2257"/>
                  <a:gd name="T67" fmla="*/ 531 h 2258"/>
                  <a:gd name="T68" fmla="*/ 500 w 2257"/>
                  <a:gd name="T69" fmla="*/ 533 h 2258"/>
                  <a:gd name="T70" fmla="*/ 524 w 2257"/>
                  <a:gd name="T71" fmla="*/ 534 h 225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257" h="2258">
                    <a:moveTo>
                      <a:pt x="0" y="0"/>
                    </a:moveTo>
                    <a:lnTo>
                      <a:pt x="1" y="49"/>
                    </a:lnTo>
                    <a:lnTo>
                      <a:pt x="2" y="98"/>
                    </a:lnTo>
                    <a:lnTo>
                      <a:pt x="5" y="147"/>
                    </a:lnTo>
                    <a:lnTo>
                      <a:pt x="9" y="196"/>
                    </a:lnTo>
                    <a:lnTo>
                      <a:pt x="14" y="245"/>
                    </a:lnTo>
                    <a:lnTo>
                      <a:pt x="19" y="293"/>
                    </a:lnTo>
                    <a:lnTo>
                      <a:pt x="27" y="342"/>
                    </a:lnTo>
                    <a:lnTo>
                      <a:pt x="35" y="391"/>
                    </a:lnTo>
                    <a:lnTo>
                      <a:pt x="44" y="439"/>
                    </a:lnTo>
                    <a:lnTo>
                      <a:pt x="54" y="488"/>
                    </a:lnTo>
                    <a:lnTo>
                      <a:pt x="65" y="536"/>
                    </a:lnTo>
                    <a:lnTo>
                      <a:pt x="78" y="584"/>
                    </a:lnTo>
                    <a:lnTo>
                      <a:pt x="91" y="631"/>
                    </a:lnTo>
                    <a:lnTo>
                      <a:pt x="104" y="678"/>
                    </a:lnTo>
                    <a:lnTo>
                      <a:pt x="120" y="725"/>
                    </a:lnTo>
                    <a:lnTo>
                      <a:pt x="136" y="772"/>
                    </a:lnTo>
                    <a:lnTo>
                      <a:pt x="153" y="817"/>
                    </a:lnTo>
                    <a:lnTo>
                      <a:pt x="173" y="863"/>
                    </a:lnTo>
                    <a:lnTo>
                      <a:pt x="192" y="909"/>
                    </a:lnTo>
                    <a:lnTo>
                      <a:pt x="212" y="954"/>
                    </a:lnTo>
                    <a:lnTo>
                      <a:pt x="233" y="998"/>
                    </a:lnTo>
                    <a:lnTo>
                      <a:pt x="256" y="1042"/>
                    </a:lnTo>
                    <a:lnTo>
                      <a:pt x="279" y="1086"/>
                    </a:lnTo>
                    <a:lnTo>
                      <a:pt x="302" y="1128"/>
                    </a:lnTo>
                    <a:lnTo>
                      <a:pt x="328" y="1171"/>
                    </a:lnTo>
                    <a:lnTo>
                      <a:pt x="354" y="1212"/>
                    </a:lnTo>
                    <a:lnTo>
                      <a:pt x="381" y="1254"/>
                    </a:lnTo>
                    <a:lnTo>
                      <a:pt x="409" y="1294"/>
                    </a:lnTo>
                    <a:lnTo>
                      <a:pt x="438" y="1335"/>
                    </a:lnTo>
                    <a:lnTo>
                      <a:pt x="466" y="1374"/>
                    </a:lnTo>
                    <a:lnTo>
                      <a:pt x="497" y="1413"/>
                    </a:lnTo>
                    <a:lnTo>
                      <a:pt x="528" y="1451"/>
                    </a:lnTo>
                    <a:lnTo>
                      <a:pt x="560" y="1488"/>
                    </a:lnTo>
                    <a:lnTo>
                      <a:pt x="593" y="1525"/>
                    </a:lnTo>
                    <a:lnTo>
                      <a:pt x="627" y="1561"/>
                    </a:lnTo>
                    <a:lnTo>
                      <a:pt x="661" y="1597"/>
                    </a:lnTo>
                    <a:lnTo>
                      <a:pt x="696" y="1631"/>
                    </a:lnTo>
                    <a:lnTo>
                      <a:pt x="733" y="1665"/>
                    </a:lnTo>
                    <a:lnTo>
                      <a:pt x="769" y="1697"/>
                    </a:lnTo>
                    <a:lnTo>
                      <a:pt x="807" y="1730"/>
                    </a:lnTo>
                    <a:lnTo>
                      <a:pt x="844" y="1761"/>
                    </a:lnTo>
                    <a:lnTo>
                      <a:pt x="884" y="1792"/>
                    </a:lnTo>
                    <a:lnTo>
                      <a:pt x="923" y="1820"/>
                    </a:lnTo>
                    <a:lnTo>
                      <a:pt x="963" y="1849"/>
                    </a:lnTo>
                    <a:lnTo>
                      <a:pt x="1003" y="1877"/>
                    </a:lnTo>
                    <a:lnTo>
                      <a:pt x="1045" y="1904"/>
                    </a:lnTo>
                    <a:lnTo>
                      <a:pt x="1086" y="1930"/>
                    </a:lnTo>
                    <a:lnTo>
                      <a:pt x="1129" y="1956"/>
                    </a:lnTo>
                    <a:lnTo>
                      <a:pt x="1171" y="1979"/>
                    </a:lnTo>
                    <a:lnTo>
                      <a:pt x="1215" y="2002"/>
                    </a:lnTo>
                    <a:lnTo>
                      <a:pt x="1260" y="2025"/>
                    </a:lnTo>
                    <a:lnTo>
                      <a:pt x="1303" y="2046"/>
                    </a:lnTo>
                    <a:lnTo>
                      <a:pt x="1348" y="2066"/>
                    </a:lnTo>
                    <a:lnTo>
                      <a:pt x="1394" y="2085"/>
                    </a:lnTo>
                    <a:lnTo>
                      <a:pt x="1440" y="2105"/>
                    </a:lnTo>
                    <a:lnTo>
                      <a:pt x="1485" y="2122"/>
                    </a:lnTo>
                    <a:lnTo>
                      <a:pt x="1532" y="2138"/>
                    </a:lnTo>
                    <a:lnTo>
                      <a:pt x="1579" y="2154"/>
                    </a:lnTo>
                    <a:lnTo>
                      <a:pt x="1626" y="2167"/>
                    </a:lnTo>
                    <a:lnTo>
                      <a:pt x="1673" y="2181"/>
                    </a:lnTo>
                    <a:lnTo>
                      <a:pt x="1721" y="2193"/>
                    </a:lnTo>
                    <a:lnTo>
                      <a:pt x="1769" y="2205"/>
                    </a:lnTo>
                    <a:lnTo>
                      <a:pt x="1817" y="2214"/>
                    </a:lnTo>
                    <a:lnTo>
                      <a:pt x="1866" y="2224"/>
                    </a:lnTo>
                    <a:lnTo>
                      <a:pt x="1915" y="2231"/>
                    </a:lnTo>
                    <a:lnTo>
                      <a:pt x="1963" y="2239"/>
                    </a:lnTo>
                    <a:lnTo>
                      <a:pt x="2012" y="2244"/>
                    </a:lnTo>
                    <a:lnTo>
                      <a:pt x="2060" y="2249"/>
                    </a:lnTo>
                    <a:lnTo>
                      <a:pt x="2109" y="2253"/>
                    </a:lnTo>
                    <a:lnTo>
                      <a:pt x="2160" y="2256"/>
                    </a:lnTo>
                    <a:lnTo>
                      <a:pt x="2209" y="2257"/>
                    </a:lnTo>
                    <a:lnTo>
                      <a:pt x="2257" y="225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5140" name="Line 456"/>
            <p:cNvSpPr>
              <a:spLocks noChangeShapeType="1"/>
            </p:cNvSpPr>
            <p:nvPr/>
          </p:nvSpPr>
          <p:spPr bwMode="auto">
            <a:xfrm>
              <a:off x="1860" y="2908"/>
              <a:ext cx="0" cy="32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41" name="Line 457"/>
            <p:cNvSpPr>
              <a:spLocks noChangeShapeType="1"/>
            </p:cNvSpPr>
            <p:nvPr/>
          </p:nvSpPr>
          <p:spPr bwMode="auto">
            <a:xfrm>
              <a:off x="3560" y="2908"/>
              <a:ext cx="0" cy="32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08042290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1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7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10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10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410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10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41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41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41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39" dur="500"/>
                                        <p:tgtEl>
                                          <p:spTgt spid="410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8" dur="500"/>
                                        <p:tgtEl>
                                          <p:spTgt spid="409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967" grpId="0" autoUpdateAnimBg="0"/>
      <p:bldP spid="41063" grpId="0" autoUpdateAnimBg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0" y="0"/>
            <a:ext cx="4572000" cy="609600"/>
          </a:xfrm>
        </p:spPr>
        <p:txBody>
          <a:bodyPr/>
          <a:lstStyle/>
          <a:p>
            <a:pPr algn="l" eaLnBrk="1" hangingPunct="1"/>
            <a:r>
              <a:rPr lang="zh-CN" altLang="en-US" sz="4000" b="1" smtClean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二、向视图</a:t>
            </a:r>
            <a:r>
              <a:rPr lang="zh-CN" altLang="en-US" smtClean="0">
                <a:solidFill>
                  <a:schemeClr val="tx1"/>
                </a:solidFill>
                <a:ea typeface="楷体_GB2312" pitchFamily="49" charset="-122"/>
              </a:rPr>
              <a:t> </a:t>
            </a:r>
          </a:p>
        </p:txBody>
      </p:sp>
      <p:sp>
        <p:nvSpPr>
          <p:cNvPr id="217091" name="Text Box 3"/>
          <p:cNvSpPr txBox="1">
            <a:spLocks noChangeArrowheads="1"/>
          </p:cNvSpPr>
          <p:nvPr/>
        </p:nvSpPr>
        <p:spPr bwMode="auto">
          <a:xfrm>
            <a:off x="188913" y="552450"/>
            <a:ext cx="5983287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4400">
                <a:solidFill>
                  <a:srgbClr val="FF0000"/>
                </a:solidFill>
                <a:ea typeface="黑体" pitchFamily="2" charset="-122"/>
              </a:rPr>
              <a:t>向视图</a:t>
            </a:r>
            <a:r>
              <a:rPr lang="zh-CN" altLang="en-US" sz="2800">
                <a:solidFill>
                  <a:srgbClr val="000000"/>
                </a:solidFill>
                <a:ea typeface="楷体_GB2312" pitchFamily="49" charset="-122"/>
              </a:rPr>
              <a:t>是可以自由配置的视图。</a:t>
            </a:r>
            <a:r>
              <a:rPr lang="zh-CN" altLang="en-US" sz="2400">
                <a:solidFill>
                  <a:srgbClr val="000000"/>
                </a:solidFill>
                <a:latin typeface="Times New Roman" pitchFamily="18" charset="0"/>
                <a:ea typeface="楷体_GB2312" pitchFamily="49" charset="-122"/>
              </a:rPr>
              <a:t> </a:t>
            </a:r>
          </a:p>
        </p:txBody>
      </p:sp>
      <p:sp>
        <p:nvSpPr>
          <p:cNvPr id="217093" name="Text Box 5"/>
          <p:cNvSpPr txBox="1">
            <a:spLocks noChangeArrowheads="1"/>
          </p:cNvSpPr>
          <p:nvPr/>
        </p:nvSpPr>
        <p:spPr bwMode="auto">
          <a:xfrm>
            <a:off x="139700" y="5038725"/>
            <a:ext cx="8932863" cy="1676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2800">
                <a:solidFill>
                  <a:srgbClr val="000000"/>
                </a:solidFill>
                <a:ea typeface="楷体_GB2312" pitchFamily="49" charset="-122"/>
              </a:rPr>
              <a:t>     </a:t>
            </a:r>
            <a:r>
              <a:rPr lang="zh-CN" altLang="en-US" sz="3200">
                <a:solidFill>
                  <a:srgbClr val="000000"/>
                </a:solidFill>
                <a:ea typeface="楷体_GB2312" pitchFamily="49" charset="-122"/>
              </a:rPr>
              <a:t>在向视图的上方标注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  <a:ea typeface="楷体_GB2312" pitchFamily="49" charset="-122"/>
              </a:rPr>
              <a:t>“</a:t>
            </a:r>
            <a:r>
              <a:rPr lang="zh-CN" altLang="en-US">
                <a:solidFill>
                  <a:srgbClr val="FF0000"/>
                </a:solidFill>
                <a:ea typeface="楷体_GB2312" pitchFamily="49" charset="-122"/>
                <a:sym typeface="Symbol" pitchFamily="18" charset="2"/>
              </a:rPr>
              <a:t>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  <a:ea typeface="楷体_GB2312" pitchFamily="49" charset="-122"/>
              </a:rPr>
              <a:t>”</a:t>
            </a:r>
            <a:r>
              <a:rPr lang="en-US" altLang="zh-CN" sz="3200">
                <a:solidFill>
                  <a:srgbClr val="000000"/>
                </a:solidFill>
                <a:latin typeface="Times New Roman" pitchFamily="18" charset="0"/>
                <a:ea typeface="楷体_GB2312" pitchFamily="49" charset="-122"/>
              </a:rPr>
              <a:t>(“</a:t>
            </a:r>
            <a:r>
              <a:rPr lang="en-US" altLang="zh-CN">
                <a:solidFill>
                  <a:srgbClr val="FF0000"/>
                </a:solidFill>
                <a:ea typeface="楷体_GB2312" pitchFamily="49" charset="-122"/>
                <a:sym typeface="Symbol" pitchFamily="18" charset="2"/>
              </a:rPr>
              <a:t></a:t>
            </a:r>
            <a:r>
              <a:rPr lang="en-US" altLang="zh-CN" sz="3200">
                <a:solidFill>
                  <a:srgbClr val="000000"/>
                </a:solidFill>
                <a:latin typeface="Times New Roman" pitchFamily="18" charset="0"/>
                <a:ea typeface="楷体_GB2312" pitchFamily="49" charset="-122"/>
              </a:rPr>
              <a:t>”</a:t>
            </a:r>
            <a:r>
              <a:rPr lang="zh-CN" altLang="en-US" sz="3200">
                <a:solidFill>
                  <a:srgbClr val="000000"/>
                </a:solidFill>
                <a:ea typeface="楷体_GB2312" pitchFamily="49" charset="-122"/>
              </a:rPr>
              <a:t>为大写拉丁字母</a:t>
            </a:r>
            <a:r>
              <a:rPr lang="en-US" altLang="zh-CN" sz="3200">
                <a:solidFill>
                  <a:srgbClr val="000000"/>
                </a:solidFill>
                <a:latin typeface="Times New Roman" pitchFamily="18" charset="0"/>
                <a:ea typeface="楷体_GB2312" pitchFamily="49" charset="-122"/>
              </a:rPr>
              <a:t>)</a:t>
            </a:r>
            <a:r>
              <a:rPr lang="zh-CN" altLang="en-US" sz="3200">
                <a:solidFill>
                  <a:srgbClr val="000000"/>
                </a:solidFill>
                <a:ea typeface="楷体_GB2312" pitchFamily="49" charset="-122"/>
              </a:rPr>
              <a:t>；在相应视图附近用箭头指明投射方向，并标注相同的字母。</a:t>
            </a:r>
            <a:endParaRPr lang="zh-CN" altLang="en-US" sz="3200">
              <a:solidFill>
                <a:srgbClr val="000000"/>
              </a:solidFill>
              <a:latin typeface="Times New Roman" pitchFamily="18" charset="0"/>
              <a:ea typeface="楷体_GB2312" pitchFamily="49" charset="-122"/>
            </a:endParaRPr>
          </a:p>
        </p:txBody>
      </p:sp>
      <p:grpSp>
        <p:nvGrpSpPr>
          <p:cNvPr id="217309" name="Group 221"/>
          <p:cNvGrpSpPr>
            <a:grpSpLocks/>
          </p:cNvGrpSpPr>
          <p:nvPr/>
        </p:nvGrpSpPr>
        <p:grpSpPr bwMode="auto">
          <a:xfrm>
            <a:off x="955675" y="1322388"/>
            <a:ext cx="4183063" cy="3662362"/>
            <a:chOff x="702" y="1894"/>
            <a:chExt cx="2635" cy="2307"/>
          </a:xfrm>
        </p:grpSpPr>
        <p:sp>
          <p:nvSpPr>
            <p:cNvPr id="6287" name="Line 16"/>
            <p:cNvSpPr>
              <a:spLocks noChangeShapeType="1"/>
            </p:cNvSpPr>
            <p:nvPr/>
          </p:nvSpPr>
          <p:spPr bwMode="auto">
            <a:xfrm>
              <a:off x="779" y="3932"/>
              <a:ext cx="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88" name="Line 17"/>
            <p:cNvSpPr>
              <a:spLocks noChangeShapeType="1"/>
            </p:cNvSpPr>
            <p:nvPr/>
          </p:nvSpPr>
          <p:spPr bwMode="auto">
            <a:xfrm>
              <a:off x="900" y="3932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89" name="Line 18"/>
            <p:cNvSpPr>
              <a:spLocks noChangeShapeType="1"/>
            </p:cNvSpPr>
            <p:nvPr/>
          </p:nvSpPr>
          <p:spPr bwMode="auto">
            <a:xfrm>
              <a:off x="943" y="3932"/>
              <a:ext cx="1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90" name="Line 19"/>
            <p:cNvSpPr>
              <a:spLocks noChangeShapeType="1"/>
            </p:cNvSpPr>
            <p:nvPr/>
          </p:nvSpPr>
          <p:spPr bwMode="auto">
            <a:xfrm>
              <a:off x="1087" y="3932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91" name="Line 20"/>
            <p:cNvSpPr>
              <a:spLocks noChangeShapeType="1"/>
            </p:cNvSpPr>
            <p:nvPr/>
          </p:nvSpPr>
          <p:spPr bwMode="auto">
            <a:xfrm>
              <a:off x="1131" y="3932"/>
              <a:ext cx="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92" name="Line 21"/>
            <p:cNvSpPr>
              <a:spLocks noChangeShapeType="1"/>
            </p:cNvSpPr>
            <p:nvPr/>
          </p:nvSpPr>
          <p:spPr bwMode="auto">
            <a:xfrm flipV="1">
              <a:off x="1006" y="4062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93" name="Line 22"/>
            <p:cNvSpPr>
              <a:spLocks noChangeShapeType="1"/>
            </p:cNvSpPr>
            <p:nvPr/>
          </p:nvSpPr>
          <p:spPr bwMode="auto">
            <a:xfrm flipV="1">
              <a:off x="1006" y="4012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94" name="Line 23"/>
            <p:cNvSpPr>
              <a:spLocks noChangeShapeType="1"/>
            </p:cNvSpPr>
            <p:nvPr/>
          </p:nvSpPr>
          <p:spPr bwMode="auto">
            <a:xfrm flipV="1">
              <a:off x="1006" y="3862"/>
              <a:ext cx="0" cy="1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95" name="Line 24"/>
            <p:cNvSpPr>
              <a:spLocks noChangeShapeType="1"/>
            </p:cNvSpPr>
            <p:nvPr/>
          </p:nvSpPr>
          <p:spPr bwMode="auto">
            <a:xfrm flipV="1">
              <a:off x="1006" y="3818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96" name="Line 25"/>
            <p:cNvSpPr>
              <a:spLocks noChangeShapeType="1"/>
            </p:cNvSpPr>
            <p:nvPr/>
          </p:nvSpPr>
          <p:spPr bwMode="auto">
            <a:xfrm flipV="1">
              <a:off x="1006" y="3678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97" name="Line 26"/>
            <p:cNvSpPr>
              <a:spLocks noChangeShapeType="1"/>
            </p:cNvSpPr>
            <p:nvPr/>
          </p:nvSpPr>
          <p:spPr bwMode="auto">
            <a:xfrm>
              <a:off x="1661" y="3678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98" name="Line 27"/>
            <p:cNvSpPr>
              <a:spLocks noChangeShapeType="1"/>
            </p:cNvSpPr>
            <p:nvPr/>
          </p:nvSpPr>
          <p:spPr bwMode="auto">
            <a:xfrm>
              <a:off x="1661" y="3818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99" name="Line 28"/>
            <p:cNvSpPr>
              <a:spLocks noChangeShapeType="1"/>
            </p:cNvSpPr>
            <p:nvPr/>
          </p:nvSpPr>
          <p:spPr bwMode="auto">
            <a:xfrm>
              <a:off x="1661" y="3862"/>
              <a:ext cx="0" cy="1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00" name="Line 29"/>
            <p:cNvSpPr>
              <a:spLocks noChangeShapeType="1"/>
            </p:cNvSpPr>
            <p:nvPr/>
          </p:nvSpPr>
          <p:spPr bwMode="auto">
            <a:xfrm>
              <a:off x="1661" y="4017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01" name="Line 30"/>
            <p:cNvSpPr>
              <a:spLocks noChangeShapeType="1"/>
            </p:cNvSpPr>
            <p:nvPr/>
          </p:nvSpPr>
          <p:spPr bwMode="auto">
            <a:xfrm>
              <a:off x="1661" y="4062"/>
              <a:ext cx="0" cy="1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02" name="Line 31"/>
            <p:cNvSpPr>
              <a:spLocks noChangeShapeType="1"/>
            </p:cNvSpPr>
            <p:nvPr/>
          </p:nvSpPr>
          <p:spPr bwMode="auto">
            <a:xfrm flipV="1">
              <a:off x="1006" y="2607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03" name="Line 32"/>
            <p:cNvSpPr>
              <a:spLocks noChangeShapeType="1"/>
            </p:cNvSpPr>
            <p:nvPr/>
          </p:nvSpPr>
          <p:spPr bwMode="auto">
            <a:xfrm flipV="1">
              <a:off x="1006" y="2562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04" name="Line 33"/>
            <p:cNvSpPr>
              <a:spLocks noChangeShapeType="1"/>
            </p:cNvSpPr>
            <p:nvPr/>
          </p:nvSpPr>
          <p:spPr bwMode="auto">
            <a:xfrm flipV="1">
              <a:off x="1006" y="2408"/>
              <a:ext cx="0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05" name="Line 34"/>
            <p:cNvSpPr>
              <a:spLocks noChangeShapeType="1"/>
            </p:cNvSpPr>
            <p:nvPr/>
          </p:nvSpPr>
          <p:spPr bwMode="auto">
            <a:xfrm flipV="1">
              <a:off x="1006" y="2363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06" name="Line 35"/>
            <p:cNvSpPr>
              <a:spLocks noChangeShapeType="1"/>
            </p:cNvSpPr>
            <p:nvPr/>
          </p:nvSpPr>
          <p:spPr bwMode="auto">
            <a:xfrm flipV="1">
              <a:off x="1006" y="2258"/>
              <a:ext cx="0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07" name="Line 36"/>
            <p:cNvSpPr>
              <a:spLocks noChangeShapeType="1"/>
            </p:cNvSpPr>
            <p:nvPr/>
          </p:nvSpPr>
          <p:spPr bwMode="auto">
            <a:xfrm flipV="1">
              <a:off x="1661" y="2617"/>
              <a:ext cx="0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08" name="Line 37"/>
            <p:cNvSpPr>
              <a:spLocks noChangeShapeType="1"/>
            </p:cNvSpPr>
            <p:nvPr/>
          </p:nvSpPr>
          <p:spPr bwMode="auto">
            <a:xfrm flipV="1">
              <a:off x="1661" y="2572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09" name="Line 38"/>
            <p:cNvSpPr>
              <a:spLocks noChangeShapeType="1"/>
            </p:cNvSpPr>
            <p:nvPr/>
          </p:nvSpPr>
          <p:spPr bwMode="auto">
            <a:xfrm flipV="1">
              <a:off x="1661" y="2418"/>
              <a:ext cx="0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10" name="Line 39"/>
            <p:cNvSpPr>
              <a:spLocks noChangeShapeType="1"/>
            </p:cNvSpPr>
            <p:nvPr/>
          </p:nvSpPr>
          <p:spPr bwMode="auto">
            <a:xfrm flipV="1">
              <a:off x="1661" y="2373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11" name="Line 40"/>
            <p:cNvSpPr>
              <a:spLocks noChangeShapeType="1"/>
            </p:cNvSpPr>
            <p:nvPr/>
          </p:nvSpPr>
          <p:spPr bwMode="auto">
            <a:xfrm flipV="1">
              <a:off x="1661" y="2273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12" name="Freeform 41"/>
            <p:cNvSpPr>
              <a:spLocks/>
            </p:cNvSpPr>
            <p:nvPr/>
          </p:nvSpPr>
          <p:spPr bwMode="auto">
            <a:xfrm>
              <a:off x="832" y="3748"/>
              <a:ext cx="347" cy="364"/>
            </a:xfrm>
            <a:custGeom>
              <a:avLst/>
              <a:gdLst>
                <a:gd name="T0" fmla="*/ 347 w 507"/>
                <a:gd name="T1" fmla="*/ 173 h 507"/>
                <a:gd name="T2" fmla="*/ 345 w 507"/>
                <a:gd name="T3" fmla="*/ 153 h 507"/>
                <a:gd name="T4" fmla="*/ 341 w 507"/>
                <a:gd name="T5" fmla="*/ 134 h 507"/>
                <a:gd name="T6" fmla="*/ 335 w 507"/>
                <a:gd name="T7" fmla="*/ 115 h 507"/>
                <a:gd name="T8" fmla="*/ 327 w 507"/>
                <a:gd name="T9" fmla="*/ 97 h 507"/>
                <a:gd name="T10" fmla="*/ 317 w 507"/>
                <a:gd name="T11" fmla="*/ 80 h 507"/>
                <a:gd name="T12" fmla="*/ 306 w 507"/>
                <a:gd name="T13" fmla="*/ 65 h 507"/>
                <a:gd name="T14" fmla="*/ 293 w 507"/>
                <a:gd name="T15" fmla="*/ 50 h 507"/>
                <a:gd name="T16" fmla="*/ 279 w 507"/>
                <a:gd name="T17" fmla="*/ 37 h 507"/>
                <a:gd name="T18" fmla="*/ 263 w 507"/>
                <a:gd name="T19" fmla="*/ 26 h 507"/>
                <a:gd name="T20" fmla="*/ 246 w 507"/>
                <a:gd name="T21" fmla="*/ 17 h 507"/>
                <a:gd name="T22" fmla="*/ 229 w 507"/>
                <a:gd name="T23" fmla="*/ 10 h 507"/>
                <a:gd name="T24" fmla="*/ 211 w 507"/>
                <a:gd name="T25" fmla="*/ 5 h 507"/>
                <a:gd name="T26" fmla="*/ 192 w 507"/>
                <a:gd name="T27" fmla="*/ 1 h 507"/>
                <a:gd name="T28" fmla="*/ 174 w 507"/>
                <a:gd name="T29" fmla="*/ 0 h 507"/>
                <a:gd name="T30" fmla="*/ 155 w 507"/>
                <a:gd name="T31" fmla="*/ 1 h 507"/>
                <a:gd name="T32" fmla="*/ 136 w 507"/>
                <a:gd name="T33" fmla="*/ 5 h 507"/>
                <a:gd name="T34" fmla="*/ 118 w 507"/>
                <a:gd name="T35" fmla="*/ 10 h 507"/>
                <a:gd name="T36" fmla="*/ 101 w 507"/>
                <a:gd name="T37" fmla="*/ 17 h 507"/>
                <a:gd name="T38" fmla="*/ 84 w 507"/>
                <a:gd name="T39" fmla="*/ 26 h 507"/>
                <a:gd name="T40" fmla="*/ 69 w 507"/>
                <a:gd name="T41" fmla="*/ 37 h 507"/>
                <a:gd name="T42" fmla="*/ 54 w 507"/>
                <a:gd name="T43" fmla="*/ 50 h 507"/>
                <a:gd name="T44" fmla="*/ 41 w 507"/>
                <a:gd name="T45" fmla="*/ 65 h 507"/>
                <a:gd name="T46" fmla="*/ 30 w 507"/>
                <a:gd name="T47" fmla="*/ 80 h 507"/>
                <a:gd name="T48" fmla="*/ 20 w 507"/>
                <a:gd name="T49" fmla="*/ 97 h 507"/>
                <a:gd name="T50" fmla="*/ 12 w 507"/>
                <a:gd name="T51" fmla="*/ 115 h 507"/>
                <a:gd name="T52" fmla="*/ 7 w 507"/>
                <a:gd name="T53" fmla="*/ 134 h 507"/>
                <a:gd name="T54" fmla="*/ 2 w 507"/>
                <a:gd name="T55" fmla="*/ 153 h 507"/>
                <a:gd name="T56" fmla="*/ 1 w 507"/>
                <a:gd name="T57" fmla="*/ 173 h 507"/>
                <a:gd name="T58" fmla="*/ 1 w 507"/>
                <a:gd name="T59" fmla="*/ 192 h 507"/>
                <a:gd name="T60" fmla="*/ 2 w 507"/>
                <a:gd name="T61" fmla="*/ 212 h 507"/>
                <a:gd name="T62" fmla="*/ 7 w 507"/>
                <a:gd name="T63" fmla="*/ 230 h 507"/>
                <a:gd name="T64" fmla="*/ 12 w 507"/>
                <a:gd name="T65" fmla="*/ 249 h 507"/>
                <a:gd name="T66" fmla="*/ 20 w 507"/>
                <a:gd name="T67" fmla="*/ 267 h 507"/>
                <a:gd name="T68" fmla="*/ 30 w 507"/>
                <a:gd name="T69" fmla="*/ 284 h 507"/>
                <a:gd name="T70" fmla="*/ 41 w 507"/>
                <a:gd name="T71" fmla="*/ 300 h 507"/>
                <a:gd name="T72" fmla="*/ 54 w 507"/>
                <a:gd name="T73" fmla="*/ 314 h 507"/>
                <a:gd name="T74" fmla="*/ 69 w 507"/>
                <a:gd name="T75" fmla="*/ 327 h 507"/>
                <a:gd name="T76" fmla="*/ 84 w 507"/>
                <a:gd name="T77" fmla="*/ 338 h 507"/>
                <a:gd name="T78" fmla="*/ 101 w 507"/>
                <a:gd name="T79" fmla="*/ 347 h 507"/>
                <a:gd name="T80" fmla="*/ 118 w 507"/>
                <a:gd name="T81" fmla="*/ 355 h 507"/>
                <a:gd name="T82" fmla="*/ 136 w 507"/>
                <a:gd name="T83" fmla="*/ 360 h 507"/>
                <a:gd name="T84" fmla="*/ 155 w 507"/>
                <a:gd name="T85" fmla="*/ 363 h 507"/>
                <a:gd name="T86" fmla="*/ 174 w 507"/>
                <a:gd name="T87" fmla="*/ 364 h 507"/>
                <a:gd name="T88" fmla="*/ 192 w 507"/>
                <a:gd name="T89" fmla="*/ 363 h 507"/>
                <a:gd name="T90" fmla="*/ 211 w 507"/>
                <a:gd name="T91" fmla="*/ 360 h 507"/>
                <a:gd name="T92" fmla="*/ 229 w 507"/>
                <a:gd name="T93" fmla="*/ 355 h 507"/>
                <a:gd name="T94" fmla="*/ 246 w 507"/>
                <a:gd name="T95" fmla="*/ 347 h 507"/>
                <a:gd name="T96" fmla="*/ 263 w 507"/>
                <a:gd name="T97" fmla="*/ 338 h 507"/>
                <a:gd name="T98" fmla="*/ 279 w 507"/>
                <a:gd name="T99" fmla="*/ 327 h 507"/>
                <a:gd name="T100" fmla="*/ 293 w 507"/>
                <a:gd name="T101" fmla="*/ 314 h 507"/>
                <a:gd name="T102" fmla="*/ 306 w 507"/>
                <a:gd name="T103" fmla="*/ 300 h 507"/>
                <a:gd name="T104" fmla="*/ 317 w 507"/>
                <a:gd name="T105" fmla="*/ 284 h 507"/>
                <a:gd name="T106" fmla="*/ 327 w 507"/>
                <a:gd name="T107" fmla="*/ 267 h 507"/>
                <a:gd name="T108" fmla="*/ 335 w 507"/>
                <a:gd name="T109" fmla="*/ 249 h 507"/>
                <a:gd name="T110" fmla="*/ 341 w 507"/>
                <a:gd name="T111" fmla="*/ 230 h 507"/>
                <a:gd name="T112" fmla="*/ 345 w 507"/>
                <a:gd name="T113" fmla="*/ 212 h 507"/>
                <a:gd name="T114" fmla="*/ 347 w 507"/>
                <a:gd name="T115" fmla="*/ 192 h 50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507" h="507">
                  <a:moveTo>
                    <a:pt x="507" y="254"/>
                  </a:moveTo>
                  <a:lnTo>
                    <a:pt x="507" y="241"/>
                  </a:lnTo>
                  <a:lnTo>
                    <a:pt x="506" y="227"/>
                  </a:lnTo>
                  <a:lnTo>
                    <a:pt x="504" y="213"/>
                  </a:lnTo>
                  <a:lnTo>
                    <a:pt x="501" y="200"/>
                  </a:lnTo>
                  <a:lnTo>
                    <a:pt x="498" y="186"/>
                  </a:lnTo>
                  <a:lnTo>
                    <a:pt x="493" y="173"/>
                  </a:lnTo>
                  <a:lnTo>
                    <a:pt x="489" y="160"/>
                  </a:lnTo>
                  <a:lnTo>
                    <a:pt x="483" y="148"/>
                  </a:lnTo>
                  <a:lnTo>
                    <a:pt x="478" y="135"/>
                  </a:lnTo>
                  <a:lnTo>
                    <a:pt x="471" y="124"/>
                  </a:lnTo>
                  <a:lnTo>
                    <a:pt x="463" y="111"/>
                  </a:lnTo>
                  <a:lnTo>
                    <a:pt x="455" y="100"/>
                  </a:lnTo>
                  <a:lnTo>
                    <a:pt x="447" y="90"/>
                  </a:lnTo>
                  <a:lnTo>
                    <a:pt x="438" y="79"/>
                  </a:lnTo>
                  <a:lnTo>
                    <a:pt x="428" y="69"/>
                  </a:lnTo>
                  <a:lnTo>
                    <a:pt x="417" y="60"/>
                  </a:lnTo>
                  <a:lnTo>
                    <a:pt x="407" y="52"/>
                  </a:lnTo>
                  <a:lnTo>
                    <a:pt x="396" y="44"/>
                  </a:lnTo>
                  <a:lnTo>
                    <a:pt x="384" y="36"/>
                  </a:lnTo>
                  <a:lnTo>
                    <a:pt x="372" y="30"/>
                  </a:lnTo>
                  <a:lnTo>
                    <a:pt x="359" y="24"/>
                  </a:lnTo>
                  <a:lnTo>
                    <a:pt x="347" y="18"/>
                  </a:lnTo>
                  <a:lnTo>
                    <a:pt x="334" y="14"/>
                  </a:lnTo>
                  <a:lnTo>
                    <a:pt x="321" y="9"/>
                  </a:lnTo>
                  <a:lnTo>
                    <a:pt x="308" y="7"/>
                  </a:lnTo>
                  <a:lnTo>
                    <a:pt x="295" y="3"/>
                  </a:lnTo>
                  <a:lnTo>
                    <a:pt x="281" y="2"/>
                  </a:lnTo>
                  <a:lnTo>
                    <a:pt x="268" y="1"/>
                  </a:lnTo>
                  <a:lnTo>
                    <a:pt x="254" y="0"/>
                  </a:lnTo>
                  <a:lnTo>
                    <a:pt x="240" y="1"/>
                  </a:lnTo>
                  <a:lnTo>
                    <a:pt x="226" y="2"/>
                  </a:lnTo>
                  <a:lnTo>
                    <a:pt x="213" y="3"/>
                  </a:lnTo>
                  <a:lnTo>
                    <a:pt x="199" y="7"/>
                  </a:lnTo>
                  <a:lnTo>
                    <a:pt x="186" y="9"/>
                  </a:lnTo>
                  <a:lnTo>
                    <a:pt x="172" y="14"/>
                  </a:lnTo>
                  <a:lnTo>
                    <a:pt x="160" y="18"/>
                  </a:lnTo>
                  <a:lnTo>
                    <a:pt x="147" y="24"/>
                  </a:lnTo>
                  <a:lnTo>
                    <a:pt x="135" y="30"/>
                  </a:lnTo>
                  <a:lnTo>
                    <a:pt x="123" y="36"/>
                  </a:lnTo>
                  <a:lnTo>
                    <a:pt x="111" y="44"/>
                  </a:lnTo>
                  <a:lnTo>
                    <a:pt x="101" y="52"/>
                  </a:lnTo>
                  <a:lnTo>
                    <a:pt x="89" y="60"/>
                  </a:lnTo>
                  <a:lnTo>
                    <a:pt x="79" y="69"/>
                  </a:lnTo>
                  <a:lnTo>
                    <a:pt x="70" y="79"/>
                  </a:lnTo>
                  <a:lnTo>
                    <a:pt x="60" y="90"/>
                  </a:lnTo>
                  <a:lnTo>
                    <a:pt x="52" y="100"/>
                  </a:lnTo>
                  <a:lnTo>
                    <a:pt x="44" y="111"/>
                  </a:lnTo>
                  <a:lnTo>
                    <a:pt x="36" y="124"/>
                  </a:lnTo>
                  <a:lnTo>
                    <a:pt x="29" y="135"/>
                  </a:lnTo>
                  <a:lnTo>
                    <a:pt x="23" y="148"/>
                  </a:lnTo>
                  <a:lnTo>
                    <a:pt x="18" y="160"/>
                  </a:lnTo>
                  <a:lnTo>
                    <a:pt x="13" y="173"/>
                  </a:lnTo>
                  <a:lnTo>
                    <a:pt x="10" y="186"/>
                  </a:lnTo>
                  <a:lnTo>
                    <a:pt x="6" y="200"/>
                  </a:lnTo>
                  <a:lnTo>
                    <a:pt x="3" y="213"/>
                  </a:lnTo>
                  <a:lnTo>
                    <a:pt x="2" y="227"/>
                  </a:lnTo>
                  <a:lnTo>
                    <a:pt x="1" y="241"/>
                  </a:lnTo>
                  <a:lnTo>
                    <a:pt x="0" y="254"/>
                  </a:lnTo>
                  <a:lnTo>
                    <a:pt x="1" y="268"/>
                  </a:lnTo>
                  <a:lnTo>
                    <a:pt x="2" y="282"/>
                  </a:lnTo>
                  <a:lnTo>
                    <a:pt x="3" y="295"/>
                  </a:lnTo>
                  <a:lnTo>
                    <a:pt x="6" y="309"/>
                  </a:lnTo>
                  <a:lnTo>
                    <a:pt x="10" y="321"/>
                  </a:lnTo>
                  <a:lnTo>
                    <a:pt x="13" y="335"/>
                  </a:lnTo>
                  <a:lnTo>
                    <a:pt x="18" y="347"/>
                  </a:lnTo>
                  <a:lnTo>
                    <a:pt x="23" y="360"/>
                  </a:lnTo>
                  <a:lnTo>
                    <a:pt x="29" y="372"/>
                  </a:lnTo>
                  <a:lnTo>
                    <a:pt x="36" y="385"/>
                  </a:lnTo>
                  <a:lnTo>
                    <a:pt x="44" y="396"/>
                  </a:lnTo>
                  <a:lnTo>
                    <a:pt x="52" y="408"/>
                  </a:lnTo>
                  <a:lnTo>
                    <a:pt x="60" y="418"/>
                  </a:lnTo>
                  <a:lnTo>
                    <a:pt x="70" y="428"/>
                  </a:lnTo>
                  <a:lnTo>
                    <a:pt x="79" y="438"/>
                  </a:lnTo>
                  <a:lnTo>
                    <a:pt x="89" y="447"/>
                  </a:lnTo>
                  <a:lnTo>
                    <a:pt x="101" y="456"/>
                  </a:lnTo>
                  <a:lnTo>
                    <a:pt x="111" y="464"/>
                  </a:lnTo>
                  <a:lnTo>
                    <a:pt x="123" y="471"/>
                  </a:lnTo>
                  <a:lnTo>
                    <a:pt x="135" y="478"/>
                  </a:lnTo>
                  <a:lnTo>
                    <a:pt x="147" y="484"/>
                  </a:lnTo>
                  <a:lnTo>
                    <a:pt x="160" y="489"/>
                  </a:lnTo>
                  <a:lnTo>
                    <a:pt x="172" y="494"/>
                  </a:lnTo>
                  <a:lnTo>
                    <a:pt x="186" y="498"/>
                  </a:lnTo>
                  <a:lnTo>
                    <a:pt x="199" y="502"/>
                  </a:lnTo>
                  <a:lnTo>
                    <a:pt x="213" y="504"/>
                  </a:lnTo>
                  <a:lnTo>
                    <a:pt x="226" y="506"/>
                  </a:lnTo>
                  <a:lnTo>
                    <a:pt x="240" y="507"/>
                  </a:lnTo>
                  <a:lnTo>
                    <a:pt x="254" y="507"/>
                  </a:lnTo>
                  <a:lnTo>
                    <a:pt x="268" y="507"/>
                  </a:lnTo>
                  <a:lnTo>
                    <a:pt x="281" y="506"/>
                  </a:lnTo>
                  <a:lnTo>
                    <a:pt x="295" y="504"/>
                  </a:lnTo>
                  <a:lnTo>
                    <a:pt x="308" y="502"/>
                  </a:lnTo>
                  <a:lnTo>
                    <a:pt x="321" y="498"/>
                  </a:lnTo>
                  <a:lnTo>
                    <a:pt x="334" y="494"/>
                  </a:lnTo>
                  <a:lnTo>
                    <a:pt x="347" y="489"/>
                  </a:lnTo>
                  <a:lnTo>
                    <a:pt x="359" y="484"/>
                  </a:lnTo>
                  <a:lnTo>
                    <a:pt x="372" y="478"/>
                  </a:lnTo>
                  <a:lnTo>
                    <a:pt x="384" y="471"/>
                  </a:lnTo>
                  <a:lnTo>
                    <a:pt x="396" y="464"/>
                  </a:lnTo>
                  <a:lnTo>
                    <a:pt x="407" y="456"/>
                  </a:lnTo>
                  <a:lnTo>
                    <a:pt x="417" y="447"/>
                  </a:lnTo>
                  <a:lnTo>
                    <a:pt x="428" y="438"/>
                  </a:lnTo>
                  <a:lnTo>
                    <a:pt x="438" y="428"/>
                  </a:lnTo>
                  <a:lnTo>
                    <a:pt x="447" y="418"/>
                  </a:lnTo>
                  <a:lnTo>
                    <a:pt x="455" y="408"/>
                  </a:lnTo>
                  <a:lnTo>
                    <a:pt x="463" y="396"/>
                  </a:lnTo>
                  <a:lnTo>
                    <a:pt x="471" y="385"/>
                  </a:lnTo>
                  <a:lnTo>
                    <a:pt x="478" y="372"/>
                  </a:lnTo>
                  <a:lnTo>
                    <a:pt x="483" y="360"/>
                  </a:lnTo>
                  <a:lnTo>
                    <a:pt x="489" y="347"/>
                  </a:lnTo>
                  <a:lnTo>
                    <a:pt x="493" y="335"/>
                  </a:lnTo>
                  <a:lnTo>
                    <a:pt x="498" y="321"/>
                  </a:lnTo>
                  <a:lnTo>
                    <a:pt x="501" y="309"/>
                  </a:lnTo>
                  <a:lnTo>
                    <a:pt x="504" y="295"/>
                  </a:lnTo>
                  <a:lnTo>
                    <a:pt x="506" y="282"/>
                  </a:lnTo>
                  <a:lnTo>
                    <a:pt x="507" y="268"/>
                  </a:lnTo>
                  <a:lnTo>
                    <a:pt x="507" y="25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13" name="Freeform 42"/>
            <p:cNvSpPr>
              <a:spLocks/>
            </p:cNvSpPr>
            <p:nvPr/>
          </p:nvSpPr>
          <p:spPr bwMode="auto">
            <a:xfrm>
              <a:off x="1487" y="3748"/>
              <a:ext cx="347" cy="364"/>
            </a:xfrm>
            <a:custGeom>
              <a:avLst/>
              <a:gdLst>
                <a:gd name="T0" fmla="*/ 347 w 507"/>
                <a:gd name="T1" fmla="*/ 173 h 507"/>
                <a:gd name="T2" fmla="*/ 345 w 507"/>
                <a:gd name="T3" fmla="*/ 153 h 507"/>
                <a:gd name="T4" fmla="*/ 341 w 507"/>
                <a:gd name="T5" fmla="*/ 134 h 507"/>
                <a:gd name="T6" fmla="*/ 335 w 507"/>
                <a:gd name="T7" fmla="*/ 115 h 507"/>
                <a:gd name="T8" fmla="*/ 327 w 507"/>
                <a:gd name="T9" fmla="*/ 97 h 507"/>
                <a:gd name="T10" fmla="*/ 317 w 507"/>
                <a:gd name="T11" fmla="*/ 80 h 507"/>
                <a:gd name="T12" fmla="*/ 306 w 507"/>
                <a:gd name="T13" fmla="*/ 65 h 507"/>
                <a:gd name="T14" fmla="*/ 293 w 507"/>
                <a:gd name="T15" fmla="*/ 50 h 507"/>
                <a:gd name="T16" fmla="*/ 279 w 507"/>
                <a:gd name="T17" fmla="*/ 37 h 507"/>
                <a:gd name="T18" fmla="*/ 264 w 507"/>
                <a:gd name="T19" fmla="*/ 26 h 507"/>
                <a:gd name="T20" fmla="*/ 246 w 507"/>
                <a:gd name="T21" fmla="*/ 17 h 507"/>
                <a:gd name="T22" fmla="*/ 229 w 507"/>
                <a:gd name="T23" fmla="*/ 10 h 507"/>
                <a:gd name="T24" fmla="*/ 211 w 507"/>
                <a:gd name="T25" fmla="*/ 5 h 507"/>
                <a:gd name="T26" fmla="*/ 192 w 507"/>
                <a:gd name="T27" fmla="*/ 1 h 507"/>
                <a:gd name="T28" fmla="*/ 174 w 507"/>
                <a:gd name="T29" fmla="*/ 0 h 507"/>
                <a:gd name="T30" fmla="*/ 155 w 507"/>
                <a:gd name="T31" fmla="*/ 1 h 507"/>
                <a:gd name="T32" fmla="*/ 137 w 507"/>
                <a:gd name="T33" fmla="*/ 5 h 507"/>
                <a:gd name="T34" fmla="*/ 118 w 507"/>
                <a:gd name="T35" fmla="*/ 10 h 507"/>
                <a:gd name="T36" fmla="*/ 101 w 507"/>
                <a:gd name="T37" fmla="*/ 17 h 507"/>
                <a:gd name="T38" fmla="*/ 84 w 507"/>
                <a:gd name="T39" fmla="*/ 26 h 507"/>
                <a:gd name="T40" fmla="*/ 69 w 507"/>
                <a:gd name="T41" fmla="*/ 37 h 507"/>
                <a:gd name="T42" fmla="*/ 54 w 507"/>
                <a:gd name="T43" fmla="*/ 50 h 507"/>
                <a:gd name="T44" fmla="*/ 42 w 507"/>
                <a:gd name="T45" fmla="*/ 65 h 507"/>
                <a:gd name="T46" fmla="*/ 30 w 507"/>
                <a:gd name="T47" fmla="*/ 80 h 507"/>
                <a:gd name="T48" fmla="*/ 20 w 507"/>
                <a:gd name="T49" fmla="*/ 97 h 507"/>
                <a:gd name="T50" fmla="*/ 12 w 507"/>
                <a:gd name="T51" fmla="*/ 115 h 507"/>
                <a:gd name="T52" fmla="*/ 7 w 507"/>
                <a:gd name="T53" fmla="*/ 134 h 507"/>
                <a:gd name="T54" fmla="*/ 2 w 507"/>
                <a:gd name="T55" fmla="*/ 153 h 507"/>
                <a:gd name="T56" fmla="*/ 1 w 507"/>
                <a:gd name="T57" fmla="*/ 173 h 507"/>
                <a:gd name="T58" fmla="*/ 1 w 507"/>
                <a:gd name="T59" fmla="*/ 192 h 507"/>
                <a:gd name="T60" fmla="*/ 2 w 507"/>
                <a:gd name="T61" fmla="*/ 212 h 507"/>
                <a:gd name="T62" fmla="*/ 7 w 507"/>
                <a:gd name="T63" fmla="*/ 230 h 507"/>
                <a:gd name="T64" fmla="*/ 12 w 507"/>
                <a:gd name="T65" fmla="*/ 249 h 507"/>
                <a:gd name="T66" fmla="*/ 20 w 507"/>
                <a:gd name="T67" fmla="*/ 267 h 507"/>
                <a:gd name="T68" fmla="*/ 30 w 507"/>
                <a:gd name="T69" fmla="*/ 284 h 507"/>
                <a:gd name="T70" fmla="*/ 42 w 507"/>
                <a:gd name="T71" fmla="*/ 300 h 507"/>
                <a:gd name="T72" fmla="*/ 54 w 507"/>
                <a:gd name="T73" fmla="*/ 314 h 507"/>
                <a:gd name="T74" fmla="*/ 69 w 507"/>
                <a:gd name="T75" fmla="*/ 327 h 507"/>
                <a:gd name="T76" fmla="*/ 84 w 507"/>
                <a:gd name="T77" fmla="*/ 338 h 507"/>
                <a:gd name="T78" fmla="*/ 101 w 507"/>
                <a:gd name="T79" fmla="*/ 347 h 507"/>
                <a:gd name="T80" fmla="*/ 118 w 507"/>
                <a:gd name="T81" fmla="*/ 355 h 507"/>
                <a:gd name="T82" fmla="*/ 137 w 507"/>
                <a:gd name="T83" fmla="*/ 360 h 507"/>
                <a:gd name="T84" fmla="*/ 155 w 507"/>
                <a:gd name="T85" fmla="*/ 363 h 507"/>
                <a:gd name="T86" fmla="*/ 174 w 507"/>
                <a:gd name="T87" fmla="*/ 364 h 507"/>
                <a:gd name="T88" fmla="*/ 192 w 507"/>
                <a:gd name="T89" fmla="*/ 363 h 507"/>
                <a:gd name="T90" fmla="*/ 211 w 507"/>
                <a:gd name="T91" fmla="*/ 360 h 507"/>
                <a:gd name="T92" fmla="*/ 229 w 507"/>
                <a:gd name="T93" fmla="*/ 355 h 507"/>
                <a:gd name="T94" fmla="*/ 246 w 507"/>
                <a:gd name="T95" fmla="*/ 347 h 507"/>
                <a:gd name="T96" fmla="*/ 264 w 507"/>
                <a:gd name="T97" fmla="*/ 338 h 507"/>
                <a:gd name="T98" fmla="*/ 279 w 507"/>
                <a:gd name="T99" fmla="*/ 327 h 507"/>
                <a:gd name="T100" fmla="*/ 293 w 507"/>
                <a:gd name="T101" fmla="*/ 314 h 507"/>
                <a:gd name="T102" fmla="*/ 306 w 507"/>
                <a:gd name="T103" fmla="*/ 300 h 507"/>
                <a:gd name="T104" fmla="*/ 317 w 507"/>
                <a:gd name="T105" fmla="*/ 284 h 507"/>
                <a:gd name="T106" fmla="*/ 327 w 507"/>
                <a:gd name="T107" fmla="*/ 267 h 507"/>
                <a:gd name="T108" fmla="*/ 335 w 507"/>
                <a:gd name="T109" fmla="*/ 249 h 507"/>
                <a:gd name="T110" fmla="*/ 341 w 507"/>
                <a:gd name="T111" fmla="*/ 230 h 507"/>
                <a:gd name="T112" fmla="*/ 345 w 507"/>
                <a:gd name="T113" fmla="*/ 212 h 507"/>
                <a:gd name="T114" fmla="*/ 347 w 507"/>
                <a:gd name="T115" fmla="*/ 192 h 50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507" h="507">
                  <a:moveTo>
                    <a:pt x="507" y="254"/>
                  </a:moveTo>
                  <a:lnTo>
                    <a:pt x="507" y="241"/>
                  </a:lnTo>
                  <a:lnTo>
                    <a:pt x="506" y="227"/>
                  </a:lnTo>
                  <a:lnTo>
                    <a:pt x="504" y="213"/>
                  </a:lnTo>
                  <a:lnTo>
                    <a:pt x="501" y="200"/>
                  </a:lnTo>
                  <a:lnTo>
                    <a:pt x="498" y="186"/>
                  </a:lnTo>
                  <a:lnTo>
                    <a:pt x="494" y="173"/>
                  </a:lnTo>
                  <a:lnTo>
                    <a:pt x="489" y="160"/>
                  </a:lnTo>
                  <a:lnTo>
                    <a:pt x="483" y="148"/>
                  </a:lnTo>
                  <a:lnTo>
                    <a:pt x="478" y="135"/>
                  </a:lnTo>
                  <a:lnTo>
                    <a:pt x="471" y="124"/>
                  </a:lnTo>
                  <a:lnTo>
                    <a:pt x="463" y="111"/>
                  </a:lnTo>
                  <a:lnTo>
                    <a:pt x="455" y="100"/>
                  </a:lnTo>
                  <a:lnTo>
                    <a:pt x="447" y="90"/>
                  </a:lnTo>
                  <a:lnTo>
                    <a:pt x="438" y="79"/>
                  </a:lnTo>
                  <a:lnTo>
                    <a:pt x="428" y="69"/>
                  </a:lnTo>
                  <a:lnTo>
                    <a:pt x="417" y="60"/>
                  </a:lnTo>
                  <a:lnTo>
                    <a:pt x="407" y="52"/>
                  </a:lnTo>
                  <a:lnTo>
                    <a:pt x="396" y="44"/>
                  </a:lnTo>
                  <a:lnTo>
                    <a:pt x="385" y="36"/>
                  </a:lnTo>
                  <a:lnTo>
                    <a:pt x="372" y="30"/>
                  </a:lnTo>
                  <a:lnTo>
                    <a:pt x="360" y="24"/>
                  </a:lnTo>
                  <a:lnTo>
                    <a:pt x="347" y="18"/>
                  </a:lnTo>
                  <a:lnTo>
                    <a:pt x="335" y="14"/>
                  </a:lnTo>
                  <a:lnTo>
                    <a:pt x="321" y="9"/>
                  </a:lnTo>
                  <a:lnTo>
                    <a:pt x="308" y="7"/>
                  </a:lnTo>
                  <a:lnTo>
                    <a:pt x="295" y="3"/>
                  </a:lnTo>
                  <a:lnTo>
                    <a:pt x="281" y="2"/>
                  </a:lnTo>
                  <a:lnTo>
                    <a:pt x="268" y="1"/>
                  </a:lnTo>
                  <a:lnTo>
                    <a:pt x="254" y="0"/>
                  </a:lnTo>
                  <a:lnTo>
                    <a:pt x="240" y="1"/>
                  </a:lnTo>
                  <a:lnTo>
                    <a:pt x="227" y="2"/>
                  </a:lnTo>
                  <a:lnTo>
                    <a:pt x="213" y="3"/>
                  </a:lnTo>
                  <a:lnTo>
                    <a:pt x="200" y="7"/>
                  </a:lnTo>
                  <a:lnTo>
                    <a:pt x="186" y="9"/>
                  </a:lnTo>
                  <a:lnTo>
                    <a:pt x="172" y="14"/>
                  </a:lnTo>
                  <a:lnTo>
                    <a:pt x="160" y="18"/>
                  </a:lnTo>
                  <a:lnTo>
                    <a:pt x="147" y="24"/>
                  </a:lnTo>
                  <a:lnTo>
                    <a:pt x="135" y="30"/>
                  </a:lnTo>
                  <a:lnTo>
                    <a:pt x="123" y="36"/>
                  </a:lnTo>
                  <a:lnTo>
                    <a:pt x="111" y="44"/>
                  </a:lnTo>
                  <a:lnTo>
                    <a:pt x="101" y="52"/>
                  </a:lnTo>
                  <a:lnTo>
                    <a:pt x="89" y="60"/>
                  </a:lnTo>
                  <a:lnTo>
                    <a:pt x="79" y="69"/>
                  </a:lnTo>
                  <a:lnTo>
                    <a:pt x="70" y="79"/>
                  </a:lnTo>
                  <a:lnTo>
                    <a:pt x="61" y="90"/>
                  </a:lnTo>
                  <a:lnTo>
                    <a:pt x="52" y="100"/>
                  </a:lnTo>
                  <a:lnTo>
                    <a:pt x="44" y="111"/>
                  </a:lnTo>
                  <a:lnTo>
                    <a:pt x="36" y="124"/>
                  </a:lnTo>
                  <a:lnTo>
                    <a:pt x="29" y="135"/>
                  </a:lnTo>
                  <a:lnTo>
                    <a:pt x="24" y="148"/>
                  </a:lnTo>
                  <a:lnTo>
                    <a:pt x="18" y="160"/>
                  </a:lnTo>
                  <a:lnTo>
                    <a:pt x="13" y="173"/>
                  </a:lnTo>
                  <a:lnTo>
                    <a:pt x="10" y="186"/>
                  </a:lnTo>
                  <a:lnTo>
                    <a:pt x="7" y="200"/>
                  </a:lnTo>
                  <a:lnTo>
                    <a:pt x="3" y="213"/>
                  </a:lnTo>
                  <a:lnTo>
                    <a:pt x="2" y="227"/>
                  </a:lnTo>
                  <a:lnTo>
                    <a:pt x="1" y="241"/>
                  </a:lnTo>
                  <a:lnTo>
                    <a:pt x="0" y="254"/>
                  </a:lnTo>
                  <a:lnTo>
                    <a:pt x="1" y="268"/>
                  </a:lnTo>
                  <a:lnTo>
                    <a:pt x="2" y="282"/>
                  </a:lnTo>
                  <a:lnTo>
                    <a:pt x="3" y="295"/>
                  </a:lnTo>
                  <a:lnTo>
                    <a:pt x="7" y="309"/>
                  </a:lnTo>
                  <a:lnTo>
                    <a:pt x="10" y="321"/>
                  </a:lnTo>
                  <a:lnTo>
                    <a:pt x="13" y="335"/>
                  </a:lnTo>
                  <a:lnTo>
                    <a:pt x="18" y="347"/>
                  </a:lnTo>
                  <a:lnTo>
                    <a:pt x="24" y="360"/>
                  </a:lnTo>
                  <a:lnTo>
                    <a:pt x="29" y="372"/>
                  </a:lnTo>
                  <a:lnTo>
                    <a:pt x="36" y="385"/>
                  </a:lnTo>
                  <a:lnTo>
                    <a:pt x="44" y="396"/>
                  </a:lnTo>
                  <a:lnTo>
                    <a:pt x="52" y="408"/>
                  </a:lnTo>
                  <a:lnTo>
                    <a:pt x="61" y="418"/>
                  </a:lnTo>
                  <a:lnTo>
                    <a:pt x="70" y="428"/>
                  </a:lnTo>
                  <a:lnTo>
                    <a:pt x="79" y="438"/>
                  </a:lnTo>
                  <a:lnTo>
                    <a:pt x="89" y="447"/>
                  </a:lnTo>
                  <a:lnTo>
                    <a:pt x="101" y="456"/>
                  </a:lnTo>
                  <a:lnTo>
                    <a:pt x="111" y="464"/>
                  </a:lnTo>
                  <a:lnTo>
                    <a:pt x="123" y="471"/>
                  </a:lnTo>
                  <a:lnTo>
                    <a:pt x="135" y="478"/>
                  </a:lnTo>
                  <a:lnTo>
                    <a:pt x="147" y="484"/>
                  </a:lnTo>
                  <a:lnTo>
                    <a:pt x="160" y="489"/>
                  </a:lnTo>
                  <a:lnTo>
                    <a:pt x="172" y="494"/>
                  </a:lnTo>
                  <a:lnTo>
                    <a:pt x="186" y="498"/>
                  </a:lnTo>
                  <a:lnTo>
                    <a:pt x="200" y="502"/>
                  </a:lnTo>
                  <a:lnTo>
                    <a:pt x="213" y="504"/>
                  </a:lnTo>
                  <a:lnTo>
                    <a:pt x="227" y="506"/>
                  </a:lnTo>
                  <a:lnTo>
                    <a:pt x="240" y="507"/>
                  </a:lnTo>
                  <a:lnTo>
                    <a:pt x="254" y="507"/>
                  </a:lnTo>
                  <a:lnTo>
                    <a:pt x="268" y="507"/>
                  </a:lnTo>
                  <a:lnTo>
                    <a:pt x="281" y="506"/>
                  </a:lnTo>
                  <a:lnTo>
                    <a:pt x="295" y="504"/>
                  </a:lnTo>
                  <a:lnTo>
                    <a:pt x="308" y="502"/>
                  </a:lnTo>
                  <a:lnTo>
                    <a:pt x="321" y="498"/>
                  </a:lnTo>
                  <a:lnTo>
                    <a:pt x="335" y="494"/>
                  </a:lnTo>
                  <a:lnTo>
                    <a:pt x="347" y="489"/>
                  </a:lnTo>
                  <a:lnTo>
                    <a:pt x="360" y="484"/>
                  </a:lnTo>
                  <a:lnTo>
                    <a:pt x="372" y="478"/>
                  </a:lnTo>
                  <a:lnTo>
                    <a:pt x="385" y="471"/>
                  </a:lnTo>
                  <a:lnTo>
                    <a:pt x="396" y="464"/>
                  </a:lnTo>
                  <a:lnTo>
                    <a:pt x="407" y="456"/>
                  </a:lnTo>
                  <a:lnTo>
                    <a:pt x="417" y="447"/>
                  </a:lnTo>
                  <a:lnTo>
                    <a:pt x="428" y="438"/>
                  </a:lnTo>
                  <a:lnTo>
                    <a:pt x="438" y="428"/>
                  </a:lnTo>
                  <a:lnTo>
                    <a:pt x="447" y="418"/>
                  </a:lnTo>
                  <a:lnTo>
                    <a:pt x="455" y="408"/>
                  </a:lnTo>
                  <a:lnTo>
                    <a:pt x="463" y="396"/>
                  </a:lnTo>
                  <a:lnTo>
                    <a:pt x="471" y="385"/>
                  </a:lnTo>
                  <a:lnTo>
                    <a:pt x="478" y="372"/>
                  </a:lnTo>
                  <a:lnTo>
                    <a:pt x="483" y="360"/>
                  </a:lnTo>
                  <a:lnTo>
                    <a:pt x="489" y="347"/>
                  </a:lnTo>
                  <a:lnTo>
                    <a:pt x="494" y="335"/>
                  </a:lnTo>
                  <a:lnTo>
                    <a:pt x="498" y="321"/>
                  </a:lnTo>
                  <a:lnTo>
                    <a:pt x="501" y="309"/>
                  </a:lnTo>
                  <a:lnTo>
                    <a:pt x="504" y="295"/>
                  </a:lnTo>
                  <a:lnTo>
                    <a:pt x="506" y="282"/>
                  </a:lnTo>
                  <a:lnTo>
                    <a:pt x="507" y="268"/>
                  </a:lnTo>
                  <a:lnTo>
                    <a:pt x="507" y="25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14" name="Line 43"/>
            <p:cNvSpPr>
              <a:spLocks noChangeShapeType="1"/>
            </p:cNvSpPr>
            <p:nvPr/>
          </p:nvSpPr>
          <p:spPr bwMode="auto">
            <a:xfrm>
              <a:off x="702" y="3299"/>
              <a:ext cx="0" cy="90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15" name="Line 44"/>
            <p:cNvSpPr>
              <a:spLocks noChangeShapeType="1"/>
            </p:cNvSpPr>
            <p:nvPr/>
          </p:nvSpPr>
          <p:spPr bwMode="auto">
            <a:xfrm>
              <a:off x="702" y="4201"/>
              <a:ext cx="12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16" name="Line 45"/>
            <p:cNvSpPr>
              <a:spLocks noChangeShapeType="1"/>
            </p:cNvSpPr>
            <p:nvPr/>
          </p:nvSpPr>
          <p:spPr bwMode="auto">
            <a:xfrm flipV="1">
              <a:off x="1964" y="3299"/>
              <a:ext cx="0" cy="90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17" name="Line 46"/>
            <p:cNvSpPr>
              <a:spLocks noChangeShapeType="1"/>
            </p:cNvSpPr>
            <p:nvPr/>
          </p:nvSpPr>
          <p:spPr bwMode="auto">
            <a:xfrm flipH="1">
              <a:off x="702" y="3299"/>
              <a:ext cx="12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18" name="Line 47"/>
            <p:cNvSpPr>
              <a:spLocks noChangeShapeType="1"/>
            </p:cNvSpPr>
            <p:nvPr/>
          </p:nvSpPr>
          <p:spPr bwMode="auto">
            <a:xfrm>
              <a:off x="702" y="3568"/>
              <a:ext cx="12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19" name="Line 48"/>
            <p:cNvSpPr>
              <a:spLocks noChangeShapeType="1"/>
            </p:cNvSpPr>
            <p:nvPr/>
          </p:nvSpPr>
          <p:spPr bwMode="auto">
            <a:xfrm>
              <a:off x="1444" y="3932"/>
              <a:ext cx="1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20" name="Line 49"/>
            <p:cNvSpPr>
              <a:spLocks noChangeShapeType="1"/>
            </p:cNvSpPr>
            <p:nvPr/>
          </p:nvSpPr>
          <p:spPr bwMode="auto">
            <a:xfrm>
              <a:off x="1569" y="3932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21" name="Line 50"/>
            <p:cNvSpPr>
              <a:spLocks noChangeShapeType="1"/>
            </p:cNvSpPr>
            <p:nvPr/>
          </p:nvSpPr>
          <p:spPr bwMode="auto">
            <a:xfrm>
              <a:off x="1613" y="3932"/>
              <a:ext cx="1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22" name="Line 51"/>
            <p:cNvSpPr>
              <a:spLocks noChangeShapeType="1"/>
            </p:cNvSpPr>
            <p:nvPr/>
          </p:nvSpPr>
          <p:spPr bwMode="auto">
            <a:xfrm>
              <a:off x="1757" y="3932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23" name="Line 52"/>
            <p:cNvSpPr>
              <a:spLocks noChangeShapeType="1"/>
            </p:cNvSpPr>
            <p:nvPr/>
          </p:nvSpPr>
          <p:spPr bwMode="auto">
            <a:xfrm>
              <a:off x="1800" y="3932"/>
              <a:ext cx="1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24" name="Line 53"/>
            <p:cNvSpPr>
              <a:spLocks noChangeShapeType="1"/>
            </p:cNvSpPr>
            <p:nvPr/>
          </p:nvSpPr>
          <p:spPr bwMode="auto">
            <a:xfrm>
              <a:off x="1444" y="3299"/>
              <a:ext cx="0" cy="2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25" name="Line 54"/>
            <p:cNvSpPr>
              <a:spLocks noChangeShapeType="1"/>
            </p:cNvSpPr>
            <p:nvPr/>
          </p:nvSpPr>
          <p:spPr bwMode="auto">
            <a:xfrm>
              <a:off x="702" y="2617"/>
              <a:ext cx="12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26" name="Line 55"/>
            <p:cNvSpPr>
              <a:spLocks noChangeShapeType="1"/>
            </p:cNvSpPr>
            <p:nvPr/>
          </p:nvSpPr>
          <p:spPr bwMode="auto">
            <a:xfrm flipV="1">
              <a:off x="1964" y="1894"/>
              <a:ext cx="0" cy="7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27" name="Line 56"/>
            <p:cNvSpPr>
              <a:spLocks noChangeShapeType="1"/>
            </p:cNvSpPr>
            <p:nvPr/>
          </p:nvSpPr>
          <p:spPr bwMode="auto">
            <a:xfrm flipH="1">
              <a:off x="1444" y="1894"/>
              <a:ext cx="52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28" name="Line 57"/>
            <p:cNvSpPr>
              <a:spLocks noChangeShapeType="1"/>
            </p:cNvSpPr>
            <p:nvPr/>
          </p:nvSpPr>
          <p:spPr bwMode="auto">
            <a:xfrm flipH="1">
              <a:off x="702" y="1894"/>
              <a:ext cx="742" cy="3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29" name="Line 58"/>
            <p:cNvSpPr>
              <a:spLocks noChangeShapeType="1"/>
            </p:cNvSpPr>
            <p:nvPr/>
          </p:nvSpPr>
          <p:spPr bwMode="auto">
            <a:xfrm>
              <a:off x="702" y="2348"/>
              <a:ext cx="12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30" name="Line 59"/>
            <p:cNvSpPr>
              <a:spLocks noChangeShapeType="1"/>
            </p:cNvSpPr>
            <p:nvPr/>
          </p:nvSpPr>
          <p:spPr bwMode="auto">
            <a:xfrm>
              <a:off x="702" y="2213"/>
              <a:ext cx="0" cy="4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31" name="Line 60"/>
            <p:cNvSpPr>
              <a:spLocks noChangeShapeType="1"/>
            </p:cNvSpPr>
            <p:nvPr/>
          </p:nvSpPr>
          <p:spPr bwMode="auto">
            <a:xfrm flipV="1">
              <a:off x="832" y="2547"/>
              <a:ext cx="0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32" name="Line 61"/>
            <p:cNvSpPr>
              <a:spLocks noChangeShapeType="1"/>
            </p:cNvSpPr>
            <p:nvPr/>
          </p:nvSpPr>
          <p:spPr bwMode="auto">
            <a:xfrm flipV="1">
              <a:off x="832" y="2443"/>
              <a:ext cx="0" cy="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33" name="Line 62"/>
            <p:cNvSpPr>
              <a:spLocks noChangeShapeType="1"/>
            </p:cNvSpPr>
            <p:nvPr/>
          </p:nvSpPr>
          <p:spPr bwMode="auto">
            <a:xfrm flipV="1">
              <a:off x="832" y="2348"/>
              <a:ext cx="0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34" name="Line 63"/>
            <p:cNvSpPr>
              <a:spLocks noChangeShapeType="1"/>
            </p:cNvSpPr>
            <p:nvPr/>
          </p:nvSpPr>
          <p:spPr bwMode="auto">
            <a:xfrm flipV="1">
              <a:off x="1179" y="2547"/>
              <a:ext cx="0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35" name="Line 64"/>
            <p:cNvSpPr>
              <a:spLocks noChangeShapeType="1"/>
            </p:cNvSpPr>
            <p:nvPr/>
          </p:nvSpPr>
          <p:spPr bwMode="auto">
            <a:xfrm flipV="1">
              <a:off x="1179" y="2443"/>
              <a:ext cx="0" cy="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36" name="Line 65"/>
            <p:cNvSpPr>
              <a:spLocks noChangeShapeType="1"/>
            </p:cNvSpPr>
            <p:nvPr/>
          </p:nvSpPr>
          <p:spPr bwMode="auto">
            <a:xfrm flipV="1">
              <a:off x="1179" y="2348"/>
              <a:ext cx="0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37" name="Line 66"/>
            <p:cNvSpPr>
              <a:spLocks noChangeShapeType="1"/>
            </p:cNvSpPr>
            <p:nvPr/>
          </p:nvSpPr>
          <p:spPr bwMode="auto">
            <a:xfrm flipV="1">
              <a:off x="1487" y="2547"/>
              <a:ext cx="0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38" name="Line 67"/>
            <p:cNvSpPr>
              <a:spLocks noChangeShapeType="1"/>
            </p:cNvSpPr>
            <p:nvPr/>
          </p:nvSpPr>
          <p:spPr bwMode="auto">
            <a:xfrm flipV="1">
              <a:off x="1487" y="2443"/>
              <a:ext cx="0" cy="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39" name="Line 68"/>
            <p:cNvSpPr>
              <a:spLocks noChangeShapeType="1"/>
            </p:cNvSpPr>
            <p:nvPr/>
          </p:nvSpPr>
          <p:spPr bwMode="auto">
            <a:xfrm flipV="1">
              <a:off x="1487" y="2348"/>
              <a:ext cx="0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40" name="Line 69"/>
            <p:cNvSpPr>
              <a:spLocks noChangeShapeType="1"/>
            </p:cNvSpPr>
            <p:nvPr/>
          </p:nvSpPr>
          <p:spPr bwMode="auto">
            <a:xfrm flipV="1">
              <a:off x="1834" y="2547"/>
              <a:ext cx="0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41" name="Line 70"/>
            <p:cNvSpPr>
              <a:spLocks noChangeShapeType="1"/>
            </p:cNvSpPr>
            <p:nvPr/>
          </p:nvSpPr>
          <p:spPr bwMode="auto">
            <a:xfrm flipV="1">
              <a:off x="1834" y="2443"/>
              <a:ext cx="0" cy="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42" name="Line 71"/>
            <p:cNvSpPr>
              <a:spLocks noChangeShapeType="1"/>
            </p:cNvSpPr>
            <p:nvPr/>
          </p:nvSpPr>
          <p:spPr bwMode="auto">
            <a:xfrm flipV="1">
              <a:off x="1834" y="2348"/>
              <a:ext cx="0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43" name="Line 72"/>
            <p:cNvSpPr>
              <a:spLocks noChangeShapeType="1"/>
            </p:cNvSpPr>
            <p:nvPr/>
          </p:nvSpPr>
          <p:spPr bwMode="auto">
            <a:xfrm>
              <a:off x="2499" y="2617"/>
              <a:ext cx="83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44" name="Line 73"/>
            <p:cNvSpPr>
              <a:spLocks noChangeShapeType="1"/>
            </p:cNvSpPr>
            <p:nvPr/>
          </p:nvSpPr>
          <p:spPr bwMode="auto">
            <a:xfrm flipV="1">
              <a:off x="3337" y="2348"/>
              <a:ext cx="0" cy="2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45" name="Line 74"/>
            <p:cNvSpPr>
              <a:spLocks noChangeShapeType="1"/>
            </p:cNvSpPr>
            <p:nvPr/>
          </p:nvSpPr>
          <p:spPr bwMode="auto">
            <a:xfrm flipH="1">
              <a:off x="2754" y="2348"/>
              <a:ext cx="58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46" name="Line 75"/>
            <p:cNvSpPr>
              <a:spLocks noChangeShapeType="1"/>
            </p:cNvSpPr>
            <p:nvPr/>
          </p:nvSpPr>
          <p:spPr bwMode="auto">
            <a:xfrm flipV="1">
              <a:off x="2754" y="1894"/>
              <a:ext cx="0" cy="45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47" name="Line 76"/>
            <p:cNvSpPr>
              <a:spLocks noChangeShapeType="1"/>
            </p:cNvSpPr>
            <p:nvPr/>
          </p:nvSpPr>
          <p:spPr bwMode="auto">
            <a:xfrm flipH="1">
              <a:off x="2499" y="1894"/>
              <a:ext cx="2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48" name="Line 77"/>
            <p:cNvSpPr>
              <a:spLocks noChangeShapeType="1"/>
            </p:cNvSpPr>
            <p:nvPr/>
          </p:nvSpPr>
          <p:spPr bwMode="auto">
            <a:xfrm>
              <a:off x="2499" y="1894"/>
              <a:ext cx="0" cy="7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49" name="Line 78"/>
            <p:cNvSpPr>
              <a:spLocks noChangeShapeType="1"/>
            </p:cNvSpPr>
            <p:nvPr/>
          </p:nvSpPr>
          <p:spPr bwMode="auto">
            <a:xfrm>
              <a:off x="2499" y="2213"/>
              <a:ext cx="2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0" name="Line 79"/>
            <p:cNvSpPr>
              <a:spLocks noChangeShapeType="1"/>
            </p:cNvSpPr>
            <p:nvPr/>
          </p:nvSpPr>
          <p:spPr bwMode="auto">
            <a:xfrm flipV="1">
              <a:off x="2904" y="2547"/>
              <a:ext cx="0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1" name="Line 80"/>
            <p:cNvSpPr>
              <a:spLocks noChangeShapeType="1"/>
            </p:cNvSpPr>
            <p:nvPr/>
          </p:nvSpPr>
          <p:spPr bwMode="auto">
            <a:xfrm flipV="1">
              <a:off x="2904" y="2443"/>
              <a:ext cx="0" cy="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2" name="Line 81"/>
            <p:cNvSpPr>
              <a:spLocks noChangeShapeType="1"/>
            </p:cNvSpPr>
            <p:nvPr/>
          </p:nvSpPr>
          <p:spPr bwMode="auto">
            <a:xfrm flipV="1">
              <a:off x="2904" y="2348"/>
              <a:ext cx="0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3" name="Line 82"/>
            <p:cNvSpPr>
              <a:spLocks noChangeShapeType="1"/>
            </p:cNvSpPr>
            <p:nvPr/>
          </p:nvSpPr>
          <p:spPr bwMode="auto">
            <a:xfrm flipV="1">
              <a:off x="3251" y="2547"/>
              <a:ext cx="0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4" name="Line 83"/>
            <p:cNvSpPr>
              <a:spLocks noChangeShapeType="1"/>
            </p:cNvSpPr>
            <p:nvPr/>
          </p:nvSpPr>
          <p:spPr bwMode="auto">
            <a:xfrm flipV="1">
              <a:off x="3251" y="2443"/>
              <a:ext cx="0" cy="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5" name="Line 84"/>
            <p:cNvSpPr>
              <a:spLocks noChangeShapeType="1"/>
            </p:cNvSpPr>
            <p:nvPr/>
          </p:nvSpPr>
          <p:spPr bwMode="auto">
            <a:xfrm flipV="1">
              <a:off x="3251" y="2348"/>
              <a:ext cx="0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6" name="Line 85"/>
            <p:cNvSpPr>
              <a:spLocks noChangeShapeType="1"/>
            </p:cNvSpPr>
            <p:nvPr/>
          </p:nvSpPr>
          <p:spPr bwMode="auto">
            <a:xfrm flipV="1">
              <a:off x="3077" y="2612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7" name="Line 86"/>
            <p:cNvSpPr>
              <a:spLocks noChangeShapeType="1"/>
            </p:cNvSpPr>
            <p:nvPr/>
          </p:nvSpPr>
          <p:spPr bwMode="auto">
            <a:xfrm flipV="1">
              <a:off x="3077" y="2567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8" name="Line 87"/>
            <p:cNvSpPr>
              <a:spLocks noChangeShapeType="1"/>
            </p:cNvSpPr>
            <p:nvPr/>
          </p:nvSpPr>
          <p:spPr bwMode="auto">
            <a:xfrm flipV="1">
              <a:off x="3077" y="2413"/>
              <a:ext cx="0" cy="1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9" name="Line 88"/>
            <p:cNvSpPr>
              <a:spLocks noChangeShapeType="1"/>
            </p:cNvSpPr>
            <p:nvPr/>
          </p:nvSpPr>
          <p:spPr bwMode="auto">
            <a:xfrm flipV="1">
              <a:off x="3077" y="2368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0" name="Line 89"/>
            <p:cNvSpPr>
              <a:spLocks noChangeShapeType="1"/>
            </p:cNvSpPr>
            <p:nvPr/>
          </p:nvSpPr>
          <p:spPr bwMode="auto">
            <a:xfrm flipV="1">
              <a:off x="3077" y="2248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17313" name="Group 225"/>
          <p:cNvGrpSpPr>
            <a:grpSpLocks/>
          </p:cNvGrpSpPr>
          <p:nvPr/>
        </p:nvGrpSpPr>
        <p:grpSpPr bwMode="auto">
          <a:xfrm>
            <a:off x="3173413" y="1393825"/>
            <a:ext cx="504825" cy="357188"/>
            <a:chOff x="2099" y="1939"/>
            <a:chExt cx="318" cy="225"/>
          </a:xfrm>
        </p:grpSpPr>
        <p:sp>
          <p:nvSpPr>
            <p:cNvPr id="6281" name="Freeform 195"/>
            <p:cNvSpPr>
              <a:spLocks/>
            </p:cNvSpPr>
            <p:nvPr/>
          </p:nvSpPr>
          <p:spPr bwMode="auto">
            <a:xfrm>
              <a:off x="2200" y="1939"/>
              <a:ext cx="68" cy="145"/>
            </a:xfrm>
            <a:custGeom>
              <a:avLst/>
              <a:gdLst>
                <a:gd name="T0" fmla="*/ 0 w 99"/>
                <a:gd name="T1" fmla="*/ 145 h 200"/>
                <a:gd name="T2" fmla="*/ 68 w 99"/>
                <a:gd name="T3" fmla="*/ 0 h 200"/>
                <a:gd name="T4" fmla="*/ 64 w 99"/>
                <a:gd name="T5" fmla="*/ 145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00">
                  <a:moveTo>
                    <a:pt x="0" y="200"/>
                  </a:moveTo>
                  <a:lnTo>
                    <a:pt x="99" y="0"/>
                  </a:lnTo>
                  <a:lnTo>
                    <a:pt x="93" y="20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6282" name="Group 222"/>
            <p:cNvGrpSpPr>
              <a:grpSpLocks/>
            </p:cNvGrpSpPr>
            <p:nvPr/>
          </p:nvGrpSpPr>
          <p:grpSpPr bwMode="auto">
            <a:xfrm>
              <a:off x="2099" y="2044"/>
              <a:ext cx="318" cy="120"/>
              <a:chOff x="2099" y="2044"/>
              <a:chExt cx="318" cy="120"/>
            </a:xfrm>
          </p:grpSpPr>
          <p:sp>
            <p:nvSpPr>
              <p:cNvPr id="6283" name="Line 192"/>
              <p:cNvSpPr>
                <a:spLocks noChangeShapeType="1"/>
              </p:cNvSpPr>
              <p:nvPr/>
            </p:nvSpPr>
            <p:spPr bwMode="auto">
              <a:xfrm flipH="1">
                <a:off x="2200" y="2149"/>
                <a:ext cx="217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284" name="Freeform 193"/>
              <p:cNvSpPr>
                <a:spLocks/>
              </p:cNvSpPr>
              <p:nvPr/>
            </p:nvSpPr>
            <p:spPr bwMode="auto">
              <a:xfrm>
                <a:off x="2099" y="2134"/>
                <a:ext cx="101" cy="30"/>
              </a:xfrm>
              <a:custGeom>
                <a:avLst/>
                <a:gdLst>
                  <a:gd name="T0" fmla="*/ 101 w 150"/>
                  <a:gd name="T1" fmla="*/ 30 h 44"/>
                  <a:gd name="T2" fmla="*/ 0 w 150"/>
                  <a:gd name="T3" fmla="*/ 14 h 44"/>
                  <a:gd name="T4" fmla="*/ 101 w 150"/>
                  <a:gd name="T5" fmla="*/ 0 h 44"/>
                  <a:gd name="T6" fmla="*/ 101 w 150"/>
                  <a:gd name="T7" fmla="*/ 3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0" h="44">
                    <a:moveTo>
                      <a:pt x="150" y="44"/>
                    </a:moveTo>
                    <a:lnTo>
                      <a:pt x="0" y="21"/>
                    </a:lnTo>
                    <a:lnTo>
                      <a:pt x="150" y="0"/>
                    </a:lnTo>
                    <a:lnTo>
                      <a:pt x="150" y="44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285" name="Freeform 194"/>
              <p:cNvSpPr>
                <a:spLocks/>
              </p:cNvSpPr>
              <p:nvPr/>
            </p:nvSpPr>
            <p:spPr bwMode="auto">
              <a:xfrm>
                <a:off x="2099" y="2134"/>
                <a:ext cx="101" cy="30"/>
              </a:xfrm>
              <a:custGeom>
                <a:avLst/>
                <a:gdLst>
                  <a:gd name="T0" fmla="*/ 101 w 150"/>
                  <a:gd name="T1" fmla="*/ 30 h 44"/>
                  <a:gd name="T2" fmla="*/ 0 w 150"/>
                  <a:gd name="T3" fmla="*/ 14 h 44"/>
                  <a:gd name="T4" fmla="*/ 101 w 150"/>
                  <a:gd name="T5" fmla="*/ 0 h 44"/>
                  <a:gd name="T6" fmla="*/ 101 w 150"/>
                  <a:gd name="T7" fmla="*/ 3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0" h="44">
                    <a:moveTo>
                      <a:pt x="150" y="44"/>
                    </a:moveTo>
                    <a:lnTo>
                      <a:pt x="0" y="21"/>
                    </a:lnTo>
                    <a:lnTo>
                      <a:pt x="150" y="0"/>
                    </a:lnTo>
                    <a:lnTo>
                      <a:pt x="150" y="44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286" name="Line 196"/>
              <p:cNvSpPr>
                <a:spLocks noChangeShapeType="1"/>
              </p:cNvSpPr>
              <p:nvPr/>
            </p:nvSpPr>
            <p:spPr bwMode="auto">
              <a:xfrm flipH="1">
                <a:off x="2220" y="2044"/>
                <a:ext cx="48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217317" name="Group 229"/>
          <p:cNvGrpSpPr>
            <a:grpSpLocks/>
          </p:cNvGrpSpPr>
          <p:nvPr/>
        </p:nvGrpSpPr>
        <p:grpSpPr bwMode="auto">
          <a:xfrm>
            <a:off x="5276850" y="3878263"/>
            <a:ext cx="504825" cy="363537"/>
            <a:chOff x="3424" y="3504"/>
            <a:chExt cx="318" cy="229"/>
          </a:xfrm>
        </p:grpSpPr>
        <p:sp>
          <p:nvSpPr>
            <p:cNvPr id="6273" name="Line 197"/>
            <p:cNvSpPr>
              <a:spLocks noChangeShapeType="1"/>
            </p:cNvSpPr>
            <p:nvPr/>
          </p:nvSpPr>
          <p:spPr bwMode="auto">
            <a:xfrm flipH="1">
              <a:off x="3525" y="3713"/>
              <a:ext cx="21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4" name="Freeform 198"/>
            <p:cNvSpPr>
              <a:spLocks/>
            </p:cNvSpPr>
            <p:nvPr/>
          </p:nvSpPr>
          <p:spPr bwMode="auto">
            <a:xfrm>
              <a:off x="3424" y="3698"/>
              <a:ext cx="101" cy="35"/>
            </a:xfrm>
            <a:custGeom>
              <a:avLst/>
              <a:gdLst>
                <a:gd name="T0" fmla="*/ 101 w 148"/>
                <a:gd name="T1" fmla="*/ 35 h 44"/>
                <a:gd name="T2" fmla="*/ 0 w 148"/>
                <a:gd name="T3" fmla="*/ 18 h 44"/>
                <a:gd name="T4" fmla="*/ 101 w 148"/>
                <a:gd name="T5" fmla="*/ 0 h 44"/>
                <a:gd name="T6" fmla="*/ 101 w 148"/>
                <a:gd name="T7" fmla="*/ 3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8" h="44">
                  <a:moveTo>
                    <a:pt x="148" y="44"/>
                  </a:moveTo>
                  <a:lnTo>
                    <a:pt x="0" y="22"/>
                  </a:lnTo>
                  <a:lnTo>
                    <a:pt x="148" y="0"/>
                  </a:lnTo>
                  <a:lnTo>
                    <a:pt x="148" y="4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5" name="Freeform 199"/>
            <p:cNvSpPr>
              <a:spLocks/>
            </p:cNvSpPr>
            <p:nvPr/>
          </p:nvSpPr>
          <p:spPr bwMode="auto">
            <a:xfrm>
              <a:off x="3424" y="3698"/>
              <a:ext cx="101" cy="35"/>
            </a:xfrm>
            <a:custGeom>
              <a:avLst/>
              <a:gdLst>
                <a:gd name="T0" fmla="*/ 101 w 148"/>
                <a:gd name="T1" fmla="*/ 35 h 44"/>
                <a:gd name="T2" fmla="*/ 0 w 148"/>
                <a:gd name="T3" fmla="*/ 18 h 44"/>
                <a:gd name="T4" fmla="*/ 101 w 148"/>
                <a:gd name="T5" fmla="*/ 0 h 44"/>
                <a:gd name="T6" fmla="*/ 101 w 148"/>
                <a:gd name="T7" fmla="*/ 3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8" h="44">
                  <a:moveTo>
                    <a:pt x="148" y="44"/>
                  </a:moveTo>
                  <a:lnTo>
                    <a:pt x="0" y="22"/>
                  </a:lnTo>
                  <a:lnTo>
                    <a:pt x="148" y="0"/>
                  </a:lnTo>
                  <a:lnTo>
                    <a:pt x="148" y="4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6" name="Line 200"/>
            <p:cNvSpPr>
              <a:spLocks noChangeShapeType="1"/>
            </p:cNvSpPr>
            <p:nvPr/>
          </p:nvSpPr>
          <p:spPr bwMode="auto">
            <a:xfrm flipH="1">
              <a:off x="3544" y="3648"/>
              <a:ext cx="2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7" name="Freeform 201"/>
            <p:cNvSpPr>
              <a:spLocks/>
            </p:cNvSpPr>
            <p:nvPr/>
          </p:nvSpPr>
          <p:spPr bwMode="auto">
            <a:xfrm>
              <a:off x="3530" y="3613"/>
              <a:ext cx="14" cy="35"/>
            </a:xfrm>
            <a:custGeom>
              <a:avLst/>
              <a:gdLst>
                <a:gd name="T0" fmla="*/ 2 w 24"/>
                <a:gd name="T1" fmla="*/ 0 h 50"/>
                <a:gd name="T2" fmla="*/ 1 w 24"/>
                <a:gd name="T3" fmla="*/ 3 h 50"/>
                <a:gd name="T4" fmla="*/ 1 w 24"/>
                <a:gd name="T5" fmla="*/ 7 h 50"/>
                <a:gd name="T6" fmla="*/ 0 w 24"/>
                <a:gd name="T7" fmla="*/ 11 h 50"/>
                <a:gd name="T8" fmla="*/ 0 w 24"/>
                <a:gd name="T9" fmla="*/ 14 h 50"/>
                <a:gd name="T10" fmla="*/ 1 w 24"/>
                <a:gd name="T11" fmla="*/ 18 h 50"/>
                <a:gd name="T12" fmla="*/ 1 w 24"/>
                <a:gd name="T13" fmla="*/ 20 h 50"/>
                <a:gd name="T14" fmla="*/ 2 w 24"/>
                <a:gd name="T15" fmla="*/ 23 h 50"/>
                <a:gd name="T16" fmla="*/ 3 w 24"/>
                <a:gd name="T17" fmla="*/ 25 h 50"/>
                <a:gd name="T18" fmla="*/ 4 w 24"/>
                <a:gd name="T19" fmla="*/ 28 h 50"/>
                <a:gd name="T20" fmla="*/ 5 w 24"/>
                <a:gd name="T21" fmla="*/ 30 h 50"/>
                <a:gd name="T22" fmla="*/ 7 w 24"/>
                <a:gd name="T23" fmla="*/ 32 h 50"/>
                <a:gd name="T24" fmla="*/ 8 w 24"/>
                <a:gd name="T25" fmla="*/ 32 h 50"/>
                <a:gd name="T26" fmla="*/ 10 w 24"/>
                <a:gd name="T27" fmla="*/ 34 h 50"/>
                <a:gd name="T28" fmla="*/ 12 w 24"/>
                <a:gd name="T29" fmla="*/ 34 h 50"/>
                <a:gd name="T30" fmla="*/ 14 w 24"/>
                <a:gd name="T31" fmla="*/ 35 h 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4" h="50">
                  <a:moveTo>
                    <a:pt x="3" y="0"/>
                  </a:moveTo>
                  <a:lnTo>
                    <a:pt x="2" y="4"/>
                  </a:lnTo>
                  <a:lnTo>
                    <a:pt x="2" y="10"/>
                  </a:lnTo>
                  <a:lnTo>
                    <a:pt x="0" y="15"/>
                  </a:lnTo>
                  <a:lnTo>
                    <a:pt x="0" y="20"/>
                  </a:lnTo>
                  <a:lnTo>
                    <a:pt x="2" y="25"/>
                  </a:lnTo>
                  <a:lnTo>
                    <a:pt x="2" y="28"/>
                  </a:lnTo>
                  <a:lnTo>
                    <a:pt x="3" y="33"/>
                  </a:lnTo>
                  <a:lnTo>
                    <a:pt x="5" y="36"/>
                  </a:lnTo>
                  <a:lnTo>
                    <a:pt x="7" y="40"/>
                  </a:lnTo>
                  <a:lnTo>
                    <a:pt x="9" y="43"/>
                  </a:lnTo>
                  <a:lnTo>
                    <a:pt x="12" y="45"/>
                  </a:lnTo>
                  <a:lnTo>
                    <a:pt x="14" y="46"/>
                  </a:lnTo>
                  <a:lnTo>
                    <a:pt x="17" y="49"/>
                  </a:lnTo>
                  <a:lnTo>
                    <a:pt x="21" y="49"/>
                  </a:lnTo>
                  <a:lnTo>
                    <a:pt x="24" y="50"/>
                  </a:lnTo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8" name="Line 202"/>
            <p:cNvSpPr>
              <a:spLocks noChangeShapeType="1"/>
            </p:cNvSpPr>
            <p:nvPr/>
          </p:nvSpPr>
          <p:spPr bwMode="auto">
            <a:xfrm flipV="1">
              <a:off x="3530" y="3539"/>
              <a:ext cx="19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9" name="Freeform 203"/>
            <p:cNvSpPr>
              <a:spLocks/>
            </p:cNvSpPr>
            <p:nvPr/>
          </p:nvSpPr>
          <p:spPr bwMode="auto">
            <a:xfrm>
              <a:off x="3549" y="3504"/>
              <a:ext cx="34" cy="35"/>
            </a:xfrm>
            <a:custGeom>
              <a:avLst/>
              <a:gdLst>
                <a:gd name="T0" fmla="*/ 34 w 49"/>
                <a:gd name="T1" fmla="*/ 0 h 50"/>
                <a:gd name="T2" fmla="*/ 31 w 49"/>
                <a:gd name="T3" fmla="*/ 0 h 50"/>
                <a:gd name="T4" fmla="*/ 28 w 49"/>
                <a:gd name="T5" fmla="*/ 1 h 50"/>
                <a:gd name="T6" fmla="*/ 25 w 49"/>
                <a:gd name="T7" fmla="*/ 1 h 50"/>
                <a:gd name="T8" fmla="*/ 23 w 49"/>
                <a:gd name="T9" fmla="*/ 3 h 50"/>
                <a:gd name="T10" fmla="*/ 20 w 49"/>
                <a:gd name="T11" fmla="*/ 5 h 50"/>
                <a:gd name="T12" fmla="*/ 17 w 49"/>
                <a:gd name="T13" fmla="*/ 6 h 50"/>
                <a:gd name="T14" fmla="*/ 15 w 49"/>
                <a:gd name="T15" fmla="*/ 8 h 50"/>
                <a:gd name="T16" fmla="*/ 12 w 49"/>
                <a:gd name="T17" fmla="*/ 11 h 50"/>
                <a:gd name="T18" fmla="*/ 10 w 49"/>
                <a:gd name="T19" fmla="*/ 14 h 50"/>
                <a:gd name="T20" fmla="*/ 8 w 49"/>
                <a:gd name="T21" fmla="*/ 18 h 50"/>
                <a:gd name="T22" fmla="*/ 6 w 49"/>
                <a:gd name="T23" fmla="*/ 20 h 50"/>
                <a:gd name="T24" fmla="*/ 4 w 49"/>
                <a:gd name="T25" fmla="*/ 24 h 50"/>
                <a:gd name="T26" fmla="*/ 2 w 49"/>
                <a:gd name="T27" fmla="*/ 28 h 50"/>
                <a:gd name="T28" fmla="*/ 1 w 49"/>
                <a:gd name="T29" fmla="*/ 31 h 50"/>
                <a:gd name="T30" fmla="*/ 0 w 49"/>
                <a:gd name="T31" fmla="*/ 35 h 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9" h="50">
                  <a:moveTo>
                    <a:pt x="49" y="0"/>
                  </a:moveTo>
                  <a:lnTo>
                    <a:pt x="44" y="0"/>
                  </a:lnTo>
                  <a:lnTo>
                    <a:pt x="41" y="1"/>
                  </a:lnTo>
                  <a:lnTo>
                    <a:pt x="36" y="2"/>
                  </a:lnTo>
                  <a:lnTo>
                    <a:pt x="33" y="4"/>
                  </a:lnTo>
                  <a:lnTo>
                    <a:pt x="29" y="7"/>
                  </a:lnTo>
                  <a:lnTo>
                    <a:pt x="25" y="9"/>
                  </a:lnTo>
                  <a:lnTo>
                    <a:pt x="21" y="12"/>
                  </a:lnTo>
                  <a:lnTo>
                    <a:pt x="18" y="16"/>
                  </a:lnTo>
                  <a:lnTo>
                    <a:pt x="15" y="20"/>
                  </a:lnTo>
                  <a:lnTo>
                    <a:pt x="11" y="25"/>
                  </a:lnTo>
                  <a:lnTo>
                    <a:pt x="8" y="29"/>
                  </a:lnTo>
                  <a:lnTo>
                    <a:pt x="6" y="34"/>
                  </a:lnTo>
                  <a:lnTo>
                    <a:pt x="3" y="40"/>
                  </a:lnTo>
                  <a:lnTo>
                    <a:pt x="1" y="44"/>
                  </a:lnTo>
                  <a:lnTo>
                    <a:pt x="0" y="50"/>
                  </a:lnTo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80" name="Line 204"/>
            <p:cNvSpPr>
              <a:spLocks noChangeShapeType="1"/>
            </p:cNvSpPr>
            <p:nvPr/>
          </p:nvSpPr>
          <p:spPr bwMode="auto">
            <a:xfrm>
              <a:off x="3583" y="3504"/>
              <a:ext cx="1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17314" name="Group 226"/>
          <p:cNvGrpSpPr>
            <a:grpSpLocks/>
          </p:cNvGrpSpPr>
          <p:nvPr/>
        </p:nvGrpSpPr>
        <p:grpSpPr bwMode="auto">
          <a:xfrm>
            <a:off x="2019300" y="2667000"/>
            <a:ext cx="258763" cy="522288"/>
            <a:chOff x="1372" y="2741"/>
            <a:chExt cx="163" cy="329"/>
          </a:xfrm>
        </p:grpSpPr>
        <p:sp>
          <p:nvSpPr>
            <p:cNvPr id="6267" name="Freeform 206"/>
            <p:cNvSpPr>
              <a:spLocks/>
            </p:cNvSpPr>
            <p:nvPr/>
          </p:nvSpPr>
          <p:spPr bwMode="auto">
            <a:xfrm>
              <a:off x="1372" y="2741"/>
              <a:ext cx="29" cy="105"/>
            </a:xfrm>
            <a:custGeom>
              <a:avLst/>
              <a:gdLst>
                <a:gd name="T0" fmla="*/ 0 w 44"/>
                <a:gd name="T1" fmla="*/ 105 h 149"/>
                <a:gd name="T2" fmla="*/ 14 w 44"/>
                <a:gd name="T3" fmla="*/ 0 h 149"/>
                <a:gd name="T4" fmla="*/ 29 w 44"/>
                <a:gd name="T5" fmla="*/ 105 h 149"/>
                <a:gd name="T6" fmla="*/ 0 w 44"/>
                <a:gd name="T7" fmla="*/ 105 h 1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149">
                  <a:moveTo>
                    <a:pt x="0" y="149"/>
                  </a:moveTo>
                  <a:lnTo>
                    <a:pt x="21" y="0"/>
                  </a:lnTo>
                  <a:lnTo>
                    <a:pt x="44" y="149"/>
                  </a:lnTo>
                  <a:lnTo>
                    <a:pt x="0" y="149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8" name="Freeform 207"/>
            <p:cNvSpPr>
              <a:spLocks/>
            </p:cNvSpPr>
            <p:nvPr/>
          </p:nvSpPr>
          <p:spPr bwMode="auto">
            <a:xfrm>
              <a:off x="1372" y="2741"/>
              <a:ext cx="29" cy="105"/>
            </a:xfrm>
            <a:custGeom>
              <a:avLst/>
              <a:gdLst>
                <a:gd name="T0" fmla="*/ 0 w 44"/>
                <a:gd name="T1" fmla="*/ 105 h 149"/>
                <a:gd name="T2" fmla="*/ 14 w 44"/>
                <a:gd name="T3" fmla="*/ 0 h 149"/>
                <a:gd name="T4" fmla="*/ 29 w 44"/>
                <a:gd name="T5" fmla="*/ 105 h 149"/>
                <a:gd name="T6" fmla="*/ 0 w 44"/>
                <a:gd name="T7" fmla="*/ 105 h 1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149">
                  <a:moveTo>
                    <a:pt x="0" y="149"/>
                  </a:moveTo>
                  <a:lnTo>
                    <a:pt x="21" y="0"/>
                  </a:lnTo>
                  <a:lnTo>
                    <a:pt x="44" y="149"/>
                  </a:lnTo>
                  <a:lnTo>
                    <a:pt x="0" y="14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6269" name="Group 224"/>
            <p:cNvGrpSpPr>
              <a:grpSpLocks/>
            </p:cNvGrpSpPr>
            <p:nvPr/>
          </p:nvGrpSpPr>
          <p:grpSpPr bwMode="auto">
            <a:xfrm>
              <a:off x="1386" y="2826"/>
              <a:ext cx="149" cy="244"/>
              <a:chOff x="1386" y="2826"/>
              <a:chExt cx="149" cy="244"/>
            </a:xfrm>
          </p:grpSpPr>
          <p:sp>
            <p:nvSpPr>
              <p:cNvPr id="6270" name="Line 205"/>
              <p:cNvSpPr>
                <a:spLocks noChangeShapeType="1"/>
              </p:cNvSpPr>
              <p:nvPr/>
            </p:nvSpPr>
            <p:spPr bwMode="auto">
              <a:xfrm flipV="1">
                <a:off x="1386" y="2846"/>
                <a:ext cx="0" cy="22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271" name="Freeform 208"/>
              <p:cNvSpPr>
                <a:spLocks/>
              </p:cNvSpPr>
              <p:nvPr/>
            </p:nvSpPr>
            <p:spPr bwMode="auto">
              <a:xfrm>
                <a:off x="1458" y="2886"/>
                <a:ext cx="68" cy="80"/>
              </a:xfrm>
              <a:custGeom>
                <a:avLst/>
                <a:gdLst>
                  <a:gd name="T0" fmla="*/ 0 w 95"/>
                  <a:gd name="T1" fmla="*/ 80 h 111"/>
                  <a:gd name="T2" fmla="*/ 28 w 95"/>
                  <a:gd name="T3" fmla="*/ 80 h 111"/>
                  <a:gd name="T4" fmla="*/ 31 w 95"/>
                  <a:gd name="T5" fmla="*/ 79 h 111"/>
                  <a:gd name="T6" fmla="*/ 34 w 95"/>
                  <a:gd name="T7" fmla="*/ 79 h 111"/>
                  <a:gd name="T8" fmla="*/ 37 w 95"/>
                  <a:gd name="T9" fmla="*/ 79 h 111"/>
                  <a:gd name="T10" fmla="*/ 39 w 95"/>
                  <a:gd name="T11" fmla="*/ 77 h 111"/>
                  <a:gd name="T12" fmla="*/ 42 w 95"/>
                  <a:gd name="T13" fmla="*/ 75 h 111"/>
                  <a:gd name="T14" fmla="*/ 46 w 95"/>
                  <a:gd name="T15" fmla="*/ 73 h 111"/>
                  <a:gd name="T16" fmla="*/ 48 w 95"/>
                  <a:gd name="T17" fmla="*/ 71 h 111"/>
                  <a:gd name="T18" fmla="*/ 51 w 95"/>
                  <a:gd name="T19" fmla="*/ 68 h 111"/>
                  <a:gd name="T20" fmla="*/ 54 w 95"/>
                  <a:gd name="T21" fmla="*/ 66 h 111"/>
                  <a:gd name="T22" fmla="*/ 56 w 95"/>
                  <a:gd name="T23" fmla="*/ 62 h 111"/>
                  <a:gd name="T24" fmla="*/ 58 w 95"/>
                  <a:gd name="T25" fmla="*/ 59 h 111"/>
                  <a:gd name="T26" fmla="*/ 60 w 95"/>
                  <a:gd name="T27" fmla="*/ 55 h 111"/>
                  <a:gd name="T28" fmla="*/ 62 w 95"/>
                  <a:gd name="T29" fmla="*/ 51 h 111"/>
                  <a:gd name="T30" fmla="*/ 64 w 95"/>
                  <a:gd name="T31" fmla="*/ 48 h 111"/>
                  <a:gd name="T32" fmla="*/ 65 w 95"/>
                  <a:gd name="T33" fmla="*/ 44 h 111"/>
                  <a:gd name="T34" fmla="*/ 67 w 95"/>
                  <a:gd name="T35" fmla="*/ 40 h 111"/>
                  <a:gd name="T36" fmla="*/ 67 w 95"/>
                  <a:gd name="T37" fmla="*/ 36 h 111"/>
                  <a:gd name="T38" fmla="*/ 67 w 95"/>
                  <a:gd name="T39" fmla="*/ 32 h 111"/>
                  <a:gd name="T40" fmla="*/ 68 w 95"/>
                  <a:gd name="T41" fmla="*/ 29 h 111"/>
                  <a:gd name="T42" fmla="*/ 68 w 95"/>
                  <a:gd name="T43" fmla="*/ 25 h 111"/>
                  <a:gd name="T44" fmla="*/ 68 w 95"/>
                  <a:gd name="T45" fmla="*/ 21 h 111"/>
                  <a:gd name="T46" fmla="*/ 67 w 95"/>
                  <a:gd name="T47" fmla="*/ 18 h 111"/>
                  <a:gd name="T48" fmla="*/ 67 w 95"/>
                  <a:gd name="T49" fmla="*/ 14 h 111"/>
                  <a:gd name="T50" fmla="*/ 66 w 95"/>
                  <a:gd name="T51" fmla="*/ 12 h 111"/>
                  <a:gd name="T52" fmla="*/ 64 w 95"/>
                  <a:gd name="T53" fmla="*/ 9 h 111"/>
                  <a:gd name="T54" fmla="*/ 63 w 95"/>
                  <a:gd name="T55" fmla="*/ 6 h 111"/>
                  <a:gd name="T56" fmla="*/ 61 w 95"/>
                  <a:gd name="T57" fmla="*/ 5 h 111"/>
                  <a:gd name="T58" fmla="*/ 59 w 95"/>
                  <a:gd name="T59" fmla="*/ 3 h 111"/>
                  <a:gd name="T60" fmla="*/ 57 w 95"/>
                  <a:gd name="T61" fmla="*/ 1 h 111"/>
                  <a:gd name="T62" fmla="*/ 54 w 95"/>
                  <a:gd name="T63" fmla="*/ 1 h 111"/>
                  <a:gd name="T64" fmla="*/ 52 w 95"/>
                  <a:gd name="T65" fmla="*/ 0 h 111"/>
                  <a:gd name="T66" fmla="*/ 49 w 95"/>
                  <a:gd name="T67" fmla="*/ 0 h 111"/>
                  <a:gd name="T68" fmla="*/ 21 w 95"/>
                  <a:gd name="T69" fmla="*/ 0 h 11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95" h="111">
                    <a:moveTo>
                      <a:pt x="0" y="111"/>
                    </a:moveTo>
                    <a:lnTo>
                      <a:pt x="39" y="111"/>
                    </a:lnTo>
                    <a:lnTo>
                      <a:pt x="43" y="110"/>
                    </a:lnTo>
                    <a:lnTo>
                      <a:pt x="47" y="110"/>
                    </a:lnTo>
                    <a:lnTo>
                      <a:pt x="51" y="109"/>
                    </a:lnTo>
                    <a:lnTo>
                      <a:pt x="55" y="107"/>
                    </a:lnTo>
                    <a:lnTo>
                      <a:pt x="59" y="104"/>
                    </a:lnTo>
                    <a:lnTo>
                      <a:pt x="64" y="101"/>
                    </a:lnTo>
                    <a:lnTo>
                      <a:pt x="67" y="99"/>
                    </a:lnTo>
                    <a:lnTo>
                      <a:pt x="71" y="94"/>
                    </a:lnTo>
                    <a:lnTo>
                      <a:pt x="75" y="91"/>
                    </a:lnTo>
                    <a:lnTo>
                      <a:pt x="78" y="86"/>
                    </a:lnTo>
                    <a:lnTo>
                      <a:pt x="81" y="82"/>
                    </a:lnTo>
                    <a:lnTo>
                      <a:pt x="84" y="76"/>
                    </a:lnTo>
                    <a:lnTo>
                      <a:pt x="86" y="71"/>
                    </a:lnTo>
                    <a:lnTo>
                      <a:pt x="89" y="66"/>
                    </a:lnTo>
                    <a:lnTo>
                      <a:pt x="91" y="61"/>
                    </a:lnTo>
                    <a:lnTo>
                      <a:pt x="93" y="55"/>
                    </a:lnTo>
                    <a:lnTo>
                      <a:pt x="94" y="50"/>
                    </a:lnTo>
                    <a:lnTo>
                      <a:pt x="94" y="44"/>
                    </a:lnTo>
                    <a:lnTo>
                      <a:pt x="95" y="40"/>
                    </a:lnTo>
                    <a:lnTo>
                      <a:pt x="95" y="34"/>
                    </a:lnTo>
                    <a:lnTo>
                      <a:pt x="95" y="29"/>
                    </a:lnTo>
                    <a:lnTo>
                      <a:pt x="94" y="25"/>
                    </a:lnTo>
                    <a:lnTo>
                      <a:pt x="93" y="20"/>
                    </a:lnTo>
                    <a:lnTo>
                      <a:pt x="92" y="16"/>
                    </a:lnTo>
                    <a:lnTo>
                      <a:pt x="90" y="12"/>
                    </a:lnTo>
                    <a:lnTo>
                      <a:pt x="88" y="9"/>
                    </a:lnTo>
                    <a:lnTo>
                      <a:pt x="85" y="7"/>
                    </a:lnTo>
                    <a:lnTo>
                      <a:pt x="83" y="4"/>
                    </a:lnTo>
                    <a:lnTo>
                      <a:pt x="80" y="2"/>
                    </a:lnTo>
                    <a:lnTo>
                      <a:pt x="76" y="1"/>
                    </a:lnTo>
                    <a:lnTo>
                      <a:pt x="73" y="0"/>
                    </a:lnTo>
                    <a:lnTo>
                      <a:pt x="69" y="0"/>
                    </a:lnTo>
                    <a:lnTo>
                      <a:pt x="3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272" name="Freeform 209"/>
              <p:cNvSpPr>
                <a:spLocks/>
              </p:cNvSpPr>
              <p:nvPr/>
            </p:nvSpPr>
            <p:spPr bwMode="auto">
              <a:xfrm>
                <a:off x="1458" y="2826"/>
                <a:ext cx="77" cy="140"/>
              </a:xfrm>
              <a:custGeom>
                <a:avLst/>
                <a:gdLst>
                  <a:gd name="T0" fmla="*/ 47 w 114"/>
                  <a:gd name="T1" fmla="*/ 62 h 200"/>
                  <a:gd name="T2" fmla="*/ 49 w 114"/>
                  <a:gd name="T3" fmla="*/ 62 h 200"/>
                  <a:gd name="T4" fmla="*/ 51 w 114"/>
                  <a:gd name="T5" fmla="*/ 62 h 200"/>
                  <a:gd name="T6" fmla="*/ 54 w 114"/>
                  <a:gd name="T7" fmla="*/ 61 h 200"/>
                  <a:gd name="T8" fmla="*/ 56 w 114"/>
                  <a:gd name="T9" fmla="*/ 59 h 200"/>
                  <a:gd name="T10" fmla="*/ 59 w 114"/>
                  <a:gd name="T11" fmla="*/ 57 h 200"/>
                  <a:gd name="T12" fmla="*/ 61 w 114"/>
                  <a:gd name="T13" fmla="*/ 55 h 200"/>
                  <a:gd name="T14" fmla="*/ 63 w 114"/>
                  <a:gd name="T15" fmla="*/ 53 h 200"/>
                  <a:gd name="T16" fmla="*/ 66 w 114"/>
                  <a:gd name="T17" fmla="*/ 50 h 200"/>
                  <a:gd name="T18" fmla="*/ 68 w 114"/>
                  <a:gd name="T19" fmla="*/ 48 h 200"/>
                  <a:gd name="T20" fmla="*/ 70 w 114"/>
                  <a:gd name="T21" fmla="*/ 45 h 200"/>
                  <a:gd name="T22" fmla="*/ 72 w 114"/>
                  <a:gd name="T23" fmla="*/ 41 h 200"/>
                  <a:gd name="T24" fmla="*/ 73 w 114"/>
                  <a:gd name="T25" fmla="*/ 39 h 200"/>
                  <a:gd name="T26" fmla="*/ 74 w 114"/>
                  <a:gd name="T27" fmla="*/ 34 h 200"/>
                  <a:gd name="T28" fmla="*/ 75 w 114"/>
                  <a:gd name="T29" fmla="*/ 32 h 200"/>
                  <a:gd name="T30" fmla="*/ 76 w 114"/>
                  <a:gd name="T31" fmla="*/ 27 h 200"/>
                  <a:gd name="T32" fmla="*/ 77 w 114"/>
                  <a:gd name="T33" fmla="*/ 24 h 200"/>
                  <a:gd name="T34" fmla="*/ 77 w 114"/>
                  <a:gd name="T35" fmla="*/ 21 h 200"/>
                  <a:gd name="T36" fmla="*/ 77 w 114"/>
                  <a:gd name="T37" fmla="*/ 18 h 200"/>
                  <a:gd name="T38" fmla="*/ 77 w 114"/>
                  <a:gd name="T39" fmla="*/ 15 h 200"/>
                  <a:gd name="T40" fmla="*/ 76 w 114"/>
                  <a:gd name="T41" fmla="*/ 11 h 200"/>
                  <a:gd name="T42" fmla="*/ 75 w 114"/>
                  <a:gd name="T43" fmla="*/ 9 h 200"/>
                  <a:gd name="T44" fmla="*/ 74 w 114"/>
                  <a:gd name="T45" fmla="*/ 6 h 200"/>
                  <a:gd name="T46" fmla="*/ 72 w 114"/>
                  <a:gd name="T47" fmla="*/ 5 h 200"/>
                  <a:gd name="T48" fmla="*/ 71 w 114"/>
                  <a:gd name="T49" fmla="*/ 4 h 200"/>
                  <a:gd name="T50" fmla="*/ 69 w 114"/>
                  <a:gd name="T51" fmla="*/ 2 h 200"/>
                  <a:gd name="T52" fmla="*/ 67 w 114"/>
                  <a:gd name="T53" fmla="*/ 1 h 200"/>
                  <a:gd name="T54" fmla="*/ 64 w 114"/>
                  <a:gd name="T55" fmla="*/ 0 h 200"/>
                  <a:gd name="T56" fmla="*/ 62 w 114"/>
                  <a:gd name="T57" fmla="*/ 0 h 200"/>
                  <a:gd name="T58" fmla="*/ 36 w 114"/>
                  <a:gd name="T59" fmla="*/ 0 h 200"/>
                  <a:gd name="T60" fmla="*/ 0 w 114"/>
                  <a:gd name="T61" fmla="*/ 140 h 20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14" h="200">
                    <a:moveTo>
                      <a:pt x="69" y="89"/>
                    </a:moveTo>
                    <a:lnTo>
                      <a:pt x="73" y="89"/>
                    </a:lnTo>
                    <a:lnTo>
                      <a:pt x="76" y="88"/>
                    </a:lnTo>
                    <a:lnTo>
                      <a:pt x="80" y="87"/>
                    </a:lnTo>
                    <a:lnTo>
                      <a:pt x="83" y="84"/>
                    </a:lnTo>
                    <a:lnTo>
                      <a:pt x="88" y="82"/>
                    </a:lnTo>
                    <a:lnTo>
                      <a:pt x="91" y="79"/>
                    </a:lnTo>
                    <a:lnTo>
                      <a:pt x="94" y="75"/>
                    </a:lnTo>
                    <a:lnTo>
                      <a:pt x="98" y="72"/>
                    </a:lnTo>
                    <a:lnTo>
                      <a:pt x="101" y="68"/>
                    </a:lnTo>
                    <a:lnTo>
                      <a:pt x="103" y="64"/>
                    </a:lnTo>
                    <a:lnTo>
                      <a:pt x="106" y="59"/>
                    </a:lnTo>
                    <a:lnTo>
                      <a:pt x="108" y="55"/>
                    </a:lnTo>
                    <a:lnTo>
                      <a:pt x="110" y="49"/>
                    </a:lnTo>
                    <a:lnTo>
                      <a:pt x="111" y="45"/>
                    </a:lnTo>
                    <a:lnTo>
                      <a:pt x="113" y="39"/>
                    </a:lnTo>
                    <a:lnTo>
                      <a:pt x="114" y="34"/>
                    </a:lnTo>
                    <a:lnTo>
                      <a:pt x="114" y="30"/>
                    </a:lnTo>
                    <a:lnTo>
                      <a:pt x="114" y="25"/>
                    </a:lnTo>
                    <a:lnTo>
                      <a:pt x="114" y="21"/>
                    </a:lnTo>
                    <a:lnTo>
                      <a:pt x="113" y="16"/>
                    </a:lnTo>
                    <a:lnTo>
                      <a:pt x="111" y="13"/>
                    </a:lnTo>
                    <a:lnTo>
                      <a:pt x="109" y="9"/>
                    </a:lnTo>
                    <a:lnTo>
                      <a:pt x="107" y="7"/>
                    </a:lnTo>
                    <a:lnTo>
                      <a:pt x="105" y="5"/>
                    </a:lnTo>
                    <a:lnTo>
                      <a:pt x="102" y="3"/>
                    </a:lnTo>
                    <a:lnTo>
                      <a:pt x="99" y="1"/>
                    </a:lnTo>
                    <a:lnTo>
                      <a:pt x="95" y="0"/>
                    </a:lnTo>
                    <a:lnTo>
                      <a:pt x="92" y="0"/>
                    </a:lnTo>
                    <a:lnTo>
                      <a:pt x="53" y="0"/>
                    </a:lnTo>
                    <a:lnTo>
                      <a:pt x="0" y="20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217311" name="Group 223"/>
          <p:cNvGrpSpPr>
            <a:grpSpLocks/>
          </p:cNvGrpSpPr>
          <p:nvPr/>
        </p:nvGrpSpPr>
        <p:grpSpPr bwMode="auto">
          <a:xfrm>
            <a:off x="3770313" y="3300413"/>
            <a:ext cx="1330325" cy="1763712"/>
            <a:chOff x="2475" y="3140"/>
            <a:chExt cx="838" cy="1111"/>
          </a:xfrm>
        </p:grpSpPr>
        <p:sp>
          <p:nvSpPr>
            <p:cNvPr id="6245" name="Line 130"/>
            <p:cNvSpPr>
              <a:spLocks noChangeShapeType="1"/>
            </p:cNvSpPr>
            <p:nvPr/>
          </p:nvSpPr>
          <p:spPr bwMode="auto">
            <a:xfrm flipH="1">
              <a:off x="2475" y="4161"/>
              <a:ext cx="83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46" name="Line 131"/>
            <p:cNvSpPr>
              <a:spLocks noChangeShapeType="1"/>
            </p:cNvSpPr>
            <p:nvPr/>
          </p:nvSpPr>
          <p:spPr bwMode="auto">
            <a:xfrm flipV="1">
              <a:off x="2475" y="3892"/>
              <a:ext cx="0" cy="26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47" name="Line 132"/>
            <p:cNvSpPr>
              <a:spLocks noChangeShapeType="1"/>
            </p:cNvSpPr>
            <p:nvPr/>
          </p:nvSpPr>
          <p:spPr bwMode="auto">
            <a:xfrm>
              <a:off x="2475" y="3892"/>
              <a:ext cx="583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48" name="Line 133"/>
            <p:cNvSpPr>
              <a:spLocks noChangeShapeType="1"/>
            </p:cNvSpPr>
            <p:nvPr/>
          </p:nvSpPr>
          <p:spPr bwMode="auto">
            <a:xfrm flipV="1">
              <a:off x="3058" y="3439"/>
              <a:ext cx="0" cy="45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49" name="Line 134"/>
            <p:cNvSpPr>
              <a:spLocks noChangeShapeType="1"/>
            </p:cNvSpPr>
            <p:nvPr/>
          </p:nvSpPr>
          <p:spPr bwMode="auto">
            <a:xfrm>
              <a:off x="3058" y="3439"/>
              <a:ext cx="255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0" name="Line 135"/>
            <p:cNvSpPr>
              <a:spLocks noChangeShapeType="1"/>
            </p:cNvSpPr>
            <p:nvPr/>
          </p:nvSpPr>
          <p:spPr bwMode="auto">
            <a:xfrm>
              <a:off x="3313" y="3439"/>
              <a:ext cx="0" cy="72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1" name="Line 136"/>
            <p:cNvSpPr>
              <a:spLocks noChangeShapeType="1"/>
            </p:cNvSpPr>
            <p:nvPr/>
          </p:nvSpPr>
          <p:spPr bwMode="auto">
            <a:xfrm flipH="1">
              <a:off x="3246" y="3758"/>
              <a:ext cx="6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2" name="Line 137"/>
            <p:cNvSpPr>
              <a:spLocks noChangeShapeType="1"/>
            </p:cNvSpPr>
            <p:nvPr/>
          </p:nvSpPr>
          <p:spPr bwMode="auto">
            <a:xfrm flipH="1">
              <a:off x="3149" y="3758"/>
              <a:ext cx="7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3" name="Line 138"/>
            <p:cNvSpPr>
              <a:spLocks noChangeShapeType="1"/>
            </p:cNvSpPr>
            <p:nvPr/>
          </p:nvSpPr>
          <p:spPr bwMode="auto">
            <a:xfrm flipH="1">
              <a:off x="3058" y="3758"/>
              <a:ext cx="6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4" name="Line 139"/>
            <p:cNvSpPr>
              <a:spLocks noChangeShapeType="1"/>
            </p:cNvSpPr>
            <p:nvPr/>
          </p:nvSpPr>
          <p:spPr bwMode="auto">
            <a:xfrm flipV="1">
              <a:off x="2908" y="4092"/>
              <a:ext cx="0" cy="6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5" name="Line 140"/>
            <p:cNvSpPr>
              <a:spLocks noChangeShapeType="1"/>
            </p:cNvSpPr>
            <p:nvPr/>
          </p:nvSpPr>
          <p:spPr bwMode="auto">
            <a:xfrm flipV="1">
              <a:off x="2908" y="3987"/>
              <a:ext cx="0" cy="8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6" name="Line 141"/>
            <p:cNvSpPr>
              <a:spLocks noChangeShapeType="1"/>
            </p:cNvSpPr>
            <p:nvPr/>
          </p:nvSpPr>
          <p:spPr bwMode="auto">
            <a:xfrm flipV="1">
              <a:off x="2908" y="3892"/>
              <a:ext cx="0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7" name="Line 142"/>
            <p:cNvSpPr>
              <a:spLocks noChangeShapeType="1"/>
            </p:cNvSpPr>
            <p:nvPr/>
          </p:nvSpPr>
          <p:spPr bwMode="auto">
            <a:xfrm flipV="1">
              <a:off x="2562" y="4092"/>
              <a:ext cx="0" cy="6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8" name="Line 143"/>
            <p:cNvSpPr>
              <a:spLocks noChangeShapeType="1"/>
            </p:cNvSpPr>
            <p:nvPr/>
          </p:nvSpPr>
          <p:spPr bwMode="auto">
            <a:xfrm flipV="1">
              <a:off x="2562" y="3987"/>
              <a:ext cx="0" cy="8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9" name="Line 144"/>
            <p:cNvSpPr>
              <a:spLocks noChangeShapeType="1"/>
            </p:cNvSpPr>
            <p:nvPr/>
          </p:nvSpPr>
          <p:spPr bwMode="auto">
            <a:xfrm flipV="1">
              <a:off x="2562" y="3892"/>
              <a:ext cx="0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0" name="Line 145"/>
            <p:cNvSpPr>
              <a:spLocks noChangeShapeType="1"/>
            </p:cNvSpPr>
            <p:nvPr/>
          </p:nvSpPr>
          <p:spPr bwMode="auto">
            <a:xfrm flipV="1">
              <a:off x="2735" y="4156"/>
              <a:ext cx="0" cy="9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1" name="Line 146"/>
            <p:cNvSpPr>
              <a:spLocks noChangeShapeType="1"/>
            </p:cNvSpPr>
            <p:nvPr/>
          </p:nvSpPr>
          <p:spPr bwMode="auto">
            <a:xfrm flipV="1">
              <a:off x="2735" y="4112"/>
              <a:ext cx="0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2" name="Line 147"/>
            <p:cNvSpPr>
              <a:spLocks noChangeShapeType="1"/>
            </p:cNvSpPr>
            <p:nvPr/>
          </p:nvSpPr>
          <p:spPr bwMode="auto">
            <a:xfrm flipV="1">
              <a:off x="2735" y="3957"/>
              <a:ext cx="0" cy="1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3" name="Line 148"/>
            <p:cNvSpPr>
              <a:spLocks noChangeShapeType="1"/>
            </p:cNvSpPr>
            <p:nvPr/>
          </p:nvSpPr>
          <p:spPr bwMode="auto">
            <a:xfrm flipV="1">
              <a:off x="2735" y="3912"/>
              <a:ext cx="0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4" name="Line 149"/>
            <p:cNvSpPr>
              <a:spLocks noChangeShapeType="1"/>
            </p:cNvSpPr>
            <p:nvPr/>
          </p:nvSpPr>
          <p:spPr bwMode="auto">
            <a:xfrm flipV="1">
              <a:off x="2735" y="3793"/>
              <a:ext cx="0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5" name="Freeform 210"/>
            <p:cNvSpPr>
              <a:spLocks/>
            </p:cNvSpPr>
            <p:nvPr/>
          </p:nvSpPr>
          <p:spPr bwMode="auto">
            <a:xfrm>
              <a:off x="2971" y="3140"/>
              <a:ext cx="68" cy="144"/>
            </a:xfrm>
            <a:custGeom>
              <a:avLst/>
              <a:gdLst>
                <a:gd name="T0" fmla="*/ 0 w 100"/>
                <a:gd name="T1" fmla="*/ 144 h 200"/>
                <a:gd name="T2" fmla="*/ 68 w 100"/>
                <a:gd name="T3" fmla="*/ 0 h 200"/>
                <a:gd name="T4" fmla="*/ 63 w 100"/>
                <a:gd name="T5" fmla="*/ 144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200">
                  <a:moveTo>
                    <a:pt x="0" y="200"/>
                  </a:moveTo>
                  <a:lnTo>
                    <a:pt x="100" y="0"/>
                  </a:lnTo>
                  <a:lnTo>
                    <a:pt x="93" y="20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6" name="Line 211"/>
            <p:cNvSpPr>
              <a:spLocks noChangeShapeType="1"/>
            </p:cNvSpPr>
            <p:nvPr/>
          </p:nvSpPr>
          <p:spPr bwMode="auto">
            <a:xfrm flipH="1">
              <a:off x="2990" y="3245"/>
              <a:ext cx="4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17315" name="Group 227"/>
          <p:cNvGrpSpPr>
            <a:grpSpLocks/>
          </p:cNvGrpSpPr>
          <p:nvPr/>
        </p:nvGrpSpPr>
        <p:grpSpPr bwMode="auto">
          <a:xfrm>
            <a:off x="5873750" y="1071563"/>
            <a:ext cx="2003425" cy="1866900"/>
            <a:chOff x="3800" y="3025"/>
            <a:chExt cx="1262" cy="1176"/>
          </a:xfrm>
        </p:grpSpPr>
        <p:sp>
          <p:nvSpPr>
            <p:cNvPr id="6201" name="Line 150"/>
            <p:cNvSpPr>
              <a:spLocks noChangeShapeType="1"/>
            </p:cNvSpPr>
            <p:nvPr/>
          </p:nvSpPr>
          <p:spPr bwMode="auto">
            <a:xfrm>
              <a:off x="3877" y="3568"/>
              <a:ext cx="9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02" name="Line 151"/>
            <p:cNvSpPr>
              <a:spLocks noChangeShapeType="1"/>
            </p:cNvSpPr>
            <p:nvPr/>
          </p:nvSpPr>
          <p:spPr bwMode="auto">
            <a:xfrm>
              <a:off x="3997" y="3568"/>
              <a:ext cx="2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03" name="Line 152"/>
            <p:cNvSpPr>
              <a:spLocks noChangeShapeType="1"/>
            </p:cNvSpPr>
            <p:nvPr/>
          </p:nvSpPr>
          <p:spPr bwMode="auto">
            <a:xfrm>
              <a:off x="4041" y="3568"/>
              <a:ext cx="12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04" name="Line 153"/>
            <p:cNvSpPr>
              <a:spLocks noChangeShapeType="1"/>
            </p:cNvSpPr>
            <p:nvPr/>
          </p:nvSpPr>
          <p:spPr bwMode="auto">
            <a:xfrm>
              <a:off x="4185" y="3568"/>
              <a:ext cx="1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05" name="Line 154"/>
            <p:cNvSpPr>
              <a:spLocks noChangeShapeType="1"/>
            </p:cNvSpPr>
            <p:nvPr/>
          </p:nvSpPr>
          <p:spPr bwMode="auto">
            <a:xfrm>
              <a:off x="4233" y="3568"/>
              <a:ext cx="9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06" name="Line 155"/>
            <p:cNvSpPr>
              <a:spLocks noChangeShapeType="1"/>
            </p:cNvSpPr>
            <p:nvPr/>
          </p:nvSpPr>
          <p:spPr bwMode="auto">
            <a:xfrm>
              <a:off x="4103" y="3329"/>
              <a:ext cx="0" cy="1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07" name="Line 156"/>
            <p:cNvSpPr>
              <a:spLocks noChangeShapeType="1"/>
            </p:cNvSpPr>
            <p:nvPr/>
          </p:nvSpPr>
          <p:spPr bwMode="auto">
            <a:xfrm>
              <a:off x="4103" y="3469"/>
              <a:ext cx="0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08" name="Line 157"/>
            <p:cNvSpPr>
              <a:spLocks noChangeShapeType="1"/>
            </p:cNvSpPr>
            <p:nvPr/>
          </p:nvSpPr>
          <p:spPr bwMode="auto">
            <a:xfrm>
              <a:off x="4103" y="3514"/>
              <a:ext cx="0" cy="1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09" name="Line 158"/>
            <p:cNvSpPr>
              <a:spLocks noChangeShapeType="1"/>
            </p:cNvSpPr>
            <p:nvPr/>
          </p:nvSpPr>
          <p:spPr bwMode="auto">
            <a:xfrm>
              <a:off x="4103" y="3663"/>
              <a:ext cx="0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10" name="Line 159"/>
            <p:cNvSpPr>
              <a:spLocks noChangeShapeType="1"/>
            </p:cNvSpPr>
            <p:nvPr/>
          </p:nvSpPr>
          <p:spPr bwMode="auto">
            <a:xfrm>
              <a:off x="4103" y="3708"/>
              <a:ext cx="0" cy="1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11" name="Line 160"/>
            <p:cNvSpPr>
              <a:spLocks noChangeShapeType="1"/>
            </p:cNvSpPr>
            <p:nvPr/>
          </p:nvSpPr>
          <p:spPr bwMode="auto">
            <a:xfrm flipV="1">
              <a:off x="4758" y="3708"/>
              <a:ext cx="0" cy="1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12" name="Line 161"/>
            <p:cNvSpPr>
              <a:spLocks noChangeShapeType="1"/>
            </p:cNvSpPr>
            <p:nvPr/>
          </p:nvSpPr>
          <p:spPr bwMode="auto">
            <a:xfrm flipV="1">
              <a:off x="4758" y="3663"/>
              <a:ext cx="0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13" name="Line 162"/>
            <p:cNvSpPr>
              <a:spLocks noChangeShapeType="1"/>
            </p:cNvSpPr>
            <p:nvPr/>
          </p:nvSpPr>
          <p:spPr bwMode="auto">
            <a:xfrm flipV="1">
              <a:off x="4758" y="3509"/>
              <a:ext cx="0" cy="1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14" name="Line 163"/>
            <p:cNvSpPr>
              <a:spLocks noChangeShapeType="1"/>
            </p:cNvSpPr>
            <p:nvPr/>
          </p:nvSpPr>
          <p:spPr bwMode="auto">
            <a:xfrm flipV="1">
              <a:off x="4758" y="3464"/>
              <a:ext cx="0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15" name="Line 164"/>
            <p:cNvSpPr>
              <a:spLocks noChangeShapeType="1"/>
            </p:cNvSpPr>
            <p:nvPr/>
          </p:nvSpPr>
          <p:spPr bwMode="auto">
            <a:xfrm flipV="1">
              <a:off x="4758" y="3324"/>
              <a:ext cx="0" cy="1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16" name="Freeform 165"/>
            <p:cNvSpPr>
              <a:spLocks/>
            </p:cNvSpPr>
            <p:nvPr/>
          </p:nvSpPr>
          <p:spPr bwMode="auto">
            <a:xfrm>
              <a:off x="3930" y="3389"/>
              <a:ext cx="352" cy="359"/>
            </a:xfrm>
            <a:custGeom>
              <a:avLst/>
              <a:gdLst>
                <a:gd name="T0" fmla="*/ 351 w 507"/>
                <a:gd name="T1" fmla="*/ 170 h 506"/>
                <a:gd name="T2" fmla="*/ 350 w 507"/>
                <a:gd name="T3" fmla="*/ 150 h 506"/>
                <a:gd name="T4" fmla="*/ 346 w 507"/>
                <a:gd name="T5" fmla="*/ 131 h 506"/>
                <a:gd name="T6" fmla="*/ 340 w 507"/>
                <a:gd name="T7" fmla="*/ 113 h 506"/>
                <a:gd name="T8" fmla="*/ 331 w 507"/>
                <a:gd name="T9" fmla="*/ 95 h 506"/>
                <a:gd name="T10" fmla="*/ 321 w 507"/>
                <a:gd name="T11" fmla="*/ 79 h 506"/>
                <a:gd name="T12" fmla="*/ 310 w 507"/>
                <a:gd name="T13" fmla="*/ 62 h 506"/>
                <a:gd name="T14" fmla="*/ 297 w 507"/>
                <a:gd name="T15" fmla="*/ 49 h 506"/>
                <a:gd name="T16" fmla="*/ 283 w 507"/>
                <a:gd name="T17" fmla="*/ 36 h 506"/>
                <a:gd name="T18" fmla="*/ 267 w 507"/>
                <a:gd name="T19" fmla="*/ 26 h 506"/>
                <a:gd name="T20" fmla="*/ 249 w 507"/>
                <a:gd name="T21" fmla="*/ 16 h 506"/>
                <a:gd name="T22" fmla="*/ 232 w 507"/>
                <a:gd name="T23" fmla="*/ 9 h 506"/>
                <a:gd name="T24" fmla="*/ 214 w 507"/>
                <a:gd name="T25" fmla="*/ 4 h 506"/>
                <a:gd name="T26" fmla="*/ 195 w 507"/>
                <a:gd name="T27" fmla="*/ 1 h 506"/>
                <a:gd name="T28" fmla="*/ 176 w 507"/>
                <a:gd name="T29" fmla="*/ 0 h 506"/>
                <a:gd name="T30" fmla="*/ 156 w 507"/>
                <a:gd name="T31" fmla="*/ 1 h 506"/>
                <a:gd name="T32" fmla="*/ 138 w 507"/>
                <a:gd name="T33" fmla="*/ 4 h 506"/>
                <a:gd name="T34" fmla="*/ 119 w 507"/>
                <a:gd name="T35" fmla="*/ 9 h 506"/>
                <a:gd name="T36" fmla="*/ 102 w 507"/>
                <a:gd name="T37" fmla="*/ 16 h 506"/>
                <a:gd name="T38" fmla="*/ 85 w 507"/>
                <a:gd name="T39" fmla="*/ 26 h 506"/>
                <a:gd name="T40" fmla="*/ 70 w 507"/>
                <a:gd name="T41" fmla="*/ 36 h 506"/>
                <a:gd name="T42" fmla="*/ 55 w 507"/>
                <a:gd name="T43" fmla="*/ 49 h 506"/>
                <a:gd name="T44" fmla="*/ 42 w 507"/>
                <a:gd name="T45" fmla="*/ 62 h 506"/>
                <a:gd name="T46" fmla="*/ 31 w 507"/>
                <a:gd name="T47" fmla="*/ 79 h 506"/>
                <a:gd name="T48" fmla="*/ 20 w 507"/>
                <a:gd name="T49" fmla="*/ 95 h 506"/>
                <a:gd name="T50" fmla="*/ 12 w 507"/>
                <a:gd name="T51" fmla="*/ 113 h 506"/>
                <a:gd name="T52" fmla="*/ 7 w 507"/>
                <a:gd name="T53" fmla="*/ 131 h 506"/>
                <a:gd name="T54" fmla="*/ 2 w 507"/>
                <a:gd name="T55" fmla="*/ 150 h 506"/>
                <a:gd name="T56" fmla="*/ 1 w 507"/>
                <a:gd name="T57" fmla="*/ 170 h 506"/>
                <a:gd name="T58" fmla="*/ 1 w 507"/>
                <a:gd name="T59" fmla="*/ 189 h 506"/>
                <a:gd name="T60" fmla="*/ 2 w 507"/>
                <a:gd name="T61" fmla="*/ 209 h 506"/>
                <a:gd name="T62" fmla="*/ 7 w 507"/>
                <a:gd name="T63" fmla="*/ 228 h 506"/>
                <a:gd name="T64" fmla="*/ 12 w 507"/>
                <a:gd name="T65" fmla="*/ 246 h 506"/>
                <a:gd name="T66" fmla="*/ 20 w 507"/>
                <a:gd name="T67" fmla="*/ 264 h 506"/>
                <a:gd name="T68" fmla="*/ 31 w 507"/>
                <a:gd name="T69" fmla="*/ 280 h 506"/>
                <a:gd name="T70" fmla="*/ 42 w 507"/>
                <a:gd name="T71" fmla="*/ 296 h 506"/>
                <a:gd name="T72" fmla="*/ 55 w 507"/>
                <a:gd name="T73" fmla="*/ 310 h 506"/>
                <a:gd name="T74" fmla="*/ 70 w 507"/>
                <a:gd name="T75" fmla="*/ 323 h 506"/>
                <a:gd name="T76" fmla="*/ 85 w 507"/>
                <a:gd name="T77" fmla="*/ 333 h 506"/>
                <a:gd name="T78" fmla="*/ 102 w 507"/>
                <a:gd name="T79" fmla="*/ 343 h 506"/>
                <a:gd name="T80" fmla="*/ 119 w 507"/>
                <a:gd name="T81" fmla="*/ 350 h 506"/>
                <a:gd name="T82" fmla="*/ 138 w 507"/>
                <a:gd name="T83" fmla="*/ 355 h 506"/>
                <a:gd name="T84" fmla="*/ 156 w 507"/>
                <a:gd name="T85" fmla="*/ 358 h 506"/>
                <a:gd name="T86" fmla="*/ 176 w 507"/>
                <a:gd name="T87" fmla="*/ 359 h 506"/>
                <a:gd name="T88" fmla="*/ 195 w 507"/>
                <a:gd name="T89" fmla="*/ 358 h 506"/>
                <a:gd name="T90" fmla="*/ 214 w 507"/>
                <a:gd name="T91" fmla="*/ 355 h 506"/>
                <a:gd name="T92" fmla="*/ 232 w 507"/>
                <a:gd name="T93" fmla="*/ 350 h 506"/>
                <a:gd name="T94" fmla="*/ 249 w 507"/>
                <a:gd name="T95" fmla="*/ 343 h 506"/>
                <a:gd name="T96" fmla="*/ 267 w 507"/>
                <a:gd name="T97" fmla="*/ 333 h 506"/>
                <a:gd name="T98" fmla="*/ 283 w 507"/>
                <a:gd name="T99" fmla="*/ 323 h 506"/>
                <a:gd name="T100" fmla="*/ 297 w 507"/>
                <a:gd name="T101" fmla="*/ 310 h 506"/>
                <a:gd name="T102" fmla="*/ 310 w 507"/>
                <a:gd name="T103" fmla="*/ 296 h 506"/>
                <a:gd name="T104" fmla="*/ 321 w 507"/>
                <a:gd name="T105" fmla="*/ 280 h 506"/>
                <a:gd name="T106" fmla="*/ 331 w 507"/>
                <a:gd name="T107" fmla="*/ 264 h 506"/>
                <a:gd name="T108" fmla="*/ 340 w 507"/>
                <a:gd name="T109" fmla="*/ 246 h 506"/>
                <a:gd name="T110" fmla="*/ 346 w 507"/>
                <a:gd name="T111" fmla="*/ 228 h 506"/>
                <a:gd name="T112" fmla="*/ 350 w 507"/>
                <a:gd name="T113" fmla="*/ 209 h 506"/>
                <a:gd name="T114" fmla="*/ 351 w 507"/>
                <a:gd name="T115" fmla="*/ 189 h 5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507" h="506">
                  <a:moveTo>
                    <a:pt x="507" y="253"/>
                  </a:moveTo>
                  <a:lnTo>
                    <a:pt x="506" y="239"/>
                  </a:lnTo>
                  <a:lnTo>
                    <a:pt x="505" y="226"/>
                  </a:lnTo>
                  <a:lnTo>
                    <a:pt x="504" y="212"/>
                  </a:lnTo>
                  <a:lnTo>
                    <a:pt x="501" y="198"/>
                  </a:lnTo>
                  <a:lnTo>
                    <a:pt x="498" y="185"/>
                  </a:lnTo>
                  <a:lnTo>
                    <a:pt x="493" y="172"/>
                  </a:lnTo>
                  <a:lnTo>
                    <a:pt x="489" y="159"/>
                  </a:lnTo>
                  <a:lnTo>
                    <a:pt x="483" y="146"/>
                  </a:lnTo>
                  <a:lnTo>
                    <a:pt x="477" y="134"/>
                  </a:lnTo>
                  <a:lnTo>
                    <a:pt x="471" y="122"/>
                  </a:lnTo>
                  <a:lnTo>
                    <a:pt x="463" y="111"/>
                  </a:lnTo>
                  <a:lnTo>
                    <a:pt x="455" y="100"/>
                  </a:lnTo>
                  <a:lnTo>
                    <a:pt x="447" y="88"/>
                  </a:lnTo>
                  <a:lnTo>
                    <a:pt x="438" y="78"/>
                  </a:lnTo>
                  <a:lnTo>
                    <a:pt x="428" y="69"/>
                  </a:lnTo>
                  <a:lnTo>
                    <a:pt x="417" y="60"/>
                  </a:lnTo>
                  <a:lnTo>
                    <a:pt x="407" y="51"/>
                  </a:lnTo>
                  <a:lnTo>
                    <a:pt x="396" y="43"/>
                  </a:lnTo>
                  <a:lnTo>
                    <a:pt x="384" y="36"/>
                  </a:lnTo>
                  <a:lnTo>
                    <a:pt x="372" y="29"/>
                  </a:lnTo>
                  <a:lnTo>
                    <a:pt x="359" y="22"/>
                  </a:lnTo>
                  <a:lnTo>
                    <a:pt x="347" y="17"/>
                  </a:lnTo>
                  <a:lnTo>
                    <a:pt x="334" y="12"/>
                  </a:lnTo>
                  <a:lnTo>
                    <a:pt x="321" y="9"/>
                  </a:lnTo>
                  <a:lnTo>
                    <a:pt x="308" y="5"/>
                  </a:lnTo>
                  <a:lnTo>
                    <a:pt x="295" y="2"/>
                  </a:lnTo>
                  <a:lnTo>
                    <a:pt x="281" y="1"/>
                  </a:lnTo>
                  <a:lnTo>
                    <a:pt x="267" y="0"/>
                  </a:lnTo>
                  <a:lnTo>
                    <a:pt x="254" y="0"/>
                  </a:lnTo>
                  <a:lnTo>
                    <a:pt x="240" y="0"/>
                  </a:lnTo>
                  <a:lnTo>
                    <a:pt x="225" y="1"/>
                  </a:lnTo>
                  <a:lnTo>
                    <a:pt x="212" y="2"/>
                  </a:lnTo>
                  <a:lnTo>
                    <a:pt x="199" y="5"/>
                  </a:lnTo>
                  <a:lnTo>
                    <a:pt x="186" y="9"/>
                  </a:lnTo>
                  <a:lnTo>
                    <a:pt x="172" y="12"/>
                  </a:lnTo>
                  <a:lnTo>
                    <a:pt x="160" y="17"/>
                  </a:lnTo>
                  <a:lnTo>
                    <a:pt x="147" y="22"/>
                  </a:lnTo>
                  <a:lnTo>
                    <a:pt x="135" y="29"/>
                  </a:lnTo>
                  <a:lnTo>
                    <a:pt x="123" y="36"/>
                  </a:lnTo>
                  <a:lnTo>
                    <a:pt x="111" y="43"/>
                  </a:lnTo>
                  <a:lnTo>
                    <a:pt x="101" y="51"/>
                  </a:lnTo>
                  <a:lnTo>
                    <a:pt x="89" y="60"/>
                  </a:lnTo>
                  <a:lnTo>
                    <a:pt x="79" y="69"/>
                  </a:lnTo>
                  <a:lnTo>
                    <a:pt x="70" y="78"/>
                  </a:lnTo>
                  <a:lnTo>
                    <a:pt x="60" y="88"/>
                  </a:lnTo>
                  <a:lnTo>
                    <a:pt x="52" y="100"/>
                  </a:lnTo>
                  <a:lnTo>
                    <a:pt x="44" y="111"/>
                  </a:lnTo>
                  <a:lnTo>
                    <a:pt x="36" y="122"/>
                  </a:lnTo>
                  <a:lnTo>
                    <a:pt x="29" y="134"/>
                  </a:lnTo>
                  <a:lnTo>
                    <a:pt x="23" y="146"/>
                  </a:lnTo>
                  <a:lnTo>
                    <a:pt x="18" y="159"/>
                  </a:lnTo>
                  <a:lnTo>
                    <a:pt x="13" y="172"/>
                  </a:lnTo>
                  <a:lnTo>
                    <a:pt x="10" y="185"/>
                  </a:lnTo>
                  <a:lnTo>
                    <a:pt x="6" y="198"/>
                  </a:lnTo>
                  <a:lnTo>
                    <a:pt x="3" y="212"/>
                  </a:lnTo>
                  <a:lnTo>
                    <a:pt x="2" y="226"/>
                  </a:lnTo>
                  <a:lnTo>
                    <a:pt x="1" y="239"/>
                  </a:lnTo>
                  <a:lnTo>
                    <a:pt x="0" y="253"/>
                  </a:lnTo>
                  <a:lnTo>
                    <a:pt x="1" y="267"/>
                  </a:lnTo>
                  <a:lnTo>
                    <a:pt x="2" y="280"/>
                  </a:lnTo>
                  <a:lnTo>
                    <a:pt x="3" y="294"/>
                  </a:lnTo>
                  <a:lnTo>
                    <a:pt x="6" y="307"/>
                  </a:lnTo>
                  <a:lnTo>
                    <a:pt x="10" y="321"/>
                  </a:lnTo>
                  <a:lnTo>
                    <a:pt x="13" y="333"/>
                  </a:lnTo>
                  <a:lnTo>
                    <a:pt x="18" y="347"/>
                  </a:lnTo>
                  <a:lnTo>
                    <a:pt x="23" y="360"/>
                  </a:lnTo>
                  <a:lnTo>
                    <a:pt x="29" y="372"/>
                  </a:lnTo>
                  <a:lnTo>
                    <a:pt x="36" y="383"/>
                  </a:lnTo>
                  <a:lnTo>
                    <a:pt x="44" y="395"/>
                  </a:lnTo>
                  <a:lnTo>
                    <a:pt x="52" y="406"/>
                  </a:lnTo>
                  <a:lnTo>
                    <a:pt x="60" y="417"/>
                  </a:lnTo>
                  <a:lnTo>
                    <a:pt x="70" y="428"/>
                  </a:lnTo>
                  <a:lnTo>
                    <a:pt x="79" y="437"/>
                  </a:lnTo>
                  <a:lnTo>
                    <a:pt x="89" y="446"/>
                  </a:lnTo>
                  <a:lnTo>
                    <a:pt x="101" y="455"/>
                  </a:lnTo>
                  <a:lnTo>
                    <a:pt x="111" y="463"/>
                  </a:lnTo>
                  <a:lnTo>
                    <a:pt x="123" y="470"/>
                  </a:lnTo>
                  <a:lnTo>
                    <a:pt x="135" y="477"/>
                  </a:lnTo>
                  <a:lnTo>
                    <a:pt x="147" y="483"/>
                  </a:lnTo>
                  <a:lnTo>
                    <a:pt x="160" y="488"/>
                  </a:lnTo>
                  <a:lnTo>
                    <a:pt x="172" y="494"/>
                  </a:lnTo>
                  <a:lnTo>
                    <a:pt x="186" y="497"/>
                  </a:lnTo>
                  <a:lnTo>
                    <a:pt x="199" y="500"/>
                  </a:lnTo>
                  <a:lnTo>
                    <a:pt x="212" y="503"/>
                  </a:lnTo>
                  <a:lnTo>
                    <a:pt x="225" y="505"/>
                  </a:lnTo>
                  <a:lnTo>
                    <a:pt x="240" y="506"/>
                  </a:lnTo>
                  <a:lnTo>
                    <a:pt x="254" y="506"/>
                  </a:lnTo>
                  <a:lnTo>
                    <a:pt x="267" y="506"/>
                  </a:lnTo>
                  <a:lnTo>
                    <a:pt x="281" y="505"/>
                  </a:lnTo>
                  <a:lnTo>
                    <a:pt x="295" y="503"/>
                  </a:lnTo>
                  <a:lnTo>
                    <a:pt x="308" y="500"/>
                  </a:lnTo>
                  <a:lnTo>
                    <a:pt x="321" y="497"/>
                  </a:lnTo>
                  <a:lnTo>
                    <a:pt x="334" y="494"/>
                  </a:lnTo>
                  <a:lnTo>
                    <a:pt x="347" y="488"/>
                  </a:lnTo>
                  <a:lnTo>
                    <a:pt x="359" y="483"/>
                  </a:lnTo>
                  <a:lnTo>
                    <a:pt x="372" y="477"/>
                  </a:lnTo>
                  <a:lnTo>
                    <a:pt x="384" y="470"/>
                  </a:lnTo>
                  <a:lnTo>
                    <a:pt x="396" y="463"/>
                  </a:lnTo>
                  <a:lnTo>
                    <a:pt x="407" y="455"/>
                  </a:lnTo>
                  <a:lnTo>
                    <a:pt x="417" y="446"/>
                  </a:lnTo>
                  <a:lnTo>
                    <a:pt x="428" y="437"/>
                  </a:lnTo>
                  <a:lnTo>
                    <a:pt x="438" y="428"/>
                  </a:lnTo>
                  <a:lnTo>
                    <a:pt x="447" y="417"/>
                  </a:lnTo>
                  <a:lnTo>
                    <a:pt x="455" y="406"/>
                  </a:lnTo>
                  <a:lnTo>
                    <a:pt x="463" y="395"/>
                  </a:lnTo>
                  <a:lnTo>
                    <a:pt x="471" y="383"/>
                  </a:lnTo>
                  <a:lnTo>
                    <a:pt x="477" y="372"/>
                  </a:lnTo>
                  <a:lnTo>
                    <a:pt x="483" y="360"/>
                  </a:lnTo>
                  <a:lnTo>
                    <a:pt x="489" y="347"/>
                  </a:lnTo>
                  <a:lnTo>
                    <a:pt x="493" y="333"/>
                  </a:lnTo>
                  <a:lnTo>
                    <a:pt x="498" y="321"/>
                  </a:lnTo>
                  <a:lnTo>
                    <a:pt x="501" y="307"/>
                  </a:lnTo>
                  <a:lnTo>
                    <a:pt x="504" y="294"/>
                  </a:lnTo>
                  <a:lnTo>
                    <a:pt x="505" y="280"/>
                  </a:lnTo>
                  <a:lnTo>
                    <a:pt x="506" y="267"/>
                  </a:lnTo>
                  <a:lnTo>
                    <a:pt x="507" y="253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17" name="Freeform 166"/>
            <p:cNvSpPr>
              <a:spLocks/>
            </p:cNvSpPr>
            <p:nvPr/>
          </p:nvSpPr>
          <p:spPr bwMode="auto">
            <a:xfrm>
              <a:off x="4585" y="3389"/>
              <a:ext cx="347" cy="359"/>
            </a:xfrm>
            <a:custGeom>
              <a:avLst/>
              <a:gdLst>
                <a:gd name="T0" fmla="*/ 347 w 507"/>
                <a:gd name="T1" fmla="*/ 170 h 506"/>
                <a:gd name="T2" fmla="*/ 345 w 507"/>
                <a:gd name="T3" fmla="*/ 150 h 506"/>
                <a:gd name="T4" fmla="*/ 341 w 507"/>
                <a:gd name="T5" fmla="*/ 131 h 506"/>
                <a:gd name="T6" fmla="*/ 335 w 507"/>
                <a:gd name="T7" fmla="*/ 113 h 506"/>
                <a:gd name="T8" fmla="*/ 327 w 507"/>
                <a:gd name="T9" fmla="*/ 95 h 506"/>
                <a:gd name="T10" fmla="*/ 317 w 507"/>
                <a:gd name="T11" fmla="*/ 79 h 506"/>
                <a:gd name="T12" fmla="*/ 306 w 507"/>
                <a:gd name="T13" fmla="*/ 62 h 506"/>
                <a:gd name="T14" fmla="*/ 293 w 507"/>
                <a:gd name="T15" fmla="*/ 49 h 506"/>
                <a:gd name="T16" fmla="*/ 279 w 507"/>
                <a:gd name="T17" fmla="*/ 36 h 506"/>
                <a:gd name="T18" fmla="*/ 263 w 507"/>
                <a:gd name="T19" fmla="*/ 26 h 506"/>
                <a:gd name="T20" fmla="*/ 246 w 507"/>
                <a:gd name="T21" fmla="*/ 16 h 506"/>
                <a:gd name="T22" fmla="*/ 229 w 507"/>
                <a:gd name="T23" fmla="*/ 9 h 506"/>
                <a:gd name="T24" fmla="*/ 211 w 507"/>
                <a:gd name="T25" fmla="*/ 4 h 506"/>
                <a:gd name="T26" fmla="*/ 192 w 507"/>
                <a:gd name="T27" fmla="*/ 1 h 506"/>
                <a:gd name="T28" fmla="*/ 174 w 507"/>
                <a:gd name="T29" fmla="*/ 0 h 506"/>
                <a:gd name="T30" fmla="*/ 155 w 507"/>
                <a:gd name="T31" fmla="*/ 1 h 506"/>
                <a:gd name="T32" fmla="*/ 136 w 507"/>
                <a:gd name="T33" fmla="*/ 4 h 506"/>
                <a:gd name="T34" fmla="*/ 118 w 507"/>
                <a:gd name="T35" fmla="*/ 9 h 506"/>
                <a:gd name="T36" fmla="*/ 101 w 507"/>
                <a:gd name="T37" fmla="*/ 16 h 506"/>
                <a:gd name="T38" fmla="*/ 84 w 507"/>
                <a:gd name="T39" fmla="*/ 26 h 506"/>
                <a:gd name="T40" fmla="*/ 69 w 507"/>
                <a:gd name="T41" fmla="*/ 36 h 506"/>
                <a:gd name="T42" fmla="*/ 54 w 507"/>
                <a:gd name="T43" fmla="*/ 49 h 506"/>
                <a:gd name="T44" fmla="*/ 42 w 507"/>
                <a:gd name="T45" fmla="*/ 62 h 506"/>
                <a:gd name="T46" fmla="*/ 30 w 507"/>
                <a:gd name="T47" fmla="*/ 79 h 506"/>
                <a:gd name="T48" fmla="*/ 20 w 507"/>
                <a:gd name="T49" fmla="*/ 95 h 506"/>
                <a:gd name="T50" fmla="*/ 12 w 507"/>
                <a:gd name="T51" fmla="*/ 113 h 506"/>
                <a:gd name="T52" fmla="*/ 7 w 507"/>
                <a:gd name="T53" fmla="*/ 131 h 506"/>
                <a:gd name="T54" fmla="*/ 2 w 507"/>
                <a:gd name="T55" fmla="*/ 150 h 506"/>
                <a:gd name="T56" fmla="*/ 1 w 507"/>
                <a:gd name="T57" fmla="*/ 170 h 506"/>
                <a:gd name="T58" fmla="*/ 1 w 507"/>
                <a:gd name="T59" fmla="*/ 189 h 506"/>
                <a:gd name="T60" fmla="*/ 2 w 507"/>
                <a:gd name="T61" fmla="*/ 209 h 506"/>
                <a:gd name="T62" fmla="*/ 7 w 507"/>
                <a:gd name="T63" fmla="*/ 228 h 506"/>
                <a:gd name="T64" fmla="*/ 12 w 507"/>
                <a:gd name="T65" fmla="*/ 246 h 506"/>
                <a:gd name="T66" fmla="*/ 20 w 507"/>
                <a:gd name="T67" fmla="*/ 264 h 506"/>
                <a:gd name="T68" fmla="*/ 30 w 507"/>
                <a:gd name="T69" fmla="*/ 280 h 506"/>
                <a:gd name="T70" fmla="*/ 42 w 507"/>
                <a:gd name="T71" fmla="*/ 296 h 506"/>
                <a:gd name="T72" fmla="*/ 54 w 507"/>
                <a:gd name="T73" fmla="*/ 310 h 506"/>
                <a:gd name="T74" fmla="*/ 69 w 507"/>
                <a:gd name="T75" fmla="*/ 323 h 506"/>
                <a:gd name="T76" fmla="*/ 84 w 507"/>
                <a:gd name="T77" fmla="*/ 333 h 506"/>
                <a:gd name="T78" fmla="*/ 101 w 507"/>
                <a:gd name="T79" fmla="*/ 343 h 506"/>
                <a:gd name="T80" fmla="*/ 118 w 507"/>
                <a:gd name="T81" fmla="*/ 350 h 506"/>
                <a:gd name="T82" fmla="*/ 136 w 507"/>
                <a:gd name="T83" fmla="*/ 355 h 506"/>
                <a:gd name="T84" fmla="*/ 155 w 507"/>
                <a:gd name="T85" fmla="*/ 358 h 506"/>
                <a:gd name="T86" fmla="*/ 174 w 507"/>
                <a:gd name="T87" fmla="*/ 359 h 506"/>
                <a:gd name="T88" fmla="*/ 192 w 507"/>
                <a:gd name="T89" fmla="*/ 358 h 506"/>
                <a:gd name="T90" fmla="*/ 211 w 507"/>
                <a:gd name="T91" fmla="*/ 355 h 506"/>
                <a:gd name="T92" fmla="*/ 229 w 507"/>
                <a:gd name="T93" fmla="*/ 350 h 506"/>
                <a:gd name="T94" fmla="*/ 246 w 507"/>
                <a:gd name="T95" fmla="*/ 343 h 506"/>
                <a:gd name="T96" fmla="*/ 263 w 507"/>
                <a:gd name="T97" fmla="*/ 333 h 506"/>
                <a:gd name="T98" fmla="*/ 279 w 507"/>
                <a:gd name="T99" fmla="*/ 323 h 506"/>
                <a:gd name="T100" fmla="*/ 293 w 507"/>
                <a:gd name="T101" fmla="*/ 310 h 506"/>
                <a:gd name="T102" fmla="*/ 306 w 507"/>
                <a:gd name="T103" fmla="*/ 296 h 506"/>
                <a:gd name="T104" fmla="*/ 317 w 507"/>
                <a:gd name="T105" fmla="*/ 280 h 506"/>
                <a:gd name="T106" fmla="*/ 327 w 507"/>
                <a:gd name="T107" fmla="*/ 264 h 506"/>
                <a:gd name="T108" fmla="*/ 335 w 507"/>
                <a:gd name="T109" fmla="*/ 246 h 506"/>
                <a:gd name="T110" fmla="*/ 341 w 507"/>
                <a:gd name="T111" fmla="*/ 228 h 506"/>
                <a:gd name="T112" fmla="*/ 345 w 507"/>
                <a:gd name="T113" fmla="*/ 209 h 506"/>
                <a:gd name="T114" fmla="*/ 347 w 507"/>
                <a:gd name="T115" fmla="*/ 189 h 5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507" h="506">
                  <a:moveTo>
                    <a:pt x="507" y="253"/>
                  </a:moveTo>
                  <a:lnTo>
                    <a:pt x="507" y="239"/>
                  </a:lnTo>
                  <a:lnTo>
                    <a:pt x="506" y="226"/>
                  </a:lnTo>
                  <a:lnTo>
                    <a:pt x="504" y="212"/>
                  </a:lnTo>
                  <a:lnTo>
                    <a:pt x="501" y="198"/>
                  </a:lnTo>
                  <a:lnTo>
                    <a:pt x="498" y="185"/>
                  </a:lnTo>
                  <a:lnTo>
                    <a:pt x="493" y="172"/>
                  </a:lnTo>
                  <a:lnTo>
                    <a:pt x="489" y="159"/>
                  </a:lnTo>
                  <a:lnTo>
                    <a:pt x="483" y="146"/>
                  </a:lnTo>
                  <a:lnTo>
                    <a:pt x="478" y="134"/>
                  </a:lnTo>
                  <a:lnTo>
                    <a:pt x="471" y="122"/>
                  </a:lnTo>
                  <a:lnTo>
                    <a:pt x="463" y="111"/>
                  </a:lnTo>
                  <a:lnTo>
                    <a:pt x="455" y="100"/>
                  </a:lnTo>
                  <a:lnTo>
                    <a:pt x="447" y="88"/>
                  </a:lnTo>
                  <a:lnTo>
                    <a:pt x="438" y="78"/>
                  </a:lnTo>
                  <a:lnTo>
                    <a:pt x="428" y="69"/>
                  </a:lnTo>
                  <a:lnTo>
                    <a:pt x="417" y="60"/>
                  </a:lnTo>
                  <a:lnTo>
                    <a:pt x="407" y="51"/>
                  </a:lnTo>
                  <a:lnTo>
                    <a:pt x="396" y="43"/>
                  </a:lnTo>
                  <a:lnTo>
                    <a:pt x="384" y="36"/>
                  </a:lnTo>
                  <a:lnTo>
                    <a:pt x="372" y="29"/>
                  </a:lnTo>
                  <a:lnTo>
                    <a:pt x="360" y="22"/>
                  </a:lnTo>
                  <a:lnTo>
                    <a:pt x="347" y="17"/>
                  </a:lnTo>
                  <a:lnTo>
                    <a:pt x="335" y="12"/>
                  </a:lnTo>
                  <a:lnTo>
                    <a:pt x="321" y="9"/>
                  </a:lnTo>
                  <a:lnTo>
                    <a:pt x="308" y="5"/>
                  </a:lnTo>
                  <a:lnTo>
                    <a:pt x="295" y="2"/>
                  </a:lnTo>
                  <a:lnTo>
                    <a:pt x="281" y="1"/>
                  </a:lnTo>
                  <a:lnTo>
                    <a:pt x="268" y="0"/>
                  </a:lnTo>
                  <a:lnTo>
                    <a:pt x="254" y="0"/>
                  </a:lnTo>
                  <a:lnTo>
                    <a:pt x="240" y="0"/>
                  </a:lnTo>
                  <a:lnTo>
                    <a:pt x="227" y="1"/>
                  </a:lnTo>
                  <a:lnTo>
                    <a:pt x="213" y="2"/>
                  </a:lnTo>
                  <a:lnTo>
                    <a:pt x="199" y="5"/>
                  </a:lnTo>
                  <a:lnTo>
                    <a:pt x="186" y="9"/>
                  </a:lnTo>
                  <a:lnTo>
                    <a:pt x="172" y="12"/>
                  </a:lnTo>
                  <a:lnTo>
                    <a:pt x="160" y="17"/>
                  </a:lnTo>
                  <a:lnTo>
                    <a:pt x="147" y="22"/>
                  </a:lnTo>
                  <a:lnTo>
                    <a:pt x="135" y="29"/>
                  </a:lnTo>
                  <a:lnTo>
                    <a:pt x="123" y="36"/>
                  </a:lnTo>
                  <a:lnTo>
                    <a:pt x="111" y="43"/>
                  </a:lnTo>
                  <a:lnTo>
                    <a:pt x="101" y="51"/>
                  </a:lnTo>
                  <a:lnTo>
                    <a:pt x="89" y="60"/>
                  </a:lnTo>
                  <a:lnTo>
                    <a:pt x="79" y="69"/>
                  </a:lnTo>
                  <a:lnTo>
                    <a:pt x="70" y="78"/>
                  </a:lnTo>
                  <a:lnTo>
                    <a:pt x="61" y="88"/>
                  </a:lnTo>
                  <a:lnTo>
                    <a:pt x="52" y="100"/>
                  </a:lnTo>
                  <a:lnTo>
                    <a:pt x="44" y="111"/>
                  </a:lnTo>
                  <a:lnTo>
                    <a:pt x="36" y="122"/>
                  </a:lnTo>
                  <a:lnTo>
                    <a:pt x="29" y="134"/>
                  </a:lnTo>
                  <a:lnTo>
                    <a:pt x="24" y="146"/>
                  </a:lnTo>
                  <a:lnTo>
                    <a:pt x="18" y="159"/>
                  </a:lnTo>
                  <a:lnTo>
                    <a:pt x="13" y="172"/>
                  </a:lnTo>
                  <a:lnTo>
                    <a:pt x="10" y="185"/>
                  </a:lnTo>
                  <a:lnTo>
                    <a:pt x="6" y="198"/>
                  </a:lnTo>
                  <a:lnTo>
                    <a:pt x="3" y="212"/>
                  </a:lnTo>
                  <a:lnTo>
                    <a:pt x="2" y="226"/>
                  </a:lnTo>
                  <a:lnTo>
                    <a:pt x="1" y="239"/>
                  </a:lnTo>
                  <a:lnTo>
                    <a:pt x="0" y="253"/>
                  </a:lnTo>
                  <a:lnTo>
                    <a:pt x="1" y="267"/>
                  </a:lnTo>
                  <a:lnTo>
                    <a:pt x="2" y="280"/>
                  </a:lnTo>
                  <a:lnTo>
                    <a:pt x="3" y="294"/>
                  </a:lnTo>
                  <a:lnTo>
                    <a:pt x="6" y="307"/>
                  </a:lnTo>
                  <a:lnTo>
                    <a:pt x="10" y="321"/>
                  </a:lnTo>
                  <a:lnTo>
                    <a:pt x="13" y="333"/>
                  </a:lnTo>
                  <a:lnTo>
                    <a:pt x="18" y="347"/>
                  </a:lnTo>
                  <a:lnTo>
                    <a:pt x="24" y="360"/>
                  </a:lnTo>
                  <a:lnTo>
                    <a:pt x="29" y="372"/>
                  </a:lnTo>
                  <a:lnTo>
                    <a:pt x="36" y="383"/>
                  </a:lnTo>
                  <a:lnTo>
                    <a:pt x="44" y="395"/>
                  </a:lnTo>
                  <a:lnTo>
                    <a:pt x="52" y="406"/>
                  </a:lnTo>
                  <a:lnTo>
                    <a:pt x="61" y="417"/>
                  </a:lnTo>
                  <a:lnTo>
                    <a:pt x="70" y="428"/>
                  </a:lnTo>
                  <a:lnTo>
                    <a:pt x="79" y="437"/>
                  </a:lnTo>
                  <a:lnTo>
                    <a:pt x="89" y="446"/>
                  </a:lnTo>
                  <a:lnTo>
                    <a:pt x="101" y="455"/>
                  </a:lnTo>
                  <a:lnTo>
                    <a:pt x="111" y="463"/>
                  </a:lnTo>
                  <a:lnTo>
                    <a:pt x="123" y="470"/>
                  </a:lnTo>
                  <a:lnTo>
                    <a:pt x="135" y="477"/>
                  </a:lnTo>
                  <a:lnTo>
                    <a:pt x="147" y="483"/>
                  </a:lnTo>
                  <a:lnTo>
                    <a:pt x="160" y="488"/>
                  </a:lnTo>
                  <a:lnTo>
                    <a:pt x="172" y="494"/>
                  </a:lnTo>
                  <a:lnTo>
                    <a:pt x="186" y="497"/>
                  </a:lnTo>
                  <a:lnTo>
                    <a:pt x="199" y="500"/>
                  </a:lnTo>
                  <a:lnTo>
                    <a:pt x="213" y="503"/>
                  </a:lnTo>
                  <a:lnTo>
                    <a:pt x="227" y="505"/>
                  </a:lnTo>
                  <a:lnTo>
                    <a:pt x="240" y="506"/>
                  </a:lnTo>
                  <a:lnTo>
                    <a:pt x="254" y="506"/>
                  </a:lnTo>
                  <a:lnTo>
                    <a:pt x="268" y="506"/>
                  </a:lnTo>
                  <a:lnTo>
                    <a:pt x="281" y="505"/>
                  </a:lnTo>
                  <a:lnTo>
                    <a:pt x="295" y="503"/>
                  </a:lnTo>
                  <a:lnTo>
                    <a:pt x="308" y="500"/>
                  </a:lnTo>
                  <a:lnTo>
                    <a:pt x="321" y="497"/>
                  </a:lnTo>
                  <a:lnTo>
                    <a:pt x="335" y="494"/>
                  </a:lnTo>
                  <a:lnTo>
                    <a:pt x="347" y="488"/>
                  </a:lnTo>
                  <a:lnTo>
                    <a:pt x="360" y="483"/>
                  </a:lnTo>
                  <a:lnTo>
                    <a:pt x="372" y="477"/>
                  </a:lnTo>
                  <a:lnTo>
                    <a:pt x="384" y="470"/>
                  </a:lnTo>
                  <a:lnTo>
                    <a:pt x="396" y="463"/>
                  </a:lnTo>
                  <a:lnTo>
                    <a:pt x="407" y="455"/>
                  </a:lnTo>
                  <a:lnTo>
                    <a:pt x="417" y="446"/>
                  </a:lnTo>
                  <a:lnTo>
                    <a:pt x="428" y="437"/>
                  </a:lnTo>
                  <a:lnTo>
                    <a:pt x="438" y="428"/>
                  </a:lnTo>
                  <a:lnTo>
                    <a:pt x="447" y="417"/>
                  </a:lnTo>
                  <a:lnTo>
                    <a:pt x="455" y="406"/>
                  </a:lnTo>
                  <a:lnTo>
                    <a:pt x="463" y="395"/>
                  </a:lnTo>
                  <a:lnTo>
                    <a:pt x="471" y="383"/>
                  </a:lnTo>
                  <a:lnTo>
                    <a:pt x="478" y="372"/>
                  </a:lnTo>
                  <a:lnTo>
                    <a:pt x="483" y="360"/>
                  </a:lnTo>
                  <a:lnTo>
                    <a:pt x="489" y="347"/>
                  </a:lnTo>
                  <a:lnTo>
                    <a:pt x="493" y="333"/>
                  </a:lnTo>
                  <a:lnTo>
                    <a:pt x="498" y="321"/>
                  </a:lnTo>
                  <a:lnTo>
                    <a:pt x="501" y="307"/>
                  </a:lnTo>
                  <a:lnTo>
                    <a:pt x="504" y="294"/>
                  </a:lnTo>
                  <a:lnTo>
                    <a:pt x="506" y="280"/>
                  </a:lnTo>
                  <a:lnTo>
                    <a:pt x="507" y="267"/>
                  </a:lnTo>
                  <a:lnTo>
                    <a:pt x="507" y="253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18" name="Line 167"/>
            <p:cNvSpPr>
              <a:spLocks noChangeShapeType="1"/>
            </p:cNvSpPr>
            <p:nvPr/>
          </p:nvSpPr>
          <p:spPr bwMode="auto">
            <a:xfrm flipV="1">
              <a:off x="3800" y="3299"/>
              <a:ext cx="0" cy="90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19" name="Line 168"/>
            <p:cNvSpPr>
              <a:spLocks noChangeShapeType="1"/>
            </p:cNvSpPr>
            <p:nvPr/>
          </p:nvSpPr>
          <p:spPr bwMode="auto">
            <a:xfrm>
              <a:off x="3800" y="3299"/>
              <a:ext cx="126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20" name="Line 169"/>
            <p:cNvSpPr>
              <a:spLocks noChangeShapeType="1"/>
            </p:cNvSpPr>
            <p:nvPr/>
          </p:nvSpPr>
          <p:spPr bwMode="auto">
            <a:xfrm>
              <a:off x="5062" y="3299"/>
              <a:ext cx="0" cy="90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21" name="Line 170"/>
            <p:cNvSpPr>
              <a:spLocks noChangeShapeType="1"/>
            </p:cNvSpPr>
            <p:nvPr/>
          </p:nvSpPr>
          <p:spPr bwMode="auto">
            <a:xfrm flipH="1">
              <a:off x="3800" y="4201"/>
              <a:ext cx="126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22" name="Line 171"/>
            <p:cNvSpPr>
              <a:spLocks noChangeShapeType="1"/>
            </p:cNvSpPr>
            <p:nvPr/>
          </p:nvSpPr>
          <p:spPr bwMode="auto">
            <a:xfrm>
              <a:off x="3800" y="3932"/>
              <a:ext cx="8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23" name="Line 172"/>
            <p:cNvSpPr>
              <a:spLocks noChangeShapeType="1"/>
            </p:cNvSpPr>
            <p:nvPr/>
          </p:nvSpPr>
          <p:spPr bwMode="auto">
            <a:xfrm>
              <a:off x="3906" y="3932"/>
              <a:ext cx="7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24" name="Line 173"/>
            <p:cNvSpPr>
              <a:spLocks noChangeShapeType="1"/>
            </p:cNvSpPr>
            <p:nvPr/>
          </p:nvSpPr>
          <p:spPr bwMode="auto">
            <a:xfrm>
              <a:off x="4002" y="3932"/>
              <a:ext cx="7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25" name="Line 174"/>
            <p:cNvSpPr>
              <a:spLocks noChangeShapeType="1"/>
            </p:cNvSpPr>
            <p:nvPr/>
          </p:nvSpPr>
          <p:spPr bwMode="auto">
            <a:xfrm>
              <a:off x="4103" y="3932"/>
              <a:ext cx="7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26" name="Line 175"/>
            <p:cNvSpPr>
              <a:spLocks noChangeShapeType="1"/>
            </p:cNvSpPr>
            <p:nvPr/>
          </p:nvSpPr>
          <p:spPr bwMode="auto">
            <a:xfrm>
              <a:off x="4200" y="3932"/>
              <a:ext cx="7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27" name="Line 176"/>
            <p:cNvSpPr>
              <a:spLocks noChangeShapeType="1"/>
            </p:cNvSpPr>
            <p:nvPr/>
          </p:nvSpPr>
          <p:spPr bwMode="auto">
            <a:xfrm>
              <a:off x="4296" y="3932"/>
              <a:ext cx="7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28" name="Line 177"/>
            <p:cNvSpPr>
              <a:spLocks noChangeShapeType="1"/>
            </p:cNvSpPr>
            <p:nvPr/>
          </p:nvSpPr>
          <p:spPr bwMode="auto">
            <a:xfrm>
              <a:off x="4397" y="3932"/>
              <a:ext cx="7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29" name="Line 178"/>
            <p:cNvSpPr>
              <a:spLocks noChangeShapeType="1"/>
            </p:cNvSpPr>
            <p:nvPr/>
          </p:nvSpPr>
          <p:spPr bwMode="auto">
            <a:xfrm>
              <a:off x="4494" y="3932"/>
              <a:ext cx="7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30" name="Line 179"/>
            <p:cNvSpPr>
              <a:spLocks noChangeShapeType="1"/>
            </p:cNvSpPr>
            <p:nvPr/>
          </p:nvSpPr>
          <p:spPr bwMode="auto">
            <a:xfrm>
              <a:off x="4590" y="3932"/>
              <a:ext cx="7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31" name="Line 180"/>
            <p:cNvSpPr>
              <a:spLocks noChangeShapeType="1"/>
            </p:cNvSpPr>
            <p:nvPr/>
          </p:nvSpPr>
          <p:spPr bwMode="auto">
            <a:xfrm>
              <a:off x="4686" y="3932"/>
              <a:ext cx="7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32" name="Line 181"/>
            <p:cNvSpPr>
              <a:spLocks noChangeShapeType="1"/>
            </p:cNvSpPr>
            <p:nvPr/>
          </p:nvSpPr>
          <p:spPr bwMode="auto">
            <a:xfrm>
              <a:off x="4787" y="3932"/>
              <a:ext cx="7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33" name="Line 182"/>
            <p:cNvSpPr>
              <a:spLocks noChangeShapeType="1"/>
            </p:cNvSpPr>
            <p:nvPr/>
          </p:nvSpPr>
          <p:spPr bwMode="auto">
            <a:xfrm>
              <a:off x="4884" y="3932"/>
              <a:ext cx="7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34" name="Line 183"/>
            <p:cNvSpPr>
              <a:spLocks noChangeShapeType="1"/>
            </p:cNvSpPr>
            <p:nvPr/>
          </p:nvSpPr>
          <p:spPr bwMode="auto">
            <a:xfrm>
              <a:off x="4980" y="3932"/>
              <a:ext cx="8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35" name="Line 184"/>
            <p:cNvSpPr>
              <a:spLocks noChangeShapeType="1"/>
            </p:cNvSpPr>
            <p:nvPr/>
          </p:nvSpPr>
          <p:spPr bwMode="auto">
            <a:xfrm>
              <a:off x="4542" y="3568"/>
              <a:ext cx="10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36" name="Line 185"/>
            <p:cNvSpPr>
              <a:spLocks noChangeShapeType="1"/>
            </p:cNvSpPr>
            <p:nvPr/>
          </p:nvSpPr>
          <p:spPr bwMode="auto">
            <a:xfrm>
              <a:off x="4667" y="3568"/>
              <a:ext cx="1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37" name="Line 186"/>
            <p:cNvSpPr>
              <a:spLocks noChangeShapeType="1"/>
            </p:cNvSpPr>
            <p:nvPr/>
          </p:nvSpPr>
          <p:spPr bwMode="auto">
            <a:xfrm>
              <a:off x="4710" y="3568"/>
              <a:ext cx="12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38" name="Line 187"/>
            <p:cNvSpPr>
              <a:spLocks noChangeShapeType="1"/>
            </p:cNvSpPr>
            <p:nvPr/>
          </p:nvSpPr>
          <p:spPr bwMode="auto">
            <a:xfrm>
              <a:off x="4855" y="3568"/>
              <a:ext cx="1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39" name="Line 188"/>
            <p:cNvSpPr>
              <a:spLocks noChangeShapeType="1"/>
            </p:cNvSpPr>
            <p:nvPr/>
          </p:nvSpPr>
          <p:spPr bwMode="auto">
            <a:xfrm>
              <a:off x="4898" y="3568"/>
              <a:ext cx="10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40" name="Line 189"/>
            <p:cNvSpPr>
              <a:spLocks noChangeShapeType="1"/>
            </p:cNvSpPr>
            <p:nvPr/>
          </p:nvSpPr>
          <p:spPr bwMode="auto">
            <a:xfrm flipV="1">
              <a:off x="4542" y="4126"/>
              <a:ext cx="0" cy="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41" name="Line 190"/>
            <p:cNvSpPr>
              <a:spLocks noChangeShapeType="1"/>
            </p:cNvSpPr>
            <p:nvPr/>
          </p:nvSpPr>
          <p:spPr bwMode="auto">
            <a:xfrm flipV="1">
              <a:off x="4542" y="4027"/>
              <a:ext cx="0" cy="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42" name="Line 191"/>
            <p:cNvSpPr>
              <a:spLocks noChangeShapeType="1"/>
            </p:cNvSpPr>
            <p:nvPr/>
          </p:nvSpPr>
          <p:spPr bwMode="auto">
            <a:xfrm flipV="1">
              <a:off x="4542" y="3932"/>
              <a:ext cx="0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43" name="Freeform 212"/>
            <p:cNvSpPr>
              <a:spLocks/>
            </p:cNvSpPr>
            <p:nvPr/>
          </p:nvSpPr>
          <p:spPr bwMode="auto">
            <a:xfrm>
              <a:off x="4373" y="3085"/>
              <a:ext cx="68" cy="80"/>
            </a:xfrm>
            <a:custGeom>
              <a:avLst/>
              <a:gdLst>
                <a:gd name="T0" fmla="*/ 0 w 96"/>
                <a:gd name="T1" fmla="*/ 80 h 111"/>
                <a:gd name="T2" fmla="*/ 28 w 96"/>
                <a:gd name="T3" fmla="*/ 80 h 111"/>
                <a:gd name="T4" fmla="*/ 30 w 96"/>
                <a:gd name="T5" fmla="*/ 80 h 111"/>
                <a:gd name="T6" fmla="*/ 33 w 96"/>
                <a:gd name="T7" fmla="*/ 79 h 111"/>
                <a:gd name="T8" fmla="*/ 36 w 96"/>
                <a:gd name="T9" fmla="*/ 79 h 111"/>
                <a:gd name="T10" fmla="*/ 39 w 96"/>
                <a:gd name="T11" fmla="*/ 77 h 111"/>
                <a:gd name="T12" fmla="*/ 42 w 96"/>
                <a:gd name="T13" fmla="*/ 76 h 111"/>
                <a:gd name="T14" fmla="*/ 45 w 96"/>
                <a:gd name="T15" fmla="*/ 74 h 111"/>
                <a:gd name="T16" fmla="*/ 47 w 96"/>
                <a:gd name="T17" fmla="*/ 71 h 111"/>
                <a:gd name="T18" fmla="*/ 50 w 96"/>
                <a:gd name="T19" fmla="*/ 69 h 111"/>
                <a:gd name="T20" fmla="*/ 52 w 96"/>
                <a:gd name="T21" fmla="*/ 66 h 111"/>
                <a:gd name="T22" fmla="*/ 55 w 96"/>
                <a:gd name="T23" fmla="*/ 62 h 111"/>
                <a:gd name="T24" fmla="*/ 57 w 96"/>
                <a:gd name="T25" fmla="*/ 59 h 111"/>
                <a:gd name="T26" fmla="*/ 60 w 96"/>
                <a:gd name="T27" fmla="*/ 55 h 111"/>
                <a:gd name="T28" fmla="*/ 61 w 96"/>
                <a:gd name="T29" fmla="*/ 52 h 111"/>
                <a:gd name="T30" fmla="*/ 63 w 96"/>
                <a:gd name="T31" fmla="*/ 48 h 111"/>
                <a:gd name="T32" fmla="*/ 64 w 96"/>
                <a:gd name="T33" fmla="*/ 45 h 111"/>
                <a:gd name="T34" fmla="*/ 65 w 96"/>
                <a:gd name="T35" fmla="*/ 40 h 111"/>
                <a:gd name="T36" fmla="*/ 66 w 96"/>
                <a:gd name="T37" fmla="*/ 36 h 111"/>
                <a:gd name="T38" fmla="*/ 67 w 96"/>
                <a:gd name="T39" fmla="*/ 33 h 111"/>
                <a:gd name="T40" fmla="*/ 68 w 96"/>
                <a:gd name="T41" fmla="*/ 29 h 111"/>
                <a:gd name="T42" fmla="*/ 68 w 96"/>
                <a:gd name="T43" fmla="*/ 25 h 111"/>
                <a:gd name="T44" fmla="*/ 67 w 96"/>
                <a:gd name="T45" fmla="*/ 22 h 111"/>
                <a:gd name="T46" fmla="*/ 67 w 96"/>
                <a:gd name="T47" fmla="*/ 18 h 111"/>
                <a:gd name="T48" fmla="*/ 66 w 96"/>
                <a:gd name="T49" fmla="*/ 15 h 111"/>
                <a:gd name="T50" fmla="*/ 65 w 96"/>
                <a:gd name="T51" fmla="*/ 12 h 111"/>
                <a:gd name="T52" fmla="*/ 64 w 96"/>
                <a:gd name="T53" fmla="*/ 9 h 111"/>
                <a:gd name="T54" fmla="*/ 62 w 96"/>
                <a:gd name="T55" fmla="*/ 6 h 111"/>
                <a:gd name="T56" fmla="*/ 60 w 96"/>
                <a:gd name="T57" fmla="*/ 5 h 111"/>
                <a:gd name="T58" fmla="*/ 58 w 96"/>
                <a:gd name="T59" fmla="*/ 4 h 111"/>
                <a:gd name="T60" fmla="*/ 57 w 96"/>
                <a:gd name="T61" fmla="*/ 1 h 111"/>
                <a:gd name="T62" fmla="*/ 54 w 96"/>
                <a:gd name="T63" fmla="*/ 1 h 111"/>
                <a:gd name="T64" fmla="*/ 52 w 96"/>
                <a:gd name="T65" fmla="*/ 0 h 111"/>
                <a:gd name="T66" fmla="*/ 48 w 96"/>
                <a:gd name="T67" fmla="*/ 0 h 111"/>
                <a:gd name="T68" fmla="*/ 21 w 96"/>
                <a:gd name="T69" fmla="*/ 0 h 11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96" h="111">
                  <a:moveTo>
                    <a:pt x="0" y="111"/>
                  </a:moveTo>
                  <a:lnTo>
                    <a:pt x="39" y="111"/>
                  </a:lnTo>
                  <a:lnTo>
                    <a:pt x="42" y="111"/>
                  </a:lnTo>
                  <a:lnTo>
                    <a:pt x="47" y="110"/>
                  </a:lnTo>
                  <a:lnTo>
                    <a:pt x="51" y="109"/>
                  </a:lnTo>
                  <a:lnTo>
                    <a:pt x="55" y="107"/>
                  </a:lnTo>
                  <a:lnTo>
                    <a:pt x="59" y="105"/>
                  </a:lnTo>
                  <a:lnTo>
                    <a:pt x="63" y="102"/>
                  </a:lnTo>
                  <a:lnTo>
                    <a:pt x="67" y="99"/>
                  </a:lnTo>
                  <a:lnTo>
                    <a:pt x="71" y="96"/>
                  </a:lnTo>
                  <a:lnTo>
                    <a:pt x="74" y="91"/>
                  </a:lnTo>
                  <a:lnTo>
                    <a:pt x="77" y="86"/>
                  </a:lnTo>
                  <a:lnTo>
                    <a:pt x="81" y="82"/>
                  </a:lnTo>
                  <a:lnTo>
                    <a:pt x="84" y="77"/>
                  </a:lnTo>
                  <a:lnTo>
                    <a:pt x="86" y="72"/>
                  </a:lnTo>
                  <a:lnTo>
                    <a:pt x="89" y="67"/>
                  </a:lnTo>
                  <a:lnTo>
                    <a:pt x="91" y="62"/>
                  </a:lnTo>
                  <a:lnTo>
                    <a:pt x="92" y="56"/>
                  </a:lnTo>
                  <a:lnTo>
                    <a:pt x="93" y="50"/>
                  </a:lnTo>
                  <a:lnTo>
                    <a:pt x="94" y="46"/>
                  </a:lnTo>
                  <a:lnTo>
                    <a:pt x="96" y="40"/>
                  </a:lnTo>
                  <a:lnTo>
                    <a:pt x="96" y="34"/>
                  </a:lnTo>
                  <a:lnTo>
                    <a:pt x="94" y="30"/>
                  </a:lnTo>
                  <a:lnTo>
                    <a:pt x="94" y="25"/>
                  </a:lnTo>
                  <a:lnTo>
                    <a:pt x="93" y="21"/>
                  </a:lnTo>
                  <a:lnTo>
                    <a:pt x="92" y="17"/>
                  </a:lnTo>
                  <a:lnTo>
                    <a:pt x="90" y="13"/>
                  </a:lnTo>
                  <a:lnTo>
                    <a:pt x="88" y="9"/>
                  </a:lnTo>
                  <a:lnTo>
                    <a:pt x="85" y="7"/>
                  </a:lnTo>
                  <a:lnTo>
                    <a:pt x="82" y="5"/>
                  </a:lnTo>
                  <a:lnTo>
                    <a:pt x="80" y="2"/>
                  </a:lnTo>
                  <a:lnTo>
                    <a:pt x="76" y="1"/>
                  </a:lnTo>
                  <a:lnTo>
                    <a:pt x="73" y="0"/>
                  </a:lnTo>
                  <a:lnTo>
                    <a:pt x="68" y="0"/>
                  </a:lnTo>
                  <a:lnTo>
                    <a:pt x="3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44" name="Freeform 213"/>
            <p:cNvSpPr>
              <a:spLocks/>
            </p:cNvSpPr>
            <p:nvPr/>
          </p:nvSpPr>
          <p:spPr bwMode="auto">
            <a:xfrm>
              <a:off x="4373" y="3025"/>
              <a:ext cx="77" cy="140"/>
            </a:xfrm>
            <a:custGeom>
              <a:avLst/>
              <a:gdLst>
                <a:gd name="T0" fmla="*/ 46 w 114"/>
                <a:gd name="T1" fmla="*/ 62 h 199"/>
                <a:gd name="T2" fmla="*/ 49 w 114"/>
                <a:gd name="T3" fmla="*/ 62 h 199"/>
                <a:gd name="T4" fmla="*/ 51 w 114"/>
                <a:gd name="T5" fmla="*/ 61 h 199"/>
                <a:gd name="T6" fmla="*/ 54 w 114"/>
                <a:gd name="T7" fmla="*/ 61 h 199"/>
                <a:gd name="T8" fmla="*/ 56 w 114"/>
                <a:gd name="T9" fmla="*/ 59 h 199"/>
                <a:gd name="T10" fmla="*/ 58 w 114"/>
                <a:gd name="T11" fmla="*/ 57 h 199"/>
                <a:gd name="T12" fmla="*/ 61 w 114"/>
                <a:gd name="T13" fmla="*/ 56 h 199"/>
                <a:gd name="T14" fmla="*/ 63 w 114"/>
                <a:gd name="T15" fmla="*/ 53 h 199"/>
                <a:gd name="T16" fmla="*/ 66 w 114"/>
                <a:gd name="T17" fmla="*/ 51 h 199"/>
                <a:gd name="T18" fmla="*/ 68 w 114"/>
                <a:gd name="T19" fmla="*/ 48 h 199"/>
                <a:gd name="T20" fmla="*/ 70 w 114"/>
                <a:gd name="T21" fmla="*/ 44 h 199"/>
                <a:gd name="T22" fmla="*/ 72 w 114"/>
                <a:gd name="T23" fmla="*/ 42 h 199"/>
                <a:gd name="T24" fmla="*/ 73 w 114"/>
                <a:gd name="T25" fmla="*/ 38 h 199"/>
                <a:gd name="T26" fmla="*/ 74 w 114"/>
                <a:gd name="T27" fmla="*/ 35 h 199"/>
                <a:gd name="T28" fmla="*/ 75 w 114"/>
                <a:gd name="T29" fmla="*/ 31 h 199"/>
                <a:gd name="T30" fmla="*/ 76 w 114"/>
                <a:gd name="T31" fmla="*/ 27 h 199"/>
                <a:gd name="T32" fmla="*/ 77 w 114"/>
                <a:gd name="T33" fmla="*/ 24 h 199"/>
                <a:gd name="T34" fmla="*/ 77 w 114"/>
                <a:gd name="T35" fmla="*/ 20 h 199"/>
                <a:gd name="T36" fmla="*/ 77 w 114"/>
                <a:gd name="T37" fmla="*/ 18 h 199"/>
                <a:gd name="T38" fmla="*/ 76 w 114"/>
                <a:gd name="T39" fmla="*/ 14 h 199"/>
                <a:gd name="T40" fmla="*/ 76 w 114"/>
                <a:gd name="T41" fmla="*/ 12 h 199"/>
                <a:gd name="T42" fmla="*/ 74 w 114"/>
                <a:gd name="T43" fmla="*/ 8 h 199"/>
                <a:gd name="T44" fmla="*/ 74 w 114"/>
                <a:gd name="T45" fmla="*/ 7 h 199"/>
                <a:gd name="T46" fmla="*/ 72 w 114"/>
                <a:gd name="T47" fmla="*/ 4 h 199"/>
                <a:gd name="T48" fmla="*/ 71 w 114"/>
                <a:gd name="T49" fmla="*/ 3 h 199"/>
                <a:gd name="T50" fmla="*/ 69 w 114"/>
                <a:gd name="T51" fmla="*/ 1 h 199"/>
                <a:gd name="T52" fmla="*/ 67 w 114"/>
                <a:gd name="T53" fmla="*/ 1 h 199"/>
                <a:gd name="T54" fmla="*/ 65 w 114"/>
                <a:gd name="T55" fmla="*/ 0 h 199"/>
                <a:gd name="T56" fmla="*/ 62 w 114"/>
                <a:gd name="T57" fmla="*/ 0 h 199"/>
                <a:gd name="T58" fmla="*/ 36 w 114"/>
                <a:gd name="T59" fmla="*/ 0 h 199"/>
                <a:gd name="T60" fmla="*/ 0 w 114"/>
                <a:gd name="T61" fmla="*/ 140 h 19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4" h="199">
                  <a:moveTo>
                    <a:pt x="68" y="88"/>
                  </a:moveTo>
                  <a:lnTo>
                    <a:pt x="72" y="88"/>
                  </a:lnTo>
                  <a:lnTo>
                    <a:pt x="76" y="87"/>
                  </a:lnTo>
                  <a:lnTo>
                    <a:pt x="80" y="86"/>
                  </a:lnTo>
                  <a:lnTo>
                    <a:pt x="83" y="84"/>
                  </a:lnTo>
                  <a:lnTo>
                    <a:pt x="86" y="81"/>
                  </a:lnTo>
                  <a:lnTo>
                    <a:pt x="91" y="79"/>
                  </a:lnTo>
                  <a:lnTo>
                    <a:pt x="94" y="76"/>
                  </a:lnTo>
                  <a:lnTo>
                    <a:pt x="98" y="72"/>
                  </a:lnTo>
                  <a:lnTo>
                    <a:pt x="100" y="68"/>
                  </a:lnTo>
                  <a:lnTo>
                    <a:pt x="103" y="63"/>
                  </a:lnTo>
                  <a:lnTo>
                    <a:pt x="106" y="59"/>
                  </a:lnTo>
                  <a:lnTo>
                    <a:pt x="108" y="54"/>
                  </a:lnTo>
                  <a:lnTo>
                    <a:pt x="110" y="50"/>
                  </a:lnTo>
                  <a:lnTo>
                    <a:pt x="111" y="44"/>
                  </a:lnTo>
                  <a:lnTo>
                    <a:pt x="113" y="39"/>
                  </a:lnTo>
                  <a:lnTo>
                    <a:pt x="114" y="34"/>
                  </a:lnTo>
                  <a:lnTo>
                    <a:pt x="114" y="29"/>
                  </a:lnTo>
                  <a:lnTo>
                    <a:pt x="114" y="25"/>
                  </a:lnTo>
                  <a:lnTo>
                    <a:pt x="113" y="20"/>
                  </a:lnTo>
                  <a:lnTo>
                    <a:pt x="113" y="17"/>
                  </a:lnTo>
                  <a:lnTo>
                    <a:pt x="110" y="12"/>
                  </a:lnTo>
                  <a:lnTo>
                    <a:pt x="109" y="10"/>
                  </a:lnTo>
                  <a:lnTo>
                    <a:pt x="107" y="6"/>
                  </a:lnTo>
                  <a:lnTo>
                    <a:pt x="105" y="4"/>
                  </a:lnTo>
                  <a:lnTo>
                    <a:pt x="102" y="2"/>
                  </a:lnTo>
                  <a:lnTo>
                    <a:pt x="99" y="1"/>
                  </a:lnTo>
                  <a:lnTo>
                    <a:pt x="96" y="0"/>
                  </a:lnTo>
                  <a:lnTo>
                    <a:pt x="92" y="0"/>
                  </a:lnTo>
                  <a:lnTo>
                    <a:pt x="54" y="0"/>
                  </a:lnTo>
                  <a:lnTo>
                    <a:pt x="0" y="19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17318" name="Group 230"/>
          <p:cNvGrpSpPr>
            <a:grpSpLocks/>
          </p:cNvGrpSpPr>
          <p:nvPr/>
        </p:nvGrpSpPr>
        <p:grpSpPr bwMode="auto">
          <a:xfrm>
            <a:off x="6099175" y="3308350"/>
            <a:ext cx="2003425" cy="1654175"/>
            <a:chOff x="3800" y="1645"/>
            <a:chExt cx="1262" cy="1042"/>
          </a:xfrm>
        </p:grpSpPr>
        <p:sp>
          <p:nvSpPr>
            <p:cNvPr id="6156" name="Line 90"/>
            <p:cNvSpPr>
              <a:spLocks noChangeShapeType="1"/>
            </p:cNvSpPr>
            <p:nvPr/>
          </p:nvSpPr>
          <p:spPr bwMode="auto">
            <a:xfrm flipV="1">
              <a:off x="4758" y="2607"/>
              <a:ext cx="0" cy="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7" name="Line 91"/>
            <p:cNvSpPr>
              <a:spLocks noChangeShapeType="1"/>
            </p:cNvSpPr>
            <p:nvPr/>
          </p:nvSpPr>
          <p:spPr bwMode="auto">
            <a:xfrm flipV="1">
              <a:off x="4758" y="2562"/>
              <a:ext cx="0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8" name="Line 92"/>
            <p:cNvSpPr>
              <a:spLocks noChangeShapeType="1"/>
            </p:cNvSpPr>
            <p:nvPr/>
          </p:nvSpPr>
          <p:spPr bwMode="auto">
            <a:xfrm flipV="1">
              <a:off x="4758" y="2408"/>
              <a:ext cx="0" cy="1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9" name="Line 93"/>
            <p:cNvSpPr>
              <a:spLocks noChangeShapeType="1"/>
            </p:cNvSpPr>
            <p:nvPr/>
          </p:nvSpPr>
          <p:spPr bwMode="auto">
            <a:xfrm flipV="1">
              <a:off x="4758" y="2363"/>
              <a:ext cx="0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60" name="Line 94"/>
            <p:cNvSpPr>
              <a:spLocks noChangeShapeType="1"/>
            </p:cNvSpPr>
            <p:nvPr/>
          </p:nvSpPr>
          <p:spPr bwMode="auto">
            <a:xfrm flipV="1">
              <a:off x="4758" y="2258"/>
              <a:ext cx="0" cy="8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61" name="Line 95"/>
            <p:cNvSpPr>
              <a:spLocks noChangeShapeType="1"/>
            </p:cNvSpPr>
            <p:nvPr/>
          </p:nvSpPr>
          <p:spPr bwMode="auto">
            <a:xfrm flipV="1">
              <a:off x="4103" y="2617"/>
              <a:ext cx="0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62" name="Line 96"/>
            <p:cNvSpPr>
              <a:spLocks noChangeShapeType="1"/>
            </p:cNvSpPr>
            <p:nvPr/>
          </p:nvSpPr>
          <p:spPr bwMode="auto">
            <a:xfrm flipV="1">
              <a:off x="4103" y="2572"/>
              <a:ext cx="0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63" name="Line 97"/>
            <p:cNvSpPr>
              <a:spLocks noChangeShapeType="1"/>
            </p:cNvSpPr>
            <p:nvPr/>
          </p:nvSpPr>
          <p:spPr bwMode="auto">
            <a:xfrm flipV="1">
              <a:off x="4103" y="2418"/>
              <a:ext cx="0" cy="1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64" name="Line 98"/>
            <p:cNvSpPr>
              <a:spLocks noChangeShapeType="1"/>
            </p:cNvSpPr>
            <p:nvPr/>
          </p:nvSpPr>
          <p:spPr bwMode="auto">
            <a:xfrm flipV="1">
              <a:off x="4103" y="2373"/>
              <a:ext cx="0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65" name="Line 99"/>
            <p:cNvSpPr>
              <a:spLocks noChangeShapeType="1"/>
            </p:cNvSpPr>
            <p:nvPr/>
          </p:nvSpPr>
          <p:spPr bwMode="auto">
            <a:xfrm flipV="1">
              <a:off x="4103" y="2273"/>
              <a:ext cx="0" cy="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66" name="Line 100"/>
            <p:cNvSpPr>
              <a:spLocks noChangeShapeType="1"/>
            </p:cNvSpPr>
            <p:nvPr/>
          </p:nvSpPr>
          <p:spPr bwMode="auto">
            <a:xfrm flipH="1">
              <a:off x="3800" y="2617"/>
              <a:ext cx="126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67" name="Line 101"/>
            <p:cNvSpPr>
              <a:spLocks noChangeShapeType="1"/>
            </p:cNvSpPr>
            <p:nvPr/>
          </p:nvSpPr>
          <p:spPr bwMode="auto">
            <a:xfrm flipV="1">
              <a:off x="3800" y="1894"/>
              <a:ext cx="0" cy="72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68" name="Line 102"/>
            <p:cNvSpPr>
              <a:spLocks noChangeShapeType="1"/>
            </p:cNvSpPr>
            <p:nvPr/>
          </p:nvSpPr>
          <p:spPr bwMode="auto">
            <a:xfrm>
              <a:off x="3800" y="1894"/>
              <a:ext cx="525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69" name="Line 103"/>
            <p:cNvSpPr>
              <a:spLocks noChangeShapeType="1"/>
            </p:cNvSpPr>
            <p:nvPr/>
          </p:nvSpPr>
          <p:spPr bwMode="auto">
            <a:xfrm>
              <a:off x="4325" y="1894"/>
              <a:ext cx="737" cy="31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0" name="Line 104"/>
            <p:cNvSpPr>
              <a:spLocks noChangeShapeType="1"/>
            </p:cNvSpPr>
            <p:nvPr/>
          </p:nvSpPr>
          <p:spPr bwMode="auto">
            <a:xfrm flipH="1">
              <a:off x="4980" y="2348"/>
              <a:ext cx="8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1" name="Line 105"/>
            <p:cNvSpPr>
              <a:spLocks noChangeShapeType="1"/>
            </p:cNvSpPr>
            <p:nvPr/>
          </p:nvSpPr>
          <p:spPr bwMode="auto">
            <a:xfrm flipH="1">
              <a:off x="4884" y="2348"/>
              <a:ext cx="7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2" name="Line 106"/>
            <p:cNvSpPr>
              <a:spLocks noChangeShapeType="1"/>
            </p:cNvSpPr>
            <p:nvPr/>
          </p:nvSpPr>
          <p:spPr bwMode="auto">
            <a:xfrm flipH="1">
              <a:off x="4787" y="2348"/>
              <a:ext cx="7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3" name="Line 107"/>
            <p:cNvSpPr>
              <a:spLocks noChangeShapeType="1"/>
            </p:cNvSpPr>
            <p:nvPr/>
          </p:nvSpPr>
          <p:spPr bwMode="auto">
            <a:xfrm flipH="1">
              <a:off x="4686" y="2348"/>
              <a:ext cx="7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4" name="Line 108"/>
            <p:cNvSpPr>
              <a:spLocks noChangeShapeType="1"/>
            </p:cNvSpPr>
            <p:nvPr/>
          </p:nvSpPr>
          <p:spPr bwMode="auto">
            <a:xfrm flipH="1">
              <a:off x="4590" y="2348"/>
              <a:ext cx="7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5" name="Line 109"/>
            <p:cNvSpPr>
              <a:spLocks noChangeShapeType="1"/>
            </p:cNvSpPr>
            <p:nvPr/>
          </p:nvSpPr>
          <p:spPr bwMode="auto">
            <a:xfrm flipH="1">
              <a:off x="4494" y="2348"/>
              <a:ext cx="7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6" name="Line 110"/>
            <p:cNvSpPr>
              <a:spLocks noChangeShapeType="1"/>
            </p:cNvSpPr>
            <p:nvPr/>
          </p:nvSpPr>
          <p:spPr bwMode="auto">
            <a:xfrm flipH="1">
              <a:off x="4397" y="2348"/>
              <a:ext cx="7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7" name="Line 111"/>
            <p:cNvSpPr>
              <a:spLocks noChangeShapeType="1"/>
            </p:cNvSpPr>
            <p:nvPr/>
          </p:nvSpPr>
          <p:spPr bwMode="auto">
            <a:xfrm flipH="1">
              <a:off x="4296" y="2348"/>
              <a:ext cx="7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8" name="Line 112"/>
            <p:cNvSpPr>
              <a:spLocks noChangeShapeType="1"/>
            </p:cNvSpPr>
            <p:nvPr/>
          </p:nvSpPr>
          <p:spPr bwMode="auto">
            <a:xfrm flipH="1">
              <a:off x="4200" y="2348"/>
              <a:ext cx="7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9" name="Line 113"/>
            <p:cNvSpPr>
              <a:spLocks noChangeShapeType="1"/>
            </p:cNvSpPr>
            <p:nvPr/>
          </p:nvSpPr>
          <p:spPr bwMode="auto">
            <a:xfrm flipH="1">
              <a:off x="4103" y="2348"/>
              <a:ext cx="7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0" name="Line 114"/>
            <p:cNvSpPr>
              <a:spLocks noChangeShapeType="1"/>
            </p:cNvSpPr>
            <p:nvPr/>
          </p:nvSpPr>
          <p:spPr bwMode="auto">
            <a:xfrm flipH="1">
              <a:off x="4002" y="2348"/>
              <a:ext cx="7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1" name="Line 115"/>
            <p:cNvSpPr>
              <a:spLocks noChangeShapeType="1"/>
            </p:cNvSpPr>
            <p:nvPr/>
          </p:nvSpPr>
          <p:spPr bwMode="auto">
            <a:xfrm flipH="1">
              <a:off x="3906" y="2348"/>
              <a:ext cx="7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2" name="Line 116"/>
            <p:cNvSpPr>
              <a:spLocks noChangeShapeType="1"/>
            </p:cNvSpPr>
            <p:nvPr/>
          </p:nvSpPr>
          <p:spPr bwMode="auto">
            <a:xfrm flipH="1">
              <a:off x="3800" y="2348"/>
              <a:ext cx="8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3" name="Line 117"/>
            <p:cNvSpPr>
              <a:spLocks noChangeShapeType="1"/>
            </p:cNvSpPr>
            <p:nvPr/>
          </p:nvSpPr>
          <p:spPr bwMode="auto">
            <a:xfrm>
              <a:off x="5062" y="2213"/>
              <a:ext cx="0" cy="40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4" name="Line 118"/>
            <p:cNvSpPr>
              <a:spLocks noChangeShapeType="1"/>
            </p:cNvSpPr>
            <p:nvPr/>
          </p:nvSpPr>
          <p:spPr bwMode="auto">
            <a:xfrm flipV="1">
              <a:off x="4932" y="2547"/>
              <a:ext cx="0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5" name="Line 119"/>
            <p:cNvSpPr>
              <a:spLocks noChangeShapeType="1"/>
            </p:cNvSpPr>
            <p:nvPr/>
          </p:nvSpPr>
          <p:spPr bwMode="auto">
            <a:xfrm flipV="1">
              <a:off x="4932" y="2443"/>
              <a:ext cx="0" cy="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6" name="Line 120"/>
            <p:cNvSpPr>
              <a:spLocks noChangeShapeType="1"/>
            </p:cNvSpPr>
            <p:nvPr/>
          </p:nvSpPr>
          <p:spPr bwMode="auto">
            <a:xfrm flipV="1">
              <a:off x="4932" y="2348"/>
              <a:ext cx="0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7" name="Line 121"/>
            <p:cNvSpPr>
              <a:spLocks noChangeShapeType="1"/>
            </p:cNvSpPr>
            <p:nvPr/>
          </p:nvSpPr>
          <p:spPr bwMode="auto">
            <a:xfrm flipV="1">
              <a:off x="4585" y="2547"/>
              <a:ext cx="0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8" name="Line 122"/>
            <p:cNvSpPr>
              <a:spLocks noChangeShapeType="1"/>
            </p:cNvSpPr>
            <p:nvPr/>
          </p:nvSpPr>
          <p:spPr bwMode="auto">
            <a:xfrm flipV="1">
              <a:off x="4585" y="2443"/>
              <a:ext cx="0" cy="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9" name="Line 123"/>
            <p:cNvSpPr>
              <a:spLocks noChangeShapeType="1"/>
            </p:cNvSpPr>
            <p:nvPr/>
          </p:nvSpPr>
          <p:spPr bwMode="auto">
            <a:xfrm flipV="1">
              <a:off x="4585" y="2348"/>
              <a:ext cx="0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90" name="Line 124"/>
            <p:cNvSpPr>
              <a:spLocks noChangeShapeType="1"/>
            </p:cNvSpPr>
            <p:nvPr/>
          </p:nvSpPr>
          <p:spPr bwMode="auto">
            <a:xfrm flipV="1">
              <a:off x="4282" y="2547"/>
              <a:ext cx="0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91" name="Line 125"/>
            <p:cNvSpPr>
              <a:spLocks noChangeShapeType="1"/>
            </p:cNvSpPr>
            <p:nvPr/>
          </p:nvSpPr>
          <p:spPr bwMode="auto">
            <a:xfrm flipV="1">
              <a:off x="4282" y="2443"/>
              <a:ext cx="0" cy="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92" name="Line 126"/>
            <p:cNvSpPr>
              <a:spLocks noChangeShapeType="1"/>
            </p:cNvSpPr>
            <p:nvPr/>
          </p:nvSpPr>
          <p:spPr bwMode="auto">
            <a:xfrm flipV="1">
              <a:off x="4282" y="2348"/>
              <a:ext cx="0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93" name="Line 127"/>
            <p:cNvSpPr>
              <a:spLocks noChangeShapeType="1"/>
            </p:cNvSpPr>
            <p:nvPr/>
          </p:nvSpPr>
          <p:spPr bwMode="auto">
            <a:xfrm flipV="1">
              <a:off x="3930" y="2547"/>
              <a:ext cx="0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94" name="Line 128"/>
            <p:cNvSpPr>
              <a:spLocks noChangeShapeType="1"/>
            </p:cNvSpPr>
            <p:nvPr/>
          </p:nvSpPr>
          <p:spPr bwMode="auto">
            <a:xfrm flipV="1">
              <a:off x="3930" y="2443"/>
              <a:ext cx="0" cy="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95" name="Line 129"/>
            <p:cNvSpPr>
              <a:spLocks noChangeShapeType="1"/>
            </p:cNvSpPr>
            <p:nvPr/>
          </p:nvSpPr>
          <p:spPr bwMode="auto">
            <a:xfrm flipV="1">
              <a:off x="3930" y="2348"/>
              <a:ext cx="0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96" name="Line 214"/>
            <p:cNvSpPr>
              <a:spLocks noChangeShapeType="1"/>
            </p:cNvSpPr>
            <p:nvPr/>
          </p:nvSpPr>
          <p:spPr bwMode="auto">
            <a:xfrm flipH="1">
              <a:off x="4282" y="1790"/>
              <a:ext cx="1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97" name="Freeform 215"/>
            <p:cNvSpPr>
              <a:spLocks/>
            </p:cNvSpPr>
            <p:nvPr/>
          </p:nvSpPr>
          <p:spPr bwMode="auto">
            <a:xfrm>
              <a:off x="4267" y="1755"/>
              <a:ext cx="15" cy="35"/>
            </a:xfrm>
            <a:custGeom>
              <a:avLst/>
              <a:gdLst>
                <a:gd name="T0" fmla="*/ 1 w 24"/>
                <a:gd name="T1" fmla="*/ 0 h 50"/>
                <a:gd name="T2" fmla="*/ 1 w 24"/>
                <a:gd name="T3" fmla="*/ 4 h 50"/>
                <a:gd name="T4" fmla="*/ 0 w 24"/>
                <a:gd name="T5" fmla="*/ 6 h 50"/>
                <a:gd name="T6" fmla="*/ 0 w 24"/>
                <a:gd name="T7" fmla="*/ 10 h 50"/>
                <a:gd name="T8" fmla="*/ 0 w 24"/>
                <a:gd name="T9" fmla="*/ 13 h 50"/>
                <a:gd name="T10" fmla="*/ 0 w 24"/>
                <a:gd name="T11" fmla="*/ 15 h 50"/>
                <a:gd name="T12" fmla="*/ 0 w 24"/>
                <a:gd name="T13" fmla="*/ 18 h 50"/>
                <a:gd name="T14" fmla="*/ 1 w 24"/>
                <a:gd name="T15" fmla="*/ 21 h 50"/>
                <a:gd name="T16" fmla="*/ 1 w 24"/>
                <a:gd name="T17" fmla="*/ 23 h 50"/>
                <a:gd name="T18" fmla="*/ 2 w 24"/>
                <a:gd name="T19" fmla="*/ 25 h 50"/>
                <a:gd name="T20" fmla="*/ 3 w 24"/>
                <a:gd name="T21" fmla="*/ 28 h 50"/>
                <a:gd name="T22" fmla="*/ 5 w 24"/>
                <a:gd name="T23" fmla="*/ 29 h 50"/>
                <a:gd name="T24" fmla="*/ 6 w 24"/>
                <a:gd name="T25" fmla="*/ 31 h 50"/>
                <a:gd name="T26" fmla="*/ 8 w 24"/>
                <a:gd name="T27" fmla="*/ 33 h 50"/>
                <a:gd name="T28" fmla="*/ 9 w 24"/>
                <a:gd name="T29" fmla="*/ 34 h 50"/>
                <a:gd name="T30" fmla="*/ 11 w 24"/>
                <a:gd name="T31" fmla="*/ 34 h 50"/>
                <a:gd name="T32" fmla="*/ 13 w 24"/>
                <a:gd name="T33" fmla="*/ 34 h 50"/>
                <a:gd name="T34" fmla="*/ 15 w 24"/>
                <a:gd name="T35" fmla="*/ 35 h 5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4" h="50">
                  <a:moveTo>
                    <a:pt x="2" y="0"/>
                  </a:moveTo>
                  <a:lnTo>
                    <a:pt x="1" y="5"/>
                  </a:lnTo>
                  <a:lnTo>
                    <a:pt x="0" y="9"/>
                  </a:lnTo>
                  <a:lnTo>
                    <a:pt x="0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1" y="30"/>
                  </a:lnTo>
                  <a:lnTo>
                    <a:pt x="2" y="33"/>
                  </a:lnTo>
                  <a:lnTo>
                    <a:pt x="3" y="36"/>
                  </a:lnTo>
                  <a:lnTo>
                    <a:pt x="5" y="40"/>
                  </a:lnTo>
                  <a:lnTo>
                    <a:pt x="8" y="42"/>
                  </a:lnTo>
                  <a:lnTo>
                    <a:pt x="9" y="44"/>
                  </a:lnTo>
                  <a:lnTo>
                    <a:pt x="12" y="47"/>
                  </a:lnTo>
                  <a:lnTo>
                    <a:pt x="14" y="48"/>
                  </a:lnTo>
                  <a:lnTo>
                    <a:pt x="18" y="49"/>
                  </a:lnTo>
                  <a:lnTo>
                    <a:pt x="20" y="49"/>
                  </a:lnTo>
                  <a:lnTo>
                    <a:pt x="24" y="5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98" name="Line 217"/>
            <p:cNvSpPr>
              <a:spLocks noChangeShapeType="1"/>
            </p:cNvSpPr>
            <p:nvPr/>
          </p:nvSpPr>
          <p:spPr bwMode="auto">
            <a:xfrm flipV="1">
              <a:off x="4267" y="1680"/>
              <a:ext cx="19" cy="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99" name="Freeform 218"/>
            <p:cNvSpPr>
              <a:spLocks/>
            </p:cNvSpPr>
            <p:nvPr/>
          </p:nvSpPr>
          <p:spPr bwMode="auto">
            <a:xfrm>
              <a:off x="4286" y="1645"/>
              <a:ext cx="34" cy="35"/>
            </a:xfrm>
            <a:custGeom>
              <a:avLst/>
              <a:gdLst>
                <a:gd name="T0" fmla="*/ 34 w 48"/>
                <a:gd name="T1" fmla="*/ 0 h 50"/>
                <a:gd name="T2" fmla="*/ 31 w 48"/>
                <a:gd name="T3" fmla="*/ 0 h 50"/>
                <a:gd name="T4" fmla="*/ 29 w 48"/>
                <a:gd name="T5" fmla="*/ 1 h 50"/>
                <a:gd name="T6" fmla="*/ 27 w 48"/>
                <a:gd name="T7" fmla="*/ 1 h 50"/>
                <a:gd name="T8" fmla="*/ 24 w 48"/>
                <a:gd name="T9" fmla="*/ 3 h 50"/>
                <a:gd name="T10" fmla="*/ 22 w 48"/>
                <a:gd name="T11" fmla="*/ 4 h 50"/>
                <a:gd name="T12" fmla="*/ 19 w 48"/>
                <a:gd name="T13" fmla="*/ 5 h 50"/>
                <a:gd name="T14" fmla="*/ 17 w 48"/>
                <a:gd name="T15" fmla="*/ 7 h 50"/>
                <a:gd name="T16" fmla="*/ 15 w 48"/>
                <a:gd name="T17" fmla="*/ 9 h 50"/>
                <a:gd name="T18" fmla="*/ 12 w 48"/>
                <a:gd name="T19" fmla="*/ 11 h 50"/>
                <a:gd name="T20" fmla="*/ 11 w 48"/>
                <a:gd name="T21" fmla="*/ 14 h 50"/>
                <a:gd name="T22" fmla="*/ 9 w 48"/>
                <a:gd name="T23" fmla="*/ 17 h 50"/>
                <a:gd name="T24" fmla="*/ 6 w 48"/>
                <a:gd name="T25" fmla="*/ 20 h 50"/>
                <a:gd name="T26" fmla="*/ 5 w 48"/>
                <a:gd name="T27" fmla="*/ 22 h 50"/>
                <a:gd name="T28" fmla="*/ 4 w 48"/>
                <a:gd name="T29" fmla="*/ 26 h 50"/>
                <a:gd name="T30" fmla="*/ 1 w 48"/>
                <a:gd name="T31" fmla="*/ 29 h 50"/>
                <a:gd name="T32" fmla="*/ 1 w 48"/>
                <a:gd name="T33" fmla="*/ 32 h 50"/>
                <a:gd name="T34" fmla="*/ 0 w 48"/>
                <a:gd name="T35" fmla="*/ 35 h 5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8" h="50">
                  <a:moveTo>
                    <a:pt x="48" y="0"/>
                  </a:moveTo>
                  <a:lnTo>
                    <a:pt x="44" y="0"/>
                  </a:lnTo>
                  <a:lnTo>
                    <a:pt x="41" y="1"/>
                  </a:lnTo>
                  <a:lnTo>
                    <a:pt x="38" y="1"/>
                  </a:lnTo>
                  <a:lnTo>
                    <a:pt x="34" y="4"/>
                  </a:lnTo>
                  <a:lnTo>
                    <a:pt x="31" y="5"/>
                  </a:lnTo>
                  <a:lnTo>
                    <a:pt x="27" y="7"/>
                  </a:lnTo>
                  <a:lnTo>
                    <a:pt x="24" y="10"/>
                  </a:lnTo>
                  <a:lnTo>
                    <a:pt x="21" y="13"/>
                  </a:lnTo>
                  <a:lnTo>
                    <a:pt x="17" y="16"/>
                  </a:lnTo>
                  <a:lnTo>
                    <a:pt x="15" y="20"/>
                  </a:lnTo>
                  <a:lnTo>
                    <a:pt x="12" y="24"/>
                  </a:lnTo>
                  <a:lnTo>
                    <a:pt x="9" y="28"/>
                  </a:lnTo>
                  <a:lnTo>
                    <a:pt x="7" y="32"/>
                  </a:lnTo>
                  <a:lnTo>
                    <a:pt x="5" y="37"/>
                  </a:lnTo>
                  <a:lnTo>
                    <a:pt x="2" y="41"/>
                  </a:lnTo>
                  <a:lnTo>
                    <a:pt x="1" y="46"/>
                  </a:lnTo>
                  <a:lnTo>
                    <a:pt x="0" y="5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00" name="Line 219"/>
            <p:cNvSpPr>
              <a:spLocks noChangeShapeType="1"/>
            </p:cNvSpPr>
            <p:nvPr/>
          </p:nvSpPr>
          <p:spPr bwMode="auto">
            <a:xfrm>
              <a:off x="4320" y="1645"/>
              <a:ext cx="1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955713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170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500"/>
                                        <p:tgtEl>
                                          <p:spTgt spid="217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217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217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2170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7091" grpId="0" autoUpdateAnimBg="0"/>
      <p:bldP spid="217093" grpId="0" autoUpdateAnimBg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114" name="Text Box 1026"/>
          <p:cNvSpPr txBox="1">
            <a:spLocks noChangeArrowheads="1"/>
          </p:cNvSpPr>
          <p:nvPr/>
        </p:nvSpPr>
        <p:spPr bwMode="auto">
          <a:xfrm>
            <a:off x="0" y="0"/>
            <a:ext cx="186531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FFFF99"/>
                    </a:gs>
                    <a:gs pos="50000">
                      <a:srgbClr val="FFFFFF"/>
                    </a:gs>
                    <a:gs pos="100000">
                      <a:srgbClr val="FFFF99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25400">
                <a:pattFill prst="sphere">
                  <a:fgClr>
                    <a:schemeClr val="tx1"/>
                  </a:fgClr>
                  <a:bgClr>
                    <a:srgbClr val="FFFFFF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44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注意：</a:t>
            </a:r>
          </a:p>
        </p:txBody>
      </p:sp>
      <p:sp>
        <p:nvSpPr>
          <p:cNvPr id="218115" name="Text Box 1027"/>
          <p:cNvSpPr txBox="1">
            <a:spLocks noChangeArrowheads="1"/>
          </p:cNvSpPr>
          <p:nvPr/>
        </p:nvSpPr>
        <p:spPr bwMode="auto">
          <a:xfrm>
            <a:off x="0" y="766763"/>
            <a:ext cx="8929688" cy="3597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zh-CN" sz="2400">
                <a:solidFill>
                  <a:srgbClr val="000000"/>
                </a:solidFill>
                <a:latin typeface="Times New Roman" pitchFamily="18" charset="0"/>
                <a:ea typeface="楷体_GB2312" pitchFamily="49" charset="-122"/>
              </a:rPr>
              <a:t>       </a:t>
            </a:r>
            <a:r>
              <a:rPr lang="en-US" altLang="zh-CN" sz="3200">
                <a:solidFill>
                  <a:srgbClr val="000000"/>
                </a:solidFill>
                <a:latin typeface="Times New Roman" pitchFamily="18" charset="0"/>
                <a:ea typeface="楷体_GB2312" pitchFamily="49" charset="-122"/>
              </a:rPr>
              <a:t>(1) </a:t>
            </a:r>
            <a:r>
              <a:rPr lang="zh-CN" altLang="en-US" sz="3200">
                <a:solidFill>
                  <a:srgbClr val="FF0000"/>
                </a:solidFill>
                <a:ea typeface="黑体" pitchFamily="2" charset="-122"/>
              </a:rPr>
              <a:t>向视图是基本视图的另一种表现形式</a:t>
            </a:r>
            <a:r>
              <a:rPr lang="zh-CN" altLang="en-US" sz="3200">
                <a:solidFill>
                  <a:srgbClr val="000000"/>
                </a:solidFill>
                <a:ea typeface="楷体_GB2312" pitchFamily="49" charset="-122"/>
              </a:rPr>
              <a:t>，它们的主要差别在于</a:t>
            </a:r>
            <a:r>
              <a:rPr lang="zh-CN" altLang="en-US" sz="3200">
                <a:solidFill>
                  <a:srgbClr val="FF0000"/>
                </a:solidFill>
                <a:ea typeface="黑体" pitchFamily="2" charset="-122"/>
              </a:rPr>
              <a:t>视图的配置发生了变化</a:t>
            </a:r>
            <a:r>
              <a:rPr lang="zh-CN" altLang="en-US" sz="3200">
                <a:solidFill>
                  <a:srgbClr val="000000"/>
                </a:solidFill>
                <a:ea typeface="楷体_GB2312" pitchFamily="49" charset="-122"/>
              </a:rPr>
              <a:t>。</a:t>
            </a:r>
          </a:p>
          <a:p>
            <a:pPr fontAlgn="base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000000"/>
                </a:solidFill>
                <a:ea typeface="楷体_GB2312" pitchFamily="49" charset="-122"/>
              </a:rPr>
              <a:t>    所以，在向视图中表示投射方向的箭头应尽可能配置在主视图上，以使所获视图与基本视图相一致。而绘制以向视图方式表达的后视图时，应将投射箭头配置在左视图或右视图上。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  <a:ea typeface="楷体_GB2312" pitchFamily="49" charset="-122"/>
              </a:rPr>
              <a:t> </a:t>
            </a:r>
          </a:p>
        </p:txBody>
      </p:sp>
      <p:sp>
        <p:nvSpPr>
          <p:cNvPr id="218116" name="Text Box 1028"/>
          <p:cNvSpPr txBox="1">
            <a:spLocks noChangeArrowheads="1"/>
          </p:cNvSpPr>
          <p:nvPr/>
        </p:nvSpPr>
        <p:spPr bwMode="auto">
          <a:xfrm>
            <a:off x="0" y="4495800"/>
            <a:ext cx="9144000" cy="199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zh-CN" sz="2400">
                <a:solidFill>
                  <a:srgbClr val="000000"/>
                </a:solidFill>
                <a:latin typeface="Times New Roman" pitchFamily="18" charset="0"/>
                <a:ea typeface="楷体_GB2312" pitchFamily="49" charset="-122"/>
              </a:rPr>
              <a:t>        </a:t>
            </a:r>
            <a:r>
              <a:rPr lang="en-US" altLang="zh-CN" sz="3200">
                <a:solidFill>
                  <a:srgbClr val="000000"/>
                </a:solidFill>
                <a:latin typeface="Times New Roman" pitchFamily="18" charset="0"/>
                <a:ea typeface="楷体_GB2312" pitchFamily="49" charset="-122"/>
              </a:rPr>
              <a:t>(2) </a:t>
            </a:r>
            <a:r>
              <a:rPr lang="zh-CN" altLang="en-US" sz="3200">
                <a:solidFill>
                  <a:srgbClr val="000000"/>
                </a:solidFill>
                <a:ea typeface="楷体_GB2312" pitchFamily="49" charset="-122"/>
              </a:rPr>
              <a:t>向视图的视图名称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  <a:ea typeface="楷体_GB2312" pitchFamily="49" charset="-122"/>
              </a:rPr>
              <a:t>“</a:t>
            </a:r>
            <a:r>
              <a:rPr lang="zh-CN" altLang="en-US">
                <a:solidFill>
                  <a:srgbClr val="FF0000"/>
                </a:solidFill>
                <a:ea typeface="楷体_GB2312" pitchFamily="49" charset="-122"/>
                <a:sym typeface="Symbol" pitchFamily="18" charset="2"/>
              </a:rPr>
              <a:t>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  <a:ea typeface="楷体_GB2312" pitchFamily="49" charset="-122"/>
              </a:rPr>
              <a:t>”</a:t>
            </a:r>
            <a:r>
              <a:rPr lang="zh-CN" altLang="en-US" sz="3200">
                <a:solidFill>
                  <a:srgbClr val="000000"/>
                </a:solidFill>
                <a:ea typeface="楷体_GB2312" pitchFamily="49" charset="-122"/>
              </a:rPr>
              <a:t>为大写拉丁字母，无论是在箭头旁的字母，还是视图上方的字母，均应</a:t>
            </a:r>
            <a:r>
              <a:rPr lang="zh-CN" altLang="en-US" sz="3200">
                <a:solidFill>
                  <a:srgbClr val="FF0000"/>
                </a:solidFill>
                <a:ea typeface="黑体" pitchFamily="2" charset="-122"/>
              </a:rPr>
              <a:t>水平书写</a:t>
            </a:r>
            <a:r>
              <a:rPr lang="zh-CN" altLang="en-US" sz="3200">
                <a:solidFill>
                  <a:srgbClr val="000000"/>
                </a:solidFill>
                <a:ea typeface="楷体_GB2312" pitchFamily="49" charset="-122"/>
              </a:rPr>
              <a:t>，以便于识别。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  <a:ea typeface="楷体_GB2312" pitchFamily="49" charset="-122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5896276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52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18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18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18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218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181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2181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18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8114" grpId="0" autoUpdateAnimBg="0"/>
      <p:bldP spid="218115" grpId="0" build="p" autoUpdateAnimBg="0"/>
      <p:bldP spid="218116" grpId="0" autoUpdateAnimBg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Text Box 1026"/>
          <p:cNvSpPr txBox="1">
            <a:spLocks noChangeArrowheads="1"/>
          </p:cNvSpPr>
          <p:nvPr/>
        </p:nvSpPr>
        <p:spPr bwMode="auto">
          <a:xfrm>
            <a:off x="95250" y="76200"/>
            <a:ext cx="341153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三、斜视图</a:t>
            </a:r>
            <a:endParaRPr lang="zh-CN" altLang="en-US" b="0">
              <a:solidFill>
                <a:srgbClr val="FF0000"/>
              </a:solidFill>
              <a:latin typeface="Times New Roman" pitchFamily="18" charset="0"/>
              <a:ea typeface="黑体" pitchFamily="2" charset="-122"/>
            </a:endParaRPr>
          </a:p>
        </p:txBody>
      </p:sp>
      <p:sp>
        <p:nvSpPr>
          <p:cNvPr id="100356" name="Text Box 1028"/>
          <p:cNvSpPr txBox="1">
            <a:spLocks noChangeArrowheads="1"/>
          </p:cNvSpPr>
          <p:nvPr/>
        </p:nvSpPr>
        <p:spPr bwMode="auto">
          <a:xfrm>
            <a:off x="112713" y="568325"/>
            <a:ext cx="9031287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FF0000"/>
                </a:solidFill>
                <a:latin typeface="Times New Roman" pitchFamily="18" charset="0"/>
              </a:rPr>
              <a:t>问题：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</a:rPr>
              <a:t>当物体的表面与投影面成倾斜位置时，其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</a:rPr>
              <a:t>            投影不反映实形。</a:t>
            </a:r>
          </a:p>
        </p:txBody>
      </p:sp>
      <p:sp>
        <p:nvSpPr>
          <p:cNvPr id="8196" name="Line 1029"/>
          <p:cNvSpPr>
            <a:spLocks noChangeShapeType="1"/>
          </p:cNvSpPr>
          <p:nvPr/>
        </p:nvSpPr>
        <p:spPr bwMode="auto">
          <a:xfrm>
            <a:off x="3895725" y="4037013"/>
            <a:ext cx="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00358" name="Text Box 1030"/>
          <p:cNvSpPr txBox="1">
            <a:spLocks noChangeArrowheads="1"/>
          </p:cNvSpPr>
          <p:nvPr/>
        </p:nvSpPr>
        <p:spPr bwMode="auto">
          <a:xfrm>
            <a:off x="5083175" y="2201863"/>
            <a:ext cx="3886200" cy="15541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Times New Roman" pitchFamily="18" charset="0"/>
              </a:rPr>
              <a:t>★ 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</a:rPr>
              <a:t>增设一个与倾斜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</a:rPr>
              <a:t>     表面平行的辅助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</a:rPr>
              <a:t>     投影面。</a:t>
            </a:r>
          </a:p>
        </p:txBody>
      </p:sp>
      <p:sp>
        <p:nvSpPr>
          <p:cNvPr id="100359" name="Text Box 1031"/>
          <p:cNvSpPr txBox="1">
            <a:spLocks noChangeArrowheads="1"/>
          </p:cNvSpPr>
          <p:nvPr/>
        </p:nvSpPr>
        <p:spPr bwMode="auto">
          <a:xfrm>
            <a:off x="5097463" y="1666875"/>
            <a:ext cx="2224087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latin typeface="Times New Roman" pitchFamily="18" charset="0"/>
              </a:rPr>
              <a:t>解决方法：</a:t>
            </a:r>
          </a:p>
        </p:txBody>
      </p:sp>
      <p:sp>
        <p:nvSpPr>
          <p:cNvPr id="100360" name="Text Box 1032"/>
          <p:cNvSpPr txBox="1">
            <a:spLocks noChangeArrowheads="1"/>
          </p:cNvSpPr>
          <p:nvPr/>
        </p:nvSpPr>
        <p:spPr bwMode="auto">
          <a:xfrm>
            <a:off x="4752975" y="3743325"/>
            <a:ext cx="4203700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Times New Roman" pitchFamily="18" charset="0"/>
              </a:rPr>
              <a:t>★ 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</a:rPr>
              <a:t>将倾斜部分向辅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</a:rPr>
              <a:t>     助投影面投射。</a:t>
            </a:r>
            <a:endParaRPr lang="zh-CN" altLang="en-US" sz="3200" b="0">
              <a:solidFill>
                <a:srgbClr val="000000"/>
              </a:solidFill>
              <a:latin typeface="Times New Roman" pitchFamily="18" charset="0"/>
            </a:endParaRPr>
          </a:p>
        </p:txBody>
      </p:sp>
      <p:sp>
        <p:nvSpPr>
          <p:cNvPr id="8200" name="Line 1039"/>
          <p:cNvSpPr>
            <a:spLocks noChangeShapeType="1"/>
          </p:cNvSpPr>
          <p:nvPr/>
        </p:nvSpPr>
        <p:spPr bwMode="auto">
          <a:xfrm>
            <a:off x="3895725" y="4037013"/>
            <a:ext cx="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8201" name="Line 1040"/>
          <p:cNvSpPr>
            <a:spLocks noChangeShapeType="1"/>
          </p:cNvSpPr>
          <p:nvPr/>
        </p:nvSpPr>
        <p:spPr bwMode="auto">
          <a:xfrm>
            <a:off x="3895725" y="4037013"/>
            <a:ext cx="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00442" name="Text Box 1114"/>
          <p:cNvSpPr txBox="1">
            <a:spLocks noChangeArrowheads="1"/>
          </p:cNvSpPr>
          <p:nvPr/>
        </p:nvSpPr>
        <p:spPr bwMode="auto">
          <a:xfrm>
            <a:off x="4284663" y="4838700"/>
            <a:ext cx="4379912" cy="1616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66"/>
                </a:solidFill>
              </a14:hiddenFill>
            </a:ext>
            <a:ext uri="{91240B29-F687-4F45-9708-019B960494DF}">
              <a14:hiddenLine xmlns:a14="http://schemas.microsoft.com/office/drawing/2010/main" w="28575">
                <a:pattFill prst="trellis">
                  <a:fgClr>
                    <a:srgbClr val="FF3300"/>
                  </a:fgClr>
                  <a:bgClr>
                    <a:srgbClr val="FFFF66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600">
                <a:latin typeface="黑体" pitchFamily="2" charset="-122"/>
                <a:ea typeface="黑体" pitchFamily="2" charset="-122"/>
              </a:rPr>
              <a:t>    </a:t>
            </a:r>
            <a:r>
              <a:rPr lang="zh-CN" altLang="en-US" sz="3600">
                <a:latin typeface="黑体" pitchFamily="2" charset="-122"/>
                <a:ea typeface="黑体" pitchFamily="2" charset="-122"/>
              </a:rPr>
              <a:t>斜视图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</a:rPr>
              <a:t>是物体向不平行于基本投影面的平面投射所得的视图。</a:t>
            </a:r>
          </a:p>
        </p:txBody>
      </p:sp>
      <p:grpSp>
        <p:nvGrpSpPr>
          <p:cNvPr id="100673" name="Group 1345"/>
          <p:cNvGrpSpPr>
            <a:grpSpLocks/>
          </p:cNvGrpSpPr>
          <p:nvPr/>
        </p:nvGrpSpPr>
        <p:grpSpPr bwMode="auto">
          <a:xfrm>
            <a:off x="173038" y="1804988"/>
            <a:ext cx="4819650" cy="4856162"/>
            <a:chOff x="109" y="1137"/>
            <a:chExt cx="3036" cy="3059"/>
          </a:xfrm>
        </p:grpSpPr>
        <p:grpSp>
          <p:nvGrpSpPr>
            <p:cNvPr id="8320" name="Group 1346"/>
            <p:cNvGrpSpPr>
              <a:grpSpLocks/>
            </p:cNvGrpSpPr>
            <p:nvPr/>
          </p:nvGrpSpPr>
          <p:grpSpPr bwMode="auto">
            <a:xfrm>
              <a:off x="109" y="1137"/>
              <a:ext cx="3036" cy="3059"/>
              <a:chOff x="109" y="1137"/>
              <a:chExt cx="3036" cy="3059"/>
            </a:xfrm>
          </p:grpSpPr>
          <p:sp>
            <p:nvSpPr>
              <p:cNvPr id="8326" name="Line 1347"/>
              <p:cNvSpPr>
                <a:spLocks noChangeShapeType="1"/>
              </p:cNvSpPr>
              <p:nvPr/>
            </p:nvSpPr>
            <p:spPr bwMode="auto">
              <a:xfrm flipV="1">
                <a:off x="109" y="2443"/>
                <a:ext cx="2096" cy="121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grpSp>
            <p:nvGrpSpPr>
              <p:cNvPr id="8327" name="Group 1348"/>
              <p:cNvGrpSpPr>
                <a:grpSpLocks/>
              </p:cNvGrpSpPr>
              <p:nvPr/>
            </p:nvGrpSpPr>
            <p:grpSpPr bwMode="auto">
              <a:xfrm>
                <a:off x="109" y="1137"/>
                <a:ext cx="3036" cy="3059"/>
                <a:chOff x="109" y="1137"/>
                <a:chExt cx="3036" cy="3059"/>
              </a:xfrm>
            </p:grpSpPr>
            <p:sp>
              <p:nvSpPr>
                <p:cNvPr id="8344" name="Line 1349"/>
                <p:cNvSpPr>
                  <a:spLocks noChangeShapeType="1"/>
                </p:cNvSpPr>
                <p:nvPr/>
              </p:nvSpPr>
              <p:spPr bwMode="auto">
                <a:xfrm>
                  <a:off x="109" y="2347"/>
                  <a:ext cx="0" cy="1308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8345" name="Line 1350"/>
                <p:cNvSpPr>
                  <a:spLocks noChangeShapeType="1"/>
                </p:cNvSpPr>
                <p:nvPr/>
              </p:nvSpPr>
              <p:spPr bwMode="auto">
                <a:xfrm flipV="1">
                  <a:off x="2205" y="1137"/>
                  <a:ext cx="0" cy="1306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8346" name="Line 1351"/>
                <p:cNvSpPr>
                  <a:spLocks noChangeShapeType="1"/>
                </p:cNvSpPr>
                <p:nvPr/>
              </p:nvSpPr>
              <p:spPr bwMode="auto">
                <a:xfrm flipV="1">
                  <a:off x="109" y="1137"/>
                  <a:ext cx="2096" cy="1210"/>
                </a:xfrm>
                <a:prstGeom prst="line">
                  <a:avLst/>
                </a:prstGeom>
                <a:noFill/>
                <a:ln w="2857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8347" name="Line 1352"/>
                <p:cNvSpPr>
                  <a:spLocks noChangeShapeType="1"/>
                </p:cNvSpPr>
                <p:nvPr/>
              </p:nvSpPr>
              <p:spPr bwMode="auto">
                <a:xfrm>
                  <a:off x="109" y="3655"/>
                  <a:ext cx="940" cy="541"/>
                </a:xfrm>
                <a:prstGeom prst="line">
                  <a:avLst/>
                </a:prstGeom>
                <a:noFill/>
                <a:ln w="28575">
                  <a:solidFill>
                    <a:srgbClr val="0099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8348" name="Line 1353"/>
                <p:cNvSpPr>
                  <a:spLocks noChangeShapeType="1"/>
                </p:cNvSpPr>
                <p:nvPr/>
              </p:nvSpPr>
              <p:spPr bwMode="auto">
                <a:xfrm>
                  <a:off x="2205" y="2443"/>
                  <a:ext cx="940" cy="543"/>
                </a:xfrm>
                <a:prstGeom prst="line">
                  <a:avLst/>
                </a:prstGeom>
                <a:noFill/>
                <a:ln w="28575">
                  <a:solidFill>
                    <a:srgbClr val="0099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8349" name="Line 1354"/>
                <p:cNvSpPr>
                  <a:spLocks noChangeShapeType="1"/>
                </p:cNvSpPr>
                <p:nvPr/>
              </p:nvSpPr>
              <p:spPr bwMode="auto">
                <a:xfrm flipV="1">
                  <a:off x="1049" y="2986"/>
                  <a:ext cx="2096" cy="1210"/>
                </a:xfrm>
                <a:prstGeom prst="line">
                  <a:avLst/>
                </a:prstGeom>
                <a:noFill/>
                <a:ln w="28575">
                  <a:solidFill>
                    <a:srgbClr val="0099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sp>
            <p:nvSpPr>
              <p:cNvPr id="8328" name="Line 1355"/>
              <p:cNvSpPr>
                <a:spLocks noChangeShapeType="1"/>
              </p:cNvSpPr>
              <p:nvPr/>
            </p:nvSpPr>
            <p:spPr bwMode="auto">
              <a:xfrm>
                <a:off x="2205" y="2038"/>
                <a:ext cx="0" cy="405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8329" name="Line 1356"/>
              <p:cNvSpPr>
                <a:spLocks noChangeShapeType="1"/>
              </p:cNvSpPr>
              <p:nvPr/>
            </p:nvSpPr>
            <p:spPr bwMode="auto">
              <a:xfrm>
                <a:off x="2205" y="2443"/>
                <a:ext cx="134" cy="78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8330" name="Line 1357"/>
              <p:cNvSpPr>
                <a:spLocks noChangeShapeType="1"/>
              </p:cNvSpPr>
              <p:nvPr/>
            </p:nvSpPr>
            <p:spPr bwMode="auto">
              <a:xfrm flipH="1">
                <a:off x="917" y="2443"/>
                <a:ext cx="1288" cy="745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grpSp>
            <p:nvGrpSpPr>
              <p:cNvPr id="8331" name="Group 1358"/>
              <p:cNvGrpSpPr>
                <a:grpSpLocks/>
              </p:cNvGrpSpPr>
              <p:nvPr/>
            </p:nvGrpSpPr>
            <p:grpSpPr bwMode="auto">
              <a:xfrm>
                <a:off x="700" y="1936"/>
                <a:ext cx="1688" cy="1456"/>
                <a:chOff x="700" y="1936"/>
                <a:chExt cx="1688" cy="1456"/>
              </a:xfrm>
            </p:grpSpPr>
            <p:sp>
              <p:nvSpPr>
                <p:cNvPr id="8332" name="Line 1359"/>
                <p:cNvSpPr>
                  <a:spLocks noChangeShapeType="1"/>
                </p:cNvSpPr>
                <p:nvPr/>
              </p:nvSpPr>
              <p:spPr bwMode="auto">
                <a:xfrm flipV="1">
                  <a:off x="700" y="2464"/>
                  <a:ext cx="755" cy="434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8333" name="Line 1360"/>
                <p:cNvSpPr>
                  <a:spLocks noChangeShapeType="1"/>
                </p:cNvSpPr>
                <p:nvPr/>
              </p:nvSpPr>
              <p:spPr bwMode="auto">
                <a:xfrm>
                  <a:off x="700" y="2898"/>
                  <a:ext cx="0" cy="16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8334" name="Line 1361"/>
                <p:cNvSpPr>
                  <a:spLocks noChangeShapeType="1"/>
                </p:cNvSpPr>
                <p:nvPr/>
              </p:nvSpPr>
              <p:spPr bwMode="auto">
                <a:xfrm>
                  <a:off x="700" y="2898"/>
                  <a:ext cx="572" cy="33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8335" name="Line 1362"/>
                <p:cNvSpPr>
                  <a:spLocks noChangeShapeType="1"/>
                </p:cNvSpPr>
                <p:nvPr/>
              </p:nvSpPr>
              <p:spPr bwMode="auto">
                <a:xfrm>
                  <a:off x="700" y="3064"/>
                  <a:ext cx="572" cy="328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8336" name="Freeform 1363"/>
                <p:cNvSpPr>
                  <a:spLocks/>
                </p:cNvSpPr>
                <p:nvPr/>
              </p:nvSpPr>
              <p:spPr bwMode="auto">
                <a:xfrm>
                  <a:off x="1272" y="2443"/>
                  <a:ext cx="1116" cy="949"/>
                </a:xfrm>
                <a:custGeom>
                  <a:avLst/>
                  <a:gdLst>
                    <a:gd name="T0" fmla="*/ 1116 w 4107"/>
                    <a:gd name="T1" fmla="*/ 0 h 3486"/>
                    <a:gd name="T2" fmla="*/ 804 w 4107"/>
                    <a:gd name="T3" fmla="*/ 484 h 3486"/>
                    <a:gd name="T4" fmla="*/ 0 w 4107"/>
                    <a:gd name="T5" fmla="*/ 949 h 3486"/>
                    <a:gd name="T6" fmla="*/ 0 w 4107"/>
                    <a:gd name="T7" fmla="*/ 785 h 3486"/>
                    <a:gd name="T8" fmla="*/ 752 w 4107"/>
                    <a:gd name="T9" fmla="*/ 349 h 348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07" h="3486">
                      <a:moveTo>
                        <a:pt x="4107" y="0"/>
                      </a:moveTo>
                      <a:lnTo>
                        <a:pt x="2958" y="1778"/>
                      </a:lnTo>
                      <a:lnTo>
                        <a:pt x="0" y="3486"/>
                      </a:lnTo>
                      <a:lnTo>
                        <a:pt x="0" y="2882"/>
                      </a:lnTo>
                      <a:lnTo>
                        <a:pt x="2767" y="1283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8337" name="Freeform 1364"/>
                <p:cNvSpPr>
                  <a:spLocks/>
                </p:cNvSpPr>
                <p:nvPr/>
              </p:nvSpPr>
              <p:spPr bwMode="auto">
                <a:xfrm>
                  <a:off x="2297" y="2141"/>
                  <a:ext cx="91" cy="302"/>
                </a:xfrm>
                <a:custGeom>
                  <a:avLst/>
                  <a:gdLst>
                    <a:gd name="T0" fmla="*/ 0 w 337"/>
                    <a:gd name="T1" fmla="*/ 228 h 1109"/>
                    <a:gd name="T2" fmla="*/ 91 w 337"/>
                    <a:gd name="T3" fmla="*/ 302 h 1109"/>
                    <a:gd name="T4" fmla="*/ 51 w 337"/>
                    <a:gd name="T5" fmla="*/ 0 h 110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7" h="1109">
                      <a:moveTo>
                        <a:pt x="0" y="839"/>
                      </a:moveTo>
                      <a:lnTo>
                        <a:pt x="337" y="1109"/>
                      </a:lnTo>
                      <a:lnTo>
                        <a:pt x="190" y="0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8338" name="Freeform 1365"/>
                <p:cNvSpPr>
                  <a:spLocks/>
                </p:cNvSpPr>
                <p:nvPr/>
              </p:nvSpPr>
              <p:spPr bwMode="auto">
                <a:xfrm>
                  <a:off x="1455" y="2040"/>
                  <a:ext cx="842" cy="753"/>
                </a:xfrm>
                <a:custGeom>
                  <a:avLst/>
                  <a:gdLst>
                    <a:gd name="T0" fmla="*/ 802 w 3098"/>
                    <a:gd name="T1" fmla="*/ 28 h 2763"/>
                    <a:gd name="T2" fmla="*/ 842 w 3098"/>
                    <a:gd name="T3" fmla="*/ 330 h 2763"/>
                    <a:gd name="T4" fmla="*/ 569 w 3098"/>
                    <a:gd name="T5" fmla="*/ 753 h 2763"/>
                    <a:gd name="T6" fmla="*/ 0 w 3098"/>
                    <a:gd name="T7" fmla="*/ 423 h 2763"/>
                    <a:gd name="T8" fmla="*/ 273 w 3098"/>
                    <a:gd name="T9" fmla="*/ 0 h 27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98" h="2763">
                      <a:moveTo>
                        <a:pt x="2951" y="102"/>
                      </a:moveTo>
                      <a:lnTo>
                        <a:pt x="3098" y="1210"/>
                      </a:lnTo>
                      <a:lnTo>
                        <a:pt x="2095" y="2763"/>
                      </a:lnTo>
                      <a:lnTo>
                        <a:pt x="0" y="1552"/>
                      </a:lnTo>
                      <a:lnTo>
                        <a:pt x="1003" y="0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8339" name="Freeform 1366"/>
                <p:cNvSpPr>
                  <a:spLocks/>
                </p:cNvSpPr>
                <p:nvPr/>
              </p:nvSpPr>
              <p:spPr bwMode="auto">
                <a:xfrm>
                  <a:off x="1727" y="1936"/>
                  <a:ext cx="621" cy="205"/>
                </a:xfrm>
                <a:custGeom>
                  <a:avLst/>
                  <a:gdLst>
                    <a:gd name="T0" fmla="*/ 621 w 2285"/>
                    <a:gd name="T1" fmla="*/ 205 h 753"/>
                    <a:gd name="T2" fmla="*/ 529 w 2285"/>
                    <a:gd name="T3" fmla="*/ 132 h 753"/>
                    <a:gd name="T4" fmla="*/ 302 w 2285"/>
                    <a:gd name="T5" fmla="*/ 0 h 753"/>
                    <a:gd name="T6" fmla="*/ 0 w 2285"/>
                    <a:gd name="T7" fmla="*/ 104 h 753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285" h="753">
                      <a:moveTo>
                        <a:pt x="2285" y="753"/>
                      </a:moveTo>
                      <a:lnTo>
                        <a:pt x="1948" y="484"/>
                      </a:lnTo>
                      <a:lnTo>
                        <a:pt x="1110" y="0"/>
                      </a:lnTo>
                      <a:lnTo>
                        <a:pt x="0" y="382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8340" name="Freeform 1367"/>
                <p:cNvSpPr>
                  <a:spLocks/>
                </p:cNvSpPr>
                <p:nvPr/>
              </p:nvSpPr>
              <p:spPr bwMode="auto">
                <a:xfrm>
                  <a:off x="1344" y="2692"/>
                  <a:ext cx="282" cy="164"/>
                </a:xfrm>
                <a:custGeom>
                  <a:avLst/>
                  <a:gdLst>
                    <a:gd name="T0" fmla="*/ 281 w 1037"/>
                    <a:gd name="T1" fmla="*/ 74 h 600"/>
                    <a:gd name="T2" fmla="*/ 278 w 1037"/>
                    <a:gd name="T3" fmla="*/ 62 h 600"/>
                    <a:gd name="T4" fmla="*/ 272 w 1037"/>
                    <a:gd name="T5" fmla="*/ 51 h 600"/>
                    <a:gd name="T6" fmla="*/ 263 w 1037"/>
                    <a:gd name="T7" fmla="*/ 41 h 600"/>
                    <a:gd name="T8" fmla="*/ 251 w 1037"/>
                    <a:gd name="T9" fmla="*/ 31 h 600"/>
                    <a:gd name="T10" fmla="*/ 237 w 1037"/>
                    <a:gd name="T11" fmla="*/ 22 h 600"/>
                    <a:gd name="T12" fmla="*/ 222 w 1037"/>
                    <a:gd name="T13" fmla="*/ 15 h 600"/>
                    <a:gd name="T14" fmla="*/ 204 w 1037"/>
                    <a:gd name="T15" fmla="*/ 9 h 600"/>
                    <a:gd name="T16" fmla="*/ 186 w 1037"/>
                    <a:gd name="T17" fmla="*/ 4 h 600"/>
                    <a:gd name="T18" fmla="*/ 166 w 1037"/>
                    <a:gd name="T19" fmla="*/ 1 h 600"/>
                    <a:gd name="T20" fmla="*/ 146 w 1037"/>
                    <a:gd name="T21" fmla="*/ 0 h 600"/>
                    <a:gd name="T22" fmla="*/ 126 w 1037"/>
                    <a:gd name="T23" fmla="*/ 1 h 600"/>
                    <a:gd name="T24" fmla="*/ 106 w 1037"/>
                    <a:gd name="T25" fmla="*/ 3 h 600"/>
                    <a:gd name="T26" fmla="*/ 86 w 1037"/>
                    <a:gd name="T27" fmla="*/ 7 h 600"/>
                    <a:gd name="T28" fmla="*/ 68 w 1037"/>
                    <a:gd name="T29" fmla="*/ 12 h 600"/>
                    <a:gd name="T30" fmla="*/ 52 w 1037"/>
                    <a:gd name="T31" fmla="*/ 19 h 600"/>
                    <a:gd name="T32" fmla="*/ 37 w 1037"/>
                    <a:gd name="T33" fmla="*/ 27 h 600"/>
                    <a:gd name="T34" fmla="*/ 24 w 1037"/>
                    <a:gd name="T35" fmla="*/ 36 h 600"/>
                    <a:gd name="T36" fmla="*/ 14 w 1037"/>
                    <a:gd name="T37" fmla="*/ 46 h 600"/>
                    <a:gd name="T38" fmla="*/ 7 w 1037"/>
                    <a:gd name="T39" fmla="*/ 57 h 600"/>
                    <a:gd name="T40" fmla="*/ 2 w 1037"/>
                    <a:gd name="T41" fmla="*/ 68 h 600"/>
                    <a:gd name="T42" fmla="*/ 0 w 1037"/>
                    <a:gd name="T43" fmla="*/ 80 h 600"/>
                    <a:gd name="T44" fmla="*/ 1 w 1037"/>
                    <a:gd name="T45" fmla="*/ 92 h 600"/>
                    <a:gd name="T46" fmla="*/ 5 w 1037"/>
                    <a:gd name="T47" fmla="*/ 103 h 600"/>
                    <a:gd name="T48" fmla="*/ 12 w 1037"/>
                    <a:gd name="T49" fmla="*/ 115 h 600"/>
                    <a:gd name="T50" fmla="*/ 21 w 1037"/>
                    <a:gd name="T51" fmla="*/ 125 h 600"/>
                    <a:gd name="T52" fmla="*/ 33 w 1037"/>
                    <a:gd name="T53" fmla="*/ 134 h 600"/>
                    <a:gd name="T54" fmla="*/ 47 w 1037"/>
                    <a:gd name="T55" fmla="*/ 143 h 600"/>
                    <a:gd name="T56" fmla="*/ 63 w 1037"/>
                    <a:gd name="T57" fmla="*/ 150 h 600"/>
                    <a:gd name="T58" fmla="*/ 80 w 1037"/>
                    <a:gd name="T59" fmla="*/ 156 h 600"/>
                    <a:gd name="T60" fmla="*/ 99 w 1037"/>
                    <a:gd name="T61" fmla="*/ 160 h 600"/>
                    <a:gd name="T62" fmla="*/ 119 w 1037"/>
                    <a:gd name="T63" fmla="*/ 163 h 600"/>
                    <a:gd name="T64" fmla="*/ 139 w 1037"/>
                    <a:gd name="T65" fmla="*/ 164 h 600"/>
                    <a:gd name="T66" fmla="*/ 160 w 1037"/>
                    <a:gd name="T67" fmla="*/ 163 h 600"/>
                    <a:gd name="T68" fmla="*/ 179 w 1037"/>
                    <a:gd name="T69" fmla="*/ 161 h 600"/>
                    <a:gd name="T70" fmla="*/ 198 w 1037"/>
                    <a:gd name="T71" fmla="*/ 157 h 600"/>
                    <a:gd name="T72" fmla="*/ 216 w 1037"/>
                    <a:gd name="T73" fmla="*/ 151 h 600"/>
                    <a:gd name="T74" fmla="*/ 233 w 1037"/>
                    <a:gd name="T75" fmla="*/ 144 h 600"/>
                    <a:gd name="T76" fmla="*/ 247 w 1037"/>
                    <a:gd name="T77" fmla="*/ 136 h 600"/>
                    <a:gd name="T78" fmla="*/ 259 w 1037"/>
                    <a:gd name="T79" fmla="*/ 127 h 600"/>
                    <a:gd name="T80" fmla="*/ 269 w 1037"/>
                    <a:gd name="T81" fmla="*/ 116 h 600"/>
                    <a:gd name="T82" fmla="*/ 276 w 1037"/>
                    <a:gd name="T83" fmla="*/ 105 h 600"/>
                    <a:gd name="T84" fmla="*/ 281 w 1037"/>
                    <a:gd name="T85" fmla="*/ 94 h 600"/>
                    <a:gd name="T86" fmla="*/ 282 w 1037"/>
                    <a:gd name="T87" fmla="*/ 82 h 600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037" h="600">
                      <a:moveTo>
                        <a:pt x="1037" y="300"/>
                      </a:moveTo>
                      <a:lnTo>
                        <a:pt x="1036" y="286"/>
                      </a:lnTo>
                      <a:lnTo>
                        <a:pt x="1034" y="271"/>
                      </a:lnTo>
                      <a:lnTo>
                        <a:pt x="1032" y="257"/>
                      </a:lnTo>
                      <a:lnTo>
                        <a:pt x="1027" y="243"/>
                      </a:lnTo>
                      <a:lnTo>
                        <a:pt x="1022" y="228"/>
                      </a:lnTo>
                      <a:lnTo>
                        <a:pt x="1016" y="214"/>
                      </a:lnTo>
                      <a:lnTo>
                        <a:pt x="1007" y="202"/>
                      </a:lnTo>
                      <a:lnTo>
                        <a:pt x="999" y="188"/>
                      </a:lnTo>
                      <a:lnTo>
                        <a:pt x="989" y="175"/>
                      </a:lnTo>
                      <a:lnTo>
                        <a:pt x="978" y="161"/>
                      </a:lnTo>
                      <a:lnTo>
                        <a:pt x="966" y="150"/>
                      </a:lnTo>
                      <a:lnTo>
                        <a:pt x="953" y="137"/>
                      </a:lnTo>
                      <a:lnTo>
                        <a:pt x="939" y="125"/>
                      </a:lnTo>
                      <a:lnTo>
                        <a:pt x="924" y="113"/>
                      </a:lnTo>
                      <a:lnTo>
                        <a:pt x="908" y="103"/>
                      </a:lnTo>
                      <a:lnTo>
                        <a:pt x="891" y="92"/>
                      </a:lnTo>
                      <a:lnTo>
                        <a:pt x="873" y="81"/>
                      </a:lnTo>
                      <a:lnTo>
                        <a:pt x="855" y="72"/>
                      </a:lnTo>
                      <a:lnTo>
                        <a:pt x="836" y="63"/>
                      </a:lnTo>
                      <a:lnTo>
                        <a:pt x="816" y="55"/>
                      </a:lnTo>
                      <a:lnTo>
                        <a:pt x="795" y="46"/>
                      </a:lnTo>
                      <a:lnTo>
                        <a:pt x="774" y="39"/>
                      </a:lnTo>
                      <a:lnTo>
                        <a:pt x="752" y="32"/>
                      </a:lnTo>
                      <a:lnTo>
                        <a:pt x="729" y="26"/>
                      </a:lnTo>
                      <a:lnTo>
                        <a:pt x="706" y="21"/>
                      </a:lnTo>
                      <a:lnTo>
                        <a:pt x="684" y="16"/>
                      </a:lnTo>
                      <a:lnTo>
                        <a:pt x="659" y="12"/>
                      </a:lnTo>
                      <a:lnTo>
                        <a:pt x="636" y="8"/>
                      </a:lnTo>
                      <a:lnTo>
                        <a:pt x="611" y="5"/>
                      </a:lnTo>
                      <a:lnTo>
                        <a:pt x="587" y="3"/>
                      </a:lnTo>
                      <a:lnTo>
                        <a:pt x="561" y="2"/>
                      </a:lnTo>
                      <a:lnTo>
                        <a:pt x="537" y="0"/>
                      </a:lnTo>
                      <a:lnTo>
                        <a:pt x="512" y="0"/>
                      </a:lnTo>
                      <a:lnTo>
                        <a:pt x="487" y="0"/>
                      </a:lnTo>
                      <a:lnTo>
                        <a:pt x="462" y="3"/>
                      </a:lnTo>
                      <a:lnTo>
                        <a:pt x="438" y="4"/>
                      </a:lnTo>
                      <a:lnTo>
                        <a:pt x="413" y="7"/>
                      </a:lnTo>
                      <a:lnTo>
                        <a:pt x="389" y="10"/>
                      </a:lnTo>
                      <a:lnTo>
                        <a:pt x="365" y="13"/>
                      </a:lnTo>
                      <a:lnTo>
                        <a:pt x="342" y="19"/>
                      </a:lnTo>
                      <a:lnTo>
                        <a:pt x="318" y="24"/>
                      </a:lnTo>
                      <a:lnTo>
                        <a:pt x="296" y="29"/>
                      </a:lnTo>
                      <a:lnTo>
                        <a:pt x="274" y="36"/>
                      </a:lnTo>
                      <a:lnTo>
                        <a:pt x="251" y="43"/>
                      </a:lnTo>
                      <a:lnTo>
                        <a:pt x="231" y="51"/>
                      </a:lnTo>
                      <a:lnTo>
                        <a:pt x="211" y="59"/>
                      </a:lnTo>
                      <a:lnTo>
                        <a:pt x="191" y="68"/>
                      </a:lnTo>
                      <a:lnTo>
                        <a:pt x="171" y="77"/>
                      </a:lnTo>
                      <a:lnTo>
                        <a:pt x="153" y="87"/>
                      </a:lnTo>
                      <a:lnTo>
                        <a:pt x="136" y="97"/>
                      </a:lnTo>
                      <a:lnTo>
                        <a:pt x="120" y="108"/>
                      </a:lnTo>
                      <a:lnTo>
                        <a:pt x="104" y="120"/>
                      </a:lnTo>
                      <a:lnTo>
                        <a:pt x="90" y="131"/>
                      </a:lnTo>
                      <a:lnTo>
                        <a:pt x="77" y="143"/>
                      </a:lnTo>
                      <a:lnTo>
                        <a:pt x="64" y="156"/>
                      </a:lnTo>
                      <a:lnTo>
                        <a:pt x="52" y="168"/>
                      </a:lnTo>
                      <a:lnTo>
                        <a:pt x="43" y="181"/>
                      </a:lnTo>
                      <a:lnTo>
                        <a:pt x="33" y="194"/>
                      </a:lnTo>
                      <a:lnTo>
                        <a:pt x="24" y="208"/>
                      </a:lnTo>
                      <a:lnTo>
                        <a:pt x="17" y="222"/>
                      </a:lnTo>
                      <a:lnTo>
                        <a:pt x="12" y="236"/>
                      </a:lnTo>
                      <a:lnTo>
                        <a:pt x="6" y="250"/>
                      </a:lnTo>
                      <a:lnTo>
                        <a:pt x="3" y="265"/>
                      </a:lnTo>
                      <a:lnTo>
                        <a:pt x="1" y="278"/>
                      </a:lnTo>
                      <a:lnTo>
                        <a:pt x="0" y="293"/>
                      </a:lnTo>
                      <a:lnTo>
                        <a:pt x="0" y="307"/>
                      </a:lnTo>
                      <a:lnTo>
                        <a:pt x="1" y="322"/>
                      </a:lnTo>
                      <a:lnTo>
                        <a:pt x="3" y="336"/>
                      </a:lnTo>
                      <a:lnTo>
                        <a:pt x="6" y="350"/>
                      </a:lnTo>
                      <a:lnTo>
                        <a:pt x="12" y="365"/>
                      </a:lnTo>
                      <a:lnTo>
                        <a:pt x="17" y="378"/>
                      </a:lnTo>
                      <a:lnTo>
                        <a:pt x="24" y="392"/>
                      </a:lnTo>
                      <a:lnTo>
                        <a:pt x="33" y="405"/>
                      </a:lnTo>
                      <a:lnTo>
                        <a:pt x="43" y="419"/>
                      </a:lnTo>
                      <a:lnTo>
                        <a:pt x="52" y="432"/>
                      </a:lnTo>
                      <a:lnTo>
                        <a:pt x="64" y="444"/>
                      </a:lnTo>
                      <a:lnTo>
                        <a:pt x="77" y="457"/>
                      </a:lnTo>
                      <a:lnTo>
                        <a:pt x="90" y="469"/>
                      </a:lnTo>
                      <a:lnTo>
                        <a:pt x="104" y="481"/>
                      </a:lnTo>
                      <a:lnTo>
                        <a:pt x="120" y="492"/>
                      </a:lnTo>
                      <a:lnTo>
                        <a:pt x="136" y="503"/>
                      </a:lnTo>
                      <a:lnTo>
                        <a:pt x="153" y="513"/>
                      </a:lnTo>
                      <a:lnTo>
                        <a:pt x="171" y="523"/>
                      </a:lnTo>
                      <a:lnTo>
                        <a:pt x="191" y="532"/>
                      </a:lnTo>
                      <a:lnTo>
                        <a:pt x="211" y="541"/>
                      </a:lnTo>
                      <a:lnTo>
                        <a:pt x="231" y="549"/>
                      </a:lnTo>
                      <a:lnTo>
                        <a:pt x="251" y="557"/>
                      </a:lnTo>
                      <a:lnTo>
                        <a:pt x="274" y="564"/>
                      </a:lnTo>
                      <a:lnTo>
                        <a:pt x="296" y="570"/>
                      </a:lnTo>
                      <a:lnTo>
                        <a:pt x="318" y="576"/>
                      </a:lnTo>
                      <a:lnTo>
                        <a:pt x="342" y="582"/>
                      </a:lnTo>
                      <a:lnTo>
                        <a:pt x="365" y="586"/>
                      </a:lnTo>
                      <a:lnTo>
                        <a:pt x="389" y="590"/>
                      </a:lnTo>
                      <a:lnTo>
                        <a:pt x="413" y="593"/>
                      </a:lnTo>
                      <a:lnTo>
                        <a:pt x="438" y="596"/>
                      </a:lnTo>
                      <a:lnTo>
                        <a:pt x="462" y="598"/>
                      </a:lnTo>
                      <a:lnTo>
                        <a:pt x="487" y="599"/>
                      </a:lnTo>
                      <a:lnTo>
                        <a:pt x="512" y="600"/>
                      </a:lnTo>
                      <a:lnTo>
                        <a:pt x="537" y="599"/>
                      </a:lnTo>
                      <a:lnTo>
                        <a:pt x="561" y="599"/>
                      </a:lnTo>
                      <a:lnTo>
                        <a:pt x="587" y="597"/>
                      </a:lnTo>
                      <a:lnTo>
                        <a:pt x="611" y="595"/>
                      </a:lnTo>
                      <a:lnTo>
                        <a:pt x="636" y="591"/>
                      </a:lnTo>
                      <a:lnTo>
                        <a:pt x="659" y="588"/>
                      </a:lnTo>
                      <a:lnTo>
                        <a:pt x="684" y="584"/>
                      </a:lnTo>
                      <a:lnTo>
                        <a:pt x="706" y="579"/>
                      </a:lnTo>
                      <a:lnTo>
                        <a:pt x="729" y="573"/>
                      </a:lnTo>
                      <a:lnTo>
                        <a:pt x="752" y="567"/>
                      </a:lnTo>
                      <a:lnTo>
                        <a:pt x="774" y="560"/>
                      </a:lnTo>
                      <a:lnTo>
                        <a:pt x="795" y="553"/>
                      </a:lnTo>
                      <a:lnTo>
                        <a:pt x="816" y="546"/>
                      </a:lnTo>
                      <a:lnTo>
                        <a:pt x="836" y="537"/>
                      </a:lnTo>
                      <a:lnTo>
                        <a:pt x="855" y="527"/>
                      </a:lnTo>
                      <a:lnTo>
                        <a:pt x="873" y="518"/>
                      </a:lnTo>
                      <a:lnTo>
                        <a:pt x="891" y="508"/>
                      </a:lnTo>
                      <a:lnTo>
                        <a:pt x="908" y="498"/>
                      </a:lnTo>
                      <a:lnTo>
                        <a:pt x="924" y="486"/>
                      </a:lnTo>
                      <a:lnTo>
                        <a:pt x="939" y="475"/>
                      </a:lnTo>
                      <a:lnTo>
                        <a:pt x="953" y="463"/>
                      </a:lnTo>
                      <a:lnTo>
                        <a:pt x="966" y="451"/>
                      </a:lnTo>
                      <a:lnTo>
                        <a:pt x="978" y="438"/>
                      </a:lnTo>
                      <a:lnTo>
                        <a:pt x="989" y="425"/>
                      </a:lnTo>
                      <a:lnTo>
                        <a:pt x="999" y="412"/>
                      </a:lnTo>
                      <a:lnTo>
                        <a:pt x="1007" y="399"/>
                      </a:lnTo>
                      <a:lnTo>
                        <a:pt x="1016" y="385"/>
                      </a:lnTo>
                      <a:lnTo>
                        <a:pt x="1022" y="371"/>
                      </a:lnTo>
                      <a:lnTo>
                        <a:pt x="1027" y="357"/>
                      </a:lnTo>
                      <a:lnTo>
                        <a:pt x="1032" y="343"/>
                      </a:lnTo>
                      <a:lnTo>
                        <a:pt x="1034" y="328"/>
                      </a:lnTo>
                      <a:lnTo>
                        <a:pt x="1036" y="315"/>
                      </a:lnTo>
                      <a:lnTo>
                        <a:pt x="1037" y="300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8341" name="Freeform 1368"/>
                <p:cNvSpPr>
                  <a:spLocks/>
                </p:cNvSpPr>
                <p:nvPr/>
              </p:nvSpPr>
              <p:spPr bwMode="auto">
                <a:xfrm>
                  <a:off x="1058" y="2858"/>
                  <a:ext cx="282" cy="164"/>
                </a:xfrm>
                <a:custGeom>
                  <a:avLst/>
                  <a:gdLst>
                    <a:gd name="T0" fmla="*/ 281 w 1037"/>
                    <a:gd name="T1" fmla="*/ 74 h 600"/>
                    <a:gd name="T2" fmla="*/ 278 w 1037"/>
                    <a:gd name="T3" fmla="*/ 63 h 600"/>
                    <a:gd name="T4" fmla="*/ 272 w 1037"/>
                    <a:gd name="T5" fmla="*/ 51 h 600"/>
                    <a:gd name="T6" fmla="*/ 263 w 1037"/>
                    <a:gd name="T7" fmla="*/ 41 h 600"/>
                    <a:gd name="T8" fmla="*/ 251 w 1037"/>
                    <a:gd name="T9" fmla="*/ 31 h 600"/>
                    <a:gd name="T10" fmla="*/ 238 w 1037"/>
                    <a:gd name="T11" fmla="*/ 22 h 600"/>
                    <a:gd name="T12" fmla="*/ 222 w 1037"/>
                    <a:gd name="T13" fmla="*/ 15 h 600"/>
                    <a:gd name="T14" fmla="*/ 204 w 1037"/>
                    <a:gd name="T15" fmla="*/ 9 h 600"/>
                    <a:gd name="T16" fmla="*/ 186 w 1037"/>
                    <a:gd name="T17" fmla="*/ 4 h 600"/>
                    <a:gd name="T18" fmla="*/ 166 w 1037"/>
                    <a:gd name="T19" fmla="*/ 2 h 600"/>
                    <a:gd name="T20" fmla="*/ 146 w 1037"/>
                    <a:gd name="T21" fmla="*/ 0 h 600"/>
                    <a:gd name="T22" fmla="*/ 126 w 1037"/>
                    <a:gd name="T23" fmla="*/ 1 h 600"/>
                    <a:gd name="T24" fmla="*/ 106 w 1037"/>
                    <a:gd name="T25" fmla="*/ 3 h 600"/>
                    <a:gd name="T26" fmla="*/ 87 w 1037"/>
                    <a:gd name="T27" fmla="*/ 7 h 600"/>
                    <a:gd name="T28" fmla="*/ 69 w 1037"/>
                    <a:gd name="T29" fmla="*/ 12 h 600"/>
                    <a:gd name="T30" fmla="*/ 52 w 1037"/>
                    <a:gd name="T31" fmla="*/ 19 h 600"/>
                    <a:gd name="T32" fmla="*/ 37 w 1037"/>
                    <a:gd name="T33" fmla="*/ 27 h 600"/>
                    <a:gd name="T34" fmla="*/ 25 w 1037"/>
                    <a:gd name="T35" fmla="*/ 36 h 600"/>
                    <a:gd name="T36" fmla="*/ 14 w 1037"/>
                    <a:gd name="T37" fmla="*/ 46 h 600"/>
                    <a:gd name="T38" fmla="*/ 7 w 1037"/>
                    <a:gd name="T39" fmla="*/ 57 h 600"/>
                    <a:gd name="T40" fmla="*/ 2 w 1037"/>
                    <a:gd name="T41" fmla="*/ 68 h 600"/>
                    <a:gd name="T42" fmla="*/ 0 w 1037"/>
                    <a:gd name="T43" fmla="*/ 80 h 600"/>
                    <a:gd name="T44" fmla="*/ 1 w 1037"/>
                    <a:gd name="T45" fmla="*/ 92 h 600"/>
                    <a:gd name="T46" fmla="*/ 5 w 1037"/>
                    <a:gd name="T47" fmla="*/ 103 h 600"/>
                    <a:gd name="T48" fmla="*/ 12 w 1037"/>
                    <a:gd name="T49" fmla="*/ 115 h 600"/>
                    <a:gd name="T50" fmla="*/ 21 w 1037"/>
                    <a:gd name="T51" fmla="*/ 125 h 600"/>
                    <a:gd name="T52" fmla="*/ 33 w 1037"/>
                    <a:gd name="T53" fmla="*/ 134 h 600"/>
                    <a:gd name="T54" fmla="*/ 47 w 1037"/>
                    <a:gd name="T55" fmla="*/ 143 h 600"/>
                    <a:gd name="T56" fmla="*/ 63 w 1037"/>
                    <a:gd name="T57" fmla="*/ 150 h 600"/>
                    <a:gd name="T58" fmla="*/ 80 w 1037"/>
                    <a:gd name="T59" fmla="*/ 156 h 600"/>
                    <a:gd name="T60" fmla="*/ 99 w 1037"/>
                    <a:gd name="T61" fmla="*/ 160 h 600"/>
                    <a:gd name="T62" fmla="*/ 119 w 1037"/>
                    <a:gd name="T63" fmla="*/ 163 h 600"/>
                    <a:gd name="T64" fmla="*/ 139 w 1037"/>
                    <a:gd name="T65" fmla="*/ 164 h 600"/>
                    <a:gd name="T66" fmla="*/ 160 w 1037"/>
                    <a:gd name="T67" fmla="*/ 163 h 600"/>
                    <a:gd name="T68" fmla="*/ 179 w 1037"/>
                    <a:gd name="T69" fmla="*/ 161 h 600"/>
                    <a:gd name="T70" fmla="*/ 199 w 1037"/>
                    <a:gd name="T71" fmla="*/ 157 h 600"/>
                    <a:gd name="T72" fmla="*/ 216 w 1037"/>
                    <a:gd name="T73" fmla="*/ 151 h 600"/>
                    <a:gd name="T74" fmla="*/ 233 w 1037"/>
                    <a:gd name="T75" fmla="*/ 144 h 600"/>
                    <a:gd name="T76" fmla="*/ 247 w 1037"/>
                    <a:gd name="T77" fmla="*/ 136 h 600"/>
                    <a:gd name="T78" fmla="*/ 259 w 1037"/>
                    <a:gd name="T79" fmla="*/ 127 h 600"/>
                    <a:gd name="T80" fmla="*/ 269 w 1037"/>
                    <a:gd name="T81" fmla="*/ 116 h 600"/>
                    <a:gd name="T82" fmla="*/ 276 w 1037"/>
                    <a:gd name="T83" fmla="*/ 106 h 600"/>
                    <a:gd name="T84" fmla="*/ 281 w 1037"/>
                    <a:gd name="T85" fmla="*/ 94 h 600"/>
                    <a:gd name="T86" fmla="*/ 282 w 1037"/>
                    <a:gd name="T87" fmla="*/ 82 h 600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037" h="600">
                      <a:moveTo>
                        <a:pt x="1037" y="300"/>
                      </a:moveTo>
                      <a:lnTo>
                        <a:pt x="1036" y="286"/>
                      </a:lnTo>
                      <a:lnTo>
                        <a:pt x="1034" y="272"/>
                      </a:lnTo>
                      <a:lnTo>
                        <a:pt x="1032" y="257"/>
                      </a:lnTo>
                      <a:lnTo>
                        <a:pt x="1028" y="243"/>
                      </a:lnTo>
                      <a:lnTo>
                        <a:pt x="1022" y="229"/>
                      </a:lnTo>
                      <a:lnTo>
                        <a:pt x="1016" y="215"/>
                      </a:lnTo>
                      <a:lnTo>
                        <a:pt x="1009" y="201"/>
                      </a:lnTo>
                      <a:lnTo>
                        <a:pt x="999" y="188"/>
                      </a:lnTo>
                      <a:lnTo>
                        <a:pt x="989" y="175"/>
                      </a:lnTo>
                      <a:lnTo>
                        <a:pt x="979" y="162"/>
                      </a:lnTo>
                      <a:lnTo>
                        <a:pt x="967" y="149"/>
                      </a:lnTo>
                      <a:lnTo>
                        <a:pt x="953" y="138"/>
                      </a:lnTo>
                      <a:lnTo>
                        <a:pt x="939" y="125"/>
                      </a:lnTo>
                      <a:lnTo>
                        <a:pt x="924" y="114"/>
                      </a:lnTo>
                      <a:lnTo>
                        <a:pt x="908" y="102"/>
                      </a:lnTo>
                      <a:lnTo>
                        <a:pt x="891" y="92"/>
                      </a:lnTo>
                      <a:lnTo>
                        <a:pt x="874" y="82"/>
                      </a:lnTo>
                      <a:lnTo>
                        <a:pt x="855" y="73"/>
                      </a:lnTo>
                      <a:lnTo>
                        <a:pt x="836" y="63"/>
                      </a:lnTo>
                      <a:lnTo>
                        <a:pt x="816" y="54"/>
                      </a:lnTo>
                      <a:lnTo>
                        <a:pt x="796" y="47"/>
                      </a:lnTo>
                      <a:lnTo>
                        <a:pt x="774" y="40"/>
                      </a:lnTo>
                      <a:lnTo>
                        <a:pt x="752" y="33"/>
                      </a:lnTo>
                      <a:lnTo>
                        <a:pt x="730" y="27"/>
                      </a:lnTo>
                      <a:lnTo>
                        <a:pt x="707" y="21"/>
                      </a:lnTo>
                      <a:lnTo>
                        <a:pt x="684" y="16"/>
                      </a:lnTo>
                      <a:lnTo>
                        <a:pt x="659" y="12"/>
                      </a:lnTo>
                      <a:lnTo>
                        <a:pt x="636" y="9"/>
                      </a:lnTo>
                      <a:lnTo>
                        <a:pt x="611" y="6"/>
                      </a:lnTo>
                      <a:lnTo>
                        <a:pt x="587" y="3"/>
                      </a:lnTo>
                      <a:lnTo>
                        <a:pt x="562" y="1"/>
                      </a:lnTo>
                      <a:lnTo>
                        <a:pt x="537" y="1"/>
                      </a:lnTo>
                      <a:lnTo>
                        <a:pt x="512" y="0"/>
                      </a:lnTo>
                      <a:lnTo>
                        <a:pt x="488" y="1"/>
                      </a:lnTo>
                      <a:lnTo>
                        <a:pt x="462" y="2"/>
                      </a:lnTo>
                      <a:lnTo>
                        <a:pt x="438" y="4"/>
                      </a:lnTo>
                      <a:lnTo>
                        <a:pt x="413" y="7"/>
                      </a:lnTo>
                      <a:lnTo>
                        <a:pt x="389" y="10"/>
                      </a:lnTo>
                      <a:lnTo>
                        <a:pt x="365" y="14"/>
                      </a:lnTo>
                      <a:lnTo>
                        <a:pt x="342" y="18"/>
                      </a:lnTo>
                      <a:lnTo>
                        <a:pt x="319" y="24"/>
                      </a:lnTo>
                      <a:lnTo>
                        <a:pt x="296" y="30"/>
                      </a:lnTo>
                      <a:lnTo>
                        <a:pt x="274" y="36"/>
                      </a:lnTo>
                      <a:lnTo>
                        <a:pt x="252" y="43"/>
                      </a:lnTo>
                      <a:lnTo>
                        <a:pt x="231" y="51"/>
                      </a:lnTo>
                      <a:lnTo>
                        <a:pt x="211" y="59"/>
                      </a:lnTo>
                      <a:lnTo>
                        <a:pt x="191" y="68"/>
                      </a:lnTo>
                      <a:lnTo>
                        <a:pt x="172" y="77"/>
                      </a:lnTo>
                      <a:lnTo>
                        <a:pt x="153" y="87"/>
                      </a:lnTo>
                      <a:lnTo>
                        <a:pt x="136" y="97"/>
                      </a:lnTo>
                      <a:lnTo>
                        <a:pt x="120" y="108"/>
                      </a:lnTo>
                      <a:lnTo>
                        <a:pt x="104" y="119"/>
                      </a:lnTo>
                      <a:lnTo>
                        <a:pt x="91" y="131"/>
                      </a:lnTo>
                      <a:lnTo>
                        <a:pt x="77" y="143"/>
                      </a:lnTo>
                      <a:lnTo>
                        <a:pt x="64" y="156"/>
                      </a:lnTo>
                      <a:lnTo>
                        <a:pt x="52" y="168"/>
                      </a:lnTo>
                      <a:lnTo>
                        <a:pt x="43" y="181"/>
                      </a:lnTo>
                      <a:lnTo>
                        <a:pt x="33" y="195"/>
                      </a:lnTo>
                      <a:lnTo>
                        <a:pt x="25" y="208"/>
                      </a:lnTo>
                      <a:lnTo>
                        <a:pt x="18" y="222"/>
                      </a:lnTo>
                      <a:lnTo>
                        <a:pt x="12" y="235"/>
                      </a:lnTo>
                      <a:lnTo>
                        <a:pt x="8" y="250"/>
                      </a:lnTo>
                      <a:lnTo>
                        <a:pt x="3" y="264"/>
                      </a:lnTo>
                      <a:lnTo>
                        <a:pt x="1" y="279"/>
                      </a:lnTo>
                      <a:lnTo>
                        <a:pt x="0" y="293"/>
                      </a:lnTo>
                      <a:lnTo>
                        <a:pt x="0" y="307"/>
                      </a:lnTo>
                      <a:lnTo>
                        <a:pt x="1" y="322"/>
                      </a:lnTo>
                      <a:lnTo>
                        <a:pt x="3" y="336"/>
                      </a:lnTo>
                      <a:lnTo>
                        <a:pt x="8" y="350"/>
                      </a:lnTo>
                      <a:lnTo>
                        <a:pt x="12" y="364"/>
                      </a:lnTo>
                      <a:lnTo>
                        <a:pt x="18" y="378"/>
                      </a:lnTo>
                      <a:lnTo>
                        <a:pt x="25" y="392"/>
                      </a:lnTo>
                      <a:lnTo>
                        <a:pt x="33" y="406"/>
                      </a:lnTo>
                      <a:lnTo>
                        <a:pt x="43" y="419"/>
                      </a:lnTo>
                      <a:lnTo>
                        <a:pt x="52" y="432"/>
                      </a:lnTo>
                      <a:lnTo>
                        <a:pt x="64" y="445"/>
                      </a:lnTo>
                      <a:lnTo>
                        <a:pt x="77" y="457"/>
                      </a:lnTo>
                      <a:lnTo>
                        <a:pt x="91" y="470"/>
                      </a:lnTo>
                      <a:lnTo>
                        <a:pt x="104" y="480"/>
                      </a:lnTo>
                      <a:lnTo>
                        <a:pt x="120" y="492"/>
                      </a:lnTo>
                      <a:lnTo>
                        <a:pt x="136" y="503"/>
                      </a:lnTo>
                      <a:lnTo>
                        <a:pt x="153" y="513"/>
                      </a:lnTo>
                      <a:lnTo>
                        <a:pt x="172" y="523"/>
                      </a:lnTo>
                      <a:lnTo>
                        <a:pt x="191" y="533"/>
                      </a:lnTo>
                      <a:lnTo>
                        <a:pt x="211" y="541"/>
                      </a:lnTo>
                      <a:lnTo>
                        <a:pt x="231" y="550"/>
                      </a:lnTo>
                      <a:lnTo>
                        <a:pt x="252" y="557"/>
                      </a:lnTo>
                      <a:lnTo>
                        <a:pt x="274" y="564"/>
                      </a:lnTo>
                      <a:lnTo>
                        <a:pt x="296" y="571"/>
                      </a:lnTo>
                      <a:lnTo>
                        <a:pt x="319" y="576"/>
                      </a:lnTo>
                      <a:lnTo>
                        <a:pt x="342" y="581"/>
                      </a:lnTo>
                      <a:lnTo>
                        <a:pt x="365" y="587"/>
                      </a:lnTo>
                      <a:lnTo>
                        <a:pt x="389" y="590"/>
                      </a:lnTo>
                      <a:lnTo>
                        <a:pt x="413" y="593"/>
                      </a:lnTo>
                      <a:lnTo>
                        <a:pt x="438" y="596"/>
                      </a:lnTo>
                      <a:lnTo>
                        <a:pt x="462" y="597"/>
                      </a:lnTo>
                      <a:lnTo>
                        <a:pt x="488" y="600"/>
                      </a:lnTo>
                      <a:lnTo>
                        <a:pt x="512" y="600"/>
                      </a:lnTo>
                      <a:lnTo>
                        <a:pt x="537" y="600"/>
                      </a:lnTo>
                      <a:lnTo>
                        <a:pt x="562" y="599"/>
                      </a:lnTo>
                      <a:lnTo>
                        <a:pt x="587" y="597"/>
                      </a:lnTo>
                      <a:lnTo>
                        <a:pt x="611" y="595"/>
                      </a:lnTo>
                      <a:lnTo>
                        <a:pt x="636" y="592"/>
                      </a:lnTo>
                      <a:lnTo>
                        <a:pt x="659" y="588"/>
                      </a:lnTo>
                      <a:lnTo>
                        <a:pt x="684" y="585"/>
                      </a:lnTo>
                      <a:lnTo>
                        <a:pt x="707" y="579"/>
                      </a:lnTo>
                      <a:lnTo>
                        <a:pt x="730" y="574"/>
                      </a:lnTo>
                      <a:lnTo>
                        <a:pt x="752" y="568"/>
                      </a:lnTo>
                      <a:lnTo>
                        <a:pt x="774" y="561"/>
                      </a:lnTo>
                      <a:lnTo>
                        <a:pt x="796" y="554"/>
                      </a:lnTo>
                      <a:lnTo>
                        <a:pt x="816" y="545"/>
                      </a:lnTo>
                      <a:lnTo>
                        <a:pt x="836" y="537"/>
                      </a:lnTo>
                      <a:lnTo>
                        <a:pt x="855" y="528"/>
                      </a:lnTo>
                      <a:lnTo>
                        <a:pt x="874" y="519"/>
                      </a:lnTo>
                      <a:lnTo>
                        <a:pt x="891" y="508"/>
                      </a:lnTo>
                      <a:lnTo>
                        <a:pt x="908" y="497"/>
                      </a:lnTo>
                      <a:lnTo>
                        <a:pt x="924" y="487"/>
                      </a:lnTo>
                      <a:lnTo>
                        <a:pt x="939" y="475"/>
                      </a:lnTo>
                      <a:lnTo>
                        <a:pt x="953" y="463"/>
                      </a:lnTo>
                      <a:lnTo>
                        <a:pt x="967" y="451"/>
                      </a:lnTo>
                      <a:lnTo>
                        <a:pt x="979" y="439"/>
                      </a:lnTo>
                      <a:lnTo>
                        <a:pt x="989" y="425"/>
                      </a:lnTo>
                      <a:lnTo>
                        <a:pt x="999" y="412"/>
                      </a:lnTo>
                      <a:lnTo>
                        <a:pt x="1009" y="398"/>
                      </a:lnTo>
                      <a:lnTo>
                        <a:pt x="1016" y="386"/>
                      </a:lnTo>
                      <a:lnTo>
                        <a:pt x="1022" y="372"/>
                      </a:lnTo>
                      <a:lnTo>
                        <a:pt x="1028" y="357"/>
                      </a:lnTo>
                      <a:lnTo>
                        <a:pt x="1032" y="343"/>
                      </a:lnTo>
                      <a:lnTo>
                        <a:pt x="1034" y="329"/>
                      </a:lnTo>
                      <a:lnTo>
                        <a:pt x="1036" y="314"/>
                      </a:lnTo>
                      <a:lnTo>
                        <a:pt x="1037" y="300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8342" name="Freeform 1369"/>
                <p:cNvSpPr>
                  <a:spLocks/>
                </p:cNvSpPr>
                <p:nvPr/>
              </p:nvSpPr>
              <p:spPr bwMode="auto">
                <a:xfrm>
                  <a:off x="1883" y="2155"/>
                  <a:ext cx="252" cy="299"/>
                </a:xfrm>
                <a:custGeom>
                  <a:avLst/>
                  <a:gdLst>
                    <a:gd name="T0" fmla="*/ 252 w 924"/>
                    <a:gd name="T1" fmla="*/ 4 h 1098"/>
                    <a:gd name="T2" fmla="*/ 245 w 924"/>
                    <a:gd name="T3" fmla="*/ 3 h 1098"/>
                    <a:gd name="T4" fmla="*/ 239 w 924"/>
                    <a:gd name="T5" fmla="*/ 2 h 1098"/>
                    <a:gd name="T6" fmla="*/ 232 w 924"/>
                    <a:gd name="T7" fmla="*/ 1 h 1098"/>
                    <a:gd name="T8" fmla="*/ 225 w 924"/>
                    <a:gd name="T9" fmla="*/ 0 h 1098"/>
                    <a:gd name="T10" fmla="*/ 218 w 924"/>
                    <a:gd name="T11" fmla="*/ 0 h 1098"/>
                    <a:gd name="T12" fmla="*/ 210 w 924"/>
                    <a:gd name="T13" fmla="*/ 0 h 1098"/>
                    <a:gd name="T14" fmla="*/ 203 w 924"/>
                    <a:gd name="T15" fmla="*/ 1 h 1098"/>
                    <a:gd name="T16" fmla="*/ 196 w 924"/>
                    <a:gd name="T17" fmla="*/ 1 h 1098"/>
                    <a:gd name="T18" fmla="*/ 189 w 924"/>
                    <a:gd name="T19" fmla="*/ 2 h 1098"/>
                    <a:gd name="T20" fmla="*/ 182 w 924"/>
                    <a:gd name="T21" fmla="*/ 4 h 1098"/>
                    <a:gd name="T22" fmla="*/ 175 w 924"/>
                    <a:gd name="T23" fmla="*/ 5 h 1098"/>
                    <a:gd name="T24" fmla="*/ 167 w 924"/>
                    <a:gd name="T25" fmla="*/ 7 h 1098"/>
                    <a:gd name="T26" fmla="*/ 160 w 924"/>
                    <a:gd name="T27" fmla="*/ 9 h 1098"/>
                    <a:gd name="T28" fmla="*/ 153 w 924"/>
                    <a:gd name="T29" fmla="*/ 12 h 1098"/>
                    <a:gd name="T30" fmla="*/ 146 w 924"/>
                    <a:gd name="T31" fmla="*/ 14 h 1098"/>
                    <a:gd name="T32" fmla="*/ 139 w 924"/>
                    <a:gd name="T33" fmla="*/ 17 h 1098"/>
                    <a:gd name="T34" fmla="*/ 132 w 924"/>
                    <a:gd name="T35" fmla="*/ 21 h 1098"/>
                    <a:gd name="T36" fmla="*/ 125 w 924"/>
                    <a:gd name="T37" fmla="*/ 25 h 1098"/>
                    <a:gd name="T38" fmla="*/ 118 w 924"/>
                    <a:gd name="T39" fmla="*/ 28 h 1098"/>
                    <a:gd name="T40" fmla="*/ 111 w 924"/>
                    <a:gd name="T41" fmla="*/ 32 h 1098"/>
                    <a:gd name="T42" fmla="*/ 105 w 924"/>
                    <a:gd name="T43" fmla="*/ 36 h 1098"/>
                    <a:gd name="T44" fmla="*/ 98 w 924"/>
                    <a:gd name="T45" fmla="*/ 41 h 1098"/>
                    <a:gd name="T46" fmla="*/ 92 w 924"/>
                    <a:gd name="T47" fmla="*/ 46 h 1098"/>
                    <a:gd name="T48" fmla="*/ 86 w 924"/>
                    <a:gd name="T49" fmla="*/ 51 h 1098"/>
                    <a:gd name="T50" fmla="*/ 79 w 924"/>
                    <a:gd name="T51" fmla="*/ 56 h 1098"/>
                    <a:gd name="T52" fmla="*/ 74 w 924"/>
                    <a:gd name="T53" fmla="*/ 62 h 1098"/>
                    <a:gd name="T54" fmla="*/ 68 w 924"/>
                    <a:gd name="T55" fmla="*/ 68 h 1098"/>
                    <a:gd name="T56" fmla="*/ 62 w 924"/>
                    <a:gd name="T57" fmla="*/ 74 h 1098"/>
                    <a:gd name="T58" fmla="*/ 57 w 924"/>
                    <a:gd name="T59" fmla="*/ 80 h 1098"/>
                    <a:gd name="T60" fmla="*/ 52 w 924"/>
                    <a:gd name="T61" fmla="*/ 86 h 1098"/>
                    <a:gd name="T62" fmla="*/ 47 w 924"/>
                    <a:gd name="T63" fmla="*/ 92 h 1098"/>
                    <a:gd name="T64" fmla="*/ 42 w 924"/>
                    <a:gd name="T65" fmla="*/ 99 h 1098"/>
                    <a:gd name="T66" fmla="*/ 38 w 924"/>
                    <a:gd name="T67" fmla="*/ 105 h 1098"/>
                    <a:gd name="T68" fmla="*/ 33 w 924"/>
                    <a:gd name="T69" fmla="*/ 112 h 1098"/>
                    <a:gd name="T70" fmla="*/ 29 w 924"/>
                    <a:gd name="T71" fmla="*/ 119 h 1098"/>
                    <a:gd name="T72" fmla="*/ 25 w 924"/>
                    <a:gd name="T73" fmla="*/ 126 h 1098"/>
                    <a:gd name="T74" fmla="*/ 22 w 924"/>
                    <a:gd name="T75" fmla="*/ 133 h 1098"/>
                    <a:gd name="T76" fmla="*/ 19 w 924"/>
                    <a:gd name="T77" fmla="*/ 141 h 1098"/>
                    <a:gd name="T78" fmla="*/ 16 w 924"/>
                    <a:gd name="T79" fmla="*/ 148 h 1098"/>
                    <a:gd name="T80" fmla="*/ 13 w 924"/>
                    <a:gd name="T81" fmla="*/ 155 h 1098"/>
                    <a:gd name="T82" fmla="*/ 10 w 924"/>
                    <a:gd name="T83" fmla="*/ 163 h 1098"/>
                    <a:gd name="T84" fmla="*/ 8 w 924"/>
                    <a:gd name="T85" fmla="*/ 170 h 1098"/>
                    <a:gd name="T86" fmla="*/ 6 w 924"/>
                    <a:gd name="T87" fmla="*/ 178 h 1098"/>
                    <a:gd name="T88" fmla="*/ 4 w 924"/>
                    <a:gd name="T89" fmla="*/ 186 h 1098"/>
                    <a:gd name="T90" fmla="*/ 3 w 924"/>
                    <a:gd name="T91" fmla="*/ 193 h 1098"/>
                    <a:gd name="T92" fmla="*/ 2 w 924"/>
                    <a:gd name="T93" fmla="*/ 201 h 1098"/>
                    <a:gd name="T94" fmla="*/ 1 w 924"/>
                    <a:gd name="T95" fmla="*/ 208 h 1098"/>
                    <a:gd name="T96" fmla="*/ 1 w 924"/>
                    <a:gd name="T97" fmla="*/ 216 h 1098"/>
                    <a:gd name="T98" fmla="*/ 0 w 924"/>
                    <a:gd name="T99" fmla="*/ 223 h 1098"/>
                    <a:gd name="T100" fmla="*/ 0 w 924"/>
                    <a:gd name="T101" fmla="*/ 231 h 1098"/>
                    <a:gd name="T102" fmla="*/ 1 w 924"/>
                    <a:gd name="T103" fmla="*/ 238 h 1098"/>
                    <a:gd name="T104" fmla="*/ 1 w 924"/>
                    <a:gd name="T105" fmla="*/ 245 h 1098"/>
                    <a:gd name="T106" fmla="*/ 2 w 924"/>
                    <a:gd name="T107" fmla="*/ 252 h 1098"/>
                    <a:gd name="T108" fmla="*/ 3 w 924"/>
                    <a:gd name="T109" fmla="*/ 259 h 1098"/>
                    <a:gd name="T110" fmla="*/ 5 w 924"/>
                    <a:gd name="T111" fmla="*/ 266 h 1098"/>
                    <a:gd name="T112" fmla="*/ 7 w 924"/>
                    <a:gd name="T113" fmla="*/ 273 h 1098"/>
                    <a:gd name="T114" fmla="*/ 8 w 924"/>
                    <a:gd name="T115" fmla="*/ 280 h 1098"/>
                    <a:gd name="T116" fmla="*/ 11 w 924"/>
                    <a:gd name="T117" fmla="*/ 286 h 1098"/>
                    <a:gd name="T118" fmla="*/ 13 w 924"/>
                    <a:gd name="T119" fmla="*/ 293 h 1098"/>
                    <a:gd name="T120" fmla="*/ 16 w 924"/>
                    <a:gd name="T121" fmla="*/ 299 h 1098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924" h="1098">
                      <a:moveTo>
                        <a:pt x="924" y="15"/>
                      </a:moveTo>
                      <a:lnTo>
                        <a:pt x="899" y="11"/>
                      </a:lnTo>
                      <a:lnTo>
                        <a:pt x="875" y="7"/>
                      </a:lnTo>
                      <a:lnTo>
                        <a:pt x="849" y="3"/>
                      </a:lnTo>
                      <a:lnTo>
                        <a:pt x="824" y="1"/>
                      </a:lnTo>
                      <a:lnTo>
                        <a:pt x="798" y="0"/>
                      </a:lnTo>
                      <a:lnTo>
                        <a:pt x="771" y="0"/>
                      </a:lnTo>
                      <a:lnTo>
                        <a:pt x="746" y="2"/>
                      </a:lnTo>
                      <a:lnTo>
                        <a:pt x="719" y="5"/>
                      </a:lnTo>
                      <a:lnTo>
                        <a:pt x="693" y="9"/>
                      </a:lnTo>
                      <a:lnTo>
                        <a:pt x="666" y="13"/>
                      </a:lnTo>
                      <a:lnTo>
                        <a:pt x="640" y="18"/>
                      </a:lnTo>
                      <a:lnTo>
                        <a:pt x="614" y="26"/>
                      </a:lnTo>
                      <a:lnTo>
                        <a:pt x="587" y="33"/>
                      </a:lnTo>
                      <a:lnTo>
                        <a:pt x="561" y="43"/>
                      </a:lnTo>
                      <a:lnTo>
                        <a:pt x="535" y="52"/>
                      </a:lnTo>
                      <a:lnTo>
                        <a:pt x="508" y="64"/>
                      </a:lnTo>
                      <a:lnTo>
                        <a:pt x="483" y="76"/>
                      </a:lnTo>
                      <a:lnTo>
                        <a:pt x="457" y="90"/>
                      </a:lnTo>
                      <a:lnTo>
                        <a:pt x="433" y="104"/>
                      </a:lnTo>
                      <a:lnTo>
                        <a:pt x="408" y="118"/>
                      </a:lnTo>
                      <a:lnTo>
                        <a:pt x="384" y="134"/>
                      </a:lnTo>
                      <a:lnTo>
                        <a:pt x="360" y="151"/>
                      </a:lnTo>
                      <a:lnTo>
                        <a:pt x="337" y="169"/>
                      </a:lnTo>
                      <a:lnTo>
                        <a:pt x="314" y="188"/>
                      </a:lnTo>
                      <a:lnTo>
                        <a:pt x="291" y="207"/>
                      </a:lnTo>
                      <a:lnTo>
                        <a:pt x="270" y="227"/>
                      </a:lnTo>
                      <a:lnTo>
                        <a:pt x="249" y="248"/>
                      </a:lnTo>
                      <a:lnTo>
                        <a:pt x="228" y="270"/>
                      </a:lnTo>
                      <a:lnTo>
                        <a:pt x="209" y="292"/>
                      </a:lnTo>
                      <a:lnTo>
                        <a:pt x="190" y="314"/>
                      </a:lnTo>
                      <a:lnTo>
                        <a:pt x="172" y="339"/>
                      </a:lnTo>
                      <a:lnTo>
                        <a:pt x="154" y="362"/>
                      </a:lnTo>
                      <a:lnTo>
                        <a:pt x="138" y="387"/>
                      </a:lnTo>
                      <a:lnTo>
                        <a:pt x="122" y="412"/>
                      </a:lnTo>
                      <a:lnTo>
                        <a:pt x="107" y="438"/>
                      </a:lnTo>
                      <a:lnTo>
                        <a:pt x="93" y="464"/>
                      </a:lnTo>
                      <a:lnTo>
                        <a:pt x="80" y="490"/>
                      </a:lnTo>
                      <a:lnTo>
                        <a:pt x="68" y="517"/>
                      </a:lnTo>
                      <a:lnTo>
                        <a:pt x="57" y="544"/>
                      </a:lnTo>
                      <a:lnTo>
                        <a:pt x="46" y="571"/>
                      </a:lnTo>
                      <a:lnTo>
                        <a:pt x="38" y="599"/>
                      </a:lnTo>
                      <a:lnTo>
                        <a:pt x="29" y="626"/>
                      </a:lnTo>
                      <a:lnTo>
                        <a:pt x="22" y="654"/>
                      </a:lnTo>
                      <a:lnTo>
                        <a:pt x="15" y="682"/>
                      </a:lnTo>
                      <a:lnTo>
                        <a:pt x="11" y="709"/>
                      </a:lnTo>
                      <a:lnTo>
                        <a:pt x="7" y="737"/>
                      </a:lnTo>
                      <a:lnTo>
                        <a:pt x="4" y="765"/>
                      </a:lnTo>
                      <a:lnTo>
                        <a:pt x="2" y="792"/>
                      </a:lnTo>
                      <a:lnTo>
                        <a:pt x="0" y="820"/>
                      </a:lnTo>
                      <a:lnTo>
                        <a:pt x="0" y="847"/>
                      </a:lnTo>
                      <a:lnTo>
                        <a:pt x="3" y="873"/>
                      </a:lnTo>
                      <a:lnTo>
                        <a:pt x="5" y="900"/>
                      </a:lnTo>
                      <a:lnTo>
                        <a:pt x="8" y="927"/>
                      </a:lnTo>
                      <a:lnTo>
                        <a:pt x="12" y="952"/>
                      </a:lnTo>
                      <a:lnTo>
                        <a:pt x="17" y="978"/>
                      </a:lnTo>
                      <a:lnTo>
                        <a:pt x="24" y="1003"/>
                      </a:lnTo>
                      <a:lnTo>
                        <a:pt x="31" y="1028"/>
                      </a:lnTo>
                      <a:lnTo>
                        <a:pt x="40" y="1051"/>
                      </a:lnTo>
                      <a:lnTo>
                        <a:pt x="49" y="1075"/>
                      </a:lnTo>
                      <a:lnTo>
                        <a:pt x="60" y="1098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8343" name="Freeform 1370"/>
                <p:cNvSpPr>
                  <a:spLocks/>
                </p:cNvSpPr>
                <p:nvPr/>
              </p:nvSpPr>
              <p:spPr bwMode="auto">
                <a:xfrm>
                  <a:off x="1792" y="2080"/>
                  <a:ext cx="358" cy="378"/>
                </a:xfrm>
                <a:custGeom>
                  <a:avLst/>
                  <a:gdLst>
                    <a:gd name="T0" fmla="*/ 294 w 1319"/>
                    <a:gd name="T1" fmla="*/ 23 h 1382"/>
                    <a:gd name="T2" fmla="*/ 277 w 1319"/>
                    <a:gd name="T3" fmla="*/ 13 h 1382"/>
                    <a:gd name="T4" fmla="*/ 258 w 1319"/>
                    <a:gd name="T5" fmla="*/ 6 h 1382"/>
                    <a:gd name="T6" fmla="*/ 238 w 1319"/>
                    <a:gd name="T7" fmla="*/ 2 h 1382"/>
                    <a:gd name="T8" fmla="*/ 217 w 1319"/>
                    <a:gd name="T9" fmla="*/ 0 h 1382"/>
                    <a:gd name="T10" fmla="*/ 196 w 1319"/>
                    <a:gd name="T11" fmla="*/ 1 h 1382"/>
                    <a:gd name="T12" fmla="*/ 175 w 1319"/>
                    <a:gd name="T13" fmla="*/ 5 h 1382"/>
                    <a:gd name="T14" fmla="*/ 153 w 1319"/>
                    <a:gd name="T15" fmla="*/ 11 h 1382"/>
                    <a:gd name="T16" fmla="*/ 132 w 1319"/>
                    <a:gd name="T17" fmla="*/ 20 h 1382"/>
                    <a:gd name="T18" fmla="*/ 112 w 1319"/>
                    <a:gd name="T19" fmla="*/ 31 h 1382"/>
                    <a:gd name="T20" fmla="*/ 93 w 1319"/>
                    <a:gd name="T21" fmla="*/ 45 h 1382"/>
                    <a:gd name="T22" fmla="*/ 74 w 1319"/>
                    <a:gd name="T23" fmla="*/ 61 h 1382"/>
                    <a:gd name="T24" fmla="*/ 58 w 1319"/>
                    <a:gd name="T25" fmla="*/ 78 h 1382"/>
                    <a:gd name="T26" fmla="*/ 43 w 1319"/>
                    <a:gd name="T27" fmla="*/ 98 h 1382"/>
                    <a:gd name="T28" fmla="*/ 30 w 1319"/>
                    <a:gd name="T29" fmla="*/ 118 h 1382"/>
                    <a:gd name="T30" fmla="*/ 19 w 1319"/>
                    <a:gd name="T31" fmla="*/ 139 h 1382"/>
                    <a:gd name="T32" fmla="*/ 11 w 1319"/>
                    <a:gd name="T33" fmla="*/ 162 h 1382"/>
                    <a:gd name="T34" fmla="*/ 5 w 1319"/>
                    <a:gd name="T35" fmla="*/ 184 h 1382"/>
                    <a:gd name="T36" fmla="*/ 1 w 1319"/>
                    <a:gd name="T37" fmla="*/ 207 h 1382"/>
                    <a:gd name="T38" fmla="*/ 0 w 1319"/>
                    <a:gd name="T39" fmla="*/ 229 h 1382"/>
                    <a:gd name="T40" fmla="*/ 2 w 1319"/>
                    <a:gd name="T41" fmla="*/ 251 h 1382"/>
                    <a:gd name="T42" fmla="*/ 6 w 1319"/>
                    <a:gd name="T43" fmla="*/ 272 h 1382"/>
                    <a:gd name="T44" fmla="*/ 12 w 1319"/>
                    <a:gd name="T45" fmla="*/ 292 h 1382"/>
                    <a:gd name="T46" fmla="*/ 21 w 1319"/>
                    <a:gd name="T47" fmla="*/ 310 h 1382"/>
                    <a:gd name="T48" fmla="*/ 33 w 1319"/>
                    <a:gd name="T49" fmla="*/ 326 h 1382"/>
                    <a:gd name="T50" fmla="*/ 46 w 1319"/>
                    <a:gd name="T51" fmla="*/ 341 h 1382"/>
                    <a:gd name="T52" fmla="*/ 62 w 1319"/>
                    <a:gd name="T53" fmla="*/ 353 h 1382"/>
                    <a:gd name="T54" fmla="*/ 79 w 1319"/>
                    <a:gd name="T55" fmla="*/ 364 h 1382"/>
                    <a:gd name="T56" fmla="*/ 97 w 1319"/>
                    <a:gd name="T57" fmla="*/ 371 h 1382"/>
                    <a:gd name="T58" fmla="*/ 117 w 1319"/>
                    <a:gd name="T59" fmla="*/ 376 h 1382"/>
                    <a:gd name="T60" fmla="*/ 137 w 1319"/>
                    <a:gd name="T61" fmla="*/ 378 h 1382"/>
                    <a:gd name="T62" fmla="*/ 158 w 1319"/>
                    <a:gd name="T63" fmla="*/ 377 h 1382"/>
                    <a:gd name="T64" fmla="*/ 180 w 1319"/>
                    <a:gd name="T65" fmla="*/ 374 h 1382"/>
                    <a:gd name="T66" fmla="*/ 201 w 1319"/>
                    <a:gd name="T67" fmla="*/ 368 h 1382"/>
                    <a:gd name="T68" fmla="*/ 222 w 1319"/>
                    <a:gd name="T69" fmla="*/ 360 h 1382"/>
                    <a:gd name="T70" fmla="*/ 243 w 1319"/>
                    <a:gd name="T71" fmla="*/ 348 h 1382"/>
                    <a:gd name="T72" fmla="*/ 262 w 1319"/>
                    <a:gd name="T73" fmla="*/ 335 h 1382"/>
                    <a:gd name="T74" fmla="*/ 281 w 1319"/>
                    <a:gd name="T75" fmla="*/ 320 h 1382"/>
                    <a:gd name="T76" fmla="*/ 298 w 1319"/>
                    <a:gd name="T77" fmla="*/ 303 h 1382"/>
                    <a:gd name="T78" fmla="*/ 313 w 1319"/>
                    <a:gd name="T79" fmla="*/ 284 h 1382"/>
                    <a:gd name="T80" fmla="*/ 326 w 1319"/>
                    <a:gd name="T81" fmla="*/ 263 h 1382"/>
                    <a:gd name="T82" fmla="*/ 338 w 1319"/>
                    <a:gd name="T83" fmla="*/ 242 h 1382"/>
                    <a:gd name="T84" fmla="*/ 346 w 1319"/>
                    <a:gd name="T85" fmla="*/ 220 h 1382"/>
                    <a:gd name="T86" fmla="*/ 353 w 1319"/>
                    <a:gd name="T87" fmla="*/ 198 h 1382"/>
                    <a:gd name="T88" fmla="*/ 357 w 1319"/>
                    <a:gd name="T89" fmla="*/ 175 h 1382"/>
                    <a:gd name="T90" fmla="*/ 358 w 1319"/>
                    <a:gd name="T91" fmla="*/ 153 h 1382"/>
                    <a:gd name="T92" fmla="*/ 357 w 1319"/>
                    <a:gd name="T93" fmla="*/ 131 h 1382"/>
                    <a:gd name="T94" fmla="*/ 353 w 1319"/>
                    <a:gd name="T95" fmla="*/ 109 h 1382"/>
                    <a:gd name="T96" fmla="*/ 347 w 1319"/>
                    <a:gd name="T97" fmla="*/ 90 h 1382"/>
                    <a:gd name="T98" fmla="*/ 338 w 1319"/>
                    <a:gd name="T99" fmla="*/ 71 h 1382"/>
                    <a:gd name="T100" fmla="*/ 327 w 1319"/>
                    <a:gd name="T101" fmla="*/ 54 h 1382"/>
                    <a:gd name="T102" fmla="*/ 314 w 1319"/>
                    <a:gd name="T103" fmla="*/ 39 h 1382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0" t="0" r="r" b="b"/>
                  <a:pathLst>
                    <a:path w="1319" h="1382">
                      <a:moveTo>
                        <a:pt x="1122" y="112"/>
                      </a:moveTo>
                      <a:lnTo>
                        <a:pt x="1103" y="97"/>
                      </a:lnTo>
                      <a:lnTo>
                        <a:pt x="1083" y="84"/>
                      </a:lnTo>
                      <a:lnTo>
                        <a:pt x="1063" y="71"/>
                      </a:lnTo>
                      <a:lnTo>
                        <a:pt x="1041" y="60"/>
                      </a:lnTo>
                      <a:lnTo>
                        <a:pt x="1019" y="49"/>
                      </a:lnTo>
                      <a:lnTo>
                        <a:pt x="997" y="39"/>
                      </a:lnTo>
                      <a:lnTo>
                        <a:pt x="974" y="31"/>
                      </a:lnTo>
                      <a:lnTo>
                        <a:pt x="951" y="23"/>
                      </a:lnTo>
                      <a:lnTo>
                        <a:pt x="926" y="16"/>
                      </a:lnTo>
                      <a:lnTo>
                        <a:pt x="902" y="11"/>
                      </a:lnTo>
                      <a:lnTo>
                        <a:pt x="877" y="6"/>
                      </a:lnTo>
                      <a:lnTo>
                        <a:pt x="852" y="3"/>
                      </a:lnTo>
                      <a:lnTo>
                        <a:pt x="827" y="1"/>
                      </a:lnTo>
                      <a:lnTo>
                        <a:pt x="801" y="0"/>
                      </a:lnTo>
                      <a:lnTo>
                        <a:pt x="775" y="1"/>
                      </a:lnTo>
                      <a:lnTo>
                        <a:pt x="750" y="2"/>
                      </a:lnTo>
                      <a:lnTo>
                        <a:pt x="723" y="4"/>
                      </a:lnTo>
                      <a:lnTo>
                        <a:pt x="696" y="7"/>
                      </a:lnTo>
                      <a:lnTo>
                        <a:pt x="671" y="12"/>
                      </a:lnTo>
                      <a:lnTo>
                        <a:pt x="644" y="18"/>
                      </a:lnTo>
                      <a:lnTo>
                        <a:pt x="618" y="24"/>
                      </a:lnTo>
                      <a:lnTo>
                        <a:pt x="591" y="32"/>
                      </a:lnTo>
                      <a:lnTo>
                        <a:pt x="565" y="40"/>
                      </a:lnTo>
                      <a:lnTo>
                        <a:pt x="539" y="51"/>
                      </a:lnTo>
                      <a:lnTo>
                        <a:pt x="513" y="62"/>
                      </a:lnTo>
                      <a:lnTo>
                        <a:pt x="488" y="73"/>
                      </a:lnTo>
                      <a:lnTo>
                        <a:pt x="462" y="86"/>
                      </a:lnTo>
                      <a:lnTo>
                        <a:pt x="438" y="100"/>
                      </a:lnTo>
                      <a:lnTo>
                        <a:pt x="412" y="115"/>
                      </a:lnTo>
                      <a:lnTo>
                        <a:pt x="389" y="131"/>
                      </a:lnTo>
                      <a:lnTo>
                        <a:pt x="364" y="147"/>
                      </a:lnTo>
                      <a:lnTo>
                        <a:pt x="341" y="165"/>
                      </a:lnTo>
                      <a:lnTo>
                        <a:pt x="318" y="183"/>
                      </a:lnTo>
                      <a:lnTo>
                        <a:pt x="296" y="202"/>
                      </a:lnTo>
                      <a:lnTo>
                        <a:pt x="274" y="222"/>
                      </a:lnTo>
                      <a:lnTo>
                        <a:pt x="253" y="243"/>
                      </a:lnTo>
                      <a:lnTo>
                        <a:pt x="232" y="264"/>
                      </a:lnTo>
                      <a:lnTo>
                        <a:pt x="213" y="286"/>
                      </a:lnTo>
                      <a:lnTo>
                        <a:pt x="194" y="309"/>
                      </a:lnTo>
                      <a:lnTo>
                        <a:pt x="176" y="332"/>
                      </a:lnTo>
                      <a:lnTo>
                        <a:pt x="158" y="357"/>
                      </a:lnTo>
                      <a:lnTo>
                        <a:pt x="142" y="381"/>
                      </a:lnTo>
                      <a:lnTo>
                        <a:pt x="126" y="406"/>
                      </a:lnTo>
                      <a:lnTo>
                        <a:pt x="110" y="431"/>
                      </a:lnTo>
                      <a:lnTo>
                        <a:pt x="96" y="457"/>
                      </a:lnTo>
                      <a:lnTo>
                        <a:pt x="83" y="483"/>
                      </a:lnTo>
                      <a:lnTo>
                        <a:pt x="70" y="510"/>
                      </a:lnTo>
                      <a:lnTo>
                        <a:pt x="59" y="537"/>
                      </a:lnTo>
                      <a:lnTo>
                        <a:pt x="49" y="563"/>
                      </a:lnTo>
                      <a:lnTo>
                        <a:pt x="39" y="591"/>
                      </a:lnTo>
                      <a:lnTo>
                        <a:pt x="31" y="619"/>
                      </a:lnTo>
                      <a:lnTo>
                        <a:pt x="23" y="645"/>
                      </a:lnTo>
                      <a:lnTo>
                        <a:pt x="17" y="673"/>
                      </a:lnTo>
                      <a:lnTo>
                        <a:pt x="12" y="700"/>
                      </a:lnTo>
                      <a:lnTo>
                        <a:pt x="7" y="728"/>
                      </a:lnTo>
                      <a:lnTo>
                        <a:pt x="3" y="756"/>
                      </a:lnTo>
                      <a:lnTo>
                        <a:pt x="1" y="784"/>
                      </a:lnTo>
                      <a:lnTo>
                        <a:pt x="0" y="811"/>
                      </a:lnTo>
                      <a:lnTo>
                        <a:pt x="0" y="838"/>
                      </a:lnTo>
                      <a:lnTo>
                        <a:pt x="1" y="864"/>
                      </a:lnTo>
                      <a:lnTo>
                        <a:pt x="3" y="891"/>
                      </a:lnTo>
                      <a:lnTo>
                        <a:pt x="6" y="918"/>
                      </a:lnTo>
                      <a:lnTo>
                        <a:pt x="10" y="943"/>
                      </a:lnTo>
                      <a:lnTo>
                        <a:pt x="15" y="969"/>
                      </a:lnTo>
                      <a:lnTo>
                        <a:pt x="21" y="994"/>
                      </a:lnTo>
                      <a:lnTo>
                        <a:pt x="29" y="1019"/>
                      </a:lnTo>
                      <a:lnTo>
                        <a:pt x="36" y="1043"/>
                      </a:lnTo>
                      <a:lnTo>
                        <a:pt x="46" y="1067"/>
                      </a:lnTo>
                      <a:lnTo>
                        <a:pt x="55" y="1089"/>
                      </a:lnTo>
                      <a:lnTo>
                        <a:pt x="67" y="1111"/>
                      </a:lnTo>
                      <a:lnTo>
                        <a:pt x="79" y="1133"/>
                      </a:lnTo>
                      <a:lnTo>
                        <a:pt x="92" y="1154"/>
                      </a:lnTo>
                      <a:lnTo>
                        <a:pt x="105" y="1174"/>
                      </a:lnTo>
                      <a:lnTo>
                        <a:pt x="120" y="1193"/>
                      </a:lnTo>
                      <a:lnTo>
                        <a:pt x="136" y="1212"/>
                      </a:lnTo>
                      <a:lnTo>
                        <a:pt x="152" y="1230"/>
                      </a:lnTo>
                      <a:lnTo>
                        <a:pt x="170" y="1247"/>
                      </a:lnTo>
                      <a:lnTo>
                        <a:pt x="188" y="1263"/>
                      </a:lnTo>
                      <a:lnTo>
                        <a:pt x="207" y="1278"/>
                      </a:lnTo>
                      <a:lnTo>
                        <a:pt x="227" y="1291"/>
                      </a:lnTo>
                      <a:lnTo>
                        <a:pt x="247" y="1305"/>
                      </a:lnTo>
                      <a:lnTo>
                        <a:pt x="267" y="1317"/>
                      </a:lnTo>
                      <a:lnTo>
                        <a:pt x="290" y="1329"/>
                      </a:lnTo>
                      <a:lnTo>
                        <a:pt x="311" y="1338"/>
                      </a:lnTo>
                      <a:lnTo>
                        <a:pt x="334" y="1348"/>
                      </a:lnTo>
                      <a:lnTo>
                        <a:pt x="358" y="1355"/>
                      </a:lnTo>
                      <a:lnTo>
                        <a:pt x="381" y="1363"/>
                      </a:lnTo>
                      <a:lnTo>
                        <a:pt x="406" y="1368"/>
                      </a:lnTo>
                      <a:lnTo>
                        <a:pt x="430" y="1373"/>
                      </a:lnTo>
                      <a:lnTo>
                        <a:pt x="455" y="1377"/>
                      </a:lnTo>
                      <a:lnTo>
                        <a:pt x="480" y="1380"/>
                      </a:lnTo>
                      <a:lnTo>
                        <a:pt x="506" y="1381"/>
                      </a:lnTo>
                      <a:lnTo>
                        <a:pt x="531" y="1382"/>
                      </a:lnTo>
                      <a:lnTo>
                        <a:pt x="557" y="1381"/>
                      </a:lnTo>
                      <a:lnTo>
                        <a:pt x="583" y="1380"/>
                      </a:lnTo>
                      <a:lnTo>
                        <a:pt x="610" y="1377"/>
                      </a:lnTo>
                      <a:lnTo>
                        <a:pt x="636" y="1372"/>
                      </a:lnTo>
                      <a:lnTo>
                        <a:pt x="662" y="1367"/>
                      </a:lnTo>
                      <a:lnTo>
                        <a:pt x="689" y="1362"/>
                      </a:lnTo>
                      <a:lnTo>
                        <a:pt x="716" y="1354"/>
                      </a:lnTo>
                      <a:lnTo>
                        <a:pt x="741" y="1346"/>
                      </a:lnTo>
                      <a:lnTo>
                        <a:pt x="768" y="1336"/>
                      </a:lnTo>
                      <a:lnTo>
                        <a:pt x="793" y="1326"/>
                      </a:lnTo>
                      <a:lnTo>
                        <a:pt x="819" y="1315"/>
                      </a:lnTo>
                      <a:lnTo>
                        <a:pt x="844" y="1302"/>
                      </a:lnTo>
                      <a:lnTo>
                        <a:pt x="870" y="1289"/>
                      </a:lnTo>
                      <a:lnTo>
                        <a:pt x="894" y="1274"/>
                      </a:lnTo>
                      <a:lnTo>
                        <a:pt x="919" y="1259"/>
                      </a:lnTo>
                      <a:lnTo>
                        <a:pt x="943" y="1243"/>
                      </a:lnTo>
                      <a:lnTo>
                        <a:pt x="967" y="1226"/>
                      </a:lnTo>
                      <a:lnTo>
                        <a:pt x="990" y="1208"/>
                      </a:lnTo>
                      <a:lnTo>
                        <a:pt x="1013" y="1189"/>
                      </a:lnTo>
                      <a:lnTo>
                        <a:pt x="1035" y="1170"/>
                      </a:lnTo>
                      <a:lnTo>
                        <a:pt x="1056" y="1150"/>
                      </a:lnTo>
                      <a:lnTo>
                        <a:pt x="1076" y="1128"/>
                      </a:lnTo>
                      <a:lnTo>
                        <a:pt x="1097" y="1107"/>
                      </a:lnTo>
                      <a:lnTo>
                        <a:pt x="1117" y="1085"/>
                      </a:lnTo>
                      <a:lnTo>
                        <a:pt x="1135" y="1061"/>
                      </a:lnTo>
                      <a:lnTo>
                        <a:pt x="1153" y="1038"/>
                      </a:lnTo>
                      <a:lnTo>
                        <a:pt x="1170" y="1013"/>
                      </a:lnTo>
                      <a:lnTo>
                        <a:pt x="1186" y="989"/>
                      </a:lnTo>
                      <a:lnTo>
                        <a:pt x="1202" y="963"/>
                      </a:lnTo>
                      <a:lnTo>
                        <a:pt x="1217" y="938"/>
                      </a:lnTo>
                      <a:lnTo>
                        <a:pt x="1231" y="912"/>
                      </a:lnTo>
                      <a:lnTo>
                        <a:pt x="1244" y="886"/>
                      </a:lnTo>
                      <a:lnTo>
                        <a:pt x="1255" y="859"/>
                      </a:lnTo>
                      <a:lnTo>
                        <a:pt x="1266" y="832"/>
                      </a:lnTo>
                      <a:lnTo>
                        <a:pt x="1276" y="805"/>
                      </a:lnTo>
                      <a:lnTo>
                        <a:pt x="1285" y="778"/>
                      </a:lnTo>
                      <a:lnTo>
                        <a:pt x="1293" y="751"/>
                      </a:lnTo>
                      <a:lnTo>
                        <a:pt x="1300" y="723"/>
                      </a:lnTo>
                      <a:lnTo>
                        <a:pt x="1305" y="695"/>
                      </a:lnTo>
                      <a:lnTo>
                        <a:pt x="1311" y="667"/>
                      </a:lnTo>
                      <a:lnTo>
                        <a:pt x="1314" y="640"/>
                      </a:lnTo>
                      <a:lnTo>
                        <a:pt x="1317" y="612"/>
                      </a:lnTo>
                      <a:lnTo>
                        <a:pt x="1319" y="584"/>
                      </a:lnTo>
                      <a:lnTo>
                        <a:pt x="1319" y="558"/>
                      </a:lnTo>
                      <a:lnTo>
                        <a:pt x="1319" y="531"/>
                      </a:lnTo>
                      <a:lnTo>
                        <a:pt x="1318" y="504"/>
                      </a:lnTo>
                      <a:lnTo>
                        <a:pt x="1315" y="478"/>
                      </a:lnTo>
                      <a:lnTo>
                        <a:pt x="1312" y="451"/>
                      </a:lnTo>
                      <a:lnTo>
                        <a:pt x="1308" y="426"/>
                      </a:lnTo>
                      <a:lnTo>
                        <a:pt x="1301" y="400"/>
                      </a:lnTo>
                      <a:lnTo>
                        <a:pt x="1295" y="376"/>
                      </a:lnTo>
                      <a:lnTo>
                        <a:pt x="1287" y="351"/>
                      </a:lnTo>
                      <a:lnTo>
                        <a:pt x="1279" y="328"/>
                      </a:lnTo>
                      <a:lnTo>
                        <a:pt x="1269" y="304"/>
                      </a:lnTo>
                      <a:lnTo>
                        <a:pt x="1259" y="282"/>
                      </a:lnTo>
                      <a:lnTo>
                        <a:pt x="1247" y="260"/>
                      </a:lnTo>
                      <a:lnTo>
                        <a:pt x="1234" y="238"/>
                      </a:lnTo>
                      <a:lnTo>
                        <a:pt x="1221" y="218"/>
                      </a:lnTo>
                      <a:lnTo>
                        <a:pt x="1206" y="198"/>
                      </a:lnTo>
                      <a:lnTo>
                        <a:pt x="1191" y="179"/>
                      </a:lnTo>
                      <a:lnTo>
                        <a:pt x="1176" y="161"/>
                      </a:lnTo>
                      <a:lnTo>
                        <a:pt x="1158" y="144"/>
                      </a:lnTo>
                      <a:lnTo>
                        <a:pt x="1140" y="128"/>
                      </a:lnTo>
                      <a:lnTo>
                        <a:pt x="1122" y="112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</p:grpSp>
        <p:grpSp>
          <p:nvGrpSpPr>
            <p:cNvPr id="8321" name="Group 1371"/>
            <p:cNvGrpSpPr>
              <a:grpSpLocks/>
            </p:cNvGrpSpPr>
            <p:nvPr/>
          </p:nvGrpSpPr>
          <p:grpSpPr bwMode="auto">
            <a:xfrm>
              <a:off x="193" y="2353"/>
              <a:ext cx="924" cy="1778"/>
              <a:chOff x="193" y="2353"/>
              <a:chExt cx="924" cy="1778"/>
            </a:xfrm>
          </p:grpSpPr>
          <p:sp>
            <p:nvSpPr>
              <p:cNvPr id="8322" name="Freeform 1372"/>
              <p:cNvSpPr>
                <a:spLocks/>
              </p:cNvSpPr>
              <p:nvPr/>
            </p:nvSpPr>
            <p:spPr bwMode="auto">
              <a:xfrm>
                <a:off x="193" y="2353"/>
                <a:ext cx="91" cy="181"/>
              </a:xfrm>
              <a:custGeom>
                <a:avLst/>
                <a:gdLst>
                  <a:gd name="T0" fmla="*/ 6 w 334"/>
                  <a:gd name="T1" fmla="*/ 0 h 667"/>
                  <a:gd name="T2" fmla="*/ 0 w 334"/>
                  <a:gd name="T3" fmla="*/ 181 h 667"/>
                  <a:gd name="T4" fmla="*/ 91 w 334"/>
                  <a:gd name="T5" fmla="*/ 0 h 6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4" h="667">
                    <a:moveTo>
                      <a:pt x="23" y="0"/>
                    </a:moveTo>
                    <a:lnTo>
                      <a:pt x="0" y="667"/>
                    </a:lnTo>
                    <a:lnTo>
                      <a:pt x="334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8323" name="Line 1373"/>
              <p:cNvSpPr>
                <a:spLocks noChangeShapeType="1"/>
              </p:cNvSpPr>
              <p:nvPr/>
            </p:nvSpPr>
            <p:spPr bwMode="auto">
              <a:xfrm flipV="1">
                <a:off x="997" y="3950"/>
                <a:ext cx="50" cy="18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8324" name="Line 1374"/>
              <p:cNvSpPr>
                <a:spLocks noChangeShapeType="1"/>
              </p:cNvSpPr>
              <p:nvPr/>
            </p:nvSpPr>
            <p:spPr bwMode="auto">
              <a:xfrm>
                <a:off x="1024" y="4032"/>
                <a:ext cx="7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8325" name="Line 1375"/>
              <p:cNvSpPr>
                <a:spLocks noChangeShapeType="1"/>
              </p:cNvSpPr>
              <p:nvPr/>
            </p:nvSpPr>
            <p:spPr bwMode="auto">
              <a:xfrm flipH="1">
                <a:off x="1068" y="3950"/>
                <a:ext cx="49" cy="18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100704" name="Group 1376"/>
          <p:cNvGrpSpPr>
            <a:grpSpLocks/>
          </p:cNvGrpSpPr>
          <p:nvPr/>
        </p:nvGrpSpPr>
        <p:grpSpPr bwMode="auto">
          <a:xfrm>
            <a:off x="1682750" y="2951163"/>
            <a:ext cx="477838" cy="381000"/>
            <a:chOff x="1060" y="1859"/>
            <a:chExt cx="301" cy="240"/>
          </a:xfrm>
        </p:grpSpPr>
        <p:sp>
          <p:nvSpPr>
            <p:cNvPr id="8315" name="Freeform 1377"/>
            <p:cNvSpPr>
              <a:spLocks/>
            </p:cNvSpPr>
            <p:nvPr/>
          </p:nvSpPr>
          <p:spPr bwMode="auto">
            <a:xfrm>
              <a:off x="1060" y="1917"/>
              <a:ext cx="91" cy="182"/>
            </a:xfrm>
            <a:custGeom>
              <a:avLst/>
              <a:gdLst>
                <a:gd name="T0" fmla="*/ 0 w 334"/>
                <a:gd name="T1" fmla="*/ 182 h 668"/>
                <a:gd name="T2" fmla="*/ 91 w 334"/>
                <a:gd name="T3" fmla="*/ 0 h 668"/>
                <a:gd name="T4" fmla="*/ 85 w 334"/>
                <a:gd name="T5" fmla="*/ 182 h 6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4" h="668">
                  <a:moveTo>
                    <a:pt x="0" y="668"/>
                  </a:moveTo>
                  <a:lnTo>
                    <a:pt x="334" y="0"/>
                  </a:lnTo>
                  <a:lnTo>
                    <a:pt x="312" y="66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316" name="Line 1378"/>
            <p:cNvSpPr>
              <a:spLocks noChangeShapeType="1"/>
            </p:cNvSpPr>
            <p:nvPr/>
          </p:nvSpPr>
          <p:spPr bwMode="auto">
            <a:xfrm flipH="1">
              <a:off x="1087" y="2048"/>
              <a:ext cx="5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317" name="Line 1379"/>
            <p:cNvSpPr>
              <a:spLocks noChangeShapeType="1"/>
            </p:cNvSpPr>
            <p:nvPr/>
          </p:nvSpPr>
          <p:spPr bwMode="auto">
            <a:xfrm>
              <a:off x="1146" y="1859"/>
              <a:ext cx="215" cy="1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318" name="Freeform 1380"/>
            <p:cNvSpPr>
              <a:spLocks/>
            </p:cNvSpPr>
            <p:nvPr/>
          </p:nvSpPr>
          <p:spPr bwMode="auto">
            <a:xfrm>
              <a:off x="1247" y="1907"/>
              <a:ext cx="114" cy="76"/>
            </a:xfrm>
            <a:custGeom>
              <a:avLst/>
              <a:gdLst>
                <a:gd name="T0" fmla="*/ 20 w 422"/>
                <a:gd name="T1" fmla="*/ 0 h 285"/>
                <a:gd name="T2" fmla="*/ 0 w 422"/>
                <a:gd name="T3" fmla="*/ 34 h 285"/>
                <a:gd name="T4" fmla="*/ 114 w 422"/>
                <a:gd name="T5" fmla="*/ 76 h 285"/>
                <a:gd name="T6" fmla="*/ 20 w 422"/>
                <a:gd name="T7" fmla="*/ 0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2" h="285">
                  <a:moveTo>
                    <a:pt x="74" y="0"/>
                  </a:moveTo>
                  <a:lnTo>
                    <a:pt x="0" y="129"/>
                  </a:lnTo>
                  <a:lnTo>
                    <a:pt x="422" y="285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319" name="Freeform 1381"/>
            <p:cNvSpPr>
              <a:spLocks/>
            </p:cNvSpPr>
            <p:nvPr/>
          </p:nvSpPr>
          <p:spPr bwMode="auto">
            <a:xfrm>
              <a:off x="1247" y="1907"/>
              <a:ext cx="114" cy="76"/>
            </a:xfrm>
            <a:custGeom>
              <a:avLst/>
              <a:gdLst>
                <a:gd name="T0" fmla="*/ 20 w 422"/>
                <a:gd name="T1" fmla="*/ 0 h 285"/>
                <a:gd name="T2" fmla="*/ 0 w 422"/>
                <a:gd name="T3" fmla="*/ 34 h 285"/>
                <a:gd name="T4" fmla="*/ 114 w 422"/>
                <a:gd name="T5" fmla="*/ 76 h 285"/>
                <a:gd name="T6" fmla="*/ 20 w 422"/>
                <a:gd name="T7" fmla="*/ 0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2" h="285">
                  <a:moveTo>
                    <a:pt x="74" y="0"/>
                  </a:moveTo>
                  <a:lnTo>
                    <a:pt x="0" y="129"/>
                  </a:lnTo>
                  <a:lnTo>
                    <a:pt x="422" y="285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00710" name="Group 1382"/>
          <p:cNvGrpSpPr>
            <a:grpSpLocks/>
          </p:cNvGrpSpPr>
          <p:nvPr/>
        </p:nvGrpSpPr>
        <p:grpSpPr bwMode="auto">
          <a:xfrm>
            <a:off x="708025" y="2682875"/>
            <a:ext cx="1979613" cy="1944688"/>
            <a:chOff x="446" y="1690"/>
            <a:chExt cx="1247" cy="1225"/>
          </a:xfrm>
        </p:grpSpPr>
        <p:sp>
          <p:nvSpPr>
            <p:cNvPr id="8283" name="Line 1383"/>
            <p:cNvSpPr>
              <a:spLocks noChangeShapeType="1"/>
            </p:cNvSpPr>
            <p:nvPr/>
          </p:nvSpPr>
          <p:spPr bwMode="auto">
            <a:xfrm flipH="1">
              <a:off x="1251" y="1766"/>
              <a:ext cx="442" cy="68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84" name="Line 1384"/>
            <p:cNvSpPr>
              <a:spLocks noChangeShapeType="1"/>
            </p:cNvSpPr>
            <p:nvPr/>
          </p:nvSpPr>
          <p:spPr bwMode="auto">
            <a:xfrm flipH="1">
              <a:off x="446" y="2450"/>
              <a:ext cx="805" cy="46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85" name="Line 1385"/>
            <p:cNvSpPr>
              <a:spLocks noChangeShapeType="1"/>
            </p:cNvSpPr>
            <p:nvPr/>
          </p:nvSpPr>
          <p:spPr bwMode="auto">
            <a:xfrm flipV="1">
              <a:off x="446" y="2751"/>
              <a:ext cx="0" cy="16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86" name="Line 1386"/>
            <p:cNvSpPr>
              <a:spLocks noChangeShapeType="1"/>
            </p:cNvSpPr>
            <p:nvPr/>
          </p:nvSpPr>
          <p:spPr bwMode="auto">
            <a:xfrm flipV="1">
              <a:off x="446" y="2317"/>
              <a:ext cx="753" cy="43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87" name="Line 1387"/>
            <p:cNvSpPr>
              <a:spLocks noChangeShapeType="1"/>
            </p:cNvSpPr>
            <p:nvPr/>
          </p:nvSpPr>
          <p:spPr bwMode="auto">
            <a:xfrm flipV="1">
              <a:off x="1199" y="1690"/>
              <a:ext cx="404" cy="62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88" name="Line 1388"/>
            <p:cNvSpPr>
              <a:spLocks noChangeShapeType="1"/>
            </p:cNvSpPr>
            <p:nvPr/>
          </p:nvSpPr>
          <p:spPr bwMode="auto">
            <a:xfrm>
              <a:off x="1472" y="1894"/>
              <a:ext cx="93" cy="7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89" name="Line 1389"/>
            <p:cNvSpPr>
              <a:spLocks noChangeShapeType="1"/>
            </p:cNvSpPr>
            <p:nvPr/>
          </p:nvSpPr>
          <p:spPr bwMode="auto">
            <a:xfrm>
              <a:off x="1603" y="1690"/>
              <a:ext cx="90" cy="7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90" name="Line 1390"/>
            <p:cNvSpPr>
              <a:spLocks noChangeShapeType="1"/>
            </p:cNvSpPr>
            <p:nvPr/>
          </p:nvSpPr>
          <p:spPr bwMode="auto">
            <a:xfrm>
              <a:off x="660" y="2582"/>
              <a:ext cx="0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91" name="Line 1391"/>
            <p:cNvSpPr>
              <a:spLocks noChangeShapeType="1"/>
            </p:cNvSpPr>
            <p:nvPr/>
          </p:nvSpPr>
          <p:spPr bwMode="auto">
            <a:xfrm>
              <a:off x="660" y="2711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92" name="Line 1392"/>
            <p:cNvSpPr>
              <a:spLocks noChangeShapeType="1"/>
            </p:cNvSpPr>
            <p:nvPr/>
          </p:nvSpPr>
          <p:spPr bwMode="auto">
            <a:xfrm>
              <a:off x="660" y="2755"/>
              <a:ext cx="0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93" name="Line 1393"/>
            <p:cNvSpPr>
              <a:spLocks noChangeShapeType="1"/>
            </p:cNvSpPr>
            <p:nvPr/>
          </p:nvSpPr>
          <p:spPr bwMode="auto">
            <a:xfrm flipV="1">
              <a:off x="759" y="2688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94" name="Line 1394"/>
            <p:cNvSpPr>
              <a:spLocks noChangeShapeType="1"/>
            </p:cNvSpPr>
            <p:nvPr/>
          </p:nvSpPr>
          <p:spPr bwMode="auto">
            <a:xfrm flipV="1">
              <a:off x="759" y="2627"/>
              <a:ext cx="0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95" name="Line 1395"/>
            <p:cNvSpPr>
              <a:spLocks noChangeShapeType="1"/>
            </p:cNvSpPr>
            <p:nvPr/>
          </p:nvSpPr>
          <p:spPr bwMode="auto">
            <a:xfrm flipV="1">
              <a:off x="759" y="2570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96" name="Line 1396"/>
            <p:cNvSpPr>
              <a:spLocks noChangeShapeType="1"/>
            </p:cNvSpPr>
            <p:nvPr/>
          </p:nvSpPr>
          <p:spPr bwMode="auto">
            <a:xfrm flipV="1">
              <a:off x="561" y="2805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97" name="Line 1397"/>
            <p:cNvSpPr>
              <a:spLocks noChangeShapeType="1"/>
            </p:cNvSpPr>
            <p:nvPr/>
          </p:nvSpPr>
          <p:spPr bwMode="auto">
            <a:xfrm flipV="1">
              <a:off x="561" y="2744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98" name="Line 1398"/>
            <p:cNvSpPr>
              <a:spLocks noChangeShapeType="1"/>
            </p:cNvSpPr>
            <p:nvPr/>
          </p:nvSpPr>
          <p:spPr bwMode="auto">
            <a:xfrm flipV="1">
              <a:off x="561" y="2685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99" name="Line 1399"/>
            <p:cNvSpPr>
              <a:spLocks noChangeShapeType="1"/>
            </p:cNvSpPr>
            <p:nvPr/>
          </p:nvSpPr>
          <p:spPr bwMode="auto">
            <a:xfrm>
              <a:off x="946" y="241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300" name="Line 1400"/>
            <p:cNvSpPr>
              <a:spLocks noChangeShapeType="1"/>
            </p:cNvSpPr>
            <p:nvPr/>
          </p:nvSpPr>
          <p:spPr bwMode="auto">
            <a:xfrm>
              <a:off x="946" y="2545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301" name="Line 1401"/>
            <p:cNvSpPr>
              <a:spLocks noChangeShapeType="1"/>
            </p:cNvSpPr>
            <p:nvPr/>
          </p:nvSpPr>
          <p:spPr bwMode="auto">
            <a:xfrm>
              <a:off x="946" y="2589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302" name="Line 1402"/>
            <p:cNvSpPr>
              <a:spLocks noChangeShapeType="1"/>
            </p:cNvSpPr>
            <p:nvPr/>
          </p:nvSpPr>
          <p:spPr bwMode="auto">
            <a:xfrm flipV="1">
              <a:off x="1045" y="2525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303" name="Line 1403"/>
            <p:cNvSpPr>
              <a:spLocks noChangeShapeType="1"/>
            </p:cNvSpPr>
            <p:nvPr/>
          </p:nvSpPr>
          <p:spPr bwMode="auto">
            <a:xfrm flipV="1">
              <a:off x="1045" y="2464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304" name="Line 1404"/>
            <p:cNvSpPr>
              <a:spLocks noChangeShapeType="1"/>
            </p:cNvSpPr>
            <p:nvPr/>
          </p:nvSpPr>
          <p:spPr bwMode="auto">
            <a:xfrm flipV="1">
              <a:off x="1045" y="2404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305" name="Line 1405"/>
            <p:cNvSpPr>
              <a:spLocks noChangeShapeType="1"/>
            </p:cNvSpPr>
            <p:nvPr/>
          </p:nvSpPr>
          <p:spPr bwMode="auto">
            <a:xfrm flipV="1">
              <a:off x="845" y="2639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306" name="Line 1406"/>
            <p:cNvSpPr>
              <a:spLocks noChangeShapeType="1"/>
            </p:cNvSpPr>
            <p:nvPr/>
          </p:nvSpPr>
          <p:spPr bwMode="auto">
            <a:xfrm flipV="1">
              <a:off x="845" y="2578"/>
              <a:ext cx="0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307" name="Line 1407"/>
            <p:cNvSpPr>
              <a:spLocks noChangeShapeType="1"/>
            </p:cNvSpPr>
            <p:nvPr/>
          </p:nvSpPr>
          <p:spPr bwMode="auto">
            <a:xfrm flipV="1">
              <a:off x="845" y="2521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308" name="Line 1408"/>
            <p:cNvSpPr>
              <a:spLocks noChangeShapeType="1"/>
            </p:cNvSpPr>
            <p:nvPr/>
          </p:nvSpPr>
          <p:spPr bwMode="auto">
            <a:xfrm>
              <a:off x="1388" y="1922"/>
              <a:ext cx="67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309" name="Line 1409"/>
            <p:cNvSpPr>
              <a:spLocks noChangeShapeType="1"/>
            </p:cNvSpPr>
            <p:nvPr/>
          </p:nvSpPr>
          <p:spPr bwMode="auto">
            <a:xfrm>
              <a:off x="1466" y="1985"/>
              <a:ext cx="11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310" name="Line 1410"/>
            <p:cNvSpPr>
              <a:spLocks noChangeShapeType="1"/>
            </p:cNvSpPr>
            <p:nvPr/>
          </p:nvSpPr>
          <p:spPr bwMode="auto">
            <a:xfrm>
              <a:off x="1489" y="2004"/>
              <a:ext cx="67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311" name="Line 1411"/>
            <p:cNvSpPr>
              <a:spLocks noChangeShapeType="1"/>
            </p:cNvSpPr>
            <p:nvPr/>
          </p:nvSpPr>
          <p:spPr bwMode="auto">
            <a:xfrm>
              <a:off x="1540" y="1789"/>
              <a:ext cx="42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312" name="Line 1412"/>
            <p:cNvSpPr>
              <a:spLocks noChangeShapeType="1"/>
            </p:cNvSpPr>
            <p:nvPr/>
          </p:nvSpPr>
          <p:spPr bwMode="auto">
            <a:xfrm>
              <a:off x="1592" y="1829"/>
              <a:ext cx="4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313" name="Line 1413"/>
            <p:cNvSpPr>
              <a:spLocks noChangeShapeType="1"/>
            </p:cNvSpPr>
            <p:nvPr/>
          </p:nvSpPr>
          <p:spPr bwMode="auto">
            <a:xfrm>
              <a:off x="1373" y="2166"/>
              <a:ext cx="41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314" name="Line 1414"/>
            <p:cNvSpPr>
              <a:spLocks noChangeShapeType="1"/>
            </p:cNvSpPr>
            <p:nvPr/>
          </p:nvSpPr>
          <p:spPr bwMode="auto">
            <a:xfrm>
              <a:off x="1321" y="2126"/>
              <a:ext cx="42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00743" name="Group 1415"/>
          <p:cNvGrpSpPr>
            <a:grpSpLocks/>
          </p:cNvGrpSpPr>
          <p:nvPr/>
        </p:nvGrpSpPr>
        <p:grpSpPr bwMode="auto">
          <a:xfrm>
            <a:off x="1111250" y="5057775"/>
            <a:ext cx="2314575" cy="1192213"/>
            <a:chOff x="700" y="3186"/>
            <a:chExt cx="1458" cy="751"/>
          </a:xfrm>
        </p:grpSpPr>
        <p:sp>
          <p:nvSpPr>
            <p:cNvPr id="8256" name="Line 1416"/>
            <p:cNvSpPr>
              <a:spLocks noChangeShapeType="1"/>
            </p:cNvSpPr>
            <p:nvPr/>
          </p:nvSpPr>
          <p:spPr bwMode="auto">
            <a:xfrm flipV="1">
              <a:off x="700" y="3335"/>
              <a:ext cx="471" cy="2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57" name="Line 1417"/>
            <p:cNvSpPr>
              <a:spLocks noChangeShapeType="1"/>
            </p:cNvSpPr>
            <p:nvPr/>
          </p:nvSpPr>
          <p:spPr bwMode="auto">
            <a:xfrm>
              <a:off x="700" y="3607"/>
              <a:ext cx="572" cy="3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58" name="Line 1418"/>
            <p:cNvSpPr>
              <a:spLocks noChangeShapeType="1"/>
            </p:cNvSpPr>
            <p:nvPr/>
          </p:nvSpPr>
          <p:spPr bwMode="auto">
            <a:xfrm flipV="1">
              <a:off x="1272" y="3424"/>
              <a:ext cx="886" cy="5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59" name="Line 1419"/>
            <p:cNvSpPr>
              <a:spLocks noChangeShapeType="1"/>
            </p:cNvSpPr>
            <p:nvPr/>
          </p:nvSpPr>
          <p:spPr bwMode="auto">
            <a:xfrm>
              <a:off x="1554" y="3230"/>
              <a:ext cx="470" cy="2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60" name="Freeform 1420"/>
            <p:cNvSpPr>
              <a:spLocks/>
            </p:cNvSpPr>
            <p:nvPr/>
          </p:nvSpPr>
          <p:spPr bwMode="auto">
            <a:xfrm>
              <a:off x="1344" y="3401"/>
              <a:ext cx="282" cy="164"/>
            </a:xfrm>
            <a:custGeom>
              <a:avLst/>
              <a:gdLst>
                <a:gd name="T0" fmla="*/ 281 w 1037"/>
                <a:gd name="T1" fmla="*/ 74 h 598"/>
                <a:gd name="T2" fmla="*/ 279 w 1037"/>
                <a:gd name="T3" fmla="*/ 65 h 598"/>
                <a:gd name="T4" fmla="*/ 275 w 1037"/>
                <a:gd name="T5" fmla="*/ 56 h 598"/>
                <a:gd name="T6" fmla="*/ 269 w 1037"/>
                <a:gd name="T7" fmla="*/ 48 h 598"/>
                <a:gd name="T8" fmla="*/ 262 w 1037"/>
                <a:gd name="T9" fmla="*/ 40 h 598"/>
                <a:gd name="T10" fmla="*/ 254 w 1037"/>
                <a:gd name="T11" fmla="*/ 33 h 598"/>
                <a:gd name="T12" fmla="*/ 243 w 1037"/>
                <a:gd name="T13" fmla="*/ 26 h 598"/>
                <a:gd name="T14" fmla="*/ 232 w 1037"/>
                <a:gd name="T15" fmla="*/ 19 h 598"/>
                <a:gd name="T16" fmla="*/ 220 w 1037"/>
                <a:gd name="T17" fmla="*/ 14 h 598"/>
                <a:gd name="T18" fmla="*/ 206 w 1037"/>
                <a:gd name="T19" fmla="*/ 9 h 598"/>
                <a:gd name="T20" fmla="*/ 193 w 1037"/>
                <a:gd name="T21" fmla="*/ 5 h 598"/>
                <a:gd name="T22" fmla="*/ 178 w 1037"/>
                <a:gd name="T23" fmla="*/ 2 h 598"/>
                <a:gd name="T24" fmla="*/ 162 w 1037"/>
                <a:gd name="T25" fmla="*/ 1 h 598"/>
                <a:gd name="T26" fmla="*/ 147 w 1037"/>
                <a:gd name="T27" fmla="*/ 0 h 598"/>
                <a:gd name="T28" fmla="*/ 131 w 1037"/>
                <a:gd name="T29" fmla="*/ 0 h 598"/>
                <a:gd name="T30" fmla="*/ 116 w 1037"/>
                <a:gd name="T31" fmla="*/ 1 h 598"/>
                <a:gd name="T32" fmla="*/ 101 w 1037"/>
                <a:gd name="T33" fmla="*/ 3 h 598"/>
                <a:gd name="T34" fmla="*/ 86 w 1037"/>
                <a:gd name="T35" fmla="*/ 6 h 598"/>
                <a:gd name="T36" fmla="*/ 72 w 1037"/>
                <a:gd name="T37" fmla="*/ 10 h 598"/>
                <a:gd name="T38" fmla="*/ 59 w 1037"/>
                <a:gd name="T39" fmla="*/ 15 h 598"/>
                <a:gd name="T40" fmla="*/ 47 w 1037"/>
                <a:gd name="T41" fmla="*/ 21 h 598"/>
                <a:gd name="T42" fmla="*/ 36 w 1037"/>
                <a:gd name="T43" fmla="*/ 27 h 598"/>
                <a:gd name="T44" fmla="*/ 26 w 1037"/>
                <a:gd name="T45" fmla="*/ 34 h 598"/>
                <a:gd name="T46" fmla="*/ 18 w 1037"/>
                <a:gd name="T47" fmla="*/ 42 h 598"/>
                <a:gd name="T48" fmla="*/ 11 w 1037"/>
                <a:gd name="T49" fmla="*/ 50 h 598"/>
                <a:gd name="T50" fmla="*/ 6 w 1037"/>
                <a:gd name="T51" fmla="*/ 58 h 598"/>
                <a:gd name="T52" fmla="*/ 2 w 1037"/>
                <a:gd name="T53" fmla="*/ 67 h 598"/>
                <a:gd name="T54" fmla="*/ 0 w 1037"/>
                <a:gd name="T55" fmla="*/ 76 h 598"/>
                <a:gd name="T56" fmla="*/ 0 w 1037"/>
                <a:gd name="T57" fmla="*/ 85 h 598"/>
                <a:gd name="T58" fmla="*/ 1 w 1037"/>
                <a:gd name="T59" fmla="*/ 94 h 598"/>
                <a:gd name="T60" fmla="*/ 5 w 1037"/>
                <a:gd name="T61" fmla="*/ 103 h 598"/>
                <a:gd name="T62" fmla="*/ 10 w 1037"/>
                <a:gd name="T63" fmla="*/ 112 h 598"/>
                <a:gd name="T64" fmla="*/ 16 w 1037"/>
                <a:gd name="T65" fmla="*/ 120 h 598"/>
                <a:gd name="T66" fmla="*/ 24 w 1037"/>
                <a:gd name="T67" fmla="*/ 128 h 598"/>
                <a:gd name="T68" fmla="*/ 33 w 1037"/>
                <a:gd name="T69" fmla="*/ 135 h 598"/>
                <a:gd name="T70" fmla="*/ 44 w 1037"/>
                <a:gd name="T71" fmla="*/ 142 h 598"/>
                <a:gd name="T72" fmla="*/ 55 w 1037"/>
                <a:gd name="T73" fmla="*/ 147 h 598"/>
                <a:gd name="T74" fmla="*/ 69 w 1037"/>
                <a:gd name="T75" fmla="*/ 152 h 598"/>
                <a:gd name="T76" fmla="*/ 82 w 1037"/>
                <a:gd name="T77" fmla="*/ 157 h 598"/>
                <a:gd name="T78" fmla="*/ 97 w 1037"/>
                <a:gd name="T79" fmla="*/ 160 h 598"/>
                <a:gd name="T80" fmla="*/ 112 w 1037"/>
                <a:gd name="T81" fmla="*/ 162 h 598"/>
                <a:gd name="T82" fmla="*/ 127 w 1037"/>
                <a:gd name="T83" fmla="*/ 164 h 598"/>
                <a:gd name="T84" fmla="*/ 142 w 1037"/>
                <a:gd name="T85" fmla="*/ 164 h 598"/>
                <a:gd name="T86" fmla="*/ 158 w 1037"/>
                <a:gd name="T87" fmla="*/ 163 h 598"/>
                <a:gd name="T88" fmla="*/ 173 w 1037"/>
                <a:gd name="T89" fmla="*/ 162 h 598"/>
                <a:gd name="T90" fmla="*/ 188 w 1037"/>
                <a:gd name="T91" fmla="*/ 159 h 598"/>
                <a:gd name="T92" fmla="*/ 203 w 1037"/>
                <a:gd name="T93" fmla="*/ 156 h 598"/>
                <a:gd name="T94" fmla="*/ 216 w 1037"/>
                <a:gd name="T95" fmla="*/ 151 h 598"/>
                <a:gd name="T96" fmla="*/ 229 w 1037"/>
                <a:gd name="T97" fmla="*/ 146 h 598"/>
                <a:gd name="T98" fmla="*/ 240 w 1037"/>
                <a:gd name="T99" fmla="*/ 140 h 598"/>
                <a:gd name="T100" fmla="*/ 251 w 1037"/>
                <a:gd name="T101" fmla="*/ 133 h 598"/>
                <a:gd name="T102" fmla="*/ 260 w 1037"/>
                <a:gd name="T103" fmla="*/ 126 h 598"/>
                <a:gd name="T104" fmla="*/ 268 w 1037"/>
                <a:gd name="T105" fmla="*/ 118 h 598"/>
                <a:gd name="T106" fmla="*/ 274 w 1037"/>
                <a:gd name="T107" fmla="*/ 110 h 598"/>
                <a:gd name="T108" fmla="*/ 278 w 1037"/>
                <a:gd name="T109" fmla="*/ 101 h 598"/>
                <a:gd name="T110" fmla="*/ 281 w 1037"/>
                <a:gd name="T111" fmla="*/ 92 h 598"/>
                <a:gd name="T112" fmla="*/ 282 w 1037"/>
                <a:gd name="T113" fmla="*/ 83 h 59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037" h="598">
                  <a:moveTo>
                    <a:pt x="1037" y="299"/>
                  </a:moveTo>
                  <a:lnTo>
                    <a:pt x="1037" y="294"/>
                  </a:lnTo>
                  <a:lnTo>
                    <a:pt x="1036" y="289"/>
                  </a:lnTo>
                  <a:lnTo>
                    <a:pt x="1036" y="285"/>
                  </a:lnTo>
                  <a:lnTo>
                    <a:pt x="1036" y="280"/>
                  </a:lnTo>
                  <a:lnTo>
                    <a:pt x="1035" y="275"/>
                  </a:lnTo>
                  <a:lnTo>
                    <a:pt x="1034" y="270"/>
                  </a:lnTo>
                  <a:lnTo>
                    <a:pt x="1034" y="266"/>
                  </a:lnTo>
                  <a:lnTo>
                    <a:pt x="1033" y="261"/>
                  </a:lnTo>
                  <a:lnTo>
                    <a:pt x="1032" y="256"/>
                  </a:lnTo>
                  <a:lnTo>
                    <a:pt x="1031" y="252"/>
                  </a:lnTo>
                  <a:lnTo>
                    <a:pt x="1029" y="248"/>
                  </a:lnTo>
                  <a:lnTo>
                    <a:pt x="1027" y="242"/>
                  </a:lnTo>
                  <a:lnTo>
                    <a:pt x="1025" y="238"/>
                  </a:lnTo>
                  <a:lnTo>
                    <a:pt x="1024" y="233"/>
                  </a:lnTo>
                  <a:lnTo>
                    <a:pt x="1022" y="228"/>
                  </a:lnTo>
                  <a:lnTo>
                    <a:pt x="1020" y="224"/>
                  </a:lnTo>
                  <a:lnTo>
                    <a:pt x="1018" y="220"/>
                  </a:lnTo>
                  <a:lnTo>
                    <a:pt x="1016" y="215"/>
                  </a:lnTo>
                  <a:lnTo>
                    <a:pt x="1014" y="210"/>
                  </a:lnTo>
                  <a:lnTo>
                    <a:pt x="1011" y="206"/>
                  </a:lnTo>
                  <a:lnTo>
                    <a:pt x="1008" y="202"/>
                  </a:lnTo>
                  <a:lnTo>
                    <a:pt x="1006" y="196"/>
                  </a:lnTo>
                  <a:lnTo>
                    <a:pt x="1003" y="192"/>
                  </a:lnTo>
                  <a:lnTo>
                    <a:pt x="1000" y="188"/>
                  </a:lnTo>
                  <a:lnTo>
                    <a:pt x="997" y="184"/>
                  </a:lnTo>
                  <a:lnTo>
                    <a:pt x="993" y="179"/>
                  </a:lnTo>
                  <a:lnTo>
                    <a:pt x="990" y="175"/>
                  </a:lnTo>
                  <a:lnTo>
                    <a:pt x="987" y="171"/>
                  </a:lnTo>
                  <a:lnTo>
                    <a:pt x="984" y="167"/>
                  </a:lnTo>
                  <a:lnTo>
                    <a:pt x="980" y="162"/>
                  </a:lnTo>
                  <a:lnTo>
                    <a:pt x="976" y="158"/>
                  </a:lnTo>
                  <a:lnTo>
                    <a:pt x="972" y="154"/>
                  </a:lnTo>
                  <a:lnTo>
                    <a:pt x="968" y="150"/>
                  </a:lnTo>
                  <a:lnTo>
                    <a:pt x="964" y="145"/>
                  </a:lnTo>
                  <a:lnTo>
                    <a:pt x="959" y="142"/>
                  </a:lnTo>
                  <a:lnTo>
                    <a:pt x="955" y="138"/>
                  </a:lnTo>
                  <a:lnTo>
                    <a:pt x="951" y="134"/>
                  </a:lnTo>
                  <a:lnTo>
                    <a:pt x="947" y="129"/>
                  </a:lnTo>
                  <a:lnTo>
                    <a:pt x="942" y="126"/>
                  </a:lnTo>
                  <a:lnTo>
                    <a:pt x="937" y="122"/>
                  </a:lnTo>
                  <a:lnTo>
                    <a:pt x="933" y="119"/>
                  </a:lnTo>
                  <a:lnTo>
                    <a:pt x="927" y="115"/>
                  </a:lnTo>
                  <a:lnTo>
                    <a:pt x="922" y="111"/>
                  </a:lnTo>
                  <a:lnTo>
                    <a:pt x="917" y="107"/>
                  </a:lnTo>
                  <a:lnTo>
                    <a:pt x="911" y="104"/>
                  </a:lnTo>
                  <a:lnTo>
                    <a:pt x="906" y="101"/>
                  </a:lnTo>
                  <a:lnTo>
                    <a:pt x="901" y="96"/>
                  </a:lnTo>
                  <a:lnTo>
                    <a:pt x="895" y="93"/>
                  </a:lnTo>
                  <a:lnTo>
                    <a:pt x="890" y="90"/>
                  </a:lnTo>
                  <a:lnTo>
                    <a:pt x="884" y="87"/>
                  </a:lnTo>
                  <a:lnTo>
                    <a:pt x="878" y="84"/>
                  </a:lnTo>
                  <a:lnTo>
                    <a:pt x="872" y="79"/>
                  </a:lnTo>
                  <a:lnTo>
                    <a:pt x="867" y="76"/>
                  </a:lnTo>
                  <a:lnTo>
                    <a:pt x="860" y="74"/>
                  </a:lnTo>
                  <a:lnTo>
                    <a:pt x="854" y="71"/>
                  </a:lnTo>
                  <a:lnTo>
                    <a:pt x="847" y="68"/>
                  </a:lnTo>
                  <a:lnTo>
                    <a:pt x="841" y="64"/>
                  </a:lnTo>
                  <a:lnTo>
                    <a:pt x="835" y="61"/>
                  </a:lnTo>
                  <a:lnTo>
                    <a:pt x="828" y="59"/>
                  </a:lnTo>
                  <a:lnTo>
                    <a:pt x="822" y="56"/>
                  </a:lnTo>
                  <a:lnTo>
                    <a:pt x="816" y="53"/>
                  </a:lnTo>
                  <a:lnTo>
                    <a:pt x="808" y="51"/>
                  </a:lnTo>
                  <a:lnTo>
                    <a:pt x="802" y="47"/>
                  </a:lnTo>
                  <a:lnTo>
                    <a:pt x="795" y="45"/>
                  </a:lnTo>
                  <a:lnTo>
                    <a:pt x="788" y="43"/>
                  </a:lnTo>
                  <a:lnTo>
                    <a:pt x="780" y="40"/>
                  </a:lnTo>
                  <a:lnTo>
                    <a:pt x="774" y="38"/>
                  </a:lnTo>
                  <a:lnTo>
                    <a:pt x="767" y="36"/>
                  </a:lnTo>
                  <a:lnTo>
                    <a:pt x="759" y="34"/>
                  </a:lnTo>
                  <a:lnTo>
                    <a:pt x="753" y="31"/>
                  </a:lnTo>
                  <a:lnTo>
                    <a:pt x="745" y="29"/>
                  </a:lnTo>
                  <a:lnTo>
                    <a:pt x="738" y="27"/>
                  </a:lnTo>
                  <a:lnTo>
                    <a:pt x="730" y="25"/>
                  </a:lnTo>
                  <a:lnTo>
                    <a:pt x="723" y="23"/>
                  </a:lnTo>
                  <a:lnTo>
                    <a:pt x="715" y="22"/>
                  </a:lnTo>
                  <a:lnTo>
                    <a:pt x="708" y="20"/>
                  </a:lnTo>
                  <a:lnTo>
                    <a:pt x="699" y="18"/>
                  </a:lnTo>
                  <a:lnTo>
                    <a:pt x="692" y="17"/>
                  </a:lnTo>
                  <a:lnTo>
                    <a:pt x="685" y="15"/>
                  </a:lnTo>
                  <a:lnTo>
                    <a:pt x="677" y="13"/>
                  </a:lnTo>
                  <a:lnTo>
                    <a:pt x="669" y="12"/>
                  </a:lnTo>
                  <a:lnTo>
                    <a:pt x="661" y="11"/>
                  </a:lnTo>
                  <a:lnTo>
                    <a:pt x="654" y="9"/>
                  </a:lnTo>
                  <a:lnTo>
                    <a:pt x="645" y="8"/>
                  </a:lnTo>
                  <a:lnTo>
                    <a:pt x="638" y="7"/>
                  </a:lnTo>
                  <a:lnTo>
                    <a:pt x="629" y="6"/>
                  </a:lnTo>
                  <a:lnTo>
                    <a:pt x="622" y="5"/>
                  </a:lnTo>
                  <a:lnTo>
                    <a:pt x="613" y="4"/>
                  </a:lnTo>
                  <a:lnTo>
                    <a:pt x="606" y="4"/>
                  </a:lnTo>
                  <a:lnTo>
                    <a:pt x="597" y="3"/>
                  </a:lnTo>
                  <a:lnTo>
                    <a:pt x="590" y="2"/>
                  </a:lnTo>
                  <a:lnTo>
                    <a:pt x="581" y="2"/>
                  </a:lnTo>
                  <a:lnTo>
                    <a:pt x="573" y="1"/>
                  </a:lnTo>
                  <a:lnTo>
                    <a:pt x="565" y="1"/>
                  </a:lnTo>
                  <a:lnTo>
                    <a:pt x="557" y="0"/>
                  </a:lnTo>
                  <a:lnTo>
                    <a:pt x="548" y="0"/>
                  </a:lnTo>
                  <a:lnTo>
                    <a:pt x="541" y="0"/>
                  </a:lnTo>
                  <a:lnTo>
                    <a:pt x="532" y="0"/>
                  </a:lnTo>
                  <a:lnTo>
                    <a:pt x="524" y="0"/>
                  </a:lnTo>
                  <a:lnTo>
                    <a:pt x="516" y="0"/>
                  </a:lnTo>
                  <a:lnTo>
                    <a:pt x="508" y="0"/>
                  </a:lnTo>
                  <a:lnTo>
                    <a:pt x="499" y="0"/>
                  </a:lnTo>
                  <a:lnTo>
                    <a:pt x="492" y="0"/>
                  </a:lnTo>
                  <a:lnTo>
                    <a:pt x="483" y="0"/>
                  </a:lnTo>
                  <a:lnTo>
                    <a:pt x="475" y="1"/>
                  </a:lnTo>
                  <a:lnTo>
                    <a:pt x="467" y="1"/>
                  </a:lnTo>
                  <a:lnTo>
                    <a:pt x="459" y="1"/>
                  </a:lnTo>
                  <a:lnTo>
                    <a:pt x="451" y="2"/>
                  </a:lnTo>
                  <a:lnTo>
                    <a:pt x="443" y="3"/>
                  </a:lnTo>
                  <a:lnTo>
                    <a:pt x="434" y="3"/>
                  </a:lnTo>
                  <a:lnTo>
                    <a:pt x="427" y="4"/>
                  </a:lnTo>
                  <a:lnTo>
                    <a:pt x="418" y="5"/>
                  </a:lnTo>
                  <a:lnTo>
                    <a:pt x="411" y="6"/>
                  </a:lnTo>
                  <a:lnTo>
                    <a:pt x="402" y="7"/>
                  </a:lnTo>
                  <a:lnTo>
                    <a:pt x="395" y="8"/>
                  </a:lnTo>
                  <a:lnTo>
                    <a:pt x="386" y="9"/>
                  </a:lnTo>
                  <a:lnTo>
                    <a:pt x="379" y="10"/>
                  </a:lnTo>
                  <a:lnTo>
                    <a:pt x="372" y="11"/>
                  </a:lnTo>
                  <a:lnTo>
                    <a:pt x="363" y="12"/>
                  </a:lnTo>
                  <a:lnTo>
                    <a:pt x="356" y="14"/>
                  </a:lnTo>
                  <a:lnTo>
                    <a:pt x="348" y="15"/>
                  </a:lnTo>
                  <a:lnTo>
                    <a:pt x="340" y="18"/>
                  </a:lnTo>
                  <a:lnTo>
                    <a:pt x="332" y="19"/>
                  </a:lnTo>
                  <a:lnTo>
                    <a:pt x="325" y="21"/>
                  </a:lnTo>
                  <a:lnTo>
                    <a:pt x="317" y="23"/>
                  </a:lnTo>
                  <a:lnTo>
                    <a:pt x="310" y="24"/>
                  </a:lnTo>
                  <a:lnTo>
                    <a:pt x="302" y="26"/>
                  </a:lnTo>
                  <a:lnTo>
                    <a:pt x="295" y="28"/>
                  </a:lnTo>
                  <a:lnTo>
                    <a:pt x="287" y="30"/>
                  </a:lnTo>
                  <a:lnTo>
                    <a:pt x="280" y="33"/>
                  </a:lnTo>
                  <a:lnTo>
                    <a:pt x="274" y="35"/>
                  </a:lnTo>
                  <a:lnTo>
                    <a:pt x="266" y="37"/>
                  </a:lnTo>
                  <a:lnTo>
                    <a:pt x="259" y="39"/>
                  </a:lnTo>
                  <a:lnTo>
                    <a:pt x="252" y="42"/>
                  </a:lnTo>
                  <a:lnTo>
                    <a:pt x="245" y="44"/>
                  </a:lnTo>
                  <a:lnTo>
                    <a:pt x="237" y="46"/>
                  </a:lnTo>
                  <a:lnTo>
                    <a:pt x="231" y="50"/>
                  </a:lnTo>
                  <a:lnTo>
                    <a:pt x="225" y="52"/>
                  </a:lnTo>
                  <a:lnTo>
                    <a:pt x="217" y="55"/>
                  </a:lnTo>
                  <a:lnTo>
                    <a:pt x="211" y="57"/>
                  </a:lnTo>
                  <a:lnTo>
                    <a:pt x="204" y="60"/>
                  </a:lnTo>
                  <a:lnTo>
                    <a:pt x="198" y="63"/>
                  </a:lnTo>
                  <a:lnTo>
                    <a:pt x="192" y="66"/>
                  </a:lnTo>
                  <a:lnTo>
                    <a:pt x="185" y="69"/>
                  </a:lnTo>
                  <a:lnTo>
                    <a:pt x="179" y="72"/>
                  </a:lnTo>
                  <a:lnTo>
                    <a:pt x="172" y="75"/>
                  </a:lnTo>
                  <a:lnTo>
                    <a:pt x="167" y="78"/>
                  </a:lnTo>
                  <a:lnTo>
                    <a:pt x="161" y="82"/>
                  </a:lnTo>
                  <a:lnTo>
                    <a:pt x="155" y="85"/>
                  </a:lnTo>
                  <a:lnTo>
                    <a:pt x="149" y="88"/>
                  </a:lnTo>
                  <a:lnTo>
                    <a:pt x="144" y="91"/>
                  </a:lnTo>
                  <a:lnTo>
                    <a:pt x="138" y="95"/>
                  </a:lnTo>
                  <a:lnTo>
                    <a:pt x="132" y="99"/>
                  </a:lnTo>
                  <a:lnTo>
                    <a:pt x="127" y="102"/>
                  </a:lnTo>
                  <a:lnTo>
                    <a:pt x="121" y="106"/>
                  </a:lnTo>
                  <a:lnTo>
                    <a:pt x="116" y="109"/>
                  </a:lnTo>
                  <a:lnTo>
                    <a:pt x="112" y="112"/>
                  </a:lnTo>
                  <a:lnTo>
                    <a:pt x="106" y="117"/>
                  </a:lnTo>
                  <a:lnTo>
                    <a:pt x="101" y="120"/>
                  </a:lnTo>
                  <a:lnTo>
                    <a:pt x="97" y="124"/>
                  </a:lnTo>
                  <a:lnTo>
                    <a:pt x="91" y="128"/>
                  </a:lnTo>
                  <a:lnTo>
                    <a:pt x="87" y="132"/>
                  </a:lnTo>
                  <a:lnTo>
                    <a:pt x="83" y="136"/>
                  </a:lnTo>
                  <a:lnTo>
                    <a:pt x="79" y="140"/>
                  </a:lnTo>
                  <a:lnTo>
                    <a:pt x="74" y="144"/>
                  </a:lnTo>
                  <a:lnTo>
                    <a:pt x="70" y="148"/>
                  </a:lnTo>
                  <a:lnTo>
                    <a:pt x="66" y="152"/>
                  </a:lnTo>
                  <a:lnTo>
                    <a:pt x="62" y="156"/>
                  </a:lnTo>
                  <a:lnTo>
                    <a:pt x="58" y="160"/>
                  </a:lnTo>
                  <a:lnTo>
                    <a:pt x="54" y="165"/>
                  </a:lnTo>
                  <a:lnTo>
                    <a:pt x="51" y="169"/>
                  </a:lnTo>
                  <a:lnTo>
                    <a:pt x="48" y="173"/>
                  </a:lnTo>
                  <a:lnTo>
                    <a:pt x="44" y="177"/>
                  </a:lnTo>
                  <a:lnTo>
                    <a:pt x="40" y="182"/>
                  </a:lnTo>
                  <a:lnTo>
                    <a:pt x="37" y="186"/>
                  </a:lnTo>
                  <a:lnTo>
                    <a:pt x="35" y="190"/>
                  </a:lnTo>
                  <a:lnTo>
                    <a:pt x="32" y="194"/>
                  </a:lnTo>
                  <a:lnTo>
                    <a:pt x="29" y="200"/>
                  </a:lnTo>
                  <a:lnTo>
                    <a:pt x="27" y="204"/>
                  </a:lnTo>
                  <a:lnTo>
                    <a:pt x="23" y="208"/>
                  </a:lnTo>
                  <a:lnTo>
                    <a:pt x="21" y="212"/>
                  </a:lnTo>
                  <a:lnTo>
                    <a:pt x="19" y="217"/>
                  </a:lnTo>
                  <a:lnTo>
                    <a:pt x="17" y="222"/>
                  </a:lnTo>
                  <a:lnTo>
                    <a:pt x="15" y="226"/>
                  </a:lnTo>
                  <a:lnTo>
                    <a:pt x="13" y="231"/>
                  </a:lnTo>
                  <a:lnTo>
                    <a:pt x="12" y="236"/>
                  </a:lnTo>
                  <a:lnTo>
                    <a:pt x="9" y="240"/>
                  </a:lnTo>
                  <a:lnTo>
                    <a:pt x="8" y="244"/>
                  </a:lnTo>
                  <a:lnTo>
                    <a:pt x="6" y="250"/>
                  </a:lnTo>
                  <a:lnTo>
                    <a:pt x="5" y="254"/>
                  </a:lnTo>
                  <a:lnTo>
                    <a:pt x="4" y="258"/>
                  </a:lnTo>
                  <a:lnTo>
                    <a:pt x="3" y="264"/>
                  </a:lnTo>
                  <a:lnTo>
                    <a:pt x="2" y="268"/>
                  </a:lnTo>
                  <a:lnTo>
                    <a:pt x="1" y="273"/>
                  </a:lnTo>
                  <a:lnTo>
                    <a:pt x="1" y="277"/>
                  </a:lnTo>
                  <a:lnTo>
                    <a:pt x="0" y="282"/>
                  </a:lnTo>
                  <a:lnTo>
                    <a:pt x="0" y="287"/>
                  </a:lnTo>
                  <a:lnTo>
                    <a:pt x="0" y="291"/>
                  </a:lnTo>
                  <a:lnTo>
                    <a:pt x="0" y="297"/>
                  </a:lnTo>
                  <a:lnTo>
                    <a:pt x="0" y="301"/>
                  </a:lnTo>
                  <a:lnTo>
                    <a:pt x="0" y="306"/>
                  </a:lnTo>
                  <a:lnTo>
                    <a:pt x="0" y="310"/>
                  </a:lnTo>
                  <a:lnTo>
                    <a:pt x="0" y="315"/>
                  </a:lnTo>
                  <a:lnTo>
                    <a:pt x="1" y="320"/>
                  </a:lnTo>
                  <a:lnTo>
                    <a:pt x="1" y="324"/>
                  </a:lnTo>
                  <a:lnTo>
                    <a:pt x="2" y="330"/>
                  </a:lnTo>
                  <a:lnTo>
                    <a:pt x="3" y="334"/>
                  </a:lnTo>
                  <a:lnTo>
                    <a:pt x="4" y="339"/>
                  </a:lnTo>
                  <a:lnTo>
                    <a:pt x="5" y="343"/>
                  </a:lnTo>
                  <a:lnTo>
                    <a:pt x="6" y="348"/>
                  </a:lnTo>
                  <a:lnTo>
                    <a:pt x="8" y="353"/>
                  </a:lnTo>
                  <a:lnTo>
                    <a:pt x="9" y="357"/>
                  </a:lnTo>
                  <a:lnTo>
                    <a:pt x="12" y="362"/>
                  </a:lnTo>
                  <a:lnTo>
                    <a:pt x="13" y="367"/>
                  </a:lnTo>
                  <a:lnTo>
                    <a:pt x="15" y="371"/>
                  </a:lnTo>
                  <a:lnTo>
                    <a:pt x="17" y="375"/>
                  </a:lnTo>
                  <a:lnTo>
                    <a:pt x="19" y="381"/>
                  </a:lnTo>
                  <a:lnTo>
                    <a:pt x="21" y="385"/>
                  </a:lnTo>
                  <a:lnTo>
                    <a:pt x="23" y="389"/>
                  </a:lnTo>
                  <a:lnTo>
                    <a:pt x="27" y="393"/>
                  </a:lnTo>
                  <a:lnTo>
                    <a:pt x="29" y="398"/>
                  </a:lnTo>
                  <a:lnTo>
                    <a:pt x="32" y="403"/>
                  </a:lnTo>
                  <a:lnTo>
                    <a:pt x="35" y="407"/>
                  </a:lnTo>
                  <a:lnTo>
                    <a:pt x="37" y="412"/>
                  </a:lnTo>
                  <a:lnTo>
                    <a:pt x="40" y="416"/>
                  </a:lnTo>
                  <a:lnTo>
                    <a:pt x="44" y="420"/>
                  </a:lnTo>
                  <a:lnTo>
                    <a:pt x="48" y="424"/>
                  </a:lnTo>
                  <a:lnTo>
                    <a:pt x="51" y="429"/>
                  </a:lnTo>
                  <a:lnTo>
                    <a:pt x="54" y="433"/>
                  </a:lnTo>
                  <a:lnTo>
                    <a:pt x="58" y="437"/>
                  </a:lnTo>
                  <a:lnTo>
                    <a:pt x="62" y="441"/>
                  </a:lnTo>
                  <a:lnTo>
                    <a:pt x="66" y="446"/>
                  </a:lnTo>
                  <a:lnTo>
                    <a:pt x="70" y="450"/>
                  </a:lnTo>
                  <a:lnTo>
                    <a:pt x="74" y="453"/>
                  </a:lnTo>
                  <a:lnTo>
                    <a:pt x="79" y="457"/>
                  </a:lnTo>
                  <a:lnTo>
                    <a:pt x="83" y="462"/>
                  </a:lnTo>
                  <a:lnTo>
                    <a:pt x="87" y="466"/>
                  </a:lnTo>
                  <a:lnTo>
                    <a:pt x="91" y="469"/>
                  </a:lnTo>
                  <a:lnTo>
                    <a:pt x="97" y="473"/>
                  </a:lnTo>
                  <a:lnTo>
                    <a:pt x="101" y="478"/>
                  </a:lnTo>
                  <a:lnTo>
                    <a:pt x="106" y="481"/>
                  </a:lnTo>
                  <a:lnTo>
                    <a:pt x="112" y="485"/>
                  </a:lnTo>
                  <a:lnTo>
                    <a:pt x="116" y="488"/>
                  </a:lnTo>
                  <a:lnTo>
                    <a:pt x="121" y="491"/>
                  </a:lnTo>
                  <a:lnTo>
                    <a:pt x="127" y="496"/>
                  </a:lnTo>
                  <a:lnTo>
                    <a:pt x="132" y="499"/>
                  </a:lnTo>
                  <a:lnTo>
                    <a:pt x="138" y="502"/>
                  </a:lnTo>
                  <a:lnTo>
                    <a:pt x="144" y="506"/>
                  </a:lnTo>
                  <a:lnTo>
                    <a:pt x="149" y="509"/>
                  </a:lnTo>
                  <a:lnTo>
                    <a:pt x="155" y="513"/>
                  </a:lnTo>
                  <a:lnTo>
                    <a:pt x="161" y="516"/>
                  </a:lnTo>
                  <a:lnTo>
                    <a:pt x="167" y="519"/>
                  </a:lnTo>
                  <a:lnTo>
                    <a:pt x="172" y="522"/>
                  </a:lnTo>
                  <a:lnTo>
                    <a:pt x="179" y="525"/>
                  </a:lnTo>
                  <a:lnTo>
                    <a:pt x="185" y="529"/>
                  </a:lnTo>
                  <a:lnTo>
                    <a:pt x="192" y="532"/>
                  </a:lnTo>
                  <a:lnTo>
                    <a:pt x="198" y="534"/>
                  </a:lnTo>
                  <a:lnTo>
                    <a:pt x="204" y="537"/>
                  </a:lnTo>
                  <a:lnTo>
                    <a:pt x="211" y="540"/>
                  </a:lnTo>
                  <a:lnTo>
                    <a:pt x="217" y="542"/>
                  </a:lnTo>
                  <a:lnTo>
                    <a:pt x="225" y="546"/>
                  </a:lnTo>
                  <a:lnTo>
                    <a:pt x="231" y="548"/>
                  </a:lnTo>
                  <a:lnTo>
                    <a:pt x="237" y="551"/>
                  </a:lnTo>
                  <a:lnTo>
                    <a:pt x="245" y="553"/>
                  </a:lnTo>
                  <a:lnTo>
                    <a:pt x="252" y="555"/>
                  </a:lnTo>
                  <a:lnTo>
                    <a:pt x="259" y="558"/>
                  </a:lnTo>
                  <a:lnTo>
                    <a:pt x="266" y="561"/>
                  </a:lnTo>
                  <a:lnTo>
                    <a:pt x="274" y="563"/>
                  </a:lnTo>
                  <a:lnTo>
                    <a:pt x="280" y="565"/>
                  </a:lnTo>
                  <a:lnTo>
                    <a:pt x="287" y="567"/>
                  </a:lnTo>
                  <a:lnTo>
                    <a:pt x="295" y="569"/>
                  </a:lnTo>
                  <a:lnTo>
                    <a:pt x="302" y="571"/>
                  </a:lnTo>
                  <a:lnTo>
                    <a:pt x="310" y="573"/>
                  </a:lnTo>
                  <a:lnTo>
                    <a:pt x="317" y="574"/>
                  </a:lnTo>
                  <a:lnTo>
                    <a:pt x="325" y="577"/>
                  </a:lnTo>
                  <a:lnTo>
                    <a:pt x="332" y="579"/>
                  </a:lnTo>
                  <a:lnTo>
                    <a:pt x="340" y="580"/>
                  </a:lnTo>
                  <a:lnTo>
                    <a:pt x="348" y="582"/>
                  </a:lnTo>
                  <a:lnTo>
                    <a:pt x="356" y="583"/>
                  </a:lnTo>
                  <a:lnTo>
                    <a:pt x="363" y="585"/>
                  </a:lnTo>
                  <a:lnTo>
                    <a:pt x="372" y="586"/>
                  </a:lnTo>
                  <a:lnTo>
                    <a:pt x="379" y="587"/>
                  </a:lnTo>
                  <a:lnTo>
                    <a:pt x="386" y="588"/>
                  </a:lnTo>
                  <a:lnTo>
                    <a:pt x="395" y="589"/>
                  </a:lnTo>
                  <a:lnTo>
                    <a:pt x="402" y="590"/>
                  </a:lnTo>
                  <a:lnTo>
                    <a:pt x="411" y="591"/>
                  </a:lnTo>
                  <a:lnTo>
                    <a:pt x="418" y="593"/>
                  </a:lnTo>
                  <a:lnTo>
                    <a:pt x="427" y="594"/>
                  </a:lnTo>
                  <a:lnTo>
                    <a:pt x="434" y="595"/>
                  </a:lnTo>
                  <a:lnTo>
                    <a:pt x="443" y="595"/>
                  </a:lnTo>
                  <a:lnTo>
                    <a:pt x="451" y="596"/>
                  </a:lnTo>
                  <a:lnTo>
                    <a:pt x="459" y="597"/>
                  </a:lnTo>
                  <a:lnTo>
                    <a:pt x="467" y="597"/>
                  </a:lnTo>
                  <a:lnTo>
                    <a:pt x="475" y="597"/>
                  </a:lnTo>
                  <a:lnTo>
                    <a:pt x="483" y="598"/>
                  </a:lnTo>
                  <a:lnTo>
                    <a:pt x="492" y="598"/>
                  </a:lnTo>
                  <a:lnTo>
                    <a:pt x="499" y="598"/>
                  </a:lnTo>
                  <a:lnTo>
                    <a:pt x="508" y="598"/>
                  </a:lnTo>
                  <a:lnTo>
                    <a:pt x="516" y="598"/>
                  </a:lnTo>
                  <a:lnTo>
                    <a:pt x="524" y="598"/>
                  </a:lnTo>
                  <a:lnTo>
                    <a:pt x="532" y="598"/>
                  </a:lnTo>
                  <a:lnTo>
                    <a:pt x="541" y="598"/>
                  </a:lnTo>
                  <a:lnTo>
                    <a:pt x="548" y="598"/>
                  </a:lnTo>
                  <a:lnTo>
                    <a:pt x="557" y="598"/>
                  </a:lnTo>
                  <a:lnTo>
                    <a:pt x="565" y="597"/>
                  </a:lnTo>
                  <a:lnTo>
                    <a:pt x="573" y="597"/>
                  </a:lnTo>
                  <a:lnTo>
                    <a:pt x="581" y="596"/>
                  </a:lnTo>
                  <a:lnTo>
                    <a:pt x="590" y="596"/>
                  </a:lnTo>
                  <a:lnTo>
                    <a:pt x="597" y="595"/>
                  </a:lnTo>
                  <a:lnTo>
                    <a:pt x="606" y="594"/>
                  </a:lnTo>
                  <a:lnTo>
                    <a:pt x="613" y="594"/>
                  </a:lnTo>
                  <a:lnTo>
                    <a:pt x="622" y="593"/>
                  </a:lnTo>
                  <a:lnTo>
                    <a:pt x="629" y="591"/>
                  </a:lnTo>
                  <a:lnTo>
                    <a:pt x="638" y="590"/>
                  </a:lnTo>
                  <a:lnTo>
                    <a:pt x="645" y="589"/>
                  </a:lnTo>
                  <a:lnTo>
                    <a:pt x="654" y="588"/>
                  </a:lnTo>
                  <a:lnTo>
                    <a:pt x="661" y="586"/>
                  </a:lnTo>
                  <a:lnTo>
                    <a:pt x="669" y="585"/>
                  </a:lnTo>
                  <a:lnTo>
                    <a:pt x="677" y="584"/>
                  </a:lnTo>
                  <a:lnTo>
                    <a:pt x="685" y="582"/>
                  </a:lnTo>
                  <a:lnTo>
                    <a:pt x="692" y="581"/>
                  </a:lnTo>
                  <a:lnTo>
                    <a:pt x="699" y="580"/>
                  </a:lnTo>
                  <a:lnTo>
                    <a:pt x="708" y="578"/>
                  </a:lnTo>
                  <a:lnTo>
                    <a:pt x="715" y="575"/>
                  </a:lnTo>
                  <a:lnTo>
                    <a:pt x="723" y="574"/>
                  </a:lnTo>
                  <a:lnTo>
                    <a:pt x="730" y="572"/>
                  </a:lnTo>
                  <a:lnTo>
                    <a:pt x="738" y="570"/>
                  </a:lnTo>
                  <a:lnTo>
                    <a:pt x="745" y="568"/>
                  </a:lnTo>
                  <a:lnTo>
                    <a:pt x="753" y="566"/>
                  </a:lnTo>
                  <a:lnTo>
                    <a:pt x="759" y="564"/>
                  </a:lnTo>
                  <a:lnTo>
                    <a:pt x="767" y="562"/>
                  </a:lnTo>
                  <a:lnTo>
                    <a:pt x="774" y="560"/>
                  </a:lnTo>
                  <a:lnTo>
                    <a:pt x="780" y="557"/>
                  </a:lnTo>
                  <a:lnTo>
                    <a:pt x="788" y="554"/>
                  </a:lnTo>
                  <a:lnTo>
                    <a:pt x="795" y="552"/>
                  </a:lnTo>
                  <a:lnTo>
                    <a:pt x="802" y="550"/>
                  </a:lnTo>
                  <a:lnTo>
                    <a:pt x="808" y="547"/>
                  </a:lnTo>
                  <a:lnTo>
                    <a:pt x="816" y="545"/>
                  </a:lnTo>
                  <a:lnTo>
                    <a:pt x="822" y="541"/>
                  </a:lnTo>
                  <a:lnTo>
                    <a:pt x="828" y="538"/>
                  </a:lnTo>
                  <a:lnTo>
                    <a:pt x="835" y="536"/>
                  </a:lnTo>
                  <a:lnTo>
                    <a:pt x="841" y="533"/>
                  </a:lnTo>
                  <a:lnTo>
                    <a:pt x="847" y="530"/>
                  </a:lnTo>
                  <a:lnTo>
                    <a:pt x="854" y="527"/>
                  </a:lnTo>
                  <a:lnTo>
                    <a:pt x="860" y="523"/>
                  </a:lnTo>
                  <a:lnTo>
                    <a:pt x="867" y="521"/>
                  </a:lnTo>
                  <a:lnTo>
                    <a:pt x="872" y="518"/>
                  </a:lnTo>
                  <a:lnTo>
                    <a:pt x="878" y="514"/>
                  </a:lnTo>
                  <a:lnTo>
                    <a:pt x="884" y="511"/>
                  </a:lnTo>
                  <a:lnTo>
                    <a:pt x="890" y="507"/>
                  </a:lnTo>
                  <a:lnTo>
                    <a:pt x="895" y="504"/>
                  </a:lnTo>
                  <a:lnTo>
                    <a:pt x="901" y="501"/>
                  </a:lnTo>
                  <a:lnTo>
                    <a:pt x="906" y="497"/>
                  </a:lnTo>
                  <a:lnTo>
                    <a:pt x="911" y="494"/>
                  </a:lnTo>
                  <a:lnTo>
                    <a:pt x="917" y="490"/>
                  </a:lnTo>
                  <a:lnTo>
                    <a:pt x="922" y="486"/>
                  </a:lnTo>
                  <a:lnTo>
                    <a:pt x="927" y="483"/>
                  </a:lnTo>
                  <a:lnTo>
                    <a:pt x="933" y="479"/>
                  </a:lnTo>
                  <a:lnTo>
                    <a:pt x="937" y="475"/>
                  </a:lnTo>
                  <a:lnTo>
                    <a:pt x="942" y="471"/>
                  </a:lnTo>
                  <a:lnTo>
                    <a:pt x="947" y="468"/>
                  </a:lnTo>
                  <a:lnTo>
                    <a:pt x="951" y="464"/>
                  </a:lnTo>
                  <a:lnTo>
                    <a:pt x="955" y="459"/>
                  </a:lnTo>
                  <a:lnTo>
                    <a:pt x="959" y="455"/>
                  </a:lnTo>
                  <a:lnTo>
                    <a:pt x="964" y="452"/>
                  </a:lnTo>
                  <a:lnTo>
                    <a:pt x="968" y="448"/>
                  </a:lnTo>
                  <a:lnTo>
                    <a:pt x="972" y="443"/>
                  </a:lnTo>
                  <a:lnTo>
                    <a:pt x="976" y="439"/>
                  </a:lnTo>
                  <a:lnTo>
                    <a:pt x="980" y="435"/>
                  </a:lnTo>
                  <a:lnTo>
                    <a:pt x="984" y="431"/>
                  </a:lnTo>
                  <a:lnTo>
                    <a:pt x="987" y="426"/>
                  </a:lnTo>
                  <a:lnTo>
                    <a:pt x="990" y="422"/>
                  </a:lnTo>
                  <a:lnTo>
                    <a:pt x="993" y="418"/>
                  </a:lnTo>
                  <a:lnTo>
                    <a:pt x="997" y="414"/>
                  </a:lnTo>
                  <a:lnTo>
                    <a:pt x="1000" y="409"/>
                  </a:lnTo>
                  <a:lnTo>
                    <a:pt x="1003" y="405"/>
                  </a:lnTo>
                  <a:lnTo>
                    <a:pt x="1006" y="401"/>
                  </a:lnTo>
                  <a:lnTo>
                    <a:pt x="1008" y="396"/>
                  </a:lnTo>
                  <a:lnTo>
                    <a:pt x="1011" y="391"/>
                  </a:lnTo>
                  <a:lnTo>
                    <a:pt x="1014" y="387"/>
                  </a:lnTo>
                  <a:lnTo>
                    <a:pt x="1016" y="383"/>
                  </a:lnTo>
                  <a:lnTo>
                    <a:pt x="1018" y="377"/>
                  </a:lnTo>
                  <a:lnTo>
                    <a:pt x="1020" y="373"/>
                  </a:lnTo>
                  <a:lnTo>
                    <a:pt x="1022" y="369"/>
                  </a:lnTo>
                  <a:lnTo>
                    <a:pt x="1024" y="365"/>
                  </a:lnTo>
                  <a:lnTo>
                    <a:pt x="1025" y="359"/>
                  </a:lnTo>
                  <a:lnTo>
                    <a:pt x="1027" y="355"/>
                  </a:lnTo>
                  <a:lnTo>
                    <a:pt x="1029" y="350"/>
                  </a:lnTo>
                  <a:lnTo>
                    <a:pt x="1031" y="346"/>
                  </a:lnTo>
                  <a:lnTo>
                    <a:pt x="1032" y="341"/>
                  </a:lnTo>
                  <a:lnTo>
                    <a:pt x="1033" y="336"/>
                  </a:lnTo>
                  <a:lnTo>
                    <a:pt x="1034" y="332"/>
                  </a:lnTo>
                  <a:lnTo>
                    <a:pt x="1034" y="327"/>
                  </a:lnTo>
                  <a:lnTo>
                    <a:pt x="1035" y="322"/>
                  </a:lnTo>
                  <a:lnTo>
                    <a:pt x="1036" y="318"/>
                  </a:lnTo>
                  <a:lnTo>
                    <a:pt x="1036" y="313"/>
                  </a:lnTo>
                  <a:lnTo>
                    <a:pt x="1036" y="308"/>
                  </a:lnTo>
                  <a:lnTo>
                    <a:pt x="1037" y="303"/>
                  </a:lnTo>
                  <a:lnTo>
                    <a:pt x="1037" y="299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61" name="Freeform 1421"/>
            <p:cNvSpPr>
              <a:spLocks/>
            </p:cNvSpPr>
            <p:nvPr/>
          </p:nvSpPr>
          <p:spPr bwMode="auto">
            <a:xfrm>
              <a:off x="1058" y="3567"/>
              <a:ext cx="282" cy="162"/>
            </a:xfrm>
            <a:custGeom>
              <a:avLst/>
              <a:gdLst>
                <a:gd name="T0" fmla="*/ 281 w 1037"/>
                <a:gd name="T1" fmla="*/ 73 h 600"/>
                <a:gd name="T2" fmla="*/ 279 w 1037"/>
                <a:gd name="T3" fmla="*/ 65 h 600"/>
                <a:gd name="T4" fmla="*/ 275 w 1037"/>
                <a:gd name="T5" fmla="*/ 56 h 600"/>
                <a:gd name="T6" fmla="*/ 269 w 1037"/>
                <a:gd name="T7" fmla="*/ 48 h 600"/>
                <a:gd name="T8" fmla="*/ 262 w 1037"/>
                <a:gd name="T9" fmla="*/ 40 h 600"/>
                <a:gd name="T10" fmla="*/ 254 w 1037"/>
                <a:gd name="T11" fmla="*/ 32 h 600"/>
                <a:gd name="T12" fmla="*/ 244 w 1037"/>
                <a:gd name="T13" fmla="*/ 25 h 600"/>
                <a:gd name="T14" fmla="*/ 232 w 1037"/>
                <a:gd name="T15" fmla="*/ 19 h 600"/>
                <a:gd name="T16" fmla="*/ 220 w 1037"/>
                <a:gd name="T17" fmla="*/ 14 h 600"/>
                <a:gd name="T18" fmla="*/ 206 w 1037"/>
                <a:gd name="T19" fmla="*/ 9 h 600"/>
                <a:gd name="T20" fmla="*/ 193 w 1037"/>
                <a:gd name="T21" fmla="*/ 6 h 600"/>
                <a:gd name="T22" fmla="*/ 178 w 1037"/>
                <a:gd name="T23" fmla="*/ 3 h 600"/>
                <a:gd name="T24" fmla="*/ 162 w 1037"/>
                <a:gd name="T25" fmla="*/ 1 h 600"/>
                <a:gd name="T26" fmla="*/ 147 w 1037"/>
                <a:gd name="T27" fmla="*/ 0 h 600"/>
                <a:gd name="T28" fmla="*/ 132 w 1037"/>
                <a:gd name="T29" fmla="*/ 0 h 600"/>
                <a:gd name="T30" fmla="*/ 116 w 1037"/>
                <a:gd name="T31" fmla="*/ 1 h 600"/>
                <a:gd name="T32" fmla="*/ 101 w 1037"/>
                <a:gd name="T33" fmla="*/ 4 h 600"/>
                <a:gd name="T34" fmla="*/ 86 w 1037"/>
                <a:gd name="T35" fmla="*/ 6 h 600"/>
                <a:gd name="T36" fmla="*/ 72 w 1037"/>
                <a:gd name="T37" fmla="*/ 11 h 600"/>
                <a:gd name="T38" fmla="*/ 59 w 1037"/>
                <a:gd name="T39" fmla="*/ 15 h 600"/>
                <a:gd name="T40" fmla="*/ 47 w 1037"/>
                <a:gd name="T41" fmla="*/ 21 h 600"/>
                <a:gd name="T42" fmla="*/ 36 w 1037"/>
                <a:gd name="T43" fmla="*/ 27 h 600"/>
                <a:gd name="T44" fmla="*/ 26 w 1037"/>
                <a:gd name="T45" fmla="*/ 34 h 600"/>
                <a:gd name="T46" fmla="*/ 18 w 1037"/>
                <a:gd name="T47" fmla="*/ 42 h 600"/>
                <a:gd name="T48" fmla="*/ 11 w 1037"/>
                <a:gd name="T49" fmla="*/ 49 h 600"/>
                <a:gd name="T50" fmla="*/ 6 w 1037"/>
                <a:gd name="T51" fmla="*/ 58 h 600"/>
                <a:gd name="T52" fmla="*/ 2 w 1037"/>
                <a:gd name="T53" fmla="*/ 66 h 600"/>
                <a:gd name="T54" fmla="*/ 0 w 1037"/>
                <a:gd name="T55" fmla="*/ 75 h 600"/>
                <a:gd name="T56" fmla="*/ 0 w 1037"/>
                <a:gd name="T57" fmla="*/ 84 h 600"/>
                <a:gd name="T58" fmla="*/ 1 w 1037"/>
                <a:gd name="T59" fmla="*/ 93 h 600"/>
                <a:gd name="T60" fmla="*/ 5 w 1037"/>
                <a:gd name="T61" fmla="*/ 102 h 600"/>
                <a:gd name="T62" fmla="*/ 10 w 1037"/>
                <a:gd name="T63" fmla="*/ 110 h 600"/>
                <a:gd name="T64" fmla="*/ 16 w 1037"/>
                <a:gd name="T65" fmla="*/ 118 h 600"/>
                <a:gd name="T66" fmla="*/ 24 w 1037"/>
                <a:gd name="T67" fmla="*/ 126 h 600"/>
                <a:gd name="T68" fmla="*/ 33 w 1037"/>
                <a:gd name="T69" fmla="*/ 133 h 600"/>
                <a:gd name="T70" fmla="*/ 44 w 1037"/>
                <a:gd name="T71" fmla="*/ 140 h 600"/>
                <a:gd name="T72" fmla="*/ 56 w 1037"/>
                <a:gd name="T73" fmla="*/ 146 h 600"/>
                <a:gd name="T74" fmla="*/ 69 w 1037"/>
                <a:gd name="T75" fmla="*/ 150 h 600"/>
                <a:gd name="T76" fmla="*/ 82 w 1037"/>
                <a:gd name="T77" fmla="*/ 154 h 600"/>
                <a:gd name="T78" fmla="*/ 97 w 1037"/>
                <a:gd name="T79" fmla="*/ 158 h 600"/>
                <a:gd name="T80" fmla="*/ 112 w 1037"/>
                <a:gd name="T81" fmla="*/ 160 h 600"/>
                <a:gd name="T82" fmla="*/ 127 w 1037"/>
                <a:gd name="T83" fmla="*/ 161 h 600"/>
                <a:gd name="T84" fmla="*/ 142 w 1037"/>
                <a:gd name="T85" fmla="*/ 162 h 600"/>
                <a:gd name="T86" fmla="*/ 158 w 1037"/>
                <a:gd name="T87" fmla="*/ 161 h 600"/>
                <a:gd name="T88" fmla="*/ 173 w 1037"/>
                <a:gd name="T89" fmla="*/ 160 h 600"/>
                <a:gd name="T90" fmla="*/ 188 w 1037"/>
                <a:gd name="T91" fmla="*/ 157 h 600"/>
                <a:gd name="T92" fmla="*/ 203 w 1037"/>
                <a:gd name="T93" fmla="*/ 154 h 600"/>
                <a:gd name="T94" fmla="*/ 216 w 1037"/>
                <a:gd name="T95" fmla="*/ 149 h 600"/>
                <a:gd name="T96" fmla="*/ 229 w 1037"/>
                <a:gd name="T97" fmla="*/ 144 h 600"/>
                <a:gd name="T98" fmla="*/ 240 w 1037"/>
                <a:gd name="T99" fmla="*/ 138 h 600"/>
                <a:gd name="T100" fmla="*/ 251 w 1037"/>
                <a:gd name="T101" fmla="*/ 132 h 600"/>
                <a:gd name="T102" fmla="*/ 260 w 1037"/>
                <a:gd name="T103" fmla="*/ 124 h 600"/>
                <a:gd name="T104" fmla="*/ 268 w 1037"/>
                <a:gd name="T105" fmla="*/ 117 h 600"/>
                <a:gd name="T106" fmla="*/ 274 w 1037"/>
                <a:gd name="T107" fmla="*/ 109 h 600"/>
                <a:gd name="T108" fmla="*/ 278 w 1037"/>
                <a:gd name="T109" fmla="*/ 100 h 600"/>
                <a:gd name="T110" fmla="*/ 281 w 1037"/>
                <a:gd name="T111" fmla="*/ 91 h 600"/>
                <a:gd name="T112" fmla="*/ 282 w 1037"/>
                <a:gd name="T113" fmla="*/ 82 h 60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037" h="600">
                  <a:moveTo>
                    <a:pt x="1037" y="299"/>
                  </a:moveTo>
                  <a:lnTo>
                    <a:pt x="1037" y="295"/>
                  </a:lnTo>
                  <a:lnTo>
                    <a:pt x="1036" y="291"/>
                  </a:lnTo>
                  <a:lnTo>
                    <a:pt x="1036" y="286"/>
                  </a:lnTo>
                  <a:lnTo>
                    <a:pt x="1036" y="281"/>
                  </a:lnTo>
                  <a:lnTo>
                    <a:pt x="1035" y="276"/>
                  </a:lnTo>
                  <a:lnTo>
                    <a:pt x="1035" y="272"/>
                  </a:lnTo>
                  <a:lnTo>
                    <a:pt x="1034" y="267"/>
                  </a:lnTo>
                  <a:lnTo>
                    <a:pt x="1033" y="262"/>
                  </a:lnTo>
                  <a:lnTo>
                    <a:pt x="1032" y="258"/>
                  </a:lnTo>
                  <a:lnTo>
                    <a:pt x="1031" y="253"/>
                  </a:lnTo>
                  <a:lnTo>
                    <a:pt x="1029" y="248"/>
                  </a:lnTo>
                  <a:lnTo>
                    <a:pt x="1028" y="244"/>
                  </a:lnTo>
                  <a:lnTo>
                    <a:pt x="1027" y="239"/>
                  </a:lnTo>
                  <a:lnTo>
                    <a:pt x="1024" y="234"/>
                  </a:lnTo>
                  <a:lnTo>
                    <a:pt x="1022" y="230"/>
                  </a:lnTo>
                  <a:lnTo>
                    <a:pt x="1020" y="225"/>
                  </a:lnTo>
                  <a:lnTo>
                    <a:pt x="1018" y="221"/>
                  </a:lnTo>
                  <a:lnTo>
                    <a:pt x="1016" y="216"/>
                  </a:lnTo>
                  <a:lnTo>
                    <a:pt x="1014" y="212"/>
                  </a:lnTo>
                  <a:lnTo>
                    <a:pt x="1012" y="207"/>
                  </a:lnTo>
                  <a:lnTo>
                    <a:pt x="1009" y="203"/>
                  </a:lnTo>
                  <a:lnTo>
                    <a:pt x="1006" y="198"/>
                  </a:lnTo>
                  <a:lnTo>
                    <a:pt x="1003" y="194"/>
                  </a:lnTo>
                  <a:lnTo>
                    <a:pt x="1000" y="190"/>
                  </a:lnTo>
                  <a:lnTo>
                    <a:pt x="997" y="185"/>
                  </a:lnTo>
                  <a:lnTo>
                    <a:pt x="994" y="180"/>
                  </a:lnTo>
                  <a:lnTo>
                    <a:pt x="990" y="176"/>
                  </a:lnTo>
                  <a:lnTo>
                    <a:pt x="987" y="172"/>
                  </a:lnTo>
                  <a:lnTo>
                    <a:pt x="984" y="167"/>
                  </a:lnTo>
                  <a:lnTo>
                    <a:pt x="980" y="163"/>
                  </a:lnTo>
                  <a:lnTo>
                    <a:pt x="977" y="159"/>
                  </a:lnTo>
                  <a:lnTo>
                    <a:pt x="972" y="156"/>
                  </a:lnTo>
                  <a:lnTo>
                    <a:pt x="968" y="151"/>
                  </a:lnTo>
                  <a:lnTo>
                    <a:pt x="965" y="147"/>
                  </a:lnTo>
                  <a:lnTo>
                    <a:pt x="961" y="143"/>
                  </a:lnTo>
                  <a:lnTo>
                    <a:pt x="956" y="139"/>
                  </a:lnTo>
                  <a:lnTo>
                    <a:pt x="951" y="135"/>
                  </a:lnTo>
                  <a:lnTo>
                    <a:pt x="947" y="131"/>
                  </a:lnTo>
                  <a:lnTo>
                    <a:pt x="942" y="127"/>
                  </a:lnTo>
                  <a:lnTo>
                    <a:pt x="937" y="124"/>
                  </a:lnTo>
                  <a:lnTo>
                    <a:pt x="933" y="119"/>
                  </a:lnTo>
                  <a:lnTo>
                    <a:pt x="928" y="116"/>
                  </a:lnTo>
                  <a:lnTo>
                    <a:pt x="922" y="112"/>
                  </a:lnTo>
                  <a:lnTo>
                    <a:pt x="917" y="109"/>
                  </a:lnTo>
                  <a:lnTo>
                    <a:pt x="912" y="105"/>
                  </a:lnTo>
                  <a:lnTo>
                    <a:pt x="906" y="101"/>
                  </a:lnTo>
                  <a:lnTo>
                    <a:pt x="901" y="98"/>
                  </a:lnTo>
                  <a:lnTo>
                    <a:pt x="896" y="94"/>
                  </a:lnTo>
                  <a:lnTo>
                    <a:pt x="890" y="91"/>
                  </a:lnTo>
                  <a:lnTo>
                    <a:pt x="884" y="88"/>
                  </a:lnTo>
                  <a:lnTo>
                    <a:pt x="879" y="84"/>
                  </a:lnTo>
                  <a:lnTo>
                    <a:pt x="872" y="81"/>
                  </a:lnTo>
                  <a:lnTo>
                    <a:pt x="867" y="78"/>
                  </a:lnTo>
                  <a:lnTo>
                    <a:pt x="861" y="75"/>
                  </a:lnTo>
                  <a:lnTo>
                    <a:pt x="854" y="72"/>
                  </a:lnTo>
                  <a:lnTo>
                    <a:pt x="848" y="68"/>
                  </a:lnTo>
                  <a:lnTo>
                    <a:pt x="841" y="65"/>
                  </a:lnTo>
                  <a:lnTo>
                    <a:pt x="835" y="63"/>
                  </a:lnTo>
                  <a:lnTo>
                    <a:pt x="829" y="60"/>
                  </a:lnTo>
                  <a:lnTo>
                    <a:pt x="822" y="57"/>
                  </a:lnTo>
                  <a:lnTo>
                    <a:pt x="816" y="55"/>
                  </a:lnTo>
                  <a:lnTo>
                    <a:pt x="808" y="51"/>
                  </a:lnTo>
                  <a:lnTo>
                    <a:pt x="802" y="49"/>
                  </a:lnTo>
                  <a:lnTo>
                    <a:pt x="796" y="47"/>
                  </a:lnTo>
                  <a:lnTo>
                    <a:pt x="788" y="44"/>
                  </a:lnTo>
                  <a:lnTo>
                    <a:pt x="782" y="42"/>
                  </a:lnTo>
                  <a:lnTo>
                    <a:pt x="774" y="40"/>
                  </a:lnTo>
                  <a:lnTo>
                    <a:pt x="767" y="38"/>
                  </a:lnTo>
                  <a:lnTo>
                    <a:pt x="759" y="34"/>
                  </a:lnTo>
                  <a:lnTo>
                    <a:pt x="753" y="32"/>
                  </a:lnTo>
                  <a:lnTo>
                    <a:pt x="746" y="30"/>
                  </a:lnTo>
                  <a:lnTo>
                    <a:pt x="738" y="29"/>
                  </a:lnTo>
                  <a:lnTo>
                    <a:pt x="731" y="27"/>
                  </a:lnTo>
                  <a:lnTo>
                    <a:pt x="723" y="25"/>
                  </a:lnTo>
                  <a:lnTo>
                    <a:pt x="716" y="23"/>
                  </a:lnTo>
                  <a:lnTo>
                    <a:pt x="708" y="22"/>
                  </a:lnTo>
                  <a:lnTo>
                    <a:pt x="700" y="19"/>
                  </a:lnTo>
                  <a:lnTo>
                    <a:pt x="692" y="17"/>
                  </a:lnTo>
                  <a:lnTo>
                    <a:pt x="685" y="16"/>
                  </a:lnTo>
                  <a:lnTo>
                    <a:pt x="677" y="15"/>
                  </a:lnTo>
                  <a:lnTo>
                    <a:pt x="669" y="13"/>
                  </a:lnTo>
                  <a:lnTo>
                    <a:pt x="661" y="12"/>
                  </a:lnTo>
                  <a:lnTo>
                    <a:pt x="654" y="11"/>
                  </a:lnTo>
                  <a:lnTo>
                    <a:pt x="645" y="10"/>
                  </a:lnTo>
                  <a:lnTo>
                    <a:pt x="638" y="9"/>
                  </a:lnTo>
                  <a:lnTo>
                    <a:pt x="629" y="8"/>
                  </a:lnTo>
                  <a:lnTo>
                    <a:pt x="622" y="7"/>
                  </a:lnTo>
                  <a:lnTo>
                    <a:pt x="613" y="6"/>
                  </a:lnTo>
                  <a:lnTo>
                    <a:pt x="606" y="5"/>
                  </a:lnTo>
                  <a:lnTo>
                    <a:pt x="597" y="3"/>
                  </a:lnTo>
                  <a:lnTo>
                    <a:pt x="590" y="3"/>
                  </a:lnTo>
                  <a:lnTo>
                    <a:pt x="582" y="2"/>
                  </a:lnTo>
                  <a:lnTo>
                    <a:pt x="573" y="2"/>
                  </a:lnTo>
                  <a:lnTo>
                    <a:pt x="566" y="1"/>
                  </a:lnTo>
                  <a:lnTo>
                    <a:pt x="557" y="1"/>
                  </a:lnTo>
                  <a:lnTo>
                    <a:pt x="549" y="1"/>
                  </a:lnTo>
                  <a:lnTo>
                    <a:pt x="541" y="0"/>
                  </a:lnTo>
                  <a:lnTo>
                    <a:pt x="533" y="0"/>
                  </a:lnTo>
                  <a:lnTo>
                    <a:pt x="524" y="0"/>
                  </a:lnTo>
                  <a:lnTo>
                    <a:pt x="517" y="0"/>
                  </a:lnTo>
                  <a:lnTo>
                    <a:pt x="508" y="0"/>
                  </a:lnTo>
                  <a:lnTo>
                    <a:pt x="500" y="0"/>
                  </a:lnTo>
                  <a:lnTo>
                    <a:pt x="492" y="0"/>
                  </a:lnTo>
                  <a:lnTo>
                    <a:pt x="484" y="1"/>
                  </a:lnTo>
                  <a:lnTo>
                    <a:pt x="476" y="1"/>
                  </a:lnTo>
                  <a:lnTo>
                    <a:pt x="468" y="1"/>
                  </a:lnTo>
                  <a:lnTo>
                    <a:pt x="459" y="2"/>
                  </a:lnTo>
                  <a:lnTo>
                    <a:pt x="452" y="2"/>
                  </a:lnTo>
                  <a:lnTo>
                    <a:pt x="443" y="3"/>
                  </a:lnTo>
                  <a:lnTo>
                    <a:pt x="435" y="5"/>
                  </a:lnTo>
                  <a:lnTo>
                    <a:pt x="427" y="5"/>
                  </a:lnTo>
                  <a:lnTo>
                    <a:pt x="419" y="6"/>
                  </a:lnTo>
                  <a:lnTo>
                    <a:pt x="411" y="7"/>
                  </a:lnTo>
                  <a:lnTo>
                    <a:pt x="403" y="8"/>
                  </a:lnTo>
                  <a:lnTo>
                    <a:pt x="395" y="9"/>
                  </a:lnTo>
                  <a:lnTo>
                    <a:pt x="387" y="10"/>
                  </a:lnTo>
                  <a:lnTo>
                    <a:pt x="379" y="11"/>
                  </a:lnTo>
                  <a:lnTo>
                    <a:pt x="372" y="13"/>
                  </a:lnTo>
                  <a:lnTo>
                    <a:pt x="363" y="14"/>
                  </a:lnTo>
                  <a:lnTo>
                    <a:pt x="356" y="15"/>
                  </a:lnTo>
                  <a:lnTo>
                    <a:pt x="348" y="17"/>
                  </a:lnTo>
                  <a:lnTo>
                    <a:pt x="341" y="18"/>
                  </a:lnTo>
                  <a:lnTo>
                    <a:pt x="332" y="20"/>
                  </a:lnTo>
                  <a:lnTo>
                    <a:pt x="325" y="22"/>
                  </a:lnTo>
                  <a:lnTo>
                    <a:pt x="317" y="24"/>
                  </a:lnTo>
                  <a:lnTo>
                    <a:pt x="310" y="26"/>
                  </a:lnTo>
                  <a:lnTo>
                    <a:pt x="303" y="28"/>
                  </a:lnTo>
                  <a:lnTo>
                    <a:pt x="295" y="29"/>
                  </a:lnTo>
                  <a:lnTo>
                    <a:pt x="288" y="31"/>
                  </a:lnTo>
                  <a:lnTo>
                    <a:pt x="280" y="33"/>
                  </a:lnTo>
                  <a:lnTo>
                    <a:pt x="274" y="35"/>
                  </a:lnTo>
                  <a:lnTo>
                    <a:pt x="266" y="39"/>
                  </a:lnTo>
                  <a:lnTo>
                    <a:pt x="259" y="41"/>
                  </a:lnTo>
                  <a:lnTo>
                    <a:pt x="252" y="43"/>
                  </a:lnTo>
                  <a:lnTo>
                    <a:pt x="245" y="45"/>
                  </a:lnTo>
                  <a:lnTo>
                    <a:pt x="239" y="48"/>
                  </a:lnTo>
                  <a:lnTo>
                    <a:pt x="231" y="50"/>
                  </a:lnTo>
                  <a:lnTo>
                    <a:pt x="225" y="53"/>
                  </a:lnTo>
                  <a:lnTo>
                    <a:pt x="218" y="56"/>
                  </a:lnTo>
                  <a:lnTo>
                    <a:pt x="211" y="59"/>
                  </a:lnTo>
                  <a:lnTo>
                    <a:pt x="205" y="61"/>
                  </a:lnTo>
                  <a:lnTo>
                    <a:pt x="198" y="64"/>
                  </a:lnTo>
                  <a:lnTo>
                    <a:pt x="192" y="67"/>
                  </a:lnTo>
                  <a:lnTo>
                    <a:pt x="185" y="71"/>
                  </a:lnTo>
                  <a:lnTo>
                    <a:pt x="179" y="74"/>
                  </a:lnTo>
                  <a:lnTo>
                    <a:pt x="174" y="76"/>
                  </a:lnTo>
                  <a:lnTo>
                    <a:pt x="167" y="79"/>
                  </a:lnTo>
                  <a:lnTo>
                    <a:pt x="161" y="82"/>
                  </a:lnTo>
                  <a:lnTo>
                    <a:pt x="156" y="86"/>
                  </a:lnTo>
                  <a:lnTo>
                    <a:pt x="149" y="90"/>
                  </a:lnTo>
                  <a:lnTo>
                    <a:pt x="144" y="93"/>
                  </a:lnTo>
                  <a:lnTo>
                    <a:pt x="139" y="96"/>
                  </a:lnTo>
                  <a:lnTo>
                    <a:pt x="133" y="99"/>
                  </a:lnTo>
                  <a:lnTo>
                    <a:pt x="127" y="104"/>
                  </a:lnTo>
                  <a:lnTo>
                    <a:pt x="122" y="107"/>
                  </a:lnTo>
                  <a:lnTo>
                    <a:pt x="117" y="110"/>
                  </a:lnTo>
                  <a:lnTo>
                    <a:pt x="112" y="114"/>
                  </a:lnTo>
                  <a:lnTo>
                    <a:pt x="107" y="117"/>
                  </a:lnTo>
                  <a:lnTo>
                    <a:pt x="101" y="122"/>
                  </a:lnTo>
                  <a:lnTo>
                    <a:pt x="97" y="126"/>
                  </a:lnTo>
                  <a:lnTo>
                    <a:pt x="93" y="129"/>
                  </a:lnTo>
                  <a:lnTo>
                    <a:pt x="87" y="133"/>
                  </a:lnTo>
                  <a:lnTo>
                    <a:pt x="83" y="137"/>
                  </a:lnTo>
                  <a:lnTo>
                    <a:pt x="79" y="141"/>
                  </a:lnTo>
                  <a:lnTo>
                    <a:pt x="75" y="145"/>
                  </a:lnTo>
                  <a:lnTo>
                    <a:pt x="70" y="149"/>
                  </a:lnTo>
                  <a:lnTo>
                    <a:pt x="66" y="154"/>
                  </a:lnTo>
                  <a:lnTo>
                    <a:pt x="62" y="158"/>
                  </a:lnTo>
                  <a:lnTo>
                    <a:pt x="59" y="161"/>
                  </a:lnTo>
                  <a:lnTo>
                    <a:pt x="54" y="165"/>
                  </a:lnTo>
                  <a:lnTo>
                    <a:pt x="51" y="170"/>
                  </a:lnTo>
                  <a:lnTo>
                    <a:pt x="48" y="174"/>
                  </a:lnTo>
                  <a:lnTo>
                    <a:pt x="45" y="178"/>
                  </a:lnTo>
                  <a:lnTo>
                    <a:pt x="41" y="182"/>
                  </a:lnTo>
                  <a:lnTo>
                    <a:pt x="38" y="188"/>
                  </a:lnTo>
                  <a:lnTo>
                    <a:pt x="35" y="192"/>
                  </a:lnTo>
                  <a:lnTo>
                    <a:pt x="32" y="196"/>
                  </a:lnTo>
                  <a:lnTo>
                    <a:pt x="29" y="200"/>
                  </a:lnTo>
                  <a:lnTo>
                    <a:pt x="27" y="205"/>
                  </a:lnTo>
                  <a:lnTo>
                    <a:pt x="25" y="209"/>
                  </a:lnTo>
                  <a:lnTo>
                    <a:pt x="21" y="214"/>
                  </a:lnTo>
                  <a:lnTo>
                    <a:pt x="19" y="218"/>
                  </a:lnTo>
                  <a:lnTo>
                    <a:pt x="17" y="223"/>
                  </a:lnTo>
                  <a:lnTo>
                    <a:pt x="15" y="227"/>
                  </a:lnTo>
                  <a:lnTo>
                    <a:pt x="13" y="232"/>
                  </a:lnTo>
                  <a:lnTo>
                    <a:pt x="12" y="237"/>
                  </a:lnTo>
                  <a:lnTo>
                    <a:pt x="10" y="241"/>
                  </a:lnTo>
                  <a:lnTo>
                    <a:pt x="9" y="246"/>
                  </a:lnTo>
                  <a:lnTo>
                    <a:pt x="7" y="250"/>
                  </a:lnTo>
                  <a:lnTo>
                    <a:pt x="5" y="256"/>
                  </a:lnTo>
                  <a:lnTo>
                    <a:pt x="4" y="260"/>
                  </a:lnTo>
                  <a:lnTo>
                    <a:pt x="3" y="264"/>
                  </a:lnTo>
                  <a:lnTo>
                    <a:pt x="2" y="270"/>
                  </a:lnTo>
                  <a:lnTo>
                    <a:pt x="2" y="274"/>
                  </a:lnTo>
                  <a:lnTo>
                    <a:pt x="1" y="279"/>
                  </a:lnTo>
                  <a:lnTo>
                    <a:pt x="0" y="283"/>
                  </a:lnTo>
                  <a:lnTo>
                    <a:pt x="0" y="288"/>
                  </a:lnTo>
                  <a:lnTo>
                    <a:pt x="0" y="293"/>
                  </a:lnTo>
                  <a:lnTo>
                    <a:pt x="0" y="297"/>
                  </a:lnTo>
                  <a:lnTo>
                    <a:pt x="0" y="303"/>
                  </a:lnTo>
                  <a:lnTo>
                    <a:pt x="0" y="307"/>
                  </a:lnTo>
                  <a:lnTo>
                    <a:pt x="0" y="312"/>
                  </a:lnTo>
                  <a:lnTo>
                    <a:pt x="0" y="316"/>
                  </a:lnTo>
                  <a:lnTo>
                    <a:pt x="1" y="321"/>
                  </a:lnTo>
                  <a:lnTo>
                    <a:pt x="2" y="326"/>
                  </a:lnTo>
                  <a:lnTo>
                    <a:pt x="2" y="330"/>
                  </a:lnTo>
                  <a:lnTo>
                    <a:pt x="3" y="336"/>
                  </a:lnTo>
                  <a:lnTo>
                    <a:pt x="4" y="340"/>
                  </a:lnTo>
                  <a:lnTo>
                    <a:pt x="5" y="344"/>
                  </a:lnTo>
                  <a:lnTo>
                    <a:pt x="7" y="349"/>
                  </a:lnTo>
                  <a:lnTo>
                    <a:pt x="9" y="354"/>
                  </a:lnTo>
                  <a:lnTo>
                    <a:pt x="10" y="358"/>
                  </a:lnTo>
                  <a:lnTo>
                    <a:pt x="12" y="363"/>
                  </a:lnTo>
                  <a:lnTo>
                    <a:pt x="13" y="368"/>
                  </a:lnTo>
                  <a:lnTo>
                    <a:pt x="15" y="372"/>
                  </a:lnTo>
                  <a:lnTo>
                    <a:pt x="17" y="377"/>
                  </a:lnTo>
                  <a:lnTo>
                    <a:pt x="19" y="381"/>
                  </a:lnTo>
                  <a:lnTo>
                    <a:pt x="21" y="386"/>
                  </a:lnTo>
                  <a:lnTo>
                    <a:pt x="25" y="391"/>
                  </a:lnTo>
                  <a:lnTo>
                    <a:pt x="27" y="395"/>
                  </a:lnTo>
                  <a:lnTo>
                    <a:pt x="29" y="399"/>
                  </a:lnTo>
                  <a:lnTo>
                    <a:pt x="32" y="404"/>
                  </a:lnTo>
                  <a:lnTo>
                    <a:pt x="35" y="408"/>
                  </a:lnTo>
                  <a:lnTo>
                    <a:pt x="38" y="412"/>
                  </a:lnTo>
                  <a:lnTo>
                    <a:pt x="41" y="417"/>
                  </a:lnTo>
                  <a:lnTo>
                    <a:pt x="45" y="422"/>
                  </a:lnTo>
                  <a:lnTo>
                    <a:pt x="48" y="426"/>
                  </a:lnTo>
                  <a:lnTo>
                    <a:pt x="51" y="430"/>
                  </a:lnTo>
                  <a:lnTo>
                    <a:pt x="54" y="435"/>
                  </a:lnTo>
                  <a:lnTo>
                    <a:pt x="59" y="438"/>
                  </a:lnTo>
                  <a:lnTo>
                    <a:pt x="62" y="442"/>
                  </a:lnTo>
                  <a:lnTo>
                    <a:pt x="66" y="446"/>
                  </a:lnTo>
                  <a:lnTo>
                    <a:pt x="70" y="451"/>
                  </a:lnTo>
                  <a:lnTo>
                    <a:pt x="75" y="455"/>
                  </a:lnTo>
                  <a:lnTo>
                    <a:pt x="79" y="459"/>
                  </a:lnTo>
                  <a:lnTo>
                    <a:pt x="83" y="462"/>
                  </a:lnTo>
                  <a:lnTo>
                    <a:pt x="87" y="467"/>
                  </a:lnTo>
                  <a:lnTo>
                    <a:pt x="93" y="471"/>
                  </a:lnTo>
                  <a:lnTo>
                    <a:pt x="97" y="474"/>
                  </a:lnTo>
                  <a:lnTo>
                    <a:pt x="101" y="478"/>
                  </a:lnTo>
                  <a:lnTo>
                    <a:pt x="107" y="483"/>
                  </a:lnTo>
                  <a:lnTo>
                    <a:pt x="112" y="486"/>
                  </a:lnTo>
                  <a:lnTo>
                    <a:pt x="117" y="489"/>
                  </a:lnTo>
                  <a:lnTo>
                    <a:pt x="122" y="493"/>
                  </a:lnTo>
                  <a:lnTo>
                    <a:pt x="127" y="496"/>
                  </a:lnTo>
                  <a:lnTo>
                    <a:pt x="133" y="501"/>
                  </a:lnTo>
                  <a:lnTo>
                    <a:pt x="139" y="504"/>
                  </a:lnTo>
                  <a:lnTo>
                    <a:pt x="144" y="507"/>
                  </a:lnTo>
                  <a:lnTo>
                    <a:pt x="149" y="510"/>
                  </a:lnTo>
                  <a:lnTo>
                    <a:pt x="156" y="513"/>
                  </a:lnTo>
                  <a:lnTo>
                    <a:pt x="161" y="517"/>
                  </a:lnTo>
                  <a:lnTo>
                    <a:pt x="167" y="520"/>
                  </a:lnTo>
                  <a:lnTo>
                    <a:pt x="174" y="523"/>
                  </a:lnTo>
                  <a:lnTo>
                    <a:pt x="179" y="526"/>
                  </a:lnTo>
                  <a:lnTo>
                    <a:pt x="185" y="529"/>
                  </a:lnTo>
                  <a:lnTo>
                    <a:pt x="192" y="533"/>
                  </a:lnTo>
                  <a:lnTo>
                    <a:pt x="198" y="536"/>
                  </a:lnTo>
                  <a:lnTo>
                    <a:pt x="205" y="539"/>
                  </a:lnTo>
                  <a:lnTo>
                    <a:pt x="211" y="541"/>
                  </a:lnTo>
                  <a:lnTo>
                    <a:pt x="218" y="544"/>
                  </a:lnTo>
                  <a:lnTo>
                    <a:pt x="225" y="546"/>
                  </a:lnTo>
                  <a:lnTo>
                    <a:pt x="231" y="550"/>
                  </a:lnTo>
                  <a:lnTo>
                    <a:pt x="239" y="552"/>
                  </a:lnTo>
                  <a:lnTo>
                    <a:pt x="245" y="555"/>
                  </a:lnTo>
                  <a:lnTo>
                    <a:pt x="252" y="557"/>
                  </a:lnTo>
                  <a:lnTo>
                    <a:pt x="259" y="559"/>
                  </a:lnTo>
                  <a:lnTo>
                    <a:pt x="266" y="561"/>
                  </a:lnTo>
                  <a:lnTo>
                    <a:pt x="274" y="563"/>
                  </a:lnTo>
                  <a:lnTo>
                    <a:pt x="280" y="567"/>
                  </a:lnTo>
                  <a:lnTo>
                    <a:pt x="288" y="569"/>
                  </a:lnTo>
                  <a:lnTo>
                    <a:pt x="295" y="570"/>
                  </a:lnTo>
                  <a:lnTo>
                    <a:pt x="303" y="572"/>
                  </a:lnTo>
                  <a:lnTo>
                    <a:pt x="310" y="574"/>
                  </a:lnTo>
                  <a:lnTo>
                    <a:pt x="317" y="576"/>
                  </a:lnTo>
                  <a:lnTo>
                    <a:pt x="325" y="578"/>
                  </a:lnTo>
                  <a:lnTo>
                    <a:pt x="332" y="579"/>
                  </a:lnTo>
                  <a:lnTo>
                    <a:pt x="341" y="582"/>
                  </a:lnTo>
                  <a:lnTo>
                    <a:pt x="348" y="583"/>
                  </a:lnTo>
                  <a:lnTo>
                    <a:pt x="356" y="585"/>
                  </a:lnTo>
                  <a:lnTo>
                    <a:pt x="363" y="586"/>
                  </a:lnTo>
                  <a:lnTo>
                    <a:pt x="372" y="587"/>
                  </a:lnTo>
                  <a:lnTo>
                    <a:pt x="379" y="589"/>
                  </a:lnTo>
                  <a:lnTo>
                    <a:pt x="387" y="590"/>
                  </a:lnTo>
                  <a:lnTo>
                    <a:pt x="395" y="591"/>
                  </a:lnTo>
                  <a:lnTo>
                    <a:pt x="403" y="592"/>
                  </a:lnTo>
                  <a:lnTo>
                    <a:pt x="411" y="593"/>
                  </a:lnTo>
                  <a:lnTo>
                    <a:pt x="419" y="594"/>
                  </a:lnTo>
                  <a:lnTo>
                    <a:pt x="427" y="594"/>
                  </a:lnTo>
                  <a:lnTo>
                    <a:pt x="435" y="595"/>
                  </a:lnTo>
                  <a:lnTo>
                    <a:pt x="443" y="596"/>
                  </a:lnTo>
                  <a:lnTo>
                    <a:pt x="452" y="596"/>
                  </a:lnTo>
                  <a:lnTo>
                    <a:pt x="459" y="598"/>
                  </a:lnTo>
                  <a:lnTo>
                    <a:pt x="468" y="598"/>
                  </a:lnTo>
                  <a:lnTo>
                    <a:pt x="476" y="599"/>
                  </a:lnTo>
                  <a:lnTo>
                    <a:pt x="484" y="599"/>
                  </a:lnTo>
                  <a:lnTo>
                    <a:pt x="492" y="599"/>
                  </a:lnTo>
                  <a:lnTo>
                    <a:pt x="500" y="600"/>
                  </a:lnTo>
                  <a:lnTo>
                    <a:pt x="508" y="600"/>
                  </a:lnTo>
                  <a:lnTo>
                    <a:pt x="517" y="600"/>
                  </a:lnTo>
                  <a:lnTo>
                    <a:pt x="524" y="600"/>
                  </a:lnTo>
                  <a:lnTo>
                    <a:pt x="533" y="600"/>
                  </a:lnTo>
                  <a:lnTo>
                    <a:pt x="541" y="600"/>
                  </a:lnTo>
                  <a:lnTo>
                    <a:pt x="549" y="599"/>
                  </a:lnTo>
                  <a:lnTo>
                    <a:pt x="557" y="599"/>
                  </a:lnTo>
                  <a:lnTo>
                    <a:pt x="566" y="599"/>
                  </a:lnTo>
                  <a:lnTo>
                    <a:pt x="573" y="598"/>
                  </a:lnTo>
                  <a:lnTo>
                    <a:pt x="582" y="598"/>
                  </a:lnTo>
                  <a:lnTo>
                    <a:pt x="590" y="596"/>
                  </a:lnTo>
                  <a:lnTo>
                    <a:pt x="597" y="596"/>
                  </a:lnTo>
                  <a:lnTo>
                    <a:pt x="606" y="595"/>
                  </a:lnTo>
                  <a:lnTo>
                    <a:pt x="613" y="594"/>
                  </a:lnTo>
                  <a:lnTo>
                    <a:pt x="622" y="593"/>
                  </a:lnTo>
                  <a:lnTo>
                    <a:pt x="629" y="592"/>
                  </a:lnTo>
                  <a:lnTo>
                    <a:pt x="638" y="591"/>
                  </a:lnTo>
                  <a:lnTo>
                    <a:pt x="645" y="590"/>
                  </a:lnTo>
                  <a:lnTo>
                    <a:pt x="654" y="589"/>
                  </a:lnTo>
                  <a:lnTo>
                    <a:pt x="661" y="588"/>
                  </a:lnTo>
                  <a:lnTo>
                    <a:pt x="669" y="587"/>
                  </a:lnTo>
                  <a:lnTo>
                    <a:pt x="677" y="585"/>
                  </a:lnTo>
                  <a:lnTo>
                    <a:pt x="685" y="584"/>
                  </a:lnTo>
                  <a:lnTo>
                    <a:pt x="692" y="582"/>
                  </a:lnTo>
                  <a:lnTo>
                    <a:pt x="700" y="580"/>
                  </a:lnTo>
                  <a:lnTo>
                    <a:pt x="708" y="578"/>
                  </a:lnTo>
                  <a:lnTo>
                    <a:pt x="716" y="577"/>
                  </a:lnTo>
                  <a:lnTo>
                    <a:pt x="723" y="575"/>
                  </a:lnTo>
                  <a:lnTo>
                    <a:pt x="731" y="573"/>
                  </a:lnTo>
                  <a:lnTo>
                    <a:pt x="738" y="571"/>
                  </a:lnTo>
                  <a:lnTo>
                    <a:pt x="746" y="569"/>
                  </a:lnTo>
                  <a:lnTo>
                    <a:pt x="753" y="568"/>
                  </a:lnTo>
                  <a:lnTo>
                    <a:pt x="759" y="565"/>
                  </a:lnTo>
                  <a:lnTo>
                    <a:pt x="767" y="562"/>
                  </a:lnTo>
                  <a:lnTo>
                    <a:pt x="774" y="560"/>
                  </a:lnTo>
                  <a:lnTo>
                    <a:pt x="782" y="558"/>
                  </a:lnTo>
                  <a:lnTo>
                    <a:pt x="788" y="556"/>
                  </a:lnTo>
                  <a:lnTo>
                    <a:pt x="796" y="553"/>
                  </a:lnTo>
                  <a:lnTo>
                    <a:pt x="802" y="551"/>
                  </a:lnTo>
                  <a:lnTo>
                    <a:pt x="808" y="549"/>
                  </a:lnTo>
                  <a:lnTo>
                    <a:pt x="816" y="545"/>
                  </a:lnTo>
                  <a:lnTo>
                    <a:pt x="822" y="542"/>
                  </a:lnTo>
                  <a:lnTo>
                    <a:pt x="829" y="540"/>
                  </a:lnTo>
                  <a:lnTo>
                    <a:pt x="835" y="537"/>
                  </a:lnTo>
                  <a:lnTo>
                    <a:pt x="841" y="534"/>
                  </a:lnTo>
                  <a:lnTo>
                    <a:pt x="848" y="532"/>
                  </a:lnTo>
                  <a:lnTo>
                    <a:pt x="854" y="528"/>
                  </a:lnTo>
                  <a:lnTo>
                    <a:pt x="861" y="525"/>
                  </a:lnTo>
                  <a:lnTo>
                    <a:pt x="867" y="522"/>
                  </a:lnTo>
                  <a:lnTo>
                    <a:pt x="872" y="519"/>
                  </a:lnTo>
                  <a:lnTo>
                    <a:pt x="879" y="516"/>
                  </a:lnTo>
                  <a:lnTo>
                    <a:pt x="884" y="512"/>
                  </a:lnTo>
                  <a:lnTo>
                    <a:pt x="890" y="509"/>
                  </a:lnTo>
                  <a:lnTo>
                    <a:pt x="896" y="505"/>
                  </a:lnTo>
                  <a:lnTo>
                    <a:pt x="901" y="502"/>
                  </a:lnTo>
                  <a:lnTo>
                    <a:pt x="906" y="498"/>
                  </a:lnTo>
                  <a:lnTo>
                    <a:pt x="912" y="495"/>
                  </a:lnTo>
                  <a:lnTo>
                    <a:pt x="917" y="491"/>
                  </a:lnTo>
                  <a:lnTo>
                    <a:pt x="922" y="488"/>
                  </a:lnTo>
                  <a:lnTo>
                    <a:pt x="928" y="484"/>
                  </a:lnTo>
                  <a:lnTo>
                    <a:pt x="933" y="480"/>
                  </a:lnTo>
                  <a:lnTo>
                    <a:pt x="937" y="476"/>
                  </a:lnTo>
                  <a:lnTo>
                    <a:pt x="942" y="473"/>
                  </a:lnTo>
                  <a:lnTo>
                    <a:pt x="947" y="469"/>
                  </a:lnTo>
                  <a:lnTo>
                    <a:pt x="951" y="464"/>
                  </a:lnTo>
                  <a:lnTo>
                    <a:pt x="956" y="461"/>
                  </a:lnTo>
                  <a:lnTo>
                    <a:pt x="961" y="457"/>
                  </a:lnTo>
                  <a:lnTo>
                    <a:pt x="965" y="453"/>
                  </a:lnTo>
                  <a:lnTo>
                    <a:pt x="968" y="448"/>
                  </a:lnTo>
                  <a:lnTo>
                    <a:pt x="972" y="444"/>
                  </a:lnTo>
                  <a:lnTo>
                    <a:pt x="977" y="440"/>
                  </a:lnTo>
                  <a:lnTo>
                    <a:pt x="980" y="436"/>
                  </a:lnTo>
                  <a:lnTo>
                    <a:pt x="984" y="432"/>
                  </a:lnTo>
                  <a:lnTo>
                    <a:pt x="987" y="428"/>
                  </a:lnTo>
                  <a:lnTo>
                    <a:pt x="990" y="424"/>
                  </a:lnTo>
                  <a:lnTo>
                    <a:pt x="994" y="419"/>
                  </a:lnTo>
                  <a:lnTo>
                    <a:pt x="997" y="414"/>
                  </a:lnTo>
                  <a:lnTo>
                    <a:pt x="1000" y="410"/>
                  </a:lnTo>
                  <a:lnTo>
                    <a:pt x="1003" y="406"/>
                  </a:lnTo>
                  <a:lnTo>
                    <a:pt x="1006" y="402"/>
                  </a:lnTo>
                  <a:lnTo>
                    <a:pt x="1009" y="397"/>
                  </a:lnTo>
                  <a:lnTo>
                    <a:pt x="1012" y="393"/>
                  </a:lnTo>
                  <a:lnTo>
                    <a:pt x="1014" y="388"/>
                  </a:lnTo>
                  <a:lnTo>
                    <a:pt x="1016" y="384"/>
                  </a:lnTo>
                  <a:lnTo>
                    <a:pt x="1018" y="379"/>
                  </a:lnTo>
                  <a:lnTo>
                    <a:pt x="1020" y="375"/>
                  </a:lnTo>
                  <a:lnTo>
                    <a:pt x="1022" y="370"/>
                  </a:lnTo>
                  <a:lnTo>
                    <a:pt x="1024" y="365"/>
                  </a:lnTo>
                  <a:lnTo>
                    <a:pt x="1027" y="361"/>
                  </a:lnTo>
                  <a:lnTo>
                    <a:pt x="1028" y="356"/>
                  </a:lnTo>
                  <a:lnTo>
                    <a:pt x="1029" y="352"/>
                  </a:lnTo>
                  <a:lnTo>
                    <a:pt x="1031" y="347"/>
                  </a:lnTo>
                  <a:lnTo>
                    <a:pt x="1032" y="342"/>
                  </a:lnTo>
                  <a:lnTo>
                    <a:pt x="1033" y="338"/>
                  </a:lnTo>
                  <a:lnTo>
                    <a:pt x="1034" y="332"/>
                  </a:lnTo>
                  <a:lnTo>
                    <a:pt x="1035" y="328"/>
                  </a:lnTo>
                  <a:lnTo>
                    <a:pt x="1035" y="324"/>
                  </a:lnTo>
                  <a:lnTo>
                    <a:pt x="1036" y="319"/>
                  </a:lnTo>
                  <a:lnTo>
                    <a:pt x="1036" y="314"/>
                  </a:lnTo>
                  <a:lnTo>
                    <a:pt x="1036" y="309"/>
                  </a:lnTo>
                  <a:lnTo>
                    <a:pt x="1037" y="305"/>
                  </a:lnTo>
                  <a:lnTo>
                    <a:pt x="1037" y="299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62" name="Freeform 1422"/>
            <p:cNvSpPr>
              <a:spLocks/>
            </p:cNvSpPr>
            <p:nvPr/>
          </p:nvSpPr>
          <p:spPr bwMode="auto">
            <a:xfrm>
              <a:off x="1630" y="3186"/>
              <a:ext cx="528" cy="238"/>
            </a:xfrm>
            <a:custGeom>
              <a:avLst/>
              <a:gdLst>
                <a:gd name="T0" fmla="*/ 496 w 1936"/>
                <a:gd name="T1" fmla="*/ 236 h 880"/>
                <a:gd name="T2" fmla="*/ 470 w 1936"/>
                <a:gd name="T3" fmla="*/ 234 h 880"/>
                <a:gd name="T4" fmla="*/ 454 w 1936"/>
                <a:gd name="T5" fmla="*/ 233 h 880"/>
                <a:gd name="T6" fmla="*/ 439 w 1936"/>
                <a:gd name="T7" fmla="*/ 232 h 880"/>
                <a:gd name="T8" fmla="*/ 423 w 1936"/>
                <a:gd name="T9" fmla="*/ 230 h 880"/>
                <a:gd name="T10" fmla="*/ 409 w 1936"/>
                <a:gd name="T11" fmla="*/ 227 h 880"/>
                <a:gd name="T12" fmla="*/ 394 w 1936"/>
                <a:gd name="T13" fmla="*/ 224 h 880"/>
                <a:gd name="T14" fmla="*/ 380 w 1936"/>
                <a:gd name="T15" fmla="*/ 221 h 880"/>
                <a:gd name="T16" fmla="*/ 367 w 1936"/>
                <a:gd name="T17" fmla="*/ 217 h 880"/>
                <a:gd name="T18" fmla="*/ 353 w 1936"/>
                <a:gd name="T19" fmla="*/ 212 h 880"/>
                <a:gd name="T20" fmla="*/ 341 w 1936"/>
                <a:gd name="T21" fmla="*/ 207 h 880"/>
                <a:gd name="T22" fmla="*/ 335 w 1936"/>
                <a:gd name="T23" fmla="*/ 203 h 880"/>
                <a:gd name="T24" fmla="*/ 329 w 1936"/>
                <a:gd name="T25" fmla="*/ 200 h 880"/>
                <a:gd name="T26" fmla="*/ 323 w 1936"/>
                <a:gd name="T27" fmla="*/ 197 h 880"/>
                <a:gd name="T28" fmla="*/ 318 w 1936"/>
                <a:gd name="T29" fmla="*/ 193 h 880"/>
                <a:gd name="T30" fmla="*/ 312 w 1936"/>
                <a:gd name="T31" fmla="*/ 189 h 880"/>
                <a:gd name="T32" fmla="*/ 307 w 1936"/>
                <a:gd name="T33" fmla="*/ 185 h 880"/>
                <a:gd name="T34" fmla="*/ 302 w 1936"/>
                <a:gd name="T35" fmla="*/ 181 h 880"/>
                <a:gd name="T36" fmla="*/ 297 w 1936"/>
                <a:gd name="T37" fmla="*/ 176 h 880"/>
                <a:gd name="T38" fmla="*/ 292 w 1936"/>
                <a:gd name="T39" fmla="*/ 171 h 880"/>
                <a:gd name="T40" fmla="*/ 288 w 1936"/>
                <a:gd name="T41" fmla="*/ 166 h 880"/>
                <a:gd name="T42" fmla="*/ 284 w 1936"/>
                <a:gd name="T43" fmla="*/ 160 h 880"/>
                <a:gd name="T44" fmla="*/ 280 w 1936"/>
                <a:gd name="T45" fmla="*/ 154 h 880"/>
                <a:gd name="T46" fmla="*/ 274 w 1936"/>
                <a:gd name="T47" fmla="*/ 146 h 880"/>
                <a:gd name="T48" fmla="*/ 267 w 1936"/>
                <a:gd name="T49" fmla="*/ 134 h 880"/>
                <a:gd name="T50" fmla="*/ 255 w 1936"/>
                <a:gd name="T51" fmla="*/ 113 h 880"/>
                <a:gd name="T52" fmla="*/ 248 w 1936"/>
                <a:gd name="T53" fmla="*/ 100 h 880"/>
                <a:gd name="T54" fmla="*/ 242 w 1936"/>
                <a:gd name="T55" fmla="*/ 90 h 880"/>
                <a:gd name="T56" fmla="*/ 238 w 1936"/>
                <a:gd name="T57" fmla="*/ 84 h 880"/>
                <a:gd name="T58" fmla="*/ 233 w 1936"/>
                <a:gd name="T59" fmla="*/ 79 h 880"/>
                <a:gd name="T60" fmla="*/ 229 w 1936"/>
                <a:gd name="T61" fmla="*/ 74 h 880"/>
                <a:gd name="T62" fmla="*/ 224 w 1936"/>
                <a:gd name="T63" fmla="*/ 69 h 880"/>
                <a:gd name="T64" fmla="*/ 220 w 1936"/>
                <a:gd name="T65" fmla="*/ 65 h 880"/>
                <a:gd name="T66" fmla="*/ 214 w 1936"/>
                <a:gd name="T67" fmla="*/ 61 h 880"/>
                <a:gd name="T68" fmla="*/ 209 w 1936"/>
                <a:gd name="T69" fmla="*/ 58 h 880"/>
                <a:gd name="T70" fmla="*/ 203 w 1936"/>
                <a:gd name="T71" fmla="*/ 54 h 880"/>
                <a:gd name="T72" fmla="*/ 197 w 1936"/>
                <a:gd name="T73" fmla="*/ 52 h 880"/>
                <a:gd name="T74" fmla="*/ 191 w 1936"/>
                <a:gd name="T75" fmla="*/ 49 h 880"/>
                <a:gd name="T76" fmla="*/ 184 w 1936"/>
                <a:gd name="T77" fmla="*/ 48 h 880"/>
                <a:gd name="T78" fmla="*/ 178 w 1936"/>
                <a:gd name="T79" fmla="*/ 46 h 880"/>
                <a:gd name="T80" fmla="*/ 171 w 1936"/>
                <a:gd name="T81" fmla="*/ 44 h 880"/>
                <a:gd name="T82" fmla="*/ 157 w 1936"/>
                <a:gd name="T83" fmla="*/ 42 h 880"/>
                <a:gd name="T84" fmla="*/ 142 w 1936"/>
                <a:gd name="T85" fmla="*/ 40 h 880"/>
                <a:gd name="T86" fmla="*/ 127 w 1936"/>
                <a:gd name="T87" fmla="*/ 39 h 880"/>
                <a:gd name="T88" fmla="*/ 102 w 1936"/>
                <a:gd name="T89" fmla="*/ 36 h 880"/>
                <a:gd name="T90" fmla="*/ 87 w 1936"/>
                <a:gd name="T91" fmla="*/ 34 h 880"/>
                <a:gd name="T92" fmla="*/ 73 w 1936"/>
                <a:gd name="T93" fmla="*/ 32 h 880"/>
                <a:gd name="T94" fmla="*/ 63 w 1936"/>
                <a:gd name="T95" fmla="*/ 30 h 880"/>
                <a:gd name="T96" fmla="*/ 56 w 1936"/>
                <a:gd name="T97" fmla="*/ 29 h 880"/>
                <a:gd name="T98" fmla="*/ 49 w 1936"/>
                <a:gd name="T99" fmla="*/ 27 h 880"/>
                <a:gd name="T100" fmla="*/ 43 w 1936"/>
                <a:gd name="T101" fmla="*/ 24 h 880"/>
                <a:gd name="T102" fmla="*/ 36 w 1936"/>
                <a:gd name="T103" fmla="*/ 21 h 880"/>
                <a:gd name="T104" fmla="*/ 30 w 1936"/>
                <a:gd name="T105" fmla="*/ 18 h 880"/>
                <a:gd name="T106" fmla="*/ 23 w 1936"/>
                <a:gd name="T107" fmla="*/ 15 h 880"/>
                <a:gd name="T108" fmla="*/ 17 w 1936"/>
                <a:gd name="T109" fmla="*/ 12 h 880"/>
                <a:gd name="T110" fmla="*/ 11 w 1936"/>
                <a:gd name="T111" fmla="*/ 8 h 880"/>
                <a:gd name="T112" fmla="*/ 0 w 1936"/>
                <a:gd name="T113" fmla="*/ 0 h 88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936" h="880">
                  <a:moveTo>
                    <a:pt x="1936" y="880"/>
                  </a:moveTo>
                  <a:lnTo>
                    <a:pt x="1857" y="875"/>
                  </a:lnTo>
                  <a:lnTo>
                    <a:pt x="1819" y="873"/>
                  </a:lnTo>
                  <a:lnTo>
                    <a:pt x="1779" y="871"/>
                  </a:lnTo>
                  <a:lnTo>
                    <a:pt x="1741" y="869"/>
                  </a:lnTo>
                  <a:lnTo>
                    <a:pt x="1722" y="867"/>
                  </a:lnTo>
                  <a:lnTo>
                    <a:pt x="1703" y="866"/>
                  </a:lnTo>
                  <a:lnTo>
                    <a:pt x="1683" y="864"/>
                  </a:lnTo>
                  <a:lnTo>
                    <a:pt x="1664" y="863"/>
                  </a:lnTo>
                  <a:lnTo>
                    <a:pt x="1645" y="860"/>
                  </a:lnTo>
                  <a:lnTo>
                    <a:pt x="1627" y="858"/>
                  </a:lnTo>
                  <a:lnTo>
                    <a:pt x="1608" y="856"/>
                  </a:lnTo>
                  <a:lnTo>
                    <a:pt x="1590" y="854"/>
                  </a:lnTo>
                  <a:lnTo>
                    <a:pt x="1571" y="852"/>
                  </a:lnTo>
                  <a:lnTo>
                    <a:pt x="1552" y="849"/>
                  </a:lnTo>
                  <a:lnTo>
                    <a:pt x="1534" y="845"/>
                  </a:lnTo>
                  <a:lnTo>
                    <a:pt x="1516" y="843"/>
                  </a:lnTo>
                  <a:lnTo>
                    <a:pt x="1498" y="840"/>
                  </a:lnTo>
                  <a:lnTo>
                    <a:pt x="1480" y="837"/>
                  </a:lnTo>
                  <a:lnTo>
                    <a:pt x="1463" y="833"/>
                  </a:lnTo>
                  <a:lnTo>
                    <a:pt x="1445" y="830"/>
                  </a:lnTo>
                  <a:lnTo>
                    <a:pt x="1428" y="825"/>
                  </a:lnTo>
                  <a:lnTo>
                    <a:pt x="1411" y="821"/>
                  </a:lnTo>
                  <a:lnTo>
                    <a:pt x="1394" y="817"/>
                  </a:lnTo>
                  <a:lnTo>
                    <a:pt x="1377" y="811"/>
                  </a:lnTo>
                  <a:lnTo>
                    <a:pt x="1361" y="806"/>
                  </a:lnTo>
                  <a:lnTo>
                    <a:pt x="1344" y="802"/>
                  </a:lnTo>
                  <a:lnTo>
                    <a:pt x="1328" y="795"/>
                  </a:lnTo>
                  <a:lnTo>
                    <a:pt x="1312" y="790"/>
                  </a:lnTo>
                  <a:lnTo>
                    <a:pt x="1296" y="784"/>
                  </a:lnTo>
                  <a:lnTo>
                    <a:pt x="1280" y="777"/>
                  </a:lnTo>
                  <a:lnTo>
                    <a:pt x="1265" y="771"/>
                  </a:lnTo>
                  <a:lnTo>
                    <a:pt x="1250" y="764"/>
                  </a:lnTo>
                  <a:lnTo>
                    <a:pt x="1243" y="760"/>
                  </a:lnTo>
                  <a:lnTo>
                    <a:pt x="1235" y="756"/>
                  </a:lnTo>
                  <a:lnTo>
                    <a:pt x="1228" y="752"/>
                  </a:lnTo>
                  <a:lnTo>
                    <a:pt x="1220" y="749"/>
                  </a:lnTo>
                  <a:lnTo>
                    <a:pt x="1213" y="744"/>
                  </a:lnTo>
                  <a:lnTo>
                    <a:pt x="1206" y="740"/>
                  </a:lnTo>
                  <a:lnTo>
                    <a:pt x="1199" y="736"/>
                  </a:lnTo>
                  <a:lnTo>
                    <a:pt x="1191" y="732"/>
                  </a:lnTo>
                  <a:lnTo>
                    <a:pt x="1185" y="727"/>
                  </a:lnTo>
                  <a:lnTo>
                    <a:pt x="1178" y="723"/>
                  </a:lnTo>
                  <a:lnTo>
                    <a:pt x="1171" y="719"/>
                  </a:lnTo>
                  <a:lnTo>
                    <a:pt x="1165" y="713"/>
                  </a:lnTo>
                  <a:lnTo>
                    <a:pt x="1157" y="709"/>
                  </a:lnTo>
                  <a:lnTo>
                    <a:pt x="1151" y="704"/>
                  </a:lnTo>
                  <a:lnTo>
                    <a:pt x="1145" y="700"/>
                  </a:lnTo>
                  <a:lnTo>
                    <a:pt x="1138" y="694"/>
                  </a:lnTo>
                  <a:lnTo>
                    <a:pt x="1132" y="689"/>
                  </a:lnTo>
                  <a:lnTo>
                    <a:pt x="1125" y="684"/>
                  </a:lnTo>
                  <a:lnTo>
                    <a:pt x="1119" y="678"/>
                  </a:lnTo>
                  <a:lnTo>
                    <a:pt x="1113" y="673"/>
                  </a:lnTo>
                  <a:lnTo>
                    <a:pt x="1107" y="668"/>
                  </a:lnTo>
                  <a:lnTo>
                    <a:pt x="1101" y="662"/>
                  </a:lnTo>
                  <a:lnTo>
                    <a:pt x="1095" y="656"/>
                  </a:lnTo>
                  <a:lnTo>
                    <a:pt x="1089" y="651"/>
                  </a:lnTo>
                  <a:lnTo>
                    <a:pt x="1083" y="644"/>
                  </a:lnTo>
                  <a:lnTo>
                    <a:pt x="1078" y="638"/>
                  </a:lnTo>
                  <a:lnTo>
                    <a:pt x="1072" y="632"/>
                  </a:lnTo>
                  <a:lnTo>
                    <a:pt x="1067" y="625"/>
                  </a:lnTo>
                  <a:lnTo>
                    <a:pt x="1060" y="619"/>
                  </a:lnTo>
                  <a:lnTo>
                    <a:pt x="1055" y="612"/>
                  </a:lnTo>
                  <a:lnTo>
                    <a:pt x="1050" y="606"/>
                  </a:lnTo>
                  <a:lnTo>
                    <a:pt x="1045" y="600"/>
                  </a:lnTo>
                  <a:lnTo>
                    <a:pt x="1040" y="592"/>
                  </a:lnTo>
                  <a:lnTo>
                    <a:pt x="1035" y="586"/>
                  </a:lnTo>
                  <a:lnTo>
                    <a:pt x="1030" y="578"/>
                  </a:lnTo>
                  <a:lnTo>
                    <a:pt x="1025" y="571"/>
                  </a:lnTo>
                  <a:lnTo>
                    <a:pt x="1020" y="563"/>
                  </a:lnTo>
                  <a:lnTo>
                    <a:pt x="1016" y="556"/>
                  </a:lnTo>
                  <a:lnTo>
                    <a:pt x="1006" y="541"/>
                  </a:lnTo>
                  <a:lnTo>
                    <a:pt x="997" y="526"/>
                  </a:lnTo>
                  <a:lnTo>
                    <a:pt x="988" y="511"/>
                  </a:lnTo>
                  <a:lnTo>
                    <a:pt x="980" y="495"/>
                  </a:lnTo>
                  <a:lnTo>
                    <a:pt x="970" y="479"/>
                  </a:lnTo>
                  <a:lnTo>
                    <a:pt x="953" y="447"/>
                  </a:lnTo>
                  <a:lnTo>
                    <a:pt x="936" y="416"/>
                  </a:lnTo>
                  <a:lnTo>
                    <a:pt x="927" y="400"/>
                  </a:lnTo>
                  <a:lnTo>
                    <a:pt x="918" y="385"/>
                  </a:lnTo>
                  <a:lnTo>
                    <a:pt x="909" y="370"/>
                  </a:lnTo>
                  <a:lnTo>
                    <a:pt x="900" y="355"/>
                  </a:lnTo>
                  <a:lnTo>
                    <a:pt x="891" y="340"/>
                  </a:lnTo>
                  <a:lnTo>
                    <a:pt x="886" y="332"/>
                  </a:lnTo>
                  <a:lnTo>
                    <a:pt x="882" y="326"/>
                  </a:lnTo>
                  <a:lnTo>
                    <a:pt x="876" y="319"/>
                  </a:lnTo>
                  <a:lnTo>
                    <a:pt x="871" y="312"/>
                  </a:lnTo>
                  <a:lnTo>
                    <a:pt x="867" y="305"/>
                  </a:lnTo>
                  <a:lnTo>
                    <a:pt x="861" y="298"/>
                  </a:lnTo>
                  <a:lnTo>
                    <a:pt x="856" y="292"/>
                  </a:lnTo>
                  <a:lnTo>
                    <a:pt x="851" y="285"/>
                  </a:lnTo>
                  <a:lnTo>
                    <a:pt x="845" y="279"/>
                  </a:lnTo>
                  <a:lnTo>
                    <a:pt x="840" y="273"/>
                  </a:lnTo>
                  <a:lnTo>
                    <a:pt x="835" y="267"/>
                  </a:lnTo>
                  <a:lnTo>
                    <a:pt x="828" y="261"/>
                  </a:lnTo>
                  <a:lnTo>
                    <a:pt x="823" y="256"/>
                  </a:lnTo>
                  <a:lnTo>
                    <a:pt x="817" y="250"/>
                  </a:lnTo>
                  <a:lnTo>
                    <a:pt x="811" y="245"/>
                  </a:lnTo>
                  <a:lnTo>
                    <a:pt x="805" y="240"/>
                  </a:lnTo>
                  <a:lnTo>
                    <a:pt x="799" y="235"/>
                  </a:lnTo>
                  <a:lnTo>
                    <a:pt x="792" y="230"/>
                  </a:lnTo>
                  <a:lnTo>
                    <a:pt x="786" y="226"/>
                  </a:lnTo>
                  <a:lnTo>
                    <a:pt x="779" y="222"/>
                  </a:lnTo>
                  <a:lnTo>
                    <a:pt x="772" y="217"/>
                  </a:lnTo>
                  <a:lnTo>
                    <a:pt x="766" y="213"/>
                  </a:lnTo>
                  <a:lnTo>
                    <a:pt x="758" y="209"/>
                  </a:lnTo>
                  <a:lnTo>
                    <a:pt x="752" y="206"/>
                  </a:lnTo>
                  <a:lnTo>
                    <a:pt x="744" y="201"/>
                  </a:lnTo>
                  <a:lnTo>
                    <a:pt x="737" y="198"/>
                  </a:lnTo>
                  <a:lnTo>
                    <a:pt x="729" y="195"/>
                  </a:lnTo>
                  <a:lnTo>
                    <a:pt x="722" y="192"/>
                  </a:lnTo>
                  <a:lnTo>
                    <a:pt x="714" y="189"/>
                  </a:lnTo>
                  <a:lnTo>
                    <a:pt x="707" y="186"/>
                  </a:lnTo>
                  <a:lnTo>
                    <a:pt x="700" y="183"/>
                  </a:lnTo>
                  <a:lnTo>
                    <a:pt x="692" y="181"/>
                  </a:lnTo>
                  <a:lnTo>
                    <a:pt x="684" y="178"/>
                  </a:lnTo>
                  <a:lnTo>
                    <a:pt x="676" y="176"/>
                  </a:lnTo>
                  <a:lnTo>
                    <a:pt x="668" y="174"/>
                  </a:lnTo>
                  <a:lnTo>
                    <a:pt x="659" y="172"/>
                  </a:lnTo>
                  <a:lnTo>
                    <a:pt x="652" y="169"/>
                  </a:lnTo>
                  <a:lnTo>
                    <a:pt x="643" y="167"/>
                  </a:lnTo>
                  <a:lnTo>
                    <a:pt x="635" y="165"/>
                  </a:lnTo>
                  <a:lnTo>
                    <a:pt x="626" y="164"/>
                  </a:lnTo>
                  <a:lnTo>
                    <a:pt x="609" y="161"/>
                  </a:lnTo>
                  <a:lnTo>
                    <a:pt x="592" y="158"/>
                  </a:lnTo>
                  <a:lnTo>
                    <a:pt x="575" y="155"/>
                  </a:lnTo>
                  <a:lnTo>
                    <a:pt x="557" y="152"/>
                  </a:lnTo>
                  <a:lnTo>
                    <a:pt x="540" y="150"/>
                  </a:lnTo>
                  <a:lnTo>
                    <a:pt x="522" y="148"/>
                  </a:lnTo>
                  <a:lnTo>
                    <a:pt x="504" y="146"/>
                  </a:lnTo>
                  <a:lnTo>
                    <a:pt x="485" y="144"/>
                  </a:lnTo>
                  <a:lnTo>
                    <a:pt x="467" y="143"/>
                  </a:lnTo>
                  <a:lnTo>
                    <a:pt x="430" y="140"/>
                  </a:lnTo>
                  <a:lnTo>
                    <a:pt x="394" y="135"/>
                  </a:lnTo>
                  <a:lnTo>
                    <a:pt x="375" y="134"/>
                  </a:lnTo>
                  <a:lnTo>
                    <a:pt x="357" y="132"/>
                  </a:lnTo>
                  <a:lnTo>
                    <a:pt x="339" y="130"/>
                  </a:lnTo>
                  <a:lnTo>
                    <a:pt x="320" y="127"/>
                  </a:lnTo>
                  <a:lnTo>
                    <a:pt x="302" y="125"/>
                  </a:lnTo>
                  <a:lnTo>
                    <a:pt x="284" y="122"/>
                  </a:lnTo>
                  <a:lnTo>
                    <a:pt x="267" y="118"/>
                  </a:lnTo>
                  <a:lnTo>
                    <a:pt x="249" y="115"/>
                  </a:lnTo>
                  <a:lnTo>
                    <a:pt x="241" y="113"/>
                  </a:lnTo>
                  <a:lnTo>
                    <a:pt x="232" y="112"/>
                  </a:lnTo>
                  <a:lnTo>
                    <a:pt x="224" y="110"/>
                  </a:lnTo>
                  <a:lnTo>
                    <a:pt x="214" y="108"/>
                  </a:lnTo>
                  <a:lnTo>
                    <a:pt x="205" y="106"/>
                  </a:lnTo>
                  <a:lnTo>
                    <a:pt x="197" y="102"/>
                  </a:lnTo>
                  <a:lnTo>
                    <a:pt x="189" y="100"/>
                  </a:lnTo>
                  <a:lnTo>
                    <a:pt x="181" y="98"/>
                  </a:lnTo>
                  <a:lnTo>
                    <a:pt x="172" y="95"/>
                  </a:lnTo>
                  <a:lnTo>
                    <a:pt x="164" y="92"/>
                  </a:lnTo>
                  <a:lnTo>
                    <a:pt x="156" y="90"/>
                  </a:lnTo>
                  <a:lnTo>
                    <a:pt x="148" y="86"/>
                  </a:lnTo>
                  <a:lnTo>
                    <a:pt x="140" y="83"/>
                  </a:lnTo>
                  <a:lnTo>
                    <a:pt x="132" y="79"/>
                  </a:lnTo>
                  <a:lnTo>
                    <a:pt x="125" y="76"/>
                  </a:lnTo>
                  <a:lnTo>
                    <a:pt x="116" y="73"/>
                  </a:lnTo>
                  <a:lnTo>
                    <a:pt x="109" y="68"/>
                  </a:lnTo>
                  <a:lnTo>
                    <a:pt x="101" y="65"/>
                  </a:lnTo>
                  <a:lnTo>
                    <a:pt x="94" y="61"/>
                  </a:lnTo>
                  <a:lnTo>
                    <a:pt x="86" y="57"/>
                  </a:lnTo>
                  <a:lnTo>
                    <a:pt x="79" y="52"/>
                  </a:lnTo>
                  <a:lnTo>
                    <a:pt x="71" y="48"/>
                  </a:lnTo>
                  <a:lnTo>
                    <a:pt x="64" y="44"/>
                  </a:lnTo>
                  <a:lnTo>
                    <a:pt x="56" y="40"/>
                  </a:lnTo>
                  <a:lnTo>
                    <a:pt x="49" y="35"/>
                  </a:lnTo>
                  <a:lnTo>
                    <a:pt x="41" y="30"/>
                  </a:lnTo>
                  <a:lnTo>
                    <a:pt x="28" y="20"/>
                  </a:lnTo>
                  <a:lnTo>
                    <a:pt x="14" y="1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63" name="Line 1423"/>
            <p:cNvSpPr>
              <a:spLocks noChangeShapeType="1"/>
            </p:cNvSpPr>
            <p:nvPr/>
          </p:nvSpPr>
          <p:spPr bwMode="auto">
            <a:xfrm flipV="1">
              <a:off x="1052" y="3691"/>
              <a:ext cx="73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64" name="Line 1424"/>
            <p:cNvSpPr>
              <a:spLocks noChangeShapeType="1"/>
            </p:cNvSpPr>
            <p:nvPr/>
          </p:nvSpPr>
          <p:spPr bwMode="auto">
            <a:xfrm flipV="1">
              <a:off x="1134" y="3681"/>
              <a:ext cx="10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65" name="Line 1425"/>
            <p:cNvSpPr>
              <a:spLocks noChangeShapeType="1"/>
            </p:cNvSpPr>
            <p:nvPr/>
          </p:nvSpPr>
          <p:spPr bwMode="auto">
            <a:xfrm flipV="1">
              <a:off x="1153" y="3626"/>
              <a:ext cx="84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66" name="Line 1426"/>
            <p:cNvSpPr>
              <a:spLocks noChangeShapeType="1"/>
            </p:cNvSpPr>
            <p:nvPr/>
          </p:nvSpPr>
          <p:spPr bwMode="auto">
            <a:xfrm flipV="1">
              <a:off x="1249" y="3615"/>
              <a:ext cx="7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67" name="Line 1427"/>
            <p:cNvSpPr>
              <a:spLocks noChangeShapeType="1"/>
            </p:cNvSpPr>
            <p:nvPr/>
          </p:nvSpPr>
          <p:spPr bwMode="auto">
            <a:xfrm flipV="1">
              <a:off x="1268" y="3567"/>
              <a:ext cx="72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68" name="Line 1428"/>
            <p:cNvSpPr>
              <a:spLocks noChangeShapeType="1"/>
            </p:cNvSpPr>
            <p:nvPr/>
          </p:nvSpPr>
          <p:spPr bwMode="auto">
            <a:xfrm flipV="1">
              <a:off x="1346" y="3519"/>
              <a:ext cx="76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69" name="Line 1429"/>
            <p:cNvSpPr>
              <a:spLocks noChangeShapeType="1"/>
            </p:cNvSpPr>
            <p:nvPr/>
          </p:nvSpPr>
          <p:spPr bwMode="auto">
            <a:xfrm flipV="1">
              <a:off x="1434" y="3508"/>
              <a:ext cx="7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70" name="Line 1430"/>
            <p:cNvSpPr>
              <a:spLocks noChangeShapeType="1"/>
            </p:cNvSpPr>
            <p:nvPr/>
          </p:nvSpPr>
          <p:spPr bwMode="auto">
            <a:xfrm flipV="1">
              <a:off x="1451" y="3455"/>
              <a:ext cx="85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71" name="Line 1431"/>
            <p:cNvSpPr>
              <a:spLocks noChangeShapeType="1"/>
            </p:cNvSpPr>
            <p:nvPr/>
          </p:nvSpPr>
          <p:spPr bwMode="auto">
            <a:xfrm flipV="1">
              <a:off x="1546" y="3443"/>
              <a:ext cx="8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72" name="Line 1432"/>
            <p:cNvSpPr>
              <a:spLocks noChangeShapeType="1"/>
            </p:cNvSpPr>
            <p:nvPr/>
          </p:nvSpPr>
          <p:spPr bwMode="auto">
            <a:xfrm flipV="1">
              <a:off x="1565" y="3392"/>
              <a:ext cx="76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73" name="Line 1433"/>
            <p:cNvSpPr>
              <a:spLocks noChangeShapeType="1"/>
            </p:cNvSpPr>
            <p:nvPr/>
          </p:nvSpPr>
          <p:spPr bwMode="auto">
            <a:xfrm>
              <a:off x="1073" y="3575"/>
              <a:ext cx="56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74" name="Line 1434"/>
            <p:cNvSpPr>
              <a:spLocks noChangeShapeType="1"/>
            </p:cNvSpPr>
            <p:nvPr/>
          </p:nvSpPr>
          <p:spPr bwMode="auto">
            <a:xfrm>
              <a:off x="1138" y="3613"/>
              <a:ext cx="1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75" name="Line 1435"/>
            <p:cNvSpPr>
              <a:spLocks noChangeShapeType="1"/>
            </p:cNvSpPr>
            <p:nvPr/>
          </p:nvSpPr>
          <p:spPr bwMode="auto">
            <a:xfrm>
              <a:off x="1157" y="3624"/>
              <a:ext cx="84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76" name="Line 1436"/>
            <p:cNvSpPr>
              <a:spLocks noChangeShapeType="1"/>
            </p:cNvSpPr>
            <p:nvPr/>
          </p:nvSpPr>
          <p:spPr bwMode="auto">
            <a:xfrm>
              <a:off x="1252" y="3678"/>
              <a:ext cx="8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77" name="Line 1437"/>
            <p:cNvSpPr>
              <a:spLocks noChangeShapeType="1"/>
            </p:cNvSpPr>
            <p:nvPr/>
          </p:nvSpPr>
          <p:spPr bwMode="auto">
            <a:xfrm>
              <a:off x="1272" y="3689"/>
              <a:ext cx="53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78" name="Line 1438"/>
            <p:cNvSpPr>
              <a:spLocks noChangeShapeType="1"/>
            </p:cNvSpPr>
            <p:nvPr/>
          </p:nvSpPr>
          <p:spPr bwMode="auto">
            <a:xfrm>
              <a:off x="1359" y="3411"/>
              <a:ext cx="55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79" name="Line 1439"/>
            <p:cNvSpPr>
              <a:spLocks noChangeShapeType="1"/>
            </p:cNvSpPr>
            <p:nvPr/>
          </p:nvSpPr>
          <p:spPr bwMode="auto">
            <a:xfrm>
              <a:off x="1424" y="3449"/>
              <a:ext cx="8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80" name="Line 1440"/>
            <p:cNvSpPr>
              <a:spLocks noChangeShapeType="1"/>
            </p:cNvSpPr>
            <p:nvPr/>
          </p:nvSpPr>
          <p:spPr bwMode="auto">
            <a:xfrm>
              <a:off x="1443" y="3458"/>
              <a:ext cx="84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81" name="Line 1441"/>
            <p:cNvSpPr>
              <a:spLocks noChangeShapeType="1"/>
            </p:cNvSpPr>
            <p:nvPr/>
          </p:nvSpPr>
          <p:spPr bwMode="auto">
            <a:xfrm>
              <a:off x="1536" y="3514"/>
              <a:ext cx="1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82" name="Line 1442"/>
            <p:cNvSpPr>
              <a:spLocks noChangeShapeType="1"/>
            </p:cNvSpPr>
            <p:nvPr/>
          </p:nvSpPr>
          <p:spPr bwMode="auto">
            <a:xfrm>
              <a:off x="1556" y="3525"/>
              <a:ext cx="55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00771" name="Group 1443"/>
          <p:cNvGrpSpPr>
            <a:grpSpLocks/>
          </p:cNvGrpSpPr>
          <p:nvPr/>
        </p:nvGrpSpPr>
        <p:grpSpPr bwMode="auto">
          <a:xfrm>
            <a:off x="2978150" y="2690813"/>
            <a:ext cx="2078038" cy="2674937"/>
            <a:chOff x="1876" y="1695"/>
            <a:chExt cx="1309" cy="1685"/>
          </a:xfrm>
        </p:grpSpPr>
        <p:grpSp>
          <p:nvGrpSpPr>
            <p:cNvPr id="8244" name="Group 1444"/>
            <p:cNvGrpSpPr>
              <a:grpSpLocks/>
            </p:cNvGrpSpPr>
            <p:nvPr/>
          </p:nvGrpSpPr>
          <p:grpSpPr bwMode="auto">
            <a:xfrm>
              <a:off x="1876" y="1695"/>
              <a:ext cx="1309" cy="1685"/>
              <a:chOff x="1876" y="1695"/>
              <a:chExt cx="1309" cy="1685"/>
            </a:xfrm>
          </p:grpSpPr>
          <p:sp>
            <p:nvSpPr>
              <p:cNvPr id="8250" name="Line 1445"/>
              <p:cNvSpPr>
                <a:spLocks noChangeShapeType="1"/>
              </p:cNvSpPr>
              <p:nvPr/>
            </p:nvSpPr>
            <p:spPr bwMode="auto">
              <a:xfrm flipH="1" flipV="1">
                <a:off x="1876" y="3043"/>
                <a:ext cx="585" cy="337"/>
              </a:xfrm>
              <a:prstGeom prst="line">
                <a:avLst/>
              </a:prstGeom>
              <a:noFill/>
              <a:ln w="28575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8251" name="Line 1446"/>
              <p:cNvSpPr>
                <a:spLocks noChangeShapeType="1"/>
              </p:cNvSpPr>
              <p:nvPr/>
            </p:nvSpPr>
            <p:spPr bwMode="auto">
              <a:xfrm flipV="1">
                <a:off x="2461" y="2260"/>
                <a:ext cx="724" cy="1120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8252" name="Line 1447"/>
              <p:cNvSpPr>
                <a:spLocks noChangeShapeType="1"/>
              </p:cNvSpPr>
              <p:nvPr/>
            </p:nvSpPr>
            <p:spPr bwMode="auto">
              <a:xfrm flipH="1" flipV="1">
                <a:off x="2205" y="1695"/>
                <a:ext cx="980" cy="565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8253" name="Line 1448"/>
              <p:cNvSpPr>
                <a:spLocks noChangeShapeType="1"/>
              </p:cNvSpPr>
              <p:nvPr/>
            </p:nvSpPr>
            <p:spPr bwMode="auto">
              <a:xfrm flipH="1">
                <a:off x="2053" y="1695"/>
                <a:ext cx="152" cy="256"/>
              </a:xfrm>
              <a:prstGeom prst="line">
                <a:avLst/>
              </a:prstGeom>
              <a:noFill/>
              <a:ln w="28575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8254" name="Line 1449"/>
              <p:cNvSpPr>
                <a:spLocks noChangeShapeType="1"/>
              </p:cNvSpPr>
              <p:nvPr/>
            </p:nvSpPr>
            <p:spPr bwMode="auto">
              <a:xfrm>
                <a:off x="2205" y="1695"/>
                <a:ext cx="0" cy="343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8255" name="Line 1450"/>
              <p:cNvSpPr>
                <a:spLocks noChangeShapeType="1"/>
              </p:cNvSpPr>
              <p:nvPr/>
            </p:nvSpPr>
            <p:spPr bwMode="auto">
              <a:xfrm flipH="1" flipV="1">
                <a:off x="2339" y="2521"/>
                <a:ext cx="493" cy="286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8245" name="Freeform 1451"/>
            <p:cNvSpPr>
              <a:spLocks/>
            </p:cNvSpPr>
            <p:nvPr/>
          </p:nvSpPr>
          <p:spPr bwMode="auto">
            <a:xfrm>
              <a:off x="2952" y="2265"/>
              <a:ext cx="82" cy="183"/>
            </a:xfrm>
            <a:custGeom>
              <a:avLst/>
              <a:gdLst>
                <a:gd name="T0" fmla="*/ 0 w 296"/>
                <a:gd name="T1" fmla="*/ 183 h 667"/>
                <a:gd name="T2" fmla="*/ 50 w 296"/>
                <a:gd name="T3" fmla="*/ 0 h 667"/>
                <a:gd name="T4" fmla="*/ 82 w 296"/>
                <a:gd name="T5" fmla="*/ 0 h 6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6" h="667">
                  <a:moveTo>
                    <a:pt x="0" y="667"/>
                  </a:moveTo>
                  <a:lnTo>
                    <a:pt x="179" y="0"/>
                  </a:lnTo>
                  <a:lnTo>
                    <a:pt x="296" y="0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46" name="Freeform 1452"/>
            <p:cNvSpPr>
              <a:spLocks/>
            </p:cNvSpPr>
            <p:nvPr/>
          </p:nvSpPr>
          <p:spPr bwMode="auto">
            <a:xfrm>
              <a:off x="3034" y="2265"/>
              <a:ext cx="16" cy="37"/>
            </a:xfrm>
            <a:custGeom>
              <a:avLst/>
              <a:gdLst>
                <a:gd name="T0" fmla="*/ 14 w 61"/>
                <a:gd name="T1" fmla="*/ 37 h 130"/>
                <a:gd name="T2" fmla="*/ 15 w 61"/>
                <a:gd name="T3" fmla="*/ 33 h 130"/>
                <a:gd name="T4" fmla="*/ 16 w 61"/>
                <a:gd name="T5" fmla="*/ 30 h 130"/>
                <a:gd name="T6" fmla="*/ 16 w 61"/>
                <a:gd name="T7" fmla="*/ 27 h 130"/>
                <a:gd name="T8" fmla="*/ 16 w 61"/>
                <a:gd name="T9" fmla="*/ 24 h 130"/>
                <a:gd name="T10" fmla="*/ 16 w 61"/>
                <a:gd name="T11" fmla="*/ 20 h 130"/>
                <a:gd name="T12" fmla="*/ 16 w 61"/>
                <a:gd name="T13" fmla="*/ 17 h 130"/>
                <a:gd name="T14" fmla="*/ 15 w 61"/>
                <a:gd name="T15" fmla="*/ 15 h 130"/>
                <a:gd name="T16" fmla="*/ 14 w 61"/>
                <a:gd name="T17" fmla="*/ 12 h 130"/>
                <a:gd name="T18" fmla="*/ 14 w 61"/>
                <a:gd name="T19" fmla="*/ 10 h 130"/>
                <a:gd name="T20" fmla="*/ 12 w 61"/>
                <a:gd name="T21" fmla="*/ 7 h 130"/>
                <a:gd name="T22" fmla="*/ 11 w 61"/>
                <a:gd name="T23" fmla="*/ 5 h 130"/>
                <a:gd name="T24" fmla="*/ 9 w 61"/>
                <a:gd name="T25" fmla="*/ 4 h 130"/>
                <a:gd name="T26" fmla="*/ 8 w 61"/>
                <a:gd name="T27" fmla="*/ 3 h 130"/>
                <a:gd name="T28" fmla="*/ 6 w 61"/>
                <a:gd name="T29" fmla="*/ 1 h 130"/>
                <a:gd name="T30" fmla="*/ 4 w 61"/>
                <a:gd name="T31" fmla="*/ 1 h 130"/>
                <a:gd name="T32" fmla="*/ 2 w 61"/>
                <a:gd name="T33" fmla="*/ 0 h 130"/>
                <a:gd name="T34" fmla="*/ 0 w 61"/>
                <a:gd name="T35" fmla="*/ 0 h 13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1" h="130">
                  <a:moveTo>
                    <a:pt x="55" y="130"/>
                  </a:moveTo>
                  <a:lnTo>
                    <a:pt x="58" y="117"/>
                  </a:lnTo>
                  <a:lnTo>
                    <a:pt x="60" y="106"/>
                  </a:lnTo>
                  <a:lnTo>
                    <a:pt x="61" y="94"/>
                  </a:lnTo>
                  <a:lnTo>
                    <a:pt x="61" y="83"/>
                  </a:lnTo>
                  <a:lnTo>
                    <a:pt x="61" y="72"/>
                  </a:lnTo>
                  <a:lnTo>
                    <a:pt x="60" y="61"/>
                  </a:lnTo>
                  <a:lnTo>
                    <a:pt x="58" y="51"/>
                  </a:lnTo>
                  <a:lnTo>
                    <a:pt x="55" y="43"/>
                  </a:lnTo>
                  <a:lnTo>
                    <a:pt x="52" y="34"/>
                  </a:lnTo>
                  <a:lnTo>
                    <a:pt x="47" y="26"/>
                  </a:lnTo>
                  <a:lnTo>
                    <a:pt x="42" y="19"/>
                  </a:lnTo>
                  <a:lnTo>
                    <a:pt x="36" y="14"/>
                  </a:lnTo>
                  <a:lnTo>
                    <a:pt x="30" y="9"/>
                  </a:lnTo>
                  <a:lnTo>
                    <a:pt x="23" y="4"/>
                  </a:lnTo>
                  <a:lnTo>
                    <a:pt x="16" y="2"/>
                  </a:ln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47" name="Line 1453"/>
            <p:cNvSpPr>
              <a:spLocks noChangeShapeType="1"/>
            </p:cNvSpPr>
            <p:nvPr/>
          </p:nvSpPr>
          <p:spPr bwMode="auto">
            <a:xfrm flipH="1">
              <a:off x="3034" y="2302"/>
              <a:ext cx="14" cy="49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48" name="Freeform 1454"/>
            <p:cNvSpPr>
              <a:spLocks/>
            </p:cNvSpPr>
            <p:nvPr/>
          </p:nvSpPr>
          <p:spPr bwMode="auto">
            <a:xfrm>
              <a:off x="3000" y="2351"/>
              <a:ext cx="34" cy="36"/>
            </a:xfrm>
            <a:custGeom>
              <a:avLst/>
              <a:gdLst>
                <a:gd name="T0" fmla="*/ 0 w 126"/>
                <a:gd name="T1" fmla="*/ 36 h 130"/>
                <a:gd name="T2" fmla="*/ 2 w 126"/>
                <a:gd name="T3" fmla="*/ 36 h 130"/>
                <a:gd name="T4" fmla="*/ 5 w 126"/>
                <a:gd name="T5" fmla="*/ 35 h 130"/>
                <a:gd name="T6" fmla="*/ 7 w 126"/>
                <a:gd name="T7" fmla="*/ 35 h 130"/>
                <a:gd name="T8" fmla="*/ 10 w 126"/>
                <a:gd name="T9" fmla="*/ 34 h 130"/>
                <a:gd name="T10" fmla="*/ 12 w 126"/>
                <a:gd name="T11" fmla="*/ 32 h 130"/>
                <a:gd name="T12" fmla="*/ 15 w 126"/>
                <a:gd name="T13" fmla="*/ 30 h 130"/>
                <a:gd name="T14" fmla="*/ 17 w 126"/>
                <a:gd name="T15" fmla="*/ 29 h 130"/>
                <a:gd name="T16" fmla="*/ 19 w 126"/>
                <a:gd name="T17" fmla="*/ 27 h 130"/>
                <a:gd name="T18" fmla="*/ 21 w 126"/>
                <a:gd name="T19" fmla="*/ 24 h 130"/>
                <a:gd name="T20" fmla="*/ 23 w 126"/>
                <a:gd name="T21" fmla="*/ 22 h 130"/>
                <a:gd name="T22" fmla="*/ 25 w 126"/>
                <a:gd name="T23" fmla="*/ 19 h 130"/>
                <a:gd name="T24" fmla="*/ 27 w 126"/>
                <a:gd name="T25" fmla="*/ 16 h 130"/>
                <a:gd name="T26" fmla="*/ 29 w 126"/>
                <a:gd name="T27" fmla="*/ 13 h 130"/>
                <a:gd name="T28" fmla="*/ 30 w 126"/>
                <a:gd name="T29" fmla="*/ 10 h 130"/>
                <a:gd name="T30" fmla="*/ 32 w 126"/>
                <a:gd name="T31" fmla="*/ 7 h 130"/>
                <a:gd name="T32" fmla="*/ 33 w 126"/>
                <a:gd name="T33" fmla="*/ 3 h 130"/>
                <a:gd name="T34" fmla="*/ 34 w 126"/>
                <a:gd name="T35" fmla="*/ 0 h 13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6" h="130">
                  <a:moveTo>
                    <a:pt x="0" y="130"/>
                  </a:moveTo>
                  <a:lnTo>
                    <a:pt x="9" y="129"/>
                  </a:lnTo>
                  <a:lnTo>
                    <a:pt x="17" y="127"/>
                  </a:lnTo>
                  <a:lnTo>
                    <a:pt x="26" y="125"/>
                  </a:lnTo>
                  <a:lnTo>
                    <a:pt x="36" y="121"/>
                  </a:lnTo>
                  <a:lnTo>
                    <a:pt x="44" y="116"/>
                  </a:lnTo>
                  <a:lnTo>
                    <a:pt x="54" y="110"/>
                  </a:lnTo>
                  <a:lnTo>
                    <a:pt x="62" y="104"/>
                  </a:lnTo>
                  <a:lnTo>
                    <a:pt x="71" y="96"/>
                  </a:lnTo>
                  <a:lnTo>
                    <a:pt x="78" y="88"/>
                  </a:lnTo>
                  <a:lnTo>
                    <a:pt x="87" y="78"/>
                  </a:lnTo>
                  <a:lnTo>
                    <a:pt x="94" y="68"/>
                  </a:lnTo>
                  <a:lnTo>
                    <a:pt x="101" y="58"/>
                  </a:lnTo>
                  <a:lnTo>
                    <a:pt x="107" y="47"/>
                  </a:lnTo>
                  <a:lnTo>
                    <a:pt x="112" y="35"/>
                  </a:lnTo>
                  <a:lnTo>
                    <a:pt x="118" y="24"/>
                  </a:lnTo>
                  <a:lnTo>
                    <a:pt x="122" y="12"/>
                  </a:lnTo>
                  <a:lnTo>
                    <a:pt x="126" y="0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49" name="Line 1455"/>
            <p:cNvSpPr>
              <a:spLocks noChangeShapeType="1"/>
            </p:cNvSpPr>
            <p:nvPr/>
          </p:nvSpPr>
          <p:spPr bwMode="auto">
            <a:xfrm flipH="1">
              <a:off x="2970" y="2387"/>
              <a:ext cx="30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00784" name="Group 1456"/>
          <p:cNvGrpSpPr>
            <a:grpSpLocks/>
          </p:cNvGrpSpPr>
          <p:nvPr/>
        </p:nvGrpSpPr>
        <p:grpSpPr bwMode="auto">
          <a:xfrm>
            <a:off x="3271838" y="3514725"/>
            <a:ext cx="1139825" cy="1463675"/>
            <a:chOff x="2061" y="2214"/>
            <a:chExt cx="718" cy="922"/>
          </a:xfrm>
        </p:grpSpPr>
        <p:sp>
          <p:nvSpPr>
            <p:cNvPr id="8225" name="Line 1457"/>
            <p:cNvSpPr>
              <a:spLocks noChangeShapeType="1"/>
            </p:cNvSpPr>
            <p:nvPr/>
          </p:nvSpPr>
          <p:spPr bwMode="auto">
            <a:xfrm>
              <a:off x="2739" y="2345"/>
              <a:ext cx="40" cy="30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26" name="Line 1458"/>
            <p:cNvSpPr>
              <a:spLocks noChangeShapeType="1"/>
            </p:cNvSpPr>
            <p:nvPr/>
          </p:nvSpPr>
          <p:spPr bwMode="auto">
            <a:xfrm flipV="1">
              <a:off x="2463" y="2648"/>
              <a:ext cx="316" cy="48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27" name="Line 1459"/>
            <p:cNvSpPr>
              <a:spLocks noChangeShapeType="1"/>
            </p:cNvSpPr>
            <p:nvPr/>
          </p:nvSpPr>
          <p:spPr bwMode="auto">
            <a:xfrm>
              <a:off x="2125" y="2850"/>
              <a:ext cx="380" cy="22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28" name="Line 1460"/>
            <p:cNvSpPr>
              <a:spLocks noChangeShapeType="1"/>
            </p:cNvSpPr>
            <p:nvPr/>
          </p:nvSpPr>
          <p:spPr bwMode="auto">
            <a:xfrm>
              <a:off x="2510" y="2214"/>
              <a:ext cx="229" cy="13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29" name="Line 1461"/>
            <p:cNvSpPr>
              <a:spLocks noChangeShapeType="1"/>
            </p:cNvSpPr>
            <p:nvPr/>
          </p:nvSpPr>
          <p:spPr bwMode="auto">
            <a:xfrm flipV="1">
              <a:off x="2365" y="2214"/>
              <a:ext cx="145" cy="4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30" name="Freeform 1462"/>
            <p:cNvSpPr>
              <a:spLocks/>
            </p:cNvSpPr>
            <p:nvPr/>
          </p:nvSpPr>
          <p:spPr bwMode="auto">
            <a:xfrm>
              <a:off x="2061" y="2936"/>
              <a:ext cx="402" cy="200"/>
            </a:xfrm>
            <a:custGeom>
              <a:avLst/>
              <a:gdLst>
                <a:gd name="T0" fmla="*/ 390 w 1477"/>
                <a:gd name="T1" fmla="*/ 193 h 733"/>
                <a:gd name="T2" fmla="*/ 378 w 1477"/>
                <a:gd name="T3" fmla="*/ 186 h 733"/>
                <a:gd name="T4" fmla="*/ 366 w 1477"/>
                <a:gd name="T5" fmla="*/ 179 h 733"/>
                <a:gd name="T6" fmla="*/ 354 w 1477"/>
                <a:gd name="T7" fmla="*/ 172 h 733"/>
                <a:gd name="T8" fmla="*/ 342 w 1477"/>
                <a:gd name="T9" fmla="*/ 165 h 733"/>
                <a:gd name="T10" fmla="*/ 330 w 1477"/>
                <a:gd name="T11" fmla="*/ 158 h 733"/>
                <a:gd name="T12" fmla="*/ 317 w 1477"/>
                <a:gd name="T13" fmla="*/ 152 h 733"/>
                <a:gd name="T14" fmla="*/ 305 w 1477"/>
                <a:gd name="T15" fmla="*/ 145 h 733"/>
                <a:gd name="T16" fmla="*/ 293 w 1477"/>
                <a:gd name="T17" fmla="*/ 139 h 733"/>
                <a:gd name="T18" fmla="*/ 280 w 1477"/>
                <a:gd name="T19" fmla="*/ 134 h 733"/>
                <a:gd name="T20" fmla="*/ 268 w 1477"/>
                <a:gd name="T21" fmla="*/ 128 h 733"/>
                <a:gd name="T22" fmla="*/ 255 w 1477"/>
                <a:gd name="T23" fmla="*/ 123 h 733"/>
                <a:gd name="T24" fmla="*/ 243 w 1477"/>
                <a:gd name="T25" fmla="*/ 118 h 733"/>
                <a:gd name="T26" fmla="*/ 230 w 1477"/>
                <a:gd name="T27" fmla="*/ 113 h 733"/>
                <a:gd name="T28" fmla="*/ 217 w 1477"/>
                <a:gd name="T29" fmla="*/ 108 h 733"/>
                <a:gd name="T30" fmla="*/ 191 w 1477"/>
                <a:gd name="T31" fmla="*/ 100 h 733"/>
                <a:gd name="T32" fmla="*/ 178 w 1477"/>
                <a:gd name="T33" fmla="*/ 95 h 733"/>
                <a:gd name="T34" fmla="*/ 165 w 1477"/>
                <a:gd name="T35" fmla="*/ 90 h 733"/>
                <a:gd name="T36" fmla="*/ 152 w 1477"/>
                <a:gd name="T37" fmla="*/ 85 h 733"/>
                <a:gd name="T38" fmla="*/ 143 w 1477"/>
                <a:gd name="T39" fmla="*/ 82 h 733"/>
                <a:gd name="T40" fmla="*/ 136 w 1477"/>
                <a:gd name="T41" fmla="*/ 79 h 733"/>
                <a:gd name="T42" fmla="*/ 130 w 1477"/>
                <a:gd name="T43" fmla="*/ 76 h 733"/>
                <a:gd name="T44" fmla="*/ 124 w 1477"/>
                <a:gd name="T45" fmla="*/ 73 h 733"/>
                <a:gd name="T46" fmla="*/ 117 w 1477"/>
                <a:gd name="T47" fmla="*/ 70 h 733"/>
                <a:gd name="T48" fmla="*/ 111 w 1477"/>
                <a:gd name="T49" fmla="*/ 67 h 733"/>
                <a:gd name="T50" fmla="*/ 104 w 1477"/>
                <a:gd name="T51" fmla="*/ 64 h 733"/>
                <a:gd name="T52" fmla="*/ 98 w 1477"/>
                <a:gd name="T53" fmla="*/ 60 h 733"/>
                <a:gd name="T54" fmla="*/ 91 w 1477"/>
                <a:gd name="T55" fmla="*/ 56 h 733"/>
                <a:gd name="T56" fmla="*/ 85 w 1477"/>
                <a:gd name="T57" fmla="*/ 52 h 733"/>
                <a:gd name="T58" fmla="*/ 79 w 1477"/>
                <a:gd name="T59" fmla="*/ 49 h 733"/>
                <a:gd name="T60" fmla="*/ 69 w 1477"/>
                <a:gd name="T61" fmla="*/ 43 h 733"/>
                <a:gd name="T62" fmla="*/ 50 w 1477"/>
                <a:gd name="T63" fmla="*/ 30 h 733"/>
                <a:gd name="T64" fmla="*/ 38 w 1477"/>
                <a:gd name="T65" fmla="*/ 22 h 733"/>
                <a:gd name="T66" fmla="*/ 28 w 1477"/>
                <a:gd name="T67" fmla="*/ 16 h 733"/>
                <a:gd name="T68" fmla="*/ 22 w 1477"/>
                <a:gd name="T69" fmla="*/ 12 h 733"/>
                <a:gd name="T70" fmla="*/ 16 w 1477"/>
                <a:gd name="T71" fmla="*/ 8 h 733"/>
                <a:gd name="T72" fmla="*/ 10 w 1477"/>
                <a:gd name="T73" fmla="*/ 5 h 733"/>
                <a:gd name="T74" fmla="*/ 3 w 1477"/>
                <a:gd name="T75" fmla="*/ 1 h 73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477" h="733">
                  <a:moveTo>
                    <a:pt x="1477" y="733"/>
                  </a:moveTo>
                  <a:lnTo>
                    <a:pt x="1433" y="707"/>
                  </a:lnTo>
                  <a:lnTo>
                    <a:pt x="1411" y="694"/>
                  </a:lnTo>
                  <a:lnTo>
                    <a:pt x="1390" y="680"/>
                  </a:lnTo>
                  <a:lnTo>
                    <a:pt x="1367" y="667"/>
                  </a:lnTo>
                  <a:lnTo>
                    <a:pt x="1345" y="655"/>
                  </a:lnTo>
                  <a:lnTo>
                    <a:pt x="1323" y="642"/>
                  </a:lnTo>
                  <a:lnTo>
                    <a:pt x="1300" y="629"/>
                  </a:lnTo>
                  <a:lnTo>
                    <a:pt x="1279" y="616"/>
                  </a:lnTo>
                  <a:lnTo>
                    <a:pt x="1257" y="604"/>
                  </a:lnTo>
                  <a:lnTo>
                    <a:pt x="1234" y="592"/>
                  </a:lnTo>
                  <a:lnTo>
                    <a:pt x="1212" y="580"/>
                  </a:lnTo>
                  <a:lnTo>
                    <a:pt x="1188" y="567"/>
                  </a:lnTo>
                  <a:lnTo>
                    <a:pt x="1166" y="556"/>
                  </a:lnTo>
                  <a:lnTo>
                    <a:pt x="1144" y="545"/>
                  </a:lnTo>
                  <a:lnTo>
                    <a:pt x="1121" y="533"/>
                  </a:lnTo>
                  <a:lnTo>
                    <a:pt x="1099" y="521"/>
                  </a:lnTo>
                  <a:lnTo>
                    <a:pt x="1076" y="511"/>
                  </a:lnTo>
                  <a:lnTo>
                    <a:pt x="1053" y="500"/>
                  </a:lnTo>
                  <a:lnTo>
                    <a:pt x="1030" y="490"/>
                  </a:lnTo>
                  <a:lnTo>
                    <a:pt x="1007" y="479"/>
                  </a:lnTo>
                  <a:lnTo>
                    <a:pt x="984" y="469"/>
                  </a:lnTo>
                  <a:lnTo>
                    <a:pt x="962" y="460"/>
                  </a:lnTo>
                  <a:lnTo>
                    <a:pt x="938" y="450"/>
                  </a:lnTo>
                  <a:lnTo>
                    <a:pt x="915" y="441"/>
                  </a:lnTo>
                  <a:lnTo>
                    <a:pt x="891" y="431"/>
                  </a:lnTo>
                  <a:lnTo>
                    <a:pt x="868" y="422"/>
                  </a:lnTo>
                  <a:lnTo>
                    <a:pt x="844" y="414"/>
                  </a:lnTo>
                  <a:lnTo>
                    <a:pt x="821" y="405"/>
                  </a:lnTo>
                  <a:lnTo>
                    <a:pt x="798" y="397"/>
                  </a:lnTo>
                  <a:lnTo>
                    <a:pt x="750" y="381"/>
                  </a:lnTo>
                  <a:lnTo>
                    <a:pt x="703" y="365"/>
                  </a:lnTo>
                  <a:lnTo>
                    <a:pt x="679" y="356"/>
                  </a:lnTo>
                  <a:lnTo>
                    <a:pt x="655" y="348"/>
                  </a:lnTo>
                  <a:lnTo>
                    <a:pt x="631" y="339"/>
                  </a:lnTo>
                  <a:lnTo>
                    <a:pt x="607" y="331"/>
                  </a:lnTo>
                  <a:lnTo>
                    <a:pt x="584" y="322"/>
                  </a:lnTo>
                  <a:lnTo>
                    <a:pt x="560" y="313"/>
                  </a:lnTo>
                  <a:lnTo>
                    <a:pt x="536" y="303"/>
                  </a:lnTo>
                  <a:lnTo>
                    <a:pt x="524" y="299"/>
                  </a:lnTo>
                  <a:lnTo>
                    <a:pt x="512" y="294"/>
                  </a:lnTo>
                  <a:lnTo>
                    <a:pt x="501" y="288"/>
                  </a:lnTo>
                  <a:lnTo>
                    <a:pt x="489" y="284"/>
                  </a:lnTo>
                  <a:lnTo>
                    <a:pt x="477" y="279"/>
                  </a:lnTo>
                  <a:lnTo>
                    <a:pt x="465" y="273"/>
                  </a:lnTo>
                  <a:lnTo>
                    <a:pt x="454" y="268"/>
                  </a:lnTo>
                  <a:lnTo>
                    <a:pt x="441" y="262"/>
                  </a:lnTo>
                  <a:lnTo>
                    <a:pt x="429" y="256"/>
                  </a:lnTo>
                  <a:lnTo>
                    <a:pt x="417" y="251"/>
                  </a:lnTo>
                  <a:lnTo>
                    <a:pt x="406" y="245"/>
                  </a:lnTo>
                  <a:lnTo>
                    <a:pt x="394" y="238"/>
                  </a:lnTo>
                  <a:lnTo>
                    <a:pt x="382" y="233"/>
                  </a:lnTo>
                  <a:lnTo>
                    <a:pt x="371" y="227"/>
                  </a:lnTo>
                  <a:lnTo>
                    <a:pt x="359" y="220"/>
                  </a:lnTo>
                  <a:lnTo>
                    <a:pt x="347" y="213"/>
                  </a:lnTo>
                  <a:lnTo>
                    <a:pt x="335" y="206"/>
                  </a:lnTo>
                  <a:lnTo>
                    <a:pt x="324" y="200"/>
                  </a:lnTo>
                  <a:lnTo>
                    <a:pt x="312" y="192"/>
                  </a:lnTo>
                  <a:lnTo>
                    <a:pt x="300" y="185"/>
                  </a:lnTo>
                  <a:lnTo>
                    <a:pt x="290" y="178"/>
                  </a:lnTo>
                  <a:lnTo>
                    <a:pt x="278" y="171"/>
                  </a:lnTo>
                  <a:lnTo>
                    <a:pt x="255" y="156"/>
                  </a:lnTo>
                  <a:lnTo>
                    <a:pt x="231" y="141"/>
                  </a:lnTo>
                  <a:lnTo>
                    <a:pt x="185" y="110"/>
                  </a:lnTo>
                  <a:lnTo>
                    <a:pt x="162" y="96"/>
                  </a:lnTo>
                  <a:lnTo>
                    <a:pt x="140" y="81"/>
                  </a:lnTo>
                  <a:lnTo>
                    <a:pt x="116" y="66"/>
                  </a:lnTo>
                  <a:lnTo>
                    <a:pt x="104" y="58"/>
                  </a:lnTo>
                  <a:lnTo>
                    <a:pt x="93" y="52"/>
                  </a:lnTo>
                  <a:lnTo>
                    <a:pt x="81" y="44"/>
                  </a:lnTo>
                  <a:lnTo>
                    <a:pt x="70" y="38"/>
                  </a:lnTo>
                  <a:lnTo>
                    <a:pt x="59" y="31"/>
                  </a:lnTo>
                  <a:lnTo>
                    <a:pt x="47" y="24"/>
                  </a:lnTo>
                  <a:lnTo>
                    <a:pt x="35" y="18"/>
                  </a:lnTo>
                  <a:lnTo>
                    <a:pt x="23" y="11"/>
                  </a:lnTo>
                  <a:lnTo>
                    <a:pt x="12" y="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31" name="Line 1463"/>
            <p:cNvSpPr>
              <a:spLocks noChangeShapeType="1"/>
            </p:cNvSpPr>
            <p:nvPr/>
          </p:nvSpPr>
          <p:spPr bwMode="auto">
            <a:xfrm>
              <a:off x="2358" y="2492"/>
              <a:ext cx="74" cy="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32" name="Line 1464"/>
            <p:cNvSpPr>
              <a:spLocks noChangeShapeType="1"/>
            </p:cNvSpPr>
            <p:nvPr/>
          </p:nvSpPr>
          <p:spPr bwMode="auto">
            <a:xfrm>
              <a:off x="2444" y="2542"/>
              <a:ext cx="7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33" name="Line 1465"/>
            <p:cNvSpPr>
              <a:spLocks noChangeShapeType="1"/>
            </p:cNvSpPr>
            <p:nvPr/>
          </p:nvSpPr>
          <p:spPr bwMode="auto">
            <a:xfrm>
              <a:off x="2463" y="2553"/>
              <a:ext cx="84" cy="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34" name="Line 1466"/>
            <p:cNvSpPr>
              <a:spLocks noChangeShapeType="1"/>
            </p:cNvSpPr>
            <p:nvPr/>
          </p:nvSpPr>
          <p:spPr bwMode="auto">
            <a:xfrm>
              <a:off x="2556" y="2606"/>
              <a:ext cx="10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35" name="Line 1467"/>
            <p:cNvSpPr>
              <a:spLocks noChangeShapeType="1"/>
            </p:cNvSpPr>
            <p:nvPr/>
          </p:nvSpPr>
          <p:spPr bwMode="auto">
            <a:xfrm>
              <a:off x="2575" y="2618"/>
              <a:ext cx="76" cy="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36" name="Line 1468"/>
            <p:cNvSpPr>
              <a:spLocks noChangeShapeType="1"/>
            </p:cNvSpPr>
            <p:nvPr/>
          </p:nvSpPr>
          <p:spPr bwMode="auto">
            <a:xfrm flipV="1">
              <a:off x="2310" y="2669"/>
              <a:ext cx="61" cy="9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37" name="Line 1469"/>
            <p:cNvSpPr>
              <a:spLocks noChangeShapeType="1"/>
            </p:cNvSpPr>
            <p:nvPr/>
          </p:nvSpPr>
          <p:spPr bwMode="auto">
            <a:xfrm flipV="1">
              <a:off x="2379" y="2652"/>
              <a:ext cx="6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38" name="Line 1470"/>
            <p:cNvSpPr>
              <a:spLocks noChangeShapeType="1"/>
            </p:cNvSpPr>
            <p:nvPr/>
          </p:nvSpPr>
          <p:spPr bwMode="auto">
            <a:xfrm flipV="1">
              <a:off x="2390" y="2561"/>
              <a:ext cx="54" cy="8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39" name="Line 1471"/>
            <p:cNvSpPr>
              <a:spLocks noChangeShapeType="1"/>
            </p:cNvSpPr>
            <p:nvPr/>
          </p:nvSpPr>
          <p:spPr bwMode="auto">
            <a:xfrm flipV="1">
              <a:off x="2449" y="2542"/>
              <a:ext cx="6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40" name="Line 1472"/>
            <p:cNvSpPr>
              <a:spLocks noChangeShapeType="1"/>
            </p:cNvSpPr>
            <p:nvPr/>
          </p:nvSpPr>
          <p:spPr bwMode="auto">
            <a:xfrm flipV="1">
              <a:off x="2461" y="2450"/>
              <a:ext cx="53" cy="8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41" name="Line 1473"/>
            <p:cNvSpPr>
              <a:spLocks noChangeShapeType="1"/>
            </p:cNvSpPr>
            <p:nvPr/>
          </p:nvSpPr>
          <p:spPr bwMode="auto">
            <a:xfrm flipV="1">
              <a:off x="2520" y="2431"/>
              <a:ext cx="6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42" name="Line 1474"/>
            <p:cNvSpPr>
              <a:spLocks noChangeShapeType="1"/>
            </p:cNvSpPr>
            <p:nvPr/>
          </p:nvSpPr>
          <p:spPr bwMode="auto">
            <a:xfrm flipV="1">
              <a:off x="2533" y="2326"/>
              <a:ext cx="61" cy="9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43" name="Freeform 1475"/>
            <p:cNvSpPr>
              <a:spLocks/>
            </p:cNvSpPr>
            <p:nvPr/>
          </p:nvSpPr>
          <p:spPr bwMode="auto">
            <a:xfrm>
              <a:off x="2274" y="2357"/>
              <a:ext cx="356" cy="375"/>
            </a:xfrm>
            <a:custGeom>
              <a:avLst/>
              <a:gdLst>
                <a:gd name="T0" fmla="*/ 3 w 5378"/>
                <a:gd name="T1" fmla="*/ 272 h 5684"/>
                <a:gd name="T2" fmla="*/ 8 w 5378"/>
                <a:gd name="T3" fmla="*/ 287 h 5684"/>
                <a:gd name="T4" fmla="*/ 14 w 5378"/>
                <a:gd name="T5" fmla="*/ 301 h 5684"/>
                <a:gd name="T6" fmla="*/ 22 w 5378"/>
                <a:gd name="T7" fmla="*/ 314 h 5684"/>
                <a:gd name="T8" fmla="*/ 31 w 5378"/>
                <a:gd name="T9" fmla="*/ 326 h 5684"/>
                <a:gd name="T10" fmla="*/ 42 w 5378"/>
                <a:gd name="T11" fmla="*/ 337 h 5684"/>
                <a:gd name="T12" fmla="*/ 53 w 5378"/>
                <a:gd name="T13" fmla="*/ 347 h 5684"/>
                <a:gd name="T14" fmla="*/ 66 w 5378"/>
                <a:gd name="T15" fmla="*/ 355 h 5684"/>
                <a:gd name="T16" fmla="*/ 79 w 5378"/>
                <a:gd name="T17" fmla="*/ 362 h 5684"/>
                <a:gd name="T18" fmla="*/ 93 w 5378"/>
                <a:gd name="T19" fmla="*/ 368 h 5684"/>
                <a:gd name="T20" fmla="*/ 108 w 5378"/>
                <a:gd name="T21" fmla="*/ 372 h 5684"/>
                <a:gd name="T22" fmla="*/ 124 w 5378"/>
                <a:gd name="T23" fmla="*/ 374 h 5684"/>
                <a:gd name="T24" fmla="*/ 140 w 5378"/>
                <a:gd name="T25" fmla="*/ 375 h 5684"/>
                <a:gd name="T26" fmla="*/ 156 w 5378"/>
                <a:gd name="T27" fmla="*/ 374 h 5684"/>
                <a:gd name="T28" fmla="*/ 173 w 5378"/>
                <a:gd name="T29" fmla="*/ 372 h 5684"/>
                <a:gd name="T30" fmla="*/ 189 w 5378"/>
                <a:gd name="T31" fmla="*/ 368 h 5684"/>
                <a:gd name="T32" fmla="*/ 205 w 5378"/>
                <a:gd name="T33" fmla="*/ 363 h 5684"/>
                <a:gd name="T34" fmla="*/ 222 w 5378"/>
                <a:gd name="T35" fmla="*/ 356 h 5684"/>
                <a:gd name="T36" fmla="*/ 237 w 5378"/>
                <a:gd name="T37" fmla="*/ 348 h 5684"/>
                <a:gd name="T38" fmla="*/ 253 w 5378"/>
                <a:gd name="T39" fmla="*/ 338 h 5684"/>
                <a:gd name="T40" fmla="*/ 267 w 5378"/>
                <a:gd name="T41" fmla="*/ 327 h 5684"/>
                <a:gd name="T42" fmla="*/ 281 w 5378"/>
                <a:gd name="T43" fmla="*/ 315 h 5684"/>
                <a:gd name="T44" fmla="*/ 294 w 5378"/>
                <a:gd name="T45" fmla="*/ 302 h 5684"/>
                <a:gd name="T46" fmla="*/ 306 w 5378"/>
                <a:gd name="T47" fmla="*/ 288 h 5684"/>
                <a:gd name="T48" fmla="*/ 317 w 5378"/>
                <a:gd name="T49" fmla="*/ 273 h 5684"/>
                <a:gd name="T50" fmla="*/ 326 w 5378"/>
                <a:gd name="T51" fmla="*/ 257 h 5684"/>
                <a:gd name="T52" fmla="*/ 335 w 5378"/>
                <a:gd name="T53" fmla="*/ 241 h 5684"/>
                <a:gd name="T54" fmla="*/ 342 w 5378"/>
                <a:gd name="T55" fmla="*/ 224 h 5684"/>
                <a:gd name="T56" fmla="*/ 348 w 5378"/>
                <a:gd name="T57" fmla="*/ 207 h 5684"/>
                <a:gd name="T58" fmla="*/ 352 w 5378"/>
                <a:gd name="T59" fmla="*/ 190 h 5684"/>
                <a:gd name="T60" fmla="*/ 355 w 5378"/>
                <a:gd name="T61" fmla="*/ 173 h 5684"/>
                <a:gd name="T62" fmla="*/ 356 w 5378"/>
                <a:gd name="T63" fmla="*/ 156 h 5684"/>
                <a:gd name="T64" fmla="*/ 356 w 5378"/>
                <a:gd name="T65" fmla="*/ 139 h 5684"/>
                <a:gd name="T66" fmla="*/ 354 w 5378"/>
                <a:gd name="T67" fmla="*/ 123 h 5684"/>
                <a:gd name="T68" fmla="*/ 351 w 5378"/>
                <a:gd name="T69" fmla="*/ 107 h 5684"/>
                <a:gd name="T70" fmla="*/ 346 w 5378"/>
                <a:gd name="T71" fmla="*/ 92 h 5684"/>
                <a:gd name="T72" fmla="*/ 340 w 5378"/>
                <a:gd name="T73" fmla="*/ 77 h 5684"/>
                <a:gd name="T74" fmla="*/ 332 w 5378"/>
                <a:gd name="T75" fmla="*/ 64 h 5684"/>
                <a:gd name="T76" fmla="*/ 323 w 5378"/>
                <a:gd name="T77" fmla="*/ 51 h 5684"/>
                <a:gd name="T78" fmla="*/ 313 w 5378"/>
                <a:gd name="T79" fmla="*/ 40 h 5684"/>
                <a:gd name="T80" fmla="*/ 302 w 5378"/>
                <a:gd name="T81" fmla="*/ 30 h 5684"/>
                <a:gd name="T82" fmla="*/ 290 w 5378"/>
                <a:gd name="T83" fmla="*/ 21 h 5684"/>
                <a:gd name="T84" fmla="*/ 276 w 5378"/>
                <a:gd name="T85" fmla="*/ 14 h 5684"/>
                <a:gd name="T86" fmla="*/ 262 w 5378"/>
                <a:gd name="T87" fmla="*/ 8 h 5684"/>
                <a:gd name="T88" fmla="*/ 248 w 5378"/>
                <a:gd name="T89" fmla="*/ 4 h 5684"/>
                <a:gd name="T90" fmla="*/ 232 w 5378"/>
                <a:gd name="T91" fmla="*/ 1 h 5684"/>
                <a:gd name="T92" fmla="*/ 216 w 5378"/>
                <a:gd name="T93" fmla="*/ 0 h 5684"/>
                <a:gd name="T94" fmla="*/ 200 w 5378"/>
                <a:gd name="T95" fmla="*/ 0 h 5684"/>
                <a:gd name="T96" fmla="*/ 183 w 5378"/>
                <a:gd name="T97" fmla="*/ 2 h 5684"/>
                <a:gd name="T98" fmla="*/ 167 w 5378"/>
                <a:gd name="T99" fmla="*/ 6 h 5684"/>
                <a:gd name="T100" fmla="*/ 151 w 5378"/>
                <a:gd name="T101" fmla="*/ 11 h 5684"/>
                <a:gd name="T102" fmla="*/ 134 w 5378"/>
                <a:gd name="T103" fmla="*/ 18 h 5684"/>
                <a:gd name="T104" fmla="*/ 119 w 5378"/>
                <a:gd name="T105" fmla="*/ 25 h 568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378" h="5684">
                  <a:moveTo>
                    <a:pt x="0" y="3938"/>
                  </a:moveTo>
                  <a:lnTo>
                    <a:pt x="13" y="3998"/>
                  </a:lnTo>
                  <a:lnTo>
                    <a:pt x="27" y="4057"/>
                  </a:lnTo>
                  <a:lnTo>
                    <a:pt x="43" y="4116"/>
                  </a:lnTo>
                  <a:lnTo>
                    <a:pt x="60" y="4173"/>
                  </a:lnTo>
                  <a:lnTo>
                    <a:pt x="78" y="4231"/>
                  </a:lnTo>
                  <a:lnTo>
                    <a:pt x="98" y="4287"/>
                  </a:lnTo>
                  <a:lnTo>
                    <a:pt x="119" y="4344"/>
                  </a:lnTo>
                  <a:lnTo>
                    <a:pt x="142" y="4398"/>
                  </a:lnTo>
                  <a:lnTo>
                    <a:pt x="165" y="4452"/>
                  </a:lnTo>
                  <a:lnTo>
                    <a:pt x="191" y="4506"/>
                  </a:lnTo>
                  <a:lnTo>
                    <a:pt x="216" y="4559"/>
                  </a:lnTo>
                  <a:lnTo>
                    <a:pt x="244" y="4610"/>
                  </a:lnTo>
                  <a:lnTo>
                    <a:pt x="273" y="4661"/>
                  </a:lnTo>
                  <a:lnTo>
                    <a:pt x="304" y="4710"/>
                  </a:lnTo>
                  <a:lnTo>
                    <a:pt x="334" y="4759"/>
                  </a:lnTo>
                  <a:lnTo>
                    <a:pt x="367" y="4807"/>
                  </a:lnTo>
                  <a:lnTo>
                    <a:pt x="401" y="4854"/>
                  </a:lnTo>
                  <a:lnTo>
                    <a:pt x="437" y="4898"/>
                  </a:lnTo>
                  <a:lnTo>
                    <a:pt x="473" y="4943"/>
                  </a:lnTo>
                  <a:lnTo>
                    <a:pt x="510" y="4987"/>
                  </a:lnTo>
                  <a:lnTo>
                    <a:pt x="548" y="5028"/>
                  </a:lnTo>
                  <a:lnTo>
                    <a:pt x="588" y="5070"/>
                  </a:lnTo>
                  <a:lnTo>
                    <a:pt x="628" y="5110"/>
                  </a:lnTo>
                  <a:lnTo>
                    <a:pt x="671" y="5149"/>
                  </a:lnTo>
                  <a:lnTo>
                    <a:pt x="713" y="5186"/>
                  </a:lnTo>
                  <a:lnTo>
                    <a:pt x="757" y="5222"/>
                  </a:lnTo>
                  <a:lnTo>
                    <a:pt x="802" y="5257"/>
                  </a:lnTo>
                  <a:lnTo>
                    <a:pt x="848" y="5291"/>
                  </a:lnTo>
                  <a:lnTo>
                    <a:pt x="894" y="5323"/>
                  </a:lnTo>
                  <a:lnTo>
                    <a:pt x="942" y="5355"/>
                  </a:lnTo>
                  <a:lnTo>
                    <a:pt x="991" y="5385"/>
                  </a:lnTo>
                  <a:lnTo>
                    <a:pt x="1041" y="5413"/>
                  </a:lnTo>
                  <a:lnTo>
                    <a:pt x="1091" y="5440"/>
                  </a:lnTo>
                  <a:lnTo>
                    <a:pt x="1143" y="5466"/>
                  </a:lnTo>
                  <a:lnTo>
                    <a:pt x="1195" y="5490"/>
                  </a:lnTo>
                  <a:lnTo>
                    <a:pt x="1247" y="5513"/>
                  </a:lnTo>
                  <a:lnTo>
                    <a:pt x="1301" y="5535"/>
                  </a:lnTo>
                  <a:lnTo>
                    <a:pt x="1356" y="5555"/>
                  </a:lnTo>
                  <a:lnTo>
                    <a:pt x="1410" y="5573"/>
                  </a:lnTo>
                  <a:lnTo>
                    <a:pt x="1466" y="5590"/>
                  </a:lnTo>
                  <a:lnTo>
                    <a:pt x="1522" y="5606"/>
                  </a:lnTo>
                  <a:lnTo>
                    <a:pt x="1579" y="5621"/>
                  </a:lnTo>
                  <a:lnTo>
                    <a:pt x="1637" y="5634"/>
                  </a:lnTo>
                  <a:lnTo>
                    <a:pt x="1694" y="5646"/>
                  </a:lnTo>
                  <a:lnTo>
                    <a:pt x="1753" y="5655"/>
                  </a:lnTo>
                  <a:lnTo>
                    <a:pt x="1811" y="5664"/>
                  </a:lnTo>
                  <a:lnTo>
                    <a:pt x="1871" y="5671"/>
                  </a:lnTo>
                  <a:lnTo>
                    <a:pt x="1931" y="5677"/>
                  </a:lnTo>
                  <a:lnTo>
                    <a:pt x="1991" y="5681"/>
                  </a:lnTo>
                  <a:lnTo>
                    <a:pt x="2052" y="5683"/>
                  </a:lnTo>
                  <a:lnTo>
                    <a:pt x="2113" y="5684"/>
                  </a:lnTo>
                  <a:lnTo>
                    <a:pt x="2173" y="5683"/>
                  </a:lnTo>
                  <a:lnTo>
                    <a:pt x="2235" y="5682"/>
                  </a:lnTo>
                  <a:lnTo>
                    <a:pt x="2297" y="5678"/>
                  </a:lnTo>
                  <a:lnTo>
                    <a:pt x="2359" y="5673"/>
                  </a:lnTo>
                  <a:lnTo>
                    <a:pt x="2420" y="5667"/>
                  </a:lnTo>
                  <a:lnTo>
                    <a:pt x="2483" y="5659"/>
                  </a:lnTo>
                  <a:lnTo>
                    <a:pt x="2545" y="5649"/>
                  </a:lnTo>
                  <a:lnTo>
                    <a:pt x="2608" y="5638"/>
                  </a:lnTo>
                  <a:lnTo>
                    <a:pt x="2670" y="5626"/>
                  </a:lnTo>
                  <a:lnTo>
                    <a:pt x="2732" y="5612"/>
                  </a:lnTo>
                  <a:lnTo>
                    <a:pt x="2794" y="5597"/>
                  </a:lnTo>
                  <a:lnTo>
                    <a:pt x="2857" y="5580"/>
                  </a:lnTo>
                  <a:lnTo>
                    <a:pt x="2919" y="5562"/>
                  </a:lnTo>
                  <a:lnTo>
                    <a:pt x="2980" y="5543"/>
                  </a:lnTo>
                  <a:lnTo>
                    <a:pt x="3042" y="5521"/>
                  </a:lnTo>
                  <a:lnTo>
                    <a:pt x="3104" y="5499"/>
                  </a:lnTo>
                  <a:lnTo>
                    <a:pt x="3166" y="5474"/>
                  </a:lnTo>
                  <a:lnTo>
                    <a:pt x="3226" y="5450"/>
                  </a:lnTo>
                  <a:lnTo>
                    <a:pt x="3287" y="5423"/>
                  </a:lnTo>
                  <a:lnTo>
                    <a:pt x="3348" y="5395"/>
                  </a:lnTo>
                  <a:lnTo>
                    <a:pt x="3407" y="5366"/>
                  </a:lnTo>
                  <a:lnTo>
                    <a:pt x="3468" y="5335"/>
                  </a:lnTo>
                  <a:lnTo>
                    <a:pt x="3527" y="5303"/>
                  </a:lnTo>
                  <a:lnTo>
                    <a:pt x="3586" y="5270"/>
                  </a:lnTo>
                  <a:lnTo>
                    <a:pt x="3644" y="5235"/>
                  </a:lnTo>
                  <a:lnTo>
                    <a:pt x="3702" y="5200"/>
                  </a:lnTo>
                  <a:lnTo>
                    <a:pt x="3760" y="5162"/>
                  </a:lnTo>
                  <a:lnTo>
                    <a:pt x="3816" y="5124"/>
                  </a:lnTo>
                  <a:lnTo>
                    <a:pt x="3873" y="5085"/>
                  </a:lnTo>
                  <a:lnTo>
                    <a:pt x="3928" y="5043"/>
                  </a:lnTo>
                  <a:lnTo>
                    <a:pt x="3982" y="5002"/>
                  </a:lnTo>
                  <a:lnTo>
                    <a:pt x="4037" y="4959"/>
                  </a:lnTo>
                  <a:lnTo>
                    <a:pt x="4090" y="4914"/>
                  </a:lnTo>
                  <a:lnTo>
                    <a:pt x="4143" y="4870"/>
                  </a:lnTo>
                  <a:lnTo>
                    <a:pt x="4194" y="4824"/>
                  </a:lnTo>
                  <a:lnTo>
                    <a:pt x="4245" y="4776"/>
                  </a:lnTo>
                  <a:lnTo>
                    <a:pt x="4296" y="4728"/>
                  </a:lnTo>
                  <a:lnTo>
                    <a:pt x="4346" y="4678"/>
                  </a:lnTo>
                  <a:lnTo>
                    <a:pt x="4393" y="4628"/>
                  </a:lnTo>
                  <a:lnTo>
                    <a:pt x="4441" y="4577"/>
                  </a:lnTo>
                  <a:lnTo>
                    <a:pt x="4488" y="4525"/>
                  </a:lnTo>
                  <a:lnTo>
                    <a:pt x="4534" y="4471"/>
                  </a:lnTo>
                  <a:lnTo>
                    <a:pt x="4579" y="4418"/>
                  </a:lnTo>
                  <a:lnTo>
                    <a:pt x="4622" y="4363"/>
                  </a:lnTo>
                  <a:lnTo>
                    <a:pt x="4665" y="4308"/>
                  </a:lnTo>
                  <a:lnTo>
                    <a:pt x="4707" y="4251"/>
                  </a:lnTo>
                  <a:lnTo>
                    <a:pt x="4747" y="4195"/>
                  </a:lnTo>
                  <a:lnTo>
                    <a:pt x="4786" y="4137"/>
                  </a:lnTo>
                  <a:lnTo>
                    <a:pt x="4825" y="4079"/>
                  </a:lnTo>
                  <a:lnTo>
                    <a:pt x="4862" y="4019"/>
                  </a:lnTo>
                  <a:lnTo>
                    <a:pt x="4897" y="3959"/>
                  </a:lnTo>
                  <a:lnTo>
                    <a:pt x="4932" y="3900"/>
                  </a:lnTo>
                  <a:lnTo>
                    <a:pt x="4966" y="3838"/>
                  </a:lnTo>
                  <a:lnTo>
                    <a:pt x="4998" y="3777"/>
                  </a:lnTo>
                  <a:lnTo>
                    <a:pt x="5029" y="3716"/>
                  </a:lnTo>
                  <a:lnTo>
                    <a:pt x="5060" y="3653"/>
                  </a:lnTo>
                  <a:lnTo>
                    <a:pt x="5089" y="3590"/>
                  </a:lnTo>
                  <a:lnTo>
                    <a:pt x="5115" y="3527"/>
                  </a:lnTo>
                  <a:lnTo>
                    <a:pt x="5142" y="3463"/>
                  </a:lnTo>
                  <a:lnTo>
                    <a:pt x="5167" y="3399"/>
                  </a:lnTo>
                  <a:lnTo>
                    <a:pt x="5190" y="3336"/>
                  </a:lnTo>
                  <a:lnTo>
                    <a:pt x="5212" y="3272"/>
                  </a:lnTo>
                  <a:lnTo>
                    <a:pt x="5233" y="3207"/>
                  </a:lnTo>
                  <a:lnTo>
                    <a:pt x="5253" y="3142"/>
                  </a:lnTo>
                  <a:lnTo>
                    <a:pt x="5271" y="3077"/>
                  </a:lnTo>
                  <a:lnTo>
                    <a:pt x="5287" y="3012"/>
                  </a:lnTo>
                  <a:lnTo>
                    <a:pt x="5303" y="2947"/>
                  </a:lnTo>
                  <a:lnTo>
                    <a:pt x="5317" y="2882"/>
                  </a:lnTo>
                  <a:lnTo>
                    <a:pt x="5329" y="2816"/>
                  </a:lnTo>
                  <a:lnTo>
                    <a:pt x="5340" y="2751"/>
                  </a:lnTo>
                  <a:lnTo>
                    <a:pt x="5350" y="2686"/>
                  </a:lnTo>
                  <a:lnTo>
                    <a:pt x="5358" y="2621"/>
                  </a:lnTo>
                  <a:lnTo>
                    <a:pt x="5365" y="2556"/>
                  </a:lnTo>
                  <a:lnTo>
                    <a:pt x="5371" y="2491"/>
                  </a:lnTo>
                  <a:lnTo>
                    <a:pt x="5374" y="2426"/>
                  </a:lnTo>
                  <a:lnTo>
                    <a:pt x="5377" y="2362"/>
                  </a:lnTo>
                  <a:lnTo>
                    <a:pt x="5378" y="2297"/>
                  </a:lnTo>
                  <a:lnTo>
                    <a:pt x="5378" y="2234"/>
                  </a:lnTo>
                  <a:lnTo>
                    <a:pt x="5376" y="2171"/>
                  </a:lnTo>
                  <a:lnTo>
                    <a:pt x="5373" y="2107"/>
                  </a:lnTo>
                  <a:lnTo>
                    <a:pt x="5369" y="2044"/>
                  </a:lnTo>
                  <a:lnTo>
                    <a:pt x="5362" y="1982"/>
                  </a:lnTo>
                  <a:lnTo>
                    <a:pt x="5355" y="1920"/>
                  </a:lnTo>
                  <a:lnTo>
                    <a:pt x="5346" y="1859"/>
                  </a:lnTo>
                  <a:lnTo>
                    <a:pt x="5337" y="1798"/>
                  </a:lnTo>
                  <a:lnTo>
                    <a:pt x="5325" y="1737"/>
                  </a:lnTo>
                  <a:lnTo>
                    <a:pt x="5311" y="1678"/>
                  </a:lnTo>
                  <a:lnTo>
                    <a:pt x="5297" y="1618"/>
                  </a:lnTo>
                  <a:lnTo>
                    <a:pt x="5282" y="1560"/>
                  </a:lnTo>
                  <a:lnTo>
                    <a:pt x="5264" y="1502"/>
                  </a:lnTo>
                  <a:lnTo>
                    <a:pt x="5245" y="1445"/>
                  </a:lnTo>
                  <a:lnTo>
                    <a:pt x="5226" y="1388"/>
                  </a:lnTo>
                  <a:lnTo>
                    <a:pt x="5205" y="1333"/>
                  </a:lnTo>
                  <a:lnTo>
                    <a:pt x="5181" y="1278"/>
                  </a:lnTo>
                  <a:lnTo>
                    <a:pt x="5158" y="1223"/>
                  </a:lnTo>
                  <a:lnTo>
                    <a:pt x="5132" y="1170"/>
                  </a:lnTo>
                  <a:lnTo>
                    <a:pt x="5106" y="1118"/>
                  </a:lnTo>
                  <a:lnTo>
                    <a:pt x="5078" y="1067"/>
                  </a:lnTo>
                  <a:lnTo>
                    <a:pt x="5049" y="1017"/>
                  </a:lnTo>
                  <a:lnTo>
                    <a:pt x="5019" y="967"/>
                  </a:lnTo>
                  <a:lnTo>
                    <a:pt x="4988" y="919"/>
                  </a:lnTo>
                  <a:lnTo>
                    <a:pt x="4955" y="871"/>
                  </a:lnTo>
                  <a:lnTo>
                    <a:pt x="4921" y="824"/>
                  </a:lnTo>
                  <a:lnTo>
                    <a:pt x="4885" y="779"/>
                  </a:lnTo>
                  <a:lnTo>
                    <a:pt x="4848" y="735"/>
                  </a:lnTo>
                  <a:lnTo>
                    <a:pt x="4811" y="691"/>
                  </a:lnTo>
                  <a:lnTo>
                    <a:pt x="4773" y="649"/>
                  </a:lnTo>
                  <a:lnTo>
                    <a:pt x="4732" y="608"/>
                  </a:lnTo>
                  <a:lnTo>
                    <a:pt x="4692" y="569"/>
                  </a:lnTo>
                  <a:lnTo>
                    <a:pt x="4650" y="530"/>
                  </a:lnTo>
                  <a:lnTo>
                    <a:pt x="4606" y="493"/>
                  </a:lnTo>
                  <a:lnTo>
                    <a:pt x="4563" y="457"/>
                  </a:lnTo>
                  <a:lnTo>
                    <a:pt x="4518" y="422"/>
                  </a:lnTo>
                  <a:lnTo>
                    <a:pt x="4471" y="389"/>
                  </a:lnTo>
                  <a:lnTo>
                    <a:pt x="4424" y="357"/>
                  </a:lnTo>
                  <a:lnTo>
                    <a:pt x="4376" y="325"/>
                  </a:lnTo>
                  <a:lnTo>
                    <a:pt x="4327" y="296"/>
                  </a:lnTo>
                  <a:lnTo>
                    <a:pt x="4278" y="267"/>
                  </a:lnTo>
                  <a:lnTo>
                    <a:pt x="4227" y="241"/>
                  </a:lnTo>
                  <a:lnTo>
                    <a:pt x="4176" y="215"/>
                  </a:lnTo>
                  <a:lnTo>
                    <a:pt x="4124" y="191"/>
                  </a:lnTo>
                  <a:lnTo>
                    <a:pt x="4071" y="168"/>
                  </a:lnTo>
                  <a:lnTo>
                    <a:pt x="4018" y="147"/>
                  </a:lnTo>
                  <a:lnTo>
                    <a:pt x="3963" y="127"/>
                  </a:lnTo>
                  <a:lnTo>
                    <a:pt x="3908" y="109"/>
                  </a:lnTo>
                  <a:lnTo>
                    <a:pt x="3853" y="90"/>
                  </a:lnTo>
                  <a:lnTo>
                    <a:pt x="3796" y="76"/>
                  </a:lnTo>
                  <a:lnTo>
                    <a:pt x="3740" y="62"/>
                  </a:lnTo>
                  <a:lnTo>
                    <a:pt x="3682" y="49"/>
                  </a:lnTo>
                  <a:lnTo>
                    <a:pt x="3624" y="37"/>
                  </a:lnTo>
                  <a:lnTo>
                    <a:pt x="3565" y="28"/>
                  </a:lnTo>
                  <a:lnTo>
                    <a:pt x="3506" y="19"/>
                  </a:lnTo>
                  <a:lnTo>
                    <a:pt x="3447" y="13"/>
                  </a:lnTo>
                  <a:lnTo>
                    <a:pt x="3387" y="7"/>
                  </a:lnTo>
                  <a:lnTo>
                    <a:pt x="3327" y="3"/>
                  </a:lnTo>
                  <a:lnTo>
                    <a:pt x="3266" y="1"/>
                  </a:lnTo>
                  <a:lnTo>
                    <a:pt x="3205" y="0"/>
                  </a:lnTo>
                  <a:lnTo>
                    <a:pt x="3143" y="1"/>
                  </a:lnTo>
                  <a:lnTo>
                    <a:pt x="3083" y="3"/>
                  </a:lnTo>
                  <a:lnTo>
                    <a:pt x="3021" y="7"/>
                  </a:lnTo>
                  <a:lnTo>
                    <a:pt x="2959" y="12"/>
                  </a:lnTo>
                  <a:lnTo>
                    <a:pt x="2896" y="19"/>
                  </a:lnTo>
                  <a:lnTo>
                    <a:pt x="2835" y="27"/>
                  </a:lnTo>
                  <a:lnTo>
                    <a:pt x="2772" y="36"/>
                  </a:lnTo>
                  <a:lnTo>
                    <a:pt x="2710" y="48"/>
                  </a:lnTo>
                  <a:lnTo>
                    <a:pt x="2647" y="61"/>
                  </a:lnTo>
                  <a:lnTo>
                    <a:pt x="2585" y="75"/>
                  </a:lnTo>
                  <a:lnTo>
                    <a:pt x="2523" y="90"/>
                  </a:lnTo>
                  <a:lnTo>
                    <a:pt x="2461" y="108"/>
                  </a:lnTo>
                  <a:lnTo>
                    <a:pt x="2399" y="126"/>
                  </a:lnTo>
                  <a:lnTo>
                    <a:pt x="2337" y="146"/>
                  </a:lnTo>
                  <a:lnTo>
                    <a:pt x="2274" y="166"/>
                  </a:lnTo>
                  <a:lnTo>
                    <a:pt x="2214" y="189"/>
                  </a:lnTo>
                  <a:lnTo>
                    <a:pt x="2152" y="213"/>
                  </a:lnTo>
                  <a:lnTo>
                    <a:pt x="2091" y="238"/>
                  </a:lnTo>
                  <a:lnTo>
                    <a:pt x="2031" y="266"/>
                  </a:lnTo>
                  <a:lnTo>
                    <a:pt x="1970" y="294"/>
                  </a:lnTo>
                  <a:lnTo>
                    <a:pt x="1909" y="324"/>
                  </a:lnTo>
                  <a:lnTo>
                    <a:pt x="1850" y="355"/>
                  </a:lnTo>
                  <a:lnTo>
                    <a:pt x="1791" y="386"/>
                  </a:lnTo>
                  <a:lnTo>
                    <a:pt x="1733" y="419"/>
                  </a:lnTo>
                  <a:lnTo>
                    <a:pt x="1674" y="455"/>
                  </a:lnTo>
                  <a:lnTo>
                    <a:pt x="1616" y="49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8209" name="Line 1476"/>
          <p:cNvSpPr>
            <a:spLocks noChangeShapeType="1"/>
          </p:cNvSpPr>
          <p:nvPr/>
        </p:nvSpPr>
        <p:spPr bwMode="auto">
          <a:xfrm>
            <a:off x="3500438" y="3235325"/>
            <a:ext cx="0" cy="642938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8210" name="Line 1477"/>
          <p:cNvSpPr>
            <a:spLocks noChangeShapeType="1"/>
          </p:cNvSpPr>
          <p:nvPr/>
        </p:nvSpPr>
        <p:spPr bwMode="auto">
          <a:xfrm>
            <a:off x="3500438" y="3878263"/>
            <a:ext cx="212725" cy="123825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8211" name="Line 1478"/>
          <p:cNvSpPr>
            <a:spLocks noChangeShapeType="1"/>
          </p:cNvSpPr>
          <p:nvPr/>
        </p:nvSpPr>
        <p:spPr bwMode="auto">
          <a:xfrm flipH="1">
            <a:off x="1455738" y="3878263"/>
            <a:ext cx="2044700" cy="1182687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100807" name="Group 1479"/>
          <p:cNvGrpSpPr>
            <a:grpSpLocks/>
          </p:cNvGrpSpPr>
          <p:nvPr/>
        </p:nvGrpSpPr>
        <p:grpSpPr bwMode="auto">
          <a:xfrm>
            <a:off x="1111250" y="3073400"/>
            <a:ext cx="2679700" cy="2311400"/>
            <a:chOff x="700" y="1936"/>
            <a:chExt cx="1688" cy="1456"/>
          </a:xfrm>
        </p:grpSpPr>
        <p:sp>
          <p:nvSpPr>
            <p:cNvPr id="8213" name="Line 1480"/>
            <p:cNvSpPr>
              <a:spLocks noChangeShapeType="1"/>
            </p:cNvSpPr>
            <p:nvPr/>
          </p:nvSpPr>
          <p:spPr bwMode="auto">
            <a:xfrm flipV="1">
              <a:off x="700" y="2464"/>
              <a:ext cx="755" cy="43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14" name="Line 1481"/>
            <p:cNvSpPr>
              <a:spLocks noChangeShapeType="1"/>
            </p:cNvSpPr>
            <p:nvPr/>
          </p:nvSpPr>
          <p:spPr bwMode="auto">
            <a:xfrm>
              <a:off x="700" y="2898"/>
              <a:ext cx="0" cy="1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15" name="Line 1482"/>
            <p:cNvSpPr>
              <a:spLocks noChangeShapeType="1"/>
            </p:cNvSpPr>
            <p:nvPr/>
          </p:nvSpPr>
          <p:spPr bwMode="auto">
            <a:xfrm>
              <a:off x="700" y="2898"/>
              <a:ext cx="572" cy="3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16" name="Line 1483"/>
            <p:cNvSpPr>
              <a:spLocks noChangeShapeType="1"/>
            </p:cNvSpPr>
            <p:nvPr/>
          </p:nvSpPr>
          <p:spPr bwMode="auto">
            <a:xfrm>
              <a:off x="700" y="3064"/>
              <a:ext cx="572" cy="3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17" name="Freeform 1484"/>
            <p:cNvSpPr>
              <a:spLocks/>
            </p:cNvSpPr>
            <p:nvPr/>
          </p:nvSpPr>
          <p:spPr bwMode="auto">
            <a:xfrm>
              <a:off x="1272" y="2443"/>
              <a:ext cx="1116" cy="949"/>
            </a:xfrm>
            <a:custGeom>
              <a:avLst/>
              <a:gdLst>
                <a:gd name="T0" fmla="*/ 1116 w 4107"/>
                <a:gd name="T1" fmla="*/ 0 h 3486"/>
                <a:gd name="T2" fmla="*/ 804 w 4107"/>
                <a:gd name="T3" fmla="*/ 484 h 3486"/>
                <a:gd name="T4" fmla="*/ 0 w 4107"/>
                <a:gd name="T5" fmla="*/ 949 h 3486"/>
                <a:gd name="T6" fmla="*/ 0 w 4107"/>
                <a:gd name="T7" fmla="*/ 785 h 3486"/>
                <a:gd name="T8" fmla="*/ 752 w 4107"/>
                <a:gd name="T9" fmla="*/ 349 h 34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07" h="3486">
                  <a:moveTo>
                    <a:pt x="4107" y="0"/>
                  </a:moveTo>
                  <a:lnTo>
                    <a:pt x="2958" y="1778"/>
                  </a:lnTo>
                  <a:lnTo>
                    <a:pt x="0" y="3486"/>
                  </a:lnTo>
                  <a:lnTo>
                    <a:pt x="0" y="2882"/>
                  </a:lnTo>
                  <a:lnTo>
                    <a:pt x="2767" y="128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18" name="Freeform 1485"/>
            <p:cNvSpPr>
              <a:spLocks/>
            </p:cNvSpPr>
            <p:nvPr/>
          </p:nvSpPr>
          <p:spPr bwMode="auto">
            <a:xfrm>
              <a:off x="2297" y="2141"/>
              <a:ext cx="91" cy="302"/>
            </a:xfrm>
            <a:custGeom>
              <a:avLst/>
              <a:gdLst>
                <a:gd name="T0" fmla="*/ 0 w 337"/>
                <a:gd name="T1" fmla="*/ 228 h 1109"/>
                <a:gd name="T2" fmla="*/ 91 w 337"/>
                <a:gd name="T3" fmla="*/ 302 h 1109"/>
                <a:gd name="T4" fmla="*/ 51 w 337"/>
                <a:gd name="T5" fmla="*/ 0 h 1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7" h="1109">
                  <a:moveTo>
                    <a:pt x="0" y="839"/>
                  </a:moveTo>
                  <a:lnTo>
                    <a:pt x="337" y="1109"/>
                  </a:lnTo>
                  <a:lnTo>
                    <a:pt x="19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19" name="Freeform 1486"/>
            <p:cNvSpPr>
              <a:spLocks/>
            </p:cNvSpPr>
            <p:nvPr/>
          </p:nvSpPr>
          <p:spPr bwMode="auto">
            <a:xfrm>
              <a:off x="1455" y="2040"/>
              <a:ext cx="842" cy="753"/>
            </a:xfrm>
            <a:custGeom>
              <a:avLst/>
              <a:gdLst>
                <a:gd name="T0" fmla="*/ 802 w 3098"/>
                <a:gd name="T1" fmla="*/ 28 h 2763"/>
                <a:gd name="T2" fmla="*/ 842 w 3098"/>
                <a:gd name="T3" fmla="*/ 330 h 2763"/>
                <a:gd name="T4" fmla="*/ 569 w 3098"/>
                <a:gd name="T5" fmla="*/ 753 h 2763"/>
                <a:gd name="T6" fmla="*/ 0 w 3098"/>
                <a:gd name="T7" fmla="*/ 423 h 2763"/>
                <a:gd name="T8" fmla="*/ 273 w 3098"/>
                <a:gd name="T9" fmla="*/ 0 h 27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98" h="2763">
                  <a:moveTo>
                    <a:pt x="2951" y="102"/>
                  </a:moveTo>
                  <a:lnTo>
                    <a:pt x="3098" y="1210"/>
                  </a:lnTo>
                  <a:lnTo>
                    <a:pt x="2095" y="2763"/>
                  </a:lnTo>
                  <a:lnTo>
                    <a:pt x="0" y="1552"/>
                  </a:lnTo>
                  <a:lnTo>
                    <a:pt x="1003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20" name="Freeform 1487"/>
            <p:cNvSpPr>
              <a:spLocks/>
            </p:cNvSpPr>
            <p:nvPr/>
          </p:nvSpPr>
          <p:spPr bwMode="auto">
            <a:xfrm>
              <a:off x="1727" y="1936"/>
              <a:ext cx="621" cy="205"/>
            </a:xfrm>
            <a:custGeom>
              <a:avLst/>
              <a:gdLst>
                <a:gd name="T0" fmla="*/ 621 w 2285"/>
                <a:gd name="T1" fmla="*/ 205 h 753"/>
                <a:gd name="T2" fmla="*/ 529 w 2285"/>
                <a:gd name="T3" fmla="*/ 132 h 753"/>
                <a:gd name="T4" fmla="*/ 302 w 2285"/>
                <a:gd name="T5" fmla="*/ 0 h 753"/>
                <a:gd name="T6" fmla="*/ 0 w 2285"/>
                <a:gd name="T7" fmla="*/ 104 h 7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85" h="753">
                  <a:moveTo>
                    <a:pt x="2285" y="753"/>
                  </a:moveTo>
                  <a:lnTo>
                    <a:pt x="1948" y="484"/>
                  </a:lnTo>
                  <a:lnTo>
                    <a:pt x="1110" y="0"/>
                  </a:lnTo>
                  <a:lnTo>
                    <a:pt x="0" y="38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21" name="Freeform 1488"/>
            <p:cNvSpPr>
              <a:spLocks/>
            </p:cNvSpPr>
            <p:nvPr/>
          </p:nvSpPr>
          <p:spPr bwMode="auto">
            <a:xfrm>
              <a:off x="1344" y="2692"/>
              <a:ext cx="282" cy="164"/>
            </a:xfrm>
            <a:custGeom>
              <a:avLst/>
              <a:gdLst>
                <a:gd name="T0" fmla="*/ 281 w 1037"/>
                <a:gd name="T1" fmla="*/ 74 h 600"/>
                <a:gd name="T2" fmla="*/ 278 w 1037"/>
                <a:gd name="T3" fmla="*/ 62 h 600"/>
                <a:gd name="T4" fmla="*/ 272 w 1037"/>
                <a:gd name="T5" fmla="*/ 51 h 600"/>
                <a:gd name="T6" fmla="*/ 263 w 1037"/>
                <a:gd name="T7" fmla="*/ 41 h 600"/>
                <a:gd name="T8" fmla="*/ 251 w 1037"/>
                <a:gd name="T9" fmla="*/ 31 h 600"/>
                <a:gd name="T10" fmla="*/ 237 w 1037"/>
                <a:gd name="T11" fmla="*/ 22 h 600"/>
                <a:gd name="T12" fmla="*/ 222 w 1037"/>
                <a:gd name="T13" fmla="*/ 15 h 600"/>
                <a:gd name="T14" fmla="*/ 204 w 1037"/>
                <a:gd name="T15" fmla="*/ 9 h 600"/>
                <a:gd name="T16" fmla="*/ 186 w 1037"/>
                <a:gd name="T17" fmla="*/ 4 h 600"/>
                <a:gd name="T18" fmla="*/ 166 w 1037"/>
                <a:gd name="T19" fmla="*/ 1 h 600"/>
                <a:gd name="T20" fmla="*/ 146 w 1037"/>
                <a:gd name="T21" fmla="*/ 0 h 600"/>
                <a:gd name="T22" fmla="*/ 126 w 1037"/>
                <a:gd name="T23" fmla="*/ 1 h 600"/>
                <a:gd name="T24" fmla="*/ 106 w 1037"/>
                <a:gd name="T25" fmla="*/ 3 h 600"/>
                <a:gd name="T26" fmla="*/ 86 w 1037"/>
                <a:gd name="T27" fmla="*/ 7 h 600"/>
                <a:gd name="T28" fmla="*/ 68 w 1037"/>
                <a:gd name="T29" fmla="*/ 12 h 600"/>
                <a:gd name="T30" fmla="*/ 52 w 1037"/>
                <a:gd name="T31" fmla="*/ 19 h 600"/>
                <a:gd name="T32" fmla="*/ 37 w 1037"/>
                <a:gd name="T33" fmla="*/ 27 h 600"/>
                <a:gd name="T34" fmla="*/ 24 w 1037"/>
                <a:gd name="T35" fmla="*/ 36 h 600"/>
                <a:gd name="T36" fmla="*/ 14 w 1037"/>
                <a:gd name="T37" fmla="*/ 46 h 600"/>
                <a:gd name="T38" fmla="*/ 7 w 1037"/>
                <a:gd name="T39" fmla="*/ 57 h 600"/>
                <a:gd name="T40" fmla="*/ 2 w 1037"/>
                <a:gd name="T41" fmla="*/ 68 h 600"/>
                <a:gd name="T42" fmla="*/ 0 w 1037"/>
                <a:gd name="T43" fmla="*/ 80 h 600"/>
                <a:gd name="T44" fmla="*/ 1 w 1037"/>
                <a:gd name="T45" fmla="*/ 92 h 600"/>
                <a:gd name="T46" fmla="*/ 5 w 1037"/>
                <a:gd name="T47" fmla="*/ 103 h 600"/>
                <a:gd name="T48" fmla="*/ 12 w 1037"/>
                <a:gd name="T49" fmla="*/ 115 h 600"/>
                <a:gd name="T50" fmla="*/ 21 w 1037"/>
                <a:gd name="T51" fmla="*/ 125 h 600"/>
                <a:gd name="T52" fmla="*/ 33 w 1037"/>
                <a:gd name="T53" fmla="*/ 134 h 600"/>
                <a:gd name="T54" fmla="*/ 47 w 1037"/>
                <a:gd name="T55" fmla="*/ 143 h 600"/>
                <a:gd name="T56" fmla="*/ 63 w 1037"/>
                <a:gd name="T57" fmla="*/ 150 h 600"/>
                <a:gd name="T58" fmla="*/ 80 w 1037"/>
                <a:gd name="T59" fmla="*/ 156 h 600"/>
                <a:gd name="T60" fmla="*/ 99 w 1037"/>
                <a:gd name="T61" fmla="*/ 160 h 600"/>
                <a:gd name="T62" fmla="*/ 119 w 1037"/>
                <a:gd name="T63" fmla="*/ 163 h 600"/>
                <a:gd name="T64" fmla="*/ 139 w 1037"/>
                <a:gd name="T65" fmla="*/ 164 h 600"/>
                <a:gd name="T66" fmla="*/ 160 w 1037"/>
                <a:gd name="T67" fmla="*/ 163 h 600"/>
                <a:gd name="T68" fmla="*/ 179 w 1037"/>
                <a:gd name="T69" fmla="*/ 161 h 600"/>
                <a:gd name="T70" fmla="*/ 198 w 1037"/>
                <a:gd name="T71" fmla="*/ 157 h 600"/>
                <a:gd name="T72" fmla="*/ 216 w 1037"/>
                <a:gd name="T73" fmla="*/ 151 h 600"/>
                <a:gd name="T74" fmla="*/ 233 w 1037"/>
                <a:gd name="T75" fmla="*/ 144 h 600"/>
                <a:gd name="T76" fmla="*/ 247 w 1037"/>
                <a:gd name="T77" fmla="*/ 136 h 600"/>
                <a:gd name="T78" fmla="*/ 259 w 1037"/>
                <a:gd name="T79" fmla="*/ 127 h 600"/>
                <a:gd name="T80" fmla="*/ 269 w 1037"/>
                <a:gd name="T81" fmla="*/ 116 h 600"/>
                <a:gd name="T82" fmla="*/ 276 w 1037"/>
                <a:gd name="T83" fmla="*/ 105 h 600"/>
                <a:gd name="T84" fmla="*/ 281 w 1037"/>
                <a:gd name="T85" fmla="*/ 94 h 600"/>
                <a:gd name="T86" fmla="*/ 282 w 1037"/>
                <a:gd name="T87" fmla="*/ 82 h 60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037" h="600">
                  <a:moveTo>
                    <a:pt x="1037" y="300"/>
                  </a:moveTo>
                  <a:lnTo>
                    <a:pt x="1036" y="286"/>
                  </a:lnTo>
                  <a:lnTo>
                    <a:pt x="1034" y="271"/>
                  </a:lnTo>
                  <a:lnTo>
                    <a:pt x="1032" y="257"/>
                  </a:lnTo>
                  <a:lnTo>
                    <a:pt x="1027" y="243"/>
                  </a:lnTo>
                  <a:lnTo>
                    <a:pt x="1022" y="228"/>
                  </a:lnTo>
                  <a:lnTo>
                    <a:pt x="1016" y="214"/>
                  </a:lnTo>
                  <a:lnTo>
                    <a:pt x="1007" y="202"/>
                  </a:lnTo>
                  <a:lnTo>
                    <a:pt x="999" y="188"/>
                  </a:lnTo>
                  <a:lnTo>
                    <a:pt x="989" y="175"/>
                  </a:lnTo>
                  <a:lnTo>
                    <a:pt x="978" y="161"/>
                  </a:lnTo>
                  <a:lnTo>
                    <a:pt x="966" y="150"/>
                  </a:lnTo>
                  <a:lnTo>
                    <a:pt x="953" y="137"/>
                  </a:lnTo>
                  <a:lnTo>
                    <a:pt x="939" y="125"/>
                  </a:lnTo>
                  <a:lnTo>
                    <a:pt x="924" y="113"/>
                  </a:lnTo>
                  <a:lnTo>
                    <a:pt x="908" y="103"/>
                  </a:lnTo>
                  <a:lnTo>
                    <a:pt x="891" y="92"/>
                  </a:lnTo>
                  <a:lnTo>
                    <a:pt x="873" y="81"/>
                  </a:lnTo>
                  <a:lnTo>
                    <a:pt x="855" y="72"/>
                  </a:lnTo>
                  <a:lnTo>
                    <a:pt x="836" y="63"/>
                  </a:lnTo>
                  <a:lnTo>
                    <a:pt x="816" y="55"/>
                  </a:lnTo>
                  <a:lnTo>
                    <a:pt x="795" y="46"/>
                  </a:lnTo>
                  <a:lnTo>
                    <a:pt x="774" y="39"/>
                  </a:lnTo>
                  <a:lnTo>
                    <a:pt x="752" y="32"/>
                  </a:lnTo>
                  <a:lnTo>
                    <a:pt x="729" y="26"/>
                  </a:lnTo>
                  <a:lnTo>
                    <a:pt x="706" y="21"/>
                  </a:lnTo>
                  <a:lnTo>
                    <a:pt x="684" y="16"/>
                  </a:lnTo>
                  <a:lnTo>
                    <a:pt x="659" y="12"/>
                  </a:lnTo>
                  <a:lnTo>
                    <a:pt x="636" y="8"/>
                  </a:lnTo>
                  <a:lnTo>
                    <a:pt x="611" y="5"/>
                  </a:lnTo>
                  <a:lnTo>
                    <a:pt x="587" y="3"/>
                  </a:lnTo>
                  <a:lnTo>
                    <a:pt x="561" y="2"/>
                  </a:lnTo>
                  <a:lnTo>
                    <a:pt x="537" y="0"/>
                  </a:lnTo>
                  <a:lnTo>
                    <a:pt x="512" y="0"/>
                  </a:lnTo>
                  <a:lnTo>
                    <a:pt x="487" y="0"/>
                  </a:lnTo>
                  <a:lnTo>
                    <a:pt x="462" y="3"/>
                  </a:lnTo>
                  <a:lnTo>
                    <a:pt x="438" y="4"/>
                  </a:lnTo>
                  <a:lnTo>
                    <a:pt x="413" y="7"/>
                  </a:lnTo>
                  <a:lnTo>
                    <a:pt x="389" y="10"/>
                  </a:lnTo>
                  <a:lnTo>
                    <a:pt x="365" y="13"/>
                  </a:lnTo>
                  <a:lnTo>
                    <a:pt x="342" y="19"/>
                  </a:lnTo>
                  <a:lnTo>
                    <a:pt x="318" y="24"/>
                  </a:lnTo>
                  <a:lnTo>
                    <a:pt x="296" y="29"/>
                  </a:lnTo>
                  <a:lnTo>
                    <a:pt x="274" y="36"/>
                  </a:lnTo>
                  <a:lnTo>
                    <a:pt x="251" y="43"/>
                  </a:lnTo>
                  <a:lnTo>
                    <a:pt x="231" y="51"/>
                  </a:lnTo>
                  <a:lnTo>
                    <a:pt x="211" y="59"/>
                  </a:lnTo>
                  <a:lnTo>
                    <a:pt x="191" y="68"/>
                  </a:lnTo>
                  <a:lnTo>
                    <a:pt x="171" y="77"/>
                  </a:lnTo>
                  <a:lnTo>
                    <a:pt x="153" y="87"/>
                  </a:lnTo>
                  <a:lnTo>
                    <a:pt x="136" y="97"/>
                  </a:lnTo>
                  <a:lnTo>
                    <a:pt x="120" y="108"/>
                  </a:lnTo>
                  <a:lnTo>
                    <a:pt x="104" y="120"/>
                  </a:lnTo>
                  <a:lnTo>
                    <a:pt x="90" y="131"/>
                  </a:lnTo>
                  <a:lnTo>
                    <a:pt x="77" y="143"/>
                  </a:lnTo>
                  <a:lnTo>
                    <a:pt x="64" y="156"/>
                  </a:lnTo>
                  <a:lnTo>
                    <a:pt x="52" y="168"/>
                  </a:lnTo>
                  <a:lnTo>
                    <a:pt x="43" y="181"/>
                  </a:lnTo>
                  <a:lnTo>
                    <a:pt x="33" y="194"/>
                  </a:lnTo>
                  <a:lnTo>
                    <a:pt x="24" y="208"/>
                  </a:lnTo>
                  <a:lnTo>
                    <a:pt x="17" y="222"/>
                  </a:lnTo>
                  <a:lnTo>
                    <a:pt x="12" y="236"/>
                  </a:lnTo>
                  <a:lnTo>
                    <a:pt x="6" y="250"/>
                  </a:lnTo>
                  <a:lnTo>
                    <a:pt x="3" y="265"/>
                  </a:lnTo>
                  <a:lnTo>
                    <a:pt x="1" y="278"/>
                  </a:lnTo>
                  <a:lnTo>
                    <a:pt x="0" y="293"/>
                  </a:lnTo>
                  <a:lnTo>
                    <a:pt x="0" y="307"/>
                  </a:lnTo>
                  <a:lnTo>
                    <a:pt x="1" y="322"/>
                  </a:lnTo>
                  <a:lnTo>
                    <a:pt x="3" y="336"/>
                  </a:lnTo>
                  <a:lnTo>
                    <a:pt x="6" y="350"/>
                  </a:lnTo>
                  <a:lnTo>
                    <a:pt x="12" y="365"/>
                  </a:lnTo>
                  <a:lnTo>
                    <a:pt x="17" y="378"/>
                  </a:lnTo>
                  <a:lnTo>
                    <a:pt x="24" y="392"/>
                  </a:lnTo>
                  <a:lnTo>
                    <a:pt x="33" y="405"/>
                  </a:lnTo>
                  <a:lnTo>
                    <a:pt x="43" y="419"/>
                  </a:lnTo>
                  <a:lnTo>
                    <a:pt x="52" y="432"/>
                  </a:lnTo>
                  <a:lnTo>
                    <a:pt x="64" y="444"/>
                  </a:lnTo>
                  <a:lnTo>
                    <a:pt x="77" y="457"/>
                  </a:lnTo>
                  <a:lnTo>
                    <a:pt x="90" y="469"/>
                  </a:lnTo>
                  <a:lnTo>
                    <a:pt x="104" y="481"/>
                  </a:lnTo>
                  <a:lnTo>
                    <a:pt x="120" y="492"/>
                  </a:lnTo>
                  <a:lnTo>
                    <a:pt x="136" y="503"/>
                  </a:lnTo>
                  <a:lnTo>
                    <a:pt x="153" y="513"/>
                  </a:lnTo>
                  <a:lnTo>
                    <a:pt x="171" y="523"/>
                  </a:lnTo>
                  <a:lnTo>
                    <a:pt x="191" y="532"/>
                  </a:lnTo>
                  <a:lnTo>
                    <a:pt x="211" y="541"/>
                  </a:lnTo>
                  <a:lnTo>
                    <a:pt x="231" y="549"/>
                  </a:lnTo>
                  <a:lnTo>
                    <a:pt x="251" y="557"/>
                  </a:lnTo>
                  <a:lnTo>
                    <a:pt x="274" y="564"/>
                  </a:lnTo>
                  <a:lnTo>
                    <a:pt x="296" y="570"/>
                  </a:lnTo>
                  <a:lnTo>
                    <a:pt x="318" y="576"/>
                  </a:lnTo>
                  <a:lnTo>
                    <a:pt x="342" y="582"/>
                  </a:lnTo>
                  <a:lnTo>
                    <a:pt x="365" y="586"/>
                  </a:lnTo>
                  <a:lnTo>
                    <a:pt x="389" y="590"/>
                  </a:lnTo>
                  <a:lnTo>
                    <a:pt x="413" y="593"/>
                  </a:lnTo>
                  <a:lnTo>
                    <a:pt x="438" y="596"/>
                  </a:lnTo>
                  <a:lnTo>
                    <a:pt x="462" y="598"/>
                  </a:lnTo>
                  <a:lnTo>
                    <a:pt x="487" y="599"/>
                  </a:lnTo>
                  <a:lnTo>
                    <a:pt x="512" y="600"/>
                  </a:lnTo>
                  <a:lnTo>
                    <a:pt x="537" y="599"/>
                  </a:lnTo>
                  <a:lnTo>
                    <a:pt x="561" y="599"/>
                  </a:lnTo>
                  <a:lnTo>
                    <a:pt x="587" y="597"/>
                  </a:lnTo>
                  <a:lnTo>
                    <a:pt x="611" y="595"/>
                  </a:lnTo>
                  <a:lnTo>
                    <a:pt x="636" y="591"/>
                  </a:lnTo>
                  <a:lnTo>
                    <a:pt x="659" y="588"/>
                  </a:lnTo>
                  <a:lnTo>
                    <a:pt x="684" y="584"/>
                  </a:lnTo>
                  <a:lnTo>
                    <a:pt x="706" y="579"/>
                  </a:lnTo>
                  <a:lnTo>
                    <a:pt x="729" y="573"/>
                  </a:lnTo>
                  <a:lnTo>
                    <a:pt x="752" y="567"/>
                  </a:lnTo>
                  <a:lnTo>
                    <a:pt x="774" y="560"/>
                  </a:lnTo>
                  <a:lnTo>
                    <a:pt x="795" y="553"/>
                  </a:lnTo>
                  <a:lnTo>
                    <a:pt x="816" y="546"/>
                  </a:lnTo>
                  <a:lnTo>
                    <a:pt x="836" y="537"/>
                  </a:lnTo>
                  <a:lnTo>
                    <a:pt x="855" y="527"/>
                  </a:lnTo>
                  <a:lnTo>
                    <a:pt x="873" y="518"/>
                  </a:lnTo>
                  <a:lnTo>
                    <a:pt x="891" y="508"/>
                  </a:lnTo>
                  <a:lnTo>
                    <a:pt x="908" y="498"/>
                  </a:lnTo>
                  <a:lnTo>
                    <a:pt x="924" y="486"/>
                  </a:lnTo>
                  <a:lnTo>
                    <a:pt x="939" y="475"/>
                  </a:lnTo>
                  <a:lnTo>
                    <a:pt x="953" y="463"/>
                  </a:lnTo>
                  <a:lnTo>
                    <a:pt x="966" y="451"/>
                  </a:lnTo>
                  <a:lnTo>
                    <a:pt x="978" y="438"/>
                  </a:lnTo>
                  <a:lnTo>
                    <a:pt x="989" y="425"/>
                  </a:lnTo>
                  <a:lnTo>
                    <a:pt x="999" y="412"/>
                  </a:lnTo>
                  <a:lnTo>
                    <a:pt x="1007" y="399"/>
                  </a:lnTo>
                  <a:lnTo>
                    <a:pt x="1016" y="385"/>
                  </a:lnTo>
                  <a:lnTo>
                    <a:pt x="1022" y="371"/>
                  </a:lnTo>
                  <a:lnTo>
                    <a:pt x="1027" y="357"/>
                  </a:lnTo>
                  <a:lnTo>
                    <a:pt x="1032" y="343"/>
                  </a:lnTo>
                  <a:lnTo>
                    <a:pt x="1034" y="328"/>
                  </a:lnTo>
                  <a:lnTo>
                    <a:pt x="1036" y="315"/>
                  </a:lnTo>
                  <a:lnTo>
                    <a:pt x="1037" y="30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22" name="Freeform 1489"/>
            <p:cNvSpPr>
              <a:spLocks/>
            </p:cNvSpPr>
            <p:nvPr/>
          </p:nvSpPr>
          <p:spPr bwMode="auto">
            <a:xfrm>
              <a:off x="1058" y="2858"/>
              <a:ext cx="282" cy="164"/>
            </a:xfrm>
            <a:custGeom>
              <a:avLst/>
              <a:gdLst>
                <a:gd name="T0" fmla="*/ 281 w 1037"/>
                <a:gd name="T1" fmla="*/ 74 h 600"/>
                <a:gd name="T2" fmla="*/ 278 w 1037"/>
                <a:gd name="T3" fmla="*/ 63 h 600"/>
                <a:gd name="T4" fmla="*/ 272 w 1037"/>
                <a:gd name="T5" fmla="*/ 51 h 600"/>
                <a:gd name="T6" fmla="*/ 263 w 1037"/>
                <a:gd name="T7" fmla="*/ 41 h 600"/>
                <a:gd name="T8" fmla="*/ 251 w 1037"/>
                <a:gd name="T9" fmla="*/ 31 h 600"/>
                <a:gd name="T10" fmla="*/ 238 w 1037"/>
                <a:gd name="T11" fmla="*/ 22 h 600"/>
                <a:gd name="T12" fmla="*/ 222 w 1037"/>
                <a:gd name="T13" fmla="*/ 15 h 600"/>
                <a:gd name="T14" fmla="*/ 204 w 1037"/>
                <a:gd name="T15" fmla="*/ 9 h 600"/>
                <a:gd name="T16" fmla="*/ 186 w 1037"/>
                <a:gd name="T17" fmla="*/ 4 h 600"/>
                <a:gd name="T18" fmla="*/ 166 w 1037"/>
                <a:gd name="T19" fmla="*/ 2 h 600"/>
                <a:gd name="T20" fmla="*/ 146 w 1037"/>
                <a:gd name="T21" fmla="*/ 0 h 600"/>
                <a:gd name="T22" fmla="*/ 126 w 1037"/>
                <a:gd name="T23" fmla="*/ 1 h 600"/>
                <a:gd name="T24" fmla="*/ 106 w 1037"/>
                <a:gd name="T25" fmla="*/ 3 h 600"/>
                <a:gd name="T26" fmla="*/ 87 w 1037"/>
                <a:gd name="T27" fmla="*/ 7 h 600"/>
                <a:gd name="T28" fmla="*/ 69 w 1037"/>
                <a:gd name="T29" fmla="*/ 12 h 600"/>
                <a:gd name="T30" fmla="*/ 52 w 1037"/>
                <a:gd name="T31" fmla="*/ 19 h 600"/>
                <a:gd name="T32" fmla="*/ 37 w 1037"/>
                <a:gd name="T33" fmla="*/ 27 h 600"/>
                <a:gd name="T34" fmla="*/ 25 w 1037"/>
                <a:gd name="T35" fmla="*/ 36 h 600"/>
                <a:gd name="T36" fmla="*/ 14 w 1037"/>
                <a:gd name="T37" fmla="*/ 46 h 600"/>
                <a:gd name="T38" fmla="*/ 7 w 1037"/>
                <a:gd name="T39" fmla="*/ 57 h 600"/>
                <a:gd name="T40" fmla="*/ 2 w 1037"/>
                <a:gd name="T41" fmla="*/ 68 h 600"/>
                <a:gd name="T42" fmla="*/ 0 w 1037"/>
                <a:gd name="T43" fmla="*/ 80 h 600"/>
                <a:gd name="T44" fmla="*/ 1 w 1037"/>
                <a:gd name="T45" fmla="*/ 92 h 600"/>
                <a:gd name="T46" fmla="*/ 5 w 1037"/>
                <a:gd name="T47" fmla="*/ 103 h 600"/>
                <a:gd name="T48" fmla="*/ 12 w 1037"/>
                <a:gd name="T49" fmla="*/ 115 h 600"/>
                <a:gd name="T50" fmla="*/ 21 w 1037"/>
                <a:gd name="T51" fmla="*/ 125 h 600"/>
                <a:gd name="T52" fmla="*/ 33 w 1037"/>
                <a:gd name="T53" fmla="*/ 134 h 600"/>
                <a:gd name="T54" fmla="*/ 47 w 1037"/>
                <a:gd name="T55" fmla="*/ 143 h 600"/>
                <a:gd name="T56" fmla="*/ 63 w 1037"/>
                <a:gd name="T57" fmla="*/ 150 h 600"/>
                <a:gd name="T58" fmla="*/ 80 w 1037"/>
                <a:gd name="T59" fmla="*/ 156 h 600"/>
                <a:gd name="T60" fmla="*/ 99 w 1037"/>
                <a:gd name="T61" fmla="*/ 160 h 600"/>
                <a:gd name="T62" fmla="*/ 119 w 1037"/>
                <a:gd name="T63" fmla="*/ 163 h 600"/>
                <a:gd name="T64" fmla="*/ 139 w 1037"/>
                <a:gd name="T65" fmla="*/ 164 h 600"/>
                <a:gd name="T66" fmla="*/ 160 w 1037"/>
                <a:gd name="T67" fmla="*/ 163 h 600"/>
                <a:gd name="T68" fmla="*/ 179 w 1037"/>
                <a:gd name="T69" fmla="*/ 161 h 600"/>
                <a:gd name="T70" fmla="*/ 199 w 1037"/>
                <a:gd name="T71" fmla="*/ 157 h 600"/>
                <a:gd name="T72" fmla="*/ 216 w 1037"/>
                <a:gd name="T73" fmla="*/ 151 h 600"/>
                <a:gd name="T74" fmla="*/ 233 w 1037"/>
                <a:gd name="T75" fmla="*/ 144 h 600"/>
                <a:gd name="T76" fmla="*/ 247 w 1037"/>
                <a:gd name="T77" fmla="*/ 136 h 600"/>
                <a:gd name="T78" fmla="*/ 259 w 1037"/>
                <a:gd name="T79" fmla="*/ 127 h 600"/>
                <a:gd name="T80" fmla="*/ 269 w 1037"/>
                <a:gd name="T81" fmla="*/ 116 h 600"/>
                <a:gd name="T82" fmla="*/ 276 w 1037"/>
                <a:gd name="T83" fmla="*/ 106 h 600"/>
                <a:gd name="T84" fmla="*/ 281 w 1037"/>
                <a:gd name="T85" fmla="*/ 94 h 600"/>
                <a:gd name="T86" fmla="*/ 282 w 1037"/>
                <a:gd name="T87" fmla="*/ 82 h 60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037" h="600">
                  <a:moveTo>
                    <a:pt x="1037" y="300"/>
                  </a:moveTo>
                  <a:lnTo>
                    <a:pt x="1036" y="286"/>
                  </a:lnTo>
                  <a:lnTo>
                    <a:pt x="1034" y="272"/>
                  </a:lnTo>
                  <a:lnTo>
                    <a:pt x="1032" y="257"/>
                  </a:lnTo>
                  <a:lnTo>
                    <a:pt x="1028" y="243"/>
                  </a:lnTo>
                  <a:lnTo>
                    <a:pt x="1022" y="229"/>
                  </a:lnTo>
                  <a:lnTo>
                    <a:pt x="1016" y="215"/>
                  </a:lnTo>
                  <a:lnTo>
                    <a:pt x="1009" y="201"/>
                  </a:lnTo>
                  <a:lnTo>
                    <a:pt x="999" y="188"/>
                  </a:lnTo>
                  <a:lnTo>
                    <a:pt x="989" y="175"/>
                  </a:lnTo>
                  <a:lnTo>
                    <a:pt x="979" y="162"/>
                  </a:lnTo>
                  <a:lnTo>
                    <a:pt x="967" y="149"/>
                  </a:lnTo>
                  <a:lnTo>
                    <a:pt x="953" y="138"/>
                  </a:lnTo>
                  <a:lnTo>
                    <a:pt x="939" y="125"/>
                  </a:lnTo>
                  <a:lnTo>
                    <a:pt x="924" y="114"/>
                  </a:lnTo>
                  <a:lnTo>
                    <a:pt x="908" y="102"/>
                  </a:lnTo>
                  <a:lnTo>
                    <a:pt x="891" y="92"/>
                  </a:lnTo>
                  <a:lnTo>
                    <a:pt x="874" y="82"/>
                  </a:lnTo>
                  <a:lnTo>
                    <a:pt x="855" y="73"/>
                  </a:lnTo>
                  <a:lnTo>
                    <a:pt x="836" y="63"/>
                  </a:lnTo>
                  <a:lnTo>
                    <a:pt x="816" y="54"/>
                  </a:lnTo>
                  <a:lnTo>
                    <a:pt x="796" y="47"/>
                  </a:lnTo>
                  <a:lnTo>
                    <a:pt x="774" y="40"/>
                  </a:lnTo>
                  <a:lnTo>
                    <a:pt x="752" y="33"/>
                  </a:lnTo>
                  <a:lnTo>
                    <a:pt x="730" y="27"/>
                  </a:lnTo>
                  <a:lnTo>
                    <a:pt x="707" y="21"/>
                  </a:lnTo>
                  <a:lnTo>
                    <a:pt x="684" y="16"/>
                  </a:lnTo>
                  <a:lnTo>
                    <a:pt x="659" y="12"/>
                  </a:lnTo>
                  <a:lnTo>
                    <a:pt x="636" y="9"/>
                  </a:lnTo>
                  <a:lnTo>
                    <a:pt x="611" y="6"/>
                  </a:lnTo>
                  <a:lnTo>
                    <a:pt x="587" y="3"/>
                  </a:lnTo>
                  <a:lnTo>
                    <a:pt x="562" y="1"/>
                  </a:lnTo>
                  <a:lnTo>
                    <a:pt x="537" y="1"/>
                  </a:lnTo>
                  <a:lnTo>
                    <a:pt x="512" y="0"/>
                  </a:lnTo>
                  <a:lnTo>
                    <a:pt x="488" y="1"/>
                  </a:lnTo>
                  <a:lnTo>
                    <a:pt x="462" y="2"/>
                  </a:lnTo>
                  <a:lnTo>
                    <a:pt x="438" y="4"/>
                  </a:lnTo>
                  <a:lnTo>
                    <a:pt x="413" y="7"/>
                  </a:lnTo>
                  <a:lnTo>
                    <a:pt x="389" y="10"/>
                  </a:lnTo>
                  <a:lnTo>
                    <a:pt x="365" y="14"/>
                  </a:lnTo>
                  <a:lnTo>
                    <a:pt x="342" y="18"/>
                  </a:lnTo>
                  <a:lnTo>
                    <a:pt x="319" y="24"/>
                  </a:lnTo>
                  <a:lnTo>
                    <a:pt x="296" y="30"/>
                  </a:lnTo>
                  <a:lnTo>
                    <a:pt x="274" y="36"/>
                  </a:lnTo>
                  <a:lnTo>
                    <a:pt x="252" y="43"/>
                  </a:lnTo>
                  <a:lnTo>
                    <a:pt x="231" y="51"/>
                  </a:lnTo>
                  <a:lnTo>
                    <a:pt x="211" y="59"/>
                  </a:lnTo>
                  <a:lnTo>
                    <a:pt x="191" y="68"/>
                  </a:lnTo>
                  <a:lnTo>
                    <a:pt x="172" y="77"/>
                  </a:lnTo>
                  <a:lnTo>
                    <a:pt x="153" y="87"/>
                  </a:lnTo>
                  <a:lnTo>
                    <a:pt x="136" y="97"/>
                  </a:lnTo>
                  <a:lnTo>
                    <a:pt x="120" y="108"/>
                  </a:lnTo>
                  <a:lnTo>
                    <a:pt x="104" y="119"/>
                  </a:lnTo>
                  <a:lnTo>
                    <a:pt x="91" y="131"/>
                  </a:lnTo>
                  <a:lnTo>
                    <a:pt x="77" y="143"/>
                  </a:lnTo>
                  <a:lnTo>
                    <a:pt x="64" y="156"/>
                  </a:lnTo>
                  <a:lnTo>
                    <a:pt x="52" y="168"/>
                  </a:lnTo>
                  <a:lnTo>
                    <a:pt x="43" y="181"/>
                  </a:lnTo>
                  <a:lnTo>
                    <a:pt x="33" y="195"/>
                  </a:lnTo>
                  <a:lnTo>
                    <a:pt x="25" y="208"/>
                  </a:lnTo>
                  <a:lnTo>
                    <a:pt x="18" y="222"/>
                  </a:lnTo>
                  <a:lnTo>
                    <a:pt x="12" y="235"/>
                  </a:lnTo>
                  <a:lnTo>
                    <a:pt x="8" y="250"/>
                  </a:lnTo>
                  <a:lnTo>
                    <a:pt x="3" y="264"/>
                  </a:lnTo>
                  <a:lnTo>
                    <a:pt x="1" y="279"/>
                  </a:lnTo>
                  <a:lnTo>
                    <a:pt x="0" y="293"/>
                  </a:lnTo>
                  <a:lnTo>
                    <a:pt x="0" y="307"/>
                  </a:lnTo>
                  <a:lnTo>
                    <a:pt x="1" y="322"/>
                  </a:lnTo>
                  <a:lnTo>
                    <a:pt x="3" y="336"/>
                  </a:lnTo>
                  <a:lnTo>
                    <a:pt x="8" y="350"/>
                  </a:lnTo>
                  <a:lnTo>
                    <a:pt x="12" y="364"/>
                  </a:lnTo>
                  <a:lnTo>
                    <a:pt x="18" y="378"/>
                  </a:lnTo>
                  <a:lnTo>
                    <a:pt x="25" y="392"/>
                  </a:lnTo>
                  <a:lnTo>
                    <a:pt x="33" y="406"/>
                  </a:lnTo>
                  <a:lnTo>
                    <a:pt x="43" y="419"/>
                  </a:lnTo>
                  <a:lnTo>
                    <a:pt x="52" y="432"/>
                  </a:lnTo>
                  <a:lnTo>
                    <a:pt x="64" y="445"/>
                  </a:lnTo>
                  <a:lnTo>
                    <a:pt x="77" y="457"/>
                  </a:lnTo>
                  <a:lnTo>
                    <a:pt x="91" y="470"/>
                  </a:lnTo>
                  <a:lnTo>
                    <a:pt x="104" y="480"/>
                  </a:lnTo>
                  <a:lnTo>
                    <a:pt x="120" y="492"/>
                  </a:lnTo>
                  <a:lnTo>
                    <a:pt x="136" y="503"/>
                  </a:lnTo>
                  <a:lnTo>
                    <a:pt x="153" y="513"/>
                  </a:lnTo>
                  <a:lnTo>
                    <a:pt x="172" y="523"/>
                  </a:lnTo>
                  <a:lnTo>
                    <a:pt x="191" y="533"/>
                  </a:lnTo>
                  <a:lnTo>
                    <a:pt x="211" y="541"/>
                  </a:lnTo>
                  <a:lnTo>
                    <a:pt x="231" y="550"/>
                  </a:lnTo>
                  <a:lnTo>
                    <a:pt x="252" y="557"/>
                  </a:lnTo>
                  <a:lnTo>
                    <a:pt x="274" y="564"/>
                  </a:lnTo>
                  <a:lnTo>
                    <a:pt x="296" y="571"/>
                  </a:lnTo>
                  <a:lnTo>
                    <a:pt x="319" y="576"/>
                  </a:lnTo>
                  <a:lnTo>
                    <a:pt x="342" y="581"/>
                  </a:lnTo>
                  <a:lnTo>
                    <a:pt x="365" y="587"/>
                  </a:lnTo>
                  <a:lnTo>
                    <a:pt x="389" y="590"/>
                  </a:lnTo>
                  <a:lnTo>
                    <a:pt x="413" y="593"/>
                  </a:lnTo>
                  <a:lnTo>
                    <a:pt x="438" y="596"/>
                  </a:lnTo>
                  <a:lnTo>
                    <a:pt x="462" y="597"/>
                  </a:lnTo>
                  <a:lnTo>
                    <a:pt x="488" y="600"/>
                  </a:lnTo>
                  <a:lnTo>
                    <a:pt x="512" y="600"/>
                  </a:lnTo>
                  <a:lnTo>
                    <a:pt x="537" y="600"/>
                  </a:lnTo>
                  <a:lnTo>
                    <a:pt x="562" y="599"/>
                  </a:lnTo>
                  <a:lnTo>
                    <a:pt x="587" y="597"/>
                  </a:lnTo>
                  <a:lnTo>
                    <a:pt x="611" y="595"/>
                  </a:lnTo>
                  <a:lnTo>
                    <a:pt x="636" y="592"/>
                  </a:lnTo>
                  <a:lnTo>
                    <a:pt x="659" y="588"/>
                  </a:lnTo>
                  <a:lnTo>
                    <a:pt x="684" y="585"/>
                  </a:lnTo>
                  <a:lnTo>
                    <a:pt x="707" y="579"/>
                  </a:lnTo>
                  <a:lnTo>
                    <a:pt x="730" y="574"/>
                  </a:lnTo>
                  <a:lnTo>
                    <a:pt x="752" y="568"/>
                  </a:lnTo>
                  <a:lnTo>
                    <a:pt x="774" y="561"/>
                  </a:lnTo>
                  <a:lnTo>
                    <a:pt x="796" y="554"/>
                  </a:lnTo>
                  <a:lnTo>
                    <a:pt x="816" y="545"/>
                  </a:lnTo>
                  <a:lnTo>
                    <a:pt x="836" y="537"/>
                  </a:lnTo>
                  <a:lnTo>
                    <a:pt x="855" y="528"/>
                  </a:lnTo>
                  <a:lnTo>
                    <a:pt x="874" y="519"/>
                  </a:lnTo>
                  <a:lnTo>
                    <a:pt x="891" y="508"/>
                  </a:lnTo>
                  <a:lnTo>
                    <a:pt x="908" y="497"/>
                  </a:lnTo>
                  <a:lnTo>
                    <a:pt x="924" y="487"/>
                  </a:lnTo>
                  <a:lnTo>
                    <a:pt x="939" y="475"/>
                  </a:lnTo>
                  <a:lnTo>
                    <a:pt x="953" y="463"/>
                  </a:lnTo>
                  <a:lnTo>
                    <a:pt x="967" y="451"/>
                  </a:lnTo>
                  <a:lnTo>
                    <a:pt x="979" y="439"/>
                  </a:lnTo>
                  <a:lnTo>
                    <a:pt x="989" y="425"/>
                  </a:lnTo>
                  <a:lnTo>
                    <a:pt x="999" y="412"/>
                  </a:lnTo>
                  <a:lnTo>
                    <a:pt x="1009" y="398"/>
                  </a:lnTo>
                  <a:lnTo>
                    <a:pt x="1016" y="386"/>
                  </a:lnTo>
                  <a:lnTo>
                    <a:pt x="1022" y="372"/>
                  </a:lnTo>
                  <a:lnTo>
                    <a:pt x="1028" y="357"/>
                  </a:lnTo>
                  <a:lnTo>
                    <a:pt x="1032" y="343"/>
                  </a:lnTo>
                  <a:lnTo>
                    <a:pt x="1034" y="329"/>
                  </a:lnTo>
                  <a:lnTo>
                    <a:pt x="1036" y="314"/>
                  </a:lnTo>
                  <a:lnTo>
                    <a:pt x="1037" y="30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23" name="Freeform 1490"/>
            <p:cNvSpPr>
              <a:spLocks/>
            </p:cNvSpPr>
            <p:nvPr/>
          </p:nvSpPr>
          <p:spPr bwMode="auto">
            <a:xfrm>
              <a:off x="1883" y="2155"/>
              <a:ext cx="252" cy="299"/>
            </a:xfrm>
            <a:custGeom>
              <a:avLst/>
              <a:gdLst>
                <a:gd name="T0" fmla="*/ 252 w 924"/>
                <a:gd name="T1" fmla="*/ 4 h 1098"/>
                <a:gd name="T2" fmla="*/ 245 w 924"/>
                <a:gd name="T3" fmla="*/ 3 h 1098"/>
                <a:gd name="T4" fmla="*/ 239 w 924"/>
                <a:gd name="T5" fmla="*/ 2 h 1098"/>
                <a:gd name="T6" fmla="*/ 232 w 924"/>
                <a:gd name="T7" fmla="*/ 1 h 1098"/>
                <a:gd name="T8" fmla="*/ 225 w 924"/>
                <a:gd name="T9" fmla="*/ 0 h 1098"/>
                <a:gd name="T10" fmla="*/ 218 w 924"/>
                <a:gd name="T11" fmla="*/ 0 h 1098"/>
                <a:gd name="T12" fmla="*/ 210 w 924"/>
                <a:gd name="T13" fmla="*/ 0 h 1098"/>
                <a:gd name="T14" fmla="*/ 203 w 924"/>
                <a:gd name="T15" fmla="*/ 1 h 1098"/>
                <a:gd name="T16" fmla="*/ 196 w 924"/>
                <a:gd name="T17" fmla="*/ 1 h 1098"/>
                <a:gd name="T18" fmla="*/ 189 w 924"/>
                <a:gd name="T19" fmla="*/ 2 h 1098"/>
                <a:gd name="T20" fmla="*/ 182 w 924"/>
                <a:gd name="T21" fmla="*/ 4 h 1098"/>
                <a:gd name="T22" fmla="*/ 175 w 924"/>
                <a:gd name="T23" fmla="*/ 5 h 1098"/>
                <a:gd name="T24" fmla="*/ 167 w 924"/>
                <a:gd name="T25" fmla="*/ 7 h 1098"/>
                <a:gd name="T26" fmla="*/ 160 w 924"/>
                <a:gd name="T27" fmla="*/ 9 h 1098"/>
                <a:gd name="T28" fmla="*/ 153 w 924"/>
                <a:gd name="T29" fmla="*/ 12 h 1098"/>
                <a:gd name="T30" fmla="*/ 146 w 924"/>
                <a:gd name="T31" fmla="*/ 14 h 1098"/>
                <a:gd name="T32" fmla="*/ 139 w 924"/>
                <a:gd name="T33" fmla="*/ 17 h 1098"/>
                <a:gd name="T34" fmla="*/ 132 w 924"/>
                <a:gd name="T35" fmla="*/ 21 h 1098"/>
                <a:gd name="T36" fmla="*/ 125 w 924"/>
                <a:gd name="T37" fmla="*/ 25 h 1098"/>
                <a:gd name="T38" fmla="*/ 118 w 924"/>
                <a:gd name="T39" fmla="*/ 28 h 1098"/>
                <a:gd name="T40" fmla="*/ 111 w 924"/>
                <a:gd name="T41" fmla="*/ 32 h 1098"/>
                <a:gd name="T42" fmla="*/ 105 w 924"/>
                <a:gd name="T43" fmla="*/ 36 h 1098"/>
                <a:gd name="T44" fmla="*/ 98 w 924"/>
                <a:gd name="T45" fmla="*/ 41 h 1098"/>
                <a:gd name="T46" fmla="*/ 92 w 924"/>
                <a:gd name="T47" fmla="*/ 46 h 1098"/>
                <a:gd name="T48" fmla="*/ 86 w 924"/>
                <a:gd name="T49" fmla="*/ 51 h 1098"/>
                <a:gd name="T50" fmla="*/ 79 w 924"/>
                <a:gd name="T51" fmla="*/ 56 h 1098"/>
                <a:gd name="T52" fmla="*/ 74 w 924"/>
                <a:gd name="T53" fmla="*/ 62 h 1098"/>
                <a:gd name="T54" fmla="*/ 68 w 924"/>
                <a:gd name="T55" fmla="*/ 68 h 1098"/>
                <a:gd name="T56" fmla="*/ 62 w 924"/>
                <a:gd name="T57" fmla="*/ 74 h 1098"/>
                <a:gd name="T58" fmla="*/ 57 w 924"/>
                <a:gd name="T59" fmla="*/ 80 h 1098"/>
                <a:gd name="T60" fmla="*/ 52 w 924"/>
                <a:gd name="T61" fmla="*/ 86 h 1098"/>
                <a:gd name="T62" fmla="*/ 47 w 924"/>
                <a:gd name="T63" fmla="*/ 92 h 1098"/>
                <a:gd name="T64" fmla="*/ 42 w 924"/>
                <a:gd name="T65" fmla="*/ 99 h 1098"/>
                <a:gd name="T66" fmla="*/ 38 w 924"/>
                <a:gd name="T67" fmla="*/ 105 h 1098"/>
                <a:gd name="T68" fmla="*/ 33 w 924"/>
                <a:gd name="T69" fmla="*/ 112 h 1098"/>
                <a:gd name="T70" fmla="*/ 29 w 924"/>
                <a:gd name="T71" fmla="*/ 119 h 1098"/>
                <a:gd name="T72" fmla="*/ 25 w 924"/>
                <a:gd name="T73" fmla="*/ 126 h 1098"/>
                <a:gd name="T74" fmla="*/ 22 w 924"/>
                <a:gd name="T75" fmla="*/ 133 h 1098"/>
                <a:gd name="T76" fmla="*/ 19 w 924"/>
                <a:gd name="T77" fmla="*/ 141 h 1098"/>
                <a:gd name="T78" fmla="*/ 16 w 924"/>
                <a:gd name="T79" fmla="*/ 148 h 1098"/>
                <a:gd name="T80" fmla="*/ 13 w 924"/>
                <a:gd name="T81" fmla="*/ 155 h 1098"/>
                <a:gd name="T82" fmla="*/ 10 w 924"/>
                <a:gd name="T83" fmla="*/ 163 h 1098"/>
                <a:gd name="T84" fmla="*/ 8 w 924"/>
                <a:gd name="T85" fmla="*/ 170 h 1098"/>
                <a:gd name="T86" fmla="*/ 6 w 924"/>
                <a:gd name="T87" fmla="*/ 178 h 1098"/>
                <a:gd name="T88" fmla="*/ 4 w 924"/>
                <a:gd name="T89" fmla="*/ 186 h 1098"/>
                <a:gd name="T90" fmla="*/ 3 w 924"/>
                <a:gd name="T91" fmla="*/ 193 h 1098"/>
                <a:gd name="T92" fmla="*/ 2 w 924"/>
                <a:gd name="T93" fmla="*/ 201 h 1098"/>
                <a:gd name="T94" fmla="*/ 1 w 924"/>
                <a:gd name="T95" fmla="*/ 208 h 1098"/>
                <a:gd name="T96" fmla="*/ 1 w 924"/>
                <a:gd name="T97" fmla="*/ 216 h 1098"/>
                <a:gd name="T98" fmla="*/ 0 w 924"/>
                <a:gd name="T99" fmla="*/ 223 h 1098"/>
                <a:gd name="T100" fmla="*/ 0 w 924"/>
                <a:gd name="T101" fmla="*/ 231 h 1098"/>
                <a:gd name="T102" fmla="*/ 1 w 924"/>
                <a:gd name="T103" fmla="*/ 238 h 1098"/>
                <a:gd name="T104" fmla="*/ 1 w 924"/>
                <a:gd name="T105" fmla="*/ 245 h 1098"/>
                <a:gd name="T106" fmla="*/ 2 w 924"/>
                <a:gd name="T107" fmla="*/ 252 h 1098"/>
                <a:gd name="T108" fmla="*/ 3 w 924"/>
                <a:gd name="T109" fmla="*/ 259 h 1098"/>
                <a:gd name="T110" fmla="*/ 5 w 924"/>
                <a:gd name="T111" fmla="*/ 266 h 1098"/>
                <a:gd name="T112" fmla="*/ 7 w 924"/>
                <a:gd name="T113" fmla="*/ 273 h 1098"/>
                <a:gd name="T114" fmla="*/ 8 w 924"/>
                <a:gd name="T115" fmla="*/ 280 h 1098"/>
                <a:gd name="T116" fmla="*/ 11 w 924"/>
                <a:gd name="T117" fmla="*/ 286 h 1098"/>
                <a:gd name="T118" fmla="*/ 13 w 924"/>
                <a:gd name="T119" fmla="*/ 293 h 1098"/>
                <a:gd name="T120" fmla="*/ 16 w 924"/>
                <a:gd name="T121" fmla="*/ 299 h 10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924" h="1098">
                  <a:moveTo>
                    <a:pt x="924" y="15"/>
                  </a:moveTo>
                  <a:lnTo>
                    <a:pt x="899" y="11"/>
                  </a:lnTo>
                  <a:lnTo>
                    <a:pt x="875" y="7"/>
                  </a:lnTo>
                  <a:lnTo>
                    <a:pt x="849" y="3"/>
                  </a:lnTo>
                  <a:lnTo>
                    <a:pt x="824" y="1"/>
                  </a:lnTo>
                  <a:lnTo>
                    <a:pt x="798" y="0"/>
                  </a:lnTo>
                  <a:lnTo>
                    <a:pt x="771" y="0"/>
                  </a:lnTo>
                  <a:lnTo>
                    <a:pt x="746" y="2"/>
                  </a:lnTo>
                  <a:lnTo>
                    <a:pt x="719" y="5"/>
                  </a:lnTo>
                  <a:lnTo>
                    <a:pt x="693" y="9"/>
                  </a:lnTo>
                  <a:lnTo>
                    <a:pt x="666" y="13"/>
                  </a:lnTo>
                  <a:lnTo>
                    <a:pt x="640" y="18"/>
                  </a:lnTo>
                  <a:lnTo>
                    <a:pt x="614" y="26"/>
                  </a:lnTo>
                  <a:lnTo>
                    <a:pt x="587" y="33"/>
                  </a:lnTo>
                  <a:lnTo>
                    <a:pt x="561" y="43"/>
                  </a:lnTo>
                  <a:lnTo>
                    <a:pt x="535" y="52"/>
                  </a:lnTo>
                  <a:lnTo>
                    <a:pt x="508" y="64"/>
                  </a:lnTo>
                  <a:lnTo>
                    <a:pt x="483" y="76"/>
                  </a:lnTo>
                  <a:lnTo>
                    <a:pt x="457" y="90"/>
                  </a:lnTo>
                  <a:lnTo>
                    <a:pt x="433" y="104"/>
                  </a:lnTo>
                  <a:lnTo>
                    <a:pt x="408" y="118"/>
                  </a:lnTo>
                  <a:lnTo>
                    <a:pt x="384" y="134"/>
                  </a:lnTo>
                  <a:lnTo>
                    <a:pt x="360" y="151"/>
                  </a:lnTo>
                  <a:lnTo>
                    <a:pt x="337" y="169"/>
                  </a:lnTo>
                  <a:lnTo>
                    <a:pt x="314" y="188"/>
                  </a:lnTo>
                  <a:lnTo>
                    <a:pt x="291" y="207"/>
                  </a:lnTo>
                  <a:lnTo>
                    <a:pt x="270" y="227"/>
                  </a:lnTo>
                  <a:lnTo>
                    <a:pt x="249" y="248"/>
                  </a:lnTo>
                  <a:lnTo>
                    <a:pt x="228" y="270"/>
                  </a:lnTo>
                  <a:lnTo>
                    <a:pt x="209" y="292"/>
                  </a:lnTo>
                  <a:lnTo>
                    <a:pt x="190" y="314"/>
                  </a:lnTo>
                  <a:lnTo>
                    <a:pt x="172" y="339"/>
                  </a:lnTo>
                  <a:lnTo>
                    <a:pt x="154" y="362"/>
                  </a:lnTo>
                  <a:lnTo>
                    <a:pt x="138" y="387"/>
                  </a:lnTo>
                  <a:lnTo>
                    <a:pt x="122" y="412"/>
                  </a:lnTo>
                  <a:lnTo>
                    <a:pt x="107" y="438"/>
                  </a:lnTo>
                  <a:lnTo>
                    <a:pt x="93" y="464"/>
                  </a:lnTo>
                  <a:lnTo>
                    <a:pt x="80" y="490"/>
                  </a:lnTo>
                  <a:lnTo>
                    <a:pt x="68" y="517"/>
                  </a:lnTo>
                  <a:lnTo>
                    <a:pt x="57" y="544"/>
                  </a:lnTo>
                  <a:lnTo>
                    <a:pt x="46" y="571"/>
                  </a:lnTo>
                  <a:lnTo>
                    <a:pt x="38" y="599"/>
                  </a:lnTo>
                  <a:lnTo>
                    <a:pt x="29" y="626"/>
                  </a:lnTo>
                  <a:lnTo>
                    <a:pt x="22" y="654"/>
                  </a:lnTo>
                  <a:lnTo>
                    <a:pt x="15" y="682"/>
                  </a:lnTo>
                  <a:lnTo>
                    <a:pt x="11" y="709"/>
                  </a:lnTo>
                  <a:lnTo>
                    <a:pt x="7" y="737"/>
                  </a:lnTo>
                  <a:lnTo>
                    <a:pt x="4" y="765"/>
                  </a:lnTo>
                  <a:lnTo>
                    <a:pt x="2" y="792"/>
                  </a:lnTo>
                  <a:lnTo>
                    <a:pt x="0" y="820"/>
                  </a:lnTo>
                  <a:lnTo>
                    <a:pt x="0" y="847"/>
                  </a:lnTo>
                  <a:lnTo>
                    <a:pt x="3" y="873"/>
                  </a:lnTo>
                  <a:lnTo>
                    <a:pt x="5" y="900"/>
                  </a:lnTo>
                  <a:lnTo>
                    <a:pt x="8" y="927"/>
                  </a:lnTo>
                  <a:lnTo>
                    <a:pt x="12" y="952"/>
                  </a:lnTo>
                  <a:lnTo>
                    <a:pt x="17" y="978"/>
                  </a:lnTo>
                  <a:lnTo>
                    <a:pt x="24" y="1003"/>
                  </a:lnTo>
                  <a:lnTo>
                    <a:pt x="31" y="1028"/>
                  </a:lnTo>
                  <a:lnTo>
                    <a:pt x="40" y="1051"/>
                  </a:lnTo>
                  <a:lnTo>
                    <a:pt x="49" y="1075"/>
                  </a:lnTo>
                  <a:lnTo>
                    <a:pt x="60" y="109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224" name="Freeform 1491"/>
            <p:cNvSpPr>
              <a:spLocks/>
            </p:cNvSpPr>
            <p:nvPr/>
          </p:nvSpPr>
          <p:spPr bwMode="auto">
            <a:xfrm>
              <a:off x="1792" y="2080"/>
              <a:ext cx="358" cy="378"/>
            </a:xfrm>
            <a:custGeom>
              <a:avLst/>
              <a:gdLst>
                <a:gd name="T0" fmla="*/ 294 w 1319"/>
                <a:gd name="T1" fmla="*/ 23 h 1382"/>
                <a:gd name="T2" fmla="*/ 277 w 1319"/>
                <a:gd name="T3" fmla="*/ 13 h 1382"/>
                <a:gd name="T4" fmla="*/ 258 w 1319"/>
                <a:gd name="T5" fmla="*/ 6 h 1382"/>
                <a:gd name="T6" fmla="*/ 238 w 1319"/>
                <a:gd name="T7" fmla="*/ 2 h 1382"/>
                <a:gd name="T8" fmla="*/ 217 w 1319"/>
                <a:gd name="T9" fmla="*/ 0 h 1382"/>
                <a:gd name="T10" fmla="*/ 196 w 1319"/>
                <a:gd name="T11" fmla="*/ 1 h 1382"/>
                <a:gd name="T12" fmla="*/ 175 w 1319"/>
                <a:gd name="T13" fmla="*/ 5 h 1382"/>
                <a:gd name="T14" fmla="*/ 153 w 1319"/>
                <a:gd name="T15" fmla="*/ 11 h 1382"/>
                <a:gd name="T16" fmla="*/ 132 w 1319"/>
                <a:gd name="T17" fmla="*/ 20 h 1382"/>
                <a:gd name="T18" fmla="*/ 112 w 1319"/>
                <a:gd name="T19" fmla="*/ 31 h 1382"/>
                <a:gd name="T20" fmla="*/ 93 w 1319"/>
                <a:gd name="T21" fmla="*/ 45 h 1382"/>
                <a:gd name="T22" fmla="*/ 74 w 1319"/>
                <a:gd name="T23" fmla="*/ 61 h 1382"/>
                <a:gd name="T24" fmla="*/ 58 w 1319"/>
                <a:gd name="T25" fmla="*/ 78 h 1382"/>
                <a:gd name="T26" fmla="*/ 43 w 1319"/>
                <a:gd name="T27" fmla="*/ 98 h 1382"/>
                <a:gd name="T28" fmla="*/ 30 w 1319"/>
                <a:gd name="T29" fmla="*/ 118 h 1382"/>
                <a:gd name="T30" fmla="*/ 19 w 1319"/>
                <a:gd name="T31" fmla="*/ 139 h 1382"/>
                <a:gd name="T32" fmla="*/ 11 w 1319"/>
                <a:gd name="T33" fmla="*/ 162 h 1382"/>
                <a:gd name="T34" fmla="*/ 5 w 1319"/>
                <a:gd name="T35" fmla="*/ 184 h 1382"/>
                <a:gd name="T36" fmla="*/ 1 w 1319"/>
                <a:gd name="T37" fmla="*/ 207 h 1382"/>
                <a:gd name="T38" fmla="*/ 0 w 1319"/>
                <a:gd name="T39" fmla="*/ 229 h 1382"/>
                <a:gd name="T40" fmla="*/ 2 w 1319"/>
                <a:gd name="T41" fmla="*/ 251 h 1382"/>
                <a:gd name="T42" fmla="*/ 6 w 1319"/>
                <a:gd name="T43" fmla="*/ 272 h 1382"/>
                <a:gd name="T44" fmla="*/ 12 w 1319"/>
                <a:gd name="T45" fmla="*/ 292 h 1382"/>
                <a:gd name="T46" fmla="*/ 21 w 1319"/>
                <a:gd name="T47" fmla="*/ 310 h 1382"/>
                <a:gd name="T48" fmla="*/ 33 w 1319"/>
                <a:gd name="T49" fmla="*/ 326 h 1382"/>
                <a:gd name="T50" fmla="*/ 46 w 1319"/>
                <a:gd name="T51" fmla="*/ 341 h 1382"/>
                <a:gd name="T52" fmla="*/ 62 w 1319"/>
                <a:gd name="T53" fmla="*/ 353 h 1382"/>
                <a:gd name="T54" fmla="*/ 79 w 1319"/>
                <a:gd name="T55" fmla="*/ 364 h 1382"/>
                <a:gd name="T56" fmla="*/ 97 w 1319"/>
                <a:gd name="T57" fmla="*/ 371 h 1382"/>
                <a:gd name="T58" fmla="*/ 117 w 1319"/>
                <a:gd name="T59" fmla="*/ 376 h 1382"/>
                <a:gd name="T60" fmla="*/ 137 w 1319"/>
                <a:gd name="T61" fmla="*/ 378 h 1382"/>
                <a:gd name="T62" fmla="*/ 158 w 1319"/>
                <a:gd name="T63" fmla="*/ 377 h 1382"/>
                <a:gd name="T64" fmla="*/ 180 w 1319"/>
                <a:gd name="T65" fmla="*/ 374 h 1382"/>
                <a:gd name="T66" fmla="*/ 201 w 1319"/>
                <a:gd name="T67" fmla="*/ 368 h 1382"/>
                <a:gd name="T68" fmla="*/ 222 w 1319"/>
                <a:gd name="T69" fmla="*/ 360 h 1382"/>
                <a:gd name="T70" fmla="*/ 243 w 1319"/>
                <a:gd name="T71" fmla="*/ 348 h 1382"/>
                <a:gd name="T72" fmla="*/ 262 w 1319"/>
                <a:gd name="T73" fmla="*/ 335 h 1382"/>
                <a:gd name="T74" fmla="*/ 281 w 1319"/>
                <a:gd name="T75" fmla="*/ 320 h 1382"/>
                <a:gd name="T76" fmla="*/ 298 w 1319"/>
                <a:gd name="T77" fmla="*/ 303 h 1382"/>
                <a:gd name="T78" fmla="*/ 313 w 1319"/>
                <a:gd name="T79" fmla="*/ 284 h 1382"/>
                <a:gd name="T80" fmla="*/ 326 w 1319"/>
                <a:gd name="T81" fmla="*/ 263 h 1382"/>
                <a:gd name="T82" fmla="*/ 338 w 1319"/>
                <a:gd name="T83" fmla="*/ 242 h 1382"/>
                <a:gd name="T84" fmla="*/ 346 w 1319"/>
                <a:gd name="T85" fmla="*/ 220 h 1382"/>
                <a:gd name="T86" fmla="*/ 353 w 1319"/>
                <a:gd name="T87" fmla="*/ 198 h 1382"/>
                <a:gd name="T88" fmla="*/ 357 w 1319"/>
                <a:gd name="T89" fmla="*/ 175 h 1382"/>
                <a:gd name="T90" fmla="*/ 358 w 1319"/>
                <a:gd name="T91" fmla="*/ 153 h 1382"/>
                <a:gd name="T92" fmla="*/ 357 w 1319"/>
                <a:gd name="T93" fmla="*/ 131 h 1382"/>
                <a:gd name="T94" fmla="*/ 353 w 1319"/>
                <a:gd name="T95" fmla="*/ 109 h 1382"/>
                <a:gd name="T96" fmla="*/ 347 w 1319"/>
                <a:gd name="T97" fmla="*/ 90 h 1382"/>
                <a:gd name="T98" fmla="*/ 338 w 1319"/>
                <a:gd name="T99" fmla="*/ 71 h 1382"/>
                <a:gd name="T100" fmla="*/ 327 w 1319"/>
                <a:gd name="T101" fmla="*/ 54 h 1382"/>
                <a:gd name="T102" fmla="*/ 314 w 1319"/>
                <a:gd name="T103" fmla="*/ 39 h 138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319" h="1382">
                  <a:moveTo>
                    <a:pt x="1122" y="112"/>
                  </a:moveTo>
                  <a:lnTo>
                    <a:pt x="1103" y="97"/>
                  </a:lnTo>
                  <a:lnTo>
                    <a:pt x="1083" y="84"/>
                  </a:lnTo>
                  <a:lnTo>
                    <a:pt x="1063" y="71"/>
                  </a:lnTo>
                  <a:lnTo>
                    <a:pt x="1041" y="60"/>
                  </a:lnTo>
                  <a:lnTo>
                    <a:pt x="1019" y="49"/>
                  </a:lnTo>
                  <a:lnTo>
                    <a:pt x="997" y="39"/>
                  </a:lnTo>
                  <a:lnTo>
                    <a:pt x="974" y="31"/>
                  </a:lnTo>
                  <a:lnTo>
                    <a:pt x="951" y="23"/>
                  </a:lnTo>
                  <a:lnTo>
                    <a:pt x="926" y="16"/>
                  </a:lnTo>
                  <a:lnTo>
                    <a:pt x="902" y="11"/>
                  </a:lnTo>
                  <a:lnTo>
                    <a:pt x="877" y="6"/>
                  </a:lnTo>
                  <a:lnTo>
                    <a:pt x="852" y="3"/>
                  </a:lnTo>
                  <a:lnTo>
                    <a:pt x="827" y="1"/>
                  </a:lnTo>
                  <a:lnTo>
                    <a:pt x="801" y="0"/>
                  </a:lnTo>
                  <a:lnTo>
                    <a:pt x="775" y="1"/>
                  </a:lnTo>
                  <a:lnTo>
                    <a:pt x="750" y="2"/>
                  </a:lnTo>
                  <a:lnTo>
                    <a:pt x="723" y="4"/>
                  </a:lnTo>
                  <a:lnTo>
                    <a:pt x="696" y="7"/>
                  </a:lnTo>
                  <a:lnTo>
                    <a:pt x="671" y="12"/>
                  </a:lnTo>
                  <a:lnTo>
                    <a:pt x="644" y="18"/>
                  </a:lnTo>
                  <a:lnTo>
                    <a:pt x="618" y="24"/>
                  </a:lnTo>
                  <a:lnTo>
                    <a:pt x="591" y="32"/>
                  </a:lnTo>
                  <a:lnTo>
                    <a:pt x="565" y="40"/>
                  </a:lnTo>
                  <a:lnTo>
                    <a:pt x="539" y="51"/>
                  </a:lnTo>
                  <a:lnTo>
                    <a:pt x="513" y="62"/>
                  </a:lnTo>
                  <a:lnTo>
                    <a:pt x="488" y="73"/>
                  </a:lnTo>
                  <a:lnTo>
                    <a:pt x="462" y="86"/>
                  </a:lnTo>
                  <a:lnTo>
                    <a:pt x="438" y="100"/>
                  </a:lnTo>
                  <a:lnTo>
                    <a:pt x="412" y="115"/>
                  </a:lnTo>
                  <a:lnTo>
                    <a:pt x="389" y="131"/>
                  </a:lnTo>
                  <a:lnTo>
                    <a:pt x="364" y="147"/>
                  </a:lnTo>
                  <a:lnTo>
                    <a:pt x="341" y="165"/>
                  </a:lnTo>
                  <a:lnTo>
                    <a:pt x="318" y="183"/>
                  </a:lnTo>
                  <a:lnTo>
                    <a:pt x="296" y="202"/>
                  </a:lnTo>
                  <a:lnTo>
                    <a:pt x="274" y="222"/>
                  </a:lnTo>
                  <a:lnTo>
                    <a:pt x="253" y="243"/>
                  </a:lnTo>
                  <a:lnTo>
                    <a:pt x="232" y="264"/>
                  </a:lnTo>
                  <a:lnTo>
                    <a:pt x="213" y="286"/>
                  </a:lnTo>
                  <a:lnTo>
                    <a:pt x="194" y="309"/>
                  </a:lnTo>
                  <a:lnTo>
                    <a:pt x="176" y="332"/>
                  </a:lnTo>
                  <a:lnTo>
                    <a:pt x="158" y="357"/>
                  </a:lnTo>
                  <a:lnTo>
                    <a:pt x="142" y="381"/>
                  </a:lnTo>
                  <a:lnTo>
                    <a:pt x="126" y="406"/>
                  </a:lnTo>
                  <a:lnTo>
                    <a:pt x="110" y="431"/>
                  </a:lnTo>
                  <a:lnTo>
                    <a:pt x="96" y="457"/>
                  </a:lnTo>
                  <a:lnTo>
                    <a:pt x="83" y="483"/>
                  </a:lnTo>
                  <a:lnTo>
                    <a:pt x="70" y="510"/>
                  </a:lnTo>
                  <a:lnTo>
                    <a:pt x="59" y="537"/>
                  </a:lnTo>
                  <a:lnTo>
                    <a:pt x="49" y="563"/>
                  </a:lnTo>
                  <a:lnTo>
                    <a:pt x="39" y="591"/>
                  </a:lnTo>
                  <a:lnTo>
                    <a:pt x="31" y="619"/>
                  </a:lnTo>
                  <a:lnTo>
                    <a:pt x="23" y="645"/>
                  </a:lnTo>
                  <a:lnTo>
                    <a:pt x="17" y="673"/>
                  </a:lnTo>
                  <a:lnTo>
                    <a:pt x="12" y="700"/>
                  </a:lnTo>
                  <a:lnTo>
                    <a:pt x="7" y="728"/>
                  </a:lnTo>
                  <a:lnTo>
                    <a:pt x="3" y="756"/>
                  </a:lnTo>
                  <a:lnTo>
                    <a:pt x="1" y="784"/>
                  </a:lnTo>
                  <a:lnTo>
                    <a:pt x="0" y="811"/>
                  </a:lnTo>
                  <a:lnTo>
                    <a:pt x="0" y="838"/>
                  </a:lnTo>
                  <a:lnTo>
                    <a:pt x="1" y="864"/>
                  </a:lnTo>
                  <a:lnTo>
                    <a:pt x="3" y="891"/>
                  </a:lnTo>
                  <a:lnTo>
                    <a:pt x="6" y="918"/>
                  </a:lnTo>
                  <a:lnTo>
                    <a:pt x="10" y="943"/>
                  </a:lnTo>
                  <a:lnTo>
                    <a:pt x="15" y="969"/>
                  </a:lnTo>
                  <a:lnTo>
                    <a:pt x="21" y="994"/>
                  </a:lnTo>
                  <a:lnTo>
                    <a:pt x="29" y="1019"/>
                  </a:lnTo>
                  <a:lnTo>
                    <a:pt x="36" y="1043"/>
                  </a:lnTo>
                  <a:lnTo>
                    <a:pt x="46" y="1067"/>
                  </a:lnTo>
                  <a:lnTo>
                    <a:pt x="55" y="1089"/>
                  </a:lnTo>
                  <a:lnTo>
                    <a:pt x="67" y="1111"/>
                  </a:lnTo>
                  <a:lnTo>
                    <a:pt x="79" y="1133"/>
                  </a:lnTo>
                  <a:lnTo>
                    <a:pt x="92" y="1154"/>
                  </a:lnTo>
                  <a:lnTo>
                    <a:pt x="105" y="1174"/>
                  </a:lnTo>
                  <a:lnTo>
                    <a:pt x="120" y="1193"/>
                  </a:lnTo>
                  <a:lnTo>
                    <a:pt x="136" y="1212"/>
                  </a:lnTo>
                  <a:lnTo>
                    <a:pt x="152" y="1230"/>
                  </a:lnTo>
                  <a:lnTo>
                    <a:pt x="170" y="1247"/>
                  </a:lnTo>
                  <a:lnTo>
                    <a:pt x="188" y="1263"/>
                  </a:lnTo>
                  <a:lnTo>
                    <a:pt x="207" y="1278"/>
                  </a:lnTo>
                  <a:lnTo>
                    <a:pt x="227" y="1291"/>
                  </a:lnTo>
                  <a:lnTo>
                    <a:pt x="247" y="1305"/>
                  </a:lnTo>
                  <a:lnTo>
                    <a:pt x="267" y="1317"/>
                  </a:lnTo>
                  <a:lnTo>
                    <a:pt x="290" y="1329"/>
                  </a:lnTo>
                  <a:lnTo>
                    <a:pt x="311" y="1338"/>
                  </a:lnTo>
                  <a:lnTo>
                    <a:pt x="334" y="1348"/>
                  </a:lnTo>
                  <a:lnTo>
                    <a:pt x="358" y="1355"/>
                  </a:lnTo>
                  <a:lnTo>
                    <a:pt x="381" y="1363"/>
                  </a:lnTo>
                  <a:lnTo>
                    <a:pt x="406" y="1368"/>
                  </a:lnTo>
                  <a:lnTo>
                    <a:pt x="430" y="1373"/>
                  </a:lnTo>
                  <a:lnTo>
                    <a:pt x="455" y="1377"/>
                  </a:lnTo>
                  <a:lnTo>
                    <a:pt x="480" y="1380"/>
                  </a:lnTo>
                  <a:lnTo>
                    <a:pt x="506" y="1381"/>
                  </a:lnTo>
                  <a:lnTo>
                    <a:pt x="531" y="1382"/>
                  </a:lnTo>
                  <a:lnTo>
                    <a:pt x="557" y="1381"/>
                  </a:lnTo>
                  <a:lnTo>
                    <a:pt x="583" y="1380"/>
                  </a:lnTo>
                  <a:lnTo>
                    <a:pt x="610" y="1377"/>
                  </a:lnTo>
                  <a:lnTo>
                    <a:pt x="636" y="1372"/>
                  </a:lnTo>
                  <a:lnTo>
                    <a:pt x="662" y="1367"/>
                  </a:lnTo>
                  <a:lnTo>
                    <a:pt x="689" y="1362"/>
                  </a:lnTo>
                  <a:lnTo>
                    <a:pt x="716" y="1354"/>
                  </a:lnTo>
                  <a:lnTo>
                    <a:pt x="741" y="1346"/>
                  </a:lnTo>
                  <a:lnTo>
                    <a:pt x="768" y="1336"/>
                  </a:lnTo>
                  <a:lnTo>
                    <a:pt x="793" y="1326"/>
                  </a:lnTo>
                  <a:lnTo>
                    <a:pt x="819" y="1315"/>
                  </a:lnTo>
                  <a:lnTo>
                    <a:pt x="844" y="1302"/>
                  </a:lnTo>
                  <a:lnTo>
                    <a:pt x="870" y="1289"/>
                  </a:lnTo>
                  <a:lnTo>
                    <a:pt x="894" y="1274"/>
                  </a:lnTo>
                  <a:lnTo>
                    <a:pt x="919" y="1259"/>
                  </a:lnTo>
                  <a:lnTo>
                    <a:pt x="943" y="1243"/>
                  </a:lnTo>
                  <a:lnTo>
                    <a:pt x="967" y="1226"/>
                  </a:lnTo>
                  <a:lnTo>
                    <a:pt x="990" y="1208"/>
                  </a:lnTo>
                  <a:lnTo>
                    <a:pt x="1013" y="1189"/>
                  </a:lnTo>
                  <a:lnTo>
                    <a:pt x="1035" y="1170"/>
                  </a:lnTo>
                  <a:lnTo>
                    <a:pt x="1056" y="1150"/>
                  </a:lnTo>
                  <a:lnTo>
                    <a:pt x="1076" y="1128"/>
                  </a:lnTo>
                  <a:lnTo>
                    <a:pt x="1097" y="1107"/>
                  </a:lnTo>
                  <a:lnTo>
                    <a:pt x="1117" y="1085"/>
                  </a:lnTo>
                  <a:lnTo>
                    <a:pt x="1135" y="1061"/>
                  </a:lnTo>
                  <a:lnTo>
                    <a:pt x="1153" y="1038"/>
                  </a:lnTo>
                  <a:lnTo>
                    <a:pt x="1170" y="1013"/>
                  </a:lnTo>
                  <a:lnTo>
                    <a:pt x="1186" y="989"/>
                  </a:lnTo>
                  <a:lnTo>
                    <a:pt x="1202" y="963"/>
                  </a:lnTo>
                  <a:lnTo>
                    <a:pt x="1217" y="938"/>
                  </a:lnTo>
                  <a:lnTo>
                    <a:pt x="1231" y="912"/>
                  </a:lnTo>
                  <a:lnTo>
                    <a:pt x="1244" y="886"/>
                  </a:lnTo>
                  <a:lnTo>
                    <a:pt x="1255" y="859"/>
                  </a:lnTo>
                  <a:lnTo>
                    <a:pt x="1266" y="832"/>
                  </a:lnTo>
                  <a:lnTo>
                    <a:pt x="1276" y="805"/>
                  </a:lnTo>
                  <a:lnTo>
                    <a:pt x="1285" y="778"/>
                  </a:lnTo>
                  <a:lnTo>
                    <a:pt x="1293" y="751"/>
                  </a:lnTo>
                  <a:lnTo>
                    <a:pt x="1300" y="723"/>
                  </a:lnTo>
                  <a:lnTo>
                    <a:pt x="1305" y="695"/>
                  </a:lnTo>
                  <a:lnTo>
                    <a:pt x="1311" y="667"/>
                  </a:lnTo>
                  <a:lnTo>
                    <a:pt x="1314" y="640"/>
                  </a:lnTo>
                  <a:lnTo>
                    <a:pt x="1317" y="612"/>
                  </a:lnTo>
                  <a:lnTo>
                    <a:pt x="1319" y="584"/>
                  </a:lnTo>
                  <a:lnTo>
                    <a:pt x="1319" y="558"/>
                  </a:lnTo>
                  <a:lnTo>
                    <a:pt x="1319" y="531"/>
                  </a:lnTo>
                  <a:lnTo>
                    <a:pt x="1318" y="504"/>
                  </a:lnTo>
                  <a:lnTo>
                    <a:pt x="1315" y="478"/>
                  </a:lnTo>
                  <a:lnTo>
                    <a:pt x="1312" y="451"/>
                  </a:lnTo>
                  <a:lnTo>
                    <a:pt x="1308" y="426"/>
                  </a:lnTo>
                  <a:lnTo>
                    <a:pt x="1301" y="400"/>
                  </a:lnTo>
                  <a:lnTo>
                    <a:pt x="1295" y="376"/>
                  </a:lnTo>
                  <a:lnTo>
                    <a:pt x="1287" y="351"/>
                  </a:lnTo>
                  <a:lnTo>
                    <a:pt x="1279" y="328"/>
                  </a:lnTo>
                  <a:lnTo>
                    <a:pt x="1269" y="304"/>
                  </a:lnTo>
                  <a:lnTo>
                    <a:pt x="1259" y="282"/>
                  </a:lnTo>
                  <a:lnTo>
                    <a:pt x="1247" y="260"/>
                  </a:lnTo>
                  <a:lnTo>
                    <a:pt x="1234" y="238"/>
                  </a:lnTo>
                  <a:lnTo>
                    <a:pt x="1221" y="218"/>
                  </a:lnTo>
                  <a:lnTo>
                    <a:pt x="1206" y="198"/>
                  </a:lnTo>
                  <a:lnTo>
                    <a:pt x="1191" y="179"/>
                  </a:lnTo>
                  <a:lnTo>
                    <a:pt x="1176" y="161"/>
                  </a:lnTo>
                  <a:lnTo>
                    <a:pt x="1158" y="144"/>
                  </a:lnTo>
                  <a:lnTo>
                    <a:pt x="1140" y="128"/>
                  </a:lnTo>
                  <a:lnTo>
                    <a:pt x="1122" y="11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91663352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006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" dur="500"/>
                                        <p:tgtEl>
                                          <p:spTgt spid="1007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7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1007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" dur="500"/>
                                        <p:tgtEl>
                                          <p:spTgt spid="100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003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003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" dur="500"/>
                                        <p:tgtEl>
                                          <p:spTgt spid="100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1007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45" dur="500"/>
                                        <p:tgtEl>
                                          <p:spTgt spid="100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1007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007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0" dur="500"/>
                                        <p:tgtEl>
                                          <p:spTgt spid="100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0356" grpId="0" autoUpdateAnimBg="0"/>
      <p:bldP spid="100358" grpId="0" autoUpdateAnimBg="0"/>
      <p:bldP spid="100359" grpId="0" autoUpdateAnimBg="0"/>
      <p:bldP spid="100360" grpId="0" autoUpdateAnimBg="0"/>
      <p:bldP spid="100442" grpId="0" autoUpdateAnimBg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Text Box 43"/>
          <p:cNvSpPr txBox="1">
            <a:spLocks noChangeArrowheads="1"/>
          </p:cNvSpPr>
          <p:nvPr/>
        </p:nvSpPr>
        <p:spPr bwMode="auto">
          <a:xfrm>
            <a:off x="0" y="0"/>
            <a:ext cx="37496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斜视图的画法</a:t>
            </a:r>
          </a:p>
        </p:txBody>
      </p:sp>
      <p:sp>
        <p:nvSpPr>
          <p:cNvPr id="101420" name="Text Box 44"/>
          <p:cNvSpPr txBox="1">
            <a:spLocks noChangeArrowheads="1"/>
          </p:cNvSpPr>
          <p:nvPr/>
        </p:nvSpPr>
        <p:spPr bwMode="auto">
          <a:xfrm>
            <a:off x="357188" y="3811588"/>
            <a:ext cx="47561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3600">
                <a:solidFill>
                  <a:srgbClr val="FF0000"/>
                </a:solidFill>
                <a:latin typeface="Times New Roman" pitchFamily="18" charset="0"/>
              </a:rPr>
              <a:t>画斜视图的注意事项：</a:t>
            </a:r>
          </a:p>
        </p:txBody>
      </p:sp>
      <p:sp>
        <p:nvSpPr>
          <p:cNvPr id="101422" name="Text Box 46"/>
          <p:cNvSpPr txBox="1">
            <a:spLocks noChangeArrowheads="1"/>
          </p:cNvSpPr>
          <p:nvPr/>
        </p:nvSpPr>
        <p:spPr bwMode="auto">
          <a:xfrm>
            <a:off x="631825" y="5329238"/>
            <a:ext cx="851217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2800">
                <a:solidFill>
                  <a:srgbClr val="000000"/>
                </a:solidFill>
                <a:latin typeface="Times New Roman" pitchFamily="18" charset="0"/>
                <a:sym typeface="Symbol" pitchFamily="18" charset="2"/>
              </a:rPr>
              <a:t>  </a:t>
            </a:r>
            <a:r>
              <a:rPr lang="zh-CN" altLang="en-US" sz="2800">
                <a:solidFill>
                  <a:srgbClr val="000000"/>
                </a:solidFill>
                <a:latin typeface="Times New Roman" pitchFamily="18" charset="0"/>
                <a:sym typeface="Symbol" pitchFamily="18" charset="2"/>
              </a:rPr>
              <a:t>斜视图的标注与</a:t>
            </a:r>
            <a:r>
              <a:rPr lang="zh-CN" altLang="en-US" sz="28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向</a:t>
            </a:r>
            <a:r>
              <a:rPr lang="zh-CN" altLang="en-US" sz="28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  <a:sym typeface="Symbol" pitchFamily="18" charset="2"/>
              </a:rPr>
              <a:t>视图</a:t>
            </a:r>
            <a:r>
              <a:rPr lang="zh-CN" altLang="en-US" sz="2800">
                <a:solidFill>
                  <a:srgbClr val="000000"/>
                </a:solidFill>
                <a:latin typeface="Times New Roman" pitchFamily="18" charset="0"/>
                <a:sym typeface="Symbol" pitchFamily="18" charset="2"/>
              </a:rPr>
              <a:t>相同。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  <a:sym typeface="Symbol" pitchFamily="18" charset="2"/>
              </a:rPr>
              <a:t>   </a:t>
            </a:r>
          </a:p>
        </p:txBody>
      </p:sp>
      <p:sp>
        <p:nvSpPr>
          <p:cNvPr id="101440" name="Text Box 64"/>
          <p:cNvSpPr txBox="1">
            <a:spLocks noChangeArrowheads="1"/>
          </p:cNvSpPr>
          <p:nvPr/>
        </p:nvSpPr>
        <p:spPr bwMode="auto">
          <a:xfrm>
            <a:off x="631825" y="4373563"/>
            <a:ext cx="8410575" cy="1117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Font typeface="Symbol" pitchFamily="18" charset="2"/>
              <a:buChar char="·"/>
            </a:pPr>
            <a:r>
              <a:rPr lang="en-US" altLang="zh-CN" sz="2800">
                <a:solidFill>
                  <a:srgbClr val="000000"/>
                </a:solidFill>
                <a:latin typeface="Times New Roman" pitchFamily="18" charset="0"/>
                <a:sym typeface="Symbol" pitchFamily="18" charset="2"/>
              </a:rPr>
              <a:t>  </a:t>
            </a:r>
            <a:r>
              <a:rPr lang="zh-CN" altLang="en-US" sz="2800">
                <a:solidFill>
                  <a:srgbClr val="000000"/>
                </a:solidFill>
                <a:latin typeface="Times New Roman" pitchFamily="18" charset="0"/>
                <a:sym typeface="Symbol" pitchFamily="18" charset="2"/>
              </a:rPr>
              <a:t>斜视图一般配置在箭头所指的方向，且保持投影  </a:t>
            </a:r>
          </a:p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Font typeface="Symbol" pitchFamily="18" charset="2"/>
              <a:buNone/>
            </a:pPr>
            <a:r>
              <a:rPr lang="zh-CN" altLang="en-US" sz="2800">
                <a:solidFill>
                  <a:srgbClr val="000000"/>
                </a:solidFill>
                <a:latin typeface="Times New Roman" pitchFamily="18" charset="0"/>
                <a:sym typeface="Symbol" pitchFamily="18" charset="2"/>
              </a:rPr>
              <a:t>    对应关系；必要时也可以画在其它适当位置。</a:t>
            </a:r>
          </a:p>
        </p:txBody>
      </p:sp>
      <p:grpSp>
        <p:nvGrpSpPr>
          <p:cNvPr id="101449" name="Group 73"/>
          <p:cNvGrpSpPr>
            <a:grpSpLocks/>
          </p:cNvGrpSpPr>
          <p:nvPr/>
        </p:nvGrpSpPr>
        <p:grpSpPr bwMode="auto">
          <a:xfrm>
            <a:off x="654050" y="5851525"/>
            <a:ext cx="7942263" cy="1006475"/>
            <a:chOff x="306" y="3405"/>
            <a:chExt cx="5003" cy="634"/>
          </a:xfrm>
        </p:grpSpPr>
        <p:sp>
          <p:nvSpPr>
            <p:cNvPr id="9389" name="Text Box 47"/>
            <p:cNvSpPr txBox="1">
              <a:spLocks noChangeArrowheads="1"/>
            </p:cNvSpPr>
            <p:nvPr/>
          </p:nvSpPr>
          <p:spPr bwMode="auto">
            <a:xfrm>
              <a:off x="306" y="3405"/>
              <a:ext cx="5003" cy="6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buFont typeface="Symbol" pitchFamily="18" charset="2"/>
                <a:buChar char="·"/>
              </a:pPr>
              <a:r>
                <a:rPr lang="en-US" altLang="zh-CN" sz="2800">
                  <a:solidFill>
                    <a:srgbClr val="000000"/>
                  </a:solidFill>
                  <a:latin typeface="Times New Roman" pitchFamily="18" charset="0"/>
                  <a:sym typeface="Symbol" pitchFamily="18" charset="2"/>
                </a:rPr>
                <a:t>  </a:t>
              </a:r>
              <a:r>
                <a:rPr lang="zh-CN" altLang="en-US" sz="2800">
                  <a:solidFill>
                    <a:srgbClr val="000000"/>
                  </a:solidFill>
                  <a:latin typeface="Times New Roman" pitchFamily="18" charset="0"/>
                  <a:sym typeface="Symbol" pitchFamily="18" charset="2"/>
                </a:rPr>
                <a:t>允许将斜视图旋转配置，但需在斜视图上方注</a:t>
              </a:r>
            </a:p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buFont typeface="Symbol" pitchFamily="18" charset="2"/>
                <a:buNone/>
              </a:pPr>
              <a:r>
                <a:rPr lang="zh-CN" altLang="en-US" sz="2800">
                  <a:solidFill>
                    <a:srgbClr val="000000"/>
                  </a:solidFill>
                  <a:latin typeface="Times New Roman" pitchFamily="18" charset="0"/>
                  <a:sym typeface="Symbol" pitchFamily="18" charset="2"/>
                </a:rPr>
                <a:t>    明“</a:t>
              </a:r>
              <a:r>
                <a:rPr lang="en-US" altLang="zh-CN" sz="2800">
                  <a:latin typeface="黑体" pitchFamily="2" charset="-122"/>
                  <a:ea typeface="黑体" pitchFamily="2" charset="-122"/>
                  <a:sym typeface="Symbol" pitchFamily="18" charset="2"/>
                </a:rPr>
                <a:t>X   </a:t>
              </a:r>
              <a:r>
                <a:rPr lang="en-US" altLang="zh-CN" sz="2800">
                  <a:solidFill>
                    <a:srgbClr val="000000"/>
                  </a:solidFill>
                  <a:latin typeface="Times New Roman" pitchFamily="18" charset="0"/>
                  <a:sym typeface="Symbol" pitchFamily="18" charset="2"/>
                </a:rPr>
                <a:t>”</a:t>
              </a:r>
              <a:r>
                <a:rPr lang="zh-CN" altLang="en-US" sz="3200">
                  <a:solidFill>
                    <a:srgbClr val="000000"/>
                  </a:solidFill>
                  <a:latin typeface="Times New Roman" pitchFamily="18" charset="0"/>
                  <a:sym typeface="CommercialPi BT" pitchFamily="18" charset="2"/>
                </a:rPr>
                <a:t>。</a:t>
              </a:r>
            </a:p>
          </p:txBody>
        </p:sp>
        <p:sp>
          <p:nvSpPr>
            <p:cNvPr id="9390" name="Arc 72"/>
            <p:cNvSpPr>
              <a:spLocks/>
            </p:cNvSpPr>
            <p:nvPr/>
          </p:nvSpPr>
          <p:spPr bwMode="auto">
            <a:xfrm>
              <a:off x="1113" y="3798"/>
              <a:ext cx="248" cy="132"/>
            </a:xfrm>
            <a:custGeom>
              <a:avLst/>
              <a:gdLst>
                <a:gd name="T0" fmla="*/ 2 w 43200"/>
                <a:gd name="T1" fmla="*/ 127 h 26024"/>
                <a:gd name="T2" fmla="*/ 245 w 43200"/>
                <a:gd name="T3" fmla="*/ 132 h 26024"/>
                <a:gd name="T4" fmla="*/ 124 w 43200"/>
                <a:gd name="T5" fmla="*/ 110 h 260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200" h="26024" fill="none" extrusionOk="0">
                  <a:moveTo>
                    <a:pt x="287" y="25115"/>
                  </a:moveTo>
                  <a:cubicBezTo>
                    <a:pt x="96" y="23953"/>
                    <a:pt x="0" y="22777"/>
                    <a:pt x="0" y="21600"/>
                  </a:cubicBezTo>
                  <a:cubicBezTo>
                    <a:pt x="0" y="9670"/>
                    <a:pt x="9670" y="0"/>
                    <a:pt x="21600" y="0"/>
                  </a:cubicBezTo>
                  <a:cubicBezTo>
                    <a:pt x="33529" y="0"/>
                    <a:pt x="43200" y="9670"/>
                    <a:pt x="43200" y="21600"/>
                  </a:cubicBezTo>
                  <a:cubicBezTo>
                    <a:pt x="43200" y="23086"/>
                    <a:pt x="43046" y="24569"/>
                    <a:pt x="42742" y="26024"/>
                  </a:cubicBezTo>
                </a:path>
                <a:path w="43200" h="26024" stroke="0" extrusionOk="0">
                  <a:moveTo>
                    <a:pt x="287" y="25115"/>
                  </a:moveTo>
                  <a:cubicBezTo>
                    <a:pt x="96" y="23953"/>
                    <a:pt x="0" y="22777"/>
                    <a:pt x="0" y="21600"/>
                  </a:cubicBezTo>
                  <a:cubicBezTo>
                    <a:pt x="0" y="9670"/>
                    <a:pt x="9670" y="0"/>
                    <a:pt x="21600" y="0"/>
                  </a:cubicBezTo>
                  <a:cubicBezTo>
                    <a:pt x="33529" y="0"/>
                    <a:pt x="43200" y="9670"/>
                    <a:pt x="43200" y="21600"/>
                  </a:cubicBezTo>
                  <a:cubicBezTo>
                    <a:pt x="43200" y="23086"/>
                    <a:pt x="43046" y="24569"/>
                    <a:pt x="42742" y="26024"/>
                  </a:cubicBezTo>
                  <a:lnTo>
                    <a:pt x="21600" y="21600"/>
                  </a:lnTo>
                  <a:lnTo>
                    <a:pt x="287" y="25115"/>
                  </a:lnTo>
                  <a:close/>
                </a:path>
              </a:pathLst>
            </a:custGeom>
            <a:noFill/>
            <a:ln w="12700">
              <a:solidFill>
                <a:srgbClr val="FF0000"/>
              </a:solidFill>
              <a:round/>
              <a:headEnd type="triangle" w="sm" len="lg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101451" name="Rectangle 75"/>
          <p:cNvSpPr>
            <a:spLocks noChangeArrowheads="1"/>
          </p:cNvSpPr>
          <p:nvPr/>
        </p:nvSpPr>
        <p:spPr bwMode="auto">
          <a:xfrm>
            <a:off x="5591175" y="0"/>
            <a:ext cx="3552825" cy="1554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FFCCFF"/>
                    </a:gs>
                    <a:gs pos="50000">
                      <a:srgbClr val="FFFF00"/>
                    </a:gs>
                    <a:gs pos="100000">
                      <a:srgbClr val="FFCC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76200" algn="ctr">
                <a:pattFill prst="dkUpDiag">
                  <a:fgClr>
                    <a:srgbClr val="FF3300"/>
                  </a:fgClr>
                  <a:bgClr>
                    <a:srgbClr val="FFCCFF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32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字母靠近箭头端，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32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符号方向与旋转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32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方向一致</a:t>
            </a:r>
          </a:p>
        </p:txBody>
      </p:sp>
      <p:grpSp>
        <p:nvGrpSpPr>
          <p:cNvPr id="101465" name="Group 89"/>
          <p:cNvGrpSpPr>
            <a:grpSpLocks/>
          </p:cNvGrpSpPr>
          <p:nvPr/>
        </p:nvGrpSpPr>
        <p:grpSpPr bwMode="auto">
          <a:xfrm>
            <a:off x="6426200" y="2222500"/>
            <a:ext cx="138113" cy="276225"/>
            <a:chOff x="3649" y="1325"/>
            <a:chExt cx="80" cy="159"/>
          </a:xfrm>
        </p:grpSpPr>
        <p:sp>
          <p:nvSpPr>
            <p:cNvPr id="9387" name="Freeform 90"/>
            <p:cNvSpPr>
              <a:spLocks/>
            </p:cNvSpPr>
            <p:nvPr/>
          </p:nvSpPr>
          <p:spPr bwMode="auto">
            <a:xfrm>
              <a:off x="3649" y="1325"/>
              <a:ext cx="80" cy="159"/>
            </a:xfrm>
            <a:custGeom>
              <a:avLst/>
              <a:gdLst>
                <a:gd name="T0" fmla="*/ 0 w 391"/>
                <a:gd name="T1" fmla="*/ 159 h 780"/>
                <a:gd name="T2" fmla="*/ 80 w 391"/>
                <a:gd name="T3" fmla="*/ 0 h 780"/>
                <a:gd name="T4" fmla="*/ 74 w 391"/>
                <a:gd name="T5" fmla="*/ 159 h 7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1" h="780">
                  <a:moveTo>
                    <a:pt x="0" y="780"/>
                  </a:moveTo>
                  <a:lnTo>
                    <a:pt x="391" y="0"/>
                  </a:lnTo>
                  <a:lnTo>
                    <a:pt x="363" y="78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88" name="Line 91"/>
            <p:cNvSpPr>
              <a:spLocks noChangeShapeType="1"/>
            </p:cNvSpPr>
            <p:nvPr/>
          </p:nvSpPr>
          <p:spPr bwMode="auto">
            <a:xfrm flipH="1">
              <a:off x="3671" y="1439"/>
              <a:ext cx="5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01468" name="Group 92"/>
          <p:cNvGrpSpPr>
            <a:grpSpLocks/>
          </p:cNvGrpSpPr>
          <p:nvPr/>
        </p:nvGrpSpPr>
        <p:grpSpPr bwMode="auto">
          <a:xfrm>
            <a:off x="3065463" y="655638"/>
            <a:ext cx="139700" cy="276225"/>
            <a:chOff x="1712" y="710"/>
            <a:chExt cx="80" cy="159"/>
          </a:xfrm>
        </p:grpSpPr>
        <p:sp>
          <p:nvSpPr>
            <p:cNvPr id="9385" name="Freeform 93"/>
            <p:cNvSpPr>
              <a:spLocks/>
            </p:cNvSpPr>
            <p:nvPr/>
          </p:nvSpPr>
          <p:spPr bwMode="auto">
            <a:xfrm>
              <a:off x="1712" y="710"/>
              <a:ext cx="80" cy="159"/>
            </a:xfrm>
            <a:custGeom>
              <a:avLst/>
              <a:gdLst>
                <a:gd name="T0" fmla="*/ 0 w 391"/>
                <a:gd name="T1" fmla="*/ 159 h 778"/>
                <a:gd name="T2" fmla="*/ 80 w 391"/>
                <a:gd name="T3" fmla="*/ 0 h 778"/>
                <a:gd name="T4" fmla="*/ 74 w 391"/>
                <a:gd name="T5" fmla="*/ 159 h 7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1" h="778">
                  <a:moveTo>
                    <a:pt x="0" y="778"/>
                  </a:moveTo>
                  <a:lnTo>
                    <a:pt x="391" y="0"/>
                  </a:lnTo>
                  <a:lnTo>
                    <a:pt x="363" y="77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86" name="Line 94"/>
            <p:cNvSpPr>
              <a:spLocks noChangeShapeType="1"/>
            </p:cNvSpPr>
            <p:nvPr/>
          </p:nvSpPr>
          <p:spPr bwMode="auto">
            <a:xfrm flipH="1">
              <a:off x="1735" y="824"/>
              <a:ext cx="5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01471" name="Group 95"/>
          <p:cNvGrpSpPr>
            <a:grpSpLocks/>
          </p:cNvGrpSpPr>
          <p:nvPr/>
        </p:nvGrpSpPr>
        <p:grpSpPr bwMode="auto">
          <a:xfrm>
            <a:off x="3303588" y="655638"/>
            <a:ext cx="255587" cy="317500"/>
            <a:chOff x="1849" y="710"/>
            <a:chExt cx="147" cy="183"/>
          </a:xfrm>
        </p:grpSpPr>
        <p:sp>
          <p:nvSpPr>
            <p:cNvPr id="9382" name="Freeform 96"/>
            <p:cNvSpPr>
              <a:spLocks/>
            </p:cNvSpPr>
            <p:nvPr/>
          </p:nvSpPr>
          <p:spPr bwMode="auto">
            <a:xfrm>
              <a:off x="1935" y="823"/>
              <a:ext cx="61" cy="70"/>
            </a:xfrm>
            <a:custGeom>
              <a:avLst/>
              <a:gdLst>
                <a:gd name="T0" fmla="*/ 21 w 295"/>
                <a:gd name="T1" fmla="*/ 0 h 339"/>
                <a:gd name="T2" fmla="*/ 61 w 295"/>
                <a:gd name="T3" fmla="*/ 70 h 339"/>
                <a:gd name="T4" fmla="*/ 0 w 295"/>
                <a:gd name="T5" fmla="*/ 17 h 339"/>
                <a:gd name="T6" fmla="*/ 21 w 295"/>
                <a:gd name="T7" fmla="*/ 0 h 3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5" h="339">
                  <a:moveTo>
                    <a:pt x="100" y="0"/>
                  </a:moveTo>
                  <a:lnTo>
                    <a:pt x="295" y="339"/>
                  </a:lnTo>
                  <a:lnTo>
                    <a:pt x="0" y="82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83" name="Freeform 97"/>
            <p:cNvSpPr>
              <a:spLocks/>
            </p:cNvSpPr>
            <p:nvPr/>
          </p:nvSpPr>
          <p:spPr bwMode="auto">
            <a:xfrm>
              <a:off x="1935" y="823"/>
              <a:ext cx="61" cy="70"/>
            </a:xfrm>
            <a:custGeom>
              <a:avLst/>
              <a:gdLst>
                <a:gd name="T0" fmla="*/ 21 w 295"/>
                <a:gd name="T1" fmla="*/ 0 h 339"/>
                <a:gd name="T2" fmla="*/ 61 w 295"/>
                <a:gd name="T3" fmla="*/ 70 h 339"/>
                <a:gd name="T4" fmla="*/ 0 w 295"/>
                <a:gd name="T5" fmla="*/ 17 h 339"/>
                <a:gd name="T6" fmla="*/ 21 w 295"/>
                <a:gd name="T7" fmla="*/ 0 h 3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5" h="339">
                  <a:moveTo>
                    <a:pt x="100" y="0"/>
                  </a:moveTo>
                  <a:lnTo>
                    <a:pt x="295" y="339"/>
                  </a:lnTo>
                  <a:lnTo>
                    <a:pt x="0" y="82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84" name="Line 98"/>
            <p:cNvSpPr>
              <a:spLocks noChangeShapeType="1"/>
            </p:cNvSpPr>
            <p:nvPr/>
          </p:nvSpPr>
          <p:spPr bwMode="auto">
            <a:xfrm flipH="1" flipV="1">
              <a:off x="1849" y="710"/>
              <a:ext cx="147" cy="18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01475" name="Group 99"/>
          <p:cNvGrpSpPr>
            <a:grpSpLocks/>
          </p:cNvGrpSpPr>
          <p:nvPr/>
        </p:nvGrpSpPr>
        <p:grpSpPr bwMode="auto">
          <a:xfrm>
            <a:off x="7618413" y="2346325"/>
            <a:ext cx="877887" cy="306388"/>
            <a:chOff x="4337" y="1182"/>
            <a:chExt cx="506" cy="177"/>
          </a:xfrm>
        </p:grpSpPr>
        <p:sp>
          <p:nvSpPr>
            <p:cNvPr id="9377" name="Freeform 100"/>
            <p:cNvSpPr>
              <a:spLocks/>
            </p:cNvSpPr>
            <p:nvPr/>
          </p:nvSpPr>
          <p:spPr bwMode="auto">
            <a:xfrm>
              <a:off x="4337" y="1199"/>
              <a:ext cx="80" cy="160"/>
            </a:xfrm>
            <a:custGeom>
              <a:avLst/>
              <a:gdLst>
                <a:gd name="T0" fmla="*/ 0 w 390"/>
                <a:gd name="T1" fmla="*/ 160 h 778"/>
                <a:gd name="T2" fmla="*/ 80 w 390"/>
                <a:gd name="T3" fmla="*/ 0 h 778"/>
                <a:gd name="T4" fmla="*/ 74 w 390"/>
                <a:gd name="T5" fmla="*/ 160 h 7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0" h="778">
                  <a:moveTo>
                    <a:pt x="0" y="778"/>
                  </a:moveTo>
                  <a:lnTo>
                    <a:pt x="390" y="0"/>
                  </a:lnTo>
                  <a:lnTo>
                    <a:pt x="363" y="77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78" name="Line 101"/>
            <p:cNvSpPr>
              <a:spLocks noChangeShapeType="1"/>
            </p:cNvSpPr>
            <p:nvPr/>
          </p:nvSpPr>
          <p:spPr bwMode="auto">
            <a:xfrm flipH="1">
              <a:off x="4360" y="1315"/>
              <a:ext cx="5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79" name="Freeform 102"/>
            <p:cNvSpPr>
              <a:spLocks/>
            </p:cNvSpPr>
            <p:nvPr/>
          </p:nvSpPr>
          <p:spPr bwMode="auto">
            <a:xfrm>
              <a:off x="4490" y="1182"/>
              <a:ext cx="353" cy="177"/>
            </a:xfrm>
            <a:custGeom>
              <a:avLst/>
              <a:gdLst>
                <a:gd name="T0" fmla="*/ 353 w 1728"/>
                <a:gd name="T1" fmla="*/ 169 h 866"/>
                <a:gd name="T2" fmla="*/ 352 w 1728"/>
                <a:gd name="T3" fmla="*/ 155 h 866"/>
                <a:gd name="T4" fmla="*/ 349 w 1728"/>
                <a:gd name="T5" fmla="*/ 140 h 866"/>
                <a:gd name="T6" fmla="*/ 345 w 1728"/>
                <a:gd name="T7" fmla="*/ 125 h 866"/>
                <a:gd name="T8" fmla="*/ 340 w 1728"/>
                <a:gd name="T9" fmla="*/ 111 h 866"/>
                <a:gd name="T10" fmla="*/ 334 w 1728"/>
                <a:gd name="T11" fmla="*/ 97 h 866"/>
                <a:gd name="T12" fmla="*/ 327 w 1728"/>
                <a:gd name="T13" fmla="*/ 84 h 866"/>
                <a:gd name="T14" fmla="*/ 318 w 1728"/>
                <a:gd name="T15" fmla="*/ 72 h 866"/>
                <a:gd name="T16" fmla="*/ 309 w 1728"/>
                <a:gd name="T17" fmla="*/ 60 h 866"/>
                <a:gd name="T18" fmla="*/ 299 w 1728"/>
                <a:gd name="T19" fmla="*/ 49 h 866"/>
                <a:gd name="T20" fmla="*/ 287 w 1728"/>
                <a:gd name="T21" fmla="*/ 39 h 866"/>
                <a:gd name="T22" fmla="*/ 275 w 1728"/>
                <a:gd name="T23" fmla="*/ 30 h 866"/>
                <a:gd name="T24" fmla="*/ 263 w 1728"/>
                <a:gd name="T25" fmla="*/ 23 h 866"/>
                <a:gd name="T26" fmla="*/ 249 w 1728"/>
                <a:gd name="T27" fmla="*/ 16 h 866"/>
                <a:gd name="T28" fmla="*/ 235 w 1728"/>
                <a:gd name="T29" fmla="*/ 10 h 866"/>
                <a:gd name="T30" fmla="*/ 221 w 1728"/>
                <a:gd name="T31" fmla="*/ 6 h 866"/>
                <a:gd name="T32" fmla="*/ 206 w 1728"/>
                <a:gd name="T33" fmla="*/ 3 h 866"/>
                <a:gd name="T34" fmla="*/ 191 w 1728"/>
                <a:gd name="T35" fmla="*/ 1 h 866"/>
                <a:gd name="T36" fmla="*/ 176 w 1728"/>
                <a:gd name="T37" fmla="*/ 0 h 866"/>
                <a:gd name="T38" fmla="*/ 162 w 1728"/>
                <a:gd name="T39" fmla="*/ 1 h 866"/>
                <a:gd name="T40" fmla="*/ 146 w 1728"/>
                <a:gd name="T41" fmla="*/ 3 h 866"/>
                <a:gd name="T42" fmla="*/ 132 w 1728"/>
                <a:gd name="T43" fmla="*/ 6 h 866"/>
                <a:gd name="T44" fmla="*/ 118 w 1728"/>
                <a:gd name="T45" fmla="*/ 10 h 866"/>
                <a:gd name="T46" fmla="*/ 104 w 1728"/>
                <a:gd name="T47" fmla="*/ 16 h 866"/>
                <a:gd name="T48" fmla="*/ 90 w 1728"/>
                <a:gd name="T49" fmla="*/ 23 h 866"/>
                <a:gd name="T50" fmla="*/ 78 w 1728"/>
                <a:gd name="T51" fmla="*/ 30 h 866"/>
                <a:gd name="T52" fmla="*/ 65 w 1728"/>
                <a:gd name="T53" fmla="*/ 39 h 866"/>
                <a:gd name="T54" fmla="*/ 54 w 1728"/>
                <a:gd name="T55" fmla="*/ 49 h 866"/>
                <a:gd name="T56" fmla="*/ 44 w 1728"/>
                <a:gd name="T57" fmla="*/ 60 h 866"/>
                <a:gd name="T58" fmla="*/ 35 w 1728"/>
                <a:gd name="T59" fmla="*/ 72 h 866"/>
                <a:gd name="T60" fmla="*/ 26 w 1728"/>
                <a:gd name="T61" fmla="*/ 84 h 866"/>
                <a:gd name="T62" fmla="*/ 19 w 1728"/>
                <a:gd name="T63" fmla="*/ 97 h 866"/>
                <a:gd name="T64" fmla="*/ 12 w 1728"/>
                <a:gd name="T65" fmla="*/ 111 h 866"/>
                <a:gd name="T66" fmla="*/ 8 w 1728"/>
                <a:gd name="T67" fmla="*/ 125 h 866"/>
                <a:gd name="T68" fmla="*/ 4 w 1728"/>
                <a:gd name="T69" fmla="*/ 140 h 866"/>
                <a:gd name="T70" fmla="*/ 1 w 1728"/>
                <a:gd name="T71" fmla="*/ 155 h 866"/>
                <a:gd name="T72" fmla="*/ 0 w 1728"/>
                <a:gd name="T73" fmla="*/ 169 h 86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728" h="866">
                  <a:moveTo>
                    <a:pt x="1728" y="866"/>
                  </a:moveTo>
                  <a:lnTo>
                    <a:pt x="1728" y="828"/>
                  </a:lnTo>
                  <a:lnTo>
                    <a:pt x="1725" y="792"/>
                  </a:lnTo>
                  <a:lnTo>
                    <a:pt x="1721" y="756"/>
                  </a:lnTo>
                  <a:lnTo>
                    <a:pt x="1716" y="720"/>
                  </a:lnTo>
                  <a:lnTo>
                    <a:pt x="1709" y="684"/>
                  </a:lnTo>
                  <a:lnTo>
                    <a:pt x="1700" y="647"/>
                  </a:lnTo>
                  <a:lnTo>
                    <a:pt x="1691" y="612"/>
                  </a:lnTo>
                  <a:lnTo>
                    <a:pt x="1679" y="577"/>
                  </a:lnTo>
                  <a:lnTo>
                    <a:pt x="1666" y="543"/>
                  </a:lnTo>
                  <a:lnTo>
                    <a:pt x="1651" y="509"/>
                  </a:lnTo>
                  <a:lnTo>
                    <a:pt x="1635" y="476"/>
                  </a:lnTo>
                  <a:lnTo>
                    <a:pt x="1618" y="444"/>
                  </a:lnTo>
                  <a:lnTo>
                    <a:pt x="1600" y="412"/>
                  </a:lnTo>
                  <a:lnTo>
                    <a:pt x="1580" y="381"/>
                  </a:lnTo>
                  <a:lnTo>
                    <a:pt x="1558" y="351"/>
                  </a:lnTo>
                  <a:lnTo>
                    <a:pt x="1536" y="322"/>
                  </a:lnTo>
                  <a:lnTo>
                    <a:pt x="1513" y="294"/>
                  </a:lnTo>
                  <a:lnTo>
                    <a:pt x="1488" y="267"/>
                  </a:lnTo>
                  <a:lnTo>
                    <a:pt x="1462" y="241"/>
                  </a:lnTo>
                  <a:lnTo>
                    <a:pt x="1435" y="216"/>
                  </a:lnTo>
                  <a:lnTo>
                    <a:pt x="1407" y="193"/>
                  </a:lnTo>
                  <a:lnTo>
                    <a:pt x="1377" y="170"/>
                  </a:lnTo>
                  <a:lnTo>
                    <a:pt x="1348" y="149"/>
                  </a:lnTo>
                  <a:lnTo>
                    <a:pt x="1317" y="129"/>
                  </a:lnTo>
                  <a:lnTo>
                    <a:pt x="1285" y="111"/>
                  </a:lnTo>
                  <a:lnTo>
                    <a:pt x="1253" y="93"/>
                  </a:lnTo>
                  <a:lnTo>
                    <a:pt x="1220" y="78"/>
                  </a:lnTo>
                  <a:lnTo>
                    <a:pt x="1186" y="63"/>
                  </a:lnTo>
                  <a:lnTo>
                    <a:pt x="1152" y="50"/>
                  </a:lnTo>
                  <a:lnTo>
                    <a:pt x="1117" y="38"/>
                  </a:lnTo>
                  <a:lnTo>
                    <a:pt x="1081" y="29"/>
                  </a:lnTo>
                  <a:lnTo>
                    <a:pt x="1046" y="20"/>
                  </a:lnTo>
                  <a:lnTo>
                    <a:pt x="1010" y="13"/>
                  </a:lnTo>
                  <a:lnTo>
                    <a:pt x="974" y="7"/>
                  </a:lnTo>
                  <a:lnTo>
                    <a:pt x="937" y="3"/>
                  </a:lnTo>
                  <a:lnTo>
                    <a:pt x="900" y="1"/>
                  </a:lnTo>
                  <a:lnTo>
                    <a:pt x="863" y="0"/>
                  </a:lnTo>
                  <a:lnTo>
                    <a:pt x="827" y="1"/>
                  </a:lnTo>
                  <a:lnTo>
                    <a:pt x="791" y="3"/>
                  </a:lnTo>
                  <a:lnTo>
                    <a:pt x="753" y="7"/>
                  </a:lnTo>
                  <a:lnTo>
                    <a:pt x="717" y="13"/>
                  </a:lnTo>
                  <a:lnTo>
                    <a:pt x="681" y="20"/>
                  </a:lnTo>
                  <a:lnTo>
                    <a:pt x="646" y="29"/>
                  </a:lnTo>
                  <a:lnTo>
                    <a:pt x="611" y="38"/>
                  </a:lnTo>
                  <a:lnTo>
                    <a:pt x="576" y="50"/>
                  </a:lnTo>
                  <a:lnTo>
                    <a:pt x="542" y="63"/>
                  </a:lnTo>
                  <a:lnTo>
                    <a:pt x="508" y="78"/>
                  </a:lnTo>
                  <a:lnTo>
                    <a:pt x="475" y="93"/>
                  </a:lnTo>
                  <a:lnTo>
                    <a:pt x="441" y="111"/>
                  </a:lnTo>
                  <a:lnTo>
                    <a:pt x="411" y="129"/>
                  </a:lnTo>
                  <a:lnTo>
                    <a:pt x="380" y="149"/>
                  </a:lnTo>
                  <a:lnTo>
                    <a:pt x="350" y="170"/>
                  </a:lnTo>
                  <a:lnTo>
                    <a:pt x="320" y="193"/>
                  </a:lnTo>
                  <a:lnTo>
                    <a:pt x="292" y="216"/>
                  </a:lnTo>
                  <a:lnTo>
                    <a:pt x="266" y="241"/>
                  </a:lnTo>
                  <a:lnTo>
                    <a:pt x="239" y="267"/>
                  </a:lnTo>
                  <a:lnTo>
                    <a:pt x="215" y="294"/>
                  </a:lnTo>
                  <a:lnTo>
                    <a:pt x="191" y="322"/>
                  </a:lnTo>
                  <a:lnTo>
                    <a:pt x="169" y="351"/>
                  </a:lnTo>
                  <a:lnTo>
                    <a:pt x="148" y="381"/>
                  </a:lnTo>
                  <a:lnTo>
                    <a:pt x="127" y="412"/>
                  </a:lnTo>
                  <a:lnTo>
                    <a:pt x="109" y="444"/>
                  </a:lnTo>
                  <a:lnTo>
                    <a:pt x="91" y="476"/>
                  </a:lnTo>
                  <a:lnTo>
                    <a:pt x="76" y="509"/>
                  </a:lnTo>
                  <a:lnTo>
                    <a:pt x="61" y="543"/>
                  </a:lnTo>
                  <a:lnTo>
                    <a:pt x="49" y="577"/>
                  </a:lnTo>
                  <a:lnTo>
                    <a:pt x="37" y="612"/>
                  </a:lnTo>
                  <a:lnTo>
                    <a:pt x="27" y="647"/>
                  </a:lnTo>
                  <a:lnTo>
                    <a:pt x="19" y="684"/>
                  </a:lnTo>
                  <a:lnTo>
                    <a:pt x="11" y="720"/>
                  </a:lnTo>
                  <a:lnTo>
                    <a:pt x="6" y="756"/>
                  </a:lnTo>
                  <a:lnTo>
                    <a:pt x="2" y="792"/>
                  </a:lnTo>
                  <a:lnTo>
                    <a:pt x="0" y="828"/>
                  </a:lnTo>
                  <a:lnTo>
                    <a:pt x="0" y="86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80" name="Freeform 103"/>
            <p:cNvSpPr>
              <a:spLocks/>
            </p:cNvSpPr>
            <p:nvPr/>
          </p:nvSpPr>
          <p:spPr bwMode="auto">
            <a:xfrm>
              <a:off x="4490" y="1279"/>
              <a:ext cx="27" cy="80"/>
            </a:xfrm>
            <a:custGeom>
              <a:avLst/>
              <a:gdLst>
                <a:gd name="T0" fmla="*/ 27 w 133"/>
                <a:gd name="T1" fmla="*/ 5 h 392"/>
                <a:gd name="T2" fmla="*/ 0 w 133"/>
                <a:gd name="T3" fmla="*/ 80 h 392"/>
                <a:gd name="T4" fmla="*/ 1 w 133"/>
                <a:gd name="T5" fmla="*/ 0 h 392"/>
                <a:gd name="T6" fmla="*/ 27 w 133"/>
                <a:gd name="T7" fmla="*/ 5 h 3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392">
                  <a:moveTo>
                    <a:pt x="133" y="23"/>
                  </a:moveTo>
                  <a:lnTo>
                    <a:pt x="0" y="392"/>
                  </a:lnTo>
                  <a:lnTo>
                    <a:pt x="6" y="0"/>
                  </a:lnTo>
                  <a:lnTo>
                    <a:pt x="133" y="2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81" name="Freeform 104"/>
            <p:cNvSpPr>
              <a:spLocks/>
            </p:cNvSpPr>
            <p:nvPr/>
          </p:nvSpPr>
          <p:spPr bwMode="auto">
            <a:xfrm>
              <a:off x="4490" y="1279"/>
              <a:ext cx="27" cy="80"/>
            </a:xfrm>
            <a:custGeom>
              <a:avLst/>
              <a:gdLst>
                <a:gd name="T0" fmla="*/ 27 w 133"/>
                <a:gd name="T1" fmla="*/ 5 h 392"/>
                <a:gd name="T2" fmla="*/ 0 w 133"/>
                <a:gd name="T3" fmla="*/ 80 h 392"/>
                <a:gd name="T4" fmla="*/ 1 w 133"/>
                <a:gd name="T5" fmla="*/ 0 h 392"/>
                <a:gd name="T6" fmla="*/ 27 w 133"/>
                <a:gd name="T7" fmla="*/ 5 h 3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392">
                  <a:moveTo>
                    <a:pt x="133" y="23"/>
                  </a:moveTo>
                  <a:lnTo>
                    <a:pt x="0" y="392"/>
                  </a:lnTo>
                  <a:lnTo>
                    <a:pt x="6" y="0"/>
                  </a:lnTo>
                  <a:lnTo>
                    <a:pt x="133" y="2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01481" name="Group 105"/>
          <p:cNvGrpSpPr>
            <a:grpSpLocks/>
          </p:cNvGrpSpPr>
          <p:nvPr/>
        </p:nvGrpSpPr>
        <p:grpSpPr bwMode="auto">
          <a:xfrm>
            <a:off x="7396163" y="2760663"/>
            <a:ext cx="1225550" cy="1525587"/>
            <a:chOff x="4208" y="1421"/>
            <a:chExt cx="707" cy="880"/>
          </a:xfrm>
        </p:grpSpPr>
        <p:sp>
          <p:nvSpPr>
            <p:cNvPr id="9351" name="Line 106"/>
            <p:cNvSpPr>
              <a:spLocks noChangeShapeType="1"/>
            </p:cNvSpPr>
            <p:nvPr/>
          </p:nvSpPr>
          <p:spPr bwMode="auto">
            <a:xfrm>
              <a:off x="4208" y="2123"/>
              <a:ext cx="70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52" name="Line 107"/>
            <p:cNvSpPr>
              <a:spLocks noChangeShapeType="1"/>
            </p:cNvSpPr>
            <p:nvPr/>
          </p:nvSpPr>
          <p:spPr bwMode="auto">
            <a:xfrm flipV="1">
              <a:off x="4915" y="1681"/>
              <a:ext cx="0" cy="5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53" name="Line 108"/>
            <p:cNvSpPr>
              <a:spLocks noChangeShapeType="1"/>
            </p:cNvSpPr>
            <p:nvPr/>
          </p:nvSpPr>
          <p:spPr bwMode="auto">
            <a:xfrm flipH="1">
              <a:off x="4738" y="1770"/>
              <a:ext cx="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54" name="Line 109"/>
            <p:cNvSpPr>
              <a:spLocks noChangeShapeType="1"/>
            </p:cNvSpPr>
            <p:nvPr/>
          </p:nvSpPr>
          <p:spPr bwMode="auto">
            <a:xfrm flipH="1">
              <a:off x="4712" y="1770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55" name="Line 110"/>
            <p:cNvSpPr>
              <a:spLocks noChangeShapeType="1"/>
            </p:cNvSpPr>
            <p:nvPr/>
          </p:nvSpPr>
          <p:spPr bwMode="auto">
            <a:xfrm flipH="1">
              <a:off x="4584" y="1770"/>
              <a:ext cx="1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56" name="Line 111"/>
            <p:cNvSpPr>
              <a:spLocks noChangeShapeType="1"/>
            </p:cNvSpPr>
            <p:nvPr/>
          </p:nvSpPr>
          <p:spPr bwMode="auto">
            <a:xfrm flipH="1">
              <a:off x="4560" y="1770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57" name="Line 112"/>
            <p:cNvSpPr>
              <a:spLocks noChangeShapeType="1"/>
            </p:cNvSpPr>
            <p:nvPr/>
          </p:nvSpPr>
          <p:spPr bwMode="auto">
            <a:xfrm flipH="1">
              <a:off x="4433" y="1770"/>
              <a:ext cx="1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58" name="Line 113"/>
            <p:cNvSpPr>
              <a:spLocks noChangeShapeType="1"/>
            </p:cNvSpPr>
            <p:nvPr/>
          </p:nvSpPr>
          <p:spPr bwMode="auto">
            <a:xfrm flipH="1">
              <a:off x="4407" y="1770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59" name="Line 114"/>
            <p:cNvSpPr>
              <a:spLocks noChangeShapeType="1"/>
            </p:cNvSpPr>
            <p:nvPr/>
          </p:nvSpPr>
          <p:spPr bwMode="auto">
            <a:xfrm flipH="1">
              <a:off x="4330" y="1770"/>
              <a:ext cx="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60" name="Line 115"/>
            <p:cNvSpPr>
              <a:spLocks noChangeShapeType="1"/>
            </p:cNvSpPr>
            <p:nvPr/>
          </p:nvSpPr>
          <p:spPr bwMode="auto">
            <a:xfrm>
              <a:off x="4208" y="1681"/>
              <a:ext cx="0" cy="5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61" name="Line 116"/>
            <p:cNvSpPr>
              <a:spLocks noChangeShapeType="1"/>
            </p:cNvSpPr>
            <p:nvPr/>
          </p:nvSpPr>
          <p:spPr bwMode="auto">
            <a:xfrm flipV="1">
              <a:off x="4208" y="1468"/>
              <a:ext cx="212" cy="2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62" name="Line 117"/>
            <p:cNvSpPr>
              <a:spLocks noChangeShapeType="1"/>
            </p:cNvSpPr>
            <p:nvPr/>
          </p:nvSpPr>
          <p:spPr bwMode="auto">
            <a:xfrm flipH="1" flipV="1">
              <a:off x="4703" y="1468"/>
              <a:ext cx="212" cy="2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63" name="Line 118"/>
            <p:cNvSpPr>
              <a:spLocks noChangeShapeType="1"/>
            </p:cNvSpPr>
            <p:nvPr/>
          </p:nvSpPr>
          <p:spPr bwMode="auto">
            <a:xfrm>
              <a:off x="4562" y="1421"/>
              <a:ext cx="0" cy="1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64" name="Line 119"/>
            <p:cNvSpPr>
              <a:spLocks noChangeShapeType="1"/>
            </p:cNvSpPr>
            <p:nvPr/>
          </p:nvSpPr>
          <p:spPr bwMode="auto">
            <a:xfrm>
              <a:off x="4562" y="1549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65" name="Line 120"/>
            <p:cNvSpPr>
              <a:spLocks noChangeShapeType="1"/>
            </p:cNvSpPr>
            <p:nvPr/>
          </p:nvSpPr>
          <p:spPr bwMode="auto">
            <a:xfrm>
              <a:off x="4562" y="1575"/>
              <a:ext cx="0" cy="1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66" name="Line 121"/>
            <p:cNvSpPr>
              <a:spLocks noChangeShapeType="1"/>
            </p:cNvSpPr>
            <p:nvPr/>
          </p:nvSpPr>
          <p:spPr bwMode="auto">
            <a:xfrm>
              <a:off x="4562" y="1703"/>
              <a:ext cx="0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67" name="Line 122"/>
            <p:cNvSpPr>
              <a:spLocks noChangeShapeType="1"/>
            </p:cNvSpPr>
            <p:nvPr/>
          </p:nvSpPr>
          <p:spPr bwMode="auto">
            <a:xfrm>
              <a:off x="4562" y="1727"/>
              <a:ext cx="0" cy="1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68" name="Line 123"/>
            <p:cNvSpPr>
              <a:spLocks noChangeShapeType="1"/>
            </p:cNvSpPr>
            <p:nvPr/>
          </p:nvSpPr>
          <p:spPr bwMode="auto">
            <a:xfrm>
              <a:off x="4562" y="1854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69" name="Line 124"/>
            <p:cNvSpPr>
              <a:spLocks noChangeShapeType="1"/>
            </p:cNvSpPr>
            <p:nvPr/>
          </p:nvSpPr>
          <p:spPr bwMode="auto">
            <a:xfrm>
              <a:off x="4562" y="1880"/>
              <a:ext cx="0" cy="1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70" name="Line 125"/>
            <p:cNvSpPr>
              <a:spLocks noChangeShapeType="1"/>
            </p:cNvSpPr>
            <p:nvPr/>
          </p:nvSpPr>
          <p:spPr bwMode="auto">
            <a:xfrm>
              <a:off x="4562" y="2007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71" name="Line 126"/>
            <p:cNvSpPr>
              <a:spLocks noChangeShapeType="1"/>
            </p:cNvSpPr>
            <p:nvPr/>
          </p:nvSpPr>
          <p:spPr bwMode="auto">
            <a:xfrm>
              <a:off x="4562" y="2033"/>
              <a:ext cx="0" cy="1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72" name="Line 127"/>
            <p:cNvSpPr>
              <a:spLocks noChangeShapeType="1"/>
            </p:cNvSpPr>
            <p:nvPr/>
          </p:nvSpPr>
          <p:spPr bwMode="auto">
            <a:xfrm>
              <a:off x="4562" y="2161"/>
              <a:ext cx="0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73" name="Line 128"/>
            <p:cNvSpPr>
              <a:spLocks noChangeShapeType="1"/>
            </p:cNvSpPr>
            <p:nvPr/>
          </p:nvSpPr>
          <p:spPr bwMode="auto">
            <a:xfrm>
              <a:off x="4562" y="2186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74" name="Freeform 129"/>
            <p:cNvSpPr>
              <a:spLocks/>
            </p:cNvSpPr>
            <p:nvPr/>
          </p:nvSpPr>
          <p:spPr bwMode="auto">
            <a:xfrm>
              <a:off x="4386" y="1592"/>
              <a:ext cx="353" cy="354"/>
            </a:xfrm>
            <a:custGeom>
              <a:avLst/>
              <a:gdLst>
                <a:gd name="T0" fmla="*/ 352 w 1730"/>
                <a:gd name="T1" fmla="*/ 161 h 1730"/>
                <a:gd name="T2" fmla="*/ 348 w 1730"/>
                <a:gd name="T3" fmla="*/ 137 h 1730"/>
                <a:gd name="T4" fmla="*/ 341 w 1730"/>
                <a:gd name="T5" fmla="*/ 113 h 1730"/>
                <a:gd name="T6" fmla="*/ 331 w 1730"/>
                <a:gd name="T7" fmla="*/ 91 h 1730"/>
                <a:gd name="T8" fmla="*/ 317 w 1730"/>
                <a:gd name="T9" fmla="*/ 70 h 1730"/>
                <a:gd name="T10" fmla="*/ 301 w 1730"/>
                <a:gd name="T11" fmla="*/ 52 h 1730"/>
                <a:gd name="T12" fmla="*/ 283 w 1730"/>
                <a:gd name="T13" fmla="*/ 36 h 1730"/>
                <a:gd name="T14" fmla="*/ 262 w 1730"/>
                <a:gd name="T15" fmla="*/ 23 h 1730"/>
                <a:gd name="T16" fmla="*/ 240 w 1730"/>
                <a:gd name="T17" fmla="*/ 12 h 1730"/>
                <a:gd name="T18" fmla="*/ 217 w 1730"/>
                <a:gd name="T19" fmla="*/ 5 h 1730"/>
                <a:gd name="T20" fmla="*/ 193 w 1730"/>
                <a:gd name="T21" fmla="*/ 1 h 1730"/>
                <a:gd name="T22" fmla="*/ 168 w 1730"/>
                <a:gd name="T23" fmla="*/ 0 h 1730"/>
                <a:gd name="T24" fmla="*/ 144 w 1730"/>
                <a:gd name="T25" fmla="*/ 3 h 1730"/>
                <a:gd name="T26" fmla="*/ 120 w 1730"/>
                <a:gd name="T27" fmla="*/ 9 h 1730"/>
                <a:gd name="T28" fmla="*/ 98 w 1730"/>
                <a:gd name="T29" fmla="*/ 18 h 1730"/>
                <a:gd name="T30" fmla="*/ 77 w 1730"/>
                <a:gd name="T31" fmla="*/ 31 h 1730"/>
                <a:gd name="T32" fmla="*/ 58 w 1730"/>
                <a:gd name="T33" fmla="*/ 46 h 1730"/>
                <a:gd name="T34" fmla="*/ 41 w 1730"/>
                <a:gd name="T35" fmla="*/ 64 h 1730"/>
                <a:gd name="T36" fmla="*/ 27 w 1730"/>
                <a:gd name="T37" fmla="*/ 84 h 1730"/>
                <a:gd name="T38" fmla="*/ 15 w 1730"/>
                <a:gd name="T39" fmla="*/ 105 h 1730"/>
                <a:gd name="T40" fmla="*/ 7 w 1730"/>
                <a:gd name="T41" fmla="*/ 129 h 1730"/>
                <a:gd name="T42" fmla="*/ 2 w 1730"/>
                <a:gd name="T43" fmla="*/ 152 h 1730"/>
                <a:gd name="T44" fmla="*/ 0 w 1730"/>
                <a:gd name="T45" fmla="*/ 177 h 1730"/>
                <a:gd name="T46" fmla="*/ 2 w 1730"/>
                <a:gd name="T47" fmla="*/ 202 h 1730"/>
                <a:gd name="T48" fmla="*/ 7 w 1730"/>
                <a:gd name="T49" fmla="*/ 225 h 1730"/>
                <a:gd name="T50" fmla="*/ 15 w 1730"/>
                <a:gd name="T51" fmla="*/ 249 h 1730"/>
                <a:gd name="T52" fmla="*/ 27 w 1730"/>
                <a:gd name="T53" fmla="*/ 270 h 1730"/>
                <a:gd name="T54" fmla="*/ 41 w 1730"/>
                <a:gd name="T55" fmla="*/ 290 h 1730"/>
                <a:gd name="T56" fmla="*/ 58 w 1730"/>
                <a:gd name="T57" fmla="*/ 308 h 1730"/>
                <a:gd name="T58" fmla="*/ 77 w 1730"/>
                <a:gd name="T59" fmla="*/ 323 h 1730"/>
                <a:gd name="T60" fmla="*/ 98 w 1730"/>
                <a:gd name="T61" fmla="*/ 336 h 1730"/>
                <a:gd name="T62" fmla="*/ 120 w 1730"/>
                <a:gd name="T63" fmla="*/ 345 h 1730"/>
                <a:gd name="T64" fmla="*/ 144 w 1730"/>
                <a:gd name="T65" fmla="*/ 351 h 1730"/>
                <a:gd name="T66" fmla="*/ 168 w 1730"/>
                <a:gd name="T67" fmla="*/ 354 h 1730"/>
                <a:gd name="T68" fmla="*/ 193 w 1730"/>
                <a:gd name="T69" fmla="*/ 353 h 1730"/>
                <a:gd name="T70" fmla="*/ 217 w 1730"/>
                <a:gd name="T71" fmla="*/ 349 h 1730"/>
                <a:gd name="T72" fmla="*/ 240 w 1730"/>
                <a:gd name="T73" fmla="*/ 342 h 1730"/>
                <a:gd name="T74" fmla="*/ 262 w 1730"/>
                <a:gd name="T75" fmla="*/ 331 h 1730"/>
                <a:gd name="T76" fmla="*/ 283 w 1730"/>
                <a:gd name="T77" fmla="*/ 318 h 1730"/>
                <a:gd name="T78" fmla="*/ 301 w 1730"/>
                <a:gd name="T79" fmla="*/ 302 h 1730"/>
                <a:gd name="T80" fmla="*/ 317 w 1730"/>
                <a:gd name="T81" fmla="*/ 284 h 1730"/>
                <a:gd name="T82" fmla="*/ 331 w 1730"/>
                <a:gd name="T83" fmla="*/ 263 h 1730"/>
                <a:gd name="T84" fmla="*/ 341 w 1730"/>
                <a:gd name="T85" fmla="*/ 241 h 1730"/>
                <a:gd name="T86" fmla="*/ 348 w 1730"/>
                <a:gd name="T87" fmla="*/ 218 h 1730"/>
                <a:gd name="T88" fmla="*/ 352 w 1730"/>
                <a:gd name="T89" fmla="*/ 193 h 173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30" h="1730">
                  <a:moveTo>
                    <a:pt x="1730" y="866"/>
                  </a:moveTo>
                  <a:lnTo>
                    <a:pt x="1729" y="825"/>
                  </a:lnTo>
                  <a:lnTo>
                    <a:pt x="1725" y="786"/>
                  </a:lnTo>
                  <a:lnTo>
                    <a:pt x="1721" y="745"/>
                  </a:lnTo>
                  <a:lnTo>
                    <a:pt x="1715" y="706"/>
                  </a:lnTo>
                  <a:lnTo>
                    <a:pt x="1706" y="668"/>
                  </a:lnTo>
                  <a:lnTo>
                    <a:pt x="1697" y="628"/>
                  </a:lnTo>
                  <a:lnTo>
                    <a:pt x="1685" y="590"/>
                  </a:lnTo>
                  <a:lnTo>
                    <a:pt x="1671" y="553"/>
                  </a:lnTo>
                  <a:lnTo>
                    <a:pt x="1656" y="515"/>
                  </a:lnTo>
                  <a:lnTo>
                    <a:pt x="1639" y="479"/>
                  </a:lnTo>
                  <a:lnTo>
                    <a:pt x="1620" y="444"/>
                  </a:lnTo>
                  <a:lnTo>
                    <a:pt x="1600" y="410"/>
                  </a:lnTo>
                  <a:lnTo>
                    <a:pt x="1578" y="376"/>
                  </a:lnTo>
                  <a:lnTo>
                    <a:pt x="1555" y="344"/>
                  </a:lnTo>
                  <a:lnTo>
                    <a:pt x="1530" y="313"/>
                  </a:lnTo>
                  <a:lnTo>
                    <a:pt x="1504" y="282"/>
                  </a:lnTo>
                  <a:lnTo>
                    <a:pt x="1476" y="253"/>
                  </a:lnTo>
                  <a:lnTo>
                    <a:pt x="1447" y="226"/>
                  </a:lnTo>
                  <a:lnTo>
                    <a:pt x="1418" y="199"/>
                  </a:lnTo>
                  <a:lnTo>
                    <a:pt x="1386" y="175"/>
                  </a:lnTo>
                  <a:lnTo>
                    <a:pt x="1354" y="151"/>
                  </a:lnTo>
                  <a:lnTo>
                    <a:pt x="1320" y="130"/>
                  </a:lnTo>
                  <a:lnTo>
                    <a:pt x="1286" y="110"/>
                  </a:lnTo>
                  <a:lnTo>
                    <a:pt x="1250" y="90"/>
                  </a:lnTo>
                  <a:lnTo>
                    <a:pt x="1214" y="73"/>
                  </a:lnTo>
                  <a:lnTo>
                    <a:pt x="1177" y="58"/>
                  </a:lnTo>
                  <a:lnTo>
                    <a:pt x="1140" y="45"/>
                  </a:lnTo>
                  <a:lnTo>
                    <a:pt x="1101" y="33"/>
                  </a:lnTo>
                  <a:lnTo>
                    <a:pt x="1063" y="23"/>
                  </a:lnTo>
                  <a:lnTo>
                    <a:pt x="1024" y="15"/>
                  </a:lnTo>
                  <a:lnTo>
                    <a:pt x="984" y="8"/>
                  </a:lnTo>
                  <a:lnTo>
                    <a:pt x="945" y="4"/>
                  </a:lnTo>
                  <a:lnTo>
                    <a:pt x="904" y="1"/>
                  </a:lnTo>
                  <a:lnTo>
                    <a:pt x="865" y="0"/>
                  </a:lnTo>
                  <a:lnTo>
                    <a:pt x="825" y="1"/>
                  </a:lnTo>
                  <a:lnTo>
                    <a:pt x="785" y="4"/>
                  </a:lnTo>
                  <a:lnTo>
                    <a:pt x="746" y="8"/>
                  </a:lnTo>
                  <a:lnTo>
                    <a:pt x="706" y="15"/>
                  </a:lnTo>
                  <a:lnTo>
                    <a:pt x="667" y="23"/>
                  </a:lnTo>
                  <a:lnTo>
                    <a:pt x="629" y="33"/>
                  </a:lnTo>
                  <a:lnTo>
                    <a:pt x="590" y="45"/>
                  </a:lnTo>
                  <a:lnTo>
                    <a:pt x="553" y="58"/>
                  </a:lnTo>
                  <a:lnTo>
                    <a:pt x="516" y="73"/>
                  </a:lnTo>
                  <a:lnTo>
                    <a:pt x="480" y="90"/>
                  </a:lnTo>
                  <a:lnTo>
                    <a:pt x="444" y="110"/>
                  </a:lnTo>
                  <a:lnTo>
                    <a:pt x="409" y="130"/>
                  </a:lnTo>
                  <a:lnTo>
                    <a:pt x="376" y="151"/>
                  </a:lnTo>
                  <a:lnTo>
                    <a:pt x="344" y="175"/>
                  </a:lnTo>
                  <a:lnTo>
                    <a:pt x="312" y="199"/>
                  </a:lnTo>
                  <a:lnTo>
                    <a:pt x="283" y="226"/>
                  </a:lnTo>
                  <a:lnTo>
                    <a:pt x="254" y="253"/>
                  </a:lnTo>
                  <a:lnTo>
                    <a:pt x="226" y="282"/>
                  </a:lnTo>
                  <a:lnTo>
                    <a:pt x="199" y="313"/>
                  </a:lnTo>
                  <a:lnTo>
                    <a:pt x="175" y="344"/>
                  </a:lnTo>
                  <a:lnTo>
                    <a:pt x="152" y="376"/>
                  </a:lnTo>
                  <a:lnTo>
                    <a:pt x="130" y="410"/>
                  </a:lnTo>
                  <a:lnTo>
                    <a:pt x="110" y="444"/>
                  </a:lnTo>
                  <a:lnTo>
                    <a:pt x="91" y="479"/>
                  </a:lnTo>
                  <a:lnTo>
                    <a:pt x="74" y="515"/>
                  </a:lnTo>
                  <a:lnTo>
                    <a:pt x="59" y="553"/>
                  </a:lnTo>
                  <a:lnTo>
                    <a:pt x="45" y="590"/>
                  </a:lnTo>
                  <a:lnTo>
                    <a:pt x="33" y="628"/>
                  </a:lnTo>
                  <a:lnTo>
                    <a:pt x="24" y="668"/>
                  </a:lnTo>
                  <a:lnTo>
                    <a:pt x="15" y="706"/>
                  </a:lnTo>
                  <a:lnTo>
                    <a:pt x="9" y="745"/>
                  </a:lnTo>
                  <a:lnTo>
                    <a:pt x="4" y="786"/>
                  </a:lnTo>
                  <a:lnTo>
                    <a:pt x="1" y="825"/>
                  </a:lnTo>
                  <a:lnTo>
                    <a:pt x="0" y="866"/>
                  </a:lnTo>
                  <a:lnTo>
                    <a:pt x="1" y="905"/>
                  </a:lnTo>
                  <a:lnTo>
                    <a:pt x="4" y="945"/>
                  </a:lnTo>
                  <a:lnTo>
                    <a:pt x="9" y="985"/>
                  </a:lnTo>
                  <a:lnTo>
                    <a:pt x="15" y="1024"/>
                  </a:lnTo>
                  <a:lnTo>
                    <a:pt x="24" y="1064"/>
                  </a:lnTo>
                  <a:lnTo>
                    <a:pt x="33" y="1102"/>
                  </a:lnTo>
                  <a:lnTo>
                    <a:pt x="45" y="1140"/>
                  </a:lnTo>
                  <a:lnTo>
                    <a:pt x="59" y="1178"/>
                  </a:lnTo>
                  <a:lnTo>
                    <a:pt x="74" y="1215"/>
                  </a:lnTo>
                  <a:lnTo>
                    <a:pt x="91" y="1251"/>
                  </a:lnTo>
                  <a:lnTo>
                    <a:pt x="110" y="1286"/>
                  </a:lnTo>
                  <a:lnTo>
                    <a:pt x="130" y="1320"/>
                  </a:lnTo>
                  <a:lnTo>
                    <a:pt x="152" y="1354"/>
                  </a:lnTo>
                  <a:lnTo>
                    <a:pt x="175" y="1386"/>
                  </a:lnTo>
                  <a:lnTo>
                    <a:pt x="199" y="1418"/>
                  </a:lnTo>
                  <a:lnTo>
                    <a:pt x="226" y="1448"/>
                  </a:lnTo>
                  <a:lnTo>
                    <a:pt x="254" y="1477"/>
                  </a:lnTo>
                  <a:lnTo>
                    <a:pt x="283" y="1504"/>
                  </a:lnTo>
                  <a:lnTo>
                    <a:pt x="312" y="1531"/>
                  </a:lnTo>
                  <a:lnTo>
                    <a:pt x="344" y="1556"/>
                  </a:lnTo>
                  <a:lnTo>
                    <a:pt x="376" y="1579"/>
                  </a:lnTo>
                  <a:lnTo>
                    <a:pt x="409" y="1600"/>
                  </a:lnTo>
                  <a:lnTo>
                    <a:pt x="444" y="1620"/>
                  </a:lnTo>
                  <a:lnTo>
                    <a:pt x="480" y="1640"/>
                  </a:lnTo>
                  <a:lnTo>
                    <a:pt x="516" y="1657"/>
                  </a:lnTo>
                  <a:lnTo>
                    <a:pt x="553" y="1672"/>
                  </a:lnTo>
                  <a:lnTo>
                    <a:pt x="590" y="1685"/>
                  </a:lnTo>
                  <a:lnTo>
                    <a:pt x="629" y="1697"/>
                  </a:lnTo>
                  <a:lnTo>
                    <a:pt x="667" y="1708"/>
                  </a:lnTo>
                  <a:lnTo>
                    <a:pt x="706" y="1715"/>
                  </a:lnTo>
                  <a:lnTo>
                    <a:pt x="746" y="1722"/>
                  </a:lnTo>
                  <a:lnTo>
                    <a:pt x="785" y="1727"/>
                  </a:lnTo>
                  <a:lnTo>
                    <a:pt x="825" y="1729"/>
                  </a:lnTo>
                  <a:lnTo>
                    <a:pt x="865" y="1730"/>
                  </a:lnTo>
                  <a:lnTo>
                    <a:pt x="904" y="1729"/>
                  </a:lnTo>
                  <a:lnTo>
                    <a:pt x="945" y="1727"/>
                  </a:lnTo>
                  <a:lnTo>
                    <a:pt x="984" y="1722"/>
                  </a:lnTo>
                  <a:lnTo>
                    <a:pt x="1024" y="1715"/>
                  </a:lnTo>
                  <a:lnTo>
                    <a:pt x="1063" y="1708"/>
                  </a:lnTo>
                  <a:lnTo>
                    <a:pt x="1101" y="1697"/>
                  </a:lnTo>
                  <a:lnTo>
                    <a:pt x="1140" y="1685"/>
                  </a:lnTo>
                  <a:lnTo>
                    <a:pt x="1177" y="1672"/>
                  </a:lnTo>
                  <a:lnTo>
                    <a:pt x="1214" y="1657"/>
                  </a:lnTo>
                  <a:lnTo>
                    <a:pt x="1250" y="1640"/>
                  </a:lnTo>
                  <a:lnTo>
                    <a:pt x="1286" y="1620"/>
                  </a:lnTo>
                  <a:lnTo>
                    <a:pt x="1320" y="1600"/>
                  </a:lnTo>
                  <a:lnTo>
                    <a:pt x="1354" y="1579"/>
                  </a:lnTo>
                  <a:lnTo>
                    <a:pt x="1386" y="1556"/>
                  </a:lnTo>
                  <a:lnTo>
                    <a:pt x="1418" y="1531"/>
                  </a:lnTo>
                  <a:lnTo>
                    <a:pt x="1447" y="1504"/>
                  </a:lnTo>
                  <a:lnTo>
                    <a:pt x="1476" y="1477"/>
                  </a:lnTo>
                  <a:lnTo>
                    <a:pt x="1504" y="1448"/>
                  </a:lnTo>
                  <a:lnTo>
                    <a:pt x="1530" y="1418"/>
                  </a:lnTo>
                  <a:lnTo>
                    <a:pt x="1555" y="1386"/>
                  </a:lnTo>
                  <a:lnTo>
                    <a:pt x="1578" y="1354"/>
                  </a:lnTo>
                  <a:lnTo>
                    <a:pt x="1600" y="1320"/>
                  </a:lnTo>
                  <a:lnTo>
                    <a:pt x="1620" y="1286"/>
                  </a:lnTo>
                  <a:lnTo>
                    <a:pt x="1639" y="1251"/>
                  </a:lnTo>
                  <a:lnTo>
                    <a:pt x="1656" y="1215"/>
                  </a:lnTo>
                  <a:lnTo>
                    <a:pt x="1671" y="1178"/>
                  </a:lnTo>
                  <a:lnTo>
                    <a:pt x="1685" y="1140"/>
                  </a:lnTo>
                  <a:lnTo>
                    <a:pt x="1697" y="1102"/>
                  </a:lnTo>
                  <a:lnTo>
                    <a:pt x="1706" y="1064"/>
                  </a:lnTo>
                  <a:lnTo>
                    <a:pt x="1715" y="1024"/>
                  </a:lnTo>
                  <a:lnTo>
                    <a:pt x="1721" y="985"/>
                  </a:lnTo>
                  <a:lnTo>
                    <a:pt x="1725" y="945"/>
                  </a:lnTo>
                  <a:lnTo>
                    <a:pt x="1729" y="905"/>
                  </a:lnTo>
                  <a:lnTo>
                    <a:pt x="1730" y="86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75" name="Line 130"/>
            <p:cNvSpPr>
              <a:spLocks noChangeShapeType="1"/>
            </p:cNvSpPr>
            <p:nvPr/>
          </p:nvSpPr>
          <p:spPr bwMode="auto">
            <a:xfrm>
              <a:off x="4420" y="1468"/>
              <a:ext cx="28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76" name="Freeform 131"/>
            <p:cNvSpPr>
              <a:spLocks/>
            </p:cNvSpPr>
            <p:nvPr/>
          </p:nvSpPr>
          <p:spPr bwMode="auto">
            <a:xfrm>
              <a:off x="4208" y="2182"/>
              <a:ext cx="707" cy="40"/>
            </a:xfrm>
            <a:custGeom>
              <a:avLst/>
              <a:gdLst>
                <a:gd name="T0" fmla="*/ 22 w 3458"/>
                <a:gd name="T1" fmla="*/ 23 h 198"/>
                <a:gd name="T2" fmla="*/ 44 w 3458"/>
                <a:gd name="T3" fmla="*/ 17 h 198"/>
                <a:gd name="T4" fmla="*/ 60 w 3458"/>
                <a:gd name="T5" fmla="*/ 13 h 198"/>
                <a:gd name="T6" fmla="*/ 77 w 3458"/>
                <a:gd name="T7" fmla="*/ 9 h 198"/>
                <a:gd name="T8" fmla="*/ 93 w 3458"/>
                <a:gd name="T9" fmla="*/ 6 h 198"/>
                <a:gd name="T10" fmla="*/ 109 w 3458"/>
                <a:gd name="T11" fmla="*/ 3 h 198"/>
                <a:gd name="T12" fmla="*/ 126 w 3458"/>
                <a:gd name="T13" fmla="*/ 1 h 198"/>
                <a:gd name="T14" fmla="*/ 134 w 3458"/>
                <a:gd name="T15" fmla="*/ 1 h 198"/>
                <a:gd name="T16" fmla="*/ 142 w 3458"/>
                <a:gd name="T17" fmla="*/ 0 h 198"/>
                <a:gd name="T18" fmla="*/ 151 w 3458"/>
                <a:gd name="T19" fmla="*/ 0 h 198"/>
                <a:gd name="T20" fmla="*/ 159 w 3458"/>
                <a:gd name="T21" fmla="*/ 0 h 198"/>
                <a:gd name="T22" fmla="*/ 170 w 3458"/>
                <a:gd name="T23" fmla="*/ 0 h 198"/>
                <a:gd name="T24" fmla="*/ 186 w 3458"/>
                <a:gd name="T25" fmla="*/ 1 h 198"/>
                <a:gd name="T26" fmla="*/ 203 w 3458"/>
                <a:gd name="T27" fmla="*/ 3 h 198"/>
                <a:gd name="T28" fmla="*/ 220 w 3458"/>
                <a:gd name="T29" fmla="*/ 5 h 198"/>
                <a:gd name="T30" fmla="*/ 236 w 3458"/>
                <a:gd name="T31" fmla="*/ 8 h 198"/>
                <a:gd name="T32" fmla="*/ 253 w 3458"/>
                <a:gd name="T33" fmla="*/ 12 h 198"/>
                <a:gd name="T34" fmla="*/ 275 w 3458"/>
                <a:gd name="T35" fmla="*/ 16 h 198"/>
                <a:gd name="T36" fmla="*/ 320 w 3458"/>
                <a:gd name="T37" fmla="*/ 25 h 198"/>
                <a:gd name="T38" fmla="*/ 342 w 3458"/>
                <a:gd name="T39" fmla="*/ 30 h 198"/>
                <a:gd name="T40" fmla="*/ 359 w 3458"/>
                <a:gd name="T41" fmla="*/ 33 h 198"/>
                <a:gd name="T42" fmla="*/ 376 w 3458"/>
                <a:gd name="T43" fmla="*/ 36 h 198"/>
                <a:gd name="T44" fmla="*/ 392 w 3458"/>
                <a:gd name="T45" fmla="*/ 38 h 198"/>
                <a:gd name="T46" fmla="*/ 409 w 3458"/>
                <a:gd name="T47" fmla="*/ 39 h 198"/>
                <a:gd name="T48" fmla="*/ 425 w 3458"/>
                <a:gd name="T49" fmla="*/ 40 h 198"/>
                <a:gd name="T50" fmla="*/ 434 w 3458"/>
                <a:gd name="T51" fmla="*/ 40 h 198"/>
                <a:gd name="T52" fmla="*/ 442 w 3458"/>
                <a:gd name="T53" fmla="*/ 40 h 198"/>
                <a:gd name="T54" fmla="*/ 450 w 3458"/>
                <a:gd name="T55" fmla="*/ 40 h 198"/>
                <a:gd name="T56" fmla="*/ 459 w 3458"/>
                <a:gd name="T57" fmla="*/ 39 h 198"/>
                <a:gd name="T58" fmla="*/ 467 w 3458"/>
                <a:gd name="T59" fmla="*/ 38 h 198"/>
                <a:gd name="T60" fmla="*/ 475 w 3458"/>
                <a:gd name="T61" fmla="*/ 37 h 198"/>
                <a:gd name="T62" fmla="*/ 492 w 3458"/>
                <a:gd name="T63" fmla="*/ 34 h 198"/>
                <a:gd name="T64" fmla="*/ 509 w 3458"/>
                <a:gd name="T65" fmla="*/ 31 h 198"/>
                <a:gd name="T66" fmla="*/ 531 w 3458"/>
                <a:gd name="T67" fmla="*/ 26 h 198"/>
                <a:gd name="T68" fmla="*/ 553 w 3458"/>
                <a:gd name="T69" fmla="*/ 21 h 198"/>
                <a:gd name="T70" fmla="*/ 569 w 3458"/>
                <a:gd name="T71" fmla="*/ 18 h 198"/>
                <a:gd name="T72" fmla="*/ 583 w 3458"/>
                <a:gd name="T73" fmla="*/ 16 h 198"/>
                <a:gd name="T74" fmla="*/ 591 w 3458"/>
                <a:gd name="T75" fmla="*/ 15 h 198"/>
                <a:gd name="T76" fmla="*/ 600 w 3458"/>
                <a:gd name="T77" fmla="*/ 14 h 198"/>
                <a:gd name="T78" fmla="*/ 608 w 3458"/>
                <a:gd name="T79" fmla="*/ 14 h 198"/>
                <a:gd name="T80" fmla="*/ 616 w 3458"/>
                <a:gd name="T81" fmla="*/ 14 h 198"/>
                <a:gd name="T82" fmla="*/ 625 w 3458"/>
                <a:gd name="T83" fmla="*/ 14 h 198"/>
                <a:gd name="T84" fmla="*/ 633 w 3458"/>
                <a:gd name="T85" fmla="*/ 15 h 198"/>
                <a:gd name="T86" fmla="*/ 641 w 3458"/>
                <a:gd name="T87" fmla="*/ 15 h 198"/>
                <a:gd name="T88" fmla="*/ 649 w 3458"/>
                <a:gd name="T89" fmla="*/ 16 h 198"/>
                <a:gd name="T90" fmla="*/ 658 w 3458"/>
                <a:gd name="T91" fmla="*/ 18 h 198"/>
                <a:gd name="T92" fmla="*/ 669 w 3458"/>
                <a:gd name="T93" fmla="*/ 20 h 198"/>
                <a:gd name="T94" fmla="*/ 685 w 3458"/>
                <a:gd name="T95" fmla="*/ 24 h 198"/>
                <a:gd name="T96" fmla="*/ 707 w 3458"/>
                <a:gd name="T97" fmla="*/ 29 h 19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458" h="198">
                  <a:moveTo>
                    <a:pt x="0" y="146"/>
                  </a:moveTo>
                  <a:lnTo>
                    <a:pt x="53" y="130"/>
                  </a:lnTo>
                  <a:lnTo>
                    <a:pt x="106" y="115"/>
                  </a:lnTo>
                  <a:lnTo>
                    <a:pt x="161" y="100"/>
                  </a:lnTo>
                  <a:lnTo>
                    <a:pt x="187" y="93"/>
                  </a:lnTo>
                  <a:lnTo>
                    <a:pt x="214" y="85"/>
                  </a:lnTo>
                  <a:lnTo>
                    <a:pt x="240" y="79"/>
                  </a:lnTo>
                  <a:lnTo>
                    <a:pt x="267" y="72"/>
                  </a:lnTo>
                  <a:lnTo>
                    <a:pt x="294" y="65"/>
                  </a:lnTo>
                  <a:lnTo>
                    <a:pt x="320" y="59"/>
                  </a:lnTo>
                  <a:lnTo>
                    <a:pt x="348" y="52"/>
                  </a:lnTo>
                  <a:lnTo>
                    <a:pt x="375" y="46"/>
                  </a:lnTo>
                  <a:lnTo>
                    <a:pt x="401" y="41"/>
                  </a:lnTo>
                  <a:lnTo>
                    <a:pt x="428" y="35"/>
                  </a:lnTo>
                  <a:lnTo>
                    <a:pt x="454" y="30"/>
                  </a:lnTo>
                  <a:lnTo>
                    <a:pt x="481" y="26"/>
                  </a:lnTo>
                  <a:lnTo>
                    <a:pt x="509" y="20"/>
                  </a:lnTo>
                  <a:lnTo>
                    <a:pt x="535" y="17"/>
                  </a:lnTo>
                  <a:lnTo>
                    <a:pt x="562" y="13"/>
                  </a:lnTo>
                  <a:lnTo>
                    <a:pt x="589" y="10"/>
                  </a:lnTo>
                  <a:lnTo>
                    <a:pt x="615" y="7"/>
                  </a:lnTo>
                  <a:lnTo>
                    <a:pt x="629" y="5"/>
                  </a:lnTo>
                  <a:lnTo>
                    <a:pt x="643" y="4"/>
                  </a:lnTo>
                  <a:lnTo>
                    <a:pt x="656" y="3"/>
                  </a:lnTo>
                  <a:lnTo>
                    <a:pt x="670" y="2"/>
                  </a:lnTo>
                  <a:lnTo>
                    <a:pt x="683" y="2"/>
                  </a:lnTo>
                  <a:lnTo>
                    <a:pt x="696" y="1"/>
                  </a:lnTo>
                  <a:lnTo>
                    <a:pt x="710" y="1"/>
                  </a:lnTo>
                  <a:lnTo>
                    <a:pt x="724" y="0"/>
                  </a:lnTo>
                  <a:lnTo>
                    <a:pt x="737" y="0"/>
                  </a:lnTo>
                  <a:lnTo>
                    <a:pt x="750" y="0"/>
                  </a:lnTo>
                  <a:lnTo>
                    <a:pt x="764" y="0"/>
                  </a:lnTo>
                  <a:lnTo>
                    <a:pt x="777" y="0"/>
                  </a:lnTo>
                  <a:lnTo>
                    <a:pt x="791" y="0"/>
                  </a:lnTo>
                  <a:lnTo>
                    <a:pt x="805" y="0"/>
                  </a:lnTo>
                  <a:lnTo>
                    <a:pt x="831" y="1"/>
                  </a:lnTo>
                  <a:lnTo>
                    <a:pt x="858" y="3"/>
                  </a:lnTo>
                  <a:lnTo>
                    <a:pt x="886" y="4"/>
                  </a:lnTo>
                  <a:lnTo>
                    <a:pt x="912" y="7"/>
                  </a:lnTo>
                  <a:lnTo>
                    <a:pt x="939" y="10"/>
                  </a:lnTo>
                  <a:lnTo>
                    <a:pt x="967" y="12"/>
                  </a:lnTo>
                  <a:lnTo>
                    <a:pt x="993" y="15"/>
                  </a:lnTo>
                  <a:lnTo>
                    <a:pt x="1021" y="19"/>
                  </a:lnTo>
                  <a:lnTo>
                    <a:pt x="1048" y="23"/>
                  </a:lnTo>
                  <a:lnTo>
                    <a:pt x="1075" y="27"/>
                  </a:lnTo>
                  <a:lnTo>
                    <a:pt x="1102" y="31"/>
                  </a:lnTo>
                  <a:lnTo>
                    <a:pt x="1129" y="36"/>
                  </a:lnTo>
                  <a:lnTo>
                    <a:pt x="1156" y="41"/>
                  </a:lnTo>
                  <a:lnTo>
                    <a:pt x="1183" y="46"/>
                  </a:lnTo>
                  <a:lnTo>
                    <a:pt x="1210" y="51"/>
                  </a:lnTo>
                  <a:lnTo>
                    <a:pt x="1237" y="57"/>
                  </a:lnTo>
                  <a:lnTo>
                    <a:pt x="1265" y="62"/>
                  </a:lnTo>
                  <a:lnTo>
                    <a:pt x="1292" y="67"/>
                  </a:lnTo>
                  <a:lnTo>
                    <a:pt x="1347" y="79"/>
                  </a:lnTo>
                  <a:lnTo>
                    <a:pt x="1401" y="91"/>
                  </a:lnTo>
                  <a:lnTo>
                    <a:pt x="1510" y="114"/>
                  </a:lnTo>
                  <a:lnTo>
                    <a:pt x="1564" y="126"/>
                  </a:lnTo>
                  <a:lnTo>
                    <a:pt x="1618" y="138"/>
                  </a:lnTo>
                  <a:lnTo>
                    <a:pt x="1646" y="143"/>
                  </a:lnTo>
                  <a:lnTo>
                    <a:pt x="1673" y="148"/>
                  </a:lnTo>
                  <a:lnTo>
                    <a:pt x="1700" y="153"/>
                  </a:lnTo>
                  <a:lnTo>
                    <a:pt x="1727" y="158"/>
                  </a:lnTo>
                  <a:lnTo>
                    <a:pt x="1755" y="163"/>
                  </a:lnTo>
                  <a:lnTo>
                    <a:pt x="1781" y="167"/>
                  </a:lnTo>
                  <a:lnTo>
                    <a:pt x="1809" y="172"/>
                  </a:lnTo>
                  <a:lnTo>
                    <a:pt x="1837" y="176"/>
                  </a:lnTo>
                  <a:lnTo>
                    <a:pt x="1863" y="179"/>
                  </a:lnTo>
                  <a:lnTo>
                    <a:pt x="1891" y="183"/>
                  </a:lnTo>
                  <a:lnTo>
                    <a:pt x="1917" y="187"/>
                  </a:lnTo>
                  <a:lnTo>
                    <a:pt x="1945" y="189"/>
                  </a:lnTo>
                  <a:lnTo>
                    <a:pt x="1972" y="192"/>
                  </a:lnTo>
                  <a:lnTo>
                    <a:pt x="1999" y="194"/>
                  </a:lnTo>
                  <a:lnTo>
                    <a:pt x="2027" y="195"/>
                  </a:lnTo>
                  <a:lnTo>
                    <a:pt x="2054" y="197"/>
                  </a:lnTo>
                  <a:lnTo>
                    <a:pt x="2081" y="197"/>
                  </a:lnTo>
                  <a:lnTo>
                    <a:pt x="2094" y="198"/>
                  </a:lnTo>
                  <a:lnTo>
                    <a:pt x="2108" y="198"/>
                  </a:lnTo>
                  <a:lnTo>
                    <a:pt x="2122" y="198"/>
                  </a:lnTo>
                  <a:lnTo>
                    <a:pt x="2136" y="198"/>
                  </a:lnTo>
                  <a:lnTo>
                    <a:pt x="2149" y="198"/>
                  </a:lnTo>
                  <a:lnTo>
                    <a:pt x="2162" y="197"/>
                  </a:lnTo>
                  <a:lnTo>
                    <a:pt x="2176" y="197"/>
                  </a:lnTo>
                  <a:lnTo>
                    <a:pt x="2190" y="196"/>
                  </a:lnTo>
                  <a:lnTo>
                    <a:pt x="2203" y="196"/>
                  </a:lnTo>
                  <a:lnTo>
                    <a:pt x="2217" y="195"/>
                  </a:lnTo>
                  <a:lnTo>
                    <a:pt x="2231" y="194"/>
                  </a:lnTo>
                  <a:lnTo>
                    <a:pt x="2244" y="193"/>
                  </a:lnTo>
                  <a:lnTo>
                    <a:pt x="2257" y="192"/>
                  </a:lnTo>
                  <a:lnTo>
                    <a:pt x="2271" y="191"/>
                  </a:lnTo>
                  <a:lnTo>
                    <a:pt x="2285" y="189"/>
                  </a:lnTo>
                  <a:lnTo>
                    <a:pt x="2299" y="188"/>
                  </a:lnTo>
                  <a:lnTo>
                    <a:pt x="2311" y="185"/>
                  </a:lnTo>
                  <a:lnTo>
                    <a:pt x="2325" y="183"/>
                  </a:lnTo>
                  <a:lnTo>
                    <a:pt x="2353" y="179"/>
                  </a:lnTo>
                  <a:lnTo>
                    <a:pt x="2380" y="175"/>
                  </a:lnTo>
                  <a:lnTo>
                    <a:pt x="2406" y="169"/>
                  </a:lnTo>
                  <a:lnTo>
                    <a:pt x="2434" y="165"/>
                  </a:lnTo>
                  <a:lnTo>
                    <a:pt x="2461" y="159"/>
                  </a:lnTo>
                  <a:lnTo>
                    <a:pt x="2488" y="153"/>
                  </a:lnTo>
                  <a:lnTo>
                    <a:pt x="2515" y="148"/>
                  </a:lnTo>
                  <a:lnTo>
                    <a:pt x="2543" y="142"/>
                  </a:lnTo>
                  <a:lnTo>
                    <a:pt x="2596" y="130"/>
                  </a:lnTo>
                  <a:lnTo>
                    <a:pt x="2650" y="117"/>
                  </a:lnTo>
                  <a:lnTo>
                    <a:pt x="2678" y="112"/>
                  </a:lnTo>
                  <a:lnTo>
                    <a:pt x="2704" y="106"/>
                  </a:lnTo>
                  <a:lnTo>
                    <a:pt x="2731" y="100"/>
                  </a:lnTo>
                  <a:lnTo>
                    <a:pt x="2759" y="95"/>
                  </a:lnTo>
                  <a:lnTo>
                    <a:pt x="2785" y="91"/>
                  </a:lnTo>
                  <a:lnTo>
                    <a:pt x="2812" y="85"/>
                  </a:lnTo>
                  <a:lnTo>
                    <a:pt x="2840" y="82"/>
                  </a:lnTo>
                  <a:lnTo>
                    <a:pt x="2852" y="80"/>
                  </a:lnTo>
                  <a:lnTo>
                    <a:pt x="2866" y="78"/>
                  </a:lnTo>
                  <a:lnTo>
                    <a:pt x="2880" y="76"/>
                  </a:lnTo>
                  <a:lnTo>
                    <a:pt x="2893" y="75"/>
                  </a:lnTo>
                  <a:lnTo>
                    <a:pt x="2907" y="74"/>
                  </a:lnTo>
                  <a:lnTo>
                    <a:pt x="2921" y="73"/>
                  </a:lnTo>
                  <a:lnTo>
                    <a:pt x="2933" y="70"/>
                  </a:lnTo>
                  <a:lnTo>
                    <a:pt x="2947" y="70"/>
                  </a:lnTo>
                  <a:lnTo>
                    <a:pt x="2961" y="69"/>
                  </a:lnTo>
                  <a:lnTo>
                    <a:pt x="2974" y="68"/>
                  </a:lnTo>
                  <a:lnTo>
                    <a:pt x="2988" y="68"/>
                  </a:lnTo>
                  <a:lnTo>
                    <a:pt x="3000" y="68"/>
                  </a:lnTo>
                  <a:lnTo>
                    <a:pt x="3014" y="67"/>
                  </a:lnTo>
                  <a:lnTo>
                    <a:pt x="3028" y="68"/>
                  </a:lnTo>
                  <a:lnTo>
                    <a:pt x="3041" y="68"/>
                  </a:lnTo>
                  <a:lnTo>
                    <a:pt x="3055" y="68"/>
                  </a:lnTo>
                  <a:lnTo>
                    <a:pt x="3069" y="69"/>
                  </a:lnTo>
                  <a:lnTo>
                    <a:pt x="3081" y="70"/>
                  </a:lnTo>
                  <a:lnTo>
                    <a:pt x="3095" y="72"/>
                  </a:lnTo>
                  <a:lnTo>
                    <a:pt x="3109" y="73"/>
                  </a:lnTo>
                  <a:lnTo>
                    <a:pt x="3122" y="74"/>
                  </a:lnTo>
                  <a:lnTo>
                    <a:pt x="3136" y="76"/>
                  </a:lnTo>
                  <a:lnTo>
                    <a:pt x="3148" y="77"/>
                  </a:lnTo>
                  <a:lnTo>
                    <a:pt x="3162" y="79"/>
                  </a:lnTo>
                  <a:lnTo>
                    <a:pt x="3176" y="81"/>
                  </a:lnTo>
                  <a:lnTo>
                    <a:pt x="3189" y="83"/>
                  </a:lnTo>
                  <a:lnTo>
                    <a:pt x="3203" y="85"/>
                  </a:lnTo>
                  <a:lnTo>
                    <a:pt x="3217" y="89"/>
                  </a:lnTo>
                  <a:lnTo>
                    <a:pt x="3229" y="91"/>
                  </a:lnTo>
                  <a:lnTo>
                    <a:pt x="3243" y="94"/>
                  </a:lnTo>
                  <a:lnTo>
                    <a:pt x="3270" y="99"/>
                  </a:lnTo>
                  <a:lnTo>
                    <a:pt x="3296" y="105"/>
                  </a:lnTo>
                  <a:lnTo>
                    <a:pt x="3324" y="111"/>
                  </a:lnTo>
                  <a:lnTo>
                    <a:pt x="3351" y="118"/>
                  </a:lnTo>
                  <a:lnTo>
                    <a:pt x="3377" y="125"/>
                  </a:lnTo>
                  <a:lnTo>
                    <a:pt x="3404" y="132"/>
                  </a:lnTo>
                  <a:lnTo>
                    <a:pt x="3458" y="1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01508" name="Group 132"/>
          <p:cNvGrpSpPr>
            <a:grpSpLocks/>
          </p:cNvGrpSpPr>
          <p:nvPr/>
        </p:nvGrpSpPr>
        <p:grpSpPr bwMode="auto">
          <a:xfrm>
            <a:off x="5464175" y="2643188"/>
            <a:ext cx="1538288" cy="1531937"/>
            <a:chOff x="3095" y="1568"/>
            <a:chExt cx="886" cy="883"/>
          </a:xfrm>
        </p:grpSpPr>
        <p:sp>
          <p:nvSpPr>
            <p:cNvPr id="9325" name="Line 133"/>
            <p:cNvSpPr>
              <a:spLocks noChangeShapeType="1"/>
            </p:cNvSpPr>
            <p:nvPr/>
          </p:nvSpPr>
          <p:spPr bwMode="auto">
            <a:xfrm>
              <a:off x="3162" y="1851"/>
              <a:ext cx="454" cy="5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26" name="Line 134"/>
            <p:cNvSpPr>
              <a:spLocks noChangeShapeType="1"/>
            </p:cNvSpPr>
            <p:nvPr/>
          </p:nvSpPr>
          <p:spPr bwMode="auto">
            <a:xfrm flipV="1">
              <a:off x="3548" y="2109"/>
              <a:ext cx="407" cy="3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27" name="Line 135"/>
            <p:cNvSpPr>
              <a:spLocks noChangeShapeType="1"/>
            </p:cNvSpPr>
            <p:nvPr/>
          </p:nvSpPr>
          <p:spPr bwMode="auto">
            <a:xfrm flipH="1" flipV="1">
              <a:off x="3773" y="2030"/>
              <a:ext cx="40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28" name="Line 136"/>
            <p:cNvSpPr>
              <a:spLocks noChangeShapeType="1"/>
            </p:cNvSpPr>
            <p:nvPr/>
          </p:nvSpPr>
          <p:spPr bwMode="auto">
            <a:xfrm flipH="1" flipV="1">
              <a:off x="3756" y="2010"/>
              <a:ext cx="7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29" name="Line 137"/>
            <p:cNvSpPr>
              <a:spLocks noChangeShapeType="1"/>
            </p:cNvSpPr>
            <p:nvPr/>
          </p:nvSpPr>
          <p:spPr bwMode="auto">
            <a:xfrm flipH="1" flipV="1">
              <a:off x="3674" y="1913"/>
              <a:ext cx="73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30" name="Line 138"/>
            <p:cNvSpPr>
              <a:spLocks noChangeShapeType="1"/>
            </p:cNvSpPr>
            <p:nvPr/>
          </p:nvSpPr>
          <p:spPr bwMode="auto">
            <a:xfrm flipH="1" flipV="1">
              <a:off x="3659" y="1894"/>
              <a:ext cx="7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31" name="Line 139"/>
            <p:cNvSpPr>
              <a:spLocks noChangeShapeType="1"/>
            </p:cNvSpPr>
            <p:nvPr/>
          </p:nvSpPr>
          <p:spPr bwMode="auto">
            <a:xfrm flipH="1" flipV="1">
              <a:off x="3577" y="1796"/>
              <a:ext cx="72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32" name="Line 140"/>
            <p:cNvSpPr>
              <a:spLocks noChangeShapeType="1"/>
            </p:cNvSpPr>
            <p:nvPr/>
          </p:nvSpPr>
          <p:spPr bwMode="auto">
            <a:xfrm flipH="1" flipV="1">
              <a:off x="3560" y="1777"/>
              <a:ext cx="7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33" name="Line 141"/>
            <p:cNvSpPr>
              <a:spLocks noChangeShapeType="1"/>
            </p:cNvSpPr>
            <p:nvPr/>
          </p:nvSpPr>
          <p:spPr bwMode="auto">
            <a:xfrm flipH="1" flipV="1">
              <a:off x="3511" y="1718"/>
              <a:ext cx="40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34" name="Line 142"/>
            <p:cNvSpPr>
              <a:spLocks noChangeShapeType="1"/>
            </p:cNvSpPr>
            <p:nvPr/>
          </p:nvSpPr>
          <p:spPr bwMode="auto">
            <a:xfrm flipH="1">
              <a:off x="3095" y="1568"/>
              <a:ext cx="405" cy="34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35" name="Line 143"/>
            <p:cNvSpPr>
              <a:spLocks noChangeShapeType="1"/>
            </p:cNvSpPr>
            <p:nvPr/>
          </p:nvSpPr>
          <p:spPr bwMode="auto">
            <a:xfrm>
              <a:off x="3500" y="1568"/>
              <a:ext cx="299" cy="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36" name="Line 144"/>
            <p:cNvSpPr>
              <a:spLocks noChangeShapeType="1"/>
            </p:cNvSpPr>
            <p:nvPr/>
          </p:nvSpPr>
          <p:spPr bwMode="auto">
            <a:xfrm flipV="1">
              <a:off x="3955" y="1810"/>
              <a:ext cx="26" cy="29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37" name="Line 145"/>
            <p:cNvSpPr>
              <a:spLocks noChangeShapeType="1"/>
            </p:cNvSpPr>
            <p:nvPr/>
          </p:nvSpPr>
          <p:spPr bwMode="auto">
            <a:xfrm flipH="1">
              <a:off x="3839" y="1671"/>
              <a:ext cx="87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38" name="Line 146"/>
            <p:cNvSpPr>
              <a:spLocks noChangeShapeType="1"/>
            </p:cNvSpPr>
            <p:nvPr/>
          </p:nvSpPr>
          <p:spPr bwMode="auto">
            <a:xfrm flipH="1">
              <a:off x="3819" y="1754"/>
              <a:ext cx="1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39" name="Line 147"/>
            <p:cNvSpPr>
              <a:spLocks noChangeShapeType="1"/>
            </p:cNvSpPr>
            <p:nvPr/>
          </p:nvSpPr>
          <p:spPr bwMode="auto">
            <a:xfrm flipH="1">
              <a:off x="3721" y="1770"/>
              <a:ext cx="88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40" name="Line 148"/>
            <p:cNvSpPr>
              <a:spLocks noChangeShapeType="1"/>
            </p:cNvSpPr>
            <p:nvPr/>
          </p:nvSpPr>
          <p:spPr bwMode="auto">
            <a:xfrm flipH="1">
              <a:off x="3703" y="1853"/>
              <a:ext cx="8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41" name="Line 149"/>
            <p:cNvSpPr>
              <a:spLocks noChangeShapeType="1"/>
            </p:cNvSpPr>
            <p:nvPr/>
          </p:nvSpPr>
          <p:spPr bwMode="auto">
            <a:xfrm flipH="1">
              <a:off x="3606" y="1869"/>
              <a:ext cx="85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42" name="Line 150"/>
            <p:cNvSpPr>
              <a:spLocks noChangeShapeType="1"/>
            </p:cNvSpPr>
            <p:nvPr/>
          </p:nvSpPr>
          <p:spPr bwMode="auto">
            <a:xfrm flipH="1">
              <a:off x="3586" y="1950"/>
              <a:ext cx="8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43" name="Line 151"/>
            <p:cNvSpPr>
              <a:spLocks noChangeShapeType="1"/>
            </p:cNvSpPr>
            <p:nvPr/>
          </p:nvSpPr>
          <p:spPr bwMode="auto">
            <a:xfrm flipH="1">
              <a:off x="3488" y="1967"/>
              <a:ext cx="86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44" name="Line 152"/>
            <p:cNvSpPr>
              <a:spLocks noChangeShapeType="1"/>
            </p:cNvSpPr>
            <p:nvPr/>
          </p:nvSpPr>
          <p:spPr bwMode="auto">
            <a:xfrm flipH="1">
              <a:off x="3468" y="2049"/>
              <a:ext cx="9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45" name="Line 153"/>
            <p:cNvSpPr>
              <a:spLocks noChangeShapeType="1"/>
            </p:cNvSpPr>
            <p:nvPr/>
          </p:nvSpPr>
          <p:spPr bwMode="auto">
            <a:xfrm flipH="1">
              <a:off x="3371" y="2065"/>
              <a:ext cx="87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46" name="Line 154"/>
            <p:cNvSpPr>
              <a:spLocks noChangeShapeType="1"/>
            </p:cNvSpPr>
            <p:nvPr/>
          </p:nvSpPr>
          <p:spPr bwMode="auto">
            <a:xfrm flipH="1">
              <a:off x="3352" y="2148"/>
              <a:ext cx="7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47" name="Line 155"/>
            <p:cNvSpPr>
              <a:spLocks noChangeShapeType="1"/>
            </p:cNvSpPr>
            <p:nvPr/>
          </p:nvSpPr>
          <p:spPr bwMode="auto">
            <a:xfrm flipH="1">
              <a:off x="3254" y="2163"/>
              <a:ext cx="87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48" name="Freeform 156"/>
            <p:cNvSpPr>
              <a:spLocks/>
            </p:cNvSpPr>
            <p:nvPr/>
          </p:nvSpPr>
          <p:spPr bwMode="auto">
            <a:xfrm>
              <a:off x="3483" y="1718"/>
              <a:ext cx="353" cy="354"/>
            </a:xfrm>
            <a:custGeom>
              <a:avLst/>
              <a:gdLst>
                <a:gd name="T0" fmla="*/ 352 w 1729"/>
                <a:gd name="T1" fmla="*/ 160 h 1730"/>
                <a:gd name="T2" fmla="*/ 348 w 1729"/>
                <a:gd name="T3" fmla="*/ 136 h 1730"/>
                <a:gd name="T4" fmla="*/ 341 w 1729"/>
                <a:gd name="T5" fmla="*/ 113 h 1730"/>
                <a:gd name="T6" fmla="*/ 331 w 1729"/>
                <a:gd name="T7" fmla="*/ 91 h 1730"/>
                <a:gd name="T8" fmla="*/ 317 w 1729"/>
                <a:gd name="T9" fmla="*/ 70 h 1730"/>
                <a:gd name="T10" fmla="*/ 301 w 1729"/>
                <a:gd name="T11" fmla="*/ 52 h 1730"/>
                <a:gd name="T12" fmla="*/ 283 w 1729"/>
                <a:gd name="T13" fmla="*/ 36 h 1730"/>
                <a:gd name="T14" fmla="*/ 262 w 1729"/>
                <a:gd name="T15" fmla="*/ 22 h 1730"/>
                <a:gd name="T16" fmla="*/ 240 w 1729"/>
                <a:gd name="T17" fmla="*/ 12 h 1730"/>
                <a:gd name="T18" fmla="*/ 217 w 1729"/>
                <a:gd name="T19" fmla="*/ 5 h 1730"/>
                <a:gd name="T20" fmla="*/ 193 w 1729"/>
                <a:gd name="T21" fmla="*/ 1 h 1730"/>
                <a:gd name="T22" fmla="*/ 168 w 1729"/>
                <a:gd name="T23" fmla="*/ 0 h 1730"/>
                <a:gd name="T24" fmla="*/ 144 w 1729"/>
                <a:gd name="T25" fmla="*/ 3 h 1730"/>
                <a:gd name="T26" fmla="*/ 120 w 1729"/>
                <a:gd name="T27" fmla="*/ 9 h 1730"/>
                <a:gd name="T28" fmla="*/ 98 w 1729"/>
                <a:gd name="T29" fmla="*/ 18 h 1730"/>
                <a:gd name="T30" fmla="*/ 77 w 1729"/>
                <a:gd name="T31" fmla="*/ 31 h 1730"/>
                <a:gd name="T32" fmla="*/ 58 w 1729"/>
                <a:gd name="T33" fmla="*/ 46 h 1730"/>
                <a:gd name="T34" fmla="*/ 41 w 1729"/>
                <a:gd name="T35" fmla="*/ 64 h 1730"/>
                <a:gd name="T36" fmla="*/ 27 w 1729"/>
                <a:gd name="T37" fmla="*/ 83 h 1730"/>
                <a:gd name="T38" fmla="*/ 15 w 1729"/>
                <a:gd name="T39" fmla="*/ 105 h 1730"/>
                <a:gd name="T40" fmla="*/ 7 w 1729"/>
                <a:gd name="T41" fmla="*/ 129 h 1730"/>
                <a:gd name="T42" fmla="*/ 2 w 1729"/>
                <a:gd name="T43" fmla="*/ 152 h 1730"/>
                <a:gd name="T44" fmla="*/ 0 w 1729"/>
                <a:gd name="T45" fmla="*/ 177 h 1730"/>
                <a:gd name="T46" fmla="*/ 2 w 1729"/>
                <a:gd name="T47" fmla="*/ 201 h 1730"/>
                <a:gd name="T48" fmla="*/ 7 w 1729"/>
                <a:gd name="T49" fmla="*/ 225 h 1730"/>
                <a:gd name="T50" fmla="*/ 15 w 1729"/>
                <a:gd name="T51" fmla="*/ 248 h 1730"/>
                <a:gd name="T52" fmla="*/ 27 w 1729"/>
                <a:gd name="T53" fmla="*/ 270 h 1730"/>
                <a:gd name="T54" fmla="*/ 41 w 1729"/>
                <a:gd name="T55" fmla="*/ 290 h 1730"/>
                <a:gd name="T56" fmla="*/ 58 w 1729"/>
                <a:gd name="T57" fmla="*/ 308 h 1730"/>
                <a:gd name="T58" fmla="*/ 77 w 1729"/>
                <a:gd name="T59" fmla="*/ 323 h 1730"/>
                <a:gd name="T60" fmla="*/ 98 w 1729"/>
                <a:gd name="T61" fmla="*/ 335 h 1730"/>
                <a:gd name="T62" fmla="*/ 120 w 1729"/>
                <a:gd name="T63" fmla="*/ 345 h 1730"/>
                <a:gd name="T64" fmla="*/ 144 w 1729"/>
                <a:gd name="T65" fmla="*/ 351 h 1730"/>
                <a:gd name="T66" fmla="*/ 168 w 1729"/>
                <a:gd name="T67" fmla="*/ 354 h 1730"/>
                <a:gd name="T68" fmla="*/ 193 w 1729"/>
                <a:gd name="T69" fmla="*/ 353 h 1730"/>
                <a:gd name="T70" fmla="*/ 217 w 1729"/>
                <a:gd name="T71" fmla="*/ 349 h 1730"/>
                <a:gd name="T72" fmla="*/ 240 w 1729"/>
                <a:gd name="T73" fmla="*/ 342 h 1730"/>
                <a:gd name="T74" fmla="*/ 262 w 1729"/>
                <a:gd name="T75" fmla="*/ 331 h 1730"/>
                <a:gd name="T76" fmla="*/ 283 w 1729"/>
                <a:gd name="T77" fmla="*/ 318 h 1730"/>
                <a:gd name="T78" fmla="*/ 301 w 1729"/>
                <a:gd name="T79" fmla="*/ 302 h 1730"/>
                <a:gd name="T80" fmla="*/ 317 w 1729"/>
                <a:gd name="T81" fmla="*/ 284 h 1730"/>
                <a:gd name="T82" fmla="*/ 331 w 1729"/>
                <a:gd name="T83" fmla="*/ 263 h 1730"/>
                <a:gd name="T84" fmla="*/ 341 w 1729"/>
                <a:gd name="T85" fmla="*/ 241 h 1730"/>
                <a:gd name="T86" fmla="*/ 348 w 1729"/>
                <a:gd name="T87" fmla="*/ 217 h 1730"/>
                <a:gd name="T88" fmla="*/ 352 w 1729"/>
                <a:gd name="T89" fmla="*/ 193 h 173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9" h="1730">
                  <a:moveTo>
                    <a:pt x="1729" y="864"/>
                  </a:moveTo>
                  <a:lnTo>
                    <a:pt x="1728" y="825"/>
                  </a:lnTo>
                  <a:lnTo>
                    <a:pt x="1725" y="784"/>
                  </a:lnTo>
                  <a:lnTo>
                    <a:pt x="1721" y="745"/>
                  </a:lnTo>
                  <a:lnTo>
                    <a:pt x="1714" y="705"/>
                  </a:lnTo>
                  <a:lnTo>
                    <a:pt x="1706" y="666"/>
                  </a:lnTo>
                  <a:lnTo>
                    <a:pt x="1696" y="628"/>
                  </a:lnTo>
                  <a:lnTo>
                    <a:pt x="1684" y="589"/>
                  </a:lnTo>
                  <a:lnTo>
                    <a:pt x="1670" y="552"/>
                  </a:lnTo>
                  <a:lnTo>
                    <a:pt x="1656" y="515"/>
                  </a:lnTo>
                  <a:lnTo>
                    <a:pt x="1639" y="479"/>
                  </a:lnTo>
                  <a:lnTo>
                    <a:pt x="1619" y="444"/>
                  </a:lnTo>
                  <a:lnTo>
                    <a:pt x="1599" y="408"/>
                  </a:lnTo>
                  <a:lnTo>
                    <a:pt x="1578" y="375"/>
                  </a:lnTo>
                  <a:lnTo>
                    <a:pt x="1554" y="342"/>
                  </a:lnTo>
                  <a:lnTo>
                    <a:pt x="1530" y="312"/>
                  </a:lnTo>
                  <a:lnTo>
                    <a:pt x="1503" y="282"/>
                  </a:lnTo>
                  <a:lnTo>
                    <a:pt x="1476" y="253"/>
                  </a:lnTo>
                  <a:lnTo>
                    <a:pt x="1447" y="225"/>
                  </a:lnTo>
                  <a:lnTo>
                    <a:pt x="1417" y="199"/>
                  </a:lnTo>
                  <a:lnTo>
                    <a:pt x="1385" y="174"/>
                  </a:lnTo>
                  <a:lnTo>
                    <a:pt x="1353" y="151"/>
                  </a:lnTo>
                  <a:lnTo>
                    <a:pt x="1319" y="128"/>
                  </a:lnTo>
                  <a:lnTo>
                    <a:pt x="1285" y="108"/>
                  </a:lnTo>
                  <a:lnTo>
                    <a:pt x="1250" y="90"/>
                  </a:lnTo>
                  <a:lnTo>
                    <a:pt x="1214" y="73"/>
                  </a:lnTo>
                  <a:lnTo>
                    <a:pt x="1176" y="57"/>
                  </a:lnTo>
                  <a:lnTo>
                    <a:pt x="1139" y="44"/>
                  </a:lnTo>
                  <a:lnTo>
                    <a:pt x="1101" y="33"/>
                  </a:lnTo>
                  <a:lnTo>
                    <a:pt x="1062" y="22"/>
                  </a:lnTo>
                  <a:lnTo>
                    <a:pt x="1023" y="13"/>
                  </a:lnTo>
                  <a:lnTo>
                    <a:pt x="984" y="7"/>
                  </a:lnTo>
                  <a:lnTo>
                    <a:pt x="944" y="3"/>
                  </a:lnTo>
                  <a:lnTo>
                    <a:pt x="905" y="0"/>
                  </a:lnTo>
                  <a:lnTo>
                    <a:pt x="864" y="0"/>
                  </a:lnTo>
                  <a:lnTo>
                    <a:pt x="825" y="0"/>
                  </a:lnTo>
                  <a:lnTo>
                    <a:pt x="785" y="3"/>
                  </a:lnTo>
                  <a:lnTo>
                    <a:pt x="745" y="7"/>
                  </a:lnTo>
                  <a:lnTo>
                    <a:pt x="706" y="13"/>
                  </a:lnTo>
                  <a:lnTo>
                    <a:pt x="666" y="22"/>
                  </a:lnTo>
                  <a:lnTo>
                    <a:pt x="628" y="33"/>
                  </a:lnTo>
                  <a:lnTo>
                    <a:pt x="590" y="44"/>
                  </a:lnTo>
                  <a:lnTo>
                    <a:pt x="552" y="57"/>
                  </a:lnTo>
                  <a:lnTo>
                    <a:pt x="515" y="73"/>
                  </a:lnTo>
                  <a:lnTo>
                    <a:pt x="479" y="90"/>
                  </a:lnTo>
                  <a:lnTo>
                    <a:pt x="444" y="108"/>
                  </a:lnTo>
                  <a:lnTo>
                    <a:pt x="410" y="128"/>
                  </a:lnTo>
                  <a:lnTo>
                    <a:pt x="376" y="151"/>
                  </a:lnTo>
                  <a:lnTo>
                    <a:pt x="344" y="174"/>
                  </a:lnTo>
                  <a:lnTo>
                    <a:pt x="312" y="199"/>
                  </a:lnTo>
                  <a:lnTo>
                    <a:pt x="282" y="225"/>
                  </a:lnTo>
                  <a:lnTo>
                    <a:pt x="253" y="253"/>
                  </a:lnTo>
                  <a:lnTo>
                    <a:pt x="226" y="282"/>
                  </a:lnTo>
                  <a:lnTo>
                    <a:pt x="199" y="312"/>
                  </a:lnTo>
                  <a:lnTo>
                    <a:pt x="174" y="342"/>
                  </a:lnTo>
                  <a:lnTo>
                    <a:pt x="151" y="375"/>
                  </a:lnTo>
                  <a:lnTo>
                    <a:pt x="130" y="408"/>
                  </a:lnTo>
                  <a:lnTo>
                    <a:pt x="109" y="444"/>
                  </a:lnTo>
                  <a:lnTo>
                    <a:pt x="90" y="479"/>
                  </a:lnTo>
                  <a:lnTo>
                    <a:pt x="73" y="515"/>
                  </a:lnTo>
                  <a:lnTo>
                    <a:pt x="58" y="552"/>
                  </a:lnTo>
                  <a:lnTo>
                    <a:pt x="45" y="589"/>
                  </a:lnTo>
                  <a:lnTo>
                    <a:pt x="33" y="628"/>
                  </a:lnTo>
                  <a:lnTo>
                    <a:pt x="23" y="666"/>
                  </a:lnTo>
                  <a:lnTo>
                    <a:pt x="15" y="705"/>
                  </a:lnTo>
                  <a:lnTo>
                    <a:pt x="8" y="745"/>
                  </a:lnTo>
                  <a:lnTo>
                    <a:pt x="4" y="784"/>
                  </a:lnTo>
                  <a:lnTo>
                    <a:pt x="1" y="825"/>
                  </a:lnTo>
                  <a:lnTo>
                    <a:pt x="0" y="864"/>
                  </a:lnTo>
                  <a:lnTo>
                    <a:pt x="1" y="905"/>
                  </a:lnTo>
                  <a:lnTo>
                    <a:pt x="4" y="944"/>
                  </a:lnTo>
                  <a:lnTo>
                    <a:pt x="8" y="983"/>
                  </a:lnTo>
                  <a:lnTo>
                    <a:pt x="15" y="1023"/>
                  </a:lnTo>
                  <a:lnTo>
                    <a:pt x="23" y="1062"/>
                  </a:lnTo>
                  <a:lnTo>
                    <a:pt x="33" y="1100"/>
                  </a:lnTo>
                  <a:lnTo>
                    <a:pt x="45" y="1139"/>
                  </a:lnTo>
                  <a:lnTo>
                    <a:pt x="58" y="1177"/>
                  </a:lnTo>
                  <a:lnTo>
                    <a:pt x="73" y="1213"/>
                  </a:lnTo>
                  <a:lnTo>
                    <a:pt x="90" y="1250"/>
                  </a:lnTo>
                  <a:lnTo>
                    <a:pt x="109" y="1286"/>
                  </a:lnTo>
                  <a:lnTo>
                    <a:pt x="130" y="1320"/>
                  </a:lnTo>
                  <a:lnTo>
                    <a:pt x="151" y="1353"/>
                  </a:lnTo>
                  <a:lnTo>
                    <a:pt x="174" y="1386"/>
                  </a:lnTo>
                  <a:lnTo>
                    <a:pt x="199" y="1417"/>
                  </a:lnTo>
                  <a:lnTo>
                    <a:pt x="226" y="1448"/>
                  </a:lnTo>
                  <a:lnTo>
                    <a:pt x="253" y="1476"/>
                  </a:lnTo>
                  <a:lnTo>
                    <a:pt x="282" y="1504"/>
                  </a:lnTo>
                  <a:lnTo>
                    <a:pt x="312" y="1530"/>
                  </a:lnTo>
                  <a:lnTo>
                    <a:pt x="344" y="1555"/>
                  </a:lnTo>
                  <a:lnTo>
                    <a:pt x="376" y="1577"/>
                  </a:lnTo>
                  <a:lnTo>
                    <a:pt x="410" y="1600"/>
                  </a:lnTo>
                  <a:lnTo>
                    <a:pt x="444" y="1620"/>
                  </a:lnTo>
                  <a:lnTo>
                    <a:pt x="479" y="1638"/>
                  </a:lnTo>
                  <a:lnTo>
                    <a:pt x="515" y="1655"/>
                  </a:lnTo>
                  <a:lnTo>
                    <a:pt x="552" y="1671"/>
                  </a:lnTo>
                  <a:lnTo>
                    <a:pt x="590" y="1685"/>
                  </a:lnTo>
                  <a:lnTo>
                    <a:pt x="628" y="1697"/>
                  </a:lnTo>
                  <a:lnTo>
                    <a:pt x="666" y="1706"/>
                  </a:lnTo>
                  <a:lnTo>
                    <a:pt x="706" y="1715"/>
                  </a:lnTo>
                  <a:lnTo>
                    <a:pt x="745" y="1721"/>
                  </a:lnTo>
                  <a:lnTo>
                    <a:pt x="785" y="1725"/>
                  </a:lnTo>
                  <a:lnTo>
                    <a:pt x="825" y="1729"/>
                  </a:lnTo>
                  <a:lnTo>
                    <a:pt x="864" y="1730"/>
                  </a:lnTo>
                  <a:lnTo>
                    <a:pt x="905" y="1729"/>
                  </a:lnTo>
                  <a:lnTo>
                    <a:pt x="944" y="1725"/>
                  </a:lnTo>
                  <a:lnTo>
                    <a:pt x="984" y="1721"/>
                  </a:lnTo>
                  <a:lnTo>
                    <a:pt x="1023" y="1715"/>
                  </a:lnTo>
                  <a:lnTo>
                    <a:pt x="1062" y="1706"/>
                  </a:lnTo>
                  <a:lnTo>
                    <a:pt x="1101" y="1697"/>
                  </a:lnTo>
                  <a:lnTo>
                    <a:pt x="1139" y="1685"/>
                  </a:lnTo>
                  <a:lnTo>
                    <a:pt x="1176" y="1671"/>
                  </a:lnTo>
                  <a:lnTo>
                    <a:pt x="1214" y="1655"/>
                  </a:lnTo>
                  <a:lnTo>
                    <a:pt x="1250" y="1638"/>
                  </a:lnTo>
                  <a:lnTo>
                    <a:pt x="1285" y="1620"/>
                  </a:lnTo>
                  <a:lnTo>
                    <a:pt x="1319" y="1600"/>
                  </a:lnTo>
                  <a:lnTo>
                    <a:pt x="1353" y="1577"/>
                  </a:lnTo>
                  <a:lnTo>
                    <a:pt x="1385" y="1555"/>
                  </a:lnTo>
                  <a:lnTo>
                    <a:pt x="1417" y="1530"/>
                  </a:lnTo>
                  <a:lnTo>
                    <a:pt x="1447" y="1504"/>
                  </a:lnTo>
                  <a:lnTo>
                    <a:pt x="1476" y="1476"/>
                  </a:lnTo>
                  <a:lnTo>
                    <a:pt x="1503" y="1448"/>
                  </a:lnTo>
                  <a:lnTo>
                    <a:pt x="1530" y="1417"/>
                  </a:lnTo>
                  <a:lnTo>
                    <a:pt x="1554" y="1386"/>
                  </a:lnTo>
                  <a:lnTo>
                    <a:pt x="1578" y="1353"/>
                  </a:lnTo>
                  <a:lnTo>
                    <a:pt x="1599" y="1320"/>
                  </a:lnTo>
                  <a:lnTo>
                    <a:pt x="1619" y="1286"/>
                  </a:lnTo>
                  <a:lnTo>
                    <a:pt x="1639" y="1250"/>
                  </a:lnTo>
                  <a:lnTo>
                    <a:pt x="1656" y="1213"/>
                  </a:lnTo>
                  <a:lnTo>
                    <a:pt x="1670" y="1177"/>
                  </a:lnTo>
                  <a:lnTo>
                    <a:pt x="1684" y="1139"/>
                  </a:lnTo>
                  <a:lnTo>
                    <a:pt x="1696" y="1100"/>
                  </a:lnTo>
                  <a:lnTo>
                    <a:pt x="1706" y="1062"/>
                  </a:lnTo>
                  <a:lnTo>
                    <a:pt x="1714" y="1023"/>
                  </a:lnTo>
                  <a:lnTo>
                    <a:pt x="1721" y="983"/>
                  </a:lnTo>
                  <a:lnTo>
                    <a:pt x="1725" y="944"/>
                  </a:lnTo>
                  <a:lnTo>
                    <a:pt x="1728" y="905"/>
                  </a:lnTo>
                  <a:lnTo>
                    <a:pt x="1729" y="86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49" name="Line 157"/>
            <p:cNvSpPr>
              <a:spLocks noChangeShapeType="1"/>
            </p:cNvSpPr>
            <p:nvPr/>
          </p:nvSpPr>
          <p:spPr bwMode="auto">
            <a:xfrm>
              <a:off x="3799" y="1594"/>
              <a:ext cx="182" cy="2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50" name="Freeform 158"/>
            <p:cNvSpPr>
              <a:spLocks/>
            </p:cNvSpPr>
            <p:nvPr/>
          </p:nvSpPr>
          <p:spPr bwMode="auto">
            <a:xfrm>
              <a:off x="3095" y="1909"/>
              <a:ext cx="453" cy="542"/>
            </a:xfrm>
            <a:custGeom>
              <a:avLst/>
              <a:gdLst>
                <a:gd name="T0" fmla="*/ 19 w 2223"/>
                <a:gd name="T1" fmla="*/ 13 h 2651"/>
                <a:gd name="T2" fmla="*/ 37 w 2223"/>
                <a:gd name="T3" fmla="*/ 26 h 2651"/>
                <a:gd name="T4" fmla="*/ 51 w 2223"/>
                <a:gd name="T5" fmla="*/ 36 h 2651"/>
                <a:gd name="T6" fmla="*/ 65 w 2223"/>
                <a:gd name="T7" fmla="*/ 46 h 2651"/>
                <a:gd name="T8" fmla="*/ 78 w 2223"/>
                <a:gd name="T9" fmla="*/ 56 h 2651"/>
                <a:gd name="T10" fmla="*/ 90 w 2223"/>
                <a:gd name="T11" fmla="*/ 67 h 2651"/>
                <a:gd name="T12" fmla="*/ 103 w 2223"/>
                <a:gd name="T13" fmla="*/ 78 h 2651"/>
                <a:gd name="T14" fmla="*/ 108 w 2223"/>
                <a:gd name="T15" fmla="*/ 84 h 2651"/>
                <a:gd name="T16" fmla="*/ 114 w 2223"/>
                <a:gd name="T17" fmla="*/ 90 h 2651"/>
                <a:gd name="T18" fmla="*/ 119 w 2223"/>
                <a:gd name="T19" fmla="*/ 97 h 2651"/>
                <a:gd name="T20" fmla="*/ 125 w 2223"/>
                <a:gd name="T21" fmla="*/ 103 h 2651"/>
                <a:gd name="T22" fmla="*/ 131 w 2223"/>
                <a:gd name="T23" fmla="*/ 111 h 2651"/>
                <a:gd name="T24" fmla="*/ 141 w 2223"/>
                <a:gd name="T25" fmla="*/ 125 h 2651"/>
                <a:gd name="T26" fmla="*/ 151 w 2223"/>
                <a:gd name="T27" fmla="*/ 139 h 2651"/>
                <a:gd name="T28" fmla="*/ 160 w 2223"/>
                <a:gd name="T29" fmla="*/ 153 h 2651"/>
                <a:gd name="T30" fmla="*/ 168 w 2223"/>
                <a:gd name="T31" fmla="*/ 167 h 2651"/>
                <a:gd name="T32" fmla="*/ 176 w 2223"/>
                <a:gd name="T33" fmla="*/ 182 h 2651"/>
                <a:gd name="T34" fmla="*/ 187 w 2223"/>
                <a:gd name="T35" fmla="*/ 202 h 2651"/>
                <a:gd name="T36" fmla="*/ 208 w 2223"/>
                <a:gd name="T37" fmla="*/ 242 h 2651"/>
                <a:gd name="T38" fmla="*/ 219 w 2223"/>
                <a:gd name="T39" fmla="*/ 263 h 2651"/>
                <a:gd name="T40" fmla="*/ 227 w 2223"/>
                <a:gd name="T41" fmla="*/ 277 h 2651"/>
                <a:gd name="T42" fmla="*/ 236 w 2223"/>
                <a:gd name="T43" fmla="*/ 292 h 2651"/>
                <a:gd name="T44" fmla="*/ 245 w 2223"/>
                <a:gd name="T45" fmla="*/ 306 h 2651"/>
                <a:gd name="T46" fmla="*/ 255 w 2223"/>
                <a:gd name="T47" fmla="*/ 320 h 2651"/>
                <a:gd name="T48" fmla="*/ 265 w 2223"/>
                <a:gd name="T49" fmla="*/ 333 h 2651"/>
                <a:gd name="T50" fmla="*/ 270 w 2223"/>
                <a:gd name="T51" fmla="*/ 339 h 2651"/>
                <a:gd name="T52" fmla="*/ 275 w 2223"/>
                <a:gd name="T53" fmla="*/ 346 h 2651"/>
                <a:gd name="T54" fmla="*/ 281 w 2223"/>
                <a:gd name="T55" fmla="*/ 352 h 2651"/>
                <a:gd name="T56" fmla="*/ 287 w 2223"/>
                <a:gd name="T57" fmla="*/ 358 h 2651"/>
                <a:gd name="T58" fmla="*/ 293 w 2223"/>
                <a:gd name="T59" fmla="*/ 364 h 2651"/>
                <a:gd name="T60" fmla="*/ 299 w 2223"/>
                <a:gd name="T61" fmla="*/ 369 h 2651"/>
                <a:gd name="T62" fmla="*/ 312 w 2223"/>
                <a:gd name="T63" fmla="*/ 380 h 2651"/>
                <a:gd name="T64" fmla="*/ 325 w 2223"/>
                <a:gd name="T65" fmla="*/ 391 h 2651"/>
                <a:gd name="T66" fmla="*/ 343 w 2223"/>
                <a:gd name="T67" fmla="*/ 405 h 2651"/>
                <a:gd name="T68" fmla="*/ 361 w 2223"/>
                <a:gd name="T69" fmla="*/ 419 h 2651"/>
                <a:gd name="T70" fmla="*/ 374 w 2223"/>
                <a:gd name="T71" fmla="*/ 429 h 2651"/>
                <a:gd name="T72" fmla="*/ 384 w 2223"/>
                <a:gd name="T73" fmla="*/ 438 h 2651"/>
                <a:gd name="T74" fmla="*/ 390 w 2223"/>
                <a:gd name="T75" fmla="*/ 444 h 2651"/>
                <a:gd name="T76" fmla="*/ 396 w 2223"/>
                <a:gd name="T77" fmla="*/ 450 h 2651"/>
                <a:gd name="T78" fmla="*/ 402 w 2223"/>
                <a:gd name="T79" fmla="*/ 456 h 2651"/>
                <a:gd name="T80" fmla="*/ 407 w 2223"/>
                <a:gd name="T81" fmla="*/ 462 h 2651"/>
                <a:gd name="T82" fmla="*/ 412 w 2223"/>
                <a:gd name="T83" fmla="*/ 469 h 2651"/>
                <a:gd name="T84" fmla="*/ 417 w 2223"/>
                <a:gd name="T85" fmla="*/ 475 h 2651"/>
                <a:gd name="T86" fmla="*/ 422 w 2223"/>
                <a:gd name="T87" fmla="*/ 482 h 2651"/>
                <a:gd name="T88" fmla="*/ 426 w 2223"/>
                <a:gd name="T89" fmla="*/ 489 h 2651"/>
                <a:gd name="T90" fmla="*/ 431 w 2223"/>
                <a:gd name="T91" fmla="*/ 497 h 2651"/>
                <a:gd name="T92" fmla="*/ 436 w 2223"/>
                <a:gd name="T93" fmla="*/ 506 h 2651"/>
                <a:gd name="T94" fmla="*/ 443 w 2223"/>
                <a:gd name="T95" fmla="*/ 521 h 2651"/>
                <a:gd name="T96" fmla="*/ 453 w 2223"/>
                <a:gd name="T97" fmla="*/ 542 h 265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223" h="2651">
                  <a:moveTo>
                    <a:pt x="0" y="0"/>
                  </a:moveTo>
                  <a:lnTo>
                    <a:pt x="47" y="31"/>
                  </a:lnTo>
                  <a:lnTo>
                    <a:pt x="93" y="62"/>
                  </a:lnTo>
                  <a:lnTo>
                    <a:pt x="138" y="94"/>
                  </a:lnTo>
                  <a:lnTo>
                    <a:pt x="162" y="110"/>
                  </a:lnTo>
                  <a:lnTo>
                    <a:pt x="184" y="125"/>
                  </a:lnTo>
                  <a:lnTo>
                    <a:pt x="207" y="141"/>
                  </a:lnTo>
                  <a:lnTo>
                    <a:pt x="229" y="158"/>
                  </a:lnTo>
                  <a:lnTo>
                    <a:pt x="251" y="174"/>
                  </a:lnTo>
                  <a:lnTo>
                    <a:pt x="274" y="190"/>
                  </a:lnTo>
                  <a:lnTo>
                    <a:pt x="296" y="207"/>
                  </a:lnTo>
                  <a:lnTo>
                    <a:pt x="317" y="223"/>
                  </a:lnTo>
                  <a:lnTo>
                    <a:pt x="339" y="240"/>
                  </a:lnTo>
                  <a:lnTo>
                    <a:pt x="360" y="257"/>
                  </a:lnTo>
                  <a:lnTo>
                    <a:pt x="381" y="274"/>
                  </a:lnTo>
                  <a:lnTo>
                    <a:pt x="402" y="292"/>
                  </a:lnTo>
                  <a:lnTo>
                    <a:pt x="423" y="309"/>
                  </a:lnTo>
                  <a:lnTo>
                    <a:pt x="443" y="327"/>
                  </a:lnTo>
                  <a:lnTo>
                    <a:pt x="463" y="345"/>
                  </a:lnTo>
                  <a:lnTo>
                    <a:pt x="483" y="364"/>
                  </a:lnTo>
                  <a:lnTo>
                    <a:pt x="503" y="382"/>
                  </a:lnTo>
                  <a:lnTo>
                    <a:pt x="512" y="392"/>
                  </a:lnTo>
                  <a:lnTo>
                    <a:pt x="522" y="401"/>
                  </a:lnTo>
                  <a:lnTo>
                    <a:pt x="531" y="411"/>
                  </a:lnTo>
                  <a:lnTo>
                    <a:pt x="541" y="422"/>
                  </a:lnTo>
                  <a:lnTo>
                    <a:pt x="549" y="431"/>
                  </a:lnTo>
                  <a:lnTo>
                    <a:pt x="559" y="441"/>
                  </a:lnTo>
                  <a:lnTo>
                    <a:pt x="568" y="452"/>
                  </a:lnTo>
                  <a:lnTo>
                    <a:pt x="577" y="461"/>
                  </a:lnTo>
                  <a:lnTo>
                    <a:pt x="586" y="472"/>
                  </a:lnTo>
                  <a:lnTo>
                    <a:pt x="594" y="481"/>
                  </a:lnTo>
                  <a:lnTo>
                    <a:pt x="604" y="492"/>
                  </a:lnTo>
                  <a:lnTo>
                    <a:pt x="612" y="503"/>
                  </a:lnTo>
                  <a:lnTo>
                    <a:pt x="621" y="512"/>
                  </a:lnTo>
                  <a:lnTo>
                    <a:pt x="628" y="523"/>
                  </a:lnTo>
                  <a:lnTo>
                    <a:pt x="645" y="544"/>
                  </a:lnTo>
                  <a:lnTo>
                    <a:pt x="661" y="566"/>
                  </a:lnTo>
                  <a:lnTo>
                    <a:pt x="677" y="588"/>
                  </a:lnTo>
                  <a:lnTo>
                    <a:pt x="693" y="610"/>
                  </a:lnTo>
                  <a:lnTo>
                    <a:pt x="709" y="633"/>
                  </a:lnTo>
                  <a:lnTo>
                    <a:pt x="724" y="655"/>
                  </a:lnTo>
                  <a:lnTo>
                    <a:pt x="739" y="678"/>
                  </a:lnTo>
                  <a:lnTo>
                    <a:pt x="754" y="701"/>
                  </a:lnTo>
                  <a:lnTo>
                    <a:pt x="768" y="724"/>
                  </a:lnTo>
                  <a:lnTo>
                    <a:pt x="783" y="748"/>
                  </a:lnTo>
                  <a:lnTo>
                    <a:pt x="796" y="771"/>
                  </a:lnTo>
                  <a:lnTo>
                    <a:pt x="810" y="795"/>
                  </a:lnTo>
                  <a:lnTo>
                    <a:pt x="824" y="819"/>
                  </a:lnTo>
                  <a:lnTo>
                    <a:pt x="838" y="842"/>
                  </a:lnTo>
                  <a:lnTo>
                    <a:pt x="851" y="867"/>
                  </a:lnTo>
                  <a:lnTo>
                    <a:pt x="865" y="891"/>
                  </a:lnTo>
                  <a:lnTo>
                    <a:pt x="878" y="916"/>
                  </a:lnTo>
                  <a:lnTo>
                    <a:pt x="891" y="940"/>
                  </a:lnTo>
                  <a:lnTo>
                    <a:pt x="917" y="989"/>
                  </a:lnTo>
                  <a:lnTo>
                    <a:pt x="943" y="1038"/>
                  </a:lnTo>
                  <a:lnTo>
                    <a:pt x="996" y="1137"/>
                  </a:lnTo>
                  <a:lnTo>
                    <a:pt x="1021" y="1186"/>
                  </a:lnTo>
                  <a:lnTo>
                    <a:pt x="1048" y="1235"/>
                  </a:lnTo>
                  <a:lnTo>
                    <a:pt x="1061" y="1260"/>
                  </a:lnTo>
                  <a:lnTo>
                    <a:pt x="1074" y="1284"/>
                  </a:lnTo>
                  <a:lnTo>
                    <a:pt x="1088" y="1308"/>
                  </a:lnTo>
                  <a:lnTo>
                    <a:pt x="1102" y="1332"/>
                  </a:lnTo>
                  <a:lnTo>
                    <a:pt x="1116" y="1355"/>
                  </a:lnTo>
                  <a:lnTo>
                    <a:pt x="1130" y="1380"/>
                  </a:lnTo>
                  <a:lnTo>
                    <a:pt x="1144" y="1403"/>
                  </a:lnTo>
                  <a:lnTo>
                    <a:pt x="1158" y="1427"/>
                  </a:lnTo>
                  <a:lnTo>
                    <a:pt x="1172" y="1450"/>
                  </a:lnTo>
                  <a:lnTo>
                    <a:pt x="1187" y="1474"/>
                  </a:lnTo>
                  <a:lnTo>
                    <a:pt x="1202" y="1496"/>
                  </a:lnTo>
                  <a:lnTo>
                    <a:pt x="1218" y="1518"/>
                  </a:lnTo>
                  <a:lnTo>
                    <a:pt x="1233" y="1541"/>
                  </a:lnTo>
                  <a:lnTo>
                    <a:pt x="1249" y="1563"/>
                  </a:lnTo>
                  <a:lnTo>
                    <a:pt x="1265" y="1585"/>
                  </a:lnTo>
                  <a:lnTo>
                    <a:pt x="1282" y="1607"/>
                  </a:lnTo>
                  <a:lnTo>
                    <a:pt x="1299" y="1628"/>
                  </a:lnTo>
                  <a:lnTo>
                    <a:pt x="1308" y="1639"/>
                  </a:lnTo>
                  <a:lnTo>
                    <a:pt x="1316" y="1649"/>
                  </a:lnTo>
                  <a:lnTo>
                    <a:pt x="1325" y="1660"/>
                  </a:lnTo>
                  <a:lnTo>
                    <a:pt x="1333" y="1671"/>
                  </a:lnTo>
                  <a:lnTo>
                    <a:pt x="1342" y="1681"/>
                  </a:lnTo>
                  <a:lnTo>
                    <a:pt x="1351" y="1691"/>
                  </a:lnTo>
                  <a:lnTo>
                    <a:pt x="1360" y="1702"/>
                  </a:lnTo>
                  <a:lnTo>
                    <a:pt x="1369" y="1711"/>
                  </a:lnTo>
                  <a:lnTo>
                    <a:pt x="1379" y="1721"/>
                  </a:lnTo>
                  <a:lnTo>
                    <a:pt x="1387" y="1731"/>
                  </a:lnTo>
                  <a:lnTo>
                    <a:pt x="1397" y="1741"/>
                  </a:lnTo>
                  <a:lnTo>
                    <a:pt x="1407" y="1750"/>
                  </a:lnTo>
                  <a:lnTo>
                    <a:pt x="1416" y="1760"/>
                  </a:lnTo>
                  <a:lnTo>
                    <a:pt x="1427" y="1770"/>
                  </a:lnTo>
                  <a:lnTo>
                    <a:pt x="1436" y="1779"/>
                  </a:lnTo>
                  <a:lnTo>
                    <a:pt x="1446" y="1789"/>
                  </a:lnTo>
                  <a:lnTo>
                    <a:pt x="1457" y="1797"/>
                  </a:lnTo>
                  <a:lnTo>
                    <a:pt x="1466" y="1807"/>
                  </a:lnTo>
                  <a:lnTo>
                    <a:pt x="1488" y="1825"/>
                  </a:lnTo>
                  <a:lnTo>
                    <a:pt x="1508" y="1843"/>
                  </a:lnTo>
                  <a:lnTo>
                    <a:pt x="1529" y="1860"/>
                  </a:lnTo>
                  <a:lnTo>
                    <a:pt x="1550" y="1878"/>
                  </a:lnTo>
                  <a:lnTo>
                    <a:pt x="1572" y="1895"/>
                  </a:lnTo>
                  <a:lnTo>
                    <a:pt x="1594" y="1912"/>
                  </a:lnTo>
                  <a:lnTo>
                    <a:pt x="1615" y="1929"/>
                  </a:lnTo>
                  <a:lnTo>
                    <a:pt x="1638" y="1946"/>
                  </a:lnTo>
                  <a:lnTo>
                    <a:pt x="1681" y="1979"/>
                  </a:lnTo>
                  <a:lnTo>
                    <a:pt x="1726" y="2013"/>
                  </a:lnTo>
                  <a:lnTo>
                    <a:pt x="1747" y="2031"/>
                  </a:lnTo>
                  <a:lnTo>
                    <a:pt x="1770" y="2048"/>
                  </a:lnTo>
                  <a:lnTo>
                    <a:pt x="1791" y="2065"/>
                  </a:lnTo>
                  <a:lnTo>
                    <a:pt x="1812" y="2082"/>
                  </a:lnTo>
                  <a:lnTo>
                    <a:pt x="1834" y="2100"/>
                  </a:lnTo>
                  <a:lnTo>
                    <a:pt x="1854" y="2118"/>
                  </a:lnTo>
                  <a:lnTo>
                    <a:pt x="1875" y="2135"/>
                  </a:lnTo>
                  <a:lnTo>
                    <a:pt x="1885" y="2144"/>
                  </a:lnTo>
                  <a:lnTo>
                    <a:pt x="1895" y="2154"/>
                  </a:lnTo>
                  <a:lnTo>
                    <a:pt x="1905" y="2163"/>
                  </a:lnTo>
                  <a:lnTo>
                    <a:pt x="1914" y="2172"/>
                  </a:lnTo>
                  <a:lnTo>
                    <a:pt x="1924" y="2182"/>
                  </a:lnTo>
                  <a:lnTo>
                    <a:pt x="1934" y="2191"/>
                  </a:lnTo>
                  <a:lnTo>
                    <a:pt x="1943" y="2201"/>
                  </a:lnTo>
                  <a:lnTo>
                    <a:pt x="1953" y="2210"/>
                  </a:lnTo>
                  <a:lnTo>
                    <a:pt x="1962" y="2220"/>
                  </a:lnTo>
                  <a:lnTo>
                    <a:pt x="1971" y="2231"/>
                  </a:lnTo>
                  <a:lnTo>
                    <a:pt x="1981" y="2240"/>
                  </a:lnTo>
                  <a:lnTo>
                    <a:pt x="1989" y="2250"/>
                  </a:lnTo>
                  <a:lnTo>
                    <a:pt x="1998" y="2260"/>
                  </a:lnTo>
                  <a:lnTo>
                    <a:pt x="2006" y="2271"/>
                  </a:lnTo>
                  <a:lnTo>
                    <a:pt x="2015" y="2282"/>
                  </a:lnTo>
                  <a:lnTo>
                    <a:pt x="2023" y="2292"/>
                  </a:lnTo>
                  <a:lnTo>
                    <a:pt x="2032" y="2303"/>
                  </a:lnTo>
                  <a:lnTo>
                    <a:pt x="2039" y="2314"/>
                  </a:lnTo>
                  <a:lnTo>
                    <a:pt x="2048" y="2324"/>
                  </a:lnTo>
                  <a:lnTo>
                    <a:pt x="2055" y="2336"/>
                  </a:lnTo>
                  <a:lnTo>
                    <a:pt x="2063" y="2347"/>
                  </a:lnTo>
                  <a:lnTo>
                    <a:pt x="2070" y="2358"/>
                  </a:lnTo>
                  <a:lnTo>
                    <a:pt x="2077" y="2370"/>
                  </a:lnTo>
                  <a:lnTo>
                    <a:pt x="2085" y="2382"/>
                  </a:lnTo>
                  <a:lnTo>
                    <a:pt x="2091" y="2393"/>
                  </a:lnTo>
                  <a:lnTo>
                    <a:pt x="2099" y="2404"/>
                  </a:lnTo>
                  <a:lnTo>
                    <a:pt x="2105" y="2417"/>
                  </a:lnTo>
                  <a:lnTo>
                    <a:pt x="2113" y="2429"/>
                  </a:lnTo>
                  <a:lnTo>
                    <a:pt x="2119" y="2440"/>
                  </a:lnTo>
                  <a:lnTo>
                    <a:pt x="2125" y="2452"/>
                  </a:lnTo>
                  <a:lnTo>
                    <a:pt x="2138" y="2477"/>
                  </a:lnTo>
                  <a:lnTo>
                    <a:pt x="2151" y="2501"/>
                  </a:lnTo>
                  <a:lnTo>
                    <a:pt x="2164" y="2526"/>
                  </a:lnTo>
                  <a:lnTo>
                    <a:pt x="2175" y="2550"/>
                  </a:lnTo>
                  <a:lnTo>
                    <a:pt x="2187" y="2576"/>
                  </a:lnTo>
                  <a:lnTo>
                    <a:pt x="2200" y="2601"/>
                  </a:lnTo>
                  <a:lnTo>
                    <a:pt x="2223" y="26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01535" name="Group 159"/>
          <p:cNvGrpSpPr>
            <a:grpSpLocks/>
          </p:cNvGrpSpPr>
          <p:nvPr/>
        </p:nvGrpSpPr>
        <p:grpSpPr bwMode="auto">
          <a:xfrm>
            <a:off x="1654175" y="819150"/>
            <a:ext cx="2684463" cy="2947988"/>
            <a:chOff x="898" y="804"/>
            <a:chExt cx="1548" cy="1700"/>
          </a:xfrm>
        </p:grpSpPr>
        <p:sp>
          <p:nvSpPr>
            <p:cNvPr id="9261" name="Line 160"/>
            <p:cNvSpPr>
              <a:spLocks noChangeShapeType="1"/>
            </p:cNvSpPr>
            <p:nvPr/>
          </p:nvSpPr>
          <p:spPr bwMode="auto">
            <a:xfrm flipV="1">
              <a:off x="1163" y="2245"/>
              <a:ext cx="0" cy="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62" name="Line 161"/>
            <p:cNvSpPr>
              <a:spLocks noChangeShapeType="1"/>
            </p:cNvSpPr>
            <p:nvPr/>
          </p:nvSpPr>
          <p:spPr bwMode="auto">
            <a:xfrm flipV="1">
              <a:off x="1163" y="2219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63" name="Line 162"/>
            <p:cNvSpPr>
              <a:spLocks noChangeShapeType="1"/>
            </p:cNvSpPr>
            <p:nvPr/>
          </p:nvSpPr>
          <p:spPr bwMode="auto">
            <a:xfrm flipV="1">
              <a:off x="1163" y="2092"/>
              <a:ext cx="0" cy="1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64" name="Line 163"/>
            <p:cNvSpPr>
              <a:spLocks noChangeShapeType="1"/>
            </p:cNvSpPr>
            <p:nvPr/>
          </p:nvSpPr>
          <p:spPr bwMode="auto">
            <a:xfrm flipV="1">
              <a:off x="1163" y="2066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65" name="Line 164"/>
            <p:cNvSpPr>
              <a:spLocks noChangeShapeType="1"/>
            </p:cNvSpPr>
            <p:nvPr/>
          </p:nvSpPr>
          <p:spPr bwMode="auto">
            <a:xfrm flipV="1">
              <a:off x="1163" y="1973"/>
              <a:ext cx="0" cy="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66" name="Line 165"/>
            <p:cNvSpPr>
              <a:spLocks noChangeShapeType="1"/>
            </p:cNvSpPr>
            <p:nvPr/>
          </p:nvSpPr>
          <p:spPr bwMode="auto">
            <a:xfrm>
              <a:off x="1516" y="1177"/>
              <a:ext cx="0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67" name="Line 166"/>
            <p:cNvSpPr>
              <a:spLocks noChangeShapeType="1"/>
            </p:cNvSpPr>
            <p:nvPr/>
          </p:nvSpPr>
          <p:spPr bwMode="auto">
            <a:xfrm>
              <a:off x="1516" y="1319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68" name="Line 167"/>
            <p:cNvSpPr>
              <a:spLocks noChangeShapeType="1"/>
            </p:cNvSpPr>
            <p:nvPr/>
          </p:nvSpPr>
          <p:spPr bwMode="auto">
            <a:xfrm>
              <a:off x="1516" y="1343"/>
              <a:ext cx="0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69" name="Line 168"/>
            <p:cNvSpPr>
              <a:spLocks noChangeShapeType="1"/>
            </p:cNvSpPr>
            <p:nvPr/>
          </p:nvSpPr>
          <p:spPr bwMode="auto">
            <a:xfrm>
              <a:off x="898" y="2151"/>
              <a:ext cx="1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70" name="Line 169"/>
            <p:cNvSpPr>
              <a:spLocks noChangeShapeType="1"/>
            </p:cNvSpPr>
            <p:nvPr/>
          </p:nvSpPr>
          <p:spPr bwMode="auto">
            <a:xfrm>
              <a:off x="1043" y="2151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71" name="Line 170"/>
            <p:cNvSpPr>
              <a:spLocks noChangeShapeType="1"/>
            </p:cNvSpPr>
            <p:nvPr/>
          </p:nvSpPr>
          <p:spPr bwMode="auto">
            <a:xfrm>
              <a:off x="1068" y="2151"/>
              <a:ext cx="1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72" name="Line 171"/>
            <p:cNvSpPr>
              <a:spLocks noChangeShapeType="1"/>
            </p:cNvSpPr>
            <p:nvPr/>
          </p:nvSpPr>
          <p:spPr bwMode="auto">
            <a:xfrm>
              <a:off x="1194" y="2151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73" name="Line 172"/>
            <p:cNvSpPr>
              <a:spLocks noChangeShapeType="1"/>
            </p:cNvSpPr>
            <p:nvPr/>
          </p:nvSpPr>
          <p:spPr bwMode="auto">
            <a:xfrm>
              <a:off x="1220" y="2151"/>
              <a:ext cx="1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74" name="Line 173"/>
            <p:cNvSpPr>
              <a:spLocks noChangeShapeType="1"/>
            </p:cNvSpPr>
            <p:nvPr/>
          </p:nvSpPr>
          <p:spPr bwMode="auto">
            <a:xfrm>
              <a:off x="1347" y="2151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75" name="Line 174"/>
            <p:cNvSpPr>
              <a:spLocks noChangeShapeType="1"/>
            </p:cNvSpPr>
            <p:nvPr/>
          </p:nvSpPr>
          <p:spPr bwMode="auto">
            <a:xfrm>
              <a:off x="1373" y="2151"/>
              <a:ext cx="1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76" name="Line 175"/>
            <p:cNvSpPr>
              <a:spLocks noChangeShapeType="1"/>
            </p:cNvSpPr>
            <p:nvPr/>
          </p:nvSpPr>
          <p:spPr bwMode="auto">
            <a:xfrm>
              <a:off x="1500" y="2151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77" name="Line 176"/>
            <p:cNvSpPr>
              <a:spLocks noChangeShapeType="1"/>
            </p:cNvSpPr>
            <p:nvPr/>
          </p:nvSpPr>
          <p:spPr bwMode="auto">
            <a:xfrm>
              <a:off x="1526" y="2151"/>
              <a:ext cx="1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78" name="Line 177"/>
            <p:cNvSpPr>
              <a:spLocks noChangeShapeType="1"/>
            </p:cNvSpPr>
            <p:nvPr/>
          </p:nvSpPr>
          <p:spPr bwMode="auto">
            <a:xfrm>
              <a:off x="1654" y="2151"/>
              <a:ext cx="1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79" name="Line 178"/>
            <p:cNvSpPr>
              <a:spLocks noChangeShapeType="1"/>
            </p:cNvSpPr>
            <p:nvPr/>
          </p:nvSpPr>
          <p:spPr bwMode="auto">
            <a:xfrm>
              <a:off x="1678" y="2151"/>
              <a:ext cx="1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80" name="Line 179"/>
            <p:cNvSpPr>
              <a:spLocks noChangeShapeType="1"/>
            </p:cNvSpPr>
            <p:nvPr/>
          </p:nvSpPr>
          <p:spPr bwMode="auto">
            <a:xfrm>
              <a:off x="1805" y="2151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81" name="Line 180"/>
            <p:cNvSpPr>
              <a:spLocks noChangeShapeType="1"/>
            </p:cNvSpPr>
            <p:nvPr/>
          </p:nvSpPr>
          <p:spPr bwMode="auto">
            <a:xfrm>
              <a:off x="1831" y="2151"/>
              <a:ext cx="1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82" name="Freeform 181"/>
            <p:cNvSpPr>
              <a:spLocks/>
            </p:cNvSpPr>
            <p:nvPr/>
          </p:nvSpPr>
          <p:spPr bwMode="auto">
            <a:xfrm>
              <a:off x="1038" y="2027"/>
              <a:ext cx="248" cy="248"/>
            </a:xfrm>
            <a:custGeom>
              <a:avLst/>
              <a:gdLst>
                <a:gd name="T0" fmla="*/ 248 w 1210"/>
                <a:gd name="T1" fmla="*/ 117 h 1212"/>
                <a:gd name="T2" fmla="*/ 246 w 1210"/>
                <a:gd name="T3" fmla="*/ 104 h 1212"/>
                <a:gd name="T4" fmla="*/ 243 w 1210"/>
                <a:gd name="T5" fmla="*/ 91 h 1212"/>
                <a:gd name="T6" fmla="*/ 239 w 1210"/>
                <a:gd name="T7" fmla="*/ 78 h 1212"/>
                <a:gd name="T8" fmla="*/ 233 w 1210"/>
                <a:gd name="T9" fmla="*/ 66 h 1212"/>
                <a:gd name="T10" fmla="*/ 226 w 1210"/>
                <a:gd name="T11" fmla="*/ 54 h 1212"/>
                <a:gd name="T12" fmla="*/ 218 w 1210"/>
                <a:gd name="T13" fmla="*/ 44 h 1212"/>
                <a:gd name="T14" fmla="*/ 209 w 1210"/>
                <a:gd name="T15" fmla="*/ 34 h 1212"/>
                <a:gd name="T16" fmla="*/ 199 w 1210"/>
                <a:gd name="T17" fmla="*/ 25 h 1212"/>
                <a:gd name="T18" fmla="*/ 188 w 1210"/>
                <a:gd name="T19" fmla="*/ 18 h 1212"/>
                <a:gd name="T20" fmla="*/ 176 w 1210"/>
                <a:gd name="T21" fmla="*/ 12 h 1212"/>
                <a:gd name="T22" fmla="*/ 164 w 1210"/>
                <a:gd name="T23" fmla="*/ 7 h 1212"/>
                <a:gd name="T24" fmla="*/ 151 w 1210"/>
                <a:gd name="T25" fmla="*/ 3 h 1212"/>
                <a:gd name="T26" fmla="*/ 137 w 1210"/>
                <a:gd name="T27" fmla="*/ 1 h 1212"/>
                <a:gd name="T28" fmla="*/ 124 w 1210"/>
                <a:gd name="T29" fmla="*/ 0 h 1212"/>
                <a:gd name="T30" fmla="*/ 110 w 1210"/>
                <a:gd name="T31" fmla="*/ 1 h 1212"/>
                <a:gd name="T32" fmla="*/ 97 w 1210"/>
                <a:gd name="T33" fmla="*/ 3 h 1212"/>
                <a:gd name="T34" fmla="*/ 84 w 1210"/>
                <a:gd name="T35" fmla="*/ 7 h 1212"/>
                <a:gd name="T36" fmla="*/ 72 w 1210"/>
                <a:gd name="T37" fmla="*/ 12 h 1212"/>
                <a:gd name="T38" fmla="*/ 60 w 1210"/>
                <a:gd name="T39" fmla="*/ 18 h 1212"/>
                <a:gd name="T40" fmla="*/ 49 w 1210"/>
                <a:gd name="T41" fmla="*/ 25 h 1212"/>
                <a:gd name="T42" fmla="*/ 39 w 1210"/>
                <a:gd name="T43" fmla="*/ 34 h 1212"/>
                <a:gd name="T44" fmla="*/ 30 w 1210"/>
                <a:gd name="T45" fmla="*/ 44 h 1212"/>
                <a:gd name="T46" fmla="*/ 21 w 1210"/>
                <a:gd name="T47" fmla="*/ 54 h 1212"/>
                <a:gd name="T48" fmla="*/ 14 w 1210"/>
                <a:gd name="T49" fmla="*/ 66 h 1212"/>
                <a:gd name="T50" fmla="*/ 9 w 1210"/>
                <a:gd name="T51" fmla="*/ 78 h 1212"/>
                <a:gd name="T52" fmla="*/ 4 w 1210"/>
                <a:gd name="T53" fmla="*/ 91 h 1212"/>
                <a:gd name="T54" fmla="*/ 2 w 1210"/>
                <a:gd name="T55" fmla="*/ 104 h 1212"/>
                <a:gd name="T56" fmla="*/ 0 w 1210"/>
                <a:gd name="T57" fmla="*/ 117 h 1212"/>
                <a:gd name="T58" fmla="*/ 0 w 1210"/>
                <a:gd name="T59" fmla="*/ 131 h 1212"/>
                <a:gd name="T60" fmla="*/ 2 w 1210"/>
                <a:gd name="T61" fmla="*/ 144 h 1212"/>
                <a:gd name="T62" fmla="*/ 4 w 1210"/>
                <a:gd name="T63" fmla="*/ 157 h 1212"/>
                <a:gd name="T64" fmla="*/ 9 w 1210"/>
                <a:gd name="T65" fmla="*/ 170 h 1212"/>
                <a:gd name="T66" fmla="*/ 14 w 1210"/>
                <a:gd name="T67" fmla="*/ 182 h 1212"/>
                <a:gd name="T68" fmla="*/ 21 w 1210"/>
                <a:gd name="T69" fmla="*/ 194 h 1212"/>
                <a:gd name="T70" fmla="*/ 30 w 1210"/>
                <a:gd name="T71" fmla="*/ 204 h 1212"/>
                <a:gd name="T72" fmla="*/ 39 w 1210"/>
                <a:gd name="T73" fmla="*/ 214 h 1212"/>
                <a:gd name="T74" fmla="*/ 49 w 1210"/>
                <a:gd name="T75" fmla="*/ 223 h 1212"/>
                <a:gd name="T76" fmla="*/ 60 w 1210"/>
                <a:gd name="T77" fmla="*/ 230 h 1212"/>
                <a:gd name="T78" fmla="*/ 72 w 1210"/>
                <a:gd name="T79" fmla="*/ 236 h 1212"/>
                <a:gd name="T80" fmla="*/ 84 w 1210"/>
                <a:gd name="T81" fmla="*/ 241 h 1212"/>
                <a:gd name="T82" fmla="*/ 97 w 1210"/>
                <a:gd name="T83" fmla="*/ 245 h 1212"/>
                <a:gd name="T84" fmla="*/ 110 w 1210"/>
                <a:gd name="T85" fmla="*/ 247 h 1212"/>
                <a:gd name="T86" fmla="*/ 124 w 1210"/>
                <a:gd name="T87" fmla="*/ 248 h 1212"/>
                <a:gd name="T88" fmla="*/ 137 w 1210"/>
                <a:gd name="T89" fmla="*/ 247 h 1212"/>
                <a:gd name="T90" fmla="*/ 151 w 1210"/>
                <a:gd name="T91" fmla="*/ 245 h 1212"/>
                <a:gd name="T92" fmla="*/ 164 w 1210"/>
                <a:gd name="T93" fmla="*/ 241 h 1212"/>
                <a:gd name="T94" fmla="*/ 176 w 1210"/>
                <a:gd name="T95" fmla="*/ 236 h 1212"/>
                <a:gd name="T96" fmla="*/ 188 w 1210"/>
                <a:gd name="T97" fmla="*/ 230 h 1212"/>
                <a:gd name="T98" fmla="*/ 199 w 1210"/>
                <a:gd name="T99" fmla="*/ 223 h 1212"/>
                <a:gd name="T100" fmla="*/ 209 w 1210"/>
                <a:gd name="T101" fmla="*/ 214 h 1212"/>
                <a:gd name="T102" fmla="*/ 218 w 1210"/>
                <a:gd name="T103" fmla="*/ 204 h 1212"/>
                <a:gd name="T104" fmla="*/ 226 w 1210"/>
                <a:gd name="T105" fmla="*/ 194 h 1212"/>
                <a:gd name="T106" fmla="*/ 233 w 1210"/>
                <a:gd name="T107" fmla="*/ 182 h 1212"/>
                <a:gd name="T108" fmla="*/ 239 w 1210"/>
                <a:gd name="T109" fmla="*/ 170 h 1212"/>
                <a:gd name="T110" fmla="*/ 243 w 1210"/>
                <a:gd name="T111" fmla="*/ 157 h 1212"/>
                <a:gd name="T112" fmla="*/ 246 w 1210"/>
                <a:gd name="T113" fmla="*/ 144 h 1212"/>
                <a:gd name="T114" fmla="*/ 248 w 1210"/>
                <a:gd name="T115" fmla="*/ 131 h 121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210" h="1212">
                  <a:moveTo>
                    <a:pt x="1210" y="606"/>
                  </a:moveTo>
                  <a:lnTo>
                    <a:pt x="1209" y="573"/>
                  </a:lnTo>
                  <a:lnTo>
                    <a:pt x="1207" y="540"/>
                  </a:lnTo>
                  <a:lnTo>
                    <a:pt x="1202" y="508"/>
                  </a:lnTo>
                  <a:lnTo>
                    <a:pt x="1196" y="476"/>
                  </a:lnTo>
                  <a:lnTo>
                    <a:pt x="1188" y="444"/>
                  </a:lnTo>
                  <a:lnTo>
                    <a:pt x="1179" y="412"/>
                  </a:lnTo>
                  <a:lnTo>
                    <a:pt x="1167" y="381"/>
                  </a:lnTo>
                  <a:lnTo>
                    <a:pt x="1154" y="352"/>
                  </a:lnTo>
                  <a:lnTo>
                    <a:pt x="1139" y="323"/>
                  </a:lnTo>
                  <a:lnTo>
                    <a:pt x="1123" y="294"/>
                  </a:lnTo>
                  <a:lnTo>
                    <a:pt x="1105" y="266"/>
                  </a:lnTo>
                  <a:lnTo>
                    <a:pt x="1086" y="240"/>
                  </a:lnTo>
                  <a:lnTo>
                    <a:pt x="1066" y="214"/>
                  </a:lnTo>
                  <a:lnTo>
                    <a:pt x="1045" y="190"/>
                  </a:lnTo>
                  <a:lnTo>
                    <a:pt x="1021" y="166"/>
                  </a:lnTo>
                  <a:lnTo>
                    <a:pt x="997" y="144"/>
                  </a:lnTo>
                  <a:lnTo>
                    <a:pt x="971" y="124"/>
                  </a:lnTo>
                  <a:lnTo>
                    <a:pt x="945" y="105"/>
                  </a:lnTo>
                  <a:lnTo>
                    <a:pt x="917" y="88"/>
                  </a:lnTo>
                  <a:lnTo>
                    <a:pt x="888" y="70"/>
                  </a:lnTo>
                  <a:lnTo>
                    <a:pt x="859" y="57"/>
                  </a:lnTo>
                  <a:lnTo>
                    <a:pt x="829" y="44"/>
                  </a:lnTo>
                  <a:lnTo>
                    <a:pt x="798" y="32"/>
                  </a:lnTo>
                  <a:lnTo>
                    <a:pt x="767" y="23"/>
                  </a:lnTo>
                  <a:lnTo>
                    <a:pt x="735" y="14"/>
                  </a:lnTo>
                  <a:lnTo>
                    <a:pt x="703" y="9"/>
                  </a:lnTo>
                  <a:lnTo>
                    <a:pt x="670" y="4"/>
                  </a:lnTo>
                  <a:lnTo>
                    <a:pt x="638" y="1"/>
                  </a:lnTo>
                  <a:lnTo>
                    <a:pt x="605" y="0"/>
                  </a:lnTo>
                  <a:lnTo>
                    <a:pt x="572" y="1"/>
                  </a:lnTo>
                  <a:lnTo>
                    <a:pt x="539" y="4"/>
                  </a:lnTo>
                  <a:lnTo>
                    <a:pt x="507" y="9"/>
                  </a:lnTo>
                  <a:lnTo>
                    <a:pt x="475" y="14"/>
                  </a:lnTo>
                  <a:lnTo>
                    <a:pt x="443" y="23"/>
                  </a:lnTo>
                  <a:lnTo>
                    <a:pt x="411" y="32"/>
                  </a:lnTo>
                  <a:lnTo>
                    <a:pt x="381" y="44"/>
                  </a:lnTo>
                  <a:lnTo>
                    <a:pt x="350" y="57"/>
                  </a:lnTo>
                  <a:lnTo>
                    <a:pt x="322" y="70"/>
                  </a:lnTo>
                  <a:lnTo>
                    <a:pt x="293" y="88"/>
                  </a:lnTo>
                  <a:lnTo>
                    <a:pt x="265" y="105"/>
                  </a:lnTo>
                  <a:lnTo>
                    <a:pt x="239" y="124"/>
                  </a:lnTo>
                  <a:lnTo>
                    <a:pt x="213" y="144"/>
                  </a:lnTo>
                  <a:lnTo>
                    <a:pt x="189" y="166"/>
                  </a:lnTo>
                  <a:lnTo>
                    <a:pt x="165" y="190"/>
                  </a:lnTo>
                  <a:lnTo>
                    <a:pt x="144" y="214"/>
                  </a:lnTo>
                  <a:lnTo>
                    <a:pt x="123" y="240"/>
                  </a:lnTo>
                  <a:lnTo>
                    <a:pt x="104" y="266"/>
                  </a:lnTo>
                  <a:lnTo>
                    <a:pt x="86" y="294"/>
                  </a:lnTo>
                  <a:lnTo>
                    <a:pt x="70" y="323"/>
                  </a:lnTo>
                  <a:lnTo>
                    <a:pt x="55" y="352"/>
                  </a:lnTo>
                  <a:lnTo>
                    <a:pt x="43" y="381"/>
                  </a:lnTo>
                  <a:lnTo>
                    <a:pt x="31" y="412"/>
                  </a:lnTo>
                  <a:lnTo>
                    <a:pt x="21" y="444"/>
                  </a:lnTo>
                  <a:lnTo>
                    <a:pt x="14" y="476"/>
                  </a:lnTo>
                  <a:lnTo>
                    <a:pt x="8" y="508"/>
                  </a:lnTo>
                  <a:lnTo>
                    <a:pt x="3" y="540"/>
                  </a:lnTo>
                  <a:lnTo>
                    <a:pt x="0" y="573"/>
                  </a:lnTo>
                  <a:lnTo>
                    <a:pt x="0" y="606"/>
                  </a:lnTo>
                  <a:lnTo>
                    <a:pt x="0" y="639"/>
                  </a:lnTo>
                  <a:lnTo>
                    <a:pt x="3" y="671"/>
                  </a:lnTo>
                  <a:lnTo>
                    <a:pt x="8" y="704"/>
                  </a:lnTo>
                  <a:lnTo>
                    <a:pt x="14" y="736"/>
                  </a:lnTo>
                  <a:lnTo>
                    <a:pt x="21" y="768"/>
                  </a:lnTo>
                  <a:lnTo>
                    <a:pt x="31" y="800"/>
                  </a:lnTo>
                  <a:lnTo>
                    <a:pt x="43" y="831"/>
                  </a:lnTo>
                  <a:lnTo>
                    <a:pt x="55" y="861"/>
                  </a:lnTo>
                  <a:lnTo>
                    <a:pt x="70" y="889"/>
                  </a:lnTo>
                  <a:lnTo>
                    <a:pt x="86" y="918"/>
                  </a:lnTo>
                  <a:lnTo>
                    <a:pt x="104" y="946"/>
                  </a:lnTo>
                  <a:lnTo>
                    <a:pt x="123" y="972"/>
                  </a:lnTo>
                  <a:lnTo>
                    <a:pt x="144" y="998"/>
                  </a:lnTo>
                  <a:lnTo>
                    <a:pt x="165" y="1022"/>
                  </a:lnTo>
                  <a:lnTo>
                    <a:pt x="189" y="1046"/>
                  </a:lnTo>
                  <a:lnTo>
                    <a:pt x="213" y="1067"/>
                  </a:lnTo>
                  <a:lnTo>
                    <a:pt x="239" y="1088"/>
                  </a:lnTo>
                  <a:lnTo>
                    <a:pt x="265" y="1108"/>
                  </a:lnTo>
                  <a:lnTo>
                    <a:pt x="293" y="1125"/>
                  </a:lnTo>
                  <a:lnTo>
                    <a:pt x="322" y="1142"/>
                  </a:lnTo>
                  <a:lnTo>
                    <a:pt x="350" y="1155"/>
                  </a:lnTo>
                  <a:lnTo>
                    <a:pt x="381" y="1168"/>
                  </a:lnTo>
                  <a:lnTo>
                    <a:pt x="411" y="1180"/>
                  </a:lnTo>
                  <a:lnTo>
                    <a:pt x="443" y="1190"/>
                  </a:lnTo>
                  <a:lnTo>
                    <a:pt x="475" y="1197"/>
                  </a:lnTo>
                  <a:lnTo>
                    <a:pt x="507" y="1203"/>
                  </a:lnTo>
                  <a:lnTo>
                    <a:pt x="539" y="1208"/>
                  </a:lnTo>
                  <a:lnTo>
                    <a:pt x="572" y="1211"/>
                  </a:lnTo>
                  <a:lnTo>
                    <a:pt x="605" y="1212"/>
                  </a:lnTo>
                  <a:lnTo>
                    <a:pt x="638" y="1211"/>
                  </a:lnTo>
                  <a:lnTo>
                    <a:pt x="670" y="1208"/>
                  </a:lnTo>
                  <a:lnTo>
                    <a:pt x="703" y="1203"/>
                  </a:lnTo>
                  <a:lnTo>
                    <a:pt x="735" y="1197"/>
                  </a:lnTo>
                  <a:lnTo>
                    <a:pt x="767" y="1190"/>
                  </a:lnTo>
                  <a:lnTo>
                    <a:pt x="798" y="1180"/>
                  </a:lnTo>
                  <a:lnTo>
                    <a:pt x="829" y="1168"/>
                  </a:lnTo>
                  <a:lnTo>
                    <a:pt x="859" y="1155"/>
                  </a:lnTo>
                  <a:lnTo>
                    <a:pt x="888" y="1142"/>
                  </a:lnTo>
                  <a:lnTo>
                    <a:pt x="917" y="1125"/>
                  </a:lnTo>
                  <a:lnTo>
                    <a:pt x="945" y="1108"/>
                  </a:lnTo>
                  <a:lnTo>
                    <a:pt x="971" y="1088"/>
                  </a:lnTo>
                  <a:lnTo>
                    <a:pt x="997" y="1067"/>
                  </a:lnTo>
                  <a:lnTo>
                    <a:pt x="1021" y="1046"/>
                  </a:lnTo>
                  <a:lnTo>
                    <a:pt x="1045" y="1022"/>
                  </a:lnTo>
                  <a:lnTo>
                    <a:pt x="1066" y="998"/>
                  </a:lnTo>
                  <a:lnTo>
                    <a:pt x="1086" y="972"/>
                  </a:lnTo>
                  <a:lnTo>
                    <a:pt x="1105" y="946"/>
                  </a:lnTo>
                  <a:lnTo>
                    <a:pt x="1123" y="918"/>
                  </a:lnTo>
                  <a:lnTo>
                    <a:pt x="1139" y="889"/>
                  </a:lnTo>
                  <a:lnTo>
                    <a:pt x="1154" y="861"/>
                  </a:lnTo>
                  <a:lnTo>
                    <a:pt x="1167" y="831"/>
                  </a:lnTo>
                  <a:lnTo>
                    <a:pt x="1179" y="800"/>
                  </a:lnTo>
                  <a:lnTo>
                    <a:pt x="1188" y="768"/>
                  </a:lnTo>
                  <a:lnTo>
                    <a:pt x="1196" y="736"/>
                  </a:lnTo>
                  <a:lnTo>
                    <a:pt x="1202" y="704"/>
                  </a:lnTo>
                  <a:lnTo>
                    <a:pt x="1207" y="671"/>
                  </a:lnTo>
                  <a:lnTo>
                    <a:pt x="1209" y="639"/>
                  </a:lnTo>
                  <a:lnTo>
                    <a:pt x="1210" y="60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83" name="Freeform 182"/>
            <p:cNvSpPr>
              <a:spLocks/>
            </p:cNvSpPr>
            <p:nvPr/>
          </p:nvSpPr>
          <p:spPr bwMode="auto">
            <a:xfrm>
              <a:off x="1392" y="2027"/>
              <a:ext cx="247" cy="248"/>
            </a:xfrm>
            <a:custGeom>
              <a:avLst/>
              <a:gdLst>
                <a:gd name="T0" fmla="*/ 247 w 1211"/>
                <a:gd name="T1" fmla="*/ 117 h 1212"/>
                <a:gd name="T2" fmla="*/ 246 w 1211"/>
                <a:gd name="T3" fmla="*/ 104 h 1212"/>
                <a:gd name="T4" fmla="*/ 243 w 1211"/>
                <a:gd name="T5" fmla="*/ 91 h 1212"/>
                <a:gd name="T6" fmla="*/ 238 w 1211"/>
                <a:gd name="T7" fmla="*/ 78 h 1212"/>
                <a:gd name="T8" fmla="*/ 233 w 1211"/>
                <a:gd name="T9" fmla="*/ 66 h 1212"/>
                <a:gd name="T10" fmla="*/ 226 w 1211"/>
                <a:gd name="T11" fmla="*/ 54 h 1212"/>
                <a:gd name="T12" fmla="*/ 218 w 1211"/>
                <a:gd name="T13" fmla="*/ 44 h 1212"/>
                <a:gd name="T14" fmla="*/ 208 w 1211"/>
                <a:gd name="T15" fmla="*/ 34 h 1212"/>
                <a:gd name="T16" fmla="*/ 198 w 1211"/>
                <a:gd name="T17" fmla="*/ 25 h 1212"/>
                <a:gd name="T18" fmla="*/ 187 w 1211"/>
                <a:gd name="T19" fmla="*/ 18 h 1212"/>
                <a:gd name="T20" fmla="*/ 175 w 1211"/>
                <a:gd name="T21" fmla="*/ 12 h 1212"/>
                <a:gd name="T22" fmla="*/ 163 w 1211"/>
                <a:gd name="T23" fmla="*/ 7 h 1212"/>
                <a:gd name="T24" fmla="*/ 150 w 1211"/>
                <a:gd name="T25" fmla="*/ 3 h 1212"/>
                <a:gd name="T26" fmla="*/ 137 w 1211"/>
                <a:gd name="T27" fmla="*/ 1 h 1212"/>
                <a:gd name="T28" fmla="*/ 124 w 1211"/>
                <a:gd name="T29" fmla="*/ 0 h 1212"/>
                <a:gd name="T30" fmla="*/ 110 w 1211"/>
                <a:gd name="T31" fmla="*/ 1 h 1212"/>
                <a:gd name="T32" fmla="*/ 97 w 1211"/>
                <a:gd name="T33" fmla="*/ 3 h 1212"/>
                <a:gd name="T34" fmla="*/ 84 w 1211"/>
                <a:gd name="T35" fmla="*/ 7 h 1212"/>
                <a:gd name="T36" fmla="*/ 72 w 1211"/>
                <a:gd name="T37" fmla="*/ 12 h 1212"/>
                <a:gd name="T38" fmla="*/ 60 w 1211"/>
                <a:gd name="T39" fmla="*/ 18 h 1212"/>
                <a:gd name="T40" fmla="*/ 49 w 1211"/>
                <a:gd name="T41" fmla="*/ 25 h 1212"/>
                <a:gd name="T42" fmla="*/ 39 w 1211"/>
                <a:gd name="T43" fmla="*/ 34 h 1212"/>
                <a:gd name="T44" fmla="*/ 30 w 1211"/>
                <a:gd name="T45" fmla="*/ 44 h 1212"/>
                <a:gd name="T46" fmla="*/ 21 w 1211"/>
                <a:gd name="T47" fmla="*/ 54 h 1212"/>
                <a:gd name="T48" fmla="*/ 15 w 1211"/>
                <a:gd name="T49" fmla="*/ 66 h 1212"/>
                <a:gd name="T50" fmla="*/ 9 w 1211"/>
                <a:gd name="T51" fmla="*/ 78 h 1212"/>
                <a:gd name="T52" fmla="*/ 5 w 1211"/>
                <a:gd name="T53" fmla="*/ 91 h 1212"/>
                <a:gd name="T54" fmla="*/ 2 w 1211"/>
                <a:gd name="T55" fmla="*/ 104 h 1212"/>
                <a:gd name="T56" fmla="*/ 0 w 1211"/>
                <a:gd name="T57" fmla="*/ 117 h 1212"/>
                <a:gd name="T58" fmla="*/ 0 w 1211"/>
                <a:gd name="T59" fmla="*/ 131 h 1212"/>
                <a:gd name="T60" fmla="*/ 2 w 1211"/>
                <a:gd name="T61" fmla="*/ 144 h 1212"/>
                <a:gd name="T62" fmla="*/ 5 w 1211"/>
                <a:gd name="T63" fmla="*/ 157 h 1212"/>
                <a:gd name="T64" fmla="*/ 9 w 1211"/>
                <a:gd name="T65" fmla="*/ 170 h 1212"/>
                <a:gd name="T66" fmla="*/ 15 w 1211"/>
                <a:gd name="T67" fmla="*/ 182 h 1212"/>
                <a:gd name="T68" fmla="*/ 21 w 1211"/>
                <a:gd name="T69" fmla="*/ 194 h 1212"/>
                <a:gd name="T70" fmla="*/ 30 w 1211"/>
                <a:gd name="T71" fmla="*/ 204 h 1212"/>
                <a:gd name="T72" fmla="*/ 39 w 1211"/>
                <a:gd name="T73" fmla="*/ 214 h 1212"/>
                <a:gd name="T74" fmla="*/ 49 w 1211"/>
                <a:gd name="T75" fmla="*/ 223 h 1212"/>
                <a:gd name="T76" fmla="*/ 60 w 1211"/>
                <a:gd name="T77" fmla="*/ 230 h 1212"/>
                <a:gd name="T78" fmla="*/ 72 w 1211"/>
                <a:gd name="T79" fmla="*/ 236 h 1212"/>
                <a:gd name="T80" fmla="*/ 84 w 1211"/>
                <a:gd name="T81" fmla="*/ 241 h 1212"/>
                <a:gd name="T82" fmla="*/ 97 w 1211"/>
                <a:gd name="T83" fmla="*/ 245 h 1212"/>
                <a:gd name="T84" fmla="*/ 110 w 1211"/>
                <a:gd name="T85" fmla="*/ 247 h 1212"/>
                <a:gd name="T86" fmla="*/ 124 w 1211"/>
                <a:gd name="T87" fmla="*/ 248 h 1212"/>
                <a:gd name="T88" fmla="*/ 137 w 1211"/>
                <a:gd name="T89" fmla="*/ 247 h 1212"/>
                <a:gd name="T90" fmla="*/ 150 w 1211"/>
                <a:gd name="T91" fmla="*/ 245 h 1212"/>
                <a:gd name="T92" fmla="*/ 163 w 1211"/>
                <a:gd name="T93" fmla="*/ 241 h 1212"/>
                <a:gd name="T94" fmla="*/ 175 w 1211"/>
                <a:gd name="T95" fmla="*/ 236 h 1212"/>
                <a:gd name="T96" fmla="*/ 187 w 1211"/>
                <a:gd name="T97" fmla="*/ 230 h 1212"/>
                <a:gd name="T98" fmla="*/ 198 w 1211"/>
                <a:gd name="T99" fmla="*/ 223 h 1212"/>
                <a:gd name="T100" fmla="*/ 208 w 1211"/>
                <a:gd name="T101" fmla="*/ 214 h 1212"/>
                <a:gd name="T102" fmla="*/ 218 w 1211"/>
                <a:gd name="T103" fmla="*/ 204 h 1212"/>
                <a:gd name="T104" fmla="*/ 226 w 1211"/>
                <a:gd name="T105" fmla="*/ 194 h 1212"/>
                <a:gd name="T106" fmla="*/ 233 w 1211"/>
                <a:gd name="T107" fmla="*/ 182 h 1212"/>
                <a:gd name="T108" fmla="*/ 238 w 1211"/>
                <a:gd name="T109" fmla="*/ 170 h 1212"/>
                <a:gd name="T110" fmla="*/ 243 w 1211"/>
                <a:gd name="T111" fmla="*/ 157 h 1212"/>
                <a:gd name="T112" fmla="*/ 246 w 1211"/>
                <a:gd name="T113" fmla="*/ 144 h 1212"/>
                <a:gd name="T114" fmla="*/ 247 w 1211"/>
                <a:gd name="T115" fmla="*/ 131 h 121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211" h="1212">
                  <a:moveTo>
                    <a:pt x="1211" y="606"/>
                  </a:moveTo>
                  <a:lnTo>
                    <a:pt x="1210" y="573"/>
                  </a:lnTo>
                  <a:lnTo>
                    <a:pt x="1208" y="540"/>
                  </a:lnTo>
                  <a:lnTo>
                    <a:pt x="1204" y="508"/>
                  </a:lnTo>
                  <a:lnTo>
                    <a:pt x="1197" y="476"/>
                  </a:lnTo>
                  <a:lnTo>
                    <a:pt x="1189" y="444"/>
                  </a:lnTo>
                  <a:lnTo>
                    <a:pt x="1179" y="412"/>
                  </a:lnTo>
                  <a:lnTo>
                    <a:pt x="1168" y="381"/>
                  </a:lnTo>
                  <a:lnTo>
                    <a:pt x="1156" y="352"/>
                  </a:lnTo>
                  <a:lnTo>
                    <a:pt x="1141" y="323"/>
                  </a:lnTo>
                  <a:lnTo>
                    <a:pt x="1125" y="294"/>
                  </a:lnTo>
                  <a:lnTo>
                    <a:pt x="1107" y="266"/>
                  </a:lnTo>
                  <a:lnTo>
                    <a:pt x="1087" y="240"/>
                  </a:lnTo>
                  <a:lnTo>
                    <a:pt x="1067" y="214"/>
                  </a:lnTo>
                  <a:lnTo>
                    <a:pt x="1045" y="190"/>
                  </a:lnTo>
                  <a:lnTo>
                    <a:pt x="1022" y="166"/>
                  </a:lnTo>
                  <a:lnTo>
                    <a:pt x="998" y="144"/>
                  </a:lnTo>
                  <a:lnTo>
                    <a:pt x="972" y="124"/>
                  </a:lnTo>
                  <a:lnTo>
                    <a:pt x="946" y="105"/>
                  </a:lnTo>
                  <a:lnTo>
                    <a:pt x="918" y="88"/>
                  </a:lnTo>
                  <a:lnTo>
                    <a:pt x="889" y="70"/>
                  </a:lnTo>
                  <a:lnTo>
                    <a:pt x="860" y="57"/>
                  </a:lnTo>
                  <a:lnTo>
                    <a:pt x="830" y="44"/>
                  </a:lnTo>
                  <a:lnTo>
                    <a:pt x="799" y="32"/>
                  </a:lnTo>
                  <a:lnTo>
                    <a:pt x="768" y="23"/>
                  </a:lnTo>
                  <a:lnTo>
                    <a:pt x="736" y="14"/>
                  </a:lnTo>
                  <a:lnTo>
                    <a:pt x="704" y="9"/>
                  </a:lnTo>
                  <a:lnTo>
                    <a:pt x="671" y="4"/>
                  </a:lnTo>
                  <a:lnTo>
                    <a:pt x="639" y="1"/>
                  </a:lnTo>
                  <a:lnTo>
                    <a:pt x="606" y="0"/>
                  </a:lnTo>
                  <a:lnTo>
                    <a:pt x="573" y="1"/>
                  </a:lnTo>
                  <a:lnTo>
                    <a:pt x="540" y="4"/>
                  </a:lnTo>
                  <a:lnTo>
                    <a:pt x="508" y="9"/>
                  </a:lnTo>
                  <a:lnTo>
                    <a:pt x="476" y="14"/>
                  </a:lnTo>
                  <a:lnTo>
                    <a:pt x="444" y="23"/>
                  </a:lnTo>
                  <a:lnTo>
                    <a:pt x="412" y="32"/>
                  </a:lnTo>
                  <a:lnTo>
                    <a:pt x="381" y="44"/>
                  </a:lnTo>
                  <a:lnTo>
                    <a:pt x="352" y="57"/>
                  </a:lnTo>
                  <a:lnTo>
                    <a:pt x="323" y="70"/>
                  </a:lnTo>
                  <a:lnTo>
                    <a:pt x="294" y="88"/>
                  </a:lnTo>
                  <a:lnTo>
                    <a:pt x="266" y="105"/>
                  </a:lnTo>
                  <a:lnTo>
                    <a:pt x="240" y="124"/>
                  </a:lnTo>
                  <a:lnTo>
                    <a:pt x="214" y="144"/>
                  </a:lnTo>
                  <a:lnTo>
                    <a:pt x="190" y="166"/>
                  </a:lnTo>
                  <a:lnTo>
                    <a:pt x="166" y="190"/>
                  </a:lnTo>
                  <a:lnTo>
                    <a:pt x="145" y="214"/>
                  </a:lnTo>
                  <a:lnTo>
                    <a:pt x="124" y="240"/>
                  </a:lnTo>
                  <a:lnTo>
                    <a:pt x="105" y="266"/>
                  </a:lnTo>
                  <a:lnTo>
                    <a:pt x="88" y="294"/>
                  </a:lnTo>
                  <a:lnTo>
                    <a:pt x="72" y="323"/>
                  </a:lnTo>
                  <a:lnTo>
                    <a:pt x="57" y="352"/>
                  </a:lnTo>
                  <a:lnTo>
                    <a:pt x="44" y="381"/>
                  </a:lnTo>
                  <a:lnTo>
                    <a:pt x="32" y="412"/>
                  </a:lnTo>
                  <a:lnTo>
                    <a:pt x="23" y="444"/>
                  </a:lnTo>
                  <a:lnTo>
                    <a:pt x="15" y="476"/>
                  </a:lnTo>
                  <a:lnTo>
                    <a:pt x="9" y="508"/>
                  </a:lnTo>
                  <a:lnTo>
                    <a:pt x="5" y="540"/>
                  </a:lnTo>
                  <a:lnTo>
                    <a:pt x="1" y="573"/>
                  </a:lnTo>
                  <a:lnTo>
                    <a:pt x="0" y="606"/>
                  </a:lnTo>
                  <a:lnTo>
                    <a:pt x="1" y="639"/>
                  </a:lnTo>
                  <a:lnTo>
                    <a:pt x="5" y="671"/>
                  </a:lnTo>
                  <a:lnTo>
                    <a:pt x="9" y="704"/>
                  </a:lnTo>
                  <a:lnTo>
                    <a:pt x="15" y="736"/>
                  </a:lnTo>
                  <a:lnTo>
                    <a:pt x="23" y="768"/>
                  </a:lnTo>
                  <a:lnTo>
                    <a:pt x="32" y="800"/>
                  </a:lnTo>
                  <a:lnTo>
                    <a:pt x="44" y="831"/>
                  </a:lnTo>
                  <a:lnTo>
                    <a:pt x="57" y="861"/>
                  </a:lnTo>
                  <a:lnTo>
                    <a:pt x="72" y="889"/>
                  </a:lnTo>
                  <a:lnTo>
                    <a:pt x="88" y="918"/>
                  </a:lnTo>
                  <a:lnTo>
                    <a:pt x="105" y="946"/>
                  </a:lnTo>
                  <a:lnTo>
                    <a:pt x="124" y="972"/>
                  </a:lnTo>
                  <a:lnTo>
                    <a:pt x="145" y="998"/>
                  </a:lnTo>
                  <a:lnTo>
                    <a:pt x="166" y="1022"/>
                  </a:lnTo>
                  <a:lnTo>
                    <a:pt x="190" y="1046"/>
                  </a:lnTo>
                  <a:lnTo>
                    <a:pt x="214" y="1067"/>
                  </a:lnTo>
                  <a:lnTo>
                    <a:pt x="240" y="1088"/>
                  </a:lnTo>
                  <a:lnTo>
                    <a:pt x="266" y="1108"/>
                  </a:lnTo>
                  <a:lnTo>
                    <a:pt x="294" y="1125"/>
                  </a:lnTo>
                  <a:lnTo>
                    <a:pt x="323" y="1142"/>
                  </a:lnTo>
                  <a:lnTo>
                    <a:pt x="352" y="1155"/>
                  </a:lnTo>
                  <a:lnTo>
                    <a:pt x="381" y="1168"/>
                  </a:lnTo>
                  <a:lnTo>
                    <a:pt x="412" y="1180"/>
                  </a:lnTo>
                  <a:lnTo>
                    <a:pt x="444" y="1190"/>
                  </a:lnTo>
                  <a:lnTo>
                    <a:pt x="476" y="1197"/>
                  </a:lnTo>
                  <a:lnTo>
                    <a:pt x="508" y="1203"/>
                  </a:lnTo>
                  <a:lnTo>
                    <a:pt x="540" y="1208"/>
                  </a:lnTo>
                  <a:lnTo>
                    <a:pt x="573" y="1211"/>
                  </a:lnTo>
                  <a:lnTo>
                    <a:pt x="606" y="1212"/>
                  </a:lnTo>
                  <a:lnTo>
                    <a:pt x="639" y="1211"/>
                  </a:lnTo>
                  <a:lnTo>
                    <a:pt x="671" y="1208"/>
                  </a:lnTo>
                  <a:lnTo>
                    <a:pt x="704" y="1203"/>
                  </a:lnTo>
                  <a:lnTo>
                    <a:pt x="736" y="1197"/>
                  </a:lnTo>
                  <a:lnTo>
                    <a:pt x="768" y="1190"/>
                  </a:lnTo>
                  <a:lnTo>
                    <a:pt x="799" y="1180"/>
                  </a:lnTo>
                  <a:lnTo>
                    <a:pt x="830" y="1168"/>
                  </a:lnTo>
                  <a:lnTo>
                    <a:pt x="860" y="1155"/>
                  </a:lnTo>
                  <a:lnTo>
                    <a:pt x="889" y="1142"/>
                  </a:lnTo>
                  <a:lnTo>
                    <a:pt x="918" y="1125"/>
                  </a:lnTo>
                  <a:lnTo>
                    <a:pt x="946" y="1108"/>
                  </a:lnTo>
                  <a:lnTo>
                    <a:pt x="972" y="1088"/>
                  </a:lnTo>
                  <a:lnTo>
                    <a:pt x="998" y="1067"/>
                  </a:lnTo>
                  <a:lnTo>
                    <a:pt x="1022" y="1046"/>
                  </a:lnTo>
                  <a:lnTo>
                    <a:pt x="1045" y="1022"/>
                  </a:lnTo>
                  <a:lnTo>
                    <a:pt x="1067" y="998"/>
                  </a:lnTo>
                  <a:lnTo>
                    <a:pt x="1087" y="972"/>
                  </a:lnTo>
                  <a:lnTo>
                    <a:pt x="1107" y="946"/>
                  </a:lnTo>
                  <a:lnTo>
                    <a:pt x="1125" y="918"/>
                  </a:lnTo>
                  <a:lnTo>
                    <a:pt x="1141" y="889"/>
                  </a:lnTo>
                  <a:lnTo>
                    <a:pt x="1156" y="861"/>
                  </a:lnTo>
                  <a:lnTo>
                    <a:pt x="1168" y="831"/>
                  </a:lnTo>
                  <a:lnTo>
                    <a:pt x="1179" y="800"/>
                  </a:lnTo>
                  <a:lnTo>
                    <a:pt x="1189" y="768"/>
                  </a:lnTo>
                  <a:lnTo>
                    <a:pt x="1197" y="736"/>
                  </a:lnTo>
                  <a:lnTo>
                    <a:pt x="1204" y="704"/>
                  </a:lnTo>
                  <a:lnTo>
                    <a:pt x="1208" y="671"/>
                  </a:lnTo>
                  <a:lnTo>
                    <a:pt x="1210" y="639"/>
                  </a:lnTo>
                  <a:lnTo>
                    <a:pt x="1211" y="60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84" name="Line 183"/>
            <p:cNvSpPr>
              <a:spLocks noChangeShapeType="1"/>
            </p:cNvSpPr>
            <p:nvPr/>
          </p:nvSpPr>
          <p:spPr bwMode="auto">
            <a:xfrm flipV="1">
              <a:off x="898" y="1797"/>
              <a:ext cx="0" cy="7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85" name="Line 184"/>
            <p:cNvSpPr>
              <a:spLocks noChangeShapeType="1"/>
            </p:cNvSpPr>
            <p:nvPr/>
          </p:nvSpPr>
          <p:spPr bwMode="auto">
            <a:xfrm>
              <a:off x="898" y="1797"/>
              <a:ext cx="107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86" name="Line 185"/>
            <p:cNvSpPr>
              <a:spLocks noChangeShapeType="1"/>
            </p:cNvSpPr>
            <p:nvPr/>
          </p:nvSpPr>
          <p:spPr bwMode="auto">
            <a:xfrm>
              <a:off x="898" y="2504"/>
              <a:ext cx="110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87" name="Line 186"/>
            <p:cNvSpPr>
              <a:spLocks noChangeShapeType="1"/>
            </p:cNvSpPr>
            <p:nvPr/>
          </p:nvSpPr>
          <p:spPr bwMode="auto">
            <a:xfrm>
              <a:off x="1831" y="1797"/>
              <a:ext cx="0" cy="7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88" name="Line 187"/>
            <p:cNvSpPr>
              <a:spLocks noChangeShapeType="1"/>
            </p:cNvSpPr>
            <p:nvPr/>
          </p:nvSpPr>
          <p:spPr bwMode="auto">
            <a:xfrm>
              <a:off x="898" y="1402"/>
              <a:ext cx="99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89" name="Line 188"/>
            <p:cNvSpPr>
              <a:spLocks noChangeShapeType="1"/>
            </p:cNvSpPr>
            <p:nvPr/>
          </p:nvSpPr>
          <p:spPr bwMode="auto">
            <a:xfrm>
              <a:off x="898" y="1225"/>
              <a:ext cx="93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90" name="Line 189"/>
            <p:cNvSpPr>
              <a:spLocks noChangeShapeType="1"/>
            </p:cNvSpPr>
            <p:nvPr/>
          </p:nvSpPr>
          <p:spPr bwMode="auto">
            <a:xfrm>
              <a:off x="898" y="1225"/>
              <a:ext cx="0" cy="1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91" name="Line 190"/>
            <p:cNvSpPr>
              <a:spLocks noChangeShapeType="1"/>
            </p:cNvSpPr>
            <p:nvPr/>
          </p:nvSpPr>
          <p:spPr bwMode="auto">
            <a:xfrm flipV="1">
              <a:off x="1831" y="804"/>
              <a:ext cx="501" cy="4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92" name="Line 191"/>
            <p:cNvSpPr>
              <a:spLocks noChangeShapeType="1"/>
            </p:cNvSpPr>
            <p:nvPr/>
          </p:nvSpPr>
          <p:spPr bwMode="auto">
            <a:xfrm flipV="1">
              <a:off x="1895" y="940"/>
              <a:ext cx="551" cy="4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93" name="Line 192"/>
            <p:cNvSpPr>
              <a:spLocks noChangeShapeType="1"/>
            </p:cNvSpPr>
            <p:nvPr/>
          </p:nvSpPr>
          <p:spPr bwMode="auto">
            <a:xfrm>
              <a:off x="2332" y="804"/>
              <a:ext cx="114" cy="13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94" name="Line 193"/>
            <p:cNvSpPr>
              <a:spLocks noChangeShapeType="1"/>
            </p:cNvSpPr>
            <p:nvPr/>
          </p:nvSpPr>
          <p:spPr bwMode="auto">
            <a:xfrm flipV="1">
              <a:off x="1163" y="1333"/>
              <a:ext cx="0" cy="1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95" name="Line 194"/>
            <p:cNvSpPr>
              <a:spLocks noChangeShapeType="1"/>
            </p:cNvSpPr>
            <p:nvPr/>
          </p:nvSpPr>
          <p:spPr bwMode="auto">
            <a:xfrm flipV="1">
              <a:off x="1163" y="1309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96" name="Line 195"/>
            <p:cNvSpPr>
              <a:spLocks noChangeShapeType="1"/>
            </p:cNvSpPr>
            <p:nvPr/>
          </p:nvSpPr>
          <p:spPr bwMode="auto">
            <a:xfrm flipV="1">
              <a:off x="1163" y="1175"/>
              <a:ext cx="0" cy="1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97" name="Line 196"/>
            <p:cNvSpPr>
              <a:spLocks noChangeShapeType="1"/>
            </p:cNvSpPr>
            <p:nvPr/>
          </p:nvSpPr>
          <p:spPr bwMode="auto">
            <a:xfrm>
              <a:off x="1516" y="1973"/>
              <a:ext cx="0" cy="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98" name="Line 197"/>
            <p:cNvSpPr>
              <a:spLocks noChangeShapeType="1"/>
            </p:cNvSpPr>
            <p:nvPr/>
          </p:nvSpPr>
          <p:spPr bwMode="auto">
            <a:xfrm>
              <a:off x="1516" y="2069"/>
              <a:ext cx="0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99" name="Line 198"/>
            <p:cNvSpPr>
              <a:spLocks noChangeShapeType="1"/>
            </p:cNvSpPr>
            <p:nvPr/>
          </p:nvSpPr>
          <p:spPr bwMode="auto">
            <a:xfrm>
              <a:off x="1516" y="2095"/>
              <a:ext cx="0" cy="1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00" name="Line 199"/>
            <p:cNvSpPr>
              <a:spLocks noChangeShapeType="1"/>
            </p:cNvSpPr>
            <p:nvPr/>
          </p:nvSpPr>
          <p:spPr bwMode="auto">
            <a:xfrm>
              <a:off x="1516" y="2222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01" name="Line 200"/>
            <p:cNvSpPr>
              <a:spLocks noChangeShapeType="1"/>
            </p:cNvSpPr>
            <p:nvPr/>
          </p:nvSpPr>
          <p:spPr bwMode="auto">
            <a:xfrm>
              <a:off x="1516" y="2248"/>
              <a:ext cx="0" cy="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02" name="Line 201"/>
            <p:cNvSpPr>
              <a:spLocks noChangeShapeType="1"/>
            </p:cNvSpPr>
            <p:nvPr/>
          </p:nvSpPr>
          <p:spPr bwMode="auto">
            <a:xfrm flipH="1" flipV="1">
              <a:off x="2172" y="1080"/>
              <a:ext cx="75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03" name="Line 202"/>
            <p:cNvSpPr>
              <a:spLocks noChangeShapeType="1"/>
            </p:cNvSpPr>
            <p:nvPr/>
          </p:nvSpPr>
          <p:spPr bwMode="auto">
            <a:xfrm flipH="1" flipV="1">
              <a:off x="2154" y="1061"/>
              <a:ext cx="9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04" name="Line 203"/>
            <p:cNvSpPr>
              <a:spLocks noChangeShapeType="1"/>
            </p:cNvSpPr>
            <p:nvPr/>
          </p:nvSpPr>
          <p:spPr bwMode="auto">
            <a:xfrm flipH="1" flipV="1">
              <a:off x="2070" y="960"/>
              <a:ext cx="76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05" name="Freeform 204"/>
            <p:cNvSpPr>
              <a:spLocks/>
            </p:cNvSpPr>
            <p:nvPr/>
          </p:nvSpPr>
          <p:spPr bwMode="auto">
            <a:xfrm>
              <a:off x="1936" y="1797"/>
              <a:ext cx="71" cy="707"/>
            </a:xfrm>
            <a:custGeom>
              <a:avLst/>
              <a:gdLst>
                <a:gd name="T0" fmla="*/ 30 w 348"/>
                <a:gd name="T1" fmla="*/ 33 h 3460"/>
                <a:gd name="T2" fmla="*/ 23 w 348"/>
                <a:gd name="T3" fmla="*/ 55 h 3460"/>
                <a:gd name="T4" fmla="*/ 18 w 348"/>
                <a:gd name="T5" fmla="*/ 72 h 3460"/>
                <a:gd name="T6" fmla="*/ 13 w 348"/>
                <a:gd name="T7" fmla="*/ 89 h 3460"/>
                <a:gd name="T8" fmla="*/ 10 w 348"/>
                <a:gd name="T9" fmla="*/ 105 h 3460"/>
                <a:gd name="T10" fmla="*/ 6 w 348"/>
                <a:gd name="T11" fmla="*/ 122 h 3460"/>
                <a:gd name="T12" fmla="*/ 3 w 348"/>
                <a:gd name="T13" fmla="*/ 139 h 3460"/>
                <a:gd name="T14" fmla="*/ 2 w 348"/>
                <a:gd name="T15" fmla="*/ 155 h 3460"/>
                <a:gd name="T16" fmla="*/ 0 w 348"/>
                <a:gd name="T17" fmla="*/ 172 h 3460"/>
                <a:gd name="T18" fmla="*/ 0 w 348"/>
                <a:gd name="T19" fmla="*/ 189 h 3460"/>
                <a:gd name="T20" fmla="*/ 1 w 348"/>
                <a:gd name="T21" fmla="*/ 206 h 3460"/>
                <a:gd name="T22" fmla="*/ 2 w 348"/>
                <a:gd name="T23" fmla="*/ 223 h 3460"/>
                <a:gd name="T24" fmla="*/ 5 w 348"/>
                <a:gd name="T25" fmla="*/ 239 h 3460"/>
                <a:gd name="T26" fmla="*/ 8 w 348"/>
                <a:gd name="T27" fmla="*/ 256 h 3460"/>
                <a:gd name="T28" fmla="*/ 12 w 348"/>
                <a:gd name="T29" fmla="*/ 273 h 3460"/>
                <a:gd name="T30" fmla="*/ 16 w 348"/>
                <a:gd name="T31" fmla="*/ 290 h 3460"/>
                <a:gd name="T32" fmla="*/ 22 w 348"/>
                <a:gd name="T33" fmla="*/ 312 h 3460"/>
                <a:gd name="T34" fmla="*/ 35 w 348"/>
                <a:gd name="T35" fmla="*/ 357 h 3460"/>
                <a:gd name="T36" fmla="*/ 41 w 348"/>
                <a:gd name="T37" fmla="*/ 379 h 3460"/>
                <a:gd name="T38" fmla="*/ 45 w 348"/>
                <a:gd name="T39" fmla="*/ 396 h 3460"/>
                <a:gd name="T40" fmla="*/ 48 w 348"/>
                <a:gd name="T41" fmla="*/ 413 h 3460"/>
                <a:gd name="T42" fmla="*/ 51 w 348"/>
                <a:gd name="T43" fmla="*/ 430 h 3460"/>
                <a:gd name="T44" fmla="*/ 53 w 348"/>
                <a:gd name="T45" fmla="*/ 447 h 3460"/>
                <a:gd name="T46" fmla="*/ 54 w 348"/>
                <a:gd name="T47" fmla="*/ 464 h 3460"/>
                <a:gd name="T48" fmla="*/ 55 w 348"/>
                <a:gd name="T49" fmla="*/ 475 h 3460"/>
                <a:gd name="T50" fmla="*/ 55 w 348"/>
                <a:gd name="T51" fmla="*/ 483 h 3460"/>
                <a:gd name="T52" fmla="*/ 54 w 348"/>
                <a:gd name="T53" fmla="*/ 492 h 3460"/>
                <a:gd name="T54" fmla="*/ 53 w 348"/>
                <a:gd name="T55" fmla="*/ 500 h 3460"/>
                <a:gd name="T56" fmla="*/ 52 w 348"/>
                <a:gd name="T57" fmla="*/ 509 h 3460"/>
                <a:gd name="T58" fmla="*/ 51 w 348"/>
                <a:gd name="T59" fmla="*/ 517 h 3460"/>
                <a:gd name="T60" fmla="*/ 49 w 348"/>
                <a:gd name="T61" fmla="*/ 526 h 3460"/>
                <a:gd name="T62" fmla="*/ 46 w 348"/>
                <a:gd name="T63" fmla="*/ 537 h 3460"/>
                <a:gd name="T64" fmla="*/ 40 w 348"/>
                <a:gd name="T65" fmla="*/ 560 h 3460"/>
                <a:gd name="T66" fmla="*/ 35 w 348"/>
                <a:gd name="T67" fmla="*/ 576 h 3460"/>
                <a:gd name="T68" fmla="*/ 33 w 348"/>
                <a:gd name="T69" fmla="*/ 585 h 3460"/>
                <a:gd name="T70" fmla="*/ 31 w 348"/>
                <a:gd name="T71" fmla="*/ 593 h 3460"/>
                <a:gd name="T72" fmla="*/ 30 w 348"/>
                <a:gd name="T73" fmla="*/ 601 h 3460"/>
                <a:gd name="T74" fmla="*/ 29 w 348"/>
                <a:gd name="T75" fmla="*/ 610 h 3460"/>
                <a:gd name="T76" fmla="*/ 29 w 348"/>
                <a:gd name="T77" fmla="*/ 618 h 3460"/>
                <a:gd name="T78" fmla="*/ 30 w 348"/>
                <a:gd name="T79" fmla="*/ 626 h 3460"/>
                <a:gd name="T80" fmla="*/ 31 w 348"/>
                <a:gd name="T81" fmla="*/ 633 h 3460"/>
                <a:gd name="T82" fmla="*/ 33 w 348"/>
                <a:gd name="T83" fmla="*/ 641 h 3460"/>
                <a:gd name="T84" fmla="*/ 36 w 348"/>
                <a:gd name="T85" fmla="*/ 649 h 3460"/>
                <a:gd name="T86" fmla="*/ 40 w 348"/>
                <a:gd name="T87" fmla="*/ 657 h 3460"/>
                <a:gd name="T88" fmla="*/ 43 w 348"/>
                <a:gd name="T89" fmla="*/ 664 h 3460"/>
                <a:gd name="T90" fmla="*/ 48 w 348"/>
                <a:gd name="T91" fmla="*/ 672 h 3460"/>
                <a:gd name="T92" fmla="*/ 52 w 348"/>
                <a:gd name="T93" fmla="*/ 680 h 3460"/>
                <a:gd name="T94" fmla="*/ 61 w 348"/>
                <a:gd name="T95" fmla="*/ 692 h 34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48" h="3460">
                  <a:moveTo>
                    <a:pt x="198" y="0"/>
                  </a:moveTo>
                  <a:lnTo>
                    <a:pt x="163" y="108"/>
                  </a:lnTo>
                  <a:lnTo>
                    <a:pt x="145" y="163"/>
                  </a:lnTo>
                  <a:lnTo>
                    <a:pt x="128" y="217"/>
                  </a:lnTo>
                  <a:lnTo>
                    <a:pt x="119" y="245"/>
                  </a:lnTo>
                  <a:lnTo>
                    <a:pt x="112" y="271"/>
                  </a:lnTo>
                  <a:lnTo>
                    <a:pt x="104" y="299"/>
                  </a:lnTo>
                  <a:lnTo>
                    <a:pt x="96" y="326"/>
                  </a:lnTo>
                  <a:lnTo>
                    <a:pt x="89" y="353"/>
                  </a:lnTo>
                  <a:lnTo>
                    <a:pt x="81" y="380"/>
                  </a:lnTo>
                  <a:lnTo>
                    <a:pt x="74" y="408"/>
                  </a:lnTo>
                  <a:lnTo>
                    <a:pt x="66" y="434"/>
                  </a:lnTo>
                  <a:lnTo>
                    <a:pt x="60" y="462"/>
                  </a:lnTo>
                  <a:lnTo>
                    <a:pt x="53" y="489"/>
                  </a:lnTo>
                  <a:lnTo>
                    <a:pt x="47" y="516"/>
                  </a:lnTo>
                  <a:lnTo>
                    <a:pt x="42" y="544"/>
                  </a:lnTo>
                  <a:lnTo>
                    <a:pt x="35" y="571"/>
                  </a:lnTo>
                  <a:lnTo>
                    <a:pt x="30" y="598"/>
                  </a:lnTo>
                  <a:lnTo>
                    <a:pt x="26" y="625"/>
                  </a:lnTo>
                  <a:lnTo>
                    <a:pt x="22" y="653"/>
                  </a:lnTo>
                  <a:lnTo>
                    <a:pt x="17" y="679"/>
                  </a:lnTo>
                  <a:lnTo>
                    <a:pt x="13" y="707"/>
                  </a:lnTo>
                  <a:lnTo>
                    <a:pt x="10" y="733"/>
                  </a:lnTo>
                  <a:lnTo>
                    <a:pt x="8" y="761"/>
                  </a:lnTo>
                  <a:lnTo>
                    <a:pt x="4" y="789"/>
                  </a:lnTo>
                  <a:lnTo>
                    <a:pt x="2" y="815"/>
                  </a:lnTo>
                  <a:lnTo>
                    <a:pt x="1" y="843"/>
                  </a:lnTo>
                  <a:lnTo>
                    <a:pt x="0" y="870"/>
                  </a:lnTo>
                  <a:lnTo>
                    <a:pt x="0" y="897"/>
                  </a:lnTo>
                  <a:lnTo>
                    <a:pt x="0" y="925"/>
                  </a:lnTo>
                  <a:lnTo>
                    <a:pt x="0" y="952"/>
                  </a:lnTo>
                  <a:lnTo>
                    <a:pt x="2" y="979"/>
                  </a:lnTo>
                  <a:lnTo>
                    <a:pt x="3" y="1007"/>
                  </a:lnTo>
                  <a:lnTo>
                    <a:pt x="6" y="1034"/>
                  </a:lnTo>
                  <a:lnTo>
                    <a:pt x="9" y="1061"/>
                  </a:lnTo>
                  <a:lnTo>
                    <a:pt x="12" y="1089"/>
                  </a:lnTo>
                  <a:lnTo>
                    <a:pt x="15" y="1116"/>
                  </a:lnTo>
                  <a:lnTo>
                    <a:pt x="19" y="1143"/>
                  </a:lnTo>
                  <a:lnTo>
                    <a:pt x="25" y="1170"/>
                  </a:lnTo>
                  <a:lnTo>
                    <a:pt x="29" y="1198"/>
                  </a:lnTo>
                  <a:lnTo>
                    <a:pt x="34" y="1225"/>
                  </a:lnTo>
                  <a:lnTo>
                    <a:pt x="40" y="1253"/>
                  </a:lnTo>
                  <a:lnTo>
                    <a:pt x="46" y="1280"/>
                  </a:lnTo>
                  <a:lnTo>
                    <a:pt x="52" y="1307"/>
                  </a:lnTo>
                  <a:lnTo>
                    <a:pt x="59" y="1335"/>
                  </a:lnTo>
                  <a:lnTo>
                    <a:pt x="65" y="1362"/>
                  </a:lnTo>
                  <a:lnTo>
                    <a:pt x="72" y="1389"/>
                  </a:lnTo>
                  <a:lnTo>
                    <a:pt x="79" y="1417"/>
                  </a:lnTo>
                  <a:lnTo>
                    <a:pt x="86" y="1445"/>
                  </a:lnTo>
                  <a:lnTo>
                    <a:pt x="94" y="1471"/>
                  </a:lnTo>
                  <a:lnTo>
                    <a:pt x="109" y="1527"/>
                  </a:lnTo>
                  <a:lnTo>
                    <a:pt x="140" y="1636"/>
                  </a:lnTo>
                  <a:lnTo>
                    <a:pt x="156" y="1691"/>
                  </a:lnTo>
                  <a:lnTo>
                    <a:pt x="171" y="1746"/>
                  </a:lnTo>
                  <a:lnTo>
                    <a:pt x="186" y="1801"/>
                  </a:lnTo>
                  <a:lnTo>
                    <a:pt x="193" y="1828"/>
                  </a:lnTo>
                  <a:lnTo>
                    <a:pt x="199" y="1856"/>
                  </a:lnTo>
                  <a:lnTo>
                    <a:pt x="207" y="1883"/>
                  </a:lnTo>
                  <a:lnTo>
                    <a:pt x="213" y="1911"/>
                  </a:lnTo>
                  <a:lnTo>
                    <a:pt x="220" y="1939"/>
                  </a:lnTo>
                  <a:lnTo>
                    <a:pt x="225" y="1966"/>
                  </a:lnTo>
                  <a:lnTo>
                    <a:pt x="231" y="1993"/>
                  </a:lnTo>
                  <a:lnTo>
                    <a:pt x="237" y="2021"/>
                  </a:lnTo>
                  <a:lnTo>
                    <a:pt x="242" y="2048"/>
                  </a:lnTo>
                  <a:lnTo>
                    <a:pt x="246" y="2076"/>
                  </a:lnTo>
                  <a:lnTo>
                    <a:pt x="250" y="2104"/>
                  </a:lnTo>
                  <a:lnTo>
                    <a:pt x="255" y="2131"/>
                  </a:lnTo>
                  <a:lnTo>
                    <a:pt x="258" y="2159"/>
                  </a:lnTo>
                  <a:lnTo>
                    <a:pt x="261" y="2187"/>
                  </a:lnTo>
                  <a:lnTo>
                    <a:pt x="263" y="2215"/>
                  </a:lnTo>
                  <a:lnTo>
                    <a:pt x="265" y="2242"/>
                  </a:lnTo>
                  <a:lnTo>
                    <a:pt x="266" y="2269"/>
                  </a:lnTo>
                  <a:lnTo>
                    <a:pt x="268" y="2296"/>
                  </a:lnTo>
                  <a:lnTo>
                    <a:pt x="268" y="2310"/>
                  </a:lnTo>
                  <a:lnTo>
                    <a:pt x="268" y="2324"/>
                  </a:lnTo>
                  <a:lnTo>
                    <a:pt x="268" y="2338"/>
                  </a:lnTo>
                  <a:lnTo>
                    <a:pt x="268" y="2352"/>
                  </a:lnTo>
                  <a:lnTo>
                    <a:pt x="268" y="2366"/>
                  </a:lnTo>
                  <a:lnTo>
                    <a:pt x="266" y="2380"/>
                  </a:lnTo>
                  <a:lnTo>
                    <a:pt x="266" y="2393"/>
                  </a:lnTo>
                  <a:lnTo>
                    <a:pt x="265" y="2407"/>
                  </a:lnTo>
                  <a:lnTo>
                    <a:pt x="264" y="2421"/>
                  </a:lnTo>
                  <a:lnTo>
                    <a:pt x="263" y="2435"/>
                  </a:lnTo>
                  <a:lnTo>
                    <a:pt x="262" y="2449"/>
                  </a:lnTo>
                  <a:lnTo>
                    <a:pt x="260" y="2463"/>
                  </a:lnTo>
                  <a:lnTo>
                    <a:pt x="258" y="2476"/>
                  </a:lnTo>
                  <a:lnTo>
                    <a:pt x="257" y="2490"/>
                  </a:lnTo>
                  <a:lnTo>
                    <a:pt x="255" y="2504"/>
                  </a:lnTo>
                  <a:lnTo>
                    <a:pt x="253" y="2518"/>
                  </a:lnTo>
                  <a:lnTo>
                    <a:pt x="249" y="2532"/>
                  </a:lnTo>
                  <a:lnTo>
                    <a:pt x="247" y="2546"/>
                  </a:lnTo>
                  <a:lnTo>
                    <a:pt x="244" y="2559"/>
                  </a:lnTo>
                  <a:lnTo>
                    <a:pt x="241" y="2573"/>
                  </a:lnTo>
                  <a:lnTo>
                    <a:pt x="238" y="2587"/>
                  </a:lnTo>
                  <a:lnTo>
                    <a:pt x="234" y="2601"/>
                  </a:lnTo>
                  <a:lnTo>
                    <a:pt x="227" y="2629"/>
                  </a:lnTo>
                  <a:lnTo>
                    <a:pt x="220" y="2656"/>
                  </a:lnTo>
                  <a:lnTo>
                    <a:pt x="211" y="2684"/>
                  </a:lnTo>
                  <a:lnTo>
                    <a:pt x="194" y="2739"/>
                  </a:lnTo>
                  <a:lnTo>
                    <a:pt x="186" y="2767"/>
                  </a:lnTo>
                  <a:lnTo>
                    <a:pt x="178" y="2795"/>
                  </a:lnTo>
                  <a:lnTo>
                    <a:pt x="171" y="2821"/>
                  </a:lnTo>
                  <a:lnTo>
                    <a:pt x="166" y="2835"/>
                  </a:lnTo>
                  <a:lnTo>
                    <a:pt x="163" y="2849"/>
                  </a:lnTo>
                  <a:lnTo>
                    <a:pt x="160" y="2863"/>
                  </a:lnTo>
                  <a:lnTo>
                    <a:pt x="157" y="2876"/>
                  </a:lnTo>
                  <a:lnTo>
                    <a:pt x="155" y="2890"/>
                  </a:lnTo>
                  <a:lnTo>
                    <a:pt x="151" y="2903"/>
                  </a:lnTo>
                  <a:lnTo>
                    <a:pt x="149" y="2916"/>
                  </a:lnTo>
                  <a:lnTo>
                    <a:pt x="147" y="2930"/>
                  </a:lnTo>
                  <a:lnTo>
                    <a:pt x="145" y="2943"/>
                  </a:lnTo>
                  <a:lnTo>
                    <a:pt x="144" y="2957"/>
                  </a:lnTo>
                  <a:lnTo>
                    <a:pt x="143" y="2969"/>
                  </a:lnTo>
                  <a:lnTo>
                    <a:pt x="142" y="2983"/>
                  </a:lnTo>
                  <a:lnTo>
                    <a:pt x="142" y="2996"/>
                  </a:lnTo>
                  <a:lnTo>
                    <a:pt x="141" y="3010"/>
                  </a:lnTo>
                  <a:lnTo>
                    <a:pt x="142" y="3023"/>
                  </a:lnTo>
                  <a:lnTo>
                    <a:pt x="143" y="3035"/>
                  </a:lnTo>
                  <a:lnTo>
                    <a:pt x="144" y="3048"/>
                  </a:lnTo>
                  <a:lnTo>
                    <a:pt x="145" y="3062"/>
                  </a:lnTo>
                  <a:lnTo>
                    <a:pt x="147" y="3075"/>
                  </a:lnTo>
                  <a:lnTo>
                    <a:pt x="149" y="3088"/>
                  </a:lnTo>
                  <a:lnTo>
                    <a:pt x="153" y="3100"/>
                  </a:lnTo>
                  <a:lnTo>
                    <a:pt x="156" y="3113"/>
                  </a:lnTo>
                  <a:lnTo>
                    <a:pt x="160" y="3126"/>
                  </a:lnTo>
                  <a:lnTo>
                    <a:pt x="163" y="3139"/>
                  </a:lnTo>
                  <a:lnTo>
                    <a:pt x="167" y="3151"/>
                  </a:lnTo>
                  <a:lnTo>
                    <a:pt x="173" y="3164"/>
                  </a:lnTo>
                  <a:lnTo>
                    <a:pt x="177" y="3177"/>
                  </a:lnTo>
                  <a:lnTo>
                    <a:pt x="182" y="3189"/>
                  </a:lnTo>
                  <a:lnTo>
                    <a:pt x="189" y="3202"/>
                  </a:lnTo>
                  <a:lnTo>
                    <a:pt x="194" y="3214"/>
                  </a:lnTo>
                  <a:lnTo>
                    <a:pt x="200" y="3227"/>
                  </a:lnTo>
                  <a:lnTo>
                    <a:pt x="207" y="3239"/>
                  </a:lnTo>
                  <a:lnTo>
                    <a:pt x="213" y="3252"/>
                  </a:lnTo>
                  <a:lnTo>
                    <a:pt x="220" y="3264"/>
                  </a:lnTo>
                  <a:lnTo>
                    <a:pt x="227" y="3276"/>
                  </a:lnTo>
                  <a:lnTo>
                    <a:pt x="234" y="3289"/>
                  </a:lnTo>
                  <a:lnTo>
                    <a:pt x="242" y="3301"/>
                  </a:lnTo>
                  <a:lnTo>
                    <a:pt x="249" y="3313"/>
                  </a:lnTo>
                  <a:lnTo>
                    <a:pt x="257" y="3326"/>
                  </a:lnTo>
                  <a:lnTo>
                    <a:pt x="264" y="3338"/>
                  </a:lnTo>
                  <a:lnTo>
                    <a:pt x="280" y="3362"/>
                  </a:lnTo>
                  <a:lnTo>
                    <a:pt x="297" y="3387"/>
                  </a:lnTo>
                  <a:lnTo>
                    <a:pt x="314" y="3411"/>
                  </a:lnTo>
                  <a:lnTo>
                    <a:pt x="348" y="346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06" name="Line 205"/>
            <p:cNvSpPr>
              <a:spLocks noChangeShapeType="1"/>
            </p:cNvSpPr>
            <p:nvPr/>
          </p:nvSpPr>
          <p:spPr bwMode="auto">
            <a:xfrm flipV="1">
              <a:off x="1038" y="1356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07" name="Line 206"/>
            <p:cNvSpPr>
              <a:spLocks noChangeShapeType="1"/>
            </p:cNvSpPr>
            <p:nvPr/>
          </p:nvSpPr>
          <p:spPr bwMode="auto">
            <a:xfrm flipV="1">
              <a:off x="1038" y="1285"/>
              <a:ext cx="0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08" name="Line 207"/>
            <p:cNvSpPr>
              <a:spLocks noChangeShapeType="1"/>
            </p:cNvSpPr>
            <p:nvPr/>
          </p:nvSpPr>
          <p:spPr bwMode="auto">
            <a:xfrm flipV="1">
              <a:off x="1038" y="1225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09" name="Line 208"/>
            <p:cNvSpPr>
              <a:spLocks noChangeShapeType="1"/>
            </p:cNvSpPr>
            <p:nvPr/>
          </p:nvSpPr>
          <p:spPr bwMode="auto">
            <a:xfrm flipV="1">
              <a:off x="1286" y="1356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10" name="Line 209"/>
            <p:cNvSpPr>
              <a:spLocks noChangeShapeType="1"/>
            </p:cNvSpPr>
            <p:nvPr/>
          </p:nvSpPr>
          <p:spPr bwMode="auto">
            <a:xfrm flipV="1">
              <a:off x="1286" y="1285"/>
              <a:ext cx="0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11" name="Line 210"/>
            <p:cNvSpPr>
              <a:spLocks noChangeShapeType="1"/>
            </p:cNvSpPr>
            <p:nvPr/>
          </p:nvSpPr>
          <p:spPr bwMode="auto">
            <a:xfrm flipV="1">
              <a:off x="1286" y="1225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12" name="Line 211"/>
            <p:cNvSpPr>
              <a:spLocks noChangeShapeType="1"/>
            </p:cNvSpPr>
            <p:nvPr/>
          </p:nvSpPr>
          <p:spPr bwMode="auto">
            <a:xfrm flipV="1">
              <a:off x="1396" y="1356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13" name="Line 212"/>
            <p:cNvSpPr>
              <a:spLocks noChangeShapeType="1"/>
            </p:cNvSpPr>
            <p:nvPr/>
          </p:nvSpPr>
          <p:spPr bwMode="auto">
            <a:xfrm flipV="1">
              <a:off x="1396" y="1285"/>
              <a:ext cx="0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14" name="Line 213"/>
            <p:cNvSpPr>
              <a:spLocks noChangeShapeType="1"/>
            </p:cNvSpPr>
            <p:nvPr/>
          </p:nvSpPr>
          <p:spPr bwMode="auto">
            <a:xfrm flipV="1">
              <a:off x="1396" y="1225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15" name="Line 214"/>
            <p:cNvSpPr>
              <a:spLocks noChangeShapeType="1"/>
            </p:cNvSpPr>
            <p:nvPr/>
          </p:nvSpPr>
          <p:spPr bwMode="auto">
            <a:xfrm flipV="1">
              <a:off x="1639" y="1356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16" name="Line 215"/>
            <p:cNvSpPr>
              <a:spLocks noChangeShapeType="1"/>
            </p:cNvSpPr>
            <p:nvPr/>
          </p:nvSpPr>
          <p:spPr bwMode="auto">
            <a:xfrm flipV="1">
              <a:off x="1639" y="1285"/>
              <a:ext cx="0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17" name="Line 216"/>
            <p:cNvSpPr>
              <a:spLocks noChangeShapeType="1"/>
            </p:cNvSpPr>
            <p:nvPr/>
          </p:nvSpPr>
          <p:spPr bwMode="auto">
            <a:xfrm flipV="1">
              <a:off x="1639" y="1225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18" name="Line 217"/>
            <p:cNvSpPr>
              <a:spLocks noChangeShapeType="1"/>
            </p:cNvSpPr>
            <p:nvPr/>
          </p:nvSpPr>
          <p:spPr bwMode="auto">
            <a:xfrm flipH="1" flipV="1">
              <a:off x="2050" y="1212"/>
              <a:ext cx="3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19" name="Line 218"/>
            <p:cNvSpPr>
              <a:spLocks noChangeShapeType="1"/>
            </p:cNvSpPr>
            <p:nvPr/>
          </p:nvSpPr>
          <p:spPr bwMode="auto">
            <a:xfrm flipH="1" flipV="1">
              <a:off x="2006" y="1157"/>
              <a:ext cx="35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20" name="Line 219"/>
            <p:cNvSpPr>
              <a:spLocks noChangeShapeType="1"/>
            </p:cNvSpPr>
            <p:nvPr/>
          </p:nvSpPr>
          <p:spPr bwMode="auto">
            <a:xfrm flipH="1" flipV="1">
              <a:off x="1967" y="1112"/>
              <a:ext cx="29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21" name="Line 220"/>
            <p:cNvSpPr>
              <a:spLocks noChangeShapeType="1"/>
            </p:cNvSpPr>
            <p:nvPr/>
          </p:nvSpPr>
          <p:spPr bwMode="auto">
            <a:xfrm flipH="1" flipV="1">
              <a:off x="2322" y="984"/>
              <a:ext cx="29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22" name="Line 221"/>
            <p:cNvSpPr>
              <a:spLocks noChangeShapeType="1"/>
            </p:cNvSpPr>
            <p:nvPr/>
          </p:nvSpPr>
          <p:spPr bwMode="auto">
            <a:xfrm flipH="1" flipV="1">
              <a:off x="2276" y="930"/>
              <a:ext cx="36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23" name="Line 222"/>
            <p:cNvSpPr>
              <a:spLocks noChangeShapeType="1"/>
            </p:cNvSpPr>
            <p:nvPr/>
          </p:nvSpPr>
          <p:spPr bwMode="auto">
            <a:xfrm flipH="1" flipV="1">
              <a:off x="2237" y="884"/>
              <a:ext cx="31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324" name="Line 223"/>
            <p:cNvSpPr>
              <a:spLocks noChangeShapeType="1"/>
            </p:cNvSpPr>
            <p:nvPr/>
          </p:nvSpPr>
          <p:spPr bwMode="auto">
            <a:xfrm flipH="1" flipV="1">
              <a:off x="2170" y="940"/>
              <a:ext cx="113" cy="13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01600" name="Group 224"/>
          <p:cNvGrpSpPr>
            <a:grpSpLocks/>
          </p:cNvGrpSpPr>
          <p:nvPr/>
        </p:nvGrpSpPr>
        <p:grpSpPr bwMode="auto">
          <a:xfrm>
            <a:off x="4522788" y="1143000"/>
            <a:ext cx="139700" cy="276225"/>
            <a:chOff x="3649" y="1325"/>
            <a:chExt cx="80" cy="159"/>
          </a:xfrm>
        </p:grpSpPr>
        <p:sp>
          <p:nvSpPr>
            <p:cNvPr id="9259" name="Freeform 225"/>
            <p:cNvSpPr>
              <a:spLocks/>
            </p:cNvSpPr>
            <p:nvPr/>
          </p:nvSpPr>
          <p:spPr bwMode="auto">
            <a:xfrm>
              <a:off x="3649" y="1325"/>
              <a:ext cx="80" cy="159"/>
            </a:xfrm>
            <a:custGeom>
              <a:avLst/>
              <a:gdLst>
                <a:gd name="T0" fmla="*/ 0 w 391"/>
                <a:gd name="T1" fmla="*/ 159 h 780"/>
                <a:gd name="T2" fmla="*/ 80 w 391"/>
                <a:gd name="T3" fmla="*/ 0 h 780"/>
                <a:gd name="T4" fmla="*/ 74 w 391"/>
                <a:gd name="T5" fmla="*/ 159 h 7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1" h="780">
                  <a:moveTo>
                    <a:pt x="0" y="780"/>
                  </a:moveTo>
                  <a:lnTo>
                    <a:pt x="391" y="0"/>
                  </a:lnTo>
                  <a:lnTo>
                    <a:pt x="363" y="78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60" name="Line 226"/>
            <p:cNvSpPr>
              <a:spLocks noChangeShapeType="1"/>
            </p:cNvSpPr>
            <p:nvPr/>
          </p:nvSpPr>
          <p:spPr bwMode="auto">
            <a:xfrm flipH="1">
              <a:off x="3671" y="1439"/>
              <a:ext cx="5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01603" name="Group 227"/>
          <p:cNvGrpSpPr>
            <a:grpSpLocks/>
          </p:cNvGrpSpPr>
          <p:nvPr/>
        </p:nvGrpSpPr>
        <p:grpSpPr bwMode="auto">
          <a:xfrm>
            <a:off x="3562350" y="1563688"/>
            <a:ext cx="1536700" cy="1531937"/>
            <a:chOff x="3095" y="1568"/>
            <a:chExt cx="886" cy="883"/>
          </a:xfrm>
        </p:grpSpPr>
        <p:sp>
          <p:nvSpPr>
            <p:cNvPr id="9233" name="Line 228"/>
            <p:cNvSpPr>
              <a:spLocks noChangeShapeType="1"/>
            </p:cNvSpPr>
            <p:nvPr/>
          </p:nvSpPr>
          <p:spPr bwMode="auto">
            <a:xfrm>
              <a:off x="3162" y="1851"/>
              <a:ext cx="454" cy="5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34" name="Line 229"/>
            <p:cNvSpPr>
              <a:spLocks noChangeShapeType="1"/>
            </p:cNvSpPr>
            <p:nvPr/>
          </p:nvSpPr>
          <p:spPr bwMode="auto">
            <a:xfrm flipV="1">
              <a:off x="3548" y="2109"/>
              <a:ext cx="407" cy="3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35" name="Line 230"/>
            <p:cNvSpPr>
              <a:spLocks noChangeShapeType="1"/>
            </p:cNvSpPr>
            <p:nvPr/>
          </p:nvSpPr>
          <p:spPr bwMode="auto">
            <a:xfrm flipH="1" flipV="1">
              <a:off x="3773" y="2030"/>
              <a:ext cx="40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36" name="Line 231"/>
            <p:cNvSpPr>
              <a:spLocks noChangeShapeType="1"/>
            </p:cNvSpPr>
            <p:nvPr/>
          </p:nvSpPr>
          <p:spPr bwMode="auto">
            <a:xfrm flipH="1" flipV="1">
              <a:off x="3756" y="2010"/>
              <a:ext cx="7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37" name="Line 232"/>
            <p:cNvSpPr>
              <a:spLocks noChangeShapeType="1"/>
            </p:cNvSpPr>
            <p:nvPr/>
          </p:nvSpPr>
          <p:spPr bwMode="auto">
            <a:xfrm flipH="1" flipV="1">
              <a:off x="3674" y="1913"/>
              <a:ext cx="73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38" name="Line 233"/>
            <p:cNvSpPr>
              <a:spLocks noChangeShapeType="1"/>
            </p:cNvSpPr>
            <p:nvPr/>
          </p:nvSpPr>
          <p:spPr bwMode="auto">
            <a:xfrm flipH="1" flipV="1">
              <a:off x="3659" y="1894"/>
              <a:ext cx="7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39" name="Line 234"/>
            <p:cNvSpPr>
              <a:spLocks noChangeShapeType="1"/>
            </p:cNvSpPr>
            <p:nvPr/>
          </p:nvSpPr>
          <p:spPr bwMode="auto">
            <a:xfrm flipH="1" flipV="1">
              <a:off x="3577" y="1796"/>
              <a:ext cx="72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40" name="Line 235"/>
            <p:cNvSpPr>
              <a:spLocks noChangeShapeType="1"/>
            </p:cNvSpPr>
            <p:nvPr/>
          </p:nvSpPr>
          <p:spPr bwMode="auto">
            <a:xfrm flipH="1" flipV="1">
              <a:off x="3560" y="1777"/>
              <a:ext cx="7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41" name="Line 236"/>
            <p:cNvSpPr>
              <a:spLocks noChangeShapeType="1"/>
            </p:cNvSpPr>
            <p:nvPr/>
          </p:nvSpPr>
          <p:spPr bwMode="auto">
            <a:xfrm flipH="1" flipV="1">
              <a:off x="3511" y="1718"/>
              <a:ext cx="40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42" name="Line 237"/>
            <p:cNvSpPr>
              <a:spLocks noChangeShapeType="1"/>
            </p:cNvSpPr>
            <p:nvPr/>
          </p:nvSpPr>
          <p:spPr bwMode="auto">
            <a:xfrm flipH="1">
              <a:off x="3095" y="1568"/>
              <a:ext cx="405" cy="34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43" name="Line 238"/>
            <p:cNvSpPr>
              <a:spLocks noChangeShapeType="1"/>
            </p:cNvSpPr>
            <p:nvPr/>
          </p:nvSpPr>
          <p:spPr bwMode="auto">
            <a:xfrm>
              <a:off x="3500" y="1568"/>
              <a:ext cx="299" cy="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44" name="Line 239"/>
            <p:cNvSpPr>
              <a:spLocks noChangeShapeType="1"/>
            </p:cNvSpPr>
            <p:nvPr/>
          </p:nvSpPr>
          <p:spPr bwMode="auto">
            <a:xfrm flipV="1">
              <a:off x="3955" y="1810"/>
              <a:ext cx="26" cy="29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45" name="Line 240"/>
            <p:cNvSpPr>
              <a:spLocks noChangeShapeType="1"/>
            </p:cNvSpPr>
            <p:nvPr/>
          </p:nvSpPr>
          <p:spPr bwMode="auto">
            <a:xfrm flipH="1">
              <a:off x="3839" y="1671"/>
              <a:ext cx="87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46" name="Line 241"/>
            <p:cNvSpPr>
              <a:spLocks noChangeShapeType="1"/>
            </p:cNvSpPr>
            <p:nvPr/>
          </p:nvSpPr>
          <p:spPr bwMode="auto">
            <a:xfrm flipH="1">
              <a:off x="3819" y="1754"/>
              <a:ext cx="1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47" name="Line 242"/>
            <p:cNvSpPr>
              <a:spLocks noChangeShapeType="1"/>
            </p:cNvSpPr>
            <p:nvPr/>
          </p:nvSpPr>
          <p:spPr bwMode="auto">
            <a:xfrm flipH="1">
              <a:off x="3721" y="1770"/>
              <a:ext cx="88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48" name="Line 243"/>
            <p:cNvSpPr>
              <a:spLocks noChangeShapeType="1"/>
            </p:cNvSpPr>
            <p:nvPr/>
          </p:nvSpPr>
          <p:spPr bwMode="auto">
            <a:xfrm flipH="1">
              <a:off x="3703" y="1853"/>
              <a:ext cx="8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49" name="Line 244"/>
            <p:cNvSpPr>
              <a:spLocks noChangeShapeType="1"/>
            </p:cNvSpPr>
            <p:nvPr/>
          </p:nvSpPr>
          <p:spPr bwMode="auto">
            <a:xfrm flipH="1">
              <a:off x="3606" y="1869"/>
              <a:ext cx="85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50" name="Line 245"/>
            <p:cNvSpPr>
              <a:spLocks noChangeShapeType="1"/>
            </p:cNvSpPr>
            <p:nvPr/>
          </p:nvSpPr>
          <p:spPr bwMode="auto">
            <a:xfrm flipH="1">
              <a:off x="3586" y="1950"/>
              <a:ext cx="8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51" name="Line 246"/>
            <p:cNvSpPr>
              <a:spLocks noChangeShapeType="1"/>
            </p:cNvSpPr>
            <p:nvPr/>
          </p:nvSpPr>
          <p:spPr bwMode="auto">
            <a:xfrm flipH="1">
              <a:off x="3488" y="1967"/>
              <a:ext cx="86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52" name="Line 247"/>
            <p:cNvSpPr>
              <a:spLocks noChangeShapeType="1"/>
            </p:cNvSpPr>
            <p:nvPr/>
          </p:nvSpPr>
          <p:spPr bwMode="auto">
            <a:xfrm flipH="1">
              <a:off x="3468" y="2049"/>
              <a:ext cx="9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53" name="Line 248"/>
            <p:cNvSpPr>
              <a:spLocks noChangeShapeType="1"/>
            </p:cNvSpPr>
            <p:nvPr/>
          </p:nvSpPr>
          <p:spPr bwMode="auto">
            <a:xfrm flipH="1">
              <a:off x="3371" y="2065"/>
              <a:ext cx="87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54" name="Line 249"/>
            <p:cNvSpPr>
              <a:spLocks noChangeShapeType="1"/>
            </p:cNvSpPr>
            <p:nvPr/>
          </p:nvSpPr>
          <p:spPr bwMode="auto">
            <a:xfrm flipH="1">
              <a:off x="3352" y="2148"/>
              <a:ext cx="7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55" name="Line 250"/>
            <p:cNvSpPr>
              <a:spLocks noChangeShapeType="1"/>
            </p:cNvSpPr>
            <p:nvPr/>
          </p:nvSpPr>
          <p:spPr bwMode="auto">
            <a:xfrm flipH="1">
              <a:off x="3254" y="2163"/>
              <a:ext cx="87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56" name="Freeform 251"/>
            <p:cNvSpPr>
              <a:spLocks/>
            </p:cNvSpPr>
            <p:nvPr/>
          </p:nvSpPr>
          <p:spPr bwMode="auto">
            <a:xfrm>
              <a:off x="3483" y="1718"/>
              <a:ext cx="353" cy="354"/>
            </a:xfrm>
            <a:custGeom>
              <a:avLst/>
              <a:gdLst>
                <a:gd name="T0" fmla="*/ 352 w 1729"/>
                <a:gd name="T1" fmla="*/ 160 h 1730"/>
                <a:gd name="T2" fmla="*/ 348 w 1729"/>
                <a:gd name="T3" fmla="*/ 136 h 1730"/>
                <a:gd name="T4" fmla="*/ 341 w 1729"/>
                <a:gd name="T5" fmla="*/ 113 h 1730"/>
                <a:gd name="T6" fmla="*/ 331 w 1729"/>
                <a:gd name="T7" fmla="*/ 91 h 1730"/>
                <a:gd name="T8" fmla="*/ 317 w 1729"/>
                <a:gd name="T9" fmla="*/ 70 h 1730"/>
                <a:gd name="T10" fmla="*/ 301 w 1729"/>
                <a:gd name="T11" fmla="*/ 52 h 1730"/>
                <a:gd name="T12" fmla="*/ 283 w 1729"/>
                <a:gd name="T13" fmla="*/ 36 h 1730"/>
                <a:gd name="T14" fmla="*/ 262 w 1729"/>
                <a:gd name="T15" fmla="*/ 22 h 1730"/>
                <a:gd name="T16" fmla="*/ 240 w 1729"/>
                <a:gd name="T17" fmla="*/ 12 h 1730"/>
                <a:gd name="T18" fmla="*/ 217 w 1729"/>
                <a:gd name="T19" fmla="*/ 5 h 1730"/>
                <a:gd name="T20" fmla="*/ 193 w 1729"/>
                <a:gd name="T21" fmla="*/ 1 h 1730"/>
                <a:gd name="T22" fmla="*/ 168 w 1729"/>
                <a:gd name="T23" fmla="*/ 0 h 1730"/>
                <a:gd name="T24" fmla="*/ 144 w 1729"/>
                <a:gd name="T25" fmla="*/ 3 h 1730"/>
                <a:gd name="T26" fmla="*/ 120 w 1729"/>
                <a:gd name="T27" fmla="*/ 9 h 1730"/>
                <a:gd name="T28" fmla="*/ 98 w 1729"/>
                <a:gd name="T29" fmla="*/ 18 h 1730"/>
                <a:gd name="T30" fmla="*/ 77 w 1729"/>
                <a:gd name="T31" fmla="*/ 31 h 1730"/>
                <a:gd name="T32" fmla="*/ 58 w 1729"/>
                <a:gd name="T33" fmla="*/ 46 h 1730"/>
                <a:gd name="T34" fmla="*/ 41 w 1729"/>
                <a:gd name="T35" fmla="*/ 64 h 1730"/>
                <a:gd name="T36" fmla="*/ 27 w 1729"/>
                <a:gd name="T37" fmla="*/ 83 h 1730"/>
                <a:gd name="T38" fmla="*/ 15 w 1729"/>
                <a:gd name="T39" fmla="*/ 105 h 1730"/>
                <a:gd name="T40" fmla="*/ 7 w 1729"/>
                <a:gd name="T41" fmla="*/ 129 h 1730"/>
                <a:gd name="T42" fmla="*/ 2 w 1729"/>
                <a:gd name="T43" fmla="*/ 152 h 1730"/>
                <a:gd name="T44" fmla="*/ 0 w 1729"/>
                <a:gd name="T45" fmla="*/ 177 h 1730"/>
                <a:gd name="T46" fmla="*/ 2 w 1729"/>
                <a:gd name="T47" fmla="*/ 201 h 1730"/>
                <a:gd name="T48" fmla="*/ 7 w 1729"/>
                <a:gd name="T49" fmla="*/ 225 h 1730"/>
                <a:gd name="T50" fmla="*/ 15 w 1729"/>
                <a:gd name="T51" fmla="*/ 248 h 1730"/>
                <a:gd name="T52" fmla="*/ 27 w 1729"/>
                <a:gd name="T53" fmla="*/ 270 h 1730"/>
                <a:gd name="T54" fmla="*/ 41 w 1729"/>
                <a:gd name="T55" fmla="*/ 290 h 1730"/>
                <a:gd name="T56" fmla="*/ 58 w 1729"/>
                <a:gd name="T57" fmla="*/ 308 h 1730"/>
                <a:gd name="T58" fmla="*/ 77 w 1729"/>
                <a:gd name="T59" fmla="*/ 323 h 1730"/>
                <a:gd name="T60" fmla="*/ 98 w 1729"/>
                <a:gd name="T61" fmla="*/ 335 h 1730"/>
                <a:gd name="T62" fmla="*/ 120 w 1729"/>
                <a:gd name="T63" fmla="*/ 345 h 1730"/>
                <a:gd name="T64" fmla="*/ 144 w 1729"/>
                <a:gd name="T65" fmla="*/ 351 h 1730"/>
                <a:gd name="T66" fmla="*/ 168 w 1729"/>
                <a:gd name="T67" fmla="*/ 354 h 1730"/>
                <a:gd name="T68" fmla="*/ 193 w 1729"/>
                <a:gd name="T69" fmla="*/ 353 h 1730"/>
                <a:gd name="T70" fmla="*/ 217 w 1729"/>
                <a:gd name="T71" fmla="*/ 349 h 1730"/>
                <a:gd name="T72" fmla="*/ 240 w 1729"/>
                <a:gd name="T73" fmla="*/ 342 h 1730"/>
                <a:gd name="T74" fmla="*/ 262 w 1729"/>
                <a:gd name="T75" fmla="*/ 331 h 1730"/>
                <a:gd name="T76" fmla="*/ 283 w 1729"/>
                <a:gd name="T77" fmla="*/ 318 h 1730"/>
                <a:gd name="T78" fmla="*/ 301 w 1729"/>
                <a:gd name="T79" fmla="*/ 302 h 1730"/>
                <a:gd name="T80" fmla="*/ 317 w 1729"/>
                <a:gd name="T81" fmla="*/ 284 h 1730"/>
                <a:gd name="T82" fmla="*/ 331 w 1729"/>
                <a:gd name="T83" fmla="*/ 263 h 1730"/>
                <a:gd name="T84" fmla="*/ 341 w 1729"/>
                <a:gd name="T85" fmla="*/ 241 h 1730"/>
                <a:gd name="T86" fmla="*/ 348 w 1729"/>
                <a:gd name="T87" fmla="*/ 217 h 1730"/>
                <a:gd name="T88" fmla="*/ 352 w 1729"/>
                <a:gd name="T89" fmla="*/ 193 h 173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9" h="1730">
                  <a:moveTo>
                    <a:pt x="1729" y="864"/>
                  </a:moveTo>
                  <a:lnTo>
                    <a:pt x="1728" y="825"/>
                  </a:lnTo>
                  <a:lnTo>
                    <a:pt x="1725" y="784"/>
                  </a:lnTo>
                  <a:lnTo>
                    <a:pt x="1721" y="745"/>
                  </a:lnTo>
                  <a:lnTo>
                    <a:pt x="1714" y="705"/>
                  </a:lnTo>
                  <a:lnTo>
                    <a:pt x="1706" y="666"/>
                  </a:lnTo>
                  <a:lnTo>
                    <a:pt x="1696" y="628"/>
                  </a:lnTo>
                  <a:lnTo>
                    <a:pt x="1684" y="589"/>
                  </a:lnTo>
                  <a:lnTo>
                    <a:pt x="1670" y="552"/>
                  </a:lnTo>
                  <a:lnTo>
                    <a:pt x="1656" y="515"/>
                  </a:lnTo>
                  <a:lnTo>
                    <a:pt x="1639" y="479"/>
                  </a:lnTo>
                  <a:lnTo>
                    <a:pt x="1619" y="444"/>
                  </a:lnTo>
                  <a:lnTo>
                    <a:pt x="1599" y="408"/>
                  </a:lnTo>
                  <a:lnTo>
                    <a:pt x="1578" y="375"/>
                  </a:lnTo>
                  <a:lnTo>
                    <a:pt x="1554" y="342"/>
                  </a:lnTo>
                  <a:lnTo>
                    <a:pt x="1530" y="312"/>
                  </a:lnTo>
                  <a:lnTo>
                    <a:pt x="1503" y="282"/>
                  </a:lnTo>
                  <a:lnTo>
                    <a:pt x="1476" y="253"/>
                  </a:lnTo>
                  <a:lnTo>
                    <a:pt x="1447" y="225"/>
                  </a:lnTo>
                  <a:lnTo>
                    <a:pt x="1417" y="199"/>
                  </a:lnTo>
                  <a:lnTo>
                    <a:pt x="1385" y="174"/>
                  </a:lnTo>
                  <a:lnTo>
                    <a:pt x="1353" y="151"/>
                  </a:lnTo>
                  <a:lnTo>
                    <a:pt x="1319" y="128"/>
                  </a:lnTo>
                  <a:lnTo>
                    <a:pt x="1285" y="108"/>
                  </a:lnTo>
                  <a:lnTo>
                    <a:pt x="1250" y="90"/>
                  </a:lnTo>
                  <a:lnTo>
                    <a:pt x="1214" y="73"/>
                  </a:lnTo>
                  <a:lnTo>
                    <a:pt x="1176" y="57"/>
                  </a:lnTo>
                  <a:lnTo>
                    <a:pt x="1139" y="44"/>
                  </a:lnTo>
                  <a:lnTo>
                    <a:pt x="1101" y="33"/>
                  </a:lnTo>
                  <a:lnTo>
                    <a:pt x="1062" y="22"/>
                  </a:lnTo>
                  <a:lnTo>
                    <a:pt x="1023" y="13"/>
                  </a:lnTo>
                  <a:lnTo>
                    <a:pt x="984" y="7"/>
                  </a:lnTo>
                  <a:lnTo>
                    <a:pt x="944" y="3"/>
                  </a:lnTo>
                  <a:lnTo>
                    <a:pt x="905" y="0"/>
                  </a:lnTo>
                  <a:lnTo>
                    <a:pt x="864" y="0"/>
                  </a:lnTo>
                  <a:lnTo>
                    <a:pt x="825" y="0"/>
                  </a:lnTo>
                  <a:lnTo>
                    <a:pt x="785" y="3"/>
                  </a:lnTo>
                  <a:lnTo>
                    <a:pt x="745" y="7"/>
                  </a:lnTo>
                  <a:lnTo>
                    <a:pt x="706" y="13"/>
                  </a:lnTo>
                  <a:lnTo>
                    <a:pt x="666" y="22"/>
                  </a:lnTo>
                  <a:lnTo>
                    <a:pt x="628" y="33"/>
                  </a:lnTo>
                  <a:lnTo>
                    <a:pt x="590" y="44"/>
                  </a:lnTo>
                  <a:lnTo>
                    <a:pt x="552" y="57"/>
                  </a:lnTo>
                  <a:lnTo>
                    <a:pt x="515" y="73"/>
                  </a:lnTo>
                  <a:lnTo>
                    <a:pt x="479" y="90"/>
                  </a:lnTo>
                  <a:lnTo>
                    <a:pt x="444" y="108"/>
                  </a:lnTo>
                  <a:lnTo>
                    <a:pt x="410" y="128"/>
                  </a:lnTo>
                  <a:lnTo>
                    <a:pt x="376" y="151"/>
                  </a:lnTo>
                  <a:lnTo>
                    <a:pt x="344" y="174"/>
                  </a:lnTo>
                  <a:lnTo>
                    <a:pt x="312" y="199"/>
                  </a:lnTo>
                  <a:lnTo>
                    <a:pt x="282" y="225"/>
                  </a:lnTo>
                  <a:lnTo>
                    <a:pt x="253" y="253"/>
                  </a:lnTo>
                  <a:lnTo>
                    <a:pt x="226" y="282"/>
                  </a:lnTo>
                  <a:lnTo>
                    <a:pt x="199" y="312"/>
                  </a:lnTo>
                  <a:lnTo>
                    <a:pt x="174" y="342"/>
                  </a:lnTo>
                  <a:lnTo>
                    <a:pt x="151" y="375"/>
                  </a:lnTo>
                  <a:lnTo>
                    <a:pt x="130" y="408"/>
                  </a:lnTo>
                  <a:lnTo>
                    <a:pt x="109" y="444"/>
                  </a:lnTo>
                  <a:lnTo>
                    <a:pt x="90" y="479"/>
                  </a:lnTo>
                  <a:lnTo>
                    <a:pt x="73" y="515"/>
                  </a:lnTo>
                  <a:lnTo>
                    <a:pt x="58" y="552"/>
                  </a:lnTo>
                  <a:lnTo>
                    <a:pt x="45" y="589"/>
                  </a:lnTo>
                  <a:lnTo>
                    <a:pt x="33" y="628"/>
                  </a:lnTo>
                  <a:lnTo>
                    <a:pt x="23" y="666"/>
                  </a:lnTo>
                  <a:lnTo>
                    <a:pt x="15" y="705"/>
                  </a:lnTo>
                  <a:lnTo>
                    <a:pt x="8" y="745"/>
                  </a:lnTo>
                  <a:lnTo>
                    <a:pt x="4" y="784"/>
                  </a:lnTo>
                  <a:lnTo>
                    <a:pt x="1" y="825"/>
                  </a:lnTo>
                  <a:lnTo>
                    <a:pt x="0" y="864"/>
                  </a:lnTo>
                  <a:lnTo>
                    <a:pt x="1" y="905"/>
                  </a:lnTo>
                  <a:lnTo>
                    <a:pt x="4" y="944"/>
                  </a:lnTo>
                  <a:lnTo>
                    <a:pt x="8" y="983"/>
                  </a:lnTo>
                  <a:lnTo>
                    <a:pt x="15" y="1023"/>
                  </a:lnTo>
                  <a:lnTo>
                    <a:pt x="23" y="1062"/>
                  </a:lnTo>
                  <a:lnTo>
                    <a:pt x="33" y="1100"/>
                  </a:lnTo>
                  <a:lnTo>
                    <a:pt x="45" y="1139"/>
                  </a:lnTo>
                  <a:lnTo>
                    <a:pt x="58" y="1177"/>
                  </a:lnTo>
                  <a:lnTo>
                    <a:pt x="73" y="1213"/>
                  </a:lnTo>
                  <a:lnTo>
                    <a:pt x="90" y="1250"/>
                  </a:lnTo>
                  <a:lnTo>
                    <a:pt x="109" y="1286"/>
                  </a:lnTo>
                  <a:lnTo>
                    <a:pt x="130" y="1320"/>
                  </a:lnTo>
                  <a:lnTo>
                    <a:pt x="151" y="1353"/>
                  </a:lnTo>
                  <a:lnTo>
                    <a:pt x="174" y="1386"/>
                  </a:lnTo>
                  <a:lnTo>
                    <a:pt x="199" y="1417"/>
                  </a:lnTo>
                  <a:lnTo>
                    <a:pt x="226" y="1448"/>
                  </a:lnTo>
                  <a:lnTo>
                    <a:pt x="253" y="1476"/>
                  </a:lnTo>
                  <a:lnTo>
                    <a:pt x="282" y="1504"/>
                  </a:lnTo>
                  <a:lnTo>
                    <a:pt x="312" y="1530"/>
                  </a:lnTo>
                  <a:lnTo>
                    <a:pt x="344" y="1555"/>
                  </a:lnTo>
                  <a:lnTo>
                    <a:pt x="376" y="1577"/>
                  </a:lnTo>
                  <a:lnTo>
                    <a:pt x="410" y="1600"/>
                  </a:lnTo>
                  <a:lnTo>
                    <a:pt x="444" y="1620"/>
                  </a:lnTo>
                  <a:lnTo>
                    <a:pt x="479" y="1638"/>
                  </a:lnTo>
                  <a:lnTo>
                    <a:pt x="515" y="1655"/>
                  </a:lnTo>
                  <a:lnTo>
                    <a:pt x="552" y="1671"/>
                  </a:lnTo>
                  <a:lnTo>
                    <a:pt x="590" y="1685"/>
                  </a:lnTo>
                  <a:lnTo>
                    <a:pt x="628" y="1697"/>
                  </a:lnTo>
                  <a:lnTo>
                    <a:pt x="666" y="1706"/>
                  </a:lnTo>
                  <a:lnTo>
                    <a:pt x="706" y="1715"/>
                  </a:lnTo>
                  <a:lnTo>
                    <a:pt x="745" y="1721"/>
                  </a:lnTo>
                  <a:lnTo>
                    <a:pt x="785" y="1725"/>
                  </a:lnTo>
                  <a:lnTo>
                    <a:pt x="825" y="1729"/>
                  </a:lnTo>
                  <a:lnTo>
                    <a:pt x="864" y="1730"/>
                  </a:lnTo>
                  <a:lnTo>
                    <a:pt x="905" y="1729"/>
                  </a:lnTo>
                  <a:lnTo>
                    <a:pt x="944" y="1725"/>
                  </a:lnTo>
                  <a:lnTo>
                    <a:pt x="984" y="1721"/>
                  </a:lnTo>
                  <a:lnTo>
                    <a:pt x="1023" y="1715"/>
                  </a:lnTo>
                  <a:lnTo>
                    <a:pt x="1062" y="1706"/>
                  </a:lnTo>
                  <a:lnTo>
                    <a:pt x="1101" y="1697"/>
                  </a:lnTo>
                  <a:lnTo>
                    <a:pt x="1139" y="1685"/>
                  </a:lnTo>
                  <a:lnTo>
                    <a:pt x="1176" y="1671"/>
                  </a:lnTo>
                  <a:lnTo>
                    <a:pt x="1214" y="1655"/>
                  </a:lnTo>
                  <a:lnTo>
                    <a:pt x="1250" y="1638"/>
                  </a:lnTo>
                  <a:lnTo>
                    <a:pt x="1285" y="1620"/>
                  </a:lnTo>
                  <a:lnTo>
                    <a:pt x="1319" y="1600"/>
                  </a:lnTo>
                  <a:lnTo>
                    <a:pt x="1353" y="1577"/>
                  </a:lnTo>
                  <a:lnTo>
                    <a:pt x="1385" y="1555"/>
                  </a:lnTo>
                  <a:lnTo>
                    <a:pt x="1417" y="1530"/>
                  </a:lnTo>
                  <a:lnTo>
                    <a:pt x="1447" y="1504"/>
                  </a:lnTo>
                  <a:lnTo>
                    <a:pt x="1476" y="1476"/>
                  </a:lnTo>
                  <a:lnTo>
                    <a:pt x="1503" y="1448"/>
                  </a:lnTo>
                  <a:lnTo>
                    <a:pt x="1530" y="1417"/>
                  </a:lnTo>
                  <a:lnTo>
                    <a:pt x="1554" y="1386"/>
                  </a:lnTo>
                  <a:lnTo>
                    <a:pt x="1578" y="1353"/>
                  </a:lnTo>
                  <a:lnTo>
                    <a:pt x="1599" y="1320"/>
                  </a:lnTo>
                  <a:lnTo>
                    <a:pt x="1619" y="1286"/>
                  </a:lnTo>
                  <a:lnTo>
                    <a:pt x="1639" y="1250"/>
                  </a:lnTo>
                  <a:lnTo>
                    <a:pt x="1656" y="1213"/>
                  </a:lnTo>
                  <a:lnTo>
                    <a:pt x="1670" y="1177"/>
                  </a:lnTo>
                  <a:lnTo>
                    <a:pt x="1684" y="1139"/>
                  </a:lnTo>
                  <a:lnTo>
                    <a:pt x="1696" y="1100"/>
                  </a:lnTo>
                  <a:lnTo>
                    <a:pt x="1706" y="1062"/>
                  </a:lnTo>
                  <a:lnTo>
                    <a:pt x="1714" y="1023"/>
                  </a:lnTo>
                  <a:lnTo>
                    <a:pt x="1721" y="983"/>
                  </a:lnTo>
                  <a:lnTo>
                    <a:pt x="1725" y="944"/>
                  </a:lnTo>
                  <a:lnTo>
                    <a:pt x="1728" y="905"/>
                  </a:lnTo>
                  <a:lnTo>
                    <a:pt x="1729" y="86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57" name="Line 252"/>
            <p:cNvSpPr>
              <a:spLocks noChangeShapeType="1"/>
            </p:cNvSpPr>
            <p:nvPr/>
          </p:nvSpPr>
          <p:spPr bwMode="auto">
            <a:xfrm>
              <a:off x="3799" y="1594"/>
              <a:ext cx="182" cy="2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9258" name="Freeform 253"/>
            <p:cNvSpPr>
              <a:spLocks/>
            </p:cNvSpPr>
            <p:nvPr/>
          </p:nvSpPr>
          <p:spPr bwMode="auto">
            <a:xfrm>
              <a:off x="3095" y="1909"/>
              <a:ext cx="453" cy="542"/>
            </a:xfrm>
            <a:custGeom>
              <a:avLst/>
              <a:gdLst>
                <a:gd name="T0" fmla="*/ 19 w 2223"/>
                <a:gd name="T1" fmla="*/ 13 h 2651"/>
                <a:gd name="T2" fmla="*/ 37 w 2223"/>
                <a:gd name="T3" fmla="*/ 26 h 2651"/>
                <a:gd name="T4" fmla="*/ 51 w 2223"/>
                <a:gd name="T5" fmla="*/ 36 h 2651"/>
                <a:gd name="T6" fmla="*/ 65 w 2223"/>
                <a:gd name="T7" fmla="*/ 46 h 2651"/>
                <a:gd name="T8" fmla="*/ 78 w 2223"/>
                <a:gd name="T9" fmla="*/ 56 h 2651"/>
                <a:gd name="T10" fmla="*/ 90 w 2223"/>
                <a:gd name="T11" fmla="*/ 67 h 2651"/>
                <a:gd name="T12" fmla="*/ 103 w 2223"/>
                <a:gd name="T13" fmla="*/ 78 h 2651"/>
                <a:gd name="T14" fmla="*/ 108 w 2223"/>
                <a:gd name="T15" fmla="*/ 84 h 2651"/>
                <a:gd name="T16" fmla="*/ 114 w 2223"/>
                <a:gd name="T17" fmla="*/ 90 h 2651"/>
                <a:gd name="T18" fmla="*/ 119 w 2223"/>
                <a:gd name="T19" fmla="*/ 97 h 2651"/>
                <a:gd name="T20" fmla="*/ 125 w 2223"/>
                <a:gd name="T21" fmla="*/ 103 h 2651"/>
                <a:gd name="T22" fmla="*/ 131 w 2223"/>
                <a:gd name="T23" fmla="*/ 111 h 2651"/>
                <a:gd name="T24" fmla="*/ 141 w 2223"/>
                <a:gd name="T25" fmla="*/ 125 h 2651"/>
                <a:gd name="T26" fmla="*/ 151 w 2223"/>
                <a:gd name="T27" fmla="*/ 139 h 2651"/>
                <a:gd name="T28" fmla="*/ 160 w 2223"/>
                <a:gd name="T29" fmla="*/ 153 h 2651"/>
                <a:gd name="T30" fmla="*/ 168 w 2223"/>
                <a:gd name="T31" fmla="*/ 167 h 2651"/>
                <a:gd name="T32" fmla="*/ 176 w 2223"/>
                <a:gd name="T33" fmla="*/ 182 h 2651"/>
                <a:gd name="T34" fmla="*/ 187 w 2223"/>
                <a:gd name="T35" fmla="*/ 202 h 2651"/>
                <a:gd name="T36" fmla="*/ 208 w 2223"/>
                <a:gd name="T37" fmla="*/ 242 h 2651"/>
                <a:gd name="T38" fmla="*/ 219 w 2223"/>
                <a:gd name="T39" fmla="*/ 263 h 2651"/>
                <a:gd name="T40" fmla="*/ 227 w 2223"/>
                <a:gd name="T41" fmla="*/ 277 h 2651"/>
                <a:gd name="T42" fmla="*/ 236 w 2223"/>
                <a:gd name="T43" fmla="*/ 292 h 2651"/>
                <a:gd name="T44" fmla="*/ 245 w 2223"/>
                <a:gd name="T45" fmla="*/ 306 h 2651"/>
                <a:gd name="T46" fmla="*/ 255 w 2223"/>
                <a:gd name="T47" fmla="*/ 320 h 2651"/>
                <a:gd name="T48" fmla="*/ 265 w 2223"/>
                <a:gd name="T49" fmla="*/ 333 h 2651"/>
                <a:gd name="T50" fmla="*/ 270 w 2223"/>
                <a:gd name="T51" fmla="*/ 339 h 2651"/>
                <a:gd name="T52" fmla="*/ 275 w 2223"/>
                <a:gd name="T53" fmla="*/ 346 h 2651"/>
                <a:gd name="T54" fmla="*/ 281 w 2223"/>
                <a:gd name="T55" fmla="*/ 352 h 2651"/>
                <a:gd name="T56" fmla="*/ 287 w 2223"/>
                <a:gd name="T57" fmla="*/ 358 h 2651"/>
                <a:gd name="T58" fmla="*/ 293 w 2223"/>
                <a:gd name="T59" fmla="*/ 364 h 2651"/>
                <a:gd name="T60" fmla="*/ 299 w 2223"/>
                <a:gd name="T61" fmla="*/ 369 h 2651"/>
                <a:gd name="T62" fmla="*/ 312 w 2223"/>
                <a:gd name="T63" fmla="*/ 380 h 2651"/>
                <a:gd name="T64" fmla="*/ 325 w 2223"/>
                <a:gd name="T65" fmla="*/ 391 h 2651"/>
                <a:gd name="T66" fmla="*/ 343 w 2223"/>
                <a:gd name="T67" fmla="*/ 405 h 2651"/>
                <a:gd name="T68" fmla="*/ 361 w 2223"/>
                <a:gd name="T69" fmla="*/ 419 h 2651"/>
                <a:gd name="T70" fmla="*/ 374 w 2223"/>
                <a:gd name="T71" fmla="*/ 429 h 2651"/>
                <a:gd name="T72" fmla="*/ 384 w 2223"/>
                <a:gd name="T73" fmla="*/ 438 h 2651"/>
                <a:gd name="T74" fmla="*/ 390 w 2223"/>
                <a:gd name="T75" fmla="*/ 444 h 2651"/>
                <a:gd name="T76" fmla="*/ 396 w 2223"/>
                <a:gd name="T77" fmla="*/ 450 h 2651"/>
                <a:gd name="T78" fmla="*/ 402 w 2223"/>
                <a:gd name="T79" fmla="*/ 456 h 2651"/>
                <a:gd name="T80" fmla="*/ 407 w 2223"/>
                <a:gd name="T81" fmla="*/ 462 h 2651"/>
                <a:gd name="T82" fmla="*/ 412 w 2223"/>
                <a:gd name="T83" fmla="*/ 469 h 2651"/>
                <a:gd name="T84" fmla="*/ 417 w 2223"/>
                <a:gd name="T85" fmla="*/ 475 h 2651"/>
                <a:gd name="T86" fmla="*/ 422 w 2223"/>
                <a:gd name="T87" fmla="*/ 482 h 2651"/>
                <a:gd name="T88" fmla="*/ 426 w 2223"/>
                <a:gd name="T89" fmla="*/ 489 h 2651"/>
                <a:gd name="T90" fmla="*/ 431 w 2223"/>
                <a:gd name="T91" fmla="*/ 497 h 2651"/>
                <a:gd name="T92" fmla="*/ 436 w 2223"/>
                <a:gd name="T93" fmla="*/ 506 h 2651"/>
                <a:gd name="T94" fmla="*/ 443 w 2223"/>
                <a:gd name="T95" fmla="*/ 521 h 2651"/>
                <a:gd name="T96" fmla="*/ 453 w 2223"/>
                <a:gd name="T97" fmla="*/ 542 h 265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223" h="2651">
                  <a:moveTo>
                    <a:pt x="0" y="0"/>
                  </a:moveTo>
                  <a:lnTo>
                    <a:pt x="47" y="31"/>
                  </a:lnTo>
                  <a:lnTo>
                    <a:pt x="93" y="62"/>
                  </a:lnTo>
                  <a:lnTo>
                    <a:pt x="138" y="94"/>
                  </a:lnTo>
                  <a:lnTo>
                    <a:pt x="162" y="110"/>
                  </a:lnTo>
                  <a:lnTo>
                    <a:pt x="184" y="125"/>
                  </a:lnTo>
                  <a:lnTo>
                    <a:pt x="207" y="141"/>
                  </a:lnTo>
                  <a:lnTo>
                    <a:pt x="229" y="158"/>
                  </a:lnTo>
                  <a:lnTo>
                    <a:pt x="251" y="174"/>
                  </a:lnTo>
                  <a:lnTo>
                    <a:pt x="274" y="190"/>
                  </a:lnTo>
                  <a:lnTo>
                    <a:pt x="296" y="207"/>
                  </a:lnTo>
                  <a:lnTo>
                    <a:pt x="317" y="223"/>
                  </a:lnTo>
                  <a:lnTo>
                    <a:pt x="339" y="240"/>
                  </a:lnTo>
                  <a:lnTo>
                    <a:pt x="360" y="257"/>
                  </a:lnTo>
                  <a:lnTo>
                    <a:pt x="381" y="274"/>
                  </a:lnTo>
                  <a:lnTo>
                    <a:pt x="402" y="292"/>
                  </a:lnTo>
                  <a:lnTo>
                    <a:pt x="423" y="309"/>
                  </a:lnTo>
                  <a:lnTo>
                    <a:pt x="443" y="327"/>
                  </a:lnTo>
                  <a:lnTo>
                    <a:pt x="463" y="345"/>
                  </a:lnTo>
                  <a:lnTo>
                    <a:pt x="483" y="364"/>
                  </a:lnTo>
                  <a:lnTo>
                    <a:pt x="503" y="382"/>
                  </a:lnTo>
                  <a:lnTo>
                    <a:pt x="512" y="392"/>
                  </a:lnTo>
                  <a:lnTo>
                    <a:pt x="522" y="401"/>
                  </a:lnTo>
                  <a:lnTo>
                    <a:pt x="531" y="411"/>
                  </a:lnTo>
                  <a:lnTo>
                    <a:pt x="541" y="422"/>
                  </a:lnTo>
                  <a:lnTo>
                    <a:pt x="549" y="431"/>
                  </a:lnTo>
                  <a:lnTo>
                    <a:pt x="559" y="441"/>
                  </a:lnTo>
                  <a:lnTo>
                    <a:pt x="568" y="452"/>
                  </a:lnTo>
                  <a:lnTo>
                    <a:pt x="577" y="461"/>
                  </a:lnTo>
                  <a:lnTo>
                    <a:pt x="586" y="472"/>
                  </a:lnTo>
                  <a:lnTo>
                    <a:pt x="594" y="481"/>
                  </a:lnTo>
                  <a:lnTo>
                    <a:pt x="604" y="492"/>
                  </a:lnTo>
                  <a:lnTo>
                    <a:pt x="612" y="503"/>
                  </a:lnTo>
                  <a:lnTo>
                    <a:pt x="621" y="512"/>
                  </a:lnTo>
                  <a:lnTo>
                    <a:pt x="628" y="523"/>
                  </a:lnTo>
                  <a:lnTo>
                    <a:pt x="645" y="544"/>
                  </a:lnTo>
                  <a:lnTo>
                    <a:pt x="661" y="566"/>
                  </a:lnTo>
                  <a:lnTo>
                    <a:pt x="677" y="588"/>
                  </a:lnTo>
                  <a:lnTo>
                    <a:pt x="693" y="610"/>
                  </a:lnTo>
                  <a:lnTo>
                    <a:pt x="709" y="633"/>
                  </a:lnTo>
                  <a:lnTo>
                    <a:pt x="724" y="655"/>
                  </a:lnTo>
                  <a:lnTo>
                    <a:pt x="739" y="678"/>
                  </a:lnTo>
                  <a:lnTo>
                    <a:pt x="754" y="701"/>
                  </a:lnTo>
                  <a:lnTo>
                    <a:pt x="768" y="724"/>
                  </a:lnTo>
                  <a:lnTo>
                    <a:pt x="783" y="748"/>
                  </a:lnTo>
                  <a:lnTo>
                    <a:pt x="796" y="771"/>
                  </a:lnTo>
                  <a:lnTo>
                    <a:pt x="810" y="795"/>
                  </a:lnTo>
                  <a:lnTo>
                    <a:pt x="824" y="819"/>
                  </a:lnTo>
                  <a:lnTo>
                    <a:pt x="838" y="842"/>
                  </a:lnTo>
                  <a:lnTo>
                    <a:pt x="851" y="867"/>
                  </a:lnTo>
                  <a:lnTo>
                    <a:pt x="865" y="891"/>
                  </a:lnTo>
                  <a:lnTo>
                    <a:pt x="878" y="916"/>
                  </a:lnTo>
                  <a:lnTo>
                    <a:pt x="891" y="940"/>
                  </a:lnTo>
                  <a:lnTo>
                    <a:pt x="917" y="989"/>
                  </a:lnTo>
                  <a:lnTo>
                    <a:pt x="943" y="1038"/>
                  </a:lnTo>
                  <a:lnTo>
                    <a:pt x="996" y="1137"/>
                  </a:lnTo>
                  <a:lnTo>
                    <a:pt x="1021" y="1186"/>
                  </a:lnTo>
                  <a:lnTo>
                    <a:pt x="1048" y="1235"/>
                  </a:lnTo>
                  <a:lnTo>
                    <a:pt x="1061" y="1260"/>
                  </a:lnTo>
                  <a:lnTo>
                    <a:pt x="1074" y="1284"/>
                  </a:lnTo>
                  <a:lnTo>
                    <a:pt x="1088" y="1308"/>
                  </a:lnTo>
                  <a:lnTo>
                    <a:pt x="1102" y="1332"/>
                  </a:lnTo>
                  <a:lnTo>
                    <a:pt x="1116" y="1355"/>
                  </a:lnTo>
                  <a:lnTo>
                    <a:pt x="1130" y="1380"/>
                  </a:lnTo>
                  <a:lnTo>
                    <a:pt x="1144" y="1403"/>
                  </a:lnTo>
                  <a:lnTo>
                    <a:pt x="1158" y="1427"/>
                  </a:lnTo>
                  <a:lnTo>
                    <a:pt x="1172" y="1450"/>
                  </a:lnTo>
                  <a:lnTo>
                    <a:pt x="1187" y="1474"/>
                  </a:lnTo>
                  <a:lnTo>
                    <a:pt x="1202" y="1496"/>
                  </a:lnTo>
                  <a:lnTo>
                    <a:pt x="1218" y="1518"/>
                  </a:lnTo>
                  <a:lnTo>
                    <a:pt x="1233" y="1541"/>
                  </a:lnTo>
                  <a:lnTo>
                    <a:pt x="1249" y="1563"/>
                  </a:lnTo>
                  <a:lnTo>
                    <a:pt x="1265" y="1585"/>
                  </a:lnTo>
                  <a:lnTo>
                    <a:pt x="1282" y="1607"/>
                  </a:lnTo>
                  <a:lnTo>
                    <a:pt x="1299" y="1628"/>
                  </a:lnTo>
                  <a:lnTo>
                    <a:pt x="1308" y="1639"/>
                  </a:lnTo>
                  <a:lnTo>
                    <a:pt x="1316" y="1649"/>
                  </a:lnTo>
                  <a:lnTo>
                    <a:pt x="1325" y="1660"/>
                  </a:lnTo>
                  <a:lnTo>
                    <a:pt x="1333" y="1671"/>
                  </a:lnTo>
                  <a:lnTo>
                    <a:pt x="1342" y="1681"/>
                  </a:lnTo>
                  <a:lnTo>
                    <a:pt x="1351" y="1691"/>
                  </a:lnTo>
                  <a:lnTo>
                    <a:pt x="1360" y="1702"/>
                  </a:lnTo>
                  <a:lnTo>
                    <a:pt x="1369" y="1711"/>
                  </a:lnTo>
                  <a:lnTo>
                    <a:pt x="1379" y="1721"/>
                  </a:lnTo>
                  <a:lnTo>
                    <a:pt x="1387" y="1731"/>
                  </a:lnTo>
                  <a:lnTo>
                    <a:pt x="1397" y="1741"/>
                  </a:lnTo>
                  <a:lnTo>
                    <a:pt x="1407" y="1750"/>
                  </a:lnTo>
                  <a:lnTo>
                    <a:pt x="1416" y="1760"/>
                  </a:lnTo>
                  <a:lnTo>
                    <a:pt x="1427" y="1770"/>
                  </a:lnTo>
                  <a:lnTo>
                    <a:pt x="1436" y="1779"/>
                  </a:lnTo>
                  <a:lnTo>
                    <a:pt x="1446" y="1789"/>
                  </a:lnTo>
                  <a:lnTo>
                    <a:pt x="1457" y="1797"/>
                  </a:lnTo>
                  <a:lnTo>
                    <a:pt x="1466" y="1807"/>
                  </a:lnTo>
                  <a:lnTo>
                    <a:pt x="1488" y="1825"/>
                  </a:lnTo>
                  <a:lnTo>
                    <a:pt x="1508" y="1843"/>
                  </a:lnTo>
                  <a:lnTo>
                    <a:pt x="1529" y="1860"/>
                  </a:lnTo>
                  <a:lnTo>
                    <a:pt x="1550" y="1878"/>
                  </a:lnTo>
                  <a:lnTo>
                    <a:pt x="1572" y="1895"/>
                  </a:lnTo>
                  <a:lnTo>
                    <a:pt x="1594" y="1912"/>
                  </a:lnTo>
                  <a:lnTo>
                    <a:pt x="1615" y="1929"/>
                  </a:lnTo>
                  <a:lnTo>
                    <a:pt x="1638" y="1946"/>
                  </a:lnTo>
                  <a:lnTo>
                    <a:pt x="1681" y="1979"/>
                  </a:lnTo>
                  <a:lnTo>
                    <a:pt x="1726" y="2013"/>
                  </a:lnTo>
                  <a:lnTo>
                    <a:pt x="1747" y="2031"/>
                  </a:lnTo>
                  <a:lnTo>
                    <a:pt x="1770" y="2048"/>
                  </a:lnTo>
                  <a:lnTo>
                    <a:pt x="1791" y="2065"/>
                  </a:lnTo>
                  <a:lnTo>
                    <a:pt x="1812" y="2082"/>
                  </a:lnTo>
                  <a:lnTo>
                    <a:pt x="1834" y="2100"/>
                  </a:lnTo>
                  <a:lnTo>
                    <a:pt x="1854" y="2118"/>
                  </a:lnTo>
                  <a:lnTo>
                    <a:pt x="1875" y="2135"/>
                  </a:lnTo>
                  <a:lnTo>
                    <a:pt x="1885" y="2144"/>
                  </a:lnTo>
                  <a:lnTo>
                    <a:pt x="1895" y="2154"/>
                  </a:lnTo>
                  <a:lnTo>
                    <a:pt x="1905" y="2163"/>
                  </a:lnTo>
                  <a:lnTo>
                    <a:pt x="1914" y="2172"/>
                  </a:lnTo>
                  <a:lnTo>
                    <a:pt x="1924" y="2182"/>
                  </a:lnTo>
                  <a:lnTo>
                    <a:pt x="1934" y="2191"/>
                  </a:lnTo>
                  <a:lnTo>
                    <a:pt x="1943" y="2201"/>
                  </a:lnTo>
                  <a:lnTo>
                    <a:pt x="1953" y="2210"/>
                  </a:lnTo>
                  <a:lnTo>
                    <a:pt x="1962" y="2220"/>
                  </a:lnTo>
                  <a:lnTo>
                    <a:pt x="1971" y="2231"/>
                  </a:lnTo>
                  <a:lnTo>
                    <a:pt x="1981" y="2240"/>
                  </a:lnTo>
                  <a:lnTo>
                    <a:pt x="1989" y="2250"/>
                  </a:lnTo>
                  <a:lnTo>
                    <a:pt x="1998" y="2260"/>
                  </a:lnTo>
                  <a:lnTo>
                    <a:pt x="2006" y="2271"/>
                  </a:lnTo>
                  <a:lnTo>
                    <a:pt x="2015" y="2282"/>
                  </a:lnTo>
                  <a:lnTo>
                    <a:pt x="2023" y="2292"/>
                  </a:lnTo>
                  <a:lnTo>
                    <a:pt x="2032" y="2303"/>
                  </a:lnTo>
                  <a:lnTo>
                    <a:pt x="2039" y="2314"/>
                  </a:lnTo>
                  <a:lnTo>
                    <a:pt x="2048" y="2324"/>
                  </a:lnTo>
                  <a:lnTo>
                    <a:pt x="2055" y="2336"/>
                  </a:lnTo>
                  <a:lnTo>
                    <a:pt x="2063" y="2347"/>
                  </a:lnTo>
                  <a:lnTo>
                    <a:pt x="2070" y="2358"/>
                  </a:lnTo>
                  <a:lnTo>
                    <a:pt x="2077" y="2370"/>
                  </a:lnTo>
                  <a:lnTo>
                    <a:pt x="2085" y="2382"/>
                  </a:lnTo>
                  <a:lnTo>
                    <a:pt x="2091" y="2393"/>
                  </a:lnTo>
                  <a:lnTo>
                    <a:pt x="2099" y="2404"/>
                  </a:lnTo>
                  <a:lnTo>
                    <a:pt x="2105" y="2417"/>
                  </a:lnTo>
                  <a:lnTo>
                    <a:pt x="2113" y="2429"/>
                  </a:lnTo>
                  <a:lnTo>
                    <a:pt x="2119" y="2440"/>
                  </a:lnTo>
                  <a:lnTo>
                    <a:pt x="2125" y="2452"/>
                  </a:lnTo>
                  <a:lnTo>
                    <a:pt x="2138" y="2477"/>
                  </a:lnTo>
                  <a:lnTo>
                    <a:pt x="2151" y="2501"/>
                  </a:lnTo>
                  <a:lnTo>
                    <a:pt x="2164" y="2526"/>
                  </a:lnTo>
                  <a:lnTo>
                    <a:pt x="2175" y="2550"/>
                  </a:lnTo>
                  <a:lnTo>
                    <a:pt x="2187" y="2576"/>
                  </a:lnTo>
                  <a:lnTo>
                    <a:pt x="2200" y="2601"/>
                  </a:lnTo>
                  <a:lnTo>
                    <a:pt x="2223" y="26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05558011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14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14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014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014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101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1420" grpId="0" autoUpdateAnimBg="0"/>
      <p:bldP spid="101422" grpId="0" autoUpdateAnimBg="0"/>
      <p:bldP spid="101440" grpId="0" autoUpdateAnimBg="0"/>
      <p:bldP spid="101451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Text Box 96"/>
          <p:cNvSpPr txBox="1">
            <a:spLocks noChangeArrowheads="1"/>
          </p:cNvSpPr>
          <p:nvPr/>
        </p:nvSpPr>
        <p:spPr bwMode="auto">
          <a:xfrm>
            <a:off x="0" y="0"/>
            <a:ext cx="428625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四、局部视图</a:t>
            </a:r>
            <a:endParaRPr lang="zh-CN" altLang="en-US" b="0">
              <a:solidFill>
                <a:srgbClr val="FF0000"/>
              </a:solidFill>
              <a:latin typeface="Times New Roman" pitchFamily="18" charset="0"/>
              <a:ea typeface="黑体" pitchFamily="2" charset="-122"/>
            </a:endParaRPr>
          </a:p>
        </p:txBody>
      </p:sp>
      <p:sp>
        <p:nvSpPr>
          <p:cNvPr id="47201" name="Text Box 97"/>
          <p:cNvSpPr txBox="1">
            <a:spLocks noChangeArrowheads="1"/>
          </p:cNvSpPr>
          <p:nvPr/>
        </p:nvSpPr>
        <p:spPr bwMode="auto">
          <a:xfrm>
            <a:off x="0" y="573088"/>
            <a:ext cx="8855075" cy="1128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FF0000"/>
                </a:solidFill>
                <a:latin typeface="Times New Roman" pitchFamily="18" charset="0"/>
              </a:rPr>
              <a:t>       </a:t>
            </a:r>
            <a:r>
              <a:rPr lang="zh-CN" altLang="en-US" sz="36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局部视图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</a:rPr>
              <a:t>是将物体的某一部分向基本投影面投射所得的视图。</a:t>
            </a:r>
          </a:p>
        </p:txBody>
      </p:sp>
      <p:sp>
        <p:nvSpPr>
          <p:cNvPr id="47202" name="Text Box 98"/>
          <p:cNvSpPr txBox="1">
            <a:spLocks noChangeArrowheads="1"/>
          </p:cNvSpPr>
          <p:nvPr/>
        </p:nvSpPr>
        <p:spPr bwMode="auto">
          <a:xfrm>
            <a:off x="4854575" y="1038225"/>
            <a:ext cx="22161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注意事项：</a:t>
            </a:r>
            <a:endParaRPr lang="zh-CN" altLang="en-US" sz="3200" b="0">
              <a:solidFill>
                <a:srgbClr val="FF0000"/>
              </a:solidFill>
              <a:latin typeface="Times New Roman" pitchFamily="18" charset="0"/>
              <a:ea typeface="黑体" pitchFamily="2" charset="-122"/>
            </a:endParaRPr>
          </a:p>
        </p:txBody>
      </p:sp>
      <p:sp>
        <p:nvSpPr>
          <p:cNvPr id="47203" name="Text Box 99"/>
          <p:cNvSpPr txBox="1">
            <a:spLocks noChangeArrowheads="1"/>
          </p:cNvSpPr>
          <p:nvPr/>
        </p:nvSpPr>
        <p:spPr bwMode="auto">
          <a:xfrm>
            <a:off x="5608638" y="1574800"/>
            <a:ext cx="3725862" cy="1628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zh-CN" sz="2800">
                <a:solidFill>
                  <a:srgbClr val="6600CC"/>
                </a:solidFill>
                <a:latin typeface="Times New Roman" pitchFamily="18" charset="0"/>
                <a:sym typeface="Symbol" pitchFamily="18" charset="2"/>
              </a:rPr>
              <a:t>    </a:t>
            </a:r>
            <a:r>
              <a:rPr lang="zh-CN" altLang="en-US" sz="2800">
                <a:solidFill>
                  <a:srgbClr val="6600CC"/>
                </a:solidFill>
                <a:latin typeface="Times New Roman" pitchFamily="18" charset="0"/>
                <a:sym typeface="Symbol" pitchFamily="18" charset="2"/>
              </a:rPr>
              <a:t>用带字母的箭头指明要表达的部位和投射方向，并注明视图名称</a:t>
            </a:r>
            <a:r>
              <a:rPr lang="zh-CN" altLang="en-US" sz="2800">
                <a:solidFill>
                  <a:srgbClr val="6600CC"/>
                </a:solidFill>
                <a:latin typeface="Times New Roman" pitchFamily="18" charset="0"/>
                <a:sym typeface="CommercialPi BT" pitchFamily="18" charset="2"/>
              </a:rPr>
              <a:t>。</a:t>
            </a:r>
          </a:p>
        </p:txBody>
      </p:sp>
      <p:sp>
        <p:nvSpPr>
          <p:cNvPr id="47204" name="Text Box 100"/>
          <p:cNvSpPr txBox="1">
            <a:spLocks noChangeArrowheads="1"/>
          </p:cNvSpPr>
          <p:nvPr/>
        </p:nvSpPr>
        <p:spPr bwMode="auto">
          <a:xfrm>
            <a:off x="5635625" y="3167063"/>
            <a:ext cx="3489325" cy="2012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zh-CN" sz="2800">
                <a:solidFill>
                  <a:srgbClr val="6600CC"/>
                </a:solidFill>
                <a:latin typeface="Times New Roman" pitchFamily="18" charset="0"/>
                <a:sym typeface="Symbol" pitchFamily="18" charset="2"/>
              </a:rPr>
              <a:t>    </a:t>
            </a:r>
            <a:r>
              <a:rPr lang="zh-CN" altLang="en-US" sz="2800">
                <a:solidFill>
                  <a:srgbClr val="6600CC"/>
                </a:solidFill>
                <a:latin typeface="Times New Roman" pitchFamily="18" charset="0"/>
                <a:sym typeface="Symbol" pitchFamily="18" charset="2"/>
              </a:rPr>
              <a:t>局部视图的范围用波浪线表示。当表示的局部结构是完整的且外轮廓封闭时，波浪线可省略。</a:t>
            </a:r>
            <a:endParaRPr lang="zh-CN" altLang="en-US" sz="2800">
              <a:solidFill>
                <a:srgbClr val="6600CC"/>
              </a:solidFill>
              <a:latin typeface="Times New Roman" pitchFamily="18" charset="0"/>
            </a:endParaRPr>
          </a:p>
        </p:txBody>
      </p:sp>
      <p:sp>
        <p:nvSpPr>
          <p:cNvPr id="47205" name="Text Box 101"/>
          <p:cNvSpPr txBox="1">
            <a:spLocks noChangeArrowheads="1"/>
          </p:cNvSpPr>
          <p:nvPr/>
        </p:nvSpPr>
        <p:spPr bwMode="auto">
          <a:xfrm>
            <a:off x="5640388" y="5197475"/>
            <a:ext cx="3706812" cy="1628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zh-CN" sz="2800">
                <a:solidFill>
                  <a:srgbClr val="0000FF"/>
                </a:solidFill>
                <a:latin typeface="Times New Roman" pitchFamily="18" charset="0"/>
                <a:sym typeface="Symbol" pitchFamily="18" charset="2"/>
              </a:rPr>
              <a:t>    </a:t>
            </a:r>
            <a:r>
              <a:rPr lang="zh-CN" altLang="en-US" sz="2800">
                <a:solidFill>
                  <a:srgbClr val="0000FF"/>
                </a:solidFill>
                <a:latin typeface="Times New Roman" pitchFamily="18" charset="0"/>
                <a:sym typeface="Symbol" pitchFamily="18" charset="2"/>
              </a:rPr>
              <a:t>局部视图可按基本视图的配置形式配置，也可按</a:t>
            </a:r>
            <a:r>
              <a:rPr lang="zh-CN" altLang="en-US" sz="2800">
                <a:solidFill>
                  <a:srgbClr val="0000FF"/>
                </a:solidFill>
                <a:latin typeface="Times New Roman" pitchFamily="18" charset="0"/>
              </a:rPr>
              <a:t>向</a:t>
            </a:r>
            <a:r>
              <a:rPr lang="zh-CN" altLang="en-US" sz="2800">
                <a:solidFill>
                  <a:srgbClr val="0000FF"/>
                </a:solidFill>
                <a:latin typeface="Times New Roman" pitchFamily="18" charset="0"/>
                <a:sym typeface="Symbol" pitchFamily="18" charset="2"/>
              </a:rPr>
              <a:t>视图的配置形式配置。</a:t>
            </a:r>
          </a:p>
        </p:txBody>
      </p:sp>
      <p:sp>
        <p:nvSpPr>
          <p:cNvPr id="10248" name="AutoShape 127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zh-CN" altLang="en-US"/>
          </a:p>
        </p:txBody>
      </p:sp>
      <p:grpSp>
        <p:nvGrpSpPr>
          <p:cNvPr id="47543" name="Group 439"/>
          <p:cNvGrpSpPr>
            <a:grpSpLocks/>
          </p:cNvGrpSpPr>
          <p:nvPr/>
        </p:nvGrpSpPr>
        <p:grpSpPr bwMode="auto">
          <a:xfrm>
            <a:off x="2238375" y="2011363"/>
            <a:ext cx="1931988" cy="4664075"/>
            <a:chOff x="1261" y="1607"/>
            <a:chExt cx="1076" cy="2598"/>
          </a:xfrm>
        </p:grpSpPr>
        <p:grpSp>
          <p:nvGrpSpPr>
            <p:cNvPr id="10356" name="Group 440"/>
            <p:cNvGrpSpPr>
              <a:grpSpLocks/>
            </p:cNvGrpSpPr>
            <p:nvPr/>
          </p:nvGrpSpPr>
          <p:grpSpPr bwMode="auto">
            <a:xfrm>
              <a:off x="1289" y="1607"/>
              <a:ext cx="1005" cy="1187"/>
              <a:chOff x="1289" y="1607"/>
              <a:chExt cx="1005" cy="1187"/>
            </a:xfrm>
          </p:grpSpPr>
          <p:sp>
            <p:nvSpPr>
              <p:cNvPr id="10490" name="Line 441"/>
              <p:cNvSpPr>
                <a:spLocks noChangeShapeType="1"/>
              </p:cNvSpPr>
              <p:nvPr/>
            </p:nvSpPr>
            <p:spPr bwMode="auto">
              <a:xfrm>
                <a:off x="1791" y="1607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91" name="Line 442"/>
              <p:cNvSpPr>
                <a:spLocks noChangeShapeType="1"/>
              </p:cNvSpPr>
              <p:nvPr/>
            </p:nvSpPr>
            <p:spPr bwMode="auto">
              <a:xfrm>
                <a:off x="1791" y="1896"/>
                <a:ext cx="0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92" name="Line 443"/>
              <p:cNvSpPr>
                <a:spLocks noChangeShapeType="1"/>
              </p:cNvSpPr>
              <p:nvPr/>
            </p:nvSpPr>
            <p:spPr bwMode="auto">
              <a:xfrm>
                <a:off x="1791" y="1931"/>
                <a:ext cx="0" cy="24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93" name="Line 444"/>
              <p:cNvSpPr>
                <a:spLocks noChangeShapeType="1"/>
              </p:cNvSpPr>
              <p:nvPr/>
            </p:nvSpPr>
            <p:spPr bwMode="auto">
              <a:xfrm>
                <a:off x="1791" y="2193"/>
                <a:ext cx="0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94" name="Line 445"/>
              <p:cNvSpPr>
                <a:spLocks noChangeShapeType="1"/>
              </p:cNvSpPr>
              <p:nvPr/>
            </p:nvSpPr>
            <p:spPr bwMode="auto">
              <a:xfrm>
                <a:off x="1791" y="2228"/>
                <a:ext cx="0" cy="24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95" name="Line 446"/>
              <p:cNvSpPr>
                <a:spLocks noChangeShapeType="1"/>
              </p:cNvSpPr>
              <p:nvPr/>
            </p:nvSpPr>
            <p:spPr bwMode="auto">
              <a:xfrm>
                <a:off x="1791" y="2490"/>
                <a:ext cx="0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96" name="Line 447"/>
              <p:cNvSpPr>
                <a:spLocks noChangeShapeType="1"/>
              </p:cNvSpPr>
              <p:nvPr/>
            </p:nvSpPr>
            <p:spPr bwMode="auto">
              <a:xfrm>
                <a:off x="1791" y="2527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97" name="Line 448"/>
              <p:cNvSpPr>
                <a:spLocks noChangeShapeType="1"/>
              </p:cNvSpPr>
              <p:nvPr/>
            </p:nvSpPr>
            <p:spPr bwMode="auto">
              <a:xfrm>
                <a:off x="1289" y="2754"/>
                <a:ext cx="100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98" name="Line 449"/>
              <p:cNvSpPr>
                <a:spLocks noChangeShapeType="1"/>
              </p:cNvSpPr>
              <p:nvPr/>
            </p:nvSpPr>
            <p:spPr bwMode="auto">
              <a:xfrm flipV="1">
                <a:off x="2294" y="2604"/>
                <a:ext cx="0" cy="15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99" name="Line 450"/>
              <p:cNvSpPr>
                <a:spLocks noChangeShapeType="1"/>
              </p:cNvSpPr>
              <p:nvPr/>
            </p:nvSpPr>
            <p:spPr bwMode="auto">
              <a:xfrm flipH="1">
                <a:off x="1289" y="2604"/>
                <a:ext cx="100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00" name="Line 451"/>
              <p:cNvSpPr>
                <a:spLocks noChangeShapeType="1"/>
              </p:cNvSpPr>
              <p:nvPr/>
            </p:nvSpPr>
            <p:spPr bwMode="auto">
              <a:xfrm>
                <a:off x="1289" y="2604"/>
                <a:ext cx="0" cy="15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01" name="Line 452"/>
              <p:cNvSpPr>
                <a:spLocks noChangeShapeType="1"/>
              </p:cNvSpPr>
              <p:nvPr/>
            </p:nvSpPr>
            <p:spPr bwMode="auto">
              <a:xfrm>
                <a:off x="1289" y="1650"/>
                <a:ext cx="100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02" name="Line 453"/>
              <p:cNvSpPr>
                <a:spLocks noChangeShapeType="1"/>
              </p:cNvSpPr>
              <p:nvPr/>
            </p:nvSpPr>
            <p:spPr bwMode="auto">
              <a:xfrm>
                <a:off x="2294" y="1650"/>
                <a:ext cx="0" cy="36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03" name="Line 454"/>
              <p:cNvSpPr>
                <a:spLocks noChangeShapeType="1"/>
              </p:cNvSpPr>
              <p:nvPr/>
            </p:nvSpPr>
            <p:spPr bwMode="auto">
              <a:xfrm>
                <a:off x="1289" y="1650"/>
                <a:ext cx="0" cy="18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04" name="Line 455"/>
              <p:cNvSpPr>
                <a:spLocks noChangeShapeType="1"/>
              </p:cNvSpPr>
              <p:nvPr/>
            </p:nvSpPr>
            <p:spPr bwMode="auto">
              <a:xfrm>
                <a:off x="1289" y="1831"/>
                <a:ext cx="100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05" name="Line 456"/>
              <p:cNvSpPr>
                <a:spLocks noChangeShapeType="1"/>
              </p:cNvSpPr>
              <p:nvPr/>
            </p:nvSpPr>
            <p:spPr bwMode="auto">
              <a:xfrm flipV="1">
                <a:off x="1490" y="1831"/>
                <a:ext cx="0" cy="37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06" name="Line 457"/>
              <p:cNvSpPr>
                <a:spLocks noChangeShapeType="1"/>
              </p:cNvSpPr>
              <p:nvPr/>
            </p:nvSpPr>
            <p:spPr bwMode="auto">
              <a:xfrm flipV="1">
                <a:off x="2093" y="2012"/>
                <a:ext cx="0" cy="59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07" name="Line 458"/>
              <p:cNvSpPr>
                <a:spLocks noChangeShapeType="1"/>
              </p:cNvSpPr>
              <p:nvPr/>
            </p:nvSpPr>
            <p:spPr bwMode="auto">
              <a:xfrm flipV="1">
                <a:off x="1590" y="2700"/>
                <a:ext cx="0" cy="5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08" name="Line 459"/>
              <p:cNvSpPr>
                <a:spLocks noChangeShapeType="1"/>
              </p:cNvSpPr>
              <p:nvPr/>
            </p:nvSpPr>
            <p:spPr bwMode="auto">
              <a:xfrm flipV="1">
                <a:off x="1590" y="2599"/>
                <a:ext cx="0" cy="8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09" name="Line 460"/>
              <p:cNvSpPr>
                <a:spLocks noChangeShapeType="1"/>
              </p:cNvSpPr>
              <p:nvPr/>
            </p:nvSpPr>
            <p:spPr bwMode="auto">
              <a:xfrm flipV="1">
                <a:off x="1590" y="2524"/>
                <a:ext cx="0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10" name="Line 461"/>
              <p:cNvSpPr>
                <a:spLocks noChangeShapeType="1"/>
              </p:cNvSpPr>
              <p:nvPr/>
            </p:nvSpPr>
            <p:spPr bwMode="auto">
              <a:xfrm flipV="1">
                <a:off x="1992" y="2694"/>
                <a:ext cx="0" cy="6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11" name="Line 462"/>
              <p:cNvSpPr>
                <a:spLocks noChangeShapeType="1"/>
              </p:cNvSpPr>
              <p:nvPr/>
            </p:nvSpPr>
            <p:spPr bwMode="auto">
              <a:xfrm flipV="1">
                <a:off x="1992" y="2593"/>
                <a:ext cx="0" cy="8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12" name="Line 463"/>
              <p:cNvSpPr>
                <a:spLocks noChangeShapeType="1"/>
              </p:cNvSpPr>
              <p:nvPr/>
            </p:nvSpPr>
            <p:spPr bwMode="auto">
              <a:xfrm flipV="1">
                <a:off x="1992" y="2494"/>
                <a:ext cx="0" cy="7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13" name="Line 464"/>
              <p:cNvSpPr>
                <a:spLocks noChangeShapeType="1"/>
              </p:cNvSpPr>
              <p:nvPr/>
            </p:nvSpPr>
            <p:spPr bwMode="auto">
              <a:xfrm flipV="1">
                <a:off x="1992" y="2392"/>
                <a:ext cx="0" cy="8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14" name="Line 465"/>
              <p:cNvSpPr>
                <a:spLocks noChangeShapeType="1"/>
              </p:cNvSpPr>
              <p:nvPr/>
            </p:nvSpPr>
            <p:spPr bwMode="auto">
              <a:xfrm flipV="1">
                <a:off x="1992" y="2292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15" name="Line 466"/>
              <p:cNvSpPr>
                <a:spLocks noChangeShapeType="1"/>
              </p:cNvSpPr>
              <p:nvPr/>
            </p:nvSpPr>
            <p:spPr bwMode="auto">
              <a:xfrm flipV="1">
                <a:off x="1992" y="2193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16" name="Line 467"/>
              <p:cNvSpPr>
                <a:spLocks noChangeShapeType="1"/>
              </p:cNvSpPr>
              <p:nvPr/>
            </p:nvSpPr>
            <p:spPr bwMode="auto">
              <a:xfrm flipV="1">
                <a:off x="1992" y="2092"/>
                <a:ext cx="0" cy="7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17" name="Line 468"/>
              <p:cNvSpPr>
                <a:spLocks noChangeShapeType="1"/>
              </p:cNvSpPr>
              <p:nvPr/>
            </p:nvSpPr>
            <p:spPr bwMode="auto">
              <a:xfrm flipV="1">
                <a:off x="1992" y="1990"/>
                <a:ext cx="0" cy="8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18" name="Line 469"/>
              <p:cNvSpPr>
                <a:spLocks noChangeShapeType="1"/>
              </p:cNvSpPr>
              <p:nvPr/>
            </p:nvSpPr>
            <p:spPr bwMode="auto">
              <a:xfrm flipV="1">
                <a:off x="1992" y="1911"/>
                <a:ext cx="0" cy="6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19" name="Line 470"/>
              <p:cNvSpPr>
                <a:spLocks noChangeShapeType="1"/>
              </p:cNvSpPr>
              <p:nvPr/>
            </p:nvSpPr>
            <p:spPr bwMode="auto">
              <a:xfrm flipH="1">
                <a:off x="2093" y="2012"/>
                <a:ext cx="20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20" name="Line 471"/>
              <p:cNvSpPr>
                <a:spLocks noChangeShapeType="1"/>
              </p:cNvSpPr>
              <p:nvPr/>
            </p:nvSpPr>
            <p:spPr bwMode="auto">
              <a:xfrm flipH="1">
                <a:off x="1389" y="2202"/>
                <a:ext cx="10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21" name="Line 472"/>
              <p:cNvSpPr>
                <a:spLocks noChangeShapeType="1"/>
              </p:cNvSpPr>
              <p:nvPr/>
            </p:nvSpPr>
            <p:spPr bwMode="auto">
              <a:xfrm>
                <a:off x="1389" y="2202"/>
                <a:ext cx="0" cy="40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22" name="Line 473"/>
              <p:cNvSpPr>
                <a:spLocks noChangeShapeType="1"/>
              </p:cNvSpPr>
              <p:nvPr/>
            </p:nvSpPr>
            <p:spPr bwMode="auto">
              <a:xfrm flipH="1">
                <a:off x="1542" y="2403"/>
                <a:ext cx="13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23" name="Line 474"/>
              <p:cNvSpPr>
                <a:spLocks noChangeShapeType="1"/>
              </p:cNvSpPr>
              <p:nvPr/>
            </p:nvSpPr>
            <p:spPr bwMode="auto">
              <a:xfrm flipH="1">
                <a:off x="1505" y="2403"/>
                <a:ext cx="1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24" name="Line 475"/>
              <p:cNvSpPr>
                <a:spLocks noChangeShapeType="1"/>
              </p:cNvSpPr>
              <p:nvPr/>
            </p:nvSpPr>
            <p:spPr bwMode="auto">
              <a:xfrm flipH="1">
                <a:off x="1349" y="2403"/>
                <a:ext cx="13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25" name="Line 476"/>
              <p:cNvSpPr>
                <a:spLocks noChangeShapeType="1"/>
              </p:cNvSpPr>
              <p:nvPr/>
            </p:nvSpPr>
            <p:spPr bwMode="auto">
              <a:xfrm flipH="1">
                <a:off x="1550" y="2282"/>
                <a:ext cx="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26" name="Line 477"/>
              <p:cNvSpPr>
                <a:spLocks noChangeShapeType="1"/>
              </p:cNvSpPr>
              <p:nvPr/>
            </p:nvSpPr>
            <p:spPr bwMode="auto">
              <a:xfrm flipH="1">
                <a:off x="1449" y="2282"/>
                <a:ext cx="8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27" name="Line 478"/>
              <p:cNvSpPr>
                <a:spLocks noChangeShapeType="1"/>
              </p:cNvSpPr>
              <p:nvPr/>
            </p:nvSpPr>
            <p:spPr bwMode="auto">
              <a:xfrm flipH="1">
                <a:off x="1389" y="2282"/>
                <a:ext cx="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28" name="Line 479"/>
              <p:cNvSpPr>
                <a:spLocks noChangeShapeType="1"/>
              </p:cNvSpPr>
              <p:nvPr/>
            </p:nvSpPr>
            <p:spPr bwMode="auto">
              <a:xfrm flipH="1">
                <a:off x="1550" y="2524"/>
                <a:ext cx="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29" name="Line 480"/>
              <p:cNvSpPr>
                <a:spLocks noChangeShapeType="1"/>
              </p:cNvSpPr>
              <p:nvPr/>
            </p:nvSpPr>
            <p:spPr bwMode="auto">
              <a:xfrm flipH="1">
                <a:off x="1449" y="2524"/>
                <a:ext cx="8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30" name="Line 481"/>
              <p:cNvSpPr>
                <a:spLocks noChangeShapeType="1"/>
              </p:cNvSpPr>
              <p:nvPr/>
            </p:nvSpPr>
            <p:spPr bwMode="auto">
              <a:xfrm flipH="1">
                <a:off x="1389" y="2524"/>
                <a:ext cx="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31" name="Line 482"/>
              <p:cNvSpPr>
                <a:spLocks noChangeShapeType="1"/>
              </p:cNvSpPr>
              <p:nvPr/>
            </p:nvSpPr>
            <p:spPr bwMode="auto">
              <a:xfrm flipV="1">
                <a:off x="1567" y="2403"/>
                <a:ext cx="0" cy="20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32" name="Freeform 483"/>
              <p:cNvSpPr>
                <a:spLocks/>
              </p:cNvSpPr>
              <p:nvPr/>
            </p:nvSpPr>
            <p:spPr bwMode="auto">
              <a:xfrm>
                <a:off x="1490" y="2202"/>
                <a:ext cx="77" cy="201"/>
              </a:xfrm>
              <a:custGeom>
                <a:avLst/>
                <a:gdLst>
                  <a:gd name="T0" fmla="*/ 77 w 347"/>
                  <a:gd name="T1" fmla="*/ 201 h 910"/>
                  <a:gd name="T2" fmla="*/ 77 w 347"/>
                  <a:gd name="T3" fmla="*/ 193 h 910"/>
                  <a:gd name="T4" fmla="*/ 77 w 347"/>
                  <a:gd name="T5" fmla="*/ 185 h 910"/>
                  <a:gd name="T6" fmla="*/ 76 w 347"/>
                  <a:gd name="T7" fmla="*/ 177 h 910"/>
                  <a:gd name="T8" fmla="*/ 75 w 347"/>
                  <a:gd name="T9" fmla="*/ 170 h 910"/>
                  <a:gd name="T10" fmla="*/ 74 w 347"/>
                  <a:gd name="T11" fmla="*/ 162 h 910"/>
                  <a:gd name="T12" fmla="*/ 73 w 347"/>
                  <a:gd name="T13" fmla="*/ 154 h 910"/>
                  <a:gd name="T14" fmla="*/ 72 w 347"/>
                  <a:gd name="T15" fmla="*/ 146 h 910"/>
                  <a:gd name="T16" fmla="*/ 70 w 347"/>
                  <a:gd name="T17" fmla="*/ 138 h 910"/>
                  <a:gd name="T18" fmla="*/ 69 w 347"/>
                  <a:gd name="T19" fmla="*/ 131 h 910"/>
                  <a:gd name="T20" fmla="*/ 67 w 347"/>
                  <a:gd name="T21" fmla="*/ 123 h 910"/>
                  <a:gd name="T22" fmla="*/ 64 w 347"/>
                  <a:gd name="T23" fmla="*/ 116 h 910"/>
                  <a:gd name="T24" fmla="*/ 62 w 347"/>
                  <a:gd name="T25" fmla="*/ 108 h 910"/>
                  <a:gd name="T26" fmla="*/ 60 w 347"/>
                  <a:gd name="T27" fmla="*/ 101 h 910"/>
                  <a:gd name="T28" fmla="*/ 57 w 347"/>
                  <a:gd name="T29" fmla="*/ 93 h 910"/>
                  <a:gd name="T30" fmla="*/ 54 w 347"/>
                  <a:gd name="T31" fmla="*/ 86 h 910"/>
                  <a:gd name="T32" fmla="*/ 51 w 347"/>
                  <a:gd name="T33" fmla="*/ 79 h 910"/>
                  <a:gd name="T34" fmla="*/ 48 w 347"/>
                  <a:gd name="T35" fmla="*/ 72 h 910"/>
                  <a:gd name="T36" fmla="*/ 44 w 347"/>
                  <a:gd name="T37" fmla="*/ 65 h 910"/>
                  <a:gd name="T38" fmla="*/ 41 w 347"/>
                  <a:gd name="T39" fmla="*/ 58 h 910"/>
                  <a:gd name="T40" fmla="*/ 37 w 347"/>
                  <a:gd name="T41" fmla="*/ 51 h 910"/>
                  <a:gd name="T42" fmla="*/ 33 w 347"/>
                  <a:gd name="T43" fmla="*/ 44 h 910"/>
                  <a:gd name="T44" fmla="*/ 28 w 347"/>
                  <a:gd name="T45" fmla="*/ 38 h 910"/>
                  <a:gd name="T46" fmla="*/ 24 w 347"/>
                  <a:gd name="T47" fmla="*/ 31 h 910"/>
                  <a:gd name="T48" fmla="*/ 20 w 347"/>
                  <a:gd name="T49" fmla="*/ 25 h 910"/>
                  <a:gd name="T50" fmla="*/ 15 w 347"/>
                  <a:gd name="T51" fmla="*/ 18 h 910"/>
                  <a:gd name="T52" fmla="*/ 10 w 347"/>
                  <a:gd name="T53" fmla="*/ 12 h 910"/>
                  <a:gd name="T54" fmla="*/ 5 w 347"/>
                  <a:gd name="T55" fmla="*/ 6 h 910"/>
                  <a:gd name="T56" fmla="*/ 0 w 347"/>
                  <a:gd name="T57" fmla="*/ 0 h 91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47" h="910">
                    <a:moveTo>
                      <a:pt x="347" y="910"/>
                    </a:moveTo>
                    <a:lnTo>
                      <a:pt x="346" y="874"/>
                    </a:lnTo>
                    <a:lnTo>
                      <a:pt x="345" y="838"/>
                    </a:lnTo>
                    <a:lnTo>
                      <a:pt x="342" y="803"/>
                    </a:lnTo>
                    <a:lnTo>
                      <a:pt x="339" y="768"/>
                    </a:lnTo>
                    <a:lnTo>
                      <a:pt x="335" y="732"/>
                    </a:lnTo>
                    <a:lnTo>
                      <a:pt x="330" y="697"/>
                    </a:lnTo>
                    <a:lnTo>
                      <a:pt x="323" y="663"/>
                    </a:lnTo>
                    <a:lnTo>
                      <a:pt x="317" y="627"/>
                    </a:lnTo>
                    <a:lnTo>
                      <a:pt x="309" y="592"/>
                    </a:lnTo>
                    <a:lnTo>
                      <a:pt x="300" y="558"/>
                    </a:lnTo>
                    <a:lnTo>
                      <a:pt x="290" y="524"/>
                    </a:lnTo>
                    <a:lnTo>
                      <a:pt x="281" y="490"/>
                    </a:lnTo>
                    <a:lnTo>
                      <a:pt x="269" y="456"/>
                    </a:lnTo>
                    <a:lnTo>
                      <a:pt x="256" y="423"/>
                    </a:lnTo>
                    <a:lnTo>
                      <a:pt x="243" y="390"/>
                    </a:lnTo>
                    <a:lnTo>
                      <a:pt x="230" y="357"/>
                    </a:lnTo>
                    <a:lnTo>
                      <a:pt x="215" y="325"/>
                    </a:lnTo>
                    <a:lnTo>
                      <a:pt x="199" y="293"/>
                    </a:lnTo>
                    <a:lnTo>
                      <a:pt x="183" y="261"/>
                    </a:lnTo>
                    <a:lnTo>
                      <a:pt x="166" y="230"/>
                    </a:lnTo>
                    <a:lnTo>
                      <a:pt x="148" y="199"/>
                    </a:lnTo>
                    <a:lnTo>
                      <a:pt x="128" y="170"/>
                    </a:lnTo>
                    <a:lnTo>
                      <a:pt x="108" y="140"/>
                    </a:lnTo>
                    <a:lnTo>
                      <a:pt x="88" y="111"/>
                    </a:lnTo>
                    <a:lnTo>
                      <a:pt x="67" y="82"/>
                    </a:lnTo>
                    <a:lnTo>
                      <a:pt x="45" y="55"/>
                    </a:lnTo>
                    <a:lnTo>
                      <a:pt x="22" y="27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33" name="Freeform 484"/>
              <p:cNvSpPr>
                <a:spLocks/>
              </p:cNvSpPr>
              <p:nvPr/>
            </p:nvSpPr>
            <p:spPr bwMode="auto">
              <a:xfrm>
                <a:off x="1590" y="2462"/>
                <a:ext cx="31" cy="62"/>
              </a:xfrm>
              <a:custGeom>
                <a:avLst/>
                <a:gdLst>
                  <a:gd name="T0" fmla="*/ 0 w 142"/>
                  <a:gd name="T1" fmla="*/ 62 h 277"/>
                  <a:gd name="T2" fmla="*/ 4 w 142"/>
                  <a:gd name="T3" fmla="*/ 56 h 277"/>
                  <a:gd name="T4" fmla="*/ 7 w 142"/>
                  <a:gd name="T5" fmla="*/ 51 h 277"/>
                  <a:gd name="T6" fmla="*/ 11 w 142"/>
                  <a:gd name="T7" fmla="*/ 45 h 277"/>
                  <a:gd name="T8" fmla="*/ 14 w 142"/>
                  <a:gd name="T9" fmla="*/ 40 h 277"/>
                  <a:gd name="T10" fmla="*/ 17 w 142"/>
                  <a:gd name="T11" fmla="*/ 34 h 277"/>
                  <a:gd name="T12" fmla="*/ 20 w 142"/>
                  <a:gd name="T13" fmla="*/ 28 h 277"/>
                  <a:gd name="T14" fmla="*/ 23 w 142"/>
                  <a:gd name="T15" fmla="*/ 22 h 277"/>
                  <a:gd name="T16" fmla="*/ 25 w 142"/>
                  <a:gd name="T17" fmla="*/ 16 h 277"/>
                  <a:gd name="T18" fmla="*/ 28 w 142"/>
                  <a:gd name="T19" fmla="*/ 10 h 277"/>
                  <a:gd name="T20" fmla="*/ 29 w 142"/>
                  <a:gd name="T21" fmla="*/ 4 h 277"/>
                  <a:gd name="T22" fmla="*/ 31 w 142"/>
                  <a:gd name="T23" fmla="*/ 0 h 27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2" h="277">
                    <a:moveTo>
                      <a:pt x="0" y="277"/>
                    </a:moveTo>
                    <a:lnTo>
                      <a:pt x="18" y="252"/>
                    </a:lnTo>
                    <a:lnTo>
                      <a:pt x="34" y="229"/>
                    </a:lnTo>
                    <a:lnTo>
                      <a:pt x="50" y="203"/>
                    </a:lnTo>
                    <a:lnTo>
                      <a:pt x="65" y="179"/>
                    </a:lnTo>
                    <a:lnTo>
                      <a:pt x="79" y="153"/>
                    </a:lnTo>
                    <a:lnTo>
                      <a:pt x="92" y="127"/>
                    </a:lnTo>
                    <a:lnTo>
                      <a:pt x="105" y="100"/>
                    </a:lnTo>
                    <a:lnTo>
                      <a:pt x="115" y="73"/>
                    </a:lnTo>
                    <a:lnTo>
                      <a:pt x="126" y="46"/>
                    </a:lnTo>
                    <a:lnTo>
                      <a:pt x="135" y="18"/>
                    </a:lnTo>
                    <a:lnTo>
                      <a:pt x="14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34" name="Freeform 485"/>
              <p:cNvSpPr>
                <a:spLocks/>
              </p:cNvSpPr>
              <p:nvPr/>
            </p:nvSpPr>
            <p:spPr bwMode="auto">
              <a:xfrm>
                <a:off x="1626" y="2363"/>
                <a:ext cx="4" cy="80"/>
              </a:xfrm>
              <a:custGeom>
                <a:avLst/>
                <a:gdLst>
                  <a:gd name="T0" fmla="*/ 0 w 18"/>
                  <a:gd name="T1" fmla="*/ 80 h 362"/>
                  <a:gd name="T2" fmla="*/ 0 w 18"/>
                  <a:gd name="T3" fmla="*/ 78 h 362"/>
                  <a:gd name="T4" fmla="*/ 2 w 18"/>
                  <a:gd name="T5" fmla="*/ 72 h 362"/>
                  <a:gd name="T6" fmla="*/ 2 w 18"/>
                  <a:gd name="T7" fmla="*/ 66 h 362"/>
                  <a:gd name="T8" fmla="*/ 3 w 18"/>
                  <a:gd name="T9" fmla="*/ 59 h 362"/>
                  <a:gd name="T10" fmla="*/ 4 w 18"/>
                  <a:gd name="T11" fmla="*/ 53 h 362"/>
                  <a:gd name="T12" fmla="*/ 4 w 18"/>
                  <a:gd name="T13" fmla="*/ 46 h 362"/>
                  <a:gd name="T14" fmla="*/ 4 w 18"/>
                  <a:gd name="T15" fmla="*/ 40 h 362"/>
                  <a:gd name="T16" fmla="*/ 4 w 18"/>
                  <a:gd name="T17" fmla="*/ 34 h 362"/>
                  <a:gd name="T18" fmla="*/ 4 w 18"/>
                  <a:gd name="T19" fmla="*/ 27 h 362"/>
                  <a:gd name="T20" fmla="*/ 3 w 18"/>
                  <a:gd name="T21" fmla="*/ 21 h 362"/>
                  <a:gd name="T22" fmla="*/ 2 w 18"/>
                  <a:gd name="T23" fmla="*/ 14 h 362"/>
                  <a:gd name="T24" fmla="*/ 2 w 18"/>
                  <a:gd name="T25" fmla="*/ 8 h 362"/>
                  <a:gd name="T26" fmla="*/ 0 w 18"/>
                  <a:gd name="T27" fmla="*/ 1 h 362"/>
                  <a:gd name="T28" fmla="*/ 0 w 18"/>
                  <a:gd name="T29" fmla="*/ 0 h 36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8" h="362">
                    <a:moveTo>
                      <a:pt x="0" y="362"/>
                    </a:moveTo>
                    <a:lnTo>
                      <a:pt x="1" y="355"/>
                    </a:lnTo>
                    <a:lnTo>
                      <a:pt x="7" y="326"/>
                    </a:lnTo>
                    <a:lnTo>
                      <a:pt x="11" y="298"/>
                    </a:lnTo>
                    <a:lnTo>
                      <a:pt x="14" y="268"/>
                    </a:lnTo>
                    <a:lnTo>
                      <a:pt x="16" y="239"/>
                    </a:lnTo>
                    <a:lnTo>
                      <a:pt x="18" y="210"/>
                    </a:lnTo>
                    <a:lnTo>
                      <a:pt x="18" y="181"/>
                    </a:lnTo>
                    <a:lnTo>
                      <a:pt x="18" y="152"/>
                    </a:lnTo>
                    <a:lnTo>
                      <a:pt x="16" y="122"/>
                    </a:lnTo>
                    <a:lnTo>
                      <a:pt x="14" y="93"/>
                    </a:lnTo>
                    <a:lnTo>
                      <a:pt x="11" y="63"/>
                    </a:lnTo>
                    <a:lnTo>
                      <a:pt x="7" y="35"/>
                    </a:lnTo>
                    <a:lnTo>
                      <a:pt x="1" y="6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35" name="Freeform 486"/>
              <p:cNvSpPr>
                <a:spLocks/>
              </p:cNvSpPr>
              <p:nvPr/>
            </p:nvSpPr>
            <p:spPr bwMode="auto">
              <a:xfrm>
                <a:off x="1590" y="2282"/>
                <a:ext cx="31" cy="62"/>
              </a:xfrm>
              <a:custGeom>
                <a:avLst/>
                <a:gdLst>
                  <a:gd name="T0" fmla="*/ 31 w 142"/>
                  <a:gd name="T1" fmla="*/ 62 h 278"/>
                  <a:gd name="T2" fmla="*/ 29 w 142"/>
                  <a:gd name="T3" fmla="*/ 58 h 278"/>
                  <a:gd name="T4" fmla="*/ 28 w 142"/>
                  <a:gd name="T5" fmla="*/ 52 h 278"/>
                  <a:gd name="T6" fmla="*/ 25 w 142"/>
                  <a:gd name="T7" fmla="*/ 45 h 278"/>
                  <a:gd name="T8" fmla="*/ 23 w 142"/>
                  <a:gd name="T9" fmla="*/ 39 h 278"/>
                  <a:gd name="T10" fmla="*/ 20 w 142"/>
                  <a:gd name="T11" fmla="*/ 33 h 278"/>
                  <a:gd name="T12" fmla="*/ 17 w 142"/>
                  <a:gd name="T13" fmla="*/ 28 h 278"/>
                  <a:gd name="T14" fmla="*/ 14 w 142"/>
                  <a:gd name="T15" fmla="*/ 22 h 278"/>
                  <a:gd name="T16" fmla="*/ 11 w 142"/>
                  <a:gd name="T17" fmla="*/ 17 h 278"/>
                  <a:gd name="T18" fmla="*/ 7 w 142"/>
                  <a:gd name="T19" fmla="*/ 11 h 278"/>
                  <a:gd name="T20" fmla="*/ 4 w 142"/>
                  <a:gd name="T21" fmla="*/ 6 h 278"/>
                  <a:gd name="T22" fmla="*/ 0 w 142"/>
                  <a:gd name="T23" fmla="*/ 0 h 27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2" h="278">
                    <a:moveTo>
                      <a:pt x="142" y="278"/>
                    </a:moveTo>
                    <a:lnTo>
                      <a:pt x="135" y="259"/>
                    </a:lnTo>
                    <a:lnTo>
                      <a:pt x="126" y="231"/>
                    </a:lnTo>
                    <a:lnTo>
                      <a:pt x="115" y="204"/>
                    </a:lnTo>
                    <a:lnTo>
                      <a:pt x="105" y="177"/>
                    </a:lnTo>
                    <a:lnTo>
                      <a:pt x="92" y="150"/>
                    </a:lnTo>
                    <a:lnTo>
                      <a:pt x="79" y="124"/>
                    </a:lnTo>
                    <a:lnTo>
                      <a:pt x="65" y="98"/>
                    </a:lnTo>
                    <a:lnTo>
                      <a:pt x="50" y="74"/>
                    </a:lnTo>
                    <a:lnTo>
                      <a:pt x="34" y="48"/>
                    </a:lnTo>
                    <a:lnTo>
                      <a:pt x="18" y="2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36" name="Line 487"/>
              <p:cNvSpPr>
                <a:spLocks noChangeShapeType="1"/>
              </p:cNvSpPr>
              <p:nvPr/>
            </p:nvSpPr>
            <p:spPr bwMode="auto">
              <a:xfrm flipV="1">
                <a:off x="1590" y="2227"/>
                <a:ext cx="0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37" name="Line 488"/>
              <p:cNvSpPr>
                <a:spLocks noChangeShapeType="1"/>
              </p:cNvSpPr>
              <p:nvPr/>
            </p:nvSpPr>
            <p:spPr bwMode="auto">
              <a:xfrm flipV="1">
                <a:off x="1590" y="2126"/>
                <a:ext cx="0" cy="8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38" name="Line 489"/>
              <p:cNvSpPr>
                <a:spLocks noChangeShapeType="1"/>
              </p:cNvSpPr>
              <p:nvPr/>
            </p:nvSpPr>
            <p:spPr bwMode="auto">
              <a:xfrm flipV="1">
                <a:off x="1590" y="2026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39" name="Line 490"/>
              <p:cNvSpPr>
                <a:spLocks noChangeShapeType="1"/>
              </p:cNvSpPr>
              <p:nvPr/>
            </p:nvSpPr>
            <p:spPr bwMode="auto">
              <a:xfrm flipV="1">
                <a:off x="1590" y="1925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40" name="Line 491"/>
              <p:cNvSpPr>
                <a:spLocks noChangeShapeType="1"/>
              </p:cNvSpPr>
              <p:nvPr/>
            </p:nvSpPr>
            <p:spPr bwMode="auto">
              <a:xfrm flipV="1">
                <a:off x="1590" y="1825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41" name="Line 492"/>
              <p:cNvSpPr>
                <a:spLocks noChangeShapeType="1"/>
              </p:cNvSpPr>
              <p:nvPr/>
            </p:nvSpPr>
            <p:spPr bwMode="auto">
              <a:xfrm flipV="1">
                <a:off x="1590" y="1724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42" name="Line 493"/>
              <p:cNvSpPr>
                <a:spLocks noChangeShapeType="1"/>
              </p:cNvSpPr>
              <p:nvPr/>
            </p:nvSpPr>
            <p:spPr bwMode="auto">
              <a:xfrm flipV="1">
                <a:off x="1590" y="1650"/>
                <a:ext cx="0" cy="5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43" name="Line 494"/>
              <p:cNvSpPr>
                <a:spLocks noChangeShapeType="1"/>
              </p:cNvSpPr>
              <p:nvPr/>
            </p:nvSpPr>
            <p:spPr bwMode="auto">
              <a:xfrm flipH="1">
                <a:off x="2254" y="1750"/>
                <a:ext cx="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44" name="Line 495"/>
              <p:cNvSpPr>
                <a:spLocks noChangeShapeType="1"/>
              </p:cNvSpPr>
              <p:nvPr/>
            </p:nvSpPr>
            <p:spPr bwMode="auto">
              <a:xfrm flipH="1">
                <a:off x="2153" y="1750"/>
                <a:ext cx="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45" name="Line 496"/>
              <p:cNvSpPr>
                <a:spLocks noChangeShapeType="1"/>
              </p:cNvSpPr>
              <p:nvPr/>
            </p:nvSpPr>
            <p:spPr bwMode="auto">
              <a:xfrm flipH="1">
                <a:off x="2053" y="1750"/>
                <a:ext cx="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46" name="Line 497"/>
              <p:cNvSpPr>
                <a:spLocks noChangeShapeType="1"/>
              </p:cNvSpPr>
              <p:nvPr/>
            </p:nvSpPr>
            <p:spPr bwMode="auto">
              <a:xfrm flipH="1">
                <a:off x="1992" y="1750"/>
                <a:ext cx="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47" name="Line 498"/>
              <p:cNvSpPr>
                <a:spLocks noChangeShapeType="1"/>
              </p:cNvSpPr>
              <p:nvPr/>
            </p:nvSpPr>
            <p:spPr bwMode="auto">
              <a:xfrm>
                <a:off x="1992" y="1911"/>
                <a:ext cx="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48" name="Line 499"/>
              <p:cNvSpPr>
                <a:spLocks noChangeShapeType="1"/>
              </p:cNvSpPr>
              <p:nvPr/>
            </p:nvSpPr>
            <p:spPr bwMode="auto">
              <a:xfrm>
                <a:off x="2053" y="1911"/>
                <a:ext cx="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49" name="Line 500"/>
              <p:cNvSpPr>
                <a:spLocks noChangeShapeType="1"/>
              </p:cNvSpPr>
              <p:nvPr/>
            </p:nvSpPr>
            <p:spPr bwMode="auto">
              <a:xfrm>
                <a:off x="2153" y="1911"/>
                <a:ext cx="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50" name="Line 501"/>
              <p:cNvSpPr>
                <a:spLocks noChangeShapeType="1"/>
              </p:cNvSpPr>
              <p:nvPr/>
            </p:nvSpPr>
            <p:spPr bwMode="auto">
              <a:xfrm>
                <a:off x="2254" y="1911"/>
                <a:ext cx="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51" name="Freeform 502"/>
              <p:cNvSpPr>
                <a:spLocks/>
              </p:cNvSpPr>
              <p:nvPr/>
            </p:nvSpPr>
            <p:spPr bwMode="auto">
              <a:xfrm>
                <a:off x="1975" y="1750"/>
                <a:ext cx="17" cy="70"/>
              </a:xfrm>
              <a:custGeom>
                <a:avLst/>
                <a:gdLst>
                  <a:gd name="T0" fmla="*/ 17 w 75"/>
                  <a:gd name="T1" fmla="*/ 0 h 318"/>
                  <a:gd name="T2" fmla="*/ 15 w 75"/>
                  <a:gd name="T3" fmla="*/ 6 h 318"/>
                  <a:gd name="T4" fmla="*/ 12 w 75"/>
                  <a:gd name="T5" fmla="*/ 12 h 318"/>
                  <a:gd name="T6" fmla="*/ 10 w 75"/>
                  <a:gd name="T7" fmla="*/ 18 h 318"/>
                  <a:gd name="T8" fmla="*/ 8 w 75"/>
                  <a:gd name="T9" fmla="*/ 24 h 318"/>
                  <a:gd name="T10" fmla="*/ 6 w 75"/>
                  <a:gd name="T11" fmla="*/ 30 h 318"/>
                  <a:gd name="T12" fmla="*/ 5 w 75"/>
                  <a:gd name="T13" fmla="*/ 36 h 318"/>
                  <a:gd name="T14" fmla="*/ 3 w 75"/>
                  <a:gd name="T15" fmla="*/ 42 h 318"/>
                  <a:gd name="T16" fmla="*/ 2 w 75"/>
                  <a:gd name="T17" fmla="*/ 48 h 318"/>
                  <a:gd name="T18" fmla="*/ 1 w 75"/>
                  <a:gd name="T19" fmla="*/ 55 h 318"/>
                  <a:gd name="T20" fmla="*/ 0 w 75"/>
                  <a:gd name="T21" fmla="*/ 61 h 318"/>
                  <a:gd name="T22" fmla="*/ 0 w 75"/>
                  <a:gd name="T23" fmla="*/ 67 h 318"/>
                  <a:gd name="T24" fmla="*/ 0 w 75"/>
                  <a:gd name="T25" fmla="*/ 70 h 3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5" h="318">
                    <a:moveTo>
                      <a:pt x="75" y="0"/>
                    </a:moveTo>
                    <a:lnTo>
                      <a:pt x="64" y="26"/>
                    </a:lnTo>
                    <a:lnTo>
                      <a:pt x="54" y="53"/>
                    </a:lnTo>
                    <a:lnTo>
                      <a:pt x="44" y="81"/>
                    </a:lnTo>
                    <a:lnTo>
                      <a:pt x="36" y="108"/>
                    </a:lnTo>
                    <a:lnTo>
                      <a:pt x="28" y="136"/>
                    </a:lnTo>
                    <a:lnTo>
                      <a:pt x="22" y="164"/>
                    </a:lnTo>
                    <a:lnTo>
                      <a:pt x="15" y="193"/>
                    </a:lnTo>
                    <a:lnTo>
                      <a:pt x="10" y="220"/>
                    </a:lnTo>
                    <a:lnTo>
                      <a:pt x="6" y="249"/>
                    </a:lnTo>
                    <a:lnTo>
                      <a:pt x="2" y="278"/>
                    </a:lnTo>
                    <a:lnTo>
                      <a:pt x="0" y="306"/>
                    </a:lnTo>
                    <a:lnTo>
                      <a:pt x="0" y="31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52" name="Freeform 503"/>
              <p:cNvSpPr>
                <a:spLocks/>
              </p:cNvSpPr>
              <p:nvPr/>
            </p:nvSpPr>
            <p:spPr bwMode="auto">
              <a:xfrm>
                <a:off x="1975" y="1840"/>
                <a:ext cx="17" cy="71"/>
              </a:xfrm>
              <a:custGeom>
                <a:avLst/>
                <a:gdLst>
                  <a:gd name="T0" fmla="*/ 0 w 75"/>
                  <a:gd name="T1" fmla="*/ 0 h 318"/>
                  <a:gd name="T2" fmla="*/ 0 w 75"/>
                  <a:gd name="T3" fmla="*/ 2 h 318"/>
                  <a:gd name="T4" fmla="*/ 0 w 75"/>
                  <a:gd name="T5" fmla="*/ 9 h 318"/>
                  <a:gd name="T6" fmla="*/ 1 w 75"/>
                  <a:gd name="T7" fmla="*/ 15 h 318"/>
                  <a:gd name="T8" fmla="*/ 2 w 75"/>
                  <a:gd name="T9" fmla="*/ 22 h 318"/>
                  <a:gd name="T10" fmla="*/ 3 w 75"/>
                  <a:gd name="T11" fmla="*/ 28 h 318"/>
                  <a:gd name="T12" fmla="*/ 5 w 75"/>
                  <a:gd name="T13" fmla="*/ 34 h 318"/>
                  <a:gd name="T14" fmla="*/ 6 w 75"/>
                  <a:gd name="T15" fmla="*/ 41 h 318"/>
                  <a:gd name="T16" fmla="*/ 8 w 75"/>
                  <a:gd name="T17" fmla="*/ 47 h 318"/>
                  <a:gd name="T18" fmla="*/ 10 w 75"/>
                  <a:gd name="T19" fmla="*/ 53 h 318"/>
                  <a:gd name="T20" fmla="*/ 12 w 75"/>
                  <a:gd name="T21" fmla="*/ 59 h 318"/>
                  <a:gd name="T22" fmla="*/ 15 w 75"/>
                  <a:gd name="T23" fmla="*/ 65 h 318"/>
                  <a:gd name="T24" fmla="*/ 17 w 75"/>
                  <a:gd name="T25" fmla="*/ 71 h 3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5" h="318">
                    <a:moveTo>
                      <a:pt x="0" y="0"/>
                    </a:moveTo>
                    <a:lnTo>
                      <a:pt x="0" y="11"/>
                    </a:lnTo>
                    <a:lnTo>
                      <a:pt x="2" y="40"/>
                    </a:lnTo>
                    <a:lnTo>
                      <a:pt x="6" y="69"/>
                    </a:lnTo>
                    <a:lnTo>
                      <a:pt x="10" y="98"/>
                    </a:lnTo>
                    <a:lnTo>
                      <a:pt x="15" y="125"/>
                    </a:lnTo>
                    <a:lnTo>
                      <a:pt x="22" y="154"/>
                    </a:lnTo>
                    <a:lnTo>
                      <a:pt x="28" y="182"/>
                    </a:lnTo>
                    <a:lnTo>
                      <a:pt x="36" y="209"/>
                    </a:lnTo>
                    <a:lnTo>
                      <a:pt x="44" y="237"/>
                    </a:lnTo>
                    <a:lnTo>
                      <a:pt x="54" y="264"/>
                    </a:lnTo>
                    <a:lnTo>
                      <a:pt x="64" y="291"/>
                    </a:lnTo>
                    <a:lnTo>
                      <a:pt x="75" y="31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53" name="Freeform 504"/>
              <p:cNvSpPr>
                <a:spLocks/>
              </p:cNvSpPr>
              <p:nvPr/>
            </p:nvSpPr>
            <p:spPr bwMode="auto">
              <a:xfrm>
                <a:off x="2032" y="1831"/>
                <a:ext cx="61" cy="181"/>
              </a:xfrm>
              <a:custGeom>
                <a:avLst/>
                <a:gdLst>
                  <a:gd name="T0" fmla="*/ 0 w 273"/>
                  <a:gd name="T1" fmla="*/ 0 h 819"/>
                  <a:gd name="T2" fmla="*/ 0 w 273"/>
                  <a:gd name="T3" fmla="*/ 8 h 819"/>
                  <a:gd name="T4" fmla="*/ 0 w 273"/>
                  <a:gd name="T5" fmla="*/ 15 h 819"/>
                  <a:gd name="T6" fmla="*/ 1 w 273"/>
                  <a:gd name="T7" fmla="*/ 23 h 819"/>
                  <a:gd name="T8" fmla="*/ 1 w 273"/>
                  <a:gd name="T9" fmla="*/ 31 h 819"/>
                  <a:gd name="T10" fmla="*/ 2 w 273"/>
                  <a:gd name="T11" fmla="*/ 39 h 819"/>
                  <a:gd name="T12" fmla="*/ 4 w 273"/>
                  <a:gd name="T13" fmla="*/ 46 h 819"/>
                  <a:gd name="T14" fmla="*/ 5 w 273"/>
                  <a:gd name="T15" fmla="*/ 54 h 819"/>
                  <a:gd name="T16" fmla="*/ 6 w 273"/>
                  <a:gd name="T17" fmla="*/ 62 h 819"/>
                  <a:gd name="T18" fmla="*/ 8 w 273"/>
                  <a:gd name="T19" fmla="*/ 69 h 819"/>
                  <a:gd name="T20" fmla="*/ 10 w 273"/>
                  <a:gd name="T21" fmla="*/ 77 h 819"/>
                  <a:gd name="T22" fmla="*/ 12 w 273"/>
                  <a:gd name="T23" fmla="*/ 84 h 819"/>
                  <a:gd name="T24" fmla="*/ 14 w 273"/>
                  <a:gd name="T25" fmla="*/ 92 h 819"/>
                  <a:gd name="T26" fmla="*/ 17 w 273"/>
                  <a:gd name="T27" fmla="*/ 99 h 819"/>
                  <a:gd name="T28" fmla="*/ 19 w 273"/>
                  <a:gd name="T29" fmla="*/ 106 h 819"/>
                  <a:gd name="T30" fmla="*/ 22 w 273"/>
                  <a:gd name="T31" fmla="*/ 114 h 819"/>
                  <a:gd name="T32" fmla="*/ 25 w 273"/>
                  <a:gd name="T33" fmla="*/ 121 h 819"/>
                  <a:gd name="T34" fmla="*/ 29 w 273"/>
                  <a:gd name="T35" fmla="*/ 128 h 819"/>
                  <a:gd name="T36" fmla="*/ 32 w 273"/>
                  <a:gd name="T37" fmla="*/ 135 h 819"/>
                  <a:gd name="T38" fmla="*/ 36 w 273"/>
                  <a:gd name="T39" fmla="*/ 142 h 819"/>
                  <a:gd name="T40" fmla="*/ 40 w 273"/>
                  <a:gd name="T41" fmla="*/ 149 h 819"/>
                  <a:gd name="T42" fmla="*/ 43 w 273"/>
                  <a:gd name="T43" fmla="*/ 155 h 819"/>
                  <a:gd name="T44" fmla="*/ 48 w 273"/>
                  <a:gd name="T45" fmla="*/ 162 h 819"/>
                  <a:gd name="T46" fmla="*/ 52 w 273"/>
                  <a:gd name="T47" fmla="*/ 168 h 819"/>
                  <a:gd name="T48" fmla="*/ 56 w 273"/>
                  <a:gd name="T49" fmla="*/ 175 h 819"/>
                  <a:gd name="T50" fmla="*/ 61 w 273"/>
                  <a:gd name="T51" fmla="*/ 181 h 8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73" h="819">
                    <a:moveTo>
                      <a:pt x="0" y="0"/>
                    </a:moveTo>
                    <a:lnTo>
                      <a:pt x="0" y="35"/>
                    </a:lnTo>
                    <a:lnTo>
                      <a:pt x="1" y="70"/>
                    </a:lnTo>
                    <a:lnTo>
                      <a:pt x="3" y="105"/>
                    </a:lnTo>
                    <a:lnTo>
                      <a:pt x="6" y="140"/>
                    </a:lnTo>
                    <a:lnTo>
                      <a:pt x="11" y="175"/>
                    </a:lnTo>
                    <a:lnTo>
                      <a:pt x="16" y="210"/>
                    </a:lnTo>
                    <a:lnTo>
                      <a:pt x="21" y="245"/>
                    </a:lnTo>
                    <a:lnTo>
                      <a:pt x="29" y="279"/>
                    </a:lnTo>
                    <a:lnTo>
                      <a:pt x="36" y="313"/>
                    </a:lnTo>
                    <a:lnTo>
                      <a:pt x="45" y="347"/>
                    </a:lnTo>
                    <a:lnTo>
                      <a:pt x="54" y="381"/>
                    </a:lnTo>
                    <a:lnTo>
                      <a:pt x="64" y="415"/>
                    </a:lnTo>
                    <a:lnTo>
                      <a:pt x="76" y="448"/>
                    </a:lnTo>
                    <a:lnTo>
                      <a:pt x="87" y="481"/>
                    </a:lnTo>
                    <a:lnTo>
                      <a:pt x="100" y="514"/>
                    </a:lnTo>
                    <a:lnTo>
                      <a:pt x="114" y="546"/>
                    </a:lnTo>
                    <a:lnTo>
                      <a:pt x="128" y="578"/>
                    </a:lnTo>
                    <a:lnTo>
                      <a:pt x="144" y="610"/>
                    </a:lnTo>
                    <a:lnTo>
                      <a:pt x="160" y="641"/>
                    </a:lnTo>
                    <a:lnTo>
                      <a:pt x="177" y="672"/>
                    </a:lnTo>
                    <a:lnTo>
                      <a:pt x="194" y="702"/>
                    </a:lnTo>
                    <a:lnTo>
                      <a:pt x="213" y="732"/>
                    </a:lnTo>
                    <a:lnTo>
                      <a:pt x="232" y="761"/>
                    </a:lnTo>
                    <a:lnTo>
                      <a:pt x="251" y="790"/>
                    </a:lnTo>
                    <a:lnTo>
                      <a:pt x="273" y="819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54" name="Line 505"/>
              <p:cNvSpPr>
                <a:spLocks noChangeShapeType="1"/>
              </p:cNvSpPr>
              <p:nvPr/>
            </p:nvSpPr>
            <p:spPr bwMode="auto">
              <a:xfrm flipV="1">
                <a:off x="1992" y="1710"/>
                <a:ext cx="0" cy="4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55" name="Line 506"/>
              <p:cNvSpPr>
                <a:spLocks noChangeShapeType="1"/>
              </p:cNvSpPr>
              <p:nvPr/>
            </p:nvSpPr>
            <p:spPr bwMode="auto">
              <a:xfrm flipV="1">
                <a:off x="1992" y="1650"/>
                <a:ext cx="0" cy="4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56" name="Line 507"/>
              <p:cNvSpPr>
                <a:spLocks noChangeShapeType="1"/>
              </p:cNvSpPr>
              <p:nvPr/>
            </p:nvSpPr>
            <p:spPr bwMode="auto">
              <a:xfrm flipV="1">
                <a:off x="1440" y="1763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57" name="Line 508"/>
              <p:cNvSpPr>
                <a:spLocks noChangeShapeType="1"/>
              </p:cNvSpPr>
              <p:nvPr/>
            </p:nvSpPr>
            <p:spPr bwMode="auto">
              <a:xfrm flipV="1">
                <a:off x="1440" y="1744"/>
                <a:ext cx="0" cy="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58" name="Line 509"/>
              <p:cNvSpPr>
                <a:spLocks noChangeShapeType="1"/>
              </p:cNvSpPr>
              <p:nvPr/>
            </p:nvSpPr>
            <p:spPr bwMode="auto">
              <a:xfrm flipV="1">
                <a:off x="1440" y="1636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59" name="Line 510"/>
              <p:cNvSpPr>
                <a:spLocks noChangeShapeType="1"/>
              </p:cNvSpPr>
              <p:nvPr/>
            </p:nvSpPr>
            <p:spPr bwMode="auto">
              <a:xfrm flipV="1">
                <a:off x="2142" y="1761"/>
                <a:ext cx="0" cy="9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60" name="Line 511"/>
              <p:cNvSpPr>
                <a:spLocks noChangeShapeType="1"/>
              </p:cNvSpPr>
              <p:nvPr/>
            </p:nvSpPr>
            <p:spPr bwMode="auto">
              <a:xfrm flipV="1">
                <a:off x="2142" y="1744"/>
                <a:ext cx="0" cy="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561" name="Line 512"/>
              <p:cNvSpPr>
                <a:spLocks noChangeShapeType="1"/>
              </p:cNvSpPr>
              <p:nvPr/>
            </p:nvSpPr>
            <p:spPr bwMode="auto">
              <a:xfrm flipV="1">
                <a:off x="2142" y="1636"/>
                <a:ext cx="0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10357" name="Group 513"/>
            <p:cNvGrpSpPr>
              <a:grpSpLocks/>
            </p:cNvGrpSpPr>
            <p:nvPr/>
          </p:nvGrpSpPr>
          <p:grpSpPr bwMode="auto">
            <a:xfrm>
              <a:off x="1261" y="3116"/>
              <a:ext cx="1076" cy="1089"/>
              <a:chOff x="1261" y="3116"/>
              <a:chExt cx="1076" cy="1089"/>
            </a:xfrm>
          </p:grpSpPr>
          <p:sp>
            <p:nvSpPr>
              <p:cNvPr id="10358" name="Line 514"/>
              <p:cNvSpPr>
                <a:spLocks noChangeShapeType="1"/>
              </p:cNvSpPr>
              <p:nvPr/>
            </p:nvSpPr>
            <p:spPr bwMode="auto">
              <a:xfrm>
                <a:off x="1261" y="3657"/>
                <a:ext cx="21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59" name="Line 515"/>
              <p:cNvSpPr>
                <a:spLocks noChangeShapeType="1"/>
              </p:cNvSpPr>
              <p:nvPr/>
            </p:nvSpPr>
            <p:spPr bwMode="auto">
              <a:xfrm>
                <a:off x="1494" y="3657"/>
                <a:ext cx="1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60" name="Line 516"/>
              <p:cNvSpPr>
                <a:spLocks noChangeShapeType="1"/>
              </p:cNvSpPr>
              <p:nvPr/>
            </p:nvSpPr>
            <p:spPr bwMode="auto">
              <a:xfrm>
                <a:off x="1530" y="3657"/>
                <a:ext cx="24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61" name="Line 517"/>
              <p:cNvSpPr>
                <a:spLocks noChangeShapeType="1"/>
              </p:cNvSpPr>
              <p:nvPr/>
            </p:nvSpPr>
            <p:spPr bwMode="auto">
              <a:xfrm>
                <a:off x="1791" y="3657"/>
                <a:ext cx="1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62" name="Line 518"/>
              <p:cNvSpPr>
                <a:spLocks noChangeShapeType="1"/>
              </p:cNvSpPr>
              <p:nvPr/>
            </p:nvSpPr>
            <p:spPr bwMode="auto">
              <a:xfrm>
                <a:off x="1827" y="3657"/>
                <a:ext cx="24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63" name="Line 519"/>
              <p:cNvSpPr>
                <a:spLocks noChangeShapeType="1"/>
              </p:cNvSpPr>
              <p:nvPr/>
            </p:nvSpPr>
            <p:spPr bwMode="auto">
              <a:xfrm>
                <a:off x="2088" y="3657"/>
                <a:ext cx="1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64" name="Line 520"/>
              <p:cNvSpPr>
                <a:spLocks noChangeShapeType="1"/>
              </p:cNvSpPr>
              <p:nvPr/>
            </p:nvSpPr>
            <p:spPr bwMode="auto">
              <a:xfrm>
                <a:off x="2124" y="3657"/>
                <a:ext cx="21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65" name="Freeform 521"/>
              <p:cNvSpPr>
                <a:spLocks/>
              </p:cNvSpPr>
              <p:nvPr/>
            </p:nvSpPr>
            <p:spPr bwMode="auto">
              <a:xfrm>
                <a:off x="1590" y="3456"/>
                <a:ext cx="402" cy="402"/>
              </a:xfrm>
              <a:custGeom>
                <a:avLst/>
                <a:gdLst>
                  <a:gd name="T0" fmla="*/ 401 w 1819"/>
                  <a:gd name="T1" fmla="*/ 182 h 1820"/>
                  <a:gd name="T2" fmla="*/ 397 w 1819"/>
                  <a:gd name="T3" fmla="*/ 156 h 1820"/>
                  <a:gd name="T4" fmla="*/ 389 w 1819"/>
                  <a:gd name="T5" fmla="*/ 132 h 1820"/>
                  <a:gd name="T6" fmla="*/ 379 w 1819"/>
                  <a:gd name="T7" fmla="*/ 108 h 1820"/>
                  <a:gd name="T8" fmla="*/ 366 w 1819"/>
                  <a:gd name="T9" fmla="*/ 86 h 1820"/>
                  <a:gd name="T10" fmla="*/ 350 w 1819"/>
                  <a:gd name="T11" fmla="*/ 66 h 1820"/>
                  <a:gd name="T12" fmla="*/ 331 w 1819"/>
                  <a:gd name="T13" fmla="*/ 48 h 1820"/>
                  <a:gd name="T14" fmla="*/ 311 w 1819"/>
                  <a:gd name="T15" fmla="*/ 32 h 1820"/>
                  <a:gd name="T16" fmla="*/ 288 w 1819"/>
                  <a:gd name="T17" fmla="*/ 20 h 1820"/>
                  <a:gd name="T18" fmla="*/ 264 w 1819"/>
                  <a:gd name="T19" fmla="*/ 10 h 1820"/>
                  <a:gd name="T20" fmla="*/ 239 w 1819"/>
                  <a:gd name="T21" fmla="*/ 4 h 1820"/>
                  <a:gd name="T22" fmla="*/ 214 w 1819"/>
                  <a:gd name="T23" fmla="*/ 1 h 1820"/>
                  <a:gd name="T24" fmla="*/ 188 w 1819"/>
                  <a:gd name="T25" fmla="*/ 1 h 1820"/>
                  <a:gd name="T26" fmla="*/ 163 w 1819"/>
                  <a:gd name="T27" fmla="*/ 4 h 1820"/>
                  <a:gd name="T28" fmla="*/ 138 w 1819"/>
                  <a:gd name="T29" fmla="*/ 10 h 1820"/>
                  <a:gd name="T30" fmla="*/ 114 w 1819"/>
                  <a:gd name="T31" fmla="*/ 20 h 1820"/>
                  <a:gd name="T32" fmla="*/ 91 w 1819"/>
                  <a:gd name="T33" fmla="*/ 32 h 1820"/>
                  <a:gd name="T34" fmla="*/ 71 w 1819"/>
                  <a:gd name="T35" fmla="*/ 48 h 1820"/>
                  <a:gd name="T36" fmla="*/ 52 w 1819"/>
                  <a:gd name="T37" fmla="*/ 66 h 1820"/>
                  <a:gd name="T38" fmla="*/ 36 w 1819"/>
                  <a:gd name="T39" fmla="*/ 86 h 1820"/>
                  <a:gd name="T40" fmla="*/ 23 w 1819"/>
                  <a:gd name="T41" fmla="*/ 108 h 1820"/>
                  <a:gd name="T42" fmla="*/ 13 w 1819"/>
                  <a:gd name="T43" fmla="*/ 132 h 1820"/>
                  <a:gd name="T44" fmla="*/ 5 w 1819"/>
                  <a:gd name="T45" fmla="*/ 156 h 1820"/>
                  <a:gd name="T46" fmla="*/ 1 w 1819"/>
                  <a:gd name="T47" fmla="*/ 182 h 1820"/>
                  <a:gd name="T48" fmla="*/ 0 w 1819"/>
                  <a:gd name="T49" fmla="*/ 208 h 1820"/>
                  <a:gd name="T50" fmla="*/ 3 w 1819"/>
                  <a:gd name="T51" fmla="*/ 233 h 1820"/>
                  <a:gd name="T52" fmla="*/ 9 w 1819"/>
                  <a:gd name="T53" fmla="*/ 258 h 1820"/>
                  <a:gd name="T54" fmla="*/ 17 w 1819"/>
                  <a:gd name="T55" fmla="*/ 282 h 1820"/>
                  <a:gd name="T56" fmla="*/ 29 w 1819"/>
                  <a:gd name="T57" fmla="*/ 305 h 1820"/>
                  <a:gd name="T58" fmla="*/ 44 w 1819"/>
                  <a:gd name="T59" fmla="*/ 326 h 1820"/>
                  <a:gd name="T60" fmla="*/ 61 w 1819"/>
                  <a:gd name="T61" fmla="*/ 345 h 1820"/>
                  <a:gd name="T62" fmla="*/ 81 w 1819"/>
                  <a:gd name="T63" fmla="*/ 362 h 1820"/>
                  <a:gd name="T64" fmla="*/ 102 w 1819"/>
                  <a:gd name="T65" fmla="*/ 376 h 1820"/>
                  <a:gd name="T66" fmla="*/ 126 w 1819"/>
                  <a:gd name="T67" fmla="*/ 387 h 1820"/>
                  <a:gd name="T68" fmla="*/ 150 w 1819"/>
                  <a:gd name="T69" fmla="*/ 395 h 1820"/>
                  <a:gd name="T70" fmla="*/ 175 w 1819"/>
                  <a:gd name="T71" fmla="*/ 400 h 1820"/>
                  <a:gd name="T72" fmla="*/ 201 w 1819"/>
                  <a:gd name="T73" fmla="*/ 402 h 1820"/>
                  <a:gd name="T74" fmla="*/ 227 w 1819"/>
                  <a:gd name="T75" fmla="*/ 400 h 1820"/>
                  <a:gd name="T76" fmla="*/ 252 w 1819"/>
                  <a:gd name="T77" fmla="*/ 395 h 1820"/>
                  <a:gd name="T78" fmla="*/ 276 w 1819"/>
                  <a:gd name="T79" fmla="*/ 387 h 1820"/>
                  <a:gd name="T80" fmla="*/ 300 w 1819"/>
                  <a:gd name="T81" fmla="*/ 376 h 1820"/>
                  <a:gd name="T82" fmla="*/ 321 w 1819"/>
                  <a:gd name="T83" fmla="*/ 362 h 1820"/>
                  <a:gd name="T84" fmla="*/ 341 w 1819"/>
                  <a:gd name="T85" fmla="*/ 345 h 1820"/>
                  <a:gd name="T86" fmla="*/ 358 w 1819"/>
                  <a:gd name="T87" fmla="*/ 326 h 1820"/>
                  <a:gd name="T88" fmla="*/ 373 w 1819"/>
                  <a:gd name="T89" fmla="*/ 305 h 1820"/>
                  <a:gd name="T90" fmla="*/ 385 w 1819"/>
                  <a:gd name="T91" fmla="*/ 282 h 1820"/>
                  <a:gd name="T92" fmla="*/ 394 w 1819"/>
                  <a:gd name="T93" fmla="*/ 258 h 1820"/>
                  <a:gd name="T94" fmla="*/ 399 w 1819"/>
                  <a:gd name="T95" fmla="*/ 233 h 1820"/>
                  <a:gd name="T96" fmla="*/ 402 w 1819"/>
                  <a:gd name="T97" fmla="*/ 208 h 182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819" h="1820">
                    <a:moveTo>
                      <a:pt x="1819" y="910"/>
                    </a:moveTo>
                    <a:lnTo>
                      <a:pt x="1818" y="881"/>
                    </a:lnTo>
                    <a:lnTo>
                      <a:pt x="1817" y="852"/>
                    </a:lnTo>
                    <a:lnTo>
                      <a:pt x="1815" y="822"/>
                    </a:lnTo>
                    <a:lnTo>
                      <a:pt x="1811" y="794"/>
                    </a:lnTo>
                    <a:lnTo>
                      <a:pt x="1807" y="765"/>
                    </a:lnTo>
                    <a:lnTo>
                      <a:pt x="1802" y="736"/>
                    </a:lnTo>
                    <a:lnTo>
                      <a:pt x="1797" y="707"/>
                    </a:lnTo>
                    <a:lnTo>
                      <a:pt x="1789" y="680"/>
                    </a:lnTo>
                    <a:lnTo>
                      <a:pt x="1782" y="651"/>
                    </a:lnTo>
                    <a:lnTo>
                      <a:pt x="1772" y="623"/>
                    </a:lnTo>
                    <a:lnTo>
                      <a:pt x="1762" y="596"/>
                    </a:lnTo>
                    <a:lnTo>
                      <a:pt x="1753" y="569"/>
                    </a:lnTo>
                    <a:lnTo>
                      <a:pt x="1741" y="542"/>
                    </a:lnTo>
                    <a:lnTo>
                      <a:pt x="1728" y="516"/>
                    </a:lnTo>
                    <a:lnTo>
                      <a:pt x="1716" y="489"/>
                    </a:lnTo>
                    <a:lnTo>
                      <a:pt x="1702" y="464"/>
                    </a:lnTo>
                    <a:lnTo>
                      <a:pt x="1687" y="439"/>
                    </a:lnTo>
                    <a:lnTo>
                      <a:pt x="1672" y="414"/>
                    </a:lnTo>
                    <a:lnTo>
                      <a:pt x="1655" y="390"/>
                    </a:lnTo>
                    <a:lnTo>
                      <a:pt x="1638" y="366"/>
                    </a:lnTo>
                    <a:lnTo>
                      <a:pt x="1621" y="343"/>
                    </a:lnTo>
                    <a:lnTo>
                      <a:pt x="1602" y="321"/>
                    </a:lnTo>
                    <a:lnTo>
                      <a:pt x="1583" y="299"/>
                    </a:lnTo>
                    <a:lnTo>
                      <a:pt x="1562" y="277"/>
                    </a:lnTo>
                    <a:lnTo>
                      <a:pt x="1542" y="257"/>
                    </a:lnTo>
                    <a:lnTo>
                      <a:pt x="1521" y="237"/>
                    </a:lnTo>
                    <a:lnTo>
                      <a:pt x="1499" y="218"/>
                    </a:lnTo>
                    <a:lnTo>
                      <a:pt x="1476" y="198"/>
                    </a:lnTo>
                    <a:lnTo>
                      <a:pt x="1454" y="181"/>
                    </a:lnTo>
                    <a:lnTo>
                      <a:pt x="1430" y="164"/>
                    </a:lnTo>
                    <a:lnTo>
                      <a:pt x="1406" y="147"/>
                    </a:lnTo>
                    <a:lnTo>
                      <a:pt x="1381" y="132"/>
                    </a:lnTo>
                    <a:lnTo>
                      <a:pt x="1356" y="118"/>
                    </a:lnTo>
                    <a:lnTo>
                      <a:pt x="1330" y="104"/>
                    </a:lnTo>
                    <a:lnTo>
                      <a:pt x="1305" y="91"/>
                    </a:lnTo>
                    <a:lnTo>
                      <a:pt x="1278" y="78"/>
                    </a:lnTo>
                    <a:lnTo>
                      <a:pt x="1251" y="66"/>
                    </a:lnTo>
                    <a:lnTo>
                      <a:pt x="1224" y="57"/>
                    </a:lnTo>
                    <a:lnTo>
                      <a:pt x="1196" y="47"/>
                    </a:lnTo>
                    <a:lnTo>
                      <a:pt x="1168" y="38"/>
                    </a:lnTo>
                    <a:lnTo>
                      <a:pt x="1141" y="30"/>
                    </a:lnTo>
                    <a:lnTo>
                      <a:pt x="1112" y="23"/>
                    </a:lnTo>
                    <a:lnTo>
                      <a:pt x="1083" y="17"/>
                    </a:lnTo>
                    <a:lnTo>
                      <a:pt x="1054" y="12"/>
                    </a:lnTo>
                    <a:lnTo>
                      <a:pt x="1026" y="8"/>
                    </a:lnTo>
                    <a:lnTo>
                      <a:pt x="997" y="5"/>
                    </a:lnTo>
                    <a:lnTo>
                      <a:pt x="968" y="3"/>
                    </a:lnTo>
                    <a:lnTo>
                      <a:pt x="939" y="0"/>
                    </a:lnTo>
                    <a:lnTo>
                      <a:pt x="910" y="0"/>
                    </a:lnTo>
                    <a:lnTo>
                      <a:pt x="881" y="0"/>
                    </a:lnTo>
                    <a:lnTo>
                      <a:pt x="851" y="3"/>
                    </a:lnTo>
                    <a:lnTo>
                      <a:pt x="822" y="5"/>
                    </a:lnTo>
                    <a:lnTo>
                      <a:pt x="793" y="8"/>
                    </a:lnTo>
                    <a:lnTo>
                      <a:pt x="765" y="12"/>
                    </a:lnTo>
                    <a:lnTo>
                      <a:pt x="736" y="17"/>
                    </a:lnTo>
                    <a:lnTo>
                      <a:pt x="707" y="23"/>
                    </a:lnTo>
                    <a:lnTo>
                      <a:pt x="680" y="30"/>
                    </a:lnTo>
                    <a:lnTo>
                      <a:pt x="651" y="38"/>
                    </a:lnTo>
                    <a:lnTo>
                      <a:pt x="623" y="47"/>
                    </a:lnTo>
                    <a:lnTo>
                      <a:pt x="595" y="57"/>
                    </a:lnTo>
                    <a:lnTo>
                      <a:pt x="569" y="66"/>
                    </a:lnTo>
                    <a:lnTo>
                      <a:pt x="542" y="78"/>
                    </a:lnTo>
                    <a:lnTo>
                      <a:pt x="516" y="91"/>
                    </a:lnTo>
                    <a:lnTo>
                      <a:pt x="489" y="104"/>
                    </a:lnTo>
                    <a:lnTo>
                      <a:pt x="463" y="118"/>
                    </a:lnTo>
                    <a:lnTo>
                      <a:pt x="439" y="132"/>
                    </a:lnTo>
                    <a:lnTo>
                      <a:pt x="413" y="147"/>
                    </a:lnTo>
                    <a:lnTo>
                      <a:pt x="390" y="164"/>
                    </a:lnTo>
                    <a:lnTo>
                      <a:pt x="367" y="181"/>
                    </a:lnTo>
                    <a:lnTo>
                      <a:pt x="343" y="198"/>
                    </a:lnTo>
                    <a:lnTo>
                      <a:pt x="321" y="218"/>
                    </a:lnTo>
                    <a:lnTo>
                      <a:pt x="298" y="237"/>
                    </a:lnTo>
                    <a:lnTo>
                      <a:pt x="277" y="257"/>
                    </a:lnTo>
                    <a:lnTo>
                      <a:pt x="257" y="277"/>
                    </a:lnTo>
                    <a:lnTo>
                      <a:pt x="237" y="299"/>
                    </a:lnTo>
                    <a:lnTo>
                      <a:pt x="217" y="321"/>
                    </a:lnTo>
                    <a:lnTo>
                      <a:pt x="199" y="343"/>
                    </a:lnTo>
                    <a:lnTo>
                      <a:pt x="181" y="366"/>
                    </a:lnTo>
                    <a:lnTo>
                      <a:pt x="164" y="390"/>
                    </a:lnTo>
                    <a:lnTo>
                      <a:pt x="148" y="414"/>
                    </a:lnTo>
                    <a:lnTo>
                      <a:pt x="132" y="439"/>
                    </a:lnTo>
                    <a:lnTo>
                      <a:pt x="117" y="464"/>
                    </a:lnTo>
                    <a:lnTo>
                      <a:pt x="103" y="489"/>
                    </a:lnTo>
                    <a:lnTo>
                      <a:pt x="91" y="516"/>
                    </a:lnTo>
                    <a:lnTo>
                      <a:pt x="78" y="542"/>
                    </a:lnTo>
                    <a:lnTo>
                      <a:pt x="67" y="569"/>
                    </a:lnTo>
                    <a:lnTo>
                      <a:pt x="57" y="596"/>
                    </a:lnTo>
                    <a:lnTo>
                      <a:pt x="47" y="623"/>
                    </a:lnTo>
                    <a:lnTo>
                      <a:pt x="39" y="651"/>
                    </a:lnTo>
                    <a:lnTo>
                      <a:pt x="30" y="680"/>
                    </a:lnTo>
                    <a:lnTo>
                      <a:pt x="24" y="707"/>
                    </a:lnTo>
                    <a:lnTo>
                      <a:pt x="17" y="736"/>
                    </a:lnTo>
                    <a:lnTo>
                      <a:pt x="12" y="765"/>
                    </a:lnTo>
                    <a:lnTo>
                      <a:pt x="8" y="794"/>
                    </a:lnTo>
                    <a:lnTo>
                      <a:pt x="4" y="822"/>
                    </a:lnTo>
                    <a:lnTo>
                      <a:pt x="2" y="852"/>
                    </a:lnTo>
                    <a:lnTo>
                      <a:pt x="1" y="881"/>
                    </a:lnTo>
                    <a:lnTo>
                      <a:pt x="0" y="910"/>
                    </a:lnTo>
                    <a:lnTo>
                      <a:pt x="1" y="940"/>
                    </a:lnTo>
                    <a:lnTo>
                      <a:pt x="2" y="968"/>
                    </a:lnTo>
                    <a:lnTo>
                      <a:pt x="4" y="997"/>
                    </a:lnTo>
                    <a:lnTo>
                      <a:pt x="8" y="1027"/>
                    </a:lnTo>
                    <a:lnTo>
                      <a:pt x="12" y="1056"/>
                    </a:lnTo>
                    <a:lnTo>
                      <a:pt x="17" y="1084"/>
                    </a:lnTo>
                    <a:lnTo>
                      <a:pt x="24" y="1113"/>
                    </a:lnTo>
                    <a:lnTo>
                      <a:pt x="30" y="1141"/>
                    </a:lnTo>
                    <a:lnTo>
                      <a:pt x="39" y="1169"/>
                    </a:lnTo>
                    <a:lnTo>
                      <a:pt x="47" y="1197"/>
                    </a:lnTo>
                    <a:lnTo>
                      <a:pt x="57" y="1225"/>
                    </a:lnTo>
                    <a:lnTo>
                      <a:pt x="67" y="1251"/>
                    </a:lnTo>
                    <a:lnTo>
                      <a:pt x="78" y="1278"/>
                    </a:lnTo>
                    <a:lnTo>
                      <a:pt x="91" y="1305"/>
                    </a:lnTo>
                    <a:lnTo>
                      <a:pt x="103" y="1331"/>
                    </a:lnTo>
                    <a:lnTo>
                      <a:pt x="117" y="1357"/>
                    </a:lnTo>
                    <a:lnTo>
                      <a:pt x="132" y="1381"/>
                    </a:lnTo>
                    <a:lnTo>
                      <a:pt x="148" y="1407"/>
                    </a:lnTo>
                    <a:lnTo>
                      <a:pt x="164" y="1430"/>
                    </a:lnTo>
                    <a:lnTo>
                      <a:pt x="181" y="1454"/>
                    </a:lnTo>
                    <a:lnTo>
                      <a:pt x="199" y="1477"/>
                    </a:lnTo>
                    <a:lnTo>
                      <a:pt x="217" y="1500"/>
                    </a:lnTo>
                    <a:lnTo>
                      <a:pt x="237" y="1522"/>
                    </a:lnTo>
                    <a:lnTo>
                      <a:pt x="257" y="1543"/>
                    </a:lnTo>
                    <a:lnTo>
                      <a:pt x="277" y="1563"/>
                    </a:lnTo>
                    <a:lnTo>
                      <a:pt x="298" y="1584"/>
                    </a:lnTo>
                    <a:lnTo>
                      <a:pt x="321" y="1603"/>
                    </a:lnTo>
                    <a:lnTo>
                      <a:pt x="343" y="1621"/>
                    </a:lnTo>
                    <a:lnTo>
                      <a:pt x="367" y="1639"/>
                    </a:lnTo>
                    <a:lnTo>
                      <a:pt x="390" y="1656"/>
                    </a:lnTo>
                    <a:lnTo>
                      <a:pt x="413" y="1673"/>
                    </a:lnTo>
                    <a:lnTo>
                      <a:pt x="439" y="1688"/>
                    </a:lnTo>
                    <a:lnTo>
                      <a:pt x="463" y="1703"/>
                    </a:lnTo>
                    <a:lnTo>
                      <a:pt x="489" y="1717"/>
                    </a:lnTo>
                    <a:lnTo>
                      <a:pt x="516" y="1730"/>
                    </a:lnTo>
                    <a:lnTo>
                      <a:pt x="542" y="1742"/>
                    </a:lnTo>
                    <a:lnTo>
                      <a:pt x="569" y="1753"/>
                    </a:lnTo>
                    <a:lnTo>
                      <a:pt x="595" y="1764"/>
                    </a:lnTo>
                    <a:lnTo>
                      <a:pt x="623" y="1773"/>
                    </a:lnTo>
                    <a:lnTo>
                      <a:pt x="651" y="1783"/>
                    </a:lnTo>
                    <a:lnTo>
                      <a:pt x="680" y="1790"/>
                    </a:lnTo>
                    <a:lnTo>
                      <a:pt x="707" y="1797"/>
                    </a:lnTo>
                    <a:lnTo>
                      <a:pt x="736" y="1803"/>
                    </a:lnTo>
                    <a:lnTo>
                      <a:pt x="765" y="1808"/>
                    </a:lnTo>
                    <a:lnTo>
                      <a:pt x="793" y="1813"/>
                    </a:lnTo>
                    <a:lnTo>
                      <a:pt x="822" y="1816"/>
                    </a:lnTo>
                    <a:lnTo>
                      <a:pt x="851" y="1818"/>
                    </a:lnTo>
                    <a:lnTo>
                      <a:pt x="881" y="1819"/>
                    </a:lnTo>
                    <a:lnTo>
                      <a:pt x="910" y="1820"/>
                    </a:lnTo>
                    <a:lnTo>
                      <a:pt x="939" y="1819"/>
                    </a:lnTo>
                    <a:lnTo>
                      <a:pt x="968" y="1818"/>
                    </a:lnTo>
                    <a:lnTo>
                      <a:pt x="997" y="1816"/>
                    </a:lnTo>
                    <a:lnTo>
                      <a:pt x="1026" y="1813"/>
                    </a:lnTo>
                    <a:lnTo>
                      <a:pt x="1054" y="1808"/>
                    </a:lnTo>
                    <a:lnTo>
                      <a:pt x="1083" y="1803"/>
                    </a:lnTo>
                    <a:lnTo>
                      <a:pt x="1112" y="1797"/>
                    </a:lnTo>
                    <a:lnTo>
                      <a:pt x="1141" y="1790"/>
                    </a:lnTo>
                    <a:lnTo>
                      <a:pt x="1168" y="1783"/>
                    </a:lnTo>
                    <a:lnTo>
                      <a:pt x="1196" y="1773"/>
                    </a:lnTo>
                    <a:lnTo>
                      <a:pt x="1224" y="1764"/>
                    </a:lnTo>
                    <a:lnTo>
                      <a:pt x="1251" y="1753"/>
                    </a:lnTo>
                    <a:lnTo>
                      <a:pt x="1278" y="1742"/>
                    </a:lnTo>
                    <a:lnTo>
                      <a:pt x="1305" y="1730"/>
                    </a:lnTo>
                    <a:lnTo>
                      <a:pt x="1330" y="1717"/>
                    </a:lnTo>
                    <a:lnTo>
                      <a:pt x="1356" y="1703"/>
                    </a:lnTo>
                    <a:lnTo>
                      <a:pt x="1381" y="1688"/>
                    </a:lnTo>
                    <a:lnTo>
                      <a:pt x="1406" y="1673"/>
                    </a:lnTo>
                    <a:lnTo>
                      <a:pt x="1430" y="1656"/>
                    </a:lnTo>
                    <a:lnTo>
                      <a:pt x="1454" y="1639"/>
                    </a:lnTo>
                    <a:lnTo>
                      <a:pt x="1476" y="1621"/>
                    </a:lnTo>
                    <a:lnTo>
                      <a:pt x="1499" y="1603"/>
                    </a:lnTo>
                    <a:lnTo>
                      <a:pt x="1521" y="1584"/>
                    </a:lnTo>
                    <a:lnTo>
                      <a:pt x="1542" y="1563"/>
                    </a:lnTo>
                    <a:lnTo>
                      <a:pt x="1562" y="1543"/>
                    </a:lnTo>
                    <a:lnTo>
                      <a:pt x="1583" y="1522"/>
                    </a:lnTo>
                    <a:lnTo>
                      <a:pt x="1602" y="1500"/>
                    </a:lnTo>
                    <a:lnTo>
                      <a:pt x="1621" y="1477"/>
                    </a:lnTo>
                    <a:lnTo>
                      <a:pt x="1638" y="1454"/>
                    </a:lnTo>
                    <a:lnTo>
                      <a:pt x="1655" y="1430"/>
                    </a:lnTo>
                    <a:lnTo>
                      <a:pt x="1672" y="1407"/>
                    </a:lnTo>
                    <a:lnTo>
                      <a:pt x="1687" y="1381"/>
                    </a:lnTo>
                    <a:lnTo>
                      <a:pt x="1702" y="1357"/>
                    </a:lnTo>
                    <a:lnTo>
                      <a:pt x="1716" y="1331"/>
                    </a:lnTo>
                    <a:lnTo>
                      <a:pt x="1728" y="1305"/>
                    </a:lnTo>
                    <a:lnTo>
                      <a:pt x="1741" y="1278"/>
                    </a:lnTo>
                    <a:lnTo>
                      <a:pt x="1753" y="1251"/>
                    </a:lnTo>
                    <a:lnTo>
                      <a:pt x="1762" y="1225"/>
                    </a:lnTo>
                    <a:lnTo>
                      <a:pt x="1772" y="1197"/>
                    </a:lnTo>
                    <a:lnTo>
                      <a:pt x="1782" y="1169"/>
                    </a:lnTo>
                    <a:lnTo>
                      <a:pt x="1789" y="1141"/>
                    </a:lnTo>
                    <a:lnTo>
                      <a:pt x="1797" y="1113"/>
                    </a:lnTo>
                    <a:lnTo>
                      <a:pt x="1802" y="1084"/>
                    </a:lnTo>
                    <a:lnTo>
                      <a:pt x="1807" y="1056"/>
                    </a:lnTo>
                    <a:lnTo>
                      <a:pt x="1811" y="1027"/>
                    </a:lnTo>
                    <a:lnTo>
                      <a:pt x="1815" y="997"/>
                    </a:lnTo>
                    <a:lnTo>
                      <a:pt x="1817" y="968"/>
                    </a:lnTo>
                    <a:lnTo>
                      <a:pt x="1818" y="940"/>
                    </a:lnTo>
                    <a:lnTo>
                      <a:pt x="1819" y="910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66" name="Freeform 522"/>
              <p:cNvSpPr>
                <a:spLocks/>
              </p:cNvSpPr>
              <p:nvPr/>
            </p:nvSpPr>
            <p:spPr bwMode="auto">
              <a:xfrm>
                <a:off x="2082" y="3578"/>
                <a:ext cx="11" cy="79"/>
              </a:xfrm>
              <a:custGeom>
                <a:avLst/>
                <a:gdLst>
                  <a:gd name="T0" fmla="*/ 11 w 48"/>
                  <a:gd name="T1" fmla="*/ 79 h 357"/>
                  <a:gd name="T2" fmla="*/ 11 w 48"/>
                  <a:gd name="T3" fmla="*/ 71 h 357"/>
                  <a:gd name="T4" fmla="*/ 10 w 48"/>
                  <a:gd name="T5" fmla="*/ 63 h 357"/>
                  <a:gd name="T6" fmla="*/ 10 w 48"/>
                  <a:gd name="T7" fmla="*/ 55 h 357"/>
                  <a:gd name="T8" fmla="*/ 9 w 48"/>
                  <a:gd name="T9" fmla="*/ 47 h 357"/>
                  <a:gd name="T10" fmla="*/ 8 w 48"/>
                  <a:gd name="T11" fmla="*/ 40 h 357"/>
                  <a:gd name="T12" fmla="*/ 7 w 48"/>
                  <a:gd name="T13" fmla="*/ 32 h 357"/>
                  <a:gd name="T14" fmla="*/ 6 w 48"/>
                  <a:gd name="T15" fmla="*/ 24 h 357"/>
                  <a:gd name="T16" fmla="*/ 4 w 48"/>
                  <a:gd name="T17" fmla="*/ 16 h 357"/>
                  <a:gd name="T18" fmla="*/ 2 w 48"/>
                  <a:gd name="T19" fmla="*/ 8 h 357"/>
                  <a:gd name="T20" fmla="*/ 0 w 48"/>
                  <a:gd name="T21" fmla="*/ 1 h 357"/>
                  <a:gd name="T22" fmla="*/ 0 w 48"/>
                  <a:gd name="T23" fmla="*/ 0 h 35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" h="357">
                    <a:moveTo>
                      <a:pt x="48" y="357"/>
                    </a:moveTo>
                    <a:lnTo>
                      <a:pt x="47" y="322"/>
                    </a:lnTo>
                    <a:lnTo>
                      <a:pt x="45" y="285"/>
                    </a:lnTo>
                    <a:lnTo>
                      <a:pt x="43" y="250"/>
                    </a:lnTo>
                    <a:lnTo>
                      <a:pt x="40" y="214"/>
                    </a:lnTo>
                    <a:lnTo>
                      <a:pt x="36" y="179"/>
                    </a:lnTo>
                    <a:lnTo>
                      <a:pt x="31" y="144"/>
                    </a:lnTo>
                    <a:lnTo>
                      <a:pt x="24" y="109"/>
                    </a:lnTo>
                    <a:lnTo>
                      <a:pt x="18" y="73"/>
                    </a:lnTo>
                    <a:lnTo>
                      <a:pt x="9" y="38"/>
                    </a:lnTo>
                    <a:lnTo>
                      <a:pt x="1" y="4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67" name="Freeform 523"/>
              <p:cNvSpPr>
                <a:spLocks/>
              </p:cNvSpPr>
              <p:nvPr/>
            </p:nvSpPr>
            <p:spPr bwMode="auto">
              <a:xfrm>
                <a:off x="2040" y="3489"/>
                <a:ext cx="36" cy="71"/>
              </a:xfrm>
              <a:custGeom>
                <a:avLst/>
                <a:gdLst>
                  <a:gd name="T0" fmla="*/ 36 w 161"/>
                  <a:gd name="T1" fmla="*/ 71 h 322"/>
                  <a:gd name="T2" fmla="*/ 35 w 161"/>
                  <a:gd name="T3" fmla="*/ 68 h 322"/>
                  <a:gd name="T4" fmla="*/ 32 w 161"/>
                  <a:gd name="T5" fmla="*/ 61 h 322"/>
                  <a:gd name="T6" fmla="*/ 29 w 161"/>
                  <a:gd name="T7" fmla="*/ 54 h 322"/>
                  <a:gd name="T8" fmla="*/ 26 w 161"/>
                  <a:gd name="T9" fmla="*/ 46 h 322"/>
                  <a:gd name="T10" fmla="*/ 23 w 161"/>
                  <a:gd name="T11" fmla="*/ 39 h 322"/>
                  <a:gd name="T12" fmla="*/ 19 w 161"/>
                  <a:gd name="T13" fmla="*/ 32 h 322"/>
                  <a:gd name="T14" fmla="*/ 16 w 161"/>
                  <a:gd name="T15" fmla="*/ 25 h 322"/>
                  <a:gd name="T16" fmla="*/ 12 w 161"/>
                  <a:gd name="T17" fmla="*/ 18 h 322"/>
                  <a:gd name="T18" fmla="*/ 8 w 161"/>
                  <a:gd name="T19" fmla="*/ 11 h 322"/>
                  <a:gd name="T20" fmla="*/ 3 w 161"/>
                  <a:gd name="T21" fmla="*/ 5 h 322"/>
                  <a:gd name="T22" fmla="*/ 0 w 161"/>
                  <a:gd name="T23" fmla="*/ 0 h 3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1" h="322">
                    <a:moveTo>
                      <a:pt x="161" y="322"/>
                    </a:moveTo>
                    <a:lnTo>
                      <a:pt x="157" y="310"/>
                    </a:lnTo>
                    <a:lnTo>
                      <a:pt x="145" y="276"/>
                    </a:lnTo>
                    <a:lnTo>
                      <a:pt x="131" y="243"/>
                    </a:lnTo>
                    <a:lnTo>
                      <a:pt x="117" y="210"/>
                    </a:lnTo>
                    <a:lnTo>
                      <a:pt x="102" y="178"/>
                    </a:lnTo>
                    <a:lnTo>
                      <a:pt x="87" y="146"/>
                    </a:lnTo>
                    <a:lnTo>
                      <a:pt x="71" y="114"/>
                    </a:lnTo>
                    <a:lnTo>
                      <a:pt x="52" y="83"/>
                    </a:lnTo>
                    <a:lnTo>
                      <a:pt x="34" y="52"/>
                    </a:lnTo>
                    <a:lnTo>
                      <a:pt x="15" y="2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68" name="Freeform 524"/>
              <p:cNvSpPr>
                <a:spLocks/>
              </p:cNvSpPr>
              <p:nvPr/>
            </p:nvSpPr>
            <p:spPr bwMode="auto">
              <a:xfrm>
                <a:off x="1972" y="3416"/>
                <a:ext cx="57" cy="56"/>
              </a:xfrm>
              <a:custGeom>
                <a:avLst/>
                <a:gdLst>
                  <a:gd name="T0" fmla="*/ 57 w 257"/>
                  <a:gd name="T1" fmla="*/ 56 h 253"/>
                  <a:gd name="T2" fmla="*/ 53 w 257"/>
                  <a:gd name="T3" fmla="*/ 52 h 253"/>
                  <a:gd name="T4" fmla="*/ 48 w 257"/>
                  <a:gd name="T5" fmla="*/ 45 h 253"/>
                  <a:gd name="T6" fmla="*/ 43 w 257"/>
                  <a:gd name="T7" fmla="*/ 39 h 253"/>
                  <a:gd name="T8" fmla="*/ 38 w 257"/>
                  <a:gd name="T9" fmla="*/ 34 h 253"/>
                  <a:gd name="T10" fmla="*/ 32 w 257"/>
                  <a:gd name="T11" fmla="*/ 28 h 253"/>
                  <a:gd name="T12" fmla="*/ 27 w 257"/>
                  <a:gd name="T13" fmla="*/ 23 h 253"/>
                  <a:gd name="T14" fmla="*/ 21 w 257"/>
                  <a:gd name="T15" fmla="*/ 17 h 253"/>
                  <a:gd name="T16" fmla="*/ 15 w 257"/>
                  <a:gd name="T17" fmla="*/ 12 h 253"/>
                  <a:gd name="T18" fmla="*/ 9 w 257"/>
                  <a:gd name="T19" fmla="*/ 7 h 253"/>
                  <a:gd name="T20" fmla="*/ 2 w 257"/>
                  <a:gd name="T21" fmla="*/ 2 h 253"/>
                  <a:gd name="T22" fmla="*/ 0 w 257"/>
                  <a:gd name="T23" fmla="*/ 0 h 25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7" h="253">
                    <a:moveTo>
                      <a:pt x="257" y="253"/>
                    </a:moveTo>
                    <a:lnTo>
                      <a:pt x="240" y="233"/>
                    </a:lnTo>
                    <a:lnTo>
                      <a:pt x="218" y="205"/>
                    </a:lnTo>
                    <a:lnTo>
                      <a:pt x="194" y="178"/>
                    </a:lnTo>
                    <a:lnTo>
                      <a:pt x="170" y="152"/>
                    </a:lnTo>
                    <a:lnTo>
                      <a:pt x="145" y="126"/>
                    </a:lnTo>
                    <a:lnTo>
                      <a:pt x="120" y="102"/>
                    </a:lnTo>
                    <a:lnTo>
                      <a:pt x="93" y="77"/>
                    </a:lnTo>
                    <a:lnTo>
                      <a:pt x="66" y="54"/>
                    </a:lnTo>
                    <a:lnTo>
                      <a:pt x="39" y="30"/>
                    </a:lnTo>
                    <a:lnTo>
                      <a:pt x="11" y="9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69" name="Freeform 525"/>
              <p:cNvSpPr>
                <a:spLocks/>
              </p:cNvSpPr>
              <p:nvPr/>
            </p:nvSpPr>
            <p:spPr bwMode="auto">
              <a:xfrm>
                <a:off x="1884" y="3371"/>
                <a:ext cx="73" cy="34"/>
              </a:xfrm>
              <a:custGeom>
                <a:avLst/>
                <a:gdLst>
                  <a:gd name="T0" fmla="*/ 73 w 325"/>
                  <a:gd name="T1" fmla="*/ 34 h 155"/>
                  <a:gd name="T2" fmla="*/ 72 w 325"/>
                  <a:gd name="T3" fmla="*/ 34 h 155"/>
                  <a:gd name="T4" fmla="*/ 65 w 325"/>
                  <a:gd name="T5" fmla="*/ 29 h 155"/>
                  <a:gd name="T6" fmla="*/ 58 w 325"/>
                  <a:gd name="T7" fmla="*/ 25 h 155"/>
                  <a:gd name="T8" fmla="*/ 51 w 325"/>
                  <a:gd name="T9" fmla="*/ 21 h 155"/>
                  <a:gd name="T10" fmla="*/ 44 w 325"/>
                  <a:gd name="T11" fmla="*/ 18 h 155"/>
                  <a:gd name="T12" fmla="*/ 37 w 325"/>
                  <a:gd name="T13" fmla="*/ 14 h 155"/>
                  <a:gd name="T14" fmla="*/ 30 w 325"/>
                  <a:gd name="T15" fmla="*/ 11 h 155"/>
                  <a:gd name="T16" fmla="*/ 22 w 325"/>
                  <a:gd name="T17" fmla="*/ 8 h 155"/>
                  <a:gd name="T18" fmla="*/ 15 w 325"/>
                  <a:gd name="T19" fmla="*/ 5 h 155"/>
                  <a:gd name="T20" fmla="*/ 8 w 325"/>
                  <a:gd name="T21" fmla="*/ 2 h 155"/>
                  <a:gd name="T22" fmla="*/ 0 w 325"/>
                  <a:gd name="T23" fmla="*/ 0 h 1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25" h="155">
                    <a:moveTo>
                      <a:pt x="325" y="155"/>
                    </a:moveTo>
                    <a:lnTo>
                      <a:pt x="322" y="153"/>
                    </a:lnTo>
                    <a:lnTo>
                      <a:pt x="291" y="134"/>
                    </a:lnTo>
                    <a:lnTo>
                      <a:pt x="260" y="116"/>
                    </a:lnTo>
                    <a:lnTo>
                      <a:pt x="229" y="98"/>
                    </a:lnTo>
                    <a:lnTo>
                      <a:pt x="198" y="81"/>
                    </a:lnTo>
                    <a:lnTo>
                      <a:pt x="165" y="66"/>
                    </a:lnTo>
                    <a:lnTo>
                      <a:pt x="133" y="51"/>
                    </a:lnTo>
                    <a:lnTo>
                      <a:pt x="100" y="36"/>
                    </a:lnTo>
                    <a:lnTo>
                      <a:pt x="67" y="23"/>
                    </a:lnTo>
                    <a:lnTo>
                      <a:pt x="34" y="1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70" name="Freeform 526"/>
              <p:cNvSpPr>
                <a:spLocks/>
              </p:cNvSpPr>
              <p:nvPr/>
            </p:nvSpPr>
            <p:spPr bwMode="auto">
              <a:xfrm>
                <a:off x="1787" y="3356"/>
                <a:ext cx="78" cy="9"/>
              </a:xfrm>
              <a:custGeom>
                <a:avLst/>
                <a:gdLst>
                  <a:gd name="T0" fmla="*/ 78 w 358"/>
                  <a:gd name="T1" fmla="*/ 9 h 41"/>
                  <a:gd name="T2" fmla="*/ 74 w 358"/>
                  <a:gd name="T3" fmla="*/ 8 h 41"/>
                  <a:gd name="T4" fmla="*/ 67 w 358"/>
                  <a:gd name="T5" fmla="*/ 7 h 41"/>
                  <a:gd name="T6" fmla="*/ 59 w 358"/>
                  <a:gd name="T7" fmla="*/ 5 h 41"/>
                  <a:gd name="T8" fmla="*/ 52 w 358"/>
                  <a:gd name="T9" fmla="*/ 4 h 41"/>
                  <a:gd name="T10" fmla="*/ 44 w 358"/>
                  <a:gd name="T11" fmla="*/ 2 h 41"/>
                  <a:gd name="T12" fmla="*/ 36 w 358"/>
                  <a:gd name="T13" fmla="*/ 2 h 41"/>
                  <a:gd name="T14" fmla="*/ 28 w 358"/>
                  <a:gd name="T15" fmla="*/ 1 h 41"/>
                  <a:gd name="T16" fmla="*/ 20 w 358"/>
                  <a:gd name="T17" fmla="*/ 0 h 41"/>
                  <a:gd name="T18" fmla="*/ 13 w 358"/>
                  <a:gd name="T19" fmla="*/ 0 h 41"/>
                  <a:gd name="T20" fmla="*/ 5 w 358"/>
                  <a:gd name="T21" fmla="*/ 0 h 41"/>
                  <a:gd name="T22" fmla="*/ 0 w 358"/>
                  <a:gd name="T23" fmla="*/ 0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8" h="41">
                    <a:moveTo>
                      <a:pt x="358" y="41"/>
                    </a:moveTo>
                    <a:lnTo>
                      <a:pt x="341" y="37"/>
                    </a:lnTo>
                    <a:lnTo>
                      <a:pt x="306" y="30"/>
                    </a:lnTo>
                    <a:lnTo>
                      <a:pt x="272" y="22"/>
                    </a:lnTo>
                    <a:lnTo>
                      <a:pt x="237" y="17"/>
                    </a:lnTo>
                    <a:lnTo>
                      <a:pt x="200" y="11"/>
                    </a:lnTo>
                    <a:lnTo>
                      <a:pt x="165" y="7"/>
                    </a:lnTo>
                    <a:lnTo>
                      <a:pt x="130" y="4"/>
                    </a:lnTo>
                    <a:lnTo>
                      <a:pt x="94" y="2"/>
                    </a:lnTo>
                    <a:lnTo>
                      <a:pt x="59" y="0"/>
                    </a:lnTo>
                    <a:lnTo>
                      <a:pt x="23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71" name="Freeform 527"/>
              <p:cNvSpPr>
                <a:spLocks/>
              </p:cNvSpPr>
              <p:nvPr/>
            </p:nvSpPr>
            <p:spPr bwMode="auto">
              <a:xfrm>
                <a:off x="1689" y="3357"/>
                <a:ext cx="77" cy="17"/>
              </a:xfrm>
              <a:custGeom>
                <a:avLst/>
                <a:gdLst>
                  <a:gd name="T0" fmla="*/ 77 w 352"/>
                  <a:gd name="T1" fmla="*/ 0 h 77"/>
                  <a:gd name="T2" fmla="*/ 70 w 352"/>
                  <a:gd name="T3" fmla="*/ 1 h 77"/>
                  <a:gd name="T4" fmla="*/ 63 w 352"/>
                  <a:gd name="T5" fmla="*/ 2 h 77"/>
                  <a:gd name="T6" fmla="*/ 55 w 352"/>
                  <a:gd name="T7" fmla="*/ 3 h 77"/>
                  <a:gd name="T8" fmla="*/ 47 w 352"/>
                  <a:gd name="T9" fmla="*/ 4 h 77"/>
                  <a:gd name="T10" fmla="*/ 40 w 352"/>
                  <a:gd name="T11" fmla="*/ 6 h 77"/>
                  <a:gd name="T12" fmla="*/ 32 w 352"/>
                  <a:gd name="T13" fmla="*/ 7 h 77"/>
                  <a:gd name="T14" fmla="*/ 25 w 352"/>
                  <a:gd name="T15" fmla="*/ 9 h 77"/>
                  <a:gd name="T16" fmla="*/ 17 w 352"/>
                  <a:gd name="T17" fmla="*/ 11 h 77"/>
                  <a:gd name="T18" fmla="*/ 9 w 352"/>
                  <a:gd name="T19" fmla="*/ 14 h 77"/>
                  <a:gd name="T20" fmla="*/ 2 w 352"/>
                  <a:gd name="T21" fmla="*/ 16 h 77"/>
                  <a:gd name="T22" fmla="*/ 0 w 352"/>
                  <a:gd name="T23" fmla="*/ 17 h 7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2" h="77">
                    <a:moveTo>
                      <a:pt x="352" y="0"/>
                    </a:moveTo>
                    <a:lnTo>
                      <a:pt x="322" y="3"/>
                    </a:lnTo>
                    <a:lnTo>
                      <a:pt x="287" y="7"/>
                    </a:lnTo>
                    <a:lnTo>
                      <a:pt x="252" y="13"/>
                    </a:lnTo>
                    <a:lnTo>
                      <a:pt x="216" y="18"/>
                    </a:lnTo>
                    <a:lnTo>
                      <a:pt x="181" y="26"/>
                    </a:lnTo>
                    <a:lnTo>
                      <a:pt x="146" y="33"/>
                    </a:lnTo>
                    <a:lnTo>
                      <a:pt x="112" y="42"/>
                    </a:lnTo>
                    <a:lnTo>
                      <a:pt x="77" y="52"/>
                    </a:lnTo>
                    <a:lnTo>
                      <a:pt x="43" y="63"/>
                    </a:lnTo>
                    <a:lnTo>
                      <a:pt x="10" y="73"/>
                    </a:lnTo>
                    <a:lnTo>
                      <a:pt x="0" y="7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72" name="Freeform 528"/>
              <p:cNvSpPr>
                <a:spLocks/>
              </p:cNvSpPr>
              <p:nvPr/>
            </p:nvSpPr>
            <p:spPr bwMode="auto">
              <a:xfrm>
                <a:off x="1603" y="3381"/>
                <a:ext cx="68" cy="41"/>
              </a:xfrm>
              <a:custGeom>
                <a:avLst/>
                <a:gdLst>
                  <a:gd name="T0" fmla="*/ 68 w 307"/>
                  <a:gd name="T1" fmla="*/ 0 h 186"/>
                  <a:gd name="T2" fmla="*/ 66 w 307"/>
                  <a:gd name="T3" fmla="*/ 1 h 186"/>
                  <a:gd name="T4" fmla="*/ 59 w 307"/>
                  <a:gd name="T5" fmla="*/ 4 h 186"/>
                  <a:gd name="T6" fmla="*/ 52 w 307"/>
                  <a:gd name="T7" fmla="*/ 7 h 186"/>
                  <a:gd name="T8" fmla="*/ 45 w 307"/>
                  <a:gd name="T9" fmla="*/ 11 h 186"/>
                  <a:gd name="T10" fmla="*/ 38 w 307"/>
                  <a:gd name="T11" fmla="*/ 15 h 186"/>
                  <a:gd name="T12" fmla="*/ 31 w 307"/>
                  <a:gd name="T13" fmla="*/ 19 h 186"/>
                  <a:gd name="T14" fmla="*/ 25 w 307"/>
                  <a:gd name="T15" fmla="*/ 23 h 186"/>
                  <a:gd name="T16" fmla="*/ 18 w 307"/>
                  <a:gd name="T17" fmla="*/ 27 h 186"/>
                  <a:gd name="T18" fmla="*/ 12 w 307"/>
                  <a:gd name="T19" fmla="*/ 32 h 186"/>
                  <a:gd name="T20" fmla="*/ 6 w 307"/>
                  <a:gd name="T21" fmla="*/ 37 h 186"/>
                  <a:gd name="T22" fmla="*/ 0 w 307"/>
                  <a:gd name="T23" fmla="*/ 41 h 18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07" h="186">
                    <a:moveTo>
                      <a:pt x="307" y="0"/>
                    </a:moveTo>
                    <a:lnTo>
                      <a:pt x="300" y="3"/>
                    </a:lnTo>
                    <a:lnTo>
                      <a:pt x="268" y="18"/>
                    </a:lnTo>
                    <a:lnTo>
                      <a:pt x="236" y="33"/>
                    </a:lnTo>
                    <a:lnTo>
                      <a:pt x="204" y="50"/>
                    </a:lnTo>
                    <a:lnTo>
                      <a:pt x="173" y="68"/>
                    </a:lnTo>
                    <a:lnTo>
                      <a:pt x="142" y="86"/>
                    </a:lnTo>
                    <a:lnTo>
                      <a:pt x="112" y="105"/>
                    </a:lnTo>
                    <a:lnTo>
                      <a:pt x="83" y="124"/>
                    </a:lnTo>
                    <a:lnTo>
                      <a:pt x="53" y="146"/>
                    </a:lnTo>
                    <a:lnTo>
                      <a:pt x="25" y="167"/>
                    </a:lnTo>
                    <a:lnTo>
                      <a:pt x="0" y="18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73" name="Freeform 529"/>
              <p:cNvSpPr>
                <a:spLocks/>
              </p:cNvSpPr>
              <p:nvPr/>
            </p:nvSpPr>
            <p:spPr bwMode="auto">
              <a:xfrm>
                <a:off x="1536" y="3436"/>
                <a:ext cx="51" cy="61"/>
              </a:xfrm>
              <a:custGeom>
                <a:avLst/>
                <a:gdLst>
                  <a:gd name="T0" fmla="*/ 51 w 230"/>
                  <a:gd name="T1" fmla="*/ 0 h 275"/>
                  <a:gd name="T2" fmla="*/ 48 w 230"/>
                  <a:gd name="T3" fmla="*/ 3 h 275"/>
                  <a:gd name="T4" fmla="*/ 42 w 230"/>
                  <a:gd name="T5" fmla="*/ 8 h 275"/>
                  <a:gd name="T6" fmla="*/ 36 w 230"/>
                  <a:gd name="T7" fmla="*/ 14 h 275"/>
                  <a:gd name="T8" fmla="*/ 31 w 230"/>
                  <a:gd name="T9" fmla="*/ 20 h 275"/>
                  <a:gd name="T10" fmla="*/ 26 w 230"/>
                  <a:gd name="T11" fmla="*/ 26 h 275"/>
                  <a:gd name="T12" fmla="*/ 21 w 230"/>
                  <a:gd name="T13" fmla="*/ 32 h 275"/>
                  <a:gd name="T14" fmla="*/ 16 w 230"/>
                  <a:gd name="T15" fmla="*/ 38 h 275"/>
                  <a:gd name="T16" fmla="*/ 11 w 230"/>
                  <a:gd name="T17" fmla="*/ 45 h 275"/>
                  <a:gd name="T18" fmla="*/ 7 w 230"/>
                  <a:gd name="T19" fmla="*/ 51 h 275"/>
                  <a:gd name="T20" fmla="*/ 2 w 230"/>
                  <a:gd name="T21" fmla="*/ 58 h 275"/>
                  <a:gd name="T22" fmla="*/ 0 w 230"/>
                  <a:gd name="T23" fmla="*/ 61 h 2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0" h="275">
                    <a:moveTo>
                      <a:pt x="230" y="0"/>
                    </a:moveTo>
                    <a:lnTo>
                      <a:pt x="215" y="14"/>
                    </a:lnTo>
                    <a:lnTo>
                      <a:pt x="190" y="38"/>
                    </a:lnTo>
                    <a:lnTo>
                      <a:pt x="164" y="64"/>
                    </a:lnTo>
                    <a:lnTo>
                      <a:pt x="140" y="90"/>
                    </a:lnTo>
                    <a:lnTo>
                      <a:pt x="116" y="117"/>
                    </a:lnTo>
                    <a:lnTo>
                      <a:pt x="94" y="145"/>
                    </a:lnTo>
                    <a:lnTo>
                      <a:pt x="72" y="172"/>
                    </a:lnTo>
                    <a:lnTo>
                      <a:pt x="50" y="201"/>
                    </a:lnTo>
                    <a:lnTo>
                      <a:pt x="30" y="231"/>
                    </a:lnTo>
                    <a:lnTo>
                      <a:pt x="10" y="260"/>
                    </a:lnTo>
                    <a:lnTo>
                      <a:pt x="0" y="27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74" name="Freeform 530"/>
              <p:cNvSpPr>
                <a:spLocks/>
              </p:cNvSpPr>
              <p:nvPr/>
            </p:nvSpPr>
            <p:spPr bwMode="auto">
              <a:xfrm>
                <a:off x="1497" y="3514"/>
                <a:ext cx="30" cy="74"/>
              </a:xfrm>
              <a:custGeom>
                <a:avLst/>
                <a:gdLst>
                  <a:gd name="T0" fmla="*/ 30 w 128"/>
                  <a:gd name="T1" fmla="*/ 0 h 337"/>
                  <a:gd name="T2" fmla="*/ 26 w 128"/>
                  <a:gd name="T3" fmla="*/ 7 h 337"/>
                  <a:gd name="T4" fmla="*/ 23 w 128"/>
                  <a:gd name="T5" fmla="*/ 14 h 337"/>
                  <a:gd name="T6" fmla="*/ 19 w 128"/>
                  <a:gd name="T7" fmla="*/ 21 h 337"/>
                  <a:gd name="T8" fmla="*/ 16 w 128"/>
                  <a:gd name="T9" fmla="*/ 28 h 337"/>
                  <a:gd name="T10" fmla="*/ 13 w 128"/>
                  <a:gd name="T11" fmla="*/ 35 h 337"/>
                  <a:gd name="T12" fmla="*/ 10 w 128"/>
                  <a:gd name="T13" fmla="*/ 43 h 337"/>
                  <a:gd name="T14" fmla="*/ 7 w 128"/>
                  <a:gd name="T15" fmla="*/ 50 h 337"/>
                  <a:gd name="T16" fmla="*/ 4 w 128"/>
                  <a:gd name="T17" fmla="*/ 58 h 337"/>
                  <a:gd name="T18" fmla="*/ 2 w 128"/>
                  <a:gd name="T19" fmla="*/ 65 h 337"/>
                  <a:gd name="T20" fmla="*/ 0 w 128"/>
                  <a:gd name="T21" fmla="*/ 73 h 337"/>
                  <a:gd name="T22" fmla="*/ 0 w 128"/>
                  <a:gd name="T23" fmla="*/ 74 h 33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8" h="337">
                    <a:moveTo>
                      <a:pt x="128" y="0"/>
                    </a:moveTo>
                    <a:lnTo>
                      <a:pt x="112" y="31"/>
                    </a:lnTo>
                    <a:lnTo>
                      <a:pt x="96" y="63"/>
                    </a:lnTo>
                    <a:lnTo>
                      <a:pt x="81" y="95"/>
                    </a:lnTo>
                    <a:lnTo>
                      <a:pt x="67" y="128"/>
                    </a:lnTo>
                    <a:lnTo>
                      <a:pt x="54" y="161"/>
                    </a:lnTo>
                    <a:lnTo>
                      <a:pt x="41" y="195"/>
                    </a:lnTo>
                    <a:lnTo>
                      <a:pt x="30" y="228"/>
                    </a:lnTo>
                    <a:lnTo>
                      <a:pt x="19" y="262"/>
                    </a:lnTo>
                    <a:lnTo>
                      <a:pt x="9" y="297"/>
                    </a:lnTo>
                    <a:lnTo>
                      <a:pt x="1" y="331"/>
                    </a:lnTo>
                    <a:lnTo>
                      <a:pt x="0" y="33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75" name="Freeform 531"/>
              <p:cNvSpPr>
                <a:spLocks/>
              </p:cNvSpPr>
              <p:nvPr/>
            </p:nvSpPr>
            <p:spPr bwMode="auto">
              <a:xfrm>
                <a:off x="1490" y="3608"/>
                <a:ext cx="4" cy="79"/>
              </a:xfrm>
              <a:custGeom>
                <a:avLst/>
                <a:gdLst>
                  <a:gd name="T0" fmla="*/ 4 w 18"/>
                  <a:gd name="T1" fmla="*/ 0 h 359"/>
                  <a:gd name="T2" fmla="*/ 4 w 18"/>
                  <a:gd name="T3" fmla="*/ 2 h 359"/>
                  <a:gd name="T4" fmla="*/ 2 w 18"/>
                  <a:gd name="T5" fmla="*/ 10 h 359"/>
                  <a:gd name="T6" fmla="*/ 2 w 18"/>
                  <a:gd name="T7" fmla="*/ 18 h 359"/>
                  <a:gd name="T8" fmla="*/ 1 w 18"/>
                  <a:gd name="T9" fmla="*/ 26 h 359"/>
                  <a:gd name="T10" fmla="*/ 0 w 18"/>
                  <a:gd name="T11" fmla="*/ 33 h 359"/>
                  <a:gd name="T12" fmla="*/ 0 w 18"/>
                  <a:gd name="T13" fmla="*/ 42 h 359"/>
                  <a:gd name="T14" fmla="*/ 0 w 18"/>
                  <a:gd name="T15" fmla="*/ 49 h 359"/>
                  <a:gd name="T16" fmla="*/ 0 w 18"/>
                  <a:gd name="T17" fmla="*/ 57 h 359"/>
                  <a:gd name="T18" fmla="*/ 0 w 18"/>
                  <a:gd name="T19" fmla="*/ 65 h 359"/>
                  <a:gd name="T20" fmla="*/ 1 w 18"/>
                  <a:gd name="T21" fmla="*/ 73 h 359"/>
                  <a:gd name="T22" fmla="*/ 1 w 18"/>
                  <a:gd name="T23" fmla="*/ 79 h 3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" h="359">
                    <a:moveTo>
                      <a:pt x="18" y="0"/>
                    </a:moveTo>
                    <a:lnTo>
                      <a:pt x="16" y="11"/>
                    </a:lnTo>
                    <a:lnTo>
                      <a:pt x="11" y="46"/>
                    </a:lnTo>
                    <a:lnTo>
                      <a:pt x="7" y="81"/>
                    </a:lnTo>
                    <a:lnTo>
                      <a:pt x="3" y="117"/>
                    </a:lnTo>
                    <a:lnTo>
                      <a:pt x="1" y="152"/>
                    </a:lnTo>
                    <a:lnTo>
                      <a:pt x="0" y="189"/>
                    </a:lnTo>
                    <a:lnTo>
                      <a:pt x="0" y="224"/>
                    </a:lnTo>
                    <a:lnTo>
                      <a:pt x="0" y="260"/>
                    </a:lnTo>
                    <a:lnTo>
                      <a:pt x="1" y="296"/>
                    </a:lnTo>
                    <a:lnTo>
                      <a:pt x="3" y="331"/>
                    </a:lnTo>
                    <a:lnTo>
                      <a:pt x="6" y="35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76" name="Freeform 532"/>
              <p:cNvSpPr>
                <a:spLocks/>
              </p:cNvSpPr>
              <p:nvPr/>
            </p:nvSpPr>
            <p:spPr bwMode="auto">
              <a:xfrm>
                <a:off x="1494" y="3707"/>
                <a:ext cx="23" cy="76"/>
              </a:xfrm>
              <a:custGeom>
                <a:avLst/>
                <a:gdLst>
                  <a:gd name="T0" fmla="*/ 0 w 105"/>
                  <a:gd name="T1" fmla="*/ 0 h 345"/>
                  <a:gd name="T2" fmla="*/ 1 w 105"/>
                  <a:gd name="T3" fmla="*/ 6 h 345"/>
                  <a:gd name="T4" fmla="*/ 2 w 105"/>
                  <a:gd name="T5" fmla="*/ 13 h 345"/>
                  <a:gd name="T6" fmla="*/ 4 w 105"/>
                  <a:gd name="T7" fmla="*/ 21 h 345"/>
                  <a:gd name="T8" fmla="*/ 6 w 105"/>
                  <a:gd name="T9" fmla="*/ 28 h 345"/>
                  <a:gd name="T10" fmla="*/ 8 w 105"/>
                  <a:gd name="T11" fmla="*/ 36 h 345"/>
                  <a:gd name="T12" fmla="*/ 11 w 105"/>
                  <a:gd name="T13" fmla="*/ 43 h 345"/>
                  <a:gd name="T14" fmla="*/ 13 w 105"/>
                  <a:gd name="T15" fmla="*/ 51 h 345"/>
                  <a:gd name="T16" fmla="*/ 16 w 105"/>
                  <a:gd name="T17" fmla="*/ 58 h 345"/>
                  <a:gd name="T18" fmla="*/ 19 w 105"/>
                  <a:gd name="T19" fmla="*/ 66 h 345"/>
                  <a:gd name="T20" fmla="*/ 22 w 105"/>
                  <a:gd name="T21" fmla="*/ 73 h 345"/>
                  <a:gd name="T22" fmla="*/ 23 w 105"/>
                  <a:gd name="T23" fmla="*/ 76 h 3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5" h="345">
                    <a:moveTo>
                      <a:pt x="0" y="0"/>
                    </a:moveTo>
                    <a:lnTo>
                      <a:pt x="4" y="25"/>
                    </a:lnTo>
                    <a:lnTo>
                      <a:pt x="11" y="60"/>
                    </a:lnTo>
                    <a:lnTo>
                      <a:pt x="19" y="95"/>
                    </a:lnTo>
                    <a:lnTo>
                      <a:pt x="27" y="129"/>
                    </a:lnTo>
                    <a:lnTo>
                      <a:pt x="37" y="163"/>
                    </a:lnTo>
                    <a:lnTo>
                      <a:pt x="48" y="197"/>
                    </a:lnTo>
                    <a:lnTo>
                      <a:pt x="59" y="231"/>
                    </a:lnTo>
                    <a:lnTo>
                      <a:pt x="72" y="265"/>
                    </a:lnTo>
                    <a:lnTo>
                      <a:pt x="85" y="298"/>
                    </a:lnTo>
                    <a:lnTo>
                      <a:pt x="99" y="331"/>
                    </a:lnTo>
                    <a:lnTo>
                      <a:pt x="105" y="34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77" name="Freeform 533"/>
              <p:cNvSpPr>
                <a:spLocks/>
              </p:cNvSpPr>
              <p:nvPr/>
            </p:nvSpPr>
            <p:spPr bwMode="auto">
              <a:xfrm>
                <a:off x="1527" y="3801"/>
                <a:ext cx="46" cy="64"/>
              </a:xfrm>
              <a:custGeom>
                <a:avLst/>
                <a:gdLst>
                  <a:gd name="T0" fmla="*/ 0 w 210"/>
                  <a:gd name="T1" fmla="*/ 0 h 292"/>
                  <a:gd name="T2" fmla="*/ 0 w 210"/>
                  <a:gd name="T3" fmla="*/ 0 h 292"/>
                  <a:gd name="T4" fmla="*/ 4 w 210"/>
                  <a:gd name="T5" fmla="*/ 7 h 292"/>
                  <a:gd name="T6" fmla="*/ 8 w 210"/>
                  <a:gd name="T7" fmla="*/ 14 h 292"/>
                  <a:gd name="T8" fmla="*/ 12 w 210"/>
                  <a:gd name="T9" fmla="*/ 21 h 292"/>
                  <a:gd name="T10" fmla="*/ 16 w 210"/>
                  <a:gd name="T11" fmla="*/ 27 h 292"/>
                  <a:gd name="T12" fmla="*/ 21 w 210"/>
                  <a:gd name="T13" fmla="*/ 34 h 292"/>
                  <a:gd name="T14" fmla="*/ 26 w 210"/>
                  <a:gd name="T15" fmla="*/ 40 h 292"/>
                  <a:gd name="T16" fmla="*/ 30 w 210"/>
                  <a:gd name="T17" fmla="*/ 46 h 292"/>
                  <a:gd name="T18" fmla="*/ 35 w 210"/>
                  <a:gd name="T19" fmla="*/ 52 h 292"/>
                  <a:gd name="T20" fmla="*/ 41 w 210"/>
                  <a:gd name="T21" fmla="*/ 58 h 292"/>
                  <a:gd name="T22" fmla="*/ 46 w 210"/>
                  <a:gd name="T23" fmla="*/ 64 h 292"/>
                  <a:gd name="T24" fmla="*/ 46 w 210"/>
                  <a:gd name="T25" fmla="*/ 64 h 29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0" h="292">
                    <a:moveTo>
                      <a:pt x="0" y="0"/>
                    </a:moveTo>
                    <a:lnTo>
                      <a:pt x="1" y="2"/>
                    </a:lnTo>
                    <a:lnTo>
                      <a:pt x="18" y="33"/>
                    </a:lnTo>
                    <a:lnTo>
                      <a:pt x="36" y="64"/>
                    </a:lnTo>
                    <a:lnTo>
                      <a:pt x="55" y="94"/>
                    </a:lnTo>
                    <a:lnTo>
                      <a:pt x="75" y="124"/>
                    </a:lnTo>
                    <a:lnTo>
                      <a:pt x="95" y="154"/>
                    </a:lnTo>
                    <a:lnTo>
                      <a:pt x="117" y="182"/>
                    </a:lnTo>
                    <a:lnTo>
                      <a:pt x="139" y="210"/>
                    </a:lnTo>
                    <a:lnTo>
                      <a:pt x="161" y="238"/>
                    </a:lnTo>
                    <a:lnTo>
                      <a:pt x="185" y="264"/>
                    </a:lnTo>
                    <a:lnTo>
                      <a:pt x="209" y="291"/>
                    </a:lnTo>
                    <a:lnTo>
                      <a:pt x="210" y="29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78" name="Freeform 534"/>
              <p:cNvSpPr>
                <a:spLocks/>
              </p:cNvSpPr>
              <p:nvPr/>
            </p:nvSpPr>
            <p:spPr bwMode="auto">
              <a:xfrm>
                <a:off x="1587" y="3879"/>
                <a:ext cx="65" cy="46"/>
              </a:xfrm>
              <a:custGeom>
                <a:avLst/>
                <a:gdLst>
                  <a:gd name="T0" fmla="*/ 0 w 294"/>
                  <a:gd name="T1" fmla="*/ 0 h 206"/>
                  <a:gd name="T2" fmla="*/ 2 w 294"/>
                  <a:gd name="T3" fmla="*/ 2 h 206"/>
                  <a:gd name="T4" fmla="*/ 8 w 294"/>
                  <a:gd name="T5" fmla="*/ 8 h 206"/>
                  <a:gd name="T6" fmla="*/ 14 w 294"/>
                  <a:gd name="T7" fmla="*/ 13 h 206"/>
                  <a:gd name="T8" fmla="*/ 21 w 294"/>
                  <a:gd name="T9" fmla="*/ 18 h 206"/>
                  <a:gd name="T10" fmla="*/ 27 w 294"/>
                  <a:gd name="T11" fmla="*/ 22 h 206"/>
                  <a:gd name="T12" fmla="*/ 34 w 294"/>
                  <a:gd name="T13" fmla="*/ 27 h 206"/>
                  <a:gd name="T14" fmla="*/ 40 w 294"/>
                  <a:gd name="T15" fmla="*/ 31 h 206"/>
                  <a:gd name="T16" fmla="*/ 47 w 294"/>
                  <a:gd name="T17" fmla="*/ 36 h 206"/>
                  <a:gd name="T18" fmla="*/ 54 w 294"/>
                  <a:gd name="T19" fmla="*/ 40 h 206"/>
                  <a:gd name="T20" fmla="*/ 60 w 294"/>
                  <a:gd name="T21" fmla="*/ 44 h 206"/>
                  <a:gd name="T22" fmla="*/ 65 w 294"/>
                  <a:gd name="T23" fmla="*/ 46 h 20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94" h="206">
                    <a:moveTo>
                      <a:pt x="0" y="0"/>
                    </a:moveTo>
                    <a:lnTo>
                      <a:pt x="11" y="10"/>
                    </a:lnTo>
                    <a:lnTo>
                      <a:pt x="38" y="34"/>
                    </a:lnTo>
                    <a:lnTo>
                      <a:pt x="65" y="56"/>
                    </a:lnTo>
                    <a:lnTo>
                      <a:pt x="94" y="79"/>
                    </a:lnTo>
                    <a:lnTo>
                      <a:pt x="122" y="100"/>
                    </a:lnTo>
                    <a:lnTo>
                      <a:pt x="152" y="121"/>
                    </a:lnTo>
                    <a:lnTo>
                      <a:pt x="181" y="140"/>
                    </a:lnTo>
                    <a:lnTo>
                      <a:pt x="211" y="159"/>
                    </a:lnTo>
                    <a:lnTo>
                      <a:pt x="242" y="178"/>
                    </a:lnTo>
                    <a:lnTo>
                      <a:pt x="273" y="196"/>
                    </a:lnTo>
                    <a:lnTo>
                      <a:pt x="294" y="20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79" name="Freeform 535"/>
              <p:cNvSpPr>
                <a:spLocks/>
              </p:cNvSpPr>
              <p:nvPr/>
            </p:nvSpPr>
            <p:spPr bwMode="auto">
              <a:xfrm>
                <a:off x="1671" y="3933"/>
                <a:ext cx="75" cy="23"/>
              </a:xfrm>
              <a:custGeom>
                <a:avLst/>
                <a:gdLst>
                  <a:gd name="T0" fmla="*/ 0 w 345"/>
                  <a:gd name="T1" fmla="*/ 0 h 100"/>
                  <a:gd name="T2" fmla="*/ 6 w 345"/>
                  <a:gd name="T3" fmla="*/ 3 h 100"/>
                  <a:gd name="T4" fmla="*/ 13 w 345"/>
                  <a:gd name="T5" fmla="*/ 6 h 100"/>
                  <a:gd name="T6" fmla="*/ 20 w 345"/>
                  <a:gd name="T7" fmla="*/ 9 h 100"/>
                  <a:gd name="T8" fmla="*/ 27 w 345"/>
                  <a:gd name="T9" fmla="*/ 11 h 100"/>
                  <a:gd name="T10" fmla="*/ 35 w 345"/>
                  <a:gd name="T11" fmla="*/ 13 h 100"/>
                  <a:gd name="T12" fmla="*/ 42 w 345"/>
                  <a:gd name="T13" fmla="*/ 16 h 100"/>
                  <a:gd name="T14" fmla="*/ 50 w 345"/>
                  <a:gd name="T15" fmla="*/ 18 h 100"/>
                  <a:gd name="T16" fmla="*/ 57 w 345"/>
                  <a:gd name="T17" fmla="*/ 20 h 100"/>
                  <a:gd name="T18" fmla="*/ 65 w 345"/>
                  <a:gd name="T19" fmla="*/ 21 h 100"/>
                  <a:gd name="T20" fmla="*/ 73 w 345"/>
                  <a:gd name="T21" fmla="*/ 23 h 100"/>
                  <a:gd name="T22" fmla="*/ 75 w 345"/>
                  <a:gd name="T23" fmla="*/ 23 h 10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5" h="100">
                    <a:moveTo>
                      <a:pt x="0" y="0"/>
                    </a:moveTo>
                    <a:lnTo>
                      <a:pt x="26" y="11"/>
                    </a:lnTo>
                    <a:lnTo>
                      <a:pt x="59" y="24"/>
                    </a:lnTo>
                    <a:lnTo>
                      <a:pt x="93" y="37"/>
                    </a:lnTo>
                    <a:lnTo>
                      <a:pt x="126" y="48"/>
                    </a:lnTo>
                    <a:lnTo>
                      <a:pt x="160" y="58"/>
                    </a:lnTo>
                    <a:lnTo>
                      <a:pt x="195" y="68"/>
                    </a:lnTo>
                    <a:lnTo>
                      <a:pt x="229" y="77"/>
                    </a:lnTo>
                    <a:lnTo>
                      <a:pt x="264" y="85"/>
                    </a:lnTo>
                    <a:lnTo>
                      <a:pt x="299" y="92"/>
                    </a:lnTo>
                    <a:lnTo>
                      <a:pt x="335" y="98"/>
                    </a:lnTo>
                    <a:lnTo>
                      <a:pt x="345" y="10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80" name="Freeform 536"/>
              <p:cNvSpPr>
                <a:spLocks/>
              </p:cNvSpPr>
              <p:nvPr/>
            </p:nvSpPr>
            <p:spPr bwMode="auto">
              <a:xfrm>
                <a:off x="1766" y="3954"/>
                <a:ext cx="79" cy="5"/>
              </a:xfrm>
              <a:custGeom>
                <a:avLst/>
                <a:gdLst>
                  <a:gd name="T0" fmla="*/ 0 w 360"/>
                  <a:gd name="T1" fmla="*/ 4 h 23"/>
                  <a:gd name="T2" fmla="*/ 1 w 360"/>
                  <a:gd name="T3" fmla="*/ 4 h 23"/>
                  <a:gd name="T4" fmla="*/ 9 w 360"/>
                  <a:gd name="T5" fmla="*/ 5 h 23"/>
                  <a:gd name="T6" fmla="*/ 17 w 360"/>
                  <a:gd name="T7" fmla="*/ 5 h 23"/>
                  <a:gd name="T8" fmla="*/ 25 w 360"/>
                  <a:gd name="T9" fmla="*/ 5 h 23"/>
                  <a:gd name="T10" fmla="*/ 33 w 360"/>
                  <a:gd name="T11" fmla="*/ 5 h 23"/>
                  <a:gd name="T12" fmla="*/ 40 w 360"/>
                  <a:gd name="T13" fmla="*/ 5 h 23"/>
                  <a:gd name="T14" fmla="*/ 48 w 360"/>
                  <a:gd name="T15" fmla="*/ 4 h 23"/>
                  <a:gd name="T16" fmla="*/ 56 w 360"/>
                  <a:gd name="T17" fmla="*/ 3 h 23"/>
                  <a:gd name="T18" fmla="*/ 64 w 360"/>
                  <a:gd name="T19" fmla="*/ 2 h 23"/>
                  <a:gd name="T20" fmla="*/ 72 w 360"/>
                  <a:gd name="T21" fmla="*/ 1 h 23"/>
                  <a:gd name="T22" fmla="*/ 79 w 360"/>
                  <a:gd name="T23" fmla="*/ 0 h 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60" h="23">
                    <a:moveTo>
                      <a:pt x="0" y="18"/>
                    </a:moveTo>
                    <a:lnTo>
                      <a:pt x="6" y="18"/>
                    </a:lnTo>
                    <a:lnTo>
                      <a:pt x="41" y="21"/>
                    </a:lnTo>
                    <a:lnTo>
                      <a:pt x="77" y="23"/>
                    </a:lnTo>
                    <a:lnTo>
                      <a:pt x="113" y="23"/>
                    </a:lnTo>
                    <a:lnTo>
                      <a:pt x="149" y="23"/>
                    </a:lnTo>
                    <a:lnTo>
                      <a:pt x="184" y="21"/>
                    </a:lnTo>
                    <a:lnTo>
                      <a:pt x="220" y="18"/>
                    </a:lnTo>
                    <a:lnTo>
                      <a:pt x="255" y="15"/>
                    </a:lnTo>
                    <a:lnTo>
                      <a:pt x="290" y="11"/>
                    </a:lnTo>
                    <a:lnTo>
                      <a:pt x="327" y="6"/>
                    </a:lnTo>
                    <a:lnTo>
                      <a:pt x="36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81" name="Freeform 537"/>
              <p:cNvSpPr>
                <a:spLocks/>
              </p:cNvSpPr>
              <p:nvPr/>
            </p:nvSpPr>
            <p:spPr bwMode="auto">
              <a:xfrm>
                <a:off x="1865" y="3920"/>
                <a:ext cx="73" cy="30"/>
              </a:xfrm>
              <a:custGeom>
                <a:avLst/>
                <a:gdLst>
                  <a:gd name="T0" fmla="*/ 0 w 333"/>
                  <a:gd name="T1" fmla="*/ 30 h 134"/>
                  <a:gd name="T2" fmla="*/ 4 w 333"/>
                  <a:gd name="T3" fmla="*/ 29 h 134"/>
                  <a:gd name="T4" fmla="*/ 11 w 333"/>
                  <a:gd name="T5" fmla="*/ 27 h 134"/>
                  <a:gd name="T6" fmla="*/ 19 w 333"/>
                  <a:gd name="T7" fmla="*/ 24 h 134"/>
                  <a:gd name="T8" fmla="*/ 26 w 333"/>
                  <a:gd name="T9" fmla="*/ 22 h 134"/>
                  <a:gd name="T10" fmla="*/ 34 w 333"/>
                  <a:gd name="T11" fmla="*/ 19 h 134"/>
                  <a:gd name="T12" fmla="*/ 41 w 333"/>
                  <a:gd name="T13" fmla="*/ 16 h 134"/>
                  <a:gd name="T14" fmla="*/ 48 w 333"/>
                  <a:gd name="T15" fmla="*/ 13 h 134"/>
                  <a:gd name="T16" fmla="*/ 55 w 333"/>
                  <a:gd name="T17" fmla="*/ 10 h 134"/>
                  <a:gd name="T18" fmla="*/ 62 w 333"/>
                  <a:gd name="T19" fmla="*/ 6 h 134"/>
                  <a:gd name="T20" fmla="*/ 69 w 333"/>
                  <a:gd name="T21" fmla="*/ 2 h 134"/>
                  <a:gd name="T22" fmla="*/ 73 w 333"/>
                  <a:gd name="T23" fmla="*/ 0 h 1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3" h="134">
                    <a:moveTo>
                      <a:pt x="0" y="134"/>
                    </a:moveTo>
                    <a:lnTo>
                      <a:pt x="18" y="129"/>
                    </a:lnTo>
                    <a:lnTo>
                      <a:pt x="52" y="119"/>
                    </a:lnTo>
                    <a:lnTo>
                      <a:pt x="86" y="109"/>
                    </a:lnTo>
                    <a:lnTo>
                      <a:pt x="120" y="98"/>
                    </a:lnTo>
                    <a:lnTo>
                      <a:pt x="153" y="85"/>
                    </a:lnTo>
                    <a:lnTo>
                      <a:pt x="186" y="72"/>
                    </a:lnTo>
                    <a:lnTo>
                      <a:pt x="219" y="57"/>
                    </a:lnTo>
                    <a:lnTo>
                      <a:pt x="251" y="43"/>
                    </a:lnTo>
                    <a:lnTo>
                      <a:pt x="284" y="27"/>
                    </a:lnTo>
                    <a:lnTo>
                      <a:pt x="315" y="11"/>
                    </a:lnTo>
                    <a:lnTo>
                      <a:pt x="33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82" name="Freeform 538"/>
              <p:cNvSpPr>
                <a:spLocks/>
              </p:cNvSpPr>
              <p:nvPr/>
            </p:nvSpPr>
            <p:spPr bwMode="auto">
              <a:xfrm>
                <a:off x="1957" y="3858"/>
                <a:ext cx="60" cy="51"/>
              </a:xfrm>
              <a:custGeom>
                <a:avLst/>
                <a:gdLst>
                  <a:gd name="T0" fmla="*/ 0 w 273"/>
                  <a:gd name="T1" fmla="*/ 51 h 234"/>
                  <a:gd name="T2" fmla="*/ 6 w 273"/>
                  <a:gd name="T3" fmla="*/ 47 h 234"/>
                  <a:gd name="T4" fmla="*/ 12 w 273"/>
                  <a:gd name="T5" fmla="*/ 43 h 234"/>
                  <a:gd name="T6" fmla="*/ 18 w 273"/>
                  <a:gd name="T7" fmla="*/ 38 h 234"/>
                  <a:gd name="T8" fmla="*/ 25 w 273"/>
                  <a:gd name="T9" fmla="*/ 33 h 234"/>
                  <a:gd name="T10" fmla="*/ 31 w 273"/>
                  <a:gd name="T11" fmla="*/ 28 h 234"/>
                  <a:gd name="T12" fmla="*/ 36 w 273"/>
                  <a:gd name="T13" fmla="*/ 23 h 234"/>
                  <a:gd name="T14" fmla="*/ 42 w 273"/>
                  <a:gd name="T15" fmla="*/ 18 h 234"/>
                  <a:gd name="T16" fmla="*/ 48 w 273"/>
                  <a:gd name="T17" fmla="*/ 12 h 234"/>
                  <a:gd name="T18" fmla="*/ 53 w 273"/>
                  <a:gd name="T19" fmla="*/ 7 h 234"/>
                  <a:gd name="T20" fmla="*/ 59 w 273"/>
                  <a:gd name="T21" fmla="*/ 1 h 234"/>
                  <a:gd name="T22" fmla="*/ 60 w 273"/>
                  <a:gd name="T23" fmla="*/ 0 h 2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3" h="234">
                    <a:moveTo>
                      <a:pt x="0" y="234"/>
                    </a:moveTo>
                    <a:lnTo>
                      <a:pt x="27" y="217"/>
                    </a:lnTo>
                    <a:lnTo>
                      <a:pt x="55" y="196"/>
                    </a:lnTo>
                    <a:lnTo>
                      <a:pt x="84" y="175"/>
                    </a:lnTo>
                    <a:lnTo>
                      <a:pt x="112" y="152"/>
                    </a:lnTo>
                    <a:lnTo>
                      <a:pt x="139" y="130"/>
                    </a:lnTo>
                    <a:lnTo>
                      <a:pt x="166" y="106"/>
                    </a:lnTo>
                    <a:lnTo>
                      <a:pt x="193" y="82"/>
                    </a:lnTo>
                    <a:lnTo>
                      <a:pt x="218" y="57"/>
                    </a:lnTo>
                    <a:lnTo>
                      <a:pt x="243" y="32"/>
                    </a:lnTo>
                    <a:lnTo>
                      <a:pt x="267" y="5"/>
                    </a:lnTo>
                    <a:lnTo>
                      <a:pt x="27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83" name="Freeform 539"/>
              <p:cNvSpPr>
                <a:spLocks/>
              </p:cNvSpPr>
              <p:nvPr/>
            </p:nvSpPr>
            <p:spPr bwMode="auto">
              <a:xfrm>
                <a:off x="2029" y="3773"/>
                <a:ext cx="41" cy="70"/>
              </a:xfrm>
              <a:custGeom>
                <a:avLst/>
                <a:gdLst>
                  <a:gd name="T0" fmla="*/ 0 w 181"/>
                  <a:gd name="T1" fmla="*/ 70 h 311"/>
                  <a:gd name="T2" fmla="*/ 1 w 181"/>
                  <a:gd name="T3" fmla="*/ 68 h 311"/>
                  <a:gd name="T4" fmla="*/ 6 w 181"/>
                  <a:gd name="T5" fmla="*/ 62 h 311"/>
                  <a:gd name="T6" fmla="*/ 11 w 181"/>
                  <a:gd name="T7" fmla="*/ 55 h 311"/>
                  <a:gd name="T8" fmla="*/ 15 w 181"/>
                  <a:gd name="T9" fmla="*/ 48 h 311"/>
                  <a:gd name="T10" fmla="*/ 19 w 181"/>
                  <a:gd name="T11" fmla="*/ 42 h 311"/>
                  <a:gd name="T12" fmla="*/ 24 w 181"/>
                  <a:gd name="T13" fmla="*/ 35 h 311"/>
                  <a:gd name="T14" fmla="*/ 28 w 181"/>
                  <a:gd name="T15" fmla="*/ 28 h 311"/>
                  <a:gd name="T16" fmla="*/ 31 w 181"/>
                  <a:gd name="T17" fmla="*/ 20 h 311"/>
                  <a:gd name="T18" fmla="*/ 35 w 181"/>
                  <a:gd name="T19" fmla="*/ 13 h 311"/>
                  <a:gd name="T20" fmla="*/ 38 w 181"/>
                  <a:gd name="T21" fmla="*/ 6 h 311"/>
                  <a:gd name="T22" fmla="*/ 41 w 181"/>
                  <a:gd name="T23" fmla="*/ 0 h 3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1" h="311">
                    <a:moveTo>
                      <a:pt x="0" y="311"/>
                    </a:moveTo>
                    <a:lnTo>
                      <a:pt x="5" y="303"/>
                    </a:lnTo>
                    <a:lnTo>
                      <a:pt x="27" y="275"/>
                    </a:lnTo>
                    <a:lnTo>
                      <a:pt x="48" y="245"/>
                    </a:lnTo>
                    <a:lnTo>
                      <a:pt x="67" y="215"/>
                    </a:lnTo>
                    <a:lnTo>
                      <a:pt x="86" y="185"/>
                    </a:lnTo>
                    <a:lnTo>
                      <a:pt x="104" y="154"/>
                    </a:lnTo>
                    <a:lnTo>
                      <a:pt x="123" y="123"/>
                    </a:lnTo>
                    <a:lnTo>
                      <a:pt x="139" y="91"/>
                    </a:lnTo>
                    <a:lnTo>
                      <a:pt x="154" y="59"/>
                    </a:lnTo>
                    <a:lnTo>
                      <a:pt x="169" y="27"/>
                    </a:lnTo>
                    <a:lnTo>
                      <a:pt x="181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84" name="Freeform 540"/>
              <p:cNvSpPr>
                <a:spLocks/>
              </p:cNvSpPr>
              <p:nvPr/>
            </p:nvSpPr>
            <p:spPr bwMode="auto">
              <a:xfrm>
                <a:off x="2076" y="3677"/>
                <a:ext cx="15" cy="78"/>
              </a:xfrm>
              <a:custGeom>
                <a:avLst/>
                <a:gdLst>
                  <a:gd name="T0" fmla="*/ 0 w 71"/>
                  <a:gd name="T1" fmla="*/ 78 h 354"/>
                  <a:gd name="T2" fmla="*/ 1 w 71"/>
                  <a:gd name="T3" fmla="*/ 73 h 354"/>
                  <a:gd name="T4" fmla="*/ 4 w 71"/>
                  <a:gd name="T5" fmla="*/ 65 h 354"/>
                  <a:gd name="T6" fmla="*/ 6 w 71"/>
                  <a:gd name="T7" fmla="*/ 58 h 354"/>
                  <a:gd name="T8" fmla="*/ 8 w 71"/>
                  <a:gd name="T9" fmla="*/ 50 h 354"/>
                  <a:gd name="T10" fmla="*/ 10 w 71"/>
                  <a:gd name="T11" fmla="*/ 43 h 354"/>
                  <a:gd name="T12" fmla="*/ 11 w 71"/>
                  <a:gd name="T13" fmla="*/ 35 h 354"/>
                  <a:gd name="T14" fmla="*/ 12 w 71"/>
                  <a:gd name="T15" fmla="*/ 27 h 354"/>
                  <a:gd name="T16" fmla="*/ 13 w 71"/>
                  <a:gd name="T17" fmla="*/ 20 h 354"/>
                  <a:gd name="T18" fmla="*/ 14 w 71"/>
                  <a:gd name="T19" fmla="*/ 11 h 354"/>
                  <a:gd name="T20" fmla="*/ 15 w 71"/>
                  <a:gd name="T21" fmla="*/ 4 h 354"/>
                  <a:gd name="T22" fmla="*/ 15 w 71"/>
                  <a:gd name="T23" fmla="*/ 0 h 3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1" h="354">
                    <a:moveTo>
                      <a:pt x="0" y="354"/>
                    </a:moveTo>
                    <a:lnTo>
                      <a:pt x="7" y="331"/>
                    </a:lnTo>
                    <a:lnTo>
                      <a:pt x="18" y="297"/>
                    </a:lnTo>
                    <a:lnTo>
                      <a:pt x="28" y="263"/>
                    </a:lnTo>
                    <a:lnTo>
                      <a:pt x="36" y="229"/>
                    </a:lnTo>
                    <a:lnTo>
                      <a:pt x="45" y="194"/>
                    </a:lnTo>
                    <a:lnTo>
                      <a:pt x="51" y="159"/>
                    </a:lnTo>
                    <a:lnTo>
                      <a:pt x="58" y="124"/>
                    </a:lnTo>
                    <a:lnTo>
                      <a:pt x="63" y="89"/>
                    </a:lnTo>
                    <a:lnTo>
                      <a:pt x="67" y="52"/>
                    </a:lnTo>
                    <a:lnTo>
                      <a:pt x="70" y="17"/>
                    </a:lnTo>
                    <a:lnTo>
                      <a:pt x="71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85" name="Line 541"/>
              <p:cNvSpPr>
                <a:spLocks noChangeShapeType="1"/>
              </p:cNvSpPr>
              <p:nvPr/>
            </p:nvSpPr>
            <p:spPr bwMode="auto">
              <a:xfrm>
                <a:off x="2093" y="3657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86" name="Freeform 542"/>
              <p:cNvSpPr>
                <a:spLocks/>
              </p:cNvSpPr>
              <p:nvPr/>
            </p:nvSpPr>
            <p:spPr bwMode="auto">
              <a:xfrm>
                <a:off x="2286" y="3575"/>
                <a:ext cx="8" cy="82"/>
              </a:xfrm>
              <a:custGeom>
                <a:avLst/>
                <a:gdLst>
                  <a:gd name="T0" fmla="*/ 8 w 30"/>
                  <a:gd name="T1" fmla="*/ 82 h 367"/>
                  <a:gd name="T2" fmla="*/ 8 w 30"/>
                  <a:gd name="T3" fmla="*/ 72 h 367"/>
                  <a:gd name="T4" fmla="*/ 7 w 30"/>
                  <a:gd name="T5" fmla="*/ 61 h 367"/>
                  <a:gd name="T6" fmla="*/ 7 w 30"/>
                  <a:gd name="T7" fmla="*/ 51 h 367"/>
                  <a:gd name="T8" fmla="*/ 6 w 30"/>
                  <a:gd name="T9" fmla="*/ 41 h 367"/>
                  <a:gd name="T10" fmla="*/ 5 w 30"/>
                  <a:gd name="T11" fmla="*/ 31 h 367"/>
                  <a:gd name="T12" fmla="*/ 3 w 30"/>
                  <a:gd name="T13" fmla="*/ 21 h 367"/>
                  <a:gd name="T14" fmla="*/ 2 w 30"/>
                  <a:gd name="T15" fmla="*/ 11 h 367"/>
                  <a:gd name="T16" fmla="*/ 0 w 30"/>
                  <a:gd name="T17" fmla="*/ 1 h 367"/>
                  <a:gd name="T18" fmla="*/ 0 w 30"/>
                  <a:gd name="T19" fmla="*/ 0 h 3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367">
                    <a:moveTo>
                      <a:pt x="30" y="367"/>
                    </a:moveTo>
                    <a:lnTo>
                      <a:pt x="29" y="321"/>
                    </a:lnTo>
                    <a:lnTo>
                      <a:pt x="28" y="275"/>
                    </a:lnTo>
                    <a:lnTo>
                      <a:pt x="26" y="229"/>
                    </a:lnTo>
                    <a:lnTo>
                      <a:pt x="22" y="185"/>
                    </a:lnTo>
                    <a:lnTo>
                      <a:pt x="18" y="139"/>
                    </a:lnTo>
                    <a:lnTo>
                      <a:pt x="13" y="93"/>
                    </a:lnTo>
                    <a:lnTo>
                      <a:pt x="7" y="47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87" name="Freeform 543"/>
              <p:cNvSpPr>
                <a:spLocks/>
              </p:cNvSpPr>
              <p:nvPr/>
            </p:nvSpPr>
            <p:spPr bwMode="auto">
              <a:xfrm>
                <a:off x="2260" y="3478"/>
                <a:ext cx="23" cy="77"/>
              </a:xfrm>
              <a:custGeom>
                <a:avLst/>
                <a:gdLst>
                  <a:gd name="T0" fmla="*/ 23 w 103"/>
                  <a:gd name="T1" fmla="*/ 77 h 354"/>
                  <a:gd name="T2" fmla="*/ 21 w 103"/>
                  <a:gd name="T3" fmla="*/ 68 h 354"/>
                  <a:gd name="T4" fmla="*/ 19 w 103"/>
                  <a:gd name="T5" fmla="*/ 58 h 354"/>
                  <a:gd name="T6" fmla="*/ 16 w 103"/>
                  <a:gd name="T7" fmla="*/ 49 h 354"/>
                  <a:gd name="T8" fmla="*/ 13 w 103"/>
                  <a:gd name="T9" fmla="*/ 39 h 354"/>
                  <a:gd name="T10" fmla="*/ 10 w 103"/>
                  <a:gd name="T11" fmla="*/ 30 h 354"/>
                  <a:gd name="T12" fmla="*/ 7 w 103"/>
                  <a:gd name="T13" fmla="*/ 20 h 354"/>
                  <a:gd name="T14" fmla="*/ 4 w 103"/>
                  <a:gd name="T15" fmla="*/ 10 h 354"/>
                  <a:gd name="T16" fmla="*/ 0 w 103"/>
                  <a:gd name="T17" fmla="*/ 1 h 354"/>
                  <a:gd name="T18" fmla="*/ 0 w 103"/>
                  <a:gd name="T19" fmla="*/ 0 h 3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3" h="354">
                    <a:moveTo>
                      <a:pt x="103" y="354"/>
                    </a:moveTo>
                    <a:lnTo>
                      <a:pt x="93" y="312"/>
                    </a:lnTo>
                    <a:lnTo>
                      <a:pt x="84" y="268"/>
                    </a:lnTo>
                    <a:lnTo>
                      <a:pt x="72" y="224"/>
                    </a:lnTo>
                    <a:lnTo>
                      <a:pt x="59" y="179"/>
                    </a:lnTo>
                    <a:lnTo>
                      <a:pt x="47" y="136"/>
                    </a:lnTo>
                    <a:lnTo>
                      <a:pt x="33" y="92"/>
                    </a:lnTo>
                    <a:lnTo>
                      <a:pt x="18" y="48"/>
                    </a:lnTo>
                    <a:lnTo>
                      <a:pt x="2" y="6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88" name="Freeform 544"/>
              <p:cNvSpPr>
                <a:spLocks/>
              </p:cNvSpPr>
              <p:nvPr/>
            </p:nvSpPr>
            <p:spPr bwMode="auto">
              <a:xfrm>
                <a:off x="2215" y="3387"/>
                <a:ext cx="37" cy="72"/>
              </a:xfrm>
              <a:custGeom>
                <a:avLst/>
                <a:gdLst>
                  <a:gd name="T0" fmla="*/ 37 w 173"/>
                  <a:gd name="T1" fmla="*/ 72 h 326"/>
                  <a:gd name="T2" fmla="*/ 34 w 173"/>
                  <a:gd name="T3" fmla="*/ 64 h 326"/>
                  <a:gd name="T4" fmla="*/ 29 w 173"/>
                  <a:gd name="T5" fmla="*/ 55 h 326"/>
                  <a:gd name="T6" fmla="*/ 25 w 173"/>
                  <a:gd name="T7" fmla="*/ 46 h 326"/>
                  <a:gd name="T8" fmla="*/ 21 w 173"/>
                  <a:gd name="T9" fmla="*/ 37 h 326"/>
                  <a:gd name="T10" fmla="*/ 16 w 173"/>
                  <a:gd name="T11" fmla="*/ 28 h 326"/>
                  <a:gd name="T12" fmla="*/ 11 w 173"/>
                  <a:gd name="T13" fmla="*/ 19 h 326"/>
                  <a:gd name="T14" fmla="*/ 6 w 173"/>
                  <a:gd name="T15" fmla="*/ 10 h 326"/>
                  <a:gd name="T16" fmla="*/ 1 w 173"/>
                  <a:gd name="T17" fmla="*/ 2 h 326"/>
                  <a:gd name="T18" fmla="*/ 0 w 173"/>
                  <a:gd name="T19" fmla="*/ 0 h 3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3" h="326">
                    <a:moveTo>
                      <a:pt x="173" y="326"/>
                    </a:moveTo>
                    <a:lnTo>
                      <a:pt x="157" y="290"/>
                    </a:lnTo>
                    <a:lnTo>
                      <a:pt x="137" y="248"/>
                    </a:lnTo>
                    <a:lnTo>
                      <a:pt x="117" y="207"/>
                    </a:lnTo>
                    <a:lnTo>
                      <a:pt x="96" y="166"/>
                    </a:lnTo>
                    <a:lnTo>
                      <a:pt x="75" y="126"/>
                    </a:lnTo>
                    <a:lnTo>
                      <a:pt x="52" y="86"/>
                    </a:lnTo>
                    <a:lnTo>
                      <a:pt x="29" y="46"/>
                    </a:lnTo>
                    <a:lnTo>
                      <a:pt x="4" y="8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89" name="Freeform 545"/>
              <p:cNvSpPr>
                <a:spLocks/>
              </p:cNvSpPr>
              <p:nvPr/>
            </p:nvSpPr>
            <p:spPr bwMode="auto">
              <a:xfrm>
                <a:off x="2151" y="3308"/>
                <a:ext cx="52" cy="62"/>
              </a:xfrm>
              <a:custGeom>
                <a:avLst/>
                <a:gdLst>
                  <a:gd name="T0" fmla="*/ 52 w 234"/>
                  <a:gd name="T1" fmla="*/ 62 h 285"/>
                  <a:gd name="T2" fmla="*/ 47 w 234"/>
                  <a:gd name="T3" fmla="*/ 55 h 285"/>
                  <a:gd name="T4" fmla="*/ 41 w 234"/>
                  <a:gd name="T5" fmla="*/ 47 h 285"/>
                  <a:gd name="T6" fmla="*/ 35 w 234"/>
                  <a:gd name="T7" fmla="*/ 39 h 285"/>
                  <a:gd name="T8" fmla="*/ 29 w 234"/>
                  <a:gd name="T9" fmla="*/ 32 h 285"/>
                  <a:gd name="T10" fmla="*/ 22 w 234"/>
                  <a:gd name="T11" fmla="*/ 24 h 285"/>
                  <a:gd name="T12" fmla="*/ 16 w 234"/>
                  <a:gd name="T13" fmla="*/ 17 h 285"/>
                  <a:gd name="T14" fmla="*/ 9 w 234"/>
                  <a:gd name="T15" fmla="*/ 9 h 285"/>
                  <a:gd name="T16" fmla="*/ 2 w 234"/>
                  <a:gd name="T17" fmla="*/ 2 h 285"/>
                  <a:gd name="T18" fmla="*/ 0 w 234"/>
                  <a:gd name="T19" fmla="*/ 0 h 2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4" h="285">
                    <a:moveTo>
                      <a:pt x="234" y="285"/>
                    </a:moveTo>
                    <a:lnTo>
                      <a:pt x="213" y="255"/>
                    </a:lnTo>
                    <a:lnTo>
                      <a:pt x="185" y="218"/>
                    </a:lnTo>
                    <a:lnTo>
                      <a:pt x="157" y="181"/>
                    </a:lnTo>
                    <a:lnTo>
                      <a:pt x="129" y="145"/>
                    </a:lnTo>
                    <a:lnTo>
                      <a:pt x="100" y="110"/>
                    </a:lnTo>
                    <a:lnTo>
                      <a:pt x="70" y="76"/>
                    </a:lnTo>
                    <a:lnTo>
                      <a:pt x="39" y="42"/>
                    </a:lnTo>
                    <a:lnTo>
                      <a:pt x="7" y="9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90" name="Freeform 546"/>
              <p:cNvSpPr>
                <a:spLocks/>
              </p:cNvSpPr>
              <p:nvPr/>
            </p:nvSpPr>
            <p:spPr bwMode="auto">
              <a:xfrm>
                <a:off x="2074" y="3241"/>
                <a:ext cx="64" cy="51"/>
              </a:xfrm>
              <a:custGeom>
                <a:avLst/>
                <a:gdLst>
                  <a:gd name="T0" fmla="*/ 64 w 287"/>
                  <a:gd name="T1" fmla="*/ 51 h 231"/>
                  <a:gd name="T2" fmla="*/ 58 w 287"/>
                  <a:gd name="T3" fmla="*/ 46 h 231"/>
                  <a:gd name="T4" fmla="*/ 51 w 287"/>
                  <a:gd name="T5" fmla="*/ 39 h 231"/>
                  <a:gd name="T6" fmla="*/ 43 w 287"/>
                  <a:gd name="T7" fmla="*/ 32 h 231"/>
                  <a:gd name="T8" fmla="*/ 35 w 287"/>
                  <a:gd name="T9" fmla="*/ 26 h 231"/>
                  <a:gd name="T10" fmla="*/ 27 w 287"/>
                  <a:gd name="T11" fmla="*/ 20 h 231"/>
                  <a:gd name="T12" fmla="*/ 19 w 287"/>
                  <a:gd name="T13" fmla="*/ 14 h 231"/>
                  <a:gd name="T14" fmla="*/ 11 w 287"/>
                  <a:gd name="T15" fmla="*/ 8 h 231"/>
                  <a:gd name="T16" fmla="*/ 3 w 287"/>
                  <a:gd name="T17" fmla="*/ 2 h 231"/>
                  <a:gd name="T18" fmla="*/ 0 w 287"/>
                  <a:gd name="T19" fmla="*/ 0 h 2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7" h="231">
                    <a:moveTo>
                      <a:pt x="287" y="231"/>
                    </a:moveTo>
                    <a:lnTo>
                      <a:pt x="261" y="208"/>
                    </a:lnTo>
                    <a:lnTo>
                      <a:pt x="228" y="178"/>
                    </a:lnTo>
                    <a:lnTo>
                      <a:pt x="193" y="147"/>
                    </a:lnTo>
                    <a:lnTo>
                      <a:pt x="158" y="119"/>
                    </a:lnTo>
                    <a:lnTo>
                      <a:pt x="122" y="90"/>
                    </a:lnTo>
                    <a:lnTo>
                      <a:pt x="86" y="62"/>
                    </a:lnTo>
                    <a:lnTo>
                      <a:pt x="49" y="35"/>
                    </a:lnTo>
                    <a:lnTo>
                      <a:pt x="12" y="8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91" name="Freeform 547"/>
              <p:cNvSpPr>
                <a:spLocks/>
              </p:cNvSpPr>
              <p:nvPr/>
            </p:nvSpPr>
            <p:spPr bwMode="auto">
              <a:xfrm>
                <a:off x="1984" y="3193"/>
                <a:ext cx="73" cy="37"/>
              </a:xfrm>
              <a:custGeom>
                <a:avLst/>
                <a:gdLst>
                  <a:gd name="T0" fmla="*/ 73 w 327"/>
                  <a:gd name="T1" fmla="*/ 37 h 169"/>
                  <a:gd name="T2" fmla="*/ 67 w 327"/>
                  <a:gd name="T3" fmla="*/ 33 h 169"/>
                  <a:gd name="T4" fmla="*/ 58 w 327"/>
                  <a:gd name="T5" fmla="*/ 28 h 169"/>
                  <a:gd name="T6" fmla="*/ 49 w 327"/>
                  <a:gd name="T7" fmla="*/ 23 h 169"/>
                  <a:gd name="T8" fmla="*/ 40 w 327"/>
                  <a:gd name="T9" fmla="*/ 19 h 169"/>
                  <a:gd name="T10" fmla="*/ 31 w 327"/>
                  <a:gd name="T11" fmla="*/ 14 h 169"/>
                  <a:gd name="T12" fmla="*/ 22 w 327"/>
                  <a:gd name="T13" fmla="*/ 10 h 169"/>
                  <a:gd name="T14" fmla="*/ 13 w 327"/>
                  <a:gd name="T15" fmla="*/ 6 h 169"/>
                  <a:gd name="T16" fmla="*/ 4 w 327"/>
                  <a:gd name="T17" fmla="*/ 1 h 169"/>
                  <a:gd name="T18" fmla="*/ 0 w 327"/>
                  <a:gd name="T19" fmla="*/ 0 h 1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7" h="169">
                    <a:moveTo>
                      <a:pt x="327" y="169"/>
                    </a:moveTo>
                    <a:lnTo>
                      <a:pt x="300" y="152"/>
                    </a:lnTo>
                    <a:lnTo>
                      <a:pt x="261" y="130"/>
                    </a:lnTo>
                    <a:lnTo>
                      <a:pt x="221" y="107"/>
                    </a:lnTo>
                    <a:lnTo>
                      <a:pt x="181" y="85"/>
                    </a:lnTo>
                    <a:lnTo>
                      <a:pt x="140" y="64"/>
                    </a:lnTo>
                    <a:lnTo>
                      <a:pt x="99" y="45"/>
                    </a:lnTo>
                    <a:lnTo>
                      <a:pt x="57" y="26"/>
                    </a:lnTo>
                    <a:lnTo>
                      <a:pt x="16" y="6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92" name="Freeform 548"/>
              <p:cNvSpPr>
                <a:spLocks/>
              </p:cNvSpPr>
              <p:nvPr/>
            </p:nvSpPr>
            <p:spPr bwMode="auto">
              <a:xfrm>
                <a:off x="1887" y="3164"/>
                <a:ext cx="79" cy="22"/>
              </a:xfrm>
              <a:custGeom>
                <a:avLst/>
                <a:gdLst>
                  <a:gd name="T0" fmla="*/ 79 w 354"/>
                  <a:gd name="T1" fmla="*/ 22 h 99"/>
                  <a:gd name="T2" fmla="*/ 73 w 354"/>
                  <a:gd name="T3" fmla="*/ 20 h 99"/>
                  <a:gd name="T4" fmla="*/ 63 w 354"/>
                  <a:gd name="T5" fmla="*/ 17 h 99"/>
                  <a:gd name="T6" fmla="*/ 54 w 354"/>
                  <a:gd name="T7" fmla="*/ 14 h 99"/>
                  <a:gd name="T8" fmla="*/ 44 w 354"/>
                  <a:gd name="T9" fmla="*/ 11 h 99"/>
                  <a:gd name="T10" fmla="*/ 34 w 354"/>
                  <a:gd name="T11" fmla="*/ 8 h 99"/>
                  <a:gd name="T12" fmla="*/ 24 w 354"/>
                  <a:gd name="T13" fmla="*/ 5 h 99"/>
                  <a:gd name="T14" fmla="*/ 14 w 354"/>
                  <a:gd name="T15" fmla="*/ 3 h 99"/>
                  <a:gd name="T16" fmla="*/ 4 w 354"/>
                  <a:gd name="T17" fmla="*/ 1 h 99"/>
                  <a:gd name="T18" fmla="*/ 0 w 354"/>
                  <a:gd name="T19" fmla="*/ 0 h 9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4" h="99">
                    <a:moveTo>
                      <a:pt x="354" y="99"/>
                    </a:moveTo>
                    <a:lnTo>
                      <a:pt x="328" y="89"/>
                    </a:lnTo>
                    <a:lnTo>
                      <a:pt x="284" y="75"/>
                    </a:lnTo>
                    <a:lnTo>
                      <a:pt x="241" y="61"/>
                    </a:lnTo>
                    <a:lnTo>
                      <a:pt x="197" y="48"/>
                    </a:lnTo>
                    <a:lnTo>
                      <a:pt x="153" y="35"/>
                    </a:lnTo>
                    <a:lnTo>
                      <a:pt x="109" y="23"/>
                    </a:lnTo>
                    <a:lnTo>
                      <a:pt x="64" y="14"/>
                    </a:lnTo>
                    <a:lnTo>
                      <a:pt x="19" y="4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93" name="Freeform 549"/>
              <p:cNvSpPr>
                <a:spLocks/>
              </p:cNvSpPr>
              <p:nvPr/>
            </p:nvSpPr>
            <p:spPr bwMode="auto">
              <a:xfrm>
                <a:off x="1787" y="3155"/>
                <a:ext cx="80" cy="6"/>
              </a:xfrm>
              <a:custGeom>
                <a:avLst/>
                <a:gdLst>
                  <a:gd name="T0" fmla="*/ 80 w 366"/>
                  <a:gd name="T1" fmla="*/ 6 h 27"/>
                  <a:gd name="T2" fmla="*/ 75 w 366"/>
                  <a:gd name="T3" fmla="*/ 5 h 27"/>
                  <a:gd name="T4" fmla="*/ 65 w 366"/>
                  <a:gd name="T5" fmla="*/ 4 h 27"/>
                  <a:gd name="T6" fmla="*/ 55 w 366"/>
                  <a:gd name="T7" fmla="*/ 3 h 27"/>
                  <a:gd name="T8" fmla="*/ 45 w 366"/>
                  <a:gd name="T9" fmla="*/ 2 h 27"/>
                  <a:gd name="T10" fmla="*/ 35 w 366"/>
                  <a:gd name="T11" fmla="*/ 1 h 27"/>
                  <a:gd name="T12" fmla="*/ 25 w 366"/>
                  <a:gd name="T13" fmla="*/ 1 h 27"/>
                  <a:gd name="T14" fmla="*/ 15 w 366"/>
                  <a:gd name="T15" fmla="*/ 0 h 27"/>
                  <a:gd name="T16" fmla="*/ 5 w 366"/>
                  <a:gd name="T17" fmla="*/ 0 h 27"/>
                  <a:gd name="T18" fmla="*/ 0 w 366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6" h="27">
                    <a:moveTo>
                      <a:pt x="366" y="27"/>
                    </a:moveTo>
                    <a:lnTo>
                      <a:pt x="342" y="24"/>
                    </a:lnTo>
                    <a:lnTo>
                      <a:pt x="296" y="17"/>
                    </a:lnTo>
                    <a:lnTo>
                      <a:pt x="251" y="12"/>
                    </a:lnTo>
                    <a:lnTo>
                      <a:pt x="206" y="8"/>
                    </a:lnTo>
                    <a:lnTo>
                      <a:pt x="160" y="5"/>
                    </a:lnTo>
                    <a:lnTo>
                      <a:pt x="114" y="3"/>
                    </a:lnTo>
                    <a:lnTo>
                      <a:pt x="68" y="1"/>
                    </a:lnTo>
                    <a:lnTo>
                      <a:pt x="23" y="0"/>
                    </a:lnTo>
                    <a:lnTo>
                      <a:pt x="0" y="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94" name="Freeform 550"/>
              <p:cNvSpPr>
                <a:spLocks/>
              </p:cNvSpPr>
              <p:nvPr/>
            </p:nvSpPr>
            <p:spPr bwMode="auto">
              <a:xfrm>
                <a:off x="1684" y="3155"/>
                <a:ext cx="82" cy="11"/>
              </a:xfrm>
              <a:custGeom>
                <a:avLst/>
                <a:gdLst>
                  <a:gd name="T0" fmla="*/ 82 w 366"/>
                  <a:gd name="T1" fmla="*/ 0 h 49"/>
                  <a:gd name="T2" fmla="*/ 77 w 366"/>
                  <a:gd name="T3" fmla="*/ 0 h 49"/>
                  <a:gd name="T4" fmla="*/ 67 w 366"/>
                  <a:gd name="T5" fmla="*/ 1 h 49"/>
                  <a:gd name="T6" fmla="*/ 57 w 366"/>
                  <a:gd name="T7" fmla="*/ 2 h 49"/>
                  <a:gd name="T8" fmla="*/ 46 w 366"/>
                  <a:gd name="T9" fmla="*/ 3 h 49"/>
                  <a:gd name="T10" fmla="*/ 36 w 366"/>
                  <a:gd name="T11" fmla="*/ 4 h 49"/>
                  <a:gd name="T12" fmla="*/ 26 w 366"/>
                  <a:gd name="T13" fmla="*/ 6 h 49"/>
                  <a:gd name="T14" fmla="*/ 16 w 366"/>
                  <a:gd name="T15" fmla="*/ 8 h 49"/>
                  <a:gd name="T16" fmla="*/ 6 w 366"/>
                  <a:gd name="T17" fmla="*/ 10 h 49"/>
                  <a:gd name="T18" fmla="*/ 0 w 366"/>
                  <a:gd name="T19" fmla="*/ 11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6" h="49">
                    <a:moveTo>
                      <a:pt x="366" y="0"/>
                    </a:moveTo>
                    <a:lnTo>
                      <a:pt x="343" y="1"/>
                    </a:lnTo>
                    <a:lnTo>
                      <a:pt x="297" y="4"/>
                    </a:lnTo>
                    <a:lnTo>
                      <a:pt x="253" y="8"/>
                    </a:lnTo>
                    <a:lnTo>
                      <a:pt x="207" y="13"/>
                    </a:lnTo>
                    <a:lnTo>
                      <a:pt x="161" y="20"/>
                    </a:lnTo>
                    <a:lnTo>
                      <a:pt x="116" y="26"/>
                    </a:lnTo>
                    <a:lnTo>
                      <a:pt x="71" y="34"/>
                    </a:lnTo>
                    <a:lnTo>
                      <a:pt x="26" y="43"/>
                    </a:lnTo>
                    <a:lnTo>
                      <a:pt x="0" y="4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95" name="Freeform 551"/>
              <p:cNvSpPr>
                <a:spLocks/>
              </p:cNvSpPr>
              <p:nvPr/>
            </p:nvSpPr>
            <p:spPr bwMode="auto">
              <a:xfrm>
                <a:off x="1589" y="3170"/>
                <a:ext cx="77" cy="28"/>
              </a:xfrm>
              <a:custGeom>
                <a:avLst/>
                <a:gdLst>
                  <a:gd name="T0" fmla="*/ 77 w 347"/>
                  <a:gd name="T1" fmla="*/ 0 h 120"/>
                  <a:gd name="T2" fmla="*/ 73 w 347"/>
                  <a:gd name="T3" fmla="*/ 1 h 120"/>
                  <a:gd name="T4" fmla="*/ 63 w 347"/>
                  <a:gd name="T5" fmla="*/ 4 h 120"/>
                  <a:gd name="T6" fmla="*/ 53 w 347"/>
                  <a:gd name="T7" fmla="*/ 7 h 120"/>
                  <a:gd name="T8" fmla="*/ 44 w 347"/>
                  <a:gd name="T9" fmla="*/ 10 h 120"/>
                  <a:gd name="T10" fmla="*/ 34 w 347"/>
                  <a:gd name="T11" fmla="*/ 14 h 120"/>
                  <a:gd name="T12" fmla="*/ 24 w 347"/>
                  <a:gd name="T13" fmla="*/ 17 h 120"/>
                  <a:gd name="T14" fmla="*/ 15 w 347"/>
                  <a:gd name="T15" fmla="*/ 21 h 120"/>
                  <a:gd name="T16" fmla="*/ 6 w 347"/>
                  <a:gd name="T17" fmla="*/ 25 h 120"/>
                  <a:gd name="T18" fmla="*/ 0 w 347"/>
                  <a:gd name="T19" fmla="*/ 28 h 1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7" h="120">
                    <a:moveTo>
                      <a:pt x="347" y="0"/>
                    </a:moveTo>
                    <a:lnTo>
                      <a:pt x="329" y="4"/>
                    </a:lnTo>
                    <a:lnTo>
                      <a:pt x="284" y="17"/>
                    </a:lnTo>
                    <a:lnTo>
                      <a:pt x="240" y="30"/>
                    </a:lnTo>
                    <a:lnTo>
                      <a:pt x="197" y="44"/>
                    </a:lnTo>
                    <a:lnTo>
                      <a:pt x="154" y="58"/>
                    </a:lnTo>
                    <a:lnTo>
                      <a:pt x="110" y="74"/>
                    </a:lnTo>
                    <a:lnTo>
                      <a:pt x="68" y="91"/>
                    </a:lnTo>
                    <a:lnTo>
                      <a:pt x="26" y="108"/>
                    </a:lnTo>
                    <a:lnTo>
                      <a:pt x="0" y="12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96" name="Freeform 552"/>
              <p:cNvSpPr>
                <a:spLocks/>
              </p:cNvSpPr>
              <p:nvPr/>
            </p:nvSpPr>
            <p:spPr bwMode="auto">
              <a:xfrm>
                <a:off x="1500" y="3206"/>
                <a:ext cx="70" cy="42"/>
              </a:xfrm>
              <a:custGeom>
                <a:avLst/>
                <a:gdLst>
                  <a:gd name="T0" fmla="*/ 70 w 317"/>
                  <a:gd name="T1" fmla="*/ 0 h 188"/>
                  <a:gd name="T2" fmla="*/ 67 w 317"/>
                  <a:gd name="T3" fmla="*/ 1 h 188"/>
                  <a:gd name="T4" fmla="*/ 58 w 317"/>
                  <a:gd name="T5" fmla="*/ 6 h 188"/>
                  <a:gd name="T6" fmla="*/ 49 w 317"/>
                  <a:gd name="T7" fmla="*/ 11 h 188"/>
                  <a:gd name="T8" fmla="*/ 40 w 317"/>
                  <a:gd name="T9" fmla="*/ 16 h 188"/>
                  <a:gd name="T10" fmla="*/ 31 w 317"/>
                  <a:gd name="T11" fmla="*/ 21 h 188"/>
                  <a:gd name="T12" fmla="*/ 23 w 317"/>
                  <a:gd name="T13" fmla="*/ 27 h 188"/>
                  <a:gd name="T14" fmla="*/ 14 w 317"/>
                  <a:gd name="T15" fmla="*/ 32 h 188"/>
                  <a:gd name="T16" fmla="*/ 6 w 317"/>
                  <a:gd name="T17" fmla="*/ 38 h 188"/>
                  <a:gd name="T18" fmla="*/ 0 w 317"/>
                  <a:gd name="T19" fmla="*/ 42 h 1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7" h="188">
                    <a:moveTo>
                      <a:pt x="317" y="0"/>
                    </a:moveTo>
                    <a:lnTo>
                      <a:pt x="303" y="6"/>
                    </a:lnTo>
                    <a:lnTo>
                      <a:pt x="261" y="27"/>
                    </a:lnTo>
                    <a:lnTo>
                      <a:pt x="221" y="49"/>
                    </a:lnTo>
                    <a:lnTo>
                      <a:pt x="181" y="72"/>
                    </a:lnTo>
                    <a:lnTo>
                      <a:pt x="142" y="94"/>
                    </a:lnTo>
                    <a:lnTo>
                      <a:pt x="103" y="119"/>
                    </a:lnTo>
                    <a:lnTo>
                      <a:pt x="64" y="143"/>
                    </a:lnTo>
                    <a:lnTo>
                      <a:pt x="27" y="169"/>
                    </a:lnTo>
                    <a:lnTo>
                      <a:pt x="0" y="18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97" name="Freeform 553"/>
              <p:cNvSpPr>
                <a:spLocks/>
              </p:cNvSpPr>
              <p:nvPr/>
            </p:nvSpPr>
            <p:spPr bwMode="auto">
              <a:xfrm>
                <a:off x="1423" y="3260"/>
                <a:ext cx="60" cy="56"/>
              </a:xfrm>
              <a:custGeom>
                <a:avLst/>
                <a:gdLst>
                  <a:gd name="T0" fmla="*/ 60 w 273"/>
                  <a:gd name="T1" fmla="*/ 0 h 250"/>
                  <a:gd name="T2" fmla="*/ 58 w 273"/>
                  <a:gd name="T3" fmla="*/ 2 h 250"/>
                  <a:gd name="T4" fmla="*/ 50 w 273"/>
                  <a:gd name="T5" fmla="*/ 9 h 250"/>
                  <a:gd name="T6" fmla="*/ 42 w 273"/>
                  <a:gd name="T7" fmla="*/ 15 h 250"/>
                  <a:gd name="T8" fmla="*/ 35 w 273"/>
                  <a:gd name="T9" fmla="*/ 22 h 250"/>
                  <a:gd name="T10" fmla="*/ 27 w 273"/>
                  <a:gd name="T11" fmla="*/ 28 h 250"/>
                  <a:gd name="T12" fmla="*/ 20 w 273"/>
                  <a:gd name="T13" fmla="*/ 36 h 250"/>
                  <a:gd name="T14" fmla="*/ 13 w 273"/>
                  <a:gd name="T15" fmla="*/ 43 h 250"/>
                  <a:gd name="T16" fmla="*/ 5 w 273"/>
                  <a:gd name="T17" fmla="*/ 50 h 250"/>
                  <a:gd name="T18" fmla="*/ 0 w 273"/>
                  <a:gd name="T19" fmla="*/ 56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3" h="250">
                    <a:moveTo>
                      <a:pt x="273" y="0"/>
                    </a:moveTo>
                    <a:lnTo>
                      <a:pt x="262" y="9"/>
                    </a:lnTo>
                    <a:lnTo>
                      <a:pt x="226" y="38"/>
                    </a:lnTo>
                    <a:lnTo>
                      <a:pt x="191" y="66"/>
                    </a:lnTo>
                    <a:lnTo>
                      <a:pt x="157" y="97"/>
                    </a:lnTo>
                    <a:lnTo>
                      <a:pt x="123" y="127"/>
                    </a:lnTo>
                    <a:lnTo>
                      <a:pt x="90" y="159"/>
                    </a:lnTo>
                    <a:lnTo>
                      <a:pt x="57" y="191"/>
                    </a:lnTo>
                    <a:lnTo>
                      <a:pt x="25" y="224"/>
                    </a:lnTo>
                    <a:lnTo>
                      <a:pt x="0" y="25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98" name="Freeform 554"/>
              <p:cNvSpPr>
                <a:spLocks/>
              </p:cNvSpPr>
              <p:nvPr/>
            </p:nvSpPr>
            <p:spPr bwMode="auto">
              <a:xfrm>
                <a:off x="1363" y="3329"/>
                <a:ext cx="48" cy="67"/>
              </a:xfrm>
              <a:custGeom>
                <a:avLst/>
                <a:gdLst>
                  <a:gd name="T0" fmla="*/ 48 w 217"/>
                  <a:gd name="T1" fmla="*/ 0 h 298"/>
                  <a:gd name="T2" fmla="*/ 46 w 217"/>
                  <a:gd name="T3" fmla="*/ 2 h 298"/>
                  <a:gd name="T4" fmla="*/ 40 w 217"/>
                  <a:gd name="T5" fmla="*/ 9 h 298"/>
                  <a:gd name="T6" fmla="*/ 34 w 217"/>
                  <a:gd name="T7" fmla="*/ 18 h 298"/>
                  <a:gd name="T8" fmla="*/ 27 w 217"/>
                  <a:gd name="T9" fmla="*/ 26 h 298"/>
                  <a:gd name="T10" fmla="*/ 21 w 217"/>
                  <a:gd name="T11" fmla="*/ 34 h 298"/>
                  <a:gd name="T12" fmla="*/ 16 w 217"/>
                  <a:gd name="T13" fmla="*/ 42 h 298"/>
                  <a:gd name="T14" fmla="*/ 10 w 217"/>
                  <a:gd name="T15" fmla="*/ 51 h 298"/>
                  <a:gd name="T16" fmla="*/ 4 w 217"/>
                  <a:gd name="T17" fmla="*/ 60 h 298"/>
                  <a:gd name="T18" fmla="*/ 0 w 217"/>
                  <a:gd name="T19" fmla="*/ 67 h 2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7" h="298">
                    <a:moveTo>
                      <a:pt x="217" y="0"/>
                    </a:moveTo>
                    <a:lnTo>
                      <a:pt x="209" y="7"/>
                    </a:lnTo>
                    <a:lnTo>
                      <a:pt x="180" y="42"/>
                    </a:lnTo>
                    <a:lnTo>
                      <a:pt x="152" y="78"/>
                    </a:lnTo>
                    <a:lnTo>
                      <a:pt x="124" y="115"/>
                    </a:lnTo>
                    <a:lnTo>
                      <a:pt x="96" y="152"/>
                    </a:lnTo>
                    <a:lnTo>
                      <a:pt x="71" y="189"/>
                    </a:lnTo>
                    <a:lnTo>
                      <a:pt x="45" y="227"/>
                    </a:lnTo>
                    <a:lnTo>
                      <a:pt x="20" y="266"/>
                    </a:lnTo>
                    <a:lnTo>
                      <a:pt x="0" y="29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99" name="Freeform 555"/>
              <p:cNvSpPr>
                <a:spLocks/>
              </p:cNvSpPr>
              <p:nvPr/>
            </p:nvSpPr>
            <p:spPr bwMode="auto">
              <a:xfrm>
                <a:off x="1318" y="3413"/>
                <a:ext cx="34" cy="74"/>
              </a:xfrm>
              <a:custGeom>
                <a:avLst/>
                <a:gdLst>
                  <a:gd name="T0" fmla="*/ 34 w 153"/>
                  <a:gd name="T1" fmla="*/ 0 h 335"/>
                  <a:gd name="T2" fmla="*/ 33 w 153"/>
                  <a:gd name="T3" fmla="*/ 1 h 335"/>
                  <a:gd name="T4" fmla="*/ 28 w 153"/>
                  <a:gd name="T5" fmla="*/ 10 h 335"/>
                  <a:gd name="T6" fmla="*/ 24 w 153"/>
                  <a:gd name="T7" fmla="*/ 19 h 335"/>
                  <a:gd name="T8" fmla="*/ 19 w 153"/>
                  <a:gd name="T9" fmla="*/ 28 h 335"/>
                  <a:gd name="T10" fmla="*/ 15 w 153"/>
                  <a:gd name="T11" fmla="*/ 38 h 335"/>
                  <a:gd name="T12" fmla="*/ 11 w 153"/>
                  <a:gd name="T13" fmla="*/ 47 h 335"/>
                  <a:gd name="T14" fmla="*/ 7 w 153"/>
                  <a:gd name="T15" fmla="*/ 56 h 335"/>
                  <a:gd name="T16" fmla="*/ 3 w 153"/>
                  <a:gd name="T17" fmla="*/ 66 h 335"/>
                  <a:gd name="T18" fmla="*/ 0 w 153"/>
                  <a:gd name="T19" fmla="*/ 74 h 3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3" h="335">
                    <a:moveTo>
                      <a:pt x="153" y="0"/>
                    </a:moveTo>
                    <a:lnTo>
                      <a:pt x="149" y="6"/>
                    </a:lnTo>
                    <a:lnTo>
                      <a:pt x="127" y="46"/>
                    </a:lnTo>
                    <a:lnTo>
                      <a:pt x="107" y="87"/>
                    </a:lnTo>
                    <a:lnTo>
                      <a:pt x="87" y="128"/>
                    </a:lnTo>
                    <a:lnTo>
                      <a:pt x="67" y="170"/>
                    </a:lnTo>
                    <a:lnTo>
                      <a:pt x="49" y="212"/>
                    </a:lnTo>
                    <a:lnTo>
                      <a:pt x="31" y="254"/>
                    </a:lnTo>
                    <a:lnTo>
                      <a:pt x="14" y="297"/>
                    </a:lnTo>
                    <a:lnTo>
                      <a:pt x="0" y="33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00" name="Freeform 556"/>
              <p:cNvSpPr>
                <a:spLocks/>
              </p:cNvSpPr>
              <p:nvPr/>
            </p:nvSpPr>
            <p:spPr bwMode="auto">
              <a:xfrm>
                <a:off x="1295" y="3507"/>
                <a:ext cx="17" cy="79"/>
              </a:xfrm>
              <a:custGeom>
                <a:avLst/>
                <a:gdLst>
                  <a:gd name="T0" fmla="*/ 17 w 82"/>
                  <a:gd name="T1" fmla="*/ 0 h 359"/>
                  <a:gd name="T2" fmla="*/ 16 w 82"/>
                  <a:gd name="T3" fmla="*/ 1 h 359"/>
                  <a:gd name="T4" fmla="*/ 14 w 82"/>
                  <a:gd name="T5" fmla="*/ 11 h 359"/>
                  <a:gd name="T6" fmla="*/ 11 w 82"/>
                  <a:gd name="T7" fmla="*/ 20 h 359"/>
                  <a:gd name="T8" fmla="*/ 9 w 82"/>
                  <a:gd name="T9" fmla="*/ 30 h 359"/>
                  <a:gd name="T10" fmla="*/ 7 w 82"/>
                  <a:gd name="T11" fmla="*/ 40 h 359"/>
                  <a:gd name="T12" fmla="*/ 5 w 82"/>
                  <a:gd name="T13" fmla="*/ 50 h 359"/>
                  <a:gd name="T14" fmla="*/ 3 w 82"/>
                  <a:gd name="T15" fmla="*/ 60 h 359"/>
                  <a:gd name="T16" fmla="*/ 1 w 82"/>
                  <a:gd name="T17" fmla="*/ 70 h 359"/>
                  <a:gd name="T18" fmla="*/ 0 w 82"/>
                  <a:gd name="T19" fmla="*/ 79 h 3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2" h="359">
                    <a:moveTo>
                      <a:pt x="82" y="0"/>
                    </a:moveTo>
                    <a:lnTo>
                      <a:pt x="79" y="5"/>
                    </a:lnTo>
                    <a:lnTo>
                      <a:pt x="67" y="48"/>
                    </a:lnTo>
                    <a:lnTo>
                      <a:pt x="55" y="93"/>
                    </a:lnTo>
                    <a:lnTo>
                      <a:pt x="43" y="137"/>
                    </a:lnTo>
                    <a:lnTo>
                      <a:pt x="33" y="181"/>
                    </a:lnTo>
                    <a:lnTo>
                      <a:pt x="23" y="226"/>
                    </a:lnTo>
                    <a:lnTo>
                      <a:pt x="15" y="271"/>
                    </a:lnTo>
                    <a:lnTo>
                      <a:pt x="6" y="317"/>
                    </a:lnTo>
                    <a:lnTo>
                      <a:pt x="0" y="35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01" name="Freeform 557"/>
              <p:cNvSpPr>
                <a:spLocks/>
              </p:cNvSpPr>
              <p:nvPr/>
            </p:nvSpPr>
            <p:spPr bwMode="auto">
              <a:xfrm>
                <a:off x="1289" y="3606"/>
                <a:ext cx="3" cy="82"/>
              </a:xfrm>
              <a:custGeom>
                <a:avLst/>
                <a:gdLst>
                  <a:gd name="T0" fmla="*/ 3 w 12"/>
                  <a:gd name="T1" fmla="*/ 0 h 368"/>
                  <a:gd name="T2" fmla="*/ 3 w 12"/>
                  <a:gd name="T3" fmla="*/ 0 h 368"/>
                  <a:gd name="T4" fmla="*/ 2 w 12"/>
                  <a:gd name="T5" fmla="*/ 11 h 368"/>
                  <a:gd name="T6" fmla="*/ 1 w 12"/>
                  <a:gd name="T7" fmla="*/ 21 h 368"/>
                  <a:gd name="T8" fmla="*/ 1 w 12"/>
                  <a:gd name="T9" fmla="*/ 31 h 368"/>
                  <a:gd name="T10" fmla="*/ 0 w 12"/>
                  <a:gd name="T11" fmla="*/ 41 h 368"/>
                  <a:gd name="T12" fmla="*/ 0 w 12"/>
                  <a:gd name="T13" fmla="*/ 51 h 368"/>
                  <a:gd name="T14" fmla="*/ 0 w 12"/>
                  <a:gd name="T15" fmla="*/ 61 h 368"/>
                  <a:gd name="T16" fmla="*/ 1 w 12"/>
                  <a:gd name="T17" fmla="*/ 72 h 368"/>
                  <a:gd name="T18" fmla="*/ 1 w 12"/>
                  <a:gd name="T19" fmla="*/ 82 h 368"/>
                  <a:gd name="T20" fmla="*/ 1 w 12"/>
                  <a:gd name="T21" fmla="*/ 82 h 3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368">
                    <a:moveTo>
                      <a:pt x="12" y="0"/>
                    </a:moveTo>
                    <a:lnTo>
                      <a:pt x="12" y="2"/>
                    </a:lnTo>
                    <a:lnTo>
                      <a:pt x="8" y="48"/>
                    </a:lnTo>
                    <a:lnTo>
                      <a:pt x="5" y="92"/>
                    </a:lnTo>
                    <a:lnTo>
                      <a:pt x="2" y="138"/>
                    </a:lnTo>
                    <a:lnTo>
                      <a:pt x="0" y="184"/>
                    </a:lnTo>
                    <a:lnTo>
                      <a:pt x="0" y="230"/>
                    </a:lnTo>
                    <a:lnTo>
                      <a:pt x="0" y="275"/>
                    </a:lnTo>
                    <a:lnTo>
                      <a:pt x="2" y="321"/>
                    </a:lnTo>
                    <a:lnTo>
                      <a:pt x="5" y="367"/>
                    </a:lnTo>
                    <a:lnTo>
                      <a:pt x="5" y="36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02" name="Freeform 558"/>
              <p:cNvSpPr>
                <a:spLocks/>
              </p:cNvSpPr>
              <p:nvPr/>
            </p:nvSpPr>
            <p:spPr bwMode="auto">
              <a:xfrm>
                <a:off x="1292" y="3708"/>
                <a:ext cx="14" cy="81"/>
              </a:xfrm>
              <a:custGeom>
                <a:avLst/>
                <a:gdLst>
                  <a:gd name="T0" fmla="*/ 0 w 66"/>
                  <a:gd name="T1" fmla="*/ 0 h 362"/>
                  <a:gd name="T2" fmla="*/ 1 w 66"/>
                  <a:gd name="T3" fmla="*/ 10 h 362"/>
                  <a:gd name="T4" fmla="*/ 2 w 66"/>
                  <a:gd name="T5" fmla="*/ 20 h 362"/>
                  <a:gd name="T6" fmla="*/ 4 w 66"/>
                  <a:gd name="T7" fmla="*/ 30 h 362"/>
                  <a:gd name="T8" fmla="*/ 6 w 66"/>
                  <a:gd name="T9" fmla="*/ 40 h 362"/>
                  <a:gd name="T10" fmla="*/ 7 w 66"/>
                  <a:gd name="T11" fmla="*/ 50 h 362"/>
                  <a:gd name="T12" fmla="*/ 9 w 66"/>
                  <a:gd name="T13" fmla="*/ 60 h 362"/>
                  <a:gd name="T14" fmla="*/ 11 w 66"/>
                  <a:gd name="T15" fmla="*/ 70 h 362"/>
                  <a:gd name="T16" fmla="*/ 14 w 66"/>
                  <a:gd name="T17" fmla="*/ 80 h 362"/>
                  <a:gd name="T18" fmla="*/ 14 w 66"/>
                  <a:gd name="T19" fmla="*/ 81 h 3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6" h="362">
                    <a:moveTo>
                      <a:pt x="0" y="0"/>
                    </a:moveTo>
                    <a:lnTo>
                      <a:pt x="4" y="43"/>
                    </a:lnTo>
                    <a:lnTo>
                      <a:pt x="11" y="89"/>
                    </a:lnTo>
                    <a:lnTo>
                      <a:pt x="17" y="134"/>
                    </a:lnTo>
                    <a:lnTo>
                      <a:pt x="26" y="179"/>
                    </a:lnTo>
                    <a:lnTo>
                      <a:pt x="34" y="224"/>
                    </a:lnTo>
                    <a:lnTo>
                      <a:pt x="44" y="269"/>
                    </a:lnTo>
                    <a:lnTo>
                      <a:pt x="54" y="314"/>
                    </a:lnTo>
                    <a:lnTo>
                      <a:pt x="66" y="357"/>
                    </a:lnTo>
                    <a:lnTo>
                      <a:pt x="66" y="36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03" name="Freeform 559"/>
              <p:cNvSpPr>
                <a:spLocks/>
              </p:cNvSpPr>
              <p:nvPr/>
            </p:nvSpPr>
            <p:spPr bwMode="auto">
              <a:xfrm>
                <a:off x="1312" y="3807"/>
                <a:ext cx="31" cy="76"/>
              </a:xfrm>
              <a:custGeom>
                <a:avLst/>
                <a:gdLst>
                  <a:gd name="T0" fmla="*/ 0 w 138"/>
                  <a:gd name="T1" fmla="*/ 0 h 342"/>
                  <a:gd name="T2" fmla="*/ 3 w 138"/>
                  <a:gd name="T3" fmla="*/ 9 h 342"/>
                  <a:gd name="T4" fmla="*/ 6 w 138"/>
                  <a:gd name="T5" fmla="*/ 18 h 342"/>
                  <a:gd name="T6" fmla="*/ 9 w 138"/>
                  <a:gd name="T7" fmla="*/ 28 h 342"/>
                  <a:gd name="T8" fmla="*/ 13 w 138"/>
                  <a:gd name="T9" fmla="*/ 37 h 342"/>
                  <a:gd name="T10" fmla="*/ 17 w 138"/>
                  <a:gd name="T11" fmla="*/ 47 h 342"/>
                  <a:gd name="T12" fmla="*/ 21 w 138"/>
                  <a:gd name="T13" fmla="*/ 56 h 342"/>
                  <a:gd name="T14" fmla="*/ 26 w 138"/>
                  <a:gd name="T15" fmla="*/ 65 h 342"/>
                  <a:gd name="T16" fmla="*/ 30 w 138"/>
                  <a:gd name="T17" fmla="*/ 75 h 342"/>
                  <a:gd name="T18" fmla="*/ 31 w 138"/>
                  <a:gd name="T19" fmla="*/ 76 h 3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8" h="342">
                    <a:moveTo>
                      <a:pt x="0" y="0"/>
                    </a:moveTo>
                    <a:lnTo>
                      <a:pt x="12" y="40"/>
                    </a:lnTo>
                    <a:lnTo>
                      <a:pt x="27" y="83"/>
                    </a:lnTo>
                    <a:lnTo>
                      <a:pt x="42" y="126"/>
                    </a:lnTo>
                    <a:lnTo>
                      <a:pt x="59" y="168"/>
                    </a:lnTo>
                    <a:lnTo>
                      <a:pt x="77" y="211"/>
                    </a:lnTo>
                    <a:lnTo>
                      <a:pt x="95" y="252"/>
                    </a:lnTo>
                    <a:lnTo>
                      <a:pt x="115" y="294"/>
                    </a:lnTo>
                    <a:lnTo>
                      <a:pt x="135" y="336"/>
                    </a:lnTo>
                    <a:lnTo>
                      <a:pt x="138" y="34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04" name="Freeform 560"/>
              <p:cNvSpPr>
                <a:spLocks/>
              </p:cNvSpPr>
              <p:nvPr/>
            </p:nvSpPr>
            <p:spPr bwMode="auto">
              <a:xfrm>
                <a:off x="1352" y="3902"/>
                <a:ext cx="45" cy="66"/>
              </a:xfrm>
              <a:custGeom>
                <a:avLst/>
                <a:gdLst>
                  <a:gd name="T0" fmla="*/ 0 w 204"/>
                  <a:gd name="T1" fmla="*/ 0 h 306"/>
                  <a:gd name="T2" fmla="*/ 4 w 204"/>
                  <a:gd name="T3" fmla="*/ 7 h 306"/>
                  <a:gd name="T4" fmla="*/ 9 w 204"/>
                  <a:gd name="T5" fmla="*/ 16 h 306"/>
                  <a:gd name="T6" fmla="*/ 15 w 204"/>
                  <a:gd name="T7" fmla="*/ 24 h 306"/>
                  <a:gd name="T8" fmla="*/ 20 w 204"/>
                  <a:gd name="T9" fmla="*/ 32 h 306"/>
                  <a:gd name="T10" fmla="*/ 26 w 204"/>
                  <a:gd name="T11" fmla="*/ 41 h 306"/>
                  <a:gd name="T12" fmla="*/ 31 w 204"/>
                  <a:gd name="T13" fmla="*/ 49 h 306"/>
                  <a:gd name="T14" fmla="*/ 38 w 204"/>
                  <a:gd name="T15" fmla="*/ 57 h 306"/>
                  <a:gd name="T16" fmla="*/ 44 w 204"/>
                  <a:gd name="T17" fmla="*/ 64 h 306"/>
                  <a:gd name="T18" fmla="*/ 45 w 204"/>
                  <a:gd name="T19" fmla="*/ 66 h 30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4" h="306">
                    <a:moveTo>
                      <a:pt x="0" y="0"/>
                    </a:moveTo>
                    <a:lnTo>
                      <a:pt x="19" y="33"/>
                    </a:lnTo>
                    <a:lnTo>
                      <a:pt x="42" y="73"/>
                    </a:lnTo>
                    <a:lnTo>
                      <a:pt x="66" y="112"/>
                    </a:lnTo>
                    <a:lnTo>
                      <a:pt x="91" y="150"/>
                    </a:lnTo>
                    <a:lnTo>
                      <a:pt x="117" y="188"/>
                    </a:lnTo>
                    <a:lnTo>
                      <a:pt x="142" y="226"/>
                    </a:lnTo>
                    <a:lnTo>
                      <a:pt x="170" y="263"/>
                    </a:lnTo>
                    <a:lnTo>
                      <a:pt x="198" y="299"/>
                    </a:lnTo>
                    <a:lnTo>
                      <a:pt x="204" y="30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05" name="Freeform 561"/>
              <p:cNvSpPr>
                <a:spLocks/>
              </p:cNvSpPr>
              <p:nvPr/>
            </p:nvSpPr>
            <p:spPr bwMode="auto">
              <a:xfrm>
                <a:off x="1411" y="3985"/>
                <a:ext cx="57" cy="57"/>
              </a:xfrm>
              <a:custGeom>
                <a:avLst/>
                <a:gdLst>
                  <a:gd name="T0" fmla="*/ 0 w 261"/>
                  <a:gd name="T1" fmla="*/ 0 h 259"/>
                  <a:gd name="T2" fmla="*/ 5 w 261"/>
                  <a:gd name="T3" fmla="*/ 6 h 259"/>
                  <a:gd name="T4" fmla="*/ 12 w 261"/>
                  <a:gd name="T5" fmla="*/ 13 h 259"/>
                  <a:gd name="T6" fmla="*/ 19 w 261"/>
                  <a:gd name="T7" fmla="*/ 21 h 259"/>
                  <a:gd name="T8" fmla="*/ 26 w 261"/>
                  <a:gd name="T9" fmla="*/ 28 h 259"/>
                  <a:gd name="T10" fmla="*/ 33 w 261"/>
                  <a:gd name="T11" fmla="*/ 35 h 259"/>
                  <a:gd name="T12" fmla="*/ 40 w 261"/>
                  <a:gd name="T13" fmla="*/ 42 h 259"/>
                  <a:gd name="T14" fmla="*/ 47 w 261"/>
                  <a:gd name="T15" fmla="*/ 48 h 259"/>
                  <a:gd name="T16" fmla="*/ 55 w 261"/>
                  <a:gd name="T17" fmla="*/ 55 h 259"/>
                  <a:gd name="T18" fmla="*/ 57 w 261"/>
                  <a:gd name="T19" fmla="*/ 57 h 2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1" h="259">
                    <a:moveTo>
                      <a:pt x="0" y="0"/>
                    </a:moveTo>
                    <a:lnTo>
                      <a:pt x="23" y="26"/>
                    </a:lnTo>
                    <a:lnTo>
                      <a:pt x="53" y="60"/>
                    </a:lnTo>
                    <a:lnTo>
                      <a:pt x="85" y="94"/>
                    </a:lnTo>
                    <a:lnTo>
                      <a:pt x="117" y="127"/>
                    </a:lnTo>
                    <a:lnTo>
                      <a:pt x="150" y="158"/>
                    </a:lnTo>
                    <a:lnTo>
                      <a:pt x="183" y="189"/>
                    </a:lnTo>
                    <a:lnTo>
                      <a:pt x="217" y="220"/>
                    </a:lnTo>
                    <a:lnTo>
                      <a:pt x="251" y="251"/>
                    </a:lnTo>
                    <a:lnTo>
                      <a:pt x="261" y="25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06" name="Freeform 562"/>
              <p:cNvSpPr>
                <a:spLocks/>
              </p:cNvSpPr>
              <p:nvPr/>
            </p:nvSpPr>
            <p:spPr bwMode="auto">
              <a:xfrm>
                <a:off x="1483" y="4055"/>
                <a:ext cx="68" cy="43"/>
              </a:xfrm>
              <a:custGeom>
                <a:avLst/>
                <a:gdLst>
                  <a:gd name="T0" fmla="*/ 0 w 308"/>
                  <a:gd name="T1" fmla="*/ 0 h 200"/>
                  <a:gd name="T2" fmla="*/ 6 w 308"/>
                  <a:gd name="T3" fmla="*/ 4 h 200"/>
                  <a:gd name="T4" fmla="*/ 14 w 308"/>
                  <a:gd name="T5" fmla="*/ 10 h 200"/>
                  <a:gd name="T6" fmla="*/ 22 w 308"/>
                  <a:gd name="T7" fmla="*/ 15 h 200"/>
                  <a:gd name="T8" fmla="*/ 30 w 308"/>
                  <a:gd name="T9" fmla="*/ 21 h 200"/>
                  <a:gd name="T10" fmla="*/ 39 w 308"/>
                  <a:gd name="T11" fmla="*/ 27 h 200"/>
                  <a:gd name="T12" fmla="*/ 47 w 308"/>
                  <a:gd name="T13" fmla="*/ 32 h 200"/>
                  <a:gd name="T14" fmla="*/ 56 w 308"/>
                  <a:gd name="T15" fmla="*/ 37 h 200"/>
                  <a:gd name="T16" fmla="*/ 65 w 308"/>
                  <a:gd name="T17" fmla="*/ 41 h 200"/>
                  <a:gd name="T18" fmla="*/ 68 w 308"/>
                  <a:gd name="T19" fmla="*/ 43 h 2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8" h="200">
                    <a:moveTo>
                      <a:pt x="0" y="0"/>
                    </a:moveTo>
                    <a:lnTo>
                      <a:pt x="25" y="19"/>
                    </a:lnTo>
                    <a:lnTo>
                      <a:pt x="63" y="47"/>
                    </a:lnTo>
                    <a:lnTo>
                      <a:pt x="100" y="72"/>
                    </a:lnTo>
                    <a:lnTo>
                      <a:pt x="137" y="98"/>
                    </a:lnTo>
                    <a:lnTo>
                      <a:pt x="176" y="124"/>
                    </a:lnTo>
                    <a:lnTo>
                      <a:pt x="215" y="147"/>
                    </a:lnTo>
                    <a:lnTo>
                      <a:pt x="254" y="170"/>
                    </a:lnTo>
                    <a:lnTo>
                      <a:pt x="294" y="193"/>
                    </a:lnTo>
                    <a:lnTo>
                      <a:pt x="308" y="20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07" name="Freeform 563"/>
              <p:cNvSpPr>
                <a:spLocks/>
              </p:cNvSpPr>
              <p:nvPr/>
            </p:nvSpPr>
            <p:spPr bwMode="auto">
              <a:xfrm>
                <a:off x="1570" y="4109"/>
                <a:ext cx="76" cy="29"/>
              </a:xfrm>
              <a:custGeom>
                <a:avLst/>
                <a:gdLst>
                  <a:gd name="T0" fmla="*/ 0 w 343"/>
                  <a:gd name="T1" fmla="*/ 0 h 135"/>
                  <a:gd name="T2" fmla="*/ 6 w 343"/>
                  <a:gd name="T3" fmla="*/ 3 h 135"/>
                  <a:gd name="T4" fmla="*/ 15 w 343"/>
                  <a:gd name="T5" fmla="*/ 7 h 135"/>
                  <a:gd name="T6" fmla="*/ 24 w 343"/>
                  <a:gd name="T7" fmla="*/ 11 h 135"/>
                  <a:gd name="T8" fmla="*/ 34 w 343"/>
                  <a:gd name="T9" fmla="*/ 15 h 135"/>
                  <a:gd name="T10" fmla="*/ 43 w 343"/>
                  <a:gd name="T11" fmla="*/ 18 h 135"/>
                  <a:gd name="T12" fmla="*/ 53 w 343"/>
                  <a:gd name="T13" fmla="*/ 22 h 135"/>
                  <a:gd name="T14" fmla="*/ 62 w 343"/>
                  <a:gd name="T15" fmla="*/ 25 h 135"/>
                  <a:gd name="T16" fmla="*/ 72 w 343"/>
                  <a:gd name="T17" fmla="*/ 28 h 135"/>
                  <a:gd name="T18" fmla="*/ 76 w 343"/>
                  <a:gd name="T19" fmla="*/ 29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3" h="135">
                    <a:moveTo>
                      <a:pt x="0" y="0"/>
                    </a:moveTo>
                    <a:lnTo>
                      <a:pt x="26" y="13"/>
                    </a:lnTo>
                    <a:lnTo>
                      <a:pt x="68" y="32"/>
                    </a:lnTo>
                    <a:lnTo>
                      <a:pt x="110" y="51"/>
                    </a:lnTo>
                    <a:lnTo>
                      <a:pt x="152" y="68"/>
                    </a:lnTo>
                    <a:lnTo>
                      <a:pt x="194" y="85"/>
                    </a:lnTo>
                    <a:lnTo>
                      <a:pt x="238" y="101"/>
                    </a:lnTo>
                    <a:lnTo>
                      <a:pt x="281" y="116"/>
                    </a:lnTo>
                    <a:lnTo>
                      <a:pt x="324" y="130"/>
                    </a:lnTo>
                    <a:lnTo>
                      <a:pt x="343" y="13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08" name="Freeform 564"/>
              <p:cNvSpPr>
                <a:spLocks/>
              </p:cNvSpPr>
              <p:nvPr/>
            </p:nvSpPr>
            <p:spPr bwMode="auto">
              <a:xfrm>
                <a:off x="1666" y="4143"/>
                <a:ext cx="79" cy="14"/>
              </a:xfrm>
              <a:custGeom>
                <a:avLst/>
                <a:gdLst>
                  <a:gd name="T0" fmla="*/ 0 w 363"/>
                  <a:gd name="T1" fmla="*/ 0 h 63"/>
                  <a:gd name="T2" fmla="*/ 5 w 363"/>
                  <a:gd name="T3" fmla="*/ 1 h 63"/>
                  <a:gd name="T4" fmla="*/ 15 w 363"/>
                  <a:gd name="T5" fmla="*/ 4 h 63"/>
                  <a:gd name="T6" fmla="*/ 25 w 363"/>
                  <a:gd name="T7" fmla="*/ 6 h 63"/>
                  <a:gd name="T8" fmla="*/ 35 w 363"/>
                  <a:gd name="T9" fmla="*/ 8 h 63"/>
                  <a:gd name="T10" fmla="*/ 45 w 363"/>
                  <a:gd name="T11" fmla="*/ 10 h 63"/>
                  <a:gd name="T12" fmla="*/ 54 w 363"/>
                  <a:gd name="T13" fmla="*/ 11 h 63"/>
                  <a:gd name="T14" fmla="*/ 64 w 363"/>
                  <a:gd name="T15" fmla="*/ 12 h 63"/>
                  <a:gd name="T16" fmla="*/ 74 w 363"/>
                  <a:gd name="T17" fmla="*/ 14 h 63"/>
                  <a:gd name="T18" fmla="*/ 79 w 363"/>
                  <a:gd name="T19" fmla="*/ 14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3" h="63">
                    <a:moveTo>
                      <a:pt x="0" y="0"/>
                    </a:moveTo>
                    <a:lnTo>
                      <a:pt x="25" y="6"/>
                    </a:lnTo>
                    <a:lnTo>
                      <a:pt x="70" y="17"/>
                    </a:lnTo>
                    <a:lnTo>
                      <a:pt x="115" y="26"/>
                    </a:lnTo>
                    <a:lnTo>
                      <a:pt x="160" y="36"/>
                    </a:lnTo>
                    <a:lnTo>
                      <a:pt x="205" y="43"/>
                    </a:lnTo>
                    <a:lnTo>
                      <a:pt x="250" y="50"/>
                    </a:lnTo>
                    <a:lnTo>
                      <a:pt x="296" y="56"/>
                    </a:lnTo>
                    <a:lnTo>
                      <a:pt x="342" y="61"/>
                    </a:lnTo>
                    <a:lnTo>
                      <a:pt x="363" y="6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09" name="Freeform 565"/>
              <p:cNvSpPr>
                <a:spLocks/>
              </p:cNvSpPr>
              <p:nvPr/>
            </p:nvSpPr>
            <p:spPr bwMode="auto">
              <a:xfrm>
                <a:off x="1766" y="4157"/>
                <a:ext cx="81" cy="3"/>
              </a:xfrm>
              <a:custGeom>
                <a:avLst/>
                <a:gdLst>
                  <a:gd name="T0" fmla="*/ 0 w 368"/>
                  <a:gd name="T1" fmla="*/ 2 h 15"/>
                  <a:gd name="T2" fmla="*/ 5 w 368"/>
                  <a:gd name="T3" fmla="*/ 3 h 15"/>
                  <a:gd name="T4" fmla="*/ 15 w 368"/>
                  <a:gd name="T5" fmla="*/ 3 h 15"/>
                  <a:gd name="T6" fmla="*/ 25 w 368"/>
                  <a:gd name="T7" fmla="*/ 3 h 15"/>
                  <a:gd name="T8" fmla="*/ 35 w 368"/>
                  <a:gd name="T9" fmla="*/ 3 h 15"/>
                  <a:gd name="T10" fmla="*/ 45 w 368"/>
                  <a:gd name="T11" fmla="*/ 3 h 15"/>
                  <a:gd name="T12" fmla="*/ 55 w 368"/>
                  <a:gd name="T13" fmla="*/ 2 h 15"/>
                  <a:gd name="T14" fmla="*/ 66 w 368"/>
                  <a:gd name="T15" fmla="*/ 2 h 15"/>
                  <a:gd name="T16" fmla="*/ 75 w 368"/>
                  <a:gd name="T17" fmla="*/ 1 h 15"/>
                  <a:gd name="T18" fmla="*/ 81 w 368"/>
                  <a:gd name="T19" fmla="*/ 0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8" h="15">
                    <a:moveTo>
                      <a:pt x="0" y="12"/>
                    </a:moveTo>
                    <a:lnTo>
                      <a:pt x="23" y="13"/>
                    </a:lnTo>
                    <a:lnTo>
                      <a:pt x="69" y="14"/>
                    </a:lnTo>
                    <a:lnTo>
                      <a:pt x="115" y="15"/>
                    </a:lnTo>
                    <a:lnTo>
                      <a:pt x="160" y="14"/>
                    </a:lnTo>
                    <a:lnTo>
                      <a:pt x="206" y="13"/>
                    </a:lnTo>
                    <a:lnTo>
                      <a:pt x="252" y="11"/>
                    </a:lnTo>
                    <a:lnTo>
                      <a:pt x="298" y="8"/>
                    </a:lnTo>
                    <a:lnTo>
                      <a:pt x="343" y="3"/>
                    </a:lnTo>
                    <a:lnTo>
                      <a:pt x="368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10" name="Freeform 566"/>
              <p:cNvSpPr>
                <a:spLocks/>
              </p:cNvSpPr>
              <p:nvPr/>
            </p:nvSpPr>
            <p:spPr bwMode="auto">
              <a:xfrm>
                <a:off x="1867" y="4135"/>
                <a:ext cx="79" cy="19"/>
              </a:xfrm>
              <a:custGeom>
                <a:avLst/>
                <a:gdLst>
                  <a:gd name="T0" fmla="*/ 0 w 359"/>
                  <a:gd name="T1" fmla="*/ 19 h 85"/>
                  <a:gd name="T2" fmla="*/ 5 w 359"/>
                  <a:gd name="T3" fmla="*/ 18 h 85"/>
                  <a:gd name="T4" fmla="*/ 15 w 359"/>
                  <a:gd name="T5" fmla="*/ 17 h 85"/>
                  <a:gd name="T6" fmla="*/ 24 w 359"/>
                  <a:gd name="T7" fmla="*/ 15 h 85"/>
                  <a:gd name="T8" fmla="*/ 34 w 359"/>
                  <a:gd name="T9" fmla="*/ 13 h 85"/>
                  <a:gd name="T10" fmla="*/ 44 w 359"/>
                  <a:gd name="T11" fmla="*/ 10 h 85"/>
                  <a:gd name="T12" fmla="*/ 54 w 359"/>
                  <a:gd name="T13" fmla="*/ 8 h 85"/>
                  <a:gd name="T14" fmla="*/ 64 w 359"/>
                  <a:gd name="T15" fmla="*/ 5 h 85"/>
                  <a:gd name="T16" fmla="*/ 73 w 359"/>
                  <a:gd name="T17" fmla="*/ 2 h 85"/>
                  <a:gd name="T18" fmla="*/ 79 w 359"/>
                  <a:gd name="T19" fmla="*/ 0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9" h="85">
                    <a:moveTo>
                      <a:pt x="0" y="85"/>
                    </a:moveTo>
                    <a:lnTo>
                      <a:pt x="22" y="82"/>
                    </a:lnTo>
                    <a:lnTo>
                      <a:pt x="67" y="75"/>
                    </a:lnTo>
                    <a:lnTo>
                      <a:pt x="111" y="65"/>
                    </a:lnTo>
                    <a:lnTo>
                      <a:pt x="156" y="56"/>
                    </a:lnTo>
                    <a:lnTo>
                      <a:pt x="201" y="45"/>
                    </a:lnTo>
                    <a:lnTo>
                      <a:pt x="245" y="34"/>
                    </a:lnTo>
                    <a:lnTo>
                      <a:pt x="289" y="22"/>
                    </a:lnTo>
                    <a:lnTo>
                      <a:pt x="333" y="9"/>
                    </a:lnTo>
                    <a:lnTo>
                      <a:pt x="359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11" name="Freeform 567"/>
              <p:cNvSpPr>
                <a:spLocks/>
              </p:cNvSpPr>
              <p:nvPr/>
            </p:nvSpPr>
            <p:spPr bwMode="auto">
              <a:xfrm>
                <a:off x="1966" y="4093"/>
                <a:ext cx="73" cy="35"/>
              </a:xfrm>
              <a:custGeom>
                <a:avLst/>
                <a:gdLst>
                  <a:gd name="T0" fmla="*/ 0 w 334"/>
                  <a:gd name="T1" fmla="*/ 35 h 155"/>
                  <a:gd name="T2" fmla="*/ 4 w 334"/>
                  <a:gd name="T3" fmla="*/ 34 h 155"/>
                  <a:gd name="T4" fmla="*/ 13 w 334"/>
                  <a:gd name="T5" fmla="*/ 30 h 155"/>
                  <a:gd name="T6" fmla="*/ 22 w 334"/>
                  <a:gd name="T7" fmla="*/ 26 h 155"/>
                  <a:gd name="T8" fmla="*/ 31 w 334"/>
                  <a:gd name="T9" fmla="*/ 22 h 155"/>
                  <a:gd name="T10" fmla="*/ 40 w 334"/>
                  <a:gd name="T11" fmla="*/ 18 h 155"/>
                  <a:gd name="T12" fmla="*/ 49 w 334"/>
                  <a:gd name="T13" fmla="*/ 13 h 155"/>
                  <a:gd name="T14" fmla="*/ 58 w 334"/>
                  <a:gd name="T15" fmla="*/ 8 h 155"/>
                  <a:gd name="T16" fmla="*/ 67 w 334"/>
                  <a:gd name="T17" fmla="*/ 3 h 155"/>
                  <a:gd name="T18" fmla="*/ 73 w 334"/>
                  <a:gd name="T19" fmla="*/ 0 h 1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4" h="155">
                    <a:moveTo>
                      <a:pt x="0" y="155"/>
                    </a:moveTo>
                    <a:lnTo>
                      <a:pt x="17" y="150"/>
                    </a:lnTo>
                    <a:lnTo>
                      <a:pt x="59" y="133"/>
                    </a:lnTo>
                    <a:lnTo>
                      <a:pt x="102" y="116"/>
                    </a:lnTo>
                    <a:lnTo>
                      <a:pt x="143" y="97"/>
                    </a:lnTo>
                    <a:lnTo>
                      <a:pt x="185" y="78"/>
                    </a:lnTo>
                    <a:lnTo>
                      <a:pt x="226" y="57"/>
                    </a:lnTo>
                    <a:lnTo>
                      <a:pt x="267" y="37"/>
                    </a:lnTo>
                    <a:lnTo>
                      <a:pt x="307" y="15"/>
                    </a:lnTo>
                    <a:lnTo>
                      <a:pt x="33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12" name="Freeform 568"/>
              <p:cNvSpPr>
                <a:spLocks/>
              </p:cNvSpPr>
              <p:nvPr/>
            </p:nvSpPr>
            <p:spPr bwMode="auto">
              <a:xfrm>
                <a:off x="2057" y="4035"/>
                <a:ext cx="65" cy="49"/>
              </a:xfrm>
              <a:custGeom>
                <a:avLst/>
                <a:gdLst>
                  <a:gd name="T0" fmla="*/ 0 w 296"/>
                  <a:gd name="T1" fmla="*/ 49 h 219"/>
                  <a:gd name="T2" fmla="*/ 3 w 296"/>
                  <a:gd name="T3" fmla="*/ 47 h 219"/>
                  <a:gd name="T4" fmla="*/ 11 w 296"/>
                  <a:gd name="T5" fmla="*/ 42 h 219"/>
                  <a:gd name="T6" fmla="*/ 20 w 296"/>
                  <a:gd name="T7" fmla="*/ 36 h 219"/>
                  <a:gd name="T8" fmla="*/ 28 w 296"/>
                  <a:gd name="T9" fmla="*/ 30 h 219"/>
                  <a:gd name="T10" fmla="*/ 36 w 296"/>
                  <a:gd name="T11" fmla="*/ 24 h 219"/>
                  <a:gd name="T12" fmla="*/ 44 w 296"/>
                  <a:gd name="T13" fmla="*/ 18 h 219"/>
                  <a:gd name="T14" fmla="*/ 52 w 296"/>
                  <a:gd name="T15" fmla="*/ 11 h 219"/>
                  <a:gd name="T16" fmla="*/ 59 w 296"/>
                  <a:gd name="T17" fmla="*/ 5 h 219"/>
                  <a:gd name="T18" fmla="*/ 65 w 296"/>
                  <a:gd name="T19" fmla="*/ 0 h 2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6" h="219">
                    <a:moveTo>
                      <a:pt x="0" y="219"/>
                    </a:moveTo>
                    <a:lnTo>
                      <a:pt x="13" y="212"/>
                    </a:lnTo>
                    <a:lnTo>
                      <a:pt x="51" y="186"/>
                    </a:lnTo>
                    <a:lnTo>
                      <a:pt x="89" y="160"/>
                    </a:lnTo>
                    <a:lnTo>
                      <a:pt x="126" y="135"/>
                    </a:lnTo>
                    <a:lnTo>
                      <a:pt x="163" y="107"/>
                    </a:lnTo>
                    <a:lnTo>
                      <a:pt x="199" y="80"/>
                    </a:lnTo>
                    <a:lnTo>
                      <a:pt x="235" y="51"/>
                    </a:lnTo>
                    <a:lnTo>
                      <a:pt x="270" y="22"/>
                    </a:lnTo>
                    <a:lnTo>
                      <a:pt x="296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13" name="Freeform 569"/>
              <p:cNvSpPr>
                <a:spLocks/>
              </p:cNvSpPr>
              <p:nvPr/>
            </p:nvSpPr>
            <p:spPr bwMode="auto">
              <a:xfrm>
                <a:off x="2138" y="3960"/>
                <a:ext cx="54" cy="61"/>
              </a:xfrm>
              <a:custGeom>
                <a:avLst/>
                <a:gdLst>
                  <a:gd name="T0" fmla="*/ 0 w 245"/>
                  <a:gd name="T1" fmla="*/ 61 h 275"/>
                  <a:gd name="T2" fmla="*/ 2 w 245"/>
                  <a:gd name="T3" fmla="*/ 59 h 275"/>
                  <a:gd name="T4" fmla="*/ 9 w 245"/>
                  <a:gd name="T5" fmla="*/ 52 h 275"/>
                  <a:gd name="T6" fmla="*/ 16 w 245"/>
                  <a:gd name="T7" fmla="*/ 45 h 275"/>
                  <a:gd name="T8" fmla="*/ 23 w 245"/>
                  <a:gd name="T9" fmla="*/ 37 h 275"/>
                  <a:gd name="T10" fmla="*/ 30 w 245"/>
                  <a:gd name="T11" fmla="*/ 30 h 275"/>
                  <a:gd name="T12" fmla="*/ 36 w 245"/>
                  <a:gd name="T13" fmla="*/ 22 h 275"/>
                  <a:gd name="T14" fmla="*/ 43 w 245"/>
                  <a:gd name="T15" fmla="*/ 14 h 275"/>
                  <a:gd name="T16" fmla="*/ 49 w 245"/>
                  <a:gd name="T17" fmla="*/ 6 h 275"/>
                  <a:gd name="T18" fmla="*/ 54 w 245"/>
                  <a:gd name="T19" fmla="*/ 0 h 2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5" h="275">
                    <a:moveTo>
                      <a:pt x="0" y="275"/>
                    </a:moveTo>
                    <a:lnTo>
                      <a:pt x="8" y="266"/>
                    </a:lnTo>
                    <a:lnTo>
                      <a:pt x="40" y="235"/>
                    </a:lnTo>
                    <a:lnTo>
                      <a:pt x="72" y="202"/>
                    </a:lnTo>
                    <a:lnTo>
                      <a:pt x="104" y="168"/>
                    </a:lnTo>
                    <a:lnTo>
                      <a:pt x="135" y="134"/>
                    </a:lnTo>
                    <a:lnTo>
                      <a:pt x="165" y="99"/>
                    </a:lnTo>
                    <a:lnTo>
                      <a:pt x="194" y="64"/>
                    </a:lnTo>
                    <a:lnTo>
                      <a:pt x="222" y="29"/>
                    </a:lnTo>
                    <a:lnTo>
                      <a:pt x="24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14" name="Freeform 570"/>
              <p:cNvSpPr>
                <a:spLocks/>
              </p:cNvSpPr>
              <p:nvPr/>
            </p:nvSpPr>
            <p:spPr bwMode="auto">
              <a:xfrm>
                <a:off x="2203" y="3874"/>
                <a:ext cx="41" cy="71"/>
              </a:xfrm>
              <a:custGeom>
                <a:avLst/>
                <a:gdLst>
                  <a:gd name="T0" fmla="*/ 0 w 185"/>
                  <a:gd name="T1" fmla="*/ 71 h 319"/>
                  <a:gd name="T2" fmla="*/ 1 w 185"/>
                  <a:gd name="T3" fmla="*/ 69 h 319"/>
                  <a:gd name="T4" fmla="*/ 7 w 185"/>
                  <a:gd name="T5" fmla="*/ 61 h 319"/>
                  <a:gd name="T6" fmla="*/ 12 w 185"/>
                  <a:gd name="T7" fmla="*/ 52 h 319"/>
                  <a:gd name="T8" fmla="*/ 18 w 185"/>
                  <a:gd name="T9" fmla="*/ 44 h 319"/>
                  <a:gd name="T10" fmla="*/ 23 w 185"/>
                  <a:gd name="T11" fmla="*/ 35 h 319"/>
                  <a:gd name="T12" fmla="*/ 28 w 185"/>
                  <a:gd name="T13" fmla="*/ 26 h 319"/>
                  <a:gd name="T14" fmla="*/ 33 w 185"/>
                  <a:gd name="T15" fmla="*/ 17 h 319"/>
                  <a:gd name="T16" fmla="*/ 37 w 185"/>
                  <a:gd name="T17" fmla="*/ 8 h 319"/>
                  <a:gd name="T18" fmla="*/ 41 w 185"/>
                  <a:gd name="T19" fmla="*/ 0 h 3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5" h="319">
                    <a:moveTo>
                      <a:pt x="0" y="319"/>
                    </a:moveTo>
                    <a:lnTo>
                      <a:pt x="5" y="311"/>
                    </a:lnTo>
                    <a:lnTo>
                      <a:pt x="31" y="273"/>
                    </a:lnTo>
                    <a:lnTo>
                      <a:pt x="55" y="235"/>
                    </a:lnTo>
                    <a:lnTo>
                      <a:pt x="80" y="196"/>
                    </a:lnTo>
                    <a:lnTo>
                      <a:pt x="103" y="156"/>
                    </a:lnTo>
                    <a:lnTo>
                      <a:pt x="126" y="116"/>
                    </a:lnTo>
                    <a:lnTo>
                      <a:pt x="147" y="76"/>
                    </a:lnTo>
                    <a:lnTo>
                      <a:pt x="168" y="36"/>
                    </a:lnTo>
                    <a:lnTo>
                      <a:pt x="18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15" name="Freeform 571"/>
              <p:cNvSpPr>
                <a:spLocks/>
              </p:cNvSpPr>
              <p:nvPr/>
            </p:nvSpPr>
            <p:spPr bwMode="auto">
              <a:xfrm>
                <a:off x="2252" y="3778"/>
                <a:ext cx="26" cy="77"/>
              </a:xfrm>
              <a:custGeom>
                <a:avLst/>
                <a:gdLst>
                  <a:gd name="T0" fmla="*/ 0 w 117"/>
                  <a:gd name="T1" fmla="*/ 77 h 349"/>
                  <a:gd name="T2" fmla="*/ 0 w 117"/>
                  <a:gd name="T3" fmla="*/ 76 h 349"/>
                  <a:gd name="T4" fmla="*/ 4 w 117"/>
                  <a:gd name="T5" fmla="*/ 66 h 349"/>
                  <a:gd name="T6" fmla="*/ 8 w 117"/>
                  <a:gd name="T7" fmla="*/ 57 h 349"/>
                  <a:gd name="T8" fmla="*/ 12 w 117"/>
                  <a:gd name="T9" fmla="*/ 48 h 349"/>
                  <a:gd name="T10" fmla="*/ 15 w 117"/>
                  <a:gd name="T11" fmla="*/ 38 h 349"/>
                  <a:gd name="T12" fmla="*/ 18 w 117"/>
                  <a:gd name="T13" fmla="*/ 28 h 349"/>
                  <a:gd name="T14" fmla="*/ 21 w 117"/>
                  <a:gd name="T15" fmla="*/ 19 h 349"/>
                  <a:gd name="T16" fmla="*/ 24 w 117"/>
                  <a:gd name="T17" fmla="*/ 9 h 349"/>
                  <a:gd name="T18" fmla="*/ 26 w 117"/>
                  <a:gd name="T19" fmla="*/ 0 h 3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7" h="349">
                    <a:moveTo>
                      <a:pt x="0" y="349"/>
                    </a:moveTo>
                    <a:lnTo>
                      <a:pt x="2" y="344"/>
                    </a:lnTo>
                    <a:lnTo>
                      <a:pt x="19" y="301"/>
                    </a:lnTo>
                    <a:lnTo>
                      <a:pt x="36" y="259"/>
                    </a:lnTo>
                    <a:lnTo>
                      <a:pt x="52" y="216"/>
                    </a:lnTo>
                    <a:lnTo>
                      <a:pt x="67" y="173"/>
                    </a:lnTo>
                    <a:lnTo>
                      <a:pt x="81" y="129"/>
                    </a:lnTo>
                    <a:lnTo>
                      <a:pt x="93" y="85"/>
                    </a:lnTo>
                    <a:lnTo>
                      <a:pt x="106" y="40"/>
                    </a:lnTo>
                    <a:lnTo>
                      <a:pt x="117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16" name="Freeform 572"/>
              <p:cNvSpPr>
                <a:spLocks/>
              </p:cNvSpPr>
              <p:nvPr/>
            </p:nvSpPr>
            <p:spPr bwMode="auto">
              <a:xfrm>
                <a:off x="2283" y="3677"/>
                <a:ext cx="9" cy="81"/>
              </a:xfrm>
              <a:custGeom>
                <a:avLst/>
                <a:gdLst>
                  <a:gd name="T0" fmla="*/ 0 w 45"/>
                  <a:gd name="T1" fmla="*/ 81 h 366"/>
                  <a:gd name="T2" fmla="*/ 0 w 45"/>
                  <a:gd name="T3" fmla="*/ 80 h 366"/>
                  <a:gd name="T4" fmla="*/ 2 w 45"/>
                  <a:gd name="T5" fmla="*/ 70 h 366"/>
                  <a:gd name="T6" fmla="*/ 3 w 45"/>
                  <a:gd name="T7" fmla="*/ 60 h 366"/>
                  <a:gd name="T8" fmla="*/ 5 w 45"/>
                  <a:gd name="T9" fmla="*/ 50 h 366"/>
                  <a:gd name="T10" fmla="*/ 6 w 45"/>
                  <a:gd name="T11" fmla="*/ 40 h 366"/>
                  <a:gd name="T12" fmla="*/ 7 w 45"/>
                  <a:gd name="T13" fmla="*/ 30 h 366"/>
                  <a:gd name="T14" fmla="*/ 8 w 45"/>
                  <a:gd name="T15" fmla="*/ 20 h 366"/>
                  <a:gd name="T16" fmla="*/ 9 w 45"/>
                  <a:gd name="T17" fmla="*/ 10 h 366"/>
                  <a:gd name="T18" fmla="*/ 9 w 45"/>
                  <a:gd name="T19" fmla="*/ 0 h 3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366">
                    <a:moveTo>
                      <a:pt x="0" y="366"/>
                    </a:moveTo>
                    <a:lnTo>
                      <a:pt x="0" y="363"/>
                    </a:lnTo>
                    <a:lnTo>
                      <a:pt x="10" y="318"/>
                    </a:lnTo>
                    <a:lnTo>
                      <a:pt x="17" y="273"/>
                    </a:lnTo>
                    <a:lnTo>
                      <a:pt x="24" y="228"/>
                    </a:lnTo>
                    <a:lnTo>
                      <a:pt x="30" y="182"/>
                    </a:lnTo>
                    <a:lnTo>
                      <a:pt x="35" y="137"/>
                    </a:lnTo>
                    <a:lnTo>
                      <a:pt x="39" y="91"/>
                    </a:lnTo>
                    <a:lnTo>
                      <a:pt x="43" y="45"/>
                    </a:lnTo>
                    <a:lnTo>
                      <a:pt x="4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17" name="Line 573"/>
              <p:cNvSpPr>
                <a:spLocks noChangeShapeType="1"/>
              </p:cNvSpPr>
              <p:nvPr/>
            </p:nvSpPr>
            <p:spPr bwMode="auto">
              <a:xfrm>
                <a:off x="2294" y="3657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18" name="Line 574"/>
              <p:cNvSpPr>
                <a:spLocks noChangeShapeType="1"/>
              </p:cNvSpPr>
              <p:nvPr/>
            </p:nvSpPr>
            <p:spPr bwMode="auto">
              <a:xfrm flipV="1">
                <a:off x="1289" y="3305"/>
                <a:ext cx="0" cy="70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19" name="Line 575"/>
              <p:cNvSpPr>
                <a:spLocks noChangeShapeType="1"/>
              </p:cNvSpPr>
              <p:nvPr/>
            </p:nvSpPr>
            <p:spPr bwMode="auto">
              <a:xfrm>
                <a:off x="1440" y="3155"/>
                <a:ext cx="70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20" name="Line 576"/>
              <p:cNvSpPr>
                <a:spLocks noChangeShapeType="1"/>
              </p:cNvSpPr>
              <p:nvPr/>
            </p:nvSpPr>
            <p:spPr bwMode="auto">
              <a:xfrm>
                <a:off x="2294" y="3305"/>
                <a:ext cx="0" cy="70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21" name="Line 577"/>
              <p:cNvSpPr>
                <a:spLocks noChangeShapeType="1"/>
              </p:cNvSpPr>
              <p:nvPr/>
            </p:nvSpPr>
            <p:spPr bwMode="auto">
              <a:xfrm flipH="1">
                <a:off x="1440" y="4160"/>
                <a:ext cx="70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22" name="Freeform 578"/>
              <p:cNvSpPr>
                <a:spLocks/>
              </p:cNvSpPr>
              <p:nvPr/>
            </p:nvSpPr>
            <p:spPr bwMode="auto">
              <a:xfrm>
                <a:off x="1289" y="3155"/>
                <a:ext cx="151" cy="150"/>
              </a:xfrm>
              <a:custGeom>
                <a:avLst/>
                <a:gdLst>
                  <a:gd name="T0" fmla="*/ 151 w 682"/>
                  <a:gd name="T1" fmla="*/ 0 h 683"/>
                  <a:gd name="T2" fmla="*/ 145 w 682"/>
                  <a:gd name="T3" fmla="*/ 0 h 683"/>
                  <a:gd name="T4" fmla="*/ 140 w 682"/>
                  <a:gd name="T5" fmla="*/ 1 h 683"/>
                  <a:gd name="T6" fmla="*/ 134 w 682"/>
                  <a:gd name="T7" fmla="*/ 1 h 683"/>
                  <a:gd name="T8" fmla="*/ 129 w 682"/>
                  <a:gd name="T9" fmla="*/ 2 h 683"/>
                  <a:gd name="T10" fmla="*/ 124 w 682"/>
                  <a:gd name="T11" fmla="*/ 3 h 683"/>
                  <a:gd name="T12" fmla="*/ 118 w 682"/>
                  <a:gd name="T13" fmla="*/ 4 h 683"/>
                  <a:gd name="T14" fmla="*/ 113 w 682"/>
                  <a:gd name="T15" fmla="*/ 5 h 683"/>
                  <a:gd name="T16" fmla="*/ 108 w 682"/>
                  <a:gd name="T17" fmla="*/ 7 h 683"/>
                  <a:gd name="T18" fmla="*/ 102 w 682"/>
                  <a:gd name="T19" fmla="*/ 8 h 683"/>
                  <a:gd name="T20" fmla="*/ 97 w 682"/>
                  <a:gd name="T21" fmla="*/ 10 h 683"/>
                  <a:gd name="T22" fmla="*/ 92 w 682"/>
                  <a:gd name="T23" fmla="*/ 12 h 683"/>
                  <a:gd name="T24" fmla="*/ 87 w 682"/>
                  <a:gd name="T25" fmla="*/ 14 h 683"/>
                  <a:gd name="T26" fmla="*/ 82 w 682"/>
                  <a:gd name="T27" fmla="*/ 17 h 683"/>
                  <a:gd name="T28" fmla="*/ 77 w 682"/>
                  <a:gd name="T29" fmla="*/ 19 h 683"/>
                  <a:gd name="T30" fmla="*/ 72 w 682"/>
                  <a:gd name="T31" fmla="*/ 22 h 683"/>
                  <a:gd name="T32" fmla="*/ 68 w 682"/>
                  <a:gd name="T33" fmla="*/ 25 h 683"/>
                  <a:gd name="T34" fmla="*/ 63 w 682"/>
                  <a:gd name="T35" fmla="*/ 28 h 683"/>
                  <a:gd name="T36" fmla="*/ 59 w 682"/>
                  <a:gd name="T37" fmla="*/ 31 h 683"/>
                  <a:gd name="T38" fmla="*/ 54 w 682"/>
                  <a:gd name="T39" fmla="*/ 35 h 683"/>
                  <a:gd name="T40" fmla="*/ 50 w 682"/>
                  <a:gd name="T41" fmla="*/ 38 h 683"/>
                  <a:gd name="T42" fmla="*/ 46 w 682"/>
                  <a:gd name="T43" fmla="*/ 42 h 683"/>
                  <a:gd name="T44" fmla="*/ 42 w 682"/>
                  <a:gd name="T45" fmla="*/ 46 h 683"/>
                  <a:gd name="T46" fmla="*/ 39 w 682"/>
                  <a:gd name="T47" fmla="*/ 50 h 683"/>
                  <a:gd name="T48" fmla="*/ 35 w 682"/>
                  <a:gd name="T49" fmla="*/ 54 h 683"/>
                  <a:gd name="T50" fmla="*/ 31 w 682"/>
                  <a:gd name="T51" fmla="*/ 59 h 683"/>
                  <a:gd name="T52" fmla="*/ 28 w 682"/>
                  <a:gd name="T53" fmla="*/ 63 h 683"/>
                  <a:gd name="T54" fmla="*/ 25 w 682"/>
                  <a:gd name="T55" fmla="*/ 67 h 683"/>
                  <a:gd name="T56" fmla="*/ 22 w 682"/>
                  <a:gd name="T57" fmla="*/ 72 h 683"/>
                  <a:gd name="T58" fmla="*/ 19 w 682"/>
                  <a:gd name="T59" fmla="*/ 77 h 683"/>
                  <a:gd name="T60" fmla="*/ 17 w 682"/>
                  <a:gd name="T61" fmla="*/ 81 h 683"/>
                  <a:gd name="T62" fmla="*/ 14 w 682"/>
                  <a:gd name="T63" fmla="*/ 86 h 683"/>
                  <a:gd name="T64" fmla="*/ 12 w 682"/>
                  <a:gd name="T65" fmla="*/ 92 h 683"/>
                  <a:gd name="T66" fmla="*/ 10 w 682"/>
                  <a:gd name="T67" fmla="*/ 96 h 683"/>
                  <a:gd name="T68" fmla="*/ 8 w 682"/>
                  <a:gd name="T69" fmla="*/ 102 h 683"/>
                  <a:gd name="T70" fmla="*/ 6 w 682"/>
                  <a:gd name="T71" fmla="*/ 107 h 683"/>
                  <a:gd name="T72" fmla="*/ 5 w 682"/>
                  <a:gd name="T73" fmla="*/ 112 h 683"/>
                  <a:gd name="T74" fmla="*/ 4 w 682"/>
                  <a:gd name="T75" fmla="*/ 117 h 683"/>
                  <a:gd name="T76" fmla="*/ 2 w 682"/>
                  <a:gd name="T77" fmla="*/ 123 h 683"/>
                  <a:gd name="T78" fmla="*/ 2 w 682"/>
                  <a:gd name="T79" fmla="*/ 128 h 683"/>
                  <a:gd name="T80" fmla="*/ 1 w 682"/>
                  <a:gd name="T81" fmla="*/ 134 h 683"/>
                  <a:gd name="T82" fmla="*/ 0 w 682"/>
                  <a:gd name="T83" fmla="*/ 139 h 683"/>
                  <a:gd name="T84" fmla="*/ 0 w 682"/>
                  <a:gd name="T85" fmla="*/ 145 h 683"/>
                  <a:gd name="T86" fmla="*/ 0 w 682"/>
                  <a:gd name="T87" fmla="*/ 150 h 68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682" h="683">
                    <a:moveTo>
                      <a:pt x="682" y="0"/>
                    </a:moveTo>
                    <a:lnTo>
                      <a:pt x="657" y="1"/>
                    </a:lnTo>
                    <a:lnTo>
                      <a:pt x="632" y="3"/>
                    </a:lnTo>
                    <a:lnTo>
                      <a:pt x="607" y="5"/>
                    </a:lnTo>
                    <a:lnTo>
                      <a:pt x="583" y="8"/>
                    </a:lnTo>
                    <a:lnTo>
                      <a:pt x="558" y="12"/>
                    </a:lnTo>
                    <a:lnTo>
                      <a:pt x="534" y="17"/>
                    </a:lnTo>
                    <a:lnTo>
                      <a:pt x="509" y="23"/>
                    </a:lnTo>
                    <a:lnTo>
                      <a:pt x="486" y="30"/>
                    </a:lnTo>
                    <a:lnTo>
                      <a:pt x="461" y="38"/>
                    </a:lnTo>
                    <a:lnTo>
                      <a:pt x="438" y="46"/>
                    </a:lnTo>
                    <a:lnTo>
                      <a:pt x="416" y="55"/>
                    </a:lnTo>
                    <a:lnTo>
                      <a:pt x="392" y="65"/>
                    </a:lnTo>
                    <a:lnTo>
                      <a:pt x="370" y="76"/>
                    </a:lnTo>
                    <a:lnTo>
                      <a:pt x="348" y="88"/>
                    </a:lnTo>
                    <a:lnTo>
                      <a:pt x="327" y="100"/>
                    </a:lnTo>
                    <a:lnTo>
                      <a:pt x="306" y="114"/>
                    </a:lnTo>
                    <a:lnTo>
                      <a:pt x="286" y="128"/>
                    </a:lnTo>
                    <a:lnTo>
                      <a:pt x="265" y="143"/>
                    </a:lnTo>
                    <a:lnTo>
                      <a:pt x="246" y="159"/>
                    </a:lnTo>
                    <a:lnTo>
                      <a:pt x="227" y="175"/>
                    </a:lnTo>
                    <a:lnTo>
                      <a:pt x="209" y="192"/>
                    </a:lnTo>
                    <a:lnTo>
                      <a:pt x="191" y="209"/>
                    </a:lnTo>
                    <a:lnTo>
                      <a:pt x="174" y="228"/>
                    </a:lnTo>
                    <a:lnTo>
                      <a:pt x="158" y="246"/>
                    </a:lnTo>
                    <a:lnTo>
                      <a:pt x="142" y="267"/>
                    </a:lnTo>
                    <a:lnTo>
                      <a:pt x="127" y="286"/>
                    </a:lnTo>
                    <a:lnTo>
                      <a:pt x="113" y="307"/>
                    </a:lnTo>
                    <a:lnTo>
                      <a:pt x="100" y="327"/>
                    </a:lnTo>
                    <a:lnTo>
                      <a:pt x="88" y="350"/>
                    </a:lnTo>
                    <a:lnTo>
                      <a:pt x="76" y="371"/>
                    </a:lnTo>
                    <a:lnTo>
                      <a:pt x="64" y="393"/>
                    </a:lnTo>
                    <a:lnTo>
                      <a:pt x="55" y="417"/>
                    </a:lnTo>
                    <a:lnTo>
                      <a:pt x="45" y="439"/>
                    </a:lnTo>
                    <a:lnTo>
                      <a:pt x="36" y="463"/>
                    </a:lnTo>
                    <a:lnTo>
                      <a:pt x="29" y="487"/>
                    </a:lnTo>
                    <a:lnTo>
                      <a:pt x="23" y="510"/>
                    </a:lnTo>
                    <a:lnTo>
                      <a:pt x="16" y="535"/>
                    </a:lnTo>
                    <a:lnTo>
                      <a:pt x="11" y="559"/>
                    </a:lnTo>
                    <a:lnTo>
                      <a:pt x="8" y="584"/>
                    </a:lnTo>
                    <a:lnTo>
                      <a:pt x="5" y="608"/>
                    </a:lnTo>
                    <a:lnTo>
                      <a:pt x="2" y="633"/>
                    </a:lnTo>
                    <a:lnTo>
                      <a:pt x="0" y="658"/>
                    </a:lnTo>
                    <a:lnTo>
                      <a:pt x="0" y="683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23" name="Freeform 579"/>
              <p:cNvSpPr>
                <a:spLocks/>
              </p:cNvSpPr>
              <p:nvPr/>
            </p:nvSpPr>
            <p:spPr bwMode="auto">
              <a:xfrm>
                <a:off x="2142" y="3155"/>
                <a:ext cx="152" cy="150"/>
              </a:xfrm>
              <a:custGeom>
                <a:avLst/>
                <a:gdLst>
                  <a:gd name="T0" fmla="*/ 152 w 683"/>
                  <a:gd name="T1" fmla="*/ 150 h 683"/>
                  <a:gd name="T2" fmla="*/ 152 w 683"/>
                  <a:gd name="T3" fmla="*/ 145 h 683"/>
                  <a:gd name="T4" fmla="*/ 152 w 683"/>
                  <a:gd name="T5" fmla="*/ 139 h 683"/>
                  <a:gd name="T6" fmla="*/ 151 w 683"/>
                  <a:gd name="T7" fmla="*/ 134 h 683"/>
                  <a:gd name="T8" fmla="*/ 150 w 683"/>
                  <a:gd name="T9" fmla="*/ 128 h 683"/>
                  <a:gd name="T10" fmla="*/ 149 w 683"/>
                  <a:gd name="T11" fmla="*/ 123 h 683"/>
                  <a:gd name="T12" fmla="*/ 148 w 683"/>
                  <a:gd name="T13" fmla="*/ 117 h 683"/>
                  <a:gd name="T14" fmla="*/ 147 w 683"/>
                  <a:gd name="T15" fmla="*/ 112 h 683"/>
                  <a:gd name="T16" fmla="*/ 145 w 683"/>
                  <a:gd name="T17" fmla="*/ 107 h 683"/>
                  <a:gd name="T18" fmla="*/ 144 w 683"/>
                  <a:gd name="T19" fmla="*/ 102 h 683"/>
                  <a:gd name="T20" fmla="*/ 142 w 683"/>
                  <a:gd name="T21" fmla="*/ 96 h 683"/>
                  <a:gd name="T22" fmla="*/ 140 w 683"/>
                  <a:gd name="T23" fmla="*/ 92 h 683"/>
                  <a:gd name="T24" fmla="*/ 138 w 683"/>
                  <a:gd name="T25" fmla="*/ 86 h 683"/>
                  <a:gd name="T26" fmla="*/ 135 w 683"/>
                  <a:gd name="T27" fmla="*/ 81 h 683"/>
                  <a:gd name="T28" fmla="*/ 133 w 683"/>
                  <a:gd name="T29" fmla="*/ 77 h 683"/>
                  <a:gd name="T30" fmla="*/ 130 w 683"/>
                  <a:gd name="T31" fmla="*/ 72 h 683"/>
                  <a:gd name="T32" fmla="*/ 127 w 683"/>
                  <a:gd name="T33" fmla="*/ 67 h 683"/>
                  <a:gd name="T34" fmla="*/ 124 w 683"/>
                  <a:gd name="T35" fmla="*/ 63 h 683"/>
                  <a:gd name="T36" fmla="*/ 120 w 683"/>
                  <a:gd name="T37" fmla="*/ 59 h 683"/>
                  <a:gd name="T38" fmla="*/ 117 w 683"/>
                  <a:gd name="T39" fmla="*/ 54 h 683"/>
                  <a:gd name="T40" fmla="*/ 113 w 683"/>
                  <a:gd name="T41" fmla="*/ 50 h 683"/>
                  <a:gd name="T42" fmla="*/ 109 w 683"/>
                  <a:gd name="T43" fmla="*/ 46 h 683"/>
                  <a:gd name="T44" fmla="*/ 105 w 683"/>
                  <a:gd name="T45" fmla="*/ 42 h 683"/>
                  <a:gd name="T46" fmla="*/ 101 w 683"/>
                  <a:gd name="T47" fmla="*/ 38 h 683"/>
                  <a:gd name="T48" fmla="*/ 97 w 683"/>
                  <a:gd name="T49" fmla="*/ 35 h 683"/>
                  <a:gd name="T50" fmla="*/ 93 w 683"/>
                  <a:gd name="T51" fmla="*/ 31 h 683"/>
                  <a:gd name="T52" fmla="*/ 89 w 683"/>
                  <a:gd name="T53" fmla="*/ 28 h 683"/>
                  <a:gd name="T54" fmla="*/ 84 w 683"/>
                  <a:gd name="T55" fmla="*/ 25 h 683"/>
                  <a:gd name="T56" fmla="*/ 79 w 683"/>
                  <a:gd name="T57" fmla="*/ 22 h 683"/>
                  <a:gd name="T58" fmla="*/ 75 w 683"/>
                  <a:gd name="T59" fmla="*/ 19 h 683"/>
                  <a:gd name="T60" fmla="*/ 69 w 683"/>
                  <a:gd name="T61" fmla="*/ 17 h 683"/>
                  <a:gd name="T62" fmla="*/ 65 w 683"/>
                  <a:gd name="T63" fmla="*/ 14 h 683"/>
                  <a:gd name="T64" fmla="*/ 60 w 683"/>
                  <a:gd name="T65" fmla="*/ 12 h 683"/>
                  <a:gd name="T66" fmla="*/ 54 w 683"/>
                  <a:gd name="T67" fmla="*/ 10 h 683"/>
                  <a:gd name="T68" fmla="*/ 49 w 683"/>
                  <a:gd name="T69" fmla="*/ 8 h 683"/>
                  <a:gd name="T70" fmla="*/ 44 w 683"/>
                  <a:gd name="T71" fmla="*/ 7 h 683"/>
                  <a:gd name="T72" fmla="*/ 39 w 683"/>
                  <a:gd name="T73" fmla="*/ 5 h 683"/>
                  <a:gd name="T74" fmla="*/ 33 w 683"/>
                  <a:gd name="T75" fmla="*/ 4 h 683"/>
                  <a:gd name="T76" fmla="*/ 28 w 683"/>
                  <a:gd name="T77" fmla="*/ 3 h 683"/>
                  <a:gd name="T78" fmla="*/ 22 w 683"/>
                  <a:gd name="T79" fmla="*/ 2 h 683"/>
                  <a:gd name="T80" fmla="*/ 17 w 683"/>
                  <a:gd name="T81" fmla="*/ 1 h 683"/>
                  <a:gd name="T82" fmla="*/ 11 w 683"/>
                  <a:gd name="T83" fmla="*/ 1 h 683"/>
                  <a:gd name="T84" fmla="*/ 6 w 683"/>
                  <a:gd name="T85" fmla="*/ 0 h 683"/>
                  <a:gd name="T86" fmla="*/ 0 w 683"/>
                  <a:gd name="T87" fmla="*/ 0 h 68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683" h="683">
                    <a:moveTo>
                      <a:pt x="683" y="683"/>
                    </a:moveTo>
                    <a:lnTo>
                      <a:pt x="682" y="658"/>
                    </a:lnTo>
                    <a:lnTo>
                      <a:pt x="681" y="633"/>
                    </a:lnTo>
                    <a:lnTo>
                      <a:pt x="679" y="608"/>
                    </a:lnTo>
                    <a:lnTo>
                      <a:pt x="675" y="584"/>
                    </a:lnTo>
                    <a:lnTo>
                      <a:pt x="671" y="559"/>
                    </a:lnTo>
                    <a:lnTo>
                      <a:pt x="666" y="535"/>
                    </a:lnTo>
                    <a:lnTo>
                      <a:pt x="661" y="510"/>
                    </a:lnTo>
                    <a:lnTo>
                      <a:pt x="653" y="487"/>
                    </a:lnTo>
                    <a:lnTo>
                      <a:pt x="646" y="463"/>
                    </a:lnTo>
                    <a:lnTo>
                      <a:pt x="637" y="439"/>
                    </a:lnTo>
                    <a:lnTo>
                      <a:pt x="629" y="417"/>
                    </a:lnTo>
                    <a:lnTo>
                      <a:pt x="618" y="393"/>
                    </a:lnTo>
                    <a:lnTo>
                      <a:pt x="607" y="371"/>
                    </a:lnTo>
                    <a:lnTo>
                      <a:pt x="596" y="350"/>
                    </a:lnTo>
                    <a:lnTo>
                      <a:pt x="583" y="327"/>
                    </a:lnTo>
                    <a:lnTo>
                      <a:pt x="569" y="307"/>
                    </a:lnTo>
                    <a:lnTo>
                      <a:pt x="555" y="286"/>
                    </a:lnTo>
                    <a:lnTo>
                      <a:pt x="540" y="267"/>
                    </a:lnTo>
                    <a:lnTo>
                      <a:pt x="524" y="246"/>
                    </a:lnTo>
                    <a:lnTo>
                      <a:pt x="508" y="228"/>
                    </a:lnTo>
                    <a:lnTo>
                      <a:pt x="491" y="209"/>
                    </a:lnTo>
                    <a:lnTo>
                      <a:pt x="474" y="192"/>
                    </a:lnTo>
                    <a:lnTo>
                      <a:pt x="456" y="175"/>
                    </a:lnTo>
                    <a:lnTo>
                      <a:pt x="437" y="159"/>
                    </a:lnTo>
                    <a:lnTo>
                      <a:pt x="418" y="143"/>
                    </a:lnTo>
                    <a:lnTo>
                      <a:pt x="398" y="128"/>
                    </a:lnTo>
                    <a:lnTo>
                      <a:pt x="377" y="114"/>
                    </a:lnTo>
                    <a:lnTo>
                      <a:pt x="356" y="100"/>
                    </a:lnTo>
                    <a:lnTo>
                      <a:pt x="335" y="88"/>
                    </a:lnTo>
                    <a:lnTo>
                      <a:pt x="312" y="76"/>
                    </a:lnTo>
                    <a:lnTo>
                      <a:pt x="290" y="65"/>
                    </a:lnTo>
                    <a:lnTo>
                      <a:pt x="268" y="55"/>
                    </a:lnTo>
                    <a:lnTo>
                      <a:pt x="244" y="46"/>
                    </a:lnTo>
                    <a:lnTo>
                      <a:pt x="221" y="38"/>
                    </a:lnTo>
                    <a:lnTo>
                      <a:pt x="197" y="30"/>
                    </a:lnTo>
                    <a:lnTo>
                      <a:pt x="173" y="23"/>
                    </a:lnTo>
                    <a:lnTo>
                      <a:pt x="148" y="17"/>
                    </a:lnTo>
                    <a:lnTo>
                      <a:pt x="125" y="12"/>
                    </a:lnTo>
                    <a:lnTo>
                      <a:pt x="99" y="8"/>
                    </a:lnTo>
                    <a:lnTo>
                      <a:pt x="75" y="5"/>
                    </a:lnTo>
                    <a:lnTo>
                      <a:pt x="50" y="3"/>
                    </a:lnTo>
                    <a:lnTo>
                      <a:pt x="26" y="1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24" name="Freeform 580"/>
              <p:cNvSpPr>
                <a:spLocks/>
              </p:cNvSpPr>
              <p:nvPr/>
            </p:nvSpPr>
            <p:spPr bwMode="auto">
              <a:xfrm>
                <a:off x="2142" y="4008"/>
                <a:ext cx="152" cy="152"/>
              </a:xfrm>
              <a:custGeom>
                <a:avLst/>
                <a:gdLst>
                  <a:gd name="T0" fmla="*/ 0 w 683"/>
                  <a:gd name="T1" fmla="*/ 152 h 682"/>
                  <a:gd name="T2" fmla="*/ 6 w 683"/>
                  <a:gd name="T3" fmla="*/ 152 h 682"/>
                  <a:gd name="T4" fmla="*/ 11 w 683"/>
                  <a:gd name="T5" fmla="*/ 152 h 682"/>
                  <a:gd name="T6" fmla="*/ 17 w 683"/>
                  <a:gd name="T7" fmla="*/ 151 h 682"/>
                  <a:gd name="T8" fmla="*/ 22 w 683"/>
                  <a:gd name="T9" fmla="*/ 150 h 682"/>
                  <a:gd name="T10" fmla="*/ 28 w 683"/>
                  <a:gd name="T11" fmla="*/ 149 h 682"/>
                  <a:gd name="T12" fmla="*/ 33 w 683"/>
                  <a:gd name="T13" fmla="*/ 148 h 682"/>
                  <a:gd name="T14" fmla="*/ 39 w 683"/>
                  <a:gd name="T15" fmla="*/ 147 h 682"/>
                  <a:gd name="T16" fmla="*/ 44 w 683"/>
                  <a:gd name="T17" fmla="*/ 145 h 682"/>
                  <a:gd name="T18" fmla="*/ 49 w 683"/>
                  <a:gd name="T19" fmla="*/ 144 h 682"/>
                  <a:gd name="T20" fmla="*/ 54 w 683"/>
                  <a:gd name="T21" fmla="*/ 142 h 682"/>
                  <a:gd name="T22" fmla="*/ 60 w 683"/>
                  <a:gd name="T23" fmla="*/ 140 h 682"/>
                  <a:gd name="T24" fmla="*/ 65 w 683"/>
                  <a:gd name="T25" fmla="*/ 138 h 682"/>
                  <a:gd name="T26" fmla="*/ 69 w 683"/>
                  <a:gd name="T27" fmla="*/ 135 h 682"/>
                  <a:gd name="T28" fmla="*/ 75 w 683"/>
                  <a:gd name="T29" fmla="*/ 133 h 682"/>
                  <a:gd name="T30" fmla="*/ 79 w 683"/>
                  <a:gd name="T31" fmla="*/ 130 h 682"/>
                  <a:gd name="T32" fmla="*/ 84 w 683"/>
                  <a:gd name="T33" fmla="*/ 127 h 682"/>
                  <a:gd name="T34" fmla="*/ 89 w 683"/>
                  <a:gd name="T35" fmla="*/ 123 h 682"/>
                  <a:gd name="T36" fmla="*/ 93 w 683"/>
                  <a:gd name="T37" fmla="*/ 120 h 682"/>
                  <a:gd name="T38" fmla="*/ 97 w 683"/>
                  <a:gd name="T39" fmla="*/ 117 h 682"/>
                  <a:gd name="T40" fmla="*/ 101 w 683"/>
                  <a:gd name="T41" fmla="*/ 113 h 682"/>
                  <a:gd name="T42" fmla="*/ 105 w 683"/>
                  <a:gd name="T43" fmla="*/ 109 h 682"/>
                  <a:gd name="T44" fmla="*/ 109 w 683"/>
                  <a:gd name="T45" fmla="*/ 105 h 682"/>
                  <a:gd name="T46" fmla="*/ 113 w 683"/>
                  <a:gd name="T47" fmla="*/ 101 h 682"/>
                  <a:gd name="T48" fmla="*/ 117 w 683"/>
                  <a:gd name="T49" fmla="*/ 97 h 682"/>
                  <a:gd name="T50" fmla="*/ 120 w 683"/>
                  <a:gd name="T51" fmla="*/ 93 h 682"/>
                  <a:gd name="T52" fmla="*/ 124 w 683"/>
                  <a:gd name="T53" fmla="*/ 88 h 682"/>
                  <a:gd name="T54" fmla="*/ 127 w 683"/>
                  <a:gd name="T55" fmla="*/ 84 h 682"/>
                  <a:gd name="T56" fmla="*/ 130 w 683"/>
                  <a:gd name="T57" fmla="*/ 79 h 682"/>
                  <a:gd name="T58" fmla="*/ 133 w 683"/>
                  <a:gd name="T59" fmla="*/ 74 h 682"/>
                  <a:gd name="T60" fmla="*/ 135 w 683"/>
                  <a:gd name="T61" fmla="*/ 70 h 682"/>
                  <a:gd name="T62" fmla="*/ 138 w 683"/>
                  <a:gd name="T63" fmla="*/ 64 h 682"/>
                  <a:gd name="T64" fmla="*/ 140 w 683"/>
                  <a:gd name="T65" fmla="*/ 59 h 682"/>
                  <a:gd name="T66" fmla="*/ 142 w 683"/>
                  <a:gd name="T67" fmla="*/ 54 h 682"/>
                  <a:gd name="T68" fmla="*/ 144 w 683"/>
                  <a:gd name="T69" fmla="*/ 49 h 682"/>
                  <a:gd name="T70" fmla="*/ 145 w 683"/>
                  <a:gd name="T71" fmla="*/ 43 h 682"/>
                  <a:gd name="T72" fmla="*/ 147 w 683"/>
                  <a:gd name="T73" fmla="*/ 38 h 682"/>
                  <a:gd name="T74" fmla="*/ 148 w 683"/>
                  <a:gd name="T75" fmla="*/ 33 h 682"/>
                  <a:gd name="T76" fmla="*/ 149 w 683"/>
                  <a:gd name="T77" fmla="*/ 27 h 682"/>
                  <a:gd name="T78" fmla="*/ 150 w 683"/>
                  <a:gd name="T79" fmla="*/ 22 h 682"/>
                  <a:gd name="T80" fmla="*/ 151 w 683"/>
                  <a:gd name="T81" fmla="*/ 16 h 682"/>
                  <a:gd name="T82" fmla="*/ 152 w 683"/>
                  <a:gd name="T83" fmla="*/ 11 h 682"/>
                  <a:gd name="T84" fmla="*/ 152 w 683"/>
                  <a:gd name="T85" fmla="*/ 5 h 682"/>
                  <a:gd name="T86" fmla="*/ 152 w 683"/>
                  <a:gd name="T87" fmla="*/ 0 h 68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683" h="682">
                    <a:moveTo>
                      <a:pt x="0" y="682"/>
                    </a:moveTo>
                    <a:lnTo>
                      <a:pt x="26" y="681"/>
                    </a:lnTo>
                    <a:lnTo>
                      <a:pt x="50" y="680"/>
                    </a:lnTo>
                    <a:lnTo>
                      <a:pt x="75" y="678"/>
                    </a:lnTo>
                    <a:lnTo>
                      <a:pt x="99" y="675"/>
                    </a:lnTo>
                    <a:lnTo>
                      <a:pt x="125" y="670"/>
                    </a:lnTo>
                    <a:lnTo>
                      <a:pt x="148" y="665"/>
                    </a:lnTo>
                    <a:lnTo>
                      <a:pt x="173" y="660"/>
                    </a:lnTo>
                    <a:lnTo>
                      <a:pt x="197" y="652"/>
                    </a:lnTo>
                    <a:lnTo>
                      <a:pt x="221" y="645"/>
                    </a:lnTo>
                    <a:lnTo>
                      <a:pt x="244" y="636"/>
                    </a:lnTo>
                    <a:lnTo>
                      <a:pt x="268" y="627"/>
                    </a:lnTo>
                    <a:lnTo>
                      <a:pt x="290" y="617"/>
                    </a:lnTo>
                    <a:lnTo>
                      <a:pt x="312" y="606"/>
                    </a:lnTo>
                    <a:lnTo>
                      <a:pt x="335" y="595"/>
                    </a:lnTo>
                    <a:lnTo>
                      <a:pt x="356" y="582"/>
                    </a:lnTo>
                    <a:lnTo>
                      <a:pt x="377" y="568"/>
                    </a:lnTo>
                    <a:lnTo>
                      <a:pt x="398" y="554"/>
                    </a:lnTo>
                    <a:lnTo>
                      <a:pt x="418" y="539"/>
                    </a:lnTo>
                    <a:lnTo>
                      <a:pt x="437" y="523"/>
                    </a:lnTo>
                    <a:lnTo>
                      <a:pt x="456" y="507"/>
                    </a:lnTo>
                    <a:lnTo>
                      <a:pt x="474" y="490"/>
                    </a:lnTo>
                    <a:lnTo>
                      <a:pt x="491" y="472"/>
                    </a:lnTo>
                    <a:lnTo>
                      <a:pt x="508" y="454"/>
                    </a:lnTo>
                    <a:lnTo>
                      <a:pt x="524" y="436"/>
                    </a:lnTo>
                    <a:lnTo>
                      <a:pt x="540" y="416"/>
                    </a:lnTo>
                    <a:lnTo>
                      <a:pt x="555" y="397"/>
                    </a:lnTo>
                    <a:lnTo>
                      <a:pt x="569" y="375"/>
                    </a:lnTo>
                    <a:lnTo>
                      <a:pt x="583" y="355"/>
                    </a:lnTo>
                    <a:lnTo>
                      <a:pt x="596" y="333"/>
                    </a:lnTo>
                    <a:lnTo>
                      <a:pt x="607" y="312"/>
                    </a:lnTo>
                    <a:lnTo>
                      <a:pt x="618" y="289"/>
                    </a:lnTo>
                    <a:lnTo>
                      <a:pt x="629" y="266"/>
                    </a:lnTo>
                    <a:lnTo>
                      <a:pt x="637" y="243"/>
                    </a:lnTo>
                    <a:lnTo>
                      <a:pt x="646" y="220"/>
                    </a:lnTo>
                    <a:lnTo>
                      <a:pt x="653" y="195"/>
                    </a:lnTo>
                    <a:lnTo>
                      <a:pt x="661" y="172"/>
                    </a:lnTo>
                    <a:lnTo>
                      <a:pt x="666" y="148"/>
                    </a:lnTo>
                    <a:lnTo>
                      <a:pt x="671" y="123"/>
                    </a:lnTo>
                    <a:lnTo>
                      <a:pt x="675" y="99"/>
                    </a:lnTo>
                    <a:lnTo>
                      <a:pt x="679" y="74"/>
                    </a:lnTo>
                    <a:lnTo>
                      <a:pt x="681" y="49"/>
                    </a:lnTo>
                    <a:lnTo>
                      <a:pt x="682" y="24"/>
                    </a:lnTo>
                    <a:lnTo>
                      <a:pt x="683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25" name="Freeform 581"/>
              <p:cNvSpPr>
                <a:spLocks/>
              </p:cNvSpPr>
              <p:nvPr/>
            </p:nvSpPr>
            <p:spPr bwMode="auto">
              <a:xfrm>
                <a:off x="1289" y="4008"/>
                <a:ext cx="151" cy="152"/>
              </a:xfrm>
              <a:custGeom>
                <a:avLst/>
                <a:gdLst>
                  <a:gd name="T0" fmla="*/ 0 w 682"/>
                  <a:gd name="T1" fmla="*/ 0 h 682"/>
                  <a:gd name="T2" fmla="*/ 0 w 682"/>
                  <a:gd name="T3" fmla="*/ 5 h 682"/>
                  <a:gd name="T4" fmla="*/ 0 w 682"/>
                  <a:gd name="T5" fmla="*/ 11 h 682"/>
                  <a:gd name="T6" fmla="*/ 1 w 682"/>
                  <a:gd name="T7" fmla="*/ 16 h 682"/>
                  <a:gd name="T8" fmla="*/ 2 w 682"/>
                  <a:gd name="T9" fmla="*/ 22 h 682"/>
                  <a:gd name="T10" fmla="*/ 2 w 682"/>
                  <a:gd name="T11" fmla="*/ 27 h 682"/>
                  <a:gd name="T12" fmla="*/ 4 w 682"/>
                  <a:gd name="T13" fmla="*/ 33 h 682"/>
                  <a:gd name="T14" fmla="*/ 5 w 682"/>
                  <a:gd name="T15" fmla="*/ 38 h 682"/>
                  <a:gd name="T16" fmla="*/ 6 w 682"/>
                  <a:gd name="T17" fmla="*/ 43 h 682"/>
                  <a:gd name="T18" fmla="*/ 8 w 682"/>
                  <a:gd name="T19" fmla="*/ 49 h 682"/>
                  <a:gd name="T20" fmla="*/ 10 w 682"/>
                  <a:gd name="T21" fmla="*/ 54 h 682"/>
                  <a:gd name="T22" fmla="*/ 12 w 682"/>
                  <a:gd name="T23" fmla="*/ 59 h 682"/>
                  <a:gd name="T24" fmla="*/ 14 w 682"/>
                  <a:gd name="T25" fmla="*/ 64 h 682"/>
                  <a:gd name="T26" fmla="*/ 17 w 682"/>
                  <a:gd name="T27" fmla="*/ 70 h 682"/>
                  <a:gd name="T28" fmla="*/ 19 w 682"/>
                  <a:gd name="T29" fmla="*/ 74 h 682"/>
                  <a:gd name="T30" fmla="*/ 22 w 682"/>
                  <a:gd name="T31" fmla="*/ 79 h 682"/>
                  <a:gd name="T32" fmla="*/ 25 w 682"/>
                  <a:gd name="T33" fmla="*/ 84 h 682"/>
                  <a:gd name="T34" fmla="*/ 28 w 682"/>
                  <a:gd name="T35" fmla="*/ 88 h 682"/>
                  <a:gd name="T36" fmla="*/ 31 w 682"/>
                  <a:gd name="T37" fmla="*/ 93 h 682"/>
                  <a:gd name="T38" fmla="*/ 35 w 682"/>
                  <a:gd name="T39" fmla="*/ 97 h 682"/>
                  <a:gd name="T40" fmla="*/ 39 w 682"/>
                  <a:gd name="T41" fmla="*/ 101 h 682"/>
                  <a:gd name="T42" fmla="*/ 42 w 682"/>
                  <a:gd name="T43" fmla="*/ 105 h 682"/>
                  <a:gd name="T44" fmla="*/ 46 w 682"/>
                  <a:gd name="T45" fmla="*/ 109 h 682"/>
                  <a:gd name="T46" fmla="*/ 50 w 682"/>
                  <a:gd name="T47" fmla="*/ 113 h 682"/>
                  <a:gd name="T48" fmla="*/ 54 w 682"/>
                  <a:gd name="T49" fmla="*/ 117 h 682"/>
                  <a:gd name="T50" fmla="*/ 59 w 682"/>
                  <a:gd name="T51" fmla="*/ 120 h 682"/>
                  <a:gd name="T52" fmla="*/ 63 w 682"/>
                  <a:gd name="T53" fmla="*/ 123 h 682"/>
                  <a:gd name="T54" fmla="*/ 68 w 682"/>
                  <a:gd name="T55" fmla="*/ 127 h 682"/>
                  <a:gd name="T56" fmla="*/ 72 w 682"/>
                  <a:gd name="T57" fmla="*/ 130 h 682"/>
                  <a:gd name="T58" fmla="*/ 77 w 682"/>
                  <a:gd name="T59" fmla="*/ 133 h 682"/>
                  <a:gd name="T60" fmla="*/ 82 w 682"/>
                  <a:gd name="T61" fmla="*/ 135 h 682"/>
                  <a:gd name="T62" fmla="*/ 87 w 682"/>
                  <a:gd name="T63" fmla="*/ 138 h 682"/>
                  <a:gd name="T64" fmla="*/ 92 w 682"/>
                  <a:gd name="T65" fmla="*/ 140 h 682"/>
                  <a:gd name="T66" fmla="*/ 97 w 682"/>
                  <a:gd name="T67" fmla="*/ 142 h 682"/>
                  <a:gd name="T68" fmla="*/ 102 w 682"/>
                  <a:gd name="T69" fmla="*/ 144 h 682"/>
                  <a:gd name="T70" fmla="*/ 108 w 682"/>
                  <a:gd name="T71" fmla="*/ 145 h 682"/>
                  <a:gd name="T72" fmla="*/ 113 w 682"/>
                  <a:gd name="T73" fmla="*/ 147 h 682"/>
                  <a:gd name="T74" fmla="*/ 118 w 682"/>
                  <a:gd name="T75" fmla="*/ 148 h 682"/>
                  <a:gd name="T76" fmla="*/ 124 w 682"/>
                  <a:gd name="T77" fmla="*/ 149 h 682"/>
                  <a:gd name="T78" fmla="*/ 129 w 682"/>
                  <a:gd name="T79" fmla="*/ 150 h 682"/>
                  <a:gd name="T80" fmla="*/ 134 w 682"/>
                  <a:gd name="T81" fmla="*/ 151 h 682"/>
                  <a:gd name="T82" fmla="*/ 140 w 682"/>
                  <a:gd name="T83" fmla="*/ 152 h 682"/>
                  <a:gd name="T84" fmla="*/ 145 w 682"/>
                  <a:gd name="T85" fmla="*/ 152 h 682"/>
                  <a:gd name="T86" fmla="*/ 151 w 682"/>
                  <a:gd name="T87" fmla="*/ 152 h 68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682" h="682">
                    <a:moveTo>
                      <a:pt x="0" y="0"/>
                    </a:moveTo>
                    <a:lnTo>
                      <a:pt x="0" y="24"/>
                    </a:lnTo>
                    <a:lnTo>
                      <a:pt x="2" y="49"/>
                    </a:lnTo>
                    <a:lnTo>
                      <a:pt x="5" y="74"/>
                    </a:lnTo>
                    <a:lnTo>
                      <a:pt x="8" y="99"/>
                    </a:lnTo>
                    <a:lnTo>
                      <a:pt x="11" y="123"/>
                    </a:lnTo>
                    <a:lnTo>
                      <a:pt x="16" y="148"/>
                    </a:lnTo>
                    <a:lnTo>
                      <a:pt x="23" y="172"/>
                    </a:lnTo>
                    <a:lnTo>
                      <a:pt x="29" y="195"/>
                    </a:lnTo>
                    <a:lnTo>
                      <a:pt x="36" y="220"/>
                    </a:lnTo>
                    <a:lnTo>
                      <a:pt x="45" y="243"/>
                    </a:lnTo>
                    <a:lnTo>
                      <a:pt x="55" y="266"/>
                    </a:lnTo>
                    <a:lnTo>
                      <a:pt x="64" y="289"/>
                    </a:lnTo>
                    <a:lnTo>
                      <a:pt x="76" y="312"/>
                    </a:lnTo>
                    <a:lnTo>
                      <a:pt x="88" y="333"/>
                    </a:lnTo>
                    <a:lnTo>
                      <a:pt x="100" y="355"/>
                    </a:lnTo>
                    <a:lnTo>
                      <a:pt x="113" y="375"/>
                    </a:lnTo>
                    <a:lnTo>
                      <a:pt x="127" y="397"/>
                    </a:lnTo>
                    <a:lnTo>
                      <a:pt x="142" y="416"/>
                    </a:lnTo>
                    <a:lnTo>
                      <a:pt x="158" y="436"/>
                    </a:lnTo>
                    <a:lnTo>
                      <a:pt x="174" y="454"/>
                    </a:lnTo>
                    <a:lnTo>
                      <a:pt x="191" y="472"/>
                    </a:lnTo>
                    <a:lnTo>
                      <a:pt x="209" y="490"/>
                    </a:lnTo>
                    <a:lnTo>
                      <a:pt x="227" y="507"/>
                    </a:lnTo>
                    <a:lnTo>
                      <a:pt x="246" y="523"/>
                    </a:lnTo>
                    <a:lnTo>
                      <a:pt x="265" y="539"/>
                    </a:lnTo>
                    <a:lnTo>
                      <a:pt x="286" y="554"/>
                    </a:lnTo>
                    <a:lnTo>
                      <a:pt x="306" y="568"/>
                    </a:lnTo>
                    <a:lnTo>
                      <a:pt x="327" y="582"/>
                    </a:lnTo>
                    <a:lnTo>
                      <a:pt x="348" y="595"/>
                    </a:lnTo>
                    <a:lnTo>
                      <a:pt x="370" y="606"/>
                    </a:lnTo>
                    <a:lnTo>
                      <a:pt x="392" y="617"/>
                    </a:lnTo>
                    <a:lnTo>
                      <a:pt x="416" y="627"/>
                    </a:lnTo>
                    <a:lnTo>
                      <a:pt x="438" y="636"/>
                    </a:lnTo>
                    <a:lnTo>
                      <a:pt x="461" y="645"/>
                    </a:lnTo>
                    <a:lnTo>
                      <a:pt x="486" y="652"/>
                    </a:lnTo>
                    <a:lnTo>
                      <a:pt x="509" y="660"/>
                    </a:lnTo>
                    <a:lnTo>
                      <a:pt x="534" y="665"/>
                    </a:lnTo>
                    <a:lnTo>
                      <a:pt x="558" y="670"/>
                    </a:lnTo>
                    <a:lnTo>
                      <a:pt x="583" y="675"/>
                    </a:lnTo>
                    <a:lnTo>
                      <a:pt x="607" y="678"/>
                    </a:lnTo>
                    <a:lnTo>
                      <a:pt x="632" y="680"/>
                    </a:lnTo>
                    <a:lnTo>
                      <a:pt x="657" y="681"/>
                    </a:lnTo>
                    <a:lnTo>
                      <a:pt x="682" y="682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26" name="Freeform 582"/>
              <p:cNvSpPr>
                <a:spLocks/>
              </p:cNvSpPr>
              <p:nvPr/>
            </p:nvSpPr>
            <p:spPr bwMode="auto">
              <a:xfrm>
                <a:off x="1369" y="3939"/>
                <a:ext cx="141" cy="141"/>
              </a:xfrm>
              <a:custGeom>
                <a:avLst/>
                <a:gdLst>
                  <a:gd name="T0" fmla="*/ 141 w 637"/>
                  <a:gd name="T1" fmla="*/ 67 h 637"/>
                  <a:gd name="T2" fmla="*/ 140 w 637"/>
                  <a:gd name="T3" fmla="*/ 59 h 637"/>
                  <a:gd name="T4" fmla="*/ 138 w 637"/>
                  <a:gd name="T5" fmla="*/ 52 h 637"/>
                  <a:gd name="T6" fmla="*/ 136 w 637"/>
                  <a:gd name="T7" fmla="*/ 44 h 637"/>
                  <a:gd name="T8" fmla="*/ 133 w 637"/>
                  <a:gd name="T9" fmla="*/ 37 h 637"/>
                  <a:gd name="T10" fmla="*/ 129 w 637"/>
                  <a:gd name="T11" fmla="*/ 31 h 637"/>
                  <a:gd name="T12" fmla="*/ 124 w 637"/>
                  <a:gd name="T13" fmla="*/ 25 h 637"/>
                  <a:gd name="T14" fmla="*/ 119 w 637"/>
                  <a:gd name="T15" fmla="*/ 19 h 637"/>
                  <a:gd name="T16" fmla="*/ 113 w 637"/>
                  <a:gd name="T17" fmla="*/ 14 h 637"/>
                  <a:gd name="T18" fmla="*/ 107 w 637"/>
                  <a:gd name="T19" fmla="*/ 10 h 637"/>
                  <a:gd name="T20" fmla="*/ 100 w 637"/>
                  <a:gd name="T21" fmla="*/ 6 h 637"/>
                  <a:gd name="T22" fmla="*/ 93 w 637"/>
                  <a:gd name="T23" fmla="*/ 4 h 637"/>
                  <a:gd name="T24" fmla="*/ 86 w 637"/>
                  <a:gd name="T25" fmla="*/ 2 h 637"/>
                  <a:gd name="T26" fmla="*/ 78 w 637"/>
                  <a:gd name="T27" fmla="*/ 0 h 637"/>
                  <a:gd name="T28" fmla="*/ 71 w 637"/>
                  <a:gd name="T29" fmla="*/ 0 h 637"/>
                  <a:gd name="T30" fmla="*/ 63 w 637"/>
                  <a:gd name="T31" fmla="*/ 0 h 637"/>
                  <a:gd name="T32" fmla="*/ 56 w 637"/>
                  <a:gd name="T33" fmla="*/ 2 h 637"/>
                  <a:gd name="T34" fmla="*/ 48 w 637"/>
                  <a:gd name="T35" fmla="*/ 4 h 637"/>
                  <a:gd name="T36" fmla="*/ 41 w 637"/>
                  <a:gd name="T37" fmla="*/ 6 h 637"/>
                  <a:gd name="T38" fmla="*/ 34 w 637"/>
                  <a:gd name="T39" fmla="*/ 10 h 637"/>
                  <a:gd name="T40" fmla="*/ 28 w 637"/>
                  <a:gd name="T41" fmla="*/ 14 h 637"/>
                  <a:gd name="T42" fmla="*/ 22 w 637"/>
                  <a:gd name="T43" fmla="*/ 19 h 637"/>
                  <a:gd name="T44" fmla="*/ 17 w 637"/>
                  <a:gd name="T45" fmla="*/ 25 h 637"/>
                  <a:gd name="T46" fmla="*/ 12 w 637"/>
                  <a:gd name="T47" fmla="*/ 31 h 637"/>
                  <a:gd name="T48" fmla="*/ 8 w 637"/>
                  <a:gd name="T49" fmla="*/ 37 h 637"/>
                  <a:gd name="T50" fmla="*/ 5 w 637"/>
                  <a:gd name="T51" fmla="*/ 44 h 637"/>
                  <a:gd name="T52" fmla="*/ 3 w 637"/>
                  <a:gd name="T53" fmla="*/ 52 h 637"/>
                  <a:gd name="T54" fmla="*/ 1 w 637"/>
                  <a:gd name="T55" fmla="*/ 59 h 637"/>
                  <a:gd name="T56" fmla="*/ 0 w 637"/>
                  <a:gd name="T57" fmla="*/ 67 h 637"/>
                  <a:gd name="T58" fmla="*/ 0 w 637"/>
                  <a:gd name="T59" fmla="*/ 74 h 637"/>
                  <a:gd name="T60" fmla="*/ 1 w 637"/>
                  <a:gd name="T61" fmla="*/ 82 h 637"/>
                  <a:gd name="T62" fmla="*/ 3 w 637"/>
                  <a:gd name="T63" fmla="*/ 89 h 637"/>
                  <a:gd name="T64" fmla="*/ 5 w 637"/>
                  <a:gd name="T65" fmla="*/ 97 h 637"/>
                  <a:gd name="T66" fmla="*/ 8 w 637"/>
                  <a:gd name="T67" fmla="*/ 104 h 637"/>
                  <a:gd name="T68" fmla="*/ 12 w 637"/>
                  <a:gd name="T69" fmla="*/ 110 h 637"/>
                  <a:gd name="T70" fmla="*/ 17 w 637"/>
                  <a:gd name="T71" fmla="*/ 116 h 637"/>
                  <a:gd name="T72" fmla="*/ 22 w 637"/>
                  <a:gd name="T73" fmla="*/ 122 h 637"/>
                  <a:gd name="T74" fmla="*/ 28 w 637"/>
                  <a:gd name="T75" fmla="*/ 127 h 637"/>
                  <a:gd name="T76" fmla="*/ 34 w 637"/>
                  <a:gd name="T77" fmla="*/ 131 h 637"/>
                  <a:gd name="T78" fmla="*/ 41 w 637"/>
                  <a:gd name="T79" fmla="*/ 134 h 637"/>
                  <a:gd name="T80" fmla="*/ 48 w 637"/>
                  <a:gd name="T81" fmla="*/ 137 h 637"/>
                  <a:gd name="T82" fmla="*/ 56 w 637"/>
                  <a:gd name="T83" fmla="*/ 139 h 637"/>
                  <a:gd name="T84" fmla="*/ 63 w 637"/>
                  <a:gd name="T85" fmla="*/ 141 h 637"/>
                  <a:gd name="T86" fmla="*/ 71 w 637"/>
                  <a:gd name="T87" fmla="*/ 141 h 637"/>
                  <a:gd name="T88" fmla="*/ 78 w 637"/>
                  <a:gd name="T89" fmla="*/ 141 h 637"/>
                  <a:gd name="T90" fmla="*/ 86 w 637"/>
                  <a:gd name="T91" fmla="*/ 139 h 637"/>
                  <a:gd name="T92" fmla="*/ 93 w 637"/>
                  <a:gd name="T93" fmla="*/ 137 h 637"/>
                  <a:gd name="T94" fmla="*/ 100 w 637"/>
                  <a:gd name="T95" fmla="*/ 134 h 637"/>
                  <a:gd name="T96" fmla="*/ 107 w 637"/>
                  <a:gd name="T97" fmla="*/ 131 h 637"/>
                  <a:gd name="T98" fmla="*/ 113 w 637"/>
                  <a:gd name="T99" fmla="*/ 127 h 637"/>
                  <a:gd name="T100" fmla="*/ 119 w 637"/>
                  <a:gd name="T101" fmla="*/ 122 h 637"/>
                  <a:gd name="T102" fmla="*/ 124 w 637"/>
                  <a:gd name="T103" fmla="*/ 116 h 637"/>
                  <a:gd name="T104" fmla="*/ 129 w 637"/>
                  <a:gd name="T105" fmla="*/ 110 h 637"/>
                  <a:gd name="T106" fmla="*/ 133 w 637"/>
                  <a:gd name="T107" fmla="*/ 104 h 637"/>
                  <a:gd name="T108" fmla="*/ 136 w 637"/>
                  <a:gd name="T109" fmla="*/ 97 h 637"/>
                  <a:gd name="T110" fmla="*/ 138 w 637"/>
                  <a:gd name="T111" fmla="*/ 89 h 637"/>
                  <a:gd name="T112" fmla="*/ 140 w 637"/>
                  <a:gd name="T113" fmla="*/ 82 h 637"/>
                  <a:gd name="T114" fmla="*/ 141 w 637"/>
                  <a:gd name="T115" fmla="*/ 74 h 637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637" h="637">
                    <a:moveTo>
                      <a:pt x="637" y="319"/>
                    </a:moveTo>
                    <a:lnTo>
                      <a:pt x="636" y="302"/>
                    </a:lnTo>
                    <a:lnTo>
                      <a:pt x="635" y="283"/>
                    </a:lnTo>
                    <a:lnTo>
                      <a:pt x="633" y="266"/>
                    </a:lnTo>
                    <a:lnTo>
                      <a:pt x="630" y="249"/>
                    </a:lnTo>
                    <a:lnTo>
                      <a:pt x="625" y="233"/>
                    </a:lnTo>
                    <a:lnTo>
                      <a:pt x="620" y="216"/>
                    </a:lnTo>
                    <a:lnTo>
                      <a:pt x="615" y="200"/>
                    </a:lnTo>
                    <a:lnTo>
                      <a:pt x="607" y="184"/>
                    </a:lnTo>
                    <a:lnTo>
                      <a:pt x="600" y="169"/>
                    </a:lnTo>
                    <a:lnTo>
                      <a:pt x="591" y="155"/>
                    </a:lnTo>
                    <a:lnTo>
                      <a:pt x="582" y="140"/>
                    </a:lnTo>
                    <a:lnTo>
                      <a:pt x="572" y="126"/>
                    </a:lnTo>
                    <a:lnTo>
                      <a:pt x="562" y="112"/>
                    </a:lnTo>
                    <a:lnTo>
                      <a:pt x="550" y="99"/>
                    </a:lnTo>
                    <a:lnTo>
                      <a:pt x="538" y="87"/>
                    </a:lnTo>
                    <a:lnTo>
                      <a:pt x="525" y="76"/>
                    </a:lnTo>
                    <a:lnTo>
                      <a:pt x="511" y="65"/>
                    </a:lnTo>
                    <a:lnTo>
                      <a:pt x="498" y="54"/>
                    </a:lnTo>
                    <a:lnTo>
                      <a:pt x="483" y="45"/>
                    </a:lnTo>
                    <a:lnTo>
                      <a:pt x="468" y="36"/>
                    </a:lnTo>
                    <a:lnTo>
                      <a:pt x="453" y="29"/>
                    </a:lnTo>
                    <a:lnTo>
                      <a:pt x="437" y="23"/>
                    </a:lnTo>
                    <a:lnTo>
                      <a:pt x="421" y="16"/>
                    </a:lnTo>
                    <a:lnTo>
                      <a:pt x="404" y="12"/>
                    </a:lnTo>
                    <a:lnTo>
                      <a:pt x="387" y="8"/>
                    </a:lnTo>
                    <a:lnTo>
                      <a:pt x="370" y="4"/>
                    </a:lnTo>
                    <a:lnTo>
                      <a:pt x="353" y="1"/>
                    </a:lnTo>
                    <a:lnTo>
                      <a:pt x="336" y="0"/>
                    </a:lnTo>
                    <a:lnTo>
                      <a:pt x="319" y="0"/>
                    </a:lnTo>
                    <a:lnTo>
                      <a:pt x="302" y="0"/>
                    </a:lnTo>
                    <a:lnTo>
                      <a:pt x="285" y="1"/>
                    </a:lnTo>
                    <a:lnTo>
                      <a:pt x="268" y="4"/>
                    </a:lnTo>
                    <a:lnTo>
                      <a:pt x="251" y="8"/>
                    </a:lnTo>
                    <a:lnTo>
                      <a:pt x="234" y="12"/>
                    </a:lnTo>
                    <a:lnTo>
                      <a:pt x="218" y="16"/>
                    </a:lnTo>
                    <a:lnTo>
                      <a:pt x="202" y="23"/>
                    </a:lnTo>
                    <a:lnTo>
                      <a:pt x="186" y="29"/>
                    </a:lnTo>
                    <a:lnTo>
                      <a:pt x="170" y="36"/>
                    </a:lnTo>
                    <a:lnTo>
                      <a:pt x="155" y="45"/>
                    </a:lnTo>
                    <a:lnTo>
                      <a:pt x="140" y="54"/>
                    </a:lnTo>
                    <a:lnTo>
                      <a:pt x="126" y="65"/>
                    </a:lnTo>
                    <a:lnTo>
                      <a:pt x="113" y="76"/>
                    </a:lnTo>
                    <a:lnTo>
                      <a:pt x="100" y="87"/>
                    </a:lnTo>
                    <a:lnTo>
                      <a:pt x="88" y="99"/>
                    </a:lnTo>
                    <a:lnTo>
                      <a:pt x="76" y="112"/>
                    </a:lnTo>
                    <a:lnTo>
                      <a:pt x="65" y="126"/>
                    </a:lnTo>
                    <a:lnTo>
                      <a:pt x="56" y="140"/>
                    </a:lnTo>
                    <a:lnTo>
                      <a:pt x="46" y="155"/>
                    </a:lnTo>
                    <a:lnTo>
                      <a:pt x="38" y="169"/>
                    </a:lnTo>
                    <a:lnTo>
                      <a:pt x="30" y="184"/>
                    </a:lnTo>
                    <a:lnTo>
                      <a:pt x="24" y="200"/>
                    </a:lnTo>
                    <a:lnTo>
                      <a:pt x="17" y="216"/>
                    </a:lnTo>
                    <a:lnTo>
                      <a:pt x="12" y="233"/>
                    </a:lnTo>
                    <a:lnTo>
                      <a:pt x="8" y="249"/>
                    </a:lnTo>
                    <a:lnTo>
                      <a:pt x="5" y="266"/>
                    </a:lnTo>
                    <a:lnTo>
                      <a:pt x="2" y="283"/>
                    </a:lnTo>
                    <a:lnTo>
                      <a:pt x="1" y="302"/>
                    </a:lnTo>
                    <a:lnTo>
                      <a:pt x="0" y="319"/>
                    </a:lnTo>
                    <a:lnTo>
                      <a:pt x="1" y="336"/>
                    </a:lnTo>
                    <a:lnTo>
                      <a:pt x="2" y="353"/>
                    </a:lnTo>
                    <a:lnTo>
                      <a:pt x="5" y="370"/>
                    </a:lnTo>
                    <a:lnTo>
                      <a:pt x="8" y="387"/>
                    </a:lnTo>
                    <a:lnTo>
                      <a:pt x="12" y="404"/>
                    </a:lnTo>
                    <a:lnTo>
                      <a:pt x="17" y="420"/>
                    </a:lnTo>
                    <a:lnTo>
                      <a:pt x="24" y="436"/>
                    </a:lnTo>
                    <a:lnTo>
                      <a:pt x="30" y="452"/>
                    </a:lnTo>
                    <a:lnTo>
                      <a:pt x="38" y="468"/>
                    </a:lnTo>
                    <a:lnTo>
                      <a:pt x="46" y="483"/>
                    </a:lnTo>
                    <a:lnTo>
                      <a:pt x="56" y="497"/>
                    </a:lnTo>
                    <a:lnTo>
                      <a:pt x="65" y="511"/>
                    </a:lnTo>
                    <a:lnTo>
                      <a:pt x="76" y="524"/>
                    </a:lnTo>
                    <a:lnTo>
                      <a:pt x="88" y="537"/>
                    </a:lnTo>
                    <a:lnTo>
                      <a:pt x="100" y="550"/>
                    </a:lnTo>
                    <a:lnTo>
                      <a:pt x="113" y="561"/>
                    </a:lnTo>
                    <a:lnTo>
                      <a:pt x="126" y="572"/>
                    </a:lnTo>
                    <a:lnTo>
                      <a:pt x="140" y="582"/>
                    </a:lnTo>
                    <a:lnTo>
                      <a:pt x="155" y="591"/>
                    </a:lnTo>
                    <a:lnTo>
                      <a:pt x="170" y="600"/>
                    </a:lnTo>
                    <a:lnTo>
                      <a:pt x="186" y="607"/>
                    </a:lnTo>
                    <a:lnTo>
                      <a:pt x="202" y="615"/>
                    </a:lnTo>
                    <a:lnTo>
                      <a:pt x="218" y="620"/>
                    </a:lnTo>
                    <a:lnTo>
                      <a:pt x="234" y="625"/>
                    </a:lnTo>
                    <a:lnTo>
                      <a:pt x="251" y="629"/>
                    </a:lnTo>
                    <a:lnTo>
                      <a:pt x="268" y="633"/>
                    </a:lnTo>
                    <a:lnTo>
                      <a:pt x="285" y="635"/>
                    </a:lnTo>
                    <a:lnTo>
                      <a:pt x="302" y="636"/>
                    </a:lnTo>
                    <a:lnTo>
                      <a:pt x="319" y="637"/>
                    </a:lnTo>
                    <a:lnTo>
                      <a:pt x="336" y="636"/>
                    </a:lnTo>
                    <a:lnTo>
                      <a:pt x="353" y="635"/>
                    </a:lnTo>
                    <a:lnTo>
                      <a:pt x="370" y="633"/>
                    </a:lnTo>
                    <a:lnTo>
                      <a:pt x="387" y="629"/>
                    </a:lnTo>
                    <a:lnTo>
                      <a:pt x="404" y="625"/>
                    </a:lnTo>
                    <a:lnTo>
                      <a:pt x="421" y="620"/>
                    </a:lnTo>
                    <a:lnTo>
                      <a:pt x="437" y="615"/>
                    </a:lnTo>
                    <a:lnTo>
                      <a:pt x="453" y="607"/>
                    </a:lnTo>
                    <a:lnTo>
                      <a:pt x="468" y="600"/>
                    </a:lnTo>
                    <a:lnTo>
                      <a:pt x="483" y="591"/>
                    </a:lnTo>
                    <a:lnTo>
                      <a:pt x="498" y="582"/>
                    </a:lnTo>
                    <a:lnTo>
                      <a:pt x="511" y="572"/>
                    </a:lnTo>
                    <a:lnTo>
                      <a:pt x="525" y="561"/>
                    </a:lnTo>
                    <a:lnTo>
                      <a:pt x="538" y="550"/>
                    </a:lnTo>
                    <a:lnTo>
                      <a:pt x="550" y="537"/>
                    </a:lnTo>
                    <a:lnTo>
                      <a:pt x="562" y="524"/>
                    </a:lnTo>
                    <a:lnTo>
                      <a:pt x="572" y="511"/>
                    </a:lnTo>
                    <a:lnTo>
                      <a:pt x="582" y="497"/>
                    </a:lnTo>
                    <a:lnTo>
                      <a:pt x="591" y="483"/>
                    </a:lnTo>
                    <a:lnTo>
                      <a:pt x="600" y="468"/>
                    </a:lnTo>
                    <a:lnTo>
                      <a:pt x="607" y="452"/>
                    </a:lnTo>
                    <a:lnTo>
                      <a:pt x="615" y="436"/>
                    </a:lnTo>
                    <a:lnTo>
                      <a:pt x="620" y="420"/>
                    </a:lnTo>
                    <a:lnTo>
                      <a:pt x="625" y="404"/>
                    </a:lnTo>
                    <a:lnTo>
                      <a:pt x="630" y="387"/>
                    </a:lnTo>
                    <a:lnTo>
                      <a:pt x="633" y="370"/>
                    </a:lnTo>
                    <a:lnTo>
                      <a:pt x="635" y="353"/>
                    </a:lnTo>
                    <a:lnTo>
                      <a:pt x="636" y="336"/>
                    </a:lnTo>
                    <a:lnTo>
                      <a:pt x="637" y="319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27" name="Line 583"/>
              <p:cNvSpPr>
                <a:spLocks noChangeShapeType="1"/>
              </p:cNvSpPr>
              <p:nvPr/>
            </p:nvSpPr>
            <p:spPr bwMode="auto">
              <a:xfrm>
                <a:off x="1338" y="4008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28" name="Line 584"/>
              <p:cNvSpPr>
                <a:spLocks noChangeShapeType="1"/>
              </p:cNvSpPr>
              <p:nvPr/>
            </p:nvSpPr>
            <p:spPr bwMode="auto">
              <a:xfrm>
                <a:off x="1440" y="4008"/>
                <a:ext cx="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29" name="Line 585"/>
              <p:cNvSpPr>
                <a:spLocks noChangeShapeType="1"/>
              </p:cNvSpPr>
              <p:nvPr/>
            </p:nvSpPr>
            <p:spPr bwMode="auto">
              <a:xfrm>
                <a:off x="1459" y="4008"/>
                <a:ext cx="8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30" name="Line 586"/>
              <p:cNvSpPr>
                <a:spLocks noChangeShapeType="1"/>
              </p:cNvSpPr>
              <p:nvPr/>
            </p:nvSpPr>
            <p:spPr bwMode="auto">
              <a:xfrm flipV="1">
                <a:off x="1440" y="4022"/>
                <a:ext cx="0" cy="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31" name="Line 587"/>
              <p:cNvSpPr>
                <a:spLocks noChangeShapeType="1"/>
              </p:cNvSpPr>
              <p:nvPr/>
            </p:nvSpPr>
            <p:spPr bwMode="auto">
              <a:xfrm flipV="1">
                <a:off x="1440" y="4005"/>
                <a:ext cx="0" cy="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32" name="Line 588"/>
              <p:cNvSpPr>
                <a:spLocks noChangeShapeType="1"/>
              </p:cNvSpPr>
              <p:nvPr/>
            </p:nvSpPr>
            <p:spPr bwMode="auto">
              <a:xfrm flipV="1">
                <a:off x="1440" y="3926"/>
                <a:ext cx="0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33" name="Freeform 589"/>
              <p:cNvSpPr>
                <a:spLocks/>
              </p:cNvSpPr>
              <p:nvPr/>
            </p:nvSpPr>
            <p:spPr bwMode="auto">
              <a:xfrm>
                <a:off x="1369" y="3235"/>
                <a:ext cx="141" cy="141"/>
              </a:xfrm>
              <a:custGeom>
                <a:avLst/>
                <a:gdLst>
                  <a:gd name="T0" fmla="*/ 141 w 637"/>
                  <a:gd name="T1" fmla="*/ 67 h 636"/>
                  <a:gd name="T2" fmla="*/ 140 w 637"/>
                  <a:gd name="T3" fmla="*/ 59 h 636"/>
                  <a:gd name="T4" fmla="*/ 138 w 637"/>
                  <a:gd name="T5" fmla="*/ 52 h 636"/>
                  <a:gd name="T6" fmla="*/ 136 w 637"/>
                  <a:gd name="T7" fmla="*/ 44 h 636"/>
                  <a:gd name="T8" fmla="*/ 133 w 637"/>
                  <a:gd name="T9" fmla="*/ 37 h 636"/>
                  <a:gd name="T10" fmla="*/ 129 w 637"/>
                  <a:gd name="T11" fmla="*/ 31 h 636"/>
                  <a:gd name="T12" fmla="*/ 124 w 637"/>
                  <a:gd name="T13" fmla="*/ 25 h 636"/>
                  <a:gd name="T14" fmla="*/ 119 w 637"/>
                  <a:gd name="T15" fmla="*/ 19 h 636"/>
                  <a:gd name="T16" fmla="*/ 113 w 637"/>
                  <a:gd name="T17" fmla="*/ 14 h 636"/>
                  <a:gd name="T18" fmla="*/ 107 w 637"/>
                  <a:gd name="T19" fmla="*/ 10 h 636"/>
                  <a:gd name="T20" fmla="*/ 100 w 637"/>
                  <a:gd name="T21" fmla="*/ 6 h 636"/>
                  <a:gd name="T22" fmla="*/ 93 w 637"/>
                  <a:gd name="T23" fmla="*/ 4 h 636"/>
                  <a:gd name="T24" fmla="*/ 86 w 637"/>
                  <a:gd name="T25" fmla="*/ 2 h 636"/>
                  <a:gd name="T26" fmla="*/ 78 w 637"/>
                  <a:gd name="T27" fmla="*/ 0 h 636"/>
                  <a:gd name="T28" fmla="*/ 71 w 637"/>
                  <a:gd name="T29" fmla="*/ 0 h 636"/>
                  <a:gd name="T30" fmla="*/ 63 w 637"/>
                  <a:gd name="T31" fmla="*/ 0 h 636"/>
                  <a:gd name="T32" fmla="*/ 56 w 637"/>
                  <a:gd name="T33" fmla="*/ 2 h 636"/>
                  <a:gd name="T34" fmla="*/ 48 w 637"/>
                  <a:gd name="T35" fmla="*/ 4 h 636"/>
                  <a:gd name="T36" fmla="*/ 41 w 637"/>
                  <a:gd name="T37" fmla="*/ 6 h 636"/>
                  <a:gd name="T38" fmla="*/ 34 w 637"/>
                  <a:gd name="T39" fmla="*/ 10 h 636"/>
                  <a:gd name="T40" fmla="*/ 28 w 637"/>
                  <a:gd name="T41" fmla="*/ 14 h 636"/>
                  <a:gd name="T42" fmla="*/ 22 w 637"/>
                  <a:gd name="T43" fmla="*/ 19 h 636"/>
                  <a:gd name="T44" fmla="*/ 17 w 637"/>
                  <a:gd name="T45" fmla="*/ 25 h 636"/>
                  <a:gd name="T46" fmla="*/ 12 w 637"/>
                  <a:gd name="T47" fmla="*/ 31 h 636"/>
                  <a:gd name="T48" fmla="*/ 8 w 637"/>
                  <a:gd name="T49" fmla="*/ 37 h 636"/>
                  <a:gd name="T50" fmla="*/ 5 w 637"/>
                  <a:gd name="T51" fmla="*/ 44 h 636"/>
                  <a:gd name="T52" fmla="*/ 3 w 637"/>
                  <a:gd name="T53" fmla="*/ 52 h 636"/>
                  <a:gd name="T54" fmla="*/ 1 w 637"/>
                  <a:gd name="T55" fmla="*/ 59 h 636"/>
                  <a:gd name="T56" fmla="*/ 0 w 637"/>
                  <a:gd name="T57" fmla="*/ 67 h 636"/>
                  <a:gd name="T58" fmla="*/ 0 w 637"/>
                  <a:gd name="T59" fmla="*/ 74 h 636"/>
                  <a:gd name="T60" fmla="*/ 1 w 637"/>
                  <a:gd name="T61" fmla="*/ 82 h 636"/>
                  <a:gd name="T62" fmla="*/ 3 w 637"/>
                  <a:gd name="T63" fmla="*/ 89 h 636"/>
                  <a:gd name="T64" fmla="*/ 5 w 637"/>
                  <a:gd name="T65" fmla="*/ 97 h 636"/>
                  <a:gd name="T66" fmla="*/ 8 w 637"/>
                  <a:gd name="T67" fmla="*/ 104 h 636"/>
                  <a:gd name="T68" fmla="*/ 12 w 637"/>
                  <a:gd name="T69" fmla="*/ 110 h 636"/>
                  <a:gd name="T70" fmla="*/ 17 w 637"/>
                  <a:gd name="T71" fmla="*/ 116 h 636"/>
                  <a:gd name="T72" fmla="*/ 22 w 637"/>
                  <a:gd name="T73" fmla="*/ 122 h 636"/>
                  <a:gd name="T74" fmla="*/ 28 w 637"/>
                  <a:gd name="T75" fmla="*/ 127 h 636"/>
                  <a:gd name="T76" fmla="*/ 34 w 637"/>
                  <a:gd name="T77" fmla="*/ 131 h 636"/>
                  <a:gd name="T78" fmla="*/ 41 w 637"/>
                  <a:gd name="T79" fmla="*/ 135 h 636"/>
                  <a:gd name="T80" fmla="*/ 48 w 637"/>
                  <a:gd name="T81" fmla="*/ 137 h 636"/>
                  <a:gd name="T82" fmla="*/ 56 w 637"/>
                  <a:gd name="T83" fmla="*/ 139 h 636"/>
                  <a:gd name="T84" fmla="*/ 63 w 637"/>
                  <a:gd name="T85" fmla="*/ 141 h 636"/>
                  <a:gd name="T86" fmla="*/ 71 w 637"/>
                  <a:gd name="T87" fmla="*/ 141 h 636"/>
                  <a:gd name="T88" fmla="*/ 78 w 637"/>
                  <a:gd name="T89" fmla="*/ 141 h 636"/>
                  <a:gd name="T90" fmla="*/ 86 w 637"/>
                  <a:gd name="T91" fmla="*/ 139 h 636"/>
                  <a:gd name="T92" fmla="*/ 93 w 637"/>
                  <a:gd name="T93" fmla="*/ 137 h 636"/>
                  <a:gd name="T94" fmla="*/ 100 w 637"/>
                  <a:gd name="T95" fmla="*/ 135 h 636"/>
                  <a:gd name="T96" fmla="*/ 107 w 637"/>
                  <a:gd name="T97" fmla="*/ 131 h 636"/>
                  <a:gd name="T98" fmla="*/ 113 w 637"/>
                  <a:gd name="T99" fmla="*/ 127 h 636"/>
                  <a:gd name="T100" fmla="*/ 119 w 637"/>
                  <a:gd name="T101" fmla="*/ 122 h 636"/>
                  <a:gd name="T102" fmla="*/ 124 w 637"/>
                  <a:gd name="T103" fmla="*/ 116 h 636"/>
                  <a:gd name="T104" fmla="*/ 129 w 637"/>
                  <a:gd name="T105" fmla="*/ 110 h 636"/>
                  <a:gd name="T106" fmla="*/ 133 w 637"/>
                  <a:gd name="T107" fmla="*/ 104 h 636"/>
                  <a:gd name="T108" fmla="*/ 136 w 637"/>
                  <a:gd name="T109" fmla="*/ 97 h 636"/>
                  <a:gd name="T110" fmla="*/ 138 w 637"/>
                  <a:gd name="T111" fmla="*/ 89 h 636"/>
                  <a:gd name="T112" fmla="*/ 140 w 637"/>
                  <a:gd name="T113" fmla="*/ 82 h 636"/>
                  <a:gd name="T114" fmla="*/ 141 w 637"/>
                  <a:gd name="T115" fmla="*/ 74 h 6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637" h="636">
                    <a:moveTo>
                      <a:pt x="637" y="318"/>
                    </a:moveTo>
                    <a:lnTo>
                      <a:pt x="636" y="301"/>
                    </a:lnTo>
                    <a:lnTo>
                      <a:pt x="635" y="284"/>
                    </a:lnTo>
                    <a:lnTo>
                      <a:pt x="633" y="267"/>
                    </a:lnTo>
                    <a:lnTo>
                      <a:pt x="630" y="250"/>
                    </a:lnTo>
                    <a:lnTo>
                      <a:pt x="625" y="233"/>
                    </a:lnTo>
                    <a:lnTo>
                      <a:pt x="620" y="217"/>
                    </a:lnTo>
                    <a:lnTo>
                      <a:pt x="615" y="200"/>
                    </a:lnTo>
                    <a:lnTo>
                      <a:pt x="607" y="185"/>
                    </a:lnTo>
                    <a:lnTo>
                      <a:pt x="600" y="169"/>
                    </a:lnTo>
                    <a:lnTo>
                      <a:pt x="591" y="154"/>
                    </a:lnTo>
                    <a:lnTo>
                      <a:pt x="582" y="139"/>
                    </a:lnTo>
                    <a:lnTo>
                      <a:pt x="572" y="125"/>
                    </a:lnTo>
                    <a:lnTo>
                      <a:pt x="562" y="112"/>
                    </a:lnTo>
                    <a:lnTo>
                      <a:pt x="550" y="100"/>
                    </a:lnTo>
                    <a:lnTo>
                      <a:pt x="538" y="87"/>
                    </a:lnTo>
                    <a:lnTo>
                      <a:pt x="525" y="75"/>
                    </a:lnTo>
                    <a:lnTo>
                      <a:pt x="511" y="65"/>
                    </a:lnTo>
                    <a:lnTo>
                      <a:pt x="498" y="55"/>
                    </a:lnTo>
                    <a:lnTo>
                      <a:pt x="483" y="45"/>
                    </a:lnTo>
                    <a:lnTo>
                      <a:pt x="468" y="37"/>
                    </a:lnTo>
                    <a:lnTo>
                      <a:pt x="453" y="29"/>
                    </a:lnTo>
                    <a:lnTo>
                      <a:pt x="437" y="22"/>
                    </a:lnTo>
                    <a:lnTo>
                      <a:pt x="421" y="17"/>
                    </a:lnTo>
                    <a:lnTo>
                      <a:pt x="404" y="11"/>
                    </a:lnTo>
                    <a:lnTo>
                      <a:pt x="387" y="7"/>
                    </a:lnTo>
                    <a:lnTo>
                      <a:pt x="370" y="4"/>
                    </a:lnTo>
                    <a:lnTo>
                      <a:pt x="353" y="2"/>
                    </a:lnTo>
                    <a:lnTo>
                      <a:pt x="336" y="1"/>
                    </a:lnTo>
                    <a:lnTo>
                      <a:pt x="319" y="0"/>
                    </a:lnTo>
                    <a:lnTo>
                      <a:pt x="302" y="1"/>
                    </a:lnTo>
                    <a:lnTo>
                      <a:pt x="285" y="2"/>
                    </a:lnTo>
                    <a:lnTo>
                      <a:pt x="268" y="4"/>
                    </a:lnTo>
                    <a:lnTo>
                      <a:pt x="251" y="7"/>
                    </a:lnTo>
                    <a:lnTo>
                      <a:pt x="234" y="11"/>
                    </a:lnTo>
                    <a:lnTo>
                      <a:pt x="218" y="17"/>
                    </a:lnTo>
                    <a:lnTo>
                      <a:pt x="202" y="22"/>
                    </a:lnTo>
                    <a:lnTo>
                      <a:pt x="186" y="29"/>
                    </a:lnTo>
                    <a:lnTo>
                      <a:pt x="170" y="37"/>
                    </a:lnTo>
                    <a:lnTo>
                      <a:pt x="155" y="45"/>
                    </a:lnTo>
                    <a:lnTo>
                      <a:pt x="140" y="55"/>
                    </a:lnTo>
                    <a:lnTo>
                      <a:pt x="126" y="65"/>
                    </a:lnTo>
                    <a:lnTo>
                      <a:pt x="113" y="75"/>
                    </a:lnTo>
                    <a:lnTo>
                      <a:pt x="100" y="87"/>
                    </a:lnTo>
                    <a:lnTo>
                      <a:pt x="88" y="100"/>
                    </a:lnTo>
                    <a:lnTo>
                      <a:pt x="76" y="112"/>
                    </a:lnTo>
                    <a:lnTo>
                      <a:pt x="65" y="125"/>
                    </a:lnTo>
                    <a:lnTo>
                      <a:pt x="56" y="139"/>
                    </a:lnTo>
                    <a:lnTo>
                      <a:pt x="46" y="154"/>
                    </a:lnTo>
                    <a:lnTo>
                      <a:pt x="38" y="169"/>
                    </a:lnTo>
                    <a:lnTo>
                      <a:pt x="30" y="185"/>
                    </a:lnTo>
                    <a:lnTo>
                      <a:pt x="24" y="200"/>
                    </a:lnTo>
                    <a:lnTo>
                      <a:pt x="17" y="217"/>
                    </a:lnTo>
                    <a:lnTo>
                      <a:pt x="12" y="233"/>
                    </a:lnTo>
                    <a:lnTo>
                      <a:pt x="8" y="250"/>
                    </a:lnTo>
                    <a:lnTo>
                      <a:pt x="5" y="267"/>
                    </a:lnTo>
                    <a:lnTo>
                      <a:pt x="2" y="284"/>
                    </a:lnTo>
                    <a:lnTo>
                      <a:pt x="1" y="301"/>
                    </a:lnTo>
                    <a:lnTo>
                      <a:pt x="0" y="318"/>
                    </a:lnTo>
                    <a:lnTo>
                      <a:pt x="1" y="335"/>
                    </a:lnTo>
                    <a:lnTo>
                      <a:pt x="2" y="353"/>
                    </a:lnTo>
                    <a:lnTo>
                      <a:pt x="5" y="370"/>
                    </a:lnTo>
                    <a:lnTo>
                      <a:pt x="8" y="386"/>
                    </a:lnTo>
                    <a:lnTo>
                      <a:pt x="12" y="403"/>
                    </a:lnTo>
                    <a:lnTo>
                      <a:pt x="17" y="420"/>
                    </a:lnTo>
                    <a:lnTo>
                      <a:pt x="24" y="436"/>
                    </a:lnTo>
                    <a:lnTo>
                      <a:pt x="30" y="452"/>
                    </a:lnTo>
                    <a:lnTo>
                      <a:pt x="38" y="467"/>
                    </a:lnTo>
                    <a:lnTo>
                      <a:pt x="46" y="482"/>
                    </a:lnTo>
                    <a:lnTo>
                      <a:pt x="56" y="497"/>
                    </a:lnTo>
                    <a:lnTo>
                      <a:pt x="65" y="511"/>
                    </a:lnTo>
                    <a:lnTo>
                      <a:pt x="76" y="524"/>
                    </a:lnTo>
                    <a:lnTo>
                      <a:pt x="88" y="537"/>
                    </a:lnTo>
                    <a:lnTo>
                      <a:pt x="100" y="549"/>
                    </a:lnTo>
                    <a:lnTo>
                      <a:pt x="113" y="561"/>
                    </a:lnTo>
                    <a:lnTo>
                      <a:pt x="126" y="571"/>
                    </a:lnTo>
                    <a:lnTo>
                      <a:pt x="140" y="582"/>
                    </a:lnTo>
                    <a:lnTo>
                      <a:pt x="155" y="590"/>
                    </a:lnTo>
                    <a:lnTo>
                      <a:pt x="170" y="599"/>
                    </a:lnTo>
                    <a:lnTo>
                      <a:pt x="186" y="608"/>
                    </a:lnTo>
                    <a:lnTo>
                      <a:pt x="202" y="614"/>
                    </a:lnTo>
                    <a:lnTo>
                      <a:pt x="218" y="620"/>
                    </a:lnTo>
                    <a:lnTo>
                      <a:pt x="234" y="625"/>
                    </a:lnTo>
                    <a:lnTo>
                      <a:pt x="251" y="629"/>
                    </a:lnTo>
                    <a:lnTo>
                      <a:pt x="268" y="632"/>
                    </a:lnTo>
                    <a:lnTo>
                      <a:pt x="285" y="634"/>
                    </a:lnTo>
                    <a:lnTo>
                      <a:pt x="302" y="636"/>
                    </a:lnTo>
                    <a:lnTo>
                      <a:pt x="319" y="636"/>
                    </a:lnTo>
                    <a:lnTo>
                      <a:pt x="336" y="636"/>
                    </a:lnTo>
                    <a:lnTo>
                      <a:pt x="353" y="634"/>
                    </a:lnTo>
                    <a:lnTo>
                      <a:pt x="370" y="632"/>
                    </a:lnTo>
                    <a:lnTo>
                      <a:pt x="387" y="629"/>
                    </a:lnTo>
                    <a:lnTo>
                      <a:pt x="404" y="625"/>
                    </a:lnTo>
                    <a:lnTo>
                      <a:pt x="421" y="620"/>
                    </a:lnTo>
                    <a:lnTo>
                      <a:pt x="437" y="614"/>
                    </a:lnTo>
                    <a:lnTo>
                      <a:pt x="453" y="608"/>
                    </a:lnTo>
                    <a:lnTo>
                      <a:pt x="468" y="599"/>
                    </a:lnTo>
                    <a:lnTo>
                      <a:pt x="483" y="590"/>
                    </a:lnTo>
                    <a:lnTo>
                      <a:pt x="498" y="582"/>
                    </a:lnTo>
                    <a:lnTo>
                      <a:pt x="511" y="571"/>
                    </a:lnTo>
                    <a:lnTo>
                      <a:pt x="525" y="561"/>
                    </a:lnTo>
                    <a:lnTo>
                      <a:pt x="538" y="549"/>
                    </a:lnTo>
                    <a:lnTo>
                      <a:pt x="550" y="537"/>
                    </a:lnTo>
                    <a:lnTo>
                      <a:pt x="562" y="524"/>
                    </a:lnTo>
                    <a:lnTo>
                      <a:pt x="572" y="511"/>
                    </a:lnTo>
                    <a:lnTo>
                      <a:pt x="582" y="497"/>
                    </a:lnTo>
                    <a:lnTo>
                      <a:pt x="591" y="482"/>
                    </a:lnTo>
                    <a:lnTo>
                      <a:pt x="600" y="467"/>
                    </a:lnTo>
                    <a:lnTo>
                      <a:pt x="607" y="452"/>
                    </a:lnTo>
                    <a:lnTo>
                      <a:pt x="615" y="436"/>
                    </a:lnTo>
                    <a:lnTo>
                      <a:pt x="620" y="420"/>
                    </a:lnTo>
                    <a:lnTo>
                      <a:pt x="625" y="403"/>
                    </a:lnTo>
                    <a:lnTo>
                      <a:pt x="630" y="386"/>
                    </a:lnTo>
                    <a:lnTo>
                      <a:pt x="633" y="370"/>
                    </a:lnTo>
                    <a:lnTo>
                      <a:pt x="635" y="353"/>
                    </a:lnTo>
                    <a:lnTo>
                      <a:pt x="636" y="335"/>
                    </a:lnTo>
                    <a:lnTo>
                      <a:pt x="637" y="318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34" name="Line 590"/>
              <p:cNvSpPr>
                <a:spLocks noChangeShapeType="1"/>
              </p:cNvSpPr>
              <p:nvPr/>
            </p:nvSpPr>
            <p:spPr bwMode="auto">
              <a:xfrm>
                <a:off x="1338" y="3305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35" name="Line 591"/>
              <p:cNvSpPr>
                <a:spLocks noChangeShapeType="1"/>
              </p:cNvSpPr>
              <p:nvPr/>
            </p:nvSpPr>
            <p:spPr bwMode="auto">
              <a:xfrm>
                <a:off x="1440" y="3305"/>
                <a:ext cx="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36" name="Line 592"/>
              <p:cNvSpPr>
                <a:spLocks noChangeShapeType="1"/>
              </p:cNvSpPr>
              <p:nvPr/>
            </p:nvSpPr>
            <p:spPr bwMode="auto">
              <a:xfrm>
                <a:off x="1459" y="3305"/>
                <a:ext cx="8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37" name="Line 593"/>
              <p:cNvSpPr>
                <a:spLocks noChangeShapeType="1"/>
              </p:cNvSpPr>
              <p:nvPr/>
            </p:nvSpPr>
            <p:spPr bwMode="auto">
              <a:xfrm flipV="1">
                <a:off x="1440" y="3320"/>
                <a:ext cx="0" cy="6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38" name="Line 594"/>
              <p:cNvSpPr>
                <a:spLocks noChangeShapeType="1"/>
              </p:cNvSpPr>
              <p:nvPr/>
            </p:nvSpPr>
            <p:spPr bwMode="auto">
              <a:xfrm flipV="1">
                <a:off x="1440" y="3302"/>
                <a:ext cx="0" cy="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39" name="Line 595"/>
              <p:cNvSpPr>
                <a:spLocks noChangeShapeType="1"/>
              </p:cNvSpPr>
              <p:nvPr/>
            </p:nvSpPr>
            <p:spPr bwMode="auto">
              <a:xfrm flipV="1">
                <a:off x="1440" y="3223"/>
                <a:ext cx="0" cy="6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40" name="Freeform 596"/>
              <p:cNvSpPr>
                <a:spLocks/>
              </p:cNvSpPr>
              <p:nvPr/>
            </p:nvSpPr>
            <p:spPr bwMode="auto">
              <a:xfrm>
                <a:off x="2073" y="3939"/>
                <a:ext cx="140" cy="141"/>
              </a:xfrm>
              <a:custGeom>
                <a:avLst/>
                <a:gdLst>
                  <a:gd name="T0" fmla="*/ 140 w 637"/>
                  <a:gd name="T1" fmla="*/ 67 h 637"/>
                  <a:gd name="T2" fmla="*/ 139 w 637"/>
                  <a:gd name="T3" fmla="*/ 59 h 637"/>
                  <a:gd name="T4" fmla="*/ 137 w 637"/>
                  <a:gd name="T5" fmla="*/ 52 h 637"/>
                  <a:gd name="T6" fmla="*/ 135 w 637"/>
                  <a:gd name="T7" fmla="*/ 44 h 637"/>
                  <a:gd name="T8" fmla="*/ 132 w 637"/>
                  <a:gd name="T9" fmla="*/ 37 h 637"/>
                  <a:gd name="T10" fmla="*/ 128 w 637"/>
                  <a:gd name="T11" fmla="*/ 31 h 637"/>
                  <a:gd name="T12" fmla="*/ 123 w 637"/>
                  <a:gd name="T13" fmla="*/ 25 h 637"/>
                  <a:gd name="T14" fmla="*/ 118 w 637"/>
                  <a:gd name="T15" fmla="*/ 19 h 637"/>
                  <a:gd name="T16" fmla="*/ 112 w 637"/>
                  <a:gd name="T17" fmla="*/ 14 h 637"/>
                  <a:gd name="T18" fmla="*/ 106 w 637"/>
                  <a:gd name="T19" fmla="*/ 10 h 637"/>
                  <a:gd name="T20" fmla="*/ 100 w 637"/>
                  <a:gd name="T21" fmla="*/ 6 h 637"/>
                  <a:gd name="T22" fmla="*/ 93 w 637"/>
                  <a:gd name="T23" fmla="*/ 4 h 637"/>
                  <a:gd name="T24" fmla="*/ 85 w 637"/>
                  <a:gd name="T25" fmla="*/ 2 h 637"/>
                  <a:gd name="T26" fmla="*/ 78 w 637"/>
                  <a:gd name="T27" fmla="*/ 0 h 637"/>
                  <a:gd name="T28" fmla="*/ 70 w 637"/>
                  <a:gd name="T29" fmla="*/ 0 h 637"/>
                  <a:gd name="T30" fmla="*/ 62 w 637"/>
                  <a:gd name="T31" fmla="*/ 0 h 637"/>
                  <a:gd name="T32" fmla="*/ 55 w 637"/>
                  <a:gd name="T33" fmla="*/ 2 h 637"/>
                  <a:gd name="T34" fmla="*/ 48 w 637"/>
                  <a:gd name="T35" fmla="*/ 4 h 637"/>
                  <a:gd name="T36" fmla="*/ 41 w 637"/>
                  <a:gd name="T37" fmla="*/ 6 h 637"/>
                  <a:gd name="T38" fmla="*/ 34 w 637"/>
                  <a:gd name="T39" fmla="*/ 10 h 637"/>
                  <a:gd name="T40" fmla="*/ 28 w 637"/>
                  <a:gd name="T41" fmla="*/ 14 h 637"/>
                  <a:gd name="T42" fmla="*/ 22 w 637"/>
                  <a:gd name="T43" fmla="*/ 19 h 637"/>
                  <a:gd name="T44" fmla="*/ 17 w 637"/>
                  <a:gd name="T45" fmla="*/ 25 h 637"/>
                  <a:gd name="T46" fmla="*/ 12 w 637"/>
                  <a:gd name="T47" fmla="*/ 31 h 637"/>
                  <a:gd name="T48" fmla="*/ 8 w 637"/>
                  <a:gd name="T49" fmla="*/ 37 h 637"/>
                  <a:gd name="T50" fmla="*/ 5 w 637"/>
                  <a:gd name="T51" fmla="*/ 44 h 637"/>
                  <a:gd name="T52" fmla="*/ 3 w 637"/>
                  <a:gd name="T53" fmla="*/ 52 h 637"/>
                  <a:gd name="T54" fmla="*/ 1 w 637"/>
                  <a:gd name="T55" fmla="*/ 59 h 637"/>
                  <a:gd name="T56" fmla="*/ 0 w 637"/>
                  <a:gd name="T57" fmla="*/ 67 h 637"/>
                  <a:gd name="T58" fmla="*/ 0 w 637"/>
                  <a:gd name="T59" fmla="*/ 74 h 637"/>
                  <a:gd name="T60" fmla="*/ 1 w 637"/>
                  <a:gd name="T61" fmla="*/ 82 h 637"/>
                  <a:gd name="T62" fmla="*/ 3 w 637"/>
                  <a:gd name="T63" fmla="*/ 89 h 637"/>
                  <a:gd name="T64" fmla="*/ 5 w 637"/>
                  <a:gd name="T65" fmla="*/ 97 h 637"/>
                  <a:gd name="T66" fmla="*/ 8 w 637"/>
                  <a:gd name="T67" fmla="*/ 104 h 637"/>
                  <a:gd name="T68" fmla="*/ 12 w 637"/>
                  <a:gd name="T69" fmla="*/ 110 h 637"/>
                  <a:gd name="T70" fmla="*/ 17 w 637"/>
                  <a:gd name="T71" fmla="*/ 116 h 637"/>
                  <a:gd name="T72" fmla="*/ 22 w 637"/>
                  <a:gd name="T73" fmla="*/ 122 h 637"/>
                  <a:gd name="T74" fmla="*/ 28 w 637"/>
                  <a:gd name="T75" fmla="*/ 127 h 637"/>
                  <a:gd name="T76" fmla="*/ 34 w 637"/>
                  <a:gd name="T77" fmla="*/ 131 h 637"/>
                  <a:gd name="T78" fmla="*/ 41 w 637"/>
                  <a:gd name="T79" fmla="*/ 134 h 637"/>
                  <a:gd name="T80" fmla="*/ 48 w 637"/>
                  <a:gd name="T81" fmla="*/ 137 h 637"/>
                  <a:gd name="T82" fmla="*/ 55 w 637"/>
                  <a:gd name="T83" fmla="*/ 139 h 637"/>
                  <a:gd name="T84" fmla="*/ 62 w 637"/>
                  <a:gd name="T85" fmla="*/ 141 h 637"/>
                  <a:gd name="T86" fmla="*/ 70 w 637"/>
                  <a:gd name="T87" fmla="*/ 141 h 637"/>
                  <a:gd name="T88" fmla="*/ 78 w 637"/>
                  <a:gd name="T89" fmla="*/ 141 h 637"/>
                  <a:gd name="T90" fmla="*/ 85 w 637"/>
                  <a:gd name="T91" fmla="*/ 139 h 637"/>
                  <a:gd name="T92" fmla="*/ 93 w 637"/>
                  <a:gd name="T93" fmla="*/ 137 h 637"/>
                  <a:gd name="T94" fmla="*/ 100 w 637"/>
                  <a:gd name="T95" fmla="*/ 134 h 637"/>
                  <a:gd name="T96" fmla="*/ 106 w 637"/>
                  <a:gd name="T97" fmla="*/ 131 h 637"/>
                  <a:gd name="T98" fmla="*/ 112 w 637"/>
                  <a:gd name="T99" fmla="*/ 127 h 637"/>
                  <a:gd name="T100" fmla="*/ 118 w 637"/>
                  <a:gd name="T101" fmla="*/ 122 h 637"/>
                  <a:gd name="T102" fmla="*/ 123 w 637"/>
                  <a:gd name="T103" fmla="*/ 116 h 637"/>
                  <a:gd name="T104" fmla="*/ 128 w 637"/>
                  <a:gd name="T105" fmla="*/ 110 h 637"/>
                  <a:gd name="T106" fmla="*/ 132 w 637"/>
                  <a:gd name="T107" fmla="*/ 104 h 637"/>
                  <a:gd name="T108" fmla="*/ 135 w 637"/>
                  <a:gd name="T109" fmla="*/ 97 h 637"/>
                  <a:gd name="T110" fmla="*/ 137 w 637"/>
                  <a:gd name="T111" fmla="*/ 89 h 637"/>
                  <a:gd name="T112" fmla="*/ 139 w 637"/>
                  <a:gd name="T113" fmla="*/ 82 h 637"/>
                  <a:gd name="T114" fmla="*/ 140 w 637"/>
                  <a:gd name="T115" fmla="*/ 74 h 637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637" h="637">
                    <a:moveTo>
                      <a:pt x="637" y="319"/>
                    </a:moveTo>
                    <a:lnTo>
                      <a:pt x="637" y="302"/>
                    </a:lnTo>
                    <a:lnTo>
                      <a:pt x="635" y="283"/>
                    </a:lnTo>
                    <a:lnTo>
                      <a:pt x="633" y="266"/>
                    </a:lnTo>
                    <a:lnTo>
                      <a:pt x="629" y="249"/>
                    </a:lnTo>
                    <a:lnTo>
                      <a:pt x="625" y="233"/>
                    </a:lnTo>
                    <a:lnTo>
                      <a:pt x="620" y="216"/>
                    </a:lnTo>
                    <a:lnTo>
                      <a:pt x="614" y="200"/>
                    </a:lnTo>
                    <a:lnTo>
                      <a:pt x="607" y="184"/>
                    </a:lnTo>
                    <a:lnTo>
                      <a:pt x="599" y="169"/>
                    </a:lnTo>
                    <a:lnTo>
                      <a:pt x="591" y="155"/>
                    </a:lnTo>
                    <a:lnTo>
                      <a:pt x="582" y="140"/>
                    </a:lnTo>
                    <a:lnTo>
                      <a:pt x="572" y="126"/>
                    </a:lnTo>
                    <a:lnTo>
                      <a:pt x="561" y="112"/>
                    </a:lnTo>
                    <a:lnTo>
                      <a:pt x="549" y="99"/>
                    </a:lnTo>
                    <a:lnTo>
                      <a:pt x="538" y="87"/>
                    </a:lnTo>
                    <a:lnTo>
                      <a:pt x="525" y="76"/>
                    </a:lnTo>
                    <a:lnTo>
                      <a:pt x="511" y="65"/>
                    </a:lnTo>
                    <a:lnTo>
                      <a:pt x="497" y="54"/>
                    </a:lnTo>
                    <a:lnTo>
                      <a:pt x="482" y="45"/>
                    </a:lnTo>
                    <a:lnTo>
                      <a:pt x="467" y="36"/>
                    </a:lnTo>
                    <a:lnTo>
                      <a:pt x="453" y="29"/>
                    </a:lnTo>
                    <a:lnTo>
                      <a:pt x="437" y="23"/>
                    </a:lnTo>
                    <a:lnTo>
                      <a:pt x="421" y="16"/>
                    </a:lnTo>
                    <a:lnTo>
                      <a:pt x="404" y="12"/>
                    </a:lnTo>
                    <a:lnTo>
                      <a:pt x="387" y="8"/>
                    </a:lnTo>
                    <a:lnTo>
                      <a:pt x="371" y="4"/>
                    </a:lnTo>
                    <a:lnTo>
                      <a:pt x="354" y="1"/>
                    </a:lnTo>
                    <a:lnTo>
                      <a:pt x="335" y="0"/>
                    </a:lnTo>
                    <a:lnTo>
                      <a:pt x="318" y="0"/>
                    </a:lnTo>
                    <a:lnTo>
                      <a:pt x="301" y="0"/>
                    </a:lnTo>
                    <a:lnTo>
                      <a:pt x="284" y="1"/>
                    </a:lnTo>
                    <a:lnTo>
                      <a:pt x="267" y="4"/>
                    </a:lnTo>
                    <a:lnTo>
                      <a:pt x="250" y="8"/>
                    </a:lnTo>
                    <a:lnTo>
                      <a:pt x="233" y="12"/>
                    </a:lnTo>
                    <a:lnTo>
                      <a:pt x="217" y="16"/>
                    </a:lnTo>
                    <a:lnTo>
                      <a:pt x="201" y="23"/>
                    </a:lnTo>
                    <a:lnTo>
                      <a:pt x="185" y="29"/>
                    </a:lnTo>
                    <a:lnTo>
                      <a:pt x="169" y="36"/>
                    </a:lnTo>
                    <a:lnTo>
                      <a:pt x="154" y="45"/>
                    </a:lnTo>
                    <a:lnTo>
                      <a:pt x="141" y="54"/>
                    </a:lnTo>
                    <a:lnTo>
                      <a:pt x="126" y="65"/>
                    </a:lnTo>
                    <a:lnTo>
                      <a:pt x="113" y="76"/>
                    </a:lnTo>
                    <a:lnTo>
                      <a:pt x="100" y="87"/>
                    </a:lnTo>
                    <a:lnTo>
                      <a:pt x="87" y="99"/>
                    </a:lnTo>
                    <a:lnTo>
                      <a:pt x="76" y="112"/>
                    </a:lnTo>
                    <a:lnTo>
                      <a:pt x="65" y="126"/>
                    </a:lnTo>
                    <a:lnTo>
                      <a:pt x="55" y="140"/>
                    </a:lnTo>
                    <a:lnTo>
                      <a:pt x="46" y="155"/>
                    </a:lnTo>
                    <a:lnTo>
                      <a:pt x="37" y="169"/>
                    </a:lnTo>
                    <a:lnTo>
                      <a:pt x="30" y="184"/>
                    </a:lnTo>
                    <a:lnTo>
                      <a:pt x="23" y="200"/>
                    </a:lnTo>
                    <a:lnTo>
                      <a:pt x="17" y="216"/>
                    </a:lnTo>
                    <a:lnTo>
                      <a:pt x="12" y="233"/>
                    </a:lnTo>
                    <a:lnTo>
                      <a:pt x="7" y="249"/>
                    </a:lnTo>
                    <a:lnTo>
                      <a:pt x="4" y="266"/>
                    </a:lnTo>
                    <a:lnTo>
                      <a:pt x="2" y="283"/>
                    </a:lnTo>
                    <a:lnTo>
                      <a:pt x="1" y="302"/>
                    </a:lnTo>
                    <a:lnTo>
                      <a:pt x="0" y="319"/>
                    </a:lnTo>
                    <a:lnTo>
                      <a:pt x="1" y="336"/>
                    </a:lnTo>
                    <a:lnTo>
                      <a:pt x="2" y="353"/>
                    </a:lnTo>
                    <a:lnTo>
                      <a:pt x="4" y="370"/>
                    </a:lnTo>
                    <a:lnTo>
                      <a:pt x="7" y="387"/>
                    </a:lnTo>
                    <a:lnTo>
                      <a:pt x="12" y="404"/>
                    </a:lnTo>
                    <a:lnTo>
                      <a:pt x="17" y="420"/>
                    </a:lnTo>
                    <a:lnTo>
                      <a:pt x="23" y="436"/>
                    </a:lnTo>
                    <a:lnTo>
                      <a:pt x="30" y="452"/>
                    </a:lnTo>
                    <a:lnTo>
                      <a:pt x="37" y="468"/>
                    </a:lnTo>
                    <a:lnTo>
                      <a:pt x="46" y="483"/>
                    </a:lnTo>
                    <a:lnTo>
                      <a:pt x="55" y="497"/>
                    </a:lnTo>
                    <a:lnTo>
                      <a:pt x="65" y="511"/>
                    </a:lnTo>
                    <a:lnTo>
                      <a:pt x="76" y="524"/>
                    </a:lnTo>
                    <a:lnTo>
                      <a:pt x="87" y="537"/>
                    </a:lnTo>
                    <a:lnTo>
                      <a:pt x="100" y="550"/>
                    </a:lnTo>
                    <a:lnTo>
                      <a:pt x="113" y="561"/>
                    </a:lnTo>
                    <a:lnTo>
                      <a:pt x="126" y="572"/>
                    </a:lnTo>
                    <a:lnTo>
                      <a:pt x="141" y="582"/>
                    </a:lnTo>
                    <a:lnTo>
                      <a:pt x="154" y="591"/>
                    </a:lnTo>
                    <a:lnTo>
                      <a:pt x="169" y="600"/>
                    </a:lnTo>
                    <a:lnTo>
                      <a:pt x="185" y="607"/>
                    </a:lnTo>
                    <a:lnTo>
                      <a:pt x="201" y="615"/>
                    </a:lnTo>
                    <a:lnTo>
                      <a:pt x="217" y="620"/>
                    </a:lnTo>
                    <a:lnTo>
                      <a:pt x="233" y="625"/>
                    </a:lnTo>
                    <a:lnTo>
                      <a:pt x="250" y="629"/>
                    </a:lnTo>
                    <a:lnTo>
                      <a:pt x="267" y="633"/>
                    </a:lnTo>
                    <a:lnTo>
                      <a:pt x="284" y="635"/>
                    </a:lnTo>
                    <a:lnTo>
                      <a:pt x="301" y="636"/>
                    </a:lnTo>
                    <a:lnTo>
                      <a:pt x="318" y="637"/>
                    </a:lnTo>
                    <a:lnTo>
                      <a:pt x="335" y="636"/>
                    </a:lnTo>
                    <a:lnTo>
                      <a:pt x="354" y="635"/>
                    </a:lnTo>
                    <a:lnTo>
                      <a:pt x="371" y="633"/>
                    </a:lnTo>
                    <a:lnTo>
                      <a:pt x="387" y="629"/>
                    </a:lnTo>
                    <a:lnTo>
                      <a:pt x="404" y="625"/>
                    </a:lnTo>
                    <a:lnTo>
                      <a:pt x="421" y="620"/>
                    </a:lnTo>
                    <a:lnTo>
                      <a:pt x="437" y="615"/>
                    </a:lnTo>
                    <a:lnTo>
                      <a:pt x="453" y="607"/>
                    </a:lnTo>
                    <a:lnTo>
                      <a:pt x="467" y="600"/>
                    </a:lnTo>
                    <a:lnTo>
                      <a:pt x="482" y="591"/>
                    </a:lnTo>
                    <a:lnTo>
                      <a:pt x="497" y="582"/>
                    </a:lnTo>
                    <a:lnTo>
                      <a:pt x="511" y="572"/>
                    </a:lnTo>
                    <a:lnTo>
                      <a:pt x="525" y="561"/>
                    </a:lnTo>
                    <a:lnTo>
                      <a:pt x="538" y="550"/>
                    </a:lnTo>
                    <a:lnTo>
                      <a:pt x="549" y="537"/>
                    </a:lnTo>
                    <a:lnTo>
                      <a:pt x="561" y="524"/>
                    </a:lnTo>
                    <a:lnTo>
                      <a:pt x="572" y="511"/>
                    </a:lnTo>
                    <a:lnTo>
                      <a:pt x="582" y="497"/>
                    </a:lnTo>
                    <a:lnTo>
                      <a:pt x="591" y="483"/>
                    </a:lnTo>
                    <a:lnTo>
                      <a:pt x="599" y="468"/>
                    </a:lnTo>
                    <a:lnTo>
                      <a:pt x="607" y="452"/>
                    </a:lnTo>
                    <a:lnTo>
                      <a:pt x="614" y="436"/>
                    </a:lnTo>
                    <a:lnTo>
                      <a:pt x="620" y="420"/>
                    </a:lnTo>
                    <a:lnTo>
                      <a:pt x="625" y="404"/>
                    </a:lnTo>
                    <a:lnTo>
                      <a:pt x="629" y="387"/>
                    </a:lnTo>
                    <a:lnTo>
                      <a:pt x="633" y="370"/>
                    </a:lnTo>
                    <a:lnTo>
                      <a:pt x="635" y="353"/>
                    </a:lnTo>
                    <a:lnTo>
                      <a:pt x="637" y="336"/>
                    </a:lnTo>
                    <a:lnTo>
                      <a:pt x="637" y="319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41" name="Line 597"/>
              <p:cNvSpPr>
                <a:spLocks noChangeShapeType="1"/>
              </p:cNvSpPr>
              <p:nvPr/>
            </p:nvSpPr>
            <p:spPr bwMode="auto">
              <a:xfrm>
                <a:off x="2042" y="4008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42" name="Line 598"/>
              <p:cNvSpPr>
                <a:spLocks noChangeShapeType="1"/>
              </p:cNvSpPr>
              <p:nvPr/>
            </p:nvSpPr>
            <p:spPr bwMode="auto">
              <a:xfrm>
                <a:off x="2142" y="4008"/>
                <a:ext cx="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43" name="Line 599"/>
              <p:cNvSpPr>
                <a:spLocks noChangeShapeType="1"/>
              </p:cNvSpPr>
              <p:nvPr/>
            </p:nvSpPr>
            <p:spPr bwMode="auto">
              <a:xfrm>
                <a:off x="2161" y="4008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44" name="Line 600"/>
              <p:cNvSpPr>
                <a:spLocks noChangeShapeType="1"/>
              </p:cNvSpPr>
              <p:nvPr/>
            </p:nvSpPr>
            <p:spPr bwMode="auto">
              <a:xfrm flipV="1">
                <a:off x="2142" y="4022"/>
                <a:ext cx="0" cy="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45" name="Line 601"/>
              <p:cNvSpPr>
                <a:spLocks noChangeShapeType="1"/>
              </p:cNvSpPr>
              <p:nvPr/>
            </p:nvSpPr>
            <p:spPr bwMode="auto">
              <a:xfrm flipV="1">
                <a:off x="2142" y="4005"/>
                <a:ext cx="0" cy="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46" name="Line 602"/>
              <p:cNvSpPr>
                <a:spLocks noChangeShapeType="1"/>
              </p:cNvSpPr>
              <p:nvPr/>
            </p:nvSpPr>
            <p:spPr bwMode="auto">
              <a:xfrm flipV="1">
                <a:off x="2142" y="3926"/>
                <a:ext cx="0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47" name="Freeform 603"/>
              <p:cNvSpPr>
                <a:spLocks/>
              </p:cNvSpPr>
              <p:nvPr/>
            </p:nvSpPr>
            <p:spPr bwMode="auto">
              <a:xfrm>
                <a:off x="2073" y="3235"/>
                <a:ext cx="140" cy="141"/>
              </a:xfrm>
              <a:custGeom>
                <a:avLst/>
                <a:gdLst>
                  <a:gd name="T0" fmla="*/ 140 w 637"/>
                  <a:gd name="T1" fmla="*/ 67 h 636"/>
                  <a:gd name="T2" fmla="*/ 139 w 637"/>
                  <a:gd name="T3" fmla="*/ 59 h 636"/>
                  <a:gd name="T4" fmla="*/ 137 w 637"/>
                  <a:gd name="T5" fmla="*/ 52 h 636"/>
                  <a:gd name="T6" fmla="*/ 135 w 637"/>
                  <a:gd name="T7" fmla="*/ 44 h 636"/>
                  <a:gd name="T8" fmla="*/ 132 w 637"/>
                  <a:gd name="T9" fmla="*/ 37 h 636"/>
                  <a:gd name="T10" fmla="*/ 128 w 637"/>
                  <a:gd name="T11" fmla="*/ 31 h 636"/>
                  <a:gd name="T12" fmla="*/ 123 w 637"/>
                  <a:gd name="T13" fmla="*/ 25 h 636"/>
                  <a:gd name="T14" fmla="*/ 118 w 637"/>
                  <a:gd name="T15" fmla="*/ 19 h 636"/>
                  <a:gd name="T16" fmla="*/ 112 w 637"/>
                  <a:gd name="T17" fmla="*/ 14 h 636"/>
                  <a:gd name="T18" fmla="*/ 106 w 637"/>
                  <a:gd name="T19" fmla="*/ 10 h 636"/>
                  <a:gd name="T20" fmla="*/ 100 w 637"/>
                  <a:gd name="T21" fmla="*/ 6 h 636"/>
                  <a:gd name="T22" fmla="*/ 93 w 637"/>
                  <a:gd name="T23" fmla="*/ 4 h 636"/>
                  <a:gd name="T24" fmla="*/ 85 w 637"/>
                  <a:gd name="T25" fmla="*/ 2 h 636"/>
                  <a:gd name="T26" fmla="*/ 78 w 637"/>
                  <a:gd name="T27" fmla="*/ 0 h 636"/>
                  <a:gd name="T28" fmla="*/ 70 w 637"/>
                  <a:gd name="T29" fmla="*/ 0 h 636"/>
                  <a:gd name="T30" fmla="*/ 62 w 637"/>
                  <a:gd name="T31" fmla="*/ 0 h 636"/>
                  <a:gd name="T32" fmla="*/ 55 w 637"/>
                  <a:gd name="T33" fmla="*/ 2 h 636"/>
                  <a:gd name="T34" fmla="*/ 48 w 637"/>
                  <a:gd name="T35" fmla="*/ 4 h 636"/>
                  <a:gd name="T36" fmla="*/ 41 w 637"/>
                  <a:gd name="T37" fmla="*/ 6 h 636"/>
                  <a:gd name="T38" fmla="*/ 34 w 637"/>
                  <a:gd name="T39" fmla="*/ 10 h 636"/>
                  <a:gd name="T40" fmla="*/ 28 w 637"/>
                  <a:gd name="T41" fmla="*/ 14 h 636"/>
                  <a:gd name="T42" fmla="*/ 22 w 637"/>
                  <a:gd name="T43" fmla="*/ 19 h 636"/>
                  <a:gd name="T44" fmla="*/ 17 w 637"/>
                  <a:gd name="T45" fmla="*/ 25 h 636"/>
                  <a:gd name="T46" fmla="*/ 12 w 637"/>
                  <a:gd name="T47" fmla="*/ 31 h 636"/>
                  <a:gd name="T48" fmla="*/ 8 w 637"/>
                  <a:gd name="T49" fmla="*/ 37 h 636"/>
                  <a:gd name="T50" fmla="*/ 5 w 637"/>
                  <a:gd name="T51" fmla="*/ 44 h 636"/>
                  <a:gd name="T52" fmla="*/ 3 w 637"/>
                  <a:gd name="T53" fmla="*/ 52 h 636"/>
                  <a:gd name="T54" fmla="*/ 1 w 637"/>
                  <a:gd name="T55" fmla="*/ 59 h 636"/>
                  <a:gd name="T56" fmla="*/ 0 w 637"/>
                  <a:gd name="T57" fmla="*/ 67 h 636"/>
                  <a:gd name="T58" fmla="*/ 0 w 637"/>
                  <a:gd name="T59" fmla="*/ 74 h 636"/>
                  <a:gd name="T60" fmla="*/ 1 w 637"/>
                  <a:gd name="T61" fmla="*/ 82 h 636"/>
                  <a:gd name="T62" fmla="*/ 3 w 637"/>
                  <a:gd name="T63" fmla="*/ 89 h 636"/>
                  <a:gd name="T64" fmla="*/ 5 w 637"/>
                  <a:gd name="T65" fmla="*/ 97 h 636"/>
                  <a:gd name="T66" fmla="*/ 8 w 637"/>
                  <a:gd name="T67" fmla="*/ 104 h 636"/>
                  <a:gd name="T68" fmla="*/ 12 w 637"/>
                  <a:gd name="T69" fmla="*/ 110 h 636"/>
                  <a:gd name="T70" fmla="*/ 17 w 637"/>
                  <a:gd name="T71" fmla="*/ 116 h 636"/>
                  <a:gd name="T72" fmla="*/ 22 w 637"/>
                  <a:gd name="T73" fmla="*/ 122 h 636"/>
                  <a:gd name="T74" fmla="*/ 28 w 637"/>
                  <a:gd name="T75" fmla="*/ 127 h 636"/>
                  <a:gd name="T76" fmla="*/ 34 w 637"/>
                  <a:gd name="T77" fmla="*/ 131 h 636"/>
                  <a:gd name="T78" fmla="*/ 41 w 637"/>
                  <a:gd name="T79" fmla="*/ 135 h 636"/>
                  <a:gd name="T80" fmla="*/ 48 w 637"/>
                  <a:gd name="T81" fmla="*/ 137 h 636"/>
                  <a:gd name="T82" fmla="*/ 55 w 637"/>
                  <a:gd name="T83" fmla="*/ 139 h 636"/>
                  <a:gd name="T84" fmla="*/ 62 w 637"/>
                  <a:gd name="T85" fmla="*/ 141 h 636"/>
                  <a:gd name="T86" fmla="*/ 70 w 637"/>
                  <a:gd name="T87" fmla="*/ 141 h 636"/>
                  <a:gd name="T88" fmla="*/ 78 w 637"/>
                  <a:gd name="T89" fmla="*/ 141 h 636"/>
                  <a:gd name="T90" fmla="*/ 85 w 637"/>
                  <a:gd name="T91" fmla="*/ 139 h 636"/>
                  <a:gd name="T92" fmla="*/ 93 w 637"/>
                  <a:gd name="T93" fmla="*/ 137 h 636"/>
                  <a:gd name="T94" fmla="*/ 100 w 637"/>
                  <a:gd name="T95" fmla="*/ 135 h 636"/>
                  <a:gd name="T96" fmla="*/ 106 w 637"/>
                  <a:gd name="T97" fmla="*/ 131 h 636"/>
                  <a:gd name="T98" fmla="*/ 112 w 637"/>
                  <a:gd name="T99" fmla="*/ 127 h 636"/>
                  <a:gd name="T100" fmla="*/ 118 w 637"/>
                  <a:gd name="T101" fmla="*/ 122 h 636"/>
                  <a:gd name="T102" fmla="*/ 123 w 637"/>
                  <a:gd name="T103" fmla="*/ 116 h 636"/>
                  <a:gd name="T104" fmla="*/ 128 w 637"/>
                  <a:gd name="T105" fmla="*/ 110 h 636"/>
                  <a:gd name="T106" fmla="*/ 132 w 637"/>
                  <a:gd name="T107" fmla="*/ 104 h 636"/>
                  <a:gd name="T108" fmla="*/ 135 w 637"/>
                  <a:gd name="T109" fmla="*/ 97 h 636"/>
                  <a:gd name="T110" fmla="*/ 137 w 637"/>
                  <a:gd name="T111" fmla="*/ 89 h 636"/>
                  <a:gd name="T112" fmla="*/ 139 w 637"/>
                  <a:gd name="T113" fmla="*/ 82 h 636"/>
                  <a:gd name="T114" fmla="*/ 140 w 637"/>
                  <a:gd name="T115" fmla="*/ 74 h 6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637" h="636">
                    <a:moveTo>
                      <a:pt x="637" y="318"/>
                    </a:moveTo>
                    <a:lnTo>
                      <a:pt x="637" y="301"/>
                    </a:lnTo>
                    <a:lnTo>
                      <a:pt x="635" y="284"/>
                    </a:lnTo>
                    <a:lnTo>
                      <a:pt x="633" y="267"/>
                    </a:lnTo>
                    <a:lnTo>
                      <a:pt x="629" y="250"/>
                    </a:lnTo>
                    <a:lnTo>
                      <a:pt x="625" y="233"/>
                    </a:lnTo>
                    <a:lnTo>
                      <a:pt x="620" y="217"/>
                    </a:lnTo>
                    <a:lnTo>
                      <a:pt x="614" y="200"/>
                    </a:lnTo>
                    <a:lnTo>
                      <a:pt x="607" y="185"/>
                    </a:lnTo>
                    <a:lnTo>
                      <a:pt x="599" y="169"/>
                    </a:lnTo>
                    <a:lnTo>
                      <a:pt x="591" y="154"/>
                    </a:lnTo>
                    <a:lnTo>
                      <a:pt x="582" y="139"/>
                    </a:lnTo>
                    <a:lnTo>
                      <a:pt x="572" y="125"/>
                    </a:lnTo>
                    <a:lnTo>
                      <a:pt x="561" y="112"/>
                    </a:lnTo>
                    <a:lnTo>
                      <a:pt x="549" y="100"/>
                    </a:lnTo>
                    <a:lnTo>
                      <a:pt x="538" y="87"/>
                    </a:lnTo>
                    <a:lnTo>
                      <a:pt x="525" y="75"/>
                    </a:lnTo>
                    <a:lnTo>
                      <a:pt x="511" y="65"/>
                    </a:lnTo>
                    <a:lnTo>
                      <a:pt x="497" y="55"/>
                    </a:lnTo>
                    <a:lnTo>
                      <a:pt x="482" y="45"/>
                    </a:lnTo>
                    <a:lnTo>
                      <a:pt x="467" y="37"/>
                    </a:lnTo>
                    <a:lnTo>
                      <a:pt x="453" y="29"/>
                    </a:lnTo>
                    <a:lnTo>
                      <a:pt x="437" y="22"/>
                    </a:lnTo>
                    <a:lnTo>
                      <a:pt x="421" y="17"/>
                    </a:lnTo>
                    <a:lnTo>
                      <a:pt x="404" y="11"/>
                    </a:lnTo>
                    <a:lnTo>
                      <a:pt x="387" y="7"/>
                    </a:lnTo>
                    <a:lnTo>
                      <a:pt x="371" y="4"/>
                    </a:lnTo>
                    <a:lnTo>
                      <a:pt x="354" y="2"/>
                    </a:lnTo>
                    <a:lnTo>
                      <a:pt x="335" y="1"/>
                    </a:lnTo>
                    <a:lnTo>
                      <a:pt x="318" y="0"/>
                    </a:lnTo>
                    <a:lnTo>
                      <a:pt x="301" y="1"/>
                    </a:lnTo>
                    <a:lnTo>
                      <a:pt x="284" y="2"/>
                    </a:lnTo>
                    <a:lnTo>
                      <a:pt x="267" y="4"/>
                    </a:lnTo>
                    <a:lnTo>
                      <a:pt x="250" y="7"/>
                    </a:lnTo>
                    <a:lnTo>
                      <a:pt x="233" y="11"/>
                    </a:lnTo>
                    <a:lnTo>
                      <a:pt x="217" y="17"/>
                    </a:lnTo>
                    <a:lnTo>
                      <a:pt x="201" y="22"/>
                    </a:lnTo>
                    <a:lnTo>
                      <a:pt x="185" y="29"/>
                    </a:lnTo>
                    <a:lnTo>
                      <a:pt x="169" y="37"/>
                    </a:lnTo>
                    <a:lnTo>
                      <a:pt x="154" y="45"/>
                    </a:lnTo>
                    <a:lnTo>
                      <a:pt x="141" y="55"/>
                    </a:lnTo>
                    <a:lnTo>
                      <a:pt x="126" y="65"/>
                    </a:lnTo>
                    <a:lnTo>
                      <a:pt x="113" y="75"/>
                    </a:lnTo>
                    <a:lnTo>
                      <a:pt x="100" y="87"/>
                    </a:lnTo>
                    <a:lnTo>
                      <a:pt x="87" y="100"/>
                    </a:lnTo>
                    <a:lnTo>
                      <a:pt x="76" y="112"/>
                    </a:lnTo>
                    <a:lnTo>
                      <a:pt x="65" y="125"/>
                    </a:lnTo>
                    <a:lnTo>
                      <a:pt x="55" y="139"/>
                    </a:lnTo>
                    <a:lnTo>
                      <a:pt x="46" y="154"/>
                    </a:lnTo>
                    <a:lnTo>
                      <a:pt x="37" y="169"/>
                    </a:lnTo>
                    <a:lnTo>
                      <a:pt x="30" y="185"/>
                    </a:lnTo>
                    <a:lnTo>
                      <a:pt x="23" y="200"/>
                    </a:lnTo>
                    <a:lnTo>
                      <a:pt x="17" y="217"/>
                    </a:lnTo>
                    <a:lnTo>
                      <a:pt x="12" y="233"/>
                    </a:lnTo>
                    <a:lnTo>
                      <a:pt x="7" y="250"/>
                    </a:lnTo>
                    <a:lnTo>
                      <a:pt x="4" y="267"/>
                    </a:lnTo>
                    <a:lnTo>
                      <a:pt x="2" y="284"/>
                    </a:lnTo>
                    <a:lnTo>
                      <a:pt x="1" y="301"/>
                    </a:lnTo>
                    <a:lnTo>
                      <a:pt x="0" y="318"/>
                    </a:lnTo>
                    <a:lnTo>
                      <a:pt x="1" y="335"/>
                    </a:lnTo>
                    <a:lnTo>
                      <a:pt x="2" y="353"/>
                    </a:lnTo>
                    <a:lnTo>
                      <a:pt x="4" y="370"/>
                    </a:lnTo>
                    <a:lnTo>
                      <a:pt x="7" y="386"/>
                    </a:lnTo>
                    <a:lnTo>
                      <a:pt x="12" y="403"/>
                    </a:lnTo>
                    <a:lnTo>
                      <a:pt x="17" y="420"/>
                    </a:lnTo>
                    <a:lnTo>
                      <a:pt x="23" y="436"/>
                    </a:lnTo>
                    <a:lnTo>
                      <a:pt x="30" y="452"/>
                    </a:lnTo>
                    <a:lnTo>
                      <a:pt x="37" y="467"/>
                    </a:lnTo>
                    <a:lnTo>
                      <a:pt x="46" y="482"/>
                    </a:lnTo>
                    <a:lnTo>
                      <a:pt x="55" y="497"/>
                    </a:lnTo>
                    <a:lnTo>
                      <a:pt x="65" y="511"/>
                    </a:lnTo>
                    <a:lnTo>
                      <a:pt x="76" y="524"/>
                    </a:lnTo>
                    <a:lnTo>
                      <a:pt x="87" y="537"/>
                    </a:lnTo>
                    <a:lnTo>
                      <a:pt x="100" y="549"/>
                    </a:lnTo>
                    <a:lnTo>
                      <a:pt x="113" y="561"/>
                    </a:lnTo>
                    <a:lnTo>
                      <a:pt x="126" y="571"/>
                    </a:lnTo>
                    <a:lnTo>
                      <a:pt x="141" y="582"/>
                    </a:lnTo>
                    <a:lnTo>
                      <a:pt x="154" y="590"/>
                    </a:lnTo>
                    <a:lnTo>
                      <a:pt x="169" y="599"/>
                    </a:lnTo>
                    <a:lnTo>
                      <a:pt x="185" y="608"/>
                    </a:lnTo>
                    <a:lnTo>
                      <a:pt x="201" y="614"/>
                    </a:lnTo>
                    <a:lnTo>
                      <a:pt x="217" y="620"/>
                    </a:lnTo>
                    <a:lnTo>
                      <a:pt x="233" y="625"/>
                    </a:lnTo>
                    <a:lnTo>
                      <a:pt x="250" y="629"/>
                    </a:lnTo>
                    <a:lnTo>
                      <a:pt x="267" y="632"/>
                    </a:lnTo>
                    <a:lnTo>
                      <a:pt x="284" y="634"/>
                    </a:lnTo>
                    <a:lnTo>
                      <a:pt x="301" y="636"/>
                    </a:lnTo>
                    <a:lnTo>
                      <a:pt x="318" y="636"/>
                    </a:lnTo>
                    <a:lnTo>
                      <a:pt x="335" y="636"/>
                    </a:lnTo>
                    <a:lnTo>
                      <a:pt x="354" y="634"/>
                    </a:lnTo>
                    <a:lnTo>
                      <a:pt x="371" y="632"/>
                    </a:lnTo>
                    <a:lnTo>
                      <a:pt x="387" y="629"/>
                    </a:lnTo>
                    <a:lnTo>
                      <a:pt x="404" y="625"/>
                    </a:lnTo>
                    <a:lnTo>
                      <a:pt x="421" y="620"/>
                    </a:lnTo>
                    <a:lnTo>
                      <a:pt x="437" y="614"/>
                    </a:lnTo>
                    <a:lnTo>
                      <a:pt x="453" y="608"/>
                    </a:lnTo>
                    <a:lnTo>
                      <a:pt x="467" y="599"/>
                    </a:lnTo>
                    <a:lnTo>
                      <a:pt x="482" y="590"/>
                    </a:lnTo>
                    <a:lnTo>
                      <a:pt x="497" y="582"/>
                    </a:lnTo>
                    <a:lnTo>
                      <a:pt x="511" y="571"/>
                    </a:lnTo>
                    <a:lnTo>
                      <a:pt x="525" y="561"/>
                    </a:lnTo>
                    <a:lnTo>
                      <a:pt x="538" y="549"/>
                    </a:lnTo>
                    <a:lnTo>
                      <a:pt x="549" y="537"/>
                    </a:lnTo>
                    <a:lnTo>
                      <a:pt x="561" y="524"/>
                    </a:lnTo>
                    <a:lnTo>
                      <a:pt x="572" y="511"/>
                    </a:lnTo>
                    <a:lnTo>
                      <a:pt x="582" y="497"/>
                    </a:lnTo>
                    <a:lnTo>
                      <a:pt x="591" y="482"/>
                    </a:lnTo>
                    <a:lnTo>
                      <a:pt x="599" y="467"/>
                    </a:lnTo>
                    <a:lnTo>
                      <a:pt x="607" y="452"/>
                    </a:lnTo>
                    <a:lnTo>
                      <a:pt x="614" y="436"/>
                    </a:lnTo>
                    <a:lnTo>
                      <a:pt x="620" y="420"/>
                    </a:lnTo>
                    <a:lnTo>
                      <a:pt x="625" y="403"/>
                    </a:lnTo>
                    <a:lnTo>
                      <a:pt x="629" y="386"/>
                    </a:lnTo>
                    <a:lnTo>
                      <a:pt x="633" y="370"/>
                    </a:lnTo>
                    <a:lnTo>
                      <a:pt x="635" y="353"/>
                    </a:lnTo>
                    <a:lnTo>
                      <a:pt x="637" y="335"/>
                    </a:lnTo>
                    <a:lnTo>
                      <a:pt x="637" y="318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48" name="Line 604"/>
              <p:cNvSpPr>
                <a:spLocks noChangeShapeType="1"/>
              </p:cNvSpPr>
              <p:nvPr/>
            </p:nvSpPr>
            <p:spPr bwMode="auto">
              <a:xfrm>
                <a:off x="2042" y="3305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49" name="Line 605"/>
              <p:cNvSpPr>
                <a:spLocks noChangeShapeType="1"/>
              </p:cNvSpPr>
              <p:nvPr/>
            </p:nvSpPr>
            <p:spPr bwMode="auto">
              <a:xfrm>
                <a:off x="2142" y="3305"/>
                <a:ext cx="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50" name="Line 606"/>
              <p:cNvSpPr>
                <a:spLocks noChangeShapeType="1"/>
              </p:cNvSpPr>
              <p:nvPr/>
            </p:nvSpPr>
            <p:spPr bwMode="auto">
              <a:xfrm>
                <a:off x="2161" y="3305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51" name="Line 607"/>
              <p:cNvSpPr>
                <a:spLocks noChangeShapeType="1"/>
              </p:cNvSpPr>
              <p:nvPr/>
            </p:nvSpPr>
            <p:spPr bwMode="auto">
              <a:xfrm flipV="1">
                <a:off x="2142" y="3320"/>
                <a:ext cx="0" cy="6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52" name="Line 608"/>
              <p:cNvSpPr>
                <a:spLocks noChangeShapeType="1"/>
              </p:cNvSpPr>
              <p:nvPr/>
            </p:nvSpPr>
            <p:spPr bwMode="auto">
              <a:xfrm flipV="1">
                <a:off x="2142" y="3302"/>
                <a:ext cx="0" cy="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53" name="Line 609"/>
              <p:cNvSpPr>
                <a:spLocks noChangeShapeType="1"/>
              </p:cNvSpPr>
              <p:nvPr/>
            </p:nvSpPr>
            <p:spPr bwMode="auto">
              <a:xfrm flipV="1">
                <a:off x="2142" y="3223"/>
                <a:ext cx="0" cy="6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54" name="Line 610"/>
              <p:cNvSpPr>
                <a:spLocks noChangeShapeType="1"/>
              </p:cNvSpPr>
              <p:nvPr/>
            </p:nvSpPr>
            <p:spPr bwMode="auto">
              <a:xfrm>
                <a:off x="1389" y="3456"/>
                <a:ext cx="0" cy="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55" name="Line 611"/>
              <p:cNvSpPr>
                <a:spLocks noChangeShapeType="1"/>
              </p:cNvSpPr>
              <p:nvPr/>
            </p:nvSpPr>
            <p:spPr bwMode="auto">
              <a:xfrm>
                <a:off x="1389" y="3517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56" name="Line 612"/>
              <p:cNvSpPr>
                <a:spLocks noChangeShapeType="1"/>
              </p:cNvSpPr>
              <p:nvPr/>
            </p:nvSpPr>
            <p:spPr bwMode="auto">
              <a:xfrm>
                <a:off x="1389" y="3617"/>
                <a:ext cx="0" cy="8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57" name="Line 613"/>
              <p:cNvSpPr>
                <a:spLocks noChangeShapeType="1"/>
              </p:cNvSpPr>
              <p:nvPr/>
            </p:nvSpPr>
            <p:spPr bwMode="auto">
              <a:xfrm>
                <a:off x="1389" y="3718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58" name="Line 614"/>
              <p:cNvSpPr>
                <a:spLocks noChangeShapeType="1"/>
              </p:cNvSpPr>
              <p:nvPr/>
            </p:nvSpPr>
            <p:spPr bwMode="auto">
              <a:xfrm>
                <a:off x="1389" y="3818"/>
                <a:ext cx="0" cy="4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59" name="Line 615"/>
              <p:cNvSpPr>
                <a:spLocks noChangeShapeType="1"/>
              </p:cNvSpPr>
              <p:nvPr/>
            </p:nvSpPr>
            <p:spPr bwMode="auto">
              <a:xfrm>
                <a:off x="1389" y="3858"/>
                <a:ext cx="7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60" name="Line 616"/>
              <p:cNvSpPr>
                <a:spLocks noChangeShapeType="1"/>
              </p:cNvSpPr>
              <p:nvPr/>
            </p:nvSpPr>
            <p:spPr bwMode="auto">
              <a:xfrm>
                <a:off x="1488" y="3858"/>
                <a:ext cx="7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61" name="Line 617"/>
              <p:cNvSpPr>
                <a:spLocks noChangeShapeType="1"/>
              </p:cNvSpPr>
              <p:nvPr/>
            </p:nvSpPr>
            <p:spPr bwMode="auto">
              <a:xfrm flipH="1">
                <a:off x="1488" y="3456"/>
                <a:ext cx="7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62" name="Line 618"/>
              <p:cNvSpPr>
                <a:spLocks noChangeShapeType="1"/>
              </p:cNvSpPr>
              <p:nvPr/>
            </p:nvSpPr>
            <p:spPr bwMode="auto">
              <a:xfrm flipH="1">
                <a:off x="1389" y="3456"/>
                <a:ext cx="7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63" name="Line 619"/>
              <p:cNvSpPr>
                <a:spLocks noChangeShapeType="1"/>
              </p:cNvSpPr>
              <p:nvPr/>
            </p:nvSpPr>
            <p:spPr bwMode="auto">
              <a:xfrm>
                <a:off x="1389" y="3537"/>
                <a:ext cx="6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64" name="Line 620"/>
              <p:cNvSpPr>
                <a:spLocks noChangeShapeType="1"/>
              </p:cNvSpPr>
              <p:nvPr/>
            </p:nvSpPr>
            <p:spPr bwMode="auto">
              <a:xfrm>
                <a:off x="1470" y="3537"/>
                <a:ext cx="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65" name="Line 621"/>
              <p:cNvSpPr>
                <a:spLocks noChangeShapeType="1"/>
              </p:cNvSpPr>
              <p:nvPr/>
            </p:nvSpPr>
            <p:spPr bwMode="auto">
              <a:xfrm>
                <a:off x="1570" y="3537"/>
                <a:ext cx="6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66" name="Line 622"/>
              <p:cNvSpPr>
                <a:spLocks noChangeShapeType="1"/>
              </p:cNvSpPr>
              <p:nvPr/>
            </p:nvSpPr>
            <p:spPr bwMode="auto">
              <a:xfrm>
                <a:off x="1389" y="3778"/>
                <a:ext cx="6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67" name="Line 623"/>
              <p:cNvSpPr>
                <a:spLocks noChangeShapeType="1"/>
              </p:cNvSpPr>
              <p:nvPr/>
            </p:nvSpPr>
            <p:spPr bwMode="auto">
              <a:xfrm>
                <a:off x="1470" y="3778"/>
                <a:ext cx="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68" name="Line 624"/>
              <p:cNvSpPr>
                <a:spLocks noChangeShapeType="1"/>
              </p:cNvSpPr>
              <p:nvPr/>
            </p:nvSpPr>
            <p:spPr bwMode="auto">
              <a:xfrm>
                <a:off x="1570" y="3778"/>
                <a:ext cx="6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69" name="Line 625"/>
              <p:cNvSpPr>
                <a:spLocks noChangeShapeType="1"/>
              </p:cNvSpPr>
              <p:nvPr/>
            </p:nvSpPr>
            <p:spPr bwMode="auto">
              <a:xfrm flipH="1">
                <a:off x="2223" y="3476"/>
                <a:ext cx="7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70" name="Line 626"/>
              <p:cNvSpPr>
                <a:spLocks noChangeShapeType="1"/>
              </p:cNvSpPr>
              <p:nvPr/>
            </p:nvSpPr>
            <p:spPr bwMode="auto">
              <a:xfrm flipH="1">
                <a:off x="2122" y="3476"/>
                <a:ext cx="8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71" name="Line 627"/>
              <p:cNvSpPr>
                <a:spLocks noChangeShapeType="1"/>
              </p:cNvSpPr>
              <p:nvPr/>
            </p:nvSpPr>
            <p:spPr bwMode="auto">
              <a:xfrm flipH="1">
                <a:off x="2032" y="3476"/>
                <a:ext cx="7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72" name="Line 628"/>
              <p:cNvSpPr>
                <a:spLocks noChangeShapeType="1"/>
              </p:cNvSpPr>
              <p:nvPr/>
            </p:nvSpPr>
            <p:spPr bwMode="auto">
              <a:xfrm flipH="1">
                <a:off x="2244" y="3577"/>
                <a:ext cx="5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73" name="Line 629"/>
              <p:cNvSpPr>
                <a:spLocks noChangeShapeType="1"/>
              </p:cNvSpPr>
              <p:nvPr/>
            </p:nvSpPr>
            <p:spPr bwMode="auto">
              <a:xfrm flipH="1">
                <a:off x="2144" y="3577"/>
                <a:ext cx="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74" name="Line 630"/>
              <p:cNvSpPr>
                <a:spLocks noChangeShapeType="1"/>
              </p:cNvSpPr>
              <p:nvPr/>
            </p:nvSpPr>
            <p:spPr bwMode="auto">
              <a:xfrm flipH="1">
                <a:off x="2043" y="3577"/>
                <a:ext cx="8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75" name="Line 631"/>
              <p:cNvSpPr>
                <a:spLocks noChangeShapeType="1"/>
              </p:cNvSpPr>
              <p:nvPr/>
            </p:nvSpPr>
            <p:spPr bwMode="auto">
              <a:xfrm flipH="1">
                <a:off x="1975" y="3577"/>
                <a:ext cx="4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76" name="Line 632"/>
              <p:cNvSpPr>
                <a:spLocks noChangeShapeType="1"/>
              </p:cNvSpPr>
              <p:nvPr/>
            </p:nvSpPr>
            <p:spPr bwMode="auto">
              <a:xfrm flipH="1">
                <a:off x="2223" y="3838"/>
                <a:ext cx="7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77" name="Line 633"/>
              <p:cNvSpPr>
                <a:spLocks noChangeShapeType="1"/>
              </p:cNvSpPr>
              <p:nvPr/>
            </p:nvSpPr>
            <p:spPr bwMode="auto">
              <a:xfrm flipH="1">
                <a:off x="2122" y="3838"/>
                <a:ext cx="8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78" name="Line 634"/>
              <p:cNvSpPr>
                <a:spLocks noChangeShapeType="1"/>
              </p:cNvSpPr>
              <p:nvPr/>
            </p:nvSpPr>
            <p:spPr bwMode="auto">
              <a:xfrm flipH="1">
                <a:off x="2032" y="3838"/>
                <a:ext cx="7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79" name="Line 635"/>
              <p:cNvSpPr>
                <a:spLocks noChangeShapeType="1"/>
              </p:cNvSpPr>
              <p:nvPr/>
            </p:nvSpPr>
            <p:spPr bwMode="auto">
              <a:xfrm flipH="1">
                <a:off x="2244" y="3738"/>
                <a:ext cx="5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80" name="Line 636"/>
              <p:cNvSpPr>
                <a:spLocks noChangeShapeType="1"/>
              </p:cNvSpPr>
              <p:nvPr/>
            </p:nvSpPr>
            <p:spPr bwMode="auto">
              <a:xfrm flipH="1">
                <a:off x="2144" y="3738"/>
                <a:ext cx="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81" name="Line 637"/>
              <p:cNvSpPr>
                <a:spLocks noChangeShapeType="1"/>
              </p:cNvSpPr>
              <p:nvPr/>
            </p:nvSpPr>
            <p:spPr bwMode="auto">
              <a:xfrm flipH="1">
                <a:off x="2043" y="3738"/>
                <a:ext cx="8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82" name="Line 638"/>
              <p:cNvSpPr>
                <a:spLocks noChangeShapeType="1"/>
              </p:cNvSpPr>
              <p:nvPr/>
            </p:nvSpPr>
            <p:spPr bwMode="auto">
              <a:xfrm flipH="1">
                <a:off x="1975" y="3738"/>
                <a:ext cx="4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83" name="Line 639"/>
              <p:cNvSpPr>
                <a:spLocks noChangeShapeType="1"/>
              </p:cNvSpPr>
              <p:nvPr/>
            </p:nvSpPr>
            <p:spPr bwMode="auto">
              <a:xfrm>
                <a:off x="1791" y="3116"/>
                <a:ext cx="0" cy="2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84" name="Line 640"/>
              <p:cNvSpPr>
                <a:spLocks noChangeShapeType="1"/>
              </p:cNvSpPr>
              <p:nvPr/>
            </p:nvSpPr>
            <p:spPr bwMode="auto">
              <a:xfrm>
                <a:off x="1791" y="3354"/>
                <a:ext cx="0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85" name="Line 641"/>
              <p:cNvSpPr>
                <a:spLocks noChangeShapeType="1"/>
              </p:cNvSpPr>
              <p:nvPr/>
            </p:nvSpPr>
            <p:spPr bwMode="auto">
              <a:xfrm>
                <a:off x="1791" y="3391"/>
                <a:ext cx="0" cy="24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86" name="Line 642"/>
              <p:cNvSpPr>
                <a:spLocks noChangeShapeType="1"/>
              </p:cNvSpPr>
              <p:nvPr/>
            </p:nvSpPr>
            <p:spPr bwMode="auto">
              <a:xfrm>
                <a:off x="1791" y="3653"/>
                <a:ext cx="0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87" name="Line 643"/>
              <p:cNvSpPr>
                <a:spLocks noChangeShapeType="1"/>
              </p:cNvSpPr>
              <p:nvPr/>
            </p:nvSpPr>
            <p:spPr bwMode="auto">
              <a:xfrm>
                <a:off x="1791" y="3688"/>
                <a:ext cx="0" cy="24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88" name="Line 644"/>
              <p:cNvSpPr>
                <a:spLocks noChangeShapeType="1"/>
              </p:cNvSpPr>
              <p:nvPr/>
            </p:nvSpPr>
            <p:spPr bwMode="auto">
              <a:xfrm>
                <a:off x="1791" y="3950"/>
                <a:ext cx="0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489" name="Line 645"/>
              <p:cNvSpPr>
                <a:spLocks noChangeShapeType="1"/>
              </p:cNvSpPr>
              <p:nvPr/>
            </p:nvSpPr>
            <p:spPr bwMode="auto">
              <a:xfrm>
                <a:off x="1791" y="3985"/>
                <a:ext cx="0" cy="2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47856" name="Group 752"/>
          <p:cNvGrpSpPr>
            <a:grpSpLocks/>
          </p:cNvGrpSpPr>
          <p:nvPr/>
        </p:nvGrpSpPr>
        <p:grpSpPr bwMode="auto">
          <a:xfrm>
            <a:off x="1898650" y="3232150"/>
            <a:ext cx="392113" cy="223838"/>
            <a:chOff x="1196" y="2036"/>
            <a:chExt cx="247" cy="141"/>
          </a:xfrm>
        </p:grpSpPr>
        <p:sp>
          <p:nvSpPr>
            <p:cNvPr id="10350" name="Freeform 646"/>
            <p:cNvSpPr>
              <a:spLocks/>
            </p:cNvSpPr>
            <p:nvPr/>
          </p:nvSpPr>
          <p:spPr bwMode="auto">
            <a:xfrm>
              <a:off x="1353" y="2157"/>
              <a:ext cx="90" cy="20"/>
            </a:xfrm>
            <a:custGeom>
              <a:avLst/>
              <a:gdLst>
                <a:gd name="T0" fmla="*/ 90 w 365"/>
                <a:gd name="T1" fmla="*/ 10 h 90"/>
                <a:gd name="T2" fmla="*/ 0 w 365"/>
                <a:gd name="T3" fmla="*/ 20 h 90"/>
                <a:gd name="T4" fmla="*/ 0 w 365"/>
                <a:gd name="T5" fmla="*/ 0 h 90"/>
                <a:gd name="T6" fmla="*/ 90 w 365"/>
                <a:gd name="T7" fmla="*/ 10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5" h="90">
                  <a:moveTo>
                    <a:pt x="365" y="46"/>
                  </a:moveTo>
                  <a:lnTo>
                    <a:pt x="0" y="90"/>
                  </a:lnTo>
                  <a:lnTo>
                    <a:pt x="0" y="0"/>
                  </a:lnTo>
                  <a:lnTo>
                    <a:pt x="365" y="46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10351" name="Group 647"/>
            <p:cNvGrpSpPr>
              <a:grpSpLocks/>
            </p:cNvGrpSpPr>
            <p:nvPr/>
          </p:nvGrpSpPr>
          <p:grpSpPr bwMode="auto">
            <a:xfrm>
              <a:off x="1196" y="2036"/>
              <a:ext cx="247" cy="141"/>
              <a:chOff x="1072" y="2287"/>
              <a:chExt cx="218" cy="125"/>
            </a:xfrm>
          </p:grpSpPr>
          <p:sp>
            <p:nvSpPr>
              <p:cNvPr id="10352" name="Line 648"/>
              <p:cNvSpPr>
                <a:spLocks noChangeShapeType="1"/>
              </p:cNvSpPr>
              <p:nvPr/>
            </p:nvSpPr>
            <p:spPr bwMode="auto">
              <a:xfrm>
                <a:off x="1117" y="2403"/>
                <a:ext cx="93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53" name="Freeform 649"/>
              <p:cNvSpPr>
                <a:spLocks/>
              </p:cNvSpPr>
              <p:nvPr/>
            </p:nvSpPr>
            <p:spPr bwMode="auto">
              <a:xfrm>
                <a:off x="1210" y="2394"/>
                <a:ext cx="80" cy="18"/>
              </a:xfrm>
              <a:custGeom>
                <a:avLst/>
                <a:gdLst>
                  <a:gd name="T0" fmla="*/ 80 w 365"/>
                  <a:gd name="T1" fmla="*/ 9 h 90"/>
                  <a:gd name="T2" fmla="*/ 0 w 365"/>
                  <a:gd name="T3" fmla="*/ 18 h 90"/>
                  <a:gd name="T4" fmla="*/ 0 w 365"/>
                  <a:gd name="T5" fmla="*/ 0 h 90"/>
                  <a:gd name="T6" fmla="*/ 80 w 365"/>
                  <a:gd name="T7" fmla="*/ 9 h 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5" h="90">
                    <a:moveTo>
                      <a:pt x="365" y="46"/>
                    </a:moveTo>
                    <a:lnTo>
                      <a:pt x="0" y="90"/>
                    </a:lnTo>
                    <a:lnTo>
                      <a:pt x="0" y="0"/>
                    </a:lnTo>
                    <a:lnTo>
                      <a:pt x="365" y="4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54" name="Freeform 650"/>
              <p:cNvSpPr>
                <a:spLocks/>
              </p:cNvSpPr>
              <p:nvPr/>
            </p:nvSpPr>
            <p:spPr bwMode="auto">
              <a:xfrm>
                <a:off x="1072" y="2287"/>
                <a:ext cx="45" cy="90"/>
              </a:xfrm>
              <a:custGeom>
                <a:avLst/>
                <a:gdLst>
                  <a:gd name="T0" fmla="*/ 0 w 206"/>
                  <a:gd name="T1" fmla="*/ 90 h 408"/>
                  <a:gd name="T2" fmla="*/ 45 w 206"/>
                  <a:gd name="T3" fmla="*/ 0 h 408"/>
                  <a:gd name="T4" fmla="*/ 42 w 206"/>
                  <a:gd name="T5" fmla="*/ 90 h 4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6" h="408">
                    <a:moveTo>
                      <a:pt x="0" y="408"/>
                    </a:moveTo>
                    <a:lnTo>
                      <a:pt x="206" y="0"/>
                    </a:lnTo>
                    <a:lnTo>
                      <a:pt x="192" y="40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0355" name="Line 651"/>
              <p:cNvSpPr>
                <a:spLocks noChangeShapeType="1"/>
              </p:cNvSpPr>
              <p:nvPr/>
            </p:nvSpPr>
            <p:spPr bwMode="auto">
              <a:xfrm flipH="1">
                <a:off x="1084" y="2352"/>
                <a:ext cx="3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47756" name="Group 652"/>
          <p:cNvGrpSpPr>
            <a:grpSpLocks/>
          </p:cNvGrpSpPr>
          <p:nvPr/>
        </p:nvGrpSpPr>
        <p:grpSpPr bwMode="auto">
          <a:xfrm>
            <a:off x="4414838" y="2573338"/>
            <a:ext cx="1127125" cy="1597025"/>
            <a:chOff x="2473" y="1920"/>
            <a:chExt cx="628" cy="890"/>
          </a:xfrm>
        </p:grpSpPr>
        <p:sp>
          <p:nvSpPr>
            <p:cNvPr id="10332" name="Line 653"/>
            <p:cNvSpPr>
              <a:spLocks noChangeShapeType="1"/>
            </p:cNvSpPr>
            <p:nvPr/>
          </p:nvSpPr>
          <p:spPr bwMode="auto">
            <a:xfrm>
              <a:off x="2484" y="2754"/>
              <a:ext cx="617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33" name="Line 654"/>
            <p:cNvSpPr>
              <a:spLocks noChangeShapeType="1"/>
            </p:cNvSpPr>
            <p:nvPr/>
          </p:nvSpPr>
          <p:spPr bwMode="auto">
            <a:xfrm>
              <a:off x="2476" y="2604"/>
              <a:ext cx="623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34" name="Line 655"/>
            <p:cNvSpPr>
              <a:spLocks noChangeShapeType="1"/>
            </p:cNvSpPr>
            <p:nvPr/>
          </p:nvSpPr>
          <p:spPr bwMode="auto">
            <a:xfrm>
              <a:off x="2792" y="2083"/>
              <a:ext cx="0" cy="1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35" name="Line 656"/>
            <p:cNvSpPr>
              <a:spLocks noChangeShapeType="1"/>
            </p:cNvSpPr>
            <p:nvPr/>
          </p:nvSpPr>
          <p:spPr bwMode="auto">
            <a:xfrm>
              <a:off x="2792" y="2290"/>
              <a:ext cx="0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36" name="Line 657"/>
            <p:cNvSpPr>
              <a:spLocks noChangeShapeType="1"/>
            </p:cNvSpPr>
            <p:nvPr/>
          </p:nvSpPr>
          <p:spPr bwMode="auto">
            <a:xfrm>
              <a:off x="2792" y="2326"/>
              <a:ext cx="0" cy="2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37" name="Line 658"/>
            <p:cNvSpPr>
              <a:spLocks noChangeShapeType="1"/>
            </p:cNvSpPr>
            <p:nvPr/>
          </p:nvSpPr>
          <p:spPr bwMode="auto">
            <a:xfrm>
              <a:off x="2792" y="2587"/>
              <a:ext cx="0" cy="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38" name="Line 659"/>
            <p:cNvSpPr>
              <a:spLocks noChangeShapeType="1"/>
            </p:cNvSpPr>
            <p:nvPr/>
          </p:nvSpPr>
          <p:spPr bwMode="auto">
            <a:xfrm>
              <a:off x="2792" y="2623"/>
              <a:ext cx="0" cy="1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39" name="Line 660"/>
            <p:cNvSpPr>
              <a:spLocks noChangeShapeType="1"/>
            </p:cNvSpPr>
            <p:nvPr/>
          </p:nvSpPr>
          <p:spPr bwMode="auto">
            <a:xfrm flipH="1">
              <a:off x="2823" y="2403"/>
              <a:ext cx="21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40" name="Line 661"/>
            <p:cNvSpPr>
              <a:spLocks noChangeShapeType="1"/>
            </p:cNvSpPr>
            <p:nvPr/>
          </p:nvSpPr>
          <p:spPr bwMode="auto">
            <a:xfrm flipH="1">
              <a:off x="2787" y="2403"/>
              <a:ext cx="1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41" name="Line 662"/>
            <p:cNvSpPr>
              <a:spLocks noChangeShapeType="1"/>
            </p:cNvSpPr>
            <p:nvPr/>
          </p:nvSpPr>
          <p:spPr bwMode="auto">
            <a:xfrm flipH="1">
              <a:off x="2549" y="2403"/>
              <a:ext cx="21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42" name="Freeform 663"/>
            <p:cNvSpPr>
              <a:spLocks/>
            </p:cNvSpPr>
            <p:nvPr/>
          </p:nvSpPr>
          <p:spPr bwMode="auto">
            <a:xfrm>
              <a:off x="2671" y="2282"/>
              <a:ext cx="240" cy="242"/>
            </a:xfrm>
            <a:custGeom>
              <a:avLst/>
              <a:gdLst>
                <a:gd name="T0" fmla="*/ 240 w 1091"/>
                <a:gd name="T1" fmla="*/ 110 h 1093"/>
                <a:gd name="T2" fmla="*/ 237 w 1091"/>
                <a:gd name="T3" fmla="*/ 94 h 1093"/>
                <a:gd name="T4" fmla="*/ 232 w 1091"/>
                <a:gd name="T5" fmla="*/ 79 h 1093"/>
                <a:gd name="T6" fmla="*/ 226 w 1091"/>
                <a:gd name="T7" fmla="*/ 64 h 1093"/>
                <a:gd name="T8" fmla="*/ 217 w 1091"/>
                <a:gd name="T9" fmla="*/ 50 h 1093"/>
                <a:gd name="T10" fmla="*/ 207 w 1091"/>
                <a:gd name="T11" fmla="*/ 38 h 1093"/>
                <a:gd name="T12" fmla="*/ 195 w 1091"/>
                <a:gd name="T13" fmla="*/ 27 h 1093"/>
                <a:gd name="T14" fmla="*/ 181 w 1091"/>
                <a:gd name="T15" fmla="*/ 17 h 1093"/>
                <a:gd name="T16" fmla="*/ 167 w 1091"/>
                <a:gd name="T17" fmla="*/ 10 h 1093"/>
                <a:gd name="T18" fmla="*/ 152 w 1091"/>
                <a:gd name="T19" fmla="*/ 5 h 1093"/>
                <a:gd name="T20" fmla="*/ 136 w 1091"/>
                <a:gd name="T21" fmla="*/ 1 h 1093"/>
                <a:gd name="T22" fmla="*/ 120 w 1091"/>
                <a:gd name="T23" fmla="*/ 0 h 1093"/>
                <a:gd name="T24" fmla="*/ 104 w 1091"/>
                <a:gd name="T25" fmla="*/ 1 h 1093"/>
                <a:gd name="T26" fmla="*/ 88 w 1091"/>
                <a:gd name="T27" fmla="*/ 5 h 1093"/>
                <a:gd name="T28" fmla="*/ 73 w 1091"/>
                <a:gd name="T29" fmla="*/ 10 h 1093"/>
                <a:gd name="T30" fmla="*/ 59 w 1091"/>
                <a:gd name="T31" fmla="*/ 17 h 1093"/>
                <a:gd name="T32" fmla="*/ 45 w 1091"/>
                <a:gd name="T33" fmla="*/ 27 h 1093"/>
                <a:gd name="T34" fmla="*/ 33 w 1091"/>
                <a:gd name="T35" fmla="*/ 38 h 1093"/>
                <a:gd name="T36" fmla="*/ 23 w 1091"/>
                <a:gd name="T37" fmla="*/ 50 h 1093"/>
                <a:gd name="T38" fmla="*/ 14 w 1091"/>
                <a:gd name="T39" fmla="*/ 64 h 1093"/>
                <a:gd name="T40" fmla="*/ 8 w 1091"/>
                <a:gd name="T41" fmla="*/ 79 h 1093"/>
                <a:gd name="T42" fmla="*/ 3 w 1091"/>
                <a:gd name="T43" fmla="*/ 94 h 1093"/>
                <a:gd name="T44" fmla="*/ 0 w 1091"/>
                <a:gd name="T45" fmla="*/ 110 h 1093"/>
                <a:gd name="T46" fmla="*/ 0 w 1091"/>
                <a:gd name="T47" fmla="*/ 126 h 1093"/>
                <a:gd name="T48" fmla="*/ 2 w 1091"/>
                <a:gd name="T49" fmla="*/ 143 h 1093"/>
                <a:gd name="T50" fmla="*/ 6 w 1091"/>
                <a:gd name="T51" fmla="*/ 158 h 1093"/>
                <a:gd name="T52" fmla="*/ 12 w 1091"/>
                <a:gd name="T53" fmla="*/ 173 h 1093"/>
                <a:gd name="T54" fmla="*/ 20 w 1091"/>
                <a:gd name="T55" fmla="*/ 188 h 1093"/>
                <a:gd name="T56" fmla="*/ 30 w 1091"/>
                <a:gd name="T57" fmla="*/ 200 h 1093"/>
                <a:gd name="T58" fmla="*/ 41 w 1091"/>
                <a:gd name="T59" fmla="*/ 212 h 1093"/>
                <a:gd name="T60" fmla="*/ 54 w 1091"/>
                <a:gd name="T61" fmla="*/ 222 h 1093"/>
                <a:gd name="T62" fmla="*/ 68 w 1091"/>
                <a:gd name="T63" fmla="*/ 230 h 1093"/>
                <a:gd name="T64" fmla="*/ 83 w 1091"/>
                <a:gd name="T65" fmla="*/ 236 h 1093"/>
                <a:gd name="T66" fmla="*/ 99 w 1091"/>
                <a:gd name="T67" fmla="*/ 240 h 1093"/>
                <a:gd name="T68" fmla="*/ 115 w 1091"/>
                <a:gd name="T69" fmla="*/ 242 h 1093"/>
                <a:gd name="T70" fmla="*/ 131 w 1091"/>
                <a:gd name="T71" fmla="*/ 242 h 1093"/>
                <a:gd name="T72" fmla="*/ 147 w 1091"/>
                <a:gd name="T73" fmla="*/ 239 h 1093"/>
                <a:gd name="T74" fmla="*/ 162 w 1091"/>
                <a:gd name="T75" fmla="*/ 234 h 1093"/>
                <a:gd name="T76" fmla="*/ 177 w 1091"/>
                <a:gd name="T77" fmla="*/ 227 h 1093"/>
                <a:gd name="T78" fmla="*/ 191 w 1091"/>
                <a:gd name="T79" fmla="*/ 219 h 1093"/>
                <a:gd name="T80" fmla="*/ 203 w 1091"/>
                <a:gd name="T81" fmla="*/ 209 h 1093"/>
                <a:gd name="T82" fmla="*/ 214 w 1091"/>
                <a:gd name="T83" fmla="*/ 196 h 1093"/>
                <a:gd name="T84" fmla="*/ 223 w 1091"/>
                <a:gd name="T85" fmla="*/ 183 h 1093"/>
                <a:gd name="T86" fmla="*/ 231 w 1091"/>
                <a:gd name="T87" fmla="*/ 169 h 1093"/>
                <a:gd name="T88" fmla="*/ 236 w 1091"/>
                <a:gd name="T89" fmla="*/ 153 h 1093"/>
                <a:gd name="T90" fmla="*/ 239 w 1091"/>
                <a:gd name="T91" fmla="*/ 137 h 1093"/>
                <a:gd name="T92" fmla="*/ 240 w 1091"/>
                <a:gd name="T93" fmla="*/ 121 h 109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091" h="1093">
                  <a:moveTo>
                    <a:pt x="1091" y="547"/>
                  </a:moveTo>
                  <a:lnTo>
                    <a:pt x="1090" y="522"/>
                  </a:lnTo>
                  <a:lnTo>
                    <a:pt x="1089" y="498"/>
                  </a:lnTo>
                  <a:lnTo>
                    <a:pt x="1086" y="473"/>
                  </a:lnTo>
                  <a:lnTo>
                    <a:pt x="1083" y="449"/>
                  </a:lnTo>
                  <a:lnTo>
                    <a:pt x="1077" y="425"/>
                  </a:lnTo>
                  <a:lnTo>
                    <a:pt x="1071" y="402"/>
                  </a:lnTo>
                  <a:lnTo>
                    <a:pt x="1065" y="378"/>
                  </a:lnTo>
                  <a:lnTo>
                    <a:pt x="1056" y="355"/>
                  </a:lnTo>
                  <a:lnTo>
                    <a:pt x="1048" y="333"/>
                  </a:lnTo>
                  <a:lnTo>
                    <a:pt x="1037" y="310"/>
                  </a:lnTo>
                  <a:lnTo>
                    <a:pt x="1026" y="288"/>
                  </a:lnTo>
                  <a:lnTo>
                    <a:pt x="1014" y="267"/>
                  </a:lnTo>
                  <a:lnTo>
                    <a:pt x="1001" y="246"/>
                  </a:lnTo>
                  <a:lnTo>
                    <a:pt x="987" y="226"/>
                  </a:lnTo>
                  <a:lnTo>
                    <a:pt x="972" y="206"/>
                  </a:lnTo>
                  <a:lnTo>
                    <a:pt x="956" y="188"/>
                  </a:lnTo>
                  <a:lnTo>
                    <a:pt x="940" y="170"/>
                  </a:lnTo>
                  <a:lnTo>
                    <a:pt x="923" y="152"/>
                  </a:lnTo>
                  <a:lnTo>
                    <a:pt x="905" y="136"/>
                  </a:lnTo>
                  <a:lnTo>
                    <a:pt x="886" y="120"/>
                  </a:lnTo>
                  <a:lnTo>
                    <a:pt x="867" y="105"/>
                  </a:lnTo>
                  <a:lnTo>
                    <a:pt x="846" y="91"/>
                  </a:lnTo>
                  <a:lnTo>
                    <a:pt x="825" y="78"/>
                  </a:lnTo>
                  <a:lnTo>
                    <a:pt x="804" y="66"/>
                  </a:lnTo>
                  <a:lnTo>
                    <a:pt x="782" y="55"/>
                  </a:lnTo>
                  <a:lnTo>
                    <a:pt x="760" y="45"/>
                  </a:lnTo>
                  <a:lnTo>
                    <a:pt x="738" y="36"/>
                  </a:lnTo>
                  <a:lnTo>
                    <a:pt x="714" y="27"/>
                  </a:lnTo>
                  <a:lnTo>
                    <a:pt x="691" y="21"/>
                  </a:lnTo>
                  <a:lnTo>
                    <a:pt x="667" y="14"/>
                  </a:lnTo>
                  <a:lnTo>
                    <a:pt x="643" y="10"/>
                  </a:lnTo>
                  <a:lnTo>
                    <a:pt x="618" y="6"/>
                  </a:lnTo>
                  <a:lnTo>
                    <a:pt x="594" y="2"/>
                  </a:lnTo>
                  <a:lnTo>
                    <a:pt x="569" y="1"/>
                  </a:lnTo>
                  <a:lnTo>
                    <a:pt x="546" y="0"/>
                  </a:lnTo>
                  <a:lnTo>
                    <a:pt x="522" y="1"/>
                  </a:lnTo>
                  <a:lnTo>
                    <a:pt x="497" y="2"/>
                  </a:lnTo>
                  <a:lnTo>
                    <a:pt x="473" y="6"/>
                  </a:lnTo>
                  <a:lnTo>
                    <a:pt x="448" y="10"/>
                  </a:lnTo>
                  <a:lnTo>
                    <a:pt x="425" y="14"/>
                  </a:lnTo>
                  <a:lnTo>
                    <a:pt x="400" y="21"/>
                  </a:lnTo>
                  <a:lnTo>
                    <a:pt x="377" y="27"/>
                  </a:lnTo>
                  <a:lnTo>
                    <a:pt x="354" y="36"/>
                  </a:lnTo>
                  <a:lnTo>
                    <a:pt x="331" y="45"/>
                  </a:lnTo>
                  <a:lnTo>
                    <a:pt x="309" y="55"/>
                  </a:lnTo>
                  <a:lnTo>
                    <a:pt x="287" y="66"/>
                  </a:lnTo>
                  <a:lnTo>
                    <a:pt x="266" y="78"/>
                  </a:lnTo>
                  <a:lnTo>
                    <a:pt x="245" y="91"/>
                  </a:lnTo>
                  <a:lnTo>
                    <a:pt x="224" y="105"/>
                  </a:lnTo>
                  <a:lnTo>
                    <a:pt x="205" y="120"/>
                  </a:lnTo>
                  <a:lnTo>
                    <a:pt x="186" y="136"/>
                  </a:lnTo>
                  <a:lnTo>
                    <a:pt x="169" y="152"/>
                  </a:lnTo>
                  <a:lnTo>
                    <a:pt x="151" y="170"/>
                  </a:lnTo>
                  <a:lnTo>
                    <a:pt x="135" y="188"/>
                  </a:lnTo>
                  <a:lnTo>
                    <a:pt x="119" y="206"/>
                  </a:lnTo>
                  <a:lnTo>
                    <a:pt x="104" y="226"/>
                  </a:lnTo>
                  <a:lnTo>
                    <a:pt x="90" y="246"/>
                  </a:lnTo>
                  <a:lnTo>
                    <a:pt x="78" y="267"/>
                  </a:lnTo>
                  <a:lnTo>
                    <a:pt x="65" y="288"/>
                  </a:lnTo>
                  <a:lnTo>
                    <a:pt x="54" y="310"/>
                  </a:lnTo>
                  <a:lnTo>
                    <a:pt x="43" y="333"/>
                  </a:lnTo>
                  <a:lnTo>
                    <a:pt x="35" y="355"/>
                  </a:lnTo>
                  <a:lnTo>
                    <a:pt x="26" y="378"/>
                  </a:lnTo>
                  <a:lnTo>
                    <a:pt x="20" y="402"/>
                  </a:lnTo>
                  <a:lnTo>
                    <a:pt x="14" y="425"/>
                  </a:lnTo>
                  <a:lnTo>
                    <a:pt x="8" y="449"/>
                  </a:lnTo>
                  <a:lnTo>
                    <a:pt x="5" y="473"/>
                  </a:lnTo>
                  <a:lnTo>
                    <a:pt x="2" y="498"/>
                  </a:lnTo>
                  <a:lnTo>
                    <a:pt x="1" y="522"/>
                  </a:lnTo>
                  <a:lnTo>
                    <a:pt x="0" y="547"/>
                  </a:lnTo>
                  <a:lnTo>
                    <a:pt x="1" y="571"/>
                  </a:lnTo>
                  <a:lnTo>
                    <a:pt x="2" y="596"/>
                  </a:lnTo>
                  <a:lnTo>
                    <a:pt x="5" y="620"/>
                  </a:lnTo>
                  <a:lnTo>
                    <a:pt x="8" y="645"/>
                  </a:lnTo>
                  <a:lnTo>
                    <a:pt x="14" y="668"/>
                  </a:lnTo>
                  <a:lnTo>
                    <a:pt x="20" y="691"/>
                  </a:lnTo>
                  <a:lnTo>
                    <a:pt x="26" y="715"/>
                  </a:lnTo>
                  <a:lnTo>
                    <a:pt x="35" y="738"/>
                  </a:lnTo>
                  <a:lnTo>
                    <a:pt x="43" y="762"/>
                  </a:lnTo>
                  <a:lnTo>
                    <a:pt x="54" y="783"/>
                  </a:lnTo>
                  <a:lnTo>
                    <a:pt x="65" y="805"/>
                  </a:lnTo>
                  <a:lnTo>
                    <a:pt x="78" y="827"/>
                  </a:lnTo>
                  <a:lnTo>
                    <a:pt x="90" y="847"/>
                  </a:lnTo>
                  <a:lnTo>
                    <a:pt x="104" y="867"/>
                  </a:lnTo>
                  <a:lnTo>
                    <a:pt x="119" y="887"/>
                  </a:lnTo>
                  <a:lnTo>
                    <a:pt x="135" y="905"/>
                  </a:lnTo>
                  <a:lnTo>
                    <a:pt x="151" y="923"/>
                  </a:lnTo>
                  <a:lnTo>
                    <a:pt x="169" y="942"/>
                  </a:lnTo>
                  <a:lnTo>
                    <a:pt x="186" y="958"/>
                  </a:lnTo>
                  <a:lnTo>
                    <a:pt x="205" y="974"/>
                  </a:lnTo>
                  <a:lnTo>
                    <a:pt x="224" y="988"/>
                  </a:lnTo>
                  <a:lnTo>
                    <a:pt x="245" y="1002"/>
                  </a:lnTo>
                  <a:lnTo>
                    <a:pt x="266" y="1015"/>
                  </a:lnTo>
                  <a:lnTo>
                    <a:pt x="287" y="1027"/>
                  </a:lnTo>
                  <a:lnTo>
                    <a:pt x="309" y="1038"/>
                  </a:lnTo>
                  <a:lnTo>
                    <a:pt x="331" y="1048"/>
                  </a:lnTo>
                  <a:lnTo>
                    <a:pt x="354" y="1058"/>
                  </a:lnTo>
                  <a:lnTo>
                    <a:pt x="377" y="1066"/>
                  </a:lnTo>
                  <a:lnTo>
                    <a:pt x="400" y="1073"/>
                  </a:lnTo>
                  <a:lnTo>
                    <a:pt x="425" y="1079"/>
                  </a:lnTo>
                  <a:lnTo>
                    <a:pt x="448" y="1083"/>
                  </a:lnTo>
                  <a:lnTo>
                    <a:pt x="473" y="1087"/>
                  </a:lnTo>
                  <a:lnTo>
                    <a:pt x="497" y="1091"/>
                  </a:lnTo>
                  <a:lnTo>
                    <a:pt x="522" y="1092"/>
                  </a:lnTo>
                  <a:lnTo>
                    <a:pt x="546" y="1093"/>
                  </a:lnTo>
                  <a:lnTo>
                    <a:pt x="569" y="1092"/>
                  </a:lnTo>
                  <a:lnTo>
                    <a:pt x="594" y="1091"/>
                  </a:lnTo>
                  <a:lnTo>
                    <a:pt x="618" y="1087"/>
                  </a:lnTo>
                  <a:lnTo>
                    <a:pt x="643" y="1083"/>
                  </a:lnTo>
                  <a:lnTo>
                    <a:pt x="667" y="1079"/>
                  </a:lnTo>
                  <a:lnTo>
                    <a:pt x="691" y="1073"/>
                  </a:lnTo>
                  <a:lnTo>
                    <a:pt x="714" y="1066"/>
                  </a:lnTo>
                  <a:lnTo>
                    <a:pt x="738" y="1058"/>
                  </a:lnTo>
                  <a:lnTo>
                    <a:pt x="760" y="1048"/>
                  </a:lnTo>
                  <a:lnTo>
                    <a:pt x="782" y="1038"/>
                  </a:lnTo>
                  <a:lnTo>
                    <a:pt x="804" y="1027"/>
                  </a:lnTo>
                  <a:lnTo>
                    <a:pt x="825" y="1015"/>
                  </a:lnTo>
                  <a:lnTo>
                    <a:pt x="846" y="1002"/>
                  </a:lnTo>
                  <a:lnTo>
                    <a:pt x="867" y="988"/>
                  </a:lnTo>
                  <a:lnTo>
                    <a:pt x="886" y="974"/>
                  </a:lnTo>
                  <a:lnTo>
                    <a:pt x="905" y="958"/>
                  </a:lnTo>
                  <a:lnTo>
                    <a:pt x="923" y="942"/>
                  </a:lnTo>
                  <a:lnTo>
                    <a:pt x="940" y="923"/>
                  </a:lnTo>
                  <a:lnTo>
                    <a:pt x="956" y="905"/>
                  </a:lnTo>
                  <a:lnTo>
                    <a:pt x="972" y="887"/>
                  </a:lnTo>
                  <a:lnTo>
                    <a:pt x="987" y="867"/>
                  </a:lnTo>
                  <a:lnTo>
                    <a:pt x="1001" y="847"/>
                  </a:lnTo>
                  <a:lnTo>
                    <a:pt x="1014" y="827"/>
                  </a:lnTo>
                  <a:lnTo>
                    <a:pt x="1026" y="805"/>
                  </a:lnTo>
                  <a:lnTo>
                    <a:pt x="1037" y="783"/>
                  </a:lnTo>
                  <a:lnTo>
                    <a:pt x="1048" y="762"/>
                  </a:lnTo>
                  <a:lnTo>
                    <a:pt x="1056" y="738"/>
                  </a:lnTo>
                  <a:lnTo>
                    <a:pt x="1065" y="715"/>
                  </a:lnTo>
                  <a:lnTo>
                    <a:pt x="1071" y="691"/>
                  </a:lnTo>
                  <a:lnTo>
                    <a:pt x="1077" y="668"/>
                  </a:lnTo>
                  <a:lnTo>
                    <a:pt x="1083" y="645"/>
                  </a:lnTo>
                  <a:lnTo>
                    <a:pt x="1086" y="620"/>
                  </a:lnTo>
                  <a:lnTo>
                    <a:pt x="1089" y="596"/>
                  </a:lnTo>
                  <a:lnTo>
                    <a:pt x="1090" y="571"/>
                  </a:lnTo>
                  <a:lnTo>
                    <a:pt x="1091" y="547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43" name="Freeform 664"/>
            <p:cNvSpPr>
              <a:spLocks/>
            </p:cNvSpPr>
            <p:nvPr/>
          </p:nvSpPr>
          <p:spPr bwMode="auto">
            <a:xfrm>
              <a:off x="2591" y="2202"/>
              <a:ext cx="400" cy="201"/>
            </a:xfrm>
            <a:custGeom>
              <a:avLst/>
              <a:gdLst>
                <a:gd name="T0" fmla="*/ 400 w 1817"/>
                <a:gd name="T1" fmla="*/ 194 h 910"/>
                <a:gd name="T2" fmla="*/ 399 w 1817"/>
                <a:gd name="T3" fmla="*/ 180 h 910"/>
                <a:gd name="T4" fmla="*/ 397 w 1817"/>
                <a:gd name="T5" fmla="*/ 166 h 910"/>
                <a:gd name="T6" fmla="*/ 394 w 1817"/>
                <a:gd name="T7" fmla="*/ 152 h 910"/>
                <a:gd name="T8" fmla="*/ 390 w 1817"/>
                <a:gd name="T9" fmla="*/ 139 h 910"/>
                <a:gd name="T10" fmla="*/ 385 w 1817"/>
                <a:gd name="T11" fmla="*/ 126 h 910"/>
                <a:gd name="T12" fmla="*/ 380 w 1817"/>
                <a:gd name="T13" fmla="*/ 113 h 910"/>
                <a:gd name="T14" fmla="*/ 373 w 1817"/>
                <a:gd name="T15" fmla="*/ 101 h 910"/>
                <a:gd name="T16" fmla="*/ 366 w 1817"/>
                <a:gd name="T17" fmla="*/ 89 h 910"/>
                <a:gd name="T18" fmla="*/ 358 w 1817"/>
                <a:gd name="T19" fmla="*/ 77 h 910"/>
                <a:gd name="T20" fmla="*/ 349 w 1817"/>
                <a:gd name="T21" fmla="*/ 66 h 910"/>
                <a:gd name="T22" fmla="*/ 339 w 1817"/>
                <a:gd name="T23" fmla="*/ 56 h 910"/>
                <a:gd name="T24" fmla="*/ 329 w 1817"/>
                <a:gd name="T25" fmla="*/ 47 h 910"/>
                <a:gd name="T26" fmla="*/ 318 w 1817"/>
                <a:gd name="T27" fmla="*/ 38 h 910"/>
                <a:gd name="T28" fmla="*/ 306 w 1817"/>
                <a:gd name="T29" fmla="*/ 30 h 910"/>
                <a:gd name="T30" fmla="*/ 294 w 1817"/>
                <a:gd name="T31" fmla="*/ 24 h 910"/>
                <a:gd name="T32" fmla="*/ 282 w 1817"/>
                <a:gd name="T33" fmla="*/ 17 h 910"/>
                <a:gd name="T34" fmla="*/ 269 w 1817"/>
                <a:gd name="T35" fmla="*/ 12 h 910"/>
                <a:gd name="T36" fmla="*/ 255 w 1817"/>
                <a:gd name="T37" fmla="*/ 8 h 910"/>
                <a:gd name="T38" fmla="*/ 242 w 1817"/>
                <a:gd name="T39" fmla="*/ 4 h 910"/>
                <a:gd name="T40" fmla="*/ 228 w 1817"/>
                <a:gd name="T41" fmla="*/ 2 h 910"/>
                <a:gd name="T42" fmla="*/ 214 w 1817"/>
                <a:gd name="T43" fmla="*/ 0 h 910"/>
                <a:gd name="T44" fmla="*/ 200 w 1817"/>
                <a:gd name="T45" fmla="*/ 0 h 910"/>
                <a:gd name="T46" fmla="*/ 186 w 1817"/>
                <a:gd name="T47" fmla="*/ 0 h 910"/>
                <a:gd name="T48" fmla="*/ 172 w 1817"/>
                <a:gd name="T49" fmla="*/ 2 h 910"/>
                <a:gd name="T50" fmla="*/ 159 w 1817"/>
                <a:gd name="T51" fmla="*/ 4 h 910"/>
                <a:gd name="T52" fmla="*/ 145 w 1817"/>
                <a:gd name="T53" fmla="*/ 8 h 910"/>
                <a:gd name="T54" fmla="*/ 132 w 1817"/>
                <a:gd name="T55" fmla="*/ 12 h 910"/>
                <a:gd name="T56" fmla="*/ 119 w 1817"/>
                <a:gd name="T57" fmla="*/ 17 h 910"/>
                <a:gd name="T58" fmla="*/ 106 w 1817"/>
                <a:gd name="T59" fmla="*/ 24 h 910"/>
                <a:gd name="T60" fmla="*/ 94 w 1817"/>
                <a:gd name="T61" fmla="*/ 30 h 910"/>
                <a:gd name="T62" fmla="*/ 83 w 1817"/>
                <a:gd name="T63" fmla="*/ 38 h 910"/>
                <a:gd name="T64" fmla="*/ 71 w 1817"/>
                <a:gd name="T65" fmla="*/ 47 h 910"/>
                <a:gd name="T66" fmla="*/ 61 w 1817"/>
                <a:gd name="T67" fmla="*/ 56 h 910"/>
                <a:gd name="T68" fmla="*/ 51 w 1817"/>
                <a:gd name="T69" fmla="*/ 66 h 910"/>
                <a:gd name="T70" fmla="*/ 42 w 1817"/>
                <a:gd name="T71" fmla="*/ 77 h 910"/>
                <a:gd name="T72" fmla="*/ 34 w 1817"/>
                <a:gd name="T73" fmla="*/ 89 h 910"/>
                <a:gd name="T74" fmla="*/ 27 w 1817"/>
                <a:gd name="T75" fmla="*/ 101 h 910"/>
                <a:gd name="T76" fmla="*/ 20 w 1817"/>
                <a:gd name="T77" fmla="*/ 113 h 910"/>
                <a:gd name="T78" fmla="*/ 15 w 1817"/>
                <a:gd name="T79" fmla="*/ 126 h 910"/>
                <a:gd name="T80" fmla="*/ 10 w 1817"/>
                <a:gd name="T81" fmla="*/ 139 h 910"/>
                <a:gd name="T82" fmla="*/ 6 w 1817"/>
                <a:gd name="T83" fmla="*/ 152 h 910"/>
                <a:gd name="T84" fmla="*/ 3 w 1817"/>
                <a:gd name="T85" fmla="*/ 166 h 910"/>
                <a:gd name="T86" fmla="*/ 1 w 1817"/>
                <a:gd name="T87" fmla="*/ 180 h 910"/>
                <a:gd name="T88" fmla="*/ 0 w 1817"/>
                <a:gd name="T89" fmla="*/ 194 h 91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817" h="910">
                  <a:moveTo>
                    <a:pt x="1817" y="910"/>
                  </a:moveTo>
                  <a:lnTo>
                    <a:pt x="1817" y="878"/>
                  </a:lnTo>
                  <a:lnTo>
                    <a:pt x="1815" y="846"/>
                  </a:lnTo>
                  <a:lnTo>
                    <a:pt x="1813" y="815"/>
                  </a:lnTo>
                  <a:lnTo>
                    <a:pt x="1809" y="783"/>
                  </a:lnTo>
                  <a:lnTo>
                    <a:pt x="1804" y="752"/>
                  </a:lnTo>
                  <a:lnTo>
                    <a:pt x="1798" y="720"/>
                  </a:lnTo>
                  <a:lnTo>
                    <a:pt x="1791" y="689"/>
                  </a:lnTo>
                  <a:lnTo>
                    <a:pt x="1782" y="659"/>
                  </a:lnTo>
                  <a:lnTo>
                    <a:pt x="1773" y="628"/>
                  </a:lnTo>
                  <a:lnTo>
                    <a:pt x="1763" y="599"/>
                  </a:lnTo>
                  <a:lnTo>
                    <a:pt x="1751" y="569"/>
                  </a:lnTo>
                  <a:lnTo>
                    <a:pt x="1739" y="540"/>
                  </a:lnTo>
                  <a:lnTo>
                    <a:pt x="1726" y="510"/>
                  </a:lnTo>
                  <a:lnTo>
                    <a:pt x="1711" y="483"/>
                  </a:lnTo>
                  <a:lnTo>
                    <a:pt x="1696" y="455"/>
                  </a:lnTo>
                  <a:lnTo>
                    <a:pt x="1680" y="427"/>
                  </a:lnTo>
                  <a:lnTo>
                    <a:pt x="1662" y="401"/>
                  </a:lnTo>
                  <a:lnTo>
                    <a:pt x="1644" y="375"/>
                  </a:lnTo>
                  <a:lnTo>
                    <a:pt x="1625" y="350"/>
                  </a:lnTo>
                  <a:lnTo>
                    <a:pt x="1605" y="325"/>
                  </a:lnTo>
                  <a:lnTo>
                    <a:pt x="1584" y="301"/>
                  </a:lnTo>
                  <a:lnTo>
                    <a:pt x="1563" y="277"/>
                  </a:lnTo>
                  <a:lnTo>
                    <a:pt x="1540" y="255"/>
                  </a:lnTo>
                  <a:lnTo>
                    <a:pt x="1517" y="233"/>
                  </a:lnTo>
                  <a:lnTo>
                    <a:pt x="1493" y="213"/>
                  </a:lnTo>
                  <a:lnTo>
                    <a:pt x="1468" y="193"/>
                  </a:lnTo>
                  <a:lnTo>
                    <a:pt x="1443" y="174"/>
                  </a:lnTo>
                  <a:lnTo>
                    <a:pt x="1417" y="156"/>
                  </a:lnTo>
                  <a:lnTo>
                    <a:pt x="1390" y="138"/>
                  </a:lnTo>
                  <a:lnTo>
                    <a:pt x="1363" y="122"/>
                  </a:lnTo>
                  <a:lnTo>
                    <a:pt x="1335" y="107"/>
                  </a:lnTo>
                  <a:lnTo>
                    <a:pt x="1307" y="92"/>
                  </a:lnTo>
                  <a:lnTo>
                    <a:pt x="1279" y="78"/>
                  </a:lnTo>
                  <a:lnTo>
                    <a:pt x="1249" y="66"/>
                  </a:lnTo>
                  <a:lnTo>
                    <a:pt x="1220" y="55"/>
                  </a:lnTo>
                  <a:lnTo>
                    <a:pt x="1189" y="44"/>
                  </a:lnTo>
                  <a:lnTo>
                    <a:pt x="1159" y="35"/>
                  </a:lnTo>
                  <a:lnTo>
                    <a:pt x="1128" y="27"/>
                  </a:lnTo>
                  <a:lnTo>
                    <a:pt x="1098" y="19"/>
                  </a:lnTo>
                  <a:lnTo>
                    <a:pt x="1067" y="14"/>
                  </a:lnTo>
                  <a:lnTo>
                    <a:pt x="1035" y="9"/>
                  </a:lnTo>
                  <a:lnTo>
                    <a:pt x="1004" y="5"/>
                  </a:lnTo>
                  <a:lnTo>
                    <a:pt x="972" y="2"/>
                  </a:lnTo>
                  <a:lnTo>
                    <a:pt x="940" y="0"/>
                  </a:lnTo>
                  <a:lnTo>
                    <a:pt x="909" y="0"/>
                  </a:lnTo>
                  <a:lnTo>
                    <a:pt x="877" y="0"/>
                  </a:lnTo>
                  <a:lnTo>
                    <a:pt x="845" y="2"/>
                  </a:lnTo>
                  <a:lnTo>
                    <a:pt x="813" y="5"/>
                  </a:lnTo>
                  <a:lnTo>
                    <a:pt x="782" y="9"/>
                  </a:lnTo>
                  <a:lnTo>
                    <a:pt x="750" y="14"/>
                  </a:lnTo>
                  <a:lnTo>
                    <a:pt x="720" y="19"/>
                  </a:lnTo>
                  <a:lnTo>
                    <a:pt x="689" y="27"/>
                  </a:lnTo>
                  <a:lnTo>
                    <a:pt x="658" y="35"/>
                  </a:lnTo>
                  <a:lnTo>
                    <a:pt x="628" y="44"/>
                  </a:lnTo>
                  <a:lnTo>
                    <a:pt x="598" y="55"/>
                  </a:lnTo>
                  <a:lnTo>
                    <a:pt x="568" y="66"/>
                  </a:lnTo>
                  <a:lnTo>
                    <a:pt x="539" y="78"/>
                  </a:lnTo>
                  <a:lnTo>
                    <a:pt x="510" y="92"/>
                  </a:lnTo>
                  <a:lnTo>
                    <a:pt x="482" y="107"/>
                  </a:lnTo>
                  <a:lnTo>
                    <a:pt x="454" y="122"/>
                  </a:lnTo>
                  <a:lnTo>
                    <a:pt x="427" y="138"/>
                  </a:lnTo>
                  <a:lnTo>
                    <a:pt x="400" y="156"/>
                  </a:lnTo>
                  <a:lnTo>
                    <a:pt x="375" y="174"/>
                  </a:lnTo>
                  <a:lnTo>
                    <a:pt x="349" y="193"/>
                  </a:lnTo>
                  <a:lnTo>
                    <a:pt x="324" y="213"/>
                  </a:lnTo>
                  <a:lnTo>
                    <a:pt x="300" y="233"/>
                  </a:lnTo>
                  <a:lnTo>
                    <a:pt x="277" y="255"/>
                  </a:lnTo>
                  <a:lnTo>
                    <a:pt x="254" y="277"/>
                  </a:lnTo>
                  <a:lnTo>
                    <a:pt x="233" y="301"/>
                  </a:lnTo>
                  <a:lnTo>
                    <a:pt x="213" y="325"/>
                  </a:lnTo>
                  <a:lnTo>
                    <a:pt x="192" y="350"/>
                  </a:lnTo>
                  <a:lnTo>
                    <a:pt x="173" y="375"/>
                  </a:lnTo>
                  <a:lnTo>
                    <a:pt x="155" y="401"/>
                  </a:lnTo>
                  <a:lnTo>
                    <a:pt x="137" y="427"/>
                  </a:lnTo>
                  <a:lnTo>
                    <a:pt x="121" y="455"/>
                  </a:lnTo>
                  <a:lnTo>
                    <a:pt x="106" y="483"/>
                  </a:lnTo>
                  <a:lnTo>
                    <a:pt x="91" y="510"/>
                  </a:lnTo>
                  <a:lnTo>
                    <a:pt x="79" y="540"/>
                  </a:lnTo>
                  <a:lnTo>
                    <a:pt x="66" y="569"/>
                  </a:lnTo>
                  <a:lnTo>
                    <a:pt x="54" y="599"/>
                  </a:lnTo>
                  <a:lnTo>
                    <a:pt x="44" y="628"/>
                  </a:lnTo>
                  <a:lnTo>
                    <a:pt x="35" y="659"/>
                  </a:lnTo>
                  <a:lnTo>
                    <a:pt x="26" y="689"/>
                  </a:lnTo>
                  <a:lnTo>
                    <a:pt x="19" y="720"/>
                  </a:lnTo>
                  <a:lnTo>
                    <a:pt x="14" y="752"/>
                  </a:lnTo>
                  <a:lnTo>
                    <a:pt x="8" y="783"/>
                  </a:lnTo>
                  <a:lnTo>
                    <a:pt x="4" y="815"/>
                  </a:lnTo>
                  <a:lnTo>
                    <a:pt x="2" y="846"/>
                  </a:lnTo>
                  <a:lnTo>
                    <a:pt x="0" y="878"/>
                  </a:lnTo>
                  <a:lnTo>
                    <a:pt x="0" y="91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44" name="Line 665"/>
            <p:cNvSpPr>
              <a:spLocks noChangeShapeType="1"/>
            </p:cNvSpPr>
            <p:nvPr/>
          </p:nvSpPr>
          <p:spPr bwMode="auto">
            <a:xfrm>
              <a:off x="2591" y="2403"/>
              <a:ext cx="0" cy="20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45" name="Line 666"/>
            <p:cNvSpPr>
              <a:spLocks noChangeShapeType="1"/>
            </p:cNvSpPr>
            <p:nvPr/>
          </p:nvSpPr>
          <p:spPr bwMode="auto">
            <a:xfrm>
              <a:off x="2991" y="2403"/>
              <a:ext cx="0" cy="20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46" name="Freeform 667"/>
            <p:cNvSpPr>
              <a:spLocks/>
            </p:cNvSpPr>
            <p:nvPr/>
          </p:nvSpPr>
          <p:spPr bwMode="auto">
            <a:xfrm>
              <a:off x="2473" y="2129"/>
              <a:ext cx="546" cy="625"/>
            </a:xfrm>
            <a:custGeom>
              <a:avLst/>
              <a:gdLst>
                <a:gd name="T0" fmla="*/ 10 w 2474"/>
                <a:gd name="T1" fmla="*/ 576 h 2833"/>
                <a:gd name="T2" fmla="*/ 7 w 2474"/>
                <a:gd name="T3" fmla="*/ 514 h 2833"/>
                <a:gd name="T4" fmla="*/ 2 w 2474"/>
                <a:gd name="T5" fmla="*/ 440 h 2833"/>
                <a:gd name="T6" fmla="*/ 0 w 2474"/>
                <a:gd name="T7" fmla="*/ 404 h 2833"/>
                <a:gd name="T8" fmla="*/ 0 w 2474"/>
                <a:gd name="T9" fmla="*/ 373 h 2833"/>
                <a:gd name="T10" fmla="*/ 1 w 2474"/>
                <a:gd name="T11" fmla="*/ 342 h 2833"/>
                <a:gd name="T12" fmla="*/ 4 w 2474"/>
                <a:gd name="T13" fmla="*/ 311 h 2833"/>
                <a:gd name="T14" fmla="*/ 8 w 2474"/>
                <a:gd name="T15" fmla="*/ 280 h 2833"/>
                <a:gd name="T16" fmla="*/ 15 w 2474"/>
                <a:gd name="T17" fmla="*/ 249 h 2833"/>
                <a:gd name="T18" fmla="*/ 24 w 2474"/>
                <a:gd name="T19" fmla="*/ 218 h 2833"/>
                <a:gd name="T20" fmla="*/ 35 w 2474"/>
                <a:gd name="T21" fmla="*/ 191 h 2833"/>
                <a:gd name="T22" fmla="*/ 41 w 2474"/>
                <a:gd name="T23" fmla="*/ 176 h 2833"/>
                <a:gd name="T24" fmla="*/ 48 w 2474"/>
                <a:gd name="T25" fmla="*/ 161 h 2833"/>
                <a:gd name="T26" fmla="*/ 56 w 2474"/>
                <a:gd name="T27" fmla="*/ 147 h 2833"/>
                <a:gd name="T28" fmla="*/ 64 w 2474"/>
                <a:gd name="T29" fmla="*/ 134 h 2833"/>
                <a:gd name="T30" fmla="*/ 73 w 2474"/>
                <a:gd name="T31" fmla="*/ 120 h 2833"/>
                <a:gd name="T32" fmla="*/ 82 w 2474"/>
                <a:gd name="T33" fmla="*/ 108 h 2833"/>
                <a:gd name="T34" fmla="*/ 92 w 2474"/>
                <a:gd name="T35" fmla="*/ 96 h 2833"/>
                <a:gd name="T36" fmla="*/ 102 w 2474"/>
                <a:gd name="T37" fmla="*/ 84 h 2833"/>
                <a:gd name="T38" fmla="*/ 113 w 2474"/>
                <a:gd name="T39" fmla="*/ 73 h 2833"/>
                <a:gd name="T40" fmla="*/ 125 w 2474"/>
                <a:gd name="T41" fmla="*/ 63 h 2833"/>
                <a:gd name="T42" fmla="*/ 137 w 2474"/>
                <a:gd name="T43" fmla="*/ 54 h 2833"/>
                <a:gd name="T44" fmla="*/ 150 w 2474"/>
                <a:gd name="T45" fmla="*/ 45 h 2833"/>
                <a:gd name="T46" fmla="*/ 163 w 2474"/>
                <a:gd name="T47" fmla="*/ 37 h 2833"/>
                <a:gd name="T48" fmla="*/ 176 w 2474"/>
                <a:gd name="T49" fmla="*/ 30 h 2833"/>
                <a:gd name="T50" fmla="*/ 190 w 2474"/>
                <a:gd name="T51" fmla="*/ 24 h 2833"/>
                <a:gd name="T52" fmla="*/ 205 w 2474"/>
                <a:gd name="T53" fmla="*/ 18 h 2833"/>
                <a:gd name="T54" fmla="*/ 220 w 2474"/>
                <a:gd name="T55" fmla="*/ 13 h 2833"/>
                <a:gd name="T56" fmla="*/ 235 w 2474"/>
                <a:gd name="T57" fmla="*/ 9 h 2833"/>
                <a:gd name="T58" fmla="*/ 250 w 2474"/>
                <a:gd name="T59" fmla="*/ 6 h 2833"/>
                <a:gd name="T60" fmla="*/ 266 w 2474"/>
                <a:gd name="T61" fmla="*/ 4 h 2833"/>
                <a:gd name="T62" fmla="*/ 282 w 2474"/>
                <a:gd name="T63" fmla="*/ 2 h 2833"/>
                <a:gd name="T64" fmla="*/ 297 w 2474"/>
                <a:gd name="T65" fmla="*/ 0 h 2833"/>
                <a:gd name="T66" fmla="*/ 314 w 2474"/>
                <a:gd name="T67" fmla="*/ 0 h 2833"/>
                <a:gd name="T68" fmla="*/ 330 w 2474"/>
                <a:gd name="T69" fmla="*/ 0 h 2833"/>
                <a:gd name="T70" fmla="*/ 346 w 2474"/>
                <a:gd name="T71" fmla="*/ 1 h 2833"/>
                <a:gd name="T72" fmla="*/ 362 w 2474"/>
                <a:gd name="T73" fmla="*/ 3 h 2833"/>
                <a:gd name="T74" fmla="*/ 378 w 2474"/>
                <a:gd name="T75" fmla="*/ 5 h 2833"/>
                <a:gd name="T76" fmla="*/ 393 w 2474"/>
                <a:gd name="T77" fmla="*/ 8 h 2833"/>
                <a:gd name="T78" fmla="*/ 409 w 2474"/>
                <a:gd name="T79" fmla="*/ 12 h 2833"/>
                <a:gd name="T80" fmla="*/ 424 w 2474"/>
                <a:gd name="T81" fmla="*/ 17 h 2833"/>
                <a:gd name="T82" fmla="*/ 439 w 2474"/>
                <a:gd name="T83" fmla="*/ 22 h 2833"/>
                <a:gd name="T84" fmla="*/ 453 w 2474"/>
                <a:gd name="T85" fmla="*/ 29 h 2833"/>
                <a:gd name="T86" fmla="*/ 467 w 2474"/>
                <a:gd name="T87" fmla="*/ 36 h 2833"/>
                <a:gd name="T88" fmla="*/ 480 w 2474"/>
                <a:gd name="T89" fmla="*/ 44 h 2833"/>
                <a:gd name="T90" fmla="*/ 492 w 2474"/>
                <a:gd name="T91" fmla="*/ 53 h 2833"/>
                <a:gd name="T92" fmla="*/ 504 w 2474"/>
                <a:gd name="T93" fmla="*/ 62 h 2833"/>
                <a:gd name="T94" fmla="*/ 515 w 2474"/>
                <a:gd name="T95" fmla="*/ 73 h 2833"/>
                <a:gd name="T96" fmla="*/ 525 w 2474"/>
                <a:gd name="T97" fmla="*/ 84 h 2833"/>
                <a:gd name="T98" fmla="*/ 535 w 2474"/>
                <a:gd name="T99" fmla="*/ 97 h 2833"/>
                <a:gd name="T100" fmla="*/ 544 w 2474"/>
                <a:gd name="T101" fmla="*/ 109 h 283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474" h="2833">
                  <a:moveTo>
                    <a:pt x="52" y="2833"/>
                  </a:moveTo>
                  <a:lnTo>
                    <a:pt x="50" y="2778"/>
                  </a:lnTo>
                  <a:lnTo>
                    <a:pt x="49" y="2722"/>
                  </a:lnTo>
                  <a:lnTo>
                    <a:pt x="47" y="2666"/>
                  </a:lnTo>
                  <a:lnTo>
                    <a:pt x="45" y="2610"/>
                  </a:lnTo>
                  <a:lnTo>
                    <a:pt x="43" y="2554"/>
                  </a:lnTo>
                  <a:lnTo>
                    <a:pt x="40" y="2498"/>
                  </a:lnTo>
                  <a:lnTo>
                    <a:pt x="38" y="2443"/>
                  </a:lnTo>
                  <a:lnTo>
                    <a:pt x="34" y="2386"/>
                  </a:lnTo>
                  <a:lnTo>
                    <a:pt x="31" y="2331"/>
                  </a:lnTo>
                  <a:lnTo>
                    <a:pt x="28" y="2275"/>
                  </a:lnTo>
                  <a:lnTo>
                    <a:pt x="19" y="2164"/>
                  </a:lnTo>
                  <a:lnTo>
                    <a:pt x="16" y="2108"/>
                  </a:lnTo>
                  <a:lnTo>
                    <a:pt x="13" y="2052"/>
                  </a:lnTo>
                  <a:lnTo>
                    <a:pt x="9" y="1996"/>
                  </a:lnTo>
                  <a:lnTo>
                    <a:pt x="7" y="1941"/>
                  </a:lnTo>
                  <a:lnTo>
                    <a:pt x="6" y="1913"/>
                  </a:lnTo>
                  <a:lnTo>
                    <a:pt x="4" y="1885"/>
                  </a:lnTo>
                  <a:lnTo>
                    <a:pt x="2" y="1857"/>
                  </a:lnTo>
                  <a:lnTo>
                    <a:pt x="2" y="1829"/>
                  </a:lnTo>
                  <a:lnTo>
                    <a:pt x="1" y="1802"/>
                  </a:lnTo>
                  <a:lnTo>
                    <a:pt x="0" y="1773"/>
                  </a:lnTo>
                  <a:lnTo>
                    <a:pt x="0" y="1745"/>
                  </a:lnTo>
                  <a:lnTo>
                    <a:pt x="0" y="1718"/>
                  </a:lnTo>
                  <a:lnTo>
                    <a:pt x="0" y="1690"/>
                  </a:lnTo>
                  <a:lnTo>
                    <a:pt x="0" y="1661"/>
                  </a:lnTo>
                  <a:lnTo>
                    <a:pt x="1" y="1633"/>
                  </a:lnTo>
                  <a:lnTo>
                    <a:pt x="2" y="1606"/>
                  </a:lnTo>
                  <a:lnTo>
                    <a:pt x="4" y="1578"/>
                  </a:lnTo>
                  <a:lnTo>
                    <a:pt x="5" y="1549"/>
                  </a:lnTo>
                  <a:lnTo>
                    <a:pt x="7" y="1522"/>
                  </a:lnTo>
                  <a:lnTo>
                    <a:pt x="9" y="1493"/>
                  </a:lnTo>
                  <a:lnTo>
                    <a:pt x="11" y="1465"/>
                  </a:lnTo>
                  <a:lnTo>
                    <a:pt x="14" y="1437"/>
                  </a:lnTo>
                  <a:lnTo>
                    <a:pt x="16" y="1409"/>
                  </a:lnTo>
                  <a:lnTo>
                    <a:pt x="21" y="1381"/>
                  </a:lnTo>
                  <a:lnTo>
                    <a:pt x="24" y="1352"/>
                  </a:lnTo>
                  <a:lnTo>
                    <a:pt x="28" y="1325"/>
                  </a:lnTo>
                  <a:lnTo>
                    <a:pt x="32" y="1296"/>
                  </a:lnTo>
                  <a:lnTo>
                    <a:pt x="38" y="1268"/>
                  </a:lnTo>
                  <a:lnTo>
                    <a:pt x="43" y="1239"/>
                  </a:lnTo>
                  <a:lnTo>
                    <a:pt x="49" y="1212"/>
                  </a:lnTo>
                  <a:lnTo>
                    <a:pt x="56" y="1183"/>
                  </a:lnTo>
                  <a:lnTo>
                    <a:pt x="62" y="1154"/>
                  </a:lnTo>
                  <a:lnTo>
                    <a:pt x="70" y="1127"/>
                  </a:lnTo>
                  <a:lnTo>
                    <a:pt x="77" y="1099"/>
                  </a:lnTo>
                  <a:lnTo>
                    <a:pt x="84" y="1070"/>
                  </a:lnTo>
                  <a:lnTo>
                    <a:pt x="93" y="1042"/>
                  </a:lnTo>
                  <a:lnTo>
                    <a:pt x="101" y="1015"/>
                  </a:lnTo>
                  <a:lnTo>
                    <a:pt x="111" y="987"/>
                  </a:lnTo>
                  <a:lnTo>
                    <a:pt x="121" y="959"/>
                  </a:lnTo>
                  <a:lnTo>
                    <a:pt x="130" y="932"/>
                  </a:lnTo>
                  <a:lnTo>
                    <a:pt x="141" y="904"/>
                  </a:lnTo>
                  <a:lnTo>
                    <a:pt x="152" y="877"/>
                  </a:lnTo>
                  <a:lnTo>
                    <a:pt x="157" y="864"/>
                  </a:lnTo>
                  <a:lnTo>
                    <a:pt x="163" y="850"/>
                  </a:lnTo>
                  <a:lnTo>
                    <a:pt x="169" y="837"/>
                  </a:lnTo>
                  <a:lnTo>
                    <a:pt x="175" y="823"/>
                  </a:lnTo>
                  <a:lnTo>
                    <a:pt x="180" y="810"/>
                  </a:lnTo>
                  <a:lnTo>
                    <a:pt x="187" y="797"/>
                  </a:lnTo>
                  <a:lnTo>
                    <a:pt x="193" y="784"/>
                  </a:lnTo>
                  <a:lnTo>
                    <a:pt x="199" y="771"/>
                  </a:lnTo>
                  <a:lnTo>
                    <a:pt x="206" y="757"/>
                  </a:lnTo>
                  <a:lnTo>
                    <a:pt x="212" y="744"/>
                  </a:lnTo>
                  <a:lnTo>
                    <a:pt x="219" y="732"/>
                  </a:lnTo>
                  <a:lnTo>
                    <a:pt x="225" y="719"/>
                  </a:lnTo>
                  <a:lnTo>
                    <a:pt x="232" y="706"/>
                  </a:lnTo>
                  <a:lnTo>
                    <a:pt x="239" y="693"/>
                  </a:lnTo>
                  <a:lnTo>
                    <a:pt x="246" y="680"/>
                  </a:lnTo>
                  <a:lnTo>
                    <a:pt x="254" y="668"/>
                  </a:lnTo>
                  <a:lnTo>
                    <a:pt x="260" y="655"/>
                  </a:lnTo>
                  <a:lnTo>
                    <a:pt x="268" y="642"/>
                  </a:lnTo>
                  <a:lnTo>
                    <a:pt x="275" y="630"/>
                  </a:lnTo>
                  <a:lnTo>
                    <a:pt x="282" y="618"/>
                  </a:lnTo>
                  <a:lnTo>
                    <a:pt x="290" y="606"/>
                  </a:lnTo>
                  <a:lnTo>
                    <a:pt x="298" y="593"/>
                  </a:lnTo>
                  <a:lnTo>
                    <a:pt x="306" y="581"/>
                  </a:lnTo>
                  <a:lnTo>
                    <a:pt x="313" y="570"/>
                  </a:lnTo>
                  <a:lnTo>
                    <a:pt x="322" y="558"/>
                  </a:lnTo>
                  <a:lnTo>
                    <a:pt x="329" y="546"/>
                  </a:lnTo>
                  <a:lnTo>
                    <a:pt x="338" y="535"/>
                  </a:lnTo>
                  <a:lnTo>
                    <a:pt x="346" y="523"/>
                  </a:lnTo>
                  <a:lnTo>
                    <a:pt x="355" y="511"/>
                  </a:lnTo>
                  <a:lnTo>
                    <a:pt x="363" y="499"/>
                  </a:lnTo>
                  <a:lnTo>
                    <a:pt x="372" y="489"/>
                  </a:lnTo>
                  <a:lnTo>
                    <a:pt x="380" y="477"/>
                  </a:lnTo>
                  <a:lnTo>
                    <a:pt x="389" y="466"/>
                  </a:lnTo>
                  <a:lnTo>
                    <a:pt x="399" y="455"/>
                  </a:lnTo>
                  <a:lnTo>
                    <a:pt x="407" y="444"/>
                  </a:lnTo>
                  <a:lnTo>
                    <a:pt x="417" y="433"/>
                  </a:lnTo>
                  <a:lnTo>
                    <a:pt x="426" y="423"/>
                  </a:lnTo>
                  <a:lnTo>
                    <a:pt x="435" y="412"/>
                  </a:lnTo>
                  <a:lnTo>
                    <a:pt x="444" y="402"/>
                  </a:lnTo>
                  <a:lnTo>
                    <a:pt x="454" y="391"/>
                  </a:lnTo>
                  <a:lnTo>
                    <a:pt x="464" y="381"/>
                  </a:lnTo>
                  <a:lnTo>
                    <a:pt x="473" y="371"/>
                  </a:lnTo>
                  <a:lnTo>
                    <a:pt x="484" y="361"/>
                  </a:lnTo>
                  <a:lnTo>
                    <a:pt x="493" y="350"/>
                  </a:lnTo>
                  <a:lnTo>
                    <a:pt x="503" y="341"/>
                  </a:lnTo>
                  <a:lnTo>
                    <a:pt x="514" y="331"/>
                  </a:lnTo>
                  <a:lnTo>
                    <a:pt x="523" y="322"/>
                  </a:lnTo>
                  <a:lnTo>
                    <a:pt x="534" y="313"/>
                  </a:lnTo>
                  <a:lnTo>
                    <a:pt x="544" y="304"/>
                  </a:lnTo>
                  <a:lnTo>
                    <a:pt x="555" y="294"/>
                  </a:lnTo>
                  <a:lnTo>
                    <a:pt x="566" y="285"/>
                  </a:lnTo>
                  <a:lnTo>
                    <a:pt x="576" y="277"/>
                  </a:lnTo>
                  <a:lnTo>
                    <a:pt x="587" y="267"/>
                  </a:lnTo>
                  <a:lnTo>
                    <a:pt x="598" y="259"/>
                  </a:lnTo>
                  <a:lnTo>
                    <a:pt x="609" y="250"/>
                  </a:lnTo>
                  <a:lnTo>
                    <a:pt x="620" y="243"/>
                  </a:lnTo>
                  <a:lnTo>
                    <a:pt x="632" y="234"/>
                  </a:lnTo>
                  <a:lnTo>
                    <a:pt x="642" y="226"/>
                  </a:lnTo>
                  <a:lnTo>
                    <a:pt x="654" y="218"/>
                  </a:lnTo>
                  <a:lnTo>
                    <a:pt x="666" y="211"/>
                  </a:lnTo>
                  <a:lnTo>
                    <a:pt x="678" y="203"/>
                  </a:lnTo>
                  <a:lnTo>
                    <a:pt x="689" y="196"/>
                  </a:lnTo>
                  <a:lnTo>
                    <a:pt x="701" y="189"/>
                  </a:lnTo>
                  <a:lnTo>
                    <a:pt x="713" y="181"/>
                  </a:lnTo>
                  <a:lnTo>
                    <a:pt x="724" y="175"/>
                  </a:lnTo>
                  <a:lnTo>
                    <a:pt x="737" y="167"/>
                  </a:lnTo>
                  <a:lnTo>
                    <a:pt x="749" y="161"/>
                  </a:lnTo>
                  <a:lnTo>
                    <a:pt x="761" y="154"/>
                  </a:lnTo>
                  <a:lnTo>
                    <a:pt x="773" y="148"/>
                  </a:lnTo>
                  <a:lnTo>
                    <a:pt x="786" y="142"/>
                  </a:lnTo>
                  <a:lnTo>
                    <a:pt x="798" y="135"/>
                  </a:lnTo>
                  <a:lnTo>
                    <a:pt x="811" y="130"/>
                  </a:lnTo>
                  <a:lnTo>
                    <a:pt x="823" y="124"/>
                  </a:lnTo>
                  <a:lnTo>
                    <a:pt x="836" y="118"/>
                  </a:lnTo>
                  <a:lnTo>
                    <a:pt x="849" y="113"/>
                  </a:lnTo>
                  <a:lnTo>
                    <a:pt x="862" y="108"/>
                  </a:lnTo>
                  <a:lnTo>
                    <a:pt x="875" y="102"/>
                  </a:lnTo>
                  <a:lnTo>
                    <a:pt x="888" y="97"/>
                  </a:lnTo>
                  <a:lnTo>
                    <a:pt x="901" y="92"/>
                  </a:lnTo>
                  <a:lnTo>
                    <a:pt x="914" y="87"/>
                  </a:lnTo>
                  <a:lnTo>
                    <a:pt x="928" y="82"/>
                  </a:lnTo>
                  <a:lnTo>
                    <a:pt x="941" y="78"/>
                  </a:lnTo>
                  <a:lnTo>
                    <a:pt x="954" y="74"/>
                  </a:lnTo>
                  <a:lnTo>
                    <a:pt x="968" y="69"/>
                  </a:lnTo>
                  <a:lnTo>
                    <a:pt x="981" y="65"/>
                  </a:lnTo>
                  <a:lnTo>
                    <a:pt x="995" y="61"/>
                  </a:lnTo>
                  <a:lnTo>
                    <a:pt x="1009" y="57"/>
                  </a:lnTo>
                  <a:lnTo>
                    <a:pt x="1023" y="53"/>
                  </a:lnTo>
                  <a:lnTo>
                    <a:pt x="1035" y="49"/>
                  </a:lnTo>
                  <a:lnTo>
                    <a:pt x="1049" y="46"/>
                  </a:lnTo>
                  <a:lnTo>
                    <a:pt x="1063" y="43"/>
                  </a:lnTo>
                  <a:lnTo>
                    <a:pt x="1077" y="39"/>
                  </a:lnTo>
                  <a:lnTo>
                    <a:pt x="1091" y="36"/>
                  </a:lnTo>
                  <a:lnTo>
                    <a:pt x="1106" y="33"/>
                  </a:lnTo>
                  <a:lnTo>
                    <a:pt x="1119" y="31"/>
                  </a:lnTo>
                  <a:lnTo>
                    <a:pt x="1133" y="28"/>
                  </a:lnTo>
                  <a:lnTo>
                    <a:pt x="1147" y="26"/>
                  </a:lnTo>
                  <a:lnTo>
                    <a:pt x="1161" y="22"/>
                  </a:lnTo>
                  <a:lnTo>
                    <a:pt x="1176" y="20"/>
                  </a:lnTo>
                  <a:lnTo>
                    <a:pt x="1190" y="18"/>
                  </a:lnTo>
                  <a:lnTo>
                    <a:pt x="1205" y="16"/>
                  </a:lnTo>
                  <a:lnTo>
                    <a:pt x="1218" y="14"/>
                  </a:lnTo>
                  <a:lnTo>
                    <a:pt x="1232" y="13"/>
                  </a:lnTo>
                  <a:lnTo>
                    <a:pt x="1247" y="11"/>
                  </a:lnTo>
                  <a:lnTo>
                    <a:pt x="1261" y="10"/>
                  </a:lnTo>
                  <a:lnTo>
                    <a:pt x="1276" y="8"/>
                  </a:lnTo>
                  <a:lnTo>
                    <a:pt x="1291" y="6"/>
                  </a:lnTo>
                  <a:lnTo>
                    <a:pt x="1305" y="5"/>
                  </a:lnTo>
                  <a:lnTo>
                    <a:pt x="1320" y="4"/>
                  </a:lnTo>
                  <a:lnTo>
                    <a:pt x="1333" y="3"/>
                  </a:lnTo>
                  <a:lnTo>
                    <a:pt x="1348" y="2"/>
                  </a:lnTo>
                  <a:lnTo>
                    <a:pt x="1363" y="1"/>
                  </a:lnTo>
                  <a:lnTo>
                    <a:pt x="1377" y="1"/>
                  </a:lnTo>
                  <a:lnTo>
                    <a:pt x="1392" y="0"/>
                  </a:lnTo>
                  <a:lnTo>
                    <a:pt x="1407" y="0"/>
                  </a:lnTo>
                  <a:lnTo>
                    <a:pt x="1422" y="0"/>
                  </a:lnTo>
                  <a:lnTo>
                    <a:pt x="1436" y="0"/>
                  </a:lnTo>
                  <a:lnTo>
                    <a:pt x="1451" y="0"/>
                  </a:lnTo>
                  <a:lnTo>
                    <a:pt x="1465" y="0"/>
                  </a:lnTo>
                  <a:lnTo>
                    <a:pt x="1479" y="0"/>
                  </a:lnTo>
                  <a:lnTo>
                    <a:pt x="1494" y="1"/>
                  </a:lnTo>
                  <a:lnTo>
                    <a:pt x="1509" y="1"/>
                  </a:lnTo>
                  <a:lnTo>
                    <a:pt x="1524" y="2"/>
                  </a:lnTo>
                  <a:lnTo>
                    <a:pt x="1538" y="3"/>
                  </a:lnTo>
                  <a:lnTo>
                    <a:pt x="1553" y="4"/>
                  </a:lnTo>
                  <a:lnTo>
                    <a:pt x="1568" y="5"/>
                  </a:lnTo>
                  <a:lnTo>
                    <a:pt x="1582" y="6"/>
                  </a:lnTo>
                  <a:lnTo>
                    <a:pt x="1596" y="8"/>
                  </a:lnTo>
                  <a:lnTo>
                    <a:pt x="1611" y="9"/>
                  </a:lnTo>
                  <a:lnTo>
                    <a:pt x="1625" y="11"/>
                  </a:lnTo>
                  <a:lnTo>
                    <a:pt x="1640" y="13"/>
                  </a:lnTo>
                  <a:lnTo>
                    <a:pt x="1654" y="14"/>
                  </a:lnTo>
                  <a:lnTo>
                    <a:pt x="1669" y="16"/>
                  </a:lnTo>
                  <a:lnTo>
                    <a:pt x="1684" y="18"/>
                  </a:lnTo>
                  <a:lnTo>
                    <a:pt x="1698" y="20"/>
                  </a:lnTo>
                  <a:lnTo>
                    <a:pt x="1711" y="24"/>
                  </a:lnTo>
                  <a:lnTo>
                    <a:pt x="1726" y="26"/>
                  </a:lnTo>
                  <a:lnTo>
                    <a:pt x="1740" y="29"/>
                  </a:lnTo>
                  <a:lnTo>
                    <a:pt x="1755" y="31"/>
                  </a:lnTo>
                  <a:lnTo>
                    <a:pt x="1769" y="34"/>
                  </a:lnTo>
                  <a:lnTo>
                    <a:pt x="1783" y="37"/>
                  </a:lnTo>
                  <a:lnTo>
                    <a:pt x="1797" y="41"/>
                  </a:lnTo>
                  <a:lnTo>
                    <a:pt x="1810" y="44"/>
                  </a:lnTo>
                  <a:lnTo>
                    <a:pt x="1825" y="48"/>
                  </a:lnTo>
                  <a:lnTo>
                    <a:pt x="1839" y="51"/>
                  </a:lnTo>
                  <a:lnTo>
                    <a:pt x="1853" y="55"/>
                  </a:lnTo>
                  <a:lnTo>
                    <a:pt x="1867" y="59"/>
                  </a:lnTo>
                  <a:lnTo>
                    <a:pt x="1880" y="63"/>
                  </a:lnTo>
                  <a:lnTo>
                    <a:pt x="1894" y="67"/>
                  </a:lnTo>
                  <a:lnTo>
                    <a:pt x="1907" y="71"/>
                  </a:lnTo>
                  <a:lnTo>
                    <a:pt x="1921" y="77"/>
                  </a:lnTo>
                  <a:lnTo>
                    <a:pt x="1934" y="81"/>
                  </a:lnTo>
                  <a:lnTo>
                    <a:pt x="1948" y="86"/>
                  </a:lnTo>
                  <a:lnTo>
                    <a:pt x="1961" y="91"/>
                  </a:lnTo>
                  <a:lnTo>
                    <a:pt x="1974" y="96"/>
                  </a:lnTo>
                  <a:lnTo>
                    <a:pt x="1987" y="101"/>
                  </a:lnTo>
                  <a:lnTo>
                    <a:pt x="2000" y="107"/>
                  </a:lnTo>
                  <a:lnTo>
                    <a:pt x="2014" y="112"/>
                  </a:lnTo>
                  <a:lnTo>
                    <a:pt x="2027" y="118"/>
                  </a:lnTo>
                  <a:lnTo>
                    <a:pt x="2039" y="124"/>
                  </a:lnTo>
                  <a:lnTo>
                    <a:pt x="2052" y="130"/>
                  </a:lnTo>
                  <a:lnTo>
                    <a:pt x="2065" y="136"/>
                  </a:lnTo>
                  <a:lnTo>
                    <a:pt x="2077" y="143"/>
                  </a:lnTo>
                  <a:lnTo>
                    <a:pt x="2089" y="149"/>
                  </a:lnTo>
                  <a:lnTo>
                    <a:pt x="2102" y="156"/>
                  </a:lnTo>
                  <a:lnTo>
                    <a:pt x="2114" y="162"/>
                  </a:lnTo>
                  <a:lnTo>
                    <a:pt x="2127" y="169"/>
                  </a:lnTo>
                  <a:lnTo>
                    <a:pt x="2138" y="177"/>
                  </a:lnTo>
                  <a:lnTo>
                    <a:pt x="2150" y="183"/>
                  </a:lnTo>
                  <a:lnTo>
                    <a:pt x="2162" y="191"/>
                  </a:lnTo>
                  <a:lnTo>
                    <a:pt x="2174" y="199"/>
                  </a:lnTo>
                  <a:lnTo>
                    <a:pt x="2185" y="207"/>
                  </a:lnTo>
                  <a:lnTo>
                    <a:pt x="2197" y="214"/>
                  </a:lnTo>
                  <a:lnTo>
                    <a:pt x="2208" y="223"/>
                  </a:lnTo>
                  <a:lnTo>
                    <a:pt x="2219" y="230"/>
                  </a:lnTo>
                  <a:lnTo>
                    <a:pt x="2230" y="239"/>
                  </a:lnTo>
                  <a:lnTo>
                    <a:pt x="2242" y="247"/>
                  </a:lnTo>
                  <a:lnTo>
                    <a:pt x="2252" y="256"/>
                  </a:lnTo>
                  <a:lnTo>
                    <a:pt x="2263" y="265"/>
                  </a:lnTo>
                  <a:lnTo>
                    <a:pt x="2274" y="274"/>
                  </a:lnTo>
                  <a:lnTo>
                    <a:pt x="2284" y="283"/>
                  </a:lnTo>
                  <a:lnTo>
                    <a:pt x="2294" y="293"/>
                  </a:lnTo>
                  <a:lnTo>
                    <a:pt x="2305" y="301"/>
                  </a:lnTo>
                  <a:lnTo>
                    <a:pt x="2314" y="311"/>
                  </a:lnTo>
                  <a:lnTo>
                    <a:pt x="2325" y="322"/>
                  </a:lnTo>
                  <a:lnTo>
                    <a:pt x="2334" y="331"/>
                  </a:lnTo>
                  <a:lnTo>
                    <a:pt x="2344" y="341"/>
                  </a:lnTo>
                  <a:lnTo>
                    <a:pt x="2354" y="351"/>
                  </a:lnTo>
                  <a:lnTo>
                    <a:pt x="2363" y="362"/>
                  </a:lnTo>
                  <a:lnTo>
                    <a:pt x="2372" y="372"/>
                  </a:lnTo>
                  <a:lnTo>
                    <a:pt x="2381" y="382"/>
                  </a:lnTo>
                  <a:lnTo>
                    <a:pt x="2390" y="393"/>
                  </a:lnTo>
                  <a:lnTo>
                    <a:pt x="2399" y="405"/>
                  </a:lnTo>
                  <a:lnTo>
                    <a:pt x="2408" y="415"/>
                  </a:lnTo>
                  <a:lnTo>
                    <a:pt x="2416" y="426"/>
                  </a:lnTo>
                  <a:lnTo>
                    <a:pt x="2425" y="438"/>
                  </a:lnTo>
                  <a:lnTo>
                    <a:pt x="2433" y="448"/>
                  </a:lnTo>
                  <a:lnTo>
                    <a:pt x="2442" y="460"/>
                  </a:lnTo>
                  <a:lnTo>
                    <a:pt x="2449" y="472"/>
                  </a:lnTo>
                  <a:lnTo>
                    <a:pt x="2458" y="483"/>
                  </a:lnTo>
                  <a:lnTo>
                    <a:pt x="2466" y="495"/>
                  </a:lnTo>
                  <a:lnTo>
                    <a:pt x="2474" y="50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47" name="Freeform 668"/>
            <p:cNvSpPr>
              <a:spLocks/>
            </p:cNvSpPr>
            <p:nvPr/>
          </p:nvSpPr>
          <p:spPr bwMode="auto">
            <a:xfrm>
              <a:off x="3019" y="2241"/>
              <a:ext cx="82" cy="513"/>
            </a:xfrm>
            <a:custGeom>
              <a:avLst/>
              <a:gdLst>
                <a:gd name="T0" fmla="*/ 2 w 369"/>
                <a:gd name="T1" fmla="*/ 3 h 2326"/>
                <a:gd name="T2" fmla="*/ 5 w 369"/>
                <a:gd name="T3" fmla="*/ 8 h 2326"/>
                <a:gd name="T4" fmla="*/ 8 w 369"/>
                <a:gd name="T5" fmla="*/ 13 h 2326"/>
                <a:gd name="T6" fmla="*/ 11 w 369"/>
                <a:gd name="T7" fmla="*/ 19 h 2326"/>
                <a:gd name="T8" fmla="*/ 14 w 369"/>
                <a:gd name="T9" fmla="*/ 24 h 2326"/>
                <a:gd name="T10" fmla="*/ 18 w 369"/>
                <a:gd name="T11" fmla="*/ 30 h 2326"/>
                <a:gd name="T12" fmla="*/ 20 w 369"/>
                <a:gd name="T13" fmla="*/ 36 h 2326"/>
                <a:gd name="T14" fmla="*/ 23 w 369"/>
                <a:gd name="T15" fmla="*/ 41 h 2326"/>
                <a:gd name="T16" fmla="*/ 27 w 369"/>
                <a:gd name="T17" fmla="*/ 50 h 2326"/>
                <a:gd name="T18" fmla="*/ 32 w 369"/>
                <a:gd name="T19" fmla="*/ 61 h 2326"/>
                <a:gd name="T20" fmla="*/ 36 w 369"/>
                <a:gd name="T21" fmla="*/ 73 h 2326"/>
                <a:gd name="T22" fmla="*/ 41 w 369"/>
                <a:gd name="T23" fmla="*/ 84 h 2326"/>
                <a:gd name="T24" fmla="*/ 45 w 369"/>
                <a:gd name="T25" fmla="*/ 96 h 2326"/>
                <a:gd name="T26" fmla="*/ 48 w 369"/>
                <a:gd name="T27" fmla="*/ 108 h 2326"/>
                <a:gd name="T28" fmla="*/ 52 w 369"/>
                <a:gd name="T29" fmla="*/ 120 h 2326"/>
                <a:gd name="T30" fmla="*/ 55 w 369"/>
                <a:gd name="T31" fmla="*/ 132 h 2326"/>
                <a:gd name="T32" fmla="*/ 58 w 369"/>
                <a:gd name="T33" fmla="*/ 144 h 2326"/>
                <a:gd name="T34" fmla="*/ 60 w 369"/>
                <a:gd name="T35" fmla="*/ 156 h 2326"/>
                <a:gd name="T36" fmla="*/ 62 w 369"/>
                <a:gd name="T37" fmla="*/ 168 h 2326"/>
                <a:gd name="T38" fmla="*/ 64 w 369"/>
                <a:gd name="T39" fmla="*/ 181 h 2326"/>
                <a:gd name="T40" fmla="*/ 66 w 369"/>
                <a:gd name="T41" fmla="*/ 193 h 2326"/>
                <a:gd name="T42" fmla="*/ 68 w 369"/>
                <a:gd name="T43" fmla="*/ 205 h 2326"/>
                <a:gd name="T44" fmla="*/ 70 w 369"/>
                <a:gd name="T45" fmla="*/ 217 h 2326"/>
                <a:gd name="T46" fmla="*/ 71 w 369"/>
                <a:gd name="T47" fmla="*/ 230 h 2326"/>
                <a:gd name="T48" fmla="*/ 72 w 369"/>
                <a:gd name="T49" fmla="*/ 242 h 2326"/>
                <a:gd name="T50" fmla="*/ 74 w 369"/>
                <a:gd name="T51" fmla="*/ 254 h 2326"/>
                <a:gd name="T52" fmla="*/ 76 w 369"/>
                <a:gd name="T53" fmla="*/ 279 h 2326"/>
                <a:gd name="T54" fmla="*/ 77 w 369"/>
                <a:gd name="T55" fmla="*/ 304 h 2326"/>
                <a:gd name="T56" fmla="*/ 79 w 369"/>
                <a:gd name="T57" fmla="*/ 328 h 2326"/>
                <a:gd name="T58" fmla="*/ 80 w 369"/>
                <a:gd name="T59" fmla="*/ 353 h 2326"/>
                <a:gd name="T60" fmla="*/ 81 w 369"/>
                <a:gd name="T61" fmla="*/ 377 h 2326"/>
                <a:gd name="T62" fmla="*/ 81 w 369"/>
                <a:gd name="T63" fmla="*/ 402 h 2326"/>
                <a:gd name="T64" fmla="*/ 82 w 369"/>
                <a:gd name="T65" fmla="*/ 427 h 2326"/>
                <a:gd name="T66" fmla="*/ 82 w 369"/>
                <a:gd name="T67" fmla="*/ 451 h 2326"/>
                <a:gd name="T68" fmla="*/ 82 w 369"/>
                <a:gd name="T69" fmla="*/ 476 h 2326"/>
                <a:gd name="T70" fmla="*/ 82 w 369"/>
                <a:gd name="T71" fmla="*/ 501 h 232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69" h="2326">
                  <a:moveTo>
                    <a:pt x="0" y="0"/>
                  </a:moveTo>
                  <a:lnTo>
                    <a:pt x="7" y="12"/>
                  </a:lnTo>
                  <a:lnTo>
                    <a:pt x="15" y="23"/>
                  </a:lnTo>
                  <a:lnTo>
                    <a:pt x="22" y="36"/>
                  </a:lnTo>
                  <a:lnTo>
                    <a:pt x="30" y="48"/>
                  </a:lnTo>
                  <a:lnTo>
                    <a:pt x="37" y="60"/>
                  </a:lnTo>
                  <a:lnTo>
                    <a:pt x="45" y="72"/>
                  </a:lnTo>
                  <a:lnTo>
                    <a:pt x="51" y="85"/>
                  </a:lnTo>
                  <a:lnTo>
                    <a:pt x="58" y="97"/>
                  </a:lnTo>
                  <a:lnTo>
                    <a:pt x="65" y="110"/>
                  </a:lnTo>
                  <a:lnTo>
                    <a:pt x="71" y="122"/>
                  </a:lnTo>
                  <a:lnTo>
                    <a:pt x="79" y="135"/>
                  </a:lnTo>
                  <a:lnTo>
                    <a:pt x="85" y="148"/>
                  </a:lnTo>
                  <a:lnTo>
                    <a:pt x="91" y="161"/>
                  </a:lnTo>
                  <a:lnTo>
                    <a:pt x="97" y="173"/>
                  </a:lnTo>
                  <a:lnTo>
                    <a:pt x="103" y="186"/>
                  </a:lnTo>
                  <a:lnTo>
                    <a:pt x="110" y="199"/>
                  </a:lnTo>
                  <a:lnTo>
                    <a:pt x="121" y="225"/>
                  </a:lnTo>
                  <a:lnTo>
                    <a:pt x="133" y="251"/>
                  </a:lnTo>
                  <a:lnTo>
                    <a:pt x="144" y="278"/>
                  </a:lnTo>
                  <a:lnTo>
                    <a:pt x="154" y="303"/>
                  </a:lnTo>
                  <a:lnTo>
                    <a:pt x="164" y="330"/>
                  </a:lnTo>
                  <a:lnTo>
                    <a:pt x="174" y="357"/>
                  </a:lnTo>
                  <a:lnTo>
                    <a:pt x="183" y="383"/>
                  </a:lnTo>
                  <a:lnTo>
                    <a:pt x="193" y="410"/>
                  </a:lnTo>
                  <a:lnTo>
                    <a:pt x="201" y="436"/>
                  </a:lnTo>
                  <a:lnTo>
                    <a:pt x="210" y="464"/>
                  </a:lnTo>
                  <a:lnTo>
                    <a:pt x="217" y="491"/>
                  </a:lnTo>
                  <a:lnTo>
                    <a:pt x="225" y="517"/>
                  </a:lnTo>
                  <a:lnTo>
                    <a:pt x="232" y="545"/>
                  </a:lnTo>
                  <a:lnTo>
                    <a:pt x="239" y="572"/>
                  </a:lnTo>
                  <a:lnTo>
                    <a:pt x="246" y="599"/>
                  </a:lnTo>
                  <a:lnTo>
                    <a:pt x="252" y="626"/>
                  </a:lnTo>
                  <a:lnTo>
                    <a:pt x="259" y="654"/>
                  </a:lnTo>
                  <a:lnTo>
                    <a:pt x="264" y="681"/>
                  </a:lnTo>
                  <a:lnTo>
                    <a:pt x="270" y="709"/>
                  </a:lnTo>
                  <a:lnTo>
                    <a:pt x="276" y="736"/>
                  </a:lnTo>
                  <a:lnTo>
                    <a:pt x="280" y="763"/>
                  </a:lnTo>
                  <a:lnTo>
                    <a:pt x="285" y="791"/>
                  </a:lnTo>
                  <a:lnTo>
                    <a:pt x="289" y="819"/>
                  </a:lnTo>
                  <a:lnTo>
                    <a:pt x="294" y="846"/>
                  </a:lnTo>
                  <a:lnTo>
                    <a:pt x="298" y="874"/>
                  </a:lnTo>
                  <a:lnTo>
                    <a:pt x="302" y="902"/>
                  </a:lnTo>
                  <a:lnTo>
                    <a:pt x="307" y="929"/>
                  </a:lnTo>
                  <a:lnTo>
                    <a:pt x="310" y="957"/>
                  </a:lnTo>
                  <a:lnTo>
                    <a:pt x="313" y="986"/>
                  </a:lnTo>
                  <a:lnTo>
                    <a:pt x="316" y="1014"/>
                  </a:lnTo>
                  <a:lnTo>
                    <a:pt x="319" y="1041"/>
                  </a:lnTo>
                  <a:lnTo>
                    <a:pt x="323" y="1069"/>
                  </a:lnTo>
                  <a:lnTo>
                    <a:pt x="326" y="1097"/>
                  </a:lnTo>
                  <a:lnTo>
                    <a:pt x="328" y="1124"/>
                  </a:lnTo>
                  <a:lnTo>
                    <a:pt x="331" y="1153"/>
                  </a:lnTo>
                  <a:lnTo>
                    <a:pt x="335" y="1208"/>
                  </a:lnTo>
                  <a:lnTo>
                    <a:pt x="340" y="1265"/>
                  </a:lnTo>
                  <a:lnTo>
                    <a:pt x="344" y="1320"/>
                  </a:lnTo>
                  <a:lnTo>
                    <a:pt x="348" y="1377"/>
                  </a:lnTo>
                  <a:lnTo>
                    <a:pt x="351" y="1432"/>
                  </a:lnTo>
                  <a:lnTo>
                    <a:pt x="354" y="1487"/>
                  </a:lnTo>
                  <a:lnTo>
                    <a:pt x="357" y="1544"/>
                  </a:lnTo>
                  <a:lnTo>
                    <a:pt x="360" y="1599"/>
                  </a:lnTo>
                  <a:lnTo>
                    <a:pt x="362" y="1656"/>
                  </a:lnTo>
                  <a:lnTo>
                    <a:pt x="363" y="1711"/>
                  </a:lnTo>
                  <a:lnTo>
                    <a:pt x="365" y="1767"/>
                  </a:lnTo>
                  <a:lnTo>
                    <a:pt x="366" y="1824"/>
                  </a:lnTo>
                  <a:lnTo>
                    <a:pt x="367" y="1879"/>
                  </a:lnTo>
                  <a:lnTo>
                    <a:pt x="368" y="1936"/>
                  </a:lnTo>
                  <a:lnTo>
                    <a:pt x="369" y="1991"/>
                  </a:lnTo>
                  <a:lnTo>
                    <a:pt x="369" y="2047"/>
                  </a:lnTo>
                  <a:lnTo>
                    <a:pt x="369" y="2103"/>
                  </a:lnTo>
                  <a:lnTo>
                    <a:pt x="369" y="2159"/>
                  </a:lnTo>
                  <a:lnTo>
                    <a:pt x="369" y="2215"/>
                  </a:lnTo>
                  <a:lnTo>
                    <a:pt x="369" y="2271"/>
                  </a:lnTo>
                  <a:lnTo>
                    <a:pt x="369" y="232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48" name="Freeform 669"/>
            <p:cNvSpPr>
              <a:spLocks/>
            </p:cNvSpPr>
            <p:nvPr/>
          </p:nvSpPr>
          <p:spPr bwMode="auto">
            <a:xfrm>
              <a:off x="2770" y="1920"/>
              <a:ext cx="45" cy="90"/>
            </a:xfrm>
            <a:custGeom>
              <a:avLst/>
              <a:gdLst>
                <a:gd name="T0" fmla="*/ 0 w 205"/>
                <a:gd name="T1" fmla="*/ 90 h 408"/>
                <a:gd name="T2" fmla="*/ 45 w 205"/>
                <a:gd name="T3" fmla="*/ 0 h 408"/>
                <a:gd name="T4" fmla="*/ 42 w 205"/>
                <a:gd name="T5" fmla="*/ 90 h 4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5" h="408">
                  <a:moveTo>
                    <a:pt x="0" y="408"/>
                  </a:moveTo>
                  <a:lnTo>
                    <a:pt x="205" y="0"/>
                  </a:lnTo>
                  <a:lnTo>
                    <a:pt x="191" y="40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49" name="Line 670"/>
            <p:cNvSpPr>
              <a:spLocks noChangeShapeType="1"/>
            </p:cNvSpPr>
            <p:nvPr/>
          </p:nvSpPr>
          <p:spPr bwMode="auto">
            <a:xfrm flipH="1">
              <a:off x="2782" y="1985"/>
              <a:ext cx="3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47775" name="Group 671"/>
          <p:cNvGrpSpPr>
            <a:grpSpLocks/>
          </p:cNvGrpSpPr>
          <p:nvPr/>
        </p:nvGrpSpPr>
        <p:grpSpPr bwMode="auto">
          <a:xfrm>
            <a:off x="4267200" y="2190750"/>
            <a:ext cx="325438" cy="227013"/>
            <a:chOff x="2391" y="1707"/>
            <a:chExt cx="181" cy="127"/>
          </a:xfrm>
        </p:grpSpPr>
        <p:sp>
          <p:nvSpPr>
            <p:cNvPr id="10327" name="Line 672"/>
            <p:cNvSpPr>
              <a:spLocks noChangeShapeType="1"/>
            </p:cNvSpPr>
            <p:nvPr/>
          </p:nvSpPr>
          <p:spPr bwMode="auto">
            <a:xfrm flipH="1">
              <a:off x="2472" y="1823"/>
              <a:ext cx="9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28" name="Freeform 673"/>
            <p:cNvSpPr>
              <a:spLocks/>
            </p:cNvSpPr>
            <p:nvPr/>
          </p:nvSpPr>
          <p:spPr bwMode="auto">
            <a:xfrm>
              <a:off x="2391" y="1814"/>
              <a:ext cx="81" cy="20"/>
            </a:xfrm>
            <a:custGeom>
              <a:avLst/>
              <a:gdLst>
                <a:gd name="T0" fmla="*/ 0 w 363"/>
                <a:gd name="T1" fmla="*/ 10 h 92"/>
                <a:gd name="T2" fmla="*/ 81 w 363"/>
                <a:gd name="T3" fmla="*/ 0 h 92"/>
                <a:gd name="T4" fmla="*/ 81 w 363"/>
                <a:gd name="T5" fmla="*/ 20 h 92"/>
                <a:gd name="T6" fmla="*/ 0 w 363"/>
                <a:gd name="T7" fmla="*/ 10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3" h="92">
                  <a:moveTo>
                    <a:pt x="0" y="46"/>
                  </a:moveTo>
                  <a:lnTo>
                    <a:pt x="363" y="0"/>
                  </a:lnTo>
                  <a:lnTo>
                    <a:pt x="363" y="9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29" name="Freeform 674"/>
            <p:cNvSpPr>
              <a:spLocks/>
            </p:cNvSpPr>
            <p:nvPr/>
          </p:nvSpPr>
          <p:spPr bwMode="auto">
            <a:xfrm>
              <a:off x="2391" y="1814"/>
              <a:ext cx="81" cy="20"/>
            </a:xfrm>
            <a:custGeom>
              <a:avLst/>
              <a:gdLst>
                <a:gd name="T0" fmla="*/ 0 w 363"/>
                <a:gd name="T1" fmla="*/ 10 h 92"/>
                <a:gd name="T2" fmla="*/ 81 w 363"/>
                <a:gd name="T3" fmla="*/ 0 h 92"/>
                <a:gd name="T4" fmla="*/ 81 w 363"/>
                <a:gd name="T5" fmla="*/ 20 h 92"/>
                <a:gd name="T6" fmla="*/ 0 w 363"/>
                <a:gd name="T7" fmla="*/ 10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3" h="92">
                  <a:moveTo>
                    <a:pt x="0" y="46"/>
                  </a:moveTo>
                  <a:lnTo>
                    <a:pt x="363" y="0"/>
                  </a:lnTo>
                  <a:lnTo>
                    <a:pt x="363" y="9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30" name="Freeform 675"/>
            <p:cNvSpPr>
              <a:spLocks/>
            </p:cNvSpPr>
            <p:nvPr/>
          </p:nvSpPr>
          <p:spPr bwMode="auto">
            <a:xfrm>
              <a:off x="2520" y="1747"/>
              <a:ext cx="43" cy="51"/>
            </a:xfrm>
            <a:custGeom>
              <a:avLst/>
              <a:gdLst>
                <a:gd name="T0" fmla="*/ 0 w 195"/>
                <a:gd name="T1" fmla="*/ 51 h 228"/>
                <a:gd name="T2" fmla="*/ 17 w 195"/>
                <a:gd name="T3" fmla="*/ 51 h 228"/>
                <a:gd name="T4" fmla="*/ 19 w 195"/>
                <a:gd name="T5" fmla="*/ 51 h 228"/>
                <a:gd name="T6" fmla="*/ 20 w 195"/>
                <a:gd name="T7" fmla="*/ 51 h 228"/>
                <a:gd name="T8" fmla="*/ 22 w 195"/>
                <a:gd name="T9" fmla="*/ 50 h 228"/>
                <a:gd name="T10" fmla="*/ 23 w 195"/>
                <a:gd name="T11" fmla="*/ 50 h 228"/>
                <a:gd name="T12" fmla="*/ 24 w 195"/>
                <a:gd name="T13" fmla="*/ 49 h 228"/>
                <a:gd name="T14" fmla="*/ 26 w 195"/>
                <a:gd name="T15" fmla="*/ 48 h 228"/>
                <a:gd name="T16" fmla="*/ 27 w 195"/>
                <a:gd name="T17" fmla="*/ 48 h 228"/>
                <a:gd name="T18" fmla="*/ 28 w 195"/>
                <a:gd name="T19" fmla="*/ 47 h 228"/>
                <a:gd name="T20" fmla="*/ 30 w 195"/>
                <a:gd name="T21" fmla="*/ 46 h 228"/>
                <a:gd name="T22" fmla="*/ 31 w 195"/>
                <a:gd name="T23" fmla="*/ 44 h 228"/>
                <a:gd name="T24" fmla="*/ 32 w 195"/>
                <a:gd name="T25" fmla="*/ 43 h 228"/>
                <a:gd name="T26" fmla="*/ 34 w 195"/>
                <a:gd name="T27" fmla="*/ 41 h 228"/>
                <a:gd name="T28" fmla="*/ 35 w 195"/>
                <a:gd name="T29" fmla="*/ 40 h 228"/>
                <a:gd name="T30" fmla="*/ 36 w 195"/>
                <a:gd name="T31" fmla="*/ 38 h 228"/>
                <a:gd name="T32" fmla="*/ 37 w 195"/>
                <a:gd name="T33" fmla="*/ 36 h 228"/>
                <a:gd name="T34" fmla="*/ 38 w 195"/>
                <a:gd name="T35" fmla="*/ 35 h 228"/>
                <a:gd name="T36" fmla="*/ 39 w 195"/>
                <a:gd name="T37" fmla="*/ 33 h 228"/>
                <a:gd name="T38" fmla="*/ 40 w 195"/>
                <a:gd name="T39" fmla="*/ 31 h 228"/>
                <a:gd name="T40" fmla="*/ 41 w 195"/>
                <a:gd name="T41" fmla="*/ 29 h 228"/>
                <a:gd name="T42" fmla="*/ 41 w 195"/>
                <a:gd name="T43" fmla="*/ 28 h 228"/>
                <a:gd name="T44" fmla="*/ 42 w 195"/>
                <a:gd name="T45" fmla="*/ 26 h 228"/>
                <a:gd name="T46" fmla="*/ 42 w 195"/>
                <a:gd name="T47" fmla="*/ 24 h 228"/>
                <a:gd name="T48" fmla="*/ 43 w 195"/>
                <a:gd name="T49" fmla="*/ 22 h 228"/>
                <a:gd name="T50" fmla="*/ 43 w 195"/>
                <a:gd name="T51" fmla="*/ 20 h 228"/>
                <a:gd name="T52" fmla="*/ 43 w 195"/>
                <a:gd name="T53" fmla="*/ 18 h 228"/>
                <a:gd name="T54" fmla="*/ 43 w 195"/>
                <a:gd name="T55" fmla="*/ 16 h 228"/>
                <a:gd name="T56" fmla="*/ 43 w 195"/>
                <a:gd name="T57" fmla="*/ 15 h 228"/>
                <a:gd name="T58" fmla="*/ 43 w 195"/>
                <a:gd name="T59" fmla="*/ 13 h 228"/>
                <a:gd name="T60" fmla="*/ 43 w 195"/>
                <a:gd name="T61" fmla="*/ 11 h 228"/>
                <a:gd name="T62" fmla="*/ 42 w 195"/>
                <a:gd name="T63" fmla="*/ 10 h 228"/>
                <a:gd name="T64" fmla="*/ 42 w 195"/>
                <a:gd name="T65" fmla="*/ 8 h 228"/>
                <a:gd name="T66" fmla="*/ 41 w 195"/>
                <a:gd name="T67" fmla="*/ 7 h 228"/>
                <a:gd name="T68" fmla="*/ 41 w 195"/>
                <a:gd name="T69" fmla="*/ 6 h 228"/>
                <a:gd name="T70" fmla="*/ 40 w 195"/>
                <a:gd name="T71" fmla="*/ 4 h 228"/>
                <a:gd name="T72" fmla="*/ 39 w 195"/>
                <a:gd name="T73" fmla="*/ 4 h 228"/>
                <a:gd name="T74" fmla="*/ 38 w 195"/>
                <a:gd name="T75" fmla="*/ 3 h 228"/>
                <a:gd name="T76" fmla="*/ 37 w 195"/>
                <a:gd name="T77" fmla="*/ 2 h 228"/>
                <a:gd name="T78" fmla="*/ 36 w 195"/>
                <a:gd name="T79" fmla="*/ 1 h 228"/>
                <a:gd name="T80" fmla="*/ 35 w 195"/>
                <a:gd name="T81" fmla="*/ 1 h 228"/>
                <a:gd name="T82" fmla="*/ 34 w 195"/>
                <a:gd name="T83" fmla="*/ 0 h 228"/>
                <a:gd name="T84" fmla="*/ 32 w 195"/>
                <a:gd name="T85" fmla="*/ 0 h 228"/>
                <a:gd name="T86" fmla="*/ 31 w 195"/>
                <a:gd name="T87" fmla="*/ 0 h 228"/>
                <a:gd name="T88" fmla="*/ 13 w 195"/>
                <a:gd name="T89" fmla="*/ 0 h 22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95" h="228">
                  <a:moveTo>
                    <a:pt x="0" y="228"/>
                  </a:moveTo>
                  <a:lnTo>
                    <a:pt x="79" y="228"/>
                  </a:lnTo>
                  <a:lnTo>
                    <a:pt x="86" y="228"/>
                  </a:lnTo>
                  <a:lnTo>
                    <a:pt x="92" y="227"/>
                  </a:lnTo>
                  <a:lnTo>
                    <a:pt x="98" y="225"/>
                  </a:lnTo>
                  <a:lnTo>
                    <a:pt x="105" y="223"/>
                  </a:lnTo>
                  <a:lnTo>
                    <a:pt x="111" y="219"/>
                  </a:lnTo>
                  <a:lnTo>
                    <a:pt x="118" y="216"/>
                  </a:lnTo>
                  <a:lnTo>
                    <a:pt x="124" y="213"/>
                  </a:lnTo>
                  <a:lnTo>
                    <a:pt x="129" y="208"/>
                  </a:lnTo>
                  <a:lnTo>
                    <a:pt x="136" y="204"/>
                  </a:lnTo>
                  <a:lnTo>
                    <a:pt x="142" y="197"/>
                  </a:lnTo>
                  <a:lnTo>
                    <a:pt x="147" y="192"/>
                  </a:lnTo>
                  <a:lnTo>
                    <a:pt x="154" y="185"/>
                  </a:lnTo>
                  <a:lnTo>
                    <a:pt x="159" y="178"/>
                  </a:lnTo>
                  <a:lnTo>
                    <a:pt x="163" y="171"/>
                  </a:lnTo>
                  <a:lnTo>
                    <a:pt x="169" y="163"/>
                  </a:lnTo>
                  <a:lnTo>
                    <a:pt x="173" y="156"/>
                  </a:lnTo>
                  <a:lnTo>
                    <a:pt x="177" y="148"/>
                  </a:lnTo>
                  <a:lnTo>
                    <a:pt x="180" y="140"/>
                  </a:lnTo>
                  <a:lnTo>
                    <a:pt x="185" y="131"/>
                  </a:lnTo>
                  <a:lnTo>
                    <a:pt x="187" y="123"/>
                  </a:lnTo>
                  <a:lnTo>
                    <a:pt x="190" y="114"/>
                  </a:lnTo>
                  <a:lnTo>
                    <a:pt x="192" y="106"/>
                  </a:lnTo>
                  <a:lnTo>
                    <a:pt x="193" y="97"/>
                  </a:lnTo>
                  <a:lnTo>
                    <a:pt x="194" y="89"/>
                  </a:lnTo>
                  <a:lnTo>
                    <a:pt x="195" y="81"/>
                  </a:lnTo>
                  <a:lnTo>
                    <a:pt x="195" y="73"/>
                  </a:lnTo>
                  <a:lnTo>
                    <a:pt x="195" y="65"/>
                  </a:lnTo>
                  <a:lnTo>
                    <a:pt x="194" y="58"/>
                  </a:lnTo>
                  <a:lnTo>
                    <a:pt x="193" y="50"/>
                  </a:lnTo>
                  <a:lnTo>
                    <a:pt x="191" y="43"/>
                  </a:lnTo>
                  <a:lnTo>
                    <a:pt x="189" y="36"/>
                  </a:lnTo>
                  <a:lnTo>
                    <a:pt x="187" y="31"/>
                  </a:lnTo>
                  <a:lnTo>
                    <a:pt x="184" y="26"/>
                  </a:lnTo>
                  <a:lnTo>
                    <a:pt x="180" y="20"/>
                  </a:lnTo>
                  <a:lnTo>
                    <a:pt x="176" y="16"/>
                  </a:lnTo>
                  <a:lnTo>
                    <a:pt x="172" y="12"/>
                  </a:lnTo>
                  <a:lnTo>
                    <a:pt x="168" y="9"/>
                  </a:lnTo>
                  <a:lnTo>
                    <a:pt x="162" y="5"/>
                  </a:lnTo>
                  <a:lnTo>
                    <a:pt x="158" y="3"/>
                  </a:lnTo>
                  <a:lnTo>
                    <a:pt x="152" y="1"/>
                  </a:lnTo>
                  <a:lnTo>
                    <a:pt x="146" y="1"/>
                  </a:lnTo>
                  <a:lnTo>
                    <a:pt x="141" y="0"/>
                  </a:lnTo>
                  <a:lnTo>
                    <a:pt x="61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31" name="Freeform 676"/>
            <p:cNvSpPr>
              <a:spLocks/>
            </p:cNvSpPr>
            <p:nvPr/>
          </p:nvSpPr>
          <p:spPr bwMode="auto">
            <a:xfrm>
              <a:off x="2520" y="1707"/>
              <a:ext cx="52" cy="91"/>
            </a:xfrm>
            <a:custGeom>
              <a:avLst/>
              <a:gdLst>
                <a:gd name="T0" fmla="*/ 31 w 233"/>
                <a:gd name="T1" fmla="*/ 40 h 410"/>
                <a:gd name="T2" fmla="*/ 33 w 233"/>
                <a:gd name="T3" fmla="*/ 40 h 410"/>
                <a:gd name="T4" fmla="*/ 34 w 233"/>
                <a:gd name="T5" fmla="*/ 40 h 410"/>
                <a:gd name="T6" fmla="*/ 35 w 233"/>
                <a:gd name="T7" fmla="*/ 40 h 410"/>
                <a:gd name="T8" fmla="*/ 36 w 233"/>
                <a:gd name="T9" fmla="*/ 40 h 410"/>
                <a:gd name="T10" fmla="*/ 38 w 233"/>
                <a:gd name="T11" fmla="*/ 39 h 410"/>
                <a:gd name="T12" fmla="*/ 39 w 233"/>
                <a:gd name="T13" fmla="*/ 38 h 410"/>
                <a:gd name="T14" fmla="*/ 40 w 233"/>
                <a:gd name="T15" fmla="*/ 37 h 410"/>
                <a:gd name="T16" fmla="*/ 41 w 233"/>
                <a:gd name="T17" fmla="*/ 36 h 410"/>
                <a:gd name="T18" fmla="*/ 42 w 233"/>
                <a:gd name="T19" fmla="*/ 35 h 410"/>
                <a:gd name="T20" fmla="*/ 44 w 233"/>
                <a:gd name="T21" fmla="*/ 34 h 410"/>
                <a:gd name="T22" fmla="*/ 45 w 233"/>
                <a:gd name="T23" fmla="*/ 33 h 410"/>
                <a:gd name="T24" fmla="*/ 46 w 233"/>
                <a:gd name="T25" fmla="*/ 32 h 410"/>
                <a:gd name="T26" fmla="*/ 47 w 233"/>
                <a:gd name="T27" fmla="*/ 30 h 410"/>
                <a:gd name="T28" fmla="*/ 48 w 233"/>
                <a:gd name="T29" fmla="*/ 28 h 410"/>
                <a:gd name="T30" fmla="*/ 49 w 233"/>
                <a:gd name="T31" fmla="*/ 27 h 410"/>
                <a:gd name="T32" fmla="*/ 49 w 233"/>
                <a:gd name="T33" fmla="*/ 25 h 410"/>
                <a:gd name="T34" fmla="*/ 50 w 233"/>
                <a:gd name="T35" fmla="*/ 24 h 410"/>
                <a:gd name="T36" fmla="*/ 50 w 233"/>
                <a:gd name="T37" fmla="*/ 22 h 410"/>
                <a:gd name="T38" fmla="*/ 51 w 233"/>
                <a:gd name="T39" fmla="*/ 20 h 410"/>
                <a:gd name="T40" fmla="*/ 51 w 233"/>
                <a:gd name="T41" fmla="*/ 19 h 410"/>
                <a:gd name="T42" fmla="*/ 52 w 233"/>
                <a:gd name="T43" fmla="*/ 17 h 410"/>
                <a:gd name="T44" fmla="*/ 52 w 233"/>
                <a:gd name="T45" fmla="*/ 15 h 410"/>
                <a:gd name="T46" fmla="*/ 52 w 233"/>
                <a:gd name="T47" fmla="*/ 14 h 410"/>
                <a:gd name="T48" fmla="*/ 52 w 233"/>
                <a:gd name="T49" fmla="*/ 12 h 410"/>
                <a:gd name="T50" fmla="*/ 52 w 233"/>
                <a:gd name="T51" fmla="*/ 11 h 410"/>
                <a:gd name="T52" fmla="*/ 52 w 233"/>
                <a:gd name="T53" fmla="*/ 9 h 410"/>
                <a:gd name="T54" fmla="*/ 51 w 233"/>
                <a:gd name="T55" fmla="*/ 8 h 410"/>
                <a:gd name="T56" fmla="*/ 51 w 233"/>
                <a:gd name="T57" fmla="*/ 7 h 410"/>
                <a:gd name="T58" fmla="*/ 50 w 233"/>
                <a:gd name="T59" fmla="*/ 6 h 410"/>
                <a:gd name="T60" fmla="*/ 50 w 233"/>
                <a:gd name="T61" fmla="*/ 4 h 410"/>
                <a:gd name="T62" fmla="*/ 49 w 233"/>
                <a:gd name="T63" fmla="*/ 3 h 410"/>
                <a:gd name="T64" fmla="*/ 48 w 233"/>
                <a:gd name="T65" fmla="*/ 3 h 410"/>
                <a:gd name="T66" fmla="*/ 47 w 233"/>
                <a:gd name="T67" fmla="*/ 2 h 410"/>
                <a:gd name="T68" fmla="*/ 47 w 233"/>
                <a:gd name="T69" fmla="*/ 1 h 410"/>
                <a:gd name="T70" fmla="*/ 46 w 233"/>
                <a:gd name="T71" fmla="*/ 1 h 410"/>
                <a:gd name="T72" fmla="*/ 45 w 233"/>
                <a:gd name="T73" fmla="*/ 0 h 410"/>
                <a:gd name="T74" fmla="*/ 43 w 233"/>
                <a:gd name="T75" fmla="*/ 0 h 410"/>
                <a:gd name="T76" fmla="*/ 42 w 233"/>
                <a:gd name="T77" fmla="*/ 0 h 410"/>
                <a:gd name="T78" fmla="*/ 25 w 233"/>
                <a:gd name="T79" fmla="*/ 0 h 410"/>
                <a:gd name="T80" fmla="*/ 0 w 233"/>
                <a:gd name="T81" fmla="*/ 91 h 41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33" h="410">
                  <a:moveTo>
                    <a:pt x="141" y="182"/>
                  </a:moveTo>
                  <a:lnTo>
                    <a:pt x="146" y="182"/>
                  </a:lnTo>
                  <a:lnTo>
                    <a:pt x="152" y="181"/>
                  </a:lnTo>
                  <a:lnTo>
                    <a:pt x="157" y="180"/>
                  </a:lnTo>
                  <a:lnTo>
                    <a:pt x="162" y="178"/>
                  </a:lnTo>
                  <a:lnTo>
                    <a:pt x="169" y="175"/>
                  </a:lnTo>
                  <a:lnTo>
                    <a:pt x="174" y="172"/>
                  </a:lnTo>
                  <a:lnTo>
                    <a:pt x="179" y="167"/>
                  </a:lnTo>
                  <a:lnTo>
                    <a:pt x="185" y="163"/>
                  </a:lnTo>
                  <a:lnTo>
                    <a:pt x="190" y="159"/>
                  </a:lnTo>
                  <a:lnTo>
                    <a:pt x="195" y="153"/>
                  </a:lnTo>
                  <a:lnTo>
                    <a:pt x="201" y="147"/>
                  </a:lnTo>
                  <a:lnTo>
                    <a:pt x="205" y="142"/>
                  </a:lnTo>
                  <a:lnTo>
                    <a:pt x="209" y="134"/>
                  </a:lnTo>
                  <a:lnTo>
                    <a:pt x="213" y="128"/>
                  </a:lnTo>
                  <a:lnTo>
                    <a:pt x="218" y="121"/>
                  </a:lnTo>
                  <a:lnTo>
                    <a:pt x="221" y="114"/>
                  </a:lnTo>
                  <a:lnTo>
                    <a:pt x="224" y="107"/>
                  </a:lnTo>
                  <a:lnTo>
                    <a:pt x="226" y="99"/>
                  </a:lnTo>
                  <a:lnTo>
                    <a:pt x="228" y="92"/>
                  </a:lnTo>
                  <a:lnTo>
                    <a:pt x="230" y="84"/>
                  </a:lnTo>
                  <a:lnTo>
                    <a:pt x="231" y="77"/>
                  </a:lnTo>
                  <a:lnTo>
                    <a:pt x="233" y="69"/>
                  </a:lnTo>
                  <a:lnTo>
                    <a:pt x="233" y="62"/>
                  </a:lnTo>
                  <a:lnTo>
                    <a:pt x="233" y="55"/>
                  </a:lnTo>
                  <a:lnTo>
                    <a:pt x="233" y="48"/>
                  </a:lnTo>
                  <a:lnTo>
                    <a:pt x="231" y="42"/>
                  </a:lnTo>
                  <a:lnTo>
                    <a:pt x="230" y="35"/>
                  </a:lnTo>
                  <a:lnTo>
                    <a:pt x="228" y="30"/>
                  </a:lnTo>
                  <a:lnTo>
                    <a:pt x="226" y="25"/>
                  </a:lnTo>
                  <a:lnTo>
                    <a:pt x="223" y="19"/>
                  </a:lnTo>
                  <a:lnTo>
                    <a:pt x="220" y="15"/>
                  </a:lnTo>
                  <a:lnTo>
                    <a:pt x="217" y="12"/>
                  </a:lnTo>
                  <a:lnTo>
                    <a:pt x="212" y="9"/>
                  </a:lnTo>
                  <a:lnTo>
                    <a:pt x="209" y="5"/>
                  </a:lnTo>
                  <a:lnTo>
                    <a:pt x="204" y="3"/>
                  </a:lnTo>
                  <a:lnTo>
                    <a:pt x="200" y="2"/>
                  </a:lnTo>
                  <a:lnTo>
                    <a:pt x="194" y="1"/>
                  </a:lnTo>
                  <a:lnTo>
                    <a:pt x="189" y="0"/>
                  </a:lnTo>
                  <a:lnTo>
                    <a:pt x="110" y="0"/>
                  </a:lnTo>
                  <a:lnTo>
                    <a:pt x="0" y="41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47781" name="Group 677"/>
          <p:cNvGrpSpPr>
            <a:grpSpLocks/>
          </p:cNvGrpSpPr>
          <p:nvPr/>
        </p:nvGrpSpPr>
        <p:grpSpPr bwMode="auto">
          <a:xfrm>
            <a:off x="1177925" y="1687513"/>
            <a:ext cx="944563" cy="1219200"/>
            <a:chOff x="670" y="1427"/>
            <a:chExt cx="526" cy="679"/>
          </a:xfrm>
        </p:grpSpPr>
        <p:sp>
          <p:nvSpPr>
            <p:cNvPr id="10312" name="Line 678"/>
            <p:cNvSpPr>
              <a:spLocks noChangeShapeType="1"/>
            </p:cNvSpPr>
            <p:nvPr/>
          </p:nvSpPr>
          <p:spPr bwMode="auto">
            <a:xfrm flipH="1">
              <a:off x="670" y="1650"/>
              <a:ext cx="52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13" name="Line 679"/>
            <p:cNvSpPr>
              <a:spLocks noChangeShapeType="1"/>
            </p:cNvSpPr>
            <p:nvPr/>
          </p:nvSpPr>
          <p:spPr bwMode="auto">
            <a:xfrm flipH="1">
              <a:off x="1117" y="1831"/>
              <a:ext cx="7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14" name="Line 680"/>
            <p:cNvSpPr>
              <a:spLocks noChangeShapeType="1"/>
            </p:cNvSpPr>
            <p:nvPr/>
          </p:nvSpPr>
          <p:spPr bwMode="auto">
            <a:xfrm>
              <a:off x="938" y="1605"/>
              <a:ext cx="0" cy="19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15" name="Line 681"/>
            <p:cNvSpPr>
              <a:spLocks noChangeShapeType="1"/>
            </p:cNvSpPr>
            <p:nvPr/>
          </p:nvSpPr>
          <p:spPr bwMode="auto">
            <a:xfrm>
              <a:off x="938" y="1820"/>
              <a:ext cx="0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16" name="Line 682"/>
            <p:cNvSpPr>
              <a:spLocks noChangeShapeType="1"/>
            </p:cNvSpPr>
            <p:nvPr/>
          </p:nvSpPr>
          <p:spPr bwMode="auto">
            <a:xfrm>
              <a:off x="938" y="1856"/>
              <a:ext cx="0" cy="1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17" name="Freeform 683"/>
            <p:cNvSpPr>
              <a:spLocks/>
            </p:cNvSpPr>
            <p:nvPr/>
          </p:nvSpPr>
          <p:spPr bwMode="auto">
            <a:xfrm>
              <a:off x="857" y="1750"/>
              <a:ext cx="159" cy="161"/>
            </a:xfrm>
            <a:custGeom>
              <a:avLst/>
              <a:gdLst>
                <a:gd name="T0" fmla="*/ 159 w 727"/>
                <a:gd name="T1" fmla="*/ 76 h 728"/>
                <a:gd name="T2" fmla="*/ 158 w 727"/>
                <a:gd name="T3" fmla="*/ 67 h 728"/>
                <a:gd name="T4" fmla="*/ 156 w 727"/>
                <a:gd name="T5" fmla="*/ 58 h 728"/>
                <a:gd name="T6" fmla="*/ 153 w 727"/>
                <a:gd name="T7" fmla="*/ 50 h 728"/>
                <a:gd name="T8" fmla="*/ 149 w 727"/>
                <a:gd name="T9" fmla="*/ 42 h 728"/>
                <a:gd name="T10" fmla="*/ 144 w 727"/>
                <a:gd name="T11" fmla="*/ 34 h 728"/>
                <a:gd name="T12" fmla="*/ 139 w 727"/>
                <a:gd name="T13" fmla="*/ 27 h 728"/>
                <a:gd name="T14" fmla="*/ 133 w 727"/>
                <a:gd name="T15" fmla="*/ 20 h 728"/>
                <a:gd name="T16" fmla="*/ 126 w 727"/>
                <a:gd name="T17" fmla="*/ 15 h 728"/>
                <a:gd name="T18" fmla="*/ 118 w 727"/>
                <a:gd name="T19" fmla="*/ 10 h 728"/>
                <a:gd name="T20" fmla="*/ 110 w 727"/>
                <a:gd name="T21" fmla="*/ 6 h 728"/>
                <a:gd name="T22" fmla="*/ 101 w 727"/>
                <a:gd name="T23" fmla="*/ 3 h 728"/>
                <a:gd name="T24" fmla="*/ 93 w 727"/>
                <a:gd name="T25" fmla="*/ 1 h 728"/>
                <a:gd name="T26" fmla="*/ 84 w 727"/>
                <a:gd name="T27" fmla="*/ 0 h 728"/>
                <a:gd name="T28" fmla="*/ 75 w 727"/>
                <a:gd name="T29" fmla="*/ 0 h 728"/>
                <a:gd name="T30" fmla="*/ 66 w 727"/>
                <a:gd name="T31" fmla="*/ 1 h 728"/>
                <a:gd name="T32" fmla="*/ 58 w 727"/>
                <a:gd name="T33" fmla="*/ 3 h 728"/>
                <a:gd name="T34" fmla="*/ 49 w 727"/>
                <a:gd name="T35" fmla="*/ 6 h 728"/>
                <a:gd name="T36" fmla="*/ 41 w 727"/>
                <a:gd name="T37" fmla="*/ 10 h 728"/>
                <a:gd name="T38" fmla="*/ 33 w 727"/>
                <a:gd name="T39" fmla="*/ 15 h 728"/>
                <a:gd name="T40" fmla="*/ 26 w 727"/>
                <a:gd name="T41" fmla="*/ 20 h 728"/>
                <a:gd name="T42" fmla="*/ 20 w 727"/>
                <a:gd name="T43" fmla="*/ 27 h 728"/>
                <a:gd name="T44" fmla="*/ 15 w 727"/>
                <a:gd name="T45" fmla="*/ 34 h 728"/>
                <a:gd name="T46" fmla="*/ 10 w 727"/>
                <a:gd name="T47" fmla="*/ 42 h 728"/>
                <a:gd name="T48" fmla="*/ 6 w 727"/>
                <a:gd name="T49" fmla="*/ 50 h 728"/>
                <a:gd name="T50" fmla="*/ 3 w 727"/>
                <a:gd name="T51" fmla="*/ 58 h 728"/>
                <a:gd name="T52" fmla="*/ 1 w 727"/>
                <a:gd name="T53" fmla="*/ 67 h 728"/>
                <a:gd name="T54" fmla="*/ 0 w 727"/>
                <a:gd name="T55" fmla="*/ 76 h 728"/>
                <a:gd name="T56" fmla="*/ 0 w 727"/>
                <a:gd name="T57" fmla="*/ 85 h 728"/>
                <a:gd name="T58" fmla="*/ 1 w 727"/>
                <a:gd name="T59" fmla="*/ 94 h 728"/>
                <a:gd name="T60" fmla="*/ 3 w 727"/>
                <a:gd name="T61" fmla="*/ 103 h 728"/>
                <a:gd name="T62" fmla="*/ 6 w 727"/>
                <a:gd name="T63" fmla="*/ 111 h 728"/>
                <a:gd name="T64" fmla="*/ 10 w 727"/>
                <a:gd name="T65" fmla="*/ 119 h 728"/>
                <a:gd name="T66" fmla="*/ 15 w 727"/>
                <a:gd name="T67" fmla="*/ 127 h 728"/>
                <a:gd name="T68" fmla="*/ 20 w 727"/>
                <a:gd name="T69" fmla="*/ 134 h 728"/>
                <a:gd name="T70" fmla="*/ 26 w 727"/>
                <a:gd name="T71" fmla="*/ 140 h 728"/>
                <a:gd name="T72" fmla="*/ 33 w 727"/>
                <a:gd name="T73" fmla="*/ 146 h 728"/>
                <a:gd name="T74" fmla="*/ 41 w 727"/>
                <a:gd name="T75" fmla="*/ 151 h 728"/>
                <a:gd name="T76" fmla="*/ 49 w 727"/>
                <a:gd name="T77" fmla="*/ 155 h 728"/>
                <a:gd name="T78" fmla="*/ 58 w 727"/>
                <a:gd name="T79" fmla="*/ 158 h 728"/>
                <a:gd name="T80" fmla="*/ 66 w 727"/>
                <a:gd name="T81" fmla="*/ 160 h 728"/>
                <a:gd name="T82" fmla="*/ 75 w 727"/>
                <a:gd name="T83" fmla="*/ 161 h 728"/>
                <a:gd name="T84" fmla="*/ 84 w 727"/>
                <a:gd name="T85" fmla="*/ 161 h 728"/>
                <a:gd name="T86" fmla="*/ 93 w 727"/>
                <a:gd name="T87" fmla="*/ 160 h 728"/>
                <a:gd name="T88" fmla="*/ 101 w 727"/>
                <a:gd name="T89" fmla="*/ 158 h 728"/>
                <a:gd name="T90" fmla="*/ 110 w 727"/>
                <a:gd name="T91" fmla="*/ 155 h 728"/>
                <a:gd name="T92" fmla="*/ 118 w 727"/>
                <a:gd name="T93" fmla="*/ 151 h 728"/>
                <a:gd name="T94" fmla="*/ 126 w 727"/>
                <a:gd name="T95" fmla="*/ 146 h 728"/>
                <a:gd name="T96" fmla="*/ 133 w 727"/>
                <a:gd name="T97" fmla="*/ 140 h 728"/>
                <a:gd name="T98" fmla="*/ 139 w 727"/>
                <a:gd name="T99" fmla="*/ 134 h 728"/>
                <a:gd name="T100" fmla="*/ 144 w 727"/>
                <a:gd name="T101" fmla="*/ 127 h 728"/>
                <a:gd name="T102" fmla="*/ 149 w 727"/>
                <a:gd name="T103" fmla="*/ 119 h 728"/>
                <a:gd name="T104" fmla="*/ 153 w 727"/>
                <a:gd name="T105" fmla="*/ 111 h 728"/>
                <a:gd name="T106" fmla="*/ 156 w 727"/>
                <a:gd name="T107" fmla="*/ 103 h 728"/>
                <a:gd name="T108" fmla="*/ 158 w 727"/>
                <a:gd name="T109" fmla="*/ 94 h 728"/>
                <a:gd name="T110" fmla="*/ 159 w 727"/>
                <a:gd name="T111" fmla="*/ 85 h 72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27" h="728">
                  <a:moveTo>
                    <a:pt x="727" y="364"/>
                  </a:moveTo>
                  <a:lnTo>
                    <a:pt x="727" y="344"/>
                  </a:lnTo>
                  <a:lnTo>
                    <a:pt x="725" y="323"/>
                  </a:lnTo>
                  <a:lnTo>
                    <a:pt x="723" y="303"/>
                  </a:lnTo>
                  <a:lnTo>
                    <a:pt x="719" y="283"/>
                  </a:lnTo>
                  <a:lnTo>
                    <a:pt x="713" y="263"/>
                  </a:lnTo>
                  <a:lnTo>
                    <a:pt x="707" y="244"/>
                  </a:lnTo>
                  <a:lnTo>
                    <a:pt x="700" y="224"/>
                  </a:lnTo>
                  <a:lnTo>
                    <a:pt x="692" y="206"/>
                  </a:lnTo>
                  <a:lnTo>
                    <a:pt x="683" y="188"/>
                  </a:lnTo>
                  <a:lnTo>
                    <a:pt x="672" y="170"/>
                  </a:lnTo>
                  <a:lnTo>
                    <a:pt x="660" y="153"/>
                  </a:lnTo>
                  <a:lnTo>
                    <a:pt x="649" y="137"/>
                  </a:lnTo>
                  <a:lnTo>
                    <a:pt x="635" y="121"/>
                  </a:lnTo>
                  <a:lnTo>
                    <a:pt x="621" y="106"/>
                  </a:lnTo>
                  <a:lnTo>
                    <a:pt x="606" y="92"/>
                  </a:lnTo>
                  <a:lnTo>
                    <a:pt x="591" y="80"/>
                  </a:lnTo>
                  <a:lnTo>
                    <a:pt x="574" y="67"/>
                  </a:lnTo>
                  <a:lnTo>
                    <a:pt x="558" y="56"/>
                  </a:lnTo>
                  <a:lnTo>
                    <a:pt x="540" y="46"/>
                  </a:lnTo>
                  <a:lnTo>
                    <a:pt x="522" y="36"/>
                  </a:lnTo>
                  <a:lnTo>
                    <a:pt x="504" y="27"/>
                  </a:lnTo>
                  <a:lnTo>
                    <a:pt x="485" y="20"/>
                  </a:lnTo>
                  <a:lnTo>
                    <a:pt x="464" y="14"/>
                  </a:lnTo>
                  <a:lnTo>
                    <a:pt x="445" y="9"/>
                  </a:lnTo>
                  <a:lnTo>
                    <a:pt x="425" y="5"/>
                  </a:lnTo>
                  <a:lnTo>
                    <a:pt x="405" y="2"/>
                  </a:lnTo>
                  <a:lnTo>
                    <a:pt x="384" y="1"/>
                  </a:lnTo>
                  <a:lnTo>
                    <a:pt x="364" y="0"/>
                  </a:lnTo>
                  <a:lnTo>
                    <a:pt x="344" y="1"/>
                  </a:lnTo>
                  <a:lnTo>
                    <a:pt x="324" y="2"/>
                  </a:lnTo>
                  <a:lnTo>
                    <a:pt x="304" y="5"/>
                  </a:lnTo>
                  <a:lnTo>
                    <a:pt x="283" y="9"/>
                  </a:lnTo>
                  <a:lnTo>
                    <a:pt x="263" y="14"/>
                  </a:lnTo>
                  <a:lnTo>
                    <a:pt x="244" y="20"/>
                  </a:lnTo>
                  <a:lnTo>
                    <a:pt x="225" y="27"/>
                  </a:lnTo>
                  <a:lnTo>
                    <a:pt x="207" y="36"/>
                  </a:lnTo>
                  <a:lnTo>
                    <a:pt x="189" y="46"/>
                  </a:lnTo>
                  <a:lnTo>
                    <a:pt x="170" y="56"/>
                  </a:lnTo>
                  <a:lnTo>
                    <a:pt x="153" y="67"/>
                  </a:lnTo>
                  <a:lnTo>
                    <a:pt x="137" y="80"/>
                  </a:lnTo>
                  <a:lnTo>
                    <a:pt x="121" y="92"/>
                  </a:lnTo>
                  <a:lnTo>
                    <a:pt x="107" y="106"/>
                  </a:lnTo>
                  <a:lnTo>
                    <a:pt x="93" y="121"/>
                  </a:lnTo>
                  <a:lnTo>
                    <a:pt x="80" y="137"/>
                  </a:lnTo>
                  <a:lnTo>
                    <a:pt x="67" y="153"/>
                  </a:lnTo>
                  <a:lnTo>
                    <a:pt x="56" y="170"/>
                  </a:lnTo>
                  <a:lnTo>
                    <a:pt x="46" y="188"/>
                  </a:lnTo>
                  <a:lnTo>
                    <a:pt x="36" y="206"/>
                  </a:lnTo>
                  <a:lnTo>
                    <a:pt x="28" y="224"/>
                  </a:lnTo>
                  <a:lnTo>
                    <a:pt x="21" y="244"/>
                  </a:lnTo>
                  <a:lnTo>
                    <a:pt x="15" y="263"/>
                  </a:lnTo>
                  <a:lnTo>
                    <a:pt x="10" y="283"/>
                  </a:lnTo>
                  <a:lnTo>
                    <a:pt x="5" y="303"/>
                  </a:lnTo>
                  <a:lnTo>
                    <a:pt x="2" y="323"/>
                  </a:lnTo>
                  <a:lnTo>
                    <a:pt x="1" y="344"/>
                  </a:lnTo>
                  <a:lnTo>
                    <a:pt x="0" y="364"/>
                  </a:lnTo>
                  <a:lnTo>
                    <a:pt x="1" y="384"/>
                  </a:lnTo>
                  <a:lnTo>
                    <a:pt x="2" y="404"/>
                  </a:lnTo>
                  <a:lnTo>
                    <a:pt x="5" y="425"/>
                  </a:lnTo>
                  <a:lnTo>
                    <a:pt x="10" y="445"/>
                  </a:lnTo>
                  <a:lnTo>
                    <a:pt x="15" y="465"/>
                  </a:lnTo>
                  <a:lnTo>
                    <a:pt x="21" y="484"/>
                  </a:lnTo>
                  <a:lnTo>
                    <a:pt x="28" y="503"/>
                  </a:lnTo>
                  <a:lnTo>
                    <a:pt x="36" y="522"/>
                  </a:lnTo>
                  <a:lnTo>
                    <a:pt x="46" y="540"/>
                  </a:lnTo>
                  <a:lnTo>
                    <a:pt x="56" y="558"/>
                  </a:lnTo>
                  <a:lnTo>
                    <a:pt x="67" y="575"/>
                  </a:lnTo>
                  <a:lnTo>
                    <a:pt x="80" y="591"/>
                  </a:lnTo>
                  <a:lnTo>
                    <a:pt x="93" y="607"/>
                  </a:lnTo>
                  <a:lnTo>
                    <a:pt x="107" y="622"/>
                  </a:lnTo>
                  <a:lnTo>
                    <a:pt x="121" y="635"/>
                  </a:lnTo>
                  <a:lnTo>
                    <a:pt x="137" y="648"/>
                  </a:lnTo>
                  <a:lnTo>
                    <a:pt x="153" y="661"/>
                  </a:lnTo>
                  <a:lnTo>
                    <a:pt x="170" y="672"/>
                  </a:lnTo>
                  <a:lnTo>
                    <a:pt x="189" y="682"/>
                  </a:lnTo>
                  <a:lnTo>
                    <a:pt x="207" y="692"/>
                  </a:lnTo>
                  <a:lnTo>
                    <a:pt x="225" y="700"/>
                  </a:lnTo>
                  <a:lnTo>
                    <a:pt x="244" y="707"/>
                  </a:lnTo>
                  <a:lnTo>
                    <a:pt x="263" y="713"/>
                  </a:lnTo>
                  <a:lnTo>
                    <a:pt x="283" y="719"/>
                  </a:lnTo>
                  <a:lnTo>
                    <a:pt x="304" y="723"/>
                  </a:lnTo>
                  <a:lnTo>
                    <a:pt x="324" y="726"/>
                  </a:lnTo>
                  <a:lnTo>
                    <a:pt x="344" y="727"/>
                  </a:lnTo>
                  <a:lnTo>
                    <a:pt x="364" y="728"/>
                  </a:lnTo>
                  <a:lnTo>
                    <a:pt x="384" y="727"/>
                  </a:lnTo>
                  <a:lnTo>
                    <a:pt x="405" y="726"/>
                  </a:lnTo>
                  <a:lnTo>
                    <a:pt x="425" y="723"/>
                  </a:lnTo>
                  <a:lnTo>
                    <a:pt x="445" y="719"/>
                  </a:lnTo>
                  <a:lnTo>
                    <a:pt x="464" y="713"/>
                  </a:lnTo>
                  <a:lnTo>
                    <a:pt x="485" y="707"/>
                  </a:lnTo>
                  <a:lnTo>
                    <a:pt x="504" y="700"/>
                  </a:lnTo>
                  <a:lnTo>
                    <a:pt x="522" y="692"/>
                  </a:lnTo>
                  <a:lnTo>
                    <a:pt x="540" y="682"/>
                  </a:lnTo>
                  <a:lnTo>
                    <a:pt x="558" y="672"/>
                  </a:lnTo>
                  <a:lnTo>
                    <a:pt x="574" y="661"/>
                  </a:lnTo>
                  <a:lnTo>
                    <a:pt x="591" y="648"/>
                  </a:lnTo>
                  <a:lnTo>
                    <a:pt x="606" y="635"/>
                  </a:lnTo>
                  <a:lnTo>
                    <a:pt x="621" y="622"/>
                  </a:lnTo>
                  <a:lnTo>
                    <a:pt x="635" y="607"/>
                  </a:lnTo>
                  <a:lnTo>
                    <a:pt x="649" y="591"/>
                  </a:lnTo>
                  <a:lnTo>
                    <a:pt x="660" y="575"/>
                  </a:lnTo>
                  <a:lnTo>
                    <a:pt x="672" y="558"/>
                  </a:lnTo>
                  <a:lnTo>
                    <a:pt x="683" y="540"/>
                  </a:lnTo>
                  <a:lnTo>
                    <a:pt x="692" y="522"/>
                  </a:lnTo>
                  <a:lnTo>
                    <a:pt x="700" y="503"/>
                  </a:lnTo>
                  <a:lnTo>
                    <a:pt x="707" y="484"/>
                  </a:lnTo>
                  <a:lnTo>
                    <a:pt x="713" y="465"/>
                  </a:lnTo>
                  <a:lnTo>
                    <a:pt x="719" y="445"/>
                  </a:lnTo>
                  <a:lnTo>
                    <a:pt x="723" y="425"/>
                  </a:lnTo>
                  <a:lnTo>
                    <a:pt x="725" y="404"/>
                  </a:lnTo>
                  <a:lnTo>
                    <a:pt x="727" y="384"/>
                  </a:lnTo>
                  <a:lnTo>
                    <a:pt x="727" y="364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18" name="Freeform 684"/>
            <p:cNvSpPr>
              <a:spLocks/>
            </p:cNvSpPr>
            <p:nvPr/>
          </p:nvSpPr>
          <p:spPr bwMode="auto">
            <a:xfrm>
              <a:off x="757" y="1831"/>
              <a:ext cx="360" cy="181"/>
            </a:xfrm>
            <a:custGeom>
              <a:avLst/>
              <a:gdLst>
                <a:gd name="T0" fmla="*/ 0 w 1637"/>
                <a:gd name="T1" fmla="*/ 7 h 819"/>
                <a:gd name="T2" fmla="*/ 1 w 1637"/>
                <a:gd name="T3" fmla="*/ 20 h 819"/>
                <a:gd name="T4" fmla="*/ 3 w 1637"/>
                <a:gd name="T5" fmla="*/ 34 h 819"/>
                <a:gd name="T6" fmla="*/ 6 w 1637"/>
                <a:gd name="T7" fmla="*/ 47 h 819"/>
                <a:gd name="T8" fmla="*/ 10 w 1637"/>
                <a:gd name="T9" fmla="*/ 60 h 819"/>
                <a:gd name="T10" fmla="*/ 15 w 1637"/>
                <a:gd name="T11" fmla="*/ 72 h 819"/>
                <a:gd name="T12" fmla="*/ 21 w 1637"/>
                <a:gd name="T13" fmla="*/ 84 h 819"/>
                <a:gd name="T14" fmla="*/ 28 w 1637"/>
                <a:gd name="T15" fmla="*/ 96 h 819"/>
                <a:gd name="T16" fmla="*/ 35 w 1637"/>
                <a:gd name="T17" fmla="*/ 108 h 819"/>
                <a:gd name="T18" fmla="*/ 44 w 1637"/>
                <a:gd name="T19" fmla="*/ 118 h 819"/>
                <a:gd name="T20" fmla="*/ 53 w 1637"/>
                <a:gd name="T21" fmla="*/ 128 h 819"/>
                <a:gd name="T22" fmla="*/ 63 w 1637"/>
                <a:gd name="T23" fmla="*/ 137 h 819"/>
                <a:gd name="T24" fmla="*/ 73 w 1637"/>
                <a:gd name="T25" fmla="*/ 146 h 819"/>
                <a:gd name="T26" fmla="*/ 84 w 1637"/>
                <a:gd name="T27" fmla="*/ 153 h 819"/>
                <a:gd name="T28" fmla="*/ 96 w 1637"/>
                <a:gd name="T29" fmla="*/ 160 h 819"/>
                <a:gd name="T30" fmla="*/ 108 w 1637"/>
                <a:gd name="T31" fmla="*/ 166 h 819"/>
                <a:gd name="T32" fmla="*/ 121 w 1637"/>
                <a:gd name="T33" fmla="*/ 171 h 819"/>
                <a:gd name="T34" fmla="*/ 133 w 1637"/>
                <a:gd name="T35" fmla="*/ 175 h 819"/>
                <a:gd name="T36" fmla="*/ 147 w 1637"/>
                <a:gd name="T37" fmla="*/ 178 h 819"/>
                <a:gd name="T38" fmla="*/ 160 w 1637"/>
                <a:gd name="T39" fmla="*/ 180 h 819"/>
                <a:gd name="T40" fmla="*/ 173 w 1637"/>
                <a:gd name="T41" fmla="*/ 181 h 819"/>
                <a:gd name="T42" fmla="*/ 187 w 1637"/>
                <a:gd name="T43" fmla="*/ 181 h 819"/>
                <a:gd name="T44" fmla="*/ 200 w 1637"/>
                <a:gd name="T45" fmla="*/ 180 h 819"/>
                <a:gd name="T46" fmla="*/ 214 w 1637"/>
                <a:gd name="T47" fmla="*/ 178 h 819"/>
                <a:gd name="T48" fmla="*/ 227 w 1637"/>
                <a:gd name="T49" fmla="*/ 175 h 819"/>
                <a:gd name="T50" fmla="*/ 240 w 1637"/>
                <a:gd name="T51" fmla="*/ 171 h 819"/>
                <a:gd name="T52" fmla="*/ 252 w 1637"/>
                <a:gd name="T53" fmla="*/ 166 h 819"/>
                <a:gd name="T54" fmla="*/ 264 w 1637"/>
                <a:gd name="T55" fmla="*/ 160 h 819"/>
                <a:gd name="T56" fmla="*/ 276 w 1637"/>
                <a:gd name="T57" fmla="*/ 153 h 819"/>
                <a:gd name="T58" fmla="*/ 287 w 1637"/>
                <a:gd name="T59" fmla="*/ 146 h 819"/>
                <a:gd name="T60" fmla="*/ 298 w 1637"/>
                <a:gd name="T61" fmla="*/ 137 h 819"/>
                <a:gd name="T62" fmla="*/ 307 w 1637"/>
                <a:gd name="T63" fmla="*/ 128 h 819"/>
                <a:gd name="T64" fmla="*/ 316 w 1637"/>
                <a:gd name="T65" fmla="*/ 118 h 819"/>
                <a:gd name="T66" fmla="*/ 325 w 1637"/>
                <a:gd name="T67" fmla="*/ 108 h 819"/>
                <a:gd name="T68" fmla="*/ 332 w 1637"/>
                <a:gd name="T69" fmla="*/ 96 h 819"/>
                <a:gd name="T70" fmla="*/ 339 w 1637"/>
                <a:gd name="T71" fmla="*/ 84 h 819"/>
                <a:gd name="T72" fmla="*/ 345 w 1637"/>
                <a:gd name="T73" fmla="*/ 72 h 819"/>
                <a:gd name="T74" fmla="*/ 350 w 1637"/>
                <a:gd name="T75" fmla="*/ 60 h 819"/>
                <a:gd name="T76" fmla="*/ 354 w 1637"/>
                <a:gd name="T77" fmla="*/ 47 h 819"/>
                <a:gd name="T78" fmla="*/ 357 w 1637"/>
                <a:gd name="T79" fmla="*/ 34 h 819"/>
                <a:gd name="T80" fmla="*/ 359 w 1637"/>
                <a:gd name="T81" fmla="*/ 20 h 819"/>
                <a:gd name="T82" fmla="*/ 360 w 1637"/>
                <a:gd name="T83" fmla="*/ 7 h 81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637" h="819">
                  <a:moveTo>
                    <a:pt x="0" y="0"/>
                  </a:moveTo>
                  <a:lnTo>
                    <a:pt x="1" y="31"/>
                  </a:lnTo>
                  <a:lnTo>
                    <a:pt x="4" y="61"/>
                  </a:lnTo>
                  <a:lnTo>
                    <a:pt x="6" y="92"/>
                  </a:lnTo>
                  <a:lnTo>
                    <a:pt x="10" y="122"/>
                  </a:lnTo>
                  <a:lnTo>
                    <a:pt x="15" y="152"/>
                  </a:lnTo>
                  <a:lnTo>
                    <a:pt x="22" y="182"/>
                  </a:lnTo>
                  <a:lnTo>
                    <a:pt x="29" y="212"/>
                  </a:lnTo>
                  <a:lnTo>
                    <a:pt x="38" y="242"/>
                  </a:lnTo>
                  <a:lnTo>
                    <a:pt x="47" y="270"/>
                  </a:lnTo>
                  <a:lnTo>
                    <a:pt x="58" y="299"/>
                  </a:lnTo>
                  <a:lnTo>
                    <a:pt x="70" y="327"/>
                  </a:lnTo>
                  <a:lnTo>
                    <a:pt x="82" y="356"/>
                  </a:lnTo>
                  <a:lnTo>
                    <a:pt x="96" y="382"/>
                  </a:lnTo>
                  <a:lnTo>
                    <a:pt x="110" y="409"/>
                  </a:lnTo>
                  <a:lnTo>
                    <a:pt x="126" y="435"/>
                  </a:lnTo>
                  <a:lnTo>
                    <a:pt x="143" y="461"/>
                  </a:lnTo>
                  <a:lnTo>
                    <a:pt x="161" y="487"/>
                  </a:lnTo>
                  <a:lnTo>
                    <a:pt x="179" y="510"/>
                  </a:lnTo>
                  <a:lnTo>
                    <a:pt x="198" y="534"/>
                  </a:lnTo>
                  <a:lnTo>
                    <a:pt x="220" y="557"/>
                  </a:lnTo>
                  <a:lnTo>
                    <a:pt x="241" y="579"/>
                  </a:lnTo>
                  <a:lnTo>
                    <a:pt x="262" y="600"/>
                  </a:lnTo>
                  <a:lnTo>
                    <a:pt x="286" y="621"/>
                  </a:lnTo>
                  <a:lnTo>
                    <a:pt x="309" y="640"/>
                  </a:lnTo>
                  <a:lnTo>
                    <a:pt x="334" y="659"/>
                  </a:lnTo>
                  <a:lnTo>
                    <a:pt x="358" y="676"/>
                  </a:lnTo>
                  <a:lnTo>
                    <a:pt x="384" y="693"/>
                  </a:lnTo>
                  <a:lnTo>
                    <a:pt x="410" y="709"/>
                  </a:lnTo>
                  <a:lnTo>
                    <a:pt x="437" y="724"/>
                  </a:lnTo>
                  <a:lnTo>
                    <a:pt x="464" y="738"/>
                  </a:lnTo>
                  <a:lnTo>
                    <a:pt x="492" y="751"/>
                  </a:lnTo>
                  <a:lnTo>
                    <a:pt x="520" y="762"/>
                  </a:lnTo>
                  <a:lnTo>
                    <a:pt x="549" y="773"/>
                  </a:lnTo>
                  <a:lnTo>
                    <a:pt x="578" y="783"/>
                  </a:lnTo>
                  <a:lnTo>
                    <a:pt x="607" y="791"/>
                  </a:lnTo>
                  <a:lnTo>
                    <a:pt x="637" y="798"/>
                  </a:lnTo>
                  <a:lnTo>
                    <a:pt x="667" y="804"/>
                  </a:lnTo>
                  <a:lnTo>
                    <a:pt x="697" y="809"/>
                  </a:lnTo>
                  <a:lnTo>
                    <a:pt x="728" y="813"/>
                  </a:lnTo>
                  <a:lnTo>
                    <a:pt x="757" y="817"/>
                  </a:lnTo>
                  <a:lnTo>
                    <a:pt x="788" y="818"/>
                  </a:lnTo>
                  <a:lnTo>
                    <a:pt x="819" y="819"/>
                  </a:lnTo>
                  <a:lnTo>
                    <a:pt x="850" y="818"/>
                  </a:lnTo>
                  <a:lnTo>
                    <a:pt x="880" y="817"/>
                  </a:lnTo>
                  <a:lnTo>
                    <a:pt x="911" y="813"/>
                  </a:lnTo>
                  <a:lnTo>
                    <a:pt x="941" y="809"/>
                  </a:lnTo>
                  <a:lnTo>
                    <a:pt x="971" y="804"/>
                  </a:lnTo>
                  <a:lnTo>
                    <a:pt x="1001" y="798"/>
                  </a:lnTo>
                  <a:lnTo>
                    <a:pt x="1031" y="791"/>
                  </a:lnTo>
                  <a:lnTo>
                    <a:pt x="1060" y="783"/>
                  </a:lnTo>
                  <a:lnTo>
                    <a:pt x="1090" y="773"/>
                  </a:lnTo>
                  <a:lnTo>
                    <a:pt x="1118" y="762"/>
                  </a:lnTo>
                  <a:lnTo>
                    <a:pt x="1146" y="751"/>
                  </a:lnTo>
                  <a:lnTo>
                    <a:pt x="1174" y="738"/>
                  </a:lnTo>
                  <a:lnTo>
                    <a:pt x="1201" y="724"/>
                  </a:lnTo>
                  <a:lnTo>
                    <a:pt x="1228" y="709"/>
                  </a:lnTo>
                  <a:lnTo>
                    <a:pt x="1255" y="693"/>
                  </a:lnTo>
                  <a:lnTo>
                    <a:pt x="1280" y="676"/>
                  </a:lnTo>
                  <a:lnTo>
                    <a:pt x="1305" y="659"/>
                  </a:lnTo>
                  <a:lnTo>
                    <a:pt x="1329" y="640"/>
                  </a:lnTo>
                  <a:lnTo>
                    <a:pt x="1353" y="621"/>
                  </a:lnTo>
                  <a:lnTo>
                    <a:pt x="1375" y="600"/>
                  </a:lnTo>
                  <a:lnTo>
                    <a:pt x="1397" y="579"/>
                  </a:lnTo>
                  <a:lnTo>
                    <a:pt x="1419" y="557"/>
                  </a:lnTo>
                  <a:lnTo>
                    <a:pt x="1439" y="534"/>
                  </a:lnTo>
                  <a:lnTo>
                    <a:pt x="1459" y="510"/>
                  </a:lnTo>
                  <a:lnTo>
                    <a:pt x="1477" y="487"/>
                  </a:lnTo>
                  <a:lnTo>
                    <a:pt x="1495" y="461"/>
                  </a:lnTo>
                  <a:lnTo>
                    <a:pt x="1511" y="435"/>
                  </a:lnTo>
                  <a:lnTo>
                    <a:pt x="1527" y="409"/>
                  </a:lnTo>
                  <a:lnTo>
                    <a:pt x="1542" y="382"/>
                  </a:lnTo>
                  <a:lnTo>
                    <a:pt x="1556" y="356"/>
                  </a:lnTo>
                  <a:lnTo>
                    <a:pt x="1569" y="327"/>
                  </a:lnTo>
                  <a:lnTo>
                    <a:pt x="1581" y="299"/>
                  </a:lnTo>
                  <a:lnTo>
                    <a:pt x="1591" y="270"/>
                  </a:lnTo>
                  <a:lnTo>
                    <a:pt x="1601" y="242"/>
                  </a:lnTo>
                  <a:lnTo>
                    <a:pt x="1609" y="212"/>
                  </a:lnTo>
                  <a:lnTo>
                    <a:pt x="1617" y="182"/>
                  </a:lnTo>
                  <a:lnTo>
                    <a:pt x="1623" y="152"/>
                  </a:lnTo>
                  <a:lnTo>
                    <a:pt x="1628" y="122"/>
                  </a:lnTo>
                  <a:lnTo>
                    <a:pt x="1632" y="92"/>
                  </a:lnTo>
                  <a:lnTo>
                    <a:pt x="1635" y="61"/>
                  </a:lnTo>
                  <a:lnTo>
                    <a:pt x="1637" y="31"/>
                  </a:lnTo>
                  <a:lnTo>
                    <a:pt x="1637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19" name="Freeform 685"/>
            <p:cNvSpPr>
              <a:spLocks/>
            </p:cNvSpPr>
            <p:nvPr/>
          </p:nvSpPr>
          <p:spPr bwMode="auto">
            <a:xfrm>
              <a:off x="670" y="1650"/>
              <a:ext cx="411" cy="456"/>
            </a:xfrm>
            <a:custGeom>
              <a:avLst/>
              <a:gdLst>
                <a:gd name="T0" fmla="*/ 0 w 1860"/>
                <a:gd name="T1" fmla="*/ 64 h 2065"/>
                <a:gd name="T2" fmla="*/ 1 w 1860"/>
                <a:gd name="T3" fmla="*/ 111 h 2065"/>
                <a:gd name="T4" fmla="*/ 2 w 1860"/>
                <a:gd name="T5" fmla="*/ 134 h 2065"/>
                <a:gd name="T6" fmla="*/ 3 w 1860"/>
                <a:gd name="T7" fmla="*/ 157 h 2065"/>
                <a:gd name="T8" fmla="*/ 5 w 1860"/>
                <a:gd name="T9" fmla="*/ 180 h 2065"/>
                <a:gd name="T10" fmla="*/ 8 w 1860"/>
                <a:gd name="T11" fmla="*/ 203 h 2065"/>
                <a:gd name="T12" fmla="*/ 12 w 1860"/>
                <a:gd name="T13" fmla="*/ 225 h 2065"/>
                <a:gd name="T14" fmla="*/ 17 w 1860"/>
                <a:gd name="T15" fmla="*/ 248 h 2065"/>
                <a:gd name="T16" fmla="*/ 20 w 1860"/>
                <a:gd name="T17" fmla="*/ 259 h 2065"/>
                <a:gd name="T18" fmla="*/ 23 w 1860"/>
                <a:gd name="T19" fmla="*/ 271 h 2065"/>
                <a:gd name="T20" fmla="*/ 27 w 1860"/>
                <a:gd name="T21" fmla="*/ 282 h 2065"/>
                <a:gd name="T22" fmla="*/ 31 w 1860"/>
                <a:gd name="T23" fmla="*/ 293 h 2065"/>
                <a:gd name="T24" fmla="*/ 35 w 1860"/>
                <a:gd name="T25" fmla="*/ 304 h 2065"/>
                <a:gd name="T26" fmla="*/ 40 w 1860"/>
                <a:gd name="T27" fmla="*/ 315 h 2065"/>
                <a:gd name="T28" fmla="*/ 46 w 1860"/>
                <a:gd name="T29" fmla="*/ 325 h 2065"/>
                <a:gd name="T30" fmla="*/ 51 w 1860"/>
                <a:gd name="T31" fmla="*/ 336 h 2065"/>
                <a:gd name="T32" fmla="*/ 57 w 1860"/>
                <a:gd name="T33" fmla="*/ 346 h 2065"/>
                <a:gd name="T34" fmla="*/ 64 w 1860"/>
                <a:gd name="T35" fmla="*/ 356 h 2065"/>
                <a:gd name="T36" fmla="*/ 71 w 1860"/>
                <a:gd name="T37" fmla="*/ 366 h 2065"/>
                <a:gd name="T38" fmla="*/ 78 w 1860"/>
                <a:gd name="T39" fmla="*/ 375 h 2065"/>
                <a:gd name="T40" fmla="*/ 86 w 1860"/>
                <a:gd name="T41" fmla="*/ 384 h 2065"/>
                <a:gd name="T42" fmla="*/ 94 w 1860"/>
                <a:gd name="T43" fmla="*/ 393 h 2065"/>
                <a:gd name="T44" fmla="*/ 102 w 1860"/>
                <a:gd name="T45" fmla="*/ 401 h 2065"/>
                <a:gd name="T46" fmla="*/ 111 w 1860"/>
                <a:gd name="T47" fmla="*/ 409 h 2065"/>
                <a:gd name="T48" fmla="*/ 120 w 1860"/>
                <a:gd name="T49" fmla="*/ 416 h 2065"/>
                <a:gd name="T50" fmla="*/ 129 w 1860"/>
                <a:gd name="T51" fmla="*/ 422 h 2065"/>
                <a:gd name="T52" fmla="*/ 139 w 1860"/>
                <a:gd name="T53" fmla="*/ 428 h 2065"/>
                <a:gd name="T54" fmla="*/ 150 w 1860"/>
                <a:gd name="T55" fmla="*/ 434 h 2065"/>
                <a:gd name="T56" fmla="*/ 160 w 1860"/>
                <a:gd name="T57" fmla="*/ 439 h 2065"/>
                <a:gd name="T58" fmla="*/ 171 w 1860"/>
                <a:gd name="T59" fmla="*/ 443 h 2065"/>
                <a:gd name="T60" fmla="*/ 182 w 1860"/>
                <a:gd name="T61" fmla="*/ 447 h 2065"/>
                <a:gd name="T62" fmla="*/ 193 w 1860"/>
                <a:gd name="T63" fmla="*/ 450 h 2065"/>
                <a:gd name="T64" fmla="*/ 205 w 1860"/>
                <a:gd name="T65" fmla="*/ 452 h 2065"/>
                <a:gd name="T66" fmla="*/ 216 w 1860"/>
                <a:gd name="T67" fmla="*/ 454 h 2065"/>
                <a:gd name="T68" fmla="*/ 228 w 1860"/>
                <a:gd name="T69" fmla="*/ 455 h 2065"/>
                <a:gd name="T70" fmla="*/ 240 w 1860"/>
                <a:gd name="T71" fmla="*/ 456 h 2065"/>
                <a:gd name="T72" fmla="*/ 252 w 1860"/>
                <a:gd name="T73" fmla="*/ 456 h 2065"/>
                <a:gd name="T74" fmla="*/ 264 w 1860"/>
                <a:gd name="T75" fmla="*/ 456 h 2065"/>
                <a:gd name="T76" fmla="*/ 276 w 1860"/>
                <a:gd name="T77" fmla="*/ 454 h 2065"/>
                <a:gd name="T78" fmla="*/ 288 w 1860"/>
                <a:gd name="T79" fmla="*/ 453 h 2065"/>
                <a:gd name="T80" fmla="*/ 300 w 1860"/>
                <a:gd name="T81" fmla="*/ 451 h 2065"/>
                <a:gd name="T82" fmla="*/ 312 w 1860"/>
                <a:gd name="T83" fmla="*/ 448 h 2065"/>
                <a:gd name="T84" fmla="*/ 323 w 1860"/>
                <a:gd name="T85" fmla="*/ 445 h 2065"/>
                <a:gd name="T86" fmla="*/ 335 w 1860"/>
                <a:gd name="T87" fmla="*/ 442 h 2065"/>
                <a:gd name="T88" fmla="*/ 346 w 1860"/>
                <a:gd name="T89" fmla="*/ 438 h 2065"/>
                <a:gd name="T90" fmla="*/ 358 w 1860"/>
                <a:gd name="T91" fmla="*/ 433 h 2065"/>
                <a:gd name="T92" fmla="*/ 369 w 1860"/>
                <a:gd name="T93" fmla="*/ 428 h 2065"/>
                <a:gd name="T94" fmla="*/ 379 w 1860"/>
                <a:gd name="T95" fmla="*/ 422 h 2065"/>
                <a:gd name="T96" fmla="*/ 390 w 1860"/>
                <a:gd name="T97" fmla="*/ 417 h 2065"/>
                <a:gd name="T98" fmla="*/ 400 w 1860"/>
                <a:gd name="T99" fmla="*/ 410 h 2065"/>
                <a:gd name="T100" fmla="*/ 409 w 1860"/>
                <a:gd name="T101" fmla="*/ 403 h 206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860" h="2065">
                  <a:moveTo>
                    <a:pt x="0" y="0"/>
                  </a:moveTo>
                  <a:lnTo>
                    <a:pt x="0" y="83"/>
                  </a:lnTo>
                  <a:lnTo>
                    <a:pt x="1" y="167"/>
                  </a:lnTo>
                  <a:lnTo>
                    <a:pt x="1" y="250"/>
                  </a:lnTo>
                  <a:lnTo>
                    <a:pt x="2" y="292"/>
                  </a:lnTo>
                  <a:lnTo>
                    <a:pt x="2" y="334"/>
                  </a:lnTo>
                  <a:lnTo>
                    <a:pt x="3" y="376"/>
                  </a:lnTo>
                  <a:lnTo>
                    <a:pt x="4" y="418"/>
                  </a:lnTo>
                  <a:lnTo>
                    <a:pt x="4" y="460"/>
                  </a:lnTo>
                  <a:lnTo>
                    <a:pt x="5" y="502"/>
                  </a:lnTo>
                  <a:lnTo>
                    <a:pt x="6" y="523"/>
                  </a:lnTo>
                  <a:lnTo>
                    <a:pt x="6" y="543"/>
                  </a:lnTo>
                  <a:lnTo>
                    <a:pt x="7" y="564"/>
                  </a:lnTo>
                  <a:lnTo>
                    <a:pt x="8" y="585"/>
                  </a:lnTo>
                  <a:lnTo>
                    <a:pt x="8" y="606"/>
                  </a:lnTo>
                  <a:lnTo>
                    <a:pt x="9" y="627"/>
                  </a:lnTo>
                  <a:lnTo>
                    <a:pt x="10" y="648"/>
                  </a:lnTo>
                  <a:lnTo>
                    <a:pt x="11" y="669"/>
                  </a:lnTo>
                  <a:lnTo>
                    <a:pt x="13" y="689"/>
                  </a:lnTo>
                  <a:lnTo>
                    <a:pt x="15" y="710"/>
                  </a:lnTo>
                  <a:lnTo>
                    <a:pt x="16" y="732"/>
                  </a:lnTo>
                  <a:lnTo>
                    <a:pt x="18" y="752"/>
                  </a:lnTo>
                  <a:lnTo>
                    <a:pt x="19" y="773"/>
                  </a:lnTo>
                  <a:lnTo>
                    <a:pt x="21" y="793"/>
                  </a:lnTo>
                  <a:lnTo>
                    <a:pt x="23" y="815"/>
                  </a:lnTo>
                  <a:lnTo>
                    <a:pt x="25" y="835"/>
                  </a:lnTo>
                  <a:lnTo>
                    <a:pt x="27" y="856"/>
                  </a:lnTo>
                  <a:lnTo>
                    <a:pt x="30" y="876"/>
                  </a:lnTo>
                  <a:lnTo>
                    <a:pt x="33" y="898"/>
                  </a:lnTo>
                  <a:lnTo>
                    <a:pt x="36" y="918"/>
                  </a:lnTo>
                  <a:lnTo>
                    <a:pt x="39" y="938"/>
                  </a:lnTo>
                  <a:lnTo>
                    <a:pt x="42" y="959"/>
                  </a:lnTo>
                  <a:lnTo>
                    <a:pt x="45" y="980"/>
                  </a:lnTo>
                  <a:lnTo>
                    <a:pt x="49" y="1001"/>
                  </a:lnTo>
                  <a:lnTo>
                    <a:pt x="53" y="1021"/>
                  </a:lnTo>
                  <a:lnTo>
                    <a:pt x="57" y="1041"/>
                  </a:lnTo>
                  <a:lnTo>
                    <a:pt x="61" y="1062"/>
                  </a:lnTo>
                  <a:lnTo>
                    <a:pt x="66" y="1083"/>
                  </a:lnTo>
                  <a:lnTo>
                    <a:pt x="71" y="1103"/>
                  </a:lnTo>
                  <a:lnTo>
                    <a:pt x="75" y="1123"/>
                  </a:lnTo>
                  <a:lnTo>
                    <a:pt x="78" y="1134"/>
                  </a:lnTo>
                  <a:lnTo>
                    <a:pt x="81" y="1144"/>
                  </a:lnTo>
                  <a:lnTo>
                    <a:pt x="84" y="1154"/>
                  </a:lnTo>
                  <a:lnTo>
                    <a:pt x="86" y="1164"/>
                  </a:lnTo>
                  <a:lnTo>
                    <a:pt x="89" y="1175"/>
                  </a:lnTo>
                  <a:lnTo>
                    <a:pt x="92" y="1184"/>
                  </a:lnTo>
                  <a:lnTo>
                    <a:pt x="95" y="1195"/>
                  </a:lnTo>
                  <a:lnTo>
                    <a:pt x="98" y="1204"/>
                  </a:lnTo>
                  <a:lnTo>
                    <a:pt x="101" y="1215"/>
                  </a:lnTo>
                  <a:lnTo>
                    <a:pt x="104" y="1225"/>
                  </a:lnTo>
                  <a:lnTo>
                    <a:pt x="107" y="1235"/>
                  </a:lnTo>
                  <a:lnTo>
                    <a:pt x="111" y="1245"/>
                  </a:lnTo>
                  <a:lnTo>
                    <a:pt x="115" y="1255"/>
                  </a:lnTo>
                  <a:lnTo>
                    <a:pt x="118" y="1265"/>
                  </a:lnTo>
                  <a:lnTo>
                    <a:pt x="121" y="1276"/>
                  </a:lnTo>
                  <a:lnTo>
                    <a:pt x="125" y="1285"/>
                  </a:lnTo>
                  <a:lnTo>
                    <a:pt x="128" y="1296"/>
                  </a:lnTo>
                  <a:lnTo>
                    <a:pt x="133" y="1306"/>
                  </a:lnTo>
                  <a:lnTo>
                    <a:pt x="136" y="1316"/>
                  </a:lnTo>
                  <a:lnTo>
                    <a:pt x="140" y="1326"/>
                  </a:lnTo>
                  <a:lnTo>
                    <a:pt x="144" y="1335"/>
                  </a:lnTo>
                  <a:lnTo>
                    <a:pt x="149" y="1346"/>
                  </a:lnTo>
                  <a:lnTo>
                    <a:pt x="152" y="1356"/>
                  </a:lnTo>
                  <a:lnTo>
                    <a:pt x="156" y="1365"/>
                  </a:lnTo>
                  <a:lnTo>
                    <a:pt x="160" y="1376"/>
                  </a:lnTo>
                  <a:lnTo>
                    <a:pt x="165" y="1385"/>
                  </a:lnTo>
                  <a:lnTo>
                    <a:pt x="170" y="1395"/>
                  </a:lnTo>
                  <a:lnTo>
                    <a:pt x="174" y="1405"/>
                  </a:lnTo>
                  <a:lnTo>
                    <a:pt x="178" y="1415"/>
                  </a:lnTo>
                  <a:lnTo>
                    <a:pt x="183" y="1425"/>
                  </a:lnTo>
                  <a:lnTo>
                    <a:pt x="188" y="1434"/>
                  </a:lnTo>
                  <a:lnTo>
                    <a:pt x="192" y="1444"/>
                  </a:lnTo>
                  <a:lnTo>
                    <a:pt x="198" y="1454"/>
                  </a:lnTo>
                  <a:lnTo>
                    <a:pt x="202" y="1463"/>
                  </a:lnTo>
                  <a:lnTo>
                    <a:pt x="207" y="1473"/>
                  </a:lnTo>
                  <a:lnTo>
                    <a:pt x="213" y="1482"/>
                  </a:lnTo>
                  <a:lnTo>
                    <a:pt x="218" y="1492"/>
                  </a:lnTo>
                  <a:lnTo>
                    <a:pt x="223" y="1501"/>
                  </a:lnTo>
                  <a:lnTo>
                    <a:pt x="227" y="1511"/>
                  </a:lnTo>
                  <a:lnTo>
                    <a:pt x="233" y="1521"/>
                  </a:lnTo>
                  <a:lnTo>
                    <a:pt x="239" y="1530"/>
                  </a:lnTo>
                  <a:lnTo>
                    <a:pt x="245" y="1540"/>
                  </a:lnTo>
                  <a:lnTo>
                    <a:pt x="250" y="1548"/>
                  </a:lnTo>
                  <a:lnTo>
                    <a:pt x="255" y="1558"/>
                  </a:lnTo>
                  <a:lnTo>
                    <a:pt x="260" y="1567"/>
                  </a:lnTo>
                  <a:lnTo>
                    <a:pt x="267" y="1576"/>
                  </a:lnTo>
                  <a:lnTo>
                    <a:pt x="272" y="1586"/>
                  </a:lnTo>
                  <a:lnTo>
                    <a:pt x="279" y="1594"/>
                  </a:lnTo>
                  <a:lnTo>
                    <a:pt x="284" y="1604"/>
                  </a:lnTo>
                  <a:lnTo>
                    <a:pt x="290" y="1612"/>
                  </a:lnTo>
                  <a:lnTo>
                    <a:pt x="297" y="1622"/>
                  </a:lnTo>
                  <a:lnTo>
                    <a:pt x="303" y="1630"/>
                  </a:lnTo>
                  <a:lnTo>
                    <a:pt x="308" y="1639"/>
                  </a:lnTo>
                  <a:lnTo>
                    <a:pt x="315" y="1647"/>
                  </a:lnTo>
                  <a:lnTo>
                    <a:pt x="321" y="1656"/>
                  </a:lnTo>
                  <a:lnTo>
                    <a:pt x="328" y="1665"/>
                  </a:lnTo>
                  <a:lnTo>
                    <a:pt x="335" y="1674"/>
                  </a:lnTo>
                  <a:lnTo>
                    <a:pt x="341" y="1682"/>
                  </a:lnTo>
                  <a:lnTo>
                    <a:pt x="348" y="1690"/>
                  </a:lnTo>
                  <a:lnTo>
                    <a:pt x="354" y="1698"/>
                  </a:lnTo>
                  <a:lnTo>
                    <a:pt x="362" y="1707"/>
                  </a:lnTo>
                  <a:lnTo>
                    <a:pt x="368" y="1715"/>
                  </a:lnTo>
                  <a:lnTo>
                    <a:pt x="375" y="1724"/>
                  </a:lnTo>
                  <a:lnTo>
                    <a:pt x="382" y="1731"/>
                  </a:lnTo>
                  <a:lnTo>
                    <a:pt x="389" y="1740"/>
                  </a:lnTo>
                  <a:lnTo>
                    <a:pt x="396" y="1747"/>
                  </a:lnTo>
                  <a:lnTo>
                    <a:pt x="403" y="1755"/>
                  </a:lnTo>
                  <a:lnTo>
                    <a:pt x="411" y="1763"/>
                  </a:lnTo>
                  <a:lnTo>
                    <a:pt x="418" y="1771"/>
                  </a:lnTo>
                  <a:lnTo>
                    <a:pt x="426" y="1778"/>
                  </a:lnTo>
                  <a:lnTo>
                    <a:pt x="433" y="1786"/>
                  </a:lnTo>
                  <a:lnTo>
                    <a:pt x="440" y="1793"/>
                  </a:lnTo>
                  <a:lnTo>
                    <a:pt x="448" y="1801"/>
                  </a:lnTo>
                  <a:lnTo>
                    <a:pt x="455" y="1808"/>
                  </a:lnTo>
                  <a:lnTo>
                    <a:pt x="463" y="1816"/>
                  </a:lnTo>
                  <a:lnTo>
                    <a:pt x="470" y="1823"/>
                  </a:lnTo>
                  <a:lnTo>
                    <a:pt x="479" y="1829"/>
                  </a:lnTo>
                  <a:lnTo>
                    <a:pt x="486" y="1837"/>
                  </a:lnTo>
                  <a:lnTo>
                    <a:pt x="495" y="1843"/>
                  </a:lnTo>
                  <a:lnTo>
                    <a:pt x="502" y="1851"/>
                  </a:lnTo>
                  <a:lnTo>
                    <a:pt x="511" y="1857"/>
                  </a:lnTo>
                  <a:lnTo>
                    <a:pt x="519" y="1863"/>
                  </a:lnTo>
                  <a:lnTo>
                    <a:pt x="527" y="1870"/>
                  </a:lnTo>
                  <a:lnTo>
                    <a:pt x="535" y="1876"/>
                  </a:lnTo>
                  <a:lnTo>
                    <a:pt x="544" y="1883"/>
                  </a:lnTo>
                  <a:lnTo>
                    <a:pt x="552" y="1889"/>
                  </a:lnTo>
                  <a:lnTo>
                    <a:pt x="561" y="1895"/>
                  </a:lnTo>
                  <a:lnTo>
                    <a:pt x="569" y="1902"/>
                  </a:lnTo>
                  <a:lnTo>
                    <a:pt x="578" y="1907"/>
                  </a:lnTo>
                  <a:lnTo>
                    <a:pt x="586" y="1913"/>
                  </a:lnTo>
                  <a:lnTo>
                    <a:pt x="595" y="1919"/>
                  </a:lnTo>
                  <a:lnTo>
                    <a:pt x="603" y="1924"/>
                  </a:lnTo>
                  <a:lnTo>
                    <a:pt x="613" y="1929"/>
                  </a:lnTo>
                  <a:lnTo>
                    <a:pt x="621" y="1936"/>
                  </a:lnTo>
                  <a:lnTo>
                    <a:pt x="631" y="1940"/>
                  </a:lnTo>
                  <a:lnTo>
                    <a:pt x="640" y="1945"/>
                  </a:lnTo>
                  <a:lnTo>
                    <a:pt x="649" y="1951"/>
                  </a:lnTo>
                  <a:lnTo>
                    <a:pt x="658" y="1956"/>
                  </a:lnTo>
                  <a:lnTo>
                    <a:pt x="667" y="1960"/>
                  </a:lnTo>
                  <a:lnTo>
                    <a:pt x="677" y="1966"/>
                  </a:lnTo>
                  <a:lnTo>
                    <a:pt x="685" y="1970"/>
                  </a:lnTo>
                  <a:lnTo>
                    <a:pt x="695" y="1974"/>
                  </a:lnTo>
                  <a:lnTo>
                    <a:pt x="705" y="1978"/>
                  </a:lnTo>
                  <a:lnTo>
                    <a:pt x="714" y="1983"/>
                  </a:lnTo>
                  <a:lnTo>
                    <a:pt x="724" y="1987"/>
                  </a:lnTo>
                  <a:lnTo>
                    <a:pt x="733" y="1991"/>
                  </a:lnTo>
                  <a:lnTo>
                    <a:pt x="743" y="1995"/>
                  </a:lnTo>
                  <a:lnTo>
                    <a:pt x="752" y="1999"/>
                  </a:lnTo>
                  <a:lnTo>
                    <a:pt x="763" y="2003"/>
                  </a:lnTo>
                  <a:lnTo>
                    <a:pt x="773" y="2006"/>
                  </a:lnTo>
                  <a:lnTo>
                    <a:pt x="782" y="2010"/>
                  </a:lnTo>
                  <a:lnTo>
                    <a:pt x="793" y="2014"/>
                  </a:lnTo>
                  <a:lnTo>
                    <a:pt x="802" y="2017"/>
                  </a:lnTo>
                  <a:lnTo>
                    <a:pt x="812" y="2020"/>
                  </a:lnTo>
                  <a:lnTo>
                    <a:pt x="823" y="2023"/>
                  </a:lnTo>
                  <a:lnTo>
                    <a:pt x="832" y="2025"/>
                  </a:lnTo>
                  <a:lnTo>
                    <a:pt x="843" y="2028"/>
                  </a:lnTo>
                  <a:lnTo>
                    <a:pt x="853" y="2032"/>
                  </a:lnTo>
                  <a:lnTo>
                    <a:pt x="863" y="2034"/>
                  </a:lnTo>
                  <a:lnTo>
                    <a:pt x="874" y="2036"/>
                  </a:lnTo>
                  <a:lnTo>
                    <a:pt x="883" y="2039"/>
                  </a:lnTo>
                  <a:lnTo>
                    <a:pt x="894" y="2041"/>
                  </a:lnTo>
                  <a:lnTo>
                    <a:pt x="905" y="2043"/>
                  </a:lnTo>
                  <a:lnTo>
                    <a:pt x="915" y="2046"/>
                  </a:lnTo>
                  <a:lnTo>
                    <a:pt x="926" y="2048"/>
                  </a:lnTo>
                  <a:lnTo>
                    <a:pt x="936" y="2049"/>
                  </a:lnTo>
                  <a:lnTo>
                    <a:pt x="946" y="2051"/>
                  </a:lnTo>
                  <a:lnTo>
                    <a:pt x="957" y="2053"/>
                  </a:lnTo>
                  <a:lnTo>
                    <a:pt x="968" y="2054"/>
                  </a:lnTo>
                  <a:lnTo>
                    <a:pt x="978" y="2055"/>
                  </a:lnTo>
                  <a:lnTo>
                    <a:pt x="989" y="2057"/>
                  </a:lnTo>
                  <a:lnTo>
                    <a:pt x="999" y="2058"/>
                  </a:lnTo>
                  <a:lnTo>
                    <a:pt x="1010" y="2059"/>
                  </a:lnTo>
                  <a:lnTo>
                    <a:pt x="1021" y="2060"/>
                  </a:lnTo>
                  <a:lnTo>
                    <a:pt x="1031" y="2061"/>
                  </a:lnTo>
                  <a:lnTo>
                    <a:pt x="1042" y="2061"/>
                  </a:lnTo>
                  <a:lnTo>
                    <a:pt x="1054" y="2063"/>
                  </a:lnTo>
                  <a:lnTo>
                    <a:pt x="1064" y="2064"/>
                  </a:lnTo>
                  <a:lnTo>
                    <a:pt x="1075" y="2064"/>
                  </a:lnTo>
                  <a:lnTo>
                    <a:pt x="1086" y="2064"/>
                  </a:lnTo>
                  <a:lnTo>
                    <a:pt x="1096" y="2065"/>
                  </a:lnTo>
                  <a:lnTo>
                    <a:pt x="1107" y="2065"/>
                  </a:lnTo>
                  <a:lnTo>
                    <a:pt x="1118" y="2065"/>
                  </a:lnTo>
                  <a:lnTo>
                    <a:pt x="1129" y="2065"/>
                  </a:lnTo>
                  <a:lnTo>
                    <a:pt x="1140" y="2065"/>
                  </a:lnTo>
                  <a:lnTo>
                    <a:pt x="1151" y="2065"/>
                  </a:lnTo>
                  <a:lnTo>
                    <a:pt x="1161" y="2064"/>
                  </a:lnTo>
                  <a:lnTo>
                    <a:pt x="1173" y="2064"/>
                  </a:lnTo>
                  <a:lnTo>
                    <a:pt x="1184" y="2064"/>
                  </a:lnTo>
                  <a:lnTo>
                    <a:pt x="1194" y="2063"/>
                  </a:lnTo>
                  <a:lnTo>
                    <a:pt x="1205" y="2061"/>
                  </a:lnTo>
                  <a:lnTo>
                    <a:pt x="1216" y="2061"/>
                  </a:lnTo>
                  <a:lnTo>
                    <a:pt x="1227" y="2060"/>
                  </a:lnTo>
                  <a:lnTo>
                    <a:pt x="1238" y="2059"/>
                  </a:lnTo>
                  <a:lnTo>
                    <a:pt x="1249" y="2058"/>
                  </a:lnTo>
                  <a:lnTo>
                    <a:pt x="1259" y="2057"/>
                  </a:lnTo>
                  <a:lnTo>
                    <a:pt x="1271" y="2055"/>
                  </a:lnTo>
                  <a:lnTo>
                    <a:pt x="1282" y="2054"/>
                  </a:lnTo>
                  <a:lnTo>
                    <a:pt x="1292" y="2053"/>
                  </a:lnTo>
                  <a:lnTo>
                    <a:pt x="1303" y="2051"/>
                  </a:lnTo>
                  <a:lnTo>
                    <a:pt x="1314" y="2050"/>
                  </a:lnTo>
                  <a:lnTo>
                    <a:pt x="1324" y="2048"/>
                  </a:lnTo>
                  <a:lnTo>
                    <a:pt x="1336" y="2046"/>
                  </a:lnTo>
                  <a:lnTo>
                    <a:pt x="1347" y="2043"/>
                  </a:lnTo>
                  <a:lnTo>
                    <a:pt x="1357" y="2042"/>
                  </a:lnTo>
                  <a:lnTo>
                    <a:pt x="1368" y="2040"/>
                  </a:lnTo>
                  <a:lnTo>
                    <a:pt x="1379" y="2037"/>
                  </a:lnTo>
                  <a:lnTo>
                    <a:pt x="1389" y="2035"/>
                  </a:lnTo>
                  <a:lnTo>
                    <a:pt x="1400" y="2033"/>
                  </a:lnTo>
                  <a:lnTo>
                    <a:pt x="1410" y="2031"/>
                  </a:lnTo>
                  <a:lnTo>
                    <a:pt x="1421" y="2027"/>
                  </a:lnTo>
                  <a:lnTo>
                    <a:pt x="1432" y="2025"/>
                  </a:lnTo>
                  <a:lnTo>
                    <a:pt x="1442" y="2022"/>
                  </a:lnTo>
                  <a:lnTo>
                    <a:pt x="1453" y="2019"/>
                  </a:lnTo>
                  <a:lnTo>
                    <a:pt x="1464" y="2017"/>
                  </a:lnTo>
                  <a:lnTo>
                    <a:pt x="1474" y="2014"/>
                  </a:lnTo>
                  <a:lnTo>
                    <a:pt x="1485" y="2010"/>
                  </a:lnTo>
                  <a:lnTo>
                    <a:pt x="1496" y="2007"/>
                  </a:lnTo>
                  <a:lnTo>
                    <a:pt x="1506" y="2004"/>
                  </a:lnTo>
                  <a:lnTo>
                    <a:pt x="1516" y="2000"/>
                  </a:lnTo>
                  <a:lnTo>
                    <a:pt x="1527" y="1997"/>
                  </a:lnTo>
                  <a:lnTo>
                    <a:pt x="1537" y="1993"/>
                  </a:lnTo>
                  <a:lnTo>
                    <a:pt x="1548" y="1989"/>
                  </a:lnTo>
                  <a:lnTo>
                    <a:pt x="1557" y="1986"/>
                  </a:lnTo>
                  <a:lnTo>
                    <a:pt x="1568" y="1982"/>
                  </a:lnTo>
                  <a:lnTo>
                    <a:pt x="1578" y="1977"/>
                  </a:lnTo>
                  <a:lnTo>
                    <a:pt x="1588" y="1973"/>
                  </a:lnTo>
                  <a:lnTo>
                    <a:pt x="1598" y="1970"/>
                  </a:lnTo>
                  <a:lnTo>
                    <a:pt x="1609" y="1966"/>
                  </a:lnTo>
                  <a:lnTo>
                    <a:pt x="1618" y="1961"/>
                  </a:lnTo>
                  <a:lnTo>
                    <a:pt x="1629" y="1957"/>
                  </a:lnTo>
                  <a:lnTo>
                    <a:pt x="1638" y="1952"/>
                  </a:lnTo>
                  <a:lnTo>
                    <a:pt x="1648" y="1948"/>
                  </a:lnTo>
                  <a:lnTo>
                    <a:pt x="1659" y="1943"/>
                  </a:lnTo>
                  <a:lnTo>
                    <a:pt x="1668" y="1938"/>
                  </a:lnTo>
                  <a:lnTo>
                    <a:pt x="1678" y="1934"/>
                  </a:lnTo>
                  <a:lnTo>
                    <a:pt x="1687" y="1928"/>
                  </a:lnTo>
                  <a:lnTo>
                    <a:pt x="1697" y="1924"/>
                  </a:lnTo>
                  <a:lnTo>
                    <a:pt x="1706" y="1919"/>
                  </a:lnTo>
                  <a:lnTo>
                    <a:pt x="1716" y="1913"/>
                  </a:lnTo>
                  <a:lnTo>
                    <a:pt x="1726" y="1908"/>
                  </a:lnTo>
                  <a:lnTo>
                    <a:pt x="1735" y="1903"/>
                  </a:lnTo>
                  <a:lnTo>
                    <a:pt x="1744" y="1898"/>
                  </a:lnTo>
                  <a:lnTo>
                    <a:pt x="1753" y="1892"/>
                  </a:lnTo>
                  <a:lnTo>
                    <a:pt x="1763" y="1887"/>
                  </a:lnTo>
                  <a:lnTo>
                    <a:pt x="1771" y="1880"/>
                  </a:lnTo>
                  <a:lnTo>
                    <a:pt x="1781" y="1875"/>
                  </a:lnTo>
                  <a:lnTo>
                    <a:pt x="1790" y="1870"/>
                  </a:lnTo>
                  <a:lnTo>
                    <a:pt x="1799" y="1863"/>
                  </a:lnTo>
                  <a:lnTo>
                    <a:pt x="1808" y="1858"/>
                  </a:lnTo>
                  <a:lnTo>
                    <a:pt x="1817" y="1852"/>
                  </a:lnTo>
                  <a:lnTo>
                    <a:pt x="1826" y="1845"/>
                  </a:lnTo>
                  <a:lnTo>
                    <a:pt x="1834" y="1840"/>
                  </a:lnTo>
                  <a:lnTo>
                    <a:pt x="1843" y="1834"/>
                  </a:lnTo>
                  <a:lnTo>
                    <a:pt x="1851" y="1827"/>
                  </a:lnTo>
                  <a:lnTo>
                    <a:pt x="1860" y="182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20" name="Freeform 686"/>
            <p:cNvSpPr>
              <a:spLocks/>
            </p:cNvSpPr>
            <p:nvPr/>
          </p:nvSpPr>
          <p:spPr bwMode="auto">
            <a:xfrm>
              <a:off x="1081" y="1650"/>
              <a:ext cx="115" cy="402"/>
            </a:xfrm>
            <a:custGeom>
              <a:avLst/>
              <a:gdLst>
                <a:gd name="T0" fmla="*/ 2 w 523"/>
                <a:gd name="T1" fmla="*/ 400 h 1821"/>
                <a:gd name="T2" fmla="*/ 5 w 523"/>
                <a:gd name="T3" fmla="*/ 398 h 1821"/>
                <a:gd name="T4" fmla="*/ 9 w 523"/>
                <a:gd name="T5" fmla="*/ 395 h 1821"/>
                <a:gd name="T6" fmla="*/ 13 w 523"/>
                <a:gd name="T7" fmla="*/ 392 h 1821"/>
                <a:gd name="T8" fmla="*/ 16 w 523"/>
                <a:gd name="T9" fmla="*/ 389 h 1821"/>
                <a:gd name="T10" fmla="*/ 20 w 523"/>
                <a:gd name="T11" fmla="*/ 385 h 1821"/>
                <a:gd name="T12" fmla="*/ 23 w 523"/>
                <a:gd name="T13" fmla="*/ 382 h 1821"/>
                <a:gd name="T14" fmla="*/ 27 w 523"/>
                <a:gd name="T15" fmla="*/ 379 h 1821"/>
                <a:gd name="T16" fmla="*/ 30 w 523"/>
                <a:gd name="T17" fmla="*/ 376 h 1821"/>
                <a:gd name="T18" fmla="*/ 33 w 523"/>
                <a:gd name="T19" fmla="*/ 372 h 1821"/>
                <a:gd name="T20" fmla="*/ 36 w 523"/>
                <a:gd name="T21" fmla="*/ 369 h 1821"/>
                <a:gd name="T22" fmla="*/ 39 w 523"/>
                <a:gd name="T23" fmla="*/ 366 h 1821"/>
                <a:gd name="T24" fmla="*/ 42 w 523"/>
                <a:gd name="T25" fmla="*/ 362 h 1821"/>
                <a:gd name="T26" fmla="*/ 45 w 523"/>
                <a:gd name="T27" fmla="*/ 359 h 1821"/>
                <a:gd name="T28" fmla="*/ 48 w 523"/>
                <a:gd name="T29" fmla="*/ 355 h 1821"/>
                <a:gd name="T30" fmla="*/ 51 w 523"/>
                <a:gd name="T31" fmla="*/ 351 h 1821"/>
                <a:gd name="T32" fmla="*/ 54 w 523"/>
                <a:gd name="T33" fmla="*/ 348 h 1821"/>
                <a:gd name="T34" fmla="*/ 56 w 523"/>
                <a:gd name="T35" fmla="*/ 344 h 1821"/>
                <a:gd name="T36" fmla="*/ 59 w 523"/>
                <a:gd name="T37" fmla="*/ 340 h 1821"/>
                <a:gd name="T38" fmla="*/ 61 w 523"/>
                <a:gd name="T39" fmla="*/ 336 h 1821"/>
                <a:gd name="T40" fmla="*/ 64 w 523"/>
                <a:gd name="T41" fmla="*/ 332 h 1821"/>
                <a:gd name="T42" fmla="*/ 66 w 523"/>
                <a:gd name="T43" fmla="*/ 328 h 1821"/>
                <a:gd name="T44" fmla="*/ 69 w 523"/>
                <a:gd name="T45" fmla="*/ 325 h 1821"/>
                <a:gd name="T46" fmla="*/ 71 w 523"/>
                <a:gd name="T47" fmla="*/ 320 h 1821"/>
                <a:gd name="T48" fmla="*/ 73 w 523"/>
                <a:gd name="T49" fmla="*/ 316 h 1821"/>
                <a:gd name="T50" fmla="*/ 75 w 523"/>
                <a:gd name="T51" fmla="*/ 312 h 1821"/>
                <a:gd name="T52" fmla="*/ 77 w 523"/>
                <a:gd name="T53" fmla="*/ 308 h 1821"/>
                <a:gd name="T54" fmla="*/ 79 w 523"/>
                <a:gd name="T55" fmla="*/ 304 h 1821"/>
                <a:gd name="T56" fmla="*/ 81 w 523"/>
                <a:gd name="T57" fmla="*/ 300 h 1821"/>
                <a:gd name="T58" fmla="*/ 83 w 523"/>
                <a:gd name="T59" fmla="*/ 296 h 1821"/>
                <a:gd name="T60" fmla="*/ 84 w 523"/>
                <a:gd name="T61" fmla="*/ 291 h 1821"/>
                <a:gd name="T62" fmla="*/ 86 w 523"/>
                <a:gd name="T63" fmla="*/ 287 h 1821"/>
                <a:gd name="T64" fmla="*/ 88 w 523"/>
                <a:gd name="T65" fmla="*/ 283 h 1821"/>
                <a:gd name="T66" fmla="*/ 89 w 523"/>
                <a:gd name="T67" fmla="*/ 279 h 1821"/>
                <a:gd name="T68" fmla="*/ 91 w 523"/>
                <a:gd name="T69" fmla="*/ 274 h 1821"/>
                <a:gd name="T70" fmla="*/ 92 w 523"/>
                <a:gd name="T71" fmla="*/ 270 h 1821"/>
                <a:gd name="T72" fmla="*/ 93 w 523"/>
                <a:gd name="T73" fmla="*/ 266 h 1821"/>
                <a:gd name="T74" fmla="*/ 95 w 523"/>
                <a:gd name="T75" fmla="*/ 261 h 1821"/>
                <a:gd name="T76" fmla="*/ 96 w 523"/>
                <a:gd name="T77" fmla="*/ 257 h 1821"/>
                <a:gd name="T78" fmla="*/ 97 w 523"/>
                <a:gd name="T79" fmla="*/ 252 h 1821"/>
                <a:gd name="T80" fmla="*/ 98 w 523"/>
                <a:gd name="T81" fmla="*/ 248 h 1821"/>
                <a:gd name="T82" fmla="*/ 100 w 523"/>
                <a:gd name="T83" fmla="*/ 241 h 1821"/>
                <a:gd name="T84" fmla="*/ 102 w 523"/>
                <a:gd name="T85" fmla="*/ 232 h 1821"/>
                <a:gd name="T86" fmla="*/ 103 w 523"/>
                <a:gd name="T87" fmla="*/ 223 h 1821"/>
                <a:gd name="T88" fmla="*/ 105 w 523"/>
                <a:gd name="T89" fmla="*/ 213 h 1821"/>
                <a:gd name="T90" fmla="*/ 106 w 523"/>
                <a:gd name="T91" fmla="*/ 204 h 1821"/>
                <a:gd name="T92" fmla="*/ 108 w 523"/>
                <a:gd name="T93" fmla="*/ 195 h 1821"/>
                <a:gd name="T94" fmla="*/ 109 w 523"/>
                <a:gd name="T95" fmla="*/ 185 h 1821"/>
                <a:gd name="T96" fmla="*/ 110 w 523"/>
                <a:gd name="T97" fmla="*/ 176 h 1821"/>
                <a:gd name="T98" fmla="*/ 111 w 523"/>
                <a:gd name="T99" fmla="*/ 167 h 1821"/>
                <a:gd name="T100" fmla="*/ 112 w 523"/>
                <a:gd name="T101" fmla="*/ 158 h 1821"/>
                <a:gd name="T102" fmla="*/ 112 w 523"/>
                <a:gd name="T103" fmla="*/ 148 h 1821"/>
                <a:gd name="T104" fmla="*/ 113 w 523"/>
                <a:gd name="T105" fmla="*/ 139 h 1821"/>
                <a:gd name="T106" fmla="*/ 113 w 523"/>
                <a:gd name="T107" fmla="*/ 129 h 1821"/>
                <a:gd name="T108" fmla="*/ 114 w 523"/>
                <a:gd name="T109" fmla="*/ 120 h 1821"/>
                <a:gd name="T110" fmla="*/ 114 w 523"/>
                <a:gd name="T111" fmla="*/ 111 h 1821"/>
                <a:gd name="T112" fmla="*/ 115 w 523"/>
                <a:gd name="T113" fmla="*/ 101 h 1821"/>
                <a:gd name="T114" fmla="*/ 115 w 523"/>
                <a:gd name="T115" fmla="*/ 92 h 1821"/>
                <a:gd name="T116" fmla="*/ 115 w 523"/>
                <a:gd name="T117" fmla="*/ 74 h 1821"/>
                <a:gd name="T118" fmla="*/ 115 w 523"/>
                <a:gd name="T119" fmla="*/ 55 h 1821"/>
                <a:gd name="T120" fmla="*/ 115 w 523"/>
                <a:gd name="T121" fmla="*/ 37 h 1821"/>
                <a:gd name="T122" fmla="*/ 115 w 523"/>
                <a:gd name="T123" fmla="*/ 18 h 1821"/>
                <a:gd name="T124" fmla="*/ 115 w 523"/>
                <a:gd name="T125" fmla="*/ 0 h 182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23" h="1821">
                  <a:moveTo>
                    <a:pt x="0" y="1821"/>
                  </a:moveTo>
                  <a:lnTo>
                    <a:pt x="8" y="1814"/>
                  </a:lnTo>
                  <a:lnTo>
                    <a:pt x="17" y="1808"/>
                  </a:lnTo>
                  <a:lnTo>
                    <a:pt x="25" y="1802"/>
                  </a:lnTo>
                  <a:lnTo>
                    <a:pt x="34" y="1794"/>
                  </a:lnTo>
                  <a:lnTo>
                    <a:pt x="42" y="1788"/>
                  </a:lnTo>
                  <a:lnTo>
                    <a:pt x="50" y="1781"/>
                  </a:lnTo>
                  <a:lnTo>
                    <a:pt x="58" y="1774"/>
                  </a:lnTo>
                  <a:lnTo>
                    <a:pt x="66" y="1768"/>
                  </a:lnTo>
                  <a:lnTo>
                    <a:pt x="74" y="1760"/>
                  </a:lnTo>
                  <a:lnTo>
                    <a:pt x="82" y="1754"/>
                  </a:lnTo>
                  <a:lnTo>
                    <a:pt x="90" y="1746"/>
                  </a:lnTo>
                  <a:lnTo>
                    <a:pt x="98" y="1739"/>
                  </a:lnTo>
                  <a:lnTo>
                    <a:pt x="105" y="1731"/>
                  </a:lnTo>
                  <a:lnTo>
                    <a:pt x="113" y="1724"/>
                  </a:lnTo>
                  <a:lnTo>
                    <a:pt x="121" y="1718"/>
                  </a:lnTo>
                  <a:lnTo>
                    <a:pt x="129" y="1710"/>
                  </a:lnTo>
                  <a:lnTo>
                    <a:pt x="135" y="1703"/>
                  </a:lnTo>
                  <a:lnTo>
                    <a:pt x="143" y="1694"/>
                  </a:lnTo>
                  <a:lnTo>
                    <a:pt x="150" y="1687"/>
                  </a:lnTo>
                  <a:lnTo>
                    <a:pt x="157" y="1679"/>
                  </a:lnTo>
                  <a:lnTo>
                    <a:pt x="165" y="1672"/>
                  </a:lnTo>
                  <a:lnTo>
                    <a:pt x="171" y="1663"/>
                  </a:lnTo>
                  <a:lnTo>
                    <a:pt x="179" y="1656"/>
                  </a:lnTo>
                  <a:lnTo>
                    <a:pt x="185" y="1648"/>
                  </a:lnTo>
                  <a:lnTo>
                    <a:pt x="193" y="1640"/>
                  </a:lnTo>
                  <a:lnTo>
                    <a:pt x="199" y="1632"/>
                  </a:lnTo>
                  <a:lnTo>
                    <a:pt x="205" y="1624"/>
                  </a:lnTo>
                  <a:lnTo>
                    <a:pt x="212" y="1615"/>
                  </a:lnTo>
                  <a:lnTo>
                    <a:pt x="219" y="1608"/>
                  </a:lnTo>
                  <a:lnTo>
                    <a:pt x="226" y="1599"/>
                  </a:lnTo>
                  <a:lnTo>
                    <a:pt x="232" y="1591"/>
                  </a:lnTo>
                  <a:lnTo>
                    <a:pt x="237" y="1582"/>
                  </a:lnTo>
                  <a:lnTo>
                    <a:pt x="244" y="1575"/>
                  </a:lnTo>
                  <a:lnTo>
                    <a:pt x="250" y="1566"/>
                  </a:lnTo>
                  <a:lnTo>
                    <a:pt x="256" y="1558"/>
                  </a:lnTo>
                  <a:lnTo>
                    <a:pt x="262" y="1549"/>
                  </a:lnTo>
                  <a:lnTo>
                    <a:pt x="268" y="1541"/>
                  </a:lnTo>
                  <a:lnTo>
                    <a:pt x="273" y="1531"/>
                  </a:lnTo>
                  <a:lnTo>
                    <a:pt x="279" y="1523"/>
                  </a:lnTo>
                  <a:lnTo>
                    <a:pt x="285" y="1514"/>
                  </a:lnTo>
                  <a:lnTo>
                    <a:pt x="291" y="1506"/>
                  </a:lnTo>
                  <a:lnTo>
                    <a:pt x="296" y="1496"/>
                  </a:lnTo>
                  <a:lnTo>
                    <a:pt x="301" y="1488"/>
                  </a:lnTo>
                  <a:lnTo>
                    <a:pt x="306" y="1479"/>
                  </a:lnTo>
                  <a:lnTo>
                    <a:pt x="312" y="1470"/>
                  </a:lnTo>
                  <a:lnTo>
                    <a:pt x="317" y="1461"/>
                  </a:lnTo>
                  <a:lnTo>
                    <a:pt x="321" y="1451"/>
                  </a:lnTo>
                  <a:lnTo>
                    <a:pt x="327" y="1443"/>
                  </a:lnTo>
                  <a:lnTo>
                    <a:pt x="332" y="1433"/>
                  </a:lnTo>
                  <a:lnTo>
                    <a:pt x="336" y="1425"/>
                  </a:lnTo>
                  <a:lnTo>
                    <a:pt x="341" y="1415"/>
                  </a:lnTo>
                  <a:lnTo>
                    <a:pt x="346" y="1406"/>
                  </a:lnTo>
                  <a:lnTo>
                    <a:pt x="350" y="1396"/>
                  </a:lnTo>
                  <a:lnTo>
                    <a:pt x="354" y="1388"/>
                  </a:lnTo>
                  <a:lnTo>
                    <a:pt x="359" y="1378"/>
                  </a:lnTo>
                  <a:lnTo>
                    <a:pt x="363" y="1368"/>
                  </a:lnTo>
                  <a:lnTo>
                    <a:pt x="367" y="1359"/>
                  </a:lnTo>
                  <a:lnTo>
                    <a:pt x="371" y="1349"/>
                  </a:lnTo>
                  <a:lnTo>
                    <a:pt x="376" y="1340"/>
                  </a:lnTo>
                  <a:lnTo>
                    <a:pt x="380" y="1330"/>
                  </a:lnTo>
                  <a:lnTo>
                    <a:pt x="383" y="1320"/>
                  </a:lnTo>
                  <a:lnTo>
                    <a:pt x="387" y="1311"/>
                  </a:lnTo>
                  <a:lnTo>
                    <a:pt x="391" y="1301"/>
                  </a:lnTo>
                  <a:lnTo>
                    <a:pt x="395" y="1292"/>
                  </a:lnTo>
                  <a:lnTo>
                    <a:pt x="398" y="1282"/>
                  </a:lnTo>
                  <a:lnTo>
                    <a:pt x="401" y="1273"/>
                  </a:lnTo>
                  <a:lnTo>
                    <a:pt x="406" y="1263"/>
                  </a:lnTo>
                  <a:lnTo>
                    <a:pt x="409" y="1252"/>
                  </a:lnTo>
                  <a:lnTo>
                    <a:pt x="412" y="1243"/>
                  </a:lnTo>
                  <a:lnTo>
                    <a:pt x="415" y="1233"/>
                  </a:lnTo>
                  <a:lnTo>
                    <a:pt x="418" y="1222"/>
                  </a:lnTo>
                  <a:lnTo>
                    <a:pt x="421" y="1213"/>
                  </a:lnTo>
                  <a:lnTo>
                    <a:pt x="425" y="1203"/>
                  </a:lnTo>
                  <a:lnTo>
                    <a:pt x="428" y="1193"/>
                  </a:lnTo>
                  <a:lnTo>
                    <a:pt x="430" y="1183"/>
                  </a:lnTo>
                  <a:lnTo>
                    <a:pt x="433" y="1172"/>
                  </a:lnTo>
                  <a:lnTo>
                    <a:pt x="436" y="1163"/>
                  </a:lnTo>
                  <a:lnTo>
                    <a:pt x="439" y="1152"/>
                  </a:lnTo>
                  <a:lnTo>
                    <a:pt x="442" y="1143"/>
                  </a:lnTo>
                  <a:lnTo>
                    <a:pt x="444" y="1132"/>
                  </a:lnTo>
                  <a:lnTo>
                    <a:pt x="446" y="1122"/>
                  </a:lnTo>
                  <a:lnTo>
                    <a:pt x="449" y="1112"/>
                  </a:lnTo>
                  <a:lnTo>
                    <a:pt x="453" y="1092"/>
                  </a:lnTo>
                  <a:lnTo>
                    <a:pt x="459" y="1071"/>
                  </a:lnTo>
                  <a:lnTo>
                    <a:pt x="463" y="1050"/>
                  </a:lnTo>
                  <a:lnTo>
                    <a:pt x="467" y="1030"/>
                  </a:lnTo>
                  <a:lnTo>
                    <a:pt x="470" y="1008"/>
                  </a:lnTo>
                  <a:lnTo>
                    <a:pt x="475" y="988"/>
                  </a:lnTo>
                  <a:lnTo>
                    <a:pt x="478" y="967"/>
                  </a:lnTo>
                  <a:lnTo>
                    <a:pt x="481" y="946"/>
                  </a:lnTo>
                  <a:lnTo>
                    <a:pt x="484" y="925"/>
                  </a:lnTo>
                  <a:lnTo>
                    <a:pt x="488" y="904"/>
                  </a:lnTo>
                  <a:lnTo>
                    <a:pt x="491" y="883"/>
                  </a:lnTo>
                  <a:lnTo>
                    <a:pt x="493" y="862"/>
                  </a:lnTo>
                  <a:lnTo>
                    <a:pt x="495" y="840"/>
                  </a:lnTo>
                  <a:lnTo>
                    <a:pt x="498" y="819"/>
                  </a:lnTo>
                  <a:lnTo>
                    <a:pt x="500" y="799"/>
                  </a:lnTo>
                  <a:lnTo>
                    <a:pt x="502" y="777"/>
                  </a:lnTo>
                  <a:lnTo>
                    <a:pt x="503" y="756"/>
                  </a:lnTo>
                  <a:lnTo>
                    <a:pt x="506" y="735"/>
                  </a:lnTo>
                  <a:lnTo>
                    <a:pt x="508" y="714"/>
                  </a:lnTo>
                  <a:lnTo>
                    <a:pt x="509" y="692"/>
                  </a:lnTo>
                  <a:lnTo>
                    <a:pt x="510" y="671"/>
                  </a:lnTo>
                  <a:lnTo>
                    <a:pt x="512" y="650"/>
                  </a:lnTo>
                  <a:lnTo>
                    <a:pt x="513" y="628"/>
                  </a:lnTo>
                  <a:lnTo>
                    <a:pt x="514" y="607"/>
                  </a:lnTo>
                  <a:lnTo>
                    <a:pt x="515" y="586"/>
                  </a:lnTo>
                  <a:lnTo>
                    <a:pt x="516" y="564"/>
                  </a:lnTo>
                  <a:lnTo>
                    <a:pt x="517" y="543"/>
                  </a:lnTo>
                  <a:lnTo>
                    <a:pt x="518" y="522"/>
                  </a:lnTo>
                  <a:lnTo>
                    <a:pt x="518" y="502"/>
                  </a:lnTo>
                  <a:lnTo>
                    <a:pt x="519" y="480"/>
                  </a:lnTo>
                  <a:lnTo>
                    <a:pt x="521" y="459"/>
                  </a:lnTo>
                  <a:lnTo>
                    <a:pt x="521" y="438"/>
                  </a:lnTo>
                  <a:lnTo>
                    <a:pt x="521" y="418"/>
                  </a:lnTo>
                  <a:lnTo>
                    <a:pt x="522" y="375"/>
                  </a:lnTo>
                  <a:lnTo>
                    <a:pt x="523" y="333"/>
                  </a:lnTo>
                  <a:lnTo>
                    <a:pt x="523" y="292"/>
                  </a:lnTo>
                  <a:lnTo>
                    <a:pt x="523" y="249"/>
                  </a:lnTo>
                  <a:lnTo>
                    <a:pt x="523" y="208"/>
                  </a:lnTo>
                  <a:lnTo>
                    <a:pt x="523" y="166"/>
                  </a:lnTo>
                  <a:lnTo>
                    <a:pt x="523" y="125"/>
                  </a:lnTo>
                  <a:lnTo>
                    <a:pt x="522" y="83"/>
                  </a:lnTo>
                  <a:lnTo>
                    <a:pt x="522" y="42"/>
                  </a:lnTo>
                  <a:lnTo>
                    <a:pt x="521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21" name="Line 687"/>
            <p:cNvSpPr>
              <a:spLocks noChangeShapeType="1"/>
            </p:cNvSpPr>
            <p:nvPr/>
          </p:nvSpPr>
          <p:spPr bwMode="auto">
            <a:xfrm flipH="1">
              <a:off x="675" y="1831"/>
              <a:ext cx="8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22" name="Line 688"/>
            <p:cNvSpPr>
              <a:spLocks noChangeShapeType="1"/>
            </p:cNvSpPr>
            <p:nvPr/>
          </p:nvSpPr>
          <p:spPr bwMode="auto">
            <a:xfrm>
              <a:off x="803" y="1831"/>
              <a:ext cx="11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23" name="Line 689"/>
            <p:cNvSpPr>
              <a:spLocks noChangeShapeType="1"/>
            </p:cNvSpPr>
            <p:nvPr/>
          </p:nvSpPr>
          <p:spPr bwMode="auto">
            <a:xfrm>
              <a:off x="931" y="1831"/>
              <a:ext cx="1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24" name="Line 690"/>
            <p:cNvSpPr>
              <a:spLocks noChangeShapeType="1"/>
            </p:cNvSpPr>
            <p:nvPr/>
          </p:nvSpPr>
          <p:spPr bwMode="auto">
            <a:xfrm>
              <a:off x="964" y="1831"/>
              <a:ext cx="11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25" name="Freeform 691"/>
            <p:cNvSpPr>
              <a:spLocks/>
            </p:cNvSpPr>
            <p:nvPr/>
          </p:nvSpPr>
          <p:spPr bwMode="auto">
            <a:xfrm>
              <a:off x="930" y="1467"/>
              <a:ext cx="43" cy="50"/>
            </a:xfrm>
            <a:custGeom>
              <a:avLst/>
              <a:gdLst>
                <a:gd name="T0" fmla="*/ 0 w 195"/>
                <a:gd name="T1" fmla="*/ 50 h 227"/>
                <a:gd name="T2" fmla="*/ 17 w 195"/>
                <a:gd name="T3" fmla="*/ 50 h 227"/>
                <a:gd name="T4" fmla="*/ 19 w 195"/>
                <a:gd name="T5" fmla="*/ 50 h 227"/>
                <a:gd name="T6" fmla="*/ 20 w 195"/>
                <a:gd name="T7" fmla="*/ 50 h 227"/>
                <a:gd name="T8" fmla="*/ 22 w 195"/>
                <a:gd name="T9" fmla="*/ 50 h 227"/>
                <a:gd name="T10" fmla="*/ 23 w 195"/>
                <a:gd name="T11" fmla="*/ 49 h 227"/>
                <a:gd name="T12" fmla="*/ 24 w 195"/>
                <a:gd name="T13" fmla="*/ 48 h 227"/>
                <a:gd name="T14" fmla="*/ 26 w 195"/>
                <a:gd name="T15" fmla="*/ 48 h 227"/>
                <a:gd name="T16" fmla="*/ 27 w 195"/>
                <a:gd name="T17" fmla="*/ 47 h 227"/>
                <a:gd name="T18" fmla="*/ 28 w 195"/>
                <a:gd name="T19" fmla="*/ 46 h 227"/>
                <a:gd name="T20" fmla="*/ 30 w 195"/>
                <a:gd name="T21" fmla="*/ 44 h 227"/>
                <a:gd name="T22" fmla="*/ 31 w 195"/>
                <a:gd name="T23" fmla="*/ 43 h 227"/>
                <a:gd name="T24" fmla="*/ 32 w 195"/>
                <a:gd name="T25" fmla="*/ 42 h 227"/>
                <a:gd name="T26" fmla="*/ 34 w 195"/>
                <a:gd name="T27" fmla="*/ 41 h 227"/>
                <a:gd name="T28" fmla="*/ 35 w 195"/>
                <a:gd name="T29" fmla="*/ 39 h 227"/>
                <a:gd name="T30" fmla="*/ 36 w 195"/>
                <a:gd name="T31" fmla="*/ 37 h 227"/>
                <a:gd name="T32" fmla="*/ 37 w 195"/>
                <a:gd name="T33" fmla="*/ 36 h 227"/>
                <a:gd name="T34" fmla="*/ 38 w 195"/>
                <a:gd name="T35" fmla="*/ 34 h 227"/>
                <a:gd name="T36" fmla="*/ 39 w 195"/>
                <a:gd name="T37" fmla="*/ 32 h 227"/>
                <a:gd name="T38" fmla="*/ 40 w 195"/>
                <a:gd name="T39" fmla="*/ 30 h 227"/>
                <a:gd name="T40" fmla="*/ 41 w 195"/>
                <a:gd name="T41" fmla="*/ 29 h 227"/>
                <a:gd name="T42" fmla="*/ 41 w 195"/>
                <a:gd name="T43" fmla="*/ 27 h 227"/>
                <a:gd name="T44" fmla="*/ 42 w 195"/>
                <a:gd name="T45" fmla="*/ 25 h 227"/>
                <a:gd name="T46" fmla="*/ 42 w 195"/>
                <a:gd name="T47" fmla="*/ 23 h 227"/>
                <a:gd name="T48" fmla="*/ 43 w 195"/>
                <a:gd name="T49" fmla="*/ 21 h 227"/>
                <a:gd name="T50" fmla="*/ 43 w 195"/>
                <a:gd name="T51" fmla="*/ 19 h 227"/>
                <a:gd name="T52" fmla="*/ 43 w 195"/>
                <a:gd name="T53" fmla="*/ 18 h 227"/>
                <a:gd name="T54" fmla="*/ 43 w 195"/>
                <a:gd name="T55" fmla="*/ 16 h 227"/>
                <a:gd name="T56" fmla="*/ 43 w 195"/>
                <a:gd name="T57" fmla="*/ 14 h 227"/>
                <a:gd name="T58" fmla="*/ 43 w 195"/>
                <a:gd name="T59" fmla="*/ 12 h 227"/>
                <a:gd name="T60" fmla="*/ 43 w 195"/>
                <a:gd name="T61" fmla="*/ 11 h 227"/>
                <a:gd name="T62" fmla="*/ 42 w 195"/>
                <a:gd name="T63" fmla="*/ 9 h 227"/>
                <a:gd name="T64" fmla="*/ 42 w 195"/>
                <a:gd name="T65" fmla="*/ 8 h 227"/>
                <a:gd name="T66" fmla="*/ 41 w 195"/>
                <a:gd name="T67" fmla="*/ 7 h 227"/>
                <a:gd name="T68" fmla="*/ 41 w 195"/>
                <a:gd name="T69" fmla="*/ 5 h 227"/>
                <a:gd name="T70" fmla="*/ 40 w 195"/>
                <a:gd name="T71" fmla="*/ 4 h 227"/>
                <a:gd name="T72" fmla="*/ 39 w 195"/>
                <a:gd name="T73" fmla="*/ 3 h 227"/>
                <a:gd name="T74" fmla="*/ 38 w 195"/>
                <a:gd name="T75" fmla="*/ 2 h 227"/>
                <a:gd name="T76" fmla="*/ 37 w 195"/>
                <a:gd name="T77" fmla="*/ 2 h 227"/>
                <a:gd name="T78" fmla="*/ 36 w 195"/>
                <a:gd name="T79" fmla="*/ 1 h 227"/>
                <a:gd name="T80" fmla="*/ 35 w 195"/>
                <a:gd name="T81" fmla="*/ 1 h 227"/>
                <a:gd name="T82" fmla="*/ 34 w 195"/>
                <a:gd name="T83" fmla="*/ 0 h 227"/>
                <a:gd name="T84" fmla="*/ 32 w 195"/>
                <a:gd name="T85" fmla="*/ 0 h 227"/>
                <a:gd name="T86" fmla="*/ 31 w 195"/>
                <a:gd name="T87" fmla="*/ 0 h 227"/>
                <a:gd name="T88" fmla="*/ 13 w 195"/>
                <a:gd name="T89" fmla="*/ 0 h 22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95" h="227">
                  <a:moveTo>
                    <a:pt x="0" y="227"/>
                  </a:moveTo>
                  <a:lnTo>
                    <a:pt x="79" y="227"/>
                  </a:lnTo>
                  <a:lnTo>
                    <a:pt x="86" y="227"/>
                  </a:lnTo>
                  <a:lnTo>
                    <a:pt x="92" y="226"/>
                  </a:lnTo>
                  <a:lnTo>
                    <a:pt x="98" y="225"/>
                  </a:lnTo>
                  <a:lnTo>
                    <a:pt x="105" y="223"/>
                  </a:lnTo>
                  <a:lnTo>
                    <a:pt x="111" y="219"/>
                  </a:lnTo>
                  <a:lnTo>
                    <a:pt x="118" y="216"/>
                  </a:lnTo>
                  <a:lnTo>
                    <a:pt x="124" y="212"/>
                  </a:lnTo>
                  <a:lnTo>
                    <a:pt x="129" y="208"/>
                  </a:lnTo>
                  <a:lnTo>
                    <a:pt x="136" y="202"/>
                  </a:lnTo>
                  <a:lnTo>
                    <a:pt x="142" y="197"/>
                  </a:lnTo>
                  <a:lnTo>
                    <a:pt x="147" y="191"/>
                  </a:lnTo>
                  <a:lnTo>
                    <a:pt x="153" y="184"/>
                  </a:lnTo>
                  <a:lnTo>
                    <a:pt x="159" y="178"/>
                  </a:lnTo>
                  <a:lnTo>
                    <a:pt x="163" y="170"/>
                  </a:lnTo>
                  <a:lnTo>
                    <a:pt x="169" y="163"/>
                  </a:lnTo>
                  <a:lnTo>
                    <a:pt x="173" y="155"/>
                  </a:lnTo>
                  <a:lnTo>
                    <a:pt x="177" y="147"/>
                  </a:lnTo>
                  <a:lnTo>
                    <a:pt x="180" y="138"/>
                  </a:lnTo>
                  <a:lnTo>
                    <a:pt x="185" y="131"/>
                  </a:lnTo>
                  <a:lnTo>
                    <a:pt x="187" y="122"/>
                  </a:lnTo>
                  <a:lnTo>
                    <a:pt x="190" y="114"/>
                  </a:lnTo>
                  <a:lnTo>
                    <a:pt x="192" y="105"/>
                  </a:lnTo>
                  <a:lnTo>
                    <a:pt x="193" y="97"/>
                  </a:lnTo>
                  <a:lnTo>
                    <a:pt x="194" y="88"/>
                  </a:lnTo>
                  <a:lnTo>
                    <a:pt x="195" y="80"/>
                  </a:lnTo>
                  <a:lnTo>
                    <a:pt x="195" y="72"/>
                  </a:lnTo>
                  <a:lnTo>
                    <a:pt x="195" y="64"/>
                  </a:lnTo>
                  <a:lnTo>
                    <a:pt x="194" y="56"/>
                  </a:lnTo>
                  <a:lnTo>
                    <a:pt x="193" y="50"/>
                  </a:lnTo>
                  <a:lnTo>
                    <a:pt x="191" y="43"/>
                  </a:lnTo>
                  <a:lnTo>
                    <a:pt x="189" y="36"/>
                  </a:lnTo>
                  <a:lnTo>
                    <a:pt x="187" y="30"/>
                  </a:lnTo>
                  <a:lnTo>
                    <a:pt x="184" y="24"/>
                  </a:lnTo>
                  <a:lnTo>
                    <a:pt x="180" y="19"/>
                  </a:lnTo>
                  <a:lnTo>
                    <a:pt x="176" y="15"/>
                  </a:lnTo>
                  <a:lnTo>
                    <a:pt x="172" y="11"/>
                  </a:lnTo>
                  <a:lnTo>
                    <a:pt x="168" y="7"/>
                  </a:lnTo>
                  <a:lnTo>
                    <a:pt x="162" y="5"/>
                  </a:lnTo>
                  <a:lnTo>
                    <a:pt x="157" y="3"/>
                  </a:lnTo>
                  <a:lnTo>
                    <a:pt x="152" y="1"/>
                  </a:lnTo>
                  <a:lnTo>
                    <a:pt x="146" y="0"/>
                  </a:lnTo>
                  <a:lnTo>
                    <a:pt x="141" y="0"/>
                  </a:lnTo>
                  <a:lnTo>
                    <a:pt x="61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26" name="Freeform 692"/>
            <p:cNvSpPr>
              <a:spLocks/>
            </p:cNvSpPr>
            <p:nvPr/>
          </p:nvSpPr>
          <p:spPr bwMode="auto">
            <a:xfrm>
              <a:off x="930" y="1427"/>
              <a:ext cx="52" cy="90"/>
            </a:xfrm>
            <a:custGeom>
              <a:avLst/>
              <a:gdLst>
                <a:gd name="T0" fmla="*/ 31 w 233"/>
                <a:gd name="T1" fmla="*/ 40 h 409"/>
                <a:gd name="T2" fmla="*/ 33 w 233"/>
                <a:gd name="T3" fmla="*/ 40 h 409"/>
                <a:gd name="T4" fmla="*/ 34 w 233"/>
                <a:gd name="T5" fmla="*/ 40 h 409"/>
                <a:gd name="T6" fmla="*/ 35 w 233"/>
                <a:gd name="T7" fmla="*/ 39 h 409"/>
                <a:gd name="T8" fmla="*/ 36 w 233"/>
                <a:gd name="T9" fmla="*/ 39 h 409"/>
                <a:gd name="T10" fmla="*/ 37 w 233"/>
                <a:gd name="T11" fmla="*/ 39 h 409"/>
                <a:gd name="T12" fmla="*/ 39 w 233"/>
                <a:gd name="T13" fmla="*/ 38 h 409"/>
                <a:gd name="T14" fmla="*/ 40 w 233"/>
                <a:gd name="T15" fmla="*/ 37 h 409"/>
                <a:gd name="T16" fmla="*/ 41 w 233"/>
                <a:gd name="T17" fmla="*/ 36 h 409"/>
                <a:gd name="T18" fmla="*/ 42 w 233"/>
                <a:gd name="T19" fmla="*/ 35 h 409"/>
                <a:gd name="T20" fmla="*/ 44 w 233"/>
                <a:gd name="T21" fmla="*/ 33 h 409"/>
                <a:gd name="T22" fmla="*/ 45 w 233"/>
                <a:gd name="T23" fmla="*/ 32 h 409"/>
                <a:gd name="T24" fmla="*/ 46 w 233"/>
                <a:gd name="T25" fmla="*/ 31 h 409"/>
                <a:gd name="T26" fmla="*/ 47 w 233"/>
                <a:gd name="T27" fmla="*/ 29 h 409"/>
                <a:gd name="T28" fmla="*/ 48 w 233"/>
                <a:gd name="T29" fmla="*/ 28 h 409"/>
                <a:gd name="T30" fmla="*/ 48 w 233"/>
                <a:gd name="T31" fmla="*/ 26 h 409"/>
                <a:gd name="T32" fmla="*/ 49 w 233"/>
                <a:gd name="T33" fmla="*/ 25 h 409"/>
                <a:gd name="T34" fmla="*/ 50 w 233"/>
                <a:gd name="T35" fmla="*/ 23 h 409"/>
                <a:gd name="T36" fmla="*/ 50 w 233"/>
                <a:gd name="T37" fmla="*/ 22 h 409"/>
                <a:gd name="T38" fmla="*/ 51 w 233"/>
                <a:gd name="T39" fmla="*/ 20 h 409"/>
                <a:gd name="T40" fmla="*/ 51 w 233"/>
                <a:gd name="T41" fmla="*/ 18 h 409"/>
                <a:gd name="T42" fmla="*/ 52 w 233"/>
                <a:gd name="T43" fmla="*/ 17 h 409"/>
                <a:gd name="T44" fmla="*/ 52 w 233"/>
                <a:gd name="T45" fmla="*/ 15 h 409"/>
                <a:gd name="T46" fmla="*/ 52 w 233"/>
                <a:gd name="T47" fmla="*/ 14 h 409"/>
                <a:gd name="T48" fmla="*/ 52 w 233"/>
                <a:gd name="T49" fmla="*/ 12 h 409"/>
                <a:gd name="T50" fmla="*/ 52 w 233"/>
                <a:gd name="T51" fmla="*/ 11 h 409"/>
                <a:gd name="T52" fmla="*/ 52 w 233"/>
                <a:gd name="T53" fmla="*/ 9 h 409"/>
                <a:gd name="T54" fmla="*/ 51 w 233"/>
                <a:gd name="T55" fmla="*/ 8 h 409"/>
                <a:gd name="T56" fmla="*/ 51 w 233"/>
                <a:gd name="T57" fmla="*/ 7 h 409"/>
                <a:gd name="T58" fmla="*/ 50 w 233"/>
                <a:gd name="T59" fmla="*/ 5 h 409"/>
                <a:gd name="T60" fmla="*/ 50 w 233"/>
                <a:gd name="T61" fmla="*/ 4 h 409"/>
                <a:gd name="T62" fmla="*/ 49 w 233"/>
                <a:gd name="T63" fmla="*/ 3 h 409"/>
                <a:gd name="T64" fmla="*/ 48 w 233"/>
                <a:gd name="T65" fmla="*/ 2 h 409"/>
                <a:gd name="T66" fmla="*/ 47 w 233"/>
                <a:gd name="T67" fmla="*/ 2 h 409"/>
                <a:gd name="T68" fmla="*/ 46 w 233"/>
                <a:gd name="T69" fmla="*/ 1 h 409"/>
                <a:gd name="T70" fmla="*/ 46 w 233"/>
                <a:gd name="T71" fmla="*/ 1 h 409"/>
                <a:gd name="T72" fmla="*/ 45 w 233"/>
                <a:gd name="T73" fmla="*/ 0 h 409"/>
                <a:gd name="T74" fmla="*/ 43 w 233"/>
                <a:gd name="T75" fmla="*/ 0 h 409"/>
                <a:gd name="T76" fmla="*/ 42 w 233"/>
                <a:gd name="T77" fmla="*/ 0 h 409"/>
                <a:gd name="T78" fmla="*/ 25 w 233"/>
                <a:gd name="T79" fmla="*/ 0 h 409"/>
                <a:gd name="T80" fmla="*/ 0 w 233"/>
                <a:gd name="T81" fmla="*/ 90 h 40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33" h="409">
                  <a:moveTo>
                    <a:pt x="141" y="182"/>
                  </a:moveTo>
                  <a:lnTo>
                    <a:pt x="146" y="182"/>
                  </a:lnTo>
                  <a:lnTo>
                    <a:pt x="152" y="181"/>
                  </a:lnTo>
                  <a:lnTo>
                    <a:pt x="157" y="179"/>
                  </a:lnTo>
                  <a:lnTo>
                    <a:pt x="162" y="177"/>
                  </a:lnTo>
                  <a:lnTo>
                    <a:pt x="168" y="175"/>
                  </a:lnTo>
                  <a:lnTo>
                    <a:pt x="174" y="171"/>
                  </a:lnTo>
                  <a:lnTo>
                    <a:pt x="179" y="167"/>
                  </a:lnTo>
                  <a:lnTo>
                    <a:pt x="185" y="163"/>
                  </a:lnTo>
                  <a:lnTo>
                    <a:pt x="190" y="158"/>
                  </a:lnTo>
                  <a:lnTo>
                    <a:pt x="195" y="152"/>
                  </a:lnTo>
                  <a:lnTo>
                    <a:pt x="200" y="147"/>
                  </a:lnTo>
                  <a:lnTo>
                    <a:pt x="205" y="140"/>
                  </a:lnTo>
                  <a:lnTo>
                    <a:pt x="209" y="134"/>
                  </a:lnTo>
                  <a:lnTo>
                    <a:pt x="213" y="128"/>
                  </a:lnTo>
                  <a:lnTo>
                    <a:pt x="217" y="120"/>
                  </a:lnTo>
                  <a:lnTo>
                    <a:pt x="221" y="113"/>
                  </a:lnTo>
                  <a:lnTo>
                    <a:pt x="224" y="105"/>
                  </a:lnTo>
                  <a:lnTo>
                    <a:pt x="226" y="98"/>
                  </a:lnTo>
                  <a:lnTo>
                    <a:pt x="228" y="90"/>
                  </a:lnTo>
                  <a:lnTo>
                    <a:pt x="230" y="83"/>
                  </a:lnTo>
                  <a:lnTo>
                    <a:pt x="232" y="76"/>
                  </a:lnTo>
                  <a:lnTo>
                    <a:pt x="233" y="68"/>
                  </a:lnTo>
                  <a:lnTo>
                    <a:pt x="233" y="62"/>
                  </a:lnTo>
                  <a:lnTo>
                    <a:pt x="233" y="54"/>
                  </a:lnTo>
                  <a:lnTo>
                    <a:pt x="233" y="48"/>
                  </a:lnTo>
                  <a:lnTo>
                    <a:pt x="232" y="41"/>
                  </a:lnTo>
                  <a:lnTo>
                    <a:pt x="230" y="35"/>
                  </a:lnTo>
                  <a:lnTo>
                    <a:pt x="228" y="30"/>
                  </a:lnTo>
                  <a:lnTo>
                    <a:pt x="226" y="24"/>
                  </a:lnTo>
                  <a:lnTo>
                    <a:pt x="223" y="19"/>
                  </a:lnTo>
                  <a:lnTo>
                    <a:pt x="220" y="15"/>
                  </a:lnTo>
                  <a:lnTo>
                    <a:pt x="217" y="11"/>
                  </a:lnTo>
                  <a:lnTo>
                    <a:pt x="212" y="7"/>
                  </a:lnTo>
                  <a:lnTo>
                    <a:pt x="208" y="5"/>
                  </a:lnTo>
                  <a:lnTo>
                    <a:pt x="204" y="3"/>
                  </a:lnTo>
                  <a:lnTo>
                    <a:pt x="200" y="1"/>
                  </a:lnTo>
                  <a:lnTo>
                    <a:pt x="194" y="0"/>
                  </a:lnTo>
                  <a:lnTo>
                    <a:pt x="189" y="0"/>
                  </a:lnTo>
                  <a:lnTo>
                    <a:pt x="110" y="0"/>
                  </a:lnTo>
                  <a:lnTo>
                    <a:pt x="0" y="40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47797" name="Group 693"/>
          <p:cNvGrpSpPr>
            <a:grpSpLocks/>
          </p:cNvGrpSpPr>
          <p:nvPr/>
        </p:nvGrpSpPr>
        <p:grpSpPr bwMode="auto">
          <a:xfrm>
            <a:off x="3168650" y="4208463"/>
            <a:ext cx="174625" cy="379412"/>
            <a:chOff x="1779" y="2831"/>
            <a:chExt cx="97" cy="211"/>
          </a:xfrm>
        </p:grpSpPr>
        <p:sp>
          <p:nvSpPr>
            <p:cNvPr id="10304" name="Line 694"/>
            <p:cNvSpPr>
              <a:spLocks noChangeShapeType="1"/>
            </p:cNvSpPr>
            <p:nvPr/>
          </p:nvSpPr>
          <p:spPr bwMode="auto">
            <a:xfrm flipV="1">
              <a:off x="1788" y="2912"/>
              <a:ext cx="0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05" name="Freeform 695"/>
            <p:cNvSpPr>
              <a:spLocks/>
            </p:cNvSpPr>
            <p:nvPr/>
          </p:nvSpPr>
          <p:spPr bwMode="auto">
            <a:xfrm>
              <a:off x="1779" y="2831"/>
              <a:ext cx="20" cy="81"/>
            </a:xfrm>
            <a:custGeom>
              <a:avLst/>
              <a:gdLst>
                <a:gd name="T0" fmla="*/ 10 w 92"/>
                <a:gd name="T1" fmla="*/ 0 h 363"/>
                <a:gd name="T2" fmla="*/ 20 w 92"/>
                <a:gd name="T3" fmla="*/ 81 h 363"/>
                <a:gd name="T4" fmla="*/ 0 w 92"/>
                <a:gd name="T5" fmla="*/ 81 h 363"/>
                <a:gd name="T6" fmla="*/ 10 w 92"/>
                <a:gd name="T7" fmla="*/ 0 h 3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363">
                  <a:moveTo>
                    <a:pt x="46" y="0"/>
                  </a:moveTo>
                  <a:lnTo>
                    <a:pt x="92" y="363"/>
                  </a:lnTo>
                  <a:lnTo>
                    <a:pt x="0" y="363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06" name="Freeform 696"/>
            <p:cNvSpPr>
              <a:spLocks/>
            </p:cNvSpPr>
            <p:nvPr/>
          </p:nvSpPr>
          <p:spPr bwMode="auto">
            <a:xfrm>
              <a:off x="1779" y="2831"/>
              <a:ext cx="20" cy="81"/>
            </a:xfrm>
            <a:custGeom>
              <a:avLst/>
              <a:gdLst>
                <a:gd name="T0" fmla="*/ 10 w 92"/>
                <a:gd name="T1" fmla="*/ 0 h 363"/>
                <a:gd name="T2" fmla="*/ 20 w 92"/>
                <a:gd name="T3" fmla="*/ 81 h 363"/>
                <a:gd name="T4" fmla="*/ 0 w 92"/>
                <a:gd name="T5" fmla="*/ 81 h 363"/>
                <a:gd name="T6" fmla="*/ 10 w 92"/>
                <a:gd name="T7" fmla="*/ 0 h 3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363">
                  <a:moveTo>
                    <a:pt x="46" y="0"/>
                  </a:moveTo>
                  <a:lnTo>
                    <a:pt x="92" y="363"/>
                  </a:lnTo>
                  <a:lnTo>
                    <a:pt x="0" y="363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07" name="Line 697"/>
            <p:cNvSpPr>
              <a:spLocks noChangeShapeType="1"/>
            </p:cNvSpPr>
            <p:nvPr/>
          </p:nvSpPr>
          <p:spPr bwMode="auto">
            <a:xfrm flipH="1">
              <a:off x="1839" y="3042"/>
              <a:ext cx="1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08" name="Freeform 698"/>
            <p:cNvSpPr>
              <a:spLocks/>
            </p:cNvSpPr>
            <p:nvPr/>
          </p:nvSpPr>
          <p:spPr bwMode="auto">
            <a:xfrm>
              <a:off x="1828" y="3019"/>
              <a:ext cx="11" cy="23"/>
            </a:xfrm>
            <a:custGeom>
              <a:avLst/>
              <a:gdLst>
                <a:gd name="T0" fmla="*/ 1 w 49"/>
                <a:gd name="T1" fmla="*/ 0 h 102"/>
                <a:gd name="T2" fmla="*/ 1 w 49"/>
                <a:gd name="T3" fmla="*/ 2 h 102"/>
                <a:gd name="T4" fmla="*/ 0 w 49"/>
                <a:gd name="T5" fmla="*/ 4 h 102"/>
                <a:gd name="T6" fmla="*/ 0 w 49"/>
                <a:gd name="T7" fmla="*/ 5 h 102"/>
                <a:gd name="T8" fmla="*/ 0 w 49"/>
                <a:gd name="T9" fmla="*/ 7 h 102"/>
                <a:gd name="T10" fmla="*/ 0 w 49"/>
                <a:gd name="T11" fmla="*/ 9 h 102"/>
                <a:gd name="T12" fmla="*/ 0 w 49"/>
                <a:gd name="T13" fmla="*/ 10 h 102"/>
                <a:gd name="T14" fmla="*/ 0 w 49"/>
                <a:gd name="T15" fmla="*/ 12 h 102"/>
                <a:gd name="T16" fmla="*/ 0 w 49"/>
                <a:gd name="T17" fmla="*/ 14 h 102"/>
                <a:gd name="T18" fmla="*/ 1 w 49"/>
                <a:gd name="T19" fmla="*/ 15 h 102"/>
                <a:gd name="T20" fmla="*/ 1 w 49"/>
                <a:gd name="T21" fmla="*/ 16 h 102"/>
                <a:gd name="T22" fmla="*/ 2 w 49"/>
                <a:gd name="T23" fmla="*/ 18 h 102"/>
                <a:gd name="T24" fmla="*/ 3 w 49"/>
                <a:gd name="T25" fmla="*/ 18 h 102"/>
                <a:gd name="T26" fmla="*/ 4 w 49"/>
                <a:gd name="T27" fmla="*/ 20 h 102"/>
                <a:gd name="T28" fmla="*/ 4 w 49"/>
                <a:gd name="T29" fmla="*/ 21 h 102"/>
                <a:gd name="T30" fmla="*/ 5 w 49"/>
                <a:gd name="T31" fmla="*/ 21 h 102"/>
                <a:gd name="T32" fmla="*/ 6 w 49"/>
                <a:gd name="T33" fmla="*/ 22 h 102"/>
                <a:gd name="T34" fmla="*/ 7 w 49"/>
                <a:gd name="T35" fmla="*/ 22 h 102"/>
                <a:gd name="T36" fmla="*/ 9 w 49"/>
                <a:gd name="T37" fmla="*/ 23 h 102"/>
                <a:gd name="T38" fmla="*/ 10 w 49"/>
                <a:gd name="T39" fmla="*/ 23 h 102"/>
                <a:gd name="T40" fmla="*/ 11 w 49"/>
                <a:gd name="T41" fmla="*/ 23 h 10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9" h="102">
                  <a:moveTo>
                    <a:pt x="4" y="0"/>
                  </a:moveTo>
                  <a:lnTo>
                    <a:pt x="3" y="8"/>
                  </a:lnTo>
                  <a:lnTo>
                    <a:pt x="1" y="16"/>
                  </a:lnTo>
                  <a:lnTo>
                    <a:pt x="0" y="23"/>
                  </a:lnTo>
                  <a:lnTo>
                    <a:pt x="0" y="31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2" y="60"/>
                  </a:lnTo>
                  <a:lnTo>
                    <a:pt x="4" y="66"/>
                  </a:lnTo>
                  <a:lnTo>
                    <a:pt x="6" y="72"/>
                  </a:lnTo>
                  <a:lnTo>
                    <a:pt x="8" y="78"/>
                  </a:lnTo>
                  <a:lnTo>
                    <a:pt x="12" y="82"/>
                  </a:lnTo>
                  <a:lnTo>
                    <a:pt x="16" y="87"/>
                  </a:lnTo>
                  <a:lnTo>
                    <a:pt x="19" y="91"/>
                  </a:lnTo>
                  <a:lnTo>
                    <a:pt x="23" y="94"/>
                  </a:lnTo>
                  <a:lnTo>
                    <a:pt x="28" y="97"/>
                  </a:lnTo>
                  <a:lnTo>
                    <a:pt x="33" y="99"/>
                  </a:lnTo>
                  <a:lnTo>
                    <a:pt x="38" y="101"/>
                  </a:lnTo>
                  <a:lnTo>
                    <a:pt x="44" y="101"/>
                  </a:lnTo>
                  <a:lnTo>
                    <a:pt x="49" y="10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09" name="Line 699"/>
            <p:cNvSpPr>
              <a:spLocks noChangeShapeType="1"/>
            </p:cNvSpPr>
            <p:nvPr/>
          </p:nvSpPr>
          <p:spPr bwMode="auto">
            <a:xfrm flipV="1">
              <a:off x="1830" y="2974"/>
              <a:ext cx="12" cy="4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10" name="Freeform 700"/>
            <p:cNvSpPr>
              <a:spLocks/>
            </p:cNvSpPr>
            <p:nvPr/>
          </p:nvSpPr>
          <p:spPr bwMode="auto">
            <a:xfrm>
              <a:off x="1842" y="2951"/>
              <a:ext cx="22" cy="23"/>
            </a:xfrm>
            <a:custGeom>
              <a:avLst/>
              <a:gdLst>
                <a:gd name="T0" fmla="*/ 22 w 100"/>
                <a:gd name="T1" fmla="*/ 0 h 103"/>
                <a:gd name="T2" fmla="*/ 21 w 100"/>
                <a:gd name="T3" fmla="*/ 0 h 103"/>
                <a:gd name="T4" fmla="*/ 19 w 100"/>
                <a:gd name="T5" fmla="*/ 0 h 103"/>
                <a:gd name="T6" fmla="*/ 18 w 100"/>
                <a:gd name="T7" fmla="*/ 1 h 103"/>
                <a:gd name="T8" fmla="*/ 17 w 100"/>
                <a:gd name="T9" fmla="*/ 1 h 103"/>
                <a:gd name="T10" fmla="*/ 15 w 100"/>
                <a:gd name="T11" fmla="*/ 2 h 103"/>
                <a:gd name="T12" fmla="*/ 14 w 100"/>
                <a:gd name="T13" fmla="*/ 3 h 103"/>
                <a:gd name="T14" fmla="*/ 13 w 100"/>
                <a:gd name="T15" fmla="*/ 3 h 103"/>
                <a:gd name="T16" fmla="*/ 11 w 100"/>
                <a:gd name="T17" fmla="*/ 5 h 103"/>
                <a:gd name="T18" fmla="*/ 10 w 100"/>
                <a:gd name="T19" fmla="*/ 6 h 103"/>
                <a:gd name="T20" fmla="*/ 9 w 100"/>
                <a:gd name="T21" fmla="*/ 7 h 103"/>
                <a:gd name="T22" fmla="*/ 8 w 100"/>
                <a:gd name="T23" fmla="*/ 8 h 103"/>
                <a:gd name="T24" fmla="*/ 7 w 100"/>
                <a:gd name="T25" fmla="*/ 10 h 103"/>
                <a:gd name="T26" fmla="*/ 6 w 100"/>
                <a:gd name="T27" fmla="*/ 11 h 103"/>
                <a:gd name="T28" fmla="*/ 5 w 100"/>
                <a:gd name="T29" fmla="*/ 13 h 103"/>
                <a:gd name="T30" fmla="*/ 4 w 100"/>
                <a:gd name="T31" fmla="*/ 14 h 103"/>
                <a:gd name="T32" fmla="*/ 3 w 100"/>
                <a:gd name="T33" fmla="*/ 16 h 103"/>
                <a:gd name="T34" fmla="*/ 2 w 100"/>
                <a:gd name="T35" fmla="*/ 18 h 103"/>
                <a:gd name="T36" fmla="*/ 1 w 100"/>
                <a:gd name="T37" fmla="*/ 19 h 103"/>
                <a:gd name="T38" fmla="*/ 1 w 100"/>
                <a:gd name="T39" fmla="*/ 21 h 103"/>
                <a:gd name="T40" fmla="*/ 0 w 100"/>
                <a:gd name="T41" fmla="*/ 23 h 1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0" h="103">
                  <a:moveTo>
                    <a:pt x="100" y="0"/>
                  </a:moveTo>
                  <a:lnTo>
                    <a:pt x="94" y="1"/>
                  </a:lnTo>
                  <a:lnTo>
                    <a:pt x="88" y="1"/>
                  </a:lnTo>
                  <a:lnTo>
                    <a:pt x="82" y="4"/>
                  </a:lnTo>
                  <a:lnTo>
                    <a:pt x="76" y="6"/>
                  </a:lnTo>
                  <a:lnTo>
                    <a:pt x="70" y="9"/>
                  </a:lnTo>
                  <a:lnTo>
                    <a:pt x="64" y="12"/>
                  </a:lnTo>
                  <a:lnTo>
                    <a:pt x="58" y="15"/>
                  </a:lnTo>
                  <a:lnTo>
                    <a:pt x="52" y="21"/>
                  </a:lnTo>
                  <a:lnTo>
                    <a:pt x="46" y="25"/>
                  </a:lnTo>
                  <a:lnTo>
                    <a:pt x="41" y="30"/>
                  </a:lnTo>
                  <a:lnTo>
                    <a:pt x="36" y="37"/>
                  </a:lnTo>
                  <a:lnTo>
                    <a:pt x="30" y="43"/>
                  </a:lnTo>
                  <a:lnTo>
                    <a:pt x="25" y="49"/>
                  </a:lnTo>
                  <a:lnTo>
                    <a:pt x="21" y="57"/>
                  </a:lnTo>
                  <a:lnTo>
                    <a:pt x="16" y="64"/>
                  </a:lnTo>
                  <a:lnTo>
                    <a:pt x="12" y="72"/>
                  </a:lnTo>
                  <a:lnTo>
                    <a:pt x="9" y="79"/>
                  </a:lnTo>
                  <a:lnTo>
                    <a:pt x="6" y="87"/>
                  </a:lnTo>
                  <a:lnTo>
                    <a:pt x="3" y="95"/>
                  </a:lnTo>
                  <a:lnTo>
                    <a:pt x="0" y="10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11" name="Line 701"/>
            <p:cNvSpPr>
              <a:spLocks noChangeShapeType="1"/>
            </p:cNvSpPr>
            <p:nvPr/>
          </p:nvSpPr>
          <p:spPr bwMode="auto">
            <a:xfrm>
              <a:off x="1864" y="2951"/>
              <a:ext cx="1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47806" name="Group 702"/>
          <p:cNvGrpSpPr>
            <a:grpSpLocks/>
          </p:cNvGrpSpPr>
          <p:nvPr/>
        </p:nvGrpSpPr>
        <p:grpSpPr bwMode="auto">
          <a:xfrm>
            <a:off x="192088" y="3921125"/>
            <a:ext cx="1931987" cy="2246313"/>
            <a:chOff x="121" y="2671"/>
            <a:chExt cx="1076" cy="1251"/>
          </a:xfrm>
        </p:grpSpPr>
        <p:sp>
          <p:nvSpPr>
            <p:cNvPr id="10256" name="Line 703"/>
            <p:cNvSpPr>
              <a:spLocks noChangeShapeType="1"/>
            </p:cNvSpPr>
            <p:nvPr/>
          </p:nvSpPr>
          <p:spPr bwMode="auto">
            <a:xfrm>
              <a:off x="121" y="3374"/>
              <a:ext cx="21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57" name="Line 704"/>
            <p:cNvSpPr>
              <a:spLocks noChangeShapeType="1"/>
            </p:cNvSpPr>
            <p:nvPr/>
          </p:nvSpPr>
          <p:spPr bwMode="auto">
            <a:xfrm>
              <a:off x="355" y="3374"/>
              <a:ext cx="1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58" name="Line 705"/>
            <p:cNvSpPr>
              <a:spLocks noChangeShapeType="1"/>
            </p:cNvSpPr>
            <p:nvPr/>
          </p:nvSpPr>
          <p:spPr bwMode="auto">
            <a:xfrm>
              <a:off x="390" y="3374"/>
              <a:ext cx="24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59" name="Line 706"/>
            <p:cNvSpPr>
              <a:spLocks noChangeShapeType="1"/>
            </p:cNvSpPr>
            <p:nvPr/>
          </p:nvSpPr>
          <p:spPr bwMode="auto">
            <a:xfrm>
              <a:off x="651" y="3374"/>
              <a:ext cx="1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60" name="Line 707"/>
            <p:cNvSpPr>
              <a:spLocks noChangeShapeType="1"/>
            </p:cNvSpPr>
            <p:nvPr/>
          </p:nvSpPr>
          <p:spPr bwMode="auto">
            <a:xfrm>
              <a:off x="687" y="3374"/>
              <a:ext cx="24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61" name="Line 708"/>
            <p:cNvSpPr>
              <a:spLocks noChangeShapeType="1"/>
            </p:cNvSpPr>
            <p:nvPr/>
          </p:nvSpPr>
          <p:spPr bwMode="auto">
            <a:xfrm>
              <a:off x="948" y="3374"/>
              <a:ext cx="1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62" name="Line 709"/>
            <p:cNvSpPr>
              <a:spLocks noChangeShapeType="1"/>
            </p:cNvSpPr>
            <p:nvPr/>
          </p:nvSpPr>
          <p:spPr bwMode="auto">
            <a:xfrm>
              <a:off x="984" y="3374"/>
              <a:ext cx="21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63" name="Freeform 710"/>
            <p:cNvSpPr>
              <a:spLocks/>
            </p:cNvSpPr>
            <p:nvPr/>
          </p:nvSpPr>
          <p:spPr bwMode="auto">
            <a:xfrm>
              <a:off x="450" y="3173"/>
              <a:ext cx="402" cy="402"/>
            </a:xfrm>
            <a:custGeom>
              <a:avLst/>
              <a:gdLst>
                <a:gd name="T0" fmla="*/ 402 w 1819"/>
                <a:gd name="T1" fmla="*/ 187 h 1819"/>
                <a:gd name="T2" fmla="*/ 399 w 1819"/>
                <a:gd name="T3" fmla="*/ 166 h 1819"/>
                <a:gd name="T4" fmla="*/ 394 w 1819"/>
                <a:gd name="T5" fmla="*/ 146 h 1819"/>
                <a:gd name="T6" fmla="*/ 387 w 1819"/>
                <a:gd name="T7" fmla="*/ 126 h 1819"/>
                <a:gd name="T8" fmla="*/ 378 w 1819"/>
                <a:gd name="T9" fmla="*/ 107 h 1819"/>
                <a:gd name="T10" fmla="*/ 368 w 1819"/>
                <a:gd name="T11" fmla="*/ 89 h 1819"/>
                <a:gd name="T12" fmla="*/ 355 w 1819"/>
                <a:gd name="T13" fmla="*/ 72 h 1819"/>
                <a:gd name="T14" fmla="*/ 341 w 1819"/>
                <a:gd name="T15" fmla="*/ 56 h 1819"/>
                <a:gd name="T16" fmla="*/ 325 w 1819"/>
                <a:gd name="T17" fmla="*/ 42 h 1819"/>
                <a:gd name="T18" fmla="*/ 307 w 1819"/>
                <a:gd name="T19" fmla="*/ 30 h 1819"/>
                <a:gd name="T20" fmla="*/ 289 w 1819"/>
                <a:gd name="T21" fmla="*/ 20 h 1819"/>
                <a:gd name="T22" fmla="*/ 270 w 1819"/>
                <a:gd name="T23" fmla="*/ 12 h 1819"/>
                <a:gd name="T24" fmla="*/ 250 w 1819"/>
                <a:gd name="T25" fmla="*/ 6 h 1819"/>
                <a:gd name="T26" fmla="*/ 229 w 1819"/>
                <a:gd name="T27" fmla="*/ 2 h 1819"/>
                <a:gd name="T28" fmla="*/ 208 w 1819"/>
                <a:gd name="T29" fmla="*/ 0 h 1819"/>
                <a:gd name="T30" fmla="*/ 187 w 1819"/>
                <a:gd name="T31" fmla="*/ 0 h 1819"/>
                <a:gd name="T32" fmla="*/ 166 w 1819"/>
                <a:gd name="T33" fmla="*/ 3 h 1819"/>
                <a:gd name="T34" fmla="*/ 146 w 1819"/>
                <a:gd name="T35" fmla="*/ 8 h 1819"/>
                <a:gd name="T36" fmla="*/ 126 w 1819"/>
                <a:gd name="T37" fmla="*/ 15 h 1819"/>
                <a:gd name="T38" fmla="*/ 107 w 1819"/>
                <a:gd name="T39" fmla="*/ 23 h 1819"/>
                <a:gd name="T40" fmla="*/ 89 w 1819"/>
                <a:gd name="T41" fmla="*/ 34 h 1819"/>
                <a:gd name="T42" fmla="*/ 72 w 1819"/>
                <a:gd name="T43" fmla="*/ 47 h 1819"/>
                <a:gd name="T44" fmla="*/ 57 w 1819"/>
                <a:gd name="T45" fmla="*/ 61 h 1819"/>
                <a:gd name="T46" fmla="*/ 43 w 1819"/>
                <a:gd name="T47" fmla="*/ 77 h 1819"/>
                <a:gd name="T48" fmla="*/ 31 w 1819"/>
                <a:gd name="T49" fmla="*/ 95 h 1819"/>
                <a:gd name="T50" fmla="*/ 21 w 1819"/>
                <a:gd name="T51" fmla="*/ 113 h 1819"/>
                <a:gd name="T52" fmla="*/ 12 w 1819"/>
                <a:gd name="T53" fmla="*/ 132 h 1819"/>
                <a:gd name="T54" fmla="*/ 6 w 1819"/>
                <a:gd name="T55" fmla="*/ 152 h 1819"/>
                <a:gd name="T56" fmla="*/ 2 w 1819"/>
                <a:gd name="T57" fmla="*/ 173 h 1819"/>
                <a:gd name="T58" fmla="*/ 0 w 1819"/>
                <a:gd name="T59" fmla="*/ 194 h 1819"/>
                <a:gd name="T60" fmla="*/ 0 w 1819"/>
                <a:gd name="T61" fmla="*/ 215 h 1819"/>
                <a:gd name="T62" fmla="*/ 3 w 1819"/>
                <a:gd name="T63" fmla="*/ 236 h 1819"/>
                <a:gd name="T64" fmla="*/ 8 w 1819"/>
                <a:gd name="T65" fmla="*/ 256 h 1819"/>
                <a:gd name="T66" fmla="*/ 15 w 1819"/>
                <a:gd name="T67" fmla="*/ 276 h 1819"/>
                <a:gd name="T68" fmla="*/ 24 w 1819"/>
                <a:gd name="T69" fmla="*/ 295 h 1819"/>
                <a:gd name="T70" fmla="*/ 34 w 1819"/>
                <a:gd name="T71" fmla="*/ 314 h 1819"/>
                <a:gd name="T72" fmla="*/ 47 w 1819"/>
                <a:gd name="T73" fmla="*/ 330 h 1819"/>
                <a:gd name="T74" fmla="*/ 61 w 1819"/>
                <a:gd name="T75" fmla="*/ 346 h 1819"/>
                <a:gd name="T76" fmla="*/ 77 w 1819"/>
                <a:gd name="T77" fmla="*/ 359 h 1819"/>
                <a:gd name="T78" fmla="*/ 95 w 1819"/>
                <a:gd name="T79" fmla="*/ 372 h 1819"/>
                <a:gd name="T80" fmla="*/ 113 w 1819"/>
                <a:gd name="T81" fmla="*/ 382 h 1819"/>
                <a:gd name="T82" fmla="*/ 132 w 1819"/>
                <a:gd name="T83" fmla="*/ 390 h 1819"/>
                <a:gd name="T84" fmla="*/ 152 w 1819"/>
                <a:gd name="T85" fmla="*/ 396 h 1819"/>
                <a:gd name="T86" fmla="*/ 173 w 1819"/>
                <a:gd name="T87" fmla="*/ 400 h 1819"/>
                <a:gd name="T88" fmla="*/ 194 w 1819"/>
                <a:gd name="T89" fmla="*/ 402 h 1819"/>
                <a:gd name="T90" fmla="*/ 215 w 1819"/>
                <a:gd name="T91" fmla="*/ 402 h 1819"/>
                <a:gd name="T92" fmla="*/ 236 w 1819"/>
                <a:gd name="T93" fmla="*/ 399 h 1819"/>
                <a:gd name="T94" fmla="*/ 256 w 1819"/>
                <a:gd name="T95" fmla="*/ 394 h 1819"/>
                <a:gd name="T96" fmla="*/ 276 w 1819"/>
                <a:gd name="T97" fmla="*/ 387 h 1819"/>
                <a:gd name="T98" fmla="*/ 295 w 1819"/>
                <a:gd name="T99" fmla="*/ 379 h 1819"/>
                <a:gd name="T100" fmla="*/ 313 w 1819"/>
                <a:gd name="T101" fmla="*/ 368 h 1819"/>
                <a:gd name="T102" fmla="*/ 330 w 1819"/>
                <a:gd name="T103" fmla="*/ 355 h 1819"/>
                <a:gd name="T104" fmla="*/ 345 w 1819"/>
                <a:gd name="T105" fmla="*/ 341 h 1819"/>
                <a:gd name="T106" fmla="*/ 359 w 1819"/>
                <a:gd name="T107" fmla="*/ 325 h 1819"/>
                <a:gd name="T108" fmla="*/ 371 w 1819"/>
                <a:gd name="T109" fmla="*/ 308 h 1819"/>
                <a:gd name="T110" fmla="*/ 381 w 1819"/>
                <a:gd name="T111" fmla="*/ 289 h 1819"/>
                <a:gd name="T112" fmla="*/ 390 w 1819"/>
                <a:gd name="T113" fmla="*/ 270 h 1819"/>
                <a:gd name="T114" fmla="*/ 396 w 1819"/>
                <a:gd name="T115" fmla="*/ 250 h 1819"/>
                <a:gd name="T116" fmla="*/ 400 w 1819"/>
                <a:gd name="T117" fmla="*/ 229 h 1819"/>
                <a:gd name="T118" fmla="*/ 402 w 1819"/>
                <a:gd name="T119" fmla="*/ 208 h 181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819" h="1819">
                  <a:moveTo>
                    <a:pt x="1819" y="910"/>
                  </a:moveTo>
                  <a:lnTo>
                    <a:pt x="1818" y="878"/>
                  </a:lnTo>
                  <a:lnTo>
                    <a:pt x="1817" y="846"/>
                  </a:lnTo>
                  <a:lnTo>
                    <a:pt x="1814" y="814"/>
                  </a:lnTo>
                  <a:lnTo>
                    <a:pt x="1809" y="783"/>
                  </a:lnTo>
                  <a:lnTo>
                    <a:pt x="1805" y="751"/>
                  </a:lnTo>
                  <a:lnTo>
                    <a:pt x="1799" y="720"/>
                  </a:lnTo>
                  <a:lnTo>
                    <a:pt x="1791" y="689"/>
                  </a:lnTo>
                  <a:lnTo>
                    <a:pt x="1784" y="659"/>
                  </a:lnTo>
                  <a:lnTo>
                    <a:pt x="1774" y="629"/>
                  </a:lnTo>
                  <a:lnTo>
                    <a:pt x="1763" y="599"/>
                  </a:lnTo>
                  <a:lnTo>
                    <a:pt x="1753" y="569"/>
                  </a:lnTo>
                  <a:lnTo>
                    <a:pt x="1740" y="539"/>
                  </a:lnTo>
                  <a:lnTo>
                    <a:pt x="1726" y="511"/>
                  </a:lnTo>
                  <a:lnTo>
                    <a:pt x="1712" y="483"/>
                  </a:lnTo>
                  <a:lnTo>
                    <a:pt x="1696" y="455"/>
                  </a:lnTo>
                  <a:lnTo>
                    <a:pt x="1680" y="428"/>
                  </a:lnTo>
                  <a:lnTo>
                    <a:pt x="1663" y="401"/>
                  </a:lnTo>
                  <a:lnTo>
                    <a:pt x="1645" y="375"/>
                  </a:lnTo>
                  <a:lnTo>
                    <a:pt x="1626" y="350"/>
                  </a:lnTo>
                  <a:lnTo>
                    <a:pt x="1606" y="325"/>
                  </a:lnTo>
                  <a:lnTo>
                    <a:pt x="1585" y="301"/>
                  </a:lnTo>
                  <a:lnTo>
                    <a:pt x="1563" y="277"/>
                  </a:lnTo>
                  <a:lnTo>
                    <a:pt x="1541" y="255"/>
                  </a:lnTo>
                  <a:lnTo>
                    <a:pt x="1517" y="234"/>
                  </a:lnTo>
                  <a:lnTo>
                    <a:pt x="1494" y="212"/>
                  </a:lnTo>
                  <a:lnTo>
                    <a:pt x="1470" y="192"/>
                  </a:lnTo>
                  <a:lnTo>
                    <a:pt x="1444" y="174"/>
                  </a:lnTo>
                  <a:lnTo>
                    <a:pt x="1417" y="155"/>
                  </a:lnTo>
                  <a:lnTo>
                    <a:pt x="1391" y="138"/>
                  </a:lnTo>
                  <a:lnTo>
                    <a:pt x="1364" y="122"/>
                  </a:lnTo>
                  <a:lnTo>
                    <a:pt x="1336" y="106"/>
                  </a:lnTo>
                  <a:lnTo>
                    <a:pt x="1308" y="92"/>
                  </a:lnTo>
                  <a:lnTo>
                    <a:pt x="1279" y="78"/>
                  </a:lnTo>
                  <a:lnTo>
                    <a:pt x="1250" y="67"/>
                  </a:lnTo>
                  <a:lnTo>
                    <a:pt x="1220" y="55"/>
                  </a:lnTo>
                  <a:lnTo>
                    <a:pt x="1191" y="44"/>
                  </a:lnTo>
                  <a:lnTo>
                    <a:pt x="1160" y="35"/>
                  </a:lnTo>
                  <a:lnTo>
                    <a:pt x="1129" y="27"/>
                  </a:lnTo>
                  <a:lnTo>
                    <a:pt x="1098" y="20"/>
                  </a:lnTo>
                  <a:lnTo>
                    <a:pt x="1067" y="13"/>
                  </a:lnTo>
                  <a:lnTo>
                    <a:pt x="1036" y="9"/>
                  </a:lnTo>
                  <a:lnTo>
                    <a:pt x="1004" y="5"/>
                  </a:lnTo>
                  <a:lnTo>
                    <a:pt x="972" y="2"/>
                  </a:lnTo>
                  <a:lnTo>
                    <a:pt x="941" y="1"/>
                  </a:lnTo>
                  <a:lnTo>
                    <a:pt x="909" y="0"/>
                  </a:lnTo>
                  <a:lnTo>
                    <a:pt x="878" y="1"/>
                  </a:lnTo>
                  <a:lnTo>
                    <a:pt x="846" y="2"/>
                  </a:lnTo>
                  <a:lnTo>
                    <a:pt x="815" y="5"/>
                  </a:lnTo>
                  <a:lnTo>
                    <a:pt x="783" y="9"/>
                  </a:lnTo>
                  <a:lnTo>
                    <a:pt x="752" y="13"/>
                  </a:lnTo>
                  <a:lnTo>
                    <a:pt x="720" y="20"/>
                  </a:lnTo>
                  <a:lnTo>
                    <a:pt x="689" y="27"/>
                  </a:lnTo>
                  <a:lnTo>
                    <a:pt x="659" y="35"/>
                  </a:lnTo>
                  <a:lnTo>
                    <a:pt x="628" y="44"/>
                  </a:lnTo>
                  <a:lnTo>
                    <a:pt x="599" y="55"/>
                  </a:lnTo>
                  <a:lnTo>
                    <a:pt x="569" y="67"/>
                  </a:lnTo>
                  <a:lnTo>
                    <a:pt x="540" y="78"/>
                  </a:lnTo>
                  <a:lnTo>
                    <a:pt x="511" y="92"/>
                  </a:lnTo>
                  <a:lnTo>
                    <a:pt x="482" y="106"/>
                  </a:lnTo>
                  <a:lnTo>
                    <a:pt x="455" y="122"/>
                  </a:lnTo>
                  <a:lnTo>
                    <a:pt x="428" y="138"/>
                  </a:lnTo>
                  <a:lnTo>
                    <a:pt x="402" y="155"/>
                  </a:lnTo>
                  <a:lnTo>
                    <a:pt x="375" y="174"/>
                  </a:lnTo>
                  <a:lnTo>
                    <a:pt x="349" y="192"/>
                  </a:lnTo>
                  <a:lnTo>
                    <a:pt x="325" y="212"/>
                  </a:lnTo>
                  <a:lnTo>
                    <a:pt x="301" y="234"/>
                  </a:lnTo>
                  <a:lnTo>
                    <a:pt x="278" y="255"/>
                  </a:lnTo>
                  <a:lnTo>
                    <a:pt x="256" y="277"/>
                  </a:lnTo>
                  <a:lnTo>
                    <a:pt x="233" y="301"/>
                  </a:lnTo>
                  <a:lnTo>
                    <a:pt x="213" y="325"/>
                  </a:lnTo>
                  <a:lnTo>
                    <a:pt x="193" y="350"/>
                  </a:lnTo>
                  <a:lnTo>
                    <a:pt x="174" y="375"/>
                  </a:lnTo>
                  <a:lnTo>
                    <a:pt x="156" y="401"/>
                  </a:lnTo>
                  <a:lnTo>
                    <a:pt x="139" y="428"/>
                  </a:lnTo>
                  <a:lnTo>
                    <a:pt x="123" y="455"/>
                  </a:lnTo>
                  <a:lnTo>
                    <a:pt x="107" y="483"/>
                  </a:lnTo>
                  <a:lnTo>
                    <a:pt x="93" y="511"/>
                  </a:lnTo>
                  <a:lnTo>
                    <a:pt x="79" y="539"/>
                  </a:lnTo>
                  <a:lnTo>
                    <a:pt x="66" y="569"/>
                  </a:lnTo>
                  <a:lnTo>
                    <a:pt x="56" y="599"/>
                  </a:lnTo>
                  <a:lnTo>
                    <a:pt x="45" y="629"/>
                  </a:lnTo>
                  <a:lnTo>
                    <a:pt x="35" y="659"/>
                  </a:lnTo>
                  <a:lnTo>
                    <a:pt x="28" y="689"/>
                  </a:lnTo>
                  <a:lnTo>
                    <a:pt x="20" y="720"/>
                  </a:lnTo>
                  <a:lnTo>
                    <a:pt x="14" y="751"/>
                  </a:lnTo>
                  <a:lnTo>
                    <a:pt x="9" y="783"/>
                  </a:lnTo>
                  <a:lnTo>
                    <a:pt x="5" y="814"/>
                  </a:lnTo>
                  <a:lnTo>
                    <a:pt x="2" y="846"/>
                  </a:lnTo>
                  <a:lnTo>
                    <a:pt x="1" y="878"/>
                  </a:lnTo>
                  <a:lnTo>
                    <a:pt x="0" y="910"/>
                  </a:lnTo>
                  <a:lnTo>
                    <a:pt x="1" y="942"/>
                  </a:lnTo>
                  <a:lnTo>
                    <a:pt x="2" y="973"/>
                  </a:lnTo>
                  <a:lnTo>
                    <a:pt x="5" y="1005"/>
                  </a:lnTo>
                  <a:lnTo>
                    <a:pt x="9" y="1037"/>
                  </a:lnTo>
                  <a:lnTo>
                    <a:pt x="14" y="1067"/>
                  </a:lnTo>
                  <a:lnTo>
                    <a:pt x="20" y="1098"/>
                  </a:lnTo>
                  <a:lnTo>
                    <a:pt x="28" y="1129"/>
                  </a:lnTo>
                  <a:lnTo>
                    <a:pt x="35" y="1160"/>
                  </a:lnTo>
                  <a:lnTo>
                    <a:pt x="45" y="1191"/>
                  </a:lnTo>
                  <a:lnTo>
                    <a:pt x="56" y="1221"/>
                  </a:lnTo>
                  <a:lnTo>
                    <a:pt x="66" y="1251"/>
                  </a:lnTo>
                  <a:lnTo>
                    <a:pt x="79" y="1279"/>
                  </a:lnTo>
                  <a:lnTo>
                    <a:pt x="93" y="1308"/>
                  </a:lnTo>
                  <a:lnTo>
                    <a:pt x="107" y="1337"/>
                  </a:lnTo>
                  <a:lnTo>
                    <a:pt x="123" y="1365"/>
                  </a:lnTo>
                  <a:lnTo>
                    <a:pt x="139" y="1392"/>
                  </a:lnTo>
                  <a:lnTo>
                    <a:pt x="156" y="1419"/>
                  </a:lnTo>
                  <a:lnTo>
                    <a:pt x="174" y="1444"/>
                  </a:lnTo>
                  <a:lnTo>
                    <a:pt x="193" y="1470"/>
                  </a:lnTo>
                  <a:lnTo>
                    <a:pt x="213" y="1494"/>
                  </a:lnTo>
                  <a:lnTo>
                    <a:pt x="233" y="1518"/>
                  </a:lnTo>
                  <a:lnTo>
                    <a:pt x="256" y="1541"/>
                  </a:lnTo>
                  <a:lnTo>
                    <a:pt x="278" y="1564"/>
                  </a:lnTo>
                  <a:lnTo>
                    <a:pt x="301" y="1586"/>
                  </a:lnTo>
                  <a:lnTo>
                    <a:pt x="325" y="1606"/>
                  </a:lnTo>
                  <a:lnTo>
                    <a:pt x="349" y="1626"/>
                  </a:lnTo>
                  <a:lnTo>
                    <a:pt x="375" y="1646"/>
                  </a:lnTo>
                  <a:lnTo>
                    <a:pt x="402" y="1664"/>
                  </a:lnTo>
                  <a:lnTo>
                    <a:pt x="428" y="1681"/>
                  </a:lnTo>
                  <a:lnTo>
                    <a:pt x="455" y="1698"/>
                  </a:lnTo>
                  <a:lnTo>
                    <a:pt x="482" y="1713"/>
                  </a:lnTo>
                  <a:lnTo>
                    <a:pt x="511" y="1728"/>
                  </a:lnTo>
                  <a:lnTo>
                    <a:pt x="540" y="1740"/>
                  </a:lnTo>
                  <a:lnTo>
                    <a:pt x="569" y="1753"/>
                  </a:lnTo>
                  <a:lnTo>
                    <a:pt x="599" y="1765"/>
                  </a:lnTo>
                  <a:lnTo>
                    <a:pt x="628" y="1774"/>
                  </a:lnTo>
                  <a:lnTo>
                    <a:pt x="659" y="1784"/>
                  </a:lnTo>
                  <a:lnTo>
                    <a:pt x="689" y="1793"/>
                  </a:lnTo>
                  <a:lnTo>
                    <a:pt x="720" y="1800"/>
                  </a:lnTo>
                  <a:lnTo>
                    <a:pt x="752" y="1805"/>
                  </a:lnTo>
                  <a:lnTo>
                    <a:pt x="783" y="1811"/>
                  </a:lnTo>
                  <a:lnTo>
                    <a:pt x="815" y="1815"/>
                  </a:lnTo>
                  <a:lnTo>
                    <a:pt x="846" y="1817"/>
                  </a:lnTo>
                  <a:lnTo>
                    <a:pt x="878" y="1819"/>
                  </a:lnTo>
                  <a:lnTo>
                    <a:pt x="909" y="1819"/>
                  </a:lnTo>
                  <a:lnTo>
                    <a:pt x="941" y="1819"/>
                  </a:lnTo>
                  <a:lnTo>
                    <a:pt x="972" y="1817"/>
                  </a:lnTo>
                  <a:lnTo>
                    <a:pt x="1004" y="1815"/>
                  </a:lnTo>
                  <a:lnTo>
                    <a:pt x="1036" y="1811"/>
                  </a:lnTo>
                  <a:lnTo>
                    <a:pt x="1067" y="1805"/>
                  </a:lnTo>
                  <a:lnTo>
                    <a:pt x="1098" y="1800"/>
                  </a:lnTo>
                  <a:lnTo>
                    <a:pt x="1129" y="1793"/>
                  </a:lnTo>
                  <a:lnTo>
                    <a:pt x="1160" y="1784"/>
                  </a:lnTo>
                  <a:lnTo>
                    <a:pt x="1191" y="1774"/>
                  </a:lnTo>
                  <a:lnTo>
                    <a:pt x="1220" y="1765"/>
                  </a:lnTo>
                  <a:lnTo>
                    <a:pt x="1250" y="1753"/>
                  </a:lnTo>
                  <a:lnTo>
                    <a:pt x="1279" y="1740"/>
                  </a:lnTo>
                  <a:lnTo>
                    <a:pt x="1308" y="1728"/>
                  </a:lnTo>
                  <a:lnTo>
                    <a:pt x="1336" y="1713"/>
                  </a:lnTo>
                  <a:lnTo>
                    <a:pt x="1364" y="1698"/>
                  </a:lnTo>
                  <a:lnTo>
                    <a:pt x="1391" y="1681"/>
                  </a:lnTo>
                  <a:lnTo>
                    <a:pt x="1417" y="1664"/>
                  </a:lnTo>
                  <a:lnTo>
                    <a:pt x="1444" y="1646"/>
                  </a:lnTo>
                  <a:lnTo>
                    <a:pt x="1470" y="1626"/>
                  </a:lnTo>
                  <a:lnTo>
                    <a:pt x="1494" y="1606"/>
                  </a:lnTo>
                  <a:lnTo>
                    <a:pt x="1517" y="1586"/>
                  </a:lnTo>
                  <a:lnTo>
                    <a:pt x="1541" y="1564"/>
                  </a:lnTo>
                  <a:lnTo>
                    <a:pt x="1563" y="1541"/>
                  </a:lnTo>
                  <a:lnTo>
                    <a:pt x="1585" y="1518"/>
                  </a:lnTo>
                  <a:lnTo>
                    <a:pt x="1606" y="1494"/>
                  </a:lnTo>
                  <a:lnTo>
                    <a:pt x="1626" y="1470"/>
                  </a:lnTo>
                  <a:lnTo>
                    <a:pt x="1645" y="1444"/>
                  </a:lnTo>
                  <a:lnTo>
                    <a:pt x="1663" y="1419"/>
                  </a:lnTo>
                  <a:lnTo>
                    <a:pt x="1680" y="1392"/>
                  </a:lnTo>
                  <a:lnTo>
                    <a:pt x="1696" y="1365"/>
                  </a:lnTo>
                  <a:lnTo>
                    <a:pt x="1712" y="1337"/>
                  </a:lnTo>
                  <a:lnTo>
                    <a:pt x="1726" y="1308"/>
                  </a:lnTo>
                  <a:lnTo>
                    <a:pt x="1740" y="1279"/>
                  </a:lnTo>
                  <a:lnTo>
                    <a:pt x="1753" y="1251"/>
                  </a:lnTo>
                  <a:lnTo>
                    <a:pt x="1763" y="1221"/>
                  </a:lnTo>
                  <a:lnTo>
                    <a:pt x="1774" y="1191"/>
                  </a:lnTo>
                  <a:lnTo>
                    <a:pt x="1784" y="1160"/>
                  </a:lnTo>
                  <a:lnTo>
                    <a:pt x="1791" y="1129"/>
                  </a:lnTo>
                  <a:lnTo>
                    <a:pt x="1799" y="1098"/>
                  </a:lnTo>
                  <a:lnTo>
                    <a:pt x="1805" y="1067"/>
                  </a:lnTo>
                  <a:lnTo>
                    <a:pt x="1809" y="1037"/>
                  </a:lnTo>
                  <a:lnTo>
                    <a:pt x="1814" y="1005"/>
                  </a:lnTo>
                  <a:lnTo>
                    <a:pt x="1817" y="973"/>
                  </a:lnTo>
                  <a:lnTo>
                    <a:pt x="1818" y="942"/>
                  </a:lnTo>
                  <a:lnTo>
                    <a:pt x="1819" y="910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64" name="Freeform 711"/>
            <p:cNvSpPr>
              <a:spLocks/>
            </p:cNvSpPr>
            <p:nvPr/>
          </p:nvSpPr>
          <p:spPr bwMode="auto">
            <a:xfrm>
              <a:off x="149" y="2872"/>
              <a:ext cx="1003" cy="1005"/>
            </a:xfrm>
            <a:custGeom>
              <a:avLst/>
              <a:gdLst>
                <a:gd name="T0" fmla="*/ 1001 w 4545"/>
                <a:gd name="T1" fmla="*/ 457 h 4548"/>
                <a:gd name="T2" fmla="*/ 993 w 4545"/>
                <a:gd name="T3" fmla="*/ 402 h 4548"/>
                <a:gd name="T4" fmla="*/ 979 w 4545"/>
                <a:gd name="T5" fmla="*/ 347 h 4548"/>
                <a:gd name="T6" fmla="*/ 958 w 4545"/>
                <a:gd name="T7" fmla="*/ 295 h 4548"/>
                <a:gd name="T8" fmla="*/ 932 w 4545"/>
                <a:gd name="T9" fmla="*/ 245 h 4548"/>
                <a:gd name="T10" fmla="*/ 901 w 4545"/>
                <a:gd name="T11" fmla="*/ 198 h 4548"/>
                <a:gd name="T12" fmla="*/ 864 w 4545"/>
                <a:gd name="T13" fmla="*/ 155 h 4548"/>
                <a:gd name="T14" fmla="*/ 823 w 4545"/>
                <a:gd name="T15" fmla="*/ 117 h 4548"/>
                <a:gd name="T16" fmla="*/ 778 w 4545"/>
                <a:gd name="T17" fmla="*/ 83 h 4548"/>
                <a:gd name="T18" fmla="*/ 729 w 4545"/>
                <a:gd name="T19" fmla="*/ 55 h 4548"/>
                <a:gd name="T20" fmla="*/ 678 w 4545"/>
                <a:gd name="T21" fmla="*/ 32 h 4548"/>
                <a:gd name="T22" fmla="*/ 624 w 4545"/>
                <a:gd name="T23" fmla="*/ 15 h 4548"/>
                <a:gd name="T24" fmla="*/ 569 w 4545"/>
                <a:gd name="T25" fmla="*/ 4 h 4548"/>
                <a:gd name="T26" fmla="*/ 513 w 4545"/>
                <a:gd name="T27" fmla="*/ 0 h 4548"/>
                <a:gd name="T28" fmla="*/ 457 w 4545"/>
                <a:gd name="T29" fmla="*/ 2 h 4548"/>
                <a:gd name="T30" fmla="*/ 401 w 4545"/>
                <a:gd name="T31" fmla="*/ 10 h 4548"/>
                <a:gd name="T32" fmla="*/ 346 w 4545"/>
                <a:gd name="T33" fmla="*/ 24 h 4548"/>
                <a:gd name="T34" fmla="*/ 294 w 4545"/>
                <a:gd name="T35" fmla="*/ 45 h 4548"/>
                <a:gd name="T36" fmla="*/ 244 w 4545"/>
                <a:gd name="T37" fmla="*/ 71 h 4548"/>
                <a:gd name="T38" fmla="*/ 198 w 4545"/>
                <a:gd name="T39" fmla="*/ 103 h 4548"/>
                <a:gd name="T40" fmla="*/ 155 w 4545"/>
                <a:gd name="T41" fmla="*/ 139 h 4548"/>
                <a:gd name="T42" fmla="*/ 116 w 4545"/>
                <a:gd name="T43" fmla="*/ 180 h 4548"/>
                <a:gd name="T44" fmla="*/ 83 w 4545"/>
                <a:gd name="T45" fmla="*/ 226 h 4548"/>
                <a:gd name="T46" fmla="*/ 55 w 4545"/>
                <a:gd name="T47" fmla="*/ 274 h 4548"/>
                <a:gd name="T48" fmla="*/ 32 w 4545"/>
                <a:gd name="T49" fmla="*/ 326 h 4548"/>
                <a:gd name="T50" fmla="*/ 15 w 4545"/>
                <a:gd name="T51" fmla="*/ 380 h 4548"/>
                <a:gd name="T52" fmla="*/ 4 w 4545"/>
                <a:gd name="T53" fmla="*/ 435 h 4548"/>
                <a:gd name="T54" fmla="*/ 0 w 4545"/>
                <a:gd name="T55" fmla="*/ 491 h 4548"/>
                <a:gd name="T56" fmla="*/ 2 w 4545"/>
                <a:gd name="T57" fmla="*/ 547 h 4548"/>
                <a:gd name="T58" fmla="*/ 10 w 4545"/>
                <a:gd name="T59" fmla="*/ 603 h 4548"/>
                <a:gd name="T60" fmla="*/ 24 w 4545"/>
                <a:gd name="T61" fmla="*/ 658 h 4548"/>
                <a:gd name="T62" fmla="*/ 45 w 4545"/>
                <a:gd name="T63" fmla="*/ 710 h 4548"/>
                <a:gd name="T64" fmla="*/ 71 w 4545"/>
                <a:gd name="T65" fmla="*/ 760 h 4548"/>
                <a:gd name="T66" fmla="*/ 102 w 4545"/>
                <a:gd name="T67" fmla="*/ 807 h 4548"/>
                <a:gd name="T68" fmla="*/ 139 w 4545"/>
                <a:gd name="T69" fmla="*/ 850 h 4548"/>
                <a:gd name="T70" fmla="*/ 180 w 4545"/>
                <a:gd name="T71" fmla="*/ 888 h 4548"/>
                <a:gd name="T72" fmla="*/ 225 w 4545"/>
                <a:gd name="T73" fmla="*/ 922 h 4548"/>
                <a:gd name="T74" fmla="*/ 274 w 4545"/>
                <a:gd name="T75" fmla="*/ 950 h 4548"/>
                <a:gd name="T76" fmla="*/ 325 w 4545"/>
                <a:gd name="T77" fmla="*/ 973 h 4548"/>
                <a:gd name="T78" fmla="*/ 379 w 4545"/>
                <a:gd name="T79" fmla="*/ 990 h 4548"/>
                <a:gd name="T80" fmla="*/ 434 w 4545"/>
                <a:gd name="T81" fmla="*/ 1001 h 4548"/>
                <a:gd name="T82" fmla="*/ 490 w 4545"/>
                <a:gd name="T83" fmla="*/ 1005 h 4548"/>
                <a:gd name="T84" fmla="*/ 546 w 4545"/>
                <a:gd name="T85" fmla="*/ 1003 h 4548"/>
                <a:gd name="T86" fmla="*/ 602 w 4545"/>
                <a:gd name="T87" fmla="*/ 995 h 4548"/>
                <a:gd name="T88" fmla="*/ 656 w 4545"/>
                <a:gd name="T89" fmla="*/ 980 h 4548"/>
                <a:gd name="T90" fmla="*/ 709 w 4545"/>
                <a:gd name="T91" fmla="*/ 960 h 4548"/>
                <a:gd name="T92" fmla="*/ 759 w 4545"/>
                <a:gd name="T93" fmla="*/ 934 h 4548"/>
                <a:gd name="T94" fmla="*/ 805 w 4545"/>
                <a:gd name="T95" fmla="*/ 902 h 4548"/>
                <a:gd name="T96" fmla="*/ 848 w 4545"/>
                <a:gd name="T97" fmla="*/ 866 h 4548"/>
                <a:gd name="T98" fmla="*/ 886 w 4545"/>
                <a:gd name="T99" fmla="*/ 825 h 4548"/>
                <a:gd name="T100" fmla="*/ 920 w 4545"/>
                <a:gd name="T101" fmla="*/ 779 h 454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545" h="4548">
                  <a:moveTo>
                    <a:pt x="4545" y="2274"/>
                  </a:moveTo>
                  <a:lnTo>
                    <a:pt x="4545" y="2223"/>
                  </a:lnTo>
                  <a:lnTo>
                    <a:pt x="4543" y="2172"/>
                  </a:lnTo>
                  <a:lnTo>
                    <a:pt x="4539" y="2121"/>
                  </a:lnTo>
                  <a:lnTo>
                    <a:pt x="4536" y="2069"/>
                  </a:lnTo>
                  <a:lnTo>
                    <a:pt x="4531" y="2019"/>
                  </a:lnTo>
                  <a:lnTo>
                    <a:pt x="4525" y="1968"/>
                  </a:lnTo>
                  <a:lnTo>
                    <a:pt x="4517" y="1918"/>
                  </a:lnTo>
                  <a:lnTo>
                    <a:pt x="4509" y="1867"/>
                  </a:lnTo>
                  <a:lnTo>
                    <a:pt x="4499" y="1817"/>
                  </a:lnTo>
                  <a:lnTo>
                    <a:pt x="4488" y="1767"/>
                  </a:lnTo>
                  <a:lnTo>
                    <a:pt x="4477" y="1718"/>
                  </a:lnTo>
                  <a:lnTo>
                    <a:pt x="4463" y="1668"/>
                  </a:lnTo>
                  <a:lnTo>
                    <a:pt x="4449" y="1619"/>
                  </a:lnTo>
                  <a:lnTo>
                    <a:pt x="4434" y="1571"/>
                  </a:lnTo>
                  <a:lnTo>
                    <a:pt x="4418" y="1522"/>
                  </a:lnTo>
                  <a:lnTo>
                    <a:pt x="4400" y="1474"/>
                  </a:lnTo>
                  <a:lnTo>
                    <a:pt x="4382" y="1427"/>
                  </a:lnTo>
                  <a:lnTo>
                    <a:pt x="4363" y="1379"/>
                  </a:lnTo>
                  <a:lnTo>
                    <a:pt x="4341" y="1333"/>
                  </a:lnTo>
                  <a:lnTo>
                    <a:pt x="4320" y="1287"/>
                  </a:lnTo>
                  <a:lnTo>
                    <a:pt x="4298" y="1241"/>
                  </a:lnTo>
                  <a:lnTo>
                    <a:pt x="4273" y="1196"/>
                  </a:lnTo>
                  <a:lnTo>
                    <a:pt x="4249" y="1152"/>
                  </a:lnTo>
                  <a:lnTo>
                    <a:pt x="4223" y="1107"/>
                  </a:lnTo>
                  <a:lnTo>
                    <a:pt x="4197" y="1063"/>
                  </a:lnTo>
                  <a:lnTo>
                    <a:pt x="4169" y="1021"/>
                  </a:lnTo>
                  <a:lnTo>
                    <a:pt x="4140" y="978"/>
                  </a:lnTo>
                  <a:lnTo>
                    <a:pt x="4111" y="937"/>
                  </a:lnTo>
                  <a:lnTo>
                    <a:pt x="4081" y="896"/>
                  </a:lnTo>
                  <a:lnTo>
                    <a:pt x="4050" y="856"/>
                  </a:lnTo>
                  <a:lnTo>
                    <a:pt x="4017" y="816"/>
                  </a:lnTo>
                  <a:lnTo>
                    <a:pt x="3984" y="777"/>
                  </a:lnTo>
                  <a:lnTo>
                    <a:pt x="3950" y="740"/>
                  </a:lnTo>
                  <a:lnTo>
                    <a:pt x="3915" y="702"/>
                  </a:lnTo>
                  <a:lnTo>
                    <a:pt x="3879" y="665"/>
                  </a:lnTo>
                  <a:lnTo>
                    <a:pt x="3843" y="630"/>
                  </a:lnTo>
                  <a:lnTo>
                    <a:pt x="3806" y="595"/>
                  </a:lnTo>
                  <a:lnTo>
                    <a:pt x="3767" y="561"/>
                  </a:lnTo>
                  <a:lnTo>
                    <a:pt x="3729" y="528"/>
                  </a:lnTo>
                  <a:lnTo>
                    <a:pt x="3690" y="496"/>
                  </a:lnTo>
                  <a:lnTo>
                    <a:pt x="3649" y="464"/>
                  </a:lnTo>
                  <a:lnTo>
                    <a:pt x="3608" y="434"/>
                  </a:lnTo>
                  <a:lnTo>
                    <a:pt x="3566" y="404"/>
                  </a:lnTo>
                  <a:lnTo>
                    <a:pt x="3525" y="375"/>
                  </a:lnTo>
                  <a:lnTo>
                    <a:pt x="3481" y="348"/>
                  </a:lnTo>
                  <a:lnTo>
                    <a:pt x="3438" y="321"/>
                  </a:lnTo>
                  <a:lnTo>
                    <a:pt x="3394" y="296"/>
                  </a:lnTo>
                  <a:lnTo>
                    <a:pt x="3349" y="271"/>
                  </a:lnTo>
                  <a:lnTo>
                    <a:pt x="3304" y="248"/>
                  </a:lnTo>
                  <a:lnTo>
                    <a:pt x="3258" y="224"/>
                  </a:lnTo>
                  <a:lnTo>
                    <a:pt x="3213" y="203"/>
                  </a:lnTo>
                  <a:lnTo>
                    <a:pt x="3166" y="183"/>
                  </a:lnTo>
                  <a:lnTo>
                    <a:pt x="3119" y="163"/>
                  </a:lnTo>
                  <a:lnTo>
                    <a:pt x="3071" y="144"/>
                  </a:lnTo>
                  <a:lnTo>
                    <a:pt x="3023" y="127"/>
                  </a:lnTo>
                  <a:lnTo>
                    <a:pt x="2974" y="110"/>
                  </a:lnTo>
                  <a:lnTo>
                    <a:pt x="2926" y="95"/>
                  </a:lnTo>
                  <a:lnTo>
                    <a:pt x="2877" y="82"/>
                  </a:lnTo>
                  <a:lnTo>
                    <a:pt x="2827" y="68"/>
                  </a:lnTo>
                  <a:lnTo>
                    <a:pt x="2778" y="56"/>
                  </a:lnTo>
                  <a:lnTo>
                    <a:pt x="2728" y="45"/>
                  </a:lnTo>
                  <a:lnTo>
                    <a:pt x="2678" y="36"/>
                  </a:lnTo>
                  <a:lnTo>
                    <a:pt x="2628" y="27"/>
                  </a:lnTo>
                  <a:lnTo>
                    <a:pt x="2577" y="20"/>
                  </a:lnTo>
                  <a:lnTo>
                    <a:pt x="2527" y="13"/>
                  </a:lnTo>
                  <a:lnTo>
                    <a:pt x="2476" y="8"/>
                  </a:lnTo>
                  <a:lnTo>
                    <a:pt x="2426" y="5"/>
                  </a:lnTo>
                  <a:lnTo>
                    <a:pt x="2375" y="2"/>
                  </a:lnTo>
                  <a:lnTo>
                    <a:pt x="2324" y="0"/>
                  </a:lnTo>
                  <a:lnTo>
                    <a:pt x="2272" y="0"/>
                  </a:lnTo>
                  <a:lnTo>
                    <a:pt x="2221" y="0"/>
                  </a:lnTo>
                  <a:lnTo>
                    <a:pt x="2170" y="2"/>
                  </a:lnTo>
                  <a:lnTo>
                    <a:pt x="2119" y="5"/>
                  </a:lnTo>
                  <a:lnTo>
                    <a:pt x="2069" y="8"/>
                  </a:lnTo>
                  <a:lnTo>
                    <a:pt x="2018" y="13"/>
                  </a:lnTo>
                  <a:lnTo>
                    <a:pt x="1967" y="20"/>
                  </a:lnTo>
                  <a:lnTo>
                    <a:pt x="1917" y="27"/>
                  </a:lnTo>
                  <a:lnTo>
                    <a:pt x="1867" y="36"/>
                  </a:lnTo>
                  <a:lnTo>
                    <a:pt x="1817" y="45"/>
                  </a:lnTo>
                  <a:lnTo>
                    <a:pt x="1767" y="56"/>
                  </a:lnTo>
                  <a:lnTo>
                    <a:pt x="1717" y="68"/>
                  </a:lnTo>
                  <a:lnTo>
                    <a:pt x="1668" y="82"/>
                  </a:lnTo>
                  <a:lnTo>
                    <a:pt x="1619" y="95"/>
                  </a:lnTo>
                  <a:lnTo>
                    <a:pt x="1570" y="110"/>
                  </a:lnTo>
                  <a:lnTo>
                    <a:pt x="1522" y="127"/>
                  </a:lnTo>
                  <a:lnTo>
                    <a:pt x="1474" y="144"/>
                  </a:lnTo>
                  <a:lnTo>
                    <a:pt x="1426" y="163"/>
                  </a:lnTo>
                  <a:lnTo>
                    <a:pt x="1379" y="183"/>
                  </a:lnTo>
                  <a:lnTo>
                    <a:pt x="1332" y="203"/>
                  </a:lnTo>
                  <a:lnTo>
                    <a:pt x="1286" y="224"/>
                  </a:lnTo>
                  <a:lnTo>
                    <a:pt x="1241" y="248"/>
                  </a:lnTo>
                  <a:lnTo>
                    <a:pt x="1196" y="271"/>
                  </a:lnTo>
                  <a:lnTo>
                    <a:pt x="1151" y="296"/>
                  </a:lnTo>
                  <a:lnTo>
                    <a:pt x="1107" y="321"/>
                  </a:lnTo>
                  <a:lnTo>
                    <a:pt x="1063" y="348"/>
                  </a:lnTo>
                  <a:lnTo>
                    <a:pt x="1020" y="375"/>
                  </a:lnTo>
                  <a:lnTo>
                    <a:pt x="978" y="404"/>
                  </a:lnTo>
                  <a:lnTo>
                    <a:pt x="936" y="434"/>
                  </a:lnTo>
                  <a:lnTo>
                    <a:pt x="896" y="464"/>
                  </a:lnTo>
                  <a:lnTo>
                    <a:pt x="855" y="496"/>
                  </a:lnTo>
                  <a:lnTo>
                    <a:pt x="816" y="528"/>
                  </a:lnTo>
                  <a:lnTo>
                    <a:pt x="777" y="561"/>
                  </a:lnTo>
                  <a:lnTo>
                    <a:pt x="739" y="595"/>
                  </a:lnTo>
                  <a:lnTo>
                    <a:pt x="702" y="630"/>
                  </a:lnTo>
                  <a:lnTo>
                    <a:pt x="666" y="665"/>
                  </a:lnTo>
                  <a:lnTo>
                    <a:pt x="629" y="702"/>
                  </a:lnTo>
                  <a:lnTo>
                    <a:pt x="595" y="740"/>
                  </a:lnTo>
                  <a:lnTo>
                    <a:pt x="561" y="777"/>
                  </a:lnTo>
                  <a:lnTo>
                    <a:pt x="527" y="816"/>
                  </a:lnTo>
                  <a:lnTo>
                    <a:pt x="495" y="856"/>
                  </a:lnTo>
                  <a:lnTo>
                    <a:pt x="464" y="896"/>
                  </a:lnTo>
                  <a:lnTo>
                    <a:pt x="434" y="937"/>
                  </a:lnTo>
                  <a:lnTo>
                    <a:pt x="404" y="978"/>
                  </a:lnTo>
                  <a:lnTo>
                    <a:pt x="376" y="1021"/>
                  </a:lnTo>
                  <a:lnTo>
                    <a:pt x="348" y="1063"/>
                  </a:lnTo>
                  <a:lnTo>
                    <a:pt x="322" y="1107"/>
                  </a:lnTo>
                  <a:lnTo>
                    <a:pt x="296" y="1152"/>
                  </a:lnTo>
                  <a:lnTo>
                    <a:pt x="271" y="1196"/>
                  </a:lnTo>
                  <a:lnTo>
                    <a:pt x="247" y="1241"/>
                  </a:lnTo>
                  <a:lnTo>
                    <a:pt x="225" y="1287"/>
                  </a:lnTo>
                  <a:lnTo>
                    <a:pt x="204" y="1333"/>
                  </a:lnTo>
                  <a:lnTo>
                    <a:pt x="182" y="1379"/>
                  </a:lnTo>
                  <a:lnTo>
                    <a:pt x="163" y="1427"/>
                  </a:lnTo>
                  <a:lnTo>
                    <a:pt x="145" y="1474"/>
                  </a:lnTo>
                  <a:lnTo>
                    <a:pt x="127" y="1522"/>
                  </a:lnTo>
                  <a:lnTo>
                    <a:pt x="111" y="1571"/>
                  </a:lnTo>
                  <a:lnTo>
                    <a:pt x="96" y="1619"/>
                  </a:lnTo>
                  <a:lnTo>
                    <a:pt x="81" y="1668"/>
                  </a:lnTo>
                  <a:lnTo>
                    <a:pt x="68" y="1718"/>
                  </a:lnTo>
                  <a:lnTo>
                    <a:pt x="57" y="1767"/>
                  </a:lnTo>
                  <a:lnTo>
                    <a:pt x="46" y="1817"/>
                  </a:lnTo>
                  <a:lnTo>
                    <a:pt x="36" y="1867"/>
                  </a:lnTo>
                  <a:lnTo>
                    <a:pt x="28" y="1918"/>
                  </a:lnTo>
                  <a:lnTo>
                    <a:pt x="20" y="1968"/>
                  </a:lnTo>
                  <a:lnTo>
                    <a:pt x="14" y="2019"/>
                  </a:lnTo>
                  <a:lnTo>
                    <a:pt x="9" y="2069"/>
                  </a:lnTo>
                  <a:lnTo>
                    <a:pt x="4" y="2121"/>
                  </a:lnTo>
                  <a:lnTo>
                    <a:pt x="2" y="2172"/>
                  </a:lnTo>
                  <a:lnTo>
                    <a:pt x="0" y="2223"/>
                  </a:lnTo>
                  <a:lnTo>
                    <a:pt x="0" y="2274"/>
                  </a:lnTo>
                  <a:lnTo>
                    <a:pt x="0" y="2325"/>
                  </a:lnTo>
                  <a:lnTo>
                    <a:pt x="2" y="2376"/>
                  </a:lnTo>
                  <a:lnTo>
                    <a:pt x="4" y="2426"/>
                  </a:lnTo>
                  <a:lnTo>
                    <a:pt x="9" y="2477"/>
                  </a:lnTo>
                  <a:lnTo>
                    <a:pt x="14" y="2528"/>
                  </a:lnTo>
                  <a:lnTo>
                    <a:pt x="20" y="2578"/>
                  </a:lnTo>
                  <a:lnTo>
                    <a:pt x="28" y="2630"/>
                  </a:lnTo>
                  <a:lnTo>
                    <a:pt x="36" y="2680"/>
                  </a:lnTo>
                  <a:lnTo>
                    <a:pt x="46" y="2730"/>
                  </a:lnTo>
                  <a:lnTo>
                    <a:pt x="57" y="2780"/>
                  </a:lnTo>
                  <a:lnTo>
                    <a:pt x="68" y="2830"/>
                  </a:lnTo>
                  <a:lnTo>
                    <a:pt x="81" y="2879"/>
                  </a:lnTo>
                  <a:lnTo>
                    <a:pt x="96" y="2928"/>
                  </a:lnTo>
                  <a:lnTo>
                    <a:pt x="111" y="2977"/>
                  </a:lnTo>
                  <a:lnTo>
                    <a:pt x="127" y="3025"/>
                  </a:lnTo>
                  <a:lnTo>
                    <a:pt x="145" y="3072"/>
                  </a:lnTo>
                  <a:lnTo>
                    <a:pt x="163" y="3120"/>
                  </a:lnTo>
                  <a:lnTo>
                    <a:pt x="182" y="3167"/>
                  </a:lnTo>
                  <a:lnTo>
                    <a:pt x="204" y="3214"/>
                  </a:lnTo>
                  <a:lnTo>
                    <a:pt x="225" y="3261"/>
                  </a:lnTo>
                  <a:lnTo>
                    <a:pt x="247" y="3307"/>
                  </a:lnTo>
                  <a:lnTo>
                    <a:pt x="271" y="3351"/>
                  </a:lnTo>
                  <a:lnTo>
                    <a:pt x="296" y="3396"/>
                  </a:lnTo>
                  <a:lnTo>
                    <a:pt x="322" y="3440"/>
                  </a:lnTo>
                  <a:lnTo>
                    <a:pt x="348" y="3483"/>
                  </a:lnTo>
                  <a:lnTo>
                    <a:pt x="376" y="3527"/>
                  </a:lnTo>
                  <a:lnTo>
                    <a:pt x="404" y="3569"/>
                  </a:lnTo>
                  <a:lnTo>
                    <a:pt x="434" y="3610"/>
                  </a:lnTo>
                  <a:lnTo>
                    <a:pt x="464" y="3652"/>
                  </a:lnTo>
                  <a:lnTo>
                    <a:pt x="495" y="3692"/>
                  </a:lnTo>
                  <a:lnTo>
                    <a:pt x="527" y="3732"/>
                  </a:lnTo>
                  <a:lnTo>
                    <a:pt x="561" y="3770"/>
                  </a:lnTo>
                  <a:lnTo>
                    <a:pt x="595" y="3808"/>
                  </a:lnTo>
                  <a:lnTo>
                    <a:pt x="629" y="3845"/>
                  </a:lnTo>
                  <a:lnTo>
                    <a:pt x="666" y="3882"/>
                  </a:lnTo>
                  <a:lnTo>
                    <a:pt x="702" y="3918"/>
                  </a:lnTo>
                  <a:lnTo>
                    <a:pt x="739" y="3952"/>
                  </a:lnTo>
                  <a:lnTo>
                    <a:pt x="777" y="3986"/>
                  </a:lnTo>
                  <a:lnTo>
                    <a:pt x="816" y="4020"/>
                  </a:lnTo>
                  <a:lnTo>
                    <a:pt x="855" y="4052"/>
                  </a:lnTo>
                  <a:lnTo>
                    <a:pt x="896" y="4083"/>
                  </a:lnTo>
                  <a:lnTo>
                    <a:pt x="936" y="4114"/>
                  </a:lnTo>
                  <a:lnTo>
                    <a:pt x="978" y="4144"/>
                  </a:lnTo>
                  <a:lnTo>
                    <a:pt x="1020" y="4171"/>
                  </a:lnTo>
                  <a:lnTo>
                    <a:pt x="1063" y="4199"/>
                  </a:lnTo>
                  <a:lnTo>
                    <a:pt x="1107" y="4226"/>
                  </a:lnTo>
                  <a:lnTo>
                    <a:pt x="1151" y="4252"/>
                  </a:lnTo>
                  <a:lnTo>
                    <a:pt x="1196" y="4277"/>
                  </a:lnTo>
                  <a:lnTo>
                    <a:pt x="1241" y="4300"/>
                  </a:lnTo>
                  <a:lnTo>
                    <a:pt x="1286" y="4322"/>
                  </a:lnTo>
                  <a:lnTo>
                    <a:pt x="1332" y="4345"/>
                  </a:lnTo>
                  <a:lnTo>
                    <a:pt x="1379" y="4365"/>
                  </a:lnTo>
                  <a:lnTo>
                    <a:pt x="1426" y="4384"/>
                  </a:lnTo>
                  <a:lnTo>
                    <a:pt x="1474" y="4403"/>
                  </a:lnTo>
                  <a:lnTo>
                    <a:pt x="1522" y="4420"/>
                  </a:lnTo>
                  <a:lnTo>
                    <a:pt x="1570" y="4436"/>
                  </a:lnTo>
                  <a:lnTo>
                    <a:pt x="1619" y="4452"/>
                  </a:lnTo>
                  <a:lnTo>
                    <a:pt x="1668" y="4466"/>
                  </a:lnTo>
                  <a:lnTo>
                    <a:pt x="1717" y="4479"/>
                  </a:lnTo>
                  <a:lnTo>
                    <a:pt x="1767" y="4491"/>
                  </a:lnTo>
                  <a:lnTo>
                    <a:pt x="1817" y="4501"/>
                  </a:lnTo>
                  <a:lnTo>
                    <a:pt x="1867" y="4512"/>
                  </a:lnTo>
                  <a:lnTo>
                    <a:pt x="1917" y="4520"/>
                  </a:lnTo>
                  <a:lnTo>
                    <a:pt x="1967" y="4528"/>
                  </a:lnTo>
                  <a:lnTo>
                    <a:pt x="2018" y="4533"/>
                  </a:lnTo>
                  <a:lnTo>
                    <a:pt x="2069" y="4539"/>
                  </a:lnTo>
                  <a:lnTo>
                    <a:pt x="2119" y="4543"/>
                  </a:lnTo>
                  <a:lnTo>
                    <a:pt x="2170" y="4546"/>
                  </a:lnTo>
                  <a:lnTo>
                    <a:pt x="2221" y="4547"/>
                  </a:lnTo>
                  <a:lnTo>
                    <a:pt x="2272" y="4548"/>
                  </a:lnTo>
                  <a:lnTo>
                    <a:pt x="2324" y="4547"/>
                  </a:lnTo>
                  <a:lnTo>
                    <a:pt x="2375" y="4546"/>
                  </a:lnTo>
                  <a:lnTo>
                    <a:pt x="2426" y="4543"/>
                  </a:lnTo>
                  <a:lnTo>
                    <a:pt x="2476" y="4539"/>
                  </a:lnTo>
                  <a:lnTo>
                    <a:pt x="2527" y="4533"/>
                  </a:lnTo>
                  <a:lnTo>
                    <a:pt x="2577" y="4528"/>
                  </a:lnTo>
                  <a:lnTo>
                    <a:pt x="2628" y="4520"/>
                  </a:lnTo>
                  <a:lnTo>
                    <a:pt x="2678" y="4512"/>
                  </a:lnTo>
                  <a:lnTo>
                    <a:pt x="2728" y="4501"/>
                  </a:lnTo>
                  <a:lnTo>
                    <a:pt x="2778" y="4491"/>
                  </a:lnTo>
                  <a:lnTo>
                    <a:pt x="2827" y="4479"/>
                  </a:lnTo>
                  <a:lnTo>
                    <a:pt x="2877" y="4466"/>
                  </a:lnTo>
                  <a:lnTo>
                    <a:pt x="2926" y="4452"/>
                  </a:lnTo>
                  <a:lnTo>
                    <a:pt x="2974" y="4436"/>
                  </a:lnTo>
                  <a:lnTo>
                    <a:pt x="3023" y="4420"/>
                  </a:lnTo>
                  <a:lnTo>
                    <a:pt x="3071" y="4403"/>
                  </a:lnTo>
                  <a:lnTo>
                    <a:pt x="3119" y="4384"/>
                  </a:lnTo>
                  <a:lnTo>
                    <a:pt x="3166" y="4365"/>
                  </a:lnTo>
                  <a:lnTo>
                    <a:pt x="3213" y="4345"/>
                  </a:lnTo>
                  <a:lnTo>
                    <a:pt x="3258" y="4322"/>
                  </a:lnTo>
                  <a:lnTo>
                    <a:pt x="3304" y="4300"/>
                  </a:lnTo>
                  <a:lnTo>
                    <a:pt x="3349" y="4277"/>
                  </a:lnTo>
                  <a:lnTo>
                    <a:pt x="3394" y="4252"/>
                  </a:lnTo>
                  <a:lnTo>
                    <a:pt x="3438" y="4226"/>
                  </a:lnTo>
                  <a:lnTo>
                    <a:pt x="3481" y="4199"/>
                  </a:lnTo>
                  <a:lnTo>
                    <a:pt x="3525" y="4171"/>
                  </a:lnTo>
                  <a:lnTo>
                    <a:pt x="3566" y="4144"/>
                  </a:lnTo>
                  <a:lnTo>
                    <a:pt x="3608" y="4114"/>
                  </a:lnTo>
                  <a:lnTo>
                    <a:pt x="3649" y="4083"/>
                  </a:lnTo>
                  <a:lnTo>
                    <a:pt x="3690" y="4052"/>
                  </a:lnTo>
                  <a:lnTo>
                    <a:pt x="3729" y="4020"/>
                  </a:lnTo>
                  <a:lnTo>
                    <a:pt x="3767" y="3986"/>
                  </a:lnTo>
                  <a:lnTo>
                    <a:pt x="3806" y="3952"/>
                  </a:lnTo>
                  <a:lnTo>
                    <a:pt x="3843" y="3918"/>
                  </a:lnTo>
                  <a:lnTo>
                    <a:pt x="3879" y="3882"/>
                  </a:lnTo>
                  <a:lnTo>
                    <a:pt x="3915" y="3845"/>
                  </a:lnTo>
                  <a:lnTo>
                    <a:pt x="3950" y="3808"/>
                  </a:lnTo>
                  <a:lnTo>
                    <a:pt x="3984" y="3770"/>
                  </a:lnTo>
                  <a:lnTo>
                    <a:pt x="4017" y="3732"/>
                  </a:lnTo>
                  <a:lnTo>
                    <a:pt x="4050" y="3692"/>
                  </a:lnTo>
                  <a:lnTo>
                    <a:pt x="4081" y="3652"/>
                  </a:lnTo>
                  <a:lnTo>
                    <a:pt x="4111" y="3610"/>
                  </a:lnTo>
                  <a:lnTo>
                    <a:pt x="4140" y="3569"/>
                  </a:lnTo>
                  <a:lnTo>
                    <a:pt x="4169" y="3527"/>
                  </a:lnTo>
                  <a:lnTo>
                    <a:pt x="4197" y="348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65" name="Freeform 712"/>
            <p:cNvSpPr>
              <a:spLocks/>
            </p:cNvSpPr>
            <p:nvPr/>
          </p:nvSpPr>
          <p:spPr bwMode="auto">
            <a:xfrm>
              <a:off x="1077" y="3374"/>
              <a:ext cx="75" cy="268"/>
            </a:xfrm>
            <a:custGeom>
              <a:avLst/>
              <a:gdLst>
                <a:gd name="T0" fmla="*/ 0 w 348"/>
                <a:gd name="T1" fmla="*/ 268 h 1209"/>
                <a:gd name="T2" fmla="*/ 6 w 348"/>
                <a:gd name="T3" fmla="*/ 258 h 1209"/>
                <a:gd name="T4" fmla="*/ 11 w 348"/>
                <a:gd name="T5" fmla="*/ 249 h 1209"/>
                <a:gd name="T6" fmla="*/ 16 w 348"/>
                <a:gd name="T7" fmla="*/ 239 h 1209"/>
                <a:gd name="T8" fmla="*/ 22 w 348"/>
                <a:gd name="T9" fmla="*/ 229 h 1209"/>
                <a:gd name="T10" fmla="*/ 27 w 348"/>
                <a:gd name="T11" fmla="*/ 219 h 1209"/>
                <a:gd name="T12" fmla="*/ 31 w 348"/>
                <a:gd name="T13" fmla="*/ 208 h 1209"/>
                <a:gd name="T14" fmla="*/ 36 w 348"/>
                <a:gd name="T15" fmla="*/ 198 h 1209"/>
                <a:gd name="T16" fmla="*/ 40 w 348"/>
                <a:gd name="T17" fmla="*/ 188 h 1209"/>
                <a:gd name="T18" fmla="*/ 44 w 348"/>
                <a:gd name="T19" fmla="*/ 177 h 1209"/>
                <a:gd name="T20" fmla="*/ 48 w 348"/>
                <a:gd name="T21" fmla="*/ 166 h 1209"/>
                <a:gd name="T22" fmla="*/ 51 w 348"/>
                <a:gd name="T23" fmla="*/ 156 h 1209"/>
                <a:gd name="T24" fmla="*/ 54 w 348"/>
                <a:gd name="T25" fmla="*/ 145 h 1209"/>
                <a:gd name="T26" fmla="*/ 57 w 348"/>
                <a:gd name="T27" fmla="*/ 134 h 1209"/>
                <a:gd name="T28" fmla="*/ 60 w 348"/>
                <a:gd name="T29" fmla="*/ 123 h 1209"/>
                <a:gd name="T30" fmla="*/ 63 w 348"/>
                <a:gd name="T31" fmla="*/ 112 h 1209"/>
                <a:gd name="T32" fmla="*/ 65 w 348"/>
                <a:gd name="T33" fmla="*/ 101 h 1209"/>
                <a:gd name="T34" fmla="*/ 67 w 348"/>
                <a:gd name="T35" fmla="*/ 90 h 1209"/>
                <a:gd name="T36" fmla="*/ 69 w 348"/>
                <a:gd name="T37" fmla="*/ 79 h 1209"/>
                <a:gd name="T38" fmla="*/ 71 w 348"/>
                <a:gd name="T39" fmla="*/ 67 h 1209"/>
                <a:gd name="T40" fmla="*/ 72 w 348"/>
                <a:gd name="T41" fmla="*/ 56 h 1209"/>
                <a:gd name="T42" fmla="*/ 73 w 348"/>
                <a:gd name="T43" fmla="*/ 45 h 1209"/>
                <a:gd name="T44" fmla="*/ 74 w 348"/>
                <a:gd name="T45" fmla="*/ 34 h 1209"/>
                <a:gd name="T46" fmla="*/ 75 w 348"/>
                <a:gd name="T47" fmla="*/ 23 h 1209"/>
                <a:gd name="T48" fmla="*/ 75 w 348"/>
                <a:gd name="T49" fmla="*/ 11 h 1209"/>
                <a:gd name="T50" fmla="*/ 75 w 348"/>
                <a:gd name="T51" fmla="*/ 0 h 120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48" h="1209">
                  <a:moveTo>
                    <a:pt x="0" y="1209"/>
                  </a:moveTo>
                  <a:lnTo>
                    <a:pt x="26" y="1166"/>
                  </a:lnTo>
                  <a:lnTo>
                    <a:pt x="52" y="1122"/>
                  </a:lnTo>
                  <a:lnTo>
                    <a:pt x="76" y="1077"/>
                  </a:lnTo>
                  <a:lnTo>
                    <a:pt x="101" y="1033"/>
                  </a:lnTo>
                  <a:lnTo>
                    <a:pt x="123" y="987"/>
                  </a:lnTo>
                  <a:lnTo>
                    <a:pt x="144" y="940"/>
                  </a:lnTo>
                  <a:lnTo>
                    <a:pt x="166" y="893"/>
                  </a:lnTo>
                  <a:lnTo>
                    <a:pt x="185" y="846"/>
                  </a:lnTo>
                  <a:lnTo>
                    <a:pt x="203" y="798"/>
                  </a:lnTo>
                  <a:lnTo>
                    <a:pt x="221" y="751"/>
                  </a:lnTo>
                  <a:lnTo>
                    <a:pt x="237" y="703"/>
                  </a:lnTo>
                  <a:lnTo>
                    <a:pt x="252" y="654"/>
                  </a:lnTo>
                  <a:lnTo>
                    <a:pt x="266" y="605"/>
                  </a:lnTo>
                  <a:lnTo>
                    <a:pt x="280" y="556"/>
                  </a:lnTo>
                  <a:lnTo>
                    <a:pt x="291" y="506"/>
                  </a:lnTo>
                  <a:lnTo>
                    <a:pt x="302" y="456"/>
                  </a:lnTo>
                  <a:lnTo>
                    <a:pt x="312" y="406"/>
                  </a:lnTo>
                  <a:lnTo>
                    <a:pt x="320" y="356"/>
                  </a:lnTo>
                  <a:lnTo>
                    <a:pt x="328" y="304"/>
                  </a:lnTo>
                  <a:lnTo>
                    <a:pt x="334" y="254"/>
                  </a:lnTo>
                  <a:lnTo>
                    <a:pt x="339" y="203"/>
                  </a:lnTo>
                  <a:lnTo>
                    <a:pt x="342" y="152"/>
                  </a:lnTo>
                  <a:lnTo>
                    <a:pt x="346" y="102"/>
                  </a:lnTo>
                  <a:lnTo>
                    <a:pt x="348" y="51"/>
                  </a:lnTo>
                  <a:lnTo>
                    <a:pt x="348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66" name="Line 713"/>
            <p:cNvSpPr>
              <a:spLocks noChangeShapeType="1"/>
            </p:cNvSpPr>
            <p:nvPr/>
          </p:nvSpPr>
          <p:spPr bwMode="auto">
            <a:xfrm>
              <a:off x="651" y="2833"/>
              <a:ext cx="0" cy="2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67" name="Line 714"/>
            <p:cNvSpPr>
              <a:spLocks noChangeShapeType="1"/>
            </p:cNvSpPr>
            <p:nvPr/>
          </p:nvSpPr>
          <p:spPr bwMode="auto">
            <a:xfrm>
              <a:off x="651" y="3071"/>
              <a:ext cx="0" cy="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68" name="Line 715"/>
            <p:cNvSpPr>
              <a:spLocks noChangeShapeType="1"/>
            </p:cNvSpPr>
            <p:nvPr/>
          </p:nvSpPr>
          <p:spPr bwMode="auto">
            <a:xfrm>
              <a:off x="651" y="3108"/>
              <a:ext cx="0" cy="2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69" name="Line 716"/>
            <p:cNvSpPr>
              <a:spLocks noChangeShapeType="1"/>
            </p:cNvSpPr>
            <p:nvPr/>
          </p:nvSpPr>
          <p:spPr bwMode="auto">
            <a:xfrm>
              <a:off x="651" y="3370"/>
              <a:ext cx="0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70" name="Line 717"/>
            <p:cNvSpPr>
              <a:spLocks noChangeShapeType="1"/>
            </p:cNvSpPr>
            <p:nvPr/>
          </p:nvSpPr>
          <p:spPr bwMode="auto">
            <a:xfrm>
              <a:off x="651" y="3405"/>
              <a:ext cx="0" cy="2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71" name="Line 718"/>
            <p:cNvSpPr>
              <a:spLocks noChangeShapeType="1"/>
            </p:cNvSpPr>
            <p:nvPr/>
          </p:nvSpPr>
          <p:spPr bwMode="auto">
            <a:xfrm>
              <a:off x="651" y="3667"/>
              <a:ext cx="0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72" name="Line 719"/>
            <p:cNvSpPr>
              <a:spLocks noChangeShapeType="1"/>
            </p:cNvSpPr>
            <p:nvPr/>
          </p:nvSpPr>
          <p:spPr bwMode="auto">
            <a:xfrm>
              <a:off x="651" y="3702"/>
              <a:ext cx="0" cy="2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73" name="Freeform 720"/>
            <p:cNvSpPr>
              <a:spLocks/>
            </p:cNvSpPr>
            <p:nvPr/>
          </p:nvSpPr>
          <p:spPr bwMode="auto">
            <a:xfrm>
              <a:off x="942" y="3159"/>
              <a:ext cx="71" cy="215"/>
            </a:xfrm>
            <a:custGeom>
              <a:avLst/>
              <a:gdLst>
                <a:gd name="T0" fmla="*/ 71 w 321"/>
                <a:gd name="T1" fmla="*/ 215 h 974"/>
                <a:gd name="T2" fmla="*/ 71 w 321"/>
                <a:gd name="T3" fmla="*/ 206 h 974"/>
                <a:gd name="T4" fmla="*/ 71 w 321"/>
                <a:gd name="T5" fmla="*/ 196 h 974"/>
                <a:gd name="T6" fmla="*/ 70 w 321"/>
                <a:gd name="T7" fmla="*/ 187 h 974"/>
                <a:gd name="T8" fmla="*/ 69 w 321"/>
                <a:gd name="T9" fmla="*/ 177 h 974"/>
                <a:gd name="T10" fmla="*/ 68 w 321"/>
                <a:gd name="T11" fmla="*/ 168 h 974"/>
                <a:gd name="T12" fmla="*/ 67 w 321"/>
                <a:gd name="T13" fmla="*/ 158 h 974"/>
                <a:gd name="T14" fmla="*/ 65 w 321"/>
                <a:gd name="T15" fmla="*/ 149 h 974"/>
                <a:gd name="T16" fmla="*/ 63 w 321"/>
                <a:gd name="T17" fmla="*/ 140 h 974"/>
                <a:gd name="T18" fmla="*/ 61 w 321"/>
                <a:gd name="T19" fmla="*/ 131 h 974"/>
                <a:gd name="T20" fmla="*/ 59 w 321"/>
                <a:gd name="T21" fmla="*/ 121 h 974"/>
                <a:gd name="T22" fmla="*/ 56 w 321"/>
                <a:gd name="T23" fmla="*/ 112 h 974"/>
                <a:gd name="T24" fmla="*/ 53 w 321"/>
                <a:gd name="T25" fmla="*/ 103 h 974"/>
                <a:gd name="T26" fmla="*/ 50 w 321"/>
                <a:gd name="T27" fmla="*/ 94 h 974"/>
                <a:gd name="T28" fmla="*/ 47 w 321"/>
                <a:gd name="T29" fmla="*/ 85 h 974"/>
                <a:gd name="T30" fmla="*/ 44 w 321"/>
                <a:gd name="T31" fmla="*/ 77 h 974"/>
                <a:gd name="T32" fmla="*/ 40 w 321"/>
                <a:gd name="T33" fmla="*/ 68 h 974"/>
                <a:gd name="T34" fmla="*/ 36 w 321"/>
                <a:gd name="T35" fmla="*/ 59 h 974"/>
                <a:gd name="T36" fmla="*/ 31 w 321"/>
                <a:gd name="T37" fmla="*/ 51 h 974"/>
                <a:gd name="T38" fmla="*/ 27 w 321"/>
                <a:gd name="T39" fmla="*/ 42 h 974"/>
                <a:gd name="T40" fmla="*/ 23 w 321"/>
                <a:gd name="T41" fmla="*/ 34 h 974"/>
                <a:gd name="T42" fmla="*/ 17 w 321"/>
                <a:gd name="T43" fmla="*/ 26 h 974"/>
                <a:gd name="T44" fmla="*/ 13 w 321"/>
                <a:gd name="T45" fmla="*/ 18 h 974"/>
                <a:gd name="T46" fmla="*/ 7 w 321"/>
                <a:gd name="T47" fmla="*/ 10 h 974"/>
                <a:gd name="T48" fmla="*/ 2 w 321"/>
                <a:gd name="T49" fmla="*/ 2 h 974"/>
                <a:gd name="T50" fmla="*/ 0 w 321"/>
                <a:gd name="T51" fmla="*/ 0 h 9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21" h="974">
                  <a:moveTo>
                    <a:pt x="321" y="974"/>
                  </a:moveTo>
                  <a:lnTo>
                    <a:pt x="320" y="931"/>
                  </a:lnTo>
                  <a:lnTo>
                    <a:pt x="319" y="888"/>
                  </a:lnTo>
                  <a:lnTo>
                    <a:pt x="316" y="845"/>
                  </a:lnTo>
                  <a:lnTo>
                    <a:pt x="312" y="802"/>
                  </a:lnTo>
                  <a:lnTo>
                    <a:pt x="307" y="760"/>
                  </a:lnTo>
                  <a:lnTo>
                    <a:pt x="301" y="717"/>
                  </a:lnTo>
                  <a:lnTo>
                    <a:pt x="293" y="675"/>
                  </a:lnTo>
                  <a:lnTo>
                    <a:pt x="285" y="633"/>
                  </a:lnTo>
                  <a:lnTo>
                    <a:pt x="275" y="592"/>
                  </a:lnTo>
                  <a:lnTo>
                    <a:pt x="265" y="550"/>
                  </a:lnTo>
                  <a:lnTo>
                    <a:pt x="253" y="509"/>
                  </a:lnTo>
                  <a:lnTo>
                    <a:pt x="240" y="468"/>
                  </a:lnTo>
                  <a:lnTo>
                    <a:pt x="227" y="427"/>
                  </a:lnTo>
                  <a:lnTo>
                    <a:pt x="212" y="387"/>
                  </a:lnTo>
                  <a:lnTo>
                    <a:pt x="197" y="347"/>
                  </a:lnTo>
                  <a:lnTo>
                    <a:pt x="179" y="307"/>
                  </a:lnTo>
                  <a:lnTo>
                    <a:pt x="161" y="269"/>
                  </a:lnTo>
                  <a:lnTo>
                    <a:pt x="142" y="231"/>
                  </a:lnTo>
                  <a:lnTo>
                    <a:pt x="122" y="192"/>
                  </a:lnTo>
                  <a:lnTo>
                    <a:pt x="102" y="155"/>
                  </a:lnTo>
                  <a:lnTo>
                    <a:pt x="79" y="118"/>
                  </a:lnTo>
                  <a:lnTo>
                    <a:pt x="57" y="82"/>
                  </a:lnTo>
                  <a:lnTo>
                    <a:pt x="33" y="46"/>
                  </a:lnTo>
                  <a:lnTo>
                    <a:pt x="8" y="1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74" name="Freeform 721"/>
            <p:cNvSpPr>
              <a:spLocks/>
            </p:cNvSpPr>
            <p:nvPr/>
          </p:nvSpPr>
          <p:spPr bwMode="auto">
            <a:xfrm>
              <a:off x="921" y="3132"/>
              <a:ext cx="9" cy="12"/>
            </a:xfrm>
            <a:custGeom>
              <a:avLst/>
              <a:gdLst>
                <a:gd name="T0" fmla="*/ 9 w 44"/>
                <a:gd name="T1" fmla="*/ 12 h 54"/>
                <a:gd name="T2" fmla="*/ 5 w 44"/>
                <a:gd name="T3" fmla="*/ 7 h 54"/>
                <a:gd name="T4" fmla="*/ 0 w 44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54">
                  <a:moveTo>
                    <a:pt x="44" y="54"/>
                  </a:moveTo>
                  <a:lnTo>
                    <a:pt x="26" y="3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75" name="Freeform 722"/>
            <p:cNvSpPr>
              <a:spLocks/>
            </p:cNvSpPr>
            <p:nvPr/>
          </p:nvSpPr>
          <p:spPr bwMode="auto">
            <a:xfrm>
              <a:off x="704" y="3017"/>
              <a:ext cx="203" cy="101"/>
            </a:xfrm>
            <a:custGeom>
              <a:avLst/>
              <a:gdLst>
                <a:gd name="T0" fmla="*/ 203 w 916"/>
                <a:gd name="T1" fmla="*/ 101 h 461"/>
                <a:gd name="T2" fmla="*/ 196 w 916"/>
                <a:gd name="T3" fmla="*/ 95 h 461"/>
                <a:gd name="T4" fmla="*/ 189 w 916"/>
                <a:gd name="T5" fmla="*/ 88 h 461"/>
                <a:gd name="T6" fmla="*/ 182 w 916"/>
                <a:gd name="T7" fmla="*/ 82 h 461"/>
                <a:gd name="T8" fmla="*/ 175 w 916"/>
                <a:gd name="T9" fmla="*/ 76 h 461"/>
                <a:gd name="T10" fmla="*/ 167 w 916"/>
                <a:gd name="T11" fmla="*/ 70 h 461"/>
                <a:gd name="T12" fmla="*/ 160 w 916"/>
                <a:gd name="T13" fmla="*/ 65 h 461"/>
                <a:gd name="T14" fmla="*/ 152 w 916"/>
                <a:gd name="T15" fmla="*/ 59 h 461"/>
                <a:gd name="T16" fmla="*/ 144 w 916"/>
                <a:gd name="T17" fmla="*/ 54 h 461"/>
                <a:gd name="T18" fmla="*/ 136 w 916"/>
                <a:gd name="T19" fmla="*/ 49 h 461"/>
                <a:gd name="T20" fmla="*/ 128 w 916"/>
                <a:gd name="T21" fmla="*/ 44 h 461"/>
                <a:gd name="T22" fmla="*/ 119 w 916"/>
                <a:gd name="T23" fmla="*/ 39 h 461"/>
                <a:gd name="T24" fmla="*/ 111 w 916"/>
                <a:gd name="T25" fmla="*/ 35 h 461"/>
                <a:gd name="T26" fmla="*/ 103 w 916"/>
                <a:gd name="T27" fmla="*/ 31 h 461"/>
                <a:gd name="T28" fmla="*/ 94 w 916"/>
                <a:gd name="T29" fmla="*/ 27 h 461"/>
                <a:gd name="T30" fmla="*/ 85 w 916"/>
                <a:gd name="T31" fmla="*/ 23 h 461"/>
                <a:gd name="T32" fmla="*/ 76 w 916"/>
                <a:gd name="T33" fmla="*/ 20 h 461"/>
                <a:gd name="T34" fmla="*/ 68 w 916"/>
                <a:gd name="T35" fmla="*/ 17 h 461"/>
                <a:gd name="T36" fmla="*/ 59 w 916"/>
                <a:gd name="T37" fmla="*/ 14 h 461"/>
                <a:gd name="T38" fmla="*/ 49 w 916"/>
                <a:gd name="T39" fmla="*/ 11 h 461"/>
                <a:gd name="T40" fmla="*/ 40 w 916"/>
                <a:gd name="T41" fmla="*/ 8 h 461"/>
                <a:gd name="T42" fmla="*/ 31 w 916"/>
                <a:gd name="T43" fmla="*/ 6 h 461"/>
                <a:gd name="T44" fmla="*/ 22 w 916"/>
                <a:gd name="T45" fmla="*/ 4 h 461"/>
                <a:gd name="T46" fmla="*/ 13 w 916"/>
                <a:gd name="T47" fmla="*/ 2 h 461"/>
                <a:gd name="T48" fmla="*/ 3 w 916"/>
                <a:gd name="T49" fmla="*/ 1 h 461"/>
                <a:gd name="T50" fmla="*/ 0 w 916"/>
                <a:gd name="T51" fmla="*/ 0 h 46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916" h="461">
                  <a:moveTo>
                    <a:pt x="916" y="461"/>
                  </a:moveTo>
                  <a:lnTo>
                    <a:pt x="885" y="432"/>
                  </a:lnTo>
                  <a:lnTo>
                    <a:pt x="853" y="403"/>
                  </a:lnTo>
                  <a:lnTo>
                    <a:pt x="821" y="374"/>
                  </a:lnTo>
                  <a:lnTo>
                    <a:pt x="788" y="348"/>
                  </a:lnTo>
                  <a:lnTo>
                    <a:pt x="754" y="321"/>
                  </a:lnTo>
                  <a:lnTo>
                    <a:pt x="720" y="295"/>
                  </a:lnTo>
                  <a:lnTo>
                    <a:pt x="685" y="270"/>
                  </a:lnTo>
                  <a:lnTo>
                    <a:pt x="650" y="246"/>
                  </a:lnTo>
                  <a:lnTo>
                    <a:pt x="614" y="223"/>
                  </a:lnTo>
                  <a:lnTo>
                    <a:pt x="576" y="202"/>
                  </a:lnTo>
                  <a:lnTo>
                    <a:pt x="539" y="180"/>
                  </a:lnTo>
                  <a:lnTo>
                    <a:pt x="502" y="160"/>
                  </a:lnTo>
                  <a:lnTo>
                    <a:pt x="463" y="142"/>
                  </a:lnTo>
                  <a:lnTo>
                    <a:pt x="424" y="124"/>
                  </a:lnTo>
                  <a:lnTo>
                    <a:pt x="385" y="107"/>
                  </a:lnTo>
                  <a:lnTo>
                    <a:pt x="345" y="91"/>
                  </a:lnTo>
                  <a:lnTo>
                    <a:pt x="305" y="76"/>
                  </a:lnTo>
                  <a:lnTo>
                    <a:pt x="264" y="62"/>
                  </a:lnTo>
                  <a:lnTo>
                    <a:pt x="223" y="49"/>
                  </a:lnTo>
                  <a:lnTo>
                    <a:pt x="182" y="38"/>
                  </a:lnTo>
                  <a:lnTo>
                    <a:pt x="141" y="27"/>
                  </a:lnTo>
                  <a:lnTo>
                    <a:pt x="98" y="17"/>
                  </a:lnTo>
                  <a:lnTo>
                    <a:pt x="57" y="10"/>
                  </a:lnTo>
                  <a:lnTo>
                    <a:pt x="14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76" name="Freeform 723"/>
            <p:cNvSpPr>
              <a:spLocks/>
            </p:cNvSpPr>
            <p:nvPr/>
          </p:nvSpPr>
          <p:spPr bwMode="auto">
            <a:xfrm>
              <a:off x="670" y="3012"/>
              <a:ext cx="15" cy="2"/>
            </a:xfrm>
            <a:custGeom>
              <a:avLst/>
              <a:gdLst>
                <a:gd name="T0" fmla="*/ 15 w 69"/>
                <a:gd name="T1" fmla="*/ 2 h 6"/>
                <a:gd name="T2" fmla="*/ 9 w 69"/>
                <a:gd name="T3" fmla="*/ 1 h 6"/>
                <a:gd name="T4" fmla="*/ 0 w 6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">
                  <a:moveTo>
                    <a:pt x="69" y="6"/>
                  </a:moveTo>
                  <a:lnTo>
                    <a:pt x="42" y="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77" name="Freeform 724"/>
            <p:cNvSpPr>
              <a:spLocks/>
            </p:cNvSpPr>
            <p:nvPr/>
          </p:nvSpPr>
          <p:spPr bwMode="auto">
            <a:xfrm>
              <a:off x="436" y="3012"/>
              <a:ext cx="215" cy="72"/>
            </a:xfrm>
            <a:custGeom>
              <a:avLst/>
              <a:gdLst>
                <a:gd name="T0" fmla="*/ 215 w 973"/>
                <a:gd name="T1" fmla="*/ 0 h 321"/>
                <a:gd name="T2" fmla="*/ 206 w 973"/>
                <a:gd name="T3" fmla="*/ 0 h 321"/>
                <a:gd name="T4" fmla="*/ 196 w 973"/>
                <a:gd name="T5" fmla="*/ 0 h 321"/>
                <a:gd name="T6" fmla="*/ 187 w 973"/>
                <a:gd name="T7" fmla="*/ 1 h 321"/>
                <a:gd name="T8" fmla="*/ 177 w 973"/>
                <a:gd name="T9" fmla="*/ 2 h 321"/>
                <a:gd name="T10" fmla="*/ 168 w 973"/>
                <a:gd name="T11" fmla="*/ 3 h 321"/>
                <a:gd name="T12" fmla="*/ 159 w 973"/>
                <a:gd name="T13" fmla="*/ 5 h 321"/>
                <a:gd name="T14" fmla="*/ 149 w 973"/>
                <a:gd name="T15" fmla="*/ 6 h 321"/>
                <a:gd name="T16" fmla="*/ 140 w 973"/>
                <a:gd name="T17" fmla="*/ 8 h 321"/>
                <a:gd name="T18" fmla="*/ 131 w 973"/>
                <a:gd name="T19" fmla="*/ 10 h 321"/>
                <a:gd name="T20" fmla="*/ 122 w 973"/>
                <a:gd name="T21" fmla="*/ 13 h 321"/>
                <a:gd name="T22" fmla="*/ 112 w 973"/>
                <a:gd name="T23" fmla="*/ 15 h 321"/>
                <a:gd name="T24" fmla="*/ 103 w 973"/>
                <a:gd name="T25" fmla="*/ 18 h 321"/>
                <a:gd name="T26" fmla="*/ 94 w 973"/>
                <a:gd name="T27" fmla="*/ 21 h 321"/>
                <a:gd name="T28" fmla="*/ 86 w 973"/>
                <a:gd name="T29" fmla="*/ 24 h 321"/>
                <a:gd name="T30" fmla="*/ 77 w 973"/>
                <a:gd name="T31" fmla="*/ 28 h 321"/>
                <a:gd name="T32" fmla="*/ 68 w 973"/>
                <a:gd name="T33" fmla="*/ 32 h 321"/>
                <a:gd name="T34" fmla="*/ 59 w 973"/>
                <a:gd name="T35" fmla="*/ 36 h 321"/>
                <a:gd name="T36" fmla="*/ 51 w 973"/>
                <a:gd name="T37" fmla="*/ 40 h 321"/>
                <a:gd name="T38" fmla="*/ 43 w 973"/>
                <a:gd name="T39" fmla="*/ 44 h 321"/>
                <a:gd name="T40" fmla="*/ 34 w 973"/>
                <a:gd name="T41" fmla="*/ 49 h 321"/>
                <a:gd name="T42" fmla="*/ 26 w 973"/>
                <a:gd name="T43" fmla="*/ 54 h 321"/>
                <a:gd name="T44" fmla="*/ 18 w 973"/>
                <a:gd name="T45" fmla="*/ 59 h 321"/>
                <a:gd name="T46" fmla="*/ 10 w 973"/>
                <a:gd name="T47" fmla="*/ 65 h 321"/>
                <a:gd name="T48" fmla="*/ 3 w 973"/>
                <a:gd name="T49" fmla="*/ 70 h 321"/>
                <a:gd name="T50" fmla="*/ 0 w 973"/>
                <a:gd name="T51" fmla="*/ 72 h 32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973" h="321">
                  <a:moveTo>
                    <a:pt x="973" y="0"/>
                  </a:moveTo>
                  <a:lnTo>
                    <a:pt x="931" y="0"/>
                  </a:lnTo>
                  <a:lnTo>
                    <a:pt x="888" y="2"/>
                  </a:lnTo>
                  <a:lnTo>
                    <a:pt x="845" y="6"/>
                  </a:lnTo>
                  <a:lnTo>
                    <a:pt x="802" y="9"/>
                  </a:lnTo>
                  <a:lnTo>
                    <a:pt x="759" y="14"/>
                  </a:lnTo>
                  <a:lnTo>
                    <a:pt x="718" y="21"/>
                  </a:lnTo>
                  <a:lnTo>
                    <a:pt x="675" y="28"/>
                  </a:lnTo>
                  <a:lnTo>
                    <a:pt x="633" y="35"/>
                  </a:lnTo>
                  <a:lnTo>
                    <a:pt x="591" y="45"/>
                  </a:lnTo>
                  <a:lnTo>
                    <a:pt x="550" y="56"/>
                  </a:lnTo>
                  <a:lnTo>
                    <a:pt x="508" y="67"/>
                  </a:lnTo>
                  <a:lnTo>
                    <a:pt x="468" y="80"/>
                  </a:lnTo>
                  <a:lnTo>
                    <a:pt x="427" y="94"/>
                  </a:lnTo>
                  <a:lnTo>
                    <a:pt x="387" y="109"/>
                  </a:lnTo>
                  <a:lnTo>
                    <a:pt x="347" y="125"/>
                  </a:lnTo>
                  <a:lnTo>
                    <a:pt x="308" y="142"/>
                  </a:lnTo>
                  <a:lnTo>
                    <a:pt x="269" y="160"/>
                  </a:lnTo>
                  <a:lnTo>
                    <a:pt x="230" y="178"/>
                  </a:lnTo>
                  <a:lnTo>
                    <a:pt x="193" y="198"/>
                  </a:lnTo>
                  <a:lnTo>
                    <a:pt x="156" y="220"/>
                  </a:lnTo>
                  <a:lnTo>
                    <a:pt x="118" y="241"/>
                  </a:lnTo>
                  <a:lnTo>
                    <a:pt x="82" y="264"/>
                  </a:lnTo>
                  <a:lnTo>
                    <a:pt x="47" y="288"/>
                  </a:lnTo>
                  <a:lnTo>
                    <a:pt x="12" y="313"/>
                  </a:lnTo>
                  <a:lnTo>
                    <a:pt x="0" y="32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78" name="Freeform 725"/>
            <p:cNvSpPr>
              <a:spLocks/>
            </p:cNvSpPr>
            <p:nvPr/>
          </p:nvSpPr>
          <p:spPr bwMode="auto">
            <a:xfrm>
              <a:off x="409" y="3096"/>
              <a:ext cx="12" cy="9"/>
            </a:xfrm>
            <a:custGeom>
              <a:avLst/>
              <a:gdLst>
                <a:gd name="T0" fmla="*/ 12 w 53"/>
                <a:gd name="T1" fmla="*/ 0 h 45"/>
                <a:gd name="T2" fmla="*/ 7 w 53"/>
                <a:gd name="T3" fmla="*/ 3 h 45"/>
                <a:gd name="T4" fmla="*/ 0 w 53"/>
                <a:gd name="T5" fmla="*/ 9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45">
                  <a:moveTo>
                    <a:pt x="53" y="0"/>
                  </a:moveTo>
                  <a:lnTo>
                    <a:pt x="32" y="17"/>
                  </a:lnTo>
                  <a:lnTo>
                    <a:pt x="0" y="4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79" name="Freeform 726"/>
            <p:cNvSpPr>
              <a:spLocks/>
            </p:cNvSpPr>
            <p:nvPr/>
          </p:nvSpPr>
          <p:spPr bwMode="auto">
            <a:xfrm>
              <a:off x="294" y="3118"/>
              <a:ext cx="101" cy="202"/>
            </a:xfrm>
            <a:custGeom>
              <a:avLst/>
              <a:gdLst>
                <a:gd name="T0" fmla="*/ 101 w 461"/>
                <a:gd name="T1" fmla="*/ 0 h 916"/>
                <a:gd name="T2" fmla="*/ 94 w 461"/>
                <a:gd name="T3" fmla="*/ 7 h 916"/>
                <a:gd name="T4" fmla="*/ 88 w 461"/>
                <a:gd name="T5" fmla="*/ 14 h 916"/>
                <a:gd name="T6" fmla="*/ 82 w 461"/>
                <a:gd name="T7" fmla="*/ 21 h 916"/>
                <a:gd name="T8" fmla="*/ 76 w 461"/>
                <a:gd name="T9" fmla="*/ 28 h 916"/>
                <a:gd name="T10" fmla="*/ 70 w 461"/>
                <a:gd name="T11" fmla="*/ 36 h 916"/>
                <a:gd name="T12" fmla="*/ 65 w 461"/>
                <a:gd name="T13" fmla="*/ 43 h 916"/>
                <a:gd name="T14" fmla="*/ 59 w 461"/>
                <a:gd name="T15" fmla="*/ 51 h 916"/>
                <a:gd name="T16" fmla="*/ 54 w 461"/>
                <a:gd name="T17" fmla="*/ 59 h 916"/>
                <a:gd name="T18" fmla="*/ 49 w 461"/>
                <a:gd name="T19" fmla="*/ 67 h 916"/>
                <a:gd name="T20" fmla="*/ 44 w 461"/>
                <a:gd name="T21" fmla="*/ 75 h 916"/>
                <a:gd name="T22" fmla="*/ 39 w 461"/>
                <a:gd name="T23" fmla="*/ 83 h 916"/>
                <a:gd name="T24" fmla="*/ 35 w 461"/>
                <a:gd name="T25" fmla="*/ 92 h 916"/>
                <a:gd name="T26" fmla="*/ 31 w 461"/>
                <a:gd name="T27" fmla="*/ 100 h 916"/>
                <a:gd name="T28" fmla="*/ 27 w 461"/>
                <a:gd name="T29" fmla="*/ 108 h 916"/>
                <a:gd name="T30" fmla="*/ 23 w 461"/>
                <a:gd name="T31" fmla="*/ 117 h 916"/>
                <a:gd name="T32" fmla="*/ 20 w 461"/>
                <a:gd name="T33" fmla="*/ 126 h 916"/>
                <a:gd name="T34" fmla="*/ 17 w 461"/>
                <a:gd name="T35" fmla="*/ 135 h 916"/>
                <a:gd name="T36" fmla="*/ 14 w 461"/>
                <a:gd name="T37" fmla="*/ 144 h 916"/>
                <a:gd name="T38" fmla="*/ 11 w 461"/>
                <a:gd name="T39" fmla="*/ 153 h 916"/>
                <a:gd name="T40" fmla="*/ 8 w 461"/>
                <a:gd name="T41" fmla="*/ 162 h 916"/>
                <a:gd name="T42" fmla="*/ 6 w 461"/>
                <a:gd name="T43" fmla="*/ 171 h 916"/>
                <a:gd name="T44" fmla="*/ 4 w 461"/>
                <a:gd name="T45" fmla="*/ 180 h 916"/>
                <a:gd name="T46" fmla="*/ 2 w 461"/>
                <a:gd name="T47" fmla="*/ 190 h 916"/>
                <a:gd name="T48" fmla="*/ 0 w 461"/>
                <a:gd name="T49" fmla="*/ 199 h 916"/>
                <a:gd name="T50" fmla="*/ 0 w 461"/>
                <a:gd name="T51" fmla="*/ 202 h 91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61" h="916">
                  <a:moveTo>
                    <a:pt x="461" y="0"/>
                  </a:moveTo>
                  <a:lnTo>
                    <a:pt x="431" y="31"/>
                  </a:lnTo>
                  <a:lnTo>
                    <a:pt x="402" y="63"/>
                  </a:lnTo>
                  <a:lnTo>
                    <a:pt x="374" y="95"/>
                  </a:lnTo>
                  <a:lnTo>
                    <a:pt x="347" y="128"/>
                  </a:lnTo>
                  <a:lnTo>
                    <a:pt x="320" y="162"/>
                  </a:lnTo>
                  <a:lnTo>
                    <a:pt x="295" y="196"/>
                  </a:lnTo>
                  <a:lnTo>
                    <a:pt x="269" y="231"/>
                  </a:lnTo>
                  <a:lnTo>
                    <a:pt x="246" y="267"/>
                  </a:lnTo>
                  <a:lnTo>
                    <a:pt x="224" y="303"/>
                  </a:lnTo>
                  <a:lnTo>
                    <a:pt x="201" y="340"/>
                  </a:lnTo>
                  <a:lnTo>
                    <a:pt x="180" y="377"/>
                  </a:lnTo>
                  <a:lnTo>
                    <a:pt x="161" y="416"/>
                  </a:lnTo>
                  <a:lnTo>
                    <a:pt x="142" y="454"/>
                  </a:lnTo>
                  <a:lnTo>
                    <a:pt x="123" y="492"/>
                  </a:lnTo>
                  <a:lnTo>
                    <a:pt x="106" y="532"/>
                  </a:lnTo>
                  <a:lnTo>
                    <a:pt x="90" y="572"/>
                  </a:lnTo>
                  <a:lnTo>
                    <a:pt x="76" y="612"/>
                  </a:lnTo>
                  <a:lnTo>
                    <a:pt x="62" y="653"/>
                  </a:lnTo>
                  <a:lnTo>
                    <a:pt x="49" y="694"/>
                  </a:lnTo>
                  <a:lnTo>
                    <a:pt x="38" y="735"/>
                  </a:lnTo>
                  <a:lnTo>
                    <a:pt x="28" y="777"/>
                  </a:lnTo>
                  <a:lnTo>
                    <a:pt x="18" y="818"/>
                  </a:lnTo>
                  <a:lnTo>
                    <a:pt x="10" y="860"/>
                  </a:lnTo>
                  <a:lnTo>
                    <a:pt x="2" y="902"/>
                  </a:lnTo>
                  <a:lnTo>
                    <a:pt x="0" y="91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80" name="Freeform 727"/>
            <p:cNvSpPr>
              <a:spLocks/>
            </p:cNvSpPr>
            <p:nvPr/>
          </p:nvSpPr>
          <p:spPr bwMode="auto">
            <a:xfrm>
              <a:off x="290" y="3340"/>
              <a:ext cx="1" cy="16"/>
            </a:xfrm>
            <a:custGeom>
              <a:avLst/>
              <a:gdLst>
                <a:gd name="T0" fmla="*/ 1 w 5"/>
                <a:gd name="T1" fmla="*/ 0 h 70"/>
                <a:gd name="T2" fmla="*/ 1 w 5"/>
                <a:gd name="T3" fmla="*/ 6 h 70"/>
                <a:gd name="T4" fmla="*/ 0 w 5"/>
                <a:gd name="T5" fmla="*/ 16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0">
                  <a:moveTo>
                    <a:pt x="5" y="0"/>
                  </a:moveTo>
                  <a:lnTo>
                    <a:pt x="3" y="28"/>
                  </a:lnTo>
                  <a:lnTo>
                    <a:pt x="0" y="7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81" name="Freeform 728"/>
            <p:cNvSpPr>
              <a:spLocks/>
            </p:cNvSpPr>
            <p:nvPr/>
          </p:nvSpPr>
          <p:spPr bwMode="auto">
            <a:xfrm>
              <a:off x="290" y="3374"/>
              <a:ext cx="71" cy="215"/>
            </a:xfrm>
            <a:custGeom>
              <a:avLst/>
              <a:gdLst>
                <a:gd name="T0" fmla="*/ 0 w 320"/>
                <a:gd name="T1" fmla="*/ 0 h 973"/>
                <a:gd name="T2" fmla="*/ 0 w 320"/>
                <a:gd name="T3" fmla="*/ 9 h 973"/>
                <a:gd name="T4" fmla="*/ 0 w 320"/>
                <a:gd name="T5" fmla="*/ 19 h 973"/>
                <a:gd name="T6" fmla="*/ 1 w 320"/>
                <a:gd name="T7" fmla="*/ 28 h 973"/>
                <a:gd name="T8" fmla="*/ 2 w 320"/>
                <a:gd name="T9" fmla="*/ 38 h 973"/>
                <a:gd name="T10" fmla="*/ 3 w 320"/>
                <a:gd name="T11" fmla="*/ 47 h 973"/>
                <a:gd name="T12" fmla="*/ 4 w 320"/>
                <a:gd name="T13" fmla="*/ 56 h 973"/>
                <a:gd name="T14" fmla="*/ 6 w 320"/>
                <a:gd name="T15" fmla="*/ 66 h 973"/>
                <a:gd name="T16" fmla="*/ 8 w 320"/>
                <a:gd name="T17" fmla="*/ 75 h 973"/>
                <a:gd name="T18" fmla="*/ 10 w 320"/>
                <a:gd name="T19" fmla="*/ 84 h 973"/>
                <a:gd name="T20" fmla="*/ 12 w 320"/>
                <a:gd name="T21" fmla="*/ 94 h 973"/>
                <a:gd name="T22" fmla="*/ 15 w 320"/>
                <a:gd name="T23" fmla="*/ 103 h 973"/>
                <a:gd name="T24" fmla="*/ 18 w 320"/>
                <a:gd name="T25" fmla="*/ 112 h 973"/>
                <a:gd name="T26" fmla="*/ 21 w 320"/>
                <a:gd name="T27" fmla="*/ 121 h 973"/>
                <a:gd name="T28" fmla="*/ 24 w 320"/>
                <a:gd name="T29" fmla="*/ 130 h 973"/>
                <a:gd name="T30" fmla="*/ 28 w 320"/>
                <a:gd name="T31" fmla="*/ 138 h 973"/>
                <a:gd name="T32" fmla="*/ 31 w 320"/>
                <a:gd name="T33" fmla="*/ 147 h 973"/>
                <a:gd name="T34" fmla="*/ 36 w 320"/>
                <a:gd name="T35" fmla="*/ 156 h 973"/>
                <a:gd name="T36" fmla="*/ 40 w 320"/>
                <a:gd name="T37" fmla="*/ 164 h 973"/>
                <a:gd name="T38" fmla="*/ 44 w 320"/>
                <a:gd name="T39" fmla="*/ 173 h 973"/>
                <a:gd name="T40" fmla="*/ 49 w 320"/>
                <a:gd name="T41" fmla="*/ 181 h 973"/>
                <a:gd name="T42" fmla="*/ 54 w 320"/>
                <a:gd name="T43" fmla="*/ 189 h 973"/>
                <a:gd name="T44" fmla="*/ 59 w 320"/>
                <a:gd name="T45" fmla="*/ 197 h 973"/>
                <a:gd name="T46" fmla="*/ 64 w 320"/>
                <a:gd name="T47" fmla="*/ 205 h 973"/>
                <a:gd name="T48" fmla="*/ 69 w 320"/>
                <a:gd name="T49" fmla="*/ 213 h 973"/>
                <a:gd name="T50" fmla="*/ 71 w 320"/>
                <a:gd name="T51" fmla="*/ 215 h 97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20" h="973">
                  <a:moveTo>
                    <a:pt x="0" y="0"/>
                  </a:moveTo>
                  <a:lnTo>
                    <a:pt x="1" y="42"/>
                  </a:lnTo>
                  <a:lnTo>
                    <a:pt x="2" y="85"/>
                  </a:lnTo>
                  <a:lnTo>
                    <a:pt x="5" y="128"/>
                  </a:lnTo>
                  <a:lnTo>
                    <a:pt x="9" y="171"/>
                  </a:lnTo>
                  <a:lnTo>
                    <a:pt x="14" y="214"/>
                  </a:lnTo>
                  <a:lnTo>
                    <a:pt x="20" y="255"/>
                  </a:lnTo>
                  <a:lnTo>
                    <a:pt x="28" y="298"/>
                  </a:lnTo>
                  <a:lnTo>
                    <a:pt x="36" y="341"/>
                  </a:lnTo>
                  <a:lnTo>
                    <a:pt x="46" y="382"/>
                  </a:lnTo>
                  <a:lnTo>
                    <a:pt x="56" y="424"/>
                  </a:lnTo>
                  <a:lnTo>
                    <a:pt x="67" y="465"/>
                  </a:lnTo>
                  <a:lnTo>
                    <a:pt x="80" y="506"/>
                  </a:lnTo>
                  <a:lnTo>
                    <a:pt x="94" y="546"/>
                  </a:lnTo>
                  <a:lnTo>
                    <a:pt x="108" y="587"/>
                  </a:lnTo>
                  <a:lnTo>
                    <a:pt x="124" y="626"/>
                  </a:lnTo>
                  <a:lnTo>
                    <a:pt x="141" y="665"/>
                  </a:lnTo>
                  <a:lnTo>
                    <a:pt x="160" y="705"/>
                  </a:lnTo>
                  <a:lnTo>
                    <a:pt x="179" y="743"/>
                  </a:lnTo>
                  <a:lnTo>
                    <a:pt x="198" y="781"/>
                  </a:lnTo>
                  <a:lnTo>
                    <a:pt x="219" y="819"/>
                  </a:lnTo>
                  <a:lnTo>
                    <a:pt x="242" y="855"/>
                  </a:lnTo>
                  <a:lnTo>
                    <a:pt x="264" y="891"/>
                  </a:lnTo>
                  <a:lnTo>
                    <a:pt x="287" y="927"/>
                  </a:lnTo>
                  <a:lnTo>
                    <a:pt x="313" y="962"/>
                  </a:lnTo>
                  <a:lnTo>
                    <a:pt x="320" y="97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82" name="Freeform 729"/>
            <p:cNvSpPr>
              <a:spLocks/>
            </p:cNvSpPr>
            <p:nvPr/>
          </p:nvSpPr>
          <p:spPr bwMode="auto">
            <a:xfrm>
              <a:off x="373" y="3605"/>
              <a:ext cx="9" cy="11"/>
            </a:xfrm>
            <a:custGeom>
              <a:avLst/>
              <a:gdLst>
                <a:gd name="T0" fmla="*/ 0 w 44"/>
                <a:gd name="T1" fmla="*/ 0 h 52"/>
                <a:gd name="T2" fmla="*/ 3 w 44"/>
                <a:gd name="T3" fmla="*/ 5 h 52"/>
                <a:gd name="T4" fmla="*/ 9 w 44"/>
                <a:gd name="T5" fmla="*/ 11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52">
                  <a:moveTo>
                    <a:pt x="0" y="0"/>
                  </a:moveTo>
                  <a:lnTo>
                    <a:pt x="17" y="22"/>
                  </a:lnTo>
                  <a:lnTo>
                    <a:pt x="44" y="5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83" name="Freeform 730"/>
            <p:cNvSpPr>
              <a:spLocks/>
            </p:cNvSpPr>
            <p:nvPr/>
          </p:nvSpPr>
          <p:spPr bwMode="auto">
            <a:xfrm>
              <a:off x="395" y="3630"/>
              <a:ext cx="202" cy="102"/>
            </a:xfrm>
            <a:custGeom>
              <a:avLst/>
              <a:gdLst>
                <a:gd name="T0" fmla="*/ 0 w 915"/>
                <a:gd name="T1" fmla="*/ 0 h 462"/>
                <a:gd name="T2" fmla="*/ 7 w 915"/>
                <a:gd name="T3" fmla="*/ 7 h 462"/>
                <a:gd name="T4" fmla="*/ 14 w 915"/>
                <a:gd name="T5" fmla="*/ 13 h 462"/>
                <a:gd name="T6" fmla="*/ 21 w 915"/>
                <a:gd name="T7" fmla="*/ 19 h 462"/>
                <a:gd name="T8" fmla="*/ 28 w 915"/>
                <a:gd name="T9" fmla="*/ 25 h 462"/>
                <a:gd name="T10" fmla="*/ 36 w 915"/>
                <a:gd name="T11" fmla="*/ 31 h 462"/>
                <a:gd name="T12" fmla="*/ 43 w 915"/>
                <a:gd name="T13" fmla="*/ 37 h 462"/>
                <a:gd name="T14" fmla="*/ 51 w 915"/>
                <a:gd name="T15" fmla="*/ 42 h 462"/>
                <a:gd name="T16" fmla="*/ 59 w 915"/>
                <a:gd name="T17" fmla="*/ 48 h 462"/>
                <a:gd name="T18" fmla="*/ 67 w 915"/>
                <a:gd name="T19" fmla="*/ 53 h 462"/>
                <a:gd name="T20" fmla="*/ 75 w 915"/>
                <a:gd name="T21" fmla="*/ 58 h 462"/>
                <a:gd name="T22" fmla="*/ 83 w 915"/>
                <a:gd name="T23" fmla="*/ 62 h 462"/>
                <a:gd name="T24" fmla="*/ 91 w 915"/>
                <a:gd name="T25" fmla="*/ 67 h 462"/>
                <a:gd name="T26" fmla="*/ 100 w 915"/>
                <a:gd name="T27" fmla="*/ 71 h 462"/>
                <a:gd name="T28" fmla="*/ 109 w 915"/>
                <a:gd name="T29" fmla="*/ 75 h 462"/>
                <a:gd name="T30" fmla="*/ 117 w 915"/>
                <a:gd name="T31" fmla="*/ 79 h 462"/>
                <a:gd name="T32" fmla="*/ 126 w 915"/>
                <a:gd name="T33" fmla="*/ 82 h 462"/>
                <a:gd name="T34" fmla="*/ 135 w 915"/>
                <a:gd name="T35" fmla="*/ 85 h 462"/>
                <a:gd name="T36" fmla="*/ 144 w 915"/>
                <a:gd name="T37" fmla="*/ 88 h 462"/>
                <a:gd name="T38" fmla="*/ 153 w 915"/>
                <a:gd name="T39" fmla="*/ 91 h 462"/>
                <a:gd name="T40" fmla="*/ 162 w 915"/>
                <a:gd name="T41" fmla="*/ 94 h 462"/>
                <a:gd name="T42" fmla="*/ 171 w 915"/>
                <a:gd name="T43" fmla="*/ 96 h 462"/>
                <a:gd name="T44" fmla="*/ 180 w 915"/>
                <a:gd name="T45" fmla="*/ 98 h 462"/>
                <a:gd name="T46" fmla="*/ 190 w 915"/>
                <a:gd name="T47" fmla="*/ 100 h 462"/>
                <a:gd name="T48" fmla="*/ 199 w 915"/>
                <a:gd name="T49" fmla="*/ 102 h 462"/>
                <a:gd name="T50" fmla="*/ 202 w 915"/>
                <a:gd name="T51" fmla="*/ 102 h 46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915" h="462">
                  <a:moveTo>
                    <a:pt x="0" y="0"/>
                  </a:moveTo>
                  <a:lnTo>
                    <a:pt x="31" y="30"/>
                  </a:lnTo>
                  <a:lnTo>
                    <a:pt x="63" y="60"/>
                  </a:lnTo>
                  <a:lnTo>
                    <a:pt x="95" y="88"/>
                  </a:lnTo>
                  <a:lnTo>
                    <a:pt x="128" y="115"/>
                  </a:lnTo>
                  <a:lnTo>
                    <a:pt x="161" y="142"/>
                  </a:lnTo>
                  <a:lnTo>
                    <a:pt x="196" y="167"/>
                  </a:lnTo>
                  <a:lnTo>
                    <a:pt x="231" y="192"/>
                  </a:lnTo>
                  <a:lnTo>
                    <a:pt x="266" y="216"/>
                  </a:lnTo>
                  <a:lnTo>
                    <a:pt x="302" y="239"/>
                  </a:lnTo>
                  <a:lnTo>
                    <a:pt x="340" y="261"/>
                  </a:lnTo>
                  <a:lnTo>
                    <a:pt x="377" y="281"/>
                  </a:lnTo>
                  <a:lnTo>
                    <a:pt x="414" y="302"/>
                  </a:lnTo>
                  <a:lnTo>
                    <a:pt x="453" y="321"/>
                  </a:lnTo>
                  <a:lnTo>
                    <a:pt x="492" y="339"/>
                  </a:lnTo>
                  <a:lnTo>
                    <a:pt x="531" y="356"/>
                  </a:lnTo>
                  <a:lnTo>
                    <a:pt x="571" y="372"/>
                  </a:lnTo>
                  <a:lnTo>
                    <a:pt x="611" y="387"/>
                  </a:lnTo>
                  <a:lnTo>
                    <a:pt x="652" y="400"/>
                  </a:lnTo>
                  <a:lnTo>
                    <a:pt x="692" y="412"/>
                  </a:lnTo>
                  <a:lnTo>
                    <a:pt x="734" y="424"/>
                  </a:lnTo>
                  <a:lnTo>
                    <a:pt x="775" y="435"/>
                  </a:lnTo>
                  <a:lnTo>
                    <a:pt x="817" y="444"/>
                  </a:lnTo>
                  <a:lnTo>
                    <a:pt x="859" y="453"/>
                  </a:lnTo>
                  <a:lnTo>
                    <a:pt x="902" y="460"/>
                  </a:lnTo>
                  <a:lnTo>
                    <a:pt x="915" y="46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84" name="Freeform 731"/>
            <p:cNvSpPr>
              <a:spLocks/>
            </p:cNvSpPr>
            <p:nvPr/>
          </p:nvSpPr>
          <p:spPr bwMode="auto">
            <a:xfrm>
              <a:off x="616" y="3735"/>
              <a:ext cx="15" cy="1"/>
            </a:xfrm>
            <a:custGeom>
              <a:avLst/>
              <a:gdLst>
                <a:gd name="T0" fmla="*/ 0 w 69"/>
                <a:gd name="T1" fmla="*/ 0 h 5"/>
                <a:gd name="T2" fmla="*/ 6 w 69"/>
                <a:gd name="T3" fmla="*/ 0 h 5"/>
                <a:gd name="T4" fmla="*/ 15 w 69"/>
                <a:gd name="T5" fmla="*/ 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5">
                  <a:moveTo>
                    <a:pt x="0" y="0"/>
                  </a:moveTo>
                  <a:lnTo>
                    <a:pt x="28" y="2"/>
                  </a:lnTo>
                  <a:lnTo>
                    <a:pt x="69" y="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85" name="Freeform 732"/>
            <p:cNvSpPr>
              <a:spLocks/>
            </p:cNvSpPr>
            <p:nvPr/>
          </p:nvSpPr>
          <p:spPr bwMode="auto">
            <a:xfrm>
              <a:off x="651" y="3665"/>
              <a:ext cx="215" cy="71"/>
            </a:xfrm>
            <a:custGeom>
              <a:avLst/>
              <a:gdLst>
                <a:gd name="T0" fmla="*/ 0 w 974"/>
                <a:gd name="T1" fmla="*/ 71 h 321"/>
                <a:gd name="T2" fmla="*/ 9 w 974"/>
                <a:gd name="T3" fmla="*/ 71 h 321"/>
                <a:gd name="T4" fmla="*/ 19 w 974"/>
                <a:gd name="T5" fmla="*/ 71 h 321"/>
                <a:gd name="T6" fmla="*/ 28 w 974"/>
                <a:gd name="T7" fmla="*/ 70 h 321"/>
                <a:gd name="T8" fmla="*/ 38 w 974"/>
                <a:gd name="T9" fmla="*/ 69 h 321"/>
                <a:gd name="T10" fmla="*/ 47 w 974"/>
                <a:gd name="T11" fmla="*/ 68 h 321"/>
                <a:gd name="T12" fmla="*/ 57 w 974"/>
                <a:gd name="T13" fmla="*/ 67 h 321"/>
                <a:gd name="T14" fmla="*/ 66 w 974"/>
                <a:gd name="T15" fmla="*/ 65 h 321"/>
                <a:gd name="T16" fmla="*/ 75 w 974"/>
                <a:gd name="T17" fmla="*/ 63 h 321"/>
                <a:gd name="T18" fmla="*/ 85 w 974"/>
                <a:gd name="T19" fmla="*/ 61 h 321"/>
                <a:gd name="T20" fmla="*/ 94 w 974"/>
                <a:gd name="T21" fmla="*/ 59 h 321"/>
                <a:gd name="T22" fmla="*/ 103 w 974"/>
                <a:gd name="T23" fmla="*/ 56 h 321"/>
                <a:gd name="T24" fmla="*/ 112 w 974"/>
                <a:gd name="T25" fmla="*/ 53 h 321"/>
                <a:gd name="T26" fmla="*/ 121 w 974"/>
                <a:gd name="T27" fmla="*/ 50 h 321"/>
                <a:gd name="T28" fmla="*/ 130 w 974"/>
                <a:gd name="T29" fmla="*/ 47 h 321"/>
                <a:gd name="T30" fmla="*/ 138 w 974"/>
                <a:gd name="T31" fmla="*/ 44 h 321"/>
                <a:gd name="T32" fmla="*/ 147 w 974"/>
                <a:gd name="T33" fmla="*/ 40 h 321"/>
                <a:gd name="T34" fmla="*/ 156 w 974"/>
                <a:gd name="T35" fmla="*/ 36 h 321"/>
                <a:gd name="T36" fmla="*/ 164 w 974"/>
                <a:gd name="T37" fmla="*/ 32 h 321"/>
                <a:gd name="T38" fmla="*/ 172 w 974"/>
                <a:gd name="T39" fmla="*/ 27 h 321"/>
                <a:gd name="T40" fmla="*/ 181 w 974"/>
                <a:gd name="T41" fmla="*/ 23 h 321"/>
                <a:gd name="T42" fmla="*/ 189 w 974"/>
                <a:gd name="T43" fmla="*/ 18 h 321"/>
                <a:gd name="T44" fmla="*/ 197 w 974"/>
                <a:gd name="T45" fmla="*/ 13 h 321"/>
                <a:gd name="T46" fmla="*/ 205 w 974"/>
                <a:gd name="T47" fmla="*/ 7 h 321"/>
                <a:gd name="T48" fmla="*/ 212 w 974"/>
                <a:gd name="T49" fmla="*/ 2 h 321"/>
                <a:gd name="T50" fmla="*/ 215 w 974"/>
                <a:gd name="T51" fmla="*/ 0 h 32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974" h="321">
                  <a:moveTo>
                    <a:pt x="0" y="321"/>
                  </a:moveTo>
                  <a:lnTo>
                    <a:pt x="43" y="320"/>
                  </a:lnTo>
                  <a:lnTo>
                    <a:pt x="86" y="319"/>
                  </a:lnTo>
                  <a:lnTo>
                    <a:pt x="129" y="316"/>
                  </a:lnTo>
                  <a:lnTo>
                    <a:pt x="172" y="312"/>
                  </a:lnTo>
                  <a:lnTo>
                    <a:pt x="215" y="308"/>
                  </a:lnTo>
                  <a:lnTo>
                    <a:pt x="256" y="301"/>
                  </a:lnTo>
                  <a:lnTo>
                    <a:pt x="299" y="294"/>
                  </a:lnTo>
                  <a:lnTo>
                    <a:pt x="340" y="285"/>
                  </a:lnTo>
                  <a:lnTo>
                    <a:pt x="383" y="276"/>
                  </a:lnTo>
                  <a:lnTo>
                    <a:pt x="424" y="265"/>
                  </a:lnTo>
                  <a:lnTo>
                    <a:pt x="465" y="253"/>
                  </a:lnTo>
                  <a:lnTo>
                    <a:pt x="506" y="241"/>
                  </a:lnTo>
                  <a:lnTo>
                    <a:pt x="547" y="228"/>
                  </a:lnTo>
                  <a:lnTo>
                    <a:pt x="587" y="213"/>
                  </a:lnTo>
                  <a:lnTo>
                    <a:pt x="627" y="197"/>
                  </a:lnTo>
                  <a:lnTo>
                    <a:pt x="666" y="180"/>
                  </a:lnTo>
                  <a:lnTo>
                    <a:pt x="705" y="162"/>
                  </a:lnTo>
                  <a:lnTo>
                    <a:pt x="744" y="143"/>
                  </a:lnTo>
                  <a:lnTo>
                    <a:pt x="781" y="122"/>
                  </a:lnTo>
                  <a:lnTo>
                    <a:pt x="818" y="102"/>
                  </a:lnTo>
                  <a:lnTo>
                    <a:pt x="856" y="80"/>
                  </a:lnTo>
                  <a:lnTo>
                    <a:pt x="892" y="57"/>
                  </a:lnTo>
                  <a:lnTo>
                    <a:pt x="927" y="33"/>
                  </a:lnTo>
                  <a:lnTo>
                    <a:pt x="962" y="8"/>
                  </a:lnTo>
                  <a:lnTo>
                    <a:pt x="97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86" name="Freeform 733"/>
            <p:cNvSpPr>
              <a:spLocks/>
            </p:cNvSpPr>
            <p:nvPr/>
          </p:nvSpPr>
          <p:spPr bwMode="auto">
            <a:xfrm>
              <a:off x="882" y="3644"/>
              <a:ext cx="11" cy="9"/>
            </a:xfrm>
            <a:custGeom>
              <a:avLst/>
              <a:gdLst>
                <a:gd name="T0" fmla="*/ 0 w 52"/>
                <a:gd name="T1" fmla="*/ 9 h 46"/>
                <a:gd name="T2" fmla="*/ 4 w 52"/>
                <a:gd name="T3" fmla="*/ 5 h 46"/>
                <a:gd name="T4" fmla="*/ 11 w 5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6">
                  <a:moveTo>
                    <a:pt x="0" y="46"/>
                  </a:moveTo>
                  <a:lnTo>
                    <a:pt x="21" y="28"/>
                  </a:lnTo>
                  <a:lnTo>
                    <a:pt x="52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87" name="Freeform 734"/>
            <p:cNvSpPr>
              <a:spLocks/>
            </p:cNvSpPr>
            <p:nvPr/>
          </p:nvSpPr>
          <p:spPr bwMode="auto">
            <a:xfrm>
              <a:off x="907" y="3429"/>
              <a:ext cx="102" cy="201"/>
            </a:xfrm>
            <a:custGeom>
              <a:avLst/>
              <a:gdLst>
                <a:gd name="T0" fmla="*/ 0 w 461"/>
                <a:gd name="T1" fmla="*/ 201 h 915"/>
                <a:gd name="T2" fmla="*/ 7 w 461"/>
                <a:gd name="T3" fmla="*/ 194 h 915"/>
                <a:gd name="T4" fmla="*/ 13 w 461"/>
                <a:gd name="T5" fmla="*/ 187 h 915"/>
                <a:gd name="T6" fmla="*/ 19 w 461"/>
                <a:gd name="T7" fmla="*/ 181 h 915"/>
                <a:gd name="T8" fmla="*/ 25 w 461"/>
                <a:gd name="T9" fmla="*/ 173 h 915"/>
                <a:gd name="T10" fmla="*/ 31 w 461"/>
                <a:gd name="T11" fmla="*/ 166 h 915"/>
                <a:gd name="T12" fmla="*/ 37 w 461"/>
                <a:gd name="T13" fmla="*/ 158 h 915"/>
                <a:gd name="T14" fmla="*/ 42 w 461"/>
                <a:gd name="T15" fmla="*/ 150 h 915"/>
                <a:gd name="T16" fmla="*/ 48 w 461"/>
                <a:gd name="T17" fmla="*/ 143 h 915"/>
                <a:gd name="T18" fmla="*/ 52 w 461"/>
                <a:gd name="T19" fmla="*/ 135 h 915"/>
                <a:gd name="T20" fmla="*/ 58 w 461"/>
                <a:gd name="T21" fmla="*/ 127 h 915"/>
                <a:gd name="T22" fmla="*/ 62 w 461"/>
                <a:gd name="T23" fmla="*/ 118 h 915"/>
                <a:gd name="T24" fmla="*/ 66 w 461"/>
                <a:gd name="T25" fmla="*/ 110 h 915"/>
                <a:gd name="T26" fmla="*/ 71 w 461"/>
                <a:gd name="T27" fmla="*/ 102 h 915"/>
                <a:gd name="T28" fmla="*/ 75 w 461"/>
                <a:gd name="T29" fmla="*/ 93 h 915"/>
                <a:gd name="T30" fmla="*/ 79 w 461"/>
                <a:gd name="T31" fmla="*/ 84 h 915"/>
                <a:gd name="T32" fmla="*/ 82 w 461"/>
                <a:gd name="T33" fmla="*/ 76 h 915"/>
                <a:gd name="T34" fmla="*/ 85 w 461"/>
                <a:gd name="T35" fmla="*/ 67 h 915"/>
                <a:gd name="T36" fmla="*/ 88 w 461"/>
                <a:gd name="T37" fmla="*/ 58 h 915"/>
                <a:gd name="T38" fmla="*/ 91 w 461"/>
                <a:gd name="T39" fmla="*/ 49 h 915"/>
                <a:gd name="T40" fmla="*/ 94 w 461"/>
                <a:gd name="T41" fmla="*/ 40 h 915"/>
                <a:gd name="T42" fmla="*/ 96 w 461"/>
                <a:gd name="T43" fmla="*/ 31 h 915"/>
                <a:gd name="T44" fmla="*/ 98 w 461"/>
                <a:gd name="T45" fmla="*/ 22 h 915"/>
                <a:gd name="T46" fmla="*/ 100 w 461"/>
                <a:gd name="T47" fmla="*/ 12 h 915"/>
                <a:gd name="T48" fmla="*/ 102 w 461"/>
                <a:gd name="T49" fmla="*/ 3 h 915"/>
                <a:gd name="T50" fmla="*/ 102 w 461"/>
                <a:gd name="T51" fmla="*/ 0 h 91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61" h="915">
                  <a:moveTo>
                    <a:pt x="0" y="915"/>
                  </a:moveTo>
                  <a:lnTo>
                    <a:pt x="30" y="884"/>
                  </a:lnTo>
                  <a:lnTo>
                    <a:pt x="58" y="853"/>
                  </a:lnTo>
                  <a:lnTo>
                    <a:pt x="86" y="822"/>
                  </a:lnTo>
                  <a:lnTo>
                    <a:pt x="114" y="789"/>
                  </a:lnTo>
                  <a:lnTo>
                    <a:pt x="140" y="754"/>
                  </a:lnTo>
                  <a:lnTo>
                    <a:pt x="166" y="720"/>
                  </a:lnTo>
                  <a:lnTo>
                    <a:pt x="191" y="685"/>
                  </a:lnTo>
                  <a:lnTo>
                    <a:pt x="215" y="649"/>
                  </a:lnTo>
                  <a:lnTo>
                    <a:pt x="237" y="613"/>
                  </a:lnTo>
                  <a:lnTo>
                    <a:pt x="260" y="577"/>
                  </a:lnTo>
                  <a:lnTo>
                    <a:pt x="280" y="539"/>
                  </a:lnTo>
                  <a:lnTo>
                    <a:pt x="300" y="501"/>
                  </a:lnTo>
                  <a:lnTo>
                    <a:pt x="319" y="463"/>
                  </a:lnTo>
                  <a:lnTo>
                    <a:pt x="337" y="423"/>
                  </a:lnTo>
                  <a:lnTo>
                    <a:pt x="355" y="384"/>
                  </a:lnTo>
                  <a:lnTo>
                    <a:pt x="370" y="345"/>
                  </a:lnTo>
                  <a:lnTo>
                    <a:pt x="385" y="304"/>
                  </a:lnTo>
                  <a:lnTo>
                    <a:pt x="398" y="264"/>
                  </a:lnTo>
                  <a:lnTo>
                    <a:pt x="411" y="223"/>
                  </a:lnTo>
                  <a:lnTo>
                    <a:pt x="423" y="182"/>
                  </a:lnTo>
                  <a:lnTo>
                    <a:pt x="433" y="140"/>
                  </a:lnTo>
                  <a:lnTo>
                    <a:pt x="443" y="99"/>
                  </a:lnTo>
                  <a:lnTo>
                    <a:pt x="451" y="56"/>
                  </a:lnTo>
                  <a:lnTo>
                    <a:pt x="459" y="13"/>
                  </a:lnTo>
                  <a:lnTo>
                    <a:pt x="461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88" name="Freeform 735"/>
            <p:cNvSpPr>
              <a:spLocks/>
            </p:cNvSpPr>
            <p:nvPr/>
          </p:nvSpPr>
          <p:spPr bwMode="auto">
            <a:xfrm>
              <a:off x="1012" y="3393"/>
              <a:ext cx="0" cy="15"/>
            </a:xfrm>
            <a:custGeom>
              <a:avLst/>
              <a:gdLst>
                <a:gd name="T0" fmla="*/ 0 w 5"/>
                <a:gd name="T1" fmla="*/ 15 h 69"/>
                <a:gd name="T2" fmla="*/ 0 w 5"/>
                <a:gd name="T3" fmla="*/ 9 h 69"/>
                <a:gd name="T4" fmla="*/ 1 w 5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9">
                  <a:moveTo>
                    <a:pt x="0" y="69"/>
                  </a:moveTo>
                  <a:lnTo>
                    <a:pt x="2" y="42"/>
                  </a:lnTo>
                  <a:lnTo>
                    <a:pt x="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89" name="Line 736"/>
            <p:cNvSpPr>
              <a:spLocks noChangeShapeType="1"/>
            </p:cNvSpPr>
            <p:nvPr/>
          </p:nvSpPr>
          <p:spPr bwMode="auto">
            <a:xfrm>
              <a:off x="1013" y="3374"/>
              <a:ext cx="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90" name="Freeform 737"/>
            <p:cNvSpPr>
              <a:spLocks/>
            </p:cNvSpPr>
            <p:nvPr/>
          </p:nvSpPr>
          <p:spPr bwMode="auto">
            <a:xfrm>
              <a:off x="942" y="3305"/>
              <a:ext cx="141" cy="139"/>
            </a:xfrm>
            <a:custGeom>
              <a:avLst/>
              <a:gdLst>
                <a:gd name="T0" fmla="*/ 141 w 635"/>
                <a:gd name="T1" fmla="*/ 65 h 636"/>
                <a:gd name="T2" fmla="*/ 140 w 635"/>
                <a:gd name="T3" fmla="*/ 57 h 636"/>
                <a:gd name="T4" fmla="*/ 138 w 635"/>
                <a:gd name="T5" fmla="*/ 49 h 636"/>
                <a:gd name="T6" fmla="*/ 135 w 635"/>
                <a:gd name="T7" fmla="*/ 41 h 636"/>
                <a:gd name="T8" fmla="*/ 131 w 635"/>
                <a:gd name="T9" fmla="*/ 33 h 636"/>
                <a:gd name="T10" fmla="*/ 126 w 635"/>
                <a:gd name="T11" fmla="*/ 26 h 636"/>
                <a:gd name="T12" fmla="*/ 121 w 635"/>
                <a:gd name="T13" fmla="*/ 20 h 636"/>
                <a:gd name="T14" fmla="*/ 114 w 635"/>
                <a:gd name="T15" fmla="*/ 15 h 636"/>
                <a:gd name="T16" fmla="*/ 107 w 635"/>
                <a:gd name="T17" fmla="*/ 10 h 636"/>
                <a:gd name="T18" fmla="*/ 99 w 635"/>
                <a:gd name="T19" fmla="*/ 6 h 636"/>
                <a:gd name="T20" fmla="*/ 92 w 635"/>
                <a:gd name="T21" fmla="*/ 3 h 636"/>
                <a:gd name="T22" fmla="*/ 83 w 635"/>
                <a:gd name="T23" fmla="*/ 1 h 636"/>
                <a:gd name="T24" fmla="*/ 75 w 635"/>
                <a:gd name="T25" fmla="*/ 0 h 636"/>
                <a:gd name="T26" fmla="*/ 66 w 635"/>
                <a:gd name="T27" fmla="*/ 0 h 636"/>
                <a:gd name="T28" fmla="*/ 58 w 635"/>
                <a:gd name="T29" fmla="*/ 1 h 636"/>
                <a:gd name="T30" fmla="*/ 50 w 635"/>
                <a:gd name="T31" fmla="*/ 3 h 636"/>
                <a:gd name="T32" fmla="*/ 42 w 635"/>
                <a:gd name="T33" fmla="*/ 6 h 636"/>
                <a:gd name="T34" fmla="*/ 34 w 635"/>
                <a:gd name="T35" fmla="*/ 10 h 636"/>
                <a:gd name="T36" fmla="*/ 27 w 635"/>
                <a:gd name="T37" fmla="*/ 15 h 636"/>
                <a:gd name="T38" fmla="*/ 20 w 635"/>
                <a:gd name="T39" fmla="*/ 20 h 636"/>
                <a:gd name="T40" fmla="*/ 15 w 635"/>
                <a:gd name="T41" fmla="*/ 26 h 636"/>
                <a:gd name="T42" fmla="*/ 10 w 635"/>
                <a:gd name="T43" fmla="*/ 33 h 636"/>
                <a:gd name="T44" fmla="*/ 6 w 635"/>
                <a:gd name="T45" fmla="*/ 41 h 636"/>
                <a:gd name="T46" fmla="*/ 3 w 635"/>
                <a:gd name="T47" fmla="*/ 49 h 636"/>
                <a:gd name="T48" fmla="*/ 1 w 635"/>
                <a:gd name="T49" fmla="*/ 57 h 636"/>
                <a:gd name="T50" fmla="*/ 0 w 635"/>
                <a:gd name="T51" fmla="*/ 65 h 636"/>
                <a:gd name="T52" fmla="*/ 0 w 635"/>
                <a:gd name="T53" fmla="*/ 74 h 636"/>
                <a:gd name="T54" fmla="*/ 1 w 635"/>
                <a:gd name="T55" fmla="*/ 82 h 636"/>
                <a:gd name="T56" fmla="*/ 3 w 635"/>
                <a:gd name="T57" fmla="*/ 90 h 636"/>
                <a:gd name="T58" fmla="*/ 6 w 635"/>
                <a:gd name="T59" fmla="*/ 98 h 636"/>
                <a:gd name="T60" fmla="*/ 10 w 635"/>
                <a:gd name="T61" fmla="*/ 105 h 636"/>
                <a:gd name="T62" fmla="*/ 15 w 635"/>
                <a:gd name="T63" fmla="*/ 112 h 636"/>
                <a:gd name="T64" fmla="*/ 20 w 635"/>
                <a:gd name="T65" fmla="*/ 119 h 636"/>
                <a:gd name="T66" fmla="*/ 27 w 635"/>
                <a:gd name="T67" fmla="*/ 124 h 636"/>
                <a:gd name="T68" fmla="*/ 34 w 635"/>
                <a:gd name="T69" fmla="*/ 129 h 636"/>
                <a:gd name="T70" fmla="*/ 42 w 635"/>
                <a:gd name="T71" fmla="*/ 133 h 636"/>
                <a:gd name="T72" fmla="*/ 50 w 635"/>
                <a:gd name="T73" fmla="*/ 136 h 636"/>
                <a:gd name="T74" fmla="*/ 58 w 635"/>
                <a:gd name="T75" fmla="*/ 138 h 636"/>
                <a:gd name="T76" fmla="*/ 66 w 635"/>
                <a:gd name="T77" fmla="*/ 139 h 636"/>
                <a:gd name="T78" fmla="*/ 75 w 635"/>
                <a:gd name="T79" fmla="*/ 139 h 636"/>
                <a:gd name="T80" fmla="*/ 83 w 635"/>
                <a:gd name="T81" fmla="*/ 138 h 636"/>
                <a:gd name="T82" fmla="*/ 92 w 635"/>
                <a:gd name="T83" fmla="*/ 136 h 636"/>
                <a:gd name="T84" fmla="*/ 99 w 635"/>
                <a:gd name="T85" fmla="*/ 133 h 636"/>
                <a:gd name="T86" fmla="*/ 107 w 635"/>
                <a:gd name="T87" fmla="*/ 129 h 636"/>
                <a:gd name="T88" fmla="*/ 114 w 635"/>
                <a:gd name="T89" fmla="*/ 124 h 636"/>
                <a:gd name="T90" fmla="*/ 121 w 635"/>
                <a:gd name="T91" fmla="*/ 119 h 636"/>
                <a:gd name="T92" fmla="*/ 126 w 635"/>
                <a:gd name="T93" fmla="*/ 112 h 636"/>
                <a:gd name="T94" fmla="*/ 131 w 635"/>
                <a:gd name="T95" fmla="*/ 105 h 636"/>
                <a:gd name="T96" fmla="*/ 135 w 635"/>
                <a:gd name="T97" fmla="*/ 98 h 636"/>
                <a:gd name="T98" fmla="*/ 138 w 635"/>
                <a:gd name="T99" fmla="*/ 90 h 636"/>
                <a:gd name="T100" fmla="*/ 140 w 635"/>
                <a:gd name="T101" fmla="*/ 82 h 636"/>
                <a:gd name="T102" fmla="*/ 141 w 635"/>
                <a:gd name="T103" fmla="*/ 74 h 6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35" h="636">
                  <a:moveTo>
                    <a:pt x="635" y="318"/>
                  </a:moveTo>
                  <a:lnTo>
                    <a:pt x="635" y="299"/>
                  </a:lnTo>
                  <a:lnTo>
                    <a:pt x="633" y="280"/>
                  </a:lnTo>
                  <a:lnTo>
                    <a:pt x="631" y="260"/>
                  </a:lnTo>
                  <a:lnTo>
                    <a:pt x="627" y="241"/>
                  </a:lnTo>
                  <a:lnTo>
                    <a:pt x="622" y="223"/>
                  </a:lnTo>
                  <a:lnTo>
                    <a:pt x="615" y="205"/>
                  </a:lnTo>
                  <a:lnTo>
                    <a:pt x="608" y="187"/>
                  </a:lnTo>
                  <a:lnTo>
                    <a:pt x="599" y="170"/>
                  </a:lnTo>
                  <a:lnTo>
                    <a:pt x="590" y="153"/>
                  </a:lnTo>
                  <a:lnTo>
                    <a:pt x="580" y="137"/>
                  </a:lnTo>
                  <a:lnTo>
                    <a:pt x="568" y="121"/>
                  </a:lnTo>
                  <a:lnTo>
                    <a:pt x="556" y="106"/>
                  </a:lnTo>
                  <a:lnTo>
                    <a:pt x="543" y="92"/>
                  </a:lnTo>
                  <a:lnTo>
                    <a:pt x="529" y="79"/>
                  </a:lnTo>
                  <a:lnTo>
                    <a:pt x="514" y="67"/>
                  </a:lnTo>
                  <a:lnTo>
                    <a:pt x="498" y="56"/>
                  </a:lnTo>
                  <a:lnTo>
                    <a:pt x="482" y="45"/>
                  </a:lnTo>
                  <a:lnTo>
                    <a:pt x="466" y="36"/>
                  </a:lnTo>
                  <a:lnTo>
                    <a:pt x="448" y="27"/>
                  </a:lnTo>
                  <a:lnTo>
                    <a:pt x="431" y="20"/>
                  </a:lnTo>
                  <a:lnTo>
                    <a:pt x="413" y="13"/>
                  </a:lnTo>
                  <a:lnTo>
                    <a:pt x="394" y="8"/>
                  </a:lnTo>
                  <a:lnTo>
                    <a:pt x="376" y="5"/>
                  </a:lnTo>
                  <a:lnTo>
                    <a:pt x="356" y="2"/>
                  </a:lnTo>
                  <a:lnTo>
                    <a:pt x="337" y="0"/>
                  </a:lnTo>
                  <a:lnTo>
                    <a:pt x="318" y="0"/>
                  </a:lnTo>
                  <a:lnTo>
                    <a:pt x="299" y="0"/>
                  </a:lnTo>
                  <a:lnTo>
                    <a:pt x="280" y="2"/>
                  </a:lnTo>
                  <a:lnTo>
                    <a:pt x="261" y="5"/>
                  </a:lnTo>
                  <a:lnTo>
                    <a:pt x="241" y="8"/>
                  </a:lnTo>
                  <a:lnTo>
                    <a:pt x="223" y="13"/>
                  </a:lnTo>
                  <a:lnTo>
                    <a:pt x="205" y="20"/>
                  </a:lnTo>
                  <a:lnTo>
                    <a:pt x="187" y="27"/>
                  </a:lnTo>
                  <a:lnTo>
                    <a:pt x="170" y="36"/>
                  </a:lnTo>
                  <a:lnTo>
                    <a:pt x="153" y="45"/>
                  </a:lnTo>
                  <a:lnTo>
                    <a:pt x="137" y="56"/>
                  </a:lnTo>
                  <a:lnTo>
                    <a:pt x="121" y="67"/>
                  </a:lnTo>
                  <a:lnTo>
                    <a:pt x="107" y="79"/>
                  </a:lnTo>
                  <a:lnTo>
                    <a:pt x="92" y="92"/>
                  </a:lnTo>
                  <a:lnTo>
                    <a:pt x="80" y="106"/>
                  </a:lnTo>
                  <a:lnTo>
                    <a:pt x="67" y="121"/>
                  </a:lnTo>
                  <a:lnTo>
                    <a:pt x="56" y="137"/>
                  </a:lnTo>
                  <a:lnTo>
                    <a:pt x="46" y="153"/>
                  </a:lnTo>
                  <a:lnTo>
                    <a:pt x="36" y="170"/>
                  </a:lnTo>
                  <a:lnTo>
                    <a:pt x="27" y="187"/>
                  </a:lnTo>
                  <a:lnTo>
                    <a:pt x="20" y="205"/>
                  </a:lnTo>
                  <a:lnTo>
                    <a:pt x="14" y="223"/>
                  </a:lnTo>
                  <a:lnTo>
                    <a:pt x="9" y="241"/>
                  </a:lnTo>
                  <a:lnTo>
                    <a:pt x="5" y="260"/>
                  </a:lnTo>
                  <a:lnTo>
                    <a:pt x="2" y="280"/>
                  </a:lnTo>
                  <a:lnTo>
                    <a:pt x="0" y="299"/>
                  </a:lnTo>
                  <a:lnTo>
                    <a:pt x="0" y="318"/>
                  </a:lnTo>
                  <a:lnTo>
                    <a:pt x="0" y="337"/>
                  </a:lnTo>
                  <a:lnTo>
                    <a:pt x="2" y="356"/>
                  </a:lnTo>
                  <a:lnTo>
                    <a:pt x="5" y="375"/>
                  </a:lnTo>
                  <a:lnTo>
                    <a:pt x="9" y="393"/>
                  </a:lnTo>
                  <a:lnTo>
                    <a:pt x="14" y="413"/>
                  </a:lnTo>
                  <a:lnTo>
                    <a:pt x="20" y="431"/>
                  </a:lnTo>
                  <a:lnTo>
                    <a:pt x="27" y="448"/>
                  </a:lnTo>
                  <a:lnTo>
                    <a:pt x="36" y="466"/>
                  </a:lnTo>
                  <a:lnTo>
                    <a:pt x="46" y="482"/>
                  </a:lnTo>
                  <a:lnTo>
                    <a:pt x="56" y="499"/>
                  </a:lnTo>
                  <a:lnTo>
                    <a:pt x="67" y="514"/>
                  </a:lnTo>
                  <a:lnTo>
                    <a:pt x="80" y="529"/>
                  </a:lnTo>
                  <a:lnTo>
                    <a:pt x="92" y="543"/>
                  </a:lnTo>
                  <a:lnTo>
                    <a:pt x="107" y="556"/>
                  </a:lnTo>
                  <a:lnTo>
                    <a:pt x="121" y="568"/>
                  </a:lnTo>
                  <a:lnTo>
                    <a:pt x="137" y="580"/>
                  </a:lnTo>
                  <a:lnTo>
                    <a:pt x="153" y="590"/>
                  </a:lnTo>
                  <a:lnTo>
                    <a:pt x="170" y="600"/>
                  </a:lnTo>
                  <a:lnTo>
                    <a:pt x="187" y="607"/>
                  </a:lnTo>
                  <a:lnTo>
                    <a:pt x="205" y="615"/>
                  </a:lnTo>
                  <a:lnTo>
                    <a:pt x="223" y="621"/>
                  </a:lnTo>
                  <a:lnTo>
                    <a:pt x="241" y="627"/>
                  </a:lnTo>
                  <a:lnTo>
                    <a:pt x="261" y="631"/>
                  </a:lnTo>
                  <a:lnTo>
                    <a:pt x="280" y="634"/>
                  </a:lnTo>
                  <a:lnTo>
                    <a:pt x="299" y="635"/>
                  </a:lnTo>
                  <a:lnTo>
                    <a:pt x="318" y="636"/>
                  </a:lnTo>
                  <a:lnTo>
                    <a:pt x="337" y="635"/>
                  </a:lnTo>
                  <a:lnTo>
                    <a:pt x="356" y="634"/>
                  </a:lnTo>
                  <a:lnTo>
                    <a:pt x="376" y="631"/>
                  </a:lnTo>
                  <a:lnTo>
                    <a:pt x="394" y="627"/>
                  </a:lnTo>
                  <a:lnTo>
                    <a:pt x="413" y="621"/>
                  </a:lnTo>
                  <a:lnTo>
                    <a:pt x="431" y="615"/>
                  </a:lnTo>
                  <a:lnTo>
                    <a:pt x="448" y="607"/>
                  </a:lnTo>
                  <a:lnTo>
                    <a:pt x="466" y="600"/>
                  </a:lnTo>
                  <a:lnTo>
                    <a:pt x="482" y="590"/>
                  </a:lnTo>
                  <a:lnTo>
                    <a:pt x="498" y="580"/>
                  </a:lnTo>
                  <a:lnTo>
                    <a:pt x="514" y="568"/>
                  </a:lnTo>
                  <a:lnTo>
                    <a:pt x="529" y="556"/>
                  </a:lnTo>
                  <a:lnTo>
                    <a:pt x="543" y="543"/>
                  </a:lnTo>
                  <a:lnTo>
                    <a:pt x="556" y="529"/>
                  </a:lnTo>
                  <a:lnTo>
                    <a:pt x="568" y="514"/>
                  </a:lnTo>
                  <a:lnTo>
                    <a:pt x="580" y="499"/>
                  </a:lnTo>
                  <a:lnTo>
                    <a:pt x="590" y="482"/>
                  </a:lnTo>
                  <a:lnTo>
                    <a:pt x="599" y="466"/>
                  </a:lnTo>
                  <a:lnTo>
                    <a:pt x="608" y="448"/>
                  </a:lnTo>
                  <a:lnTo>
                    <a:pt x="615" y="431"/>
                  </a:lnTo>
                  <a:lnTo>
                    <a:pt x="622" y="413"/>
                  </a:lnTo>
                  <a:lnTo>
                    <a:pt x="627" y="393"/>
                  </a:lnTo>
                  <a:lnTo>
                    <a:pt x="631" y="375"/>
                  </a:lnTo>
                  <a:lnTo>
                    <a:pt x="633" y="356"/>
                  </a:lnTo>
                  <a:lnTo>
                    <a:pt x="635" y="337"/>
                  </a:lnTo>
                  <a:lnTo>
                    <a:pt x="635" y="318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91" name="Freeform 738"/>
            <p:cNvSpPr>
              <a:spLocks/>
            </p:cNvSpPr>
            <p:nvPr/>
          </p:nvSpPr>
          <p:spPr bwMode="auto">
            <a:xfrm>
              <a:off x="399" y="2991"/>
              <a:ext cx="141" cy="141"/>
            </a:xfrm>
            <a:custGeom>
              <a:avLst/>
              <a:gdLst>
                <a:gd name="T0" fmla="*/ 141 w 636"/>
                <a:gd name="T1" fmla="*/ 66 h 637"/>
                <a:gd name="T2" fmla="*/ 140 w 636"/>
                <a:gd name="T3" fmla="*/ 58 h 637"/>
                <a:gd name="T4" fmla="*/ 138 w 636"/>
                <a:gd name="T5" fmla="*/ 50 h 637"/>
                <a:gd name="T6" fmla="*/ 135 w 636"/>
                <a:gd name="T7" fmla="*/ 42 h 637"/>
                <a:gd name="T8" fmla="*/ 131 w 636"/>
                <a:gd name="T9" fmla="*/ 34 h 637"/>
                <a:gd name="T10" fmla="*/ 126 w 636"/>
                <a:gd name="T11" fmla="*/ 27 h 637"/>
                <a:gd name="T12" fmla="*/ 120 w 636"/>
                <a:gd name="T13" fmla="*/ 21 h 637"/>
                <a:gd name="T14" fmla="*/ 114 w 636"/>
                <a:gd name="T15" fmla="*/ 15 h 637"/>
                <a:gd name="T16" fmla="*/ 107 w 636"/>
                <a:gd name="T17" fmla="*/ 10 h 637"/>
                <a:gd name="T18" fmla="*/ 100 w 636"/>
                <a:gd name="T19" fmla="*/ 6 h 637"/>
                <a:gd name="T20" fmla="*/ 91 w 636"/>
                <a:gd name="T21" fmla="*/ 3 h 637"/>
                <a:gd name="T22" fmla="*/ 83 w 636"/>
                <a:gd name="T23" fmla="*/ 1 h 637"/>
                <a:gd name="T24" fmla="*/ 75 w 636"/>
                <a:gd name="T25" fmla="*/ 0 h 637"/>
                <a:gd name="T26" fmla="*/ 67 w 636"/>
                <a:gd name="T27" fmla="*/ 0 h 637"/>
                <a:gd name="T28" fmla="*/ 58 w 636"/>
                <a:gd name="T29" fmla="*/ 1 h 637"/>
                <a:gd name="T30" fmla="*/ 50 w 636"/>
                <a:gd name="T31" fmla="*/ 3 h 637"/>
                <a:gd name="T32" fmla="*/ 42 w 636"/>
                <a:gd name="T33" fmla="*/ 6 h 637"/>
                <a:gd name="T34" fmla="*/ 34 w 636"/>
                <a:gd name="T35" fmla="*/ 10 h 637"/>
                <a:gd name="T36" fmla="*/ 27 w 636"/>
                <a:gd name="T37" fmla="*/ 15 h 637"/>
                <a:gd name="T38" fmla="*/ 21 w 636"/>
                <a:gd name="T39" fmla="*/ 21 h 637"/>
                <a:gd name="T40" fmla="*/ 15 w 636"/>
                <a:gd name="T41" fmla="*/ 27 h 637"/>
                <a:gd name="T42" fmla="*/ 10 w 636"/>
                <a:gd name="T43" fmla="*/ 34 h 637"/>
                <a:gd name="T44" fmla="*/ 6 w 636"/>
                <a:gd name="T45" fmla="*/ 42 h 637"/>
                <a:gd name="T46" fmla="*/ 3 w 636"/>
                <a:gd name="T47" fmla="*/ 50 h 637"/>
                <a:gd name="T48" fmla="*/ 1 w 636"/>
                <a:gd name="T49" fmla="*/ 58 h 637"/>
                <a:gd name="T50" fmla="*/ 0 w 636"/>
                <a:gd name="T51" fmla="*/ 66 h 637"/>
                <a:gd name="T52" fmla="*/ 0 w 636"/>
                <a:gd name="T53" fmla="*/ 75 h 637"/>
                <a:gd name="T54" fmla="*/ 1 w 636"/>
                <a:gd name="T55" fmla="*/ 83 h 637"/>
                <a:gd name="T56" fmla="*/ 3 w 636"/>
                <a:gd name="T57" fmla="*/ 91 h 637"/>
                <a:gd name="T58" fmla="*/ 6 w 636"/>
                <a:gd name="T59" fmla="*/ 100 h 637"/>
                <a:gd name="T60" fmla="*/ 10 w 636"/>
                <a:gd name="T61" fmla="*/ 107 h 637"/>
                <a:gd name="T62" fmla="*/ 15 w 636"/>
                <a:gd name="T63" fmla="*/ 114 h 637"/>
                <a:gd name="T64" fmla="*/ 21 w 636"/>
                <a:gd name="T65" fmla="*/ 120 h 637"/>
                <a:gd name="T66" fmla="*/ 27 w 636"/>
                <a:gd name="T67" fmla="*/ 126 h 637"/>
                <a:gd name="T68" fmla="*/ 34 w 636"/>
                <a:gd name="T69" fmla="*/ 131 h 637"/>
                <a:gd name="T70" fmla="*/ 42 w 636"/>
                <a:gd name="T71" fmla="*/ 135 h 637"/>
                <a:gd name="T72" fmla="*/ 50 w 636"/>
                <a:gd name="T73" fmla="*/ 138 h 637"/>
                <a:gd name="T74" fmla="*/ 58 w 636"/>
                <a:gd name="T75" fmla="*/ 140 h 637"/>
                <a:gd name="T76" fmla="*/ 67 w 636"/>
                <a:gd name="T77" fmla="*/ 141 h 637"/>
                <a:gd name="T78" fmla="*/ 75 w 636"/>
                <a:gd name="T79" fmla="*/ 141 h 637"/>
                <a:gd name="T80" fmla="*/ 83 w 636"/>
                <a:gd name="T81" fmla="*/ 140 h 637"/>
                <a:gd name="T82" fmla="*/ 91 w 636"/>
                <a:gd name="T83" fmla="*/ 138 h 637"/>
                <a:gd name="T84" fmla="*/ 100 w 636"/>
                <a:gd name="T85" fmla="*/ 135 h 637"/>
                <a:gd name="T86" fmla="*/ 107 w 636"/>
                <a:gd name="T87" fmla="*/ 131 h 637"/>
                <a:gd name="T88" fmla="*/ 114 w 636"/>
                <a:gd name="T89" fmla="*/ 126 h 637"/>
                <a:gd name="T90" fmla="*/ 120 w 636"/>
                <a:gd name="T91" fmla="*/ 120 h 637"/>
                <a:gd name="T92" fmla="*/ 126 w 636"/>
                <a:gd name="T93" fmla="*/ 114 h 637"/>
                <a:gd name="T94" fmla="*/ 131 w 636"/>
                <a:gd name="T95" fmla="*/ 107 h 637"/>
                <a:gd name="T96" fmla="*/ 135 w 636"/>
                <a:gd name="T97" fmla="*/ 100 h 637"/>
                <a:gd name="T98" fmla="*/ 138 w 636"/>
                <a:gd name="T99" fmla="*/ 91 h 637"/>
                <a:gd name="T100" fmla="*/ 140 w 636"/>
                <a:gd name="T101" fmla="*/ 83 h 637"/>
                <a:gd name="T102" fmla="*/ 141 w 636"/>
                <a:gd name="T103" fmla="*/ 75 h 63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36" h="637">
                  <a:moveTo>
                    <a:pt x="636" y="319"/>
                  </a:moveTo>
                  <a:lnTo>
                    <a:pt x="636" y="299"/>
                  </a:lnTo>
                  <a:lnTo>
                    <a:pt x="634" y="280"/>
                  </a:lnTo>
                  <a:lnTo>
                    <a:pt x="631" y="261"/>
                  </a:lnTo>
                  <a:lnTo>
                    <a:pt x="628" y="242"/>
                  </a:lnTo>
                  <a:lnTo>
                    <a:pt x="622" y="224"/>
                  </a:lnTo>
                  <a:lnTo>
                    <a:pt x="616" y="206"/>
                  </a:lnTo>
                  <a:lnTo>
                    <a:pt x="608" y="188"/>
                  </a:lnTo>
                  <a:lnTo>
                    <a:pt x="600" y="171"/>
                  </a:lnTo>
                  <a:lnTo>
                    <a:pt x="590" y="154"/>
                  </a:lnTo>
                  <a:lnTo>
                    <a:pt x="580" y="138"/>
                  </a:lnTo>
                  <a:lnTo>
                    <a:pt x="569" y="122"/>
                  </a:lnTo>
                  <a:lnTo>
                    <a:pt x="556" y="108"/>
                  </a:lnTo>
                  <a:lnTo>
                    <a:pt x="543" y="93"/>
                  </a:lnTo>
                  <a:lnTo>
                    <a:pt x="530" y="80"/>
                  </a:lnTo>
                  <a:lnTo>
                    <a:pt x="515" y="67"/>
                  </a:lnTo>
                  <a:lnTo>
                    <a:pt x="499" y="57"/>
                  </a:lnTo>
                  <a:lnTo>
                    <a:pt x="483" y="46"/>
                  </a:lnTo>
                  <a:lnTo>
                    <a:pt x="466" y="36"/>
                  </a:lnTo>
                  <a:lnTo>
                    <a:pt x="449" y="28"/>
                  </a:lnTo>
                  <a:lnTo>
                    <a:pt x="432" y="21"/>
                  </a:lnTo>
                  <a:lnTo>
                    <a:pt x="412" y="14"/>
                  </a:lnTo>
                  <a:lnTo>
                    <a:pt x="394" y="9"/>
                  </a:lnTo>
                  <a:lnTo>
                    <a:pt x="375" y="6"/>
                  </a:lnTo>
                  <a:lnTo>
                    <a:pt x="357" y="2"/>
                  </a:lnTo>
                  <a:lnTo>
                    <a:pt x="338" y="0"/>
                  </a:lnTo>
                  <a:lnTo>
                    <a:pt x="319" y="0"/>
                  </a:lnTo>
                  <a:lnTo>
                    <a:pt x="300" y="0"/>
                  </a:lnTo>
                  <a:lnTo>
                    <a:pt x="280" y="2"/>
                  </a:lnTo>
                  <a:lnTo>
                    <a:pt x="261" y="6"/>
                  </a:lnTo>
                  <a:lnTo>
                    <a:pt x="242" y="9"/>
                  </a:lnTo>
                  <a:lnTo>
                    <a:pt x="224" y="14"/>
                  </a:lnTo>
                  <a:lnTo>
                    <a:pt x="206" y="21"/>
                  </a:lnTo>
                  <a:lnTo>
                    <a:pt x="188" y="28"/>
                  </a:lnTo>
                  <a:lnTo>
                    <a:pt x="171" y="36"/>
                  </a:lnTo>
                  <a:lnTo>
                    <a:pt x="154" y="46"/>
                  </a:lnTo>
                  <a:lnTo>
                    <a:pt x="138" y="57"/>
                  </a:lnTo>
                  <a:lnTo>
                    <a:pt x="122" y="67"/>
                  </a:lnTo>
                  <a:lnTo>
                    <a:pt x="107" y="80"/>
                  </a:lnTo>
                  <a:lnTo>
                    <a:pt x="93" y="93"/>
                  </a:lnTo>
                  <a:lnTo>
                    <a:pt x="80" y="108"/>
                  </a:lnTo>
                  <a:lnTo>
                    <a:pt x="67" y="122"/>
                  </a:lnTo>
                  <a:lnTo>
                    <a:pt x="57" y="138"/>
                  </a:lnTo>
                  <a:lnTo>
                    <a:pt x="46" y="154"/>
                  </a:lnTo>
                  <a:lnTo>
                    <a:pt x="37" y="171"/>
                  </a:lnTo>
                  <a:lnTo>
                    <a:pt x="28" y="188"/>
                  </a:lnTo>
                  <a:lnTo>
                    <a:pt x="21" y="206"/>
                  </a:lnTo>
                  <a:lnTo>
                    <a:pt x="14" y="224"/>
                  </a:lnTo>
                  <a:lnTo>
                    <a:pt x="9" y="242"/>
                  </a:lnTo>
                  <a:lnTo>
                    <a:pt x="6" y="261"/>
                  </a:lnTo>
                  <a:lnTo>
                    <a:pt x="2" y="280"/>
                  </a:lnTo>
                  <a:lnTo>
                    <a:pt x="0" y="299"/>
                  </a:lnTo>
                  <a:lnTo>
                    <a:pt x="0" y="319"/>
                  </a:lnTo>
                  <a:lnTo>
                    <a:pt x="0" y="338"/>
                  </a:lnTo>
                  <a:lnTo>
                    <a:pt x="2" y="357"/>
                  </a:lnTo>
                  <a:lnTo>
                    <a:pt x="6" y="376"/>
                  </a:lnTo>
                  <a:lnTo>
                    <a:pt x="9" y="394"/>
                  </a:lnTo>
                  <a:lnTo>
                    <a:pt x="14" y="413"/>
                  </a:lnTo>
                  <a:lnTo>
                    <a:pt x="21" y="432"/>
                  </a:lnTo>
                  <a:lnTo>
                    <a:pt x="28" y="450"/>
                  </a:lnTo>
                  <a:lnTo>
                    <a:pt x="37" y="467"/>
                  </a:lnTo>
                  <a:lnTo>
                    <a:pt x="46" y="484"/>
                  </a:lnTo>
                  <a:lnTo>
                    <a:pt x="57" y="500"/>
                  </a:lnTo>
                  <a:lnTo>
                    <a:pt x="67" y="515"/>
                  </a:lnTo>
                  <a:lnTo>
                    <a:pt x="80" y="529"/>
                  </a:lnTo>
                  <a:lnTo>
                    <a:pt x="93" y="543"/>
                  </a:lnTo>
                  <a:lnTo>
                    <a:pt x="107" y="557"/>
                  </a:lnTo>
                  <a:lnTo>
                    <a:pt x="122" y="569"/>
                  </a:lnTo>
                  <a:lnTo>
                    <a:pt x="138" y="581"/>
                  </a:lnTo>
                  <a:lnTo>
                    <a:pt x="154" y="591"/>
                  </a:lnTo>
                  <a:lnTo>
                    <a:pt x="171" y="601"/>
                  </a:lnTo>
                  <a:lnTo>
                    <a:pt x="188" y="609"/>
                  </a:lnTo>
                  <a:lnTo>
                    <a:pt x="206" y="616"/>
                  </a:lnTo>
                  <a:lnTo>
                    <a:pt x="224" y="622"/>
                  </a:lnTo>
                  <a:lnTo>
                    <a:pt x="242" y="627"/>
                  </a:lnTo>
                  <a:lnTo>
                    <a:pt x="261" y="632"/>
                  </a:lnTo>
                  <a:lnTo>
                    <a:pt x="280" y="635"/>
                  </a:lnTo>
                  <a:lnTo>
                    <a:pt x="300" y="636"/>
                  </a:lnTo>
                  <a:lnTo>
                    <a:pt x="319" y="637"/>
                  </a:lnTo>
                  <a:lnTo>
                    <a:pt x="338" y="636"/>
                  </a:lnTo>
                  <a:lnTo>
                    <a:pt x="357" y="635"/>
                  </a:lnTo>
                  <a:lnTo>
                    <a:pt x="375" y="632"/>
                  </a:lnTo>
                  <a:lnTo>
                    <a:pt x="394" y="627"/>
                  </a:lnTo>
                  <a:lnTo>
                    <a:pt x="412" y="622"/>
                  </a:lnTo>
                  <a:lnTo>
                    <a:pt x="432" y="616"/>
                  </a:lnTo>
                  <a:lnTo>
                    <a:pt x="449" y="609"/>
                  </a:lnTo>
                  <a:lnTo>
                    <a:pt x="466" y="601"/>
                  </a:lnTo>
                  <a:lnTo>
                    <a:pt x="483" y="591"/>
                  </a:lnTo>
                  <a:lnTo>
                    <a:pt x="499" y="581"/>
                  </a:lnTo>
                  <a:lnTo>
                    <a:pt x="515" y="569"/>
                  </a:lnTo>
                  <a:lnTo>
                    <a:pt x="530" y="557"/>
                  </a:lnTo>
                  <a:lnTo>
                    <a:pt x="543" y="543"/>
                  </a:lnTo>
                  <a:lnTo>
                    <a:pt x="556" y="529"/>
                  </a:lnTo>
                  <a:lnTo>
                    <a:pt x="569" y="515"/>
                  </a:lnTo>
                  <a:lnTo>
                    <a:pt x="580" y="500"/>
                  </a:lnTo>
                  <a:lnTo>
                    <a:pt x="590" y="484"/>
                  </a:lnTo>
                  <a:lnTo>
                    <a:pt x="600" y="467"/>
                  </a:lnTo>
                  <a:lnTo>
                    <a:pt x="608" y="450"/>
                  </a:lnTo>
                  <a:lnTo>
                    <a:pt x="616" y="432"/>
                  </a:lnTo>
                  <a:lnTo>
                    <a:pt x="622" y="413"/>
                  </a:lnTo>
                  <a:lnTo>
                    <a:pt x="628" y="394"/>
                  </a:lnTo>
                  <a:lnTo>
                    <a:pt x="631" y="376"/>
                  </a:lnTo>
                  <a:lnTo>
                    <a:pt x="634" y="357"/>
                  </a:lnTo>
                  <a:lnTo>
                    <a:pt x="636" y="338"/>
                  </a:lnTo>
                  <a:lnTo>
                    <a:pt x="636" y="319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92" name="Freeform 739"/>
            <p:cNvSpPr>
              <a:spLocks/>
            </p:cNvSpPr>
            <p:nvPr/>
          </p:nvSpPr>
          <p:spPr bwMode="auto">
            <a:xfrm>
              <a:off x="399" y="3617"/>
              <a:ext cx="141" cy="141"/>
            </a:xfrm>
            <a:custGeom>
              <a:avLst/>
              <a:gdLst>
                <a:gd name="T0" fmla="*/ 141 w 636"/>
                <a:gd name="T1" fmla="*/ 66 h 636"/>
                <a:gd name="T2" fmla="*/ 140 w 636"/>
                <a:gd name="T3" fmla="*/ 58 h 636"/>
                <a:gd name="T4" fmla="*/ 138 w 636"/>
                <a:gd name="T5" fmla="*/ 49 h 636"/>
                <a:gd name="T6" fmla="*/ 135 w 636"/>
                <a:gd name="T7" fmla="*/ 41 h 636"/>
                <a:gd name="T8" fmla="*/ 131 w 636"/>
                <a:gd name="T9" fmla="*/ 34 h 636"/>
                <a:gd name="T10" fmla="*/ 126 w 636"/>
                <a:gd name="T11" fmla="*/ 27 h 636"/>
                <a:gd name="T12" fmla="*/ 120 w 636"/>
                <a:gd name="T13" fmla="*/ 20 h 636"/>
                <a:gd name="T14" fmla="*/ 114 w 636"/>
                <a:gd name="T15" fmla="*/ 15 h 636"/>
                <a:gd name="T16" fmla="*/ 107 w 636"/>
                <a:gd name="T17" fmla="*/ 10 h 636"/>
                <a:gd name="T18" fmla="*/ 100 w 636"/>
                <a:gd name="T19" fmla="*/ 6 h 636"/>
                <a:gd name="T20" fmla="*/ 91 w 636"/>
                <a:gd name="T21" fmla="*/ 3 h 636"/>
                <a:gd name="T22" fmla="*/ 83 w 636"/>
                <a:gd name="T23" fmla="*/ 1 h 636"/>
                <a:gd name="T24" fmla="*/ 75 w 636"/>
                <a:gd name="T25" fmla="*/ 0 h 636"/>
                <a:gd name="T26" fmla="*/ 67 w 636"/>
                <a:gd name="T27" fmla="*/ 0 h 636"/>
                <a:gd name="T28" fmla="*/ 58 w 636"/>
                <a:gd name="T29" fmla="*/ 1 h 636"/>
                <a:gd name="T30" fmla="*/ 50 w 636"/>
                <a:gd name="T31" fmla="*/ 3 h 636"/>
                <a:gd name="T32" fmla="*/ 42 w 636"/>
                <a:gd name="T33" fmla="*/ 6 h 636"/>
                <a:gd name="T34" fmla="*/ 34 w 636"/>
                <a:gd name="T35" fmla="*/ 10 h 636"/>
                <a:gd name="T36" fmla="*/ 27 w 636"/>
                <a:gd name="T37" fmla="*/ 15 h 636"/>
                <a:gd name="T38" fmla="*/ 21 w 636"/>
                <a:gd name="T39" fmla="*/ 20 h 636"/>
                <a:gd name="T40" fmla="*/ 15 w 636"/>
                <a:gd name="T41" fmla="*/ 27 h 636"/>
                <a:gd name="T42" fmla="*/ 10 w 636"/>
                <a:gd name="T43" fmla="*/ 34 h 636"/>
                <a:gd name="T44" fmla="*/ 6 w 636"/>
                <a:gd name="T45" fmla="*/ 41 h 636"/>
                <a:gd name="T46" fmla="*/ 3 w 636"/>
                <a:gd name="T47" fmla="*/ 49 h 636"/>
                <a:gd name="T48" fmla="*/ 1 w 636"/>
                <a:gd name="T49" fmla="*/ 58 h 636"/>
                <a:gd name="T50" fmla="*/ 0 w 636"/>
                <a:gd name="T51" fmla="*/ 66 h 636"/>
                <a:gd name="T52" fmla="*/ 0 w 636"/>
                <a:gd name="T53" fmla="*/ 75 h 636"/>
                <a:gd name="T54" fmla="*/ 1 w 636"/>
                <a:gd name="T55" fmla="*/ 83 h 636"/>
                <a:gd name="T56" fmla="*/ 3 w 636"/>
                <a:gd name="T57" fmla="*/ 92 h 636"/>
                <a:gd name="T58" fmla="*/ 6 w 636"/>
                <a:gd name="T59" fmla="*/ 99 h 636"/>
                <a:gd name="T60" fmla="*/ 10 w 636"/>
                <a:gd name="T61" fmla="*/ 107 h 636"/>
                <a:gd name="T62" fmla="*/ 15 w 636"/>
                <a:gd name="T63" fmla="*/ 114 h 636"/>
                <a:gd name="T64" fmla="*/ 21 w 636"/>
                <a:gd name="T65" fmla="*/ 120 h 636"/>
                <a:gd name="T66" fmla="*/ 27 w 636"/>
                <a:gd name="T67" fmla="*/ 126 h 636"/>
                <a:gd name="T68" fmla="*/ 34 w 636"/>
                <a:gd name="T69" fmla="*/ 131 h 636"/>
                <a:gd name="T70" fmla="*/ 42 w 636"/>
                <a:gd name="T71" fmla="*/ 135 h 636"/>
                <a:gd name="T72" fmla="*/ 50 w 636"/>
                <a:gd name="T73" fmla="*/ 138 h 636"/>
                <a:gd name="T74" fmla="*/ 58 w 636"/>
                <a:gd name="T75" fmla="*/ 140 h 636"/>
                <a:gd name="T76" fmla="*/ 67 w 636"/>
                <a:gd name="T77" fmla="*/ 141 h 636"/>
                <a:gd name="T78" fmla="*/ 75 w 636"/>
                <a:gd name="T79" fmla="*/ 141 h 636"/>
                <a:gd name="T80" fmla="*/ 83 w 636"/>
                <a:gd name="T81" fmla="*/ 140 h 636"/>
                <a:gd name="T82" fmla="*/ 91 w 636"/>
                <a:gd name="T83" fmla="*/ 138 h 636"/>
                <a:gd name="T84" fmla="*/ 100 w 636"/>
                <a:gd name="T85" fmla="*/ 135 h 636"/>
                <a:gd name="T86" fmla="*/ 107 w 636"/>
                <a:gd name="T87" fmla="*/ 131 h 636"/>
                <a:gd name="T88" fmla="*/ 114 w 636"/>
                <a:gd name="T89" fmla="*/ 126 h 636"/>
                <a:gd name="T90" fmla="*/ 120 w 636"/>
                <a:gd name="T91" fmla="*/ 120 h 636"/>
                <a:gd name="T92" fmla="*/ 126 w 636"/>
                <a:gd name="T93" fmla="*/ 114 h 636"/>
                <a:gd name="T94" fmla="*/ 131 w 636"/>
                <a:gd name="T95" fmla="*/ 107 h 636"/>
                <a:gd name="T96" fmla="*/ 135 w 636"/>
                <a:gd name="T97" fmla="*/ 99 h 636"/>
                <a:gd name="T98" fmla="*/ 138 w 636"/>
                <a:gd name="T99" fmla="*/ 92 h 636"/>
                <a:gd name="T100" fmla="*/ 140 w 636"/>
                <a:gd name="T101" fmla="*/ 83 h 636"/>
                <a:gd name="T102" fmla="*/ 141 w 636"/>
                <a:gd name="T103" fmla="*/ 75 h 6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36" h="636">
                  <a:moveTo>
                    <a:pt x="636" y="318"/>
                  </a:moveTo>
                  <a:lnTo>
                    <a:pt x="636" y="299"/>
                  </a:lnTo>
                  <a:lnTo>
                    <a:pt x="634" y="280"/>
                  </a:lnTo>
                  <a:lnTo>
                    <a:pt x="631" y="261"/>
                  </a:lnTo>
                  <a:lnTo>
                    <a:pt x="628" y="241"/>
                  </a:lnTo>
                  <a:lnTo>
                    <a:pt x="622" y="223"/>
                  </a:lnTo>
                  <a:lnTo>
                    <a:pt x="616" y="205"/>
                  </a:lnTo>
                  <a:lnTo>
                    <a:pt x="608" y="187"/>
                  </a:lnTo>
                  <a:lnTo>
                    <a:pt x="600" y="170"/>
                  </a:lnTo>
                  <a:lnTo>
                    <a:pt x="590" y="153"/>
                  </a:lnTo>
                  <a:lnTo>
                    <a:pt x="580" y="137"/>
                  </a:lnTo>
                  <a:lnTo>
                    <a:pt x="569" y="121"/>
                  </a:lnTo>
                  <a:lnTo>
                    <a:pt x="556" y="106"/>
                  </a:lnTo>
                  <a:lnTo>
                    <a:pt x="543" y="92"/>
                  </a:lnTo>
                  <a:lnTo>
                    <a:pt x="530" y="80"/>
                  </a:lnTo>
                  <a:lnTo>
                    <a:pt x="515" y="67"/>
                  </a:lnTo>
                  <a:lnTo>
                    <a:pt x="499" y="56"/>
                  </a:lnTo>
                  <a:lnTo>
                    <a:pt x="483" y="46"/>
                  </a:lnTo>
                  <a:lnTo>
                    <a:pt x="466" y="36"/>
                  </a:lnTo>
                  <a:lnTo>
                    <a:pt x="449" y="27"/>
                  </a:lnTo>
                  <a:lnTo>
                    <a:pt x="432" y="20"/>
                  </a:lnTo>
                  <a:lnTo>
                    <a:pt x="412" y="14"/>
                  </a:lnTo>
                  <a:lnTo>
                    <a:pt x="394" y="8"/>
                  </a:lnTo>
                  <a:lnTo>
                    <a:pt x="375" y="5"/>
                  </a:lnTo>
                  <a:lnTo>
                    <a:pt x="357" y="2"/>
                  </a:lnTo>
                  <a:lnTo>
                    <a:pt x="338" y="0"/>
                  </a:lnTo>
                  <a:lnTo>
                    <a:pt x="319" y="0"/>
                  </a:lnTo>
                  <a:lnTo>
                    <a:pt x="300" y="0"/>
                  </a:lnTo>
                  <a:lnTo>
                    <a:pt x="280" y="2"/>
                  </a:lnTo>
                  <a:lnTo>
                    <a:pt x="261" y="5"/>
                  </a:lnTo>
                  <a:lnTo>
                    <a:pt x="242" y="8"/>
                  </a:lnTo>
                  <a:lnTo>
                    <a:pt x="224" y="14"/>
                  </a:lnTo>
                  <a:lnTo>
                    <a:pt x="206" y="20"/>
                  </a:lnTo>
                  <a:lnTo>
                    <a:pt x="188" y="27"/>
                  </a:lnTo>
                  <a:lnTo>
                    <a:pt x="171" y="36"/>
                  </a:lnTo>
                  <a:lnTo>
                    <a:pt x="154" y="46"/>
                  </a:lnTo>
                  <a:lnTo>
                    <a:pt x="138" y="56"/>
                  </a:lnTo>
                  <a:lnTo>
                    <a:pt x="122" y="67"/>
                  </a:lnTo>
                  <a:lnTo>
                    <a:pt x="107" y="80"/>
                  </a:lnTo>
                  <a:lnTo>
                    <a:pt x="93" y="92"/>
                  </a:lnTo>
                  <a:lnTo>
                    <a:pt x="80" y="106"/>
                  </a:lnTo>
                  <a:lnTo>
                    <a:pt x="67" y="121"/>
                  </a:lnTo>
                  <a:lnTo>
                    <a:pt x="57" y="137"/>
                  </a:lnTo>
                  <a:lnTo>
                    <a:pt x="46" y="153"/>
                  </a:lnTo>
                  <a:lnTo>
                    <a:pt x="37" y="170"/>
                  </a:lnTo>
                  <a:lnTo>
                    <a:pt x="28" y="187"/>
                  </a:lnTo>
                  <a:lnTo>
                    <a:pt x="21" y="205"/>
                  </a:lnTo>
                  <a:lnTo>
                    <a:pt x="14" y="223"/>
                  </a:lnTo>
                  <a:lnTo>
                    <a:pt x="9" y="241"/>
                  </a:lnTo>
                  <a:lnTo>
                    <a:pt x="6" y="261"/>
                  </a:lnTo>
                  <a:lnTo>
                    <a:pt x="2" y="280"/>
                  </a:lnTo>
                  <a:lnTo>
                    <a:pt x="0" y="299"/>
                  </a:lnTo>
                  <a:lnTo>
                    <a:pt x="0" y="318"/>
                  </a:lnTo>
                  <a:lnTo>
                    <a:pt x="0" y="337"/>
                  </a:lnTo>
                  <a:lnTo>
                    <a:pt x="2" y="356"/>
                  </a:lnTo>
                  <a:lnTo>
                    <a:pt x="6" y="376"/>
                  </a:lnTo>
                  <a:lnTo>
                    <a:pt x="9" y="394"/>
                  </a:lnTo>
                  <a:lnTo>
                    <a:pt x="14" y="413"/>
                  </a:lnTo>
                  <a:lnTo>
                    <a:pt x="21" y="431"/>
                  </a:lnTo>
                  <a:lnTo>
                    <a:pt x="28" y="448"/>
                  </a:lnTo>
                  <a:lnTo>
                    <a:pt x="37" y="466"/>
                  </a:lnTo>
                  <a:lnTo>
                    <a:pt x="46" y="482"/>
                  </a:lnTo>
                  <a:lnTo>
                    <a:pt x="57" y="499"/>
                  </a:lnTo>
                  <a:lnTo>
                    <a:pt x="67" y="514"/>
                  </a:lnTo>
                  <a:lnTo>
                    <a:pt x="80" y="529"/>
                  </a:lnTo>
                  <a:lnTo>
                    <a:pt x="93" y="543"/>
                  </a:lnTo>
                  <a:lnTo>
                    <a:pt x="107" y="557"/>
                  </a:lnTo>
                  <a:lnTo>
                    <a:pt x="122" y="568"/>
                  </a:lnTo>
                  <a:lnTo>
                    <a:pt x="138" y="580"/>
                  </a:lnTo>
                  <a:lnTo>
                    <a:pt x="154" y="591"/>
                  </a:lnTo>
                  <a:lnTo>
                    <a:pt x="171" y="599"/>
                  </a:lnTo>
                  <a:lnTo>
                    <a:pt x="188" y="608"/>
                  </a:lnTo>
                  <a:lnTo>
                    <a:pt x="206" y="615"/>
                  </a:lnTo>
                  <a:lnTo>
                    <a:pt x="224" y="622"/>
                  </a:lnTo>
                  <a:lnTo>
                    <a:pt x="242" y="627"/>
                  </a:lnTo>
                  <a:lnTo>
                    <a:pt x="261" y="631"/>
                  </a:lnTo>
                  <a:lnTo>
                    <a:pt x="280" y="634"/>
                  </a:lnTo>
                  <a:lnTo>
                    <a:pt x="300" y="635"/>
                  </a:lnTo>
                  <a:lnTo>
                    <a:pt x="319" y="636"/>
                  </a:lnTo>
                  <a:lnTo>
                    <a:pt x="338" y="635"/>
                  </a:lnTo>
                  <a:lnTo>
                    <a:pt x="357" y="634"/>
                  </a:lnTo>
                  <a:lnTo>
                    <a:pt x="375" y="631"/>
                  </a:lnTo>
                  <a:lnTo>
                    <a:pt x="394" y="627"/>
                  </a:lnTo>
                  <a:lnTo>
                    <a:pt x="412" y="622"/>
                  </a:lnTo>
                  <a:lnTo>
                    <a:pt x="432" y="615"/>
                  </a:lnTo>
                  <a:lnTo>
                    <a:pt x="449" y="608"/>
                  </a:lnTo>
                  <a:lnTo>
                    <a:pt x="466" y="599"/>
                  </a:lnTo>
                  <a:lnTo>
                    <a:pt x="483" y="591"/>
                  </a:lnTo>
                  <a:lnTo>
                    <a:pt x="499" y="580"/>
                  </a:lnTo>
                  <a:lnTo>
                    <a:pt x="515" y="568"/>
                  </a:lnTo>
                  <a:lnTo>
                    <a:pt x="530" y="557"/>
                  </a:lnTo>
                  <a:lnTo>
                    <a:pt x="543" y="543"/>
                  </a:lnTo>
                  <a:lnTo>
                    <a:pt x="556" y="529"/>
                  </a:lnTo>
                  <a:lnTo>
                    <a:pt x="569" y="514"/>
                  </a:lnTo>
                  <a:lnTo>
                    <a:pt x="580" y="499"/>
                  </a:lnTo>
                  <a:lnTo>
                    <a:pt x="590" y="482"/>
                  </a:lnTo>
                  <a:lnTo>
                    <a:pt x="600" y="466"/>
                  </a:lnTo>
                  <a:lnTo>
                    <a:pt x="608" y="448"/>
                  </a:lnTo>
                  <a:lnTo>
                    <a:pt x="616" y="431"/>
                  </a:lnTo>
                  <a:lnTo>
                    <a:pt x="622" y="413"/>
                  </a:lnTo>
                  <a:lnTo>
                    <a:pt x="628" y="394"/>
                  </a:lnTo>
                  <a:lnTo>
                    <a:pt x="631" y="376"/>
                  </a:lnTo>
                  <a:lnTo>
                    <a:pt x="634" y="356"/>
                  </a:lnTo>
                  <a:lnTo>
                    <a:pt x="636" y="337"/>
                  </a:lnTo>
                  <a:lnTo>
                    <a:pt x="636" y="318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93" name="Line 740"/>
            <p:cNvSpPr>
              <a:spLocks noChangeShapeType="1"/>
            </p:cNvSpPr>
            <p:nvPr/>
          </p:nvSpPr>
          <p:spPr bwMode="auto">
            <a:xfrm flipH="1" flipV="1">
              <a:off x="480" y="3077"/>
              <a:ext cx="49" cy="8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94" name="Line 741"/>
            <p:cNvSpPr>
              <a:spLocks noChangeShapeType="1"/>
            </p:cNvSpPr>
            <p:nvPr/>
          </p:nvSpPr>
          <p:spPr bwMode="auto">
            <a:xfrm flipH="1" flipV="1">
              <a:off x="470" y="3062"/>
              <a:ext cx="5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95" name="Line 742"/>
            <p:cNvSpPr>
              <a:spLocks noChangeShapeType="1"/>
            </p:cNvSpPr>
            <p:nvPr/>
          </p:nvSpPr>
          <p:spPr bwMode="auto">
            <a:xfrm flipH="1" flipV="1">
              <a:off x="418" y="2969"/>
              <a:ext cx="48" cy="8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96" name="Line 743"/>
            <p:cNvSpPr>
              <a:spLocks noChangeShapeType="1"/>
            </p:cNvSpPr>
            <p:nvPr/>
          </p:nvSpPr>
          <p:spPr bwMode="auto">
            <a:xfrm flipH="1">
              <a:off x="475" y="3599"/>
              <a:ext cx="47" cy="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97" name="Line 744"/>
            <p:cNvSpPr>
              <a:spLocks noChangeShapeType="1"/>
            </p:cNvSpPr>
            <p:nvPr/>
          </p:nvSpPr>
          <p:spPr bwMode="auto">
            <a:xfrm flipH="1">
              <a:off x="467" y="3687"/>
              <a:ext cx="3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98" name="Line 745"/>
            <p:cNvSpPr>
              <a:spLocks noChangeShapeType="1"/>
            </p:cNvSpPr>
            <p:nvPr/>
          </p:nvSpPr>
          <p:spPr bwMode="auto">
            <a:xfrm flipH="1">
              <a:off x="416" y="3702"/>
              <a:ext cx="45" cy="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299" name="Line 746"/>
            <p:cNvSpPr>
              <a:spLocks noChangeShapeType="1"/>
            </p:cNvSpPr>
            <p:nvPr/>
          </p:nvSpPr>
          <p:spPr bwMode="auto">
            <a:xfrm flipH="1">
              <a:off x="633" y="2760"/>
              <a:ext cx="1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00" name="Freeform 747"/>
            <p:cNvSpPr>
              <a:spLocks/>
            </p:cNvSpPr>
            <p:nvPr/>
          </p:nvSpPr>
          <p:spPr bwMode="auto">
            <a:xfrm>
              <a:off x="622" y="2739"/>
              <a:ext cx="11" cy="21"/>
            </a:xfrm>
            <a:custGeom>
              <a:avLst/>
              <a:gdLst>
                <a:gd name="T0" fmla="*/ 1 w 49"/>
                <a:gd name="T1" fmla="*/ 0 h 103"/>
                <a:gd name="T2" fmla="*/ 1 w 49"/>
                <a:gd name="T3" fmla="*/ 2 h 103"/>
                <a:gd name="T4" fmla="*/ 0 w 49"/>
                <a:gd name="T5" fmla="*/ 3 h 103"/>
                <a:gd name="T6" fmla="*/ 0 w 49"/>
                <a:gd name="T7" fmla="*/ 5 h 103"/>
                <a:gd name="T8" fmla="*/ 0 w 49"/>
                <a:gd name="T9" fmla="*/ 7 h 103"/>
                <a:gd name="T10" fmla="*/ 0 w 49"/>
                <a:gd name="T11" fmla="*/ 8 h 103"/>
                <a:gd name="T12" fmla="*/ 0 w 49"/>
                <a:gd name="T13" fmla="*/ 10 h 103"/>
                <a:gd name="T14" fmla="*/ 0 w 49"/>
                <a:gd name="T15" fmla="*/ 11 h 103"/>
                <a:gd name="T16" fmla="*/ 1 w 49"/>
                <a:gd name="T17" fmla="*/ 12 h 103"/>
                <a:gd name="T18" fmla="*/ 1 w 49"/>
                <a:gd name="T19" fmla="*/ 14 h 103"/>
                <a:gd name="T20" fmla="*/ 1 w 49"/>
                <a:gd name="T21" fmla="*/ 15 h 103"/>
                <a:gd name="T22" fmla="*/ 2 w 49"/>
                <a:gd name="T23" fmla="*/ 16 h 103"/>
                <a:gd name="T24" fmla="*/ 3 w 49"/>
                <a:gd name="T25" fmla="*/ 17 h 103"/>
                <a:gd name="T26" fmla="*/ 4 w 49"/>
                <a:gd name="T27" fmla="*/ 18 h 103"/>
                <a:gd name="T28" fmla="*/ 4 w 49"/>
                <a:gd name="T29" fmla="*/ 19 h 103"/>
                <a:gd name="T30" fmla="*/ 5 w 49"/>
                <a:gd name="T31" fmla="*/ 19 h 103"/>
                <a:gd name="T32" fmla="*/ 6 w 49"/>
                <a:gd name="T33" fmla="*/ 20 h 103"/>
                <a:gd name="T34" fmla="*/ 7 w 49"/>
                <a:gd name="T35" fmla="*/ 20 h 103"/>
                <a:gd name="T36" fmla="*/ 9 w 49"/>
                <a:gd name="T37" fmla="*/ 21 h 103"/>
                <a:gd name="T38" fmla="*/ 10 w 49"/>
                <a:gd name="T39" fmla="*/ 21 h 103"/>
                <a:gd name="T40" fmla="*/ 11 w 49"/>
                <a:gd name="T41" fmla="*/ 21 h 1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9" h="103">
                  <a:moveTo>
                    <a:pt x="5" y="0"/>
                  </a:moveTo>
                  <a:lnTo>
                    <a:pt x="3" y="8"/>
                  </a:lnTo>
                  <a:lnTo>
                    <a:pt x="2" y="17"/>
                  </a:lnTo>
                  <a:lnTo>
                    <a:pt x="1" y="24"/>
                  </a:lnTo>
                  <a:lnTo>
                    <a:pt x="0" y="32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1" y="54"/>
                  </a:lnTo>
                  <a:lnTo>
                    <a:pt x="3" y="61"/>
                  </a:lnTo>
                  <a:lnTo>
                    <a:pt x="4" y="67"/>
                  </a:lnTo>
                  <a:lnTo>
                    <a:pt x="6" y="72"/>
                  </a:lnTo>
                  <a:lnTo>
                    <a:pt x="9" y="79"/>
                  </a:lnTo>
                  <a:lnTo>
                    <a:pt x="12" y="83"/>
                  </a:lnTo>
                  <a:lnTo>
                    <a:pt x="16" y="87"/>
                  </a:lnTo>
                  <a:lnTo>
                    <a:pt x="20" y="91"/>
                  </a:lnTo>
                  <a:lnTo>
                    <a:pt x="24" y="95"/>
                  </a:lnTo>
                  <a:lnTo>
                    <a:pt x="28" y="98"/>
                  </a:lnTo>
                  <a:lnTo>
                    <a:pt x="33" y="100"/>
                  </a:lnTo>
                  <a:lnTo>
                    <a:pt x="38" y="101"/>
                  </a:lnTo>
                  <a:lnTo>
                    <a:pt x="43" y="102"/>
                  </a:lnTo>
                  <a:lnTo>
                    <a:pt x="49" y="10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01" name="Line 748"/>
            <p:cNvSpPr>
              <a:spLocks noChangeShapeType="1"/>
            </p:cNvSpPr>
            <p:nvPr/>
          </p:nvSpPr>
          <p:spPr bwMode="auto">
            <a:xfrm flipV="1">
              <a:off x="624" y="2692"/>
              <a:ext cx="12" cy="4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02" name="Freeform 749"/>
            <p:cNvSpPr>
              <a:spLocks/>
            </p:cNvSpPr>
            <p:nvPr/>
          </p:nvSpPr>
          <p:spPr bwMode="auto">
            <a:xfrm>
              <a:off x="636" y="2671"/>
              <a:ext cx="22" cy="21"/>
            </a:xfrm>
            <a:custGeom>
              <a:avLst/>
              <a:gdLst>
                <a:gd name="T0" fmla="*/ 22 w 99"/>
                <a:gd name="T1" fmla="*/ 0 h 102"/>
                <a:gd name="T2" fmla="*/ 21 w 99"/>
                <a:gd name="T3" fmla="*/ 0 h 102"/>
                <a:gd name="T4" fmla="*/ 20 w 99"/>
                <a:gd name="T5" fmla="*/ 0 h 102"/>
                <a:gd name="T6" fmla="*/ 18 w 99"/>
                <a:gd name="T7" fmla="*/ 1 h 102"/>
                <a:gd name="T8" fmla="*/ 17 w 99"/>
                <a:gd name="T9" fmla="*/ 1 h 102"/>
                <a:gd name="T10" fmla="*/ 16 w 99"/>
                <a:gd name="T11" fmla="*/ 2 h 102"/>
                <a:gd name="T12" fmla="*/ 14 w 99"/>
                <a:gd name="T13" fmla="*/ 2 h 102"/>
                <a:gd name="T14" fmla="*/ 13 w 99"/>
                <a:gd name="T15" fmla="*/ 3 h 102"/>
                <a:gd name="T16" fmla="*/ 12 w 99"/>
                <a:gd name="T17" fmla="*/ 4 h 102"/>
                <a:gd name="T18" fmla="*/ 10 w 99"/>
                <a:gd name="T19" fmla="*/ 5 h 102"/>
                <a:gd name="T20" fmla="*/ 9 w 99"/>
                <a:gd name="T21" fmla="*/ 6 h 102"/>
                <a:gd name="T22" fmla="*/ 8 w 99"/>
                <a:gd name="T23" fmla="*/ 7 h 102"/>
                <a:gd name="T24" fmla="*/ 7 w 99"/>
                <a:gd name="T25" fmla="*/ 9 h 102"/>
                <a:gd name="T26" fmla="*/ 6 w 99"/>
                <a:gd name="T27" fmla="*/ 10 h 102"/>
                <a:gd name="T28" fmla="*/ 5 w 99"/>
                <a:gd name="T29" fmla="*/ 12 h 102"/>
                <a:gd name="T30" fmla="*/ 4 w 99"/>
                <a:gd name="T31" fmla="*/ 13 h 102"/>
                <a:gd name="T32" fmla="*/ 3 w 99"/>
                <a:gd name="T33" fmla="*/ 15 h 102"/>
                <a:gd name="T34" fmla="*/ 2 w 99"/>
                <a:gd name="T35" fmla="*/ 16 h 102"/>
                <a:gd name="T36" fmla="*/ 1 w 99"/>
                <a:gd name="T37" fmla="*/ 18 h 102"/>
                <a:gd name="T38" fmla="*/ 1 w 99"/>
                <a:gd name="T39" fmla="*/ 20 h 102"/>
                <a:gd name="T40" fmla="*/ 0 w 99"/>
                <a:gd name="T41" fmla="*/ 21 h 10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9" h="102">
                  <a:moveTo>
                    <a:pt x="99" y="0"/>
                  </a:moveTo>
                  <a:lnTo>
                    <a:pt x="94" y="0"/>
                  </a:lnTo>
                  <a:lnTo>
                    <a:pt x="88" y="1"/>
                  </a:lnTo>
                  <a:lnTo>
                    <a:pt x="82" y="3"/>
                  </a:lnTo>
                  <a:lnTo>
                    <a:pt x="76" y="6"/>
                  </a:lnTo>
                  <a:lnTo>
                    <a:pt x="71" y="8"/>
                  </a:lnTo>
                  <a:lnTo>
                    <a:pt x="64" y="12"/>
                  </a:lnTo>
                  <a:lnTo>
                    <a:pt x="58" y="15"/>
                  </a:lnTo>
                  <a:lnTo>
                    <a:pt x="52" y="19"/>
                  </a:lnTo>
                  <a:lnTo>
                    <a:pt x="46" y="25"/>
                  </a:lnTo>
                  <a:lnTo>
                    <a:pt x="41" y="30"/>
                  </a:lnTo>
                  <a:lnTo>
                    <a:pt x="35" y="36"/>
                  </a:lnTo>
                  <a:lnTo>
                    <a:pt x="30" y="43"/>
                  </a:lnTo>
                  <a:lnTo>
                    <a:pt x="26" y="49"/>
                  </a:lnTo>
                  <a:lnTo>
                    <a:pt x="21" y="57"/>
                  </a:lnTo>
                  <a:lnTo>
                    <a:pt x="16" y="63"/>
                  </a:lnTo>
                  <a:lnTo>
                    <a:pt x="13" y="72"/>
                  </a:lnTo>
                  <a:lnTo>
                    <a:pt x="9" y="79"/>
                  </a:lnTo>
                  <a:lnTo>
                    <a:pt x="6" y="86"/>
                  </a:lnTo>
                  <a:lnTo>
                    <a:pt x="3" y="95"/>
                  </a:lnTo>
                  <a:lnTo>
                    <a:pt x="0" y="10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0303" name="Line 750"/>
            <p:cNvSpPr>
              <a:spLocks noChangeShapeType="1"/>
            </p:cNvSpPr>
            <p:nvPr/>
          </p:nvSpPr>
          <p:spPr bwMode="auto">
            <a:xfrm>
              <a:off x="658" y="2671"/>
              <a:ext cx="1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3997570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47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475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8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478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477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47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477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47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47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1" dur="500"/>
                                        <p:tgtEl>
                                          <p:spTgt spid="47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56" dur="500"/>
                                        <p:tgtEl>
                                          <p:spTgt spid="47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1" dur="500"/>
                                        <p:tgtEl>
                                          <p:spTgt spid="47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201" grpId="0" autoUpdateAnimBg="0"/>
      <p:bldP spid="47202" grpId="0" autoUpdateAnimBg="0"/>
      <p:bldP spid="47203" grpId="0" autoUpdateAnimBg="0"/>
      <p:bldP spid="47204" grpId="0" autoUpdateAnimBg="0"/>
      <p:bldP spid="47205" grpId="0" autoUpdateAnimBg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Text Box 55"/>
          <p:cNvSpPr txBox="1">
            <a:spLocks noChangeArrowheads="1"/>
          </p:cNvSpPr>
          <p:nvPr/>
        </p:nvSpPr>
        <p:spPr bwMode="auto">
          <a:xfrm>
            <a:off x="0" y="0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76200">
                <a:pattFill prst="dkUpDiag">
                  <a:fgClr>
                    <a:srgbClr val="FF3300"/>
                  </a:fgClr>
                  <a:bgClr>
                    <a:srgbClr val="FFCCFF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第二节 剖视图</a:t>
            </a:r>
            <a:r>
              <a:rPr lang="en-US" altLang="zh-CN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(GB/T 17452-1998)</a:t>
            </a:r>
          </a:p>
        </p:txBody>
      </p:sp>
      <p:sp>
        <p:nvSpPr>
          <p:cNvPr id="11267" name="AutoShape 91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2460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zh-CN" altLang="en-US"/>
          </a:p>
        </p:txBody>
      </p:sp>
      <p:sp>
        <p:nvSpPr>
          <p:cNvPr id="17500" name="Rectangle 92"/>
          <p:cNvSpPr>
            <a:spLocks noChangeArrowheads="1"/>
          </p:cNvSpPr>
          <p:nvPr/>
        </p:nvSpPr>
        <p:spPr bwMode="auto">
          <a:xfrm>
            <a:off x="0" y="822325"/>
            <a:ext cx="9144000" cy="21637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indent="536575" algn="l">
              <a:spcBef>
                <a:spcPct val="20000"/>
              </a:spcBef>
              <a:buChar char="•"/>
              <a:tabLst>
                <a:tab pos="533400" algn="l"/>
              </a:tabLst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15963" indent="-285750" algn="l">
              <a:spcBef>
                <a:spcPct val="20000"/>
              </a:spcBef>
              <a:buChar char="–"/>
              <a:tabLst>
                <a:tab pos="533400" algn="l"/>
              </a:tabLst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>
              <a:spcBef>
                <a:spcPct val="20000"/>
              </a:spcBef>
              <a:buChar char="•"/>
              <a:tabLst>
                <a:tab pos="533400" algn="l"/>
              </a:tabLs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>
              <a:spcBef>
                <a:spcPct val="20000"/>
              </a:spcBef>
              <a:buChar char="–"/>
              <a:tabLst>
                <a:tab pos="533400" algn="l"/>
              </a:tabLs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>
              <a:spcBef>
                <a:spcPct val="20000"/>
              </a:spcBef>
              <a:buChar char="»"/>
              <a:tabLst>
                <a:tab pos="533400" algn="l"/>
              </a:tabLs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533400" algn="l"/>
              </a:tabLs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533400" algn="l"/>
              </a:tabLs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533400" algn="l"/>
              </a:tabLs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533400" algn="l"/>
              </a:tabLs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0" lang="en-US" altLang="zh-CN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 </a:t>
            </a:r>
            <a:r>
              <a:rPr kumimoji="0" lang="zh-CN" altLang="en-US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表达机件内部结构比较复杂时，在视图上会出现较多的虚线，给读图和绘图带来不便。因此，国标中规定用</a:t>
            </a:r>
            <a:r>
              <a:rPr kumimoji="0" lang="zh-CN" altLang="en-US" b="1">
                <a:solidFill>
                  <a:srgbClr val="3333CC"/>
                </a:solidFill>
                <a:latin typeface="Arial" charset="0"/>
                <a:ea typeface="楷体_GB2312" pitchFamily="49" charset="-122"/>
              </a:rPr>
              <a:t>“</a:t>
            </a:r>
            <a:r>
              <a:rPr kumimoji="0"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剖视</a:t>
            </a:r>
            <a:r>
              <a:rPr kumimoji="0" lang="zh-CN" altLang="en-US" b="1">
                <a:solidFill>
                  <a:srgbClr val="3333CC"/>
                </a:solidFill>
                <a:latin typeface="Arial" charset="0"/>
                <a:ea typeface="楷体_GB2312" pitchFamily="49" charset="-122"/>
              </a:rPr>
              <a:t>”</a:t>
            </a:r>
            <a:r>
              <a:rPr kumimoji="0" lang="zh-CN" altLang="en-US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的方法来解决机件内部结构的表达问题</a:t>
            </a:r>
            <a:r>
              <a:rPr kumimoji="0" lang="zh-CN" altLang="en-US" sz="2400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。</a:t>
            </a:r>
          </a:p>
        </p:txBody>
      </p:sp>
      <p:grpSp>
        <p:nvGrpSpPr>
          <p:cNvPr id="17637" name="Group 229"/>
          <p:cNvGrpSpPr>
            <a:grpSpLocks/>
          </p:cNvGrpSpPr>
          <p:nvPr/>
        </p:nvGrpSpPr>
        <p:grpSpPr bwMode="auto">
          <a:xfrm>
            <a:off x="787400" y="2862263"/>
            <a:ext cx="3678238" cy="3802062"/>
            <a:chOff x="496" y="1803"/>
            <a:chExt cx="2317" cy="2395"/>
          </a:xfrm>
        </p:grpSpPr>
        <p:grpSp>
          <p:nvGrpSpPr>
            <p:cNvPr id="11314" name="Group 228"/>
            <p:cNvGrpSpPr>
              <a:grpSpLocks/>
            </p:cNvGrpSpPr>
            <p:nvPr/>
          </p:nvGrpSpPr>
          <p:grpSpPr bwMode="auto">
            <a:xfrm>
              <a:off x="496" y="1803"/>
              <a:ext cx="2317" cy="2395"/>
              <a:chOff x="471" y="1578"/>
              <a:chExt cx="2317" cy="2395"/>
            </a:xfrm>
          </p:grpSpPr>
          <p:sp>
            <p:nvSpPr>
              <p:cNvPr id="11336" name="Line 93"/>
              <p:cNvSpPr>
                <a:spLocks noChangeShapeType="1"/>
              </p:cNvSpPr>
              <p:nvPr/>
            </p:nvSpPr>
            <p:spPr bwMode="auto">
              <a:xfrm flipV="1">
                <a:off x="1471" y="2261"/>
                <a:ext cx="1" cy="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lg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337" name="Line 94"/>
              <p:cNvSpPr>
                <a:spLocks noChangeShapeType="1"/>
              </p:cNvSpPr>
              <p:nvPr/>
            </p:nvSpPr>
            <p:spPr bwMode="auto">
              <a:xfrm flipV="1">
                <a:off x="1471" y="2520"/>
                <a:ext cx="1" cy="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lg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338" name="Freeform 95"/>
              <p:cNvSpPr>
                <a:spLocks/>
              </p:cNvSpPr>
              <p:nvPr/>
            </p:nvSpPr>
            <p:spPr bwMode="auto">
              <a:xfrm>
                <a:off x="2375" y="3420"/>
                <a:ext cx="342" cy="461"/>
              </a:xfrm>
              <a:custGeom>
                <a:avLst/>
                <a:gdLst>
                  <a:gd name="T0" fmla="*/ 9 w 1369"/>
                  <a:gd name="T1" fmla="*/ 458 h 1847"/>
                  <a:gd name="T2" fmla="*/ 27 w 1369"/>
                  <a:gd name="T3" fmla="*/ 452 h 1847"/>
                  <a:gd name="T4" fmla="*/ 44 w 1369"/>
                  <a:gd name="T5" fmla="*/ 445 h 1847"/>
                  <a:gd name="T6" fmla="*/ 62 w 1369"/>
                  <a:gd name="T7" fmla="*/ 438 h 1847"/>
                  <a:gd name="T8" fmla="*/ 79 w 1369"/>
                  <a:gd name="T9" fmla="*/ 429 h 1847"/>
                  <a:gd name="T10" fmla="*/ 95 w 1369"/>
                  <a:gd name="T11" fmla="*/ 421 h 1847"/>
                  <a:gd name="T12" fmla="*/ 112 w 1369"/>
                  <a:gd name="T13" fmla="*/ 411 h 1847"/>
                  <a:gd name="T14" fmla="*/ 128 w 1369"/>
                  <a:gd name="T15" fmla="*/ 401 h 1847"/>
                  <a:gd name="T16" fmla="*/ 143 w 1369"/>
                  <a:gd name="T17" fmla="*/ 390 h 1847"/>
                  <a:gd name="T18" fmla="*/ 158 w 1369"/>
                  <a:gd name="T19" fmla="*/ 378 h 1847"/>
                  <a:gd name="T20" fmla="*/ 173 w 1369"/>
                  <a:gd name="T21" fmla="*/ 366 h 1847"/>
                  <a:gd name="T22" fmla="*/ 187 w 1369"/>
                  <a:gd name="T23" fmla="*/ 354 h 1847"/>
                  <a:gd name="T24" fmla="*/ 201 w 1369"/>
                  <a:gd name="T25" fmla="*/ 341 h 1847"/>
                  <a:gd name="T26" fmla="*/ 214 w 1369"/>
                  <a:gd name="T27" fmla="*/ 327 h 1847"/>
                  <a:gd name="T28" fmla="*/ 226 w 1369"/>
                  <a:gd name="T29" fmla="*/ 313 h 1847"/>
                  <a:gd name="T30" fmla="*/ 239 w 1369"/>
                  <a:gd name="T31" fmla="*/ 298 h 1847"/>
                  <a:gd name="T32" fmla="*/ 250 w 1369"/>
                  <a:gd name="T33" fmla="*/ 283 h 1847"/>
                  <a:gd name="T34" fmla="*/ 261 w 1369"/>
                  <a:gd name="T35" fmla="*/ 268 h 1847"/>
                  <a:gd name="T36" fmla="*/ 271 w 1369"/>
                  <a:gd name="T37" fmla="*/ 252 h 1847"/>
                  <a:gd name="T38" fmla="*/ 280 w 1369"/>
                  <a:gd name="T39" fmla="*/ 235 h 1847"/>
                  <a:gd name="T40" fmla="*/ 289 w 1369"/>
                  <a:gd name="T41" fmla="*/ 219 h 1847"/>
                  <a:gd name="T42" fmla="*/ 298 w 1369"/>
                  <a:gd name="T43" fmla="*/ 202 h 1847"/>
                  <a:gd name="T44" fmla="*/ 305 w 1369"/>
                  <a:gd name="T45" fmla="*/ 184 h 1847"/>
                  <a:gd name="T46" fmla="*/ 312 w 1369"/>
                  <a:gd name="T47" fmla="*/ 167 h 1847"/>
                  <a:gd name="T48" fmla="*/ 318 w 1369"/>
                  <a:gd name="T49" fmla="*/ 149 h 1847"/>
                  <a:gd name="T50" fmla="*/ 324 w 1369"/>
                  <a:gd name="T51" fmla="*/ 131 h 1847"/>
                  <a:gd name="T52" fmla="*/ 329 w 1369"/>
                  <a:gd name="T53" fmla="*/ 113 h 1847"/>
                  <a:gd name="T54" fmla="*/ 333 w 1369"/>
                  <a:gd name="T55" fmla="*/ 94 h 1847"/>
                  <a:gd name="T56" fmla="*/ 336 w 1369"/>
                  <a:gd name="T57" fmla="*/ 75 h 1847"/>
                  <a:gd name="T58" fmla="*/ 339 w 1369"/>
                  <a:gd name="T59" fmla="*/ 57 h 1847"/>
                  <a:gd name="T60" fmla="*/ 341 w 1369"/>
                  <a:gd name="T61" fmla="*/ 38 h 1847"/>
                  <a:gd name="T62" fmla="*/ 342 w 1369"/>
                  <a:gd name="T63" fmla="*/ 19 h 1847"/>
                  <a:gd name="T64" fmla="*/ 342 w 1369"/>
                  <a:gd name="T65" fmla="*/ 0 h 184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69" h="1847">
                    <a:moveTo>
                      <a:pt x="0" y="1847"/>
                    </a:moveTo>
                    <a:lnTo>
                      <a:pt x="36" y="1836"/>
                    </a:lnTo>
                    <a:lnTo>
                      <a:pt x="72" y="1824"/>
                    </a:lnTo>
                    <a:lnTo>
                      <a:pt x="108" y="1812"/>
                    </a:lnTo>
                    <a:lnTo>
                      <a:pt x="143" y="1797"/>
                    </a:lnTo>
                    <a:lnTo>
                      <a:pt x="178" y="1784"/>
                    </a:lnTo>
                    <a:lnTo>
                      <a:pt x="213" y="1768"/>
                    </a:lnTo>
                    <a:lnTo>
                      <a:pt x="247" y="1754"/>
                    </a:lnTo>
                    <a:lnTo>
                      <a:pt x="282" y="1737"/>
                    </a:lnTo>
                    <a:lnTo>
                      <a:pt x="315" y="1720"/>
                    </a:lnTo>
                    <a:lnTo>
                      <a:pt x="350" y="1703"/>
                    </a:lnTo>
                    <a:lnTo>
                      <a:pt x="382" y="1685"/>
                    </a:lnTo>
                    <a:lnTo>
                      <a:pt x="415" y="1666"/>
                    </a:lnTo>
                    <a:lnTo>
                      <a:pt x="448" y="1646"/>
                    </a:lnTo>
                    <a:lnTo>
                      <a:pt x="480" y="1626"/>
                    </a:lnTo>
                    <a:lnTo>
                      <a:pt x="511" y="1606"/>
                    </a:lnTo>
                    <a:lnTo>
                      <a:pt x="543" y="1584"/>
                    </a:lnTo>
                    <a:lnTo>
                      <a:pt x="574" y="1562"/>
                    </a:lnTo>
                    <a:lnTo>
                      <a:pt x="604" y="1540"/>
                    </a:lnTo>
                    <a:lnTo>
                      <a:pt x="634" y="1516"/>
                    </a:lnTo>
                    <a:lnTo>
                      <a:pt x="663" y="1493"/>
                    </a:lnTo>
                    <a:lnTo>
                      <a:pt x="693" y="1468"/>
                    </a:lnTo>
                    <a:lnTo>
                      <a:pt x="721" y="1443"/>
                    </a:lnTo>
                    <a:lnTo>
                      <a:pt x="749" y="1418"/>
                    </a:lnTo>
                    <a:lnTo>
                      <a:pt x="777" y="1391"/>
                    </a:lnTo>
                    <a:lnTo>
                      <a:pt x="803" y="1366"/>
                    </a:lnTo>
                    <a:lnTo>
                      <a:pt x="830" y="1338"/>
                    </a:lnTo>
                    <a:lnTo>
                      <a:pt x="856" y="1311"/>
                    </a:lnTo>
                    <a:lnTo>
                      <a:pt x="881" y="1282"/>
                    </a:lnTo>
                    <a:lnTo>
                      <a:pt x="906" y="1254"/>
                    </a:lnTo>
                    <a:lnTo>
                      <a:pt x="931" y="1225"/>
                    </a:lnTo>
                    <a:lnTo>
                      <a:pt x="955" y="1195"/>
                    </a:lnTo>
                    <a:lnTo>
                      <a:pt x="977" y="1165"/>
                    </a:lnTo>
                    <a:lnTo>
                      <a:pt x="1001" y="1135"/>
                    </a:lnTo>
                    <a:lnTo>
                      <a:pt x="1022" y="1104"/>
                    </a:lnTo>
                    <a:lnTo>
                      <a:pt x="1043" y="1073"/>
                    </a:lnTo>
                    <a:lnTo>
                      <a:pt x="1064" y="1041"/>
                    </a:lnTo>
                    <a:lnTo>
                      <a:pt x="1084" y="1009"/>
                    </a:lnTo>
                    <a:lnTo>
                      <a:pt x="1103" y="977"/>
                    </a:lnTo>
                    <a:lnTo>
                      <a:pt x="1122" y="943"/>
                    </a:lnTo>
                    <a:lnTo>
                      <a:pt x="1141" y="910"/>
                    </a:lnTo>
                    <a:lnTo>
                      <a:pt x="1158" y="876"/>
                    </a:lnTo>
                    <a:lnTo>
                      <a:pt x="1175" y="843"/>
                    </a:lnTo>
                    <a:lnTo>
                      <a:pt x="1191" y="808"/>
                    </a:lnTo>
                    <a:lnTo>
                      <a:pt x="1207" y="774"/>
                    </a:lnTo>
                    <a:lnTo>
                      <a:pt x="1222" y="739"/>
                    </a:lnTo>
                    <a:lnTo>
                      <a:pt x="1236" y="704"/>
                    </a:lnTo>
                    <a:lnTo>
                      <a:pt x="1249" y="669"/>
                    </a:lnTo>
                    <a:lnTo>
                      <a:pt x="1262" y="633"/>
                    </a:lnTo>
                    <a:lnTo>
                      <a:pt x="1274" y="597"/>
                    </a:lnTo>
                    <a:lnTo>
                      <a:pt x="1285" y="561"/>
                    </a:lnTo>
                    <a:lnTo>
                      <a:pt x="1296" y="524"/>
                    </a:lnTo>
                    <a:lnTo>
                      <a:pt x="1306" y="489"/>
                    </a:lnTo>
                    <a:lnTo>
                      <a:pt x="1315" y="452"/>
                    </a:lnTo>
                    <a:lnTo>
                      <a:pt x="1324" y="414"/>
                    </a:lnTo>
                    <a:lnTo>
                      <a:pt x="1332" y="377"/>
                    </a:lnTo>
                    <a:lnTo>
                      <a:pt x="1339" y="340"/>
                    </a:lnTo>
                    <a:lnTo>
                      <a:pt x="1345" y="302"/>
                    </a:lnTo>
                    <a:lnTo>
                      <a:pt x="1351" y="266"/>
                    </a:lnTo>
                    <a:lnTo>
                      <a:pt x="1355" y="228"/>
                    </a:lnTo>
                    <a:lnTo>
                      <a:pt x="1360" y="190"/>
                    </a:lnTo>
                    <a:lnTo>
                      <a:pt x="1363" y="152"/>
                    </a:lnTo>
                    <a:lnTo>
                      <a:pt x="1365" y="114"/>
                    </a:lnTo>
                    <a:lnTo>
                      <a:pt x="1368" y="76"/>
                    </a:lnTo>
                    <a:lnTo>
                      <a:pt x="1369" y="38"/>
                    </a:lnTo>
                    <a:lnTo>
                      <a:pt x="1369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grpSp>
            <p:nvGrpSpPr>
              <p:cNvPr id="11339" name="Group 96"/>
              <p:cNvGrpSpPr>
                <a:grpSpLocks/>
              </p:cNvGrpSpPr>
              <p:nvPr/>
            </p:nvGrpSpPr>
            <p:grpSpPr bwMode="auto">
              <a:xfrm>
                <a:off x="471" y="3420"/>
                <a:ext cx="2317" cy="1"/>
                <a:chOff x="544" y="2629"/>
                <a:chExt cx="2317" cy="1"/>
              </a:xfrm>
            </p:grpSpPr>
            <p:sp>
              <p:nvSpPr>
                <p:cNvPr id="11385" name="Line 97"/>
                <p:cNvSpPr>
                  <a:spLocks noChangeShapeType="1"/>
                </p:cNvSpPr>
                <p:nvPr/>
              </p:nvSpPr>
              <p:spPr bwMode="auto">
                <a:xfrm>
                  <a:off x="544" y="2629"/>
                  <a:ext cx="158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86" name="Line 98"/>
                <p:cNvSpPr>
                  <a:spLocks noChangeShapeType="1"/>
                </p:cNvSpPr>
                <p:nvPr/>
              </p:nvSpPr>
              <p:spPr bwMode="auto">
                <a:xfrm>
                  <a:off x="732" y="2629"/>
                  <a:ext cx="30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87" name="Line 99"/>
                <p:cNvSpPr>
                  <a:spLocks noChangeShapeType="1"/>
                </p:cNvSpPr>
                <p:nvPr/>
              </p:nvSpPr>
              <p:spPr bwMode="auto">
                <a:xfrm>
                  <a:off x="791" y="2629"/>
                  <a:ext cx="150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88" name="Line 100"/>
                <p:cNvSpPr>
                  <a:spLocks noChangeShapeType="1"/>
                </p:cNvSpPr>
                <p:nvPr/>
              </p:nvSpPr>
              <p:spPr bwMode="auto">
                <a:xfrm>
                  <a:off x="971" y="2629"/>
                  <a:ext cx="30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89" name="Line 101"/>
                <p:cNvSpPr>
                  <a:spLocks noChangeShapeType="1"/>
                </p:cNvSpPr>
                <p:nvPr/>
              </p:nvSpPr>
              <p:spPr bwMode="auto">
                <a:xfrm>
                  <a:off x="1030" y="2629"/>
                  <a:ext cx="150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90" name="Line 102"/>
                <p:cNvSpPr>
                  <a:spLocks noChangeShapeType="1"/>
                </p:cNvSpPr>
                <p:nvPr/>
              </p:nvSpPr>
              <p:spPr bwMode="auto">
                <a:xfrm>
                  <a:off x="1210" y="2629"/>
                  <a:ext cx="29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91" name="Line 103"/>
                <p:cNvSpPr>
                  <a:spLocks noChangeShapeType="1"/>
                </p:cNvSpPr>
                <p:nvPr/>
              </p:nvSpPr>
              <p:spPr bwMode="auto">
                <a:xfrm>
                  <a:off x="1269" y="2629"/>
                  <a:ext cx="150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92" name="Line 104"/>
                <p:cNvSpPr>
                  <a:spLocks noChangeShapeType="1"/>
                </p:cNvSpPr>
                <p:nvPr/>
              </p:nvSpPr>
              <p:spPr bwMode="auto">
                <a:xfrm>
                  <a:off x="1449" y="2629"/>
                  <a:ext cx="30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93" name="Line 105"/>
                <p:cNvSpPr>
                  <a:spLocks noChangeShapeType="1"/>
                </p:cNvSpPr>
                <p:nvPr/>
              </p:nvSpPr>
              <p:spPr bwMode="auto">
                <a:xfrm>
                  <a:off x="1508" y="2629"/>
                  <a:ext cx="150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94" name="Line 106"/>
                <p:cNvSpPr>
                  <a:spLocks noChangeShapeType="1"/>
                </p:cNvSpPr>
                <p:nvPr/>
              </p:nvSpPr>
              <p:spPr bwMode="auto">
                <a:xfrm>
                  <a:off x="1688" y="2629"/>
                  <a:ext cx="29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95" name="Line 107"/>
                <p:cNvSpPr>
                  <a:spLocks noChangeShapeType="1"/>
                </p:cNvSpPr>
                <p:nvPr/>
              </p:nvSpPr>
              <p:spPr bwMode="auto">
                <a:xfrm>
                  <a:off x="1747" y="2629"/>
                  <a:ext cx="150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96" name="Line 108"/>
                <p:cNvSpPr>
                  <a:spLocks noChangeShapeType="1"/>
                </p:cNvSpPr>
                <p:nvPr/>
              </p:nvSpPr>
              <p:spPr bwMode="auto">
                <a:xfrm>
                  <a:off x="1926" y="2629"/>
                  <a:ext cx="30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97" name="Line 109"/>
                <p:cNvSpPr>
                  <a:spLocks noChangeShapeType="1"/>
                </p:cNvSpPr>
                <p:nvPr/>
              </p:nvSpPr>
              <p:spPr bwMode="auto">
                <a:xfrm>
                  <a:off x="1986" y="2629"/>
                  <a:ext cx="149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98" name="Line 110"/>
                <p:cNvSpPr>
                  <a:spLocks noChangeShapeType="1"/>
                </p:cNvSpPr>
                <p:nvPr/>
              </p:nvSpPr>
              <p:spPr bwMode="auto">
                <a:xfrm>
                  <a:off x="2165" y="2629"/>
                  <a:ext cx="30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99" name="Line 111"/>
                <p:cNvSpPr>
                  <a:spLocks noChangeShapeType="1"/>
                </p:cNvSpPr>
                <p:nvPr/>
              </p:nvSpPr>
              <p:spPr bwMode="auto">
                <a:xfrm>
                  <a:off x="2225" y="2629"/>
                  <a:ext cx="149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400" name="Line 112"/>
                <p:cNvSpPr>
                  <a:spLocks noChangeShapeType="1"/>
                </p:cNvSpPr>
                <p:nvPr/>
              </p:nvSpPr>
              <p:spPr bwMode="auto">
                <a:xfrm>
                  <a:off x="2404" y="2629"/>
                  <a:ext cx="30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401" name="Line 113"/>
                <p:cNvSpPr>
                  <a:spLocks noChangeShapeType="1"/>
                </p:cNvSpPr>
                <p:nvPr/>
              </p:nvSpPr>
              <p:spPr bwMode="auto">
                <a:xfrm>
                  <a:off x="2464" y="2629"/>
                  <a:ext cx="149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402" name="Line 114"/>
                <p:cNvSpPr>
                  <a:spLocks noChangeShapeType="1"/>
                </p:cNvSpPr>
                <p:nvPr/>
              </p:nvSpPr>
              <p:spPr bwMode="auto">
                <a:xfrm>
                  <a:off x="2643" y="2629"/>
                  <a:ext cx="30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403" name="Line 115"/>
                <p:cNvSpPr>
                  <a:spLocks noChangeShapeType="1"/>
                </p:cNvSpPr>
                <p:nvPr/>
              </p:nvSpPr>
              <p:spPr bwMode="auto">
                <a:xfrm>
                  <a:off x="2703" y="2629"/>
                  <a:ext cx="158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11340" name="Group 116"/>
              <p:cNvGrpSpPr>
                <a:grpSpLocks/>
              </p:cNvGrpSpPr>
              <p:nvPr/>
            </p:nvGrpSpPr>
            <p:grpSpPr bwMode="auto">
              <a:xfrm>
                <a:off x="2235" y="2867"/>
                <a:ext cx="1" cy="1106"/>
                <a:chOff x="2308" y="2076"/>
                <a:chExt cx="1" cy="1106"/>
              </a:xfrm>
            </p:grpSpPr>
            <p:sp>
              <p:nvSpPr>
                <p:cNvPr id="11376" name="Line 117"/>
                <p:cNvSpPr>
                  <a:spLocks noChangeShapeType="1"/>
                </p:cNvSpPr>
                <p:nvPr/>
              </p:nvSpPr>
              <p:spPr bwMode="auto">
                <a:xfrm flipV="1">
                  <a:off x="2308" y="3032"/>
                  <a:ext cx="1" cy="15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77" name="Line 118"/>
                <p:cNvSpPr>
                  <a:spLocks noChangeShapeType="1"/>
                </p:cNvSpPr>
                <p:nvPr/>
              </p:nvSpPr>
              <p:spPr bwMode="auto">
                <a:xfrm flipV="1">
                  <a:off x="2308" y="2972"/>
                  <a:ext cx="1" cy="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78" name="Line 119"/>
                <p:cNvSpPr>
                  <a:spLocks noChangeShapeType="1"/>
                </p:cNvSpPr>
                <p:nvPr/>
              </p:nvSpPr>
              <p:spPr bwMode="auto">
                <a:xfrm flipV="1">
                  <a:off x="2308" y="2793"/>
                  <a:ext cx="1" cy="14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79" name="Line 120"/>
                <p:cNvSpPr>
                  <a:spLocks noChangeShapeType="1"/>
                </p:cNvSpPr>
                <p:nvPr/>
              </p:nvSpPr>
              <p:spPr bwMode="auto">
                <a:xfrm flipV="1">
                  <a:off x="2308" y="2733"/>
                  <a:ext cx="1" cy="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80" name="Line 121"/>
                <p:cNvSpPr>
                  <a:spLocks noChangeShapeType="1"/>
                </p:cNvSpPr>
                <p:nvPr/>
              </p:nvSpPr>
              <p:spPr bwMode="auto">
                <a:xfrm flipV="1">
                  <a:off x="2308" y="2554"/>
                  <a:ext cx="1" cy="15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81" name="Line 122"/>
                <p:cNvSpPr>
                  <a:spLocks noChangeShapeType="1"/>
                </p:cNvSpPr>
                <p:nvPr/>
              </p:nvSpPr>
              <p:spPr bwMode="auto">
                <a:xfrm flipV="1">
                  <a:off x="2308" y="2494"/>
                  <a:ext cx="1" cy="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82" name="Line 123"/>
                <p:cNvSpPr>
                  <a:spLocks noChangeShapeType="1"/>
                </p:cNvSpPr>
                <p:nvPr/>
              </p:nvSpPr>
              <p:spPr bwMode="auto">
                <a:xfrm flipV="1">
                  <a:off x="2308" y="2315"/>
                  <a:ext cx="1" cy="14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83" name="Line 124"/>
                <p:cNvSpPr>
                  <a:spLocks noChangeShapeType="1"/>
                </p:cNvSpPr>
                <p:nvPr/>
              </p:nvSpPr>
              <p:spPr bwMode="auto">
                <a:xfrm flipV="1">
                  <a:off x="2308" y="2255"/>
                  <a:ext cx="1" cy="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84" name="Line 125"/>
                <p:cNvSpPr>
                  <a:spLocks noChangeShapeType="1"/>
                </p:cNvSpPr>
                <p:nvPr/>
              </p:nvSpPr>
              <p:spPr bwMode="auto">
                <a:xfrm flipV="1">
                  <a:off x="2308" y="2076"/>
                  <a:ext cx="1" cy="14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sp>
            <p:nvSpPr>
              <p:cNvPr id="11341" name="Line 148"/>
              <p:cNvSpPr>
                <a:spLocks noChangeShapeType="1"/>
              </p:cNvSpPr>
              <p:nvPr/>
            </p:nvSpPr>
            <p:spPr bwMode="auto">
              <a:xfrm flipV="1">
                <a:off x="1920" y="1649"/>
                <a:ext cx="1" cy="9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lg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342" name="Line 149"/>
              <p:cNvSpPr>
                <a:spLocks noChangeShapeType="1"/>
              </p:cNvSpPr>
              <p:nvPr/>
            </p:nvSpPr>
            <p:spPr bwMode="auto">
              <a:xfrm flipV="1">
                <a:off x="1986" y="1649"/>
                <a:ext cx="1" cy="9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lg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343" name="Line 150"/>
              <p:cNvSpPr>
                <a:spLocks noChangeShapeType="1"/>
              </p:cNvSpPr>
              <p:nvPr/>
            </p:nvSpPr>
            <p:spPr bwMode="auto">
              <a:xfrm flipV="1">
                <a:off x="2494" y="1649"/>
                <a:ext cx="1" cy="9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lg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grpSp>
            <p:nvGrpSpPr>
              <p:cNvPr id="11344" name="Group 151"/>
              <p:cNvGrpSpPr>
                <a:grpSpLocks/>
              </p:cNvGrpSpPr>
              <p:nvPr/>
            </p:nvGrpSpPr>
            <p:grpSpPr bwMode="auto">
              <a:xfrm>
                <a:off x="2234" y="1578"/>
                <a:ext cx="3" cy="1083"/>
                <a:chOff x="2307" y="787"/>
                <a:chExt cx="3" cy="1083"/>
              </a:xfrm>
            </p:grpSpPr>
            <p:sp>
              <p:nvSpPr>
                <p:cNvPr id="11369" name="Line 152"/>
                <p:cNvSpPr>
                  <a:spLocks noChangeShapeType="1"/>
                </p:cNvSpPr>
                <p:nvPr/>
              </p:nvSpPr>
              <p:spPr bwMode="auto">
                <a:xfrm flipV="1">
                  <a:off x="2308" y="1596"/>
                  <a:ext cx="2" cy="27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70" name="Line 153"/>
                <p:cNvSpPr>
                  <a:spLocks noChangeShapeType="1"/>
                </p:cNvSpPr>
                <p:nvPr/>
              </p:nvSpPr>
              <p:spPr bwMode="auto">
                <a:xfrm flipV="1">
                  <a:off x="2308" y="1544"/>
                  <a:ext cx="1" cy="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71" name="Line 154"/>
                <p:cNvSpPr>
                  <a:spLocks noChangeShapeType="1"/>
                </p:cNvSpPr>
                <p:nvPr/>
              </p:nvSpPr>
              <p:spPr bwMode="auto">
                <a:xfrm flipV="1">
                  <a:off x="2307" y="1277"/>
                  <a:ext cx="2" cy="24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72" name="Line 155"/>
                <p:cNvSpPr>
                  <a:spLocks noChangeShapeType="1"/>
                </p:cNvSpPr>
                <p:nvPr/>
              </p:nvSpPr>
              <p:spPr bwMode="auto">
                <a:xfrm flipV="1">
                  <a:off x="2308" y="1221"/>
                  <a:ext cx="1" cy="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73" name="Line 156"/>
                <p:cNvSpPr>
                  <a:spLocks noChangeShapeType="1"/>
                </p:cNvSpPr>
                <p:nvPr/>
              </p:nvSpPr>
              <p:spPr bwMode="auto">
                <a:xfrm flipV="1">
                  <a:off x="2308" y="1002"/>
                  <a:ext cx="1" cy="18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74" name="Line 157"/>
                <p:cNvSpPr>
                  <a:spLocks noChangeShapeType="1"/>
                </p:cNvSpPr>
                <p:nvPr/>
              </p:nvSpPr>
              <p:spPr bwMode="auto">
                <a:xfrm flipV="1">
                  <a:off x="2308" y="946"/>
                  <a:ext cx="1" cy="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75" name="Line 158"/>
                <p:cNvSpPr>
                  <a:spLocks noChangeShapeType="1"/>
                </p:cNvSpPr>
                <p:nvPr/>
              </p:nvSpPr>
              <p:spPr bwMode="auto">
                <a:xfrm flipV="1">
                  <a:off x="2308" y="787"/>
                  <a:ext cx="1" cy="13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sp>
            <p:nvSpPr>
              <p:cNvPr id="11345" name="Line 159"/>
              <p:cNvSpPr>
                <a:spLocks noChangeShapeType="1"/>
              </p:cNvSpPr>
              <p:nvPr/>
            </p:nvSpPr>
            <p:spPr bwMode="auto">
              <a:xfrm flipH="1">
                <a:off x="542" y="2520"/>
                <a:ext cx="92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lg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346" name="Line 160"/>
              <p:cNvSpPr>
                <a:spLocks noChangeShapeType="1"/>
              </p:cNvSpPr>
              <p:nvPr/>
            </p:nvSpPr>
            <p:spPr bwMode="auto">
              <a:xfrm flipV="1">
                <a:off x="1365" y="2331"/>
                <a:ext cx="1" cy="18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lg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347" name="Line 161"/>
              <p:cNvSpPr>
                <a:spLocks noChangeShapeType="1"/>
              </p:cNvSpPr>
              <p:nvPr/>
            </p:nvSpPr>
            <p:spPr bwMode="auto">
              <a:xfrm flipH="1">
                <a:off x="542" y="2331"/>
                <a:ext cx="92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lg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grpSp>
            <p:nvGrpSpPr>
              <p:cNvPr id="11348" name="Group 162"/>
              <p:cNvGrpSpPr>
                <a:grpSpLocks/>
              </p:cNvGrpSpPr>
              <p:nvPr/>
            </p:nvGrpSpPr>
            <p:grpSpPr bwMode="auto">
              <a:xfrm>
                <a:off x="1269" y="3149"/>
                <a:ext cx="3" cy="541"/>
                <a:chOff x="1342" y="2358"/>
                <a:chExt cx="3" cy="541"/>
              </a:xfrm>
            </p:grpSpPr>
            <p:sp>
              <p:nvSpPr>
                <p:cNvPr id="11366" name="Line 163"/>
                <p:cNvSpPr>
                  <a:spLocks noChangeShapeType="1"/>
                </p:cNvSpPr>
                <p:nvPr/>
              </p:nvSpPr>
              <p:spPr bwMode="auto">
                <a:xfrm flipH="1" flipV="1">
                  <a:off x="1342" y="2697"/>
                  <a:ext cx="2" cy="20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67" name="Line 164"/>
                <p:cNvSpPr>
                  <a:spLocks noChangeShapeType="1"/>
                </p:cNvSpPr>
                <p:nvPr/>
              </p:nvSpPr>
              <p:spPr bwMode="auto">
                <a:xfrm flipV="1">
                  <a:off x="1344" y="2653"/>
                  <a:ext cx="1" cy="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68" name="Line 165"/>
                <p:cNvSpPr>
                  <a:spLocks noChangeShapeType="1"/>
                </p:cNvSpPr>
                <p:nvPr/>
              </p:nvSpPr>
              <p:spPr bwMode="auto">
                <a:xfrm flipV="1">
                  <a:off x="1342" y="2358"/>
                  <a:ext cx="3" cy="27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11349" name="Group 166"/>
              <p:cNvGrpSpPr>
                <a:grpSpLocks/>
              </p:cNvGrpSpPr>
              <p:nvPr/>
            </p:nvGrpSpPr>
            <p:grpSpPr bwMode="auto">
              <a:xfrm>
                <a:off x="1271" y="2190"/>
                <a:ext cx="1" cy="471"/>
                <a:chOff x="1344" y="1399"/>
                <a:chExt cx="1" cy="471"/>
              </a:xfrm>
            </p:grpSpPr>
            <p:sp>
              <p:nvSpPr>
                <p:cNvPr id="11363" name="Line 167"/>
                <p:cNvSpPr>
                  <a:spLocks noChangeShapeType="1"/>
                </p:cNvSpPr>
                <p:nvPr/>
              </p:nvSpPr>
              <p:spPr bwMode="auto">
                <a:xfrm flipV="1">
                  <a:off x="1344" y="1679"/>
                  <a:ext cx="1" cy="19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64" name="Line 168"/>
                <p:cNvSpPr>
                  <a:spLocks noChangeShapeType="1"/>
                </p:cNvSpPr>
                <p:nvPr/>
              </p:nvSpPr>
              <p:spPr bwMode="auto">
                <a:xfrm flipV="1">
                  <a:off x="1344" y="1619"/>
                  <a:ext cx="1" cy="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65" name="Line 169"/>
                <p:cNvSpPr>
                  <a:spLocks noChangeShapeType="1"/>
                </p:cNvSpPr>
                <p:nvPr/>
              </p:nvSpPr>
              <p:spPr bwMode="auto">
                <a:xfrm flipV="1">
                  <a:off x="1344" y="1399"/>
                  <a:ext cx="1" cy="19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sp>
            <p:nvSpPr>
              <p:cNvPr id="11350" name="Line 170"/>
              <p:cNvSpPr>
                <a:spLocks noChangeShapeType="1"/>
              </p:cNvSpPr>
              <p:nvPr/>
            </p:nvSpPr>
            <p:spPr bwMode="auto">
              <a:xfrm>
                <a:off x="1753" y="2261"/>
                <a:ext cx="482" cy="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grpSp>
            <p:nvGrpSpPr>
              <p:cNvPr id="11351" name="Group 171"/>
              <p:cNvGrpSpPr>
                <a:grpSpLocks/>
              </p:cNvGrpSpPr>
              <p:nvPr/>
            </p:nvGrpSpPr>
            <p:grpSpPr bwMode="auto">
              <a:xfrm>
                <a:off x="2234" y="1578"/>
                <a:ext cx="3" cy="1083"/>
                <a:chOff x="2307" y="787"/>
                <a:chExt cx="3" cy="1083"/>
              </a:xfrm>
            </p:grpSpPr>
            <p:sp>
              <p:nvSpPr>
                <p:cNvPr id="11356" name="Line 172"/>
                <p:cNvSpPr>
                  <a:spLocks noChangeShapeType="1"/>
                </p:cNvSpPr>
                <p:nvPr/>
              </p:nvSpPr>
              <p:spPr bwMode="auto">
                <a:xfrm flipV="1">
                  <a:off x="2308" y="1596"/>
                  <a:ext cx="2" cy="27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57" name="Line 173"/>
                <p:cNvSpPr>
                  <a:spLocks noChangeShapeType="1"/>
                </p:cNvSpPr>
                <p:nvPr/>
              </p:nvSpPr>
              <p:spPr bwMode="auto">
                <a:xfrm flipV="1">
                  <a:off x="2308" y="1544"/>
                  <a:ext cx="1" cy="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58" name="Line 174"/>
                <p:cNvSpPr>
                  <a:spLocks noChangeShapeType="1"/>
                </p:cNvSpPr>
                <p:nvPr/>
              </p:nvSpPr>
              <p:spPr bwMode="auto">
                <a:xfrm flipV="1">
                  <a:off x="2307" y="1277"/>
                  <a:ext cx="2" cy="24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59" name="Line 175"/>
                <p:cNvSpPr>
                  <a:spLocks noChangeShapeType="1"/>
                </p:cNvSpPr>
                <p:nvPr/>
              </p:nvSpPr>
              <p:spPr bwMode="auto">
                <a:xfrm flipV="1">
                  <a:off x="2308" y="1221"/>
                  <a:ext cx="1" cy="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60" name="Line 176"/>
                <p:cNvSpPr>
                  <a:spLocks noChangeShapeType="1"/>
                </p:cNvSpPr>
                <p:nvPr/>
              </p:nvSpPr>
              <p:spPr bwMode="auto">
                <a:xfrm flipV="1">
                  <a:off x="2308" y="1002"/>
                  <a:ext cx="1" cy="18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61" name="Line 177"/>
                <p:cNvSpPr>
                  <a:spLocks noChangeShapeType="1"/>
                </p:cNvSpPr>
                <p:nvPr/>
              </p:nvSpPr>
              <p:spPr bwMode="auto">
                <a:xfrm flipV="1">
                  <a:off x="2308" y="946"/>
                  <a:ext cx="1" cy="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62" name="Line 178"/>
                <p:cNvSpPr>
                  <a:spLocks noChangeShapeType="1"/>
                </p:cNvSpPr>
                <p:nvPr/>
              </p:nvSpPr>
              <p:spPr bwMode="auto">
                <a:xfrm flipV="1">
                  <a:off x="2308" y="787"/>
                  <a:ext cx="1" cy="13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11352" name="Group 179"/>
              <p:cNvGrpSpPr>
                <a:grpSpLocks/>
              </p:cNvGrpSpPr>
              <p:nvPr/>
            </p:nvGrpSpPr>
            <p:grpSpPr bwMode="auto">
              <a:xfrm>
                <a:off x="1271" y="2190"/>
                <a:ext cx="1" cy="471"/>
                <a:chOff x="1344" y="1399"/>
                <a:chExt cx="1" cy="471"/>
              </a:xfrm>
            </p:grpSpPr>
            <p:sp>
              <p:nvSpPr>
                <p:cNvPr id="11353" name="Line 180"/>
                <p:cNvSpPr>
                  <a:spLocks noChangeShapeType="1"/>
                </p:cNvSpPr>
                <p:nvPr/>
              </p:nvSpPr>
              <p:spPr bwMode="auto">
                <a:xfrm flipV="1">
                  <a:off x="1344" y="1679"/>
                  <a:ext cx="1" cy="19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54" name="Line 181"/>
                <p:cNvSpPr>
                  <a:spLocks noChangeShapeType="1"/>
                </p:cNvSpPr>
                <p:nvPr/>
              </p:nvSpPr>
              <p:spPr bwMode="auto">
                <a:xfrm flipV="1">
                  <a:off x="1344" y="1619"/>
                  <a:ext cx="1" cy="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1355" name="Line 182"/>
                <p:cNvSpPr>
                  <a:spLocks noChangeShapeType="1"/>
                </p:cNvSpPr>
                <p:nvPr/>
              </p:nvSpPr>
              <p:spPr bwMode="auto">
                <a:xfrm flipV="1">
                  <a:off x="1344" y="1399"/>
                  <a:ext cx="1" cy="19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</p:grpSp>
        <p:sp>
          <p:nvSpPr>
            <p:cNvPr id="11315" name="Freeform 127"/>
            <p:cNvSpPr>
              <a:spLocks/>
            </p:cNvSpPr>
            <p:nvPr/>
          </p:nvSpPr>
          <p:spPr bwMode="auto">
            <a:xfrm>
              <a:off x="1778" y="3162"/>
              <a:ext cx="964" cy="965"/>
            </a:xfrm>
            <a:custGeom>
              <a:avLst/>
              <a:gdLst>
                <a:gd name="T0" fmla="*/ 963 w 3858"/>
                <a:gd name="T1" fmla="*/ 445 h 3860"/>
                <a:gd name="T2" fmla="*/ 957 w 3858"/>
                <a:gd name="T3" fmla="*/ 398 h 3860"/>
                <a:gd name="T4" fmla="*/ 946 w 3858"/>
                <a:gd name="T5" fmla="*/ 352 h 3860"/>
                <a:gd name="T6" fmla="*/ 931 w 3858"/>
                <a:gd name="T7" fmla="*/ 307 h 3860"/>
                <a:gd name="T8" fmla="*/ 911 w 3858"/>
                <a:gd name="T9" fmla="*/ 263 h 3860"/>
                <a:gd name="T10" fmla="*/ 888 w 3858"/>
                <a:gd name="T11" fmla="*/ 222 h 3860"/>
                <a:gd name="T12" fmla="*/ 861 w 3858"/>
                <a:gd name="T13" fmla="*/ 184 h 3860"/>
                <a:gd name="T14" fmla="*/ 829 w 3858"/>
                <a:gd name="T15" fmla="*/ 148 h 3860"/>
                <a:gd name="T16" fmla="*/ 795 w 3858"/>
                <a:gd name="T17" fmla="*/ 116 h 3860"/>
                <a:gd name="T18" fmla="*/ 758 w 3858"/>
                <a:gd name="T19" fmla="*/ 87 h 3860"/>
                <a:gd name="T20" fmla="*/ 717 w 3858"/>
                <a:gd name="T21" fmla="*/ 62 h 3860"/>
                <a:gd name="T22" fmla="*/ 675 w 3858"/>
                <a:gd name="T23" fmla="*/ 40 h 3860"/>
                <a:gd name="T24" fmla="*/ 631 w 3858"/>
                <a:gd name="T25" fmla="*/ 24 h 3860"/>
                <a:gd name="T26" fmla="*/ 585 w 3858"/>
                <a:gd name="T27" fmla="*/ 11 h 3860"/>
                <a:gd name="T28" fmla="*/ 538 w 3858"/>
                <a:gd name="T29" fmla="*/ 3 h 3860"/>
                <a:gd name="T30" fmla="*/ 491 w 3858"/>
                <a:gd name="T31" fmla="*/ 0 h 3860"/>
                <a:gd name="T32" fmla="*/ 444 w 3858"/>
                <a:gd name="T33" fmla="*/ 2 h 3860"/>
                <a:gd name="T34" fmla="*/ 397 w 3858"/>
                <a:gd name="T35" fmla="*/ 8 h 3860"/>
                <a:gd name="T36" fmla="*/ 351 w 3858"/>
                <a:gd name="T37" fmla="*/ 18 h 3860"/>
                <a:gd name="T38" fmla="*/ 307 w 3858"/>
                <a:gd name="T39" fmla="*/ 33 h 3860"/>
                <a:gd name="T40" fmla="*/ 263 w 3858"/>
                <a:gd name="T41" fmla="*/ 53 h 3860"/>
                <a:gd name="T42" fmla="*/ 222 w 3858"/>
                <a:gd name="T43" fmla="*/ 76 h 3860"/>
                <a:gd name="T44" fmla="*/ 184 w 3858"/>
                <a:gd name="T45" fmla="*/ 104 h 3860"/>
                <a:gd name="T46" fmla="*/ 148 w 3858"/>
                <a:gd name="T47" fmla="*/ 135 h 3860"/>
                <a:gd name="T48" fmla="*/ 116 w 3858"/>
                <a:gd name="T49" fmla="*/ 169 h 3860"/>
                <a:gd name="T50" fmla="*/ 87 w 3858"/>
                <a:gd name="T51" fmla="*/ 207 h 3860"/>
                <a:gd name="T52" fmla="*/ 62 w 3858"/>
                <a:gd name="T53" fmla="*/ 247 h 3860"/>
                <a:gd name="T54" fmla="*/ 40 w 3858"/>
                <a:gd name="T55" fmla="*/ 289 h 3860"/>
                <a:gd name="T56" fmla="*/ 24 w 3858"/>
                <a:gd name="T57" fmla="*/ 333 h 3860"/>
                <a:gd name="T58" fmla="*/ 11 w 3858"/>
                <a:gd name="T59" fmla="*/ 379 h 3860"/>
                <a:gd name="T60" fmla="*/ 3 w 3858"/>
                <a:gd name="T61" fmla="*/ 426 h 3860"/>
                <a:gd name="T62" fmla="*/ 0 w 3858"/>
                <a:gd name="T63" fmla="*/ 473 h 3860"/>
                <a:gd name="T64" fmla="*/ 2 w 3858"/>
                <a:gd name="T65" fmla="*/ 520 h 3860"/>
                <a:gd name="T66" fmla="*/ 7 w 3858"/>
                <a:gd name="T67" fmla="*/ 567 h 3860"/>
                <a:gd name="T68" fmla="*/ 18 w 3858"/>
                <a:gd name="T69" fmla="*/ 613 h 3860"/>
                <a:gd name="T70" fmla="*/ 33 w 3858"/>
                <a:gd name="T71" fmla="*/ 658 h 3860"/>
                <a:gd name="T72" fmla="*/ 53 w 3858"/>
                <a:gd name="T73" fmla="*/ 701 h 3860"/>
                <a:gd name="T74" fmla="*/ 76 w 3858"/>
                <a:gd name="T75" fmla="*/ 743 h 3860"/>
                <a:gd name="T76" fmla="*/ 104 w 3858"/>
                <a:gd name="T77" fmla="*/ 781 h 3860"/>
                <a:gd name="T78" fmla="*/ 135 w 3858"/>
                <a:gd name="T79" fmla="*/ 817 h 3860"/>
                <a:gd name="T80" fmla="*/ 169 w 3858"/>
                <a:gd name="T81" fmla="*/ 849 h 3860"/>
                <a:gd name="T82" fmla="*/ 206 w 3858"/>
                <a:gd name="T83" fmla="*/ 878 h 3860"/>
                <a:gd name="T84" fmla="*/ 247 w 3858"/>
                <a:gd name="T85" fmla="*/ 904 h 3860"/>
                <a:gd name="T86" fmla="*/ 289 w 3858"/>
                <a:gd name="T87" fmla="*/ 924 h 3860"/>
                <a:gd name="T88" fmla="*/ 333 w 3858"/>
                <a:gd name="T89" fmla="*/ 941 h 3860"/>
                <a:gd name="T90" fmla="*/ 379 w 3858"/>
                <a:gd name="T91" fmla="*/ 954 h 3860"/>
                <a:gd name="T92" fmla="*/ 426 w 3858"/>
                <a:gd name="T93" fmla="*/ 962 h 3860"/>
                <a:gd name="T94" fmla="*/ 473 w 3858"/>
                <a:gd name="T95" fmla="*/ 965 h 3860"/>
                <a:gd name="T96" fmla="*/ 520 w 3858"/>
                <a:gd name="T97" fmla="*/ 963 h 3860"/>
                <a:gd name="T98" fmla="*/ 567 w 3858"/>
                <a:gd name="T99" fmla="*/ 958 h 3860"/>
                <a:gd name="T100" fmla="*/ 613 w 3858"/>
                <a:gd name="T101" fmla="*/ 947 h 386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858" h="3860">
                  <a:moveTo>
                    <a:pt x="3858" y="1929"/>
                  </a:moveTo>
                  <a:lnTo>
                    <a:pt x="3858" y="1891"/>
                  </a:lnTo>
                  <a:lnTo>
                    <a:pt x="3857" y="1853"/>
                  </a:lnTo>
                  <a:lnTo>
                    <a:pt x="3854" y="1817"/>
                  </a:lnTo>
                  <a:lnTo>
                    <a:pt x="3852" y="1779"/>
                  </a:lnTo>
                  <a:lnTo>
                    <a:pt x="3849" y="1741"/>
                  </a:lnTo>
                  <a:lnTo>
                    <a:pt x="3844" y="1703"/>
                  </a:lnTo>
                  <a:lnTo>
                    <a:pt x="3840" y="1665"/>
                  </a:lnTo>
                  <a:lnTo>
                    <a:pt x="3834" y="1628"/>
                  </a:lnTo>
                  <a:lnTo>
                    <a:pt x="3828" y="1590"/>
                  </a:lnTo>
                  <a:lnTo>
                    <a:pt x="3821" y="1554"/>
                  </a:lnTo>
                  <a:lnTo>
                    <a:pt x="3813" y="1516"/>
                  </a:lnTo>
                  <a:lnTo>
                    <a:pt x="3804" y="1479"/>
                  </a:lnTo>
                  <a:lnTo>
                    <a:pt x="3795" y="1442"/>
                  </a:lnTo>
                  <a:lnTo>
                    <a:pt x="3785" y="1406"/>
                  </a:lnTo>
                  <a:lnTo>
                    <a:pt x="3774" y="1370"/>
                  </a:lnTo>
                  <a:lnTo>
                    <a:pt x="3763" y="1333"/>
                  </a:lnTo>
                  <a:lnTo>
                    <a:pt x="3751" y="1297"/>
                  </a:lnTo>
                  <a:lnTo>
                    <a:pt x="3738" y="1261"/>
                  </a:lnTo>
                  <a:lnTo>
                    <a:pt x="3725" y="1226"/>
                  </a:lnTo>
                  <a:lnTo>
                    <a:pt x="3711" y="1191"/>
                  </a:lnTo>
                  <a:lnTo>
                    <a:pt x="3696" y="1157"/>
                  </a:lnTo>
                  <a:lnTo>
                    <a:pt x="3680" y="1122"/>
                  </a:lnTo>
                  <a:lnTo>
                    <a:pt x="3664" y="1088"/>
                  </a:lnTo>
                  <a:lnTo>
                    <a:pt x="3647" y="1053"/>
                  </a:lnTo>
                  <a:lnTo>
                    <a:pt x="3630" y="1020"/>
                  </a:lnTo>
                  <a:lnTo>
                    <a:pt x="3611" y="987"/>
                  </a:lnTo>
                  <a:lnTo>
                    <a:pt x="3592" y="954"/>
                  </a:lnTo>
                  <a:lnTo>
                    <a:pt x="3573" y="921"/>
                  </a:lnTo>
                  <a:lnTo>
                    <a:pt x="3553" y="889"/>
                  </a:lnTo>
                  <a:lnTo>
                    <a:pt x="3532" y="858"/>
                  </a:lnTo>
                  <a:lnTo>
                    <a:pt x="3511" y="827"/>
                  </a:lnTo>
                  <a:lnTo>
                    <a:pt x="3490" y="796"/>
                  </a:lnTo>
                  <a:lnTo>
                    <a:pt x="3466" y="765"/>
                  </a:lnTo>
                  <a:lnTo>
                    <a:pt x="3444" y="735"/>
                  </a:lnTo>
                  <a:lnTo>
                    <a:pt x="3420" y="705"/>
                  </a:lnTo>
                  <a:lnTo>
                    <a:pt x="3395" y="676"/>
                  </a:lnTo>
                  <a:lnTo>
                    <a:pt x="3370" y="648"/>
                  </a:lnTo>
                  <a:lnTo>
                    <a:pt x="3345" y="619"/>
                  </a:lnTo>
                  <a:lnTo>
                    <a:pt x="3319" y="593"/>
                  </a:lnTo>
                  <a:lnTo>
                    <a:pt x="3292" y="565"/>
                  </a:lnTo>
                  <a:lnTo>
                    <a:pt x="3266" y="539"/>
                  </a:lnTo>
                  <a:lnTo>
                    <a:pt x="3238" y="512"/>
                  </a:lnTo>
                  <a:lnTo>
                    <a:pt x="3210" y="487"/>
                  </a:lnTo>
                  <a:lnTo>
                    <a:pt x="3182" y="462"/>
                  </a:lnTo>
                  <a:lnTo>
                    <a:pt x="3152" y="438"/>
                  </a:lnTo>
                  <a:lnTo>
                    <a:pt x="3123" y="414"/>
                  </a:lnTo>
                  <a:lnTo>
                    <a:pt x="3093" y="391"/>
                  </a:lnTo>
                  <a:lnTo>
                    <a:pt x="3063" y="369"/>
                  </a:lnTo>
                  <a:lnTo>
                    <a:pt x="3032" y="346"/>
                  </a:lnTo>
                  <a:lnTo>
                    <a:pt x="3000" y="325"/>
                  </a:lnTo>
                  <a:lnTo>
                    <a:pt x="2969" y="304"/>
                  </a:lnTo>
                  <a:lnTo>
                    <a:pt x="2937" y="284"/>
                  </a:lnTo>
                  <a:lnTo>
                    <a:pt x="2904" y="265"/>
                  </a:lnTo>
                  <a:lnTo>
                    <a:pt x="2871" y="246"/>
                  </a:lnTo>
                  <a:lnTo>
                    <a:pt x="2839" y="228"/>
                  </a:lnTo>
                  <a:lnTo>
                    <a:pt x="2804" y="210"/>
                  </a:lnTo>
                  <a:lnTo>
                    <a:pt x="2771" y="194"/>
                  </a:lnTo>
                  <a:lnTo>
                    <a:pt x="2736" y="177"/>
                  </a:lnTo>
                  <a:lnTo>
                    <a:pt x="2702" y="161"/>
                  </a:lnTo>
                  <a:lnTo>
                    <a:pt x="2667" y="147"/>
                  </a:lnTo>
                  <a:lnTo>
                    <a:pt x="2632" y="132"/>
                  </a:lnTo>
                  <a:lnTo>
                    <a:pt x="2597" y="119"/>
                  </a:lnTo>
                  <a:lnTo>
                    <a:pt x="2561" y="107"/>
                  </a:lnTo>
                  <a:lnTo>
                    <a:pt x="2525" y="94"/>
                  </a:lnTo>
                  <a:lnTo>
                    <a:pt x="2489" y="83"/>
                  </a:lnTo>
                  <a:lnTo>
                    <a:pt x="2453" y="72"/>
                  </a:lnTo>
                  <a:lnTo>
                    <a:pt x="2416" y="62"/>
                  </a:lnTo>
                  <a:lnTo>
                    <a:pt x="2379" y="53"/>
                  </a:lnTo>
                  <a:lnTo>
                    <a:pt x="2343" y="45"/>
                  </a:lnTo>
                  <a:lnTo>
                    <a:pt x="2306" y="37"/>
                  </a:lnTo>
                  <a:lnTo>
                    <a:pt x="2268" y="30"/>
                  </a:lnTo>
                  <a:lnTo>
                    <a:pt x="2231" y="24"/>
                  </a:lnTo>
                  <a:lnTo>
                    <a:pt x="2193" y="19"/>
                  </a:lnTo>
                  <a:lnTo>
                    <a:pt x="2155" y="13"/>
                  </a:lnTo>
                  <a:lnTo>
                    <a:pt x="2118" y="10"/>
                  </a:lnTo>
                  <a:lnTo>
                    <a:pt x="2081" y="6"/>
                  </a:lnTo>
                  <a:lnTo>
                    <a:pt x="2043" y="3"/>
                  </a:lnTo>
                  <a:lnTo>
                    <a:pt x="2005" y="2"/>
                  </a:lnTo>
                  <a:lnTo>
                    <a:pt x="1967" y="1"/>
                  </a:lnTo>
                  <a:lnTo>
                    <a:pt x="1929" y="0"/>
                  </a:lnTo>
                  <a:lnTo>
                    <a:pt x="1891" y="1"/>
                  </a:lnTo>
                  <a:lnTo>
                    <a:pt x="1853" y="2"/>
                  </a:lnTo>
                  <a:lnTo>
                    <a:pt x="1815" y="3"/>
                  </a:lnTo>
                  <a:lnTo>
                    <a:pt x="1777" y="6"/>
                  </a:lnTo>
                  <a:lnTo>
                    <a:pt x="1741" y="10"/>
                  </a:lnTo>
                  <a:lnTo>
                    <a:pt x="1703" y="13"/>
                  </a:lnTo>
                  <a:lnTo>
                    <a:pt x="1665" y="19"/>
                  </a:lnTo>
                  <a:lnTo>
                    <a:pt x="1628" y="24"/>
                  </a:lnTo>
                  <a:lnTo>
                    <a:pt x="1590" y="30"/>
                  </a:lnTo>
                  <a:lnTo>
                    <a:pt x="1553" y="37"/>
                  </a:lnTo>
                  <a:lnTo>
                    <a:pt x="1515" y="45"/>
                  </a:lnTo>
                  <a:lnTo>
                    <a:pt x="1479" y="53"/>
                  </a:lnTo>
                  <a:lnTo>
                    <a:pt x="1442" y="62"/>
                  </a:lnTo>
                  <a:lnTo>
                    <a:pt x="1406" y="72"/>
                  </a:lnTo>
                  <a:lnTo>
                    <a:pt x="1369" y="83"/>
                  </a:lnTo>
                  <a:lnTo>
                    <a:pt x="1334" y="94"/>
                  </a:lnTo>
                  <a:lnTo>
                    <a:pt x="1297" y="107"/>
                  </a:lnTo>
                  <a:lnTo>
                    <a:pt x="1261" y="119"/>
                  </a:lnTo>
                  <a:lnTo>
                    <a:pt x="1227" y="132"/>
                  </a:lnTo>
                  <a:lnTo>
                    <a:pt x="1191" y="147"/>
                  </a:lnTo>
                  <a:lnTo>
                    <a:pt x="1156" y="161"/>
                  </a:lnTo>
                  <a:lnTo>
                    <a:pt x="1122" y="177"/>
                  </a:lnTo>
                  <a:lnTo>
                    <a:pt x="1087" y="194"/>
                  </a:lnTo>
                  <a:lnTo>
                    <a:pt x="1054" y="210"/>
                  </a:lnTo>
                  <a:lnTo>
                    <a:pt x="1020" y="228"/>
                  </a:lnTo>
                  <a:lnTo>
                    <a:pt x="987" y="246"/>
                  </a:lnTo>
                  <a:lnTo>
                    <a:pt x="953" y="265"/>
                  </a:lnTo>
                  <a:lnTo>
                    <a:pt x="921" y="284"/>
                  </a:lnTo>
                  <a:lnTo>
                    <a:pt x="890" y="304"/>
                  </a:lnTo>
                  <a:lnTo>
                    <a:pt x="858" y="325"/>
                  </a:lnTo>
                  <a:lnTo>
                    <a:pt x="826" y="346"/>
                  </a:lnTo>
                  <a:lnTo>
                    <a:pt x="795" y="369"/>
                  </a:lnTo>
                  <a:lnTo>
                    <a:pt x="765" y="391"/>
                  </a:lnTo>
                  <a:lnTo>
                    <a:pt x="735" y="414"/>
                  </a:lnTo>
                  <a:lnTo>
                    <a:pt x="706" y="438"/>
                  </a:lnTo>
                  <a:lnTo>
                    <a:pt x="677" y="462"/>
                  </a:lnTo>
                  <a:lnTo>
                    <a:pt x="648" y="487"/>
                  </a:lnTo>
                  <a:lnTo>
                    <a:pt x="620" y="512"/>
                  </a:lnTo>
                  <a:lnTo>
                    <a:pt x="592" y="539"/>
                  </a:lnTo>
                  <a:lnTo>
                    <a:pt x="565" y="565"/>
                  </a:lnTo>
                  <a:lnTo>
                    <a:pt x="539" y="593"/>
                  </a:lnTo>
                  <a:lnTo>
                    <a:pt x="513" y="619"/>
                  </a:lnTo>
                  <a:lnTo>
                    <a:pt x="487" y="648"/>
                  </a:lnTo>
                  <a:lnTo>
                    <a:pt x="463" y="676"/>
                  </a:lnTo>
                  <a:lnTo>
                    <a:pt x="438" y="705"/>
                  </a:lnTo>
                  <a:lnTo>
                    <a:pt x="415" y="735"/>
                  </a:lnTo>
                  <a:lnTo>
                    <a:pt x="392" y="765"/>
                  </a:lnTo>
                  <a:lnTo>
                    <a:pt x="369" y="796"/>
                  </a:lnTo>
                  <a:lnTo>
                    <a:pt x="347" y="827"/>
                  </a:lnTo>
                  <a:lnTo>
                    <a:pt x="326" y="858"/>
                  </a:lnTo>
                  <a:lnTo>
                    <a:pt x="305" y="889"/>
                  </a:lnTo>
                  <a:lnTo>
                    <a:pt x="284" y="921"/>
                  </a:lnTo>
                  <a:lnTo>
                    <a:pt x="266" y="954"/>
                  </a:lnTo>
                  <a:lnTo>
                    <a:pt x="247" y="987"/>
                  </a:lnTo>
                  <a:lnTo>
                    <a:pt x="229" y="1020"/>
                  </a:lnTo>
                  <a:lnTo>
                    <a:pt x="211" y="1053"/>
                  </a:lnTo>
                  <a:lnTo>
                    <a:pt x="194" y="1088"/>
                  </a:lnTo>
                  <a:lnTo>
                    <a:pt x="177" y="1122"/>
                  </a:lnTo>
                  <a:lnTo>
                    <a:pt x="162" y="1157"/>
                  </a:lnTo>
                  <a:lnTo>
                    <a:pt x="147" y="1191"/>
                  </a:lnTo>
                  <a:lnTo>
                    <a:pt x="133" y="1226"/>
                  </a:lnTo>
                  <a:lnTo>
                    <a:pt x="119" y="1261"/>
                  </a:lnTo>
                  <a:lnTo>
                    <a:pt x="107" y="1297"/>
                  </a:lnTo>
                  <a:lnTo>
                    <a:pt x="95" y="1333"/>
                  </a:lnTo>
                  <a:lnTo>
                    <a:pt x="84" y="1370"/>
                  </a:lnTo>
                  <a:lnTo>
                    <a:pt x="73" y="1406"/>
                  </a:lnTo>
                  <a:lnTo>
                    <a:pt x="63" y="1442"/>
                  </a:lnTo>
                  <a:lnTo>
                    <a:pt x="54" y="1479"/>
                  </a:lnTo>
                  <a:lnTo>
                    <a:pt x="46" y="1516"/>
                  </a:lnTo>
                  <a:lnTo>
                    <a:pt x="38" y="1554"/>
                  </a:lnTo>
                  <a:lnTo>
                    <a:pt x="30" y="1590"/>
                  </a:lnTo>
                  <a:lnTo>
                    <a:pt x="25" y="1628"/>
                  </a:lnTo>
                  <a:lnTo>
                    <a:pt x="19" y="1665"/>
                  </a:lnTo>
                  <a:lnTo>
                    <a:pt x="14" y="1703"/>
                  </a:lnTo>
                  <a:lnTo>
                    <a:pt x="10" y="1741"/>
                  </a:lnTo>
                  <a:lnTo>
                    <a:pt x="7" y="1779"/>
                  </a:lnTo>
                  <a:lnTo>
                    <a:pt x="4" y="1817"/>
                  </a:lnTo>
                  <a:lnTo>
                    <a:pt x="2" y="1853"/>
                  </a:lnTo>
                  <a:lnTo>
                    <a:pt x="1" y="1891"/>
                  </a:lnTo>
                  <a:lnTo>
                    <a:pt x="0" y="1929"/>
                  </a:lnTo>
                  <a:lnTo>
                    <a:pt x="1" y="1967"/>
                  </a:lnTo>
                  <a:lnTo>
                    <a:pt x="2" y="2005"/>
                  </a:lnTo>
                  <a:lnTo>
                    <a:pt x="4" y="2043"/>
                  </a:lnTo>
                  <a:lnTo>
                    <a:pt x="7" y="2081"/>
                  </a:lnTo>
                  <a:lnTo>
                    <a:pt x="10" y="2119"/>
                  </a:lnTo>
                  <a:lnTo>
                    <a:pt x="14" y="2157"/>
                  </a:lnTo>
                  <a:lnTo>
                    <a:pt x="19" y="2195"/>
                  </a:lnTo>
                  <a:lnTo>
                    <a:pt x="25" y="2231"/>
                  </a:lnTo>
                  <a:lnTo>
                    <a:pt x="30" y="2269"/>
                  </a:lnTo>
                  <a:lnTo>
                    <a:pt x="38" y="2306"/>
                  </a:lnTo>
                  <a:lnTo>
                    <a:pt x="46" y="2343"/>
                  </a:lnTo>
                  <a:lnTo>
                    <a:pt x="54" y="2381"/>
                  </a:lnTo>
                  <a:lnTo>
                    <a:pt x="63" y="2418"/>
                  </a:lnTo>
                  <a:lnTo>
                    <a:pt x="73" y="2453"/>
                  </a:lnTo>
                  <a:lnTo>
                    <a:pt x="84" y="2490"/>
                  </a:lnTo>
                  <a:lnTo>
                    <a:pt x="95" y="2526"/>
                  </a:lnTo>
                  <a:lnTo>
                    <a:pt x="107" y="2562"/>
                  </a:lnTo>
                  <a:lnTo>
                    <a:pt x="119" y="2598"/>
                  </a:lnTo>
                  <a:lnTo>
                    <a:pt x="133" y="2633"/>
                  </a:lnTo>
                  <a:lnTo>
                    <a:pt x="147" y="2668"/>
                  </a:lnTo>
                  <a:lnTo>
                    <a:pt x="162" y="2703"/>
                  </a:lnTo>
                  <a:lnTo>
                    <a:pt x="177" y="2737"/>
                  </a:lnTo>
                  <a:lnTo>
                    <a:pt x="194" y="2772"/>
                  </a:lnTo>
                  <a:lnTo>
                    <a:pt x="211" y="2805"/>
                  </a:lnTo>
                  <a:lnTo>
                    <a:pt x="229" y="2839"/>
                  </a:lnTo>
                  <a:lnTo>
                    <a:pt x="247" y="2872"/>
                  </a:lnTo>
                  <a:lnTo>
                    <a:pt x="266" y="2906"/>
                  </a:lnTo>
                  <a:lnTo>
                    <a:pt x="284" y="2938"/>
                  </a:lnTo>
                  <a:lnTo>
                    <a:pt x="305" y="2970"/>
                  </a:lnTo>
                  <a:lnTo>
                    <a:pt x="326" y="3002"/>
                  </a:lnTo>
                  <a:lnTo>
                    <a:pt x="347" y="3033"/>
                  </a:lnTo>
                  <a:lnTo>
                    <a:pt x="369" y="3064"/>
                  </a:lnTo>
                  <a:lnTo>
                    <a:pt x="392" y="3094"/>
                  </a:lnTo>
                  <a:lnTo>
                    <a:pt x="415" y="3124"/>
                  </a:lnTo>
                  <a:lnTo>
                    <a:pt x="438" y="3154"/>
                  </a:lnTo>
                  <a:lnTo>
                    <a:pt x="463" y="3183"/>
                  </a:lnTo>
                  <a:lnTo>
                    <a:pt x="487" y="3211"/>
                  </a:lnTo>
                  <a:lnTo>
                    <a:pt x="513" y="3240"/>
                  </a:lnTo>
                  <a:lnTo>
                    <a:pt x="539" y="3267"/>
                  </a:lnTo>
                  <a:lnTo>
                    <a:pt x="565" y="3295"/>
                  </a:lnTo>
                  <a:lnTo>
                    <a:pt x="592" y="3320"/>
                  </a:lnTo>
                  <a:lnTo>
                    <a:pt x="620" y="3347"/>
                  </a:lnTo>
                  <a:lnTo>
                    <a:pt x="648" y="3372"/>
                  </a:lnTo>
                  <a:lnTo>
                    <a:pt x="677" y="3397"/>
                  </a:lnTo>
                  <a:lnTo>
                    <a:pt x="706" y="3422"/>
                  </a:lnTo>
                  <a:lnTo>
                    <a:pt x="735" y="3445"/>
                  </a:lnTo>
                  <a:lnTo>
                    <a:pt x="765" y="3469"/>
                  </a:lnTo>
                  <a:lnTo>
                    <a:pt x="795" y="3491"/>
                  </a:lnTo>
                  <a:lnTo>
                    <a:pt x="826" y="3513"/>
                  </a:lnTo>
                  <a:lnTo>
                    <a:pt x="858" y="3535"/>
                  </a:lnTo>
                  <a:lnTo>
                    <a:pt x="890" y="3555"/>
                  </a:lnTo>
                  <a:lnTo>
                    <a:pt x="921" y="3575"/>
                  </a:lnTo>
                  <a:lnTo>
                    <a:pt x="953" y="3595"/>
                  </a:lnTo>
                  <a:lnTo>
                    <a:pt x="987" y="3614"/>
                  </a:lnTo>
                  <a:lnTo>
                    <a:pt x="1020" y="3632"/>
                  </a:lnTo>
                  <a:lnTo>
                    <a:pt x="1054" y="3649"/>
                  </a:lnTo>
                  <a:lnTo>
                    <a:pt x="1087" y="3666"/>
                  </a:lnTo>
                  <a:lnTo>
                    <a:pt x="1122" y="3683"/>
                  </a:lnTo>
                  <a:lnTo>
                    <a:pt x="1156" y="3697"/>
                  </a:lnTo>
                  <a:lnTo>
                    <a:pt x="1191" y="3713"/>
                  </a:lnTo>
                  <a:lnTo>
                    <a:pt x="1227" y="3726"/>
                  </a:lnTo>
                  <a:lnTo>
                    <a:pt x="1261" y="3741"/>
                  </a:lnTo>
                  <a:lnTo>
                    <a:pt x="1297" y="3753"/>
                  </a:lnTo>
                  <a:lnTo>
                    <a:pt x="1334" y="3765"/>
                  </a:lnTo>
                  <a:lnTo>
                    <a:pt x="1369" y="3776"/>
                  </a:lnTo>
                  <a:lnTo>
                    <a:pt x="1406" y="3788"/>
                  </a:lnTo>
                  <a:lnTo>
                    <a:pt x="1442" y="3797"/>
                  </a:lnTo>
                  <a:lnTo>
                    <a:pt x="1479" y="3807"/>
                  </a:lnTo>
                  <a:lnTo>
                    <a:pt x="1515" y="3814"/>
                  </a:lnTo>
                  <a:lnTo>
                    <a:pt x="1553" y="3822"/>
                  </a:lnTo>
                  <a:lnTo>
                    <a:pt x="1590" y="3830"/>
                  </a:lnTo>
                  <a:lnTo>
                    <a:pt x="1628" y="3836"/>
                  </a:lnTo>
                  <a:lnTo>
                    <a:pt x="1665" y="3841"/>
                  </a:lnTo>
                  <a:lnTo>
                    <a:pt x="1703" y="3847"/>
                  </a:lnTo>
                  <a:lnTo>
                    <a:pt x="1741" y="3850"/>
                  </a:lnTo>
                  <a:lnTo>
                    <a:pt x="1777" y="3853"/>
                  </a:lnTo>
                  <a:lnTo>
                    <a:pt x="1815" y="3857"/>
                  </a:lnTo>
                  <a:lnTo>
                    <a:pt x="1853" y="3858"/>
                  </a:lnTo>
                  <a:lnTo>
                    <a:pt x="1891" y="3859"/>
                  </a:lnTo>
                  <a:lnTo>
                    <a:pt x="1929" y="3860"/>
                  </a:lnTo>
                  <a:lnTo>
                    <a:pt x="1967" y="3859"/>
                  </a:lnTo>
                  <a:lnTo>
                    <a:pt x="2005" y="3858"/>
                  </a:lnTo>
                  <a:lnTo>
                    <a:pt x="2043" y="3857"/>
                  </a:lnTo>
                  <a:lnTo>
                    <a:pt x="2081" y="3853"/>
                  </a:lnTo>
                  <a:lnTo>
                    <a:pt x="2118" y="3850"/>
                  </a:lnTo>
                  <a:lnTo>
                    <a:pt x="2155" y="3847"/>
                  </a:lnTo>
                  <a:lnTo>
                    <a:pt x="2193" y="3841"/>
                  </a:lnTo>
                  <a:lnTo>
                    <a:pt x="2231" y="3836"/>
                  </a:lnTo>
                  <a:lnTo>
                    <a:pt x="2268" y="3830"/>
                  </a:lnTo>
                  <a:lnTo>
                    <a:pt x="2306" y="3822"/>
                  </a:lnTo>
                  <a:lnTo>
                    <a:pt x="2343" y="3814"/>
                  </a:lnTo>
                  <a:lnTo>
                    <a:pt x="2379" y="3807"/>
                  </a:lnTo>
                  <a:lnTo>
                    <a:pt x="2416" y="3797"/>
                  </a:lnTo>
                  <a:lnTo>
                    <a:pt x="2453" y="3788"/>
                  </a:lnTo>
                  <a:lnTo>
                    <a:pt x="2489" y="377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1316" name="Freeform 128"/>
            <p:cNvSpPr>
              <a:spLocks/>
            </p:cNvSpPr>
            <p:nvPr/>
          </p:nvSpPr>
          <p:spPr bwMode="auto">
            <a:xfrm>
              <a:off x="2011" y="3386"/>
              <a:ext cx="508" cy="517"/>
            </a:xfrm>
            <a:custGeom>
              <a:avLst/>
              <a:gdLst>
                <a:gd name="T0" fmla="*/ 7 w 2031"/>
                <a:gd name="T1" fmla="*/ 348 h 2070"/>
                <a:gd name="T2" fmla="*/ 18 w 2031"/>
                <a:gd name="T3" fmla="*/ 374 h 2070"/>
                <a:gd name="T4" fmla="*/ 31 w 2031"/>
                <a:gd name="T5" fmla="*/ 398 h 2070"/>
                <a:gd name="T6" fmla="*/ 47 w 2031"/>
                <a:gd name="T7" fmla="*/ 420 h 2070"/>
                <a:gd name="T8" fmla="*/ 66 w 2031"/>
                <a:gd name="T9" fmla="*/ 441 h 2070"/>
                <a:gd name="T10" fmla="*/ 86 w 2031"/>
                <a:gd name="T11" fmla="*/ 459 h 2070"/>
                <a:gd name="T12" fmla="*/ 108 w 2031"/>
                <a:gd name="T13" fmla="*/ 476 h 2070"/>
                <a:gd name="T14" fmla="*/ 132 w 2031"/>
                <a:gd name="T15" fmla="*/ 489 h 2070"/>
                <a:gd name="T16" fmla="*/ 158 w 2031"/>
                <a:gd name="T17" fmla="*/ 500 h 2070"/>
                <a:gd name="T18" fmla="*/ 184 w 2031"/>
                <a:gd name="T19" fmla="*/ 509 h 2070"/>
                <a:gd name="T20" fmla="*/ 211 w 2031"/>
                <a:gd name="T21" fmla="*/ 514 h 2070"/>
                <a:gd name="T22" fmla="*/ 238 w 2031"/>
                <a:gd name="T23" fmla="*/ 517 h 2070"/>
                <a:gd name="T24" fmla="*/ 266 w 2031"/>
                <a:gd name="T25" fmla="*/ 517 h 2070"/>
                <a:gd name="T26" fmla="*/ 293 w 2031"/>
                <a:gd name="T27" fmla="*/ 513 h 2070"/>
                <a:gd name="T28" fmla="*/ 320 w 2031"/>
                <a:gd name="T29" fmla="*/ 507 h 2070"/>
                <a:gd name="T30" fmla="*/ 346 w 2031"/>
                <a:gd name="T31" fmla="*/ 498 h 2070"/>
                <a:gd name="T32" fmla="*/ 371 w 2031"/>
                <a:gd name="T33" fmla="*/ 486 h 2070"/>
                <a:gd name="T34" fmla="*/ 395 w 2031"/>
                <a:gd name="T35" fmla="*/ 472 h 2070"/>
                <a:gd name="T36" fmla="*/ 417 w 2031"/>
                <a:gd name="T37" fmla="*/ 456 h 2070"/>
                <a:gd name="T38" fmla="*/ 437 w 2031"/>
                <a:gd name="T39" fmla="*/ 437 h 2070"/>
                <a:gd name="T40" fmla="*/ 455 w 2031"/>
                <a:gd name="T41" fmla="*/ 416 h 2070"/>
                <a:gd name="T42" fmla="*/ 470 w 2031"/>
                <a:gd name="T43" fmla="*/ 393 h 2070"/>
                <a:gd name="T44" fmla="*/ 483 w 2031"/>
                <a:gd name="T45" fmla="*/ 369 h 2070"/>
                <a:gd name="T46" fmla="*/ 494 w 2031"/>
                <a:gd name="T47" fmla="*/ 343 h 2070"/>
                <a:gd name="T48" fmla="*/ 501 w 2031"/>
                <a:gd name="T49" fmla="*/ 316 h 2070"/>
                <a:gd name="T50" fmla="*/ 506 w 2031"/>
                <a:gd name="T51" fmla="*/ 289 h 2070"/>
                <a:gd name="T52" fmla="*/ 508 w 2031"/>
                <a:gd name="T53" fmla="*/ 262 h 2070"/>
                <a:gd name="T54" fmla="*/ 507 w 2031"/>
                <a:gd name="T55" fmla="*/ 234 h 2070"/>
                <a:gd name="T56" fmla="*/ 503 w 2031"/>
                <a:gd name="T57" fmla="*/ 207 h 2070"/>
                <a:gd name="T58" fmla="*/ 496 w 2031"/>
                <a:gd name="T59" fmla="*/ 180 h 2070"/>
                <a:gd name="T60" fmla="*/ 486 w 2031"/>
                <a:gd name="T61" fmla="*/ 154 h 2070"/>
                <a:gd name="T62" fmla="*/ 474 w 2031"/>
                <a:gd name="T63" fmla="*/ 130 h 2070"/>
                <a:gd name="T64" fmla="*/ 459 w 2031"/>
                <a:gd name="T65" fmla="*/ 107 h 2070"/>
                <a:gd name="T66" fmla="*/ 441 w 2031"/>
                <a:gd name="T67" fmla="*/ 85 h 2070"/>
                <a:gd name="T68" fmla="*/ 422 w 2031"/>
                <a:gd name="T69" fmla="*/ 66 h 2070"/>
                <a:gd name="T70" fmla="*/ 400 w 2031"/>
                <a:gd name="T71" fmla="*/ 49 h 2070"/>
                <a:gd name="T72" fmla="*/ 377 w 2031"/>
                <a:gd name="T73" fmla="*/ 34 h 2070"/>
                <a:gd name="T74" fmla="*/ 353 w 2031"/>
                <a:gd name="T75" fmla="*/ 21 h 2070"/>
                <a:gd name="T76" fmla="*/ 327 w 2031"/>
                <a:gd name="T77" fmla="*/ 12 h 2070"/>
                <a:gd name="T78" fmla="*/ 300 w 2031"/>
                <a:gd name="T79" fmla="*/ 5 h 2070"/>
                <a:gd name="T80" fmla="*/ 273 w 2031"/>
                <a:gd name="T81" fmla="*/ 1 h 2070"/>
                <a:gd name="T82" fmla="*/ 245 w 2031"/>
                <a:gd name="T83" fmla="*/ 0 h 2070"/>
                <a:gd name="T84" fmla="*/ 218 w 2031"/>
                <a:gd name="T85" fmla="*/ 1 h 2070"/>
                <a:gd name="T86" fmla="*/ 191 w 2031"/>
                <a:gd name="T87" fmla="*/ 6 h 2070"/>
                <a:gd name="T88" fmla="*/ 164 w 2031"/>
                <a:gd name="T89" fmla="*/ 14 h 2070"/>
                <a:gd name="T90" fmla="*/ 138 w 2031"/>
                <a:gd name="T91" fmla="*/ 25 h 2070"/>
                <a:gd name="T92" fmla="*/ 114 w 2031"/>
                <a:gd name="T93" fmla="*/ 38 h 2070"/>
                <a:gd name="T94" fmla="*/ 92 w 2031"/>
                <a:gd name="T95" fmla="*/ 53 h 2070"/>
                <a:gd name="T96" fmla="*/ 71 w 2031"/>
                <a:gd name="T97" fmla="*/ 71 h 2070"/>
                <a:gd name="T98" fmla="*/ 52 w 2031"/>
                <a:gd name="T99" fmla="*/ 91 h 2070"/>
                <a:gd name="T100" fmla="*/ 35 w 2031"/>
                <a:gd name="T101" fmla="*/ 113 h 2070"/>
                <a:gd name="T102" fmla="*/ 21 w 2031"/>
                <a:gd name="T103" fmla="*/ 137 h 2070"/>
                <a:gd name="T104" fmla="*/ 9 w 2031"/>
                <a:gd name="T105" fmla="*/ 162 h 2070"/>
                <a:gd name="T106" fmla="*/ 0 w 2031"/>
                <a:gd name="T107" fmla="*/ 188 h 207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031" h="2070">
                  <a:moveTo>
                    <a:pt x="0" y="1317"/>
                  </a:moveTo>
                  <a:lnTo>
                    <a:pt x="8" y="1343"/>
                  </a:lnTo>
                  <a:lnTo>
                    <a:pt x="17" y="1370"/>
                  </a:lnTo>
                  <a:lnTo>
                    <a:pt x="26" y="1395"/>
                  </a:lnTo>
                  <a:lnTo>
                    <a:pt x="36" y="1421"/>
                  </a:lnTo>
                  <a:lnTo>
                    <a:pt x="47" y="1447"/>
                  </a:lnTo>
                  <a:lnTo>
                    <a:pt x="58" y="1472"/>
                  </a:lnTo>
                  <a:lnTo>
                    <a:pt x="71" y="1497"/>
                  </a:lnTo>
                  <a:lnTo>
                    <a:pt x="83" y="1521"/>
                  </a:lnTo>
                  <a:lnTo>
                    <a:pt x="96" y="1546"/>
                  </a:lnTo>
                  <a:lnTo>
                    <a:pt x="110" y="1569"/>
                  </a:lnTo>
                  <a:lnTo>
                    <a:pt x="124" y="1593"/>
                  </a:lnTo>
                  <a:lnTo>
                    <a:pt x="140" y="1616"/>
                  </a:lnTo>
                  <a:lnTo>
                    <a:pt x="155" y="1638"/>
                  </a:lnTo>
                  <a:lnTo>
                    <a:pt x="172" y="1661"/>
                  </a:lnTo>
                  <a:lnTo>
                    <a:pt x="189" y="1683"/>
                  </a:lnTo>
                  <a:lnTo>
                    <a:pt x="207" y="1704"/>
                  </a:lnTo>
                  <a:lnTo>
                    <a:pt x="224" y="1724"/>
                  </a:lnTo>
                  <a:lnTo>
                    <a:pt x="243" y="1745"/>
                  </a:lnTo>
                  <a:lnTo>
                    <a:pt x="262" y="1764"/>
                  </a:lnTo>
                  <a:lnTo>
                    <a:pt x="282" y="1784"/>
                  </a:lnTo>
                  <a:lnTo>
                    <a:pt x="302" y="1803"/>
                  </a:lnTo>
                  <a:lnTo>
                    <a:pt x="323" y="1821"/>
                  </a:lnTo>
                  <a:lnTo>
                    <a:pt x="344" y="1839"/>
                  </a:lnTo>
                  <a:lnTo>
                    <a:pt x="366" y="1856"/>
                  </a:lnTo>
                  <a:lnTo>
                    <a:pt x="388" y="1873"/>
                  </a:lnTo>
                  <a:lnTo>
                    <a:pt x="411" y="1888"/>
                  </a:lnTo>
                  <a:lnTo>
                    <a:pt x="433" y="1904"/>
                  </a:lnTo>
                  <a:lnTo>
                    <a:pt x="456" y="1918"/>
                  </a:lnTo>
                  <a:lnTo>
                    <a:pt x="481" y="1933"/>
                  </a:lnTo>
                  <a:lnTo>
                    <a:pt x="504" y="1946"/>
                  </a:lnTo>
                  <a:lnTo>
                    <a:pt x="529" y="1958"/>
                  </a:lnTo>
                  <a:lnTo>
                    <a:pt x="553" y="1971"/>
                  </a:lnTo>
                  <a:lnTo>
                    <a:pt x="579" y="1982"/>
                  </a:lnTo>
                  <a:lnTo>
                    <a:pt x="605" y="1993"/>
                  </a:lnTo>
                  <a:lnTo>
                    <a:pt x="630" y="2003"/>
                  </a:lnTo>
                  <a:lnTo>
                    <a:pt x="656" y="2013"/>
                  </a:lnTo>
                  <a:lnTo>
                    <a:pt x="682" y="2022"/>
                  </a:lnTo>
                  <a:lnTo>
                    <a:pt x="708" y="2030"/>
                  </a:lnTo>
                  <a:lnTo>
                    <a:pt x="735" y="2036"/>
                  </a:lnTo>
                  <a:lnTo>
                    <a:pt x="762" y="2043"/>
                  </a:lnTo>
                  <a:lnTo>
                    <a:pt x="789" y="2049"/>
                  </a:lnTo>
                  <a:lnTo>
                    <a:pt x="815" y="2054"/>
                  </a:lnTo>
                  <a:lnTo>
                    <a:pt x="843" y="2059"/>
                  </a:lnTo>
                  <a:lnTo>
                    <a:pt x="870" y="2062"/>
                  </a:lnTo>
                  <a:lnTo>
                    <a:pt x="898" y="2065"/>
                  </a:lnTo>
                  <a:lnTo>
                    <a:pt x="926" y="2068"/>
                  </a:lnTo>
                  <a:lnTo>
                    <a:pt x="952" y="2070"/>
                  </a:lnTo>
                  <a:lnTo>
                    <a:pt x="980" y="2070"/>
                  </a:lnTo>
                  <a:lnTo>
                    <a:pt x="1008" y="2070"/>
                  </a:lnTo>
                  <a:lnTo>
                    <a:pt x="1036" y="2070"/>
                  </a:lnTo>
                  <a:lnTo>
                    <a:pt x="1063" y="2068"/>
                  </a:lnTo>
                  <a:lnTo>
                    <a:pt x="1091" y="2065"/>
                  </a:lnTo>
                  <a:lnTo>
                    <a:pt x="1119" y="2063"/>
                  </a:lnTo>
                  <a:lnTo>
                    <a:pt x="1145" y="2060"/>
                  </a:lnTo>
                  <a:lnTo>
                    <a:pt x="1172" y="2055"/>
                  </a:lnTo>
                  <a:lnTo>
                    <a:pt x="1200" y="2050"/>
                  </a:lnTo>
                  <a:lnTo>
                    <a:pt x="1227" y="2044"/>
                  </a:lnTo>
                  <a:lnTo>
                    <a:pt x="1253" y="2038"/>
                  </a:lnTo>
                  <a:lnTo>
                    <a:pt x="1280" y="2031"/>
                  </a:lnTo>
                  <a:lnTo>
                    <a:pt x="1307" y="2023"/>
                  </a:lnTo>
                  <a:lnTo>
                    <a:pt x="1333" y="2014"/>
                  </a:lnTo>
                  <a:lnTo>
                    <a:pt x="1358" y="2004"/>
                  </a:lnTo>
                  <a:lnTo>
                    <a:pt x="1384" y="1994"/>
                  </a:lnTo>
                  <a:lnTo>
                    <a:pt x="1410" y="1984"/>
                  </a:lnTo>
                  <a:lnTo>
                    <a:pt x="1435" y="1973"/>
                  </a:lnTo>
                  <a:lnTo>
                    <a:pt x="1460" y="1961"/>
                  </a:lnTo>
                  <a:lnTo>
                    <a:pt x="1484" y="1947"/>
                  </a:lnTo>
                  <a:lnTo>
                    <a:pt x="1509" y="1934"/>
                  </a:lnTo>
                  <a:lnTo>
                    <a:pt x="1532" y="1920"/>
                  </a:lnTo>
                  <a:lnTo>
                    <a:pt x="1556" y="1906"/>
                  </a:lnTo>
                  <a:lnTo>
                    <a:pt x="1579" y="1890"/>
                  </a:lnTo>
                  <a:lnTo>
                    <a:pt x="1601" y="1875"/>
                  </a:lnTo>
                  <a:lnTo>
                    <a:pt x="1624" y="1858"/>
                  </a:lnTo>
                  <a:lnTo>
                    <a:pt x="1645" y="1841"/>
                  </a:lnTo>
                  <a:lnTo>
                    <a:pt x="1666" y="1824"/>
                  </a:lnTo>
                  <a:lnTo>
                    <a:pt x="1687" y="1806"/>
                  </a:lnTo>
                  <a:lnTo>
                    <a:pt x="1707" y="1787"/>
                  </a:lnTo>
                  <a:lnTo>
                    <a:pt x="1727" y="1768"/>
                  </a:lnTo>
                  <a:lnTo>
                    <a:pt x="1746" y="1748"/>
                  </a:lnTo>
                  <a:lnTo>
                    <a:pt x="1765" y="1728"/>
                  </a:lnTo>
                  <a:lnTo>
                    <a:pt x="1783" y="1706"/>
                  </a:lnTo>
                  <a:lnTo>
                    <a:pt x="1801" y="1685"/>
                  </a:lnTo>
                  <a:lnTo>
                    <a:pt x="1818" y="1664"/>
                  </a:lnTo>
                  <a:lnTo>
                    <a:pt x="1834" y="1642"/>
                  </a:lnTo>
                  <a:lnTo>
                    <a:pt x="1850" y="1620"/>
                  </a:lnTo>
                  <a:lnTo>
                    <a:pt x="1866" y="1596"/>
                  </a:lnTo>
                  <a:lnTo>
                    <a:pt x="1880" y="1573"/>
                  </a:lnTo>
                  <a:lnTo>
                    <a:pt x="1895" y="1549"/>
                  </a:lnTo>
                  <a:lnTo>
                    <a:pt x="1908" y="1525"/>
                  </a:lnTo>
                  <a:lnTo>
                    <a:pt x="1920" y="1500"/>
                  </a:lnTo>
                  <a:lnTo>
                    <a:pt x="1932" y="1476"/>
                  </a:lnTo>
                  <a:lnTo>
                    <a:pt x="1944" y="1450"/>
                  </a:lnTo>
                  <a:lnTo>
                    <a:pt x="1955" y="1426"/>
                  </a:lnTo>
                  <a:lnTo>
                    <a:pt x="1965" y="1399"/>
                  </a:lnTo>
                  <a:lnTo>
                    <a:pt x="1974" y="1373"/>
                  </a:lnTo>
                  <a:lnTo>
                    <a:pt x="1983" y="1347"/>
                  </a:lnTo>
                  <a:lnTo>
                    <a:pt x="1990" y="1321"/>
                  </a:lnTo>
                  <a:lnTo>
                    <a:pt x="1998" y="1294"/>
                  </a:lnTo>
                  <a:lnTo>
                    <a:pt x="2005" y="1267"/>
                  </a:lnTo>
                  <a:lnTo>
                    <a:pt x="2010" y="1240"/>
                  </a:lnTo>
                  <a:lnTo>
                    <a:pt x="2015" y="1214"/>
                  </a:lnTo>
                  <a:lnTo>
                    <a:pt x="2019" y="1186"/>
                  </a:lnTo>
                  <a:lnTo>
                    <a:pt x="2024" y="1159"/>
                  </a:lnTo>
                  <a:lnTo>
                    <a:pt x="2026" y="1131"/>
                  </a:lnTo>
                  <a:lnTo>
                    <a:pt x="2028" y="1103"/>
                  </a:lnTo>
                  <a:lnTo>
                    <a:pt x="2031" y="1077"/>
                  </a:lnTo>
                  <a:lnTo>
                    <a:pt x="2031" y="1049"/>
                  </a:lnTo>
                  <a:lnTo>
                    <a:pt x="2031" y="1021"/>
                  </a:lnTo>
                  <a:lnTo>
                    <a:pt x="2031" y="993"/>
                  </a:lnTo>
                  <a:lnTo>
                    <a:pt x="2028" y="966"/>
                  </a:lnTo>
                  <a:lnTo>
                    <a:pt x="2026" y="938"/>
                  </a:lnTo>
                  <a:lnTo>
                    <a:pt x="2024" y="911"/>
                  </a:lnTo>
                  <a:lnTo>
                    <a:pt x="2019" y="884"/>
                  </a:lnTo>
                  <a:lnTo>
                    <a:pt x="2015" y="856"/>
                  </a:lnTo>
                  <a:lnTo>
                    <a:pt x="2010" y="829"/>
                  </a:lnTo>
                  <a:lnTo>
                    <a:pt x="2005" y="802"/>
                  </a:lnTo>
                  <a:lnTo>
                    <a:pt x="1998" y="776"/>
                  </a:lnTo>
                  <a:lnTo>
                    <a:pt x="1990" y="749"/>
                  </a:lnTo>
                  <a:lnTo>
                    <a:pt x="1983" y="722"/>
                  </a:lnTo>
                  <a:lnTo>
                    <a:pt x="1974" y="696"/>
                  </a:lnTo>
                  <a:lnTo>
                    <a:pt x="1965" y="670"/>
                  </a:lnTo>
                  <a:lnTo>
                    <a:pt x="1955" y="644"/>
                  </a:lnTo>
                  <a:lnTo>
                    <a:pt x="1944" y="618"/>
                  </a:lnTo>
                  <a:lnTo>
                    <a:pt x="1932" y="594"/>
                  </a:lnTo>
                  <a:lnTo>
                    <a:pt x="1920" y="569"/>
                  </a:lnTo>
                  <a:lnTo>
                    <a:pt x="1908" y="545"/>
                  </a:lnTo>
                  <a:lnTo>
                    <a:pt x="1895" y="520"/>
                  </a:lnTo>
                  <a:lnTo>
                    <a:pt x="1880" y="497"/>
                  </a:lnTo>
                  <a:lnTo>
                    <a:pt x="1866" y="474"/>
                  </a:lnTo>
                  <a:lnTo>
                    <a:pt x="1850" y="450"/>
                  </a:lnTo>
                  <a:lnTo>
                    <a:pt x="1834" y="428"/>
                  </a:lnTo>
                  <a:lnTo>
                    <a:pt x="1818" y="406"/>
                  </a:lnTo>
                  <a:lnTo>
                    <a:pt x="1801" y="384"/>
                  </a:lnTo>
                  <a:lnTo>
                    <a:pt x="1783" y="363"/>
                  </a:lnTo>
                  <a:lnTo>
                    <a:pt x="1765" y="342"/>
                  </a:lnTo>
                  <a:lnTo>
                    <a:pt x="1746" y="322"/>
                  </a:lnTo>
                  <a:lnTo>
                    <a:pt x="1727" y="302"/>
                  </a:lnTo>
                  <a:lnTo>
                    <a:pt x="1707" y="283"/>
                  </a:lnTo>
                  <a:lnTo>
                    <a:pt x="1687" y="264"/>
                  </a:lnTo>
                  <a:lnTo>
                    <a:pt x="1666" y="246"/>
                  </a:lnTo>
                  <a:lnTo>
                    <a:pt x="1645" y="228"/>
                  </a:lnTo>
                  <a:lnTo>
                    <a:pt x="1624" y="212"/>
                  </a:lnTo>
                  <a:lnTo>
                    <a:pt x="1601" y="195"/>
                  </a:lnTo>
                  <a:lnTo>
                    <a:pt x="1579" y="179"/>
                  </a:lnTo>
                  <a:lnTo>
                    <a:pt x="1556" y="164"/>
                  </a:lnTo>
                  <a:lnTo>
                    <a:pt x="1532" y="149"/>
                  </a:lnTo>
                  <a:lnTo>
                    <a:pt x="1509" y="135"/>
                  </a:lnTo>
                  <a:lnTo>
                    <a:pt x="1484" y="121"/>
                  </a:lnTo>
                  <a:lnTo>
                    <a:pt x="1460" y="109"/>
                  </a:lnTo>
                  <a:lnTo>
                    <a:pt x="1435" y="97"/>
                  </a:lnTo>
                  <a:lnTo>
                    <a:pt x="1410" y="86"/>
                  </a:lnTo>
                  <a:lnTo>
                    <a:pt x="1384" y="74"/>
                  </a:lnTo>
                  <a:lnTo>
                    <a:pt x="1358" y="64"/>
                  </a:lnTo>
                  <a:lnTo>
                    <a:pt x="1333" y="55"/>
                  </a:lnTo>
                  <a:lnTo>
                    <a:pt x="1307" y="47"/>
                  </a:lnTo>
                  <a:lnTo>
                    <a:pt x="1280" y="39"/>
                  </a:lnTo>
                  <a:lnTo>
                    <a:pt x="1253" y="32"/>
                  </a:lnTo>
                  <a:lnTo>
                    <a:pt x="1227" y="25"/>
                  </a:lnTo>
                  <a:lnTo>
                    <a:pt x="1200" y="20"/>
                  </a:lnTo>
                  <a:lnTo>
                    <a:pt x="1172" y="14"/>
                  </a:lnTo>
                  <a:lnTo>
                    <a:pt x="1145" y="10"/>
                  </a:lnTo>
                  <a:lnTo>
                    <a:pt x="1119" y="6"/>
                  </a:lnTo>
                  <a:lnTo>
                    <a:pt x="1091" y="3"/>
                  </a:lnTo>
                  <a:lnTo>
                    <a:pt x="1063" y="1"/>
                  </a:lnTo>
                  <a:lnTo>
                    <a:pt x="1036" y="0"/>
                  </a:lnTo>
                  <a:lnTo>
                    <a:pt x="1008" y="0"/>
                  </a:lnTo>
                  <a:lnTo>
                    <a:pt x="980" y="0"/>
                  </a:lnTo>
                  <a:lnTo>
                    <a:pt x="952" y="0"/>
                  </a:lnTo>
                  <a:lnTo>
                    <a:pt x="926" y="2"/>
                  </a:lnTo>
                  <a:lnTo>
                    <a:pt x="898" y="4"/>
                  </a:lnTo>
                  <a:lnTo>
                    <a:pt x="870" y="6"/>
                  </a:lnTo>
                  <a:lnTo>
                    <a:pt x="843" y="11"/>
                  </a:lnTo>
                  <a:lnTo>
                    <a:pt x="815" y="15"/>
                  </a:lnTo>
                  <a:lnTo>
                    <a:pt x="789" y="20"/>
                  </a:lnTo>
                  <a:lnTo>
                    <a:pt x="762" y="26"/>
                  </a:lnTo>
                  <a:lnTo>
                    <a:pt x="735" y="33"/>
                  </a:lnTo>
                  <a:lnTo>
                    <a:pt x="708" y="40"/>
                  </a:lnTo>
                  <a:lnTo>
                    <a:pt x="682" y="48"/>
                  </a:lnTo>
                  <a:lnTo>
                    <a:pt x="656" y="57"/>
                  </a:lnTo>
                  <a:lnTo>
                    <a:pt x="630" y="67"/>
                  </a:lnTo>
                  <a:lnTo>
                    <a:pt x="605" y="77"/>
                  </a:lnTo>
                  <a:lnTo>
                    <a:pt x="579" y="87"/>
                  </a:lnTo>
                  <a:lnTo>
                    <a:pt x="553" y="99"/>
                  </a:lnTo>
                  <a:lnTo>
                    <a:pt x="529" y="111"/>
                  </a:lnTo>
                  <a:lnTo>
                    <a:pt x="504" y="123"/>
                  </a:lnTo>
                  <a:lnTo>
                    <a:pt x="481" y="137"/>
                  </a:lnTo>
                  <a:lnTo>
                    <a:pt x="456" y="151"/>
                  </a:lnTo>
                  <a:lnTo>
                    <a:pt x="433" y="166"/>
                  </a:lnTo>
                  <a:lnTo>
                    <a:pt x="411" y="181"/>
                  </a:lnTo>
                  <a:lnTo>
                    <a:pt x="388" y="197"/>
                  </a:lnTo>
                  <a:lnTo>
                    <a:pt x="366" y="214"/>
                  </a:lnTo>
                  <a:lnTo>
                    <a:pt x="344" y="230"/>
                  </a:lnTo>
                  <a:lnTo>
                    <a:pt x="323" y="248"/>
                  </a:lnTo>
                  <a:lnTo>
                    <a:pt x="302" y="266"/>
                  </a:lnTo>
                  <a:lnTo>
                    <a:pt x="282" y="285"/>
                  </a:lnTo>
                  <a:lnTo>
                    <a:pt x="262" y="304"/>
                  </a:lnTo>
                  <a:lnTo>
                    <a:pt x="243" y="324"/>
                  </a:lnTo>
                  <a:lnTo>
                    <a:pt x="224" y="344"/>
                  </a:lnTo>
                  <a:lnTo>
                    <a:pt x="207" y="365"/>
                  </a:lnTo>
                  <a:lnTo>
                    <a:pt x="189" y="387"/>
                  </a:lnTo>
                  <a:lnTo>
                    <a:pt x="172" y="409"/>
                  </a:lnTo>
                  <a:lnTo>
                    <a:pt x="155" y="431"/>
                  </a:lnTo>
                  <a:lnTo>
                    <a:pt x="140" y="453"/>
                  </a:lnTo>
                  <a:lnTo>
                    <a:pt x="124" y="477"/>
                  </a:lnTo>
                  <a:lnTo>
                    <a:pt x="110" y="500"/>
                  </a:lnTo>
                  <a:lnTo>
                    <a:pt x="96" y="524"/>
                  </a:lnTo>
                  <a:lnTo>
                    <a:pt x="83" y="548"/>
                  </a:lnTo>
                  <a:lnTo>
                    <a:pt x="71" y="573"/>
                  </a:lnTo>
                  <a:lnTo>
                    <a:pt x="58" y="597"/>
                  </a:lnTo>
                  <a:lnTo>
                    <a:pt x="47" y="623"/>
                  </a:lnTo>
                  <a:lnTo>
                    <a:pt x="36" y="647"/>
                  </a:lnTo>
                  <a:lnTo>
                    <a:pt x="26" y="674"/>
                  </a:lnTo>
                  <a:lnTo>
                    <a:pt x="17" y="700"/>
                  </a:lnTo>
                  <a:lnTo>
                    <a:pt x="8" y="725"/>
                  </a:lnTo>
                  <a:lnTo>
                    <a:pt x="0" y="75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1317" name="Line 129"/>
            <p:cNvSpPr>
              <a:spLocks noChangeShapeType="1"/>
            </p:cNvSpPr>
            <p:nvPr/>
          </p:nvSpPr>
          <p:spPr bwMode="auto">
            <a:xfrm flipH="1">
              <a:off x="567" y="4127"/>
              <a:ext cx="1693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1318" name="Line 130"/>
            <p:cNvSpPr>
              <a:spLocks noChangeShapeType="1"/>
            </p:cNvSpPr>
            <p:nvPr/>
          </p:nvSpPr>
          <p:spPr bwMode="auto">
            <a:xfrm flipV="1">
              <a:off x="567" y="3739"/>
              <a:ext cx="1" cy="38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1319" name="Line 131"/>
            <p:cNvSpPr>
              <a:spLocks noChangeShapeType="1"/>
            </p:cNvSpPr>
            <p:nvPr/>
          </p:nvSpPr>
          <p:spPr bwMode="auto">
            <a:xfrm>
              <a:off x="567" y="3162"/>
              <a:ext cx="1693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1320" name="Freeform 132"/>
            <p:cNvSpPr>
              <a:spLocks/>
            </p:cNvSpPr>
            <p:nvPr/>
          </p:nvSpPr>
          <p:spPr bwMode="auto">
            <a:xfrm>
              <a:off x="1296" y="3551"/>
              <a:ext cx="94" cy="188"/>
            </a:xfrm>
            <a:custGeom>
              <a:avLst/>
              <a:gdLst>
                <a:gd name="T0" fmla="*/ 4 w 375"/>
                <a:gd name="T1" fmla="*/ 188 h 752"/>
                <a:gd name="T2" fmla="*/ 12 w 375"/>
                <a:gd name="T3" fmla="*/ 187 h 752"/>
                <a:gd name="T4" fmla="*/ 20 w 375"/>
                <a:gd name="T5" fmla="*/ 186 h 752"/>
                <a:gd name="T6" fmla="*/ 28 w 375"/>
                <a:gd name="T7" fmla="*/ 184 h 752"/>
                <a:gd name="T8" fmla="*/ 36 w 375"/>
                <a:gd name="T9" fmla="*/ 181 h 752"/>
                <a:gd name="T10" fmla="*/ 43 w 375"/>
                <a:gd name="T11" fmla="*/ 178 h 752"/>
                <a:gd name="T12" fmla="*/ 50 w 375"/>
                <a:gd name="T13" fmla="*/ 173 h 752"/>
                <a:gd name="T14" fmla="*/ 57 w 375"/>
                <a:gd name="T15" fmla="*/ 169 h 752"/>
                <a:gd name="T16" fmla="*/ 64 w 375"/>
                <a:gd name="T17" fmla="*/ 163 h 752"/>
                <a:gd name="T18" fmla="*/ 69 w 375"/>
                <a:gd name="T19" fmla="*/ 158 h 752"/>
                <a:gd name="T20" fmla="*/ 74 w 375"/>
                <a:gd name="T21" fmla="*/ 151 h 752"/>
                <a:gd name="T22" fmla="*/ 79 w 375"/>
                <a:gd name="T23" fmla="*/ 145 h 752"/>
                <a:gd name="T24" fmla="*/ 83 w 375"/>
                <a:gd name="T25" fmla="*/ 137 h 752"/>
                <a:gd name="T26" fmla="*/ 87 w 375"/>
                <a:gd name="T27" fmla="*/ 130 h 752"/>
                <a:gd name="T28" fmla="*/ 90 w 375"/>
                <a:gd name="T29" fmla="*/ 122 h 752"/>
                <a:gd name="T30" fmla="*/ 92 w 375"/>
                <a:gd name="T31" fmla="*/ 115 h 752"/>
                <a:gd name="T32" fmla="*/ 93 w 375"/>
                <a:gd name="T33" fmla="*/ 106 h 752"/>
                <a:gd name="T34" fmla="*/ 94 w 375"/>
                <a:gd name="T35" fmla="*/ 98 h 752"/>
                <a:gd name="T36" fmla="*/ 94 w 375"/>
                <a:gd name="T37" fmla="*/ 90 h 752"/>
                <a:gd name="T38" fmla="*/ 93 w 375"/>
                <a:gd name="T39" fmla="*/ 82 h 752"/>
                <a:gd name="T40" fmla="*/ 92 w 375"/>
                <a:gd name="T41" fmla="*/ 74 h 752"/>
                <a:gd name="T42" fmla="*/ 90 w 375"/>
                <a:gd name="T43" fmla="*/ 66 h 752"/>
                <a:gd name="T44" fmla="*/ 87 w 375"/>
                <a:gd name="T45" fmla="*/ 58 h 752"/>
                <a:gd name="T46" fmla="*/ 83 w 375"/>
                <a:gd name="T47" fmla="*/ 50 h 752"/>
                <a:gd name="T48" fmla="*/ 79 w 375"/>
                <a:gd name="T49" fmla="*/ 43 h 752"/>
                <a:gd name="T50" fmla="*/ 74 w 375"/>
                <a:gd name="T51" fmla="*/ 37 h 752"/>
                <a:gd name="T52" fmla="*/ 69 w 375"/>
                <a:gd name="T53" fmla="*/ 30 h 752"/>
                <a:gd name="T54" fmla="*/ 64 w 375"/>
                <a:gd name="T55" fmla="*/ 25 h 752"/>
                <a:gd name="T56" fmla="*/ 57 w 375"/>
                <a:gd name="T57" fmla="*/ 19 h 752"/>
                <a:gd name="T58" fmla="*/ 50 w 375"/>
                <a:gd name="T59" fmla="*/ 15 h 752"/>
                <a:gd name="T60" fmla="*/ 43 w 375"/>
                <a:gd name="T61" fmla="*/ 11 h 752"/>
                <a:gd name="T62" fmla="*/ 36 w 375"/>
                <a:gd name="T63" fmla="*/ 7 h 752"/>
                <a:gd name="T64" fmla="*/ 28 w 375"/>
                <a:gd name="T65" fmla="*/ 4 h 752"/>
                <a:gd name="T66" fmla="*/ 20 w 375"/>
                <a:gd name="T67" fmla="*/ 2 h 752"/>
                <a:gd name="T68" fmla="*/ 12 w 375"/>
                <a:gd name="T69" fmla="*/ 1 h 752"/>
                <a:gd name="T70" fmla="*/ 4 w 375"/>
                <a:gd name="T71" fmla="*/ 0 h 75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75" h="752">
                  <a:moveTo>
                    <a:pt x="0" y="752"/>
                  </a:moveTo>
                  <a:lnTo>
                    <a:pt x="15" y="752"/>
                  </a:lnTo>
                  <a:lnTo>
                    <a:pt x="32" y="751"/>
                  </a:lnTo>
                  <a:lnTo>
                    <a:pt x="49" y="749"/>
                  </a:lnTo>
                  <a:lnTo>
                    <a:pt x="64" y="746"/>
                  </a:lnTo>
                  <a:lnTo>
                    <a:pt x="81" y="743"/>
                  </a:lnTo>
                  <a:lnTo>
                    <a:pt x="97" y="740"/>
                  </a:lnTo>
                  <a:lnTo>
                    <a:pt x="112" y="735"/>
                  </a:lnTo>
                  <a:lnTo>
                    <a:pt x="128" y="730"/>
                  </a:lnTo>
                  <a:lnTo>
                    <a:pt x="143" y="723"/>
                  </a:lnTo>
                  <a:lnTo>
                    <a:pt x="158" y="717"/>
                  </a:lnTo>
                  <a:lnTo>
                    <a:pt x="172" y="710"/>
                  </a:lnTo>
                  <a:lnTo>
                    <a:pt x="187" y="702"/>
                  </a:lnTo>
                  <a:lnTo>
                    <a:pt x="201" y="693"/>
                  </a:lnTo>
                  <a:lnTo>
                    <a:pt x="215" y="684"/>
                  </a:lnTo>
                  <a:lnTo>
                    <a:pt x="228" y="674"/>
                  </a:lnTo>
                  <a:lnTo>
                    <a:pt x="241" y="664"/>
                  </a:lnTo>
                  <a:lnTo>
                    <a:pt x="254" y="653"/>
                  </a:lnTo>
                  <a:lnTo>
                    <a:pt x="265" y="642"/>
                  </a:lnTo>
                  <a:lnTo>
                    <a:pt x="276" y="631"/>
                  </a:lnTo>
                  <a:lnTo>
                    <a:pt x="287" y="618"/>
                  </a:lnTo>
                  <a:lnTo>
                    <a:pt x="297" y="605"/>
                  </a:lnTo>
                  <a:lnTo>
                    <a:pt x="307" y="592"/>
                  </a:lnTo>
                  <a:lnTo>
                    <a:pt x="316" y="578"/>
                  </a:lnTo>
                  <a:lnTo>
                    <a:pt x="325" y="564"/>
                  </a:lnTo>
                  <a:lnTo>
                    <a:pt x="333" y="549"/>
                  </a:lnTo>
                  <a:lnTo>
                    <a:pt x="341" y="535"/>
                  </a:lnTo>
                  <a:lnTo>
                    <a:pt x="346" y="520"/>
                  </a:lnTo>
                  <a:lnTo>
                    <a:pt x="353" y="505"/>
                  </a:lnTo>
                  <a:lnTo>
                    <a:pt x="359" y="489"/>
                  </a:lnTo>
                  <a:lnTo>
                    <a:pt x="363" y="473"/>
                  </a:lnTo>
                  <a:lnTo>
                    <a:pt x="366" y="458"/>
                  </a:lnTo>
                  <a:lnTo>
                    <a:pt x="370" y="441"/>
                  </a:lnTo>
                  <a:lnTo>
                    <a:pt x="372" y="425"/>
                  </a:lnTo>
                  <a:lnTo>
                    <a:pt x="374" y="409"/>
                  </a:lnTo>
                  <a:lnTo>
                    <a:pt x="375" y="392"/>
                  </a:lnTo>
                  <a:lnTo>
                    <a:pt x="375" y="375"/>
                  </a:lnTo>
                  <a:lnTo>
                    <a:pt x="375" y="360"/>
                  </a:lnTo>
                  <a:lnTo>
                    <a:pt x="374" y="343"/>
                  </a:lnTo>
                  <a:lnTo>
                    <a:pt x="372" y="326"/>
                  </a:lnTo>
                  <a:lnTo>
                    <a:pt x="370" y="311"/>
                  </a:lnTo>
                  <a:lnTo>
                    <a:pt x="366" y="294"/>
                  </a:lnTo>
                  <a:lnTo>
                    <a:pt x="363" y="278"/>
                  </a:lnTo>
                  <a:lnTo>
                    <a:pt x="359" y="263"/>
                  </a:lnTo>
                  <a:lnTo>
                    <a:pt x="353" y="247"/>
                  </a:lnTo>
                  <a:lnTo>
                    <a:pt x="346" y="231"/>
                  </a:lnTo>
                  <a:lnTo>
                    <a:pt x="341" y="217"/>
                  </a:lnTo>
                  <a:lnTo>
                    <a:pt x="333" y="201"/>
                  </a:lnTo>
                  <a:lnTo>
                    <a:pt x="325" y="188"/>
                  </a:lnTo>
                  <a:lnTo>
                    <a:pt x="316" y="173"/>
                  </a:lnTo>
                  <a:lnTo>
                    <a:pt x="307" y="160"/>
                  </a:lnTo>
                  <a:lnTo>
                    <a:pt x="297" y="147"/>
                  </a:lnTo>
                  <a:lnTo>
                    <a:pt x="287" y="133"/>
                  </a:lnTo>
                  <a:lnTo>
                    <a:pt x="276" y="121"/>
                  </a:lnTo>
                  <a:lnTo>
                    <a:pt x="265" y="110"/>
                  </a:lnTo>
                  <a:lnTo>
                    <a:pt x="254" y="98"/>
                  </a:lnTo>
                  <a:lnTo>
                    <a:pt x="241" y="88"/>
                  </a:lnTo>
                  <a:lnTo>
                    <a:pt x="228" y="76"/>
                  </a:lnTo>
                  <a:lnTo>
                    <a:pt x="215" y="68"/>
                  </a:lnTo>
                  <a:lnTo>
                    <a:pt x="201" y="59"/>
                  </a:lnTo>
                  <a:lnTo>
                    <a:pt x="187" y="50"/>
                  </a:lnTo>
                  <a:lnTo>
                    <a:pt x="172" y="42"/>
                  </a:lnTo>
                  <a:lnTo>
                    <a:pt x="158" y="34"/>
                  </a:lnTo>
                  <a:lnTo>
                    <a:pt x="143" y="27"/>
                  </a:lnTo>
                  <a:lnTo>
                    <a:pt x="128" y="22"/>
                  </a:lnTo>
                  <a:lnTo>
                    <a:pt x="112" y="16"/>
                  </a:lnTo>
                  <a:lnTo>
                    <a:pt x="97" y="12"/>
                  </a:lnTo>
                  <a:lnTo>
                    <a:pt x="81" y="8"/>
                  </a:lnTo>
                  <a:lnTo>
                    <a:pt x="64" y="5"/>
                  </a:lnTo>
                  <a:lnTo>
                    <a:pt x="49" y="3"/>
                  </a:lnTo>
                  <a:lnTo>
                    <a:pt x="32" y="1"/>
                  </a:lnTo>
                  <a:lnTo>
                    <a:pt x="15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1321" name="Freeform 133"/>
            <p:cNvSpPr>
              <a:spLocks/>
            </p:cNvSpPr>
            <p:nvPr/>
          </p:nvSpPr>
          <p:spPr bwMode="auto">
            <a:xfrm>
              <a:off x="1296" y="3445"/>
              <a:ext cx="200" cy="400"/>
            </a:xfrm>
            <a:custGeom>
              <a:avLst/>
              <a:gdLst>
                <a:gd name="T0" fmla="*/ 6 w 799"/>
                <a:gd name="T1" fmla="*/ 400 h 1600"/>
                <a:gd name="T2" fmla="*/ 18 w 799"/>
                <a:gd name="T3" fmla="*/ 399 h 1600"/>
                <a:gd name="T4" fmla="*/ 30 w 799"/>
                <a:gd name="T5" fmla="*/ 398 h 1600"/>
                <a:gd name="T6" fmla="*/ 42 w 799"/>
                <a:gd name="T7" fmla="*/ 396 h 1600"/>
                <a:gd name="T8" fmla="*/ 54 w 799"/>
                <a:gd name="T9" fmla="*/ 393 h 1600"/>
                <a:gd name="T10" fmla="*/ 65 w 799"/>
                <a:gd name="T11" fmla="*/ 389 h 1600"/>
                <a:gd name="T12" fmla="*/ 76 w 799"/>
                <a:gd name="T13" fmla="*/ 385 h 1600"/>
                <a:gd name="T14" fmla="*/ 88 w 799"/>
                <a:gd name="T15" fmla="*/ 380 h 1600"/>
                <a:gd name="T16" fmla="*/ 98 w 799"/>
                <a:gd name="T17" fmla="*/ 374 h 1600"/>
                <a:gd name="T18" fmla="*/ 108 w 799"/>
                <a:gd name="T19" fmla="*/ 368 h 1600"/>
                <a:gd name="T20" fmla="*/ 118 w 799"/>
                <a:gd name="T21" fmla="*/ 361 h 1600"/>
                <a:gd name="T22" fmla="*/ 128 w 799"/>
                <a:gd name="T23" fmla="*/ 354 h 1600"/>
                <a:gd name="T24" fmla="*/ 137 w 799"/>
                <a:gd name="T25" fmla="*/ 346 h 1600"/>
                <a:gd name="T26" fmla="*/ 146 w 799"/>
                <a:gd name="T27" fmla="*/ 337 h 1600"/>
                <a:gd name="T28" fmla="*/ 154 w 799"/>
                <a:gd name="T29" fmla="*/ 328 h 1600"/>
                <a:gd name="T30" fmla="*/ 161 w 799"/>
                <a:gd name="T31" fmla="*/ 319 h 1600"/>
                <a:gd name="T32" fmla="*/ 168 w 799"/>
                <a:gd name="T33" fmla="*/ 309 h 1600"/>
                <a:gd name="T34" fmla="*/ 174 w 799"/>
                <a:gd name="T35" fmla="*/ 298 h 1600"/>
                <a:gd name="T36" fmla="*/ 180 w 799"/>
                <a:gd name="T37" fmla="*/ 288 h 1600"/>
                <a:gd name="T38" fmla="*/ 185 w 799"/>
                <a:gd name="T39" fmla="*/ 277 h 1600"/>
                <a:gd name="T40" fmla="*/ 189 w 799"/>
                <a:gd name="T41" fmla="*/ 265 h 1600"/>
                <a:gd name="T42" fmla="*/ 192 w 799"/>
                <a:gd name="T43" fmla="*/ 254 h 1600"/>
                <a:gd name="T44" fmla="*/ 195 w 799"/>
                <a:gd name="T45" fmla="*/ 242 h 1600"/>
                <a:gd name="T46" fmla="*/ 198 w 799"/>
                <a:gd name="T47" fmla="*/ 230 h 1600"/>
                <a:gd name="T48" fmla="*/ 199 w 799"/>
                <a:gd name="T49" fmla="*/ 218 h 1600"/>
                <a:gd name="T50" fmla="*/ 200 w 799"/>
                <a:gd name="T51" fmla="*/ 206 h 1600"/>
                <a:gd name="T52" fmla="*/ 200 w 799"/>
                <a:gd name="T53" fmla="*/ 194 h 1600"/>
                <a:gd name="T54" fmla="*/ 199 w 799"/>
                <a:gd name="T55" fmla="*/ 182 h 1600"/>
                <a:gd name="T56" fmla="*/ 198 w 799"/>
                <a:gd name="T57" fmla="*/ 170 h 1600"/>
                <a:gd name="T58" fmla="*/ 195 w 799"/>
                <a:gd name="T59" fmla="*/ 158 h 1600"/>
                <a:gd name="T60" fmla="*/ 192 w 799"/>
                <a:gd name="T61" fmla="*/ 146 h 1600"/>
                <a:gd name="T62" fmla="*/ 189 w 799"/>
                <a:gd name="T63" fmla="*/ 135 h 1600"/>
                <a:gd name="T64" fmla="*/ 185 w 799"/>
                <a:gd name="T65" fmla="*/ 124 h 1600"/>
                <a:gd name="T66" fmla="*/ 180 w 799"/>
                <a:gd name="T67" fmla="*/ 112 h 1600"/>
                <a:gd name="T68" fmla="*/ 174 w 799"/>
                <a:gd name="T69" fmla="*/ 102 h 1600"/>
                <a:gd name="T70" fmla="*/ 168 w 799"/>
                <a:gd name="T71" fmla="*/ 92 h 1600"/>
                <a:gd name="T72" fmla="*/ 161 w 799"/>
                <a:gd name="T73" fmla="*/ 81 h 1600"/>
                <a:gd name="T74" fmla="*/ 154 w 799"/>
                <a:gd name="T75" fmla="*/ 72 h 1600"/>
                <a:gd name="T76" fmla="*/ 146 w 799"/>
                <a:gd name="T77" fmla="*/ 63 h 1600"/>
                <a:gd name="T78" fmla="*/ 137 w 799"/>
                <a:gd name="T79" fmla="*/ 54 h 1600"/>
                <a:gd name="T80" fmla="*/ 128 w 799"/>
                <a:gd name="T81" fmla="*/ 46 h 1600"/>
                <a:gd name="T82" fmla="*/ 118 w 799"/>
                <a:gd name="T83" fmla="*/ 39 h 1600"/>
                <a:gd name="T84" fmla="*/ 108 w 799"/>
                <a:gd name="T85" fmla="*/ 32 h 1600"/>
                <a:gd name="T86" fmla="*/ 98 w 799"/>
                <a:gd name="T87" fmla="*/ 26 h 1600"/>
                <a:gd name="T88" fmla="*/ 88 w 799"/>
                <a:gd name="T89" fmla="*/ 20 h 1600"/>
                <a:gd name="T90" fmla="*/ 76 w 799"/>
                <a:gd name="T91" fmla="*/ 15 h 1600"/>
                <a:gd name="T92" fmla="*/ 65 w 799"/>
                <a:gd name="T93" fmla="*/ 11 h 1600"/>
                <a:gd name="T94" fmla="*/ 54 w 799"/>
                <a:gd name="T95" fmla="*/ 7 h 1600"/>
                <a:gd name="T96" fmla="*/ 42 w 799"/>
                <a:gd name="T97" fmla="*/ 5 h 1600"/>
                <a:gd name="T98" fmla="*/ 30 w 799"/>
                <a:gd name="T99" fmla="*/ 2 h 1600"/>
                <a:gd name="T100" fmla="*/ 18 w 799"/>
                <a:gd name="T101" fmla="*/ 1 h 1600"/>
                <a:gd name="T102" fmla="*/ 6 w 799"/>
                <a:gd name="T103" fmla="*/ 0 h 160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99" h="1600">
                  <a:moveTo>
                    <a:pt x="0" y="1600"/>
                  </a:moveTo>
                  <a:lnTo>
                    <a:pt x="23" y="1600"/>
                  </a:lnTo>
                  <a:lnTo>
                    <a:pt x="47" y="1599"/>
                  </a:lnTo>
                  <a:lnTo>
                    <a:pt x="72" y="1596"/>
                  </a:lnTo>
                  <a:lnTo>
                    <a:pt x="95" y="1594"/>
                  </a:lnTo>
                  <a:lnTo>
                    <a:pt x="120" y="1591"/>
                  </a:lnTo>
                  <a:lnTo>
                    <a:pt x="143" y="1586"/>
                  </a:lnTo>
                  <a:lnTo>
                    <a:pt x="167" y="1582"/>
                  </a:lnTo>
                  <a:lnTo>
                    <a:pt x="190" y="1576"/>
                  </a:lnTo>
                  <a:lnTo>
                    <a:pt x="214" y="1571"/>
                  </a:lnTo>
                  <a:lnTo>
                    <a:pt x="237" y="1564"/>
                  </a:lnTo>
                  <a:lnTo>
                    <a:pt x="260" y="1556"/>
                  </a:lnTo>
                  <a:lnTo>
                    <a:pt x="283" y="1548"/>
                  </a:lnTo>
                  <a:lnTo>
                    <a:pt x="305" y="1539"/>
                  </a:lnTo>
                  <a:lnTo>
                    <a:pt x="327" y="1529"/>
                  </a:lnTo>
                  <a:lnTo>
                    <a:pt x="350" y="1519"/>
                  </a:lnTo>
                  <a:lnTo>
                    <a:pt x="371" y="1508"/>
                  </a:lnTo>
                  <a:lnTo>
                    <a:pt x="392" y="1497"/>
                  </a:lnTo>
                  <a:lnTo>
                    <a:pt x="413" y="1485"/>
                  </a:lnTo>
                  <a:lnTo>
                    <a:pt x="433" y="1471"/>
                  </a:lnTo>
                  <a:lnTo>
                    <a:pt x="453" y="1458"/>
                  </a:lnTo>
                  <a:lnTo>
                    <a:pt x="473" y="1445"/>
                  </a:lnTo>
                  <a:lnTo>
                    <a:pt x="492" y="1429"/>
                  </a:lnTo>
                  <a:lnTo>
                    <a:pt x="511" y="1415"/>
                  </a:lnTo>
                  <a:lnTo>
                    <a:pt x="529" y="1399"/>
                  </a:lnTo>
                  <a:lnTo>
                    <a:pt x="547" y="1382"/>
                  </a:lnTo>
                  <a:lnTo>
                    <a:pt x="565" y="1366"/>
                  </a:lnTo>
                  <a:lnTo>
                    <a:pt x="582" y="1348"/>
                  </a:lnTo>
                  <a:lnTo>
                    <a:pt x="597" y="1330"/>
                  </a:lnTo>
                  <a:lnTo>
                    <a:pt x="614" y="1312"/>
                  </a:lnTo>
                  <a:lnTo>
                    <a:pt x="628" y="1293"/>
                  </a:lnTo>
                  <a:lnTo>
                    <a:pt x="643" y="1274"/>
                  </a:lnTo>
                  <a:lnTo>
                    <a:pt x="657" y="1254"/>
                  </a:lnTo>
                  <a:lnTo>
                    <a:pt x="671" y="1234"/>
                  </a:lnTo>
                  <a:lnTo>
                    <a:pt x="683" y="1214"/>
                  </a:lnTo>
                  <a:lnTo>
                    <a:pt x="695" y="1193"/>
                  </a:lnTo>
                  <a:lnTo>
                    <a:pt x="707" y="1172"/>
                  </a:lnTo>
                  <a:lnTo>
                    <a:pt x="718" y="1150"/>
                  </a:lnTo>
                  <a:lnTo>
                    <a:pt x="729" y="1128"/>
                  </a:lnTo>
                  <a:lnTo>
                    <a:pt x="738" y="1106"/>
                  </a:lnTo>
                  <a:lnTo>
                    <a:pt x="747" y="1084"/>
                  </a:lnTo>
                  <a:lnTo>
                    <a:pt x="755" y="1061"/>
                  </a:lnTo>
                  <a:lnTo>
                    <a:pt x="762" y="1038"/>
                  </a:lnTo>
                  <a:lnTo>
                    <a:pt x="769" y="1014"/>
                  </a:lnTo>
                  <a:lnTo>
                    <a:pt x="776" y="991"/>
                  </a:lnTo>
                  <a:lnTo>
                    <a:pt x="781" y="968"/>
                  </a:lnTo>
                  <a:lnTo>
                    <a:pt x="786" y="944"/>
                  </a:lnTo>
                  <a:lnTo>
                    <a:pt x="790" y="920"/>
                  </a:lnTo>
                  <a:lnTo>
                    <a:pt x="793" y="896"/>
                  </a:lnTo>
                  <a:lnTo>
                    <a:pt x="796" y="872"/>
                  </a:lnTo>
                  <a:lnTo>
                    <a:pt x="798" y="848"/>
                  </a:lnTo>
                  <a:lnTo>
                    <a:pt x="799" y="824"/>
                  </a:lnTo>
                  <a:lnTo>
                    <a:pt x="799" y="799"/>
                  </a:lnTo>
                  <a:lnTo>
                    <a:pt x="799" y="776"/>
                  </a:lnTo>
                  <a:lnTo>
                    <a:pt x="798" y="751"/>
                  </a:lnTo>
                  <a:lnTo>
                    <a:pt x="796" y="727"/>
                  </a:lnTo>
                  <a:lnTo>
                    <a:pt x="793" y="703"/>
                  </a:lnTo>
                  <a:lnTo>
                    <a:pt x="790" y="679"/>
                  </a:lnTo>
                  <a:lnTo>
                    <a:pt x="786" y="655"/>
                  </a:lnTo>
                  <a:lnTo>
                    <a:pt x="781" y="632"/>
                  </a:lnTo>
                  <a:lnTo>
                    <a:pt x="776" y="609"/>
                  </a:lnTo>
                  <a:lnTo>
                    <a:pt x="769" y="585"/>
                  </a:lnTo>
                  <a:lnTo>
                    <a:pt x="762" y="562"/>
                  </a:lnTo>
                  <a:lnTo>
                    <a:pt x="755" y="538"/>
                  </a:lnTo>
                  <a:lnTo>
                    <a:pt x="747" y="516"/>
                  </a:lnTo>
                  <a:lnTo>
                    <a:pt x="738" y="494"/>
                  </a:lnTo>
                  <a:lnTo>
                    <a:pt x="729" y="471"/>
                  </a:lnTo>
                  <a:lnTo>
                    <a:pt x="718" y="449"/>
                  </a:lnTo>
                  <a:lnTo>
                    <a:pt x="707" y="428"/>
                  </a:lnTo>
                  <a:lnTo>
                    <a:pt x="695" y="407"/>
                  </a:lnTo>
                  <a:lnTo>
                    <a:pt x="683" y="386"/>
                  </a:lnTo>
                  <a:lnTo>
                    <a:pt x="671" y="366"/>
                  </a:lnTo>
                  <a:lnTo>
                    <a:pt x="657" y="346"/>
                  </a:lnTo>
                  <a:lnTo>
                    <a:pt x="643" y="325"/>
                  </a:lnTo>
                  <a:lnTo>
                    <a:pt x="628" y="307"/>
                  </a:lnTo>
                  <a:lnTo>
                    <a:pt x="614" y="288"/>
                  </a:lnTo>
                  <a:lnTo>
                    <a:pt x="597" y="269"/>
                  </a:lnTo>
                  <a:lnTo>
                    <a:pt x="582" y="251"/>
                  </a:lnTo>
                  <a:lnTo>
                    <a:pt x="565" y="234"/>
                  </a:lnTo>
                  <a:lnTo>
                    <a:pt x="547" y="217"/>
                  </a:lnTo>
                  <a:lnTo>
                    <a:pt x="529" y="201"/>
                  </a:lnTo>
                  <a:lnTo>
                    <a:pt x="511" y="185"/>
                  </a:lnTo>
                  <a:lnTo>
                    <a:pt x="492" y="169"/>
                  </a:lnTo>
                  <a:lnTo>
                    <a:pt x="473" y="155"/>
                  </a:lnTo>
                  <a:lnTo>
                    <a:pt x="453" y="142"/>
                  </a:lnTo>
                  <a:lnTo>
                    <a:pt x="433" y="128"/>
                  </a:lnTo>
                  <a:lnTo>
                    <a:pt x="413" y="115"/>
                  </a:lnTo>
                  <a:lnTo>
                    <a:pt x="392" y="103"/>
                  </a:lnTo>
                  <a:lnTo>
                    <a:pt x="371" y="91"/>
                  </a:lnTo>
                  <a:lnTo>
                    <a:pt x="350" y="80"/>
                  </a:lnTo>
                  <a:lnTo>
                    <a:pt x="327" y="70"/>
                  </a:lnTo>
                  <a:lnTo>
                    <a:pt x="305" y="60"/>
                  </a:lnTo>
                  <a:lnTo>
                    <a:pt x="283" y="51"/>
                  </a:lnTo>
                  <a:lnTo>
                    <a:pt x="260" y="43"/>
                  </a:lnTo>
                  <a:lnTo>
                    <a:pt x="237" y="36"/>
                  </a:lnTo>
                  <a:lnTo>
                    <a:pt x="214" y="29"/>
                  </a:lnTo>
                  <a:lnTo>
                    <a:pt x="190" y="22"/>
                  </a:lnTo>
                  <a:lnTo>
                    <a:pt x="167" y="18"/>
                  </a:lnTo>
                  <a:lnTo>
                    <a:pt x="143" y="12"/>
                  </a:lnTo>
                  <a:lnTo>
                    <a:pt x="120" y="9"/>
                  </a:lnTo>
                  <a:lnTo>
                    <a:pt x="95" y="6"/>
                  </a:lnTo>
                  <a:lnTo>
                    <a:pt x="72" y="3"/>
                  </a:lnTo>
                  <a:lnTo>
                    <a:pt x="47" y="1"/>
                  </a:lnTo>
                  <a:lnTo>
                    <a:pt x="23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1322" name="Line 134"/>
            <p:cNvSpPr>
              <a:spLocks noChangeShapeType="1"/>
            </p:cNvSpPr>
            <p:nvPr/>
          </p:nvSpPr>
          <p:spPr bwMode="auto">
            <a:xfrm flipH="1">
              <a:off x="567" y="3445"/>
              <a:ext cx="729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1323" name="Line 135"/>
            <p:cNvSpPr>
              <a:spLocks noChangeShapeType="1"/>
            </p:cNvSpPr>
            <p:nvPr/>
          </p:nvSpPr>
          <p:spPr bwMode="auto">
            <a:xfrm flipH="1">
              <a:off x="567" y="3551"/>
              <a:ext cx="729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1324" name="Line 136"/>
            <p:cNvSpPr>
              <a:spLocks noChangeShapeType="1"/>
            </p:cNvSpPr>
            <p:nvPr/>
          </p:nvSpPr>
          <p:spPr bwMode="auto">
            <a:xfrm flipH="1">
              <a:off x="567" y="3739"/>
              <a:ext cx="729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1325" name="Line 137"/>
            <p:cNvSpPr>
              <a:spLocks noChangeShapeType="1"/>
            </p:cNvSpPr>
            <p:nvPr/>
          </p:nvSpPr>
          <p:spPr bwMode="auto">
            <a:xfrm flipH="1">
              <a:off x="567" y="3845"/>
              <a:ext cx="729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1326" name="Line 138"/>
            <p:cNvSpPr>
              <a:spLocks noChangeShapeType="1"/>
            </p:cNvSpPr>
            <p:nvPr/>
          </p:nvSpPr>
          <p:spPr bwMode="auto">
            <a:xfrm flipV="1">
              <a:off x="567" y="3162"/>
              <a:ext cx="1" cy="3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1327" name="Line 139"/>
            <p:cNvSpPr>
              <a:spLocks noChangeShapeType="1"/>
            </p:cNvSpPr>
            <p:nvPr/>
          </p:nvSpPr>
          <p:spPr bwMode="auto">
            <a:xfrm flipH="1">
              <a:off x="1945" y="3574"/>
              <a:ext cx="66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1328" name="Line 140"/>
            <p:cNvSpPr>
              <a:spLocks noChangeShapeType="1"/>
            </p:cNvSpPr>
            <p:nvPr/>
          </p:nvSpPr>
          <p:spPr bwMode="auto">
            <a:xfrm>
              <a:off x="1945" y="3574"/>
              <a:ext cx="1" cy="14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1329" name="Line 141"/>
            <p:cNvSpPr>
              <a:spLocks noChangeShapeType="1"/>
            </p:cNvSpPr>
            <p:nvPr/>
          </p:nvSpPr>
          <p:spPr bwMode="auto">
            <a:xfrm>
              <a:off x="1945" y="3715"/>
              <a:ext cx="66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1330" name="Line 142"/>
            <p:cNvSpPr>
              <a:spLocks noChangeShapeType="1"/>
            </p:cNvSpPr>
            <p:nvPr/>
          </p:nvSpPr>
          <p:spPr bwMode="auto">
            <a:xfrm>
              <a:off x="567" y="2815"/>
              <a:ext cx="2175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1331" name="Line 143"/>
            <p:cNvSpPr>
              <a:spLocks noChangeShapeType="1"/>
            </p:cNvSpPr>
            <p:nvPr/>
          </p:nvSpPr>
          <p:spPr bwMode="auto">
            <a:xfrm flipV="1">
              <a:off x="2742" y="1874"/>
              <a:ext cx="1" cy="94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1332" name="Line 144"/>
            <p:cNvSpPr>
              <a:spLocks noChangeShapeType="1"/>
            </p:cNvSpPr>
            <p:nvPr/>
          </p:nvSpPr>
          <p:spPr bwMode="auto">
            <a:xfrm flipH="1">
              <a:off x="1778" y="1874"/>
              <a:ext cx="964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1333" name="Line 145"/>
            <p:cNvSpPr>
              <a:spLocks noChangeShapeType="1"/>
            </p:cNvSpPr>
            <p:nvPr/>
          </p:nvSpPr>
          <p:spPr bwMode="auto">
            <a:xfrm>
              <a:off x="1778" y="1874"/>
              <a:ext cx="1" cy="6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1334" name="Line 146"/>
            <p:cNvSpPr>
              <a:spLocks noChangeShapeType="1"/>
            </p:cNvSpPr>
            <p:nvPr/>
          </p:nvSpPr>
          <p:spPr bwMode="auto">
            <a:xfrm flipH="1">
              <a:off x="567" y="2486"/>
              <a:ext cx="1211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1335" name="Line 147"/>
            <p:cNvSpPr>
              <a:spLocks noChangeShapeType="1"/>
            </p:cNvSpPr>
            <p:nvPr/>
          </p:nvSpPr>
          <p:spPr bwMode="auto">
            <a:xfrm>
              <a:off x="567" y="2486"/>
              <a:ext cx="1" cy="3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7591" name="Group 183"/>
          <p:cNvGrpSpPr>
            <a:grpSpLocks/>
          </p:cNvGrpSpPr>
          <p:nvPr/>
        </p:nvGrpSpPr>
        <p:grpSpPr bwMode="auto">
          <a:xfrm>
            <a:off x="5278438" y="3068638"/>
            <a:ext cx="3257550" cy="3101975"/>
            <a:chOff x="3552" y="576"/>
            <a:chExt cx="1542" cy="1469"/>
          </a:xfrm>
        </p:grpSpPr>
        <p:pic>
          <p:nvPicPr>
            <p:cNvPr id="11271" name="Picture 184" descr="图6-8剖视图的形成—整图"/>
            <p:cNvPicPr>
              <a:picLocks noChangeAspect="1" noChangeArrowheads="1"/>
            </p:cNvPicPr>
            <p:nvPr/>
          </p:nvPicPr>
          <p:blipFill>
            <a:blip r:embed="rId3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2" y="576"/>
              <a:ext cx="1542" cy="1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272" name="Group 185"/>
            <p:cNvGrpSpPr>
              <a:grpSpLocks/>
            </p:cNvGrpSpPr>
            <p:nvPr/>
          </p:nvGrpSpPr>
          <p:grpSpPr bwMode="auto">
            <a:xfrm>
              <a:off x="3581" y="598"/>
              <a:ext cx="1489" cy="1427"/>
              <a:chOff x="-1475" y="1028"/>
              <a:chExt cx="1489" cy="1427"/>
            </a:xfrm>
          </p:grpSpPr>
          <p:sp>
            <p:nvSpPr>
              <p:cNvPr id="11273" name="Freeform 186"/>
              <p:cNvSpPr>
                <a:spLocks/>
              </p:cNvSpPr>
              <p:nvPr/>
            </p:nvSpPr>
            <p:spPr bwMode="auto">
              <a:xfrm>
                <a:off x="-697" y="1028"/>
                <a:ext cx="710" cy="309"/>
              </a:xfrm>
              <a:custGeom>
                <a:avLst/>
                <a:gdLst>
                  <a:gd name="T0" fmla="*/ 709 w 2840"/>
                  <a:gd name="T1" fmla="*/ 194 h 1232"/>
                  <a:gd name="T2" fmla="*/ 707 w 2840"/>
                  <a:gd name="T3" fmla="*/ 180 h 1232"/>
                  <a:gd name="T4" fmla="*/ 703 w 2840"/>
                  <a:gd name="T5" fmla="*/ 165 h 1232"/>
                  <a:gd name="T6" fmla="*/ 697 w 2840"/>
                  <a:gd name="T7" fmla="*/ 150 h 1232"/>
                  <a:gd name="T8" fmla="*/ 689 w 2840"/>
                  <a:gd name="T9" fmla="*/ 136 h 1232"/>
                  <a:gd name="T10" fmla="*/ 680 w 2840"/>
                  <a:gd name="T11" fmla="*/ 122 h 1232"/>
                  <a:gd name="T12" fmla="*/ 668 w 2840"/>
                  <a:gd name="T13" fmla="*/ 109 h 1232"/>
                  <a:gd name="T14" fmla="*/ 656 w 2840"/>
                  <a:gd name="T15" fmla="*/ 96 h 1232"/>
                  <a:gd name="T16" fmla="*/ 641 w 2840"/>
                  <a:gd name="T17" fmla="*/ 84 h 1232"/>
                  <a:gd name="T18" fmla="*/ 625 w 2840"/>
                  <a:gd name="T19" fmla="*/ 72 h 1232"/>
                  <a:gd name="T20" fmla="*/ 608 w 2840"/>
                  <a:gd name="T21" fmla="*/ 62 h 1232"/>
                  <a:gd name="T22" fmla="*/ 590 w 2840"/>
                  <a:gd name="T23" fmla="*/ 51 h 1232"/>
                  <a:gd name="T24" fmla="*/ 570 w 2840"/>
                  <a:gd name="T25" fmla="*/ 42 h 1232"/>
                  <a:gd name="T26" fmla="*/ 549 w 2840"/>
                  <a:gd name="T27" fmla="*/ 34 h 1232"/>
                  <a:gd name="T28" fmla="*/ 528 w 2840"/>
                  <a:gd name="T29" fmla="*/ 26 h 1232"/>
                  <a:gd name="T30" fmla="*/ 505 w 2840"/>
                  <a:gd name="T31" fmla="*/ 19 h 1232"/>
                  <a:gd name="T32" fmla="*/ 481 w 2840"/>
                  <a:gd name="T33" fmla="*/ 14 h 1232"/>
                  <a:gd name="T34" fmla="*/ 457 w 2840"/>
                  <a:gd name="T35" fmla="*/ 9 h 1232"/>
                  <a:gd name="T36" fmla="*/ 432 w 2840"/>
                  <a:gd name="T37" fmla="*/ 5 h 1232"/>
                  <a:gd name="T38" fmla="*/ 407 w 2840"/>
                  <a:gd name="T39" fmla="*/ 3 h 1232"/>
                  <a:gd name="T40" fmla="*/ 382 w 2840"/>
                  <a:gd name="T41" fmla="*/ 1 h 1232"/>
                  <a:gd name="T42" fmla="*/ 356 w 2840"/>
                  <a:gd name="T43" fmla="*/ 0 h 1232"/>
                  <a:gd name="T44" fmla="*/ 331 w 2840"/>
                  <a:gd name="T45" fmla="*/ 1 h 1232"/>
                  <a:gd name="T46" fmla="*/ 305 w 2840"/>
                  <a:gd name="T47" fmla="*/ 2 h 1232"/>
                  <a:gd name="T48" fmla="*/ 280 w 2840"/>
                  <a:gd name="T49" fmla="*/ 5 h 1232"/>
                  <a:gd name="T50" fmla="*/ 256 w 2840"/>
                  <a:gd name="T51" fmla="*/ 8 h 1232"/>
                  <a:gd name="T52" fmla="*/ 232 w 2840"/>
                  <a:gd name="T53" fmla="*/ 13 h 1232"/>
                  <a:gd name="T54" fmla="*/ 208 w 2840"/>
                  <a:gd name="T55" fmla="*/ 19 h 1232"/>
                  <a:gd name="T56" fmla="*/ 185 w 2840"/>
                  <a:gd name="T57" fmla="*/ 25 h 1232"/>
                  <a:gd name="T58" fmla="*/ 163 w 2840"/>
                  <a:gd name="T59" fmla="*/ 33 h 1232"/>
                  <a:gd name="T60" fmla="*/ 142 w 2840"/>
                  <a:gd name="T61" fmla="*/ 41 h 1232"/>
                  <a:gd name="T62" fmla="*/ 122 w 2840"/>
                  <a:gd name="T63" fmla="*/ 50 h 1232"/>
                  <a:gd name="T64" fmla="*/ 104 w 2840"/>
                  <a:gd name="T65" fmla="*/ 61 h 1232"/>
                  <a:gd name="T66" fmla="*/ 86 w 2840"/>
                  <a:gd name="T67" fmla="*/ 71 h 1232"/>
                  <a:gd name="T68" fmla="*/ 70 w 2840"/>
                  <a:gd name="T69" fmla="*/ 83 h 1232"/>
                  <a:gd name="T70" fmla="*/ 56 w 2840"/>
                  <a:gd name="T71" fmla="*/ 95 h 1232"/>
                  <a:gd name="T72" fmla="*/ 43 w 2840"/>
                  <a:gd name="T73" fmla="*/ 108 h 1232"/>
                  <a:gd name="T74" fmla="*/ 32 w 2840"/>
                  <a:gd name="T75" fmla="*/ 121 h 1232"/>
                  <a:gd name="T76" fmla="*/ 22 w 2840"/>
                  <a:gd name="T77" fmla="*/ 135 h 1232"/>
                  <a:gd name="T78" fmla="*/ 14 w 2840"/>
                  <a:gd name="T79" fmla="*/ 149 h 1232"/>
                  <a:gd name="T80" fmla="*/ 8 w 2840"/>
                  <a:gd name="T81" fmla="*/ 163 h 1232"/>
                  <a:gd name="T82" fmla="*/ 3 w 2840"/>
                  <a:gd name="T83" fmla="*/ 178 h 1232"/>
                  <a:gd name="T84" fmla="*/ 1 w 2840"/>
                  <a:gd name="T85" fmla="*/ 193 h 1232"/>
                  <a:gd name="T86" fmla="*/ 0 w 2840"/>
                  <a:gd name="T87" fmla="*/ 207 h 1232"/>
                  <a:gd name="T88" fmla="*/ 1 w 2840"/>
                  <a:gd name="T89" fmla="*/ 222 h 1232"/>
                  <a:gd name="T90" fmla="*/ 4 w 2840"/>
                  <a:gd name="T91" fmla="*/ 237 h 1232"/>
                  <a:gd name="T92" fmla="*/ 9 w 2840"/>
                  <a:gd name="T93" fmla="*/ 251 h 1232"/>
                  <a:gd name="T94" fmla="*/ 15 w 2840"/>
                  <a:gd name="T95" fmla="*/ 266 h 1232"/>
                  <a:gd name="T96" fmla="*/ 24 w 2840"/>
                  <a:gd name="T97" fmla="*/ 280 h 1232"/>
                  <a:gd name="T98" fmla="*/ 34 w 2840"/>
                  <a:gd name="T99" fmla="*/ 293 h 1232"/>
                  <a:gd name="T100" fmla="*/ 45 w 2840"/>
                  <a:gd name="T101" fmla="*/ 306 h 123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2840" h="1232">
                    <a:moveTo>
                      <a:pt x="2840" y="821"/>
                    </a:moveTo>
                    <a:lnTo>
                      <a:pt x="2840" y="810"/>
                    </a:lnTo>
                    <a:lnTo>
                      <a:pt x="2840" y="797"/>
                    </a:lnTo>
                    <a:lnTo>
                      <a:pt x="2839" y="786"/>
                    </a:lnTo>
                    <a:lnTo>
                      <a:pt x="2837" y="774"/>
                    </a:lnTo>
                    <a:lnTo>
                      <a:pt x="2836" y="763"/>
                    </a:lnTo>
                    <a:lnTo>
                      <a:pt x="2835" y="750"/>
                    </a:lnTo>
                    <a:lnTo>
                      <a:pt x="2832" y="739"/>
                    </a:lnTo>
                    <a:lnTo>
                      <a:pt x="2830" y="727"/>
                    </a:lnTo>
                    <a:lnTo>
                      <a:pt x="2827" y="716"/>
                    </a:lnTo>
                    <a:lnTo>
                      <a:pt x="2825" y="703"/>
                    </a:lnTo>
                    <a:lnTo>
                      <a:pt x="2822" y="692"/>
                    </a:lnTo>
                    <a:lnTo>
                      <a:pt x="2819" y="680"/>
                    </a:lnTo>
                    <a:lnTo>
                      <a:pt x="2815" y="669"/>
                    </a:lnTo>
                    <a:lnTo>
                      <a:pt x="2811" y="658"/>
                    </a:lnTo>
                    <a:lnTo>
                      <a:pt x="2806" y="645"/>
                    </a:lnTo>
                    <a:lnTo>
                      <a:pt x="2803" y="634"/>
                    </a:lnTo>
                    <a:lnTo>
                      <a:pt x="2798" y="623"/>
                    </a:lnTo>
                    <a:lnTo>
                      <a:pt x="2793" y="611"/>
                    </a:lnTo>
                    <a:lnTo>
                      <a:pt x="2787" y="599"/>
                    </a:lnTo>
                    <a:lnTo>
                      <a:pt x="2782" y="588"/>
                    </a:lnTo>
                    <a:lnTo>
                      <a:pt x="2776" y="577"/>
                    </a:lnTo>
                    <a:lnTo>
                      <a:pt x="2769" y="566"/>
                    </a:lnTo>
                    <a:lnTo>
                      <a:pt x="2763" y="555"/>
                    </a:lnTo>
                    <a:lnTo>
                      <a:pt x="2756" y="544"/>
                    </a:lnTo>
                    <a:lnTo>
                      <a:pt x="2750" y="533"/>
                    </a:lnTo>
                    <a:lnTo>
                      <a:pt x="2742" y="522"/>
                    </a:lnTo>
                    <a:lnTo>
                      <a:pt x="2735" y="510"/>
                    </a:lnTo>
                    <a:lnTo>
                      <a:pt x="2726" y="499"/>
                    </a:lnTo>
                    <a:lnTo>
                      <a:pt x="2719" y="488"/>
                    </a:lnTo>
                    <a:lnTo>
                      <a:pt x="2710" y="478"/>
                    </a:lnTo>
                    <a:lnTo>
                      <a:pt x="2701" y="467"/>
                    </a:lnTo>
                    <a:lnTo>
                      <a:pt x="2693" y="456"/>
                    </a:lnTo>
                    <a:lnTo>
                      <a:pt x="2683" y="446"/>
                    </a:lnTo>
                    <a:lnTo>
                      <a:pt x="2673" y="436"/>
                    </a:lnTo>
                    <a:lnTo>
                      <a:pt x="2664" y="425"/>
                    </a:lnTo>
                    <a:lnTo>
                      <a:pt x="2654" y="415"/>
                    </a:lnTo>
                    <a:lnTo>
                      <a:pt x="2643" y="405"/>
                    </a:lnTo>
                    <a:lnTo>
                      <a:pt x="2633" y="394"/>
                    </a:lnTo>
                    <a:lnTo>
                      <a:pt x="2622" y="384"/>
                    </a:lnTo>
                    <a:lnTo>
                      <a:pt x="2611" y="374"/>
                    </a:lnTo>
                    <a:lnTo>
                      <a:pt x="2600" y="365"/>
                    </a:lnTo>
                    <a:lnTo>
                      <a:pt x="2589" y="355"/>
                    </a:lnTo>
                    <a:lnTo>
                      <a:pt x="2577" y="345"/>
                    </a:lnTo>
                    <a:lnTo>
                      <a:pt x="2565" y="336"/>
                    </a:lnTo>
                    <a:lnTo>
                      <a:pt x="2553" y="326"/>
                    </a:lnTo>
                    <a:lnTo>
                      <a:pt x="2541" y="318"/>
                    </a:lnTo>
                    <a:lnTo>
                      <a:pt x="2527" y="308"/>
                    </a:lnTo>
                    <a:lnTo>
                      <a:pt x="2515" y="299"/>
                    </a:lnTo>
                    <a:lnTo>
                      <a:pt x="2501" y="289"/>
                    </a:lnTo>
                    <a:lnTo>
                      <a:pt x="2489" y="280"/>
                    </a:lnTo>
                    <a:lnTo>
                      <a:pt x="2475" y="272"/>
                    </a:lnTo>
                    <a:lnTo>
                      <a:pt x="2462" y="263"/>
                    </a:lnTo>
                    <a:lnTo>
                      <a:pt x="2447" y="255"/>
                    </a:lnTo>
                    <a:lnTo>
                      <a:pt x="2433" y="246"/>
                    </a:lnTo>
                    <a:lnTo>
                      <a:pt x="2418" y="237"/>
                    </a:lnTo>
                    <a:lnTo>
                      <a:pt x="2404" y="230"/>
                    </a:lnTo>
                    <a:lnTo>
                      <a:pt x="2389" y="221"/>
                    </a:lnTo>
                    <a:lnTo>
                      <a:pt x="2374" y="214"/>
                    </a:lnTo>
                    <a:lnTo>
                      <a:pt x="2359" y="205"/>
                    </a:lnTo>
                    <a:lnTo>
                      <a:pt x="2343" y="198"/>
                    </a:lnTo>
                    <a:lnTo>
                      <a:pt x="2328" y="190"/>
                    </a:lnTo>
                    <a:lnTo>
                      <a:pt x="2312" y="183"/>
                    </a:lnTo>
                    <a:lnTo>
                      <a:pt x="2296" y="175"/>
                    </a:lnTo>
                    <a:lnTo>
                      <a:pt x="2280" y="168"/>
                    </a:lnTo>
                    <a:lnTo>
                      <a:pt x="2264" y="161"/>
                    </a:lnTo>
                    <a:lnTo>
                      <a:pt x="2247" y="154"/>
                    </a:lnTo>
                    <a:lnTo>
                      <a:pt x="2231" y="147"/>
                    </a:lnTo>
                    <a:lnTo>
                      <a:pt x="2213" y="141"/>
                    </a:lnTo>
                    <a:lnTo>
                      <a:pt x="2196" y="135"/>
                    </a:lnTo>
                    <a:lnTo>
                      <a:pt x="2180" y="127"/>
                    </a:lnTo>
                    <a:lnTo>
                      <a:pt x="2161" y="121"/>
                    </a:lnTo>
                    <a:lnTo>
                      <a:pt x="2144" y="115"/>
                    </a:lnTo>
                    <a:lnTo>
                      <a:pt x="2127" y="110"/>
                    </a:lnTo>
                    <a:lnTo>
                      <a:pt x="2110" y="104"/>
                    </a:lnTo>
                    <a:lnTo>
                      <a:pt x="2091" y="98"/>
                    </a:lnTo>
                    <a:lnTo>
                      <a:pt x="2074" y="93"/>
                    </a:lnTo>
                    <a:lnTo>
                      <a:pt x="2055" y="88"/>
                    </a:lnTo>
                    <a:lnTo>
                      <a:pt x="2037" y="81"/>
                    </a:lnTo>
                    <a:lnTo>
                      <a:pt x="2018" y="77"/>
                    </a:lnTo>
                    <a:lnTo>
                      <a:pt x="2000" y="72"/>
                    </a:lnTo>
                    <a:lnTo>
                      <a:pt x="1981" y="67"/>
                    </a:lnTo>
                    <a:lnTo>
                      <a:pt x="1962" y="63"/>
                    </a:lnTo>
                    <a:lnTo>
                      <a:pt x="1943" y="58"/>
                    </a:lnTo>
                    <a:lnTo>
                      <a:pt x="1924" y="54"/>
                    </a:lnTo>
                    <a:lnTo>
                      <a:pt x="1904" y="49"/>
                    </a:lnTo>
                    <a:lnTo>
                      <a:pt x="1886" y="46"/>
                    </a:lnTo>
                    <a:lnTo>
                      <a:pt x="1866" y="42"/>
                    </a:lnTo>
                    <a:lnTo>
                      <a:pt x="1848" y="38"/>
                    </a:lnTo>
                    <a:lnTo>
                      <a:pt x="1828" y="34"/>
                    </a:lnTo>
                    <a:lnTo>
                      <a:pt x="1808" y="32"/>
                    </a:lnTo>
                    <a:lnTo>
                      <a:pt x="1788" y="28"/>
                    </a:lnTo>
                    <a:lnTo>
                      <a:pt x="1768" y="26"/>
                    </a:lnTo>
                    <a:lnTo>
                      <a:pt x="1749" y="22"/>
                    </a:lnTo>
                    <a:lnTo>
                      <a:pt x="1729" y="20"/>
                    </a:lnTo>
                    <a:lnTo>
                      <a:pt x="1709" y="17"/>
                    </a:lnTo>
                    <a:lnTo>
                      <a:pt x="1688" y="15"/>
                    </a:lnTo>
                    <a:lnTo>
                      <a:pt x="1668" y="13"/>
                    </a:lnTo>
                    <a:lnTo>
                      <a:pt x="1649" y="11"/>
                    </a:lnTo>
                    <a:lnTo>
                      <a:pt x="1629" y="10"/>
                    </a:lnTo>
                    <a:lnTo>
                      <a:pt x="1608" y="7"/>
                    </a:lnTo>
                    <a:lnTo>
                      <a:pt x="1588" y="6"/>
                    </a:lnTo>
                    <a:lnTo>
                      <a:pt x="1567" y="5"/>
                    </a:lnTo>
                    <a:lnTo>
                      <a:pt x="1547" y="4"/>
                    </a:lnTo>
                    <a:lnTo>
                      <a:pt x="1528" y="2"/>
                    </a:lnTo>
                    <a:lnTo>
                      <a:pt x="1507" y="2"/>
                    </a:lnTo>
                    <a:lnTo>
                      <a:pt x="1487" y="1"/>
                    </a:lnTo>
                    <a:lnTo>
                      <a:pt x="1466" y="1"/>
                    </a:lnTo>
                    <a:lnTo>
                      <a:pt x="1446" y="1"/>
                    </a:lnTo>
                    <a:lnTo>
                      <a:pt x="1425" y="0"/>
                    </a:lnTo>
                    <a:lnTo>
                      <a:pt x="1404" y="0"/>
                    </a:lnTo>
                    <a:lnTo>
                      <a:pt x="1384" y="1"/>
                    </a:lnTo>
                    <a:lnTo>
                      <a:pt x="1363" y="1"/>
                    </a:lnTo>
                    <a:lnTo>
                      <a:pt x="1343" y="1"/>
                    </a:lnTo>
                    <a:lnTo>
                      <a:pt x="1322" y="2"/>
                    </a:lnTo>
                    <a:lnTo>
                      <a:pt x="1303" y="4"/>
                    </a:lnTo>
                    <a:lnTo>
                      <a:pt x="1283" y="5"/>
                    </a:lnTo>
                    <a:lnTo>
                      <a:pt x="1262" y="6"/>
                    </a:lnTo>
                    <a:lnTo>
                      <a:pt x="1242" y="7"/>
                    </a:lnTo>
                    <a:lnTo>
                      <a:pt x="1221" y="9"/>
                    </a:lnTo>
                    <a:lnTo>
                      <a:pt x="1201" y="10"/>
                    </a:lnTo>
                    <a:lnTo>
                      <a:pt x="1182" y="12"/>
                    </a:lnTo>
                    <a:lnTo>
                      <a:pt x="1161" y="15"/>
                    </a:lnTo>
                    <a:lnTo>
                      <a:pt x="1141" y="16"/>
                    </a:lnTo>
                    <a:lnTo>
                      <a:pt x="1121" y="18"/>
                    </a:lnTo>
                    <a:lnTo>
                      <a:pt x="1101" y="21"/>
                    </a:lnTo>
                    <a:lnTo>
                      <a:pt x="1081" y="25"/>
                    </a:lnTo>
                    <a:lnTo>
                      <a:pt x="1062" y="27"/>
                    </a:lnTo>
                    <a:lnTo>
                      <a:pt x="1042" y="30"/>
                    </a:lnTo>
                    <a:lnTo>
                      <a:pt x="1022" y="33"/>
                    </a:lnTo>
                    <a:lnTo>
                      <a:pt x="1002" y="37"/>
                    </a:lnTo>
                    <a:lnTo>
                      <a:pt x="983" y="41"/>
                    </a:lnTo>
                    <a:lnTo>
                      <a:pt x="964" y="44"/>
                    </a:lnTo>
                    <a:lnTo>
                      <a:pt x="944" y="48"/>
                    </a:lnTo>
                    <a:lnTo>
                      <a:pt x="926" y="52"/>
                    </a:lnTo>
                    <a:lnTo>
                      <a:pt x="906" y="55"/>
                    </a:lnTo>
                    <a:lnTo>
                      <a:pt x="887" y="60"/>
                    </a:lnTo>
                    <a:lnTo>
                      <a:pt x="868" y="65"/>
                    </a:lnTo>
                    <a:lnTo>
                      <a:pt x="849" y="69"/>
                    </a:lnTo>
                    <a:lnTo>
                      <a:pt x="831" y="74"/>
                    </a:lnTo>
                    <a:lnTo>
                      <a:pt x="812" y="79"/>
                    </a:lnTo>
                    <a:lnTo>
                      <a:pt x="794" y="84"/>
                    </a:lnTo>
                    <a:lnTo>
                      <a:pt x="776" y="90"/>
                    </a:lnTo>
                    <a:lnTo>
                      <a:pt x="758" y="95"/>
                    </a:lnTo>
                    <a:lnTo>
                      <a:pt x="739" y="101"/>
                    </a:lnTo>
                    <a:lnTo>
                      <a:pt x="722" y="106"/>
                    </a:lnTo>
                    <a:lnTo>
                      <a:pt x="705" y="112"/>
                    </a:lnTo>
                    <a:lnTo>
                      <a:pt x="686" y="119"/>
                    </a:lnTo>
                    <a:lnTo>
                      <a:pt x="669" y="125"/>
                    </a:lnTo>
                    <a:lnTo>
                      <a:pt x="651" y="131"/>
                    </a:lnTo>
                    <a:lnTo>
                      <a:pt x="634" y="137"/>
                    </a:lnTo>
                    <a:lnTo>
                      <a:pt x="618" y="143"/>
                    </a:lnTo>
                    <a:lnTo>
                      <a:pt x="601" y="151"/>
                    </a:lnTo>
                    <a:lnTo>
                      <a:pt x="585" y="157"/>
                    </a:lnTo>
                    <a:lnTo>
                      <a:pt x="567" y="164"/>
                    </a:lnTo>
                    <a:lnTo>
                      <a:pt x="551" y="172"/>
                    </a:lnTo>
                    <a:lnTo>
                      <a:pt x="535" y="179"/>
                    </a:lnTo>
                    <a:lnTo>
                      <a:pt x="519" y="187"/>
                    </a:lnTo>
                    <a:lnTo>
                      <a:pt x="504" y="194"/>
                    </a:lnTo>
                    <a:lnTo>
                      <a:pt x="488" y="201"/>
                    </a:lnTo>
                    <a:lnTo>
                      <a:pt x="474" y="209"/>
                    </a:lnTo>
                    <a:lnTo>
                      <a:pt x="459" y="217"/>
                    </a:lnTo>
                    <a:lnTo>
                      <a:pt x="443" y="225"/>
                    </a:lnTo>
                    <a:lnTo>
                      <a:pt x="429" y="234"/>
                    </a:lnTo>
                    <a:lnTo>
                      <a:pt x="414" y="242"/>
                    </a:lnTo>
                    <a:lnTo>
                      <a:pt x="399" y="251"/>
                    </a:lnTo>
                    <a:lnTo>
                      <a:pt x="386" y="258"/>
                    </a:lnTo>
                    <a:lnTo>
                      <a:pt x="372" y="267"/>
                    </a:lnTo>
                    <a:lnTo>
                      <a:pt x="359" y="277"/>
                    </a:lnTo>
                    <a:lnTo>
                      <a:pt x="345" y="285"/>
                    </a:lnTo>
                    <a:lnTo>
                      <a:pt x="331" y="294"/>
                    </a:lnTo>
                    <a:lnTo>
                      <a:pt x="318" y="303"/>
                    </a:lnTo>
                    <a:lnTo>
                      <a:pt x="305" y="313"/>
                    </a:lnTo>
                    <a:lnTo>
                      <a:pt x="293" y="321"/>
                    </a:lnTo>
                    <a:lnTo>
                      <a:pt x="281" y="331"/>
                    </a:lnTo>
                    <a:lnTo>
                      <a:pt x="268" y="341"/>
                    </a:lnTo>
                    <a:lnTo>
                      <a:pt x="257" y="350"/>
                    </a:lnTo>
                    <a:lnTo>
                      <a:pt x="245" y="360"/>
                    </a:lnTo>
                    <a:lnTo>
                      <a:pt x="234" y="370"/>
                    </a:lnTo>
                    <a:lnTo>
                      <a:pt x="223" y="379"/>
                    </a:lnTo>
                    <a:lnTo>
                      <a:pt x="212" y="389"/>
                    </a:lnTo>
                    <a:lnTo>
                      <a:pt x="202" y="399"/>
                    </a:lnTo>
                    <a:lnTo>
                      <a:pt x="191" y="410"/>
                    </a:lnTo>
                    <a:lnTo>
                      <a:pt x="181" y="420"/>
                    </a:lnTo>
                    <a:lnTo>
                      <a:pt x="171" y="430"/>
                    </a:lnTo>
                    <a:lnTo>
                      <a:pt x="161" y="441"/>
                    </a:lnTo>
                    <a:lnTo>
                      <a:pt x="152" y="451"/>
                    </a:lnTo>
                    <a:lnTo>
                      <a:pt x="144" y="462"/>
                    </a:lnTo>
                    <a:lnTo>
                      <a:pt x="134" y="472"/>
                    </a:lnTo>
                    <a:lnTo>
                      <a:pt x="126" y="483"/>
                    </a:lnTo>
                    <a:lnTo>
                      <a:pt x="118" y="494"/>
                    </a:lnTo>
                    <a:lnTo>
                      <a:pt x="109" y="505"/>
                    </a:lnTo>
                    <a:lnTo>
                      <a:pt x="102" y="515"/>
                    </a:lnTo>
                    <a:lnTo>
                      <a:pt x="94" y="527"/>
                    </a:lnTo>
                    <a:lnTo>
                      <a:pt x="87" y="538"/>
                    </a:lnTo>
                    <a:lnTo>
                      <a:pt x="81" y="549"/>
                    </a:lnTo>
                    <a:lnTo>
                      <a:pt x="73" y="560"/>
                    </a:lnTo>
                    <a:lnTo>
                      <a:pt x="67" y="571"/>
                    </a:lnTo>
                    <a:lnTo>
                      <a:pt x="61" y="582"/>
                    </a:lnTo>
                    <a:lnTo>
                      <a:pt x="56" y="594"/>
                    </a:lnTo>
                    <a:lnTo>
                      <a:pt x="50" y="606"/>
                    </a:lnTo>
                    <a:lnTo>
                      <a:pt x="45" y="617"/>
                    </a:lnTo>
                    <a:lnTo>
                      <a:pt x="40" y="628"/>
                    </a:lnTo>
                    <a:lnTo>
                      <a:pt x="35" y="640"/>
                    </a:lnTo>
                    <a:lnTo>
                      <a:pt x="31" y="651"/>
                    </a:lnTo>
                    <a:lnTo>
                      <a:pt x="26" y="662"/>
                    </a:lnTo>
                    <a:lnTo>
                      <a:pt x="23" y="675"/>
                    </a:lnTo>
                    <a:lnTo>
                      <a:pt x="19" y="686"/>
                    </a:lnTo>
                    <a:lnTo>
                      <a:pt x="16" y="697"/>
                    </a:lnTo>
                    <a:lnTo>
                      <a:pt x="13" y="709"/>
                    </a:lnTo>
                    <a:lnTo>
                      <a:pt x="10" y="721"/>
                    </a:lnTo>
                    <a:lnTo>
                      <a:pt x="8" y="733"/>
                    </a:lnTo>
                    <a:lnTo>
                      <a:pt x="6" y="744"/>
                    </a:lnTo>
                    <a:lnTo>
                      <a:pt x="4" y="756"/>
                    </a:lnTo>
                    <a:lnTo>
                      <a:pt x="3" y="768"/>
                    </a:lnTo>
                    <a:lnTo>
                      <a:pt x="2" y="780"/>
                    </a:lnTo>
                    <a:lnTo>
                      <a:pt x="0" y="791"/>
                    </a:lnTo>
                    <a:lnTo>
                      <a:pt x="0" y="803"/>
                    </a:lnTo>
                    <a:lnTo>
                      <a:pt x="0" y="815"/>
                    </a:lnTo>
                    <a:lnTo>
                      <a:pt x="0" y="827"/>
                    </a:lnTo>
                    <a:lnTo>
                      <a:pt x="0" y="839"/>
                    </a:lnTo>
                    <a:lnTo>
                      <a:pt x="0" y="850"/>
                    </a:lnTo>
                    <a:lnTo>
                      <a:pt x="2" y="863"/>
                    </a:lnTo>
                    <a:lnTo>
                      <a:pt x="3" y="874"/>
                    </a:lnTo>
                    <a:lnTo>
                      <a:pt x="4" y="886"/>
                    </a:lnTo>
                    <a:lnTo>
                      <a:pt x="6" y="897"/>
                    </a:lnTo>
                    <a:lnTo>
                      <a:pt x="8" y="910"/>
                    </a:lnTo>
                    <a:lnTo>
                      <a:pt x="10" y="921"/>
                    </a:lnTo>
                    <a:lnTo>
                      <a:pt x="13" y="933"/>
                    </a:lnTo>
                    <a:lnTo>
                      <a:pt x="16" y="944"/>
                    </a:lnTo>
                    <a:lnTo>
                      <a:pt x="19" y="955"/>
                    </a:lnTo>
                    <a:lnTo>
                      <a:pt x="23" y="968"/>
                    </a:lnTo>
                    <a:lnTo>
                      <a:pt x="26" y="979"/>
                    </a:lnTo>
                    <a:lnTo>
                      <a:pt x="31" y="991"/>
                    </a:lnTo>
                    <a:lnTo>
                      <a:pt x="35" y="1002"/>
                    </a:lnTo>
                    <a:lnTo>
                      <a:pt x="40" y="1014"/>
                    </a:lnTo>
                    <a:lnTo>
                      <a:pt x="45" y="1025"/>
                    </a:lnTo>
                    <a:lnTo>
                      <a:pt x="50" y="1037"/>
                    </a:lnTo>
                    <a:lnTo>
                      <a:pt x="56" y="1048"/>
                    </a:lnTo>
                    <a:lnTo>
                      <a:pt x="61" y="1059"/>
                    </a:lnTo>
                    <a:lnTo>
                      <a:pt x="67" y="1070"/>
                    </a:lnTo>
                    <a:lnTo>
                      <a:pt x="73" y="1082"/>
                    </a:lnTo>
                    <a:lnTo>
                      <a:pt x="81" y="1093"/>
                    </a:lnTo>
                    <a:lnTo>
                      <a:pt x="87" y="1104"/>
                    </a:lnTo>
                    <a:lnTo>
                      <a:pt x="94" y="1115"/>
                    </a:lnTo>
                    <a:lnTo>
                      <a:pt x="102" y="1126"/>
                    </a:lnTo>
                    <a:lnTo>
                      <a:pt x="109" y="1137"/>
                    </a:lnTo>
                    <a:lnTo>
                      <a:pt x="118" y="1148"/>
                    </a:lnTo>
                    <a:lnTo>
                      <a:pt x="126" y="1158"/>
                    </a:lnTo>
                    <a:lnTo>
                      <a:pt x="134" y="1169"/>
                    </a:lnTo>
                    <a:lnTo>
                      <a:pt x="144" y="1180"/>
                    </a:lnTo>
                    <a:lnTo>
                      <a:pt x="152" y="1190"/>
                    </a:lnTo>
                    <a:lnTo>
                      <a:pt x="161" y="1201"/>
                    </a:lnTo>
                    <a:lnTo>
                      <a:pt x="171" y="1211"/>
                    </a:lnTo>
                    <a:lnTo>
                      <a:pt x="181" y="1221"/>
                    </a:lnTo>
                    <a:lnTo>
                      <a:pt x="191" y="1232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274" name="Freeform 187"/>
              <p:cNvSpPr>
                <a:spLocks/>
              </p:cNvSpPr>
              <p:nvPr/>
            </p:nvSpPr>
            <p:spPr bwMode="auto">
              <a:xfrm>
                <a:off x="-650" y="1234"/>
                <a:ext cx="663" cy="205"/>
              </a:xfrm>
              <a:custGeom>
                <a:avLst/>
                <a:gdLst>
                  <a:gd name="T0" fmla="*/ 5 w 2649"/>
                  <a:gd name="T1" fmla="*/ 108 h 821"/>
                  <a:gd name="T2" fmla="*/ 14 w 2649"/>
                  <a:gd name="T3" fmla="*/ 115 h 821"/>
                  <a:gd name="T4" fmla="*/ 23 w 2649"/>
                  <a:gd name="T5" fmla="*/ 123 h 821"/>
                  <a:gd name="T6" fmla="*/ 32 w 2649"/>
                  <a:gd name="T7" fmla="*/ 129 h 821"/>
                  <a:gd name="T8" fmla="*/ 42 w 2649"/>
                  <a:gd name="T9" fmla="*/ 136 h 821"/>
                  <a:gd name="T10" fmla="*/ 52 w 2649"/>
                  <a:gd name="T11" fmla="*/ 143 h 821"/>
                  <a:gd name="T12" fmla="*/ 63 w 2649"/>
                  <a:gd name="T13" fmla="*/ 149 h 821"/>
                  <a:gd name="T14" fmla="*/ 74 w 2649"/>
                  <a:gd name="T15" fmla="*/ 155 h 821"/>
                  <a:gd name="T16" fmla="*/ 86 w 2649"/>
                  <a:gd name="T17" fmla="*/ 161 h 821"/>
                  <a:gd name="T18" fmla="*/ 99 w 2649"/>
                  <a:gd name="T19" fmla="*/ 166 h 821"/>
                  <a:gd name="T20" fmla="*/ 111 w 2649"/>
                  <a:gd name="T21" fmla="*/ 171 h 821"/>
                  <a:gd name="T22" fmla="*/ 124 w 2649"/>
                  <a:gd name="T23" fmla="*/ 176 h 821"/>
                  <a:gd name="T24" fmla="*/ 137 w 2649"/>
                  <a:gd name="T25" fmla="*/ 180 h 821"/>
                  <a:gd name="T26" fmla="*/ 151 w 2649"/>
                  <a:gd name="T27" fmla="*/ 184 h 821"/>
                  <a:gd name="T28" fmla="*/ 165 w 2649"/>
                  <a:gd name="T29" fmla="*/ 188 h 821"/>
                  <a:gd name="T30" fmla="*/ 179 w 2649"/>
                  <a:gd name="T31" fmla="*/ 191 h 821"/>
                  <a:gd name="T32" fmla="*/ 193 w 2649"/>
                  <a:gd name="T33" fmla="*/ 194 h 821"/>
                  <a:gd name="T34" fmla="*/ 208 w 2649"/>
                  <a:gd name="T35" fmla="*/ 197 h 821"/>
                  <a:gd name="T36" fmla="*/ 223 w 2649"/>
                  <a:gd name="T37" fmla="*/ 199 h 821"/>
                  <a:gd name="T38" fmla="*/ 238 w 2649"/>
                  <a:gd name="T39" fmla="*/ 201 h 821"/>
                  <a:gd name="T40" fmla="*/ 253 w 2649"/>
                  <a:gd name="T41" fmla="*/ 203 h 821"/>
                  <a:gd name="T42" fmla="*/ 268 w 2649"/>
                  <a:gd name="T43" fmla="*/ 204 h 821"/>
                  <a:gd name="T44" fmla="*/ 283 w 2649"/>
                  <a:gd name="T45" fmla="*/ 204 h 821"/>
                  <a:gd name="T46" fmla="*/ 299 w 2649"/>
                  <a:gd name="T47" fmla="*/ 205 h 821"/>
                  <a:gd name="T48" fmla="*/ 314 w 2649"/>
                  <a:gd name="T49" fmla="*/ 205 h 821"/>
                  <a:gd name="T50" fmla="*/ 329 w 2649"/>
                  <a:gd name="T51" fmla="*/ 205 h 821"/>
                  <a:gd name="T52" fmla="*/ 344 w 2649"/>
                  <a:gd name="T53" fmla="*/ 204 h 821"/>
                  <a:gd name="T54" fmla="*/ 360 w 2649"/>
                  <a:gd name="T55" fmla="*/ 203 h 821"/>
                  <a:gd name="T56" fmla="*/ 375 w 2649"/>
                  <a:gd name="T57" fmla="*/ 201 h 821"/>
                  <a:gd name="T58" fmla="*/ 390 w 2649"/>
                  <a:gd name="T59" fmla="*/ 199 h 821"/>
                  <a:gd name="T60" fmla="*/ 405 w 2649"/>
                  <a:gd name="T61" fmla="*/ 197 h 821"/>
                  <a:gd name="T62" fmla="*/ 419 w 2649"/>
                  <a:gd name="T63" fmla="*/ 195 h 821"/>
                  <a:gd name="T64" fmla="*/ 434 w 2649"/>
                  <a:gd name="T65" fmla="*/ 192 h 821"/>
                  <a:gd name="T66" fmla="*/ 448 w 2649"/>
                  <a:gd name="T67" fmla="*/ 188 h 821"/>
                  <a:gd name="T68" fmla="*/ 462 w 2649"/>
                  <a:gd name="T69" fmla="*/ 185 h 821"/>
                  <a:gd name="T70" fmla="*/ 476 w 2649"/>
                  <a:gd name="T71" fmla="*/ 181 h 821"/>
                  <a:gd name="T72" fmla="*/ 489 w 2649"/>
                  <a:gd name="T73" fmla="*/ 176 h 821"/>
                  <a:gd name="T74" fmla="*/ 502 w 2649"/>
                  <a:gd name="T75" fmla="*/ 172 h 821"/>
                  <a:gd name="T76" fmla="*/ 515 w 2649"/>
                  <a:gd name="T77" fmla="*/ 167 h 821"/>
                  <a:gd name="T78" fmla="*/ 527 w 2649"/>
                  <a:gd name="T79" fmla="*/ 161 h 821"/>
                  <a:gd name="T80" fmla="*/ 539 w 2649"/>
                  <a:gd name="T81" fmla="*/ 156 h 821"/>
                  <a:gd name="T82" fmla="*/ 550 w 2649"/>
                  <a:gd name="T83" fmla="*/ 150 h 821"/>
                  <a:gd name="T84" fmla="*/ 561 w 2649"/>
                  <a:gd name="T85" fmla="*/ 144 h 821"/>
                  <a:gd name="T86" fmla="*/ 572 w 2649"/>
                  <a:gd name="T87" fmla="*/ 137 h 821"/>
                  <a:gd name="T88" fmla="*/ 582 w 2649"/>
                  <a:gd name="T89" fmla="*/ 131 h 821"/>
                  <a:gd name="T90" fmla="*/ 591 w 2649"/>
                  <a:gd name="T91" fmla="*/ 123 h 821"/>
                  <a:gd name="T92" fmla="*/ 600 w 2649"/>
                  <a:gd name="T93" fmla="*/ 116 h 821"/>
                  <a:gd name="T94" fmla="*/ 608 w 2649"/>
                  <a:gd name="T95" fmla="*/ 109 h 821"/>
                  <a:gd name="T96" fmla="*/ 616 w 2649"/>
                  <a:gd name="T97" fmla="*/ 101 h 821"/>
                  <a:gd name="T98" fmla="*/ 624 w 2649"/>
                  <a:gd name="T99" fmla="*/ 93 h 821"/>
                  <a:gd name="T100" fmla="*/ 630 w 2649"/>
                  <a:gd name="T101" fmla="*/ 86 h 821"/>
                  <a:gd name="T102" fmla="*/ 637 w 2649"/>
                  <a:gd name="T103" fmla="*/ 77 h 821"/>
                  <a:gd name="T104" fmla="*/ 642 w 2649"/>
                  <a:gd name="T105" fmla="*/ 69 h 821"/>
                  <a:gd name="T106" fmla="*/ 647 w 2649"/>
                  <a:gd name="T107" fmla="*/ 61 h 821"/>
                  <a:gd name="T108" fmla="*/ 651 w 2649"/>
                  <a:gd name="T109" fmla="*/ 52 h 821"/>
                  <a:gd name="T110" fmla="*/ 654 w 2649"/>
                  <a:gd name="T111" fmla="*/ 44 h 821"/>
                  <a:gd name="T112" fmla="*/ 658 w 2649"/>
                  <a:gd name="T113" fmla="*/ 35 h 821"/>
                  <a:gd name="T114" fmla="*/ 660 w 2649"/>
                  <a:gd name="T115" fmla="*/ 26 h 821"/>
                  <a:gd name="T116" fmla="*/ 662 w 2649"/>
                  <a:gd name="T117" fmla="*/ 17 h 821"/>
                  <a:gd name="T118" fmla="*/ 663 w 2649"/>
                  <a:gd name="T119" fmla="*/ 9 h 821"/>
                  <a:gd name="T120" fmla="*/ 663 w 2649"/>
                  <a:gd name="T121" fmla="*/ 0 h 82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2649" h="821">
                    <a:moveTo>
                      <a:pt x="0" y="411"/>
                    </a:moveTo>
                    <a:lnTo>
                      <a:pt x="11" y="421"/>
                    </a:lnTo>
                    <a:lnTo>
                      <a:pt x="21" y="431"/>
                    </a:lnTo>
                    <a:lnTo>
                      <a:pt x="32" y="441"/>
                    </a:lnTo>
                    <a:lnTo>
                      <a:pt x="43" y="451"/>
                    </a:lnTo>
                    <a:lnTo>
                      <a:pt x="54" y="461"/>
                    </a:lnTo>
                    <a:lnTo>
                      <a:pt x="66" y="471"/>
                    </a:lnTo>
                    <a:lnTo>
                      <a:pt x="77" y="481"/>
                    </a:lnTo>
                    <a:lnTo>
                      <a:pt x="90" y="491"/>
                    </a:lnTo>
                    <a:lnTo>
                      <a:pt x="102" y="499"/>
                    </a:lnTo>
                    <a:lnTo>
                      <a:pt x="114" y="509"/>
                    </a:lnTo>
                    <a:lnTo>
                      <a:pt x="127" y="518"/>
                    </a:lnTo>
                    <a:lnTo>
                      <a:pt x="140" y="526"/>
                    </a:lnTo>
                    <a:lnTo>
                      <a:pt x="154" y="536"/>
                    </a:lnTo>
                    <a:lnTo>
                      <a:pt x="168" y="545"/>
                    </a:lnTo>
                    <a:lnTo>
                      <a:pt x="181" y="554"/>
                    </a:lnTo>
                    <a:lnTo>
                      <a:pt x="195" y="562"/>
                    </a:lnTo>
                    <a:lnTo>
                      <a:pt x="208" y="571"/>
                    </a:lnTo>
                    <a:lnTo>
                      <a:pt x="223" y="580"/>
                    </a:lnTo>
                    <a:lnTo>
                      <a:pt x="238" y="587"/>
                    </a:lnTo>
                    <a:lnTo>
                      <a:pt x="252" y="596"/>
                    </a:lnTo>
                    <a:lnTo>
                      <a:pt x="268" y="604"/>
                    </a:lnTo>
                    <a:lnTo>
                      <a:pt x="283" y="612"/>
                    </a:lnTo>
                    <a:lnTo>
                      <a:pt x="297" y="619"/>
                    </a:lnTo>
                    <a:lnTo>
                      <a:pt x="313" y="627"/>
                    </a:lnTo>
                    <a:lnTo>
                      <a:pt x="328" y="635"/>
                    </a:lnTo>
                    <a:lnTo>
                      <a:pt x="344" y="643"/>
                    </a:lnTo>
                    <a:lnTo>
                      <a:pt x="360" y="649"/>
                    </a:lnTo>
                    <a:lnTo>
                      <a:pt x="376" y="656"/>
                    </a:lnTo>
                    <a:lnTo>
                      <a:pt x="394" y="664"/>
                    </a:lnTo>
                    <a:lnTo>
                      <a:pt x="410" y="670"/>
                    </a:lnTo>
                    <a:lnTo>
                      <a:pt x="427" y="677"/>
                    </a:lnTo>
                    <a:lnTo>
                      <a:pt x="443" y="683"/>
                    </a:lnTo>
                    <a:lnTo>
                      <a:pt x="460" y="690"/>
                    </a:lnTo>
                    <a:lnTo>
                      <a:pt x="478" y="697"/>
                    </a:lnTo>
                    <a:lnTo>
                      <a:pt x="495" y="703"/>
                    </a:lnTo>
                    <a:lnTo>
                      <a:pt x="514" y="708"/>
                    </a:lnTo>
                    <a:lnTo>
                      <a:pt x="531" y="714"/>
                    </a:lnTo>
                    <a:lnTo>
                      <a:pt x="548" y="720"/>
                    </a:lnTo>
                    <a:lnTo>
                      <a:pt x="567" y="725"/>
                    </a:lnTo>
                    <a:lnTo>
                      <a:pt x="585" y="732"/>
                    </a:lnTo>
                    <a:lnTo>
                      <a:pt x="603" y="737"/>
                    </a:lnTo>
                    <a:lnTo>
                      <a:pt x="621" y="741"/>
                    </a:lnTo>
                    <a:lnTo>
                      <a:pt x="640" y="746"/>
                    </a:lnTo>
                    <a:lnTo>
                      <a:pt x="658" y="751"/>
                    </a:lnTo>
                    <a:lnTo>
                      <a:pt x="677" y="756"/>
                    </a:lnTo>
                    <a:lnTo>
                      <a:pt x="696" y="760"/>
                    </a:lnTo>
                    <a:lnTo>
                      <a:pt x="715" y="765"/>
                    </a:lnTo>
                    <a:lnTo>
                      <a:pt x="735" y="769"/>
                    </a:lnTo>
                    <a:lnTo>
                      <a:pt x="753" y="774"/>
                    </a:lnTo>
                    <a:lnTo>
                      <a:pt x="773" y="777"/>
                    </a:lnTo>
                    <a:lnTo>
                      <a:pt x="792" y="781"/>
                    </a:lnTo>
                    <a:lnTo>
                      <a:pt x="811" y="785"/>
                    </a:lnTo>
                    <a:lnTo>
                      <a:pt x="831" y="787"/>
                    </a:lnTo>
                    <a:lnTo>
                      <a:pt x="851" y="791"/>
                    </a:lnTo>
                    <a:lnTo>
                      <a:pt x="871" y="793"/>
                    </a:lnTo>
                    <a:lnTo>
                      <a:pt x="890" y="797"/>
                    </a:lnTo>
                    <a:lnTo>
                      <a:pt x="910" y="800"/>
                    </a:lnTo>
                    <a:lnTo>
                      <a:pt x="930" y="802"/>
                    </a:lnTo>
                    <a:lnTo>
                      <a:pt x="950" y="805"/>
                    </a:lnTo>
                    <a:lnTo>
                      <a:pt x="970" y="807"/>
                    </a:lnTo>
                    <a:lnTo>
                      <a:pt x="991" y="809"/>
                    </a:lnTo>
                    <a:lnTo>
                      <a:pt x="1010" y="811"/>
                    </a:lnTo>
                    <a:lnTo>
                      <a:pt x="1030" y="812"/>
                    </a:lnTo>
                    <a:lnTo>
                      <a:pt x="1051" y="814"/>
                    </a:lnTo>
                    <a:lnTo>
                      <a:pt x="1071" y="816"/>
                    </a:lnTo>
                    <a:lnTo>
                      <a:pt x="1092" y="817"/>
                    </a:lnTo>
                    <a:lnTo>
                      <a:pt x="1112" y="818"/>
                    </a:lnTo>
                    <a:lnTo>
                      <a:pt x="1131" y="818"/>
                    </a:lnTo>
                    <a:lnTo>
                      <a:pt x="1152" y="819"/>
                    </a:lnTo>
                    <a:lnTo>
                      <a:pt x="1172" y="819"/>
                    </a:lnTo>
                    <a:lnTo>
                      <a:pt x="1193" y="821"/>
                    </a:lnTo>
                    <a:lnTo>
                      <a:pt x="1213" y="821"/>
                    </a:lnTo>
                    <a:lnTo>
                      <a:pt x="1234" y="821"/>
                    </a:lnTo>
                    <a:lnTo>
                      <a:pt x="1255" y="821"/>
                    </a:lnTo>
                    <a:lnTo>
                      <a:pt x="1275" y="821"/>
                    </a:lnTo>
                    <a:lnTo>
                      <a:pt x="1296" y="819"/>
                    </a:lnTo>
                    <a:lnTo>
                      <a:pt x="1316" y="819"/>
                    </a:lnTo>
                    <a:lnTo>
                      <a:pt x="1337" y="818"/>
                    </a:lnTo>
                    <a:lnTo>
                      <a:pt x="1356" y="817"/>
                    </a:lnTo>
                    <a:lnTo>
                      <a:pt x="1376" y="816"/>
                    </a:lnTo>
                    <a:lnTo>
                      <a:pt x="1397" y="814"/>
                    </a:lnTo>
                    <a:lnTo>
                      <a:pt x="1417" y="813"/>
                    </a:lnTo>
                    <a:lnTo>
                      <a:pt x="1438" y="812"/>
                    </a:lnTo>
                    <a:lnTo>
                      <a:pt x="1458" y="809"/>
                    </a:lnTo>
                    <a:lnTo>
                      <a:pt x="1477" y="808"/>
                    </a:lnTo>
                    <a:lnTo>
                      <a:pt x="1497" y="806"/>
                    </a:lnTo>
                    <a:lnTo>
                      <a:pt x="1518" y="803"/>
                    </a:lnTo>
                    <a:lnTo>
                      <a:pt x="1538" y="801"/>
                    </a:lnTo>
                    <a:lnTo>
                      <a:pt x="1558" y="798"/>
                    </a:lnTo>
                    <a:lnTo>
                      <a:pt x="1577" y="796"/>
                    </a:lnTo>
                    <a:lnTo>
                      <a:pt x="1597" y="792"/>
                    </a:lnTo>
                    <a:lnTo>
                      <a:pt x="1617" y="790"/>
                    </a:lnTo>
                    <a:lnTo>
                      <a:pt x="1637" y="786"/>
                    </a:lnTo>
                    <a:lnTo>
                      <a:pt x="1657" y="782"/>
                    </a:lnTo>
                    <a:lnTo>
                      <a:pt x="1675" y="779"/>
                    </a:lnTo>
                    <a:lnTo>
                      <a:pt x="1695" y="775"/>
                    </a:lnTo>
                    <a:lnTo>
                      <a:pt x="1713" y="771"/>
                    </a:lnTo>
                    <a:lnTo>
                      <a:pt x="1733" y="767"/>
                    </a:lnTo>
                    <a:lnTo>
                      <a:pt x="1752" y="762"/>
                    </a:lnTo>
                    <a:lnTo>
                      <a:pt x="1771" y="759"/>
                    </a:lnTo>
                    <a:lnTo>
                      <a:pt x="1790" y="754"/>
                    </a:lnTo>
                    <a:lnTo>
                      <a:pt x="1809" y="749"/>
                    </a:lnTo>
                    <a:lnTo>
                      <a:pt x="1827" y="744"/>
                    </a:lnTo>
                    <a:lnTo>
                      <a:pt x="1846" y="739"/>
                    </a:lnTo>
                    <a:lnTo>
                      <a:pt x="1864" y="734"/>
                    </a:lnTo>
                    <a:lnTo>
                      <a:pt x="1883" y="729"/>
                    </a:lnTo>
                    <a:lnTo>
                      <a:pt x="1900" y="723"/>
                    </a:lnTo>
                    <a:lnTo>
                      <a:pt x="1919" y="718"/>
                    </a:lnTo>
                    <a:lnTo>
                      <a:pt x="1936" y="712"/>
                    </a:lnTo>
                    <a:lnTo>
                      <a:pt x="1953" y="706"/>
                    </a:lnTo>
                    <a:lnTo>
                      <a:pt x="1970" y="699"/>
                    </a:lnTo>
                    <a:lnTo>
                      <a:pt x="1989" y="693"/>
                    </a:lnTo>
                    <a:lnTo>
                      <a:pt x="2005" y="687"/>
                    </a:lnTo>
                    <a:lnTo>
                      <a:pt x="2022" y="681"/>
                    </a:lnTo>
                    <a:lnTo>
                      <a:pt x="2040" y="673"/>
                    </a:lnTo>
                    <a:lnTo>
                      <a:pt x="2056" y="667"/>
                    </a:lnTo>
                    <a:lnTo>
                      <a:pt x="2073" y="660"/>
                    </a:lnTo>
                    <a:lnTo>
                      <a:pt x="2089" y="652"/>
                    </a:lnTo>
                    <a:lnTo>
                      <a:pt x="2105" y="646"/>
                    </a:lnTo>
                    <a:lnTo>
                      <a:pt x="2121" y="639"/>
                    </a:lnTo>
                    <a:lnTo>
                      <a:pt x="2137" y="631"/>
                    </a:lnTo>
                    <a:lnTo>
                      <a:pt x="2152" y="623"/>
                    </a:lnTo>
                    <a:lnTo>
                      <a:pt x="2168" y="615"/>
                    </a:lnTo>
                    <a:lnTo>
                      <a:pt x="2183" y="608"/>
                    </a:lnTo>
                    <a:lnTo>
                      <a:pt x="2198" y="599"/>
                    </a:lnTo>
                    <a:lnTo>
                      <a:pt x="2213" y="592"/>
                    </a:lnTo>
                    <a:lnTo>
                      <a:pt x="2227" y="583"/>
                    </a:lnTo>
                    <a:lnTo>
                      <a:pt x="2242" y="575"/>
                    </a:lnTo>
                    <a:lnTo>
                      <a:pt x="2256" y="566"/>
                    </a:lnTo>
                    <a:lnTo>
                      <a:pt x="2271" y="559"/>
                    </a:lnTo>
                    <a:lnTo>
                      <a:pt x="2284" y="549"/>
                    </a:lnTo>
                    <a:lnTo>
                      <a:pt x="2298" y="540"/>
                    </a:lnTo>
                    <a:lnTo>
                      <a:pt x="2310" y="531"/>
                    </a:lnTo>
                    <a:lnTo>
                      <a:pt x="2324" y="523"/>
                    </a:lnTo>
                    <a:lnTo>
                      <a:pt x="2336" y="513"/>
                    </a:lnTo>
                    <a:lnTo>
                      <a:pt x="2350" y="504"/>
                    </a:lnTo>
                    <a:lnTo>
                      <a:pt x="2362" y="494"/>
                    </a:lnTo>
                    <a:lnTo>
                      <a:pt x="2374" y="486"/>
                    </a:lnTo>
                    <a:lnTo>
                      <a:pt x="2386" y="476"/>
                    </a:lnTo>
                    <a:lnTo>
                      <a:pt x="2398" y="466"/>
                    </a:lnTo>
                    <a:lnTo>
                      <a:pt x="2409" y="456"/>
                    </a:lnTo>
                    <a:lnTo>
                      <a:pt x="2420" y="446"/>
                    </a:lnTo>
                    <a:lnTo>
                      <a:pt x="2431" y="436"/>
                    </a:lnTo>
                    <a:lnTo>
                      <a:pt x="2442" y="426"/>
                    </a:lnTo>
                    <a:lnTo>
                      <a:pt x="2452" y="416"/>
                    </a:lnTo>
                    <a:lnTo>
                      <a:pt x="2463" y="406"/>
                    </a:lnTo>
                    <a:lnTo>
                      <a:pt x="2473" y="395"/>
                    </a:lnTo>
                    <a:lnTo>
                      <a:pt x="2482" y="385"/>
                    </a:lnTo>
                    <a:lnTo>
                      <a:pt x="2492" y="374"/>
                    </a:lnTo>
                    <a:lnTo>
                      <a:pt x="2502" y="364"/>
                    </a:lnTo>
                    <a:lnTo>
                      <a:pt x="2510" y="353"/>
                    </a:lnTo>
                    <a:lnTo>
                      <a:pt x="2519" y="343"/>
                    </a:lnTo>
                    <a:lnTo>
                      <a:pt x="2528" y="332"/>
                    </a:lnTo>
                    <a:lnTo>
                      <a:pt x="2535" y="321"/>
                    </a:lnTo>
                    <a:lnTo>
                      <a:pt x="2544" y="310"/>
                    </a:lnTo>
                    <a:lnTo>
                      <a:pt x="2551" y="300"/>
                    </a:lnTo>
                    <a:lnTo>
                      <a:pt x="2559" y="289"/>
                    </a:lnTo>
                    <a:lnTo>
                      <a:pt x="2565" y="278"/>
                    </a:lnTo>
                    <a:lnTo>
                      <a:pt x="2572" y="267"/>
                    </a:lnTo>
                    <a:lnTo>
                      <a:pt x="2578" y="256"/>
                    </a:lnTo>
                    <a:lnTo>
                      <a:pt x="2585" y="245"/>
                    </a:lnTo>
                    <a:lnTo>
                      <a:pt x="2591" y="232"/>
                    </a:lnTo>
                    <a:lnTo>
                      <a:pt x="2596" y="221"/>
                    </a:lnTo>
                    <a:lnTo>
                      <a:pt x="2602" y="210"/>
                    </a:lnTo>
                    <a:lnTo>
                      <a:pt x="2607" y="199"/>
                    </a:lnTo>
                    <a:lnTo>
                      <a:pt x="2612" y="188"/>
                    </a:lnTo>
                    <a:lnTo>
                      <a:pt x="2615" y="175"/>
                    </a:lnTo>
                    <a:lnTo>
                      <a:pt x="2620" y="164"/>
                    </a:lnTo>
                    <a:lnTo>
                      <a:pt x="2624" y="153"/>
                    </a:lnTo>
                    <a:lnTo>
                      <a:pt x="2628" y="141"/>
                    </a:lnTo>
                    <a:lnTo>
                      <a:pt x="2631" y="130"/>
                    </a:lnTo>
                    <a:lnTo>
                      <a:pt x="2634" y="117"/>
                    </a:lnTo>
                    <a:lnTo>
                      <a:pt x="2636" y="106"/>
                    </a:lnTo>
                    <a:lnTo>
                      <a:pt x="2639" y="94"/>
                    </a:lnTo>
                    <a:lnTo>
                      <a:pt x="2641" y="83"/>
                    </a:lnTo>
                    <a:lnTo>
                      <a:pt x="2644" y="70"/>
                    </a:lnTo>
                    <a:lnTo>
                      <a:pt x="2645" y="59"/>
                    </a:lnTo>
                    <a:lnTo>
                      <a:pt x="2646" y="47"/>
                    </a:lnTo>
                    <a:lnTo>
                      <a:pt x="2648" y="36"/>
                    </a:lnTo>
                    <a:lnTo>
                      <a:pt x="2649" y="23"/>
                    </a:lnTo>
                    <a:lnTo>
                      <a:pt x="2649" y="12"/>
                    </a:lnTo>
                    <a:lnTo>
                      <a:pt x="2649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275" name="Freeform 188"/>
              <p:cNvSpPr>
                <a:spLocks/>
              </p:cNvSpPr>
              <p:nvPr/>
            </p:nvSpPr>
            <p:spPr bwMode="auto">
              <a:xfrm>
                <a:off x="-91" y="1800"/>
                <a:ext cx="104" cy="145"/>
              </a:xfrm>
              <a:custGeom>
                <a:avLst/>
                <a:gdLst>
                  <a:gd name="T0" fmla="*/ 0 w 417"/>
                  <a:gd name="T1" fmla="*/ 145 h 580"/>
                  <a:gd name="T2" fmla="*/ 4 w 417"/>
                  <a:gd name="T3" fmla="*/ 143 h 580"/>
                  <a:gd name="T4" fmla="*/ 7 w 417"/>
                  <a:gd name="T5" fmla="*/ 141 h 580"/>
                  <a:gd name="T6" fmla="*/ 11 w 417"/>
                  <a:gd name="T7" fmla="*/ 139 h 580"/>
                  <a:gd name="T8" fmla="*/ 14 w 417"/>
                  <a:gd name="T9" fmla="*/ 137 h 580"/>
                  <a:gd name="T10" fmla="*/ 17 w 417"/>
                  <a:gd name="T11" fmla="*/ 134 h 580"/>
                  <a:gd name="T12" fmla="*/ 21 w 417"/>
                  <a:gd name="T13" fmla="*/ 132 h 580"/>
                  <a:gd name="T14" fmla="*/ 24 w 417"/>
                  <a:gd name="T15" fmla="*/ 130 h 580"/>
                  <a:gd name="T16" fmla="*/ 27 w 417"/>
                  <a:gd name="T17" fmla="*/ 128 h 580"/>
                  <a:gd name="T18" fmla="*/ 30 w 417"/>
                  <a:gd name="T19" fmla="*/ 125 h 580"/>
                  <a:gd name="T20" fmla="*/ 33 w 417"/>
                  <a:gd name="T21" fmla="*/ 123 h 580"/>
                  <a:gd name="T22" fmla="*/ 36 w 417"/>
                  <a:gd name="T23" fmla="*/ 121 h 580"/>
                  <a:gd name="T24" fmla="*/ 39 w 417"/>
                  <a:gd name="T25" fmla="*/ 118 h 580"/>
                  <a:gd name="T26" fmla="*/ 42 w 417"/>
                  <a:gd name="T27" fmla="*/ 116 h 580"/>
                  <a:gd name="T28" fmla="*/ 45 w 417"/>
                  <a:gd name="T29" fmla="*/ 113 h 580"/>
                  <a:gd name="T30" fmla="*/ 48 w 417"/>
                  <a:gd name="T31" fmla="*/ 111 h 580"/>
                  <a:gd name="T32" fmla="*/ 50 w 417"/>
                  <a:gd name="T33" fmla="*/ 109 h 580"/>
                  <a:gd name="T34" fmla="*/ 53 w 417"/>
                  <a:gd name="T35" fmla="*/ 106 h 580"/>
                  <a:gd name="T36" fmla="*/ 56 w 417"/>
                  <a:gd name="T37" fmla="*/ 103 h 580"/>
                  <a:gd name="T38" fmla="*/ 58 w 417"/>
                  <a:gd name="T39" fmla="*/ 101 h 580"/>
                  <a:gd name="T40" fmla="*/ 61 w 417"/>
                  <a:gd name="T41" fmla="*/ 98 h 580"/>
                  <a:gd name="T42" fmla="*/ 63 w 417"/>
                  <a:gd name="T43" fmla="*/ 96 h 580"/>
                  <a:gd name="T44" fmla="*/ 65 w 417"/>
                  <a:gd name="T45" fmla="*/ 93 h 580"/>
                  <a:gd name="T46" fmla="*/ 68 w 417"/>
                  <a:gd name="T47" fmla="*/ 91 h 580"/>
                  <a:gd name="T48" fmla="*/ 70 w 417"/>
                  <a:gd name="T49" fmla="*/ 88 h 580"/>
                  <a:gd name="T50" fmla="*/ 72 w 417"/>
                  <a:gd name="T51" fmla="*/ 85 h 580"/>
                  <a:gd name="T52" fmla="*/ 74 w 417"/>
                  <a:gd name="T53" fmla="*/ 83 h 580"/>
                  <a:gd name="T54" fmla="*/ 76 w 417"/>
                  <a:gd name="T55" fmla="*/ 80 h 580"/>
                  <a:gd name="T56" fmla="*/ 78 w 417"/>
                  <a:gd name="T57" fmla="*/ 77 h 580"/>
                  <a:gd name="T58" fmla="*/ 80 w 417"/>
                  <a:gd name="T59" fmla="*/ 75 h 580"/>
                  <a:gd name="T60" fmla="*/ 82 w 417"/>
                  <a:gd name="T61" fmla="*/ 72 h 580"/>
                  <a:gd name="T62" fmla="*/ 83 w 417"/>
                  <a:gd name="T63" fmla="*/ 69 h 580"/>
                  <a:gd name="T64" fmla="*/ 85 w 417"/>
                  <a:gd name="T65" fmla="*/ 66 h 580"/>
                  <a:gd name="T66" fmla="*/ 87 w 417"/>
                  <a:gd name="T67" fmla="*/ 63 h 580"/>
                  <a:gd name="T68" fmla="*/ 88 w 417"/>
                  <a:gd name="T69" fmla="*/ 61 h 580"/>
                  <a:gd name="T70" fmla="*/ 90 w 417"/>
                  <a:gd name="T71" fmla="*/ 58 h 580"/>
                  <a:gd name="T72" fmla="*/ 91 w 417"/>
                  <a:gd name="T73" fmla="*/ 55 h 580"/>
                  <a:gd name="T74" fmla="*/ 92 w 417"/>
                  <a:gd name="T75" fmla="*/ 52 h 580"/>
                  <a:gd name="T76" fmla="*/ 94 w 417"/>
                  <a:gd name="T77" fmla="*/ 49 h 580"/>
                  <a:gd name="T78" fmla="*/ 95 w 417"/>
                  <a:gd name="T79" fmla="*/ 46 h 580"/>
                  <a:gd name="T80" fmla="*/ 96 w 417"/>
                  <a:gd name="T81" fmla="*/ 44 h 580"/>
                  <a:gd name="T82" fmla="*/ 97 w 417"/>
                  <a:gd name="T83" fmla="*/ 41 h 580"/>
                  <a:gd name="T84" fmla="*/ 98 w 417"/>
                  <a:gd name="T85" fmla="*/ 38 h 580"/>
                  <a:gd name="T86" fmla="*/ 99 w 417"/>
                  <a:gd name="T87" fmla="*/ 35 h 580"/>
                  <a:gd name="T88" fmla="*/ 100 w 417"/>
                  <a:gd name="T89" fmla="*/ 32 h 580"/>
                  <a:gd name="T90" fmla="*/ 100 w 417"/>
                  <a:gd name="T91" fmla="*/ 29 h 580"/>
                  <a:gd name="T92" fmla="*/ 101 w 417"/>
                  <a:gd name="T93" fmla="*/ 26 h 580"/>
                  <a:gd name="T94" fmla="*/ 102 w 417"/>
                  <a:gd name="T95" fmla="*/ 23 h 580"/>
                  <a:gd name="T96" fmla="*/ 102 w 417"/>
                  <a:gd name="T97" fmla="*/ 20 h 580"/>
                  <a:gd name="T98" fmla="*/ 103 w 417"/>
                  <a:gd name="T99" fmla="*/ 18 h 580"/>
                  <a:gd name="T100" fmla="*/ 103 w 417"/>
                  <a:gd name="T101" fmla="*/ 15 h 580"/>
                  <a:gd name="T102" fmla="*/ 103 w 417"/>
                  <a:gd name="T103" fmla="*/ 12 h 580"/>
                  <a:gd name="T104" fmla="*/ 104 w 417"/>
                  <a:gd name="T105" fmla="*/ 9 h 580"/>
                  <a:gd name="T106" fmla="*/ 104 w 417"/>
                  <a:gd name="T107" fmla="*/ 6 h 580"/>
                  <a:gd name="T108" fmla="*/ 104 w 417"/>
                  <a:gd name="T109" fmla="*/ 3 h 580"/>
                  <a:gd name="T110" fmla="*/ 104 w 417"/>
                  <a:gd name="T111" fmla="*/ 0 h 58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417" h="580">
                    <a:moveTo>
                      <a:pt x="0" y="580"/>
                    </a:moveTo>
                    <a:lnTo>
                      <a:pt x="15" y="571"/>
                    </a:lnTo>
                    <a:lnTo>
                      <a:pt x="29" y="564"/>
                    </a:lnTo>
                    <a:lnTo>
                      <a:pt x="44" y="555"/>
                    </a:lnTo>
                    <a:lnTo>
                      <a:pt x="57" y="546"/>
                    </a:lnTo>
                    <a:lnTo>
                      <a:pt x="70" y="536"/>
                    </a:lnTo>
                    <a:lnTo>
                      <a:pt x="83" y="528"/>
                    </a:lnTo>
                    <a:lnTo>
                      <a:pt x="96" y="519"/>
                    </a:lnTo>
                    <a:lnTo>
                      <a:pt x="109" y="510"/>
                    </a:lnTo>
                    <a:lnTo>
                      <a:pt x="121" y="500"/>
                    </a:lnTo>
                    <a:lnTo>
                      <a:pt x="134" y="492"/>
                    </a:lnTo>
                    <a:lnTo>
                      <a:pt x="146" y="482"/>
                    </a:lnTo>
                    <a:lnTo>
                      <a:pt x="157" y="472"/>
                    </a:lnTo>
                    <a:lnTo>
                      <a:pt x="168" y="462"/>
                    </a:lnTo>
                    <a:lnTo>
                      <a:pt x="181" y="453"/>
                    </a:lnTo>
                    <a:lnTo>
                      <a:pt x="192" y="444"/>
                    </a:lnTo>
                    <a:lnTo>
                      <a:pt x="202" y="434"/>
                    </a:lnTo>
                    <a:lnTo>
                      <a:pt x="213" y="424"/>
                    </a:lnTo>
                    <a:lnTo>
                      <a:pt x="223" y="413"/>
                    </a:lnTo>
                    <a:lnTo>
                      <a:pt x="234" y="403"/>
                    </a:lnTo>
                    <a:lnTo>
                      <a:pt x="243" y="393"/>
                    </a:lnTo>
                    <a:lnTo>
                      <a:pt x="252" y="383"/>
                    </a:lnTo>
                    <a:lnTo>
                      <a:pt x="262" y="372"/>
                    </a:lnTo>
                    <a:lnTo>
                      <a:pt x="271" y="362"/>
                    </a:lnTo>
                    <a:lnTo>
                      <a:pt x="280" y="351"/>
                    </a:lnTo>
                    <a:lnTo>
                      <a:pt x="288" y="341"/>
                    </a:lnTo>
                    <a:lnTo>
                      <a:pt x="297" y="330"/>
                    </a:lnTo>
                    <a:lnTo>
                      <a:pt x="304" y="319"/>
                    </a:lnTo>
                    <a:lnTo>
                      <a:pt x="313" y="308"/>
                    </a:lnTo>
                    <a:lnTo>
                      <a:pt x="320" y="298"/>
                    </a:lnTo>
                    <a:lnTo>
                      <a:pt x="328" y="287"/>
                    </a:lnTo>
                    <a:lnTo>
                      <a:pt x="334" y="275"/>
                    </a:lnTo>
                    <a:lnTo>
                      <a:pt x="341" y="264"/>
                    </a:lnTo>
                    <a:lnTo>
                      <a:pt x="348" y="253"/>
                    </a:lnTo>
                    <a:lnTo>
                      <a:pt x="354" y="242"/>
                    </a:lnTo>
                    <a:lnTo>
                      <a:pt x="359" y="231"/>
                    </a:lnTo>
                    <a:lnTo>
                      <a:pt x="365" y="220"/>
                    </a:lnTo>
                    <a:lnTo>
                      <a:pt x="370" y="209"/>
                    </a:lnTo>
                    <a:lnTo>
                      <a:pt x="375" y="196"/>
                    </a:lnTo>
                    <a:lnTo>
                      <a:pt x="380" y="185"/>
                    </a:lnTo>
                    <a:lnTo>
                      <a:pt x="385" y="174"/>
                    </a:lnTo>
                    <a:lnTo>
                      <a:pt x="388" y="163"/>
                    </a:lnTo>
                    <a:lnTo>
                      <a:pt x="392" y="151"/>
                    </a:lnTo>
                    <a:lnTo>
                      <a:pt x="396" y="139"/>
                    </a:lnTo>
                    <a:lnTo>
                      <a:pt x="399" y="128"/>
                    </a:lnTo>
                    <a:lnTo>
                      <a:pt x="402" y="116"/>
                    </a:lnTo>
                    <a:lnTo>
                      <a:pt x="406" y="105"/>
                    </a:lnTo>
                    <a:lnTo>
                      <a:pt x="408" y="92"/>
                    </a:lnTo>
                    <a:lnTo>
                      <a:pt x="409" y="81"/>
                    </a:lnTo>
                    <a:lnTo>
                      <a:pt x="412" y="70"/>
                    </a:lnTo>
                    <a:lnTo>
                      <a:pt x="413" y="58"/>
                    </a:lnTo>
                    <a:lnTo>
                      <a:pt x="414" y="47"/>
                    </a:lnTo>
                    <a:lnTo>
                      <a:pt x="416" y="34"/>
                    </a:lnTo>
                    <a:lnTo>
                      <a:pt x="417" y="23"/>
                    </a:lnTo>
                    <a:lnTo>
                      <a:pt x="417" y="11"/>
                    </a:lnTo>
                    <a:lnTo>
                      <a:pt x="417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276" name="Line 189"/>
              <p:cNvSpPr>
                <a:spLocks noChangeShapeType="1"/>
              </p:cNvSpPr>
              <p:nvPr/>
            </p:nvSpPr>
            <p:spPr bwMode="auto">
              <a:xfrm flipH="1">
                <a:off x="-973" y="1945"/>
                <a:ext cx="882" cy="51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277" name="Line 190"/>
              <p:cNvSpPr>
                <a:spLocks noChangeShapeType="1"/>
              </p:cNvSpPr>
              <p:nvPr/>
            </p:nvSpPr>
            <p:spPr bwMode="auto">
              <a:xfrm flipH="1" flipV="1">
                <a:off x="-1475" y="2165"/>
                <a:ext cx="147" cy="8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278" name="Line 191"/>
              <p:cNvSpPr>
                <a:spLocks noChangeShapeType="1"/>
              </p:cNvSpPr>
              <p:nvPr/>
            </p:nvSpPr>
            <p:spPr bwMode="auto">
              <a:xfrm flipV="1">
                <a:off x="-1475" y="1966"/>
                <a:ext cx="1" cy="199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279" name="Line 192"/>
              <p:cNvSpPr>
                <a:spLocks noChangeShapeType="1"/>
              </p:cNvSpPr>
              <p:nvPr/>
            </p:nvSpPr>
            <p:spPr bwMode="auto">
              <a:xfrm flipV="1">
                <a:off x="-543" y="1287"/>
                <a:ext cx="34" cy="2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280" name="Line 193"/>
              <p:cNvSpPr>
                <a:spLocks noChangeShapeType="1"/>
              </p:cNvSpPr>
              <p:nvPr/>
            </p:nvSpPr>
            <p:spPr bwMode="auto">
              <a:xfrm flipH="1" flipV="1">
                <a:off x="-543" y="1307"/>
                <a:ext cx="73" cy="43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281" name="Line 194"/>
              <p:cNvSpPr>
                <a:spLocks noChangeShapeType="1"/>
              </p:cNvSpPr>
              <p:nvPr/>
            </p:nvSpPr>
            <p:spPr bwMode="auto">
              <a:xfrm flipH="1">
                <a:off x="-470" y="1330"/>
                <a:ext cx="35" cy="2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282" name="Line 195"/>
              <p:cNvSpPr>
                <a:spLocks noChangeShapeType="1"/>
              </p:cNvSpPr>
              <p:nvPr/>
            </p:nvSpPr>
            <p:spPr bwMode="auto">
              <a:xfrm flipV="1">
                <a:off x="-509" y="1287"/>
                <a:ext cx="1" cy="4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283" name="Freeform 196"/>
              <p:cNvSpPr>
                <a:spLocks/>
              </p:cNvSpPr>
              <p:nvPr/>
            </p:nvSpPr>
            <p:spPr bwMode="auto">
              <a:xfrm>
                <a:off x="-528" y="1124"/>
                <a:ext cx="376" cy="220"/>
              </a:xfrm>
              <a:custGeom>
                <a:avLst/>
                <a:gdLst>
                  <a:gd name="T0" fmla="*/ 106 w 1506"/>
                  <a:gd name="T1" fmla="*/ 210 h 880"/>
                  <a:gd name="T2" fmla="*/ 124 w 1506"/>
                  <a:gd name="T3" fmla="*/ 214 h 880"/>
                  <a:gd name="T4" fmla="*/ 142 w 1506"/>
                  <a:gd name="T5" fmla="*/ 217 h 880"/>
                  <a:gd name="T6" fmla="*/ 160 w 1506"/>
                  <a:gd name="T7" fmla="*/ 219 h 880"/>
                  <a:gd name="T8" fmla="*/ 178 w 1506"/>
                  <a:gd name="T9" fmla="*/ 220 h 880"/>
                  <a:gd name="T10" fmla="*/ 197 w 1506"/>
                  <a:gd name="T11" fmla="*/ 220 h 880"/>
                  <a:gd name="T12" fmla="*/ 216 w 1506"/>
                  <a:gd name="T13" fmla="*/ 219 h 880"/>
                  <a:gd name="T14" fmla="*/ 234 w 1506"/>
                  <a:gd name="T15" fmla="*/ 217 h 880"/>
                  <a:gd name="T16" fmla="*/ 252 w 1506"/>
                  <a:gd name="T17" fmla="*/ 213 h 880"/>
                  <a:gd name="T18" fmla="*/ 269 w 1506"/>
                  <a:gd name="T19" fmla="*/ 209 h 880"/>
                  <a:gd name="T20" fmla="*/ 285 w 1506"/>
                  <a:gd name="T21" fmla="*/ 204 h 880"/>
                  <a:gd name="T22" fmla="*/ 301 w 1506"/>
                  <a:gd name="T23" fmla="*/ 198 h 880"/>
                  <a:gd name="T24" fmla="*/ 315 w 1506"/>
                  <a:gd name="T25" fmla="*/ 191 h 880"/>
                  <a:gd name="T26" fmla="*/ 328 w 1506"/>
                  <a:gd name="T27" fmla="*/ 183 h 880"/>
                  <a:gd name="T28" fmla="*/ 340 w 1506"/>
                  <a:gd name="T29" fmla="*/ 175 h 880"/>
                  <a:gd name="T30" fmla="*/ 350 w 1506"/>
                  <a:gd name="T31" fmla="*/ 166 h 880"/>
                  <a:gd name="T32" fmla="*/ 359 w 1506"/>
                  <a:gd name="T33" fmla="*/ 156 h 880"/>
                  <a:gd name="T34" fmla="*/ 366 w 1506"/>
                  <a:gd name="T35" fmla="*/ 146 h 880"/>
                  <a:gd name="T36" fmla="*/ 371 w 1506"/>
                  <a:gd name="T37" fmla="*/ 136 h 880"/>
                  <a:gd name="T38" fmla="*/ 374 w 1506"/>
                  <a:gd name="T39" fmla="*/ 125 h 880"/>
                  <a:gd name="T40" fmla="*/ 376 w 1506"/>
                  <a:gd name="T41" fmla="*/ 114 h 880"/>
                  <a:gd name="T42" fmla="*/ 376 w 1506"/>
                  <a:gd name="T43" fmla="*/ 104 h 880"/>
                  <a:gd name="T44" fmla="*/ 374 w 1506"/>
                  <a:gd name="T45" fmla="*/ 93 h 880"/>
                  <a:gd name="T46" fmla="*/ 370 w 1506"/>
                  <a:gd name="T47" fmla="*/ 82 h 880"/>
                  <a:gd name="T48" fmla="*/ 364 w 1506"/>
                  <a:gd name="T49" fmla="*/ 72 h 880"/>
                  <a:gd name="T50" fmla="*/ 357 w 1506"/>
                  <a:gd name="T51" fmla="*/ 62 h 880"/>
                  <a:gd name="T52" fmla="*/ 348 w 1506"/>
                  <a:gd name="T53" fmla="*/ 53 h 880"/>
                  <a:gd name="T54" fmla="*/ 338 w 1506"/>
                  <a:gd name="T55" fmla="*/ 44 h 880"/>
                  <a:gd name="T56" fmla="*/ 326 w 1506"/>
                  <a:gd name="T57" fmla="*/ 35 h 880"/>
                  <a:gd name="T58" fmla="*/ 312 w 1506"/>
                  <a:gd name="T59" fmla="*/ 28 h 880"/>
                  <a:gd name="T60" fmla="*/ 297 w 1506"/>
                  <a:gd name="T61" fmla="*/ 21 h 880"/>
                  <a:gd name="T62" fmla="*/ 282 w 1506"/>
                  <a:gd name="T63" fmla="*/ 15 h 880"/>
                  <a:gd name="T64" fmla="*/ 265 w 1506"/>
                  <a:gd name="T65" fmla="*/ 10 h 880"/>
                  <a:gd name="T66" fmla="*/ 248 w 1506"/>
                  <a:gd name="T67" fmla="*/ 6 h 880"/>
                  <a:gd name="T68" fmla="*/ 230 w 1506"/>
                  <a:gd name="T69" fmla="*/ 3 h 880"/>
                  <a:gd name="T70" fmla="*/ 212 w 1506"/>
                  <a:gd name="T71" fmla="*/ 1 h 880"/>
                  <a:gd name="T72" fmla="*/ 193 w 1506"/>
                  <a:gd name="T73" fmla="*/ 0 h 880"/>
                  <a:gd name="T74" fmla="*/ 175 w 1506"/>
                  <a:gd name="T75" fmla="*/ 0 h 880"/>
                  <a:gd name="T76" fmla="*/ 156 w 1506"/>
                  <a:gd name="T77" fmla="*/ 1 h 880"/>
                  <a:gd name="T78" fmla="*/ 138 w 1506"/>
                  <a:gd name="T79" fmla="*/ 4 h 880"/>
                  <a:gd name="T80" fmla="*/ 120 w 1506"/>
                  <a:gd name="T81" fmla="*/ 7 h 880"/>
                  <a:gd name="T82" fmla="*/ 103 w 1506"/>
                  <a:gd name="T83" fmla="*/ 11 h 880"/>
                  <a:gd name="T84" fmla="*/ 86 w 1506"/>
                  <a:gd name="T85" fmla="*/ 16 h 880"/>
                  <a:gd name="T86" fmla="*/ 71 w 1506"/>
                  <a:gd name="T87" fmla="*/ 22 h 880"/>
                  <a:gd name="T88" fmla="*/ 57 w 1506"/>
                  <a:gd name="T89" fmla="*/ 29 h 880"/>
                  <a:gd name="T90" fmla="*/ 43 w 1506"/>
                  <a:gd name="T91" fmla="*/ 37 h 880"/>
                  <a:gd name="T92" fmla="*/ 32 w 1506"/>
                  <a:gd name="T93" fmla="*/ 45 h 880"/>
                  <a:gd name="T94" fmla="*/ 22 w 1506"/>
                  <a:gd name="T95" fmla="*/ 54 h 880"/>
                  <a:gd name="T96" fmla="*/ 13 w 1506"/>
                  <a:gd name="T97" fmla="*/ 64 h 880"/>
                  <a:gd name="T98" fmla="*/ 6 w 1506"/>
                  <a:gd name="T99" fmla="*/ 74 h 880"/>
                  <a:gd name="T100" fmla="*/ 1 w 1506"/>
                  <a:gd name="T101" fmla="*/ 84 h 88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506" h="880">
                    <a:moveTo>
                      <a:pt x="372" y="824"/>
                    </a:moveTo>
                    <a:lnTo>
                      <a:pt x="386" y="829"/>
                    </a:lnTo>
                    <a:lnTo>
                      <a:pt x="399" y="833"/>
                    </a:lnTo>
                    <a:lnTo>
                      <a:pt x="413" y="837"/>
                    </a:lnTo>
                    <a:lnTo>
                      <a:pt x="425" y="840"/>
                    </a:lnTo>
                    <a:lnTo>
                      <a:pt x="439" y="844"/>
                    </a:lnTo>
                    <a:lnTo>
                      <a:pt x="454" y="846"/>
                    </a:lnTo>
                    <a:lnTo>
                      <a:pt x="467" y="850"/>
                    </a:lnTo>
                    <a:lnTo>
                      <a:pt x="481" y="854"/>
                    </a:lnTo>
                    <a:lnTo>
                      <a:pt x="496" y="856"/>
                    </a:lnTo>
                    <a:lnTo>
                      <a:pt x="509" y="859"/>
                    </a:lnTo>
                    <a:lnTo>
                      <a:pt x="524" y="861"/>
                    </a:lnTo>
                    <a:lnTo>
                      <a:pt x="538" y="864"/>
                    </a:lnTo>
                    <a:lnTo>
                      <a:pt x="553" y="866"/>
                    </a:lnTo>
                    <a:lnTo>
                      <a:pt x="567" y="869"/>
                    </a:lnTo>
                    <a:lnTo>
                      <a:pt x="581" y="870"/>
                    </a:lnTo>
                    <a:lnTo>
                      <a:pt x="596" y="872"/>
                    </a:lnTo>
                    <a:lnTo>
                      <a:pt x="611" y="874"/>
                    </a:lnTo>
                    <a:lnTo>
                      <a:pt x="625" y="875"/>
                    </a:lnTo>
                    <a:lnTo>
                      <a:pt x="640" y="876"/>
                    </a:lnTo>
                    <a:lnTo>
                      <a:pt x="655" y="877"/>
                    </a:lnTo>
                    <a:lnTo>
                      <a:pt x="670" y="879"/>
                    </a:lnTo>
                    <a:lnTo>
                      <a:pt x="685" y="879"/>
                    </a:lnTo>
                    <a:lnTo>
                      <a:pt x="700" y="880"/>
                    </a:lnTo>
                    <a:lnTo>
                      <a:pt x="714" y="880"/>
                    </a:lnTo>
                    <a:lnTo>
                      <a:pt x="729" y="880"/>
                    </a:lnTo>
                    <a:lnTo>
                      <a:pt x="745" y="880"/>
                    </a:lnTo>
                    <a:lnTo>
                      <a:pt x="760" y="880"/>
                    </a:lnTo>
                    <a:lnTo>
                      <a:pt x="775" y="880"/>
                    </a:lnTo>
                    <a:lnTo>
                      <a:pt x="790" y="880"/>
                    </a:lnTo>
                    <a:lnTo>
                      <a:pt x="805" y="879"/>
                    </a:lnTo>
                    <a:lnTo>
                      <a:pt x="819" y="879"/>
                    </a:lnTo>
                    <a:lnTo>
                      <a:pt x="834" y="877"/>
                    </a:lnTo>
                    <a:lnTo>
                      <a:pt x="849" y="876"/>
                    </a:lnTo>
                    <a:lnTo>
                      <a:pt x="864" y="875"/>
                    </a:lnTo>
                    <a:lnTo>
                      <a:pt x="879" y="874"/>
                    </a:lnTo>
                    <a:lnTo>
                      <a:pt x="894" y="871"/>
                    </a:lnTo>
                    <a:lnTo>
                      <a:pt x="908" y="870"/>
                    </a:lnTo>
                    <a:lnTo>
                      <a:pt x="922" y="867"/>
                    </a:lnTo>
                    <a:lnTo>
                      <a:pt x="937" y="866"/>
                    </a:lnTo>
                    <a:lnTo>
                      <a:pt x="952" y="864"/>
                    </a:lnTo>
                    <a:lnTo>
                      <a:pt x="965" y="861"/>
                    </a:lnTo>
                    <a:lnTo>
                      <a:pt x="980" y="859"/>
                    </a:lnTo>
                    <a:lnTo>
                      <a:pt x="994" y="856"/>
                    </a:lnTo>
                    <a:lnTo>
                      <a:pt x="1008" y="853"/>
                    </a:lnTo>
                    <a:lnTo>
                      <a:pt x="1022" y="850"/>
                    </a:lnTo>
                    <a:lnTo>
                      <a:pt x="1036" y="846"/>
                    </a:lnTo>
                    <a:lnTo>
                      <a:pt x="1050" y="843"/>
                    </a:lnTo>
                    <a:lnTo>
                      <a:pt x="1064" y="840"/>
                    </a:lnTo>
                    <a:lnTo>
                      <a:pt x="1076" y="837"/>
                    </a:lnTo>
                    <a:lnTo>
                      <a:pt x="1090" y="832"/>
                    </a:lnTo>
                    <a:lnTo>
                      <a:pt x="1104" y="828"/>
                    </a:lnTo>
                    <a:lnTo>
                      <a:pt x="1117" y="824"/>
                    </a:lnTo>
                    <a:lnTo>
                      <a:pt x="1130" y="819"/>
                    </a:lnTo>
                    <a:lnTo>
                      <a:pt x="1143" y="816"/>
                    </a:lnTo>
                    <a:lnTo>
                      <a:pt x="1155" y="811"/>
                    </a:lnTo>
                    <a:lnTo>
                      <a:pt x="1168" y="806"/>
                    </a:lnTo>
                    <a:lnTo>
                      <a:pt x="1180" y="801"/>
                    </a:lnTo>
                    <a:lnTo>
                      <a:pt x="1193" y="796"/>
                    </a:lnTo>
                    <a:lnTo>
                      <a:pt x="1204" y="791"/>
                    </a:lnTo>
                    <a:lnTo>
                      <a:pt x="1216" y="786"/>
                    </a:lnTo>
                    <a:lnTo>
                      <a:pt x="1227" y="780"/>
                    </a:lnTo>
                    <a:lnTo>
                      <a:pt x="1240" y="775"/>
                    </a:lnTo>
                    <a:lnTo>
                      <a:pt x="1251" y="769"/>
                    </a:lnTo>
                    <a:lnTo>
                      <a:pt x="1262" y="764"/>
                    </a:lnTo>
                    <a:lnTo>
                      <a:pt x="1273" y="757"/>
                    </a:lnTo>
                    <a:lnTo>
                      <a:pt x="1283" y="751"/>
                    </a:lnTo>
                    <a:lnTo>
                      <a:pt x="1294" y="745"/>
                    </a:lnTo>
                    <a:lnTo>
                      <a:pt x="1304" y="739"/>
                    </a:lnTo>
                    <a:lnTo>
                      <a:pt x="1314" y="733"/>
                    </a:lnTo>
                    <a:lnTo>
                      <a:pt x="1324" y="725"/>
                    </a:lnTo>
                    <a:lnTo>
                      <a:pt x="1333" y="719"/>
                    </a:lnTo>
                    <a:lnTo>
                      <a:pt x="1342" y="713"/>
                    </a:lnTo>
                    <a:lnTo>
                      <a:pt x="1352" y="706"/>
                    </a:lnTo>
                    <a:lnTo>
                      <a:pt x="1361" y="698"/>
                    </a:lnTo>
                    <a:lnTo>
                      <a:pt x="1369" y="692"/>
                    </a:lnTo>
                    <a:lnTo>
                      <a:pt x="1378" y="685"/>
                    </a:lnTo>
                    <a:lnTo>
                      <a:pt x="1385" y="677"/>
                    </a:lnTo>
                    <a:lnTo>
                      <a:pt x="1394" y="670"/>
                    </a:lnTo>
                    <a:lnTo>
                      <a:pt x="1401" y="662"/>
                    </a:lnTo>
                    <a:lnTo>
                      <a:pt x="1409" y="655"/>
                    </a:lnTo>
                    <a:lnTo>
                      <a:pt x="1416" y="647"/>
                    </a:lnTo>
                    <a:lnTo>
                      <a:pt x="1422" y="640"/>
                    </a:lnTo>
                    <a:lnTo>
                      <a:pt x="1430" y="631"/>
                    </a:lnTo>
                    <a:lnTo>
                      <a:pt x="1436" y="624"/>
                    </a:lnTo>
                    <a:lnTo>
                      <a:pt x="1442" y="617"/>
                    </a:lnTo>
                    <a:lnTo>
                      <a:pt x="1448" y="608"/>
                    </a:lnTo>
                    <a:lnTo>
                      <a:pt x="1453" y="600"/>
                    </a:lnTo>
                    <a:lnTo>
                      <a:pt x="1459" y="592"/>
                    </a:lnTo>
                    <a:lnTo>
                      <a:pt x="1464" y="584"/>
                    </a:lnTo>
                    <a:lnTo>
                      <a:pt x="1468" y="576"/>
                    </a:lnTo>
                    <a:lnTo>
                      <a:pt x="1473" y="567"/>
                    </a:lnTo>
                    <a:lnTo>
                      <a:pt x="1477" y="560"/>
                    </a:lnTo>
                    <a:lnTo>
                      <a:pt x="1482" y="551"/>
                    </a:lnTo>
                    <a:lnTo>
                      <a:pt x="1485" y="542"/>
                    </a:lnTo>
                    <a:lnTo>
                      <a:pt x="1488" y="534"/>
                    </a:lnTo>
                    <a:lnTo>
                      <a:pt x="1492" y="526"/>
                    </a:lnTo>
                    <a:lnTo>
                      <a:pt x="1494" y="518"/>
                    </a:lnTo>
                    <a:lnTo>
                      <a:pt x="1497" y="509"/>
                    </a:lnTo>
                    <a:lnTo>
                      <a:pt x="1499" y="500"/>
                    </a:lnTo>
                    <a:lnTo>
                      <a:pt x="1500" y="492"/>
                    </a:lnTo>
                    <a:lnTo>
                      <a:pt x="1503" y="483"/>
                    </a:lnTo>
                    <a:lnTo>
                      <a:pt x="1504" y="474"/>
                    </a:lnTo>
                    <a:lnTo>
                      <a:pt x="1504" y="466"/>
                    </a:lnTo>
                    <a:lnTo>
                      <a:pt x="1505" y="457"/>
                    </a:lnTo>
                    <a:lnTo>
                      <a:pt x="1505" y="448"/>
                    </a:lnTo>
                    <a:lnTo>
                      <a:pt x="1506" y="440"/>
                    </a:lnTo>
                    <a:lnTo>
                      <a:pt x="1505" y="431"/>
                    </a:lnTo>
                    <a:lnTo>
                      <a:pt x="1505" y="422"/>
                    </a:lnTo>
                    <a:lnTo>
                      <a:pt x="1504" y="414"/>
                    </a:lnTo>
                    <a:lnTo>
                      <a:pt x="1504" y="405"/>
                    </a:lnTo>
                    <a:lnTo>
                      <a:pt x="1503" y="396"/>
                    </a:lnTo>
                    <a:lnTo>
                      <a:pt x="1500" y="388"/>
                    </a:lnTo>
                    <a:lnTo>
                      <a:pt x="1499" y="379"/>
                    </a:lnTo>
                    <a:lnTo>
                      <a:pt x="1497" y="371"/>
                    </a:lnTo>
                    <a:lnTo>
                      <a:pt x="1494" y="363"/>
                    </a:lnTo>
                    <a:lnTo>
                      <a:pt x="1492" y="354"/>
                    </a:lnTo>
                    <a:lnTo>
                      <a:pt x="1488" y="346"/>
                    </a:lnTo>
                    <a:lnTo>
                      <a:pt x="1484" y="337"/>
                    </a:lnTo>
                    <a:lnTo>
                      <a:pt x="1480" y="328"/>
                    </a:lnTo>
                    <a:lnTo>
                      <a:pt x="1477" y="320"/>
                    </a:lnTo>
                    <a:lnTo>
                      <a:pt x="1473" y="312"/>
                    </a:lnTo>
                    <a:lnTo>
                      <a:pt x="1468" y="304"/>
                    </a:lnTo>
                    <a:lnTo>
                      <a:pt x="1463" y="295"/>
                    </a:lnTo>
                    <a:lnTo>
                      <a:pt x="1458" y="288"/>
                    </a:lnTo>
                    <a:lnTo>
                      <a:pt x="1453" y="279"/>
                    </a:lnTo>
                    <a:lnTo>
                      <a:pt x="1448" y="272"/>
                    </a:lnTo>
                    <a:lnTo>
                      <a:pt x="1442" y="263"/>
                    </a:lnTo>
                    <a:lnTo>
                      <a:pt x="1436" y="256"/>
                    </a:lnTo>
                    <a:lnTo>
                      <a:pt x="1430" y="248"/>
                    </a:lnTo>
                    <a:lnTo>
                      <a:pt x="1422" y="239"/>
                    </a:lnTo>
                    <a:lnTo>
                      <a:pt x="1416" y="232"/>
                    </a:lnTo>
                    <a:lnTo>
                      <a:pt x="1409" y="225"/>
                    </a:lnTo>
                    <a:lnTo>
                      <a:pt x="1401" y="217"/>
                    </a:lnTo>
                    <a:lnTo>
                      <a:pt x="1394" y="210"/>
                    </a:lnTo>
                    <a:lnTo>
                      <a:pt x="1385" y="202"/>
                    </a:lnTo>
                    <a:lnTo>
                      <a:pt x="1378" y="195"/>
                    </a:lnTo>
                    <a:lnTo>
                      <a:pt x="1369" y="189"/>
                    </a:lnTo>
                    <a:lnTo>
                      <a:pt x="1361" y="181"/>
                    </a:lnTo>
                    <a:lnTo>
                      <a:pt x="1352" y="174"/>
                    </a:lnTo>
                    <a:lnTo>
                      <a:pt x="1342" y="168"/>
                    </a:lnTo>
                    <a:lnTo>
                      <a:pt x="1333" y="160"/>
                    </a:lnTo>
                    <a:lnTo>
                      <a:pt x="1324" y="154"/>
                    </a:lnTo>
                    <a:lnTo>
                      <a:pt x="1314" y="148"/>
                    </a:lnTo>
                    <a:lnTo>
                      <a:pt x="1304" y="141"/>
                    </a:lnTo>
                    <a:lnTo>
                      <a:pt x="1293" y="134"/>
                    </a:lnTo>
                    <a:lnTo>
                      <a:pt x="1283" y="128"/>
                    </a:lnTo>
                    <a:lnTo>
                      <a:pt x="1272" y="122"/>
                    </a:lnTo>
                    <a:lnTo>
                      <a:pt x="1261" y="117"/>
                    </a:lnTo>
                    <a:lnTo>
                      <a:pt x="1249" y="111"/>
                    </a:lnTo>
                    <a:lnTo>
                      <a:pt x="1238" y="105"/>
                    </a:lnTo>
                    <a:lnTo>
                      <a:pt x="1227" y="100"/>
                    </a:lnTo>
                    <a:lnTo>
                      <a:pt x="1216" y="95"/>
                    </a:lnTo>
                    <a:lnTo>
                      <a:pt x="1204" y="89"/>
                    </a:lnTo>
                    <a:lnTo>
                      <a:pt x="1191" y="84"/>
                    </a:lnTo>
                    <a:lnTo>
                      <a:pt x="1179" y="79"/>
                    </a:lnTo>
                    <a:lnTo>
                      <a:pt x="1168" y="74"/>
                    </a:lnTo>
                    <a:lnTo>
                      <a:pt x="1154" y="69"/>
                    </a:lnTo>
                    <a:lnTo>
                      <a:pt x="1142" y="65"/>
                    </a:lnTo>
                    <a:lnTo>
                      <a:pt x="1130" y="60"/>
                    </a:lnTo>
                    <a:lnTo>
                      <a:pt x="1116" y="55"/>
                    </a:lnTo>
                    <a:lnTo>
                      <a:pt x="1104" y="52"/>
                    </a:lnTo>
                    <a:lnTo>
                      <a:pt x="1090" y="48"/>
                    </a:lnTo>
                    <a:lnTo>
                      <a:pt x="1076" y="44"/>
                    </a:lnTo>
                    <a:lnTo>
                      <a:pt x="1063" y="40"/>
                    </a:lnTo>
                    <a:lnTo>
                      <a:pt x="1049" y="37"/>
                    </a:lnTo>
                    <a:lnTo>
                      <a:pt x="1036" y="33"/>
                    </a:lnTo>
                    <a:lnTo>
                      <a:pt x="1022" y="31"/>
                    </a:lnTo>
                    <a:lnTo>
                      <a:pt x="1007" y="27"/>
                    </a:lnTo>
                    <a:lnTo>
                      <a:pt x="994" y="24"/>
                    </a:lnTo>
                    <a:lnTo>
                      <a:pt x="980" y="22"/>
                    </a:lnTo>
                    <a:lnTo>
                      <a:pt x="965" y="18"/>
                    </a:lnTo>
                    <a:lnTo>
                      <a:pt x="950" y="16"/>
                    </a:lnTo>
                    <a:lnTo>
                      <a:pt x="937" y="14"/>
                    </a:lnTo>
                    <a:lnTo>
                      <a:pt x="922" y="12"/>
                    </a:lnTo>
                    <a:lnTo>
                      <a:pt x="907" y="10"/>
                    </a:lnTo>
                    <a:lnTo>
                      <a:pt x="892" y="8"/>
                    </a:lnTo>
                    <a:lnTo>
                      <a:pt x="877" y="7"/>
                    </a:lnTo>
                    <a:lnTo>
                      <a:pt x="864" y="5"/>
                    </a:lnTo>
                    <a:lnTo>
                      <a:pt x="849" y="3"/>
                    </a:lnTo>
                    <a:lnTo>
                      <a:pt x="834" y="3"/>
                    </a:lnTo>
                    <a:lnTo>
                      <a:pt x="819" y="2"/>
                    </a:lnTo>
                    <a:lnTo>
                      <a:pt x="803" y="1"/>
                    </a:lnTo>
                    <a:lnTo>
                      <a:pt x="789" y="1"/>
                    </a:lnTo>
                    <a:lnTo>
                      <a:pt x="774" y="0"/>
                    </a:lnTo>
                    <a:lnTo>
                      <a:pt x="759" y="0"/>
                    </a:lnTo>
                    <a:lnTo>
                      <a:pt x="744" y="0"/>
                    </a:lnTo>
                    <a:lnTo>
                      <a:pt x="729" y="0"/>
                    </a:lnTo>
                    <a:lnTo>
                      <a:pt x="714" y="0"/>
                    </a:lnTo>
                    <a:lnTo>
                      <a:pt x="700" y="1"/>
                    </a:lnTo>
                    <a:lnTo>
                      <a:pt x="685" y="1"/>
                    </a:lnTo>
                    <a:lnTo>
                      <a:pt x="670" y="2"/>
                    </a:lnTo>
                    <a:lnTo>
                      <a:pt x="655" y="2"/>
                    </a:lnTo>
                    <a:lnTo>
                      <a:pt x="640" y="3"/>
                    </a:lnTo>
                    <a:lnTo>
                      <a:pt x="625" y="5"/>
                    </a:lnTo>
                    <a:lnTo>
                      <a:pt x="611" y="7"/>
                    </a:lnTo>
                    <a:lnTo>
                      <a:pt x="596" y="8"/>
                    </a:lnTo>
                    <a:lnTo>
                      <a:pt x="581" y="10"/>
                    </a:lnTo>
                    <a:lnTo>
                      <a:pt x="566" y="12"/>
                    </a:lnTo>
                    <a:lnTo>
                      <a:pt x="551" y="14"/>
                    </a:lnTo>
                    <a:lnTo>
                      <a:pt x="538" y="16"/>
                    </a:lnTo>
                    <a:lnTo>
                      <a:pt x="523" y="18"/>
                    </a:lnTo>
                    <a:lnTo>
                      <a:pt x="509" y="21"/>
                    </a:lnTo>
                    <a:lnTo>
                      <a:pt x="494" y="24"/>
                    </a:lnTo>
                    <a:lnTo>
                      <a:pt x="481" y="27"/>
                    </a:lnTo>
                    <a:lnTo>
                      <a:pt x="466" y="29"/>
                    </a:lnTo>
                    <a:lnTo>
                      <a:pt x="452" y="33"/>
                    </a:lnTo>
                    <a:lnTo>
                      <a:pt x="439" y="37"/>
                    </a:lnTo>
                    <a:lnTo>
                      <a:pt x="425" y="40"/>
                    </a:lnTo>
                    <a:lnTo>
                      <a:pt x="412" y="44"/>
                    </a:lnTo>
                    <a:lnTo>
                      <a:pt x="398" y="48"/>
                    </a:lnTo>
                    <a:lnTo>
                      <a:pt x="386" y="52"/>
                    </a:lnTo>
                    <a:lnTo>
                      <a:pt x="372" y="55"/>
                    </a:lnTo>
                    <a:lnTo>
                      <a:pt x="359" y="60"/>
                    </a:lnTo>
                    <a:lnTo>
                      <a:pt x="346" y="64"/>
                    </a:lnTo>
                    <a:lnTo>
                      <a:pt x="334" y="69"/>
                    </a:lnTo>
                    <a:lnTo>
                      <a:pt x="321" y="74"/>
                    </a:lnTo>
                    <a:lnTo>
                      <a:pt x="309" y="79"/>
                    </a:lnTo>
                    <a:lnTo>
                      <a:pt x="297" y="84"/>
                    </a:lnTo>
                    <a:lnTo>
                      <a:pt x="284" y="89"/>
                    </a:lnTo>
                    <a:lnTo>
                      <a:pt x="272" y="94"/>
                    </a:lnTo>
                    <a:lnTo>
                      <a:pt x="261" y="100"/>
                    </a:lnTo>
                    <a:lnTo>
                      <a:pt x="250" y="105"/>
                    </a:lnTo>
                    <a:lnTo>
                      <a:pt x="239" y="111"/>
                    </a:lnTo>
                    <a:lnTo>
                      <a:pt x="228" y="117"/>
                    </a:lnTo>
                    <a:lnTo>
                      <a:pt x="216" y="122"/>
                    </a:lnTo>
                    <a:lnTo>
                      <a:pt x="205" y="128"/>
                    </a:lnTo>
                    <a:lnTo>
                      <a:pt x="195" y="134"/>
                    </a:lnTo>
                    <a:lnTo>
                      <a:pt x="184" y="141"/>
                    </a:lnTo>
                    <a:lnTo>
                      <a:pt x="174" y="147"/>
                    </a:lnTo>
                    <a:lnTo>
                      <a:pt x="165" y="154"/>
                    </a:lnTo>
                    <a:lnTo>
                      <a:pt x="156" y="160"/>
                    </a:lnTo>
                    <a:lnTo>
                      <a:pt x="146" y="167"/>
                    </a:lnTo>
                    <a:lnTo>
                      <a:pt x="137" y="174"/>
                    </a:lnTo>
                    <a:lnTo>
                      <a:pt x="127" y="181"/>
                    </a:lnTo>
                    <a:lnTo>
                      <a:pt x="119" y="188"/>
                    </a:lnTo>
                    <a:lnTo>
                      <a:pt x="110" y="195"/>
                    </a:lnTo>
                    <a:lnTo>
                      <a:pt x="103" y="202"/>
                    </a:lnTo>
                    <a:lnTo>
                      <a:pt x="94" y="210"/>
                    </a:lnTo>
                    <a:lnTo>
                      <a:pt x="87" y="217"/>
                    </a:lnTo>
                    <a:lnTo>
                      <a:pt x="79" y="225"/>
                    </a:lnTo>
                    <a:lnTo>
                      <a:pt x="72" y="232"/>
                    </a:lnTo>
                    <a:lnTo>
                      <a:pt x="66" y="239"/>
                    </a:lnTo>
                    <a:lnTo>
                      <a:pt x="58" y="247"/>
                    </a:lnTo>
                    <a:lnTo>
                      <a:pt x="52" y="256"/>
                    </a:lnTo>
                    <a:lnTo>
                      <a:pt x="46" y="263"/>
                    </a:lnTo>
                    <a:lnTo>
                      <a:pt x="40" y="272"/>
                    </a:lnTo>
                    <a:lnTo>
                      <a:pt x="35" y="279"/>
                    </a:lnTo>
                    <a:lnTo>
                      <a:pt x="30" y="288"/>
                    </a:lnTo>
                    <a:lnTo>
                      <a:pt x="24" y="295"/>
                    </a:lnTo>
                    <a:lnTo>
                      <a:pt x="20" y="304"/>
                    </a:lnTo>
                    <a:lnTo>
                      <a:pt x="15" y="311"/>
                    </a:lnTo>
                    <a:lnTo>
                      <a:pt x="11" y="320"/>
                    </a:lnTo>
                    <a:lnTo>
                      <a:pt x="6" y="328"/>
                    </a:lnTo>
                    <a:lnTo>
                      <a:pt x="3" y="337"/>
                    </a:lnTo>
                    <a:lnTo>
                      <a:pt x="0" y="346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284" name="Freeform 197"/>
              <p:cNvSpPr>
                <a:spLocks/>
              </p:cNvSpPr>
              <p:nvPr/>
            </p:nvSpPr>
            <p:spPr bwMode="auto">
              <a:xfrm>
                <a:off x="-533" y="1210"/>
                <a:ext cx="24" cy="77"/>
              </a:xfrm>
              <a:custGeom>
                <a:avLst/>
                <a:gdLst>
                  <a:gd name="T0" fmla="*/ 5 w 96"/>
                  <a:gd name="T1" fmla="*/ 0 h 309"/>
                  <a:gd name="T2" fmla="*/ 4 w 96"/>
                  <a:gd name="T3" fmla="*/ 2 h 309"/>
                  <a:gd name="T4" fmla="*/ 3 w 96"/>
                  <a:gd name="T5" fmla="*/ 4 h 309"/>
                  <a:gd name="T6" fmla="*/ 3 w 96"/>
                  <a:gd name="T7" fmla="*/ 6 h 309"/>
                  <a:gd name="T8" fmla="*/ 2 w 96"/>
                  <a:gd name="T9" fmla="*/ 8 h 309"/>
                  <a:gd name="T10" fmla="*/ 2 w 96"/>
                  <a:gd name="T11" fmla="*/ 10 h 309"/>
                  <a:gd name="T12" fmla="*/ 1 w 96"/>
                  <a:gd name="T13" fmla="*/ 12 h 309"/>
                  <a:gd name="T14" fmla="*/ 1 w 96"/>
                  <a:gd name="T15" fmla="*/ 15 h 309"/>
                  <a:gd name="T16" fmla="*/ 0 w 96"/>
                  <a:gd name="T17" fmla="*/ 17 h 309"/>
                  <a:gd name="T18" fmla="*/ 0 w 96"/>
                  <a:gd name="T19" fmla="*/ 19 h 309"/>
                  <a:gd name="T20" fmla="*/ 0 w 96"/>
                  <a:gd name="T21" fmla="*/ 21 h 309"/>
                  <a:gd name="T22" fmla="*/ 0 w 96"/>
                  <a:gd name="T23" fmla="*/ 23 h 309"/>
                  <a:gd name="T24" fmla="*/ 0 w 96"/>
                  <a:gd name="T25" fmla="*/ 25 h 309"/>
                  <a:gd name="T26" fmla="*/ 0 w 96"/>
                  <a:gd name="T27" fmla="*/ 28 h 309"/>
                  <a:gd name="T28" fmla="*/ 0 w 96"/>
                  <a:gd name="T29" fmla="*/ 30 h 309"/>
                  <a:gd name="T30" fmla="*/ 1 w 96"/>
                  <a:gd name="T31" fmla="*/ 32 h 309"/>
                  <a:gd name="T32" fmla="*/ 1 w 96"/>
                  <a:gd name="T33" fmla="*/ 34 h 309"/>
                  <a:gd name="T34" fmla="*/ 1 w 96"/>
                  <a:gd name="T35" fmla="*/ 36 h 309"/>
                  <a:gd name="T36" fmla="*/ 2 w 96"/>
                  <a:gd name="T37" fmla="*/ 38 h 309"/>
                  <a:gd name="T38" fmla="*/ 3 w 96"/>
                  <a:gd name="T39" fmla="*/ 41 h 309"/>
                  <a:gd name="T40" fmla="*/ 3 w 96"/>
                  <a:gd name="T41" fmla="*/ 42 h 309"/>
                  <a:gd name="T42" fmla="*/ 4 w 96"/>
                  <a:gd name="T43" fmla="*/ 45 h 309"/>
                  <a:gd name="T44" fmla="*/ 4 w 96"/>
                  <a:gd name="T45" fmla="*/ 47 h 309"/>
                  <a:gd name="T46" fmla="*/ 5 w 96"/>
                  <a:gd name="T47" fmla="*/ 49 h 309"/>
                  <a:gd name="T48" fmla="*/ 6 w 96"/>
                  <a:gd name="T49" fmla="*/ 51 h 309"/>
                  <a:gd name="T50" fmla="*/ 7 w 96"/>
                  <a:gd name="T51" fmla="*/ 53 h 309"/>
                  <a:gd name="T52" fmla="*/ 8 w 96"/>
                  <a:gd name="T53" fmla="*/ 55 h 309"/>
                  <a:gd name="T54" fmla="*/ 9 w 96"/>
                  <a:gd name="T55" fmla="*/ 57 h 309"/>
                  <a:gd name="T56" fmla="*/ 11 w 96"/>
                  <a:gd name="T57" fmla="*/ 59 h 309"/>
                  <a:gd name="T58" fmla="*/ 12 w 96"/>
                  <a:gd name="T59" fmla="*/ 61 h 309"/>
                  <a:gd name="T60" fmla="*/ 13 w 96"/>
                  <a:gd name="T61" fmla="*/ 63 h 309"/>
                  <a:gd name="T62" fmla="*/ 15 w 96"/>
                  <a:gd name="T63" fmla="*/ 65 h 309"/>
                  <a:gd name="T64" fmla="*/ 16 w 96"/>
                  <a:gd name="T65" fmla="*/ 68 h 309"/>
                  <a:gd name="T66" fmla="*/ 18 w 96"/>
                  <a:gd name="T67" fmla="*/ 69 h 309"/>
                  <a:gd name="T68" fmla="*/ 19 w 96"/>
                  <a:gd name="T69" fmla="*/ 71 h 309"/>
                  <a:gd name="T70" fmla="*/ 21 w 96"/>
                  <a:gd name="T71" fmla="*/ 73 h 309"/>
                  <a:gd name="T72" fmla="*/ 23 w 96"/>
                  <a:gd name="T73" fmla="*/ 75 h 309"/>
                  <a:gd name="T74" fmla="*/ 24 w 96"/>
                  <a:gd name="T75" fmla="*/ 77 h 30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6" h="309">
                    <a:moveTo>
                      <a:pt x="18" y="0"/>
                    </a:moveTo>
                    <a:lnTo>
                      <a:pt x="14" y="7"/>
                    </a:lnTo>
                    <a:lnTo>
                      <a:pt x="12" y="16"/>
                    </a:lnTo>
                    <a:lnTo>
                      <a:pt x="10" y="25"/>
                    </a:lnTo>
                    <a:lnTo>
                      <a:pt x="7" y="33"/>
                    </a:lnTo>
                    <a:lnTo>
                      <a:pt x="6" y="42"/>
                    </a:lnTo>
                    <a:lnTo>
                      <a:pt x="3" y="50"/>
                    </a:lnTo>
                    <a:lnTo>
                      <a:pt x="2" y="59"/>
                    </a:lnTo>
                    <a:lnTo>
                      <a:pt x="1" y="68"/>
                    </a:lnTo>
                    <a:lnTo>
                      <a:pt x="1" y="76"/>
                    </a:lnTo>
                    <a:lnTo>
                      <a:pt x="0" y="85"/>
                    </a:lnTo>
                    <a:lnTo>
                      <a:pt x="0" y="94"/>
                    </a:lnTo>
                    <a:lnTo>
                      <a:pt x="0" y="102"/>
                    </a:lnTo>
                    <a:lnTo>
                      <a:pt x="1" y="111"/>
                    </a:lnTo>
                    <a:lnTo>
                      <a:pt x="1" y="120"/>
                    </a:lnTo>
                    <a:lnTo>
                      <a:pt x="2" y="128"/>
                    </a:lnTo>
                    <a:lnTo>
                      <a:pt x="3" y="137"/>
                    </a:lnTo>
                    <a:lnTo>
                      <a:pt x="5" y="146"/>
                    </a:lnTo>
                    <a:lnTo>
                      <a:pt x="7" y="154"/>
                    </a:lnTo>
                    <a:lnTo>
                      <a:pt x="10" y="163"/>
                    </a:lnTo>
                    <a:lnTo>
                      <a:pt x="12" y="170"/>
                    </a:lnTo>
                    <a:lnTo>
                      <a:pt x="14" y="179"/>
                    </a:lnTo>
                    <a:lnTo>
                      <a:pt x="17" y="188"/>
                    </a:lnTo>
                    <a:lnTo>
                      <a:pt x="21" y="196"/>
                    </a:lnTo>
                    <a:lnTo>
                      <a:pt x="24" y="205"/>
                    </a:lnTo>
                    <a:lnTo>
                      <a:pt x="28" y="212"/>
                    </a:lnTo>
                    <a:lnTo>
                      <a:pt x="33" y="221"/>
                    </a:lnTo>
                    <a:lnTo>
                      <a:pt x="37" y="230"/>
                    </a:lnTo>
                    <a:lnTo>
                      <a:pt x="42" y="237"/>
                    </a:lnTo>
                    <a:lnTo>
                      <a:pt x="47" y="246"/>
                    </a:lnTo>
                    <a:lnTo>
                      <a:pt x="52" y="254"/>
                    </a:lnTo>
                    <a:lnTo>
                      <a:pt x="58" y="262"/>
                    </a:lnTo>
                    <a:lnTo>
                      <a:pt x="64" y="271"/>
                    </a:lnTo>
                    <a:lnTo>
                      <a:pt x="70" y="278"/>
                    </a:lnTo>
                    <a:lnTo>
                      <a:pt x="76" y="285"/>
                    </a:lnTo>
                    <a:lnTo>
                      <a:pt x="82" y="293"/>
                    </a:lnTo>
                    <a:lnTo>
                      <a:pt x="90" y="301"/>
                    </a:lnTo>
                    <a:lnTo>
                      <a:pt x="96" y="309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285" name="Line 198"/>
              <p:cNvSpPr>
                <a:spLocks noChangeShapeType="1"/>
              </p:cNvSpPr>
              <p:nvPr/>
            </p:nvSpPr>
            <p:spPr bwMode="auto">
              <a:xfrm flipV="1">
                <a:off x="-973" y="2256"/>
                <a:ext cx="1" cy="199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286" name="Line 199"/>
              <p:cNvSpPr>
                <a:spLocks noChangeShapeType="1"/>
              </p:cNvSpPr>
              <p:nvPr/>
            </p:nvSpPr>
            <p:spPr bwMode="auto">
              <a:xfrm flipH="1" flipV="1">
                <a:off x="-1120" y="2370"/>
                <a:ext cx="147" cy="8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287" name="Line 200"/>
              <p:cNvSpPr>
                <a:spLocks noChangeShapeType="1"/>
              </p:cNvSpPr>
              <p:nvPr/>
            </p:nvSpPr>
            <p:spPr bwMode="auto">
              <a:xfrm flipH="1" flipV="1">
                <a:off x="-1475" y="1966"/>
                <a:ext cx="147" cy="8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288" name="Line 201"/>
              <p:cNvSpPr>
                <a:spLocks noChangeShapeType="1"/>
              </p:cNvSpPr>
              <p:nvPr/>
            </p:nvSpPr>
            <p:spPr bwMode="auto">
              <a:xfrm flipV="1">
                <a:off x="-1475" y="1517"/>
                <a:ext cx="778" cy="449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289" name="Freeform 202"/>
              <p:cNvSpPr>
                <a:spLocks/>
              </p:cNvSpPr>
              <p:nvPr/>
            </p:nvSpPr>
            <p:spPr bwMode="auto">
              <a:xfrm>
                <a:off x="-697" y="1602"/>
                <a:ext cx="606" cy="205"/>
              </a:xfrm>
              <a:custGeom>
                <a:avLst/>
                <a:gdLst>
                  <a:gd name="T0" fmla="*/ 0 w 2423"/>
                  <a:gd name="T1" fmla="*/ 6 h 821"/>
                  <a:gd name="T2" fmla="*/ 1 w 2423"/>
                  <a:gd name="T3" fmla="*/ 15 h 821"/>
                  <a:gd name="T4" fmla="*/ 2 w 2423"/>
                  <a:gd name="T5" fmla="*/ 24 h 821"/>
                  <a:gd name="T6" fmla="*/ 5 w 2423"/>
                  <a:gd name="T7" fmla="*/ 32 h 821"/>
                  <a:gd name="T8" fmla="*/ 7 w 2423"/>
                  <a:gd name="T9" fmla="*/ 41 h 821"/>
                  <a:gd name="T10" fmla="*/ 11 w 2423"/>
                  <a:gd name="T11" fmla="*/ 50 h 821"/>
                  <a:gd name="T12" fmla="*/ 15 w 2423"/>
                  <a:gd name="T13" fmla="*/ 58 h 821"/>
                  <a:gd name="T14" fmla="*/ 19 w 2423"/>
                  <a:gd name="T15" fmla="*/ 67 h 821"/>
                  <a:gd name="T16" fmla="*/ 25 w 2423"/>
                  <a:gd name="T17" fmla="*/ 75 h 821"/>
                  <a:gd name="T18" fmla="*/ 30 w 2423"/>
                  <a:gd name="T19" fmla="*/ 83 h 821"/>
                  <a:gd name="T20" fmla="*/ 37 w 2423"/>
                  <a:gd name="T21" fmla="*/ 91 h 821"/>
                  <a:gd name="T22" fmla="*/ 44 w 2423"/>
                  <a:gd name="T23" fmla="*/ 99 h 821"/>
                  <a:gd name="T24" fmla="*/ 52 w 2423"/>
                  <a:gd name="T25" fmla="*/ 107 h 821"/>
                  <a:gd name="T26" fmla="*/ 60 w 2423"/>
                  <a:gd name="T27" fmla="*/ 114 h 821"/>
                  <a:gd name="T28" fmla="*/ 69 w 2423"/>
                  <a:gd name="T29" fmla="*/ 121 h 821"/>
                  <a:gd name="T30" fmla="*/ 78 w 2423"/>
                  <a:gd name="T31" fmla="*/ 128 h 821"/>
                  <a:gd name="T32" fmla="*/ 88 w 2423"/>
                  <a:gd name="T33" fmla="*/ 135 h 821"/>
                  <a:gd name="T34" fmla="*/ 98 w 2423"/>
                  <a:gd name="T35" fmla="*/ 141 h 821"/>
                  <a:gd name="T36" fmla="*/ 109 w 2423"/>
                  <a:gd name="T37" fmla="*/ 148 h 821"/>
                  <a:gd name="T38" fmla="*/ 120 w 2423"/>
                  <a:gd name="T39" fmla="*/ 154 h 821"/>
                  <a:gd name="T40" fmla="*/ 132 w 2423"/>
                  <a:gd name="T41" fmla="*/ 159 h 821"/>
                  <a:gd name="T42" fmla="*/ 144 w 2423"/>
                  <a:gd name="T43" fmla="*/ 165 h 821"/>
                  <a:gd name="T44" fmla="*/ 157 w 2423"/>
                  <a:gd name="T45" fmla="*/ 170 h 821"/>
                  <a:gd name="T46" fmla="*/ 169 w 2423"/>
                  <a:gd name="T47" fmla="*/ 175 h 821"/>
                  <a:gd name="T48" fmla="*/ 182 w 2423"/>
                  <a:gd name="T49" fmla="*/ 179 h 821"/>
                  <a:gd name="T50" fmla="*/ 196 w 2423"/>
                  <a:gd name="T51" fmla="*/ 183 h 821"/>
                  <a:gd name="T52" fmla="*/ 210 w 2423"/>
                  <a:gd name="T53" fmla="*/ 187 h 821"/>
                  <a:gd name="T54" fmla="*/ 224 w 2423"/>
                  <a:gd name="T55" fmla="*/ 191 h 821"/>
                  <a:gd name="T56" fmla="*/ 238 w 2423"/>
                  <a:gd name="T57" fmla="*/ 194 h 821"/>
                  <a:gd name="T58" fmla="*/ 253 w 2423"/>
                  <a:gd name="T59" fmla="*/ 196 h 821"/>
                  <a:gd name="T60" fmla="*/ 268 w 2423"/>
                  <a:gd name="T61" fmla="*/ 199 h 821"/>
                  <a:gd name="T62" fmla="*/ 283 w 2423"/>
                  <a:gd name="T63" fmla="*/ 201 h 821"/>
                  <a:gd name="T64" fmla="*/ 298 w 2423"/>
                  <a:gd name="T65" fmla="*/ 202 h 821"/>
                  <a:gd name="T66" fmla="*/ 313 w 2423"/>
                  <a:gd name="T67" fmla="*/ 204 h 821"/>
                  <a:gd name="T68" fmla="*/ 328 w 2423"/>
                  <a:gd name="T69" fmla="*/ 205 h 821"/>
                  <a:gd name="T70" fmla="*/ 343 w 2423"/>
                  <a:gd name="T71" fmla="*/ 205 h 821"/>
                  <a:gd name="T72" fmla="*/ 359 w 2423"/>
                  <a:gd name="T73" fmla="*/ 205 h 821"/>
                  <a:gd name="T74" fmla="*/ 374 w 2423"/>
                  <a:gd name="T75" fmla="*/ 205 h 821"/>
                  <a:gd name="T76" fmla="*/ 389 w 2423"/>
                  <a:gd name="T77" fmla="*/ 204 h 821"/>
                  <a:gd name="T78" fmla="*/ 404 w 2423"/>
                  <a:gd name="T79" fmla="*/ 203 h 821"/>
                  <a:gd name="T80" fmla="*/ 419 w 2423"/>
                  <a:gd name="T81" fmla="*/ 202 h 821"/>
                  <a:gd name="T82" fmla="*/ 434 w 2423"/>
                  <a:gd name="T83" fmla="*/ 200 h 821"/>
                  <a:gd name="T84" fmla="*/ 449 w 2423"/>
                  <a:gd name="T85" fmla="*/ 198 h 821"/>
                  <a:gd name="T86" fmla="*/ 464 w 2423"/>
                  <a:gd name="T87" fmla="*/ 195 h 821"/>
                  <a:gd name="T88" fmla="*/ 478 w 2423"/>
                  <a:gd name="T89" fmla="*/ 192 h 821"/>
                  <a:gd name="T90" fmla="*/ 493 w 2423"/>
                  <a:gd name="T91" fmla="*/ 189 h 821"/>
                  <a:gd name="T92" fmla="*/ 506 w 2423"/>
                  <a:gd name="T93" fmla="*/ 186 h 821"/>
                  <a:gd name="T94" fmla="*/ 520 w 2423"/>
                  <a:gd name="T95" fmla="*/ 182 h 821"/>
                  <a:gd name="T96" fmla="*/ 534 w 2423"/>
                  <a:gd name="T97" fmla="*/ 177 h 821"/>
                  <a:gd name="T98" fmla="*/ 547 w 2423"/>
                  <a:gd name="T99" fmla="*/ 173 h 821"/>
                  <a:gd name="T100" fmla="*/ 559 w 2423"/>
                  <a:gd name="T101" fmla="*/ 168 h 821"/>
                  <a:gd name="T102" fmla="*/ 572 w 2423"/>
                  <a:gd name="T103" fmla="*/ 162 h 821"/>
                  <a:gd name="T104" fmla="*/ 583 w 2423"/>
                  <a:gd name="T105" fmla="*/ 157 h 821"/>
                  <a:gd name="T106" fmla="*/ 595 w 2423"/>
                  <a:gd name="T107" fmla="*/ 151 h 821"/>
                  <a:gd name="T108" fmla="*/ 606 w 2423"/>
                  <a:gd name="T109" fmla="*/ 145 h 82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2423" h="821">
                    <a:moveTo>
                      <a:pt x="0" y="0"/>
                    </a:moveTo>
                    <a:lnTo>
                      <a:pt x="0" y="12"/>
                    </a:lnTo>
                    <a:lnTo>
                      <a:pt x="0" y="24"/>
                    </a:lnTo>
                    <a:lnTo>
                      <a:pt x="2" y="36"/>
                    </a:lnTo>
                    <a:lnTo>
                      <a:pt x="3" y="48"/>
                    </a:lnTo>
                    <a:lnTo>
                      <a:pt x="4" y="59"/>
                    </a:lnTo>
                    <a:lnTo>
                      <a:pt x="5" y="72"/>
                    </a:lnTo>
                    <a:lnTo>
                      <a:pt x="8" y="83"/>
                    </a:lnTo>
                    <a:lnTo>
                      <a:pt x="9" y="95"/>
                    </a:lnTo>
                    <a:lnTo>
                      <a:pt x="11" y="106"/>
                    </a:lnTo>
                    <a:lnTo>
                      <a:pt x="15" y="118"/>
                    </a:lnTo>
                    <a:lnTo>
                      <a:pt x="18" y="130"/>
                    </a:lnTo>
                    <a:lnTo>
                      <a:pt x="21" y="141"/>
                    </a:lnTo>
                    <a:lnTo>
                      <a:pt x="25" y="153"/>
                    </a:lnTo>
                    <a:lnTo>
                      <a:pt x="29" y="165"/>
                    </a:lnTo>
                    <a:lnTo>
                      <a:pt x="32" y="176"/>
                    </a:lnTo>
                    <a:lnTo>
                      <a:pt x="37" y="188"/>
                    </a:lnTo>
                    <a:lnTo>
                      <a:pt x="42" y="199"/>
                    </a:lnTo>
                    <a:lnTo>
                      <a:pt x="47" y="210"/>
                    </a:lnTo>
                    <a:lnTo>
                      <a:pt x="52" y="221"/>
                    </a:lnTo>
                    <a:lnTo>
                      <a:pt x="58" y="234"/>
                    </a:lnTo>
                    <a:lnTo>
                      <a:pt x="65" y="245"/>
                    </a:lnTo>
                    <a:lnTo>
                      <a:pt x="71" y="256"/>
                    </a:lnTo>
                    <a:lnTo>
                      <a:pt x="77" y="267"/>
                    </a:lnTo>
                    <a:lnTo>
                      <a:pt x="83" y="278"/>
                    </a:lnTo>
                    <a:lnTo>
                      <a:pt x="90" y="289"/>
                    </a:lnTo>
                    <a:lnTo>
                      <a:pt x="98" y="301"/>
                    </a:lnTo>
                    <a:lnTo>
                      <a:pt x="105" y="310"/>
                    </a:lnTo>
                    <a:lnTo>
                      <a:pt x="113" y="322"/>
                    </a:lnTo>
                    <a:lnTo>
                      <a:pt x="121" y="333"/>
                    </a:lnTo>
                    <a:lnTo>
                      <a:pt x="130" y="344"/>
                    </a:lnTo>
                    <a:lnTo>
                      <a:pt x="139" y="354"/>
                    </a:lnTo>
                    <a:lnTo>
                      <a:pt x="147" y="365"/>
                    </a:lnTo>
                    <a:lnTo>
                      <a:pt x="156" y="375"/>
                    </a:lnTo>
                    <a:lnTo>
                      <a:pt x="166" y="386"/>
                    </a:lnTo>
                    <a:lnTo>
                      <a:pt x="176" y="396"/>
                    </a:lnTo>
                    <a:lnTo>
                      <a:pt x="186" y="407"/>
                    </a:lnTo>
                    <a:lnTo>
                      <a:pt x="196" y="417"/>
                    </a:lnTo>
                    <a:lnTo>
                      <a:pt x="207" y="427"/>
                    </a:lnTo>
                    <a:lnTo>
                      <a:pt x="217" y="437"/>
                    </a:lnTo>
                    <a:lnTo>
                      <a:pt x="228" y="446"/>
                    </a:lnTo>
                    <a:lnTo>
                      <a:pt x="239" y="456"/>
                    </a:lnTo>
                    <a:lnTo>
                      <a:pt x="251" y="466"/>
                    </a:lnTo>
                    <a:lnTo>
                      <a:pt x="262" y="476"/>
                    </a:lnTo>
                    <a:lnTo>
                      <a:pt x="275" y="486"/>
                    </a:lnTo>
                    <a:lnTo>
                      <a:pt x="287" y="495"/>
                    </a:lnTo>
                    <a:lnTo>
                      <a:pt x="299" y="504"/>
                    </a:lnTo>
                    <a:lnTo>
                      <a:pt x="312" y="513"/>
                    </a:lnTo>
                    <a:lnTo>
                      <a:pt x="324" y="523"/>
                    </a:lnTo>
                    <a:lnTo>
                      <a:pt x="338" y="532"/>
                    </a:lnTo>
                    <a:lnTo>
                      <a:pt x="351" y="540"/>
                    </a:lnTo>
                    <a:lnTo>
                      <a:pt x="365" y="549"/>
                    </a:lnTo>
                    <a:lnTo>
                      <a:pt x="378" y="558"/>
                    </a:lnTo>
                    <a:lnTo>
                      <a:pt x="392" y="566"/>
                    </a:lnTo>
                    <a:lnTo>
                      <a:pt x="407" y="575"/>
                    </a:lnTo>
                    <a:lnTo>
                      <a:pt x="420" y="584"/>
                    </a:lnTo>
                    <a:lnTo>
                      <a:pt x="435" y="592"/>
                    </a:lnTo>
                    <a:lnTo>
                      <a:pt x="450" y="600"/>
                    </a:lnTo>
                    <a:lnTo>
                      <a:pt x="465" y="608"/>
                    </a:lnTo>
                    <a:lnTo>
                      <a:pt x="480" y="616"/>
                    </a:lnTo>
                    <a:lnTo>
                      <a:pt x="496" y="623"/>
                    </a:lnTo>
                    <a:lnTo>
                      <a:pt x="511" y="631"/>
                    </a:lnTo>
                    <a:lnTo>
                      <a:pt x="527" y="638"/>
                    </a:lnTo>
                    <a:lnTo>
                      <a:pt x="543" y="645"/>
                    </a:lnTo>
                    <a:lnTo>
                      <a:pt x="559" y="653"/>
                    </a:lnTo>
                    <a:lnTo>
                      <a:pt x="575" y="660"/>
                    </a:lnTo>
                    <a:lnTo>
                      <a:pt x="592" y="668"/>
                    </a:lnTo>
                    <a:lnTo>
                      <a:pt x="608" y="674"/>
                    </a:lnTo>
                    <a:lnTo>
                      <a:pt x="626" y="681"/>
                    </a:lnTo>
                    <a:lnTo>
                      <a:pt x="643" y="687"/>
                    </a:lnTo>
                    <a:lnTo>
                      <a:pt x="659" y="694"/>
                    </a:lnTo>
                    <a:lnTo>
                      <a:pt x="677" y="700"/>
                    </a:lnTo>
                    <a:lnTo>
                      <a:pt x="695" y="706"/>
                    </a:lnTo>
                    <a:lnTo>
                      <a:pt x="712" y="712"/>
                    </a:lnTo>
                    <a:lnTo>
                      <a:pt x="729" y="717"/>
                    </a:lnTo>
                    <a:lnTo>
                      <a:pt x="748" y="723"/>
                    </a:lnTo>
                    <a:lnTo>
                      <a:pt x="765" y="728"/>
                    </a:lnTo>
                    <a:lnTo>
                      <a:pt x="784" y="734"/>
                    </a:lnTo>
                    <a:lnTo>
                      <a:pt x="802" y="739"/>
                    </a:lnTo>
                    <a:lnTo>
                      <a:pt x="821" y="744"/>
                    </a:lnTo>
                    <a:lnTo>
                      <a:pt x="839" y="749"/>
                    </a:lnTo>
                    <a:lnTo>
                      <a:pt x="858" y="754"/>
                    </a:lnTo>
                    <a:lnTo>
                      <a:pt x="876" y="759"/>
                    </a:lnTo>
                    <a:lnTo>
                      <a:pt x="895" y="763"/>
                    </a:lnTo>
                    <a:lnTo>
                      <a:pt x="915" y="768"/>
                    </a:lnTo>
                    <a:lnTo>
                      <a:pt x="933" y="772"/>
                    </a:lnTo>
                    <a:lnTo>
                      <a:pt x="953" y="775"/>
                    </a:lnTo>
                    <a:lnTo>
                      <a:pt x="971" y="779"/>
                    </a:lnTo>
                    <a:lnTo>
                      <a:pt x="991" y="783"/>
                    </a:lnTo>
                    <a:lnTo>
                      <a:pt x="1011" y="786"/>
                    </a:lnTo>
                    <a:lnTo>
                      <a:pt x="1031" y="790"/>
                    </a:lnTo>
                    <a:lnTo>
                      <a:pt x="1051" y="793"/>
                    </a:lnTo>
                    <a:lnTo>
                      <a:pt x="1070" y="796"/>
                    </a:lnTo>
                    <a:lnTo>
                      <a:pt x="1090" y="799"/>
                    </a:lnTo>
                    <a:lnTo>
                      <a:pt x="1110" y="801"/>
                    </a:lnTo>
                    <a:lnTo>
                      <a:pt x="1130" y="804"/>
                    </a:lnTo>
                    <a:lnTo>
                      <a:pt x="1149" y="806"/>
                    </a:lnTo>
                    <a:lnTo>
                      <a:pt x="1169" y="809"/>
                    </a:lnTo>
                    <a:lnTo>
                      <a:pt x="1190" y="810"/>
                    </a:lnTo>
                    <a:lnTo>
                      <a:pt x="1210" y="812"/>
                    </a:lnTo>
                    <a:lnTo>
                      <a:pt x="1230" y="814"/>
                    </a:lnTo>
                    <a:lnTo>
                      <a:pt x="1251" y="815"/>
                    </a:lnTo>
                    <a:lnTo>
                      <a:pt x="1271" y="816"/>
                    </a:lnTo>
                    <a:lnTo>
                      <a:pt x="1290" y="817"/>
                    </a:lnTo>
                    <a:lnTo>
                      <a:pt x="1311" y="819"/>
                    </a:lnTo>
                    <a:lnTo>
                      <a:pt x="1331" y="820"/>
                    </a:lnTo>
                    <a:lnTo>
                      <a:pt x="1352" y="820"/>
                    </a:lnTo>
                    <a:lnTo>
                      <a:pt x="1372" y="821"/>
                    </a:lnTo>
                    <a:lnTo>
                      <a:pt x="1393" y="821"/>
                    </a:lnTo>
                    <a:lnTo>
                      <a:pt x="1413" y="821"/>
                    </a:lnTo>
                    <a:lnTo>
                      <a:pt x="1434" y="821"/>
                    </a:lnTo>
                    <a:lnTo>
                      <a:pt x="1453" y="821"/>
                    </a:lnTo>
                    <a:lnTo>
                      <a:pt x="1474" y="821"/>
                    </a:lnTo>
                    <a:lnTo>
                      <a:pt x="1494" y="820"/>
                    </a:lnTo>
                    <a:lnTo>
                      <a:pt x="1515" y="820"/>
                    </a:lnTo>
                    <a:lnTo>
                      <a:pt x="1535" y="819"/>
                    </a:lnTo>
                    <a:lnTo>
                      <a:pt x="1556" y="817"/>
                    </a:lnTo>
                    <a:lnTo>
                      <a:pt x="1576" y="816"/>
                    </a:lnTo>
                    <a:lnTo>
                      <a:pt x="1597" y="815"/>
                    </a:lnTo>
                    <a:lnTo>
                      <a:pt x="1616" y="814"/>
                    </a:lnTo>
                    <a:lnTo>
                      <a:pt x="1636" y="811"/>
                    </a:lnTo>
                    <a:lnTo>
                      <a:pt x="1657" y="810"/>
                    </a:lnTo>
                    <a:lnTo>
                      <a:pt x="1677" y="807"/>
                    </a:lnTo>
                    <a:lnTo>
                      <a:pt x="1697" y="805"/>
                    </a:lnTo>
                    <a:lnTo>
                      <a:pt x="1717" y="802"/>
                    </a:lnTo>
                    <a:lnTo>
                      <a:pt x="1736" y="800"/>
                    </a:lnTo>
                    <a:lnTo>
                      <a:pt x="1756" y="797"/>
                    </a:lnTo>
                    <a:lnTo>
                      <a:pt x="1776" y="795"/>
                    </a:lnTo>
                    <a:lnTo>
                      <a:pt x="1796" y="791"/>
                    </a:lnTo>
                    <a:lnTo>
                      <a:pt x="1815" y="789"/>
                    </a:lnTo>
                    <a:lnTo>
                      <a:pt x="1835" y="785"/>
                    </a:lnTo>
                    <a:lnTo>
                      <a:pt x="1855" y="781"/>
                    </a:lnTo>
                    <a:lnTo>
                      <a:pt x="1875" y="778"/>
                    </a:lnTo>
                    <a:lnTo>
                      <a:pt x="1893" y="774"/>
                    </a:lnTo>
                    <a:lnTo>
                      <a:pt x="1913" y="770"/>
                    </a:lnTo>
                    <a:lnTo>
                      <a:pt x="1932" y="767"/>
                    </a:lnTo>
                    <a:lnTo>
                      <a:pt x="1950" y="762"/>
                    </a:lnTo>
                    <a:lnTo>
                      <a:pt x="1970" y="757"/>
                    </a:lnTo>
                    <a:lnTo>
                      <a:pt x="1988" y="753"/>
                    </a:lnTo>
                    <a:lnTo>
                      <a:pt x="2007" y="748"/>
                    </a:lnTo>
                    <a:lnTo>
                      <a:pt x="2025" y="743"/>
                    </a:lnTo>
                    <a:lnTo>
                      <a:pt x="2044" y="738"/>
                    </a:lnTo>
                    <a:lnTo>
                      <a:pt x="2063" y="732"/>
                    </a:lnTo>
                    <a:lnTo>
                      <a:pt x="2080" y="727"/>
                    </a:lnTo>
                    <a:lnTo>
                      <a:pt x="2098" y="722"/>
                    </a:lnTo>
                    <a:lnTo>
                      <a:pt x="2116" y="716"/>
                    </a:lnTo>
                    <a:lnTo>
                      <a:pt x="2134" y="710"/>
                    </a:lnTo>
                    <a:lnTo>
                      <a:pt x="2152" y="704"/>
                    </a:lnTo>
                    <a:lnTo>
                      <a:pt x="2169" y="697"/>
                    </a:lnTo>
                    <a:lnTo>
                      <a:pt x="2186" y="691"/>
                    </a:lnTo>
                    <a:lnTo>
                      <a:pt x="2203" y="685"/>
                    </a:lnTo>
                    <a:lnTo>
                      <a:pt x="2219" y="679"/>
                    </a:lnTo>
                    <a:lnTo>
                      <a:pt x="2237" y="671"/>
                    </a:lnTo>
                    <a:lnTo>
                      <a:pt x="2253" y="665"/>
                    </a:lnTo>
                    <a:lnTo>
                      <a:pt x="2270" y="658"/>
                    </a:lnTo>
                    <a:lnTo>
                      <a:pt x="2286" y="650"/>
                    </a:lnTo>
                    <a:lnTo>
                      <a:pt x="2302" y="643"/>
                    </a:lnTo>
                    <a:lnTo>
                      <a:pt x="2318" y="636"/>
                    </a:lnTo>
                    <a:lnTo>
                      <a:pt x="2333" y="628"/>
                    </a:lnTo>
                    <a:lnTo>
                      <a:pt x="2349" y="621"/>
                    </a:lnTo>
                    <a:lnTo>
                      <a:pt x="2364" y="613"/>
                    </a:lnTo>
                    <a:lnTo>
                      <a:pt x="2380" y="606"/>
                    </a:lnTo>
                    <a:lnTo>
                      <a:pt x="2395" y="597"/>
                    </a:lnTo>
                    <a:lnTo>
                      <a:pt x="2410" y="589"/>
                    </a:lnTo>
                    <a:lnTo>
                      <a:pt x="2423" y="581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290" name="Line 203"/>
              <p:cNvSpPr>
                <a:spLocks noChangeShapeType="1"/>
              </p:cNvSpPr>
              <p:nvPr/>
            </p:nvSpPr>
            <p:spPr bwMode="auto">
              <a:xfrm flipH="1">
                <a:off x="-973" y="1747"/>
                <a:ext cx="882" cy="509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291" name="Line 204"/>
              <p:cNvSpPr>
                <a:spLocks noChangeShapeType="1"/>
              </p:cNvSpPr>
              <p:nvPr/>
            </p:nvSpPr>
            <p:spPr bwMode="auto">
              <a:xfrm flipH="1" flipV="1">
                <a:off x="-1120" y="2171"/>
                <a:ext cx="147" cy="8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292" name="Line 205"/>
              <p:cNvSpPr>
                <a:spLocks noChangeShapeType="1"/>
              </p:cNvSpPr>
              <p:nvPr/>
            </p:nvSpPr>
            <p:spPr bwMode="auto">
              <a:xfrm>
                <a:off x="-1120" y="2171"/>
                <a:ext cx="1" cy="43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293" name="Line 206"/>
              <p:cNvSpPr>
                <a:spLocks noChangeShapeType="1"/>
              </p:cNvSpPr>
              <p:nvPr/>
            </p:nvSpPr>
            <p:spPr bwMode="auto">
              <a:xfrm flipH="1">
                <a:off x="-1120" y="1952"/>
                <a:ext cx="380" cy="219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294" name="Freeform 207"/>
              <p:cNvSpPr>
                <a:spLocks/>
              </p:cNvSpPr>
              <p:nvPr/>
            </p:nvSpPr>
            <p:spPr bwMode="auto">
              <a:xfrm>
                <a:off x="-948" y="1807"/>
                <a:ext cx="251" cy="145"/>
              </a:xfrm>
              <a:custGeom>
                <a:avLst/>
                <a:gdLst>
                  <a:gd name="T0" fmla="*/ 213 w 1004"/>
                  <a:gd name="T1" fmla="*/ 142 h 581"/>
                  <a:gd name="T2" fmla="*/ 219 w 1004"/>
                  <a:gd name="T3" fmla="*/ 138 h 581"/>
                  <a:gd name="T4" fmla="*/ 225 w 1004"/>
                  <a:gd name="T5" fmla="*/ 133 h 581"/>
                  <a:gd name="T6" fmla="*/ 230 w 1004"/>
                  <a:gd name="T7" fmla="*/ 129 h 581"/>
                  <a:gd name="T8" fmla="*/ 235 w 1004"/>
                  <a:gd name="T9" fmla="*/ 124 h 581"/>
                  <a:gd name="T10" fmla="*/ 239 w 1004"/>
                  <a:gd name="T11" fmla="*/ 119 h 581"/>
                  <a:gd name="T12" fmla="*/ 243 w 1004"/>
                  <a:gd name="T13" fmla="*/ 113 h 581"/>
                  <a:gd name="T14" fmla="*/ 246 w 1004"/>
                  <a:gd name="T15" fmla="*/ 108 h 581"/>
                  <a:gd name="T16" fmla="*/ 248 w 1004"/>
                  <a:gd name="T17" fmla="*/ 102 h 581"/>
                  <a:gd name="T18" fmla="*/ 250 w 1004"/>
                  <a:gd name="T19" fmla="*/ 97 h 581"/>
                  <a:gd name="T20" fmla="*/ 251 w 1004"/>
                  <a:gd name="T21" fmla="*/ 91 h 581"/>
                  <a:gd name="T22" fmla="*/ 251 w 1004"/>
                  <a:gd name="T23" fmla="*/ 85 h 581"/>
                  <a:gd name="T24" fmla="*/ 251 w 1004"/>
                  <a:gd name="T25" fmla="*/ 80 h 581"/>
                  <a:gd name="T26" fmla="*/ 250 w 1004"/>
                  <a:gd name="T27" fmla="*/ 74 h 581"/>
                  <a:gd name="T28" fmla="*/ 248 w 1004"/>
                  <a:gd name="T29" fmla="*/ 68 h 581"/>
                  <a:gd name="T30" fmla="*/ 246 w 1004"/>
                  <a:gd name="T31" fmla="*/ 63 h 581"/>
                  <a:gd name="T32" fmla="*/ 243 w 1004"/>
                  <a:gd name="T33" fmla="*/ 57 h 581"/>
                  <a:gd name="T34" fmla="*/ 240 w 1004"/>
                  <a:gd name="T35" fmla="*/ 52 h 581"/>
                  <a:gd name="T36" fmla="*/ 236 w 1004"/>
                  <a:gd name="T37" fmla="*/ 47 h 581"/>
                  <a:gd name="T38" fmla="*/ 231 w 1004"/>
                  <a:gd name="T39" fmla="*/ 42 h 581"/>
                  <a:gd name="T40" fmla="*/ 226 w 1004"/>
                  <a:gd name="T41" fmla="*/ 37 h 581"/>
                  <a:gd name="T42" fmla="*/ 220 w 1004"/>
                  <a:gd name="T43" fmla="*/ 33 h 581"/>
                  <a:gd name="T44" fmla="*/ 214 w 1004"/>
                  <a:gd name="T45" fmla="*/ 28 h 581"/>
                  <a:gd name="T46" fmla="*/ 207 w 1004"/>
                  <a:gd name="T47" fmla="*/ 24 h 581"/>
                  <a:gd name="T48" fmla="*/ 200 w 1004"/>
                  <a:gd name="T49" fmla="*/ 20 h 581"/>
                  <a:gd name="T50" fmla="*/ 192 w 1004"/>
                  <a:gd name="T51" fmla="*/ 17 h 581"/>
                  <a:gd name="T52" fmla="*/ 184 w 1004"/>
                  <a:gd name="T53" fmla="*/ 13 h 581"/>
                  <a:gd name="T54" fmla="*/ 176 w 1004"/>
                  <a:gd name="T55" fmla="*/ 10 h 581"/>
                  <a:gd name="T56" fmla="*/ 167 w 1004"/>
                  <a:gd name="T57" fmla="*/ 8 h 581"/>
                  <a:gd name="T58" fmla="*/ 158 w 1004"/>
                  <a:gd name="T59" fmla="*/ 6 h 581"/>
                  <a:gd name="T60" fmla="*/ 148 w 1004"/>
                  <a:gd name="T61" fmla="*/ 4 h 581"/>
                  <a:gd name="T62" fmla="*/ 139 w 1004"/>
                  <a:gd name="T63" fmla="*/ 2 h 581"/>
                  <a:gd name="T64" fmla="*/ 129 w 1004"/>
                  <a:gd name="T65" fmla="*/ 1 h 581"/>
                  <a:gd name="T66" fmla="*/ 120 w 1004"/>
                  <a:gd name="T67" fmla="*/ 0 h 581"/>
                  <a:gd name="T68" fmla="*/ 110 w 1004"/>
                  <a:gd name="T69" fmla="*/ 0 h 581"/>
                  <a:gd name="T70" fmla="*/ 100 w 1004"/>
                  <a:gd name="T71" fmla="*/ 0 h 581"/>
                  <a:gd name="T72" fmla="*/ 90 w 1004"/>
                  <a:gd name="T73" fmla="*/ 0 h 581"/>
                  <a:gd name="T74" fmla="*/ 80 w 1004"/>
                  <a:gd name="T75" fmla="*/ 1 h 581"/>
                  <a:gd name="T76" fmla="*/ 71 w 1004"/>
                  <a:gd name="T77" fmla="*/ 2 h 581"/>
                  <a:gd name="T78" fmla="*/ 61 w 1004"/>
                  <a:gd name="T79" fmla="*/ 4 h 581"/>
                  <a:gd name="T80" fmla="*/ 52 w 1004"/>
                  <a:gd name="T81" fmla="*/ 5 h 581"/>
                  <a:gd name="T82" fmla="*/ 43 w 1004"/>
                  <a:gd name="T83" fmla="*/ 8 h 581"/>
                  <a:gd name="T84" fmla="*/ 34 w 1004"/>
                  <a:gd name="T85" fmla="*/ 10 h 581"/>
                  <a:gd name="T86" fmla="*/ 26 w 1004"/>
                  <a:gd name="T87" fmla="*/ 13 h 581"/>
                  <a:gd name="T88" fmla="*/ 17 w 1004"/>
                  <a:gd name="T89" fmla="*/ 16 h 581"/>
                  <a:gd name="T90" fmla="*/ 10 w 1004"/>
                  <a:gd name="T91" fmla="*/ 20 h 581"/>
                  <a:gd name="T92" fmla="*/ 2 w 1004"/>
                  <a:gd name="T93" fmla="*/ 23 h 58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004" h="581">
                    <a:moveTo>
                      <a:pt x="833" y="581"/>
                    </a:moveTo>
                    <a:lnTo>
                      <a:pt x="841" y="575"/>
                    </a:lnTo>
                    <a:lnTo>
                      <a:pt x="850" y="570"/>
                    </a:lnTo>
                    <a:lnTo>
                      <a:pt x="858" y="564"/>
                    </a:lnTo>
                    <a:lnTo>
                      <a:pt x="867" y="559"/>
                    </a:lnTo>
                    <a:lnTo>
                      <a:pt x="876" y="553"/>
                    </a:lnTo>
                    <a:lnTo>
                      <a:pt x="884" y="546"/>
                    </a:lnTo>
                    <a:lnTo>
                      <a:pt x="892" y="540"/>
                    </a:lnTo>
                    <a:lnTo>
                      <a:pt x="899" y="534"/>
                    </a:lnTo>
                    <a:lnTo>
                      <a:pt x="907" y="528"/>
                    </a:lnTo>
                    <a:lnTo>
                      <a:pt x="914" y="522"/>
                    </a:lnTo>
                    <a:lnTo>
                      <a:pt x="920" y="515"/>
                    </a:lnTo>
                    <a:lnTo>
                      <a:pt x="928" y="508"/>
                    </a:lnTo>
                    <a:lnTo>
                      <a:pt x="934" y="502"/>
                    </a:lnTo>
                    <a:lnTo>
                      <a:pt x="940" y="496"/>
                    </a:lnTo>
                    <a:lnTo>
                      <a:pt x="946" y="488"/>
                    </a:lnTo>
                    <a:lnTo>
                      <a:pt x="951" y="482"/>
                    </a:lnTo>
                    <a:lnTo>
                      <a:pt x="956" y="475"/>
                    </a:lnTo>
                    <a:lnTo>
                      <a:pt x="961" y="467"/>
                    </a:lnTo>
                    <a:lnTo>
                      <a:pt x="966" y="461"/>
                    </a:lnTo>
                    <a:lnTo>
                      <a:pt x="971" y="454"/>
                    </a:lnTo>
                    <a:lnTo>
                      <a:pt x="975" y="446"/>
                    </a:lnTo>
                    <a:lnTo>
                      <a:pt x="980" y="439"/>
                    </a:lnTo>
                    <a:lnTo>
                      <a:pt x="983" y="431"/>
                    </a:lnTo>
                    <a:lnTo>
                      <a:pt x="986" y="424"/>
                    </a:lnTo>
                    <a:lnTo>
                      <a:pt x="989" y="417"/>
                    </a:lnTo>
                    <a:lnTo>
                      <a:pt x="992" y="409"/>
                    </a:lnTo>
                    <a:lnTo>
                      <a:pt x="994" y="402"/>
                    </a:lnTo>
                    <a:lnTo>
                      <a:pt x="997" y="394"/>
                    </a:lnTo>
                    <a:lnTo>
                      <a:pt x="999" y="387"/>
                    </a:lnTo>
                    <a:lnTo>
                      <a:pt x="1001" y="380"/>
                    </a:lnTo>
                    <a:lnTo>
                      <a:pt x="1002" y="372"/>
                    </a:lnTo>
                    <a:lnTo>
                      <a:pt x="1003" y="365"/>
                    </a:lnTo>
                    <a:lnTo>
                      <a:pt x="1004" y="357"/>
                    </a:lnTo>
                    <a:lnTo>
                      <a:pt x="1004" y="350"/>
                    </a:lnTo>
                    <a:lnTo>
                      <a:pt x="1004" y="342"/>
                    </a:lnTo>
                    <a:lnTo>
                      <a:pt x="1004" y="334"/>
                    </a:lnTo>
                    <a:lnTo>
                      <a:pt x="1004" y="326"/>
                    </a:lnTo>
                    <a:lnTo>
                      <a:pt x="1003" y="319"/>
                    </a:lnTo>
                    <a:lnTo>
                      <a:pt x="1003" y="312"/>
                    </a:lnTo>
                    <a:lnTo>
                      <a:pt x="1002" y="304"/>
                    </a:lnTo>
                    <a:lnTo>
                      <a:pt x="999" y="297"/>
                    </a:lnTo>
                    <a:lnTo>
                      <a:pt x="998" y="289"/>
                    </a:lnTo>
                    <a:lnTo>
                      <a:pt x="996" y="282"/>
                    </a:lnTo>
                    <a:lnTo>
                      <a:pt x="993" y="274"/>
                    </a:lnTo>
                    <a:lnTo>
                      <a:pt x="991" y="267"/>
                    </a:lnTo>
                    <a:lnTo>
                      <a:pt x="988" y="260"/>
                    </a:lnTo>
                    <a:lnTo>
                      <a:pt x="985" y="252"/>
                    </a:lnTo>
                    <a:lnTo>
                      <a:pt x="981" y="245"/>
                    </a:lnTo>
                    <a:lnTo>
                      <a:pt x="977" y="237"/>
                    </a:lnTo>
                    <a:lnTo>
                      <a:pt x="973" y="230"/>
                    </a:lnTo>
                    <a:lnTo>
                      <a:pt x="968" y="222"/>
                    </a:lnTo>
                    <a:lnTo>
                      <a:pt x="964" y="216"/>
                    </a:lnTo>
                    <a:lnTo>
                      <a:pt x="959" y="209"/>
                    </a:lnTo>
                    <a:lnTo>
                      <a:pt x="954" y="201"/>
                    </a:lnTo>
                    <a:lnTo>
                      <a:pt x="949" y="195"/>
                    </a:lnTo>
                    <a:lnTo>
                      <a:pt x="943" y="188"/>
                    </a:lnTo>
                    <a:lnTo>
                      <a:pt x="936" y="182"/>
                    </a:lnTo>
                    <a:lnTo>
                      <a:pt x="930" y="174"/>
                    </a:lnTo>
                    <a:lnTo>
                      <a:pt x="924" y="168"/>
                    </a:lnTo>
                    <a:lnTo>
                      <a:pt x="918" y="162"/>
                    </a:lnTo>
                    <a:lnTo>
                      <a:pt x="910" y="156"/>
                    </a:lnTo>
                    <a:lnTo>
                      <a:pt x="903" y="150"/>
                    </a:lnTo>
                    <a:lnTo>
                      <a:pt x="896" y="143"/>
                    </a:lnTo>
                    <a:lnTo>
                      <a:pt x="888" y="137"/>
                    </a:lnTo>
                    <a:lnTo>
                      <a:pt x="879" y="131"/>
                    </a:lnTo>
                    <a:lnTo>
                      <a:pt x="872" y="125"/>
                    </a:lnTo>
                    <a:lnTo>
                      <a:pt x="863" y="119"/>
                    </a:lnTo>
                    <a:lnTo>
                      <a:pt x="855" y="114"/>
                    </a:lnTo>
                    <a:lnTo>
                      <a:pt x="846" y="108"/>
                    </a:lnTo>
                    <a:lnTo>
                      <a:pt x="836" y="103"/>
                    </a:lnTo>
                    <a:lnTo>
                      <a:pt x="828" y="96"/>
                    </a:lnTo>
                    <a:lnTo>
                      <a:pt x="818" y="91"/>
                    </a:lnTo>
                    <a:lnTo>
                      <a:pt x="808" y="87"/>
                    </a:lnTo>
                    <a:lnTo>
                      <a:pt x="798" y="82"/>
                    </a:lnTo>
                    <a:lnTo>
                      <a:pt x="788" y="77"/>
                    </a:lnTo>
                    <a:lnTo>
                      <a:pt x="778" y="72"/>
                    </a:lnTo>
                    <a:lnTo>
                      <a:pt x="767" y="67"/>
                    </a:lnTo>
                    <a:lnTo>
                      <a:pt x="757" y="63"/>
                    </a:lnTo>
                    <a:lnTo>
                      <a:pt x="746" y="58"/>
                    </a:lnTo>
                    <a:lnTo>
                      <a:pt x="735" y="54"/>
                    </a:lnTo>
                    <a:lnTo>
                      <a:pt x="724" y="51"/>
                    </a:lnTo>
                    <a:lnTo>
                      <a:pt x="713" y="47"/>
                    </a:lnTo>
                    <a:lnTo>
                      <a:pt x="702" y="42"/>
                    </a:lnTo>
                    <a:lnTo>
                      <a:pt x="690" y="40"/>
                    </a:lnTo>
                    <a:lnTo>
                      <a:pt x="678" y="36"/>
                    </a:lnTo>
                    <a:lnTo>
                      <a:pt x="667" y="32"/>
                    </a:lnTo>
                    <a:lnTo>
                      <a:pt x="655" y="30"/>
                    </a:lnTo>
                    <a:lnTo>
                      <a:pt x="642" y="26"/>
                    </a:lnTo>
                    <a:lnTo>
                      <a:pt x="630" y="23"/>
                    </a:lnTo>
                    <a:lnTo>
                      <a:pt x="619" y="21"/>
                    </a:lnTo>
                    <a:lnTo>
                      <a:pt x="606" y="19"/>
                    </a:lnTo>
                    <a:lnTo>
                      <a:pt x="593" y="16"/>
                    </a:lnTo>
                    <a:lnTo>
                      <a:pt x="580" y="14"/>
                    </a:lnTo>
                    <a:lnTo>
                      <a:pt x="568" y="11"/>
                    </a:lnTo>
                    <a:lnTo>
                      <a:pt x="556" y="10"/>
                    </a:lnTo>
                    <a:lnTo>
                      <a:pt x="542" y="7"/>
                    </a:lnTo>
                    <a:lnTo>
                      <a:pt x="530" y="6"/>
                    </a:lnTo>
                    <a:lnTo>
                      <a:pt x="517" y="5"/>
                    </a:lnTo>
                    <a:lnTo>
                      <a:pt x="504" y="4"/>
                    </a:lnTo>
                    <a:lnTo>
                      <a:pt x="492" y="2"/>
                    </a:lnTo>
                    <a:lnTo>
                      <a:pt x="478" y="1"/>
                    </a:lnTo>
                    <a:lnTo>
                      <a:pt x="464" y="1"/>
                    </a:lnTo>
                    <a:lnTo>
                      <a:pt x="452" y="0"/>
                    </a:lnTo>
                    <a:lnTo>
                      <a:pt x="438" y="0"/>
                    </a:lnTo>
                    <a:lnTo>
                      <a:pt x="426" y="0"/>
                    </a:lnTo>
                    <a:lnTo>
                      <a:pt x="412" y="0"/>
                    </a:lnTo>
                    <a:lnTo>
                      <a:pt x="399" y="0"/>
                    </a:lnTo>
                    <a:lnTo>
                      <a:pt x="386" y="0"/>
                    </a:lnTo>
                    <a:lnTo>
                      <a:pt x="373" y="1"/>
                    </a:lnTo>
                    <a:lnTo>
                      <a:pt x="361" y="1"/>
                    </a:lnTo>
                    <a:lnTo>
                      <a:pt x="347" y="2"/>
                    </a:lnTo>
                    <a:lnTo>
                      <a:pt x="335" y="4"/>
                    </a:lnTo>
                    <a:lnTo>
                      <a:pt x="321" y="4"/>
                    </a:lnTo>
                    <a:lnTo>
                      <a:pt x="309" y="6"/>
                    </a:lnTo>
                    <a:lnTo>
                      <a:pt x="295" y="7"/>
                    </a:lnTo>
                    <a:lnTo>
                      <a:pt x="283" y="9"/>
                    </a:lnTo>
                    <a:lnTo>
                      <a:pt x="270" y="10"/>
                    </a:lnTo>
                    <a:lnTo>
                      <a:pt x="257" y="12"/>
                    </a:lnTo>
                    <a:lnTo>
                      <a:pt x="244" y="15"/>
                    </a:lnTo>
                    <a:lnTo>
                      <a:pt x="232" y="17"/>
                    </a:lnTo>
                    <a:lnTo>
                      <a:pt x="220" y="20"/>
                    </a:lnTo>
                    <a:lnTo>
                      <a:pt x="207" y="22"/>
                    </a:lnTo>
                    <a:lnTo>
                      <a:pt x="195" y="25"/>
                    </a:lnTo>
                    <a:lnTo>
                      <a:pt x="183" y="27"/>
                    </a:lnTo>
                    <a:lnTo>
                      <a:pt x="171" y="31"/>
                    </a:lnTo>
                    <a:lnTo>
                      <a:pt x="159" y="33"/>
                    </a:lnTo>
                    <a:lnTo>
                      <a:pt x="147" y="37"/>
                    </a:lnTo>
                    <a:lnTo>
                      <a:pt x="136" y="41"/>
                    </a:lnTo>
                    <a:lnTo>
                      <a:pt x="125" y="44"/>
                    </a:lnTo>
                    <a:lnTo>
                      <a:pt x="113" y="48"/>
                    </a:lnTo>
                    <a:lnTo>
                      <a:pt x="102" y="52"/>
                    </a:lnTo>
                    <a:lnTo>
                      <a:pt x="91" y="57"/>
                    </a:lnTo>
                    <a:lnTo>
                      <a:pt x="80" y="61"/>
                    </a:lnTo>
                    <a:lnTo>
                      <a:pt x="69" y="65"/>
                    </a:lnTo>
                    <a:lnTo>
                      <a:pt x="59" y="69"/>
                    </a:lnTo>
                    <a:lnTo>
                      <a:pt x="48" y="74"/>
                    </a:lnTo>
                    <a:lnTo>
                      <a:pt x="38" y="79"/>
                    </a:lnTo>
                    <a:lnTo>
                      <a:pt x="28" y="84"/>
                    </a:lnTo>
                    <a:lnTo>
                      <a:pt x="18" y="89"/>
                    </a:lnTo>
                    <a:lnTo>
                      <a:pt x="8" y="94"/>
                    </a:lnTo>
                    <a:lnTo>
                      <a:pt x="0" y="99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295" name="Line 208"/>
              <p:cNvSpPr>
                <a:spLocks noChangeShapeType="1"/>
              </p:cNvSpPr>
              <p:nvPr/>
            </p:nvSpPr>
            <p:spPr bwMode="auto">
              <a:xfrm flipV="1">
                <a:off x="-1328" y="2051"/>
                <a:ext cx="1" cy="43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296" name="Line 209"/>
              <p:cNvSpPr>
                <a:spLocks noChangeShapeType="1"/>
              </p:cNvSpPr>
              <p:nvPr/>
            </p:nvSpPr>
            <p:spPr bwMode="auto">
              <a:xfrm flipV="1">
                <a:off x="-1328" y="1832"/>
                <a:ext cx="380" cy="219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297" name="Line 210"/>
              <p:cNvSpPr>
                <a:spLocks noChangeShapeType="1"/>
              </p:cNvSpPr>
              <p:nvPr/>
            </p:nvSpPr>
            <p:spPr bwMode="auto">
              <a:xfrm flipH="1" flipV="1">
                <a:off x="-1328" y="2094"/>
                <a:ext cx="55" cy="3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298" name="Line 211"/>
              <p:cNvSpPr>
                <a:spLocks noChangeShapeType="1"/>
              </p:cNvSpPr>
              <p:nvPr/>
            </p:nvSpPr>
            <p:spPr bwMode="auto">
              <a:xfrm flipH="1">
                <a:off x="-1328" y="1874"/>
                <a:ext cx="380" cy="22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299" name="Freeform 212"/>
              <p:cNvSpPr>
                <a:spLocks/>
              </p:cNvSpPr>
              <p:nvPr/>
            </p:nvSpPr>
            <p:spPr bwMode="auto">
              <a:xfrm>
                <a:off x="-948" y="1849"/>
                <a:ext cx="246" cy="64"/>
              </a:xfrm>
              <a:custGeom>
                <a:avLst/>
                <a:gdLst>
                  <a:gd name="T0" fmla="*/ 245 w 986"/>
                  <a:gd name="T1" fmla="*/ 62 h 256"/>
                  <a:gd name="T2" fmla="*/ 243 w 986"/>
                  <a:gd name="T3" fmla="*/ 59 h 256"/>
                  <a:gd name="T4" fmla="*/ 241 w 986"/>
                  <a:gd name="T5" fmla="*/ 55 h 256"/>
                  <a:gd name="T6" fmla="*/ 239 w 986"/>
                  <a:gd name="T7" fmla="*/ 52 h 256"/>
                  <a:gd name="T8" fmla="*/ 236 w 986"/>
                  <a:gd name="T9" fmla="*/ 48 h 256"/>
                  <a:gd name="T10" fmla="*/ 233 w 986"/>
                  <a:gd name="T11" fmla="*/ 45 h 256"/>
                  <a:gd name="T12" fmla="*/ 230 w 986"/>
                  <a:gd name="T13" fmla="*/ 42 h 256"/>
                  <a:gd name="T14" fmla="*/ 226 w 986"/>
                  <a:gd name="T15" fmla="*/ 39 h 256"/>
                  <a:gd name="T16" fmla="*/ 223 w 986"/>
                  <a:gd name="T17" fmla="*/ 35 h 256"/>
                  <a:gd name="T18" fmla="*/ 219 w 986"/>
                  <a:gd name="T19" fmla="*/ 32 h 256"/>
                  <a:gd name="T20" fmla="*/ 215 w 986"/>
                  <a:gd name="T21" fmla="*/ 30 h 256"/>
                  <a:gd name="T22" fmla="*/ 210 w 986"/>
                  <a:gd name="T23" fmla="*/ 27 h 256"/>
                  <a:gd name="T24" fmla="*/ 206 w 986"/>
                  <a:gd name="T25" fmla="*/ 24 h 256"/>
                  <a:gd name="T26" fmla="*/ 201 w 986"/>
                  <a:gd name="T27" fmla="*/ 22 h 256"/>
                  <a:gd name="T28" fmla="*/ 196 w 986"/>
                  <a:gd name="T29" fmla="*/ 19 h 256"/>
                  <a:gd name="T30" fmla="*/ 190 w 986"/>
                  <a:gd name="T31" fmla="*/ 17 h 256"/>
                  <a:gd name="T32" fmla="*/ 185 w 986"/>
                  <a:gd name="T33" fmla="*/ 14 h 256"/>
                  <a:gd name="T34" fmla="*/ 180 w 986"/>
                  <a:gd name="T35" fmla="*/ 13 h 256"/>
                  <a:gd name="T36" fmla="*/ 174 w 986"/>
                  <a:gd name="T37" fmla="*/ 11 h 256"/>
                  <a:gd name="T38" fmla="*/ 168 w 986"/>
                  <a:gd name="T39" fmla="*/ 9 h 256"/>
                  <a:gd name="T40" fmla="*/ 162 w 986"/>
                  <a:gd name="T41" fmla="*/ 7 h 256"/>
                  <a:gd name="T42" fmla="*/ 156 w 986"/>
                  <a:gd name="T43" fmla="*/ 6 h 256"/>
                  <a:gd name="T44" fmla="*/ 150 w 986"/>
                  <a:gd name="T45" fmla="*/ 5 h 256"/>
                  <a:gd name="T46" fmla="*/ 144 w 986"/>
                  <a:gd name="T47" fmla="*/ 4 h 256"/>
                  <a:gd name="T48" fmla="*/ 138 w 986"/>
                  <a:gd name="T49" fmla="*/ 3 h 256"/>
                  <a:gd name="T50" fmla="*/ 131 w 986"/>
                  <a:gd name="T51" fmla="*/ 2 h 256"/>
                  <a:gd name="T52" fmla="*/ 125 w 986"/>
                  <a:gd name="T53" fmla="*/ 1 h 256"/>
                  <a:gd name="T54" fmla="*/ 118 w 986"/>
                  <a:gd name="T55" fmla="*/ 1 h 256"/>
                  <a:gd name="T56" fmla="*/ 112 w 986"/>
                  <a:gd name="T57" fmla="*/ 1 h 256"/>
                  <a:gd name="T58" fmla="*/ 105 w 986"/>
                  <a:gd name="T59" fmla="*/ 0 h 256"/>
                  <a:gd name="T60" fmla="*/ 99 w 986"/>
                  <a:gd name="T61" fmla="*/ 0 h 256"/>
                  <a:gd name="T62" fmla="*/ 92 w 986"/>
                  <a:gd name="T63" fmla="*/ 1 h 256"/>
                  <a:gd name="T64" fmla="*/ 86 w 986"/>
                  <a:gd name="T65" fmla="*/ 1 h 256"/>
                  <a:gd name="T66" fmla="*/ 80 w 986"/>
                  <a:gd name="T67" fmla="*/ 1 h 256"/>
                  <a:gd name="T68" fmla="*/ 73 w 986"/>
                  <a:gd name="T69" fmla="*/ 2 h 256"/>
                  <a:gd name="T70" fmla="*/ 67 w 986"/>
                  <a:gd name="T71" fmla="*/ 3 h 256"/>
                  <a:gd name="T72" fmla="*/ 61 w 986"/>
                  <a:gd name="T73" fmla="*/ 4 h 256"/>
                  <a:gd name="T74" fmla="*/ 54 w 986"/>
                  <a:gd name="T75" fmla="*/ 5 h 256"/>
                  <a:gd name="T76" fmla="*/ 48 w 986"/>
                  <a:gd name="T77" fmla="*/ 7 h 256"/>
                  <a:gd name="T78" fmla="*/ 42 w 986"/>
                  <a:gd name="T79" fmla="*/ 8 h 256"/>
                  <a:gd name="T80" fmla="*/ 37 w 986"/>
                  <a:gd name="T81" fmla="*/ 10 h 256"/>
                  <a:gd name="T82" fmla="*/ 31 w 986"/>
                  <a:gd name="T83" fmla="*/ 12 h 256"/>
                  <a:gd name="T84" fmla="*/ 25 w 986"/>
                  <a:gd name="T85" fmla="*/ 13 h 256"/>
                  <a:gd name="T86" fmla="*/ 20 w 986"/>
                  <a:gd name="T87" fmla="*/ 16 h 256"/>
                  <a:gd name="T88" fmla="*/ 14 w 986"/>
                  <a:gd name="T89" fmla="*/ 18 h 256"/>
                  <a:gd name="T90" fmla="*/ 9 w 986"/>
                  <a:gd name="T91" fmla="*/ 20 h 256"/>
                  <a:gd name="T92" fmla="*/ 4 w 986"/>
                  <a:gd name="T93" fmla="*/ 23 h 256"/>
                  <a:gd name="T94" fmla="*/ 0 w 986"/>
                  <a:gd name="T95" fmla="*/ 25 h 25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986" h="256">
                    <a:moveTo>
                      <a:pt x="986" y="256"/>
                    </a:moveTo>
                    <a:lnTo>
                      <a:pt x="982" y="249"/>
                    </a:lnTo>
                    <a:lnTo>
                      <a:pt x="978" y="241"/>
                    </a:lnTo>
                    <a:lnTo>
                      <a:pt x="975" y="234"/>
                    </a:lnTo>
                    <a:lnTo>
                      <a:pt x="971" y="228"/>
                    </a:lnTo>
                    <a:lnTo>
                      <a:pt x="966" y="220"/>
                    </a:lnTo>
                    <a:lnTo>
                      <a:pt x="961" y="213"/>
                    </a:lnTo>
                    <a:lnTo>
                      <a:pt x="956" y="206"/>
                    </a:lnTo>
                    <a:lnTo>
                      <a:pt x="951" y="199"/>
                    </a:lnTo>
                    <a:lnTo>
                      <a:pt x="945" y="192"/>
                    </a:lnTo>
                    <a:lnTo>
                      <a:pt x="940" y="186"/>
                    </a:lnTo>
                    <a:lnTo>
                      <a:pt x="934" y="180"/>
                    </a:lnTo>
                    <a:lnTo>
                      <a:pt x="928" y="172"/>
                    </a:lnTo>
                    <a:lnTo>
                      <a:pt x="920" y="166"/>
                    </a:lnTo>
                    <a:lnTo>
                      <a:pt x="914" y="160"/>
                    </a:lnTo>
                    <a:lnTo>
                      <a:pt x="907" y="154"/>
                    </a:lnTo>
                    <a:lnTo>
                      <a:pt x="899" y="147"/>
                    </a:lnTo>
                    <a:lnTo>
                      <a:pt x="892" y="141"/>
                    </a:lnTo>
                    <a:lnTo>
                      <a:pt x="884" y="135"/>
                    </a:lnTo>
                    <a:lnTo>
                      <a:pt x="876" y="129"/>
                    </a:lnTo>
                    <a:lnTo>
                      <a:pt x="868" y="123"/>
                    </a:lnTo>
                    <a:lnTo>
                      <a:pt x="860" y="118"/>
                    </a:lnTo>
                    <a:lnTo>
                      <a:pt x="851" y="112"/>
                    </a:lnTo>
                    <a:lnTo>
                      <a:pt x="842" y="107"/>
                    </a:lnTo>
                    <a:lnTo>
                      <a:pt x="833" y="100"/>
                    </a:lnTo>
                    <a:lnTo>
                      <a:pt x="824" y="96"/>
                    </a:lnTo>
                    <a:lnTo>
                      <a:pt x="814" y="91"/>
                    </a:lnTo>
                    <a:lnTo>
                      <a:pt x="804" y="86"/>
                    </a:lnTo>
                    <a:lnTo>
                      <a:pt x="794" y="81"/>
                    </a:lnTo>
                    <a:lnTo>
                      <a:pt x="784" y="76"/>
                    </a:lnTo>
                    <a:lnTo>
                      <a:pt x="774" y="71"/>
                    </a:lnTo>
                    <a:lnTo>
                      <a:pt x="763" y="66"/>
                    </a:lnTo>
                    <a:lnTo>
                      <a:pt x="753" y="62"/>
                    </a:lnTo>
                    <a:lnTo>
                      <a:pt x="742" y="57"/>
                    </a:lnTo>
                    <a:lnTo>
                      <a:pt x="731" y="53"/>
                    </a:lnTo>
                    <a:lnTo>
                      <a:pt x="720" y="50"/>
                    </a:lnTo>
                    <a:lnTo>
                      <a:pt x="709" y="46"/>
                    </a:lnTo>
                    <a:lnTo>
                      <a:pt x="698" y="42"/>
                    </a:lnTo>
                    <a:lnTo>
                      <a:pt x="686" y="39"/>
                    </a:lnTo>
                    <a:lnTo>
                      <a:pt x="674" y="35"/>
                    </a:lnTo>
                    <a:lnTo>
                      <a:pt x="662" y="32"/>
                    </a:lnTo>
                    <a:lnTo>
                      <a:pt x="651" y="29"/>
                    </a:lnTo>
                    <a:lnTo>
                      <a:pt x="639" y="26"/>
                    </a:lnTo>
                    <a:lnTo>
                      <a:pt x="626" y="24"/>
                    </a:lnTo>
                    <a:lnTo>
                      <a:pt x="614" y="20"/>
                    </a:lnTo>
                    <a:lnTo>
                      <a:pt x="601" y="18"/>
                    </a:lnTo>
                    <a:lnTo>
                      <a:pt x="589" y="16"/>
                    </a:lnTo>
                    <a:lnTo>
                      <a:pt x="577" y="14"/>
                    </a:lnTo>
                    <a:lnTo>
                      <a:pt x="564" y="11"/>
                    </a:lnTo>
                    <a:lnTo>
                      <a:pt x="552" y="10"/>
                    </a:lnTo>
                    <a:lnTo>
                      <a:pt x="540" y="8"/>
                    </a:lnTo>
                    <a:lnTo>
                      <a:pt x="526" y="7"/>
                    </a:lnTo>
                    <a:lnTo>
                      <a:pt x="514" y="5"/>
                    </a:lnTo>
                    <a:lnTo>
                      <a:pt x="500" y="4"/>
                    </a:lnTo>
                    <a:lnTo>
                      <a:pt x="488" y="3"/>
                    </a:lnTo>
                    <a:lnTo>
                      <a:pt x="474" y="3"/>
                    </a:lnTo>
                    <a:lnTo>
                      <a:pt x="462" y="2"/>
                    </a:lnTo>
                    <a:lnTo>
                      <a:pt x="448" y="2"/>
                    </a:lnTo>
                    <a:lnTo>
                      <a:pt x="436" y="0"/>
                    </a:lnTo>
                    <a:lnTo>
                      <a:pt x="422" y="0"/>
                    </a:lnTo>
                    <a:lnTo>
                      <a:pt x="410" y="0"/>
                    </a:lnTo>
                    <a:lnTo>
                      <a:pt x="396" y="0"/>
                    </a:lnTo>
                    <a:lnTo>
                      <a:pt x="384" y="2"/>
                    </a:lnTo>
                    <a:lnTo>
                      <a:pt x="370" y="2"/>
                    </a:lnTo>
                    <a:lnTo>
                      <a:pt x="358" y="3"/>
                    </a:lnTo>
                    <a:lnTo>
                      <a:pt x="344" y="3"/>
                    </a:lnTo>
                    <a:lnTo>
                      <a:pt x="332" y="4"/>
                    </a:lnTo>
                    <a:lnTo>
                      <a:pt x="319" y="5"/>
                    </a:lnTo>
                    <a:lnTo>
                      <a:pt x="306" y="7"/>
                    </a:lnTo>
                    <a:lnTo>
                      <a:pt x="294" y="8"/>
                    </a:lnTo>
                    <a:lnTo>
                      <a:pt x="280" y="10"/>
                    </a:lnTo>
                    <a:lnTo>
                      <a:pt x="268" y="11"/>
                    </a:lnTo>
                    <a:lnTo>
                      <a:pt x="256" y="14"/>
                    </a:lnTo>
                    <a:lnTo>
                      <a:pt x="243" y="15"/>
                    </a:lnTo>
                    <a:lnTo>
                      <a:pt x="231" y="18"/>
                    </a:lnTo>
                    <a:lnTo>
                      <a:pt x="218" y="20"/>
                    </a:lnTo>
                    <a:lnTo>
                      <a:pt x="206" y="23"/>
                    </a:lnTo>
                    <a:lnTo>
                      <a:pt x="194" y="26"/>
                    </a:lnTo>
                    <a:lnTo>
                      <a:pt x="181" y="29"/>
                    </a:lnTo>
                    <a:lnTo>
                      <a:pt x="170" y="31"/>
                    </a:lnTo>
                    <a:lnTo>
                      <a:pt x="158" y="35"/>
                    </a:lnTo>
                    <a:lnTo>
                      <a:pt x="147" y="39"/>
                    </a:lnTo>
                    <a:lnTo>
                      <a:pt x="134" y="42"/>
                    </a:lnTo>
                    <a:lnTo>
                      <a:pt x="123" y="46"/>
                    </a:lnTo>
                    <a:lnTo>
                      <a:pt x="112" y="50"/>
                    </a:lnTo>
                    <a:lnTo>
                      <a:pt x="101" y="53"/>
                    </a:lnTo>
                    <a:lnTo>
                      <a:pt x="90" y="57"/>
                    </a:lnTo>
                    <a:lnTo>
                      <a:pt x="79" y="62"/>
                    </a:lnTo>
                    <a:lnTo>
                      <a:pt x="69" y="66"/>
                    </a:lnTo>
                    <a:lnTo>
                      <a:pt x="58" y="71"/>
                    </a:lnTo>
                    <a:lnTo>
                      <a:pt x="48" y="76"/>
                    </a:lnTo>
                    <a:lnTo>
                      <a:pt x="38" y="79"/>
                    </a:lnTo>
                    <a:lnTo>
                      <a:pt x="28" y="84"/>
                    </a:lnTo>
                    <a:lnTo>
                      <a:pt x="18" y="91"/>
                    </a:lnTo>
                    <a:lnTo>
                      <a:pt x="8" y="96"/>
                    </a:lnTo>
                    <a:lnTo>
                      <a:pt x="0" y="10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300" name="Line 213"/>
              <p:cNvSpPr>
                <a:spLocks noChangeShapeType="1"/>
              </p:cNvSpPr>
              <p:nvPr/>
            </p:nvSpPr>
            <p:spPr bwMode="auto">
              <a:xfrm flipH="1" flipV="1">
                <a:off x="-1175" y="2182"/>
                <a:ext cx="55" cy="3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301" name="Line 214"/>
              <p:cNvSpPr>
                <a:spLocks noChangeShapeType="1"/>
              </p:cNvSpPr>
              <p:nvPr/>
            </p:nvSpPr>
            <p:spPr bwMode="auto">
              <a:xfrm>
                <a:off x="-1175" y="2182"/>
                <a:ext cx="1" cy="113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302" name="Line 215"/>
              <p:cNvSpPr>
                <a:spLocks noChangeShapeType="1"/>
              </p:cNvSpPr>
              <p:nvPr/>
            </p:nvSpPr>
            <p:spPr bwMode="auto">
              <a:xfrm flipV="1">
                <a:off x="-1175" y="1963"/>
                <a:ext cx="380" cy="219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303" name="Freeform 216"/>
              <p:cNvSpPr>
                <a:spLocks/>
              </p:cNvSpPr>
              <p:nvPr/>
            </p:nvSpPr>
            <p:spPr bwMode="auto">
              <a:xfrm>
                <a:off x="-893" y="1894"/>
                <a:ext cx="118" cy="69"/>
              </a:xfrm>
              <a:custGeom>
                <a:avLst/>
                <a:gdLst>
                  <a:gd name="T0" fmla="*/ 99 w 473"/>
                  <a:gd name="T1" fmla="*/ 68 h 273"/>
                  <a:gd name="T2" fmla="*/ 102 w 473"/>
                  <a:gd name="T3" fmla="*/ 66 h 273"/>
                  <a:gd name="T4" fmla="*/ 105 w 473"/>
                  <a:gd name="T5" fmla="*/ 64 h 273"/>
                  <a:gd name="T6" fmla="*/ 108 w 473"/>
                  <a:gd name="T7" fmla="*/ 62 h 273"/>
                  <a:gd name="T8" fmla="*/ 110 w 473"/>
                  <a:gd name="T9" fmla="*/ 60 h 273"/>
                  <a:gd name="T10" fmla="*/ 112 w 473"/>
                  <a:gd name="T11" fmla="*/ 57 h 273"/>
                  <a:gd name="T12" fmla="*/ 113 w 473"/>
                  <a:gd name="T13" fmla="*/ 55 h 273"/>
                  <a:gd name="T14" fmla="*/ 115 w 473"/>
                  <a:gd name="T15" fmla="*/ 53 h 273"/>
                  <a:gd name="T16" fmla="*/ 116 w 473"/>
                  <a:gd name="T17" fmla="*/ 50 h 273"/>
                  <a:gd name="T18" fmla="*/ 117 w 473"/>
                  <a:gd name="T19" fmla="*/ 47 h 273"/>
                  <a:gd name="T20" fmla="*/ 118 w 473"/>
                  <a:gd name="T21" fmla="*/ 45 h 273"/>
                  <a:gd name="T22" fmla="*/ 118 w 473"/>
                  <a:gd name="T23" fmla="*/ 42 h 273"/>
                  <a:gd name="T24" fmla="*/ 118 w 473"/>
                  <a:gd name="T25" fmla="*/ 39 h 273"/>
                  <a:gd name="T26" fmla="*/ 118 w 473"/>
                  <a:gd name="T27" fmla="*/ 37 h 273"/>
                  <a:gd name="T28" fmla="*/ 117 w 473"/>
                  <a:gd name="T29" fmla="*/ 34 h 273"/>
                  <a:gd name="T30" fmla="*/ 117 w 473"/>
                  <a:gd name="T31" fmla="*/ 32 h 273"/>
                  <a:gd name="T32" fmla="*/ 115 w 473"/>
                  <a:gd name="T33" fmla="*/ 29 h 273"/>
                  <a:gd name="T34" fmla="*/ 114 w 473"/>
                  <a:gd name="T35" fmla="*/ 27 h 273"/>
                  <a:gd name="T36" fmla="*/ 112 w 473"/>
                  <a:gd name="T37" fmla="*/ 24 h 273"/>
                  <a:gd name="T38" fmla="*/ 110 w 473"/>
                  <a:gd name="T39" fmla="*/ 22 h 273"/>
                  <a:gd name="T40" fmla="*/ 108 w 473"/>
                  <a:gd name="T41" fmla="*/ 20 h 273"/>
                  <a:gd name="T42" fmla="*/ 106 w 473"/>
                  <a:gd name="T43" fmla="*/ 17 h 273"/>
                  <a:gd name="T44" fmla="*/ 103 w 473"/>
                  <a:gd name="T45" fmla="*/ 15 h 273"/>
                  <a:gd name="T46" fmla="*/ 100 w 473"/>
                  <a:gd name="T47" fmla="*/ 13 h 273"/>
                  <a:gd name="T48" fmla="*/ 97 w 473"/>
                  <a:gd name="T49" fmla="*/ 11 h 273"/>
                  <a:gd name="T50" fmla="*/ 94 w 473"/>
                  <a:gd name="T51" fmla="*/ 10 h 273"/>
                  <a:gd name="T52" fmla="*/ 90 w 473"/>
                  <a:gd name="T53" fmla="*/ 8 h 273"/>
                  <a:gd name="T54" fmla="*/ 87 w 473"/>
                  <a:gd name="T55" fmla="*/ 7 h 273"/>
                  <a:gd name="T56" fmla="*/ 83 w 473"/>
                  <a:gd name="T57" fmla="*/ 5 h 273"/>
                  <a:gd name="T58" fmla="*/ 79 w 473"/>
                  <a:gd name="T59" fmla="*/ 4 h 273"/>
                  <a:gd name="T60" fmla="*/ 75 w 473"/>
                  <a:gd name="T61" fmla="*/ 3 h 273"/>
                  <a:gd name="T62" fmla="*/ 70 w 473"/>
                  <a:gd name="T63" fmla="*/ 2 h 273"/>
                  <a:gd name="T64" fmla="*/ 66 w 473"/>
                  <a:gd name="T65" fmla="*/ 1 h 273"/>
                  <a:gd name="T66" fmla="*/ 62 w 473"/>
                  <a:gd name="T67" fmla="*/ 1 h 273"/>
                  <a:gd name="T68" fmla="*/ 57 w 473"/>
                  <a:gd name="T69" fmla="*/ 0 h 273"/>
                  <a:gd name="T70" fmla="*/ 53 w 473"/>
                  <a:gd name="T71" fmla="*/ 0 h 273"/>
                  <a:gd name="T72" fmla="*/ 48 w 473"/>
                  <a:gd name="T73" fmla="*/ 0 h 273"/>
                  <a:gd name="T74" fmla="*/ 44 w 473"/>
                  <a:gd name="T75" fmla="*/ 0 h 273"/>
                  <a:gd name="T76" fmla="*/ 39 w 473"/>
                  <a:gd name="T77" fmla="*/ 0 h 273"/>
                  <a:gd name="T78" fmla="*/ 35 w 473"/>
                  <a:gd name="T79" fmla="*/ 1 h 273"/>
                  <a:gd name="T80" fmla="*/ 31 w 473"/>
                  <a:gd name="T81" fmla="*/ 2 h 273"/>
                  <a:gd name="T82" fmla="*/ 26 w 473"/>
                  <a:gd name="T83" fmla="*/ 2 h 273"/>
                  <a:gd name="T84" fmla="*/ 22 w 473"/>
                  <a:gd name="T85" fmla="*/ 3 h 273"/>
                  <a:gd name="T86" fmla="*/ 18 w 473"/>
                  <a:gd name="T87" fmla="*/ 4 h 273"/>
                  <a:gd name="T88" fmla="*/ 14 w 473"/>
                  <a:gd name="T89" fmla="*/ 6 h 273"/>
                  <a:gd name="T90" fmla="*/ 10 w 473"/>
                  <a:gd name="T91" fmla="*/ 7 h 273"/>
                  <a:gd name="T92" fmla="*/ 7 w 473"/>
                  <a:gd name="T93" fmla="*/ 8 h 273"/>
                  <a:gd name="T94" fmla="*/ 3 w 473"/>
                  <a:gd name="T95" fmla="*/ 10 h 273"/>
                  <a:gd name="T96" fmla="*/ 0 w 473"/>
                  <a:gd name="T97" fmla="*/ 12 h 27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473" h="273">
                    <a:moveTo>
                      <a:pt x="391" y="273"/>
                    </a:moveTo>
                    <a:lnTo>
                      <a:pt x="398" y="269"/>
                    </a:lnTo>
                    <a:lnTo>
                      <a:pt x="404" y="266"/>
                    </a:lnTo>
                    <a:lnTo>
                      <a:pt x="410" y="262"/>
                    </a:lnTo>
                    <a:lnTo>
                      <a:pt x="415" y="258"/>
                    </a:lnTo>
                    <a:lnTo>
                      <a:pt x="421" y="253"/>
                    </a:lnTo>
                    <a:lnTo>
                      <a:pt x="426" y="250"/>
                    </a:lnTo>
                    <a:lnTo>
                      <a:pt x="431" y="245"/>
                    </a:lnTo>
                    <a:lnTo>
                      <a:pt x="436" y="241"/>
                    </a:lnTo>
                    <a:lnTo>
                      <a:pt x="440" y="236"/>
                    </a:lnTo>
                    <a:lnTo>
                      <a:pt x="443" y="231"/>
                    </a:lnTo>
                    <a:lnTo>
                      <a:pt x="448" y="226"/>
                    </a:lnTo>
                    <a:lnTo>
                      <a:pt x="452" y="222"/>
                    </a:lnTo>
                    <a:lnTo>
                      <a:pt x="454" y="217"/>
                    </a:lnTo>
                    <a:lnTo>
                      <a:pt x="458" y="212"/>
                    </a:lnTo>
                    <a:lnTo>
                      <a:pt x="461" y="208"/>
                    </a:lnTo>
                    <a:lnTo>
                      <a:pt x="463" y="203"/>
                    </a:lnTo>
                    <a:lnTo>
                      <a:pt x="466" y="198"/>
                    </a:lnTo>
                    <a:lnTo>
                      <a:pt x="467" y="193"/>
                    </a:lnTo>
                    <a:lnTo>
                      <a:pt x="469" y="187"/>
                    </a:lnTo>
                    <a:lnTo>
                      <a:pt x="470" y="182"/>
                    </a:lnTo>
                    <a:lnTo>
                      <a:pt x="472" y="177"/>
                    </a:lnTo>
                    <a:lnTo>
                      <a:pt x="472" y="172"/>
                    </a:lnTo>
                    <a:lnTo>
                      <a:pt x="473" y="167"/>
                    </a:lnTo>
                    <a:lnTo>
                      <a:pt x="473" y="162"/>
                    </a:lnTo>
                    <a:lnTo>
                      <a:pt x="473" y="156"/>
                    </a:lnTo>
                    <a:lnTo>
                      <a:pt x="473" y="151"/>
                    </a:lnTo>
                    <a:lnTo>
                      <a:pt x="472" y="146"/>
                    </a:lnTo>
                    <a:lnTo>
                      <a:pt x="470" y="141"/>
                    </a:lnTo>
                    <a:lnTo>
                      <a:pt x="469" y="136"/>
                    </a:lnTo>
                    <a:lnTo>
                      <a:pt x="468" y="131"/>
                    </a:lnTo>
                    <a:lnTo>
                      <a:pt x="467" y="125"/>
                    </a:lnTo>
                    <a:lnTo>
                      <a:pt x="464" y="120"/>
                    </a:lnTo>
                    <a:lnTo>
                      <a:pt x="462" y="115"/>
                    </a:lnTo>
                    <a:lnTo>
                      <a:pt x="459" y="110"/>
                    </a:lnTo>
                    <a:lnTo>
                      <a:pt x="456" y="105"/>
                    </a:lnTo>
                    <a:lnTo>
                      <a:pt x="453" y="100"/>
                    </a:lnTo>
                    <a:lnTo>
                      <a:pt x="449" y="96"/>
                    </a:lnTo>
                    <a:lnTo>
                      <a:pt x="446" y="91"/>
                    </a:lnTo>
                    <a:lnTo>
                      <a:pt x="442" y="86"/>
                    </a:lnTo>
                    <a:lnTo>
                      <a:pt x="437" y="81"/>
                    </a:lnTo>
                    <a:lnTo>
                      <a:pt x="433" y="78"/>
                    </a:lnTo>
                    <a:lnTo>
                      <a:pt x="428" y="73"/>
                    </a:lnTo>
                    <a:lnTo>
                      <a:pt x="423" y="69"/>
                    </a:lnTo>
                    <a:lnTo>
                      <a:pt x="419" y="64"/>
                    </a:lnTo>
                    <a:lnTo>
                      <a:pt x="412" y="60"/>
                    </a:lnTo>
                    <a:lnTo>
                      <a:pt x="407" y="57"/>
                    </a:lnTo>
                    <a:lnTo>
                      <a:pt x="401" y="53"/>
                    </a:lnTo>
                    <a:lnTo>
                      <a:pt x="395" y="48"/>
                    </a:lnTo>
                    <a:lnTo>
                      <a:pt x="389" y="44"/>
                    </a:lnTo>
                    <a:lnTo>
                      <a:pt x="381" y="42"/>
                    </a:lnTo>
                    <a:lnTo>
                      <a:pt x="375" y="38"/>
                    </a:lnTo>
                    <a:lnTo>
                      <a:pt x="368" y="34"/>
                    </a:lnTo>
                    <a:lnTo>
                      <a:pt x="362" y="32"/>
                    </a:lnTo>
                    <a:lnTo>
                      <a:pt x="354" y="28"/>
                    </a:lnTo>
                    <a:lnTo>
                      <a:pt x="347" y="26"/>
                    </a:lnTo>
                    <a:lnTo>
                      <a:pt x="338" y="23"/>
                    </a:lnTo>
                    <a:lnTo>
                      <a:pt x="331" y="21"/>
                    </a:lnTo>
                    <a:lnTo>
                      <a:pt x="323" y="18"/>
                    </a:lnTo>
                    <a:lnTo>
                      <a:pt x="315" y="16"/>
                    </a:lnTo>
                    <a:lnTo>
                      <a:pt x="307" y="13"/>
                    </a:lnTo>
                    <a:lnTo>
                      <a:pt x="299" y="11"/>
                    </a:lnTo>
                    <a:lnTo>
                      <a:pt x="290" y="10"/>
                    </a:lnTo>
                    <a:lnTo>
                      <a:pt x="281" y="7"/>
                    </a:lnTo>
                    <a:lnTo>
                      <a:pt x="273" y="6"/>
                    </a:lnTo>
                    <a:lnTo>
                      <a:pt x="264" y="5"/>
                    </a:lnTo>
                    <a:lnTo>
                      <a:pt x="255" y="4"/>
                    </a:lnTo>
                    <a:lnTo>
                      <a:pt x="247" y="2"/>
                    </a:lnTo>
                    <a:lnTo>
                      <a:pt x="238" y="2"/>
                    </a:lnTo>
                    <a:lnTo>
                      <a:pt x="229" y="1"/>
                    </a:lnTo>
                    <a:lnTo>
                      <a:pt x="221" y="1"/>
                    </a:lnTo>
                    <a:lnTo>
                      <a:pt x="211" y="0"/>
                    </a:lnTo>
                    <a:lnTo>
                      <a:pt x="202" y="0"/>
                    </a:lnTo>
                    <a:lnTo>
                      <a:pt x="194" y="0"/>
                    </a:lnTo>
                    <a:lnTo>
                      <a:pt x="185" y="0"/>
                    </a:lnTo>
                    <a:lnTo>
                      <a:pt x="175" y="0"/>
                    </a:lnTo>
                    <a:lnTo>
                      <a:pt x="166" y="1"/>
                    </a:lnTo>
                    <a:lnTo>
                      <a:pt x="158" y="1"/>
                    </a:lnTo>
                    <a:lnTo>
                      <a:pt x="149" y="2"/>
                    </a:lnTo>
                    <a:lnTo>
                      <a:pt x="141" y="4"/>
                    </a:lnTo>
                    <a:lnTo>
                      <a:pt x="132" y="5"/>
                    </a:lnTo>
                    <a:lnTo>
                      <a:pt x="123" y="6"/>
                    </a:lnTo>
                    <a:lnTo>
                      <a:pt x="115" y="7"/>
                    </a:lnTo>
                    <a:lnTo>
                      <a:pt x="106" y="8"/>
                    </a:lnTo>
                    <a:lnTo>
                      <a:pt x="97" y="11"/>
                    </a:lnTo>
                    <a:lnTo>
                      <a:pt x="89" y="12"/>
                    </a:lnTo>
                    <a:lnTo>
                      <a:pt x="80" y="15"/>
                    </a:lnTo>
                    <a:lnTo>
                      <a:pt x="73" y="17"/>
                    </a:lnTo>
                    <a:lnTo>
                      <a:pt x="64" y="20"/>
                    </a:lnTo>
                    <a:lnTo>
                      <a:pt x="57" y="22"/>
                    </a:lnTo>
                    <a:lnTo>
                      <a:pt x="49" y="25"/>
                    </a:lnTo>
                    <a:lnTo>
                      <a:pt x="42" y="27"/>
                    </a:lnTo>
                    <a:lnTo>
                      <a:pt x="34" y="30"/>
                    </a:lnTo>
                    <a:lnTo>
                      <a:pt x="27" y="33"/>
                    </a:lnTo>
                    <a:lnTo>
                      <a:pt x="19" y="37"/>
                    </a:lnTo>
                    <a:lnTo>
                      <a:pt x="13" y="39"/>
                    </a:lnTo>
                    <a:lnTo>
                      <a:pt x="6" y="43"/>
                    </a:lnTo>
                    <a:lnTo>
                      <a:pt x="0" y="4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304" name="Line 217"/>
              <p:cNvSpPr>
                <a:spLocks noChangeShapeType="1"/>
              </p:cNvSpPr>
              <p:nvPr/>
            </p:nvSpPr>
            <p:spPr bwMode="auto">
              <a:xfrm flipV="1">
                <a:off x="-1273" y="2126"/>
                <a:ext cx="1" cy="1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305" name="Line 218"/>
              <p:cNvSpPr>
                <a:spLocks noChangeShapeType="1"/>
              </p:cNvSpPr>
              <p:nvPr/>
            </p:nvSpPr>
            <p:spPr bwMode="auto">
              <a:xfrm flipH="1">
                <a:off x="-1273" y="1906"/>
                <a:ext cx="380" cy="22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306" name="Line 219"/>
              <p:cNvSpPr>
                <a:spLocks noChangeShapeType="1"/>
              </p:cNvSpPr>
              <p:nvPr/>
            </p:nvSpPr>
            <p:spPr bwMode="auto">
              <a:xfrm>
                <a:off x="-1175" y="2295"/>
                <a:ext cx="55" cy="3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307" name="Line 220"/>
              <p:cNvSpPr>
                <a:spLocks noChangeShapeType="1"/>
              </p:cNvSpPr>
              <p:nvPr/>
            </p:nvSpPr>
            <p:spPr bwMode="auto">
              <a:xfrm>
                <a:off x="-1328" y="2207"/>
                <a:ext cx="55" cy="3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308" name="Line 221"/>
              <p:cNvSpPr>
                <a:spLocks noChangeShapeType="1"/>
              </p:cNvSpPr>
              <p:nvPr/>
            </p:nvSpPr>
            <p:spPr bwMode="auto">
              <a:xfrm flipH="1">
                <a:off x="-1273" y="2182"/>
                <a:ext cx="98" cy="5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309" name="Line 222"/>
              <p:cNvSpPr>
                <a:spLocks noChangeShapeType="1"/>
              </p:cNvSpPr>
              <p:nvPr/>
            </p:nvSpPr>
            <p:spPr bwMode="auto">
              <a:xfrm>
                <a:off x="-1120" y="2327"/>
                <a:ext cx="1" cy="43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310" name="Line 223"/>
              <p:cNvSpPr>
                <a:spLocks noChangeShapeType="1"/>
              </p:cNvSpPr>
              <p:nvPr/>
            </p:nvSpPr>
            <p:spPr bwMode="auto">
              <a:xfrm flipH="1">
                <a:off x="-1328" y="2228"/>
                <a:ext cx="37" cy="2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311" name="Line 224"/>
              <p:cNvSpPr>
                <a:spLocks noChangeShapeType="1"/>
              </p:cNvSpPr>
              <p:nvPr/>
            </p:nvSpPr>
            <p:spPr bwMode="auto">
              <a:xfrm flipV="1">
                <a:off x="-1328" y="2207"/>
                <a:ext cx="1" cy="43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312" name="Line 225"/>
              <p:cNvSpPr>
                <a:spLocks noChangeShapeType="1"/>
              </p:cNvSpPr>
              <p:nvPr/>
            </p:nvSpPr>
            <p:spPr bwMode="auto">
              <a:xfrm flipV="1">
                <a:off x="13" y="1234"/>
                <a:ext cx="1" cy="56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1313" name="Line 226"/>
              <p:cNvSpPr>
                <a:spLocks noChangeShapeType="1"/>
              </p:cNvSpPr>
              <p:nvPr/>
            </p:nvSpPr>
            <p:spPr bwMode="auto">
              <a:xfrm flipV="1">
                <a:off x="-697" y="1234"/>
                <a:ext cx="1" cy="368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61395002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75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76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7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500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Text Box 201"/>
          <p:cNvSpPr txBox="1">
            <a:spLocks noChangeArrowheads="1"/>
          </p:cNvSpPr>
          <p:nvPr/>
        </p:nvSpPr>
        <p:spPr bwMode="auto">
          <a:xfrm>
            <a:off x="0" y="0"/>
            <a:ext cx="456882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一、剖视图的概念</a:t>
            </a:r>
          </a:p>
        </p:txBody>
      </p:sp>
      <p:sp>
        <p:nvSpPr>
          <p:cNvPr id="120010" name="Text Box 202"/>
          <p:cNvSpPr txBox="1">
            <a:spLocks noChangeArrowheads="1"/>
          </p:cNvSpPr>
          <p:nvPr/>
        </p:nvSpPr>
        <p:spPr bwMode="auto">
          <a:xfrm>
            <a:off x="0" y="681038"/>
            <a:ext cx="402907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⒈  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剖视图的形成</a:t>
            </a:r>
          </a:p>
        </p:txBody>
      </p:sp>
      <p:sp>
        <p:nvSpPr>
          <p:cNvPr id="120054" name="Freeform 246"/>
          <p:cNvSpPr>
            <a:spLocks/>
          </p:cNvSpPr>
          <p:nvPr/>
        </p:nvSpPr>
        <p:spPr bwMode="auto">
          <a:xfrm>
            <a:off x="385763" y="3484563"/>
            <a:ext cx="5057775" cy="2905125"/>
          </a:xfrm>
          <a:custGeom>
            <a:avLst/>
            <a:gdLst>
              <a:gd name="T0" fmla="*/ 0 w 3186"/>
              <a:gd name="T1" fmla="*/ 1476375 h 1830"/>
              <a:gd name="T2" fmla="*/ 2457450 w 3186"/>
              <a:gd name="T3" fmla="*/ 2905125 h 1830"/>
              <a:gd name="T4" fmla="*/ 5057775 w 3186"/>
              <a:gd name="T5" fmla="*/ 1409700 h 1830"/>
              <a:gd name="T6" fmla="*/ 2619375 w 3186"/>
              <a:gd name="T7" fmla="*/ 0 h 1830"/>
              <a:gd name="T8" fmla="*/ 0 w 3186"/>
              <a:gd name="T9" fmla="*/ 1476375 h 183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186" h="1830">
                <a:moveTo>
                  <a:pt x="0" y="930"/>
                </a:moveTo>
                <a:lnTo>
                  <a:pt x="1548" y="1830"/>
                </a:lnTo>
                <a:lnTo>
                  <a:pt x="3186" y="888"/>
                </a:lnTo>
                <a:lnTo>
                  <a:pt x="1650" y="0"/>
                </a:lnTo>
                <a:lnTo>
                  <a:pt x="0" y="930"/>
                </a:lnTo>
                <a:close/>
              </a:path>
            </a:pathLst>
          </a:custGeom>
          <a:solidFill>
            <a:srgbClr val="FFFF66"/>
          </a:solidFill>
          <a:ln w="12700" cap="flat" cmpd="sng">
            <a:solidFill>
              <a:schemeClr val="tx1"/>
            </a:solidFill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20055" name="Freeform 247"/>
          <p:cNvSpPr>
            <a:spLocks/>
          </p:cNvSpPr>
          <p:nvPr/>
        </p:nvSpPr>
        <p:spPr bwMode="auto">
          <a:xfrm>
            <a:off x="396875" y="1219200"/>
            <a:ext cx="2619375" cy="3746500"/>
          </a:xfrm>
          <a:custGeom>
            <a:avLst/>
            <a:gdLst>
              <a:gd name="T0" fmla="*/ 0 w 1650"/>
              <a:gd name="T1" fmla="*/ 3746500 h 2360"/>
              <a:gd name="T2" fmla="*/ 9525 w 1650"/>
              <a:gd name="T3" fmla="*/ 1517650 h 2360"/>
              <a:gd name="T4" fmla="*/ 2619375 w 1650"/>
              <a:gd name="T5" fmla="*/ 0 h 2360"/>
              <a:gd name="T6" fmla="*/ 2609850 w 1650"/>
              <a:gd name="T7" fmla="*/ 2260600 h 2360"/>
              <a:gd name="T8" fmla="*/ 0 w 1650"/>
              <a:gd name="T9" fmla="*/ 3746500 h 23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650" h="2360">
                <a:moveTo>
                  <a:pt x="0" y="2360"/>
                </a:moveTo>
                <a:lnTo>
                  <a:pt x="6" y="956"/>
                </a:lnTo>
                <a:lnTo>
                  <a:pt x="1650" y="0"/>
                </a:lnTo>
                <a:lnTo>
                  <a:pt x="1644" y="1424"/>
                </a:lnTo>
                <a:lnTo>
                  <a:pt x="0" y="2360"/>
                </a:lnTo>
                <a:close/>
              </a:path>
            </a:pathLst>
          </a:custGeom>
          <a:solidFill>
            <a:srgbClr val="ACF725"/>
          </a:solidFill>
          <a:ln w="12700" cap="flat" cmpd="sng">
            <a:solidFill>
              <a:schemeClr val="tx1"/>
            </a:solidFill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120056" name="Group 248"/>
          <p:cNvGrpSpPr>
            <a:grpSpLocks/>
          </p:cNvGrpSpPr>
          <p:nvPr/>
        </p:nvGrpSpPr>
        <p:grpSpPr bwMode="auto">
          <a:xfrm>
            <a:off x="2305050" y="2546350"/>
            <a:ext cx="2282825" cy="2019300"/>
            <a:chOff x="1479" y="1503"/>
            <a:chExt cx="1438" cy="1272"/>
          </a:xfrm>
        </p:grpSpPr>
        <p:grpSp>
          <p:nvGrpSpPr>
            <p:cNvPr id="12553" name="Group 249"/>
            <p:cNvGrpSpPr>
              <a:grpSpLocks/>
            </p:cNvGrpSpPr>
            <p:nvPr/>
          </p:nvGrpSpPr>
          <p:grpSpPr bwMode="auto">
            <a:xfrm>
              <a:off x="1479" y="1503"/>
              <a:ext cx="1438" cy="1272"/>
              <a:chOff x="1479" y="1503"/>
              <a:chExt cx="1438" cy="1272"/>
            </a:xfrm>
          </p:grpSpPr>
          <p:pic>
            <p:nvPicPr>
              <p:cNvPr id="12560" name="Picture 250" descr="图6-8剖视图的形成—后半"/>
              <p:cNvPicPr>
                <a:picLocks noChangeAspect="1" noChangeArrowheads="1"/>
              </p:cNvPicPr>
              <p:nvPr/>
            </p:nvPicPr>
            <p:blipFill>
              <a:blip r:embed="rId3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79" y="1503"/>
                <a:ext cx="1438" cy="127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2561" name="Group 251"/>
              <p:cNvGrpSpPr>
                <a:grpSpLocks/>
              </p:cNvGrpSpPr>
              <p:nvPr/>
            </p:nvGrpSpPr>
            <p:grpSpPr bwMode="auto">
              <a:xfrm>
                <a:off x="1510" y="1530"/>
                <a:ext cx="1383" cy="1221"/>
                <a:chOff x="1499" y="1530"/>
                <a:chExt cx="1383" cy="1221"/>
              </a:xfrm>
            </p:grpSpPr>
            <p:sp>
              <p:nvSpPr>
                <p:cNvPr id="12562" name="Line 252"/>
                <p:cNvSpPr>
                  <a:spLocks noChangeShapeType="1"/>
                </p:cNvSpPr>
                <p:nvPr/>
              </p:nvSpPr>
              <p:spPr bwMode="auto">
                <a:xfrm flipH="1" flipV="1">
                  <a:off x="1499" y="2467"/>
                  <a:ext cx="147" cy="8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grpSp>
              <p:nvGrpSpPr>
                <p:cNvPr id="12563" name="Group 253"/>
                <p:cNvGrpSpPr>
                  <a:grpSpLocks/>
                </p:cNvGrpSpPr>
                <p:nvPr/>
              </p:nvGrpSpPr>
              <p:grpSpPr bwMode="auto">
                <a:xfrm>
                  <a:off x="1499" y="1530"/>
                  <a:ext cx="1383" cy="1221"/>
                  <a:chOff x="1499" y="1530"/>
                  <a:chExt cx="1383" cy="1221"/>
                </a:xfrm>
              </p:grpSpPr>
              <p:sp>
                <p:nvSpPr>
                  <p:cNvPr id="12564" name="Freeform 254"/>
                  <p:cNvSpPr>
                    <a:spLocks/>
                  </p:cNvSpPr>
                  <p:nvPr/>
                </p:nvSpPr>
                <p:spPr bwMode="auto">
                  <a:xfrm>
                    <a:off x="2467" y="2191"/>
                    <a:ext cx="299" cy="54"/>
                  </a:xfrm>
                  <a:custGeom>
                    <a:avLst/>
                    <a:gdLst>
                      <a:gd name="T0" fmla="*/ 297 w 1195"/>
                      <a:gd name="T1" fmla="*/ 31 h 216"/>
                      <a:gd name="T2" fmla="*/ 293 w 1195"/>
                      <a:gd name="T3" fmla="*/ 29 h 216"/>
                      <a:gd name="T4" fmla="*/ 288 w 1195"/>
                      <a:gd name="T5" fmla="*/ 27 h 216"/>
                      <a:gd name="T6" fmla="*/ 284 w 1195"/>
                      <a:gd name="T7" fmla="*/ 24 h 216"/>
                      <a:gd name="T8" fmla="*/ 279 w 1195"/>
                      <a:gd name="T9" fmla="*/ 22 h 216"/>
                      <a:gd name="T10" fmla="*/ 275 w 1195"/>
                      <a:gd name="T11" fmla="*/ 20 h 216"/>
                      <a:gd name="T12" fmla="*/ 270 w 1195"/>
                      <a:gd name="T13" fmla="*/ 19 h 216"/>
                      <a:gd name="T14" fmla="*/ 265 w 1195"/>
                      <a:gd name="T15" fmla="*/ 17 h 216"/>
                      <a:gd name="T16" fmla="*/ 260 w 1195"/>
                      <a:gd name="T17" fmla="*/ 15 h 216"/>
                      <a:gd name="T18" fmla="*/ 255 w 1195"/>
                      <a:gd name="T19" fmla="*/ 13 h 216"/>
                      <a:gd name="T20" fmla="*/ 250 w 1195"/>
                      <a:gd name="T21" fmla="*/ 12 h 216"/>
                      <a:gd name="T22" fmla="*/ 245 w 1195"/>
                      <a:gd name="T23" fmla="*/ 10 h 216"/>
                      <a:gd name="T24" fmla="*/ 239 w 1195"/>
                      <a:gd name="T25" fmla="*/ 9 h 216"/>
                      <a:gd name="T26" fmla="*/ 234 w 1195"/>
                      <a:gd name="T27" fmla="*/ 8 h 216"/>
                      <a:gd name="T28" fmla="*/ 229 w 1195"/>
                      <a:gd name="T29" fmla="*/ 7 h 216"/>
                      <a:gd name="T30" fmla="*/ 223 w 1195"/>
                      <a:gd name="T31" fmla="*/ 6 h 216"/>
                      <a:gd name="T32" fmla="*/ 218 w 1195"/>
                      <a:gd name="T33" fmla="*/ 4 h 216"/>
                      <a:gd name="T34" fmla="*/ 212 w 1195"/>
                      <a:gd name="T35" fmla="*/ 3 h 216"/>
                      <a:gd name="T36" fmla="*/ 206 w 1195"/>
                      <a:gd name="T37" fmla="*/ 3 h 216"/>
                      <a:gd name="T38" fmla="*/ 201 w 1195"/>
                      <a:gd name="T39" fmla="*/ 2 h 216"/>
                      <a:gd name="T40" fmla="*/ 195 w 1195"/>
                      <a:gd name="T41" fmla="*/ 2 h 216"/>
                      <a:gd name="T42" fmla="*/ 189 w 1195"/>
                      <a:gd name="T43" fmla="*/ 1 h 216"/>
                      <a:gd name="T44" fmla="*/ 184 w 1195"/>
                      <a:gd name="T45" fmla="*/ 1 h 216"/>
                      <a:gd name="T46" fmla="*/ 178 w 1195"/>
                      <a:gd name="T47" fmla="*/ 0 h 216"/>
                      <a:gd name="T48" fmla="*/ 172 w 1195"/>
                      <a:gd name="T49" fmla="*/ 0 h 216"/>
                      <a:gd name="T50" fmla="*/ 166 w 1195"/>
                      <a:gd name="T51" fmla="*/ 0 h 216"/>
                      <a:gd name="T52" fmla="*/ 160 w 1195"/>
                      <a:gd name="T53" fmla="*/ 0 h 216"/>
                      <a:gd name="T54" fmla="*/ 155 w 1195"/>
                      <a:gd name="T55" fmla="*/ 0 h 216"/>
                      <a:gd name="T56" fmla="*/ 149 w 1195"/>
                      <a:gd name="T57" fmla="*/ 0 h 216"/>
                      <a:gd name="T58" fmla="*/ 143 w 1195"/>
                      <a:gd name="T59" fmla="*/ 1 h 216"/>
                      <a:gd name="T60" fmla="*/ 137 w 1195"/>
                      <a:gd name="T61" fmla="*/ 1 h 216"/>
                      <a:gd name="T62" fmla="*/ 132 w 1195"/>
                      <a:gd name="T63" fmla="*/ 2 h 216"/>
                      <a:gd name="T64" fmla="*/ 126 w 1195"/>
                      <a:gd name="T65" fmla="*/ 2 h 216"/>
                      <a:gd name="T66" fmla="*/ 120 w 1195"/>
                      <a:gd name="T67" fmla="*/ 3 h 216"/>
                      <a:gd name="T68" fmla="*/ 115 w 1195"/>
                      <a:gd name="T69" fmla="*/ 4 h 216"/>
                      <a:gd name="T70" fmla="*/ 109 w 1195"/>
                      <a:gd name="T71" fmla="*/ 5 h 216"/>
                      <a:gd name="T72" fmla="*/ 104 w 1195"/>
                      <a:gd name="T73" fmla="*/ 6 h 216"/>
                      <a:gd name="T74" fmla="*/ 98 w 1195"/>
                      <a:gd name="T75" fmla="*/ 7 h 216"/>
                      <a:gd name="T76" fmla="*/ 93 w 1195"/>
                      <a:gd name="T77" fmla="*/ 8 h 216"/>
                      <a:gd name="T78" fmla="*/ 88 w 1195"/>
                      <a:gd name="T79" fmla="*/ 9 h 216"/>
                      <a:gd name="T80" fmla="*/ 82 w 1195"/>
                      <a:gd name="T81" fmla="*/ 11 h 216"/>
                      <a:gd name="T82" fmla="*/ 77 w 1195"/>
                      <a:gd name="T83" fmla="*/ 12 h 216"/>
                      <a:gd name="T84" fmla="*/ 72 w 1195"/>
                      <a:gd name="T85" fmla="*/ 14 h 216"/>
                      <a:gd name="T86" fmla="*/ 67 w 1195"/>
                      <a:gd name="T87" fmla="*/ 15 h 216"/>
                      <a:gd name="T88" fmla="*/ 62 w 1195"/>
                      <a:gd name="T89" fmla="*/ 17 h 216"/>
                      <a:gd name="T90" fmla="*/ 57 w 1195"/>
                      <a:gd name="T91" fmla="*/ 19 h 216"/>
                      <a:gd name="T92" fmla="*/ 52 w 1195"/>
                      <a:gd name="T93" fmla="*/ 21 h 216"/>
                      <a:gd name="T94" fmla="*/ 48 w 1195"/>
                      <a:gd name="T95" fmla="*/ 23 h 216"/>
                      <a:gd name="T96" fmla="*/ 43 w 1195"/>
                      <a:gd name="T97" fmla="*/ 25 h 216"/>
                      <a:gd name="T98" fmla="*/ 39 w 1195"/>
                      <a:gd name="T99" fmla="*/ 27 h 216"/>
                      <a:gd name="T100" fmla="*/ 34 w 1195"/>
                      <a:gd name="T101" fmla="*/ 29 h 216"/>
                      <a:gd name="T102" fmla="*/ 30 w 1195"/>
                      <a:gd name="T103" fmla="*/ 32 h 216"/>
                      <a:gd name="T104" fmla="*/ 26 w 1195"/>
                      <a:gd name="T105" fmla="*/ 34 h 216"/>
                      <a:gd name="T106" fmla="*/ 22 w 1195"/>
                      <a:gd name="T107" fmla="*/ 37 h 216"/>
                      <a:gd name="T108" fmla="*/ 19 w 1195"/>
                      <a:gd name="T109" fmla="*/ 39 h 216"/>
                      <a:gd name="T110" fmla="*/ 15 w 1195"/>
                      <a:gd name="T111" fmla="*/ 42 h 216"/>
                      <a:gd name="T112" fmla="*/ 12 w 1195"/>
                      <a:gd name="T113" fmla="*/ 45 h 216"/>
                      <a:gd name="T114" fmla="*/ 8 w 1195"/>
                      <a:gd name="T115" fmla="*/ 47 h 216"/>
                      <a:gd name="T116" fmla="*/ 5 w 1195"/>
                      <a:gd name="T117" fmla="*/ 50 h 216"/>
                      <a:gd name="T118" fmla="*/ 2 w 1195"/>
                      <a:gd name="T119" fmla="*/ 53 h 21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0" t="0" r="r" b="b"/>
                    <a:pathLst>
                      <a:path w="1195" h="216">
                        <a:moveTo>
                          <a:pt x="1195" y="128"/>
                        </a:moveTo>
                        <a:lnTo>
                          <a:pt x="1187" y="124"/>
                        </a:lnTo>
                        <a:lnTo>
                          <a:pt x="1179" y="120"/>
                        </a:lnTo>
                        <a:lnTo>
                          <a:pt x="1170" y="115"/>
                        </a:lnTo>
                        <a:lnTo>
                          <a:pt x="1161" y="111"/>
                        </a:lnTo>
                        <a:lnTo>
                          <a:pt x="1153" y="106"/>
                        </a:lnTo>
                        <a:lnTo>
                          <a:pt x="1144" y="102"/>
                        </a:lnTo>
                        <a:lnTo>
                          <a:pt x="1135" y="97"/>
                        </a:lnTo>
                        <a:lnTo>
                          <a:pt x="1125" y="94"/>
                        </a:lnTo>
                        <a:lnTo>
                          <a:pt x="1117" y="89"/>
                        </a:lnTo>
                        <a:lnTo>
                          <a:pt x="1107" y="85"/>
                        </a:lnTo>
                        <a:lnTo>
                          <a:pt x="1098" y="81"/>
                        </a:lnTo>
                        <a:lnTo>
                          <a:pt x="1088" y="78"/>
                        </a:lnTo>
                        <a:lnTo>
                          <a:pt x="1079" y="74"/>
                        </a:lnTo>
                        <a:lnTo>
                          <a:pt x="1070" y="70"/>
                        </a:lnTo>
                        <a:lnTo>
                          <a:pt x="1060" y="66"/>
                        </a:lnTo>
                        <a:lnTo>
                          <a:pt x="1050" y="63"/>
                        </a:lnTo>
                        <a:lnTo>
                          <a:pt x="1040" y="59"/>
                        </a:lnTo>
                        <a:lnTo>
                          <a:pt x="1029" y="56"/>
                        </a:lnTo>
                        <a:lnTo>
                          <a:pt x="1019" y="53"/>
                        </a:lnTo>
                        <a:lnTo>
                          <a:pt x="1009" y="50"/>
                        </a:lnTo>
                        <a:lnTo>
                          <a:pt x="999" y="47"/>
                        </a:lnTo>
                        <a:lnTo>
                          <a:pt x="988" y="44"/>
                        </a:lnTo>
                        <a:lnTo>
                          <a:pt x="978" y="40"/>
                        </a:lnTo>
                        <a:lnTo>
                          <a:pt x="967" y="38"/>
                        </a:lnTo>
                        <a:lnTo>
                          <a:pt x="957" y="35"/>
                        </a:lnTo>
                        <a:lnTo>
                          <a:pt x="946" y="33"/>
                        </a:lnTo>
                        <a:lnTo>
                          <a:pt x="935" y="31"/>
                        </a:lnTo>
                        <a:lnTo>
                          <a:pt x="925" y="28"/>
                        </a:lnTo>
                        <a:lnTo>
                          <a:pt x="914" y="26"/>
                        </a:lnTo>
                        <a:lnTo>
                          <a:pt x="903" y="23"/>
                        </a:lnTo>
                        <a:lnTo>
                          <a:pt x="892" y="22"/>
                        </a:lnTo>
                        <a:lnTo>
                          <a:pt x="881" y="19"/>
                        </a:lnTo>
                        <a:lnTo>
                          <a:pt x="870" y="17"/>
                        </a:lnTo>
                        <a:lnTo>
                          <a:pt x="859" y="16"/>
                        </a:lnTo>
                        <a:lnTo>
                          <a:pt x="847" y="13"/>
                        </a:lnTo>
                        <a:lnTo>
                          <a:pt x="836" y="12"/>
                        </a:lnTo>
                        <a:lnTo>
                          <a:pt x="825" y="11"/>
                        </a:lnTo>
                        <a:lnTo>
                          <a:pt x="814" y="10"/>
                        </a:lnTo>
                        <a:lnTo>
                          <a:pt x="803" y="8"/>
                        </a:lnTo>
                        <a:lnTo>
                          <a:pt x="791" y="7"/>
                        </a:lnTo>
                        <a:lnTo>
                          <a:pt x="780" y="6"/>
                        </a:lnTo>
                        <a:lnTo>
                          <a:pt x="768" y="5"/>
                        </a:lnTo>
                        <a:lnTo>
                          <a:pt x="757" y="3"/>
                        </a:lnTo>
                        <a:lnTo>
                          <a:pt x="745" y="3"/>
                        </a:lnTo>
                        <a:lnTo>
                          <a:pt x="734" y="2"/>
                        </a:lnTo>
                        <a:lnTo>
                          <a:pt x="723" y="1"/>
                        </a:lnTo>
                        <a:lnTo>
                          <a:pt x="710" y="1"/>
                        </a:lnTo>
                        <a:lnTo>
                          <a:pt x="699" y="1"/>
                        </a:lnTo>
                        <a:lnTo>
                          <a:pt x="688" y="0"/>
                        </a:lnTo>
                        <a:lnTo>
                          <a:pt x="676" y="0"/>
                        </a:lnTo>
                        <a:lnTo>
                          <a:pt x="665" y="0"/>
                        </a:lnTo>
                        <a:lnTo>
                          <a:pt x="652" y="0"/>
                        </a:lnTo>
                        <a:lnTo>
                          <a:pt x="641" y="0"/>
                        </a:lnTo>
                        <a:lnTo>
                          <a:pt x="630" y="0"/>
                        </a:lnTo>
                        <a:lnTo>
                          <a:pt x="618" y="1"/>
                        </a:lnTo>
                        <a:lnTo>
                          <a:pt x="607" y="1"/>
                        </a:lnTo>
                        <a:lnTo>
                          <a:pt x="595" y="1"/>
                        </a:lnTo>
                        <a:lnTo>
                          <a:pt x="583" y="2"/>
                        </a:lnTo>
                        <a:lnTo>
                          <a:pt x="572" y="2"/>
                        </a:lnTo>
                        <a:lnTo>
                          <a:pt x="561" y="3"/>
                        </a:lnTo>
                        <a:lnTo>
                          <a:pt x="548" y="5"/>
                        </a:lnTo>
                        <a:lnTo>
                          <a:pt x="537" y="5"/>
                        </a:lnTo>
                        <a:lnTo>
                          <a:pt x="526" y="6"/>
                        </a:lnTo>
                        <a:lnTo>
                          <a:pt x="515" y="7"/>
                        </a:lnTo>
                        <a:lnTo>
                          <a:pt x="504" y="8"/>
                        </a:lnTo>
                        <a:lnTo>
                          <a:pt x="492" y="10"/>
                        </a:lnTo>
                        <a:lnTo>
                          <a:pt x="480" y="12"/>
                        </a:lnTo>
                        <a:lnTo>
                          <a:pt x="469" y="13"/>
                        </a:lnTo>
                        <a:lnTo>
                          <a:pt x="458" y="14"/>
                        </a:lnTo>
                        <a:lnTo>
                          <a:pt x="447" y="17"/>
                        </a:lnTo>
                        <a:lnTo>
                          <a:pt x="436" y="18"/>
                        </a:lnTo>
                        <a:lnTo>
                          <a:pt x="425" y="21"/>
                        </a:lnTo>
                        <a:lnTo>
                          <a:pt x="414" y="23"/>
                        </a:lnTo>
                        <a:lnTo>
                          <a:pt x="403" y="24"/>
                        </a:lnTo>
                        <a:lnTo>
                          <a:pt x="393" y="27"/>
                        </a:lnTo>
                        <a:lnTo>
                          <a:pt x="382" y="29"/>
                        </a:lnTo>
                        <a:lnTo>
                          <a:pt x="371" y="32"/>
                        </a:lnTo>
                        <a:lnTo>
                          <a:pt x="359" y="34"/>
                        </a:lnTo>
                        <a:lnTo>
                          <a:pt x="350" y="37"/>
                        </a:lnTo>
                        <a:lnTo>
                          <a:pt x="338" y="40"/>
                        </a:lnTo>
                        <a:lnTo>
                          <a:pt x="329" y="43"/>
                        </a:lnTo>
                        <a:lnTo>
                          <a:pt x="317" y="45"/>
                        </a:lnTo>
                        <a:lnTo>
                          <a:pt x="307" y="49"/>
                        </a:lnTo>
                        <a:lnTo>
                          <a:pt x="298" y="52"/>
                        </a:lnTo>
                        <a:lnTo>
                          <a:pt x="286" y="55"/>
                        </a:lnTo>
                        <a:lnTo>
                          <a:pt x="277" y="58"/>
                        </a:lnTo>
                        <a:lnTo>
                          <a:pt x="267" y="61"/>
                        </a:lnTo>
                        <a:lnTo>
                          <a:pt x="257" y="65"/>
                        </a:lnTo>
                        <a:lnTo>
                          <a:pt x="247" y="69"/>
                        </a:lnTo>
                        <a:lnTo>
                          <a:pt x="237" y="73"/>
                        </a:lnTo>
                        <a:lnTo>
                          <a:pt x="228" y="76"/>
                        </a:lnTo>
                        <a:lnTo>
                          <a:pt x="219" y="80"/>
                        </a:lnTo>
                        <a:lnTo>
                          <a:pt x="209" y="84"/>
                        </a:lnTo>
                        <a:lnTo>
                          <a:pt x="200" y="87"/>
                        </a:lnTo>
                        <a:lnTo>
                          <a:pt x="190" y="91"/>
                        </a:lnTo>
                        <a:lnTo>
                          <a:pt x="181" y="96"/>
                        </a:lnTo>
                        <a:lnTo>
                          <a:pt x="173" y="100"/>
                        </a:lnTo>
                        <a:lnTo>
                          <a:pt x="163" y="105"/>
                        </a:lnTo>
                        <a:lnTo>
                          <a:pt x="154" y="108"/>
                        </a:lnTo>
                        <a:lnTo>
                          <a:pt x="146" y="113"/>
                        </a:lnTo>
                        <a:lnTo>
                          <a:pt x="137" y="117"/>
                        </a:lnTo>
                        <a:lnTo>
                          <a:pt x="130" y="122"/>
                        </a:lnTo>
                        <a:lnTo>
                          <a:pt x="121" y="127"/>
                        </a:lnTo>
                        <a:lnTo>
                          <a:pt x="112" y="132"/>
                        </a:lnTo>
                        <a:lnTo>
                          <a:pt x="105" y="137"/>
                        </a:lnTo>
                        <a:lnTo>
                          <a:pt x="96" y="142"/>
                        </a:lnTo>
                        <a:lnTo>
                          <a:pt x="89" y="147"/>
                        </a:lnTo>
                        <a:lnTo>
                          <a:pt x="81" y="152"/>
                        </a:lnTo>
                        <a:lnTo>
                          <a:pt x="74" y="157"/>
                        </a:lnTo>
                        <a:lnTo>
                          <a:pt x="67" y="162"/>
                        </a:lnTo>
                        <a:lnTo>
                          <a:pt x="59" y="167"/>
                        </a:lnTo>
                        <a:lnTo>
                          <a:pt x="52" y="171"/>
                        </a:lnTo>
                        <a:lnTo>
                          <a:pt x="46" y="178"/>
                        </a:lnTo>
                        <a:lnTo>
                          <a:pt x="38" y="183"/>
                        </a:lnTo>
                        <a:lnTo>
                          <a:pt x="32" y="189"/>
                        </a:lnTo>
                        <a:lnTo>
                          <a:pt x="25" y="194"/>
                        </a:lnTo>
                        <a:lnTo>
                          <a:pt x="18" y="200"/>
                        </a:lnTo>
                        <a:lnTo>
                          <a:pt x="12" y="205"/>
                        </a:lnTo>
                        <a:lnTo>
                          <a:pt x="6" y="211"/>
                        </a:lnTo>
                        <a:lnTo>
                          <a:pt x="0" y="216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grpSp>
                <p:nvGrpSpPr>
                  <p:cNvPr id="12565" name="Group 255"/>
                  <p:cNvGrpSpPr>
                    <a:grpSpLocks/>
                  </p:cNvGrpSpPr>
                  <p:nvPr/>
                </p:nvGrpSpPr>
                <p:grpSpPr bwMode="auto">
                  <a:xfrm>
                    <a:off x="1499" y="1530"/>
                    <a:ext cx="1383" cy="1221"/>
                    <a:chOff x="1499" y="1530"/>
                    <a:chExt cx="1383" cy="1221"/>
                  </a:xfrm>
                </p:grpSpPr>
                <p:sp>
                  <p:nvSpPr>
                    <p:cNvPr id="12566" name="Line 256"/>
                    <p:cNvSpPr>
                      <a:spLocks noChangeShapeType="1"/>
                    </p:cNvSpPr>
                    <p:nvPr/>
                  </p:nvSpPr>
                  <p:spPr bwMode="auto">
                    <a:xfrm flipH="1" flipV="1">
                      <a:off x="1499" y="2666"/>
                      <a:ext cx="147" cy="85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2567" name="Line 257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499" y="2467"/>
                      <a:ext cx="1" cy="199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2568" name="Line 258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646" y="2552"/>
                      <a:ext cx="1" cy="43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2569" name="Line 259"/>
                    <p:cNvSpPr>
                      <a:spLocks noChangeShapeType="1"/>
                    </p:cNvSpPr>
                    <p:nvPr/>
                  </p:nvSpPr>
                  <p:spPr bwMode="auto">
                    <a:xfrm flipH="1" flipV="1">
                      <a:off x="1646" y="2595"/>
                      <a:ext cx="55" cy="32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2570" name="Line 260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646" y="2375"/>
                      <a:ext cx="379" cy="22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2571" name="Freeform 261"/>
                    <p:cNvSpPr>
                      <a:spLocks/>
                    </p:cNvSpPr>
                    <p:nvPr/>
                  </p:nvSpPr>
                  <p:spPr bwMode="auto">
                    <a:xfrm>
                      <a:off x="2080" y="2395"/>
                      <a:ext cx="98" cy="12"/>
                    </a:xfrm>
                    <a:custGeom>
                      <a:avLst/>
                      <a:gdLst>
                        <a:gd name="T0" fmla="*/ 97 w 392"/>
                        <a:gd name="T1" fmla="*/ 12 h 47"/>
                        <a:gd name="T2" fmla="*/ 96 w 392"/>
                        <a:gd name="T3" fmla="*/ 11 h 47"/>
                        <a:gd name="T4" fmla="*/ 94 w 392"/>
                        <a:gd name="T5" fmla="*/ 10 h 47"/>
                        <a:gd name="T6" fmla="*/ 92 w 392"/>
                        <a:gd name="T7" fmla="*/ 9 h 47"/>
                        <a:gd name="T8" fmla="*/ 90 w 392"/>
                        <a:gd name="T9" fmla="*/ 8 h 47"/>
                        <a:gd name="T10" fmla="*/ 88 w 392"/>
                        <a:gd name="T11" fmla="*/ 7 h 47"/>
                        <a:gd name="T12" fmla="*/ 86 w 392"/>
                        <a:gd name="T13" fmla="*/ 7 h 47"/>
                        <a:gd name="T14" fmla="*/ 84 w 392"/>
                        <a:gd name="T15" fmla="*/ 6 h 47"/>
                        <a:gd name="T16" fmla="*/ 83 w 392"/>
                        <a:gd name="T17" fmla="*/ 5 h 47"/>
                        <a:gd name="T18" fmla="*/ 80 w 392"/>
                        <a:gd name="T19" fmla="*/ 5 h 47"/>
                        <a:gd name="T20" fmla="*/ 78 w 392"/>
                        <a:gd name="T21" fmla="*/ 4 h 47"/>
                        <a:gd name="T22" fmla="*/ 76 w 392"/>
                        <a:gd name="T23" fmla="*/ 3 h 47"/>
                        <a:gd name="T24" fmla="*/ 74 w 392"/>
                        <a:gd name="T25" fmla="*/ 3 h 47"/>
                        <a:gd name="T26" fmla="*/ 72 w 392"/>
                        <a:gd name="T27" fmla="*/ 3 h 47"/>
                        <a:gd name="T28" fmla="*/ 70 w 392"/>
                        <a:gd name="T29" fmla="*/ 2 h 47"/>
                        <a:gd name="T30" fmla="*/ 68 w 392"/>
                        <a:gd name="T31" fmla="*/ 2 h 47"/>
                        <a:gd name="T32" fmla="*/ 65 w 392"/>
                        <a:gd name="T33" fmla="*/ 1 h 47"/>
                        <a:gd name="T34" fmla="*/ 63 w 392"/>
                        <a:gd name="T35" fmla="*/ 1 h 47"/>
                        <a:gd name="T36" fmla="*/ 61 w 392"/>
                        <a:gd name="T37" fmla="*/ 1 h 47"/>
                        <a:gd name="T38" fmla="*/ 59 w 392"/>
                        <a:gd name="T39" fmla="*/ 1 h 47"/>
                        <a:gd name="T40" fmla="*/ 56 w 392"/>
                        <a:gd name="T41" fmla="*/ 0 h 47"/>
                        <a:gd name="T42" fmla="*/ 54 w 392"/>
                        <a:gd name="T43" fmla="*/ 0 h 47"/>
                        <a:gd name="T44" fmla="*/ 52 w 392"/>
                        <a:gd name="T45" fmla="*/ 0 h 47"/>
                        <a:gd name="T46" fmla="*/ 50 w 392"/>
                        <a:gd name="T47" fmla="*/ 0 h 47"/>
                        <a:gd name="T48" fmla="*/ 47 w 392"/>
                        <a:gd name="T49" fmla="*/ 0 h 47"/>
                        <a:gd name="T50" fmla="*/ 45 w 392"/>
                        <a:gd name="T51" fmla="*/ 0 h 47"/>
                        <a:gd name="T52" fmla="*/ 43 w 392"/>
                        <a:gd name="T53" fmla="*/ 0 h 47"/>
                        <a:gd name="T54" fmla="*/ 41 w 392"/>
                        <a:gd name="T55" fmla="*/ 0 h 47"/>
                        <a:gd name="T56" fmla="*/ 38 w 392"/>
                        <a:gd name="T57" fmla="*/ 1 h 47"/>
                        <a:gd name="T58" fmla="*/ 36 w 392"/>
                        <a:gd name="T59" fmla="*/ 1 h 47"/>
                        <a:gd name="T60" fmla="*/ 34 w 392"/>
                        <a:gd name="T61" fmla="*/ 1 h 47"/>
                        <a:gd name="T62" fmla="*/ 31 w 392"/>
                        <a:gd name="T63" fmla="*/ 2 h 47"/>
                        <a:gd name="T64" fmla="*/ 29 w 392"/>
                        <a:gd name="T65" fmla="*/ 2 h 47"/>
                        <a:gd name="T66" fmla="*/ 27 w 392"/>
                        <a:gd name="T67" fmla="*/ 2 h 47"/>
                        <a:gd name="T68" fmla="*/ 25 w 392"/>
                        <a:gd name="T69" fmla="*/ 3 h 47"/>
                        <a:gd name="T70" fmla="*/ 23 w 392"/>
                        <a:gd name="T71" fmla="*/ 3 h 47"/>
                        <a:gd name="T72" fmla="*/ 20 w 392"/>
                        <a:gd name="T73" fmla="*/ 4 h 47"/>
                        <a:gd name="T74" fmla="*/ 19 w 392"/>
                        <a:gd name="T75" fmla="*/ 4 h 47"/>
                        <a:gd name="T76" fmla="*/ 16 w 392"/>
                        <a:gd name="T77" fmla="*/ 5 h 47"/>
                        <a:gd name="T78" fmla="*/ 15 w 392"/>
                        <a:gd name="T79" fmla="*/ 6 h 47"/>
                        <a:gd name="T80" fmla="*/ 12 w 392"/>
                        <a:gd name="T81" fmla="*/ 6 h 47"/>
                        <a:gd name="T82" fmla="*/ 11 w 392"/>
                        <a:gd name="T83" fmla="*/ 7 h 47"/>
                        <a:gd name="T84" fmla="*/ 9 w 392"/>
                        <a:gd name="T85" fmla="*/ 8 h 47"/>
                        <a:gd name="T86" fmla="*/ 7 w 392"/>
                        <a:gd name="T87" fmla="*/ 8 h 47"/>
                        <a:gd name="T88" fmla="*/ 5 w 392"/>
                        <a:gd name="T89" fmla="*/ 9 h 47"/>
                        <a:gd name="T90" fmla="*/ 3 w 392"/>
                        <a:gd name="T91" fmla="*/ 10 h 47"/>
                        <a:gd name="T92" fmla="*/ 2 w 392"/>
                        <a:gd name="T93" fmla="*/ 11 h 47"/>
                        <a:gd name="T94" fmla="*/ 0 w 392"/>
                        <a:gd name="T95" fmla="*/ 12 h 47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</a:gdLst>
                      <a:ahLst/>
                      <a:cxnLst>
                        <a:cxn ang="T96">
                          <a:pos x="T0" y="T1"/>
                        </a:cxn>
                        <a:cxn ang="T97">
                          <a:pos x="T2" y="T3"/>
                        </a:cxn>
                        <a:cxn ang="T98">
                          <a:pos x="T4" y="T5"/>
                        </a:cxn>
                        <a:cxn ang="T99">
                          <a:pos x="T6" y="T7"/>
                        </a:cxn>
                        <a:cxn ang="T100">
                          <a:pos x="T8" y="T9"/>
                        </a:cxn>
                        <a:cxn ang="T101">
                          <a:pos x="T10" y="T11"/>
                        </a:cxn>
                        <a:cxn ang="T102">
                          <a:pos x="T12" y="T13"/>
                        </a:cxn>
                        <a:cxn ang="T103">
                          <a:pos x="T14" y="T15"/>
                        </a:cxn>
                        <a:cxn ang="T104">
                          <a:pos x="T16" y="T17"/>
                        </a:cxn>
                        <a:cxn ang="T105">
                          <a:pos x="T18" y="T19"/>
                        </a:cxn>
                        <a:cxn ang="T106">
                          <a:pos x="T20" y="T21"/>
                        </a:cxn>
                        <a:cxn ang="T107">
                          <a:pos x="T22" y="T23"/>
                        </a:cxn>
                        <a:cxn ang="T108">
                          <a:pos x="T24" y="T25"/>
                        </a:cxn>
                        <a:cxn ang="T109">
                          <a:pos x="T26" y="T27"/>
                        </a:cxn>
                        <a:cxn ang="T110">
                          <a:pos x="T28" y="T29"/>
                        </a:cxn>
                        <a:cxn ang="T111">
                          <a:pos x="T30" y="T31"/>
                        </a:cxn>
                        <a:cxn ang="T112">
                          <a:pos x="T32" y="T33"/>
                        </a:cxn>
                        <a:cxn ang="T113">
                          <a:pos x="T34" y="T35"/>
                        </a:cxn>
                        <a:cxn ang="T114">
                          <a:pos x="T36" y="T37"/>
                        </a:cxn>
                        <a:cxn ang="T115">
                          <a:pos x="T38" y="T39"/>
                        </a:cxn>
                        <a:cxn ang="T116">
                          <a:pos x="T40" y="T41"/>
                        </a:cxn>
                        <a:cxn ang="T117">
                          <a:pos x="T42" y="T43"/>
                        </a:cxn>
                        <a:cxn ang="T118">
                          <a:pos x="T44" y="T45"/>
                        </a:cxn>
                        <a:cxn ang="T119">
                          <a:pos x="T46" y="T47"/>
                        </a:cxn>
                        <a:cxn ang="T120">
                          <a:pos x="T48" y="T49"/>
                        </a:cxn>
                        <a:cxn ang="T121">
                          <a:pos x="T50" y="T51"/>
                        </a:cxn>
                        <a:cxn ang="T122">
                          <a:pos x="T52" y="T53"/>
                        </a:cxn>
                        <a:cxn ang="T123">
                          <a:pos x="T54" y="T55"/>
                        </a:cxn>
                        <a:cxn ang="T124">
                          <a:pos x="T56" y="T57"/>
                        </a:cxn>
                        <a:cxn ang="T125">
                          <a:pos x="T58" y="T59"/>
                        </a:cxn>
                        <a:cxn ang="T126">
                          <a:pos x="T60" y="T61"/>
                        </a:cxn>
                        <a:cxn ang="T127">
                          <a:pos x="T62" y="T63"/>
                        </a:cxn>
                        <a:cxn ang="T128">
                          <a:pos x="T64" y="T65"/>
                        </a:cxn>
                        <a:cxn ang="T129">
                          <a:pos x="T66" y="T67"/>
                        </a:cxn>
                        <a:cxn ang="T130">
                          <a:pos x="T68" y="T69"/>
                        </a:cxn>
                        <a:cxn ang="T131">
                          <a:pos x="T70" y="T71"/>
                        </a:cxn>
                        <a:cxn ang="T132">
                          <a:pos x="T72" y="T73"/>
                        </a:cxn>
                        <a:cxn ang="T133">
                          <a:pos x="T74" y="T75"/>
                        </a:cxn>
                        <a:cxn ang="T134">
                          <a:pos x="T76" y="T77"/>
                        </a:cxn>
                        <a:cxn ang="T135">
                          <a:pos x="T78" y="T79"/>
                        </a:cxn>
                        <a:cxn ang="T136">
                          <a:pos x="T80" y="T81"/>
                        </a:cxn>
                        <a:cxn ang="T137">
                          <a:pos x="T82" y="T83"/>
                        </a:cxn>
                        <a:cxn ang="T138">
                          <a:pos x="T84" y="T85"/>
                        </a:cxn>
                        <a:cxn ang="T139">
                          <a:pos x="T86" y="T87"/>
                        </a:cxn>
                        <a:cxn ang="T140">
                          <a:pos x="T88" y="T89"/>
                        </a:cxn>
                        <a:cxn ang="T141">
                          <a:pos x="T90" y="T91"/>
                        </a:cxn>
                        <a:cxn ang="T142">
                          <a:pos x="T92" y="T93"/>
                        </a:cxn>
                        <a:cxn ang="T143">
                          <a:pos x="T94" y="T95"/>
                        </a:cxn>
                      </a:cxnLst>
                      <a:rect l="0" t="0" r="r" b="b"/>
                      <a:pathLst>
                        <a:path w="392" h="47">
                          <a:moveTo>
                            <a:pt x="392" y="47"/>
                          </a:moveTo>
                          <a:lnTo>
                            <a:pt x="388" y="46"/>
                          </a:lnTo>
                          <a:lnTo>
                            <a:pt x="384" y="43"/>
                          </a:lnTo>
                          <a:lnTo>
                            <a:pt x="382" y="42"/>
                          </a:lnTo>
                          <a:lnTo>
                            <a:pt x="378" y="41"/>
                          </a:lnTo>
                          <a:lnTo>
                            <a:pt x="374" y="38"/>
                          </a:lnTo>
                          <a:lnTo>
                            <a:pt x="371" y="37"/>
                          </a:lnTo>
                          <a:lnTo>
                            <a:pt x="367" y="34"/>
                          </a:lnTo>
                          <a:lnTo>
                            <a:pt x="364" y="33"/>
                          </a:lnTo>
                          <a:lnTo>
                            <a:pt x="361" y="32"/>
                          </a:lnTo>
                          <a:lnTo>
                            <a:pt x="357" y="31"/>
                          </a:lnTo>
                          <a:lnTo>
                            <a:pt x="353" y="28"/>
                          </a:lnTo>
                          <a:lnTo>
                            <a:pt x="348" y="27"/>
                          </a:lnTo>
                          <a:lnTo>
                            <a:pt x="345" y="26"/>
                          </a:lnTo>
                          <a:lnTo>
                            <a:pt x="341" y="25"/>
                          </a:lnTo>
                          <a:lnTo>
                            <a:pt x="337" y="23"/>
                          </a:lnTo>
                          <a:lnTo>
                            <a:pt x="333" y="22"/>
                          </a:lnTo>
                          <a:lnTo>
                            <a:pt x="330" y="21"/>
                          </a:lnTo>
                          <a:lnTo>
                            <a:pt x="325" y="20"/>
                          </a:lnTo>
                          <a:lnTo>
                            <a:pt x="321" y="18"/>
                          </a:lnTo>
                          <a:lnTo>
                            <a:pt x="317" y="17"/>
                          </a:lnTo>
                          <a:lnTo>
                            <a:pt x="312" y="16"/>
                          </a:lnTo>
                          <a:lnTo>
                            <a:pt x="309" y="15"/>
                          </a:lnTo>
                          <a:lnTo>
                            <a:pt x="305" y="13"/>
                          </a:lnTo>
                          <a:lnTo>
                            <a:pt x="300" y="12"/>
                          </a:lnTo>
                          <a:lnTo>
                            <a:pt x="296" y="11"/>
                          </a:lnTo>
                          <a:lnTo>
                            <a:pt x="291" y="11"/>
                          </a:lnTo>
                          <a:lnTo>
                            <a:pt x="288" y="10"/>
                          </a:lnTo>
                          <a:lnTo>
                            <a:pt x="283" y="8"/>
                          </a:lnTo>
                          <a:lnTo>
                            <a:pt x="279" y="7"/>
                          </a:lnTo>
                          <a:lnTo>
                            <a:pt x="274" y="7"/>
                          </a:lnTo>
                          <a:lnTo>
                            <a:pt x="270" y="6"/>
                          </a:lnTo>
                          <a:lnTo>
                            <a:pt x="265" y="6"/>
                          </a:lnTo>
                          <a:lnTo>
                            <a:pt x="261" y="5"/>
                          </a:lnTo>
                          <a:lnTo>
                            <a:pt x="257" y="5"/>
                          </a:lnTo>
                          <a:lnTo>
                            <a:pt x="252" y="3"/>
                          </a:lnTo>
                          <a:lnTo>
                            <a:pt x="248" y="3"/>
                          </a:lnTo>
                          <a:lnTo>
                            <a:pt x="243" y="2"/>
                          </a:lnTo>
                          <a:lnTo>
                            <a:pt x="238" y="2"/>
                          </a:lnTo>
                          <a:lnTo>
                            <a:pt x="235" y="2"/>
                          </a:lnTo>
                          <a:lnTo>
                            <a:pt x="230" y="1"/>
                          </a:lnTo>
                          <a:lnTo>
                            <a:pt x="225" y="1"/>
                          </a:lnTo>
                          <a:lnTo>
                            <a:pt x="221" y="1"/>
                          </a:lnTo>
                          <a:lnTo>
                            <a:pt x="216" y="1"/>
                          </a:lnTo>
                          <a:lnTo>
                            <a:pt x="211" y="1"/>
                          </a:lnTo>
                          <a:lnTo>
                            <a:pt x="207" y="1"/>
                          </a:lnTo>
                          <a:lnTo>
                            <a:pt x="202" y="1"/>
                          </a:lnTo>
                          <a:lnTo>
                            <a:pt x="198" y="0"/>
                          </a:lnTo>
                          <a:lnTo>
                            <a:pt x="193" y="0"/>
                          </a:lnTo>
                          <a:lnTo>
                            <a:pt x="189" y="1"/>
                          </a:lnTo>
                          <a:lnTo>
                            <a:pt x="184" y="1"/>
                          </a:lnTo>
                          <a:lnTo>
                            <a:pt x="179" y="1"/>
                          </a:lnTo>
                          <a:lnTo>
                            <a:pt x="175" y="1"/>
                          </a:lnTo>
                          <a:lnTo>
                            <a:pt x="170" y="1"/>
                          </a:lnTo>
                          <a:lnTo>
                            <a:pt x="165" y="1"/>
                          </a:lnTo>
                          <a:lnTo>
                            <a:pt x="162" y="1"/>
                          </a:lnTo>
                          <a:lnTo>
                            <a:pt x="157" y="2"/>
                          </a:lnTo>
                          <a:lnTo>
                            <a:pt x="152" y="2"/>
                          </a:lnTo>
                          <a:lnTo>
                            <a:pt x="148" y="2"/>
                          </a:lnTo>
                          <a:lnTo>
                            <a:pt x="143" y="3"/>
                          </a:lnTo>
                          <a:lnTo>
                            <a:pt x="138" y="3"/>
                          </a:lnTo>
                          <a:lnTo>
                            <a:pt x="135" y="5"/>
                          </a:lnTo>
                          <a:lnTo>
                            <a:pt x="130" y="5"/>
                          </a:lnTo>
                          <a:lnTo>
                            <a:pt x="125" y="6"/>
                          </a:lnTo>
                          <a:lnTo>
                            <a:pt x="121" y="6"/>
                          </a:lnTo>
                          <a:lnTo>
                            <a:pt x="116" y="7"/>
                          </a:lnTo>
                          <a:lnTo>
                            <a:pt x="112" y="7"/>
                          </a:lnTo>
                          <a:lnTo>
                            <a:pt x="107" y="8"/>
                          </a:lnTo>
                          <a:lnTo>
                            <a:pt x="104" y="10"/>
                          </a:lnTo>
                          <a:lnTo>
                            <a:pt x="99" y="11"/>
                          </a:lnTo>
                          <a:lnTo>
                            <a:pt x="95" y="11"/>
                          </a:lnTo>
                          <a:lnTo>
                            <a:pt x="90" y="12"/>
                          </a:lnTo>
                          <a:lnTo>
                            <a:pt x="86" y="13"/>
                          </a:lnTo>
                          <a:lnTo>
                            <a:pt x="81" y="15"/>
                          </a:lnTo>
                          <a:lnTo>
                            <a:pt x="78" y="16"/>
                          </a:lnTo>
                          <a:lnTo>
                            <a:pt x="74" y="17"/>
                          </a:lnTo>
                          <a:lnTo>
                            <a:pt x="69" y="18"/>
                          </a:lnTo>
                          <a:lnTo>
                            <a:pt x="65" y="20"/>
                          </a:lnTo>
                          <a:lnTo>
                            <a:pt x="62" y="21"/>
                          </a:lnTo>
                          <a:lnTo>
                            <a:pt x="58" y="22"/>
                          </a:lnTo>
                          <a:lnTo>
                            <a:pt x="53" y="23"/>
                          </a:lnTo>
                          <a:lnTo>
                            <a:pt x="49" y="25"/>
                          </a:lnTo>
                          <a:lnTo>
                            <a:pt x="46" y="26"/>
                          </a:lnTo>
                          <a:lnTo>
                            <a:pt x="42" y="27"/>
                          </a:lnTo>
                          <a:lnTo>
                            <a:pt x="38" y="28"/>
                          </a:lnTo>
                          <a:lnTo>
                            <a:pt x="34" y="31"/>
                          </a:lnTo>
                          <a:lnTo>
                            <a:pt x="31" y="32"/>
                          </a:lnTo>
                          <a:lnTo>
                            <a:pt x="27" y="33"/>
                          </a:lnTo>
                          <a:lnTo>
                            <a:pt x="23" y="34"/>
                          </a:lnTo>
                          <a:lnTo>
                            <a:pt x="20" y="37"/>
                          </a:lnTo>
                          <a:lnTo>
                            <a:pt x="16" y="38"/>
                          </a:lnTo>
                          <a:lnTo>
                            <a:pt x="13" y="41"/>
                          </a:lnTo>
                          <a:lnTo>
                            <a:pt x="10" y="42"/>
                          </a:lnTo>
                          <a:lnTo>
                            <a:pt x="6" y="43"/>
                          </a:lnTo>
                          <a:lnTo>
                            <a:pt x="2" y="46"/>
                          </a:lnTo>
                          <a:lnTo>
                            <a:pt x="0" y="47"/>
                          </a:lnTo>
                        </a:path>
                      </a:pathLst>
                    </a:custGeom>
                    <a:noFill/>
                    <a:ln w="19050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2572" name="Line 262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701" y="2627"/>
                      <a:ext cx="1" cy="113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2573" name="Line 26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701" y="2407"/>
                      <a:ext cx="379" cy="22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2574" name="Line 26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701" y="2521"/>
                      <a:ext cx="379" cy="219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2575" name="Freeform 265"/>
                    <p:cNvSpPr>
                      <a:spLocks/>
                    </p:cNvSpPr>
                    <p:nvPr/>
                  </p:nvSpPr>
                  <p:spPr bwMode="auto">
                    <a:xfrm>
                      <a:off x="2080" y="2509"/>
                      <a:ext cx="98" cy="12"/>
                    </a:xfrm>
                    <a:custGeom>
                      <a:avLst/>
                      <a:gdLst>
                        <a:gd name="T0" fmla="*/ 97 w 392"/>
                        <a:gd name="T1" fmla="*/ 11 h 47"/>
                        <a:gd name="T2" fmla="*/ 96 w 392"/>
                        <a:gd name="T3" fmla="*/ 11 h 47"/>
                        <a:gd name="T4" fmla="*/ 94 w 392"/>
                        <a:gd name="T5" fmla="*/ 10 h 47"/>
                        <a:gd name="T6" fmla="*/ 92 w 392"/>
                        <a:gd name="T7" fmla="*/ 9 h 47"/>
                        <a:gd name="T8" fmla="*/ 90 w 392"/>
                        <a:gd name="T9" fmla="*/ 8 h 47"/>
                        <a:gd name="T10" fmla="*/ 88 w 392"/>
                        <a:gd name="T11" fmla="*/ 7 h 47"/>
                        <a:gd name="T12" fmla="*/ 86 w 392"/>
                        <a:gd name="T13" fmla="*/ 7 h 47"/>
                        <a:gd name="T14" fmla="*/ 84 w 392"/>
                        <a:gd name="T15" fmla="*/ 6 h 47"/>
                        <a:gd name="T16" fmla="*/ 83 w 392"/>
                        <a:gd name="T17" fmla="*/ 5 h 47"/>
                        <a:gd name="T18" fmla="*/ 80 w 392"/>
                        <a:gd name="T19" fmla="*/ 5 h 47"/>
                        <a:gd name="T20" fmla="*/ 78 w 392"/>
                        <a:gd name="T21" fmla="*/ 4 h 47"/>
                        <a:gd name="T22" fmla="*/ 76 w 392"/>
                        <a:gd name="T23" fmla="*/ 3 h 47"/>
                        <a:gd name="T24" fmla="*/ 74 w 392"/>
                        <a:gd name="T25" fmla="*/ 3 h 47"/>
                        <a:gd name="T26" fmla="*/ 72 w 392"/>
                        <a:gd name="T27" fmla="*/ 2 h 47"/>
                        <a:gd name="T28" fmla="*/ 70 w 392"/>
                        <a:gd name="T29" fmla="*/ 2 h 47"/>
                        <a:gd name="T30" fmla="*/ 68 w 392"/>
                        <a:gd name="T31" fmla="*/ 2 h 47"/>
                        <a:gd name="T32" fmla="*/ 65 w 392"/>
                        <a:gd name="T33" fmla="*/ 1 h 47"/>
                        <a:gd name="T34" fmla="*/ 63 w 392"/>
                        <a:gd name="T35" fmla="*/ 1 h 47"/>
                        <a:gd name="T36" fmla="*/ 61 w 392"/>
                        <a:gd name="T37" fmla="*/ 1 h 47"/>
                        <a:gd name="T38" fmla="*/ 59 w 392"/>
                        <a:gd name="T39" fmla="*/ 1 h 47"/>
                        <a:gd name="T40" fmla="*/ 56 w 392"/>
                        <a:gd name="T41" fmla="*/ 1 h 47"/>
                        <a:gd name="T42" fmla="*/ 54 w 392"/>
                        <a:gd name="T43" fmla="*/ 0 h 47"/>
                        <a:gd name="T44" fmla="*/ 52 w 392"/>
                        <a:gd name="T45" fmla="*/ 0 h 47"/>
                        <a:gd name="T46" fmla="*/ 50 w 392"/>
                        <a:gd name="T47" fmla="*/ 0 h 47"/>
                        <a:gd name="T48" fmla="*/ 47 w 392"/>
                        <a:gd name="T49" fmla="*/ 0 h 47"/>
                        <a:gd name="T50" fmla="*/ 45 w 392"/>
                        <a:gd name="T51" fmla="*/ 0 h 47"/>
                        <a:gd name="T52" fmla="*/ 43 w 392"/>
                        <a:gd name="T53" fmla="*/ 1 h 47"/>
                        <a:gd name="T54" fmla="*/ 41 w 392"/>
                        <a:gd name="T55" fmla="*/ 1 h 47"/>
                        <a:gd name="T56" fmla="*/ 38 w 392"/>
                        <a:gd name="T57" fmla="*/ 1 h 47"/>
                        <a:gd name="T58" fmla="*/ 36 w 392"/>
                        <a:gd name="T59" fmla="*/ 1 h 47"/>
                        <a:gd name="T60" fmla="*/ 34 w 392"/>
                        <a:gd name="T61" fmla="*/ 1 h 47"/>
                        <a:gd name="T62" fmla="*/ 31 w 392"/>
                        <a:gd name="T63" fmla="*/ 1 h 47"/>
                        <a:gd name="T64" fmla="*/ 29 w 392"/>
                        <a:gd name="T65" fmla="*/ 2 h 47"/>
                        <a:gd name="T66" fmla="*/ 27 w 392"/>
                        <a:gd name="T67" fmla="*/ 2 h 47"/>
                        <a:gd name="T68" fmla="*/ 25 w 392"/>
                        <a:gd name="T69" fmla="*/ 3 h 47"/>
                        <a:gd name="T70" fmla="*/ 23 w 392"/>
                        <a:gd name="T71" fmla="*/ 3 h 47"/>
                        <a:gd name="T72" fmla="*/ 20 w 392"/>
                        <a:gd name="T73" fmla="*/ 4 h 47"/>
                        <a:gd name="T74" fmla="*/ 19 w 392"/>
                        <a:gd name="T75" fmla="*/ 4 h 47"/>
                        <a:gd name="T76" fmla="*/ 16 w 392"/>
                        <a:gd name="T77" fmla="*/ 5 h 47"/>
                        <a:gd name="T78" fmla="*/ 15 w 392"/>
                        <a:gd name="T79" fmla="*/ 6 h 47"/>
                        <a:gd name="T80" fmla="*/ 12 w 392"/>
                        <a:gd name="T81" fmla="*/ 6 h 47"/>
                        <a:gd name="T82" fmla="*/ 11 w 392"/>
                        <a:gd name="T83" fmla="*/ 7 h 47"/>
                        <a:gd name="T84" fmla="*/ 9 w 392"/>
                        <a:gd name="T85" fmla="*/ 8 h 47"/>
                        <a:gd name="T86" fmla="*/ 7 w 392"/>
                        <a:gd name="T87" fmla="*/ 9 h 47"/>
                        <a:gd name="T88" fmla="*/ 5 w 392"/>
                        <a:gd name="T89" fmla="*/ 9 h 47"/>
                        <a:gd name="T90" fmla="*/ 3 w 392"/>
                        <a:gd name="T91" fmla="*/ 10 h 47"/>
                        <a:gd name="T92" fmla="*/ 2 w 392"/>
                        <a:gd name="T93" fmla="*/ 11 h 47"/>
                        <a:gd name="T94" fmla="*/ 0 w 392"/>
                        <a:gd name="T95" fmla="*/ 12 h 47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</a:gdLst>
                      <a:ahLst/>
                      <a:cxnLst>
                        <a:cxn ang="T96">
                          <a:pos x="T0" y="T1"/>
                        </a:cxn>
                        <a:cxn ang="T97">
                          <a:pos x="T2" y="T3"/>
                        </a:cxn>
                        <a:cxn ang="T98">
                          <a:pos x="T4" y="T5"/>
                        </a:cxn>
                        <a:cxn ang="T99">
                          <a:pos x="T6" y="T7"/>
                        </a:cxn>
                        <a:cxn ang="T100">
                          <a:pos x="T8" y="T9"/>
                        </a:cxn>
                        <a:cxn ang="T101">
                          <a:pos x="T10" y="T11"/>
                        </a:cxn>
                        <a:cxn ang="T102">
                          <a:pos x="T12" y="T13"/>
                        </a:cxn>
                        <a:cxn ang="T103">
                          <a:pos x="T14" y="T15"/>
                        </a:cxn>
                        <a:cxn ang="T104">
                          <a:pos x="T16" y="T17"/>
                        </a:cxn>
                        <a:cxn ang="T105">
                          <a:pos x="T18" y="T19"/>
                        </a:cxn>
                        <a:cxn ang="T106">
                          <a:pos x="T20" y="T21"/>
                        </a:cxn>
                        <a:cxn ang="T107">
                          <a:pos x="T22" y="T23"/>
                        </a:cxn>
                        <a:cxn ang="T108">
                          <a:pos x="T24" y="T25"/>
                        </a:cxn>
                        <a:cxn ang="T109">
                          <a:pos x="T26" y="T27"/>
                        </a:cxn>
                        <a:cxn ang="T110">
                          <a:pos x="T28" y="T29"/>
                        </a:cxn>
                        <a:cxn ang="T111">
                          <a:pos x="T30" y="T31"/>
                        </a:cxn>
                        <a:cxn ang="T112">
                          <a:pos x="T32" y="T33"/>
                        </a:cxn>
                        <a:cxn ang="T113">
                          <a:pos x="T34" y="T35"/>
                        </a:cxn>
                        <a:cxn ang="T114">
                          <a:pos x="T36" y="T37"/>
                        </a:cxn>
                        <a:cxn ang="T115">
                          <a:pos x="T38" y="T39"/>
                        </a:cxn>
                        <a:cxn ang="T116">
                          <a:pos x="T40" y="T41"/>
                        </a:cxn>
                        <a:cxn ang="T117">
                          <a:pos x="T42" y="T43"/>
                        </a:cxn>
                        <a:cxn ang="T118">
                          <a:pos x="T44" y="T45"/>
                        </a:cxn>
                        <a:cxn ang="T119">
                          <a:pos x="T46" y="T47"/>
                        </a:cxn>
                        <a:cxn ang="T120">
                          <a:pos x="T48" y="T49"/>
                        </a:cxn>
                        <a:cxn ang="T121">
                          <a:pos x="T50" y="T51"/>
                        </a:cxn>
                        <a:cxn ang="T122">
                          <a:pos x="T52" y="T53"/>
                        </a:cxn>
                        <a:cxn ang="T123">
                          <a:pos x="T54" y="T55"/>
                        </a:cxn>
                        <a:cxn ang="T124">
                          <a:pos x="T56" y="T57"/>
                        </a:cxn>
                        <a:cxn ang="T125">
                          <a:pos x="T58" y="T59"/>
                        </a:cxn>
                        <a:cxn ang="T126">
                          <a:pos x="T60" y="T61"/>
                        </a:cxn>
                        <a:cxn ang="T127">
                          <a:pos x="T62" y="T63"/>
                        </a:cxn>
                        <a:cxn ang="T128">
                          <a:pos x="T64" y="T65"/>
                        </a:cxn>
                        <a:cxn ang="T129">
                          <a:pos x="T66" y="T67"/>
                        </a:cxn>
                        <a:cxn ang="T130">
                          <a:pos x="T68" y="T69"/>
                        </a:cxn>
                        <a:cxn ang="T131">
                          <a:pos x="T70" y="T71"/>
                        </a:cxn>
                        <a:cxn ang="T132">
                          <a:pos x="T72" y="T73"/>
                        </a:cxn>
                        <a:cxn ang="T133">
                          <a:pos x="T74" y="T75"/>
                        </a:cxn>
                        <a:cxn ang="T134">
                          <a:pos x="T76" y="T77"/>
                        </a:cxn>
                        <a:cxn ang="T135">
                          <a:pos x="T78" y="T79"/>
                        </a:cxn>
                        <a:cxn ang="T136">
                          <a:pos x="T80" y="T81"/>
                        </a:cxn>
                        <a:cxn ang="T137">
                          <a:pos x="T82" y="T83"/>
                        </a:cxn>
                        <a:cxn ang="T138">
                          <a:pos x="T84" y="T85"/>
                        </a:cxn>
                        <a:cxn ang="T139">
                          <a:pos x="T86" y="T87"/>
                        </a:cxn>
                        <a:cxn ang="T140">
                          <a:pos x="T88" y="T89"/>
                        </a:cxn>
                        <a:cxn ang="T141">
                          <a:pos x="T90" y="T91"/>
                        </a:cxn>
                        <a:cxn ang="T142">
                          <a:pos x="T92" y="T93"/>
                        </a:cxn>
                        <a:cxn ang="T143">
                          <a:pos x="T94" y="T95"/>
                        </a:cxn>
                      </a:cxnLst>
                      <a:rect l="0" t="0" r="r" b="b"/>
                      <a:pathLst>
                        <a:path w="392" h="47">
                          <a:moveTo>
                            <a:pt x="392" y="47"/>
                          </a:moveTo>
                          <a:lnTo>
                            <a:pt x="388" y="45"/>
                          </a:lnTo>
                          <a:lnTo>
                            <a:pt x="384" y="44"/>
                          </a:lnTo>
                          <a:lnTo>
                            <a:pt x="382" y="43"/>
                          </a:lnTo>
                          <a:lnTo>
                            <a:pt x="378" y="40"/>
                          </a:lnTo>
                          <a:lnTo>
                            <a:pt x="374" y="39"/>
                          </a:lnTo>
                          <a:lnTo>
                            <a:pt x="371" y="36"/>
                          </a:lnTo>
                          <a:lnTo>
                            <a:pt x="367" y="35"/>
                          </a:lnTo>
                          <a:lnTo>
                            <a:pt x="364" y="34"/>
                          </a:lnTo>
                          <a:lnTo>
                            <a:pt x="361" y="31"/>
                          </a:lnTo>
                          <a:lnTo>
                            <a:pt x="357" y="30"/>
                          </a:lnTo>
                          <a:lnTo>
                            <a:pt x="353" y="29"/>
                          </a:lnTo>
                          <a:lnTo>
                            <a:pt x="348" y="28"/>
                          </a:lnTo>
                          <a:lnTo>
                            <a:pt x="345" y="26"/>
                          </a:lnTo>
                          <a:lnTo>
                            <a:pt x="341" y="24"/>
                          </a:lnTo>
                          <a:lnTo>
                            <a:pt x="337" y="23"/>
                          </a:lnTo>
                          <a:lnTo>
                            <a:pt x="333" y="22"/>
                          </a:lnTo>
                          <a:lnTo>
                            <a:pt x="330" y="20"/>
                          </a:lnTo>
                          <a:lnTo>
                            <a:pt x="325" y="19"/>
                          </a:lnTo>
                          <a:lnTo>
                            <a:pt x="321" y="18"/>
                          </a:lnTo>
                          <a:lnTo>
                            <a:pt x="317" y="17"/>
                          </a:lnTo>
                          <a:lnTo>
                            <a:pt x="312" y="15"/>
                          </a:lnTo>
                          <a:lnTo>
                            <a:pt x="309" y="14"/>
                          </a:lnTo>
                          <a:lnTo>
                            <a:pt x="305" y="13"/>
                          </a:lnTo>
                          <a:lnTo>
                            <a:pt x="300" y="13"/>
                          </a:lnTo>
                          <a:lnTo>
                            <a:pt x="296" y="12"/>
                          </a:lnTo>
                          <a:lnTo>
                            <a:pt x="291" y="10"/>
                          </a:lnTo>
                          <a:lnTo>
                            <a:pt x="288" y="9"/>
                          </a:lnTo>
                          <a:lnTo>
                            <a:pt x="283" y="9"/>
                          </a:lnTo>
                          <a:lnTo>
                            <a:pt x="279" y="8"/>
                          </a:lnTo>
                          <a:lnTo>
                            <a:pt x="274" y="7"/>
                          </a:lnTo>
                          <a:lnTo>
                            <a:pt x="270" y="7"/>
                          </a:lnTo>
                          <a:lnTo>
                            <a:pt x="265" y="5"/>
                          </a:lnTo>
                          <a:lnTo>
                            <a:pt x="261" y="5"/>
                          </a:lnTo>
                          <a:lnTo>
                            <a:pt x="257" y="4"/>
                          </a:lnTo>
                          <a:lnTo>
                            <a:pt x="252" y="4"/>
                          </a:lnTo>
                          <a:lnTo>
                            <a:pt x="248" y="3"/>
                          </a:lnTo>
                          <a:lnTo>
                            <a:pt x="243" y="3"/>
                          </a:lnTo>
                          <a:lnTo>
                            <a:pt x="238" y="3"/>
                          </a:lnTo>
                          <a:lnTo>
                            <a:pt x="235" y="2"/>
                          </a:lnTo>
                          <a:lnTo>
                            <a:pt x="230" y="2"/>
                          </a:lnTo>
                          <a:lnTo>
                            <a:pt x="225" y="2"/>
                          </a:lnTo>
                          <a:lnTo>
                            <a:pt x="221" y="2"/>
                          </a:lnTo>
                          <a:lnTo>
                            <a:pt x="216" y="0"/>
                          </a:lnTo>
                          <a:lnTo>
                            <a:pt x="211" y="0"/>
                          </a:lnTo>
                          <a:lnTo>
                            <a:pt x="207" y="0"/>
                          </a:lnTo>
                          <a:lnTo>
                            <a:pt x="202" y="0"/>
                          </a:lnTo>
                          <a:lnTo>
                            <a:pt x="198" y="0"/>
                          </a:lnTo>
                          <a:lnTo>
                            <a:pt x="193" y="0"/>
                          </a:lnTo>
                          <a:lnTo>
                            <a:pt x="189" y="0"/>
                          </a:lnTo>
                          <a:lnTo>
                            <a:pt x="184" y="0"/>
                          </a:lnTo>
                          <a:lnTo>
                            <a:pt x="179" y="0"/>
                          </a:lnTo>
                          <a:lnTo>
                            <a:pt x="175" y="0"/>
                          </a:lnTo>
                          <a:lnTo>
                            <a:pt x="170" y="2"/>
                          </a:lnTo>
                          <a:lnTo>
                            <a:pt x="165" y="2"/>
                          </a:lnTo>
                          <a:lnTo>
                            <a:pt x="162" y="2"/>
                          </a:lnTo>
                          <a:lnTo>
                            <a:pt x="157" y="2"/>
                          </a:lnTo>
                          <a:lnTo>
                            <a:pt x="152" y="3"/>
                          </a:lnTo>
                          <a:lnTo>
                            <a:pt x="148" y="3"/>
                          </a:lnTo>
                          <a:lnTo>
                            <a:pt x="143" y="3"/>
                          </a:lnTo>
                          <a:lnTo>
                            <a:pt x="138" y="4"/>
                          </a:lnTo>
                          <a:lnTo>
                            <a:pt x="135" y="4"/>
                          </a:lnTo>
                          <a:lnTo>
                            <a:pt x="130" y="5"/>
                          </a:lnTo>
                          <a:lnTo>
                            <a:pt x="125" y="5"/>
                          </a:lnTo>
                          <a:lnTo>
                            <a:pt x="121" y="7"/>
                          </a:lnTo>
                          <a:lnTo>
                            <a:pt x="116" y="7"/>
                          </a:lnTo>
                          <a:lnTo>
                            <a:pt x="112" y="8"/>
                          </a:lnTo>
                          <a:lnTo>
                            <a:pt x="107" y="9"/>
                          </a:lnTo>
                          <a:lnTo>
                            <a:pt x="104" y="9"/>
                          </a:lnTo>
                          <a:lnTo>
                            <a:pt x="99" y="10"/>
                          </a:lnTo>
                          <a:lnTo>
                            <a:pt x="95" y="12"/>
                          </a:lnTo>
                          <a:lnTo>
                            <a:pt x="90" y="13"/>
                          </a:lnTo>
                          <a:lnTo>
                            <a:pt x="86" y="13"/>
                          </a:lnTo>
                          <a:lnTo>
                            <a:pt x="81" y="14"/>
                          </a:lnTo>
                          <a:lnTo>
                            <a:pt x="78" y="15"/>
                          </a:lnTo>
                          <a:lnTo>
                            <a:pt x="74" y="17"/>
                          </a:lnTo>
                          <a:lnTo>
                            <a:pt x="69" y="18"/>
                          </a:lnTo>
                          <a:lnTo>
                            <a:pt x="65" y="19"/>
                          </a:lnTo>
                          <a:lnTo>
                            <a:pt x="62" y="20"/>
                          </a:lnTo>
                          <a:lnTo>
                            <a:pt x="58" y="22"/>
                          </a:lnTo>
                          <a:lnTo>
                            <a:pt x="53" y="23"/>
                          </a:lnTo>
                          <a:lnTo>
                            <a:pt x="49" y="24"/>
                          </a:lnTo>
                          <a:lnTo>
                            <a:pt x="46" y="26"/>
                          </a:lnTo>
                          <a:lnTo>
                            <a:pt x="42" y="28"/>
                          </a:lnTo>
                          <a:lnTo>
                            <a:pt x="38" y="29"/>
                          </a:lnTo>
                          <a:lnTo>
                            <a:pt x="34" y="30"/>
                          </a:lnTo>
                          <a:lnTo>
                            <a:pt x="31" y="31"/>
                          </a:lnTo>
                          <a:lnTo>
                            <a:pt x="27" y="34"/>
                          </a:lnTo>
                          <a:lnTo>
                            <a:pt x="23" y="35"/>
                          </a:lnTo>
                          <a:lnTo>
                            <a:pt x="20" y="36"/>
                          </a:lnTo>
                          <a:lnTo>
                            <a:pt x="16" y="39"/>
                          </a:lnTo>
                          <a:lnTo>
                            <a:pt x="13" y="40"/>
                          </a:lnTo>
                          <a:lnTo>
                            <a:pt x="10" y="43"/>
                          </a:lnTo>
                          <a:lnTo>
                            <a:pt x="6" y="44"/>
                          </a:lnTo>
                          <a:lnTo>
                            <a:pt x="2" y="45"/>
                          </a:lnTo>
                          <a:lnTo>
                            <a:pt x="0" y="47"/>
                          </a:lnTo>
                        </a:path>
                      </a:pathLst>
                    </a:custGeom>
                    <a:noFill/>
                    <a:ln w="19050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2576" name="Freeform 266"/>
                    <p:cNvSpPr>
                      <a:spLocks/>
                    </p:cNvSpPr>
                    <p:nvPr/>
                  </p:nvSpPr>
                  <p:spPr bwMode="auto">
                    <a:xfrm>
                      <a:off x="2190" y="2514"/>
                      <a:ext cx="43" cy="17"/>
                    </a:xfrm>
                    <a:custGeom>
                      <a:avLst/>
                      <a:gdLst>
                        <a:gd name="T0" fmla="*/ 43 w 174"/>
                        <a:gd name="T1" fmla="*/ 17 h 70"/>
                        <a:gd name="T2" fmla="*/ 42 w 174"/>
                        <a:gd name="T3" fmla="*/ 16 h 70"/>
                        <a:gd name="T4" fmla="*/ 41 w 174"/>
                        <a:gd name="T5" fmla="*/ 16 h 70"/>
                        <a:gd name="T6" fmla="*/ 40 w 174"/>
                        <a:gd name="T7" fmla="*/ 15 h 70"/>
                        <a:gd name="T8" fmla="*/ 39 w 174"/>
                        <a:gd name="T9" fmla="*/ 15 h 70"/>
                        <a:gd name="T10" fmla="*/ 37 w 174"/>
                        <a:gd name="T11" fmla="*/ 14 h 70"/>
                        <a:gd name="T12" fmla="*/ 36 w 174"/>
                        <a:gd name="T13" fmla="*/ 13 h 70"/>
                        <a:gd name="T14" fmla="*/ 35 w 174"/>
                        <a:gd name="T15" fmla="*/ 13 h 70"/>
                        <a:gd name="T16" fmla="*/ 33 w 174"/>
                        <a:gd name="T17" fmla="*/ 12 h 70"/>
                        <a:gd name="T18" fmla="*/ 32 w 174"/>
                        <a:gd name="T19" fmla="*/ 11 h 70"/>
                        <a:gd name="T20" fmla="*/ 31 w 174"/>
                        <a:gd name="T21" fmla="*/ 11 h 70"/>
                        <a:gd name="T22" fmla="*/ 30 w 174"/>
                        <a:gd name="T23" fmla="*/ 10 h 70"/>
                        <a:gd name="T24" fmla="*/ 28 w 174"/>
                        <a:gd name="T25" fmla="*/ 10 h 70"/>
                        <a:gd name="T26" fmla="*/ 27 w 174"/>
                        <a:gd name="T27" fmla="*/ 9 h 70"/>
                        <a:gd name="T28" fmla="*/ 26 w 174"/>
                        <a:gd name="T29" fmla="*/ 9 h 70"/>
                        <a:gd name="T30" fmla="*/ 24 w 174"/>
                        <a:gd name="T31" fmla="*/ 8 h 70"/>
                        <a:gd name="T32" fmla="*/ 23 w 174"/>
                        <a:gd name="T33" fmla="*/ 8 h 70"/>
                        <a:gd name="T34" fmla="*/ 22 w 174"/>
                        <a:gd name="T35" fmla="*/ 7 h 70"/>
                        <a:gd name="T36" fmla="*/ 20 w 174"/>
                        <a:gd name="T37" fmla="*/ 6 h 70"/>
                        <a:gd name="T38" fmla="*/ 19 w 174"/>
                        <a:gd name="T39" fmla="*/ 6 h 70"/>
                        <a:gd name="T40" fmla="*/ 18 w 174"/>
                        <a:gd name="T41" fmla="*/ 6 h 70"/>
                        <a:gd name="T42" fmla="*/ 16 w 174"/>
                        <a:gd name="T43" fmla="*/ 5 h 70"/>
                        <a:gd name="T44" fmla="*/ 15 w 174"/>
                        <a:gd name="T45" fmla="*/ 5 h 70"/>
                        <a:gd name="T46" fmla="*/ 13 w 174"/>
                        <a:gd name="T47" fmla="*/ 4 h 70"/>
                        <a:gd name="T48" fmla="*/ 12 w 174"/>
                        <a:gd name="T49" fmla="*/ 3 h 70"/>
                        <a:gd name="T50" fmla="*/ 10 w 174"/>
                        <a:gd name="T51" fmla="*/ 3 h 70"/>
                        <a:gd name="T52" fmla="*/ 9 w 174"/>
                        <a:gd name="T53" fmla="*/ 2 h 70"/>
                        <a:gd name="T54" fmla="*/ 8 w 174"/>
                        <a:gd name="T55" fmla="*/ 2 h 70"/>
                        <a:gd name="T56" fmla="*/ 6 w 174"/>
                        <a:gd name="T57" fmla="*/ 2 h 70"/>
                        <a:gd name="T58" fmla="*/ 5 w 174"/>
                        <a:gd name="T59" fmla="*/ 1 h 70"/>
                        <a:gd name="T60" fmla="*/ 3 w 174"/>
                        <a:gd name="T61" fmla="*/ 1 h 70"/>
                        <a:gd name="T62" fmla="*/ 1 w 174"/>
                        <a:gd name="T63" fmla="*/ 0 h 70"/>
                        <a:gd name="T64" fmla="*/ 0 w 174"/>
                        <a:gd name="T65" fmla="*/ 0 h 70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</a:gdLst>
                      <a:ahLst/>
                      <a:cxnLst>
                        <a:cxn ang="T66">
                          <a:pos x="T0" y="T1"/>
                        </a:cxn>
                        <a:cxn ang="T67">
                          <a:pos x="T2" y="T3"/>
                        </a:cxn>
                        <a:cxn ang="T68">
                          <a:pos x="T4" y="T5"/>
                        </a:cxn>
                        <a:cxn ang="T69">
                          <a:pos x="T6" y="T7"/>
                        </a:cxn>
                        <a:cxn ang="T70">
                          <a:pos x="T8" y="T9"/>
                        </a:cxn>
                        <a:cxn ang="T71">
                          <a:pos x="T10" y="T11"/>
                        </a:cxn>
                        <a:cxn ang="T72">
                          <a:pos x="T12" y="T13"/>
                        </a:cxn>
                        <a:cxn ang="T73">
                          <a:pos x="T14" y="T15"/>
                        </a:cxn>
                        <a:cxn ang="T74">
                          <a:pos x="T16" y="T17"/>
                        </a:cxn>
                        <a:cxn ang="T75">
                          <a:pos x="T18" y="T19"/>
                        </a:cxn>
                        <a:cxn ang="T76">
                          <a:pos x="T20" y="T21"/>
                        </a:cxn>
                        <a:cxn ang="T77">
                          <a:pos x="T22" y="T23"/>
                        </a:cxn>
                        <a:cxn ang="T78">
                          <a:pos x="T24" y="T25"/>
                        </a:cxn>
                        <a:cxn ang="T79">
                          <a:pos x="T26" y="T27"/>
                        </a:cxn>
                        <a:cxn ang="T80">
                          <a:pos x="T28" y="T29"/>
                        </a:cxn>
                        <a:cxn ang="T81">
                          <a:pos x="T30" y="T31"/>
                        </a:cxn>
                        <a:cxn ang="T82">
                          <a:pos x="T32" y="T33"/>
                        </a:cxn>
                        <a:cxn ang="T83">
                          <a:pos x="T34" y="T35"/>
                        </a:cxn>
                        <a:cxn ang="T84">
                          <a:pos x="T36" y="T37"/>
                        </a:cxn>
                        <a:cxn ang="T85">
                          <a:pos x="T38" y="T39"/>
                        </a:cxn>
                        <a:cxn ang="T86">
                          <a:pos x="T40" y="T41"/>
                        </a:cxn>
                        <a:cxn ang="T87">
                          <a:pos x="T42" y="T43"/>
                        </a:cxn>
                        <a:cxn ang="T88">
                          <a:pos x="T44" y="T45"/>
                        </a:cxn>
                        <a:cxn ang="T89">
                          <a:pos x="T46" y="T47"/>
                        </a:cxn>
                        <a:cxn ang="T90">
                          <a:pos x="T48" y="T49"/>
                        </a:cxn>
                        <a:cxn ang="T91">
                          <a:pos x="T50" y="T51"/>
                        </a:cxn>
                        <a:cxn ang="T92">
                          <a:pos x="T52" y="T53"/>
                        </a:cxn>
                        <a:cxn ang="T93">
                          <a:pos x="T54" y="T55"/>
                        </a:cxn>
                        <a:cxn ang="T94">
                          <a:pos x="T56" y="T57"/>
                        </a:cxn>
                        <a:cxn ang="T95">
                          <a:pos x="T58" y="T59"/>
                        </a:cxn>
                        <a:cxn ang="T96">
                          <a:pos x="T60" y="T61"/>
                        </a:cxn>
                        <a:cxn ang="T97">
                          <a:pos x="T62" y="T63"/>
                        </a:cxn>
                        <a:cxn ang="T98">
                          <a:pos x="T64" y="T65"/>
                        </a:cxn>
                      </a:cxnLst>
                      <a:rect l="0" t="0" r="r" b="b"/>
                      <a:pathLst>
                        <a:path w="174" h="70">
                          <a:moveTo>
                            <a:pt x="174" y="70"/>
                          </a:moveTo>
                          <a:lnTo>
                            <a:pt x="170" y="67"/>
                          </a:lnTo>
                          <a:lnTo>
                            <a:pt x="165" y="65"/>
                          </a:lnTo>
                          <a:lnTo>
                            <a:pt x="161" y="62"/>
                          </a:lnTo>
                          <a:lnTo>
                            <a:pt x="156" y="60"/>
                          </a:lnTo>
                          <a:lnTo>
                            <a:pt x="151" y="57"/>
                          </a:lnTo>
                          <a:lnTo>
                            <a:pt x="146" y="55"/>
                          </a:lnTo>
                          <a:lnTo>
                            <a:pt x="141" y="52"/>
                          </a:lnTo>
                          <a:lnTo>
                            <a:pt x="135" y="50"/>
                          </a:lnTo>
                          <a:lnTo>
                            <a:pt x="130" y="47"/>
                          </a:lnTo>
                          <a:lnTo>
                            <a:pt x="125" y="45"/>
                          </a:lnTo>
                          <a:lnTo>
                            <a:pt x="120" y="42"/>
                          </a:lnTo>
                          <a:lnTo>
                            <a:pt x="115" y="40"/>
                          </a:lnTo>
                          <a:lnTo>
                            <a:pt x="109" y="37"/>
                          </a:lnTo>
                          <a:lnTo>
                            <a:pt x="104" y="35"/>
                          </a:lnTo>
                          <a:lnTo>
                            <a:pt x="99" y="32"/>
                          </a:lnTo>
                          <a:lnTo>
                            <a:pt x="93" y="31"/>
                          </a:lnTo>
                          <a:lnTo>
                            <a:pt x="88" y="29"/>
                          </a:lnTo>
                          <a:lnTo>
                            <a:pt x="82" y="26"/>
                          </a:lnTo>
                          <a:lnTo>
                            <a:pt x="77" y="24"/>
                          </a:lnTo>
                          <a:lnTo>
                            <a:pt x="71" y="23"/>
                          </a:lnTo>
                          <a:lnTo>
                            <a:pt x="66" y="20"/>
                          </a:lnTo>
                          <a:lnTo>
                            <a:pt x="60" y="19"/>
                          </a:lnTo>
                          <a:lnTo>
                            <a:pt x="53" y="16"/>
                          </a:lnTo>
                          <a:lnTo>
                            <a:pt x="48" y="14"/>
                          </a:lnTo>
                          <a:lnTo>
                            <a:pt x="42" y="13"/>
                          </a:lnTo>
                          <a:lnTo>
                            <a:pt x="36" y="10"/>
                          </a:lnTo>
                          <a:lnTo>
                            <a:pt x="31" y="9"/>
                          </a:lnTo>
                          <a:lnTo>
                            <a:pt x="25" y="8"/>
                          </a:lnTo>
                          <a:lnTo>
                            <a:pt x="19" y="5"/>
                          </a:lnTo>
                          <a:lnTo>
                            <a:pt x="13" y="4"/>
                          </a:lnTo>
                          <a:lnTo>
                            <a:pt x="6" y="2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9050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2577" name="Freeform 267"/>
                    <p:cNvSpPr>
                      <a:spLocks/>
                    </p:cNvSpPr>
                    <p:nvPr/>
                  </p:nvSpPr>
                  <p:spPr bwMode="auto">
                    <a:xfrm>
                      <a:off x="2276" y="1530"/>
                      <a:ext cx="606" cy="300"/>
                    </a:xfrm>
                    <a:custGeom>
                      <a:avLst/>
                      <a:gdLst>
                        <a:gd name="T0" fmla="*/ 595 w 2425"/>
                        <a:gd name="T1" fmla="*/ 54 h 1203"/>
                        <a:gd name="T2" fmla="*/ 580 w 2425"/>
                        <a:gd name="T3" fmla="*/ 46 h 1203"/>
                        <a:gd name="T4" fmla="*/ 564 w 2425"/>
                        <a:gd name="T5" fmla="*/ 39 h 1203"/>
                        <a:gd name="T6" fmla="*/ 548 w 2425"/>
                        <a:gd name="T7" fmla="*/ 33 h 1203"/>
                        <a:gd name="T8" fmla="*/ 531 w 2425"/>
                        <a:gd name="T9" fmla="*/ 27 h 1203"/>
                        <a:gd name="T10" fmla="*/ 513 w 2425"/>
                        <a:gd name="T11" fmla="*/ 22 h 1203"/>
                        <a:gd name="T12" fmla="*/ 495 w 2425"/>
                        <a:gd name="T13" fmla="*/ 17 h 1203"/>
                        <a:gd name="T14" fmla="*/ 477 w 2425"/>
                        <a:gd name="T15" fmla="*/ 12 h 1203"/>
                        <a:gd name="T16" fmla="*/ 458 w 2425"/>
                        <a:gd name="T17" fmla="*/ 9 h 1203"/>
                        <a:gd name="T18" fmla="*/ 439 w 2425"/>
                        <a:gd name="T19" fmla="*/ 6 h 1203"/>
                        <a:gd name="T20" fmla="*/ 420 w 2425"/>
                        <a:gd name="T21" fmla="*/ 3 h 1203"/>
                        <a:gd name="T22" fmla="*/ 400 w 2425"/>
                        <a:gd name="T23" fmla="*/ 1 h 1203"/>
                        <a:gd name="T24" fmla="*/ 381 w 2425"/>
                        <a:gd name="T25" fmla="*/ 1 h 1203"/>
                        <a:gd name="T26" fmla="*/ 361 w 2425"/>
                        <a:gd name="T27" fmla="*/ 0 h 1203"/>
                        <a:gd name="T28" fmla="*/ 341 w 2425"/>
                        <a:gd name="T29" fmla="*/ 0 h 1203"/>
                        <a:gd name="T30" fmla="*/ 321 w 2425"/>
                        <a:gd name="T31" fmla="*/ 1 h 1203"/>
                        <a:gd name="T32" fmla="*/ 302 w 2425"/>
                        <a:gd name="T33" fmla="*/ 2 h 1203"/>
                        <a:gd name="T34" fmla="*/ 282 w 2425"/>
                        <a:gd name="T35" fmla="*/ 4 h 1203"/>
                        <a:gd name="T36" fmla="*/ 263 w 2425"/>
                        <a:gd name="T37" fmla="*/ 7 h 1203"/>
                        <a:gd name="T38" fmla="*/ 244 w 2425"/>
                        <a:gd name="T39" fmla="*/ 10 h 1203"/>
                        <a:gd name="T40" fmla="*/ 225 w 2425"/>
                        <a:gd name="T41" fmla="*/ 14 h 1203"/>
                        <a:gd name="T42" fmla="*/ 208 w 2425"/>
                        <a:gd name="T43" fmla="*/ 18 h 1203"/>
                        <a:gd name="T44" fmla="*/ 190 w 2425"/>
                        <a:gd name="T45" fmla="*/ 23 h 1203"/>
                        <a:gd name="T46" fmla="*/ 172 w 2425"/>
                        <a:gd name="T47" fmla="*/ 29 h 1203"/>
                        <a:gd name="T48" fmla="*/ 156 w 2425"/>
                        <a:gd name="T49" fmla="*/ 35 h 1203"/>
                        <a:gd name="T50" fmla="*/ 140 w 2425"/>
                        <a:gd name="T51" fmla="*/ 42 h 1203"/>
                        <a:gd name="T52" fmla="*/ 124 w 2425"/>
                        <a:gd name="T53" fmla="*/ 49 h 1203"/>
                        <a:gd name="T54" fmla="*/ 110 w 2425"/>
                        <a:gd name="T55" fmla="*/ 57 h 1203"/>
                        <a:gd name="T56" fmla="*/ 96 w 2425"/>
                        <a:gd name="T57" fmla="*/ 65 h 1203"/>
                        <a:gd name="T58" fmla="*/ 83 w 2425"/>
                        <a:gd name="T59" fmla="*/ 73 h 1203"/>
                        <a:gd name="T60" fmla="*/ 70 w 2425"/>
                        <a:gd name="T61" fmla="*/ 82 h 1203"/>
                        <a:gd name="T62" fmla="*/ 59 w 2425"/>
                        <a:gd name="T63" fmla="*/ 92 h 1203"/>
                        <a:gd name="T64" fmla="*/ 48 w 2425"/>
                        <a:gd name="T65" fmla="*/ 101 h 1203"/>
                        <a:gd name="T66" fmla="*/ 39 w 2425"/>
                        <a:gd name="T67" fmla="*/ 111 h 1203"/>
                        <a:gd name="T68" fmla="*/ 31 w 2425"/>
                        <a:gd name="T69" fmla="*/ 121 h 1203"/>
                        <a:gd name="T70" fmla="*/ 23 w 2425"/>
                        <a:gd name="T71" fmla="*/ 132 h 1203"/>
                        <a:gd name="T72" fmla="*/ 17 w 2425"/>
                        <a:gd name="T73" fmla="*/ 143 h 1203"/>
                        <a:gd name="T74" fmla="*/ 11 w 2425"/>
                        <a:gd name="T75" fmla="*/ 154 h 1203"/>
                        <a:gd name="T76" fmla="*/ 7 w 2425"/>
                        <a:gd name="T77" fmla="*/ 165 h 1203"/>
                        <a:gd name="T78" fmla="*/ 3 w 2425"/>
                        <a:gd name="T79" fmla="*/ 176 h 1203"/>
                        <a:gd name="T80" fmla="*/ 1 w 2425"/>
                        <a:gd name="T81" fmla="*/ 188 h 1203"/>
                        <a:gd name="T82" fmla="*/ 0 w 2425"/>
                        <a:gd name="T83" fmla="*/ 199 h 1203"/>
                        <a:gd name="T84" fmla="*/ 0 w 2425"/>
                        <a:gd name="T85" fmla="*/ 210 h 1203"/>
                        <a:gd name="T86" fmla="*/ 1 w 2425"/>
                        <a:gd name="T87" fmla="*/ 222 h 1203"/>
                        <a:gd name="T88" fmla="*/ 3 w 2425"/>
                        <a:gd name="T89" fmla="*/ 233 h 1203"/>
                        <a:gd name="T90" fmla="*/ 7 w 2425"/>
                        <a:gd name="T91" fmla="*/ 244 h 1203"/>
                        <a:gd name="T92" fmla="*/ 11 w 2425"/>
                        <a:gd name="T93" fmla="*/ 255 h 1203"/>
                        <a:gd name="T94" fmla="*/ 17 w 2425"/>
                        <a:gd name="T95" fmla="*/ 266 h 1203"/>
                        <a:gd name="T96" fmla="*/ 23 w 2425"/>
                        <a:gd name="T97" fmla="*/ 277 h 1203"/>
                        <a:gd name="T98" fmla="*/ 31 w 2425"/>
                        <a:gd name="T99" fmla="*/ 288 h 1203"/>
                        <a:gd name="T100" fmla="*/ 39 w 2425"/>
                        <a:gd name="T101" fmla="*/ 298 h 1203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</a:gdLst>
                      <a:ahLst/>
                      <a:cxnLst>
                        <a:cxn ang="T102">
                          <a:pos x="T0" y="T1"/>
                        </a:cxn>
                        <a:cxn ang="T103">
                          <a:pos x="T2" y="T3"/>
                        </a:cxn>
                        <a:cxn ang="T104">
                          <a:pos x="T4" y="T5"/>
                        </a:cxn>
                        <a:cxn ang="T105">
                          <a:pos x="T6" y="T7"/>
                        </a:cxn>
                        <a:cxn ang="T106">
                          <a:pos x="T8" y="T9"/>
                        </a:cxn>
                        <a:cxn ang="T107">
                          <a:pos x="T10" y="T11"/>
                        </a:cxn>
                        <a:cxn ang="T108">
                          <a:pos x="T12" y="T13"/>
                        </a:cxn>
                        <a:cxn ang="T109">
                          <a:pos x="T14" y="T15"/>
                        </a:cxn>
                        <a:cxn ang="T110">
                          <a:pos x="T16" y="T17"/>
                        </a:cxn>
                        <a:cxn ang="T111">
                          <a:pos x="T18" y="T19"/>
                        </a:cxn>
                        <a:cxn ang="T112">
                          <a:pos x="T20" y="T21"/>
                        </a:cxn>
                        <a:cxn ang="T113">
                          <a:pos x="T22" y="T23"/>
                        </a:cxn>
                        <a:cxn ang="T114">
                          <a:pos x="T24" y="T25"/>
                        </a:cxn>
                        <a:cxn ang="T115">
                          <a:pos x="T26" y="T27"/>
                        </a:cxn>
                        <a:cxn ang="T116">
                          <a:pos x="T28" y="T29"/>
                        </a:cxn>
                        <a:cxn ang="T117">
                          <a:pos x="T30" y="T31"/>
                        </a:cxn>
                        <a:cxn ang="T118">
                          <a:pos x="T32" y="T33"/>
                        </a:cxn>
                        <a:cxn ang="T119">
                          <a:pos x="T34" y="T35"/>
                        </a:cxn>
                        <a:cxn ang="T120">
                          <a:pos x="T36" y="T37"/>
                        </a:cxn>
                        <a:cxn ang="T121">
                          <a:pos x="T38" y="T39"/>
                        </a:cxn>
                        <a:cxn ang="T122">
                          <a:pos x="T40" y="T41"/>
                        </a:cxn>
                        <a:cxn ang="T123">
                          <a:pos x="T42" y="T43"/>
                        </a:cxn>
                        <a:cxn ang="T124">
                          <a:pos x="T44" y="T45"/>
                        </a:cxn>
                        <a:cxn ang="T125">
                          <a:pos x="T46" y="T47"/>
                        </a:cxn>
                        <a:cxn ang="T126">
                          <a:pos x="T48" y="T49"/>
                        </a:cxn>
                        <a:cxn ang="T127">
                          <a:pos x="T50" y="T51"/>
                        </a:cxn>
                        <a:cxn ang="T128">
                          <a:pos x="T52" y="T53"/>
                        </a:cxn>
                        <a:cxn ang="T129">
                          <a:pos x="T54" y="T55"/>
                        </a:cxn>
                        <a:cxn ang="T130">
                          <a:pos x="T56" y="T57"/>
                        </a:cxn>
                        <a:cxn ang="T131">
                          <a:pos x="T58" y="T59"/>
                        </a:cxn>
                        <a:cxn ang="T132">
                          <a:pos x="T60" y="T61"/>
                        </a:cxn>
                        <a:cxn ang="T133">
                          <a:pos x="T62" y="T63"/>
                        </a:cxn>
                        <a:cxn ang="T134">
                          <a:pos x="T64" y="T65"/>
                        </a:cxn>
                        <a:cxn ang="T135">
                          <a:pos x="T66" y="T67"/>
                        </a:cxn>
                        <a:cxn ang="T136">
                          <a:pos x="T68" y="T69"/>
                        </a:cxn>
                        <a:cxn ang="T137">
                          <a:pos x="T70" y="T71"/>
                        </a:cxn>
                        <a:cxn ang="T138">
                          <a:pos x="T72" y="T73"/>
                        </a:cxn>
                        <a:cxn ang="T139">
                          <a:pos x="T74" y="T75"/>
                        </a:cxn>
                        <a:cxn ang="T140">
                          <a:pos x="T76" y="T77"/>
                        </a:cxn>
                        <a:cxn ang="T141">
                          <a:pos x="T78" y="T79"/>
                        </a:cxn>
                        <a:cxn ang="T142">
                          <a:pos x="T80" y="T81"/>
                        </a:cxn>
                        <a:cxn ang="T143">
                          <a:pos x="T82" y="T83"/>
                        </a:cxn>
                        <a:cxn ang="T144">
                          <a:pos x="T84" y="T85"/>
                        </a:cxn>
                        <a:cxn ang="T145">
                          <a:pos x="T86" y="T87"/>
                        </a:cxn>
                        <a:cxn ang="T146">
                          <a:pos x="T88" y="T89"/>
                        </a:cxn>
                        <a:cxn ang="T147">
                          <a:pos x="T90" y="T91"/>
                        </a:cxn>
                        <a:cxn ang="T148">
                          <a:pos x="T92" y="T93"/>
                        </a:cxn>
                        <a:cxn ang="T149">
                          <a:pos x="T94" y="T95"/>
                        </a:cxn>
                        <a:cxn ang="T150">
                          <a:pos x="T96" y="T97"/>
                        </a:cxn>
                        <a:cxn ang="T151">
                          <a:pos x="T98" y="T99"/>
                        </a:cxn>
                        <a:cxn ang="T152">
                          <a:pos x="T100" y="T101"/>
                        </a:cxn>
                      </a:cxnLst>
                      <a:rect l="0" t="0" r="r" b="b"/>
                      <a:pathLst>
                        <a:path w="2425" h="1203">
                          <a:moveTo>
                            <a:pt x="2425" y="240"/>
                          </a:moveTo>
                          <a:lnTo>
                            <a:pt x="2413" y="234"/>
                          </a:lnTo>
                          <a:lnTo>
                            <a:pt x="2402" y="228"/>
                          </a:lnTo>
                          <a:lnTo>
                            <a:pt x="2390" y="221"/>
                          </a:lnTo>
                          <a:lnTo>
                            <a:pt x="2379" y="215"/>
                          </a:lnTo>
                          <a:lnTo>
                            <a:pt x="2366" y="209"/>
                          </a:lnTo>
                          <a:lnTo>
                            <a:pt x="2355" y="203"/>
                          </a:lnTo>
                          <a:lnTo>
                            <a:pt x="2343" y="197"/>
                          </a:lnTo>
                          <a:lnTo>
                            <a:pt x="2331" y="190"/>
                          </a:lnTo>
                          <a:lnTo>
                            <a:pt x="2319" y="185"/>
                          </a:lnTo>
                          <a:lnTo>
                            <a:pt x="2307" y="179"/>
                          </a:lnTo>
                          <a:lnTo>
                            <a:pt x="2295" y="173"/>
                          </a:lnTo>
                          <a:lnTo>
                            <a:pt x="2281" y="168"/>
                          </a:lnTo>
                          <a:lnTo>
                            <a:pt x="2269" y="163"/>
                          </a:lnTo>
                          <a:lnTo>
                            <a:pt x="2256" y="157"/>
                          </a:lnTo>
                          <a:lnTo>
                            <a:pt x="2244" y="152"/>
                          </a:lnTo>
                          <a:lnTo>
                            <a:pt x="2231" y="147"/>
                          </a:lnTo>
                          <a:lnTo>
                            <a:pt x="2217" y="141"/>
                          </a:lnTo>
                          <a:lnTo>
                            <a:pt x="2205" y="136"/>
                          </a:lnTo>
                          <a:lnTo>
                            <a:pt x="2191" y="131"/>
                          </a:lnTo>
                          <a:lnTo>
                            <a:pt x="2177" y="126"/>
                          </a:lnTo>
                          <a:lnTo>
                            <a:pt x="2164" y="121"/>
                          </a:lnTo>
                          <a:lnTo>
                            <a:pt x="2151" y="116"/>
                          </a:lnTo>
                          <a:lnTo>
                            <a:pt x="2138" y="113"/>
                          </a:lnTo>
                          <a:lnTo>
                            <a:pt x="2123" y="108"/>
                          </a:lnTo>
                          <a:lnTo>
                            <a:pt x="2109" y="103"/>
                          </a:lnTo>
                          <a:lnTo>
                            <a:pt x="2096" y="99"/>
                          </a:lnTo>
                          <a:lnTo>
                            <a:pt x="2082" y="94"/>
                          </a:lnTo>
                          <a:lnTo>
                            <a:pt x="2067" y="90"/>
                          </a:lnTo>
                          <a:lnTo>
                            <a:pt x="2054" y="87"/>
                          </a:lnTo>
                          <a:lnTo>
                            <a:pt x="2039" y="82"/>
                          </a:lnTo>
                          <a:lnTo>
                            <a:pt x="2025" y="78"/>
                          </a:lnTo>
                          <a:lnTo>
                            <a:pt x="2011" y="74"/>
                          </a:lnTo>
                          <a:lnTo>
                            <a:pt x="1997" y="71"/>
                          </a:lnTo>
                          <a:lnTo>
                            <a:pt x="1982" y="67"/>
                          </a:lnTo>
                          <a:lnTo>
                            <a:pt x="1967" y="63"/>
                          </a:lnTo>
                          <a:lnTo>
                            <a:pt x="1952" y="59"/>
                          </a:lnTo>
                          <a:lnTo>
                            <a:pt x="1938" y="57"/>
                          </a:lnTo>
                          <a:lnTo>
                            <a:pt x="1923" y="53"/>
                          </a:lnTo>
                          <a:lnTo>
                            <a:pt x="1908" y="50"/>
                          </a:lnTo>
                          <a:lnTo>
                            <a:pt x="1893" y="47"/>
                          </a:lnTo>
                          <a:lnTo>
                            <a:pt x="1878" y="43"/>
                          </a:lnTo>
                          <a:lnTo>
                            <a:pt x="1864" y="41"/>
                          </a:lnTo>
                          <a:lnTo>
                            <a:pt x="1849" y="38"/>
                          </a:lnTo>
                          <a:lnTo>
                            <a:pt x="1834" y="36"/>
                          </a:lnTo>
                          <a:lnTo>
                            <a:pt x="1818" y="33"/>
                          </a:lnTo>
                          <a:lnTo>
                            <a:pt x="1803" y="30"/>
                          </a:lnTo>
                          <a:lnTo>
                            <a:pt x="1788" y="28"/>
                          </a:lnTo>
                          <a:lnTo>
                            <a:pt x="1772" y="26"/>
                          </a:lnTo>
                          <a:lnTo>
                            <a:pt x="1757" y="24"/>
                          </a:lnTo>
                          <a:lnTo>
                            <a:pt x="1742" y="21"/>
                          </a:lnTo>
                          <a:lnTo>
                            <a:pt x="1726" y="20"/>
                          </a:lnTo>
                          <a:lnTo>
                            <a:pt x="1712" y="17"/>
                          </a:lnTo>
                          <a:lnTo>
                            <a:pt x="1695" y="15"/>
                          </a:lnTo>
                          <a:lnTo>
                            <a:pt x="1679" y="14"/>
                          </a:lnTo>
                          <a:lnTo>
                            <a:pt x="1665" y="12"/>
                          </a:lnTo>
                          <a:lnTo>
                            <a:pt x="1649" y="11"/>
                          </a:lnTo>
                          <a:lnTo>
                            <a:pt x="1634" y="9"/>
                          </a:lnTo>
                          <a:lnTo>
                            <a:pt x="1618" y="7"/>
                          </a:lnTo>
                          <a:lnTo>
                            <a:pt x="1602" y="6"/>
                          </a:lnTo>
                          <a:lnTo>
                            <a:pt x="1587" y="5"/>
                          </a:lnTo>
                          <a:lnTo>
                            <a:pt x="1571" y="5"/>
                          </a:lnTo>
                          <a:lnTo>
                            <a:pt x="1555" y="4"/>
                          </a:lnTo>
                          <a:lnTo>
                            <a:pt x="1539" y="3"/>
                          </a:lnTo>
                          <a:lnTo>
                            <a:pt x="1524" y="3"/>
                          </a:lnTo>
                          <a:lnTo>
                            <a:pt x="1508" y="1"/>
                          </a:lnTo>
                          <a:lnTo>
                            <a:pt x="1492" y="1"/>
                          </a:lnTo>
                          <a:lnTo>
                            <a:pt x="1476" y="0"/>
                          </a:lnTo>
                          <a:lnTo>
                            <a:pt x="1459" y="0"/>
                          </a:lnTo>
                          <a:lnTo>
                            <a:pt x="1445" y="0"/>
                          </a:lnTo>
                          <a:lnTo>
                            <a:pt x="1429" y="0"/>
                          </a:lnTo>
                          <a:lnTo>
                            <a:pt x="1413" y="0"/>
                          </a:lnTo>
                          <a:lnTo>
                            <a:pt x="1396" y="0"/>
                          </a:lnTo>
                          <a:lnTo>
                            <a:pt x="1380" y="0"/>
                          </a:lnTo>
                          <a:lnTo>
                            <a:pt x="1366" y="0"/>
                          </a:lnTo>
                          <a:lnTo>
                            <a:pt x="1350" y="1"/>
                          </a:lnTo>
                          <a:lnTo>
                            <a:pt x="1333" y="1"/>
                          </a:lnTo>
                          <a:lnTo>
                            <a:pt x="1317" y="3"/>
                          </a:lnTo>
                          <a:lnTo>
                            <a:pt x="1303" y="3"/>
                          </a:lnTo>
                          <a:lnTo>
                            <a:pt x="1286" y="4"/>
                          </a:lnTo>
                          <a:lnTo>
                            <a:pt x="1270" y="5"/>
                          </a:lnTo>
                          <a:lnTo>
                            <a:pt x="1254" y="5"/>
                          </a:lnTo>
                          <a:lnTo>
                            <a:pt x="1240" y="6"/>
                          </a:lnTo>
                          <a:lnTo>
                            <a:pt x="1223" y="7"/>
                          </a:lnTo>
                          <a:lnTo>
                            <a:pt x="1207" y="9"/>
                          </a:lnTo>
                          <a:lnTo>
                            <a:pt x="1193" y="11"/>
                          </a:lnTo>
                          <a:lnTo>
                            <a:pt x="1177" y="12"/>
                          </a:lnTo>
                          <a:lnTo>
                            <a:pt x="1160" y="14"/>
                          </a:lnTo>
                          <a:lnTo>
                            <a:pt x="1146" y="15"/>
                          </a:lnTo>
                          <a:lnTo>
                            <a:pt x="1130" y="17"/>
                          </a:lnTo>
                          <a:lnTo>
                            <a:pt x="1115" y="20"/>
                          </a:lnTo>
                          <a:lnTo>
                            <a:pt x="1099" y="21"/>
                          </a:lnTo>
                          <a:lnTo>
                            <a:pt x="1084" y="24"/>
                          </a:lnTo>
                          <a:lnTo>
                            <a:pt x="1068" y="26"/>
                          </a:lnTo>
                          <a:lnTo>
                            <a:pt x="1053" y="28"/>
                          </a:lnTo>
                          <a:lnTo>
                            <a:pt x="1038" y="30"/>
                          </a:lnTo>
                          <a:lnTo>
                            <a:pt x="1022" y="33"/>
                          </a:lnTo>
                          <a:lnTo>
                            <a:pt x="1007" y="36"/>
                          </a:lnTo>
                          <a:lnTo>
                            <a:pt x="992" y="38"/>
                          </a:lnTo>
                          <a:lnTo>
                            <a:pt x="978" y="41"/>
                          </a:lnTo>
                          <a:lnTo>
                            <a:pt x="963" y="43"/>
                          </a:lnTo>
                          <a:lnTo>
                            <a:pt x="947" y="47"/>
                          </a:lnTo>
                          <a:lnTo>
                            <a:pt x="932" y="50"/>
                          </a:lnTo>
                          <a:lnTo>
                            <a:pt x="917" y="53"/>
                          </a:lnTo>
                          <a:lnTo>
                            <a:pt x="902" y="57"/>
                          </a:lnTo>
                          <a:lnTo>
                            <a:pt x="889" y="59"/>
                          </a:lnTo>
                          <a:lnTo>
                            <a:pt x="874" y="63"/>
                          </a:lnTo>
                          <a:lnTo>
                            <a:pt x="859" y="67"/>
                          </a:lnTo>
                          <a:lnTo>
                            <a:pt x="844" y="71"/>
                          </a:lnTo>
                          <a:lnTo>
                            <a:pt x="831" y="74"/>
                          </a:lnTo>
                          <a:lnTo>
                            <a:pt x="816" y="78"/>
                          </a:lnTo>
                          <a:lnTo>
                            <a:pt x="801" y="82"/>
                          </a:lnTo>
                          <a:lnTo>
                            <a:pt x="787" y="87"/>
                          </a:lnTo>
                          <a:lnTo>
                            <a:pt x="772" y="90"/>
                          </a:lnTo>
                          <a:lnTo>
                            <a:pt x="759" y="94"/>
                          </a:lnTo>
                          <a:lnTo>
                            <a:pt x="745" y="99"/>
                          </a:lnTo>
                          <a:lnTo>
                            <a:pt x="732" y="103"/>
                          </a:lnTo>
                          <a:lnTo>
                            <a:pt x="717" y="108"/>
                          </a:lnTo>
                          <a:lnTo>
                            <a:pt x="703" y="113"/>
                          </a:lnTo>
                          <a:lnTo>
                            <a:pt x="690" y="116"/>
                          </a:lnTo>
                          <a:lnTo>
                            <a:pt x="676" y="121"/>
                          </a:lnTo>
                          <a:lnTo>
                            <a:pt x="663" y="126"/>
                          </a:lnTo>
                          <a:lnTo>
                            <a:pt x="650" y="131"/>
                          </a:lnTo>
                          <a:lnTo>
                            <a:pt x="637" y="136"/>
                          </a:lnTo>
                          <a:lnTo>
                            <a:pt x="623" y="141"/>
                          </a:lnTo>
                          <a:lnTo>
                            <a:pt x="611" y="147"/>
                          </a:lnTo>
                          <a:lnTo>
                            <a:pt x="597" y="152"/>
                          </a:lnTo>
                          <a:lnTo>
                            <a:pt x="585" y="157"/>
                          </a:lnTo>
                          <a:lnTo>
                            <a:pt x="572" y="163"/>
                          </a:lnTo>
                          <a:lnTo>
                            <a:pt x="559" y="168"/>
                          </a:lnTo>
                          <a:lnTo>
                            <a:pt x="546" y="173"/>
                          </a:lnTo>
                          <a:lnTo>
                            <a:pt x="534" y="179"/>
                          </a:lnTo>
                          <a:lnTo>
                            <a:pt x="522" y="185"/>
                          </a:lnTo>
                          <a:lnTo>
                            <a:pt x="509" y="190"/>
                          </a:lnTo>
                          <a:lnTo>
                            <a:pt x="498" y="197"/>
                          </a:lnTo>
                          <a:lnTo>
                            <a:pt x="486" y="203"/>
                          </a:lnTo>
                          <a:lnTo>
                            <a:pt x="473" y="209"/>
                          </a:lnTo>
                          <a:lnTo>
                            <a:pt x="462" y="215"/>
                          </a:lnTo>
                          <a:lnTo>
                            <a:pt x="450" y="221"/>
                          </a:lnTo>
                          <a:lnTo>
                            <a:pt x="439" y="228"/>
                          </a:lnTo>
                          <a:lnTo>
                            <a:pt x="428" y="234"/>
                          </a:lnTo>
                          <a:lnTo>
                            <a:pt x="417" y="240"/>
                          </a:lnTo>
                          <a:lnTo>
                            <a:pt x="405" y="247"/>
                          </a:lnTo>
                          <a:lnTo>
                            <a:pt x="394" y="253"/>
                          </a:lnTo>
                          <a:lnTo>
                            <a:pt x="383" y="260"/>
                          </a:lnTo>
                          <a:lnTo>
                            <a:pt x="372" y="267"/>
                          </a:lnTo>
                          <a:lnTo>
                            <a:pt x="362" y="273"/>
                          </a:lnTo>
                          <a:lnTo>
                            <a:pt x="351" y="281"/>
                          </a:lnTo>
                          <a:lnTo>
                            <a:pt x="341" y="287"/>
                          </a:lnTo>
                          <a:lnTo>
                            <a:pt x="331" y="294"/>
                          </a:lnTo>
                          <a:lnTo>
                            <a:pt x="321" y="302"/>
                          </a:lnTo>
                          <a:lnTo>
                            <a:pt x="312" y="308"/>
                          </a:lnTo>
                          <a:lnTo>
                            <a:pt x="302" y="315"/>
                          </a:lnTo>
                          <a:lnTo>
                            <a:pt x="292" y="323"/>
                          </a:lnTo>
                          <a:lnTo>
                            <a:pt x="282" y="330"/>
                          </a:lnTo>
                          <a:lnTo>
                            <a:pt x="272" y="338"/>
                          </a:lnTo>
                          <a:lnTo>
                            <a:pt x="263" y="345"/>
                          </a:lnTo>
                          <a:lnTo>
                            <a:pt x="255" y="352"/>
                          </a:lnTo>
                          <a:lnTo>
                            <a:pt x="245" y="360"/>
                          </a:lnTo>
                          <a:lnTo>
                            <a:pt x="236" y="367"/>
                          </a:lnTo>
                          <a:lnTo>
                            <a:pt x="228" y="375"/>
                          </a:lnTo>
                          <a:lnTo>
                            <a:pt x="219" y="383"/>
                          </a:lnTo>
                          <a:lnTo>
                            <a:pt x="212" y="391"/>
                          </a:lnTo>
                          <a:lnTo>
                            <a:pt x="203" y="398"/>
                          </a:lnTo>
                          <a:lnTo>
                            <a:pt x="194" y="407"/>
                          </a:lnTo>
                          <a:lnTo>
                            <a:pt x="187" y="414"/>
                          </a:lnTo>
                          <a:lnTo>
                            <a:pt x="179" y="422"/>
                          </a:lnTo>
                          <a:lnTo>
                            <a:pt x="172" y="430"/>
                          </a:lnTo>
                          <a:lnTo>
                            <a:pt x="165" y="438"/>
                          </a:lnTo>
                          <a:lnTo>
                            <a:pt x="157" y="446"/>
                          </a:lnTo>
                          <a:lnTo>
                            <a:pt x="150" y="455"/>
                          </a:lnTo>
                          <a:lnTo>
                            <a:pt x="142" y="462"/>
                          </a:lnTo>
                          <a:lnTo>
                            <a:pt x="136" y="471"/>
                          </a:lnTo>
                          <a:lnTo>
                            <a:pt x="129" y="480"/>
                          </a:lnTo>
                          <a:lnTo>
                            <a:pt x="123" y="487"/>
                          </a:lnTo>
                          <a:lnTo>
                            <a:pt x="116" y="496"/>
                          </a:lnTo>
                          <a:lnTo>
                            <a:pt x="110" y="504"/>
                          </a:lnTo>
                          <a:lnTo>
                            <a:pt x="104" y="513"/>
                          </a:lnTo>
                          <a:lnTo>
                            <a:pt x="98" y="522"/>
                          </a:lnTo>
                          <a:lnTo>
                            <a:pt x="93" y="530"/>
                          </a:lnTo>
                          <a:lnTo>
                            <a:pt x="87" y="538"/>
                          </a:lnTo>
                          <a:lnTo>
                            <a:pt x="82" y="546"/>
                          </a:lnTo>
                          <a:lnTo>
                            <a:pt x="77" y="555"/>
                          </a:lnTo>
                          <a:lnTo>
                            <a:pt x="72" y="564"/>
                          </a:lnTo>
                          <a:lnTo>
                            <a:pt x="67" y="572"/>
                          </a:lnTo>
                          <a:lnTo>
                            <a:pt x="62" y="582"/>
                          </a:lnTo>
                          <a:lnTo>
                            <a:pt x="57" y="591"/>
                          </a:lnTo>
                          <a:lnTo>
                            <a:pt x="53" y="600"/>
                          </a:lnTo>
                          <a:lnTo>
                            <a:pt x="48" y="608"/>
                          </a:lnTo>
                          <a:lnTo>
                            <a:pt x="45" y="617"/>
                          </a:lnTo>
                          <a:lnTo>
                            <a:pt x="41" y="626"/>
                          </a:lnTo>
                          <a:lnTo>
                            <a:pt x="37" y="634"/>
                          </a:lnTo>
                          <a:lnTo>
                            <a:pt x="34" y="644"/>
                          </a:lnTo>
                          <a:lnTo>
                            <a:pt x="31" y="653"/>
                          </a:lnTo>
                          <a:lnTo>
                            <a:pt x="27" y="661"/>
                          </a:lnTo>
                          <a:lnTo>
                            <a:pt x="25" y="670"/>
                          </a:lnTo>
                          <a:lnTo>
                            <a:pt x="21" y="680"/>
                          </a:lnTo>
                          <a:lnTo>
                            <a:pt x="19" y="689"/>
                          </a:lnTo>
                          <a:lnTo>
                            <a:pt x="16" y="697"/>
                          </a:lnTo>
                          <a:lnTo>
                            <a:pt x="14" y="707"/>
                          </a:lnTo>
                          <a:lnTo>
                            <a:pt x="13" y="716"/>
                          </a:lnTo>
                          <a:lnTo>
                            <a:pt x="10" y="725"/>
                          </a:lnTo>
                          <a:lnTo>
                            <a:pt x="9" y="734"/>
                          </a:lnTo>
                          <a:lnTo>
                            <a:pt x="6" y="743"/>
                          </a:lnTo>
                          <a:lnTo>
                            <a:pt x="5" y="752"/>
                          </a:lnTo>
                          <a:lnTo>
                            <a:pt x="4" y="762"/>
                          </a:lnTo>
                          <a:lnTo>
                            <a:pt x="3" y="770"/>
                          </a:lnTo>
                          <a:lnTo>
                            <a:pt x="3" y="779"/>
                          </a:lnTo>
                          <a:lnTo>
                            <a:pt x="1" y="789"/>
                          </a:lnTo>
                          <a:lnTo>
                            <a:pt x="1" y="797"/>
                          </a:lnTo>
                          <a:lnTo>
                            <a:pt x="0" y="807"/>
                          </a:lnTo>
                          <a:lnTo>
                            <a:pt x="0" y="816"/>
                          </a:lnTo>
                          <a:lnTo>
                            <a:pt x="0" y="825"/>
                          </a:lnTo>
                          <a:lnTo>
                            <a:pt x="0" y="835"/>
                          </a:lnTo>
                          <a:lnTo>
                            <a:pt x="1" y="843"/>
                          </a:lnTo>
                          <a:lnTo>
                            <a:pt x="1" y="853"/>
                          </a:lnTo>
                          <a:lnTo>
                            <a:pt x="3" y="862"/>
                          </a:lnTo>
                          <a:lnTo>
                            <a:pt x="3" y="870"/>
                          </a:lnTo>
                          <a:lnTo>
                            <a:pt x="4" y="880"/>
                          </a:lnTo>
                          <a:lnTo>
                            <a:pt x="5" y="889"/>
                          </a:lnTo>
                          <a:lnTo>
                            <a:pt x="6" y="898"/>
                          </a:lnTo>
                          <a:lnTo>
                            <a:pt x="9" y="907"/>
                          </a:lnTo>
                          <a:lnTo>
                            <a:pt x="10" y="916"/>
                          </a:lnTo>
                          <a:lnTo>
                            <a:pt x="13" y="925"/>
                          </a:lnTo>
                          <a:lnTo>
                            <a:pt x="14" y="935"/>
                          </a:lnTo>
                          <a:lnTo>
                            <a:pt x="16" y="943"/>
                          </a:lnTo>
                          <a:lnTo>
                            <a:pt x="19" y="952"/>
                          </a:lnTo>
                          <a:lnTo>
                            <a:pt x="21" y="962"/>
                          </a:lnTo>
                          <a:lnTo>
                            <a:pt x="25" y="971"/>
                          </a:lnTo>
                          <a:lnTo>
                            <a:pt x="27" y="979"/>
                          </a:lnTo>
                          <a:lnTo>
                            <a:pt x="31" y="989"/>
                          </a:lnTo>
                          <a:lnTo>
                            <a:pt x="34" y="998"/>
                          </a:lnTo>
                          <a:lnTo>
                            <a:pt x="37" y="1006"/>
                          </a:lnTo>
                          <a:lnTo>
                            <a:pt x="41" y="1015"/>
                          </a:lnTo>
                          <a:lnTo>
                            <a:pt x="45" y="1024"/>
                          </a:lnTo>
                          <a:lnTo>
                            <a:pt x="48" y="1032"/>
                          </a:lnTo>
                          <a:lnTo>
                            <a:pt x="53" y="1042"/>
                          </a:lnTo>
                          <a:lnTo>
                            <a:pt x="57" y="1051"/>
                          </a:lnTo>
                          <a:lnTo>
                            <a:pt x="62" y="1060"/>
                          </a:lnTo>
                          <a:lnTo>
                            <a:pt x="67" y="1068"/>
                          </a:lnTo>
                          <a:lnTo>
                            <a:pt x="72" y="1077"/>
                          </a:lnTo>
                          <a:lnTo>
                            <a:pt x="77" y="1085"/>
                          </a:lnTo>
                          <a:lnTo>
                            <a:pt x="82" y="1094"/>
                          </a:lnTo>
                          <a:lnTo>
                            <a:pt x="87" y="1103"/>
                          </a:lnTo>
                          <a:lnTo>
                            <a:pt x="93" y="1111"/>
                          </a:lnTo>
                          <a:lnTo>
                            <a:pt x="98" y="1120"/>
                          </a:lnTo>
                          <a:lnTo>
                            <a:pt x="104" y="1129"/>
                          </a:lnTo>
                          <a:lnTo>
                            <a:pt x="110" y="1136"/>
                          </a:lnTo>
                          <a:lnTo>
                            <a:pt x="116" y="1145"/>
                          </a:lnTo>
                          <a:lnTo>
                            <a:pt x="123" y="1153"/>
                          </a:lnTo>
                          <a:lnTo>
                            <a:pt x="129" y="1162"/>
                          </a:lnTo>
                          <a:lnTo>
                            <a:pt x="136" y="1170"/>
                          </a:lnTo>
                          <a:lnTo>
                            <a:pt x="142" y="1178"/>
                          </a:lnTo>
                          <a:lnTo>
                            <a:pt x="150" y="1187"/>
                          </a:lnTo>
                          <a:lnTo>
                            <a:pt x="157" y="1194"/>
                          </a:lnTo>
                          <a:lnTo>
                            <a:pt x="165" y="1203"/>
                          </a:lnTo>
                        </a:path>
                      </a:pathLst>
                    </a:custGeom>
                    <a:noFill/>
                    <a:ln w="19050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2578" name="Freeform 268"/>
                    <p:cNvSpPr>
                      <a:spLocks/>
                    </p:cNvSpPr>
                    <p:nvPr/>
                  </p:nvSpPr>
                  <p:spPr bwMode="auto">
                    <a:xfrm>
                      <a:off x="2317" y="1830"/>
                      <a:ext cx="63" cy="50"/>
                    </a:xfrm>
                    <a:custGeom>
                      <a:avLst/>
                      <a:gdLst>
                        <a:gd name="T0" fmla="*/ 0 w 252"/>
                        <a:gd name="T1" fmla="*/ 0 h 198"/>
                        <a:gd name="T2" fmla="*/ 2 w 252"/>
                        <a:gd name="T3" fmla="*/ 2 h 198"/>
                        <a:gd name="T4" fmla="*/ 4 w 252"/>
                        <a:gd name="T5" fmla="*/ 4 h 198"/>
                        <a:gd name="T6" fmla="*/ 6 w 252"/>
                        <a:gd name="T7" fmla="*/ 6 h 198"/>
                        <a:gd name="T8" fmla="*/ 7 w 252"/>
                        <a:gd name="T9" fmla="*/ 8 h 198"/>
                        <a:gd name="T10" fmla="*/ 10 w 252"/>
                        <a:gd name="T11" fmla="*/ 10 h 198"/>
                        <a:gd name="T12" fmla="*/ 12 w 252"/>
                        <a:gd name="T13" fmla="*/ 12 h 198"/>
                        <a:gd name="T14" fmla="*/ 14 w 252"/>
                        <a:gd name="T15" fmla="*/ 14 h 198"/>
                        <a:gd name="T16" fmla="*/ 16 w 252"/>
                        <a:gd name="T17" fmla="*/ 16 h 198"/>
                        <a:gd name="T18" fmla="*/ 18 w 252"/>
                        <a:gd name="T19" fmla="*/ 18 h 198"/>
                        <a:gd name="T20" fmla="*/ 20 w 252"/>
                        <a:gd name="T21" fmla="*/ 20 h 198"/>
                        <a:gd name="T22" fmla="*/ 23 w 252"/>
                        <a:gd name="T23" fmla="*/ 21 h 198"/>
                        <a:gd name="T24" fmla="*/ 25 w 252"/>
                        <a:gd name="T25" fmla="*/ 23 h 198"/>
                        <a:gd name="T26" fmla="*/ 27 w 252"/>
                        <a:gd name="T27" fmla="*/ 25 h 198"/>
                        <a:gd name="T28" fmla="*/ 29 w 252"/>
                        <a:gd name="T29" fmla="*/ 27 h 198"/>
                        <a:gd name="T30" fmla="*/ 32 w 252"/>
                        <a:gd name="T31" fmla="*/ 29 h 198"/>
                        <a:gd name="T32" fmla="*/ 34 w 252"/>
                        <a:gd name="T33" fmla="*/ 31 h 198"/>
                        <a:gd name="T34" fmla="*/ 37 w 252"/>
                        <a:gd name="T35" fmla="*/ 33 h 198"/>
                        <a:gd name="T36" fmla="*/ 39 w 252"/>
                        <a:gd name="T37" fmla="*/ 35 h 198"/>
                        <a:gd name="T38" fmla="*/ 42 w 252"/>
                        <a:gd name="T39" fmla="*/ 36 h 198"/>
                        <a:gd name="T40" fmla="*/ 44 w 252"/>
                        <a:gd name="T41" fmla="*/ 38 h 198"/>
                        <a:gd name="T42" fmla="*/ 47 w 252"/>
                        <a:gd name="T43" fmla="*/ 40 h 198"/>
                        <a:gd name="T44" fmla="*/ 49 w 252"/>
                        <a:gd name="T45" fmla="*/ 41 h 198"/>
                        <a:gd name="T46" fmla="*/ 52 w 252"/>
                        <a:gd name="T47" fmla="*/ 43 h 198"/>
                        <a:gd name="T48" fmla="*/ 55 w 252"/>
                        <a:gd name="T49" fmla="*/ 45 h 198"/>
                        <a:gd name="T50" fmla="*/ 57 w 252"/>
                        <a:gd name="T51" fmla="*/ 46 h 198"/>
                        <a:gd name="T52" fmla="*/ 60 w 252"/>
                        <a:gd name="T53" fmla="*/ 48 h 198"/>
                        <a:gd name="T54" fmla="*/ 63 w 252"/>
                        <a:gd name="T55" fmla="*/ 50 h 198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</a:gdLst>
                      <a:ahLst/>
                      <a:cxnLst>
                        <a:cxn ang="T56">
                          <a:pos x="T0" y="T1"/>
                        </a:cxn>
                        <a:cxn ang="T57">
                          <a:pos x="T2" y="T3"/>
                        </a:cxn>
                        <a:cxn ang="T58">
                          <a:pos x="T4" y="T5"/>
                        </a:cxn>
                        <a:cxn ang="T59">
                          <a:pos x="T6" y="T7"/>
                        </a:cxn>
                        <a:cxn ang="T60">
                          <a:pos x="T8" y="T9"/>
                        </a:cxn>
                        <a:cxn ang="T61">
                          <a:pos x="T10" y="T11"/>
                        </a:cxn>
                        <a:cxn ang="T62">
                          <a:pos x="T12" y="T13"/>
                        </a:cxn>
                        <a:cxn ang="T63">
                          <a:pos x="T14" y="T15"/>
                        </a:cxn>
                        <a:cxn ang="T64">
                          <a:pos x="T16" y="T17"/>
                        </a:cxn>
                        <a:cxn ang="T65">
                          <a:pos x="T18" y="T19"/>
                        </a:cxn>
                        <a:cxn ang="T66">
                          <a:pos x="T20" y="T21"/>
                        </a:cxn>
                        <a:cxn ang="T67">
                          <a:pos x="T22" y="T23"/>
                        </a:cxn>
                        <a:cxn ang="T68">
                          <a:pos x="T24" y="T25"/>
                        </a:cxn>
                        <a:cxn ang="T69">
                          <a:pos x="T26" y="T27"/>
                        </a:cxn>
                        <a:cxn ang="T70">
                          <a:pos x="T28" y="T29"/>
                        </a:cxn>
                        <a:cxn ang="T71">
                          <a:pos x="T30" y="T31"/>
                        </a:cxn>
                        <a:cxn ang="T72">
                          <a:pos x="T32" y="T33"/>
                        </a:cxn>
                        <a:cxn ang="T73">
                          <a:pos x="T34" y="T35"/>
                        </a:cxn>
                        <a:cxn ang="T74">
                          <a:pos x="T36" y="T37"/>
                        </a:cxn>
                        <a:cxn ang="T75">
                          <a:pos x="T38" y="T39"/>
                        </a:cxn>
                        <a:cxn ang="T76">
                          <a:pos x="T40" y="T41"/>
                        </a:cxn>
                        <a:cxn ang="T77">
                          <a:pos x="T42" y="T43"/>
                        </a:cxn>
                        <a:cxn ang="T78">
                          <a:pos x="T44" y="T45"/>
                        </a:cxn>
                        <a:cxn ang="T79">
                          <a:pos x="T46" y="T47"/>
                        </a:cxn>
                        <a:cxn ang="T80">
                          <a:pos x="T48" y="T49"/>
                        </a:cxn>
                        <a:cxn ang="T81">
                          <a:pos x="T50" y="T51"/>
                        </a:cxn>
                        <a:cxn ang="T82">
                          <a:pos x="T52" y="T53"/>
                        </a:cxn>
                        <a:cxn ang="T83">
                          <a:pos x="T54" y="T55"/>
                        </a:cxn>
                      </a:cxnLst>
                      <a:rect l="0" t="0" r="r" b="b"/>
                      <a:pathLst>
                        <a:path w="252" h="198">
                          <a:moveTo>
                            <a:pt x="0" y="0"/>
                          </a:moveTo>
                          <a:lnTo>
                            <a:pt x="7" y="7"/>
                          </a:lnTo>
                          <a:lnTo>
                            <a:pt x="14" y="16"/>
                          </a:lnTo>
                          <a:lnTo>
                            <a:pt x="22" y="23"/>
                          </a:lnTo>
                          <a:lnTo>
                            <a:pt x="29" y="32"/>
                          </a:lnTo>
                          <a:lnTo>
                            <a:pt x="38" y="39"/>
                          </a:lnTo>
                          <a:lnTo>
                            <a:pt x="47" y="47"/>
                          </a:lnTo>
                          <a:lnTo>
                            <a:pt x="54" y="56"/>
                          </a:lnTo>
                          <a:lnTo>
                            <a:pt x="63" y="63"/>
                          </a:lnTo>
                          <a:lnTo>
                            <a:pt x="71" y="70"/>
                          </a:lnTo>
                          <a:lnTo>
                            <a:pt x="80" y="78"/>
                          </a:lnTo>
                          <a:lnTo>
                            <a:pt x="90" y="85"/>
                          </a:lnTo>
                          <a:lnTo>
                            <a:pt x="98" y="93"/>
                          </a:lnTo>
                          <a:lnTo>
                            <a:pt x="107" y="100"/>
                          </a:lnTo>
                          <a:lnTo>
                            <a:pt x="117" y="107"/>
                          </a:lnTo>
                          <a:lnTo>
                            <a:pt x="127" y="115"/>
                          </a:lnTo>
                          <a:lnTo>
                            <a:pt x="137" y="122"/>
                          </a:lnTo>
                          <a:lnTo>
                            <a:pt x="147" y="130"/>
                          </a:lnTo>
                          <a:lnTo>
                            <a:pt x="156" y="137"/>
                          </a:lnTo>
                          <a:lnTo>
                            <a:pt x="166" y="143"/>
                          </a:lnTo>
                          <a:lnTo>
                            <a:pt x="176" y="151"/>
                          </a:lnTo>
                          <a:lnTo>
                            <a:pt x="186" y="158"/>
                          </a:lnTo>
                          <a:lnTo>
                            <a:pt x="197" y="164"/>
                          </a:lnTo>
                          <a:lnTo>
                            <a:pt x="207" y="172"/>
                          </a:lnTo>
                          <a:lnTo>
                            <a:pt x="218" y="178"/>
                          </a:lnTo>
                          <a:lnTo>
                            <a:pt x="229" y="184"/>
                          </a:lnTo>
                          <a:lnTo>
                            <a:pt x="240" y="192"/>
                          </a:lnTo>
                          <a:lnTo>
                            <a:pt x="252" y="198"/>
                          </a:lnTo>
                        </a:path>
                      </a:pathLst>
                    </a:custGeom>
                    <a:noFill/>
                    <a:ln w="19050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2579" name="Freeform 269"/>
                    <p:cNvSpPr>
                      <a:spLocks/>
                    </p:cNvSpPr>
                    <p:nvPr/>
                  </p:nvSpPr>
                  <p:spPr bwMode="auto">
                    <a:xfrm>
                      <a:off x="2441" y="1625"/>
                      <a:ext cx="325" cy="163"/>
                    </a:xfrm>
                    <a:custGeom>
                      <a:avLst/>
                      <a:gdLst>
                        <a:gd name="T0" fmla="*/ 321 w 1300"/>
                        <a:gd name="T1" fmla="*/ 30 h 654"/>
                        <a:gd name="T2" fmla="*/ 315 w 1300"/>
                        <a:gd name="T3" fmla="*/ 26 h 654"/>
                        <a:gd name="T4" fmla="*/ 308 w 1300"/>
                        <a:gd name="T5" fmla="*/ 23 h 654"/>
                        <a:gd name="T6" fmla="*/ 301 w 1300"/>
                        <a:gd name="T7" fmla="*/ 20 h 654"/>
                        <a:gd name="T8" fmla="*/ 294 w 1300"/>
                        <a:gd name="T9" fmla="*/ 17 h 654"/>
                        <a:gd name="T10" fmla="*/ 286 w 1300"/>
                        <a:gd name="T11" fmla="*/ 15 h 654"/>
                        <a:gd name="T12" fmla="*/ 278 w 1300"/>
                        <a:gd name="T13" fmla="*/ 12 h 654"/>
                        <a:gd name="T14" fmla="*/ 271 w 1300"/>
                        <a:gd name="T15" fmla="*/ 10 h 654"/>
                        <a:gd name="T16" fmla="*/ 263 w 1300"/>
                        <a:gd name="T17" fmla="*/ 8 h 654"/>
                        <a:gd name="T18" fmla="*/ 255 w 1300"/>
                        <a:gd name="T19" fmla="*/ 6 h 654"/>
                        <a:gd name="T20" fmla="*/ 246 w 1300"/>
                        <a:gd name="T21" fmla="*/ 4 h 654"/>
                        <a:gd name="T22" fmla="*/ 238 w 1300"/>
                        <a:gd name="T23" fmla="*/ 3 h 654"/>
                        <a:gd name="T24" fmla="*/ 230 w 1300"/>
                        <a:gd name="T25" fmla="*/ 2 h 654"/>
                        <a:gd name="T26" fmla="*/ 221 w 1300"/>
                        <a:gd name="T27" fmla="*/ 1 h 654"/>
                        <a:gd name="T28" fmla="*/ 212 w 1300"/>
                        <a:gd name="T29" fmla="*/ 0 h 654"/>
                        <a:gd name="T30" fmla="*/ 204 w 1300"/>
                        <a:gd name="T31" fmla="*/ 0 h 654"/>
                        <a:gd name="T32" fmla="*/ 195 w 1300"/>
                        <a:gd name="T33" fmla="*/ 0 h 654"/>
                        <a:gd name="T34" fmla="*/ 186 w 1300"/>
                        <a:gd name="T35" fmla="*/ 0 h 654"/>
                        <a:gd name="T36" fmla="*/ 177 w 1300"/>
                        <a:gd name="T37" fmla="*/ 0 h 654"/>
                        <a:gd name="T38" fmla="*/ 169 w 1300"/>
                        <a:gd name="T39" fmla="*/ 0 h 654"/>
                        <a:gd name="T40" fmla="*/ 160 w 1300"/>
                        <a:gd name="T41" fmla="*/ 1 h 654"/>
                        <a:gd name="T42" fmla="*/ 152 w 1300"/>
                        <a:gd name="T43" fmla="*/ 2 h 654"/>
                        <a:gd name="T44" fmla="*/ 143 w 1300"/>
                        <a:gd name="T45" fmla="*/ 3 h 654"/>
                        <a:gd name="T46" fmla="*/ 135 w 1300"/>
                        <a:gd name="T47" fmla="*/ 4 h 654"/>
                        <a:gd name="T48" fmla="*/ 126 w 1300"/>
                        <a:gd name="T49" fmla="*/ 6 h 654"/>
                        <a:gd name="T50" fmla="*/ 118 w 1300"/>
                        <a:gd name="T51" fmla="*/ 8 h 654"/>
                        <a:gd name="T52" fmla="*/ 110 w 1300"/>
                        <a:gd name="T53" fmla="*/ 10 h 654"/>
                        <a:gd name="T54" fmla="*/ 103 w 1300"/>
                        <a:gd name="T55" fmla="*/ 12 h 654"/>
                        <a:gd name="T56" fmla="*/ 95 w 1300"/>
                        <a:gd name="T57" fmla="*/ 15 h 654"/>
                        <a:gd name="T58" fmla="*/ 87 w 1300"/>
                        <a:gd name="T59" fmla="*/ 17 h 654"/>
                        <a:gd name="T60" fmla="*/ 80 w 1300"/>
                        <a:gd name="T61" fmla="*/ 20 h 654"/>
                        <a:gd name="T62" fmla="*/ 73 w 1300"/>
                        <a:gd name="T63" fmla="*/ 23 h 654"/>
                        <a:gd name="T64" fmla="*/ 66 w 1300"/>
                        <a:gd name="T65" fmla="*/ 26 h 654"/>
                        <a:gd name="T66" fmla="*/ 60 w 1300"/>
                        <a:gd name="T67" fmla="*/ 30 h 654"/>
                        <a:gd name="T68" fmla="*/ 54 w 1300"/>
                        <a:gd name="T69" fmla="*/ 33 h 654"/>
                        <a:gd name="T70" fmla="*/ 48 w 1300"/>
                        <a:gd name="T71" fmla="*/ 37 h 654"/>
                        <a:gd name="T72" fmla="*/ 42 w 1300"/>
                        <a:gd name="T73" fmla="*/ 41 h 654"/>
                        <a:gd name="T74" fmla="*/ 37 w 1300"/>
                        <a:gd name="T75" fmla="*/ 45 h 654"/>
                        <a:gd name="T76" fmla="*/ 32 w 1300"/>
                        <a:gd name="T77" fmla="*/ 49 h 654"/>
                        <a:gd name="T78" fmla="*/ 27 w 1300"/>
                        <a:gd name="T79" fmla="*/ 53 h 654"/>
                        <a:gd name="T80" fmla="*/ 23 w 1300"/>
                        <a:gd name="T81" fmla="*/ 57 h 654"/>
                        <a:gd name="T82" fmla="*/ 19 w 1300"/>
                        <a:gd name="T83" fmla="*/ 62 h 654"/>
                        <a:gd name="T84" fmla="*/ 16 w 1300"/>
                        <a:gd name="T85" fmla="*/ 66 h 654"/>
                        <a:gd name="T86" fmla="*/ 12 w 1300"/>
                        <a:gd name="T87" fmla="*/ 71 h 654"/>
                        <a:gd name="T88" fmla="*/ 9 w 1300"/>
                        <a:gd name="T89" fmla="*/ 76 h 654"/>
                        <a:gd name="T90" fmla="*/ 7 w 1300"/>
                        <a:gd name="T91" fmla="*/ 80 h 654"/>
                        <a:gd name="T92" fmla="*/ 5 w 1300"/>
                        <a:gd name="T93" fmla="*/ 85 h 654"/>
                        <a:gd name="T94" fmla="*/ 3 w 1300"/>
                        <a:gd name="T95" fmla="*/ 90 h 654"/>
                        <a:gd name="T96" fmla="*/ 2 w 1300"/>
                        <a:gd name="T97" fmla="*/ 95 h 654"/>
                        <a:gd name="T98" fmla="*/ 1 w 1300"/>
                        <a:gd name="T99" fmla="*/ 100 h 654"/>
                        <a:gd name="T100" fmla="*/ 0 w 1300"/>
                        <a:gd name="T101" fmla="*/ 105 h 654"/>
                        <a:gd name="T102" fmla="*/ 0 w 1300"/>
                        <a:gd name="T103" fmla="*/ 110 h 654"/>
                        <a:gd name="T104" fmla="*/ 0 w 1300"/>
                        <a:gd name="T105" fmla="*/ 115 h 654"/>
                        <a:gd name="T106" fmla="*/ 1 w 1300"/>
                        <a:gd name="T107" fmla="*/ 120 h 654"/>
                        <a:gd name="T108" fmla="*/ 2 w 1300"/>
                        <a:gd name="T109" fmla="*/ 125 h 654"/>
                        <a:gd name="T110" fmla="*/ 3 w 1300"/>
                        <a:gd name="T111" fmla="*/ 130 h 654"/>
                        <a:gd name="T112" fmla="*/ 5 w 1300"/>
                        <a:gd name="T113" fmla="*/ 135 h 654"/>
                        <a:gd name="T114" fmla="*/ 7 w 1300"/>
                        <a:gd name="T115" fmla="*/ 140 h 654"/>
                        <a:gd name="T116" fmla="*/ 10 w 1300"/>
                        <a:gd name="T117" fmla="*/ 145 h 654"/>
                        <a:gd name="T118" fmla="*/ 13 w 1300"/>
                        <a:gd name="T119" fmla="*/ 149 h 654"/>
                        <a:gd name="T120" fmla="*/ 16 w 1300"/>
                        <a:gd name="T121" fmla="*/ 154 h 654"/>
                        <a:gd name="T122" fmla="*/ 20 w 1300"/>
                        <a:gd name="T123" fmla="*/ 159 h 654"/>
                        <a:gd name="T124" fmla="*/ 24 w 1300"/>
                        <a:gd name="T125" fmla="*/ 163 h 654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60000 65536"/>
                        <a:gd name="T181" fmla="*/ 0 60000 65536"/>
                        <a:gd name="T182" fmla="*/ 0 60000 65536"/>
                        <a:gd name="T183" fmla="*/ 0 60000 65536"/>
                        <a:gd name="T184" fmla="*/ 0 60000 65536"/>
                        <a:gd name="T185" fmla="*/ 0 60000 65536"/>
                        <a:gd name="T186" fmla="*/ 0 60000 65536"/>
                        <a:gd name="T187" fmla="*/ 0 60000 65536"/>
                        <a:gd name="T188" fmla="*/ 0 60000 65536"/>
                      </a:gdLst>
                      <a:ahLst/>
                      <a:cxnLst>
                        <a:cxn ang="T126">
                          <a:pos x="T0" y="T1"/>
                        </a:cxn>
                        <a:cxn ang="T127">
                          <a:pos x="T2" y="T3"/>
                        </a:cxn>
                        <a:cxn ang="T128">
                          <a:pos x="T4" y="T5"/>
                        </a:cxn>
                        <a:cxn ang="T129">
                          <a:pos x="T6" y="T7"/>
                        </a:cxn>
                        <a:cxn ang="T130">
                          <a:pos x="T8" y="T9"/>
                        </a:cxn>
                        <a:cxn ang="T131">
                          <a:pos x="T10" y="T11"/>
                        </a:cxn>
                        <a:cxn ang="T132">
                          <a:pos x="T12" y="T13"/>
                        </a:cxn>
                        <a:cxn ang="T133">
                          <a:pos x="T14" y="T15"/>
                        </a:cxn>
                        <a:cxn ang="T134">
                          <a:pos x="T16" y="T17"/>
                        </a:cxn>
                        <a:cxn ang="T135">
                          <a:pos x="T18" y="T19"/>
                        </a:cxn>
                        <a:cxn ang="T136">
                          <a:pos x="T20" y="T21"/>
                        </a:cxn>
                        <a:cxn ang="T137">
                          <a:pos x="T22" y="T23"/>
                        </a:cxn>
                        <a:cxn ang="T138">
                          <a:pos x="T24" y="T25"/>
                        </a:cxn>
                        <a:cxn ang="T139">
                          <a:pos x="T26" y="T27"/>
                        </a:cxn>
                        <a:cxn ang="T140">
                          <a:pos x="T28" y="T29"/>
                        </a:cxn>
                        <a:cxn ang="T141">
                          <a:pos x="T30" y="T31"/>
                        </a:cxn>
                        <a:cxn ang="T142">
                          <a:pos x="T32" y="T33"/>
                        </a:cxn>
                        <a:cxn ang="T143">
                          <a:pos x="T34" y="T35"/>
                        </a:cxn>
                        <a:cxn ang="T144">
                          <a:pos x="T36" y="T37"/>
                        </a:cxn>
                        <a:cxn ang="T145">
                          <a:pos x="T38" y="T39"/>
                        </a:cxn>
                        <a:cxn ang="T146">
                          <a:pos x="T40" y="T41"/>
                        </a:cxn>
                        <a:cxn ang="T147">
                          <a:pos x="T42" y="T43"/>
                        </a:cxn>
                        <a:cxn ang="T148">
                          <a:pos x="T44" y="T45"/>
                        </a:cxn>
                        <a:cxn ang="T149">
                          <a:pos x="T46" y="T47"/>
                        </a:cxn>
                        <a:cxn ang="T150">
                          <a:pos x="T48" y="T49"/>
                        </a:cxn>
                        <a:cxn ang="T151">
                          <a:pos x="T50" y="T51"/>
                        </a:cxn>
                        <a:cxn ang="T152">
                          <a:pos x="T52" y="T53"/>
                        </a:cxn>
                        <a:cxn ang="T153">
                          <a:pos x="T54" y="T55"/>
                        </a:cxn>
                        <a:cxn ang="T154">
                          <a:pos x="T56" y="T57"/>
                        </a:cxn>
                        <a:cxn ang="T155">
                          <a:pos x="T58" y="T59"/>
                        </a:cxn>
                        <a:cxn ang="T156">
                          <a:pos x="T60" y="T61"/>
                        </a:cxn>
                        <a:cxn ang="T157">
                          <a:pos x="T62" y="T63"/>
                        </a:cxn>
                        <a:cxn ang="T158">
                          <a:pos x="T64" y="T65"/>
                        </a:cxn>
                        <a:cxn ang="T159">
                          <a:pos x="T66" y="T67"/>
                        </a:cxn>
                        <a:cxn ang="T160">
                          <a:pos x="T68" y="T69"/>
                        </a:cxn>
                        <a:cxn ang="T161">
                          <a:pos x="T70" y="T71"/>
                        </a:cxn>
                        <a:cxn ang="T162">
                          <a:pos x="T72" y="T73"/>
                        </a:cxn>
                        <a:cxn ang="T163">
                          <a:pos x="T74" y="T75"/>
                        </a:cxn>
                        <a:cxn ang="T164">
                          <a:pos x="T76" y="T77"/>
                        </a:cxn>
                        <a:cxn ang="T165">
                          <a:pos x="T78" y="T79"/>
                        </a:cxn>
                        <a:cxn ang="T166">
                          <a:pos x="T80" y="T81"/>
                        </a:cxn>
                        <a:cxn ang="T167">
                          <a:pos x="T82" y="T83"/>
                        </a:cxn>
                        <a:cxn ang="T168">
                          <a:pos x="T84" y="T85"/>
                        </a:cxn>
                        <a:cxn ang="T169">
                          <a:pos x="T86" y="T87"/>
                        </a:cxn>
                        <a:cxn ang="T170">
                          <a:pos x="T88" y="T89"/>
                        </a:cxn>
                        <a:cxn ang="T171">
                          <a:pos x="T90" y="T91"/>
                        </a:cxn>
                        <a:cxn ang="T172">
                          <a:pos x="T92" y="T93"/>
                        </a:cxn>
                        <a:cxn ang="T173">
                          <a:pos x="T94" y="T95"/>
                        </a:cxn>
                        <a:cxn ang="T174">
                          <a:pos x="T96" y="T97"/>
                        </a:cxn>
                        <a:cxn ang="T175">
                          <a:pos x="T98" y="T99"/>
                        </a:cxn>
                        <a:cxn ang="T176">
                          <a:pos x="T100" y="T101"/>
                        </a:cxn>
                        <a:cxn ang="T177">
                          <a:pos x="T102" y="T103"/>
                        </a:cxn>
                        <a:cxn ang="T178">
                          <a:pos x="T104" y="T105"/>
                        </a:cxn>
                        <a:cxn ang="T179">
                          <a:pos x="T106" y="T107"/>
                        </a:cxn>
                        <a:cxn ang="T180">
                          <a:pos x="T108" y="T109"/>
                        </a:cxn>
                        <a:cxn ang="T181">
                          <a:pos x="T110" y="T111"/>
                        </a:cxn>
                        <a:cxn ang="T182">
                          <a:pos x="T112" y="T113"/>
                        </a:cxn>
                        <a:cxn ang="T183">
                          <a:pos x="T114" y="T115"/>
                        </a:cxn>
                        <a:cxn ang="T184">
                          <a:pos x="T116" y="T117"/>
                        </a:cxn>
                        <a:cxn ang="T185">
                          <a:pos x="T118" y="T119"/>
                        </a:cxn>
                        <a:cxn ang="T186">
                          <a:pos x="T120" y="T121"/>
                        </a:cxn>
                        <a:cxn ang="T187">
                          <a:pos x="T122" y="T123"/>
                        </a:cxn>
                        <a:cxn ang="T188">
                          <a:pos x="T124" y="T125"/>
                        </a:cxn>
                      </a:cxnLst>
                      <a:rect l="0" t="0" r="r" b="b"/>
                      <a:pathLst>
                        <a:path w="1300" h="654">
                          <a:moveTo>
                            <a:pt x="1300" y="128"/>
                          </a:moveTo>
                          <a:lnTo>
                            <a:pt x="1292" y="123"/>
                          </a:lnTo>
                          <a:lnTo>
                            <a:pt x="1284" y="119"/>
                          </a:lnTo>
                          <a:lnTo>
                            <a:pt x="1275" y="115"/>
                          </a:lnTo>
                          <a:lnTo>
                            <a:pt x="1266" y="110"/>
                          </a:lnTo>
                          <a:lnTo>
                            <a:pt x="1258" y="105"/>
                          </a:lnTo>
                          <a:lnTo>
                            <a:pt x="1249" y="101"/>
                          </a:lnTo>
                          <a:lnTo>
                            <a:pt x="1240" y="96"/>
                          </a:lnTo>
                          <a:lnTo>
                            <a:pt x="1230" y="93"/>
                          </a:lnTo>
                          <a:lnTo>
                            <a:pt x="1222" y="89"/>
                          </a:lnTo>
                          <a:lnTo>
                            <a:pt x="1212" y="85"/>
                          </a:lnTo>
                          <a:lnTo>
                            <a:pt x="1203" y="80"/>
                          </a:lnTo>
                          <a:lnTo>
                            <a:pt x="1193" y="76"/>
                          </a:lnTo>
                          <a:lnTo>
                            <a:pt x="1184" y="73"/>
                          </a:lnTo>
                          <a:lnTo>
                            <a:pt x="1174" y="69"/>
                          </a:lnTo>
                          <a:lnTo>
                            <a:pt x="1164" y="65"/>
                          </a:lnTo>
                          <a:lnTo>
                            <a:pt x="1154" y="62"/>
                          </a:lnTo>
                          <a:lnTo>
                            <a:pt x="1144" y="59"/>
                          </a:lnTo>
                          <a:lnTo>
                            <a:pt x="1134" y="55"/>
                          </a:lnTo>
                          <a:lnTo>
                            <a:pt x="1124" y="52"/>
                          </a:lnTo>
                          <a:lnTo>
                            <a:pt x="1113" y="49"/>
                          </a:lnTo>
                          <a:lnTo>
                            <a:pt x="1103" y="46"/>
                          </a:lnTo>
                          <a:lnTo>
                            <a:pt x="1093" y="43"/>
                          </a:lnTo>
                          <a:lnTo>
                            <a:pt x="1082" y="41"/>
                          </a:lnTo>
                          <a:lnTo>
                            <a:pt x="1072" y="37"/>
                          </a:lnTo>
                          <a:lnTo>
                            <a:pt x="1061" y="34"/>
                          </a:lnTo>
                          <a:lnTo>
                            <a:pt x="1050" y="32"/>
                          </a:lnTo>
                          <a:lnTo>
                            <a:pt x="1040" y="29"/>
                          </a:lnTo>
                          <a:lnTo>
                            <a:pt x="1029" y="27"/>
                          </a:lnTo>
                          <a:lnTo>
                            <a:pt x="1018" y="25"/>
                          </a:lnTo>
                          <a:lnTo>
                            <a:pt x="1007" y="23"/>
                          </a:lnTo>
                          <a:lnTo>
                            <a:pt x="996" y="21"/>
                          </a:lnTo>
                          <a:lnTo>
                            <a:pt x="985" y="18"/>
                          </a:lnTo>
                          <a:lnTo>
                            <a:pt x="973" y="17"/>
                          </a:lnTo>
                          <a:lnTo>
                            <a:pt x="962" y="15"/>
                          </a:lnTo>
                          <a:lnTo>
                            <a:pt x="951" y="13"/>
                          </a:lnTo>
                          <a:lnTo>
                            <a:pt x="940" y="11"/>
                          </a:lnTo>
                          <a:lnTo>
                            <a:pt x="929" y="10"/>
                          </a:lnTo>
                          <a:lnTo>
                            <a:pt x="918" y="8"/>
                          </a:lnTo>
                          <a:lnTo>
                            <a:pt x="906" y="7"/>
                          </a:lnTo>
                          <a:lnTo>
                            <a:pt x="894" y="6"/>
                          </a:lnTo>
                          <a:lnTo>
                            <a:pt x="883" y="5"/>
                          </a:lnTo>
                          <a:lnTo>
                            <a:pt x="872" y="4"/>
                          </a:lnTo>
                          <a:lnTo>
                            <a:pt x="860" y="4"/>
                          </a:lnTo>
                          <a:lnTo>
                            <a:pt x="849" y="2"/>
                          </a:lnTo>
                          <a:lnTo>
                            <a:pt x="838" y="1"/>
                          </a:lnTo>
                          <a:lnTo>
                            <a:pt x="825" y="1"/>
                          </a:lnTo>
                          <a:lnTo>
                            <a:pt x="814" y="0"/>
                          </a:lnTo>
                          <a:lnTo>
                            <a:pt x="803" y="0"/>
                          </a:lnTo>
                          <a:lnTo>
                            <a:pt x="791" y="0"/>
                          </a:lnTo>
                          <a:lnTo>
                            <a:pt x="779" y="0"/>
                          </a:lnTo>
                          <a:lnTo>
                            <a:pt x="767" y="0"/>
                          </a:lnTo>
                          <a:lnTo>
                            <a:pt x="756" y="0"/>
                          </a:lnTo>
                          <a:lnTo>
                            <a:pt x="745" y="0"/>
                          </a:lnTo>
                          <a:lnTo>
                            <a:pt x="733" y="0"/>
                          </a:lnTo>
                          <a:lnTo>
                            <a:pt x="721" y="0"/>
                          </a:lnTo>
                          <a:lnTo>
                            <a:pt x="709" y="0"/>
                          </a:lnTo>
                          <a:lnTo>
                            <a:pt x="698" y="1"/>
                          </a:lnTo>
                          <a:lnTo>
                            <a:pt x="687" y="1"/>
                          </a:lnTo>
                          <a:lnTo>
                            <a:pt x="674" y="2"/>
                          </a:lnTo>
                          <a:lnTo>
                            <a:pt x="663" y="2"/>
                          </a:lnTo>
                          <a:lnTo>
                            <a:pt x="652" y="4"/>
                          </a:lnTo>
                          <a:lnTo>
                            <a:pt x="640" y="5"/>
                          </a:lnTo>
                          <a:lnTo>
                            <a:pt x="629" y="6"/>
                          </a:lnTo>
                          <a:lnTo>
                            <a:pt x="618" y="7"/>
                          </a:lnTo>
                          <a:lnTo>
                            <a:pt x="606" y="8"/>
                          </a:lnTo>
                          <a:lnTo>
                            <a:pt x="595" y="10"/>
                          </a:lnTo>
                          <a:lnTo>
                            <a:pt x="583" y="11"/>
                          </a:lnTo>
                          <a:lnTo>
                            <a:pt x="572" y="13"/>
                          </a:lnTo>
                          <a:lnTo>
                            <a:pt x="561" y="15"/>
                          </a:lnTo>
                          <a:lnTo>
                            <a:pt x="550" y="17"/>
                          </a:lnTo>
                          <a:lnTo>
                            <a:pt x="539" y="18"/>
                          </a:lnTo>
                          <a:lnTo>
                            <a:pt x="527" y="21"/>
                          </a:lnTo>
                          <a:lnTo>
                            <a:pt x="516" y="22"/>
                          </a:lnTo>
                          <a:lnTo>
                            <a:pt x="505" y="25"/>
                          </a:lnTo>
                          <a:lnTo>
                            <a:pt x="495" y="27"/>
                          </a:lnTo>
                          <a:lnTo>
                            <a:pt x="484" y="29"/>
                          </a:lnTo>
                          <a:lnTo>
                            <a:pt x="473" y="32"/>
                          </a:lnTo>
                          <a:lnTo>
                            <a:pt x="462" y="34"/>
                          </a:lnTo>
                          <a:lnTo>
                            <a:pt x="452" y="37"/>
                          </a:lnTo>
                          <a:lnTo>
                            <a:pt x="441" y="41"/>
                          </a:lnTo>
                          <a:lnTo>
                            <a:pt x="431" y="43"/>
                          </a:lnTo>
                          <a:lnTo>
                            <a:pt x="420" y="46"/>
                          </a:lnTo>
                          <a:lnTo>
                            <a:pt x="410" y="49"/>
                          </a:lnTo>
                          <a:lnTo>
                            <a:pt x="400" y="52"/>
                          </a:lnTo>
                          <a:lnTo>
                            <a:pt x="389" y="55"/>
                          </a:lnTo>
                          <a:lnTo>
                            <a:pt x="379" y="59"/>
                          </a:lnTo>
                          <a:lnTo>
                            <a:pt x="369" y="62"/>
                          </a:lnTo>
                          <a:lnTo>
                            <a:pt x="359" y="65"/>
                          </a:lnTo>
                          <a:lnTo>
                            <a:pt x="349" y="69"/>
                          </a:lnTo>
                          <a:lnTo>
                            <a:pt x="340" y="73"/>
                          </a:lnTo>
                          <a:lnTo>
                            <a:pt x="330" y="76"/>
                          </a:lnTo>
                          <a:lnTo>
                            <a:pt x="321" y="80"/>
                          </a:lnTo>
                          <a:lnTo>
                            <a:pt x="311" y="84"/>
                          </a:lnTo>
                          <a:lnTo>
                            <a:pt x="303" y="89"/>
                          </a:lnTo>
                          <a:lnTo>
                            <a:pt x="293" y="93"/>
                          </a:lnTo>
                          <a:lnTo>
                            <a:pt x="284" y="96"/>
                          </a:lnTo>
                          <a:lnTo>
                            <a:pt x="274" y="101"/>
                          </a:lnTo>
                          <a:lnTo>
                            <a:pt x="265" y="105"/>
                          </a:lnTo>
                          <a:lnTo>
                            <a:pt x="257" y="110"/>
                          </a:lnTo>
                          <a:lnTo>
                            <a:pt x="248" y="114"/>
                          </a:lnTo>
                          <a:lnTo>
                            <a:pt x="240" y="119"/>
                          </a:lnTo>
                          <a:lnTo>
                            <a:pt x="232" y="123"/>
                          </a:lnTo>
                          <a:lnTo>
                            <a:pt x="223" y="128"/>
                          </a:lnTo>
                          <a:lnTo>
                            <a:pt x="215" y="132"/>
                          </a:lnTo>
                          <a:lnTo>
                            <a:pt x="207" y="137"/>
                          </a:lnTo>
                          <a:lnTo>
                            <a:pt x="199" y="142"/>
                          </a:lnTo>
                          <a:lnTo>
                            <a:pt x="191" y="147"/>
                          </a:lnTo>
                          <a:lnTo>
                            <a:pt x="184" y="152"/>
                          </a:lnTo>
                          <a:lnTo>
                            <a:pt x="176" y="158"/>
                          </a:lnTo>
                          <a:lnTo>
                            <a:pt x="169" y="163"/>
                          </a:lnTo>
                          <a:lnTo>
                            <a:pt x="162" y="168"/>
                          </a:lnTo>
                          <a:lnTo>
                            <a:pt x="154" y="173"/>
                          </a:lnTo>
                          <a:lnTo>
                            <a:pt x="148" y="179"/>
                          </a:lnTo>
                          <a:lnTo>
                            <a:pt x="141" y="184"/>
                          </a:lnTo>
                          <a:lnTo>
                            <a:pt x="134" y="190"/>
                          </a:lnTo>
                          <a:lnTo>
                            <a:pt x="127" y="195"/>
                          </a:lnTo>
                          <a:lnTo>
                            <a:pt x="121" y="201"/>
                          </a:lnTo>
                          <a:lnTo>
                            <a:pt x="115" y="206"/>
                          </a:lnTo>
                          <a:lnTo>
                            <a:pt x="109" y="212"/>
                          </a:lnTo>
                          <a:lnTo>
                            <a:pt x="104" y="217"/>
                          </a:lnTo>
                          <a:lnTo>
                            <a:pt x="97" y="224"/>
                          </a:lnTo>
                          <a:lnTo>
                            <a:pt x="91" y="230"/>
                          </a:lnTo>
                          <a:lnTo>
                            <a:pt x="86" y="236"/>
                          </a:lnTo>
                          <a:lnTo>
                            <a:pt x="81" y="242"/>
                          </a:lnTo>
                          <a:lnTo>
                            <a:pt x="75" y="247"/>
                          </a:lnTo>
                          <a:lnTo>
                            <a:pt x="70" y="253"/>
                          </a:lnTo>
                          <a:lnTo>
                            <a:pt x="67" y="259"/>
                          </a:lnTo>
                          <a:lnTo>
                            <a:pt x="62" y="266"/>
                          </a:lnTo>
                          <a:lnTo>
                            <a:pt x="57" y="272"/>
                          </a:lnTo>
                          <a:lnTo>
                            <a:pt x="53" y="278"/>
                          </a:lnTo>
                          <a:lnTo>
                            <a:pt x="48" y="284"/>
                          </a:lnTo>
                          <a:lnTo>
                            <a:pt x="44" y="290"/>
                          </a:lnTo>
                          <a:lnTo>
                            <a:pt x="41" y="298"/>
                          </a:lnTo>
                          <a:lnTo>
                            <a:pt x="37" y="304"/>
                          </a:lnTo>
                          <a:lnTo>
                            <a:pt x="33" y="310"/>
                          </a:lnTo>
                          <a:lnTo>
                            <a:pt x="29" y="316"/>
                          </a:lnTo>
                          <a:lnTo>
                            <a:pt x="27" y="322"/>
                          </a:lnTo>
                          <a:lnTo>
                            <a:pt x="23" y="330"/>
                          </a:lnTo>
                          <a:lnTo>
                            <a:pt x="21" y="336"/>
                          </a:lnTo>
                          <a:lnTo>
                            <a:pt x="18" y="342"/>
                          </a:lnTo>
                          <a:lnTo>
                            <a:pt x="16" y="348"/>
                          </a:lnTo>
                          <a:lnTo>
                            <a:pt x="13" y="356"/>
                          </a:lnTo>
                          <a:lnTo>
                            <a:pt x="11" y="362"/>
                          </a:lnTo>
                          <a:lnTo>
                            <a:pt x="10" y="368"/>
                          </a:lnTo>
                          <a:lnTo>
                            <a:pt x="7" y="376"/>
                          </a:lnTo>
                          <a:lnTo>
                            <a:pt x="6" y="382"/>
                          </a:lnTo>
                          <a:lnTo>
                            <a:pt x="5" y="389"/>
                          </a:lnTo>
                          <a:lnTo>
                            <a:pt x="4" y="395"/>
                          </a:lnTo>
                          <a:lnTo>
                            <a:pt x="2" y="402"/>
                          </a:lnTo>
                          <a:lnTo>
                            <a:pt x="1" y="409"/>
                          </a:lnTo>
                          <a:lnTo>
                            <a:pt x="1" y="415"/>
                          </a:lnTo>
                          <a:lnTo>
                            <a:pt x="0" y="423"/>
                          </a:lnTo>
                          <a:lnTo>
                            <a:pt x="0" y="429"/>
                          </a:lnTo>
                          <a:lnTo>
                            <a:pt x="0" y="435"/>
                          </a:lnTo>
                          <a:lnTo>
                            <a:pt x="0" y="442"/>
                          </a:lnTo>
                          <a:lnTo>
                            <a:pt x="0" y="449"/>
                          </a:lnTo>
                          <a:lnTo>
                            <a:pt x="0" y="456"/>
                          </a:lnTo>
                          <a:lnTo>
                            <a:pt x="1" y="462"/>
                          </a:lnTo>
                          <a:lnTo>
                            <a:pt x="1" y="470"/>
                          </a:lnTo>
                          <a:lnTo>
                            <a:pt x="2" y="476"/>
                          </a:lnTo>
                          <a:lnTo>
                            <a:pt x="4" y="482"/>
                          </a:lnTo>
                          <a:lnTo>
                            <a:pt x="5" y="489"/>
                          </a:lnTo>
                          <a:lnTo>
                            <a:pt x="6" y="496"/>
                          </a:lnTo>
                          <a:lnTo>
                            <a:pt x="7" y="503"/>
                          </a:lnTo>
                          <a:lnTo>
                            <a:pt x="10" y="509"/>
                          </a:lnTo>
                          <a:lnTo>
                            <a:pt x="11" y="515"/>
                          </a:lnTo>
                          <a:lnTo>
                            <a:pt x="13" y="523"/>
                          </a:lnTo>
                          <a:lnTo>
                            <a:pt x="16" y="529"/>
                          </a:lnTo>
                          <a:lnTo>
                            <a:pt x="18" y="535"/>
                          </a:lnTo>
                          <a:lnTo>
                            <a:pt x="21" y="543"/>
                          </a:lnTo>
                          <a:lnTo>
                            <a:pt x="23" y="549"/>
                          </a:lnTo>
                          <a:lnTo>
                            <a:pt x="26" y="555"/>
                          </a:lnTo>
                          <a:lnTo>
                            <a:pt x="29" y="561"/>
                          </a:lnTo>
                          <a:lnTo>
                            <a:pt x="33" y="567"/>
                          </a:lnTo>
                          <a:lnTo>
                            <a:pt x="36" y="575"/>
                          </a:lnTo>
                          <a:lnTo>
                            <a:pt x="39" y="581"/>
                          </a:lnTo>
                          <a:lnTo>
                            <a:pt x="43" y="587"/>
                          </a:lnTo>
                          <a:lnTo>
                            <a:pt x="48" y="593"/>
                          </a:lnTo>
                          <a:lnTo>
                            <a:pt x="52" y="599"/>
                          </a:lnTo>
                          <a:lnTo>
                            <a:pt x="55" y="606"/>
                          </a:lnTo>
                          <a:lnTo>
                            <a:pt x="60" y="612"/>
                          </a:lnTo>
                          <a:lnTo>
                            <a:pt x="65" y="618"/>
                          </a:lnTo>
                          <a:lnTo>
                            <a:pt x="70" y="624"/>
                          </a:lnTo>
                          <a:lnTo>
                            <a:pt x="75" y="630"/>
                          </a:lnTo>
                          <a:lnTo>
                            <a:pt x="80" y="636"/>
                          </a:lnTo>
                          <a:lnTo>
                            <a:pt x="85" y="643"/>
                          </a:lnTo>
                          <a:lnTo>
                            <a:pt x="90" y="649"/>
                          </a:lnTo>
                          <a:lnTo>
                            <a:pt x="96" y="654"/>
                          </a:lnTo>
                        </a:path>
                      </a:pathLst>
                    </a:custGeom>
                    <a:noFill/>
                    <a:ln w="19050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2580" name="Line 27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646" y="2333"/>
                      <a:ext cx="379" cy="219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2581" name="Line 271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499" y="2018"/>
                      <a:ext cx="777" cy="449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2582" name="Freeform 272"/>
                    <p:cNvSpPr>
                      <a:spLocks/>
                    </p:cNvSpPr>
                    <p:nvPr/>
                  </p:nvSpPr>
                  <p:spPr bwMode="auto">
                    <a:xfrm>
                      <a:off x="2276" y="2103"/>
                      <a:ext cx="104" cy="145"/>
                    </a:xfrm>
                    <a:custGeom>
                      <a:avLst/>
                      <a:gdLst>
                        <a:gd name="T0" fmla="*/ 0 w 417"/>
                        <a:gd name="T1" fmla="*/ 2 h 580"/>
                        <a:gd name="T2" fmla="*/ 0 w 417"/>
                        <a:gd name="T3" fmla="*/ 7 h 580"/>
                        <a:gd name="T4" fmla="*/ 1 w 417"/>
                        <a:gd name="T5" fmla="*/ 12 h 580"/>
                        <a:gd name="T6" fmla="*/ 1 w 417"/>
                        <a:gd name="T7" fmla="*/ 16 h 580"/>
                        <a:gd name="T8" fmla="*/ 2 w 417"/>
                        <a:gd name="T9" fmla="*/ 21 h 580"/>
                        <a:gd name="T10" fmla="*/ 3 w 417"/>
                        <a:gd name="T11" fmla="*/ 25 h 580"/>
                        <a:gd name="T12" fmla="*/ 4 w 417"/>
                        <a:gd name="T13" fmla="*/ 30 h 580"/>
                        <a:gd name="T14" fmla="*/ 5 w 417"/>
                        <a:gd name="T15" fmla="*/ 34 h 580"/>
                        <a:gd name="T16" fmla="*/ 6 w 417"/>
                        <a:gd name="T17" fmla="*/ 39 h 580"/>
                        <a:gd name="T18" fmla="*/ 8 w 417"/>
                        <a:gd name="T19" fmla="*/ 43 h 580"/>
                        <a:gd name="T20" fmla="*/ 10 w 417"/>
                        <a:gd name="T21" fmla="*/ 47 h 580"/>
                        <a:gd name="T22" fmla="*/ 11 w 417"/>
                        <a:gd name="T23" fmla="*/ 52 h 580"/>
                        <a:gd name="T24" fmla="*/ 14 w 417"/>
                        <a:gd name="T25" fmla="*/ 56 h 580"/>
                        <a:gd name="T26" fmla="*/ 16 w 417"/>
                        <a:gd name="T27" fmla="*/ 60 h 580"/>
                        <a:gd name="T28" fmla="*/ 18 w 417"/>
                        <a:gd name="T29" fmla="*/ 65 h 580"/>
                        <a:gd name="T30" fmla="*/ 21 w 417"/>
                        <a:gd name="T31" fmla="*/ 69 h 580"/>
                        <a:gd name="T32" fmla="*/ 23 w 417"/>
                        <a:gd name="T33" fmla="*/ 73 h 580"/>
                        <a:gd name="T34" fmla="*/ 26 w 417"/>
                        <a:gd name="T35" fmla="*/ 77 h 580"/>
                        <a:gd name="T36" fmla="*/ 29 w 417"/>
                        <a:gd name="T37" fmla="*/ 82 h 580"/>
                        <a:gd name="T38" fmla="*/ 33 w 417"/>
                        <a:gd name="T39" fmla="*/ 86 h 580"/>
                        <a:gd name="T40" fmla="*/ 36 w 417"/>
                        <a:gd name="T41" fmla="*/ 90 h 580"/>
                        <a:gd name="T42" fmla="*/ 39 w 417"/>
                        <a:gd name="T43" fmla="*/ 94 h 580"/>
                        <a:gd name="T44" fmla="*/ 43 w 417"/>
                        <a:gd name="T45" fmla="*/ 98 h 580"/>
                        <a:gd name="T46" fmla="*/ 47 w 417"/>
                        <a:gd name="T47" fmla="*/ 102 h 580"/>
                        <a:gd name="T48" fmla="*/ 51 w 417"/>
                        <a:gd name="T49" fmla="*/ 106 h 580"/>
                        <a:gd name="T50" fmla="*/ 55 w 417"/>
                        <a:gd name="T51" fmla="*/ 110 h 580"/>
                        <a:gd name="T52" fmla="*/ 59 w 417"/>
                        <a:gd name="T53" fmla="*/ 114 h 580"/>
                        <a:gd name="T54" fmla="*/ 64 w 417"/>
                        <a:gd name="T55" fmla="*/ 117 h 580"/>
                        <a:gd name="T56" fmla="*/ 68 w 417"/>
                        <a:gd name="T57" fmla="*/ 121 h 580"/>
                        <a:gd name="T58" fmla="*/ 73 w 417"/>
                        <a:gd name="T59" fmla="*/ 125 h 580"/>
                        <a:gd name="T60" fmla="*/ 78 w 417"/>
                        <a:gd name="T61" fmla="*/ 128 h 580"/>
                        <a:gd name="T62" fmla="*/ 83 w 417"/>
                        <a:gd name="T63" fmla="*/ 132 h 580"/>
                        <a:gd name="T64" fmla="*/ 88 w 417"/>
                        <a:gd name="T65" fmla="*/ 135 h 580"/>
                        <a:gd name="T66" fmla="*/ 93 w 417"/>
                        <a:gd name="T67" fmla="*/ 139 h 580"/>
                        <a:gd name="T68" fmla="*/ 98 w 417"/>
                        <a:gd name="T69" fmla="*/ 142 h 580"/>
                        <a:gd name="T70" fmla="*/ 104 w 417"/>
                        <a:gd name="T71" fmla="*/ 145 h 580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</a:gdLst>
                      <a:ahLst/>
                      <a:cxnLst>
                        <a:cxn ang="T72">
                          <a:pos x="T0" y="T1"/>
                        </a:cxn>
                        <a:cxn ang="T73">
                          <a:pos x="T2" y="T3"/>
                        </a:cxn>
                        <a:cxn ang="T74">
                          <a:pos x="T4" y="T5"/>
                        </a:cxn>
                        <a:cxn ang="T75">
                          <a:pos x="T6" y="T7"/>
                        </a:cxn>
                        <a:cxn ang="T76">
                          <a:pos x="T8" y="T9"/>
                        </a:cxn>
                        <a:cxn ang="T77">
                          <a:pos x="T10" y="T11"/>
                        </a:cxn>
                        <a:cxn ang="T78">
                          <a:pos x="T12" y="T13"/>
                        </a:cxn>
                        <a:cxn ang="T79">
                          <a:pos x="T14" y="T15"/>
                        </a:cxn>
                        <a:cxn ang="T80">
                          <a:pos x="T16" y="T17"/>
                        </a:cxn>
                        <a:cxn ang="T81">
                          <a:pos x="T18" y="T19"/>
                        </a:cxn>
                        <a:cxn ang="T82">
                          <a:pos x="T20" y="T21"/>
                        </a:cxn>
                        <a:cxn ang="T83">
                          <a:pos x="T22" y="T23"/>
                        </a:cxn>
                        <a:cxn ang="T84">
                          <a:pos x="T24" y="T25"/>
                        </a:cxn>
                        <a:cxn ang="T85">
                          <a:pos x="T26" y="T27"/>
                        </a:cxn>
                        <a:cxn ang="T86">
                          <a:pos x="T28" y="T29"/>
                        </a:cxn>
                        <a:cxn ang="T87">
                          <a:pos x="T30" y="T31"/>
                        </a:cxn>
                        <a:cxn ang="T88">
                          <a:pos x="T32" y="T33"/>
                        </a:cxn>
                        <a:cxn ang="T89">
                          <a:pos x="T34" y="T35"/>
                        </a:cxn>
                        <a:cxn ang="T90">
                          <a:pos x="T36" y="T37"/>
                        </a:cxn>
                        <a:cxn ang="T91">
                          <a:pos x="T38" y="T39"/>
                        </a:cxn>
                        <a:cxn ang="T92">
                          <a:pos x="T40" y="T41"/>
                        </a:cxn>
                        <a:cxn ang="T93">
                          <a:pos x="T42" y="T43"/>
                        </a:cxn>
                        <a:cxn ang="T94">
                          <a:pos x="T44" y="T45"/>
                        </a:cxn>
                        <a:cxn ang="T95">
                          <a:pos x="T46" y="T47"/>
                        </a:cxn>
                        <a:cxn ang="T96">
                          <a:pos x="T48" y="T49"/>
                        </a:cxn>
                        <a:cxn ang="T97">
                          <a:pos x="T50" y="T51"/>
                        </a:cxn>
                        <a:cxn ang="T98">
                          <a:pos x="T52" y="T53"/>
                        </a:cxn>
                        <a:cxn ang="T99">
                          <a:pos x="T54" y="T55"/>
                        </a:cxn>
                        <a:cxn ang="T100">
                          <a:pos x="T56" y="T57"/>
                        </a:cxn>
                        <a:cxn ang="T101">
                          <a:pos x="T58" y="T59"/>
                        </a:cxn>
                        <a:cxn ang="T102">
                          <a:pos x="T60" y="T61"/>
                        </a:cxn>
                        <a:cxn ang="T103">
                          <a:pos x="T62" y="T63"/>
                        </a:cxn>
                        <a:cxn ang="T104">
                          <a:pos x="T64" y="T65"/>
                        </a:cxn>
                        <a:cxn ang="T105">
                          <a:pos x="T66" y="T67"/>
                        </a:cxn>
                        <a:cxn ang="T106">
                          <a:pos x="T68" y="T69"/>
                        </a:cxn>
                        <a:cxn ang="T107">
                          <a:pos x="T70" y="T71"/>
                        </a:cxn>
                      </a:cxnLst>
                      <a:rect l="0" t="0" r="r" b="b"/>
                      <a:pathLst>
                        <a:path w="417" h="580">
                          <a:moveTo>
                            <a:pt x="0" y="0"/>
                          </a:moveTo>
                          <a:lnTo>
                            <a:pt x="0" y="9"/>
                          </a:lnTo>
                          <a:lnTo>
                            <a:pt x="1" y="19"/>
                          </a:lnTo>
                          <a:lnTo>
                            <a:pt x="1" y="27"/>
                          </a:lnTo>
                          <a:lnTo>
                            <a:pt x="1" y="36"/>
                          </a:lnTo>
                          <a:lnTo>
                            <a:pt x="3" y="46"/>
                          </a:lnTo>
                          <a:lnTo>
                            <a:pt x="4" y="55"/>
                          </a:lnTo>
                          <a:lnTo>
                            <a:pt x="5" y="63"/>
                          </a:lnTo>
                          <a:lnTo>
                            <a:pt x="6" y="73"/>
                          </a:lnTo>
                          <a:lnTo>
                            <a:pt x="8" y="82"/>
                          </a:lnTo>
                          <a:lnTo>
                            <a:pt x="9" y="91"/>
                          </a:lnTo>
                          <a:lnTo>
                            <a:pt x="11" y="99"/>
                          </a:lnTo>
                          <a:lnTo>
                            <a:pt x="13" y="109"/>
                          </a:lnTo>
                          <a:lnTo>
                            <a:pt x="15" y="118"/>
                          </a:lnTo>
                          <a:lnTo>
                            <a:pt x="18" y="126"/>
                          </a:lnTo>
                          <a:lnTo>
                            <a:pt x="20" y="135"/>
                          </a:lnTo>
                          <a:lnTo>
                            <a:pt x="22" y="145"/>
                          </a:lnTo>
                          <a:lnTo>
                            <a:pt x="26" y="154"/>
                          </a:lnTo>
                          <a:lnTo>
                            <a:pt x="29" y="162"/>
                          </a:lnTo>
                          <a:lnTo>
                            <a:pt x="32" y="171"/>
                          </a:lnTo>
                          <a:lnTo>
                            <a:pt x="35" y="181"/>
                          </a:lnTo>
                          <a:lnTo>
                            <a:pt x="39" y="189"/>
                          </a:lnTo>
                          <a:lnTo>
                            <a:pt x="42" y="198"/>
                          </a:lnTo>
                          <a:lnTo>
                            <a:pt x="46" y="207"/>
                          </a:lnTo>
                          <a:lnTo>
                            <a:pt x="51" y="215"/>
                          </a:lnTo>
                          <a:lnTo>
                            <a:pt x="55" y="224"/>
                          </a:lnTo>
                          <a:lnTo>
                            <a:pt x="58" y="233"/>
                          </a:lnTo>
                          <a:lnTo>
                            <a:pt x="63" y="241"/>
                          </a:lnTo>
                          <a:lnTo>
                            <a:pt x="68" y="250"/>
                          </a:lnTo>
                          <a:lnTo>
                            <a:pt x="73" y="259"/>
                          </a:lnTo>
                          <a:lnTo>
                            <a:pt x="78" y="267"/>
                          </a:lnTo>
                          <a:lnTo>
                            <a:pt x="83" y="276"/>
                          </a:lnTo>
                          <a:lnTo>
                            <a:pt x="88" y="285"/>
                          </a:lnTo>
                          <a:lnTo>
                            <a:pt x="94" y="293"/>
                          </a:lnTo>
                          <a:lnTo>
                            <a:pt x="100" y="302"/>
                          </a:lnTo>
                          <a:lnTo>
                            <a:pt x="105" y="309"/>
                          </a:lnTo>
                          <a:lnTo>
                            <a:pt x="111" y="318"/>
                          </a:lnTo>
                          <a:lnTo>
                            <a:pt x="118" y="327"/>
                          </a:lnTo>
                          <a:lnTo>
                            <a:pt x="124" y="335"/>
                          </a:lnTo>
                          <a:lnTo>
                            <a:pt x="131" y="343"/>
                          </a:lnTo>
                          <a:lnTo>
                            <a:pt x="137" y="351"/>
                          </a:lnTo>
                          <a:lnTo>
                            <a:pt x="144" y="360"/>
                          </a:lnTo>
                          <a:lnTo>
                            <a:pt x="151" y="367"/>
                          </a:lnTo>
                          <a:lnTo>
                            <a:pt x="158" y="376"/>
                          </a:lnTo>
                          <a:lnTo>
                            <a:pt x="166" y="384"/>
                          </a:lnTo>
                          <a:lnTo>
                            <a:pt x="173" y="392"/>
                          </a:lnTo>
                          <a:lnTo>
                            <a:pt x="181" y="400"/>
                          </a:lnTo>
                          <a:lnTo>
                            <a:pt x="188" y="408"/>
                          </a:lnTo>
                          <a:lnTo>
                            <a:pt x="195" y="416"/>
                          </a:lnTo>
                          <a:lnTo>
                            <a:pt x="204" y="423"/>
                          </a:lnTo>
                          <a:lnTo>
                            <a:pt x="213" y="432"/>
                          </a:lnTo>
                          <a:lnTo>
                            <a:pt x="220" y="439"/>
                          </a:lnTo>
                          <a:lnTo>
                            <a:pt x="229" y="447"/>
                          </a:lnTo>
                          <a:lnTo>
                            <a:pt x="237" y="454"/>
                          </a:lnTo>
                          <a:lnTo>
                            <a:pt x="246" y="461"/>
                          </a:lnTo>
                          <a:lnTo>
                            <a:pt x="255" y="469"/>
                          </a:lnTo>
                          <a:lnTo>
                            <a:pt x="265" y="476"/>
                          </a:lnTo>
                          <a:lnTo>
                            <a:pt x="273" y="484"/>
                          </a:lnTo>
                          <a:lnTo>
                            <a:pt x="283" y="491"/>
                          </a:lnTo>
                          <a:lnTo>
                            <a:pt x="292" y="499"/>
                          </a:lnTo>
                          <a:lnTo>
                            <a:pt x="302" y="506"/>
                          </a:lnTo>
                          <a:lnTo>
                            <a:pt x="312" y="513"/>
                          </a:lnTo>
                          <a:lnTo>
                            <a:pt x="321" y="520"/>
                          </a:lnTo>
                          <a:lnTo>
                            <a:pt x="331" y="527"/>
                          </a:lnTo>
                          <a:lnTo>
                            <a:pt x="341" y="533"/>
                          </a:lnTo>
                          <a:lnTo>
                            <a:pt x="352" y="541"/>
                          </a:lnTo>
                          <a:lnTo>
                            <a:pt x="362" y="548"/>
                          </a:lnTo>
                          <a:lnTo>
                            <a:pt x="373" y="554"/>
                          </a:lnTo>
                          <a:lnTo>
                            <a:pt x="383" y="560"/>
                          </a:lnTo>
                          <a:lnTo>
                            <a:pt x="394" y="568"/>
                          </a:lnTo>
                          <a:lnTo>
                            <a:pt x="405" y="574"/>
                          </a:lnTo>
                          <a:lnTo>
                            <a:pt x="417" y="580"/>
                          </a:lnTo>
                        </a:path>
                      </a:pathLst>
                    </a:custGeom>
                    <a:noFill/>
                    <a:ln w="19050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2583" name="Freeform 273"/>
                    <p:cNvSpPr>
                      <a:spLocks/>
                    </p:cNvSpPr>
                    <p:nvPr/>
                  </p:nvSpPr>
                  <p:spPr bwMode="auto">
                    <a:xfrm>
                      <a:off x="2025" y="2351"/>
                      <a:ext cx="208" cy="24"/>
                    </a:xfrm>
                    <a:custGeom>
                      <a:avLst/>
                      <a:gdLst>
                        <a:gd name="T0" fmla="*/ 206 w 832"/>
                        <a:gd name="T1" fmla="*/ 23 h 98"/>
                        <a:gd name="T2" fmla="*/ 202 w 832"/>
                        <a:gd name="T3" fmla="*/ 21 h 98"/>
                        <a:gd name="T4" fmla="*/ 198 w 832"/>
                        <a:gd name="T5" fmla="*/ 19 h 98"/>
                        <a:gd name="T6" fmla="*/ 194 w 832"/>
                        <a:gd name="T7" fmla="*/ 17 h 98"/>
                        <a:gd name="T8" fmla="*/ 190 w 832"/>
                        <a:gd name="T9" fmla="*/ 16 h 98"/>
                        <a:gd name="T10" fmla="*/ 186 w 832"/>
                        <a:gd name="T11" fmla="*/ 14 h 98"/>
                        <a:gd name="T12" fmla="*/ 182 w 832"/>
                        <a:gd name="T13" fmla="*/ 12 h 98"/>
                        <a:gd name="T14" fmla="*/ 178 w 832"/>
                        <a:gd name="T15" fmla="*/ 11 h 98"/>
                        <a:gd name="T16" fmla="*/ 173 w 832"/>
                        <a:gd name="T17" fmla="*/ 10 h 98"/>
                        <a:gd name="T18" fmla="*/ 169 w 832"/>
                        <a:gd name="T19" fmla="*/ 8 h 98"/>
                        <a:gd name="T20" fmla="*/ 164 w 832"/>
                        <a:gd name="T21" fmla="*/ 7 h 98"/>
                        <a:gd name="T22" fmla="*/ 160 w 832"/>
                        <a:gd name="T23" fmla="*/ 6 h 98"/>
                        <a:gd name="T24" fmla="*/ 155 w 832"/>
                        <a:gd name="T25" fmla="*/ 5 h 98"/>
                        <a:gd name="T26" fmla="*/ 150 w 832"/>
                        <a:gd name="T27" fmla="*/ 4 h 98"/>
                        <a:gd name="T28" fmla="*/ 146 w 832"/>
                        <a:gd name="T29" fmla="*/ 3 h 98"/>
                        <a:gd name="T30" fmla="*/ 141 w 832"/>
                        <a:gd name="T31" fmla="*/ 2 h 98"/>
                        <a:gd name="T32" fmla="*/ 136 w 832"/>
                        <a:gd name="T33" fmla="*/ 2 h 98"/>
                        <a:gd name="T34" fmla="*/ 131 w 832"/>
                        <a:gd name="T35" fmla="*/ 1 h 98"/>
                        <a:gd name="T36" fmla="*/ 126 w 832"/>
                        <a:gd name="T37" fmla="*/ 1 h 98"/>
                        <a:gd name="T38" fmla="*/ 121 w 832"/>
                        <a:gd name="T39" fmla="*/ 0 h 98"/>
                        <a:gd name="T40" fmla="*/ 116 w 832"/>
                        <a:gd name="T41" fmla="*/ 0 h 98"/>
                        <a:gd name="T42" fmla="*/ 111 w 832"/>
                        <a:gd name="T43" fmla="*/ 0 h 98"/>
                        <a:gd name="T44" fmla="*/ 106 w 832"/>
                        <a:gd name="T45" fmla="*/ 0 h 98"/>
                        <a:gd name="T46" fmla="*/ 101 w 832"/>
                        <a:gd name="T47" fmla="*/ 0 h 98"/>
                        <a:gd name="T48" fmla="*/ 96 w 832"/>
                        <a:gd name="T49" fmla="*/ 0 h 98"/>
                        <a:gd name="T50" fmla="*/ 91 w 832"/>
                        <a:gd name="T51" fmla="*/ 0 h 98"/>
                        <a:gd name="T52" fmla="*/ 86 w 832"/>
                        <a:gd name="T53" fmla="*/ 0 h 98"/>
                        <a:gd name="T54" fmla="*/ 81 w 832"/>
                        <a:gd name="T55" fmla="*/ 1 h 98"/>
                        <a:gd name="T56" fmla="*/ 76 w 832"/>
                        <a:gd name="T57" fmla="*/ 1 h 98"/>
                        <a:gd name="T58" fmla="*/ 71 w 832"/>
                        <a:gd name="T59" fmla="*/ 2 h 98"/>
                        <a:gd name="T60" fmla="*/ 66 w 832"/>
                        <a:gd name="T61" fmla="*/ 3 h 98"/>
                        <a:gd name="T62" fmla="*/ 61 w 832"/>
                        <a:gd name="T63" fmla="*/ 3 h 98"/>
                        <a:gd name="T64" fmla="*/ 57 w 832"/>
                        <a:gd name="T65" fmla="*/ 4 h 98"/>
                        <a:gd name="T66" fmla="*/ 52 w 832"/>
                        <a:gd name="T67" fmla="*/ 5 h 98"/>
                        <a:gd name="T68" fmla="*/ 47 w 832"/>
                        <a:gd name="T69" fmla="*/ 6 h 98"/>
                        <a:gd name="T70" fmla="*/ 43 w 832"/>
                        <a:gd name="T71" fmla="*/ 7 h 98"/>
                        <a:gd name="T72" fmla="*/ 38 w 832"/>
                        <a:gd name="T73" fmla="*/ 9 h 98"/>
                        <a:gd name="T74" fmla="*/ 33 w 832"/>
                        <a:gd name="T75" fmla="*/ 10 h 98"/>
                        <a:gd name="T76" fmla="*/ 29 w 832"/>
                        <a:gd name="T77" fmla="*/ 12 h 98"/>
                        <a:gd name="T78" fmla="*/ 25 w 832"/>
                        <a:gd name="T79" fmla="*/ 13 h 98"/>
                        <a:gd name="T80" fmla="*/ 21 w 832"/>
                        <a:gd name="T81" fmla="*/ 14 h 98"/>
                        <a:gd name="T82" fmla="*/ 17 w 832"/>
                        <a:gd name="T83" fmla="*/ 16 h 98"/>
                        <a:gd name="T84" fmla="*/ 13 w 832"/>
                        <a:gd name="T85" fmla="*/ 18 h 98"/>
                        <a:gd name="T86" fmla="*/ 9 w 832"/>
                        <a:gd name="T87" fmla="*/ 20 h 98"/>
                        <a:gd name="T88" fmla="*/ 5 w 832"/>
                        <a:gd name="T89" fmla="*/ 22 h 98"/>
                        <a:gd name="T90" fmla="*/ 1 w 832"/>
                        <a:gd name="T91" fmla="*/ 24 h 98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</a:gdLst>
                      <a:ahLst/>
                      <a:cxnLst>
                        <a:cxn ang="T92">
                          <a:pos x="T0" y="T1"/>
                        </a:cxn>
                        <a:cxn ang="T93">
                          <a:pos x="T2" y="T3"/>
                        </a:cxn>
                        <a:cxn ang="T94">
                          <a:pos x="T4" y="T5"/>
                        </a:cxn>
                        <a:cxn ang="T95">
                          <a:pos x="T6" y="T7"/>
                        </a:cxn>
                        <a:cxn ang="T96">
                          <a:pos x="T8" y="T9"/>
                        </a:cxn>
                        <a:cxn ang="T97">
                          <a:pos x="T10" y="T11"/>
                        </a:cxn>
                        <a:cxn ang="T98">
                          <a:pos x="T12" y="T13"/>
                        </a:cxn>
                        <a:cxn ang="T99">
                          <a:pos x="T14" y="T15"/>
                        </a:cxn>
                        <a:cxn ang="T100">
                          <a:pos x="T16" y="T17"/>
                        </a:cxn>
                        <a:cxn ang="T101">
                          <a:pos x="T18" y="T19"/>
                        </a:cxn>
                        <a:cxn ang="T102">
                          <a:pos x="T20" y="T21"/>
                        </a:cxn>
                        <a:cxn ang="T103">
                          <a:pos x="T22" y="T23"/>
                        </a:cxn>
                        <a:cxn ang="T104">
                          <a:pos x="T24" y="T25"/>
                        </a:cxn>
                        <a:cxn ang="T105">
                          <a:pos x="T26" y="T27"/>
                        </a:cxn>
                        <a:cxn ang="T106">
                          <a:pos x="T28" y="T29"/>
                        </a:cxn>
                        <a:cxn ang="T107">
                          <a:pos x="T30" y="T31"/>
                        </a:cxn>
                        <a:cxn ang="T108">
                          <a:pos x="T32" y="T33"/>
                        </a:cxn>
                        <a:cxn ang="T109">
                          <a:pos x="T34" y="T35"/>
                        </a:cxn>
                        <a:cxn ang="T110">
                          <a:pos x="T36" y="T37"/>
                        </a:cxn>
                        <a:cxn ang="T111">
                          <a:pos x="T38" y="T39"/>
                        </a:cxn>
                        <a:cxn ang="T112">
                          <a:pos x="T40" y="T41"/>
                        </a:cxn>
                        <a:cxn ang="T113">
                          <a:pos x="T42" y="T43"/>
                        </a:cxn>
                        <a:cxn ang="T114">
                          <a:pos x="T44" y="T45"/>
                        </a:cxn>
                        <a:cxn ang="T115">
                          <a:pos x="T46" y="T47"/>
                        </a:cxn>
                        <a:cxn ang="T116">
                          <a:pos x="T48" y="T49"/>
                        </a:cxn>
                        <a:cxn ang="T117">
                          <a:pos x="T50" y="T51"/>
                        </a:cxn>
                        <a:cxn ang="T118">
                          <a:pos x="T52" y="T53"/>
                        </a:cxn>
                        <a:cxn ang="T119">
                          <a:pos x="T54" y="T55"/>
                        </a:cxn>
                        <a:cxn ang="T120">
                          <a:pos x="T56" y="T57"/>
                        </a:cxn>
                        <a:cxn ang="T121">
                          <a:pos x="T58" y="T59"/>
                        </a:cxn>
                        <a:cxn ang="T122">
                          <a:pos x="T60" y="T61"/>
                        </a:cxn>
                        <a:cxn ang="T123">
                          <a:pos x="T62" y="T63"/>
                        </a:cxn>
                        <a:cxn ang="T124">
                          <a:pos x="T64" y="T65"/>
                        </a:cxn>
                        <a:cxn ang="T125">
                          <a:pos x="T66" y="T67"/>
                        </a:cxn>
                        <a:cxn ang="T126">
                          <a:pos x="T68" y="T69"/>
                        </a:cxn>
                        <a:cxn ang="T127">
                          <a:pos x="T70" y="T71"/>
                        </a:cxn>
                        <a:cxn ang="T128">
                          <a:pos x="T72" y="T73"/>
                        </a:cxn>
                        <a:cxn ang="T129">
                          <a:pos x="T74" y="T75"/>
                        </a:cxn>
                        <a:cxn ang="T130">
                          <a:pos x="T76" y="T77"/>
                        </a:cxn>
                        <a:cxn ang="T131">
                          <a:pos x="T78" y="T79"/>
                        </a:cxn>
                        <a:cxn ang="T132">
                          <a:pos x="T80" y="T81"/>
                        </a:cxn>
                        <a:cxn ang="T133">
                          <a:pos x="T82" y="T83"/>
                        </a:cxn>
                        <a:cxn ang="T134">
                          <a:pos x="T84" y="T85"/>
                        </a:cxn>
                        <a:cxn ang="T135">
                          <a:pos x="T86" y="T87"/>
                        </a:cxn>
                        <a:cxn ang="T136">
                          <a:pos x="T88" y="T89"/>
                        </a:cxn>
                        <a:cxn ang="T137">
                          <a:pos x="T90" y="T91"/>
                        </a:cxn>
                      </a:cxnLst>
                      <a:rect l="0" t="0" r="r" b="b"/>
                      <a:pathLst>
                        <a:path w="832" h="98">
                          <a:moveTo>
                            <a:pt x="832" y="98"/>
                          </a:moveTo>
                          <a:lnTo>
                            <a:pt x="828" y="96"/>
                          </a:lnTo>
                          <a:lnTo>
                            <a:pt x="823" y="93"/>
                          </a:lnTo>
                          <a:lnTo>
                            <a:pt x="818" y="91"/>
                          </a:lnTo>
                          <a:lnTo>
                            <a:pt x="813" y="89"/>
                          </a:lnTo>
                          <a:lnTo>
                            <a:pt x="808" y="86"/>
                          </a:lnTo>
                          <a:lnTo>
                            <a:pt x="803" y="84"/>
                          </a:lnTo>
                          <a:lnTo>
                            <a:pt x="798" y="81"/>
                          </a:lnTo>
                          <a:lnTo>
                            <a:pt x="793" y="77"/>
                          </a:lnTo>
                          <a:lnTo>
                            <a:pt x="788" y="76"/>
                          </a:lnTo>
                          <a:lnTo>
                            <a:pt x="783" y="74"/>
                          </a:lnTo>
                          <a:lnTo>
                            <a:pt x="777" y="71"/>
                          </a:lnTo>
                          <a:lnTo>
                            <a:pt x="772" y="69"/>
                          </a:lnTo>
                          <a:lnTo>
                            <a:pt x="767" y="66"/>
                          </a:lnTo>
                          <a:lnTo>
                            <a:pt x="761" y="64"/>
                          </a:lnTo>
                          <a:lnTo>
                            <a:pt x="756" y="61"/>
                          </a:lnTo>
                          <a:lnTo>
                            <a:pt x="751" y="59"/>
                          </a:lnTo>
                          <a:lnTo>
                            <a:pt x="745" y="58"/>
                          </a:lnTo>
                          <a:lnTo>
                            <a:pt x="740" y="55"/>
                          </a:lnTo>
                          <a:lnTo>
                            <a:pt x="734" y="53"/>
                          </a:lnTo>
                          <a:lnTo>
                            <a:pt x="727" y="50"/>
                          </a:lnTo>
                          <a:lnTo>
                            <a:pt x="722" y="49"/>
                          </a:lnTo>
                          <a:lnTo>
                            <a:pt x="716" y="47"/>
                          </a:lnTo>
                          <a:lnTo>
                            <a:pt x="710" y="45"/>
                          </a:lnTo>
                          <a:lnTo>
                            <a:pt x="705" y="43"/>
                          </a:lnTo>
                          <a:lnTo>
                            <a:pt x="699" y="42"/>
                          </a:lnTo>
                          <a:lnTo>
                            <a:pt x="693" y="39"/>
                          </a:lnTo>
                          <a:lnTo>
                            <a:pt x="687" y="38"/>
                          </a:lnTo>
                          <a:lnTo>
                            <a:pt x="682" y="35"/>
                          </a:lnTo>
                          <a:lnTo>
                            <a:pt x="676" y="34"/>
                          </a:lnTo>
                          <a:lnTo>
                            <a:pt x="669" y="32"/>
                          </a:lnTo>
                          <a:lnTo>
                            <a:pt x="663" y="30"/>
                          </a:lnTo>
                          <a:lnTo>
                            <a:pt x="657" y="29"/>
                          </a:lnTo>
                          <a:lnTo>
                            <a:pt x="651" y="28"/>
                          </a:lnTo>
                          <a:lnTo>
                            <a:pt x="645" y="25"/>
                          </a:lnTo>
                          <a:lnTo>
                            <a:pt x="638" y="24"/>
                          </a:lnTo>
                          <a:lnTo>
                            <a:pt x="632" y="23"/>
                          </a:lnTo>
                          <a:lnTo>
                            <a:pt x="626" y="22"/>
                          </a:lnTo>
                          <a:lnTo>
                            <a:pt x="620" y="21"/>
                          </a:lnTo>
                          <a:lnTo>
                            <a:pt x="614" y="19"/>
                          </a:lnTo>
                          <a:lnTo>
                            <a:pt x="608" y="18"/>
                          </a:lnTo>
                          <a:lnTo>
                            <a:pt x="601" y="17"/>
                          </a:lnTo>
                          <a:lnTo>
                            <a:pt x="594" y="16"/>
                          </a:lnTo>
                          <a:lnTo>
                            <a:pt x="588" y="14"/>
                          </a:lnTo>
                          <a:lnTo>
                            <a:pt x="582" y="13"/>
                          </a:lnTo>
                          <a:lnTo>
                            <a:pt x="575" y="12"/>
                          </a:lnTo>
                          <a:lnTo>
                            <a:pt x="569" y="11"/>
                          </a:lnTo>
                          <a:lnTo>
                            <a:pt x="562" y="9"/>
                          </a:lnTo>
                          <a:lnTo>
                            <a:pt x="556" y="9"/>
                          </a:lnTo>
                          <a:lnTo>
                            <a:pt x="549" y="8"/>
                          </a:lnTo>
                          <a:lnTo>
                            <a:pt x="542" y="7"/>
                          </a:lnTo>
                          <a:lnTo>
                            <a:pt x="536" y="7"/>
                          </a:lnTo>
                          <a:lnTo>
                            <a:pt x="530" y="6"/>
                          </a:lnTo>
                          <a:lnTo>
                            <a:pt x="524" y="4"/>
                          </a:lnTo>
                          <a:lnTo>
                            <a:pt x="516" y="4"/>
                          </a:lnTo>
                          <a:lnTo>
                            <a:pt x="510" y="3"/>
                          </a:lnTo>
                          <a:lnTo>
                            <a:pt x="504" y="3"/>
                          </a:lnTo>
                          <a:lnTo>
                            <a:pt x="496" y="2"/>
                          </a:lnTo>
                          <a:lnTo>
                            <a:pt x="490" y="2"/>
                          </a:lnTo>
                          <a:lnTo>
                            <a:pt x="483" y="2"/>
                          </a:lnTo>
                          <a:lnTo>
                            <a:pt x="477" y="1"/>
                          </a:lnTo>
                          <a:lnTo>
                            <a:pt x="470" y="1"/>
                          </a:lnTo>
                          <a:lnTo>
                            <a:pt x="463" y="1"/>
                          </a:lnTo>
                          <a:lnTo>
                            <a:pt x="457" y="0"/>
                          </a:lnTo>
                          <a:lnTo>
                            <a:pt x="449" y="0"/>
                          </a:lnTo>
                          <a:lnTo>
                            <a:pt x="443" y="0"/>
                          </a:lnTo>
                          <a:lnTo>
                            <a:pt x="437" y="0"/>
                          </a:lnTo>
                          <a:lnTo>
                            <a:pt x="430" y="0"/>
                          </a:lnTo>
                          <a:lnTo>
                            <a:pt x="423" y="0"/>
                          </a:lnTo>
                          <a:lnTo>
                            <a:pt x="416" y="0"/>
                          </a:lnTo>
                          <a:lnTo>
                            <a:pt x="410" y="0"/>
                          </a:lnTo>
                          <a:lnTo>
                            <a:pt x="402" y="0"/>
                          </a:lnTo>
                          <a:lnTo>
                            <a:pt x="396" y="0"/>
                          </a:lnTo>
                          <a:lnTo>
                            <a:pt x="390" y="0"/>
                          </a:lnTo>
                          <a:lnTo>
                            <a:pt x="383" y="0"/>
                          </a:lnTo>
                          <a:lnTo>
                            <a:pt x="377" y="0"/>
                          </a:lnTo>
                          <a:lnTo>
                            <a:pt x="369" y="1"/>
                          </a:lnTo>
                          <a:lnTo>
                            <a:pt x="363" y="1"/>
                          </a:lnTo>
                          <a:lnTo>
                            <a:pt x="357" y="1"/>
                          </a:lnTo>
                          <a:lnTo>
                            <a:pt x="349" y="2"/>
                          </a:lnTo>
                          <a:lnTo>
                            <a:pt x="343" y="2"/>
                          </a:lnTo>
                          <a:lnTo>
                            <a:pt x="336" y="2"/>
                          </a:lnTo>
                          <a:lnTo>
                            <a:pt x="330" y="3"/>
                          </a:lnTo>
                          <a:lnTo>
                            <a:pt x="323" y="3"/>
                          </a:lnTo>
                          <a:lnTo>
                            <a:pt x="316" y="4"/>
                          </a:lnTo>
                          <a:lnTo>
                            <a:pt x="310" y="4"/>
                          </a:lnTo>
                          <a:lnTo>
                            <a:pt x="304" y="6"/>
                          </a:lnTo>
                          <a:lnTo>
                            <a:pt x="296" y="7"/>
                          </a:lnTo>
                          <a:lnTo>
                            <a:pt x="290" y="7"/>
                          </a:lnTo>
                          <a:lnTo>
                            <a:pt x="284" y="8"/>
                          </a:lnTo>
                          <a:lnTo>
                            <a:pt x="276" y="9"/>
                          </a:lnTo>
                          <a:lnTo>
                            <a:pt x="270" y="9"/>
                          </a:lnTo>
                          <a:lnTo>
                            <a:pt x="264" y="11"/>
                          </a:lnTo>
                          <a:lnTo>
                            <a:pt x="258" y="12"/>
                          </a:lnTo>
                          <a:lnTo>
                            <a:pt x="250" y="13"/>
                          </a:lnTo>
                          <a:lnTo>
                            <a:pt x="244" y="14"/>
                          </a:lnTo>
                          <a:lnTo>
                            <a:pt x="238" y="16"/>
                          </a:lnTo>
                          <a:lnTo>
                            <a:pt x="232" y="17"/>
                          </a:lnTo>
                          <a:lnTo>
                            <a:pt x="226" y="18"/>
                          </a:lnTo>
                          <a:lnTo>
                            <a:pt x="220" y="19"/>
                          </a:lnTo>
                          <a:lnTo>
                            <a:pt x="213" y="21"/>
                          </a:lnTo>
                          <a:lnTo>
                            <a:pt x="207" y="22"/>
                          </a:lnTo>
                          <a:lnTo>
                            <a:pt x="200" y="23"/>
                          </a:lnTo>
                          <a:lnTo>
                            <a:pt x="194" y="24"/>
                          </a:lnTo>
                          <a:lnTo>
                            <a:pt x="187" y="25"/>
                          </a:lnTo>
                          <a:lnTo>
                            <a:pt x="181" y="28"/>
                          </a:lnTo>
                          <a:lnTo>
                            <a:pt x="175" y="29"/>
                          </a:lnTo>
                          <a:lnTo>
                            <a:pt x="170" y="30"/>
                          </a:lnTo>
                          <a:lnTo>
                            <a:pt x="164" y="32"/>
                          </a:lnTo>
                          <a:lnTo>
                            <a:pt x="158" y="34"/>
                          </a:lnTo>
                          <a:lnTo>
                            <a:pt x="152" y="35"/>
                          </a:lnTo>
                          <a:lnTo>
                            <a:pt x="145" y="38"/>
                          </a:lnTo>
                          <a:lnTo>
                            <a:pt x="139" y="39"/>
                          </a:lnTo>
                          <a:lnTo>
                            <a:pt x="133" y="42"/>
                          </a:lnTo>
                          <a:lnTo>
                            <a:pt x="128" y="43"/>
                          </a:lnTo>
                          <a:lnTo>
                            <a:pt x="122" y="45"/>
                          </a:lnTo>
                          <a:lnTo>
                            <a:pt x="116" y="47"/>
                          </a:lnTo>
                          <a:lnTo>
                            <a:pt x="111" y="49"/>
                          </a:lnTo>
                          <a:lnTo>
                            <a:pt x="105" y="50"/>
                          </a:lnTo>
                          <a:lnTo>
                            <a:pt x="98" y="53"/>
                          </a:lnTo>
                          <a:lnTo>
                            <a:pt x="94" y="55"/>
                          </a:lnTo>
                          <a:lnTo>
                            <a:pt x="87" y="58"/>
                          </a:lnTo>
                          <a:lnTo>
                            <a:pt x="82" y="59"/>
                          </a:lnTo>
                          <a:lnTo>
                            <a:pt x="76" y="61"/>
                          </a:lnTo>
                          <a:lnTo>
                            <a:pt x="71" y="64"/>
                          </a:lnTo>
                          <a:lnTo>
                            <a:pt x="66" y="66"/>
                          </a:lnTo>
                          <a:lnTo>
                            <a:pt x="60" y="69"/>
                          </a:lnTo>
                          <a:lnTo>
                            <a:pt x="55" y="71"/>
                          </a:lnTo>
                          <a:lnTo>
                            <a:pt x="50" y="74"/>
                          </a:lnTo>
                          <a:lnTo>
                            <a:pt x="45" y="76"/>
                          </a:lnTo>
                          <a:lnTo>
                            <a:pt x="39" y="77"/>
                          </a:lnTo>
                          <a:lnTo>
                            <a:pt x="34" y="81"/>
                          </a:lnTo>
                          <a:lnTo>
                            <a:pt x="29" y="84"/>
                          </a:lnTo>
                          <a:lnTo>
                            <a:pt x="24" y="86"/>
                          </a:lnTo>
                          <a:lnTo>
                            <a:pt x="19" y="89"/>
                          </a:lnTo>
                          <a:lnTo>
                            <a:pt x="14" y="91"/>
                          </a:lnTo>
                          <a:lnTo>
                            <a:pt x="10" y="93"/>
                          </a:lnTo>
                          <a:lnTo>
                            <a:pt x="5" y="96"/>
                          </a:lnTo>
                          <a:lnTo>
                            <a:pt x="0" y="98"/>
                          </a:lnTo>
                        </a:path>
                      </a:pathLst>
                    </a:custGeom>
                    <a:noFill/>
                    <a:ln w="19050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2584" name="Freeform 274"/>
                    <p:cNvSpPr>
                      <a:spLocks/>
                    </p:cNvSpPr>
                    <p:nvPr/>
                  </p:nvSpPr>
                  <p:spPr bwMode="auto">
                    <a:xfrm>
                      <a:off x="2025" y="2308"/>
                      <a:ext cx="208" cy="25"/>
                    </a:xfrm>
                    <a:custGeom>
                      <a:avLst/>
                      <a:gdLst>
                        <a:gd name="T0" fmla="*/ 206 w 832"/>
                        <a:gd name="T1" fmla="*/ 24 h 100"/>
                        <a:gd name="T2" fmla="*/ 202 w 832"/>
                        <a:gd name="T3" fmla="*/ 22 h 100"/>
                        <a:gd name="T4" fmla="*/ 198 w 832"/>
                        <a:gd name="T5" fmla="*/ 20 h 100"/>
                        <a:gd name="T6" fmla="*/ 194 w 832"/>
                        <a:gd name="T7" fmla="*/ 18 h 100"/>
                        <a:gd name="T8" fmla="*/ 190 w 832"/>
                        <a:gd name="T9" fmla="*/ 16 h 100"/>
                        <a:gd name="T10" fmla="*/ 186 w 832"/>
                        <a:gd name="T11" fmla="*/ 15 h 100"/>
                        <a:gd name="T12" fmla="*/ 182 w 832"/>
                        <a:gd name="T13" fmla="*/ 13 h 100"/>
                        <a:gd name="T14" fmla="*/ 178 w 832"/>
                        <a:gd name="T15" fmla="*/ 12 h 100"/>
                        <a:gd name="T16" fmla="*/ 173 w 832"/>
                        <a:gd name="T17" fmla="*/ 10 h 100"/>
                        <a:gd name="T18" fmla="*/ 169 w 832"/>
                        <a:gd name="T19" fmla="*/ 9 h 100"/>
                        <a:gd name="T20" fmla="*/ 164 w 832"/>
                        <a:gd name="T21" fmla="*/ 8 h 100"/>
                        <a:gd name="T22" fmla="*/ 160 w 832"/>
                        <a:gd name="T23" fmla="*/ 7 h 100"/>
                        <a:gd name="T24" fmla="*/ 155 w 832"/>
                        <a:gd name="T25" fmla="*/ 5 h 100"/>
                        <a:gd name="T26" fmla="*/ 150 w 832"/>
                        <a:gd name="T27" fmla="*/ 4 h 100"/>
                        <a:gd name="T28" fmla="*/ 146 w 832"/>
                        <a:gd name="T29" fmla="*/ 4 h 100"/>
                        <a:gd name="T30" fmla="*/ 141 w 832"/>
                        <a:gd name="T31" fmla="*/ 3 h 100"/>
                        <a:gd name="T32" fmla="*/ 136 w 832"/>
                        <a:gd name="T33" fmla="*/ 2 h 100"/>
                        <a:gd name="T34" fmla="*/ 131 w 832"/>
                        <a:gd name="T35" fmla="*/ 2 h 100"/>
                        <a:gd name="T36" fmla="*/ 126 w 832"/>
                        <a:gd name="T37" fmla="*/ 1 h 100"/>
                        <a:gd name="T38" fmla="*/ 121 w 832"/>
                        <a:gd name="T39" fmla="*/ 1 h 100"/>
                        <a:gd name="T40" fmla="*/ 116 w 832"/>
                        <a:gd name="T41" fmla="*/ 0 h 100"/>
                        <a:gd name="T42" fmla="*/ 111 w 832"/>
                        <a:gd name="T43" fmla="*/ 0 h 100"/>
                        <a:gd name="T44" fmla="*/ 106 w 832"/>
                        <a:gd name="T45" fmla="*/ 0 h 100"/>
                        <a:gd name="T46" fmla="*/ 101 w 832"/>
                        <a:gd name="T47" fmla="*/ 0 h 100"/>
                        <a:gd name="T48" fmla="*/ 96 w 832"/>
                        <a:gd name="T49" fmla="*/ 0 h 100"/>
                        <a:gd name="T50" fmla="*/ 91 w 832"/>
                        <a:gd name="T51" fmla="*/ 0 h 100"/>
                        <a:gd name="T52" fmla="*/ 86 w 832"/>
                        <a:gd name="T53" fmla="*/ 1 h 100"/>
                        <a:gd name="T54" fmla="*/ 81 w 832"/>
                        <a:gd name="T55" fmla="*/ 1 h 100"/>
                        <a:gd name="T56" fmla="*/ 76 w 832"/>
                        <a:gd name="T57" fmla="*/ 2 h 100"/>
                        <a:gd name="T58" fmla="*/ 71 w 832"/>
                        <a:gd name="T59" fmla="*/ 2 h 100"/>
                        <a:gd name="T60" fmla="*/ 66 w 832"/>
                        <a:gd name="T61" fmla="*/ 3 h 100"/>
                        <a:gd name="T62" fmla="*/ 61 w 832"/>
                        <a:gd name="T63" fmla="*/ 4 h 100"/>
                        <a:gd name="T64" fmla="*/ 57 w 832"/>
                        <a:gd name="T65" fmla="*/ 5 h 100"/>
                        <a:gd name="T66" fmla="*/ 52 w 832"/>
                        <a:gd name="T67" fmla="*/ 6 h 100"/>
                        <a:gd name="T68" fmla="*/ 47 w 832"/>
                        <a:gd name="T69" fmla="*/ 7 h 100"/>
                        <a:gd name="T70" fmla="*/ 43 w 832"/>
                        <a:gd name="T71" fmla="*/ 8 h 100"/>
                        <a:gd name="T72" fmla="*/ 38 w 832"/>
                        <a:gd name="T73" fmla="*/ 9 h 100"/>
                        <a:gd name="T74" fmla="*/ 33 w 832"/>
                        <a:gd name="T75" fmla="*/ 11 h 100"/>
                        <a:gd name="T76" fmla="*/ 29 w 832"/>
                        <a:gd name="T77" fmla="*/ 12 h 100"/>
                        <a:gd name="T78" fmla="*/ 25 w 832"/>
                        <a:gd name="T79" fmla="*/ 14 h 100"/>
                        <a:gd name="T80" fmla="*/ 21 w 832"/>
                        <a:gd name="T81" fmla="*/ 15 h 100"/>
                        <a:gd name="T82" fmla="*/ 17 w 832"/>
                        <a:gd name="T83" fmla="*/ 17 h 100"/>
                        <a:gd name="T84" fmla="*/ 13 w 832"/>
                        <a:gd name="T85" fmla="*/ 19 h 100"/>
                        <a:gd name="T86" fmla="*/ 9 w 832"/>
                        <a:gd name="T87" fmla="*/ 21 h 100"/>
                        <a:gd name="T88" fmla="*/ 5 w 832"/>
                        <a:gd name="T89" fmla="*/ 22 h 100"/>
                        <a:gd name="T90" fmla="*/ 1 w 832"/>
                        <a:gd name="T91" fmla="*/ 25 h 100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</a:gdLst>
                      <a:ahLst/>
                      <a:cxnLst>
                        <a:cxn ang="T92">
                          <a:pos x="T0" y="T1"/>
                        </a:cxn>
                        <a:cxn ang="T93">
                          <a:pos x="T2" y="T3"/>
                        </a:cxn>
                        <a:cxn ang="T94">
                          <a:pos x="T4" y="T5"/>
                        </a:cxn>
                        <a:cxn ang="T95">
                          <a:pos x="T6" y="T7"/>
                        </a:cxn>
                        <a:cxn ang="T96">
                          <a:pos x="T8" y="T9"/>
                        </a:cxn>
                        <a:cxn ang="T97">
                          <a:pos x="T10" y="T11"/>
                        </a:cxn>
                        <a:cxn ang="T98">
                          <a:pos x="T12" y="T13"/>
                        </a:cxn>
                        <a:cxn ang="T99">
                          <a:pos x="T14" y="T15"/>
                        </a:cxn>
                        <a:cxn ang="T100">
                          <a:pos x="T16" y="T17"/>
                        </a:cxn>
                        <a:cxn ang="T101">
                          <a:pos x="T18" y="T19"/>
                        </a:cxn>
                        <a:cxn ang="T102">
                          <a:pos x="T20" y="T21"/>
                        </a:cxn>
                        <a:cxn ang="T103">
                          <a:pos x="T22" y="T23"/>
                        </a:cxn>
                        <a:cxn ang="T104">
                          <a:pos x="T24" y="T25"/>
                        </a:cxn>
                        <a:cxn ang="T105">
                          <a:pos x="T26" y="T27"/>
                        </a:cxn>
                        <a:cxn ang="T106">
                          <a:pos x="T28" y="T29"/>
                        </a:cxn>
                        <a:cxn ang="T107">
                          <a:pos x="T30" y="T31"/>
                        </a:cxn>
                        <a:cxn ang="T108">
                          <a:pos x="T32" y="T33"/>
                        </a:cxn>
                        <a:cxn ang="T109">
                          <a:pos x="T34" y="T35"/>
                        </a:cxn>
                        <a:cxn ang="T110">
                          <a:pos x="T36" y="T37"/>
                        </a:cxn>
                        <a:cxn ang="T111">
                          <a:pos x="T38" y="T39"/>
                        </a:cxn>
                        <a:cxn ang="T112">
                          <a:pos x="T40" y="T41"/>
                        </a:cxn>
                        <a:cxn ang="T113">
                          <a:pos x="T42" y="T43"/>
                        </a:cxn>
                        <a:cxn ang="T114">
                          <a:pos x="T44" y="T45"/>
                        </a:cxn>
                        <a:cxn ang="T115">
                          <a:pos x="T46" y="T47"/>
                        </a:cxn>
                        <a:cxn ang="T116">
                          <a:pos x="T48" y="T49"/>
                        </a:cxn>
                        <a:cxn ang="T117">
                          <a:pos x="T50" y="T51"/>
                        </a:cxn>
                        <a:cxn ang="T118">
                          <a:pos x="T52" y="T53"/>
                        </a:cxn>
                        <a:cxn ang="T119">
                          <a:pos x="T54" y="T55"/>
                        </a:cxn>
                        <a:cxn ang="T120">
                          <a:pos x="T56" y="T57"/>
                        </a:cxn>
                        <a:cxn ang="T121">
                          <a:pos x="T58" y="T59"/>
                        </a:cxn>
                        <a:cxn ang="T122">
                          <a:pos x="T60" y="T61"/>
                        </a:cxn>
                        <a:cxn ang="T123">
                          <a:pos x="T62" y="T63"/>
                        </a:cxn>
                        <a:cxn ang="T124">
                          <a:pos x="T64" y="T65"/>
                        </a:cxn>
                        <a:cxn ang="T125">
                          <a:pos x="T66" y="T67"/>
                        </a:cxn>
                        <a:cxn ang="T126">
                          <a:pos x="T68" y="T69"/>
                        </a:cxn>
                        <a:cxn ang="T127">
                          <a:pos x="T70" y="T71"/>
                        </a:cxn>
                        <a:cxn ang="T128">
                          <a:pos x="T72" y="T73"/>
                        </a:cxn>
                        <a:cxn ang="T129">
                          <a:pos x="T74" y="T75"/>
                        </a:cxn>
                        <a:cxn ang="T130">
                          <a:pos x="T76" y="T77"/>
                        </a:cxn>
                        <a:cxn ang="T131">
                          <a:pos x="T78" y="T79"/>
                        </a:cxn>
                        <a:cxn ang="T132">
                          <a:pos x="T80" y="T81"/>
                        </a:cxn>
                        <a:cxn ang="T133">
                          <a:pos x="T82" y="T83"/>
                        </a:cxn>
                        <a:cxn ang="T134">
                          <a:pos x="T84" y="T85"/>
                        </a:cxn>
                        <a:cxn ang="T135">
                          <a:pos x="T86" y="T87"/>
                        </a:cxn>
                        <a:cxn ang="T136">
                          <a:pos x="T88" y="T89"/>
                        </a:cxn>
                        <a:cxn ang="T137">
                          <a:pos x="T90" y="T91"/>
                        </a:cxn>
                      </a:cxnLst>
                      <a:rect l="0" t="0" r="r" b="b"/>
                      <a:pathLst>
                        <a:path w="832" h="100">
                          <a:moveTo>
                            <a:pt x="832" y="100"/>
                          </a:moveTo>
                          <a:lnTo>
                            <a:pt x="828" y="98"/>
                          </a:lnTo>
                          <a:lnTo>
                            <a:pt x="823" y="95"/>
                          </a:lnTo>
                          <a:lnTo>
                            <a:pt x="818" y="91"/>
                          </a:lnTo>
                          <a:lnTo>
                            <a:pt x="813" y="89"/>
                          </a:lnTo>
                          <a:lnTo>
                            <a:pt x="808" y="86"/>
                          </a:lnTo>
                          <a:lnTo>
                            <a:pt x="803" y="84"/>
                          </a:lnTo>
                          <a:lnTo>
                            <a:pt x="798" y="82"/>
                          </a:lnTo>
                          <a:lnTo>
                            <a:pt x="793" y="79"/>
                          </a:lnTo>
                          <a:lnTo>
                            <a:pt x="788" y="77"/>
                          </a:lnTo>
                          <a:lnTo>
                            <a:pt x="783" y="74"/>
                          </a:lnTo>
                          <a:lnTo>
                            <a:pt x="777" y="72"/>
                          </a:lnTo>
                          <a:lnTo>
                            <a:pt x="772" y="69"/>
                          </a:lnTo>
                          <a:lnTo>
                            <a:pt x="767" y="67"/>
                          </a:lnTo>
                          <a:lnTo>
                            <a:pt x="761" y="65"/>
                          </a:lnTo>
                          <a:lnTo>
                            <a:pt x="756" y="63"/>
                          </a:lnTo>
                          <a:lnTo>
                            <a:pt x="751" y="61"/>
                          </a:lnTo>
                          <a:lnTo>
                            <a:pt x="745" y="58"/>
                          </a:lnTo>
                          <a:lnTo>
                            <a:pt x="740" y="56"/>
                          </a:lnTo>
                          <a:lnTo>
                            <a:pt x="734" y="54"/>
                          </a:lnTo>
                          <a:lnTo>
                            <a:pt x="727" y="52"/>
                          </a:lnTo>
                          <a:lnTo>
                            <a:pt x="722" y="49"/>
                          </a:lnTo>
                          <a:lnTo>
                            <a:pt x="716" y="48"/>
                          </a:lnTo>
                          <a:lnTo>
                            <a:pt x="710" y="46"/>
                          </a:lnTo>
                          <a:lnTo>
                            <a:pt x="705" y="44"/>
                          </a:lnTo>
                          <a:lnTo>
                            <a:pt x="699" y="42"/>
                          </a:lnTo>
                          <a:lnTo>
                            <a:pt x="693" y="41"/>
                          </a:lnTo>
                          <a:lnTo>
                            <a:pt x="687" y="38"/>
                          </a:lnTo>
                          <a:lnTo>
                            <a:pt x="682" y="37"/>
                          </a:lnTo>
                          <a:lnTo>
                            <a:pt x="676" y="35"/>
                          </a:lnTo>
                          <a:lnTo>
                            <a:pt x="669" y="33"/>
                          </a:lnTo>
                          <a:lnTo>
                            <a:pt x="663" y="32"/>
                          </a:lnTo>
                          <a:lnTo>
                            <a:pt x="657" y="30"/>
                          </a:lnTo>
                          <a:lnTo>
                            <a:pt x="651" y="28"/>
                          </a:lnTo>
                          <a:lnTo>
                            <a:pt x="645" y="27"/>
                          </a:lnTo>
                          <a:lnTo>
                            <a:pt x="638" y="26"/>
                          </a:lnTo>
                          <a:lnTo>
                            <a:pt x="632" y="25"/>
                          </a:lnTo>
                          <a:lnTo>
                            <a:pt x="626" y="22"/>
                          </a:lnTo>
                          <a:lnTo>
                            <a:pt x="620" y="21"/>
                          </a:lnTo>
                          <a:lnTo>
                            <a:pt x="614" y="20"/>
                          </a:lnTo>
                          <a:lnTo>
                            <a:pt x="608" y="18"/>
                          </a:lnTo>
                          <a:lnTo>
                            <a:pt x="601" y="17"/>
                          </a:lnTo>
                          <a:lnTo>
                            <a:pt x="594" y="16"/>
                          </a:lnTo>
                          <a:lnTo>
                            <a:pt x="588" y="15"/>
                          </a:lnTo>
                          <a:lnTo>
                            <a:pt x="582" y="14"/>
                          </a:lnTo>
                          <a:lnTo>
                            <a:pt x="575" y="14"/>
                          </a:lnTo>
                          <a:lnTo>
                            <a:pt x="569" y="12"/>
                          </a:lnTo>
                          <a:lnTo>
                            <a:pt x="562" y="11"/>
                          </a:lnTo>
                          <a:lnTo>
                            <a:pt x="556" y="10"/>
                          </a:lnTo>
                          <a:lnTo>
                            <a:pt x="549" y="9"/>
                          </a:lnTo>
                          <a:lnTo>
                            <a:pt x="542" y="9"/>
                          </a:lnTo>
                          <a:lnTo>
                            <a:pt x="536" y="7"/>
                          </a:lnTo>
                          <a:lnTo>
                            <a:pt x="530" y="6"/>
                          </a:lnTo>
                          <a:lnTo>
                            <a:pt x="524" y="6"/>
                          </a:lnTo>
                          <a:lnTo>
                            <a:pt x="516" y="5"/>
                          </a:lnTo>
                          <a:lnTo>
                            <a:pt x="510" y="5"/>
                          </a:lnTo>
                          <a:lnTo>
                            <a:pt x="504" y="4"/>
                          </a:lnTo>
                          <a:lnTo>
                            <a:pt x="496" y="4"/>
                          </a:lnTo>
                          <a:lnTo>
                            <a:pt x="490" y="2"/>
                          </a:lnTo>
                          <a:lnTo>
                            <a:pt x="483" y="2"/>
                          </a:lnTo>
                          <a:lnTo>
                            <a:pt x="477" y="2"/>
                          </a:lnTo>
                          <a:lnTo>
                            <a:pt x="470" y="1"/>
                          </a:lnTo>
                          <a:lnTo>
                            <a:pt x="463" y="1"/>
                          </a:lnTo>
                          <a:lnTo>
                            <a:pt x="457" y="1"/>
                          </a:lnTo>
                          <a:lnTo>
                            <a:pt x="449" y="1"/>
                          </a:lnTo>
                          <a:lnTo>
                            <a:pt x="443" y="1"/>
                          </a:lnTo>
                          <a:lnTo>
                            <a:pt x="437" y="0"/>
                          </a:lnTo>
                          <a:lnTo>
                            <a:pt x="430" y="0"/>
                          </a:lnTo>
                          <a:lnTo>
                            <a:pt x="423" y="0"/>
                          </a:lnTo>
                          <a:lnTo>
                            <a:pt x="416" y="0"/>
                          </a:lnTo>
                          <a:lnTo>
                            <a:pt x="410" y="0"/>
                          </a:lnTo>
                          <a:lnTo>
                            <a:pt x="402" y="0"/>
                          </a:lnTo>
                          <a:lnTo>
                            <a:pt x="396" y="0"/>
                          </a:lnTo>
                          <a:lnTo>
                            <a:pt x="390" y="1"/>
                          </a:lnTo>
                          <a:lnTo>
                            <a:pt x="383" y="1"/>
                          </a:lnTo>
                          <a:lnTo>
                            <a:pt x="377" y="1"/>
                          </a:lnTo>
                          <a:lnTo>
                            <a:pt x="369" y="1"/>
                          </a:lnTo>
                          <a:lnTo>
                            <a:pt x="363" y="1"/>
                          </a:lnTo>
                          <a:lnTo>
                            <a:pt x="357" y="2"/>
                          </a:lnTo>
                          <a:lnTo>
                            <a:pt x="349" y="2"/>
                          </a:lnTo>
                          <a:lnTo>
                            <a:pt x="343" y="2"/>
                          </a:lnTo>
                          <a:lnTo>
                            <a:pt x="336" y="4"/>
                          </a:lnTo>
                          <a:lnTo>
                            <a:pt x="330" y="4"/>
                          </a:lnTo>
                          <a:lnTo>
                            <a:pt x="323" y="5"/>
                          </a:lnTo>
                          <a:lnTo>
                            <a:pt x="316" y="5"/>
                          </a:lnTo>
                          <a:lnTo>
                            <a:pt x="310" y="6"/>
                          </a:lnTo>
                          <a:lnTo>
                            <a:pt x="304" y="6"/>
                          </a:lnTo>
                          <a:lnTo>
                            <a:pt x="296" y="7"/>
                          </a:lnTo>
                          <a:lnTo>
                            <a:pt x="290" y="9"/>
                          </a:lnTo>
                          <a:lnTo>
                            <a:pt x="284" y="9"/>
                          </a:lnTo>
                          <a:lnTo>
                            <a:pt x="276" y="10"/>
                          </a:lnTo>
                          <a:lnTo>
                            <a:pt x="270" y="11"/>
                          </a:lnTo>
                          <a:lnTo>
                            <a:pt x="264" y="12"/>
                          </a:lnTo>
                          <a:lnTo>
                            <a:pt x="258" y="14"/>
                          </a:lnTo>
                          <a:lnTo>
                            <a:pt x="250" y="14"/>
                          </a:lnTo>
                          <a:lnTo>
                            <a:pt x="244" y="15"/>
                          </a:lnTo>
                          <a:lnTo>
                            <a:pt x="238" y="16"/>
                          </a:lnTo>
                          <a:lnTo>
                            <a:pt x="232" y="17"/>
                          </a:lnTo>
                          <a:lnTo>
                            <a:pt x="226" y="18"/>
                          </a:lnTo>
                          <a:lnTo>
                            <a:pt x="220" y="20"/>
                          </a:lnTo>
                          <a:lnTo>
                            <a:pt x="213" y="21"/>
                          </a:lnTo>
                          <a:lnTo>
                            <a:pt x="207" y="22"/>
                          </a:lnTo>
                          <a:lnTo>
                            <a:pt x="200" y="25"/>
                          </a:lnTo>
                          <a:lnTo>
                            <a:pt x="194" y="26"/>
                          </a:lnTo>
                          <a:lnTo>
                            <a:pt x="187" y="27"/>
                          </a:lnTo>
                          <a:lnTo>
                            <a:pt x="181" y="28"/>
                          </a:lnTo>
                          <a:lnTo>
                            <a:pt x="175" y="30"/>
                          </a:lnTo>
                          <a:lnTo>
                            <a:pt x="170" y="32"/>
                          </a:lnTo>
                          <a:lnTo>
                            <a:pt x="164" y="33"/>
                          </a:lnTo>
                          <a:lnTo>
                            <a:pt x="158" y="35"/>
                          </a:lnTo>
                          <a:lnTo>
                            <a:pt x="152" y="37"/>
                          </a:lnTo>
                          <a:lnTo>
                            <a:pt x="145" y="38"/>
                          </a:lnTo>
                          <a:lnTo>
                            <a:pt x="139" y="41"/>
                          </a:lnTo>
                          <a:lnTo>
                            <a:pt x="133" y="42"/>
                          </a:lnTo>
                          <a:lnTo>
                            <a:pt x="128" y="44"/>
                          </a:lnTo>
                          <a:lnTo>
                            <a:pt x="122" y="46"/>
                          </a:lnTo>
                          <a:lnTo>
                            <a:pt x="116" y="48"/>
                          </a:lnTo>
                          <a:lnTo>
                            <a:pt x="111" y="49"/>
                          </a:lnTo>
                          <a:lnTo>
                            <a:pt x="105" y="52"/>
                          </a:lnTo>
                          <a:lnTo>
                            <a:pt x="98" y="54"/>
                          </a:lnTo>
                          <a:lnTo>
                            <a:pt x="94" y="56"/>
                          </a:lnTo>
                          <a:lnTo>
                            <a:pt x="87" y="58"/>
                          </a:lnTo>
                          <a:lnTo>
                            <a:pt x="82" y="61"/>
                          </a:lnTo>
                          <a:lnTo>
                            <a:pt x="76" y="63"/>
                          </a:lnTo>
                          <a:lnTo>
                            <a:pt x="71" y="65"/>
                          </a:lnTo>
                          <a:lnTo>
                            <a:pt x="66" y="67"/>
                          </a:lnTo>
                          <a:lnTo>
                            <a:pt x="60" y="69"/>
                          </a:lnTo>
                          <a:lnTo>
                            <a:pt x="55" y="72"/>
                          </a:lnTo>
                          <a:lnTo>
                            <a:pt x="50" y="74"/>
                          </a:lnTo>
                          <a:lnTo>
                            <a:pt x="45" y="77"/>
                          </a:lnTo>
                          <a:lnTo>
                            <a:pt x="39" y="79"/>
                          </a:lnTo>
                          <a:lnTo>
                            <a:pt x="34" y="82"/>
                          </a:lnTo>
                          <a:lnTo>
                            <a:pt x="29" y="84"/>
                          </a:lnTo>
                          <a:lnTo>
                            <a:pt x="24" y="86"/>
                          </a:lnTo>
                          <a:lnTo>
                            <a:pt x="19" y="89"/>
                          </a:lnTo>
                          <a:lnTo>
                            <a:pt x="14" y="91"/>
                          </a:lnTo>
                          <a:lnTo>
                            <a:pt x="10" y="95"/>
                          </a:lnTo>
                          <a:lnTo>
                            <a:pt x="5" y="98"/>
                          </a:lnTo>
                          <a:lnTo>
                            <a:pt x="0" y="100"/>
                          </a:lnTo>
                        </a:path>
                      </a:pathLst>
                    </a:custGeom>
                    <a:noFill/>
                    <a:ln w="19050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2585" name="Line 27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276" y="1735"/>
                      <a:ext cx="1" cy="36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</p:grpSp>
            </p:grpSp>
          </p:grpSp>
        </p:grpSp>
        <p:sp>
          <p:nvSpPr>
            <p:cNvPr id="12554" name="Line 276"/>
            <p:cNvSpPr>
              <a:spLocks noChangeShapeType="1"/>
            </p:cNvSpPr>
            <p:nvPr/>
          </p:nvSpPr>
          <p:spPr bwMode="auto">
            <a:xfrm>
              <a:off x="1646" y="2708"/>
              <a:ext cx="55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555" name="Line 277"/>
            <p:cNvSpPr>
              <a:spLocks noChangeShapeType="1"/>
            </p:cNvSpPr>
            <p:nvPr/>
          </p:nvSpPr>
          <p:spPr bwMode="auto">
            <a:xfrm flipH="1">
              <a:off x="1646" y="2729"/>
              <a:ext cx="36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556" name="Line 278"/>
            <p:cNvSpPr>
              <a:spLocks noChangeShapeType="1"/>
            </p:cNvSpPr>
            <p:nvPr/>
          </p:nvSpPr>
          <p:spPr bwMode="auto">
            <a:xfrm flipV="1">
              <a:off x="1646" y="2708"/>
              <a:ext cx="1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557" name="Line 279"/>
            <p:cNvSpPr>
              <a:spLocks noChangeShapeType="1"/>
            </p:cNvSpPr>
            <p:nvPr/>
          </p:nvSpPr>
          <p:spPr bwMode="auto">
            <a:xfrm flipV="1">
              <a:off x="2465" y="1788"/>
              <a:ext cx="1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558" name="Line 280"/>
            <p:cNvSpPr>
              <a:spLocks noChangeShapeType="1"/>
            </p:cNvSpPr>
            <p:nvPr/>
          </p:nvSpPr>
          <p:spPr bwMode="auto">
            <a:xfrm flipV="1">
              <a:off x="2430" y="1788"/>
              <a:ext cx="35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559" name="Line 281"/>
            <p:cNvSpPr>
              <a:spLocks noChangeShapeType="1"/>
            </p:cNvSpPr>
            <p:nvPr/>
          </p:nvSpPr>
          <p:spPr bwMode="auto">
            <a:xfrm flipH="1" flipV="1">
              <a:off x="2430" y="1809"/>
              <a:ext cx="37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20090" name="Group 282"/>
          <p:cNvGrpSpPr>
            <a:grpSpLocks/>
          </p:cNvGrpSpPr>
          <p:nvPr/>
        </p:nvGrpSpPr>
        <p:grpSpPr bwMode="auto">
          <a:xfrm>
            <a:off x="989013" y="1676400"/>
            <a:ext cx="1800225" cy="1938338"/>
            <a:chOff x="650" y="955"/>
            <a:chExt cx="1134" cy="1221"/>
          </a:xfrm>
        </p:grpSpPr>
        <p:sp>
          <p:nvSpPr>
            <p:cNvPr id="12526" name="Line 283"/>
            <p:cNvSpPr>
              <a:spLocks noChangeShapeType="1"/>
            </p:cNvSpPr>
            <p:nvPr/>
          </p:nvSpPr>
          <p:spPr bwMode="auto">
            <a:xfrm>
              <a:off x="651" y="1978"/>
              <a:ext cx="1" cy="19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527" name="Line 284"/>
            <p:cNvSpPr>
              <a:spLocks noChangeShapeType="1"/>
            </p:cNvSpPr>
            <p:nvPr/>
          </p:nvSpPr>
          <p:spPr bwMode="auto">
            <a:xfrm flipV="1">
              <a:off x="651" y="1521"/>
              <a:ext cx="1132" cy="65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528" name="Line 285"/>
            <p:cNvSpPr>
              <a:spLocks noChangeShapeType="1"/>
            </p:cNvSpPr>
            <p:nvPr/>
          </p:nvSpPr>
          <p:spPr bwMode="auto">
            <a:xfrm flipV="1">
              <a:off x="651" y="1613"/>
              <a:ext cx="630" cy="36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529" name="Line 286"/>
            <p:cNvSpPr>
              <a:spLocks noChangeShapeType="1"/>
            </p:cNvSpPr>
            <p:nvPr/>
          </p:nvSpPr>
          <p:spPr bwMode="auto">
            <a:xfrm>
              <a:off x="1079" y="1772"/>
              <a:ext cx="1" cy="11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lg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530" name="Line 287"/>
            <p:cNvSpPr>
              <a:spLocks noChangeShapeType="1"/>
            </p:cNvSpPr>
            <p:nvPr/>
          </p:nvSpPr>
          <p:spPr bwMode="auto">
            <a:xfrm flipV="1">
              <a:off x="1281" y="955"/>
              <a:ext cx="502" cy="29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531" name="Line 288"/>
            <p:cNvSpPr>
              <a:spLocks noChangeShapeType="1"/>
            </p:cNvSpPr>
            <p:nvPr/>
          </p:nvSpPr>
          <p:spPr bwMode="auto">
            <a:xfrm>
              <a:off x="1783" y="955"/>
              <a:ext cx="1" cy="56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12532" name="Group 289"/>
            <p:cNvGrpSpPr>
              <a:grpSpLocks/>
            </p:cNvGrpSpPr>
            <p:nvPr/>
          </p:nvGrpSpPr>
          <p:grpSpPr bwMode="auto">
            <a:xfrm>
              <a:off x="1533" y="1036"/>
              <a:ext cx="1" cy="688"/>
              <a:chOff x="1533" y="1036"/>
              <a:chExt cx="1" cy="688"/>
            </a:xfrm>
          </p:grpSpPr>
          <p:sp>
            <p:nvSpPr>
              <p:cNvPr id="12546" name="Line 290"/>
              <p:cNvSpPr>
                <a:spLocks noChangeShapeType="1"/>
              </p:cNvSpPr>
              <p:nvPr/>
            </p:nvSpPr>
            <p:spPr bwMode="auto">
              <a:xfrm>
                <a:off x="1533" y="1036"/>
                <a:ext cx="1" cy="13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547" name="Line 291"/>
              <p:cNvSpPr>
                <a:spLocks noChangeShapeType="1"/>
              </p:cNvSpPr>
              <p:nvPr/>
            </p:nvSpPr>
            <p:spPr bwMode="auto">
              <a:xfrm>
                <a:off x="1533" y="1193"/>
                <a:ext cx="1" cy="2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548" name="Line 292"/>
              <p:cNvSpPr>
                <a:spLocks noChangeShapeType="1"/>
              </p:cNvSpPr>
              <p:nvPr/>
            </p:nvSpPr>
            <p:spPr bwMode="auto">
              <a:xfrm>
                <a:off x="1533" y="1236"/>
                <a:ext cx="1" cy="11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549" name="Line 293"/>
              <p:cNvSpPr>
                <a:spLocks noChangeShapeType="1"/>
              </p:cNvSpPr>
              <p:nvPr/>
            </p:nvSpPr>
            <p:spPr bwMode="auto">
              <a:xfrm>
                <a:off x="1533" y="1369"/>
                <a:ext cx="1" cy="2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550" name="Line 294"/>
              <p:cNvSpPr>
                <a:spLocks noChangeShapeType="1"/>
              </p:cNvSpPr>
              <p:nvPr/>
            </p:nvSpPr>
            <p:spPr bwMode="auto">
              <a:xfrm>
                <a:off x="1533" y="1413"/>
                <a:ext cx="1" cy="11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551" name="Line 295"/>
              <p:cNvSpPr>
                <a:spLocks noChangeShapeType="1"/>
              </p:cNvSpPr>
              <p:nvPr/>
            </p:nvSpPr>
            <p:spPr bwMode="auto">
              <a:xfrm>
                <a:off x="1533" y="1545"/>
                <a:ext cx="1" cy="2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552" name="Line 296"/>
              <p:cNvSpPr>
                <a:spLocks noChangeShapeType="1"/>
              </p:cNvSpPr>
              <p:nvPr/>
            </p:nvSpPr>
            <p:spPr bwMode="auto">
              <a:xfrm>
                <a:off x="1533" y="1589"/>
                <a:ext cx="1" cy="13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12533" name="Group 297"/>
            <p:cNvGrpSpPr>
              <a:grpSpLocks/>
            </p:cNvGrpSpPr>
            <p:nvPr/>
          </p:nvGrpSpPr>
          <p:grpSpPr bwMode="auto">
            <a:xfrm>
              <a:off x="1030" y="1727"/>
              <a:ext cx="1" cy="268"/>
              <a:chOff x="1030" y="1727"/>
              <a:chExt cx="1" cy="268"/>
            </a:xfrm>
          </p:grpSpPr>
          <p:sp>
            <p:nvSpPr>
              <p:cNvPr id="12543" name="Line 298"/>
              <p:cNvSpPr>
                <a:spLocks noChangeShapeType="1"/>
              </p:cNvSpPr>
              <p:nvPr/>
            </p:nvSpPr>
            <p:spPr bwMode="auto">
              <a:xfrm>
                <a:off x="1030" y="1727"/>
                <a:ext cx="1" cy="10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544" name="Line 299"/>
              <p:cNvSpPr>
                <a:spLocks noChangeShapeType="1"/>
              </p:cNvSpPr>
              <p:nvPr/>
            </p:nvSpPr>
            <p:spPr bwMode="auto">
              <a:xfrm>
                <a:off x="1030" y="1850"/>
                <a:ext cx="1" cy="2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545" name="Line 300"/>
              <p:cNvSpPr>
                <a:spLocks noChangeShapeType="1"/>
              </p:cNvSpPr>
              <p:nvPr/>
            </p:nvSpPr>
            <p:spPr bwMode="auto">
              <a:xfrm>
                <a:off x="1030" y="1894"/>
                <a:ext cx="1" cy="10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12534" name="Line 301"/>
            <p:cNvSpPr>
              <a:spLocks noChangeShapeType="1"/>
            </p:cNvSpPr>
            <p:nvPr/>
          </p:nvSpPr>
          <p:spPr bwMode="auto">
            <a:xfrm flipV="1">
              <a:off x="650" y="1742"/>
              <a:ext cx="483" cy="27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lg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535" name="Line 302"/>
            <p:cNvSpPr>
              <a:spLocks noChangeShapeType="1"/>
            </p:cNvSpPr>
            <p:nvPr/>
          </p:nvSpPr>
          <p:spPr bwMode="auto">
            <a:xfrm flipV="1">
              <a:off x="650" y="1855"/>
              <a:ext cx="483" cy="27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lg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536" name="Line 303"/>
            <p:cNvSpPr>
              <a:spLocks noChangeShapeType="1"/>
            </p:cNvSpPr>
            <p:nvPr/>
          </p:nvSpPr>
          <p:spPr bwMode="auto">
            <a:xfrm>
              <a:off x="1133" y="1699"/>
              <a:ext cx="1" cy="4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lg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537" name="Line 304"/>
            <p:cNvSpPr>
              <a:spLocks noChangeShapeType="1"/>
            </p:cNvSpPr>
            <p:nvPr/>
          </p:nvSpPr>
          <p:spPr bwMode="auto">
            <a:xfrm>
              <a:off x="1133" y="1855"/>
              <a:ext cx="1" cy="4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lg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538" name="Line 305"/>
            <p:cNvSpPr>
              <a:spLocks noChangeShapeType="1"/>
            </p:cNvSpPr>
            <p:nvPr/>
          </p:nvSpPr>
          <p:spPr bwMode="auto">
            <a:xfrm>
              <a:off x="1367" y="1196"/>
              <a:ext cx="1" cy="56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lg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539" name="Line 306"/>
            <p:cNvSpPr>
              <a:spLocks noChangeShapeType="1"/>
            </p:cNvSpPr>
            <p:nvPr/>
          </p:nvSpPr>
          <p:spPr bwMode="auto">
            <a:xfrm>
              <a:off x="1402" y="1176"/>
              <a:ext cx="1" cy="56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lg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540" name="Line 307"/>
            <p:cNvSpPr>
              <a:spLocks noChangeShapeType="1"/>
            </p:cNvSpPr>
            <p:nvPr/>
          </p:nvSpPr>
          <p:spPr bwMode="auto">
            <a:xfrm>
              <a:off x="1666" y="1023"/>
              <a:ext cx="1" cy="56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lg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541" name="Line 308"/>
            <p:cNvSpPr>
              <a:spLocks noChangeShapeType="1"/>
            </p:cNvSpPr>
            <p:nvPr/>
          </p:nvSpPr>
          <p:spPr bwMode="auto">
            <a:xfrm flipV="1">
              <a:off x="1282" y="1468"/>
              <a:ext cx="250" cy="14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542" name="Line 309"/>
            <p:cNvSpPr>
              <a:spLocks noChangeShapeType="1"/>
            </p:cNvSpPr>
            <p:nvPr/>
          </p:nvSpPr>
          <p:spPr bwMode="auto">
            <a:xfrm flipV="1">
              <a:off x="1280" y="1246"/>
              <a:ext cx="1" cy="36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20118" name="Group 310"/>
          <p:cNvGrpSpPr>
            <a:grpSpLocks/>
          </p:cNvGrpSpPr>
          <p:nvPr/>
        </p:nvGrpSpPr>
        <p:grpSpPr bwMode="auto">
          <a:xfrm>
            <a:off x="1670050" y="2085975"/>
            <a:ext cx="458788" cy="1042988"/>
            <a:chOff x="1079" y="1213"/>
            <a:chExt cx="289" cy="657"/>
          </a:xfrm>
        </p:grpSpPr>
        <p:sp>
          <p:nvSpPr>
            <p:cNvPr id="12511" name="Freeform 311"/>
            <p:cNvSpPr>
              <a:spLocks/>
            </p:cNvSpPr>
            <p:nvPr/>
          </p:nvSpPr>
          <p:spPr bwMode="auto">
            <a:xfrm>
              <a:off x="1134" y="1683"/>
              <a:ext cx="27" cy="46"/>
            </a:xfrm>
            <a:custGeom>
              <a:avLst/>
              <a:gdLst>
                <a:gd name="T0" fmla="*/ 27 w 108"/>
                <a:gd name="T1" fmla="*/ 0 h 184"/>
                <a:gd name="T2" fmla="*/ 14 w 108"/>
                <a:gd name="T3" fmla="*/ 23 h 184"/>
                <a:gd name="T4" fmla="*/ 0 w 108"/>
                <a:gd name="T5" fmla="*/ 46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184">
                  <a:moveTo>
                    <a:pt x="108" y="0"/>
                  </a:moveTo>
                  <a:lnTo>
                    <a:pt x="55" y="91"/>
                  </a:lnTo>
                  <a:lnTo>
                    <a:pt x="0" y="184"/>
                  </a:lnTo>
                </a:path>
              </a:pathLst>
            </a:custGeom>
            <a:noFill/>
            <a:ln w="0">
              <a:solidFill>
                <a:schemeClr val="hlink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12512" name="Group 312"/>
            <p:cNvGrpSpPr>
              <a:grpSpLocks/>
            </p:cNvGrpSpPr>
            <p:nvPr/>
          </p:nvGrpSpPr>
          <p:grpSpPr bwMode="auto">
            <a:xfrm>
              <a:off x="1079" y="1213"/>
              <a:ext cx="289" cy="657"/>
              <a:chOff x="1079" y="1213"/>
              <a:chExt cx="289" cy="657"/>
            </a:xfrm>
          </p:grpSpPr>
          <p:sp>
            <p:nvSpPr>
              <p:cNvPr id="12513" name="Freeform 313"/>
              <p:cNvSpPr>
                <a:spLocks/>
              </p:cNvSpPr>
              <p:nvPr/>
            </p:nvSpPr>
            <p:spPr bwMode="auto">
              <a:xfrm>
                <a:off x="1281" y="1240"/>
                <a:ext cx="8" cy="14"/>
              </a:xfrm>
              <a:custGeom>
                <a:avLst/>
                <a:gdLst>
                  <a:gd name="T0" fmla="*/ 0 w 31"/>
                  <a:gd name="T1" fmla="*/ 14 h 53"/>
                  <a:gd name="T2" fmla="*/ 4 w 31"/>
                  <a:gd name="T3" fmla="*/ 7 h 53"/>
                  <a:gd name="T4" fmla="*/ 8 w 31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53">
                    <a:moveTo>
                      <a:pt x="0" y="53"/>
                    </a:moveTo>
                    <a:lnTo>
                      <a:pt x="15" y="27"/>
                    </a:lnTo>
                    <a:lnTo>
                      <a:pt x="31" y="0"/>
                    </a:lnTo>
                  </a:path>
                </a:pathLst>
              </a:custGeom>
              <a:noFill/>
              <a:ln w="0">
                <a:solidFill>
                  <a:schemeClr val="hlink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514" name="Freeform 314"/>
              <p:cNvSpPr>
                <a:spLocks/>
              </p:cNvSpPr>
              <p:nvPr/>
            </p:nvSpPr>
            <p:spPr bwMode="auto">
              <a:xfrm>
                <a:off x="1281" y="1213"/>
                <a:ext cx="87" cy="151"/>
              </a:xfrm>
              <a:custGeom>
                <a:avLst/>
                <a:gdLst>
                  <a:gd name="T0" fmla="*/ 0 w 348"/>
                  <a:gd name="T1" fmla="*/ 151 h 603"/>
                  <a:gd name="T2" fmla="*/ 52 w 348"/>
                  <a:gd name="T3" fmla="*/ 62 h 603"/>
                  <a:gd name="T4" fmla="*/ 87 w 348"/>
                  <a:gd name="T5" fmla="*/ 0 h 6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8" h="603">
                    <a:moveTo>
                      <a:pt x="0" y="603"/>
                    </a:moveTo>
                    <a:lnTo>
                      <a:pt x="207" y="246"/>
                    </a:lnTo>
                    <a:lnTo>
                      <a:pt x="348" y="0"/>
                    </a:lnTo>
                  </a:path>
                </a:pathLst>
              </a:custGeom>
              <a:noFill/>
              <a:ln w="0">
                <a:solidFill>
                  <a:schemeClr val="hlink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515" name="Line 315"/>
              <p:cNvSpPr>
                <a:spLocks noChangeShapeType="1"/>
              </p:cNvSpPr>
              <p:nvPr/>
            </p:nvSpPr>
            <p:spPr bwMode="auto">
              <a:xfrm flipV="1">
                <a:off x="1079" y="1785"/>
                <a:ext cx="23" cy="40"/>
              </a:xfrm>
              <a:prstGeom prst="line">
                <a:avLst/>
              </a:prstGeom>
              <a:noFill/>
              <a:ln w="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516" name="Line 316"/>
              <p:cNvSpPr>
                <a:spLocks noChangeShapeType="1"/>
              </p:cNvSpPr>
              <p:nvPr/>
            </p:nvSpPr>
            <p:spPr bwMode="auto">
              <a:xfrm flipV="1">
                <a:off x="1281" y="1323"/>
                <a:ext cx="87" cy="151"/>
              </a:xfrm>
              <a:prstGeom prst="line">
                <a:avLst/>
              </a:prstGeom>
              <a:noFill/>
              <a:ln w="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517" name="Line 317"/>
              <p:cNvSpPr>
                <a:spLocks noChangeShapeType="1"/>
              </p:cNvSpPr>
              <p:nvPr/>
            </p:nvSpPr>
            <p:spPr bwMode="auto">
              <a:xfrm flipV="1">
                <a:off x="1102" y="1746"/>
                <a:ext cx="22" cy="39"/>
              </a:xfrm>
              <a:prstGeom prst="line">
                <a:avLst/>
              </a:prstGeom>
              <a:noFill/>
              <a:ln w="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518" name="Line 318"/>
              <p:cNvSpPr>
                <a:spLocks noChangeShapeType="1"/>
              </p:cNvSpPr>
              <p:nvPr/>
            </p:nvSpPr>
            <p:spPr bwMode="auto">
              <a:xfrm flipV="1">
                <a:off x="1122" y="1813"/>
                <a:ext cx="27" cy="48"/>
              </a:xfrm>
              <a:prstGeom prst="line">
                <a:avLst/>
              </a:prstGeom>
              <a:noFill/>
              <a:ln w="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519" name="Line 319"/>
              <p:cNvSpPr>
                <a:spLocks noChangeShapeType="1"/>
              </p:cNvSpPr>
              <p:nvPr/>
            </p:nvSpPr>
            <p:spPr bwMode="auto">
              <a:xfrm flipV="1">
                <a:off x="1281" y="1433"/>
                <a:ext cx="87" cy="151"/>
              </a:xfrm>
              <a:prstGeom prst="line">
                <a:avLst/>
              </a:prstGeom>
              <a:noFill/>
              <a:ln w="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520" name="Freeform 320"/>
              <p:cNvSpPr>
                <a:spLocks/>
              </p:cNvSpPr>
              <p:nvPr/>
            </p:nvSpPr>
            <p:spPr bwMode="auto">
              <a:xfrm>
                <a:off x="1149" y="1628"/>
                <a:ext cx="107" cy="185"/>
              </a:xfrm>
              <a:custGeom>
                <a:avLst/>
                <a:gdLst>
                  <a:gd name="T0" fmla="*/ 0 w 427"/>
                  <a:gd name="T1" fmla="*/ 185 h 740"/>
                  <a:gd name="T2" fmla="*/ 46 w 427"/>
                  <a:gd name="T3" fmla="*/ 106 h 740"/>
                  <a:gd name="T4" fmla="*/ 107 w 427"/>
                  <a:gd name="T5" fmla="*/ 0 h 7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7" h="740">
                    <a:moveTo>
                      <a:pt x="0" y="740"/>
                    </a:moveTo>
                    <a:lnTo>
                      <a:pt x="184" y="422"/>
                    </a:lnTo>
                    <a:lnTo>
                      <a:pt x="427" y="0"/>
                    </a:lnTo>
                  </a:path>
                </a:pathLst>
              </a:custGeom>
              <a:noFill/>
              <a:ln w="0">
                <a:solidFill>
                  <a:schemeClr val="hlink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521" name="Line 321"/>
              <p:cNvSpPr>
                <a:spLocks noChangeShapeType="1"/>
              </p:cNvSpPr>
              <p:nvPr/>
            </p:nvSpPr>
            <p:spPr bwMode="auto">
              <a:xfrm flipV="1">
                <a:off x="1180" y="1840"/>
                <a:ext cx="17" cy="30"/>
              </a:xfrm>
              <a:prstGeom prst="line">
                <a:avLst/>
              </a:prstGeom>
              <a:noFill/>
              <a:ln w="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522" name="Line 322"/>
              <p:cNvSpPr>
                <a:spLocks noChangeShapeType="1"/>
              </p:cNvSpPr>
              <p:nvPr/>
            </p:nvSpPr>
            <p:spPr bwMode="auto">
              <a:xfrm flipV="1">
                <a:off x="1317" y="1543"/>
                <a:ext cx="51" cy="90"/>
              </a:xfrm>
              <a:prstGeom prst="line">
                <a:avLst/>
              </a:prstGeom>
              <a:noFill/>
              <a:ln w="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523" name="Freeform 323"/>
              <p:cNvSpPr>
                <a:spLocks/>
              </p:cNvSpPr>
              <p:nvPr/>
            </p:nvSpPr>
            <p:spPr bwMode="auto">
              <a:xfrm>
                <a:off x="1197" y="1633"/>
                <a:ext cx="120" cy="207"/>
              </a:xfrm>
              <a:custGeom>
                <a:avLst/>
                <a:gdLst>
                  <a:gd name="T0" fmla="*/ 0 w 478"/>
                  <a:gd name="T1" fmla="*/ 207 h 828"/>
                  <a:gd name="T2" fmla="*/ 46 w 478"/>
                  <a:gd name="T3" fmla="*/ 128 h 828"/>
                  <a:gd name="T4" fmla="*/ 120 w 478"/>
                  <a:gd name="T5" fmla="*/ 0 h 8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8" h="828">
                    <a:moveTo>
                      <a:pt x="0" y="828"/>
                    </a:moveTo>
                    <a:lnTo>
                      <a:pt x="184" y="511"/>
                    </a:lnTo>
                    <a:lnTo>
                      <a:pt x="478" y="0"/>
                    </a:lnTo>
                  </a:path>
                </a:pathLst>
              </a:custGeom>
              <a:noFill/>
              <a:ln w="0">
                <a:solidFill>
                  <a:schemeClr val="hlink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524" name="Line 324"/>
              <p:cNvSpPr>
                <a:spLocks noChangeShapeType="1"/>
              </p:cNvSpPr>
              <p:nvPr/>
            </p:nvSpPr>
            <p:spPr bwMode="auto">
              <a:xfrm flipV="1">
                <a:off x="1275" y="1788"/>
                <a:ext cx="16" cy="27"/>
              </a:xfrm>
              <a:prstGeom prst="line">
                <a:avLst/>
              </a:prstGeom>
              <a:noFill/>
              <a:ln w="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525" name="Freeform 325"/>
              <p:cNvSpPr>
                <a:spLocks/>
              </p:cNvSpPr>
              <p:nvPr/>
            </p:nvSpPr>
            <p:spPr bwMode="auto">
              <a:xfrm>
                <a:off x="1291" y="1654"/>
                <a:ext cx="77" cy="134"/>
              </a:xfrm>
              <a:custGeom>
                <a:avLst/>
                <a:gdLst>
                  <a:gd name="T0" fmla="*/ 77 w 310"/>
                  <a:gd name="T1" fmla="*/ 0 h 539"/>
                  <a:gd name="T2" fmla="*/ 73 w 310"/>
                  <a:gd name="T3" fmla="*/ 7 h 539"/>
                  <a:gd name="T4" fmla="*/ 0 w 310"/>
                  <a:gd name="T5" fmla="*/ 134 h 5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0" h="539">
                    <a:moveTo>
                      <a:pt x="310" y="0"/>
                    </a:moveTo>
                    <a:lnTo>
                      <a:pt x="294" y="28"/>
                    </a:lnTo>
                    <a:lnTo>
                      <a:pt x="0" y="539"/>
                    </a:lnTo>
                  </a:path>
                </a:pathLst>
              </a:custGeom>
              <a:noFill/>
              <a:ln w="0">
                <a:solidFill>
                  <a:schemeClr val="hlink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120134" name="Group 326"/>
          <p:cNvGrpSpPr>
            <a:grpSpLocks/>
          </p:cNvGrpSpPr>
          <p:nvPr/>
        </p:nvGrpSpPr>
        <p:grpSpPr bwMode="auto">
          <a:xfrm>
            <a:off x="2603500" y="1692275"/>
            <a:ext cx="184150" cy="969963"/>
            <a:chOff x="1667" y="965"/>
            <a:chExt cx="116" cy="611"/>
          </a:xfrm>
        </p:grpSpPr>
        <p:sp>
          <p:nvSpPr>
            <p:cNvPr id="12501" name="Freeform 327"/>
            <p:cNvSpPr>
              <a:spLocks/>
            </p:cNvSpPr>
            <p:nvPr/>
          </p:nvSpPr>
          <p:spPr bwMode="auto">
            <a:xfrm>
              <a:off x="1667" y="1020"/>
              <a:ext cx="3" cy="5"/>
            </a:xfrm>
            <a:custGeom>
              <a:avLst/>
              <a:gdLst>
                <a:gd name="T0" fmla="*/ 0 w 11"/>
                <a:gd name="T1" fmla="*/ 5 h 20"/>
                <a:gd name="T2" fmla="*/ 1 w 11"/>
                <a:gd name="T3" fmla="*/ 3 h 20"/>
                <a:gd name="T4" fmla="*/ 3 w 1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0" y="20"/>
                  </a:moveTo>
                  <a:lnTo>
                    <a:pt x="5" y="10"/>
                  </a:lnTo>
                  <a:lnTo>
                    <a:pt x="11" y="0"/>
                  </a:lnTo>
                </a:path>
              </a:pathLst>
            </a:custGeom>
            <a:noFill/>
            <a:ln w="0">
              <a:solidFill>
                <a:schemeClr val="hlink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502" name="Freeform 328"/>
            <p:cNvSpPr>
              <a:spLocks/>
            </p:cNvSpPr>
            <p:nvPr/>
          </p:nvSpPr>
          <p:spPr bwMode="auto">
            <a:xfrm>
              <a:off x="1667" y="965"/>
              <a:ext cx="98" cy="170"/>
            </a:xfrm>
            <a:custGeom>
              <a:avLst/>
              <a:gdLst>
                <a:gd name="T0" fmla="*/ 0 w 391"/>
                <a:gd name="T1" fmla="*/ 170 h 680"/>
                <a:gd name="T2" fmla="*/ 49 w 391"/>
                <a:gd name="T3" fmla="*/ 85 h 680"/>
                <a:gd name="T4" fmla="*/ 98 w 391"/>
                <a:gd name="T5" fmla="*/ 0 h 6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1" h="680">
                  <a:moveTo>
                    <a:pt x="0" y="680"/>
                  </a:moveTo>
                  <a:lnTo>
                    <a:pt x="195" y="340"/>
                  </a:lnTo>
                  <a:lnTo>
                    <a:pt x="391" y="0"/>
                  </a:lnTo>
                </a:path>
              </a:pathLst>
            </a:custGeom>
            <a:noFill/>
            <a:ln w="0">
              <a:solidFill>
                <a:schemeClr val="hlink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503" name="Freeform 329"/>
            <p:cNvSpPr>
              <a:spLocks/>
            </p:cNvSpPr>
            <p:nvPr/>
          </p:nvSpPr>
          <p:spPr bwMode="auto">
            <a:xfrm>
              <a:off x="1667" y="1044"/>
              <a:ext cx="116" cy="201"/>
            </a:xfrm>
            <a:custGeom>
              <a:avLst/>
              <a:gdLst>
                <a:gd name="T0" fmla="*/ 0 w 464"/>
                <a:gd name="T1" fmla="*/ 201 h 806"/>
                <a:gd name="T2" fmla="*/ 96 w 464"/>
                <a:gd name="T3" fmla="*/ 34 h 806"/>
                <a:gd name="T4" fmla="*/ 116 w 464"/>
                <a:gd name="T5" fmla="*/ 0 h 8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4" h="806">
                  <a:moveTo>
                    <a:pt x="0" y="806"/>
                  </a:moveTo>
                  <a:lnTo>
                    <a:pt x="385" y="136"/>
                  </a:lnTo>
                  <a:lnTo>
                    <a:pt x="464" y="0"/>
                  </a:lnTo>
                </a:path>
              </a:pathLst>
            </a:custGeom>
            <a:noFill/>
            <a:ln w="0">
              <a:solidFill>
                <a:schemeClr val="hlink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504" name="Freeform 330"/>
            <p:cNvSpPr>
              <a:spLocks/>
            </p:cNvSpPr>
            <p:nvPr/>
          </p:nvSpPr>
          <p:spPr bwMode="auto">
            <a:xfrm>
              <a:off x="1667" y="1154"/>
              <a:ext cx="116" cy="202"/>
            </a:xfrm>
            <a:custGeom>
              <a:avLst/>
              <a:gdLst>
                <a:gd name="T0" fmla="*/ 0 w 464"/>
                <a:gd name="T1" fmla="*/ 202 h 807"/>
                <a:gd name="T2" fmla="*/ 12 w 464"/>
                <a:gd name="T3" fmla="*/ 181 h 807"/>
                <a:gd name="T4" fmla="*/ 116 w 464"/>
                <a:gd name="T5" fmla="*/ 0 h 8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4" h="807">
                  <a:moveTo>
                    <a:pt x="0" y="807"/>
                  </a:moveTo>
                  <a:lnTo>
                    <a:pt x="48" y="722"/>
                  </a:lnTo>
                  <a:lnTo>
                    <a:pt x="464" y="0"/>
                  </a:lnTo>
                </a:path>
              </a:pathLst>
            </a:custGeom>
            <a:noFill/>
            <a:ln w="0">
              <a:solidFill>
                <a:schemeClr val="hlink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505" name="Line 331"/>
            <p:cNvSpPr>
              <a:spLocks noChangeShapeType="1"/>
            </p:cNvSpPr>
            <p:nvPr/>
          </p:nvSpPr>
          <p:spPr bwMode="auto">
            <a:xfrm flipV="1">
              <a:off x="1667" y="1392"/>
              <a:ext cx="43" cy="74"/>
            </a:xfrm>
            <a:prstGeom prst="line">
              <a:avLst/>
            </a:prstGeom>
            <a:noFill/>
            <a:ln w="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506" name="Freeform 332"/>
            <p:cNvSpPr>
              <a:spLocks/>
            </p:cNvSpPr>
            <p:nvPr/>
          </p:nvSpPr>
          <p:spPr bwMode="auto">
            <a:xfrm>
              <a:off x="1710" y="1264"/>
              <a:ext cx="73" cy="128"/>
            </a:xfrm>
            <a:custGeom>
              <a:avLst/>
              <a:gdLst>
                <a:gd name="T0" fmla="*/ 73 w 295"/>
                <a:gd name="T1" fmla="*/ 0 h 512"/>
                <a:gd name="T2" fmla="*/ 17 w 295"/>
                <a:gd name="T3" fmla="*/ 98 h 512"/>
                <a:gd name="T4" fmla="*/ 0 w 295"/>
                <a:gd name="T5" fmla="*/ 128 h 5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5" h="512">
                  <a:moveTo>
                    <a:pt x="295" y="0"/>
                  </a:moveTo>
                  <a:lnTo>
                    <a:pt x="69" y="392"/>
                  </a:lnTo>
                  <a:lnTo>
                    <a:pt x="0" y="512"/>
                  </a:lnTo>
                </a:path>
              </a:pathLst>
            </a:custGeom>
            <a:noFill/>
            <a:ln w="0">
              <a:solidFill>
                <a:schemeClr val="hlink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507" name="Line 333"/>
            <p:cNvSpPr>
              <a:spLocks noChangeShapeType="1"/>
            </p:cNvSpPr>
            <p:nvPr/>
          </p:nvSpPr>
          <p:spPr bwMode="auto">
            <a:xfrm flipV="1">
              <a:off x="1667" y="1495"/>
              <a:ext cx="47" cy="81"/>
            </a:xfrm>
            <a:prstGeom prst="line">
              <a:avLst/>
            </a:prstGeom>
            <a:noFill/>
            <a:ln w="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508" name="Line 334"/>
            <p:cNvSpPr>
              <a:spLocks noChangeShapeType="1"/>
            </p:cNvSpPr>
            <p:nvPr/>
          </p:nvSpPr>
          <p:spPr bwMode="auto">
            <a:xfrm flipV="1">
              <a:off x="1774" y="1374"/>
              <a:ext cx="9" cy="15"/>
            </a:xfrm>
            <a:prstGeom prst="line">
              <a:avLst/>
            </a:prstGeom>
            <a:noFill/>
            <a:ln w="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509" name="Freeform 335"/>
            <p:cNvSpPr>
              <a:spLocks/>
            </p:cNvSpPr>
            <p:nvPr/>
          </p:nvSpPr>
          <p:spPr bwMode="auto">
            <a:xfrm>
              <a:off x="1714" y="1389"/>
              <a:ext cx="60" cy="106"/>
            </a:xfrm>
            <a:custGeom>
              <a:avLst/>
              <a:gdLst>
                <a:gd name="T0" fmla="*/ 0 w 243"/>
                <a:gd name="T1" fmla="*/ 106 h 421"/>
                <a:gd name="T2" fmla="*/ 43 w 243"/>
                <a:gd name="T3" fmla="*/ 30 h 421"/>
                <a:gd name="T4" fmla="*/ 60 w 243"/>
                <a:gd name="T5" fmla="*/ 0 h 4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3" h="421">
                  <a:moveTo>
                    <a:pt x="0" y="421"/>
                  </a:moveTo>
                  <a:lnTo>
                    <a:pt x="173" y="120"/>
                  </a:lnTo>
                  <a:lnTo>
                    <a:pt x="243" y="0"/>
                  </a:lnTo>
                </a:path>
              </a:pathLst>
            </a:custGeom>
            <a:noFill/>
            <a:ln w="0">
              <a:solidFill>
                <a:schemeClr val="hlink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510" name="Freeform 336"/>
            <p:cNvSpPr>
              <a:spLocks/>
            </p:cNvSpPr>
            <p:nvPr/>
          </p:nvSpPr>
          <p:spPr bwMode="auto">
            <a:xfrm>
              <a:off x="1751" y="1484"/>
              <a:ext cx="32" cy="56"/>
            </a:xfrm>
            <a:custGeom>
              <a:avLst/>
              <a:gdLst>
                <a:gd name="T0" fmla="*/ 0 w 128"/>
                <a:gd name="T1" fmla="*/ 56 h 222"/>
                <a:gd name="T2" fmla="*/ 10 w 128"/>
                <a:gd name="T3" fmla="*/ 38 h 222"/>
                <a:gd name="T4" fmla="*/ 32 w 128"/>
                <a:gd name="T5" fmla="*/ 0 h 2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222">
                  <a:moveTo>
                    <a:pt x="0" y="222"/>
                  </a:moveTo>
                  <a:lnTo>
                    <a:pt x="41" y="152"/>
                  </a:lnTo>
                  <a:lnTo>
                    <a:pt x="128" y="0"/>
                  </a:lnTo>
                </a:path>
              </a:pathLst>
            </a:custGeom>
            <a:noFill/>
            <a:ln w="0">
              <a:solidFill>
                <a:schemeClr val="hlink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120145" name="Line 337"/>
          <p:cNvSpPr>
            <a:spLocks noChangeShapeType="1"/>
          </p:cNvSpPr>
          <p:nvPr/>
        </p:nvSpPr>
        <p:spPr bwMode="auto">
          <a:xfrm flipV="1">
            <a:off x="1997075" y="2487613"/>
            <a:ext cx="396875" cy="230187"/>
          </a:xfrm>
          <a:prstGeom prst="line">
            <a:avLst/>
          </a:prstGeom>
          <a:noFill/>
          <a:ln w="57150">
            <a:solidFill>
              <a:srgbClr val="ACF725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20146" name="Line 338"/>
          <p:cNvSpPr>
            <a:spLocks noChangeShapeType="1"/>
          </p:cNvSpPr>
          <p:nvPr/>
        </p:nvSpPr>
        <p:spPr bwMode="auto">
          <a:xfrm flipV="1">
            <a:off x="990600" y="2924175"/>
            <a:ext cx="766763" cy="442913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20147" name="Line 339"/>
          <p:cNvSpPr>
            <a:spLocks noChangeShapeType="1"/>
          </p:cNvSpPr>
          <p:nvPr/>
        </p:nvSpPr>
        <p:spPr bwMode="auto">
          <a:xfrm flipV="1">
            <a:off x="990600" y="3103563"/>
            <a:ext cx="766763" cy="442912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20148" name="Line 340"/>
          <p:cNvSpPr>
            <a:spLocks noChangeShapeType="1"/>
          </p:cNvSpPr>
          <p:nvPr/>
        </p:nvSpPr>
        <p:spPr bwMode="auto">
          <a:xfrm>
            <a:off x="1757363" y="2855913"/>
            <a:ext cx="1587" cy="68262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20149" name="Line 341"/>
          <p:cNvSpPr>
            <a:spLocks noChangeShapeType="1"/>
          </p:cNvSpPr>
          <p:nvPr/>
        </p:nvSpPr>
        <p:spPr bwMode="auto">
          <a:xfrm>
            <a:off x="1757363" y="3103563"/>
            <a:ext cx="1587" cy="66675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20150" name="Line 342"/>
          <p:cNvSpPr>
            <a:spLocks noChangeShapeType="1"/>
          </p:cNvSpPr>
          <p:nvPr/>
        </p:nvSpPr>
        <p:spPr bwMode="auto">
          <a:xfrm>
            <a:off x="2128838" y="2057400"/>
            <a:ext cx="1587" cy="898525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20151" name="Line 343"/>
          <p:cNvSpPr>
            <a:spLocks noChangeShapeType="1"/>
          </p:cNvSpPr>
          <p:nvPr/>
        </p:nvSpPr>
        <p:spPr bwMode="auto">
          <a:xfrm>
            <a:off x="2184400" y="2025650"/>
            <a:ext cx="1588" cy="898525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20152" name="Line 344"/>
          <p:cNvSpPr>
            <a:spLocks noChangeShapeType="1"/>
          </p:cNvSpPr>
          <p:nvPr/>
        </p:nvSpPr>
        <p:spPr bwMode="auto">
          <a:xfrm>
            <a:off x="2603500" y="1782763"/>
            <a:ext cx="1588" cy="898525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120153" name="Group 345"/>
          <p:cNvGrpSpPr>
            <a:grpSpLocks/>
          </p:cNvGrpSpPr>
          <p:nvPr/>
        </p:nvGrpSpPr>
        <p:grpSpPr bwMode="auto">
          <a:xfrm>
            <a:off x="2336800" y="4516438"/>
            <a:ext cx="2360613" cy="1350962"/>
            <a:chOff x="1499" y="2744"/>
            <a:chExt cx="1487" cy="851"/>
          </a:xfrm>
        </p:grpSpPr>
        <p:sp>
          <p:nvSpPr>
            <p:cNvPr id="12439" name="Line 346"/>
            <p:cNvSpPr>
              <a:spLocks noChangeShapeType="1"/>
            </p:cNvSpPr>
            <p:nvPr/>
          </p:nvSpPr>
          <p:spPr bwMode="auto">
            <a:xfrm flipV="1">
              <a:off x="2430" y="3002"/>
              <a:ext cx="35" cy="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12440" name="Group 347"/>
            <p:cNvGrpSpPr>
              <a:grpSpLocks/>
            </p:cNvGrpSpPr>
            <p:nvPr/>
          </p:nvGrpSpPr>
          <p:grpSpPr bwMode="auto">
            <a:xfrm>
              <a:off x="1499" y="2744"/>
              <a:ext cx="1487" cy="851"/>
              <a:chOff x="1499" y="2744"/>
              <a:chExt cx="1487" cy="851"/>
            </a:xfrm>
          </p:grpSpPr>
          <p:grpSp>
            <p:nvGrpSpPr>
              <p:cNvPr id="12441" name="Group 348"/>
              <p:cNvGrpSpPr>
                <a:grpSpLocks/>
              </p:cNvGrpSpPr>
              <p:nvPr/>
            </p:nvGrpSpPr>
            <p:grpSpPr bwMode="auto">
              <a:xfrm>
                <a:off x="2337" y="2779"/>
                <a:ext cx="589" cy="340"/>
                <a:chOff x="2337" y="2779"/>
                <a:chExt cx="589" cy="340"/>
              </a:xfrm>
            </p:grpSpPr>
            <p:sp>
              <p:nvSpPr>
                <p:cNvPr id="12494" name="Line 349"/>
                <p:cNvSpPr>
                  <a:spLocks noChangeShapeType="1"/>
                </p:cNvSpPr>
                <p:nvPr/>
              </p:nvSpPr>
              <p:spPr bwMode="auto">
                <a:xfrm>
                  <a:off x="2337" y="2779"/>
                  <a:ext cx="114" cy="66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95" name="Line 350"/>
                <p:cNvSpPr>
                  <a:spLocks noChangeShapeType="1"/>
                </p:cNvSpPr>
                <p:nvPr/>
              </p:nvSpPr>
              <p:spPr bwMode="auto">
                <a:xfrm>
                  <a:off x="2469" y="2855"/>
                  <a:ext cx="20" cy="1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96" name="Line 351"/>
                <p:cNvSpPr>
                  <a:spLocks noChangeShapeType="1"/>
                </p:cNvSpPr>
                <p:nvPr/>
              </p:nvSpPr>
              <p:spPr bwMode="auto">
                <a:xfrm>
                  <a:off x="2508" y="2878"/>
                  <a:ext cx="95" cy="5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97" name="Line 352"/>
                <p:cNvSpPr>
                  <a:spLocks noChangeShapeType="1"/>
                </p:cNvSpPr>
                <p:nvPr/>
              </p:nvSpPr>
              <p:spPr bwMode="auto">
                <a:xfrm>
                  <a:off x="2622" y="2943"/>
                  <a:ext cx="19" cy="12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98" name="Line 353"/>
                <p:cNvSpPr>
                  <a:spLocks noChangeShapeType="1"/>
                </p:cNvSpPr>
                <p:nvPr/>
              </p:nvSpPr>
              <p:spPr bwMode="auto">
                <a:xfrm>
                  <a:off x="2660" y="2966"/>
                  <a:ext cx="95" cy="5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99" name="Line 354"/>
                <p:cNvSpPr>
                  <a:spLocks noChangeShapeType="1"/>
                </p:cNvSpPr>
                <p:nvPr/>
              </p:nvSpPr>
              <p:spPr bwMode="auto">
                <a:xfrm>
                  <a:off x="2774" y="3031"/>
                  <a:ext cx="19" cy="12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500" name="Line 355"/>
                <p:cNvSpPr>
                  <a:spLocks noChangeShapeType="1"/>
                </p:cNvSpPr>
                <p:nvPr/>
              </p:nvSpPr>
              <p:spPr bwMode="auto">
                <a:xfrm>
                  <a:off x="2812" y="3054"/>
                  <a:ext cx="114" cy="6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12442" name="Group 356"/>
              <p:cNvGrpSpPr>
                <a:grpSpLocks/>
              </p:cNvGrpSpPr>
              <p:nvPr/>
            </p:nvGrpSpPr>
            <p:grpSpPr bwMode="auto">
              <a:xfrm>
                <a:off x="1982" y="3149"/>
                <a:ext cx="287" cy="166"/>
                <a:chOff x="1982" y="3149"/>
                <a:chExt cx="287" cy="166"/>
              </a:xfrm>
            </p:grpSpPr>
            <p:sp>
              <p:nvSpPr>
                <p:cNvPr id="12491" name="Line 357"/>
                <p:cNvSpPr>
                  <a:spLocks noChangeShapeType="1"/>
                </p:cNvSpPr>
                <p:nvPr/>
              </p:nvSpPr>
              <p:spPr bwMode="auto">
                <a:xfrm>
                  <a:off x="1982" y="3149"/>
                  <a:ext cx="115" cy="67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92" name="Line 358"/>
                <p:cNvSpPr>
                  <a:spLocks noChangeShapeType="1"/>
                </p:cNvSpPr>
                <p:nvPr/>
              </p:nvSpPr>
              <p:spPr bwMode="auto">
                <a:xfrm>
                  <a:off x="2116" y="3227"/>
                  <a:ext cx="19" cy="1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93" name="Line 359"/>
                <p:cNvSpPr>
                  <a:spLocks noChangeShapeType="1"/>
                </p:cNvSpPr>
                <p:nvPr/>
              </p:nvSpPr>
              <p:spPr bwMode="auto">
                <a:xfrm>
                  <a:off x="2154" y="3249"/>
                  <a:ext cx="115" cy="66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12443" name="Group 360"/>
              <p:cNvGrpSpPr>
                <a:grpSpLocks/>
              </p:cNvGrpSpPr>
              <p:nvPr/>
            </p:nvGrpSpPr>
            <p:grpSpPr bwMode="auto">
              <a:xfrm>
                <a:off x="1685" y="2767"/>
                <a:ext cx="1266" cy="719"/>
                <a:chOff x="1685" y="2767"/>
                <a:chExt cx="1266" cy="719"/>
              </a:xfrm>
            </p:grpSpPr>
            <p:sp>
              <p:nvSpPr>
                <p:cNvPr id="12474" name="Line 361"/>
                <p:cNvSpPr>
                  <a:spLocks noChangeShapeType="1"/>
                </p:cNvSpPr>
                <p:nvPr/>
              </p:nvSpPr>
              <p:spPr bwMode="auto">
                <a:xfrm flipH="1">
                  <a:off x="2882" y="2767"/>
                  <a:ext cx="69" cy="39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75" name="Line 362"/>
                <p:cNvSpPr>
                  <a:spLocks noChangeShapeType="1"/>
                </p:cNvSpPr>
                <p:nvPr/>
              </p:nvSpPr>
              <p:spPr bwMode="auto">
                <a:xfrm flipH="1">
                  <a:off x="2844" y="2817"/>
                  <a:ext cx="19" cy="1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76" name="Line 363"/>
                <p:cNvSpPr>
                  <a:spLocks noChangeShapeType="1"/>
                </p:cNvSpPr>
                <p:nvPr/>
              </p:nvSpPr>
              <p:spPr bwMode="auto">
                <a:xfrm flipH="1">
                  <a:off x="2730" y="2839"/>
                  <a:ext cx="95" cy="54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77" name="Line 364"/>
                <p:cNvSpPr>
                  <a:spLocks noChangeShapeType="1"/>
                </p:cNvSpPr>
                <p:nvPr/>
              </p:nvSpPr>
              <p:spPr bwMode="auto">
                <a:xfrm flipH="1">
                  <a:off x="2691" y="2904"/>
                  <a:ext cx="19" cy="1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78" name="Line 365"/>
                <p:cNvSpPr>
                  <a:spLocks noChangeShapeType="1"/>
                </p:cNvSpPr>
                <p:nvPr/>
              </p:nvSpPr>
              <p:spPr bwMode="auto">
                <a:xfrm flipH="1">
                  <a:off x="2576" y="2925"/>
                  <a:ext cx="96" cy="5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79" name="Line 366"/>
                <p:cNvSpPr>
                  <a:spLocks noChangeShapeType="1"/>
                </p:cNvSpPr>
                <p:nvPr/>
              </p:nvSpPr>
              <p:spPr bwMode="auto">
                <a:xfrm flipH="1">
                  <a:off x="2538" y="2991"/>
                  <a:ext cx="19" cy="1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80" name="Line 367"/>
                <p:cNvSpPr>
                  <a:spLocks noChangeShapeType="1"/>
                </p:cNvSpPr>
                <p:nvPr/>
              </p:nvSpPr>
              <p:spPr bwMode="auto">
                <a:xfrm flipH="1">
                  <a:off x="2423" y="3013"/>
                  <a:ext cx="96" cy="54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81" name="Line 368"/>
                <p:cNvSpPr>
                  <a:spLocks noChangeShapeType="1"/>
                </p:cNvSpPr>
                <p:nvPr/>
              </p:nvSpPr>
              <p:spPr bwMode="auto">
                <a:xfrm flipH="1">
                  <a:off x="2385" y="3078"/>
                  <a:ext cx="19" cy="1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82" name="Line 369"/>
                <p:cNvSpPr>
                  <a:spLocks noChangeShapeType="1"/>
                </p:cNvSpPr>
                <p:nvPr/>
              </p:nvSpPr>
              <p:spPr bwMode="auto">
                <a:xfrm flipH="1">
                  <a:off x="2270" y="3099"/>
                  <a:ext cx="96" cy="5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83" name="Line 370"/>
                <p:cNvSpPr>
                  <a:spLocks noChangeShapeType="1"/>
                </p:cNvSpPr>
                <p:nvPr/>
              </p:nvSpPr>
              <p:spPr bwMode="auto">
                <a:xfrm flipH="1">
                  <a:off x="2232" y="3165"/>
                  <a:ext cx="19" cy="1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84" name="Line 371"/>
                <p:cNvSpPr>
                  <a:spLocks noChangeShapeType="1"/>
                </p:cNvSpPr>
                <p:nvPr/>
              </p:nvSpPr>
              <p:spPr bwMode="auto">
                <a:xfrm flipH="1">
                  <a:off x="2118" y="3186"/>
                  <a:ext cx="95" cy="5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85" name="Line 372"/>
                <p:cNvSpPr>
                  <a:spLocks noChangeShapeType="1"/>
                </p:cNvSpPr>
                <p:nvPr/>
              </p:nvSpPr>
              <p:spPr bwMode="auto">
                <a:xfrm flipH="1">
                  <a:off x="2079" y="3252"/>
                  <a:ext cx="19" cy="1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86" name="Line 373"/>
                <p:cNvSpPr>
                  <a:spLocks noChangeShapeType="1"/>
                </p:cNvSpPr>
                <p:nvPr/>
              </p:nvSpPr>
              <p:spPr bwMode="auto">
                <a:xfrm flipH="1">
                  <a:off x="1964" y="3273"/>
                  <a:ext cx="96" cy="5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87" name="Line 374"/>
                <p:cNvSpPr>
                  <a:spLocks noChangeShapeType="1"/>
                </p:cNvSpPr>
                <p:nvPr/>
              </p:nvSpPr>
              <p:spPr bwMode="auto">
                <a:xfrm flipH="1">
                  <a:off x="1926" y="3339"/>
                  <a:ext cx="19" cy="1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88" name="Line 375"/>
                <p:cNvSpPr>
                  <a:spLocks noChangeShapeType="1"/>
                </p:cNvSpPr>
                <p:nvPr/>
              </p:nvSpPr>
              <p:spPr bwMode="auto">
                <a:xfrm flipH="1">
                  <a:off x="1811" y="3360"/>
                  <a:ext cx="96" cy="5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89" name="Line 376"/>
                <p:cNvSpPr>
                  <a:spLocks noChangeShapeType="1"/>
                </p:cNvSpPr>
                <p:nvPr/>
              </p:nvSpPr>
              <p:spPr bwMode="auto">
                <a:xfrm flipH="1">
                  <a:off x="1773" y="3426"/>
                  <a:ext cx="19" cy="1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90" name="Line 377"/>
                <p:cNvSpPr>
                  <a:spLocks noChangeShapeType="1"/>
                </p:cNvSpPr>
                <p:nvPr/>
              </p:nvSpPr>
              <p:spPr bwMode="auto">
                <a:xfrm flipH="1">
                  <a:off x="1685" y="3447"/>
                  <a:ext cx="69" cy="39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12444" name="Group 378"/>
              <p:cNvGrpSpPr>
                <a:grpSpLocks/>
              </p:cNvGrpSpPr>
              <p:nvPr/>
            </p:nvGrpSpPr>
            <p:grpSpPr bwMode="auto">
              <a:xfrm>
                <a:off x="1499" y="2744"/>
                <a:ext cx="1487" cy="851"/>
                <a:chOff x="1499" y="2744"/>
                <a:chExt cx="1487" cy="851"/>
              </a:xfrm>
            </p:grpSpPr>
            <p:sp>
              <p:nvSpPr>
                <p:cNvPr id="12445" name="Line 379"/>
                <p:cNvSpPr>
                  <a:spLocks noChangeShapeType="1"/>
                </p:cNvSpPr>
                <p:nvPr/>
              </p:nvSpPr>
              <p:spPr bwMode="auto">
                <a:xfrm>
                  <a:off x="1499" y="3305"/>
                  <a:ext cx="205" cy="118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46" name="Line 380"/>
                <p:cNvSpPr>
                  <a:spLocks noChangeShapeType="1"/>
                </p:cNvSpPr>
                <p:nvPr/>
              </p:nvSpPr>
              <p:spPr bwMode="auto">
                <a:xfrm flipH="1" flipV="1">
                  <a:off x="2430" y="3023"/>
                  <a:ext cx="37" cy="21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47" name="Freeform 381"/>
                <p:cNvSpPr>
                  <a:spLocks/>
                </p:cNvSpPr>
                <p:nvPr/>
              </p:nvSpPr>
              <p:spPr bwMode="auto">
                <a:xfrm>
                  <a:off x="2572" y="2839"/>
                  <a:ext cx="194" cy="32"/>
                </a:xfrm>
                <a:custGeom>
                  <a:avLst/>
                  <a:gdLst>
                    <a:gd name="T0" fmla="*/ 192 w 776"/>
                    <a:gd name="T1" fmla="*/ 31 h 129"/>
                    <a:gd name="T2" fmla="*/ 189 w 776"/>
                    <a:gd name="T3" fmla="*/ 29 h 129"/>
                    <a:gd name="T4" fmla="*/ 186 w 776"/>
                    <a:gd name="T5" fmla="*/ 28 h 129"/>
                    <a:gd name="T6" fmla="*/ 183 w 776"/>
                    <a:gd name="T7" fmla="*/ 26 h 129"/>
                    <a:gd name="T8" fmla="*/ 180 w 776"/>
                    <a:gd name="T9" fmla="*/ 24 h 129"/>
                    <a:gd name="T10" fmla="*/ 176 w 776"/>
                    <a:gd name="T11" fmla="*/ 23 h 129"/>
                    <a:gd name="T12" fmla="*/ 173 w 776"/>
                    <a:gd name="T13" fmla="*/ 22 h 129"/>
                    <a:gd name="T14" fmla="*/ 170 w 776"/>
                    <a:gd name="T15" fmla="*/ 20 h 129"/>
                    <a:gd name="T16" fmla="*/ 166 w 776"/>
                    <a:gd name="T17" fmla="*/ 19 h 129"/>
                    <a:gd name="T18" fmla="*/ 163 w 776"/>
                    <a:gd name="T19" fmla="*/ 17 h 129"/>
                    <a:gd name="T20" fmla="*/ 159 w 776"/>
                    <a:gd name="T21" fmla="*/ 16 h 129"/>
                    <a:gd name="T22" fmla="*/ 156 w 776"/>
                    <a:gd name="T23" fmla="*/ 15 h 129"/>
                    <a:gd name="T24" fmla="*/ 152 w 776"/>
                    <a:gd name="T25" fmla="*/ 14 h 129"/>
                    <a:gd name="T26" fmla="*/ 149 w 776"/>
                    <a:gd name="T27" fmla="*/ 13 h 129"/>
                    <a:gd name="T28" fmla="*/ 145 w 776"/>
                    <a:gd name="T29" fmla="*/ 12 h 129"/>
                    <a:gd name="T30" fmla="*/ 141 w 776"/>
                    <a:gd name="T31" fmla="*/ 11 h 129"/>
                    <a:gd name="T32" fmla="*/ 138 w 776"/>
                    <a:gd name="T33" fmla="*/ 10 h 129"/>
                    <a:gd name="T34" fmla="*/ 134 w 776"/>
                    <a:gd name="T35" fmla="*/ 9 h 129"/>
                    <a:gd name="T36" fmla="*/ 130 w 776"/>
                    <a:gd name="T37" fmla="*/ 8 h 129"/>
                    <a:gd name="T38" fmla="*/ 126 w 776"/>
                    <a:gd name="T39" fmla="*/ 7 h 129"/>
                    <a:gd name="T40" fmla="*/ 122 w 776"/>
                    <a:gd name="T41" fmla="*/ 6 h 129"/>
                    <a:gd name="T42" fmla="*/ 118 w 776"/>
                    <a:gd name="T43" fmla="*/ 5 h 129"/>
                    <a:gd name="T44" fmla="*/ 114 w 776"/>
                    <a:gd name="T45" fmla="*/ 5 h 129"/>
                    <a:gd name="T46" fmla="*/ 111 w 776"/>
                    <a:gd name="T47" fmla="*/ 4 h 129"/>
                    <a:gd name="T48" fmla="*/ 107 w 776"/>
                    <a:gd name="T49" fmla="*/ 3 h 129"/>
                    <a:gd name="T50" fmla="*/ 103 w 776"/>
                    <a:gd name="T51" fmla="*/ 3 h 129"/>
                    <a:gd name="T52" fmla="*/ 99 w 776"/>
                    <a:gd name="T53" fmla="*/ 2 h 129"/>
                    <a:gd name="T54" fmla="*/ 95 w 776"/>
                    <a:gd name="T55" fmla="*/ 2 h 129"/>
                    <a:gd name="T56" fmla="*/ 91 w 776"/>
                    <a:gd name="T57" fmla="*/ 1 h 129"/>
                    <a:gd name="T58" fmla="*/ 86 w 776"/>
                    <a:gd name="T59" fmla="*/ 1 h 129"/>
                    <a:gd name="T60" fmla="*/ 82 w 776"/>
                    <a:gd name="T61" fmla="*/ 1 h 129"/>
                    <a:gd name="T62" fmla="*/ 78 w 776"/>
                    <a:gd name="T63" fmla="*/ 0 h 129"/>
                    <a:gd name="T64" fmla="*/ 74 w 776"/>
                    <a:gd name="T65" fmla="*/ 0 h 129"/>
                    <a:gd name="T66" fmla="*/ 70 w 776"/>
                    <a:gd name="T67" fmla="*/ 0 h 129"/>
                    <a:gd name="T68" fmla="*/ 66 w 776"/>
                    <a:gd name="T69" fmla="*/ 0 h 129"/>
                    <a:gd name="T70" fmla="*/ 62 w 776"/>
                    <a:gd name="T71" fmla="*/ 0 h 129"/>
                    <a:gd name="T72" fmla="*/ 58 w 776"/>
                    <a:gd name="T73" fmla="*/ 0 h 129"/>
                    <a:gd name="T74" fmla="*/ 53 w 776"/>
                    <a:gd name="T75" fmla="*/ 0 h 129"/>
                    <a:gd name="T76" fmla="*/ 49 w 776"/>
                    <a:gd name="T77" fmla="*/ 0 h 129"/>
                    <a:gd name="T78" fmla="*/ 45 w 776"/>
                    <a:gd name="T79" fmla="*/ 0 h 129"/>
                    <a:gd name="T80" fmla="*/ 41 w 776"/>
                    <a:gd name="T81" fmla="*/ 0 h 129"/>
                    <a:gd name="T82" fmla="*/ 37 w 776"/>
                    <a:gd name="T83" fmla="*/ 1 h 129"/>
                    <a:gd name="T84" fmla="*/ 33 w 776"/>
                    <a:gd name="T85" fmla="*/ 1 h 129"/>
                    <a:gd name="T86" fmla="*/ 29 w 776"/>
                    <a:gd name="T87" fmla="*/ 1 h 129"/>
                    <a:gd name="T88" fmla="*/ 25 w 776"/>
                    <a:gd name="T89" fmla="*/ 2 h 129"/>
                    <a:gd name="T90" fmla="*/ 21 w 776"/>
                    <a:gd name="T91" fmla="*/ 2 h 129"/>
                    <a:gd name="T92" fmla="*/ 17 w 776"/>
                    <a:gd name="T93" fmla="*/ 3 h 129"/>
                    <a:gd name="T94" fmla="*/ 13 w 776"/>
                    <a:gd name="T95" fmla="*/ 3 h 129"/>
                    <a:gd name="T96" fmla="*/ 9 w 776"/>
                    <a:gd name="T97" fmla="*/ 4 h 129"/>
                    <a:gd name="T98" fmla="*/ 5 w 776"/>
                    <a:gd name="T99" fmla="*/ 4 h 129"/>
                    <a:gd name="T100" fmla="*/ 1 w 776"/>
                    <a:gd name="T101" fmla="*/ 5 h 129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0" t="0" r="r" b="b"/>
                  <a:pathLst>
                    <a:path w="776" h="129">
                      <a:moveTo>
                        <a:pt x="776" y="129"/>
                      </a:moveTo>
                      <a:lnTo>
                        <a:pt x="774" y="128"/>
                      </a:lnTo>
                      <a:lnTo>
                        <a:pt x="772" y="127"/>
                      </a:lnTo>
                      <a:lnTo>
                        <a:pt x="769" y="124"/>
                      </a:lnTo>
                      <a:lnTo>
                        <a:pt x="767" y="123"/>
                      </a:lnTo>
                      <a:lnTo>
                        <a:pt x="765" y="122"/>
                      </a:lnTo>
                      <a:lnTo>
                        <a:pt x="762" y="121"/>
                      </a:lnTo>
                      <a:lnTo>
                        <a:pt x="760" y="119"/>
                      </a:lnTo>
                      <a:lnTo>
                        <a:pt x="757" y="118"/>
                      </a:lnTo>
                      <a:lnTo>
                        <a:pt x="755" y="117"/>
                      </a:lnTo>
                      <a:lnTo>
                        <a:pt x="752" y="116"/>
                      </a:lnTo>
                      <a:lnTo>
                        <a:pt x="750" y="115"/>
                      </a:lnTo>
                      <a:lnTo>
                        <a:pt x="747" y="113"/>
                      </a:lnTo>
                      <a:lnTo>
                        <a:pt x="745" y="112"/>
                      </a:lnTo>
                      <a:lnTo>
                        <a:pt x="742" y="111"/>
                      </a:lnTo>
                      <a:lnTo>
                        <a:pt x="740" y="110"/>
                      </a:lnTo>
                      <a:lnTo>
                        <a:pt x="737" y="108"/>
                      </a:lnTo>
                      <a:lnTo>
                        <a:pt x="735" y="107"/>
                      </a:lnTo>
                      <a:lnTo>
                        <a:pt x="732" y="106"/>
                      </a:lnTo>
                      <a:lnTo>
                        <a:pt x="730" y="105"/>
                      </a:lnTo>
                      <a:lnTo>
                        <a:pt x="727" y="103"/>
                      </a:lnTo>
                      <a:lnTo>
                        <a:pt x="725" y="102"/>
                      </a:lnTo>
                      <a:lnTo>
                        <a:pt x="723" y="101"/>
                      </a:lnTo>
                      <a:lnTo>
                        <a:pt x="720" y="100"/>
                      </a:lnTo>
                      <a:lnTo>
                        <a:pt x="718" y="98"/>
                      </a:lnTo>
                      <a:lnTo>
                        <a:pt x="715" y="97"/>
                      </a:lnTo>
                      <a:lnTo>
                        <a:pt x="713" y="96"/>
                      </a:lnTo>
                      <a:lnTo>
                        <a:pt x="710" y="95"/>
                      </a:lnTo>
                      <a:lnTo>
                        <a:pt x="708" y="94"/>
                      </a:lnTo>
                      <a:lnTo>
                        <a:pt x="705" y="92"/>
                      </a:lnTo>
                      <a:lnTo>
                        <a:pt x="702" y="91"/>
                      </a:lnTo>
                      <a:lnTo>
                        <a:pt x="699" y="90"/>
                      </a:lnTo>
                      <a:lnTo>
                        <a:pt x="697" y="89"/>
                      </a:lnTo>
                      <a:lnTo>
                        <a:pt x="694" y="87"/>
                      </a:lnTo>
                      <a:lnTo>
                        <a:pt x="692" y="87"/>
                      </a:lnTo>
                      <a:lnTo>
                        <a:pt x="689" y="86"/>
                      </a:lnTo>
                      <a:lnTo>
                        <a:pt x="687" y="85"/>
                      </a:lnTo>
                      <a:lnTo>
                        <a:pt x="683" y="84"/>
                      </a:lnTo>
                      <a:lnTo>
                        <a:pt x="681" y="82"/>
                      </a:lnTo>
                      <a:lnTo>
                        <a:pt x="678" y="81"/>
                      </a:lnTo>
                      <a:lnTo>
                        <a:pt x="676" y="80"/>
                      </a:lnTo>
                      <a:lnTo>
                        <a:pt x="673" y="79"/>
                      </a:lnTo>
                      <a:lnTo>
                        <a:pt x="671" y="77"/>
                      </a:lnTo>
                      <a:lnTo>
                        <a:pt x="667" y="77"/>
                      </a:lnTo>
                      <a:lnTo>
                        <a:pt x="664" y="76"/>
                      </a:lnTo>
                      <a:lnTo>
                        <a:pt x="662" y="75"/>
                      </a:lnTo>
                      <a:lnTo>
                        <a:pt x="660" y="74"/>
                      </a:lnTo>
                      <a:lnTo>
                        <a:pt x="657" y="73"/>
                      </a:lnTo>
                      <a:lnTo>
                        <a:pt x="653" y="71"/>
                      </a:lnTo>
                      <a:lnTo>
                        <a:pt x="651" y="70"/>
                      </a:lnTo>
                      <a:lnTo>
                        <a:pt x="648" y="70"/>
                      </a:lnTo>
                      <a:lnTo>
                        <a:pt x="646" y="69"/>
                      </a:lnTo>
                      <a:lnTo>
                        <a:pt x="642" y="68"/>
                      </a:lnTo>
                      <a:lnTo>
                        <a:pt x="640" y="66"/>
                      </a:lnTo>
                      <a:lnTo>
                        <a:pt x="637" y="65"/>
                      </a:lnTo>
                      <a:lnTo>
                        <a:pt x="635" y="64"/>
                      </a:lnTo>
                      <a:lnTo>
                        <a:pt x="631" y="64"/>
                      </a:lnTo>
                      <a:lnTo>
                        <a:pt x="629" y="63"/>
                      </a:lnTo>
                      <a:lnTo>
                        <a:pt x="626" y="61"/>
                      </a:lnTo>
                      <a:lnTo>
                        <a:pt x="622" y="60"/>
                      </a:lnTo>
                      <a:lnTo>
                        <a:pt x="620" y="60"/>
                      </a:lnTo>
                      <a:lnTo>
                        <a:pt x="618" y="59"/>
                      </a:lnTo>
                      <a:lnTo>
                        <a:pt x="614" y="58"/>
                      </a:lnTo>
                      <a:lnTo>
                        <a:pt x="611" y="56"/>
                      </a:lnTo>
                      <a:lnTo>
                        <a:pt x="609" y="56"/>
                      </a:lnTo>
                      <a:lnTo>
                        <a:pt x="605" y="55"/>
                      </a:lnTo>
                      <a:lnTo>
                        <a:pt x="603" y="54"/>
                      </a:lnTo>
                      <a:lnTo>
                        <a:pt x="600" y="53"/>
                      </a:lnTo>
                      <a:lnTo>
                        <a:pt x="597" y="53"/>
                      </a:lnTo>
                      <a:lnTo>
                        <a:pt x="594" y="51"/>
                      </a:lnTo>
                      <a:lnTo>
                        <a:pt x="592" y="50"/>
                      </a:lnTo>
                      <a:lnTo>
                        <a:pt x="588" y="49"/>
                      </a:lnTo>
                      <a:lnTo>
                        <a:pt x="585" y="49"/>
                      </a:lnTo>
                      <a:lnTo>
                        <a:pt x="583" y="48"/>
                      </a:lnTo>
                      <a:lnTo>
                        <a:pt x="579" y="47"/>
                      </a:lnTo>
                      <a:lnTo>
                        <a:pt x="577" y="47"/>
                      </a:lnTo>
                      <a:lnTo>
                        <a:pt x="573" y="45"/>
                      </a:lnTo>
                      <a:lnTo>
                        <a:pt x="571" y="44"/>
                      </a:lnTo>
                      <a:lnTo>
                        <a:pt x="568" y="44"/>
                      </a:lnTo>
                      <a:lnTo>
                        <a:pt x="564" y="43"/>
                      </a:lnTo>
                      <a:lnTo>
                        <a:pt x="562" y="42"/>
                      </a:lnTo>
                      <a:lnTo>
                        <a:pt x="558" y="42"/>
                      </a:lnTo>
                      <a:lnTo>
                        <a:pt x="556" y="40"/>
                      </a:lnTo>
                      <a:lnTo>
                        <a:pt x="553" y="39"/>
                      </a:lnTo>
                      <a:lnTo>
                        <a:pt x="550" y="39"/>
                      </a:lnTo>
                      <a:lnTo>
                        <a:pt x="547" y="38"/>
                      </a:lnTo>
                      <a:lnTo>
                        <a:pt x="543" y="37"/>
                      </a:lnTo>
                      <a:lnTo>
                        <a:pt x="541" y="37"/>
                      </a:lnTo>
                      <a:lnTo>
                        <a:pt x="537" y="35"/>
                      </a:lnTo>
                      <a:lnTo>
                        <a:pt x="535" y="35"/>
                      </a:lnTo>
                      <a:lnTo>
                        <a:pt x="532" y="34"/>
                      </a:lnTo>
                      <a:lnTo>
                        <a:pt x="529" y="33"/>
                      </a:lnTo>
                      <a:lnTo>
                        <a:pt x="526" y="33"/>
                      </a:lnTo>
                      <a:lnTo>
                        <a:pt x="522" y="32"/>
                      </a:lnTo>
                      <a:lnTo>
                        <a:pt x="520" y="32"/>
                      </a:lnTo>
                      <a:lnTo>
                        <a:pt x="516" y="30"/>
                      </a:lnTo>
                      <a:lnTo>
                        <a:pt x="514" y="30"/>
                      </a:lnTo>
                      <a:lnTo>
                        <a:pt x="510" y="29"/>
                      </a:lnTo>
                      <a:lnTo>
                        <a:pt x="508" y="28"/>
                      </a:lnTo>
                      <a:lnTo>
                        <a:pt x="504" y="28"/>
                      </a:lnTo>
                      <a:lnTo>
                        <a:pt x="501" y="27"/>
                      </a:lnTo>
                      <a:lnTo>
                        <a:pt x="498" y="27"/>
                      </a:lnTo>
                      <a:lnTo>
                        <a:pt x="495" y="26"/>
                      </a:lnTo>
                      <a:lnTo>
                        <a:pt x="491" y="26"/>
                      </a:lnTo>
                      <a:lnTo>
                        <a:pt x="489" y="24"/>
                      </a:lnTo>
                      <a:lnTo>
                        <a:pt x="485" y="24"/>
                      </a:lnTo>
                      <a:lnTo>
                        <a:pt x="483" y="23"/>
                      </a:lnTo>
                      <a:lnTo>
                        <a:pt x="479" y="23"/>
                      </a:lnTo>
                      <a:lnTo>
                        <a:pt x="477" y="22"/>
                      </a:lnTo>
                      <a:lnTo>
                        <a:pt x="473" y="22"/>
                      </a:lnTo>
                      <a:lnTo>
                        <a:pt x="470" y="21"/>
                      </a:lnTo>
                      <a:lnTo>
                        <a:pt x="467" y="21"/>
                      </a:lnTo>
                      <a:lnTo>
                        <a:pt x="463" y="19"/>
                      </a:lnTo>
                      <a:lnTo>
                        <a:pt x="461" y="19"/>
                      </a:lnTo>
                      <a:lnTo>
                        <a:pt x="457" y="19"/>
                      </a:lnTo>
                      <a:lnTo>
                        <a:pt x="454" y="18"/>
                      </a:lnTo>
                      <a:lnTo>
                        <a:pt x="451" y="18"/>
                      </a:lnTo>
                      <a:lnTo>
                        <a:pt x="448" y="17"/>
                      </a:lnTo>
                      <a:lnTo>
                        <a:pt x="445" y="17"/>
                      </a:lnTo>
                      <a:lnTo>
                        <a:pt x="442" y="16"/>
                      </a:lnTo>
                      <a:lnTo>
                        <a:pt x="438" y="16"/>
                      </a:lnTo>
                      <a:lnTo>
                        <a:pt x="435" y="16"/>
                      </a:lnTo>
                      <a:lnTo>
                        <a:pt x="432" y="14"/>
                      </a:lnTo>
                      <a:lnTo>
                        <a:pt x="428" y="14"/>
                      </a:lnTo>
                      <a:lnTo>
                        <a:pt x="426" y="13"/>
                      </a:lnTo>
                      <a:lnTo>
                        <a:pt x="422" y="13"/>
                      </a:lnTo>
                      <a:lnTo>
                        <a:pt x="419" y="13"/>
                      </a:lnTo>
                      <a:lnTo>
                        <a:pt x="416" y="12"/>
                      </a:lnTo>
                      <a:lnTo>
                        <a:pt x="412" y="12"/>
                      </a:lnTo>
                      <a:lnTo>
                        <a:pt x="410" y="12"/>
                      </a:lnTo>
                      <a:lnTo>
                        <a:pt x="406" y="11"/>
                      </a:lnTo>
                      <a:lnTo>
                        <a:pt x="404" y="11"/>
                      </a:lnTo>
                      <a:lnTo>
                        <a:pt x="400" y="11"/>
                      </a:lnTo>
                      <a:lnTo>
                        <a:pt x="396" y="9"/>
                      </a:lnTo>
                      <a:lnTo>
                        <a:pt x="394" y="9"/>
                      </a:lnTo>
                      <a:lnTo>
                        <a:pt x="390" y="9"/>
                      </a:lnTo>
                      <a:lnTo>
                        <a:pt x="386" y="8"/>
                      </a:lnTo>
                      <a:lnTo>
                        <a:pt x="384" y="8"/>
                      </a:lnTo>
                      <a:lnTo>
                        <a:pt x="380" y="8"/>
                      </a:lnTo>
                      <a:lnTo>
                        <a:pt x="378" y="7"/>
                      </a:lnTo>
                      <a:lnTo>
                        <a:pt x="374" y="7"/>
                      </a:lnTo>
                      <a:lnTo>
                        <a:pt x="370" y="7"/>
                      </a:lnTo>
                      <a:lnTo>
                        <a:pt x="368" y="7"/>
                      </a:lnTo>
                      <a:lnTo>
                        <a:pt x="364" y="6"/>
                      </a:lnTo>
                      <a:lnTo>
                        <a:pt x="362" y="6"/>
                      </a:lnTo>
                      <a:lnTo>
                        <a:pt x="358" y="6"/>
                      </a:lnTo>
                      <a:lnTo>
                        <a:pt x="354" y="6"/>
                      </a:lnTo>
                      <a:lnTo>
                        <a:pt x="352" y="5"/>
                      </a:lnTo>
                      <a:lnTo>
                        <a:pt x="348" y="5"/>
                      </a:lnTo>
                      <a:lnTo>
                        <a:pt x="344" y="5"/>
                      </a:lnTo>
                      <a:lnTo>
                        <a:pt x="342" y="5"/>
                      </a:lnTo>
                      <a:lnTo>
                        <a:pt x="338" y="5"/>
                      </a:lnTo>
                      <a:lnTo>
                        <a:pt x="335" y="3"/>
                      </a:lnTo>
                      <a:lnTo>
                        <a:pt x="332" y="3"/>
                      </a:lnTo>
                      <a:lnTo>
                        <a:pt x="328" y="3"/>
                      </a:lnTo>
                      <a:lnTo>
                        <a:pt x="325" y="3"/>
                      </a:lnTo>
                      <a:lnTo>
                        <a:pt x="322" y="3"/>
                      </a:lnTo>
                      <a:lnTo>
                        <a:pt x="318" y="2"/>
                      </a:lnTo>
                      <a:lnTo>
                        <a:pt x="316" y="2"/>
                      </a:lnTo>
                      <a:lnTo>
                        <a:pt x="312" y="2"/>
                      </a:lnTo>
                      <a:lnTo>
                        <a:pt x="309" y="2"/>
                      </a:lnTo>
                      <a:lnTo>
                        <a:pt x="306" y="2"/>
                      </a:lnTo>
                      <a:lnTo>
                        <a:pt x="302" y="2"/>
                      </a:lnTo>
                      <a:lnTo>
                        <a:pt x="299" y="2"/>
                      </a:lnTo>
                      <a:lnTo>
                        <a:pt x="296" y="1"/>
                      </a:lnTo>
                      <a:lnTo>
                        <a:pt x="293" y="1"/>
                      </a:lnTo>
                      <a:lnTo>
                        <a:pt x="289" y="1"/>
                      </a:lnTo>
                      <a:lnTo>
                        <a:pt x="286" y="1"/>
                      </a:lnTo>
                      <a:lnTo>
                        <a:pt x="283" y="1"/>
                      </a:lnTo>
                      <a:lnTo>
                        <a:pt x="279" y="1"/>
                      </a:lnTo>
                      <a:lnTo>
                        <a:pt x="276" y="1"/>
                      </a:lnTo>
                      <a:lnTo>
                        <a:pt x="273" y="1"/>
                      </a:lnTo>
                      <a:lnTo>
                        <a:pt x="269" y="1"/>
                      </a:lnTo>
                      <a:lnTo>
                        <a:pt x="267" y="1"/>
                      </a:lnTo>
                      <a:lnTo>
                        <a:pt x="263" y="1"/>
                      </a:lnTo>
                      <a:lnTo>
                        <a:pt x="259" y="1"/>
                      </a:lnTo>
                      <a:lnTo>
                        <a:pt x="257" y="0"/>
                      </a:lnTo>
                      <a:lnTo>
                        <a:pt x="253" y="0"/>
                      </a:lnTo>
                      <a:lnTo>
                        <a:pt x="249" y="0"/>
                      </a:lnTo>
                      <a:lnTo>
                        <a:pt x="247" y="0"/>
                      </a:lnTo>
                      <a:lnTo>
                        <a:pt x="243" y="0"/>
                      </a:lnTo>
                      <a:lnTo>
                        <a:pt x="239" y="0"/>
                      </a:lnTo>
                      <a:lnTo>
                        <a:pt x="237" y="0"/>
                      </a:lnTo>
                      <a:lnTo>
                        <a:pt x="233" y="0"/>
                      </a:lnTo>
                      <a:lnTo>
                        <a:pt x="230" y="0"/>
                      </a:lnTo>
                      <a:lnTo>
                        <a:pt x="227" y="0"/>
                      </a:lnTo>
                      <a:lnTo>
                        <a:pt x="223" y="0"/>
                      </a:lnTo>
                      <a:lnTo>
                        <a:pt x="220" y="0"/>
                      </a:lnTo>
                      <a:lnTo>
                        <a:pt x="217" y="1"/>
                      </a:lnTo>
                      <a:lnTo>
                        <a:pt x="213" y="1"/>
                      </a:lnTo>
                      <a:lnTo>
                        <a:pt x="210" y="1"/>
                      </a:lnTo>
                      <a:lnTo>
                        <a:pt x="207" y="1"/>
                      </a:lnTo>
                      <a:lnTo>
                        <a:pt x="204" y="1"/>
                      </a:lnTo>
                      <a:lnTo>
                        <a:pt x="200" y="1"/>
                      </a:lnTo>
                      <a:lnTo>
                        <a:pt x="197" y="1"/>
                      </a:lnTo>
                      <a:lnTo>
                        <a:pt x="194" y="1"/>
                      </a:lnTo>
                      <a:lnTo>
                        <a:pt x="190" y="1"/>
                      </a:lnTo>
                      <a:lnTo>
                        <a:pt x="188" y="1"/>
                      </a:lnTo>
                      <a:lnTo>
                        <a:pt x="184" y="1"/>
                      </a:lnTo>
                      <a:lnTo>
                        <a:pt x="180" y="1"/>
                      </a:lnTo>
                      <a:lnTo>
                        <a:pt x="178" y="2"/>
                      </a:lnTo>
                      <a:lnTo>
                        <a:pt x="174" y="2"/>
                      </a:lnTo>
                      <a:lnTo>
                        <a:pt x="170" y="2"/>
                      </a:lnTo>
                      <a:lnTo>
                        <a:pt x="168" y="2"/>
                      </a:lnTo>
                      <a:lnTo>
                        <a:pt x="164" y="2"/>
                      </a:lnTo>
                      <a:lnTo>
                        <a:pt x="162" y="2"/>
                      </a:lnTo>
                      <a:lnTo>
                        <a:pt x="158" y="2"/>
                      </a:lnTo>
                      <a:lnTo>
                        <a:pt x="154" y="3"/>
                      </a:lnTo>
                      <a:lnTo>
                        <a:pt x="152" y="3"/>
                      </a:lnTo>
                      <a:lnTo>
                        <a:pt x="148" y="3"/>
                      </a:lnTo>
                      <a:lnTo>
                        <a:pt x="144" y="3"/>
                      </a:lnTo>
                      <a:lnTo>
                        <a:pt x="142" y="3"/>
                      </a:lnTo>
                      <a:lnTo>
                        <a:pt x="138" y="3"/>
                      </a:lnTo>
                      <a:lnTo>
                        <a:pt x="134" y="5"/>
                      </a:lnTo>
                      <a:lnTo>
                        <a:pt x="132" y="5"/>
                      </a:lnTo>
                      <a:lnTo>
                        <a:pt x="128" y="5"/>
                      </a:lnTo>
                      <a:lnTo>
                        <a:pt x="125" y="5"/>
                      </a:lnTo>
                      <a:lnTo>
                        <a:pt x="122" y="6"/>
                      </a:lnTo>
                      <a:lnTo>
                        <a:pt x="118" y="6"/>
                      </a:lnTo>
                      <a:lnTo>
                        <a:pt x="116" y="6"/>
                      </a:lnTo>
                      <a:lnTo>
                        <a:pt x="112" y="6"/>
                      </a:lnTo>
                      <a:lnTo>
                        <a:pt x="108" y="7"/>
                      </a:lnTo>
                      <a:lnTo>
                        <a:pt x="106" y="7"/>
                      </a:lnTo>
                      <a:lnTo>
                        <a:pt x="102" y="7"/>
                      </a:lnTo>
                      <a:lnTo>
                        <a:pt x="99" y="7"/>
                      </a:lnTo>
                      <a:lnTo>
                        <a:pt x="96" y="8"/>
                      </a:lnTo>
                      <a:lnTo>
                        <a:pt x="92" y="8"/>
                      </a:lnTo>
                      <a:lnTo>
                        <a:pt x="90" y="8"/>
                      </a:lnTo>
                      <a:lnTo>
                        <a:pt x="86" y="8"/>
                      </a:lnTo>
                      <a:lnTo>
                        <a:pt x="82" y="9"/>
                      </a:lnTo>
                      <a:lnTo>
                        <a:pt x="80" y="9"/>
                      </a:lnTo>
                      <a:lnTo>
                        <a:pt x="76" y="9"/>
                      </a:lnTo>
                      <a:lnTo>
                        <a:pt x="73" y="11"/>
                      </a:lnTo>
                      <a:lnTo>
                        <a:pt x="70" y="11"/>
                      </a:lnTo>
                      <a:lnTo>
                        <a:pt x="66" y="11"/>
                      </a:lnTo>
                      <a:lnTo>
                        <a:pt x="64" y="12"/>
                      </a:lnTo>
                      <a:lnTo>
                        <a:pt x="60" y="12"/>
                      </a:lnTo>
                      <a:lnTo>
                        <a:pt x="58" y="13"/>
                      </a:lnTo>
                      <a:lnTo>
                        <a:pt x="54" y="13"/>
                      </a:lnTo>
                      <a:lnTo>
                        <a:pt x="50" y="13"/>
                      </a:lnTo>
                      <a:lnTo>
                        <a:pt x="48" y="14"/>
                      </a:lnTo>
                      <a:lnTo>
                        <a:pt x="44" y="14"/>
                      </a:lnTo>
                      <a:lnTo>
                        <a:pt x="42" y="14"/>
                      </a:lnTo>
                      <a:lnTo>
                        <a:pt x="38" y="16"/>
                      </a:lnTo>
                      <a:lnTo>
                        <a:pt x="34" y="16"/>
                      </a:lnTo>
                      <a:lnTo>
                        <a:pt x="32" y="17"/>
                      </a:lnTo>
                      <a:lnTo>
                        <a:pt x="28" y="17"/>
                      </a:lnTo>
                      <a:lnTo>
                        <a:pt x="26" y="17"/>
                      </a:lnTo>
                      <a:lnTo>
                        <a:pt x="22" y="18"/>
                      </a:lnTo>
                      <a:lnTo>
                        <a:pt x="19" y="18"/>
                      </a:lnTo>
                      <a:lnTo>
                        <a:pt x="16" y="19"/>
                      </a:lnTo>
                      <a:lnTo>
                        <a:pt x="13" y="19"/>
                      </a:lnTo>
                      <a:lnTo>
                        <a:pt x="10" y="21"/>
                      </a:lnTo>
                      <a:lnTo>
                        <a:pt x="6" y="21"/>
                      </a:lnTo>
                      <a:lnTo>
                        <a:pt x="3" y="22"/>
                      </a:lnTo>
                      <a:lnTo>
                        <a:pt x="0" y="22"/>
                      </a:lnTo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48" name="Freeform 382"/>
                <p:cNvSpPr>
                  <a:spLocks/>
                </p:cNvSpPr>
                <p:nvPr/>
              </p:nvSpPr>
              <p:spPr bwMode="auto">
                <a:xfrm>
                  <a:off x="2443" y="2844"/>
                  <a:ext cx="129" cy="88"/>
                </a:xfrm>
                <a:custGeom>
                  <a:avLst/>
                  <a:gdLst>
                    <a:gd name="T0" fmla="*/ 126 w 516"/>
                    <a:gd name="T1" fmla="*/ 1 h 352"/>
                    <a:gd name="T2" fmla="*/ 122 w 516"/>
                    <a:gd name="T3" fmla="*/ 2 h 352"/>
                    <a:gd name="T4" fmla="*/ 118 w 516"/>
                    <a:gd name="T5" fmla="*/ 2 h 352"/>
                    <a:gd name="T6" fmla="*/ 115 w 516"/>
                    <a:gd name="T7" fmla="*/ 3 h 352"/>
                    <a:gd name="T8" fmla="*/ 111 w 516"/>
                    <a:gd name="T9" fmla="*/ 4 h 352"/>
                    <a:gd name="T10" fmla="*/ 107 w 516"/>
                    <a:gd name="T11" fmla="*/ 5 h 352"/>
                    <a:gd name="T12" fmla="*/ 103 w 516"/>
                    <a:gd name="T13" fmla="*/ 6 h 352"/>
                    <a:gd name="T14" fmla="*/ 100 w 516"/>
                    <a:gd name="T15" fmla="*/ 7 h 352"/>
                    <a:gd name="T16" fmla="*/ 96 w 516"/>
                    <a:gd name="T17" fmla="*/ 8 h 352"/>
                    <a:gd name="T18" fmla="*/ 93 w 516"/>
                    <a:gd name="T19" fmla="*/ 10 h 352"/>
                    <a:gd name="T20" fmla="*/ 89 w 516"/>
                    <a:gd name="T21" fmla="*/ 11 h 352"/>
                    <a:gd name="T22" fmla="*/ 85 w 516"/>
                    <a:gd name="T23" fmla="*/ 12 h 352"/>
                    <a:gd name="T24" fmla="*/ 82 w 516"/>
                    <a:gd name="T25" fmla="*/ 13 h 352"/>
                    <a:gd name="T26" fmla="*/ 79 w 516"/>
                    <a:gd name="T27" fmla="*/ 15 h 352"/>
                    <a:gd name="T28" fmla="*/ 75 w 516"/>
                    <a:gd name="T29" fmla="*/ 16 h 352"/>
                    <a:gd name="T30" fmla="*/ 72 w 516"/>
                    <a:gd name="T31" fmla="*/ 18 h 352"/>
                    <a:gd name="T32" fmla="*/ 69 w 516"/>
                    <a:gd name="T33" fmla="*/ 19 h 352"/>
                    <a:gd name="T34" fmla="*/ 66 w 516"/>
                    <a:gd name="T35" fmla="*/ 20 h 352"/>
                    <a:gd name="T36" fmla="*/ 62 w 516"/>
                    <a:gd name="T37" fmla="*/ 22 h 352"/>
                    <a:gd name="T38" fmla="*/ 60 w 516"/>
                    <a:gd name="T39" fmla="*/ 24 h 352"/>
                    <a:gd name="T40" fmla="*/ 56 w 516"/>
                    <a:gd name="T41" fmla="*/ 25 h 352"/>
                    <a:gd name="T42" fmla="*/ 53 w 516"/>
                    <a:gd name="T43" fmla="*/ 27 h 352"/>
                    <a:gd name="T44" fmla="*/ 51 w 516"/>
                    <a:gd name="T45" fmla="*/ 29 h 352"/>
                    <a:gd name="T46" fmla="*/ 48 w 516"/>
                    <a:gd name="T47" fmla="*/ 30 h 352"/>
                    <a:gd name="T48" fmla="*/ 45 w 516"/>
                    <a:gd name="T49" fmla="*/ 32 h 352"/>
                    <a:gd name="T50" fmla="*/ 42 w 516"/>
                    <a:gd name="T51" fmla="*/ 34 h 352"/>
                    <a:gd name="T52" fmla="*/ 40 w 516"/>
                    <a:gd name="T53" fmla="*/ 36 h 352"/>
                    <a:gd name="T54" fmla="*/ 37 w 516"/>
                    <a:gd name="T55" fmla="*/ 38 h 352"/>
                    <a:gd name="T56" fmla="*/ 35 w 516"/>
                    <a:gd name="T57" fmla="*/ 40 h 352"/>
                    <a:gd name="T58" fmla="*/ 32 w 516"/>
                    <a:gd name="T59" fmla="*/ 41 h 352"/>
                    <a:gd name="T60" fmla="*/ 30 w 516"/>
                    <a:gd name="T61" fmla="*/ 44 h 352"/>
                    <a:gd name="T62" fmla="*/ 28 w 516"/>
                    <a:gd name="T63" fmla="*/ 46 h 352"/>
                    <a:gd name="T64" fmla="*/ 26 w 516"/>
                    <a:gd name="T65" fmla="*/ 48 h 352"/>
                    <a:gd name="T66" fmla="*/ 23 w 516"/>
                    <a:gd name="T67" fmla="*/ 50 h 352"/>
                    <a:gd name="T68" fmla="*/ 22 w 516"/>
                    <a:gd name="T69" fmla="*/ 52 h 352"/>
                    <a:gd name="T70" fmla="*/ 20 w 516"/>
                    <a:gd name="T71" fmla="*/ 54 h 352"/>
                    <a:gd name="T72" fmla="*/ 18 w 516"/>
                    <a:gd name="T73" fmla="*/ 56 h 352"/>
                    <a:gd name="T74" fmla="*/ 16 w 516"/>
                    <a:gd name="T75" fmla="*/ 58 h 352"/>
                    <a:gd name="T76" fmla="*/ 14 w 516"/>
                    <a:gd name="T77" fmla="*/ 60 h 352"/>
                    <a:gd name="T78" fmla="*/ 13 w 516"/>
                    <a:gd name="T79" fmla="*/ 63 h 352"/>
                    <a:gd name="T80" fmla="*/ 11 w 516"/>
                    <a:gd name="T81" fmla="*/ 65 h 352"/>
                    <a:gd name="T82" fmla="*/ 10 w 516"/>
                    <a:gd name="T83" fmla="*/ 67 h 352"/>
                    <a:gd name="T84" fmla="*/ 8 w 516"/>
                    <a:gd name="T85" fmla="*/ 69 h 352"/>
                    <a:gd name="T86" fmla="*/ 7 w 516"/>
                    <a:gd name="T87" fmla="*/ 71 h 352"/>
                    <a:gd name="T88" fmla="*/ 6 w 516"/>
                    <a:gd name="T89" fmla="*/ 74 h 352"/>
                    <a:gd name="T90" fmla="*/ 5 w 516"/>
                    <a:gd name="T91" fmla="*/ 76 h 352"/>
                    <a:gd name="T92" fmla="*/ 4 w 516"/>
                    <a:gd name="T93" fmla="*/ 78 h 352"/>
                    <a:gd name="T94" fmla="*/ 3 w 516"/>
                    <a:gd name="T95" fmla="*/ 80 h 352"/>
                    <a:gd name="T96" fmla="*/ 2 w 516"/>
                    <a:gd name="T97" fmla="*/ 83 h 352"/>
                    <a:gd name="T98" fmla="*/ 1 w 516"/>
                    <a:gd name="T99" fmla="*/ 85 h 352"/>
                    <a:gd name="T100" fmla="*/ 0 w 516"/>
                    <a:gd name="T101" fmla="*/ 88 h 352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0" t="0" r="r" b="b"/>
                  <a:pathLst>
                    <a:path w="516" h="352">
                      <a:moveTo>
                        <a:pt x="516" y="0"/>
                      </a:moveTo>
                      <a:lnTo>
                        <a:pt x="513" y="1"/>
                      </a:lnTo>
                      <a:lnTo>
                        <a:pt x="510" y="1"/>
                      </a:lnTo>
                      <a:lnTo>
                        <a:pt x="507" y="2"/>
                      </a:lnTo>
                      <a:lnTo>
                        <a:pt x="503" y="2"/>
                      </a:lnTo>
                      <a:lnTo>
                        <a:pt x="501" y="4"/>
                      </a:lnTo>
                      <a:lnTo>
                        <a:pt x="497" y="4"/>
                      </a:lnTo>
                      <a:lnTo>
                        <a:pt x="495" y="5"/>
                      </a:lnTo>
                      <a:lnTo>
                        <a:pt x="491" y="5"/>
                      </a:lnTo>
                      <a:lnTo>
                        <a:pt x="489" y="6"/>
                      </a:lnTo>
                      <a:lnTo>
                        <a:pt x="485" y="6"/>
                      </a:lnTo>
                      <a:lnTo>
                        <a:pt x="482" y="7"/>
                      </a:lnTo>
                      <a:lnTo>
                        <a:pt x="479" y="7"/>
                      </a:lnTo>
                      <a:lnTo>
                        <a:pt x="476" y="8"/>
                      </a:lnTo>
                      <a:lnTo>
                        <a:pt x="472" y="8"/>
                      </a:lnTo>
                      <a:lnTo>
                        <a:pt x="470" y="10"/>
                      </a:lnTo>
                      <a:lnTo>
                        <a:pt x="466" y="11"/>
                      </a:lnTo>
                      <a:lnTo>
                        <a:pt x="464" y="11"/>
                      </a:lnTo>
                      <a:lnTo>
                        <a:pt x="460" y="12"/>
                      </a:lnTo>
                      <a:lnTo>
                        <a:pt x="458" y="12"/>
                      </a:lnTo>
                      <a:lnTo>
                        <a:pt x="455" y="13"/>
                      </a:lnTo>
                      <a:lnTo>
                        <a:pt x="451" y="15"/>
                      </a:lnTo>
                      <a:lnTo>
                        <a:pt x="449" y="15"/>
                      </a:lnTo>
                      <a:lnTo>
                        <a:pt x="445" y="16"/>
                      </a:lnTo>
                      <a:lnTo>
                        <a:pt x="443" y="16"/>
                      </a:lnTo>
                      <a:lnTo>
                        <a:pt x="439" y="17"/>
                      </a:lnTo>
                      <a:lnTo>
                        <a:pt x="437" y="18"/>
                      </a:lnTo>
                      <a:lnTo>
                        <a:pt x="433" y="18"/>
                      </a:lnTo>
                      <a:lnTo>
                        <a:pt x="430" y="20"/>
                      </a:lnTo>
                      <a:lnTo>
                        <a:pt x="428" y="21"/>
                      </a:lnTo>
                      <a:lnTo>
                        <a:pt x="424" y="21"/>
                      </a:lnTo>
                      <a:lnTo>
                        <a:pt x="422" y="22"/>
                      </a:lnTo>
                      <a:lnTo>
                        <a:pt x="418" y="23"/>
                      </a:lnTo>
                      <a:lnTo>
                        <a:pt x="416" y="23"/>
                      </a:lnTo>
                      <a:lnTo>
                        <a:pt x="413" y="25"/>
                      </a:lnTo>
                      <a:lnTo>
                        <a:pt x="409" y="26"/>
                      </a:lnTo>
                      <a:lnTo>
                        <a:pt x="407" y="26"/>
                      </a:lnTo>
                      <a:lnTo>
                        <a:pt x="404" y="27"/>
                      </a:lnTo>
                      <a:lnTo>
                        <a:pt x="401" y="28"/>
                      </a:lnTo>
                      <a:lnTo>
                        <a:pt x="398" y="29"/>
                      </a:lnTo>
                      <a:lnTo>
                        <a:pt x="395" y="29"/>
                      </a:lnTo>
                      <a:lnTo>
                        <a:pt x="392" y="31"/>
                      </a:lnTo>
                      <a:lnTo>
                        <a:pt x="390" y="32"/>
                      </a:lnTo>
                      <a:lnTo>
                        <a:pt x="386" y="32"/>
                      </a:lnTo>
                      <a:lnTo>
                        <a:pt x="383" y="33"/>
                      </a:lnTo>
                      <a:lnTo>
                        <a:pt x="381" y="34"/>
                      </a:lnTo>
                      <a:lnTo>
                        <a:pt x="377" y="36"/>
                      </a:lnTo>
                      <a:lnTo>
                        <a:pt x="375" y="36"/>
                      </a:lnTo>
                      <a:lnTo>
                        <a:pt x="372" y="37"/>
                      </a:lnTo>
                      <a:lnTo>
                        <a:pt x="370" y="38"/>
                      </a:lnTo>
                      <a:lnTo>
                        <a:pt x="366" y="39"/>
                      </a:lnTo>
                      <a:lnTo>
                        <a:pt x="364" y="41"/>
                      </a:lnTo>
                      <a:lnTo>
                        <a:pt x="361" y="41"/>
                      </a:lnTo>
                      <a:lnTo>
                        <a:pt x="358" y="42"/>
                      </a:lnTo>
                      <a:lnTo>
                        <a:pt x="355" y="43"/>
                      </a:lnTo>
                      <a:lnTo>
                        <a:pt x="353" y="44"/>
                      </a:lnTo>
                      <a:lnTo>
                        <a:pt x="350" y="46"/>
                      </a:lnTo>
                      <a:lnTo>
                        <a:pt x="346" y="46"/>
                      </a:lnTo>
                      <a:lnTo>
                        <a:pt x="344" y="47"/>
                      </a:lnTo>
                      <a:lnTo>
                        <a:pt x="341" y="48"/>
                      </a:lnTo>
                      <a:lnTo>
                        <a:pt x="339" y="49"/>
                      </a:lnTo>
                      <a:lnTo>
                        <a:pt x="335" y="51"/>
                      </a:lnTo>
                      <a:lnTo>
                        <a:pt x="333" y="52"/>
                      </a:lnTo>
                      <a:lnTo>
                        <a:pt x="330" y="52"/>
                      </a:lnTo>
                      <a:lnTo>
                        <a:pt x="328" y="53"/>
                      </a:lnTo>
                      <a:lnTo>
                        <a:pt x="324" y="54"/>
                      </a:lnTo>
                      <a:lnTo>
                        <a:pt x="322" y="55"/>
                      </a:lnTo>
                      <a:lnTo>
                        <a:pt x="319" y="57"/>
                      </a:lnTo>
                      <a:lnTo>
                        <a:pt x="317" y="58"/>
                      </a:lnTo>
                      <a:lnTo>
                        <a:pt x="314" y="59"/>
                      </a:lnTo>
                      <a:lnTo>
                        <a:pt x="312" y="60"/>
                      </a:lnTo>
                      <a:lnTo>
                        <a:pt x="308" y="60"/>
                      </a:lnTo>
                      <a:lnTo>
                        <a:pt x="306" y="62"/>
                      </a:lnTo>
                      <a:lnTo>
                        <a:pt x="303" y="63"/>
                      </a:lnTo>
                      <a:lnTo>
                        <a:pt x="301" y="64"/>
                      </a:lnTo>
                      <a:lnTo>
                        <a:pt x="298" y="65"/>
                      </a:lnTo>
                      <a:lnTo>
                        <a:pt x="296" y="67"/>
                      </a:lnTo>
                      <a:lnTo>
                        <a:pt x="293" y="68"/>
                      </a:lnTo>
                      <a:lnTo>
                        <a:pt x="290" y="69"/>
                      </a:lnTo>
                      <a:lnTo>
                        <a:pt x="287" y="70"/>
                      </a:lnTo>
                      <a:lnTo>
                        <a:pt x="285" y="72"/>
                      </a:lnTo>
                      <a:lnTo>
                        <a:pt x="282" y="73"/>
                      </a:lnTo>
                      <a:lnTo>
                        <a:pt x="280" y="74"/>
                      </a:lnTo>
                      <a:lnTo>
                        <a:pt x="277" y="75"/>
                      </a:lnTo>
                      <a:lnTo>
                        <a:pt x="275" y="76"/>
                      </a:lnTo>
                      <a:lnTo>
                        <a:pt x="272" y="78"/>
                      </a:lnTo>
                      <a:lnTo>
                        <a:pt x="270" y="78"/>
                      </a:lnTo>
                      <a:lnTo>
                        <a:pt x="267" y="79"/>
                      </a:lnTo>
                      <a:lnTo>
                        <a:pt x="265" y="80"/>
                      </a:lnTo>
                      <a:lnTo>
                        <a:pt x="262" y="81"/>
                      </a:lnTo>
                      <a:lnTo>
                        <a:pt x="260" y="83"/>
                      </a:lnTo>
                      <a:lnTo>
                        <a:pt x="257" y="84"/>
                      </a:lnTo>
                      <a:lnTo>
                        <a:pt x="254" y="85"/>
                      </a:lnTo>
                      <a:lnTo>
                        <a:pt x="251" y="86"/>
                      </a:lnTo>
                      <a:lnTo>
                        <a:pt x="249" y="88"/>
                      </a:lnTo>
                      <a:lnTo>
                        <a:pt x="246" y="89"/>
                      </a:lnTo>
                      <a:lnTo>
                        <a:pt x="244" y="91"/>
                      </a:lnTo>
                      <a:lnTo>
                        <a:pt x="243" y="93"/>
                      </a:lnTo>
                      <a:lnTo>
                        <a:pt x="240" y="94"/>
                      </a:lnTo>
                      <a:lnTo>
                        <a:pt x="238" y="95"/>
                      </a:lnTo>
                      <a:lnTo>
                        <a:pt x="235" y="96"/>
                      </a:lnTo>
                      <a:lnTo>
                        <a:pt x="233" y="97"/>
                      </a:lnTo>
                      <a:lnTo>
                        <a:pt x="230" y="99"/>
                      </a:lnTo>
                      <a:lnTo>
                        <a:pt x="228" y="100"/>
                      </a:lnTo>
                      <a:lnTo>
                        <a:pt x="225" y="101"/>
                      </a:lnTo>
                      <a:lnTo>
                        <a:pt x="223" y="102"/>
                      </a:lnTo>
                      <a:lnTo>
                        <a:pt x="220" y="104"/>
                      </a:lnTo>
                      <a:lnTo>
                        <a:pt x="218" y="105"/>
                      </a:lnTo>
                      <a:lnTo>
                        <a:pt x="215" y="106"/>
                      </a:lnTo>
                      <a:lnTo>
                        <a:pt x="213" y="107"/>
                      </a:lnTo>
                      <a:lnTo>
                        <a:pt x="211" y="109"/>
                      </a:lnTo>
                      <a:lnTo>
                        <a:pt x="209" y="110"/>
                      </a:lnTo>
                      <a:lnTo>
                        <a:pt x="207" y="112"/>
                      </a:lnTo>
                      <a:lnTo>
                        <a:pt x="204" y="114"/>
                      </a:lnTo>
                      <a:lnTo>
                        <a:pt x="202" y="115"/>
                      </a:lnTo>
                      <a:lnTo>
                        <a:pt x="199" y="116"/>
                      </a:lnTo>
                      <a:lnTo>
                        <a:pt x="197" y="117"/>
                      </a:lnTo>
                      <a:lnTo>
                        <a:pt x="196" y="119"/>
                      </a:lnTo>
                      <a:lnTo>
                        <a:pt x="193" y="120"/>
                      </a:lnTo>
                      <a:lnTo>
                        <a:pt x="191" y="121"/>
                      </a:lnTo>
                      <a:lnTo>
                        <a:pt x="188" y="123"/>
                      </a:lnTo>
                      <a:lnTo>
                        <a:pt x="186" y="125"/>
                      </a:lnTo>
                      <a:lnTo>
                        <a:pt x="185" y="126"/>
                      </a:lnTo>
                      <a:lnTo>
                        <a:pt x="182" y="127"/>
                      </a:lnTo>
                      <a:lnTo>
                        <a:pt x="180" y="128"/>
                      </a:lnTo>
                      <a:lnTo>
                        <a:pt x="177" y="130"/>
                      </a:lnTo>
                      <a:lnTo>
                        <a:pt x="176" y="132"/>
                      </a:lnTo>
                      <a:lnTo>
                        <a:pt x="173" y="133"/>
                      </a:lnTo>
                      <a:lnTo>
                        <a:pt x="171" y="135"/>
                      </a:lnTo>
                      <a:lnTo>
                        <a:pt x="168" y="136"/>
                      </a:lnTo>
                      <a:lnTo>
                        <a:pt x="167" y="137"/>
                      </a:lnTo>
                      <a:lnTo>
                        <a:pt x="165" y="138"/>
                      </a:lnTo>
                      <a:lnTo>
                        <a:pt x="162" y="141"/>
                      </a:lnTo>
                      <a:lnTo>
                        <a:pt x="161" y="142"/>
                      </a:lnTo>
                      <a:lnTo>
                        <a:pt x="159" y="143"/>
                      </a:lnTo>
                      <a:lnTo>
                        <a:pt x="156" y="144"/>
                      </a:lnTo>
                      <a:lnTo>
                        <a:pt x="155" y="146"/>
                      </a:lnTo>
                      <a:lnTo>
                        <a:pt x="152" y="148"/>
                      </a:lnTo>
                      <a:lnTo>
                        <a:pt x="150" y="149"/>
                      </a:lnTo>
                      <a:lnTo>
                        <a:pt x="149" y="151"/>
                      </a:lnTo>
                      <a:lnTo>
                        <a:pt x="146" y="152"/>
                      </a:lnTo>
                      <a:lnTo>
                        <a:pt x="145" y="153"/>
                      </a:lnTo>
                      <a:lnTo>
                        <a:pt x="143" y="156"/>
                      </a:lnTo>
                      <a:lnTo>
                        <a:pt x="140" y="157"/>
                      </a:lnTo>
                      <a:lnTo>
                        <a:pt x="139" y="158"/>
                      </a:lnTo>
                      <a:lnTo>
                        <a:pt x="136" y="159"/>
                      </a:lnTo>
                      <a:lnTo>
                        <a:pt x="135" y="162"/>
                      </a:lnTo>
                      <a:lnTo>
                        <a:pt x="133" y="163"/>
                      </a:lnTo>
                      <a:lnTo>
                        <a:pt x="131" y="164"/>
                      </a:lnTo>
                      <a:lnTo>
                        <a:pt x="129" y="165"/>
                      </a:lnTo>
                      <a:lnTo>
                        <a:pt x="128" y="168"/>
                      </a:lnTo>
                      <a:lnTo>
                        <a:pt x="125" y="169"/>
                      </a:lnTo>
                      <a:lnTo>
                        <a:pt x="124" y="170"/>
                      </a:lnTo>
                      <a:lnTo>
                        <a:pt x="122" y="173"/>
                      </a:lnTo>
                      <a:lnTo>
                        <a:pt x="120" y="174"/>
                      </a:lnTo>
                      <a:lnTo>
                        <a:pt x="118" y="175"/>
                      </a:lnTo>
                      <a:lnTo>
                        <a:pt x="117" y="177"/>
                      </a:lnTo>
                      <a:lnTo>
                        <a:pt x="114" y="179"/>
                      </a:lnTo>
                      <a:lnTo>
                        <a:pt x="113" y="180"/>
                      </a:lnTo>
                      <a:lnTo>
                        <a:pt x="110" y="182"/>
                      </a:lnTo>
                      <a:lnTo>
                        <a:pt x="109" y="184"/>
                      </a:lnTo>
                      <a:lnTo>
                        <a:pt x="107" y="185"/>
                      </a:lnTo>
                      <a:lnTo>
                        <a:pt x="105" y="186"/>
                      </a:lnTo>
                      <a:lnTo>
                        <a:pt x="104" y="188"/>
                      </a:lnTo>
                      <a:lnTo>
                        <a:pt x="102" y="190"/>
                      </a:lnTo>
                      <a:lnTo>
                        <a:pt x="101" y="191"/>
                      </a:lnTo>
                      <a:lnTo>
                        <a:pt x="98" y="193"/>
                      </a:lnTo>
                      <a:lnTo>
                        <a:pt x="97" y="195"/>
                      </a:lnTo>
                      <a:lnTo>
                        <a:pt x="96" y="196"/>
                      </a:lnTo>
                      <a:lnTo>
                        <a:pt x="93" y="198"/>
                      </a:lnTo>
                      <a:lnTo>
                        <a:pt x="92" y="200"/>
                      </a:lnTo>
                      <a:lnTo>
                        <a:pt x="91" y="201"/>
                      </a:lnTo>
                      <a:lnTo>
                        <a:pt x="88" y="203"/>
                      </a:lnTo>
                      <a:lnTo>
                        <a:pt x="87" y="205"/>
                      </a:lnTo>
                      <a:lnTo>
                        <a:pt x="86" y="206"/>
                      </a:lnTo>
                      <a:lnTo>
                        <a:pt x="84" y="208"/>
                      </a:lnTo>
                      <a:lnTo>
                        <a:pt x="82" y="210"/>
                      </a:lnTo>
                      <a:lnTo>
                        <a:pt x="81" y="211"/>
                      </a:lnTo>
                      <a:lnTo>
                        <a:pt x="80" y="214"/>
                      </a:lnTo>
                      <a:lnTo>
                        <a:pt x="78" y="215"/>
                      </a:lnTo>
                      <a:lnTo>
                        <a:pt x="76" y="216"/>
                      </a:lnTo>
                      <a:lnTo>
                        <a:pt x="75" y="219"/>
                      </a:lnTo>
                      <a:lnTo>
                        <a:pt x="73" y="220"/>
                      </a:lnTo>
                      <a:lnTo>
                        <a:pt x="72" y="221"/>
                      </a:lnTo>
                      <a:lnTo>
                        <a:pt x="71" y="224"/>
                      </a:lnTo>
                      <a:lnTo>
                        <a:pt x="68" y="225"/>
                      </a:lnTo>
                      <a:lnTo>
                        <a:pt x="67" y="227"/>
                      </a:lnTo>
                      <a:lnTo>
                        <a:pt x="66" y="229"/>
                      </a:lnTo>
                      <a:lnTo>
                        <a:pt x="65" y="230"/>
                      </a:lnTo>
                      <a:lnTo>
                        <a:pt x="63" y="232"/>
                      </a:lnTo>
                      <a:lnTo>
                        <a:pt x="62" y="233"/>
                      </a:lnTo>
                      <a:lnTo>
                        <a:pt x="61" y="236"/>
                      </a:lnTo>
                      <a:lnTo>
                        <a:pt x="59" y="237"/>
                      </a:lnTo>
                      <a:lnTo>
                        <a:pt x="57" y="238"/>
                      </a:lnTo>
                      <a:lnTo>
                        <a:pt x="56" y="241"/>
                      </a:lnTo>
                      <a:lnTo>
                        <a:pt x="55" y="242"/>
                      </a:lnTo>
                      <a:lnTo>
                        <a:pt x="54" y="245"/>
                      </a:lnTo>
                      <a:lnTo>
                        <a:pt x="52" y="246"/>
                      </a:lnTo>
                      <a:lnTo>
                        <a:pt x="51" y="247"/>
                      </a:lnTo>
                      <a:lnTo>
                        <a:pt x="50" y="250"/>
                      </a:lnTo>
                      <a:lnTo>
                        <a:pt x="49" y="251"/>
                      </a:lnTo>
                      <a:lnTo>
                        <a:pt x="47" y="253"/>
                      </a:lnTo>
                      <a:lnTo>
                        <a:pt x="46" y="254"/>
                      </a:lnTo>
                      <a:lnTo>
                        <a:pt x="45" y="257"/>
                      </a:lnTo>
                      <a:lnTo>
                        <a:pt x="44" y="258"/>
                      </a:lnTo>
                      <a:lnTo>
                        <a:pt x="42" y="259"/>
                      </a:lnTo>
                      <a:lnTo>
                        <a:pt x="41" y="262"/>
                      </a:lnTo>
                      <a:lnTo>
                        <a:pt x="40" y="263"/>
                      </a:lnTo>
                      <a:lnTo>
                        <a:pt x="39" y="266"/>
                      </a:lnTo>
                      <a:lnTo>
                        <a:pt x="38" y="267"/>
                      </a:lnTo>
                      <a:lnTo>
                        <a:pt x="36" y="269"/>
                      </a:lnTo>
                      <a:lnTo>
                        <a:pt x="36" y="271"/>
                      </a:lnTo>
                      <a:lnTo>
                        <a:pt x="35" y="272"/>
                      </a:lnTo>
                      <a:lnTo>
                        <a:pt x="34" y="274"/>
                      </a:lnTo>
                      <a:lnTo>
                        <a:pt x="33" y="276"/>
                      </a:lnTo>
                      <a:lnTo>
                        <a:pt x="31" y="278"/>
                      </a:lnTo>
                      <a:lnTo>
                        <a:pt x="30" y="279"/>
                      </a:lnTo>
                      <a:lnTo>
                        <a:pt x="29" y="282"/>
                      </a:lnTo>
                      <a:lnTo>
                        <a:pt x="29" y="283"/>
                      </a:lnTo>
                      <a:lnTo>
                        <a:pt x="28" y="285"/>
                      </a:lnTo>
                      <a:lnTo>
                        <a:pt x="26" y="287"/>
                      </a:lnTo>
                      <a:lnTo>
                        <a:pt x="25" y="289"/>
                      </a:lnTo>
                      <a:lnTo>
                        <a:pt x="24" y="290"/>
                      </a:lnTo>
                      <a:lnTo>
                        <a:pt x="24" y="293"/>
                      </a:lnTo>
                      <a:lnTo>
                        <a:pt x="23" y="294"/>
                      </a:lnTo>
                      <a:lnTo>
                        <a:pt x="21" y="297"/>
                      </a:lnTo>
                      <a:lnTo>
                        <a:pt x="20" y="298"/>
                      </a:lnTo>
                      <a:lnTo>
                        <a:pt x="20" y="299"/>
                      </a:lnTo>
                      <a:lnTo>
                        <a:pt x="19" y="301"/>
                      </a:lnTo>
                      <a:lnTo>
                        <a:pt x="18" y="303"/>
                      </a:lnTo>
                      <a:lnTo>
                        <a:pt x="18" y="305"/>
                      </a:lnTo>
                      <a:lnTo>
                        <a:pt x="17" y="306"/>
                      </a:lnTo>
                      <a:lnTo>
                        <a:pt x="15" y="309"/>
                      </a:lnTo>
                      <a:lnTo>
                        <a:pt x="15" y="310"/>
                      </a:lnTo>
                      <a:lnTo>
                        <a:pt x="14" y="313"/>
                      </a:lnTo>
                      <a:lnTo>
                        <a:pt x="13" y="314"/>
                      </a:lnTo>
                      <a:lnTo>
                        <a:pt x="13" y="316"/>
                      </a:lnTo>
                      <a:lnTo>
                        <a:pt x="12" y="318"/>
                      </a:lnTo>
                      <a:lnTo>
                        <a:pt x="10" y="320"/>
                      </a:lnTo>
                      <a:lnTo>
                        <a:pt x="10" y="321"/>
                      </a:lnTo>
                      <a:lnTo>
                        <a:pt x="9" y="324"/>
                      </a:lnTo>
                      <a:lnTo>
                        <a:pt x="9" y="325"/>
                      </a:lnTo>
                      <a:lnTo>
                        <a:pt x="8" y="327"/>
                      </a:lnTo>
                      <a:lnTo>
                        <a:pt x="8" y="329"/>
                      </a:lnTo>
                      <a:lnTo>
                        <a:pt x="7" y="331"/>
                      </a:lnTo>
                      <a:lnTo>
                        <a:pt x="7" y="332"/>
                      </a:lnTo>
                      <a:lnTo>
                        <a:pt x="5" y="335"/>
                      </a:lnTo>
                      <a:lnTo>
                        <a:pt x="4" y="336"/>
                      </a:lnTo>
                      <a:lnTo>
                        <a:pt x="4" y="339"/>
                      </a:lnTo>
                      <a:lnTo>
                        <a:pt x="4" y="340"/>
                      </a:lnTo>
                      <a:lnTo>
                        <a:pt x="3" y="342"/>
                      </a:lnTo>
                      <a:lnTo>
                        <a:pt x="3" y="345"/>
                      </a:lnTo>
                      <a:lnTo>
                        <a:pt x="2" y="346"/>
                      </a:lnTo>
                      <a:lnTo>
                        <a:pt x="2" y="348"/>
                      </a:lnTo>
                      <a:lnTo>
                        <a:pt x="0" y="350"/>
                      </a:lnTo>
                      <a:lnTo>
                        <a:pt x="0" y="352"/>
                      </a:lnTo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49" name="Freeform 383"/>
                <p:cNvSpPr>
                  <a:spLocks/>
                </p:cNvSpPr>
                <p:nvPr/>
              </p:nvSpPr>
              <p:spPr bwMode="auto">
                <a:xfrm>
                  <a:off x="2441" y="2932"/>
                  <a:ext cx="24" cy="70"/>
                </a:xfrm>
                <a:custGeom>
                  <a:avLst/>
                  <a:gdLst>
                    <a:gd name="T0" fmla="*/ 2 w 96"/>
                    <a:gd name="T1" fmla="*/ 1 h 281"/>
                    <a:gd name="T2" fmla="*/ 2 w 96"/>
                    <a:gd name="T3" fmla="*/ 2 h 281"/>
                    <a:gd name="T4" fmla="*/ 1 w 96"/>
                    <a:gd name="T5" fmla="*/ 4 h 281"/>
                    <a:gd name="T6" fmla="*/ 1 w 96"/>
                    <a:gd name="T7" fmla="*/ 5 h 281"/>
                    <a:gd name="T8" fmla="*/ 1 w 96"/>
                    <a:gd name="T9" fmla="*/ 6 h 281"/>
                    <a:gd name="T10" fmla="*/ 1 w 96"/>
                    <a:gd name="T11" fmla="*/ 8 h 281"/>
                    <a:gd name="T12" fmla="*/ 0 w 96"/>
                    <a:gd name="T13" fmla="*/ 9 h 281"/>
                    <a:gd name="T14" fmla="*/ 0 w 96"/>
                    <a:gd name="T15" fmla="*/ 11 h 281"/>
                    <a:gd name="T16" fmla="*/ 0 w 96"/>
                    <a:gd name="T17" fmla="*/ 12 h 281"/>
                    <a:gd name="T18" fmla="*/ 0 w 96"/>
                    <a:gd name="T19" fmla="*/ 14 h 281"/>
                    <a:gd name="T20" fmla="*/ 0 w 96"/>
                    <a:gd name="T21" fmla="*/ 15 h 281"/>
                    <a:gd name="T22" fmla="*/ 0 w 96"/>
                    <a:gd name="T23" fmla="*/ 16 h 281"/>
                    <a:gd name="T24" fmla="*/ 0 w 96"/>
                    <a:gd name="T25" fmla="*/ 18 h 281"/>
                    <a:gd name="T26" fmla="*/ 0 w 96"/>
                    <a:gd name="T27" fmla="*/ 19 h 281"/>
                    <a:gd name="T28" fmla="*/ 0 w 96"/>
                    <a:gd name="T29" fmla="*/ 21 h 281"/>
                    <a:gd name="T30" fmla="*/ 0 w 96"/>
                    <a:gd name="T31" fmla="*/ 22 h 281"/>
                    <a:gd name="T32" fmla="*/ 0 w 96"/>
                    <a:gd name="T33" fmla="*/ 23 h 281"/>
                    <a:gd name="T34" fmla="*/ 1 w 96"/>
                    <a:gd name="T35" fmla="*/ 25 h 281"/>
                    <a:gd name="T36" fmla="*/ 1 w 96"/>
                    <a:gd name="T37" fmla="*/ 26 h 281"/>
                    <a:gd name="T38" fmla="*/ 1 w 96"/>
                    <a:gd name="T39" fmla="*/ 28 h 281"/>
                    <a:gd name="T40" fmla="*/ 1 w 96"/>
                    <a:gd name="T41" fmla="*/ 29 h 281"/>
                    <a:gd name="T42" fmla="*/ 2 w 96"/>
                    <a:gd name="T43" fmla="*/ 31 h 281"/>
                    <a:gd name="T44" fmla="*/ 2 w 96"/>
                    <a:gd name="T45" fmla="*/ 32 h 281"/>
                    <a:gd name="T46" fmla="*/ 2 w 96"/>
                    <a:gd name="T47" fmla="*/ 33 h 281"/>
                    <a:gd name="T48" fmla="*/ 3 w 96"/>
                    <a:gd name="T49" fmla="*/ 35 h 281"/>
                    <a:gd name="T50" fmla="*/ 3 w 96"/>
                    <a:gd name="T51" fmla="*/ 36 h 281"/>
                    <a:gd name="T52" fmla="*/ 3 w 96"/>
                    <a:gd name="T53" fmla="*/ 38 h 281"/>
                    <a:gd name="T54" fmla="*/ 4 w 96"/>
                    <a:gd name="T55" fmla="*/ 39 h 281"/>
                    <a:gd name="T56" fmla="*/ 5 w 96"/>
                    <a:gd name="T57" fmla="*/ 40 h 281"/>
                    <a:gd name="T58" fmla="*/ 5 w 96"/>
                    <a:gd name="T59" fmla="*/ 42 h 281"/>
                    <a:gd name="T60" fmla="*/ 6 w 96"/>
                    <a:gd name="T61" fmla="*/ 43 h 281"/>
                    <a:gd name="T62" fmla="*/ 6 w 96"/>
                    <a:gd name="T63" fmla="*/ 45 h 281"/>
                    <a:gd name="T64" fmla="*/ 7 w 96"/>
                    <a:gd name="T65" fmla="*/ 46 h 281"/>
                    <a:gd name="T66" fmla="*/ 8 w 96"/>
                    <a:gd name="T67" fmla="*/ 48 h 281"/>
                    <a:gd name="T68" fmla="*/ 8 w 96"/>
                    <a:gd name="T69" fmla="*/ 49 h 281"/>
                    <a:gd name="T70" fmla="*/ 9 w 96"/>
                    <a:gd name="T71" fmla="*/ 50 h 281"/>
                    <a:gd name="T72" fmla="*/ 10 w 96"/>
                    <a:gd name="T73" fmla="*/ 52 h 281"/>
                    <a:gd name="T74" fmla="*/ 11 w 96"/>
                    <a:gd name="T75" fmla="*/ 53 h 281"/>
                    <a:gd name="T76" fmla="*/ 12 w 96"/>
                    <a:gd name="T77" fmla="*/ 54 h 281"/>
                    <a:gd name="T78" fmla="*/ 12 w 96"/>
                    <a:gd name="T79" fmla="*/ 56 h 281"/>
                    <a:gd name="T80" fmla="*/ 13 w 96"/>
                    <a:gd name="T81" fmla="*/ 57 h 281"/>
                    <a:gd name="T82" fmla="*/ 14 w 96"/>
                    <a:gd name="T83" fmla="*/ 58 h 281"/>
                    <a:gd name="T84" fmla="*/ 15 w 96"/>
                    <a:gd name="T85" fmla="*/ 60 h 281"/>
                    <a:gd name="T86" fmla="*/ 16 w 96"/>
                    <a:gd name="T87" fmla="*/ 61 h 281"/>
                    <a:gd name="T88" fmla="*/ 17 w 96"/>
                    <a:gd name="T89" fmla="*/ 62 h 281"/>
                    <a:gd name="T90" fmla="*/ 18 w 96"/>
                    <a:gd name="T91" fmla="*/ 63 h 281"/>
                    <a:gd name="T92" fmla="*/ 19 w 96"/>
                    <a:gd name="T93" fmla="*/ 65 h 281"/>
                    <a:gd name="T94" fmla="*/ 20 w 96"/>
                    <a:gd name="T95" fmla="*/ 66 h 281"/>
                    <a:gd name="T96" fmla="*/ 21 w 96"/>
                    <a:gd name="T97" fmla="*/ 67 h 281"/>
                    <a:gd name="T98" fmla="*/ 23 w 96"/>
                    <a:gd name="T99" fmla="*/ 69 h 281"/>
                    <a:gd name="T100" fmla="*/ 24 w 96"/>
                    <a:gd name="T101" fmla="*/ 70 h 281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0" t="0" r="r" b="b"/>
                  <a:pathLst>
                    <a:path w="96" h="281">
                      <a:moveTo>
                        <a:pt x="8" y="0"/>
                      </a:moveTo>
                      <a:lnTo>
                        <a:pt x="8" y="1"/>
                      </a:lnTo>
                      <a:lnTo>
                        <a:pt x="7" y="4"/>
                      </a:lnTo>
                      <a:lnTo>
                        <a:pt x="7" y="5"/>
                      </a:lnTo>
                      <a:lnTo>
                        <a:pt x="6" y="8"/>
                      </a:lnTo>
                      <a:lnTo>
                        <a:pt x="6" y="9"/>
                      </a:lnTo>
                      <a:lnTo>
                        <a:pt x="6" y="11"/>
                      </a:lnTo>
                      <a:lnTo>
                        <a:pt x="5" y="13"/>
                      </a:lnTo>
                      <a:lnTo>
                        <a:pt x="5" y="15"/>
                      </a:lnTo>
                      <a:lnTo>
                        <a:pt x="5" y="16"/>
                      </a:lnTo>
                      <a:lnTo>
                        <a:pt x="4" y="19"/>
                      </a:lnTo>
                      <a:lnTo>
                        <a:pt x="4" y="20"/>
                      </a:lnTo>
                      <a:lnTo>
                        <a:pt x="4" y="22"/>
                      </a:lnTo>
                      <a:lnTo>
                        <a:pt x="4" y="24"/>
                      </a:lnTo>
                      <a:lnTo>
                        <a:pt x="2" y="26"/>
                      </a:lnTo>
                      <a:lnTo>
                        <a:pt x="2" y="29"/>
                      </a:lnTo>
                      <a:lnTo>
                        <a:pt x="2" y="30"/>
                      </a:lnTo>
                      <a:lnTo>
                        <a:pt x="2" y="32"/>
                      </a:lnTo>
                      <a:lnTo>
                        <a:pt x="1" y="34"/>
                      </a:lnTo>
                      <a:lnTo>
                        <a:pt x="1" y="36"/>
                      </a:lnTo>
                      <a:lnTo>
                        <a:pt x="1" y="37"/>
                      </a:lnTo>
                      <a:lnTo>
                        <a:pt x="1" y="40"/>
                      </a:lnTo>
                      <a:lnTo>
                        <a:pt x="1" y="41"/>
                      </a:lnTo>
                      <a:lnTo>
                        <a:pt x="1" y="43"/>
                      </a:lnTo>
                      <a:lnTo>
                        <a:pt x="1" y="45"/>
                      </a:lnTo>
                      <a:lnTo>
                        <a:pt x="0" y="47"/>
                      </a:lnTo>
                      <a:lnTo>
                        <a:pt x="0" y="48"/>
                      </a:lnTo>
                      <a:lnTo>
                        <a:pt x="0" y="51"/>
                      </a:lnTo>
                      <a:lnTo>
                        <a:pt x="0" y="52"/>
                      </a:lnTo>
                      <a:lnTo>
                        <a:pt x="0" y="55"/>
                      </a:lnTo>
                      <a:lnTo>
                        <a:pt x="0" y="57"/>
                      </a:lnTo>
                      <a:lnTo>
                        <a:pt x="0" y="58"/>
                      </a:lnTo>
                      <a:lnTo>
                        <a:pt x="0" y="61"/>
                      </a:lnTo>
                      <a:lnTo>
                        <a:pt x="0" y="62"/>
                      </a:lnTo>
                      <a:lnTo>
                        <a:pt x="0" y="64"/>
                      </a:lnTo>
                      <a:lnTo>
                        <a:pt x="0" y="66"/>
                      </a:lnTo>
                      <a:lnTo>
                        <a:pt x="0" y="68"/>
                      </a:lnTo>
                      <a:lnTo>
                        <a:pt x="0" y="69"/>
                      </a:lnTo>
                      <a:lnTo>
                        <a:pt x="0" y="72"/>
                      </a:lnTo>
                      <a:lnTo>
                        <a:pt x="0" y="73"/>
                      </a:lnTo>
                      <a:lnTo>
                        <a:pt x="0" y="76"/>
                      </a:lnTo>
                      <a:lnTo>
                        <a:pt x="0" y="78"/>
                      </a:lnTo>
                      <a:lnTo>
                        <a:pt x="0" y="79"/>
                      </a:lnTo>
                      <a:lnTo>
                        <a:pt x="0" y="82"/>
                      </a:lnTo>
                      <a:lnTo>
                        <a:pt x="0" y="83"/>
                      </a:lnTo>
                      <a:lnTo>
                        <a:pt x="0" y="85"/>
                      </a:lnTo>
                      <a:lnTo>
                        <a:pt x="0" y="87"/>
                      </a:lnTo>
                      <a:lnTo>
                        <a:pt x="1" y="89"/>
                      </a:lnTo>
                      <a:lnTo>
                        <a:pt x="1" y="90"/>
                      </a:lnTo>
                      <a:lnTo>
                        <a:pt x="1" y="93"/>
                      </a:lnTo>
                      <a:lnTo>
                        <a:pt x="1" y="94"/>
                      </a:lnTo>
                      <a:lnTo>
                        <a:pt x="1" y="97"/>
                      </a:lnTo>
                      <a:lnTo>
                        <a:pt x="1" y="98"/>
                      </a:lnTo>
                      <a:lnTo>
                        <a:pt x="2" y="100"/>
                      </a:lnTo>
                      <a:lnTo>
                        <a:pt x="2" y="102"/>
                      </a:lnTo>
                      <a:lnTo>
                        <a:pt x="2" y="104"/>
                      </a:lnTo>
                      <a:lnTo>
                        <a:pt x="2" y="106"/>
                      </a:lnTo>
                      <a:lnTo>
                        <a:pt x="4" y="108"/>
                      </a:lnTo>
                      <a:lnTo>
                        <a:pt x="4" y="110"/>
                      </a:lnTo>
                      <a:lnTo>
                        <a:pt x="4" y="111"/>
                      </a:lnTo>
                      <a:lnTo>
                        <a:pt x="4" y="114"/>
                      </a:lnTo>
                      <a:lnTo>
                        <a:pt x="5" y="115"/>
                      </a:lnTo>
                      <a:lnTo>
                        <a:pt x="5" y="118"/>
                      </a:lnTo>
                      <a:lnTo>
                        <a:pt x="5" y="119"/>
                      </a:lnTo>
                      <a:lnTo>
                        <a:pt x="6" y="121"/>
                      </a:lnTo>
                      <a:lnTo>
                        <a:pt x="6" y="123"/>
                      </a:lnTo>
                      <a:lnTo>
                        <a:pt x="6" y="125"/>
                      </a:lnTo>
                      <a:lnTo>
                        <a:pt x="7" y="126"/>
                      </a:lnTo>
                      <a:lnTo>
                        <a:pt x="7" y="129"/>
                      </a:lnTo>
                      <a:lnTo>
                        <a:pt x="7" y="130"/>
                      </a:lnTo>
                      <a:lnTo>
                        <a:pt x="8" y="132"/>
                      </a:lnTo>
                      <a:lnTo>
                        <a:pt x="8" y="134"/>
                      </a:lnTo>
                      <a:lnTo>
                        <a:pt x="10" y="136"/>
                      </a:lnTo>
                      <a:lnTo>
                        <a:pt x="10" y="139"/>
                      </a:lnTo>
                      <a:lnTo>
                        <a:pt x="10" y="140"/>
                      </a:lnTo>
                      <a:lnTo>
                        <a:pt x="11" y="142"/>
                      </a:lnTo>
                      <a:lnTo>
                        <a:pt x="11" y="144"/>
                      </a:lnTo>
                      <a:lnTo>
                        <a:pt x="12" y="146"/>
                      </a:lnTo>
                      <a:lnTo>
                        <a:pt x="12" y="147"/>
                      </a:lnTo>
                      <a:lnTo>
                        <a:pt x="13" y="150"/>
                      </a:lnTo>
                      <a:lnTo>
                        <a:pt x="13" y="151"/>
                      </a:lnTo>
                      <a:lnTo>
                        <a:pt x="15" y="153"/>
                      </a:lnTo>
                      <a:lnTo>
                        <a:pt x="15" y="155"/>
                      </a:lnTo>
                      <a:lnTo>
                        <a:pt x="16" y="157"/>
                      </a:lnTo>
                      <a:lnTo>
                        <a:pt x="16" y="158"/>
                      </a:lnTo>
                      <a:lnTo>
                        <a:pt x="17" y="161"/>
                      </a:lnTo>
                      <a:lnTo>
                        <a:pt x="18" y="162"/>
                      </a:lnTo>
                      <a:lnTo>
                        <a:pt x="18" y="165"/>
                      </a:lnTo>
                      <a:lnTo>
                        <a:pt x="20" y="166"/>
                      </a:lnTo>
                      <a:lnTo>
                        <a:pt x="20" y="168"/>
                      </a:lnTo>
                      <a:lnTo>
                        <a:pt x="21" y="170"/>
                      </a:lnTo>
                      <a:lnTo>
                        <a:pt x="22" y="172"/>
                      </a:lnTo>
                      <a:lnTo>
                        <a:pt x="22" y="173"/>
                      </a:lnTo>
                      <a:lnTo>
                        <a:pt x="23" y="176"/>
                      </a:lnTo>
                      <a:lnTo>
                        <a:pt x="25" y="177"/>
                      </a:lnTo>
                      <a:lnTo>
                        <a:pt x="25" y="179"/>
                      </a:lnTo>
                      <a:lnTo>
                        <a:pt x="26" y="181"/>
                      </a:lnTo>
                      <a:lnTo>
                        <a:pt x="27" y="183"/>
                      </a:lnTo>
                      <a:lnTo>
                        <a:pt x="27" y="184"/>
                      </a:lnTo>
                      <a:lnTo>
                        <a:pt x="28" y="187"/>
                      </a:lnTo>
                      <a:lnTo>
                        <a:pt x="29" y="188"/>
                      </a:lnTo>
                      <a:lnTo>
                        <a:pt x="31" y="191"/>
                      </a:lnTo>
                      <a:lnTo>
                        <a:pt x="31" y="192"/>
                      </a:lnTo>
                      <a:lnTo>
                        <a:pt x="32" y="193"/>
                      </a:lnTo>
                      <a:lnTo>
                        <a:pt x="33" y="195"/>
                      </a:lnTo>
                      <a:lnTo>
                        <a:pt x="34" y="197"/>
                      </a:lnTo>
                      <a:lnTo>
                        <a:pt x="34" y="199"/>
                      </a:lnTo>
                      <a:lnTo>
                        <a:pt x="36" y="200"/>
                      </a:lnTo>
                      <a:lnTo>
                        <a:pt x="37" y="203"/>
                      </a:lnTo>
                      <a:lnTo>
                        <a:pt x="38" y="204"/>
                      </a:lnTo>
                      <a:lnTo>
                        <a:pt x="39" y="207"/>
                      </a:lnTo>
                      <a:lnTo>
                        <a:pt x="41" y="208"/>
                      </a:lnTo>
                      <a:lnTo>
                        <a:pt x="41" y="210"/>
                      </a:lnTo>
                      <a:lnTo>
                        <a:pt x="42" y="212"/>
                      </a:lnTo>
                      <a:lnTo>
                        <a:pt x="43" y="214"/>
                      </a:lnTo>
                      <a:lnTo>
                        <a:pt x="44" y="215"/>
                      </a:lnTo>
                      <a:lnTo>
                        <a:pt x="46" y="216"/>
                      </a:lnTo>
                      <a:lnTo>
                        <a:pt x="47" y="219"/>
                      </a:lnTo>
                      <a:lnTo>
                        <a:pt x="48" y="220"/>
                      </a:lnTo>
                      <a:lnTo>
                        <a:pt x="49" y="223"/>
                      </a:lnTo>
                      <a:lnTo>
                        <a:pt x="50" y="224"/>
                      </a:lnTo>
                      <a:lnTo>
                        <a:pt x="52" y="226"/>
                      </a:lnTo>
                      <a:lnTo>
                        <a:pt x="53" y="228"/>
                      </a:lnTo>
                      <a:lnTo>
                        <a:pt x="54" y="230"/>
                      </a:lnTo>
                      <a:lnTo>
                        <a:pt x="55" y="231"/>
                      </a:lnTo>
                      <a:lnTo>
                        <a:pt x="57" y="233"/>
                      </a:lnTo>
                      <a:lnTo>
                        <a:pt x="58" y="235"/>
                      </a:lnTo>
                      <a:lnTo>
                        <a:pt x="59" y="236"/>
                      </a:lnTo>
                      <a:lnTo>
                        <a:pt x="60" y="239"/>
                      </a:lnTo>
                      <a:lnTo>
                        <a:pt x="62" y="240"/>
                      </a:lnTo>
                      <a:lnTo>
                        <a:pt x="63" y="241"/>
                      </a:lnTo>
                      <a:lnTo>
                        <a:pt x="64" y="244"/>
                      </a:lnTo>
                      <a:lnTo>
                        <a:pt x="65" y="245"/>
                      </a:lnTo>
                      <a:lnTo>
                        <a:pt x="67" y="247"/>
                      </a:lnTo>
                      <a:lnTo>
                        <a:pt x="68" y="249"/>
                      </a:lnTo>
                      <a:lnTo>
                        <a:pt x="69" y="250"/>
                      </a:lnTo>
                      <a:lnTo>
                        <a:pt x="70" y="252"/>
                      </a:lnTo>
                      <a:lnTo>
                        <a:pt x="73" y="254"/>
                      </a:lnTo>
                      <a:lnTo>
                        <a:pt x="74" y="256"/>
                      </a:lnTo>
                      <a:lnTo>
                        <a:pt x="75" y="257"/>
                      </a:lnTo>
                      <a:lnTo>
                        <a:pt x="76" y="259"/>
                      </a:lnTo>
                      <a:lnTo>
                        <a:pt x="78" y="261"/>
                      </a:lnTo>
                      <a:lnTo>
                        <a:pt x="79" y="262"/>
                      </a:lnTo>
                      <a:lnTo>
                        <a:pt x="81" y="265"/>
                      </a:lnTo>
                      <a:lnTo>
                        <a:pt x="83" y="266"/>
                      </a:lnTo>
                      <a:lnTo>
                        <a:pt x="84" y="267"/>
                      </a:lnTo>
                      <a:lnTo>
                        <a:pt x="85" y="270"/>
                      </a:lnTo>
                      <a:lnTo>
                        <a:pt x="86" y="271"/>
                      </a:lnTo>
                      <a:lnTo>
                        <a:pt x="89" y="272"/>
                      </a:lnTo>
                      <a:lnTo>
                        <a:pt x="90" y="275"/>
                      </a:lnTo>
                      <a:lnTo>
                        <a:pt x="91" y="276"/>
                      </a:lnTo>
                      <a:lnTo>
                        <a:pt x="92" y="277"/>
                      </a:lnTo>
                      <a:lnTo>
                        <a:pt x="95" y="280"/>
                      </a:lnTo>
                      <a:lnTo>
                        <a:pt x="96" y="281"/>
                      </a:lnTo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50" name="Freeform 384"/>
                <p:cNvSpPr>
                  <a:spLocks/>
                </p:cNvSpPr>
                <p:nvPr/>
              </p:nvSpPr>
              <p:spPr bwMode="auto">
                <a:xfrm>
                  <a:off x="2623" y="2744"/>
                  <a:ext cx="259" cy="60"/>
                </a:xfrm>
                <a:custGeom>
                  <a:avLst/>
                  <a:gdLst>
                    <a:gd name="T0" fmla="*/ 256 w 1036"/>
                    <a:gd name="T1" fmla="*/ 58 h 240"/>
                    <a:gd name="T2" fmla="*/ 252 w 1036"/>
                    <a:gd name="T3" fmla="*/ 56 h 240"/>
                    <a:gd name="T4" fmla="*/ 248 w 1036"/>
                    <a:gd name="T5" fmla="*/ 54 h 240"/>
                    <a:gd name="T6" fmla="*/ 244 w 1036"/>
                    <a:gd name="T7" fmla="*/ 52 h 240"/>
                    <a:gd name="T8" fmla="*/ 239 w 1036"/>
                    <a:gd name="T9" fmla="*/ 50 h 240"/>
                    <a:gd name="T10" fmla="*/ 235 w 1036"/>
                    <a:gd name="T11" fmla="*/ 47 h 240"/>
                    <a:gd name="T12" fmla="*/ 231 w 1036"/>
                    <a:gd name="T13" fmla="*/ 45 h 240"/>
                    <a:gd name="T14" fmla="*/ 226 w 1036"/>
                    <a:gd name="T15" fmla="*/ 43 h 240"/>
                    <a:gd name="T16" fmla="*/ 222 w 1036"/>
                    <a:gd name="T17" fmla="*/ 42 h 240"/>
                    <a:gd name="T18" fmla="*/ 217 w 1036"/>
                    <a:gd name="T19" fmla="*/ 39 h 240"/>
                    <a:gd name="T20" fmla="*/ 213 w 1036"/>
                    <a:gd name="T21" fmla="*/ 38 h 240"/>
                    <a:gd name="T22" fmla="*/ 208 w 1036"/>
                    <a:gd name="T23" fmla="*/ 36 h 240"/>
                    <a:gd name="T24" fmla="*/ 203 w 1036"/>
                    <a:gd name="T25" fmla="*/ 34 h 240"/>
                    <a:gd name="T26" fmla="*/ 199 w 1036"/>
                    <a:gd name="T27" fmla="*/ 32 h 240"/>
                    <a:gd name="T28" fmla="*/ 194 w 1036"/>
                    <a:gd name="T29" fmla="*/ 30 h 240"/>
                    <a:gd name="T30" fmla="*/ 189 w 1036"/>
                    <a:gd name="T31" fmla="*/ 29 h 240"/>
                    <a:gd name="T32" fmla="*/ 184 w 1036"/>
                    <a:gd name="T33" fmla="*/ 27 h 240"/>
                    <a:gd name="T34" fmla="*/ 179 w 1036"/>
                    <a:gd name="T35" fmla="*/ 25 h 240"/>
                    <a:gd name="T36" fmla="*/ 174 w 1036"/>
                    <a:gd name="T37" fmla="*/ 24 h 240"/>
                    <a:gd name="T38" fmla="*/ 169 w 1036"/>
                    <a:gd name="T39" fmla="*/ 22 h 240"/>
                    <a:gd name="T40" fmla="*/ 164 w 1036"/>
                    <a:gd name="T41" fmla="*/ 21 h 240"/>
                    <a:gd name="T42" fmla="*/ 159 w 1036"/>
                    <a:gd name="T43" fmla="*/ 20 h 240"/>
                    <a:gd name="T44" fmla="*/ 154 w 1036"/>
                    <a:gd name="T45" fmla="*/ 18 h 240"/>
                    <a:gd name="T46" fmla="*/ 149 w 1036"/>
                    <a:gd name="T47" fmla="*/ 17 h 240"/>
                    <a:gd name="T48" fmla="*/ 144 w 1036"/>
                    <a:gd name="T49" fmla="*/ 16 h 240"/>
                    <a:gd name="T50" fmla="*/ 139 w 1036"/>
                    <a:gd name="T51" fmla="*/ 14 h 240"/>
                    <a:gd name="T52" fmla="*/ 133 w 1036"/>
                    <a:gd name="T53" fmla="*/ 13 h 240"/>
                    <a:gd name="T54" fmla="*/ 128 w 1036"/>
                    <a:gd name="T55" fmla="*/ 12 h 240"/>
                    <a:gd name="T56" fmla="*/ 123 w 1036"/>
                    <a:gd name="T57" fmla="*/ 11 h 240"/>
                    <a:gd name="T58" fmla="*/ 118 w 1036"/>
                    <a:gd name="T59" fmla="*/ 10 h 240"/>
                    <a:gd name="T60" fmla="*/ 112 w 1036"/>
                    <a:gd name="T61" fmla="*/ 9 h 240"/>
                    <a:gd name="T62" fmla="*/ 107 w 1036"/>
                    <a:gd name="T63" fmla="*/ 8 h 240"/>
                    <a:gd name="T64" fmla="*/ 101 w 1036"/>
                    <a:gd name="T65" fmla="*/ 7 h 240"/>
                    <a:gd name="T66" fmla="*/ 96 w 1036"/>
                    <a:gd name="T67" fmla="*/ 6 h 240"/>
                    <a:gd name="T68" fmla="*/ 90 w 1036"/>
                    <a:gd name="T69" fmla="*/ 6 h 240"/>
                    <a:gd name="T70" fmla="*/ 85 w 1036"/>
                    <a:gd name="T71" fmla="*/ 5 h 240"/>
                    <a:gd name="T72" fmla="*/ 80 w 1036"/>
                    <a:gd name="T73" fmla="*/ 4 h 240"/>
                    <a:gd name="T74" fmla="*/ 74 w 1036"/>
                    <a:gd name="T75" fmla="*/ 4 h 240"/>
                    <a:gd name="T76" fmla="*/ 68 w 1036"/>
                    <a:gd name="T77" fmla="*/ 3 h 240"/>
                    <a:gd name="T78" fmla="*/ 63 w 1036"/>
                    <a:gd name="T79" fmla="*/ 3 h 240"/>
                    <a:gd name="T80" fmla="*/ 57 w 1036"/>
                    <a:gd name="T81" fmla="*/ 2 h 240"/>
                    <a:gd name="T82" fmla="*/ 52 w 1036"/>
                    <a:gd name="T83" fmla="*/ 2 h 240"/>
                    <a:gd name="T84" fmla="*/ 46 w 1036"/>
                    <a:gd name="T85" fmla="*/ 1 h 240"/>
                    <a:gd name="T86" fmla="*/ 41 w 1036"/>
                    <a:gd name="T87" fmla="*/ 1 h 240"/>
                    <a:gd name="T88" fmla="*/ 35 w 1036"/>
                    <a:gd name="T89" fmla="*/ 1 h 240"/>
                    <a:gd name="T90" fmla="*/ 29 w 1036"/>
                    <a:gd name="T91" fmla="*/ 0 h 240"/>
                    <a:gd name="T92" fmla="*/ 24 w 1036"/>
                    <a:gd name="T93" fmla="*/ 0 h 240"/>
                    <a:gd name="T94" fmla="*/ 18 w 1036"/>
                    <a:gd name="T95" fmla="*/ 0 h 240"/>
                    <a:gd name="T96" fmla="*/ 12 w 1036"/>
                    <a:gd name="T97" fmla="*/ 0 h 240"/>
                    <a:gd name="T98" fmla="*/ 7 w 1036"/>
                    <a:gd name="T99" fmla="*/ 0 h 240"/>
                    <a:gd name="T100" fmla="*/ 1 w 1036"/>
                    <a:gd name="T101" fmla="*/ 0 h 240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0" t="0" r="r" b="b"/>
                  <a:pathLst>
                    <a:path w="1036" h="240">
                      <a:moveTo>
                        <a:pt x="1036" y="240"/>
                      </a:moveTo>
                      <a:lnTo>
                        <a:pt x="1032" y="239"/>
                      </a:lnTo>
                      <a:lnTo>
                        <a:pt x="1029" y="236"/>
                      </a:lnTo>
                      <a:lnTo>
                        <a:pt x="1026" y="235"/>
                      </a:lnTo>
                      <a:lnTo>
                        <a:pt x="1023" y="232"/>
                      </a:lnTo>
                      <a:lnTo>
                        <a:pt x="1019" y="231"/>
                      </a:lnTo>
                      <a:lnTo>
                        <a:pt x="1016" y="229"/>
                      </a:lnTo>
                      <a:lnTo>
                        <a:pt x="1013" y="228"/>
                      </a:lnTo>
                      <a:lnTo>
                        <a:pt x="1010" y="225"/>
                      </a:lnTo>
                      <a:lnTo>
                        <a:pt x="1007" y="224"/>
                      </a:lnTo>
                      <a:lnTo>
                        <a:pt x="1003" y="223"/>
                      </a:lnTo>
                      <a:lnTo>
                        <a:pt x="1000" y="220"/>
                      </a:lnTo>
                      <a:lnTo>
                        <a:pt x="997" y="219"/>
                      </a:lnTo>
                      <a:lnTo>
                        <a:pt x="993" y="216"/>
                      </a:lnTo>
                      <a:lnTo>
                        <a:pt x="990" y="215"/>
                      </a:lnTo>
                      <a:lnTo>
                        <a:pt x="986" y="213"/>
                      </a:lnTo>
                      <a:lnTo>
                        <a:pt x="984" y="211"/>
                      </a:lnTo>
                      <a:lnTo>
                        <a:pt x="980" y="210"/>
                      </a:lnTo>
                      <a:lnTo>
                        <a:pt x="976" y="208"/>
                      </a:lnTo>
                      <a:lnTo>
                        <a:pt x="974" y="206"/>
                      </a:lnTo>
                      <a:lnTo>
                        <a:pt x="970" y="204"/>
                      </a:lnTo>
                      <a:lnTo>
                        <a:pt x="966" y="203"/>
                      </a:lnTo>
                      <a:lnTo>
                        <a:pt x="963" y="202"/>
                      </a:lnTo>
                      <a:lnTo>
                        <a:pt x="960" y="199"/>
                      </a:lnTo>
                      <a:lnTo>
                        <a:pt x="956" y="198"/>
                      </a:lnTo>
                      <a:lnTo>
                        <a:pt x="953" y="197"/>
                      </a:lnTo>
                      <a:lnTo>
                        <a:pt x="949" y="194"/>
                      </a:lnTo>
                      <a:lnTo>
                        <a:pt x="947" y="193"/>
                      </a:lnTo>
                      <a:lnTo>
                        <a:pt x="943" y="190"/>
                      </a:lnTo>
                      <a:lnTo>
                        <a:pt x="939" y="189"/>
                      </a:lnTo>
                      <a:lnTo>
                        <a:pt x="935" y="188"/>
                      </a:lnTo>
                      <a:lnTo>
                        <a:pt x="932" y="185"/>
                      </a:lnTo>
                      <a:lnTo>
                        <a:pt x="929" y="184"/>
                      </a:lnTo>
                      <a:lnTo>
                        <a:pt x="926" y="183"/>
                      </a:lnTo>
                      <a:lnTo>
                        <a:pt x="922" y="181"/>
                      </a:lnTo>
                      <a:lnTo>
                        <a:pt x="918" y="179"/>
                      </a:lnTo>
                      <a:lnTo>
                        <a:pt x="914" y="178"/>
                      </a:lnTo>
                      <a:lnTo>
                        <a:pt x="911" y="177"/>
                      </a:lnTo>
                      <a:lnTo>
                        <a:pt x="908" y="174"/>
                      </a:lnTo>
                      <a:lnTo>
                        <a:pt x="905" y="173"/>
                      </a:lnTo>
                      <a:lnTo>
                        <a:pt x="901" y="172"/>
                      </a:lnTo>
                      <a:lnTo>
                        <a:pt x="897" y="169"/>
                      </a:lnTo>
                      <a:lnTo>
                        <a:pt x="893" y="168"/>
                      </a:lnTo>
                      <a:lnTo>
                        <a:pt x="890" y="167"/>
                      </a:lnTo>
                      <a:lnTo>
                        <a:pt x="886" y="166"/>
                      </a:lnTo>
                      <a:lnTo>
                        <a:pt x="882" y="163"/>
                      </a:lnTo>
                      <a:lnTo>
                        <a:pt x="879" y="162"/>
                      </a:lnTo>
                      <a:lnTo>
                        <a:pt x="876" y="161"/>
                      </a:lnTo>
                      <a:lnTo>
                        <a:pt x="872" y="160"/>
                      </a:lnTo>
                      <a:lnTo>
                        <a:pt x="869" y="157"/>
                      </a:lnTo>
                      <a:lnTo>
                        <a:pt x="865" y="156"/>
                      </a:lnTo>
                      <a:lnTo>
                        <a:pt x="861" y="155"/>
                      </a:lnTo>
                      <a:lnTo>
                        <a:pt x="858" y="153"/>
                      </a:lnTo>
                      <a:lnTo>
                        <a:pt x="854" y="151"/>
                      </a:lnTo>
                      <a:lnTo>
                        <a:pt x="850" y="150"/>
                      </a:lnTo>
                      <a:lnTo>
                        <a:pt x="846" y="148"/>
                      </a:lnTo>
                      <a:lnTo>
                        <a:pt x="843" y="147"/>
                      </a:lnTo>
                      <a:lnTo>
                        <a:pt x="839" y="146"/>
                      </a:lnTo>
                      <a:lnTo>
                        <a:pt x="835" y="143"/>
                      </a:lnTo>
                      <a:lnTo>
                        <a:pt x="832" y="142"/>
                      </a:lnTo>
                      <a:lnTo>
                        <a:pt x="828" y="141"/>
                      </a:lnTo>
                      <a:lnTo>
                        <a:pt x="824" y="140"/>
                      </a:lnTo>
                      <a:lnTo>
                        <a:pt x="821" y="139"/>
                      </a:lnTo>
                      <a:lnTo>
                        <a:pt x="817" y="136"/>
                      </a:lnTo>
                      <a:lnTo>
                        <a:pt x="813" y="135"/>
                      </a:lnTo>
                      <a:lnTo>
                        <a:pt x="809" y="134"/>
                      </a:lnTo>
                      <a:lnTo>
                        <a:pt x="806" y="132"/>
                      </a:lnTo>
                      <a:lnTo>
                        <a:pt x="802" y="131"/>
                      </a:lnTo>
                      <a:lnTo>
                        <a:pt x="798" y="130"/>
                      </a:lnTo>
                      <a:lnTo>
                        <a:pt x="795" y="129"/>
                      </a:lnTo>
                      <a:lnTo>
                        <a:pt x="790" y="126"/>
                      </a:lnTo>
                      <a:lnTo>
                        <a:pt x="786" y="125"/>
                      </a:lnTo>
                      <a:lnTo>
                        <a:pt x="782" y="124"/>
                      </a:lnTo>
                      <a:lnTo>
                        <a:pt x="778" y="122"/>
                      </a:lnTo>
                      <a:lnTo>
                        <a:pt x="775" y="121"/>
                      </a:lnTo>
                      <a:lnTo>
                        <a:pt x="771" y="120"/>
                      </a:lnTo>
                      <a:lnTo>
                        <a:pt x="767" y="119"/>
                      </a:lnTo>
                      <a:lnTo>
                        <a:pt x="764" y="117"/>
                      </a:lnTo>
                      <a:lnTo>
                        <a:pt x="760" y="116"/>
                      </a:lnTo>
                      <a:lnTo>
                        <a:pt x="756" y="115"/>
                      </a:lnTo>
                      <a:lnTo>
                        <a:pt x="751" y="114"/>
                      </a:lnTo>
                      <a:lnTo>
                        <a:pt x="748" y="111"/>
                      </a:lnTo>
                      <a:lnTo>
                        <a:pt x="744" y="110"/>
                      </a:lnTo>
                      <a:lnTo>
                        <a:pt x="740" y="109"/>
                      </a:lnTo>
                      <a:lnTo>
                        <a:pt x="736" y="108"/>
                      </a:lnTo>
                      <a:lnTo>
                        <a:pt x="733" y="106"/>
                      </a:lnTo>
                      <a:lnTo>
                        <a:pt x="728" y="105"/>
                      </a:lnTo>
                      <a:lnTo>
                        <a:pt x="724" y="104"/>
                      </a:lnTo>
                      <a:lnTo>
                        <a:pt x="720" y="103"/>
                      </a:lnTo>
                      <a:lnTo>
                        <a:pt x="717" y="101"/>
                      </a:lnTo>
                      <a:lnTo>
                        <a:pt x="713" y="100"/>
                      </a:lnTo>
                      <a:lnTo>
                        <a:pt x="709" y="99"/>
                      </a:lnTo>
                      <a:lnTo>
                        <a:pt x="704" y="98"/>
                      </a:lnTo>
                      <a:lnTo>
                        <a:pt x="701" y="96"/>
                      </a:lnTo>
                      <a:lnTo>
                        <a:pt x="697" y="95"/>
                      </a:lnTo>
                      <a:lnTo>
                        <a:pt x="693" y="94"/>
                      </a:lnTo>
                      <a:lnTo>
                        <a:pt x="688" y="93"/>
                      </a:lnTo>
                      <a:lnTo>
                        <a:pt x="685" y="92"/>
                      </a:lnTo>
                      <a:lnTo>
                        <a:pt x="681" y="90"/>
                      </a:lnTo>
                      <a:lnTo>
                        <a:pt x="677" y="89"/>
                      </a:lnTo>
                      <a:lnTo>
                        <a:pt x="673" y="88"/>
                      </a:lnTo>
                      <a:lnTo>
                        <a:pt x="669" y="87"/>
                      </a:lnTo>
                      <a:lnTo>
                        <a:pt x="665" y="85"/>
                      </a:lnTo>
                      <a:lnTo>
                        <a:pt x="661" y="85"/>
                      </a:lnTo>
                      <a:lnTo>
                        <a:pt x="656" y="84"/>
                      </a:lnTo>
                      <a:lnTo>
                        <a:pt x="652" y="83"/>
                      </a:lnTo>
                      <a:lnTo>
                        <a:pt x="649" y="82"/>
                      </a:lnTo>
                      <a:lnTo>
                        <a:pt x="645" y="80"/>
                      </a:lnTo>
                      <a:lnTo>
                        <a:pt x="640" y="79"/>
                      </a:lnTo>
                      <a:lnTo>
                        <a:pt x="636" y="78"/>
                      </a:lnTo>
                      <a:lnTo>
                        <a:pt x="633" y="77"/>
                      </a:lnTo>
                      <a:lnTo>
                        <a:pt x="629" y="75"/>
                      </a:lnTo>
                      <a:lnTo>
                        <a:pt x="624" y="74"/>
                      </a:lnTo>
                      <a:lnTo>
                        <a:pt x="620" y="74"/>
                      </a:lnTo>
                      <a:lnTo>
                        <a:pt x="617" y="73"/>
                      </a:lnTo>
                      <a:lnTo>
                        <a:pt x="612" y="72"/>
                      </a:lnTo>
                      <a:lnTo>
                        <a:pt x="608" y="71"/>
                      </a:lnTo>
                      <a:lnTo>
                        <a:pt x="604" y="69"/>
                      </a:lnTo>
                      <a:lnTo>
                        <a:pt x="599" y="68"/>
                      </a:lnTo>
                      <a:lnTo>
                        <a:pt x="596" y="67"/>
                      </a:lnTo>
                      <a:lnTo>
                        <a:pt x="592" y="67"/>
                      </a:lnTo>
                      <a:lnTo>
                        <a:pt x="587" y="66"/>
                      </a:lnTo>
                      <a:lnTo>
                        <a:pt x="583" y="64"/>
                      </a:lnTo>
                      <a:lnTo>
                        <a:pt x="580" y="63"/>
                      </a:lnTo>
                      <a:lnTo>
                        <a:pt x="575" y="62"/>
                      </a:lnTo>
                      <a:lnTo>
                        <a:pt x="571" y="62"/>
                      </a:lnTo>
                      <a:lnTo>
                        <a:pt x="566" y="61"/>
                      </a:lnTo>
                      <a:lnTo>
                        <a:pt x="562" y="59"/>
                      </a:lnTo>
                      <a:lnTo>
                        <a:pt x="559" y="58"/>
                      </a:lnTo>
                      <a:lnTo>
                        <a:pt x="554" y="57"/>
                      </a:lnTo>
                      <a:lnTo>
                        <a:pt x="550" y="57"/>
                      </a:lnTo>
                      <a:lnTo>
                        <a:pt x="546" y="56"/>
                      </a:lnTo>
                      <a:lnTo>
                        <a:pt x="541" y="54"/>
                      </a:lnTo>
                      <a:lnTo>
                        <a:pt x="538" y="53"/>
                      </a:lnTo>
                      <a:lnTo>
                        <a:pt x="533" y="53"/>
                      </a:lnTo>
                      <a:lnTo>
                        <a:pt x="529" y="52"/>
                      </a:lnTo>
                      <a:lnTo>
                        <a:pt x="525" y="51"/>
                      </a:lnTo>
                      <a:lnTo>
                        <a:pt x="520" y="49"/>
                      </a:lnTo>
                      <a:lnTo>
                        <a:pt x="517" y="49"/>
                      </a:lnTo>
                      <a:lnTo>
                        <a:pt x="512" y="48"/>
                      </a:lnTo>
                      <a:lnTo>
                        <a:pt x="508" y="47"/>
                      </a:lnTo>
                      <a:lnTo>
                        <a:pt x="503" y="47"/>
                      </a:lnTo>
                      <a:lnTo>
                        <a:pt x="499" y="46"/>
                      </a:lnTo>
                      <a:lnTo>
                        <a:pt x="496" y="45"/>
                      </a:lnTo>
                      <a:lnTo>
                        <a:pt x="491" y="43"/>
                      </a:lnTo>
                      <a:lnTo>
                        <a:pt x="487" y="43"/>
                      </a:lnTo>
                      <a:lnTo>
                        <a:pt x="482" y="42"/>
                      </a:lnTo>
                      <a:lnTo>
                        <a:pt x="478" y="41"/>
                      </a:lnTo>
                      <a:lnTo>
                        <a:pt x="473" y="41"/>
                      </a:lnTo>
                      <a:lnTo>
                        <a:pt x="470" y="40"/>
                      </a:lnTo>
                      <a:lnTo>
                        <a:pt x="465" y="40"/>
                      </a:lnTo>
                      <a:lnTo>
                        <a:pt x="461" y="38"/>
                      </a:lnTo>
                      <a:lnTo>
                        <a:pt x="456" y="37"/>
                      </a:lnTo>
                      <a:lnTo>
                        <a:pt x="452" y="37"/>
                      </a:lnTo>
                      <a:lnTo>
                        <a:pt x="447" y="36"/>
                      </a:lnTo>
                      <a:lnTo>
                        <a:pt x="444" y="35"/>
                      </a:lnTo>
                      <a:lnTo>
                        <a:pt x="440" y="35"/>
                      </a:lnTo>
                      <a:lnTo>
                        <a:pt x="435" y="33"/>
                      </a:lnTo>
                      <a:lnTo>
                        <a:pt x="431" y="33"/>
                      </a:lnTo>
                      <a:lnTo>
                        <a:pt x="426" y="32"/>
                      </a:lnTo>
                      <a:lnTo>
                        <a:pt x="423" y="31"/>
                      </a:lnTo>
                      <a:lnTo>
                        <a:pt x="418" y="31"/>
                      </a:lnTo>
                      <a:lnTo>
                        <a:pt x="414" y="30"/>
                      </a:lnTo>
                      <a:lnTo>
                        <a:pt x="409" y="30"/>
                      </a:lnTo>
                      <a:lnTo>
                        <a:pt x="405" y="28"/>
                      </a:lnTo>
                      <a:lnTo>
                        <a:pt x="400" y="28"/>
                      </a:lnTo>
                      <a:lnTo>
                        <a:pt x="395" y="27"/>
                      </a:lnTo>
                      <a:lnTo>
                        <a:pt x="392" y="27"/>
                      </a:lnTo>
                      <a:lnTo>
                        <a:pt x="387" y="26"/>
                      </a:lnTo>
                      <a:lnTo>
                        <a:pt x="383" y="25"/>
                      </a:lnTo>
                      <a:lnTo>
                        <a:pt x="378" y="25"/>
                      </a:lnTo>
                      <a:lnTo>
                        <a:pt x="374" y="24"/>
                      </a:lnTo>
                      <a:lnTo>
                        <a:pt x="370" y="24"/>
                      </a:lnTo>
                      <a:lnTo>
                        <a:pt x="366" y="22"/>
                      </a:lnTo>
                      <a:lnTo>
                        <a:pt x="361" y="22"/>
                      </a:lnTo>
                      <a:lnTo>
                        <a:pt x="357" y="21"/>
                      </a:lnTo>
                      <a:lnTo>
                        <a:pt x="352" y="21"/>
                      </a:lnTo>
                      <a:lnTo>
                        <a:pt x="349" y="21"/>
                      </a:lnTo>
                      <a:lnTo>
                        <a:pt x="344" y="20"/>
                      </a:lnTo>
                      <a:lnTo>
                        <a:pt x="340" y="20"/>
                      </a:lnTo>
                      <a:lnTo>
                        <a:pt x="335" y="19"/>
                      </a:lnTo>
                      <a:lnTo>
                        <a:pt x="330" y="19"/>
                      </a:lnTo>
                      <a:lnTo>
                        <a:pt x="326" y="17"/>
                      </a:lnTo>
                      <a:lnTo>
                        <a:pt x="321" y="17"/>
                      </a:lnTo>
                      <a:lnTo>
                        <a:pt x="318" y="16"/>
                      </a:lnTo>
                      <a:lnTo>
                        <a:pt x="313" y="16"/>
                      </a:lnTo>
                      <a:lnTo>
                        <a:pt x="309" y="16"/>
                      </a:lnTo>
                      <a:lnTo>
                        <a:pt x="304" y="15"/>
                      </a:lnTo>
                      <a:lnTo>
                        <a:pt x="299" y="15"/>
                      </a:lnTo>
                      <a:lnTo>
                        <a:pt x="295" y="14"/>
                      </a:lnTo>
                      <a:lnTo>
                        <a:pt x="290" y="14"/>
                      </a:lnTo>
                      <a:lnTo>
                        <a:pt x="287" y="14"/>
                      </a:lnTo>
                      <a:lnTo>
                        <a:pt x="282" y="12"/>
                      </a:lnTo>
                      <a:lnTo>
                        <a:pt x="278" y="12"/>
                      </a:lnTo>
                      <a:lnTo>
                        <a:pt x="273" y="11"/>
                      </a:lnTo>
                      <a:lnTo>
                        <a:pt x="268" y="11"/>
                      </a:lnTo>
                      <a:lnTo>
                        <a:pt x="264" y="11"/>
                      </a:lnTo>
                      <a:lnTo>
                        <a:pt x="260" y="10"/>
                      </a:lnTo>
                      <a:lnTo>
                        <a:pt x="256" y="10"/>
                      </a:lnTo>
                      <a:lnTo>
                        <a:pt x="251" y="10"/>
                      </a:lnTo>
                      <a:lnTo>
                        <a:pt x="246" y="9"/>
                      </a:lnTo>
                      <a:lnTo>
                        <a:pt x="242" y="9"/>
                      </a:lnTo>
                      <a:lnTo>
                        <a:pt x="237" y="9"/>
                      </a:lnTo>
                      <a:lnTo>
                        <a:pt x="234" y="9"/>
                      </a:lnTo>
                      <a:lnTo>
                        <a:pt x="229" y="7"/>
                      </a:lnTo>
                      <a:lnTo>
                        <a:pt x="224" y="7"/>
                      </a:lnTo>
                      <a:lnTo>
                        <a:pt x="220" y="7"/>
                      </a:lnTo>
                      <a:lnTo>
                        <a:pt x="215" y="6"/>
                      </a:lnTo>
                      <a:lnTo>
                        <a:pt x="211" y="6"/>
                      </a:lnTo>
                      <a:lnTo>
                        <a:pt x="206" y="6"/>
                      </a:lnTo>
                      <a:lnTo>
                        <a:pt x="201" y="6"/>
                      </a:lnTo>
                      <a:lnTo>
                        <a:pt x="198" y="5"/>
                      </a:lnTo>
                      <a:lnTo>
                        <a:pt x="193" y="5"/>
                      </a:lnTo>
                      <a:lnTo>
                        <a:pt x="189" y="5"/>
                      </a:lnTo>
                      <a:lnTo>
                        <a:pt x="184" y="5"/>
                      </a:lnTo>
                      <a:lnTo>
                        <a:pt x="179" y="4"/>
                      </a:lnTo>
                      <a:lnTo>
                        <a:pt x="176" y="4"/>
                      </a:lnTo>
                      <a:lnTo>
                        <a:pt x="171" y="4"/>
                      </a:lnTo>
                      <a:lnTo>
                        <a:pt x="166" y="4"/>
                      </a:lnTo>
                      <a:lnTo>
                        <a:pt x="162" y="4"/>
                      </a:lnTo>
                      <a:lnTo>
                        <a:pt x="157" y="3"/>
                      </a:lnTo>
                      <a:lnTo>
                        <a:pt x="153" y="3"/>
                      </a:lnTo>
                      <a:lnTo>
                        <a:pt x="148" y="3"/>
                      </a:lnTo>
                      <a:lnTo>
                        <a:pt x="143" y="3"/>
                      </a:lnTo>
                      <a:lnTo>
                        <a:pt x="140" y="3"/>
                      </a:lnTo>
                      <a:lnTo>
                        <a:pt x="135" y="3"/>
                      </a:lnTo>
                      <a:lnTo>
                        <a:pt x="130" y="1"/>
                      </a:lnTo>
                      <a:lnTo>
                        <a:pt x="126" y="1"/>
                      </a:lnTo>
                      <a:lnTo>
                        <a:pt x="121" y="1"/>
                      </a:lnTo>
                      <a:lnTo>
                        <a:pt x="117" y="1"/>
                      </a:lnTo>
                      <a:lnTo>
                        <a:pt x="112" y="1"/>
                      </a:lnTo>
                      <a:lnTo>
                        <a:pt x="108" y="1"/>
                      </a:lnTo>
                      <a:lnTo>
                        <a:pt x="104" y="1"/>
                      </a:lnTo>
                      <a:lnTo>
                        <a:pt x="99" y="1"/>
                      </a:lnTo>
                      <a:lnTo>
                        <a:pt x="94" y="0"/>
                      </a:lnTo>
                      <a:lnTo>
                        <a:pt x="90" y="0"/>
                      </a:lnTo>
                      <a:lnTo>
                        <a:pt x="85" y="0"/>
                      </a:lnTo>
                      <a:lnTo>
                        <a:pt x="80" y="0"/>
                      </a:lnTo>
                      <a:lnTo>
                        <a:pt x="77" y="0"/>
                      </a:lnTo>
                      <a:lnTo>
                        <a:pt x="72" y="0"/>
                      </a:lnTo>
                      <a:lnTo>
                        <a:pt x="68" y="0"/>
                      </a:lnTo>
                      <a:lnTo>
                        <a:pt x="63" y="0"/>
                      </a:lnTo>
                      <a:lnTo>
                        <a:pt x="58" y="0"/>
                      </a:lnTo>
                      <a:lnTo>
                        <a:pt x="54" y="0"/>
                      </a:lnTo>
                      <a:lnTo>
                        <a:pt x="49" y="0"/>
                      </a:lnTo>
                      <a:lnTo>
                        <a:pt x="45" y="0"/>
                      </a:lnTo>
                      <a:lnTo>
                        <a:pt x="41" y="0"/>
                      </a:lnTo>
                      <a:lnTo>
                        <a:pt x="36" y="0"/>
                      </a:lnTo>
                      <a:lnTo>
                        <a:pt x="31" y="0"/>
                      </a:lnTo>
                      <a:lnTo>
                        <a:pt x="27" y="0"/>
                      </a:lnTo>
                      <a:lnTo>
                        <a:pt x="22" y="0"/>
                      </a:lnTo>
                      <a:lnTo>
                        <a:pt x="17" y="0"/>
                      </a:lnTo>
                      <a:lnTo>
                        <a:pt x="14" y="0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51" name="Freeform 385"/>
                <p:cNvSpPr>
                  <a:spLocks/>
                </p:cNvSpPr>
                <p:nvPr/>
              </p:nvSpPr>
              <p:spPr bwMode="auto">
                <a:xfrm>
                  <a:off x="2369" y="2744"/>
                  <a:ext cx="254" cy="66"/>
                </a:xfrm>
                <a:custGeom>
                  <a:avLst/>
                  <a:gdLst>
                    <a:gd name="T0" fmla="*/ 250 w 1016"/>
                    <a:gd name="T1" fmla="*/ 0 h 266"/>
                    <a:gd name="T2" fmla="*/ 244 w 1016"/>
                    <a:gd name="T3" fmla="*/ 0 h 266"/>
                    <a:gd name="T4" fmla="*/ 238 w 1016"/>
                    <a:gd name="T5" fmla="*/ 0 h 266"/>
                    <a:gd name="T6" fmla="*/ 233 w 1016"/>
                    <a:gd name="T7" fmla="*/ 1 h 266"/>
                    <a:gd name="T8" fmla="*/ 227 w 1016"/>
                    <a:gd name="T9" fmla="*/ 1 h 266"/>
                    <a:gd name="T10" fmla="*/ 222 w 1016"/>
                    <a:gd name="T11" fmla="*/ 1 h 266"/>
                    <a:gd name="T12" fmla="*/ 216 w 1016"/>
                    <a:gd name="T13" fmla="*/ 1 h 266"/>
                    <a:gd name="T14" fmla="*/ 211 w 1016"/>
                    <a:gd name="T15" fmla="*/ 2 h 266"/>
                    <a:gd name="T16" fmla="*/ 205 w 1016"/>
                    <a:gd name="T17" fmla="*/ 2 h 266"/>
                    <a:gd name="T18" fmla="*/ 199 w 1016"/>
                    <a:gd name="T19" fmla="*/ 3 h 266"/>
                    <a:gd name="T20" fmla="*/ 194 w 1016"/>
                    <a:gd name="T21" fmla="*/ 4 h 266"/>
                    <a:gd name="T22" fmla="*/ 188 w 1016"/>
                    <a:gd name="T23" fmla="*/ 4 h 266"/>
                    <a:gd name="T24" fmla="*/ 183 w 1016"/>
                    <a:gd name="T25" fmla="*/ 5 h 266"/>
                    <a:gd name="T26" fmla="*/ 177 w 1016"/>
                    <a:gd name="T27" fmla="*/ 6 h 266"/>
                    <a:gd name="T28" fmla="*/ 172 w 1016"/>
                    <a:gd name="T29" fmla="*/ 7 h 266"/>
                    <a:gd name="T30" fmla="*/ 166 w 1016"/>
                    <a:gd name="T31" fmla="*/ 7 h 266"/>
                    <a:gd name="T32" fmla="*/ 161 w 1016"/>
                    <a:gd name="T33" fmla="*/ 8 h 266"/>
                    <a:gd name="T34" fmla="*/ 156 w 1016"/>
                    <a:gd name="T35" fmla="*/ 9 h 266"/>
                    <a:gd name="T36" fmla="*/ 150 w 1016"/>
                    <a:gd name="T37" fmla="*/ 10 h 266"/>
                    <a:gd name="T38" fmla="*/ 145 w 1016"/>
                    <a:gd name="T39" fmla="*/ 11 h 266"/>
                    <a:gd name="T40" fmla="*/ 140 w 1016"/>
                    <a:gd name="T41" fmla="*/ 12 h 266"/>
                    <a:gd name="T42" fmla="*/ 135 w 1016"/>
                    <a:gd name="T43" fmla="*/ 13 h 266"/>
                    <a:gd name="T44" fmla="*/ 129 w 1016"/>
                    <a:gd name="T45" fmla="*/ 15 h 266"/>
                    <a:gd name="T46" fmla="*/ 124 w 1016"/>
                    <a:gd name="T47" fmla="*/ 16 h 266"/>
                    <a:gd name="T48" fmla="*/ 119 w 1016"/>
                    <a:gd name="T49" fmla="*/ 17 h 266"/>
                    <a:gd name="T50" fmla="*/ 114 w 1016"/>
                    <a:gd name="T51" fmla="*/ 18 h 266"/>
                    <a:gd name="T52" fmla="*/ 109 w 1016"/>
                    <a:gd name="T53" fmla="*/ 20 h 266"/>
                    <a:gd name="T54" fmla="*/ 104 w 1016"/>
                    <a:gd name="T55" fmla="*/ 21 h 266"/>
                    <a:gd name="T56" fmla="*/ 99 w 1016"/>
                    <a:gd name="T57" fmla="*/ 23 h 266"/>
                    <a:gd name="T58" fmla="*/ 94 w 1016"/>
                    <a:gd name="T59" fmla="*/ 24 h 266"/>
                    <a:gd name="T60" fmla="*/ 89 w 1016"/>
                    <a:gd name="T61" fmla="*/ 26 h 266"/>
                    <a:gd name="T62" fmla="*/ 84 w 1016"/>
                    <a:gd name="T63" fmla="*/ 27 h 266"/>
                    <a:gd name="T64" fmla="*/ 79 w 1016"/>
                    <a:gd name="T65" fmla="*/ 29 h 266"/>
                    <a:gd name="T66" fmla="*/ 74 w 1016"/>
                    <a:gd name="T67" fmla="*/ 31 h 266"/>
                    <a:gd name="T68" fmla="*/ 69 w 1016"/>
                    <a:gd name="T69" fmla="*/ 33 h 266"/>
                    <a:gd name="T70" fmla="*/ 65 w 1016"/>
                    <a:gd name="T71" fmla="*/ 34 h 266"/>
                    <a:gd name="T72" fmla="*/ 60 w 1016"/>
                    <a:gd name="T73" fmla="*/ 36 h 266"/>
                    <a:gd name="T74" fmla="*/ 56 w 1016"/>
                    <a:gd name="T75" fmla="*/ 38 h 266"/>
                    <a:gd name="T76" fmla="*/ 51 w 1016"/>
                    <a:gd name="T77" fmla="*/ 40 h 266"/>
                    <a:gd name="T78" fmla="*/ 47 w 1016"/>
                    <a:gd name="T79" fmla="*/ 42 h 266"/>
                    <a:gd name="T80" fmla="*/ 42 w 1016"/>
                    <a:gd name="T81" fmla="*/ 44 h 266"/>
                    <a:gd name="T82" fmla="*/ 38 w 1016"/>
                    <a:gd name="T83" fmla="*/ 46 h 266"/>
                    <a:gd name="T84" fmla="*/ 33 w 1016"/>
                    <a:gd name="T85" fmla="*/ 48 h 266"/>
                    <a:gd name="T86" fmla="*/ 29 w 1016"/>
                    <a:gd name="T87" fmla="*/ 50 h 266"/>
                    <a:gd name="T88" fmla="*/ 25 w 1016"/>
                    <a:gd name="T89" fmla="*/ 52 h 266"/>
                    <a:gd name="T90" fmla="*/ 21 w 1016"/>
                    <a:gd name="T91" fmla="*/ 54 h 266"/>
                    <a:gd name="T92" fmla="*/ 17 w 1016"/>
                    <a:gd name="T93" fmla="*/ 57 h 266"/>
                    <a:gd name="T94" fmla="*/ 13 w 1016"/>
                    <a:gd name="T95" fmla="*/ 59 h 266"/>
                    <a:gd name="T96" fmla="*/ 9 w 1016"/>
                    <a:gd name="T97" fmla="*/ 61 h 266"/>
                    <a:gd name="T98" fmla="*/ 5 w 1016"/>
                    <a:gd name="T99" fmla="*/ 63 h 266"/>
                    <a:gd name="T100" fmla="*/ 1 w 1016"/>
                    <a:gd name="T101" fmla="*/ 66 h 26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0" t="0" r="r" b="b"/>
                  <a:pathLst>
                    <a:path w="1016" h="266">
                      <a:moveTo>
                        <a:pt x="1016" y="0"/>
                      </a:moveTo>
                      <a:lnTo>
                        <a:pt x="1011" y="0"/>
                      </a:lnTo>
                      <a:lnTo>
                        <a:pt x="1007" y="0"/>
                      </a:lnTo>
                      <a:lnTo>
                        <a:pt x="1002" y="0"/>
                      </a:lnTo>
                      <a:lnTo>
                        <a:pt x="998" y="0"/>
                      </a:lnTo>
                      <a:lnTo>
                        <a:pt x="994" y="0"/>
                      </a:lnTo>
                      <a:lnTo>
                        <a:pt x="989" y="0"/>
                      </a:lnTo>
                      <a:lnTo>
                        <a:pt x="984" y="0"/>
                      </a:lnTo>
                      <a:lnTo>
                        <a:pt x="980" y="1"/>
                      </a:lnTo>
                      <a:lnTo>
                        <a:pt x="975" y="1"/>
                      </a:lnTo>
                      <a:lnTo>
                        <a:pt x="972" y="1"/>
                      </a:lnTo>
                      <a:lnTo>
                        <a:pt x="967" y="1"/>
                      </a:lnTo>
                      <a:lnTo>
                        <a:pt x="962" y="1"/>
                      </a:lnTo>
                      <a:lnTo>
                        <a:pt x="958" y="1"/>
                      </a:lnTo>
                      <a:lnTo>
                        <a:pt x="953" y="1"/>
                      </a:lnTo>
                      <a:lnTo>
                        <a:pt x="948" y="1"/>
                      </a:lnTo>
                      <a:lnTo>
                        <a:pt x="944" y="3"/>
                      </a:lnTo>
                      <a:lnTo>
                        <a:pt x="939" y="3"/>
                      </a:lnTo>
                      <a:lnTo>
                        <a:pt x="936" y="3"/>
                      </a:lnTo>
                      <a:lnTo>
                        <a:pt x="931" y="3"/>
                      </a:lnTo>
                      <a:lnTo>
                        <a:pt x="926" y="3"/>
                      </a:lnTo>
                      <a:lnTo>
                        <a:pt x="922" y="3"/>
                      </a:lnTo>
                      <a:lnTo>
                        <a:pt x="917" y="4"/>
                      </a:lnTo>
                      <a:lnTo>
                        <a:pt x="912" y="4"/>
                      </a:lnTo>
                      <a:lnTo>
                        <a:pt x="909" y="4"/>
                      </a:lnTo>
                      <a:lnTo>
                        <a:pt x="904" y="4"/>
                      </a:lnTo>
                      <a:lnTo>
                        <a:pt x="900" y="4"/>
                      </a:lnTo>
                      <a:lnTo>
                        <a:pt x="895" y="5"/>
                      </a:lnTo>
                      <a:lnTo>
                        <a:pt x="890" y="5"/>
                      </a:lnTo>
                      <a:lnTo>
                        <a:pt x="886" y="5"/>
                      </a:lnTo>
                      <a:lnTo>
                        <a:pt x="881" y="5"/>
                      </a:lnTo>
                      <a:lnTo>
                        <a:pt x="876" y="6"/>
                      </a:lnTo>
                      <a:lnTo>
                        <a:pt x="873" y="6"/>
                      </a:lnTo>
                      <a:lnTo>
                        <a:pt x="868" y="6"/>
                      </a:lnTo>
                      <a:lnTo>
                        <a:pt x="864" y="6"/>
                      </a:lnTo>
                      <a:lnTo>
                        <a:pt x="859" y="7"/>
                      </a:lnTo>
                      <a:lnTo>
                        <a:pt x="854" y="7"/>
                      </a:lnTo>
                      <a:lnTo>
                        <a:pt x="850" y="7"/>
                      </a:lnTo>
                      <a:lnTo>
                        <a:pt x="846" y="9"/>
                      </a:lnTo>
                      <a:lnTo>
                        <a:pt x="842" y="9"/>
                      </a:lnTo>
                      <a:lnTo>
                        <a:pt x="837" y="9"/>
                      </a:lnTo>
                      <a:lnTo>
                        <a:pt x="832" y="9"/>
                      </a:lnTo>
                      <a:lnTo>
                        <a:pt x="828" y="10"/>
                      </a:lnTo>
                      <a:lnTo>
                        <a:pt x="823" y="10"/>
                      </a:lnTo>
                      <a:lnTo>
                        <a:pt x="820" y="10"/>
                      </a:lnTo>
                      <a:lnTo>
                        <a:pt x="815" y="11"/>
                      </a:lnTo>
                      <a:lnTo>
                        <a:pt x="810" y="11"/>
                      </a:lnTo>
                      <a:lnTo>
                        <a:pt x="806" y="11"/>
                      </a:lnTo>
                      <a:lnTo>
                        <a:pt x="801" y="12"/>
                      </a:lnTo>
                      <a:lnTo>
                        <a:pt x="797" y="12"/>
                      </a:lnTo>
                      <a:lnTo>
                        <a:pt x="792" y="14"/>
                      </a:lnTo>
                      <a:lnTo>
                        <a:pt x="789" y="14"/>
                      </a:lnTo>
                      <a:lnTo>
                        <a:pt x="784" y="14"/>
                      </a:lnTo>
                      <a:lnTo>
                        <a:pt x="779" y="15"/>
                      </a:lnTo>
                      <a:lnTo>
                        <a:pt x="775" y="15"/>
                      </a:lnTo>
                      <a:lnTo>
                        <a:pt x="770" y="16"/>
                      </a:lnTo>
                      <a:lnTo>
                        <a:pt x="766" y="16"/>
                      </a:lnTo>
                      <a:lnTo>
                        <a:pt x="762" y="16"/>
                      </a:lnTo>
                      <a:lnTo>
                        <a:pt x="758" y="17"/>
                      </a:lnTo>
                      <a:lnTo>
                        <a:pt x="753" y="17"/>
                      </a:lnTo>
                      <a:lnTo>
                        <a:pt x="748" y="19"/>
                      </a:lnTo>
                      <a:lnTo>
                        <a:pt x="744" y="19"/>
                      </a:lnTo>
                      <a:lnTo>
                        <a:pt x="739" y="20"/>
                      </a:lnTo>
                      <a:lnTo>
                        <a:pt x="736" y="20"/>
                      </a:lnTo>
                      <a:lnTo>
                        <a:pt x="731" y="21"/>
                      </a:lnTo>
                      <a:lnTo>
                        <a:pt x="727" y="21"/>
                      </a:lnTo>
                      <a:lnTo>
                        <a:pt x="722" y="21"/>
                      </a:lnTo>
                      <a:lnTo>
                        <a:pt x="718" y="22"/>
                      </a:lnTo>
                      <a:lnTo>
                        <a:pt x="713" y="22"/>
                      </a:lnTo>
                      <a:lnTo>
                        <a:pt x="708" y="24"/>
                      </a:lnTo>
                      <a:lnTo>
                        <a:pt x="705" y="24"/>
                      </a:lnTo>
                      <a:lnTo>
                        <a:pt x="700" y="25"/>
                      </a:lnTo>
                      <a:lnTo>
                        <a:pt x="696" y="25"/>
                      </a:lnTo>
                      <a:lnTo>
                        <a:pt x="691" y="26"/>
                      </a:lnTo>
                      <a:lnTo>
                        <a:pt x="687" y="27"/>
                      </a:lnTo>
                      <a:lnTo>
                        <a:pt x="682" y="27"/>
                      </a:lnTo>
                      <a:lnTo>
                        <a:pt x="679" y="28"/>
                      </a:lnTo>
                      <a:lnTo>
                        <a:pt x="674" y="28"/>
                      </a:lnTo>
                      <a:lnTo>
                        <a:pt x="670" y="30"/>
                      </a:lnTo>
                      <a:lnTo>
                        <a:pt x="665" y="30"/>
                      </a:lnTo>
                      <a:lnTo>
                        <a:pt x="661" y="31"/>
                      </a:lnTo>
                      <a:lnTo>
                        <a:pt x="656" y="31"/>
                      </a:lnTo>
                      <a:lnTo>
                        <a:pt x="653" y="32"/>
                      </a:lnTo>
                      <a:lnTo>
                        <a:pt x="648" y="33"/>
                      </a:lnTo>
                      <a:lnTo>
                        <a:pt x="644" y="33"/>
                      </a:lnTo>
                      <a:lnTo>
                        <a:pt x="639" y="35"/>
                      </a:lnTo>
                      <a:lnTo>
                        <a:pt x="635" y="35"/>
                      </a:lnTo>
                      <a:lnTo>
                        <a:pt x="631" y="36"/>
                      </a:lnTo>
                      <a:lnTo>
                        <a:pt x="627" y="37"/>
                      </a:lnTo>
                      <a:lnTo>
                        <a:pt x="622" y="37"/>
                      </a:lnTo>
                      <a:lnTo>
                        <a:pt x="618" y="38"/>
                      </a:lnTo>
                      <a:lnTo>
                        <a:pt x="613" y="40"/>
                      </a:lnTo>
                      <a:lnTo>
                        <a:pt x="610" y="40"/>
                      </a:lnTo>
                      <a:lnTo>
                        <a:pt x="606" y="41"/>
                      </a:lnTo>
                      <a:lnTo>
                        <a:pt x="601" y="41"/>
                      </a:lnTo>
                      <a:lnTo>
                        <a:pt x="597" y="42"/>
                      </a:lnTo>
                      <a:lnTo>
                        <a:pt x="592" y="43"/>
                      </a:lnTo>
                      <a:lnTo>
                        <a:pt x="589" y="43"/>
                      </a:lnTo>
                      <a:lnTo>
                        <a:pt x="584" y="45"/>
                      </a:lnTo>
                      <a:lnTo>
                        <a:pt x="580" y="46"/>
                      </a:lnTo>
                      <a:lnTo>
                        <a:pt x="575" y="47"/>
                      </a:lnTo>
                      <a:lnTo>
                        <a:pt x="571" y="47"/>
                      </a:lnTo>
                      <a:lnTo>
                        <a:pt x="568" y="48"/>
                      </a:lnTo>
                      <a:lnTo>
                        <a:pt x="563" y="49"/>
                      </a:lnTo>
                      <a:lnTo>
                        <a:pt x="559" y="49"/>
                      </a:lnTo>
                      <a:lnTo>
                        <a:pt x="554" y="51"/>
                      </a:lnTo>
                      <a:lnTo>
                        <a:pt x="550" y="52"/>
                      </a:lnTo>
                      <a:lnTo>
                        <a:pt x="545" y="53"/>
                      </a:lnTo>
                      <a:lnTo>
                        <a:pt x="542" y="53"/>
                      </a:lnTo>
                      <a:lnTo>
                        <a:pt x="538" y="54"/>
                      </a:lnTo>
                      <a:lnTo>
                        <a:pt x="533" y="56"/>
                      </a:lnTo>
                      <a:lnTo>
                        <a:pt x="529" y="57"/>
                      </a:lnTo>
                      <a:lnTo>
                        <a:pt x="526" y="57"/>
                      </a:lnTo>
                      <a:lnTo>
                        <a:pt x="521" y="58"/>
                      </a:lnTo>
                      <a:lnTo>
                        <a:pt x="517" y="59"/>
                      </a:lnTo>
                      <a:lnTo>
                        <a:pt x="512" y="61"/>
                      </a:lnTo>
                      <a:lnTo>
                        <a:pt x="508" y="62"/>
                      </a:lnTo>
                      <a:lnTo>
                        <a:pt x="505" y="62"/>
                      </a:lnTo>
                      <a:lnTo>
                        <a:pt x="500" y="63"/>
                      </a:lnTo>
                      <a:lnTo>
                        <a:pt x="496" y="64"/>
                      </a:lnTo>
                      <a:lnTo>
                        <a:pt x="492" y="66"/>
                      </a:lnTo>
                      <a:lnTo>
                        <a:pt x="487" y="67"/>
                      </a:lnTo>
                      <a:lnTo>
                        <a:pt x="483" y="67"/>
                      </a:lnTo>
                      <a:lnTo>
                        <a:pt x="480" y="68"/>
                      </a:lnTo>
                      <a:lnTo>
                        <a:pt x="475" y="69"/>
                      </a:lnTo>
                      <a:lnTo>
                        <a:pt x="471" y="71"/>
                      </a:lnTo>
                      <a:lnTo>
                        <a:pt x="467" y="72"/>
                      </a:lnTo>
                      <a:lnTo>
                        <a:pt x="462" y="73"/>
                      </a:lnTo>
                      <a:lnTo>
                        <a:pt x="459" y="74"/>
                      </a:lnTo>
                      <a:lnTo>
                        <a:pt x="455" y="74"/>
                      </a:lnTo>
                      <a:lnTo>
                        <a:pt x="450" y="75"/>
                      </a:lnTo>
                      <a:lnTo>
                        <a:pt x="446" y="77"/>
                      </a:lnTo>
                      <a:lnTo>
                        <a:pt x="443" y="78"/>
                      </a:lnTo>
                      <a:lnTo>
                        <a:pt x="438" y="79"/>
                      </a:lnTo>
                      <a:lnTo>
                        <a:pt x="434" y="80"/>
                      </a:lnTo>
                      <a:lnTo>
                        <a:pt x="430" y="82"/>
                      </a:lnTo>
                      <a:lnTo>
                        <a:pt x="427" y="83"/>
                      </a:lnTo>
                      <a:lnTo>
                        <a:pt x="422" y="84"/>
                      </a:lnTo>
                      <a:lnTo>
                        <a:pt x="418" y="85"/>
                      </a:lnTo>
                      <a:lnTo>
                        <a:pt x="414" y="85"/>
                      </a:lnTo>
                      <a:lnTo>
                        <a:pt x="411" y="87"/>
                      </a:lnTo>
                      <a:lnTo>
                        <a:pt x="406" y="88"/>
                      </a:lnTo>
                      <a:lnTo>
                        <a:pt x="402" y="89"/>
                      </a:lnTo>
                      <a:lnTo>
                        <a:pt x="398" y="90"/>
                      </a:lnTo>
                      <a:lnTo>
                        <a:pt x="395" y="92"/>
                      </a:lnTo>
                      <a:lnTo>
                        <a:pt x="390" y="93"/>
                      </a:lnTo>
                      <a:lnTo>
                        <a:pt x="386" y="94"/>
                      </a:lnTo>
                      <a:lnTo>
                        <a:pt x="382" y="95"/>
                      </a:lnTo>
                      <a:lnTo>
                        <a:pt x="378" y="96"/>
                      </a:lnTo>
                      <a:lnTo>
                        <a:pt x="374" y="98"/>
                      </a:lnTo>
                      <a:lnTo>
                        <a:pt x="370" y="99"/>
                      </a:lnTo>
                      <a:lnTo>
                        <a:pt x="366" y="100"/>
                      </a:lnTo>
                      <a:lnTo>
                        <a:pt x="362" y="101"/>
                      </a:lnTo>
                      <a:lnTo>
                        <a:pt x="359" y="103"/>
                      </a:lnTo>
                      <a:lnTo>
                        <a:pt x="355" y="104"/>
                      </a:lnTo>
                      <a:lnTo>
                        <a:pt x="350" y="105"/>
                      </a:lnTo>
                      <a:lnTo>
                        <a:pt x="346" y="106"/>
                      </a:lnTo>
                      <a:lnTo>
                        <a:pt x="343" y="108"/>
                      </a:lnTo>
                      <a:lnTo>
                        <a:pt x="339" y="109"/>
                      </a:lnTo>
                      <a:lnTo>
                        <a:pt x="335" y="110"/>
                      </a:lnTo>
                      <a:lnTo>
                        <a:pt x="332" y="111"/>
                      </a:lnTo>
                      <a:lnTo>
                        <a:pt x="327" y="114"/>
                      </a:lnTo>
                      <a:lnTo>
                        <a:pt x="323" y="115"/>
                      </a:lnTo>
                      <a:lnTo>
                        <a:pt x="319" y="116"/>
                      </a:lnTo>
                      <a:lnTo>
                        <a:pt x="315" y="117"/>
                      </a:lnTo>
                      <a:lnTo>
                        <a:pt x="312" y="119"/>
                      </a:lnTo>
                      <a:lnTo>
                        <a:pt x="308" y="120"/>
                      </a:lnTo>
                      <a:lnTo>
                        <a:pt x="304" y="121"/>
                      </a:lnTo>
                      <a:lnTo>
                        <a:pt x="301" y="122"/>
                      </a:lnTo>
                      <a:lnTo>
                        <a:pt x="297" y="124"/>
                      </a:lnTo>
                      <a:lnTo>
                        <a:pt x="292" y="125"/>
                      </a:lnTo>
                      <a:lnTo>
                        <a:pt x="288" y="126"/>
                      </a:lnTo>
                      <a:lnTo>
                        <a:pt x="285" y="129"/>
                      </a:lnTo>
                      <a:lnTo>
                        <a:pt x="281" y="130"/>
                      </a:lnTo>
                      <a:lnTo>
                        <a:pt x="277" y="131"/>
                      </a:lnTo>
                      <a:lnTo>
                        <a:pt x="273" y="132"/>
                      </a:lnTo>
                      <a:lnTo>
                        <a:pt x="270" y="134"/>
                      </a:lnTo>
                      <a:lnTo>
                        <a:pt x="266" y="135"/>
                      </a:lnTo>
                      <a:lnTo>
                        <a:pt x="262" y="136"/>
                      </a:lnTo>
                      <a:lnTo>
                        <a:pt x="259" y="139"/>
                      </a:lnTo>
                      <a:lnTo>
                        <a:pt x="255" y="140"/>
                      </a:lnTo>
                      <a:lnTo>
                        <a:pt x="251" y="141"/>
                      </a:lnTo>
                      <a:lnTo>
                        <a:pt x="247" y="142"/>
                      </a:lnTo>
                      <a:lnTo>
                        <a:pt x="244" y="143"/>
                      </a:lnTo>
                      <a:lnTo>
                        <a:pt x="240" y="146"/>
                      </a:lnTo>
                      <a:lnTo>
                        <a:pt x="236" y="147"/>
                      </a:lnTo>
                      <a:lnTo>
                        <a:pt x="233" y="148"/>
                      </a:lnTo>
                      <a:lnTo>
                        <a:pt x="229" y="150"/>
                      </a:lnTo>
                      <a:lnTo>
                        <a:pt x="225" y="151"/>
                      </a:lnTo>
                      <a:lnTo>
                        <a:pt x="222" y="153"/>
                      </a:lnTo>
                      <a:lnTo>
                        <a:pt x="218" y="155"/>
                      </a:lnTo>
                      <a:lnTo>
                        <a:pt x="214" y="156"/>
                      </a:lnTo>
                      <a:lnTo>
                        <a:pt x="210" y="157"/>
                      </a:lnTo>
                      <a:lnTo>
                        <a:pt x="207" y="160"/>
                      </a:lnTo>
                      <a:lnTo>
                        <a:pt x="203" y="161"/>
                      </a:lnTo>
                      <a:lnTo>
                        <a:pt x="199" y="162"/>
                      </a:lnTo>
                      <a:lnTo>
                        <a:pt x="196" y="163"/>
                      </a:lnTo>
                      <a:lnTo>
                        <a:pt x="193" y="166"/>
                      </a:lnTo>
                      <a:lnTo>
                        <a:pt x="189" y="167"/>
                      </a:lnTo>
                      <a:lnTo>
                        <a:pt x="186" y="168"/>
                      </a:lnTo>
                      <a:lnTo>
                        <a:pt x="182" y="169"/>
                      </a:lnTo>
                      <a:lnTo>
                        <a:pt x="178" y="172"/>
                      </a:lnTo>
                      <a:lnTo>
                        <a:pt x="175" y="173"/>
                      </a:lnTo>
                      <a:lnTo>
                        <a:pt x="171" y="174"/>
                      </a:lnTo>
                      <a:lnTo>
                        <a:pt x="167" y="177"/>
                      </a:lnTo>
                      <a:lnTo>
                        <a:pt x="165" y="178"/>
                      </a:lnTo>
                      <a:lnTo>
                        <a:pt x="161" y="179"/>
                      </a:lnTo>
                      <a:lnTo>
                        <a:pt x="157" y="181"/>
                      </a:lnTo>
                      <a:lnTo>
                        <a:pt x="154" y="183"/>
                      </a:lnTo>
                      <a:lnTo>
                        <a:pt x="150" y="184"/>
                      </a:lnTo>
                      <a:lnTo>
                        <a:pt x="146" y="185"/>
                      </a:lnTo>
                      <a:lnTo>
                        <a:pt x="144" y="188"/>
                      </a:lnTo>
                      <a:lnTo>
                        <a:pt x="140" y="189"/>
                      </a:lnTo>
                      <a:lnTo>
                        <a:pt x="136" y="190"/>
                      </a:lnTo>
                      <a:lnTo>
                        <a:pt x="133" y="193"/>
                      </a:lnTo>
                      <a:lnTo>
                        <a:pt x="129" y="194"/>
                      </a:lnTo>
                      <a:lnTo>
                        <a:pt x="126" y="197"/>
                      </a:lnTo>
                      <a:lnTo>
                        <a:pt x="123" y="198"/>
                      </a:lnTo>
                      <a:lnTo>
                        <a:pt x="119" y="199"/>
                      </a:lnTo>
                      <a:lnTo>
                        <a:pt x="115" y="202"/>
                      </a:lnTo>
                      <a:lnTo>
                        <a:pt x="113" y="203"/>
                      </a:lnTo>
                      <a:lnTo>
                        <a:pt x="109" y="204"/>
                      </a:lnTo>
                      <a:lnTo>
                        <a:pt x="105" y="206"/>
                      </a:lnTo>
                      <a:lnTo>
                        <a:pt x="102" y="208"/>
                      </a:lnTo>
                      <a:lnTo>
                        <a:pt x="99" y="210"/>
                      </a:lnTo>
                      <a:lnTo>
                        <a:pt x="96" y="211"/>
                      </a:lnTo>
                      <a:lnTo>
                        <a:pt x="92" y="213"/>
                      </a:lnTo>
                      <a:lnTo>
                        <a:pt x="89" y="215"/>
                      </a:lnTo>
                      <a:lnTo>
                        <a:pt x="86" y="216"/>
                      </a:lnTo>
                      <a:lnTo>
                        <a:pt x="82" y="219"/>
                      </a:lnTo>
                      <a:lnTo>
                        <a:pt x="79" y="220"/>
                      </a:lnTo>
                      <a:lnTo>
                        <a:pt x="76" y="223"/>
                      </a:lnTo>
                      <a:lnTo>
                        <a:pt x="72" y="224"/>
                      </a:lnTo>
                      <a:lnTo>
                        <a:pt x="70" y="225"/>
                      </a:lnTo>
                      <a:lnTo>
                        <a:pt x="66" y="228"/>
                      </a:lnTo>
                      <a:lnTo>
                        <a:pt x="62" y="229"/>
                      </a:lnTo>
                      <a:lnTo>
                        <a:pt x="60" y="231"/>
                      </a:lnTo>
                      <a:lnTo>
                        <a:pt x="56" y="232"/>
                      </a:lnTo>
                      <a:lnTo>
                        <a:pt x="53" y="235"/>
                      </a:lnTo>
                      <a:lnTo>
                        <a:pt x="50" y="236"/>
                      </a:lnTo>
                      <a:lnTo>
                        <a:pt x="46" y="239"/>
                      </a:lnTo>
                      <a:lnTo>
                        <a:pt x="44" y="240"/>
                      </a:lnTo>
                      <a:lnTo>
                        <a:pt x="40" y="242"/>
                      </a:lnTo>
                      <a:lnTo>
                        <a:pt x="37" y="244"/>
                      </a:lnTo>
                      <a:lnTo>
                        <a:pt x="34" y="246"/>
                      </a:lnTo>
                      <a:lnTo>
                        <a:pt x="31" y="247"/>
                      </a:lnTo>
                      <a:lnTo>
                        <a:pt x="28" y="250"/>
                      </a:lnTo>
                      <a:lnTo>
                        <a:pt x="25" y="251"/>
                      </a:lnTo>
                      <a:lnTo>
                        <a:pt x="21" y="253"/>
                      </a:lnTo>
                      <a:lnTo>
                        <a:pt x="19" y="255"/>
                      </a:lnTo>
                      <a:lnTo>
                        <a:pt x="15" y="257"/>
                      </a:lnTo>
                      <a:lnTo>
                        <a:pt x="13" y="258"/>
                      </a:lnTo>
                      <a:lnTo>
                        <a:pt x="9" y="261"/>
                      </a:lnTo>
                      <a:lnTo>
                        <a:pt x="7" y="262"/>
                      </a:lnTo>
                      <a:lnTo>
                        <a:pt x="3" y="265"/>
                      </a:lnTo>
                      <a:lnTo>
                        <a:pt x="0" y="266"/>
                      </a:lnTo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52" name="Freeform 386"/>
                <p:cNvSpPr>
                  <a:spLocks/>
                </p:cNvSpPr>
                <p:nvPr/>
              </p:nvSpPr>
              <p:spPr bwMode="auto">
                <a:xfrm>
                  <a:off x="2276" y="2810"/>
                  <a:ext cx="93" cy="153"/>
                </a:xfrm>
                <a:custGeom>
                  <a:avLst/>
                  <a:gdLst>
                    <a:gd name="T0" fmla="*/ 90 w 373"/>
                    <a:gd name="T1" fmla="*/ 2 h 609"/>
                    <a:gd name="T2" fmla="*/ 86 w 373"/>
                    <a:gd name="T3" fmla="*/ 5 h 609"/>
                    <a:gd name="T4" fmla="*/ 83 w 373"/>
                    <a:gd name="T5" fmla="*/ 7 h 609"/>
                    <a:gd name="T6" fmla="*/ 79 w 373"/>
                    <a:gd name="T7" fmla="*/ 10 h 609"/>
                    <a:gd name="T8" fmla="*/ 76 w 373"/>
                    <a:gd name="T9" fmla="*/ 12 h 609"/>
                    <a:gd name="T10" fmla="*/ 72 w 373"/>
                    <a:gd name="T11" fmla="*/ 15 h 609"/>
                    <a:gd name="T12" fmla="*/ 69 w 373"/>
                    <a:gd name="T13" fmla="*/ 17 h 609"/>
                    <a:gd name="T14" fmla="*/ 66 w 373"/>
                    <a:gd name="T15" fmla="*/ 20 h 609"/>
                    <a:gd name="T16" fmla="*/ 62 w 373"/>
                    <a:gd name="T17" fmla="*/ 23 h 609"/>
                    <a:gd name="T18" fmla="*/ 59 w 373"/>
                    <a:gd name="T19" fmla="*/ 25 h 609"/>
                    <a:gd name="T20" fmla="*/ 56 w 373"/>
                    <a:gd name="T21" fmla="*/ 28 h 609"/>
                    <a:gd name="T22" fmla="*/ 53 w 373"/>
                    <a:gd name="T23" fmla="*/ 31 h 609"/>
                    <a:gd name="T24" fmla="*/ 50 w 373"/>
                    <a:gd name="T25" fmla="*/ 33 h 609"/>
                    <a:gd name="T26" fmla="*/ 47 w 373"/>
                    <a:gd name="T27" fmla="*/ 36 h 609"/>
                    <a:gd name="T28" fmla="*/ 45 w 373"/>
                    <a:gd name="T29" fmla="*/ 39 h 609"/>
                    <a:gd name="T30" fmla="*/ 42 w 373"/>
                    <a:gd name="T31" fmla="*/ 42 h 609"/>
                    <a:gd name="T32" fmla="*/ 39 w 373"/>
                    <a:gd name="T33" fmla="*/ 45 h 609"/>
                    <a:gd name="T34" fmla="*/ 37 w 373"/>
                    <a:gd name="T35" fmla="*/ 48 h 609"/>
                    <a:gd name="T36" fmla="*/ 34 w 373"/>
                    <a:gd name="T37" fmla="*/ 51 h 609"/>
                    <a:gd name="T38" fmla="*/ 32 w 373"/>
                    <a:gd name="T39" fmla="*/ 54 h 609"/>
                    <a:gd name="T40" fmla="*/ 30 w 373"/>
                    <a:gd name="T41" fmla="*/ 57 h 609"/>
                    <a:gd name="T42" fmla="*/ 27 w 373"/>
                    <a:gd name="T43" fmla="*/ 60 h 609"/>
                    <a:gd name="T44" fmla="*/ 25 w 373"/>
                    <a:gd name="T45" fmla="*/ 63 h 609"/>
                    <a:gd name="T46" fmla="*/ 23 w 373"/>
                    <a:gd name="T47" fmla="*/ 66 h 609"/>
                    <a:gd name="T48" fmla="*/ 21 w 373"/>
                    <a:gd name="T49" fmla="*/ 69 h 609"/>
                    <a:gd name="T50" fmla="*/ 19 w 373"/>
                    <a:gd name="T51" fmla="*/ 72 h 609"/>
                    <a:gd name="T52" fmla="*/ 18 w 373"/>
                    <a:gd name="T53" fmla="*/ 75 h 609"/>
                    <a:gd name="T54" fmla="*/ 16 w 373"/>
                    <a:gd name="T55" fmla="*/ 78 h 609"/>
                    <a:gd name="T56" fmla="*/ 14 w 373"/>
                    <a:gd name="T57" fmla="*/ 81 h 609"/>
                    <a:gd name="T58" fmla="*/ 13 w 373"/>
                    <a:gd name="T59" fmla="*/ 84 h 609"/>
                    <a:gd name="T60" fmla="*/ 11 w 373"/>
                    <a:gd name="T61" fmla="*/ 87 h 609"/>
                    <a:gd name="T62" fmla="*/ 10 w 373"/>
                    <a:gd name="T63" fmla="*/ 91 h 609"/>
                    <a:gd name="T64" fmla="*/ 9 w 373"/>
                    <a:gd name="T65" fmla="*/ 94 h 609"/>
                    <a:gd name="T66" fmla="*/ 8 w 373"/>
                    <a:gd name="T67" fmla="*/ 97 h 609"/>
                    <a:gd name="T68" fmla="*/ 6 w 373"/>
                    <a:gd name="T69" fmla="*/ 100 h 609"/>
                    <a:gd name="T70" fmla="*/ 5 w 373"/>
                    <a:gd name="T71" fmla="*/ 104 h 609"/>
                    <a:gd name="T72" fmla="*/ 5 w 373"/>
                    <a:gd name="T73" fmla="*/ 107 h 609"/>
                    <a:gd name="T74" fmla="*/ 4 w 373"/>
                    <a:gd name="T75" fmla="*/ 110 h 609"/>
                    <a:gd name="T76" fmla="*/ 3 w 373"/>
                    <a:gd name="T77" fmla="*/ 113 h 609"/>
                    <a:gd name="T78" fmla="*/ 2 w 373"/>
                    <a:gd name="T79" fmla="*/ 116 h 609"/>
                    <a:gd name="T80" fmla="*/ 1 w 373"/>
                    <a:gd name="T81" fmla="*/ 120 h 609"/>
                    <a:gd name="T82" fmla="*/ 1 w 373"/>
                    <a:gd name="T83" fmla="*/ 123 h 609"/>
                    <a:gd name="T84" fmla="*/ 1 w 373"/>
                    <a:gd name="T85" fmla="*/ 126 h 609"/>
                    <a:gd name="T86" fmla="*/ 1 w 373"/>
                    <a:gd name="T87" fmla="*/ 129 h 609"/>
                    <a:gd name="T88" fmla="*/ 0 w 373"/>
                    <a:gd name="T89" fmla="*/ 133 h 609"/>
                    <a:gd name="T90" fmla="*/ 0 w 373"/>
                    <a:gd name="T91" fmla="*/ 136 h 609"/>
                    <a:gd name="T92" fmla="*/ 0 w 373"/>
                    <a:gd name="T93" fmla="*/ 139 h 609"/>
                    <a:gd name="T94" fmla="*/ 0 w 373"/>
                    <a:gd name="T95" fmla="*/ 142 h 609"/>
                    <a:gd name="T96" fmla="*/ 0 w 373"/>
                    <a:gd name="T97" fmla="*/ 146 h 609"/>
                    <a:gd name="T98" fmla="*/ 1 w 373"/>
                    <a:gd name="T99" fmla="*/ 149 h 609"/>
                    <a:gd name="T100" fmla="*/ 1 w 373"/>
                    <a:gd name="T101" fmla="*/ 152 h 609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0" t="0" r="r" b="b"/>
                  <a:pathLst>
                    <a:path w="373" h="609">
                      <a:moveTo>
                        <a:pt x="373" y="0"/>
                      </a:moveTo>
                      <a:lnTo>
                        <a:pt x="370" y="2"/>
                      </a:lnTo>
                      <a:lnTo>
                        <a:pt x="367" y="5"/>
                      </a:lnTo>
                      <a:lnTo>
                        <a:pt x="363" y="6"/>
                      </a:lnTo>
                      <a:lnTo>
                        <a:pt x="361" y="8"/>
                      </a:lnTo>
                      <a:lnTo>
                        <a:pt x="357" y="10"/>
                      </a:lnTo>
                      <a:lnTo>
                        <a:pt x="355" y="12"/>
                      </a:lnTo>
                      <a:lnTo>
                        <a:pt x="352" y="13"/>
                      </a:lnTo>
                      <a:lnTo>
                        <a:pt x="349" y="16"/>
                      </a:lnTo>
                      <a:lnTo>
                        <a:pt x="346" y="18"/>
                      </a:lnTo>
                      <a:lnTo>
                        <a:pt x="342" y="20"/>
                      </a:lnTo>
                      <a:lnTo>
                        <a:pt x="340" y="22"/>
                      </a:lnTo>
                      <a:lnTo>
                        <a:pt x="338" y="23"/>
                      </a:lnTo>
                      <a:lnTo>
                        <a:pt x="334" y="26"/>
                      </a:lnTo>
                      <a:lnTo>
                        <a:pt x="331" y="28"/>
                      </a:lnTo>
                      <a:lnTo>
                        <a:pt x="329" y="30"/>
                      </a:lnTo>
                      <a:lnTo>
                        <a:pt x="325" y="32"/>
                      </a:lnTo>
                      <a:lnTo>
                        <a:pt x="323" y="33"/>
                      </a:lnTo>
                      <a:lnTo>
                        <a:pt x="320" y="36"/>
                      </a:lnTo>
                      <a:lnTo>
                        <a:pt x="317" y="38"/>
                      </a:lnTo>
                      <a:lnTo>
                        <a:pt x="314" y="39"/>
                      </a:lnTo>
                      <a:lnTo>
                        <a:pt x="312" y="42"/>
                      </a:lnTo>
                      <a:lnTo>
                        <a:pt x="309" y="44"/>
                      </a:lnTo>
                      <a:lnTo>
                        <a:pt x="305" y="46"/>
                      </a:lnTo>
                      <a:lnTo>
                        <a:pt x="303" y="48"/>
                      </a:lnTo>
                      <a:lnTo>
                        <a:pt x="300" y="51"/>
                      </a:lnTo>
                      <a:lnTo>
                        <a:pt x="298" y="52"/>
                      </a:lnTo>
                      <a:lnTo>
                        <a:pt x="294" y="54"/>
                      </a:lnTo>
                      <a:lnTo>
                        <a:pt x="292" y="57"/>
                      </a:lnTo>
                      <a:lnTo>
                        <a:pt x="289" y="58"/>
                      </a:lnTo>
                      <a:lnTo>
                        <a:pt x="287" y="60"/>
                      </a:lnTo>
                      <a:lnTo>
                        <a:pt x="284" y="63"/>
                      </a:lnTo>
                      <a:lnTo>
                        <a:pt x="281" y="64"/>
                      </a:lnTo>
                      <a:lnTo>
                        <a:pt x="278" y="67"/>
                      </a:lnTo>
                      <a:lnTo>
                        <a:pt x="276" y="69"/>
                      </a:lnTo>
                      <a:lnTo>
                        <a:pt x="273" y="70"/>
                      </a:lnTo>
                      <a:lnTo>
                        <a:pt x="271" y="73"/>
                      </a:lnTo>
                      <a:lnTo>
                        <a:pt x="268" y="75"/>
                      </a:lnTo>
                      <a:lnTo>
                        <a:pt x="266" y="76"/>
                      </a:lnTo>
                      <a:lnTo>
                        <a:pt x="263" y="79"/>
                      </a:lnTo>
                      <a:lnTo>
                        <a:pt x="260" y="81"/>
                      </a:lnTo>
                      <a:lnTo>
                        <a:pt x="257" y="84"/>
                      </a:lnTo>
                      <a:lnTo>
                        <a:pt x="255" y="85"/>
                      </a:lnTo>
                      <a:lnTo>
                        <a:pt x="252" y="88"/>
                      </a:lnTo>
                      <a:lnTo>
                        <a:pt x="250" y="90"/>
                      </a:lnTo>
                      <a:lnTo>
                        <a:pt x="247" y="93"/>
                      </a:lnTo>
                      <a:lnTo>
                        <a:pt x="245" y="94"/>
                      </a:lnTo>
                      <a:lnTo>
                        <a:pt x="242" y="96"/>
                      </a:lnTo>
                      <a:lnTo>
                        <a:pt x="240" y="99"/>
                      </a:lnTo>
                      <a:lnTo>
                        <a:pt x="237" y="101"/>
                      </a:lnTo>
                      <a:lnTo>
                        <a:pt x="235" y="102"/>
                      </a:lnTo>
                      <a:lnTo>
                        <a:pt x="233" y="105"/>
                      </a:lnTo>
                      <a:lnTo>
                        <a:pt x="230" y="107"/>
                      </a:lnTo>
                      <a:lnTo>
                        <a:pt x="228" y="110"/>
                      </a:lnTo>
                      <a:lnTo>
                        <a:pt x="225" y="111"/>
                      </a:lnTo>
                      <a:lnTo>
                        <a:pt x="223" y="114"/>
                      </a:lnTo>
                      <a:lnTo>
                        <a:pt x="220" y="116"/>
                      </a:lnTo>
                      <a:lnTo>
                        <a:pt x="218" y="119"/>
                      </a:lnTo>
                      <a:lnTo>
                        <a:pt x="215" y="120"/>
                      </a:lnTo>
                      <a:lnTo>
                        <a:pt x="213" y="122"/>
                      </a:lnTo>
                      <a:lnTo>
                        <a:pt x="210" y="125"/>
                      </a:lnTo>
                      <a:lnTo>
                        <a:pt x="208" y="127"/>
                      </a:lnTo>
                      <a:lnTo>
                        <a:pt x="207" y="130"/>
                      </a:lnTo>
                      <a:lnTo>
                        <a:pt x="204" y="131"/>
                      </a:lnTo>
                      <a:lnTo>
                        <a:pt x="202" y="133"/>
                      </a:lnTo>
                      <a:lnTo>
                        <a:pt x="199" y="136"/>
                      </a:lnTo>
                      <a:lnTo>
                        <a:pt x="197" y="138"/>
                      </a:lnTo>
                      <a:lnTo>
                        <a:pt x="194" y="141"/>
                      </a:lnTo>
                      <a:lnTo>
                        <a:pt x="192" y="142"/>
                      </a:lnTo>
                      <a:lnTo>
                        <a:pt x="190" y="144"/>
                      </a:lnTo>
                      <a:lnTo>
                        <a:pt x="188" y="147"/>
                      </a:lnTo>
                      <a:lnTo>
                        <a:pt x="186" y="149"/>
                      </a:lnTo>
                      <a:lnTo>
                        <a:pt x="183" y="152"/>
                      </a:lnTo>
                      <a:lnTo>
                        <a:pt x="181" y="154"/>
                      </a:lnTo>
                      <a:lnTo>
                        <a:pt x="179" y="156"/>
                      </a:lnTo>
                      <a:lnTo>
                        <a:pt x="177" y="158"/>
                      </a:lnTo>
                      <a:lnTo>
                        <a:pt x="174" y="161"/>
                      </a:lnTo>
                      <a:lnTo>
                        <a:pt x="172" y="163"/>
                      </a:lnTo>
                      <a:lnTo>
                        <a:pt x="171" y="165"/>
                      </a:lnTo>
                      <a:lnTo>
                        <a:pt x="168" y="168"/>
                      </a:lnTo>
                      <a:lnTo>
                        <a:pt x="166" y="170"/>
                      </a:lnTo>
                      <a:lnTo>
                        <a:pt x="165" y="172"/>
                      </a:lnTo>
                      <a:lnTo>
                        <a:pt x="162" y="174"/>
                      </a:lnTo>
                      <a:lnTo>
                        <a:pt x="160" y="177"/>
                      </a:lnTo>
                      <a:lnTo>
                        <a:pt x="157" y="179"/>
                      </a:lnTo>
                      <a:lnTo>
                        <a:pt x="156" y="182"/>
                      </a:lnTo>
                      <a:lnTo>
                        <a:pt x="153" y="184"/>
                      </a:lnTo>
                      <a:lnTo>
                        <a:pt x="152" y="187"/>
                      </a:lnTo>
                      <a:lnTo>
                        <a:pt x="150" y="188"/>
                      </a:lnTo>
                      <a:lnTo>
                        <a:pt x="147" y="190"/>
                      </a:lnTo>
                      <a:lnTo>
                        <a:pt x="146" y="193"/>
                      </a:lnTo>
                      <a:lnTo>
                        <a:pt x="144" y="195"/>
                      </a:lnTo>
                      <a:lnTo>
                        <a:pt x="142" y="198"/>
                      </a:lnTo>
                      <a:lnTo>
                        <a:pt x="140" y="200"/>
                      </a:lnTo>
                      <a:lnTo>
                        <a:pt x="137" y="203"/>
                      </a:lnTo>
                      <a:lnTo>
                        <a:pt x="136" y="205"/>
                      </a:lnTo>
                      <a:lnTo>
                        <a:pt x="134" y="208"/>
                      </a:lnTo>
                      <a:lnTo>
                        <a:pt x="132" y="210"/>
                      </a:lnTo>
                      <a:lnTo>
                        <a:pt x="130" y="211"/>
                      </a:lnTo>
                      <a:lnTo>
                        <a:pt x="129" y="214"/>
                      </a:lnTo>
                      <a:lnTo>
                        <a:pt x="126" y="216"/>
                      </a:lnTo>
                      <a:lnTo>
                        <a:pt x="125" y="219"/>
                      </a:lnTo>
                      <a:lnTo>
                        <a:pt x="123" y="221"/>
                      </a:lnTo>
                      <a:lnTo>
                        <a:pt x="121" y="224"/>
                      </a:lnTo>
                      <a:lnTo>
                        <a:pt x="119" y="226"/>
                      </a:lnTo>
                      <a:lnTo>
                        <a:pt x="118" y="229"/>
                      </a:lnTo>
                      <a:lnTo>
                        <a:pt x="115" y="231"/>
                      </a:lnTo>
                      <a:lnTo>
                        <a:pt x="114" y="233"/>
                      </a:lnTo>
                      <a:lnTo>
                        <a:pt x="113" y="236"/>
                      </a:lnTo>
                      <a:lnTo>
                        <a:pt x="110" y="238"/>
                      </a:lnTo>
                      <a:lnTo>
                        <a:pt x="109" y="241"/>
                      </a:lnTo>
                      <a:lnTo>
                        <a:pt x="106" y="242"/>
                      </a:lnTo>
                      <a:lnTo>
                        <a:pt x="105" y="245"/>
                      </a:lnTo>
                      <a:lnTo>
                        <a:pt x="104" y="247"/>
                      </a:lnTo>
                      <a:lnTo>
                        <a:pt x="102" y="250"/>
                      </a:lnTo>
                      <a:lnTo>
                        <a:pt x="100" y="252"/>
                      </a:lnTo>
                      <a:lnTo>
                        <a:pt x="99" y="255"/>
                      </a:lnTo>
                      <a:lnTo>
                        <a:pt x="97" y="257"/>
                      </a:lnTo>
                      <a:lnTo>
                        <a:pt x="95" y="259"/>
                      </a:lnTo>
                      <a:lnTo>
                        <a:pt x="94" y="262"/>
                      </a:lnTo>
                      <a:lnTo>
                        <a:pt x="92" y="264"/>
                      </a:lnTo>
                      <a:lnTo>
                        <a:pt x="90" y="267"/>
                      </a:lnTo>
                      <a:lnTo>
                        <a:pt x="89" y="269"/>
                      </a:lnTo>
                      <a:lnTo>
                        <a:pt x="88" y="272"/>
                      </a:lnTo>
                      <a:lnTo>
                        <a:pt x="85" y="274"/>
                      </a:lnTo>
                      <a:lnTo>
                        <a:pt x="84" y="277"/>
                      </a:lnTo>
                      <a:lnTo>
                        <a:pt x="83" y="279"/>
                      </a:lnTo>
                      <a:lnTo>
                        <a:pt x="82" y="282"/>
                      </a:lnTo>
                      <a:lnTo>
                        <a:pt x="79" y="284"/>
                      </a:lnTo>
                      <a:lnTo>
                        <a:pt x="78" y="287"/>
                      </a:lnTo>
                      <a:lnTo>
                        <a:pt x="77" y="289"/>
                      </a:lnTo>
                      <a:lnTo>
                        <a:pt x="76" y="292"/>
                      </a:lnTo>
                      <a:lnTo>
                        <a:pt x="74" y="294"/>
                      </a:lnTo>
                      <a:lnTo>
                        <a:pt x="73" y="297"/>
                      </a:lnTo>
                      <a:lnTo>
                        <a:pt x="71" y="299"/>
                      </a:lnTo>
                      <a:lnTo>
                        <a:pt x="69" y="301"/>
                      </a:lnTo>
                      <a:lnTo>
                        <a:pt x="68" y="304"/>
                      </a:lnTo>
                      <a:lnTo>
                        <a:pt x="67" y="306"/>
                      </a:lnTo>
                      <a:lnTo>
                        <a:pt x="66" y="309"/>
                      </a:lnTo>
                      <a:lnTo>
                        <a:pt x="64" y="311"/>
                      </a:lnTo>
                      <a:lnTo>
                        <a:pt x="63" y="314"/>
                      </a:lnTo>
                      <a:lnTo>
                        <a:pt x="62" y="316"/>
                      </a:lnTo>
                      <a:lnTo>
                        <a:pt x="61" y="319"/>
                      </a:lnTo>
                      <a:lnTo>
                        <a:pt x="60" y="321"/>
                      </a:lnTo>
                      <a:lnTo>
                        <a:pt x="58" y="324"/>
                      </a:lnTo>
                      <a:lnTo>
                        <a:pt x="57" y="326"/>
                      </a:lnTo>
                      <a:lnTo>
                        <a:pt x="56" y="329"/>
                      </a:lnTo>
                      <a:lnTo>
                        <a:pt x="55" y="331"/>
                      </a:lnTo>
                      <a:lnTo>
                        <a:pt x="53" y="334"/>
                      </a:lnTo>
                      <a:lnTo>
                        <a:pt x="52" y="336"/>
                      </a:lnTo>
                      <a:lnTo>
                        <a:pt x="51" y="339"/>
                      </a:lnTo>
                      <a:lnTo>
                        <a:pt x="50" y="341"/>
                      </a:lnTo>
                      <a:lnTo>
                        <a:pt x="48" y="344"/>
                      </a:lnTo>
                      <a:lnTo>
                        <a:pt x="47" y="346"/>
                      </a:lnTo>
                      <a:lnTo>
                        <a:pt x="46" y="348"/>
                      </a:lnTo>
                      <a:lnTo>
                        <a:pt x="45" y="351"/>
                      </a:lnTo>
                      <a:lnTo>
                        <a:pt x="43" y="353"/>
                      </a:lnTo>
                      <a:lnTo>
                        <a:pt x="42" y="356"/>
                      </a:lnTo>
                      <a:lnTo>
                        <a:pt x="41" y="358"/>
                      </a:lnTo>
                      <a:lnTo>
                        <a:pt x="41" y="361"/>
                      </a:lnTo>
                      <a:lnTo>
                        <a:pt x="40" y="363"/>
                      </a:lnTo>
                      <a:lnTo>
                        <a:pt x="39" y="366"/>
                      </a:lnTo>
                      <a:lnTo>
                        <a:pt x="37" y="369"/>
                      </a:lnTo>
                      <a:lnTo>
                        <a:pt x="36" y="372"/>
                      </a:lnTo>
                      <a:lnTo>
                        <a:pt x="35" y="374"/>
                      </a:lnTo>
                      <a:lnTo>
                        <a:pt x="35" y="377"/>
                      </a:lnTo>
                      <a:lnTo>
                        <a:pt x="34" y="379"/>
                      </a:lnTo>
                      <a:lnTo>
                        <a:pt x="32" y="382"/>
                      </a:lnTo>
                      <a:lnTo>
                        <a:pt x="31" y="384"/>
                      </a:lnTo>
                      <a:lnTo>
                        <a:pt x="31" y="387"/>
                      </a:lnTo>
                      <a:lnTo>
                        <a:pt x="30" y="389"/>
                      </a:lnTo>
                      <a:lnTo>
                        <a:pt x="29" y="392"/>
                      </a:lnTo>
                      <a:lnTo>
                        <a:pt x="27" y="394"/>
                      </a:lnTo>
                      <a:lnTo>
                        <a:pt x="27" y="397"/>
                      </a:lnTo>
                      <a:lnTo>
                        <a:pt x="26" y="399"/>
                      </a:lnTo>
                      <a:lnTo>
                        <a:pt x="25" y="402"/>
                      </a:lnTo>
                      <a:lnTo>
                        <a:pt x="25" y="404"/>
                      </a:lnTo>
                      <a:lnTo>
                        <a:pt x="24" y="407"/>
                      </a:lnTo>
                      <a:lnTo>
                        <a:pt x="22" y="409"/>
                      </a:lnTo>
                      <a:lnTo>
                        <a:pt x="22" y="413"/>
                      </a:lnTo>
                      <a:lnTo>
                        <a:pt x="21" y="415"/>
                      </a:lnTo>
                      <a:lnTo>
                        <a:pt x="20" y="418"/>
                      </a:lnTo>
                      <a:lnTo>
                        <a:pt x="20" y="420"/>
                      </a:lnTo>
                      <a:lnTo>
                        <a:pt x="19" y="423"/>
                      </a:lnTo>
                      <a:lnTo>
                        <a:pt x="19" y="425"/>
                      </a:lnTo>
                      <a:lnTo>
                        <a:pt x="18" y="428"/>
                      </a:lnTo>
                      <a:lnTo>
                        <a:pt x="18" y="430"/>
                      </a:lnTo>
                      <a:lnTo>
                        <a:pt x="16" y="433"/>
                      </a:lnTo>
                      <a:lnTo>
                        <a:pt x="15" y="435"/>
                      </a:lnTo>
                      <a:lnTo>
                        <a:pt x="15" y="437"/>
                      </a:lnTo>
                      <a:lnTo>
                        <a:pt x="14" y="440"/>
                      </a:lnTo>
                      <a:lnTo>
                        <a:pt x="14" y="442"/>
                      </a:lnTo>
                      <a:lnTo>
                        <a:pt x="13" y="446"/>
                      </a:lnTo>
                      <a:lnTo>
                        <a:pt x="13" y="449"/>
                      </a:lnTo>
                      <a:lnTo>
                        <a:pt x="11" y="451"/>
                      </a:lnTo>
                      <a:lnTo>
                        <a:pt x="11" y="454"/>
                      </a:lnTo>
                      <a:lnTo>
                        <a:pt x="11" y="456"/>
                      </a:lnTo>
                      <a:lnTo>
                        <a:pt x="10" y="458"/>
                      </a:lnTo>
                      <a:lnTo>
                        <a:pt x="10" y="461"/>
                      </a:lnTo>
                      <a:lnTo>
                        <a:pt x="9" y="463"/>
                      </a:lnTo>
                      <a:lnTo>
                        <a:pt x="9" y="466"/>
                      </a:lnTo>
                      <a:lnTo>
                        <a:pt x="9" y="468"/>
                      </a:lnTo>
                      <a:lnTo>
                        <a:pt x="8" y="471"/>
                      </a:lnTo>
                      <a:lnTo>
                        <a:pt x="8" y="473"/>
                      </a:lnTo>
                      <a:lnTo>
                        <a:pt x="6" y="477"/>
                      </a:lnTo>
                      <a:lnTo>
                        <a:pt x="6" y="479"/>
                      </a:lnTo>
                      <a:lnTo>
                        <a:pt x="6" y="482"/>
                      </a:lnTo>
                      <a:lnTo>
                        <a:pt x="5" y="484"/>
                      </a:lnTo>
                      <a:lnTo>
                        <a:pt x="5" y="487"/>
                      </a:lnTo>
                      <a:lnTo>
                        <a:pt x="5" y="489"/>
                      </a:lnTo>
                      <a:lnTo>
                        <a:pt x="5" y="492"/>
                      </a:lnTo>
                      <a:lnTo>
                        <a:pt x="4" y="494"/>
                      </a:lnTo>
                      <a:lnTo>
                        <a:pt x="4" y="497"/>
                      </a:lnTo>
                      <a:lnTo>
                        <a:pt x="4" y="499"/>
                      </a:lnTo>
                      <a:lnTo>
                        <a:pt x="4" y="503"/>
                      </a:lnTo>
                      <a:lnTo>
                        <a:pt x="3" y="505"/>
                      </a:lnTo>
                      <a:lnTo>
                        <a:pt x="3" y="508"/>
                      </a:lnTo>
                      <a:lnTo>
                        <a:pt x="3" y="510"/>
                      </a:lnTo>
                      <a:lnTo>
                        <a:pt x="3" y="513"/>
                      </a:lnTo>
                      <a:lnTo>
                        <a:pt x="3" y="515"/>
                      </a:lnTo>
                      <a:lnTo>
                        <a:pt x="1" y="518"/>
                      </a:lnTo>
                      <a:lnTo>
                        <a:pt x="1" y="520"/>
                      </a:lnTo>
                      <a:lnTo>
                        <a:pt x="1" y="523"/>
                      </a:lnTo>
                      <a:lnTo>
                        <a:pt x="1" y="525"/>
                      </a:lnTo>
                      <a:lnTo>
                        <a:pt x="1" y="529"/>
                      </a:lnTo>
                      <a:lnTo>
                        <a:pt x="1" y="531"/>
                      </a:lnTo>
                      <a:lnTo>
                        <a:pt x="1" y="534"/>
                      </a:lnTo>
                      <a:lnTo>
                        <a:pt x="1" y="536"/>
                      </a:lnTo>
                      <a:lnTo>
                        <a:pt x="0" y="539"/>
                      </a:lnTo>
                      <a:lnTo>
                        <a:pt x="0" y="541"/>
                      </a:lnTo>
                      <a:lnTo>
                        <a:pt x="0" y="544"/>
                      </a:lnTo>
                      <a:lnTo>
                        <a:pt x="0" y="546"/>
                      </a:lnTo>
                      <a:lnTo>
                        <a:pt x="0" y="549"/>
                      </a:lnTo>
                      <a:lnTo>
                        <a:pt x="0" y="551"/>
                      </a:lnTo>
                      <a:lnTo>
                        <a:pt x="0" y="555"/>
                      </a:lnTo>
                      <a:lnTo>
                        <a:pt x="0" y="557"/>
                      </a:lnTo>
                      <a:lnTo>
                        <a:pt x="0" y="560"/>
                      </a:lnTo>
                      <a:lnTo>
                        <a:pt x="0" y="562"/>
                      </a:lnTo>
                      <a:lnTo>
                        <a:pt x="0" y="565"/>
                      </a:lnTo>
                      <a:lnTo>
                        <a:pt x="0" y="567"/>
                      </a:lnTo>
                      <a:lnTo>
                        <a:pt x="0" y="570"/>
                      </a:lnTo>
                      <a:lnTo>
                        <a:pt x="1" y="572"/>
                      </a:lnTo>
                      <a:lnTo>
                        <a:pt x="1" y="575"/>
                      </a:lnTo>
                      <a:lnTo>
                        <a:pt x="1" y="577"/>
                      </a:lnTo>
                      <a:lnTo>
                        <a:pt x="1" y="581"/>
                      </a:lnTo>
                      <a:lnTo>
                        <a:pt x="1" y="583"/>
                      </a:lnTo>
                      <a:lnTo>
                        <a:pt x="1" y="586"/>
                      </a:lnTo>
                      <a:lnTo>
                        <a:pt x="1" y="588"/>
                      </a:lnTo>
                      <a:lnTo>
                        <a:pt x="1" y="591"/>
                      </a:lnTo>
                      <a:lnTo>
                        <a:pt x="3" y="593"/>
                      </a:lnTo>
                      <a:lnTo>
                        <a:pt x="3" y="596"/>
                      </a:lnTo>
                      <a:lnTo>
                        <a:pt x="3" y="598"/>
                      </a:lnTo>
                      <a:lnTo>
                        <a:pt x="3" y="601"/>
                      </a:lnTo>
                      <a:lnTo>
                        <a:pt x="3" y="603"/>
                      </a:lnTo>
                      <a:lnTo>
                        <a:pt x="4" y="607"/>
                      </a:lnTo>
                      <a:lnTo>
                        <a:pt x="4" y="609"/>
                      </a:lnTo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53" name="Freeform 387"/>
                <p:cNvSpPr>
                  <a:spLocks/>
                </p:cNvSpPr>
                <p:nvPr/>
              </p:nvSpPr>
              <p:spPr bwMode="auto">
                <a:xfrm>
                  <a:off x="2277" y="2963"/>
                  <a:ext cx="103" cy="131"/>
                </a:xfrm>
                <a:custGeom>
                  <a:avLst/>
                  <a:gdLst>
                    <a:gd name="T0" fmla="*/ 0 w 413"/>
                    <a:gd name="T1" fmla="*/ 2 h 526"/>
                    <a:gd name="T2" fmla="*/ 0 w 413"/>
                    <a:gd name="T3" fmla="*/ 4 h 526"/>
                    <a:gd name="T4" fmla="*/ 1 w 413"/>
                    <a:gd name="T5" fmla="*/ 7 h 526"/>
                    <a:gd name="T6" fmla="*/ 1 w 413"/>
                    <a:gd name="T7" fmla="*/ 10 h 526"/>
                    <a:gd name="T8" fmla="*/ 2 w 413"/>
                    <a:gd name="T9" fmla="*/ 12 h 526"/>
                    <a:gd name="T10" fmla="*/ 2 w 413"/>
                    <a:gd name="T11" fmla="*/ 15 h 526"/>
                    <a:gd name="T12" fmla="*/ 3 w 413"/>
                    <a:gd name="T13" fmla="*/ 17 h 526"/>
                    <a:gd name="T14" fmla="*/ 4 w 413"/>
                    <a:gd name="T15" fmla="*/ 20 h 526"/>
                    <a:gd name="T16" fmla="*/ 4 w 413"/>
                    <a:gd name="T17" fmla="*/ 23 h 526"/>
                    <a:gd name="T18" fmla="*/ 5 w 413"/>
                    <a:gd name="T19" fmla="*/ 25 h 526"/>
                    <a:gd name="T20" fmla="*/ 6 w 413"/>
                    <a:gd name="T21" fmla="*/ 27 h 526"/>
                    <a:gd name="T22" fmla="*/ 7 w 413"/>
                    <a:gd name="T23" fmla="*/ 30 h 526"/>
                    <a:gd name="T24" fmla="*/ 8 w 413"/>
                    <a:gd name="T25" fmla="*/ 33 h 526"/>
                    <a:gd name="T26" fmla="*/ 9 w 413"/>
                    <a:gd name="T27" fmla="*/ 35 h 526"/>
                    <a:gd name="T28" fmla="*/ 10 w 413"/>
                    <a:gd name="T29" fmla="*/ 38 h 526"/>
                    <a:gd name="T30" fmla="*/ 12 w 413"/>
                    <a:gd name="T31" fmla="*/ 40 h 526"/>
                    <a:gd name="T32" fmla="*/ 13 w 413"/>
                    <a:gd name="T33" fmla="*/ 43 h 526"/>
                    <a:gd name="T34" fmla="*/ 14 w 413"/>
                    <a:gd name="T35" fmla="*/ 45 h 526"/>
                    <a:gd name="T36" fmla="*/ 15 w 413"/>
                    <a:gd name="T37" fmla="*/ 48 h 526"/>
                    <a:gd name="T38" fmla="*/ 17 w 413"/>
                    <a:gd name="T39" fmla="*/ 50 h 526"/>
                    <a:gd name="T40" fmla="*/ 18 w 413"/>
                    <a:gd name="T41" fmla="*/ 52 h 526"/>
                    <a:gd name="T42" fmla="*/ 20 w 413"/>
                    <a:gd name="T43" fmla="*/ 55 h 526"/>
                    <a:gd name="T44" fmla="*/ 21 w 413"/>
                    <a:gd name="T45" fmla="*/ 57 h 526"/>
                    <a:gd name="T46" fmla="*/ 23 w 413"/>
                    <a:gd name="T47" fmla="*/ 60 h 526"/>
                    <a:gd name="T48" fmla="*/ 24 w 413"/>
                    <a:gd name="T49" fmla="*/ 62 h 526"/>
                    <a:gd name="T50" fmla="*/ 26 w 413"/>
                    <a:gd name="T51" fmla="*/ 65 h 526"/>
                    <a:gd name="T52" fmla="*/ 28 w 413"/>
                    <a:gd name="T53" fmla="*/ 67 h 526"/>
                    <a:gd name="T54" fmla="*/ 30 w 413"/>
                    <a:gd name="T55" fmla="*/ 69 h 526"/>
                    <a:gd name="T56" fmla="*/ 31 w 413"/>
                    <a:gd name="T57" fmla="*/ 72 h 526"/>
                    <a:gd name="T58" fmla="*/ 33 w 413"/>
                    <a:gd name="T59" fmla="*/ 74 h 526"/>
                    <a:gd name="T60" fmla="*/ 35 w 413"/>
                    <a:gd name="T61" fmla="*/ 76 h 526"/>
                    <a:gd name="T62" fmla="*/ 37 w 413"/>
                    <a:gd name="T63" fmla="*/ 79 h 526"/>
                    <a:gd name="T64" fmla="*/ 39 w 413"/>
                    <a:gd name="T65" fmla="*/ 81 h 526"/>
                    <a:gd name="T66" fmla="*/ 42 w 413"/>
                    <a:gd name="T67" fmla="*/ 83 h 526"/>
                    <a:gd name="T68" fmla="*/ 44 w 413"/>
                    <a:gd name="T69" fmla="*/ 86 h 526"/>
                    <a:gd name="T70" fmla="*/ 46 w 413"/>
                    <a:gd name="T71" fmla="*/ 88 h 526"/>
                    <a:gd name="T72" fmla="*/ 48 w 413"/>
                    <a:gd name="T73" fmla="*/ 90 h 526"/>
                    <a:gd name="T74" fmla="*/ 51 w 413"/>
                    <a:gd name="T75" fmla="*/ 92 h 526"/>
                    <a:gd name="T76" fmla="*/ 53 w 413"/>
                    <a:gd name="T77" fmla="*/ 95 h 526"/>
                    <a:gd name="T78" fmla="*/ 55 w 413"/>
                    <a:gd name="T79" fmla="*/ 97 h 526"/>
                    <a:gd name="T80" fmla="*/ 58 w 413"/>
                    <a:gd name="T81" fmla="*/ 99 h 526"/>
                    <a:gd name="T82" fmla="*/ 60 w 413"/>
                    <a:gd name="T83" fmla="*/ 101 h 526"/>
                    <a:gd name="T84" fmla="*/ 63 w 413"/>
                    <a:gd name="T85" fmla="*/ 103 h 526"/>
                    <a:gd name="T86" fmla="*/ 65 w 413"/>
                    <a:gd name="T87" fmla="*/ 105 h 526"/>
                    <a:gd name="T88" fmla="*/ 68 w 413"/>
                    <a:gd name="T89" fmla="*/ 107 h 526"/>
                    <a:gd name="T90" fmla="*/ 71 w 413"/>
                    <a:gd name="T91" fmla="*/ 109 h 526"/>
                    <a:gd name="T92" fmla="*/ 73 w 413"/>
                    <a:gd name="T93" fmla="*/ 112 h 526"/>
                    <a:gd name="T94" fmla="*/ 76 w 413"/>
                    <a:gd name="T95" fmla="*/ 113 h 526"/>
                    <a:gd name="T96" fmla="*/ 79 w 413"/>
                    <a:gd name="T97" fmla="*/ 116 h 526"/>
                    <a:gd name="T98" fmla="*/ 82 w 413"/>
                    <a:gd name="T99" fmla="*/ 117 h 526"/>
                    <a:gd name="T100" fmla="*/ 84 w 413"/>
                    <a:gd name="T101" fmla="*/ 120 h 526"/>
                    <a:gd name="T102" fmla="*/ 88 w 413"/>
                    <a:gd name="T103" fmla="*/ 121 h 526"/>
                    <a:gd name="T104" fmla="*/ 91 w 413"/>
                    <a:gd name="T105" fmla="*/ 124 h 526"/>
                    <a:gd name="T106" fmla="*/ 94 w 413"/>
                    <a:gd name="T107" fmla="*/ 125 h 526"/>
                    <a:gd name="T108" fmla="*/ 97 w 413"/>
                    <a:gd name="T109" fmla="*/ 127 h 526"/>
                    <a:gd name="T110" fmla="*/ 100 w 413"/>
                    <a:gd name="T111" fmla="*/ 129 h 526"/>
                    <a:gd name="T112" fmla="*/ 103 w 413"/>
                    <a:gd name="T113" fmla="*/ 131 h 52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413" h="526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1" y="8"/>
                      </a:lnTo>
                      <a:lnTo>
                        <a:pt x="1" y="10"/>
                      </a:lnTo>
                      <a:lnTo>
                        <a:pt x="1" y="13"/>
                      </a:lnTo>
                      <a:lnTo>
                        <a:pt x="1" y="15"/>
                      </a:lnTo>
                      <a:lnTo>
                        <a:pt x="2" y="18"/>
                      </a:lnTo>
                      <a:lnTo>
                        <a:pt x="2" y="20"/>
                      </a:lnTo>
                      <a:lnTo>
                        <a:pt x="2" y="24"/>
                      </a:lnTo>
                      <a:lnTo>
                        <a:pt x="4" y="26"/>
                      </a:lnTo>
                      <a:lnTo>
                        <a:pt x="4" y="29"/>
                      </a:lnTo>
                      <a:lnTo>
                        <a:pt x="5" y="31"/>
                      </a:lnTo>
                      <a:lnTo>
                        <a:pt x="5" y="34"/>
                      </a:lnTo>
                      <a:lnTo>
                        <a:pt x="5" y="36"/>
                      </a:lnTo>
                      <a:lnTo>
                        <a:pt x="6" y="39"/>
                      </a:lnTo>
                      <a:lnTo>
                        <a:pt x="6" y="41"/>
                      </a:lnTo>
                      <a:lnTo>
                        <a:pt x="7" y="44"/>
                      </a:lnTo>
                      <a:lnTo>
                        <a:pt x="7" y="46"/>
                      </a:lnTo>
                      <a:lnTo>
                        <a:pt x="7" y="49"/>
                      </a:lnTo>
                      <a:lnTo>
                        <a:pt x="9" y="51"/>
                      </a:lnTo>
                      <a:lnTo>
                        <a:pt x="9" y="55"/>
                      </a:lnTo>
                      <a:lnTo>
                        <a:pt x="10" y="57"/>
                      </a:lnTo>
                      <a:lnTo>
                        <a:pt x="10" y="60"/>
                      </a:lnTo>
                      <a:lnTo>
                        <a:pt x="11" y="62"/>
                      </a:lnTo>
                      <a:lnTo>
                        <a:pt x="11" y="65"/>
                      </a:lnTo>
                      <a:lnTo>
                        <a:pt x="12" y="67"/>
                      </a:lnTo>
                      <a:lnTo>
                        <a:pt x="14" y="70"/>
                      </a:lnTo>
                      <a:lnTo>
                        <a:pt x="14" y="72"/>
                      </a:lnTo>
                      <a:lnTo>
                        <a:pt x="15" y="74"/>
                      </a:lnTo>
                      <a:lnTo>
                        <a:pt x="15" y="77"/>
                      </a:lnTo>
                      <a:lnTo>
                        <a:pt x="16" y="79"/>
                      </a:lnTo>
                      <a:lnTo>
                        <a:pt x="16" y="82"/>
                      </a:lnTo>
                      <a:lnTo>
                        <a:pt x="17" y="86"/>
                      </a:lnTo>
                      <a:lnTo>
                        <a:pt x="18" y="88"/>
                      </a:lnTo>
                      <a:lnTo>
                        <a:pt x="18" y="91"/>
                      </a:lnTo>
                      <a:lnTo>
                        <a:pt x="20" y="93"/>
                      </a:lnTo>
                      <a:lnTo>
                        <a:pt x="21" y="95"/>
                      </a:lnTo>
                      <a:lnTo>
                        <a:pt x="21" y="98"/>
                      </a:lnTo>
                      <a:lnTo>
                        <a:pt x="22" y="100"/>
                      </a:lnTo>
                      <a:lnTo>
                        <a:pt x="23" y="103"/>
                      </a:lnTo>
                      <a:lnTo>
                        <a:pt x="23" y="105"/>
                      </a:lnTo>
                      <a:lnTo>
                        <a:pt x="25" y="108"/>
                      </a:lnTo>
                      <a:lnTo>
                        <a:pt x="26" y="110"/>
                      </a:lnTo>
                      <a:lnTo>
                        <a:pt x="27" y="113"/>
                      </a:lnTo>
                      <a:lnTo>
                        <a:pt x="27" y="115"/>
                      </a:lnTo>
                      <a:lnTo>
                        <a:pt x="28" y="118"/>
                      </a:lnTo>
                      <a:lnTo>
                        <a:pt x="30" y="120"/>
                      </a:lnTo>
                      <a:lnTo>
                        <a:pt x="31" y="123"/>
                      </a:lnTo>
                      <a:lnTo>
                        <a:pt x="31" y="125"/>
                      </a:lnTo>
                      <a:lnTo>
                        <a:pt x="32" y="129"/>
                      </a:lnTo>
                      <a:lnTo>
                        <a:pt x="33" y="131"/>
                      </a:lnTo>
                      <a:lnTo>
                        <a:pt x="35" y="134"/>
                      </a:lnTo>
                      <a:lnTo>
                        <a:pt x="36" y="136"/>
                      </a:lnTo>
                      <a:lnTo>
                        <a:pt x="37" y="139"/>
                      </a:lnTo>
                      <a:lnTo>
                        <a:pt x="37" y="141"/>
                      </a:lnTo>
                      <a:lnTo>
                        <a:pt x="38" y="144"/>
                      </a:lnTo>
                      <a:lnTo>
                        <a:pt x="39" y="146"/>
                      </a:lnTo>
                      <a:lnTo>
                        <a:pt x="41" y="149"/>
                      </a:lnTo>
                      <a:lnTo>
                        <a:pt x="42" y="151"/>
                      </a:lnTo>
                      <a:lnTo>
                        <a:pt x="43" y="154"/>
                      </a:lnTo>
                      <a:lnTo>
                        <a:pt x="44" y="156"/>
                      </a:lnTo>
                      <a:lnTo>
                        <a:pt x="46" y="159"/>
                      </a:lnTo>
                      <a:lnTo>
                        <a:pt x="47" y="161"/>
                      </a:lnTo>
                      <a:lnTo>
                        <a:pt x="48" y="163"/>
                      </a:lnTo>
                      <a:lnTo>
                        <a:pt x="49" y="166"/>
                      </a:lnTo>
                      <a:lnTo>
                        <a:pt x="51" y="168"/>
                      </a:lnTo>
                      <a:lnTo>
                        <a:pt x="52" y="171"/>
                      </a:lnTo>
                      <a:lnTo>
                        <a:pt x="53" y="173"/>
                      </a:lnTo>
                      <a:lnTo>
                        <a:pt x="54" y="176"/>
                      </a:lnTo>
                      <a:lnTo>
                        <a:pt x="56" y="178"/>
                      </a:lnTo>
                      <a:lnTo>
                        <a:pt x="57" y="181"/>
                      </a:lnTo>
                      <a:lnTo>
                        <a:pt x="58" y="183"/>
                      </a:lnTo>
                      <a:lnTo>
                        <a:pt x="59" y="186"/>
                      </a:lnTo>
                      <a:lnTo>
                        <a:pt x="60" y="188"/>
                      </a:lnTo>
                      <a:lnTo>
                        <a:pt x="62" y="191"/>
                      </a:lnTo>
                      <a:lnTo>
                        <a:pt x="63" y="193"/>
                      </a:lnTo>
                      <a:lnTo>
                        <a:pt x="64" y="196"/>
                      </a:lnTo>
                      <a:lnTo>
                        <a:pt x="65" y="198"/>
                      </a:lnTo>
                      <a:lnTo>
                        <a:pt x="67" y="201"/>
                      </a:lnTo>
                      <a:lnTo>
                        <a:pt x="69" y="203"/>
                      </a:lnTo>
                      <a:lnTo>
                        <a:pt x="70" y="206"/>
                      </a:lnTo>
                      <a:lnTo>
                        <a:pt x="72" y="208"/>
                      </a:lnTo>
                      <a:lnTo>
                        <a:pt x="73" y="210"/>
                      </a:lnTo>
                      <a:lnTo>
                        <a:pt x="74" y="213"/>
                      </a:lnTo>
                      <a:lnTo>
                        <a:pt x="75" y="215"/>
                      </a:lnTo>
                      <a:lnTo>
                        <a:pt x="78" y="218"/>
                      </a:lnTo>
                      <a:lnTo>
                        <a:pt x="79" y="220"/>
                      </a:lnTo>
                      <a:lnTo>
                        <a:pt x="80" y="223"/>
                      </a:lnTo>
                      <a:lnTo>
                        <a:pt x="81" y="225"/>
                      </a:lnTo>
                      <a:lnTo>
                        <a:pt x="84" y="228"/>
                      </a:lnTo>
                      <a:lnTo>
                        <a:pt x="85" y="230"/>
                      </a:lnTo>
                      <a:lnTo>
                        <a:pt x="86" y="233"/>
                      </a:lnTo>
                      <a:lnTo>
                        <a:pt x="88" y="235"/>
                      </a:lnTo>
                      <a:lnTo>
                        <a:pt x="90" y="238"/>
                      </a:lnTo>
                      <a:lnTo>
                        <a:pt x="91" y="240"/>
                      </a:lnTo>
                      <a:lnTo>
                        <a:pt x="93" y="243"/>
                      </a:lnTo>
                      <a:lnTo>
                        <a:pt x="95" y="245"/>
                      </a:lnTo>
                      <a:lnTo>
                        <a:pt x="96" y="248"/>
                      </a:lnTo>
                      <a:lnTo>
                        <a:pt x="98" y="250"/>
                      </a:lnTo>
                      <a:lnTo>
                        <a:pt x="100" y="252"/>
                      </a:lnTo>
                      <a:lnTo>
                        <a:pt x="101" y="255"/>
                      </a:lnTo>
                      <a:lnTo>
                        <a:pt x="102" y="257"/>
                      </a:lnTo>
                      <a:lnTo>
                        <a:pt x="105" y="260"/>
                      </a:lnTo>
                      <a:lnTo>
                        <a:pt x="106" y="262"/>
                      </a:lnTo>
                      <a:lnTo>
                        <a:pt x="109" y="264"/>
                      </a:lnTo>
                      <a:lnTo>
                        <a:pt x="110" y="266"/>
                      </a:lnTo>
                      <a:lnTo>
                        <a:pt x="111" y="269"/>
                      </a:lnTo>
                      <a:lnTo>
                        <a:pt x="114" y="271"/>
                      </a:lnTo>
                      <a:lnTo>
                        <a:pt x="115" y="274"/>
                      </a:lnTo>
                      <a:lnTo>
                        <a:pt x="117" y="276"/>
                      </a:lnTo>
                      <a:lnTo>
                        <a:pt x="119" y="278"/>
                      </a:lnTo>
                      <a:lnTo>
                        <a:pt x="121" y="281"/>
                      </a:lnTo>
                      <a:lnTo>
                        <a:pt x="122" y="283"/>
                      </a:lnTo>
                      <a:lnTo>
                        <a:pt x="125" y="286"/>
                      </a:lnTo>
                      <a:lnTo>
                        <a:pt x="126" y="288"/>
                      </a:lnTo>
                      <a:lnTo>
                        <a:pt x="128" y="291"/>
                      </a:lnTo>
                      <a:lnTo>
                        <a:pt x="130" y="292"/>
                      </a:lnTo>
                      <a:lnTo>
                        <a:pt x="132" y="295"/>
                      </a:lnTo>
                      <a:lnTo>
                        <a:pt x="133" y="297"/>
                      </a:lnTo>
                      <a:lnTo>
                        <a:pt x="136" y="299"/>
                      </a:lnTo>
                      <a:lnTo>
                        <a:pt x="138" y="302"/>
                      </a:lnTo>
                      <a:lnTo>
                        <a:pt x="140" y="304"/>
                      </a:lnTo>
                      <a:lnTo>
                        <a:pt x="142" y="307"/>
                      </a:lnTo>
                      <a:lnTo>
                        <a:pt x="143" y="309"/>
                      </a:lnTo>
                      <a:lnTo>
                        <a:pt x="146" y="312"/>
                      </a:lnTo>
                      <a:lnTo>
                        <a:pt x="148" y="314"/>
                      </a:lnTo>
                      <a:lnTo>
                        <a:pt x="149" y="316"/>
                      </a:lnTo>
                      <a:lnTo>
                        <a:pt x="152" y="318"/>
                      </a:lnTo>
                      <a:lnTo>
                        <a:pt x="153" y="320"/>
                      </a:lnTo>
                      <a:lnTo>
                        <a:pt x="156" y="323"/>
                      </a:lnTo>
                      <a:lnTo>
                        <a:pt x="158" y="325"/>
                      </a:lnTo>
                      <a:lnTo>
                        <a:pt x="161" y="328"/>
                      </a:lnTo>
                      <a:lnTo>
                        <a:pt x="162" y="330"/>
                      </a:lnTo>
                      <a:lnTo>
                        <a:pt x="164" y="332"/>
                      </a:lnTo>
                      <a:lnTo>
                        <a:pt x="167" y="334"/>
                      </a:lnTo>
                      <a:lnTo>
                        <a:pt x="168" y="337"/>
                      </a:lnTo>
                      <a:lnTo>
                        <a:pt x="170" y="339"/>
                      </a:lnTo>
                      <a:lnTo>
                        <a:pt x="173" y="342"/>
                      </a:lnTo>
                      <a:lnTo>
                        <a:pt x="175" y="344"/>
                      </a:lnTo>
                      <a:lnTo>
                        <a:pt x="177" y="346"/>
                      </a:lnTo>
                      <a:lnTo>
                        <a:pt x="179" y="348"/>
                      </a:lnTo>
                      <a:lnTo>
                        <a:pt x="182" y="350"/>
                      </a:lnTo>
                      <a:lnTo>
                        <a:pt x="184" y="353"/>
                      </a:lnTo>
                      <a:lnTo>
                        <a:pt x="186" y="355"/>
                      </a:lnTo>
                      <a:lnTo>
                        <a:pt x="188" y="358"/>
                      </a:lnTo>
                      <a:lnTo>
                        <a:pt x="190" y="359"/>
                      </a:lnTo>
                      <a:lnTo>
                        <a:pt x="193" y="361"/>
                      </a:lnTo>
                      <a:lnTo>
                        <a:pt x="195" y="364"/>
                      </a:lnTo>
                      <a:lnTo>
                        <a:pt x="198" y="366"/>
                      </a:lnTo>
                      <a:lnTo>
                        <a:pt x="200" y="369"/>
                      </a:lnTo>
                      <a:lnTo>
                        <a:pt x="203" y="370"/>
                      </a:lnTo>
                      <a:lnTo>
                        <a:pt x="204" y="372"/>
                      </a:lnTo>
                      <a:lnTo>
                        <a:pt x="206" y="375"/>
                      </a:lnTo>
                      <a:lnTo>
                        <a:pt x="209" y="377"/>
                      </a:lnTo>
                      <a:lnTo>
                        <a:pt x="211" y="380"/>
                      </a:lnTo>
                      <a:lnTo>
                        <a:pt x="214" y="381"/>
                      </a:lnTo>
                      <a:lnTo>
                        <a:pt x="216" y="384"/>
                      </a:lnTo>
                      <a:lnTo>
                        <a:pt x="219" y="386"/>
                      </a:lnTo>
                      <a:lnTo>
                        <a:pt x="221" y="388"/>
                      </a:lnTo>
                      <a:lnTo>
                        <a:pt x="224" y="391"/>
                      </a:lnTo>
                      <a:lnTo>
                        <a:pt x="226" y="392"/>
                      </a:lnTo>
                      <a:lnTo>
                        <a:pt x="229" y="395"/>
                      </a:lnTo>
                      <a:lnTo>
                        <a:pt x="231" y="397"/>
                      </a:lnTo>
                      <a:lnTo>
                        <a:pt x="233" y="400"/>
                      </a:lnTo>
                      <a:lnTo>
                        <a:pt x="236" y="401"/>
                      </a:lnTo>
                      <a:lnTo>
                        <a:pt x="238" y="403"/>
                      </a:lnTo>
                      <a:lnTo>
                        <a:pt x="241" y="406"/>
                      </a:lnTo>
                      <a:lnTo>
                        <a:pt x="243" y="408"/>
                      </a:lnTo>
                      <a:lnTo>
                        <a:pt x="246" y="410"/>
                      </a:lnTo>
                      <a:lnTo>
                        <a:pt x="248" y="412"/>
                      </a:lnTo>
                      <a:lnTo>
                        <a:pt x="251" y="414"/>
                      </a:lnTo>
                      <a:lnTo>
                        <a:pt x="253" y="416"/>
                      </a:lnTo>
                      <a:lnTo>
                        <a:pt x="256" y="418"/>
                      </a:lnTo>
                      <a:lnTo>
                        <a:pt x="259" y="421"/>
                      </a:lnTo>
                      <a:lnTo>
                        <a:pt x="262" y="423"/>
                      </a:lnTo>
                      <a:lnTo>
                        <a:pt x="264" y="424"/>
                      </a:lnTo>
                      <a:lnTo>
                        <a:pt x="267" y="427"/>
                      </a:lnTo>
                      <a:lnTo>
                        <a:pt x="269" y="429"/>
                      </a:lnTo>
                      <a:lnTo>
                        <a:pt x="272" y="431"/>
                      </a:lnTo>
                      <a:lnTo>
                        <a:pt x="274" y="433"/>
                      </a:lnTo>
                      <a:lnTo>
                        <a:pt x="277" y="435"/>
                      </a:lnTo>
                      <a:lnTo>
                        <a:pt x="280" y="437"/>
                      </a:lnTo>
                      <a:lnTo>
                        <a:pt x="283" y="439"/>
                      </a:lnTo>
                      <a:lnTo>
                        <a:pt x="285" y="442"/>
                      </a:lnTo>
                      <a:lnTo>
                        <a:pt x="288" y="444"/>
                      </a:lnTo>
                      <a:lnTo>
                        <a:pt x="290" y="445"/>
                      </a:lnTo>
                      <a:lnTo>
                        <a:pt x="294" y="448"/>
                      </a:lnTo>
                      <a:lnTo>
                        <a:pt x="296" y="450"/>
                      </a:lnTo>
                      <a:lnTo>
                        <a:pt x="299" y="452"/>
                      </a:lnTo>
                      <a:lnTo>
                        <a:pt x="301" y="454"/>
                      </a:lnTo>
                      <a:lnTo>
                        <a:pt x="305" y="455"/>
                      </a:lnTo>
                      <a:lnTo>
                        <a:pt x="308" y="458"/>
                      </a:lnTo>
                      <a:lnTo>
                        <a:pt x="310" y="460"/>
                      </a:lnTo>
                      <a:lnTo>
                        <a:pt x="313" y="461"/>
                      </a:lnTo>
                      <a:lnTo>
                        <a:pt x="316" y="464"/>
                      </a:lnTo>
                      <a:lnTo>
                        <a:pt x="319" y="466"/>
                      </a:lnTo>
                      <a:lnTo>
                        <a:pt x="321" y="468"/>
                      </a:lnTo>
                      <a:lnTo>
                        <a:pt x="325" y="470"/>
                      </a:lnTo>
                      <a:lnTo>
                        <a:pt x="327" y="471"/>
                      </a:lnTo>
                      <a:lnTo>
                        <a:pt x="330" y="474"/>
                      </a:lnTo>
                      <a:lnTo>
                        <a:pt x="334" y="476"/>
                      </a:lnTo>
                      <a:lnTo>
                        <a:pt x="336" y="477"/>
                      </a:lnTo>
                      <a:lnTo>
                        <a:pt x="338" y="480"/>
                      </a:lnTo>
                      <a:lnTo>
                        <a:pt x="342" y="482"/>
                      </a:lnTo>
                      <a:lnTo>
                        <a:pt x="345" y="484"/>
                      </a:lnTo>
                      <a:lnTo>
                        <a:pt x="348" y="486"/>
                      </a:lnTo>
                      <a:lnTo>
                        <a:pt x="351" y="487"/>
                      </a:lnTo>
                      <a:lnTo>
                        <a:pt x="353" y="490"/>
                      </a:lnTo>
                      <a:lnTo>
                        <a:pt x="357" y="491"/>
                      </a:lnTo>
                      <a:lnTo>
                        <a:pt x="359" y="494"/>
                      </a:lnTo>
                      <a:lnTo>
                        <a:pt x="363" y="496"/>
                      </a:lnTo>
                      <a:lnTo>
                        <a:pt x="366" y="497"/>
                      </a:lnTo>
                      <a:lnTo>
                        <a:pt x="369" y="500"/>
                      </a:lnTo>
                      <a:lnTo>
                        <a:pt x="372" y="501"/>
                      </a:lnTo>
                      <a:lnTo>
                        <a:pt x="376" y="503"/>
                      </a:lnTo>
                      <a:lnTo>
                        <a:pt x="378" y="505"/>
                      </a:lnTo>
                      <a:lnTo>
                        <a:pt x="382" y="507"/>
                      </a:lnTo>
                      <a:lnTo>
                        <a:pt x="384" y="508"/>
                      </a:lnTo>
                      <a:lnTo>
                        <a:pt x="388" y="511"/>
                      </a:lnTo>
                      <a:lnTo>
                        <a:pt x="390" y="512"/>
                      </a:lnTo>
                      <a:lnTo>
                        <a:pt x="394" y="515"/>
                      </a:lnTo>
                      <a:lnTo>
                        <a:pt x="397" y="516"/>
                      </a:lnTo>
                      <a:lnTo>
                        <a:pt x="400" y="518"/>
                      </a:lnTo>
                      <a:lnTo>
                        <a:pt x="403" y="520"/>
                      </a:lnTo>
                      <a:lnTo>
                        <a:pt x="406" y="522"/>
                      </a:lnTo>
                      <a:lnTo>
                        <a:pt x="409" y="523"/>
                      </a:lnTo>
                      <a:lnTo>
                        <a:pt x="413" y="526"/>
                      </a:lnTo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54" name="Freeform 388"/>
                <p:cNvSpPr>
                  <a:spLocks/>
                </p:cNvSpPr>
                <p:nvPr/>
              </p:nvSpPr>
              <p:spPr bwMode="auto">
                <a:xfrm>
                  <a:off x="2025" y="3149"/>
                  <a:ext cx="208" cy="25"/>
                </a:xfrm>
                <a:custGeom>
                  <a:avLst/>
                  <a:gdLst>
                    <a:gd name="T0" fmla="*/ 206 w 832"/>
                    <a:gd name="T1" fmla="*/ 24 h 99"/>
                    <a:gd name="T2" fmla="*/ 203 w 832"/>
                    <a:gd name="T3" fmla="*/ 22 h 99"/>
                    <a:gd name="T4" fmla="*/ 200 w 832"/>
                    <a:gd name="T5" fmla="*/ 21 h 99"/>
                    <a:gd name="T6" fmla="*/ 197 w 832"/>
                    <a:gd name="T7" fmla="*/ 19 h 99"/>
                    <a:gd name="T8" fmla="*/ 194 w 832"/>
                    <a:gd name="T9" fmla="*/ 17 h 99"/>
                    <a:gd name="T10" fmla="*/ 191 w 832"/>
                    <a:gd name="T11" fmla="*/ 16 h 99"/>
                    <a:gd name="T12" fmla="*/ 187 w 832"/>
                    <a:gd name="T13" fmla="*/ 15 h 99"/>
                    <a:gd name="T14" fmla="*/ 184 w 832"/>
                    <a:gd name="T15" fmla="*/ 13 h 99"/>
                    <a:gd name="T16" fmla="*/ 180 w 832"/>
                    <a:gd name="T17" fmla="*/ 12 h 99"/>
                    <a:gd name="T18" fmla="*/ 177 w 832"/>
                    <a:gd name="T19" fmla="*/ 11 h 99"/>
                    <a:gd name="T20" fmla="*/ 173 w 832"/>
                    <a:gd name="T21" fmla="*/ 10 h 99"/>
                    <a:gd name="T22" fmla="*/ 169 w 832"/>
                    <a:gd name="T23" fmla="*/ 9 h 99"/>
                    <a:gd name="T24" fmla="*/ 166 w 832"/>
                    <a:gd name="T25" fmla="*/ 8 h 99"/>
                    <a:gd name="T26" fmla="*/ 162 w 832"/>
                    <a:gd name="T27" fmla="*/ 7 h 99"/>
                    <a:gd name="T28" fmla="*/ 158 w 832"/>
                    <a:gd name="T29" fmla="*/ 6 h 99"/>
                    <a:gd name="T30" fmla="*/ 154 w 832"/>
                    <a:gd name="T31" fmla="*/ 5 h 99"/>
                    <a:gd name="T32" fmla="*/ 150 w 832"/>
                    <a:gd name="T33" fmla="*/ 4 h 99"/>
                    <a:gd name="T34" fmla="*/ 146 w 832"/>
                    <a:gd name="T35" fmla="*/ 4 h 99"/>
                    <a:gd name="T36" fmla="*/ 142 w 832"/>
                    <a:gd name="T37" fmla="*/ 3 h 99"/>
                    <a:gd name="T38" fmla="*/ 138 w 832"/>
                    <a:gd name="T39" fmla="*/ 2 h 99"/>
                    <a:gd name="T40" fmla="*/ 134 w 832"/>
                    <a:gd name="T41" fmla="*/ 2 h 99"/>
                    <a:gd name="T42" fmla="*/ 130 w 832"/>
                    <a:gd name="T43" fmla="*/ 1 h 99"/>
                    <a:gd name="T44" fmla="*/ 126 w 832"/>
                    <a:gd name="T45" fmla="*/ 1 h 99"/>
                    <a:gd name="T46" fmla="*/ 122 w 832"/>
                    <a:gd name="T47" fmla="*/ 1 h 99"/>
                    <a:gd name="T48" fmla="*/ 118 w 832"/>
                    <a:gd name="T49" fmla="*/ 0 h 99"/>
                    <a:gd name="T50" fmla="*/ 114 w 832"/>
                    <a:gd name="T51" fmla="*/ 0 h 99"/>
                    <a:gd name="T52" fmla="*/ 110 w 832"/>
                    <a:gd name="T53" fmla="*/ 0 h 99"/>
                    <a:gd name="T54" fmla="*/ 106 w 832"/>
                    <a:gd name="T55" fmla="*/ 0 h 99"/>
                    <a:gd name="T56" fmla="*/ 101 w 832"/>
                    <a:gd name="T57" fmla="*/ 0 h 99"/>
                    <a:gd name="T58" fmla="*/ 97 w 832"/>
                    <a:gd name="T59" fmla="*/ 0 h 99"/>
                    <a:gd name="T60" fmla="*/ 93 w 832"/>
                    <a:gd name="T61" fmla="*/ 0 h 99"/>
                    <a:gd name="T62" fmla="*/ 89 w 832"/>
                    <a:gd name="T63" fmla="*/ 0 h 99"/>
                    <a:gd name="T64" fmla="*/ 85 w 832"/>
                    <a:gd name="T65" fmla="*/ 1 h 99"/>
                    <a:gd name="T66" fmla="*/ 81 w 832"/>
                    <a:gd name="T67" fmla="*/ 1 h 99"/>
                    <a:gd name="T68" fmla="*/ 77 w 832"/>
                    <a:gd name="T69" fmla="*/ 1 h 99"/>
                    <a:gd name="T70" fmla="*/ 73 w 832"/>
                    <a:gd name="T71" fmla="*/ 2 h 99"/>
                    <a:gd name="T72" fmla="*/ 69 w 832"/>
                    <a:gd name="T73" fmla="*/ 3 h 99"/>
                    <a:gd name="T74" fmla="*/ 65 w 832"/>
                    <a:gd name="T75" fmla="*/ 3 h 99"/>
                    <a:gd name="T76" fmla="*/ 61 w 832"/>
                    <a:gd name="T77" fmla="*/ 4 h 99"/>
                    <a:gd name="T78" fmla="*/ 57 w 832"/>
                    <a:gd name="T79" fmla="*/ 4 h 99"/>
                    <a:gd name="T80" fmla="*/ 53 w 832"/>
                    <a:gd name="T81" fmla="*/ 5 h 99"/>
                    <a:gd name="T82" fmla="*/ 49 w 832"/>
                    <a:gd name="T83" fmla="*/ 6 h 99"/>
                    <a:gd name="T84" fmla="*/ 45 w 832"/>
                    <a:gd name="T85" fmla="*/ 7 h 99"/>
                    <a:gd name="T86" fmla="*/ 42 w 832"/>
                    <a:gd name="T87" fmla="*/ 8 h 99"/>
                    <a:gd name="T88" fmla="*/ 38 w 832"/>
                    <a:gd name="T89" fmla="*/ 9 h 99"/>
                    <a:gd name="T90" fmla="*/ 34 w 832"/>
                    <a:gd name="T91" fmla="*/ 10 h 99"/>
                    <a:gd name="T92" fmla="*/ 31 w 832"/>
                    <a:gd name="T93" fmla="*/ 11 h 99"/>
                    <a:gd name="T94" fmla="*/ 27 w 832"/>
                    <a:gd name="T95" fmla="*/ 12 h 99"/>
                    <a:gd name="T96" fmla="*/ 24 w 832"/>
                    <a:gd name="T97" fmla="*/ 14 h 99"/>
                    <a:gd name="T98" fmla="*/ 20 w 832"/>
                    <a:gd name="T99" fmla="*/ 15 h 99"/>
                    <a:gd name="T100" fmla="*/ 17 w 832"/>
                    <a:gd name="T101" fmla="*/ 17 h 99"/>
                    <a:gd name="T102" fmla="*/ 14 w 832"/>
                    <a:gd name="T103" fmla="*/ 18 h 99"/>
                    <a:gd name="T104" fmla="*/ 10 w 832"/>
                    <a:gd name="T105" fmla="*/ 20 h 99"/>
                    <a:gd name="T106" fmla="*/ 7 w 832"/>
                    <a:gd name="T107" fmla="*/ 21 h 99"/>
                    <a:gd name="T108" fmla="*/ 4 w 832"/>
                    <a:gd name="T109" fmla="*/ 23 h 99"/>
                    <a:gd name="T110" fmla="*/ 1 w 832"/>
                    <a:gd name="T111" fmla="*/ 24 h 99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0" t="0" r="r" b="b"/>
                  <a:pathLst>
                    <a:path w="832" h="99">
                      <a:moveTo>
                        <a:pt x="832" y="99"/>
                      </a:moveTo>
                      <a:lnTo>
                        <a:pt x="829" y="96"/>
                      </a:lnTo>
                      <a:lnTo>
                        <a:pt x="825" y="95"/>
                      </a:lnTo>
                      <a:lnTo>
                        <a:pt x="821" y="93"/>
                      </a:lnTo>
                      <a:lnTo>
                        <a:pt x="816" y="90"/>
                      </a:lnTo>
                      <a:lnTo>
                        <a:pt x="813" y="88"/>
                      </a:lnTo>
                      <a:lnTo>
                        <a:pt x="809" y="87"/>
                      </a:lnTo>
                      <a:lnTo>
                        <a:pt x="804" y="84"/>
                      </a:lnTo>
                      <a:lnTo>
                        <a:pt x="800" y="82"/>
                      </a:lnTo>
                      <a:lnTo>
                        <a:pt x="797" y="79"/>
                      </a:lnTo>
                      <a:lnTo>
                        <a:pt x="792" y="78"/>
                      </a:lnTo>
                      <a:lnTo>
                        <a:pt x="788" y="75"/>
                      </a:lnTo>
                      <a:lnTo>
                        <a:pt x="783" y="74"/>
                      </a:lnTo>
                      <a:lnTo>
                        <a:pt x="779" y="72"/>
                      </a:lnTo>
                      <a:lnTo>
                        <a:pt x="774" y="69"/>
                      </a:lnTo>
                      <a:lnTo>
                        <a:pt x="771" y="68"/>
                      </a:lnTo>
                      <a:lnTo>
                        <a:pt x="766" y="66"/>
                      </a:lnTo>
                      <a:lnTo>
                        <a:pt x="762" y="64"/>
                      </a:lnTo>
                      <a:lnTo>
                        <a:pt x="757" y="62"/>
                      </a:lnTo>
                      <a:lnTo>
                        <a:pt x="752" y="61"/>
                      </a:lnTo>
                      <a:lnTo>
                        <a:pt x="748" y="58"/>
                      </a:lnTo>
                      <a:lnTo>
                        <a:pt x="743" y="57"/>
                      </a:lnTo>
                      <a:lnTo>
                        <a:pt x="739" y="54"/>
                      </a:lnTo>
                      <a:lnTo>
                        <a:pt x="735" y="53"/>
                      </a:lnTo>
                      <a:lnTo>
                        <a:pt x="730" y="52"/>
                      </a:lnTo>
                      <a:lnTo>
                        <a:pt x="725" y="49"/>
                      </a:lnTo>
                      <a:lnTo>
                        <a:pt x="720" y="48"/>
                      </a:lnTo>
                      <a:lnTo>
                        <a:pt x="715" y="47"/>
                      </a:lnTo>
                      <a:lnTo>
                        <a:pt x="710" y="45"/>
                      </a:lnTo>
                      <a:lnTo>
                        <a:pt x="706" y="43"/>
                      </a:lnTo>
                      <a:lnTo>
                        <a:pt x="701" y="42"/>
                      </a:lnTo>
                      <a:lnTo>
                        <a:pt x="697" y="41"/>
                      </a:lnTo>
                      <a:lnTo>
                        <a:pt x="692" y="38"/>
                      </a:lnTo>
                      <a:lnTo>
                        <a:pt x="687" y="37"/>
                      </a:lnTo>
                      <a:lnTo>
                        <a:pt x="682" y="36"/>
                      </a:lnTo>
                      <a:lnTo>
                        <a:pt x="677" y="35"/>
                      </a:lnTo>
                      <a:lnTo>
                        <a:pt x="672" y="33"/>
                      </a:lnTo>
                      <a:lnTo>
                        <a:pt x="667" y="32"/>
                      </a:lnTo>
                      <a:lnTo>
                        <a:pt x="662" y="31"/>
                      </a:lnTo>
                      <a:lnTo>
                        <a:pt x="657" y="30"/>
                      </a:lnTo>
                      <a:lnTo>
                        <a:pt x="652" y="27"/>
                      </a:lnTo>
                      <a:lnTo>
                        <a:pt x="647" y="26"/>
                      </a:lnTo>
                      <a:lnTo>
                        <a:pt x="642" y="25"/>
                      </a:lnTo>
                      <a:lnTo>
                        <a:pt x="636" y="23"/>
                      </a:lnTo>
                      <a:lnTo>
                        <a:pt x="631" y="23"/>
                      </a:lnTo>
                      <a:lnTo>
                        <a:pt x="626" y="22"/>
                      </a:lnTo>
                      <a:lnTo>
                        <a:pt x="621" y="21"/>
                      </a:lnTo>
                      <a:lnTo>
                        <a:pt x="616" y="20"/>
                      </a:lnTo>
                      <a:lnTo>
                        <a:pt x="611" y="19"/>
                      </a:lnTo>
                      <a:lnTo>
                        <a:pt x="605" y="17"/>
                      </a:lnTo>
                      <a:lnTo>
                        <a:pt x="600" y="16"/>
                      </a:lnTo>
                      <a:lnTo>
                        <a:pt x="595" y="16"/>
                      </a:lnTo>
                      <a:lnTo>
                        <a:pt x="590" y="15"/>
                      </a:lnTo>
                      <a:lnTo>
                        <a:pt x="584" y="14"/>
                      </a:lnTo>
                      <a:lnTo>
                        <a:pt x="579" y="12"/>
                      </a:lnTo>
                      <a:lnTo>
                        <a:pt x="574" y="12"/>
                      </a:lnTo>
                      <a:lnTo>
                        <a:pt x="569" y="11"/>
                      </a:lnTo>
                      <a:lnTo>
                        <a:pt x="563" y="10"/>
                      </a:lnTo>
                      <a:lnTo>
                        <a:pt x="558" y="10"/>
                      </a:lnTo>
                      <a:lnTo>
                        <a:pt x="553" y="9"/>
                      </a:lnTo>
                      <a:lnTo>
                        <a:pt x="547" y="7"/>
                      </a:lnTo>
                      <a:lnTo>
                        <a:pt x="542" y="7"/>
                      </a:lnTo>
                      <a:lnTo>
                        <a:pt x="537" y="6"/>
                      </a:lnTo>
                      <a:lnTo>
                        <a:pt x="531" y="6"/>
                      </a:lnTo>
                      <a:lnTo>
                        <a:pt x="526" y="5"/>
                      </a:lnTo>
                      <a:lnTo>
                        <a:pt x="520" y="5"/>
                      </a:lnTo>
                      <a:lnTo>
                        <a:pt x="515" y="4"/>
                      </a:lnTo>
                      <a:lnTo>
                        <a:pt x="510" y="4"/>
                      </a:lnTo>
                      <a:lnTo>
                        <a:pt x="504" y="4"/>
                      </a:lnTo>
                      <a:lnTo>
                        <a:pt x="499" y="2"/>
                      </a:lnTo>
                      <a:lnTo>
                        <a:pt x="493" y="2"/>
                      </a:lnTo>
                      <a:lnTo>
                        <a:pt x="488" y="2"/>
                      </a:lnTo>
                      <a:lnTo>
                        <a:pt x="483" y="1"/>
                      </a:lnTo>
                      <a:lnTo>
                        <a:pt x="477" y="1"/>
                      </a:lnTo>
                      <a:lnTo>
                        <a:pt x="472" y="1"/>
                      </a:lnTo>
                      <a:lnTo>
                        <a:pt x="465" y="0"/>
                      </a:lnTo>
                      <a:lnTo>
                        <a:pt x="461" y="0"/>
                      </a:lnTo>
                      <a:lnTo>
                        <a:pt x="454" y="0"/>
                      </a:lnTo>
                      <a:lnTo>
                        <a:pt x="449" y="0"/>
                      </a:lnTo>
                      <a:lnTo>
                        <a:pt x="444" y="0"/>
                      </a:lnTo>
                      <a:lnTo>
                        <a:pt x="438" y="0"/>
                      </a:lnTo>
                      <a:lnTo>
                        <a:pt x="433" y="0"/>
                      </a:lnTo>
                      <a:lnTo>
                        <a:pt x="427" y="0"/>
                      </a:lnTo>
                      <a:lnTo>
                        <a:pt x="422" y="0"/>
                      </a:lnTo>
                      <a:lnTo>
                        <a:pt x="416" y="0"/>
                      </a:lnTo>
                      <a:lnTo>
                        <a:pt x="411" y="0"/>
                      </a:lnTo>
                      <a:lnTo>
                        <a:pt x="405" y="0"/>
                      </a:lnTo>
                      <a:lnTo>
                        <a:pt x="400" y="0"/>
                      </a:lnTo>
                      <a:lnTo>
                        <a:pt x="394" y="0"/>
                      </a:lnTo>
                      <a:lnTo>
                        <a:pt x="389" y="0"/>
                      </a:lnTo>
                      <a:lnTo>
                        <a:pt x="384" y="0"/>
                      </a:lnTo>
                      <a:lnTo>
                        <a:pt x="378" y="0"/>
                      </a:lnTo>
                      <a:lnTo>
                        <a:pt x="373" y="0"/>
                      </a:lnTo>
                      <a:lnTo>
                        <a:pt x="367" y="0"/>
                      </a:lnTo>
                      <a:lnTo>
                        <a:pt x="362" y="1"/>
                      </a:lnTo>
                      <a:lnTo>
                        <a:pt x="356" y="1"/>
                      </a:lnTo>
                      <a:lnTo>
                        <a:pt x="351" y="1"/>
                      </a:lnTo>
                      <a:lnTo>
                        <a:pt x="344" y="2"/>
                      </a:lnTo>
                      <a:lnTo>
                        <a:pt x="339" y="2"/>
                      </a:lnTo>
                      <a:lnTo>
                        <a:pt x="334" y="2"/>
                      </a:lnTo>
                      <a:lnTo>
                        <a:pt x="328" y="4"/>
                      </a:lnTo>
                      <a:lnTo>
                        <a:pt x="323" y="4"/>
                      </a:lnTo>
                      <a:lnTo>
                        <a:pt x="317" y="4"/>
                      </a:lnTo>
                      <a:lnTo>
                        <a:pt x="312" y="5"/>
                      </a:lnTo>
                      <a:lnTo>
                        <a:pt x="307" y="5"/>
                      </a:lnTo>
                      <a:lnTo>
                        <a:pt x="301" y="6"/>
                      </a:lnTo>
                      <a:lnTo>
                        <a:pt x="296" y="6"/>
                      </a:lnTo>
                      <a:lnTo>
                        <a:pt x="291" y="7"/>
                      </a:lnTo>
                      <a:lnTo>
                        <a:pt x="285" y="7"/>
                      </a:lnTo>
                      <a:lnTo>
                        <a:pt x="280" y="9"/>
                      </a:lnTo>
                      <a:lnTo>
                        <a:pt x="275" y="10"/>
                      </a:lnTo>
                      <a:lnTo>
                        <a:pt x="269" y="10"/>
                      </a:lnTo>
                      <a:lnTo>
                        <a:pt x="264" y="11"/>
                      </a:lnTo>
                      <a:lnTo>
                        <a:pt x="259" y="12"/>
                      </a:lnTo>
                      <a:lnTo>
                        <a:pt x="253" y="12"/>
                      </a:lnTo>
                      <a:lnTo>
                        <a:pt x="248" y="14"/>
                      </a:lnTo>
                      <a:lnTo>
                        <a:pt x="243" y="15"/>
                      </a:lnTo>
                      <a:lnTo>
                        <a:pt x="238" y="16"/>
                      </a:lnTo>
                      <a:lnTo>
                        <a:pt x="232" y="16"/>
                      </a:lnTo>
                      <a:lnTo>
                        <a:pt x="227" y="17"/>
                      </a:lnTo>
                      <a:lnTo>
                        <a:pt x="222" y="19"/>
                      </a:lnTo>
                      <a:lnTo>
                        <a:pt x="217" y="20"/>
                      </a:lnTo>
                      <a:lnTo>
                        <a:pt x="211" y="21"/>
                      </a:lnTo>
                      <a:lnTo>
                        <a:pt x="206" y="22"/>
                      </a:lnTo>
                      <a:lnTo>
                        <a:pt x="201" y="23"/>
                      </a:lnTo>
                      <a:lnTo>
                        <a:pt x="196" y="23"/>
                      </a:lnTo>
                      <a:lnTo>
                        <a:pt x="191" y="25"/>
                      </a:lnTo>
                      <a:lnTo>
                        <a:pt x="186" y="26"/>
                      </a:lnTo>
                      <a:lnTo>
                        <a:pt x="181" y="27"/>
                      </a:lnTo>
                      <a:lnTo>
                        <a:pt x="176" y="30"/>
                      </a:lnTo>
                      <a:lnTo>
                        <a:pt x="171" y="31"/>
                      </a:lnTo>
                      <a:lnTo>
                        <a:pt x="166" y="32"/>
                      </a:lnTo>
                      <a:lnTo>
                        <a:pt x="162" y="33"/>
                      </a:lnTo>
                      <a:lnTo>
                        <a:pt x="157" y="35"/>
                      </a:lnTo>
                      <a:lnTo>
                        <a:pt x="152" y="36"/>
                      </a:lnTo>
                      <a:lnTo>
                        <a:pt x="147" y="37"/>
                      </a:lnTo>
                      <a:lnTo>
                        <a:pt x="142" y="38"/>
                      </a:lnTo>
                      <a:lnTo>
                        <a:pt x="137" y="41"/>
                      </a:lnTo>
                      <a:lnTo>
                        <a:pt x="132" y="42"/>
                      </a:lnTo>
                      <a:lnTo>
                        <a:pt x="127" y="43"/>
                      </a:lnTo>
                      <a:lnTo>
                        <a:pt x="122" y="45"/>
                      </a:lnTo>
                      <a:lnTo>
                        <a:pt x="117" y="47"/>
                      </a:lnTo>
                      <a:lnTo>
                        <a:pt x="112" y="48"/>
                      </a:lnTo>
                      <a:lnTo>
                        <a:pt x="108" y="49"/>
                      </a:lnTo>
                      <a:lnTo>
                        <a:pt x="103" y="52"/>
                      </a:lnTo>
                      <a:lnTo>
                        <a:pt x="98" y="53"/>
                      </a:lnTo>
                      <a:lnTo>
                        <a:pt x="94" y="54"/>
                      </a:lnTo>
                      <a:lnTo>
                        <a:pt x="90" y="57"/>
                      </a:lnTo>
                      <a:lnTo>
                        <a:pt x="85" y="58"/>
                      </a:lnTo>
                      <a:lnTo>
                        <a:pt x="80" y="61"/>
                      </a:lnTo>
                      <a:lnTo>
                        <a:pt x="76" y="62"/>
                      </a:lnTo>
                      <a:lnTo>
                        <a:pt x="71" y="64"/>
                      </a:lnTo>
                      <a:lnTo>
                        <a:pt x="66" y="66"/>
                      </a:lnTo>
                      <a:lnTo>
                        <a:pt x="63" y="68"/>
                      </a:lnTo>
                      <a:lnTo>
                        <a:pt x="58" y="69"/>
                      </a:lnTo>
                      <a:lnTo>
                        <a:pt x="54" y="72"/>
                      </a:lnTo>
                      <a:lnTo>
                        <a:pt x="49" y="74"/>
                      </a:lnTo>
                      <a:lnTo>
                        <a:pt x="45" y="75"/>
                      </a:lnTo>
                      <a:lnTo>
                        <a:pt x="40" y="78"/>
                      </a:lnTo>
                      <a:lnTo>
                        <a:pt x="37" y="79"/>
                      </a:lnTo>
                      <a:lnTo>
                        <a:pt x="32" y="82"/>
                      </a:lnTo>
                      <a:lnTo>
                        <a:pt x="28" y="84"/>
                      </a:lnTo>
                      <a:lnTo>
                        <a:pt x="24" y="87"/>
                      </a:lnTo>
                      <a:lnTo>
                        <a:pt x="19" y="88"/>
                      </a:lnTo>
                      <a:lnTo>
                        <a:pt x="16" y="90"/>
                      </a:lnTo>
                      <a:lnTo>
                        <a:pt x="12" y="93"/>
                      </a:lnTo>
                      <a:lnTo>
                        <a:pt x="8" y="95"/>
                      </a:lnTo>
                      <a:lnTo>
                        <a:pt x="3" y="96"/>
                      </a:lnTo>
                      <a:lnTo>
                        <a:pt x="0" y="99"/>
                      </a:lnTo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55" name="Line 389"/>
                <p:cNvSpPr>
                  <a:spLocks noChangeShapeType="1"/>
                </p:cNvSpPr>
                <p:nvPr/>
              </p:nvSpPr>
              <p:spPr bwMode="auto">
                <a:xfrm flipV="1">
                  <a:off x="1649" y="3174"/>
                  <a:ext cx="376" cy="218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56" name="Freeform 390"/>
                <p:cNvSpPr>
                  <a:spLocks/>
                </p:cNvSpPr>
                <p:nvPr/>
              </p:nvSpPr>
              <p:spPr bwMode="auto">
                <a:xfrm>
                  <a:off x="2080" y="3194"/>
                  <a:ext cx="98" cy="12"/>
                </a:xfrm>
                <a:custGeom>
                  <a:avLst/>
                  <a:gdLst>
                    <a:gd name="T0" fmla="*/ 97 w 392"/>
                    <a:gd name="T1" fmla="*/ 12 h 47"/>
                    <a:gd name="T2" fmla="*/ 96 w 392"/>
                    <a:gd name="T3" fmla="*/ 11 h 47"/>
                    <a:gd name="T4" fmla="*/ 94 w 392"/>
                    <a:gd name="T5" fmla="*/ 10 h 47"/>
                    <a:gd name="T6" fmla="*/ 93 w 392"/>
                    <a:gd name="T7" fmla="*/ 9 h 47"/>
                    <a:gd name="T8" fmla="*/ 91 w 392"/>
                    <a:gd name="T9" fmla="*/ 9 h 47"/>
                    <a:gd name="T10" fmla="*/ 90 w 392"/>
                    <a:gd name="T11" fmla="*/ 8 h 47"/>
                    <a:gd name="T12" fmla="*/ 88 w 392"/>
                    <a:gd name="T13" fmla="*/ 7 h 47"/>
                    <a:gd name="T14" fmla="*/ 86 w 392"/>
                    <a:gd name="T15" fmla="*/ 7 h 47"/>
                    <a:gd name="T16" fmla="*/ 85 w 392"/>
                    <a:gd name="T17" fmla="*/ 6 h 47"/>
                    <a:gd name="T18" fmla="*/ 83 w 392"/>
                    <a:gd name="T19" fmla="*/ 5 h 47"/>
                    <a:gd name="T20" fmla="*/ 81 w 392"/>
                    <a:gd name="T21" fmla="*/ 5 h 47"/>
                    <a:gd name="T22" fmla="*/ 79 w 392"/>
                    <a:gd name="T23" fmla="*/ 4 h 47"/>
                    <a:gd name="T24" fmla="*/ 78 w 392"/>
                    <a:gd name="T25" fmla="*/ 4 h 47"/>
                    <a:gd name="T26" fmla="*/ 76 w 392"/>
                    <a:gd name="T27" fmla="*/ 3 h 47"/>
                    <a:gd name="T28" fmla="*/ 74 w 392"/>
                    <a:gd name="T29" fmla="*/ 3 h 47"/>
                    <a:gd name="T30" fmla="*/ 72 w 392"/>
                    <a:gd name="T31" fmla="*/ 3 h 47"/>
                    <a:gd name="T32" fmla="*/ 70 w 392"/>
                    <a:gd name="T33" fmla="*/ 2 h 47"/>
                    <a:gd name="T34" fmla="*/ 68 w 392"/>
                    <a:gd name="T35" fmla="*/ 2 h 47"/>
                    <a:gd name="T36" fmla="*/ 66 w 392"/>
                    <a:gd name="T37" fmla="*/ 1 h 47"/>
                    <a:gd name="T38" fmla="*/ 64 w 392"/>
                    <a:gd name="T39" fmla="*/ 1 h 47"/>
                    <a:gd name="T40" fmla="*/ 62 w 392"/>
                    <a:gd name="T41" fmla="*/ 1 h 47"/>
                    <a:gd name="T42" fmla="*/ 60 w 392"/>
                    <a:gd name="T43" fmla="*/ 1 h 47"/>
                    <a:gd name="T44" fmla="*/ 58 w 392"/>
                    <a:gd name="T45" fmla="*/ 0 h 47"/>
                    <a:gd name="T46" fmla="*/ 56 w 392"/>
                    <a:gd name="T47" fmla="*/ 0 h 47"/>
                    <a:gd name="T48" fmla="*/ 54 w 392"/>
                    <a:gd name="T49" fmla="*/ 0 h 47"/>
                    <a:gd name="T50" fmla="*/ 53 w 392"/>
                    <a:gd name="T51" fmla="*/ 0 h 47"/>
                    <a:gd name="T52" fmla="*/ 50 w 392"/>
                    <a:gd name="T53" fmla="*/ 0 h 47"/>
                    <a:gd name="T54" fmla="*/ 49 w 392"/>
                    <a:gd name="T55" fmla="*/ 0 h 47"/>
                    <a:gd name="T56" fmla="*/ 46 w 392"/>
                    <a:gd name="T57" fmla="*/ 0 h 47"/>
                    <a:gd name="T58" fmla="*/ 45 w 392"/>
                    <a:gd name="T59" fmla="*/ 0 h 47"/>
                    <a:gd name="T60" fmla="*/ 42 w 392"/>
                    <a:gd name="T61" fmla="*/ 0 h 47"/>
                    <a:gd name="T62" fmla="*/ 41 w 392"/>
                    <a:gd name="T63" fmla="*/ 0 h 47"/>
                    <a:gd name="T64" fmla="*/ 38 w 392"/>
                    <a:gd name="T65" fmla="*/ 1 h 47"/>
                    <a:gd name="T66" fmla="*/ 37 w 392"/>
                    <a:gd name="T67" fmla="*/ 1 h 47"/>
                    <a:gd name="T68" fmla="*/ 35 w 392"/>
                    <a:gd name="T69" fmla="*/ 1 h 47"/>
                    <a:gd name="T70" fmla="*/ 33 w 392"/>
                    <a:gd name="T71" fmla="*/ 1 h 47"/>
                    <a:gd name="T72" fmla="*/ 31 w 392"/>
                    <a:gd name="T73" fmla="*/ 2 h 47"/>
                    <a:gd name="T74" fmla="*/ 29 w 392"/>
                    <a:gd name="T75" fmla="*/ 2 h 47"/>
                    <a:gd name="T76" fmla="*/ 27 w 392"/>
                    <a:gd name="T77" fmla="*/ 2 h 47"/>
                    <a:gd name="T78" fmla="*/ 25 w 392"/>
                    <a:gd name="T79" fmla="*/ 3 h 47"/>
                    <a:gd name="T80" fmla="*/ 23 w 392"/>
                    <a:gd name="T81" fmla="*/ 3 h 47"/>
                    <a:gd name="T82" fmla="*/ 21 w 392"/>
                    <a:gd name="T83" fmla="*/ 4 h 47"/>
                    <a:gd name="T84" fmla="*/ 20 w 392"/>
                    <a:gd name="T85" fmla="*/ 4 h 47"/>
                    <a:gd name="T86" fmla="*/ 18 w 392"/>
                    <a:gd name="T87" fmla="*/ 5 h 47"/>
                    <a:gd name="T88" fmla="*/ 16 w 392"/>
                    <a:gd name="T89" fmla="*/ 5 h 47"/>
                    <a:gd name="T90" fmla="*/ 14 w 392"/>
                    <a:gd name="T91" fmla="*/ 6 h 47"/>
                    <a:gd name="T92" fmla="*/ 12 w 392"/>
                    <a:gd name="T93" fmla="*/ 6 h 47"/>
                    <a:gd name="T94" fmla="*/ 11 w 392"/>
                    <a:gd name="T95" fmla="*/ 7 h 47"/>
                    <a:gd name="T96" fmla="*/ 9 w 392"/>
                    <a:gd name="T97" fmla="*/ 8 h 47"/>
                    <a:gd name="T98" fmla="*/ 7 w 392"/>
                    <a:gd name="T99" fmla="*/ 8 h 47"/>
                    <a:gd name="T100" fmla="*/ 6 w 392"/>
                    <a:gd name="T101" fmla="*/ 9 h 47"/>
                    <a:gd name="T102" fmla="*/ 4 w 392"/>
                    <a:gd name="T103" fmla="*/ 10 h 47"/>
                    <a:gd name="T104" fmla="*/ 3 w 392"/>
                    <a:gd name="T105" fmla="*/ 10 h 47"/>
                    <a:gd name="T106" fmla="*/ 1 w 392"/>
                    <a:gd name="T107" fmla="*/ 11 h 47"/>
                    <a:gd name="T108" fmla="*/ 0 w 392"/>
                    <a:gd name="T109" fmla="*/ 12 h 47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0" t="0" r="r" b="b"/>
                  <a:pathLst>
                    <a:path w="392" h="47">
                      <a:moveTo>
                        <a:pt x="392" y="47"/>
                      </a:moveTo>
                      <a:lnTo>
                        <a:pt x="389" y="46"/>
                      </a:lnTo>
                      <a:lnTo>
                        <a:pt x="385" y="45"/>
                      </a:lnTo>
                      <a:lnTo>
                        <a:pt x="383" y="42"/>
                      </a:lnTo>
                      <a:lnTo>
                        <a:pt x="379" y="41"/>
                      </a:lnTo>
                      <a:lnTo>
                        <a:pt x="377" y="40"/>
                      </a:lnTo>
                      <a:lnTo>
                        <a:pt x="374" y="39"/>
                      </a:lnTo>
                      <a:lnTo>
                        <a:pt x="371" y="36"/>
                      </a:lnTo>
                      <a:lnTo>
                        <a:pt x="368" y="35"/>
                      </a:lnTo>
                      <a:lnTo>
                        <a:pt x="364" y="34"/>
                      </a:lnTo>
                      <a:lnTo>
                        <a:pt x="361" y="32"/>
                      </a:lnTo>
                      <a:lnTo>
                        <a:pt x="358" y="31"/>
                      </a:lnTo>
                      <a:lnTo>
                        <a:pt x="354" y="30"/>
                      </a:lnTo>
                      <a:lnTo>
                        <a:pt x="352" y="29"/>
                      </a:lnTo>
                      <a:lnTo>
                        <a:pt x="348" y="27"/>
                      </a:lnTo>
                      <a:lnTo>
                        <a:pt x="345" y="26"/>
                      </a:lnTo>
                      <a:lnTo>
                        <a:pt x="341" y="25"/>
                      </a:lnTo>
                      <a:lnTo>
                        <a:pt x="338" y="24"/>
                      </a:lnTo>
                      <a:lnTo>
                        <a:pt x="335" y="23"/>
                      </a:lnTo>
                      <a:lnTo>
                        <a:pt x="331" y="21"/>
                      </a:lnTo>
                      <a:lnTo>
                        <a:pt x="327" y="20"/>
                      </a:lnTo>
                      <a:lnTo>
                        <a:pt x="324" y="19"/>
                      </a:lnTo>
                      <a:lnTo>
                        <a:pt x="320" y="18"/>
                      </a:lnTo>
                      <a:lnTo>
                        <a:pt x="317" y="16"/>
                      </a:lnTo>
                      <a:lnTo>
                        <a:pt x="314" y="16"/>
                      </a:lnTo>
                      <a:lnTo>
                        <a:pt x="310" y="15"/>
                      </a:lnTo>
                      <a:lnTo>
                        <a:pt x="306" y="14"/>
                      </a:lnTo>
                      <a:lnTo>
                        <a:pt x="303" y="13"/>
                      </a:lnTo>
                      <a:lnTo>
                        <a:pt x="299" y="13"/>
                      </a:lnTo>
                      <a:lnTo>
                        <a:pt x="295" y="11"/>
                      </a:lnTo>
                      <a:lnTo>
                        <a:pt x="291" y="10"/>
                      </a:lnTo>
                      <a:lnTo>
                        <a:pt x="288" y="10"/>
                      </a:lnTo>
                      <a:lnTo>
                        <a:pt x="284" y="9"/>
                      </a:lnTo>
                      <a:lnTo>
                        <a:pt x="280" y="8"/>
                      </a:lnTo>
                      <a:lnTo>
                        <a:pt x="277" y="8"/>
                      </a:lnTo>
                      <a:lnTo>
                        <a:pt x="272" y="6"/>
                      </a:lnTo>
                      <a:lnTo>
                        <a:pt x="268" y="6"/>
                      </a:lnTo>
                      <a:lnTo>
                        <a:pt x="264" y="5"/>
                      </a:lnTo>
                      <a:lnTo>
                        <a:pt x="261" y="5"/>
                      </a:lnTo>
                      <a:lnTo>
                        <a:pt x="257" y="4"/>
                      </a:lnTo>
                      <a:lnTo>
                        <a:pt x="253" y="4"/>
                      </a:lnTo>
                      <a:lnTo>
                        <a:pt x="249" y="4"/>
                      </a:lnTo>
                      <a:lnTo>
                        <a:pt x="244" y="3"/>
                      </a:lnTo>
                      <a:lnTo>
                        <a:pt x="241" y="3"/>
                      </a:lnTo>
                      <a:lnTo>
                        <a:pt x="237" y="3"/>
                      </a:lnTo>
                      <a:lnTo>
                        <a:pt x="233" y="1"/>
                      </a:lnTo>
                      <a:lnTo>
                        <a:pt x="230" y="1"/>
                      </a:lnTo>
                      <a:lnTo>
                        <a:pt x="225" y="1"/>
                      </a:lnTo>
                      <a:lnTo>
                        <a:pt x="221" y="1"/>
                      </a:lnTo>
                      <a:lnTo>
                        <a:pt x="217" y="1"/>
                      </a:lnTo>
                      <a:lnTo>
                        <a:pt x="214" y="0"/>
                      </a:lnTo>
                      <a:lnTo>
                        <a:pt x="210" y="0"/>
                      </a:lnTo>
                      <a:lnTo>
                        <a:pt x="205" y="0"/>
                      </a:lnTo>
                      <a:lnTo>
                        <a:pt x="201" y="0"/>
                      </a:lnTo>
                      <a:lnTo>
                        <a:pt x="198" y="0"/>
                      </a:lnTo>
                      <a:lnTo>
                        <a:pt x="194" y="0"/>
                      </a:lnTo>
                      <a:lnTo>
                        <a:pt x="189" y="0"/>
                      </a:lnTo>
                      <a:lnTo>
                        <a:pt x="185" y="0"/>
                      </a:lnTo>
                      <a:lnTo>
                        <a:pt x="181" y="0"/>
                      </a:lnTo>
                      <a:lnTo>
                        <a:pt x="178" y="0"/>
                      </a:lnTo>
                      <a:lnTo>
                        <a:pt x="173" y="1"/>
                      </a:lnTo>
                      <a:lnTo>
                        <a:pt x="169" y="1"/>
                      </a:lnTo>
                      <a:lnTo>
                        <a:pt x="165" y="1"/>
                      </a:lnTo>
                      <a:lnTo>
                        <a:pt x="162" y="1"/>
                      </a:lnTo>
                      <a:lnTo>
                        <a:pt x="158" y="1"/>
                      </a:lnTo>
                      <a:lnTo>
                        <a:pt x="153" y="3"/>
                      </a:lnTo>
                      <a:lnTo>
                        <a:pt x="149" y="3"/>
                      </a:lnTo>
                      <a:lnTo>
                        <a:pt x="146" y="3"/>
                      </a:lnTo>
                      <a:lnTo>
                        <a:pt x="142" y="4"/>
                      </a:lnTo>
                      <a:lnTo>
                        <a:pt x="138" y="4"/>
                      </a:lnTo>
                      <a:lnTo>
                        <a:pt x="135" y="4"/>
                      </a:lnTo>
                      <a:lnTo>
                        <a:pt x="130" y="5"/>
                      </a:lnTo>
                      <a:lnTo>
                        <a:pt x="126" y="5"/>
                      </a:lnTo>
                      <a:lnTo>
                        <a:pt x="122" y="6"/>
                      </a:lnTo>
                      <a:lnTo>
                        <a:pt x="118" y="6"/>
                      </a:lnTo>
                      <a:lnTo>
                        <a:pt x="115" y="8"/>
                      </a:lnTo>
                      <a:lnTo>
                        <a:pt x="111" y="8"/>
                      </a:lnTo>
                      <a:lnTo>
                        <a:pt x="107" y="9"/>
                      </a:lnTo>
                      <a:lnTo>
                        <a:pt x="104" y="10"/>
                      </a:lnTo>
                      <a:lnTo>
                        <a:pt x="100" y="10"/>
                      </a:lnTo>
                      <a:lnTo>
                        <a:pt x="96" y="11"/>
                      </a:lnTo>
                      <a:lnTo>
                        <a:pt x="92" y="13"/>
                      </a:lnTo>
                      <a:lnTo>
                        <a:pt x="89" y="13"/>
                      </a:lnTo>
                      <a:lnTo>
                        <a:pt x="85" y="14"/>
                      </a:lnTo>
                      <a:lnTo>
                        <a:pt x="81" y="15"/>
                      </a:lnTo>
                      <a:lnTo>
                        <a:pt x="78" y="16"/>
                      </a:lnTo>
                      <a:lnTo>
                        <a:pt x="74" y="16"/>
                      </a:lnTo>
                      <a:lnTo>
                        <a:pt x="70" y="18"/>
                      </a:lnTo>
                      <a:lnTo>
                        <a:pt x="67" y="19"/>
                      </a:lnTo>
                      <a:lnTo>
                        <a:pt x="63" y="20"/>
                      </a:lnTo>
                      <a:lnTo>
                        <a:pt x="59" y="21"/>
                      </a:lnTo>
                      <a:lnTo>
                        <a:pt x="57" y="23"/>
                      </a:lnTo>
                      <a:lnTo>
                        <a:pt x="53" y="24"/>
                      </a:lnTo>
                      <a:lnTo>
                        <a:pt x="49" y="25"/>
                      </a:lnTo>
                      <a:lnTo>
                        <a:pt x="46" y="26"/>
                      </a:lnTo>
                      <a:lnTo>
                        <a:pt x="43" y="27"/>
                      </a:lnTo>
                      <a:lnTo>
                        <a:pt x="39" y="29"/>
                      </a:lnTo>
                      <a:lnTo>
                        <a:pt x="36" y="30"/>
                      </a:lnTo>
                      <a:lnTo>
                        <a:pt x="33" y="31"/>
                      </a:lnTo>
                      <a:lnTo>
                        <a:pt x="29" y="32"/>
                      </a:lnTo>
                      <a:lnTo>
                        <a:pt x="27" y="34"/>
                      </a:lnTo>
                      <a:lnTo>
                        <a:pt x="23" y="35"/>
                      </a:lnTo>
                      <a:lnTo>
                        <a:pt x="20" y="36"/>
                      </a:lnTo>
                      <a:lnTo>
                        <a:pt x="17" y="39"/>
                      </a:lnTo>
                      <a:lnTo>
                        <a:pt x="15" y="40"/>
                      </a:lnTo>
                      <a:lnTo>
                        <a:pt x="11" y="41"/>
                      </a:lnTo>
                      <a:lnTo>
                        <a:pt x="8" y="42"/>
                      </a:lnTo>
                      <a:lnTo>
                        <a:pt x="5" y="45"/>
                      </a:lnTo>
                      <a:lnTo>
                        <a:pt x="2" y="46"/>
                      </a:lnTo>
                      <a:lnTo>
                        <a:pt x="0" y="47"/>
                      </a:lnTo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57" name="Line 391"/>
                <p:cNvSpPr>
                  <a:spLocks noChangeShapeType="1"/>
                </p:cNvSpPr>
                <p:nvPr/>
              </p:nvSpPr>
              <p:spPr bwMode="auto">
                <a:xfrm flipH="1">
                  <a:off x="1704" y="3206"/>
                  <a:ext cx="376" cy="217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58" name="Freeform 392"/>
                <p:cNvSpPr>
                  <a:spLocks/>
                </p:cNvSpPr>
                <p:nvPr/>
              </p:nvSpPr>
              <p:spPr bwMode="auto">
                <a:xfrm>
                  <a:off x="2538" y="3025"/>
                  <a:ext cx="230" cy="34"/>
                </a:xfrm>
                <a:custGeom>
                  <a:avLst/>
                  <a:gdLst>
                    <a:gd name="T0" fmla="*/ 3 w 921"/>
                    <a:gd name="T1" fmla="*/ 21 h 136"/>
                    <a:gd name="T2" fmla="*/ 8 w 921"/>
                    <a:gd name="T3" fmla="*/ 22 h 136"/>
                    <a:gd name="T4" fmla="*/ 12 w 921"/>
                    <a:gd name="T5" fmla="*/ 24 h 136"/>
                    <a:gd name="T6" fmla="*/ 17 w 921"/>
                    <a:gd name="T7" fmla="*/ 25 h 136"/>
                    <a:gd name="T8" fmla="*/ 21 w 921"/>
                    <a:gd name="T9" fmla="*/ 26 h 136"/>
                    <a:gd name="T10" fmla="*/ 26 w 921"/>
                    <a:gd name="T11" fmla="*/ 27 h 136"/>
                    <a:gd name="T12" fmla="*/ 30 w 921"/>
                    <a:gd name="T13" fmla="*/ 28 h 136"/>
                    <a:gd name="T14" fmla="*/ 35 w 921"/>
                    <a:gd name="T15" fmla="*/ 29 h 136"/>
                    <a:gd name="T16" fmla="*/ 40 w 921"/>
                    <a:gd name="T17" fmla="*/ 30 h 136"/>
                    <a:gd name="T18" fmla="*/ 44 w 921"/>
                    <a:gd name="T19" fmla="*/ 30 h 136"/>
                    <a:gd name="T20" fmla="*/ 49 w 921"/>
                    <a:gd name="T21" fmla="*/ 31 h 136"/>
                    <a:gd name="T22" fmla="*/ 54 w 921"/>
                    <a:gd name="T23" fmla="*/ 32 h 136"/>
                    <a:gd name="T24" fmla="*/ 59 w 921"/>
                    <a:gd name="T25" fmla="*/ 32 h 136"/>
                    <a:gd name="T26" fmla="*/ 64 w 921"/>
                    <a:gd name="T27" fmla="*/ 33 h 136"/>
                    <a:gd name="T28" fmla="*/ 69 w 921"/>
                    <a:gd name="T29" fmla="*/ 33 h 136"/>
                    <a:gd name="T30" fmla="*/ 73 w 921"/>
                    <a:gd name="T31" fmla="*/ 34 h 136"/>
                    <a:gd name="T32" fmla="*/ 78 w 921"/>
                    <a:gd name="T33" fmla="*/ 34 h 136"/>
                    <a:gd name="T34" fmla="*/ 83 w 921"/>
                    <a:gd name="T35" fmla="*/ 34 h 136"/>
                    <a:gd name="T36" fmla="*/ 88 w 921"/>
                    <a:gd name="T37" fmla="*/ 34 h 136"/>
                    <a:gd name="T38" fmla="*/ 93 w 921"/>
                    <a:gd name="T39" fmla="*/ 34 h 136"/>
                    <a:gd name="T40" fmla="*/ 98 w 921"/>
                    <a:gd name="T41" fmla="*/ 34 h 136"/>
                    <a:gd name="T42" fmla="*/ 103 w 921"/>
                    <a:gd name="T43" fmla="*/ 34 h 136"/>
                    <a:gd name="T44" fmla="*/ 108 w 921"/>
                    <a:gd name="T45" fmla="*/ 34 h 136"/>
                    <a:gd name="T46" fmla="*/ 112 w 921"/>
                    <a:gd name="T47" fmla="*/ 34 h 136"/>
                    <a:gd name="T48" fmla="*/ 117 w 921"/>
                    <a:gd name="T49" fmla="*/ 33 h 136"/>
                    <a:gd name="T50" fmla="*/ 122 w 921"/>
                    <a:gd name="T51" fmla="*/ 33 h 136"/>
                    <a:gd name="T52" fmla="*/ 127 w 921"/>
                    <a:gd name="T53" fmla="*/ 32 h 136"/>
                    <a:gd name="T54" fmla="*/ 132 w 921"/>
                    <a:gd name="T55" fmla="*/ 32 h 136"/>
                    <a:gd name="T56" fmla="*/ 137 w 921"/>
                    <a:gd name="T57" fmla="*/ 31 h 136"/>
                    <a:gd name="T58" fmla="*/ 141 w 921"/>
                    <a:gd name="T59" fmla="*/ 30 h 136"/>
                    <a:gd name="T60" fmla="*/ 146 w 921"/>
                    <a:gd name="T61" fmla="*/ 29 h 136"/>
                    <a:gd name="T62" fmla="*/ 151 w 921"/>
                    <a:gd name="T63" fmla="*/ 29 h 136"/>
                    <a:gd name="T64" fmla="*/ 156 w 921"/>
                    <a:gd name="T65" fmla="*/ 28 h 136"/>
                    <a:gd name="T66" fmla="*/ 160 w 921"/>
                    <a:gd name="T67" fmla="*/ 27 h 136"/>
                    <a:gd name="T68" fmla="*/ 165 w 921"/>
                    <a:gd name="T69" fmla="*/ 26 h 136"/>
                    <a:gd name="T70" fmla="*/ 169 w 921"/>
                    <a:gd name="T71" fmla="*/ 25 h 136"/>
                    <a:gd name="T72" fmla="*/ 174 w 921"/>
                    <a:gd name="T73" fmla="*/ 24 h 136"/>
                    <a:gd name="T74" fmla="*/ 178 w 921"/>
                    <a:gd name="T75" fmla="*/ 22 h 136"/>
                    <a:gd name="T76" fmla="*/ 183 w 921"/>
                    <a:gd name="T77" fmla="*/ 21 h 136"/>
                    <a:gd name="T78" fmla="*/ 187 w 921"/>
                    <a:gd name="T79" fmla="*/ 20 h 136"/>
                    <a:gd name="T80" fmla="*/ 191 w 921"/>
                    <a:gd name="T81" fmla="*/ 18 h 136"/>
                    <a:gd name="T82" fmla="*/ 195 w 921"/>
                    <a:gd name="T83" fmla="*/ 17 h 136"/>
                    <a:gd name="T84" fmla="*/ 199 w 921"/>
                    <a:gd name="T85" fmla="*/ 15 h 136"/>
                    <a:gd name="T86" fmla="*/ 203 w 921"/>
                    <a:gd name="T87" fmla="*/ 14 h 136"/>
                    <a:gd name="T88" fmla="*/ 207 w 921"/>
                    <a:gd name="T89" fmla="*/ 12 h 136"/>
                    <a:gd name="T90" fmla="*/ 211 w 921"/>
                    <a:gd name="T91" fmla="*/ 10 h 136"/>
                    <a:gd name="T92" fmla="*/ 215 w 921"/>
                    <a:gd name="T93" fmla="*/ 8 h 136"/>
                    <a:gd name="T94" fmla="*/ 219 w 921"/>
                    <a:gd name="T95" fmla="*/ 7 h 136"/>
                    <a:gd name="T96" fmla="*/ 222 w 921"/>
                    <a:gd name="T97" fmla="*/ 5 h 136"/>
                    <a:gd name="T98" fmla="*/ 226 w 921"/>
                    <a:gd name="T99" fmla="*/ 3 h 136"/>
                    <a:gd name="T100" fmla="*/ 229 w 921"/>
                    <a:gd name="T101" fmla="*/ 1 h 1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0" t="0" r="r" b="b"/>
                  <a:pathLst>
                    <a:path w="921" h="136">
                      <a:moveTo>
                        <a:pt x="0" y="80"/>
                      </a:moveTo>
                      <a:lnTo>
                        <a:pt x="4" y="80"/>
                      </a:lnTo>
                      <a:lnTo>
                        <a:pt x="6" y="82"/>
                      </a:lnTo>
                      <a:lnTo>
                        <a:pt x="10" y="83"/>
                      </a:lnTo>
                      <a:lnTo>
                        <a:pt x="14" y="84"/>
                      </a:lnTo>
                      <a:lnTo>
                        <a:pt x="18" y="85"/>
                      </a:lnTo>
                      <a:lnTo>
                        <a:pt x="21" y="87"/>
                      </a:lnTo>
                      <a:lnTo>
                        <a:pt x="24" y="88"/>
                      </a:lnTo>
                      <a:lnTo>
                        <a:pt x="27" y="88"/>
                      </a:lnTo>
                      <a:lnTo>
                        <a:pt x="31" y="89"/>
                      </a:lnTo>
                      <a:lnTo>
                        <a:pt x="35" y="90"/>
                      </a:lnTo>
                      <a:lnTo>
                        <a:pt x="39" y="92"/>
                      </a:lnTo>
                      <a:lnTo>
                        <a:pt x="42" y="93"/>
                      </a:lnTo>
                      <a:lnTo>
                        <a:pt x="46" y="93"/>
                      </a:lnTo>
                      <a:lnTo>
                        <a:pt x="48" y="94"/>
                      </a:lnTo>
                      <a:lnTo>
                        <a:pt x="52" y="95"/>
                      </a:lnTo>
                      <a:lnTo>
                        <a:pt x="56" y="96"/>
                      </a:lnTo>
                      <a:lnTo>
                        <a:pt x="60" y="98"/>
                      </a:lnTo>
                      <a:lnTo>
                        <a:pt x="63" y="98"/>
                      </a:lnTo>
                      <a:lnTo>
                        <a:pt x="67" y="99"/>
                      </a:lnTo>
                      <a:lnTo>
                        <a:pt x="71" y="100"/>
                      </a:lnTo>
                      <a:lnTo>
                        <a:pt x="74" y="100"/>
                      </a:lnTo>
                      <a:lnTo>
                        <a:pt x="78" y="101"/>
                      </a:lnTo>
                      <a:lnTo>
                        <a:pt x="82" y="103"/>
                      </a:lnTo>
                      <a:lnTo>
                        <a:pt x="86" y="104"/>
                      </a:lnTo>
                      <a:lnTo>
                        <a:pt x="89" y="104"/>
                      </a:lnTo>
                      <a:lnTo>
                        <a:pt x="92" y="105"/>
                      </a:lnTo>
                      <a:lnTo>
                        <a:pt x="95" y="106"/>
                      </a:lnTo>
                      <a:lnTo>
                        <a:pt x="99" y="106"/>
                      </a:lnTo>
                      <a:lnTo>
                        <a:pt x="103" y="108"/>
                      </a:lnTo>
                      <a:lnTo>
                        <a:pt x="107" y="109"/>
                      </a:lnTo>
                      <a:lnTo>
                        <a:pt x="110" y="109"/>
                      </a:lnTo>
                      <a:lnTo>
                        <a:pt x="114" y="110"/>
                      </a:lnTo>
                      <a:lnTo>
                        <a:pt x="118" y="110"/>
                      </a:lnTo>
                      <a:lnTo>
                        <a:pt x="121" y="111"/>
                      </a:lnTo>
                      <a:lnTo>
                        <a:pt x="125" y="113"/>
                      </a:lnTo>
                      <a:lnTo>
                        <a:pt x="129" y="113"/>
                      </a:lnTo>
                      <a:lnTo>
                        <a:pt x="132" y="114"/>
                      </a:lnTo>
                      <a:lnTo>
                        <a:pt x="136" y="114"/>
                      </a:lnTo>
                      <a:lnTo>
                        <a:pt x="140" y="115"/>
                      </a:lnTo>
                      <a:lnTo>
                        <a:pt x="144" y="115"/>
                      </a:lnTo>
                      <a:lnTo>
                        <a:pt x="147" y="116"/>
                      </a:lnTo>
                      <a:lnTo>
                        <a:pt x="151" y="117"/>
                      </a:lnTo>
                      <a:lnTo>
                        <a:pt x="156" y="117"/>
                      </a:lnTo>
                      <a:lnTo>
                        <a:pt x="160" y="119"/>
                      </a:lnTo>
                      <a:lnTo>
                        <a:pt x="163" y="119"/>
                      </a:lnTo>
                      <a:lnTo>
                        <a:pt x="167" y="120"/>
                      </a:lnTo>
                      <a:lnTo>
                        <a:pt x="171" y="120"/>
                      </a:lnTo>
                      <a:lnTo>
                        <a:pt x="174" y="121"/>
                      </a:lnTo>
                      <a:lnTo>
                        <a:pt x="178" y="121"/>
                      </a:lnTo>
                      <a:lnTo>
                        <a:pt x="182" y="122"/>
                      </a:lnTo>
                      <a:lnTo>
                        <a:pt x="186" y="122"/>
                      </a:lnTo>
                      <a:lnTo>
                        <a:pt x="189" y="122"/>
                      </a:lnTo>
                      <a:lnTo>
                        <a:pt x="193" y="124"/>
                      </a:lnTo>
                      <a:lnTo>
                        <a:pt x="197" y="124"/>
                      </a:lnTo>
                      <a:lnTo>
                        <a:pt x="200" y="125"/>
                      </a:lnTo>
                      <a:lnTo>
                        <a:pt x="205" y="125"/>
                      </a:lnTo>
                      <a:lnTo>
                        <a:pt x="209" y="125"/>
                      </a:lnTo>
                      <a:lnTo>
                        <a:pt x="213" y="126"/>
                      </a:lnTo>
                      <a:lnTo>
                        <a:pt x="216" y="126"/>
                      </a:lnTo>
                      <a:lnTo>
                        <a:pt x="220" y="127"/>
                      </a:lnTo>
                      <a:lnTo>
                        <a:pt x="224" y="127"/>
                      </a:lnTo>
                      <a:lnTo>
                        <a:pt x="228" y="127"/>
                      </a:lnTo>
                      <a:lnTo>
                        <a:pt x="231" y="129"/>
                      </a:lnTo>
                      <a:lnTo>
                        <a:pt x="235" y="129"/>
                      </a:lnTo>
                      <a:lnTo>
                        <a:pt x="240" y="129"/>
                      </a:lnTo>
                      <a:lnTo>
                        <a:pt x="244" y="130"/>
                      </a:lnTo>
                      <a:lnTo>
                        <a:pt x="247" y="130"/>
                      </a:lnTo>
                      <a:lnTo>
                        <a:pt x="251" y="130"/>
                      </a:lnTo>
                      <a:lnTo>
                        <a:pt x="255" y="131"/>
                      </a:lnTo>
                      <a:lnTo>
                        <a:pt x="259" y="131"/>
                      </a:lnTo>
                      <a:lnTo>
                        <a:pt x="262" y="131"/>
                      </a:lnTo>
                      <a:lnTo>
                        <a:pt x="267" y="131"/>
                      </a:lnTo>
                      <a:lnTo>
                        <a:pt x="271" y="132"/>
                      </a:lnTo>
                      <a:lnTo>
                        <a:pt x="275" y="132"/>
                      </a:lnTo>
                      <a:lnTo>
                        <a:pt x="278" y="132"/>
                      </a:lnTo>
                      <a:lnTo>
                        <a:pt x="282" y="132"/>
                      </a:lnTo>
                      <a:lnTo>
                        <a:pt x="286" y="132"/>
                      </a:lnTo>
                      <a:lnTo>
                        <a:pt x="289" y="134"/>
                      </a:lnTo>
                      <a:lnTo>
                        <a:pt x="294" y="134"/>
                      </a:lnTo>
                      <a:lnTo>
                        <a:pt x="298" y="134"/>
                      </a:lnTo>
                      <a:lnTo>
                        <a:pt x="302" y="134"/>
                      </a:lnTo>
                      <a:lnTo>
                        <a:pt x="305" y="134"/>
                      </a:lnTo>
                      <a:lnTo>
                        <a:pt x="309" y="135"/>
                      </a:lnTo>
                      <a:lnTo>
                        <a:pt x="313" y="135"/>
                      </a:lnTo>
                      <a:lnTo>
                        <a:pt x="318" y="135"/>
                      </a:lnTo>
                      <a:lnTo>
                        <a:pt x="322" y="135"/>
                      </a:lnTo>
                      <a:lnTo>
                        <a:pt x="325" y="135"/>
                      </a:lnTo>
                      <a:lnTo>
                        <a:pt x="329" y="135"/>
                      </a:lnTo>
                      <a:lnTo>
                        <a:pt x="333" y="135"/>
                      </a:lnTo>
                      <a:lnTo>
                        <a:pt x="336" y="135"/>
                      </a:lnTo>
                      <a:lnTo>
                        <a:pt x="341" y="135"/>
                      </a:lnTo>
                      <a:lnTo>
                        <a:pt x="345" y="136"/>
                      </a:lnTo>
                      <a:lnTo>
                        <a:pt x="349" y="136"/>
                      </a:lnTo>
                      <a:lnTo>
                        <a:pt x="352" y="136"/>
                      </a:lnTo>
                      <a:lnTo>
                        <a:pt x="356" y="136"/>
                      </a:lnTo>
                      <a:lnTo>
                        <a:pt x="361" y="136"/>
                      </a:lnTo>
                      <a:lnTo>
                        <a:pt x="365" y="136"/>
                      </a:lnTo>
                      <a:lnTo>
                        <a:pt x="368" y="136"/>
                      </a:lnTo>
                      <a:lnTo>
                        <a:pt x="372" y="136"/>
                      </a:lnTo>
                      <a:lnTo>
                        <a:pt x="376" y="136"/>
                      </a:lnTo>
                      <a:lnTo>
                        <a:pt x="380" y="136"/>
                      </a:lnTo>
                      <a:lnTo>
                        <a:pt x="385" y="136"/>
                      </a:lnTo>
                      <a:lnTo>
                        <a:pt x="388" y="136"/>
                      </a:lnTo>
                      <a:lnTo>
                        <a:pt x="392" y="136"/>
                      </a:lnTo>
                      <a:lnTo>
                        <a:pt x="396" y="136"/>
                      </a:lnTo>
                      <a:lnTo>
                        <a:pt x="399" y="135"/>
                      </a:lnTo>
                      <a:lnTo>
                        <a:pt x="403" y="135"/>
                      </a:lnTo>
                      <a:lnTo>
                        <a:pt x="408" y="135"/>
                      </a:lnTo>
                      <a:lnTo>
                        <a:pt x="412" y="135"/>
                      </a:lnTo>
                      <a:lnTo>
                        <a:pt x="415" y="135"/>
                      </a:lnTo>
                      <a:lnTo>
                        <a:pt x="419" y="135"/>
                      </a:lnTo>
                      <a:lnTo>
                        <a:pt x="423" y="135"/>
                      </a:lnTo>
                      <a:lnTo>
                        <a:pt x="427" y="135"/>
                      </a:lnTo>
                      <a:lnTo>
                        <a:pt x="431" y="135"/>
                      </a:lnTo>
                      <a:lnTo>
                        <a:pt x="435" y="134"/>
                      </a:lnTo>
                      <a:lnTo>
                        <a:pt x="439" y="134"/>
                      </a:lnTo>
                      <a:lnTo>
                        <a:pt x="443" y="134"/>
                      </a:lnTo>
                      <a:lnTo>
                        <a:pt x="446" y="134"/>
                      </a:lnTo>
                      <a:lnTo>
                        <a:pt x="450" y="134"/>
                      </a:lnTo>
                      <a:lnTo>
                        <a:pt x="455" y="134"/>
                      </a:lnTo>
                      <a:lnTo>
                        <a:pt x="459" y="132"/>
                      </a:lnTo>
                      <a:lnTo>
                        <a:pt x="462" y="132"/>
                      </a:lnTo>
                      <a:lnTo>
                        <a:pt x="466" y="132"/>
                      </a:lnTo>
                      <a:lnTo>
                        <a:pt x="470" y="132"/>
                      </a:lnTo>
                      <a:lnTo>
                        <a:pt x="474" y="131"/>
                      </a:lnTo>
                      <a:lnTo>
                        <a:pt x="478" y="131"/>
                      </a:lnTo>
                      <a:lnTo>
                        <a:pt x="482" y="131"/>
                      </a:lnTo>
                      <a:lnTo>
                        <a:pt x="486" y="131"/>
                      </a:lnTo>
                      <a:lnTo>
                        <a:pt x="490" y="130"/>
                      </a:lnTo>
                      <a:lnTo>
                        <a:pt x="493" y="130"/>
                      </a:lnTo>
                      <a:lnTo>
                        <a:pt x="497" y="130"/>
                      </a:lnTo>
                      <a:lnTo>
                        <a:pt x="501" y="130"/>
                      </a:lnTo>
                      <a:lnTo>
                        <a:pt x="506" y="129"/>
                      </a:lnTo>
                      <a:lnTo>
                        <a:pt x="509" y="129"/>
                      </a:lnTo>
                      <a:lnTo>
                        <a:pt x="513" y="129"/>
                      </a:lnTo>
                      <a:lnTo>
                        <a:pt x="517" y="127"/>
                      </a:lnTo>
                      <a:lnTo>
                        <a:pt x="520" y="127"/>
                      </a:lnTo>
                      <a:lnTo>
                        <a:pt x="524" y="126"/>
                      </a:lnTo>
                      <a:lnTo>
                        <a:pt x="528" y="126"/>
                      </a:lnTo>
                      <a:lnTo>
                        <a:pt x="532" y="126"/>
                      </a:lnTo>
                      <a:lnTo>
                        <a:pt x="535" y="125"/>
                      </a:lnTo>
                      <a:lnTo>
                        <a:pt x="540" y="125"/>
                      </a:lnTo>
                      <a:lnTo>
                        <a:pt x="544" y="125"/>
                      </a:lnTo>
                      <a:lnTo>
                        <a:pt x="548" y="124"/>
                      </a:lnTo>
                      <a:lnTo>
                        <a:pt x="551" y="124"/>
                      </a:lnTo>
                      <a:lnTo>
                        <a:pt x="555" y="122"/>
                      </a:lnTo>
                      <a:lnTo>
                        <a:pt x="559" y="122"/>
                      </a:lnTo>
                      <a:lnTo>
                        <a:pt x="562" y="121"/>
                      </a:lnTo>
                      <a:lnTo>
                        <a:pt x="566" y="121"/>
                      </a:lnTo>
                      <a:lnTo>
                        <a:pt x="570" y="120"/>
                      </a:lnTo>
                      <a:lnTo>
                        <a:pt x="574" y="120"/>
                      </a:lnTo>
                      <a:lnTo>
                        <a:pt x="577" y="119"/>
                      </a:lnTo>
                      <a:lnTo>
                        <a:pt x="581" y="119"/>
                      </a:lnTo>
                      <a:lnTo>
                        <a:pt x="585" y="117"/>
                      </a:lnTo>
                      <a:lnTo>
                        <a:pt x="590" y="117"/>
                      </a:lnTo>
                      <a:lnTo>
                        <a:pt x="593" y="116"/>
                      </a:lnTo>
                      <a:lnTo>
                        <a:pt x="597" y="116"/>
                      </a:lnTo>
                      <a:lnTo>
                        <a:pt x="601" y="115"/>
                      </a:lnTo>
                      <a:lnTo>
                        <a:pt x="604" y="115"/>
                      </a:lnTo>
                      <a:lnTo>
                        <a:pt x="608" y="114"/>
                      </a:lnTo>
                      <a:lnTo>
                        <a:pt x="612" y="114"/>
                      </a:lnTo>
                      <a:lnTo>
                        <a:pt x="616" y="113"/>
                      </a:lnTo>
                      <a:lnTo>
                        <a:pt x="619" y="111"/>
                      </a:lnTo>
                      <a:lnTo>
                        <a:pt x="623" y="111"/>
                      </a:lnTo>
                      <a:lnTo>
                        <a:pt x="627" y="110"/>
                      </a:lnTo>
                      <a:lnTo>
                        <a:pt x="630" y="110"/>
                      </a:lnTo>
                      <a:lnTo>
                        <a:pt x="634" y="109"/>
                      </a:lnTo>
                      <a:lnTo>
                        <a:pt x="638" y="108"/>
                      </a:lnTo>
                      <a:lnTo>
                        <a:pt x="642" y="108"/>
                      </a:lnTo>
                      <a:lnTo>
                        <a:pt x="645" y="106"/>
                      </a:lnTo>
                      <a:lnTo>
                        <a:pt x="649" y="105"/>
                      </a:lnTo>
                      <a:lnTo>
                        <a:pt x="653" y="105"/>
                      </a:lnTo>
                      <a:lnTo>
                        <a:pt x="656" y="104"/>
                      </a:lnTo>
                      <a:lnTo>
                        <a:pt x="659" y="103"/>
                      </a:lnTo>
                      <a:lnTo>
                        <a:pt x="663" y="103"/>
                      </a:lnTo>
                      <a:lnTo>
                        <a:pt x="666" y="101"/>
                      </a:lnTo>
                      <a:lnTo>
                        <a:pt x="670" y="100"/>
                      </a:lnTo>
                      <a:lnTo>
                        <a:pt x="674" y="99"/>
                      </a:lnTo>
                      <a:lnTo>
                        <a:pt x="677" y="99"/>
                      </a:lnTo>
                      <a:lnTo>
                        <a:pt x="681" y="98"/>
                      </a:lnTo>
                      <a:lnTo>
                        <a:pt x="685" y="96"/>
                      </a:lnTo>
                      <a:lnTo>
                        <a:pt x="689" y="95"/>
                      </a:lnTo>
                      <a:lnTo>
                        <a:pt x="692" y="95"/>
                      </a:lnTo>
                      <a:lnTo>
                        <a:pt x="696" y="94"/>
                      </a:lnTo>
                      <a:lnTo>
                        <a:pt x="698" y="93"/>
                      </a:lnTo>
                      <a:lnTo>
                        <a:pt x="702" y="92"/>
                      </a:lnTo>
                      <a:lnTo>
                        <a:pt x="706" y="92"/>
                      </a:lnTo>
                      <a:lnTo>
                        <a:pt x="710" y="90"/>
                      </a:lnTo>
                      <a:lnTo>
                        <a:pt x="713" y="89"/>
                      </a:lnTo>
                      <a:lnTo>
                        <a:pt x="717" y="88"/>
                      </a:lnTo>
                      <a:lnTo>
                        <a:pt x="721" y="87"/>
                      </a:lnTo>
                      <a:lnTo>
                        <a:pt x="723" y="85"/>
                      </a:lnTo>
                      <a:lnTo>
                        <a:pt x="727" y="85"/>
                      </a:lnTo>
                      <a:lnTo>
                        <a:pt x="731" y="84"/>
                      </a:lnTo>
                      <a:lnTo>
                        <a:pt x="734" y="83"/>
                      </a:lnTo>
                      <a:lnTo>
                        <a:pt x="738" y="82"/>
                      </a:lnTo>
                      <a:lnTo>
                        <a:pt x="740" y="80"/>
                      </a:lnTo>
                      <a:lnTo>
                        <a:pt x="744" y="79"/>
                      </a:lnTo>
                      <a:lnTo>
                        <a:pt x="748" y="78"/>
                      </a:lnTo>
                      <a:lnTo>
                        <a:pt x="752" y="77"/>
                      </a:lnTo>
                      <a:lnTo>
                        <a:pt x="754" y="75"/>
                      </a:lnTo>
                      <a:lnTo>
                        <a:pt x="758" y="75"/>
                      </a:lnTo>
                      <a:lnTo>
                        <a:pt x="761" y="74"/>
                      </a:lnTo>
                      <a:lnTo>
                        <a:pt x="765" y="73"/>
                      </a:lnTo>
                      <a:lnTo>
                        <a:pt x="768" y="72"/>
                      </a:lnTo>
                      <a:lnTo>
                        <a:pt x="771" y="70"/>
                      </a:lnTo>
                      <a:lnTo>
                        <a:pt x="775" y="69"/>
                      </a:lnTo>
                      <a:lnTo>
                        <a:pt x="777" y="68"/>
                      </a:lnTo>
                      <a:lnTo>
                        <a:pt x="781" y="67"/>
                      </a:lnTo>
                      <a:lnTo>
                        <a:pt x="785" y="66"/>
                      </a:lnTo>
                      <a:lnTo>
                        <a:pt x="787" y="64"/>
                      </a:lnTo>
                      <a:lnTo>
                        <a:pt x="791" y="63"/>
                      </a:lnTo>
                      <a:lnTo>
                        <a:pt x="795" y="62"/>
                      </a:lnTo>
                      <a:lnTo>
                        <a:pt x="797" y="61"/>
                      </a:lnTo>
                      <a:lnTo>
                        <a:pt x="801" y="59"/>
                      </a:lnTo>
                      <a:lnTo>
                        <a:pt x="805" y="58"/>
                      </a:lnTo>
                      <a:lnTo>
                        <a:pt x="807" y="57"/>
                      </a:lnTo>
                      <a:lnTo>
                        <a:pt x="811" y="56"/>
                      </a:lnTo>
                      <a:lnTo>
                        <a:pt x="813" y="54"/>
                      </a:lnTo>
                      <a:lnTo>
                        <a:pt x="817" y="52"/>
                      </a:lnTo>
                      <a:lnTo>
                        <a:pt x="821" y="51"/>
                      </a:lnTo>
                      <a:lnTo>
                        <a:pt x="823" y="49"/>
                      </a:lnTo>
                      <a:lnTo>
                        <a:pt x="827" y="48"/>
                      </a:lnTo>
                      <a:lnTo>
                        <a:pt x="829" y="47"/>
                      </a:lnTo>
                      <a:lnTo>
                        <a:pt x="833" y="46"/>
                      </a:lnTo>
                      <a:lnTo>
                        <a:pt x="836" y="45"/>
                      </a:lnTo>
                      <a:lnTo>
                        <a:pt x="839" y="43"/>
                      </a:lnTo>
                      <a:lnTo>
                        <a:pt x="842" y="42"/>
                      </a:lnTo>
                      <a:lnTo>
                        <a:pt x="845" y="41"/>
                      </a:lnTo>
                      <a:lnTo>
                        <a:pt x="848" y="38"/>
                      </a:lnTo>
                      <a:lnTo>
                        <a:pt x="852" y="37"/>
                      </a:lnTo>
                      <a:lnTo>
                        <a:pt x="854" y="36"/>
                      </a:lnTo>
                      <a:lnTo>
                        <a:pt x="858" y="35"/>
                      </a:lnTo>
                      <a:lnTo>
                        <a:pt x="860" y="33"/>
                      </a:lnTo>
                      <a:lnTo>
                        <a:pt x="864" y="32"/>
                      </a:lnTo>
                      <a:lnTo>
                        <a:pt x="866" y="30"/>
                      </a:lnTo>
                      <a:lnTo>
                        <a:pt x="869" y="28"/>
                      </a:lnTo>
                      <a:lnTo>
                        <a:pt x="873" y="27"/>
                      </a:lnTo>
                      <a:lnTo>
                        <a:pt x="875" y="26"/>
                      </a:lnTo>
                      <a:lnTo>
                        <a:pt x="879" y="25"/>
                      </a:lnTo>
                      <a:lnTo>
                        <a:pt x="881" y="22"/>
                      </a:lnTo>
                      <a:lnTo>
                        <a:pt x="884" y="21"/>
                      </a:lnTo>
                      <a:lnTo>
                        <a:pt x="887" y="20"/>
                      </a:lnTo>
                      <a:lnTo>
                        <a:pt x="890" y="19"/>
                      </a:lnTo>
                      <a:lnTo>
                        <a:pt x="892" y="16"/>
                      </a:lnTo>
                      <a:lnTo>
                        <a:pt x="896" y="15"/>
                      </a:lnTo>
                      <a:lnTo>
                        <a:pt x="899" y="14"/>
                      </a:lnTo>
                      <a:lnTo>
                        <a:pt x="901" y="12"/>
                      </a:lnTo>
                      <a:lnTo>
                        <a:pt x="903" y="10"/>
                      </a:lnTo>
                      <a:lnTo>
                        <a:pt x="907" y="9"/>
                      </a:lnTo>
                      <a:lnTo>
                        <a:pt x="910" y="7"/>
                      </a:lnTo>
                      <a:lnTo>
                        <a:pt x="912" y="5"/>
                      </a:lnTo>
                      <a:lnTo>
                        <a:pt x="915" y="4"/>
                      </a:lnTo>
                      <a:lnTo>
                        <a:pt x="918" y="2"/>
                      </a:lnTo>
                      <a:lnTo>
                        <a:pt x="921" y="0"/>
                      </a:lnTo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59" name="Freeform 393"/>
                <p:cNvSpPr>
                  <a:spLocks/>
                </p:cNvSpPr>
                <p:nvPr/>
              </p:nvSpPr>
              <p:spPr bwMode="auto">
                <a:xfrm>
                  <a:off x="2768" y="2891"/>
                  <a:ext cx="54" cy="134"/>
                </a:xfrm>
                <a:custGeom>
                  <a:avLst/>
                  <a:gdLst>
                    <a:gd name="T0" fmla="*/ 3 w 212"/>
                    <a:gd name="T1" fmla="*/ 132 h 534"/>
                    <a:gd name="T2" fmla="*/ 6 w 212"/>
                    <a:gd name="T3" fmla="*/ 130 h 534"/>
                    <a:gd name="T4" fmla="*/ 9 w 212"/>
                    <a:gd name="T5" fmla="*/ 128 h 534"/>
                    <a:gd name="T6" fmla="*/ 12 w 212"/>
                    <a:gd name="T7" fmla="*/ 126 h 534"/>
                    <a:gd name="T8" fmla="*/ 15 w 212"/>
                    <a:gd name="T9" fmla="*/ 124 h 534"/>
                    <a:gd name="T10" fmla="*/ 19 w 212"/>
                    <a:gd name="T11" fmla="*/ 121 h 534"/>
                    <a:gd name="T12" fmla="*/ 21 w 212"/>
                    <a:gd name="T13" fmla="*/ 119 h 534"/>
                    <a:gd name="T14" fmla="*/ 24 w 212"/>
                    <a:gd name="T15" fmla="*/ 117 h 534"/>
                    <a:gd name="T16" fmla="*/ 27 w 212"/>
                    <a:gd name="T17" fmla="*/ 114 h 534"/>
                    <a:gd name="T18" fmla="*/ 29 w 212"/>
                    <a:gd name="T19" fmla="*/ 112 h 534"/>
                    <a:gd name="T20" fmla="*/ 31 w 212"/>
                    <a:gd name="T21" fmla="*/ 109 h 534"/>
                    <a:gd name="T22" fmla="*/ 34 w 212"/>
                    <a:gd name="T23" fmla="*/ 107 h 534"/>
                    <a:gd name="T24" fmla="*/ 36 w 212"/>
                    <a:gd name="T25" fmla="*/ 104 h 534"/>
                    <a:gd name="T26" fmla="*/ 38 w 212"/>
                    <a:gd name="T27" fmla="*/ 102 h 534"/>
                    <a:gd name="T28" fmla="*/ 40 w 212"/>
                    <a:gd name="T29" fmla="*/ 99 h 534"/>
                    <a:gd name="T30" fmla="*/ 42 w 212"/>
                    <a:gd name="T31" fmla="*/ 96 h 534"/>
                    <a:gd name="T32" fmla="*/ 43 w 212"/>
                    <a:gd name="T33" fmla="*/ 94 h 534"/>
                    <a:gd name="T34" fmla="*/ 45 w 212"/>
                    <a:gd name="T35" fmla="*/ 91 h 534"/>
                    <a:gd name="T36" fmla="*/ 47 w 212"/>
                    <a:gd name="T37" fmla="*/ 88 h 534"/>
                    <a:gd name="T38" fmla="*/ 48 w 212"/>
                    <a:gd name="T39" fmla="*/ 86 h 534"/>
                    <a:gd name="T40" fmla="*/ 49 w 212"/>
                    <a:gd name="T41" fmla="*/ 83 h 534"/>
                    <a:gd name="T42" fmla="*/ 50 w 212"/>
                    <a:gd name="T43" fmla="*/ 80 h 534"/>
                    <a:gd name="T44" fmla="*/ 51 w 212"/>
                    <a:gd name="T45" fmla="*/ 77 h 534"/>
                    <a:gd name="T46" fmla="*/ 52 w 212"/>
                    <a:gd name="T47" fmla="*/ 75 h 534"/>
                    <a:gd name="T48" fmla="*/ 52 w 212"/>
                    <a:gd name="T49" fmla="*/ 72 h 534"/>
                    <a:gd name="T50" fmla="*/ 53 w 212"/>
                    <a:gd name="T51" fmla="*/ 69 h 534"/>
                    <a:gd name="T52" fmla="*/ 53 w 212"/>
                    <a:gd name="T53" fmla="*/ 66 h 534"/>
                    <a:gd name="T54" fmla="*/ 54 w 212"/>
                    <a:gd name="T55" fmla="*/ 63 h 534"/>
                    <a:gd name="T56" fmla="*/ 54 w 212"/>
                    <a:gd name="T57" fmla="*/ 60 h 534"/>
                    <a:gd name="T58" fmla="*/ 54 w 212"/>
                    <a:gd name="T59" fmla="*/ 57 h 534"/>
                    <a:gd name="T60" fmla="*/ 54 w 212"/>
                    <a:gd name="T61" fmla="*/ 55 h 534"/>
                    <a:gd name="T62" fmla="*/ 54 w 212"/>
                    <a:gd name="T63" fmla="*/ 51 h 534"/>
                    <a:gd name="T64" fmla="*/ 53 w 212"/>
                    <a:gd name="T65" fmla="*/ 49 h 534"/>
                    <a:gd name="T66" fmla="*/ 53 w 212"/>
                    <a:gd name="T67" fmla="*/ 46 h 534"/>
                    <a:gd name="T68" fmla="*/ 52 w 212"/>
                    <a:gd name="T69" fmla="*/ 43 h 534"/>
                    <a:gd name="T70" fmla="*/ 51 w 212"/>
                    <a:gd name="T71" fmla="*/ 40 h 534"/>
                    <a:gd name="T72" fmla="*/ 51 w 212"/>
                    <a:gd name="T73" fmla="*/ 38 h 534"/>
                    <a:gd name="T74" fmla="*/ 50 w 212"/>
                    <a:gd name="T75" fmla="*/ 35 h 534"/>
                    <a:gd name="T76" fmla="*/ 49 w 212"/>
                    <a:gd name="T77" fmla="*/ 32 h 534"/>
                    <a:gd name="T78" fmla="*/ 47 w 212"/>
                    <a:gd name="T79" fmla="*/ 29 h 534"/>
                    <a:gd name="T80" fmla="*/ 46 w 212"/>
                    <a:gd name="T81" fmla="*/ 26 h 534"/>
                    <a:gd name="T82" fmla="*/ 45 w 212"/>
                    <a:gd name="T83" fmla="*/ 24 h 534"/>
                    <a:gd name="T84" fmla="*/ 43 w 212"/>
                    <a:gd name="T85" fmla="*/ 21 h 534"/>
                    <a:gd name="T86" fmla="*/ 42 w 212"/>
                    <a:gd name="T87" fmla="*/ 18 h 534"/>
                    <a:gd name="T88" fmla="*/ 39 w 212"/>
                    <a:gd name="T89" fmla="*/ 16 h 534"/>
                    <a:gd name="T90" fmla="*/ 38 w 212"/>
                    <a:gd name="T91" fmla="*/ 13 h 534"/>
                    <a:gd name="T92" fmla="*/ 35 w 212"/>
                    <a:gd name="T93" fmla="*/ 11 h 534"/>
                    <a:gd name="T94" fmla="*/ 33 w 212"/>
                    <a:gd name="T95" fmla="*/ 8 h 534"/>
                    <a:gd name="T96" fmla="*/ 31 w 212"/>
                    <a:gd name="T97" fmla="*/ 5 h 534"/>
                    <a:gd name="T98" fmla="*/ 29 w 212"/>
                    <a:gd name="T99" fmla="*/ 3 h 534"/>
                    <a:gd name="T100" fmla="*/ 26 w 212"/>
                    <a:gd name="T101" fmla="*/ 0 h 534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0" t="0" r="r" b="b"/>
                  <a:pathLst>
                    <a:path w="212" h="534">
                      <a:moveTo>
                        <a:pt x="0" y="534"/>
                      </a:moveTo>
                      <a:lnTo>
                        <a:pt x="2" y="533"/>
                      </a:lnTo>
                      <a:lnTo>
                        <a:pt x="5" y="532"/>
                      </a:lnTo>
                      <a:lnTo>
                        <a:pt x="7" y="529"/>
                      </a:lnTo>
                      <a:lnTo>
                        <a:pt x="11" y="528"/>
                      </a:lnTo>
                      <a:lnTo>
                        <a:pt x="13" y="527"/>
                      </a:lnTo>
                      <a:lnTo>
                        <a:pt x="16" y="524"/>
                      </a:lnTo>
                      <a:lnTo>
                        <a:pt x="18" y="523"/>
                      </a:lnTo>
                      <a:lnTo>
                        <a:pt x="21" y="522"/>
                      </a:lnTo>
                      <a:lnTo>
                        <a:pt x="23" y="519"/>
                      </a:lnTo>
                      <a:lnTo>
                        <a:pt x="26" y="518"/>
                      </a:lnTo>
                      <a:lnTo>
                        <a:pt x="28" y="515"/>
                      </a:lnTo>
                      <a:lnTo>
                        <a:pt x="31" y="514"/>
                      </a:lnTo>
                      <a:lnTo>
                        <a:pt x="34" y="513"/>
                      </a:lnTo>
                      <a:lnTo>
                        <a:pt x="37" y="511"/>
                      </a:lnTo>
                      <a:lnTo>
                        <a:pt x="39" y="509"/>
                      </a:lnTo>
                      <a:lnTo>
                        <a:pt x="42" y="507"/>
                      </a:lnTo>
                      <a:lnTo>
                        <a:pt x="44" y="506"/>
                      </a:lnTo>
                      <a:lnTo>
                        <a:pt x="47" y="504"/>
                      </a:lnTo>
                      <a:lnTo>
                        <a:pt x="49" y="502"/>
                      </a:lnTo>
                      <a:lnTo>
                        <a:pt x="52" y="501"/>
                      </a:lnTo>
                      <a:lnTo>
                        <a:pt x="53" y="498"/>
                      </a:lnTo>
                      <a:lnTo>
                        <a:pt x="55" y="497"/>
                      </a:lnTo>
                      <a:lnTo>
                        <a:pt x="58" y="494"/>
                      </a:lnTo>
                      <a:lnTo>
                        <a:pt x="60" y="493"/>
                      </a:lnTo>
                      <a:lnTo>
                        <a:pt x="63" y="491"/>
                      </a:lnTo>
                      <a:lnTo>
                        <a:pt x="65" y="490"/>
                      </a:lnTo>
                      <a:lnTo>
                        <a:pt x="68" y="487"/>
                      </a:lnTo>
                      <a:lnTo>
                        <a:pt x="70" y="486"/>
                      </a:lnTo>
                      <a:lnTo>
                        <a:pt x="73" y="483"/>
                      </a:lnTo>
                      <a:lnTo>
                        <a:pt x="74" y="482"/>
                      </a:lnTo>
                      <a:lnTo>
                        <a:pt x="76" y="480"/>
                      </a:lnTo>
                      <a:lnTo>
                        <a:pt x="79" y="478"/>
                      </a:lnTo>
                      <a:lnTo>
                        <a:pt x="81" y="476"/>
                      </a:lnTo>
                      <a:lnTo>
                        <a:pt x="84" y="475"/>
                      </a:lnTo>
                      <a:lnTo>
                        <a:pt x="85" y="472"/>
                      </a:lnTo>
                      <a:lnTo>
                        <a:pt x="88" y="471"/>
                      </a:lnTo>
                      <a:lnTo>
                        <a:pt x="90" y="469"/>
                      </a:lnTo>
                      <a:lnTo>
                        <a:pt x="92" y="467"/>
                      </a:lnTo>
                      <a:lnTo>
                        <a:pt x="94" y="465"/>
                      </a:lnTo>
                      <a:lnTo>
                        <a:pt x="96" y="464"/>
                      </a:lnTo>
                      <a:lnTo>
                        <a:pt x="99" y="461"/>
                      </a:lnTo>
                      <a:lnTo>
                        <a:pt x="100" y="460"/>
                      </a:lnTo>
                      <a:lnTo>
                        <a:pt x="102" y="457"/>
                      </a:lnTo>
                      <a:lnTo>
                        <a:pt x="105" y="455"/>
                      </a:lnTo>
                      <a:lnTo>
                        <a:pt x="106" y="454"/>
                      </a:lnTo>
                      <a:lnTo>
                        <a:pt x="109" y="451"/>
                      </a:lnTo>
                      <a:lnTo>
                        <a:pt x="110" y="450"/>
                      </a:lnTo>
                      <a:lnTo>
                        <a:pt x="112" y="447"/>
                      </a:lnTo>
                      <a:lnTo>
                        <a:pt x="115" y="445"/>
                      </a:lnTo>
                      <a:lnTo>
                        <a:pt x="116" y="444"/>
                      </a:lnTo>
                      <a:lnTo>
                        <a:pt x="118" y="441"/>
                      </a:lnTo>
                      <a:lnTo>
                        <a:pt x="120" y="440"/>
                      </a:lnTo>
                      <a:lnTo>
                        <a:pt x="122" y="438"/>
                      </a:lnTo>
                      <a:lnTo>
                        <a:pt x="123" y="435"/>
                      </a:lnTo>
                      <a:lnTo>
                        <a:pt x="126" y="434"/>
                      </a:lnTo>
                      <a:lnTo>
                        <a:pt x="127" y="431"/>
                      </a:lnTo>
                      <a:lnTo>
                        <a:pt x="130" y="430"/>
                      </a:lnTo>
                      <a:lnTo>
                        <a:pt x="131" y="428"/>
                      </a:lnTo>
                      <a:lnTo>
                        <a:pt x="132" y="425"/>
                      </a:lnTo>
                      <a:lnTo>
                        <a:pt x="134" y="424"/>
                      </a:lnTo>
                      <a:lnTo>
                        <a:pt x="136" y="422"/>
                      </a:lnTo>
                      <a:lnTo>
                        <a:pt x="138" y="419"/>
                      </a:lnTo>
                      <a:lnTo>
                        <a:pt x="139" y="418"/>
                      </a:lnTo>
                      <a:lnTo>
                        <a:pt x="141" y="415"/>
                      </a:lnTo>
                      <a:lnTo>
                        <a:pt x="143" y="413"/>
                      </a:lnTo>
                      <a:lnTo>
                        <a:pt x="144" y="412"/>
                      </a:lnTo>
                      <a:lnTo>
                        <a:pt x="146" y="409"/>
                      </a:lnTo>
                      <a:lnTo>
                        <a:pt x="148" y="407"/>
                      </a:lnTo>
                      <a:lnTo>
                        <a:pt x="149" y="405"/>
                      </a:lnTo>
                      <a:lnTo>
                        <a:pt x="151" y="403"/>
                      </a:lnTo>
                      <a:lnTo>
                        <a:pt x="152" y="401"/>
                      </a:lnTo>
                      <a:lnTo>
                        <a:pt x="154" y="399"/>
                      </a:lnTo>
                      <a:lnTo>
                        <a:pt x="155" y="397"/>
                      </a:lnTo>
                      <a:lnTo>
                        <a:pt x="157" y="394"/>
                      </a:lnTo>
                      <a:lnTo>
                        <a:pt x="158" y="392"/>
                      </a:lnTo>
                      <a:lnTo>
                        <a:pt x="159" y="391"/>
                      </a:lnTo>
                      <a:lnTo>
                        <a:pt x="162" y="388"/>
                      </a:lnTo>
                      <a:lnTo>
                        <a:pt x="163" y="386"/>
                      </a:lnTo>
                      <a:lnTo>
                        <a:pt x="164" y="384"/>
                      </a:lnTo>
                      <a:lnTo>
                        <a:pt x="165" y="382"/>
                      </a:lnTo>
                      <a:lnTo>
                        <a:pt x="167" y="379"/>
                      </a:lnTo>
                      <a:lnTo>
                        <a:pt x="168" y="377"/>
                      </a:lnTo>
                      <a:lnTo>
                        <a:pt x="169" y="376"/>
                      </a:lnTo>
                      <a:lnTo>
                        <a:pt x="170" y="373"/>
                      </a:lnTo>
                      <a:lnTo>
                        <a:pt x="172" y="371"/>
                      </a:lnTo>
                      <a:lnTo>
                        <a:pt x="173" y="368"/>
                      </a:lnTo>
                      <a:lnTo>
                        <a:pt x="174" y="367"/>
                      </a:lnTo>
                      <a:lnTo>
                        <a:pt x="175" y="365"/>
                      </a:lnTo>
                      <a:lnTo>
                        <a:pt x="176" y="362"/>
                      </a:lnTo>
                      <a:lnTo>
                        <a:pt x="178" y="360"/>
                      </a:lnTo>
                      <a:lnTo>
                        <a:pt x="179" y="358"/>
                      </a:lnTo>
                      <a:lnTo>
                        <a:pt x="180" y="356"/>
                      </a:lnTo>
                      <a:lnTo>
                        <a:pt x="181" y="354"/>
                      </a:lnTo>
                      <a:lnTo>
                        <a:pt x="183" y="351"/>
                      </a:lnTo>
                      <a:lnTo>
                        <a:pt x="184" y="350"/>
                      </a:lnTo>
                      <a:lnTo>
                        <a:pt x="185" y="347"/>
                      </a:lnTo>
                      <a:lnTo>
                        <a:pt x="185" y="345"/>
                      </a:lnTo>
                      <a:lnTo>
                        <a:pt x="186" y="342"/>
                      </a:lnTo>
                      <a:lnTo>
                        <a:pt x="188" y="341"/>
                      </a:lnTo>
                      <a:lnTo>
                        <a:pt x="189" y="339"/>
                      </a:lnTo>
                      <a:lnTo>
                        <a:pt x="190" y="336"/>
                      </a:lnTo>
                      <a:lnTo>
                        <a:pt x="190" y="334"/>
                      </a:lnTo>
                      <a:lnTo>
                        <a:pt x="191" y="331"/>
                      </a:lnTo>
                      <a:lnTo>
                        <a:pt x="193" y="330"/>
                      </a:lnTo>
                      <a:lnTo>
                        <a:pt x="194" y="328"/>
                      </a:lnTo>
                      <a:lnTo>
                        <a:pt x="194" y="325"/>
                      </a:lnTo>
                      <a:lnTo>
                        <a:pt x="195" y="323"/>
                      </a:lnTo>
                      <a:lnTo>
                        <a:pt x="196" y="321"/>
                      </a:lnTo>
                      <a:lnTo>
                        <a:pt x="196" y="319"/>
                      </a:lnTo>
                      <a:lnTo>
                        <a:pt x="197" y="316"/>
                      </a:lnTo>
                      <a:lnTo>
                        <a:pt x="197" y="314"/>
                      </a:lnTo>
                      <a:lnTo>
                        <a:pt x="199" y="312"/>
                      </a:lnTo>
                      <a:lnTo>
                        <a:pt x="200" y="310"/>
                      </a:lnTo>
                      <a:lnTo>
                        <a:pt x="200" y="308"/>
                      </a:lnTo>
                      <a:lnTo>
                        <a:pt x="201" y="305"/>
                      </a:lnTo>
                      <a:lnTo>
                        <a:pt x="201" y="303"/>
                      </a:lnTo>
                      <a:lnTo>
                        <a:pt x="202" y="300"/>
                      </a:lnTo>
                      <a:lnTo>
                        <a:pt x="202" y="298"/>
                      </a:lnTo>
                      <a:lnTo>
                        <a:pt x="204" y="297"/>
                      </a:lnTo>
                      <a:lnTo>
                        <a:pt x="204" y="294"/>
                      </a:lnTo>
                      <a:lnTo>
                        <a:pt x="205" y="292"/>
                      </a:lnTo>
                      <a:lnTo>
                        <a:pt x="205" y="289"/>
                      </a:lnTo>
                      <a:lnTo>
                        <a:pt x="206" y="287"/>
                      </a:lnTo>
                      <a:lnTo>
                        <a:pt x="206" y="286"/>
                      </a:lnTo>
                      <a:lnTo>
                        <a:pt x="206" y="283"/>
                      </a:lnTo>
                      <a:lnTo>
                        <a:pt x="207" y="281"/>
                      </a:lnTo>
                      <a:lnTo>
                        <a:pt x="207" y="278"/>
                      </a:lnTo>
                      <a:lnTo>
                        <a:pt x="209" y="276"/>
                      </a:lnTo>
                      <a:lnTo>
                        <a:pt x="209" y="273"/>
                      </a:lnTo>
                      <a:lnTo>
                        <a:pt x="209" y="272"/>
                      </a:lnTo>
                      <a:lnTo>
                        <a:pt x="210" y="269"/>
                      </a:lnTo>
                      <a:lnTo>
                        <a:pt x="210" y="267"/>
                      </a:lnTo>
                      <a:lnTo>
                        <a:pt x="210" y="265"/>
                      </a:lnTo>
                      <a:lnTo>
                        <a:pt x="210" y="262"/>
                      </a:lnTo>
                      <a:lnTo>
                        <a:pt x="211" y="260"/>
                      </a:lnTo>
                      <a:lnTo>
                        <a:pt x="211" y="258"/>
                      </a:lnTo>
                      <a:lnTo>
                        <a:pt x="211" y="256"/>
                      </a:lnTo>
                      <a:lnTo>
                        <a:pt x="211" y="253"/>
                      </a:lnTo>
                      <a:lnTo>
                        <a:pt x="211" y="251"/>
                      </a:lnTo>
                      <a:lnTo>
                        <a:pt x="211" y="248"/>
                      </a:lnTo>
                      <a:lnTo>
                        <a:pt x="212" y="247"/>
                      </a:lnTo>
                      <a:lnTo>
                        <a:pt x="212" y="245"/>
                      </a:lnTo>
                      <a:lnTo>
                        <a:pt x="212" y="242"/>
                      </a:lnTo>
                      <a:lnTo>
                        <a:pt x="212" y="240"/>
                      </a:lnTo>
                      <a:lnTo>
                        <a:pt x="212" y="237"/>
                      </a:lnTo>
                      <a:lnTo>
                        <a:pt x="212" y="235"/>
                      </a:lnTo>
                      <a:lnTo>
                        <a:pt x="212" y="232"/>
                      </a:lnTo>
                      <a:lnTo>
                        <a:pt x="212" y="231"/>
                      </a:lnTo>
                      <a:lnTo>
                        <a:pt x="212" y="229"/>
                      </a:lnTo>
                      <a:lnTo>
                        <a:pt x="212" y="226"/>
                      </a:lnTo>
                      <a:lnTo>
                        <a:pt x="212" y="224"/>
                      </a:lnTo>
                      <a:lnTo>
                        <a:pt x="212" y="221"/>
                      </a:lnTo>
                      <a:lnTo>
                        <a:pt x="212" y="219"/>
                      </a:lnTo>
                      <a:lnTo>
                        <a:pt x="212" y="218"/>
                      </a:lnTo>
                      <a:lnTo>
                        <a:pt x="212" y="215"/>
                      </a:lnTo>
                      <a:lnTo>
                        <a:pt x="212" y="213"/>
                      </a:lnTo>
                      <a:lnTo>
                        <a:pt x="211" y="210"/>
                      </a:lnTo>
                      <a:lnTo>
                        <a:pt x="211" y="208"/>
                      </a:lnTo>
                      <a:lnTo>
                        <a:pt x="211" y="205"/>
                      </a:lnTo>
                      <a:lnTo>
                        <a:pt x="211" y="204"/>
                      </a:lnTo>
                      <a:lnTo>
                        <a:pt x="211" y="201"/>
                      </a:lnTo>
                      <a:lnTo>
                        <a:pt x="211" y="199"/>
                      </a:lnTo>
                      <a:lnTo>
                        <a:pt x="210" y="197"/>
                      </a:lnTo>
                      <a:lnTo>
                        <a:pt x="210" y="194"/>
                      </a:lnTo>
                      <a:lnTo>
                        <a:pt x="210" y="192"/>
                      </a:lnTo>
                      <a:lnTo>
                        <a:pt x="210" y="190"/>
                      </a:lnTo>
                      <a:lnTo>
                        <a:pt x="209" y="188"/>
                      </a:lnTo>
                      <a:lnTo>
                        <a:pt x="209" y="185"/>
                      </a:lnTo>
                      <a:lnTo>
                        <a:pt x="209" y="183"/>
                      </a:lnTo>
                      <a:lnTo>
                        <a:pt x="207" y="180"/>
                      </a:lnTo>
                      <a:lnTo>
                        <a:pt x="207" y="179"/>
                      </a:lnTo>
                      <a:lnTo>
                        <a:pt x="207" y="177"/>
                      </a:lnTo>
                      <a:lnTo>
                        <a:pt x="206" y="174"/>
                      </a:lnTo>
                      <a:lnTo>
                        <a:pt x="206" y="172"/>
                      </a:lnTo>
                      <a:lnTo>
                        <a:pt x="205" y="169"/>
                      </a:lnTo>
                      <a:lnTo>
                        <a:pt x="205" y="167"/>
                      </a:lnTo>
                      <a:lnTo>
                        <a:pt x="204" y="166"/>
                      </a:lnTo>
                      <a:lnTo>
                        <a:pt x="204" y="163"/>
                      </a:lnTo>
                      <a:lnTo>
                        <a:pt x="202" y="161"/>
                      </a:lnTo>
                      <a:lnTo>
                        <a:pt x="202" y="158"/>
                      </a:lnTo>
                      <a:lnTo>
                        <a:pt x="201" y="156"/>
                      </a:lnTo>
                      <a:lnTo>
                        <a:pt x="201" y="154"/>
                      </a:lnTo>
                      <a:lnTo>
                        <a:pt x="200" y="152"/>
                      </a:lnTo>
                      <a:lnTo>
                        <a:pt x="200" y="150"/>
                      </a:lnTo>
                      <a:lnTo>
                        <a:pt x="199" y="147"/>
                      </a:lnTo>
                      <a:lnTo>
                        <a:pt x="199" y="145"/>
                      </a:lnTo>
                      <a:lnTo>
                        <a:pt x="197" y="143"/>
                      </a:lnTo>
                      <a:lnTo>
                        <a:pt x="196" y="141"/>
                      </a:lnTo>
                      <a:lnTo>
                        <a:pt x="196" y="138"/>
                      </a:lnTo>
                      <a:lnTo>
                        <a:pt x="195" y="136"/>
                      </a:lnTo>
                      <a:lnTo>
                        <a:pt x="194" y="133"/>
                      </a:lnTo>
                      <a:lnTo>
                        <a:pt x="194" y="132"/>
                      </a:lnTo>
                      <a:lnTo>
                        <a:pt x="193" y="130"/>
                      </a:lnTo>
                      <a:lnTo>
                        <a:pt x="191" y="127"/>
                      </a:lnTo>
                      <a:lnTo>
                        <a:pt x="190" y="125"/>
                      </a:lnTo>
                      <a:lnTo>
                        <a:pt x="190" y="122"/>
                      </a:lnTo>
                      <a:lnTo>
                        <a:pt x="189" y="121"/>
                      </a:lnTo>
                      <a:lnTo>
                        <a:pt x="188" y="119"/>
                      </a:lnTo>
                      <a:lnTo>
                        <a:pt x="186" y="116"/>
                      </a:lnTo>
                      <a:lnTo>
                        <a:pt x="186" y="114"/>
                      </a:lnTo>
                      <a:lnTo>
                        <a:pt x="185" y="112"/>
                      </a:lnTo>
                      <a:lnTo>
                        <a:pt x="184" y="110"/>
                      </a:lnTo>
                      <a:lnTo>
                        <a:pt x="183" y="108"/>
                      </a:lnTo>
                      <a:lnTo>
                        <a:pt x="181" y="105"/>
                      </a:lnTo>
                      <a:lnTo>
                        <a:pt x="180" y="103"/>
                      </a:lnTo>
                      <a:lnTo>
                        <a:pt x="179" y="101"/>
                      </a:lnTo>
                      <a:lnTo>
                        <a:pt x="178" y="99"/>
                      </a:lnTo>
                      <a:lnTo>
                        <a:pt x="176" y="96"/>
                      </a:lnTo>
                      <a:lnTo>
                        <a:pt x="175" y="94"/>
                      </a:lnTo>
                      <a:lnTo>
                        <a:pt x="174" y="93"/>
                      </a:lnTo>
                      <a:lnTo>
                        <a:pt x="173" y="90"/>
                      </a:lnTo>
                      <a:lnTo>
                        <a:pt x="172" y="88"/>
                      </a:lnTo>
                      <a:lnTo>
                        <a:pt x="170" y="87"/>
                      </a:lnTo>
                      <a:lnTo>
                        <a:pt x="169" y="84"/>
                      </a:lnTo>
                      <a:lnTo>
                        <a:pt x="168" y="82"/>
                      </a:lnTo>
                      <a:lnTo>
                        <a:pt x="167" y="79"/>
                      </a:lnTo>
                      <a:lnTo>
                        <a:pt x="165" y="78"/>
                      </a:lnTo>
                      <a:lnTo>
                        <a:pt x="164" y="75"/>
                      </a:lnTo>
                      <a:lnTo>
                        <a:pt x="163" y="73"/>
                      </a:lnTo>
                      <a:lnTo>
                        <a:pt x="162" y="70"/>
                      </a:lnTo>
                      <a:lnTo>
                        <a:pt x="160" y="69"/>
                      </a:lnTo>
                      <a:lnTo>
                        <a:pt x="158" y="67"/>
                      </a:lnTo>
                      <a:lnTo>
                        <a:pt x="157" y="64"/>
                      </a:lnTo>
                      <a:lnTo>
                        <a:pt x="155" y="63"/>
                      </a:lnTo>
                      <a:lnTo>
                        <a:pt x="154" y="61"/>
                      </a:lnTo>
                      <a:lnTo>
                        <a:pt x="153" y="58"/>
                      </a:lnTo>
                      <a:lnTo>
                        <a:pt x="151" y="57"/>
                      </a:lnTo>
                      <a:lnTo>
                        <a:pt x="149" y="54"/>
                      </a:lnTo>
                      <a:lnTo>
                        <a:pt x="148" y="52"/>
                      </a:lnTo>
                      <a:lnTo>
                        <a:pt x="147" y="49"/>
                      </a:lnTo>
                      <a:lnTo>
                        <a:pt x="144" y="48"/>
                      </a:lnTo>
                      <a:lnTo>
                        <a:pt x="143" y="46"/>
                      </a:lnTo>
                      <a:lnTo>
                        <a:pt x="142" y="43"/>
                      </a:lnTo>
                      <a:lnTo>
                        <a:pt x="139" y="42"/>
                      </a:lnTo>
                      <a:lnTo>
                        <a:pt x="138" y="40"/>
                      </a:lnTo>
                      <a:lnTo>
                        <a:pt x="137" y="38"/>
                      </a:lnTo>
                      <a:lnTo>
                        <a:pt x="134" y="36"/>
                      </a:lnTo>
                      <a:lnTo>
                        <a:pt x="133" y="33"/>
                      </a:lnTo>
                      <a:lnTo>
                        <a:pt x="131" y="32"/>
                      </a:lnTo>
                      <a:lnTo>
                        <a:pt x="130" y="30"/>
                      </a:lnTo>
                      <a:lnTo>
                        <a:pt x="127" y="27"/>
                      </a:lnTo>
                      <a:lnTo>
                        <a:pt x="126" y="26"/>
                      </a:lnTo>
                      <a:lnTo>
                        <a:pt x="123" y="23"/>
                      </a:lnTo>
                      <a:lnTo>
                        <a:pt x="122" y="21"/>
                      </a:lnTo>
                      <a:lnTo>
                        <a:pt x="120" y="20"/>
                      </a:lnTo>
                      <a:lnTo>
                        <a:pt x="118" y="17"/>
                      </a:lnTo>
                      <a:lnTo>
                        <a:pt x="116" y="16"/>
                      </a:lnTo>
                      <a:lnTo>
                        <a:pt x="115" y="14"/>
                      </a:lnTo>
                      <a:lnTo>
                        <a:pt x="112" y="11"/>
                      </a:lnTo>
                      <a:lnTo>
                        <a:pt x="111" y="10"/>
                      </a:lnTo>
                      <a:lnTo>
                        <a:pt x="109" y="7"/>
                      </a:lnTo>
                      <a:lnTo>
                        <a:pt x="107" y="6"/>
                      </a:lnTo>
                      <a:lnTo>
                        <a:pt x="105" y="4"/>
                      </a:lnTo>
                      <a:lnTo>
                        <a:pt x="102" y="1"/>
                      </a:lnTo>
                      <a:lnTo>
                        <a:pt x="101" y="0"/>
                      </a:lnTo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60" name="Freeform 394"/>
                <p:cNvSpPr>
                  <a:spLocks/>
                </p:cNvSpPr>
                <p:nvPr/>
              </p:nvSpPr>
              <p:spPr bwMode="auto">
                <a:xfrm>
                  <a:off x="2766" y="2871"/>
                  <a:ext cx="28" cy="20"/>
                </a:xfrm>
                <a:custGeom>
                  <a:avLst/>
                  <a:gdLst>
                    <a:gd name="T0" fmla="*/ 28 w 112"/>
                    <a:gd name="T1" fmla="*/ 20 h 82"/>
                    <a:gd name="T2" fmla="*/ 28 w 112"/>
                    <a:gd name="T3" fmla="*/ 19 h 82"/>
                    <a:gd name="T4" fmla="*/ 27 w 112"/>
                    <a:gd name="T5" fmla="*/ 19 h 82"/>
                    <a:gd name="T6" fmla="*/ 27 w 112"/>
                    <a:gd name="T7" fmla="*/ 19 h 82"/>
                    <a:gd name="T8" fmla="*/ 26 w 112"/>
                    <a:gd name="T9" fmla="*/ 18 h 82"/>
                    <a:gd name="T10" fmla="*/ 25 w 112"/>
                    <a:gd name="T11" fmla="*/ 18 h 82"/>
                    <a:gd name="T12" fmla="*/ 25 w 112"/>
                    <a:gd name="T13" fmla="*/ 17 h 82"/>
                    <a:gd name="T14" fmla="*/ 24 w 112"/>
                    <a:gd name="T15" fmla="*/ 17 h 82"/>
                    <a:gd name="T16" fmla="*/ 24 w 112"/>
                    <a:gd name="T17" fmla="*/ 16 h 82"/>
                    <a:gd name="T18" fmla="*/ 23 w 112"/>
                    <a:gd name="T19" fmla="*/ 16 h 82"/>
                    <a:gd name="T20" fmla="*/ 23 w 112"/>
                    <a:gd name="T21" fmla="*/ 15 h 82"/>
                    <a:gd name="T22" fmla="*/ 22 w 112"/>
                    <a:gd name="T23" fmla="*/ 15 h 82"/>
                    <a:gd name="T24" fmla="*/ 22 w 112"/>
                    <a:gd name="T25" fmla="*/ 14 h 82"/>
                    <a:gd name="T26" fmla="*/ 21 w 112"/>
                    <a:gd name="T27" fmla="*/ 14 h 82"/>
                    <a:gd name="T28" fmla="*/ 20 w 112"/>
                    <a:gd name="T29" fmla="*/ 13 h 82"/>
                    <a:gd name="T30" fmla="*/ 20 w 112"/>
                    <a:gd name="T31" fmla="*/ 13 h 82"/>
                    <a:gd name="T32" fmla="*/ 19 w 112"/>
                    <a:gd name="T33" fmla="*/ 12 h 82"/>
                    <a:gd name="T34" fmla="*/ 19 w 112"/>
                    <a:gd name="T35" fmla="*/ 12 h 82"/>
                    <a:gd name="T36" fmla="*/ 18 w 112"/>
                    <a:gd name="T37" fmla="*/ 12 h 82"/>
                    <a:gd name="T38" fmla="*/ 18 w 112"/>
                    <a:gd name="T39" fmla="*/ 11 h 82"/>
                    <a:gd name="T40" fmla="*/ 17 w 112"/>
                    <a:gd name="T41" fmla="*/ 11 h 82"/>
                    <a:gd name="T42" fmla="*/ 16 w 112"/>
                    <a:gd name="T43" fmla="*/ 10 h 82"/>
                    <a:gd name="T44" fmla="*/ 16 w 112"/>
                    <a:gd name="T45" fmla="*/ 10 h 82"/>
                    <a:gd name="T46" fmla="*/ 15 w 112"/>
                    <a:gd name="T47" fmla="*/ 10 h 82"/>
                    <a:gd name="T48" fmla="*/ 15 w 112"/>
                    <a:gd name="T49" fmla="*/ 9 h 82"/>
                    <a:gd name="T50" fmla="*/ 14 w 112"/>
                    <a:gd name="T51" fmla="*/ 9 h 82"/>
                    <a:gd name="T52" fmla="*/ 13 w 112"/>
                    <a:gd name="T53" fmla="*/ 8 h 82"/>
                    <a:gd name="T54" fmla="*/ 13 w 112"/>
                    <a:gd name="T55" fmla="*/ 8 h 82"/>
                    <a:gd name="T56" fmla="*/ 12 w 112"/>
                    <a:gd name="T57" fmla="*/ 7 h 82"/>
                    <a:gd name="T58" fmla="*/ 11 w 112"/>
                    <a:gd name="T59" fmla="*/ 7 h 82"/>
                    <a:gd name="T60" fmla="*/ 11 w 112"/>
                    <a:gd name="T61" fmla="*/ 6 h 82"/>
                    <a:gd name="T62" fmla="*/ 10 w 112"/>
                    <a:gd name="T63" fmla="*/ 6 h 82"/>
                    <a:gd name="T64" fmla="*/ 10 w 112"/>
                    <a:gd name="T65" fmla="*/ 6 h 82"/>
                    <a:gd name="T66" fmla="*/ 9 w 112"/>
                    <a:gd name="T67" fmla="*/ 5 h 82"/>
                    <a:gd name="T68" fmla="*/ 8 w 112"/>
                    <a:gd name="T69" fmla="*/ 5 h 82"/>
                    <a:gd name="T70" fmla="*/ 7 w 112"/>
                    <a:gd name="T71" fmla="*/ 4 h 82"/>
                    <a:gd name="T72" fmla="*/ 7 w 112"/>
                    <a:gd name="T73" fmla="*/ 4 h 82"/>
                    <a:gd name="T74" fmla="*/ 6 w 112"/>
                    <a:gd name="T75" fmla="*/ 4 h 82"/>
                    <a:gd name="T76" fmla="*/ 6 w 112"/>
                    <a:gd name="T77" fmla="*/ 3 h 82"/>
                    <a:gd name="T78" fmla="*/ 5 w 112"/>
                    <a:gd name="T79" fmla="*/ 3 h 82"/>
                    <a:gd name="T80" fmla="*/ 4 w 112"/>
                    <a:gd name="T81" fmla="*/ 2 h 82"/>
                    <a:gd name="T82" fmla="*/ 4 w 112"/>
                    <a:gd name="T83" fmla="*/ 2 h 82"/>
                    <a:gd name="T84" fmla="*/ 3 w 112"/>
                    <a:gd name="T85" fmla="*/ 2 h 82"/>
                    <a:gd name="T86" fmla="*/ 2 w 112"/>
                    <a:gd name="T87" fmla="*/ 1 h 82"/>
                    <a:gd name="T88" fmla="*/ 2 w 112"/>
                    <a:gd name="T89" fmla="*/ 1 h 82"/>
                    <a:gd name="T90" fmla="*/ 1 w 112"/>
                    <a:gd name="T91" fmla="*/ 0 h 82"/>
                    <a:gd name="T92" fmla="*/ 0 w 112"/>
                    <a:gd name="T93" fmla="*/ 0 h 82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0" t="0" r="r" b="b"/>
                  <a:pathLst>
                    <a:path w="112" h="82">
                      <a:moveTo>
                        <a:pt x="112" y="82"/>
                      </a:moveTo>
                      <a:lnTo>
                        <a:pt x="110" y="79"/>
                      </a:lnTo>
                      <a:lnTo>
                        <a:pt x="107" y="78"/>
                      </a:lnTo>
                      <a:lnTo>
                        <a:pt x="106" y="76"/>
                      </a:lnTo>
                      <a:lnTo>
                        <a:pt x="103" y="75"/>
                      </a:lnTo>
                      <a:lnTo>
                        <a:pt x="101" y="72"/>
                      </a:lnTo>
                      <a:lnTo>
                        <a:pt x="99" y="71"/>
                      </a:lnTo>
                      <a:lnTo>
                        <a:pt x="97" y="68"/>
                      </a:lnTo>
                      <a:lnTo>
                        <a:pt x="95" y="67"/>
                      </a:lnTo>
                      <a:lnTo>
                        <a:pt x="92" y="65"/>
                      </a:lnTo>
                      <a:lnTo>
                        <a:pt x="90" y="62"/>
                      </a:lnTo>
                      <a:lnTo>
                        <a:pt x="89" y="61"/>
                      </a:lnTo>
                      <a:lnTo>
                        <a:pt x="86" y="58"/>
                      </a:lnTo>
                      <a:lnTo>
                        <a:pt x="84" y="57"/>
                      </a:lnTo>
                      <a:lnTo>
                        <a:pt x="81" y="55"/>
                      </a:lnTo>
                      <a:lnTo>
                        <a:pt x="79" y="54"/>
                      </a:lnTo>
                      <a:lnTo>
                        <a:pt x="76" y="51"/>
                      </a:lnTo>
                      <a:lnTo>
                        <a:pt x="74" y="50"/>
                      </a:lnTo>
                      <a:lnTo>
                        <a:pt x="73" y="49"/>
                      </a:lnTo>
                      <a:lnTo>
                        <a:pt x="70" y="46"/>
                      </a:lnTo>
                      <a:lnTo>
                        <a:pt x="68" y="45"/>
                      </a:lnTo>
                      <a:lnTo>
                        <a:pt x="65" y="42"/>
                      </a:lnTo>
                      <a:lnTo>
                        <a:pt x="63" y="41"/>
                      </a:lnTo>
                      <a:lnTo>
                        <a:pt x="60" y="39"/>
                      </a:lnTo>
                      <a:lnTo>
                        <a:pt x="58" y="37"/>
                      </a:lnTo>
                      <a:lnTo>
                        <a:pt x="55" y="35"/>
                      </a:lnTo>
                      <a:lnTo>
                        <a:pt x="53" y="34"/>
                      </a:lnTo>
                      <a:lnTo>
                        <a:pt x="50" y="33"/>
                      </a:lnTo>
                      <a:lnTo>
                        <a:pt x="48" y="30"/>
                      </a:lnTo>
                      <a:lnTo>
                        <a:pt x="45" y="29"/>
                      </a:lnTo>
                      <a:lnTo>
                        <a:pt x="43" y="26"/>
                      </a:lnTo>
                      <a:lnTo>
                        <a:pt x="40" y="25"/>
                      </a:lnTo>
                      <a:lnTo>
                        <a:pt x="38" y="24"/>
                      </a:lnTo>
                      <a:lnTo>
                        <a:pt x="36" y="21"/>
                      </a:lnTo>
                      <a:lnTo>
                        <a:pt x="33" y="20"/>
                      </a:lnTo>
                      <a:lnTo>
                        <a:pt x="29" y="18"/>
                      </a:lnTo>
                      <a:lnTo>
                        <a:pt x="27" y="16"/>
                      </a:lnTo>
                      <a:lnTo>
                        <a:pt x="24" y="15"/>
                      </a:lnTo>
                      <a:lnTo>
                        <a:pt x="22" y="13"/>
                      </a:lnTo>
                      <a:lnTo>
                        <a:pt x="19" y="12"/>
                      </a:lnTo>
                      <a:lnTo>
                        <a:pt x="17" y="10"/>
                      </a:lnTo>
                      <a:lnTo>
                        <a:pt x="15" y="8"/>
                      </a:lnTo>
                      <a:lnTo>
                        <a:pt x="11" y="7"/>
                      </a:lnTo>
                      <a:lnTo>
                        <a:pt x="8" y="5"/>
                      </a:lnTo>
                      <a:lnTo>
                        <a:pt x="6" y="3"/>
                      </a:lnTo>
                      <a:lnTo>
                        <a:pt x="3" y="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61" name="Freeform 395"/>
                <p:cNvSpPr>
                  <a:spLocks/>
                </p:cNvSpPr>
                <p:nvPr/>
              </p:nvSpPr>
              <p:spPr bwMode="auto">
                <a:xfrm>
                  <a:off x="2380" y="3094"/>
                  <a:ext cx="314" cy="60"/>
                </a:xfrm>
                <a:custGeom>
                  <a:avLst/>
                  <a:gdLst>
                    <a:gd name="T0" fmla="*/ 4 w 1254"/>
                    <a:gd name="T1" fmla="*/ 2 h 240"/>
                    <a:gd name="T2" fmla="*/ 9 w 1254"/>
                    <a:gd name="T3" fmla="*/ 5 h 240"/>
                    <a:gd name="T4" fmla="*/ 14 w 1254"/>
                    <a:gd name="T5" fmla="*/ 7 h 240"/>
                    <a:gd name="T6" fmla="*/ 19 w 1254"/>
                    <a:gd name="T7" fmla="*/ 10 h 240"/>
                    <a:gd name="T8" fmla="*/ 24 w 1254"/>
                    <a:gd name="T9" fmla="*/ 12 h 240"/>
                    <a:gd name="T10" fmla="*/ 29 w 1254"/>
                    <a:gd name="T11" fmla="*/ 15 h 240"/>
                    <a:gd name="T12" fmla="*/ 34 w 1254"/>
                    <a:gd name="T13" fmla="*/ 17 h 240"/>
                    <a:gd name="T14" fmla="*/ 40 w 1254"/>
                    <a:gd name="T15" fmla="*/ 20 h 240"/>
                    <a:gd name="T16" fmla="*/ 45 w 1254"/>
                    <a:gd name="T17" fmla="*/ 22 h 240"/>
                    <a:gd name="T18" fmla="*/ 50 w 1254"/>
                    <a:gd name="T19" fmla="*/ 24 h 240"/>
                    <a:gd name="T20" fmla="*/ 56 w 1254"/>
                    <a:gd name="T21" fmla="*/ 26 h 240"/>
                    <a:gd name="T22" fmla="*/ 62 w 1254"/>
                    <a:gd name="T23" fmla="*/ 28 h 240"/>
                    <a:gd name="T24" fmla="*/ 67 w 1254"/>
                    <a:gd name="T25" fmla="*/ 31 h 240"/>
                    <a:gd name="T26" fmla="*/ 73 w 1254"/>
                    <a:gd name="T27" fmla="*/ 33 h 240"/>
                    <a:gd name="T28" fmla="*/ 79 w 1254"/>
                    <a:gd name="T29" fmla="*/ 34 h 240"/>
                    <a:gd name="T30" fmla="*/ 85 w 1254"/>
                    <a:gd name="T31" fmla="*/ 36 h 240"/>
                    <a:gd name="T32" fmla="*/ 91 w 1254"/>
                    <a:gd name="T33" fmla="*/ 38 h 240"/>
                    <a:gd name="T34" fmla="*/ 97 w 1254"/>
                    <a:gd name="T35" fmla="*/ 40 h 240"/>
                    <a:gd name="T36" fmla="*/ 103 w 1254"/>
                    <a:gd name="T37" fmla="*/ 41 h 240"/>
                    <a:gd name="T38" fmla="*/ 109 w 1254"/>
                    <a:gd name="T39" fmla="*/ 43 h 240"/>
                    <a:gd name="T40" fmla="*/ 115 w 1254"/>
                    <a:gd name="T41" fmla="*/ 45 h 240"/>
                    <a:gd name="T42" fmla="*/ 121 w 1254"/>
                    <a:gd name="T43" fmla="*/ 46 h 240"/>
                    <a:gd name="T44" fmla="*/ 128 w 1254"/>
                    <a:gd name="T45" fmla="*/ 47 h 240"/>
                    <a:gd name="T46" fmla="*/ 134 w 1254"/>
                    <a:gd name="T47" fmla="*/ 49 h 240"/>
                    <a:gd name="T48" fmla="*/ 140 w 1254"/>
                    <a:gd name="T49" fmla="*/ 50 h 240"/>
                    <a:gd name="T50" fmla="*/ 147 w 1254"/>
                    <a:gd name="T51" fmla="*/ 51 h 240"/>
                    <a:gd name="T52" fmla="*/ 153 w 1254"/>
                    <a:gd name="T53" fmla="*/ 52 h 240"/>
                    <a:gd name="T54" fmla="*/ 160 w 1254"/>
                    <a:gd name="T55" fmla="*/ 53 h 240"/>
                    <a:gd name="T56" fmla="*/ 166 w 1254"/>
                    <a:gd name="T57" fmla="*/ 54 h 240"/>
                    <a:gd name="T58" fmla="*/ 173 w 1254"/>
                    <a:gd name="T59" fmla="*/ 55 h 240"/>
                    <a:gd name="T60" fmla="*/ 179 w 1254"/>
                    <a:gd name="T61" fmla="*/ 56 h 240"/>
                    <a:gd name="T62" fmla="*/ 186 w 1254"/>
                    <a:gd name="T63" fmla="*/ 57 h 240"/>
                    <a:gd name="T64" fmla="*/ 192 w 1254"/>
                    <a:gd name="T65" fmla="*/ 57 h 240"/>
                    <a:gd name="T66" fmla="*/ 199 w 1254"/>
                    <a:gd name="T67" fmla="*/ 58 h 240"/>
                    <a:gd name="T68" fmla="*/ 206 w 1254"/>
                    <a:gd name="T69" fmla="*/ 58 h 240"/>
                    <a:gd name="T70" fmla="*/ 212 w 1254"/>
                    <a:gd name="T71" fmla="*/ 59 h 240"/>
                    <a:gd name="T72" fmla="*/ 219 w 1254"/>
                    <a:gd name="T73" fmla="*/ 59 h 240"/>
                    <a:gd name="T74" fmla="*/ 226 w 1254"/>
                    <a:gd name="T75" fmla="*/ 60 h 240"/>
                    <a:gd name="T76" fmla="*/ 233 w 1254"/>
                    <a:gd name="T77" fmla="*/ 60 h 240"/>
                    <a:gd name="T78" fmla="*/ 239 w 1254"/>
                    <a:gd name="T79" fmla="*/ 60 h 240"/>
                    <a:gd name="T80" fmla="*/ 246 w 1254"/>
                    <a:gd name="T81" fmla="*/ 60 h 240"/>
                    <a:gd name="T82" fmla="*/ 253 w 1254"/>
                    <a:gd name="T83" fmla="*/ 60 h 240"/>
                    <a:gd name="T84" fmla="*/ 259 w 1254"/>
                    <a:gd name="T85" fmla="*/ 60 h 240"/>
                    <a:gd name="T86" fmla="*/ 266 w 1254"/>
                    <a:gd name="T87" fmla="*/ 60 h 240"/>
                    <a:gd name="T88" fmla="*/ 273 w 1254"/>
                    <a:gd name="T89" fmla="*/ 60 h 240"/>
                    <a:gd name="T90" fmla="*/ 279 w 1254"/>
                    <a:gd name="T91" fmla="*/ 59 h 240"/>
                    <a:gd name="T92" fmla="*/ 286 w 1254"/>
                    <a:gd name="T93" fmla="*/ 59 h 240"/>
                    <a:gd name="T94" fmla="*/ 293 w 1254"/>
                    <a:gd name="T95" fmla="*/ 59 h 240"/>
                    <a:gd name="T96" fmla="*/ 299 w 1254"/>
                    <a:gd name="T97" fmla="*/ 58 h 240"/>
                    <a:gd name="T98" fmla="*/ 306 w 1254"/>
                    <a:gd name="T99" fmla="*/ 58 h 240"/>
                    <a:gd name="T100" fmla="*/ 313 w 1254"/>
                    <a:gd name="T101" fmla="*/ 57 h 240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0" t="0" r="r" b="b"/>
                  <a:pathLst>
                    <a:path w="1254" h="240">
                      <a:moveTo>
                        <a:pt x="0" y="0"/>
                      </a:moveTo>
                      <a:lnTo>
                        <a:pt x="3" y="2"/>
                      </a:lnTo>
                      <a:lnTo>
                        <a:pt x="7" y="3"/>
                      </a:lnTo>
                      <a:lnTo>
                        <a:pt x="11" y="6"/>
                      </a:lnTo>
                      <a:lnTo>
                        <a:pt x="14" y="8"/>
                      </a:lnTo>
                      <a:lnTo>
                        <a:pt x="18" y="11"/>
                      </a:lnTo>
                      <a:lnTo>
                        <a:pt x="22" y="12"/>
                      </a:lnTo>
                      <a:lnTo>
                        <a:pt x="27" y="15"/>
                      </a:lnTo>
                      <a:lnTo>
                        <a:pt x="31" y="17"/>
                      </a:lnTo>
                      <a:lnTo>
                        <a:pt x="34" y="19"/>
                      </a:lnTo>
                      <a:lnTo>
                        <a:pt x="38" y="21"/>
                      </a:lnTo>
                      <a:lnTo>
                        <a:pt x="42" y="23"/>
                      </a:lnTo>
                      <a:lnTo>
                        <a:pt x="45" y="26"/>
                      </a:lnTo>
                      <a:lnTo>
                        <a:pt x="50" y="27"/>
                      </a:lnTo>
                      <a:lnTo>
                        <a:pt x="54" y="29"/>
                      </a:lnTo>
                      <a:lnTo>
                        <a:pt x="58" y="32"/>
                      </a:lnTo>
                      <a:lnTo>
                        <a:pt x="61" y="33"/>
                      </a:lnTo>
                      <a:lnTo>
                        <a:pt x="66" y="36"/>
                      </a:lnTo>
                      <a:lnTo>
                        <a:pt x="70" y="38"/>
                      </a:lnTo>
                      <a:lnTo>
                        <a:pt x="74" y="39"/>
                      </a:lnTo>
                      <a:lnTo>
                        <a:pt x="77" y="42"/>
                      </a:lnTo>
                      <a:lnTo>
                        <a:pt x="82" y="44"/>
                      </a:lnTo>
                      <a:lnTo>
                        <a:pt x="86" y="45"/>
                      </a:lnTo>
                      <a:lnTo>
                        <a:pt x="90" y="48"/>
                      </a:lnTo>
                      <a:lnTo>
                        <a:pt x="95" y="49"/>
                      </a:lnTo>
                      <a:lnTo>
                        <a:pt x="98" y="52"/>
                      </a:lnTo>
                      <a:lnTo>
                        <a:pt x="102" y="54"/>
                      </a:lnTo>
                      <a:lnTo>
                        <a:pt x="107" y="55"/>
                      </a:lnTo>
                      <a:lnTo>
                        <a:pt x="111" y="58"/>
                      </a:lnTo>
                      <a:lnTo>
                        <a:pt x="116" y="59"/>
                      </a:lnTo>
                      <a:lnTo>
                        <a:pt x="119" y="62"/>
                      </a:lnTo>
                      <a:lnTo>
                        <a:pt x="123" y="64"/>
                      </a:lnTo>
                      <a:lnTo>
                        <a:pt x="128" y="65"/>
                      </a:lnTo>
                      <a:lnTo>
                        <a:pt x="132" y="68"/>
                      </a:lnTo>
                      <a:lnTo>
                        <a:pt x="137" y="69"/>
                      </a:lnTo>
                      <a:lnTo>
                        <a:pt x="140" y="71"/>
                      </a:lnTo>
                      <a:lnTo>
                        <a:pt x="144" y="73"/>
                      </a:lnTo>
                      <a:lnTo>
                        <a:pt x="149" y="75"/>
                      </a:lnTo>
                      <a:lnTo>
                        <a:pt x="153" y="76"/>
                      </a:lnTo>
                      <a:lnTo>
                        <a:pt x="158" y="79"/>
                      </a:lnTo>
                      <a:lnTo>
                        <a:pt x="161" y="80"/>
                      </a:lnTo>
                      <a:lnTo>
                        <a:pt x="166" y="83"/>
                      </a:lnTo>
                      <a:lnTo>
                        <a:pt x="170" y="84"/>
                      </a:lnTo>
                      <a:lnTo>
                        <a:pt x="175" y="86"/>
                      </a:lnTo>
                      <a:lnTo>
                        <a:pt x="179" y="87"/>
                      </a:lnTo>
                      <a:lnTo>
                        <a:pt x="184" y="90"/>
                      </a:lnTo>
                      <a:lnTo>
                        <a:pt x="187" y="91"/>
                      </a:lnTo>
                      <a:lnTo>
                        <a:pt x="192" y="92"/>
                      </a:lnTo>
                      <a:lnTo>
                        <a:pt x="197" y="95"/>
                      </a:lnTo>
                      <a:lnTo>
                        <a:pt x="201" y="96"/>
                      </a:lnTo>
                      <a:lnTo>
                        <a:pt x="206" y="99"/>
                      </a:lnTo>
                      <a:lnTo>
                        <a:pt x="210" y="100"/>
                      </a:lnTo>
                      <a:lnTo>
                        <a:pt x="215" y="101"/>
                      </a:lnTo>
                      <a:lnTo>
                        <a:pt x="220" y="104"/>
                      </a:lnTo>
                      <a:lnTo>
                        <a:pt x="223" y="105"/>
                      </a:lnTo>
                      <a:lnTo>
                        <a:pt x="228" y="107"/>
                      </a:lnTo>
                      <a:lnTo>
                        <a:pt x="232" y="108"/>
                      </a:lnTo>
                      <a:lnTo>
                        <a:pt x="237" y="110"/>
                      </a:lnTo>
                      <a:lnTo>
                        <a:pt x="242" y="112"/>
                      </a:lnTo>
                      <a:lnTo>
                        <a:pt x="246" y="113"/>
                      </a:lnTo>
                      <a:lnTo>
                        <a:pt x="250" y="115"/>
                      </a:lnTo>
                      <a:lnTo>
                        <a:pt x="255" y="117"/>
                      </a:lnTo>
                      <a:lnTo>
                        <a:pt x="259" y="118"/>
                      </a:lnTo>
                      <a:lnTo>
                        <a:pt x="264" y="120"/>
                      </a:lnTo>
                      <a:lnTo>
                        <a:pt x="269" y="122"/>
                      </a:lnTo>
                      <a:lnTo>
                        <a:pt x="274" y="123"/>
                      </a:lnTo>
                      <a:lnTo>
                        <a:pt x="278" y="125"/>
                      </a:lnTo>
                      <a:lnTo>
                        <a:pt x="283" y="126"/>
                      </a:lnTo>
                      <a:lnTo>
                        <a:pt x="288" y="128"/>
                      </a:lnTo>
                      <a:lnTo>
                        <a:pt x="292" y="130"/>
                      </a:lnTo>
                      <a:lnTo>
                        <a:pt x="296" y="131"/>
                      </a:lnTo>
                      <a:lnTo>
                        <a:pt x="301" y="132"/>
                      </a:lnTo>
                      <a:lnTo>
                        <a:pt x="306" y="134"/>
                      </a:lnTo>
                      <a:lnTo>
                        <a:pt x="311" y="136"/>
                      </a:lnTo>
                      <a:lnTo>
                        <a:pt x="315" y="137"/>
                      </a:lnTo>
                      <a:lnTo>
                        <a:pt x="320" y="138"/>
                      </a:lnTo>
                      <a:lnTo>
                        <a:pt x="325" y="141"/>
                      </a:lnTo>
                      <a:lnTo>
                        <a:pt x="330" y="142"/>
                      </a:lnTo>
                      <a:lnTo>
                        <a:pt x="334" y="143"/>
                      </a:lnTo>
                      <a:lnTo>
                        <a:pt x="339" y="144"/>
                      </a:lnTo>
                      <a:lnTo>
                        <a:pt x="343" y="146"/>
                      </a:lnTo>
                      <a:lnTo>
                        <a:pt x="348" y="147"/>
                      </a:lnTo>
                      <a:lnTo>
                        <a:pt x="353" y="149"/>
                      </a:lnTo>
                      <a:lnTo>
                        <a:pt x="358" y="151"/>
                      </a:lnTo>
                      <a:lnTo>
                        <a:pt x="363" y="152"/>
                      </a:lnTo>
                      <a:lnTo>
                        <a:pt x="368" y="153"/>
                      </a:lnTo>
                      <a:lnTo>
                        <a:pt x="373" y="154"/>
                      </a:lnTo>
                      <a:lnTo>
                        <a:pt x="376" y="155"/>
                      </a:lnTo>
                      <a:lnTo>
                        <a:pt x="381" y="157"/>
                      </a:lnTo>
                      <a:lnTo>
                        <a:pt x="386" y="158"/>
                      </a:lnTo>
                      <a:lnTo>
                        <a:pt x="391" y="160"/>
                      </a:lnTo>
                      <a:lnTo>
                        <a:pt x="396" y="162"/>
                      </a:lnTo>
                      <a:lnTo>
                        <a:pt x="401" y="163"/>
                      </a:lnTo>
                      <a:lnTo>
                        <a:pt x="406" y="164"/>
                      </a:lnTo>
                      <a:lnTo>
                        <a:pt x="411" y="165"/>
                      </a:lnTo>
                      <a:lnTo>
                        <a:pt x="416" y="167"/>
                      </a:lnTo>
                      <a:lnTo>
                        <a:pt x="421" y="168"/>
                      </a:lnTo>
                      <a:lnTo>
                        <a:pt x="426" y="169"/>
                      </a:lnTo>
                      <a:lnTo>
                        <a:pt x="431" y="170"/>
                      </a:lnTo>
                      <a:lnTo>
                        <a:pt x="436" y="172"/>
                      </a:lnTo>
                      <a:lnTo>
                        <a:pt x="441" y="173"/>
                      </a:lnTo>
                      <a:lnTo>
                        <a:pt x="446" y="174"/>
                      </a:lnTo>
                      <a:lnTo>
                        <a:pt x="451" y="175"/>
                      </a:lnTo>
                      <a:lnTo>
                        <a:pt x="456" y="176"/>
                      </a:lnTo>
                      <a:lnTo>
                        <a:pt x="461" y="178"/>
                      </a:lnTo>
                      <a:lnTo>
                        <a:pt x="465" y="179"/>
                      </a:lnTo>
                      <a:lnTo>
                        <a:pt x="470" y="180"/>
                      </a:lnTo>
                      <a:lnTo>
                        <a:pt x="475" y="181"/>
                      </a:lnTo>
                      <a:lnTo>
                        <a:pt x="480" y="183"/>
                      </a:lnTo>
                      <a:lnTo>
                        <a:pt x="485" y="183"/>
                      </a:lnTo>
                      <a:lnTo>
                        <a:pt x="490" y="184"/>
                      </a:lnTo>
                      <a:lnTo>
                        <a:pt x="495" y="185"/>
                      </a:lnTo>
                      <a:lnTo>
                        <a:pt x="500" y="186"/>
                      </a:lnTo>
                      <a:lnTo>
                        <a:pt x="505" y="188"/>
                      </a:lnTo>
                      <a:lnTo>
                        <a:pt x="510" y="189"/>
                      </a:lnTo>
                      <a:lnTo>
                        <a:pt x="515" y="190"/>
                      </a:lnTo>
                      <a:lnTo>
                        <a:pt x="520" y="191"/>
                      </a:lnTo>
                      <a:lnTo>
                        <a:pt x="525" y="193"/>
                      </a:lnTo>
                      <a:lnTo>
                        <a:pt x="530" y="193"/>
                      </a:lnTo>
                      <a:lnTo>
                        <a:pt x="535" y="194"/>
                      </a:lnTo>
                      <a:lnTo>
                        <a:pt x="541" y="195"/>
                      </a:lnTo>
                      <a:lnTo>
                        <a:pt x="546" y="196"/>
                      </a:lnTo>
                      <a:lnTo>
                        <a:pt x="551" y="198"/>
                      </a:lnTo>
                      <a:lnTo>
                        <a:pt x="556" y="198"/>
                      </a:lnTo>
                      <a:lnTo>
                        <a:pt x="561" y="199"/>
                      </a:lnTo>
                      <a:lnTo>
                        <a:pt x="566" y="200"/>
                      </a:lnTo>
                      <a:lnTo>
                        <a:pt x="570" y="201"/>
                      </a:lnTo>
                      <a:lnTo>
                        <a:pt x="575" y="202"/>
                      </a:lnTo>
                      <a:lnTo>
                        <a:pt x="582" y="202"/>
                      </a:lnTo>
                      <a:lnTo>
                        <a:pt x="587" y="204"/>
                      </a:lnTo>
                      <a:lnTo>
                        <a:pt x="591" y="205"/>
                      </a:lnTo>
                      <a:lnTo>
                        <a:pt x="596" y="205"/>
                      </a:lnTo>
                      <a:lnTo>
                        <a:pt x="601" y="206"/>
                      </a:lnTo>
                      <a:lnTo>
                        <a:pt x="606" y="207"/>
                      </a:lnTo>
                      <a:lnTo>
                        <a:pt x="611" y="209"/>
                      </a:lnTo>
                      <a:lnTo>
                        <a:pt x="617" y="209"/>
                      </a:lnTo>
                      <a:lnTo>
                        <a:pt x="622" y="210"/>
                      </a:lnTo>
                      <a:lnTo>
                        <a:pt x="627" y="211"/>
                      </a:lnTo>
                      <a:lnTo>
                        <a:pt x="632" y="211"/>
                      </a:lnTo>
                      <a:lnTo>
                        <a:pt x="637" y="212"/>
                      </a:lnTo>
                      <a:lnTo>
                        <a:pt x="643" y="214"/>
                      </a:lnTo>
                      <a:lnTo>
                        <a:pt x="648" y="214"/>
                      </a:lnTo>
                      <a:lnTo>
                        <a:pt x="653" y="215"/>
                      </a:lnTo>
                      <a:lnTo>
                        <a:pt x="658" y="215"/>
                      </a:lnTo>
                      <a:lnTo>
                        <a:pt x="663" y="216"/>
                      </a:lnTo>
                      <a:lnTo>
                        <a:pt x="669" y="217"/>
                      </a:lnTo>
                      <a:lnTo>
                        <a:pt x="674" y="217"/>
                      </a:lnTo>
                      <a:lnTo>
                        <a:pt x="679" y="219"/>
                      </a:lnTo>
                      <a:lnTo>
                        <a:pt x="684" y="219"/>
                      </a:lnTo>
                      <a:lnTo>
                        <a:pt x="690" y="220"/>
                      </a:lnTo>
                      <a:lnTo>
                        <a:pt x="695" y="220"/>
                      </a:lnTo>
                      <a:lnTo>
                        <a:pt x="700" y="221"/>
                      </a:lnTo>
                      <a:lnTo>
                        <a:pt x="705" y="222"/>
                      </a:lnTo>
                      <a:lnTo>
                        <a:pt x="710" y="222"/>
                      </a:lnTo>
                      <a:lnTo>
                        <a:pt x="716" y="223"/>
                      </a:lnTo>
                      <a:lnTo>
                        <a:pt x="721" y="223"/>
                      </a:lnTo>
                      <a:lnTo>
                        <a:pt x="726" y="225"/>
                      </a:lnTo>
                      <a:lnTo>
                        <a:pt x="731" y="225"/>
                      </a:lnTo>
                      <a:lnTo>
                        <a:pt x="737" y="226"/>
                      </a:lnTo>
                      <a:lnTo>
                        <a:pt x="742" y="226"/>
                      </a:lnTo>
                      <a:lnTo>
                        <a:pt x="747" y="226"/>
                      </a:lnTo>
                      <a:lnTo>
                        <a:pt x="753" y="227"/>
                      </a:lnTo>
                      <a:lnTo>
                        <a:pt x="758" y="227"/>
                      </a:lnTo>
                      <a:lnTo>
                        <a:pt x="763" y="228"/>
                      </a:lnTo>
                      <a:lnTo>
                        <a:pt x="768" y="228"/>
                      </a:lnTo>
                      <a:lnTo>
                        <a:pt x="774" y="230"/>
                      </a:lnTo>
                      <a:lnTo>
                        <a:pt x="779" y="230"/>
                      </a:lnTo>
                      <a:lnTo>
                        <a:pt x="784" y="230"/>
                      </a:lnTo>
                      <a:lnTo>
                        <a:pt x="790" y="231"/>
                      </a:lnTo>
                      <a:lnTo>
                        <a:pt x="795" y="231"/>
                      </a:lnTo>
                      <a:lnTo>
                        <a:pt x="800" y="231"/>
                      </a:lnTo>
                      <a:lnTo>
                        <a:pt x="805" y="232"/>
                      </a:lnTo>
                      <a:lnTo>
                        <a:pt x="811" y="232"/>
                      </a:lnTo>
                      <a:lnTo>
                        <a:pt x="816" y="233"/>
                      </a:lnTo>
                      <a:lnTo>
                        <a:pt x="821" y="233"/>
                      </a:lnTo>
                      <a:lnTo>
                        <a:pt x="827" y="233"/>
                      </a:lnTo>
                      <a:lnTo>
                        <a:pt x="832" y="233"/>
                      </a:lnTo>
                      <a:lnTo>
                        <a:pt x="837" y="235"/>
                      </a:lnTo>
                      <a:lnTo>
                        <a:pt x="844" y="235"/>
                      </a:lnTo>
                      <a:lnTo>
                        <a:pt x="848" y="235"/>
                      </a:lnTo>
                      <a:lnTo>
                        <a:pt x="853" y="236"/>
                      </a:lnTo>
                      <a:lnTo>
                        <a:pt x="858" y="236"/>
                      </a:lnTo>
                      <a:lnTo>
                        <a:pt x="865" y="236"/>
                      </a:lnTo>
                      <a:lnTo>
                        <a:pt x="869" y="236"/>
                      </a:lnTo>
                      <a:lnTo>
                        <a:pt x="874" y="237"/>
                      </a:lnTo>
                      <a:lnTo>
                        <a:pt x="881" y="237"/>
                      </a:lnTo>
                      <a:lnTo>
                        <a:pt x="886" y="237"/>
                      </a:lnTo>
                      <a:lnTo>
                        <a:pt x="891" y="237"/>
                      </a:lnTo>
                      <a:lnTo>
                        <a:pt x="897" y="237"/>
                      </a:lnTo>
                      <a:lnTo>
                        <a:pt x="902" y="238"/>
                      </a:lnTo>
                      <a:lnTo>
                        <a:pt x="907" y="238"/>
                      </a:lnTo>
                      <a:lnTo>
                        <a:pt x="913" y="238"/>
                      </a:lnTo>
                      <a:lnTo>
                        <a:pt x="918" y="238"/>
                      </a:lnTo>
                      <a:lnTo>
                        <a:pt x="923" y="238"/>
                      </a:lnTo>
                      <a:lnTo>
                        <a:pt x="929" y="238"/>
                      </a:lnTo>
                      <a:lnTo>
                        <a:pt x="934" y="240"/>
                      </a:lnTo>
                      <a:lnTo>
                        <a:pt x="939" y="240"/>
                      </a:lnTo>
                      <a:lnTo>
                        <a:pt x="945" y="240"/>
                      </a:lnTo>
                      <a:lnTo>
                        <a:pt x="950" y="240"/>
                      </a:lnTo>
                      <a:lnTo>
                        <a:pt x="955" y="240"/>
                      </a:lnTo>
                      <a:lnTo>
                        <a:pt x="961" y="240"/>
                      </a:lnTo>
                      <a:lnTo>
                        <a:pt x="966" y="240"/>
                      </a:lnTo>
                      <a:lnTo>
                        <a:pt x="971" y="240"/>
                      </a:lnTo>
                      <a:lnTo>
                        <a:pt x="977" y="240"/>
                      </a:lnTo>
                      <a:lnTo>
                        <a:pt x="982" y="240"/>
                      </a:lnTo>
                      <a:lnTo>
                        <a:pt x="987" y="240"/>
                      </a:lnTo>
                      <a:lnTo>
                        <a:pt x="993" y="240"/>
                      </a:lnTo>
                      <a:lnTo>
                        <a:pt x="998" y="240"/>
                      </a:lnTo>
                      <a:lnTo>
                        <a:pt x="1003" y="240"/>
                      </a:lnTo>
                      <a:lnTo>
                        <a:pt x="1009" y="240"/>
                      </a:lnTo>
                      <a:lnTo>
                        <a:pt x="1014" y="240"/>
                      </a:lnTo>
                      <a:lnTo>
                        <a:pt x="1019" y="240"/>
                      </a:lnTo>
                      <a:lnTo>
                        <a:pt x="1025" y="240"/>
                      </a:lnTo>
                      <a:lnTo>
                        <a:pt x="1030" y="240"/>
                      </a:lnTo>
                      <a:lnTo>
                        <a:pt x="1035" y="240"/>
                      </a:lnTo>
                      <a:lnTo>
                        <a:pt x="1041" y="240"/>
                      </a:lnTo>
                      <a:lnTo>
                        <a:pt x="1046" y="240"/>
                      </a:lnTo>
                      <a:lnTo>
                        <a:pt x="1051" y="240"/>
                      </a:lnTo>
                      <a:lnTo>
                        <a:pt x="1057" y="240"/>
                      </a:lnTo>
                      <a:lnTo>
                        <a:pt x="1062" y="240"/>
                      </a:lnTo>
                      <a:lnTo>
                        <a:pt x="1067" y="240"/>
                      </a:lnTo>
                      <a:lnTo>
                        <a:pt x="1073" y="240"/>
                      </a:lnTo>
                      <a:lnTo>
                        <a:pt x="1078" y="238"/>
                      </a:lnTo>
                      <a:lnTo>
                        <a:pt x="1083" y="238"/>
                      </a:lnTo>
                      <a:lnTo>
                        <a:pt x="1089" y="238"/>
                      </a:lnTo>
                      <a:lnTo>
                        <a:pt x="1094" y="238"/>
                      </a:lnTo>
                      <a:lnTo>
                        <a:pt x="1099" y="238"/>
                      </a:lnTo>
                      <a:lnTo>
                        <a:pt x="1106" y="238"/>
                      </a:lnTo>
                      <a:lnTo>
                        <a:pt x="1110" y="237"/>
                      </a:lnTo>
                      <a:lnTo>
                        <a:pt x="1115" y="237"/>
                      </a:lnTo>
                      <a:lnTo>
                        <a:pt x="1122" y="237"/>
                      </a:lnTo>
                      <a:lnTo>
                        <a:pt x="1127" y="237"/>
                      </a:lnTo>
                      <a:lnTo>
                        <a:pt x="1131" y="237"/>
                      </a:lnTo>
                      <a:lnTo>
                        <a:pt x="1138" y="236"/>
                      </a:lnTo>
                      <a:lnTo>
                        <a:pt x="1143" y="236"/>
                      </a:lnTo>
                      <a:lnTo>
                        <a:pt x="1148" y="236"/>
                      </a:lnTo>
                      <a:lnTo>
                        <a:pt x="1154" y="236"/>
                      </a:lnTo>
                      <a:lnTo>
                        <a:pt x="1159" y="235"/>
                      </a:lnTo>
                      <a:lnTo>
                        <a:pt x="1164" y="235"/>
                      </a:lnTo>
                      <a:lnTo>
                        <a:pt x="1170" y="235"/>
                      </a:lnTo>
                      <a:lnTo>
                        <a:pt x="1175" y="233"/>
                      </a:lnTo>
                      <a:lnTo>
                        <a:pt x="1180" y="233"/>
                      </a:lnTo>
                      <a:lnTo>
                        <a:pt x="1186" y="233"/>
                      </a:lnTo>
                      <a:lnTo>
                        <a:pt x="1191" y="233"/>
                      </a:lnTo>
                      <a:lnTo>
                        <a:pt x="1196" y="232"/>
                      </a:lnTo>
                      <a:lnTo>
                        <a:pt x="1201" y="232"/>
                      </a:lnTo>
                      <a:lnTo>
                        <a:pt x="1207" y="231"/>
                      </a:lnTo>
                      <a:lnTo>
                        <a:pt x="1212" y="231"/>
                      </a:lnTo>
                      <a:lnTo>
                        <a:pt x="1217" y="231"/>
                      </a:lnTo>
                      <a:lnTo>
                        <a:pt x="1223" y="230"/>
                      </a:lnTo>
                      <a:lnTo>
                        <a:pt x="1228" y="230"/>
                      </a:lnTo>
                      <a:lnTo>
                        <a:pt x="1233" y="230"/>
                      </a:lnTo>
                      <a:lnTo>
                        <a:pt x="1238" y="228"/>
                      </a:lnTo>
                      <a:lnTo>
                        <a:pt x="1244" y="228"/>
                      </a:lnTo>
                      <a:lnTo>
                        <a:pt x="1249" y="227"/>
                      </a:lnTo>
                      <a:lnTo>
                        <a:pt x="1254" y="227"/>
                      </a:lnTo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62" name="Freeform 396"/>
                <p:cNvSpPr>
                  <a:spLocks/>
                </p:cNvSpPr>
                <p:nvPr/>
              </p:nvSpPr>
              <p:spPr bwMode="auto">
                <a:xfrm>
                  <a:off x="2694" y="3035"/>
                  <a:ext cx="260" cy="116"/>
                </a:xfrm>
                <a:custGeom>
                  <a:avLst/>
                  <a:gdLst>
                    <a:gd name="T0" fmla="*/ 5 w 1040"/>
                    <a:gd name="T1" fmla="*/ 116 h 465"/>
                    <a:gd name="T2" fmla="*/ 12 w 1040"/>
                    <a:gd name="T3" fmla="*/ 115 h 465"/>
                    <a:gd name="T4" fmla="*/ 19 w 1040"/>
                    <a:gd name="T5" fmla="*/ 114 h 465"/>
                    <a:gd name="T6" fmla="*/ 25 w 1040"/>
                    <a:gd name="T7" fmla="*/ 113 h 465"/>
                    <a:gd name="T8" fmla="*/ 32 w 1040"/>
                    <a:gd name="T9" fmla="*/ 112 h 465"/>
                    <a:gd name="T10" fmla="*/ 38 w 1040"/>
                    <a:gd name="T11" fmla="*/ 111 h 465"/>
                    <a:gd name="T12" fmla="*/ 44 w 1040"/>
                    <a:gd name="T13" fmla="*/ 110 h 465"/>
                    <a:gd name="T14" fmla="*/ 51 w 1040"/>
                    <a:gd name="T15" fmla="*/ 109 h 465"/>
                    <a:gd name="T16" fmla="*/ 57 w 1040"/>
                    <a:gd name="T17" fmla="*/ 108 h 465"/>
                    <a:gd name="T18" fmla="*/ 63 w 1040"/>
                    <a:gd name="T19" fmla="*/ 106 h 465"/>
                    <a:gd name="T20" fmla="*/ 70 w 1040"/>
                    <a:gd name="T21" fmla="*/ 105 h 465"/>
                    <a:gd name="T22" fmla="*/ 76 w 1040"/>
                    <a:gd name="T23" fmla="*/ 103 h 465"/>
                    <a:gd name="T24" fmla="*/ 82 w 1040"/>
                    <a:gd name="T25" fmla="*/ 102 h 465"/>
                    <a:gd name="T26" fmla="*/ 88 w 1040"/>
                    <a:gd name="T27" fmla="*/ 100 h 465"/>
                    <a:gd name="T28" fmla="*/ 94 w 1040"/>
                    <a:gd name="T29" fmla="*/ 98 h 465"/>
                    <a:gd name="T30" fmla="*/ 100 w 1040"/>
                    <a:gd name="T31" fmla="*/ 97 h 465"/>
                    <a:gd name="T32" fmla="*/ 106 w 1040"/>
                    <a:gd name="T33" fmla="*/ 95 h 465"/>
                    <a:gd name="T34" fmla="*/ 112 w 1040"/>
                    <a:gd name="T35" fmla="*/ 93 h 465"/>
                    <a:gd name="T36" fmla="*/ 118 w 1040"/>
                    <a:gd name="T37" fmla="*/ 91 h 465"/>
                    <a:gd name="T38" fmla="*/ 123 w 1040"/>
                    <a:gd name="T39" fmla="*/ 89 h 465"/>
                    <a:gd name="T40" fmla="*/ 129 w 1040"/>
                    <a:gd name="T41" fmla="*/ 87 h 465"/>
                    <a:gd name="T42" fmla="*/ 135 w 1040"/>
                    <a:gd name="T43" fmla="*/ 85 h 465"/>
                    <a:gd name="T44" fmla="*/ 140 w 1040"/>
                    <a:gd name="T45" fmla="*/ 82 h 465"/>
                    <a:gd name="T46" fmla="*/ 146 w 1040"/>
                    <a:gd name="T47" fmla="*/ 80 h 465"/>
                    <a:gd name="T48" fmla="*/ 151 w 1040"/>
                    <a:gd name="T49" fmla="*/ 78 h 465"/>
                    <a:gd name="T50" fmla="*/ 156 w 1040"/>
                    <a:gd name="T51" fmla="*/ 76 h 465"/>
                    <a:gd name="T52" fmla="*/ 162 w 1040"/>
                    <a:gd name="T53" fmla="*/ 73 h 465"/>
                    <a:gd name="T54" fmla="*/ 167 w 1040"/>
                    <a:gd name="T55" fmla="*/ 71 h 465"/>
                    <a:gd name="T56" fmla="*/ 172 w 1040"/>
                    <a:gd name="T57" fmla="*/ 68 h 465"/>
                    <a:gd name="T58" fmla="*/ 177 w 1040"/>
                    <a:gd name="T59" fmla="*/ 66 h 465"/>
                    <a:gd name="T60" fmla="*/ 182 w 1040"/>
                    <a:gd name="T61" fmla="*/ 63 h 465"/>
                    <a:gd name="T62" fmla="*/ 187 w 1040"/>
                    <a:gd name="T63" fmla="*/ 60 h 465"/>
                    <a:gd name="T64" fmla="*/ 191 w 1040"/>
                    <a:gd name="T65" fmla="*/ 58 h 465"/>
                    <a:gd name="T66" fmla="*/ 196 w 1040"/>
                    <a:gd name="T67" fmla="*/ 55 h 465"/>
                    <a:gd name="T68" fmla="*/ 201 w 1040"/>
                    <a:gd name="T69" fmla="*/ 52 h 465"/>
                    <a:gd name="T70" fmla="*/ 205 w 1040"/>
                    <a:gd name="T71" fmla="*/ 49 h 465"/>
                    <a:gd name="T72" fmla="*/ 209 w 1040"/>
                    <a:gd name="T73" fmla="*/ 46 h 465"/>
                    <a:gd name="T74" fmla="*/ 214 w 1040"/>
                    <a:gd name="T75" fmla="*/ 43 h 465"/>
                    <a:gd name="T76" fmla="*/ 218 w 1040"/>
                    <a:gd name="T77" fmla="*/ 40 h 465"/>
                    <a:gd name="T78" fmla="*/ 222 w 1040"/>
                    <a:gd name="T79" fmla="*/ 37 h 465"/>
                    <a:gd name="T80" fmla="*/ 226 w 1040"/>
                    <a:gd name="T81" fmla="*/ 34 h 465"/>
                    <a:gd name="T82" fmla="*/ 230 w 1040"/>
                    <a:gd name="T83" fmla="*/ 31 h 465"/>
                    <a:gd name="T84" fmla="*/ 233 w 1040"/>
                    <a:gd name="T85" fmla="*/ 27 h 465"/>
                    <a:gd name="T86" fmla="*/ 237 w 1040"/>
                    <a:gd name="T87" fmla="*/ 24 h 465"/>
                    <a:gd name="T88" fmla="*/ 241 w 1040"/>
                    <a:gd name="T89" fmla="*/ 21 h 465"/>
                    <a:gd name="T90" fmla="*/ 244 w 1040"/>
                    <a:gd name="T91" fmla="*/ 18 h 465"/>
                    <a:gd name="T92" fmla="*/ 247 w 1040"/>
                    <a:gd name="T93" fmla="*/ 14 h 465"/>
                    <a:gd name="T94" fmla="*/ 251 w 1040"/>
                    <a:gd name="T95" fmla="*/ 11 h 465"/>
                    <a:gd name="T96" fmla="*/ 254 w 1040"/>
                    <a:gd name="T97" fmla="*/ 7 h 465"/>
                    <a:gd name="T98" fmla="*/ 257 w 1040"/>
                    <a:gd name="T99" fmla="*/ 4 h 465"/>
                    <a:gd name="T100" fmla="*/ 260 w 1040"/>
                    <a:gd name="T101" fmla="*/ 1 h 465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0" t="0" r="r" b="b"/>
                  <a:pathLst>
                    <a:path w="1040" h="465">
                      <a:moveTo>
                        <a:pt x="0" y="465"/>
                      </a:moveTo>
                      <a:lnTo>
                        <a:pt x="6" y="464"/>
                      </a:lnTo>
                      <a:lnTo>
                        <a:pt x="11" y="464"/>
                      </a:lnTo>
                      <a:lnTo>
                        <a:pt x="16" y="464"/>
                      </a:lnTo>
                      <a:lnTo>
                        <a:pt x="21" y="463"/>
                      </a:lnTo>
                      <a:lnTo>
                        <a:pt x="27" y="463"/>
                      </a:lnTo>
                      <a:lnTo>
                        <a:pt x="32" y="461"/>
                      </a:lnTo>
                      <a:lnTo>
                        <a:pt x="37" y="461"/>
                      </a:lnTo>
                      <a:lnTo>
                        <a:pt x="42" y="460"/>
                      </a:lnTo>
                      <a:lnTo>
                        <a:pt x="48" y="460"/>
                      </a:lnTo>
                      <a:lnTo>
                        <a:pt x="53" y="459"/>
                      </a:lnTo>
                      <a:lnTo>
                        <a:pt x="58" y="458"/>
                      </a:lnTo>
                      <a:lnTo>
                        <a:pt x="63" y="458"/>
                      </a:lnTo>
                      <a:lnTo>
                        <a:pt x="69" y="457"/>
                      </a:lnTo>
                      <a:lnTo>
                        <a:pt x="74" y="457"/>
                      </a:lnTo>
                      <a:lnTo>
                        <a:pt x="79" y="455"/>
                      </a:lnTo>
                      <a:lnTo>
                        <a:pt x="84" y="455"/>
                      </a:lnTo>
                      <a:lnTo>
                        <a:pt x="89" y="454"/>
                      </a:lnTo>
                      <a:lnTo>
                        <a:pt x="95" y="453"/>
                      </a:lnTo>
                      <a:lnTo>
                        <a:pt x="100" y="453"/>
                      </a:lnTo>
                      <a:lnTo>
                        <a:pt x="105" y="452"/>
                      </a:lnTo>
                      <a:lnTo>
                        <a:pt x="110" y="452"/>
                      </a:lnTo>
                      <a:lnTo>
                        <a:pt x="115" y="450"/>
                      </a:lnTo>
                      <a:lnTo>
                        <a:pt x="121" y="449"/>
                      </a:lnTo>
                      <a:lnTo>
                        <a:pt x="126" y="449"/>
                      </a:lnTo>
                      <a:lnTo>
                        <a:pt x="131" y="448"/>
                      </a:lnTo>
                      <a:lnTo>
                        <a:pt x="136" y="447"/>
                      </a:lnTo>
                      <a:lnTo>
                        <a:pt x="141" y="447"/>
                      </a:lnTo>
                      <a:lnTo>
                        <a:pt x="147" y="445"/>
                      </a:lnTo>
                      <a:lnTo>
                        <a:pt x="152" y="444"/>
                      </a:lnTo>
                      <a:lnTo>
                        <a:pt x="157" y="443"/>
                      </a:lnTo>
                      <a:lnTo>
                        <a:pt x="162" y="443"/>
                      </a:lnTo>
                      <a:lnTo>
                        <a:pt x="167" y="442"/>
                      </a:lnTo>
                      <a:lnTo>
                        <a:pt x="172" y="440"/>
                      </a:lnTo>
                      <a:lnTo>
                        <a:pt x="176" y="440"/>
                      </a:lnTo>
                      <a:lnTo>
                        <a:pt x="183" y="439"/>
                      </a:lnTo>
                      <a:lnTo>
                        <a:pt x="188" y="438"/>
                      </a:lnTo>
                      <a:lnTo>
                        <a:pt x="193" y="437"/>
                      </a:lnTo>
                      <a:lnTo>
                        <a:pt x="197" y="436"/>
                      </a:lnTo>
                      <a:lnTo>
                        <a:pt x="202" y="436"/>
                      </a:lnTo>
                      <a:lnTo>
                        <a:pt x="207" y="434"/>
                      </a:lnTo>
                      <a:lnTo>
                        <a:pt x="212" y="433"/>
                      </a:lnTo>
                      <a:lnTo>
                        <a:pt x="217" y="432"/>
                      </a:lnTo>
                      <a:lnTo>
                        <a:pt x="222" y="431"/>
                      </a:lnTo>
                      <a:lnTo>
                        <a:pt x="228" y="431"/>
                      </a:lnTo>
                      <a:lnTo>
                        <a:pt x="233" y="429"/>
                      </a:lnTo>
                      <a:lnTo>
                        <a:pt x="238" y="428"/>
                      </a:lnTo>
                      <a:lnTo>
                        <a:pt x="243" y="427"/>
                      </a:lnTo>
                      <a:lnTo>
                        <a:pt x="248" y="426"/>
                      </a:lnTo>
                      <a:lnTo>
                        <a:pt x="253" y="424"/>
                      </a:lnTo>
                      <a:lnTo>
                        <a:pt x="258" y="423"/>
                      </a:lnTo>
                      <a:lnTo>
                        <a:pt x="263" y="422"/>
                      </a:lnTo>
                      <a:lnTo>
                        <a:pt x="268" y="421"/>
                      </a:lnTo>
                      <a:lnTo>
                        <a:pt x="273" y="421"/>
                      </a:lnTo>
                      <a:lnTo>
                        <a:pt x="278" y="419"/>
                      </a:lnTo>
                      <a:lnTo>
                        <a:pt x="283" y="418"/>
                      </a:lnTo>
                      <a:lnTo>
                        <a:pt x="288" y="417"/>
                      </a:lnTo>
                      <a:lnTo>
                        <a:pt x="293" y="416"/>
                      </a:lnTo>
                      <a:lnTo>
                        <a:pt x="298" y="414"/>
                      </a:lnTo>
                      <a:lnTo>
                        <a:pt x="303" y="413"/>
                      </a:lnTo>
                      <a:lnTo>
                        <a:pt x="307" y="412"/>
                      </a:lnTo>
                      <a:lnTo>
                        <a:pt x="312" y="411"/>
                      </a:lnTo>
                      <a:lnTo>
                        <a:pt x="317" y="410"/>
                      </a:lnTo>
                      <a:lnTo>
                        <a:pt x="322" y="408"/>
                      </a:lnTo>
                      <a:lnTo>
                        <a:pt x="327" y="407"/>
                      </a:lnTo>
                      <a:lnTo>
                        <a:pt x="332" y="406"/>
                      </a:lnTo>
                      <a:lnTo>
                        <a:pt x="337" y="405"/>
                      </a:lnTo>
                      <a:lnTo>
                        <a:pt x="342" y="403"/>
                      </a:lnTo>
                      <a:lnTo>
                        <a:pt x="347" y="402"/>
                      </a:lnTo>
                      <a:lnTo>
                        <a:pt x="352" y="401"/>
                      </a:lnTo>
                      <a:lnTo>
                        <a:pt x="357" y="400"/>
                      </a:lnTo>
                      <a:lnTo>
                        <a:pt x="362" y="398"/>
                      </a:lnTo>
                      <a:lnTo>
                        <a:pt x="367" y="396"/>
                      </a:lnTo>
                      <a:lnTo>
                        <a:pt x="370" y="395"/>
                      </a:lnTo>
                      <a:lnTo>
                        <a:pt x="375" y="393"/>
                      </a:lnTo>
                      <a:lnTo>
                        <a:pt x="380" y="392"/>
                      </a:lnTo>
                      <a:lnTo>
                        <a:pt x="385" y="391"/>
                      </a:lnTo>
                      <a:lnTo>
                        <a:pt x="390" y="390"/>
                      </a:lnTo>
                      <a:lnTo>
                        <a:pt x="395" y="389"/>
                      </a:lnTo>
                      <a:lnTo>
                        <a:pt x="400" y="387"/>
                      </a:lnTo>
                      <a:lnTo>
                        <a:pt x="405" y="385"/>
                      </a:lnTo>
                      <a:lnTo>
                        <a:pt x="409" y="384"/>
                      </a:lnTo>
                      <a:lnTo>
                        <a:pt x="414" y="382"/>
                      </a:lnTo>
                      <a:lnTo>
                        <a:pt x="419" y="381"/>
                      </a:lnTo>
                      <a:lnTo>
                        <a:pt x="424" y="380"/>
                      </a:lnTo>
                      <a:lnTo>
                        <a:pt x="429" y="379"/>
                      </a:lnTo>
                      <a:lnTo>
                        <a:pt x="433" y="376"/>
                      </a:lnTo>
                      <a:lnTo>
                        <a:pt x="437" y="375"/>
                      </a:lnTo>
                      <a:lnTo>
                        <a:pt x="442" y="374"/>
                      </a:lnTo>
                      <a:lnTo>
                        <a:pt x="447" y="372"/>
                      </a:lnTo>
                      <a:lnTo>
                        <a:pt x="452" y="370"/>
                      </a:lnTo>
                      <a:lnTo>
                        <a:pt x="456" y="369"/>
                      </a:lnTo>
                      <a:lnTo>
                        <a:pt x="461" y="368"/>
                      </a:lnTo>
                      <a:lnTo>
                        <a:pt x="466" y="366"/>
                      </a:lnTo>
                      <a:lnTo>
                        <a:pt x="471" y="364"/>
                      </a:lnTo>
                      <a:lnTo>
                        <a:pt x="474" y="363"/>
                      </a:lnTo>
                      <a:lnTo>
                        <a:pt x="479" y="361"/>
                      </a:lnTo>
                      <a:lnTo>
                        <a:pt x="484" y="360"/>
                      </a:lnTo>
                      <a:lnTo>
                        <a:pt x="489" y="358"/>
                      </a:lnTo>
                      <a:lnTo>
                        <a:pt x="493" y="356"/>
                      </a:lnTo>
                      <a:lnTo>
                        <a:pt x="498" y="355"/>
                      </a:lnTo>
                      <a:lnTo>
                        <a:pt x="503" y="353"/>
                      </a:lnTo>
                      <a:lnTo>
                        <a:pt x="506" y="351"/>
                      </a:lnTo>
                      <a:lnTo>
                        <a:pt x="511" y="350"/>
                      </a:lnTo>
                      <a:lnTo>
                        <a:pt x="516" y="348"/>
                      </a:lnTo>
                      <a:lnTo>
                        <a:pt x="520" y="346"/>
                      </a:lnTo>
                      <a:lnTo>
                        <a:pt x="525" y="345"/>
                      </a:lnTo>
                      <a:lnTo>
                        <a:pt x="530" y="343"/>
                      </a:lnTo>
                      <a:lnTo>
                        <a:pt x="534" y="342"/>
                      </a:lnTo>
                      <a:lnTo>
                        <a:pt x="539" y="339"/>
                      </a:lnTo>
                      <a:lnTo>
                        <a:pt x="542" y="338"/>
                      </a:lnTo>
                      <a:lnTo>
                        <a:pt x="547" y="337"/>
                      </a:lnTo>
                      <a:lnTo>
                        <a:pt x="552" y="334"/>
                      </a:lnTo>
                      <a:lnTo>
                        <a:pt x="556" y="333"/>
                      </a:lnTo>
                      <a:lnTo>
                        <a:pt x="561" y="330"/>
                      </a:lnTo>
                      <a:lnTo>
                        <a:pt x="564" y="329"/>
                      </a:lnTo>
                      <a:lnTo>
                        <a:pt x="569" y="328"/>
                      </a:lnTo>
                      <a:lnTo>
                        <a:pt x="573" y="325"/>
                      </a:lnTo>
                      <a:lnTo>
                        <a:pt x="578" y="324"/>
                      </a:lnTo>
                      <a:lnTo>
                        <a:pt x="582" y="322"/>
                      </a:lnTo>
                      <a:lnTo>
                        <a:pt x="587" y="321"/>
                      </a:lnTo>
                      <a:lnTo>
                        <a:pt x="590" y="318"/>
                      </a:lnTo>
                      <a:lnTo>
                        <a:pt x="595" y="317"/>
                      </a:lnTo>
                      <a:lnTo>
                        <a:pt x="599" y="314"/>
                      </a:lnTo>
                      <a:lnTo>
                        <a:pt x="604" y="313"/>
                      </a:lnTo>
                      <a:lnTo>
                        <a:pt x="608" y="311"/>
                      </a:lnTo>
                      <a:lnTo>
                        <a:pt x="613" y="309"/>
                      </a:lnTo>
                      <a:lnTo>
                        <a:pt x="616" y="307"/>
                      </a:lnTo>
                      <a:lnTo>
                        <a:pt x="621" y="306"/>
                      </a:lnTo>
                      <a:lnTo>
                        <a:pt x="625" y="303"/>
                      </a:lnTo>
                      <a:lnTo>
                        <a:pt x="630" y="302"/>
                      </a:lnTo>
                      <a:lnTo>
                        <a:pt x="634" y="300"/>
                      </a:lnTo>
                      <a:lnTo>
                        <a:pt x="637" y="297"/>
                      </a:lnTo>
                      <a:lnTo>
                        <a:pt x="642" y="296"/>
                      </a:lnTo>
                      <a:lnTo>
                        <a:pt x="646" y="293"/>
                      </a:lnTo>
                      <a:lnTo>
                        <a:pt x="650" y="292"/>
                      </a:lnTo>
                      <a:lnTo>
                        <a:pt x="655" y="290"/>
                      </a:lnTo>
                      <a:lnTo>
                        <a:pt x="658" y="287"/>
                      </a:lnTo>
                      <a:lnTo>
                        <a:pt x="662" y="286"/>
                      </a:lnTo>
                      <a:lnTo>
                        <a:pt x="667" y="283"/>
                      </a:lnTo>
                      <a:lnTo>
                        <a:pt x="671" y="282"/>
                      </a:lnTo>
                      <a:lnTo>
                        <a:pt x="674" y="280"/>
                      </a:lnTo>
                      <a:lnTo>
                        <a:pt x="679" y="277"/>
                      </a:lnTo>
                      <a:lnTo>
                        <a:pt x="683" y="276"/>
                      </a:lnTo>
                      <a:lnTo>
                        <a:pt x="687" y="274"/>
                      </a:lnTo>
                      <a:lnTo>
                        <a:pt x="690" y="271"/>
                      </a:lnTo>
                      <a:lnTo>
                        <a:pt x="695" y="270"/>
                      </a:lnTo>
                      <a:lnTo>
                        <a:pt x="699" y="267"/>
                      </a:lnTo>
                      <a:lnTo>
                        <a:pt x="703" y="265"/>
                      </a:lnTo>
                      <a:lnTo>
                        <a:pt x="707" y="264"/>
                      </a:lnTo>
                      <a:lnTo>
                        <a:pt x="711" y="261"/>
                      </a:lnTo>
                      <a:lnTo>
                        <a:pt x="715" y="259"/>
                      </a:lnTo>
                      <a:lnTo>
                        <a:pt x="719" y="257"/>
                      </a:lnTo>
                      <a:lnTo>
                        <a:pt x="723" y="255"/>
                      </a:lnTo>
                      <a:lnTo>
                        <a:pt x="726" y="253"/>
                      </a:lnTo>
                      <a:lnTo>
                        <a:pt x="730" y="250"/>
                      </a:lnTo>
                      <a:lnTo>
                        <a:pt x="735" y="249"/>
                      </a:lnTo>
                      <a:lnTo>
                        <a:pt x="739" y="246"/>
                      </a:lnTo>
                      <a:lnTo>
                        <a:pt x="742" y="244"/>
                      </a:lnTo>
                      <a:lnTo>
                        <a:pt x="746" y="241"/>
                      </a:lnTo>
                      <a:lnTo>
                        <a:pt x="750" y="240"/>
                      </a:lnTo>
                      <a:lnTo>
                        <a:pt x="754" y="238"/>
                      </a:lnTo>
                      <a:lnTo>
                        <a:pt x="757" y="235"/>
                      </a:lnTo>
                      <a:lnTo>
                        <a:pt x="761" y="233"/>
                      </a:lnTo>
                      <a:lnTo>
                        <a:pt x="765" y="232"/>
                      </a:lnTo>
                      <a:lnTo>
                        <a:pt x="768" y="229"/>
                      </a:lnTo>
                      <a:lnTo>
                        <a:pt x="772" y="227"/>
                      </a:lnTo>
                      <a:lnTo>
                        <a:pt x="776" y="224"/>
                      </a:lnTo>
                      <a:lnTo>
                        <a:pt x="779" y="222"/>
                      </a:lnTo>
                      <a:lnTo>
                        <a:pt x="783" y="220"/>
                      </a:lnTo>
                      <a:lnTo>
                        <a:pt x="787" y="218"/>
                      </a:lnTo>
                      <a:lnTo>
                        <a:pt x="791" y="215"/>
                      </a:lnTo>
                      <a:lnTo>
                        <a:pt x="794" y="213"/>
                      </a:lnTo>
                      <a:lnTo>
                        <a:pt x="798" y="211"/>
                      </a:lnTo>
                      <a:lnTo>
                        <a:pt x="802" y="208"/>
                      </a:lnTo>
                      <a:lnTo>
                        <a:pt x="805" y="206"/>
                      </a:lnTo>
                      <a:lnTo>
                        <a:pt x="809" y="204"/>
                      </a:lnTo>
                      <a:lnTo>
                        <a:pt x="813" y="202"/>
                      </a:lnTo>
                      <a:lnTo>
                        <a:pt x="815" y="199"/>
                      </a:lnTo>
                      <a:lnTo>
                        <a:pt x="819" y="197"/>
                      </a:lnTo>
                      <a:lnTo>
                        <a:pt x="823" y="194"/>
                      </a:lnTo>
                      <a:lnTo>
                        <a:pt x="826" y="192"/>
                      </a:lnTo>
                      <a:lnTo>
                        <a:pt x="830" y="189"/>
                      </a:lnTo>
                      <a:lnTo>
                        <a:pt x="834" y="187"/>
                      </a:lnTo>
                      <a:lnTo>
                        <a:pt x="836" y="185"/>
                      </a:lnTo>
                      <a:lnTo>
                        <a:pt x="840" y="183"/>
                      </a:lnTo>
                      <a:lnTo>
                        <a:pt x="844" y="181"/>
                      </a:lnTo>
                      <a:lnTo>
                        <a:pt x="847" y="178"/>
                      </a:lnTo>
                      <a:lnTo>
                        <a:pt x="850" y="176"/>
                      </a:lnTo>
                      <a:lnTo>
                        <a:pt x="854" y="173"/>
                      </a:lnTo>
                      <a:lnTo>
                        <a:pt x="857" y="171"/>
                      </a:lnTo>
                      <a:lnTo>
                        <a:pt x="861" y="168"/>
                      </a:lnTo>
                      <a:lnTo>
                        <a:pt x="863" y="166"/>
                      </a:lnTo>
                      <a:lnTo>
                        <a:pt x="867" y="164"/>
                      </a:lnTo>
                      <a:lnTo>
                        <a:pt x="871" y="161"/>
                      </a:lnTo>
                      <a:lnTo>
                        <a:pt x="873" y="159"/>
                      </a:lnTo>
                      <a:lnTo>
                        <a:pt x="877" y="156"/>
                      </a:lnTo>
                      <a:lnTo>
                        <a:pt x="881" y="154"/>
                      </a:lnTo>
                      <a:lnTo>
                        <a:pt x="883" y="151"/>
                      </a:lnTo>
                      <a:lnTo>
                        <a:pt x="887" y="149"/>
                      </a:lnTo>
                      <a:lnTo>
                        <a:pt x="889" y="146"/>
                      </a:lnTo>
                      <a:lnTo>
                        <a:pt x="893" y="144"/>
                      </a:lnTo>
                      <a:lnTo>
                        <a:pt x="897" y="141"/>
                      </a:lnTo>
                      <a:lnTo>
                        <a:pt x="899" y="139"/>
                      </a:lnTo>
                      <a:lnTo>
                        <a:pt x="903" y="136"/>
                      </a:lnTo>
                      <a:lnTo>
                        <a:pt x="905" y="134"/>
                      </a:lnTo>
                      <a:lnTo>
                        <a:pt x="909" y="131"/>
                      </a:lnTo>
                      <a:lnTo>
                        <a:pt x="912" y="129"/>
                      </a:lnTo>
                      <a:lnTo>
                        <a:pt x="915" y="126"/>
                      </a:lnTo>
                      <a:lnTo>
                        <a:pt x="918" y="124"/>
                      </a:lnTo>
                      <a:lnTo>
                        <a:pt x="922" y="122"/>
                      </a:lnTo>
                      <a:lnTo>
                        <a:pt x="924" y="118"/>
                      </a:lnTo>
                      <a:lnTo>
                        <a:pt x="926" y="115"/>
                      </a:lnTo>
                      <a:lnTo>
                        <a:pt x="930" y="113"/>
                      </a:lnTo>
                      <a:lnTo>
                        <a:pt x="933" y="110"/>
                      </a:lnTo>
                      <a:lnTo>
                        <a:pt x="936" y="108"/>
                      </a:lnTo>
                      <a:lnTo>
                        <a:pt x="939" y="105"/>
                      </a:lnTo>
                      <a:lnTo>
                        <a:pt x="941" y="103"/>
                      </a:lnTo>
                      <a:lnTo>
                        <a:pt x="945" y="100"/>
                      </a:lnTo>
                      <a:lnTo>
                        <a:pt x="948" y="98"/>
                      </a:lnTo>
                      <a:lnTo>
                        <a:pt x="950" y="96"/>
                      </a:lnTo>
                      <a:lnTo>
                        <a:pt x="954" y="92"/>
                      </a:lnTo>
                      <a:lnTo>
                        <a:pt x="956" y="89"/>
                      </a:lnTo>
                      <a:lnTo>
                        <a:pt x="959" y="87"/>
                      </a:lnTo>
                      <a:lnTo>
                        <a:pt x="962" y="84"/>
                      </a:lnTo>
                      <a:lnTo>
                        <a:pt x="965" y="82"/>
                      </a:lnTo>
                      <a:lnTo>
                        <a:pt x="967" y="79"/>
                      </a:lnTo>
                      <a:lnTo>
                        <a:pt x="970" y="77"/>
                      </a:lnTo>
                      <a:lnTo>
                        <a:pt x="973" y="73"/>
                      </a:lnTo>
                      <a:lnTo>
                        <a:pt x="976" y="71"/>
                      </a:lnTo>
                      <a:lnTo>
                        <a:pt x="978" y="68"/>
                      </a:lnTo>
                      <a:lnTo>
                        <a:pt x="981" y="66"/>
                      </a:lnTo>
                      <a:lnTo>
                        <a:pt x="983" y="63"/>
                      </a:lnTo>
                      <a:lnTo>
                        <a:pt x="986" y="61"/>
                      </a:lnTo>
                      <a:lnTo>
                        <a:pt x="988" y="57"/>
                      </a:lnTo>
                      <a:lnTo>
                        <a:pt x="992" y="55"/>
                      </a:lnTo>
                      <a:lnTo>
                        <a:pt x="994" y="52"/>
                      </a:lnTo>
                      <a:lnTo>
                        <a:pt x="997" y="50"/>
                      </a:lnTo>
                      <a:lnTo>
                        <a:pt x="999" y="47"/>
                      </a:lnTo>
                      <a:lnTo>
                        <a:pt x="1002" y="44"/>
                      </a:lnTo>
                      <a:lnTo>
                        <a:pt x="1004" y="41"/>
                      </a:lnTo>
                      <a:lnTo>
                        <a:pt x="1007" y="39"/>
                      </a:lnTo>
                      <a:lnTo>
                        <a:pt x="1009" y="36"/>
                      </a:lnTo>
                      <a:lnTo>
                        <a:pt x="1012" y="34"/>
                      </a:lnTo>
                      <a:lnTo>
                        <a:pt x="1014" y="30"/>
                      </a:lnTo>
                      <a:lnTo>
                        <a:pt x="1017" y="28"/>
                      </a:lnTo>
                      <a:lnTo>
                        <a:pt x="1019" y="25"/>
                      </a:lnTo>
                      <a:lnTo>
                        <a:pt x="1022" y="23"/>
                      </a:lnTo>
                      <a:lnTo>
                        <a:pt x="1024" y="19"/>
                      </a:lnTo>
                      <a:lnTo>
                        <a:pt x="1027" y="16"/>
                      </a:lnTo>
                      <a:lnTo>
                        <a:pt x="1029" y="14"/>
                      </a:lnTo>
                      <a:lnTo>
                        <a:pt x="1030" y="11"/>
                      </a:lnTo>
                      <a:lnTo>
                        <a:pt x="1033" y="8"/>
                      </a:lnTo>
                      <a:lnTo>
                        <a:pt x="1035" y="5"/>
                      </a:lnTo>
                      <a:lnTo>
                        <a:pt x="1038" y="3"/>
                      </a:lnTo>
                      <a:lnTo>
                        <a:pt x="1040" y="0"/>
                      </a:lnTo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63" name="Freeform 397"/>
                <p:cNvSpPr>
                  <a:spLocks/>
                </p:cNvSpPr>
                <p:nvPr/>
              </p:nvSpPr>
              <p:spPr bwMode="auto">
                <a:xfrm>
                  <a:off x="2937" y="2845"/>
                  <a:ext cx="49" cy="190"/>
                </a:xfrm>
                <a:custGeom>
                  <a:avLst/>
                  <a:gdLst>
                    <a:gd name="T0" fmla="*/ 19 w 197"/>
                    <a:gd name="T1" fmla="*/ 187 h 759"/>
                    <a:gd name="T2" fmla="*/ 21 w 197"/>
                    <a:gd name="T3" fmla="*/ 183 h 759"/>
                    <a:gd name="T4" fmla="*/ 24 w 197"/>
                    <a:gd name="T5" fmla="*/ 180 h 759"/>
                    <a:gd name="T6" fmla="*/ 26 w 197"/>
                    <a:gd name="T7" fmla="*/ 176 h 759"/>
                    <a:gd name="T8" fmla="*/ 29 w 197"/>
                    <a:gd name="T9" fmla="*/ 173 h 759"/>
                    <a:gd name="T10" fmla="*/ 31 w 197"/>
                    <a:gd name="T11" fmla="*/ 169 h 759"/>
                    <a:gd name="T12" fmla="*/ 33 w 197"/>
                    <a:gd name="T13" fmla="*/ 165 h 759"/>
                    <a:gd name="T14" fmla="*/ 35 w 197"/>
                    <a:gd name="T15" fmla="*/ 162 h 759"/>
                    <a:gd name="T16" fmla="*/ 37 w 197"/>
                    <a:gd name="T17" fmla="*/ 158 h 759"/>
                    <a:gd name="T18" fmla="*/ 38 w 197"/>
                    <a:gd name="T19" fmla="*/ 154 h 759"/>
                    <a:gd name="T20" fmla="*/ 40 w 197"/>
                    <a:gd name="T21" fmla="*/ 150 h 759"/>
                    <a:gd name="T22" fmla="*/ 41 w 197"/>
                    <a:gd name="T23" fmla="*/ 146 h 759"/>
                    <a:gd name="T24" fmla="*/ 43 w 197"/>
                    <a:gd name="T25" fmla="*/ 143 h 759"/>
                    <a:gd name="T26" fmla="*/ 44 w 197"/>
                    <a:gd name="T27" fmla="*/ 139 h 759"/>
                    <a:gd name="T28" fmla="*/ 45 w 197"/>
                    <a:gd name="T29" fmla="*/ 135 h 759"/>
                    <a:gd name="T30" fmla="*/ 46 w 197"/>
                    <a:gd name="T31" fmla="*/ 131 h 759"/>
                    <a:gd name="T32" fmla="*/ 47 w 197"/>
                    <a:gd name="T33" fmla="*/ 128 h 759"/>
                    <a:gd name="T34" fmla="*/ 47 w 197"/>
                    <a:gd name="T35" fmla="*/ 124 h 759"/>
                    <a:gd name="T36" fmla="*/ 48 w 197"/>
                    <a:gd name="T37" fmla="*/ 120 h 759"/>
                    <a:gd name="T38" fmla="*/ 48 w 197"/>
                    <a:gd name="T39" fmla="*/ 116 h 759"/>
                    <a:gd name="T40" fmla="*/ 49 w 197"/>
                    <a:gd name="T41" fmla="*/ 112 h 759"/>
                    <a:gd name="T42" fmla="*/ 49 w 197"/>
                    <a:gd name="T43" fmla="*/ 108 h 759"/>
                    <a:gd name="T44" fmla="*/ 49 w 197"/>
                    <a:gd name="T45" fmla="*/ 104 h 759"/>
                    <a:gd name="T46" fmla="*/ 49 w 197"/>
                    <a:gd name="T47" fmla="*/ 100 h 759"/>
                    <a:gd name="T48" fmla="*/ 49 w 197"/>
                    <a:gd name="T49" fmla="*/ 96 h 759"/>
                    <a:gd name="T50" fmla="*/ 48 w 197"/>
                    <a:gd name="T51" fmla="*/ 93 h 759"/>
                    <a:gd name="T52" fmla="*/ 48 w 197"/>
                    <a:gd name="T53" fmla="*/ 89 h 759"/>
                    <a:gd name="T54" fmla="*/ 47 w 197"/>
                    <a:gd name="T55" fmla="*/ 85 h 759"/>
                    <a:gd name="T56" fmla="*/ 47 w 197"/>
                    <a:gd name="T57" fmla="*/ 81 h 759"/>
                    <a:gd name="T58" fmla="*/ 46 w 197"/>
                    <a:gd name="T59" fmla="*/ 77 h 759"/>
                    <a:gd name="T60" fmla="*/ 45 w 197"/>
                    <a:gd name="T61" fmla="*/ 73 h 759"/>
                    <a:gd name="T62" fmla="*/ 44 w 197"/>
                    <a:gd name="T63" fmla="*/ 69 h 759"/>
                    <a:gd name="T64" fmla="*/ 43 w 197"/>
                    <a:gd name="T65" fmla="*/ 66 h 759"/>
                    <a:gd name="T66" fmla="*/ 41 w 197"/>
                    <a:gd name="T67" fmla="*/ 62 h 759"/>
                    <a:gd name="T68" fmla="*/ 40 w 197"/>
                    <a:gd name="T69" fmla="*/ 58 h 759"/>
                    <a:gd name="T70" fmla="*/ 38 w 197"/>
                    <a:gd name="T71" fmla="*/ 54 h 759"/>
                    <a:gd name="T72" fmla="*/ 37 w 197"/>
                    <a:gd name="T73" fmla="*/ 51 h 759"/>
                    <a:gd name="T74" fmla="*/ 35 w 197"/>
                    <a:gd name="T75" fmla="*/ 47 h 759"/>
                    <a:gd name="T76" fmla="*/ 33 w 197"/>
                    <a:gd name="T77" fmla="*/ 43 h 759"/>
                    <a:gd name="T78" fmla="*/ 31 w 197"/>
                    <a:gd name="T79" fmla="*/ 39 h 759"/>
                    <a:gd name="T80" fmla="*/ 29 w 197"/>
                    <a:gd name="T81" fmla="*/ 36 h 759"/>
                    <a:gd name="T82" fmla="*/ 26 w 197"/>
                    <a:gd name="T83" fmla="*/ 32 h 759"/>
                    <a:gd name="T84" fmla="*/ 24 w 197"/>
                    <a:gd name="T85" fmla="*/ 29 h 759"/>
                    <a:gd name="T86" fmla="*/ 21 w 197"/>
                    <a:gd name="T87" fmla="*/ 25 h 759"/>
                    <a:gd name="T88" fmla="*/ 19 w 197"/>
                    <a:gd name="T89" fmla="*/ 22 h 759"/>
                    <a:gd name="T90" fmla="*/ 16 w 197"/>
                    <a:gd name="T91" fmla="*/ 18 h 759"/>
                    <a:gd name="T92" fmla="*/ 13 w 197"/>
                    <a:gd name="T93" fmla="*/ 14 h 759"/>
                    <a:gd name="T94" fmla="*/ 10 w 197"/>
                    <a:gd name="T95" fmla="*/ 11 h 759"/>
                    <a:gd name="T96" fmla="*/ 7 w 197"/>
                    <a:gd name="T97" fmla="*/ 8 h 759"/>
                    <a:gd name="T98" fmla="*/ 4 w 197"/>
                    <a:gd name="T99" fmla="*/ 4 h 759"/>
                    <a:gd name="T100" fmla="*/ 1 w 197"/>
                    <a:gd name="T101" fmla="*/ 1 h 759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0" t="0" r="r" b="b"/>
                  <a:pathLst>
                    <a:path w="197" h="759">
                      <a:moveTo>
                        <a:pt x="67" y="759"/>
                      </a:moveTo>
                      <a:lnTo>
                        <a:pt x="70" y="756"/>
                      </a:lnTo>
                      <a:lnTo>
                        <a:pt x="71" y="753"/>
                      </a:lnTo>
                      <a:lnTo>
                        <a:pt x="73" y="751"/>
                      </a:lnTo>
                      <a:lnTo>
                        <a:pt x="76" y="747"/>
                      </a:lnTo>
                      <a:lnTo>
                        <a:pt x="78" y="745"/>
                      </a:lnTo>
                      <a:lnTo>
                        <a:pt x="80" y="742"/>
                      </a:lnTo>
                      <a:lnTo>
                        <a:pt x="82" y="738"/>
                      </a:lnTo>
                      <a:lnTo>
                        <a:pt x="84" y="736"/>
                      </a:lnTo>
                      <a:lnTo>
                        <a:pt x="86" y="733"/>
                      </a:lnTo>
                      <a:lnTo>
                        <a:pt x="88" y="731"/>
                      </a:lnTo>
                      <a:lnTo>
                        <a:pt x="91" y="727"/>
                      </a:lnTo>
                      <a:lnTo>
                        <a:pt x="92" y="725"/>
                      </a:lnTo>
                      <a:lnTo>
                        <a:pt x="94" y="722"/>
                      </a:lnTo>
                      <a:lnTo>
                        <a:pt x="97" y="719"/>
                      </a:lnTo>
                      <a:lnTo>
                        <a:pt x="98" y="716"/>
                      </a:lnTo>
                      <a:lnTo>
                        <a:pt x="101" y="714"/>
                      </a:lnTo>
                      <a:lnTo>
                        <a:pt x="102" y="710"/>
                      </a:lnTo>
                      <a:lnTo>
                        <a:pt x="104" y="707"/>
                      </a:lnTo>
                      <a:lnTo>
                        <a:pt x="105" y="705"/>
                      </a:lnTo>
                      <a:lnTo>
                        <a:pt x="108" y="701"/>
                      </a:lnTo>
                      <a:lnTo>
                        <a:pt x="109" y="699"/>
                      </a:lnTo>
                      <a:lnTo>
                        <a:pt x="112" y="696"/>
                      </a:lnTo>
                      <a:lnTo>
                        <a:pt x="113" y="693"/>
                      </a:lnTo>
                      <a:lnTo>
                        <a:pt x="115" y="690"/>
                      </a:lnTo>
                      <a:lnTo>
                        <a:pt x="117" y="686"/>
                      </a:lnTo>
                      <a:lnTo>
                        <a:pt x="119" y="684"/>
                      </a:lnTo>
                      <a:lnTo>
                        <a:pt x="120" y="681"/>
                      </a:lnTo>
                      <a:lnTo>
                        <a:pt x="123" y="678"/>
                      </a:lnTo>
                      <a:lnTo>
                        <a:pt x="124" y="675"/>
                      </a:lnTo>
                      <a:lnTo>
                        <a:pt x="125" y="673"/>
                      </a:lnTo>
                      <a:lnTo>
                        <a:pt x="128" y="669"/>
                      </a:lnTo>
                      <a:lnTo>
                        <a:pt x="129" y="667"/>
                      </a:lnTo>
                      <a:lnTo>
                        <a:pt x="130" y="663"/>
                      </a:lnTo>
                      <a:lnTo>
                        <a:pt x="133" y="660"/>
                      </a:lnTo>
                      <a:lnTo>
                        <a:pt x="134" y="658"/>
                      </a:lnTo>
                      <a:lnTo>
                        <a:pt x="135" y="654"/>
                      </a:lnTo>
                      <a:lnTo>
                        <a:pt x="136" y="652"/>
                      </a:lnTo>
                      <a:lnTo>
                        <a:pt x="139" y="648"/>
                      </a:lnTo>
                      <a:lnTo>
                        <a:pt x="140" y="646"/>
                      </a:lnTo>
                      <a:lnTo>
                        <a:pt x="141" y="643"/>
                      </a:lnTo>
                      <a:lnTo>
                        <a:pt x="143" y="639"/>
                      </a:lnTo>
                      <a:lnTo>
                        <a:pt x="144" y="637"/>
                      </a:lnTo>
                      <a:lnTo>
                        <a:pt x="146" y="633"/>
                      </a:lnTo>
                      <a:lnTo>
                        <a:pt x="147" y="631"/>
                      </a:lnTo>
                      <a:lnTo>
                        <a:pt x="149" y="628"/>
                      </a:lnTo>
                      <a:lnTo>
                        <a:pt x="150" y="625"/>
                      </a:lnTo>
                      <a:lnTo>
                        <a:pt x="151" y="622"/>
                      </a:lnTo>
                      <a:lnTo>
                        <a:pt x="152" y="618"/>
                      </a:lnTo>
                      <a:lnTo>
                        <a:pt x="154" y="616"/>
                      </a:lnTo>
                      <a:lnTo>
                        <a:pt x="155" y="612"/>
                      </a:lnTo>
                      <a:lnTo>
                        <a:pt x="156" y="610"/>
                      </a:lnTo>
                      <a:lnTo>
                        <a:pt x="157" y="607"/>
                      </a:lnTo>
                      <a:lnTo>
                        <a:pt x="159" y="604"/>
                      </a:lnTo>
                      <a:lnTo>
                        <a:pt x="160" y="601"/>
                      </a:lnTo>
                      <a:lnTo>
                        <a:pt x="161" y="597"/>
                      </a:lnTo>
                      <a:lnTo>
                        <a:pt x="162" y="595"/>
                      </a:lnTo>
                      <a:lnTo>
                        <a:pt x="164" y="591"/>
                      </a:lnTo>
                      <a:lnTo>
                        <a:pt x="165" y="589"/>
                      </a:lnTo>
                      <a:lnTo>
                        <a:pt x="166" y="585"/>
                      </a:lnTo>
                      <a:lnTo>
                        <a:pt x="167" y="583"/>
                      </a:lnTo>
                      <a:lnTo>
                        <a:pt x="168" y="580"/>
                      </a:lnTo>
                      <a:lnTo>
                        <a:pt x="168" y="576"/>
                      </a:lnTo>
                      <a:lnTo>
                        <a:pt x="170" y="574"/>
                      </a:lnTo>
                      <a:lnTo>
                        <a:pt x="171" y="570"/>
                      </a:lnTo>
                      <a:lnTo>
                        <a:pt x="172" y="568"/>
                      </a:lnTo>
                      <a:lnTo>
                        <a:pt x="173" y="564"/>
                      </a:lnTo>
                      <a:lnTo>
                        <a:pt x="175" y="562"/>
                      </a:lnTo>
                      <a:lnTo>
                        <a:pt x="175" y="558"/>
                      </a:lnTo>
                      <a:lnTo>
                        <a:pt x="176" y="555"/>
                      </a:lnTo>
                      <a:lnTo>
                        <a:pt x="177" y="552"/>
                      </a:lnTo>
                      <a:lnTo>
                        <a:pt x="177" y="549"/>
                      </a:lnTo>
                      <a:lnTo>
                        <a:pt x="178" y="545"/>
                      </a:lnTo>
                      <a:lnTo>
                        <a:pt x="180" y="543"/>
                      </a:lnTo>
                      <a:lnTo>
                        <a:pt x="180" y="539"/>
                      </a:lnTo>
                      <a:lnTo>
                        <a:pt x="181" y="537"/>
                      </a:lnTo>
                      <a:lnTo>
                        <a:pt x="182" y="533"/>
                      </a:lnTo>
                      <a:lnTo>
                        <a:pt x="182" y="531"/>
                      </a:lnTo>
                      <a:lnTo>
                        <a:pt x="183" y="528"/>
                      </a:lnTo>
                      <a:lnTo>
                        <a:pt x="185" y="524"/>
                      </a:lnTo>
                      <a:lnTo>
                        <a:pt x="185" y="522"/>
                      </a:lnTo>
                      <a:lnTo>
                        <a:pt x="186" y="518"/>
                      </a:lnTo>
                      <a:lnTo>
                        <a:pt x="186" y="516"/>
                      </a:lnTo>
                      <a:lnTo>
                        <a:pt x="187" y="512"/>
                      </a:lnTo>
                      <a:lnTo>
                        <a:pt x="187" y="510"/>
                      </a:lnTo>
                      <a:lnTo>
                        <a:pt x="188" y="506"/>
                      </a:lnTo>
                      <a:lnTo>
                        <a:pt x="188" y="503"/>
                      </a:lnTo>
                      <a:lnTo>
                        <a:pt x="190" y="500"/>
                      </a:lnTo>
                      <a:lnTo>
                        <a:pt x="190" y="497"/>
                      </a:lnTo>
                      <a:lnTo>
                        <a:pt x="190" y="494"/>
                      </a:lnTo>
                      <a:lnTo>
                        <a:pt x="191" y="491"/>
                      </a:lnTo>
                      <a:lnTo>
                        <a:pt x="191" y="487"/>
                      </a:lnTo>
                      <a:lnTo>
                        <a:pt x="192" y="485"/>
                      </a:lnTo>
                      <a:lnTo>
                        <a:pt x="192" y="481"/>
                      </a:lnTo>
                      <a:lnTo>
                        <a:pt x="192" y="479"/>
                      </a:lnTo>
                      <a:lnTo>
                        <a:pt x="193" y="475"/>
                      </a:lnTo>
                      <a:lnTo>
                        <a:pt x="193" y="473"/>
                      </a:lnTo>
                      <a:lnTo>
                        <a:pt x="193" y="469"/>
                      </a:lnTo>
                      <a:lnTo>
                        <a:pt x="193" y="466"/>
                      </a:lnTo>
                      <a:lnTo>
                        <a:pt x="194" y="463"/>
                      </a:lnTo>
                      <a:lnTo>
                        <a:pt x="194" y="460"/>
                      </a:lnTo>
                      <a:lnTo>
                        <a:pt x="194" y="456"/>
                      </a:lnTo>
                      <a:lnTo>
                        <a:pt x="194" y="454"/>
                      </a:lnTo>
                      <a:lnTo>
                        <a:pt x="196" y="450"/>
                      </a:lnTo>
                      <a:lnTo>
                        <a:pt x="196" y="448"/>
                      </a:lnTo>
                      <a:lnTo>
                        <a:pt x="196" y="444"/>
                      </a:lnTo>
                      <a:lnTo>
                        <a:pt x="196" y="442"/>
                      </a:lnTo>
                      <a:lnTo>
                        <a:pt x="196" y="438"/>
                      </a:lnTo>
                      <a:lnTo>
                        <a:pt x="196" y="435"/>
                      </a:lnTo>
                      <a:lnTo>
                        <a:pt x="196" y="432"/>
                      </a:lnTo>
                      <a:lnTo>
                        <a:pt x="196" y="429"/>
                      </a:lnTo>
                      <a:lnTo>
                        <a:pt x="197" y="426"/>
                      </a:lnTo>
                      <a:lnTo>
                        <a:pt x="197" y="423"/>
                      </a:lnTo>
                      <a:lnTo>
                        <a:pt x="197" y="419"/>
                      </a:lnTo>
                      <a:lnTo>
                        <a:pt x="197" y="417"/>
                      </a:lnTo>
                      <a:lnTo>
                        <a:pt x="197" y="413"/>
                      </a:lnTo>
                      <a:lnTo>
                        <a:pt x="197" y="411"/>
                      </a:lnTo>
                      <a:lnTo>
                        <a:pt x="197" y="407"/>
                      </a:lnTo>
                      <a:lnTo>
                        <a:pt x="196" y="405"/>
                      </a:lnTo>
                      <a:lnTo>
                        <a:pt x="196" y="401"/>
                      </a:lnTo>
                      <a:lnTo>
                        <a:pt x="196" y="398"/>
                      </a:lnTo>
                      <a:lnTo>
                        <a:pt x="196" y="395"/>
                      </a:lnTo>
                      <a:lnTo>
                        <a:pt x="196" y="392"/>
                      </a:lnTo>
                      <a:lnTo>
                        <a:pt x="196" y="388"/>
                      </a:lnTo>
                      <a:lnTo>
                        <a:pt x="196" y="385"/>
                      </a:lnTo>
                      <a:lnTo>
                        <a:pt x="196" y="382"/>
                      </a:lnTo>
                      <a:lnTo>
                        <a:pt x="194" y="379"/>
                      </a:lnTo>
                      <a:lnTo>
                        <a:pt x="194" y="376"/>
                      </a:lnTo>
                      <a:lnTo>
                        <a:pt x="194" y="372"/>
                      </a:lnTo>
                      <a:lnTo>
                        <a:pt x="194" y="370"/>
                      </a:lnTo>
                      <a:lnTo>
                        <a:pt x="193" y="366"/>
                      </a:lnTo>
                      <a:lnTo>
                        <a:pt x="193" y="364"/>
                      </a:lnTo>
                      <a:lnTo>
                        <a:pt x="193" y="360"/>
                      </a:lnTo>
                      <a:lnTo>
                        <a:pt x="193" y="358"/>
                      </a:lnTo>
                      <a:lnTo>
                        <a:pt x="192" y="354"/>
                      </a:lnTo>
                      <a:lnTo>
                        <a:pt x="192" y="351"/>
                      </a:lnTo>
                      <a:lnTo>
                        <a:pt x="192" y="348"/>
                      </a:lnTo>
                      <a:lnTo>
                        <a:pt x="191" y="345"/>
                      </a:lnTo>
                      <a:lnTo>
                        <a:pt x="191" y="341"/>
                      </a:lnTo>
                      <a:lnTo>
                        <a:pt x="190" y="339"/>
                      </a:lnTo>
                      <a:lnTo>
                        <a:pt x="190" y="335"/>
                      </a:lnTo>
                      <a:lnTo>
                        <a:pt x="190" y="333"/>
                      </a:lnTo>
                      <a:lnTo>
                        <a:pt x="188" y="330"/>
                      </a:lnTo>
                      <a:lnTo>
                        <a:pt x="188" y="327"/>
                      </a:lnTo>
                      <a:lnTo>
                        <a:pt x="187" y="324"/>
                      </a:lnTo>
                      <a:lnTo>
                        <a:pt x="187" y="320"/>
                      </a:lnTo>
                      <a:lnTo>
                        <a:pt x="186" y="318"/>
                      </a:lnTo>
                      <a:lnTo>
                        <a:pt x="186" y="314"/>
                      </a:lnTo>
                      <a:lnTo>
                        <a:pt x="185" y="312"/>
                      </a:lnTo>
                      <a:lnTo>
                        <a:pt x="185" y="308"/>
                      </a:lnTo>
                      <a:lnTo>
                        <a:pt x="183" y="306"/>
                      </a:lnTo>
                      <a:lnTo>
                        <a:pt x="182" y="302"/>
                      </a:lnTo>
                      <a:lnTo>
                        <a:pt x="182" y="299"/>
                      </a:lnTo>
                      <a:lnTo>
                        <a:pt x="181" y="296"/>
                      </a:lnTo>
                      <a:lnTo>
                        <a:pt x="180" y="293"/>
                      </a:lnTo>
                      <a:lnTo>
                        <a:pt x="180" y="290"/>
                      </a:lnTo>
                      <a:lnTo>
                        <a:pt x="178" y="287"/>
                      </a:lnTo>
                      <a:lnTo>
                        <a:pt x="177" y="283"/>
                      </a:lnTo>
                      <a:lnTo>
                        <a:pt x="177" y="281"/>
                      </a:lnTo>
                      <a:lnTo>
                        <a:pt x="176" y="277"/>
                      </a:lnTo>
                      <a:lnTo>
                        <a:pt x="175" y="275"/>
                      </a:lnTo>
                      <a:lnTo>
                        <a:pt x="175" y="271"/>
                      </a:lnTo>
                      <a:lnTo>
                        <a:pt x="173" y="269"/>
                      </a:lnTo>
                      <a:lnTo>
                        <a:pt x="172" y="265"/>
                      </a:lnTo>
                      <a:lnTo>
                        <a:pt x="171" y="262"/>
                      </a:lnTo>
                      <a:lnTo>
                        <a:pt x="170" y="260"/>
                      </a:lnTo>
                      <a:lnTo>
                        <a:pt x="168" y="256"/>
                      </a:lnTo>
                      <a:lnTo>
                        <a:pt x="168" y="254"/>
                      </a:lnTo>
                      <a:lnTo>
                        <a:pt x="167" y="250"/>
                      </a:lnTo>
                      <a:lnTo>
                        <a:pt x="166" y="248"/>
                      </a:lnTo>
                      <a:lnTo>
                        <a:pt x="165" y="244"/>
                      </a:lnTo>
                      <a:lnTo>
                        <a:pt x="164" y="241"/>
                      </a:lnTo>
                      <a:lnTo>
                        <a:pt x="162" y="238"/>
                      </a:lnTo>
                      <a:lnTo>
                        <a:pt x="161" y="235"/>
                      </a:lnTo>
                      <a:lnTo>
                        <a:pt x="160" y="231"/>
                      </a:lnTo>
                      <a:lnTo>
                        <a:pt x="159" y="229"/>
                      </a:lnTo>
                      <a:lnTo>
                        <a:pt x="157" y="227"/>
                      </a:lnTo>
                      <a:lnTo>
                        <a:pt x="156" y="223"/>
                      </a:lnTo>
                      <a:lnTo>
                        <a:pt x="155" y="220"/>
                      </a:lnTo>
                      <a:lnTo>
                        <a:pt x="154" y="217"/>
                      </a:lnTo>
                      <a:lnTo>
                        <a:pt x="152" y="214"/>
                      </a:lnTo>
                      <a:lnTo>
                        <a:pt x="151" y="210"/>
                      </a:lnTo>
                      <a:lnTo>
                        <a:pt x="150" y="208"/>
                      </a:lnTo>
                      <a:lnTo>
                        <a:pt x="149" y="206"/>
                      </a:lnTo>
                      <a:lnTo>
                        <a:pt x="147" y="202"/>
                      </a:lnTo>
                      <a:lnTo>
                        <a:pt x="146" y="199"/>
                      </a:lnTo>
                      <a:lnTo>
                        <a:pt x="144" y="196"/>
                      </a:lnTo>
                      <a:lnTo>
                        <a:pt x="143" y="193"/>
                      </a:lnTo>
                      <a:lnTo>
                        <a:pt x="141" y="189"/>
                      </a:lnTo>
                      <a:lnTo>
                        <a:pt x="140" y="187"/>
                      </a:lnTo>
                      <a:lnTo>
                        <a:pt x="139" y="184"/>
                      </a:lnTo>
                      <a:lnTo>
                        <a:pt x="136" y="181"/>
                      </a:lnTo>
                      <a:lnTo>
                        <a:pt x="135" y="178"/>
                      </a:lnTo>
                      <a:lnTo>
                        <a:pt x="134" y="175"/>
                      </a:lnTo>
                      <a:lnTo>
                        <a:pt x="133" y="172"/>
                      </a:lnTo>
                      <a:lnTo>
                        <a:pt x="130" y="170"/>
                      </a:lnTo>
                      <a:lnTo>
                        <a:pt x="129" y="166"/>
                      </a:lnTo>
                      <a:lnTo>
                        <a:pt x="128" y="163"/>
                      </a:lnTo>
                      <a:lnTo>
                        <a:pt x="125" y="161"/>
                      </a:lnTo>
                      <a:lnTo>
                        <a:pt x="124" y="157"/>
                      </a:lnTo>
                      <a:lnTo>
                        <a:pt x="123" y="155"/>
                      </a:lnTo>
                      <a:lnTo>
                        <a:pt x="120" y="151"/>
                      </a:lnTo>
                      <a:lnTo>
                        <a:pt x="119" y="149"/>
                      </a:lnTo>
                      <a:lnTo>
                        <a:pt x="117" y="146"/>
                      </a:lnTo>
                      <a:lnTo>
                        <a:pt x="115" y="142"/>
                      </a:lnTo>
                      <a:lnTo>
                        <a:pt x="113" y="140"/>
                      </a:lnTo>
                      <a:lnTo>
                        <a:pt x="112" y="138"/>
                      </a:lnTo>
                      <a:lnTo>
                        <a:pt x="109" y="134"/>
                      </a:lnTo>
                      <a:lnTo>
                        <a:pt x="108" y="131"/>
                      </a:lnTo>
                      <a:lnTo>
                        <a:pt x="105" y="129"/>
                      </a:lnTo>
                      <a:lnTo>
                        <a:pt x="104" y="125"/>
                      </a:lnTo>
                      <a:lnTo>
                        <a:pt x="102" y="123"/>
                      </a:lnTo>
                      <a:lnTo>
                        <a:pt x="101" y="120"/>
                      </a:lnTo>
                      <a:lnTo>
                        <a:pt x="98" y="117"/>
                      </a:lnTo>
                      <a:lnTo>
                        <a:pt x="97" y="114"/>
                      </a:lnTo>
                      <a:lnTo>
                        <a:pt x="94" y="112"/>
                      </a:lnTo>
                      <a:lnTo>
                        <a:pt x="92" y="108"/>
                      </a:lnTo>
                      <a:lnTo>
                        <a:pt x="91" y="105"/>
                      </a:lnTo>
                      <a:lnTo>
                        <a:pt x="88" y="103"/>
                      </a:lnTo>
                      <a:lnTo>
                        <a:pt x="86" y="99"/>
                      </a:lnTo>
                      <a:lnTo>
                        <a:pt x="84" y="97"/>
                      </a:lnTo>
                      <a:lnTo>
                        <a:pt x="82" y="94"/>
                      </a:lnTo>
                      <a:lnTo>
                        <a:pt x="80" y="91"/>
                      </a:lnTo>
                      <a:lnTo>
                        <a:pt x="78" y="88"/>
                      </a:lnTo>
                      <a:lnTo>
                        <a:pt x="76" y="86"/>
                      </a:lnTo>
                      <a:lnTo>
                        <a:pt x="73" y="82"/>
                      </a:lnTo>
                      <a:lnTo>
                        <a:pt x="71" y="79"/>
                      </a:lnTo>
                      <a:lnTo>
                        <a:pt x="70" y="77"/>
                      </a:lnTo>
                      <a:lnTo>
                        <a:pt x="67" y="74"/>
                      </a:lnTo>
                      <a:lnTo>
                        <a:pt x="65" y="71"/>
                      </a:lnTo>
                      <a:lnTo>
                        <a:pt x="62" y="68"/>
                      </a:lnTo>
                      <a:lnTo>
                        <a:pt x="60" y="66"/>
                      </a:lnTo>
                      <a:lnTo>
                        <a:pt x="57" y="62"/>
                      </a:lnTo>
                      <a:lnTo>
                        <a:pt x="56" y="60"/>
                      </a:lnTo>
                      <a:lnTo>
                        <a:pt x="54" y="57"/>
                      </a:lnTo>
                      <a:lnTo>
                        <a:pt x="51" y="55"/>
                      </a:lnTo>
                      <a:lnTo>
                        <a:pt x="49" y="51"/>
                      </a:lnTo>
                      <a:lnTo>
                        <a:pt x="46" y="49"/>
                      </a:lnTo>
                      <a:lnTo>
                        <a:pt x="44" y="46"/>
                      </a:lnTo>
                      <a:lnTo>
                        <a:pt x="41" y="44"/>
                      </a:lnTo>
                      <a:lnTo>
                        <a:pt x="39" y="41"/>
                      </a:lnTo>
                      <a:lnTo>
                        <a:pt x="36" y="37"/>
                      </a:lnTo>
                      <a:lnTo>
                        <a:pt x="34" y="35"/>
                      </a:lnTo>
                      <a:lnTo>
                        <a:pt x="31" y="32"/>
                      </a:lnTo>
                      <a:lnTo>
                        <a:pt x="29" y="30"/>
                      </a:lnTo>
                      <a:lnTo>
                        <a:pt x="26" y="26"/>
                      </a:lnTo>
                      <a:lnTo>
                        <a:pt x="24" y="24"/>
                      </a:lnTo>
                      <a:lnTo>
                        <a:pt x="21" y="21"/>
                      </a:lnTo>
                      <a:lnTo>
                        <a:pt x="19" y="19"/>
                      </a:lnTo>
                      <a:lnTo>
                        <a:pt x="15" y="16"/>
                      </a:lnTo>
                      <a:lnTo>
                        <a:pt x="13" y="13"/>
                      </a:lnTo>
                      <a:lnTo>
                        <a:pt x="10" y="10"/>
                      </a:lnTo>
                      <a:lnTo>
                        <a:pt x="8" y="8"/>
                      </a:lnTo>
                      <a:lnTo>
                        <a:pt x="5" y="5"/>
                      </a:lnTo>
                      <a:lnTo>
                        <a:pt x="3" y="3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64" name="Freeform 398"/>
                <p:cNvSpPr>
                  <a:spLocks/>
                </p:cNvSpPr>
                <p:nvPr/>
              </p:nvSpPr>
              <p:spPr bwMode="auto">
                <a:xfrm>
                  <a:off x="2882" y="2804"/>
                  <a:ext cx="55" cy="41"/>
                </a:xfrm>
                <a:custGeom>
                  <a:avLst/>
                  <a:gdLst>
                    <a:gd name="T0" fmla="*/ 54 w 219"/>
                    <a:gd name="T1" fmla="*/ 40 h 164"/>
                    <a:gd name="T2" fmla="*/ 53 w 219"/>
                    <a:gd name="T3" fmla="*/ 39 h 164"/>
                    <a:gd name="T4" fmla="*/ 51 w 219"/>
                    <a:gd name="T5" fmla="*/ 38 h 164"/>
                    <a:gd name="T6" fmla="*/ 50 w 219"/>
                    <a:gd name="T7" fmla="*/ 37 h 164"/>
                    <a:gd name="T8" fmla="*/ 49 w 219"/>
                    <a:gd name="T9" fmla="*/ 35 h 164"/>
                    <a:gd name="T10" fmla="*/ 47 w 219"/>
                    <a:gd name="T11" fmla="*/ 34 h 164"/>
                    <a:gd name="T12" fmla="*/ 46 w 219"/>
                    <a:gd name="T13" fmla="*/ 33 h 164"/>
                    <a:gd name="T14" fmla="*/ 44 w 219"/>
                    <a:gd name="T15" fmla="*/ 31 h 164"/>
                    <a:gd name="T16" fmla="*/ 43 w 219"/>
                    <a:gd name="T17" fmla="*/ 30 h 164"/>
                    <a:gd name="T18" fmla="*/ 41 w 219"/>
                    <a:gd name="T19" fmla="*/ 29 h 164"/>
                    <a:gd name="T20" fmla="*/ 40 w 219"/>
                    <a:gd name="T21" fmla="*/ 27 h 164"/>
                    <a:gd name="T22" fmla="*/ 38 w 219"/>
                    <a:gd name="T23" fmla="*/ 26 h 164"/>
                    <a:gd name="T24" fmla="*/ 36 w 219"/>
                    <a:gd name="T25" fmla="*/ 25 h 164"/>
                    <a:gd name="T26" fmla="*/ 35 w 219"/>
                    <a:gd name="T27" fmla="*/ 24 h 164"/>
                    <a:gd name="T28" fmla="*/ 33 w 219"/>
                    <a:gd name="T29" fmla="*/ 22 h 164"/>
                    <a:gd name="T30" fmla="*/ 32 w 219"/>
                    <a:gd name="T31" fmla="*/ 21 h 164"/>
                    <a:gd name="T32" fmla="*/ 30 w 219"/>
                    <a:gd name="T33" fmla="*/ 20 h 164"/>
                    <a:gd name="T34" fmla="*/ 28 w 219"/>
                    <a:gd name="T35" fmla="*/ 19 h 164"/>
                    <a:gd name="T36" fmla="*/ 27 w 219"/>
                    <a:gd name="T37" fmla="*/ 17 h 164"/>
                    <a:gd name="T38" fmla="*/ 25 w 219"/>
                    <a:gd name="T39" fmla="*/ 16 h 164"/>
                    <a:gd name="T40" fmla="*/ 23 w 219"/>
                    <a:gd name="T41" fmla="*/ 15 h 164"/>
                    <a:gd name="T42" fmla="*/ 22 w 219"/>
                    <a:gd name="T43" fmla="*/ 14 h 164"/>
                    <a:gd name="T44" fmla="*/ 20 w 219"/>
                    <a:gd name="T45" fmla="*/ 13 h 164"/>
                    <a:gd name="T46" fmla="*/ 18 w 219"/>
                    <a:gd name="T47" fmla="*/ 12 h 164"/>
                    <a:gd name="T48" fmla="*/ 16 w 219"/>
                    <a:gd name="T49" fmla="*/ 10 h 164"/>
                    <a:gd name="T50" fmla="*/ 15 w 219"/>
                    <a:gd name="T51" fmla="*/ 9 h 164"/>
                    <a:gd name="T52" fmla="*/ 13 w 219"/>
                    <a:gd name="T53" fmla="*/ 8 h 164"/>
                    <a:gd name="T54" fmla="*/ 11 w 219"/>
                    <a:gd name="T55" fmla="*/ 7 h 164"/>
                    <a:gd name="T56" fmla="*/ 9 w 219"/>
                    <a:gd name="T57" fmla="*/ 6 h 164"/>
                    <a:gd name="T58" fmla="*/ 7 w 219"/>
                    <a:gd name="T59" fmla="*/ 5 h 164"/>
                    <a:gd name="T60" fmla="*/ 6 w 219"/>
                    <a:gd name="T61" fmla="*/ 3 h 164"/>
                    <a:gd name="T62" fmla="*/ 4 w 219"/>
                    <a:gd name="T63" fmla="*/ 2 h 164"/>
                    <a:gd name="T64" fmla="*/ 2 w 219"/>
                    <a:gd name="T65" fmla="*/ 1 h 164"/>
                    <a:gd name="T66" fmla="*/ 0 w 219"/>
                    <a:gd name="T67" fmla="*/ 0 h 164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0" t="0" r="r" b="b"/>
                  <a:pathLst>
                    <a:path w="219" h="164">
                      <a:moveTo>
                        <a:pt x="219" y="164"/>
                      </a:moveTo>
                      <a:lnTo>
                        <a:pt x="216" y="161"/>
                      </a:lnTo>
                      <a:lnTo>
                        <a:pt x="213" y="158"/>
                      </a:lnTo>
                      <a:lnTo>
                        <a:pt x="211" y="156"/>
                      </a:lnTo>
                      <a:lnTo>
                        <a:pt x="208" y="153"/>
                      </a:lnTo>
                      <a:lnTo>
                        <a:pt x="205" y="151"/>
                      </a:lnTo>
                      <a:lnTo>
                        <a:pt x="202" y="148"/>
                      </a:lnTo>
                      <a:lnTo>
                        <a:pt x="200" y="146"/>
                      </a:lnTo>
                      <a:lnTo>
                        <a:pt x="196" y="143"/>
                      </a:lnTo>
                      <a:lnTo>
                        <a:pt x="194" y="140"/>
                      </a:lnTo>
                      <a:lnTo>
                        <a:pt x="191" y="137"/>
                      </a:lnTo>
                      <a:lnTo>
                        <a:pt x="187" y="135"/>
                      </a:lnTo>
                      <a:lnTo>
                        <a:pt x="185" y="132"/>
                      </a:lnTo>
                      <a:lnTo>
                        <a:pt x="182" y="130"/>
                      </a:lnTo>
                      <a:lnTo>
                        <a:pt x="179" y="127"/>
                      </a:lnTo>
                      <a:lnTo>
                        <a:pt x="176" y="125"/>
                      </a:lnTo>
                      <a:lnTo>
                        <a:pt x="172" y="122"/>
                      </a:lnTo>
                      <a:lnTo>
                        <a:pt x="170" y="120"/>
                      </a:lnTo>
                      <a:lnTo>
                        <a:pt x="168" y="117"/>
                      </a:lnTo>
                      <a:lnTo>
                        <a:pt x="164" y="114"/>
                      </a:lnTo>
                      <a:lnTo>
                        <a:pt x="161" y="111"/>
                      </a:lnTo>
                      <a:lnTo>
                        <a:pt x="158" y="109"/>
                      </a:lnTo>
                      <a:lnTo>
                        <a:pt x="155" y="106"/>
                      </a:lnTo>
                      <a:lnTo>
                        <a:pt x="151" y="104"/>
                      </a:lnTo>
                      <a:lnTo>
                        <a:pt x="149" y="101"/>
                      </a:lnTo>
                      <a:lnTo>
                        <a:pt x="145" y="99"/>
                      </a:lnTo>
                      <a:lnTo>
                        <a:pt x="143" y="96"/>
                      </a:lnTo>
                      <a:lnTo>
                        <a:pt x="139" y="94"/>
                      </a:lnTo>
                      <a:lnTo>
                        <a:pt x="135" y="91"/>
                      </a:lnTo>
                      <a:lnTo>
                        <a:pt x="133" y="89"/>
                      </a:lnTo>
                      <a:lnTo>
                        <a:pt x="129" y="86"/>
                      </a:lnTo>
                      <a:lnTo>
                        <a:pt x="127" y="84"/>
                      </a:lnTo>
                      <a:lnTo>
                        <a:pt x="123" y="81"/>
                      </a:lnTo>
                      <a:lnTo>
                        <a:pt x="119" y="79"/>
                      </a:lnTo>
                      <a:lnTo>
                        <a:pt x="117" y="77"/>
                      </a:lnTo>
                      <a:lnTo>
                        <a:pt x="113" y="74"/>
                      </a:lnTo>
                      <a:lnTo>
                        <a:pt x="109" y="72"/>
                      </a:lnTo>
                      <a:lnTo>
                        <a:pt x="107" y="69"/>
                      </a:lnTo>
                      <a:lnTo>
                        <a:pt x="103" y="67"/>
                      </a:lnTo>
                      <a:lnTo>
                        <a:pt x="100" y="64"/>
                      </a:lnTo>
                      <a:lnTo>
                        <a:pt x="96" y="62"/>
                      </a:lnTo>
                      <a:lnTo>
                        <a:pt x="93" y="59"/>
                      </a:lnTo>
                      <a:lnTo>
                        <a:pt x="90" y="58"/>
                      </a:lnTo>
                      <a:lnTo>
                        <a:pt x="86" y="56"/>
                      </a:lnTo>
                      <a:lnTo>
                        <a:pt x="82" y="53"/>
                      </a:lnTo>
                      <a:lnTo>
                        <a:pt x="80" y="51"/>
                      </a:lnTo>
                      <a:lnTo>
                        <a:pt x="76" y="48"/>
                      </a:lnTo>
                      <a:lnTo>
                        <a:pt x="72" y="46"/>
                      </a:lnTo>
                      <a:lnTo>
                        <a:pt x="69" y="43"/>
                      </a:lnTo>
                      <a:lnTo>
                        <a:pt x="65" y="41"/>
                      </a:lnTo>
                      <a:lnTo>
                        <a:pt x="61" y="38"/>
                      </a:lnTo>
                      <a:lnTo>
                        <a:pt x="59" y="36"/>
                      </a:lnTo>
                      <a:lnTo>
                        <a:pt x="55" y="34"/>
                      </a:lnTo>
                      <a:lnTo>
                        <a:pt x="51" y="32"/>
                      </a:lnTo>
                      <a:lnTo>
                        <a:pt x="48" y="30"/>
                      </a:lnTo>
                      <a:lnTo>
                        <a:pt x="44" y="27"/>
                      </a:lnTo>
                      <a:lnTo>
                        <a:pt x="40" y="25"/>
                      </a:lnTo>
                      <a:lnTo>
                        <a:pt x="37" y="22"/>
                      </a:lnTo>
                      <a:lnTo>
                        <a:pt x="33" y="20"/>
                      </a:lnTo>
                      <a:lnTo>
                        <a:pt x="29" y="18"/>
                      </a:lnTo>
                      <a:lnTo>
                        <a:pt x="25" y="16"/>
                      </a:lnTo>
                      <a:lnTo>
                        <a:pt x="22" y="13"/>
                      </a:lnTo>
                      <a:lnTo>
                        <a:pt x="18" y="11"/>
                      </a:lnTo>
                      <a:lnTo>
                        <a:pt x="14" y="9"/>
                      </a:lnTo>
                      <a:lnTo>
                        <a:pt x="11" y="7"/>
                      </a:lnTo>
                      <a:lnTo>
                        <a:pt x="7" y="5"/>
                      </a:lnTo>
                      <a:lnTo>
                        <a:pt x="3" y="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65" name="Line 399"/>
                <p:cNvSpPr>
                  <a:spLocks noChangeShapeType="1"/>
                </p:cNvSpPr>
                <p:nvPr/>
              </p:nvSpPr>
              <p:spPr bwMode="auto">
                <a:xfrm flipH="1" flipV="1">
                  <a:off x="2467" y="3044"/>
                  <a:ext cx="37" cy="21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66" name="Line 400"/>
                <p:cNvSpPr>
                  <a:spLocks noChangeShapeType="1"/>
                </p:cNvSpPr>
                <p:nvPr/>
              </p:nvSpPr>
              <p:spPr bwMode="auto">
                <a:xfrm flipH="1">
                  <a:off x="2504" y="3045"/>
                  <a:ext cx="34" cy="20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67" name="Freeform 401"/>
                <p:cNvSpPr>
                  <a:spLocks/>
                </p:cNvSpPr>
                <p:nvPr/>
              </p:nvSpPr>
              <p:spPr bwMode="auto">
                <a:xfrm>
                  <a:off x="2233" y="3174"/>
                  <a:ext cx="43" cy="120"/>
                </a:xfrm>
                <a:custGeom>
                  <a:avLst/>
                  <a:gdLst>
                    <a:gd name="T0" fmla="*/ 2 w 173"/>
                    <a:gd name="T1" fmla="*/ 119 h 481"/>
                    <a:gd name="T2" fmla="*/ 5 w 173"/>
                    <a:gd name="T3" fmla="*/ 117 h 481"/>
                    <a:gd name="T4" fmla="*/ 7 w 173"/>
                    <a:gd name="T5" fmla="*/ 115 h 481"/>
                    <a:gd name="T6" fmla="*/ 10 w 173"/>
                    <a:gd name="T7" fmla="*/ 114 h 481"/>
                    <a:gd name="T8" fmla="*/ 13 w 173"/>
                    <a:gd name="T9" fmla="*/ 112 h 481"/>
                    <a:gd name="T10" fmla="*/ 15 w 173"/>
                    <a:gd name="T11" fmla="*/ 110 h 481"/>
                    <a:gd name="T12" fmla="*/ 18 w 173"/>
                    <a:gd name="T13" fmla="*/ 108 h 481"/>
                    <a:gd name="T14" fmla="*/ 20 w 173"/>
                    <a:gd name="T15" fmla="*/ 106 h 481"/>
                    <a:gd name="T16" fmla="*/ 22 w 173"/>
                    <a:gd name="T17" fmla="*/ 104 h 481"/>
                    <a:gd name="T18" fmla="*/ 24 w 173"/>
                    <a:gd name="T19" fmla="*/ 102 h 481"/>
                    <a:gd name="T20" fmla="*/ 26 w 173"/>
                    <a:gd name="T21" fmla="*/ 100 h 481"/>
                    <a:gd name="T22" fmla="*/ 28 w 173"/>
                    <a:gd name="T23" fmla="*/ 98 h 481"/>
                    <a:gd name="T24" fmla="*/ 30 w 173"/>
                    <a:gd name="T25" fmla="*/ 95 h 481"/>
                    <a:gd name="T26" fmla="*/ 31 w 173"/>
                    <a:gd name="T27" fmla="*/ 93 h 481"/>
                    <a:gd name="T28" fmla="*/ 33 w 173"/>
                    <a:gd name="T29" fmla="*/ 91 h 481"/>
                    <a:gd name="T30" fmla="*/ 35 w 173"/>
                    <a:gd name="T31" fmla="*/ 89 h 481"/>
                    <a:gd name="T32" fmla="*/ 36 w 173"/>
                    <a:gd name="T33" fmla="*/ 87 h 481"/>
                    <a:gd name="T34" fmla="*/ 37 w 173"/>
                    <a:gd name="T35" fmla="*/ 84 h 481"/>
                    <a:gd name="T36" fmla="*/ 38 w 173"/>
                    <a:gd name="T37" fmla="*/ 82 h 481"/>
                    <a:gd name="T38" fmla="*/ 39 w 173"/>
                    <a:gd name="T39" fmla="*/ 80 h 481"/>
                    <a:gd name="T40" fmla="*/ 40 w 173"/>
                    <a:gd name="T41" fmla="*/ 77 h 481"/>
                    <a:gd name="T42" fmla="*/ 41 w 173"/>
                    <a:gd name="T43" fmla="*/ 75 h 481"/>
                    <a:gd name="T44" fmla="*/ 41 w 173"/>
                    <a:gd name="T45" fmla="*/ 73 h 481"/>
                    <a:gd name="T46" fmla="*/ 42 w 173"/>
                    <a:gd name="T47" fmla="*/ 70 h 481"/>
                    <a:gd name="T48" fmla="*/ 43 w 173"/>
                    <a:gd name="T49" fmla="*/ 68 h 481"/>
                    <a:gd name="T50" fmla="*/ 43 w 173"/>
                    <a:gd name="T51" fmla="*/ 66 h 481"/>
                    <a:gd name="T52" fmla="*/ 43 w 173"/>
                    <a:gd name="T53" fmla="*/ 63 h 481"/>
                    <a:gd name="T54" fmla="*/ 43 w 173"/>
                    <a:gd name="T55" fmla="*/ 61 h 481"/>
                    <a:gd name="T56" fmla="*/ 43 w 173"/>
                    <a:gd name="T57" fmla="*/ 59 h 481"/>
                    <a:gd name="T58" fmla="*/ 43 w 173"/>
                    <a:gd name="T59" fmla="*/ 56 h 481"/>
                    <a:gd name="T60" fmla="*/ 43 w 173"/>
                    <a:gd name="T61" fmla="*/ 54 h 481"/>
                    <a:gd name="T62" fmla="*/ 42 w 173"/>
                    <a:gd name="T63" fmla="*/ 51 h 481"/>
                    <a:gd name="T64" fmla="*/ 42 w 173"/>
                    <a:gd name="T65" fmla="*/ 49 h 481"/>
                    <a:gd name="T66" fmla="*/ 41 w 173"/>
                    <a:gd name="T67" fmla="*/ 47 h 481"/>
                    <a:gd name="T68" fmla="*/ 40 w 173"/>
                    <a:gd name="T69" fmla="*/ 44 h 481"/>
                    <a:gd name="T70" fmla="*/ 40 w 173"/>
                    <a:gd name="T71" fmla="*/ 42 h 481"/>
                    <a:gd name="T72" fmla="*/ 39 w 173"/>
                    <a:gd name="T73" fmla="*/ 39 h 481"/>
                    <a:gd name="T74" fmla="*/ 38 w 173"/>
                    <a:gd name="T75" fmla="*/ 37 h 481"/>
                    <a:gd name="T76" fmla="*/ 37 w 173"/>
                    <a:gd name="T77" fmla="*/ 35 h 481"/>
                    <a:gd name="T78" fmla="*/ 35 w 173"/>
                    <a:gd name="T79" fmla="*/ 33 h 481"/>
                    <a:gd name="T80" fmla="*/ 34 w 173"/>
                    <a:gd name="T81" fmla="*/ 30 h 481"/>
                    <a:gd name="T82" fmla="*/ 32 w 173"/>
                    <a:gd name="T83" fmla="*/ 28 h 481"/>
                    <a:gd name="T84" fmla="*/ 31 w 173"/>
                    <a:gd name="T85" fmla="*/ 26 h 481"/>
                    <a:gd name="T86" fmla="*/ 29 w 173"/>
                    <a:gd name="T87" fmla="*/ 24 h 481"/>
                    <a:gd name="T88" fmla="*/ 27 w 173"/>
                    <a:gd name="T89" fmla="*/ 22 h 481"/>
                    <a:gd name="T90" fmla="*/ 25 w 173"/>
                    <a:gd name="T91" fmla="*/ 20 h 481"/>
                    <a:gd name="T92" fmla="*/ 23 w 173"/>
                    <a:gd name="T93" fmla="*/ 17 h 481"/>
                    <a:gd name="T94" fmla="*/ 21 w 173"/>
                    <a:gd name="T95" fmla="*/ 15 h 481"/>
                    <a:gd name="T96" fmla="*/ 19 w 173"/>
                    <a:gd name="T97" fmla="*/ 13 h 481"/>
                    <a:gd name="T98" fmla="*/ 17 w 173"/>
                    <a:gd name="T99" fmla="*/ 12 h 481"/>
                    <a:gd name="T100" fmla="*/ 15 w 173"/>
                    <a:gd name="T101" fmla="*/ 9 h 481"/>
                    <a:gd name="T102" fmla="*/ 12 w 173"/>
                    <a:gd name="T103" fmla="*/ 8 h 481"/>
                    <a:gd name="T104" fmla="*/ 9 w 173"/>
                    <a:gd name="T105" fmla="*/ 6 h 481"/>
                    <a:gd name="T106" fmla="*/ 6 w 173"/>
                    <a:gd name="T107" fmla="*/ 4 h 481"/>
                    <a:gd name="T108" fmla="*/ 4 w 173"/>
                    <a:gd name="T109" fmla="*/ 2 h 481"/>
                    <a:gd name="T110" fmla="*/ 1 w 173"/>
                    <a:gd name="T111" fmla="*/ 0 h 481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0" t="0" r="r" b="b"/>
                  <a:pathLst>
                    <a:path w="173" h="481">
                      <a:moveTo>
                        <a:pt x="0" y="481"/>
                      </a:moveTo>
                      <a:lnTo>
                        <a:pt x="4" y="480"/>
                      </a:lnTo>
                      <a:lnTo>
                        <a:pt x="8" y="477"/>
                      </a:lnTo>
                      <a:lnTo>
                        <a:pt x="12" y="475"/>
                      </a:lnTo>
                      <a:lnTo>
                        <a:pt x="17" y="472"/>
                      </a:lnTo>
                      <a:lnTo>
                        <a:pt x="20" y="470"/>
                      </a:lnTo>
                      <a:lnTo>
                        <a:pt x="24" y="467"/>
                      </a:lnTo>
                      <a:lnTo>
                        <a:pt x="26" y="465"/>
                      </a:lnTo>
                      <a:lnTo>
                        <a:pt x="30" y="462"/>
                      </a:lnTo>
                      <a:lnTo>
                        <a:pt x="34" y="460"/>
                      </a:lnTo>
                      <a:lnTo>
                        <a:pt x="38" y="457"/>
                      </a:lnTo>
                      <a:lnTo>
                        <a:pt x="41" y="455"/>
                      </a:lnTo>
                      <a:lnTo>
                        <a:pt x="45" y="452"/>
                      </a:lnTo>
                      <a:lnTo>
                        <a:pt x="49" y="450"/>
                      </a:lnTo>
                      <a:lnTo>
                        <a:pt x="51" y="447"/>
                      </a:lnTo>
                      <a:lnTo>
                        <a:pt x="55" y="445"/>
                      </a:lnTo>
                      <a:lnTo>
                        <a:pt x="59" y="442"/>
                      </a:lnTo>
                      <a:lnTo>
                        <a:pt x="61" y="440"/>
                      </a:lnTo>
                      <a:lnTo>
                        <a:pt x="65" y="438"/>
                      </a:lnTo>
                      <a:lnTo>
                        <a:pt x="67" y="435"/>
                      </a:lnTo>
                      <a:lnTo>
                        <a:pt x="71" y="433"/>
                      </a:lnTo>
                      <a:lnTo>
                        <a:pt x="73" y="430"/>
                      </a:lnTo>
                      <a:lnTo>
                        <a:pt x="77" y="426"/>
                      </a:lnTo>
                      <a:lnTo>
                        <a:pt x="80" y="424"/>
                      </a:lnTo>
                      <a:lnTo>
                        <a:pt x="83" y="421"/>
                      </a:lnTo>
                      <a:lnTo>
                        <a:pt x="86" y="419"/>
                      </a:lnTo>
                      <a:lnTo>
                        <a:pt x="88" y="417"/>
                      </a:lnTo>
                      <a:lnTo>
                        <a:pt x="92" y="414"/>
                      </a:lnTo>
                      <a:lnTo>
                        <a:pt x="94" y="410"/>
                      </a:lnTo>
                      <a:lnTo>
                        <a:pt x="97" y="408"/>
                      </a:lnTo>
                      <a:lnTo>
                        <a:pt x="99" y="405"/>
                      </a:lnTo>
                      <a:lnTo>
                        <a:pt x="102" y="403"/>
                      </a:lnTo>
                      <a:lnTo>
                        <a:pt x="105" y="399"/>
                      </a:lnTo>
                      <a:lnTo>
                        <a:pt x="108" y="397"/>
                      </a:lnTo>
                      <a:lnTo>
                        <a:pt x="110" y="394"/>
                      </a:lnTo>
                      <a:lnTo>
                        <a:pt x="113" y="391"/>
                      </a:lnTo>
                      <a:lnTo>
                        <a:pt x="115" y="388"/>
                      </a:lnTo>
                      <a:lnTo>
                        <a:pt x="117" y="386"/>
                      </a:lnTo>
                      <a:lnTo>
                        <a:pt x="119" y="382"/>
                      </a:lnTo>
                      <a:lnTo>
                        <a:pt x="122" y="379"/>
                      </a:lnTo>
                      <a:lnTo>
                        <a:pt x="124" y="377"/>
                      </a:lnTo>
                      <a:lnTo>
                        <a:pt x="126" y="373"/>
                      </a:lnTo>
                      <a:lnTo>
                        <a:pt x="128" y="371"/>
                      </a:lnTo>
                      <a:lnTo>
                        <a:pt x="130" y="368"/>
                      </a:lnTo>
                      <a:lnTo>
                        <a:pt x="133" y="365"/>
                      </a:lnTo>
                      <a:lnTo>
                        <a:pt x="134" y="362"/>
                      </a:lnTo>
                      <a:lnTo>
                        <a:pt x="136" y="358"/>
                      </a:lnTo>
                      <a:lnTo>
                        <a:pt x="139" y="356"/>
                      </a:lnTo>
                      <a:lnTo>
                        <a:pt x="140" y="353"/>
                      </a:lnTo>
                      <a:lnTo>
                        <a:pt x="141" y="350"/>
                      </a:lnTo>
                      <a:lnTo>
                        <a:pt x="144" y="347"/>
                      </a:lnTo>
                      <a:lnTo>
                        <a:pt x="145" y="344"/>
                      </a:lnTo>
                      <a:lnTo>
                        <a:pt x="147" y="341"/>
                      </a:lnTo>
                      <a:lnTo>
                        <a:pt x="149" y="337"/>
                      </a:lnTo>
                      <a:lnTo>
                        <a:pt x="150" y="335"/>
                      </a:lnTo>
                      <a:lnTo>
                        <a:pt x="151" y="331"/>
                      </a:lnTo>
                      <a:lnTo>
                        <a:pt x="152" y="329"/>
                      </a:lnTo>
                      <a:lnTo>
                        <a:pt x="155" y="325"/>
                      </a:lnTo>
                      <a:lnTo>
                        <a:pt x="156" y="323"/>
                      </a:lnTo>
                      <a:lnTo>
                        <a:pt x="157" y="319"/>
                      </a:lnTo>
                      <a:lnTo>
                        <a:pt x="159" y="316"/>
                      </a:lnTo>
                      <a:lnTo>
                        <a:pt x="160" y="313"/>
                      </a:lnTo>
                      <a:lnTo>
                        <a:pt x="161" y="310"/>
                      </a:lnTo>
                      <a:lnTo>
                        <a:pt x="162" y="306"/>
                      </a:lnTo>
                      <a:lnTo>
                        <a:pt x="162" y="304"/>
                      </a:lnTo>
                      <a:lnTo>
                        <a:pt x="164" y="300"/>
                      </a:lnTo>
                      <a:lnTo>
                        <a:pt x="165" y="298"/>
                      </a:lnTo>
                      <a:lnTo>
                        <a:pt x="166" y="294"/>
                      </a:lnTo>
                      <a:lnTo>
                        <a:pt x="166" y="292"/>
                      </a:lnTo>
                      <a:lnTo>
                        <a:pt x="167" y="288"/>
                      </a:lnTo>
                      <a:lnTo>
                        <a:pt x="169" y="285"/>
                      </a:lnTo>
                      <a:lnTo>
                        <a:pt x="169" y="282"/>
                      </a:lnTo>
                      <a:lnTo>
                        <a:pt x="170" y="279"/>
                      </a:lnTo>
                      <a:lnTo>
                        <a:pt x="170" y="276"/>
                      </a:lnTo>
                      <a:lnTo>
                        <a:pt x="171" y="272"/>
                      </a:lnTo>
                      <a:lnTo>
                        <a:pt x="171" y="269"/>
                      </a:lnTo>
                      <a:lnTo>
                        <a:pt x="171" y="266"/>
                      </a:lnTo>
                      <a:lnTo>
                        <a:pt x="172" y="263"/>
                      </a:lnTo>
                      <a:lnTo>
                        <a:pt x="172" y="260"/>
                      </a:lnTo>
                      <a:lnTo>
                        <a:pt x="172" y="257"/>
                      </a:lnTo>
                      <a:lnTo>
                        <a:pt x="172" y="253"/>
                      </a:lnTo>
                      <a:lnTo>
                        <a:pt x="173" y="250"/>
                      </a:lnTo>
                      <a:lnTo>
                        <a:pt x="173" y="247"/>
                      </a:lnTo>
                      <a:lnTo>
                        <a:pt x="173" y="243"/>
                      </a:lnTo>
                      <a:lnTo>
                        <a:pt x="173" y="241"/>
                      </a:lnTo>
                      <a:lnTo>
                        <a:pt x="173" y="237"/>
                      </a:lnTo>
                      <a:lnTo>
                        <a:pt x="173" y="235"/>
                      </a:lnTo>
                      <a:lnTo>
                        <a:pt x="173" y="231"/>
                      </a:lnTo>
                      <a:lnTo>
                        <a:pt x="172" y="227"/>
                      </a:lnTo>
                      <a:lnTo>
                        <a:pt x="172" y="225"/>
                      </a:lnTo>
                      <a:lnTo>
                        <a:pt x="172" y="221"/>
                      </a:lnTo>
                      <a:lnTo>
                        <a:pt x="172" y="219"/>
                      </a:lnTo>
                      <a:lnTo>
                        <a:pt x="171" y="215"/>
                      </a:lnTo>
                      <a:lnTo>
                        <a:pt x="171" y="213"/>
                      </a:lnTo>
                      <a:lnTo>
                        <a:pt x="171" y="209"/>
                      </a:lnTo>
                      <a:lnTo>
                        <a:pt x="170" y="205"/>
                      </a:lnTo>
                      <a:lnTo>
                        <a:pt x="170" y="203"/>
                      </a:lnTo>
                      <a:lnTo>
                        <a:pt x="169" y="199"/>
                      </a:lnTo>
                      <a:lnTo>
                        <a:pt x="169" y="196"/>
                      </a:lnTo>
                      <a:lnTo>
                        <a:pt x="167" y="193"/>
                      </a:lnTo>
                      <a:lnTo>
                        <a:pt x="166" y="190"/>
                      </a:lnTo>
                      <a:lnTo>
                        <a:pt x="166" y="187"/>
                      </a:lnTo>
                      <a:lnTo>
                        <a:pt x="165" y="184"/>
                      </a:lnTo>
                      <a:lnTo>
                        <a:pt x="164" y="180"/>
                      </a:lnTo>
                      <a:lnTo>
                        <a:pt x="162" y="178"/>
                      </a:lnTo>
                      <a:lnTo>
                        <a:pt x="162" y="174"/>
                      </a:lnTo>
                      <a:lnTo>
                        <a:pt x="161" y="172"/>
                      </a:lnTo>
                      <a:lnTo>
                        <a:pt x="160" y="168"/>
                      </a:lnTo>
                      <a:lnTo>
                        <a:pt x="159" y="164"/>
                      </a:lnTo>
                      <a:lnTo>
                        <a:pt x="157" y="162"/>
                      </a:lnTo>
                      <a:lnTo>
                        <a:pt x="156" y="158"/>
                      </a:lnTo>
                      <a:lnTo>
                        <a:pt x="155" y="156"/>
                      </a:lnTo>
                      <a:lnTo>
                        <a:pt x="152" y="152"/>
                      </a:lnTo>
                      <a:lnTo>
                        <a:pt x="151" y="149"/>
                      </a:lnTo>
                      <a:lnTo>
                        <a:pt x="150" y="147"/>
                      </a:lnTo>
                      <a:lnTo>
                        <a:pt x="149" y="143"/>
                      </a:lnTo>
                      <a:lnTo>
                        <a:pt x="147" y="141"/>
                      </a:lnTo>
                      <a:lnTo>
                        <a:pt x="145" y="137"/>
                      </a:lnTo>
                      <a:lnTo>
                        <a:pt x="144" y="135"/>
                      </a:lnTo>
                      <a:lnTo>
                        <a:pt x="141" y="131"/>
                      </a:lnTo>
                      <a:lnTo>
                        <a:pt x="140" y="128"/>
                      </a:lnTo>
                      <a:lnTo>
                        <a:pt x="139" y="125"/>
                      </a:lnTo>
                      <a:lnTo>
                        <a:pt x="136" y="122"/>
                      </a:lnTo>
                      <a:lnTo>
                        <a:pt x="134" y="120"/>
                      </a:lnTo>
                      <a:lnTo>
                        <a:pt x="133" y="116"/>
                      </a:lnTo>
                      <a:lnTo>
                        <a:pt x="130" y="114"/>
                      </a:lnTo>
                      <a:lnTo>
                        <a:pt x="128" y="110"/>
                      </a:lnTo>
                      <a:lnTo>
                        <a:pt x="126" y="107"/>
                      </a:lnTo>
                      <a:lnTo>
                        <a:pt x="124" y="105"/>
                      </a:lnTo>
                      <a:lnTo>
                        <a:pt x="122" y="101"/>
                      </a:lnTo>
                      <a:lnTo>
                        <a:pt x="119" y="99"/>
                      </a:lnTo>
                      <a:lnTo>
                        <a:pt x="117" y="96"/>
                      </a:lnTo>
                      <a:lnTo>
                        <a:pt x="115" y="93"/>
                      </a:lnTo>
                      <a:lnTo>
                        <a:pt x="113" y="90"/>
                      </a:lnTo>
                      <a:lnTo>
                        <a:pt x="110" y="88"/>
                      </a:lnTo>
                      <a:lnTo>
                        <a:pt x="108" y="84"/>
                      </a:lnTo>
                      <a:lnTo>
                        <a:pt x="105" y="81"/>
                      </a:lnTo>
                      <a:lnTo>
                        <a:pt x="102" y="79"/>
                      </a:lnTo>
                      <a:lnTo>
                        <a:pt x="99" y="77"/>
                      </a:lnTo>
                      <a:lnTo>
                        <a:pt x="97" y="73"/>
                      </a:lnTo>
                      <a:lnTo>
                        <a:pt x="94" y="70"/>
                      </a:lnTo>
                      <a:lnTo>
                        <a:pt x="92" y="68"/>
                      </a:lnTo>
                      <a:lnTo>
                        <a:pt x="88" y="65"/>
                      </a:lnTo>
                      <a:lnTo>
                        <a:pt x="86" y="62"/>
                      </a:lnTo>
                      <a:lnTo>
                        <a:pt x="83" y="59"/>
                      </a:lnTo>
                      <a:lnTo>
                        <a:pt x="80" y="57"/>
                      </a:lnTo>
                      <a:lnTo>
                        <a:pt x="77" y="54"/>
                      </a:lnTo>
                      <a:lnTo>
                        <a:pt x="73" y="52"/>
                      </a:lnTo>
                      <a:lnTo>
                        <a:pt x="71" y="49"/>
                      </a:lnTo>
                      <a:lnTo>
                        <a:pt x="67" y="47"/>
                      </a:lnTo>
                      <a:lnTo>
                        <a:pt x="65" y="43"/>
                      </a:lnTo>
                      <a:lnTo>
                        <a:pt x="61" y="41"/>
                      </a:lnTo>
                      <a:lnTo>
                        <a:pt x="59" y="38"/>
                      </a:lnTo>
                      <a:lnTo>
                        <a:pt x="55" y="36"/>
                      </a:lnTo>
                      <a:lnTo>
                        <a:pt x="51" y="33"/>
                      </a:lnTo>
                      <a:lnTo>
                        <a:pt x="49" y="31"/>
                      </a:lnTo>
                      <a:lnTo>
                        <a:pt x="45" y="28"/>
                      </a:lnTo>
                      <a:lnTo>
                        <a:pt x="41" y="26"/>
                      </a:lnTo>
                      <a:lnTo>
                        <a:pt x="38" y="23"/>
                      </a:lnTo>
                      <a:lnTo>
                        <a:pt x="34" y="21"/>
                      </a:lnTo>
                      <a:lnTo>
                        <a:pt x="30" y="18"/>
                      </a:lnTo>
                      <a:lnTo>
                        <a:pt x="26" y="16"/>
                      </a:lnTo>
                      <a:lnTo>
                        <a:pt x="24" y="13"/>
                      </a:lnTo>
                      <a:lnTo>
                        <a:pt x="20" y="11"/>
                      </a:lnTo>
                      <a:lnTo>
                        <a:pt x="17" y="10"/>
                      </a:lnTo>
                      <a:lnTo>
                        <a:pt x="12" y="7"/>
                      </a:lnTo>
                      <a:lnTo>
                        <a:pt x="8" y="5"/>
                      </a:lnTo>
                      <a:lnTo>
                        <a:pt x="4" y="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68" name="Line 402"/>
                <p:cNvSpPr>
                  <a:spLocks noChangeShapeType="1"/>
                </p:cNvSpPr>
                <p:nvPr/>
              </p:nvSpPr>
              <p:spPr bwMode="auto">
                <a:xfrm flipH="1">
                  <a:off x="1857" y="3294"/>
                  <a:ext cx="376" cy="218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69" name="Freeform 403"/>
                <p:cNvSpPr>
                  <a:spLocks/>
                </p:cNvSpPr>
                <p:nvPr/>
              </p:nvSpPr>
              <p:spPr bwMode="auto">
                <a:xfrm>
                  <a:off x="2178" y="3206"/>
                  <a:ext cx="20" cy="56"/>
                </a:xfrm>
                <a:custGeom>
                  <a:avLst/>
                  <a:gdLst>
                    <a:gd name="T0" fmla="*/ 1 w 80"/>
                    <a:gd name="T1" fmla="*/ 56 h 226"/>
                    <a:gd name="T2" fmla="*/ 2 w 80"/>
                    <a:gd name="T3" fmla="*/ 55 h 226"/>
                    <a:gd name="T4" fmla="*/ 3 w 80"/>
                    <a:gd name="T5" fmla="*/ 54 h 226"/>
                    <a:gd name="T6" fmla="*/ 4 w 80"/>
                    <a:gd name="T7" fmla="*/ 54 h 226"/>
                    <a:gd name="T8" fmla="*/ 5 w 80"/>
                    <a:gd name="T9" fmla="*/ 53 h 226"/>
                    <a:gd name="T10" fmla="*/ 6 w 80"/>
                    <a:gd name="T11" fmla="*/ 52 h 226"/>
                    <a:gd name="T12" fmla="*/ 7 w 80"/>
                    <a:gd name="T13" fmla="*/ 51 h 226"/>
                    <a:gd name="T14" fmla="*/ 8 w 80"/>
                    <a:gd name="T15" fmla="*/ 50 h 226"/>
                    <a:gd name="T16" fmla="*/ 9 w 80"/>
                    <a:gd name="T17" fmla="*/ 50 h 226"/>
                    <a:gd name="T18" fmla="*/ 10 w 80"/>
                    <a:gd name="T19" fmla="*/ 49 h 226"/>
                    <a:gd name="T20" fmla="*/ 11 w 80"/>
                    <a:gd name="T21" fmla="*/ 48 h 226"/>
                    <a:gd name="T22" fmla="*/ 12 w 80"/>
                    <a:gd name="T23" fmla="*/ 47 h 226"/>
                    <a:gd name="T24" fmla="*/ 13 w 80"/>
                    <a:gd name="T25" fmla="*/ 46 h 226"/>
                    <a:gd name="T26" fmla="*/ 14 w 80"/>
                    <a:gd name="T27" fmla="*/ 45 h 226"/>
                    <a:gd name="T28" fmla="*/ 14 w 80"/>
                    <a:gd name="T29" fmla="*/ 44 h 226"/>
                    <a:gd name="T30" fmla="*/ 15 w 80"/>
                    <a:gd name="T31" fmla="*/ 43 h 226"/>
                    <a:gd name="T32" fmla="*/ 16 w 80"/>
                    <a:gd name="T33" fmla="*/ 42 h 226"/>
                    <a:gd name="T34" fmla="*/ 16 w 80"/>
                    <a:gd name="T35" fmla="*/ 41 h 226"/>
                    <a:gd name="T36" fmla="*/ 17 w 80"/>
                    <a:gd name="T37" fmla="*/ 40 h 226"/>
                    <a:gd name="T38" fmla="*/ 17 w 80"/>
                    <a:gd name="T39" fmla="*/ 40 h 226"/>
                    <a:gd name="T40" fmla="*/ 18 w 80"/>
                    <a:gd name="T41" fmla="*/ 39 h 226"/>
                    <a:gd name="T42" fmla="*/ 18 w 80"/>
                    <a:gd name="T43" fmla="*/ 38 h 226"/>
                    <a:gd name="T44" fmla="*/ 19 w 80"/>
                    <a:gd name="T45" fmla="*/ 36 h 226"/>
                    <a:gd name="T46" fmla="*/ 19 w 80"/>
                    <a:gd name="T47" fmla="*/ 36 h 226"/>
                    <a:gd name="T48" fmla="*/ 19 w 80"/>
                    <a:gd name="T49" fmla="*/ 35 h 226"/>
                    <a:gd name="T50" fmla="*/ 19 w 80"/>
                    <a:gd name="T51" fmla="*/ 34 h 226"/>
                    <a:gd name="T52" fmla="*/ 20 w 80"/>
                    <a:gd name="T53" fmla="*/ 32 h 226"/>
                    <a:gd name="T54" fmla="*/ 20 w 80"/>
                    <a:gd name="T55" fmla="*/ 32 h 226"/>
                    <a:gd name="T56" fmla="*/ 20 w 80"/>
                    <a:gd name="T57" fmla="*/ 31 h 226"/>
                    <a:gd name="T58" fmla="*/ 20 w 80"/>
                    <a:gd name="T59" fmla="*/ 30 h 226"/>
                    <a:gd name="T60" fmla="*/ 20 w 80"/>
                    <a:gd name="T61" fmla="*/ 28 h 226"/>
                    <a:gd name="T62" fmla="*/ 20 w 80"/>
                    <a:gd name="T63" fmla="*/ 28 h 226"/>
                    <a:gd name="T64" fmla="*/ 20 w 80"/>
                    <a:gd name="T65" fmla="*/ 27 h 226"/>
                    <a:gd name="T66" fmla="*/ 20 w 80"/>
                    <a:gd name="T67" fmla="*/ 26 h 226"/>
                    <a:gd name="T68" fmla="*/ 20 w 80"/>
                    <a:gd name="T69" fmla="*/ 25 h 226"/>
                    <a:gd name="T70" fmla="*/ 20 w 80"/>
                    <a:gd name="T71" fmla="*/ 24 h 226"/>
                    <a:gd name="T72" fmla="*/ 19 w 80"/>
                    <a:gd name="T73" fmla="*/ 23 h 226"/>
                    <a:gd name="T74" fmla="*/ 19 w 80"/>
                    <a:gd name="T75" fmla="*/ 22 h 226"/>
                    <a:gd name="T76" fmla="*/ 19 w 80"/>
                    <a:gd name="T77" fmla="*/ 21 h 226"/>
                    <a:gd name="T78" fmla="*/ 19 w 80"/>
                    <a:gd name="T79" fmla="*/ 20 h 226"/>
                    <a:gd name="T80" fmla="*/ 18 w 80"/>
                    <a:gd name="T81" fmla="*/ 19 h 226"/>
                    <a:gd name="T82" fmla="*/ 18 w 80"/>
                    <a:gd name="T83" fmla="*/ 18 h 226"/>
                    <a:gd name="T84" fmla="*/ 17 w 80"/>
                    <a:gd name="T85" fmla="*/ 17 h 226"/>
                    <a:gd name="T86" fmla="*/ 17 w 80"/>
                    <a:gd name="T87" fmla="*/ 16 h 226"/>
                    <a:gd name="T88" fmla="*/ 16 w 80"/>
                    <a:gd name="T89" fmla="*/ 15 h 226"/>
                    <a:gd name="T90" fmla="*/ 16 w 80"/>
                    <a:gd name="T91" fmla="*/ 14 h 226"/>
                    <a:gd name="T92" fmla="*/ 15 w 80"/>
                    <a:gd name="T93" fmla="*/ 13 h 226"/>
                    <a:gd name="T94" fmla="*/ 14 w 80"/>
                    <a:gd name="T95" fmla="*/ 12 h 226"/>
                    <a:gd name="T96" fmla="*/ 14 w 80"/>
                    <a:gd name="T97" fmla="*/ 11 h 226"/>
                    <a:gd name="T98" fmla="*/ 13 w 80"/>
                    <a:gd name="T99" fmla="*/ 10 h 226"/>
                    <a:gd name="T100" fmla="*/ 12 w 80"/>
                    <a:gd name="T101" fmla="*/ 9 h 226"/>
                    <a:gd name="T102" fmla="*/ 11 w 80"/>
                    <a:gd name="T103" fmla="*/ 8 h 226"/>
                    <a:gd name="T104" fmla="*/ 10 w 80"/>
                    <a:gd name="T105" fmla="*/ 8 h 226"/>
                    <a:gd name="T106" fmla="*/ 9 w 80"/>
                    <a:gd name="T107" fmla="*/ 7 h 226"/>
                    <a:gd name="T108" fmla="*/ 8 w 80"/>
                    <a:gd name="T109" fmla="*/ 6 h 226"/>
                    <a:gd name="T110" fmla="*/ 7 w 80"/>
                    <a:gd name="T111" fmla="*/ 5 h 226"/>
                    <a:gd name="T112" fmla="*/ 6 w 80"/>
                    <a:gd name="T113" fmla="*/ 4 h 226"/>
                    <a:gd name="T114" fmla="*/ 5 w 80"/>
                    <a:gd name="T115" fmla="*/ 3 h 226"/>
                    <a:gd name="T116" fmla="*/ 4 w 80"/>
                    <a:gd name="T117" fmla="*/ 3 h 226"/>
                    <a:gd name="T118" fmla="*/ 3 w 80"/>
                    <a:gd name="T119" fmla="*/ 2 h 226"/>
                    <a:gd name="T120" fmla="*/ 2 w 80"/>
                    <a:gd name="T121" fmla="*/ 1 h 226"/>
                    <a:gd name="T122" fmla="*/ 1 w 80"/>
                    <a:gd name="T123" fmla="*/ 0 h 22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0" t="0" r="r" b="b"/>
                  <a:pathLst>
                    <a:path w="80" h="226">
                      <a:moveTo>
                        <a:pt x="0" y="226"/>
                      </a:moveTo>
                      <a:lnTo>
                        <a:pt x="2" y="225"/>
                      </a:lnTo>
                      <a:lnTo>
                        <a:pt x="4" y="224"/>
                      </a:lnTo>
                      <a:lnTo>
                        <a:pt x="7" y="223"/>
                      </a:lnTo>
                      <a:lnTo>
                        <a:pt x="9" y="222"/>
                      </a:lnTo>
                      <a:lnTo>
                        <a:pt x="12" y="219"/>
                      </a:lnTo>
                      <a:lnTo>
                        <a:pt x="13" y="218"/>
                      </a:lnTo>
                      <a:lnTo>
                        <a:pt x="16" y="217"/>
                      </a:lnTo>
                      <a:lnTo>
                        <a:pt x="18" y="215"/>
                      </a:lnTo>
                      <a:lnTo>
                        <a:pt x="21" y="213"/>
                      </a:lnTo>
                      <a:lnTo>
                        <a:pt x="23" y="212"/>
                      </a:lnTo>
                      <a:lnTo>
                        <a:pt x="24" y="210"/>
                      </a:lnTo>
                      <a:lnTo>
                        <a:pt x="27" y="208"/>
                      </a:lnTo>
                      <a:lnTo>
                        <a:pt x="29" y="207"/>
                      </a:lnTo>
                      <a:lnTo>
                        <a:pt x="30" y="205"/>
                      </a:lnTo>
                      <a:lnTo>
                        <a:pt x="33" y="203"/>
                      </a:lnTo>
                      <a:lnTo>
                        <a:pt x="34" y="202"/>
                      </a:lnTo>
                      <a:lnTo>
                        <a:pt x="37" y="201"/>
                      </a:lnTo>
                      <a:lnTo>
                        <a:pt x="39" y="198"/>
                      </a:lnTo>
                      <a:lnTo>
                        <a:pt x="40" y="197"/>
                      </a:lnTo>
                      <a:lnTo>
                        <a:pt x="42" y="194"/>
                      </a:lnTo>
                      <a:lnTo>
                        <a:pt x="44" y="193"/>
                      </a:lnTo>
                      <a:lnTo>
                        <a:pt x="45" y="192"/>
                      </a:lnTo>
                      <a:lnTo>
                        <a:pt x="48" y="189"/>
                      </a:lnTo>
                      <a:lnTo>
                        <a:pt x="49" y="188"/>
                      </a:lnTo>
                      <a:lnTo>
                        <a:pt x="50" y="186"/>
                      </a:lnTo>
                      <a:lnTo>
                        <a:pt x="53" y="184"/>
                      </a:lnTo>
                      <a:lnTo>
                        <a:pt x="54" y="182"/>
                      </a:lnTo>
                      <a:lnTo>
                        <a:pt x="55" y="181"/>
                      </a:lnTo>
                      <a:lnTo>
                        <a:pt x="56" y="178"/>
                      </a:lnTo>
                      <a:lnTo>
                        <a:pt x="58" y="177"/>
                      </a:lnTo>
                      <a:lnTo>
                        <a:pt x="59" y="175"/>
                      </a:lnTo>
                      <a:lnTo>
                        <a:pt x="60" y="173"/>
                      </a:lnTo>
                      <a:lnTo>
                        <a:pt x="63" y="171"/>
                      </a:lnTo>
                      <a:lnTo>
                        <a:pt x="64" y="170"/>
                      </a:lnTo>
                      <a:lnTo>
                        <a:pt x="64" y="167"/>
                      </a:lnTo>
                      <a:lnTo>
                        <a:pt x="65" y="166"/>
                      </a:lnTo>
                      <a:lnTo>
                        <a:pt x="66" y="163"/>
                      </a:lnTo>
                      <a:lnTo>
                        <a:pt x="67" y="161"/>
                      </a:lnTo>
                      <a:lnTo>
                        <a:pt x="69" y="160"/>
                      </a:lnTo>
                      <a:lnTo>
                        <a:pt x="70" y="157"/>
                      </a:lnTo>
                      <a:lnTo>
                        <a:pt x="71" y="156"/>
                      </a:lnTo>
                      <a:lnTo>
                        <a:pt x="71" y="154"/>
                      </a:lnTo>
                      <a:lnTo>
                        <a:pt x="72" y="152"/>
                      </a:lnTo>
                      <a:lnTo>
                        <a:pt x="74" y="150"/>
                      </a:lnTo>
                      <a:lnTo>
                        <a:pt x="74" y="147"/>
                      </a:lnTo>
                      <a:lnTo>
                        <a:pt x="75" y="146"/>
                      </a:lnTo>
                      <a:lnTo>
                        <a:pt x="75" y="144"/>
                      </a:lnTo>
                      <a:lnTo>
                        <a:pt x="76" y="142"/>
                      </a:lnTo>
                      <a:lnTo>
                        <a:pt x="76" y="140"/>
                      </a:lnTo>
                      <a:lnTo>
                        <a:pt x="77" y="137"/>
                      </a:lnTo>
                      <a:lnTo>
                        <a:pt x="77" y="136"/>
                      </a:lnTo>
                      <a:lnTo>
                        <a:pt x="79" y="134"/>
                      </a:lnTo>
                      <a:lnTo>
                        <a:pt x="79" y="131"/>
                      </a:lnTo>
                      <a:lnTo>
                        <a:pt x="79" y="130"/>
                      </a:lnTo>
                      <a:lnTo>
                        <a:pt x="80" y="128"/>
                      </a:lnTo>
                      <a:lnTo>
                        <a:pt x="80" y="126"/>
                      </a:lnTo>
                      <a:lnTo>
                        <a:pt x="80" y="124"/>
                      </a:lnTo>
                      <a:lnTo>
                        <a:pt x="80" y="121"/>
                      </a:lnTo>
                      <a:lnTo>
                        <a:pt x="80" y="120"/>
                      </a:lnTo>
                      <a:lnTo>
                        <a:pt x="80" y="118"/>
                      </a:lnTo>
                      <a:lnTo>
                        <a:pt x="80" y="115"/>
                      </a:lnTo>
                      <a:lnTo>
                        <a:pt x="80" y="114"/>
                      </a:lnTo>
                      <a:lnTo>
                        <a:pt x="80" y="111"/>
                      </a:lnTo>
                      <a:lnTo>
                        <a:pt x="80" y="109"/>
                      </a:lnTo>
                      <a:lnTo>
                        <a:pt x="80" y="108"/>
                      </a:lnTo>
                      <a:lnTo>
                        <a:pt x="80" y="105"/>
                      </a:lnTo>
                      <a:lnTo>
                        <a:pt x="80" y="104"/>
                      </a:lnTo>
                      <a:lnTo>
                        <a:pt x="80" y="102"/>
                      </a:lnTo>
                      <a:lnTo>
                        <a:pt x="80" y="99"/>
                      </a:lnTo>
                      <a:lnTo>
                        <a:pt x="79" y="98"/>
                      </a:lnTo>
                      <a:lnTo>
                        <a:pt x="79" y="95"/>
                      </a:lnTo>
                      <a:lnTo>
                        <a:pt x="79" y="93"/>
                      </a:lnTo>
                      <a:lnTo>
                        <a:pt x="77" y="92"/>
                      </a:lnTo>
                      <a:lnTo>
                        <a:pt x="77" y="89"/>
                      </a:lnTo>
                      <a:lnTo>
                        <a:pt x="76" y="87"/>
                      </a:lnTo>
                      <a:lnTo>
                        <a:pt x="76" y="86"/>
                      </a:lnTo>
                      <a:lnTo>
                        <a:pt x="75" y="83"/>
                      </a:lnTo>
                      <a:lnTo>
                        <a:pt x="75" y="82"/>
                      </a:lnTo>
                      <a:lnTo>
                        <a:pt x="74" y="79"/>
                      </a:lnTo>
                      <a:lnTo>
                        <a:pt x="74" y="77"/>
                      </a:lnTo>
                      <a:lnTo>
                        <a:pt x="72" y="76"/>
                      </a:lnTo>
                      <a:lnTo>
                        <a:pt x="71" y="73"/>
                      </a:lnTo>
                      <a:lnTo>
                        <a:pt x="71" y="72"/>
                      </a:lnTo>
                      <a:lnTo>
                        <a:pt x="70" y="69"/>
                      </a:lnTo>
                      <a:lnTo>
                        <a:pt x="69" y="68"/>
                      </a:lnTo>
                      <a:lnTo>
                        <a:pt x="67" y="66"/>
                      </a:lnTo>
                      <a:lnTo>
                        <a:pt x="66" y="63"/>
                      </a:lnTo>
                      <a:lnTo>
                        <a:pt x="65" y="62"/>
                      </a:lnTo>
                      <a:lnTo>
                        <a:pt x="64" y="60"/>
                      </a:lnTo>
                      <a:lnTo>
                        <a:pt x="64" y="58"/>
                      </a:lnTo>
                      <a:lnTo>
                        <a:pt x="63" y="56"/>
                      </a:lnTo>
                      <a:lnTo>
                        <a:pt x="60" y="55"/>
                      </a:lnTo>
                      <a:lnTo>
                        <a:pt x="59" y="52"/>
                      </a:lnTo>
                      <a:lnTo>
                        <a:pt x="58" y="51"/>
                      </a:lnTo>
                      <a:lnTo>
                        <a:pt x="56" y="48"/>
                      </a:lnTo>
                      <a:lnTo>
                        <a:pt x="55" y="47"/>
                      </a:lnTo>
                      <a:lnTo>
                        <a:pt x="54" y="45"/>
                      </a:lnTo>
                      <a:lnTo>
                        <a:pt x="53" y="44"/>
                      </a:lnTo>
                      <a:lnTo>
                        <a:pt x="50" y="41"/>
                      </a:lnTo>
                      <a:lnTo>
                        <a:pt x="49" y="40"/>
                      </a:lnTo>
                      <a:lnTo>
                        <a:pt x="48" y="37"/>
                      </a:lnTo>
                      <a:lnTo>
                        <a:pt x="45" y="36"/>
                      </a:lnTo>
                      <a:lnTo>
                        <a:pt x="44" y="34"/>
                      </a:lnTo>
                      <a:lnTo>
                        <a:pt x="42" y="32"/>
                      </a:lnTo>
                      <a:lnTo>
                        <a:pt x="40" y="31"/>
                      </a:lnTo>
                      <a:lnTo>
                        <a:pt x="39" y="29"/>
                      </a:lnTo>
                      <a:lnTo>
                        <a:pt x="37" y="27"/>
                      </a:lnTo>
                      <a:lnTo>
                        <a:pt x="34" y="25"/>
                      </a:lnTo>
                      <a:lnTo>
                        <a:pt x="33" y="24"/>
                      </a:lnTo>
                      <a:lnTo>
                        <a:pt x="30" y="22"/>
                      </a:lnTo>
                      <a:lnTo>
                        <a:pt x="29" y="20"/>
                      </a:lnTo>
                      <a:lnTo>
                        <a:pt x="27" y="19"/>
                      </a:lnTo>
                      <a:lnTo>
                        <a:pt x="24" y="18"/>
                      </a:lnTo>
                      <a:lnTo>
                        <a:pt x="23" y="15"/>
                      </a:lnTo>
                      <a:lnTo>
                        <a:pt x="21" y="14"/>
                      </a:lnTo>
                      <a:lnTo>
                        <a:pt x="18" y="13"/>
                      </a:lnTo>
                      <a:lnTo>
                        <a:pt x="16" y="11"/>
                      </a:lnTo>
                      <a:lnTo>
                        <a:pt x="13" y="9"/>
                      </a:lnTo>
                      <a:lnTo>
                        <a:pt x="12" y="8"/>
                      </a:lnTo>
                      <a:lnTo>
                        <a:pt x="9" y="6"/>
                      </a:lnTo>
                      <a:lnTo>
                        <a:pt x="7" y="5"/>
                      </a:lnTo>
                      <a:lnTo>
                        <a:pt x="4" y="3"/>
                      </a:lnTo>
                      <a:lnTo>
                        <a:pt x="2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70" name="Line 404"/>
                <p:cNvSpPr>
                  <a:spLocks noChangeShapeType="1"/>
                </p:cNvSpPr>
                <p:nvPr/>
              </p:nvSpPr>
              <p:spPr bwMode="auto">
                <a:xfrm flipV="1">
                  <a:off x="1802" y="3262"/>
                  <a:ext cx="376" cy="218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71" name="Line 405"/>
                <p:cNvSpPr>
                  <a:spLocks noChangeShapeType="1"/>
                </p:cNvSpPr>
                <p:nvPr/>
              </p:nvSpPr>
              <p:spPr bwMode="auto">
                <a:xfrm flipV="1">
                  <a:off x="1499" y="2804"/>
                  <a:ext cx="881" cy="501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72" name="Line 406"/>
                <p:cNvSpPr>
                  <a:spLocks noChangeShapeType="1"/>
                </p:cNvSpPr>
                <p:nvPr/>
              </p:nvSpPr>
              <p:spPr bwMode="auto">
                <a:xfrm flipH="1">
                  <a:off x="2001" y="3094"/>
                  <a:ext cx="881" cy="501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12473" name="Line 407"/>
                <p:cNvSpPr>
                  <a:spLocks noChangeShapeType="1"/>
                </p:cNvSpPr>
                <p:nvPr/>
              </p:nvSpPr>
              <p:spPr bwMode="auto">
                <a:xfrm>
                  <a:off x="1802" y="3480"/>
                  <a:ext cx="199" cy="115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</p:grpSp>
      </p:grpSp>
      <p:sp>
        <p:nvSpPr>
          <p:cNvPr id="120216" name="Line 408"/>
          <p:cNvSpPr>
            <a:spLocks noChangeShapeType="1"/>
          </p:cNvSpPr>
          <p:nvPr/>
        </p:nvSpPr>
        <p:spPr bwMode="auto">
          <a:xfrm flipV="1">
            <a:off x="1671638" y="2970213"/>
            <a:ext cx="0" cy="176212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20217" name="Line 409"/>
          <p:cNvSpPr>
            <a:spLocks noChangeShapeType="1"/>
          </p:cNvSpPr>
          <p:nvPr/>
        </p:nvSpPr>
        <p:spPr bwMode="auto">
          <a:xfrm flipH="1" flipV="1">
            <a:off x="1990725" y="2720975"/>
            <a:ext cx="1744663" cy="1008063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20218" name="Line 410"/>
          <p:cNvSpPr>
            <a:spLocks noChangeShapeType="1"/>
          </p:cNvSpPr>
          <p:nvPr/>
        </p:nvSpPr>
        <p:spPr bwMode="auto">
          <a:xfrm flipH="1" flipV="1">
            <a:off x="990600" y="3300413"/>
            <a:ext cx="1346200" cy="776287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20219" name="Line 411"/>
          <p:cNvSpPr>
            <a:spLocks noChangeShapeType="1"/>
          </p:cNvSpPr>
          <p:nvPr/>
        </p:nvSpPr>
        <p:spPr bwMode="auto">
          <a:xfrm flipH="1" flipV="1">
            <a:off x="1757363" y="2855913"/>
            <a:ext cx="1744662" cy="1008062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20220" name="Line 412"/>
          <p:cNvSpPr>
            <a:spLocks noChangeShapeType="1"/>
          </p:cNvSpPr>
          <p:nvPr/>
        </p:nvSpPr>
        <p:spPr bwMode="auto">
          <a:xfrm flipH="1" flipV="1">
            <a:off x="990600" y="3367088"/>
            <a:ext cx="1579563" cy="912812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20221" name="Line 413"/>
          <p:cNvSpPr>
            <a:spLocks noChangeShapeType="1"/>
          </p:cNvSpPr>
          <p:nvPr/>
        </p:nvSpPr>
        <p:spPr bwMode="auto">
          <a:xfrm flipH="1" flipV="1">
            <a:off x="990600" y="3546475"/>
            <a:ext cx="1579563" cy="912813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20222" name="Line 414"/>
          <p:cNvSpPr>
            <a:spLocks noChangeShapeType="1"/>
          </p:cNvSpPr>
          <p:nvPr/>
        </p:nvSpPr>
        <p:spPr bwMode="auto">
          <a:xfrm flipH="1" flipV="1">
            <a:off x="1670050" y="2973388"/>
            <a:ext cx="1744663" cy="1008062"/>
          </a:xfrm>
          <a:prstGeom prst="line">
            <a:avLst/>
          </a:prstGeom>
          <a:noFill/>
          <a:ln w="63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20223" name="Line 415"/>
          <p:cNvSpPr>
            <a:spLocks noChangeShapeType="1"/>
          </p:cNvSpPr>
          <p:nvPr/>
        </p:nvSpPr>
        <p:spPr bwMode="auto">
          <a:xfrm flipH="1" flipV="1">
            <a:off x="1990725" y="2136775"/>
            <a:ext cx="1744663" cy="1008063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20224" name="Line 416"/>
          <p:cNvSpPr>
            <a:spLocks noChangeShapeType="1"/>
          </p:cNvSpPr>
          <p:nvPr/>
        </p:nvSpPr>
        <p:spPr bwMode="auto">
          <a:xfrm flipH="1" flipV="1">
            <a:off x="2128838" y="2057400"/>
            <a:ext cx="1741487" cy="10048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20225" name="Line 417"/>
          <p:cNvSpPr>
            <a:spLocks noChangeShapeType="1"/>
          </p:cNvSpPr>
          <p:nvPr/>
        </p:nvSpPr>
        <p:spPr bwMode="auto">
          <a:xfrm flipH="1" flipV="1">
            <a:off x="2184400" y="2025650"/>
            <a:ext cx="1685925" cy="97313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20226" name="Line 418"/>
          <p:cNvSpPr>
            <a:spLocks noChangeShapeType="1"/>
          </p:cNvSpPr>
          <p:nvPr/>
        </p:nvSpPr>
        <p:spPr bwMode="auto">
          <a:xfrm flipH="1" flipV="1">
            <a:off x="2603500" y="1782763"/>
            <a:ext cx="1744663" cy="1008062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20227" name="Line 419"/>
          <p:cNvSpPr>
            <a:spLocks noChangeShapeType="1"/>
          </p:cNvSpPr>
          <p:nvPr/>
        </p:nvSpPr>
        <p:spPr bwMode="auto">
          <a:xfrm flipH="1" flipV="1">
            <a:off x="2787650" y="1676400"/>
            <a:ext cx="1744663" cy="1008063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20228" name="Line 420"/>
          <p:cNvSpPr>
            <a:spLocks noChangeShapeType="1"/>
          </p:cNvSpPr>
          <p:nvPr/>
        </p:nvSpPr>
        <p:spPr bwMode="auto">
          <a:xfrm flipH="1" flipV="1">
            <a:off x="990600" y="3614738"/>
            <a:ext cx="1346200" cy="777875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20229" name="Rectangle 421"/>
          <p:cNvSpPr>
            <a:spLocks noChangeArrowheads="1"/>
          </p:cNvSpPr>
          <p:nvPr/>
        </p:nvSpPr>
        <p:spPr bwMode="auto">
          <a:xfrm>
            <a:off x="5162550" y="212725"/>
            <a:ext cx="3795713" cy="11890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indent="536575" algn="l">
              <a:spcBef>
                <a:spcPct val="20000"/>
              </a:spcBef>
              <a:buChar char="•"/>
              <a:tabLst>
                <a:tab pos="533400" algn="l"/>
              </a:tabLst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15963" indent="-285750" algn="l">
              <a:spcBef>
                <a:spcPct val="20000"/>
              </a:spcBef>
              <a:buChar char="–"/>
              <a:tabLst>
                <a:tab pos="533400" algn="l"/>
              </a:tabLst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>
              <a:spcBef>
                <a:spcPct val="20000"/>
              </a:spcBef>
              <a:buChar char="•"/>
              <a:tabLst>
                <a:tab pos="533400" algn="l"/>
              </a:tabLs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>
              <a:spcBef>
                <a:spcPct val="20000"/>
              </a:spcBef>
              <a:buChar char="–"/>
              <a:tabLst>
                <a:tab pos="533400" algn="l"/>
              </a:tabLs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>
              <a:spcBef>
                <a:spcPct val="20000"/>
              </a:spcBef>
              <a:buChar char="»"/>
              <a:tabLst>
                <a:tab pos="533400" algn="l"/>
              </a:tabLs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533400" algn="l"/>
              </a:tabLs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533400" algn="l"/>
              </a:tabLs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533400" algn="l"/>
              </a:tabLs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533400" algn="l"/>
              </a:tabLs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0" lang="en-US" altLang="zh-CN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1</a:t>
            </a:r>
            <a:r>
              <a:rPr kumimoji="0" lang="zh-CN" altLang="en-US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、</a:t>
            </a:r>
            <a:r>
              <a:rPr kumimoji="0"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假想</a:t>
            </a:r>
            <a:r>
              <a:rPr kumimoji="0" lang="zh-CN" altLang="en-US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用剖切面剖开机件；</a:t>
            </a:r>
          </a:p>
        </p:txBody>
      </p:sp>
      <p:sp>
        <p:nvSpPr>
          <p:cNvPr id="120230" name="Rectangle 422"/>
          <p:cNvSpPr>
            <a:spLocks noChangeArrowheads="1"/>
          </p:cNvSpPr>
          <p:nvPr/>
        </p:nvSpPr>
        <p:spPr bwMode="auto">
          <a:xfrm>
            <a:off x="5227638" y="1363663"/>
            <a:ext cx="3916362" cy="15541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indent="536575" algn="l">
              <a:spcBef>
                <a:spcPct val="20000"/>
              </a:spcBef>
              <a:buChar char="•"/>
              <a:tabLst>
                <a:tab pos="533400" algn="l"/>
              </a:tabLst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15963" indent="-285750" algn="l">
              <a:spcBef>
                <a:spcPct val="20000"/>
              </a:spcBef>
              <a:buChar char="–"/>
              <a:tabLst>
                <a:tab pos="533400" algn="l"/>
              </a:tabLst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>
              <a:spcBef>
                <a:spcPct val="20000"/>
              </a:spcBef>
              <a:buChar char="•"/>
              <a:tabLst>
                <a:tab pos="533400" algn="l"/>
              </a:tabLs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>
              <a:spcBef>
                <a:spcPct val="20000"/>
              </a:spcBef>
              <a:buChar char="–"/>
              <a:tabLst>
                <a:tab pos="533400" algn="l"/>
              </a:tabLs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>
              <a:spcBef>
                <a:spcPct val="20000"/>
              </a:spcBef>
              <a:buChar char="»"/>
              <a:tabLst>
                <a:tab pos="533400" algn="l"/>
              </a:tabLs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533400" algn="l"/>
              </a:tabLs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533400" algn="l"/>
              </a:tabLs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533400" algn="l"/>
              </a:tabLs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533400" algn="l"/>
              </a:tabLs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0" lang="en-US" altLang="zh-CN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2</a:t>
            </a:r>
            <a:r>
              <a:rPr kumimoji="0" lang="zh-CN" altLang="en-US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、将处在观察者和剖切面之间的部分移去；</a:t>
            </a:r>
          </a:p>
        </p:txBody>
      </p:sp>
      <p:sp>
        <p:nvSpPr>
          <p:cNvPr id="120231" name="Rectangle 423"/>
          <p:cNvSpPr>
            <a:spLocks noChangeArrowheads="1"/>
          </p:cNvSpPr>
          <p:nvPr/>
        </p:nvSpPr>
        <p:spPr bwMode="auto">
          <a:xfrm>
            <a:off x="5218113" y="2781300"/>
            <a:ext cx="3925887" cy="2286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indent="536575" algn="l">
              <a:spcBef>
                <a:spcPct val="20000"/>
              </a:spcBef>
              <a:buChar char="•"/>
              <a:tabLst>
                <a:tab pos="533400" algn="l"/>
              </a:tabLst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15963" indent="-285750" algn="l">
              <a:spcBef>
                <a:spcPct val="20000"/>
              </a:spcBef>
              <a:buChar char="–"/>
              <a:tabLst>
                <a:tab pos="533400" algn="l"/>
              </a:tabLst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>
              <a:spcBef>
                <a:spcPct val="20000"/>
              </a:spcBef>
              <a:buChar char="•"/>
              <a:tabLst>
                <a:tab pos="533400" algn="l"/>
              </a:tabLs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>
              <a:spcBef>
                <a:spcPct val="20000"/>
              </a:spcBef>
              <a:buChar char="–"/>
              <a:tabLst>
                <a:tab pos="533400" algn="l"/>
              </a:tabLs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>
              <a:spcBef>
                <a:spcPct val="20000"/>
              </a:spcBef>
              <a:buChar char="»"/>
              <a:tabLst>
                <a:tab pos="533400" algn="l"/>
              </a:tabLs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533400" algn="l"/>
              </a:tabLs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533400" algn="l"/>
              </a:tabLs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533400" algn="l"/>
              </a:tabLs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533400" algn="l"/>
              </a:tabLs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0" lang="en-US" altLang="zh-CN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3</a:t>
            </a:r>
            <a:r>
              <a:rPr kumimoji="0" lang="zh-CN" altLang="en-US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、将其余部分向投影面投影所得的图形，称为</a:t>
            </a:r>
            <a:r>
              <a:rPr kumimoji="0"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剖视图</a:t>
            </a:r>
            <a:r>
              <a:rPr kumimoji="0" lang="zh-CN" altLang="en-US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，简称</a:t>
            </a:r>
            <a:r>
              <a:rPr kumimoji="0"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剖视</a:t>
            </a:r>
            <a:r>
              <a:rPr kumimoji="0" lang="zh-CN" altLang="en-US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。</a:t>
            </a:r>
          </a:p>
        </p:txBody>
      </p:sp>
      <p:sp>
        <p:nvSpPr>
          <p:cNvPr id="120232" name="Rectangle 424"/>
          <p:cNvSpPr>
            <a:spLocks noChangeArrowheads="1"/>
          </p:cNvSpPr>
          <p:nvPr/>
        </p:nvSpPr>
        <p:spPr bwMode="auto">
          <a:xfrm>
            <a:off x="5172075" y="4999038"/>
            <a:ext cx="3921125" cy="15541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indent="536575" algn="l">
              <a:spcBef>
                <a:spcPct val="20000"/>
              </a:spcBef>
              <a:buChar char="•"/>
              <a:tabLst>
                <a:tab pos="533400" algn="l"/>
              </a:tabLst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15963" indent="-285750" algn="l">
              <a:spcBef>
                <a:spcPct val="20000"/>
              </a:spcBef>
              <a:buChar char="–"/>
              <a:tabLst>
                <a:tab pos="533400" algn="l"/>
              </a:tabLst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>
              <a:spcBef>
                <a:spcPct val="20000"/>
              </a:spcBef>
              <a:buChar char="•"/>
              <a:tabLst>
                <a:tab pos="533400" algn="l"/>
              </a:tabLs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>
              <a:spcBef>
                <a:spcPct val="20000"/>
              </a:spcBef>
              <a:buChar char="–"/>
              <a:tabLst>
                <a:tab pos="533400" algn="l"/>
              </a:tabLs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>
              <a:spcBef>
                <a:spcPct val="20000"/>
              </a:spcBef>
              <a:buChar char="»"/>
              <a:tabLst>
                <a:tab pos="533400" algn="l"/>
              </a:tabLs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533400" algn="l"/>
              </a:tabLs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533400" algn="l"/>
              </a:tabLs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533400" algn="l"/>
              </a:tabLs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533400" algn="l"/>
              </a:tabLst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0" lang="en-US" altLang="zh-CN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4</a:t>
            </a:r>
            <a:r>
              <a:rPr kumimoji="0" lang="zh-CN" altLang="en-US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、为区别视图，在</a:t>
            </a:r>
            <a:r>
              <a:rPr kumimoji="0" lang="zh-CN" altLang="en-US" b="1">
                <a:solidFill>
                  <a:srgbClr val="FF0000"/>
                </a:solidFill>
                <a:latin typeface="楷体_GB2312" pitchFamily="49" charset="-122"/>
                <a:ea typeface="楷体_GB2312" pitchFamily="49" charset="-122"/>
              </a:rPr>
              <a:t>剖面区域</a:t>
            </a:r>
            <a:r>
              <a:rPr kumimoji="0" lang="zh-CN" altLang="en-US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内画上剖面符号。 </a:t>
            </a:r>
          </a:p>
        </p:txBody>
      </p:sp>
      <p:sp>
        <p:nvSpPr>
          <p:cNvPr id="120233" name="AutoShape 425"/>
          <p:cNvSpPr>
            <a:spLocks noChangeArrowheads="1"/>
          </p:cNvSpPr>
          <p:nvPr/>
        </p:nvSpPr>
        <p:spPr bwMode="auto">
          <a:xfrm>
            <a:off x="0" y="1268413"/>
            <a:ext cx="2271713" cy="852487"/>
          </a:xfrm>
          <a:prstGeom prst="wedgeRoundRectCallout">
            <a:avLst>
              <a:gd name="adj1" fmla="val 50699"/>
              <a:gd name="adj2" fmla="val 99722"/>
              <a:gd name="adj3" fmla="val 16667"/>
            </a:avLst>
          </a:prstGeom>
          <a:solidFill>
            <a:srgbClr val="00FFFF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2400">
                <a:solidFill>
                  <a:srgbClr val="FF0000"/>
                </a:solidFill>
                <a:latin typeface="SuperFrench" pitchFamily="2" charset="2"/>
                <a:ea typeface="楷体_GB2312" pitchFamily="49" charset="-122"/>
              </a:rPr>
              <a:t>擦掉被移去的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2400">
                <a:solidFill>
                  <a:srgbClr val="FF0000"/>
                </a:solidFill>
                <a:latin typeface="SuperFrench" pitchFamily="2" charset="2"/>
                <a:ea typeface="楷体_GB2312" pitchFamily="49" charset="-122"/>
              </a:rPr>
              <a:t>外形轮廓线</a:t>
            </a:r>
          </a:p>
        </p:txBody>
      </p:sp>
      <p:grpSp>
        <p:nvGrpSpPr>
          <p:cNvPr id="120234" name="Group 426"/>
          <p:cNvGrpSpPr>
            <a:grpSpLocks/>
          </p:cNvGrpSpPr>
          <p:nvPr/>
        </p:nvGrpSpPr>
        <p:grpSpPr bwMode="auto">
          <a:xfrm>
            <a:off x="2303463" y="2554288"/>
            <a:ext cx="2447925" cy="2332037"/>
            <a:chOff x="3552" y="576"/>
            <a:chExt cx="1542" cy="1469"/>
          </a:xfrm>
        </p:grpSpPr>
        <p:pic>
          <p:nvPicPr>
            <p:cNvPr id="12396" name="Picture 427" descr="图6-8剖视图的形成—整图"/>
            <p:cNvPicPr>
              <a:picLocks noChangeAspect="1" noChangeArrowheads="1"/>
            </p:cNvPicPr>
            <p:nvPr/>
          </p:nvPicPr>
          <p:blipFill>
            <a:blip r:embed="rId4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2" y="576"/>
              <a:ext cx="1542" cy="1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2397" name="Group 428"/>
            <p:cNvGrpSpPr>
              <a:grpSpLocks/>
            </p:cNvGrpSpPr>
            <p:nvPr/>
          </p:nvGrpSpPr>
          <p:grpSpPr bwMode="auto">
            <a:xfrm>
              <a:off x="3581" y="598"/>
              <a:ext cx="1489" cy="1427"/>
              <a:chOff x="-1475" y="1028"/>
              <a:chExt cx="1489" cy="1427"/>
            </a:xfrm>
          </p:grpSpPr>
          <p:sp>
            <p:nvSpPr>
              <p:cNvPr id="12398" name="Freeform 429"/>
              <p:cNvSpPr>
                <a:spLocks/>
              </p:cNvSpPr>
              <p:nvPr/>
            </p:nvSpPr>
            <p:spPr bwMode="auto">
              <a:xfrm>
                <a:off x="-697" y="1028"/>
                <a:ext cx="710" cy="309"/>
              </a:xfrm>
              <a:custGeom>
                <a:avLst/>
                <a:gdLst>
                  <a:gd name="T0" fmla="*/ 709 w 2840"/>
                  <a:gd name="T1" fmla="*/ 194 h 1232"/>
                  <a:gd name="T2" fmla="*/ 707 w 2840"/>
                  <a:gd name="T3" fmla="*/ 180 h 1232"/>
                  <a:gd name="T4" fmla="*/ 703 w 2840"/>
                  <a:gd name="T5" fmla="*/ 165 h 1232"/>
                  <a:gd name="T6" fmla="*/ 697 w 2840"/>
                  <a:gd name="T7" fmla="*/ 150 h 1232"/>
                  <a:gd name="T8" fmla="*/ 689 w 2840"/>
                  <a:gd name="T9" fmla="*/ 136 h 1232"/>
                  <a:gd name="T10" fmla="*/ 680 w 2840"/>
                  <a:gd name="T11" fmla="*/ 122 h 1232"/>
                  <a:gd name="T12" fmla="*/ 668 w 2840"/>
                  <a:gd name="T13" fmla="*/ 109 h 1232"/>
                  <a:gd name="T14" fmla="*/ 656 w 2840"/>
                  <a:gd name="T15" fmla="*/ 96 h 1232"/>
                  <a:gd name="T16" fmla="*/ 641 w 2840"/>
                  <a:gd name="T17" fmla="*/ 84 h 1232"/>
                  <a:gd name="T18" fmla="*/ 625 w 2840"/>
                  <a:gd name="T19" fmla="*/ 72 h 1232"/>
                  <a:gd name="T20" fmla="*/ 608 w 2840"/>
                  <a:gd name="T21" fmla="*/ 62 h 1232"/>
                  <a:gd name="T22" fmla="*/ 590 w 2840"/>
                  <a:gd name="T23" fmla="*/ 51 h 1232"/>
                  <a:gd name="T24" fmla="*/ 570 w 2840"/>
                  <a:gd name="T25" fmla="*/ 42 h 1232"/>
                  <a:gd name="T26" fmla="*/ 549 w 2840"/>
                  <a:gd name="T27" fmla="*/ 34 h 1232"/>
                  <a:gd name="T28" fmla="*/ 528 w 2840"/>
                  <a:gd name="T29" fmla="*/ 26 h 1232"/>
                  <a:gd name="T30" fmla="*/ 505 w 2840"/>
                  <a:gd name="T31" fmla="*/ 19 h 1232"/>
                  <a:gd name="T32" fmla="*/ 481 w 2840"/>
                  <a:gd name="T33" fmla="*/ 14 h 1232"/>
                  <a:gd name="T34" fmla="*/ 457 w 2840"/>
                  <a:gd name="T35" fmla="*/ 9 h 1232"/>
                  <a:gd name="T36" fmla="*/ 432 w 2840"/>
                  <a:gd name="T37" fmla="*/ 5 h 1232"/>
                  <a:gd name="T38" fmla="*/ 407 w 2840"/>
                  <a:gd name="T39" fmla="*/ 3 h 1232"/>
                  <a:gd name="T40" fmla="*/ 382 w 2840"/>
                  <a:gd name="T41" fmla="*/ 1 h 1232"/>
                  <a:gd name="T42" fmla="*/ 356 w 2840"/>
                  <a:gd name="T43" fmla="*/ 0 h 1232"/>
                  <a:gd name="T44" fmla="*/ 331 w 2840"/>
                  <a:gd name="T45" fmla="*/ 1 h 1232"/>
                  <a:gd name="T46" fmla="*/ 305 w 2840"/>
                  <a:gd name="T47" fmla="*/ 2 h 1232"/>
                  <a:gd name="T48" fmla="*/ 280 w 2840"/>
                  <a:gd name="T49" fmla="*/ 5 h 1232"/>
                  <a:gd name="T50" fmla="*/ 256 w 2840"/>
                  <a:gd name="T51" fmla="*/ 8 h 1232"/>
                  <a:gd name="T52" fmla="*/ 232 w 2840"/>
                  <a:gd name="T53" fmla="*/ 13 h 1232"/>
                  <a:gd name="T54" fmla="*/ 208 w 2840"/>
                  <a:gd name="T55" fmla="*/ 19 h 1232"/>
                  <a:gd name="T56" fmla="*/ 185 w 2840"/>
                  <a:gd name="T57" fmla="*/ 25 h 1232"/>
                  <a:gd name="T58" fmla="*/ 163 w 2840"/>
                  <a:gd name="T59" fmla="*/ 33 h 1232"/>
                  <a:gd name="T60" fmla="*/ 142 w 2840"/>
                  <a:gd name="T61" fmla="*/ 41 h 1232"/>
                  <a:gd name="T62" fmla="*/ 122 w 2840"/>
                  <a:gd name="T63" fmla="*/ 50 h 1232"/>
                  <a:gd name="T64" fmla="*/ 104 w 2840"/>
                  <a:gd name="T65" fmla="*/ 61 h 1232"/>
                  <a:gd name="T66" fmla="*/ 86 w 2840"/>
                  <a:gd name="T67" fmla="*/ 71 h 1232"/>
                  <a:gd name="T68" fmla="*/ 70 w 2840"/>
                  <a:gd name="T69" fmla="*/ 83 h 1232"/>
                  <a:gd name="T70" fmla="*/ 56 w 2840"/>
                  <a:gd name="T71" fmla="*/ 95 h 1232"/>
                  <a:gd name="T72" fmla="*/ 43 w 2840"/>
                  <a:gd name="T73" fmla="*/ 108 h 1232"/>
                  <a:gd name="T74" fmla="*/ 32 w 2840"/>
                  <a:gd name="T75" fmla="*/ 121 h 1232"/>
                  <a:gd name="T76" fmla="*/ 22 w 2840"/>
                  <a:gd name="T77" fmla="*/ 135 h 1232"/>
                  <a:gd name="T78" fmla="*/ 14 w 2840"/>
                  <a:gd name="T79" fmla="*/ 149 h 1232"/>
                  <a:gd name="T80" fmla="*/ 8 w 2840"/>
                  <a:gd name="T81" fmla="*/ 163 h 1232"/>
                  <a:gd name="T82" fmla="*/ 3 w 2840"/>
                  <a:gd name="T83" fmla="*/ 178 h 1232"/>
                  <a:gd name="T84" fmla="*/ 1 w 2840"/>
                  <a:gd name="T85" fmla="*/ 193 h 1232"/>
                  <a:gd name="T86" fmla="*/ 0 w 2840"/>
                  <a:gd name="T87" fmla="*/ 207 h 1232"/>
                  <a:gd name="T88" fmla="*/ 1 w 2840"/>
                  <a:gd name="T89" fmla="*/ 222 h 1232"/>
                  <a:gd name="T90" fmla="*/ 4 w 2840"/>
                  <a:gd name="T91" fmla="*/ 237 h 1232"/>
                  <a:gd name="T92" fmla="*/ 9 w 2840"/>
                  <a:gd name="T93" fmla="*/ 251 h 1232"/>
                  <a:gd name="T94" fmla="*/ 15 w 2840"/>
                  <a:gd name="T95" fmla="*/ 266 h 1232"/>
                  <a:gd name="T96" fmla="*/ 24 w 2840"/>
                  <a:gd name="T97" fmla="*/ 280 h 1232"/>
                  <a:gd name="T98" fmla="*/ 34 w 2840"/>
                  <a:gd name="T99" fmla="*/ 293 h 1232"/>
                  <a:gd name="T100" fmla="*/ 45 w 2840"/>
                  <a:gd name="T101" fmla="*/ 306 h 123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2840" h="1232">
                    <a:moveTo>
                      <a:pt x="2840" y="821"/>
                    </a:moveTo>
                    <a:lnTo>
                      <a:pt x="2840" y="810"/>
                    </a:lnTo>
                    <a:lnTo>
                      <a:pt x="2840" y="797"/>
                    </a:lnTo>
                    <a:lnTo>
                      <a:pt x="2839" y="786"/>
                    </a:lnTo>
                    <a:lnTo>
                      <a:pt x="2837" y="774"/>
                    </a:lnTo>
                    <a:lnTo>
                      <a:pt x="2836" y="763"/>
                    </a:lnTo>
                    <a:lnTo>
                      <a:pt x="2835" y="750"/>
                    </a:lnTo>
                    <a:lnTo>
                      <a:pt x="2832" y="739"/>
                    </a:lnTo>
                    <a:lnTo>
                      <a:pt x="2830" y="727"/>
                    </a:lnTo>
                    <a:lnTo>
                      <a:pt x="2827" y="716"/>
                    </a:lnTo>
                    <a:lnTo>
                      <a:pt x="2825" y="703"/>
                    </a:lnTo>
                    <a:lnTo>
                      <a:pt x="2822" y="692"/>
                    </a:lnTo>
                    <a:lnTo>
                      <a:pt x="2819" y="680"/>
                    </a:lnTo>
                    <a:lnTo>
                      <a:pt x="2815" y="669"/>
                    </a:lnTo>
                    <a:lnTo>
                      <a:pt x="2811" y="658"/>
                    </a:lnTo>
                    <a:lnTo>
                      <a:pt x="2806" y="645"/>
                    </a:lnTo>
                    <a:lnTo>
                      <a:pt x="2803" y="634"/>
                    </a:lnTo>
                    <a:lnTo>
                      <a:pt x="2798" y="623"/>
                    </a:lnTo>
                    <a:lnTo>
                      <a:pt x="2793" y="611"/>
                    </a:lnTo>
                    <a:lnTo>
                      <a:pt x="2787" y="599"/>
                    </a:lnTo>
                    <a:lnTo>
                      <a:pt x="2782" y="588"/>
                    </a:lnTo>
                    <a:lnTo>
                      <a:pt x="2776" y="577"/>
                    </a:lnTo>
                    <a:lnTo>
                      <a:pt x="2769" y="566"/>
                    </a:lnTo>
                    <a:lnTo>
                      <a:pt x="2763" y="555"/>
                    </a:lnTo>
                    <a:lnTo>
                      <a:pt x="2756" y="544"/>
                    </a:lnTo>
                    <a:lnTo>
                      <a:pt x="2750" y="533"/>
                    </a:lnTo>
                    <a:lnTo>
                      <a:pt x="2742" y="522"/>
                    </a:lnTo>
                    <a:lnTo>
                      <a:pt x="2735" y="510"/>
                    </a:lnTo>
                    <a:lnTo>
                      <a:pt x="2726" y="499"/>
                    </a:lnTo>
                    <a:lnTo>
                      <a:pt x="2719" y="488"/>
                    </a:lnTo>
                    <a:lnTo>
                      <a:pt x="2710" y="478"/>
                    </a:lnTo>
                    <a:lnTo>
                      <a:pt x="2701" y="467"/>
                    </a:lnTo>
                    <a:lnTo>
                      <a:pt x="2693" y="456"/>
                    </a:lnTo>
                    <a:lnTo>
                      <a:pt x="2683" y="446"/>
                    </a:lnTo>
                    <a:lnTo>
                      <a:pt x="2673" y="436"/>
                    </a:lnTo>
                    <a:lnTo>
                      <a:pt x="2664" y="425"/>
                    </a:lnTo>
                    <a:lnTo>
                      <a:pt x="2654" y="415"/>
                    </a:lnTo>
                    <a:lnTo>
                      <a:pt x="2643" y="405"/>
                    </a:lnTo>
                    <a:lnTo>
                      <a:pt x="2633" y="394"/>
                    </a:lnTo>
                    <a:lnTo>
                      <a:pt x="2622" y="384"/>
                    </a:lnTo>
                    <a:lnTo>
                      <a:pt x="2611" y="374"/>
                    </a:lnTo>
                    <a:lnTo>
                      <a:pt x="2600" y="365"/>
                    </a:lnTo>
                    <a:lnTo>
                      <a:pt x="2589" y="355"/>
                    </a:lnTo>
                    <a:lnTo>
                      <a:pt x="2577" y="345"/>
                    </a:lnTo>
                    <a:lnTo>
                      <a:pt x="2565" y="336"/>
                    </a:lnTo>
                    <a:lnTo>
                      <a:pt x="2553" y="326"/>
                    </a:lnTo>
                    <a:lnTo>
                      <a:pt x="2541" y="318"/>
                    </a:lnTo>
                    <a:lnTo>
                      <a:pt x="2527" y="308"/>
                    </a:lnTo>
                    <a:lnTo>
                      <a:pt x="2515" y="299"/>
                    </a:lnTo>
                    <a:lnTo>
                      <a:pt x="2501" y="289"/>
                    </a:lnTo>
                    <a:lnTo>
                      <a:pt x="2489" y="280"/>
                    </a:lnTo>
                    <a:lnTo>
                      <a:pt x="2475" y="272"/>
                    </a:lnTo>
                    <a:lnTo>
                      <a:pt x="2462" y="263"/>
                    </a:lnTo>
                    <a:lnTo>
                      <a:pt x="2447" y="255"/>
                    </a:lnTo>
                    <a:lnTo>
                      <a:pt x="2433" y="246"/>
                    </a:lnTo>
                    <a:lnTo>
                      <a:pt x="2418" y="237"/>
                    </a:lnTo>
                    <a:lnTo>
                      <a:pt x="2404" y="230"/>
                    </a:lnTo>
                    <a:lnTo>
                      <a:pt x="2389" y="221"/>
                    </a:lnTo>
                    <a:lnTo>
                      <a:pt x="2374" y="214"/>
                    </a:lnTo>
                    <a:lnTo>
                      <a:pt x="2359" y="205"/>
                    </a:lnTo>
                    <a:lnTo>
                      <a:pt x="2343" y="198"/>
                    </a:lnTo>
                    <a:lnTo>
                      <a:pt x="2328" y="190"/>
                    </a:lnTo>
                    <a:lnTo>
                      <a:pt x="2312" y="183"/>
                    </a:lnTo>
                    <a:lnTo>
                      <a:pt x="2296" y="175"/>
                    </a:lnTo>
                    <a:lnTo>
                      <a:pt x="2280" y="168"/>
                    </a:lnTo>
                    <a:lnTo>
                      <a:pt x="2264" y="161"/>
                    </a:lnTo>
                    <a:lnTo>
                      <a:pt x="2247" y="154"/>
                    </a:lnTo>
                    <a:lnTo>
                      <a:pt x="2231" y="147"/>
                    </a:lnTo>
                    <a:lnTo>
                      <a:pt x="2213" y="141"/>
                    </a:lnTo>
                    <a:lnTo>
                      <a:pt x="2196" y="135"/>
                    </a:lnTo>
                    <a:lnTo>
                      <a:pt x="2180" y="127"/>
                    </a:lnTo>
                    <a:lnTo>
                      <a:pt x="2161" y="121"/>
                    </a:lnTo>
                    <a:lnTo>
                      <a:pt x="2144" y="115"/>
                    </a:lnTo>
                    <a:lnTo>
                      <a:pt x="2127" y="110"/>
                    </a:lnTo>
                    <a:lnTo>
                      <a:pt x="2110" y="104"/>
                    </a:lnTo>
                    <a:lnTo>
                      <a:pt x="2091" y="98"/>
                    </a:lnTo>
                    <a:lnTo>
                      <a:pt x="2074" y="93"/>
                    </a:lnTo>
                    <a:lnTo>
                      <a:pt x="2055" y="88"/>
                    </a:lnTo>
                    <a:lnTo>
                      <a:pt x="2037" y="81"/>
                    </a:lnTo>
                    <a:lnTo>
                      <a:pt x="2018" y="77"/>
                    </a:lnTo>
                    <a:lnTo>
                      <a:pt x="2000" y="72"/>
                    </a:lnTo>
                    <a:lnTo>
                      <a:pt x="1981" y="67"/>
                    </a:lnTo>
                    <a:lnTo>
                      <a:pt x="1962" y="63"/>
                    </a:lnTo>
                    <a:lnTo>
                      <a:pt x="1943" y="58"/>
                    </a:lnTo>
                    <a:lnTo>
                      <a:pt x="1924" y="54"/>
                    </a:lnTo>
                    <a:lnTo>
                      <a:pt x="1904" y="49"/>
                    </a:lnTo>
                    <a:lnTo>
                      <a:pt x="1886" y="46"/>
                    </a:lnTo>
                    <a:lnTo>
                      <a:pt x="1866" y="42"/>
                    </a:lnTo>
                    <a:lnTo>
                      <a:pt x="1848" y="38"/>
                    </a:lnTo>
                    <a:lnTo>
                      <a:pt x="1828" y="34"/>
                    </a:lnTo>
                    <a:lnTo>
                      <a:pt x="1808" y="32"/>
                    </a:lnTo>
                    <a:lnTo>
                      <a:pt x="1788" y="28"/>
                    </a:lnTo>
                    <a:lnTo>
                      <a:pt x="1768" y="26"/>
                    </a:lnTo>
                    <a:lnTo>
                      <a:pt x="1749" y="22"/>
                    </a:lnTo>
                    <a:lnTo>
                      <a:pt x="1729" y="20"/>
                    </a:lnTo>
                    <a:lnTo>
                      <a:pt x="1709" y="17"/>
                    </a:lnTo>
                    <a:lnTo>
                      <a:pt x="1688" y="15"/>
                    </a:lnTo>
                    <a:lnTo>
                      <a:pt x="1668" y="13"/>
                    </a:lnTo>
                    <a:lnTo>
                      <a:pt x="1649" y="11"/>
                    </a:lnTo>
                    <a:lnTo>
                      <a:pt x="1629" y="10"/>
                    </a:lnTo>
                    <a:lnTo>
                      <a:pt x="1608" y="7"/>
                    </a:lnTo>
                    <a:lnTo>
                      <a:pt x="1588" y="6"/>
                    </a:lnTo>
                    <a:lnTo>
                      <a:pt x="1567" y="5"/>
                    </a:lnTo>
                    <a:lnTo>
                      <a:pt x="1547" y="4"/>
                    </a:lnTo>
                    <a:lnTo>
                      <a:pt x="1528" y="2"/>
                    </a:lnTo>
                    <a:lnTo>
                      <a:pt x="1507" y="2"/>
                    </a:lnTo>
                    <a:lnTo>
                      <a:pt x="1487" y="1"/>
                    </a:lnTo>
                    <a:lnTo>
                      <a:pt x="1466" y="1"/>
                    </a:lnTo>
                    <a:lnTo>
                      <a:pt x="1446" y="1"/>
                    </a:lnTo>
                    <a:lnTo>
                      <a:pt x="1425" y="0"/>
                    </a:lnTo>
                    <a:lnTo>
                      <a:pt x="1404" y="0"/>
                    </a:lnTo>
                    <a:lnTo>
                      <a:pt x="1384" y="1"/>
                    </a:lnTo>
                    <a:lnTo>
                      <a:pt x="1363" y="1"/>
                    </a:lnTo>
                    <a:lnTo>
                      <a:pt x="1343" y="1"/>
                    </a:lnTo>
                    <a:lnTo>
                      <a:pt x="1322" y="2"/>
                    </a:lnTo>
                    <a:lnTo>
                      <a:pt x="1303" y="4"/>
                    </a:lnTo>
                    <a:lnTo>
                      <a:pt x="1283" y="5"/>
                    </a:lnTo>
                    <a:lnTo>
                      <a:pt x="1262" y="6"/>
                    </a:lnTo>
                    <a:lnTo>
                      <a:pt x="1242" y="7"/>
                    </a:lnTo>
                    <a:lnTo>
                      <a:pt x="1221" y="9"/>
                    </a:lnTo>
                    <a:lnTo>
                      <a:pt x="1201" y="10"/>
                    </a:lnTo>
                    <a:lnTo>
                      <a:pt x="1182" y="12"/>
                    </a:lnTo>
                    <a:lnTo>
                      <a:pt x="1161" y="15"/>
                    </a:lnTo>
                    <a:lnTo>
                      <a:pt x="1141" y="16"/>
                    </a:lnTo>
                    <a:lnTo>
                      <a:pt x="1121" y="18"/>
                    </a:lnTo>
                    <a:lnTo>
                      <a:pt x="1101" y="21"/>
                    </a:lnTo>
                    <a:lnTo>
                      <a:pt x="1081" y="25"/>
                    </a:lnTo>
                    <a:lnTo>
                      <a:pt x="1062" y="27"/>
                    </a:lnTo>
                    <a:lnTo>
                      <a:pt x="1042" y="30"/>
                    </a:lnTo>
                    <a:lnTo>
                      <a:pt x="1022" y="33"/>
                    </a:lnTo>
                    <a:lnTo>
                      <a:pt x="1002" y="37"/>
                    </a:lnTo>
                    <a:lnTo>
                      <a:pt x="983" y="41"/>
                    </a:lnTo>
                    <a:lnTo>
                      <a:pt x="964" y="44"/>
                    </a:lnTo>
                    <a:lnTo>
                      <a:pt x="944" y="48"/>
                    </a:lnTo>
                    <a:lnTo>
                      <a:pt x="926" y="52"/>
                    </a:lnTo>
                    <a:lnTo>
                      <a:pt x="906" y="55"/>
                    </a:lnTo>
                    <a:lnTo>
                      <a:pt x="887" y="60"/>
                    </a:lnTo>
                    <a:lnTo>
                      <a:pt x="868" y="65"/>
                    </a:lnTo>
                    <a:lnTo>
                      <a:pt x="849" y="69"/>
                    </a:lnTo>
                    <a:lnTo>
                      <a:pt x="831" y="74"/>
                    </a:lnTo>
                    <a:lnTo>
                      <a:pt x="812" y="79"/>
                    </a:lnTo>
                    <a:lnTo>
                      <a:pt x="794" y="84"/>
                    </a:lnTo>
                    <a:lnTo>
                      <a:pt x="776" y="90"/>
                    </a:lnTo>
                    <a:lnTo>
                      <a:pt x="758" y="95"/>
                    </a:lnTo>
                    <a:lnTo>
                      <a:pt x="739" y="101"/>
                    </a:lnTo>
                    <a:lnTo>
                      <a:pt x="722" y="106"/>
                    </a:lnTo>
                    <a:lnTo>
                      <a:pt x="705" y="112"/>
                    </a:lnTo>
                    <a:lnTo>
                      <a:pt x="686" y="119"/>
                    </a:lnTo>
                    <a:lnTo>
                      <a:pt x="669" y="125"/>
                    </a:lnTo>
                    <a:lnTo>
                      <a:pt x="651" y="131"/>
                    </a:lnTo>
                    <a:lnTo>
                      <a:pt x="634" y="137"/>
                    </a:lnTo>
                    <a:lnTo>
                      <a:pt x="618" y="143"/>
                    </a:lnTo>
                    <a:lnTo>
                      <a:pt x="601" y="151"/>
                    </a:lnTo>
                    <a:lnTo>
                      <a:pt x="585" y="157"/>
                    </a:lnTo>
                    <a:lnTo>
                      <a:pt x="567" y="164"/>
                    </a:lnTo>
                    <a:lnTo>
                      <a:pt x="551" y="172"/>
                    </a:lnTo>
                    <a:lnTo>
                      <a:pt x="535" y="179"/>
                    </a:lnTo>
                    <a:lnTo>
                      <a:pt x="519" y="187"/>
                    </a:lnTo>
                    <a:lnTo>
                      <a:pt x="504" y="194"/>
                    </a:lnTo>
                    <a:lnTo>
                      <a:pt x="488" y="201"/>
                    </a:lnTo>
                    <a:lnTo>
                      <a:pt x="474" y="209"/>
                    </a:lnTo>
                    <a:lnTo>
                      <a:pt x="459" y="217"/>
                    </a:lnTo>
                    <a:lnTo>
                      <a:pt x="443" y="225"/>
                    </a:lnTo>
                    <a:lnTo>
                      <a:pt x="429" y="234"/>
                    </a:lnTo>
                    <a:lnTo>
                      <a:pt x="414" y="242"/>
                    </a:lnTo>
                    <a:lnTo>
                      <a:pt x="399" y="251"/>
                    </a:lnTo>
                    <a:lnTo>
                      <a:pt x="386" y="258"/>
                    </a:lnTo>
                    <a:lnTo>
                      <a:pt x="372" y="267"/>
                    </a:lnTo>
                    <a:lnTo>
                      <a:pt x="359" y="277"/>
                    </a:lnTo>
                    <a:lnTo>
                      <a:pt x="345" y="285"/>
                    </a:lnTo>
                    <a:lnTo>
                      <a:pt x="331" y="294"/>
                    </a:lnTo>
                    <a:lnTo>
                      <a:pt x="318" y="303"/>
                    </a:lnTo>
                    <a:lnTo>
                      <a:pt x="305" y="313"/>
                    </a:lnTo>
                    <a:lnTo>
                      <a:pt x="293" y="321"/>
                    </a:lnTo>
                    <a:lnTo>
                      <a:pt x="281" y="331"/>
                    </a:lnTo>
                    <a:lnTo>
                      <a:pt x="268" y="341"/>
                    </a:lnTo>
                    <a:lnTo>
                      <a:pt x="257" y="350"/>
                    </a:lnTo>
                    <a:lnTo>
                      <a:pt x="245" y="360"/>
                    </a:lnTo>
                    <a:lnTo>
                      <a:pt x="234" y="370"/>
                    </a:lnTo>
                    <a:lnTo>
                      <a:pt x="223" y="379"/>
                    </a:lnTo>
                    <a:lnTo>
                      <a:pt x="212" y="389"/>
                    </a:lnTo>
                    <a:lnTo>
                      <a:pt x="202" y="399"/>
                    </a:lnTo>
                    <a:lnTo>
                      <a:pt x="191" y="410"/>
                    </a:lnTo>
                    <a:lnTo>
                      <a:pt x="181" y="420"/>
                    </a:lnTo>
                    <a:lnTo>
                      <a:pt x="171" y="430"/>
                    </a:lnTo>
                    <a:lnTo>
                      <a:pt x="161" y="441"/>
                    </a:lnTo>
                    <a:lnTo>
                      <a:pt x="152" y="451"/>
                    </a:lnTo>
                    <a:lnTo>
                      <a:pt x="144" y="462"/>
                    </a:lnTo>
                    <a:lnTo>
                      <a:pt x="134" y="472"/>
                    </a:lnTo>
                    <a:lnTo>
                      <a:pt x="126" y="483"/>
                    </a:lnTo>
                    <a:lnTo>
                      <a:pt x="118" y="494"/>
                    </a:lnTo>
                    <a:lnTo>
                      <a:pt x="109" y="505"/>
                    </a:lnTo>
                    <a:lnTo>
                      <a:pt x="102" y="515"/>
                    </a:lnTo>
                    <a:lnTo>
                      <a:pt x="94" y="527"/>
                    </a:lnTo>
                    <a:lnTo>
                      <a:pt x="87" y="538"/>
                    </a:lnTo>
                    <a:lnTo>
                      <a:pt x="81" y="549"/>
                    </a:lnTo>
                    <a:lnTo>
                      <a:pt x="73" y="560"/>
                    </a:lnTo>
                    <a:lnTo>
                      <a:pt x="67" y="571"/>
                    </a:lnTo>
                    <a:lnTo>
                      <a:pt x="61" y="582"/>
                    </a:lnTo>
                    <a:lnTo>
                      <a:pt x="56" y="594"/>
                    </a:lnTo>
                    <a:lnTo>
                      <a:pt x="50" y="606"/>
                    </a:lnTo>
                    <a:lnTo>
                      <a:pt x="45" y="617"/>
                    </a:lnTo>
                    <a:lnTo>
                      <a:pt x="40" y="628"/>
                    </a:lnTo>
                    <a:lnTo>
                      <a:pt x="35" y="640"/>
                    </a:lnTo>
                    <a:lnTo>
                      <a:pt x="31" y="651"/>
                    </a:lnTo>
                    <a:lnTo>
                      <a:pt x="26" y="662"/>
                    </a:lnTo>
                    <a:lnTo>
                      <a:pt x="23" y="675"/>
                    </a:lnTo>
                    <a:lnTo>
                      <a:pt x="19" y="686"/>
                    </a:lnTo>
                    <a:lnTo>
                      <a:pt x="16" y="697"/>
                    </a:lnTo>
                    <a:lnTo>
                      <a:pt x="13" y="709"/>
                    </a:lnTo>
                    <a:lnTo>
                      <a:pt x="10" y="721"/>
                    </a:lnTo>
                    <a:lnTo>
                      <a:pt x="8" y="733"/>
                    </a:lnTo>
                    <a:lnTo>
                      <a:pt x="6" y="744"/>
                    </a:lnTo>
                    <a:lnTo>
                      <a:pt x="4" y="756"/>
                    </a:lnTo>
                    <a:lnTo>
                      <a:pt x="3" y="768"/>
                    </a:lnTo>
                    <a:lnTo>
                      <a:pt x="2" y="780"/>
                    </a:lnTo>
                    <a:lnTo>
                      <a:pt x="0" y="791"/>
                    </a:lnTo>
                    <a:lnTo>
                      <a:pt x="0" y="803"/>
                    </a:lnTo>
                    <a:lnTo>
                      <a:pt x="0" y="815"/>
                    </a:lnTo>
                    <a:lnTo>
                      <a:pt x="0" y="827"/>
                    </a:lnTo>
                    <a:lnTo>
                      <a:pt x="0" y="839"/>
                    </a:lnTo>
                    <a:lnTo>
                      <a:pt x="0" y="850"/>
                    </a:lnTo>
                    <a:lnTo>
                      <a:pt x="2" y="863"/>
                    </a:lnTo>
                    <a:lnTo>
                      <a:pt x="3" y="874"/>
                    </a:lnTo>
                    <a:lnTo>
                      <a:pt x="4" y="886"/>
                    </a:lnTo>
                    <a:lnTo>
                      <a:pt x="6" y="897"/>
                    </a:lnTo>
                    <a:lnTo>
                      <a:pt x="8" y="910"/>
                    </a:lnTo>
                    <a:lnTo>
                      <a:pt x="10" y="921"/>
                    </a:lnTo>
                    <a:lnTo>
                      <a:pt x="13" y="933"/>
                    </a:lnTo>
                    <a:lnTo>
                      <a:pt x="16" y="944"/>
                    </a:lnTo>
                    <a:lnTo>
                      <a:pt x="19" y="955"/>
                    </a:lnTo>
                    <a:lnTo>
                      <a:pt x="23" y="968"/>
                    </a:lnTo>
                    <a:lnTo>
                      <a:pt x="26" y="979"/>
                    </a:lnTo>
                    <a:lnTo>
                      <a:pt x="31" y="991"/>
                    </a:lnTo>
                    <a:lnTo>
                      <a:pt x="35" y="1002"/>
                    </a:lnTo>
                    <a:lnTo>
                      <a:pt x="40" y="1014"/>
                    </a:lnTo>
                    <a:lnTo>
                      <a:pt x="45" y="1025"/>
                    </a:lnTo>
                    <a:lnTo>
                      <a:pt x="50" y="1037"/>
                    </a:lnTo>
                    <a:lnTo>
                      <a:pt x="56" y="1048"/>
                    </a:lnTo>
                    <a:lnTo>
                      <a:pt x="61" y="1059"/>
                    </a:lnTo>
                    <a:lnTo>
                      <a:pt x="67" y="1070"/>
                    </a:lnTo>
                    <a:lnTo>
                      <a:pt x="73" y="1082"/>
                    </a:lnTo>
                    <a:lnTo>
                      <a:pt x="81" y="1093"/>
                    </a:lnTo>
                    <a:lnTo>
                      <a:pt x="87" y="1104"/>
                    </a:lnTo>
                    <a:lnTo>
                      <a:pt x="94" y="1115"/>
                    </a:lnTo>
                    <a:lnTo>
                      <a:pt x="102" y="1126"/>
                    </a:lnTo>
                    <a:lnTo>
                      <a:pt x="109" y="1137"/>
                    </a:lnTo>
                    <a:lnTo>
                      <a:pt x="118" y="1148"/>
                    </a:lnTo>
                    <a:lnTo>
                      <a:pt x="126" y="1158"/>
                    </a:lnTo>
                    <a:lnTo>
                      <a:pt x="134" y="1169"/>
                    </a:lnTo>
                    <a:lnTo>
                      <a:pt x="144" y="1180"/>
                    </a:lnTo>
                    <a:lnTo>
                      <a:pt x="152" y="1190"/>
                    </a:lnTo>
                    <a:lnTo>
                      <a:pt x="161" y="1201"/>
                    </a:lnTo>
                    <a:lnTo>
                      <a:pt x="171" y="1211"/>
                    </a:lnTo>
                    <a:lnTo>
                      <a:pt x="181" y="1221"/>
                    </a:lnTo>
                    <a:lnTo>
                      <a:pt x="191" y="123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99" name="Freeform 430"/>
              <p:cNvSpPr>
                <a:spLocks/>
              </p:cNvSpPr>
              <p:nvPr/>
            </p:nvSpPr>
            <p:spPr bwMode="auto">
              <a:xfrm>
                <a:off x="-650" y="1234"/>
                <a:ext cx="663" cy="205"/>
              </a:xfrm>
              <a:custGeom>
                <a:avLst/>
                <a:gdLst>
                  <a:gd name="T0" fmla="*/ 5 w 2649"/>
                  <a:gd name="T1" fmla="*/ 108 h 821"/>
                  <a:gd name="T2" fmla="*/ 14 w 2649"/>
                  <a:gd name="T3" fmla="*/ 115 h 821"/>
                  <a:gd name="T4" fmla="*/ 23 w 2649"/>
                  <a:gd name="T5" fmla="*/ 123 h 821"/>
                  <a:gd name="T6" fmla="*/ 32 w 2649"/>
                  <a:gd name="T7" fmla="*/ 129 h 821"/>
                  <a:gd name="T8" fmla="*/ 42 w 2649"/>
                  <a:gd name="T9" fmla="*/ 136 h 821"/>
                  <a:gd name="T10" fmla="*/ 52 w 2649"/>
                  <a:gd name="T11" fmla="*/ 143 h 821"/>
                  <a:gd name="T12" fmla="*/ 63 w 2649"/>
                  <a:gd name="T13" fmla="*/ 149 h 821"/>
                  <a:gd name="T14" fmla="*/ 74 w 2649"/>
                  <a:gd name="T15" fmla="*/ 155 h 821"/>
                  <a:gd name="T16" fmla="*/ 86 w 2649"/>
                  <a:gd name="T17" fmla="*/ 161 h 821"/>
                  <a:gd name="T18" fmla="*/ 99 w 2649"/>
                  <a:gd name="T19" fmla="*/ 166 h 821"/>
                  <a:gd name="T20" fmla="*/ 111 w 2649"/>
                  <a:gd name="T21" fmla="*/ 171 h 821"/>
                  <a:gd name="T22" fmla="*/ 124 w 2649"/>
                  <a:gd name="T23" fmla="*/ 176 h 821"/>
                  <a:gd name="T24" fmla="*/ 137 w 2649"/>
                  <a:gd name="T25" fmla="*/ 180 h 821"/>
                  <a:gd name="T26" fmla="*/ 151 w 2649"/>
                  <a:gd name="T27" fmla="*/ 184 h 821"/>
                  <a:gd name="T28" fmla="*/ 165 w 2649"/>
                  <a:gd name="T29" fmla="*/ 188 h 821"/>
                  <a:gd name="T30" fmla="*/ 179 w 2649"/>
                  <a:gd name="T31" fmla="*/ 191 h 821"/>
                  <a:gd name="T32" fmla="*/ 193 w 2649"/>
                  <a:gd name="T33" fmla="*/ 194 h 821"/>
                  <a:gd name="T34" fmla="*/ 208 w 2649"/>
                  <a:gd name="T35" fmla="*/ 197 h 821"/>
                  <a:gd name="T36" fmla="*/ 223 w 2649"/>
                  <a:gd name="T37" fmla="*/ 199 h 821"/>
                  <a:gd name="T38" fmla="*/ 238 w 2649"/>
                  <a:gd name="T39" fmla="*/ 201 h 821"/>
                  <a:gd name="T40" fmla="*/ 253 w 2649"/>
                  <a:gd name="T41" fmla="*/ 203 h 821"/>
                  <a:gd name="T42" fmla="*/ 268 w 2649"/>
                  <a:gd name="T43" fmla="*/ 204 h 821"/>
                  <a:gd name="T44" fmla="*/ 283 w 2649"/>
                  <a:gd name="T45" fmla="*/ 204 h 821"/>
                  <a:gd name="T46" fmla="*/ 299 w 2649"/>
                  <a:gd name="T47" fmla="*/ 205 h 821"/>
                  <a:gd name="T48" fmla="*/ 314 w 2649"/>
                  <a:gd name="T49" fmla="*/ 205 h 821"/>
                  <a:gd name="T50" fmla="*/ 329 w 2649"/>
                  <a:gd name="T51" fmla="*/ 205 h 821"/>
                  <a:gd name="T52" fmla="*/ 344 w 2649"/>
                  <a:gd name="T53" fmla="*/ 204 h 821"/>
                  <a:gd name="T54" fmla="*/ 360 w 2649"/>
                  <a:gd name="T55" fmla="*/ 203 h 821"/>
                  <a:gd name="T56" fmla="*/ 375 w 2649"/>
                  <a:gd name="T57" fmla="*/ 201 h 821"/>
                  <a:gd name="T58" fmla="*/ 390 w 2649"/>
                  <a:gd name="T59" fmla="*/ 199 h 821"/>
                  <a:gd name="T60" fmla="*/ 405 w 2649"/>
                  <a:gd name="T61" fmla="*/ 197 h 821"/>
                  <a:gd name="T62" fmla="*/ 419 w 2649"/>
                  <a:gd name="T63" fmla="*/ 195 h 821"/>
                  <a:gd name="T64" fmla="*/ 434 w 2649"/>
                  <a:gd name="T65" fmla="*/ 192 h 821"/>
                  <a:gd name="T66" fmla="*/ 448 w 2649"/>
                  <a:gd name="T67" fmla="*/ 188 h 821"/>
                  <a:gd name="T68" fmla="*/ 462 w 2649"/>
                  <a:gd name="T69" fmla="*/ 185 h 821"/>
                  <a:gd name="T70" fmla="*/ 476 w 2649"/>
                  <a:gd name="T71" fmla="*/ 181 h 821"/>
                  <a:gd name="T72" fmla="*/ 489 w 2649"/>
                  <a:gd name="T73" fmla="*/ 176 h 821"/>
                  <a:gd name="T74" fmla="*/ 502 w 2649"/>
                  <a:gd name="T75" fmla="*/ 172 h 821"/>
                  <a:gd name="T76" fmla="*/ 515 w 2649"/>
                  <a:gd name="T77" fmla="*/ 167 h 821"/>
                  <a:gd name="T78" fmla="*/ 527 w 2649"/>
                  <a:gd name="T79" fmla="*/ 161 h 821"/>
                  <a:gd name="T80" fmla="*/ 539 w 2649"/>
                  <a:gd name="T81" fmla="*/ 156 h 821"/>
                  <a:gd name="T82" fmla="*/ 550 w 2649"/>
                  <a:gd name="T83" fmla="*/ 150 h 821"/>
                  <a:gd name="T84" fmla="*/ 561 w 2649"/>
                  <a:gd name="T85" fmla="*/ 144 h 821"/>
                  <a:gd name="T86" fmla="*/ 572 w 2649"/>
                  <a:gd name="T87" fmla="*/ 137 h 821"/>
                  <a:gd name="T88" fmla="*/ 582 w 2649"/>
                  <a:gd name="T89" fmla="*/ 131 h 821"/>
                  <a:gd name="T90" fmla="*/ 591 w 2649"/>
                  <a:gd name="T91" fmla="*/ 123 h 821"/>
                  <a:gd name="T92" fmla="*/ 600 w 2649"/>
                  <a:gd name="T93" fmla="*/ 116 h 821"/>
                  <a:gd name="T94" fmla="*/ 608 w 2649"/>
                  <a:gd name="T95" fmla="*/ 109 h 821"/>
                  <a:gd name="T96" fmla="*/ 616 w 2649"/>
                  <a:gd name="T97" fmla="*/ 101 h 821"/>
                  <a:gd name="T98" fmla="*/ 624 w 2649"/>
                  <a:gd name="T99" fmla="*/ 93 h 821"/>
                  <a:gd name="T100" fmla="*/ 630 w 2649"/>
                  <a:gd name="T101" fmla="*/ 86 h 821"/>
                  <a:gd name="T102" fmla="*/ 637 w 2649"/>
                  <a:gd name="T103" fmla="*/ 77 h 821"/>
                  <a:gd name="T104" fmla="*/ 642 w 2649"/>
                  <a:gd name="T105" fmla="*/ 69 h 821"/>
                  <a:gd name="T106" fmla="*/ 647 w 2649"/>
                  <a:gd name="T107" fmla="*/ 61 h 821"/>
                  <a:gd name="T108" fmla="*/ 651 w 2649"/>
                  <a:gd name="T109" fmla="*/ 52 h 821"/>
                  <a:gd name="T110" fmla="*/ 654 w 2649"/>
                  <a:gd name="T111" fmla="*/ 44 h 821"/>
                  <a:gd name="T112" fmla="*/ 658 w 2649"/>
                  <a:gd name="T113" fmla="*/ 35 h 821"/>
                  <a:gd name="T114" fmla="*/ 660 w 2649"/>
                  <a:gd name="T115" fmla="*/ 26 h 821"/>
                  <a:gd name="T116" fmla="*/ 662 w 2649"/>
                  <a:gd name="T117" fmla="*/ 17 h 821"/>
                  <a:gd name="T118" fmla="*/ 663 w 2649"/>
                  <a:gd name="T119" fmla="*/ 9 h 821"/>
                  <a:gd name="T120" fmla="*/ 663 w 2649"/>
                  <a:gd name="T121" fmla="*/ 0 h 82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2649" h="821">
                    <a:moveTo>
                      <a:pt x="0" y="411"/>
                    </a:moveTo>
                    <a:lnTo>
                      <a:pt x="11" y="421"/>
                    </a:lnTo>
                    <a:lnTo>
                      <a:pt x="21" y="431"/>
                    </a:lnTo>
                    <a:lnTo>
                      <a:pt x="32" y="441"/>
                    </a:lnTo>
                    <a:lnTo>
                      <a:pt x="43" y="451"/>
                    </a:lnTo>
                    <a:lnTo>
                      <a:pt x="54" y="461"/>
                    </a:lnTo>
                    <a:lnTo>
                      <a:pt x="66" y="471"/>
                    </a:lnTo>
                    <a:lnTo>
                      <a:pt x="77" y="481"/>
                    </a:lnTo>
                    <a:lnTo>
                      <a:pt x="90" y="491"/>
                    </a:lnTo>
                    <a:lnTo>
                      <a:pt x="102" y="499"/>
                    </a:lnTo>
                    <a:lnTo>
                      <a:pt x="114" y="509"/>
                    </a:lnTo>
                    <a:lnTo>
                      <a:pt x="127" y="518"/>
                    </a:lnTo>
                    <a:lnTo>
                      <a:pt x="140" y="526"/>
                    </a:lnTo>
                    <a:lnTo>
                      <a:pt x="154" y="536"/>
                    </a:lnTo>
                    <a:lnTo>
                      <a:pt x="168" y="545"/>
                    </a:lnTo>
                    <a:lnTo>
                      <a:pt x="181" y="554"/>
                    </a:lnTo>
                    <a:lnTo>
                      <a:pt x="195" y="562"/>
                    </a:lnTo>
                    <a:lnTo>
                      <a:pt x="208" y="571"/>
                    </a:lnTo>
                    <a:lnTo>
                      <a:pt x="223" y="580"/>
                    </a:lnTo>
                    <a:lnTo>
                      <a:pt x="238" y="587"/>
                    </a:lnTo>
                    <a:lnTo>
                      <a:pt x="252" y="596"/>
                    </a:lnTo>
                    <a:lnTo>
                      <a:pt x="268" y="604"/>
                    </a:lnTo>
                    <a:lnTo>
                      <a:pt x="283" y="612"/>
                    </a:lnTo>
                    <a:lnTo>
                      <a:pt x="297" y="619"/>
                    </a:lnTo>
                    <a:lnTo>
                      <a:pt x="313" y="627"/>
                    </a:lnTo>
                    <a:lnTo>
                      <a:pt x="328" y="635"/>
                    </a:lnTo>
                    <a:lnTo>
                      <a:pt x="344" y="643"/>
                    </a:lnTo>
                    <a:lnTo>
                      <a:pt x="360" y="649"/>
                    </a:lnTo>
                    <a:lnTo>
                      <a:pt x="376" y="656"/>
                    </a:lnTo>
                    <a:lnTo>
                      <a:pt x="394" y="664"/>
                    </a:lnTo>
                    <a:lnTo>
                      <a:pt x="410" y="670"/>
                    </a:lnTo>
                    <a:lnTo>
                      <a:pt x="427" y="677"/>
                    </a:lnTo>
                    <a:lnTo>
                      <a:pt x="443" y="683"/>
                    </a:lnTo>
                    <a:lnTo>
                      <a:pt x="460" y="690"/>
                    </a:lnTo>
                    <a:lnTo>
                      <a:pt x="478" y="697"/>
                    </a:lnTo>
                    <a:lnTo>
                      <a:pt x="495" y="703"/>
                    </a:lnTo>
                    <a:lnTo>
                      <a:pt x="514" y="708"/>
                    </a:lnTo>
                    <a:lnTo>
                      <a:pt x="531" y="714"/>
                    </a:lnTo>
                    <a:lnTo>
                      <a:pt x="548" y="720"/>
                    </a:lnTo>
                    <a:lnTo>
                      <a:pt x="567" y="725"/>
                    </a:lnTo>
                    <a:lnTo>
                      <a:pt x="585" y="732"/>
                    </a:lnTo>
                    <a:lnTo>
                      <a:pt x="603" y="737"/>
                    </a:lnTo>
                    <a:lnTo>
                      <a:pt x="621" y="741"/>
                    </a:lnTo>
                    <a:lnTo>
                      <a:pt x="640" y="746"/>
                    </a:lnTo>
                    <a:lnTo>
                      <a:pt x="658" y="751"/>
                    </a:lnTo>
                    <a:lnTo>
                      <a:pt x="677" y="756"/>
                    </a:lnTo>
                    <a:lnTo>
                      <a:pt x="696" y="760"/>
                    </a:lnTo>
                    <a:lnTo>
                      <a:pt x="715" y="765"/>
                    </a:lnTo>
                    <a:lnTo>
                      <a:pt x="735" y="769"/>
                    </a:lnTo>
                    <a:lnTo>
                      <a:pt x="753" y="774"/>
                    </a:lnTo>
                    <a:lnTo>
                      <a:pt x="773" y="777"/>
                    </a:lnTo>
                    <a:lnTo>
                      <a:pt x="792" y="781"/>
                    </a:lnTo>
                    <a:lnTo>
                      <a:pt x="811" y="785"/>
                    </a:lnTo>
                    <a:lnTo>
                      <a:pt x="831" y="787"/>
                    </a:lnTo>
                    <a:lnTo>
                      <a:pt x="851" y="791"/>
                    </a:lnTo>
                    <a:lnTo>
                      <a:pt x="871" y="793"/>
                    </a:lnTo>
                    <a:lnTo>
                      <a:pt x="890" y="797"/>
                    </a:lnTo>
                    <a:lnTo>
                      <a:pt x="910" y="800"/>
                    </a:lnTo>
                    <a:lnTo>
                      <a:pt x="930" y="802"/>
                    </a:lnTo>
                    <a:lnTo>
                      <a:pt x="950" y="805"/>
                    </a:lnTo>
                    <a:lnTo>
                      <a:pt x="970" y="807"/>
                    </a:lnTo>
                    <a:lnTo>
                      <a:pt x="991" y="809"/>
                    </a:lnTo>
                    <a:lnTo>
                      <a:pt x="1010" y="811"/>
                    </a:lnTo>
                    <a:lnTo>
                      <a:pt x="1030" y="812"/>
                    </a:lnTo>
                    <a:lnTo>
                      <a:pt x="1051" y="814"/>
                    </a:lnTo>
                    <a:lnTo>
                      <a:pt x="1071" y="816"/>
                    </a:lnTo>
                    <a:lnTo>
                      <a:pt x="1092" y="817"/>
                    </a:lnTo>
                    <a:lnTo>
                      <a:pt x="1112" y="818"/>
                    </a:lnTo>
                    <a:lnTo>
                      <a:pt x="1131" y="818"/>
                    </a:lnTo>
                    <a:lnTo>
                      <a:pt x="1152" y="819"/>
                    </a:lnTo>
                    <a:lnTo>
                      <a:pt x="1172" y="819"/>
                    </a:lnTo>
                    <a:lnTo>
                      <a:pt x="1193" y="821"/>
                    </a:lnTo>
                    <a:lnTo>
                      <a:pt x="1213" y="821"/>
                    </a:lnTo>
                    <a:lnTo>
                      <a:pt x="1234" y="821"/>
                    </a:lnTo>
                    <a:lnTo>
                      <a:pt x="1255" y="821"/>
                    </a:lnTo>
                    <a:lnTo>
                      <a:pt x="1275" y="821"/>
                    </a:lnTo>
                    <a:lnTo>
                      <a:pt x="1296" y="819"/>
                    </a:lnTo>
                    <a:lnTo>
                      <a:pt x="1316" y="819"/>
                    </a:lnTo>
                    <a:lnTo>
                      <a:pt x="1337" y="818"/>
                    </a:lnTo>
                    <a:lnTo>
                      <a:pt x="1356" y="817"/>
                    </a:lnTo>
                    <a:lnTo>
                      <a:pt x="1376" y="816"/>
                    </a:lnTo>
                    <a:lnTo>
                      <a:pt x="1397" y="814"/>
                    </a:lnTo>
                    <a:lnTo>
                      <a:pt x="1417" y="813"/>
                    </a:lnTo>
                    <a:lnTo>
                      <a:pt x="1438" y="812"/>
                    </a:lnTo>
                    <a:lnTo>
                      <a:pt x="1458" y="809"/>
                    </a:lnTo>
                    <a:lnTo>
                      <a:pt x="1477" y="808"/>
                    </a:lnTo>
                    <a:lnTo>
                      <a:pt x="1497" y="806"/>
                    </a:lnTo>
                    <a:lnTo>
                      <a:pt x="1518" y="803"/>
                    </a:lnTo>
                    <a:lnTo>
                      <a:pt x="1538" y="801"/>
                    </a:lnTo>
                    <a:lnTo>
                      <a:pt x="1558" y="798"/>
                    </a:lnTo>
                    <a:lnTo>
                      <a:pt x="1577" y="796"/>
                    </a:lnTo>
                    <a:lnTo>
                      <a:pt x="1597" y="792"/>
                    </a:lnTo>
                    <a:lnTo>
                      <a:pt x="1617" y="790"/>
                    </a:lnTo>
                    <a:lnTo>
                      <a:pt x="1637" y="786"/>
                    </a:lnTo>
                    <a:lnTo>
                      <a:pt x="1657" y="782"/>
                    </a:lnTo>
                    <a:lnTo>
                      <a:pt x="1675" y="779"/>
                    </a:lnTo>
                    <a:lnTo>
                      <a:pt x="1695" y="775"/>
                    </a:lnTo>
                    <a:lnTo>
                      <a:pt x="1713" y="771"/>
                    </a:lnTo>
                    <a:lnTo>
                      <a:pt x="1733" y="767"/>
                    </a:lnTo>
                    <a:lnTo>
                      <a:pt x="1752" y="762"/>
                    </a:lnTo>
                    <a:lnTo>
                      <a:pt x="1771" y="759"/>
                    </a:lnTo>
                    <a:lnTo>
                      <a:pt x="1790" y="754"/>
                    </a:lnTo>
                    <a:lnTo>
                      <a:pt x="1809" y="749"/>
                    </a:lnTo>
                    <a:lnTo>
                      <a:pt x="1827" y="744"/>
                    </a:lnTo>
                    <a:lnTo>
                      <a:pt x="1846" y="739"/>
                    </a:lnTo>
                    <a:lnTo>
                      <a:pt x="1864" y="734"/>
                    </a:lnTo>
                    <a:lnTo>
                      <a:pt x="1883" y="729"/>
                    </a:lnTo>
                    <a:lnTo>
                      <a:pt x="1900" y="723"/>
                    </a:lnTo>
                    <a:lnTo>
                      <a:pt x="1919" y="718"/>
                    </a:lnTo>
                    <a:lnTo>
                      <a:pt x="1936" y="712"/>
                    </a:lnTo>
                    <a:lnTo>
                      <a:pt x="1953" y="706"/>
                    </a:lnTo>
                    <a:lnTo>
                      <a:pt x="1970" y="699"/>
                    </a:lnTo>
                    <a:lnTo>
                      <a:pt x="1989" y="693"/>
                    </a:lnTo>
                    <a:lnTo>
                      <a:pt x="2005" y="687"/>
                    </a:lnTo>
                    <a:lnTo>
                      <a:pt x="2022" y="681"/>
                    </a:lnTo>
                    <a:lnTo>
                      <a:pt x="2040" y="673"/>
                    </a:lnTo>
                    <a:lnTo>
                      <a:pt x="2056" y="667"/>
                    </a:lnTo>
                    <a:lnTo>
                      <a:pt x="2073" y="660"/>
                    </a:lnTo>
                    <a:lnTo>
                      <a:pt x="2089" y="652"/>
                    </a:lnTo>
                    <a:lnTo>
                      <a:pt x="2105" y="646"/>
                    </a:lnTo>
                    <a:lnTo>
                      <a:pt x="2121" y="639"/>
                    </a:lnTo>
                    <a:lnTo>
                      <a:pt x="2137" y="631"/>
                    </a:lnTo>
                    <a:lnTo>
                      <a:pt x="2152" y="623"/>
                    </a:lnTo>
                    <a:lnTo>
                      <a:pt x="2168" y="615"/>
                    </a:lnTo>
                    <a:lnTo>
                      <a:pt x="2183" y="608"/>
                    </a:lnTo>
                    <a:lnTo>
                      <a:pt x="2198" y="599"/>
                    </a:lnTo>
                    <a:lnTo>
                      <a:pt x="2213" y="592"/>
                    </a:lnTo>
                    <a:lnTo>
                      <a:pt x="2227" y="583"/>
                    </a:lnTo>
                    <a:lnTo>
                      <a:pt x="2242" y="575"/>
                    </a:lnTo>
                    <a:lnTo>
                      <a:pt x="2256" y="566"/>
                    </a:lnTo>
                    <a:lnTo>
                      <a:pt x="2271" y="559"/>
                    </a:lnTo>
                    <a:lnTo>
                      <a:pt x="2284" y="549"/>
                    </a:lnTo>
                    <a:lnTo>
                      <a:pt x="2298" y="540"/>
                    </a:lnTo>
                    <a:lnTo>
                      <a:pt x="2310" y="531"/>
                    </a:lnTo>
                    <a:lnTo>
                      <a:pt x="2324" y="523"/>
                    </a:lnTo>
                    <a:lnTo>
                      <a:pt x="2336" y="513"/>
                    </a:lnTo>
                    <a:lnTo>
                      <a:pt x="2350" y="504"/>
                    </a:lnTo>
                    <a:lnTo>
                      <a:pt x="2362" y="494"/>
                    </a:lnTo>
                    <a:lnTo>
                      <a:pt x="2374" y="486"/>
                    </a:lnTo>
                    <a:lnTo>
                      <a:pt x="2386" y="476"/>
                    </a:lnTo>
                    <a:lnTo>
                      <a:pt x="2398" y="466"/>
                    </a:lnTo>
                    <a:lnTo>
                      <a:pt x="2409" y="456"/>
                    </a:lnTo>
                    <a:lnTo>
                      <a:pt x="2420" y="446"/>
                    </a:lnTo>
                    <a:lnTo>
                      <a:pt x="2431" y="436"/>
                    </a:lnTo>
                    <a:lnTo>
                      <a:pt x="2442" y="426"/>
                    </a:lnTo>
                    <a:lnTo>
                      <a:pt x="2452" y="416"/>
                    </a:lnTo>
                    <a:lnTo>
                      <a:pt x="2463" y="406"/>
                    </a:lnTo>
                    <a:lnTo>
                      <a:pt x="2473" y="395"/>
                    </a:lnTo>
                    <a:lnTo>
                      <a:pt x="2482" y="385"/>
                    </a:lnTo>
                    <a:lnTo>
                      <a:pt x="2492" y="374"/>
                    </a:lnTo>
                    <a:lnTo>
                      <a:pt x="2502" y="364"/>
                    </a:lnTo>
                    <a:lnTo>
                      <a:pt x="2510" y="353"/>
                    </a:lnTo>
                    <a:lnTo>
                      <a:pt x="2519" y="343"/>
                    </a:lnTo>
                    <a:lnTo>
                      <a:pt x="2528" y="332"/>
                    </a:lnTo>
                    <a:lnTo>
                      <a:pt x="2535" y="321"/>
                    </a:lnTo>
                    <a:lnTo>
                      <a:pt x="2544" y="310"/>
                    </a:lnTo>
                    <a:lnTo>
                      <a:pt x="2551" y="300"/>
                    </a:lnTo>
                    <a:lnTo>
                      <a:pt x="2559" y="289"/>
                    </a:lnTo>
                    <a:lnTo>
                      <a:pt x="2565" y="278"/>
                    </a:lnTo>
                    <a:lnTo>
                      <a:pt x="2572" y="267"/>
                    </a:lnTo>
                    <a:lnTo>
                      <a:pt x="2578" y="256"/>
                    </a:lnTo>
                    <a:lnTo>
                      <a:pt x="2585" y="245"/>
                    </a:lnTo>
                    <a:lnTo>
                      <a:pt x="2591" y="232"/>
                    </a:lnTo>
                    <a:lnTo>
                      <a:pt x="2596" y="221"/>
                    </a:lnTo>
                    <a:lnTo>
                      <a:pt x="2602" y="210"/>
                    </a:lnTo>
                    <a:lnTo>
                      <a:pt x="2607" y="199"/>
                    </a:lnTo>
                    <a:lnTo>
                      <a:pt x="2612" y="188"/>
                    </a:lnTo>
                    <a:lnTo>
                      <a:pt x="2615" y="175"/>
                    </a:lnTo>
                    <a:lnTo>
                      <a:pt x="2620" y="164"/>
                    </a:lnTo>
                    <a:lnTo>
                      <a:pt x="2624" y="153"/>
                    </a:lnTo>
                    <a:lnTo>
                      <a:pt x="2628" y="141"/>
                    </a:lnTo>
                    <a:lnTo>
                      <a:pt x="2631" y="130"/>
                    </a:lnTo>
                    <a:lnTo>
                      <a:pt x="2634" y="117"/>
                    </a:lnTo>
                    <a:lnTo>
                      <a:pt x="2636" y="106"/>
                    </a:lnTo>
                    <a:lnTo>
                      <a:pt x="2639" y="94"/>
                    </a:lnTo>
                    <a:lnTo>
                      <a:pt x="2641" y="83"/>
                    </a:lnTo>
                    <a:lnTo>
                      <a:pt x="2644" y="70"/>
                    </a:lnTo>
                    <a:lnTo>
                      <a:pt x="2645" y="59"/>
                    </a:lnTo>
                    <a:lnTo>
                      <a:pt x="2646" y="47"/>
                    </a:lnTo>
                    <a:lnTo>
                      <a:pt x="2648" y="36"/>
                    </a:lnTo>
                    <a:lnTo>
                      <a:pt x="2649" y="23"/>
                    </a:lnTo>
                    <a:lnTo>
                      <a:pt x="2649" y="12"/>
                    </a:lnTo>
                    <a:lnTo>
                      <a:pt x="2649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00" name="Freeform 431"/>
              <p:cNvSpPr>
                <a:spLocks/>
              </p:cNvSpPr>
              <p:nvPr/>
            </p:nvSpPr>
            <p:spPr bwMode="auto">
              <a:xfrm>
                <a:off x="-91" y="1800"/>
                <a:ext cx="104" cy="145"/>
              </a:xfrm>
              <a:custGeom>
                <a:avLst/>
                <a:gdLst>
                  <a:gd name="T0" fmla="*/ 0 w 417"/>
                  <a:gd name="T1" fmla="*/ 145 h 580"/>
                  <a:gd name="T2" fmla="*/ 4 w 417"/>
                  <a:gd name="T3" fmla="*/ 143 h 580"/>
                  <a:gd name="T4" fmla="*/ 7 w 417"/>
                  <a:gd name="T5" fmla="*/ 141 h 580"/>
                  <a:gd name="T6" fmla="*/ 11 w 417"/>
                  <a:gd name="T7" fmla="*/ 139 h 580"/>
                  <a:gd name="T8" fmla="*/ 14 w 417"/>
                  <a:gd name="T9" fmla="*/ 137 h 580"/>
                  <a:gd name="T10" fmla="*/ 17 w 417"/>
                  <a:gd name="T11" fmla="*/ 134 h 580"/>
                  <a:gd name="T12" fmla="*/ 21 w 417"/>
                  <a:gd name="T13" fmla="*/ 132 h 580"/>
                  <a:gd name="T14" fmla="*/ 24 w 417"/>
                  <a:gd name="T15" fmla="*/ 130 h 580"/>
                  <a:gd name="T16" fmla="*/ 27 w 417"/>
                  <a:gd name="T17" fmla="*/ 128 h 580"/>
                  <a:gd name="T18" fmla="*/ 30 w 417"/>
                  <a:gd name="T19" fmla="*/ 125 h 580"/>
                  <a:gd name="T20" fmla="*/ 33 w 417"/>
                  <a:gd name="T21" fmla="*/ 123 h 580"/>
                  <a:gd name="T22" fmla="*/ 36 w 417"/>
                  <a:gd name="T23" fmla="*/ 121 h 580"/>
                  <a:gd name="T24" fmla="*/ 39 w 417"/>
                  <a:gd name="T25" fmla="*/ 118 h 580"/>
                  <a:gd name="T26" fmla="*/ 42 w 417"/>
                  <a:gd name="T27" fmla="*/ 116 h 580"/>
                  <a:gd name="T28" fmla="*/ 45 w 417"/>
                  <a:gd name="T29" fmla="*/ 113 h 580"/>
                  <a:gd name="T30" fmla="*/ 48 w 417"/>
                  <a:gd name="T31" fmla="*/ 111 h 580"/>
                  <a:gd name="T32" fmla="*/ 50 w 417"/>
                  <a:gd name="T33" fmla="*/ 109 h 580"/>
                  <a:gd name="T34" fmla="*/ 53 w 417"/>
                  <a:gd name="T35" fmla="*/ 106 h 580"/>
                  <a:gd name="T36" fmla="*/ 56 w 417"/>
                  <a:gd name="T37" fmla="*/ 103 h 580"/>
                  <a:gd name="T38" fmla="*/ 58 w 417"/>
                  <a:gd name="T39" fmla="*/ 101 h 580"/>
                  <a:gd name="T40" fmla="*/ 61 w 417"/>
                  <a:gd name="T41" fmla="*/ 98 h 580"/>
                  <a:gd name="T42" fmla="*/ 63 w 417"/>
                  <a:gd name="T43" fmla="*/ 96 h 580"/>
                  <a:gd name="T44" fmla="*/ 65 w 417"/>
                  <a:gd name="T45" fmla="*/ 93 h 580"/>
                  <a:gd name="T46" fmla="*/ 68 w 417"/>
                  <a:gd name="T47" fmla="*/ 91 h 580"/>
                  <a:gd name="T48" fmla="*/ 70 w 417"/>
                  <a:gd name="T49" fmla="*/ 88 h 580"/>
                  <a:gd name="T50" fmla="*/ 72 w 417"/>
                  <a:gd name="T51" fmla="*/ 85 h 580"/>
                  <a:gd name="T52" fmla="*/ 74 w 417"/>
                  <a:gd name="T53" fmla="*/ 83 h 580"/>
                  <a:gd name="T54" fmla="*/ 76 w 417"/>
                  <a:gd name="T55" fmla="*/ 80 h 580"/>
                  <a:gd name="T56" fmla="*/ 78 w 417"/>
                  <a:gd name="T57" fmla="*/ 77 h 580"/>
                  <a:gd name="T58" fmla="*/ 80 w 417"/>
                  <a:gd name="T59" fmla="*/ 75 h 580"/>
                  <a:gd name="T60" fmla="*/ 82 w 417"/>
                  <a:gd name="T61" fmla="*/ 72 h 580"/>
                  <a:gd name="T62" fmla="*/ 83 w 417"/>
                  <a:gd name="T63" fmla="*/ 69 h 580"/>
                  <a:gd name="T64" fmla="*/ 85 w 417"/>
                  <a:gd name="T65" fmla="*/ 66 h 580"/>
                  <a:gd name="T66" fmla="*/ 87 w 417"/>
                  <a:gd name="T67" fmla="*/ 63 h 580"/>
                  <a:gd name="T68" fmla="*/ 88 w 417"/>
                  <a:gd name="T69" fmla="*/ 61 h 580"/>
                  <a:gd name="T70" fmla="*/ 90 w 417"/>
                  <a:gd name="T71" fmla="*/ 58 h 580"/>
                  <a:gd name="T72" fmla="*/ 91 w 417"/>
                  <a:gd name="T73" fmla="*/ 55 h 580"/>
                  <a:gd name="T74" fmla="*/ 92 w 417"/>
                  <a:gd name="T75" fmla="*/ 52 h 580"/>
                  <a:gd name="T76" fmla="*/ 94 w 417"/>
                  <a:gd name="T77" fmla="*/ 49 h 580"/>
                  <a:gd name="T78" fmla="*/ 95 w 417"/>
                  <a:gd name="T79" fmla="*/ 46 h 580"/>
                  <a:gd name="T80" fmla="*/ 96 w 417"/>
                  <a:gd name="T81" fmla="*/ 44 h 580"/>
                  <a:gd name="T82" fmla="*/ 97 w 417"/>
                  <a:gd name="T83" fmla="*/ 41 h 580"/>
                  <a:gd name="T84" fmla="*/ 98 w 417"/>
                  <a:gd name="T85" fmla="*/ 38 h 580"/>
                  <a:gd name="T86" fmla="*/ 99 w 417"/>
                  <a:gd name="T87" fmla="*/ 35 h 580"/>
                  <a:gd name="T88" fmla="*/ 100 w 417"/>
                  <a:gd name="T89" fmla="*/ 32 h 580"/>
                  <a:gd name="T90" fmla="*/ 100 w 417"/>
                  <a:gd name="T91" fmla="*/ 29 h 580"/>
                  <a:gd name="T92" fmla="*/ 101 w 417"/>
                  <a:gd name="T93" fmla="*/ 26 h 580"/>
                  <a:gd name="T94" fmla="*/ 102 w 417"/>
                  <a:gd name="T95" fmla="*/ 23 h 580"/>
                  <a:gd name="T96" fmla="*/ 102 w 417"/>
                  <a:gd name="T97" fmla="*/ 20 h 580"/>
                  <a:gd name="T98" fmla="*/ 103 w 417"/>
                  <a:gd name="T99" fmla="*/ 18 h 580"/>
                  <a:gd name="T100" fmla="*/ 103 w 417"/>
                  <a:gd name="T101" fmla="*/ 15 h 580"/>
                  <a:gd name="T102" fmla="*/ 103 w 417"/>
                  <a:gd name="T103" fmla="*/ 12 h 580"/>
                  <a:gd name="T104" fmla="*/ 104 w 417"/>
                  <a:gd name="T105" fmla="*/ 9 h 580"/>
                  <a:gd name="T106" fmla="*/ 104 w 417"/>
                  <a:gd name="T107" fmla="*/ 6 h 580"/>
                  <a:gd name="T108" fmla="*/ 104 w 417"/>
                  <a:gd name="T109" fmla="*/ 3 h 580"/>
                  <a:gd name="T110" fmla="*/ 104 w 417"/>
                  <a:gd name="T111" fmla="*/ 0 h 58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417" h="580">
                    <a:moveTo>
                      <a:pt x="0" y="580"/>
                    </a:moveTo>
                    <a:lnTo>
                      <a:pt x="15" y="571"/>
                    </a:lnTo>
                    <a:lnTo>
                      <a:pt x="29" y="564"/>
                    </a:lnTo>
                    <a:lnTo>
                      <a:pt x="44" y="555"/>
                    </a:lnTo>
                    <a:lnTo>
                      <a:pt x="57" y="546"/>
                    </a:lnTo>
                    <a:lnTo>
                      <a:pt x="70" y="536"/>
                    </a:lnTo>
                    <a:lnTo>
                      <a:pt x="83" y="528"/>
                    </a:lnTo>
                    <a:lnTo>
                      <a:pt x="96" y="519"/>
                    </a:lnTo>
                    <a:lnTo>
                      <a:pt x="109" y="510"/>
                    </a:lnTo>
                    <a:lnTo>
                      <a:pt x="121" y="500"/>
                    </a:lnTo>
                    <a:lnTo>
                      <a:pt x="134" y="492"/>
                    </a:lnTo>
                    <a:lnTo>
                      <a:pt x="146" y="482"/>
                    </a:lnTo>
                    <a:lnTo>
                      <a:pt x="157" y="472"/>
                    </a:lnTo>
                    <a:lnTo>
                      <a:pt x="168" y="462"/>
                    </a:lnTo>
                    <a:lnTo>
                      <a:pt x="181" y="453"/>
                    </a:lnTo>
                    <a:lnTo>
                      <a:pt x="192" y="444"/>
                    </a:lnTo>
                    <a:lnTo>
                      <a:pt x="202" y="434"/>
                    </a:lnTo>
                    <a:lnTo>
                      <a:pt x="213" y="424"/>
                    </a:lnTo>
                    <a:lnTo>
                      <a:pt x="223" y="413"/>
                    </a:lnTo>
                    <a:lnTo>
                      <a:pt x="234" y="403"/>
                    </a:lnTo>
                    <a:lnTo>
                      <a:pt x="243" y="393"/>
                    </a:lnTo>
                    <a:lnTo>
                      <a:pt x="252" y="383"/>
                    </a:lnTo>
                    <a:lnTo>
                      <a:pt x="262" y="372"/>
                    </a:lnTo>
                    <a:lnTo>
                      <a:pt x="271" y="362"/>
                    </a:lnTo>
                    <a:lnTo>
                      <a:pt x="280" y="351"/>
                    </a:lnTo>
                    <a:lnTo>
                      <a:pt x="288" y="341"/>
                    </a:lnTo>
                    <a:lnTo>
                      <a:pt x="297" y="330"/>
                    </a:lnTo>
                    <a:lnTo>
                      <a:pt x="304" y="319"/>
                    </a:lnTo>
                    <a:lnTo>
                      <a:pt x="313" y="308"/>
                    </a:lnTo>
                    <a:lnTo>
                      <a:pt x="320" y="298"/>
                    </a:lnTo>
                    <a:lnTo>
                      <a:pt x="328" y="287"/>
                    </a:lnTo>
                    <a:lnTo>
                      <a:pt x="334" y="275"/>
                    </a:lnTo>
                    <a:lnTo>
                      <a:pt x="341" y="264"/>
                    </a:lnTo>
                    <a:lnTo>
                      <a:pt x="348" y="253"/>
                    </a:lnTo>
                    <a:lnTo>
                      <a:pt x="354" y="242"/>
                    </a:lnTo>
                    <a:lnTo>
                      <a:pt x="359" y="231"/>
                    </a:lnTo>
                    <a:lnTo>
                      <a:pt x="365" y="220"/>
                    </a:lnTo>
                    <a:lnTo>
                      <a:pt x="370" y="209"/>
                    </a:lnTo>
                    <a:lnTo>
                      <a:pt x="375" y="196"/>
                    </a:lnTo>
                    <a:lnTo>
                      <a:pt x="380" y="185"/>
                    </a:lnTo>
                    <a:lnTo>
                      <a:pt x="385" y="174"/>
                    </a:lnTo>
                    <a:lnTo>
                      <a:pt x="388" y="163"/>
                    </a:lnTo>
                    <a:lnTo>
                      <a:pt x="392" y="151"/>
                    </a:lnTo>
                    <a:lnTo>
                      <a:pt x="396" y="139"/>
                    </a:lnTo>
                    <a:lnTo>
                      <a:pt x="399" y="128"/>
                    </a:lnTo>
                    <a:lnTo>
                      <a:pt x="402" y="116"/>
                    </a:lnTo>
                    <a:lnTo>
                      <a:pt x="406" y="105"/>
                    </a:lnTo>
                    <a:lnTo>
                      <a:pt x="408" y="92"/>
                    </a:lnTo>
                    <a:lnTo>
                      <a:pt x="409" y="81"/>
                    </a:lnTo>
                    <a:lnTo>
                      <a:pt x="412" y="70"/>
                    </a:lnTo>
                    <a:lnTo>
                      <a:pt x="413" y="58"/>
                    </a:lnTo>
                    <a:lnTo>
                      <a:pt x="414" y="47"/>
                    </a:lnTo>
                    <a:lnTo>
                      <a:pt x="416" y="34"/>
                    </a:lnTo>
                    <a:lnTo>
                      <a:pt x="417" y="23"/>
                    </a:lnTo>
                    <a:lnTo>
                      <a:pt x="417" y="11"/>
                    </a:lnTo>
                    <a:lnTo>
                      <a:pt x="417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01" name="Line 432"/>
              <p:cNvSpPr>
                <a:spLocks noChangeShapeType="1"/>
              </p:cNvSpPr>
              <p:nvPr/>
            </p:nvSpPr>
            <p:spPr bwMode="auto">
              <a:xfrm flipH="1">
                <a:off x="-973" y="1945"/>
                <a:ext cx="882" cy="5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02" name="Line 433"/>
              <p:cNvSpPr>
                <a:spLocks noChangeShapeType="1"/>
              </p:cNvSpPr>
              <p:nvPr/>
            </p:nvSpPr>
            <p:spPr bwMode="auto">
              <a:xfrm flipH="1" flipV="1">
                <a:off x="-1475" y="2165"/>
                <a:ext cx="147" cy="8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03" name="Line 434"/>
              <p:cNvSpPr>
                <a:spLocks noChangeShapeType="1"/>
              </p:cNvSpPr>
              <p:nvPr/>
            </p:nvSpPr>
            <p:spPr bwMode="auto">
              <a:xfrm flipV="1">
                <a:off x="-1475" y="1966"/>
                <a:ext cx="1" cy="1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04" name="Line 435"/>
              <p:cNvSpPr>
                <a:spLocks noChangeShapeType="1"/>
              </p:cNvSpPr>
              <p:nvPr/>
            </p:nvSpPr>
            <p:spPr bwMode="auto">
              <a:xfrm flipV="1">
                <a:off x="-543" y="1287"/>
                <a:ext cx="34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05" name="Line 436"/>
              <p:cNvSpPr>
                <a:spLocks noChangeShapeType="1"/>
              </p:cNvSpPr>
              <p:nvPr/>
            </p:nvSpPr>
            <p:spPr bwMode="auto">
              <a:xfrm flipH="1" flipV="1">
                <a:off x="-543" y="1307"/>
                <a:ext cx="73" cy="4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06" name="Line 437"/>
              <p:cNvSpPr>
                <a:spLocks noChangeShapeType="1"/>
              </p:cNvSpPr>
              <p:nvPr/>
            </p:nvSpPr>
            <p:spPr bwMode="auto">
              <a:xfrm flipH="1">
                <a:off x="-470" y="1330"/>
                <a:ext cx="35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07" name="Line 438"/>
              <p:cNvSpPr>
                <a:spLocks noChangeShapeType="1"/>
              </p:cNvSpPr>
              <p:nvPr/>
            </p:nvSpPr>
            <p:spPr bwMode="auto">
              <a:xfrm flipV="1">
                <a:off x="-509" y="1287"/>
                <a:ext cx="1" cy="4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08" name="Freeform 439"/>
              <p:cNvSpPr>
                <a:spLocks/>
              </p:cNvSpPr>
              <p:nvPr/>
            </p:nvSpPr>
            <p:spPr bwMode="auto">
              <a:xfrm>
                <a:off x="-528" y="1124"/>
                <a:ext cx="376" cy="220"/>
              </a:xfrm>
              <a:custGeom>
                <a:avLst/>
                <a:gdLst>
                  <a:gd name="T0" fmla="*/ 106 w 1506"/>
                  <a:gd name="T1" fmla="*/ 210 h 880"/>
                  <a:gd name="T2" fmla="*/ 124 w 1506"/>
                  <a:gd name="T3" fmla="*/ 214 h 880"/>
                  <a:gd name="T4" fmla="*/ 142 w 1506"/>
                  <a:gd name="T5" fmla="*/ 217 h 880"/>
                  <a:gd name="T6" fmla="*/ 160 w 1506"/>
                  <a:gd name="T7" fmla="*/ 219 h 880"/>
                  <a:gd name="T8" fmla="*/ 178 w 1506"/>
                  <a:gd name="T9" fmla="*/ 220 h 880"/>
                  <a:gd name="T10" fmla="*/ 197 w 1506"/>
                  <a:gd name="T11" fmla="*/ 220 h 880"/>
                  <a:gd name="T12" fmla="*/ 216 w 1506"/>
                  <a:gd name="T13" fmla="*/ 219 h 880"/>
                  <a:gd name="T14" fmla="*/ 234 w 1506"/>
                  <a:gd name="T15" fmla="*/ 217 h 880"/>
                  <a:gd name="T16" fmla="*/ 252 w 1506"/>
                  <a:gd name="T17" fmla="*/ 213 h 880"/>
                  <a:gd name="T18" fmla="*/ 269 w 1506"/>
                  <a:gd name="T19" fmla="*/ 209 h 880"/>
                  <a:gd name="T20" fmla="*/ 285 w 1506"/>
                  <a:gd name="T21" fmla="*/ 204 h 880"/>
                  <a:gd name="T22" fmla="*/ 301 w 1506"/>
                  <a:gd name="T23" fmla="*/ 198 h 880"/>
                  <a:gd name="T24" fmla="*/ 315 w 1506"/>
                  <a:gd name="T25" fmla="*/ 191 h 880"/>
                  <a:gd name="T26" fmla="*/ 328 w 1506"/>
                  <a:gd name="T27" fmla="*/ 183 h 880"/>
                  <a:gd name="T28" fmla="*/ 340 w 1506"/>
                  <a:gd name="T29" fmla="*/ 175 h 880"/>
                  <a:gd name="T30" fmla="*/ 350 w 1506"/>
                  <a:gd name="T31" fmla="*/ 166 h 880"/>
                  <a:gd name="T32" fmla="*/ 359 w 1506"/>
                  <a:gd name="T33" fmla="*/ 156 h 880"/>
                  <a:gd name="T34" fmla="*/ 366 w 1506"/>
                  <a:gd name="T35" fmla="*/ 146 h 880"/>
                  <a:gd name="T36" fmla="*/ 371 w 1506"/>
                  <a:gd name="T37" fmla="*/ 136 h 880"/>
                  <a:gd name="T38" fmla="*/ 374 w 1506"/>
                  <a:gd name="T39" fmla="*/ 125 h 880"/>
                  <a:gd name="T40" fmla="*/ 376 w 1506"/>
                  <a:gd name="T41" fmla="*/ 114 h 880"/>
                  <a:gd name="T42" fmla="*/ 376 w 1506"/>
                  <a:gd name="T43" fmla="*/ 104 h 880"/>
                  <a:gd name="T44" fmla="*/ 374 w 1506"/>
                  <a:gd name="T45" fmla="*/ 93 h 880"/>
                  <a:gd name="T46" fmla="*/ 370 w 1506"/>
                  <a:gd name="T47" fmla="*/ 82 h 880"/>
                  <a:gd name="T48" fmla="*/ 364 w 1506"/>
                  <a:gd name="T49" fmla="*/ 72 h 880"/>
                  <a:gd name="T50" fmla="*/ 357 w 1506"/>
                  <a:gd name="T51" fmla="*/ 62 h 880"/>
                  <a:gd name="T52" fmla="*/ 348 w 1506"/>
                  <a:gd name="T53" fmla="*/ 53 h 880"/>
                  <a:gd name="T54" fmla="*/ 338 w 1506"/>
                  <a:gd name="T55" fmla="*/ 44 h 880"/>
                  <a:gd name="T56" fmla="*/ 326 w 1506"/>
                  <a:gd name="T57" fmla="*/ 35 h 880"/>
                  <a:gd name="T58" fmla="*/ 312 w 1506"/>
                  <a:gd name="T59" fmla="*/ 28 h 880"/>
                  <a:gd name="T60" fmla="*/ 297 w 1506"/>
                  <a:gd name="T61" fmla="*/ 21 h 880"/>
                  <a:gd name="T62" fmla="*/ 282 w 1506"/>
                  <a:gd name="T63" fmla="*/ 15 h 880"/>
                  <a:gd name="T64" fmla="*/ 265 w 1506"/>
                  <a:gd name="T65" fmla="*/ 10 h 880"/>
                  <a:gd name="T66" fmla="*/ 248 w 1506"/>
                  <a:gd name="T67" fmla="*/ 6 h 880"/>
                  <a:gd name="T68" fmla="*/ 230 w 1506"/>
                  <a:gd name="T69" fmla="*/ 3 h 880"/>
                  <a:gd name="T70" fmla="*/ 212 w 1506"/>
                  <a:gd name="T71" fmla="*/ 1 h 880"/>
                  <a:gd name="T72" fmla="*/ 193 w 1506"/>
                  <a:gd name="T73" fmla="*/ 0 h 880"/>
                  <a:gd name="T74" fmla="*/ 175 w 1506"/>
                  <a:gd name="T75" fmla="*/ 0 h 880"/>
                  <a:gd name="T76" fmla="*/ 156 w 1506"/>
                  <a:gd name="T77" fmla="*/ 1 h 880"/>
                  <a:gd name="T78" fmla="*/ 138 w 1506"/>
                  <a:gd name="T79" fmla="*/ 4 h 880"/>
                  <a:gd name="T80" fmla="*/ 120 w 1506"/>
                  <a:gd name="T81" fmla="*/ 7 h 880"/>
                  <a:gd name="T82" fmla="*/ 103 w 1506"/>
                  <a:gd name="T83" fmla="*/ 11 h 880"/>
                  <a:gd name="T84" fmla="*/ 86 w 1506"/>
                  <a:gd name="T85" fmla="*/ 16 h 880"/>
                  <a:gd name="T86" fmla="*/ 71 w 1506"/>
                  <a:gd name="T87" fmla="*/ 22 h 880"/>
                  <a:gd name="T88" fmla="*/ 57 w 1506"/>
                  <a:gd name="T89" fmla="*/ 29 h 880"/>
                  <a:gd name="T90" fmla="*/ 43 w 1506"/>
                  <a:gd name="T91" fmla="*/ 37 h 880"/>
                  <a:gd name="T92" fmla="*/ 32 w 1506"/>
                  <a:gd name="T93" fmla="*/ 45 h 880"/>
                  <a:gd name="T94" fmla="*/ 22 w 1506"/>
                  <a:gd name="T95" fmla="*/ 54 h 880"/>
                  <a:gd name="T96" fmla="*/ 13 w 1506"/>
                  <a:gd name="T97" fmla="*/ 64 h 880"/>
                  <a:gd name="T98" fmla="*/ 6 w 1506"/>
                  <a:gd name="T99" fmla="*/ 74 h 880"/>
                  <a:gd name="T100" fmla="*/ 1 w 1506"/>
                  <a:gd name="T101" fmla="*/ 84 h 88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506" h="880">
                    <a:moveTo>
                      <a:pt x="372" y="824"/>
                    </a:moveTo>
                    <a:lnTo>
                      <a:pt x="386" y="829"/>
                    </a:lnTo>
                    <a:lnTo>
                      <a:pt x="399" y="833"/>
                    </a:lnTo>
                    <a:lnTo>
                      <a:pt x="413" y="837"/>
                    </a:lnTo>
                    <a:lnTo>
                      <a:pt x="425" y="840"/>
                    </a:lnTo>
                    <a:lnTo>
                      <a:pt x="439" y="844"/>
                    </a:lnTo>
                    <a:lnTo>
                      <a:pt x="454" y="846"/>
                    </a:lnTo>
                    <a:lnTo>
                      <a:pt x="467" y="850"/>
                    </a:lnTo>
                    <a:lnTo>
                      <a:pt x="481" y="854"/>
                    </a:lnTo>
                    <a:lnTo>
                      <a:pt x="496" y="856"/>
                    </a:lnTo>
                    <a:lnTo>
                      <a:pt x="509" y="859"/>
                    </a:lnTo>
                    <a:lnTo>
                      <a:pt x="524" y="861"/>
                    </a:lnTo>
                    <a:lnTo>
                      <a:pt x="538" y="864"/>
                    </a:lnTo>
                    <a:lnTo>
                      <a:pt x="553" y="866"/>
                    </a:lnTo>
                    <a:lnTo>
                      <a:pt x="567" y="869"/>
                    </a:lnTo>
                    <a:lnTo>
                      <a:pt x="581" y="870"/>
                    </a:lnTo>
                    <a:lnTo>
                      <a:pt x="596" y="872"/>
                    </a:lnTo>
                    <a:lnTo>
                      <a:pt x="611" y="874"/>
                    </a:lnTo>
                    <a:lnTo>
                      <a:pt x="625" y="875"/>
                    </a:lnTo>
                    <a:lnTo>
                      <a:pt x="640" y="876"/>
                    </a:lnTo>
                    <a:lnTo>
                      <a:pt x="655" y="877"/>
                    </a:lnTo>
                    <a:lnTo>
                      <a:pt x="670" y="879"/>
                    </a:lnTo>
                    <a:lnTo>
                      <a:pt x="685" y="879"/>
                    </a:lnTo>
                    <a:lnTo>
                      <a:pt x="700" y="880"/>
                    </a:lnTo>
                    <a:lnTo>
                      <a:pt x="714" y="880"/>
                    </a:lnTo>
                    <a:lnTo>
                      <a:pt x="729" y="880"/>
                    </a:lnTo>
                    <a:lnTo>
                      <a:pt x="745" y="880"/>
                    </a:lnTo>
                    <a:lnTo>
                      <a:pt x="760" y="880"/>
                    </a:lnTo>
                    <a:lnTo>
                      <a:pt x="775" y="880"/>
                    </a:lnTo>
                    <a:lnTo>
                      <a:pt x="790" y="880"/>
                    </a:lnTo>
                    <a:lnTo>
                      <a:pt x="805" y="879"/>
                    </a:lnTo>
                    <a:lnTo>
                      <a:pt x="819" y="879"/>
                    </a:lnTo>
                    <a:lnTo>
                      <a:pt x="834" y="877"/>
                    </a:lnTo>
                    <a:lnTo>
                      <a:pt x="849" y="876"/>
                    </a:lnTo>
                    <a:lnTo>
                      <a:pt x="864" y="875"/>
                    </a:lnTo>
                    <a:lnTo>
                      <a:pt x="879" y="874"/>
                    </a:lnTo>
                    <a:lnTo>
                      <a:pt x="894" y="871"/>
                    </a:lnTo>
                    <a:lnTo>
                      <a:pt x="908" y="870"/>
                    </a:lnTo>
                    <a:lnTo>
                      <a:pt x="922" y="867"/>
                    </a:lnTo>
                    <a:lnTo>
                      <a:pt x="937" y="866"/>
                    </a:lnTo>
                    <a:lnTo>
                      <a:pt x="952" y="864"/>
                    </a:lnTo>
                    <a:lnTo>
                      <a:pt x="965" y="861"/>
                    </a:lnTo>
                    <a:lnTo>
                      <a:pt x="980" y="859"/>
                    </a:lnTo>
                    <a:lnTo>
                      <a:pt x="994" y="856"/>
                    </a:lnTo>
                    <a:lnTo>
                      <a:pt x="1008" y="853"/>
                    </a:lnTo>
                    <a:lnTo>
                      <a:pt x="1022" y="850"/>
                    </a:lnTo>
                    <a:lnTo>
                      <a:pt x="1036" y="846"/>
                    </a:lnTo>
                    <a:lnTo>
                      <a:pt x="1050" y="843"/>
                    </a:lnTo>
                    <a:lnTo>
                      <a:pt x="1064" y="840"/>
                    </a:lnTo>
                    <a:lnTo>
                      <a:pt x="1076" y="837"/>
                    </a:lnTo>
                    <a:lnTo>
                      <a:pt x="1090" y="832"/>
                    </a:lnTo>
                    <a:lnTo>
                      <a:pt x="1104" y="828"/>
                    </a:lnTo>
                    <a:lnTo>
                      <a:pt x="1117" y="824"/>
                    </a:lnTo>
                    <a:lnTo>
                      <a:pt x="1130" y="819"/>
                    </a:lnTo>
                    <a:lnTo>
                      <a:pt x="1143" y="816"/>
                    </a:lnTo>
                    <a:lnTo>
                      <a:pt x="1155" y="811"/>
                    </a:lnTo>
                    <a:lnTo>
                      <a:pt x="1168" y="806"/>
                    </a:lnTo>
                    <a:lnTo>
                      <a:pt x="1180" y="801"/>
                    </a:lnTo>
                    <a:lnTo>
                      <a:pt x="1193" y="796"/>
                    </a:lnTo>
                    <a:lnTo>
                      <a:pt x="1204" y="791"/>
                    </a:lnTo>
                    <a:lnTo>
                      <a:pt x="1216" y="786"/>
                    </a:lnTo>
                    <a:lnTo>
                      <a:pt x="1227" y="780"/>
                    </a:lnTo>
                    <a:lnTo>
                      <a:pt x="1240" y="775"/>
                    </a:lnTo>
                    <a:lnTo>
                      <a:pt x="1251" y="769"/>
                    </a:lnTo>
                    <a:lnTo>
                      <a:pt x="1262" y="764"/>
                    </a:lnTo>
                    <a:lnTo>
                      <a:pt x="1273" y="757"/>
                    </a:lnTo>
                    <a:lnTo>
                      <a:pt x="1283" y="751"/>
                    </a:lnTo>
                    <a:lnTo>
                      <a:pt x="1294" y="745"/>
                    </a:lnTo>
                    <a:lnTo>
                      <a:pt x="1304" y="739"/>
                    </a:lnTo>
                    <a:lnTo>
                      <a:pt x="1314" y="733"/>
                    </a:lnTo>
                    <a:lnTo>
                      <a:pt x="1324" y="725"/>
                    </a:lnTo>
                    <a:lnTo>
                      <a:pt x="1333" y="719"/>
                    </a:lnTo>
                    <a:lnTo>
                      <a:pt x="1342" y="713"/>
                    </a:lnTo>
                    <a:lnTo>
                      <a:pt x="1352" y="706"/>
                    </a:lnTo>
                    <a:lnTo>
                      <a:pt x="1361" y="698"/>
                    </a:lnTo>
                    <a:lnTo>
                      <a:pt x="1369" y="692"/>
                    </a:lnTo>
                    <a:lnTo>
                      <a:pt x="1378" y="685"/>
                    </a:lnTo>
                    <a:lnTo>
                      <a:pt x="1385" y="677"/>
                    </a:lnTo>
                    <a:lnTo>
                      <a:pt x="1394" y="670"/>
                    </a:lnTo>
                    <a:lnTo>
                      <a:pt x="1401" y="662"/>
                    </a:lnTo>
                    <a:lnTo>
                      <a:pt x="1409" y="655"/>
                    </a:lnTo>
                    <a:lnTo>
                      <a:pt x="1416" y="647"/>
                    </a:lnTo>
                    <a:lnTo>
                      <a:pt x="1422" y="640"/>
                    </a:lnTo>
                    <a:lnTo>
                      <a:pt x="1430" y="631"/>
                    </a:lnTo>
                    <a:lnTo>
                      <a:pt x="1436" y="624"/>
                    </a:lnTo>
                    <a:lnTo>
                      <a:pt x="1442" y="617"/>
                    </a:lnTo>
                    <a:lnTo>
                      <a:pt x="1448" y="608"/>
                    </a:lnTo>
                    <a:lnTo>
                      <a:pt x="1453" y="600"/>
                    </a:lnTo>
                    <a:lnTo>
                      <a:pt x="1459" y="592"/>
                    </a:lnTo>
                    <a:lnTo>
                      <a:pt x="1464" y="584"/>
                    </a:lnTo>
                    <a:lnTo>
                      <a:pt x="1468" y="576"/>
                    </a:lnTo>
                    <a:lnTo>
                      <a:pt x="1473" y="567"/>
                    </a:lnTo>
                    <a:lnTo>
                      <a:pt x="1477" y="560"/>
                    </a:lnTo>
                    <a:lnTo>
                      <a:pt x="1482" y="551"/>
                    </a:lnTo>
                    <a:lnTo>
                      <a:pt x="1485" y="542"/>
                    </a:lnTo>
                    <a:lnTo>
                      <a:pt x="1488" y="534"/>
                    </a:lnTo>
                    <a:lnTo>
                      <a:pt x="1492" y="526"/>
                    </a:lnTo>
                    <a:lnTo>
                      <a:pt x="1494" y="518"/>
                    </a:lnTo>
                    <a:lnTo>
                      <a:pt x="1497" y="509"/>
                    </a:lnTo>
                    <a:lnTo>
                      <a:pt x="1499" y="500"/>
                    </a:lnTo>
                    <a:lnTo>
                      <a:pt x="1500" y="492"/>
                    </a:lnTo>
                    <a:lnTo>
                      <a:pt x="1503" y="483"/>
                    </a:lnTo>
                    <a:lnTo>
                      <a:pt x="1504" y="474"/>
                    </a:lnTo>
                    <a:lnTo>
                      <a:pt x="1504" y="466"/>
                    </a:lnTo>
                    <a:lnTo>
                      <a:pt x="1505" y="457"/>
                    </a:lnTo>
                    <a:lnTo>
                      <a:pt x="1505" y="448"/>
                    </a:lnTo>
                    <a:lnTo>
                      <a:pt x="1506" y="440"/>
                    </a:lnTo>
                    <a:lnTo>
                      <a:pt x="1505" y="431"/>
                    </a:lnTo>
                    <a:lnTo>
                      <a:pt x="1505" y="422"/>
                    </a:lnTo>
                    <a:lnTo>
                      <a:pt x="1504" y="414"/>
                    </a:lnTo>
                    <a:lnTo>
                      <a:pt x="1504" y="405"/>
                    </a:lnTo>
                    <a:lnTo>
                      <a:pt x="1503" y="396"/>
                    </a:lnTo>
                    <a:lnTo>
                      <a:pt x="1500" y="388"/>
                    </a:lnTo>
                    <a:lnTo>
                      <a:pt x="1499" y="379"/>
                    </a:lnTo>
                    <a:lnTo>
                      <a:pt x="1497" y="371"/>
                    </a:lnTo>
                    <a:lnTo>
                      <a:pt x="1494" y="363"/>
                    </a:lnTo>
                    <a:lnTo>
                      <a:pt x="1492" y="354"/>
                    </a:lnTo>
                    <a:lnTo>
                      <a:pt x="1488" y="346"/>
                    </a:lnTo>
                    <a:lnTo>
                      <a:pt x="1484" y="337"/>
                    </a:lnTo>
                    <a:lnTo>
                      <a:pt x="1480" y="328"/>
                    </a:lnTo>
                    <a:lnTo>
                      <a:pt x="1477" y="320"/>
                    </a:lnTo>
                    <a:lnTo>
                      <a:pt x="1473" y="312"/>
                    </a:lnTo>
                    <a:lnTo>
                      <a:pt x="1468" y="304"/>
                    </a:lnTo>
                    <a:lnTo>
                      <a:pt x="1463" y="295"/>
                    </a:lnTo>
                    <a:lnTo>
                      <a:pt x="1458" y="288"/>
                    </a:lnTo>
                    <a:lnTo>
                      <a:pt x="1453" y="279"/>
                    </a:lnTo>
                    <a:lnTo>
                      <a:pt x="1448" y="272"/>
                    </a:lnTo>
                    <a:lnTo>
                      <a:pt x="1442" y="263"/>
                    </a:lnTo>
                    <a:lnTo>
                      <a:pt x="1436" y="256"/>
                    </a:lnTo>
                    <a:lnTo>
                      <a:pt x="1430" y="248"/>
                    </a:lnTo>
                    <a:lnTo>
                      <a:pt x="1422" y="239"/>
                    </a:lnTo>
                    <a:lnTo>
                      <a:pt x="1416" y="232"/>
                    </a:lnTo>
                    <a:lnTo>
                      <a:pt x="1409" y="225"/>
                    </a:lnTo>
                    <a:lnTo>
                      <a:pt x="1401" y="217"/>
                    </a:lnTo>
                    <a:lnTo>
                      <a:pt x="1394" y="210"/>
                    </a:lnTo>
                    <a:lnTo>
                      <a:pt x="1385" y="202"/>
                    </a:lnTo>
                    <a:lnTo>
                      <a:pt x="1378" y="195"/>
                    </a:lnTo>
                    <a:lnTo>
                      <a:pt x="1369" y="189"/>
                    </a:lnTo>
                    <a:lnTo>
                      <a:pt x="1361" y="181"/>
                    </a:lnTo>
                    <a:lnTo>
                      <a:pt x="1352" y="174"/>
                    </a:lnTo>
                    <a:lnTo>
                      <a:pt x="1342" y="168"/>
                    </a:lnTo>
                    <a:lnTo>
                      <a:pt x="1333" y="160"/>
                    </a:lnTo>
                    <a:lnTo>
                      <a:pt x="1324" y="154"/>
                    </a:lnTo>
                    <a:lnTo>
                      <a:pt x="1314" y="148"/>
                    </a:lnTo>
                    <a:lnTo>
                      <a:pt x="1304" y="141"/>
                    </a:lnTo>
                    <a:lnTo>
                      <a:pt x="1293" y="134"/>
                    </a:lnTo>
                    <a:lnTo>
                      <a:pt x="1283" y="128"/>
                    </a:lnTo>
                    <a:lnTo>
                      <a:pt x="1272" y="122"/>
                    </a:lnTo>
                    <a:lnTo>
                      <a:pt x="1261" y="117"/>
                    </a:lnTo>
                    <a:lnTo>
                      <a:pt x="1249" y="111"/>
                    </a:lnTo>
                    <a:lnTo>
                      <a:pt x="1238" y="105"/>
                    </a:lnTo>
                    <a:lnTo>
                      <a:pt x="1227" y="100"/>
                    </a:lnTo>
                    <a:lnTo>
                      <a:pt x="1216" y="95"/>
                    </a:lnTo>
                    <a:lnTo>
                      <a:pt x="1204" y="89"/>
                    </a:lnTo>
                    <a:lnTo>
                      <a:pt x="1191" y="84"/>
                    </a:lnTo>
                    <a:lnTo>
                      <a:pt x="1179" y="79"/>
                    </a:lnTo>
                    <a:lnTo>
                      <a:pt x="1168" y="74"/>
                    </a:lnTo>
                    <a:lnTo>
                      <a:pt x="1154" y="69"/>
                    </a:lnTo>
                    <a:lnTo>
                      <a:pt x="1142" y="65"/>
                    </a:lnTo>
                    <a:lnTo>
                      <a:pt x="1130" y="60"/>
                    </a:lnTo>
                    <a:lnTo>
                      <a:pt x="1116" y="55"/>
                    </a:lnTo>
                    <a:lnTo>
                      <a:pt x="1104" y="52"/>
                    </a:lnTo>
                    <a:lnTo>
                      <a:pt x="1090" y="48"/>
                    </a:lnTo>
                    <a:lnTo>
                      <a:pt x="1076" y="44"/>
                    </a:lnTo>
                    <a:lnTo>
                      <a:pt x="1063" y="40"/>
                    </a:lnTo>
                    <a:lnTo>
                      <a:pt x="1049" y="37"/>
                    </a:lnTo>
                    <a:lnTo>
                      <a:pt x="1036" y="33"/>
                    </a:lnTo>
                    <a:lnTo>
                      <a:pt x="1022" y="31"/>
                    </a:lnTo>
                    <a:lnTo>
                      <a:pt x="1007" y="27"/>
                    </a:lnTo>
                    <a:lnTo>
                      <a:pt x="994" y="24"/>
                    </a:lnTo>
                    <a:lnTo>
                      <a:pt x="980" y="22"/>
                    </a:lnTo>
                    <a:lnTo>
                      <a:pt x="965" y="18"/>
                    </a:lnTo>
                    <a:lnTo>
                      <a:pt x="950" y="16"/>
                    </a:lnTo>
                    <a:lnTo>
                      <a:pt x="937" y="14"/>
                    </a:lnTo>
                    <a:lnTo>
                      <a:pt x="922" y="12"/>
                    </a:lnTo>
                    <a:lnTo>
                      <a:pt x="907" y="10"/>
                    </a:lnTo>
                    <a:lnTo>
                      <a:pt x="892" y="8"/>
                    </a:lnTo>
                    <a:lnTo>
                      <a:pt x="877" y="7"/>
                    </a:lnTo>
                    <a:lnTo>
                      <a:pt x="864" y="5"/>
                    </a:lnTo>
                    <a:lnTo>
                      <a:pt x="849" y="3"/>
                    </a:lnTo>
                    <a:lnTo>
                      <a:pt x="834" y="3"/>
                    </a:lnTo>
                    <a:lnTo>
                      <a:pt x="819" y="2"/>
                    </a:lnTo>
                    <a:lnTo>
                      <a:pt x="803" y="1"/>
                    </a:lnTo>
                    <a:lnTo>
                      <a:pt x="789" y="1"/>
                    </a:lnTo>
                    <a:lnTo>
                      <a:pt x="774" y="0"/>
                    </a:lnTo>
                    <a:lnTo>
                      <a:pt x="759" y="0"/>
                    </a:lnTo>
                    <a:lnTo>
                      <a:pt x="744" y="0"/>
                    </a:lnTo>
                    <a:lnTo>
                      <a:pt x="729" y="0"/>
                    </a:lnTo>
                    <a:lnTo>
                      <a:pt x="714" y="0"/>
                    </a:lnTo>
                    <a:lnTo>
                      <a:pt x="700" y="1"/>
                    </a:lnTo>
                    <a:lnTo>
                      <a:pt x="685" y="1"/>
                    </a:lnTo>
                    <a:lnTo>
                      <a:pt x="670" y="2"/>
                    </a:lnTo>
                    <a:lnTo>
                      <a:pt x="655" y="2"/>
                    </a:lnTo>
                    <a:lnTo>
                      <a:pt x="640" y="3"/>
                    </a:lnTo>
                    <a:lnTo>
                      <a:pt x="625" y="5"/>
                    </a:lnTo>
                    <a:lnTo>
                      <a:pt x="611" y="7"/>
                    </a:lnTo>
                    <a:lnTo>
                      <a:pt x="596" y="8"/>
                    </a:lnTo>
                    <a:lnTo>
                      <a:pt x="581" y="10"/>
                    </a:lnTo>
                    <a:lnTo>
                      <a:pt x="566" y="12"/>
                    </a:lnTo>
                    <a:lnTo>
                      <a:pt x="551" y="14"/>
                    </a:lnTo>
                    <a:lnTo>
                      <a:pt x="538" y="16"/>
                    </a:lnTo>
                    <a:lnTo>
                      <a:pt x="523" y="18"/>
                    </a:lnTo>
                    <a:lnTo>
                      <a:pt x="509" y="21"/>
                    </a:lnTo>
                    <a:lnTo>
                      <a:pt x="494" y="24"/>
                    </a:lnTo>
                    <a:lnTo>
                      <a:pt x="481" y="27"/>
                    </a:lnTo>
                    <a:lnTo>
                      <a:pt x="466" y="29"/>
                    </a:lnTo>
                    <a:lnTo>
                      <a:pt x="452" y="33"/>
                    </a:lnTo>
                    <a:lnTo>
                      <a:pt x="439" y="37"/>
                    </a:lnTo>
                    <a:lnTo>
                      <a:pt x="425" y="40"/>
                    </a:lnTo>
                    <a:lnTo>
                      <a:pt x="412" y="44"/>
                    </a:lnTo>
                    <a:lnTo>
                      <a:pt x="398" y="48"/>
                    </a:lnTo>
                    <a:lnTo>
                      <a:pt x="386" y="52"/>
                    </a:lnTo>
                    <a:lnTo>
                      <a:pt x="372" y="55"/>
                    </a:lnTo>
                    <a:lnTo>
                      <a:pt x="359" y="60"/>
                    </a:lnTo>
                    <a:lnTo>
                      <a:pt x="346" y="64"/>
                    </a:lnTo>
                    <a:lnTo>
                      <a:pt x="334" y="69"/>
                    </a:lnTo>
                    <a:lnTo>
                      <a:pt x="321" y="74"/>
                    </a:lnTo>
                    <a:lnTo>
                      <a:pt x="309" y="79"/>
                    </a:lnTo>
                    <a:lnTo>
                      <a:pt x="297" y="84"/>
                    </a:lnTo>
                    <a:lnTo>
                      <a:pt x="284" y="89"/>
                    </a:lnTo>
                    <a:lnTo>
                      <a:pt x="272" y="94"/>
                    </a:lnTo>
                    <a:lnTo>
                      <a:pt x="261" y="100"/>
                    </a:lnTo>
                    <a:lnTo>
                      <a:pt x="250" y="105"/>
                    </a:lnTo>
                    <a:lnTo>
                      <a:pt x="239" y="111"/>
                    </a:lnTo>
                    <a:lnTo>
                      <a:pt x="228" y="117"/>
                    </a:lnTo>
                    <a:lnTo>
                      <a:pt x="216" y="122"/>
                    </a:lnTo>
                    <a:lnTo>
                      <a:pt x="205" y="128"/>
                    </a:lnTo>
                    <a:lnTo>
                      <a:pt x="195" y="134"/>
                    </a:lnTo>
                    <a:lnTo>
                      <a:pt x="184" y="141"/>
                    </a:lnTo>
                    <a:lnTo>
                      <a:pt x="174" y="147"/>
                    </a:lnTo>
                    <a:lnTo>
                      <a:pt x="165" y="154"/>
                    </a:lnTo>
                    <a:lnTo>
                      <a:pt x="156" y="160"/>
                    </a:lnTo>
                    <a:lnTo>
                      <a:pt x="146" y="167"/>
                    </a:lnTo>
                    <a:lnTo>
                      <a:pt x="137" y="174"/>
                    </a:lnTo>
                    <a:lnTo>
                      <a:pt x="127" y="181"/>
                    </a:lnTo>
                    <a:lnTo>
                      <a:pt x="119" y="188"/>
                    </a:lnTo>
                    <a:lnTo>
                      <a:pt x="110" y="195"/>
                    </a:lnTo>
                    <a:lnTo>
                      <a:pt x="103" y="202"/>
                    </a:lnTo>
                    <a:lnTo>
                      <a:pt x="94" y="210"/>
                    </a:lnTo>
                    <a:lnTo>
                      <a:pt x="87" y="217"/>
                    </a:lnTo>
                    <a:lnTo>
                      <a:pt x="79" y="225"/>
                    </a:lnTo>
                    <a:lnTo>
                      <a:pt x="72" y="232"/>
                    </a:lnTo>
                    <a:lnTo>
                      <a:pt x="66" y="239"/>
                    </a:lnTo>
                    <a:lnTo>
                      <a:pt x="58" y="247"/>
                    </a:lnTo>
                    <a:lnTo>
                      <a:pt x="52" y="256"/>
                    </a:lnTo>
                    <a:lnTo>
                      <a:pt x="46" y="263"/>
                    </a:lnTo>
                    <a:lnTo>
                      <a:pt x="40" y="272"/>
                    </a:lnTo>
                    <a:lnTo>
                      <a:pt x="35" y="279"/>
                    </a:lnTo>
                    <a:lnTo>
                      <a:pt x="30" y="288"/>
                    </a:lnTo>
                    <a:lnTo>
                      <a:pt x="24" y="295"/>
                    </a:lnTo>
                    <a:lnTo>
                      <a:pt x="20" y="304"/>
                    </a:lnTo>
                    <a:lnTo>
                      <a:pt x="15" y="311"/>
                    </a:lnTo>
                    <a:lnTo>
                      <a:pt x="11" y="320"/>
                    </a:lnTo>
                    <a:lnTo>
                      <a:pt x="6" y="328"/>
                    </a:lnTo>
                    <a:lnTo>
                      <a:pt x="3" y="337"/>
                    </a:lnTo>
                    <a:lnTo>
                      <a:pt x="0" y="34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09" name="Freeform 440"/>
              <p:cNvSpPr>
                <a:spLocks/>
              </p:cNvSpPr>
              <p:nvPr/>
            </p:nvSpPr>
            <p:spPr bwMode="auto">
              <a:xfrm>
                <a:off x="-533" y="1210"/>
                <a:ext cx="24" cy="77"/>
              </a:xfrm>
              <a:custGeom>
                <a:avLst/>
                <a:gdLst>
                  <a:gd name="T0" fmla="*/ 5 w 96"/>
                  <a:gd name="T1" fmla="*/ 0 h 309"/>
                  <a:gd name="T2" fmla="*/ 4 w 96"/>
                  <a:gd name="T3" fmla="*/ 2 h 309"/>
                  <a:gd name="T4" fmla="*/ 3 w 96"/>
                  <a:gd name="T5" fmla="*/ 4 h 309"/>
                  <a:gd name="T6" fmla="*/ 3 w 96"/>
                  <a:gd name="T7" fmla="*/ 6 h 309"/>
                  <a:gd name="T8" fmla="*/ 2 w 96"/>
                  <a:gd name="T9" fmla="*/ 8 h 309"/>
                  <a:gd name="T10" fmla="*/ 2 w 96"/>
                  <a:gd name="T11" fmla="*/ 10 h 309"/>
                  <a:gd name="T12" fmla="*/ 1 w 96"/>
                  <a:gd name="T13" fmla="*/ 12 h 309"/>
                  <a:gd name="T14" fmla="*/ 1 w 96"/>
                  <a:gd name="T15" fmla="*/ 15 h 309"/>
                  <a:gd name="T16" fmla="*/ 0 w 96"/>
                  <a:gd name="T17" fmla="*/ 17 h 309"/>
                  <a:gd name="T18" fmla="*/ 0 w 96"/>
                  <a:gd name="T19" fmla="*/ 19 h 309"/>
                  <a:gd name="T20" fmla="*/ 0 w 96"/>
                  <a:gd name="T21" fmla="*/ 21 h 309"/>
                  <a:gd name="T22" fmla="*/ 0 w 96"/>
                  <a:gd name="T23" fmla="*/ 23 h 309"/>
                  <a:gd name="T24" fmla="*/ 0 w 96"/>
                  <a:gd name="T25" fmla="*/ 25 h 309"/>
                  <a:gd name="T26" fmla="*/ 0 w 96"/>
                  <a:gd name="T27" fmla="*/ 28 h 309"/>
                  <a:gd name="T28" fmla="*/ 0 w 96"/>
                  <a:gd name="T29" fmla="*/ 30 h 309"/>
                  <a:gd name="T30" fmla="*/ 1 w 96"/>
                  <a:gd name="T31" fmla="*/ 32 h 309"/>
                  <a:gd name="T32" fmla="*/ 1 w 96"/>
                  <a:gd name="T33" fmla="*/ 34 h 309"/>
                  <a:gd name="T34" fmla="*/ 1 w 96"/>
                  <a:gd name="T35" fmla="*/ 36 h 309"/>
                  <a:gd name="T36" fmla="*/ 2 w 96"/>
                  <a:gd name="T37" fmla="*/ 38 h 309"/>
                  <a:gd name="T38" fmla="*/ 3 w 96"/>
                  <a:gd name="T39" fmla="*/ 41 h 309"/>
                  <a:gd name="T40" fmla="*/ 3 w 96"/>
                  <a:gd name="T41" fmla="*/ 42 h 309"/>
                  <a:gd name="T42" fmla="*/ 4 w 96"/>
                  <a:gd name="T43" fmla="*/ 45 h 309"/>
                  <a:gd name="T44" fmla="*/ 4 w 96"/>
                  <a:gd name="T45" fmla="*/ 47 h 309"/>
                  <a:gd name="T46" fmla="*/ 5 w 96"/>
                  <a:gd name="T47" fmla="*/ 49 h 309"/>
                  <a:gd name="T48" fmla="*/ 6 w 96"/>
                  <a:gd name="T49" fmla="*/ 51 h 309"/>
                  <a:gd name="T50" fmla="*/ 7 w 96"/>
                  <a:gd name="T51" fmla="*/ 53 h 309"/>
                  <a:gd name="T52" fmla="*/ 8 w 96"/>
                  <a:gd name="T53" fmla="*/ 55 h 309"/>
                  <a:gd name="T54" fmla="*/ 9 w 96"/>
                  <a:gd name="T55" fmla="*/ 57 h 309"/>
                  <a:gd name="T56" fmla="*/ 11 w 96"/>
                  <a:gd name="T57" fmla="*/ 59 h 309"/>
                  <a:gd name="T58" fmla="*/ 12 w 96"/>
                  <a:gd name="T59" fmla="*/ 61 h 309"/>
                  <a:gd name="T60" fmla="*/ 13 w 96"/>
                  <a:gd name="T61" fmla="*/ 63 h 309"/>
                  <a:gd name="T62" fmla="*/ 15 w 96"/>
                  <a:gd name="T63" fmla="*/ 65 h 309"/>
                  <a:gd name="T64" fmla="*/ 16 w 96"/>
                  <a:gd name="T65" fmla="*/ 68 h 309"/>
                  <a:gd name="T66" fmla="*/ 18 w 96"/>
                  <a:gd name="T67" fmla="*/ 69 h 309"/>
                  <a:gd name="T68" fmla="*/ 19 w 96"/>
                  <a:gd name="T69" fmla="*/ 71 h 309"/>
                  <a:gd name="T70" fmla="*/ 21 w 96"/>
                  <a:gd name="T71" fmla="*/ 73 h 309"/>
                  <a:gd name="T72" fmla="*/ 23 w 96"/>
                  <a:gd name="T73" fmla="*/ 75 h 309"/>
                  <a:gd name="T74" fmla="*/ 24 w 96"/>
                  <a:gd name="T75" fmla="*/ 77 h 30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6" h="309">
                    <a:moveTo>
                      <a:pt x="18" y="0"/>
                    </a:moveTo>
                    <a:lnTo>
                      <a:pt x="14" y="7"/>
                    </a:lnTo>
                    <a:lnTo>
                      <a:pt x="12" y="16"/>
                    </a:lnTo>
                    <a:lnTo>
                      <a:pt x="10" y="25"/>
                    </a:lnTo>
                    <a:lnTo>
                      <a:pt x="7" y="33"/>
                    </a:lnTo>
                    <a:lnTo>
                      <a:pt x="6" y="42"/>
                    </a:lnTo>
                    <a:lnTo>
                      <a:pt x="3" y="50"/>
                    </a:lnTo>
                    <a:lnTo>
                      <a:pt x="2" y="59"/>
                    </a:lnTo>
                    <a:lnTo>
                      <a:pt x="1" y="68"/>
                    </a:lnTo>
                    <a:lnTo>
                      <a:pt x="1" y="76"/>
                    </a:lnTo>
                    <a:lnTo>
                      <a:pt x="0" y="85"/>
                    </a:lnTo>
                    <a:lnTo>
                      <a:pt x="0" y="94"/>
                    </a:lnTo>
                    <a:lnTo>
                      <a:pt x="0" y="102"/>
                    </a:lnTo>
                    <a:lnTo>
                      <a:pt x="1" y="111"/>
                    </a:lnTo>
                    <a:lnTo>
                      <a:pt x="1" y="120"/>
                    </a:lnTo>
                    <a:lnTo>
                      <a:pt x="2" y="128"/>
                    </a:lnTo>
                    <a:lnTo>
                      <a:pt x="3" y="137"/>
                    </a:lnTo>
                    <a:lnTo>
                      <a:pt x="5" y="146"/>
                    </a:lnTo>
                    <a:lnTo>
                      <a:pt x="7" y="154"/>
                    </a:lnTo>
                    <a:lnTo>
                      <a:pt x="10" y="163"/>
                    </a:lnTo>
                    <a:lnTo>
                      <a:pt x="12" y="170"/>
                    </a:lnTo>
                    <a:lnTo>
                      <a:pt x="14" y="179"/>
                    </a:lnTo>
                    <a:lnTo>
                      <a:pt x="17" y="188"/>
                    </a:lnTo>
                    <a:lnTo>
                      <a:pt x="21" y="196"/>
                    </a:lnTo>
                    <a:lnTo>
                      <a:pt x="24" y="205"/>
                    </a:lnTo>
                    <a:lnTo>
                      <a:pt x="28" y="212"/>
                    </a:lnTo>
                    <a:lnTo>
                      <a:pt x="33" y="221"/>
                    </a:lnTo>
                    <a:lnTo>
                      <a:pt x="37" y="230"/>
                    </a:lnTo>
                    <a:lnTo>
                      <a:pt x="42" y="237"/>
                    </a:lnTo>
                    <a:lnTo>
                      <a:pt x="47" y="246"/>
                    </a:lnTo>
                    <a:lnTo>
                      <a:pt x="52" y="254"/>
                    </a:lnTo>
                    <a:lnTo>
                      <a:pt x="58" y="262"/>
                    </a:lnTo>
                    <a:lnTo>
                      <a:pt x="64" y="271"/>
                    </a:lnTo>
                    <a:lnTo>
                      <a:pt x="70" y="278"/>
                    </a:lnTo>
                    <a:lnTo>
                      <a:pt x="76" y="285"/>
                    </a:lnTo>
                    <a:lnTo>
                      <a:pt x="82" y="293"/>
                    </a:lnTo>
                    <a:lnTo>
                      <a:pt x="90" y="301"/>
                    </a:lnTo>
                    <a:lnTo>
                      <a:pt x="96" y="30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10" name="Line 441"/>
              <p:cNvSpPr>
                <a:spLocks noChangeShapeType="1"/>
              </p:cNvSpPr>
              <p:nvPr/>
            </p:nvSpPr>
            <p:spPr bwMode="auto">
              <a:xfrm flipV="1">
                <a:off x="-973" y="2256"/>
                <a:ext cx="1" cy="1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11" name="Line 442"/>
              <p:cNvSpPr>
                <a:spLocks noChangeShapeType="1"/>
              </p:cNvSpPr>
              <p:nvPr/>
            </p:nvSpPr>
            <p:spPr bwMode="auto">
              <a:xfrm flipH="1" flipV="1">
                <a:off x="-1120" y="2370"/>
                <a:ext cx="147" cy="8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12" name="Line 443"/>
              <p:cNvSpPr>
                <a:spLocks noChangeShapeType="1"/>
              </p:cNvSpPr>
              <p:nvPr/>
            </p:nvSpPr>
            <p:spPr bwMode="auto">
              <a:xfrm flipH="1" flipV="1">
                <a:off x="-1475" y="1966"/>
                <a:ext cx="147" cy="8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13" name="Line 444"/>
              <p:cNvSpPr>
                <a:spLocks noChangeShapeType="1"/>
              </p:cNvSpPr>
              <p:nvPr/>
            </p:nvSpPr>
            <p:spPr bwMode="auto">
              <a:xfrm flipV="1">
                <a:off x="-1475" y="1517"/>
                <a:ext cx="778" cy="44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14" name="Freeform 445"/>
              <p:cNvSpPr>
                <a:spLocks/>
              </p:cNvSpPr>
              <p:nvPr/>
            </p:nvSpPr>
            <p:spPr bwMode="auto">
              <a:xfrm>
                <a:off x="-697" y="1602"/>
                <a:ext cx="606" cy="205"/>
              </a:xfrm>
              <a:custGeom>
                <a:avLst/>
                <a:gdLst>
                  <a:gd name="T0" fmla="*/ 0 w 2423"/>
                  <a:gd name="T1" fmla="*/ 6 h 821"/>
                  <a:gd name="T2" fmla="*/ 1 w 2423"/>
                  <a:gd name="T3" fmla="*/ 15 h 821"/>
                  <a:gd name="T4" fmla="*/ 2 w 2423"/>
                  <a:gd name="T5" fmla="*/ 24 h 821"/>
                  <a:gd name="T6" fmla="*/ 5 w 2423"/>
                  <a:gd name="T7" fmla="*/ 32 h 821"/>
                  <a:gd name="T8" fmla="*/ 7 w 2423"/>
                  <a:gd name="T9" fmla="*/ 41 h 821"/>
                  <a:gd name="T10" fmla="*/ 11 w 2423"/>
                  <a:gd name="T11" fmla="*/ 50 h 821"/>
                  <a:gd name="T12" fmla="*/ 15 w 2423"/>
                  <a:gd name="T13" fmla="*/ 58 h 821"/>
                  <a:gd name="T14" fmla="*/ 19 w 2423"/>
                  <a:gd name="T15" fmla="*/ 67 h 821"/>
                  <a:gd name="T16" fmla="*/ 25 w 2423"/>
                  <a:gd name="T17" fmla="*/ 75 h 821"/>
                  <a:gd name="T18" fmla="*/ 30 w 2423"/>
                  <a:gd name="T19" fmla="*/ 83 h 821"/>
                  <a:gd name="T20" fmla="*/ 37 w 2423"/>
                  <a:gd name="T21" fmla="*/ 91 h 821"/>
                  <a:gd name="T22" fmla="*/ 44 w 2423"/>
                  <a:gd name="T23" fmla="*/ 99 h 821"/>
                  <a:gd name="T24" fmla="*/ 52 w 2423"/>
                  <a:gd name="T25" fmla="*/ 107 h 821"/>
                  <a:gd name="T26" fmla="*/ 60 w 2423"/>
                  <a:gd name="T27" fmla="*/ 114 h 821"/>
                  <a:gd name="T28" fmla="*/ 69 w 2423"/>
                  <a:gd name="T29" fmla="*/ 121 h 821"/>
                  <a:gd name="T30" fmla="*/ 78 w 2423"/>
                  <a:gd name="T31" fmla="*/ 128 h 821"/>
                  <a:gd name="T32" fmla="*/ 88 w 2423"/>
                  <a:gd name="T33" fmla="*/ 135 h 821"/>
                  <a:gd name="T34" fmla="*/ 98 w 2423"/>
                  <a:gd name="T35" fmla="*/ 141 h 821"/>
                  <a:gd name="T36" fmla="*/ 109 w 2423"/>
                  <a:gd name="T37" fmla="*/ 148 h 821"/>
                  <a:gd name="T38" fmla="*/ 120 w 2423"/>
                  <a:gd name="T39" fmla="*/ 154 h 821"/>
                  <a:gd name="T40" fmla="*/ 132 w 2423"/>
                  <a:gd name="T41" fmla="*/ 159 h 821"/>
                  <a:gd name="T42" fmla="*/ 144 w 2423"/>
                  <a:gd name="T43" fmla="*/ 165 h 821"/>
                  <a:gd name="T44" fmla="*/ 157 w 2423"/>
                  <a:gd name="T45" fmla="*/ 170 h 821"/>
                  <a:gd name="T46" fmla="*/ 169 w 2423"/>
                  <a:gd name="T47" fmla="*/ 175 h 821"/>
                  <a:gd name="T48" fmla="*/ 182 w 2423"/>
                  <a:gd name="T49" fmla="*/ 179 h 821"/>
                  <a:gd name="T50" fmla="*/ 196 w 2423"/>
                  <a:gd name="T51" fmla="*/ 183 h 821"/>
                  <a:gd name="T52" fmla="*/ 210 w 2423"/>
                  <a:gd name="T53" fmla="*/ 187 h 821"/>
                  <a:gd name="T54" fmla="*/ 224 w 2423"/>
                  <a:gd name="T55" fmla="*/ 191 h 821"/>
                  <a:gd name="T56" fmla="*/ 238 w 2423"/>
                  <a:gd name="T57" fmla="*/ 194 h 821"/>
                  <a:gd name="T58" fmla="*/ 253 w 2423"/>
                  <a:gd name="T59" fmla="*/ 196 h 821"/>
                  <a:gd name="T60" fmla="*/ 268 w 2423"/>
                  <a:gd name="T61" fmla="*/ 199 h 821"/>
                  <a:gd name="T62" fmla="*/ 283 w 2423"/>
                  <a:gd name="T63" fmla="*/ 201 h 821"/>
                  <a:gd name="T64" fmla="*/ 298 w 2423"/>
                  <a:gd name="T65" fmla="*/ 202 h 821"/>
                  <a:gd name="T66" fmla="*/ 313 w 2423"/>
                  <a:gd name="T67" fmla="*/ 204 h 821"/>
                  <a:gd name="T68" fmla="*/ 328 w 2423"/>
                  <a:gd name="T69" fmla="*/ 205 h 821"/>
                  <a:gd name="T70" fmla="*/ 343 w 2423"/>
                  <a:gd name="T71" fmla="*/ 205 h 821"/>
                  <a:gd name="T72" fmla="*/ 359 w 2423"/>
                  <a:gd name="T73" fmla="*/ 205 h 821"/>
                  <a:gd name="T74" fmla="*/ 374 w 2423"/>
                  <a:gd name="T75" fmla="*/ 205 h 821"/>
                  <a:gd name="T76" fmla="*/ 389 w 2423"/>
                  <a:gd name="T77" fmla="*/ 204 h 821"/>
                  <a:gd name="T78" fmla="*/ 404 w 2423"/>
                  <a:gd name="T79" fmla="*/ 203 h 821"/>
                  <a:gd name="T80" fmla="*/ 419 w 2423"/>
                  <a:gd name="T81" fmla="*/ 202 h 821"/>
                  <a:gd name="T82" fmla="*/ 434 w 2423"/>
                  <a:gd name="T83" fmla="*/ 200 h 821"/>
                  <a:gd name="T84" fmla="*/ 449 w 2423"/>
                  <a:gd name="T85" fmla="*/ 198 h 821"/>
                  <a:gd name="T86" fmla="*/ 464 w 2423"/>
                  <a:gd name="T87" fmla="*/ 195 h 821"/>
                  <a:gd name="T88" fmla="*/ 478 w 2423"/>
                  <a:gd name="T89" fmla="*/ 192 h 821"/>
                  <a:gd name="T90" fmla="*/ 493 w 2423"/>
                  <a:gd name="T91" fmla="*/ 189 h 821"/>
                  <a:gd name="T92" fmla="*/ 506 w 2423"/>
                  <a:gd name="T93" fmla="*/ 186 h 821"/>
                  <a:gd name="T94" fmla="*/ 520 w 2423"/>
                  <a:gd name="T95" fmla="*/ 182 h 821"/>
                  <a:gd name="T96" fmla="*/ 534 w 2423"/>
                  <a:gd name="T97" fmla="*/ 177 h 821"/>
                  <a:gd name="T98" fmla="*/ 547 w 2423"/>
                  <a:gd name="T99" fmla="*/ 173 h 821"/>
                  <a:gd name="T100" fmla="*/ 559 w 2423"/>
                  <a:gd name="T101" fmla="*/ 168 h 821"/>
                  <a:gd name="T102" fmla="*/ 572 w 2423"/>
                  <a:gd name="T103" fmla="*/ 162 h 821"/>
                  <a:gd name="T104" fmla="*/ 583 w 2423"/>
                  <a:gd name="T105" fmla="*/ 157 h 821"/>
                  <a:gd name="T106" fmla="*/ 595 w 2423"/>
                  <a:gd name="T107" fmla="*/ 151 h 821"/>
                  <a:gd name="T108" fmla="*/ 606 w 2423"/>
                  <a:gd name="T109" fmla="*/ 145 h 82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2423" h="821">
                    <a:moveTo>
                      <a:pt x="0" y="0"/>
                    </a:moveTo>
                    <a:lnTo>
                      <a:pt x="0" y="12"/>
                    </a:lnTo>
                    <a:lnTo>
                      <a:pt x="0" y="24"/>
                    </a:lnTo>
                    <a:lnTo>
                      <a:pt x="2" y="36"/>
                    </a:lnTo>
                    <a:lnTo>
                      <a:pt x="3" y="48"/>
                    </a:lnTo>
                    <a:lnTo>
                      <a:pt x="4" y="59"/>
                    </a:lnTo>
                    <a:lnTo>
                      <a:pt x="5" y="72"/>
                    </a:lnTo>
                    <a:lnTo>
                      <a:pt x="8" y="83"/>
                    </a:lnTo>
                    <a:lnTo>
                      <a:pt x="9" y="95"/>
                    </a:lnTo>
                    <a:lnTo>
                      <a:pt x="11" y="106"/>
                    </a:lnTo>
                    <a:lnTo>
                      <a:pt x="15" y="118"/>
                    </a:lnTo>
                    <a:lnTo>
                      <a:pt x="18" y="130"/>
                    </a:lnTo>
                    <a:lnTo>
                      <a:pt x="21" y="141"/>
                    </a:lnTo>
                    <a:lnTo>
                      <a:pt x="25" y="153"/>
                    </a:lnTo>
                    <a:lnTo>
                      <a:pt x="29" y="165"/>
                    </a:lnTo>
                    <a:lnTo>
                      <a:pt x="32" y="176"/>
                    </a:lnTo>
                    <a:lnTo>
                      <a:pt x="37" y="188"/>
                    </a:lnTo>
                    <a:lnTo>
                      <a:pt x="42" y="199"/>
                    </a:lnTo>
                    <a:lnTo>
                      <a:pt x="47" y="210"/>
                    </a:lnTo>
                    <a:lnTo>
                      <a:pt x="52" y="221"/>
                    </a:lnTo>
                    <a:lnTo>
                      <a:pt x="58" y="234"/>
                    </a:lnTo>
                    <a:lnTo>
                      <a:pt x="65" y="245"/>
                    </a:lnTo>
                    <a:lnTo>
                      <a:pt x="71" y="256"/>
                    </a:lnTo>
                    <a:lnTo>
                      <a:pt x="77" y="267"/>
                    </a:lnTo>
                    <a:lnTo>
                      <a:pt x="83" y="278"/>
                    </a:lnTo>
                    <a:lnTo>
                      <a:pt x="90" y="289"/>
                    </a:lnTo>
                    <a:lnTo>
                      <a:pt x="98" y="301"/>
                    </a:lnTo>
                    <a:lnTo>
                      <a:pt x="105" y="310"/>
                    </a:lnTo>
                    <a:lnTo>
                      <a:pt x="113" y="322"/>
                    </a:lnTo>
                    <a:lnTo>
                      <a:pt x="121" y="333"/>
                    </a:lnTo>
                    <a:lnTo>
                      <a:pt x="130" y="344"/>
                    </a:lnTo>
                    <a:lnTo>
                      <a:pt x="139" y="354"/>
                    </a:lnTo>
                    <a:lnTo>
                      <a:pt x="147" y="365"/>
                    </a:lnTo>
                    <a:lnTo>
                      <a:pt x="156" y="375"/>
                    </a:lnTo>
                    <a:lnTo>
                      <a:pt x="166" y="386"/>
                    </a:lnTo>
                    <a:lnTo>
                      <a:pt x="176" y="396"/>
                    </a:lnTo>
                    <a:lnTo>
                      <a:pt x="186" y="407"/>
                    </a:lnTo>
                    <a:lnTo>
                      <a:pt x="196" y="417"/>
                    </a:lnTo>
                    <a:lnTo>
                      <a:pt x="207" y="427"/>
                    </a:lnTo>
                    <a:lnTo>
                      <a:pt x="217" y="437"/>
                    </a:lnTo>
                    <a:lnTo>
                      <a:pt x="228" y="446"/>
                    </a:lnTo>
                    <a:lnTo>
                      <a:pt x="239" y="456"/>
                    </a:lnTo>
                    <a:lnTo>
                      <a:pt x="251" y="466"/>
                    </a:lnTo>
                    <a:lnTo>
                      <a:pt x="262" y="476"/>
                    </a:lnTo>
                    <a:lnTo>
                      <a:pt x="275" y="486"/>
                    </a:lnTo>
                    <a:lnTo>
                      <a:pt x="287" y="495"/>
                    </a:lnTo>
                    <a:lnTo>
                      <a:pt x="299" y="504"/>
                    </a:lnTo>
                    <a:lnTo>
                      <a:pt x="312" y="513"/>
                    </a:lnTo>
                    <a:lnTo>
                      <a:pt x="324" y="523"/>
                    </a:lnTo>
                    <a:lnTo>
                      <a:pt x="338" y="532"/>
                    </a:lnTo>
                    <a:lnTo>
                      <a:pt x="351" y="540"/>
                    </a:lnTo>
                    <a:lnTo>
                      <a:pt x="365" y="549"/>
                    </a:lnTo>
                    <a:lnTo>
                      <a:pt x="378" y="558"/>
                    </a:lnTo>
                    <a:lnTo>
                      <a:pt x="392" y="566"/>
                    </a:lnTo>
                    <a:lnTo>
                      <a:pt x="407" y="575"/>
                    </a:lnTo>
                    <a:lnTo>
                      <a:pt x="420" y="584"/>
                    </a:lnTo>
                    <a:lnTo>
                      <a:pt x="435" y="592"/>
                    </a:lnTo>
                    <a:lnTo>
                      <a:pt x="450" y="600"/>
                    </a:lnTo>
                    <a:lnTo>
                      <a:pt x="465" y="608"/>
                    </a:lnTo>
                    <a:lnTo>
                      <a:pt x="480" y="616"/>
                    </a:lnTo>
                    <a:lnTo>
                      <a:pt x="496" y="623"/>
                    </a:lnTo>
                    <a:lnTo>
                      <a:pt x="511" y="631"/>
                    </a:lnTo>
                    <a:lnTo>
                      <a:pt x="527" y="638"/>
                    </a:lnTo>
                    <a:lnTo>
                      <a:pt x="543" y="645"/>
                    </a:lnTo>
                    <a:lnTo>
                      <a:pt x="559" y="653"/>
                    </a:lnTo>
                    <a:lnTo>
                      <a:pt x="575" y="660"/>
                    </a:lnTo>
                    <a:lnTo>
                      <a:pt x="592" y="668"/>
                    </a:lnTo>
                    <a:lnTo>
                      <a:pt x="608" y="674"/>
                    </a:lnTo>
                    <a:lnTo>
                      <a:pt x="626" y="681"/>
                    </a:lnTo>
                    <a:lnTo>
                      <a:pt x="643" y="687"/>
                    </a:lnTo>
                    <a:lnTo>
                      <a:pt x="659" y="694"/>
                    </a:lnTo>
                    <a:lnTo>
                      <a:pt x="677" y="700"/>
                    </a:lnTo>
                    <a:lnTo>
                      <a:pt x="695" y="706"/>
                    </a:lnTo>
                    <a:lnTo>
                      <a:pt x="712" y="712"/>
                    </a:lnTo>
                    <a:lnTo>
                      <a:pt x="729" y="717"/>
                    </a:lnTo>
                    <a:lnTo>
                      <a:pt x="748" y="723"/>
                    </a:lnTo>
                    <a:lnTo>
                      <a:pt x="765" y="728"/>
                    </a:lnTo>
                    <a:lnTo>
                      <a:pt x="784" y="734"/>
                    </a:lnTo>
                    <a:lnTo>
                      <a:pt x="802" y="739"/>
                    </a:lnTo>
                    <a:lnTo>
                      <a:pt x="821" y="744"/>
                    </a:lnTo>
                    <a:lnTo>
                      <a:pt x="839" y="749"/>
                    </a:lnTo>
                    <a:lnTo>
                      <a:pt x="858" y="754"/>
                    </a:lnTo>
                    <a:lnTo>
                      <a:pt x="876" y="759"/>
                    </a:lnTo>
                    <a:lnTo>
                      <a:pt x="895" y="763"/>
                    </a:lnTo>
                    <a:lnTo>
                      <a:pt x="915" y="768"/>
                    </a:lnTo>
                    <a:lnTo>
                      <a:pt x="933" y="772"/>
                    </a:lnTo>
                    <a:lnTo>
                      <a:pt x="953" y="775"/>
                    </a:lnTo>
                    <a:lnTo>
                      <a:pt x="971" y="779"/>
                    </a:lnTo>
                    <a:lnTo>
                      <a:pt x="991" y="783"/>
                    </a:lnTo>
                    <a:lnTo>
                      <a:pt x="1011" y="786"/>
                    </a:lnTo>
                    <a:lnTo>
                      <a:pt x="1031" y="790"/>
                    </a:lnTo>
                    <a:lnTo>
                      <a:pt x="1051" y="793"/>
                    </a:lnTo>
                    <a:lnTo>
                      <a:pt x="1070" y="796"/>
                    </a:lnTo>
                    <a:lnTo>
                      <a:pt x="1090" y="799"/>
                    </a:lnTo>
                    <a:lnTo>
                      <a:pt x="1110" y="801"/>
                    </a:lnTo>
                    <a:lnTo>
                      <a:pt x="1130" y="804"/>
                    </a:lnTo>
                    <a:lnTo>
                      <a:pt x="1149" y="806"/>
                    </a:lnTo>
                    <a:lnTo>
                      <a:pt x="1169" y="809"/>
                    </a:lnTo>
                    <a:lnTo>
                      <a:pt x="1190" y="810"/>
                    </a:lnTo>
                    <a:lnTo>
                      <a:pt x="1210" y="812"/>
                    </a:lnTo>
                    <a:lnTo>
                      <a:pt x="1230" y="814"/>
                    </a:lnTo>
                    <a:lnTo>
                      <a:pt x="1251" y="815"/>
                    </a:lnTo>
                    <a:lnTo>
                      <a:pt x="1271" y="816"/>
                    </a:lnTo>
                    <a:lnTo>
                      <a:pt x="1290" y="817"/>
                    </a:lnTo>
                    <a:lnTo>
                      <a:pt x="1311" y="819"/>
                    </a:lnTo>
                    <a:lnTo>
                      <a:pt x="1331" y="820"/>
                    </a:lnTo>
                    <a:lnTo>
                      <a:pt x="1352" y="820"/>
                    </a:lnTo>
                    <a:lnTo>
                      <a:pt x="1372" y="821"/>
                    </a:lnTo>
                    <a:lnTo>
                      <a:pt x="1393" y="821"/>
                    </a:lnTo>
                    <a:lnTo>
                      <a:pt x="1413" y="821"/>
                    </a:lnTo>
                    <a:lnTo>
                      <a:pt x="1434" y="821"/>
                    </a:lnTo>
                    <a:lnTo>
                      <a:pt x="1453" y="821"/>
                    </a:lnTo>
                    <a:lnTo>
                      <a:pt x="1474" y="821"/>
                    </a:lnTo>
                    <a:lnTo>
                      <a:pt x="1494" y="820"/>
                    </a:lnTo>
                    <a:lnTo>
                      <a:pt x="1515" y="820"/>
                    </a:lnTo>
                    <a:lnTo>
                      <a:pt x="1535" y="819"/>
                    </a:lnTo>
                    <a:lnTo>
                      <a:pt x="1556" y="817"/>
                    </a:lnTo>
                    <a:lnTo>
                      <a:pt x="1576" y="816"/>
                    </a:lnTo>
                    <a:lnTo>
                      <a:pt x="1597" y="815"/>
                    </a:lnTo>
                    <a:lnTo>
                      <a:pt x="1616" y="814"/>
                    </a:lnTo>
                    <a:lnTo>
                      <a:pt x="1636" y="811"/>
                    </a:lnTo>
                    <a:lnTo>
                      <a:pt x="1657" y="810"/>
                    </a:lnTo>
                    <a:lnTo>
                      <a:pt x="1677" y="807"/>
                    </a:lnTo>
                    <a:lnTo>
                      <a:pt x="1697" y="805"/>
                    </a:lnTo>
                    <a:lnTo>
                      <a:pt x="1717" y="802"/>
                    </a:lnTo>
                    <a:lnTo>
                      <a:pt x="1736" y="800"/>
                    </a:lnTo>
                    <a:lnTo>
                      <a:pt x="1756" y="797"/>
                    </a:lnTo>
                    <a:lnTo>
                      <a:pt x="1776" y="795"/>
                    </a:lnTo>
                    <a:lnTo>
                      <a:pt x="1796" y="791"/>
                    </a:lnTo>
                    <a:lnTo>
                      <a:pt x="1815" y="789"/>
                    </a:lnTo>
                    <a:lnTo>
                      <a:pt x="1835" y="785"/>
                    </a:lnTo>
                    <a:lnTo>
                      <a:pt x="1855" y="781"/>
                    </a:lnTo>
                    <a:lnTo>
                      <a:pt x="1875" y="778"/>
                    </a:lnTo>
                    <a:lnTo>
                      <a:pt x="1893" y="774"/>
                    </a:lnTo>
                    <a:lnTo>
                      <a:pt x="1913" y="770"/>
                    </a:lnTo>
                    <a:lnTo>
                      <a:pt x="1932" y="767"/>
                    </a:lnTo>
                    <a:lnTo>
                      <a:pt x="1950" y="762"/>
                    </a:lnTo>
                    <a:lnTo>
                      <a:pt x="1970" y="757"/>
                    </a:lnTo>
                    <a:lnTo>
                      <a:pt x="1988" y="753"/>
                    </a:lnTo>
                    <a:lnTo>
                      <a:pt x="2007" y="748"/>
                    </a:lnTo>
                    <a:lnTo>
                      <a:pt x="2025" y="743"/>
                    </a:lnTo>
                    <a:lnTo>
                      <a:pt x="2044" y="738"/>
                    </a:lnTo>
                    <a:lnTo>
                      <a:pt x="2063" y="732"/>
                    </a:lnTo>
                    <a:lnTo>
                      <a:pt x="2080" y="727"/>
                    </a:lnTo>
                    <a:lnTo>
                      <a:pt x="2098" y="722"/>
                    </a:lnTo>
                    <a:lnTo>
                      <a:pt x="2116" y="716"/>
                    </a:lnTo>
                    <a:lnTo>
                      <a:pt x="2134" y="710"/>
                    </a:lnTo>
                    <a:lnTo>
                      <a:pt x="2152" y="704"/>
                    </a:lnTo>
                    <a:lnTo>
                      <a:pt x="2169" y="697"/>
                    </a:lnTo>
                    <a:lnTo>
                      <a:pt x="2186" y="691"/>
                    </a:lnTo>
                    <a:lnTo>
                      <a:pt x="2203" y="685"/>
                    </a:lnTo>
                    <a:lnTo>
                      <a:pt x="2219" y="679"/>
                    </a:lnTo>
                    <a:lnTo>
                      <a:pt x="2237" y="671"/>
                    </a:lnTo>
                    <a:lnTo>
                      <a:pt x="2253" y="665"/>
                    </a:lnTo>
                    <a:lnTo>
                      <a:pt x="2270" y="658"/>
                    </a:lnTo>
                    <a:lnTo>
                      <a:pt x="2286" y="650"/>
                    </a:lnTo>
                    <a:lnTo>
                      <a:pt x="2302" y="643"/>
                    </a:lnTo>
                    <a:lnTo>
                      <a:pt x="2318" y="636"/>
                    </a:lnTo>
                    <a:lnTo>
                      <a:pt x="2333" y="628"/>
                    </a:lnTo>
                    <a:lnTo>
                      <a:pt x="2349" y="621"/>
                    </a:lnTo>
                    <a:lnTo>
                      <a:pt x="2364" y="613"/>
                    </a:lnTo>
                    <a:lnTo>
                      <a:pt x="2380" y="606"/>
                    </a:lnTo>
                    <a:lnTo>
                      <a:pt x="2395" y="597"/>
                    </a:lnTo>
                    <a:lnTo>
                      <a:pt x="2410" y="589"/>
                    </a:lnTo>
                    <a:lnTo>
                      <a:pt x="2423" y="58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15" name="Line 446"/>
              <p:cNvSpPr>
                <a:spLocks noChangeShapeType="1"/>
              </p:cNvSpPr>
              <p:nvPr/>
            </p:nvSpPr>
            <p:spPr bwMode="auto">
              <a:xfrm flipH="1">
                <a:off x="-973" y="1747"/>
                <a:ext cx="882" cy="5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16" name="Line 447"/>
              <p:cNvSpPr>
                <a:spLocks noChangeShapeType="1"/>
              </p:cNvSpPr>
              <p:nvPr/>
            </p:nvSpPr>
            <p:spPr bwMode="auto">
              <a:xfrm flipH="1" flipV="1">
                <a:off x="-1120" y="2171"/>
                <a:ext cx="147" cy="8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17" name="Line 448"/>
              <p:cNvSpPr>
                <a:spLocks noChangeShapeType="1"/>
              </p:cNvSpPr>
              <p:nvPr/>
            </p:nvSpPr>
            <p:spPr bwMode="auto">
              <a:xfrm>
                <a:off x="-1120" y="2171"/>
                <a:ext cx="1" cy="4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18" name="Line 449"/>
              <p:cNvSpPr>
                <a:spLocks noChangeShapeType="1"/>
              </p:cNvSpPr>
              <p:nvPr/>
            </p:nvSpPr>
            <p:spPr bwMode="auto">
              <a:xfrm flipH="1">
                <a:off x="-1120" y="1952"/>
                <a:ext cx="380" cy="2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19" name="Freeform 450"/>
              <p:cNvSpPr>
                <a:spLocks/>
              </p:cNvSpPr>
              <p:nvPr/>
            </p:nvSpPr>
            <p:spPr bwMode="auto">
              <a:xfrm>
                <a:off x="-948" y="1807"/>
                <a:ext cx="251" cy="145"/>
              </a:xfrm>
              <a:custGeom>
                <a:avLst/>
                <a:gdLst>
                  <a:gd name="T0" fmla="*/ 213 w 1004"/>
                  <a:gd name="T1" fmla="*/ 142 h 581"/>
                  <a:gd name="T2" fmla="*/ 219 w 1004"/>
                  <a:gd name="T3" fmla="*/ 138 h 581"/>
                  <a:gd name="T4" fmla="*/ 225 w 1004"/>
                  <a:gd name="T5" fmla="*/ 133 h 581"/>
                  <a:gd name="T6" fmla="*/ 230 w 1004"/>
                  <a:gd name="T7" fmla="*/ 129 h 581"/>
                  <a:gd name="T8" fmla="*/ 235 w 1004"/>
                  <a:gd name="T9" fmla="*/ 124 h 581"/>
                  <a:gd name="T10" fmla="*/ 239 w 1004"/>
                  <a:gd name="T11" fmla="*/ 119 h 581"/>
                  <a:gd name="T12" fmla="*/ 243 w 1004"/>
                  <a:gd name="T13" fmla="*/ 113 h 581"/>
                  <a:gd name="T14" fmla="*/ 246 w 1004"/>
                  <a:gd name="T15" fmla="*/ 108 h 581"/>
                  <a:gd name="T16" fmla="*/ 248 w 1004"/>
                  <a:gd name="T17" fmla="*/ 102 h 581"/>
                  <a:gd name="T18" fmla="*/ 250 w 1004"/>
                  <a:gd name="T19" fmla="*/ 97 h 581"/>
                  <a:gd name="T20" fmla="*/ 251 w 1004"/>
                  <a:gd name="T21" fmla="*/ 91 h 581"/>
                  <a:gd name="T22" fmla="*/ 251 w 1004"/>
                  <a:gd name="T23" fmla="*/ 85 h 581"/>
                  <a:gd name="T24" fmla="*/ 251 w 1004"/>
                  <a:gd name="T25" fmla="*/ 80 h 581"/>
                  <a:gd name="T26" fmla="*/ 250 w 1004"/>
                  <a:gd name="T27" fmla="*/ 74 h 581"/>
                  <a:gd name="T28" fmla="*/ 248 w 1004"/>
                  <a:gd name="T29" fmla="*/ 68 h 581"/>
                  <a:gd name="T30" fmla="*/ 246 w 1004"/>
                  <a:gd name="T31" fmla="*/ 63 h 581"/>
                  <a:gd name="T32" fmla="*/ 243 w 1004"/>
                  <a:gd name="T33" fmla="*/ 57 h 581"/>
                  <a:gd name="T34" fmla="*/ 240 w 1004"/>
                  <a:gd name="T35" fmla="*/ 52 h 581"/>
                  <a:gd name="T36" fmla="*/ 236 w 1004"/>
                  <a:gd name="T37" fmla="*/ 47 h 581"/>
                  <a:gd name="T38" fmla="*/ 231 w 1004"/>
                  <a:gd name="T39" fmla="*/ 42 h 581"/>
                  <a:gd name="T40" fmla="*/ 226 w 1004"/>
                  <a:gd name="T41" fmla="*/ 37 h 581"/>
                  <a:gd name="T42" fmla="*/ 220 w 1004"/>
                  <a:gd name="T43" fmla="*/ 33 h 581"/>
                  <a:gd name="T44" fmla="*/ 214 w 1004"/>
                  <a:gd name="T45" fmla="*/ 28 h 581"/>
                  <a:gd name="T46" fmla="*/ 207 w 1004"/>
                  <a:gd name="T47" fmla="*/ 24 h 581"/>
                  <a:gd name="T48" fmla="*/ 200 w 1004"/>
                  <a:gd name="T49" fmla="*/ 20 h 581"/>
                  <a:gd name="T50" fmla="*/ 192 w 1004"/>
                  <a:gd name="T51" fmla="*/ 17 h 581"/>
                  <a:gd name="T52" fmla="*/ 184 w 1004"/>
                  <a:gd name="T53" fmla="*/ 13 h 581"/>
                  <a:gd name="T54" fmla="*/ 176 w 1004"/>
                  <a:gd name="T55" fmla="*/ 10 h 581"/>
                  <a:gd name="T56" fmla="*/ 167 w 1004"/>
                  <a:gd name="T57" fmla="*/ 8 h 581"/>
                  <a:gd name="T58" fmla="*/ 158 w 1004"/>
                  <a:gd name="T59" fmla="*/ 6 h 581"/>
                  <a:gd name="T60" fmla="*/ 148 w 1004"/>
                  <a:gd name="T61" fmla="*/ 4 h 581"/>
                  <a:gd name="T62" fmla="*/ 139 w 1004"/>
                  <a:gd name="T63" fmla="*/ 2 h 581"/>
                  <a:gd name="T64" fmla="*/ 129 w 1004"/>
                  <a:gd name="T65" fmla="*/ 1 h 581"/>
                  <a:gd name="T66" fmla="*/ 120 w 1004"/>
                  <a:gd name="T67" fmla="*/ 0 h 581"/>
                  <a:gd name="T68" fmla="*/ 110 w 1004"/>
                  <a:gd name="T69" fmla="*/ 0 h 581"/>
                  <a:gd name="T70" fmla="*/ 100 w 1004"/>
                  <a:gd name="T71" fmla="*/ 0 h 581"/>
                  <a:gd name="T72" fmla="*/ 90 w 1004"/>
                  <a:gd name="T73" fmla="*/ 0 h 581"/>
                  <a:gd name="T74" fmla="*/ 80 w 1004"/>
                  <a:gd name="T75" fmla="*/ 1 h 581"/>
                  <a:gd name="T76" fmla="*/ 71 w 1004"/>
                  <a:gd name="T77" fmla="*/ 2 h 581"/>
                  <a:gd name="T78" fmla="*/ 61 w 1004"/>
                  <a:gd name="T79" fmla="*/ 4 h 581"/>
                  <a:gd name="T80" fmla="*/ 52 w 1004"/>
                  <a:gd name="T81" fmla="*/ 5 h 581"/>
                  <a:gd name="T82" fmla="*/ 43 w 1004"/>
                  <a:gd name="T83" fmla="*/ 8 h 581"/>
                  <a:gd name="T84" fmla="*/ 34 w 1004"/>
                  <a:gd name="T85" fmla="*/ 10 h 581"/>
                  <a:gd name="T86" fmla="*/ 26 w 1004"/>
                  <a:gd name="T87" fmla="*/ 13 h 581"/>
                  <a:gd name="T88" fmla="*/ 17 w 1004"/>
                  <a:gd name="T89" fmla="*/ 16 h 581"/>
                  <a:gd name="T90" fmla="*/ 10 w 1004"/>
                  <a:gd name="T91" fmla="*/ 20 h 581"/>
                  <a:gd name="T92" fmla="*/ 2 w 1004"/>
                  <a:gd name="T93" fmla="*/ 23 h 58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004" h="581">
                    <a:moveTo>
                      <a:pt x="833" y="581"/>
                    </a:moveTo>
                    <a:lnTo>
                      <a:pt x="841" y="575"/>
                    </a:lnTo>
                    <a:lnTo>
                      <a:pt x="850" y="570"/>
                    </a:lnTo>
                    <a:lnTo>
                      <a:pt x="858" y="564"/>
                    </a:lnTo>
                    <a:lnTo>
                      <a:pt x="867" y="559"/>
                    </a:lnTo>
                    <a:lnTo>
                      <a:pt x="876" y="553"/>
                    </a:lnTo>
                    <a:lnTo>
                      <a:pt x="884" y="546"/>
                    </a:lnTo>
                    <a:lnTo>
                      <a:pt x="892" y="540"/>
                    </a:lnTo>
                    <a:lnTo>
                      <a:pt x="899" y="534"/>
                    </a:lnTo>
                    <a:lnTo>
                      <a:pt x="907" y="528"/>
                    </a:lnTo>
                    <a:lnTo>
                      <a:pt x="914" y="522"/>
                    </a:lnTo>
                    <a:lnTo>
                      <a:pt x="920" y="515"/>
                    </a:lnTo>
                    <a:lnTo>
                      <a:pt x="928" y="508"/>
                    </a:lnTo>
                    <a:lnTo>
                      <a:pt x="934" y="502"/>
                    </a:lnTo>
                    <a:lnTo>
                      <a:pt x="940" y="496"/>
                    </a:lnTo>
                    <a:lnTo>
                      <a:pt x="946" y="488"/>
                    </a:lnTo>
                    <a:lnTo>
                      <a:pt x="951" y="482"/>
                    </a:lnTo>
                    <a:lnTo>
                      <a:pt x="956" y="475"/>
                    </a:lnTo>
                    <a:lnTo>
                      <a:pt x="961" y="467"/>
                    </a:lnTo>
                    <a:lnTo>
                      <a:pt x="966" y="461"/>
                    </a:lnTo>
                    <a:lnTo>
                      <a:pt x="971" y="454"/>
                    </a:lnTo>
                    <a:lnTo>
                      <a:pt x="975" y="446"/>
                    </a:lnTo>
                    <a:lnTo>
                      <a:pt x="980" y="439"/>
                    </a:lnTo>
                    <a:lnTo>
                      <a:pt x="983" y="431"/>
                    </a:lnTo>
                    <a:lnTo>
                      <a:pt x="986" y="424"/>
                    </a:lnTo>
                    <a:lnTo>
                      <a:pt x="989" y="417"/>
                    </a:lnTo>
                    <a:lnTo>
                      <a:pt x="992" y="409"/>
                    </a:lnTo>
                    <a:lnTo>
                      <a:pt x="994" y="402"/>
                    </a:lnTo>
                    <a:lnTo>
                      <a:pt x="997" y="394"/>
                    </a:lnTo>
                    <a:lnTo>
                      <a:pt x="999" y="387"/>
                    </a:lnTo>
                    <a:lnTo>
                      <a:pt x="1001" y="380"/>
                    </a:lnTo>
                    <a:lnTo>
                      <a:pt x="1002" y="372"/>
                    </a:lnTo>
                    <a:lnTo>
                      <a:pt x="1003" y="365"/>
                    </a:lnTo>
                    <a:lnTo>
                      <a:pt x="1004" y="357"/>
                    </a:lnTo>
                    <a:lnTo>
                      <a:pt x="1004" y="350"/>
                    </a:lnTo>
                    <a:lnTo>
                      <a:pt x="1004" y="342"/>
                    </a:lnTo>
                    <a:lnTo>
                      <a:pt x="1004" y="334"/>
                    </a:lnTo>
                    <a:lnTo>
                      <a:pt x="1004" y="326"/>
                    </a:lnTo>
                    <a:lnTo>
                      <a:pt x="1003" y="319"/>
                    </a:lnTo>
                    <a:lnTo>
                      <a:pt x="1003" y="312"/>
                    </a:lnTo>
                    <a:lnTo>
                      <a:pt x="1002" y="304"/>
                    </a:lnTo>
                    <a:lnTo>
                      <a:pt x="999" y="297"/>
                    </a:lnTo>
                    <a:lnTo>
                      <a:pt x="998" y="289"/>
                    </a:lnTo>
                    <a:lnTo>
                      <a:pt x="996" y="282"/>
                    </a:lnTo>
                    <a:lnTo>
                      <a:pt x="993" y="274"/>
                    </a:lnTo>
                    <a:lnTo>
                      <a:pt x="991" y="267"/>
                    </a:lnTo>
                    <a:lnTo>
                      <a:pt x="988" y="260"/>
                    </a:lnTo>
                    <a:lnTo>
                      <a:pt x="985" y="252"/>
                    </a:lnTo>
                    <a:lnTo>
                      <a:pt x="981" y="245"/>
                    </a:lnTo>
                    <a:lnTo>
                      <a:pt x="977" y="237"/>
                    </a:lnTo>
                    <a:lnTo>
                      <a:pt x="973" y="230"/>
                    </a:lnTo>
                    <a:lnTo>
                      <a:pt x="968" y="222"/>
                    </a:lnTo>
                    <a:lnTo>
                      <a:pt x="964" y="216"/>
                    </a:lnTo>
                    <a:lnTo>
                      <a:pt x="959" y="209"/>
                    </a:lnTo>
                    <a:lnTo>
                      <a:pt x="954" y="201"/>
                    </a:lnTo>
                    <a:lnTo>
                      <a:pt x="949" y="195"/>
                    </a:lnTo>
                    <a:lnTo>
                      <a:pt x="943" y="188"/>
                    </a:lnTo>
                    <a:lnTo>
                      <a:pt x="936" y="182"/>
                    </a:lnTo>
                    <a:lnTo>
                      <a:pt x="930" y="174"/>
                    </a:lnTo>
                    <a:lnTo>
                      <a:pt x="924" y="168"/>
                    </a:lnTo>
                    <a:lnTo>
                      <a:pt x="918" y="162"/>
                    </a:lnTo>
                    <a:lnTo>
                      <a:pt x="910" y="156"/>
                    </a:lnTo>
                    <a:lnTo>
                      <a:pt x="903" y="150"/>
                    </a:lnTo>
                    <a:lnTo>
                      <a:pt x="896" y="143"/>
                    </a:lnTo>
                    <a:lnTo>
                      <a:pt x="888" y="137"/>
                    </a:lnTo>
                    <a:lnTo>
                      <a:pt x="879" y="131"/>
                    </a:lnTo>
                    <a:lnTo>
                      <a:pt x="872" y="125"/>
                    </a:lnTo>
                    <a:lnTo>
                      <a:pt x="863" y="119"/>
                    </a:lnTo>
                    <a:lnTo>
                      <a:pt x="855" y="114"/>
                    </a:lnTo>
                    <a:lnTo>
                      <a:pt x="846" y="108"/>
                    </a:lnTo>
                    <a:lnTo>
                      <a:pt x="836" y="103"/>
                    </a:lnTo>
                    <a:lnTo>
                      <a:pt x="828" y="96"/>
                    </a:lnTo>
                    <a:lnTo>
                      <a:pt x="818" y="91"/>
                    </a:lnTo>
                    <a:lnTo>
                      <a:pt x="808" y="87"/>
                    </a:lnTo>
                    <a:lnTo>
                      <a:pt x="798" y="82"/>
                    </a:lnTo>
                    <a:lnTo>
                      <a:pt x="788" y="77"/>
                    </a:lnTo>
                    <a:lnTo>
                      <a:pt x="778" y="72"/>
                    </a:lnTo>
                    <a:lnTo>
                      <a:pt x="767" y="67"/>
                    </a:lnTo>
                    <a:lnTo>
                      <a:pt x="757" y="63"/>
                    </a:lnTo>
                    <a:lnTo>
                      <a:pt x="746" y="58"/>
                    </a:lnTo>
                    <a:lnTo>
                      <a:pt x="735" y="54"/>
                    </a:lnTo>
                    <a:lnTo>
                      <a:pt x="724" y="51"/>
                    </a:lnTo>
                    <a:lnTo>
                      <a:pt x="713" y="47"/>
                    </a:lnTo>
                    <a:lnTo>
                      <a:pt x="702" y="42"/>
                    </a:lnTo>
                    <a:lnTo>
                      <a:pt x="690" y="40"/>
                    </a:lnTo>
                    <a:lnTo>
                      <a:pt x="678" y="36"/>
                    </a:lnTo>
                    <a:lnTo>
                      <a:pt x="667" y="32"/>
                    </a:lnTo>
                    <a:lnTo>
                      <a:pt x="655" y="30"/>
                    </a:lnTo>
                    <a:lnTo>
                      <a:pt x="642" y="26"/>
                    </a:lnTo>
                    <a:lnTo>
                      <a:pt x="630" y="23"/>
                    </a:lnTo>
                    <a:lnTo>
                      <a:pt x="619" y="21"/>
                    </a:lnTo>
                    <a:lnTo>
                      <a:pt x="606" y="19"/>
                    </a:lnTo>
                    <a:lnTo>
                      <a:pt x="593" y="16"/>
                    </a:lnTo>
                    <a:lnTo>
                      <a:pt x="580" y="14"/>
                    </a:lnTo>
                    <a:lnTo>
                      <a:pt x="568" y="11"/>
                    </a:lnTo>
                    <a:lnTo>
                      <a:pt x="556" y="10"/>
                    </a:lnTo>
                    <a:lnTo>
                      <a:pt x="542" y="7"/>
                    </a:lnTo>
                    <a:lnTo>
                      <a:pt x="530" y="6"/>
                    </a:lnTo>
                    <a:lnTo>
                      <a:pt x="517" y="5"/>
                    </a:lnTo>
                    <a:lnTo>
                      <a:pt x="504" y="4"/>
                    </a:lnTo>
                    <a:lnTo>
                      <a:pt x="492" y="2"/>
                    </a:lnTo>
                    <a:lnTo>
                      <a:pt x="478" y="1"/>
                    </a:lnTo>
                    <a:lnTo>
                      <a:pt x="464" y="1"/>
                    </a:lnTo>
                    <a:lnTo>
                      <a:pt x="452" y="0"/>
                    </a:lnTo>
                    <a:lnTo>
                      <a:pt x="438" y="0"/>
                    </a:lnTo>
                    <a:lnTo>
                      <a:pt x="426" y="0"/>
                    </a:lnTo>
                    <a:lnTo>
                      <a:pt x="412" y="0"/>
                    </a:lnTo>
                    <a:lnTo>
                      <a:pt x="399" y="0"/>
                    </a:lnTo>
                    <a:lnTo>
                      <a:pt x="386" y="0"/>
                    </a:lnTo>
                    <a:lnTo>
                      <a:pt x="373" y="1"/>
                    </a:lnTo>
                    <a:lnTo>
                      <a:pt x="361" y="1"/>
                    </a:lnTo>
                    <a:lnTo>
                      <a:pt x="347" y="2"/>
                    </a:lnTo>
                    <a:lnTo>
                      <a:pt x="335" y="4"/>
                    </a:lnTo>
                    <a:lnTo>
                      <a:pt x="321" y="4"/>
                    </a:lnTo>
                    <a:lnTo>
                      <a:pt x="309" y="6"/>
                    </a:lnTo>
                    <a:lnTo>
                      <a:pt x="295" y="7"/>
                    </a:lnTo>
                    <a:lnTo>
                      <a:pt x="283" y="9"/>
                    </a:lnTo>
                    <a:lnTo>
                      <a:pt x="270" y="10"/>
                    </a:lnTo>
                    <a:lnTo>
                      <a:pt x="257" y="12"/>
                    </a:lnTo>
                    <a:lnTo>
                      <a:pt x="244" y="15"/>
                    </a:lnTo>
                    <a:lnTo>
                      <a:pt x="232" y="17"/>
                    </a:lnTo>
                    <a:lnTo>
                      <a:pt x="220" y="20"/>
                    </a:lnTo>
                    <a:lnTo>
                      <a:pt x="207" y="22"/>
                    </a:lnTo>
                    <a:lnTo>
                      <a:pt x="195" y="25"/>
                    </a:lnTo>
                    <a:lnTo>
                      <a:pt x="183" y="27"/>
                    </a:lnTo>
                    <a:lnTo>
                      <a:pt x="171" y="31"/>
                    </a:lnTo>
                    <a:lnTo>
                      <a:pt x="159" y="33"/>
                    </a:lnTo>
                    <a:lnTo>
                      <a:pt x="147" y="37"/>
                    </a:lnTo>
                    <a:lnTo>
                      <a:pt x="136" y="41"/>
                    </a:lnTo>
                    <a:lnTo>
                      <a:pt x="125" y="44"/>
                    </a:lnTo>
                    <a:lnTo>
                      <a:pt x="113" y="48"/>
                    </a:lnTo>
                    <a:lnTo>
                      <a:pt x="102" y="52"/>
                    </a:lnTo>
                    <a:lnTo>
                      <a:pt x="91" y="57"/>
                    </a:lnTo>
                    <a:lnTo>
                      <a:pt x="80" y="61"/>
                    </a:lnTo>
                    <a:lnTo>
                      <a:pt x="69" y="65"/>
                    </a:lnTo>
                    <a:lnTo>
                      <a:pt x="59" y="69"/>
                    </a:lnTo>
                    <a:lnTo>
                      <a:pt x="48" y="74"/>
                    </a:lnTo>
                    <a:lnTo>
                      <a:pt x="38" y="79"/>
                    </a:lnTo>
                    <a:lnTo>
                      <a:pt x="28" y="84"/>
                    </a:lnTo>
                    <a:lnTo>
                      <a:pt x="18" y="89"/>
                    </a:lnTo>
                    <a:lnTo>
                      <a:pt x="8" y="94"/>
                    </a:lnTo>
                    <a:lnTo>
                      <a:pt x="0" y="9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20" name="Line 451"/>
              <p:cNvSpPr>
                <a:spLocks noChangeShapeType="1"/>
              </p:cNvSpPr>
              <p:nvPr/>
            </p:nvSpPr>
            <p:spPr bwMode="auto">
              <a:xfrm flipV="1">
                <a:off x="-1328" y="2051"/>
                <a:ext cx="1" cy="4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21" name="Line 452"/>
              <p:cNvSpPr>
                <a:spLocks noChangeShapeType="1"/>
              </p:cNvSpPr>
              <p:nvPr/>
            </p:nvSpPr>
            <p:spPr bwMode="auto">
              <a:xfrm flipV="1">
                <a:off x="-1328" y="1832"/>
                <a:ext cx="380" cy="2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22" name="Line 453"/>
              <p:cNvSpPr>
                <a:spLocks noChangeShapeType="1"/>
              </p:cNvSpPr>
              <p:nvPr/>
            </p:nvSpPr>
            <p:spPr bwMode="auto">
              <a:xfrm flipH="1" flipV="1">
                <a:off x="-1328" y="2094"/>
                <a:ext cx="55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23" name="Line 454"/>
              <p:cNvSpPr>
                <a:spLocks noChangeShapeType="1"/>
              </p:cNvSpPr>
              <p:nvPr/>
            </p:nvSpPr>
            <p:spPr bwMode="auto">
              <a:xfrm flipH="1">
                <a:off x="-1328" y="1874"/>
                <a:ext cx="380" cy="2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24" name="Freeform 455"/>
              <p:cNvSpPr>
                <a:spLocks/>
              </p:cNvSpPr>
              <p:nvPr/>
            </p:nvSpPr>
            <p:spPr bwMode="auto">
              <a:xfrm>
                <a:off x="-948" y="1849"/>
                <a:ext cx="246" cy="64"/>
              </a:xfrm>
              <a:custGeom>
                <a:avLst/>
                <a:gdLst>
                  <a:gd name="T0" fmla="*/ 245 w 986"/>
                  <a:gd name="T1" fmla="*/ 62 h 256"/>
                  <a:gd name="T2" fmla="*/ 243 w 986"/>
                  <a:gd name="T3" fmla="*/ 59 h 256"/>
                  <a:gd name="T4" fmla="*/ 241 w 986"/>
                  <a:gd name="T5" fmla="*/ 55 h 256"/>
                  <a:gd name="T6" fmla="*/ 239 w 986"/>
                  <a:gd name="T7" fmla="*/ 52 h 256"/>
                  <a:gd name="T8" fmla="*/ 236 w 986"/>
                  <a:gd name="T9" fmla="*/ 48 h 256"/>
                  <a:gd name="T10" fmla="*/ 233 w 986"/>
                  <a:gd name="T11" fmla="*/ 45 h 256"/>
                  <a:gd name="T12" fmla="*/ 230 w 986"/>
                  <a:gd name="T13" fmla="*/ 42 h 256"/>
                  <a:gd name="T14" fmla="*/ 226 w 986"/>
                  <a:gd name="T15" fmla="*/ 39 h 256"/>
                  <a:gd name="T16" fmla="*/ 223 w 986"/>
                  <a:gd name="T17" fmla="*/ 35 h 256"/>
                  <a:gd name="T18" fmla="*/ 219 w 986"/>
                  <a:gd name="T19" fmla="*/ 32 h 256"/>
                  <a:gd name="T20" fmla="*/ 215 w 986"/>
                  <a:gd name="T21" fmla="*/ 30 h 256"/>
                  <a:gd name="T22" fmla="*/ 210 w 986"/>
                  <a:gd name="T23" fmla="*/ 27 h 256"/>
                  <a:gd name="T24" fmla="*/ 206 w 986"/>
                  <a:gd name="T25" fmla="*/ 24 h 256"/>
                  <a:gd name="T26" fmla="*/ 201 w 986"/>
                  <a:gd name="T27" fmla="*/ 22 h 256"/>
                  <a:gd name="T28" fmla="*/ 196 w 986"/>
                  <a:gd name="T29" fmla="*/ 19 h 256"/>
                  <a:gd name="T30" fmla="*/ 190 w 986"/>
                  <a:gd name="T31" fmla="*/ 17 h 256"/>
                  <a:gd name="T32" fmla="*/ 185 w 986"/>
                  <a:gd name="T33" fmla="*/ 14 h 256"/>
                  <a:gd name="T34" fmla="*/ 180 w 986"/>
                  <a:gd name="T35" fmla="*/ 13 h 256"/>
                  <a:gd name="T36" fmla="*/ 174 w 986"/>
                  <a:gd name="T37" fmla="*/ 11 h 256"/>
                  <a:gd name="T38" fmla="*/ 168 w 986"/>
                  <a:gd name="T39" fmla="*/ 9 h 256"/>
                  <a:gd name="T40" fmla="*/ 162 w 986"/>
                  <a:gd name="T41" fmla="*/ 7 h 256"/>
                  <a:gd name="T42" fmla="*/ 156 w 986"/>
                  <a:gd name="T43" fmla="*/ 6 h 256"/>
                  <a:gd name="T44" fmla="*/ 150 w 986"/>
                  <a:gd name="T45" fmla="*/ 5 h 256"/>
                  <a:gd name="T46" fmla="*/ 144 w 986"/>
                  <a:gd name="T47" fmla="*/ 4 h 256"/>
                  <a:gd name="T48" fmla="*/ 138 w 986"/>
                  <a:gd name="T49" fmla="*/ 3 h 256"/>
                  <a:gd name="T50" fmla="*/ 131 w 986"/>
                  <a:gd name="T51" fmla="*/ 2 h 256"/>
                  <a:gd name="T52" fmla="*/ 125 w 986"/>
                  <a:gd name="T53" fmla="*/ 1 h 256"/>
                  <a:gd name="T54" fmla="*/ 118 w 986"/>
                  <a:gd name="T55" fmla="*/ 1 h 256"/>
                  <a:gd name="T56" fmla="*/ 112 w 986"/>
                  <a:gd name="T57" fmla="*/ 1 h 256"/>
                  <a:gd name="T58" fmla="*/ 105 w 986"/>
                  <a:gd name="T59" fmla="*/ 0 h 256"/>
                  <a:gd name="T60" fmla="*/ 99 w 986"/>
                  <a:gd name="T61" fmla="*/ 0 h 256"/>
                  <a:gd name="T62" fmla="*/ 92 w 986"/>
                  <a:gd name="T63" fmla="*/ 1 h 256"/>
                  <a:gd name="T64" fmla="*/ 86 w 986"/>
                  <a:gd name="T65" fmla="*/ 1 h 256"/>
                  <a:gd name="T66" fmla="*/ 80 w 986"/>
                  <a:gd name="T67" fmla="*/ 1 h 256"/>
                  <a:gd name="T68" fmla="*/ 73 w 986"/>
                  <a:gd name="T69" fmla="*/ 2 h 256"/>
                  <a:gd name="T70" fmla="*/ 67 w 986"/>
                  <a:gd name="T71" fmla="*/ 3 h 256"/>
                  <a:gd name="T72" fmla="*/ 61 w 986"/>
                  <a:gd name="T73" fmla="*/ 4 h 256"/>
                  <a:gd name="T74" fmla="*/ 54 w 986"/>
                  <a:gd name="T75" fmla="*/ 5 h 256"/>
                  <a:gd name="T76" fmla="*/ 48 w 986"/>
                  <a:gd name="T77" fmla="*/ 7 h 256"/>
                  <a:gd name="T78" fmla="*/ 42 w 986"/>
                  <a:gd name="T79" fmla="*/ 8 h 256"/>
                  <a:gd name="T80" fmla="*/ 37 w 986"/>
                  <a:gd name="T81" fmla="*/ 10 h 256"/>
                  <a:gd name="T82" fmla="*/ 31 w 986"/>
                  <a:gd name="T83" fmla="*/ 12 h 256"/>
                  <a:gd name="T84" fmla="*/ 25 w 986"/>
                  <a:gd name="T85" fmla="*/ 13 h 256"/>
                  <a:gd name="T86" fmla="*/ 20 w 986"/>
                  <a:gd name="T87" fmla="*/ 16 h 256"/>
                  <a:gd name="T88" fmla="*/ 14 w 986"/>
                  <a:gd name="T89" fmla="*/ 18 h 256"/>
                  <a:gd name="T90" fmla="*/ 9 w 986"/>
                  <a:gd name="T91" fmla="*/ 20 h 256"/>
                  <a:gd name="T92" fmla="*/ 4 w 986"/>
                  <a:gd name="T93" fmla="*/ 23 h 256"/>
                  <a:gd name="T94" fmla="*/ 0 w 986"/>
                  <a:gd name="T95" fmla="*/ 25 h 25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986" h="256">
                    <a:moveTo>
                      <a:pt x="986" y="256"/>
                    </a:moveTo>
                    <a:lnTo>
                      <a:pt x="982" y="249"/>
                    </a:lnTo>
                    <a:lnTo>
                      <a:pt x="978" y="241"/>
                    </a:lnTo>
                    <a:lnTo>
                      <a:pt x="975" y="234"/>
                    </a:lnTo>
                    <a:lnTo>
                      <a:pt x="971" y="228"/>
                    </a:lnTo>
                    <a:lnTo>
                      <a:pt x="966" y="220"/>
                    </a:lnTo>
                    <a:lnTo>
                      <a:pt x="961" y="213"/>
                    </a:lnTo>
                    <a:lnTo>
                      <a:pt x="956" y="206"/>
                    </a:lnTo>
                    <a:lnTo>
                      <a:pt x="951" y="199"/>
                    </a:lnTo>
                    <a:lnTo>
                      <a:pt x="945" y="192"/>
                    </a:lnTo>
                    <a:lnTo>
                      <a:pt x="940" y="186"/>
                    </a:lnTo>
                    <a:lnTo>
                      <a:pt x="934" y="180"/>
                    </a:lnTo>
                    <a:lnTo>
                      <a:pt x="928" y="172"/>
                    </a:lnTo>
                    <a:lnTo>
                      <a:pt x="920" y="166"/>
                    </a:lnTo>
                    <a:lnTo>
                      <a:pt x="914" y="160"/>
                    </a:lnTo>
                    <a:lnTo>
                      <a:pt x="907" y="154"/>
                    </a:lnTo>
                    <a:lnTo>
                      <a:pt x="899" y="147"/>
                    </a:lnTo>
                    <a:lnTo>
                      <a:pt x="892" y="141"/>
                    </a:lnTo>
                    <a:lnTo>
                      <a:pt x="884" y="135"/>
                    </a:lnTo>
                    <a:lnTo>
                      <a:pt x="876" y="129"/>
                    </a:lnTo>
                    <a:lnTo>
                      <a:pt x="868" y="123"/>
                    </a:lnTo>
                    <a:lnTo>
                      <a:pt x="860" y="118"/>
                    </a:lnTo>
                    <a:lnTo>
                      <a:pt x="851" y="112"/>
                    </a:lnTo>
                    <a:lnTo>
                      <a:pt x="842" y="107"/>
                    </a:lnTo>
                    <a:lnTo>
                      <a:pt x="833" y="100"/>
                    </a:lnTo>
                    <a:lnTo>
                      <a:pt x="824" y="96"/>
                    </a:lnTo>
                    <a:lnTo>
                      <a:pt x="814" y="91"/>
                    </a:lnTo>
                    <a:lnTo>
                      <a:pt x="804" y="86"/>
                    </a:lnTo>
                    <a:lnTo>
                      <a:pt x="794" y="81"/>
                    </a:lnTo>
                    <a:lnTo>
                      <a:pt x="784" y="76"/>
                    </a:lnTo>
                    <a:lnTo>
                      <a:pt x="774" y="71"/>
                    </a:lnTo>
                    <a:lnTo>
                      <a:pt x="763" y="66"/>
                    </a:lnTo>
                    <a:lnTo>
                      <a:pt x="753" y="62"/>
                    </a:lnTo>
                    <a:lnTo>
                      <a:pt x="742" y="57"/>
                    </a:lnTo>
                    <a:lnTo>
                      <a:pt x="731" y="53"/>
                    </a:lnTo>
                    <a:lnTo>
                      <a:pt x="720" y="50"/>
                    </a:lnTo>
                    <a:lnTo>
                      <a:pt x="709" y="46"/>
                    </a:lnTo>
                    <a:lnTo>
                      <a:pt x="698" y="42"/>
                    </a:lnTo>
                    <a:lnTo>
                      <a:pt x="686" y="39"/>
                    </a:lnTo>
                    <a:lnTo>
                      <a:pt x="674" y="35"/>
                    </a:lnTo>
                    <a:lnTo>
                      <a:pt x="662" y="32"/>
                    </a:lnTo>
                    <a:lnTo>
                      <a:pt x="651" y="29"/>
                    </a:lnTo>
                    <a:lnTo>
                      <a:pt x="639" y="26"/>
                    </a:lnTo>
                    <a:lnTo>
                      <a:pt x="626" y="24"/>
                    </a:lnTo>
                    <a:lnTo>
                      <a:pt x="614" y="20"/>
                    </a:lnTo>
                    <a:lnTo>
                      <a:pt x="601" y="18"/>
                    </a:lnTo>
                    <a:lnTo>
                      <a:pt x="589" y="16"/>
                    </a:lnTo>
                    <a:lnTo>
                      <a:pt x="577" y="14"/>
                    </a:lnTo>
                    <a:lnTo>
                      <a:pt x="564" y="11"/>
                    </a:lnTo>
                    <a:lnTo>
                      <a:pt x="552" y="10"/>
                    </a:lnTo>
                    <a:lnTo>
                      <a:pt x="540" y="8"/>
                    </a:lnTo>
                    <a:lnTo>
                      <a:pt x="526" y="7"/>
                    </a:lnTo>
                    <a:lnTo>
                      <a:pt x="514" y="5"/>
                    </a:lnTo>
                    <a:lnTo>
                      <a:pt x="500" y="4"/>
                    </a:lnTo>
                    <a:lnTo>
                      <a:pt x="488" y="3"/>
                    </a:lnTo>
                    <a:lnTo>
                      <a:pt x="474" y="3"/>
                    </a:lnTo>
                    <a:lnTo>
                      <a:pt x="462" y="2"/>
                    </a:lnTo>
                    <a:lnTo>
                      <a:pt x="448" y="2"/>
                    </a:lnTo>
                    <a:lnTo>
                      <a:pt x="436" y="0"/>
                    </a:lnTo>
                    <a:lnTo>
                      <a:pt x="422" y="0"/>
                    </a:lnTo>
                    <a:lnTo>
                      <a:pt x="410" y="0"/>
                    </a:lnTo>
                    <a:lnTo>
                      <a:pt x="396" y="0"/>
                    </a:lnTo>
                    <a:lnTo>
                      <a:pt x="384" y="2"/>
                    </a:lnTo>
                    <a:lnTo>
                      <a:pt x="370" y="2"/>
                    </a:lnTo>
                    <a:lnTo>
                      <a:pt x="358" y="3"/>
                    </a:lnTo>
                    <a:lnTo>
                      <a:pt x="344" y="3"/>
                    </a:lnTo>
                    <a:lnTo>
                      <a:pt x="332" y="4"/>
                    </a:lnTo>
                    <a:lnTo>
                      <a:pt x="319" y="5"/>
                    </a:lnTo>
                    <a:lnTo>
                      <a:pt x="306" y="7"/>
                    </a:lnTo>
                    <a:lnTo>
                      <a:pt x="294" y="8"/>
                    </a:lnTo>
                    <a:lnTo>
                      <a:pt x="280" y="10"/>
                    </a:lnTo>
                    <a:lnTo>
                      <a:pt x="268" y="11"/>
                    </a:lnTo>
                    <a:lnTo>
                      <a:pt x="256" y="14"/>
                    </a:lnTo>
                    <a:lnTo>
                      <a:pt x="243" y="15"/>
                    </a:lnTo>
                    <a:lnTo>
                      <a:pt x="231" y="18"/>
                    </a:lnTo>
                    <a:lnTo>
                      <a:pt x="218" y="20"/>
                    </a:lnTo>
                    <a:lnTo>
                      <a:pt x="206" y="23"/>
                    </a:lnTo>
                    <a:lnTo>
                      <a:pt x="194" y="26"/>
                    </a:lnTo>
                    <a:lnTo>
                      <a:pt x="181" y="29"/>
                    </a:lnTo>
                    <a:lnTo>
                      <a:pt x="170" y="31"/>
                    </a:lnTo>
                    <a:lnTo>
                      <a:pt x="158" y="35"/>
                    </a:lnTo>
                    <a:lnTo>
                      <a:pt x="147" y="39"/>
                    </a:lnTo>
                    <a:lnTo>
                      <a:pt x="134" y="42"/>
                    </a:lnTo>
                    <a:lnTo>
                      <a:pt x="123" y="46"/>
                    </a:lnTo>
                    <a:lnTo>
                      <a:pt x="112" y="50"/>
                    </a:lnTo>
                    <a:lnTo>
                      <a:pt x="101" y="53"/>
                    </a:lnTo>
                    <a:lnTo>
                      <a:pt x="90" y="57"/>
                    </a:lnTo>
                    <a:lnTo>
                      <a:pt x="79" y="62"/>
                    </a:lnTo>
                    <a:lnTo>
                      <a:pt x="69" y="66"/>
                    </a:lnTo>
                    <a:lnTo>
                      <a:pt x="58" y="71"/>
                    </a:lnTo>
                    <a:lnTo>
                      <a:pt x="48" y="76"/>
                    </a:lnTo>
                    <a:lnTo>
                      <a:pt x="38" y="79"/>
                    </a:lnTo>
                    <a:lnTo>
                      <a:pt x="28" y="84"/>
                    </a:lnTo>
                    <a:lnTo>
                      <a:pt x="18" y="91"/>
                    </a:lnTo>
                    <a:lnTo>
                      <a:pt x="8" y="96"/>
                    </a:lnTo>
                    <a:lnTo>
                      <a:pt x="0" y="10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25" name="Line 456"/>
              <p:cNvSpPr>
                <a:spLocks noChangeShapeType="1"/>
              </p:cNvSpPr>
              <p:nvPr/>
            </p:nvSpPr>
            <p:spPr bwMode="auto">
              <a:xfrm flipH="1" flipV="1">
                <a:off x="-1175" y="2182"/>
                <a:ext cx="55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26" name="Line 457"/>
              <p:cNvSpPr>
                <a:spLocks noChangeShapeType="1"/>
              </p:cNvSpPr>
              <p:nvPr/>
            </p:nvSpPr>
            <p:spPr bwMode="auto">
              <a:xfrm>
                <a:off x="-1175" y="2182"/>
                <a:ext cx="1" cy="1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27" name="Line 458"/>
              <p:cNvSpPr>
                <a:spLocks noChangeShapeType="1"/>
              </p:cNvSpPr>
              <p:nvPr/>
            </p:nvSpPr>
            <p:spPr bwMode="auto">
              <a:xfrm flipV="1">
                <a:off x="-1175" y="1963"/>
                <a:ext cx="380" cy="2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28" name="Freeform 459"/>
              <p:cNvSpPr>
                <a:spLocks/>
              </p:cNvSpPr>
              <p:nvPr/>
            </p:nvSpPr>
            <p:spPr bwMode="auto">
              <a:xfrm>
                <a:off x="-893" y="1894"/>
                <a:ext cx="118" cy="69"/>
              </a:xfrm>
              <a:custGeom>
                <a:avLst/>
                <a:gdLst>
                  <a:gd name="T0" fmla="*/ 99 w 473"/>
                  <a:gd name="T1" fmla="*/ 68 h 273"/>
                  <a:gd name="T2" fmla="*/ 102 w 473"/>
                  <a:gd name="T3" fmla="*/ 66 h 273"/>
                  <a:gd name="T4" fmla="*/ 105 w 473"/>
                  <a:gd name="T5" fmla="*/ 64 h 273"/>
                  <a:gd name="T6" fmla="*/ 108 w 473"/>
                  <a:gd name="T7" fmla="*/ 62 h 273"/>
                  <a:gd name="T8" fmla="*/ 110 w 473"/>
                  <a:gd name="T9" fmla="*/ 60 h 273"/>
                  <a:gd name="T10" fmla="*/ 112 w 473"/>
                  <a:gd name="T11" fmla="*/ 57 h 273"/>
                  <a:gd name="T12" fmla="*/ 113 w 473"/>
                  <a:gd name="T13" fmla="*/ 55 h 273"/>
                  <a:gd name="T14" fmla="*/ 115 w 473"/>
                  <a:gd name="T15" fmla="*/ 53 h 273"/>
                  <a:gd name="T16" fmla="*/ 116 w 473"/>
                  <a:gd name="T17" fmla="*/ 50 h 273"/>
                  <a:gd name="T18" fmla="*/ 117 w 473"/>
                  <a:gd name="T19" fmla="*/ 47 h 273"/>
                  <a:gd name="T20" fmla="*/ 118 w 473"/>
                  <a:gd name="T21" fmla="*/ 45 h 273"/>
                  <a:gd name="T22" fmla="*/ 118 w 473"/>
                  <a:gd name="T23" fmla="*/ 42 h 273"/>
                  <a:gd name="T24" fmla="*/ 118 w 473"/>
                  <a:gd name="T25" fmla="*/ 39 h 273"/>
                  <a:gd name="T26" fmla="*/ 118 w 473"/>
                  <a:gd name="T27" fmla="*/ 37 h 273"/>
                  <a:gd name="T28" fmla="*/ 117 w 473"/>
                  <a:gd name="T29" fmla="*/ 34 h 273"/>
                  <a:gd name="T30" fmla="*/ 117 w 473"/>
                  <a:gd name="T31" fmla="*/ 32 h 273"/>
                  <a:gd name="T32" fmla="*/ 115 w 473"/>
                  <a:gd name="T33" fmla="*/ 29 h 273"/>
                  <a:gd name="T34" fmla="*/ 114 w 473"/>
                  <a:gd name="T35" fmla="*/ 27 h 273"/>
                  <a:gd name="T36" fmla="*/ 112 w 473"/>
                  <a:gd name="T37" fmla="*/ 24 h 273"/>
                  <a:gd name="T38" fmla="*/ 110 w 473"/>
                  <a:gd name="T39" fmla="*/ 22 h 273"/>
                  <a:gd name="T40" fmla="*/ 108 w 473"/>
                  <a:gd name="T41" fmla="*/ 20 h 273"/>
                  <a:gd name="T42" fmla="*/ 106 w 473"/>
                  <a:gd name="T43" fmla="*/ 17 h 273"/>
                  <a:gd name="T44" fmla="*/ 103 w 473"/>
                  <a:gd name="T45" fmla="*/ 15 h 273"/>
                  <a:gd name="T46" fmla="*/ 100 w 473"/>
                  <a:gd name="T47" fmla="*/ 13 h 273"/>
                  <a:gd name="T48" fmla="*/ 97 w 473"/>
                  <a:gd name="T49" fmla="*/ 11 h 273"/>
                  <a:gd name="T50" fmla="*/ 94 w 473"/>
                  <a:gd name="T51" fmla="*/ 10 h 273"/>
                  <a:gd name="T52" fmla="*/ 90 w 473"/>
                  <a:gd name="T53" fmla="*/ 8 h 273"/>
                  <a:gd name="T54" fmla="*/ 87 w 473"/>
                  <a:gd name="T55" fmla="*/ 7 h 273"/>
                  <a:gd name="T56" fmla="*/ 83 w 473"/>
                  <a:gd name="T57" fmla="*/ 5 h 273"/>
                  <a:gd name="T58" fmla="*/ 79 w 473"/>
                  <a:gd name="T59" fmla="*/ 4 h 273"/>
                  <a:gd name="T60" fmla="*/ 75 w 473"/>
                  <a:gd name="T61" fmla="*/ 3 h 273"/>
                  <a:gd name="T62" fmla="*/ 70 w 473"/>
                  <a:gd name="T63" fmla="*/ 2 h 273"/>
                  <a:gd name="T64" fmla="*/ 66 w 473"/>
                  <a:gd name="T65" fmla="*/ 1 h 273"/>
                  <a:gd name="T66" fmla="*/ 62 w 473"/>
                  <a:gd name="T67" fmla="*/ 1 h 273"/>
                  <a:gd name="T68" fmla="*/ 57 w 473"/>
                  <a:gd name="T69" fmla="*/ 0 h 273"/>
                  <a:gd name="T70" fmla="*/ 53 w 473"/>
                  <a:gd name="T71" fmla="*/ 0 h 273"/>
                  <a:gd name="T72" fmla="*/ 48 w 473"/>
                  <a:gd name="T73" fmla="*/ 0 h 273"/>
                  <a:gd name="T74" fmla="*/ 44 w 473"/>
                  <a:gd name="T75" fmla="*/ 0 h 273"/>
                  <a:gd name="T76" fmla="*/ 39 w 473"/>
                  <a:gd name="T77" fmla="*/ 0 h 273"/>
                  <a:gd name="T78" fmla="*/ 35 w 473"/>
                  <a:gd name="T79" fmla="*/ 1 h 273"/>
                  <a:gd name="T80" fmla="*/ 31 w 473"/>
                  <a:gd name="T81" fmla="*/ 2 h 273"/>
                  <a:gd name="T82" fmla="*/ 26 w 473"/>
                  <a:gd name="T83" fmla="*/ 2 h 273"/>
                  <a:gd name="T84" fmla="*/ 22 w 473"/>
                  <a:gd name="T85" fmla="*/ 3 h 273"/>
                  <a:gd name="T86" fmla="*/ 18 w 473"/>
                  <a:gd name="T87" fmla="*/ 4 h 273"/>
                  <a:gd name="T88" fmla="*/ 14 w 473"/>
                  <a:gd name="T89" fmla="*/ 6 h 273"/>
                  <a:gd name="T90" fmla="*/ 10 w 473"/>
                  <a:gd name="T91" fmla="*/ 7 h 273"/>
                  <a:gd name="T92" fmla="*/ 7 w 473"/>
                  <a:gd name="T93" fmla="*/ 8 h 273"/>
                  <a:gd name="T94" fmla="*/ 3 w 473"/>
                  <a:gd name="T95" fmla="*/ 10 h 273"/>
                  <a:gd name="T96" fmla="*/ 0 w 473"/>
                  <a:gd name="T97" fmla="*/ 12 h 27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473" h="273">
                    <a:moveTo>
                      <a:pt x="391" y="273"/>
                    </a:moveTo>
                    <a:lnTo>
                      <a:pt x="398" y="269"/>
                    </a:lnTo>
                    <a:lnTo>
                      <a:pt x="404" y="266"/>
                    </a:lnTo>
                    <a:lnTo>
                      <a:pt x="410" y="262"/>
                    </a:lnTo>
                    <a:lnTo>
                      <a:pt x="415" y="258"/>
                    </a:lnTo>
                    <a:lnTo>
                      <a:pt x="421" y="253"/>
                    </a:lnTo>
                    <a:lnTo>
                      <a:pt x="426" y="250"/>
                    </a:lnTo>
                    <a:lnTo>
                      <a:pt x="431" y="245"/>
                    </a:lnTo>
                    <a:lnTo>
                      <a:pt x="436" y="241"/>
                    </a:lnTo>
                    <a:lnTo>
                      <a:pt x="440" y="236"/>
                    </a:lnTo>
                    <a:lnTo>
                      <a:pt x="443" y="231"/>
                    </a:lnTo>
                    <a:lnTo>
                      <a:pt x="448" y="226"/>
                    </a:lnTo>
                    <a:lnTo>
                      <a:pt x="452" y="222"/>
                    </a:lnTo>
                    <a:lnTo>
                      <a:pt x="454" y="217"/>
                    </a:lnTo>
                    <a:lnTo>
                      <a:pt x="458" y="212"/>
                    </a:lnTo>
                    <a:lnTo>
                      <a:pt x="461" y="208"/>
                    </a:lnTo>
                    <a:lnTo>
                      <a:pt x="463" y="203"/>
                    </a:lnTo>
                    <a:lnTo>
                      <a:pt x="466" y="198"/>
                    </a:lnTo>
                    <a:lnTo>
                      <a:pt x="467" y="193"/>
                    </a:lnTo>
                    <a:lnTo>
                      <a:pt x="469" y="187"/>
                    </a:lnTo>
                    <a:lnTo>
                      <a:pt x="470" y="182"/>
                    </a:lnTo>
                    <a:lnTo>
                      <a:pt x="472" y="177"/>
                    </a:lnTo>
                    <a:lnTo>
                      <a:pt x="472" y="172"/>
                    </a:lnTo>
                    <a:lnTo>
                      <a:pt x="473" y="167"/>
                    </a:lnTo>
                    <a:lnTo>
                      <a:pt x="473" y="162"/>
                    </a:lnTo>
                    <a:lnTo>
                      <a:pt x="473" y="156"/>
                    </a:lnTo>
                    <a:lnTo>
                      <a:pt x="473" y="151"/>
                    </a:lnTo>
                    <a:lnTo>
                      <a:pt x="472" y="146"/>
                    </a:lnTo>
                    <a:lnTo>
                      <a:pt x="470" y="141"/>
                    </a:lnTo>
                    <a:lnTo>
                      <a:pt x="469" y="136"/>
                    </a:lnTo>
                    <a:lnTo>
                      <a:pt x="468" y="131"/>
                    </a:lnTo>
                    <a:lnTo>
                      <a:pt x="467" y="125"/>
                    </a:lnTo>
                    <a:lnTo>
                      <a:pt x="464" y="120"/>
                    </a:lnTo>
                    <a:lnTo>
                      <a:pt x="462" y="115"/>
                    </a:lnTo>
                    <a:lnTo>
                      <a:pt x="459" y="110"/>
                    </a:lnTo>
                    <a:lnTo>
                      <a:pt x="456" y="105"/>
                    </a:lnTo>
                    <a:lnTo>
                      <a:pt x="453" y="100"/>
                    </a:lnTo>
                    <a:lnTo>
                      <a:pt x="449" y="96"/>
                    </a:lnTo>
                    <a:lnTo>
                      <a:pt x="446" y="91"/>
                    </a:lnTo>
                    <a:lnTo>
                      <a:pt x="442" y="86"/>
                    </a:lnTo>
                    <a:lnTo>
                      <a:pt x="437" y="81"/>
                    </a:lnTo>
                    <a:lnTo>
                      <a:pt x="433" y="78"/>
                    </a:lnTo>
                    <a:lnTo>
                      <a:pt x="428" y="73"/>
                    </a:lnTo>
                    <a:lnTo>
                      <a:pt x="423" y="69"/>
                    </a:lnTo>
                    <a:lnTo>
                      <a:pt x="419" y="64"/>
                    </a:lnTo>
                    <a:lnTo>
                      <a:pt x="412" y="60"/>
                    </a:lnTo>
                    <a:lnTo>
                      <a:pt x="407" y="57"/>
                    </a:lnTo>
                    <a:lnTo>
                      <a:pt x="401" y="53"/>
                    </a:lnTo>
                    <a:lnTo>
                      <a:pt x="395" y="48"/>
                    </a:lnTo>
                    <a:lnTo>
                      <a:pt x="389" y="44"/>
                    </a:lnTo>
                    <a:lnTo>
                      <a:pt x="381" y="42"/>
                    </a:lnTo>
                    <a:lnTo>
                      <a:pt x="375" y="38"/>
                    </a:lnTo>
                    <a:lnTo>
                      <a:pt x="368" y="34"/>
                    </a:lnTo>
                    <a:lnTo>
                      <a:pt x="362" y="32"/>
                    </a:lnTo>
                    <a:lnTo>
                      <a:pt x="354" y="28"/>
                    </a:lnTo>
                    <a:lnTo>
                      <a:pt x="347" y="26"/>
                    </a:lnTo>
                    <a:lnTo>
                      <a:pt x="338" y="23"/>
                    </a:lnTo>
                    <a:lnTo>
                      <a:pt x="331" y="21"/>
                    </a:lnTo>
                    <a:lnTo>
                      <a:pt x="323" y="18"/>
                    </a:lnTo>
                    <a:lnTo>
                      <a:pt x="315" y="16"/>
                    </a:lnTo>
                    <a:lnTo>
                      <a:pt x="307" y="13"/>
                    </a:lnTo>
                    <a:lnTo>
                      <a:pt x="299" y="11"/>
                    </a:lnTo>
                    <a:lnTo>
                      <a:pt x="290" y="10"/>
                    </a:lnTo>
                    <a:lnTo>
                      <a:pt x="281" y="7"/>
                    </a:lnTo>
                    <a:lnTo>
                      <a:pt x="273" y="6"/>
                    </a:lnTo>
                    <a:lnTo>
                      <a:pt x="264" y="5"/>
                    </a:lnTo>
                    <a:lnTo>
                      <a:pt x="255" y="4"/>
                    </a:lnTo>
                    <a:lnTo>
                      <a:pt x="247" y="2"/>
                    </a:lnTo>
                    <a:lnTo>
                      <a:pt x="238" y="2"/>
                    </a:lnTo>
                    <a:lnTo>
                      <a:pt x="229" y="1"/>
                    </a:lnTo>
                    <a:lnTo>
                      <a:pt x="221" y="1"/>
                    </a:lnTo>
                    <a:lnTo>
                      <a:pt x="211" y="0"/>
                    </a:lnTo>
                    <a:lnTo>
                      <a:pt x="202" y="0"/>
                    </a:lnTo>
                    <a:lnTo>
                      <a:pt x="194" y="0"/>
                    </a:lnTo>
                    <a:lnTo>
                      <a:pt x="185" y="0"/>
                    </a:lnTo>
                    <a:lnTo>
                      <a:pt x="175" y="0"/>
                    </a:lnTo>
                    <a:lnTo>
                      <a:pt x="166" y="1"/>
                    </a:lnTo>
                    <a:lnTo>
                      <a:pt x="158" y="1"/>
                    </a:lnTo>
                    <a:lnTo>
                      <a:pt x="149" y="2"/>
                    </a:lnTo>
                    <a:lnTo>
                      <a:pt x="141" y="4"/>
                    </a:lnTo>
                    <a:lnTo>
                      <a:pt x="132" y="5"/>
                    </a:lnTo>
                    <a:lnTo>
                      <a:pt x="123" y="6"/>
                    </a:lnTo>
                    <a:lnTo>
                      <a:pt x="115" y="7"/>
                    </a:lnTo>
                    <a:lnTo>
                      <a:pt x="106" y="8"/>
                    </a:lnTo>
                    <a:lnTo>
                      <a:pt x="97" y="11"/>
                    </a:lnTo>
                    <a:lnTo>
                      <a:pt x="89" y="12"/>
                    </a:lnTo>
                    <a:lnTo>
                      <a:pt x="80" y="15"/>
                    </a:lnTo>
                    <a:lnTo>
                      <a:pt x="73" y="17"/>
                    </a:lnTo>
                    <a:lnTo>
                      <a:pt x="64" y="20"/>
                    </a:lnTo>
                    <a:lnTo>
                      <a:pt x="57" y="22"/>
                    </a:lnTo>
                    <a:lnTo>
                      <a:pt x="49" y="25"/>
                    </a:lnTo>
                    <a:lnTo>
                      <a:pt x="42" y="27"/>
                    </a:lnTo>
                    <a:lnTo>
                      <a:pt x="34" y="30"/>
                    </a:lnTo>
                    <a:lnTo>
                      <a:pt x="27" y="33"/>
                    </a:lnTo>
                    <a:lnTo>
                      <a:pt x="19" y="37"/>
                    </a:lnTo>
                    <a:lnTo>
                      <a:pt x="13" y="39"/>
                    </a:lnTo>
                    <a:lnTo>
                      <a:pt x="6" y="43"/>
                    </a:lnTo>
                    <a:lnTo>
                      <a:pt x="0" y="4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29" name="Line 460"/>
              <p:cNvSpPr>
                <a:spLocks noChangeShapeType="1"/>
              </p:cNvSpPr>
              <p:nvPr/>
            </p:nvSpPr>
            <p:spPr bwMode="auto">
              <a:xfrm flipV="1">
                <a:off x="-1273" y="2126"/>
                <a:ext cx="1" cy="1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30" name="Line 461"/>
              <p:cNvSpPr>
                <a:spLocks noChangeShapeType="1"/>
              </p:cNvSpPr>
              <p:nvPr/>
            </p:nvSpPr>
            <p:spPr bwMode="auto">
              <a:xfrm flipH="1">
                <a:off x="-1273" y="1906"/>
                <a:ext cx="380" cy="2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31" name="Line 462"/>
              <p:cNvSpPr>
                <a:spLocks noChangeShapeType="1"/>
              </p:cNvSpPr>
              <p:nvPr/>
            </p:nvSpPr>
            <p:spPr bwMode="auto">
              <a:xfrm>
                <a:off x="-1175" y="2295"/>
                <a:ext cx="55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32" name="Line 463"/>
              <p:cNvSpPr>
                <a:spLocks noChangeShapeType="1"/>
              </p:cNvSpPr>
              <p:nvPr/>
            </p:nvSpPr>
            <p:spPr bwMode="auto">
              <a:xfrm>
                <a:off x="-1328" y="2207"/>
                <a:ext cx="55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33" name="Line 464"/>
              <p:cNvSpPr>
                <a:spLocks noChangeShapeType="1"/>
              </p:cNvSpPr>
              <p:nvPr/>
            </p:nvSpPr>
            <p:spPr bwMode="auto">
              <a:xfrm flipH="1">
                <a:off x="-1273" y="2182"/>
                <a:ext cx="98" cy="5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34" name="Line 465"/>
              <p:cNvSpPr>
                <a:spLocks noChangeShapeType="1"/>
              </p:cNvSpPr>
              <p:nvPr/>
            </p:nvSpPr>
            <p:spPr bwMode="auto">
              <a:xfrm>
                <a:off x="-1120" y="2327"/>
                <a:ext cx="1" cy="4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35" name="Line 466"/>
              <p:cNvSpPr>
                <a:spLocks noChangeShapeType="1"/>
              </p:cNvSpPr>
              <p:nvPr/>
            </p:nvSpPr>
            <p:spPr bwMode="auto">
              <a:xfrm flipH="1">
                <a:off x="-1328" y="2228"/>
                <a:ext cx="37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36" name="Line 467"/>
              <p:cNvSpPr>
                <a:spLocks noChangeShapeType="1"/>
              </p:cNvSpPr>
              <p:nvPr/>
            </p:nvSpPr>
            <p:spPr bwMode="auto">
              <a:xfrm flipV="1">
                <a:off x="-1328" y="2207"/>
                <a:ext cx="1" cy="4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37" name="Line 468"/>
              <p:cNvSpPr>
                <a:spLocks noChangeShapeType="1"/>
              </p:cNvSpPr>
              <p:nvPr/>
            </p:nvSpPr>
            <p:spPr bwMode="auto">
              <a:xfrm flipV="1">
                <a:off x="13" y="1234"/>
                <a:ext cx="1" cy="5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438" name="Line 469"/>
              <p:cNvSpPr>
                <a:spLocks noChangeShapeType="1"/>
              </p:cNvSpPr>
              <p:nvPr/>
            </p:nvSpPr>
            <p:spPr bwMode="auto">
              <a:xfrm flipV="1">
                <a:off x="-697" y="1234"/>
                <a:ext cx="1" cy="36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sp>
        <p:nvSpPr>
          <p:cNvPr id="120278" name="Freeform 470"/>
          <p:cNvSpPr>
            <a:spLocks/>
          </p:cNvSpPr>
          <p:nvPr/>
        </p:nvSpPr>
        <p:spPr bwMode="auto">
          <a:xfrm>
            <a:off x="2119313" y="1965325"/>
            <a:ext cx="2628900" cy="4019550"/>
          </a:xfrm>
          <a:custGeom>
            <a:avLst/>
            <a:gdLst>
              <a:gd name="T0" fmla="*/ 0 w 1656"/>
              <a:gd name="T1" fmla="*/ 4019550 h 2532"/>
              <a:gd name="T2" fmla="*/ 2628900 w 1656"/>
              <a:gd name="T3" fmla="*/ 2524125 h 2532"/>
              <a:gd name="T4" fmla="*/ 2628900 w 1656"/>
              <a:gd name="T5" fmla="*/ 0 h 2532"/>
              <a:gd name="T6" fmla="*/ 0 w 1656"/>
              <a:gd name="T7" fmla="*/ 1485900 h 2532"/>
              <a:gd name="T8" fmla="*/ 0 w 1656"/>
              <a:gd name="T9" fmla="*/ 4019550 h 253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656" h="2532">
                <a:moveTo>
                  <a:pt x="0" y="2532"/>
                </a:moveTo>
                <a:lnTo>
                  <a:pt x="1656" y="1590"/>
                </a:lnTo>
                <a:lnTo>
                  <a:pt x="1656" y="0"/>
                </a:lnTo>
                <a:lnTo>
                  <a:pt x="0" y="936"/>
                </a:lnTo>
                <a:lnTo>
                  <a:pt x="0" y="2532"/>
                </a:lnTo>
                <a:close/>
              </a:path>
            </a:pathLst>
          </a:custGeom>
          <a:solidFill>
            <a:srgbClr val="D2E0FE">
              <a:alpha val="56862"/>
            </a:srgbClr>
          </a:solidFill>
          <a:ln w="12700" cap="flat" cmpd="sng">
            <a:solidFill>
              <a:schemeClr val="tx1"/>
            </a:solidFill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120279" name="Group 471"/>
          <p:cNvGrpSpPr>
            <a:grpSpLocks/>
          </p:cNvGrpSpPr>
          <p:nvPr/>
        </p:nvGrpSpPr>
        <p:grpSpPr bwMode="auto">
          <a:xfrm>
            <a:off x="3414713" y="2684463"/>
            <a:ext cx="1119187" cy="1495425"/>
            <a:chOff x="2178" y="1590"/>
            <a:chExt cx="705" cy="942"/>
          </a:xfrm>
        </p:grpSpPr>
        <p:sp>
          <p:nvSpPr>
            <p:cNvPr id="12379" name="Freeform 472"/>
            <p:cNvSpPr>
              <a:spLocks/>
            </p:cNvSpPr>
            <p:nvPr/>
          </p:nvSpPr>
          <p:spPr bwMode="auto">
            <a:xfrm>
              <a:off x="2766" y="1590"/>
              <a:ext cx="117" cy="630"/>
            </a:xfrm>
            <a:custGeom>
              <a:avLst/>
              <a:gdLst>
                <a:gd name="T0" fmla="*/ 0 w 117"/>
                <a:gd name="T1" fmla="*/ 63 h 630"/>
                <a:gd name="T2" fmla="*/ 0 w 117"/>
                <a:gd name="T3" fmla="*/ 630 h 630"/>
                <a:gd name="T4" fmla="*/ 117 w 117"/>
                <a:gd name="T5" fmla="*/ 561 h 630"/>
                <a:gd name="T6" fmla="*/ 114 w 117"/>
                <a:gd name="T7" fmla="*/ 0 h 630"/>
                <a:gd name="T8" fmla="*/ 0 w 117"/>
                <a:gd name="T9" fmla="*/ 63 h 6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630">
                  <a:moveTo>
                    <a:pt x="0" y="63"/>
                  </a:moveTo>
                  <a:lnTo>
                    <a:pt x="0" y="630"/>
                  </a:lnTo>
                  <a:lnTo>
                    <a:pt x="117" y="561"/>
                  </a:lnTo>
                  <a:lnTo>
                    <a:pt x="114" y="0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380" name="Freeform 473"/>
            <p:cNvSpPr>
              <a:spLocks/>
            </p:cNvSpPr>
            <p:nvPr/>
          </p:nvSpPr>
          <p:spPr bwMode="auto">
            <a:xfrm>
              <a:off x="2178" y="1833"/>
              <a:ext cx="291" cy="699"/>
            </a:xfrm>
            <a:custGeom>
              <a:avLst/>
              <a:gdLst>
                <a:gd name="T0" fmla="*/ 0 w 288"/>
                <a:gd name="T1" fmla="*/ 687 h 699"/>
                <a:gd name="T2" fmla="*/ 0 w 288"/>
                <a:gd name="T3" fmla="*/ 570 h 699"/>
                <a:gd name="T4" fmla="*/ 64 w 288"/>
                <a:gd name="T5" fmla="*/ 540 h 699"/>
                <a:gd name="T6" fmla="*/ 64 w 288"/>
                <a:gd name="T7" fmla="*/ 501 h 699"/>
                <a:gd name="T8" fmla="*/ 206 w 288"/>
                <a:gd name="T9" fmla="*/ 420 h 699"/>
                <a:gd name="T10" fmla="*/ 206 w 288"/>
                <a:gd name="T11" fmla="*/ 45 h 699"/>
                <a:gd name="T12" fmla="*/ 285 w 288"/>
                <a:gd name="T13" fmla="*/ 0 h 699"/>
                <a:gd name="T14" fmla="*/ 291 w 288"/>
                <a:gd name="T15" fmla="*/ 567 h 699"/>
                <a:gd name="T16" fmla="*/ 55 w 288"/>
                <a:gd name="T17" fmla="*/ 699 h 699"/>
                <a:gd name="T18" fmla="*/ 55 w 288"/>
                <a:gd name="T19" fmla="*/ 654 h 699"/>
                <a:gd name="T20" fmla="*/ 0 w 288"/>
                <a:gd name="T21" fmla="*/ 687 h 6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8" h="699">
                  <a:moveTo>
                    <a:pt x="0" y="687"/>
                  </a:moveTo>
                  <a:lnTo>
                    <a:pt x="0" y="570"/>
                  </a:lnTo>
                  <a:lnTo>
                    <a:pt x="63" y="540"/>
                  </a:lnTo>
                  <a:lnTo>
                    <a:pt x="63" y="501"/>
                  </a:lnTo>
                  <a:lnTo>
                    <a:pt x="204" y="420"/>
                  </a:lnTo>
                  <a:lnTo>
                    <a:pt x="204" y="45"/>
                  </a:lnTo>
                  <a:lnTo>
                    <a:pt x="282" y="0"/>
                  </a:lnTo>
                  <a:lnTo>
                    <a:pt x="288" y="567"/>
                  </a:lnTo>
                  <a:lnTo>
                    <a:pt x="54" y="699"/>
                  </a:lnTo>
                  <a:lnTo>
                    <a:pt x="54" y="654"/>
                  </a:lnTo>
                  <a:lnTo>
                    <a:pt x="0" y="687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12381" name="Group 474"/>
            <p:cNvGrpSpPr>
              <a:grpSpLocks/>
            </p:cNvGrpSpPr>
            <p:nvPr/>
          </p:nvGrpSpPr>
          <p:grpSpPr bwMode="auto">
            <a:xfrm>
              <a:off x="2178" y="1590"/>
              <a:ext cx="705" cy="941"/>
              <a:chOff x="2178" y="1590"/>
              <a:chExt cx="705" cy="941"/>
            </a:xfrm>
          </p:grpSpPr>
          <p:sp>
            <p:nvSpPr>
              <p:cNvPr id="12382" name="Line 475"/>
              <p:cNvSpPr>
                <a:spLocks noChangeShapeType="1"/>
              </p:cNvSpPr>
              <p:nvPr/>
            </p:nvSpPr>
            <p:spPr bwMode="auto">
              <a:xfrm flipV="1">
                <a:off x="2233" y="2396"/>
                <a:ext cx="234" cy="135"/>
              </a:xfrm>
              <a:prstGeom prst="line">
                <a:avLst/>
              </a:prstGeom>
              <a:noFill/>
              <a:ln w="1905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83" name="Line 476"/>
              <p:cNvSpPr>
                <a:spLocks noChangeShapeType="1"/>
              </p:cNvSpPr>
              <p:nvPr/>
            </p:nvSpPr>
            <p:spPr bwMode="auto">
              <a:xfrm>
                <a:off x="2233" y="2489"/>
                <a:ext cx="1" cy="42"/>
              </a:xfrm>
              <a:prstGeom prst="line">
                <a:avLst/>
              </a:prstGeom>
              <a:noFill/>
              <a:ln w="1905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84" name="Line 477"/>
              <p:cNvSpPr>
                <a:spLocks noChangeShapeType="1"/>
              </p:cNvSpPr>
              <p:nvPr/>
            </p:nvSpPr>
            <p:spPr bwMode="auto">
              <a:xfrm flipV="1">
                <a:off x="2178" y="2489"/>
                <a:ext cx="55" cy="32"/>
              </a:xfrm>
              <a:prstGeom prst="line">
                <a:avLst/>
              </a:prstGeom>
              <a:noFill/>
              <a:ln w="1905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85" name="Line 478"/>
              <p:cNvSpPr>
                <a:spLocks noChangeShapeType="1"/>
              </p:cNvSpPr>
              <p:nvPr/>
            </p:nvSpPr>
            <p:spPr bwMode="auto">
              <a:xfrm>
                <a:off x="2178" y="2407"/>
                <a:ext cx="1" cy="114"/>
              </a:xfrm>
              <a:prstGeom prst="line">
                <a:avLst/>
              </a:prstGeom>
              <a:noFill/>
              <a:ln w="1905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86" name="Line 479"/>
              <p:cNvSpPr>
                <a:spLocks noChangeShapeType="1"/>
              </p:cNvSpPr>
              <p:nvPr/>
            </p:nvSpPr>
            <p:spPr bwMode="auto">
              <a:xfrm flipH="1">
                <a:off x="2178" y="2375"/>
                <a:ext cx="55" cy="32"/>
              </a:xfrm>
              <a:prstGeom prst="line">
                <a:avLst/>
              </a:prstGeom>
              <a:noFill/>
              <a:ln w="1905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87" name="Line 480"/>
              <p:cNvSpPr>
                <a:spLocks noChangeShapeType="1"/>
              </p:cNvSpPr>
              <p:nvPr/>
            </p:nvSpPr>
            <p:spPr bwMode="auto">
              <a:xfrm>
                <a:off x="2233" y="2333"/>
                <a:ext cx="1" cy="42"/>
              </a:xfrm>
              <a:prstGeom prst="line">
                <a:avLst/>
              </a:prstGeom>
              <a:noFill/>
              <a:ln w="1905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88" name="Line 481"/>
              <p:cNvSpPr>
                <a:spLocks noChangeShapeType="1"/>
              </p:cNvSpPr>
              <p:nvPr/>
            </p:nvSpPr>
            <p:spPr bwMode="auto">
              <a:xfrm flipH="1">
                <a:off x="2233" y="2248"/>
                <a:ext cx="147" cy="85"/>
              </a:xfrm>
              <a:prstGeom prst="line">
                <a:avLst/>
              </a:prstGeom>
              <a:noFill/>
              <a:ln w="1905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89" name="Line 482"/>
              <p:cNvSpPr>
                <a:spLocks noChangeShapeType="1"/>
              </p:cNvSpPr>
              <p:nvPr/>
            </p:nvSpPr>
            <p:spPr bwMode="auto">
              <a:xfrm>
                <a:off x="2380" y="1880"/>
                <a:ext cx="1" cy="368"/>
              </a:xfrm>
              <a:prstGeom prst="line">
                <a:avLst/>
              </a:prstGeom>
              <a:noFill/>
              <a:ln w="1905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90" name="Line 483"/>
              <p:cNvSpPr>
                <a:spLocks noChangeShapeType="1"/>
              </p:cNvSpPr>
              <p:nvPr/>
            </p:nvSpPr>
            <p:spPr bwMode="auto">
              <a:xfrm flipH="1">
                <a:off x="2380" y="1830"/>
                <a:ext cx="87" cy="50"/>
              </a:xfrm>
              <a:prstGeom prst="line">
                <a:avLst/>
              </a:prstGeom>
              <a:noFill/>
              <a:ln w="1905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91" name="Line 484"/>
              <p:cNvSpPr>
                <a:spLocks noChangeShapeType="1"/>
              </p:cNvSpPr>
              <p:nvPr/>
            </p:nvSpPr>
            <p:spPr bwMode="auto">
              <a:xfrm flipV="1">
                <a:off x="2467" y="1830"/>
                <a:ext cx="1" cy="566"/>
              </a:xfrm>
              <a:prstGeom prst="line">
                <a:avLst/>
              </a:prstGeom>
              <a:noFill/>
              <a:ln w="1905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92" name="Line 485"/>
              <p:cNvSpPr>
                <a:spLocks noChangeShapeType="1"/>
              </p:cNvSpPr>
              <p:nvPr/>
            </p:nvSpPr>
            <p:spPr bwMode="auto">
              <a:xfrm flipV="1">
                <a:off x="2766" y="2156"/>
                <a:ext cx="116" cy="67"/>
              </a:xfrm>
              <a:prstGeom prst="line">
                <a:avLst/>
              </a:prstGeom>
              <a:noFill/>
              <a:ln w="1905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93" name="Line 486"/>
              <p:cNvSpPr>
                <a:spLocks noChangeShapeType="1"/>
              </p:cNvSpPr>
              <p:nvPr/>
            </p:nvSpPr>
            <p:spPr bwMode="auto">
              <a:xfrm>
                <a:off x="2766" y="1657"/>
                <a:ext cx="1" cy="566"/>
              </a:xfrm>
              <a:prstGeom prst="line">
                <a:avLst/>
              </a:prstGeom>
              <a:noFill/>
              <a:ln w="1905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94" name="Line 487"/>
              <p:cNvSpPr>
                <a:spLocks noChangeShapeType="1"/>
              </p:cNvSpPr>
              <p:nvPr/>
            </p:nvSpPr>
            <p:spPr bwMode="auto">
              <a:xfrm flipH="1">
                <a:off x="2766" y="1590"/>
                <a:ext cx="116" cy="67"/>
              </a:xfrm>
              <a:prstGeom prst="line">
                <a:avLst/>
              </a:prstGeom>
              <a:noFill/>
              <a:ln w="1905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95" name="Line 488"/>
              <p:cNvSpPr>
                <a:spLocks noChangeShapeType="1"/>
              </p:cNvSpPr>
              <p:nvPr/>
            </p:nvSpPr>
            <p:spPr bwMode="auto">
              <a:xfrm flipV="1">
                <a:off x="2882" y="1590"/>
                <a:ext cx="1" cy="566"/>
              </a:xfrm>
              <a:prstGeom prst="line">
                <a:avLst/>
              </a:prstGeom>
              <a:noFill/>
              <a:ln w="1905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120297" name="Group 489"/>
          <p:cNvGrpSpPr>
            <a:grpSpLocks/>
          </p:cNvGrpSpPr>
          <p:nvPr/>
        </p:nvGrpSpPr>
        <p:grpSpPr bwMode="auto">
          <a:xfrm>
            <a:off x="3414713" y="3121025"/>
            <a:ext cx="458787" cy="1000125"/>
            <a:chOff x="2178" y="1865"/>
            <a:chExt cx="289" cy="630"/>
          </a:xfrm>
        </p:grpSpPr>
        <p:sp>
          <p:nvSpPr>
            <p:cNvPr id="12371" name="Line 490"/>
            <p:cNvSpPr>
              <a:spLocks noChangeShapeType="1"/>
            </p:cNvSpPr>
            <p:nvPr/>
          </p:nvSpPr>
          <p:spPr bwMode="auto">
            <a:xfrm flipV="1">
              <a:off x="2380" y="1865"/>
              <a:ext cx="26" cy="45"/>
            </a:xfrm>
            <a:prstGeom prst="line">
              <a:avLst/>
            </a:prstGeom>
            <a:noFill/>
            <a:ln w="127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372" name="Line 491"/>
            <p:cNvSpPr>
              <a:spLocks noChangeShapeType="1"/>
            </p:cNvSpPr>
            <p:nvPr/>
          </p:nvSpPr>
          <p:spPr bwMode="auto">
            <a:xfrm flipV="1">
              <a:off x="2380" y="1869"/>
              <a:ext cx="87" cy="151"/>
            </a:xfrm>
            <a:prstGeom prst="line">
              <a:avLst/>
            </a:prstGeom>
            <a:noFill/>
            <a:ln w="127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373" name="Line 492"/>
            <p:cNvSpPr>
              <a:spLocks noChangeShapeType="1"/>
            </p:cNvSpPr>
            <p:nvPr/>
          </p:nvSpPr>
          <p:spPr bwMode="auto">
            <a:xfrm flipV="1">
              <a:off x="2178" y="2307"/>
              <a:ext cx="100" cy="174"/>
            </a:xfrm>
            <a:prstGeom prst="line">
              <a:avLst/>
            </a:prstGeom>
            <a:noFill/>
            <a:ln w="127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374" name="Line 493"/>
            <p:cNvSpPr>
              <a:spLocks noChangeShapeType="1"/>
            </p:cNvSpPr>
            <p:nvPr/>
          </p:nvSpPr>
          <p:spPr bwMode="auto">
            <a:xfrm flipV="1">
              <a:off x="2380" y="1980"/>
              <a:ext cx="87" cy="150"/>
            </a:xfrm>
            <a:prstGeom prst="line">
              <a:avLst/>
            </a:prstGeom>
            <a:noFill/>
            <a:ln w="127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375" name="Line 494"/>
            <p:cNvSpPr>
              <a:spLocks noChangeShapeType="1"/>
            </p:cNvSpPr>
            <p:nvPr/>
          </p:nvSpPr>
          <p:spPr bwMode="auto">
            <a:xfrm flipV="1">
              <a:off x="2233" y="2252"/>
              <a:ext cx="141" cy="243"/>
            </a:xfrm>
            <a:prstGeom prst="line">
              <a:avLst/>
            </a:prstGeom>
            <a:noFill/>
            <a:ln w="127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376" name="Line 495"/>
            <p:cNvSpPr>
              <a:spLocks noChangeShapeType="1"/>
            </p:cNvSpPr>
            <p:nvPr/>
          </p:nvSpPr>
          <p:spPr bwMode="auto">
            <a:xfrm flipV="1">
              <a:off x="2380" y="2090"/>
              <a:ext cx="87" cy="151"/>
            </a:xfrm>
            <a:prstGeom prst="line">
              <a:avLst/>
            </a:prstGeom>
            <a:noFill/>
            <a:ln w="127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377" name="Line 496"/>
            <p:cNvSpPr>
              <a:spLocks noChangeShapeType="1"/>
            </p:cNvSpPr>
            <p:nvPr/>
          </p:nvSpPr>
          <p:spPr bwMode="auto">
            <a:xfrm flipV="1">
              <a:off x="2297" y="2200"/>
              <a:ext cx="170" cy="294"/>
            </a:xfrm>
            <a:prstGeom prst="line">
              <a:avLst/>
            </a:prstGeom>
            <a:noFill/>
            <a:ln w="127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378" name="Line 497"/>
            <p:cNvSpPr>
              <a:spLocks noChangeShapeType="1"/>
            </p:cNvSpPr>
            <p:nvPr/>
          </p:nvSpPr>
          <p:spPr bwMode="auto">
            <a:xfrm flipV="1">
              <a:off x="2393" y="2310"/>
              <a:ext cx="74" cy="129"/>
            </a:xfrm>
            <a:prstGeom prst="line">
              <a:avLst/>
            </a:prstGeom>
            <a:noFill/>
            <a:ln w="127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20306" name="Group 498"/>
          <p:cNvGrpSpPr>
            <a:grpSpLocks/>
          </p:cNvGrpSpPr>
          <p:nvPr/>
        </p:nvGrpSpPr>
        <p:grpSpPr bwMode="auto">
          <a:xfrm>
            <a:off x="4348163" y="2684463"/>
            <a:ext cx="184150" cy="998537"/>
            <a:chOff x="2766" y="1590"/>
            <a:chExt cx="116" cy="629"/>
          </a:xfrm>
        </p:grpSpPr>
        <p:sp>
          <p:nvSpPr>
            <p:cNvPr id="12364" name="Line 499"/>
            <p:cNvSpPr>
              <a:spLocks noChangeShapeType="1"/>
            </p:cNvSpPr>
            <p:nvPr/>
          </p:nvSpPr>
          <p:spPr bwMode="auto">
            <a:xfrm flipV="1">
              <a:off x="2766" y="1645"/>
              <a:ext cx="21" cy="37"/>
            </a:xfrm>
            <a:prstGeom prst="line">
              <a:avLst/>
            </a:prstGeom>
            <a:noFill/>
            <a:ln w="127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365" name="Line 500"/>
            <p:cNvSpPr>
              <a:spLocks noChangeShapeType="1"/>
            </p:cNvSpPr>
            <p:nvPr/>
          </p:nvSpPr>
          <p:spPr bwMode="auto">
            <a:xfrm flipV="1">
              <a:off x="2766" y="1590"/>
              <a:ext cx="116" cy="202"/>
            </a:xfrm>
            <a:prstGeom prst="line">
              <a:avLst/>
            </a:prstGeom>
            <a:noFill/>
            <a:ln w="127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366" name="Line 501"/>
            <p:cNvSpPr>
              <a:spLocks noChangeShapeType="1"/>
            </p:cNvSpPr>
            <p:nvPr/>
          </p:nvSpPr>
          <p:spPr bwMode="auto">
            <a:xfrm flipV="1">
              <a:off x="2766" y="1700"/>
              <a:ext cx="116" cy="202"/>
            </a:xfrm>
            <a:prstGeom prst="line">
              <a:avLst/>
            </a:prstGeom>
            <a:noFill/>
            <a:ln w="127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367" name="Line 502"/>
            <p:cNvSpPr>
              <a:spLocks noChangeShapeType="1"/>
            </p:cNvSpPr>
            <p:nvPr/>
          </p:nvSpPr>
          <p:spPr bwMode="auto">
            <a:xfrm flipV="1">
              <a:off x="2766" y="1810"/>
              <a:ext cx="116" cy="202"/>
            </a:xfrm>
            <a:prstGeom prst="line">
              <a:avLst/>
            </a:prstGeom>
            <a:noFill/>
            <a:ln w="127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368" name="Line 503"/>
            <p:cNvSpPr>
              <a:spLocks noChangeShapeType="1"/>
            </p:cNvSpPr>
            <p:nvPr/>
          </p:nvSpPr>
          <p:spPr bwMode="auto">
            <a:xfrm flipV="1">
              <a:off x="2766" y="1920"/>
              <a:ext cx="116" cy="202"/>
            </a:xfrm>
            <a:prstGeom prst="line">
              <a:avLst/>
            </a:prstGeom>
            <a:noFill/>
            <a:ln w="127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369" name="Line 504"/>
            <p:cNvSpPr>
              <a:spLocks noChangeShapeType="1"/>
            </p:cNvSpPr>
            <p:nvPr/>
          </p:nvSpPr>
          <p:spPr bwMode="auto">
            <a:xfrm flipV="1">
              <a:off x="2773" y="2030"/>
              <a:ext cx="109" cy="189"/>
            </a:xfrm>
            <a:prstGeom prst="line">
              <a:avLst/>
            </a:prstGeom>
            <a:noFill/>
            <a:ln w="127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370" name="Line 505"/>
            <p:cNvSpPr>
              <a:spLocks noChangeShapeType="1"/>
            </p:cNvSpPr>
            <p:nvPr/>
          </p:nvSpPr>
          <p:spPr bwMode="auto">
            <a:xfrm flipV="1">
              <a:off x="2869" y="2140"/>
              <a:ext cx="13" cy="24"/>
            </a:xfrm>
            <a:prstGeom prst="line">
              <a:avLst/>
            </a:prstGeom>
            <a:noFill/>
            <a:ln w="127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20314" name="Group 506"/>
          <p:cNvGrpSpPr>
            <a:grpSpLocks/>
          </p:cNvGrpSpPr>
          <p:nvPr/>
        </p:nvGrpSpPr>
        <p:grpSpPr bwMode="auto">
          <a:xfrm>
            <a:off x="2778125" y="2646363"/>
            <a:ext cx="1981200" cy="2246312"/>
            <a:chOff x="3237" y="2067"/>
            <a:chExt cx="1434" cy="1626"/>
          </a:xfrm>
        </p:grpSpPr>
        <p:pic>
          <p:nvPicPr>
            <p:cNvPr id="12340" name="Picture 507" descr="图6-8剖视图的形成—前半"/>
            <p:cNvPicPr>
              <a:picLocks noChangeAspect="1" noChangeArrowheads="1"/>
            </p:cNvPicPr>
            <p:nvPr/>
          </p:nvPicPr>
          <p:blipFill>
            <a:blip r:embed="rId5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37" y="2067"/>
              <a:ext cx="1434" cy="16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2341" name="Group 508"/>
            <p:cNvGrpSpPr>
              <a:grpSpLocks/>
            </p:cNvGrpSpPr>
            <p:nvPr/>
          </p:nvGrpSpPr>
          <p:grpSpPr bwMode="auto">
            <a:xfrm>
              <a:off x="3266" y="2091"/>
              <a:ext cx="1369" cy="1574"/>
              <a:chOff x="3266" y="2091"/>
              <a:chExt cx="1369" cy="1574"/>
            </a:xfrm>
          </p:grpSpPr>
          <p:sp>
            <p:nvSpPr>
              <p:cNvPr id="12342" name="Freeform 509"/>
              <p:cNvSpPr>
                <a:spLocks/>
              </p:cNvSpPr>
              <p:nvPr/>
            </p:nvSpPr>
            <p:spPr bwMode="auto">
              <a:xfrm>
                <a:off x="3936" y="2091"/>
                <a:ext cx="698" cy="403"/>
              </a:xfrm>
              <a:custGeom>
                <a:avLst/>
                <a:gdLst>
                  <a:gd name="T0" fmla="*/ 12 w 4660"/>
                  <a:gd name="T1" fmla="*/ 340 h 2692"/>
                  <a:gd name="T2" fmla="*/ 30 w 4660"/>
                  <a:gd name="T3" fmla="*/ 349 h 2692"/>
                  <a:gd name="T4" fmla="*/ 49 w 4660"/>
                  <a:gd name="T5" fmla="*/ 358 h 2692"/>
                  <a:gd name="T6" fmla="*/ 68 w 4660"/>
                  <a:gd name="T7" fmla="*/ 366 h 2692"/>
                  <a:gd name="T8" fmla="*/ 89 w 4660"/>
                  <a:gd name="T9" fmla="*/ 373 h 2692"/>
                  <a:gd name="T10" fmla="*/ 110 w 4660"/>
                  <a:gd name="T11" fmla="*/ 379 h 2692"/>
                  <a:gd name="T12" fmla="*/ 132 w 4660"/>
                  <a:gd name="T13" fmla="*/ 385 h 2692"/>
                  <a:gd name="T14" fmla="*/ 154 w 4660"/>
                  <a:gd name="T15" fmla="*/ 390 h 2692"/>
                  <a:gd name="T16" fmla="*/ 177 w 4660"/>
                  <a:gd name="T17" fmla="*/ 394 h 2692"/>
                  <a:gd name="T18" fmla="*/ 200 w 4660"/>
                  <a:gd name="T19" fmla="*/ 397 h 2692"/>
                  <a:gd name="T20" fmla="*/ 224 w 4660"/>
                  <a:gd name="T21" fmla="*/ 400 h 2692"/>
                  <a:gd name="T22" fmla="*/ 247 w 4660"/>
                  <a:gd name="T23" fmla="*/ 402 h 2692"/>
                  <a:gd name="T24" fmla="*/ 271 w 4660"/>
                  <a:gd name="T25" fmla="*/ 403 h 2692"/>
                  <a:gd name="T26" fmla="*/ 295 w 4660"/>
                  <a:gd name="T27" fmla="*/ 403 h 2692"/>
                  <a:gd name="T28" fmla="*/ 319 w 4660"/>
                  <a:gd name="T29" fmla="*/ 402 h 2692"/>
                  <a:gd name="T30" fmla="*/ 343 w 4660"/>
                  <a:gd name="T31" fmla="*/ 401 h 2692"/>
                  <a:gd name="T32" fmla="*/ 367 w 4660"/>
                  <a:gd name="T33" fmla="*/ 399 h 2692"/>
                  <a:gd name="T34" fmla="*/ 390 w 4660"/>
                  <a:gd name="T35" fmla="*/ 396 h 2692"/>
                  <a:gd name="T36" fmla="*/ 413 w 4660"/>
                  <a:gd name="T37" fmla="*/ 392 h 2692"/>
                  <a:gd name="T38" fmla="*/ 435 w 4660"/>
                  <a:gd name="T39" fmla="*/ 387 h 2692"/>
                  <a:gd name="T40" fmla="*/ 458 w 4660"/>
                  <a:gd name="T41" fmla="*/ 382 h 2692"/>
                  <a:gd name="T42" fmla="*/ 479 w 4660"/>
                  <a:gd name="T43" fmla="*/ 376 h 2692"/>
                  <a:gd name="T44" fmla="*/ 500 w 4660"/>
                  <a:gd name="T45" fmla="*/ 369 h 2692"/>
                  <a:gd name="T46" fmla="*/ 520 w 4660"/>
                  <a:gd name="T47" fmla="*/ 362 h 2692"/>
                  <a:gd name="T48" fmla="*/ 539 w 4660"/>
                  <a:gd name="T49" fmla="*/ 354 h 2692"/>
                  <a:gd name="T50" fmla="*/ 558 w 4660"/>
                  <a:gd name="T51" fmla="*/ 345 h 2692"/>
                  <a:gd name="T52" fmla="*/ 575 w 4660"/>
                  <a:gd name="T53" fmla="*/ 335 h 2692"/>
                  <a:gd name="T54" fmla="*/ 592 w 4660"/>
                  <a:gd name="T55" fmla="*/ 325 h 2692"/>
                  <a:gd name="T56" fmla="*/ 608 w 4660"/>
                  <a:gd name="T57" fmla="*/ 315 h 2692"/>
                  <a:gd name="T58" fmla="*/ 622 w 4660"/>
                  <a:gd name="T59" fmla="*/ 304 h 2692"/>
                  <a:gd name="T60" fmla="*/ 635 w 4660"/>
                  <a:gd name="T61" fmla="*/ 293 h 2692"/>
                  <a:gd name="T62" fmla="*/ 647 w 4660"/>
                  <a:gd name="T63" fmla="*/ 281 h 2692"/>
                  <a:gd name="T64" fmla="*/ 658 w 4660"/>
                  <a:gd name="T65" fmla="*/ 268 h 2692"/>
                  <a:gd name="T66" fmla="*/ 668 w 4660"/>
                  <a:gd name="T67" fmla="*/ 256 h 2692"/>
                  <a:gd name="T68" fmla="*/ 676 w 4660"/>
                  <a:gd name="T69" fmla="*/ 243 h 2692"/>
                  <a:gd name="T70" fmla="*/ 683 w 4660"/>
                  <a:gd name="T71" fmla="*/ 229 h 2692"/>
                  <a:gd name="T72" fmla="*/ 689 w 4660"/>
                  <a:gd name="T73" fmla="*/ 216 h 2692"/>
                  <a:gd name="T74" fmla="*/ 693 w 4660"/>
                  <a:gd name="T75" fmla="*/ 202 h 2692"/>
                  <a:gd name="T76" fmla="*/ 696 w 4660"/>
                  <a:gd name="T77" fmla="*/ 189 h 2692"/>
                  <a:gd name="T78" fmla="*/ 698 w 4660"/>
                  <a:gd name="T79" fmla="*/ 175 h 2692"/>
                  <a:gd name="T80" fmla="*/ 698 w 4660"/>
                  <a:gd name="T81" fmla="*/ 161 h 2692"/>
                  <a:gd name="T82" fmla="*/ 697 w 4660"/>
                  <a:gd name="T83" fmla="*/ 147 h 2692"/>
                  <a:gd name="T84" fmla="*/ 694 w 4660"/>
                  <a:gd name="T85" fmla="*/ 134 h 2692"/>
                  <a:gd name="T86" fmla="*/ 690 w 4660"/>
                  <a:gd name="T87" fmla="*/ 120 h 2692"/>
                  <a:gd name="T88" fmla="*/ 684 w 4660"/>
                  <a:gd name="T89" fmla="*/ 107 h 2692"/>
                  <a:gd name="T90" fmla="*/ 678 w 4660"/>
                  <a:gd name="T91" fmla="*/ 93 h 2692"/>
                  <a:gd name="T92" fmla="*/ 670 w 4660"/>
                  <a:gd name="T93" fmla="*/ 80 h 2692"/>
                  <a:gd name="T94" fmla="*/ 660 w 4660"/>
                  <a:gd name="T95" fmla="*/ 68 h 2692"/>
                  <a:gd name="T96" fmla="*/ 649 w 4660"/>
                  <a:gd name="T97" fmla="*/ 55 h 2692"/>
                  <a:gd name="T98" fmla="*/ 637 w 4660"/>
                  <a:gd name="T99" fmla="*/ 43 h 2692"/>
                  <a:gd name="T100" fmla="*/ 624 w 4660"/>
                  <a:gd name="T101" fmla="*/ 32 h 2692"/>
                  <a:gd name="T102" fmla="*/ 610 w 4660"/>
                  <a:gd name="T103" fmla="*/ 21 h 2692"/>
                  <a:gd name="T104" fmla="*/ 595 w 4660"/>
                  <a:gd name="T105" fmla="*/ 10 h 2692"/>
                  <a:gd name="T106" fmla="*/ 578 w 4660"/>
                  <a:gd name="T107" fmla="*/ 0 h 2692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4660" h="2692">
                    <a:moveTo>
                      <a:pt x="0" y="2230"/>
                    </a:moveTo>
                    <a:lnTo>
                      <a:pt x="39" y="2251"/>
                    </a:lnTo>
                    <a:lnTo>
                      <a:pt x="78" y="2273"/>
                    </a:lnTo>
                    <a:lnTo>
                      <a:pt x="117" y="2293"/>
                    </a:lnTo>
                    <a:lnTo>
                      <a:pt x="156" y="2314"/>
                    </a:lnTo>
                    <a:lnTo>
                      <a:pt x="197" y="2333"/>
                    </a:lnTo>
                    <a:lnTo>
                      <a:pt x="239" y="2352"/>
                    </a:lnTo>
                    <a:lnTo>
                      <a:pt x="281" y="2371"/>
                    </a:lnTo>
                    <a:lnTo>
                      <a:pt x="325" y="2389"/>
                    </a:lnTo>
                    <a:lnTo>
                      <a:pt x="368" y="2407"/>
                    </a:lnTo>
                    <a:lnTo>
                      <a:pt x="412" y="2425"/>
                    </a:lnTo>
                    <a:lnTo>
                      <a:pt x="456" y="2442"/>
                    </a:lnTo>
                    <a:lnTo>
                      <a:pt x="501" y="2458"/>
                    </a:lnTo>
                    <a:lnTo>
                      <a:pt x="547" y="2474"/>
                    </a:lnTo>
                    <a:lnTo>
                      <a:pt x="593" y="2489"/>
                    </a:lnTo>
                    <a:lnTo>
                      <a:pt x="639" y="2505"/>
                    </a:lnTo>
                    <a:lnTo>
                      <a:pt x="687" y="2519"/>
                    </a:lnTo>
                    <a:lnTo>
                      <a:pt x="734" y="2533"/>
                    </a:lnTo>
                    <a:lnTo>
                      <a:pt x="783" y="2545"/>
                    </a:lnTo>
                    <a:lnTo>
                      <a:pt x="831" y="2558"/>
                    </a:lnTo>
                    <a:lnTo>
                      <a:pt x="880" y="2570"/>
                    </a:lnTo>
                    <a:lnTo>
                      <a:pt x="929" y="2582"/>
                    </a:lnTo>
                    <a:lnTo>
                      <a:pt x="979" y="2593"/>
                    </a:lnTo>
                    <a:lnTo>
                      <a:pt x="1029" y="2603"/>
                    </a:lnTo>
                    <a:lnTo>
                      <a:pt x="1079" y="2613"/>
                    </a:lnTo>
                    <a:lnTo>
                      <a:pt x="1130" y="2622"/>
                    </a:lnTo>
                    <a:lnTo>
                      <a:pt x="1181" y="2631"/>
                    </a:lnTo>
                    <a:lnTo>
                      <a:pt x="1233" y="2639"/>
                    </a:lnTo>
                    <a:lnTo>
                      <a:pt x="1284" y="2647"/>
                    </a:lnTo>
                    <a:lnTo>
                      <a:pt x="1337" y="2653"/>
                    </a:lnTo>
                    <a:lnTo>
                      <a:pt x="1388" y="2660"/>
                    </a:lnTo>
                    <a:lnTo>
                      <a:pt x="1440" y="2666"/>
                    </a:lnTo>
                    <a:lnTo>
                      <a:pt x="1493" y="2672"/>
                    </a:lnTo>
                    <a:lnTo>
                      <a:pt x="1546" y="2676"/>
                    </a:lnTo>
                    <a:lnTo>
                      <a:pt x="1599" y="2680"/>
                    </a:lnTo>
                    <a:lnTo>
                      <a:pt x="1651" y="2683"/>
                    </a:lnTo>
                    <a:lnTo>
                      <a:pt x="1704" y="2687"/>
                    </a:lnTo>
                    <a:lnTo>
                      <a:pt x="1757" y="2689"/>
                    </a:lnTo>
                    <a:lnTo>
                      <a:pt x="1811" y="2690"/>
                    </a:lnTo>
                    <a:lnTo>
                      <a:pt x="1864" y="2691"/>
                    </a:lnTo>
                    <a:lnTo>
                      <a:pt x="1918" y="2692"/>
                    </a:lnTo>
                    <a:lnTo>
                      <a:pt x="1970" y="2691"/>
                    </a:lnTo>
                    <a:lnTo>
                      <a:pt x="2023" y="2691"/>
                    </a:lnTo>
                    <a:lnTo>
                      <a:pt x="2077" y="2689"/>
                    </a:lnTo>
                    <a:lnTo>
                      <a:pt x="2130" y="2688"/>
                    </a:lnTo>
                    <a:lnTo>
                      <a:pt x="2183" y="2685"/>
                    </a:lnTo>
                    <a:lnTo>
                      <a:pt x="2236" y="2681"/>
                    </a:lnTo>
                    <a:lnTo>
                      <a:pt x="2289" y="2678"/>
                    </a:lnTo>
                    <a:lnTo>
                      <a:pt x="2341" y="2674"/>
                    </a:lnTo>
                    <a:lnTo>
                      <a:pt x="2394" y="2668"/>
                    </a:lnTo>
                    <a:lnTo>
                      <a:pt x="2447" y="2663"/>
                    </a:lnTo>
                    <a:lnTo>
                      <a:pt x="2499" y="2657"/>
                    </a:lnTo>
                    <a:lnTo>
                      <a:pt x="2550" y="2650"/>
                    </a:lnTo>
                    <a:lnTo>
                      <a:pt x="2602" y="2644"/>
                    </a:lnTo>
                    <a:lnTo>
                      <a:pt x="2654" y="2635"/>
                    </a:lnTo>
                    <a:lnTo>
                      <a:pt x="2705" y="2626"/>
                    </a:lnTo>
                    <a:lnTo>
                      <a:pt x="2756" y="2618"/>
                    </a:lnTo>
                    <a:lnTo>
                      <a:pt x="2807" y="2608"/>
                    </a:lnTo>
                    <a:lnTo>
                      <a:pt x="2857" y="2598"/>
                    </a:lnTo>
                    <a:lnTo>
                      <a:pt x="2907" y="2588"/>
                    </a:lnTo>
                    <a:lnTo>
                      <a:pt x="2957" y="2576"/>
                    </a:lnTo>
                    <a:lnTo>
                      <a:pt x="3005" y="2564"/>
                    </a:lnTo>
                    <a:lnTo>
                      <a:pt x="3055" y="2552"/>
                    </a:lnTo>
                    <a:lnTo>
                      <a:pt x="3103" y="2539"/>
                    </a:lnTo>
                    <a:lnTo>
                      <a:pt x="3151" y="2525"/>
                    </a:lnTo>
                    <a:lnTo>
                      <a:pt x="3198" y="2511"/>
                    </a:lnTo>
                    <a:lnTo>
                      <a:pt x="3244" y="2497"/>
                    </a:lnTo>
                    <a:lnTo>
                      <a:pt x="3292" y="2482"/>
                    </a:lnTo>
                    <a:lnTo>
                      <a:pt x="3337" y="2466"/>
                    </a:lnTo>
                    <a:lnTo>
                      <a:pt x="3382" y="2450"/>
                    </a:lnTo>
                    <a:lnTo>
                      <a:pt x="3428" y="2433"/>
                    </a:lnTo>
                    <a:lnTo>
                      <a:pt x="3472" y="2416"/>
                    </a:lnTo>
                    <a:lnTo>
                      <a:pt x="3515" y="2399"/>
                    </a:lnTo>
                    <a:lnTo>
                      <a:pt x="3558" y="2381"/>
                    </a:lnTo>
                    <a:lnTo>
                      <a:pt x="3601" y="2362"/>
                    </a:lnTo>
                    <a:lnTo>
                      <a:pt x="3642" y="2343"/>
                    </a:lnTo>
                    <a:lnTo>
                      <a:pt x="3684" y="2323"/>
                    </a:lnTo>
                    <a:lnTo>
                      <a:pt x="3724" y="2303"/>
                    </a:lnTo>
                    <a:lnTo>
                      <a:pt x="3764" y="2282"/>
                    </a:lnTo>
                    <a:lnTo>
                      <a:pt x="3803" y="2262"/>
                    </a:lnTo>
                    <a:lnTo>
                      <a:pt x="3842" y="2240"/>
                    </a:lnTo>
                    <a:lnTo>
                      <a:pt x="3879" y="2219"/>
                    </a:lnTo>
                    <a:lnTo>
                      <a:pt x="3916" y="2196"/>
                    </a:lnTo>
                    <a:lnTo>
                      <a:pt x="3953" y="2174"/>
                    </a:lnTo>
                    <a:lnTo>
                      <a:pt x="3988" y="2151"/>
                    </a:lnTo>
                    <a:lnTo>
                      <a:pt x="4023" y="2127"/>
                    </a:lnTo>
                    <a:lnTo>
                      <a:pt x="4056" y="2103"/>
                    </a:lnTo>
                    <a:lnTo>
                      <a:pt x="4089" y="2080"/>
                    </a:lnTo>
                    <a:lnTo>
                      <a:pt x="4122" y="2055"/>
                    </a:lnTo>
                    <a:lnTo>
                      <a:pt x="4153" y="2030"/>
                    </a:lnTo>
                    <a:lnTo>
                      <a:pt x="4183" y="2005"/>
                    </a:lnTo>
                    <a:lnTo>
                      <a:pt x="4212" y="1979"/>
                    </a:lnTo>
                    <a:lnTo>
                      <a:pt x="4241" y="1954"/>
                    </a:lnTo>
                    <a:lnTo>
                      <a:pt x="4269" y="1928"/>
                    </a:lnTo>
                    <a:lnTo>
                      <a:pt x="4296" y="1901"/>
                    </a:lnTo>
                    <a:lnTo>
                      <a:pt x="4322" y="1874"/>
                    </a:lnTo>
                    <a:lnTo>
                      <a:pt x="4348" y="1847"/>
                    </a:lnTo>
                    <a:lnTo>
                      <a:pt x="4372" y="1820"/>
                    </a:lnTo>
                    <a:lnTo>
                      <a:pt x="4396" y="1792"/>
                    </a:lnTo>
                    <a:lnTo>
                      <a:pt x="4418" y="1764"/>
                    </a:lnTo>
                    <a:lnTo>
                      <a:pt x="4440" y="1736"/>
                    </a:lnTo>
                    <a:lnTo>
                      <a:pt x="4460" y="1708"/>
                    </a:lnTo>
                    <a:lnTo>
                      <a:pt x="4480" y="1679"/>
                    </a:lnTo>
                    <a:lnTo>
                      <a:pt x="4498" y="1650"/>
                    </a:lnTo>
                    <a:lnTo>
                      <a:pt x="4515" y="1620"/>
                    </a:lnTo>
                    <a:lnTo>
                      <a:pt x="4532" y="1591"/>
                    </a:lnTo>
                    <a:lnTo>
                      <a:pt x="4547" y="1562"/>
                    </a:lnTo>
                    <a:lnTo>
                      <a:pt x="4563" y="1533"/>
                    </a:lnTo>
                    <a:lnTo>
                      <a:pt x="4576" y="1503"/>
                    </a:lnTo>
                    <a:lnTo>
                      <a:pt x="4588" y="1473"/>
                    </a:lnTo>
                    <a:lnTo>
                      <a:pt x="4600" y="1443"/>
                    </a:lnTo>
                    <a:lnTo>
                      <a:pt x="4611" y="1412"/>
                    </a:lnTo>
                    <a:lnTo>
                      <a:pt x="4620" y="1382"/>
                    </a:lnTo>
                    <a:lnTo>
                      <a:pt x="4628" y="1352"/>
                    </a:lnTo>
                    <a:lnTo>
                      <a:pt x="4636" y="1322"/>
                    </a:lnTo>
                    <a:lnTo>
                      <a:pt x="4642" y="1292"/>
                    </a:lnTo>
                    <a:lnTo>
                      <a:pt x="4648" y="1260"/>
                    </a:lnTo>
                    <a:lnTo>
                      <a:pt x="4652" y="1230"/>
                    </a:lnTo>
                    <a:lnTo>
                      <a:pt x="4656" y="1199"/>
                    </a:lnTo>
                    <a:lnTo>
                      <a:pt x="4658" y="1169"/>
                    </a:lnTo>
                    <a:lnTo>
                      <a:pt x="4660" y="1137"/>
                    </a:lnTo>
                    <a:lnTo>
                      <a:pt x="4660" y="1107"/>
                    </a:lnTo>
                    <a:lnTo>
                      <a:pt x="4660" y="1076"/>
                    </a:lnTo>
                    <a:lnTo>
                      <a:pt x="4657" y="1046"/>
                    </a:lnTo>
                    <a:lnTo>
                      <a:pt x="4654" y="1014"/>
                    </a:lnTo>
                    <a:lnTo>
                      <a:pt x="4651" y="984"/>
                    </a:lnTo>
                    <a:lnTo>
                      <a:pt x="4646" y="953"/>
                    </a:lnTo>
                    <a:lnTo>
                      <a:pt x="4639" y="923"/>
                    </a:lnTo>
                    <a:lnTo>
                      <a:pt x="4633" y="893"/>
                    </a:lnTo>
                    <a:lnTo>
                      <a:pt x="4625" y="861"/>
                    </a:lnTo>
                    <a:lnTo>
                      <a:pt x="4615" y="831"/>
                    </a:lnTo>
                    <a:lnTo>
                      <a:pt x="4606" y="801"/>
                    </a:lnTo>
                    <a:lnTo>
                      <a:pt x="4595" y="771"/>
                    </a:lnTo>
                    <a:lnTo>
                      <a:pt x="4582" y="742"/>
                    </a:lnTo>
                    <a:lnTo>
                      <a:pt x="4569" y="712"/>
                    </a:lnTo>
                    <a:lnTo>
                      <a:pt x="4555" y="681"/>
                    </a:lnTo>
                    <a:lnTo>
                      <a:pt x="4540" y="652"/>
                    </a:lnTo>
                    <a:lnTo>
                      <a:pt x="4524" y="623"/>
                    </a:lnTo>
                    <a:lnTo>
                      <a:pt x="4507" y="594"/>
                    </a:lnTo>
                    <a:lnTo>
                      <a:pt x="4488" y="565"/>
                    </a:lnTo>
                    <a:lnTo>
                      <a:pt x="4470" y="536"/>
                    </a:lnTo>
                    <a:lnTo>
                      <a:pt x="4449" y="508"/>
                    </a:lnTo>
                    <a:lnTo>
                      <a:pt x="4429" y="480"/>
                    </a:lnTo>
                    <a:lnTo>
                      <a:pt x="4406" y="452"/>
                    </a:lnTo>
                    <a:lnTo>
                      <a:pt x="4384" y="424"/>
                    </a:lnTo>
                    <a:lnTo>
                      <a:pt x="4360" y="396"/>
                    </a:lnTo>
                    <a:lnTo>
                      <a:pt x="4335" y="369"/>
                    </a:lnTo>
                    <a:lnTo>
                      <a:pt x="4309" y="342"/>
                    </a:lnTo>
                    <a:lnTo>
                      <a:pt x="4283" y="315"/>
                    </a:lnTo>
                    <a:lnTo>
                      <a:pt x="4255" y="289"/>
                    </a:lnTo>
                    <a:lnTo>
                      <a:pt x="4227" y="263"/>
                    </a:lnTo>
                    <a:lnTo>
                      <a:pt x="4198" y="237"/>
                    </a:lnTo>
                    <a:lnTo>
                      <a:pt x="4168" y="211"/>
                    </a:lnTo>
                    <a:lnTo>
                      <a:pt x="4137" y="186"/>
                    </a:lnTo>
                    <a:lnTo>
                      <a:pt x="4106" y="162"/>
                    </a:lnTo>
                    <a:lnTo>
                      <a:pt x="4072" y="137"/>
                    </a:lnTo>
                    <a:lnTo>
                      <a:pt x="4039" y="113"/>
                    </a:lnTo>
                    <a:lnTo>
                      <a:pt x="4005" y="89"/>
                    </a:lnTo>
                    <a:lnTo>
                      <a:pt x="3970" y="67"/>
                    </a:lnTo>
                    <a:lnTo>
                      <a:pt x="3934" y="44"/>
                    </a:lnTo>
                    <a:lnTo>
                      <a:pt x="3898" y="21"/>
                    </a:lnTo>
                    <a:lnTo>
                      <a:pt x="3861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43" name="Freeform 510"/>
              <p:cNvSpPr>
                <a:spLocks/>
              </p:cNvSpPr>
              <p:nvPr/>
            </p:nvSpPr>
            <p:spPr bwMode="auto">
              <a:xfrm>
                <a:off x="4118" y="2168"/>
                <a:ext cx="327" cy="217"/>
              </a:xfrm>
              <a:custGeom>
                <a:avLst/>
                <a:gdLst>
                  <a:gd name="T0" fmla="*/ 5 w 2178"/>
                  <a:gd name="T1" fmla="*/ 202 h 1445"/>
                  <a:gd name="T2" fmla="*/ 15 w 2178"/>
                  <a:gd name="T3" fmla="*/ 205 h 1445"/>
                  <a:gd name="T4" fmla="*/ 26 w 2178"/>
                  <a:gd name="T5" fmla="*/ 208 h 1445"/>
                  <a:gd name="T6" fmla="*/ 37 w 2178"/>
                  <a:gd name="T7" fmla="*/ 210 h 1445"/>
                  <a:gd name="T8" fmla="*/ 48 w 2178"/>
                  <a:gd name="T9" fmla="*/ 212 h 1445"/>
                  <a:gd name="T10" fmla="*/ 60 w 2178"/>
                  <a:gd name="T11" fmla="*/ 214 h 1445"/>
                  <a:gd name="T12" fmla="*/ 71 w 2178"/>
                  <a:gd name="T13" fmla="*/ 215 h 1445"/>
                  <a:gd name="T14" fmla="*/ 83 w 2178"/>
                  <a:gd name="T15" fmla="*/ 216 h 1445"/>
                  <a:gd name="T16" fmla="*/ 94 w 2178"/>
                  <a:gd name="T17" fmla="*/ 217 h 1445"/>
                  <a:gd name="T18" fmla="*/ 106 w 2178"/>
                  <a:gd name="T19" fmla="*/ 217 h 1445"/>
                  <a:gd name="T20" fmla="*/ 118 w 2178"/>
                  <a:gd name="T21" fmla="*/ 217 h 1445"/>
                  <a:gd name="T22" fmla="*/ 129 w 2178"/>
                  <a:gd name="T23" fmla="*/ 216 h 1445"/>
                  <a:gd name="T24" fmla="*/ 141 w 2178"/>
                  <a:gd name="T25" fmla="*/ 215 h 1445"/>
                  <a:gd name="T26" fmla="*/ 152 w 2178"/>
                  <a:gd name="T27" fmla="*/ 214 h 1445"/>
                  <a:gd name="T28" fmla="*/ 164 w 2178"/>
                  <a:gd name="T29" fmla="*/ 213 h 1445"/>
                  <a:gd name="T30" fmla="*/ 175 w 2178"/>
                  <a:gd name="T31" fmla="*/ 211 h 1445"/>
                  <a:gd name="T32" fmla="*/ 186 w 2178"/>
                  <a:gd name="T33" fmla="*/ 209 h 1445"/>
                  <a:gd name="T34" fmla="*/ 197 w 2178"/>
                  <a:gd name="T35" fmla="*/ 206 h 1445"/>
                  <a:gd name="T36" fmla="*/ 207 w 2178"/>
                  <a:gd name="T37" fmla="*/ 203 h 1445"/>
                  <a:gd name="T38" fmla="*/ 218 w 2178"/>
                  <a:gd name="T39" fmla="*/ 200 h 1445"/>
                  <a:gd name="T40" fmla="*/ 227 w 2178"/>
                  <a:gd name="T41" fmla="*/ 196 h 1445"/>
                  <a:gd name="T42" fmla="*/ 237 w 2178"/>
                  <a:gd name="T43" fmla="*/ 192 h 1445"/>
                  <a:gd name="T44" fmla="*/ 246 w 2178"/>
                  <a:gd name="T45" fmla="*/ 188 h 1445"/>
                  <a:gd name="T46" fmla="*/ 255 w 2178"/>
                  <a:gd name="T47" fmla="*/ 184 h 1445"/>
                  <a:gd name="T48" fmla="*/ 263 w 2178"/>
                  <a:gd name="T49" fmla="*/ 179 h 1445"/>
                  <a:gd name="T50" fmla="*/ 271 w 2178"/>
                  <a:gd name="T51" fmla="*/ 174 h 1445"/>
                  <a:gd name="T52" fmla="*/ 279 w 2178"/>
                  <a:gd name="T53" fmla="*/ 169 h 1445"/>
                  <a:gd name="T54" fmla="*/ 286 w 2178"/>
                  <a:gd name="T55" fmla="*/ 164 h 1445"/>
                  <a:gd name="T56" fmla="*/ 293 w 2178"/>
                  <a:gd name="T57" fmla="*/ 158 h 1445"/>
                  <a:gd name="T58" fmla="*/ 299 w 2178"/>
                  <a:gd name="T59" fmla="*/ 152 h 1445"/>
                  <a:gd name="T60" fmla="*/ 304 w 2178"/>
                  <a:gd name="T61" fmla="*/ 146 h 1445"/>
                  <a:gd name="T62" fmla="*/ 309 w 2178"/>
                  <a:gd name="T63" fmla="*/ 140 h 1445"/>
                  <a:gd name="T64" fmla="*/ 313 w 2178"/>
                  <a:gd name="T65" fmla="*/ 134 h 1445"/>
                  <a:gd name="T66" fmla="*/ 317 w 2178"/>
                  <a:gd name="T67" fmla="*/ 128 h 1445"/>
                  <a:gd name="T68" fmla="*/ 320 w 2178"/>
                  <a:gd name="T69" fmla="*/ 121 h 1445"/>
                  <a:gd name="T70" fmla="*/ 323 w 2178"/>
                  <a:gd name="T71" fmla="*/ 115 h 1445"/>
                  <a:gd name="T72" fmla="*/ 325 w 2178"/>
                  <a:gd name="T73" fmla="*/ 108 h 1445"/>
                  <a:gd name="T74" fmla="*/ 326 w 2178"/>
                  <a:gd name="T75" fmla="*/ 101 h 1445"/>
                  <a:gd name="T76" fmla="*/ 327 w 2178"/>
                  <a:gd name="T77" fmla="*/ 95 h 1445"/>
                  <a:gd name="T78" fmla="*/ 327 w 2178"/>
                  <a:gd name="T79" fmla="*/ 88 h 1445"/>
                  <a:gd name="T80" fmla="*/ 327 w 2178"/>
                  <a:gd name="T81" fmla="*/ 81 h 1445"/>
                  <a:gd name="T82" fmla="*/ 325 w 2178"/>
                  <a:gd name="T83" fmla="*/ 74 h 1445"/>
                  <a:gd name="T84" fmla="*/ 324 w 2178"/>
                  <a:gd name="T85" fmla="*/ 68 h 1445"/>
                  <a:gd name="T86" fmla="*/ 321 w 2178"/>
                  <a:gd name="T87" fmla="*/ 61 h 1445"/>
                  <a:gd name="T88" fmla="*/ 318 w 2178"/>
                  <a:gd name="T89" fmla="*/ 55 h 1445"/>
                  <a:gd name="T90" fmla="*/ 315 w 2178"/>
                  <a:gd name="T91" fmla="*/ 48 h 1445"/>
                  <a:gd name="T92" fmla="*/ 311 w 2178"/>
                  <a:gd name="T93" fmla="*/ 42 h 1445"/>
                  <a:gd name="T94" fmla="*/ 306 w 2178"/>
                  <a:gd name="T95" fmla="*/ 36 h 1445"/>
                  <a:gd name="T96" fmla="*/ 301 w 2178"/>
                  <a:gd name="T97" fmla="*/ 30 h 1445"/>
                  <a:gd name="T98" fmla="*/ 295 w 2178"/>
                  <a:gd name="T99" fmla="*/ 24 h 1445"/>
                  <a:gd name="T100" fmla="*/ 289 w 2178"/>
                  <a:gd name="T101" fmla="*/ 18 h 1445"/>
                  <a:gd name="T102" fmla="*/ 282 w 2178"/>
                  <a:gd name="T103" fmla="*/ 13 h 1445"/>
                  <a:gd name="T104" fmla="*/ 274 w 2178"/>
                  <a:gd name="T105" fmla="*/ 8 h 1445"/>
                  <a:gd name="T106" fmla="*/ 267 w 2178"/>
                  <a:gd name="T107" fmla="*/ 3 h 144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178" h="1445">
                    <a:moveTo>
                      <a:pt x="0" y="1337"/>
                    </a:moveTo>
                    <a:lnTo>
                      <a:pt x="33" y="1348"/>
                    </a:lnTo>
                    <a:lnTo>
                      <a:pt x="68" y="1358"/>
                    </a:lnTo>
                    <a:lnTo>
                      <a:pt x="103" y="1367"/>
                    </a:lnTo>
                    <a:lnTo>
                      <a:pt x="139" y="1377"/>
                    </a:lnTo>
                    <a:lnTo>
                      <a:pt x="175" y="1386"/>
                    </a:lnTo>
                    <a:lnTo>
                      <a:pt x="211" y="1393"/>
                    </a:lnTo>
                    <a:lnTo>
                      <a:pt x="248" y="1401"/>
                    </a:lnTo>
                    <a:lnTo>
                      <a:pt x="285" y="1407"/>
                    </a:lnTo>
                    <a:lnTo>
                      <a:pt x="322" y="1414"/>
                    </a:lnTo>
                    <a:lnTo>
                      <a:pt x="360" y="1419"/>
                    </a:lnTo>
                    <a:lnTo>
                      <a:pt x="398" y="1425"/>
                    </a:lnTo>
                    <a:lnTo>
                      <a:pt x="435" y="1429"/>
                    </a:lnTo>
                    <a:lnTo>
                      <a:pt x="474" y="1433"/>
                    </a:lnTo>
                    <a:lnTo>
                      <a:pt x="512" y="1436"/>
                    </a:lnTo>
                    <a:lnTo>
                      <a:pt x="551" y="1440"/>
                    </a:lnTo>
                    <a:lnTo>
                      <a:pt x="590" y="1442"/>
                    </a:lnTo>
                    <a:lnTo>
                      <a:pt x="628" y="1443"/>
                    </a:lnTo>
                    <a:lnTo>
                      <a:pt x="667" y="1444"/>
                    </a:lnTo>
                    <a:lnTo>
                      <a:pt x="706" y="1445"/>
                    </a:lnTo>
                    <a:lnTo>
                      <a:pt x="745" y="1445"/>
                    </a:lnTo>
                    <a:lnTo>
                      <a:pt x="784" y="1444"/>
                    </a:lnTo>
                    <a:lnTo>
                      <a:pt x="822" y="1443"/>
                    </a:lnTo>
                    <a:lnTo>
                      <a:pt x="861" y="1441"/>
                    </a:lnTo>
                    <a:lnTo>
                      <a:pt x="900" y="1438"/>
                    </a:lnTo>
                    <a:lnTo>
                      <a:pt x="939" y="1434"/>
                    </a:lnTo>
                    <a:lnTo>
                      <a:pt x="976" y="1431"/>
                    </a:lnTo>
                    <a:lnTo>
                      <a:pt x="1014" y="1427"/>
                    </a:lnTo>
                    <a:lnTo>
                      <a:pt x="1053" y="1421"/>
                    </a:lnTo>
                    <a:lnTo>
                      <a:pt x="1091" y="1416"/>
                    </a:lnTo>
                    <a:lnTo>
                      <a:pt x="1127" y="1411"/>
                    </a:lnTo>
                    <a:lnTo>
                      <a:pt x="1165" y="1404"/>
                    </a:lnTo>
                    <a:lnTo>
                      <a:pt x="1202" y="1397"/>
                    </a:lnTo>
                    <a:lnTo>
                      <a:pt x="1238" y="1389"/>
                    </a:lnTo>
                    <a:lnTo>
                      <a:pt x="1274" y="1380"/>
                    </a:lnTo>
                    <a:lnTo>
                      <a:pt x="1310" y="1372"/>
                    </a:lnTo>
                    <a:lnTo>
                      <a:pt x="1345" y="1362"/>
                    </a:lnTo>
                    <a:lnTo>
                      <a:pt x="1380" y="1352"/>
                    </a:lnTo>
                    <a:lnTo>
                      <a:pt x="1414" y="1342"/>
                    </a:lnTo>
                    <a:lnTo>
                      <a:pt x="1449" y="1331"/>
                    </a:lnTo>
                    <a:lnTo>
                      <a:pt x="1482" y="1319"/>
                    </a:lnTo>
                    <a:lnTo>
                      <a:pt x="1514" y="1307"/>
                    </a:lnTo>
                    <a:lnTo>
                      <a:pt x="1547" y="1294"/>
                    </a:lnTo>
                    <a:lnTo>
                      <a:pt x="1578" y="1281"/>
                    </a:lnTo>
                    <a:lnTo>
                      <a:pt x="1609" y="1268"/>
                    </a:lnTo>
                    <a:lnTo>
                      <a:pt x="1639" y="1254"/>
                    </a:lnTo>
                    <a:lnTo>
                      <a:pt x="1670" y="1239"/>
                    </a:lnTo>
                    <a:lnTo>
                      <a:pt x="1699" y="1225"/>
                    </a:lnTo>
                    <a:lnTo>
                      <a:pt x="1727" y="1209"/>
                    </a:lnTo>
                    <a:lnTo>
                      <a:pt x="1755" y="1194"/>
                    </a:lnTo>
                    <a:lnTo>
                      <a:pt x="1782" y="1178"/>
                    </a:lnTo>
                    <a:lnTo>
                      <a:pt x="1808" y="1160"/>
                    </a:lnTo>
                    <a:lnTo>
                      <a:pt x="1833" y="1144"/>
                    </a:lnTo>
                    <a:lnTo>
                      <a:pt x="1858" y="1127"/>
                    </a:lnTo>
                    <a:lnTo>
                      <a:pt x="1882" y="1109"/>
                    </a:lnTo>
                    <a:lnTo>
                      <a:pt x="1905" y="1090"/>
                    </a:lnTo>
                    <a:lnTo>
                      <a:pt x="1927" y="1072"/>
                    </a:lnTo>
                    <a:lnTo>
                      <a:pt x="1949" y="1054"/>
                    </a:lnTo>
                    <a:lnTo>
                      <a:pt x="1969" y="1034"/>
                    </a:lnTo>
                    <a:lnTo>
                      <a:pt x="1989" y="1015"/>
                    </a:lnTo>
                    <a:lnTo>
                      <a:pt x="2007" y="996"/>
                    </a:lnTo>
                    <a:lnTo>
                      <a:pt x="2025" y="975"/>
                    </a:lnTo>
                    <a:lnTo>
                      <a:pt x="2041" y="956"/>
                    </a:lnTo>
                    <a:lnTo>
                      <a:pt x="2058" y="935"/>
                    </a:lnTo>
                    <a:lnTo>
                      <a:pt x="2073" y="914"/>
                    </a:lnTo>
                    <a:lnTo>
                      <a:pt x="2087" y="893"/>
                    </a:lnTo>
                    <a:lnTo>
                      <a:pt x="2100" y="872"/>
                    </a:lnTo>
                    <a:lnTo>
                      <a:pt x="2111" y="851"/>
                    </a:lnTo>
                    <a:lnTo>
                      <a:pt x="2122" y="829"/>
                    </a:lnTo>
                    <a:lnTo>
                      <a:pt x="2133" y="808"/>
                    </a:lnTo>
                    <a:lnTo>
                      <a:pt x="2142" y="785"/>
                    </a:lnTo>
                    <a:lnTo>
                      <a:pt x="2150" y="764"/>
                    </a:lnTo>
                    <a:lnTo>
                      <a:pt x="2157" y="741"/>
                    </a:lnTo>
                    <a:lnTo>
                      <a:pt x="2163" y="720"/>
                    </a:lnTo>
                    <a:lnTo>
                      <a:pt x="2169" y="697"/>
                    </a:lnTo>
                    <a:lnTo>
                      <a:pt x="2172" y="675"/>
                    </a:lnTo>
                    <a:lnTo>
                      <a:pt x="2175" y="653"/>
                    </a:lnTo>
                    <a:lnTo>
                      <a:pt x="2177" y="630"/>
                    </a:lnTo>
                    <a:lnTo>
                      <a:pt x="2178" y="607"/>
                    </a:lnTo>
                    <a:lnTo>
                      <a:pt x="2178" y="585"/>
                    </a:lnTo>
                    <a:lnTo>
                      <a:pt x="2177" y="563"/>
                    </a:lnTo>
                    <a:lnTo>
                      <a:pt x="2175" y="541"/>
                    </a:lnTo>
                    <a:lnTo>
                      <a:pt x="2172" y="518"/>
                    </a:lnTo>
                    <a:lnTo>
                      <a:pt x="2168" y="495"/>
                    </a:lnTo>
                    <a:lnTo>
                      <a:pt x="2162" y="474"/>
                    </a:lnTo>
                    <a:lnTo>
                      <a:pt x="2156" y="451"/>
                    </a:lnTo>
                    <a:lnTo>
                      <a:pt x="2148" y="429"/>
                    </a:lnTo>
                    <a:lnTo>
                      <a:pt x="2141" y="407"/>
                    </a:lnTo>
                    <a:lnTo>
                      <a:pt x="2131" y="385"/>
                    </a:lnTo>
                    <a:lnTo>
                      <a:pt x="2120" y="364"/>
                    </a:lnTo>
                    <a:lnTo>
                      <a:pt x="2109" y="342"/>
                    </a:lnTo>
                    <a:lnTo>
                      <a:pt x="2097" y="321"/>
                    </a:lnTo>
                    <a:lnTo>
                      <a:pt x="2083" y="300"/>
                    </a:lnTo>
                    <a:lnTo>
                      <a:pt x="2069" y="279"/>
                    </a:lnTo>
                    <a:lnTo>
                      <a:pt x="2054" y="258"/>
                    </a:lnTo>
                    <a:lnTo>
                      <a:pt x="2038" y="238"/>
                    </a:lnTo>
                    <a:lnTo>
                      <a:pt x="2021" y="218"/>
                    </a:lnTo>
                    <a:lnTo>
                      <a:pt x="2004" y="198"/>
                    </a:lnTo>
                    <a:lnTo>
                      <a:pt x="1984" y="178"/>
                    </a:lnTo>
                    <a:lnTo>
                      <a:pt x="1965" y="159"/>
                    </a:lnTo>
                    <a:lnTo>
                      <a:pt x="1944" y="139"/>
                    </a:lnTo>
                    <a:lnTo>
                      <a:pt x="1923" y="121"/>
                    </a:lnTo>
                    <a:lnTo>
                      <a:pt x="1900" y="103"/>
                    </a:lnTo>
                    <a:lnTo>
                      <a:pt x="1876" y="84"/>
                    </a:lnTo>
                    <a:lnTo>
                      <a:pt x="1853" y="67"/>
                    </a:lnTo>
                    <a:lnTo>
                      <a:pt x="1828" y="50"/>
                    </a:lnTo>
                    <a:lnTo>
                      <a:pt x="1802" y="33"/>
                    </a:lnTo>
                    <a:lnTo>
                      <a:pt x="1776" y="17"/>
                    </a:lnTo>
                    <a:lnTo>
                      <a:pt x="1749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44" name="Freeform 511"/>
              <p:cNvSpPr>
                <a:spLocks/>
              </p:cNvSpPr>
              <p:nvPr/>
            </p:nvSpPr>
            <p:spPr bwMode="auto">
              <a:xfrm>
                <a:off x="3936" y="2850"/>
                <a:ext cx="578" cy="68"/>
              </a:xfrm>
              <a:custGeom>
                <a:avLst/>
                <a:gdLst>
                  <a:gd name="T0" fmla="*/ 6 w 3861"/>
                  <a:gd name="T1" fmla="*/ 3 h 461"/>
                  <a:gd name="T2" fmla="*/ 17 w 3861"/>
                  <a:gd name="T3" fmla="*/ 9 h 461"/>
                  <a:gd name="T4" fmla="*/ 29 w 3861"/>
                  <a:gd name="T5" fmla="*/ 15 h 461"/>
                  <a:gd name="T6" fmla="*/ 42 w 3861"/>
                  <a:gd name="T7" fmla="*/ 21 h 461"/>
                  <a:gd name="T8" fmla="*/ 54 w 3861"/>
                  <a:gd name="T9" fmla="*/ 26 h 461"/>
                  <a:gd name="T10" fmla="*/ 68 w 3861"/>
                  <a:gd name="T11" fmla="*/ 31 h 461"/>
                  <a:gd name="T12" fmla="*/ 81 w 3861"/>
                  <a:gd name="T13" fmla="*/ 36 h 461"/>
                  <a:gd name="T14" fmla="*/ 95 w 3861"/>
                  <a:gd name="T15" fmla="*/ 40 h 461"/>
                  <a:gd name="T16" fmla="*/ 109 w 3861"/>
                  <a:gd name="T17" fmla="*/ 44 h 461"/>
                  <a:gd name="T18" fmla="*/ 124 w 3861"/>
                  <a:gd name="T19" fmla="*/ 48 h 461"/>
                  <a:gd name="T20" fmla="*/ 138 w 3861"/>
                  <a:gd name="T21" fmla="*/ 52 h 461"/>
                  <a:gd name="T22" fmla="*/ 153 w 3861"/>
                  <a:gd name="T23" fmla="*/ 55 h 461"/>
                  <a:gd name="T24" fmla="*/ 168 w 3861"/>
                  <a:gd name="T25" fmla="*/ 58 h 461"/>
                  <a:gd name="T26" fmla="*/ 183 w 3861"/>
                  <a:gd name="T27" fmla="*/ 60 h 461"/>
                  <a:gd name="T28" fmla="*/ 199 w 3861"/>
                  <a:gd name="T29" fmla="*/ 62 h 461"/>
                  <a:gd name="T30" fmla="*/ 214 w 3861"/>
                  <a:gd name="T31" fmla="*/ 64 h 461"/>
                  <a:gd name="T32" fmla="*/ 230 w 3861"/>
                  <a:gd name="T33" fmla="*/ 66 h 461"/>
                  <a:gd name="T34" fmla="*/ 245 w 3861"/>
                  <a:gd name="T35" fmla="*/ 67 h 461"/>
                  <a:gd name="T36" fmla="*/ 261 w 3861"/>
                  <a:gd name="T37" fmla="*/ 68 h 461"/>
                  <a:gd name="T38" fmla="*/ 277 w 3861"/>
                  <a:gd name="T39" fmla="*/ 68 h 461"/>
                  <a:gd name="T40" fmla="*/ 293 w 3861"/>
                  <a:gd name="T41" fmla="*/ 68 h 461"/>
                  <a:gd name="T42" fmla="*/ 309 w 3861"/>
                  <a:gd name="T43" fmla="*/ 68 h 461"/>
                  <a:gd name="T44" fmla="*/ 325 w 3861"/>
                  <a:gd name="T45" fmla="*/ 67 h 461"/>
                  <a:gd name="T46" fmla="*/ 340 w 3861"/>
                  <a:gd name="T47" fmla="*/ 66 h 461"/>
                  <a:gd name="T48" fmla="*/ 356 w 3861"/>
                  <a:gd name="T49" fmla="*/ 65 h 461"/>
                  <a:gd name="T50" fmla="*/ 372 w 3861"/>
                  <a:gd name="T51" fmla="*/ 63 h 461"/>
                  <a:gd name="T52" fmla="*/ 387 w 3861"/>
                  <a:gd name="T53" fmla="*/ 61 h 461"/>
                  <a:gd name="T54" fmla="*/ 402 w 3861"/>
                  <a:gd name="T55" fmla="*/ 59 h 461"/>
                  <a:gd name="T56" fmla="*/ 417 w 3861"/>
                  <a:gd name="T57" fmla="*/ 56 h 461"/>
                  <a:gd name="T58" fmla="*/ 432 w 3861"/>
                  <a:gd name="T59" fmla="*/ 53 h 461"/>
                  <a:gd name="T60" fmla="*/ 447 w 3861"/>
                  <a:gd name="T61" fmla="*/ 50 h 461"/>
                  <a:gd name="T62" fmla="*/ 462 w 3861"/>
                  <a:gd name="T63" fmla="*/ 46 h 461"/>
                  <a:gd name="T64" fmla="*/ 476 w 3861"/>
                  <a:gd name="T65" fmla="*/ 42 h 461"/>
                  <a:gd name="T66" fmla="*/ 490 w 3861"/>
                  <a:gd name="T67" fmla="*/ 38 h 461"/>
                  <a:gd name="T68" fmla="*/ 503 w 3861"/>
                  <a:gd name="T69" fmla="*/ 33 h 461"/>
                  <a:gd name="T70" fmla="*/ 517 w 3861"/>
                  <a:gd name="T71" fmla="*/ 29 h 461"/>
                  <a:gd name="T72" fmla="*/ 530 w 3861"/>
                  <a:gd name="T73" fmla="*/ 23 h 461"/>
                  <a:gd name="T74" fmla="*/ 543 w 3861"/>
                  <a:gd name="T75" fmla="*/ 18 h 461"/>
                  <a:gd name="T76" fmla="*/ 555 w 3861"/>
                  <a:gd name="T77" fmla="*/ 12 h 461"/>
                  <a:gd name="T78" fmla="*/ 566 w 3861"/>
                  <a:gd name="T79" fmla="*/ 6 h 461"/>
                  <a:gd name="T80" fmla="*/ 578 w 3861"/>
                  <a:gd name="T81" fmla="*/ 0 h 46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861" h="461">
                    <a:moveTo>
                      <a:pt x="0" y="0"/>
                    </a:moveTo>
                    <a:lnTo>
                      <a:pt x="38" y="21"/>
                    </a:lnTo>
                    <a:lnTo>
                      <a:pt x="77" y="42"/>
                    </a:lnTo>
                    <a:lnTo>
                      <a:pt x="115" y="62"/>
                    </a:lnTo>
                    <a:lnTo>
                      <a:pt x="155" y="83"/>
                    </a:lnTo>
                    <a:lnTo>
                      <a:pt x="196" y="102"/>
                    </a:lnTo>
                    <a:lnTo>
                      <a:pt x="237" y="122"/>
                    </a:lnTo>
                    <a:lnTo>
                      <a:pt x="279" y="140"/>
                    </a:lnTo>
                    <a:lnTo>
                      <a:pt x="322" y="158"/>
                    </a:lnTo>
                    <a:lnTo>
                      <a:pt x="364" y="177"/>
                    </a:lnTo>
                    <a:lnTo>
                      <a:pt x="409" y="194"/>
                    </a:lnTo>
                    <a:lnTo>
                      <a:pt x="453" y="211"/>
                    </a:lnTo>
                    <a:lnTo>
                      <a:pt x="498" y="227"/>
                    </a:lnTo>
                    <a:lnTo>
                      <a:pt x="543" y="242"/>
                    </a:lnTo>
                    <a:lnTo>
                      <a:pt x="589" y="259"/>
                    </a:lnTo>
                    <a:lnTo>
                      <a:pt x="635" y="273"/>
                    </a:lnTo>
                    <a:lnTo>
                      <a:pt x="682" y="287"/>
                    </a:lnTo>
                    <a:lnTo>
                      <a:pt x="729" y="301"/>
                    </a:lnTo>
                    <a:lnTo>
                      <a:pt x="777" y="314"/>
                    </a:lnTo>
                    <a:lnTo>
                      <a:pt x="825" y="326"/>
                    </a:lnTo>
                    <a:lnTo>
                      <a:pt x="874" y="338"/>
                    </a:lnTo>
                    <a:lnTo>
                      <a:pt x="923" y="350"/>
                    </a:lnTo>
                    <a:lnTo>
                      <a:pt x="972" y="361"/>
                    </a:lnTo>
                    <a:lnTo>
                      <a:pt x="1022" y="372"/>
                    </a:lnTo>
                    <a:lnTo>
                      <a:pt x="1071" y="381"/>
                    </a:lnTo>
                    <a:lnTo>
                      <a:pt x="1122" y="391"/>
                    </a:lnTo>
                    <a:lnTo>
                      <a:pt x="1173" y="400"/>
                    </a:lnTo>
                    <a:lnTo>
                      <a:pt x="1225" y="408"/>
                    </a:lnTo>
                    <a:lnTo>
                      <a:pt x="1275" y="416"/>
                    </a:lnTo>
                    <a:lnTo>
                      <a:pt x="1327" y="422"/>
                    </a:lnTo>
                    <a:lnTo>
                      <a:pt x="1379" y="429"/>
                    </a:lnTo>
                    <a:lnTo>
                      <a:pt x="1430" y="435"/>
                    </a:lnTo>
                    <a:lnTo>
                      <a:pt x="1482" y="441"/>
                    </a:lnTo>
                    <a:lnTo>
                      <a:pt x="1535" y="445"/>
                    </a:lnTo>
                    <a:lnTo>
                      <a:pt x="1588" y="449"/>
                    </a:lnTo>
                    <a:lnTo>
                      <a:pt x="1639" y="453"/>
                    </a:lnTo>
                    <a:lnTo>
                      <a:pt x="1692" y="456"/>
                    </a:lnTo>
                    <a:lnTo>
                      <a:pt x="1745" y="458"/>
                    </a:lnTo>
                    <a:lnTo>
                      <a:pt x="1798" y="460"/>
                    </a:lnTo>
                    <a:lnTo>
                      <a:pt x="1851" y="461"/>
                    </a:lnTo>
                    <a:lnTo>
                      <a:pt x="1904" y="461"/>
                    </a:lnTo>
                    <a:lnTo>
                      <a:pt x="1957" y="461"/>
                    </a:lnTo>
                    <a:lnTo>
                      <a:pt x="2010" y="461"/>
                    </a:lnTo>
                    <a:lnTo>
                      <a:pt x="2063" y="460"/>
                    </a:lnTo>
                    <a:lnTo>
                      <a:pt x="2116" y="458"/>
                    </a:lnTo>
                    <a:lnTo>
                      <a:pt x="2169" y="456"/>
                    </a:lnTo>
                    <a:lnTo>
                      <a:pt x="2222" y="453"/>
                    </a:lnTo>
                    <a:lnTo>
                      <a:pt x="2273" y="449"/>
                    </a:lnTo>
                    <a:lnTo>
                      <a:pt x="2326" y="445"/>
                    </a:lnTo>
                    <a:lnTo>
                      <a:pt x="2378" y="441"/>
                    </a:lnTo>
                    <a:lnTo>
                      <a:pt x="2431" y="435"/>
                    </a:lnTo>
                    <a:lnTo>
                      <a:pt x="2482" y="429"/>
                    </a:lnTo>
                    <a:lnTo>
                      <a:pt x="2534" y="422"/>
                    </a:lnTo>
                    <a:lnTo>
                      <a:pt x="2586" y="416"/>
                    </a:lnTo>
                    <a:lnTo>
                      <a:pt x="2636" y="408"/>
                    </a:lnTo>
                    <a:lnTo>
                      <a:pt x="2688" y="400"/>
                    </a:lnTo>
                    <a:lnTo>
                      <a:pt x="2739" y="391"/>
                    </a:lnTo>
                    <a:lnTo>
                      <a:pt x="2788" y="381"/>
                    </a:lnTo>
                    <a:lnTo>
                      <a:pt x="2839" y="372"/>
                    </a:lnTo>
                    <a:lnTo>
                      <a:pt x="2889" y="361"/>
                    </a:lnTo>
                    <a:lnTo>
                      <a:pt x="2938" y="350"/>
                    </a:lnTo>
                    <a:lnTo>
                      <a:pt x="2987" y="338"/>
                    </a:lnTo>
                    <a:lnTo>
                      <a:pt x="3035" y="326"/>
                    </a:lnTo>
                    <a:lnTo>
                      <a:pt x="3084" y="314"/>
                    </a:lnTo>
                    <a:lnTo>
                      <a:pt x="3131" y="301"/>
                    </a:lnTo>
                    <a:lnTo>
                      <a:pt x="3179" y="287"/>
                    </a:lnTo>
                    <a:lnTo>
                      <a:pt x="3226" y="273"/>
                    </a:lnTo>
                    <a:lnTo>
                      <a:pt x="3272" y="259"/>
                    </a:lnTo>
                    <a:lnTo>
                      <a:pt x="3318" y="242"/>
                    </a:lnTo>
                    <a:lnTo>
                      <a:pt x="3363" y="227"/>
                    </a:lnTo>
                    <a:lnTo>
                      <a:pt x="3408" y="211"/>
                    </a:lnTo>
                    <a:lnTo>
                      <a:pt x="3452" y="194"/>
                    </a:lnTo>
                    <a:lnTo>
                      <a:pt x="3496" y="177"/>
                    </a:lnTo>
                    <a:lnTo>
                      <a:pt x="3539" y="158"/>
                    </a:lnTo>
                    <a:lnTo>
                      <a:pt x="3582" y="140"/>
                    </a:lnTo>
                    <a:lnTo>
                      <a:pt x="3624" y="122"/>
                    </a:lnTo>
                    <a:lnTo>
                      <a:pt x="3665" y="102"/>
                    </a:lnTo>
                    <a:lnTo>
                      <a:pt x="3705" y="83"/>
                    </a:lnTo>
                    <a:lnTo>
                      <a:pt x="3744" y="62"/>
                    </a:lnTo>
                    <a:lnTo>
                      <a:pt x="3784" y="42"/>
                    </a:lnTo>
                    <a:lnTo>
                      <a:pt x="3823" y="21"/>
                    </a:lnTo>
                    <a:lnTo>
                      <a:pt x="3861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45" name="Freeform 512"/>
              <p:cNvSpPr>
                <a:spLocks/>
              </p:cNvSpPr>
              <p:nvPr/>
            </p:nvSpPr>
            <p:spPr bwMode="auto">
              <a:xfrm>
                <a:off x="3767" y="2947"/>
                <a:ext cx="50" cy="139"/>
              </a:xfrm>
              <a:custGeom>
                <a:avLst/>
                <a:gdLst>
                  <a:gd name="T0" fmla="*/ 0 w 332"/>
                  <a:gd name="T1" fmla="*/ 139 h 925"/>
                  <a:gd name="T2" fmla="*/ 3 w 332"/>
                  <a:gd name="T3" fmla="*/ 137 h 925"/>
                  <a:gd name="T4" fmla="*/ 7 w 332"/>
                  <a:gd name="T5" fmla="*/ 135 h 925"/>
                  <a:gd name="T6" fmla="*/ 10 w 332"/>
                  <a:gd name="T7" fmla="*/ 133 h 925"/>
                  <a:gd name="T8" fmla="*/ 14 w 332"/>
                  <a:gd name="T9" fmla="*/ 130 h 925"/>
                  <a:gd name="T10" fmla="*/ 17 w 332"/>
                  <a:gd name="T11" fmla="*/ 128 h 925"/>
                  <a:gd name="T12" fmla="*/ 20 w 332"/>
                  <a:gd name="T13" fmla="*/ 125 h 925"/>
                  <a:gd name="T14" fmla="*/ 22 w 332"/>
                  <a:gd name="T15" fmla="*/ 123 h 925"/>
                  <a:gd name="T16" fmla="*/ 25 w 332"/>
                  <a:gd name="T17" fmla="*/ 120 h 925"/>
                  <a:gd name="T18" fmla="*/ 28 w 332"/>
                  <a:gd name="T19" fmla="*/ 118 h 925"/>
                  <a:gd name="T20" fmla="*/ 30 w 332"/>
                  <a:gd name="T21" fmla="*/ 115 h 925"/>
                  <a:gd name="T22" fmla="*/ 33 w 332"/>
                  <a:gd name="T23" fmla="*/ 113 h 925"/>
                  <a:gd name="T24" fmla="*/ 35 w 332"/>
                  <a:gd name="T25" fmla="*/ 110 h 925"/>
                  <a:gd name="T26" fmla="*/ 37 w 332"/>
                  <a:gd name="T27" fmla="*/ 107 h 925"/>
                  <a:gd name="T28" fmla="*/ 39 w 332"/>
                  <a:gd name="T29" fmla="*/ 104 h 925"/>
                  <a:gd name="T30" fmla="*/ 41 w 332"/>
                  <a:gd name="T31" fmla="*/ 102 h 925"/>
                  <a:gd name="T32" fmla="*/ 42 w 332"/>
                  <a:gd name="T33" fmla="*/ 99 h 925"/>
                  <a:gd name="T34" fmla="*/ 44 w 332"/>
                  <a:gd name="T35" fmla="*/ 96 h 925"/>
                  <a:gd name="T36" fmla="*/ 45 w 332"/>
                  <a:gd name="T37" fmla="*/ 93 h 925"/>
                  <a:gd name="T38" fmla="*/ 46 w 332"/>
                  <a:gd name="T39" fmla="*/ 90 h 925"/>
                  <a:gd name="T40" fmla="*/ 47 w 332"/>
                  <a:gd name="T41" fmla="*/ 87 h 925"/>
                  <a:gd name="T42" fmla="*/ 48 w 332"/>
                  <a:gd name="T43" fmla="*/ 84 h 925"/>
                  <a:gd name="T44" fmla="*/ 49 w 332"/>
                  <a:gd name="T45" fmla="*/ 81 h 925"/>
                  <a:gd name="T46" fmla="*/ 49 w 332"/>
                  <a:gd name="T47" fmla="*/ 78 h 925"/>
                  <a:gd name="T48" fmla="*/ 50 w 332"/>
                  <a:gd name="T49" fmla="*/ 75 h 925"/>
                  <a:gd name="T50" fmla="*/ 50 w 332"/>
                  <a:gd name="T51" fmla="*/ 73 h 925"/>
                  <a:gd name="T52" fmla="*/ 50 w 332"/>
                  <a:gd name="T53" fmla="*/ 70 h 925"/>
                  <a:gd name="T54" fmla="*/ 50 w 332"/>
                  <a:gd name="T55" fmla="*/ 67 h 925"/>
                  <a:gd name="T56" fmla="*/ 50 w 332"/>
                  <a:gd name="T57" fmla="*/ 64 h 925"/>
                  <a:gd name="T58" fmla="*/ 49 w 332"/>
                  <a:gd name="T59" fmla="*/ 61 h 925"/>
                  <a:gd name="T60" fmla="*/ 49 w 332"/>
                  <a:gd name="T61" fmla="*/ 58 h 925"/>
                  <a:gd name="T62" fmla="*/ 48 w 332"/>
                  <a:gd name="T63" fmla="*/ 55 h 925"/>
                  <a:gd name="T64" fmla="*/ 47 w 332"/>
                  <a:gd name="T65" fmla="*/ 52 h 925"/>
                  <a:gd name="T66" fmla="*/ 46 w 332"/>
                  <a:gd name="T67" fmla="*/ 49 h 925"/>
                  <a:gd name="T68" fmla="*/ 45 w 332"/>
                  <a:gd name="T69" fmla="*/ 46 h 925"/>
                  <a:gd name="T70" fmla="*/ 44 w 332"/>
                  <a:gd name="T71" fmla="*/ 43 h 925"/>
                  <a:gd name="T72" fmla="*/ 42 w 332"/>
                  <a:gd name="T73" fmla="*/ 40 h 925"/>
                  <a:gd name="T74" fmla="*/ 41 w 332"/>
                  <a:gd name="T75" fmla="*/ 37 h 925"/>
                  <a:gd name="T76" fmla="*/ 39 w 332"/>
                  <a:gd name="T77" fmla="*/ 35 h 925"/>
                  <a:gd name="T78" fmla="*/ 37 w 332"/>
                  <a:gd name="T79" fmla="*/ 32 h 925"/>
                  <a:gd name="T80" fmla="*/ 35 w 332"/>
                  <a:gd name="T81" fmla="*/ 29 h 925"/>
                  <a:gd name="T82" fmla="*/ 33 w 332"/>
                  <a:gd name="T83" fmla="*/ 27 h 925"/>
                  <a:gd name="T84" fmla="*/ 30 w 332"/>
                  <a:gd name="T85" fmla="*/ 24 h 925"/>
                  <a:gd name="T86" fmla="*/ 28 w 332"/>
                  <a:gd name="T87" fmla="*/ 21 h 925"/>
                  <a:gd name="T88" fmla="*/ 25 w 332"/>
                  <a:gd name="T89" fmla="*/ 19 h 925"/>
                  <a:gd name="T90" fmla="*/ 22 w 332"/>
                  <a:gd name="T91" fmla="*/ 16 h 925"/>
                  <a:gd name="T92" fmla="*/ 20 w 332"/>
                  <a:gd name="T93" fmla="*/ 14 h 925"/>
                  <a:gd name="T94" fmla="*/ 17 w 332"/>
                  <a:gd name="T95" fmla="*/ 11 h 925"/>
                  <a:gd name="T96" fmla="*/ 14 w 332"/>
                  <a:gd name="T97" fmla="*/ 9 h 925"/>
                  <a:gd name="T98" fmla="*/ 10 w 332"/>
                  <a:gd name="T99" fmla="*/ 7 h 925"/>
                  <a:gd name="T100" fmla="*/ 7 w 332"/>
                  <a:gd name="T101" fmla="*/ 4 h 925"/>
                  <a:gd name="T102" fmla="*/ 3 w 332"/>
                  <a:gd name="T103" fmla="*/ 2 h 925"/>
                  <a:gd name="T104" fmla="*/ 0 w 332"/>
                  <a:gd name="T105" fmla="*/ 0 h 92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332" h="925">
                    <a:moveTo>
                      <a:pt x="0" y="925"/>
                    </a:moveTo>
                    <a:lnTo>
                      <a:pt x="23" y="911"/>
                    </a:lnTo>
                    <a:lnTo>
                      <a:pt x="47" y="896"/>
                    </a:lnTo>
                    <a:lnTo>
                      <a:pt x="69" y="882"/>
                    </a:lnTo>
                    <a:lnTo>
                      <a:pt x="90" y="866"/>
                    </a:lnTo>
                    <a:lnTo>
                      <a:pt x="111" y="851"/>
                    </a:lnTo>
                    <a:lnTo>
                      <a:pt x="131" y="835"/>
                    </a:lnTo>
                    <a:lnTo>
                      <a:pt x="149" y="818"/>
                    </a:lnTo>
                    <a:lnTo>
                      <a:pt x="168" y="801"/>
                    </a:lnTo>
                    <a:lnTo>
                      <a:pt x="185" y="784"/>
                    </a:lnTo>
                    <a:lnTo>
                      <a:pt x="201" y="767"/>
                    </a:lnTo>
                    <a:lnTo>
                      <a:pt x="217" y="749"/>
                    </a:lnTo>
                    <a:lnTo>
                      <a:pt x="231" y="731"/>
                    </a:lnTo>
                    <a:lnTo>
                      <a:pt x="245" y="713"/>
                    </a:lnTo>
                    <a:lnTo>
                      <a:pt x="257" y="694"/>
                    </a:lnTo>
                    <a:lnTo>
                      <a:pt x="269" y="676"/>
                    </a:lnTo>
                    <a:lnTo>
                      <a:pt x="280" y="658"/>
                    </a:lnTo>
                    <a:lnTo>
                      <a:pt x="289" y="638"/>
                    </a:lnTo>
                    <a:lnTo>
                      <a:pt x="298" y="619"/>
                    </a:lnTo>
                    <a:lnTo>
                      <a:pt x="306" y="601"/>
                    </a:lnTo>
                    <a:lnTo>
                      <a:pt x="313" y="581"/>
                    </a:lnTo>
                    <a:lnTo>
                      <a:pt x="319" y="562"/>
                    </a:lnTo>
                    <a:lnTo>
                      <a:pt x="323" y="541"/>
                    </a:lnTo>
                    <a:lnTo>
                      <a:pt x="326" y="522"/>
                    </a:lnTo>
                    <a:lnTo>
                      <a:pt x="329" y="502"/>
                    </a:lnTo>
                    <a:lnTo>
                      <a:pt x="330" y="483"/>
                    </a:lnTo>
                    <a:lnTo>
                      <a:pt x="332" y="463"/>
                    </a:lnTo>
                    <a:lnTo>
                      <a:pt x="330" y="443"/>
                    </a:lnTo>
                    <a:lnTo>
                      <a:pt x="329" y="424"/>
                    </a:lnTo>
                    <a:lnTo>
                      <a:pt x="326" y="403"/>
                    </a:lnTo>
                    <a:lnTo>
                      <a:pt x="323" y="384"/>
                    </a:lnTo>
                    <a:lnTo>
                      <a:pt x="319" y="364"/>
                    </a:lnTo>
                    <a:lnTo>
                      <a:pt x="313" y="345"/>
                    </a:lnTo>
                    <a:lnTo>
                      <a:pt x="306" y="326"/>
                    </a:lnTo>
                    <a:lnTo>
                      <a:pt x="298" y="306"/>
                    </a:lnTo>
                    <a:lnTo>
                      <a:pt x="289" y="287"/>
                    </a:lnTo>
                    <a:lnTo>
                      <a:pt x="280" y="269"/>
                    </a:lnTo>
                    <a:lnTo>
                      <a:pt x="269" y="249"/>
                    </a:lnTo>
                    <a:lnTo>
                      <a:pt x="257" y="231"/>
                    </a:lnTo>
                    <a:lnTo>
                      <a:pt x="245" y="212"/>
                    </a:lnTo>
                    <a:lnTo>
                      <a:pt x="231" y="194"/>
                    </a:lnTo>
                    <a:lnTo>
                      <a:pt x="217" y="177"/>
                    </a:lnTo>
                    <a:lnTo>
                      <a:pt x="201" y="159"/>
                    </a:lnTo>
                    <a:lnTo>
                      <a:pt x="185" y="141"/>
                    </a:lnTo>
                    <a:lnTo>
                      <a:pt x="168" y="125"/>
                    </a:lnTo>
                    <a:lnTo>
                      <a:pt x="149" y="108"/>
                    </a:lnTo>
                    <a:lnTo>
                      <a:pt x="131" y="92"/>
                    </a:lnTo>
                    <a:lnTo>
                      <a:pt x="111" y="76"/>
                    </a:lnTo>
                    <a:lnTo>
                      <a:pt x="90" y="59"/>
                    </a:lnTo>
                    <a:lnTo>
                      <a:pt x="69" y="44"/>
                    </a:lnTo>
                    <a:lnTo>
                      <a:pt x="47" y="29"/>
                    </a:lnTo>
                    <a:lnTo>
                      <a:pt x="23" y="1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46" name="Freeform 513"/>
              <p:cNvSpPr>
                <a:spLocks/>
              </p:cNvSpPr>
              <p:nvPr/>
            </p:nvSpPr>
            <p:spPr bwMode="auto">
              <a:xfrm>
                <a:off x="3767" y="2996"/>
                <a:ext cx="44" cy="45"/>
              </a:xfrm>
              <a:custGeom>
                <a:avLst/>
                <a:gdLst>
                  <a:gd name="T0" fmla="*/ 44 w 295"/>
                  <a:gd name="T1" fmla="*/ 45 h 299"/>
                  <a:gd name="T2" fmla="*/ 43 w 295"/>
                  <a:gd name="T3" fmla="*/ 42 h 299"/>
                  <a:gd name="T4" fmla="*/ 41 w 295"/>
                  <a:gd name="T5" fmla="*/ 39 h 299"/>
                  <a:gd name="T6" fmla="*/ 40 w 295"/>
                  <a:gd name="T7" fmla="*/ 37 h 299"/>
                  <a:gd name="T8" fmla="*/ 38 w 295"/>
                  <a:gd name="T9" fmla="*/ 34 h 299"/>
                  <a:gd name="T10" fmla="*/ 36 w 295"/>
                  <a:gd name="T11" fmla="*/ 31 h 299"/>
                  <a:gd name="T12" fmla="*/ 34 w 295"/>
                  <a:gd name="T13" fmla="*/ 28 h 299"/>
                  <a:gd name="T14" fmla="*/ 32 w 295"/>
                  <a:gd name="T15" fmla="*/ 26 h 299"/>
                  <a:gd name="T16" fmla="*/ 30 w 295"/>
                  <a:gd name="T17" fmla="*/ 23 h 299"/>
                  <a:gd name="T18" fmla="*/ 27 w 295"/>
                  <a:gd name="T19" fmla="*/ 21 h 299"/>
                  <a:gd name="T20" fmla="*/ 25 w 295"/>
                  <a:gd name="T21" fmla="*/ 18 h 299"/>
                  <a:gd name="T22" fmla="*/ 22 w 295"/>
                  <a:gd name="T23" fmla="*/ 16 h 299"/>
                  <a:gd name="T24" fmla="*/ 19 w 295"/>
                  <a:gd name="T25" fmla="*/ 13 h 299"/>
                  <a:gd name="T26" fmla="*/ 16 w 295"/>
                  <a:gd name="T27" fmla="*/ 11 h 299"/>
                  <a:gd name="T28" fmla="*/ 13 w 295"/>
                  <a:gd name="T29" fmla="*/ 9 h 299"/>
                  <a:gd name="T30" fmla="*/ 10 w 295"/>
                  <a:gd name="T31" fmla="*/ 6 h 299"/>
                  <a:gd name="T32" fmla="*/ 7 w 295"/>
                  <a:gd name="T33" fmla="*/ 4 h 299"/>
                  <a:gd name="T34" fmla="*/ 3 w 295"/>
                  <a:gd name="T35" fmla="*/ 2 h 299"/>
                  <a:gd name="T36" fmla="*/ 0 w 295"/>
                  <a:gd name="T37" fmla="*/ 0 h 29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95" h="299">
                    <a:moveTo>
                      <a:pt x="295" y="299"/>
                    </a:moveTo>
                    <a:lnTo>
                      <a:pt x="286" y="280"/>
                    </a:lnTo>
                    <a:lnTo>
                      <a:pt x="277" y="262"/>
                    </a:lnTo>
                    <a:lnTo>
                      <a:pt x="266" y="243"/>
                    </a:lnTo>
                    <a:lnTo>
                      <a:pt x="254" y="225"/>
                    </a:lnTo>
                    <a:lnTo>
                      <a:pt x="242" y="208"/>
                    </a:lnTo>
                    <a:lnTo>
                      <a:pt x="228" y="189"/>
                    </a:lnTo>
                    <a:lnTo>
                      <a:pt x="214" y="172"/>
                    </a:lnTo>
                    <a:lnTo>
                      <a:pt x="199" y="155"/>
                    </a:lnTo>
                    <a:lnTo>
                      <a:pt x="183" y="138"/>
                    </a:lnTo>
                    <a:lnTo>
                      <a:pt x="166" y="122"/>
                    </a:lnTo>
                    <a:lnTo>
                      <a:pt x="147" y="105"/>
                    </a:lnTo>
                    <a:lnTo>
                      <a:pt x="129" y="89"/>
                    </a:lnTo>
                    <a:lnTo>
                      <a:pt x="109" y="73"/>
                    </a:lnTo>
                    <a:lnTo>
                      <a:pt x="89" y="58"/>
                    </a:lnTo>
                    <a:lnTo>
                      <a:pt x="67" y="43"/>
                    </a:lnTo>
                    <a:lnTo>
                      <a:pt x="46" y="28"/>
                    </a:lnTo>
                    <a:lnTo>
                      <a:pt x="23" y="14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47" name="Freeform 514"/>
              <p:cNvSpPr>
                <a:spLocks/>
              </p:cNvSpPr>
              <p:nvPr/>
            </p:nvSpPr>
            <p:spPr bwMode="auto">
              <a:xfrm>
                <a:off x="4514" y="2910"/>
                <a:ext cx="120" cy="167"/>
              </a:xfrm>
              <a:custGeom>
                <a:avLst/>
                <a:gdLst>
                  <a:gd name="T0" fmla="*/ 0 w 799"/>
                  <a:gd name="T1" fmla="*/ 167 h 1115"/>
                  <a:gd name="T2" fmla="*/ 6 w 799"/>
                  <a:gd name="T3" fmla="*/ 164 h 1115"/>
                  <a:gd name="T4" fmla="*/ 11 w 799"/>
                  <a:gd name="T5" fmla="*/ 161 h 1115"/>
                  <a:gd name="T6" fmla="*/ 16 w 799"/>
                  <a:gd name="T7" fmla="*/ 157 h 1115"/>
                  <a:gd name="T8" fmla="*/ 21 w 799"/>
                  <a:gd name="T9" fmla="*/ 154 h 1115"/>
                  <a:gd name="T10" fmla="*/ 26 w 799"/>
                  <a:gd name="T11" fmla="*/ 150 h 1115"/>
                  <a:gd name="T12" fmla="*/ 31 w 799"/>
                  <a:gd name="T13" fmla="*/ 147 h 1115"/>
                  <a:gd name="T14" fmla="*/ 36 w 799"/>
                  <a:gd name="T15" fmla="*/ 143 h 1115"/>
                  <a:gd name="T16" fmla="*/ 41 w 799"/>
                  <a:gd name="T17" fmla="*/ 140 h 1115"/>
                  <a:gd name="T18" fmla="*/ 45 w 799"/>
                  <a:gd name="T19" fmla="*/ 136 h 1115"/>
                  <a:gd name="T20" fmla="*/ 50 w 799"/>
                  <a:gd name="T21" fmla="*/ 132 h 1115"/>
                  <a:gd name="T22" fmla="*/ 54 w 799"/>
                  <a:gd name="T23" fmla="*/ 129 h 1115"/>
                  <a:gd name="T24" fmla="*/ 58 w 799"/>
                  <a:gd name="T25" fmla="*/ 125 h 1115"/>
                  <a:gd name="T26" fmla="*/ 62 w 799"/>
                  <a:gd name="T27" fmla="*/ 121 h 1115"/>
                  <a:gd name="T28" fmla="*/ 66 w 799"/>
                  <a:gd name="T29" fmla="*/ 117 h 1115"/>
                  <a:gd name="T30" fmla="*/ 70 w 799"/>
                  <a:gd name="T31" fmla="*/ 113 h 1115"/>
                  <a:gd name="T32" fmla="*/ 74 w 799"/>
                  <a:gd name="T33" fmla="*/ 109 h 1115"/>
                  <a:gd name="T34" fmla="*/ 77 w 799"/>
                  <a:gd name="T35" fmla="*/ 105 h 1115"/>
                  <a:gd name="T36" fmla="*/ 81 w 799"/>
                  <a:gd name="T37" fmla="*/ 101 h 1115"/>
                  <a:gd name="T38" fmla="*/ 84 w 799"/>
                  <a:gd name="T39" fmla="*/ 97 h 1115"/>
                  <a:gd name="T40" fmla="*/ 87 w 799"/>
                  <a:gd name="T41" fmla="*/ 93 h 1115"/>
                  <a:gd name="T42" fmla="*/ 90 w 799"/>
                  <a:gd name="T43" fmla="*/ 88 h 1115"/>
                  <a:gd name="T44" fmla="*/ 93 w 799"/>
                  <a:gd name="T45" fmla="*/ 84 h 1115"/>
                  <a:gd name="T46" fmla="*/ 96 w 799"/>
                  <a:gd name="T47" fmla="*/ 80 h 1115"/>
                  <a:gd name="T48" fmla="*/ 98 w 799"/>
                  <a:gd name="T49" fmla="*/ 76 h 1115"/>
                  <a:gd name="T50" fmla="*/ 101 w 799"/>
                  <a:gd name="T51" fmla="*/ 71 h 1115"/>
                  <a:gd name="T52" fmla="*/ 103 w 799"/>
                  <a:gd name="T53" fmla="*/ 67 h 1115"/>
                  <a:gd name="T54" fmla="*/ 105 w 799"/>
                  <a:gd name="T55" fmla="*/ 63 h 1115"/>
                  <a:gd name="T56" fmla="*/ 107 w 799"/>
                  <a:gd name="T57" fmla="*/ 58 h 1115"/>
                  <a:gd name="T58" fmla="*/ 109 w 799"/>
                  <a:gd name="T59" fmla="*/ 54 h 1115"/>
                  <a:gd name="T60" fmla="*/ 111 w 799"/>
                  <a:gd name="T61" fmla="*/ 49 h 1115"/>
                  <a:gd name="T62" fmla="*/ 112 w 799"/>
                  <a:gd name="T63" fmla="*/ 45 h 1115"/>
                  <a:gd name="T64" fmla="*/ 114 w 799"/>
                  <a:gd name="T65" fmla="*/ 41 h 1115"/>
                  <a:gd name="T66" fmla="*/ 115 w 799"/>
                  <a:gd name="T67" fmla="*/ 36 h 1115"/>
                  <a:gd name="T68" fmla="*/ 116 w 799"/>
                  <a:gd name="T69" fmla="*/ 32 h 1115"/>
                  <a:gd name="T70" fmla="*/ 117 w 799"/>
                  <a:gd name="T71" fmla="*/ 27 h 1115"/>
                  <a:gd name="T72" fmla="*/ 118 w 799"/>
                  <a:gd name="T73" fmla="*/ 23 h 1115"/>
                  <a:gd name="T74" fmla="*/ 119 w 799"/>
                  <a:gd name="T75" fmla="*/ 18 h 1115"/>
                  <a:gd name="T76" fmla="*/ 119 w 799"/>
                  <a:gd name="T77" fmla="*/ 14 h 1115"/>
                  <a:gd name="T78" fmla="*/ 120 w 799"/>
                  <a:gd name="T79" fmla="*/ 9 h 1115"/>
                  <a:gd name="T80" fmla="*/ 120 w 799"/>
                  <a:gd name="T81" fmla="*/ 5 h 1115"/>
                  <a:gd name="T82" fmla="*/ 120 w 799"/>
                  <a:gd name="T83" fmla="*/ 0 h 111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799" h="1115">
                    <a:moveTo>
                      <a:pt x="0" y="1115"/>
                    </a:moveTo>
                    <a:lnTo>
                      <a:pt x="37" y="1094"/>
                    </a:lnTo>
                    <a:lnTo>
                      <a:pt x="72" y="1072"/>
                    </a:lnTo>
                    <a:lnTo>
                      <a:pt x="107" y="1049"/>
                    </a:lnTo>
                    <a:lnTo>
                      <a:pt x="141" y="1027"/>
                    </a:lnTo>
                    <a:lnTo>
                      <a:pt x="176" y="1004"/>
                    </a:lnTo>
                    <a:lnTo>
                      <a:pt x="208" y="980"/>
                    </a:lnTo>
                    <a:lnTo>
                      <a:pt x="240" y="957"/>
                    </a:lnTo>
                    <a:lnTo>
                      <a:pt x="272" y="932"/>
                    </a:lnTo>
                    <a:lnTo>
                      <a:pt x="302" y="908"/>
                    </a:lnTo>
                    <a:lnTo>
                      <a:pt x="332" y="883"/>
                    </a:lnTo>
                    <a:lnTo>
                      <a:pt x="360" y="858"/>
                    </a:lnTo>
                    <a:lnTo>
                      <a:pt x="388" y="833"/>
                    </a:lnTo>
                    <a:lnTo>
                      <a:pt x="416" y="807"/>
                    </a:lnTo>
                    <a:lnTo>
                      <a:pt x="442" y="780"/>
                    </a:lnTo>
                    <a:lnTo>
                      <a:pt x="468" y="754"/>
                    </a:lnTo>
                    <a:lnTo>
                      <a:pt x="491" y="727"/>
                    </a:lnTo>
                    <a:lnTo>
                      <a:pt x="515" y="700"/>
                    </a:lnTo>
                    <a:lnTo>
                      <a:pt x="538" y="673"/>
                    </a:lnTo>
                    <a:lnTo>
                      <a:pt x="560" y="646"/>
                    </a:lnTo>
                    <a:lnTo>
                      <a:pt x="581" y="618"/>
                    </a:lnTo>
                    <a:lnTo>
                      <a:pt x="601" y="590"/>
                    </a:lnTo>
                    <a:lnTo>
                      <a:pt x="620" y="562"/>
                    </a:lnTo>
                    <a:lnTo>
                      <a:pt x="638" y="534"/>
                    </a:lnTo>
                    <a:lnTo>
                      <a:pt x="655" y="505"/>
                    </a:lnTo>
                    <a:lnTo>
                      <a:pt x="671" y="476"/>
                    </a:lnTo>
                    <a:lnTo>
                      <a:pt x="686" y="448"/>
                    </a:lnTo>
                    <a:lnTo>
                      <a:pt x="702" y="419"/>
                    </a:lnTo>
                    <a:lnTo>
                      <a:pt x="715" y="390"/>
                    </a:lnTo>
                    <a:lnTo>
                      <a:pt x="727" y="359"/>
                    </a:lnTo>
                    <a:lnTo>
                      <a:pt x="738" y="330"/>
                    </a:lnTo>
                    <a:lnTo>
                      <a:pt x="749" y="301"/>
                    </a:lnTo>
                    <a:lnTo>
                      <a:pt x="759" y="271"/>
                    </a:lnTo>
                    <a:lnTo>
                      <a:pt x="767" y="241"/>
                    </a:lnTo>
                    <a:lnTo>
                      <a:pt x="775" y="212"/>
                    </a:lnTo>
                    <a:lnTo>
                      <a:pt x="781" y="182"/>
                    </a:lnTo>
                    <a:lnTo>
                      <a:pt x="787" y="151"/>
                    </a:lnTo>
                    <a:lnTo>
                      <a:pt x="791" y="121"/>
                    </a:lnTo>
                    <a:lnTo>
                      <a:pt x="794" y="91"/>
                    </a:lnTo>
                    <a:lnTo>
                      <a:pt x="796" y="61"/>
                    </a:lnTo>
                    <a:lnTo>
                      <a:pt x="799" y="31"/>
                    </a:lnTo>
                    <a:lnTo>
                      <a:pt x="799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48" name="Freeform 515"/>
              <p:cNvSpPr>
                <a:spLocks/>
              </p:cNvSpPr>
              <p:nvPr/>
            </p:nvSpPr>
            <p:spPr bwMode="auto">
              <a:xfrm>
                <a:off x="3703" y="3032"/>
                <a:ext cx="24" cy="66"/>
              </a:xfrm>
              <a:custGeom>
                <a:avLst/>
                <a:gdLst>
                  <a:gd name="T0" fmla="*/ 0 w 156"/>
                  <a:gd name="T1" fmla="*/ 66 h 436"/>
                  <a:gd name="T2" fmla="*/ 2 w 156"/>
                  <a:gd name="T3" fmla="*/ 64 h 436"/>
                  <a:gd name="T4" fmla="*/ 5 w 156"/>
                  <a:gd name="T5" fmla="*/ 63 h 436"/>
                  <a:gd name="T6" fmla="*/ 7 w 156"/>
                  <a:gd name="T7" fmla="*/ 61 h 436"/>
                  <a:gd name="T8" fmla="*/ 9 w 156"/>
                  <a:gd name="T9" fmla="*/ 60 h 436"/>
                  <a:gd name="T10" fmla="*/ 11 w 156"/>
                  <a:gd name="T11" fmla="*/ 58 h 436"/>
                  <a:gd name="T12" fmla="*/ 13 w 156"/>
                  <a:gd name="T13" fmla="*/ 56 h 436"/>
                  <a:gd name="T14" fmla="*/ 15 w 156"/>
                  <a:gd name="T15" fmla="*/ 55 h 436"/>
                  <a:gd name="T16" fmla="*/ 16 w 156"/>
                  <a:gd name="T17" fmla="*/ 53 h 436"/>
                  <a:gd name="T18" fmla="*/ 18 w 156"/>
                  <a:gd name="T19" fmla="*/ 51 h 436"/>
                  <a:gd name="T20" fmla="*/ 19 w 156"/>
                  <a:gd name="T21" fmla="*/ 49 h 436"/>
                  <a:gd name="T22" fmla="*/ 20 w 156"/>
                  <a:gd name="T23" fmla="*/ 47 h 436"/>
                  <a:gd name="T24" fmla="*/ 21 w 156"/>
                  <a:gd name="T25" fmla="*/ 45 h 436"/>
                  <a:gd name="T26" fmla="*/ 22 w 156"/>
                  <a:gd name="T27" fmla="*/ 43 h 436"/>
                  <a:gd name="T28" fmla="*/ 23 w 156"/>
                  <a:gd name="T29" fmla="*/ 41 h 436"/>
                  <a:gd name="T30" fmla="*/ 23 w 156"/>
                  <a:gd name="T31" fmla="*/ 39 h 436"/>
                  <a:gd name="T32" fmla="*/ 24 w 156"/>
                  <a:gd name="T33" fmla="*/ 37 h 436"/>
                  <a:gd name="T34" fmla="*/ 24 w 156"/>
                  <a:gd name="T35" fmla="*/ 35 h 436"/>
                  <a:gd name="T36" fmla="*/ 24 w 156"/>
                  <a:gd name="T37" fmla="*/ 33 h 436"/>
                  <a:gd name="T38" fmla="*/ 24 w 156"/>
                  <a:gd name="T39" fmla="*/ 31 h 436"/>
                  <a:gd name="T40" fmla="*/ 24 w 156"/>
                  <a:gd name="T41" fmla="*/ 29 h 436"/>
                  <a:gd name="T42" fmla="*/ 23 w 156"/>
                  <a:gd name="T43" fmla="*/ 27 h 436"/>
                  <a:gd name="T44" fmla="*/ 23 w 156"/>
                  <a:gd name="T45" fmla="*/ 25 h 436"/>
                  <a:gd name="T46" fmla="*/ 22 w 156"/>
                  <a:gd name="T47" fmla="*/ 23 h 436"/>
                  <a:gd name="T48" fmla="*/ 21 w 156"/>
                  <a:gd name="T49" fmla="*/ 21 h 436"/>
                  <a:gd name="T50" fmla="*/ 20 w 156"/>
                  <a:gd name="T51" fmla="*/ 19 h 436"/>
                  <a:gd name="T52" fmla="*/ 19 w 156"/>
                  <a:gd name="T53" fmla="*/ 17 h 436"/>
                  <a:gd name="T54" fmla="*/ 18 w 156"/>
                  <a:gd name="T55" fmla="*/ 15 h 436"/>
                  <a:gd name="T56" fmla="*/ 16 w 156"/>
                  <a:gd name="T57" fmla="*/ 13 h 436"/>
                  <a:gd name="T58" fmla="*/ 15 w 156"/>
                  <a:gd name="T59" fmla="*/ 12 h 436"/>
                  <a:gd name="T60" fmla="*/ 13 w 156"/>
                  <a:gd name="T61" fmla="*/ 10 h 436"/>
                  <a:gd name="T62" fmla="*/ 11 w 156"/>
                  <a:gd name="T63" fmla="*/ 8 h 436"/>
                  <a:gd name="T64" fmla="*/ 9 w 156"/>
                  <a:gd name="T65" fmla="*/ 6 h 436"/>
                  <a:gd name="T66" fmla="*/ 7 w 156"/>
                  <a:gd name="T67" fmla="*/ 5 h 436"/>
                  <a:gd name="T68" fmla="*/ 5 w 156"/>
                  <a:gd name="T69" fmla="*/ 3 h 436"/>
                  <a:gd name="T70" fmla="*/ 2 w 156"/>
                  <a:gd name="T71" fmla="*/ 2 h 436"/>
                  <a:gd name="T72" fmla="*/ 0 w 156"/>
                  <a:gd name="T73" fmla="*/ 0 h 4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56" h="436">
                    <a:moveTo>
                      <a:pt x="0" y="436"/>
                    </a:moveTo>
                    <a:lnTo>
                      <a:pt x="16" y="426"/>
                    </a:lnTo>
                    <a:lnTo>
                      <a:pt x="31" y="417"/>
                    </a:lnTo>
                    <a:lnTo>
                      <a:pt x="46" y="406"/>
                    </a:lnTo>
                    <a:lnTo>
                      <a:pt x="59" y="395"/>
                    </a:lnTo>
                    <a:lnTo>
                      <a:pt x="72" y="384"/>
                    </a:lnTo>
                    <a:lnTo>
                      <a:pt x="85" y="372"/>
                    </a:lnTo>
                    <a:lnTo>
                      <a:pt x="96" y="361"/>
                    </a:lnTo>
                    <a:lnTo>
                      <a:pt x="107" y="349"/>
                    </a:lnTo>
                    <a:lnTo>
                      <a:pt x="115" y="336"/>
                    </a:lnTo>
                    <a:lnTo>
                      <a:pt x="124" y="324"/>
                    </a:lnTo>
                    <a:lnTo>
                      <a:pt x="131" y="311"/>
                    </a:lnTo>
                    <a:lnTo>
                      <a:pt x="138" y="298"/>
                    </a:lnTo>
                    <a:lnTo>
                      <a:pt x="143" y="285"/>
                    </a:lnTo>
                    <a:lnTo>
                      <a:pt x="148" y="272"/>
                    </a:lnTo>
                    <a:lnTo>
                      <a:pt x="152" y="258"/>
                    </a:lnTo>
                    <a:lnTo>
                      <a:pt x="154" y="245"/>
                    </a:lnTo>
                    <a:lnTo>
                      <a:pt x="155" y="232"/>
                    </a:lnTo>
                    <a:lnTo>
                      <a:pt x="156" y="218"/>
                    </a:lnTo>
                    <a:lnTo>
                      <a:pt x="155" y="205"/>
                    </a:lnTo>
                    <a:lnTo>
                      <a:pt x="154" y="191"/>
                    </a:lnTo>
                    <a:lnTo>
                      <a:pt x="152" y="178"/>
                    </a:lnTo>
                    <a:lnTo>
                      <a:pt x="148" y="165"/>
                    </a:lnTo>
                    <a:lnTo>
                      <a:pt x="143" y="151"/>
                    </a:lnTo>
                    <a:lnTo>
                      <a:pt x="138" y="138"/>
                    </a:lnTo>
                    <a:lnTo>
                      <a:pt x="131" y="126"/>
                    </a:lnTo>
                    <a:lnTo>
                      <a:pt x="124" y="114"/>
                    </a:lnTo>
                    <a:lnTo>
                      <a:pt x="115" y="101"/>
                    </a:lnTo>
                    <a:lnTo>
                      <a:pt x="107" y="89"/>
                    </a:lnTo>
                    <a:lnTo>
                      <a:pt x="96" y="76"/>
                    </a:lnTo>
                    <a:lnTo>
                      <a:pt x="85" y="64"/>
                    </a:lnTo>
                    <a:lnTo>
                      <a:pt x="72" y="53"/>
                    </a:lnTo>
                    <a:lnTo>
                      <a:pt x="59" y="41"/>
                    </a:lnTo>
                    <a:lnTo>
                      <a:pt x="46" y="31"/>
                    </a:lnTo>
                    <a:lnTo>
                      <a:pt x="31" y="21"/>
                    </a:lnTo>
                    <a:lnTo>
                      <a:pt x="16" y="1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49" name="Line 516"/>
              <p:cNvSpPr>
                <a:spLocks noChangeShapeType="1"/>
              </p:cNvSpPr>
              <p:nvPr/>
            </p:nvSpPr>
            <p:spPr bwMode="auto">
              <a:xfrm flipH="1">
                <a:off x="4078" y="2368"/>
                <a:ext cx="40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50" name="Line 517"/>
              <p:cNvSpPr>
                <a:spLocks noChangeShapeType="1"/>
              </p:cNvSpPr>
              <p:nvPr/>
            </p:nvSpPr>
            <p:spPr bwMode="auto">
              <a:xfrm flipV="1">
                <a:off x="3498" y="3436"/>
                <a:ext cx="1" cy="2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51" name="Line 518"/>
              <p:cNvSpPr>
                <a:spLocks noChangeShapeType="1"/>
              </p:cNvSpPr>
              <p:nvPr/>
            </p:nvSpPr>
            <p:spPr bwMode="auto">
              <a:xfrm flipH="1">
                <a:off x="3498" y="2850"/>
                <a:ext cx="1016" cy="5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52" name="Line 519"/>
              <p:cNvSpPr>
                <a:spLocks noChangeShapeType="1"/>
              </p:cNvSpPr>
              <p:nvPr/>
            </p:nvSpPr>
            <p:spPr bwMode="auto">
              <a:xfrm flipH="1" flipV="1">
                <a:off x="3329" y="3338"/>
                <a:ext cx="169" cy="9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53" name="Line 520"/>
              <p:cNvSpPr>
                <a:spLocks noChangeShapeType="1"/>
              </p:cNvSpPr>
              <p:nvPr/>
            </p:nvSpPr>
            <p:spPr bwMode="auto">
              <a:xfrm>
                <a:off x="3329" y="3338"/>
                <a:ext cx="1" cy="5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54" name="Line 521"/>
              <p:cNvSpPr>
                <a:spLocks noChangeShapeType="1"/>
              </p:cNvSpPr>
              <p:nvPr/>
            </p:nvSpPr>
            <p:spPr bwMode="auto">
              <a:xfrm flipH="1">
                <a:off x="3329" y="3086"/>
                <a:ext cx="438" cy="25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55" name="Line 522"/>
              <p:cNvSpPr>
                <a:spLocks noChangeShapeType="1"/>
              </p:cNvSpPr>
              <p:nvPr/>
            </p:nvSpPr>
            <p:spPr bwMode="auto">
              <a:xfrm flipH="1" flipV="1">
                <a:off x="3266" y="3351"/>
                <a:ext cx="63" cy="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56" name="Line 523"/>
              <p:cNvSpPr>
                <a:spLocks noChangeShapeType="1"/>
              </p:cNvSpPr>
              <p:nvPr/>
            </p:nvSpPr>
            <p:spPr bwMode="auto">
              <a:xfrm>
                <a:off x="3266" y="3351"/>
                <a:ext cx="1" cy="1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57" name="Line 524"/>
              <p:cNvSpPr>
                <a:spLocks noChangeShapeType="1"/>
              </p:cNvSpPr>
              <p:nvPr/>
            </p:nvSpPr>
            <p:spPr bwMode="auto">
              <a:xfrm flipV="1">
                <a:off x="3266" y="3098"/>
                <a:ext cx="437" cy="25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58" name="Line 525"/>
              <p:cNvSpPr>
                <a:spLocks noChangeShapeType="1"/>
              </p:cNvSpPr>
              <p:nvPr/>
            </p:nvSpPr>
            <p:spPr bwMode="auto">
              <a:xfrm>
                <a:off x="3329" y="3518"/>
                <a:ext cx="1" cy="4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59" name="Line 526"/>
              <p:cNvSpPr>
                <a:spLocks noChangeShapeType="1"/>
              </p:cNvSpPr>
              <p:nvPr/>
            </p:nvSpPr>
            <p:spPr bwMode="auto">
              <a:xfrm flipH="1" flipV="1">
                <a:off x="3329" y="3567"/>
                <a:ext cx="169" cy="9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60" name="Line 527"/>
              <p:cNvSpPr>
                <a:spLocks noChangeShapeType="1"/>
              </p:cNvSpPr>
              <p:nvPr/>
            </p:nvSpPr>
            <p:spPr bwMode="auto">
              <a:xfrm flipH="1">
                <a:off x="3498" y="3077"/>
                <a:ext cx="1016" cy="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61" name="Line 528"/>
              <p:cNvSpPr>
                <a:spLocks noChangeShapeType="1"/>
              </p:cNvSpPr>
              <p:nvPr/>
            </p:nvSpPr>
            <p:spPr bwMode="auto">
              <a:xfrm flipH="1" flipV="1">
                <a:off x="4036" y="2367"/>
                <a:ext cx="42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62" name="Line 529"/>
              <p:cNvSpPr>
                <a:spLocks noChangeShapeType="1"/>
              </p:cNvSpPr>
              <p:nvPr/>
            </p:nvSpPr>
            <p:spPr bwMode="auto">
              <a:xfrm>
                <a:off x="3266" y="3481"/>
                <a:ext cx="63" cy="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2363" name="Line 530"/>
              <p:cNvSpPr>
                <a:spLocks noChangeShapeType="1"/>
              </p:cNvSpPr>
              <p:nvPr/>
            </p:nvSpPr>
            <p:spPr bwMode="auto">
              <a:xfrm flipV="1">
                <a:off x="4634" y="2258"/>
                <a:ext cx="1" cy="65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120339" name="Group 531"/>
          <p:cNvGrpSpPr>
            <a:grpSpLocks/>
          </p:cNvGrpSpPr>
          <p:nvPr/>
        </p:nvGrpSpPr>
        <p:grpSpPr bwMode="auto">
          <a:xfrm>
            <a:off x="3413125" y="2679700"/>
            <a:ext cx="1119188" cy="1390650"/>
            <a:chOff x="3703" y="2091"/>
            <a:chExt cx="811" cy="1007"/>
          </a:xfrm>
        </p:grpSpPr>
        <p:sp>
          <p:nvSpPr>
            <p:cNvPr id="12332" name="Line 532"/>
            <p:cNvSpPr>
              <a:spLocks noChangeShapeType="1"/>
            </p:cNvSpPr>
            <p:nvPr/>
          </p:nvSpPr>
          <p:spPr bwMode="auto">
            <a:xfrm flipV="1">
              <a:off x="4380" y="2168"/>
              <a:ext cx="1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333" name="Line 533"/>
            <p:cNvSpPr>
              <a:spLocks noChangeShapeType="1"/>
            </p:cNvSpPr>
            <p:nvPr/>
          </p:nvSpPr>
          <p:spPr bwMode="auto">
            <a:xfrm flipV="1">
              <a:off x="3936" y="2367"/>
              <a:ext cx="100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334" name="Line 534"/>
            <p:cNvSpPr>
              <a:spLocks noChangeShapeType="1"/>
            </p:cNvSpPr>
            <p:nvPr/>
          </p:nvSpPr>
          <p:spPr bwMode="auto">
            <a:xfrm flipV="1">
              <a:off x="3936" y="2425"/>
              <a:ext cx="1" cy="4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335" name="Line 535"/>
            <p:cNvSpPr>
              <a:spLocks noChangeShapeType="1"/>
            </p:cNvSpPr>
            <p:nvPr/>
          </p:nvSpPr>
          <p:spPr bwMode="auto">
            <a:xfrm flipV="1">
              <a:off x="3767" y="2850"/>
              <a:ext cx="169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336" name="Line 536"/>
            <p:cNvSpPr>
              <a:spLocks noChangeShapeType="1"/>
            </p:cNvSpPr>
            <p:nvPr/>
          </p:nvSpPr>
          <p:spPr bwMode="auto">
            <a:xfrm flipV="1">
              <a:off x="3767" y="2947"/>
              <a:ext cx="0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337" name="Line 537"/>
            <p:cNvSpPr>
              <a:spLocks noChangeShapeType="1"/>
            </p:cNvSpPr>
            <p:nvPr/>
          </p:nvSpPr>
          <p:spPr bwMode="auto">
            <a:xfrm flipV="1">
              <a:off x="3703" y="2996"/>
              <a:ext cx="64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338" name="Line 538"/>
            <p:cNvSpPr>
              <a:spLocks noChangeShapeType="1"/>
            </p:cNvSpPr>
            <p:nvPr/>
          </p:nvSpPr>
          <p:spPr bwMode="auto">
            <a:xfrm flipV="1">
              <a:off x="3703" y="3032"/>
              <a:ext cx="1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2339" name="Line 539"/>
            <p:cNvSpPr>
              <a:spLocks noChangeShapeType="1"/>
            </p:cNvSpPr>
            <p:nvPr/>
          </p:nvSpPr>
          <p:spPr bwMode="auto">
            <a:xfrm flipV="1">
              <a:off x="4380" y="2091"/>
              <a:ext cx="134" cy="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1912413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7" dur="500"/>
                                        <p:tgtEl>
                                          <p:spTgt spid="1200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2" dur="500"/>
                                        <p:tgtEl>
                                          <p:spTgt spid="120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5" dur="500"/>
                                        <p:tgtEl>
                                          <p:spTgt spid="1200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8" dur="500"/>
                                        <p:tgtEl>
                                          <p:spTgt spid="1200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21" dur="500"/>
                                        <p:tgtEl>
                                          <p:spTgt spid="120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24" dur="500"/>
                                        <p:tgtEl>
                                          <p:spTgt spid="1200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120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0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5E-6 -0.25926 L -5E-6 1.11111E-6 " pathEditMode="relative" ptsTypes="AA">
                                      <p:cBhvr>
                                        <p:cTn id="36" dur="3000" fill="hold"/>
                                        <p:tgtEl>
                                          <p:spTgt spid="1202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42" dur="2000"/>
                                        <p:tgtEl>
                                          <p:spTgt spid="1202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0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2000"/>
                                        <p:tgtEl>
                                          <p:spTgt spid="120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120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092 0.16111 " pathEditMode="relative" ptsTypes="AA">
                                      <p:cBhvr>
                                        <p:cTn id="55" dur="2000" fill="hold"/>
                                        <p:tgtEl>
                                          <p:spTgt spid="1203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6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092 0.16111 " pathEditMode="relative" ptsTypes="AA">
                                      <p:cBhvr>
                                        <p:cTn id="57" dur="2000" fill="hold"/>
                                        <p:tgtEl>
                                          <p:spTgt spid="1203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1000"/>
                                        <p:tgtEl>
                                          <p:spTgt spid="120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62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0" dur="500"/>
                                        <p:tgtEl>
                                          <p:spTgt spid="12023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20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5" dur="1000"/>
                                        <p:tgtEl>
                                          <p:spTgt spid="120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1000"/>
                                        <p:tgtEl>
                                          <p:spTgt spid="120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5" dur="1000"/>
                                        <p:tgtEl>
                                          <p:spTgt spid="12022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20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86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8" dur="1000"/>
                                        <p:tgtEl>
                                          <p:spTgt spid="12022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20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8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1" dur="1000"/>
                                        <p:tgtEl>
                                          <p:spTgt spid="12022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20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9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1000"/>
                                        <p:tgtEl>
                                          <p:spTgt spid="12022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20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9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7" dur="1000"/>
                                        <p:tgtEl>
                                          <p:spTgt spid="12022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20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9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0" dur="1000"/>
                                        <p:tgtEl>
                                          <p:spTgt spid="12021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20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0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3" dur="1000"/>
                                        <p:tgtEl>
                                          <p:spTgt spid="12022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20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0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6" dur="1000"/>
                                        <p:tgtEl>
                                          <p:spTgt spid="12021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20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0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9" dur="1000"/>
                                        <p:tgtEl>
                                          <p:spTgt spid="12022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20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1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2" dur="1000"/>
                                        <p:tgtEl>
                                          <p:spTgt spid="12022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20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1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5" dur="1000"/>
                                        <p:tgtEl>
                                          <p:spTgt spid="12022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20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16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8" dur="1000"/>
                                        <p:tgtEl>
                                          <p:spTgt spid="12021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20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3" dur="1000"/>
                                        <p:tgtEl>
                                          <p:spTgt spid="120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2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7" dur="1000"/>
                                        <p:tgtEl>
                                          <p:spTgt spid="120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2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1" dur="1000"/>
                                        <p:tgtEl>
                                          <p:spTgt spid="120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3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5" dur="1000"/>
                                        <p:tgtEl>
                                          <p:spTgt spid="120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13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9" dur="1000"/>
                                        <p:tgtEl>
                                          <p:spTgt spid="120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4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3" dur="1000"/>
                                        <p:tgtEl>
                                          <p:spTgt spid="120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14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7" dur="1000"/>
                                        <p:tgtEl>
                                          <p:spTgt spid="120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14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1" dur="1000"/>
                                        <p:tgtEl>
                                          <p:spTgt spid="120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 nodeType="clickPar">
                      <p:stCondLst>
                        <p:cond delay="indefinite"/>
                      </p:stCondLst>
                      <p:childTnLst>
                        <p:par>
                          <p:cTn id="1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6" dur="1000"/>
                                        <p:tgtEl>
                                          <p:spTgt spid="120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 nodeType="clickPar">
                      <p:stCondLst>
                        <p:cond delay="indefinite"/>
                      </p:stCondLst>
                      <p:childTnLst>
                        <p:par>
                          <p:cTn id="1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1" dur="1000"/>
                                        <p:tgtEl>
                                          <p:spTgt spid="120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 nodeType="clickPar">
                      <p:stCondLst>
                        <p:cond delay="indefinite"/>
                      </p:stCondLst>
                      <p:childTnLst>
                        <p:par>
                          <p:cTn id="1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6" dur="1000"/>
                                        <p:tgtEl>
                                          <p:spTgt spid="120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 nodeType="clickPar">
                      <p:stCondLst>
                        <p:cond delay="indefinite"/>
                      </p:stCondLst>
                      <p:childTnLst>
                        <p:par>
                          <p:cTn id="1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1000"/>
                                        <p:tgtEl>
                                          <p:spTgt spid="120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 nodeType="clickPar">
                      <p:stCondLst>
                        <p:cond delay="indefinite"/>
                      </p:stCondLst>
                      <p:childTnLst>
                        <p:par>
                          <p:cTn id="1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6" dur="1000"/>
                                        <p:tgtEl>
                                          <p:spTgt spid="120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0010" grpId="0" autoUpdateAnimBg="0"/>
      <p:bldP spid="120054" grpId="0" animBg="1"/>
      <p:bldP spid="120055" grpId="0" animBg="1"/>
      <p:bldP spid="120145" grpId="0" animBg="1"/>
      <p:bldP spid="120146" grpId="0" animBg="1"/>
      <p:bldP spid="120147" grpId="0" animBg="1"/>
      <p:bldP spid="120148" grpId="0" animBg="1"/>
      <p:bldP spid="120149" grpId="0" animBg="1"/>
      <p:bldP spid="120150" grpId="0" animBg="1"/>
      <p:bldP spid="120151" grpId="0" animBg="1"/>
      <p:bldP spid="120152" grpId="0" animBg="1"/>
      <p:bldP spid="120216" grpId="0" animBg="1"/>
      <p:bldP spid="120217" grpId="0" animBg="1"/>
      <p:bldP spid="120218" grpId="0" animBg="1"/>
      <p:bldP spid="120219" grpId="0" animBg="1"/>
      <p:bldP spid="120220" grpId="0" animBg="1"/>
      <p:bldP spid="120221" grpId="0" animBg="1"/>
      <p:bldP spid="120222" grpId="0" animBg="1"/>
      <p:bldP spid="120223" grpId="0" animBg="1"/>
      <p:bldP spid="120224" grpId="0" animBg="1"/>
      <p:bldP spid="120225" grpId="0" animBg="1"/>
      <p:bldP spid="120226" grpId="0" animBg="1"/>
      <p:bldP spid="120227" grpId="0" animBg="1"/>
      <p:bldP spid="120228" grpId="0" animBg="1"/>
      <p:bldP spid="120229" grpId="0"/>
      <p:bldP spid="120230" grpId="0"/>
      <p:bldP spid="120231" grpId="0"/>
      <p:bldP spid="120232" grpId="0"/>
      <p:bldP spid="120233" grpId="0" animBg="1" autoUpdateAnimBg="0"/>
      <p:bldP spid="120278" grpId="0" animBg="1"/>
      <p:bldP spid="120278" grpId="1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5"/>
          <p:cNvSpPr>
            <a:spLocks noChangeArrowheads="1"/>
          </p:cNvSpPr>
          <p:nvPr/>
        </p:nvSpPr>
        <p:spPr bwMode="auto">
          <a:xfrm>
            <a:off x="0" y="0"/>
            <a:ext cx="61468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FF0000"/>
                </a:solidFill>
                <a:latin typeface="Times New Roman" pitchFamily="18" charset="0"/>
              </a:rPr>
              <a:t>剖面符号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</a:rPr>
              <a:t>（表示不同的材料）</a:t>
            </a:r>
          </a:p>
        </p:txBody>
      </p:sp>
      <p:grpSp>
        <p:nvGrpSpPr>
          <p:cNvPr id="13315" name="Group 10544"/>
          <p:cNvGrpSpPr>
            <a:grpSpLocks/>
          </p:cNvGrpSpPr>
          <p:nvPr/>
        </p:nvGrpSpPr>
        <p:grpSpPr bwMode="auto">
          <a:xfrm>
            <a:off x="139700" y="1052513"/>
            <a:ext cx="8877300" cy="5180012"/>
            <a:chOff x="-24" y="663"/>
            <a:chExt cx="5592" cy="3263"/>
          </a:xfrm>
        </p:grpSpPr>
        <p:sp>
          <p:nvSpPr>
            <p:cNvPr id="13316" name="Line 5394"/>
            <p:cNvSpPr>
              <a:spLocks noChangeShapeType="1"/>
            </p:cNvSpPr>
            <p:nvPr/>
          </p:nvSpPr>
          <p:spPr bwMode="auto">
            <a:xfrm>
              <a:off x="5031" y="132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17" name="Line 5395"/>
            <p:cNvSpPr>
              <a:spLocks noChangeShapeType="1"/>
            </p:cNvSpPr>
            <p:nvPr/>
          </p:nvSpPr>
          <p:spPr bwMode="auto">
            <a:xfrm>
              <a:off x="5064" y="1326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18" name="Line 5396"/>
            <p:cNvSpPr>
              <a:spLocks noChangeShapeType="1"/>
            </p:cNvSpPr>
            <p:nvPr/>
          </p:nvSpPr>
          <p:spPr bwMode="auto">
            <a:xfrm>
              <a:off x="5098" y="132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19" name="Line 5397"/>
            <p:cNvSpPr>
              <a:spLocks noChangeShapeType="1"/>
            </p:cNvSpPr>
            <p:nvPr/>
          </p:nvSpPr>
          <p:spPr bwMode="auto">
            <a:xfrm>
              <a:off x="5133" y="132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20" name="Line 5398"/>
            <p:cNvSpPr>
              <a:spLocks noChangeShapeType="1"/>
            </p:cNvSpPr>
            <p:nvPr/>
          </p:nvSpPr>
          <p:spPr bwMode="auto">
            <a:xfrm>
              <a:off x="5168" y="132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21" name="Line 5399"/>
            <p:cNvSpPr>
              <a:spLocks noChangeShapeType="1"/>
            </p:cNvSpPr>
            <p:nvPr/>
          </p:nvSpPr>
          <p:spPr bwMode="auto">
            <a:xfrm>
              <a:off x="5203" y="132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22" name="Line 5400"/>
            <p:cNvSpPr>
              <a:spLocks noChangeShapeType="1"/>
            </p:cNvSpPr>
            <p:nvPr/>
          </p:nvSpPr>
          <p:spPr bwMode="auto">
            <a:xfrm>
              <a:off x="5237" y="132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23" name="Line 5401"/>
            <p:cNvSpPr>
              <a:spLocks noChangeShapeType="1"/>
            </p:cNvSpPr>
            <p:nvPr/>
          </p:nvSpPr>
          <p:spPr bwMode="auto">
            <a:xfrm>
              <a:off x="5270" y="132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24" name="Line 5402"/>
            <p:cNvSpPr>
              <a:spLocks noChangeShapeType="1"/>
            </p:cNvSpPr>
            <p:nvPr/>
          </p:nvSpPr>
          <p:spPr bwMode="auto">
            <a:xfrm>
              <a:off x="5305" y="132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25" name="Line 5403"/>
            <p:cNvSpPr>
              <a:spLocks noChangeShapeType="1"/>
            </p:cNvSpPr>
            <p:nvPr/>
          </p:nvSpPr>
          <p:spPr bwMode="auto">
            <a:xfrm>
              <a:off x="5340" y="132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26" name="Line 5404"/>
            <p:cNvSpPr>
              <a:spLocks noChangeShapeType="1"/>
            </p:cNvSpPr>
            <p:nvPr/>
          </p:nvSpPr>
          <p:spPr bwMode="auto">
            <a:xfrm>
              <a:off x="5375" y="132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27" name="Line 5405"/>
            <p:cNvSpPr>
              <a:spLocks noChangeShapeType="1"/>
            </p:cNvSpPr>
            <p:nvPr/>
          </p:nvSpPr>
          <p:spPr bwMode="auto">
            <a:xfrm>
              <a:off x="5409" y="132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28" name="Line 5406"/>
            <p:cNvSpPr>
              <a:spLocks noChangeShapeType="1"/>
            </p:cNvSpPr>
            <p:nvPr/>
          </p:nvSpPr>
          <p:spPr bwMode="auto">
            <a:xfrm>
              <a:off x="5442" y="1326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29" name="Line 5407"/>
            <p:cNvSpPr>
              <a:spLocks noChangeShapeType="1"/>
            </p:cNvSpPr>
            <p:nvPr/>
          </p:nvSpPr>
          <p:spPr bwMode="auto">
            <a:xfrm>
              <a:off x="5477" y="132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30" name="Line 5408"/>
            <p:cNvSpPr>
              <a:spLocks noChangeShapeType="1"/>
            </p:cNvSpPr>
            <p:nvPr/>
          </p:nvSpPr>
          <p:spPr bwMode="auto">
            <a:xfrm>
              <a:off x="4910" y="136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31" name="Line 5409"/>
            <p:cNvSpPr>
              <a:spLocks noChangeShapeType="1"/>
            </p:cNvSpPr>
            <p:nvPr/>
          </p:nvSpPr>
          <p:spPr bwMode="auto">
            <a:xfrm>
              <a:off x="4945" y="136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32" name="Line 5410"/>
            <p:cNvSpPr>
              <a:spLocks noChangeShapeType="1"/>
            </p:cNvSpPr>
            <p:nvPr/>
          </p:nvSpPr>
          <p:spPr bwMode="auto">
            <a:xfrm>
              <a:off x="4978" y="1361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33" name="Line 5411"/>
            <p:cNvSpPr>
              <a:spLocks noChangeShapeType="1"/>
            </p:cNvSpPr>
            <p:nvPr/>
          </p:nvSpPr>
          <p:spPr bwMode="auto">
            <a:xfrm>
              <a:off x="5012" y="136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34" name="Line 5412"/>
            <p:cNvSpPr>
              <a:spLocks noChangeShapeType="1"/>
            </p:cNvSpPr>
            <p:nvPr/>
          </p:nvSpPr>
          <p:spPr bwMode="auto">
            <a:xfrm>
              <a:off x="5047" y="136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35" name="Line 5413"/>
            <p:cNvSpPr>
              <a:spLocks noChangeShapeType="1"/>
            </p:cNvSpPr>
            <p:nvPr/>
          </p:nvSpPr>
          <p:spPr bwMode="auto">
            <a:xfrm>
              <a:off x="5082" y="136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36" name="Line 5414"/>
            <p:cNvSpPr>
              <a:spLocks noChangeShapeType="1"/>
            </p:cNvSpPr>
            <p:nvPr/>
          </p:nvSpPr>
          <p:spPr bwMode="auto">
            <a:xfrm>
              <a:off x="5117" y="136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37" name="Line 5415"/>
            <p:cNvSpPr>
              <a:spLocks noChangeShapeType="1"/>
            </p:cNvSpPr>
            <p:nvPr/>
          </p:nvSpPr>
          <p:spPr bwMode="auto">
            <a:xfrm>
              <a:off x="5151" y="136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38" name="Line 5416"/>
            <p:cNvSpPr>
              <a:spLocks noChangeShapeType="1"/>
            </p:cNvSpPr>
            <p:nvPr/>
          </p:nvSpPr>
          <p:spPr bwMode="auto">
            <a:xfrm>
              <a:off x="5184" y="136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39" name="Line 5417"/>
            <p:cNvSpPr>
              <a:spLocks noChangeShapeType="1"/>
            </p:cNvSpPr>
            <p:nvPr/>
          </p:nvSpPr>
          <p:spPr bwMode="auto">
            <a:xfrm>
              <a:off x="5219" y="136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40" name="Line 5418"/>
            <p:cNvSpPr>
              <a:spLocks noChangeShapeType="1"/>
            </p:cNvSpPr>
            <p:nvPr/>
          </p:nvSpPr>
          <p:spPr bwMode="auto">
            <a:xfrm>
              <a:off x="5254" y="136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41" name="Line 5419"/>
            <p:cNvSpPr>
              <a:spLocks noChangeShapeType="1"/>
            </p:cNvSpPr>
            <p:nvPr/>
          </p:nvSpPr>
          <p:spPr bwMode="auto">
            <a:xfrm>
              <a:off x="5289" y="136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42" name="Line 5420"/>
            <p:cNvSpPr>
              <a:spLocks noChangeShapeType="1"/>
            </p:cNvSpPr>
            <p:nvPr/>
          </p:nvSpPr>
          <p:spPr bwMode="auto">
            <a:xfrm>
              <a:off x="5321" y="1361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43" name="Line 5421"/>
            <p:cNvSpPr>
              <a:spLocks noChangeShapeType="1"/>
            </p:cNvSpPr>
            <p:nvPr/>
          </p:nvSpPr>
          <p:spPr bwMode="auto">
            <a:xfrm>
              <a:off x="5356" y="1361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44" name="Line 5422"/>
            <p:cNvSpPr>
              <a:spLocks noChangeShapeType="1"/>
            </p:cNvSpPr>
            <p:nvPr/>
          </p:nvSpPr>
          <p:spPr bwMode="auto">
            <a:xfrm>
              <a:off x="5391" y="136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45" name="Line 5423"/>
            <p:cNvSpPr>
              <a:spLocks noChangeShapeType="1"/>
            </p:cNvSpPr>
            <p:nvPr/>
          </p:nvSpPr>
          <p:spPr bwMode="auto">
            <a:xfrm>
              <a:off x="5426" y="136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46" name="Line 5424"/>
            <p:cNvSpPr>
              <a:spLocks noChangeShapeType="1"/>
            </p:cNvSpPr>
            <p:nvPr/>
          </p:nvSpPr>
          <p:spPr bwMode="auto">
            <a:xfrm>
              <a:off x="5460" y="136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47" name="Line 5425"/>
            <p:cNvSpPr>
              <a:spLocks noChangeShapeType="1"/>
            </p:cNvSpPr>
            <p:nvPr/>
          </p:nvSpPr>
          <p:spPr bwMode="auto">
            <a:xfrm>
              <a:off x="5495" y="136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48" name="Line 5426"/>
            <p:cNvSpPr>
              <a:spLocks noChangeShapeType="1"/>
            </p:cNvSpPr>
            <p:nvPr/>
          </p:nvSpPr>
          <p:spPr bwMode="auto">
            <a:xfrm>
              <a:off x="4892" y="139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49" name="Line 5427"/>
            <p:cNvSpPr>
              <a:spLocks noChangeShapeType="1"/>
            </p:cNvSpPr>
            <p:nvPr/>
          </p:nvSpPr>
          <p:spPr bwMode="auto">
            <a:xfrm>
              <a:off x="4927" y="139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50" name="Line 5428"/>
            <p:cNvSpPr>
              <a:spLocks noChangeShapeType="1"/>
            </p:cNvSpPr>
            <p:nvPr/>
          </p:nvSpPr>
          <p:spPr bwMode="auto">
            <a:xfrm>
              <a:off x="4961" y="139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51" name="Line 5429"/>
            <p:cNvSpPr>
              <a:spLocks noChangeShapeType="1"/>
            </p:cNvSpPr>
            <p:nvPr/>
          </p:nvSpPr>
          <p:spPr bwMode="auto">
            <a:xfrm>
              <a:off x="4996" y="139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52" name="Line 5430"/>
            <p:cNvSpPr>
              <a:spLocks noChangeShapeType="1"/>
            </p:cNvSpPr>
            <p:nvPr/>
          </p:nvSpPr>
          <p:spPr bwMode="auto">
            <a:xfrm>
              <a:off x="5031" y="139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53" name="Line 5431"/>
            <p:cNvSpPr>
              <a:spLocks noChangeShapeType="1"/>
            </p:cNvSpPr>
            <p:nvPr/>
          </p:nvSpPr>
          <p:spPr bwMode="auto">
            <a:xfrm>
              <a:off x="5064" y="1396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54" name="Line 5432"/>
            <p:cNvSpPr>
              <a:spLocks noChangeShapeType="1"/>
            </p:cNvSpPr>
            <p:nvPr/>
          </p:nvSpPr>
          <p:spPr bwMode="auto">
            <a:xfrm>
              <a:off x="5098" y="139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55" name="Line 5433"/>
            <p:cNvSpPr>
              <a:spLocks noChangeShapeType="1"/>
            </p:cNvSpPr>
            <p:nvPr/>
          </p:nvSpPr>
          <p:spPr bwMode="auto">
            <a:xfrm>
              <a:off x="5133" y="139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56" name="Line 5434"/>
            <p:cNvSpPr>
              <a:spLocks noChangeShapeType="1"/>
            </p:cNvSpPr>
            <p:nvPr/>
          </p:nvSpPr>
          <p:spPr bwMode="auto">
            <a:xfrm>
              <a:off x="5168" y="139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57" name="Line 5435"/>
            <p:cNvSpPr>
              <a:spLocks noChangeShapeType="1"/>
            </p:cNvSpPr>
            <p:nvPr/>
          </p:nvSpPr>
          <p:spPr bwMode="auto">
            <a:xfrm>
              <a:off x="5203" y="139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58" name="Line 5436"/>
            <p:cNvSpPr>
              <a:spLocks noChangeShapeType="1"/>
            </p:cNvSpPr>
            <p:nvPr/>
          </p:nvSpPr>
          <p:spPr bwMode="auto">
            <a:xfrm>
              <a:off x="5237" y="139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59" name="Line 5437"/>
            <p:cNvSpPr>
              <a:spLocks noChangeShapeType="1"/>
            </p:cNvSpPr>
            <p:nvPr/>
          </p:nvSpPr>
          <p:spPr bwMode="auto">
            <a:xfrm>
              <a:off x="5270" y="139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60" name="Line 5438"/>
            <p:cNvSpPr>
              <a:spLocks noChangeShapeType="1"/>
            </p:cNvSpPr>
            <p:nvPr/>
          </p:nvSpPr>
          <p:spPr bwMode="auto">
            <a:xfrm>
              <a:off x="5305" y="139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61" name="Line 5439"/>
            <p:cNvSpPr>
              <a:spLocks noChangeShapeType="1"/>
            </p:cNvSpPr>
            <p:nvPr/>
          </p:nvSpPr>
          <p:spPr bwMode="auto">
            <a:xfrm>
              <a:off x="5340" y="139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62" name="Line 5440"/>
            <p:cNvSpPr>
              <a:spLocks noChangeShapeType="1"/>
            </p:cNvSpPr>
            <p:nvPr/>
          </p:nvSpPr>
          <p:spPr bwMode="auto">
            <a:xfrm>
              <a:off x="5375" y="139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63" name="Line 5441"/>
            <p:cNvSpPr>
              <a:spLocks noChangeShapeType="1"/>
            </p:cNvSpPr>
            <p:nvPr/>
          </p:nvSpPr>
          <p:spPr bwMode="auto">
            <a:xfrm>
              <a:off x="5409" y="139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64" name="Line 5442"/>
            <p:cNvSpPr>
              <a:spLocks noChangeShapeType="1"/>
            </p:cNvSpPr>
            <p:nvPr/>
          </p:nvSpPr>
          <p:spPr bwMode="auto">
            <a:xfrm>
              <a:off x="5442" y="1396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65" name="Line 5443"/>
            <p:cNvSpPr>
              <a:spLocks noChangeShapeType="1"/>
            </p:cNvSpPr>
            <p:nvPr/>
          </p:nvSpPr>
          <p:spPr bwMode="auto">
            <a:xfrm>
              <a:off x="5477" y="139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66" name="Line 5444"/>
            <p:cNvSpPr>
              <a:spLocks noChangeShapeType="1"/>
            </p:cNvSpPr>
            <p:nvPr/>
          </p:nvSpPr>
          <p:spPr bwMode="auto">
            <a:xfrm>
              <a:off x="4910" y="142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67" name="Line 5445"/>
            <p:cNvSpPr>
              <a:spLocks noChangeShapeType="1"/>
            </p:cNvSpPr>
            <p:nvPr/>
          </p:nvSpPr>
          <p:spPr bwMode="auto">
            <a:xfrm>
              <a:off x="4945" y="142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68" name="Line 5446"/>
            <p:cNvSpPr>
              <a:spLocks noChangeShapeType="1"/>
            </p:cNvSpPr>
            <p:nvPr/>
          </p:nvSpPr>
          <p:spPr bwMode="auto">
            <a:xfrm>
              <a:off x="4978" y="1429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69" name="Line 5447"/>
            <p:cNvSpPr>
              <a:spLocks noChangeShapeType="1"/>
            </p:cNvSpPr>
            <p:nvPr/>
          </p:nvSpPr>
          <p:spPr bwMode="auto">
            <a:xfrm>
              <a:off x="5012" y="142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70" name="Line 5448"/>
            <p:cNvSpPr>
              <a:spLocks noChangeShapeType="1"/>
            </p:cNvSpPr>
            <p:nvPr/>
          </p:nvSpPr>
          <p:spPr bwMode="auto">
            <a:xfrm>
              <a:off x="5047" y="142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71" name="Line 5449"/>
            <p:cNvSpPr>
              <a:spLocks noChangeShapeType="1"/>
            </p:cNvSpPr>
            <p:nvPr/>
          </p:nvSpPr>
          <p:spPr bwMode="auto">
            <a:xfrm>
              <a:off x="5082" y="142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72" name="Line 5450"/>
            <p:cNvSpPr>
              <a:spLocks noChangeShapeType="1"/>
            </p:cNvSpPr>
            <p:nvPr/>
          </p:nvSpPr>
          <p:spPr bwMode="auto">
            <a:xfrm>
              <a:off x="5117" y="142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73" name="Line 5451"/>
            <p:cNvSpPr>
              <a:spLocks noChangeShapeType="1"/>
            </p:cNvSpPr>
            <p:nvPr/>
          </p:nvSpPr>
          <p:spPr bwMode="auto">
            <a:xfrm>
              <a:off x="5151" y="142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74" name="Line 5452"/>
            <p:cNvSpPr>
              <a:spLocks noChangeShapeType="1"/>
            </p:cNvSpPr>
            <p:nvPr/>
          </p:nvSpPr>
          <p:spPr bwMode="auto">
            <a:xfrm>
              <a:off x="5184" y="142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75" name="Line 5453"/>
            <p:cNvSpPr>
              <a:spLocks noChangeShapeType="1"/>
            </p:cNvSpPr>
            <p:nvPr/>
          </p:nvSpPr>
          <p:spPr bwMode="auto">
            <a:xfrm>
              <a:off x="5219" y="142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76" name="Line 5454"/>
            <p:cNvSpPr>
              <a:spLocks noChangeShapeType="1"/>
            </p:cNvSpPr>
            <p:nvPr/>
          </p:nvSpPr>
          <p:spPr bwMode="auto">
            <a:xfrm>
              <a:off x="5254" y="142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77" name="Line 5455"/>
            <p:cNvSpPr>
              <a:spLocks noChangeShapeType="1"/>
            </p:cNvSpPr>
            <p:nvPr/>
          </p:nvSpPr>
          <p:spPr bwMode="auto">
            <a:xfrm>
              <a:off x="5289" y="142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78" name="Line 5456"/>
            <p:cNvSpPr>
              <a:spLocks noChangeShapeType="1"/>
            </p:cNvSpPr>
            <p:nvPr/>
          </p:nvSpPr>
          <p:spPr bwMode="auto">
            <a:xfrm>
              <a:off x="5321" y="1429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79" name="Line 5457"/>
            <p:cNvSpPr>
              <a:spLocks noChangeShapeType="1"/>
            </p:cNvSpPr>
            <p:nvPr/>
          </p:nvSpPr>
          <p:spPr bwMode="auto">
            <a:xfrm>
              <a:off x="5356" y="1429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80" name="Line 5458"/>
            <p:cNvSpPr>
              <a:spLocks noChangeShapeType="1"/>
            </p:cNvSpPr>
            <p:nvPr/>
          </p:nvSpPr>
          <p:spPr bwMode="auto">
            <a:xfrm>
              <a:off x="5391" y="142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81" name="Line 5459"/>
            <p:cNvSpPr>
              <a:spLocks noChangeShapeType="1"/>
            </p:cNvSpPr>
            <p:nvPr/>
          </p:nvSpPr>
          <p:spPr bwMode="auto">
            <a:xfrm>
              <a:off x="5426" y="142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82" name="Line 5460"/>
            <p:cNvSpPr>
              <a:spLocks noChangeShapeType="1"/>
            </p:cNvSpPr>
            <p:nvPr/>
          </p:nvSpPr>
          <p:spPr bwMode="auto">
            <a:xfrm>
              <a:off x="5460" y="142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83" name="Line 5461"/>
            <p:cNvSpPr>
              <a:spLocks noChangeShapeType="1"/>
            </p:cNvSpPr>
            <p:nvPr/>
          </p:nvSpPr>
          <p:spPr bwMode="auto">
            <a:xfrm>
              <a:off x="5495" y="142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84" name="Freeform 5462"/>
            <p:cNvSpPr>
              <a:spLocks/>
            </p:cNvSpPr>
            <p:nvPr/>
          </p:nvSpPr>
          <p:spPr bwMode="auto">
            <a:xfrm>
              <a:off x="4978" y="1140"/>
              <a:ext cx="25" cy="27"/>
            </a:xfrm>
            <a:custGeom>
              <a:avLst/>
              <a:gdLst>
                <a:gd name="T0" fmla="*/ 0 w 97"/>
                <a:gd name="T1" fmla="*/ 13 h 108"/>
                <a:gd name="T2" fmla="*/ 0 w 97"/>
                <a:gd name="T3" fmla="*/ 11 h 108"/>
                <a:gd name="T4" fmla="*/ 1 w 97"/>
                <a:gd name="T5" fmla="*/ 8 h 108"/>
                <a:gd name="T6" fmla="*/ 2 w 97"/>
                <a:gd name="T7" fmla="*/ 6 h 108"/>
                <a:gd name="T8" fmla="*/ 4 w 97"/>
                <a:gd name="T9" fmla="*/ 4 h 108"/>
                <a:gd name="T10" fmla="*/ 5 w 97"/>
                <a:gd name="T11" fmla="*/ 2 h 108"/>
                <a:gd name="T12" fmla="*/ 8 w 97"/>
                <a:gd name="T13" fmla="*/ 1 h 108"/>
                <a:gd name="T14" fmla="*/ 10 w 97"/>
                <a:gd name="T15" fmla="*/ 0 h 108"/>
                <a:gd name="T16" fmla="*/ 13 w 97"/>
                <a:gd name="T17" fmla="*/ 0 h 108"/>
                <a:gd name="T18" fmla="*/ 15 w 97"/>
                <a:gd name="T19" fmla="*/ 1 h 108"/>
                <a:gd name="T20" fmla="*/ 18 w 97"/>
                <a:gd name="T21" fmla="*/ 2 h 108"/>
                <a:gd name="T22" fmla="*/ 20 w 97"/>
                <a:gd name="T23" fmla="*/ 3 h 108"/>
                <a:gd name="T24" fmla="*/ 22 w 97"/>
                <a:gd name="T25" fmla="*/ 5 h 108"/>
                <a:gd name="T26" fmla="*/ 24 w 97"/>
                <a:gd name="T27" fmla="*/ 7 h 108"/>
                <a:gd name="T28" fmla="*/ 24 w 97"/>
                <a:gd name="T29" fmla="*/ 9 h 108"/>
                <a:gd name="T30" fmla="*/ 25 w 97"/>
                <a:gd name="T31" fmla="*/ 12 h 108"/>
                <a:gd name="T32" fmla="*/ 25 w 97"/>
                <a:gd name="T33" fmla="*/ 14 h 108"/>
                <a:gd name="T34" fmla="*/ 24 w 97"/>
                <a:gd name="T35" fmla="*/ 16 h 108"/>
                <a:gd name="T36" fmla="*/ 23 w 97"/>
                <a:gd name="T37" fmla="*/ 19 h 108"/>
                <a:gd name="T38" fmla="*/ 21 w 97"/>
                <a:gd name="T39" fmla="*/ 21 h 108"/>
                <a:gd name="T40" fmla="*/ 19 w 97"/>
                <a:gd name="T41" fmla="*/ 23 h 108"/>
                <a:gd name="T42" fmla="*/ 16 w 97"/>
                <a:gd name="T43" fmla="*/ 24 h 108"/>
                <a:gd name="T44" fmla="*/ 14 w 97"/>
                <a:gd name="T45" fmla="*/ 25 h 108"/>
                <a:gd name="T46" fmla="*/ 11 w 97"/>
                <a:gd name="T47" fmla="*/ 26 h 108"/>
                <a:gd name="T48" fmla="*/ 9 w 97"/>
                <a:gd name="T49" fmla="*/ 27 h 108"/>
                <a:gd name="T50" fmla="*/ 6 w 97"/>
                <a:gd name="T51" fmla="*/ 27 h 108"/>
                <a:gd name="T52" fmla="*/ 5 w 97"/>
                <a:gd name="T53" fmla="*/ 27 h 108"/>
                <a:gd name="T54" fmla="*/ 4 w 97"/>
                <a:gd name="T55" fmla="*/ 26 h 108"/>
                <a:gd name="T56" fmla="*/ 3 w 97"/>
                <a:gd name="T57" fmla="*/ 26 h 108"/>
                <a:gd name="T58" fmla="*/ 2 w 97"/>
                <a:gd name="T59" fmla="*/ 25 h 108"/>
                <a:gd name="T60" fmla="*/ 2 w 97"/>
                <a:gd name="T61" fmla="*/ 24 h 108"/>
                <a:gd name="T62" fmla="*/ 1 w 97"/>
                <a:gd name="T63" fmla="*/ 22 h 108"/>
                <a:gd name="T64" fmla="*/ 1 w 97"/>
                <a:gd name="T65" fmla="*/ 19 h 108"/>
                <a:gd name="T66" fmla="*/ 0 w 97"/>
                <a:gd name="T67" fmla="*/ 16 h 10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7" h="108">
                  <a:moveTo>
                    <a:pt x="1" y="57"/>
                  </a:moveTo>
                  <a:lnTo>
                    <a:pt x="0" y="52"/>
                  </a:lnTo>
                  <a:lnTo>
                    <a:pt x="0" y="47"/>
                  </a:lnTo>
                  <a:lnTo>
                    <a:pt x="1" y="43"/>
                  </a:lnTo>
                  <a:lnTo>
                    <a:pt x="2" y="38"/>
                  </a:lnTo>
                  <a:lnTo>
                    <a:pt x="3" y="32"/>
                  </a:lnTo>
                  <a:lnTo>
                    <a:pt x="5" y="28"/>
                  </a:lnTo>
                  <a:lnTo>
                    <a:pt x="8" y="23"/>
                  </a:lnTo>
                  <a:lnTo>
                    <a:pt x="10" y="18"/>
                  </a:lnTo>
                  <a:lnTo>
                    <a:pt x="14" y="14"/>
                  </a:lnTo>
                  <a:lnTo>
                    <a:pt x="18" y="11"/>
                  </a:lnTo>
                  <a:lnTo>
                    <a:pt x="21" y="8"/>
                  </a:lnTo>
                  <a:lnTo>
                    <a:pt x="25" y="5"/>
                  </a:lnTo>
                  <a:lnTo>
                    <a:pt x="30" y="3"/>
                  </a:lnTo>
                  <a:lnTo>
                    <a:pt x="35" y="1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50" y="0"/>
                  </a:lnTo>
                  <a:lnTo>
                    <a:pt x="55" y="1"/>
                  </a:lnTo>
                  <a:lnTo>
                    <a:pt x="60" y="3"/>
                  </a:lnTo>
                  <a:lnTo>
                    <a:pt x="64" y="5"/>
                  </a:lnTo>
                  <a:lnTo>
                    <a:pt x="70" y="7"/>
                  </a:lnTo>
                  <a:lnTo>
                    <a:pt x="74" y="10"/>
                  </a:lnTo>
                  <a:lnTo>
                    <a:pt x="78" y="13"/>
                  </a:lnTo>
                  <a:lnTo>
                    <a:pt x="82" y="16"/>
                  </a:lnTo>
                  <a:lnTo>
                    <a:pt x="86" y="20"/>
                  </a:lnTo>
                  <a:lnTo>
                    <a:pt x="89" y="24"/>
                  </a:lnTo>
                  <a:lnTo>
                    <a:pt x="92" y="28"/>
                  </a:lnTo>
                  <a:lnTo>
                    <a:pt x="94" y="32"/>
                  </a:lnTo>
                  <a:lnTo>
                    <a:pt x="95" y="36"/>
                  </a:lnTo>
                  <a:lnTo>
                    <a:pt x="96" y="41"/>
                  </a:lnTo>
                  <a:lnTo>
                    <a:pt x="97" y="46"/>
                  </a:lnTo>
                  <a:lnTo>
                    <a:pt x="96" y="50"/>
                  </a:lnTo>
                  <a:lnTo>
                    <a:pt x="96" y="55"/>
                  </a:lnTo>
                  <a:lnTo>
                    <a:pt x="94" y="60"/>
                  </a:lnTo>
                  <a:lnTo>
                    <a:pt x="93" y="64"/>
                  </a:lnTo>
                  <a:lnTo>
                    <a:pt x="91" y="69"/>
                  </a:lnTo>
                  <a:lnTo>
                    <a:pt x="88" y="74"/>
                  </a:lnTo>
                  <a:lnTo>
                    <a:pt x="85" y="78"/>
                  </a:lnTo>
                  <a:lnTo>
                    <a:pt x="81" y="82"/>
                  </a:lnTo>
                  <a:lnTo>
                    <a:pt x="78" y="85"/>
                  </a:lnTo>
                  <a:lnTo>
                    <a:pt x="74" y="90"/>
                  </a:lnTo>
                  <a:lnTo>
                    <a:pt x="70" y="93"/>
                  </a:lnTo>
                  <a:lnTo>
                    <a:pt x="64" y="96"/>
                  </a:lnTo>
                  <a:lnTo>
                    <a:pt x="60" y="99"/>
                  </a:lnTo>
                  <a:lnTo>
                    <a:pt x="55" y="101"/>
                  </a:lnTo>
                  <a:lnTo>
                    <a:pt x="50" y="103"/>
                  </a:lnTo>
                  <a:lnTo>
                    <a:pt x="44" y="105"/>
                  </a:lnTo>
                  <a:lnTo>
                    <a:pt x="39" y="107"/>
                  </a:lnTo>
                  <a:lnTo>
                    <a:pt x="34" y="108"/>
                  </a:lnTo>
                  <a:lnTo>
                    <a:pt x="28" y="108"/>
                  </a:lnTo>
                  <a:lnTo>
                    <a:pt x="24" y="107"/>
                  </a:lnTo>
                  <a:lnTo>
                    <a:pt x="22" y="107"/>
                  </a:lnTo>
                  <a:lnTo>
                    <a:pt x="20" y="107"/>
                  </a:lnTo>
                  <a:lnTo>
                    <a:pt x="18" y="105"/>
                  </a:lnTo>
                  <a:lnTo>
                    <a:pt x="16" y="104"/>
                  </a:lnTo>
                  <a:lnTo>
                    <a:pt x="14" y="103"/>
                  </a:lnTo>
                  <a:lnTo>
                    <a:pt x="12" y="102"/>
                  </a:lnTo>
                  <a:lnTo>
                    <a:pt x="10" y="101"/>
                  </a:lnTo>
                  <a:lnTo>
                    <a:pt x="9" y="99"/>
                  </a:lnTo>
                  <a:lnTo>
                    <a:pt x="8" y="98"/>
                  </a:lnTo>
                  <a:lnTo>
                    <a:pt x="7" y="96"/>
                  </a:lnTo>
                  <a:lnTo>
                    <a:pt x="5" y="92"/>
                  </a:lnTo>
                  <a:lnTo>
                    <a:pt x="4" y="87"/>
                  </a:lnTo>
                  <a:lnTo>
                    <a:pt x="3" y="82"/>
                  </a:lnTo>
                  <a:lnTo>
                    <a:pt x="3" y="77"/>
                  </a:lnTo>
                  <a:lnTo>
                    <a:pt x="2" y="67"/>
                  </a:lnTo>
                  <a:lnTo>
                    <a:pt x="1" y="62"/>
                  </a:lnTo>
                  <a:lnTo>
                    <a:pt x="1" y="57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85" name="Freeform 5463"/>
            <p:cNvSpPr>
              <a:spLocks/>
            </p:cNvSpPr>
            <p:nvPr/>
          </p:nvSpPr>
          <p:spPr bwMode="auto">
            <a:xfrm>
              <a:off x="4925" y="1239"/>
              <a:ext cx="38" cy="38"/>
            </a:xfrm>
            <a:custGeom>
              <a:avLst/>
              <a:gdLst>
                <a:gd name="T0" fmla="*/ 3 w 141"/>
                <a:gd name="T1" fmla="*/ 14 h 143"/>
                <a:gd name="T2" fmla="*/ 5 w 141"/>
                <a:gd name="T3" fmla="*/ 10 h 143"/>
                <a:gd name="T4" fmla="*/ 6 w 141"/>
                <a:gd name="T5" fmla="*/ 7 h 143"/>
                <a:gd name="T6" fmla="*/ 8 w 141"/>
                <a:gd name="T7" fmla="*/ 4 h 143"/>
                <a:gd name="T8" fmla="*/ 9 w 141"/>
                <a:gd name="T9" fmla="*/ 3 h 143"/>
                <a:gd name="T10" fmla="*/ 10 w 141"/>
                <a:gd name="T11" fmla="*/ 2 h 143"/>
                <a:gd name="T12" fmla="*/ 11 w 141"/>
                <a:gd name="T13" fmla="*/ 1 h 143"/>
                <a:gd name="T14" fmla="*/ 12 w 141"/>
                <a:gd name="T15" fmla="*/ 0 h 143"/>
                <a:gd name="T16" fmla="*/ 14 w 141"/>
                <a:gd name="T17" fmla="*/ 0 h 143"/>
                <a:gd name="T18" fmla="*/ 15 w 141"/>
                <a:gd name="T19" fmla="*/ 0 h 143"/>
                <a:gd name="T20" fmla="*/ 17 w 141"/>
                <a:gd name="T21" fmla="*/ 0 h 143"/>
                <a:gd name="T22" fmla="*/ 18 w 141"/>
                <a:gd name="T23" fmla="*/ 1 h 143"/>
                <a:gd name="T24" fmla="*/ 20 w 141"/>
                <a:gd name="T25" fmla="*/ 2 h 143"/>
                <a:gd name="T26" fmla="*/ 22 w 141"/>
                <a:gd name="T27" fmla="*/ 3 h 143"/>
                <a:gd name="T28" fmla="*/ 24 w 141"/>
                <a:gd name="T29" fmla="*/ 5 h 143"/>
                <a:gd name="T30" fmla="*/ 27 w 141"/>
                <a:gd name="T31" fmla="*/ 7 h 143"/>
                <a:gd name="T32" fmla="*/ 30 w 141"/>
                <a:gd name="T33" fmla="*/ 11 h 143"/>
                <a:gd name="T34" fmla="*/ 33 w 141"/>
                <a:gd name="T35" fmla="*/ 15 h 143"/>
                <a:gd name="T36" fmla="*/ 35 w 141"/>
                <a:gd name="T37" fmla="*/ 20 h 143"/>
                <a:gd name="T38" fmla="*/ 37 w 141"/>
                <a:gd name="T39" fmla="*/ 25 h 143"/>
                <a:gd name="T40" fmla="*/ 37 w 141"/>
                <a:gd name="T41" fmla="*/ 27 h 143"/>
                <a:gd name="T42" fmla="*/ 38 w 141"/>
                <a:gd name="T43" fmla="*/ 29 h 143"/>
                <a:gd name="T44" fmla="*/ 38 w 141"/>
                <a:gd name="T45" fmla="*/ 31 h 143"/>
                <a:gd name="T46" fmla="*/ 38 w 141"/>
                <a:gd name="T47" fmla="*/ 32 h 143"/>
                <a:gd name="T48" fmla="*/ 38 w 141"/>
                <a:gd name="T49" fmla="*/ 34 h 143"/>
                <a:gd name="T50" fmla="*/ 37 w 141"/>
                <a:gd name="T51" fmla="*/ 35 h 143"/>
                <a:gd name="T52" fmla="*/ 36 w 141"/>
                <a:gd name="T53" fmla="*/ 36 h 143"/>
                <a:gd name="T54" fmla="*/ 35 w 141"/>
                <a:gd name="T55" fmla="*/ 36 h 143"/>
                <a:gd name="T56" fmla="*/ 33 w 141"/>
                <a:gd name="T57" fmla="*/ 36 h 143"/>
                <a:gd name="T58" fmla="*/ 32 w 141"/>
                <a:gd name="T59" fmla="*/ 36 h 143"/>
                <a:gd name="T60" fmla="*/ 30 w 141"/>
                <a:gd name="T61" fmla="*/ 36 h 143"/>
                <a:gd name="T62" fmla="*/ 26 w 141"/>
                <a:gd name="T63" fmla="*/ 35 h 143"/>
                <a:gd name="T64" fmla="*/ 22 w 141"/>
                <a:gd name="T65" fmla="*/ 34 h 143"/>
                <a:gd name="T66" fmla="*/ 20 w 141"/>
                <a:gd name="T67" fmla="*/ 34 h 143"/>
                <a:gd name="T68" fmla="*/ 18 w 141"/>
                <a:gd name="T69" fmla="*/ 34 h 143"/>
                <a:gd name="T70" fmla="*/ 14 w 141"/>
                <a:gd name="T71" fmla="*/ 35 h 143"/>
                <a:gd name="T72" fmla="*/ 10 w 141"/>
                <a:gd name="T73" fmla="*/ 36 h 143"/>
                <a:gd name="T74" fmla="*/ 7 w 141"/>
                <a:gd name="T75" fmla="*/ 37 h 143"/>
                <a:gd name="T76" fmla="*/ 5 w 141"/>
                <a:gd name="T77" fmla="*/ 37 h 143"/>
                <a:gd name="T78" fmla="*/ 4 w 141"/>
                <a:gd name="T79" fmla="*/ 38 h 143"/>
                <a:gd name="T80" fmla="*/ 3 w 141"/>
                <a:gd name="T81" fmla="*/ 38 h 143"/>
                <a:gd name="T82" fmla="*/ 1 w 141"/>
                <a:gd name="T83" fmla="*/ 37 h 143"/>
                <a:gd name="T84" fmla="*/ 1 w 141"/>
                <a:gd name="T85" fmla="*/ 36 h 143"/>
                <a:gd name="T86" fmla="*/ 0 w 141"/>
                <a:gd name="T87" fmla="*/ 35 h 143"/>
                <a:gd name="T88" fmla="*/ 0 w 141"/>
                <a:gd name="T89" fmla="*/ 34 h 143"/>
                <a:gd name="T90" fmla="*/ 0 w 141"/>
                <a:gd name="T91" fmla="*/ 32 h 143"/>
                <a:gd name="T92" fmla="*/ 0 w 141"/>
                <a:gd name="T93" fmla="*/ 30 h 143"/>
                <a:gd name="T94" fmla="*/ 0 w 141"/>
                <a:gd name="T95" fmla="*/ 26 h 143"/>
                <a:gd name="T96" fmla="*/ 1 w 141"/>
                <a:gd name="T97" fmla="*/ 21 h 14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41" h="143">
                  <a:moveTo>
                    <a:pt x="4" y="70"/>
                  </a:moveTo>
                  <a:lnTo>
                    <a:pt x="11" y="54"/>
                  </a:lnTo>
                  <a:lnTo>
                    <a:pt x="14" y="46"/>
                  </a:lnTo>
                  <a:lnTo>
                    <a:pt x="17" y="39"/>
                  </a:lnTo>
                  <a:lnTo>
                    <a:pt x="20" y="31"/>
                  </a:lnTo>
                  <a:lnTo>
                    <a:pt x="23" y="25"/>
                  </a:lnTo>
                  <a:lnTo>
                    <a:pt x="27" y="18"/>
                  </a:lnTo>
                  <a:lnTo>
                    <a:pt x="29" y="16"/>
                  </a:lnTo>
                  <a:lnTo>
                    <a:pt x="31" y="13"/>
                  </a:lnTo>
                  <a:lnTo>
                    <a:pt x="33" y="11"/>
                  </a:lnTo>
                  <a:lnTo>
                    <a:pt x="34" y="9"/>
                  </a:lnTo>
                  <a:lnTo>
                    <a:pt x="36" y="7"/>
                  </a:lnTo>
                  <a:lnTo>
                    <a:pt x="39" y="5"/>
                  </a:lnTo>
                  <a:lnTo>
                    <a:pt x="41" y="4"/>
                  </a:lnTo>
                  <a:lnTo>
                    <a:pt x="44" y="2"/>
                  </a:lnTo>
                  <a:lnTo>
                    <a:pt x="46" y="1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60" y="0"/>
                  </a:lnTo>
                  <a:lnTo>
                    <a:pt x="62" y="1"/>
                  </a:lnTo>
                  <a:lnTo>
                    <a:pt x="65" y="2"/>
                  </a:lnTo>
                  <a:lnTo>
                    <a:pt x="68" y="4"/>
                  </a:lnTo>
                  <a:lnTo>
                    <a:pt x="71" y="5"/>
                  </a:lnTo>
                  <a:lnTo>
                    <a:pt x="73" y="7"/>
                  </a:lnTo>
                  <a:lnTo>
                    <a:pt x="77" y="8"/>
                  </a:lnTo>
                  <a:lnTo>
                    <a:pt x="80" y="10"/>
                  </a:lnTo>
                  <a:lnTo>
                    <a:pt x="83" y="12"/>
                  </a:lnTo>
                  <a:lnTo>
                    <a:pt x="88" y="17"/>
                  </a:lnTo>
                  <a:lnTo>
                    <a:pt x="95" y="23"/>
                  </a:lnTo>
                  <a:lnTo>
                    <a:pt x="101" y="28"/>
                  </a:lnTo>
                  <a:lnTo>
                    <a:pt x="106" y="35"/>
                  </a:lnTo>
                  <a:lnTo>
                    <a:pt x="112" y="42"/>
                  </a:lnTo>
                  <a:lnTo>
                    <a:pt x="117" y="50"/>
                  </a:lnTo>
                  <a:lnTo>
                    <a:pt x="122" y="58"/>
                  </a:lnTo>
                  <a:lnTo>
                    <a:pt x="126" y="66"/>
                  </a:lnTo>
                  <a:lnTo>
                    <a:pt x="131" y="75"/>
                  </a:lnTo>
                  <a:lnTo>
                    <a:pt x="134" y="84"/>
                  </a:lnTo>
                  <a:lnTo>
                    <a:pt x="137" y="93"/>
                  </a:lnTo>
                  <a:lnTo>
                    <a:pt x="138" y="97"/>
                  </a:lnTo>
                  <a:lnTo>
                    <a:pt x="139" y="101"/>
                  </a:lnTo>
                  <a:lnTo>
                    <a:pt x="140" y="105"/>
                  </a:lnTo>
                  <a:lnTo>
                    <a:pt x="141" y="109"/>
                  </a:lnTo>
                  <a:lnTo>
                    <a:pt x="141" y="113"/>
                  </a:lnTo>
                  <a:lnTo>
                    <a:pt x="141" y="116"/>
                  </a:lnTo>
                  <a:lnTo>
                    <a:pt x="141" y="119"/>
                  </a:lnTo>
                  <a:lnTo>
                    <a:pt x="141" y="122"/>
                  </a:lnTo>
                  <a:lnTo>
                    <a:pt x="141" y="126"/>
                  </a:lnTo>
                  <a:lnTo>
                    <a:pt x="140" y="128"/>
                  </a:lnTo>
                  <a:lnTo>
                    <a:pt x="139" y="130"/>
                  </a:lnTo>
                  <a:lnTo>
                    <a:pt x="138" y="132"/>
                  </a:lnTo>
                  <a:lnTo>
                    <a:pt x="137" y="134"/>
                  </a:lnTo>
                  <a:lnTo>
                    <a:pt x="135" y="135"/>
                  </a:lnTo>
                  <a:lnTo>
                    <a:pt x="133" y="135"/>
                  </a:lnTo>
                  <a:lnTo>
                    <a:pt x="131" y="136"/>
                  </a:lnTo>
                  <a:lnTo>
                    <a:pt x="127" y="136"/>
                  </a:lnTo>
                  <a:lnTo>
                    <a:pt x="124" y="136"/>
                  </a:lnTo>
                  <a:lnTo>
                    <a:pt x="121" y="135"/>
                  </a:lnTo>
                  <a:lnTo>
                    <a:pt x="118" y="135"/>
                  </a:lnTo>
                  <a:lnTo>
                    <a:pt x="115" y="134"/>
                  </a:lnTo>
                  <a:lnTo>
                    <a:pt x="112" y="134"/>
                  </a:lnTo>
                  <a:lnTo>
                    <a:pt x="103" y="132"/>
                  </a:lnTo>
                  <a:lnTo>
                    <a:pt x="96" y="130"/>
                  </a:lnTo>
                  <a:lnTo>
                    <a:pt x="87" y="129"/>
                  </a:lnTo>
                  <a:lnTo>
                    <a:pt x="83" y="129"/>
                  </a:lnTo>
                  <a:lnTo>
                    <a:pt x="78" y="128"/>
                  </a:lnTo>
                  <a:lnTo>
                    <a:pt x="73" y="128"/>
                  </a:lnTo>
                  <a:lnTo>
                    <a:pt x="69" y="128"/>
                  </a:lnTo>
                  <a:lnTo>
                    <a:pt x="65" y="129"/>
                  </a:lnTo>
                  <a:lnTo>
                    <a:pt x="61" y="129"/>
                  </a:lnTo>
                  <a:lnTo>
                    <a:pt x="52" y="131"/>
                  </a:lnTo>
                  <a:lnTo>
                    <a:pt x="45" y="134"/>
                  </a:lnTo>
                  <a:lnTo>
                    <a:pt x="36" y="136"/>
                  </a:lnTo>
                  <a:lnTo>
                    <a:pt x="29" y="138"/>
                  </a:lnTo>
                  <a:lnTo>
                    <a:pt x="26" y="139"/>
                  </a:lnTo>
                  <a:lnTo>
                    <a:pt x="22" y="140"/>
                  </a:lnTo>
                  <a:lnTo>
                    <a:pt x="19" y="141"/>
                  </a:lnTo>
                  <a:lnTo>
                    <a:pt x="17" y="143"/>
                  </a:lnTo>
                  <a:lnTo>
                    <a:pt x="14" y="143"/>
                  </a:lnTo>
                  <a:lnTo>
                    <a:pt x="12" y="143"/>
                  </a:lnTo>
                  <a:lnTo>
                    <a:pt x="10" y="143"/>
                  </a:lnTo>
                  <a:lnTo>
                    <a:pt x="8" y="141"/>
                  </a:lnTo>
                  <a:lnTo>
                    <a:pt x="5" y="140"/>
                  </a:lnTo>
                  <a:lnTo>
                    <a:pt x="4" y="139"/>
                  </a:lnTo>
                  <a:lnTo>
                    <a:pt x="3" y="137"/>
                  </a:lnTo>
                  <a:lnTo>
                    <a:pt x="2" y="135"/>
                  </a:lnTo>
                  <a:lnTo>
                    <a:pt x="1" y="132"/>
                  </a:lnTo>
                  <a:lnTo>
                    <a:pt x="1" y="130"/>
                  </a:lnTo>
                  <a:lnTo>
                    <a:pt x="0" y="127"/>
                  </a:lnTo>
                  <a:lnTo>
                    <a:pt x="0" y="123"/>
                  </a:lnTo>
                  <a:lnTo>
                    <a:pt x="0" y="119"/>
                  </a:lnTo>
                  <a:lnTo>
                    <a:pt x="0" y="116"/>
                  </a:lnTo>
                  <a:lnTo>
                    <a:pt x="0" y="112"/>
                  </a:lnTo>
                  <a:lnTo>
                    <a:pt x="0" y="108"/>
                  </a:lnTo>
                  <a:lnTo>
                    <a:pt x="1" y="99"/>
                  </a:lnTo>
                  <a:lnTo>
                    <a:pt x="2" y="89"/>
                  </a:lnTo>
                  <a:lnTo>
                    <a:pt x="3" y="80"/>
                  </a:lnTo>
                  <a:lnTo>
                    <a:pt x="4" y="7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86" name="Freeform 5464"/>
            <p:cNvSpPr>
              <a:spLocks/>
            </p:cNvSpPr>
            <p:nvPr/>
          </p:nvSpPr>
          <p:spPr bwMode="auto">
            <a:xfrm>
              <a:off x="5018" y="1255"/>
              <a:ext cx="48" cy="37"/>
            </a:xfrm>
            <a:custGeom>
              <a:avLst/>
              <a:gdLst>
                <a:gd name="T0" fmla="*/ 47 w 183"/>
                <a:gd name="T1" fmla="*/ 2 h 142"/>
                <a:gd name="T2" fmla="*/ 47 w 183"/>
                <a:gd name="T3" fmla="*/ 1 h 142"/>
                <a:gd name="T4" fmla="*/ 47 w 183"/>
                <a:gd name="T5" fmla="*/ 1 h 142"/>
                <a:gd name="T6" fmla="*/ 47 w 183"/>
                <a:gd name="T7" fmla="*/ 0 h 142"/>
                <a:gd name="T8" fmla="*/ 45 w 183"/>
                <a:gd name="T9" fmla="*/ 0 h 142"/>
                <a:gd name="T10" fmla="*/ 44 w 183"/>
                <a:gd name="T11" fmla="*/ 1 h 142"/>
                <a:gd name="T12" fmla="*/ 43 w 183"/>
                <a:gd name="T13" fmla="*/ 1 h 142"/>
                <a:gd name="T14" fmla="*/ 41 w 183"/>
                <a:gd name="T15" fmla="*/ 2 h 142"/>
                <a:gd name="T16" fmla="*/ 39 w 183"/>
                <a:gd name="T17" fmla="*/ 4 h 142"/>
                <a:gd name="T18" fmla="*/ 37 w 183"/>
                <a:gd name="T19" fmla="*/ 5 h 142"/>
                <a:gd name="T20" fmla="*/ 32 w 183"/>
                <a:gd name="T21" fmla="*/ 9 h 142"/>
                <a:gd name="T22" fmla="*/ 28 w 183"/>
                <a:gd name="T23" fmla="*/ 11 h 142"/>
                <a:gd name="T24" fmla="*/ 25 w 183"/>
                <a:gd name="T25" fmla="*/ 13 h 142"/>
                <a:gd name="T26" fmla="*/ 23 w 183"/>
                <a:gd name="T27" fmla="*/ 14 h 142"/>
                <a:gd name="T28" fmla="*/ 20 w 183"/>
                <a:gd name="T29" fmla="*/ 15 h 142"/>
                <a:gd name="T30" fmla="*/ 17 w 183"/>
                <a:gd name="T31" fmla="*/ 16 h 142"/>
                <a:gd name="T32" fmla="*/ 15 w 183"/>
                <a:gd name="T33" fmla="*/ 16 h 142"/>
                <a:gd name="T34" fmla="*/ 11 w 183"/>
                <a:gd name="T35" fmla="*/ 16 h 142"/>
                <a:gd name="T36" fmla="*/ 8 w 183"/>
                <a:gd name="T37" fmla="*/ 16 h 142"/>
                <a:gd name="T38" fmla="*/ 6 w 183"/>
                <a:gd name="T39" fmla="*/ 16 h 142"/>
                <a:gd name="T40" fmla="*/ 4 w 183"/>
                <a:gd name="T41" fmla="*/ 16 h 142"/>
                <a:gd name="T42" fmla="*/ 3 w 183"/>
                <a:gd name="T43" fmla="*/ 16 h 142"/>
                <a:gd name="T44" fmla="*/ 2 w 183"/>
                <a:gd name="T45" fmla="*/ 17 h 142"/>
                <a:gd name="T46" fmla="*/ 1 w 183"/>
                <a:gd name="T47" fmla="*/ 17 h 142"/>
                <a:gd name="T48" fmla="*/ 0 w 183"/>
                <a:gd name="T49" fmla="*/ 18 h 142"/>
                <a:gd name="T50" fmla="*/ 0 w 183"/>
                <a:gd name="T51" fmla="*/ 19 h 142"/>
                <a:gd name="T52" fmla="*/ 1 w 183"/>
                <a:gd name="T53" fmla="*/ 20 h 142"/>
                <a:gd name="T54" fmla="*/ 1 w 183"/>
                <a:gd name="T55" fmla="*/ 21 h 142"/>
                <a:gd name="T56" fmla="*/ 2 w 183"/>
                <a:gd name="T57" fmla="*/ 22 h 142"/>
                <a:gd name="T58" fmla="*/ 3 w 183"/>
                <a:gd name="T59" fmla="*/ 23 h 142"/>
                <a:gd name="T60" fmla="*/ 5 w 183"/>
                <a:gd name="T61" fmla="*/ 25 h 142"/>
                <a:gd name="T62" fmla="*/ 7 w 183"/>
                <a:gd name="T63" fmla="*/ 27 h 142"/>
                <a:gd name="T64" fmla="*/ 9 w 183"/>
                <a:gd name="T65" fmla="*/ 29 h 142"/>
                <a:gd name="T66" fmla="*/ 14 w 183"/>
                <a:gd name="T67" fmla="*/ 32 h 142"/>
                <a:gd name="T68" fmla="*/ 18 w 183"/>
                <a:gd name="T69" fmla="*/ 34 h 142"/>
                <a:gd name="T70" fmla="*/ 22 w 183"/>
                <a:gd name="T71" fmla="*/ 36 h 142"/>
                <a:gd name="T72" fmla="*/ 24 w 183"/>
                <a:gd name="T73" fmla="*/ 36 h 142"/>
                <a:gd name="T74" fmla="*/ 27 w 183"/>
                <a:gd name="T75" fmla="*/ 37 h 142"/>
                <a:gd name="T76" fmla="*/ 29 w 183"/>
                <a:gd name="T77" fmla="*/ 37 h 142"/>
                <a:gd name="T78" fmla="*/ 31 w 183"/>
                <a:gd name="T79" fmla="*/ 37 h 142"/>
                <a:gd name="T80" fmla="*/ 33 w 183"/>
                <a:gd name="T81" fmla="*/ 37 h 142"/>
                <a:gd name="T82" fmla="*/ 35 w 183"/>
                <a:gd name="T83" fmla="*/ 36 h 142"/>
                <a:gd name="T84" fmla="*/ 37 w 183"/>
                <a:gd name="T85" fmla="*/ 35 h 142"/>
                <a:gd name="T86" fmla="*/ 39 w 183"/>
                <a:gd name="T87" fmla="*/ 34 h 142"/>
                <a:gd name="T88" fmla="*/ 40 w 183"/>
                <a:gd name="T89" fmla="*/ 32 h 142"/>
                <a:gd name="T90" fmla="*/ 42 w 183"/>
                <a:gd name="T91" fmla="*/ 31 h 142"/>
                <a:gd name="T92" fmla="*/ 43 w 183"/>
                <a:gd name="T93" fmla="*/ 29 h 142"/>
                <a:gd name="T94" fmla="*/ 45 w 183"/>
                <a:gd name="T95" fmla="*/ 27 h 142"/>
                <a:gd name="T96" fmla="*/ 47 w 183"/>
                <a:gd name="T97" fmla="*/ 23 h 142"/>
                <a:gd name="T98" fmla="*/ 48 w 183"/>
                <a:gd name="T99" fmla="*/ 19 h 142"/>
                <a:gd name="T100" fmla="*/ 48 w 183"/>
                <a:gd name="T101" fmla="*/ 15 h 142"/>
                <a:gd name="T102" fmla="*/ 48 w 183"/>
                <a:gd name="T103" fmla="*/ 11 h 14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83" h="142">
                  <a:moveTo>
                    <a:pt x="181" y="10"/>
                  </a:moveTo>
                  <a:lnTo>
                    <a:pt x="181" y="8"/>
                  </a:lnTo>
                  <a:lnTo>
                    <a:pt x="181" y="7"/>
                  </a:lnTo>
                  <a:lnTo>
                    <a:pt x="180" y="5"/>
                  </a:lnTo>
                  <a:lnTo>
                    <a:pt x="180" y="4"/>
                  </a:lnTo>
                  <a:lnTo>
                    <a:pt x="180" y="3"/>
                  </a:lnTo>
                  <a:lnTo>
                    <a:pt x="179" y="2"/>
                  </a:lnTo>
                  <a:lnTo>
                    <a:pt x="178" y="1"/>
                  </a:lnTo>
                  <a:lnTo>
                    <a:pt x="175" y="1"/>
                  </a:lnTo>
                  <a:lnTo>
                    <a:pt x="173" y="0"/>
                  </a:lnTo>
                  <a:lnTo>
                    <a:pt x="171" y="1"/>
                  </a:lnTo>
                  <a:lnTo>
                    <a:pt x="169" y="2"/>
                  </a:lnTo>
                  <a:lnTo>
                    <a:pt x="166" y="3"/>
                  </a:lnTo>
                  <a:lnTo>
                    <a:pt x="163" y="5"/>
                  </a:lnTo>
                  <a:lnTo>
                    <a:pt x="159" y="7"/>
                  </a:lnTo>
                  <a:lnTo>
                    <a:pt x="156" y="9"/>
                  </a:lnTo>
                  <a:lnTo>
                    <a:pt x="152" y="11"/>
                  </a:lnTo>
                  <a:lnTo>
                    <a:pt x="149" y="15"/>
                  </a:lnTo>
                  <a:lnTo>
                    <a:pt x="145" y="18"/>
                  </a:lnTo>
                  <a:lnTo>
                    <a:pt x="140" y="21"/>
                  </a:lnTo>
                  <a:lnTo>
                    <a:pt x="131" y="27"/>
                  </a:lnTo>
                  <a:lnTo>
                    <a:pt x="122" y="35"/>
                  </a:lnTo>
                  <a:lnTo>
                    <a:pt x="112" y="41"/>
                  </a:lnTo>
                  <a:lnTo>
                    <a:pt x="107" y="44"/>
                  </a:lnTo>
                  <a:lnTo>
                    <a:pt x="102" y="48"/>
                  </a:lnTo>
                  <a:lnTo>
                    <a:pt x="97" y="50"/>
                  </a:lnTo>
                  <a:lnTo>
                    <a:pt x="92" y="53"/>
                  </a:lnTo>
                  <a:lnTo>
                    <a:pt x="86" y="55"/>
                  </a:lnTo>
                  <a:lnTo>
                    <a:pt x="82" y="56"/>
                  </a:lnTo>
                  <a:lnTo>
                    <a:pt x="77" y="58"/>
                  </a:lnTo>
                  <a:lnTo>
                    <a:pt x="71" y="59"/>
                  </a:lnTo>
                  <a:lnTo>
                    <a:pt x="66" y="60"/>
                  </a:lnTo>
                  <a:lnTo>
                    <a:pt x="62" y="61"/>
                  </a:lnTo>
                  <a:lnTo>
                    <a:pt x="57" y="61"/>
                  </a:lnTo>
                  <a:lnTo>
                    <a:pt x="51" y="62"/>
                  </a:lnTo>
                  <a:lnTo>
                    <a:pt x="43" y="62"/>
                  </a:lnTo>
                  <a:lnTo>
                    <a:pt x="34" y="62"/>
                  </a:lnTo>
                  <a:lnTo>
                    <a:pt x="30" y="62"/>
                  </a:lnTo>
                  <a:lnTo>
                    <a:pt x="26" y="62"/>
                  </a:lnTo>
                  <a:lnTo>
                    <a:pt x="23" y="62"/>
                  </a:lnTo>
                  <a:lnTo>
                    <a:pt x="18" y="62"/>
                  </a:lnTo>
                  <a:lnTo>
                    <a:pt x="15" y="62"/>
                  </a:lnTo>
                  <a:lnTo>
                    <a:pt x="13" y="63"/>
                  </a:lnTo>
                  <a:lnTo>
                    <a:pt x="10" y="63"/>
                  </a:lnTo>
                  <a:lnTo>
                    <a:pt x="8" y="63"/>
                  </a:lnTo>
                  <a:lnTo>
                    <a:pt x="6" y="64"/>
                  </a:lnTo>
                  <a:lnTo>
                    <a:pt x="3" y="64"/>
                  </a:lnTo>
                  <a:lnTo>
                    <a:pt x="2" y="66"/>
                  </a:lnTo>
                  <a:lnTo>
                    <a:pt x="1" y="67"/>
                  </a:lnTo>
                  <a:lnTo>
                    <a:pt x="1" y="68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1" y="73"/>
                  </a:lnTo>
                  <a:lnTo>
                    <a:pt x="2" y="75"/>
                  </a:lnTo>
                  <a:lnTo>
                    <a:pt x="3" y="77"/>
                  </a:lnTo>
                  <a:lnTo>
                    <a:pt x="5" y="79"/>
                  </a:lnTo>
                  <a:lnTo>
                    <a:pt x="6" y="81"/>
                  </a:lnTo>
                  <a:lnTo>
                    <a:pt x="8" y="85"/>
                  </a:lnTo>
                  <a:lnTo>
                    <a:pt x="10" y="87"/>
                  </a:lnTo>
                  <a:lnTo>
                    <a:pt x="13" y="90"/>
                  </a:lnTo>
                  <a:lnTo>
                    <a:pt x="15" y="93"/>
                  </a:lnTo>
                  <a:lnTo>
                    <a:pt x="18" y="95"/>
                  </a:lnTo>
                  <a:lnTo>
                    <a:pt x="22" y="98"/>
                  </a:lnTo>
                  <a:lnTo>
                    <a:pt x="25" y="102"/>
                  </a:lnTo>
                  <a:lnTo>
                    <a:pt x="28" y="105"/>
                  </a:lnTo>
                  <a:lnTo>
                    <a:pt x="35" y="110"/>
                  </a:lnTo>
                  <a:lnTo>
                    <a:pt x="44" y="116"/>
                  </a:lnTo>
                  <a:lnTo>
                    <a:pt x="52" y="122"/>
                  </a:lnTo>
                  <a:lnTo>
                    <a:pt x="61" y="127"/>
                  </a:lnTo>
                  <a:lnTo>
                    <a:pt x="69" y="131"/>
                  </a:lnTo>
                  <a:lnTo>
                    <a:pt x="79" y="136"/>
                  </a:lnTo>
                  <a:lnTo>
                    <a:pt x="83" y="137"/>
                  </a:lnTo>
                  <a:lnTo>
                    <a:pt x="88" y="139"/>
                  </a:lnTo>
                  <a:lnTo>
                    <a:pt x="93" y="140"/>
                  </a:lnTo>
                  <a:lnTo>
                    <a:pt x="97" y="141"/>
                  </a:lnTo>
                  <a:lnTo>
                    <a:pt x="102" y="142"/>
                  </a:lnTo>
                  <a:lnTo>
                    <a:pt x="106" y="142"/>
                  </a:lnTo>
                  <a:lnTo>
                    <a:pt x="111" y="142"/>
                  </a:lnTo>
                  <a:lnTo>
                    <a:pt x="115" y="142"/>
                  </a:lnTo>
                  <a:lnTo>
                    <a:pt x="119" y="142"/>
                  </a:lnTo>
                  <a:lnTo>
                    <a:pt x="123" y="141"/>
                  </a:lnTo>
                  <a:lnTo>
                    <a:pt x="127" y="141"/>
                  </a:lnTo>
                  <a:lnTo>
                    <a:pt x="131" y="139"/>
                  </a:lnTo>
                  <a:lnTo>
                    <a:pt x="134" y="138"/>
                  </a:lnTo>
                  <a:lnTo>
                    <a:pt x="138" y="136"/>
                  </a:lnTo>
                  <a:lnTo>
                    <a:pt x="141" y="135"/>
                  </a:lnTo>
                  <a:lnTo>
                    <a:pt x="145" y="132"/>
                  </a:lnTo>
                  <a:lnTo>
                    <a:pt x="148" y="129"/>
                  </a:lnTo>
                  <a:lnTo>
                    <a:pt x="151" y="127"/>
                  </a:lnTo>
                  <a:lnTo>
                    <a:pt x="154" y="124"/>
                  </a:lnTo>
                  <a:lnTo>
                    <a:pt x="157" y="122"/>
                  </a:lnTo>
                  <a:lnTo>
                    <a:pt x="159" y="119"/>
                  </a:lnTo>
                  <a:lnTo>
                    <a:pt x="163" y="115"/>
                  </a:lnTo>
                  <a:lnTo>
                    <a:pt x="165" y="112"/>
                  </a:lnTo>
                  <a:lnTo>
                    <a:pt x="167" y="109"/>
                  </a:lnTo>
                  <a:lnTo>
                    <a:pt x="171" y="102"/>
                  </a:lnTo>
                  <a:lnTo>
                    <a:pt x="175" y="94"/>
                  </a:lnTo>
                  <a:lnTo>
                    <a:pt x="178" y="87"/>
                  </a:lnTo>
                  <a:lnTo>
                    <a:pt x="181" y="78"/>
                  </a:lnTo>
                  <a:lnTo>
                    <a:pt x="182" y="71"/>
                  </a:lnTo>
                  <a:lnTo>
                    <a:pt x="183" y="63"/>
                  </a:lnTo>
                  <a:lnTo>
                    <a:pt x="183" y="56"/>
                  </a:lnTo>
                  <a:lnTo>
                    <a:pt x="183" y="49"/>
                  </a:lnTo>
                  <a:lnTo>
                    <a:pt x="183" y="41"/>
                  </a:lnTo>
                  <a:lnTo>
                    <a:pt x="181" y="1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87" name="Freeform 5465"/>
            <p:cNvSpPr>
              <a:spLocks/>
            </p:cNvSpPr>
            <p:nvPr/>
          </p:nvSpPr>
          <p:spPr bwMode="auto">
            <a:xfrm>
              <a:off x="5047" y="1153"/>
              <a:ext cx="39" cy="36"/>
            </a:xfrm>
            <a:custGeom>
              <a:avLst/>
              <a:gdLst>
                <a:gd name="T0" fmla="*/ 16 w 146"/>
                <a:gd name="T1" fmla="*/ 11 h 136"/>
                <a:gd name="T2" fmla="*/ 20 w 146"/>
                <a:gd name="T3" fmla="*/ 8 h 136"/>
                <a:gd name="T4" fmla="*/ 23 w 146"/>
                <a:gd name="T5" fmla="*/ 5 h 136"/>
                <a:gd name="T6" fmla="*/ 27 w 146"/>
                <a:gd name="T7" fmla="*/ 3 h 136"/>
                <a:gd name="T8" fmla="*/ 29 w 146"/>
                <a:gd name="T9" fmla="*/ 2 h 136"/>
                <a:gd name="T10" fmla="*/ 30 w 146"/>
                <a:gd name="T11" fmla="*/ 1 h 136"/>
                <a:gd name="T12" fmla="*/ 32 w 146"/>
                <a:gd name="T13" fmla="*/ 1 h 136"/>
                <a:gd name="T14" fmla="*/ 33 w 146"/>
                <a:gd name="T15" fmla="*/ 0 h 136"/>
                <a:gd name="T16" fmla="*/ 34 w 146"/>
                <a:gd name="T17" fmla="*/ 0 h 136"/>
                <a:gd name="T18" fmla="*/ 35 w 146"/>
                <a:gd name="T19" fmla="*/ 1 h 136"/>
                <a:gd name="T20" fmla="*/ 36 w 146"/>
                <a:gd name="T21" fmla="*/ 1 h 136"/>
                <a:gd name="T22" fmla="*/ 37 w 146"/>
                <a:gd name="T23" fmla="*/ 2 h 136"/>
                <a:gd name="T24" fmla="*/ 37 w 146"/>
                <a:gd name="T25" fmla="*/ 3 h 136"/>
                <a:gd name="T26" fmla="*/ 38 w 146"/>
                <a:gd name="T27" fmla="*/ 4 h 136"/>
                <a:gd name="T28" fmla="*/ 38 w 146"/>
                <a:gd name="T29" fmla="*/ 6 h 136"/>
                <a:gd name="T30" fmla="*/ 39 w 146"/>
                <a:gd name="T31" fmla="*/ 8 h 136"/>
                <a:gd name="T32" fmla="*/ 39 w 146"/>
                <a:gd name="T33" fmla="*/ 12 h 136"/>
                <a:gd name="T34" fmla="*/ 38 w 146"/>
                <a:gd name="T35" fmla="*/ 16 h 136"/>
                <a:gd name="T36" fmla="*/ 38 w 146"/>
                <a:gd name="T37" fmla="*/ 20 h 136"/>
                <a:gd name="T38" fmla="*/ 37 w 146"/>
                <a:gd name="T39" fmla="*/ 24 h 136"/>
                <a:gd name="T40" fmla="*/ 34 w 146"/>
                <a:gd name="T41" fmla="*/ 27 h 136"/>
                <a:gd name="T42" fmla="*/ 33 w 146"/>
                <a:gd name="T43" fmla="*/ 30 h 136"/>
                <a:gd name="T44" fmla="*/ 30 w 146"/>
                <a:gd name="T45" fmla="*/ 32 h 136"/>
                <a:gd name="T46" fmla="*/ 27 w 146"/>
                <a:gd name="T47" fmla="*/ 34 h 136"/>
                <a:gd name="T48" fmla="*/ 23 w 146"/>
                <a:gd name="T49" fmla="*/ 35 h 136"/>
                <a:gd name="T50" fmla="*/ 21 w 146"/>
                <a:gd name="T51" fmla="*/ 36 h 136"/>
                <a:gd name="T52" fmla="*/ 19 w 146"/>
                <a:gd name="T53" fmla="*/ 36 h 136"/>
                <a:gd name="T54" fmla="*/ 15 w 146"/>
                <a:gd name="T55" fmla="*/ 36 h 136"/>
                <a:gd name="T56" fmla="*/ 11 w 146"/>
                <a:gd name="T57" fmla="*/ 35 h 136"/>
                <a:gd name="T58" fmla="*/ 7 w 146"/>
                <a:gd name="T59" fmla="*/ 34 h 136"/>
                <a:gd name="T60" fmla="*/ 5 w 146"/>
                <a:gd name="T61" fmla="*/ 32 h 136"/>
                <a:gd name="T62" fmla="*/ 3 w 146"/>
                <a:gd name="T63" fmla="*/ 31 h 136"/>
                <a:gd name="T64" fmla="*/ 2 w 146"/>
                <a:gd name="T65" fmla="*/ 30 h 136"/>
                <a:gd name="T66" fmla="*/ 1 w 146"/>
                <a:gd name="T67" fmla="*/ 29 h 136"/>
                <a:gd name="T68" fmla="*/ 0 w 146"/>
                <a:gd name="T69" fmla="*/ 28 h 136"/>
                <a:gd name="T70" fmla="*/ 0 w 146"/>
                <a:gd name="T71" fmla="*/ 27 h 136"/>
                <a:gd name="T72" fmla="*/ 0 w 146"/>
                <a:gd name="T73" fmla="*/ 26 h 136"/>
                <a:gd name="T74" fmla="*/ 0 w 146"/>
                <a:gd name="T75" fmla="*/ 24 h 136"/>
                <a:gd name="T76" fmla="*/ 1 w 146"/>
                <a:gd name="T77" fmla="*/ 23 h 136"/>
                <a:gd name="T78" fmla="*/ 2 w 146"/>
                <a:gd name="T79" fmla="*/ 22 h 136"/>
                <a:gd name="T80" fmla="*/ 3 w 146"/>
                <a:gd name="T81" fmla="*/ 21 h 136"/>
                <a:gd name="T82" fmla="*/ 5 w 146"/>
                <a:gd name="T83" fmla="*/ 19 h 136"/>
                <a:gd name="T84" fmla="*/ 9 w 146"/>
                <a:gd name="T85" fmla="*/ 16 h 1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6" h="136">
                  <a:moveTo>
                    <a:pt x="47" y="52"/>
                  </a:moveTo>
                  <a:lnTo>
                    <a:pt x="60" y="41"/>
                  </a:lnTo>
                  <a:lnTo>
                    <a:pt x="68" y="35"/>
                  </a:lnTo>
                  <a:lnTo>
                    <a:pt x="74" y="29"/>
                  </a:lnTo>
                  <a:lnTo>
                    <a:pt x="81" y="24"/>
                  </a:lnTo>
                  <a:lnTo>
                    <a:pt x="87" y="20"/>
                  </a:lnTo>
                  <a:lnTo>
                    <a:pt x="93" y="15"/>
                  </a:lnTo>
                  <a:lnTo>
                    <a:pt x="100" y="11"/>
                  </a:lnTo>
                  <a:lnTo>
                    <a:pt x="105" y="8"/>
                  </a:lnTo>
                  <a:lnTo>
                    <a:pt x="108" y="6"/>
                  </a:lnTo>
                  <a:lnTo>
                    <a:pt x="110" y="5"/>
                  </a:lnTo>
                  <a:lnTo>
                    <a:pt x="113" y="4"/>
                  </a:lnTo>
                  <a:lnTo>
                    <a:pt x="116" y="3"/>
                  </a:lnTo>
                  <a:lnTo>
                    <a:pt x="119" y="2"/>
                  </a:lnTo>
                  <a:lnTo>
                    <a:pt x="121" y="2"/>
                  </a:lnTo>
                  <a:lnTo>
                    <a:pt x="123" y="0"/>
                  </a:lnTo>
                  <a:lnTo>
                    <a:pt x="125" y="0"/>
                  </a:lnTo>
                  <a:lnTo>
                    <a:pt x="127" y="0"/>
                  </a:lnTo>
                  <a:lnTo>
                    <a:pt x="129" y="2"/>
                  </a:lnTo>
                  <a:lnTo>
                    <a:pt x="131" y="2"/>
                  </a:lnTo>
                  <a:lnTo>
                    <a:pt x="134" y="3"/>
                  </a:lnTo>
                  <a:lnTo>
                    <a:pt x="135" y="4"/>
                  </a:lnTo>
                  <a:lnTo>
                    <a:pt x="137" y="5"/>
                  </a:lnTo>
                  <a:lnTo>
                    <a:pt x="138" y="7"/>
                  </a:lnTo>
                  <a:lnTo>
                    <a:pt x="139" y="9"/>
                  </a:lnTo>
                  <a:lnTo>
                    <a:pt x="140" y="11"/>
                  </a:lnTo>
                  <a:lnTo>
                    <a:pt x="141" y="13"/>
                  </a:lnTo>
                  <a:lnTo>
                    <a:pt x="142" y="15"/>
                  </a:lnTo>
                  <a:lnTo>
                    <a:pt x="143" y="18"/>
                  </a:lnTo>
                  <a:lnTo>
                    <a:pt x="144" y="22"/>
                  </a:lnTo>
                  <a:lnTo>
                    <a:pt x="144" y="24"/>
                  </a:lnTo>
                  <a:lnTo>
                    <a:pt x="145" y="31"/>
                  </a:lnTo>
                  <a:lnTo>
                    <a:pt x="146" y="38"/>
                  </a:lnTo>
                  <a:lnTo>
                    <a:pt x="146" y="45"/>
                  </a:lnTo>
                  <a:lnTo>
                    <a:pt x="145" y="52"/>
                  </a:lnTo>
                  <a:lnTo>
                    <a:pt x="144" y="61"/>
                  </a:lnTo>
                  <a:lnTo>
                    <a:pt x="143" y="68"/>
                  </a:lnTo>
                  <a:lnTo>
                    <a:pt x="141" y="76"/>
                  </a:lnTo>
                  <a:lnTo>
                    <a:pt x="139" y="83"/>
                  </a:lnTo>
                  <a:lnTo>
                    <a:pt x="137" y="91"/>
                  </a:lnTo>
                  <a:lnTo>
                    <a:pt x="134" y="97"/>
                  </a:lnTo>
                  <a:lnTo>
                    <a:pt x="129" y="103"/>
                  </a:lnTo>
                  <a:lnTo>
                    <a:pt x="126" y="109"/>
                  </a:lnTo>
                  <a:lnTo>
                    <a:pt x="122" y="114"/>
                  </a:lnTo>
                  <a:lnTo>
                    <a:pt x="117" y="119"/>
                  </a:lnTo>
                  <a:lnTo>
                    <a:pt x="111" y="122"/>
                  </a:lnTo>
                  <a:lnTo>
                    <a:pt x="106" y="127"/>
                  </a:lnTo>
                  <a:lnTo>
                    <a:pt x="100" y="130"/>
                  </a:lnTo>
                  <a:lnTo>
                    <a:pt x="94" y="132"/>
                  </a:lnTo>
                  <a:lnTo>
                    <a:pt x="87" y="134"/>
                  </a:lnTo>
                  <a:lnTo>
                    <a:pt x="81" y="135"/>
                  </a:lnTo>
                  <a:lnTo>
                    <a:pt x="77" y="135"/>
                  </a:lnTo>
                  <a:lnTo>
                    <a:pt x="73" y="135"/>
                  </a:lnTo>
                  <a:lnTo>
                    <a:pt x="70" y="136"/>
                  </a:lnTo>
                  <a:lnTo>
                    <a:pt x="66" y="135"/>
                  </a:lnTo>
                  <a:lnTo>
                    <a:pt x="58" y="135"/>
                  </a:lnTo>
                  <a:lnTo>
                    <a:pt x="51" y="133"/>
                  </a:lnTo>
                  <a:lnTo>
                    <a:pt x="42" y="132"/>
                  </a:lnTo>
                  <a:lnTo>
                    <a:pt x="35" y="129"/>
                  </a:lnTo>
                  <a:lnTo>
                    <a:pt x="27" y="127"/>
                  </a:lnTo>
                  <a:lnTo>
                    <a:pt x="21" y="124"/>
                  </a:lnTo>
                  <a:lnTo>
                    <a:pt x="18" y="121"/>
                  </a:lnTo>
                  <a:lnTo>
                    <a:pt x="16" y="119"/>
                  </a:lnTo>
                  <a:lnTo>
                    <a:pt x="13" y="118"/>
                  </a:lnTo>
                  <a:lnTo>
                    <a:pt x="11" y="116"/>
                  </a:lnTo>
                  <a:lnTo>
                    <a:pt x="7" y="114"/>
                  </a:lnTo>
                  <a:lnTo>
                    <a:pt x="6" y="112"/>
                  </a:lnTo>
                  <a:lnTo>
                    <a:pt x="4" y="110"/>
                  </a:lnTo>
                  <a:lnTo>
                    <a:pt x="2" y="108"/>
                  </a:lnTo>
                  <a:lnTo>
                    <a:pt x="1" y="105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0" y="99"/>
                  </a:lnTo>
                  <a:lnTo>
                    <a:pt x="0" y="97"/>
                  </a:lnTo>
                  <a:lnTo>
                    <a:pt x="1" y="94"/>
                  </a:lnTo>
                  <a:lnTo>
                    <a:pt x="1" y="92"/>
                  </a:lnTo>
                  <a:lnTo>
                    <a:pt x="3" y="90"/>
                  </a:lnTo>
                  <a:lnTo>
                    <a:pt x="4" y="87"/>
                  </a:lnTo>
                  <a:lnTo>
                    <a:pt x="5" y="85"/>
                  </a:lnTo>
                  <a:lnTo>
                    <a:pt x="7" y="83"/>
                  </a:lnTo>
                  <a:lnTo>
                    <a:pt x="9" y="81"/>
                  </a:lnTo>
                  <a:lnTo>
                    <a:pt x="13" y="78"/>
                  </a:lnTo>
                  <a:lnTo>
                    <a:pt x="15" y="76"/>
                  </a:lnTo>
                  <a:lnTo>
                    <a:pt x="20" y="72"/>
                  </a:lnTo>
                  <a:lnTo>
                    <a:pt x="26" y="66"/>
                  </a:lnTo>
                  <a:lnTo>
                    <a:pt x="33" y="62"/>
                  </a:lnTo>
                  <a:lnTo>
                    <a:pt x="47" y="52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88" name="Freeform 5466"/>
            <p:cNvSpPr>
              <a:spLocks/>
            </p:cNvSpPr>
            <p:nvPr/>
          </p:nvSpPr>
          <p:spPr bwMode="auto">
            <a:xfrm>
              <a:off x="5098" y="1295"/>
              <a:ext cx="28" cy="31"/>
            </a:xfrm>
            <a:custGeom>
              <a:avLst/>
              <a:gdLst>
                <a:gd name="T0" fmla="*/ 19 w 104"/>
                <a:gd name="T1" fmla="*/ 30 h 118"/>
                <a:gd name="T2" fmla="*/ 22 w 104"/>
                <a:gd name="T3" fmla="*/ 29 h 118"/>
                <a:gd name="T4" fmla="*/ 23 w 104"/>
                <a:gd name="T5" fmla="*/ 27 h 118"/>
                <a:gd name="T6" fmla="*/ 25 w 104"/>
                <a:gd name="T7" fmla="*/ 25 h 118"/>
                <a:gd name="T8" fmla="*/ 27 w 104"/>
                <a:gd name="T9" fmla="*/ 22 h 118"/>
                <a:gd name="T10" fmla="*/ 27 w 104"/>
                <a:gd name="T11" fmla="*/ 19 h 118"/>
                <a:gd name="T12" fmla="*/ 28 w 104"/>
                <a:gd name="T13" fmla="*/ 16 h 118"/>
                <a:gd name="T14" fmla="*/ 28 w 104"/>
                <a:gd name="T15" fmla="*/ 13 h 118"/>
                <a:gd name="T16" fmla="*/ 27 w 104"/>
                <a:gd name="T17" fmla="*/ 11 h 118"/>
                <a:gd name="T18" fmla="*/ 26 w 104"/>
                <a:gd name="T19" fmla="*/ 8 h 118"/>
                <a:gd name="T20" fmla="*/ 24 w 104"/>
                <a:gd name="T21" fmla="*/ 5 h 118"/>
                <a:gd name="T22" fmla="*/ 22 w 104"/>
                <a:gd name="T23" fmla="*/ 3 h 118"/>
                <a:gd name="T24" fmla="*/ 20 w 104"/>
                <a:gd name="T25" fmla="*/ 2 h 118"/>
                <a:gd name="T26" fmla="*/ 17 w 104"/>
                <a:gd name="T27" fmla="*/ 1 h 118"/>
                <a:gd name="T28" fmla="*/ 15 w 104"/>
                <a:gd name="T29" fmla="*/ 0 h 118"/>
                <a:gd name="T30" fmla="*/ 12 w 104"/>
                <a:gd name="T31" fmla="*/ 0 h 118"/>
                <a:gd name="T32" fmla="*/ 9 w 104"/>
                <a:gd name="T33" fmla="*/ 1 h 118"/>
                <a:gd name="T34" fmla="*/ 7 w 104"/>
                <a:gd name="T35" fmla="*/ 3 h 118"/>
                <a:gd name="T36" fmla="*/ 5 w 104"/>
                <a:gd name="T37" fmla="*/ 5 h 118"/>
                <a:gd name="T38" fmla="*/ 3 w 104"/>
                <a:gd name="T39" fmla="*/ 7 h 118"/>
                <a:gd name="T40" fmla="*/ 2 w 104"/>
                <a:gd name="T41" fmla="*/ 10 h 118"/>
                <a:gd name="T42" fmla="*/ 1 w 104"/>
                <a:gd name="T43" fmla="*/ 13 h 118"/>
                <a:gd name="T44" fmla="*/ 0 w 104"/>
                <a:gd name="T45" fmla="*/ 16 h 118"/>
                <a:gd name="T46" fmla="*/ 0 w 104"/>
                <a:gd name="T47" fmla="*/ 18 h 118"/>
                <a:gd name="T48" fmla="*/ 1 w 104"/>
                <a:gd name="T49" fmla="*/ 20 h 118"/>
                <a:gd name="T50" fmla="*/ 1 w 104"/>
                <a:gd name="T51" fmla="*/ 21 h 118"/>
                <a:gd name="T52" fmla="*/ 2 w 104"/>
                <a:gd name="T53" fmla="*/ 22 h 118"/>
                <a:gd name="T54" fmla="*/ 3 w 104"/>
                <a:gd name="T55" fmla="*/ 23 h 118"/>
                <a:gd name="T56" fmla="*/ 5 w 104"/>
                <a:gd name="T57" fmla="*/ 25 h 118"/>
                <a:gd name="T58" fmla="*/ 8 w 104"/>
                <a:gd name="T59" fmla="*/ 26 h 118"/>
                <a:gd name="T60" fmla="*/ 10 w 104"/>
                <a:gd name="T61" fmla="*/ 28 h 118"/>
                <a:gd name="T62" fmla="*/ 14 w 104"/>
                <a:gd name="T63" fmla="*/ 30 h 118"/>
                <a:gd name="T64" fmla="*/ 16 w 104"/>
                <a:gd name="T65" fmla="*/ 31 h 118"/>
                <a:gd name="T66" fmla="*/ 17 w 104"/>
                <a:gd name="T67" fmla="*/ 31 h 118"/>
                <a:gd name="T68" fmla="*/ 18 w 104"/>
                <a:gd name="T69" fmla="*/ 31 h 1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4" h="118">
                  <a:moveTo>
                    <a:pt x="66" y="118"/>
                  </a:moveTo>
                  <a:lnTo>
                    <a:pt x="71" y="115"/>
                  </a:lnTo>
                  <a:lnTo>
                    <a:pt x="76" y="112"/>
                  </a:lnTo>
                  <a:lnTo>
                    <a:pt x="80" y="110"/>
                  </a:lnTo>
                  <a:lnTo>
                    <a:pt x="84" y="106"/>
                  </a:lnTo>
                  <a:lnTo>
                    <a:pt x="87" y="103"/>
                  </a:lnTo>
                  <a:lnTo>
                    <a:pt x="90" y="98"/>
                  </a:lnTo>
                  <a:lnTo>
                    <a:pt x="94" y="94"/>
                  </a:lnTo>
                  <a:lnTo>
                    <a:pt x="97" y="89"/>
                  </a:lnTo>
                  <a:lnTo>
                    <a:pt x="99" y="84"/>
                  </a:lnTo>
                  <a:lnTo>
                    <a:pt x="101" y="78"/>
                  </a:lnTo>
                  <a:lnTo>
                    <a:pt x="102" y="73"/>
                  </a:lnTo>
                  <a:lnTo>
                    <a:pt x="103" y="68"/>
                  </a:lnTo>
                  <a:lnTo>
                    <a:pt x="104" y="62"/>
                  </a:lnTo>
                  <a:lnTo>
                    <a:pt x="103" y="57"/>
                  </a:lnTo>
                  <a:lnTo>
                    <a:pt x="103" y="51"/>
                  </a:lnTo>
                  <a:lnTo>
                    <a:pt x="102" y="45"/>
                  </a:lnTo>
                  <a:lnTo>
                    <a:pt x="100" y="40"/>
                  </a:lnTo>
                  <a:lnTo>
                    <a:pt x="98" y="35"/>
                  </a:lnTo>
                  <a:lnTo>
                    <a:pt x="96" y="30"/>
                  </a:lnTo>
                  <a:lnTo>
                    <a:pt x="93" y="25"/>
                  </a:lnTo>
                  <a:lnTo>
                    <a:pt x="89" y="20"/>
                  </a:lnTo>
                  <a:lnTo>
                    <a:pt x="86" y="16"/>
                  </a:lnTo>
                  <a:lnTo>
                    <a:pt x="82" y="13"/>
                  </a:lnTo>
                  <a:lnTo>
                    <a:pt x="78" y="9"/>
                  </a:lnTo>
                  <a:lnTo>
                    <a:pt x="73" y="6"/>
                  </a:lnTo>
                  <a:lnTo>
                    <a:pt x="69" y="4"/>
                  </a:lnTo>
                  <a:lnTo>
                    <a:pt x="64" y="2"/>
                  </a:lnTo>
                  <a:lnTo>
                    <a:pt x="60" y="1"/>
                  </a:lnTo>
                  <a:lnTo>
                    <a:pt x="54" y="0"/>
                  </a:lnTo>
                  <a:lnTo>
                    <a:pt x="50" y="1"/>
                  </a:lnTo>
                  <a:lnTo>
                    <a:pt x="45" y="1"/>
                  </a:lnTo>
                  <a:lnTo>
                    <a:pt x="41" y="3"/>
                  </a:lnTo>
                  <a:lnTo>
                    <a:pt x="35" y="5"/>
                  </a:lnTo>
                  <a:lnTo>
                    <a:pt x="31" y="7"/>
                  </a:lnTo>
                  <a:lnTo>
                    <a:pt x="27" y="10"/>
                  </a:lnTo>
                  <a:lnTo>
                    <a:pt x="23" y="15"/>
                  </a:lnTo>
                  <a:lnTo>
                    <a:pt x="19" y="18"/>
                  </a:lnTo>
                  <a:lnTo>
                    <a:pt x="15" y="22"/>
                  </a:lnTo>
                  <a:lnTo>
                    <a:pt x="12" y="27"/>
                  </a:lnTo>
                  <a:lnTo>
                    <a:pt x="9" y="32"/>
                  </a:lnTo>
                  <a:lnTo>
                    <a:pt x="7" y="37"/>
                  </a:lnTo>
                  <a:lnTo>
                    <a:pt x="5" y="42"/>
                  </a:lnTo>
                  <a:lnTo>
                    <a:pt x="2" y="48"/>
                  </a:lnTo>
                  <a:lnTo>
                    <a:pt x="1" y="53"/>
                  </a:lnTo>
                  <a:lnTo>
                    <a:pt x="0" y="59"/>
                  </a:lnTo>
                  <a:lnTo>
                    <a:pt x="0" y="65"/>
                  </a:lnTo>
                  <a:lnTo>
                    <a:pt x="0" y="69"/>
                  </a:lnTo>
                  <a:lnTo>
                    <a:pt x="1" y="74"/>
                  </a:lnTo>
                  <a:lnTo>
                    <a:pt x="2" y="76"/>
                  </a:lnTo>
                  <a:lnTo>
                    <a:pt x="2" y="78"/>
                  </a:lnTo>
                  <a:lnTo>
                    <a:pt x="3" y="80"/>
                  </a:lnTo>
                  <a:lnTo>
                    <a:pt x="6" y="83"/>
                  </a:lnTo>
                  <a:lnTo>
                    <a:pt x="7" y="85"/>
                  </a:lnTo>
                  <a:lnTo>
                    <a:pt x="8" y="86"/>
                  </a:lnTo>
                  <a:lnTo>
                    <a:pt x="12" y="89"/>
                  </a:lnTo>
                  <a:lnTo>
                    <a:pt x="15" y="92"/>
                  </a:lnTo>
                  <a:lnTo>
                    <a:pt x="19" y="94"/>
                  </a:lnTo>
                  <a:lnTo>
                    <a:pt x="25" y="96"/>
                  </a:lnTo>
                  <a:lnTo>
                    <a:pt x="29" y="100"/>
                  </a:lnTo>
                  <a:lnTo>
                    <a:pt x="34" y="102"/>
                  </a:lnTo>
                  <a:lnTo>
                    <a:pt x="38" y="105"/>
                  </a:lnTo>
                  <a:lnTo>
                    <a:pt x="48" y="112"/>
                  </a:lnTo>
                  <a:lnTo>
                    <a:pt x="52" y="114"/>
                  </a:lnTo>
                  <a:lnTo>
                    <a:pt x="54" y="115"/>
                  </a:lnTo>
                  <a:lnTo>
                    <a:pt x="58" y="117"/>
                  </a:lnTo>
                  <a:lnTo>
                    <a:pt x="60" y="118"/>
                  </a:lnTo>
                  <a:lnTo>
                    <a:pt x="62" y="118"/>
                  </a:lnTo>
                  <a:lnTo>
                    <a:pt x="64" y="118"/>
                  </a:lnTo>
                  <a:lnTo>
                    <a:pt x="66" y="118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89" name="Freeform 5467"/>
            <p:cNvSpPr>
              <a:spLocks/>
            </p:cNvSpPr>
            <p:nvPr/>
          </p:nvSpPr>
          <p:spPr bwMode="auto">
            <a:xfrm>
              <a:off x="5203" y="1239"/>
              <a:ext cx="36" cy="53"/>
            </a:xfrm>
            <a:custGeom>
              <a:avLst/>
              <a:gdLst>
                <a:gd name="T0" fmla="*/ 1 w 145"/>
                <a:gd name="T1" fmla="*/ 15 h 201"/>
                <a:gd name="T2" fmla="*/ 3 w 145"/>
                <a:gd name="T3" fmla="*/ 10 h 201"/>
                <a:gd name="T4" fmla="*/ 4 w 145"/>
                <a:gd name="T5" fmla="*/ 8 h 201"/>
                <a:gd name="T6" fmla="*/ 5 w 145"/>
                <a:gd name="T7" fmla="*/ 6 h 201"/>
                <a:gd name="T8" fmla="*/ 6 w 145"/>
                <a:gd name="T9" fmla="*/ 3 h 201"/>
                <a:gd name="T10" fmla="*/ 7 w 145"/>
                <a:gd name="T11" fmla="*/ 2 h 201"/>
                <a:gd name="T12" fmla="*/ 8 w 145"/>
                <a:gd name="T13" fmla="*/ 1 h 201"/>
                <a:gd name="T14" fmla="*/ 9 w 145"/>
                <a:gd name="T15" fmla="*/ 0 h 201"/>
                <a:gd name="T16" fmla="*/ 10 w 145"/>
                <a:gd name="T17" fmla="*/ 0 h 201"/>
                <a:gd name="T18" fmla="*/ 12 w 145"/>
                <a:gd name="T19" fmla="*/ 0 h 201"/>
                <a:gd name="T20" fmla="*/ 13 w 145"/>
                <a:gd name="T21" fmla="*/ 1 h 201"/>
                <a:gd name="T22" fmla="*/ 14 w 145"/>
                <a:gd name="T23" fmla="*/ 3 h 201"/>
                <a:gd name="T24" fmla="*/ 16 w 145"/>
                <a:gd name="T25" fmla="*/ 4 h 201"/>
                <a:gd name="T26" fmla="*/ 17 w 145"/>
                <a:gd name="T27" fmla="*/ 6 h 201"/>
                <a:gd name="T28" fmla="*/ 20 w 145"/>
                <a:gd name="T29" fmla="*/ 10 h 201"/>
                <a:gd name="T30" fmla="*/ 23 w 145"/>
                <a:gd name="T31" fmla="*/ 13 h 201"/>
                <a:gd name="T32" fmla="*/ 25 w 145"/>
                <a:gd name="T33" fmla="*/ 15 h 201"/>
                <a:gd name="T34" fmla="*/ 27 w 145"/>
                <a:gd name="T35" fmla="*/ 17 h 201"/>
                <a:gd name="T36" fmla="*/ 29 w 145"/>
                <a:gd name="T37" fmla="*/ 17 h 201"/>
                <a:gd name="T38" fmla="*/ 31 w 145"/>
                <a:gd name="T39" fmla="*/ 18 h 201"/>
                <a:gd name="T40" fmla="*/ 33 w 145"/>
                <a:gd name="T41" fmla="*/ 18 h 201"/>
                <a:gd name="T42" fmla="*/ 34 w 145"/>
                <a:gd name="T43" fmla="*/ 18 h 201"/>
                <a:gd name="T44" fmla="*/ 34 w 145"/>
                <a:gd name="T45" fmla="*/ 18 h 201"/>
                <a:gd name="T46" fmla="*/ 35 w 145"/>
                <a:gd name="T47" fmla="*/ 19 h 201"/>
                <a:gd name="T48" fmla="*/ 35 w 145"/>
                <a:gd name="T49" fmla="*/ 20 h 201"/>
                <a:gd name="T50" fmla="*/ 36 w 145"/>
                <a:gd name="T51" fmla="*/ 20 h 201"/>
                <a:gd name="T52" fmla="*/ 36 w 145"/>
                <a:gd name="T53" fmla="*/ 22 h 201"/>
                <a:gd name="T54" fmla="*/ 36 w 145"/>
                <a:gd name="T55" fmla="*/ 24 h 201"/>
                <a:gd name="T56" fmla="*/ 36 w 145"/>
                <a:gd name="T57" fmla="*/ 27 h 201"/>
                <a:gd name="T58" fmla="*/ 35 w 145"/>
                <a:gd name="T59" fmla="*/ 30 h 201"/>
                <a:gd name="T60" fmla="*/ 34 w 145"/>
                <a:gd name="T61" fmla="*/ 34 h 201"/>
                <a:gd name="T62" fmla="*/ 32 w 145"/>
                <a:gd name="T63" fmla="*/ 39 h 201"/>
                <a:gd name="T64" fmla="*/ 30 w 145"/>
                <a:gd name="T65" fmla="*/ 42 h 201"/>
                <a:gd name="T66" fmla="*/ 29 w 145"/>
                <a:gd name="T67" fmla="*/ 44 h 201"/>
                <a:gd name="T68" fmla="*/ 28 w 145"/>
                <a:gd name="T69" fmla="*/ 46 h 201"/>
                <a:gd name="T70" fmla="*/ 27 w 145"/>
                <a:gd name="T71" fmla="*/ 48 h 201"/>
                <a:gd name="T72" fmla="*/ 25 w 145"/>
                <a:gd name="T73" fmla="*/ 49 h 201"/>
                <a:gd name="T74" fmla="*/ 24 w 145"/>
                <a:gd name="T75" fmla="*/ 51 h 201"/>
                <a:gd name="T76" fmla="*/ 22 w 145"/>
                <a:gd name="T77" fmla="*/ 52 h 201"/>
                <a:gd name="T78" fmla="*/ 21 w 145"/>
                <a:gd name="T79" fmla="*/ 52 h 201"/>
                <a:gd name="T80" fmla="*/ 19 w 145"/>
                <a:gd name="T81" fmla="*/ 53 h 201"/>
                <a:gd name="T82" fmla="*/ 17 w 145"/>
                <a:gd name="T83" fmla="*/ 53 h 201"/>
                <a:gd name="T84" fmla="*/ 16 w 145"/>
                <a:gd name="T85" fmla="*/ 53 h 201"/>
                <a:gd name="T86" fmla="*/ 14 w 145"/>
                <a:gd name="T87" fmla="*/ 52 h 201"/>
                <a:gd name="T88" fmla="*/ 12 w 145"/>
                <a:gd name="T89" fmla="*/ 51 h 201"/>
                <a:gd name="T90" fmla="*/ 10 w 145"/>
                <a:gd name="T91" fmla="*/ 50 h 201"/>
                <a:gd name="T92" fmla="*/ 9 w 145"/>
                <a:gd name="T93" fmla="*/ 49 h 201"/>
                <a:gd name="T94" fmla="*/ 7 w 145"/>
                <a:gd name="T95" fmla="*/ 47 h 201"/>
                <a:gd name="T96" fmla="*/ 4 w 145"/>
                <a:gd name="T97" fmla="*/ 43 h 201"/>
                <a:gd name="T98" fmla="*/ 3 w 145"/>
                <a:gd name="T99" fmla="*/ 40 h 201"/>
                <a:gd name="T100" fmla="*/ 2 w 145"/>
                <a:gd name="T101" fmla="*/ 38 h 201"/>
                <a:gd name="T102" fmla="*/ 1 w 145"/>
                <a:gd name="T103" fmla="*/ 36 h 201"/>
                <a:gd name="T104" fmla="*/ 0 w 145"/>
                <a:gd name="T105" fmla="*/ 34 h 201"/>
                <a:gd name="T106" fmla="*/ 0 w 145"/>
                <a:gd name="T107" fmla="*/ 31 h 201"/>
                <a:gd name="T108" fmla="*/ 0 w 145"/>
                <a:gd name="T109" fmla="*/ 27 h 201"/>
                <a:gd name="T110" fmla="*/ 0 w 145"/>
                <a:gd name="T111" fmla="*/ 22 h 20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45" h="201">
                  <a:moveTo>
                    <a:pt x="2" y="68"/>
                  </a:moveTo>
                  <a:lnTo>
                    <a:pt x="6" y="58"/>
                  </a:lnTo>
                  <a:lnTo>
                    <a:pt x="11" y="48"/>
                  </a:lnTo>
                  <a:lnTo>
                    <a:pt x="14" y="39"/>
                  </a:lnTo>
                  <a:lnTo>
                    <a:pt x="16" y="33"/>
                  </a:lnTo>
                  <a:lnTo>
                    <a:pt x="18" y="29"/>
                  </a:lnTo>
                  <a:lnTo>
                    <a:pt x="20" y="25"/>
                  </a:lnTo>
                  <a:lnTo>
                    <a:pt x="21" y="21"/>
                  </a:lnTo>
                  <a:lnTo>
                    <a:pt x="23" y="17"/>
                  </a:lnTo>
                  <a:lnTo>
                    <a:pt x="25" y="13"/>
                  </a:lnTo>
                  <a:lnTo>
                    <a:pt x="28" y="10"/>
                  </a:lnTo>
                  <a:lnTo>
                    <a:pt x="30" y="8"/>
                  </a:lnTo>
                  <a:lnTo>
                    <a:pt x="32" y="6"/>
                  </a:lnTo>
                  <a:lnTo>
                    <a:pt x="34" y="4"/>
                  </a:lnTo>
                  <a:lnTo>
                    <a:pt x="36" y="1"/>
                  </a:lnTo>
                  <a:lnTo>
                    <a:pt x="38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5" y="0"/>
                  </a:lnTo>
                  <a:lnTo>
                    <a:pt x="48" y="1"/>
                  </a:lnTo>
                  <a:lnTo>
                    <a:pt x="50" y="4"/>
                  </a:lnTo>
                  <a:lnTo>
                    <a:pt x="52" y="5"/>
                  </a:lnTo>
                  <a:lnTo>
                    <a:pt x="55" y="7"/>
                  </a:lnTo>
                  <a:lnTo>
                    <a:pt x="57" y="10"/>
                  </a:lnTo>
                  <a:lnTo>
                    <a:pt x="60" y="12"/>
                  </a:lnTo>
                  <a:lnTo>
                    <a:pt x="63" y="15"/>
                  </a:lnTo>
                  <a:lnTo>
                    <a:pt x="66" y="18"/>
                  </a:lnTo>
                  <a:lnTo>
                    <a:pt x="68" y="23"/>
                  </a:lnTo>
                  <a:lnTo>
                    <a:pt x="74" y="30"/>
                  </a:lnTo>
                  <a:lnTo>
                    <a:pt x="80" y="38"/>
                  </a:lnTo>
                  <a:lnTo>
                    <a:pt x="86" y="45"/>
                  </a:lnTo>
                  <a:lnTo>
                    <a:pt x="93" y="51"/>
                  </a:lnTo>
                  <a:lnTo>
                    <a:pt x="97" y="55"/>
                  </a:lnTo>
                  <a:lnTo>
                    <a:pt x="100" y="58"/>
                  </a:lnTo>
                  <a:lnTo>
                    <a:pt x="104" y="60"/>
                  </a:lnTo>
                  <a:lnTo>
                    <a:pt x="107" y="63"/>
                  </a:lnTo>
                  <a:lnTo>
                    <a:pt x="111" y="65"/>
                  </a:lnTo>
                  <a:lnTo>
                    <a:pt x="115" y="66"/>
                  </a:lnTo>
                  <a:lnTo>
                    <a:pt x="119" y="67"/>
                  </a:lnTo>
                  <a:lnTo>
                    <a:pt x="123" y="68"/>
                  </a:lnTo>
                  <a:lnTo>
                    <a:pt x="127" y="68"/>
                  </a:lnTo>
                  <a:lnTo>
                    <a:pt x="132" y="68"/>
                  </a:lnTo>
                  <a:lnTo>
                    <a:pt x="133" y="68"/>
                  </a:lnTo>
                  <a:lnTo>
                    <a:pt x="135" y="68"/>
                  </a:lnTo>
                  <a:lnTo>
                    <a:pt x="137" y="69"/>
                  </a:lnTo>
                  <a:lnTo>
                    <a:pt x="138" y="69"/>
                  </a:lnTo>
                  <a:lnTo>
                    <a:pt x="139" y="70"/>
                  </a:lnTo>
                  <a:lnTo>
                    <a:pt x="141" y="72"/>
                  </a:lnTo>
                  <a:lnTo>
                    <a:pt x="142" y="73"/>
                  </a:lnTo>
                  <a:lnTo>
                    <a:pt x="142" y="74"/>
                  </a:lnTo>
                  <a:lnTo>
                    <a:pt x="143" y="75"/>
                  </a:lnTo>
                  <a:lnTo>
                    <a:pt x="144" y="76"/>
                  </a:lnTo>
                  <a:lnTo>
                    <a:pt x="145" y="79"/>
                  </a:lnTo>
                  <a:lnTo>
                    <a:pt x="145" y="83"/>
                  </a:lnTo>
                  <a:lnTo>
                    <a:pt x="145" y="87"/>
                  </a:lnTo>
                  <a:lnTo>
                    <a:pt x="145" y="92"/>
                  </a:lnTo>
                  <a:lnTo>
                    <a:pt x="144" y="97"/>
                  </a:lnTo>
                  <a:lnTo>
                    <a:pt x="144" y="101"/>
                  </a:lnTo>
                  <a:lnTo>
                    <a:pt x="142" y="107"/>
                  </a:lnTo>
                  <a:lnTo>
                    <a:pt x="141" y="112"/>
                  </a:lnTo>
                  <a:lnTo>
                    <a:pt x="139" y="117"/>
                  </a:lnTo>
                  <a:lnTo>
                    <a:pt x="136" y="129"/>
                  </a:lnTo>
                  <a:lnTo>
                    <a:pt x="132" y="139"/>
                  </a:lnTo>
                  <a:lnTo>
                    <a:pt x="127" y="149"/>
                  </a:lnTo>
                  <a:lnTo>
                    <a:pt x="125" y="153"/>
                  </a:lnTo>
                  <a:lnTo>
                    <a:pt x="122" y="159"/>
                  </a:lnTo>
                  <a:lnTo>
                    <a:pt x="120" y="163"/>
                  </a:lnTo>
                  <a:lnTo>
                    <a:pt x="118" y="167"/>
                  </a:lnTo>
                  <a:lnTo>
                    <a:pt x="115" y="170"/>
                  </a:lnTo>
                  <a:lnTo>
                    <a:pt x="112" y="174"/>
                  </a:lnTo>
                  <a:lnTo>
                    <a:pt x="109" y="178"/>
                  </a:lnTo>
                  <a:lnTo>
                    <a:pt x="107" y="181"/>
                  </a:lnTo>
                  <a:lnTo>
                    <a:pt x="104" y="184"/>
                  </a:lnTo>
                  <a:lnTo>
                    <a:pt x="101" y="187"/>
                  </a:lnTo>
                  <a:lnTo>
                    <a:pt x="99" y="190"/>
                  </a:lnTo>
                  <a:lnTo>
                    <a:pt x="96" y="192"/>
                  </a:lnTo>
                  <a:lnTo>
                    <a:pt x="92" y="195"/>
                  </a:lnTo>
                  <a:lnTo>
                    <a:pt x="89" y="196"/>
                  </a:lnTo>
                  <a:lnTo>
                    <a:pt x="86" y="198"/>
                  </a:lnTo>
                  <a:lnTo>
                    <a:pt x="83" y="199"/>
                  </a:lnTo>
                  <a:lnTo>
                    <a:pt x="80" y="200"/>
                  </a:lnTo>
                  <a:lnTo>
                    <a:pt x="76" y="200"/>
                  </a:lnTo>
                  <a:lnTo>
                    <a:pt x="73" y="201"/>
                  </a:lnTo>
                  <a:lnTo>
                    <a:pt x="70" y="201"/>
                  </a:lnTo>
                  <a:lnTo>
                    <a:pt x="67" y="200"/>
                  </a:lnTo>
                  <a:lnTo>
                    <a:pt x="63" y="200"/>
                  </a:lnTo>
                  <a:lnTo>
                    <a:pt x="59" y="199"/>
                  </a:lnTo>
                  <a:lnTo>
                    <a:pt x="56" y="198"/>
                  </a:lnTo>
                  <a:lnTo>
                    <a:pt x="53" y="196"/>
                  </a:lnTo>
                  <a:lnTo>
                    <a:pt x="49" y="194"/>
                  </a:lnTo>
                  <a:lnTo>
                    <a:pt x="46" y="191"/>
                  </a:lnTo>
                  <a:lnTo>
                    <a:pt x="42" y="189"/>
                  </a:lnTo>
                  <a:lnTo>
                    <a:pt x="39" y="187"/>
                  </a:lnTo>
                  <a:lnTo>
                    <a:pt x="36" y="184"/>
                  </a:lnTo>
                  <a:lnTo>
                    <a:pt x="33" y="181"/>
                  </a:lnTo>
                  <a:lnTo>
                    <a:pt x="30" y="178"/>
                  </a:lnTo>
                  <a:lnTo>
                    <a:pt x="23" y="171"/>
                  </a:lnTo>
                  <a:lnTo>
                    <a:pt x="18" y="164"/>
                  </a:lnTo>
                  <a:lnTo>
                    <a:pt x="14" y="156"/>
                  </a:lnTo>
                  <a:lnTo>
                    <a:pt x="12" y="153"/>
                  </a:lnTo>
                  <a:lnTo>
                    <a:pt x="10" y="149"/>
                  </a:lnTo>
                  <a:lnTo>
                    <a:pt x="7" y="145"/>
                  </a:lnTo>
                  <a:lnTo>
                    <a:pt x="6" y="140"/>
                  </a:lnTo>
                  <a:lnTo>
                    <a:pt x="4" y="136"/>
                  </a:lnTo>
                  <a:lnTo>
                    <a:pt x="3" y="133"/>
                  </a:lnTo>
                  <a:lnTo>
                    <a:pt x="2" y="129"/>
                  </a:lnTo>
                  <a:lnTo>
                    <a:pt x="1" y="125"/>
                  </a:lnTo>
                  <a:lnTo>
                    <a:pt x="0" y="117"/>
                  </a:lnTo>
                  <a:lnTo>
                    <a:pt x="0" y="109"/>
                  </a:lnTo>
                  <a:lnTo>
                    <a:pt x="0" y="101"/>
                  </a:lnTo>
                  <a:lnTo>
                    <a:pt x="0" y="93"/>
                  </a:lnTo>
                  <a:lnTo>
                    <a:pt x="1" y="84"/>
                  </a:lnTo>
                  <a:lnTo>
                    <a:pt x="2" y="68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90" name="Freeform 5468"/>
            <p:cNvSpPr>
              <a:spLocks/>
            </p:cNvSpPr>
            <p:nvPr/>
          </p:nvSpPr>
          <p:spPr bwMode="auto">
            <a:xfrm>
              <a:off x="5305" y="1240"/>
              <a:ext cx="37" cy="52"/>
            </a:xfrm>
            <a:custGeom>
              <a:avLst/>
              <a:gdLst>
                <a:gd name="T0" fmla="*/ 36 w 138"/>
                <a:gd name="T1" fmla="*/ 16 h 194"/>
                <a:gd name="T2" fmla="*/ 35 w 138"/>
                <a:gd name="T3" fmla="*/ 14 h 194"/>
                <a:gd name="T4" fmla="*/ 35 w 138"/>
                <a:gd name="T5" fmla="*/ 12 h 194"/>
                <a:gd name="T6" fmla="*/ 34 w 138"/>
                <a:gd name="T7" fmla="*/ 10 h 194"/>
                <a:gd name="T8" fmla="*/ 32 w 138"/>
                <a:gd name="T9" fmla="*/ 8 h 194"/>
                <a:gd name="T10" fmla="*/ 31 w 138"/>
                <a:gd name="T11" fmla="*/ 6 h 194"/>
                <a:gd name="T12" fmla="*/ 29 w 138"/>
                <a:gd name="T13" fmla="*/ 5 h 194"/>
                <a:gd name="T14" fmla="*/ 27 w 138"/>
                <a:gd name="T15" fmla="*/ 3 h 194"/>
                <a:gd name="T16" fmla="*/ 25 w 138"/>
                <a:gd name="T17" fmla="*/ 2 h 194"/>
                <a:gd name="T18" fmla="*/ 23 w 138"/>
                <a:gd name="T19" fmla="*/ 1 h 194"/>
                <a:gd name="T20" fmla="*/ 21 w 138"/>
                <a:gd name="T21" fmla="*/ 1 h 194"/>
                <a:gd name="T22" fmla="*/ 19 w 138"/>
                <a:gd name="T23" fmla="*/ 0 h 194"/>
                <a:gd name="T24" fmla="*/ 17 w 138"/>
                <a:gd name="T25" fmla="*/ 0 h 194"/>
                <a:gd name="T26" fmla="*/ 15 w 138"/>
                <a:gd name="T27" fmla="*/ 0 h 194"/>
                <a:gd name="T28" fmla="*/ 13 w 138"/>
                <a:gd name="T29" fmla="*/ 1 h 194"/>
                <a:gd name="T30" fmla="*/ 11 w 138"/>
                <a:gd name="T31" fmla="*/ 2 h 194"/>
                <a:gd name="T32" fmla="*/ 10 w 138"/>
                <a:gd name="T33" fmla="*/ 3 h 194"/>
                <a:gd name="T34" fmla="*/ 8 w 138"/>
                <a:gd name="T35" fmla="*/ 4 h 194"/>
                <a:gd name="T36" fmla="*/ 6 w 138"/>
                <a:gd name="T37" fmla="*/ 6 h 194"/>
                <a:gd name="T38" fmla="*/ 5 w 138"/>
                <a:gd name="T39" fmla="*/ 8 h 194"/>
                <a:gd name="T40" fmla="*/ 4 w 138"/>
                <a:gd name="T41" fmla="*/ 10 h 194"/>
                <a:gd name="T42" fmla="*/ 2 w 138"/>
                <a:gd name="T43" fmla="*/ 12 h 194"/>
                <a:gd name="T44" fmla="*/ 2 w 138"/>
                <a:gd name="T45" fmla="*/ 14 h 194"/>
                <a:gd name="T46" fmla="*/ 1 w 138"/>
                <a:gd name="T47" fmla="*/ 16 h 194"/>
                <a:gd name="T48" fmla="*/ 1 w 138"/>
                <a:gd name="T49" fmla="*/ 18 h 194"/>
                <a:gd name="T50" fmla="*/ 0 w 138"/>
                <a:gd name="T51" fmla="*/ 21 h 194"/>
                <a:gd name="T52" fmla="*/ 0 w 138"/>
                <a:gd name="T53" fmla="*/ 25 h 194"/>
                <a:gd name="T54" fmla="*/ 1 w 138"/>
                <a:gd name="T55" fmla="*/ 30 h 194"/>
                <a:gd name="T56" fmla="*/ 2 w 138"/>
                <a:gd name="T57" fmla="*/ 35 h 194"/>
                <a:gd name="T58" fmla="*/ 4 w 138"/>
                <a:gd name="T59" fmla="*/ 39 h 194"/>
                <a:gd name="T60" fmla="*/ 6 w 138"/>
                <a:gd name="T61" fmla="*/ 43 h 194"/>
                <a:gd name="T62" fmla="*/ 7 w 138"/>
                <a:gd name="T63" fmla="*/ 46 h 194"/>
                <a:gd name="T64" fmla="*/ 9 w 138"/>
                <a:gd name="T65" fmla="*/ 47 h 194"/>
                <a:gd name="T66" fmla="*/ 10 w 138"/>
                <a:gd name="T67" fmla="*/ 49 h 194"/>
                <a:gd name="T68" fmla="*/ 12 w 138"/>
                <a:gd name="T69" fmla="*/ 50 h 194"/>
                <a:gd name="T70" fmla="*/ 13 w 138"/>
                <a:gd name="T71" fmla="*/ 51 h 194"/>
                <a:gd name="T72" fmla="*/ 15 w 138"/>
                <a:gd name="T73" fmla="*/ 51 h 194"/>
                <a:gd name="T74" fmla="*/ 16 w 138"/>
                <a:gd name="T75" fmla="*/ 52 h 194"/>
                <a:gd name="T76" fmla="*/ 19 w 138"/>
                <a:gd name="T77" fmla="*/ 52 h 194"/>
                <a:gd name="T78" fmla="*/ 20 w 138"/>
                <a:gd name="T79" fmla="*/ 52 h 194"/>
                <a:gd name="T80" fmla="*/ 22 w 138"/>
                <a:gd name="T81" fmla="*/ 51 h 194"/>
                <a:gd name="T82" fmla="*/ 24 w 138"/>
                <a:gd name="T83" fmla="*/ 50 h 194"/>
                <a:gd name="T84" fmla="*/ 25 w 138"/>
                <a:gd name="T85" fmla="*/ 49 h 194"/>
                <a:gd name="T86" fmla="*/ 27 w 138"/>
                <a:gd name="T87" fmla="*/ 48 h 194"/>
                <a:gd name="T88" fmla="*/ 29 w 138"/>
                <a:gd name="T89" fmla="*/ 46 h 194"/>
                <a:gd name="T90" fmla="*/ 32 w 138"/>
                <a:gd name="T91" fmla="*/ 43 h 194"/>
                <a:gd name="T92" fmla="*/ 34 w 138"/>
                <a:gd name="T93" fmla="*/ 39 h 194"/>
                <a:gd name="T94" fmla="*/ 35 w 138"/>
                <a:gd name="T95" fmla="*/ 37 h 194"/>
                <a:gd name="T96" fmla="*/ 36 w 138"/>
                <a:gd name="T97" fmla="*/ 35 h 194"/>
                <a:gd name="T98" fmla="*/ 36 w 138"/>
                <a:gd name="T99" fmla="*/ 33 h 194"/>
                <a:gd name="T100" fmla="*/ 37 w 138"/>
                <a:gd name="T101" fmla="*/ 29 h 194"/>
                <a:gd name="T102" fmla="*/ 37 w 138"/>
                <a:gd name="T103" fmla="*/ 25 h 19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38" h="194">
                  <a:moveTo>
                    <a:pt x="134" y="61"/>
                  </a:moveTo>
                  <a:lnTo>
                    <a:pt x="134" y="58"/>
                  </a:lnTo>
                  <a:lnTo>
                    <a:pt x="133" y="54"/>
                  </a:lnTo>
                  <a:lnTo>
                    <a:pt x="132" y="51"/>
                  </a:lnTo>
                  <a:lnTo>
                    <a:pt x="131" y="46"/>
                  </a:lnTo>
                  <a:lnTo>
                    <a:pt x="129" y="43"/>
                  </a:lnTo>
                  <a:lnTo>
                    <a:pt x="128" y="39"/>
                  </a:lnTo>
                  <a:lnTo>
                    <a:pt x="126" y="36"/>
                  </a:lnTo>
                  <a:lnTo>
                    <a:pt x="123" y="33"/>
                  </a:lnTo>
                  <a:lnTo>
                    <a:pt x="121" y="29"/>
                  </a:lnTo>
                  <a:lnTo>
                    <a:pt x="117" y="26"/>
                  </a:lnTo>
                  <a:lnTo>
                    <a:pt x="115" y="23"/>
                  </a:lnTo>
                  <a:lnTo>
                    <a:pt x="112" y="20"/>
                  </a:lnTo>
                  <a:lnTo>
                    <a:pt x="109" y="17"/>
                  </a:lnTo>
                  <a:lnTo>
                    <a:pt x="105" y="15"/>
                  </a:lnTo>
                  <a:lnTo>
                    <a:pt x="102" y="11"/>
                  </a:lnTo>
                  <a:lnTo>
                    <a:pt x="98" y="9"/>
                  </a:lnTo>
                  <a:lnTo>
                    <a:pt x="94" y="7"/>
                  </a:lnTo>
                  <a:lnTo>
                    <a:pt x="91" y="6"/>
                  </a:lnTo>
                  <a:lnTo>
                    <a:pt x="87" y="4"/>
                  </a:lnTo>
                  <a:lnTo>
                    <a:pt x="84" y="3"/>
                  </a:lnTo>
                  <a:lnTo>
                    <a:pt x="79" y="2"/>
                  </a:lnTo>
                  <a:lnTo>
                    <a:pt x="75" y="1"/>
                  </a:lnTo>
                  <a:lnTo>
                    <a:pt x="72" y="1"/>
                  </a:lnTo>
                  <a:lnTo>
                    <a:pt x="68" y="0"/>
                  </a:lnTo>
                  <a:lnTo>
                    <a:pt x="63" y="0"/>
                  </a:lnTo>
                  <a:lnTo>
                    <a:pt x="60" y="1"/>
                  </a:lnTo>
                  <a:lnTo>
                    <a:pt x="56" y="1"/>
                  </a:lnTo>
                  <a:lnTo>
                    <a:pt x="53" y="2"/>
                  </a:lnTo>
                  <a:lnTo>
                    <a:pt x="49" y="4"/>
                  </a:lnTo>
                  <a:lnTo>
                    <a:pt x="45" y="5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6" y="10"/>
                  </a:lnTo>
                  <a:lnTo>
                    <a:pt x="33" y="14"/>
                  </a:lnTo>
                  <a:lnTo>
                    <a:pt x="29" y="16"/>
                  </a:lnTo>
                  <a:lnTo>
                    <a:pt x="26" y="19"/>
                  </a:lnTo>
                  <a:lnTo>
                    <a:pt x="23" y="22"/>
                  </a:lnTo>
                  <a:lnTo>
                    <a:pt x="21" y="25"/>
                  </a:lnTo>
                  <a:lnTo>
                    <a:pt x="18" y="28"/>
                  </a:lnTo>
                  <a:lnTo>
                    <a:pt x="16" y="32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9" y="43"/>
                  </a:lnTo>
                  <a:lnTo>
                    <a:pt x="7" y="48"/>
                  </a:lnTo>
                  <a:lnTo>
                    <a:pt x="6" y="52"/>
                  </a:lnTo>
                  <a:lnTo>
                    <a:pt x="5" y="56"/>
                  </a:lnTo>
                  <a:lnTo>
                    <a:pt x="3" y="60"/>
                  </a:lnTo>
                  <a:lnTo>
                    <a:pt x="2" y="65"/>
                  </a:lnTo>
                  <a:lnTo>
                    <a:pt x="2" y="69"/>
                  </a:lnTo>
                  <a:lnTo>
                    <a:pt x="1" y="73"/>
                  </a:lnTo>
                  <a:lnTo>
                    <a:pt x="1" y="78"/>
                  </a:lnTo>
                  <a:lnTo>
                    <a:pt x="0" y="83"/>
                  </a:lnTo>
                  <a:lnTo>
                    <a:pt x="0" y="92"/>
                  </a:lnTo>
                  <a:lnTo>
                    <a:pt x="1" y="102"/>
                  </a:lnTo>
                  <a:lnTo>
                    <a:pt x="2" y="111"/>
                  </a:lnTo>
                  <a:lnTo>
                    <a:pt x="4" y="121"/>
                  </a:lnTo>
                  <a:lnTo>
                    <a:pt x="6" y="129"/>
                  </a:lnTo>
                  <a:lnTo>
                    <a:pt x="9" y="139"/>
                  </a:lnTo>
                  <a:lnTo>
                    <a:pt x="14" y="147"/>
                  </a:lnTo>
                  <a:lnTo>
                    <a:pt x="17" y="155"/>
                  </a:lnTo>
                  <a:lnTo>
                    <a:pt x="21" y="162"/>
                  </a:lnTo>
                  <a:lnTo>
                    <a:pt x="24" y="165"/>
                  </a:lnTo>
                  <a:lnTo>
                    <a:pt x="26" y="170"/>
                  </a:lnTo>
                  <a:lnTo>
                    <a:pt x="28" y="173"/>
                  </a:lnTo>
                  <a:lnTo>
                    <a:pt x="32" y="175"/>
                  </a:lnTo>
                  <a:lnTo>
                    <a:pt x="34" y="178"/>
                  </a:lnTo>
                  <a:lnTo>
                    <a:pt x="37" y="181"/>
                  </a:lnTo>
                  <a:lnTo>
                    <a:pt x="40" y="183"/>
                  </a:lnTo>
                  <a:lnTo>
                    <a:pt x="43" y="185"/>
                  </a:lnTo>
                  <a:lnTo>
                    <a:pt x="45" y="188"/>
                  </a:lnTo>
                  <a:lnTo>
                    <a:pt x="49" y="189"/>
                  </a:lnTo>
                  <a:lnTo>
                    <a:pt x="52" y="191"/>
                  </a:lnTo>
                  <a:lnTo>
                    <a:pt x="55" y="192"/>
                  </a:lnTo>
                  <a:lnTo>
                    <a:pt x="58" y="193"/>
                  </a:lnTo>
                  <a:lnTo>
                    <a:pt x="61" y="193"/>
                  </a:lnTo>
                  <a:lnTo>
                    <a:pt x="64" y="194"/>
                  </a:lnTo>
                  <a:lnTo>
                    <a:pt x="69" y="194"/>
                  </a:lnTo>
                  <a:lnTo>
                    <a:pt x="72" y="193"/>
                  </a:lnTo>
                  <a:lnTo>
                    <a:pt x="75" y="193"/>
                  </a:lnTo>
                  <a:lnTo>
                    <a:pt x="78" y="192"/>
                  </a:lnTo>
                  <a:lnTo>
                    <a:pt x="81" y="191"/>
                  </a:lnTo>
                  <a:lnTo>
                    <a:pt x="85" y="190"/>
                  </a:lnTo>
                  <a:lnTo>
                    <a:pt x="89" y="188"/>
                  </a:lnTo>
                  <a:lnTo>
                    <a:pt x="92" y="185"/>
                  </a:lnTo>
                  <a:lnTo>
                    <a:pt x="95" y="183"/>
                  </a:lnTo>
                  <a:lnTo>
                    <a:pt x="98" y="181"/>
                  </a:lnTo>
                  <a:lnTo>
                    <a:pt x="102" y="179"/>
                  </a:lnTo>
                  <a:lnTo>
                    <a:pt x="105" y="176"/>
                  </a:lnTo>
                  <a:lnTo>
                    <a:pt x="108" y="173"/>
                  </a:lnTo>
                  <a:lnTo>
                    <a:pt x="113" y="167"/>
                  </a:lnTo>
                  <a:lnTo>
                    <a:pt x="119" y="160"/>
                  </a:lnTo>
                  <a:lnTo>
                    <a:pt x="124" y="153"/>
                  </a:lnTo>
                  <a:lnTo>
                    <a:pt x="127" y="145"/>
                  </a:lnTo>
                  <a:lnTo>
                    <a:pt x="129" y="142"/>
                  </a:lnTo>
                  <a:lnTo>
                    <a:pt x="131" y="138"/>
                  </a:lnTo>
                  <a:lnTo>
                    <a:pt x="132" y="135"/>
                  </a:lnTo>
                  <a:lnTo>
                    <a:pt x="133" y="130"/>
                  </a:lnTo>
                  <a:lnTo>
                    <a:pt x="134" y="126"/>
                  </a:lnTo>
                  <a:lnTo>
                    <a:pt x="136" y="123"/>
                  </a:lnTo>
                  <a:lnTo>
                    <a:pt x="137" y="114"/>
                  </a:lnTo>
                  <a:lnTo>
                    <a:pt x="138" y="107"/>
                  </a:lnTo>
                  <a:lnTo>
                    <a:pt x="138" y="100"/>
                  </a:lnTo>
                  <a:lnTo>
                    <a:pt x="138" y="92"/>
                  </a:lnTo>
                  <a:lnTo>
                    <a:pt x="134" y="61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91" name="Freeform 5469"/>
            <p:cNvSpPr>
              <a:spLocks/>
            </p:cNvSpPr>
            <p:nvPr/>
          </p:nvSpPr>
          <p:spPr bwMode="auto">
            <a:xfrm>
              <a:off x="5309" y="1394"/>
              <a:ext cx="36" cy="35"/>
            </a:xfrm>
            <a:custGeom>
              <a:avLst/>
              <a:gdLst>
                <a:gd name="T0" fmla="*/ 35 w 139"/>
                <a:gd name="T1" fmla="*/ 1 h 138"/>
                <a:gd name="T2" fmla="*/ 34 w 139"/>
                <a:gd name="T3" fmla="*/ 1 h 138"/>
                <a:gd name="T4" fmla="*/ 34 w 139"/>
                <a:gd name="T5" fmla="*/ 1 h 138"/>
                <a:gd name="T6" fmla="*/ 33 w 139"/>
                <a:gd name="T7" fmla="*/ 1 h 138"/>
                <a:gd name="T8" fmla="*/ 30 w 139"/>
                <a:gd name="T9" fmla="*/ 2 h 138"/>
                <a:gd name="T10" fmla="*/ 27 w 139"/>
                <a:gd name="T11" fmla="*/ 2 h 138"/>
                <a:gd name="T12" fmla="*/ 25 w 139"/>
                <a:gd name="T13" fmla="*/ 2 h 138"/>
                <a:gd name="T14" fmla="*/ 20 w 139"/>
                <a:gd name="T15" fmla="*/ 2 h 138"/>
                <a:gd name="T16" fmla="*/ 16 w 139"/>
                <a:gd name="T17" fmla="*/ 2 h 138"/>
                <a:gd name="T18" fmla="*/ 11 w 139"/>
                <a:gd name="T19" fmla="*/ 1 h 138"/>
                <a:gd name="T20" fmla="*/ 8 w 139"/>
                <a:gd name="T21" fmla="*/ 1 h 138"/>
                <a:gd name="T22" fmla="*/ 6 w 139"/>
                <a:gd name="T23" fmla="*/ 0 h 138"/>
                <a:gd name="T24" fmla="*/ 5 w 139"/>
                <a:gd name="T25" fmla="*/ 0 h 138"/>
                <a:gd name="T26" fmla="*/ 3 w 139"/>
                <a:gd name="T27" fmla="*/ 0 h 138"/>
                <a:gd name="T28" fmla="*/ 2 w 139"/>
                <a:gd name="T29" fmla="*/ 1 h 138"/>
                <a:gd name="T30" fmla="*/ 2 w 139"/>
                <a:gd name="T31" fmla="*/ 1 h 138"/>
                <a:gd name="T32" fmla="*/ 1 w 139"/>
                <a:gd name="T33" fmla="*/ 2 h 138"/>
                <a:gd name="T34" fmla="*/ 1 w 139"/>
                <a:gd name="T35" fmla="*/ 3 h 138"/>
                <a:gd name="T36" fmla="*/ 0 w 139"/>
                <a:gd name="T37" fmla="*/ 4 h 138"/>
                <a:gd name="T38" fmla="*/ 0 w 139"/>
                <a:gd name="T39" fmla="*/ 6 h 138"/>
                <a:gd name="T40" fmla="*/ 0 w 139"/>
                <a:gd name="T41" fmla="*/ 7 h 138"/>
                <a:gd name="T42" fmla="*/ 0 w 139"/>
                <a:gd name="T43" fmla="*/ 9 h 138"/>
                <a:gd name="T44" fmla="*/ 1 w 139"/>
                <a:gd name="T45" fmla="*/ 12 h 138"/>
                <a:gd name="T46" fmla="*/ 2 w 139"/>
                <a:gd name="T47" fmla="*/ 16 h 138"/>
                <a:gd name="T48" fmla="*/ 3 w 139"/>
                <a:gd name="T49" fmla="*/ 20 h 138"/>
                <a:gd name="T50" fmla="*/ 6 w 139"/>
                <a:gd name="T51" fmla="*/ 24 h 138"/>
                <a:gd name="T52" fmla="*/ 8 w 139"/>
                <a:gd name="T53" fmla="*/ 28 h 138"/>
                <a:gd name="T54" fmla="*/ 10 w 139"/>
                <a:gd name="T55" fmla="*/ 30 h 138"/>
                <a:gd name="T56" fmla="*/ 11 w 139"/>
                <a:gd name="T57" fmla="*/ 32 h 138"/>
                <a:gd name="T58" fmla="*/ 13 w 139"/>
                <a:gd name="T59" fmla="*/ 33 h 138"/>
                <a:gd name="T60" fmla="*/ 15 w 139"/>
                <a:gd name="T61" fmla="*/ 34 h 138"/>
                <a:gd name="T62" fmla="*/ 16 w 139"/>
                <a:gd name="T63" fmla="*/ 34 h 138"/>
                <a:gd name="T64" fmla="*/ 17 w 139"/>
                <a:gd name="T65" fmla="*/ 35 h 138"/>
                <a:gd name="T66" fmla="*/ 19 w 139"/>
                <a:gd name="T67" fmla="*/ 35 h 138"/>
                <a:gd name="T68" fmla="*/ 21 w 139"/>
                <a:gd name="T69" fmla="*/ 35 h 138"/>
                <a:gd name="T70" fmla="*/ 23 w 139"/>
                <a:gd name="T71" fmla="*/ 34 h 138"/>
                <a:gd name="T72" fmla="*/ 24 w 139"/>
                <a:gd name="T73" fmla="*/ 34 h 138"/>
                <a:gd name="T74" fmla="*/ 25 w 139"/>
                <a:gd name="T75" fmla="*/ 33 h 138"/>
                <a:gd name="T76" fmla="*/ 27 w 139"/>
                <a:gd name="T77" fmla="*/ 32 h 138"/>
                <a:gd name="T78" fmla="*/ 29 w 139"/>
                <a:gd name="T79" fmla="*/ 29 h 138"/>
                <a:gd name="T80" fmla="*/ 32 w 139"/>
                <a:gd name="T81" fmla="*/ 26 h 138"/>
                <a:gd name="T82" fmla="*/ 33 w 139"/>
                <a:gd name="T83" fmla="*/ 23 h 138"/>
                <a:gd name="T84" fmla="*/ 35 w 139"/>
                <a:gd name="T85" fmla="*/ 19 h 138"/>
                <a:gd name="T86" fmla="*/ 36 w 139"/>
                <a:gd name="T87" fmla="*/ 15 h 138"/>
                <a:gd name="T88" fmla="*/ 36 w 139"/>
                <a:gd name="T89" fmla="*/ 12 h 138"/>
                <a:gd name="T90" fmla="*/ 36 w 139"/>
                <a:gd name="T91" fmla="*/ 8 h 138"/>
                <a:gd name="T92" fmla="*/ 35 w 139"/>
                <a:gd name="T93" fmla="*/ 2 h 13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39" h="138">
                  <a:moveTo>
                    <a:pt x="135" y="7"/>
                  </a:moveTo>
                  <a:lnTo>
                    <a:pt x="135" y="5"/>
                  </a:lnTo>
                  <a:lnTo>
                    <a:pt x="134" y="4"/>
                  </a:lnTo>
                  <a:lnTo>
                    <a:pt x="133" y="4"/>
                  </a:lnTo>
                  <a:lnTo>
                    <a:pt x="132" y="3"/>
                  </a:lnTo>
                  <a:lnTo>
                    <a:pt x="130" y="3"/>
                  </a:lnTo>
                  <a:lnTo>
                    <a:pt x="128" y="3"/>
                  </a:lnTo>
                  <a:lnTo>
                    <a:pt x="126" y="4"/>
                  </a:lnTo>
                  <a:lnTo>
                    <a:pt x="124" y="4"/>
                  </a:lnTo>
                  <a:lnTo>
                    <a:pt x="114" y="7"/>
                  </a:lnTo>
                  <a:lnTo>
                    <a:pt x="109" y="8"/>
                  </a:lnTo>
                  <a:lnTo>
                    <a:pt x="105" y="8"/>
                  </a:lnTo>
                  <a:lnTo>
                    <a:pt x="99" y="9"/>
                  </a:lnTo>
                  <a:lnTo>
                    <a:pt x="95" y="9"/>
                  </a:lnTo>
                  <a:lnTo>
                    <a:pt x="86" y="10"/>
                  </a:lnTo>
                  <a:lnTo>
                    <a:pt x="77" y="9"/>
                  </a:lnTo>
                  <a:lnTo>
                    <a:pt x="67" y="9"/>
                  </a:lnTo>
                  <a:lnTo>
                    <a:pt x="60" y="7"/>
                  </a:lnTo>
                  <a:lnTo>
                    <a:pt x="52" y="6"/>
                  </a:lnTo>
                  <a:lnTo>
                    <a:pt x="44" y="5"/>
                  </a:lnTo>
                  <a:lnTo>
                    <a:pt x="38" y="4"/>
                  </a:lnTo>
                  <a:lnTo>
                    <a:pt x="31" y="3"/>
                  </a:lnTo>
                  <a:lnTo>
                    <a:pt x="25" y="1"/>
                  </a:lnTo>
                  <a:lnTo>
                    <a:pt x="22" y="1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9" y="3"/>
                  </a:lnTo>
                  <a:lnTo>
                    <a:pt x="7" y="4"/>
                  </a:lnTo>
                  <a:lnTo>
                    <a:pt x="6" y="5"/>
                  </a:lnTo>
                  <a:lnTo>
                    <a:pt x="4" y="6"/>
                  </a:lnTo>
                  <a:lnTo>
                    <a:pt x="3" y="7"/>
                  </a:lnTo>
                  <a:lnTo>
                    <a:pt x="2" y="9"/>
                  </a:lnTo>
                  <a:lnTo>
                    <a:pt x="2" y="11"/>
                  </a:lnTo>
                  <a:lnTo>
                    <a:pt x="1" y="13"/>
                  </a:lnTo>
                  <a:lnTo>
                    <a:pt x="1" y="16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4"/>
                  </a:lnTo>
                  <a:lnTo>
                    <a:pt x="1" y="39"/>
                  </a:lnTo>
                  <a:lnTo>
                    <a:pt x="3" y="46"/>
                  </a:lnTo>
                  <a:lnTo>
                    <a:pt x="5" y="54"/>
                  </a:lnTo>
                  <a:lnTo>
                    <a:pt x="7" y="62"/>
                  </a:lnTo>
                  <a:lnTo>
                    <a:pt x="10" y="70"/>
                  </a:lnTo>
                  <a:lnTo>
                    <a:pt x="13" y="79"/>
                  </a:lnTo>
                  <a:lnTo>
                    <a:pt x="18" y="87"/>
                  </a:lnTo>
                  <a:lnTo>
                    <a:pt x="22" y="95"/>
                  </a:lnTo>
                  <a:lnTo>
                    <a:pt x="26" y="102"/>
                  </a:lnTo>
                  <a:lnTo>
                    <a:pt x="31" y="110"/>
                  </a:lnTo>
                  <a:lnTo>
                    <a:pt x="37" y="116"/>
                  </a:lnTo>
                  <a:lnTo>
                    <a:pt x="39" y="119"/>
                  </a:lnTo>
                  <a:lnTo>
                    <a:pt x="42" y="122"/>
                  </a:lnTo>
                  <a:lnTo>
                    <a:pt x="44" y="125"/>
                  </a:lnTo>
                  <a:lnTo>
                    <a:pt x="47" y="128"/>
                  </a:lnTo>
                  <a:lnTo>
                    <a:pt x="50" y="130"/>
                  </a:lnTo>
                  <a:lnTo>
                    <a:pt x="53" y="132"/>
                  </a:lnTo>
                  <a:lnTo>
                    <a:pt x="56" y="133"/>
                  </a:lnTo>
                  <a:lnTo>
                    <a:pt x="59" y="135"/>
                  </a:lnTo>
                  <a:lnTo>
                    <a:pt x="62" y="136"/>
                  </a:lnTo>
                  <a:lnTo>
                    <a:pt x="65" y="137"/>
                  </a:lnTo>
                  <a:lnTo>
                    <a:pt x="67" y="138"/>
                  </a:lnTo>
                  <a:lnTo>
                    <a:pt x="71" y="138"/>
                  </a:lnTo>
                  <a:lnTo>
                    <a:pt x="74" y="138"/>
                  </a:lnTo>
                  <a:lnTo>
                    <a:pt x="77" y="138"/>
                  </a:lnTo>
                  <a:lnTo>
                    <a:pt x="80" y="137"/>
                  </a:lnTo>
                  <a:lnTo>
                    <a:pt x="83" y="136"/>
                  </a:lnTo>
                  <a:lnTo>
                    <a:pt x="87" y="135"/>
                  </a:lnTo>
                  <a:lnTo>
                    <a:pt x="90" y="134"/>
                  </a:lnTo>
                  <a:lnTo>
                    <a:pt x="92" y="133"/>
                  </a:lnTo>
                  <a:lnTo>
                    <a:pt x="95" y="131"/>
                  </a:lnTo>
                  <a:lnTo>
                    <a:pt x="98" y="129"/>
                  </a:lnTo>
                  <a:lnTo>
                    <a:pt x="101" y="127"/>
                  </a:lnTo>
                  <a:lnTo>
                    <a:pt x="104" y="125"/>
                  </a:lnTo>
                  <a:lnTo>
                    <a:pt x="107" y="121"/>
                  </a:lnTo>
                  <a:lnTo>
                    <a:pt x="112" y="116"/>
                  </a:lnTo>
                  <a:lnTo>
                    <a:pt x="117" y="110"/>
                  </a:lnTo>
                  <a:lnTo>
                    <a:pt x="122" y="103"/>
                  </a:lnTo>
                  <a:lnTo>
                    <a:pt x="126" y="97"/>
                  </a:lnTo>
                  <a:lnTo>
                    <a:pt x="129" y="90"/>
                  </a:lnTo>
                  <a:lnTo>
                    <a:pt x="132" y="82"/>
                  </a:lnTo>
                  <a:lnTo>
                    <a:pt x="134" y="75"/>
                  </a:lnTo>
                  <a:lnTo>
                    <a:pt x="136" y="67"/>
                  </a:lnTo>
                  <a:lnTo>
                    <a:pt x="138" y="61"/>
                  </a:lnTo>
                  <a:lnTo>
                    <a:pt x="139" y="53"/>
                  </a:lnTo>
                  <a:lnTo>
                    <a:pt x="139" y="47"/>
                  </a:lnTo>
                  <a:lnTo>
                    <a:pt x="139" y="40"/>
                  </a:lnTo>
                  <a:lnTo>
                    <a:pt x="138" y="33"/>
                  </a:lnTo>
                  <a:lnTo>
                    <a:pt x="136" y="19"/>
                  </a:lnTo>
                  <a:lnTo>
                    <a:pt x="135" y="7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92" name="Freeform 5470"/>
            <p:cNvSpPr>
              <a:spLocks/>
            </p:cNvSpPr>
            <p:nvPr/>
          </p:nvSpPr>
          <p:spPr bwMode="auto">
            <a:xfrm>
              <a:off x="5358" y="1138"/>
              <a:ext cx="26" cy="29"/>
            </a:xfrm>
            <a:custGeom>
              <a:avLst/>
              <a:gdLst>
                <a:gd name="T0" fmla="*/ 0 w 97"/>
                <a:gd name="T1" fmla="*/ 14 h 108"/>
                <a:gd name="T2" fmla="*/ 0 w 97"/>
                <a:gd name="T3" fmla="*/ 12 h 108"/>
                <a:gd name="T4" fmla="*/ 1 w 97"/>
                <a:gd name="T5" fmla="*/ 9 h 108"/>
                <a:gd name="T6" fmla="*/ 2 w 97"/>
                <a:gd name="T7" fmla="*/ 6 h 108"/>
                <a:gd name="T8" fmla="*/ 4 w 97"/>
                <a:gd name="T9" fmla="*/ 4 h 108"/>
                <a:gd name="T10" fmla="*/ 6 w 97"/>
                <a:gd name="T11" fmla="*/ 2 h 108"/>
                <a:gd name="T12" fmla="*/ 8 w 97"/>
                <a:gd name="T13" fmla="*/ 1 h 108"/>
                <a:gd name="T14" fmla="*/ 11 w 97"/>
                <a:gd name="T15" fmla="*/ 0 h 108"/>
                <a:gd name="T16" fmla="*/ 13 w 97"/>
                <a:gd name="T17" fmla="*/ 0 h 108"/>
                <a:gd name="T18" fmla="*/ 16 w 97"/>
                <a:gd name="T19" fmla="*/ 1 h 108"/>
                <a:gd name="T20" fmla="*/ 18 w 97"/>
                <a:gd name="T21" fmla="*/ 2 h 108"/>
                <a:gd name="T22" fmla="*/ 21 w 97"/>
                <a:gd name="T23" fmla="*/ 3 h 108"/>
                <a:gd name="T24" fmla="*/ 23 w 97"/>
                <a:gd name="T25" fmla="*/ 6 h 108"/>
                <a:gd name="T26" fmla="*/ 25 w 97"/>
                <a:gd name="T27" fmla="*/ 8 h 108"/>
                <a:gd name="T28" fmla="*/ 26 w 97"/>
                <a:gd name="T29" fmla="*/ 10 h 108"/>
                <a:gd name="T30" fmla="*/ 26 w 97"/>
                <a:gd name="T31" fmla="*/ 12 h 108"/>
                <a:gd name="T32" fmla="*/ 26 w 97"/>
                <a:gd name="T33" fmla="*/ 15 h 108"/>
                <a:gd name="T34" fmla="*/ 25 w 97"/>
                <a:gd name="T35" fmla="*/ 17 h 108"/>
                <a:gd name="T36" fmla="*/ 24 w 97"/>
                <a:gd name="T37" fmla="*/ 20 h 108"/>
                <a:gd name="T38" fmla="*/ 22 w 97"/>
                <a:gd name="T39" fmla="*/ 22 h 108"/>
                <a:gd name="T40" fmla="*/ 20 w 97"/>
                <a:gd name="T41" fmla="*/ 24 h 108"/>
                <a:gd name="T42" fmla="*/ 17 w 97"/>
                <a:gd name="T43" fmla="*/ 26 h 108"/>
                <a:gd name="T44" fmla="*/ 15 w 97"/>
                <a:gd name="T45" fmla="*/ 27 h 108"/>
                <a:gd name="T46" fmla="*/ 12 w 97"/>
                <a:gd name="T47" fmla="*/ 28 h 108"/>
                <a:gd name="T48" fmla="*/ 9 w 97"/>
                <a:gd name="T49" fmla="*/ 29 h 108"/>
                <a:gd name="T50" fmla="*/ 6 w 97"/>
                <a:gd name="T51" fmla="*/ 29 h 108"/>
                <a:gd name="T52" fmla="*/ 5 w 97"/>
                <a:gd name="T53" fmla="*/ 28 h 108"/>
                <a:gd name="T54" fmla="*/ 4 w 97"/>
                <a:gd name="T55" fmla="*/ 28 h 108"/>
                <a:gd name="T56" fmla="*/ 3 w 97"/>
                <a:gd name="T57" fmla="*/ 27 h 108"/>
                <a:gd name="T58" fmla="*/ 3 w 97"/>
                <a:gd name="T59" fmla="*/ 27 h 108"/>
                <a:gd name="T60" fmla="*/ 2 w 97"/>
                <a:gd name="T61" fmla="*/ 26 h 108"/>
                <a:gd name="T62" fmla="*/ 1 w 97"/>
                <a:gd name="T63" fmla="*/ 23 h 108"/>
                <a:gd name="T64" fmla="*/ 1 w 97"/>
                <a:gd name="T65" fmla="*/ 21 h 108"/>
                <a:gd name="T66" fmla="*/ 0 w 97"/>
                <a:gd name="T67" fmla="*/ 17 h 10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7" h="108">
                  <a:moveTo>
                    <a:pt x="0" y="58"/>
                  </a:moveTo>
                  <a:lnTo>
                    <a:pt x="0" y="52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1" y="37"/>
                  </a:lnTo>
                  <a:lnTo>
                    <a:pt x="3" y="32"/>
                  </a:lnTo>
                  <a:lnTo>
                    <a:pt x="6" y="28"/>
                  </a:lnTo>
                  <a:lnTo>
                    <a:pt x="8" y="24"/>
                  </a:lnTo>
                  <a:lnTo>
                    <a:pt x="11" y="18"/>
                  </a:lnTo>
                  <a:lnTo>
                    <a:pt x="14" y="15"/>
                  </a:lnTo>
                  <a:lnTo>
                    <a:pt x="17" y="11"/>
                  </a:lnTo>
                  <a:lnTo>
                    <a:pt x="21" y="8"/>
                  </a:lnTo>
                  <a:lnTo>
                    <a:pt x="26" y="6"/>
                  </a:lnTo>
                  <a:lnTo>
                    <a:pt x="30" y="4"/>
                  </a:lnTo>
                  <a:lnTo>
                    <a:pt x="35" y="1"/>
                  </a:lnTo>
                  <a:lnTo>
                    <a:pt x="40" y="0"/>
                  </a:lnTo>
                  <a:lnTo>
                    <a:pt x="45" y="0"/>
                  </a:lnTo>
                  <a:lnTo>
                    <a:pt x="50" y="0"/>
                  </a:lnTo>
                  <a:lnTo>
                    <a:pt x="54" y="1"/>
                  </a:lnTo>
                  <a:lnTo>
                    <a:pt x="60" y="4"/>
                  </a:lnTo>
                  <a:lnTo>
                    <a:pt x="65" y="5"/>
                  </a:lnTo>
                  <a:lnTo>
                    <a:pt x="69" y="8"/>
                  </a:lnTo>
                  <a:lnTo>
                    <a:pt x="75" y="10"/>
                  </a:lnTo>
                  <a:lnTo>
                    <a:pt x="79" y="13"/>
                  </a:lnTo>
                  <a:lnTo>
                    <a:pt x="83" y="16"/>
                  </a:lnTo>
                  <a:lnTo>
                    <a:pt x="86" y="21"/>
                  </a:lnTo>
                  <a:lnTo>
                    <a:pt x="89" y="24"/>
                  </a:lnTo>
                  <a:lnTo>
                    <a:pt x="93" y="28"/>
                  </a:lnTo>
                  <a:lnTo>
                    <a:pt x="95" y="32"/>
                  </a:lnTo>
                  <a:lnTo>
                    <a:pt x="96" y="36"/>
                  </a:lnTo>
                  <a:lnTo>
                    <a:pt x="97" y="42"/>
                  </a:lnTo>
                  <a:lnTo>
                    <a:pt x="97" y="46"/>
                  </a:lnTo>
                  <a:lnTo>
                    <a:pt x="97" y="50"/>
                  </a:lnTo>
                  <a:lnTo>
                    <a:pt x="96" y="56"/>
                  </a:lnTo>
                  <a:lnTo>
                    <a:pt x="95" y="60"/>
                  </a:lnTo>
                  <a:lnTo>
                    <a:pt x="93" y="65"/>
                  </a:lnTo>
                  <a:lnTo>
                    <a:pt x="90" y="69"/>
                  </a:lnTo>
                  <a:lnTo>
                    <a:pt x="88" y="74"/>
                  </a:lnTo>
                  <a:lnTo>
                    <a:pt x="85" y="78"/>
                  </a:lnTo>
                  <a:lnTo>
                    <a:pt x="82" y="82"/>
                  </a:lnTo>
                  <a:lnTo>
                    <a:pt x="78" y="86"/>
                  </a:lnTo>
                  <a:lnTo>
                    <a:pt x="73" y="89"/>
                  </a:lnTo>
                  <a:lnTo>
                    <a:pt x="69" y="93"/>
                  </a:lnTo>
                  <a:lnTo>
                    <a:pt x="65" y="96"/>
                  </a:lnTo>
                  <a:lnTo>
                    <a:pt x="60" y="99"/>
                  </a:lnTo>
                  <a:lnTo>
                    <a:pt x="55" y="101"/>
                  </a:lnTo>
                  <a:lnTo>
                    <a:pt x="50" y="103"/>
                  </a:lnTo>
                  <a:lnTo>
                    <a:pt x="45" y="105"/>
                  </a:lnTo>
                  <a:lnTo>
                    <a:pt x="40" y="106"/>
                  </a:lnTo>
                  <a:lnTo>
                    <a:pt x="34" y="108"/>
                  </a:lnTo>
                  <a:lnTo>
                    <a:pt x="29" y="108"/>
                  </a:lnTo>
                  <a:lnTo>
                    <a:pt x="24" y="108"/>
                  </a:lnTo>
                  <a:lnTo>
                    <a:pt x="21" y="106"/>
                  </a:lnTo>
                  <a:lnTo>
                    <a:pt x="19" y="106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4" y="103"/>
                  </a:lnTo>
                  <a:lnTo>
                    <a:pt x="12" y="102"/>
                  </a:lnTo>
                  <a:lnTo>
                    <a:pt x="11" y="101"/>
                  </a:lnTo>
                  <a:lnTo>
                    <a:pt x="10" y="99"/>
                  </a:lnTo>
                  <a:lnTo>
                    <a:pt x="8" y="98"/>
                  </a:lnTo>
                  <a:lnTo>
                    <a:pt x="8" y="96"/>
                  </a:lnTo>
                  <a:lnTo>
                    <a:pt x="6" y="92"/>
                  </a:lnTo>
                  <a:lnTo>
                    <a:pt x="4" y="87"/>
                  </a:lnTo>
                  <a:lnTo>
                    <a:pt x="3" y="82"/>
                  </a:lnTo>
                  <a:lnTo>
                    <a:pt x="2" y="78"/>
                  </a:lnTo>
                  <a:lnTo>
                    <a:pt x="1" y="67"/>
                  </a:lnTo>
                  <a:lnTo>
                    <a:pt x="1" y="62"/>
                  </a:lnTo>
                  <a:lnTo>
                    <a:pt x="0" y="58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93" name="Freeform 5471"/>
            <p:cNvSpPr>
              <a:spLocks/>
            </p:cNvSpPr>
            <p:nvPr/>
          </p:nvSpPr>
          <p:spPr bwMode="auto">
            <a:xfrm>
              <a:off x="5270" y="1326"/>
              <a:ext cx="37" cy="39"/>
            </a:xfrm>
            <a:custGeom>
              <a:avLst/>
              <a:gdLst>
                <a:gd name="T0" fmla="*/ 4 w 141"/>
                <a:gd name="T1" fmla="*/ 14 h 143"/>
                <a:gd name="T2" fmla="*/ 5 w 141"/>
                <a:gd name="T3" fmla="*/ 10 h 143"/>
                <a:gd name="T4" fmla="*/ 7 w 141"/>
                <a:gd name="T5" fmla="*/ 6 h 143"/>
                <a:gd name="T6" fmla="*/ 8 w 141"/>
                <a:gd name="T7" fmla="*/ 4 h 143"/>
                <a:gd name="T8" fmla="*/ 9 w 141"/>
                <a:gd name="T9" fmla="*/ 3 h 143"/>
                <a:gd name="T10" fmla="*/ 9 w 141"/>
                <a:gd name="T11" fmla="*/ 2 h 143"/>
                <a:gd name="T12" fmla="*/ 10 w 141"/>
                <a:gd name="T13" fmla="*/ 1 h 143"/>
                <a:gd name="T14" fmla="*/ 11 w 141"/>
                <a:gd name="T15" fmla="*/ 0 h 143"/>
                <a:gd name="T16" fmla="*/ 12 w 141"/>
                <a:gd name="T17" fmla="*/ 0 h 143"/>
                <a:gd name="T18" fmla="*/ 13 w 141"/>
                <a:gd name="T19" fmla="*/ 0 h 143"/>
                <a:gd name="T20" fmla="*/ 14 w 141"/>
                <a:gd name="T21" fmla="*/ 1 h 143"/>
                <a:gd name="T22" fmla="*/ 15 w 141"/>
                <a:gd name="T23" fmla="*/ 2 h 143"/>
                <a:gd name="T24" fmla="*/ 16 w 141"/>
                <a:gd name="T25" fmla="*/ 3 h 143"/>
                <a:gd name="T26" fmla="*/ 18 w 141"/>
                <a:gd name="T27" fmla="*/ 5 h 143"/>
                <a:gd name="T28" fmla="*/ 20 w 141"/>
                <a:gd name="T29" fmla="*/ 9 h 143"/>
                <a:gd name="T30" fmla="*/ 23 w 141"/>
                <a:gd name="T31" fmla="*/ 12 h 143"/>
                <a:gd name="T32" fmla="*/ 26 w 141"/>
                <a:gd name="T33" fmla="*/ 15 h 143"/>
                <a:gd name="T34" fmla="*/ 28 w 141"/>
                <a:gd name="T35" fmla="*/ 16 h 143"/>
                <a:gd name="T36" fmla="*/ 29 w 141"/>
                <a:gd name="T37" fmla="*/ 17 h 143"/>
                <a:gd name="T38" fmla="*/ 31 w 141"/>
                <a:gd name="T39" fmla="*/ 18 h 143"/>
                <a:gd name="T40" fmla="*/ 33 w 141"/>
                <a:gd name="T41" fmla="*/ 19 h 143"/>
                <a:gd name="T42" fmla="*/ 35 w 141"/>
                <a:gd name="T43" fmla="*/ 19 h 143"/>
                <a:gd name="T44" fmla="*/ 36 w 141"/>
                <a:gd name="T45" fmla="*/ 19 h 143"/>
                <a:gd name="T46" fmla="*/ 37 w 141"/>
                <a:gd name="T47" fmla="*/ 19 h 143"/>
                <a:gd name="T48" fmla="*/ 37 w 141"/>
                <a:gd name="T49" fmla="*/ 19 h 143"/>
                <a:gd name="T50" fmla="*/ 36 w 141"/>
                <a:gd name="T51" fmla="*/ 20 h 143"/>
                <a:gd name="T52" fmla="*/ 36 w 141"/>
                <a:gd name="T53" fmla="*/ 20 h 143"/>
                <a:gd name="T54" fmla="*/ 35 w 141"/>
                <a:gd name="T55" fmla="*/ 21 h 143"/>
                <a:gd name="T56" fmla="*/ 33 w 141"/>
                <a:gd name="T57" fmla="*/ 22 h 143"/>
                <a:gd name="T58" fmla="*/ 30 w 141"/>
                <a:gd name="T59" fmla="*/ 24 h 143"/>
                <a:gd name="T60" fmla="*/ 28 w 141"/>
                <a:gd name="T61" fmla="*/ 26 h 143"/>
                <a:gd name="T62" fmla="*/ 27 w 141"/>
                <a:gd name="T63" fmla="*/ 27 h 143"/>
                <a:gd name="T64" fmla="*/ 25 w 141"/>
                <a:gd name="T65" fmla="*/ 29 h 143"/>
                <a:gd name="T66" fmla="*/ 23 w 141"/>
                <a:gd name="T67" fmla="*/ 31 h 143"/>
                <a:gd name="T68" fmla="*/ 20 w 141"/>
                <a:gd name="T69" fmla="*/ 33 h 143"/>
                <a:gd name="T70" fmla="*/ 19 w 141"/>
                <a:gd name="T71" fmla="*/ 35 h 143"/>
                <a:gd name="T72" fmla="*/ 17 w 141"/>
                <a:gd name="T73" fmla="*/ 35 h 143"/>
                <a:gd name="T74" fmla="*/ 15 w 141"/>
                <a:gd name="T75" fmla="*/ 37 h 143"/>
                <a:gd name="T76" fmla="*/ 11 w 141"/>
                <a:gd name="T77" fmla="*/ 38 h 143"/>
                <a:gd name="T78" fmla="*/ 8 w 141"/>
                <a:gd name="T79" fmla="*/ 39 h 143"/>
                <a:gd name="T80" fmla="*/ 6 w 141"/>
                <a:gd name="T81" fmla="*/ 39 h 143"/>
                <a:gd name="T82" fmla="*/ 5 w 141"/>
                <a:gd name="T83" fmla="*/ 39 h 143"/>
                <a:gd name="T84" fmla="*/ 3 w 141"/>
                <a:gd name="T85" fmla="*/ 38 h 143"/>
                <a:gd name="T86" fmla="*/ 2 w 141"/>
                <a:gd name="T87" fmla="*/ 38 h 143"/>
                <a:gd name="T88" fmla="*/ 1 w 141"/>
                <a:gd name="T89" fmla="*/ 37 h 143"/>
                <a:gd name="T90" fmla="*/ 1 w 141"/>
                <a:gd name="T91" fmla="*/ 36 h 143"/>
                <a:gd name="T92" fmla="*/ 0 w 141"/>
                <a:gd name="T93" fmla="*/ 34 h 143"/>
                <a:gd name="T94" fmla="*/ 0 w 141"/>
                <a:gd name="T95" fmla="*/ 33 h 143"/>
                <a:gd name="T96" fmla="*/ 0 w 141"/>
                <a:gd name="T97" fmla="*/ 31 h 143"/>
                <a:gd name="T98" fmla="*/ 0 w 141"/>
                <a:gd name="T99" fmla="*/ 28 h 143"/>
                <a:gd name="T100" fmla="*/ 1 w 141"/>
                <a:gd name="T101" fmla="*/ 23 h 14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41" h="143">
                  <a:moveTo>
                    <a:pt x="7" y="69"/>
                  </a:moveTo>
                  <a:lnTo>
                    <a:pt x="14" y="52"/>
                  </a:lnTo>
                  <a:lnTo>
                    <a:pt x="17" y="43"/>
                  </a:lnTo>
                  <a:lnTo>
                    <a:pt x="20" y="36"/>
                  </a:lnTo>
                  <a:lnTo>
                    <a:pt x="23" y="28"/>
                  </a:lnTo>
                  <a:lnTo>
                    <a:pt x="26" y="21"/>
                  </a:lnTo>
                  <a:lnTo>
                    <a:pt x="27" y="18"/>
                  </a:lnTo>
                  <a:lnTo>
                    <a:pt x="30" y="16"/>
                  </a:lnTo>
                  <a:lnTo>
                    <a:pt x="31" y="12"/>
                  </a:lnTo>
                  <a:lnTo>
                    <a:pt x="33" y="10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8" y="4"/>
                  </a:lnTo>
                  <a:lnTo>
                    <a:pt x="39" y="3"/>
                  </a:lnTo>
                  <a:lnTo>
                    <a:pt x="41" y="2"/>
                  </a:lnTo>
                  <a:lnTo>
                    <a:pt x="42" y="1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50" y="1"/>
                  </a:lnTo>
                  <a:lnTo>
                    <a:pt x="52" y="2"/>
                  </a:lnTo>
                  <a:lnTo>
                    <a:pt x="54" y="3"/>
                  </a:lnTo>
                  <a:lnTo>
                    <a:pt x="55" y="4"/>
                  </a:lnTo>
                  <a:lnTo>
                    <a:pt x="57" y="6"/>
                  </a:lnTo>
                  <a:lnTo>
                    <a:pt x="59" y="8"/>
                  </a:lnTo>
                  <a:lnTo>
                    <a:pt x="61" y="10"/>
                  </a:lnTo>
                  <a:lnTo>
                    <a:pt x="66" y="15"/>
                  </a:lnTo>
                  <a:lnTo>
                    <a:pt x="70" y="20"/>
                  </a:lnTo>
                  <a:lnTo>
                    <a:pt x="74" y="26"/>
                  </a:lnTo>
                  <a:lnTo>
                    <a:pt x="78" y="33"/>
                  </a:lnTo>
                  <a:lnTo>
                    <a:pt x="84" y="38"/>
                  </a:lnTo>
                  <a:lnTo>
                    <a:pt x="88" y="44"/>
                  </a:lnTo>
                  <a:lnTo>
                    <a:pt x="94" y="50"/>
                  </a:lnTo>
                  <a:lnTo>
                    <a:pt x="100" y="55"/>
                  </a:lnTo>
                  <a:lnTo>
                    <a:pt x="103" y="58"/>
                  </a:lnTo>
                  <a:lnTo>
                    <a:pt x="106" y="60"/>
                  </a:lnTo>
                  <a:lnTo>
                    <a:pt x="109" y="62"/>
                  </a:lnTo>
                  <a:lnTo>
                    <a:pt x="112" y="63"/>
                  </a:lnTo>
                  <a:lnTo>
                    <a:pt x="116" y="66"/>
                  </a:lnTo>
                  <a:lnTo>
                    <a:pt x="119" y="67"/>
                  </a:lnTo>
                  <a:lnTo>
                    <a:pt x="122" y="68"/>
                  </a:lnTo>
                  <a:lnTo>
                    <a:pt x="126" y="68"/>
                  </a:lnTo>
                  <a:lnTo>
                    <a:pt x="129" y="69"/>
                  </a:lnTo>
                  <a:lnTo>
                    <a:pt x="134" y="69"/>
                  </a:lnTo>
                  <a:lnTo>
                    <a:pt x="137" y="69"/>
                  </a:lnTo>
                  <a:lnTo>
                    <a:pt x="138" y="69"/>
                  </a:lnTo>
                  <a:lnTo>
                    <a:pt x="139" y="69"/>
                  </a:lnTo>
                  <a:lnTo>
                    <a:pt x="140" y="69"/>
                  </a:lnTo>
                  <a:lnTo>
                    <a:pt x="140" y="70"/>
                  </a:lnTo>
                  <a:lnTo>
                    <a:pt x="141" y="70"/>
                  </a:lnTo>
                  <a:lnTo>
                    <a:pt x="140" y="71"/>
                  </a:lnTo>
                  <a:lnTo>
                    <a:pt x="139" y="72"/>
                  </a:lnTo>
                  <a:lnTo>
                    <a:pt x="138" y="73"/>
                  </a:lnTo>
                  <a:lnTo>
                    <a:pt x="137" y="74"/>
                  </a:lnTo>
                  <a:lnTo>
                    <a:pt x="136" y="75"/>
                  </a:lnTo>
                  <a:lnTo>
                    <a:pt x="135" y="76"/>
                  </a:lnTo>
                  <a:lnTo>
                    <a:pt x="130" y="78"/>
                  </a:lnTo>
                  <a:lnTo>
                    <a:pt x="127" y="81"/>
                  </a:lnTo>
                  <a:lnTo>
                    <a:pt x="123" y="84"/>
                  </a:lnTo>
                  <a:lnTo>
                    <a:pt x="114" y="89"/>
                  </a:lnTo>
                  <a:lnTo>
                    <a:pt x="110" y="92"/>
                  </a:lnTo>
                  <a:lnTo>
                    <a:pt x="107" y="95"/>
                  </a:lnTo>
                  <a:lnTo>
                    <a:pt x="104" y="97"/>
                  </a:lnTo>
                  <a:lnTo>
                    <a:pt x="101" y="99"/>
                  </a:lnTo>
                  <a:lnTo>
                    <a:pt x="98" y="103"/>
                  </a:lnTo>
                  <a:lnTo>
                    <a:pt x="95" y="105"/>
                  </a:lnTo>
                  <a:lnTo>
                    <a:pt x="91" y="109"/>
                  </a:lnTo>
                  <a:lnTo>
                    <a:pt x="87" y="113"/>
                  </a:lnTo>
                  <a:lnTo>
                    <a:pt x="83" y="118"/>
                  </a:lnTo>
                  <a:lnTo>
                    <a:pt x="78" y="122"/>
                  </a:lnTo>
                  <a:lnTo>
                    <a:pt x="74" y="125"/>
                  </a:lnTo>
                  <a:lnTo>
                    <a:pt x="72" y="127"/>
                  </a:lnTo>
                  <a:lnTo>
                    <a:pt x="69" y="129"/>
                  </a:lnTo>
                  <a:lnTo>
                    <a:pt x="66" y="130"/>
                  </a:lnTo>
                  <a:lnTo>
                    <a:pt x="63" y="132"/>
                  </a:lnTo>
                  <a:lnTo>
                    <a:pt x="56" y="136"/>
                  </a:lnTo>
                  <a:lnTo>
                    <a:pt x="50" y="138"/>
                  </a:lnTo>
                  <a:lnTo>
                    <a:pt x="42" y="140"/>
                  </a:lnTo>
                  <a:lnTo>
                    <a:pt x="35" y="142"/>
                  </a:lnTo>
                  <a:lnTo>
                    <a:pt x="32" y="142"/>
                  </a:lnTo>
                  <a:lnTo>
                    <a:pt x="27" y="142"/>
                  </a:lnTo>
                  <a:lnTo>
                    <a:pt x="24" y="143"/>
                  </a:lnTo>
                  <a:lnTo>
                    <a:pt x="21" y="143"/>
                  </a:lnTo>
                  <a:lnTo>
                    <a:pt x="18" y="142"/>
                  </a:lnTo>
                  <a:lnTo>
                    <a:pt x="16" y="142"/>
                  </a:lnTo>
                  <a:lnTo>
                    <a:pt x="13" y="141"/>
                  </a:lnTo>
                  <a:lnTo>
                    <a:pt x="11" y="140"/>
                  </a:lnTo>
                  <a:lnTo>
                    <a:pt x="8" y="139"/>
                  </a:lnTo>
                  <a:lnTo>
                    <a:pt x="6" y="137"/>
                  </a:lnTo>
                  <a:lnTo>
                    <a:pt x="5" y="136"/>
                  </a:lnTo>
                  <a:lnTo>
                    <a:pt x="4" y="133"/>
                  </a:lnTo>
                  <a:lnTo>
                    <a:pt x="3" y="131"/>
                  </a:lnTo>
                  <a:lnTo>
                    <a:pt x="2" y="128"/>
                  </a:lnTo>
                  <a:lnTo>
                    <a:pt x="1" y="126"/>
                  </a:lnTo>
                  <a:lnTo>
                    <a:pt x="1" y="123"/>
                  </a:lnTo>
                  <a:lnTo>
                    <a:pt x="0" y="120"/>
                  </a:lnTo>
                  <a:lnTo>
                    <a:pt x="0" y="116"/>
                  </a:lnTo>
                  <a:lnTo>
                    <a:pt x="0" y="113"/>
                  </a:lnTo>
                  <a:lnTo>
                    <a:pt x="1" y="109"/>
                  </a:lnTo>
                  <a:lnTo>
                    <a:pt x="1" y="102"/>
                  </a:lnTo>
                  <a:lnTo>
                    <a:pt x="2" y="94"/>
                  </a:lnTo>
                  <a:lnTo>
                    <a:pt x="4" y="86"/>
                  </a:lnTo>
                  <a:lnTo>
                    <a:pt x="7" y="69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94" name="Freeform 5472"/>
            <p:cNvSpPr>
              <a:spLocks/>
            </p:cNvSpPr>
            <p:nvPr/>
          </p:nvSpPr>
          <p:spPr bwMode="auto">
            <a:xfrm>
              <a:off x="5252" y="1151"/>
              <a:ext cx="38" cy="36"/>
            </a:xfrm>
            <a:custGeom>
              <a:avLst/>
              <a:gdLst>
                <a:gd name="T0" fmla="*/ 37 w 142"/>
                <a:gd name="T1" fmla="*/ 2 h 142"/>
                <a:gd name="T2" fmla="*/ 37 w 142"/>
                <a:gd name="T3" fmla="*/ 1 h 142"/>
                <a:gd name="T4" fmla="*/ 36 w 142"/>
                <a:gd name="T5" fmla="*/ 1 h 142"/>
                <a:gd name="T6" fmla="*/ 35 w 142"/>
                <a:gd name="T7" fmla="*/ 0 h 142"/>
                <a:gd name="T8" fmla="*/ 34 w 142"/>
                <a:gd name="T9" fmla="*/ 0 h 142"/>
                <a:gd name="T10" fmla="*/ 32 w 142"/>
                <a:gd name="T11" fmla="*/ 0 h 142"/>
                <a:gd name="T12" fmla="*/ 30 w 142"/>
                <a:gd name="T13" fmla="*/ 1 h 142"/>
                <a:gd name="T14" fmla="*/ 26 w 142"/>
                <a:gd name="T15" fmla="*/ 1 h 142"/>
                <a:gd name="T16" fmla="*/ 21 w 142"/>
                <a:gd name="T17" fmla="*/ 3 h 142"/>
                <a:gd name="T18" fmla="*/ 19 w 142"/>
                <a:gd name="T19" fmla="*/ 3 h 142"/>
                <a:gd name="T20" fmla="*/ 16 w 142"/>
                <a:gd name="T21" fmla="*/ 3 h 142"/>
                <a:gd name="T22" fmla="*/ 12 w 142"/>
                <a:gd name="T23" fmla="*/ 3 h 142"/>
                <a:gd name="T24" fmla="*/ 8 w 142"/>
                <a:gd name="T25" fmla="*/ 2 h 142"/>
                <a:gd name="T26" fmla="*/ 6 w 142"/>
                <a:gd name="T27" fmla="*/ 2 h 142"/>
                <a:gd name="T28" fmla="*/ 5 w 142"/>
                <a:gd name="T29" fmla="*/ 2 h 142"/>
                <a:gd name="T30" fmla="*/ 3 w 142"/>
                <a:gd name="T31" fmla="*/ 2 h 142"/>
                <a:gd name="T32" fmla="*/ 2 w 142"/>
                <a:gd name="T33" fmla="*/ 3 h 142"/>
                <a:gd name="T34" fmla="*/ 1 w 142"/>
                <a:gd name="T35" fmla="*/ 3 h 142"/>
                <a:gd name="T36" fmla="*/ 1 w 142"/>
                <a:gd name="T37" fmla="*/ 4 h 142"/>
                <a:gd name="T38" fmla="*/ 0 w 142"/>
                <a:gd name="T39" fmla="*/ 5 h 142"/>
                <a:gd name="T40" fmla="*/ 0 w 142"/>
                <a:gd name="T41" fmla="*/ 6 h 142"/>
                <a:gd name="T42" fmla="*/ 0 w 142"/>
                <a:gd name="T43" fmla="*/ 8 h 142"/>
                <a:gd name="T44" fmla="*/ 0 w 142"/>
                <a:gd name="T45" fmla="*/ 10 h 142"/>
                <a:gd name="T46" fmla="*/ 1 w 142"/>
                <a:gd name="T47" fmla="*/ 12 h 142"/>
                <a:gd name="T48" fmla="*/ 2 w 142"/>
                <a:gd name="T49" fmla="*/ 16 h 142"/>
                <a:gd name="T50" fmla="*/ 4 w 142"/>
                <a:gd name="T51" fmla="*/ 20 h 142"/>
                <a:gd name="T52" fmla="*/ 6 w 142"/>
                <a:gd name="T53" fmla="*/ 25 h 142"/>
                <a:gd name="T54" fmla="*/ 9 w 142"/>
                <a:gd name="T55" fmla="*/ 28 h 142"/>
                <a:gd name="T56" fmla="*/ 11 w 142"/>
                <a:gd name="T57" fmla="*/ 31 h 142"/>
                <a:gd name="T58" fmla="*/ 13 w 142"/>
                <a:gd name="T59" fmla="*/ 32 h 142"/>
                <a:gd name="T60" fmla="*/ 14 w 142"/>
                <a:gd name="T61" fmla="*/ 34 h 142"/>
                <a:gd name="T62" fmla="*/ 16 w 142"/>
                <a:gd name="T63" fmla="*/ 35 h 142"/>
                <a:gd name="T64" fmla="*/ 17 w 142"/>
                <a:gd name="T65" fmla="*/ 35 h 142"/>
                <a:gd name="T66" fmla="*/ 19 w 142"/>
                <a:gd name="T67" fmla="*/ 36 h 142"/>
                <a:gd name="T68" fmla="*/ 21 w 142"/>
                <a:gd name="T69" fmla="*/ 36 h 142"/>
                <a:gd name="T70" fmla="*/ 22 w 142"/>
                <a:gd name="T71" fmla="*/ 36 h 142"/>
                <a:gd name="T72" fmla="*/ 24 w 142"/>
                <a:gd name="T73" fmla="*/ 35 h 142"/>
                <a:gd name="T74" fmla="*/ 26 w 142"/>
                <a:gd name="T75" fmla="*/ 35 h 142"/>
                <a:gd name="T76" fmla="*/ 27 w 142"/>
                <a:gd name="T77" fmla="*/ 34 h 142"/>
                <a:gd name="T78" fmla="*/ 29 w 142"/>
                <a:gd name="T79" fmla="*/ 32 h 142"/>
                <a:gd name="T80" fmla="*/ 31 w 142"/>
                <a:gd name="T81" fmla="*/ 30 h 142"/>
                <a:gd name="T82" fmla="*/ 33 w 142"/>
                <a:gd name="T83" fmla="*/ 27 h 142"/>
                <a:gd name="T84" fmla="*/ 36 w 142"/>
                <a:gd name="T85" fmla="*/ 24 h 142"/>
                <a:gd name="T86" fmla="*/ 37 w 142"/>
                <a:gd name="T87" fmla="*/ 20 h 142"/>
                <a:gd name="T88" fmla="*/ 38 w 142"/>
                <a:gd name="T89" fmla="*/ 16 h 142"/>
                <a:gd name="T90" fmla="*/ 38 w 142"/>
                <a:gd name="T91" fmla="*/ 13 h 142"/>
                <a:gd name="T92" fmla="*/ 38 w 142"/>
                <a:gd name="T93" fmla="*/ 9 h 142"/>
                <a:gd name="T94" fmla="*/ 37 w 142"/>
                <a:gd name="T95" fmla="*/ 3 h 14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42" h="142">
                  <a:moveTo>
                    <a:pt x="139" y="11"/>
                  </a:moveTo>
                  <a:lnTo>
                    <a:pt x="139" y="9"/>
                  </a:lnTo>
                  <a:lnTo>
                    <a:pt x="138" y="7"/>
                  </a:lnTo>
                  <a:lnTo>
                    <a:pt x="138" y="5"/>
                  </a:lnTo>
                  <a:lnTo>
                    <a:pt x="138" y="4"/>
                  </a:lnTo>
                  <a:lnTo>
                    <a:pt x="136" y="3"/>
                  </a:lnTo>
                  <a:lnTo>
                    <a:pt x="134" y="1"/>
                  </a:lnTo>
                  <a:lnTo>
                    <a:pt x="132" y="0"/>
                  </a:lnTo>
                  <a:lnTo>
                    <a:pt x="130" y="0"/>
                  </a:lnTo>
                  <a:lnTo>
                    <a:pt x="126" y="0"/>
                  </a:lnTo>
                  <a:lnTo>
                    <a:pt x="123" y="0"/>
                  </a:lnTo>
                  <a:lnTo>
                    <a:pt x="119" y="0"/>
                  </a:lnTo>
                  <a:lnTo>
                    <a:pt x="116" y="1"/>
                  </a:lnTo>
                  <a:lnTo>
                    <a:pt x="112" y="2"/>
                  </a:lnTo>
                  <a:lnTo>
                    <a:pt x="107" y="3"/>
                  </a:lnTo>
                  <a:lnTo>
                    <a:pt x="98" y="5"/>
                  </a:lnTo>
                  <a:lnTo>
                    <a:pt x="88" y="9"/>
                  </a:lnTo>
                  <a:lnTo>
                    <a:pt x="79" y="10"/>
                  </a:lnTo>
                  <a:lnTo>
                    <a:pt x="74" y="11"/>
                  </a:lnTo>
                  <a:lnTo>
                    <a:pt x="70" y="12"/>
                  </a:lnTo>
                  <a:lnTo>
                    <a:pt x="65" y="12"/>
                  </a:lnTo>
                  <a:lnTo>
                    <a:pt x="61" y="12"/>
                  </a:lnTo>
                  <a:lnTo>
                    <a:pt x="52" y="12"/>
                  </a:lnTo>
                  <a:lnTo>
                    <a:pt x="44" y="11"/>
                  </a:lnTo>
                  <a:lnTo>
                    <a:pt x="36" y="10"/>
                  </a:lnTo>
                  <a:lnTo>
                    <a:pt x="29" y="9"/>
                  </a:lnTo>
                  <a:lnTo>
                    <a:pt x="26" y="9"/>
                  </a:lnTo>
                  <a:lnTo>
                    <a:pt x="22" y="9"/>
                  </a:lnTo>
                  <a:lnTo>
                    <a:pt x="20" y="7"/>
                  </a:lnTo>
                  <a:lnTo>
                    <a:pt x="17" y="7"/>
                  </a:lnTo>
                  <a:lnTo>
                    <a:pt x="15" y="7"/>
                  </a:lnTo>
                  <a:lnTo>
                    <a:pt x="12" y="9"/>
                  </a:lnTo>
                  <a:lnTo>
                    <a:pt x="10" y="9"/>
                  </a:lnTo>
                  <a:lnTo>
                    <a:pt x="9" y="10"/>
                  </a:lnTo>
                  <a:lnTo>
                    <a:pt x="6" y="11"/>
                  </a:lnTo>
                  <a:lnTo>
                    <a:pt x="5" y="12"/>
                  </a:lnTo>
                  <a:lnTo>
                    <a:pt x="3" y="14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0" y="29"/>
                  </a:lnTo>
                  <a:lnTo>
                    <a:pt x="0" y="32"/>
                  </a:lnTo>
                  <a:lnTo>
                    <a:pt x="0" y="36"/>
                  </a:lnTo>
                  <a:lnTo>
                    <a:pt x="1" y="39"/>
                  </a:lnTo>
                  <a:lnTo>
                    <a:pt x="1" y="42"/>
                  </a:lnTo>
                  <a:lnTo>
                    <a:pt x="2" y="47"/>
                  </a:lnTo>
                  <a:lnTo>
                    <a:pt x="4" y="54"/>
                  </a:lnTo>
                  <a:lnTo>
                    <a:pt x="8" y="63"/>
                  </a:lnTo>
                  <a:lnTo>
                    <a:pt x="11" y="71"/>
                  </a:lnTo>
                  <a:lnTo>
                    <a:pt x="14" y="80"/>
                  </a:lnTo>
                  <a:lnTo>
                    <a:pt x="18" y="88"/>
                  </a:lnTo>
                  <a:lnTo>
                    <a:pt x="22" y="97"/>
                  </a:lnTo>
                  <a:lnTo>
                    <a:pt x="28" y="104"/>
                  </a:lnTo>
                  <a:lnTo>
                    <a:pt x="33" y="111"/>
                  </a:lnTo>
                  <a:lnTo>
                    <a:pt x="38" y="119"/>
                  </a:lnTo>
                  <a:lnTo>
                    <a:pt x="40" y="122"/>
                  </a:lnTo>
                  <a:lnTo>
                    <a:pt x="44" y="125"/>
                  </a:lnTo>
                  <a:lnTo>
                    <a:pt x="47" y="127"/>
                  </a:lnTo>
                  <a:lnTo>
                    <a:pt x="50" y="131"/>
                  </a:lnTo>
                  <a:lnTo>
                    <a:pt x="53" y="133"/>
                  </a:lnTo>
                  <a:lnTo>
                    <a:pt x="55" y="135"/>
                  </a:lnTo>
                  <a:lnTo>
                    <a:pt x="58" y="137"/>
                  </a:lnTo>
                  <a:lnTo>
                    <a:pt x="62" y="138"/>
                  </a:lnTo>
                  <a:lnTo>
                    <a:pt x="65" y="140"/>
                  </a:lnTo>
                  <a:lnTo>
                    <a:pt x="68" y="141"/>
                  </a:lnTo>
                  <a:lnTo>
                    <a:pt x="71" y="142"/>
                  </a:lnTo>
                  <a:lnTo>
                    <a:pt x="74" y="142"/>
                  </a:lnTo>
                  <a:lnTo>
                    <a:pt x="78" y="142"/>
                  </a:lnTo>
                  <a:lnTo>
                    <a:pt x="81" y="142"/>
                  </a:lnTo>
                  <a:lnTo>
                    <a:pt x="84" y="141"/>
                  </a:lnTo>
                  <a:lnTo>
                    <a:pt x="87" y="141"/>
                  </a:lnTo>
                  <a:lnTo>
                    <a:pt x="90" y="140"/>
                  </a:lnTo>
                  <a:lnTo>
                    <a:pt x="93" y="139"/>
                  </a:lnTo>
                  <a:lnTo>
                    <a:pt x="97" y="137"/>
                  </a:lnTo>
                  <a:lnTo>
                    <a:pt x="100" y="135"/>
                  </a:lnTo>
                  <a:lnTo>
                    <a:pt x="102" y="133"/>
                  </a:lnTo>
                  <a:lnTo>
                    <a:pt x="105" y="131"/>
                  </a:lnTo>
                  <a:lnTo>
                    <a:pt x="108" y="128"/>
                  </a:lnTo>
                  <a:lnTo>
                    <a:pt x="110" y="126"/>
                  </a:lnTo>
                  <a:lnTo>
                    <a:pt x="116" y="120"/>
                  </a:lnTo>
                  <a:lnTo>
                    <a:pt x="121" y="115"/>
                  </a:lnTo>
                  <a:lnTo>
                    <a:pt x="125" y="107"/>
                  </a:lnTo>
                  <a:lnTo>
                    <a:pt x="130" y="101"/>
                  </a:lnTo>
                  <a:lnTo>
                    <a:pt x="133" y="93"/>
                  </a:lnTo>
                  <a:lnTo>
                    <a:pt x="136" y="86"/>
                  </a:lnTo>
                  <a:lnTo>
                    <a:pt x="138" y="79"/>
                  </a:lnTo>
                  <a:lnTo>
                    <a:pt x="140" y="71"/>
                  </a:lnTo>
                  <a:lnTo>
                    <a:pt x="141" y="65"/>
                  </a:lnTo>
                  <a:lnTo>
                    <a:pt x="141" y="57"/>
                  </a:lnTo>
                  <a:lnTo>
                    <a:pt x="142" y="51"/>
                  </a:lnTo>
                  <a:lnTo>
                    <a:pt x="141" y="44"/>
                  </a:lnTo>
                  <a:lnTo>
                    <a:pt x="141" y="37"/>
                  </a:lnTo>
                  <a:lnTo>
                    <a:pt x="140" y="23"/>
                  </a:lnTo>
                  <a:lnTo>
                    <a:pt x="139" y="11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95" name="Freeform 5473"/>
            <p:cNvSpPr>
              <a:spLocks/>
            </p:cNvSpPr>
            <p:nvPr/>
          </p:nvSpPr>
          <p:spPr bwMode="auto">
            <a:xfrm>
              <a:off x="5406" y="1257"/>
              <a:ext cx="38" cy="35"/>
            </a:xfrm>
            <a:custGeom>
              <a:avLst/>
              <a:gdLst>
                <a:gd name="T0" fmla="*/ 8 w 146"/>
                <a:gd name="T1" fmla="*/ 4 h 133"/>
                <a:gd name="T2" fmla="*/ 13 w 146"/>
                <a:gd name="T3" fmla="*/ 8 h 133"/>
                <a:gd name="T4" fmla="*/ 16 w 146"/>
                <a:gd name="T5" fmla="*/ 11 h 133"/>
                <a:gd name="T6" fmla="*/ 18 w 146"/>
                <a:gd name="T7" fmla="*/ 12 h 133"/>
                <a:gd name="T8" fmla="*/ 22 w 146"/>
                <a:gd name="T9" fmla="*/ 14 h 133"/>
                <a:gd name="T10" fmla="*/ 26 w 146"/>
                <a:gd name="T11" fmla="*/ 16 h 133"/>
                <a:gd name="T12" fmla="*/ 29 w 146"/>
                <a:gd name="T13" fmla="*/ 17 h 133"/>
                <a:gd name="T14" fmla="*/ 33 w 146"/>
                <a:gd name="T15" fmla="*/ 19 h 133"/>
                <a:gd name="T16" fmla="*/ 35 w 146"/>
                <a:gd name="T17" fmla="*/ 19 h 133"/>
                <a:gd name="T18" fmla="*/ 36 w 146"/>
                <a:gd name="T19" fmla="*/ 20 h 133"/>
                <a:gd name="T20" fmla="*/ 37 w 146"/>
                <a:gd name="T21" fmla="*/ 21 h 133"/>
                <a:gd name="T22" fmla="*/ 38 w 146"/>
                <a:gd name="T23" fmla="*/ 22 h 133"/>
                <a:gd name="T24" fmla="*/ 38 w 146"/>
                <a:gd name="T25" fmla="*/ 23 h 133"/>
                <a:gd name="T26" fmla="*/ 38 w 146"/>
                <a:gd name="T27" fmla="*/ 24 h 133"/>
                <a:gd name="T28" fmla="*/ 37 w 146"/>
                <a:gd name="T29" fmla="*/ 26 h 133"/>
                <a:gd name="T30" fmla="*/ 37 w 146"/>
                <a:gd name="T31" fmla="*/ 27 h 133"/>
                <a:gd name="T32" fmla="*/ 36 w 146"/>
                <a:gd name="T33" fmla="*/ 28 h 133"/>
                <a:gd name="T34" fmla="*/ 34 w 146"/>
                <a:gd name="T35" fmla="*/ 29 h 133"/>
                <a:gd name="T36" fmla="*/ 33 w 146"/>
                <a:gd name="T37" fmla="*/ 30 h 133"/>
                <a:gd name="T38" fmla="*/ 29 w 146"/>
                <a:gd name="T39" fmla="*/ 32 h 133"/>
                <a:gd name="T40" fmla="*/ 25 w 146"/>
                <a:gd name="T41" fmla="*/ 34 h 133"/>
                <a:gd name="T42" fmla="*/ 22 w 146"/>
                <a:gd name="T43" fmla="*/ 35 h 133"/>
                <a:gd name="T44" fmla="*/ 20 w 146"/>
                <a:gd name="T45" fmla="*/ 35 h 133"/>
                <a:gd name="T46" fmla="*/ 18 w 146"/>
                <a:gd name="T47" fmla="*/ 35 h 133"/>
                <a:gd name="T48" fmla="*/ 16 w 146"/>
                <a:gd name="T49" fmla="*/ 35 h 133"/>
                <a:gd name="T50" fmla="*/ 14 w 146"/>
                <a:gd name="T51" fmla="*/ 34 h 133"/>
                <a:gd name="T52" fmla="*/ 12 w 146"/>
                <a:gd name="T53" fmla="*/ 34 h 133"/>
                <a:gd name="T54" fmla="*/ 10 w 146"/>
                <a:gd name="T55" fmla="*/ 33 h 133"/>
                <a:gd name="T56" fmla="*/ 7 w 146"/>
                <a:gd name="T57" fmla="*/ 31 h 133"/>
                <a:gd name="T58" fmla="*/ 4 w 146"/>
                <a:gd name="T59" fmla="*/ 29 h 133"/>
                <a:gd name="T60" fmla="*/ 2 w 146"/>
                <a:gd name="T61" fmla="*/ 26 h 133"/>
                <a:gd name="T62" fmla="*/ 1 w 146"/>
                <a:gd name="T63" fmla="*/ 23 h 133"/>
                <a:gd name="T64" fmla="*/ 0 w 146"/>
                <a:gd name="T65" fmla="*/ 20 h 133"/>
                <a:gd name="T66" fmla="*/ 0 w 146"/>
                <a:gd name="T67" fmla="*/ 16 h 133"/>
                <a:gd name="T68" fmla="*/ 0 w 146"/>
                <a:gd name="T69" fmla="*/ 13 h 133"/>
                <a:gd name="T70" fmla="*/ 1 w 146"/>
                <a:gd name="T71" fmla="*/ 9 h 133"/>
                <a:gd name="T72" fmla="*/ 1 w 146"/>
                <a:gd name="T73" fmla="*/ 4 h 13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46" h="133">
                  <a:moveTo>
                    <a:pt x="12" y="0"/>
                  </a:moveTo>
                  <a:lnTo>
                    <a:pt x="31" y="16"/>
                  </a:lnTo>
                  <a:lnTo>
                    <a:pt x="39" y="25"/>
                  </a:lnTo>
                  <a:lnTo>
                    <a:pt x="50" y="32"/>
                  </a:lnTo>
                  <a:lnTo>
                    <a:pt x="55" y="36"/>
                  </a:lnTo>
                  <a:lnTo>
                    <a:pt x="60" y="40"/>
                  </a:lnTo>
                  <a:lnTo>
                    <a:pt x="66" y="43"/>
                  </a:lnTo>
                  <a:lnTo>
                    <a:pt x="71" y="47"/>
                  </a:lnTo>
                  <a:lnTo>
                    <a:pt x="77" y="50"/>
                  </a:lnTo>
                  <a:lnTo>
                    <a:pt x="84" y="53"/>
                  </a:lnTo>
                  <a:lnTo>
                    <a:pt x="90" y="57"/>
                  </a:lnTo>
                  <a:lnTo>
                    <a:pt x="98" y="60"/>
                  </a:lnTo>
                  <a:lnTo>
                    <a:pt x="104" y="63"/>
                  </a:lnTo>
                  <a:lnTo>
                    <a:pt x="111" y="65"/>
                  </a:lnTo>
                  <a:lnTo>
                    <a:pt x="119" y="68"/>
                  </a:lnTo>
                  <a:lnTo>
                    <a:pt x="126" y="71"/>
                  </a:lnTo>
                  <a:lnTo>
                    <a:pt x="129" y="72"/>
                  </a:lnTo>
                  <a:lnTo>
                    <a:pt x="133" y="74"/>
                  </a:lnTo>
                  <a:lnTo>
                    <a:pt x="135" y="76"/>
                  </a:lnTo>
                  <a:lnTo>
                    <a:pt x="138" y="77"/>
                  </a:lnTo>
                  <a:lnTo>
                    <a:pt x="140" y="79"/>
                  </a:lnTo>
                  <a:lnTo>
                    <a:pt x="142" y="80"/>
                  </a:lnTo>
                  <a:lnTo>
                    <a:pt x="144" y="82"/>
                  </a:lnTo>
                  <a:lnTo>
                    <a:pt x="145" y="84"/>
                  </a:lnTo>
                  <a:lnTo>
                    <a:pt x="146" y="85"/>
                  </a:lnTo>
                  <a:lnTo>
                    <a:pt x="146" y="87"/>
                  </a:lnTo>
                  <a:lnTo>
                    <a:pt x="146" y="89"/>
                  </a:lnTo>
                  <a:lnTo>
                    <a:pt x="146" y="92"/>
                  </a:lnTo>
                  <a:lnTo>
                    <a:pt x="145" y="94"/>
                  </a:lnTo>
                  <a:lnTo>
                    <a:pt x="144" y="97"/>
                  </a:lnTo>
                  <a:lnTo>
                    <a:pt x="143" y="99"/>
                  </a:lnTo>
                  <a:lnTo>
                    <a:pt x="141" y="101"/>
                  </a:lnTo>
                  <a:lnTo>
                    <a:pt x="140" y="103"/>
                  </a:lnTo>
                  <a:lnTo>
                    <a:pt x="137" y="105"/>
                  </a:lnTo>
                  <a:lnTo>
                    <a:pt x="135" y="107"/>
                  </a:lnTo>
                  <a:lnTo>
                    <a:pt x="131" y="111"/>
                  </a:lnTo>
                  <a:lnTo>
                    <a:pt x="129" y="113"/>
                  </a:lnTo>
                  <a:lnTo>
                    <a:pt x="126" y="115"/>
                  </a:lnTo>
                  <a:lnTo>
                    <a:pt x="119" y="119"/>
                  </a:lnTo>
                  <a:lnTo>
                    <a:pt x="111" y="122"/>
                  </a:lnTo>
                  <a:lnTo>
                    <a:pt x="104" y="126"/>
                  </a:lnTo>
                  <a:lnTo>
                    <a:pt x="95" y="129"/>
                  </a:lnTo>
                  <a:lnTo>
                    <a:pt x="87" y="131"/>
                  </a:lnTo>
                  <a:lnTo>
                    <a:pt x="84" y="132"/>
                  </a:lnTo>
                  <a:lnTo>
                    <a:pt x="80" y="132"/>
                  </a:lnTo>
                  <a:lnTo>
                    <a:pt x="75" y="133"/>
                  </a:lnTo>
                  <a:lnTo>
                    <a:pt x="71" y="133"/>
                  </a:lnTo>
                  <a:lnTo>
                    <a:pt x="68" y="133"/>
                  </a:lnTo>
                  <a:lnTo>
                    <a:pt x="64" y="133"/>
                  </a:lnTo>
                  <a:lnTo>
                    <a:pt x="60" y="132"/>
                  </a:lnTo>
                  <a:lnTo>
                    <a:pt x="56" y="132"/>
                  </a:lnTo>
                  <a:lnTo>
                    <a:pt x="53" y="131"/>
                  </a:lnTo>
                  <a:lnTo>
                    <a:pt x="50" y="130"/>
                  </a:lnTo>
                  <a:lnTo>
                    <a:pt x="46" y="129"/>
                  </a:lnTo>
                  <a:lnTo>
                    <a:pt x="42" y="128"/>
                  </a:lnTo>
                  <a:lnTo>
                    <a:pt x="37" y="124"/>
                  </a:lnTo>
                  <a:lnTo>
                    <a:pt x="31" y="121"/>
                  </a:lnTo>
                  <a:lnTo>
                    <a:pt x="25" y="117"/>
                  </a:lnTo>
                  <a:lnTo>
                    <a:pt x="20" y="113"/>
                  </a:lnTo>
                  <a:lnTo>
                    <a:pt x="16" y="109"/>
                  </a:lnTo>
                  <a:lnTo>
                    <a:pt x="13" y="103"/>
                  </a:lnTo>
                  <a:lnTo>
                    <a:pt x="9" y="98"/>
                  </a:lnTo>
                  <a:lnTo>
                    <a:pt x="6" y="93"/>
                  </a:lnTo>
                  <a:lnTo>
                    <a:pt x="4" y="86"/>
                  </a:lnTo>
                  <a:lnTo>
                    <a:pt x="2" y="81"/>
                  </a:lnTo>
                  <a:lnTo>
                    <a:pt x="1" y="75"/>
                  </a:lnTo>
                  <a:lnTo>
                    <a:pt x="1" y="68"/>
                  </a:lnTo>
                  <a:lnTo>
                    <a:pt x="0" y="62"/>
                  </a:lnTo>
                  <a:lnTo>
                    <a:pt x="0" y="55"/>
                  </a:lnTo>
                  <a:lnTo>
                    <a:pt x="1" y="49"/>
                  </a:lnTo>
                  <a:lnTo>
                    <a:pt x="1" y="43"/>
                  </a:lnTo>
                  <a:lnTo>
                    <a:pt x="2" y="35"/>
                  </a:lnTo>
                  <a:lnTo>
                    <a:pt x="3" y="29"/>
                  </a:lnTo>
                  <a:lnTo>
                    <a:pt x="5" y="15"/>
                  </a:lnTo>
                  <a:lnTo>
                    <a:pt x="8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96" name="Freeform 5474"/>
            <p:cNvSpPr>
              <a:spLocks/>
            </p:cNvSpPr>
            <p:nvPr/>
          </p:nvSpPr>
          <p:spPr bwMode="auto">
            <a:xfrm>
              <a:off x="5426" y="1365"/>
              <a:ext cx="27" cy="31"/>
            </a:xfrm>
            <a:custGeom>
              <a:avLst/>
              <a:gdLst>
                <a:gd name="T0" fmla="*/ 18 w 104"/>
                <a:gd name="T1" fmla="*/ 30 h 118"/>
                <a:gd name="T2" fmla="*/ 21 w 104"/>
                <a:gd name="T3" fmla="*/ 29 h 118"/>
                <a:gd name="T4" fmla="*/ 23 w 104"/>
                <a:gd name="T5" fmla="*/ 27 h 118"/>
                <a:gd name="T6" fmla="*/ 25 w 104"/>
                <a:gd name="T7" fmla="*/ 24 h 118"/>
                <a:gd name="T8" fmla="*/ 26 w 104"/>
                <a:gd name="T9" fmla="*/ 22 h 118"/>
                <a:gd name="T10" fmla="*/ 26 w 104"/>
                <a:gd name="T11" fmla="*/ 19 h 118"/>
                <a:gd name="T12" fmla="*/ 27 w 104"/>
                <a:gd name="T13" fmla="*/ 17 h 118"/>
                <a:gd name="T14" fmla="*/ 27 w 104"/>
                <a:gd name="T15" fmla="*/ 13 h 118"/>
                <a:gd name="T16" fmla="*/ 26 w 104"/>
                <a:gd name="T17" fmla="*/ 11 h 118"/>
                <a:gd name="T18" fmla="*/ 25 w 104"/>
                <a:gd name="T19" fmla="*/ 8 h 118"/>
                <a:gd name="T20" fmla="*/ 23 w 104"/>
                <a:gd name="T21" fmla="*/ 5 h 118"/>
                <a:gd name="T22" fmla="*/ 21 w 104"/>
                <a:gd name="T23" fmla="*/ 3 h 118"/>
                <a:gd name="T24" fmla="*/ 19 w 104"/>
                <a:gd name="T25" fmla="*/ 2 h 118"/>
                <a:gd name="T26" fmla="*/ 17 w 104"/>
                <a:gd name="T27" fmla="*/ 1 h 118"/>
                <a:gd name="T28" fmla="*/ 15 w 104"/>
                <a:gd name="T29" fmla="*/ 0 h 118"/>
                <a:gd name="T30" fmla="*/ 12 w 104"/>
                <a:gd name="T31" fmla="*/ 0 h 118"/>
                <a:gd name="T32" fmla="*/ 9 w 104"/>
                <a:gd name="T33" fmla="*/ 1 h 118"/>
                <a:gd name="T34" fmla="*/ 7 w 104"/>
                <a:gd name="T35" fmla="*/ 3 h 118"/>
                <a:gd name="T36" fmla="*/ 5 w 104"/>
                <a:gd name="T37" fmla="*/ 5 h 118"/>
                <a:gd name="T38" fmla="*/ 3 w 104"/>
                <a:gd name="T39" fmla="*/ 7 h 118"/>
                <a:gd name="T40" fmla="*/ 2 w 104"/>
                <a:gd name="T41" fmla="*/ 10 h 118"/>
                <a:gd name="T42" fmla="*/ 1 w 104"/>
                <a:gd name="T43" fmla="*/ 13 h 118"/>
                <a:gd name="T44" fmla="*/ 0 w 104"/>
                <a:gd name="T45" fmla="*/ 15 h 118"/>
                <a:gd name="T46" fmla="*/ 0 w 104"/>
                <a:gd name="T47" fmla="*/ 18 h 118"/>
                <a:gd name="T48" fmla="*/ 1 w 104"/>
                <a:gd name="T49" fmla="*/ 20 h 118"/>
                <a:gd name="T50" fmla="*/ 1 w 104"/>
                <a:gd name="T51" fmla="*/ 21 h 118"/>
                <a:gd name="T52" fmla="*/ 2 w 104"/>
                <a:gd name="T53" fmla="*/ 22 h 118"/>
                <a:gd name="T54" fmla="*/ 3 w 104"/>
                <a:gd name="T55" fmla="*/ 23 h 118"/>
                <a:gd name="T56" fmla="*/ 5 w 104"/>
                <a:gd name="T57" fmla="*/ 25 h 118"/>
                <a:gd name="T58" fmla="*/ 8 w 104"/>
                <a:gd name="T59" fmla="*/ 26 h 118"/>
                <a:gd name="T60" fmla="*/ 10 w 104"/>
                <a:gd name="T61" fmla="*/ 28 h 118"/>
                <a:gd name="T62" fmla="*/ 14 w 104"/>
                <a:gd name="T63" fmla="*/ 30 h 118"/>
                <a:gd name="T64" fmla="*/ 15 w 104"/>
                <a:gd name="T65" fmla="*/ 31 h 118"/>
                <a:gd name="T66" fmla="*/ 16 w 104"/>
                <a:gd name="T67" fmla="*/ 31 h 118"/>
                <a:gd name="T68" fmla="*/ 17 w 104"/>
                <a:gd name="T69" fmla="*/ 31 h 1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4" h="118">
                  <a:moveTo>
                    <a:pt x="67" y="117"/>
                  </a:moveTo>
                  <a:lnTo>
                    <a:pt x="71" y="116"/>
                  </a:lnTo>
                  <a:lnTo>
                    <a:pt x="76" y="112"/>
                  </a:lnTo>
                  <a:lnTo>
                    <a:pt x="80" y="109"/>
                  </a:lnTo>
                  <a:lnTo>
                    <a:pt x="84" y="106"/>
                  </a:lnTo>
                  <a:lnTo>
                    <a:pt x="87" y="103"/>
                  </a:lnTo>
                  <a:lnTo>
                    <a:pt x="92" y="99"/>
                  </a:lnTo>
                  <a:lnTo>
                    <a:pt x="95" y="93"/>
                  </a:lnTo>
                  <a:lnTo>
                    <a:pt x="97" y="89"/>
                  </a:lnTo>
                  <a:lnTo>
                    <a:pt x="99" y="84"/>
                  </a:lnTo>
                  <a:lnTo>
                    <a:pt x="101" y="78"/>
                  </a:lnTo>
                  <a:lnTo>
                    <a:pt x="102" y="73"/>
                  </a:lnTo>
                  <a:lnTo>
                    <a:pt x="103" y="68"/>
                  </a:lnTo>
                  <a:lnTo>
                    <a:pt x="104" y="63"/>
                  </a:lnTo>
                  <a:lnTo>
                    <a:pt x="104" y="57"/>
                  </a:lnTo>
                  <a:lnTo>
                    <a:pt x="103" y="51"/>
                  </a:lnTo>
                  <a:lnTo>
                    <a:pt x="102" y="46"/>
                  </a:lnTo>
                  <a:lnTo>
                    <a:pt x="101" y="40"/>
                  </a:lnTo>
                  <a:lnTo>
                    <a:pt x="99" y="35"/>
                  </a:lnTo>
                  <a:lnTo>
                    <a:pt x="96" y="30"/>
                  </a:lnTo>
                  <a:lnTo>
                    <a:pt x="93" y="25"/>
                  </a:lnTo>
                  <a:lnTo>
                    <a:pt x="90" y="20"/>
                  </a:lnTo>
                  <a:lnTo>
                    <a:pt x="86" y="16"/>
                  </a:lnTo>
                  <a:lnTo>
                    <a:pt x="82" y="13"/>
                  </a:lnTo>
                  <a:lnTo>
                    <a:pt x="78" y="8"/>
                  </a:lnTo>
                  <a:lnTo>
                    <a:pt x="74" y="6"/>
                  </a:lnTo>
                  <a:lnTo>
                    <a:pt x="69" y="3"/>
                  </a:lnTo>
                  <a:lnTo>
                    <a:pt x="65" y="2"/>
                  </a:lnTo>
                  <a:lnTo>
                    <a:pt x="60" y="1"/>
                  </a:lnTo>
                  <a:lnTo>
                    <a:pt x="56" y="0"/>
                  </a:lnTo>
                  <a:lnTo>
                    <a:pt x="50" y="0"/>
                  </a:lnTo>
                  <a:lnTo>
                    <a:pt x="46" y="1"/>
                  </a:lnTo>
                  <a:lnTo>
                    <a:pt x="41" y="3"/>
                  </a:lnTo>
                  <a:lnTo>
                    <a:pt x="36" y="5"/>
                  </a:lnTo>
                  <a:lnTo>
                    <a:pt x="31" y="7"/>
                  </a:lnTo>
                  <a:lnTo>
                    <a:pt x="27" y="11"/>
                  </a:lnTo>
                  <a:lnTo>
                    <a:pt x="23" y="14"/>
                  </a:lnTo>
                  <a:lnTo>
                    <a:pt x="19" y="18"/>
                  </a:lnTo>
                  <a:lnTo>
                    <a:pt x="15" y="22"/>
                  </a:lnTo>
                  <a:lnTo>
                    <a:pt x="12" y="28"/>
                  </a:lnTo>
                  <a:lnTo>
                    <a:pt x="9" y="32"/>
                  </a:lnTo>
                  <a:lnTo>
                    <a:pt x="7" y="37"/>
                  </a:lnTo>
                  <a:lnTo>
                    <a:pt x="5" y="42"/>
                  </a:lnTo>
                  <a:lnTo>
                    <a:pt x="3" y="48"/>
                  </a:lnTo>
                  <a:lnTo>
                    <a:pt x="1" y="53"/>
                  </a:lnTo>
                  <a:lnTo>
                    <a:pt x="0" y="58"/>
                  </a:lnTo>
                  <a:lnTo>
                    <a:pt x="0" y="64"/>
                  </a:lnTo>
                  <a:lnTo>
                    <a:pt x="0" y="69"/>
                  </a:lnTo>
                  <a:lnTo>
                    <a:pt x="1" y="74"/>
                  </a:lnTo>
                  <a:lnTo>
                    <a:pt x="3" y="76"/>
                  </a:lnTo>
                  <a:lnTo>
                    <a:pt x="4" y="78"/>
                  </a:lnTo>
                  <a:lnTo>
                    <a:pt x="5" y="81"/>
                  </a:lnTo>
                  <a:lnTo>
                    <a:pt x="6" y="83"/>
                  </a:lnTo>
                  <a:lnTo>
                    <a:pt x="7" y="84"/>
                  </a:lnTo>
                  <a:lnTo>
                    <a:pt x="9" y="86"/>
                  </a:lnTo>
                  <a:lnTo>
                    <a:pt x="12" y="89"/>
                  </a:lnTo>
                  <a:lnTo>
                    <a:pt x="16" y="91"/>
                  </a:lnTo>
                  <a:lnTo>
                    <a:pt x="21" y="94"/>
                  </a:lnTo>
                  <a:lnTo>
                    <a:pt x="25" y="96"/>
                  </a:lnTo>
                  <a:lnTo>
                    <a:pt x="29" y="100"/>
                  </a:lnTo>
                  <a:lnTo>
                    <a:pt x="34" y="102"/>
                  </a:lnTo>
                  <a:lnTo>
                    <a:pt x="39" y="105"/>
                  </a:lnTo>
                  <a:lnTo>
                    <a:pt x="48" y="111"/>
                  </a:lnTo>
                  <a:lnTo>
                    <a:pt x="53" y="115"/>
                  </a:lnTo>
                  <a:lnTo>
                    <a:pt x="56" y="116"/>
                  </a:lnTo>
                  <a:lnTo>
                    <a:pt x="58" y="117"/>
                  </a:lnTo>
                  <a:lnTo>
                    <a:pt x="60" y="118"/>
                  </a:lnTo>
                  <a:lnTo>
                    <a:pt x="62" y="118"/>
                  </a:lnTo>
                  <a:lnTo>
                    <a:pt x="64" y="118"/>
                  </a:lnTo>
                  <a:lnTo>
                    <a:pt x="67" y="117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97" name="Freeform 5475"/>
            <p:cNvSpPr>
              <a:spLocks/>
            </p:cNvSpPr>
            <p:nvPr/>
          </p:nvSpPr>
          <p:spPr bwMode="auto">
            <a:xfrm>
              <a:off x="5179" y="1378"/>
              <a:ext cx="27" cy="31"/>
            </a:xfrm>
            <a:custGeom>
              <a:avLst/>
              <a:gdLst>
                <a:gd name="T0" fmla="*/ 18 w 104"/>
                <a:gd name="T1" fmla="*/ 30 h 118"/>
                <a:gd name="T2" fmla="*/ 21 w 104"/>
                <a:gd name="T3" fmla="*/ 29 h 118"/>
                <a:gd name="T4" fmla="*/ 23 w 104"/>
                <a:gd name="T5" fmla="*/ 27 h 118"/>
                <a:gd name="T6" fmla="*/ 24 w 104"/>
                <a:gd name="T7" fmla="*/ 24 h 118"/>
                <a:gd name="T8" fmla="*/ 26 w 104"/>
                <a:gd name="T9" fmla="*/ 22 h 118"/>
                <a:gd name="T10" fmla="*/ 27 w 104"/>
                <a:gd name="T11" fmla="*/ 19 h 118"/>
                <a:gd name="T12" fmla="*/ 27 w 104"/>
                <a:gd name="T13" fmla="*/ 17 h 118"/>
                <a:gd name="T14" fmla="*/ 27 w 104"/>
                <a:gd name="T15" fmla="*/ 13 h 118"/>
                <a:gd name="T16" fmla="*/ 26 w 104"/>
                <a:gd name="T17" fmla="*/ 11 h 118"/>
                <a:gd name="T18" fmla="*/ 25 w 104"/>
                <a:gd name="T19" fmla="*/ 8 h 118"/>
                <a:gd name="T20" fmla="*/ 23 w 104"/>
                <a:gd name="T21" fmla="*/ 5 h 118"/>
                <a:gd name="T22" fmla="*/ 22 w 104"/>
                <a:gd name="T23" fmla="*/ 3 h 118"/>
                <a:gd name="T24" fmla="*/ 19 w 104"/>
                <a:gd name="T25" fmla="*/ 2 h 118"/>
                <a:gd name="T26" fmla="*/ 17 w 104"/>
                <a:gd name="T27" fmla="*/ 1 h 118"/>
                <a:gd name="T28" fmla="*/ 14 w 104"/>
                <a:gd name="T29" fmla="*/ 0 h 118"/>
                <a:gd name="T30" fmla="*/ 12 w 104"/>
                <a:gd name="T31" fmla="*/ 0 h 118"/>
                <a:gd name="T32" fmla="*/ 9 w 104"/>
                <a:gd name="T33" fmla="*/ 1 h 118"/>
                <a:gd name="T34" fmla="*/ 7 w 104"/>
                <a:gd name="T35" fmla="*/ 3 h 118"/>
                <a:gd name="T36" fmla="*/ 5 w 104"/>
                <a:gd name="T37" fmla="*/ 5 h 118"/>
                <a:gd name="T38" fmla="*/ 3 w 104"/>
                <a:gd name="T39" fmla="*/ 7 h 118"/>
                <a:gd name="T40" fmla="*/ 2 w 104"/>
                <a:gd name="T41" fmla="*/ 10 h 118"/>
                <a:gd name="T42" fmla="*/ 1 w 104"/>
                <a:gd name="T43" fmla="*/ 13 h 118"/>
                <a:gd name="T44" fmla="*/ 0 w 104"/>
                <a:gd name="T45" fmla="*/ 15 h 118"/>
                <a:gd name="T46" fmla="*/ 0 w 104"/>
                <a:gd name="T47" fmla="*/ 18 h 118"/>
                <a:gd name="T48" fmla="*/ 1 w 104"/>
                <a:gd name="T49" fmla="*/ 20 h 118"/>
                <a:gd name="T50" fmla="*/ 1 w 104"/>
                <a:gd name="T51" fmla="*/ 21 h 118"/>
                <a:gd name="T52" fmla="*/ 2 w 104"/>
                <a:gd name="T53" fmla="*/ 22 h 118"/>
                <a:gd name="T54" fmla="*/ 3 w 104"/>
                <a:gd name="T55" fmla="*/ 23 h 118"/>
                <a:gd name="T56" fmla="*/ 5 w 104"/>
                <a:gd name="T57" fmla="*/ 25 h 118"/>
                <a:gd name="T58" fmla="*/ 8 w 104"/>
                <a:gd name="T59" fmla="*/ 26 h 118"/>
                <a:gd name="T60" fmla="*/ 10 w 104"/>
                <a:gd name="T61" fmla="*/ 28 h 118"/>
                <a:gd name="T62" fmla="*/ 14 w 104"/>
                <a:gd name="T63" fmla="*/ 30 h 118"/>
                <a:gd name="T64" fmla="*/ 15 w 104"/>
                <a:gd name="T65" fmla="*/ 31 h 118"/>
                <a:gd name="T66" fmla="*/ 16 w 104"/>
                <a:gd name="T67" fmla="*/ 31 h 118"/>
                <a:gd name="T68" fmla="*/ 17 w 104"/>
                <a:gd name="T69" fmla="*/ 31 h 1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4" h="118">
                  <a:moveTo>
                    <a:pt x="67" y="117"/>
                  </a:moveTo>
                  <a:lnTo>
                    <a:pt x="71" y="114"/>
                  </a:lnTo>
                  <a:lnTo>
                    <a:pt x="76" y="112"/>
                  </a:lnTo>
                  <a:lnTo>
                    <a:pt x="80" y="109"/>
                  </a:lnTo>
                  <a:lnTo>
                    <a:pt x="84" y="106"/>
                  </a:lnTo>
                  <a:lnTo>
                    <a:pt x="88" y="102"/>
                  </a:lnTo>
                  <a:lnTo>
                    <a:pt x="91" y="98"/>
                  </a:lnTo>
                  <a:lnTo>
                    <a:pt x="94" y="93"/>
                  </a:lnTo>
                  <a:lnTo>
                    <a:pt x="96" y="89"/>
                  </a:lnTo>
                  <a:lnTo>
                    <a:pt x="100" y="84"/>
                  </a:lnTo>
                  <a:lnTo>
                    <a:pt x="101" y="78"/>
                  </a:lnTo>
                  <a:lnTo>
                    <a:pt x="103" y="73"/>
                  </a:lnTo>
                  <a:lnTo>
                    <a:pt x="104" y="68"/>
                  </a:lnTo>
                  <a:lnTo>
                    <a:pt x="104" y="63"/>
                  </a:lnTo>
                  <a:lnTo>
                    <a:pt x="104" y="56"/>
                  </a:lnTo>
                  <a:lnTo>
                    <a:pt x="104" y="51"/>
                  </a:lnTo>
                  <a:lnTo>
                    <a:pt x="103" y="46"/>
                  </a:lnTo>
                  <a:lnTo>
                    <a:pt x="101" y="40"/>
                  </a:lnTo>
                  <a:lnTo>
                    <a:pt x="98" y="35"/>
                  </a:lnTo>
                  <a:lnTo>
                    <a:pt x="96" y="30"/>
                  </a:lnTo>
                  <a:lnTo>
                    <a:pt x="93" y="24"/>
                  </a:lnTo>
                  <a:lnTo>
                    <a:pt x="90" y="20"/>
                  </a:lnTo>
                  <a:lnTo>
                    <a:pt x="86" y="16"/>
                  </a:lnTo>
                  <a:lnTo>
                    <a:pt x="83" y="13"/>
                  </a:lnTo>
                  <a:lnTo>
                    <a:pt x="78" y="8"/>
                  </a:lnTo>
                  <a:lnTo>
                    <a:pt x="74" y="6"/>
                  </a:lnTo>
                  <a:lnTo>
                    <a:pt x="69" y="3"/>
                  </a:lnTo>
                  <a:lnTo>
                    <a:pt x="64" y="2"/>
                  </a:lnTo>
                  <a:lnTo>
                    <a:pt x="59" y="1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5" y="1"/>
                  </a:lnTo>
                  <a:lnTo>
                    <a:pt x="40" y="3"/>
                  </a:lnTo>
                  <a:lnTo>
                    <a:pt x="36" y="5"/>
                  </a:lnTo>
                  <a:lnTo>
                    <a:pt x="32" y="7"/>
                  </a:lnTo>
                  <a:lnTo>
                    <a:pt x="27" y="11"/>
                  </a:lnTo>
                  <a:lnTo>
                    <a:pt x="23" y="14"/>
                  </a:lnTo>
                  <a:lnTo>
                    <a:pt x="19" y="18"/>
                  </a:lnTo>
                  <a:lnTo>
                    <a:pt x="16" y="22"/>
                  </a:lnTo>
                  <a:lnTo>
                    <a:pt x="13" y="26"/>
                  </a:lnTo>
                  <a:lnTo>
                    <a:pt x="9" y="32"/>
                  </a:lnTo>
                  <a:lnTo>
                    <a:pt x="6" y="37"/>
                  </a:lnTo>
                  <a:lnTo>
                    <a:pt x="4" y="42"/>
                  </a:lnTo>
                  <a:lnTo>
                    <a:pt x="3" y="48"/>
                  </a:lnTo>
                  <a:lnTo>
                    <a:pt x="1" y="53"/>
                  </a:lnTo>
                  <a:lnTo>
                    <a:pt x="1" y="58"/>
                  </a:lnTo>
                  <a:lnTo>
                    <a:pt x="0" y="64"/>
                  </a:lnTo>
                  <a:lnTo>
                    <a:pt x="1" y="69"/>
                  </a:lnTo>
                  <a:lnTo>
                    <a:pt x="2" y="74"/>
                  </a:lnTo>
                  <a:lnTo>
                    <a:pt x="2" y="76"/>
                  </a:lnTo>
                  <a:lnTo>
                    <a:pt x="3" y="78"/>
                  </a:lnTo>
                  <a:lnTo>
                    <a:pt x="4" y="81"/>
                  </a:lnTo>
                  <a:lnTo>
                    <a:pt x="5" y="83"/>
                  </a:lnTo>
                  <a:lnTo>
                    <a:pt x="7" y="84"/>
                  </a:lnTo>
                  <a:lnTo>
                    <a:pt x="8" y="86"/>
                  </a:lnTo>
                  <a:lnTo>
                    <a:pt x="11" y="89"/>
                  </a:lnTo>
                  <a:lnTo>
                    <a:pt x="16" y="91"/>
                  </a:lnTo>
                  <a:lnTo>
                    <a:pt x="20" y="94"/>
                  </a:lnTo>
                  <a:lnTo>
                    <a:pt x="24" y="96"/>
                  </a:lnTo>
                  <a:lnTo>
                    <a:pt x="29" y="99"/>
                  </a:lnTo>
                  <a:lnTo>
                    <a:pt x="34" y="102"/>
                  </a:lnTo>
                  <a:lnTo>
                    <a:pt x="39" y="105"/>
                  </a:lnTo>
                  <a:lnTo>
                    <a:pt x="49" y="111"/>
                  </a:lnTo>
                  <a:lnTo>
                    <a:pt x="53" y="114"/>
                  </a:lnTo>
                  <a:lnTo>
                    <a:pt x="55" y="116"/>
                  </a:lnTo>
                  <a:lnTo>
                    <a:pt x="57" y="117"/>
                  </a:lnTo>
                  <a:lnTo>
                    <a:pt x="59" y="118"/>
                  </a:lnTo>
                  <a:lnTo>
                    <a:pt x="62" y="118"/>
                  </a:lnTo>
                  <a:lnTo>
                    <a:pt x="64" y="118"/>
                  </a:lnTo>
                  <a:lnTo>
                    <a:pt x="67" y="117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98" name="Freeform 5476"/>
            <p:cNvSpPr>
              <a:spLocks/>
            </p:cNvSpPr>
            <p:nvPr/>
          </p:nvSpPr>
          <p:spPr bwMode="auto">
            <a:xfrm>
              <a:off x="4980" y="1352"/>
              <a:ext cx="34" cy="35"/>
            </a:xfrm>
            <a:custGeom>
              <a:avLst/>
              <a:gdLst>
                <a:gd name="T0" fmla="*/ 33 w 137"/>
                <a:gd name="T1" fmla="*/ 16 h 133"/>
                <a:gd name="T2" fmla="*/ 32 w 137"/>
                <a:gd name="T3" fmla="*/ 14 h 133"/>
                <a:gd name="T4" fmla="*/ 32 w 137"/>
                <a:gd name="T5" fmla="*/ 12 h 133"/>
                <a:gd name="T6" fmla="*/ 31 w 137"/>
                <a:gd name="T7" fmla="*/ 10 h 133"/>
                <a:gd name="T8" fmla="*/ 29 w 137"/>
                <a:gd name="T9" fmla="*/ 7 h 133"/>
                <a:gd name="T10" fmla="*/ 27 w 137"/>
                <a:gd name="T11" fmla="*/ 4 h 133"/>
                <a:gd name="T12" fmla="*/ 24 w 137"/>
                <a:gd name="T13" fmla="*/ 2 h 133"/>
                <a:gd name="T14" fmla="*/ 22 w 137"/>
                <a:gd name="T15" fmla="*/ 1 h 133"/>
                <a:gd name="T16" fmla="*/ 21 w 137"/>
                <a:gd name="T17" fmla="*/ 1 h 133"/>
                <a:gd name="T18" fmla="*/ 19 w 137"/>
                <a:gd name="T19" fmla="*/ 0 h 133"/>
                <a:gd name="T20" fmla="*/ 17 w 137"/>
                <a:gd name="T21" fmla="*/ 0 h 133"/>
                <a:gd name="T22" fmla="*/ 15 w 137"/>
                <a:gd name="T23" fmla="*/ 0 h 133"/>
                <a:gd name="T24" fmla="*/ 14 w 137"/>
                <a:gd name="T25" fmla="*/ 0 h 133"/>
                <a:gd name="T26" fmla="*/ 12 w 137"/>
                <a:gd name="T27" fmla="*/ 1 h 133"/>
                <a:gd name="T28" fmla="*/ 10 w 137"/>
                <a:gd name="T29" fmla="*/ 2 h 133"/>
                <a:gd name="T30" fmla="*/ 8 w 137"/>
                <a:gd name="T31" fmla="*/ 4 h 133"/>
                <a:gd name="T32" fmla="*/ 5 w 137"/>
                <a:gd name="T33" fmla="*/ 6 h 133"/>
                <a:gd name="T34" fmla="*/ 3 w 137"/>
                <a:gd name="T35" fmla="*/ 9 h 133"/>
                <a:gd name="T36" fmla="*/ 1 w 137"/>
                <a:gd name="T37" fmla="*/ 11 h 133"/>
                <a:gd name="T38" fmla="*/ 1 w 137"/>
                <a:gd name="T39" fmla="*/ 13 h 133"/>
                <a:gd name="T40" fmla="*/ 0 w 137"/>
                <a:gd name="T41" fmla="*/ 14 h 133"/>
                <a:gd name="T42" fmla="*/ 0 w 137"/>
                <a:gd name="T43" fmla="*/ 16 h 133"/>
                <a:gd name="T44" fmla="*/ 0 w 137"/>
                <a:gd name="T45" fmla="*/ 17 h 133"/>
                <a:gd name="T46" fmla="*/ 0 w 137"/>
                <a:gd name="T47" fmla="*/ 18 h 133"/>
                <a:gd name="T48" fmla="*/ 1 w 137"/>
                <a:gd name="T49" fmla="*/ 20 h 133"/>
                <a:gd name="T50" fmla="*/ 1 w 137"/>
                <a:gd name="T51" fmla="*/ 21 h 133"/>
                <a:gd name="T52" fmla="*/ 3 w 137"/>
                <a:gd name="T53" fmla="*/ 23 h 133"/>
                <a:gd name="T54" fmla="*/ 5 w 137"/>
                <a:gd name="T55" fmla="*/ 25 h 133"/>
                <a:gd name="T56" fmla="*/ 8 w 137"/>
                <a:gd name="T57" fmla="*/ 27 h 133"/>
                <a:gd name="T58" fmla="*/ 11 w 137"/>
                <a:gd name="T59" fmla="*/ 29 h 133"/>
                <a:gd name="T60" fmla="*/ 15 w 137"/>
                <a:gd name="T61" fmla="*/ 31 h 133"/>
                <a:gd name="T62" fmla="*/ 21 w 137"/>
                <a:gd name="T63" fmla="*/ 33 h 133"/>
                <a:gd name="T64" fmla="*/ 24 w 137"/>
                <a:gd name="T65" fmla="*/ 34 h 133"/>
                <a:gd name="T66" fmla="*/ 27 w 137"/>
                <a:gd name="T67" fmla="*/ 35 h 133"/>
                <a:gd name="T68" fmla="*/ 28 w 137"/>
                <a:gd name="T69" fmla="*/ 35 h 133"/>
                <a:gd name="T70" fmla="*/ 30 w 137"/>
                <a:gd name="T71" fmla="*/ 35 h 133"/>
                <a:gd name="T72" fmla="*/ 31 w 137"/>
                <a:gd name="T73" fmla="*/ 35 h 133"/>
                <a:gd name="T74" fmla="*/ 32 w 137"/>
                <a:gd name="T75" fmla="*/ 34 h 133"/>
                <a:gd name="T76" fmla="*/ 33 w 137"/>
                <a:gd name="T77" fmla="*/ 34 h 133"/>
                <a:gd name="T78" fmla="*/ 34 w 137"/>
                <a:gd name="T79" fmla="*/ 32 h 133"/>
                <a:gd name="T80" fmla="*/ 34 w 137"/>
                <a:gd name="T81" fmla="*/ 31 h 133"/>
                <a:gd name="T82" fmla="*/ 34 w 137"/>
                <a:gd name="T83" fmla="*/ 30 h 133"/>
                <a:gd name="T84" fmla="*/ 34 w 137"/>
                <a:gd name="T85" fmla="*/ 27 h 133"/>
                <a:gd name="T86" fmla="*/ 34 w 137"/>
                <a:gd name="T87" fmla="*/ 23 h 133"/>
                <a:gd name="T88" fmla="*/ 33 w 137"/>
                <a:gd name="T89" fmla="*/ 18 h 13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37" h="133">
                  <a:moveTo>
                    <a:pt x="133" y="62"/>
                  </a:moveTo>
                  <a:lnTo>
                    <a:pt x="131" y="59"/>
                  </a:lnTo>
                  <a:lnTo>
                    <a:pt x="131" y="56"/>
                  </a:lnTo>
                  <a:lnTo>
                    <a:pt x="130" y="52"/>
                  </a:lnTo>
                  <a:lnTo>
                    <a:pt x="129" y="49"/>
                  </a:lnTo>
                  <a:lnTo>
                    <a:pt x="128" y="46"/>
                  </a:lnTo>
                  <a:lnTo>
                    <a:pt x="127" y="43"/>
                  </a:lnTo>
                  <a:lnTo>
                    <a:pt x="124" y="37"/>
                  </a:lnTo>
                  <a:lnTo>
                    <a:pt x="121" y="31"/>
                  </a:lnTo>
                  <a:lnTo>
                    <a:pt x="117" y="26"/>
                  </a:lnTo>
                  <a:lnTo>
                    <a:pt x="111" y="21"/>
                  </a:lnTo>
                  <a:lnTo>
                    <a:pt x="107" y="16"/>
                  </a:lnTo>
                  <a:lnTo>
                    <a:pt x="101" y="12"/>
                  </a:lnTo>
                  <a:lnTo>
                    <a:pt x="95" y="8"/>
                  </a:lnTo>
                  <a:lnTo>
                    <a:pt x="92" y="7"/>
                  </a:lnTo>
                  <a:lnTo>
                    <a:pt x="89" y="5"/>
                  </a:lnTo>
                  <a:lnTo>
                    <a:pt x="86" y="4"/>
                  </a:lnTo>
                  <a:lnTo>
                    <a:pt x="83" y="2"/>
                  </a:lnTo>
                  <a:lnTo>
                    <a:pt x="79" y="1"/>
                  </a:lnTo>
                  <a:lnTo>
                    <a:pt x="76" y="1"/>
                  </a:lnTo>
                  <a:lnTo>
                    <a:pt x="72" y="0"/>
                  </a:lnTo>
                  <a:lnTo>
                    <a:pt x="69" y="0"/>
                  </a:lnTo>
                  <a:lnTo>
                    <a:pt x="66" y="0"/>
                  </a:lnTo>
                  <a:lnTo>
                    <a:pt x="62" y="0"/>
                  </a:lnTo>
                  <a:lnTo>
                    <a:pt x="59" y="1"/>
                  </a:lnTo>
                  <a:lnTo>
                    <a:pt x="56" y="1"/>
                  </a:lnTo>
                  <a:lnTo>
                    <a:pt x="52" y="2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6" y="10"/>
                  </a:lnTo>
                  <a:lnTo>
                    <a:pt x="31" y="14"/>
                  </a:lnTo>
                  <a:lnTo>
                    <a:pt x="24" y="18"/>
                  </a:lnTo>
                  <a:lnTo>
                    <a:pt x="19" y="24"/>
                  </a:lnTo>
                  <a:lnTo>
                    <a:pt x="15" y="29"/>
                  </a:lnTo>
                  <a:lnTo>
                    <a:pt x="11" y="34"/>
                  </a:lnTo>
                  <a:lnTo>
                    <a:pt x="7" y="40"/>
                  </a:lnTo>
                  <a:lnTo>
                    <a:pt x="5" y="43"/>
                  </a:lnTo>
                  <a:lnTo>
                    <a:pt x="4" y="46"/>
                  </a:lnTo>
                  <a:lnTo>
                    <a:pt x="3" y="49"/>
                  </a:lnTo>
                  <a:lnTo>
                    <a:pt x="2" y="51"/>
                  </a:lnTo>
                  <a:lnTo>
                    <a:pt x="1" y="54"/>
                  </a:lnTo>
                  <a:lnTo>
                    <a:pt x="1" y="58"/>
                  </a:lnTo>
                  <a:lnTo>
                    <a:pt x="1" y="60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2" y="73"/>
                  </a:lnTo>
                  <a:lnTo>
                    <a:pt x="3" y="76"/>
                  </a:lnTo>
                  <a:lnTo>
                    <a:pt x="5" y="78"/>
                  </a:lnTo>
                  <a:lnTo>
                    <a:pt x="6" y="80"/>
                  </a:lnTo>
                  <a:lnTo>
                    <a:pt x="7" y="82"/>
                  </a:lnTo>
                  <a:lnTo>
                    <a:pt x="12" y="86"/>
                  </a:lnTo>
                  <a:lnTo>
                    <a:pt x="16" y="91"/>
                  </a:lnTo>
                  <a:lnTo>
                    <a:pt x="21" y="95"/>
                  </a:lnTo>
                  <a:lnTo>
                    <a:pt x="26" y="99"/>
                  </a:lnTo>
                  <a:lnTo>
                    <a:pt x="33" y="102"/>
                  </a:lnTo>
                  <a:lnTo>
                    <a:pt x="39" y="106"/>
                  </a:lnTo>
                  <a:lnTo>
                    <a:pt x="46" y="110"/>
                  </a:lnTo>
                  <a:lnTo>
                    <a:pt x="53" y="113"/>
                  </a:lnTo>
                  <a:lnTo>
                    <a:pt x="60" y="116"/>
                  </a:lnTo>
                  <a:lnTo>
                    <a:pt x="75" y="122"/>
                  </a:lnTo>
                  <a:lnTo>
                    <a:pt x="83" y="126"/>
                  </a:lnTo>
                  <a:lnTo>
                    <a:pt x="90" y="128"/>
                  </a:lnTo>
                  <a:lnTo>
                    <a:pt x="98" y="130"/>
                  </a:lnTo>
                  <a:lnTo>
                    <a:pt x="105" y="132"/>
                  </a:lnTo>
                  <a:lnTo>
                    <a:pt x="108" y="132"/>
                  </a:lnTo>
                  <a:lnTo>
                    <a:pt x="111" y="133"/>
                  </a:lnTo>
                  <a:lnTo>
                    <a:pt x="114" y="133"/>
                  </a:lnTo>
                  <a:lnTo>
                    <a:pt x="117" y="133"/>
                  </a:lnTo>
                  <a:lnTo>
                    <a:pt x="120" y="133"/>
                  </a:lnTo>
                  <a:lnTo>
                    <a:pt x="122" y="133"/>
                  </a:lnTo>
                  <a:lnTo>
                    <a:pt x="125" y="132"/>
                  </a:lnTo>
                  <a:lnTo>
                    <a:pt x="127" y="132"/>
                  </a:lnTo>
                  <a:lnTo>
                    <a:pt x="129" y="131"/>
                  </a:lnTo>
                  <a:lnTo>
                    <a:pt x="130" y="129"/>
                  </a:lnTo>
                  <a:lnTo>
                    <a:pt x="133" y="128"/>
                  </a:lnTo>
                  <a:lnTo>
                    <a:pt x="134" y="126"/>
                  </a:lnTo>
                  <a:lnTo>
                    <a:pt x="135" y="123"/>
                  </a:lnTo>
                  <a:lnTo>
                    <a:pt x="136" y="121"/>
                  </a:lnTo>
                  <a:lnTo>
                    <a:pt x="136" y="119"/>
                  </a:lnTo>
                  <a:lnTo>
                    <a:pt x="137" y="116"/>
                  </a:lnTo>
                  <a:lnTo>
                    <a:pt x="137" y="113"/>
                  </a:lnTo>
                  <a:lnTo>
                    <a:pt x="137" y="111"/>
                  </a:lnTo>
                  <a:lnTo>
                    <a:pt x="137" y="103"/>
                  </a:lnTo>
                  <a:lnTo>
                    <a:pt x="136" y="97"/>
                  </a:lnTo>
                  <a:lnTo>
                    <a:pt x="136" y="89"/>
                  </a:lnTo>
                  <a:lnTo>
                    <a:pt x="134" y="76"/>
                  </a:lnTo>
                  <a:lnTo>
                    <a:pt x="133" y="68"/>
                  </a:lnTo>
                  <a:lnTo>
                    <a:pt x="133" y="62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399" name="Freeform 5477"/>
            <p:cNvSpPr>
              <a:spLocks/>
            </p:cNvSpPr>
            <p:nvPr/>
          </p:nvSpPr>
          <p:spPr bwMode="auto">
            <a:xfrm>
              <a:off x="5082" y="1372"/>
              <a:ext cx="27" cy="31"/>
            </a:xfrm>
            <a:custGeom>
              <a:avLst/>
              <a:gdLst>
                <a:gd name="T0" fmla="*/ 18 w 104"/>
                <a:gd name="T1" fmla="*/ 30 h 118"/>
                <a:gd name="T2" fmla="*/ 21 w 104"/>
                <a:gd name="T3" fmla="*/ 29 h 118"/>
                <a:gd name="T4" fmla="*/ 23 w 104"/>
                <a:gd name="T5" fmla="*/ 27 h 118"/>
                <a:gd name="T6" fmla="*/ 24 w 104"/>
                <a:gd name="T7" fmla="*/ 24 h 118"/>
                <a:gd name="T8" fmla="*/ 26 w 104"/>
                <a:gd name="T9" fmla="*/ 22 h 118"/>
                <a:gd name="T10" fmla="*/ 27 w 104"/>
                <a:gd name="T11" fmla="*/ 19 h 118"/>
                <a:gd name="T12" fmla="*/ 27 w 104"/>
                <a:gd name="T13" fmla="*/ 16 h 118"/>
                <a:gd name="T14" fmla="*/ 27 w 104"/>
                <a:gd name="T15" fmla="*/ 13 h 118"/>
                <a:gd name="T16" fmla="*/ 26 w 104"/>
                <a:gd name="T17" fmla="*/ 11 h 118"/>
                <a:gd name="T18" fmla="*/ 25 w 104"/>
                <a:gd name="T19" fmla="*/ 8 h 118"/>
                <a:gd name="T20" fmla="*/ 23 w 104"/>
                <a:gd name="T21" fmla="*/ 5 h 118"/>
                <a:gd name="T22" fmla="*/ 21 w 104"/>
                <a:gd name="T23" fmla="*/ 3 h 118"/>
                <a:gd name="T24" fmla="*/ 19 w 104"/>
                <a:gd name="T25" fmla="*/ 2 h 118"/>
                <a:gd name="T26" fmla="*/ 17 w 104"/>
                <a:gd name="T27" fmla="*/ 1 h 118"/>
                <a:gd name="T28" fmla="*/ 14 w 104"/>
                <a:gd name="T29" fmla="*/ 0 h 118"/>
                <a:gd name="T30" fmla="*/ 12 w 104"/>
                <a:gd name="T31" fmla="*/ 0 h 118"/>
                <a:gd name="T32" fmla="*/ 9 w 104"/>
                <a:gd name="T33" fmla="*/ 1 h 118"/>
                <a:gd name="T34" fmla="*/ 7 w 104"/>
                <a:gd name="T35" fmla="*/ 3 h 118"/>
                <a:gd name="T36" fmla="*/ 5 w 104"/>
                <a:gd name="T37" fmla="*/ 5 h 118"/>
                <a:gd name="T38" fmla="*/ 3 w 104"/>
                <a:gd name="T39" fmla="*/ 7 h 118"/>
                <a:gd name="T40" fmla="*/ 2 w 104"/>
                <a:gd name="T41" fmla="*/ 10 h 118"/>
                <a:gd name="T42" fmla="*/ 1 w 104"/>
                <a:gd name="T43" fmla="*/ 12 h 118"/>
                <a:gd name="T44" fmla="*/ 0 w 104"/>
                <a:gd name="T45" fmla="*/ 15 h 118"/>
                <a:gd name="T46" fmla="*/ 0 w 104"/>
                <a:gd name="T47" fmla="*/ 18 h 118"/>
                <a:gd name="T48" fmla="*/ 1 w 104"/>
                <a:gd name="T49" fmla="*/ 20 h 118"/>
                <a:gd name="T50" fmla="*/ 1 w 104"/>
                <a:gd name="T51" fmla="*/ 21 h 118"/>
                <a:gd name="T52" fmla="*/ 2 w 104"/>
                <a:gd name="T53" fmla="*/ 22 h 118"/>
                <a:gd name="T54" fmla="*/ 3 w 104"/>
                <a:gd name="T55" fmla="*/ 23 h 118"/>
                <a:gd name="T56" fmla="*/ 5 w 104"/>
                <a:gd name="T57" fmla="*/ 25 h 118"/>
                <a:gd name="T58" fmla="*/ 8 w 104"/>
                <a:gd name="T59" fmla="*/ 26 h 118"/>
                <a:gd name="T60" fmla="*/ 10 w 104"/>
                <a:gd name="T61" fmla="*/ 28 h 118"/>
                <a:gd name="T62" fmla="*/ 14 w 104"/>
                <a:gd name="T63" fmla="*/ 30 h 118"/>
                <a:gd name="T64" fmla="*/ 15 w 104"/>
                <a:gd name="T65" fmla="*/ 30 h 118"/>
                <a:gd name="T66" fmla="*/ 16 w 104"/>
                <a:gd name="T67" fmla="*/ 31 h 118"/>
                <a:gd name="T68" fmla="*/ 17 w 104"/>
                <a:gd name="T69" fmla="*/ 30 h 1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4" h="118">
                  <a:moveTo>
                    <a:pt x="66" y="116"/>
                  </a:moveTo>
                  <a:lnTo>
                    <a:pt x="71" y="114"/>
                  </a:lnTo>
                  <a:lnTo>
                    <a:pt x="76" y="112"/>
                  </a:lnTo>
                  <a:lnTo>
                    <a:pt x="80" y="109"/>
                  </a:lnTo>
                  <a:lnTo>
                    <a:pt x="83" y="106"/>
                  </a:lnTo>
                  <a:lnTo>
                    <a:pt x="88" y="102"/>
                  </a:lnTo>
                  <a:lnTo>
                    <a:pt x="91" y="97"/>
                  </a:lnTo>
                  <a:lnTo>
                    <a:pt x="94" y="93"/>
                  </a:lnTo>
                  <a:lnTo>
                    <a:pt x="96" y="89"/>
                  </a:lnTo>
                  <a:lnTo>
                    <a:pt x="99" y="84"/>
                  </a:lnTo>
                  <a:lnTo>
                    <a:pt x="100" y="78"/>
                  </a:lnTo>
                  <a:lnTo>
                    <a:pt x="103" y="73"/>
                  </a:lnTo>
                  <a:lnTo>
                    <a:pt x="104" y="68"/>
                  </a:lnTo>
                  <a:lnTo>
                    <a:pt x="104" y="62"/>
                  </a:lnTo>
                  <a:lnTo>
                    <a:pt x="104" y="56"/>
                  </a:lnTo>
                  <a:lnTo>
                    <a:pt x="104" y="51"/>
                  </a:lnTo>
                  <a:lnTo>
                    <a:pt x="103" y="45"/>
                  </a:lnTo>
                  <a:lnTo>
                    <a:pt x="100" y="40"/>
                  </a:lnTo>
                  <a:lnTo>
                    <a:pt x="98" y="35"/>
                  </a:lnTo>
                  <a:lnTo>
                    <a:pt x="96" y="29"/>
                  </a:lnTo>
                  <a:lnTo>
                    <a:pt x="93" y="24"/>
                  </a:lnTo>
                  <a:lnTo>
                    <a:pt x="90" y="20"/>
                  </a:lnTo>
                  <a:lnTo>
                    <a:pt x="86" y="16"/>
                  </a:lnTo>
                  <a:lnTo>
                    <a:pt x="82" y="12"/>
                  </a:lnTo>
                  <a:lnTo>
                    <a:pt x="78" y="8"/>
                  </a:lnTo>
                  <a:lnTo>
                    <a:pt x="74" y="6"/>
                  </a:lnTo>
                  <a:lnTo>
                    <a:pt x="69" y="3"/>
                  </a:lnTo>
                  <a:lnTo>
                    <a:pt x="64" y="2"/>
                  </a:lnTo>
                  <a:lnTo>
                    <a:pt x="60" y="1"/>
                  </a:lnTo>
                  <a:lnTo>
                    <a:pt x="55" y="0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0" y="3"/>
                  </a:lnTo>
                  <a:lnTo>
                    <a:pt x="36" y="4"/>
                  </a:lnTo>
                  <a:lnTo>
                    <a:pt x="31" y="7"/>
                  </a:lnTo>
                  <a:lnTo>
                    <a:pt x="27" y="10"/>
                  </a:lnTo>
                  <a:lnTo>
                    <a:pt x="23" y="14"/>
                  </a:lnTo>
                  <a:lnTo>
                    <a:pt x="19" y="18"/>
                  </a:lnTo>
                  <a:lnTo>
                    <a:pt x="16" y="22"/>
                  </a:lnTo>
                  <a:lnTo>
                    <a:pt x="12" y="26"/>
                  </a:lnTo>
                  <a:lnTo>
                    <a:pt x="9" y="32"/>
                  </a:lnTo>
                  <a:lnTo>
                    <a:pt x="6" y="37"/>
                  </a:lnTo>
                  <a:lnTo>
                    <a:pt x="4" y="42"/>
                  </a:lnTo>
                  <a:lnTo>
                    <a:pt x="3" y="47"/>
                  </a:lnTo>
                  <a:lnTo>
                    <a:pt x="1" y="53"/>
                  </a:lnTo>
                  <a:lnTo>
                    <a:pt x="1" y="58"/>
                  </a:lnTo>
                  <a:lnTo>
                    <a:pt x="0" y="63"/>
                  </a:lnTo>
                  <a:lnTo>
                    <a:pt x="1" y="69"/>
                  </a:lnTo>
                  <a:lnTo>
                    <a:pt x="2" y="74"/>
                  </a:lnTo>
                  <a:lnTo>
                    <a:pt x="2" y="76"/>
                  </a:lnTo>
                  <a:lnTo>
                    <a:pt x="3" y="78"/>
                  </a:lnTo>
                  <a:lnTo>
                    <a:pt x="4" y="80"/>
                  </a:lnTo>
                  <a:lnTo>
                    <a:pt x="5" y="83"/>
                  </a:lnTo>
                  <a:lnTo>
                    <a:pt x="7" y="84"/>
                  </a:lnTo>
                  <a:lnTo>
                    <a:pt x="8" y="86"/>
                  </a:lnTo>
                  <a:lnTo>
                    <a:pt x="11" y="89"/>
                  </a:lnTo>
                  <a:lnTo>
                    <a:pt x="16" y="91"/>
                  </a:lnTo>
                  <a:lnTo>
                    <a:pt x="20" y="94"/>
                  </a:lnTo>
                  <a:lnTo>
                    <a:pt x="24" y="96"/>
                  </a:lnTo>
                  <a:lnTo>
                    <a:pt x="29" y="98"/>
                  </a:lnTo>
                  <a:lnTo>
                    <a:pt x="34" y="102"/>
                  </a:lnTo>
                  <a:lnTo>
                    <a:pt x="39" y="105"/>
                  </a:lnTo>
                  <a:lnTo>
                    <a:pt x="48" y="111"/>
                  </a:lnTo>
                  <a:lnTo>
                    <a:pt x="53" y="114"/>
                  </a:lnTo>
                  <a:lnTo>
                    <a:pt x="55" y="115"/>
                  </a:lnTo>
                  <a:lnTo>
                    <a:pt x="57" y="116"/>
                  </a:lnTo>
                  <a:lnTo>
                    <a:pt x="59" y="118"/>
                  </a:lnTo>
                  <a:lnTo>
                    <a:pt x="62" y="118"/>
                  </a:lnTo>
                  <a:lnTo>
                    <a:pt x="64" y="118"/>
                  </a:lnTo>
                  <a:lnTo>
                    <a:pt x="66" y="116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00" name="Freeform 5478"/>
            <p:cNvSpPr>
              <a:spLocks/>
            </p:cNvSpPr>
            <p:nvPr/>
          </p:nvSpPr>
          <p:spPr bwMode="auto">
            <a:xfrm>
              <a:off x="5150" y="1164"/>
              <a:ext cx="27" cy="31"/>
            </a:xfrm>
            <a:custGeom>
              <a:avLst/>
              <a:gdLst>
                <a:gd name="T0" fmla="*/ 18 w 104"/>
                <a:gd name="T1" fmla="*/ 30 h 118"/>
                <a:gd name="T2" fmla="*/ 21 w 104"/>
                <a:gd name="T3" fmla="*/ 29 h 118"/>
                <a:gd name="T4" fmla="*/ 23 w 104"/>
                <a:gd name="T5" fmla="*/ 27 h 118"/>
                <a:gd name="T6" fmla="*/ 24 w 104"/>
                <a:gd name="T7" fmla="*/ 25 h 118"/>
                <a:gd name="T8" fmla="*/ 25 w 104"/>
                <a:gd name="T9" fmla="*/ 22 h 118"/>
                <a:gd name="T10" fmla="*/ 26 w 104"/>
                <a:gd name="T11" fmla="*/ 19 h 118"/>
                <a:gd name="T12" fmla="*/ 27 w 104"/>
                <a:gd name="T13" fmla="*/ 16 h 118"/>
                <a:gd name="T14" fmla="*/ 27 w 104"/>
                <a:gd name="T15" fmla="*/ 13 h 118"/>
                <a:gd name="T16" fmla="*/ 26 w 104"/>
                <a:gd name="T17" fmla="*/ 11 h 118"/>
                <a:gd name="T18" fmla="*/ 25 w 104"/>
                <a:gd name="T19" fmla="*/ 8 h 118"/>
                <a:gd name="T20" fmla="*/ 23 w 104"/>
                <a:gd name="T21" fmla="*/ 5 h 118"/>
                <a:gd name="T22" fmla="*/ 21 w 104"/>
                <a:gd name="T23" fmla="*/ 3 h 118"/>
                <a:gd name="T24" fmla="*/ 19 w 104"/>
                <a:gd name="T25" fmla="*/ 2 h 118"/>
                <a:gd name="T26" fmla="*/ 17 w 104"/>
                <a:gd name="T27" fmla="*/ 1 h 118"/>
                <a:gd name="T28" fmla="*/ 14 w 104"/>
                <a:gd name="T29" fmla="*/ 0 h 118"/>
                <a:gd name="T30" fmla="*/ 12 w 104"/>
                <a:gd name="T31" fmla="*/ 0 h 118"/>
                <a:gd name="T32" fmla="*/ 9 w 104"/>
                <a:gd name="T33" fmla="*/ 1 h 118"/>
                <a:gd name="T34" fmla="*/ 7 w 104"/>
                <a:gd name="T35" fmla="*/ 3 h 118"/>
                <a:gd name="T36" fmla="*/ 5 w 104"/>
                <a:gd name="T37" fmla="*/ 5 h 118"/>
                <a:gd name="T38" fmla="*/ 3 w 104"/>
                <a:gd name="T39" fmla="*/ 7 h 118"/>
                <a:gd name="T40" fmla="*/ 2 w 104"/>
                <a:gd name="T41" fmla="*/ 10 h 118"/>
                <a:gd name="T42" fmla="*/ 1 w 104"/>
                <a:gd name="T43" fmla="*/ 13 h 118"/>
                <a:gd name="T44" fmla="*/ 0 w 104"/>
                <a:gd name="T45" fmla="*/ 16 h 118"/>
                <a:gd name="T46" fmla="*/ 0 w 104"/>
                <a:gd name="T47" fmla="*/ 18 h 118"/>
                <a:gd name="T48" fmla="*/ 1 w 104"/>
                <a:gd name="T49" fmla="*/ 20 h 118"/>
                <a:gd name="T50" fmla="*/ 1 w 104"/>
                <a:gd name="T51" fmla="*/ 21 h 118"/>
                <a:gd name="T52" fmla="*/ 2 w 104"/>
                <a:gd name="T53" fmla="*/ 22 h 118"/>
                <a:gd name="T54" fmla="*/ 3 w 104"/>
                <a:gd name="T55" fmla="*/ 23 h 118"/>
                <a:gd name="T56" fmla="*/ 5 w 104"/>
                <a:gd name="T57" fmla="*/ 25 h 118"/>
                <a:gd name="T58" fmla="*/ 7 w 104"/>
                <a:gd name="T59" fmla="*/ 26 h 118"/>
                <a:gd name="T60" fmla="*/ 10 w 104"/>
                <a:gd name="T61" fmla="*/ 28 h 118"/>
                <a:gd name="T62" fmla="*/ 14 w 104"/>
                <a:gd name="T63" fmla="*/ 30 h 118"/>
                <a:gd name="T64" fmla="*/ 15 w 104"/>
                <a:gd name="T65" fmla="*/ 31 h 118"/>
                <a:gd name="T66" fmla="*/ 16 w 104"/>
                <a:gd name="T67" fmla="*/ 31 h 118"/>
                <a:gd name="T68" fmla="*/ 17 w 104"/>
                <a:gd name="T69" fmla="*/ 31 h 1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4" h="118">
                  <a:moveTo>
                    <a:pt x="66" y="118"/>
                  </a:moveTo>
                  <a:lnTo>
                    <a:pt x="71" y="116"/>
                  </a:lnTo>
                  <a:lnTo>
                    <a:pt x="75" y="112"/>
                  </a:lnTo>
                  <a:lnTo>
                    <a:pt x="79" y="110"/>
                  </a:lnTo>
                  <a:lnTo>
                    <a:pt x="83" y="106"/>
                  </a:lnTo>
                  <a:lnTo>
                    <a:pt x="87" y="103"/>
                  </a:lnTo>
                  <a:lnTo>
                    <a:pt x="91" y="99"/>
                  </a:lnTo>
                  <a:lnTo>
                    <a:pt x="94" y="94"/>
                  </a:lnTo>
                  <a:lnTo>
                    <a:pt x="96" y="89"/>
                  </a:lnTo>
                  <a:lnTo>
                    <a:pt x="98" y="84"/>
                  </a:lnTo>
                  <a:lnTo>
                    <a:pt x="100" y="78"/>
                  </a:lnTo>
                  <a:lnTo>
                    <a:pt x="101" y="73"/>
                  </a:lnTo>
                  <a:lnTo>
                    <a:pt x="103" y="68"/>
                  </a:lnTo>
                  <a:lnTo>
                    <a:pt x="104" y="62"/>
                  </a:lnTo>
                  <a:lnTo>
                    <a:pt x="104" y="57"/>
                  </a:lnTo>
                  <a:lnTo>
                    <a:pt x="103" y="51"/>
                  </a:lnTo>
                  <a:lnTo>
                    <a:pt x="101" y="46"/>
                  </a:lnTo>
                  <a:lnTo>
                    <a:pt x="100" y="40"/>
                  </a:lnTo>
                  <a:lnTo>
                    <a:pt x="98" y="35"/>
                  </a:lnTo>
                  <a:lnTo>
                    <a:pt x="95" y="30"/>
                  </a:lnTo>
                  <a:lnTo>
                    <a:pt x="93" y="25"/>
                  </a:lnTo>
                  <a:lnTo>
                    <a:pt x="89" y="20"/>
                  </a:lnTo>
                  <a:lnTo>
                    <a:pt x="86" y="16"/>
                  </a:lnTo>
                  <a:lnTo>
                    <a:pt x="81" y="13"/>
                  </a:lnTo>
                  <a:lnTo>
                    <a:pt x="77" y="9"/>
                  </a:lnTo>
                  <a:lnTo>
                    <a:pt x="73" y="6"/>
                  </a:lnTo>
                  <a:lnTo>
                    <a:pt x="69" y="4"/>
                  </a:lnTo>
                  <a:lnTo>
                    <a:pt x="64" y="2"/>
                  </a:lnTo>
                  <a:lnTo>
                    <a:pt x="59" y="1"/>
                  </a:lnTo>
                  <a:lnTo>
                    <a:pt x="55" y="0"/>
                  </a:lnTo>
                  <a:lnTo>
                    <a:pt x="49" y="1"/>
                  </a:lnTo>
                  <a:lnTo>
                    <a:pt x="45" y="1"/>
                  </a:lnTo>
                  <a:lnTo>
                    <a:pt x="40" y="3"/>
                  </a:lnTo>
                  <a:lnTo>
                    <a:pt x="36" y="5"/>
                  </a:lnTo>
                  <a:lnTo>
                    <a:pt x="31" y="7"/>
                  </a:lnTo>
                  <a:lnTo>
                    <a:pt x="26" y="11"/>
                  </a:lnTo>
                  <a:lnTo>
                    <a:pt x="23" y="15"/>
                  </a:lnTo>
                  <a:lnTo>
                    <a:pt x="19" y="18"/>
                  </a:lnTo>
                  <a:lnTo>
                    <a:pt x="14" y="22"/>
                  </a:lnTo>
                  <a:lnTo>
                    <a:pt x="11" y="27"/>
                  </a:lnTo>
                  <a:lnTo>
                    <a:pt x="8" y="32"/>
                  </a:lnTo>
                  <a:lnTo>
                    <a:pt x="6" y="37"/>
                  </a:lnTo>
                  <a:lnTo>
                    <a:pt x="4" y="42"/>
                  </a:lnTo>
                  <a:lnTo>
                    <a:pt x="2" y="48"/>
                  </a:lnTo>
                  <a:lnTo>
                    <a:pt x="1" y="53"/>
                  </a:lnTo>
                  <a:lnTo>
                    <a:pt x="0" y="59"/>
                  </a:lnTo>
                  <a:lnTo>
                    <a:pt x="0" y="65"/>
                  </a:lnTo>
                  <a:lnTo>
                    <a:pt x="0" y="69"/>
                  </a:lnTo>
                  <a:lnTo>
                    <a:pt x="1" y="74"/>
                  </a:lnTo>
                  <a:lnTo>
                    <a:pt x="2" y="76"/>
                  </a:lnTo>
                  <a:lnTo>
                    <a:pt x="3" y="78"/>
                  </a:lnTo>
                  <a:lnTo>
                    <a:pt x="4" y="81"/>
                  </a:lnTo>
                  <a:lnTo>
                    <a:pt x="5" y="83"/>
                  </a:lnTo>
                  <a:lnTo>
                    <a:pt x="6" y="84"/>
                  </a:lnTo>
                  <a:lnTo>
                    <a:pt x="8" y="86"/>
                  </a:lnTo>
                  <a:lnTo>
                    <a:pt x="11" y="89"/>
                  </a:lnTo>
                  <a:lnTo>
                    <a:pt x="16" y="91"/>
                  </a:lnTo>
                  <a:lnTo>
                    <a:pt x="20" y="94"/>
                  </a:lnTo>
                  <a:lnTo>
                    <a:pt x="24" y="96"/>
                  </a:lnTo>
                  <a:lnTo>
                    <a:pt x="28" y="100"/>
                  </a:lnTo>
                  <a:lnTo>
                    <a:pt x="34" y="102"/>
                  </a:lnTo>
                  <a:lnTo>
                    <a:pt x="39" y="105"/>
                  </a:lnTo>
                  <a:lnTo>
                    <a:pt x="47" y="112"/>
                  </a:lnTo>
                  <a:lnTo>
                    <a:pt x="53" y="114"/>
                  </a:lnTo>
                  <a:lnTo>
                    <a:pt x="55" y="116"/>
                  </a:lnTo>
                  <a:lnTo>
                    <a:pt x="57" y="117"/>
                  </a:lnTo>
                  <a:lnTo>
                    <a:pt x="59" y="118"/>
                  </a:lnTo>
                  <a:lnTo>
                    <a:pt x="61" y="118"/>
                  </a:lnTo>
                  <a:lnTo>
                    <a:pt x="63" y="118"/>
                  </a:lnTo>
                  <a:lnTo>
                    <a:pt x="66" y="118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01" name="Rectangle 5479"/>
            <p:cNvSpPr>
              <a:spLocks noChangeArrowheads="1"/>
            </p:cNvSpPr>
            <p:nvPr/>
          </p:nvSpPr>
          <p:spPr bwMode="auto">
            <a:xfrm>
              <a:off x="4890" y="1648"/>
              <a:ext cx="607" cy="348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3402" name="Line 5480"/>
            <p:cNvSpPr>
              <a:spLocks noChangeShapeType="1"/>
            </p:cNvSpPr>
            <p:nvPr/>
          </p:nvSpPr>
          <p:spPr bwMode="auto">
            <a:xfrm>
              <a:off x="4892" y="167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03" name="Line 5481"/>
            <p:cNvSpPr>
              <a:spLocks noChangeShapeType="1"/>
            </p:cNvSpPr>
            <p:nvPr/>
          </p:nvSpPr>
          <p:spPr bwMode="auto">
            <a:xfrm>
              <a:off x="4927" y="167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04" name="Line 5482"/>
            <p:cNvSpPr>
              <a:spLocks noChangeShapeType="1"/>
            </p:cNvSpPr>
            <p:nvPr/>
          </p:nvSpPr>
          <p:spPr bwMode="auto">
            <a:xfrm>
              <a:off x="4961" y="167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05" name="Line 5483"/>
            <p:cNvSpPr>
              <a:spLocks noChangeShapeType="1"/>
            </p:cNvSpPr>
            <p:nvPr/>
          </p:nvSpPr>
          <p:spPr bwMode="auto">
            <a:xfrm>
              <a:off x="4996" y="167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06" name="Line 5484"/>
            <p:cNvSpPr>
              <a:spLocks noChangeShapeType="1"/>
            </p:cNvSpPr>
            <p:nvPr/>
          </p:nvSpPr>
          <p:spPr bwMode="auto">
            <a:xfrm>
              <a:off x="5031" y="167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07" name="Line 5485"/>
            <p:cNvSpPr>
              <a:spLocks noChangeShapeType="1"/>
            </p:cNvSpPr>
            <p:nvPr/>
          </p:nvSpPr>
          <p:spPr bwMode="auto">
            <a:xfrm>
              <a:off x="5064" y="1678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08" name="Line 5486"/>
            <p:cNvSpPr>
              <a:spLocks noChangeShapeType="1"/>
            </p:cNvSpPr>
            <p:nvPr/>
          </p:nvSpPr>
          <p:spPr bwMode="auto">
            <a:xfrm>
              <a:off x="5098" y="167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09" name="Line 5487"/>
            <p:cNvSpPr>
              <a:spLocks noChangeShapeType="1"/>
            </p:cNvSpPr>
            <p:nvPr/>
          </p:nvSpPr>
          <p:spPr bwMode="auto">
            <a:xfrm>
              <a:off x="5133" y="167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10" name="Line 5488"/>
            <p:cNvSpPr>
              <a:spLocks noChangeShapeType="1"/>
            </p:cNvSpPr>
            <p:nvPr/>
          </p:nvSpPr>
          <p:spPr bwMode="auto">
            <a:xfrm>
              <a:off x="5168" y="167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11" name="Line 5489"/>
            <p:cNvSpPr>
              <a:spLocks noChangeShapeType="1"/>
            </p:cNvSpPr>
            <p:nvPr/>
          </p:nvSpPr>
          <p:spPr bwMode="auto">
            <a:xfrm>
              <a:off x="5203" y="167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12" name="Line 5490"/>
            <p:cNvSpPr>
              <a:spLocks noChangeShapeType="1"/>
            </p:cNvSpPr>
            <p:nvPr/>
          </p:nvSpPr>
          <p:spPr bwMode="auto">
            <a:xfrm>
              <a:off x="5237" y="167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13" name="Line 5491"/>
            <p:cNvSpPr>
              <a:spLocks noChangeShapeType="1"/>
            </p:cNvSpPr>
            <p:nvPr/>
          </p:nvSpPr>
          <p:spPr bwMode="auto">
            <a:xfrm>
              <a:off x="5270" y="167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14" name="Line 5492"/>
            <p:cNvSpPr>
              <a:spLocks noChangeShapeType="1"/>
            </p:cNvSpPr>
            <p:nvPr/>
          </p:nvSpPr>
          <p:spPr bwMode="auto">
            <a:xfrm>
              <a:off x="5305" y="167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15" name="Line 5493"/>
            <p:cNvSpPr>
              <a:spLocks noChangeShapeType="1"/>
            </p:cNvSpPr>
            <p:nvPr/>
          </p:nvSpPr>
          <p:spPr bwMode="auto">
            <a:xfrm>
              <a:off x="5340" y="167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16" name="Line 5494"/>
            <p:cNvSpPr>
              <a:spLocks noChangeShapeType="1"/>
            </p:cNvSpPr>
            <p:nvPr/>
          </p:nvSpPr>
          <p:spPr bwMode="auto">
            <a:xfrm>
              <a:off x="5375" y="167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17" name="Line 5495"/>
            <p:cNvSpPr>
              <a:spLocks noChangeShapeType="1"/>
            </p:cNvSpPr>
            <p:nvPr/>
          </p:nvSpPr>
          <p:spPr bwMode="auto">
            <a:xfrm>
              <a:off x="5409" y="167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18" name="Line 5496"/>
            <p:cNvSpPr>
              <a:spLocks noChangeShapeType="1"/>
            </p:cNvSpPr>
            <p:nvPr/>
          </p:nvSpPr>
          <p:spPr bwMode="auto">
            <a:xfrm>
              <a:off x="5442" y="1678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19" name="Line 5497"/>
            <p:cNvSpPr>
              <a:spLocks noChangeShapeType="1"/>
            </p:cNvSpPr>
            <p:nvPr/>
          </p:nvSpPr>
          <p:spPr bwMode="auto">
            <a:xfrm>
              <a:off x="5477" y="167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20" name="Line 5498"/>
            <p:cNvSpPr>
              <a:spLocks noChangeShapeType="1"/>
            </p:cNvSpPr>
            <p:nvPr/>
          </p:nvSpPr>
          <p:spPr bwMode="auto">
            <a:xfrm>
              <a:off x="4910" y="171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21" name="Line 5499"/>
            <p:cNvSpPr>
              <a:spLocks noChangeShapeType="1"/>
            </p:cNvSpPr>
            <p:nvPr/>
          </p:nvSpPr>
          <p:spPr bwMode="auto">
            <a:xfrm>
              <a:off x="4945" y="171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22" name="Line 5500"/>
            <p:cNvSpPr>
              <a:spLocks noChangeShapeType="1"/>
            </p:cNvSpPr>
            <p:nvPr/>
          </p:nvSpPr>
          <p:spPr bwMode="auto">
            <a:xfrm>
              <a:off x="4978" y="1712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23" name="Line 5501"/>
            <p:cNvSpPr>
              <a:spLocks noChangeShapeType="1"/>
            </p:cNvSpPr>
            <p:nvPr/>
          </p:nvSpPr>
          <p:spPr bwMode="auto">
            <a:xfrm>
              <a:off x="5012" y="171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24" name="Line 5502"/>
            <p:cNvSpPr>
              <a:spLocks noChangeShapeType="1"/>
            </p:cNvSpPr>
            <p:nvPr/>
          </p:nvSpPr>
          <p:spPr bwMode="auto">
            <a:xfrm>
              <a:off x="5047" y="171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25" name="Line 5503"/>
            <p:cNvSpPr>
              <a:spLocks noChangeShapeType="1"/>
            </p:cNvSpPr>
            <p:nvPr/>
          </p:nvSpPr>
          <p:spPr bwMode="auto">
            <a:xfrm>
              <a:off x="5082" y="171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26" name="Line 5504"/>
            <p:cNvSpPr>
              <a:spLocks noChangeShapeType="1"/>
            </p:cNvSpPr>
            <p:nvPr/>
          </p:nvSpPr>
          <p:spPr bwMode="auto">
            <a:xfrm>
              <a:off x="5117" y="171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27" name="Line 5505"/>
            <p:cNvSpPr>
              <a:spLocks noChangeShapeType="1"/>
            </p:cNvSpPr>
            <p:nvPr/>
          </p:nvSpPr>
          <p:spPr bwMode="auto">
            <a:xfrm>
              <a:off x="5151" y="171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28" name="Line 5506"/>
            <p:cNvSpPr>
              <a:spLocks noChangeShapeType="1"/>
            </p:cNvSpPr>
            <p:nvPr/>
          </p:nvSpPr>
          <p:spPr bwMode="auto">
            <a:xfrm>
              <a:off x="5184" y="171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29" name="Line 5507"/>
            <p:cNvSpPr>
              <a:spLocks noChangeShapeType="1"/>
            </p:cNvSpPr>
            <p:nvPr/>
          </p:nvSpPr>
          <p:spPr bwMode="auto">
            <a:xfrm>
              <a:off x="5219" y="171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30" name="Line 5508"/>
            <p:cNvSpPr>
              <a:spLocks noChangeShapeType="1"/>
            </p:cNvSpPr>
            <p:nvPr/>
          </p:nvSpPr>
          <p:spPr bwMode="auto">
            <a:xfrm>
              <a:off x="5254" y="171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31" name="Line 5509"/>
            <p:cNvSpPr>
              <a:spLocks noChangeShapeType="1"/>
            </p:cNvSpPr>
            <p:nvPr/>
          </p:nvSpPr>
          <p:spPr bwMode="auto">
            <a:xfrm>
              <a:off x="5289" y="171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32" name="Line 5510"/>
            <p:cNvSpPr>
              <a:spLocks noChangeShapeType="1"/>
            </p:cNvSpPr>
            <p:nvPr/>
          </p:nvSpPr>
          <p:spPr bwMode="auto">
            <a:xfrm>
              <a:off x="5321" y="1712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33" name="Line 5511"/>
            <p:cNvSpPr>
              <a:spLocks noChangeShapeType="1"/>
            </p:cNvSpPr>
            <p:nvPr/>
          </p:nvSpPr>
          <p:spPr bwMode="auto">
            <a:xfrm>
              <a:off x="5356" y="1712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34" name="Line 5512"/>
            <p:cNvSpPr>
              <a:spLocks noChangeShapeType="1"/>
            </p:cNvSpPr>
            <p:nvPr/>
          </p:nvSpPr>
          <p:spPr bwMode="auto">
            <a:xfrm>
              <a:off x="5391" y="171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35" name="Line 5513"/>
            <p:cNvSpPr>
              <a:spLocks noChangeShapeType="1"/>
            </p:cNvSpPr>
            <p:nvPr/>
          </p:nvSpPr>
          <p:spPr bwMode="auto">
            <a:xfrm>
              <a:off x="5426" y="171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36" name="Line 5514"/>
            <p:cNvSpPr>
              <a:spLocks noChangeShapeType="1"/>
            </p:cNvSpPr>
            <p:nvPr/>
          </p:nvSpPr>
          <p:spPr bwMode="auto">
            <a:xfrm>
              <a:off x="5460" y="171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37" name="Line 5515"/>
            <p:cNvSpPr>
              <a:spLocks noChangeShapeType="1"/>
            </p:cNvSpPr>
            <p:nvPr/>
          </p:nvSpPr>
          <p:spPr bwMode="auto">
            <a:xfrm>
              <a:off x="5495" y="171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38" name="Line 5516"/>
            <p:cNvSpPr>
              <a:spLocks noChangeShapeType="1"/>
            </p:cNvSpPr>
            <p:nvPr/>
          </p:nvSpPr>
          <p:spPr bwMode="auto">
            <a:xfrm>
              <a:off x="4892" y="174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39" name="Line 5517"/>
            <p:cNvSpPr>
              <a:spLocks noChangeShapeType="1"/>
            </p:cNvSpPr>
            <p:nvPr/>
          </p:nvSpPr>
          <p:spPr bwMode="auto">
            <a:xfrm>
              <a:off x="4927" y="174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40" name="Line 5518"/>
            <p:cNvSpPr>
              <a:spLocks noChangeShapeType="1"/>
            </p:cNvSpPr>
            <p:nvPr/>
          </p:nvSpPr>
          <p:spPr bwMode="auto">
            <a:xfrm>
              <a:off x="4961" y="174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41" name="Line 5519"/>
            <p:cNvSpPr>
              <a:spLocks noChangeShapeType="1"/>
            </p:cNvSpPr>
            <p:nvPr/>
          </p:nvSpPr>
          <p:spPr bwMode="auto">
            <a:xfrm>
              <a:off x="4996" y="174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42" name="Line 5520"/>
            <p:cNvSpPr>
              <a:spLocks noChangeShapeType="1"/>
            </p:cNvSpPr>
            <p:nvPr/>
          </p:nvSpPr>
          <p:spPr bwMode="auto">
            <a:xfrm>
              <a:off x="5031" y="174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43" name="Line 5521"/>
            <p:cNvSpPr>
              <a:spLocks noChangeShapeType="1"/>
            </p:cNvSpPr>
            <p:nvPr/>
          </p:nvSpPr>
          <p:spPr bwMode="auto">
            <a:xfrm>
              <a:off x="5064" y="1747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44" name="Line 5522"/>
            <p:cNvSpPr>
              <a:spLocks noChangeShapeType="1"/>
            </p:cNvSpPr>
            <p:nvPr/>
          </p:nvSpPr>
          <p:spPr bwMode="auto">
            <a:xfrm>
              <a:off x="5098" y="174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45" name="Line 5523"/>
            <p:cNvSpPr>
              <a:spLocks noChangeShapeType="1"/>
            </p:cNvSpPr>
            <p:nvPr/>
          </p:nvSpPr>
          <p:spPr bwMode="auto">
            <a:xfrm>
              <a:off x="5133" y="174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46" name="Line 5524"/>
            <p:cNvSpPr>
              <a:spLocks noChangeShapeType="1"/>
            </p:cNvSpPr>
            <p:nvPr/>
          </p:nvSpPr>
          <p:spPr bwMode="auto">
            <a:xfrm>
              <a:off x="5168" y="174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47" name="Line 5525"/>
            <p:cNvSpPr>
              <a:spLocks noChangeShapeType="1"/>
            </p:cNvSpPr>
            <p:nvPr/>
          </p:nvSpPr>
          <p:spPr bwMode="auto">
            <a:xfrm>
              <a:off x="5203" y="174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48" name="Line 5526"/>
            <p:cNvSpPr>
              <a:spLocks noChangeShapeType="1"/>
            </p:cNvSpPr>
            <p:nvPr/>
          </p:nvSpPr>
          <p:spPr bwMode="auto">
            <a:xfrm>
              <a:off x="5237" y="174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49" name="Line 5527"/>
            <p:cNvSpPr>
              <a:spLocks noChangeShapeType="1"/>
            </p:cNvSpPr>
            <p:nvPr/>
          </p:nvSpPr>
          <p:spPr bwMode="auto">
            <a:xfrm>
              <a:off x="5270" y="174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50" name="Line 5528"/>
            <p:cNvSpPr>
              <a:spLocks noChangeShapeType="1"/>
            </p:cNvSpPr>
            <p:nvPr/>
          </p:nvSpPr>
          <p:spPr bwMode="auto">
            <a:xfrm>
              <a:off x="5305" y="174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51" name="Line 5529"/>
            <p:cNvSpPr>
              <a:spLocks noChangeShapeType="1"/>
            </p:cNvSpPr>
            <p:nvPr/>
          </p:nvSpPr>
          <p:spPr bwMode="auto">
            <a:xfrm>
              <a:off x="5340" y="174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52" name="Line 5530"/>
            <p:cNvSpPr>
              <a:spLocks noChangeShapeType="1"/>
            </p:cNvSpPr>
            <p:nvPr/>
          </p:nvSpPr>
          <p:spPr bwMode="auto">
            <a:xfrm>
              <a:off x="5375" y="174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53" name="Line 5531"/>
            <p:cNvSpPr>
              <a:spLocks noChangeShapeType="1"/>
            </p:cNvSpPr>
            <p:nvPr/>
          </p:nvSpPr>
          <p:spPr bwMode="auto">
            <a:xfrm>
              <a:off x="5409" y="174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54" name="Line 5532"/>
            <p:cNvSpPr>
              <a:spLocks noChangeShapeType="1"/>
            </p:cNvSpPr>
            <p:nvPr/>
          </p:nvSpPr>
          <p:spPr bwMode="auto">
            <a:xfrm>
              <a:off x="5442" y="1747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55" name="Line 5533"/>
            <p:cNvSpPr>
              <a:spLocks noChangeShapeType="1"/>
            </p:cNvSpPr>
            <p:nvPr/>
          </p:nvSpPr>
          <p:spPr bwMode="auto">
            <a:xfrm>
              <a:off x="5477" y="174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56" name="Line 5534"/>
            <p:cNvSpPr>
              <a:spLocks noChangeShapeType="1"/>
            </p:cNvSpPr>
            <p:nvPr/>
          </p:nvSpPr>
          <p:spPr bwMode="auto">
            <a:xfrm>
              <a:off x="4910" y="178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57" name="Line 5535"/>
            <p:cNvSpPr>
              <a:spLocks noChangeShapeType="1"/>
            </p:cNvSpPr>
            <p:nvPr/>
          </p:nvSpPr>
          <p:spPr bwMode="auto">
            <a:xfrm>
              <a:off x="4945" y="178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58" name="Line 5536"/>
            <p:cNvSpPr>
              <a:spLocks noChangeShapeType="1"/>
            </p:cNvSpPr>
            <p:nvPr/>
          </p:nvSpPr>
          <p:spPr bwMode="auto">
            <a:xfrm>
              <a:off x="4978" y="1782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59" name="Line 5537"/>
            <p:cNvSpPr>
              <a:spLocks noChangeShapeType="1"/>
            </p:cNvSpPr>
            <p:nvPr/>
          </p:nvSpPr>
          <p:spPr bwMode="auto">
            <a:xfrm>
              <a:off x="5012" y="178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60" name="Line 5538"/>
            <p:cNvSpPr>
              <a:spLocks noChangeShapeType="1"/>
            </p:cNvSpPr>
            <p:nvPr/>
          </p:nvSpPr>
          <p:spPr bwMode="auto">
            <a:xfrm>
              <a:off x="5047" y="178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61" name="Line 5539"/>
            <p:cNvSpPr>
              <a:spLocks noChangeShapeType="1"/>
            </p:cNvSpPr>
            <p:nvPr/>
          </p:nvSpPr>
          <p:spPr bwMode="auto">
            <a:xfrm>
              <a:off x="5082" y="178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62" name="Line 5540"/>
            <p:cNvSpPr>
              <a:spLocks noChangeShapeType="1"/>
            </p:cNvSpPr>
            <p:nvPr/>
          </p:nvSpPr>
          <p:spPr bwMode="auto">
            <a:xfrm>
              <a:off x="5117" y="178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63" name="Line 5541"/>
            <p:cNvSpPr>
              <a:spLocks noChangeShapeType="1"/>
            </p:cNvSpPr>
            <p:nvPr/>
          </p:nvSpPr>
          <p:spPr bwMode="auto">
            <a:xfrm>
              <a:off x="5151" y="178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64" name="Line 5542"/>
            <p:cNvSpPr>
              <a:spLocks noChangeShapeType="1"/>
            </p:cNvSpPr>
            <p:nvPr/>
          </p:nvSpPr>
          <p:spPr bwMode="auto">
            <a:xfrm>
              <a:off x="5184" y="178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65" name="Line 5543"/>
            <p:cNvSpPr>
              <a:spLocks noChangeShapeType="1"/>
            </p:cNvSpPr>
            <p:nvPr/>
          </p:nvSpPr>
          <p:spPr bwMode="auto">
            <a:xfrm>
              <a:off x="5219" y="178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66" name="Line 5544"/>
            <p:cNvSpPr>
              <a:spLocks noChangeShapeType="1"/>
            </p:cNvSpPr>
            <p:nvPr/>
          </p:nvSpPr>
          <p:spPr bwMode="auto">
            <a:xfrm>
              <a:off x="5254" y="178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67" name="Line 5545"/>
            <p:cNvSpPr>
              <a:spLocks noChangeShapeType="1"/>
            </p:cNvSpPr>
            <p:nvPr/>
          </p:nvSpPr>
          <p:spPr bwMode="auto">
            <a:xfrm>
              <a:off x="5289" y="178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68" name="Line 5546"/>
            <p:cNvSpPr>
              <a:spLocks noChangeShapeType="1"/>
            </p:cNvSpPr>
            <p:nvPr/>
          </p:nvSpPr>
          <p:spPr bwMode="auto">
            <a:xfrm>
              <a:off x="5321" y="1782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69" name="Line 5547"/>
            <p:cNvSpPr>
              <a:spLocks noChangeShapeType="1"/>
            </p:cNvSpPr>
            <p:nvPr/>
          </p:nvSpPr>
          <p:spPr bwMode="auto">
            <a:xfrm>
              <a:off x="5356" y="1782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70" name="Line 5548"/>
            <p:cNvSpPr>
              <a:spLocks noChangeShapeType="1"/>
            </p:cNvSpPr>
            <p:nvPr/>
          </p:nvSpPr>
          <p:spPr bwMode="auto">
            <a:xfrm>
              <a:off x="5391" y="178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71" name="Line 5549"/>
            <p:cNvSpPr>
              <a:spLocks noChangeShapeType="1"/>
            </p:cNvSpPr>
            <p:nvPr/>
          </p:nvSpPr>
          <p:spPr bwMode="auto">
            <a:xfrm>
              <a:off x="5426" y="178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72" name="Line 5550"/>
            <p:cNvSpPr>
              <a:spLocks noChangeShapeType="1"/>
            </p:cNvSpPr>
            <p:nvPr/>
          </p:nvSpPr>
          <p:spPr bwMode="auto">
            <a:xfrm>
              <a:off x="5460" y="178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73" name="Line 5551"/>
            <p:cNvSpPr>
              <a:spLocks noChangeShapeType="1"/>
            </p:cNvSpPr>
            <p:nvPr/>
          </p:nvSpPr>
          <p:spPr bwMode="auto">
            <a:xfrm>
              <a:off x="5495" y="178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74" name="Line 5552"/>
            <p:cNvSpPr>
              <a:spLocks noChangeShapeType="1"/>
            </p:cNvSpPr>
            <p:nvPr/>
          </p:nvSpPr>
          <p:spPr bwMode="auto">
            <a:xfrm>
              <a:off x="4892" y="181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75" name="Line 5553"/>
            <p:cNvSpPr>
              <a:spLocks noChangeShapeType="1"/>
            </p:cNvSpPr>
            <p:nvPr/>
          </p:nvSpPr>
          <p:spPr bwMode="auto">
            <a:xfrm>
              <a:off x="4927" y="181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76" name="Line 5554"/>
            <p:cNvSpPr>
              <a:spLocks noChangeShapeType="1"/>
            </p:cNvSpPr>
            <p:nvPr/>
          </p:nvSpPr>
          <p:spPr bwMode="auto">
            <a:xfrm>
              <a:off x="4961" y="181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77" name="Line 5555"/>
            <p:cNvSpPr>
              <a:spLocks noChangeShapeType="1"/>
            </p:cNvSpPr>
            <p:nvPr/>
          </p:nvSpPr>
          <p:spPr bwMode="auto">
            <a:xfrm>
              <a:off x="4996" y="181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78" name="Line 5556"/>
            <p:cNvSpPr>
              <a:spLocks noChangeShapeType="1"/>
            </p:cNvSpPr>
            <p:nvPr/>
          </p:nvSpPr>
          <p:spPr bwMode="auto">
            <a:xfrm>
              <a:off x="5031" y="181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79" name="Line 5557"/>
            <p:cNvSpPr>
              <a:spLocks noChangeShapeType="1"/>
            </p:cNvSpPr>
            <p:nvPr/>
          </p:nvSpPr>
          <p:spPr bwMode="auto">
            <a:xfrm>
              <a:off x="5064" y="1815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80" name="Line 5558"/>
            <p:cNvSpPr>
              <a:spLocks noChangeShapeType="1"/>
            </p:cNvSpPr>
            <p:nvPr/>
          </p:nvSpPr>
          <p:spPr bwMode="auto">
            <a:xfrm>
              <a:off x="5098" y="181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81" name="Line 5559"/>
            <p:cNvSpPr>
              <a:spLocks noChangeShapeType="1"/>
            </p:cNvSpPr>
            <p:nvPr/>
          </p:nvSpPr>
          <p:spPr bwMode="auto">
            <a:xfrm>
              <a:off x="5133" y="181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82" name="Line 5560"/>
            <p:cNvSpPr>
              <a:spLocks noChangeShapeType="1"/>
            </p:cNvSpPr>
            <p:nvPr/>
          </p:nvSpPr>
          <p:spPr bwMode="auto">
            <a:xfrm>
              <a:off x="5168" y="181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83" name="Line 5561"/>
            <p:cNvSpPr>
              <a:spLocks noChangeShapeType="1"/>
            </p:cNvSpPr>
            <p:nvPr/>
          </p:nvSpPr>
          <p:spPr bwMode="auto">
            <a:xfrm>
              <a:off x="5203" y="181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84" name="Line 5562"/>
            <p:cNvSpPr>
              <a:spLocks noChangeShapeType="1"/>
            </p:cNvSpPr>
            <p:nvPr/>
          </p:nvSpPr>
          <p:spPr bwMode="auto">
            <a:xfrm>
              <a:off x="5237" y="181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85" name="Line 5563"/>
            <p:cNvSpPr>
              <a:spLocks noChangeShapeType="1"/>
            </p:cNvSpPr>
            <p:nvPr/>
          </p:nvSpPr>
          <p:spPr bwMode="auto">
            <a:xfrm>
              <a:off x="5270" y="181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86" name="Line 5564"/>
            <p:cNvSpPr>
              <a:spLocks noChangeShapeType="1"/>
            </p:cNvSpPr>
            <p:nvPr/>
          </p:nvSpPr>
          <p:spPr bwMode="auto">
            <a:xfrm>
              <a:off x="5305" y="181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87" name="Line 5565"/>
            <p:cNvSpPr>
              <a:spLocks noChangeShapeType="1"/>
            </p:cNvSpPr>
            <p:nvPr/>
          </p:nvSpPr>
          <p:spPr bwMode="auto">
            <a:xfrm>
              <a:off x="5340" y="181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88" name="Line 5566"/>
            <p:cNvSpPr>
              <a:spLocks noChangeShapeType="1"/>
            </p:cNvSpPr>
            <p:nvPr/>
          </p:nvSpPr>
          <p:spPr bwMode="auto">
            <a:xfrm>
              <a:off x="5375" y="181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89" name="Line 5567"/>
            <p:cNvSpPr>
              <a:spLocks noChangeShapeType="1"/>
            </p:cNvSpPr>
            <p:nvPr/>
          </p:nvSpPr>
          <p:spPr bwMode="auto">
            <a:xfrm>
              <a:off x="5409" y="181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90" name="Line 5568"/>
            <p:cNvSpPr>
              <a:spLocks noChangeShapeType="1"/>
            </p:cNvSpPr>
            <p:nvPr/>
          </p:nvSpPr>
          <p:spPr bwMode="auto">
            <a:xfrm>
              <a:off x="5442" y="1815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91" name="Line 5569"/>
            <p:cNvSpPr>
              <a:spLocks noChangeShapeType="1"/>
            </p:cNvSpPr>
            <p:nvPr/>
          </p:nvSpPr>
          <p:spPr bwMode="auto">
            <a:xfrm>
              <a:off x="5477" y="181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92" name="Line 5570"/>
            <p:cNvSpPr>
              <a:spLocks noChangeShapeType="1"/>
            </p:cNvSpPr>
            <p:nvPr/>
          </p:nvSpPr>
          <p:spPr bwMode="auto">
            <a:xfrm>
              <a:off x="4910" y="185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93" name="Line 5571"/>
            <p:cNvSpPr>
              <a:spLocks noChangeShapeType="1"/>
            </p:cNvSpPr>
            <p:nvPr/>
          </p:nvSpPr>
          <p:spPr bwMode="auto">
            <a:xfrm>
              <a:off x="4945" y="185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94" name="Line 5572"/>
            <p:cNvSpPr>
              <a:spLocks noChangeShapeType="1"/>
            </p:cNvSpPr>
            <p:nvPr/>
          </p:nvSpPr>
          <p:spPr bwMode="auto">
            <a:xfrm>
              <a:off x="4978" y="1850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95" name="Line 5573"/>
            <p:cNvSpPr>
              <a:spLocks noChangeShapeType="1"/>
            </p:cNvSpPr>
            <p:nvPr/>
          </p:nvSpPr>
          <p:spPr bwMode="auto">
            <a:xfrm>
              <a:off x="5012" y="185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96" name="Line 5574"/>
            <p:cNvSpPr>
              <a:spLocks noChangeShapeType="1"/>
            </p:cNvSpPr>
            <p:nvPr/>
          </p:nvSpPr>
          <p:spPr bwMode="auto">
            <a:xfrm>
              <a:off x="5047" y="185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97" name="Line 5575"/>
            <p:cNvSpPr>
              <a:spLocks noChangeShapeType="1"/>
            </p:cNvSpPr>
            <p:nvPr/>
          </p:nvSpPr>
          <p:spPr bwMode="auto">
            <a:xfrm>
              <a:off x="5082" y="185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98" name="Line 5576"/>
            <p:cNvSpPr>
              <a:spLocks noChangeShapeType="1"/>
            </p:cNvSpPr>
            <p:nvPr/>
          </p:nvSpPr>
          <p:spPr bwMode="auto">
            <a:xfrm>
              <a:off x="5117" y="185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499" name="Line 5577"/>
            <p:cNvSpPr>
              <a:spLocks noChangeShapeType="1"/>
            </p:cNvSpPr>
            <p:nvPr/>
          </p:nvSpPr>
          <p:spPr bwMode="auto">
            <a:xfrm>
              <a:off x="5151" y="185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00" name="Line 5578"/>
            <p:cNvSpPr>
              <a:spLocks noChangeShapeType="1"/>
            </p:cNvSpPr>
            <p:nvPr/>
          </p:nvSpPr>
          <p:spPr bwMode="auto">
            <a:xfrm>
              <a:off x="5184" y="185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01" name="Line 5579"/>
            <p:cNvSpPr>
              <a:spLocks noChangeShapeType="1"/>
            </p:cNvSpPr>
            <p:nvPr/>
          </p:nvSpPr>
          <p:spPr bwMode="auto">
            <a:xfrm>
              <a:off x="5219" y="185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02" name="Line 5580"/>
            <p:cNvSpPr>
              <a:spLocks noChangeShapeType="1"/>
            </p:cNvSpPr>
            <p:nvPr/>
          </p:nvSpPr>
          <p:spPr bwMode="auto">
            <a:xfrm>
              <a:off x="5254" y="185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03" name="Line 5581"/>
            <p:cNvSpPr>
              <a:spLocks noChangeShapeType="1"/>
            </p:cNvSpPr>
            <p:nvPr/>
          </p:nvSpPr>
          <p:spPr bwMode="auto">
            <a:xfrm>
              <a:off x="5289" y="185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04" name="Line 5582"/>
            <p:cNvSpPr>
              <a:spLocks noChangeShapeType="1"/>
            </p:cNvSpPr>
            <p:nvPr/>
          </p:nvSpPr>
          <p:spPr bwMode="auto">
            <a:xfrm>
              <a:off x="5321" y="1850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05" name="Line 5583"/>
            <p:cNvSpPr>
              <a:spLocks noChangeShapeType="1"/>
            </p:cNvSpPr>
            <p:nvPr/>
          </p:nvSpPr>
          <p:spPr bwMode="auto">
            <a:xfrm>
              <a:off x="5356" y="1850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06" name="Line 5584"/>
            <p:cNvSpPr>
              <a:spLocks noChangeShapeType="1"/>
            </p:cNvSpPr>
            <p:nvPr/>
          </p:nvSpPr>
          <p:spPr bwMode="auto">
            <a:xfrm>
              <a:off x="5391" y="185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07" name="Line 5585"/>
            <p:cNvSpPr>
              <a:spLocks noChangeShapeType="1"/>
            </p:cNvSpPr>
            <p:nvPr/>
          </p:nvSpPr>
          <p:spPr bwMode="auto">
            <a:xfrm>
              <a:off x="5426" y="185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08" name="Line 5586"/>
            <p:cNvSpPr>
              <a:spLocks noChangeShapeType="1"/>
            </p:cNvSpPr>
            <p:nvPr/>
          </p:nvSpPr>
          <p:spPr bwMode="auto">
            <a:xfrm>
              <a:off x="5460" y="185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09" name="Line 5587"/>
            <p:cNvSpPr>
              <a:spLocks noChangeShapeType="1"/>
            </p:cNvSpPr>
            <p:nvPr/>
          </p:nvSpPr>
          <p:spPr bwMode="auto">
            <a:xfrm>
              <a:off x="5495" y="185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10" name="Line 5588"/>
            <p:cNvSpPr>
              <a:spLocks noChangeShapeType="1"/>
            </p:cNvSpPr>
            <p:nvPr/>
          </p:nvSpPr>
          <p:spPr bwMode="auto">
            <a:xfrm>
              <a:off x="4892" y="1884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11" name="Line 5589"/>
            <p:cNvSpPr>
              <a:spLocks noChangeShapeType="1"/>
            </p:cNvSpPr>
            <p:nvPr/>
          </p:nvSpPr>
          <p:spPr bwMode="auto">
            <a:xfrm>
              <a:off x="4927" y="1884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12" name="Line 5590"/>
            <p:cNvSpPr>
              <a:spLocks noChangeShapeType="1"/>
            </p:cNvSpPr>
            <p:nvPr/>
          </p:nvSpPr>
          <p:spPr bwMode="auto">
            <a:xfrm>
              <a:off x="4961" y="1884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13" name="Line 5591"/>
            <p:cNvSpPr>
              <a:spLocks noChangeShapeType="1"/>
            </p:cNvSpPr>
            <p:nvPr/>
          </p:nvSpPr>
          <p:spPr bwMode="auto">
            <a:xfrm>
              <a:off x="4996" y="1884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14" name="Line 5592"/>
            <p:cNvSpPr>
              <a:spLocks noChangeShapeType="1"/>
            </p:cNvSpPr>
            <p:nvPr/>
          </p:nvSpPr>
          <p:spPr bwMode="auto">
            <a:xfrm>
              <a:off x="5031" y="1884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15" name="Line 5593"/>
            <p:cNvSpPr>
              <a:spLocks noChangeShapeType="1"/>
            </p:cNvSpPr>
            <p:nvPr/>
          </p:nvSpPr>
          <p:spPr bwMode="auto">
            <a:xfrm>
              <a:off x="5064" y="1884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16" name="Line 5595"/>
            <p:cNvSpPr>
              <a:spLocks noChangeShapeType="1"/>
            </p:cNvSpPr>
            <p:nvPr/>
          </p:nvSpPr>
          <p:spPr bwMode="auto">
            <a:xfrm>
              <a:off x="5098" y="1884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17" name="Line 5596"/>
            <p:cNvSpPr>
              <a:spLocks noChangeShapeType="1"/>
            </p:cNvSpPr>
            <p:nvPr/>
          </p:nvSpPr>
          <p:spPr bwMode="auto">
            <a:xfrm>
              <a:off x="5133" y="1884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18" name="Line 5597"/>
            <p:cNvSpPr>
              <a:spLocks noChangeShapeType="1"/>
            </p:cNvSpPr>
            <p:nvPr/>
          </p:nvSpPr>
          <p:spPr bwMode="auto">
            <a:xfrm>
              <a:off x="5167" y="1884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19" name="Line 5598"/>
            <p:cNvSpPr>
              <a:spLocks noChangeShapeType="1"/>
            </p:cNvSpPr>
            <p:nvPr/>
          </p:nvSpPr>
          <p:spPr bwMode="auto">
            <a:xfrm>
              <a:off x="5202" y="1884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20" name="Line 5599"/>
            <p:cNvSpPr>
              <a:spLocks noChangeShapeType="1"/>
            </p:cNvSpPr>
            <p:nvPr/>
          </p:nvSpPr>
          <p:spPr bwMode="auto">
            <a:xfrm>
              <a:off x="5237" y="1884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21" name="Line 5600"/>
            <p:cNvSpPr>
              <a:spLocks noChangeShapeType="1"/>
            </p:cNvSpPr>
            <p:nvPr/>
          </p:nvSpPr>
          <p:spPr bwMode="auto">
            <a:xfrm>
              <a:off x="5270" y="1884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22" name="Line 5601"/>
            <p:cNvSpPr>
              <a:spLocks noChangeShapeType="1"/>
            </p:cNvSpPr>
            <p:nvPr/>
          </p:nvSpPr>
          <p:spPr bwMode="auto">
            <a:xfrm>
              <a:off x="5304" y="1884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23" name="Line 5602"/>
            <p:cNvSpPr>
              <a:spLocks noChangeShapeType="1"/>
            </p:cNvSpPr>
            <p:nvPr/>
          </p:nvSpPr>
          <p:spPr bwMode="auto">
            <a:xfrm>
              <a:off x="5339" y="1884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24" name="Line 5603"/>
            <p:cNvSpPr>
              <a:spLocks noChangeShapeType="1"/>
            </p:cNvSpPr>
            <p:nvPr/>
          </p:nvSpPr>
          <p:spPr bwMode="auto">
            <a:xfrm>
              <a:off x="5374" y="1884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25" name="Line 5604"/>
            <p:cNvSpPr>
              <a:spLocks noChangeShapeType="1"/>
            </p:cNvSpPr>
            <p:nvPr/>
          </p:nvSpPr>
          <p:spPr bwMode="auto">
            <a:xfrm>
              <a:off x="5409" y="1884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26" name="Line 5605"/>
            <p:cNvSpPr>
              <a:spLocks noChangeShapeType="1"/>
            </p:cNvSpPr>
            <p:nvPr/>
          </p:nvSpPr>
          <p:spPr bwMode="auto">
            <a:xfrm>
              <a:off x="5442" y="1884"/>
              <a:ext cx="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27" name="Line 5606"/>
            <p:cNvSpPr>
              <a:spLocks noChangeShapeType="1"/>
            </p:cNvSpPr>
            <p:nvPr/>
          </p:nvSpPr>
          <p:spPr bwMode="auto">
            <a:xfrm>
              <a:off x="5476" y="1884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28" name="Line 5607"/>
            <p:cNvSpPr>
              <a:spLocks noChangeShapeType="1"/>
            </p:cNvSpPr>
            <p:nvPr/>
          </p:nvSpPr>
          <p:spPr bwMode="auto">
            <a:xfrm>
              <a:off x="4910" y="191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29" name="Line 5608"/>
            <p:cNvSpPr>
              <a:spLocks noChangeShapeType="1"/>
            </p:cNvSpPr>
            <p:nvPr/>
          </p:nvSpPr>
          <p:spPr bwMode="auto">
            <a:xfrm>
              <a:off x="4944" y="191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30" name="Line 5609"/>
            <p:cNvSpPr>
              <a:spLocks noChangeShapeType="1"/>
            </p:cNvSpPr>
            <p:nvPr/>
          </p:nvSpPr>
          <p:spPr bwMode="auto">
            <a:xfrm>
              <a:off x="4977" y="1919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31" name="Line 5610"/>
            <p:cNvSpPr>
              <a:spLocks noChangeShapeType="1"/>
            </p:cNvSpPr>
            <p:nvPr/>
          </p:nvSpPr>
          <p:spPr bwMode="auto">
            <a:xfrm>
              <a:off x="5012" y="191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32" name="Line 5611"/>
            <p:cNvSpPr>
              <a:spLocks noChangeShapeType="1"/>
            </p:cNvSpPr>
            <p:nvPr/>
          </p:nvSpPr>
          <p:spPr bwMode="auto">
            <a:xfrm>
              <a:off x="5047" y="191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33" name="Line 5612"/>
            <p:cNvSpPr>
              <a:spLocks noChangeShapeType="1"/>
            </p:cNvSpPr>
            <p:nvPr/>
          </p:nvSpPr>
          <p:spPr bwMode="auto">
            <a:xfrm>
              <a:off x="5081" y="191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34" name="Line 5613"/>
            <p:cNvSpPr>
              <a:spLocks noChangeShapeType="1"/>
            </p:cNvSpPr>
            <p:nvPr/>
          </p:nvSpPr>
          <p:spPr bwMode="auto">
            <a:xfrm>
              <a:off x="5116" y="191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35" name="Line 5614"/>
            <p:cNvSpPr>
              <a:spLocks noChangeShapeType="1"/>
            </p:cNvSpPr>
            <p:nvPr/>
          </p:nvSpPr>
          <p:spPr bwMode="auto">
            <a:xfrm>
              <a:off x="5151" y="191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36" name="Line 5615"/>
            <p:cNvSpPr>
              <a:spLocks noChangeShapeType="1"/>
            </p:cNvSpPr>
            <p:nvPr/>
          </p:nvSpPr>
          <p:spPr bwMode="auto">
            <a:xfrm>
              <a:off x="5184" y="191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37" name="Line 5616"/>
            <p:cNvSpPr>
              <a:spLocks noChangeShapeType="1"/>
            </p:cNvSpPr>
            <p:nvPr/>
          </p:nvSpPr>
          <p:spPr bwMode="auto">
            <a:xfrm>
              <a:off x="5219" y="191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38" name="Line 5617"/>
            <p:cNvSpPr>
              <a:spLocks noChangeShapeType="1"/>
            </p:cNvSpPr>
            <p:nvPr/>
          </p:nvSpPr>
          <p:spPr bwMode="auto">
            <a:xfrm>
              <a:off x="5253" y="191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39" name="Line 5618"/>
            <p:cNvSpPr>
              <a:spLocks noChangeShapeType="1"/>
            </p:cNvSpPr>
            <p:nvPr/>
          </p:nvSpPr>
          <p:spPr bwMode="auto">
            <a:xfrm>
              <a:off x="5288" y="191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40" name="Line 5619"/>
            <p:cNvSpPr>
              <a:spLocks noChangeShapeType="1"/>
            </p:cNvSpPr>
            <p:nvPr/>
          </p:nvSpPr>
          <p:spPr bwMode="auto">
            <a:xfrm>
              <a:off x="5321" y="1919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41" name="Line 5620"/>
            <p:cNvSpPr>
              <a:spLocks noChangeShapeType="1"/>
            </p:cNvSpPr>
            <p:nvPr/>
          </p:nvSpPr>
          <p:spPr bwMode="auto">
            <a:xfrm>
              <a:off x="5356" y="1919"/>
              <a:ext cx="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42" name="Line 5621"/>
            <p:cNvSpPr>
              <a:spLocks noChangeShapeType="1"/>
            </p:cNvSpPr>
            <p:nvPr/>
          </p:nvSpPr>
          <p:spPr bwMode="auto">
            <a:xfrm>
              <a:off x="5390" y="191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43" name="Line 5622"/>
            <p:cNvSpPr>
              <a:spLocks noChangeShapeType="1"/>
            </p:cNvSpPr>
            <p:nvPr/>
          </p:nvSpPr>
          <p:spPr bwMode="auto">
            <a:xfrm>
              <a:off x="5425" y="191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44" name="Line 5623"/>
            <p:cNvSpPr>
              <a:spLocks noChangeShapeType="1"/>
            </p:cNvSpPr>
            <p:nvPr/>
          </p:nvSpPr>
          <p:spPr bwMode="auto">
            <a:xfrm>
              <a:off x="5460" y="191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45" name="Line 5624"/>
            <p:cNvSpPr>
              <a:spLocks noChangeShapeType="1"/>
            </p:cNvSpPr>
            <p:nvPr/>
          </p:nvSpPr>
          <p:spPr bwMode="auto">
            <a:xfrm>
              <a:off x="5495" y="191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46" name="Line 5625"/>
            <p:cNvSpPr>
              <a:spLocks noChangeShapeType="1"/>
            </p:cNvSpPr>
            <p:nvPr/>
          </p:nvSpPr>
          <p:spPr bwMode="auto">
            <a:xfrm>
              <a:off x="4891" y="195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47" name="Line 5626"/>
            <p:cNvSpPr>
              <a:spLocks noChangeShapeType="1"/>
            </p:cNvSpPr>
            <p:nvPr/>
          </p:nvSpPr>
          <p:spPr bwMode="auto">
            <a:xfrm>
              <a:off x="4926" y="195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48" name="Line 5627"/>
            <p:cNvSpPr>
              <a:spLocks noChangeShapeType="1"/>
            </p:cNvSpPr>
            <p:nvPr/>
          </p:nvSpPr>
          <p:spPr bwMode="auto">
            <a:xfrm>
              <a:off x="4961" y="195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49" name="Line 5628"/>
            <p:cNvSpPr>
              <a:spLocks noChangeShapeType="1"/>
            </p:cNvSpPr>
            <p:nvPr/>
          </p:nvSpPr>
          <p:spPr bwMode="auto">
            <a:xfrm>
              <a:off x="4996" y="195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50" name="Line 5629"/>
            <p:cNvSpPr>
              <a:spLocks noChangeShapeType="1"/>
            </p:cNvSpPr>
            <p:nvPr/>
          </p:nvSpPr>
          <p:spPr bwMode="auto">
            <a:xfrm>
              <a:off x="5030" y="195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51" name="Line 5630"/>
            <p:cNvSpPr>
              <a:spLocks noChangeShapeType="1"/>
            </p:cNvSpPr>
            <p:nvPr/>
          </p:nvSpPr>
          <p:spPr bwMode="auto">
            <a:xfrm>
              <a:off x="5063" y="1953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52" name="Line 5631"/>
            <p:cNvSpPr>
              <a:spLocks noChangeShapeType="1"/>
            </p:cNvSpPr>
            <p:nvPr/>
          </p:nvSpPr>
          <p:spPr bwMode="auto">
            <a:xfrm>
              <a:off x="5098" y="195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53" name="Line 5632"/>
            <p:cNvSpPr>
              <a:spLocks noChangeShapeType="1"/>
            </p:cNvSpPr>
            <p:nvPr/>
          </p:nvSpPr>
          <p:spPr bwMode="auto">
            <a:xfrm>
              <a:off x="5133" y="195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54" name="Line 5633"/>
            <p:cNvSpPr>
              <a:spLocks noChangeShapeType="1"/>
            </p:cNvSpPr>
            <p:nvPr/>
          </p:nvSpPr>
          <p:spPr bwMode="auto">
            <a:xfrm>
              <a:off x="5167" y="195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55" name="Line 5634"/>
            <p:cNvSpPr>
              <a:spLocks noChangeShapeType="1"/>
            </p:cNvSpPr>
            <p:nvPr/>
          </p:nvSpPr>
          <p:spPr bwMode="auto">
            <a:xfrm>
              <a:off x="5202" y="195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56" name="Line 5635"/>
            <p:cNvSpPr>
              <a:spLocks noChangeShapeType="1"/>
            </p:cNvSpPr>
            <p:nvPr/>
          </p:nvSpPr>
          <p:spPr bwMode="auto">
            <a:xfrm>
              <a:off x="5237" y="195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57" name="Line 5636"/>
            <p:cNvSpPr>
              <a:spLocks noChangeShapeType="1"/>
            </p:cNvSpPr>
            <p:nvPr/>
          </p:nvSpPr>
          <p:spPr bwMode="auto">
            <a:xfrm>
              <a:off x="5270" y="195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58" name="Line 5637"/>
            <p:cNvSpPr>
              <a:spLocks noChangeShapeType="1"/>
            </p:cNvSpPr>
            <p:nvPr/>
          </p:nvSpPr>
          <p:spPr bwMode="auto">
            <a:xfrm>
              <a:off x="5304" y="195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59" name="Line 5638"/>
            <p:cNvSpPr>
              <a:spLocks noChangeShapeType="1"/>
            </p:cNvSpPr>
            <p:nvPr/>
          </p:nvSpPr>
          <p:spPr bwMode="auto">
            <a:xfrm>
              <a:off x="5339" y="195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60" name="Line 5639"/>
            <p:cNvSpPr>
              <a:spLocks noChangeShapeType="1"/>
            </p:cNvSpPr>
            <p:nvPr/>
          </p:nvSpPr>
          <p:spPr bwMode="auto">
            <a:xfrm>
              <a:off x="5374" y="195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61" name="Line 5640"/>
            <p:cNvSpPr>
              <a:spLocks noChangeShapeType="1"/>
            </p:cNvSpPr>
            <p:nvPr/>
          </p:nvSpPr>
          <p:spPr bwMode="auto">
            <a:xfrm>
              <a:off x="5409" y="195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62" name="Line 5641"/>
            <p:cNvSpPr>
              <a:spLocks noChangeShapeType="1"/>
            </p:cNvSpPr>
            <p:nvPr/>
          </p:nvSpPr>
          <p:spPr bwMode="auto">
            <a:xfrm>
              <a:off x="5442" y="1953"/>
              <a:ext cx="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63" name="Line 5642"/>
            <p:cNvSpPr>
              <a:spLocks noChangeShapeType="1"/>
            </p:cNvSpPr>
            <p:nvPr/>
          </p:nvSpPr>
          <p:spPr bwMode="auto">
            <a:xfrm>
              <a:off x="5476" y="195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64" name="Line 5643"/>
            <p:cNvSpPr>
              <a:spLocks noChangeShapeType="1"/>
            </p:cNvSpPr>
            <p:nvPr/>
          </p:nvSpPr>
          <p:spPr bwMode="auto">
            <a:xfrm>
              <a:off x="4910" y="198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65" name="Line 5644"/>
            <p:cNvSpPr>
              <a:spLocks noChangeShapeType="1"/>
            </p:cNvSpPr>
            <p:nvPr/>
          </p:nvSpPr>
          <p:spPr bwMode="auto">
            <a:xfrm>
              <a:off x="4944" y="198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66" name="Line 5645"/>
            <p:cNvSpPr>
              <a:spLocks noChangeShapeType="1"/>
            </p:cNvSpPr>
            <p:nvPr/>
          </p:nvSpPr>
          <p:spPr bwMode="auto">
            <a:xfrm>
              <a:off x="4977" y="1988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67" name="Line 5646"/>
            <p:cNvSpPr>
              <a:spLocks noChangeShapeType="1"/>
            </p:cNvSpPr>
            <p:nvPr/>
          </p:nvSpPr>
          <p:spPr bwMode="auto">
            <a:xfrm>
              <a:off x="5012" y="198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68" name="Line 5647"/>
            <p:cNvSpPr>
              <a:spLocks noChangeShapeType="1"/>
            </p:cNvSpPr>
            <p:nvPr/>
          </p:nvSpPr>
          <p:spPr bwMode="auto">
            <a:xfrm>
              <a:off x="5047" y="198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69" name="Line 5648"/>
            <p:cNvSpPr>
              <a:spLocks noChangeShapeType="1"/>
            </p:cNvSpPr>
            <p:nvPr/>
          </p:nvSpPr>
          <p:spPr bwMode="auto">
            <a:xfrm>
              <a:off x="5081" y="198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70" name="Line 5649"/>
            <p:cNvSpPr>
              <a:spLocks noChangeShapeType="1"/>
            </p:cNvSpPr>
            <p:nvPr/>
          </p:nvSpPr>
          <p:spPr bwMode="auto">
            <a:xfrm>
              <a:off x="5116" y="198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71" name="Line 5650"/>
            <p:cNvSpPr>
              <a:spLocks noChangeShapeType="1"/>
            </p:cNvSpPr>
            <p:nvPr/>
          </p:nvSpPr>
          <p:spPr bwMode="auto">
            <a:xfrm>
              <a:off x="5151" y="198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72" name="Line 5651"/>
            <p:cNvSpPr>
              <a:spLocks noChangeShapeType="1"/>
            </p:cNvSpPr>
            <p:nvPr/>
          </p:nvSpPr>
          <p:spPr bwMode="auto">
            <a:xfrm>
              <a:off x="5184" y="198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73" name="Line 5652"/>
            <p:cNvSpPr>
              <a:spLocks noChangeShapeType="1"/>
            </p:cNvSpPr>
            <p:nvPr/>
          </p:nvSpPr>
          <p:spPr bwMode="auto">
            <a:xfrm>
              <a:off x="5219" y="198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74" name="Line 5653"/>
            <p:cNvSpPr>
              <a:spLocks noChangeShapeType="1"/>
            </p:cNvSpPr>
            <p:nvPr/>
          </p:nvSpPr>
          <p:spPr bwMode="auto">
            <a:xfrm>
              <a:off x="5253" y="198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75" name="Line 5654"/>
            <p:cNvSpPr>
              <a:spLocks noChangeShapeType="1"/>
            </p:cNvSpPr>
            <p:nvPr/>
          </p:nvSpPr>
          <p:spPr bwMode="auto">
            <a:xfrm>
              <a:off x="5288" y="198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76" name="Line 5655"/>
            <p:cNvSpPr>
              <a:spLocks noChangeShapeType="1"/>
            </p:cNvSpPr>
            <p:nvPr/>
          </p:nvSpPr>
          <p:spPr bwMode="auto">
            <a:xfrm>
              <a:off x="5321" y="1988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77" name="Line 5656"/>
            <p:cNvSpPr>
              <a:spLocks noChangeShapeType="1"/>
            </p:cNvSpPr>
            <p:nvPr/>
          </p:nvSpPr>
          <p:spPr bwMode="auto">
            <a:xfrm>
              <a:off x="5356" y="1988"/>
              <a:ext cx="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78" name="Line 5657"/>
            <p:cNvSpPr>
              <a:spLocks noChangeShapeType="1"/>
            </p:cNvSpPr>
            <p:nvPr/>
          </p:nvSpPr>
          <p:spPr bwMode="auto">
            <a:xfrm>
              <a:off x="5390" y="198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79" name="Line 5658"/>
            <p:cNvSpPr>
              <a:spLocks noChangeShapeType="1"/>
            </p:cNvSpPr>
            <p:nvPr/>
          </p:nvSpPr>
          <p:spPr bwMode="auto">
            <a:xfrm>
              <a:off x="5425" y="198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80" name="Line 5659"/>
            <p:cNvSpPr>
              <a:spLocks noChangeShapeType="1"/>
            </p:cNvSpPr>
            <p:nvPr/>
          </p:nvSpPr>
          <p:spPr bwMode="auto">
            <a:xfrm>
              <a:off x="5460" y="198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81" name="Line 5660"/>
            <p:cNvSpPr>
              <a:spLocks noChangeShapeType="1"/>
            </p:cNvSpPr>
            <p:nvPr/>
          </p:nvSpPr>
          <p:spPr bwMode="auto">
            <a:xfrm>
              <a:off x="5495" y="198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82" name="Freeform 5661"/>
            <p:cNvSpPr>
              <a:spLocks/>
            </p:cNvSpPr>
            <p:nvPr/>
          </p:nvSpPr>
          <p:spPr bwMode="auto">
            <a:xfrm>
              <a:off x="4977" y="1697"/>
              <a:ext cx="26" cy="28"/>
            </a:xfrm>
            <a:custGeom>
              <a:avLst/>
              <a:gdLst>
                <a:gd name="T0" fmla="*/ 0 w 97"/>
                <a:gd name="T1" fmla="*/ 14 h 107"/>
                <a:gd name="T2" fmla="*/ 0 w 97"/>
                <a:gd name="T3" fmla="*/ 11 h 107"/>
                <a:gd name="T4" fmla="*/ 1 w 97"/>
                <a:gd name="T5" fmla="*/ 8 h 107"/>
                <a:gd name="T6" fmla="*/ 2 w 97"/>
                <a:gd name="T7" fmla="*/ 6 h 107"/>
                <a:gd name="T8" fmla="*/ 4 w 97"/>
                <a:gd name="T9" fmla="*/ 4 h 107"/>
                <a:gd name="T10" fmla="*/ 6 w 97"/>
                <a:gd name="T11" fmla="*/ 2 h 107"/>
                <a:gd name="T12" fmla="*/ 8 w 97"/>
                <a:gd name="T13" fmla="*/ 1 h 107"/>
                <a:gd name="T14" fmla="*/ 11 w 97"/>
                <a:gd name="T15" fmla="*/ 0 h 107"/>
                <a:gd name="T16" fmla="*/ 13 w 97"/>
                <a:gd name="T17" fmla="*/ 0 h 107"/>
                <a:gd name="T18" fmla="*/ 16 w 97"/>
                <a:gd name="T19" fmla="*/ 1 h 107"/>
                <a:gd name="T20" fmla="*/ 19 w 97"/>
                <a:gd name="T21" fmla="*/ 2 h 107"/>
                <a:gd name="T22" fmla="*/ 21 w 97"/>
                <a:gd name="T23" fmla="*/ 3 h 107"/>
                <a:gd name="T24" fmla="*/ 23 w 97"/>
                <a:gd name="T25" fmla="*/ 5 h 107"/>
                <a:gd name="T26" fmla="*/ 25 w 97"/>
                <a:gd name="T27" fmla="*/ 7 h 107"/>
                <a:gd name="T28" fmla="*/ 25 w 97"/>
                <a:gd name="T29" fmla="*/ 9 h 107"/>
                <a:gd name="T30" fmla="*/ 26 w 97"/>
                <a:gd name="T31" fmla="*/ 12 h 107"/>
                <a:gd name="T32" fmla="*/ 26 w 97"/>
                <a:gd name="T33" fmla="*/ 14 h 107"/>
                <a:gd name="T34" fmla="*/ 25 w 97"/>
                <a:gd name="T35" fmla="*/ 17 h 107"/>
                <a:gd name="T36" fmla="*/ 24 w 97"/>
                <a:gd name="T37" fmla="*/ 19 h 107"/>
                <a:gd name="T38" fmla="*/ 22 w 97"/>
                <a:gd name="T39" fmla="*/ 21 h 107"/>
                <a:gd name="T40" fmla="*/ 20 w 97"/>
                <a:gd name="T41" fmla="*/ 23 h 107"/>
                <a:gd name="T42" fmla="*/ 17 w 97"/>
                <a:gd name="T43" fmla="*/ 25 h 107"/>
                <a:gd name="T44" fmla="*/ 15 w 97"/>
                <a:gd name="T45" fmla="*/ 26 h 107"/>
                <a:gd name="T46" fmla="*/ 12 w 97"/>
                <a:gd name="T47" fmla="*/ 27 h 107"/>
                <a:gd name="T48" fmla="*/ 9 w 97"/>
                <a:gd name="T49" fmla="*/ 28 h 107"/>
                <a:gd name="T50" fmla="*/ 6 w 97"/>
                <a:gd name="T51" fmla="*/ 28 h 107"/>
                <a:gd name="T52" fmla="*/ 5 w 97"/>
                <a:gd name="T53" fmla="*/ 28 h 107"/>
                <a:gd name="T54" fmla="*/ 4 w 97"/>
                <a:gd name="T55" fmla="*/ 27 h 107"/>
                <a:gd name="T56" fmla="*/ 3 w 97"/>
                <a:gd name="T57" fmla="*/ 27 h 107"/>
                <a:gd name="T58" fmla="*/ 2 w 97"/>
                <a:gd name="T59" fmla="*/ 26 h 107"/>
                <a:gd name="T60" fmla="*/ 2 w 97"/>
                <a:gd name="T61" fmla="*/ 25 h 107"/>
                <a:gd name="T62" fmla="*/ 1 w 97"/>
                <a:gd name="T63" fmla="*/ 23 h 107"/>
                <a:gd name="T64" fmla="*/ 1 w 97"/>
                <a:gd name="T65" fmla="*/ 20 h 107"/>
                <a:gd name="T66" fmla="*/ 0 w 97"/>
                <a:gd name="T67" fmla="*/ 16 h 10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7" h="107">
                  <a:moveTo>
                    <a:pt x="1" y="56"/>
                  </a:moveTo>
                  <a:lnTo>
                    <a:pt x="0" y="52"/>
                  </a:lnTo>
                  <a:lnTo>
                    <a:pt x="0" y="47"/>
                  </a:lnTo>
                  <a:lnTo>
                    <a:pt x="1" y="43"/>
                  </a:lnTo>
                  <a:lnTo>
                    <a:pt x="2" y="37"/>
                  </a:lnTo>
                  <a:lnTo>
                    <a:pt x="3" y="32"/>
                  </a:lnTo>
                  <a:lnTo>
                    <a:pt x="5" y="28"/>
                  </a:lnTo>
                  <a:lnTo>
                    <a:pt x="8" y="22"/>
                  </a:lnTo>
                  <a:lnTo>
                    <a:pt x="10" y="18"/>
                  </a:lnTo>
                  <a:lnTo>
                    <a:pt x="14" y="14"/>
                  </a:lnTo>
                  <a:lnTo>
                    <a:pt x="18" y="11"/>
                  </a:lnTo>
                  <a:lnTo>
                    <a:pt x="21" y="8"/>
                  </a:lnTo>
                  <a:lnTo>
                    <a:pt x="25" y="4"/>
                  </a:lnTo>
                  <a:lnTo>
                    <a:pt x="30" y="2"/>
                  </a:lnTo>
                  <a:lnTo>
                    <a:pt x="35" y="1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50" y="0"/>
                  </a:lnTo>
                  <a:lnTo>
                    <a:pt x="55" y="1"/>
                  </a:lnTo>
                  <a:lnTo>
                    <a:pt x="60" y="2"/>
                  </a:lnTo>
                  <a:lnTo>
                    <a:pt x="64" y="4"/>
                  </a:lnTo>
                  <a:lnTo>
                    <a:pt x="70" y="7"/>
                  </a:lnTo>
                  <a:lnTo>
                    <a:pt x="74" y="10"/>
                  </a:lnTo>
                  <a:lnTo>
                    <a:pt x="78" y="13"/>
                  </a:lnTo>
                  <a:lnTo>
                    <a:pt x="82" y="16"/>
                  </a:lnTo>
                  <a:lnTo>
                    <a:pt x="86" y="19"/>
                  </a:lnTo>
                  <a:lnTo>
                    <a:pt x="89" y="24"/>
                  </a:lnTo>
                  <a:lnTo>
                    <a:pt x="92" y="28"/>
                  </a:lnTo>
                  <a:lnTo>
                    <a:pt x="94" y="32"/>
                  </a:lnTo>
                  <a:lnTo>
                    <a:pt x="95" y="36"/>
                  </a:lnTo>
                  <a:lnTo>
                    <a:pt x="96" y="41"/>
                  </a:lnTo>
                  <a:lnTo>
                    <a:pt x="97" y="46"/>
                  </a:lnTo>
                  <a:lnTo>
                    <a:pt x="96" y="50"/>
                  </a:lnTo>
                  <a:lnTo>
                    <a:pt x="96" y="55"/>
                  </a:lnTo>
                  <a:lnTo>
                    <a:pt x="94" y="60"/>
                  </a:lnTo>
                  <a:lnTo>
                    <a:pt x="93" y="64"/>
                  </a:lnTo>
                  <a:lnTo>
                    <a:pt x="91" y="69"/>
                  </a:lnTo>
                  <a:lnTo>
                    <a:pt x="88" y="73"/>
                  </a:lnTo>
                  <a:lnTo>
                    <a:pt x="85" y="78"/>
                  </a:lnTo>
                  <a:lnTo>
                    <a:pt x="81" y="82"/>
                  </a:lnTo>
                  <a:lnTo>
                    <a:pt x="78" y="85"/>
                  </a:lnTo>
                  <a:lnTo>
                    <a:pt x="74" y="89"/>
                  </a:lnTo>
                  <a:lnTo>
                    <a:pt x="70" y="93"/>
                  </a:lnTo>
                  <a:lnTo>
                    <a:pt x="64" y="96"/>
                  </a:lnTo>
                  <a:lnTo>
                    <a:pt x="60" y="99"/>
                  </a:lnTo>
                  <a:lnTo>
                    <a:pt x="55" y="101"/>
                  </a:lnTo>
                  <a:lnTo>
                    <a:pt x="50" y="103"/>
                  </a:lnTo>
                  <a:lnTo>
                    <a:pt x="44" y="105"/>
                  </a:lnTo>
                  <a:lnTo>
                    <a:pt x="39" y="106"/>
                  </a:lnTo>
                  <a:lnTo>
                    <a:pt x="34" y="107"/>
                  </a:lnTo>
                  <a:lnTo>
                    <a:pt x="28" y="107"/>
                  </a:lnTo>
                  <a:lnTo>
                    <a:pt x="24" y="107"/>
                  </a:lnTo>
                  <a:lnTo>
                    <a:pt x="22" y="106"/>
                  </a:lnTo>
                  <a:lnTo>
                    <a:pt x="20" y="106"/>
                  </a:lnTo>
                  <a:lnTo>
                    <a:pt x="18" y="105"/>
                  </a:lnTo>
                  <a:lnTo>
                    <a:pt x="16" y="104"/>
                  </a:lnTo>
                  <a:lnTo>
                    <a:pt x="14" y="103"/>
                  </a:lnTo>
                  <a:lnTo>
                    <a:pt x="12" y="102"/>
                  </a:lnTo>
                  <a:lnTo>
                    <a:pt x="10" y="101"/>
                  </a:lnTo>
                  <a:lnTo>
                    <a:pt x="9" y="99"/>
                  </a:lnTo>
                  <a:lnTo>
                    <a:pt x="8" y="98"/>
                  </a:lnTo>
                  <a:lnTo>
                    <a:pt x="7" y="96"/>
                  </a:lnTo>
                  <a:lnTo>
                    <a:pt x="5" y="91"/>
                  </a:lnTo>
                  <a:lnTo>
                    <a:pt x="4" y="87"/>
                  </a:lnTo>
                  <a:lnTo>
                    <a:pt x="3" y="82"/>
                  </a:lnTo>
                  <a:lnTo>
                    <a:pt x="3" y="77"/>
                  </a:lnTo>
                  <a:lnTo>
                    <a:pt x="2" y="67"/>
                  </a:lnTo>
                  <a:lnTo>
                    <a:pt x="1" y="62"/>
                  </a:lnTo>
                  <a:lnTo>
                    <a:pt x="1" y="56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83" name="Freeform 5662"/>
            <p:cNvSpPr>
              <a:spLocks/>
            </p:cNvSpPr>
            <p:nvPr/>
          </p:nvSpPr>
          <p:spPr bwMode="auto">
            <a:xfrm>
              <a:off x="4924" y="1796"/>
              <a:ext cx="39" cy="38"/>
            </a:xfrm>
            <a:custGeom>
              <a:avLst/>
              <a:gdLst>
                <a:gd name="T0" fmla="*/ 3 w 141"/>
                <a:gd name="T1" fmla="*/ 14 h 142"/>
                <a:gd name="T2" fmla="*/ 5 w 141"/>
                <a:gd name="T3" fmla="*/ 10 h 142"/>
                <a:gd name="T4" fmla="*/ 6 w 141"/>
                <a:gd name="T5" fmla="*/ 7 h 142"/>
                <a:gd name="T6" fmla="*/ 8 w 141"/>
                <a:gd name="T7" fmla="*/ 4 h 142"/>
                <a:gd name="T8" fmla="*/ 9 w 141"/>
                <a:gd name="T9" fmla="*/ 3 h 142"/>
                <a:gd name="T10" fmla="*/ 10 w 141"/>
                <a:gd name="T11" fmla="*/ 2 h 142"/>
                <a:gd name="T12" fmla="*/ 11 w 141"/>
                <a:gd name="T13" fmla="*/ 1 h 142"/>
                <a:gd name="T14" fmla="*/ 13 w 141"/>
                <a:gd name="T15" fmla="*/ 0 h 142"/>
                <a:gd name="T16" fmla="*/ 14 w 141"/>
                <a:gd name="T17" fmla="*/ 0 h 142"/>
                <a:gd name="T18" fmla="*/ 15 w 141"/>
                <a:gd name="T19" fmla="*/ 0 h 142"/>
                <a:gd name="T20" fmla="*/ 17 w 141"/>
                <a:gd name="T21" fmla="*/ 0 h 142"/>
                <a:gd name="T22" fmla="*/ 19 w 141"/>
                <a:gd name="T23" fmla="*/ 1 h 142"/>
                <a:gd name="T24" fmla="*/ 20 w 141"/>
                <a:gd name="T25" fmla="*/ 2 h 142"/>
                <a:gd name="T26" fmla="*/ 22 w 141"/>
                <a:gd name="T27" fmla="*/ 3 h 142"/>
                <a:gd name="T28" fmla="*/ 24 w 141"/>
                <a:gd name="T29" fmla="*/ 5 h 142"/>
                <a:gd name="T30" fmla="*/ 28 w 141"/>
                <a:gd name="T31" fmla="*/ 8 h 142"/>
                <a:gd name="T32" fmla="*/ 31 w 141"/>
                <a:gd name="T33" fmla="*/ 12 h 142"/>
                <a:gd name="T34" fmla="*/ 34 w 141"/>
                <a:gd name="T35" fmla="*/ 15 h 142"/>
                <a:gd name="T36" fmla="*/ 36 w 141"/>
                <a:gd name="T37" fmla="*/ 20 h 142"/>
                <a:gd name="T38" fmla="*/ 38 w 141"/>
                <a:gd name="T39" fmla="*/ 25 h 142"/>
                <a:gd name="T40" fmla="*/ 38 w 141"/>
                <a:gd name="T41" fmla="*/ 27 h 142"/>
                <a:gd name="T42" fmla="*/ 39 w 141"/>
                <a:gd name="T43" fmla="*/ 29 h 142"/>
                <a:gd name="T44" fmla="*/ 39 w 141"/>
                <a:gd name="T45" fmla="*/ 31 h 142"/>
                <a:gd name="T46" fmla="*/ 39 w 141"/>
                <a:gd name="T47" fmla="*/ 33 h 142"/>
                <a:gd name="T48" fmla="*/ 39 w 141"/>
                <a:gd name="T49" fmla="*/ 34 h 142"/>
                <a:gd name="T50" fmla="*/ 38 w 141"/>
                <a:gd name="T51" fmla="*/ 35 h 142"/>
                <a:gd name="T52" fmla="*/ 37 w 141"/>
                <a:gd name="T53" fmla="*/ 36 h 142"/>
                <a:gd name="T54" fmla="*/ 36 w 141"/>
                <a:gd name="T55" fmla="*/ 36 h 142"/>
                <a:gd name="T56" fmla="*/ 34 w 141"/>
                <a:gd name="T57" fmla="*/ 36 h 142"/>
                <a:gd name="T58" fmla="*/ 33 w 141"/>
                <a:gd name="T59" fmla="*/ 36 h 142"/>
                <a:gd name="T60" fmla="*/ 31 w 141"/>
                <a:gd name="T61" fmla="*/ 36 h 142"/>
                <a:gd name="T62" fmla="*/ 27 w 141"/>
                <a:gd name="T63" fmla="*/ 35 h 142"/>
                <a:gd name="T64" fmla="*/ 23 w 141"/>
                <a:gd name="T65" fmla="*/ 35 h 142"/>
                <a:gd name="T66" fmla="*/ 20 w 141"/>
                <a:gd name="T67" fmla="*/ 34 h 142"/>
                <a:gd name="T68" fmla="*/ 18 w 141"/>
                <a:gd name="T69" fmla="*/ 35 h 142"/>
                <a:gd name="T70" fmla="*/ 14 w 141"/>
                <a:gd name="T71" fmla="*/ 35 h 142"/>
                <a:gd name="T72" fmla="*/ 10 w 141"/>
                <a:gd name="T73" fmla="*/ 36 h 142"/>
                <a:gd name="T74" fmla="*/ 7 w 141"/>
                <a:gd name="T75" fmla="*/ 37 h 142"/>
                <a:gd name="T76" fmla="*/ 5 w 141"/>
                <a:gd name="T77" fmla="*/ 38 h 142"/>
                <a:gd name="T78" fmla="*/ 4 w 141"/>
                <a:gd name="T79" fmla="*/ 38 h 142"/>
                <a:gd name="T80" fmla="*/ 3 w 141"/>
                <a:gd name="T81" fmla="*/ 38 h 142"/>
                <a:gd name="T82" fmla="*/ 1 w 141"/>
                <a:gd name="T83" fmla="*/ 37 h 142"/>
                <a:gd name="T84" fmla="*/ 1 w 141"/>
                <a:gd name="T85" fmla="*/ 37 h 142"/>
                <a:gd name="T86" fmla="*/ 0 w 141"/>
                <a:gd name="T87" fmla="*/ 36 h 142"/>
                <a:gd name="T88" fmla="*/ 0 w 141"/>
                <a:gd name="T89" fmla="*/ 34 h 142"/>
                <a:gd name="T90" fmla="*/ 0 w 141"/>
                <a:gd name="T91" fmla="*/ 32 h 142"/>
                <a:gd name="T92" fmla="*/ 0 w 141"/>
                <a:gd name="T93" fmla="*/ 30 h 142"/>
                <a:gd name="T94" fmla="*/ 0 w 141"/>
                <a:gd name="T95" fmla="*/ 26 h 142"/>
                <a:gd name="T96" fmla="*/ 1 w 141"/>
                <a:gd name="T97" fmla="*/ 21 h 14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41" h="142">
                  <a:moveTo>
                    <a:pt x="4" y="70"/>
                  </a:moveTo>
                  <a:lnTo>
                    <a:pt x="11" y="54"/>
                  </a:lnTo>
                  <a:lnTo>
                    <a:pt x="14" y="46"/>
                  </a:lnTo>
                  <a:lnTo>
                    <a:pt x="17" y="38"/>
                  </a:lnTo>
                  <a:lnTo>
                    <a:pt x="20" y="31"/>
                  </a:lnTo>
                  <a:lnTo>
                    <a:pt x="23" y="25"/>
                  </a:lnTo>
                  <a:lnTo>
                    <a:pt x="27" y="18"/>
                  </a:lnTo>
                  <a:lnTo>
                    <a:pt x="29" y="16"/>
                  </a:lnTo>
                  <a:lnTo>
                    <a:pt x="31" y="13"/>
                  </a:lnTo>
                  <a:lnTo>
                    <a:pt x="33" y="11"/>
                  </a:lnTo>
                  <a:lnTo>
                    <a:pt x="34" y="9"/>
                  </a:lnTo>
                  <a:lnTo>
                    <a:pt x="36" y="7"/>
                  </a:lnTo>
                  <a:lnTo>
                    <a:pt x="39" y="4"/>
                  </a:lnTo>
                  <a:lnTo>
                    <a:pt x="41" y="3"/>
                  </a:lnTo>
                  <a:lnTo>
                    <a:pt x="44" y="2"/>
                  </a:lnTo>
                  <a:lnTo>
                    <a:pt x="46" y="1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60" y="0"/>
                  </a:lnTo>
                  <a:lnTo>
                    <a:pt x="62" y="1"/>
                  </a:lnTo>
                  <a:lnTo>
                    <a:pt x="65" y="2"/>
                  </a:lnTo>
                  <a:lnTo>
                    <a:pt x="68" y="3"/>
                  </a:lnTo>
                  <a:lnTo>
                    <a:pt x="71" y="4"/>
                  </a:lnTo>
                  <a:lnTo>
                    <a:pt x="73" y="7"/>
                  </a:lnTo>
                  <a:lnTo>
                    <a:pt x="77" y="8"/>
                  </a:lnTo>
                  <a:lnTo>
                    <a:pt x="80" y="10"/>
                  </a:lnTo>
                  <a:lnTo>
                    <a:pt x="83" y="12"/>
                  </a:lnTo>
                  <a:lnTo>
                    <a:pt x="88" y="17"/>
                  </a:lnTo>
                  <a:lnTo>
                    <a:pt x="95" y="22"/>
                  </a:lnTo>
                  <a:lnTo>
                    <a:pt x="101" y="29"/>
                  </a:lnTo>
                  <a:lnTo>
                    <a:pt x="106" y="35"/>
                  </a:lnTo>
                  <a:lnTo>
                    <a:pt x="112" y="43"/>
                  </a:lnTo>
                  <a:lnTo>
                    <a:pt x="117" y="50"/>
                  </a:lnTo>
                  <a:lnTo>
                    <a:pt x="122" y="57"/>
                  </a:lnTo>
                  <a:lnTo>
                    <a:pt x="126" y="66"/>
                  </a:lnTo>
                  <a:lnTo>
                    <a:pt x="131" y="74"/>
                  </a:lnTo>
                  <a:lnTo>
                    <a:pt x="134" y="84"/>
                  </a:lnTo>
                  <a:lnTo>
                    <a:pt x="137" y="92"/>
                  </a:lnTo>
                  <a:lnTo>
                    <a:pt x="138" y="97"/>
                  </a:lnTo>
                  <a:lnTo>
                    <a:pt x="139" y="101"/>
                  </a:lnTo>
                  <a:lnTo>
                    <a:pt x="140" y="105"/>
                  </a:lnTo>
                  <a:lnTo>
                    <a:pt x="141" y="108"/>
                  </a:lnTo>
                  <a:lnTo>
                    <a:pt x="141" y="113"/>
                  </a:lnTo>
                  <a:lnTo>
                    <a:pt x="141" y="116"/>
                  </a:lnTo>
                  <a:lnTo>
                    <a:pt x="141" y="119"/>
                  </a:lnTo>
                  <a:lnTo>
                    <a:pt x="141" y="122"/>
                  </a:lnTo>
                  <a:lnTo>
                    <a:pt x="141" y="125"/>
                  </a:lnTo>
                  <a:lnTo>
                    <a:pt x="140" y="127"/>
                  </a:lnTo>
                  <a:lnTo>
                    <a:pt x="139" y="131"/>
                  </a:lnTo>
                  <a:lnTo>
                    <a:pt x="138" y="132"/>
                  </a:lnTo>
                  <a:lnTo>
                    <a:pt x="137" y="134"/>
                  </a:lnTo>
                  <a:lnTo>
                    <a:pt x="135" y="135"/>
                  </a:lnTo>
                  <a:lnTo>
                    <a:pt x="133" y="135"/>
                  </a:lnTo>
                  <a:lnTo>
                    <a:pt x="131" y="136"/>
                  </a:lnTo>
                  <a:lnTo>
                    <a:pt x="127" y="136"/>
                  </a:lnTo>
                  <a:lnTo>
                    <a:pt x="124" y="136"/>
                  </a:lnTo>
                  <a:lnTo>
                    <a:pt x="121" y="136"/>
                  </a:lnTo>
                  <a:lnTo>
                    <a:pt x="118" y="135"/>
                  </a:lnTo>
                  <a:lnTo>
                    <a:pt x="115" y="134"/>
                  </a:lnTo>
                  <a:lnTo>
                    <a:pt x="112" y="134"/>
                  </a:lnTo>
                  <a:lnTo>
                    <a:pt x="103" y="132"/>
                  </a:lnTo>
                  <a:lnTo>
                    <a:pt x="96" y="130"/>
                  </a:lnTo>
                  <a:lnTo>
                    <a:pt x="87" y="129"/>
                  </a:lnTo>
                  <a:lnTo>
                    <a:pt x="83" y="129"/>
                  </a:lnTo>
                  <a:lnTo>
                    <a:pt x="78" y="127"/>
                  </a:lnTo>
                  <a:lnTo>
                    <a:pt x="73" y="127"/>
                  </a:lnTo>
                  <a:lnTo>
                    <a:pt x="69" y="129"/>
                  </a:lnTo>
                  <a:lnTo>
                    <a:pt x="65" y="129"/>
                  </a:lnTo>
                  <a:lnTo>
                    <a:pt x="61" y="130"/>
                  </a:lnTo>
                  <a:lnTo>
                    <a:pt x="52" y="131"/>
                  </a:lnTo>
                  <a:lnTo>
                    <a:pt x="45" y="134"/>
                  </a:lnTo>
                  <a:lnTo>
                    <a:pt x="36" y="136"/>
                  </a:lnTo>
                  <a:lnTo>
                    <a:pt x="29" y="138"/>
                  </a:lnTo>
                  <a:lnTo>
                    <a:pt x="26" y="139"/>
                  </a:lnTo>
                  <a:lnTo>
                    <a:pt x="22" y="140"/>
                  </a:lnTo>
                  <a:lnTo>
                    <a:pt x="19" y="141"/>
                  </a:lnTo>
                  <a:lnTo>
                    <a:pt x="17" y="142"/>
                  </a:lnTo>
                  <a:lnTo>
                    <a:pt x="14" y="142"/>
                  </a:lnTo>
                  <a:lnTo>
                    <a:pt x="12" y="142"/>
                  </a:lnTo>
                  <a:lnTo>
                    <a:pt x="10" y="142"/>
                  </a:lnTo>
                  <a:lnTo>
                    <a:pt x="8" y="141"/>
                  </a:lnTo>
                  <a:lnTo>
                    <a:pt x="5" y="140"/>
                  </a:lnTo>
                  <a:lnTo>
                    <a:pt x="4" y="139"/>
                  </a:lnTo>
                  <a:lnTo>
                    <a:pt x="3" y="137"/>
                  </a:lnTo>
                  <a:lnTo>
                    <a:pt x="2" y="135"/>
                  </a:lnTo>
                  <a:lnTo>
                    <a:pt x="1" y="133"/>
                  </a:lnTo>
                  <a:lnTo>
                    <a:pt x="1" y="130"/>
                  </a:lnTo>
                  <a:lnTo>
                    <a:pt x="0" y="126"/>
                  </a:lnTo>
                  <a:lnTo>
                    <a:pt x="0" y="123"/>
                  </a:lnTo>
                  <a:lnTo>
                    <a:pt x="0" y="120"/>
                  </a:lnTo>
                  <a:lnTo>
                    <a:pt x="0" y="116"/>
                  </a:lnTo>
                  <a:lnTo>
                    <a:pt x="0" y="112"/>
                  </a:lnTo>
                  <a:lnTo>
                    <a:pt x="0" y="107"/>
                  </a:lnTo>
                  <a:lnTo>
                    <a:pt x="1" y="99"/>
                  </a:lnTo>
                  <a:lnTo>
                    <a:pt x="2" y="89"/>
                  </a:lnTo>
                  <a:lnTo>
                    <a:pt x="3" y="80"/>
                  </a:lnTo>
                  <a:lnTo>
                    <a:pt x="4" y="7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84" name="Freeform 5663"/>
            <p:cNvSpPr>
              <a:spLocks/>
            </p:cNvSpPr>
            <p:nvPr/>
          </p:nvSpPr>
          <p:spPr bwMode="auto">
            <a:xfrm>
              <a:off x="5017" y="1813"/>
              <a:ext cx="48" cy="36"/>
            </a:xfrm>
            <a:custGeom>
              <a:avLst/>
              <a:gdLst>
                <a:gd name="T0" fmla="*/ 47 w 183"/>
                <a:gd name="T1" fmla="*/ 2 h 141"/>
                <a:gd name="T2" fmla="*/ 47 w 183"/>
                <a:gd name="T3" fmla="*/ 1 h 141"/>
                <a:gd name="T4" fmla="*/ 47 w 183"/>
                <a:gd name="T5" fmla="*/ 1 h 141"/>
                <a:gd name="T6" fmla="*/ 47 w 183"/>
                <a:gd name="T7" fmla="*/ 0 h 141"/>
                <a:gd name="T8" fmla="*/ 45 w 183"/>
                <a:gd name="T9" fmla="*/ 0 h 141"/>
                <a:gd name="T10" fmla="*/ 44 w 183"/>
                <a:gd name="T11" fmla="*/ 0 h 141"/>
                <a:gd name="T12" fmla="*/ 43 w 183"/>
                <a:gd name="T13" fmla="*/ 1 h 141"/>
                <a:gd name="T14" fmla="*/ 41 w 183"/>
                <a:gd name="T15" fmla="*/ 2 h 141"/>
                <a:gd name="T16" fmla="*/ 39 w 183"/>
                <a:gd name="T17" fmla="*/ 3 h 141"/>
                <a:gd name="T18" fmla="*/ 37 w 183"/>
                <a:gd name="T19" fmla="*/ 5 h 141"/>
                <a:gd name="T20" fmla="*/ 32 w 183"/>
                <a:gd name="T21" fmla="*/ 9 h 141"/>
                <a:gd name="T22" fmla="*/ 28 w 183"/>
                <a:gd name="T23" fmla="*/ 11 h 141"/>
                <a:gd name="T24" fmla="*/ 25 w 183"/>
                <a:gd name="T25" fmla="*/ 12 h 141"/>
                <a:gd name="T26" fmla="*/ 23 w 183"/>
                <a:gd name="T27" fmla="*/ 14 h 141"/>
                <a:gd name="T28" fmla="*/ 20 w 183"/>
                <a:gd name="T29" fmla="*/ 15 h 141"/>
                <a:gd name="T30" fmla="*/ 17 w 183"/>
                <a:gd name="T31" fmla="*/ 15 h 141"/>
                <a:gd name="T32" fmla="*/ 15 w 183"/>
                <a:gd name="T33" fmla="*/ 15 h 141"/>
                <a:gd name="T34" fmla="*/ 11 w 183"/>
                <a:gd name="T35" fmla="*/ 16 h 141"/>
                <a:gd name="T36" fmla="*/ 8 w 183"/>
                <a:gd name="T37" fmla="*/ 16 h 141"/>
                <a:gd name="T38" fmla="*/ 6 w 183"/>
                <a:gd name="T39" fmla="*/ 16 h 141"/>
                <a:gd name="T40" fmla="*/ 4 w 183"/>
                <a:gd name="T41" fmla="*/ 16 h 141"/>
                <a:gd name="T42" fmla="*/ 3 w 183"/>
                <a:gd name="T43" fmla="*/ 16 h 141"/>
                <a:gd name="T44" fmla="*/ 2 w 183"/>
                <a:gd name="T45" fmla="*/ 16 h 141"/>
                <a:gd name="T46" fmla="*/ 1 w 183"/>
                <a:gd name="T47" fmla="*/ 16 h 141"/>
                <a:gd name="T48" fmla="*/ 0 w 183"/>
                <a:gd name="T49" fmla="*/ 17 h 141"/>
                <a:gd name="T50" fmla="*/ 0 w 183"/>
                <a:gd name="T51" fmla="*/ 18 h 141"/>
                <a:gd name="T52" fmla="*/ 1 w 183"/>
                <a:gd name="T53" fmla="*/ 19 h 141"/>
                <a:gd name="T54" fmla="*/ 1 w 183"/>
                <a:gd name="T55" fmla="*/ 20 h 141"/>
                <a:gd name="T56" fmla="*/ 2 w 183"/>
                <a:gd name="T57" fmla="*/ 21 h 141"/>
                <a:gd name="T58" fmla="*/ 3 w 183"/>
                <a:gd name="T59" fmla="*/ 23 h 141"/>
                <a:gd name="T60" fmla="*/ 5 w 183"/>
                <a:gd name="T61" fmla="*/ 24 h 141"/>
                <a:gd name="T62" fmla="*/ 7 w 183"/>
                <a:gd name="T63" fmla="*/ 26 h 141"/>
                <a:gd name="T64" fmla="*/ 9 w 183"/>
                <a:gd name="T65" fmla="*/ 28 h 141"/>
                <a:gd name="T66" fmla="*/ 14 w 183"/>
                <a:gd name="T67" fmla="*/ 31 h 141"/>
                <a:gd name="T68" fmla="*/ 18 w 183"/>
                <a:gd name="T69" fmla="*/ 33 h 141"/>
                <a:gd name="T70" fmla="*/ 22 w 183"/>
                <a:gd name="T71" fmla="*/ 34 h 141"/>
                <a:gd name="T72" fmla="*/ 24 w 183"/>
                <a:gd name="T73" fmla="*/ 35 h 141"/>
                <a:gd name="T74" fmla="*/ 27 w 183"/>
                <a:gd name="T75" fmla="*/ 36 h 141"/>
                <a:gd name="T76" fmla="*/ 29 w 183"/>
                <a:gd name="T77" fmla="*/ 36 h 141"/>
                <a:gd name="T78" fmla="*/ 31 w 183"/>
                <a:gd name="T79" fmla="*/ 36 h 141"/>
                <a:gd name="T80" fmla="*/ 33 w 183"/>
                <a:gd name="T81" fmla="*/ 36 h 141"/>
                <a:gd name="T82" fmla="*/ 35 w 183"/>
                <a:gd name="T83" fmla="*/ 35 h 141"/>
                <a:gd name="T84" fmla="*/ 37 w 183"/>
                <a:gd name="T85" fmla="*/ 34 h 141"/>
                <a:gd name="T86" fmla="*/ 39 w 183"/>
                <a:gd name="T87" fmla="*/ 33 h 141"/>
                <a:gd name="T88" fmla="*/ 40 w 183"/>
                <a:gd name="T89" fmla="*/ 32 h 141"/>
                <a:gd name="T90" fmla="*/ 42 w 183"/>
                <a:gd name="T91" fmla="*/ 30 h 141"/>
                <a:gd name="T92" fmla="*/ 43 w 183"/>
                <a:gd name="T93" fmla="*/ 28 h 141"/>
                <a:gd name="T94" fmla="*/ 45 w 183"/>
                <a:gd name="T95" fmla="*/ 26 h 141"/>
                <a:gd name="T96" fmla="*/ 47 w 183"/>
                <a:gd name="T97" fmla="*/ 22 h 141"/>
                <a:gd name="T98" fmla="*/ 48 w 183"/>
                <a:gd name="T99" fmla="*/ 18 h 141"/>
                <a:gd name="T100" fmla="*/ 48 w 183"/>
                <a:gd name="T101" fmla="*/ 14 h 141"/>
                <a:gd name="T102" fmla="*/ 48 w 183"/>
                <a:gd name="T103" fmla="*/ 10 h 14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83" h="141">
                  <a:moveTo>
                    <a:pt x="181" y="9"/>
                  </a:moveTo>
                  <a:lnTo>
                    <a:pt x="181" y="7"/>
                  </a:lnTo>
                  <a:lnTo>
                    <a:pt x="181" y="6"/>
                  </a:lnTo>
                  <a:lnTo>
                    <a:pt x="180" y="5"/>
                  </a:lnTo>
                  <a:lnTo>
                    <a:pt x="180" y="3"/>
                  </a:lnTo>
                  <a:lnTo>
                    <a:pt x="180" y="2"/>
                  </a:lnTo>
                  <a:lnTo>
                    <a:pt x="179" y="2"/>
                  </a:lnTo>
                  <a:lnTo>
                    <a:pt x="178" y="0"/>
                  </a:lnTo>
                  <a:lnTo>
                    <a:pt x="175" y="0"/>
                  </a:lnTo>
                  <a:lnTo>
                    <a:pt x="173" y="0"/>
                  </a:lnTo>
                  <a:lnTo>
                    <a:pt x="171" y="0"/>
                  </a:lnTo>
                  <a:lnTo>
                    <a:pt x="169" y="1"/>
                  </a:lnTo>
                  <a:lnTo>
                    <a:pt x="166" y="2"/>
                  </a:lnTo>
                  <a:lnTo>
                    <a:pt x="163" y="4"/>
                  </a:lnTo>
                  <a:lnTo>
                    <a:pt x="159" y="6"/>
                  </a:lnTo>
                  <a:lnTo>
                    <a:pt x="156" y="8"/>
                  </a:lnTo>
                  <a:lnTo>
                    <a:pt x="152" y="10"/>
                  </a:lnTo>
                  <a:lnTo>
                    <a:pt x="149" y="13"/>
                  </a:lnTo>
                  <a:lnTo>
                    <a:pt x="145" y="17"/>
                  </a:lnTo>
                  <a:lnTo>
                    <a:pt x="140" y="20"/>
                  </a:lnTo>
                  <a:lnTo>
                    <a:pt x="131" y="27"/>
                  </a:lnTo>
                  <a:lnTo>
                    <a:pt x="122" y="34"/>
                  </a:lnTo>
                  <a:lnTo>
                    <a:pt x="112" y="40"/>
                  </a:lnTo>
                  <a:lnTo>
                    <a:pt x="107" y="43"/>
                  </a:lnTo>
                  <a:lnTo>
                    <a:pt x="102" y="46"/>
                  </a:lnTo>
                  <a:lnTo>
                    <a:pt x="97" y="48"/>
                  </a:lnTo>
                  <a:lnTo>
                    <a:pt x="92" y="52"/>
                  </a:lnTo>
                  <a:lnTo>
                    <a:pt x="86" y="54"/>
                  </a:lnTo>
                  <a:lnTo>
                    <a:pt x="82" y="55"/>
                  </a:lnTo>
                  <a:lnTo>
                    <a:pt x="77" y="57"/>
                  </a:lnTo>
                  <a:lnTo>
                    <a:pt x="71" y="58"/>
                  </a:lnTo>
                  <a:lnTo>
                    <a:pt x="66" y="59"/>
                  </a:lnTo>
                  <a:lnTo>
                    <a:pt x="62" y="60"/>
                  </a:lnTo>
                  <a:lnTo>
                    <a:pt x="57" y="60"/>
                  </a:lnTo>
                  <a:lnTo>
                    <a:pt x="51" y="61"/>
                  </a:lnTo>
                  <a:lnTo>
                    <a:pt x="43" y="61"/>
                  </a:lnTo>
                  <a:lnTo>
                    <a:pt x="34" y="62"/>
                  </a:lnTo>
                  <a:lnTo>
                    <a:pt x="30" y="62"/>
                  </a:lnTo>
                  <a:lnTo>
                    <a:pt x="26" y="61"/>
                  </a:lnTo>
                  <a:lnTo>
                    <a:pt x="23" y="61"/>
                  </a:lnTo>
                  <a:lnTo>
                    <a:pt x="18" y="61"/>
                  </a:lnTo>
                  <a:lnTo>
                    <a:pt x="15" y="62"/>
                  </a:lnTo>
                  <a:lnTo>
                    <a:pt x="13" y="62"/>
                  </a:lnTo>
                  <a:lnTo>
                    <a:pt x="10" y="62"/>
                  </a:lnTo>
                  <a:lnTo>
                    <a:pt x="8" y="62"/>
                  </a:lnTo>
                  <a:lnTo>
                    <a:pt x="6" y="63"/>
                  </a:lnTo>
                  <a:lnTo>
                    <a:pt x="3" y="63"/>
                  </a:lnTo>
                  <a:lnTo>
                    <a:pt x="2" y="64"/>
                  </a:lnTo>
                  <a:lnTo>
                    <a:pt x="1" y="65"/>
                  </a:lnTo>
                  <a:lnTo>
                    <a:pt x="1" y="66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1" y="72"/>
                  </a:lnTo>
                  <a:lnTo>
                    <a:pt x="2" y="74"/>
                  </a:lnTo>
                  <a:lnTo>
                    <a:pt x="3" y="76"/>
                  </a:lnTo>
                  <a:lnTo>
                    <a:pt x="5" y="78"/>
                  </a:lnTo>
                  <a:lnTo>
                    <a:pt x="6" y="80"/>
                  </a:lnTo>
                  <a:lnTo>
                    <a:pt x="8" y="83"/>
                  </a:lnTo>
                  <a:lnTo>
                    <a:pt x="10" y="86"/>
                  </a:lnTo>
                  <a:lnTo>
                    <a:pt x="13" y="89"/>
                  </a:lnTo>
                  <a:lnTo>
                    <a:pt x="15" y="92"/>
                  </a:lnTo>
                  <a:lnTo>
                    <a:pt x="18" y="94"/>
                  </a:lnTo>
                  <a:lnTo>
                    <a:pt x="22" y="97"/>
                  </a:lnTo>
                  <a:lnTo>
                    <a:pt x="25" y="100"/>
                  </a:lnTo>
                  <a:lnTo>
                    <a:pt x="28" y="104"/>
                  </a:lnTo>
                  <a:lnTo>
                    <a:pt x="35" y="109"/>
                  </a:lnTo>
                  <a:lnTo>
                    <a:pt x="44" y="115"/>
                  </a:lnTo>
                  <a:lnTo>
                    <a:pt x="52" y="121"/>
                  </a:lnTo>
                  <a:lnTo>
                    <a:pt x="61" y="126"/>
                  </a:lnTo>
                  <a:lnTo>
                    <a:pt x="69" y="130"/>
                  </a:lnTo>
                  <a:lnTo>
                    <a:pt x="79" y="134"/>
                  </a:lnTo>
                  <a:lnTo>
                    <a:pt x="83" y="135"/>
                  </a:lnTo>
                  <a:lnTo>
                    <a:pt x="88" y="138"/>
                  </a:lnTo>
                  <a:lnTo>
                    <a:pt x="93" y="139"/>
                  </a:lnTo>
                  <a:lnTo>
                    <a:pt x="97" y="140"/>
                  </a:lnTo>
                  <a:lnTo>
                    <a:pt x="102" y="141"/>
                  </a:lnTo>
                  <a:lnTo>
                    <a:pt x="106" y="141"/>
                  </a:lnTo>
                  <a:lnTo>
                    <a:pt x="111" y="141"/>
                  </a:lnTo>
                  <a:lnTo>
                    <a:pt x="115" y="141"/>
                  </a:lnTo>
                  <a:lnTo>
                    <a:pt x="119" y="141"/>
                  </a:lnTo>
                  <a:lnTo>
                    <a:pt x="123" y="140"/>
                  </a:lnTo>
                  <a:lnTo>
                    <a:pt x="127" y="140"/>
                  </a:lnTo>
                  <a:lnTo>
                    <a:pt x="131" y="138"/>
                  </a:lnTo>
                  <a:lnTo>
                    <a:pt x="134" y="137"/>
                  </a:lnTo>
                  <a:lnTo>
                    <a:pt x="138" y="135"/>
                  </a:lnTo>
                  <a:lnTo>
                    <a:pt x="141" y="133"/>
                  </a:lnTo>
                  <a:lnTo>
                    <a:pt x="145" y="131"/>
                  </a:lnTo>
                  <a:lnTo>
                    <a:pt x="148" y="129"/>
                  </a:lnTo>
                  <a:lnTo>
                    <a:pt x="151" y="126"/>
                  </a:lnTo>
                  <a:lnTo>
                    <a:pt x="154" y="124"/>
                  </a:lnTo>
                  <a:lnTo>
                    <a:pt x="157" y="121"/>
                  </a:lnTo>
                  <a:lnTo>
                    <a:pt x="159" y="117"/>
                  </a:lnTo>
                  <a:lnTo>
                    <a:pt x="163" y="114"/>
                  </a:lnTo>
                  <a:lnTo>
                    <a:pt x="165" y="111"/>
                  </a:lnTo>
                  <a:lnTo>
                    <a:pt x="167" y="108"/>
                  </a:lnTo>
                  <a:lnTo>
                    <a:pt x="171" y="100"/>
                  </a:lnTo>
                  <a:lnTo>
                    <a:pt x="175" y="93"/>
                  </a:lnTo>
                  <a:lnTo>
                    <a:pt x="178" y="86"/>
                  </a:lnTo>
                  <a:lnTo>
                    <a:pt x="181" y="78"/>
                  </a:lnTo>
                  <a:lnTo>
                    <a:pt x="182" y="70"/>
                  </a:lnTo>
                  <a:lnTo>
                    <a:pt x="183" y="62"/>
                  </a:lnTo>
                  <a:lnTo>
                    <a:pt x="183" y="55"/>
                  </a:lnTo>
                  <a:lnTo>
                    <a:pt x="183" y="47"/>
                  </a:lnTo>
                  <a:lnTo>
                    <a:pt x="183" y="40"/>
                  </a:lnTo>
                  <a:lnTo>
                    <a:pt x="181" y="9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85" name="Freeform 5664"/>
            <p:cNvSpPr>
              <a:spLocks/>
            </p:cNvSpPr>
            <p:nvPr/>
          </p:nvSpPr>
          <p:spPr bwMode="auto">
            <a:xfrm>
              <a:off x="5081" y="1710"/>
              <a:ext cx="39" cy="37"/>
            </a:xfrm>
            <a:custGeom>
              <a:avLst/>
              <a:gdLst>
                <a:gd name="T0" fmla="*/ 16 w 147"/>
                <a:gd name="T1" fmla="*/ 11 h 136"/>
                <a:gd name="T2" fmla="*/ 20 w 147"/>
                <a:gd name="T3" fmla="*/ 8 h 136"/>
                <a:gd name="T4" fmla="*/ 23 w 147"/>
                <a:gd name="T5" fmla="*/ 5 h 136"/>
                <a:gd name="T6" fmla="*/ 27 w 147"/>
                <a:gd name="T7" fmla="*/ 3 h 136"/>
                <a:gd name="T8" fmla="*/ 29 w 147"/>
                <a:gd name="T9" fmla="*/ 2 h 136"/>
                <a:gd name="T10" fmla="*/ 30 w 147"/>
                <a:gd name="T11" fmla="*/ 1 h 136"/>
                <a:gd name="T12" fmla="*/ 32 w 147"/>
                <a:gd name="T13" fmla="*/ 0 h 136"/>
                <a:gd name="T14" fmla="*/ 33 w 147"/>
                <a:gd name="T15" fmla="*/ 0 h 136"/>
                <a:gd name="T16" fmla="*/ 34 w 147"/>
                <a:gd name="T17" fmla="*/ 0 h 136"/>
                <a:gd name="T18" fmla="*/ 35 w 147"/>
                <a:gd name="T19" fmla="*/ 0 h 136"/>
                <a:gd name="T20" fmla="*/ 36 w 147"/>
                <a:gd name="T21" fmla="*/ 1 h 136"/>
                <a:gd name="T22" fmla="*/ 37 w 147"/>
                <a:gd name="T23" fmla="*/ 2 h 136"/>
                <a:gd name="T24" fmla="*/ 37 w 147"/>
                <a:gd name="T25" fmla="*/ 3 h 136"/>
                <a:gd name="T26" fmla="*/ 38 w 147"/>
                <a:gd name="T27" fmla="*/ 4 h 136"/>
                <a:gd name="T28" fmla="*/ 38 w 147"/>
                <a:gd name="T29" fmla="*/ 6 h 136"/>
                <a:gd name="T30" fmla="*/ 39 w 147"/>
                <a:gd name="T31" fmla="*/ 8 h 136"/>
                <a:gd name="T32" fmla="*/ 39 w 147"/>
                <a:gd name="T33" fmla="*/ 12 h 136"/>
                <a:gd name="T34" fmla="*/ 39 w 147"/>
                <a:gd name="T35" fmla="*/ 17 h 136"/>
                <a:gd name="T36" fmla="*/ 38 w 147"/>
                <a:gd name="T37" fmla="*/ 21 h 136"/>
                <a:gd name="T38" fmla="*/ 36 w 147"/>
                <a:gd name="T39" fmla="*/ 24 h 136"/>
                <a:gd name="T40" fmla="*/ 35 w 147"/>
                <a:gd name="T41" fmla="*/ 28 h 136"/>
                <a:gd name="T42" fmla="*/ 32 w 147"/>
                <a:gd name="T43" fmla="*/ 31 h 136"/>
                <a:gd name="T44" fmla="*/ 30 w 147"/>
                <a:gd name="T45" fmla="*/ 33 h 136"/>
                <a:gd name="T46" fmla="*/ 27 w 147"/>
                <a:gd name="T47" fmla="*/ 35 h 136"/>
                <a:gd name="T48" fmla="*/ 24 w 147"/>
                <a:gd name="T49" fmla="*/ 36 h 136"/>
                <a:gd name="T50" fmla="*/ 21 w 147"/>
                <a:gd name="T51" fmla="*/ 37 h 136"/>
                <a:gd name="T52" fmla="*/ 19 w 147"/>
                <a:gd name="T53" fmla="*/ 37 h 136"/>
                <a:gd name="T54" fmla="*/ 16 w 147"/>
                <a:gd name="T55" fmla="*/ 37 h 136"/>
                <a:gd name="T56" fmla="*/ 11 w 147"/>
                <a:gd name="T57" fmla="*/ 36 h 136"/>
                <a:gd name="T58" fmla="*/ 8 w 147"/>
                <a:gd name="T59" fmla="*/ 35 h 136"/>
                <a:gd name="T60" fmla="*/ 5 w 147"/>
                <a:gd name="T61" fmla="*/ 33 h 136"/>
                <a:gd name="T62" fmla="*/ 3 w 147"/>
                <a:gd name="T63" fmla="*/ 32 h 136"/>
                <a:gd name="T64" fmla="*/ 2 w 147"/>
                <a:gd name="T65" fmla="*/ 31 h 136"/>
                <a:gd name="T66" fmla="*/ 1 w 147"/>
                <a:gd name="T67" fmla="*/ 30 h 136"/>
                <a:gd name="T68" fmla="*/ 1 w 147"/>
                <a:gd name="T69" fmla="*/ 29 h 136"/>
                <a:gd name="T70" fmla="*/ 0 w 147"/>
                <a:gd name="T71" fmla="*/ 27 h 136"/>
                <a:gd name="T72" fmla="*/ 0 w 147"/>
                <a:gd name="T73" fmla="*/ 26 h 136"/>
                <a:gd name="T74" fmla="*/ 1 w 147"/>
                <a:gd name="T75" fmla="*/ 25 h 136"/>
                <a:gd name="T76" fmla="*/ 1 w 147"/>
                <a:gd name="T77" fmla="*/ 24 h 136"/>
                <a:gd name="T78" fmla="*/ 2 w 147"/>
                <a:gd name="T79" fmla="*/ 23 h 136"/>
                <a:gd name="T80" fmla="*/ 3 w 147"/>
                <a:gd name="T81" fmla="*/ 21 h 136"/>
                <a:gd name="T82" fmla="*/ 6 w 147"/>
                <a:gd name="T83" fmla="*/ 19 h 136"/>
                <a:gd name="T84" fmla="*/ 9 w 147"/>
                <a:gd name="T85" fmla="*/ 17 h 1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7" h="136">
                  <a:moveTo>
                    <a:pt x="47" y="52"/>
                  </a:moveTo>
                  <a:lnTo>
                    <a:pt x="61" y="41"/>
                  </a:lnTo>
                  <a:lnTo>
                    <a:pt x="68" y="35"/>
                  </a:lnTo>
                  <a:lnTo>
                    <a:pt x="75" y="29"/>
                  </a:lnTo>
                  <a:lnTo>
                    <a:pt x="81" y="24"/>
                  </a:lnTo>
                  <a:lnTo>
                    <a:pt x="87" y="19"/>
                  </a:lnTo>
                  <a:lnTo>
                    <a:pt x="94" y="15"/>
                  </a:lnTo>
                  <a:lnTo>
                    <a:pt x="100" y="11"/>
                  </a:lnTo>
                  <a:lnTo>
                    <a:pt x="106" y="8"/>
                  </a:lnTo>
                  <a:lnTo>
                    <a:pt x="109" y="6"/>
                  </a:lnTo>
                  <a:lnTo>
                    <a:pt x="112" y="5"/>
                  </a:lnTo>
                  <a:lnTo>
                    <a:pt x="114" y="3"/>
                  </a:lnTo>
                  <a:lnTo>
                    <a:pt x="116" y="2"/>
                  </a:lnTo>
                  <a:lnTo>
                    <a:pt x="119" y="1"/>
                  </a:lnTo>
                  <a:lnTo>
                    <a:pt x="121" y="1"/>
                  </a:lnTo>
                  <a:lnTo>
                    <a:pt x="124" y="0"/>
                  </a:lnTo>
                  <a:lnTo>
                    <a:pt x="126" y="0"/>
                  </a:lnTo>
                  <a:lnTo>
                    <a:pt x="128" y="0"/>
                  </a:lnTo>
                  <a:lnTo>
                    <a:pt x="130" y="1"/>
                  </a:lnTo>
                  <a:lnTo>
                    <a:pt x="132" y="1"/>
                  </a:lnTo>
                  <a:lnTo>
                    <a:pt x="134" y="2"/>
                  </a:lnTo>
                  <a:lnTo>
                    <a:pt x="135" y="3"/>
                  </a:lnTo>
                  <a:lnTo>
                    <a:pt x="137" y="5"/>
                  </a:lnTo>
                  <a:lnTo>
                    <a:pt x="138" y="7"/>
                  </a:lnTo>
                  <a:lnTo>
                    <a:pt x="139" y="9"/>
                  </a:lnTo>
                  <a:lnTo>
                    <a:pt x="141" y="11"/>
                  </a:lnTo>
                  <a:lnTo>
                    <a:pt x="143" y="13"/>
                  </a:lnTo>
                  <a:lnTo>
                    <a:pt x="143" y="15"/>
                  </a:lnTo>
                  <a:lnTo>
                    <a:pt x="144" y="18"/>
                  </a:lnTo>
                  <a:lnTo>
                    <a:pt x="145" y="21"/>
                  </a:lnTo>
                  <a:lnTo>
                    <a:pt x="146" y="24"/>
                  </a:lnTo>
                  <a:lnTo>
                    <a:pt x="146" y="31"/>
                  </a:lnTo>
                  <a:lnTo>
                    <a:pt x="147" y="37"/>
                  </a:lnTo>
                  <a:lnTo>
                    <a:pt x="147" y="45"/>
                  </a:lnTo>
                  <a:lnTo>
                    <a:pt x="146" y="52"/>
                  </a:lnTo>
                  <a:lnTo>
                    <a:pt x="146" y="61"/>
                  </a:lnTo>
                  <a:lnTo>
                    <a:pt x="144" y="68"/>
                  </a:lnTo>
                  <a:lnTo>
                    <a:pt x="143" y="76"/>
                  </a:lnTo>
                  <a:lnTo>
                    <a:pt x="139" y="83"/>
                  </a:lnTo>
                  <a:lnTo>
                    <a:pt x="137" y="90"/>
                  </a:lnTo>
                  <a:lnTo>
                    <a:pt x="134" y="97"/>
                  </a:lnTo>
                  <a:lnTo>
                    <a:pt x="131" y="103"/>
                  </a:lnTo>
                  <a:lnTo>
                    <a:pt x="127" y="108"/>
                  </a:lnTo>
                  <a:lnTo>
                    <a:pt x="122" y="114"/>
                  </a:lnTo>
                  <a:lnTo>
                    <a:pt x="117" y="119"/>
                  </a:lnTo>
                  <a:lnTo>
                    <a:pt x="112" y="123"/>
                  </a:lnTo>
                  <a:lnTo>
                    <a:pt x="107" y="127"/>
                  </a:lnTo>
                  <a:lnTo>
                    <a:pt x="101" y="130"/>
                  </a:lnTo>
                  <a:lnTo>
                    <a:pt x="95" y="132"/>
                  </a:lnTo>
                  <a:lnTo>
                    <a:pt x="89" y="134"/>
                  </a:lnTo>
                  <a:lnTo>
                    <a:pt x="81" y="135"/>
                  </a:lnTo>
                  <a:lnTo>
                    <a:pt x="78" y="135"/>
                  </a:lnTo>
                  <a:lnTo>
                    <a:pt x="74" y="136"/>
                  </a:lnTo>
                  <a:lnTo>
                    <a:pt x="71" y="136"/>
                  </a:lnTo>
                  <a:lnTo>
                    <a:pt x="66" y="135"/>
                  </a:lnTo>
                  <a:lnTo>
                    <a:pt x="59" y="135"/>
                  </a:lnTo>
                  <a:lnTo>
                    <a:pt x="51" y="134"/>
                  </a:lnTo>
                  <a:lnTo>
                    <a:pt x="43" y="132"/>
                  </a:lnTo>
                  <a:lnTo>
                    <a:pt x="35" y="130"/>
                  </a:lnTo>
                  <a:lnTo>
                    <a:pt x="29" y="127"/>
                  </a:lnTo>
                  <a:lnTo>
                    <a:pt x="22" y="123"/>
                  </a:lnTo>
                  <a:lnTo>
                    <a:pt x="19" y="121"/>
                  </a:lnTo>
                  <a:lnTo>
                    <a:pt x="16" y="119"/>
                  </a:lnTo>
                  <a:lnTo>
                    <a:pt x="13" y="118"/>
                  </a:lnTo>
                  <a:lnTo>
                    <a:pt x="11" y="116"/>
                  </a:lnTo>
                  <a:lnTo>
                    <a:pt x="9" y="114"/>
                  </a:lnTo>
                  <a:lnTo>
                    <a:pt x="7" y="112"/>
                  </a:lnTo>
                  <a:lnTo>
                    <a:pt x="5" y="110"/>
                  </a:lnTo>
                  <a:lnTo>
                    <a:pt x="4" y="107"/>
                  </a:lnTo>
                  <a:lnTo>
                    <a:pt x="3" y="105"/>
                  </a:lnTo>
                  <a:lnTo>
                    <a:pt x="2" y="103"/>
                  </a:lnTo>
                  <a:lnTo>
                    <a:pt x="0" y="101"/>
                  </a:lnTo>
                  <a:lnTo>
                    <a:pt x="0" y="99"/>
                  </a:lnTo>
                  <a:lnTo>
                    <a:pt x="0" y="97"/>
                  </a:lnTo>
                  <a:lnTo>
                    <a:pt x="2" y="95"/>
                  </a:lnTo>
                  <a:lnTo>
                    <a:pt x="3" y="92"/>
                  </a:lnTo>
                  <a:lnTo>
                    <a:pt x="4" y="89"/>
                  </a:lnTo>
                  <a:lnTo>
                    <a:pt x="5" y="87"/>
                  </a:lnTo>
                  <a:lnTo>
                    <a:pt x="7" y="85"/>
                  </a:lnTo>
                  <a:lnTo>
                    <a:pt x="8" y="83"/>
                  </a:lnTo>
                  <a:lnTo>
                    <a:pt x="10" y="81"/>
                  </a:lnTo>
                  <a:lnTo>
                    <a:pt x="13" y="78"/>
                  </a:lnTo>
                  <a:lnTo>
                    <a:pt x="15" y="76"/>
                  </a:lnTo>
                  <a:lnTo>
                    <a:pt x="21" y="71"/>
                  </a:lnTo>
                  <a:lnTo>
                    <a:pt x="27" y="66"/>
                  </a:lnTo>
                  <a:lnTo>
                    <a:pt x="33" y="62"/>
                  </a:lnTo>
                  <a:lnTo>
                    <a:pt x="47" y="52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86" name="Freeform 5665"/>
            <p:cNvSpPr>
              <a:spLocks/>
            </p:cNvSpPr>
            <p:nvPr/>
          </p:nvSpPr>
          <p:spPr bwMode="auto">
            <a:xfrm>
              <a:off x="5149" y="1873"/>
              <a:ext cx="28" cy="31"/>
            </a:xfrm>
            <a:custGeom>
              <a:avLst/>
              <a:gdLst>
                <a:gd name="T0" fmla="*/ 19 w 104"/>
                <a:gd name="T1" fmla="*/ 30 h 118"/>
                <a:gd name="T2" fmla="*/ 21 w 104"/>
                <a:gd name="T3" fmla="*/ 29 h 118"/>
                <a:gd name="T4" fmla="*/ 23 w 104"/>
                <a:gd name="T5" fmla="*/ 27 h 118"/>
                <a:gd name="T6" fmla="*/ 25 w 104"/>
                <a:gd name="T7" fmla="*/ 25 h 118"/>
                <a:gd name="T8" fmla="*/ 26 w 104"/>
                <a:gd name="T9" fmla="*/ 22 h 118"/>
                <a:gd name="T10" fmla="*/ 27 w 104"/>
                <a:gd name="T11" fmla="*/ 19 h 118"/>
                <a:gd name="T12" fmla="*/ 28 w 104"/>
                <a:gd name="T13" fmla="*/ 16 h 118"/>
                <a:gd name="T14" fmla="*/ 28 w 104"/>
                <a:gd name="T15" fmla="*/ 13 h 118"/>
                <a:gd name="T16" fmla="*/ 27 w 104"/>
                <a:gd name="T17" fmla="*/ 11 h 118"/>
                <a:gd name="T18" fmla="*/ 26 w 104"/>
                <a:gd name="T19" fmla="*/ 8 h 118"/>
                <a:gd name="T20" fmla="*/ 24 w 104"/>
                <a:gd name="T21" fmla="*/ 5 h 118"/>
                <a:gd name="T22" fmla="*/ 22 w 104"/>
                <a:gd name="T23" fmla="*/ 3 h 118"/>
                <a:gd name="T24" fmla="*/ 20 w 104"/>
                <a:gd name="T25" fmla="*/ 2 h 118"/>
                <a:gd name="T26" fmla="*/ 17 w 104"/>
                <a:gd name="T27" fmla="*/ 1 h 118"/>
                <a:gd name="T28" fmla="*/ 15 w 104"/>
                <a:gd name="T29" fmla="*/ 0 h 118"/>
                <a:gd name="T30" fmla="*/ 12 w 104"/>
                <a:gd name="T31" fmla="*/ 1 h 118"/>
                <a:gd name="T32" fmla="*/ 10 w 104"/>
                <a:gd name="T33" fmla="*/ 1 h 118"/>
                <a:gd name="T34" fmla="*/ 7 w 104"/>
                <a:gd name="T35" fmla="*/ 3 h 118"/>
                <a:gd name="T36" fmla="*/ 5 w 104"/>
                <a:gd name="T37" fmla="*/ 5 h 118"/>
                <a:gd name="T38" fmla="*/ 3 w 104"/>
                <a:gd name="T39" fmla="*/ 7 h 118"/>
                <a:gd name="T40" fmla="*/ 2 w 104"/>
                <a:gd name="T41" fmla="*/ 10 h 118"/>
                <a:gd name="T42" fmla="*/ 1 w 104"/>
                <a:gd name="T43" fmla="*/ 13 h 118"/>
                <a:gd name="T44" fmla="*/ 0 w 104"/>
                <a:gd name="T45" fmla="*/ 16 h 118"/>
                <a:gd name="T46" fmla="*/ 0 w 104"/>
                <a:gd name="T47" fmla="*/ 18 h 118"/>
                <a:gd name="T48" fmla="*/ 1 w 104"/>
                <a:gd name="T49" fmla="*/ 20 h 118"/>
                <a:gd name="T50" fmla="*/ 1 w 104"/>
                <a:gd name="T51" fmla="*/ 21 h 118"/>
                <a:gd name="T52" fmla="*/ 2 w 104"/>
                <a:gd name="T53" fmla="*/ 22 h 118"/>
                <a:gd name="T54" fmla="*/ 3 w 104"/>
                <a:gd name="T55" fmla="*/ 23 h 118"/>
                <a:gd name="T56" fmla="*/ 5 w 104"/>
                <a:gd name="T57" fmla="*/ 25 h 118"/>
                <a:gd name="T58" fmla="*/ 8 w 104"/>
                <a:gd name="T59" fmla="*/ 26 h 118"/>
                <a:gd name="T60" fmla="*/ 10 w 104"/>
                <a:gd name="T61" fmla="*/ 28 h 118"/>
                <a:gd name="T62" fmla="*/ 14 w 104"/>
                <a:gd name="T63" fmla="*/ 30 h 118"/>
                <a:gd name="T64" fmla="*/ 15 w 104"/>
                <a:gd name="T65" fmla="*/ 31 h 118"/>
                <a:gd name="T66" fmla="*/ 16 w 104"/>
                <a:gd name="T67" fmla="*/ 31 h 118"/>
                <a:gd name="T68" fmla="*/ 18 w 104"/>
                <a:gd name="T69" fmla="*/ 31 h 1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4" h="118">
                  <a:moveTo>
                    <a:pt x="66" y="118"/>
                  </a:moveTo>
                  <a:lnTo>
                    <a:pt x="71" y="115"/>
                  </a:lnTo>
                  <a:lnTo>
                    <a:pt x="75" y="112"/>
                  </a:lnTo>
                  <a:lnTo>
                    <a:pt x="79" y="110"/>
                  </a:lnTo>
                  <a:lnTo>
                    <a:pt x="83" y="106"/>
                  </a:lnTo>
                  <a:lnTo>
                    <a:pt x="87" y="103"/>
                  </a:lnTo>
                  <a:lnTo>
                    <a:pt x="91" y="98"/>
                  </a:lnTo>
                  <a:lnTo>
                    <a:pt x="93" y="94"/>
                  </a:lnTo>
                  <a:lnTo>
                    <a:pt x="96" y="89"/>
                  </a:lnTo>
                  <a:lnTo>
                    <a:pt x="98" y="84"/>
                  </a:lnTo>
                  <a:lnTo>
                    <a:pt x="100" y="78"/>
                  </a:lnTo>
                  <a:lnTo>
                    <a:pt x="101" y="73"/>
                  </a:lnTo>
                  <a:lnTo>
                    <a:pt x="103" y="68"/>
                  </a:lnTo>
                  <a:lnTo>
                    <a:pt x="104" y="62"/>
                  </a:lnTo>
                  <a:lnTo>
                    <a:pt x="104" y="57"/>
                  </a:lnTo>
                  <a:lnTo>
                    <a:pt x="103" y="51"/>
                  </a:lnTo>
                  <a:lnTo>
                    <a:pt x="101" y="45"/>
                  </a:lnTo>
                  <a:lnTo>
                    <a:pt x="100" y="40"/>
                  </a:lnTo>
                  <a:lnTo>
                    <a:pt x="98" y="35"/>
                  </a:lnTo>
                  <a:lnTo>
                    <a:pt x="95" y="30"/>
                  </a:lnTo>
                  <a:lnTo>
                    <a:pt x="92" y="25"/>
                  </a:lnTo>
                  <a:lnTo>
                    <a:pt x="89" y="20"/>
                  </a:lnTo>
                  <a:lnTo>
                    <a:pt x="86" y="16"/>
                  </a:lnTo>
                  <a:lnTo>
                    <a:pt x="81" y="13"/>
                  </a:lnTo>
                  <a:lnTo>
                    <a:pt x="77" y="9"/>
                  </a:lnTo>
                  <a:lnTo>
                    <a:pt x="73" y="6"/>
                  </a:lnTo>
                  <a:lnTo>
                    <a:pt x="69" y="4"/>
                  </a:lnTo>
                  <a:lnTo>
                    <a:pt x="64" y="2"/>
                  </a:lnTo>
                  <a:lnTo>
                    <a:pt x="59" y="1"/>
                  </a:lnTo>
                  <a:lnTo>
                    <a:pt x="55" y="0"/>
                  </a:lnTo>
                  <a:lnTo>
                    <a:pt x="49" y="1"/>
                  </a:lnTo>
                  <a:lnTo>
                    <a:pt x="45" y="2"/>
                  </a:lnTo>
                  <a:lnTo>
                    <a:pt x="40" y="3"/>
                  </a:lnTo>
                  <a:lnTo>
                    <a:pt x="36" y="5"/>
                  </a:lnTo>
                  <a:lnTo>
                    <a:pt x="30" y="7"/>
                  </a:lnTo>
                  <a:lnTo>
                    <a:pt x="26" y="10"/>
                  </a:lnTo>
                  <a:lnTo>
                    <a:pt x="22" y="15"/>
                  </a:lnTo>
                  <a:lnTo>
                    <a:pt x="19" y="18"/>
                  </a:lnTo>
                  <a:lnTo>
                    <a:pt x="14" y="22"/>
                  </a:lnTo>
                  <a:lnTo>
                    <a:pt x="11" y="27"/>
                  </a:lnTo>
                  <a:lnTo>
                    <a:pt x="8" y="32"/>
                  </a:lnTo>
                  <a:lnTo>
                    <a:pt x="6" y="37"/>
                  </a:lnTo>
                  <a:lnTo>
                    <a:pt x="4" y="42"/>
                  </a:lnTo>
                  <a:lnTo>
                    <a:pt x="2" y="48"/>
                  </a:lnTo>
                  <a:lnTo>
                    <a:pt x="1" y="54"/>
                  </a:lnTo>
                  <a:lnTo>
                    <a:pt x="0" y="59"/>
                  </a:lnTo>
                  <a:lnTo>
                    <a:pt x="0" y="65"/>
                  </a:lnTo>
                  <a:lnTo>
                    <a:pt x="0" y="69"/>
                  </a:lnTo>
                  <a:lnTo>
                    <a:pt x="1" y="74"/>
                  </a:lnTo>
                  <a:lnTo>
                    <a:pt x="2" y="76"/>
                  </a:lnTo>
                  <a:lnTo>
                    <a:pt x="3" y="78"/>
                  </a:lnTo>
                  <a:lnTo>
                    <a:pt x="4" y="80"/>
                  </a:lnTo>
                  <a:lnTo>
                    <a:pt x="5" y="83"/>
                  </a:lnTo>
                  <a:lnTo>
                    <a:pt x="6" y="85"/>
                  </a:lnTo>
                  <a:lnTo>
                    <a:pt x="8" y="86"/>
                  </a:lnTo>
                  <a:lnTo>
                    <a:pt x="11" y="89"/>
                  </a:lnTo>
                  <a:lnTo>
                    <a:pt x="16" y="92"/>
                  </a:lnTo>
                  <a:lnTo>
                    <a:pt x="20" y="94"/>
                  </a:lnTo>
                  <a:lnTo>
                    <a:pt x="24" y="96"/>
                  </a:lnTo>
                  <a:lnTo>
                    <a:pt x="28" y="100"/>
                  </a:lnTo>
                  <a:lnTo>
                    <a:pt x="34" y="102"/>
                  </a:lnTo>
                  <a:lnTo>
                    <a:pt x="38" y="105"/>
                  </a:lnTo>
                  <a:lnTo>
                    <a:pt x="47" y="112"/>
                  </a:lnTo>
                  <a:lnTo>
                    <a:pt x="53" y="114"/>
                  </a:lnTo>
                  <a:lnTo>
                    <a:pt x="55" y="117"/>
                  </a:lnTo>
                  <a:lnTo>
                    <a:pt x="57" y="117"/>
                  </a:lnTo>
                  <a:lnTo>
                    <a:pt x="59" y="118"/>
                  </a:lnTo>
                  <a:lnTo>
                    <a:pt x="61" y="118"/>
                  </a:lnTo>
                  <a:lnTo>
                    <a:pt x="63" y="118"/>
                  </a:lnTo>
                  <a:lnTo>
                    <a:pt x="66" y="118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87" name="Freeform 5666"/>
            <p:cNvSpPr>
              <a:spLocks/>
            </p:cNvSpPr>
            <p:nvPr/>
          </p:nvSpPr>
          <p:spPr bwMode="auto">
            <a:xfrm>
              <a:off x="5253" y="1697"/>
              <a:ext cx="26" cy="28"/>
            </a:xfrm>
            <a:custGeom>
              <a:avLst/>
              <a:gdLst>
                <a:gd name="T0" fmla="*/ 0 w 98"/>
                <a:gd name="T1" fmla="*/ 14 h 107"/>
                <a:gd name="T2" fmla="*/ 1 w 98"/>
                <a:gd name="T3" fmla="*/ 11 h 107"/>
                <a:gd name="T4" fmla="*/ 1 w 98"/>
                <a:gd name="T5" fmla="*/ 9 h 107"/>
                <a:gd name="T6" fmla="*/ 2 w 98"/>
                <a:gd name="T7" fmla="*/ 6 h 107"/>
                <a:gd name="T8" fmla="*/ 4 w 98"/>
                <a:gd name="T9" fmla="*/ 4 h 107"/>
                <a:gd name="T10" fmla="*/ 6 w 98"/>
                <a:gd name="T11" fmla="*/ 2 h 107"/>
                <a:gd name="T12" fmla="*/ 8 w 98"/>
                <a:gd name="T13" fmla="*/ 1 h 107"/>
                <a:gd name="T14" fmla="*/ 11 w 98"/>
                <a:gd name="T15" fmla="*/ 0 h 107"/>
                <a:gd name="T16" fmla="*/ 13 w 98"/>
                <a:gd name="T17" fmla="*/ 0 h 107"/>
                <a:gd name="T18" fmla="*/ 16 w 98"/>
                <a:gd name="T19" fmla="*/ 1 h 107"/>
                <a:gd name="T20" fmla="*/ 19 w 98"/>
                <a:gd name="T21" fmla="*/ 2 h 107"/>
                <a:gd name="T22" fmla="*/ 21 w 98"/>
                <a:gd name="T23" fmla="*/ 3 h 107"/>
                <a:gd name="T24" fmla="*/ 23 w 98"/>
                <a:gd name="T25" fmla="*/ 5 h 107"/>
                <a:gd name="T26" fmla="*/ 25 w 98"/>
                <a:gd name="T27" fmla="*/ 7 h 107"/>
                <a:gd name="T28" fmla="*/ 25 w 98"/>
                <a:gd name="T29" fmla="*/ 9 h 107"/>
                <a:gd name="T30" fmla="*/ 26 w 98"/>
                <a:gd name="T31" fmla="*/ 12 h 107"/>
                <a:gd name="T32" fmla="*/ 26 w 98"/>
                <a:gd name="T33" fmla="*/ 14 h 107"/>
                <a:gd name="T34" fmla="*/ 25 w 98"/>
                <a:gd name="T35" fmla="*/ 17 h 107"/>
                <a:gd name="T36" fmla="*/ 24 w 98"/>
                <a:gd name="T37" fmla="*/ 19 h 107"/>
                <a:gd name="T38" fmla="*/ 22 w 98"/>
                <a:gd name="T39" fmla="*/ 21 h 107"/>
                <a:gd name="T40" fmla="*/ 20 w 98"/>
                <a:gd name="T41" fmla="*/ 23 h 107"/>
                <a:gd name="T42" fmla="*/ 17 w 98"/>
                <a:gd name="T43" fmla="*/ 25 h 107"/>
                <a:gd name="T44" fmla="*/ 15 w 98"/>
                <a:gd name="T45" fmla="*/ 26 h 107"/>
                <a:gd name="T46" fmla="*/ 12 w 98"/>
                <a:gd name="T47" fmla="*/ 27 h 107"/>
                <a:gd name="T48" fmla="*/ 9 w 98"/>
                <a:gd name="T49" fmla="*/ 28 h 107"/>
                <a:gd name="T50" fmla="*/ 7 w 98"/>
                <a:gd name="T51" fmla="*/ 28 h 107"/>
                <a:gd name="T52" fmla="*/ 6 w 98"/>
                <a:gd name="T53" fmla="*/ 28 h 107"/>
                <a:gd name="T54" fmla="*/ 4 w 98"/>
                <a:gd name="T55" fmla="*/ 27 h 107"/>
                <a:gd name="T56" fmla="*/ 3 w 98"/>
                <a:gd name="T57" fmla="*/ 27 h 107"/>
                <a:gd name="T58" fmla="*/ 3 w 98"/>
                <a:gd name="T59" fmla="*/ 26 h 107"/>
                <a:gd name="T60" fmla="*/ 2 w 98"/>
                <a:gd name="T61" fmla="*/ 25 h 107"/>
                <a:gd name="T62" fmla="*/ 1 w 98"/>
                <a:gd name="T63" fmla="*/ 23 h 107"/>
                <a:gd name="T64" fmla="*/ 1 w 98"/>
                <a:gd name="T65" fmla="*/ 20 h 107"/>
                <a:gd name="T66" fmla="*/ 1 w 98"/>
                <a:gd name="T67" fmla="*/ 16 h 10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8" h="107">
                  <a:moveTo>
                    <a:pt x="2" y="57"/>
                  </a:moveTo>
                  <a:lnTo>
                    <a:pt x="0" y="52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3" y="37"/>
                  </a:lnTo>
                  <a:lnTo>
                    <a:pt x="4" y="33"/>
                  </a:lnTo>
                  <a:lnTo>
                    <a:pt x="6" y="28"/>
                  </a:lnTo>
                  <a:lnTo>
                    <a:pt x="9" y="23"/>
                  </a:lnTo>
                  <a:lnTo>
                    <a:pt x="11" y="19"/>
                  </a:lnTo>
                  <a:lnTo>
                    <a:pt x="14" y="15"/>
                  </a:lnTo>
                  <a:lnTo>
                    <a:pt x="19" y="11"/>
                  </a:lnTo>
                  <a:lnTo>
                    <a:pt x="22" y="8"/>
                  </a:lnTo>
                  <a:lnTo>
                    <a:pt x="26" y="5"/>
                  </a:lnTo>
                  <a:lnTo>
                    <a:pt x="31" y="3"/>
                  </a:lnTo>
                  <a:lnTo>
                    <a:pt x="36" y="1"/>
                  </a:lnTo>
                  <a:lnTo>
                    <a:pt x="41" y="0"/>
                  </a:lnTo>
                  <a:lnTo>
                    <a:pt x="45" y="0"/>
                  </a:lnTo>
                  <a:lnTo>
                    <a:pt x="50" y="1"/>
                  </a:lnTo>
                  <a:lnTo>
                    <a:pt x="56" y="1"/>
                  </a:lnTo>
                  <a:lnTo>
                    <a:pt x="61" y="3"/>
                  </a:lnTo>
                  <a:lnTo>
                    <a:pt x="65" y="4"/>
                  </a:lnTo>
                  <a:lnTo>
                    <a:pt x="71" y="8"/>
                  </a:lnTo>
                  <a:lnTo>
                    <a:pt x="75" y="10"/>
                  </a:lnTo>
                  <a:lnTo>
                    <a:pt x="79" y="13"/>
                  </a:lnTo>
                  <a:lnTo>
                    <a:pt x="83" y="16"/>
                  </a:lnTo>
                  <a:lnTo>
                    <a:pt x="87" y="20"/>
                  </a:lnTo>
                  <a:lnTo>
                    <a:pt x="91" y="23"/>
                  </a:lnTo>
                  <a:lnTo>
                    <a:pt x="93" y="28"/>
                  </a:lnTo>
                  <a:lnTo>
                    <a:pt x="95" y="32"/>
                  </a:lnTo>
                  <a:lnTo>
                    <a:pt x="96" y="36"/>
                  </a:lnTo>
                  <a:lnTo>
                    <a:pt x="97" y="42"/>
                  </a:lnTo>
                  <a:lnTo>
                    <a:pt x="98" y="46"/>
                  </a:lnTo>
                  <a:lnTo>
                    <a:pt x="97" y="50"/>
                  </a:lnTo>
                  <a:lnTo>
                    <a:pt x="97" y="55"/>
                  </a:lnTo>
                  <a:lnTo>
                    <a:pt x="95" y="60"/>
                  </a:lnTo>
                  <a:lnTo>
                    <a:pt x="94" y="65"/>
                  </a:lnTo>
                  <a:lnTo>
                    <a:pt x="92" y="69"/>
                  </a:lnTo>
                  <a:lnTo>
                    <a:pt x="89" y="73"/>
                  </a:lnTo>
                  <a:lnTo>
                    <a:pt x="85" y="78"/>
                  </a:lnTo>
                  <a:lnTo>
                    <a:pt x="82" y="82"/>
                  </a:lnTo>
                  <a:lnTo>
                    <a:pt x="79" y="86"/>
                  </a:lnTo>
                  <a:lnTo>
                    <a:pt x="75" y="89"/>
                  </a:lnTo>
                  <a:lnTo>
                    <a:pt x="71" y="92"/>
                  </a:lnTo>
                  <a:lnTo>
                    <a:pt x="65" y="96"/>
                  </a:lnTo>
                  <a:lnTo>
                    <a:pt x="61" y="99"/>
                  </a:lnTo>
                  <a:lnTo>
                    <a:pt x="56" y="101"/>
                  </a:lnTo>
                  <a:lnTo>
                    <a:pt x="50" y="103"/>
                  </a:lnTo>
                  <a:lnTo>
                    <a:pt x="45" y="105"/>
                  </a:lnTo>
                  <a:lnTo>
                    <a:pt x="40" y="106"/>
                  </a:lnTo>
                  <a:lnTo>
                    <a:pt x="34" y="107"/>
                  </a:lnTo>
                  <a:lnTo>
                    <a:pt x="29" y="107"/>
                  </a:lnTo>
                  <a:lnTo>
                    <a:pt x="25" y="107"/>
                  </a:lnTo>
                  <a:lnTo>
                    <a:pt x="23" y="106"/>
                  </a:lnTo>
                  <a:lnTo>
                    <a:pt x="21" y="106"/>
                  </a:lnTo>
                  <a:lnTo>
                    <a:pt x="19" y="105"/>
                  </a:lnTo>
                  <a:lnTo>
                    <a:pt x="16" y="104"/>
                  </a:lnTo>
                  <a:lnTo>
                    <a:pt x="14" y="103"/>
                  </a:lnTo>
                  <a:lnTo>
                    <a:pt x="13" y="102"/>
                  </a:lnTo>
                  <a:lnTo>
                    <a:pt x="11" y="101"/>
                  </a:lnTo>
                  <a:lnTo>
                    <a:pt x="10" y="100"/>
                  </a:lnTo>
                  <a:lnTo>
                    <a:pt x="9" y="98"/>
                  </a:lnTo>
                  <a:lnTo>
                    <a:pt x="8" y="96"/>
                  </a:lnTo>
                  <a:lnTo>
                    <a:pt x="6" y="91"/>
                  </a:lnTo>
                  <a:lnTo>
                    <a:pt x="5" y="87"/>
                  </a:lnTo>
                  <a:lnTo>
                    <a:pt x="4" y="82"/>
                  </a:lnTo>
                  <a:lnTo>
                    <a:pt x="4" y="78"/>
                  </a:lnTo>
                  <a:lnTo>
                    <a:pt x="3" y="67"/>
                  </a:lnTo>
                  <a:lnTo>
                    <a:pt x="2" y="62"/>
                  </a:lnTo>
                  <a:lnTo>
                    <a:pt x="2" y="57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88" name="Freeform 5667"/>
            <p:cNvSpPr>
              <a:spLocks/>
            </p:cNvSpPr>
            <p:nvPr/>
          </p:nvSpPr>
          <p:spPr bwMode="auto">
            <a:xfrm>
              <a:off x="5374" y="1741"/>
              <a:ext cx="38" cy="40"/>
            </a:xfrm>
            <a:custGeom>
              <a:avLst/>
              <a:gdLst>
                <a:gd name="T0" fmla="*/ 5 w 146"/>
                <a:gd name="T1" fmla="*/ 3 h 152"/>
                <a:gd name="T2" fmla="*/ 12 w 146"/>
                <a:gd name="T3" fmla="*/ 2 h 152"/>
                <a:gd name="T4" fmla="*/ 16 w 146"/>
                <a:gd name="T5" fmla="*/ 1 h 152"/>
                <a:gd name="T6" fmla="*/ 20 w 146"/>
                <a:gd name="T7" fmla="*/ 0 h 152"/>
                <a:gd name="T8" fmla="*/ 24 w 146"/>
                <a:gd name="T9" fmla="*/ 0 h 152"/>
                <a:gd name="T10" fmla="*/ 28 w 146"/>
                <a:gd name="T11" fmla="*/ 0 h 152"/>
                <a:gd name="T12" fmla="*/ 30 w 146"/>
                <a:gd name="T13" fmla="*/ 1 h 152"/>
                <a:gd name="T14" fmla="*/ 31 w 146"/>
                <a:gd name="T15" fmla="*/ 2 h 152"/>
                <a:gd name="T16" fmla="*/ 33 w 146"/>
                <a:gd name="T17" fmla="*/ 2 h 152"/>
                <a:gd name="T18" fmla="*/ 34 w 146"/>
                <a:gd name="T19" fmla="*/ 3 h 152"/>
                <a:gd name="T20" fmla="*/ 35 w 146"/>
                <a:gd name="T21" fmla="*/ 4 h 152"/>
                <a:gd name="T22" fmla="*/ 36 w 146"/>
                <a:gd name="T23" fmla="*/ 6 h 152"/>
                <a:gd name="T24" fmla="*/ 37 w 146"/>
                <a:gd name="T25" fmla="*/ 7 h 152"/>
                <a:gd name="T26" fmla="*/ 37 w 146"/>
                <a:gd name="T27" fmla="*/ 9 h 152"/>
                <a:gd name="T28" fmla="*/ 38 w 146"/>
                <a:gd name="T29" fmla="*/ 12 h 152"/>
                <a:gd name="T30" fmla="*/ 38 w 146"/>
                <a:gd name="T31" fmla="*/ 16 h 152"/>
                <a:gd name="T32" fmla="*/ 38 w 146"/>
                <a:gd name="T33" fmla="*/ 20 h 152"/>
                <a:gd name="T34" fmla="*/ 37 w 146"/>
                <a:gd name="T35" fmla="*/ 24 h 152"/>
                <a:gd name="T36" fmla="*/ 36 w 146"/>
                <a:gd name="T37" fmla="*/ 26 h 152"/>
                <a:gd name="T38" fmla="*/ 36 w 146"/>
                <a:gd name="T39" fmla="*/ 27 h 152"/>
                <a:gd name="T40" fmla="*/ 34 w 146"/>
                <a:gd name="T41" fmla="*/ 29 h 152"/>
                <a:gd name="T42" fmla="*/ 32 w 146"/>
                <a:gd name="T43" fmla="*/ 32 h 152"/>
                <a:gd name="T44" fmla="*/ 29 w 146"/>
                <a:gd name="T45" fmla="*/ 34 h 152"/>
                <a:gd name="T46" fmla="*/ 26 w 146"/>
                <a:gd name="T47" fmla="*/ 36 h 152"/>
                <a:gd name="T48" fmla="*/ 23 w 146"/>
                <a:gd name="T49" fmla="*/ 38 h 152"/>
                <a:gd name="T50" fmla="*/ 19 w 146"/>
                <a:gd name="T51" fmla="*/ 39 h 152"/>
                <a:gd name="T52" fmla="*/ 16 w 146"/>
                <a:gd name="T53" fmla="*/ 40 h 152"/>
                <a:gd name="T54" fmla="*/ 15 w 146"/>
                <a:gd name="T55" fmla="*/ 40 h 152"/>
                <a:gd name="T56" fmla="*/ 13 w 146"/>
                <a:gd name="T57" fmla="*/ 40 h 152"/>
                <a:gd name="T58" fmla="*/ 12 w 146"/>
                <a:gd name="T59" fmla="*/ 39 h 152"/>
                <a:gd name="T60" fmla="*/ 10 w 146"/>
                <a:gd name="T61" fmla="*/ 38 h 152"/>
                <a:gd name="T62" fmla="*/ 9 w 146"/>
                <a:gd name="T63" fmla="*/ 38 h 152"/>
                <a:gd name="T64" fmla="*/ 8 w 146"/>
                <a:gd name="T65" fmla="*/ 37 h 152"/>
                <a:gd name="T66" fmla="*/ 7 w 146"/>
                <a:gd name="T67" fmla="*/ 36 h 152"/>
                <a:gd name="T68" fmla="*/ 7 w 146"/>
                <a:gd name="T69" fmla="*/ 34 h 152"/>
                <a:gd name="T70" fmla="*/ 5 w 146"/>
                <a:gd name="T71" fmla="*/ 31 h 152"/>
                <a:gd name="T72" fmla="*/ 4 w 146"/>
                <a:gd name="T73" fmla="*/ 27 h 152"/>
                <a:gd name="T74" fmla="*/ 3 w 146"/>
                <a:gd name="T75" fmla="*/ 23 h 152"/>
                <a:gd name="T76" fmla="*/ 2 w 146"/>
                <a:gd name="T77" fmla="*/ 18 h 152"/>
                <a:gd name="T78" fmla="*/ 1 w 146"/>
                <a:gd name="T79" fmla="*/ 10 h 15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46" h="152">
                  <a:moveTo>
                    <a:pt x="3" y="18"/>
                  </a:moveTo>
                  <a:lnTo>
                    <a:pt x="21" y="13"/>
                  </a:lnTo>
                  <a:lnTo>
                    <a:pt x="38" y="8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1" y="2"/>
                  </a:lnTo>
                  <a:lnTo>
                    <a:pt x="78" y="1"/>
                  </a:lnTo>
                  <a:lnTo>
                    <a:pt x="86" y="0"/>
                  </a:lnTo>
                  <a:lnTo>
                    <a:pt x="93" y="0"/>
                  </a:lnTo>
                  <a:lnTo>
                    <a:pt x="100" y="1"/>
                  </a:lnTo>
                  <a:lnTo>
                    <a:pt x="106" y="1"/>
                  </a:lnTo>
                  <a:lnTo>
                    <a:pt x="112" y="3"/>
                  </a:lnTo>
                  <a:lnTo>
                    <a:pt x="115" y="3"/>
                  </a:lnTo>
                  <a:lnTo>
                    <a:pt x="118" y="4"/>
                  </a:lnTo>
                  <a:lnTo>
                    <a:pt x="121" y="6"/>
                  </a:lnTo>
                  <a:lnTo>
                    <a:pt x="123" y="7"/>
                  </a:lnTo>
                  <a:lnTo>
                    <a:pt x="126" y="8"/>
                  </a:lnTo>
                  <a:lnTo>
                    <a:pt x="128" y="11"/>
                  </a:lnTo>
                  <a:lnTo>
                    <a:pt x="130" y="13"/>
                  </a:lnTo>
                  <a:lnTo>
                    <a:pt x="132" y="15"/>
                  </a:lnTo>
                  <a:lnTo>
                    <a:pt x="135" y="17"/>
                  </a:lnTo>
                  <a:lnTo>
                    <a:pt x="136" y="19"/>
                  </a:lnTo>
                  <a:lnTo>
                    <a:pt x="138" y="22"/>
                  </a:lnTo>
                  <a:lnTo>
                    <a:pt x="139" y="24"/>
                  </a:lnTo>
                  <a:lnTo>
                    <a:pt x="141" y="28"/>
                  </a:lnTo>
                  <a:lnTo>
                    <a:pt x="142" y="31"/>
                  </a:lnTo>
                  <a:lnTo>
                    <a:pt x="143" y="34"/>
                  </a:lnTo>
                  <a:lnTo>
                    <a:pt x="144" y="37"/>
                  </a:lnTo>
                  <a:lnTo>
                    <a:pt x="145" y="45"/>
                  </a:lnTo>
                  <a:lnTo>
                    <a:pt x="146" y="52"/>
                  </a:lnTo>
                  <a:lnTo>
                    <a:pt x="146" y="59"/>
                  </a:lnTo>
                  <a:lnTo>
                    <a:pt x="146" y="68"/>
                  </a:lnTo>
                  <a:lnTo>
                    <a:pt x="145" y="75"/>
                  </a:lnTo>
                  <a:lnTo>
                    <a:pt x="144" y="83"/>
                  </a:lnTo>
                  <a:lnTo>
                    <a:pt x="142" y="90"/>
                  </a:lnTo>
                  <a:lnTo>
                    <a:pt x="141" y="94"/>
                  </a:lnTo>
                  <a:lnTo>
                    <a:pt x="140" y="98"/>
                  </a:lnTo>
                  <a:lnTo>
                    <a:pt x="138" y="101"/>
                  </a:lnTo>
                  <a:lnTo>
                    <a:pt x="137" y="104"/>
                  </a:lnTo>
                  <a:lnTo>
                    <a:pt x="135" y="107"/>
                  </a:lnTo>
                  <a:lnTo>
                    <a:pt x="132" y="110"/>
                  </a:lnTo>
                  <a:lnTo>
                    <a:pt x="128" y="116"/>
                  </a:lnTo>
                  <a:lnTo>
                    <a:pt x="123" y="121"/>
                  </a:lnTo>
                  <a:lnTo>
                    <a:pt x="118" y="126"/>
                  </a:lnTo>
                  <a:lnTo>
                    <a:pt x="112" y="130"/>
                  </a:lnTo>
                  <a:lnTo>
                    <a:pt x="106" y="135"/>
                  </a:lnTo>
                  <a:lnTo>
                    <a:pt x="100" y="138"/>
                  </a:lnTo>
                  <a:lnTo>
                    <a:pt x="93" y="141"/>
                  </a:lnTo>
                  <a:lnTo>
                    <a:pt x="87" y="144"/>
                  </a:lnTo>
                  <a:lnTo>
                    <a:pt x="79" y="146"/>
                  </a:lnTo>
                  <a:lnTo>
                    <a:pt x="73" y="149"/>
                  </a:lnTo>
                  <a:lnTo>
                    <a:pt x="66" y="151"/>
                  </a:lnTo>
                  <a:lnTo>
                    <a:pt x="62" y="152"/>
                  </a:lnTo>
                  <a:lnTo>
                    <a:pt x="59" y="152"/>
                  </a:lnTo>
                  <a:lnTo>
                    <a:pt x="56" y="152"/>
                  </a:lnTo>
                  <a:lnTo>
                    <a:pt x="54" y="152"/>
                  </a:lnTo>
                  <a:lnTo>
                    <a:pt x="51" y="151"/>
                  </a:lnTo>
                  <a:lnTo>
                    <a:pt x="48" y="151"/>
                  </a:lnTo>
                  <a:lnTo>
                    <a:pt x="45" y="150"/>
                  </a:lnTo>
                  <a:lnTo>
                    <a:pt x="43" y="149"/>
                  </a:lnTo>
                  <a:lnTo>
                    <a:pt x="40" y="146"/>
                  </a:lnTo>
                  <a:lnTo>
                    <a:pt x="38" y="145"/>
                  </a:lnTo>
                  <a:lnTo>
                    <a:pt x="36" y="143"/>
                  </a:lnTo>
                  <a:lnTo>
                    <a:pt x="34" y="141"/>
                  </a:lnTo>
                  <a:lnTo>
                    <a:pt x="32" y="139"/>
                  </a:lnTo>
                  <a:lnTo>
                    <a:pt x="30" y="137"/>
                  </a:lnTo>
                  <a:lnTo>
                    <a:pt x="28" y="135"/>
                  </a:lnTo>
                  <a:lnTo>
                    <a:pt x="26" y="132"/>
                  </a:lnTo>
                  <a:lnTo>
                    <a:pt x="25" y="128"/>
                  </a:lnTo>
                  <a:lnTo>
                    <a:pt x="23" y="125"/>
                  </a:lnTo>
                  <a:lnTo>
                    <a:pt x="20" y="119"/>
                  </a:lnTo>
                  <a:lnTo>
                    <a:pt x="18" y="111"/>
                  </a:lnTo>
                  <a:lnTo>
                    <a:pt x="15" y="104"/>
                  </a:lnTo>
                  <a:lnTo>
                    <a:pt x="13" y="95"/>
                  </a:lnTo>
                  <a:lnTo>
                    <a:pt x="10" y="87"/>
                  </a:lnTo>
                  <a:lnTo>
                    <a:pt x="9" y="77"/>
                  </a:lnTo>
                  <a:lnTo>
                    <a:pt x="7" y="68"/>
                  </a:lnTo>
                  <a:lnTo>
                    <a:pt x="5" y="58"/>
                  </a:lnTo>
                  <a:lnTo>
                    <a:pt x="3" y="38"/>
                  </a:lnTo>
                  <a:lnTo>
                    <a:pt x="0" y="18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89" name="Freeform 5668"/>
            <p:cNvSpPr>
              <a:spLocks/>
            </p:cNvSpPr>
            <p:nvPr/>
          </p:nvSpPr>
          <p:spPr bwMode="auto">
            <a:xfrm>
              <a:off x="5253" y="1785"/>
              <a:ext cx="28" cy="29"/>
            </a:xfrm>
            <a:custGeom>
              <a:avLst/>
              <a:gdLst>
                <a:gd name="T0" fmla="*/ 19 w 104"/>
                <a:gd name="T1" fmla="*/ 29 h 118"/>
                <a:gd name="T2" fmla="*/ 22 w 104"/>
                <a:gd name="T3" fmla="*/ 27 h 118"/>
                <a:gd name="T4" fmla="*/ 24 w 104"/>
                <a:gd name="T5" fmla="*/ 25 h 118"/>
                <a:gd name="T6" fmla="*/ 26 w 104"/>
                <a:gd name="T7" fmla="*/ 23 h 118"/>
                <a:gd name="T8" fmla="*/ 27 w 104"/>
                <a:gd name="T9" fmla="*/ 21 h 118"/>
                <a:gd name="T10" fmla="*/ 28 w 104"/>
                <a:gd name="T11" fmla="*/ 18 h 118"/>
                <a:gd name="T12" fmla="*/ 28 w 104"/>
                <a:gd name="T13" fmla="*/ 15 h 118"/>
                <a:gd name="T14" fmla="*/ 28 w 104"/>
                <a:gd name="T15" fmla="*/ 13 h 118"/>
                <a:gd name="T16" fmla="*/ 27 w 104"/>
                <a:gd name="T17" fmla="*/ 10 h 118"/>
                <a:gd name="T18" fmla="*/ 26 w 104"/>
                <a:gd name="T19" fmla="*/ 7 h 118"/>
                <a:gd name="T20" fmla="*/ 25 w 104"/>
                <a:gd name="T21" fmla="*/ 5 h 118"/>
                <a:gd name="T22" fmla="*/ 22 w 104"/>
                <a:gd name="T23" fmla="*/ 3 h 118"/>
                <a:gd name="T24" fmla="*/ 20 w 104"/>
                <a:gd name="T25" fmla="*/ 2 h 118"/>
                <a:gd name="T26" fmla="*/ 18 w 104"/>
                <a:gd name="T27" fmla="*/ 1 h 118"/>
                <a:gd name="T28" fmla="*/ 15 w 104"/>
                <a:gd name="T29" fmla="*/ 0 h 118"/>
                <a:gd name="T30" fmla="*/ 12 w 104"/>
                <a:gd name="T31" fmla="*/ 0 h 118"/>
                <a:gd name="T32" fmla="*/ 10 w 104"/>
                <a:gd name="T33" fmla="*/ 1 h 118"/>
                <a:gd name="T34" fmla="*/ 8 w 104"/>
                <a:gd name="T35" fmla="*/ 3 h 118"/>
                <a:gd name="T36" fmla="*/ 5 w 104"/>
                <a:gd name="T37" fmla="*/ 4 h 118"/>
                <a:gd name="T38" fmla="*/ 3 w 104"/>
                <a:gd name="T39" fmla="*/ 7 h 118"/>
                <a:gd name="T40" fmla="*/ 2 w 104"/>
                <a:gd name="T41" fmla="*/ 9 h 118"/>
                <a:gd name="T42" fmla="*/ 1 w 104"/>
                <a:gd name="T43" fmla="*/ 12 h 118"/>
                <a:gd name="T44" fmla="*/ 0 w 104"/>
                <a:gd name="T45" fmla="*/ 15 h 118"/>
                <a:gd name="T46" fmla="*/ 1 w 104"/>
                <a:gd name="T47" fmla="*/ 17 h 118"/>
                <a:gd name="T48" fmla="*/ 1 w 104"/>
                <a:gd name="T49" fmla="*/ 19 h 118"/>
                <a:gd name="T50" fmla="*/ 1 w 104"/>
                <a:gd name="T51" fmla="*/ 20 h 118"/>
                <a:gd name="T52" fmla="*/ 2 w 104"/>
                <a:gd name="T53" fmla="*/ 21 h 118"/>
                <a:gd name="T54" fmla="*/ 3 w 104"/>
                <a:gd name="T55" fmla="*/ 22 h 118"/>
                <a:gd name="T56" fmla="*/ 6 w 104"/>
                <a:gd name="T57" fmla="*/ 23 h 118"/>
                <a:gd name="T58" fmla="*/ 8 w 104"/>
                <a:gd name="T59" fmla="*/ 25 h 118"/>
                <a:gd name="T60" fmla="*/ 11 w 104"/>
                <a:gd name="T61" fmla="*/ 26 h 118"/>
                <a:gd name="T62" fmla="*/ 15 w 104"/>
                <a:gd name="T63" fmla="*/ 28 h 118"/>
                <a:gd name="T64" fmla="*/ 16 w 104"/>
                <a:gd name="T65" fmla="*/ 29 h 118"/>
                <a:gd name="T66" fmla="*/ 17 w 104"/>
                <a:gd name="T67" fmla="*/ 29 h 118"/>
                <a:gd name="T68" fmla="*/ 18 w 104"/>
                <a:gd name="T69" fmla="*/ 29 h 1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4" h="118">
                  <a:moveTo>
                    <a:pt x="67" y="117"/>
                  </a:moveTo>
                  <a:lnTo>
                    <a:pt x="72" y="116"/>
                  </a:lnTo>
                  <a:lnTo>
                    <a:pt x="76" y="113"/>
                  </a:lnTo>
                  <a:lnTo>
                    <a:pt x="80" y="110"/>
                  </a:lnTo>
                  <a:lnTo>
                    <a:pt x="84" y="107"/>
                  </a:lnTo>
                  <a:lnTo>
                    <a:pt x="89" y="103"/>
                  </a:lnTo>
                  <a:lnTo>
                    <a:pt x="92" y="99"/>
                  </a:lnTo>
                  <a:lnTo>
                    <a:pt x="95" y="94"/>
                  </a:lnTo>
                  <a:lnTo>
                    <a:pt x="97" y="90"/>
                  </a:lnTo>
                  <a:lnTo>
                    <a:pt x="99" y="84"/>
                  </a:lnTo>
                  <a:lnTo>
                    <a:pt x="101" y="79"/>
                  </a:lnTo>
                  <a:lnTo>
                    <a:pt x="103" y="74"/>
                  </a:lnTo>
                  <a:lnTo>
                    <a:pt x="103" y="68"/>
                  </a:lnTo>
                  <a:lnTo>
                    <a:pt x="104" y="63"/>
                  </a:lnTo>
                  <a:lnTo>
                    <a:pt x="104" y="58"/>
                  </a:lnTo>
                  <a:lnTo>
                    <a:pt x="103" y="51"/>
                  </a:lnTo>
                  <a:lnTo>
                    <a:pt x="102" y="46"/>
                  </a:lnTo>
                  <a:lnTo>
                    <a:pt x="101" y="41"/>
                  </a:lnTo>
                  <a:lnTo>
                    <a:pt x="99" y="35"/>
                  </a:lnTo>
                  <a:lnTo>
                    <a:pt x="96" y="30"/>
                  </a:lnTo>
                  <a:lnTo>
                    <a:pt x="94" y="26"/>
                  </a:lnTo>
                  <a:lnTo>
                    <a:pt x="91" y="21"/>
                  </a:lnTo>
                  <a:lnTo>
                    <a:pt x="86" y="16"/>
                  </a:lnTo>
                  <a:lnTo>
                    <a:pt x="82" y="13"/>
                  </a:lnTo>
                  <a:lnTo>
                    <a:pt x="78" y="9"/>
                  </a:lnTo>
                  <a:lnTo>
                    <a:pt x="74" y="7"/>
                  </a:lnTo>
                  <a:lnTo>
                    <a:pt x="69" y="5"/>
                  </a:lnTo>
                  <a:lnTo>
                    <a:pt x="65" y="3"/>
                  </a:lnTo>
                  <a:lnTo>
                    <a:pt x="60" y="1"/>
                  </a:lnTo>
                  <a:lnTo>
                    <a:pt x="56" y="0"/>
                  </a:lnTo>
                  <a:lnTo>
                    <a:pt x="50" y="0"/>
                  </a:lnTo>
                  <a:lnTo>
                    <a:pt x="46" y="1"/>
                  </a:lnTo>
                  <a:lnTo>
                    <a:pt x="41" y="4"/>
                  </a:lnTo>
                  <a:lnTo>
                    <a:pt x="37" y="6"/>
                  </a:lnTo>
                  <a:lnTo>
                    <a:pt x="32" y="8"/>
                  </a:lnTo>
                  <a:lnTo>
                    <a:pt x="28" y="11"/>
                  </a:lnTo>
                  <a:lnTo>
                    <a:pt x="24" y="14"/>
                  </a:lnTo>
                  <a:lnTo>
                    <a:pt x="20" y="18"/>
                  </a:lnTo>
                  <a:lnTo>
                    <a:pt x="16" y="23"/>
                  </a:lnTo>
                  <a:lnTo>
                    <a:pt x="12" y="28"/>
                  </a:lnTo>
                  <a:lnTo>
                    <a:pt x="10" y="32"/>
                  </a:lnTo>
                  <a:lnTo>
                    <a:pt x="7" y="38"/>
                  </a:lnTo>
                  <a:lnTo>
                    <a:pt x="5" y="43"/>
                  </a:lnTo>
                  <a:lnTo>
                    <a:pt x="3" y="48"/>
                  </a:lnTo>
                  <a:lnTo>
                    <a:pt x="2" y="53"/>
                  </a:lnTo>
                  <a:lnTo>
                    <a:pt x="0" y="59"/>
                  </a:lnTo>
                  <a:lnTo>
                    <a:pt x="0" y="64"/>
                  </a:lnTo>
                  <a:lnTo>
                    <a:pt x="2" y="69"/>
                  </a:lnTo>
                  <a:lnTo>
                    <a:pt x="2" y="75"/>
                  </a:lnTo>
                  <a:lnTo>
                    <a:pt x="3" y="77"/>
                  </a:lnTo>
                  <a:lnTo>
                    <a:pt x="4" y="79"/>
                  </a:lnTo>
                  <a:lnTo>
                    <a:pt x="5" y="81"/>
                  </a:lnTo>
                  <a:lnTo>
                    <a:pt x="6" y="83"/>
                  </a:lnTo>
                  <a:lnTo>
                    <a:pt x="7" y="84"/>
                  </a:lnTo>
                  <a:lnTo>
                    <a:pt x="9" y="86"/>
                  </a:lnTo>
                  <a:lnTo>
                    <a:pt x="12" y="90"/>
                  </a:lnTo>
                  <a:lnTo>
                    <a:pt x="16" y="92"/>
                  </a:lnTo>
                  <a:lnTo>
                    <a:pt x="21" y="95"/>
                  </a:lnTo>
                  <a:lnTo>
                    <a:pt x="25" y="97"/>
                  </a:lnTo>
                  <a:lnTo>
                    <a:pt x="30" y="100"/>
                  </a:lnTo>
                  <a:lnTo>
                    <a:pt x="34" y="102"/>
                  </a:lnTo>
                  <a:lnTo>
                    <a:pt x="40" y="105"/>
                  </a:lnTo>
                  <a:lnTo>
                    <a:pt x="48" y="112"/>
                  </a:lnTo>
                  <a:lnTo>
                    <a:pt x="54" y="115"/>
                  </a:lnTo>
                  <a:lnTo>
                    <a:pt x="56" y="116"/>
                  </a:lnTo>
                  <a:lnTo>
                    <a:pt x="58" y="117"/>
                  </a:lnTo>
                  <a:lnTo>
                    <a:pt x="60" y="118"/>
                  </a:lnTo>
                  <a:lnTo>
                    <a:pt x="62" y="118"/>
                  </a:lnTo>
                  <a:lnTo>
                    <a:pt x="65" y="118"/>
                  </a:lnTo>
                  <a:lnTo>
                    <a:pt x="67" y="117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90" name="Freeform 5669"/>
            <p:cNvSpPr>
              <a:spLocks/>
            </p:cNvSpPr>
            <p:nvPr/>
          </p:nvSpPr>
          <p:spPr bwMode="auto">
            <a:xfrm>
              <a:off x="5308" y="1951"/>
              <a:ext cx="37" cy="37"/>
            </a:xfrm>
            <a:custGeom>
              <a:avLst/>
              <a:gdLst>
                <a:gd name="T0" fmla="*/ 36 w 139"/>
                <a:gd name="T1" fmla="*/ 1 h 138"/>
                <a:gd name="T2" fmla="*/ 35 w 139"/>
                <a:gd name="T3" fmla="*/ 1 h 138"/>
                <a:gd name="T4" fmla="*/ 35 w 139"/>
                <a:gd name="T5" fmla="*/ 1 h 138"/>
                <a:gd name="T6" fmla="*/ 34 w 139"/>
                <a:gd name="T7" fmla="*/ 1 h 138"/>
                <a:gd name="T8" fmla="*/ 30 w 139"/>
                <a:gd name="T9" fmla="*/ 2 h 138"/>
                <a:gd name="T10" fmla="*/ 28 w 139"/>
                <a:gd name="T11" fmla="*/ 2 h 138"/>
                <a:gd name="T12" fmla="*/ 25 w 139"/>
                <a:gd name="T13" fmla="*/ 2 h 138"/>
                <a:gd name="T14" fmla="*/ 20 w 139"/>
                <a:gd name="T15" fmla="*/ 2 h 138"/>
                <a:gd name="T16" fmla="*/ 16 w 139"/>
                <a:gd name="T17" fmla="*/ 2 h 138"/>
                <a:gd name="T18" fmla="*/ 12 w 139"/>
                <a:gd name="T19" fmla="*/ 1 h 138"/>
                <a:gd name="T20" fmla="*/ 8 w 139"/>
                <a:gd name="T21" fmla="*/ 1 h 138"/>
                <a:gd name="T22" fmla="*/ 6 w 139"/>
                <a:gd name="T23" fmla="*/ 0 h 138"/>
                <a:gd name="T24" fmla="*/ 5 w 139"/>
                <a:gd name="T25" fmla="*/ 0 h 138"/>
                <a:gd name="T26" fmla="*/ 3 w 139"/>
                <a:gd name="T27" fmla="*/ 0 h 138"/>
                <a:gd name="T28" fmla="*/ 2 w 139"/>
                <a:gd name="T29" fmla="*/ 1 h 138"/>
                <a:gd name="T30" fmla="*/ 2 w 139"/>
                <a:gd name="T31" fmla="*/ 1 h 138"/>
                <a:gd name="T32" fmla="*/ 1 w 139"/>
                <a:gd name="T33" fmla="*/ 2 h 138"/>
                <a:gd name="T34" fmla="*/ 1 w 139"/>
                <a:gd name="T35" fmla="*/ 3 h 138"/>
                <a:gd name="T36" fmla="*/ 0 w 139"/>
                <a:gd name="T37" fmla="*/ 4 h 138"/>
                <a:gd name="T38" fmla="*/ 0 w 139"/>
                <a:gd name="T39" fmla="*/ 6 h 138"/>
                <a:gd name="T40" fmla="*/ 0 w 139"/>
                <a:gd name="T41" fmla="*/ 8 h 138"/>
                <a:gd name="T42" fmla="*/ 0 w 139"/>
                <a:gd name="T43" fmla="*/ 9 h 138"/>
                <a:gd name="T44" fmla="*/ 1 w 139"/>
                <a:gd name="T45" fmla="*/ 12 h 138"/>
                <a:gd name="T46" fmla="*/ 2 w 139"/>
                <a:gd name="T47" fmla="*/ 17 h 138"/>
                <a:gd name="T48" fmla="*/ 3 w 139"/>
                <a:gd name="T49" fmla="*/ 21 h 138"/>
                <a:gd name="T50" fmla="*/ 6 w 139"/>
                <a:gd name="T51" fmla="*/ 25 h 138"/>
                <a:gd name="T52" fmla="*/ 8 w 139"/>
                <a:gd name="T53" fmla="*/ 29 h 138"/>
                <a:gd name="T54" fmla="*/ 10 w 139"/>
                <a:gd name="T55" fmla="*/ 32 h 138"/>
                <a:gd name="T56" fmla="*/ 12 w 139"/>
                <a:gd name="T57" fmla="*/ 33 h 138"/>
                <a:gd name="T58" fmla="*/ 13 w 139"/>
                <a:gd name="T59" fmla="*/ 35 h 138"/>
                <a:gd name="T60" fmla="*/ 15 w 139"/>
                <a:gd name="T61" fmla="*/ 36 h 138"/>
                <a:gd name="T62" fmla="*/ 17 w 139"/>
                <a:gd name="T63" fmla="*/ 36 h 138"/>
                <a:gd name="T64" fmla="*/ 18 w 139"/>
                <a:gd name="T65" fmla="*/ 37 h 138"/>
                <a:gd name="T66" fmla="*/ 20 w 139"/>
                <a:gd name="T67" fmla="*/ 37 h 138"/>
                <a:gd name="T68" fmla="*/ 21 w 139"/>
                <a:gd name="T69" fmla="*/ 37 h 138"/>
                <a:gd name="T70" fmla="*/ 23 w 139"/>
                <a:gd name="T71" fmla="*/ 36 h 138"/>
                <a:gd name="T72" fmla="*/ 24 w 139"/>
                <a:gd name="T73" fmla="*/ 36 h 138"/>
                <a:gd name="T74" fmla="*/ 26 w 139"/>
                <a:gd name="T75" fmla="*/ 35 h 138"/>
                <a:gd name="T76" fmla="*/ 28 w 139"/>
                <a:gd name="T77" fmla="*/ 33 h 138"/>
                <a:gd name="T78" fmla="*/ 30 w 139"/>
                <a:gd name="T79" fmla="*/ 31 h 138"/>
                <a:gd name="T80" fmla="*/ 32 w 139"/>
                <a:gd name="T81" fmla="*/ 28 h 138"/>
                <a:gd name="T82" fmla="*/ 34 w 139"/>
                <a:gd name="T83" fmla="*/ 24 h 138"/>
                <a:gd name="T84" fmla="*/ 36 w 139"/>
                <a:gd name="T85" fmla="*/ 20 h 138"/>
                <a:gd name="T86" fmla="*/ 37 w 139"/>
                <a:gd name="T87" fmla="*/ 16 h 138"/>
                <a:gd name="T88" fmla="*/ 37 w 139"/>
                <a:gd name="T89" fmla="*/ 13 h 138"/>
                <a:gd name="T90" fmla="*/ 37 w 139"/>
                <a:gd name="T91" fmla="*/ 9 h 138"/>
                <a:gd name="T92" fmla="*/ 36 w 139"/>
                <a:gd name="T93" fmla="*/ 2 h 13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39" h="138">
                  <a:moveTo>
                    <a:pt x="135" y="7"/>
                  </a:moveTo>
                  <a:lnTo>
                    <a:pt x="135" y="4"/>
                  </a:lnTo>
                  <a:lnTo>
                    <a:pt x="134" y="3"/>
                  </a:lnTo>
                  <a:lnTo>
                    <a:pt x="133" y="3"/>
                  </a:lnTo>
                  <a:lnTo>
                    <a:pt x="132" y="2"/>
                  </a:lnTo>
                  <a:lnTo>
                    <a:pt x="130" y="2"/>
                  </a:lnTo>
                  <a:lnTo>
                    <a:pt x="128" y="3"/>
                  </a:lnTo>
                  <a:lnTo>
                    <a:pt x="126" y="3"/>
                  </a:lnTo>
                  <a:lnTo>
                    <a:pt x="124" y="3"/>
                  </a:lnTo>
                  <a:lnTo>
                    <a:pt x="114" y="7"/>
                  </a:lnTo>
                  <a:lnTo>
                    <a:pt x="109" y="8"/>
                  </a:lnTo>
                  <a:lnTo>
                    <a:pt x="105" y="8"/>
                  </a:lnTo>
                  <a:lnTo>
                    <a:pt x="99" y="9"/>
                  </a:lnTo>
                  <a:lnTo>
                    <a:pt x="95" y="9"/>
                  </a:lnTo>
                  <a:lnTo>
                    <a:pt x="86" y="10"/>
                  </a:lnTo>
                  <a:lnTo>
                    <a:pt x="77" y="9"/>
                  </a:lnTo>
                  <a:lnTo>
                    <a:pt x="67" y="9"/>
                  </a:lnTo>
                  <a:lnTo>
                    <a:pt x="60" y="8"/>
                  </a:lnTo>
                  <a:lnTo>
                    <a:pt x="52" y="5"/>
                  </a:lnTo>
                  <a:lnTo>
                    <a:pt x="44" y="4"/>
                  </a:lnTo>
                  <a:lnTo>
                    <a:pt x="38" y="3"/>
                  </a:lnTo>
                  <a:lnTo>
                    <a:pt x="31" y="2"/>
                  </a:lnTo>
                  <a:lnTo>
                    <a:pt x="25" y="1"/>
                  </a:lnTo>
                  <a:lnTo>
                    <a:pt x="22" y="1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9" y="2"/>
                  </a:lnTo>
                  <a:lnTo>
                    <a:pt x="7" y="3"/>
                  </a:lnTo>
                  <a:lnTo>
                    <a:pt x="6" y="4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9"/>
                  </a:lnTo>
                  <a:lnTo>
                    <a:pt x="2" y="11"/>
                  </a:lnTo>
                  <a:lnTo>
                    <a:pt x="1" y="13"/>
                  </a:lnTo>
                  <a:lnTo>
                    <a:pt x="1" y="16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4"/>
                  </a:lnTo>
                  <a:lnTo>
                    <a:pt x="1" y="38"/>
                  </a:lnTo>
                  <a:lnTo>
                    <a:pt x="3" y="46"/>
                  </a:lnTo>
                  <a:lnTo>
                    <a:pt x="5" y="54"/>
                  </a:lnTo>
                  <a:lnTo>
                    <a:pt x="7" y="62"/>
                  </a:lnTo>
                  <a:lnTo>
                    <a:pt x="10" y="70"/>
                  </a:lnTo>
                  <a:lnTo>
                    <a:pt x="13" y="79"/>
                  </a:lnTo>
                  <a:lnTo>
                    <a:pt x="18" y="87"/>
                  </a:lnTo>
                  <a:lnTo>
                    <a:pt x="22" y="95"/>
                  </a:lnTo>
                  <a:lnTo>
                    <a:pt x="26" y="102"/>
                  </a:lnTo>
                  <a:lnTo>
                    <a:pt x="31" y="109"/>
                  </a:lnTo>
                  <a:lnTo>
                    <a:pt x="37" y="116"/>
                  </a:lnTo>
                  <a:lnTo>
                    <a:pt x="39" y="119"/>
                  </a:lnTo>
                  <a:lnTo>
                    <a:pt x="42" y="122"/>
                  </a:lnTo>
                  <a:lnTo>
                    <a:pt x="44" y="124"/>
                  </a:lnTo>
                  <a:lnTo>
                    <a:pt x="47" y="128"/>
                  </a:lnTo>
                  <a:lnTo>
                    <a:pt x="50" y="130"/>
                  </a:lnTo>
                  <a:lnTo>
                    <a:pt x="53" y="132"/>
                  </a:lnTo>
                  <a:lnTo>
                    <a:pt x="56" y="133"/>
                  </a:lnTo>
                  <a:lnTo>
                    <a:pt x="59" y="135"/>
                  </a:lnTo>
                  <a:lnTo>
                    <a:pt x="62" y="136"/>
                  </a:lnTo>
                  <a:lnTo>
                    <a:pt x="65" y="137"/>
                  </a:lnTo>
                  <a:lnTo>
                    <a:pt x="67" y="138"/>
                  </a:lnTo>
                  <a:lnTo>
                    <a:pt x="71" y="138"/>
                  </a:lnTo>
                  <a:lnTo>
                    <a:pt x="74" y="138"/>
                  </a:lnTo>
                  <a:lnTo>
                    <a:pt x="77" y="138"/>
                  </a:lnTo>
                  <a:lnTo>
                    <a:pt x="80" y="137"/>
                  </a:lnTo>
                  <a:lnTo>
                    <a:pt x="83" y="136"/>
                  </a:lnTo>
                  <a:lnTo>
                    <a:pt x="87" y="135"/>
                  </a:lnTo>
                  <a:lnTo>
                    <a:pt x="90" y="134"/>
                  </a:lnTo>
                  <a:lnTo>
                    <a:pt x="92" y="133"/>
                  </a:lnTo>
                  <a:lnTo>
                    <a:pt x="95" y="131"/>
                  </a:lnTo>
                  <a:lnTo>
                    <a:pt x="98" y="129"/>
                  </a:lnTo>
                  <a:lnTo>
                    <a:pt x="101" y="126"/>
                  </a:lnTo>
                  <a:lnTo>
                    <a:pt x="104" y="124"/>
                  </a:lnTo>
                  <a:lnTo>
                    <a:pt x="107" y="121"/>
                  </a:lnTo>
                  <a:lnTo>
                    <a:pt x="112" y="116"/>
                  </a:lnTo>
                  <a:lnTo>
                    <a:pt x="117" y="109"/>
                  </a:lnTo>
                  <a:lnTo>
                    <a:pt x="122" y="103"/>
                  </a:lnTo>
                  <a:lnTo>
                    <a:pt x="126" y="97"/>
                  </a:lnTo>
                  <a:lnTo>
                    <a:pt x="129" y="89"/>
                  </a:lnTo>
                  <a:lnTo>
                    <a:pt x="132" y="82"/>
                  </a:lnTo>
                  <a:lnTo>
                    <a:pt x="134" y="74"/>
                  </a:lnTo>
                  <a:lnTo>
                    <a:pt x="136" y="68"/>
                  </a:lnTo>
                  <a:lnTo>
                    <a:pt x="138" y="61"/>
                  </a:lnTo>
                  <a:lnTo>
                    <a:pt x="139" y="53"/>
                  </a:lnTo>
                  <a:lnTo>
                    <a:pt x="139" y="47"/>
                  </a:lnTo>
                  <a:lnTo>
                    <a:pt x="139" y="39"/>
                  </a:lnTo>
                  <a:lnTo>
                    <a:pt x="138" y="33"/>
                  </a:lnTo>
                  <a:lnTo>
                    <a:pt x="136" y="19"/>
                  </a:lnTo>
                  <a:lnTo>
                    <a:pt x="135" y="7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91" name="Freeform 5670"/>
            <p:cNvSpPr>
              <a:spLocks/>
            </p:cNvSpPr>
            <p:nvPr/>
          </p:nvSpPr>
          <p:spPr bwMode="auto">
            <a:xfrm>
              <a:off x="5131" y="1792"/>
              <a:ext cx="40" cy="31"/>
            </a:xfrm>
            <a:custGeom>
              <a:avLst/>
              <a:gdLst>
                <a:gd name="T0" fmla="*/ 8 w 158"/>
                <a:gd name="T1" fmla="*/ 4 h 120"/>
                <a:gd name="T2" fmla="*/ 12 w 158"/>
                <a:gd name="T3" fmla="*/ 3 h 120"/>
                <a:gd name="T4" fmla="*/ 16 w 158"/>
                <a:gd name="T5" fmla="*/ 2 h 120"/>
                <a:gd name="T6" fmla="*/ 21 w 158"/>
                <a:gd name="T7" fmla="*/ 1 h 120"/>
                <a:gd name="T8" fmla="*/ 24 w 158"/>
                <a:gd name="T9" fmla="*/ 0 h 120"/>
                <a:gd name="T10" fmla="*/ 27 w 158"/>
                <a:gd name="T11" fmla="*/ 0 h 120"/>
                <a:gd name="T12" fmla="*/ 29 w 158"/>
                <a:gd name="T13" fmla="*/ 0 h 120"/>
                <a:gd name="T14" fmla="*/ 30 w 158"/>
                <a:gd name="T15" fmla="*/ 1 h 120"/>
                <a:gd name="T16" fmla="*/ 32 w 158"/>
                <a:gd name="T17" fmla="*/ 1 h 120"/>
                <a:gd name="T18" fmla="*/ 33 w 158"/>
                <a:gd name="T19" fmla="*/ 2 h 120"/>
                <a:gd name="T20" fmla="*/ 34 w 158"/>
                <a:gd name="T21" fmla="*/ 3 h 120"/>
                <a:gd name="T22" fmla="*/ 36 w 158"/>
                <a:gd name="T23" fmla="*/ 5 h 120"/>
                <a:gd name="T24" fmla="*/ 37 w 158"/>
                <a:gd name="T25" fmla="*/ 6 h 120"/>
                <a:gd name="T26" fmla="*/ 38 w 158"/>
                <a:gd name="T27" fmla="*/ 8 h 120"/>
                <a:gd name="T28" fmla="*/ 38 w 158"/>
                <a:gd name="T29" fmla="*/ 10 h 120"/>
                <a:gd name="T30" fmla="*/ 39 w 158"/>
                <a:gd name="T31" fmla="*/ 13 h 120"/>
                <a:gd name="T32" fmla="*/ 40 w 158"/>
                <a:gd name="T33" fmla="*/ 18 h 120"/>
                <a:gd name="T34" fmla="*/ 40 w 158"/>
                <a:gd name="T35" fmla="*/ 20 h 120"/>
                <a:gd name="T36" fmla="*/ 40 w 158"/>
                <a:gd name="T37" fmla="*/ 22 h 120"/>
                <a:gd name="T38" fmla="*/ 39 w 158"/>
                <a:gd name="T39" fmla="*/ 24 h 120"/>
                <a:gd name="T40" fmla="*/ 39 w 158"/>
                <a:gd name="T41" fmla="*/ 26 h 120"/>
                <a:gd name="T42" fmla="*/ 38 w 158"/>
                <a:gd name="T43" fmla="*/ 27 h 120"/>
                <a:gd name="T44" fmla="*/ 37 w 158"/>
                <a:gd name="T45" fmla="*/ 28 h 120"/>
                <a:gd name="T46" fmla="*/ 36 w 158"/>
                <a:gd name="T47" fmla="*/ 28 h 120"/>
                <a:gd name="T48" fmla="*/ 35 w 158"/>
                <a:gd name="T49" fmla="*/ 28 h 120"/>
                <a:gd name="T50" fmla="*/ 34 w 158"/>
                <a:gd name="T51" fmla="*/ 28 h 120"/>
                <a:gd name="T52" fmla="*/ 32 w 158"/>
                <a:gd name="T53" fmla="*/ 27 h 120"/>
                <a:gd name="T54" fmla="*/ 28 w 158"/>
                <a:gd name="T55" fmla="*/ 26 h 120"/>
                <a:gd name="T56" fmla="*/ 24 w 158"/>
                <a:gd name="T57" fmla="*/ 24 h 120"/>
                <a:gd name="T58" fmla="*/ 22 w 158"/>
                <a:gd name="T59" fmla="*/ 24 h 120"/>
                <a:gd name="T60" fmla="*/ 20 w 158"/>
                <a:gd name="T61" fmla="*/ 24 h 120"/>
                <a:gd name="T62" fmla="*/ 18 w 158"/>
                <a:gd name="T63" fmla="*/ 24 h 120"/>
                <a:gd name="T64" fmla="*/ 16 w 158"/>
                <a:gd name="T65" fmla="*/ 25 h 120"/>
                <a:gd name="T66" fmla="*/ 14 w 158"/>
                <a:gd name="T67" fmla="*/ 25 h 120"/>
                <a:gd name="T68" fmla="*/ 10 w 158"/>
                <a:gd name="T69" fmla="*/ 27 h 120"/>
                <a:gd name="T70" fmla="*/ 7 w 158"/>
                <a:gd name="T71" fmla="*/ 29 h 120"/>
                <a:gd name="T72" fmla="*/ 5 w 158"/>
                <a:gd name="T73" fmla="*/ 30 h 120"/>
                <a:gd name="T74" fmla="*/ 4 w 158"/>
                <a:gd name="T75" fmla="*/ 31 h 120"/>
                <a:gd name="T76" fmla="*/ 3 w 158"/>
                <a:gd name="T77" fmla="*/ 31 h 120"/>
                <a:gd name="T78" fmla="*/ 2 w 158"/>
                <a:gd name="T79" fmla="*/ 31 h 120"/>
                <a:gd name="T80" fmla="*/ 1 w 158"/>
                <a:gd name="T81" fmla="*/ 31 h 120"/>
                <a:gd name="T82" fmla="*/ 1 w 158"/>
                <a:gd name="T83" fmla="*/ 30 h 120"/>
                <a:gd name="T84" fmla="*/ 0 w 158"/>
                <a:gd name="T85" fmla="*/ 29 h 120"/>
                <a:gd name="T86" fmla="*/ 0 w 158"/>
                <a:gd name="T87" fmla="*/ 27 h 120"/>
                <a:gd name="T88" fmla="*/ 0 w 158"/>
                <a:gd name="T89" fmla="*/ 26 h 120"/>
                <a:gd name="T90" fmla="*/ 0 w 158"/>
                <a:gd name="T91" fmla="*/ 24 h 120"/>
                <a:gd name="T92" fmla="*/ 0 w 158"/>
                <a:gd name="T93" fmla="*/ 22 h 120"/>
                <a:gd name="T94" fmla="*/ 1 w 158"/>
                <a:gd name="T95" fmla="*/ 17 h 120"/>
                <a:gd name="T96" fmla="*/ 2 w 158"/>
                <a:gd name="T97" fmla="*/ 12 h 12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58" h="120">
                  <a:moveTo>
                    <a:pt x="13" y="23"/>
                  </a:moveTo>
                  <a:lnTo>
                    <a:pt x="31" y="17"/>
                  </a:lnTo>
                  <a:lnTo>
                    <a:pt x="40" y="14"/>
                  </a:lnTo>
                  <a:lnTo>
                    <a:pt x="48" y="11"/>
                  </a:lnTo>
                  <a:lnTo>
                    <a:pt x="57" y="8"/>
                  </a:lnTo>
                  <a:lnTo>
                    <a:pt x="65" y="6"/>
                  </a:lnTo>
                  <a:lnTo>
                    <a:pt x="72" y="4"/>
                  </a:lnTo>
                  <a:lnTo>
                    <a:pt x="81" y="2"/>
                  </a:lnTo>
                  <a:lnTo>
                    <a:pt x="88" y="1"/>
                  </a:lnTo>
                  <a:lnTo>
                    <a:pt x="96" y="0"/>
                  </a:lnTo>
                  <a:lnTo>
                    <a:pt x="103" y="0"/>
                  </a:lnTo>
                  <a:lnTo>
                    <a:pt x="106" y="0"/>
                  </a:lnTo>
                  <a:lnTo>
                    <a:pt x="110" y="1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3"/>
                  </a:lnTo>
                  <a:lnTo>
                    <a:pt x="122" y="4"/>
                  </a:lnTo>
                  <a:lnTo>
                    <a:pt x="125" y="5"/>
                  </a:lnTo>
                  <a:lnTo>
                    <a:pt x="129" y="7"/>
                  </a:lnTo>
                  <a:lnTo>
                    <a:pt x="131" y="8"/>
                  </a:lnTo>
                  <a:lnTo>
                    <a:pt x="134" y="11"/>
                  </a:lnTo>
                  <a:lnTo>
                    <a:pt x="136" y="13"/>
                  </a:lnTo>
                  <a:lnTo>
                    <a:pt x="139" y="15"/>
                  </a:lnTo>
                  <a:lnTo>
                    <a:pt x="141" y="18"/>
                  </a:lnTo>
                  <a:lnTo>
                    <a:pt x="144" y="21"/>
                  </a:lnTo>
                  <a:lnTo>
                    <a:pt x="146" y="24"/>
                  </a:lnTo>
                  <a:lnTo>
                    <a:pt x="147" y="28"/>
                  </a:lnTo>
                  <a:lnTo>
                    <a:pt x="149" y="31"/>
                  </a:lnTo>
                  <a:lnTo>
                    <a:pt x="151" y="35"/>
                  </a:lnTo>
                  <a:lnTo>
                    <a:pt x="152" y="39"/>
                  </a:lnTo>
                  <a:lnTo>
                    <a:pt x="153" y="44"/>
                  </a:lnTo>
                  <a:lnTo>
                    <a:pt x="155" y="52"/>
                  </a:lnTo>
                  <a:lnTo>
                    <a:pt x="157" y="60"/>
                  </a:lnTo>
                  <a:lnTo>
                    <a:pt x="158" y="70"/>
                  </a:lnTo>
                  <a:lnTo>
                    <a:pt x="158" y="74"/>
                  </a:lnTo>
                  <a:lnTo>
                    <a:pt x="158" y="79"/>
                  </a:lnTo>
                  <a:lnTo>
                    <a:pt x="158" y="83"/>
                  </a:lnTo>
                  <a:lnTo>
                    <a:pt x="157" y="86"/>
                  </a:lnTo>
                  <a:lnTo>
                    <a:pt x="157" y="90"/>
                  </a:lnTo>
                  <a:lnTo>
                    <a:pt x="156" y="93"/>
                  </a:lnTo>
                  <a:lnTo>
                    <a:pt x="155" y="97"/>
                  </a:lnTo>
                  <a:lnTo>
                    <a:pt x="154" y="100"/>
                  </a:lnTo>
                  <a:lnTo>
                    <a:pt x="153" y="102"/>
                  </a:lnTo>
                  <a:lnTo>
                    <a:pt x="152" y="104"/>
                  </a:lnTo>
                  <a:lnTo>
                    <a:pt x="150" y="106"/>
                  </a:lnTo>
                  <a:lnTo>
                    <a:pt x="148" y="107"/>
                  </a:lnTo>
                  <a:lnTo>
                    <a:pt x="146" y="108"/>
                  </a:lnTo>
                  <a:lnTo>
                    <a:pt x="144" y="109"/>
                  </a:lnTo>
                  <a:lnTo>
                    <a:pt x="141" y="109"/>
                  </a:lnTo>
                  <a:lnTo>
                    <a:pt x="138" y="109"/>
                  </a:lnTo>
                  <a:lnTo>
                    <a:pt x="135" y="108"/>
                  </a:lnTo>
                  <a:lnTo>
                    <a:pt x="133" y="108"/>
                  </a:lnTo>
                  <a:lnTo>
                    <a:pt x="130" y="107"/>
                  </a:lnTo>
                  <a:lnTo>
                    <a:pt x="125" y="105"/>
                  </a:lnTo>
                  <a:lnTo>
                    <a:pt x="119" y="103"/>
                  </a:lnTo>
                  <a:lnTo>
                    <a:pt x="112" y="100"/>
                  </a:lnTo>
                  <a:lnTo>
                    <a:pt x="103" y="97"/>
                  </a:lnTo>
                  <a:lnTo>
                    <a:pt x="96" y="94"/>
                  </a:lnTo>
                  <a:lnTo>
                    <a:pt x="92" y="93"/>
                  </a:lnTo>
                  <a:lnTo>
                    <a:pt x="87" y="92"/>
                  </a:lnTo>
                  <a:lnTo>
                    <a:pt x="83" y="92"/>
                  </a:lnTo>
                  <a:lnTo>
                    <a:pt x="79" y="92"/>
                  </a:lnTo>
                  <a:lnTo>
                    <a:pt x="76" y="92"/>
                  </a:lnTo>
                  <a:lnTo>
                    <a:pt x="71" y="93"/>
                  </a:lnTo>
                  <a:lnTo>
                    <a:pt x="67" y="93"/>
                  </a:lnTo>
                  <a:lnTo>
                    <a:pt x="63" y="95"/>
                  </a:lnTo>
                  <a:lnTo>
                    <a:pt x="59" y="97"/>
                  </a:lnTo>
                  <a:lnTo>
                    <a:pt x="55" y="98"/>
                  </a:lnTo>
                  <a:lnTo>
                    <a:pt x="48" y="102"/>
                  </a:lnTo>
                  <a:lnTo>
                    <a:pt x="41" y="106"/>
                  </a:lnTo>
                  <a:lnTo>
                    <a:pt x="33" y="109"/>
                  </a:lnTo>
                  <a:lnTo>
                    <a:pt x="27" y="114"/>
                  </a:lnTo>
                  <a:lnTo>
                    <a:pt x="24" y="115"/>
                  </a:lnTo>
                  <a:lnTo>
                    <a:pt x="21" y="117"/>
                  </a:lnTo>
                  <a:lnTo>
                    <a:pt x="18" y="118"/>
                  </a:lnTo>
                  <a:lnTo>
                    <a:pt x="16" y="119"/>
                  </a:lnTo>
                  <a:lnTo>
                    <a:pt x="14" y="120"/>
                  </a:lnTo>
                  <a:lnTo>
                    <a:pt x="12" y="120"/>
                  </a:lnTo>
                  <a:lnTo>
                    <a:pt x="10" y="120"/>
                  </a:lnTo>
                  <a:lnTo>
                    <a:pt x="8" y="120"/>
                  </a:lnTo>
                  <a:lnTo>
                    <a:pt x="7" y="120"/>
                  </a:lnTo>
                  <a:lnTo>
                    <a:pt x="5" y="119"/>
                  </a:lnTo>
                  <a:lnTo>
                    <a:pt x="3" y="117"/>
                  </a:lnTo>
                  <a:lnTo>
                    <a:pt x="2" y="116"/>
                  </a:lnTo>
                  <a:lnTo>
                    <a:pt x="2" y="114"/>
                  </a:lnTo>
                  <a:lnTo>
                    <a:pt x="1" y="111"/>
                  </a:lnTo>
                  <a:lnTo>
                    <a:pt x="1" y="108"/>
                  </a:lnTo>
                  <a:lnTo>
                    <a:pt x="0" y="106"/>
                  </a:lnTo>
                  <a:lnTo>
                    <a:pt x="0" y="103"/>
                  </a:lnTo>
                  <a:lnTo>
                    <a:pt x="0" y="99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0" y="88"/>
                  </a:lnTo>
                  <a:lnTo>
                    <a:pt x="1" y="84"/>
                  </a:lnTo>
                  <a:lnTo>
                    <a:pt x="1" y="74"/>
                  </a:lnTo>
                  <a:lnTo>
                    <a:pt x="3" y="65"/>
                  </a:lnTo>
                  <a:lnTo>
                    <a:pt x="5" y="55"/>
                  </a:lnTo>
                  <a:lnTo>
                    <a:pt x="6" y="45"/>
                  </a:lnTo>
                  <a:lnTo>
                    <a:pt x="10" y="23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92" name="Freeform 5671"/>
            <p:cNvSpPr>
              <a:spLocks/>
            </p:cNvSpPr>
            <p:nvPr/>
          </p:nvSpPr>
          <p:spPr bwMode="auto">
            <a:xfrm>
              <a:off x="5270" y="1886"/>
              <a:ext cx="36" cy="36"/>
            </a:xfrm>
            <a:custGeom>
              <a:avLst/>
              <a:gdLst>
                <a:gd name="T0" fmla="*/ 4 w 141"/>
                <a:gd name="T1" fmla="*/ 13 h 143"/>
                <a:gd name="T2" fmla="*/ 5 w 141"/>
                <a:gd name="T3" fmla="*/ 9 h 143"/>
                <a:gd name="T4" fmla="*/ 7 w 141"/>
                <a:gd name="T5" fmla="*/ 5 h 143"/>
                <a:gd name="T6" fmla="*/ 8 w 141"/>
                <a:gd name="T7" fmla="*/ 4 h 143"/>
                <a:gd name="T8" fmla="*/ 8 w 141"/>
                <a:gd name="T9" fmla="*/ 3 h 143"/>
                <a:gd name="T10" fmla="*/ 9 w 141"/>
                <a:gd name="T11" fmla="*/ 2 h 143"/>
                <a:gd name="T12" fmla="*/ 10 w 141"/>
                <a:gd name="T13" fmla="*/ 1 h 143"/>
                <a:gd name="T14" fmla="*/ 11 w 141"/>
                <a:gd name="T15" fmla="*/ 0 h 143"/>
                <a:gd name="T16" fmla="*/ 12 w 141"/>
                <a:gd name="T17" fmla="*/ 0 h 143"/>
                <a:gd name="T18" fmla="*/ 13 w 141"/>
                <a:gd name="T19" fmla="*/ 0 h 143"/>
                <a:gd name="T20" fmla="*/ 14 w 141"/>
                <a:gd name="T21" fmla="*/ 1 h 143"/>
                <a:gd name="T22" fmla="*/ 15 w 141"/>
                <a:gd name="T23" fmla="*/ 2 h 143"/>
                <a:gd name="T24" fmla="*/ 16 w 141"/>
                <a:gd name="T25" fmla="*/ 3 h 143"/>
                <a:gd name="T26" fmla="*/ 18 w 141"/>
                <a:gd name="T27" fmla="*/ 5 h 143"/>
                <a:gd name="T28" fmla="*/ 20 w 141"/>
                <a:gd name="T29" fmla="*/ 8 h 143"/>
                <a:gd name="T30" fmla="*/ 22 w 141"/>
                <a:gd name="T31" fmla="*/ 11 h 143"/>
                <a:gd name="T32" fmla="*/ 26 w 141"/>
                <a:gd name="T33" fmla="*/ 14 h 143"/>
                <a:gd name="T34" fmla="*/ 27 w 141"/>
                <a:gd name="T35" fmla="*/ 15 h 143"/>
                <a:gd name="T36" fmla="*/ 29 w 141"/>
                <a:gd name="T37" fmla="*/ 16 h 143"/>
                <a:gd name="T38" fmla="*/ 30 w 141"/>
                <a:gd name="T39" fmla="*/ 17 h 143"/>
                <a:gd name="T40" fmla="*/ 32 w 141"/>
                <a:gd name="T41" fmla="*/ 17 h 143"/>
                <a:gd name="T42" fmla="*/ 34 w 141"/>
                <a:gd name="T43" fmla="*/ 17 h 143"/>
                <a:gd name="T44" fmla="*/ 35 w 141"/>
                <a:gd name="T45" fmla="*/ 17 h 143"/>
                <a:gd name="T46" fmla="*/ 36 w 141"/>
                <a:gd name="T47" fmla="*/ 17 h 143"/>
                <a:gd name="T48" fmla="*/ 36 w 141"/>
                <a:gd name="T49" fmla="*/ 18 h 143"/>
                <a:gd name="T50" fmla="*/ 35 w 141"/>
                <a:gd name="T51" fmla="*/ 18 h 143"/>
                <a:gd name="T52" fmla="*/ 35 w 141"/>
                <a:gd name="T53" fmla="*/ 19 h 143"/>
                <a:gd name="T54" fmla="*/ 34 w 141"/>
                <a:gd name="T55" fmla="*/ 19 h 143"/>
                <a:gd name="T56" fmla="*/ 32 w 141"/>
                <a:gd name="T57" fmla="*/ 20 h 143"/>
                <a:gd name="T58" fmla="*/ 29 w 141"/>
                <a:gd name="T59" fmla="*/ 23 h 143"/>
                <a:gd name="T60" fmla="*/ 27 w 141"/>
                <a:gd name="T61" fmla="*/ 24 h 143"/>
                <a:gd name="T62" fmla="*/ 26 w 141"/>
                <a:gd name="T63" fmla="*/ 25 h 143"/>
                <a:gd name="T64" fmla="*/ 24 w 141"/>
                <a:gd name="T65" fmla="*/ 26 h 143"/>
                <a:gd name="T66" fmla="*/ 22 w 141"/>
                <a:gd name="T67" fmla="*/ 28 h 143"/>
                <a:gd name="T68" fmla="*/ 20 w 141"/>
                <a:gd name="T69" fmla="*/ 31 h 143"/>
                <a:gd name="T70" fmla="*/ 18 w 141"/>
                <a:gd name="T71" fmla="*/ 32 h 143"/>
                <a:gd name="T72" fmla="*/ 17 w 141"/>
                <a:gd name="T73" fmla="*/ 33 h 143"/>
                <a:gd name="T74" fmla="*/ 14 w 141"/>
                <a:gd name="T75" fmla="*/ 34 h 143"/>
                <a:gd name="T76" fmla="*/ 11 w 141"/>
                <a:gd name="T77" fmla="*/ 35 h 143"/>
                <a:gd name="T78" fmla="*/ 8 w 141"/>
                <a:gd name="T79" fmla="*/ 36 h 143"/>
                <a:gd name="T80" fmla="*/ 6 w 141"/>
                <a:gd name="T81" fmla="*/ 36 h 143"/>
                <a:gd name="T82" fmla="*/ 5 w 141"/>
                <a:gd name="T83" fmla="*/ 36 h 143"/>
                <a:gd name="T84" fmla="*/ 3 w 141"/>
                <a:gd name="T85" fmla="*/ 35 h 143"/>
                <a:gd name="T86" fmla="*/ 2 w 141"/>
                <a:gd name="T87" fmla="*/ 35 h 143"/>
                <a:gd name="T88" fmla="*/ 1 w 141"/>
                <a:gd name="T89" fmla="*/ 34 h 143"/>
                <a:gd name="T90" fmla="*/ 1 w 141"/>
                <a:gd name="T91" fmla="*/ 33 h 143"/>
                <a:gd name="T92" fmla="*/ 0 w 141"/>
                <a:gd name="T93" fmla="*/ 32 h 143"/>
                <a:gd name="T94" fmla="*/ 0 w 141"/>
                <a:gd name="T95" fmla="*/ 30 h 143"/>
                <a:gd name="T96" fmla="*/ 0 w 141"/>
                <a:gd name="T97" fmla="*/ 28 h 143"/>
                <a:gd name="T98" fmla="*/ 0 w 141"/>
                <a:gd name="T99" fmla="*/ 25 h 143"/>
                <a:gd name="T100" fmla="*/ 1 w 141"/>
                <a:gd name="T101" fmla="*/ 21 h 14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41" h="143">
                  <a:moveTo>
                    <a:pt x="7" y="69"/>
                  </a:moveTo>
                  <a:lnTo>
                    <a:pt x="14" y="52"/>
                  </a:lnTo>
                  <a:lnTo>
                    <a:pt x="17" y="43"/>
                  </a:lnTo>
                  <a:lnTo>
                    <a:pt x="20" y="36"/>
                  </a:lnTo>
                  <a:lnTo>
                    <a:pt x="23" y="28"/>
                  </a:lnTo>
                  <a:lnTo>
                    <a:pt x="26" y="21"/>
                  </a:lnTo>
                  <a:lnTo>
                    <a:pt x="27" y="19"/>
                  </a:lnTo>
                  <a:lnTo>
                    <a:pt x="30" y="15"/>
                  </a:lnTo>
                  <a:lnTo>
                    <a:pt x="31" y="12"/>
                  </a:lnTo>
                  <a:lnTo>
                    <a:pt x="33" y="10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8" y="4"/>
                  </a:lnTo>
                  <a:lnTo>
                    <a:pt x="39" y="3"/>
                  </a:lnTo>
                  <a:lnTo>
                    <a:pt x="41" y="2"/>
                  </a:lnTo>
                  <a:lnTo>
                    <a:pt x="42" y="1"/>
                  </a:lnTo>
                  <a:lnTo>
                    <a:pt x="44" y="1"/>
                  </a:lnTo>
                  <a:lnTo>
                    <a:pt x="47" y="0"/>
                  </a:lnTo>
                  <a:lnTo>
                    <a:pt x="48" y="1"/>
                  </a:lnTo>
                  <a:lnTo>
                    <a:pt x="50" y="1"/>
                  </a:lnTo>
                  <a:lnTo>
                    <a:pt x="52" y="2"/>
                  </a:lnTo>
                  <a:lnTo>
                    <a:pt x="54" y="3"/>
                  </a:lnTo>
                  <a:lnTo>
                    <a:pt x="55" y="4"/>
                  </a:lnTo>
                  <a:lnTo>
                    <a:pt x="57" y="6"/>
                  </a:lnTo>
                  <a:lnTo>
                    <a:pt x="59" y="8"/>
                  </a:lnTo>
                  <a:lnTo>
                    <a:pt x="61" y="10"/>
                  </a:lnTo>
                  <a:lnTo>
                    <a:pt x="66" y="14"/>
                  </a:lnTo>
                  <a:lnTo>
                    <a:pt x="70" y="20"/>
                  </a:lnTo>
                  <a:lnTo>
                    <a:pt x="74" y="26"/>
                  </a:lnTo>
                  <a:lnTo>
                    <a:pt x="78" y="32"/>
                  </a:lnTo>
                  <a:lnTo>
                    <a:pt x="84" y="38"/>
                  </a:lnTo>
                  <a:lnTo>
                    <a:pt x="88" y="44"/>
                  </a:lnTo>
                  <a:lnTo>
                    <a:pt x="94" y="49"/>
                  </a:lnTo>
                  <a:lnTo>
                    <a:pt x="100" y="55"/>
                  </a:lnTo>
                  <a:lnTo>
                    <a:pt x="103" y="58"/>
                  </a:lnTo>
                  <a:lnTo>
                    <a:pt x="106" y="60"/>
                  </a:lnTo>
                  <a:lnTo>
                    <a:pt x="109" y="62"/>
                  </a:lnTo>
                  <a:lnTo>
                    <a:pt x="112" y="63"/>
                  </a:lnTo>
                  <a:lnTo>
                    <a:pt x="116" y="65"/>
                  </a:lnTo>
                  <a:lnTo>
                    <a:pt x="119" y="66"/>
                  </a:lnTo>
                  <a:lnTo>
                    <a:pt x="122" y="67"/>
                  </a:lnTo>
                  <a:lnTo>
                    <a:pt x="126" y="69"/>
                  </a:lnTo>
                  <a:lnTo>
                    <a:pt x="129" y="69"/>
                  </a:lnTo>
                  <a:lnTo>
                    <a:pt x="134" y="69"/>
                  </a:lnTo>
                  <a:lnTo>
                    <a:pt x="137" y="69"/>
                  </a:lnTo>
                  <a:lnTo>
                    <a:pt x="138" y="69"/>
                  </a:lnTo>
                  <a:lnTo>
                    <a:pt x="139" y="69"/>
                  </a:lnTo>
                  <a:lnTo>
                    <a:pt x="140" y="69"/>
                  </a:lnTo>
                  <a:lnTo>
                    <a:pt x="140" y="70"/>
                  </a:lnTo>
                  <a:lnTo>
                    <a:pt x="141" y="70"/>
                  </a:lnTo>
                  <a:lnTo>
                    <a:pt x="140" y="71"/>
                  </a:lnTo>
                  <a:lnTo>
                    <a:pt x="139" y="72"/>
                  </a:lnTo>
                  <a:lnTo>
                    <a:pt x="138" y="73"/>
                  </a:lnTo>
                  <a:lnTo>
                    <a:pt x="137" y="74"/>
                  </a:lnTo>
                  <a:lnTo>
                    <a:pt x="136" y="75"/>
                  </a:lnTo>
                  <a:lnTo>
                    <a:pt x="135" y="76"/>
                  </a:lnTo>
                  <a:lnTo>
                    <a:pt x="130" y="78"/>
                  </a:lnTo>
                  <a:lnTo>
                    <a:pt x="127" y="81"/>
                  </a:lnTo>
                  <a:lnTo>
                    <a:pt x="123" y="83"/>
                  </a:lnTo>
                  <a:lnTo>
                    <a:pt x="114" y="90"/>
                  </a:lnTo>
                  <a:lnTo>
                    <a:pt x="110" y="92"/>
                  </a:lnTo>
                  <a:lnTo>
                    <a:pt x="107" y="95"/>
                  </a:lnTo>
                  <a:lnTo>
                    <a:pt x="104" y="97"/>
                  </a:lnTo>
                  <a:lnTo>
                    <a:pt x="101" y="100"/>
                  </a:lnTo>
                  <a:lnTo>
                    <a:pt x="98" y="102"/>
                  </a:lnTo>
                  <a:lnTo>
                    <a:pt x="95" y="105"/>
                  </a:lnTo>
                  <a:lnTo>
                    <a:pt x="91" y="109"/>
                  </a:lnTo>
                  <a:lnTo>
                    <a:pt x="87" y="113"/>
                  </a:lnTo>
                  <a:lnTo>
                    <a:pt x="83" y="117"/>
                  </a:lnTo>
                  <a:lnTo>
                    <a:pt x="78" y="122"/>
                  </a:lnTo>
                  <a:lnTo>
                    <a:pt x="74" y="125"/>
                  </a:lnTo>
                  <a:lnTo>
                    <a:pt x="72" y="127"/>
                  </a:lnTo>
                  <a:lnTo>
                    <a:pt x="69" y="129"/>
                  </a:lnTo>
                  <a:lnTo>
                    <a:pt x="66" y="130"/>
                  </a:lnTo>
                  <a:lnTo>
                    <a:pt x="63" y="132"/>
                  </a:lnTo>
                  <a:lnTo>
                    <a:pt x="56" y="135"/>
                  </a:lnTo>
                  <a:lnTo>
                    <a:pt x="50" y="137"/>
                  </a:lnTo>
                  <a:lnTo>
                    <a:pt x="42" y="140"/>
                  </a:lnTo>
                  <a:lnTo>
                    <a:pt x="35" y="142"/>
                  </a:lnTo>
                  <a:lnTo>
                    <a:pt x="32" y="142"/>
                  </a:lnTo>
                  <a:lnTo>
                    <a:pt x="27" y="142"/>
                  </a:lnTo>
                  <a:lnTo>
                    <a:pt x="24" y="143"/>
                  </a:lnTo>
                  <a:lnTo>
                    <a:pt x="21" y="143"/>
                  </a:lnTo>
                  <a:lnTo>
                    <a:pt x="18" y="142"/>
                  </a:lnTo>
                  <a:lnTo>
                    <a:pt x="16" y="142"/>
                  </a:lnTo>
                  <a:lnTo>
                    <a:pt x="13" y="141"/>
                  </a:lnTo>
                  <a:lnTo>
                    <a:pt x="11" y="140"/>
                  </a:lnTo>
                  <a:lnTo>
                    <a:pt x="8" y="139"/>
                  </a:lnTo>
                  <a:lnTo>
                    <a:pt x="6" y="136"/>
                  </a:lnTo>
                  <a:lnTo>
                    <a:pt x="5" y="135"/>
                  </a:lnTo>
                  <a:lnTo>
                    <a:pt x="4" y="133"/>
                  </a:lnTo>
                  <a:lnTo>
                    <a:pt x="3" y="131"/>
                  </a:lnTo>
                  <a:lnTo>
                    <a:pt x="2" y="128"/>
                  </a:lnTo>
                  <a:lnTo>
                    <a:pt x="1" y="126"/>
                  </a:lnTo>
                  <a:lnTo>
                    <a:pt x="1" y="123"/>
                  </a:lnTo>
                  <a:lnTo>
                    <a:pt x="0" y="119"/>
                  </a:lnTo>
                  <a:lnTo>
                    <a:pt x="0" y="116"/>
                  </a:lnTo>
                  <a:lnTo>
                    <a:pt x="0" y="113"/>
                  </a:lnTo>
                  <a:lnTo>
                    <a:pt x="1" y="109"/>
                  </a:lnTo>
                  <a:lnTo>
                    <a:pt x="1" y="101"/>
                  </a:lnTo>
                  <a:lnTo>
                    <a:pt x="2" y="94"/>
                  </a:lnTo>
                  <a:lnTo>
                    <a:pt x="4" y="85"/>
                  </a:lnTo>
                  <a:lnTo>
                    <a:pt x="7" y="69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93" name="Freeform 5672"/>
            <p:cNvSpPr>
              <a:spLocks/>
            </p:cNvSpPr>
            <p:nvPr/>
          </p:nvSpPr>
          <p:spPr bwMode="auto">
            <a:xfrm>
              <a:off x="5374" y="1851"/>
              <a:ext cx="38" cy="33"/>
            </a:xfrm>
            <a:custGeom>
              <a:avLst/>
              <a:gdLst>
                <a:gd name="T0" fmla="*/ 8 w 146"/>
                <a:gd name="T1" fmla="*/ 4 h 132"/>
                <a:gd name="T2" fmla="*/ 13 w 146"/>
                <a:gd name="T3" fmla="*/ 8 h 132"/>
                <a:gd name="T4" fmla="*/ 15 w 146"/>
                <a:gd name="T5" fmla="*/ 10 h 132"/>
                <a:gd name="T6" fmla="*/ 18 w 146"/>
                <a:gd name="T7" fmla="*/ 11 h 132"/>
                <a:gd name="T8" fmla="*/ 22 w 146"/>
                <a:gd name="T9" fmla="*/ 13 h 132"/>
                <a:gd name="T10" fmla="*/ 25 w 146"/>
                <a:gd name="T11" fmla="*/ 15 h 132"/>
                <a:gd name="T12" fmla="*/ 29 w 146"/>
                <a:gd name="T13" fmla="*/ 16 h 132"/>
                <a:gd name="T14" fmla="*/ 33 w 146"/>
                <a:gd name="T15" fmla="*/ 18 h 132"/>
                <a:gd name="T16" fmla="*/ 34 w 146"/>
                <a:gd name="T17" fmla="*/ 18 h 132"/>
                <a:gd name="T18" fmla="*/ 36 w 146"/>
                <a:gd name="T19" fmla="*/ 19 h 132"/>
                <a:gd name="T20" fmla="*/ 37 w 146"/>
                <a:gd name="T21" fmla="*/ 20 h 132"/>
                <a:gd name="T22" fmla="*/ 37 w 146"/>
                <a:gd name="T23" fmla="*/ 21 h 132"/>
                <a:gd name="T24" fmla="*/ 38 w 146"/>
                <a:gd name="T25" fmla="*/ 22 h 132"/>
                <a:gd name="T26" fmla="*/ 38 w 146"/>
                <a:gd name="T27" fmla="*/ 23 h 132"/>
                <a:gd name="T28" fmla="*/ 37 w 146"/>
                <a:gd name="T29" fmla="*/ 24 h 132"/>
                <a:gd name="T30" fmla="*/ 37 w 146"/>
                <a:gd name="T31" fmla="*/ 25 h 132"/>
                <a:gd name="T32" fmla="*/ 36 w 146"/>
                <a:gd name="T33" fmla="*/ 26 h 132"/>
                <a:gd name="T34" fmla="*/ 34 w 146"/>
                <a:gd name="T35" fmla="*/ 27 h 132"/>
                <a:gd name="T36" fmla="*/ 33 w 146"/>
                <a:gd name="T37" fmla="*/ 28 h 132"/>
                <a:gd name="T38" fmla="*/ 29 w 146"/>
                <a:gd name="T39" fmla="*/ 31 h 132"/>
                <a:gd name="T40" fmla="*/ 24 w 146"/>
                <a:gd name="T41" fmla="*/ 32 h 132"/>
                <a:gd name="T42" fmla="*/ 22 w 146"/>
                <a:gd name="T43" fmla="*/ 33 h 132"/>
                <a:gd name="T44" fmla="*/ 19 w 146"/>
                <a:gd name="T45" fmla="*/ 33 h 132"/>
                <a:gd name="T46" fmla="*/ 17 w 146"/>
                <a:gd name="T47" fmla="*/ 33 h 132"/>
                <a:gd name="T48" fmla="*/ 15 w 146"/>
                <a:gd name="T49" fmla="*/ 33 h 132"/>
                <a:gd name="T50" fmla="*/ 14 w 146"/>
                <a:gd name="T51" fmla="*/ 33 h 132"/>
                <a:gd name="T52" fmla="*/ 12 w 146"/>
                <a:gd name="T53" fmla="*/ 32 h 132"/>
                <a:gd name="T54" fmla="*/ 9 w 146"/>
                <a:gd name="T55" fmla="*/ 31 h 132"/>
                <a:gd name="T56" fmla="*/ 6 w 146"/>
                <a:gd name="T57" fmla="*/ 29 h 132"/>
                <a:gd name="T58" fmla="*/ 4 w 146"/>
                <a:gd name="T59" fmla="*/ 27 h 132"/>
                <a:gd name="T60" fmla="*/ 2 w 146"/>
                <a:gd name="T61" fmla="*/ 24 h 132"/>
                <a:gd name="T62" fmla="*/ 1 w 146"/>
                <a:gd name="T63" fmla="*/ 22 h 132"/>
                <a:gd name="T64" fmla="*/ 0 w 146"/>
                <a:gd name="T65" fmla="*/ 19 h 132"/>
                <a:gd name="T66" fmla="*/ 0 w 146"/>
                <a:gd name="T67" fmla="*/ 15 h 132"/>
                <a:gd name="T68" fmla="*/ 0 w 146"/>
                <a:gd name="T69" fmla="*/ 12 h 132"/>
                <a:gd name="T70" fmla="*/ 0 w 146"/>
                <a:gd name="T71" fmla="*/ 9 h 132"/>
                <a:gd name="T72" fmla="*/ 1 w 146"/>
                <a:gd name="T73" fmla="*/ 4 h 13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46" h="132">
                  <a:moveTo>
                    <a:pt x="12" y="0"/>
                  </a:moveTo>
                  <a:lnTo>
                    <a:pt x="30" y="16"/>
                  </a:lnTo>
                  <a:lnTo>
                    <a:pt x="39" y="24"/>
                  </a:lnTo>
                  <a:lnTo>
                    <a:pt x="49" y="32"/>
                  </a:lnTo>
                  <a:lnTo>
                    <a:pt x="54" y="35"/>
                  </a:lnTo>
                  <a:lnTo>
                    <a:pt x="59" y="39"/>
                  </a:lnTo>
                  <a:lnTo>
                    <a:pt x="65" y="42"/>
                  </a:lnTo>
                  <a:lnTo>
                    <a:pt x="71" y="45"/>
                  </a:lnTo>
                  <a:lnTo>
                    <a:pt x="76" y="50"/>
                  </a:lnTo>
                  <a:lnTo>
                    <a:pt x="83" y="53"/>
                  </a:lnTo>
                  <a:lnTo>
                    <a:pt x="89" y="56"/>
                  </a:lnTo>
                  <a:lnTo>
                    <a:pt x="96" y="59"/>
                  </a:lnTo>
                  <a:lnTo>
                    <a:pt x="104" y="61"/>
                  </a:lnTo>
                  <a:lnTo>
                    <a:pt x="110" y="65"/>
                  </a:lnTo>
                  <a:lnTo>
                    <a:pt x="118" y="68"/>
                  </a:lnTo>
                  <a:lnTo>
                    <a:pt x="125" y="70"/>
                  </a:lnTo>
                  <a:lnTo>
                    <a:pt x="128" y="72"/>
                  </a:lnTo>
                  <a:lnTo>
                    <a:pt x="131" y="73"/>
                  </a:lnTo>
                  <a:lnTo>
                    <a:pt x="135" y="74"/>
                  </a:lnTo>
                  <a:lnTo>
                    <a:pt x="137" y="76"/>
                  </a:lnTo>
                  <a:lnTo>
                    <a:pt x="139" y="77"/>
                  </a:lnTo>
                  <a:lnTo>
                    <a:pt x="141" y="79"/>
                  </a:lnTo>
                  <a:lnTo>
                    <a:pt x="143" y="82"/>
                  </a:lnTo>
                  <a:lnTo>
                    <a:pt x="144" y="83"/>
                  </a:lnTo>
                  <a:lnTo>
                    <a:pt x="145" y="85"/>
                  </a:lnTo>
                  <a:lnTo>
                    <a:pt x="145" y="87"/>
                  </a:lnTo>
                  <a:lnTo>
                    <a:pt x="146" y="89"/>
                  </a:lnTo>
                  <a:lnTo>
                    <a:pt x="145" y="91"/>
                  </a:lnTo>
                  <a:lnTo>
                    <a:pt x="145" y="93"/>
                  </a:lnTo>
                  <a:lnTo>
                    <a:pt x="144" y="95"/>
                  </a:lnTo>
                  <a:lnTo>
                    <a:pt x="142" y="97"/>
                  </a:lnTo>
                  <a:lnTo>
                    <a:pt x="141" y="101"/>
                  </a:lnTo>
                  <a:lnTo>
                    <a:pt x="139" y="103"/>
                  </a:lnTo>
                  <a:lnTo>
                    <a:pt x="137" y="105"/>
                  </a:lnTo>
                  <a:lnTo>
                    <a:pt x="134" y="107"/>
                  </a:lnTo>
                  <a:lnTo>
                    <a:pt x="131" y="109"/>
                  </a:lnTo>
                  <a:lnTo>
                    <a:pt x="128" y="111"/>
                  </a:lnTo>
                  <a:lnTo>
                    <a:pt x="125" y="113"/>
                  </a:lnTo>
                  <a:lnTo>
                    <a:pt x="118" y="118"/>
                  </a:lnTo>
                  <a:lnTo>
                    <a:pt x="110" y="122"/>
                  </a:lnTo>
                  <a:lnTo>
                    <a:pt x="103" y="125"/>
                  </a:lnTo>
                  <a:lnTo>
                    <a:pt x="94" y="128"/>
                  </a:lnTo>
                  <a:lnTo>
                    <a:pt x="87" y="130"/>
                  </a:lnTo>
                  <a:lnTo>
                    <a:pt x="83" y="131"/>
                  </a:lnTo>
                  <a:lnTo>
                    <a:pt x="78" y="131"/>
                  </a:lnTo>
                  <a:lnTo>
                    <a:pt x="74" y="132"/>
                  </a:lnTo>
                  <a:lnTo>
                    <a:pt x="71" y="132"/>
                  </a:lnTo>
                  <a:lnTo>
                    <a:pt x="67" y="132"/>
                  </a:lnTo>
                  <a:lnTo>
                    <a:pt x="63" y="132"/>
                  </a:lnTo>
                  <a:lnTo>
                    <a:pt x="59" y="131"/>
                  </a:lnTo>
                  <a:lnTo>
                    <a:pt x="55" y="131"/>
                  </a:lnTo>
                  <a:lnTo>
                    <a:pt x="52" y="130"/>
                  </a:lnTo>
                  <a:lnTo>
                    <a:pt x="49" y="129"/>
                  </a:lnTo>
                  <a:lnTo>
                    <a:pt x="46" y="128"/>
                  </a:lnTo>
                  <a:lnTo>
                    <a:pt x="42" y="127"/>
                  </a:lnTo>
                  <a:lnTo>
                    <a:pt x="36" y="124"/>
                  </a:lnTo>
                  <a:lnTo>
                    <a:pt x="30" y="121"/>
                  </a:lnTo>
                  <a:lnTo>
                    <a:pt x="24" y="117"/>
                  </a:lnTo>
                  <a:lnTo>
                    <a:pt x="20" y="112"/>
                  </a:lnTo>
                  <a:lnTo>
                    <a:pt x="16" y="108"/>
                  </a:lnTo>
                  <a:lnTo>
                    <a:pt x="12" y="103"/>
                  </a:lnTo>
                  <a:lnTo>
                    <a:pt x="8" y="97"/>
                  </a:lnTo>
                  <a:lnTo>
                    <a:pt x="5" y="92"/>
                  </a:lnTo>
                  <a:lnTo>
                    <a:pt x="3" y="86"/>
                  </a:lnTo>
                  <a:lnTo>
                    <a:pt x="2" y="81"/>
                  </a:lnTo>
                  <a:lnTo>
                    <a:pt x="1" y="74"/>
                  </a:lnTo>
                  <a:lnTo>
                    <a:pt x="0" y="68"/>
                  </a:lnTo>
                  <a:lnTo>
                    <a:pt x="0" y="61"/>
                  </a:lnTo>
                  <a:lnTo>
                    <a:pt x="0" y="55"/>
                  </a:lnTo>
                  <a:lnTo>
                    <a:pt x="0" y="49"/>
                  </a:lnTo>
                  <a:lnTo>
                    <a:pt x="1" y="41"/>
                  </a:lnTo>
                  <a:lnTo>
                    <a:pt x="1" y="35"/>
                  </a:lnTo>
                  <a:lnTo>
                    <a:pt x="2" y="27"/>
                  </a:lnTo>
                  <a:lnTo>
                    <a:pt x="5" y="14"/>
                  </a:lnTo>
                  <a:lnTo>
                    <a:pt x="7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94" name="Freeform 5673"/>
            <p:cNvSpPr>
              <a:spLocks/>
            </p:cNvSpPr>
            <p:nvPr/>
          </p:nvSpPr>
          <p:spPr bwMode="auto">
            <a:xfrm>
              <a:off x="5425" y="1922"/>
              <a:ext cx="28" cy="31"/>
            </a:xfrm>
            <a:custGeom>
              <a:avLst/>
              <a:gdLst>
                <a:gd name="T0" fmla="*/ 19 w 104"/>
                <a:gd name="T1" fmla="*/ 30 h 117"/>
                <a:gd name="T2" fmla="*/ 22 w 104"/>
                <a:gd name="T3" fmla="*/ 29 h 117"/>
                <a:gd name="T4" fmla="*/ 23 w 104"/>
                <a:gd name="T5" fmla="*/ 27 h 117"/>
                <a:gd name="T6" fmla="*/ 26 w 104"/>
                <a:gd name="T7" fmla="*/ 25 h 117"/>
                <a:gd name="T8" fmla="*/ 27 w 104"/>
                <a:gd name="T9" fmla="*/ 22 h 117"/>
                <a:gd name="T10" fmla="*/ 27 w 104"/>
                <a:gd name="T11" fmla="*/ 19 h 117"/>
                <a:gd name="T12" fmla="*/ 28 w 104"/>
                <a:gd name="T13" fmla="*/ 16 h 117"/>
                <a:gd name="T14" fmla="*/ 28 w 104"/>
                <a:gd name="T15" fmla="*/ 14 h 117"/>
                <a:gd name="T16" fmla="*/ 27 w 104"/>
                <a:gd name="T17" fmla="*/ 11 h 117"/>
                <a:gd name="T18" fmla="*/ 26 w 104"/>
                <a:gd name="T19" fmla="*/ 8 h 117"/>
                <a:gd name="T20" fmla="*/ 24 w 104"/>
                <a:gd name="T21" fmla="*/ 5 h 117"/>
                <a:gd name="T22" fmla="*/ 22 w 104"/>
                <a:gd name="T23" fmla="*/ 3 h 117"/>
                <a:gd name="T24" fmla="*/ 20 w 104"/>
                <a:gd name="T25" fmla="*/ 2 h 117"/>
                <a:gd name="T26" fmla="*/ 18 w 104"/>
                <a:gd name="T27" fmla="*/ 1 h 117"/>
                <a:gd name="T28" fmla="*/ 15 w 104"/>
                <a:gd name="T29" fmla="*/ 0 h 117"/>
                <a:gd name="T30" fmla="*/ 12 w 104"/>
                <a:gd name="T31" fmla="*/ 0 h 117"/>
                <a:gd name="T32" fmla="*/ 10 w 104"/>
                <a:gd name="T33" fmla="*/ 1 h 117"/>
                <a:gd name="T34" fmla="*/ 7 w 104"/>
                <a:gd name="T35" fmla="*/ 3 h 117"/>
                <a:gd name="T36" fmla="*/ 5 w 104"/>
                <a:gd name="T37" fmla="*/ 5 h 117"/>
                <a:gd name="T38" fmla="*/ 3 w 104"/>
                <a:gd name="T39" fmla="*/ 7 h 117"/>
                <a:gd name="T40" fmla="*/ 2 w 104"/>
                <a:gd name="T41" fmla="*/ 10 h 117"/>
                <a:gd name="T42" fmla="*/ 1 w 104"/>
                <a:gd name="T43" fmla="*/ 12 h 117"/>
                <a:gd name="T44" fmla="*/ 0 w 104"/>
                <a:gd name="T45" fmla="*/ 16 h 117"/>
                <a:gd name="T46" fmla="*/ 0 w 104"/>
                <a:gd name="T47" fmla="*/ 18 h 117"/>
                <a:gd name="T48" fmla="*/ 1 w 104"/>
                <a:gd name="T49" fmla="*/ 20 h 117"/>
                <a:gd name="T50" fmla="*/ 1 w 104"/>
                <a:gd name="T51" fmla="*/ 21 h 117"/>
                <a:gd name="T52" fmla="*/ 2 w 104"/>
                <a:gd name="T53" fmla="*/ 22 h 117"/>
                <a:gd name="T54" fmla="*/ 3 w 104"/>
                <a:gd name="T55" fmla="*/ 24 h 117"/>
                <a:gd name="T56" fmla="*/ 6 w 104"/>
                <a:gd name="T57" fmla="*/ 25 h 117"/>
                <a:gd name="T58" fmla="*/ 8 w 104"/>
                <a:gd name="T59" fmla="*/ 26 h 117"/>
                <a:gd name="T60" fmla="*/ 11 w 104"/>
                <a:gd name="T61" fmla="*/ 28 h 117"/>
                <a:gd name="T62" fmla="*/ 14 w 104"/>
                <a:gd name="T63" fmla="*/ 30 h 117"/>
                <a:gd name="T64" fmla="*/ 16 w 104"/>
                <a:gd name="T65" fmla="*/ 31 h 117"/>
                <a:gd name="T66" fmla="*/ 17 w 104"/>
                <a:gd name="T67" fmla="*/ 31 h 117"/>
                <a:gd name="T68" fmla="*/ 18 w 104"/>
                <a:gd name="T69" fmla="*/ 31 h 11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4" h="117">
                  <a:moveTo>
                    <a:pt x="67" y="116"/>
                  </a:moveTo>
                  <a:lnTo>
                    <a:pt x="71" y="115"/>
                  </a:lnTo>
                  <a:lnTo>
                    <a:pt x="76" y="112"/>
                  </a:lnTo>
                  <a:lnTo>
                    <a:pt x="80" y="109"/>
                  </a:lnTo>
                  <a:lnTo>
                    <a:pt x="84" y="106"/>
                  </a:lnTo>
                  <a:lnTo>
                    <a:pt x="87" y="103"/>
                  </a:lnTo>
                  <a:lnTo>
                    <a:pt x="92" y="98"/>
                  </a:lnTo>
                  <a:lnTo>
                    <a:pt x="95" y="93"/>
                  </a:lnTo>
                  <a:lnTo>
                    <a:pt x="97" y="89"/>
                  </a:lnTo>
                  <a:lnTo>
                    <a:pt x="99" y="84"/>
                  </a:lnTo>
                  <a:lnTo>
                    <a:pt x="101" y="78"/>
                  </a:lnTo>
                  <a:lnTo>
                    <a:pt x="102" y="73"/>
                  </a:lnTo>
                  <a:lnTo>
                    <a:pt x="103" y="68"/>
                  </a:lnTo>
                  <a:lnTo>
                    <a:pt x="104" y="62"/>
                  </a:lnTo>
                  <a:lnTo>
                    <a:pt x="104" y="57"/>
                  </a:lnTo>
                  <a:lnTo>
                    <a:pt x="103" y="51"/>
                  </a:lnTo>
                  <a:lnTo>
                    <a:pt x="102" y="45"/>
                  </a:lnTo>
                  <a:lnTo>
                    <a:pt x="101" y="40"/>
                  </a:lnTo>
                  <a:lnTo>
                    <a:pt x="99" y="35"/>
                  </a:lnTo>
                  <a:lnTo>
                    <a:pt x="96" y="29"/>
                  </a:lnTo>
                  <a:lnTo>
                    <a:pt x="93" y="25"/>
                  </a:lnTo>
                  <a:lnTo>
                    <a:pt x="90" y="20"/>
                  </a:lnTo>
                  <a:lnTo>
                    <a:pt x="86" y="16"/>
                  </a:lnTo>
                  <a:lnTo>
                    <a:pt x="82" y="12"/>
                  </a:lnTo>
                  <a:lnTo>
                    <a:pt x="78" y="9"/>
                  </a:lnTo>
                  <a:lnTo>
                    <a:pt x="74" y="6"/>
                  </a:lnTo>
                  <a:lnTo>
                    <a:pt x="69" y="4"/>
                  </a:lnTo>
                  <a:lnTo>
                    <a:pt x="65" y="2"/>
                  </a:lnTo>
                  <a:lnTo>
                    <a:pt x="60" y="1"/>
                  </a:lnTo>
                  <a:lnTo>
                    <a:pt x="56" y="0"/>
                  </a:lnTo>
                  <a:lnTo>
                    <a:pt x="50" y="1"/>
                  </a:lnTo>
                  <a:lnTo>
                    <a:pt x="46" y="1"/>
                  </a:lnTo>
                  <a:lnTo>
                    <a:pt x="41" y="3"/>
                  </a:lnTo>
                  <a:lnTo>
                    <a:pt x="36" y="5"/>
                  </a:lnTo>
                  <a:lnTo>
                    <a:pt x="31" y="7"/>
                  </a:lnTo>
                  <a:lnTo>
                    <a:pt x="27" y="10"/>
                  </a:lnTo>
                  <a:lnTo>
                    <a:pt x="23" y="14"/>
                  </a:lnTo>
                  <a:lnTo>
                    <a:pt x="19" y="18"/>
                  </a:lnTo>
                  <a:lnTo>
                    <a:pt x="15" y="22"/>
                  </a:lnTo>
                  <a:lnTo>
                    <a:pt x="12" y="27"/>
                  </a:lnTo>
                  <a:lnTo>
                    <a:pt x="9" y="32"/>
                  </a:lnTo>
                  <a:lnTo>
                    <a:pt x="7" y="37"/>
                  </a:lnTo>
                  <a:lnTo>
                    <a:pt x="5" y="42"/>
                  </a:lnTo>
                  <a:lnTo>
                    <a:pt x="3" y="47"/>
                  </a:lnTo>
                  <a:lnTo>
                    <a:pt x="1" y="53"/>
                  </a:lnTo>
                  <a:lnTo>
                    <a:pt x="0" y="59"/>
                  </a:lnTo>
                  <a:lnTo>
                    <a:pt x="0" y="64"/>
                  </a:lnTo>
                  <a:lnTo>
                    <a:pt x="0" y="69"/>
                  </a:lnTo>
                  <a:lnTo>
                    <a:pt x="1" y="74"/>
                  </a:lnTo>
                  <a:lnTo>
                    <a:pt x="3" y="76"/>
                  </a:lnTo>
                  <a:lnTo>
                    <a:pt x="4" y="78"/>
                  </a:lnTo>
                  <a:lnTo>
                    <a:pt x="5" y="80"/>
                  </a:lnTo>
                  <a:lnTo>
                    <a:pt x="6" y="82"/>
                  </a:lnTo>
                  <a:lnTo>
                    <a:pt x="7" y="84"/>
                  </a:lnTo>
                  <a:lnTo>
                    <a:pt x="9" y="86"/>
                  </a:lnTo>
                  <a:lnTo>
                    <a:pt x="12" y="89"/>
                  </a:lnTo>
                  <a:lnTo>
                    <a:pt x="16" y="91"/>
                  </a:lnTo>
                  <a:lnTo>
                    <a:pt x="21" y="94"/>
                  </a:lnTo>
                  <a:lnTo>
                    <a:pt x="25" y="96"/>
                  </a:lnTo>
                  <a:lnTo>
                    <a:pt x="29" y="99"/>
                  </a:lnTo>
                  <a:lnTo>
                    <a:pt x="34" y="102"/>
                  </a:lnTo>
                  <a:lnTo>
                    <a:pt x="39" y="105"/>
                  </a:lnTo>
                  <a:lnTo>
                    <a:pt x="48" y="111"/>
                  </a:lnTo>
                  <a:lnTo>
                    <a:pt x="53" y="114"/>
                  </a:lnTo>
                  <a:lnTo>
                    <a:pt x="56" y="115"/>
                  </a:lnTo>
                  <a:lnTo>
                    <a:pt x="58" y="116"/>
                  </a:lnTo>
                  <a:lnTo>
                    <a:pt x="60" y="117"/>
                  </a:lnTo>
                  <a:lnTo>
                    <a:pt x="62" y="117"/>
                  </a:lnTo>
                  <a:lnTo>
                    <a:pt x="64" y="117"/>
                  </a:lnTo>
                  <a:lnTo>
                    <a:pt x="67" y="116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95" name="Freeform 5674"/>
            <p:cNvSpPr>
              <a:spLocks/>
            </p:cNvSpPr>
            <p:nvPr/>
          </p:nvSpPr>
          <p:spPr bwMode="auto">
            <a:xfrm>
              <a:off x="4979" y="1911"/>
              <a:ext cx="35" cy="35"/>
            </a:xfrm>
            <a:custGeom>
              <a:avLst/>
              <a:gdLst>
                <a:gd name="T0" fmla="*/ 33 w 137"/>
                <a:gd name="T1" fmla="*/ 16 h 133"/>
                <a:gd name="T2" fmla="*/ 33 w 137"/>
                <a:gd name="T3" fmla="*/ 14 h 133"/>
                <a:gd name="T4" fmla="*/ 33 w 137"/>
                <a:gd name="T5" fmla="*/ 12 h 133"/>
                <a:gd name="T6" fmla="*/ 32 w 137"/>
                <a:gd name="T7" fmla="*/ 10 h 133"/>
                <a:gd name="T8" fmla="*/ 30 w 137"/>
                <a:gd name="T9" fmla="*/ 7 h 133"/>
                <a:gd name="T10" fmla="*/ 27 w 137"/>
                <a:gd name="T11" fmla="*/ 4 h 133"/>
                <a:gd name="T12" fmla="*/ 24 w 137"/>
                <a:gd name="T13" fmla="*/ 2 h 133"/>
                <a:gd name="T14" fmla="*/ 23 w 137"/>
                <a:gd name="T15" fmla="*/ 1 h 133"/>
                <a:gd name="T16" fmla="*/ 21 w 137"/>
                <a:gd name="T17" fmla="*/ 1 h 133"/>
                <a:gd name="T18" fmla="*/ 19 w 137"/>
                <a:gd name="T19" fmla="*/ 0 h 133"/>
                <a:gd name="T20" fmla="*/ 18 w 137"/>
                <a:gd name="T21" fmla="*/ 0 h 133"/>
                <a:gd name="T22" fmla="*/ 16 w 137"/>
                <a:gd name="T23" fmla="*/ 0 h 133"/>
                <a:gd name="T24" fmla="*/ 14 w 137"/>
                <a:gd name="T25" fmla="*/ 1 h 133"/>
                <a:gd name="T26" fmla="*/ 13 w 137"/>
                <a:gd name="T27" fmla="*/ 1 h 133"/>
                <a:gd name="T28" fmla="*/ 11 w 137"/>
                <a:gd name="T29" fmla="*/ 2 h 133"/>
                <a:gd name="T30" fmla="*/ 8 w 137"/>
                <a:gd name="T31" fmla="*/ 4 h 133"/>
                <a:gd name="T32" fmla="*/ 5 w 137"/>
                <a:gd name="T33" fmla="*/ 6 h 133"/>
                <a:gd name="T34" fmla="*/ 3 w 137"/>
                <a:gd name="T35" fmla="*/ 9 h 133"/>
                <a:gd name="T36" fmla="*/ 1 w 137"/>
                <a:gd name="T37" fmla="*/ 11 h 133"/>
                <a:gd name="T38" fmla="*/ 1 w 137"/>
                <a:gd name="T39" fmla="*/ 13 h 133"/>
                <a:gd name="T40" fmla="*/ 0 w 137"/>
                <a:gd name="T41" fmla="*/ 14 h 133"/>
                <a:gd name="T42" fmla="*/ 0 w 137"/>
                <a:gd name="T43" fmla="*/ 16 h 133"/>
                <a:gd name="T44" fmla="*/ 0 w 137"/>
                <a:gd name="T45" fmla="*/ 17 h 133"/>
                <a:gd name="T46" fmla="*/ 1 w 137"/>
                <a:gd name="T47" fmla="*/ 18 h 133"/>
                <a:gd name="T48" fmla="*/ 1 w 137"/>
                <a:gd name="T49" fmla="*/ 20 h 133"/>
                <a:gd name="T50" fmla="*/ 2 w 137"/>
                <a:gd name="T51" fmla="*/ 21 h 133"/>
                <a:gd name="T52" fmla="*/ 3 w 137"/>
                <a:gd name="T53" fmla="*/ 23 h 133"/>
                <a:gd name="T54" fmla="*/ 5 w 137"/>
                <a:gd name="T55" fmla="*/ 25 h 133"/>
                <a:gd name="T56" fmla="*/ 8 w 137"/>
                <a:gd name="T57" fmla="*/ 27 h 133"/>
                <a:gd name="T58" fmla="*/ 12 w 137"/>
                <a:gd name="T59" fmla="*/ 29 h 133"/>
                <a:gd name="T60" fmla="*/ 15 w 137"/>
                <a:gd name="T61" fmla="*/ 31 h 133"/>
                <a:gd name="T62" fmla="*/ 21 w 137"/>
                <a:gd name="T63" fmla="*/ 33 h 133"/>
                <a:gd name="T64" fmla="*/ 25 w 137"/>
                <a:gd name="T65" fmla="*/ 34 h 133"/>
                <a:gd name="T66" fmla="*/ 28 w 137"/>
                <a:gd name="T67" fmla="*/ 35 h 133"/>
                <a:gd name="T68" fmla="*/ 29 w 137"/>
                <a:gd name="T69" fmla="*/ 35 h 133"/>
                <a:gd name="T70" fmla="*/ 31 w 137"/>
                <a:gd name="T71" fmla="*/ 35 h 133"/>
                <a:gd name="T72" fmla="*/ 32 w 137"/>
                <a:gd name="T73" fmla="*/ 35 h 133"/>
                <a:gd name="T74" fmla="*/ 33 w 137"/>
                <a:gd name="T75" fmla="*/ 34 h 133"/>
                <a:gd name="T76" fmla="*/ 34 w 137"/>
                <a:gd name="T77" fmla="*/ 33 h 133"/>
                <a:gd name="T78" fmla="*/ 34 w 137"/>
                <a:gd name="T79" fmla="*/ 32 h 133"/>
                <a:gd name="T80" fmla="*/ 35 w 137"/>
                <a:gd name="T81" fmla="*/ 31 h 133"/>
                <a:gd name="T82" fmla="*/ 35 w 137"/>
                <a:gd name="T83" fmla="*/ 30 h 133"/>
                <a:gd name="T84" fmla="*/ 35 w 137"/>
                <a:gd name="T85" fmla="*/ 27 h 133"/>
                <a:gd name="T86" fmla="*/ 35 w 137"/>
                <a:gd name="T87" fmla="*/ 23 h 133"/>
                <a:gd name="T88" fmla="*/ 34 w 137"/>
                <a:gd name="T89" fmla="*/ 18 h 13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37" h="133">
                  <a:moveTo>
                    <a:pt x="133" y="62"/>
                  </a:moveTo>
                  <a:lnTo>
                    <a:pt x="131" y="59"/>
                  </a:lnTo>
                  <a:lnTo>
                    <a:pt x="131" y="55"/>
                  </a:lnTo>
                  <a:lnTo>
                    <a:pt x="130" y="52"/>
                  </a:lnTo>
                  <a:lnTo>
                    <a:pt x="129" y="49"/>
                  </a:lnTo>
                  <a:lnTo>
                    <a:pt x="128" y="46"/>
                  </a:lnTo>
                  <a:lnTo>
                    <a:pt x="127" y="43"/>
                  </a:lnTo>
                  <a:lnTo>
                    <a:pt x="124" y="37"/>
                  </a:lnTo>
                  <a:lnTo>
                    <a:pt x="121" y="31"/>
                  </a:lnTo>
                  <a:lnTo>
                    <a:pt x="117" y="26"/>
                  </a:lnTo>
                  <a:lnTo>
                    <a:pt x="111" y="20"/>
                  </a:lnTo>
                  <a:lnTo>
                    <a:pt x="107" y="16"/>
                  </a:lnTo>
                  <a:lnTo>
                    <a:pt x="101" y="12"/>
                  </a:lnTo>
                  <a:lnTo>
                    <a:pt x="95" y="8"/>
                  </a:lnTo>
                  <a:lnTo>
                    <a:pt x="92" y="7"/>
                  </a:lnTo>
                  <a:lnTo>
                    <a:pt x="89" y="4"/>
                  </a:lnTo>
                  <a:lnTo>
                    <a:pt x="86" y="3"/>
                  </a:lnTo>
                  <a:lnTo>
                    <a:pt x="83" y="2"/>
                  </a:lnTo>
                  <a:lnTo>
                    <a:pt x="79" y="1"/>
                  </a:lnTo>
                  <a:lnTo>
                    <a:pt x="76" y="1"/>
                  </a:lnTo>
                  <a:lnTo>
                    <a:pt x="72" y="0"/>
                  </a:lnTo>
                  <a:lnTo>
                    <a:pt x="69" y="0"/>
                  </a:lnTo>
                  <a:lnTo>
                    <a:pt x="66" y="0"/>
                  </a:lnTo>
                  <a:lnTo>
                    <a:pt x="62" y="0"/>
                  </a:lnTo>
                  <a:lnTo>
                    <a:pt x="59" y="1"/>
                  </a:lnTo>
                  <a:lnTo>
                    <a:pt x="56" y="2"/>
                  </a:lnTo>
                  <a:lnTo>
                    <a:pt x="52" y="2"/>
                  </a:lnTo>
                  <a:lnTo>
                    <a:pt x="49" y="3"/>
                  </a:lnTo>
                  <a:lnTo>
                    <a:pt x="46" y="5"/>
                  </a:lnTo>
                  <a:lnTo>
                    <a:pt x="42" y="7"/>
                  </a:lnTo>
                  <a:lnTo>
                    <a:pt x="36" y="10"/>
                  </a:lnTo>
                  <a:lnTo>
                    <a:pt x="31" y="14"/>
                  </a:lnTo>
                  <a:lnTo>
                    <a:pt x="24" y="18"/>
                  </a:lnTo>
                  <a:lnTo>
                    <a:pt x="19" y="24"/>
                  </a:lnTo>
                  <a:lnTo>
                    <a:pt x="15" y="29"/>
                  </a:lnTo>
                  <a:lnTo>
                    <a:pt x="11" y="34"/>
                  </a:lnTo>
                  <a:lnTo>
                    <a:pt x="7" y="39"/>
                  </a:lnTo>
                  <a:lnTo>
                    <a:pt x="5" y="43"/>
                  </a:lnTo>
                  <a:lnTo>
                    <a:pt x="4" y="46"/>
                  </a:lnTo>
                  <a:lnTo>
                    <a:pt x="3" y="49"/>
                  </a:lnTo>
                  <a:lnTo>
                    <a:pt x="2" y="51"/>
                  </a:lnTo>
                  <a:lnTo>
                    <a:pt x="1" y="54"/>
                  </a:lnTo>
                  <a:lnTo>
                    <a:pt x="1" y="57"/>
                  </a:lnTo>
                  <a:lnTo>
                    <a:pt x="1" y="60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2" y="73"/>
                  </a:lnTo>
                  <a:lnTo>
                    <a:pt x="3" y="75"/>
                  </a:lnTo>
                  <a:lnTo>
                    <a:pt x="5" y="78"/>
                  </a:lnTo>
                  <a:lnTo>
                    <a:pt x="6" y="80"/>
                  </a:lnTo>
                  <a:lnTo>
                    <a:pt x="7" y="82"/>
                  </a:lnTo>
                  <a:lnTo>
                    <a:pt x="12" y="87"/>
                  </a:lnTo>
                  <a:lnTo>
                    <a:pt x="16" y="91"/>
                  </a:lnTo>
                  <a:lnTo>
                    <a:pt x="21" y="95"/>
                  </a:lnTo>
                  <a:lnTo>
                    <a:pt x="26" y="99"/>
                  </a:lnTo>
                  <a:lnTo>
                    <a:pt x="33" y="103"/>
                  </a:lnTo>
                  <a:lnTo>
                    <a:pt x="39" y="106"/>
                  </a:lnTo>
                  <a:lnTo>
                    <a:pt x="46" y="109"/>
                  </a:lnTo>
                  <a:lnTo>
                    <a:pt x="53" y="113"/>
                  </a:lnTo>
                  <a:lnTo>
                    <a:pt x="60" y="116"/>
                  </a:lnTo>
                  <a:lnTo>
                    <a:pt x="75" y="122"/>
                  </a:lnTo>
                  <a:lnTo>
                    <a:pt x="83" y="125"/>
                  </a:lnTo>
                  <a:lnTo>
                    <a:pt x="90" y="127"/>
                  </a:lnTo>
                  <a:lnTo>
                    <a:pt x="98" y="130"/>
                  </a:lnTo>
                  <a:lnTo>
                    <a:pt x="105" y="132"/>
                  </a:lnTo>
                  <a:lnTo>
                    <a:pt x="108" y="132"/>
                  </a:lnTo>
                  <a:lnTo>
                    <a:pt x="111" y="133"/>
                  </a:lnTo>
                  <a:lnTo>
                    <a:pt x="114" y="133"/>
                  </a:lnTo>
                  <a:lnTo>
                    <a:pt x="117" y="133"/>
                  </a:lnTo>
                  <a:lnTo>
                    <a:pt x="120" y="133"/>
                  </a:lnTo>
                  <a:lnTo>
                    <a:pt x="122" y="133"/>
                  </a:lnTo>
                  <a:lnTo>
                    <a:pt x="125" y="132"/>
                  </a:lnTo>
                  <a:lnTo>
                    <a:pt x="127" y="132"/>
                  </a:lnTo>
                  <a:lnTo>
                    <a:pt x="129" y="131"/>
                  </a:lnTo>
                  <a:lnTo>
                    <a:pt x="130" y="129"/>
                  </a:lnTo>
                  <a:lnTo>
                    <a:pt x="133" y="127"/>
                  </a:lnTo>
                  <a:lnTo>
                    <a:pt x="134" y="125"/>
                  </a:lnTo>
                  <a:lnTo>
                    <a:pt x="135" y="123"/>
                  </a:lnTo>
                  <a:lnTo>
                    <a:pt x="136" y="121"/>
                  </a:lnTo>
                  <a:lnTo>
                    <a:pt x="136" y="119"/>
                  </a:lnTo>
                  <a:lnTo>
                    <a:pt x="137" y="116"/>
                  </a:lnTo>
                  <a:lnTo>
                    <a:pt x="137" y="114"/>
                  </a:lnTo>
                  <a:lnTo>
                    <a:pt x="137" y="111"/>
                  </a:lnTo>
                  <a:lnTo>
                    <a:pt x="137" y="103"/>
                  </a:lnTo>
                  <a:lnTo>
                    <a:pt x="136" y="97"/>
                  </a:lnTo>
                  <a:lnTo>
                    <a:pt x="136" y="89"/>
                  </a:lnTo>
                  <a:lnTo>
                    <a:pt x="134" y="75"/>
                  </a:lnTo>
                  <a:lnTo>
                    <a:pt x="133" y="68"/>
                  </a:lnTo>
                  <a:lnTo>
                    <a:pt x="133" y="62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96" name="Freeform 5675"/>
            <p:cNvSpPr>
              <a:spLocks/>
            </p:cNvSpPr>
            <p:nvPr/>
          </p:nvSpPr>
          <p:spPr bwMode="auto">
            <a:xfrm>
              <a:off x="5080" y="1935"/>
              <a:ext cx="27" cy="31"/>
            </a:xfrm>
            <a:custGeom>
              <a:avLst/>
              <a:gdLst>
                <a:gd name="T0" fmla="*/ 19 w 103"/>
                <a:gd name="T1" fmla="*/ 30 h 116"/>
                <a:gd name="T2" fmla="*/ 21 w 103"/>
                <a:gd name="T3" fmla="*/ 29 h 116"/>
                <a:gd name="T4" fmla="*/ 23 w 103"/>
                <a:gd name="T5" fmla="*/ 27 h 116"/>
                <a:gd name="T6" fmla="*/ 24 w 103"/>
                <a:gd name="T7" fmla="*/ 25 h 116"/>
                <a:gd name="T8" fmla="*/ 26 w 103"/>
                <a:gd name="T9" fmla="*/ 22 h 116"/>
                <a:gd name="T10" fmla="*/ 27 w 103"/>
                <a:gd name="T11" fmla="*/ 19 h 116"/>
                <a:gd name="T12" fmla="*/ 27 w 103"/>
                <a:gd name="T13" fmla="*/ 16 h 116"/>
                <a:gd name="T14" fmla="*/ 27 w 103"/>
                <a:gd name="T15" fmla="*/ 14 h 116"/>
                <a:gd name="T16" fmla="*/ 26 w 103"/>
                <a:gd name="T17" fmla="*/ 10 h 116"/>
                <a:gd name="T18" fmla="*/ 25 w 103"/>
                <a:gd name="T19" fmla="*/ 7 h 116"/>
                <a:gd name="T20" fmla="*/ 23 w 103"/>
                <a:gd name="T21" fmla="*/ 5 h 116"/>
                <a:gd name="T22" fmla="*/ 21 w 103"/>
                <a:gd name="T23" fmla="*/ 3 h 116"/>
                <a:gd name="T24" fmla="*/ 19 w 103"/>
                <a:gd name="T25" fmla="*/ 1 h 116"/>
                <a:gd name="T26" fmla="*/ 17 w 103"/>
                <a:gd name="T27" fmla="*/ 0 h 116"/>
                <a:gd name="T28" fmla="*/ 14 w 103"/>
                <a:gd name="T29" fmla="*/ 0 h 116"/>
                <a:gd name="T30" fmla="*/ 12 w 103"/>
                <a:gd name="T31" fmla="*/ 0 h 116"/>
                <a:gd name="T32" fmla="*/ 9 w 103"/>
                <a:gd name="T33" fmla="*/ 1 h 116"/>
                <a:gd name="T34" fmla="*/ 7 w 103"/>
                <a:gd name="T35" fmla="*/ 2 h 116"/>
                <a:gd name="T36" fmla="*/ 5 w 103"/>
                <a:gd name="T37" fmla="*/ 5 h 116"/>
                <a:gd name="T38" fmla="*/ 3 w 103"/>
                <a:gd name="T39" fmla="*/ 7 h 116"/>
                <a:gd name="T40" fmla="*/ 1 w 103"/>
                <a:gd name="T41" fmla="*/ 10 h 116"/>
                <a:gd name="T42" fmla="*/ 1 w 103"/>
                <a:gd name="T43" fmla="*/ 12 h 116"/>
                <a:gd name="T44" fmla="*/ 0 w 103"/>
                <a:gd name="T45" fmla="*/ 16 h 116"/>
                <a:gd name="T46" fmla="*/ 0 w 103"/>
                <a:gd name="T47" fmla="*/ 18 h 116"/>
                <a:gd name="T48" fmla="*/ 0 w 103"/>
                <a:gd name="T49" fmla="*/ 20 h 116"/>
                <a:gd name="T50" fmla="*/ 1 w 103"/>
                <a:gd name="T51" fmla="*/ 21 h 116"/>
                <a:gd name="T52" fmla="*/ 2 w 103"/>
                <a:gd name="T53" fmla="*/ 22 h 116"/>
                <a:gd name="T54" fmla="*/ 3 w 103"/>
                <a:gd name="T55" fmla="*/ 24 h 116"/>
                <a:gd name="T56" fmla="*/ 5 w 103"/>
                <a:gd name="T57" fmla="*/ 25 h 116"/>
                <a:gd name="T58" fmla="*/ 8 w 103"/>
                <a:gd name="T59" fmla="*/ 26 h 116"/>
                <a:gd name="T60" fmla="*/ 10 w 103"/>
                <a:gd name="T61" fmla="*/ 28 h 116"/>
                <a:gd name="T62" fmla="*/ 14 w 103"/>
                <a:gd name="T63" fmla="*/ 30 h 116"/>
                <a:gd name="T64" fmla="*/ 15 w 103"/>
                <a:gd name="T65" fmla="*/ 31 h 116"/>
                <a:gd name="T66" fmla="*/ 16 w 103"/>
                <a:gd name="T67" fmla="*/ 31 h 116"/>
                <a:gd name="T68" fmla="*/ 17 w 103"/>
                <a:gd name="T69" fmla="*/ 31 h 11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3" h="116">
                  <a:moveTo>
                    <a:pt x="66" y="116"/>
                  </a:moveTo>
                  <a:lnTo>
                    <a:pt x="71" y="114"/>
                  </a:lnTo>
                  <a:lnTo>
                    <a:pt x="75" y="111"/>
                  </a:lnTo>
                  <a:lnTo>
                    <a:pt x="80" y="109"/>
                  </a:lnTo>
                  <a:lnTo>
                    <a:pt x="83" y="105"/>
                  </a:lnTo>
                  <a:lnTo>
                    <a:pt x="87" y="101"/>
                  </a:lnTo>
                  <a:lnTo>
                    <a:pt x="90" y="97"/>
                  </a:lnTo>
                  <a:lnTo>
                    <a:pt x="93" y="93"/>
                  </a:lnTo>
                  <a:lnTo>
                    <a:pt x="97" y="88"/>
                  </a:lnTo>
                  <a:lnTo>
                    <a:pt x="99" y="82"/>
                  </a:lnTo>
                  <a:lnTo>
                    <a:pt x="101" y="78"/>
                  </a:lnTo>
                  <a:lnTo>
                    <a:pt x="102" y="72"/>
                  </a:lnTo>
                  <a:lnTo>
                    <a:pt x="103" y="66"/>
                  </a:lnTo>
                  <a:lnTo>
                    <a:pt x="103" y="61"/>
                  </a:lnTo>
                  <a:lnTo>
                    <a:pt x="103" y="56"/>
                  </a:lnTo>
                  <a:lnTo>
                    <a:pt x="103" y="51"/>
                  </a:lnTo>
                  <a:lnTo>
                    <a:pt x="102" y="44"/>
                  </a:lnTo>
                  <a:lnTo>
                    <a:pt x="100" y="39"/>
                  </a:lnTo>
                  <a:lnTo>
                    <a:pt x="98" y="34"/>
                  </a:lnTo>
                  <a:lnTo>
                    <a:pt x="96" y="28"/>
                  </a:lnTo>
                  <a:lnTo>
                    <a:pt x="92" y="24"/>
                  </a:lnTo>
                  <a:lnTo>
                    <a:pt x="89" y="20"/>
                  </a:lnTo>
                  <a:lnTo>
                    <a:pt x="85" y="16"/>
                  </a:lnTo>
                  <a:lnTo>
                    <a:pt x="82" y="11"/>
                  </a:lnTo>
                  <a:lnTo>
                    <a:pt x="78" y="8"/>
                  </a:lnTo>
                  <a:lnTo>
                    <a:pt x="73" y="5"/>
                  </a:lnTo>
                  <a:lnTo>
                    <a:pt x="68" y="3"/>
                  </a:lnTo>
                  <a:lnTo>
                    <a:pt x="64" y="1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5" y="1"/>
                  </a:lnTo>
                  <a:lnTo>
                    <a:pt x="40" y="2"/>
                  </a:lnTo>
                  <a:lnTo>
                    <a:pt x="35" y="4"/>
                  </a:lnTo>
                  <a:lnTo>
                    <a:pt x="31" y="6"/>
                  </a:lnTo>
                  <a:lnTo>
                    <a:pt x="27" y="9"/>
                  </a:lnTo>
                  <a:lnTo>
                    <a:pt x="22" y="13"/>
                  </a:lnTo>
                  <a:lnTo>
                    <a:pt x="18" y="17"/>
                  </a:lnTo>
                  <a:lnTo>
                    <a:pt x="15" y="21"/>
                  </a:lnTo>
                  <a:lnTo>
                    <a:pt x="12" y="26"/>
                  </a:lnTo>
                  <a:lnTo>
                    <a:pt x="9" y="30"/>
                  </a:lnTo>
                  <a:lnTo>
                    <a:pt x="5" y="36"/>
                  </a:lnTo>
                  <a:lnTo>
                    <a:pt x="3" y="41"/>
                  </a:lnTo>
                  <a:lnTo>
                    <a:pt x="2" y="46"/>
                  </a:lnTo>
                  <a:lnTo>
                    <a:pt x="1" y="53"/>
                  </a:lnTo>
                  <a:lnTo>
                    <a:pt x="0" y="58"/>
                  </a:lnTo>
                  <a:lnTo>
                    <a:pt x="0" y="63"/>
                  </a:lnTo>
                  <a:lnTo>
                    <a:pt x="0" y="69"/>
                  </a:lnTo>
                  <a:lnTo>
                    <a:pt x="1" y="73"/>
                  </a:lnTo>
                  <a:lnTo>
                    <a:pt x="1" y="75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4" y="81"/>
                  </a:lnTo>
                  <a:lnTo>
                    <a:pt x="6" y="83"/>
                  </a:lnTo>
                  <a:lnTo>
                    <a:pt x="8" y="84"/>
                  </a:lnTo>
                  <a:lnTo>
                    <a:pt x="11" y="88"/>
                  </a:lnTo>
                  <a:lnTo>
                    <a:pt x="15" y="91"/>
                  </a:lnTo>
                  <a:lnTo>
                    <a:pt x="19" y="93"/>
                  </a:lnTo>
                  <a:lnTo>
                    <a:pt x="23" y="95"/>
                  </a:lnTo>
                  <a:lnTo>
                    <a:pt x="29" y="98"/>
                  </a:lnTo>
                  <a:lnTo>
                    <a:pt x="33" y="100"/>
                  </a:lnTo>
                  <a:lnTo>
                    <a:pt x="38" y="104"/>
                  </a:lnTo>
                  <a:lnTo>
                    <a:pt x="48" y="111"/>
                  </a:lnTo>
                  <a:lnTo>
                    <a:pt x="52" y="113"/>
                  </a:lnTo>
                  <a:lnTo>
                    <a:pt x="54" y="115"/>
                  </a:lnTo>
                  <a:lnTo>
                    <a:pt x="56" y="116"/>
                  </a:lnTo>
                  <a:lnTo>
                    <a:pt x="60" y="116"/>
                  </a:lnTo>
                  <a:lnTo>
                    <a:pt x="62" y="116"/>
                  </a:lnTo>
                  <a:lnTo>
                    <a:pt x="64" y="116"/>
                  </a:lnTo>
                  <a:lnTo>
                    <a:pt x="66" y="116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97" name="Freeform 5676"/>
            <p:cNvSpPr>
              <a:spLocks/>
            </p:cNvSpPr>
            <p:nvPr/>
          </p:nvSpPr>
          <p:spPr bwMode="auto">
            <a:xfrm>
              <a:off x="5202" y="1931"/>
              <a:ext cx="28" cy="30"/>
            </a:xfrm>
            <a:custGeom>
              <a:avLst/>
              <a:gdLst>
                <a:gd name="T0" fmla="*/ 19 w 104"/>
                <a:gd name="T1" fmla="*/ 29 h 117"/>
                <a:gd name="T2" fmla="*/ 22 w 104"/>
                <a:gd name="T3" fmla="*/ 28 h 117"/>
                <a:gd name="T4" fmla="*/ 23 w 104"/>
                <a:gd name="T5" fmla="*/ 26 h 117"/>
                <a:gd name="T6" fmla="*/ 26 w 104"/>
                <a:gd name="T7" fmla="*/ 24 h 117"/>
                <a:gd name="T8" fmla="*/ 27 w 104"/>
                <a:gd name="T9" fmla="*/ 21 h 117"/>
                <a:gd name="T10" fmla="*/ 27 w 104"/>
                <a:gd name="T11" fmla="*/ 19 h 117"/>
                <a:gd name="T12" fmla="*/ 28 w 104"/>
                <a:gd name="T13" fmla="*/ 16 h 117"/>
                <a:gd name="T14" fmla="*/ 28 w 104"/>
                <a:gd name="T15" fmla="*/ 13 h 117"/>
                <a:gd name="T16" fmla="*/ 27 w 104"/>
                <a:gd name="T17" fmla="*/ 10 h 117"/>
                <a:gd name="T18" fmla="*/ 26 w 104"/>
                <a:gd name="T19" fmla="*/ 7 h 117"/>
                <a:gd name="T20" fmla="*/ 24 w 104"/>
                <a:gd name="T21" fmla="*/ 5 h 117"/>
                <a:gd name="T22" fmla="*/ 22 w 104"/>
                <a:gd name="T23" fmla="*/ 3 h 117"/>
                <a:gd name="T24" fmla="*/ 20 w 104"/>
                <a:gd name="T25" fmla="*/ 2 h 117"/>
                <a:gd name="T26" fmla="*/ 18 w 104"/>
                <a:gd name="T27" fmla="*/ 1 h 117"/>
                <a:gd name="T28" fmla="*/ 15 w 104"/>
                <a:gd name="T29" fmla="*/ 0 h 117"/>
                <a:gd name="T30" fmla="*/ 12 w 104"/>
                <a:gd name="T31" fmla="*/ 0 h 117"/>
                <a:gd name="T32" fmla="*/ 10 w 104"/>
                <a:gd name="T33" fmla="*/ 1 h 117"/>
                <a:gd name="T34" fmla="*/ 7 w 104"/>
                <a:gd name="T35" fmla="*/ 3 h 117"/>
                <a:gd name="T36" fmla="*/ 5 w 104"/>
                <a:gd name="T37" fmla="*/ 5 h 117"/>
                <a:gd name="T38" fmla="*/ 3 w 104"/>
                <a:gd name="T39" fmla="*/ 7 h 117"/>
                <a:gd name="T40" fmla="*/ 2 w 104"/>
                <a:gd name="T41" fmla="*/ 9 h 117"/>
                <a:gd name="T42" fmla="*/ 1 w 104"/>
                <a:gd name="T43" fmla="*/ 12 h 117"/>
                <a:gd name="T44" fmla="*/ 0 w 104"/>
                <a:gd name="T45" fmla="*/ 15 h 117"/>
                <a:gd name="T46" fmla="*/ 0 w 104"/>
                <a:gd name="T47" fmla="*/ 18 h 117"/>
                <a:gd name="T48" fmla="*/ 1 w 104"/>
                <a:gd name="T49" fmla="*/ 19 h 117"/>
                <a:gd name="T50" fmla="*/ 1 w 104"/>
                <a:gd name="T51" fmla="*/ 21 h 117"/>
                <a:gd name="T52" fmla="*/ 2 w 104"/>
                <a:gd name="T53" fmla="*/ 21 h 117"/>
                <a:gd name="T54" fmla="*/ 3 w 104"/>
                <a:gd name="T55" fmla="*/ 23 h 117"/>
                <a:gd name="T56" fmla="*/ 5 w 104"/>
                <a:gd name="T57" fmla="*/ 24 h 117"/>
                <a:gd name="T58" fmla="*/ 8 w 104"/>
                <a:gd name="T59" fmla="*/ 25 h 117"/>
                <a:gd name="T60" fmla="*/ 10 w 104"/>
                <a:gd name="T61" fmla="*/ 27 h 117"/>
                <a:gd name="T62" fmla="*/ 14 w 104"/>
                <a:gd name="T63" fmla="*/ 29 h 117"/>
                <a:gd name="T64" fmla="*/ 15 w 104"/>
                <a:gd name="T65" fmla="*/ 30 h 117"/>
                <a:gd name="T66" fmla="*/ 17 w 104"/>
                <a:gd name="T67" fmla="*/ 30 h 117"/>
                <a:gd name="T68" fmla="*/ 18 w 104"/>
                <a:gd name="T69" fmla="*/ 30 h 11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4" h="117">
                  <a:moveTo>
                    <a:pt x="67" y="116"/>
                  </a:moveTo>
                  <a:lnTo>
                    <a:pt x="71" y="114"/>
                  </a:lnTo>
                  <a:lnTo>
                    <a:pt x="75" y="112"/>
                  </a:lnTo>
                  <a:lnTo>
                    <a:pt x="80" y="109"/>
                  </a:lnTo>
                  <a:lnTo>
                    <a:pt x="84" y="106"/>
                  </a:lnTo>
                  <a:lnTo>
                    <a:pt x="87" y="101"/>
                  </a:lnTo>
                  <a:lnTo>
                    <a:pt x="91" y="98"/>
                  </a:lnTo>
                  <a:lnTo>
                    <a:pt x="95" y="93"/>
                  </a:lnTo>
                  <a:lnTo>
                    <a:pt x="97" y="89"/>
                  </a:lnTo>
                  <a:lnTo>
                    <a:pt x="99" y="83"/>
                  </a:lnTo>
                  <a:lnTo>
                    <a:pt x="101" y="78"/>
                  </a:lnTo>
                  <a:lnTo>
                    <a:pt x="102" y="73"/>
                  </a:lnTo>
                  <a:lnTo>
                    <a:pt x="103" y="67"/>
                  </a:lnTo>
                  <a:lnTo>
                    <a:pt x="104" y="62"/>
                  </a:lnTo>
                  <a:lnTo>
                    <a:pt x="104" y="56"/>
                  </a:lnTo>
                  <a:lnTo>
                    <a:pt x="103" y="50"/>
                  </a:lnTo>
                  <a:lnTo>
                    <a:pt x="102" y="45"/>
                  </a:lnTo>
                  <a:lnTo>
                    <a:pt x="101" y="40"/>
                  </a:lnTo>
                  <a:lnTo>
                    <a:pt x="99" y="35"/>
                  </a:lnTo>
                  <a:lnTo>
                    <a:pt x="96" y="29"/>
                  </a:lnTo>
                  <a:lnTo>
                    <a:pt x="92" y="24"/>
                  </a:lnTo>
                  <a:lnTo>
                    <a:pt x="89" y="20"/>
                  </a:lnTo>
                  <a:lnTo>
                    <a:pt x="86" y="15"/>
                  </a:lnTo>
                  <a:lnTo>
                    <a:pt x="82" y="12"/>
                  </a:lnTo>
                  <a:lnTo>
                    <a:pt x="78" y="8"/>
                  </a:lnTo>
                  <a:lnTo>
                    <a:pt x="73" y="6"/>
                  </a:lnTo>
                  <a:lnTo>
                    <a:pt x="69" y="3"/>
                  </a:lnTo>
                  <a:lnTo>
                    <a:pt x="65" y="2"/>
                  </a:lnTo>
                  <a:lnTo>
                    <a:pt x="60" y="1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6" y="1"/>
                  </a:lnTo>
                  <a:lnTo>
                    <a:pt x="40" y="3"/>
                  </a:lnTo>
                  <a:lnTo>
                    <a:pt x="36" y="5"/>
                  </a:lnTo>
                  <a:lnTo>
                    <a:pt x="31" y="7"/>
                  </a:lnTo>
                  <a:lnTo>
                    <a:pt x="27" y="10"/>
                  </a:lnTo>
                  <a:lnTo>
                    <a:pt x="22" y="13"/>
                  </a:lnTo>
                  <a:lnTo>
                    <a:pt x="19" y="18"/>
                  </a:lnTo>
                  <a:lnTo>
                    <a:pt x="15" y="22"/>
                  </a:lnTo>
                  <a:lnTo>
                    <a:pt x="12" y="26"/>
                  </a:lnTo>
                  <a:lnTo>
                    <a:pt x="9" y="31"/>
                  </a:lnTo>
                  <a:lnTo>
                    <a:pt x="7" y="37"/>
                  </a:lnTo>
                  <a:lnTo>
                    <a:pt x="4" y="42"/>
                  </a:lnTo>
                  <a:lnTo>
                    <a:pt x="2" y="47"/>
                  </a:lnTo>
                  <a:lnTo>
                    <a:pt x="1" y="53"/>
                  </a:lnTo>
                  <a:lnTo>
                    <a:pt x="0" y="58"/>
                  </a:lnTo>
                  <a:lnTo>
                    <a:pt x="0" y="63"/>
                  </a:lnTo>
                  <a:lnTo>
                    <a:pt x="0" y="69"/>
                  </a:lnTo>
                  <a:lnTo>
                    <a:pt x="1" y="74"/>
                  </a:lnTo>
                  <a:lnTo>
                    <a:pt x="2" y="76"/>
                  </a:lnTo>
                  <a:lnTo>
                    <a:pt x="3" y="78"/>
                  </a:lnTo>
                  <a:lnTo>
                    <a:pt x="4" y="80"/>
                  </a:lnTo>
                  <a:lnTo>
                    <a:pt x="5" y="82"/>
                  </a:lnTo>
                  <a:lnTo>
                    <a:pt x="7" y="83"/>
                  </a:lnTo>
                  <a:lnTo>
                    <a:pt x="9" y="85"/>
                  </a:lnTo>
                  <a:lnTo>
                    <a:pt x="12" y="89"/>
                  </a:lnTo>
                  <a:lnTo>
                    <a:pt x="16" y="91"/>
                  </a:lnTo>
                  <a:lnTo>
                    <a:pt x="20" y="94"/>
                  </a:lnTo>
                  <a:lnTo>
                    <a:pt x="25" y="96"/>
                  </a:lnTo>
                  <a:lnTo>
                    <a:pt x="29" y="98"/>
                  </a:lnTo>
                  <a:lnTo>
                    <a:pt x="34" y="101"/>
                  </a:lnTo>
                  <a:lnTo>
                    <a:pt x="38" y="105"/>
                  </a:lnTo>
                  <a:lnTo>
                    <a:pt x="48" y="111"/>
                  </a:lnTo>
                  <a:lnTo>
                    <a:pt x="53" y="114"/>
                  </a:lnTo>
                  <a:lnTo>
                    <a:pt x="55" y="115"/>
                  </a:lnTo>
                  <a:lnTo>
                    <a:pt x="57" y="116"/>
                  </a:lnTo>
                  <a:lnTo>
                    <a:pt x="60" y="117"/>
                  </a:lnTo>
                  <a:lnTo>
                    <a:pt x="62" y="117"/>
                  </a:lnTo>
                  <a:lnTo>
                    <a:pt x="64" y="117"/>
                  </a:lnTo>
                  <a:lnTo>
                    <a:pt x="67" y="116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98" name="Line 5677"/>
            <p:cNvSpPr>
              <a:spLocks noChangeShapeType="1"/>
            </p:cNvSpPr>
            <p:nvPr/>
          </p:nvSpPr>
          <p:spPr bwMode="auto">
            <a:xfrm flipV="1">
              <a:off x="4890" y="1648"/>
              <a:ext cx="93" cy="9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599" name="Line 5678"/>
            <p:cNvSpPr>
              <a:spLocks noChangeShapeType="1"/>
            </p:cNvSpPr>
            <p:nvPr/>
          </p:nvSpPr>
          <p:spPr bwMode="auto">
            <a:xfrm flipV="1">
              <a:off x="4890" y="1648"/>
              <a:ext cx="190" cy="1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00" name="Line 5679"/>
            <p:cNvSpPr>
              <a:spLocks noChangeShapeType="1"/>
            </p:cNvSpPr>
            <p:nvPr/>
          </p:nvSpPr>
          <p:spPr bwMode="auto">
            <a:xfrm flipV="1">
              <a:off x="4890" y="1741"/>
              <a:ext cx="193" cy="19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01" name="Line 5680"/>
            <p:cNvSpPr>
              <a:spLocks noChangeShapeType="1"/>
            </p:cNvSpPr>
            <p:nvPr/>
          </p:nvSpPr>
          <p:spPr bwMode="auto">
            <a:xfrm flipV="1">
              <a:off x="5114" y="1648"/>
              <a:ext cx="63" cy="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02" name="Line 5681"/>
            <p:cNvSpPr>
              <a:spLocks noChangeShapeType="1"/>
            </p:cNvSpPr>
            <p:nvPr/>
          </p:nvSpPr>
          <p:spPr bwMode="auto">
            <a:xfrm flipV="1">
              <a:off x="4928" y="1937"/>
              <a:ext cx="58" cy="5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03" name="Line 5682"/>
            <p:cNvSpPr>
              <a:spLocks noChangeShapeType="1"/>
            </p:cNvSpPr>
            <p:nvPr/>
          </p:nvSpPr>
          <p:spPr bwMode="auto">
            <a:xfrm flipV="1">
              <a:off x="5007" y="1648"/>
              <a:ext cx="266" cy="26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04" name="Line 5683"/>
            <p:cNvSpPr>
              <a:spLocks noChangeShapeType="1"/>
            </p:cNvSpPr>
            <p:nvPr/>
          </p:nvSpPr>
          <p:spPr bwMode="auto">
            <a:xfrm flipV="1">
              <a:off x="5025" y="1648"/>
              <a:ext cx="347" cy="3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05" name="Line 5684"/>
            <p:cNvSpPr>
              <a:spLocks noChangeShapeType="1"/>
            </p:cNvSpPr>
            <p:nvPr/>
          </p:nvSpPr>
          <p:spPr bwMode="auto">
            <a:xfrm flipV="1">
              <a:off x="5122" y="1648"/>
              <a:ext cx="347" cy="3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06" name="Line 5685"/>
            <p:cNvSpPr>
              <a:spLocks noChangeShapeType="1"/>
            </p:cNvSpPr>
            <p:nvPr/>
          </p:nvSpPr>
          <p:spPr bwMode="auto">
            <a:xfrm flipV="1">
              <a:off x="5219" y="1719"/>
              <a:ext cx="277" cy="27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07" name="Line 5686"/>
            <p:cNvSpPr>
              <a:spLocks noChangeShapeType="1"/>
            </p:cNvSpPr>
            <p:nvPr/>
          </p:nvSpPr>
          <p:spPr bwMode="auto">
            <a:xfrm flipV="1">
              <a:off x="5317" y="1988"/>
              <a:ext cx="8" cy="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08" name="Line 5687"/>
            <p:cNvSpPr>
              <a:spLocks noChangeShapeType="1"/>
            </p:cNvSpPr>
            <p:nvPr/>
          </p:nvSpPr>
          <p:spPr bwMode="auto">
            <a:xfrm flipV="1">
              <a:off x="5496" y="1800"/>
              <a:ext cx="15" cy="1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09" name="Line 5688"/>
            <p:cNvSpPr>
              <a:spLocks noChangeShapeType="1"/>
            </p:cNvSpPr>
            <p:nvPr/>
          </p:nvSpPr>
          <p:spPr bwMode="auto">
            <a:xfrm flipV="1">
              <a:off x="5345" y="1816"/>
              <a:ext cx="151" cy="1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10" name="Line 5689"/>
            <p:cNvSpPr>
              <a:spLocks noChangeShapeType="1"/>
            </p:cNvSpPr>
            <p:nvPr/>
          </p:nvSpPr>
          <p:spPr bwMode="auto">
            <a:xfrm flipV="1">
              <a:off x="5414" y="1913"/>
              <a:ext cx="82" cy="8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11" name="Line 5690"/>
            <p:cNvSpPr>
              <a:spLocks noChangeShapeType="1"/>
            </p:cNvSpPr>
            <p:nvPr/>
          </p:nvSpPr>
          <p:spPr bwMode="auto">
            <a:xfrm>
              <a:off x="3380" y="1745"/>
              <a:ext cx="0" cy="2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12" name="Line 5691"/>
            <p:cNvSpPr>
              <a:spLocks noChangeShapeType="1"/>
            </p:cNvSpPr>
            <p:nvPr/>
          </p:nvSpPr>
          <p:spPr bwMode="auto">
            <a:xfrm>
              <a:off x="3424" y="1763"/>
              <a:ext cx="0" cy="17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13" name="Line 5692"/>
            <p:cNvSpPr>
              <a:spLocks noChangeShapeType="1"/>
            </p:cNvSpPr>
            <p:nvPr/>
          </p:nvSpPr>
          <p:spPr bwMode="auto">
            <a:xfrm>
              <a:off x="3466" y="1783"/>
              <a:ext cx="0" cy="13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14" name="Line 5693"/>
            <p:cNvSpPr>
              <a:spLocks noChangeShapeType="1"/>
            </p:cNvSpPr>
            <p:nvPr/>
          </p:nvSpPr>
          <p:spPr bwMode="auto">
            <a:xfrm>
              <a:off x="3510" y="1802"/>
              <a:ext cx="0" cy="9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15" name="Line 5694"/>
            <p:cNvSpPr>
              <a:spLocks noChangeShapeType="1"/>
            </p:cNvSpPr>
            <p:nvPr/>
          </p:nvSpPr>
          <p:spPr bwMode="auto">
            <a:xfrm>
              <a:off x="3553" y="1822"/>
              <a:ext cx="0" cy="5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16" name="Line 5695"/>
            <p:cNvSpPr>
              <a:spLocks noChangeShapeType="1"/>
            </p:cNvSpPr>
            <p:nvPr/>
          </p:nvSpPr>
          <p:spPr bwMode="auto">
            <a:xfrm>
              <a:off x="3595" y="1840"/>
              <a:ext cx="0" cy="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17" name="Line 5696"/>
            <p:cNvSpPr>
              <a:spLocks noChangeShapeType="1"/>
            </p:cNvSpPr>
            <p:nvPr/>
          </p:nvSpPr>
          <p:spPr bwMode="auto">
            <a:xfrm>
              <a:off x="3639" y="1840"/>
              <a:ext cx="0" cy="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18" name="Line 5697"/>
            <p:cNvSpPr>
              <a:spLocks noChangeShapeType="1"/>
            </p:cNvSpPr>
            <p:nvPr/>
          </p:nvSpPr>
          <p:spPr bwMode="auto">
            <a:xfrm>
              <a:off x="3683" y="1822"/>
              <a:ext cx="0" cy="5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19" name="Line 5698"/>
            <p:cNvSpPr>
              <a:spLocks noChangeShapeType="1"/>
            </p:cNvSpPr>
            <p:nvPr/>
          </p:nvSpPr>
          <p:spPr bwMode="auto">
            <a:xfrm>
              <a:off x="3727" y="1802"/>
              <a:ext cx="0" cy="9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20" name="Line 5699"/>
            <p:cNvSpPr>
              <a:spLocks noChangeShapeType="1"/>
            </p:cNvSpPr>
            <p:nvPr/>
          </p:nvSpPr>
          <p:spPr bwMode="auto">
            <a:xfrm>
              <a:off x="3769" y="1783"/>
              <a:ext cx="0" cy="13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21" name="Line 5700"/>
            <p:cNvSpPr>
              <a:spLocks noChangeShapeType="1"/>
            </p:cNvSpPr>
            <p:nvPr/>
          </p:nvSpPr>
          <p:spPr bwMode="auto">
            <a:xfrm>
              <a:off x="3813" y="1763"/>
              <a:ext cx="0" cy="17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22" name="Line 5701"/>
            <p:cNvSpPr>
              <a:spLocks noChangeShapeType="1"/>
            </p:cNvSpPr>
            <p:nvPr/>
          </p:nvSpPr>
          <p:spPr bwMode="auto">
            <a:xfrm>
              <a:off x="3857" y="1745"/>
              <a:ext cx="0" cy="2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23" name="Line 5702"/>
            <p:cNvSpPr>
              <a:spLocks noChangeShapeType="1"/>
            </p:cNvSpPr>
            <p:nvPr/>
          </p:nvSpPr>
          <p:spPr bwMode="auto">
            <a:xfrm>
              <a:off x="3424" y="1763"/>
              <a:ext cx="0" cy="17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24" name="Line 5703"/>
            <p:cNvSpPr>
              <a:spLocks noChangeShapeType="1"/>
            </p:cNvSpPr>
            <p:nvPr/>
          </p:nvSpPr>
          <p:spPr bwMode="auto">
            <a:xfrm>
              <a:off x="3336" y="1725"/>
              <a:ext cx="0" cy="24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25" name="Line 5704"/>
            <p:cNvSpPr>
              <a:spLocks noChangeShapeType="1"/>
            </p:cNvSpPr>
            <p:nvPr/>
          </p:nvSpPr>
          <p:spPr bwMode="auto">
            <a:xfrm>
              <a:off x="3899" y="1725"/>
              <a:ext cx="0" cy="24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26" name="Freeform 5705"/>
            <p:cNvSpPr>
              <a:spLocks/>
            </p:cNvSpPr>
            <p:nvPr/>
          </p:nvSpPr>
          <p:spPr bwMode="auto">
            <a:xfrm>
              <a:off x="1276" y="2242"/>
              <a:ext cx="499" cy="303"/>
            </a:xfrm>
            <a:custGeom>
              <a:avLst/>
              <a:gdLst>
                <a:gd name="T0" fmla="*/ 49 w 1907"/>
                <a:gd name="T1" fmla="*/ 14 h 1159"/>
                <a:gd name="T2" fmla="*/ 99 w 1907"/>
                <a:gd name="T3" fmla="*/ 27 h 1159"/>
                <a:gd name="T4" fmla="*/ 149 w 1907"/>
                <a:gd name="T5" fmla="*/ 40 h 1159"/>
                <a:gd name="T6" fmla="*/ 191 w 1907"/>
                <a:gd name="T7" fmla="*/ 50 h 1159"/>
                <a:gd name="T8" fmla="*/ 234 w 1907"/>
                <a:gd name="T9" fmla="*/ 58 h 1159"/>
                <a:gd name="T10" fmla="*/ 278 w 1907"/>
                <a:gd name="T11" fmla="*/ 67 h 1159"/>
                <a:gd name="T12" fmla="*/ 303 w 1907"/>
                <a:gd name="T13" fmla="*/ 72 h 1159"/>
                <a:gd name="T14" fmla="*/ 328 w 1907"/>
                <a:gd name="T15" fmla="*/ 79 h 1159"/>
                <a:gd name="T16" fmla="*/ 353 w 1907"/>
                <a:gd name="T17" fmla="*/ 86 h 1159"/>
                <a:gd name="T18" fmla="*/ 369 w 1907"/>
                <a:gd name="T19" fmla="*/ 93 h 1159"/>
                <a:gd name="T20" fmla="*/ 380 w 1907"/>
                <a:gd name="T21" fmla="*/ 98 h 1159"/>
                <a:gd name="T22" fmla="*/ 391 w 1907"/>
                <a:gd name="T23" fmla="*/ 103 h 1159"/>
                <a:gd name="T24" fmla="*/ 402 w 1907"/>
                <a:gd name="T25" fmla="*/ 109 h 1159"/>
                <a:gd name="T26" fmla="*/ 413 w 1907"/>
                <a:gd name="T27" fmla="*/ 116 h 1159"/>
                <a:gd name="T28" fmla="*/ 423 w 1907"/>
                <a:gd name="T29" fmla="*/ 123 h 1159"/>
                <a:gd name="T30" fmla="*/ 433 w 1907"/>
                <a:gd name="T31" fmla="*/ 131 h 1159"/>
                <a:gd name="T32" fmla="*/ 443 w 1907"/>
                <a:gd name="T33" fmla="*/ 139 h 1159"/>
                <a:gd name="T34" fmla="*/ 452 w 1907"/>
                <a:gd name="T35" fmla="*/ 149 h 1159"/>
                <a:gd name="T36" fmla="*/ 461 w 1907"/>
                <a:gd name="T37" fmla="*/ 159 h 1159"/>
                <a:gd name="T38" fmla="*/ 469 w 1907"/>
                <a:gd name="T39" fmla="*/ 170 h 1159"/>
                <a:gd name="T40" fmla="*/ 476 w 1907"/>
                <a:gd name="T41" fmla="*/ 182 h 1159"/>
                <a:gd name="T42" fmla="*/ 484 w 1907"/>
                <a:gd name="T43" fmla="*/ 194 h 1159"/>
                <a:gd name="T44" fmla="*/ 489 w 1907"/>
                <a:gd name="T45" fmla="*/ 207 h 1159"/>
                <a:gd name="T46" fmla="*/ 494 w 1907"/>
                <a:gd name="T47" fmla="*/ 220 h 1159"/>
                <a:gd name="T48" fmla="*/ 497 w 1907"/>
                <a:gd name="T49" fmla="*/ 232 h 1159"/>
                <a:gd name="T50" fmla="*/ 498 w 1907"/>
                <a:gd name="T51" fmla="*/ 238 h 1159"/>
                <a:gd name="T52" fmla="*/ 499 w 1907"/>
                <a:gd name="T53" fmla="*/ 244 h 1159"/>
                <a:gd name="T54" fmla="*/ 499 w 1907"/>
                <a:gd name="T55" fmla="*/ 249 h 1159"/>
                <a:gd name="T56" fmla="*/ 498 w 1907"/>
                <a:gd name="T57" fmla="*/ 254 h 1159"/>
                <a:gd name="T58" fmla="*/ 497 w 1907"/>
                <a:gd name="T59" fmla="*/ 259 h 1159"/>
                <a:gd name="T60" fmla="*/ 496 w 1907"/>
                <a:gd name="T61" fmla="*/ 264 h 1159"/>
                <a:gd name="T62" fmla="*/ 494 w 1907"/>
                <a:gd name="T63" fmla="*/ 268 h 1159"/>
                <a:gd name="T64" fmla="*/ 491 w 1907"/>
                <a:gd name="T65" fmla="*/ 272 h 1159"/>
                <a:gd name="T66" fmla="*/ 488 w 1907"/>
                <a:gd name="T67" fmla="*/ 276 h 1159"/>
                <a:gd name="T68" fmla="*/ 484 w 1907"/>
                <a:gd name="T69" fmla="*/ 279 h 1159"/>
                <a:gd name="T70" fmla="*/ 480 w 1907"/>
                <a:gd name="T71" fmla="*/ 282 h 1159"/>
                <a:gd name="T72" fmla="*/ 473 w 1907"/>
                <a:gd name="T73" fmla="*/ 287 h 1159"/>
                <a:gd name="T74" fmla="*/ 462 w 1907"/>
                <a:gd name="T75" fmla="*/ 291 h 1159"/>
                <a:gd name="T76" fmla="*/ 451 w 1907"/>
                <a:gd name="T77" fmla="*/ 295 h 1159"/>
                <a:gd name="T78" fmla="*/ 438 w 1907"/>
                <a:gd name="T79" fmla="*/ 298 h 1159"/>
                <a:gd name="T80" fmla="*/ 424 w 1907"/>
                <a:gd name="T81" fmla="*/ 300 h 1159"/>
                <a:gd name="T82" fmla="*/ 409 w 1907"/>
                <a:gd name="T83" fmla="*/ 302 h 1159"/>
                <a:gd name="T84" fmla="*/ 393 w 1907"/>
                <a:gd name="T85" fmla="*/ 303 h 1159"/>
                <a:gd name="T86" fmla="*/ 377 w 1907"/>
                <a:gd name="T87" fmla="*/ 303 h 1159"/>
                <a:gd name="T88" fmla="*/ 361 w 1907"/>
                <a:gd name="T89" fmla="*/ 303 h 1159"/>
                <a:gd name="T90" fmla="*/ 327 w 1907"/>
                <a:gd name="T91" fmla="*/ 301 h 1159"/>
                <a:gd name="T92" fmla="*/ 294 w 1907"/>
                <a:gd name="T93" fmla="*/ 298 h 1159"/>
                <a:gd name="T94" fmla="*/ 278 w 1907"/>
                <a:gd name="T95" fmla="*/ 296 h 1159"/>
                <a:gd name="T96" fmla="*/ 263 w 1907"/>
                <a:gd name="T97" fmla="*/ 294 h 1159"/>
                <a:gd name="T98" fmla="*/ 248 w 1907"/>
                <a:gd name="T99" fmla="*/ 292 h 1159"/>
                <a:gd name="T100" fmla="*/ 234 w 1907"/>
                <a:gd name="T101" fmla="*/ 290 h 1159"/>
                <a:gd name="T102" fmla="*/ 207 w 1907"/>
                <a:gd name="T103" fmla="*/ 286 h 1159"/>
                <a:gd name="T104" fmla="*/ 181 w 1907"/>
                <a:gd name="T105" fmla="*/ 282 h 1159"/>
                <a:gd name="T106" fmla="*/ 157 w 1907"/>
                <a:gd name="T107" fmla="*/ 279 h 1159"/>
                <a:gd name="T108" fmla="*/ 133 w 1907"/>
                <a:gd name="T109" fmla="*/ 276 h 1159"/>
                <a:gd name="T110" fmla="*/ 109 w 1907"/>
                <a:gd name="T111" fmla="*/ 273 h 1159"/>
                <a:gd name="T112" fmla="*/ 85 w 1907"/>
                <a:gd name="T113" fmla="*/ 271 h 1159"/>
                <a:gd name="T114" fmla="*/ 60 w 1907"/>
                <a:gd name="T115" fmla="*/ 270 h 1159"/>
                <a:gd name="T116" fmla="*/ 35 w 1907"/>
                <a:gd name="T117" fmla="*/ 270 h 1159"/>
                <a:gd name="T118" fmla="*/ 0 w 1907"/>
                <a:gd name="T119" fmla="*/ 271 h 115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907" h="1159">
                  <a:moveTo>
                    <a:pt x="0" y="0"/>
                  </a:moveTo>
                  <a:lnTo>
                    <a:pt x="126" y="36"/>
                  </a:lnTo>
                  <a:lnTo>
                    <a:pt x="188" y="53"/>
                  </a:lnTo>
                  <a:lnTo>
                    <a:pt x="251" y="71"/>
                  </a:lnTo>
                  <a:lnTo>
                    <a:pt x="314" y="88"/>
                  </a:lnTo>
                  <a:lnTo>
                    <a:pt x="377" y="105"/>
                  </a:lnTo>
                  <a:lnTo>
                    <a:pt x="441" y="121"/>
                  </a:lnTo>
                  <a:lnTo>
                    <a:pt x="505" y="138"/>
                  </a:lnTo>
                  <a:lnTo>
                    <a:pt x="568" y="153"/>
                  </a:lnTo>
                  <a:lnTo>
                    <a:pt x="633" y="169"/>
                  </a:lnTo>
                  <a:lnTo>
                    <a:pt x="698" y="183"/>
                  </a:lnTo>
                  <a:lnTo>
                    <a:pt x="731" y="190"/>
                  </a:lnTo>
                  <a:lnTo>
                    <a:pt x="762" y="197"/>
                  </a:lnTo>
                  <a:lnTo>
                    <a:pt x="828" y="210"/>
                  </a:lnTo>
                  <a:lnTo>
                    <a:pt x="895" y="223"/>
                  </a:lnTo>
                  <a:lnTo>
                    <a:pt x="961" y="235"/>
                  </a:lnTo>
                  <a:lnTo>
                    <a:pt x="1027" y="249"/>
                  </a:lnTo>
                  <a:lnTo>
                    <a:pt x="1061" y="255"/>
                  </a:lnTo>
                  <a:lnTo>
                    <a:pt x="1092" y="261"/>
                  </a:lnTo>
                  <a:lnTo>
                    <a:pt x="1125" y="269"/>
                  </a:lnTo>
                  <a:lnTo>
                    <a:pt x="1158" y="276"/>
                  </a:lnTo>
                  <a:lnTo>
                    <a:pt x="1190" y="285"/>
                  </a:lnTo>
                  <a:lnTo>
                    <a:pt x="1223" y="292"/>
                  </a:lnTo>
                  <a:lnTo>
                    <a:pt x="1255" y="302"/>
                  </a:lnTo>
                  <a:lnTo>
                    <a:pt x="1286" y="310"/>
                  </a:lnTo>
                  <a:lnTo>
                    <a:pt x="1317" y="320"/>
                  </a:lnTo>
                  <a:lnTo>
                    <a:pt x="1348" y="330"/>
                  </a:lnTo>
                  <a:lnTo>
                    <a:pt x="1378" y="342"/>
                  </a:lnTo>
                  <a:lnTo>
                    <a:pt x="1394" y="347"/>
                  </a:lnTo>
                  <a:lnTo>
                    <a:pt x="1409" y="354"/>
                  </a:lnTo>
                  <a:lnTo>
                    <a:pt x="1423" y="360"/>
                  </a:lnTo>
                  <a:lnTo>
                    <a:pt x="1438" y="366"/>
                  </a:lnTo>
                  <a:lnTo>
                    <a:pt x="1452" y="373"/>
                  </a:lnTo>
                  <a:lnTo>
                    <a:pt x="1467" y="379"/>
                  </a:lnTo>
                  <a:lnTo>
                    <a:pt x="1482" y="386"/>
                  </a:lnTo>
                  <a:lnTo>
                    <a:pt x="1496" y="394"/>
                  </a:lnTo>
                  <a:lnTo>
                    <a:pt x="1509" y="401"/>
                  </a:lnTo>
                  <a:lnTo>
                    <a:pt x="1523" y="409"/>
                  </a:lnTo>
                  <a:lnTo>
                    <a:pt x="1538" y="416"/>
                  </a:lnTo>
                  <a:lnTo>
                    <a:pt x="1551" y="425"/>
                  </a:lnTo>
                  <a:lnTo>
                    <a:pt x="1565" y="433"/>
                  </a:lnTo>
                  <a:lnTo>
                    <a:pt x="1578" y="442"/>
                  </a:lnTo>
                  <a:lnTo>
                    <a:pt x="1591" y="451"/>
                  </a:lnTo>
                  <a:lnTo>
                    <a:pt x="1605" y="460"/>
                  </a:lnTo>
                  <a:lnTo>
                    <a:pt x="1618" y="469"/>
                  </a:lnTo>
                  <a:lnTo>
                    <a:pt x="1630" y="479"/>
                  </a:lnTo>
                  <a:lnTo>
                    <a:pt x="1643" y="489"/>
                  </a:lnTo>
                  <a:lnTo>
                    <a:pt x="1656" y="500"/>
                  </a:lnTo>
                  <a:lnTo>
                    <a:pt x="1667" y="511"/>
                  </a:lnTo>
                  <a:lnTo>
                    <a:pt x="1680" y="521"/>
                  </a:lnTo>
                  <a:lnTo>
                    <a:pt x="1692" y="533"/>
                  </a:lnTo>
                  <a:lnTo>
                    <a:pt x="1704" y="545"/>
                  </a:lnTo>
                  <a:lnTo>
                    <a:pt x="1715" y="556"/>
                  </a:lnTo>
                  <a:lnTo>
                    <a:pt x="1727" y="569"/>
                  </a:lnTo>
                  <a:lnTo>
                    <a:pt x="1737" y="582"/>
                  </a:lnTo>
                  <a:lnTo>
                    <a:pt x="1749" y="594"/>
                  </a:lnTo>
                  <a:lnTo>
                    <a:pt x="1760" y="607"/>
                  </a:lnTo>
                  <a:lnTo>
                    <a:pt x="1770" y="621"/>
                  </a:lnTo>
                  <a:lnTo>
                    <a:pt x="1781" y="636"/>
                  </a:lnTo>
                  <a:lnTo>
                    <a:pt x="1792" y="650"/>
                  </a:lnTo>
                  <a:lnTo>
                    <a:pt x="1801" y="664"/>
                  </a:lnTo>
                  <a:lnTo>
                    <a:pt x="1811" y="680"/>
                  </a:lnTo>
                  <a:lnTo>
                    <a:pt x="1820" y="695"/>
                  </a:lnTo>
                  <a:lnTo>
                    <a:pt x="1830" y="711"/>
                  </a:lnTo>
                  <a:lnTo>
                    <a:pt x="1839" y="727"/>
                  </a:lnTo>
                  <a:lnTo>
                    <a:pt x="1848" y="743"/>
                  </a:lnTo>
                  <a:lnTo>
                    <a:pt x="1855" y="760"/>
                  </a:lnTo>
                  <a:lnTo>
                    <a:pt x="1864" y="776"/>
                  </a:lnTo>
                  <a:lnTo>
                    <a:pt x="1870" y="792"/>
                  </a:lnTo>
                  <a:lnTo>
                    <a:pt x="1878" y="809"/>
                  </a:lnTo>
                  <a:lnTo>
                    <a:pt x="1883" y="825"/>
                  </a:lnTo>
                  <a:lnTo>
                    <a:pt x="1889" y="841"/>
                  </a:lnTo>
                  <a:lnTo>
                    <a:pt x="1893" y="856"/>
                  </a:lnTo>
                  <a:lnTo>
                    <a:pt x="1898" y="872"/>
                  </a:lnTo>
                  <a:lnTo>
                    <a:pt x="1901" y="888"/>
                  </a:lnTo>
                  <a:lnTo>
                    <a:pt x="1903" y="896"/>
                  </a:lnTo>
                  <a:lnTo>
                    <a:pt x="1904" y="903"/>
                  </a:lnTo>
                  <a:lnTo>
                    <a:pt x="1905" y="911"/>
                  </a:lnTo>
                  <a:lnTo>
                    <a:pt x="1906" y="918"/>
                  </a:lnTo>
                  <a:lnTo>
                    <a:pt x="1906" y="925"/>
                  </a:lnTo>
                  <a:lnTo>
                    <a:pt x="1907" y="933"/>
                  </a:lnTo>
                  <a:lnTo>
                    <a:pt x="1907" y="940"/>
                  </a:lnTo>
                  <a:lnTo>
                    <a:pt x="1907" y="947"/>
                  </a:lnTo>
                  <a:lnTo>
                    <a:pt x="1907" y="954"/>
                  </a:lnTo>
                  <a:lnTo>
                    <a:pt x="1906" y="960"/>
                  </a:lnTo>
                  <a:lnTo>
                    <a:pt x="1906" y="967"/>
                  </a:lnTo>
                  <a:lnTo>
                    <a:pt x="1905" y="973"/>
                  </a:lnTo>
                  <a:lnTo>
                    <a:pt x="1904" y="980"/>
                  </a:lnTo>
                  <a:lnTo>
                    <a:pt x="1903" y="986"/>
                  </a:lnTo>
                  <a:lnTo>
                    <a:pt x="1901" y="992"/>
                  </a:lnTo>
                  <a:lnTo>
                    <a:pt x="1899" y="999"/>
                  </a:lnTo>
                  <a:lnTo>
                    <a:pt x="1898" y="1004"/>
                  </a:lnTo>
                  <a:lnTo>
                    <a:pt x="1895" y="1009"/>
                  </a:lnTo>
                  <a:lnTo>
                    <a:pt x="1892" y="1016"/>
                  </a:lnTo>
                  <a:lnTo>
                    <a:pt x="1890" y="1021"/>
                  </a:lnTo>
                  <a:lnTo>
                    <a:pt x="1887" y="1026"/>
                  </a:lnTo>
                  <a:lnTo>
                    <a:pt x="1884" y="1032"/>
                  </a:lnTo>
                  <a:lnTo>
                    <a:pt x="1881" y="1036"/>
                  </a:lnTo>
                  <a:lnTo>
                    <a:pt x="1876" y="1041"/>
                  </a:lnTo>
                  <a:lnTo>
                    <a:pt x="1873" y="1046"/>
                  </a:lnTo>
                  <a:lnTo>
                    <a:pt x="1869" y="1051"/>
                  </a:lnTo>
                  <a:lnTo>
                    <a:pt x="1865" y="1055"/>
                  </a:lnTo>
                  <a:lnTo>
                    <a:pt x="1861" y="1059"/>
                  </a:lnTo>
                  <a:lnTo>
                    <a:pt x="1856" y="1064"/>
                  </a:lnTo>
                  <a:lnTo>
                    <a:pt x="1851" y="1069"/>
                  </a:lnTo>
                  <a:lnTo>
                    <a:pt x="1847" y="1072"/>
                  </a:lnTo>
                  <a:lnTo>
                    <a:pt x="1841" y="1076"/>
                  </a:lnTo>
                  <a:lnTo>
                    <a:pt x="1836" y="1080"/>
                  </a:lnTo>
                  <a:lnTo>
                    <a:pt x="1831" y="1084"/>
                  </a:lnTo>
                  <a:lnTo>
                    <a:pt x="1819" y="1091"/>
                  </a:lnTo>
                  <a:lnTo>
                    <a:pt x="1808" y="1098"/>
                  </a:lnTo>
                  <a:lnTo>
                    <a:pt x="1795" y="1105"/>
                  </a:lnTo>
                  <a:lnTo>
                    <a:pt x="1782" y="1110"/>
                  </a:lnTo>
                  <a:lnTo>
                    <a:pt x="1767" y="1115"/>
                  </a:lnTo>
                  <a:lnTo>
                    <a:pt x="1753" y="1121"/>
                  </a:lnTo>
                  <a:lnTo>
                    <a:pt x="1739" y="1126"/>
                  </a:lnTo>
                  <a:lnTo>
                    <a:pt x="1723" y="1130"/>
                  </a:lnTo>
                  <a:lnTo>
                    <a:pt x="1707" y="1134"/>
                  </a:lnTo>
                  <a:lnTo>
                    <a:pt x="1690" y="1138"/>
                  </a:lnTo>
                  <a:lnTo>
                    <a:pt x="1673" y="1141"/>
                  </a:lnTo>
                  <a:lnTo>
                    <a:pt x="1656" y="1144"/>
                  </a:lnTo>
                  <a:lnTo>
                    <a:pt x="1638" y="1147"/>
                  </a:lnTo>
                  <a:lnTo>
                    <a:pt x="1620" y="1149"/>
                  </a:lnTo>
                  <a:lnTo>
                    <a:pt x="1601" y="1151"/>
                  </a:lnTo>
                  <a:lnTo>
                    <a:pt x="1582" y="1154"/>
                  </a:lnTo>
                  <a:lnTo>
                    <a:pt x="1562" y="1155"/>
                  </a:lnTo>
                  <a:lnTo>
                    <a:pt x="1543" y="1156"/>
                  </a:lnTo>
                  <a:lnTo>
                    <a:pt x="1523" y="1157"/>
                  </a:lnTo>
                  <a:lnTo>
                    <a:pt x="1503" y="1158"/>
                  </a:lnTo>
                  <a:lnTo>
                    <a:pt x="1483" y="1158"/>
                  </a:lnTo>
                  <a:lnTo>
                    <a:pt x="1463" y="1159"/>
                  </a:lnTo>
                  <a:lnTo>
                    <a:pt x="1441" y="1159"/>
                  </a:lnTo>
                  <a:lnTo>
                    <a:pt x="1420" y="1159"/>
                  </a:lnTo>
                  <a:lnTo>
                    <a:pt x="1400" y="1158"/>
                  </a:lnTo>
                  <a:lnTo>
                    <a:pt x="1379" y="1158"/>
                  </a:lnTo>
                  <a:lnTo>
                    <a:pt x="1336" y="1156"/>
                  </a:lnTo>
                  <a:lnTo>
                    <a:pt x="1294" y="1154"/>
                  </a:lnTo>
                  <a:lnTo>
                    <a:pt x="1250" y="1150"/>
                  </a:lnTo>
                  <a:lnTo>
                    <a:pt x="1208" y="1147"/>
                  </a:lnTo>
                  <a:lnTo>
                    <a:pt x="1167" y="1143"/>
                  </a:lnTo>
                  <a:lnTo>
                    <a:pt x="1124" y="1139"/>
                  </a:lnTo>
                  <a:lnTo>
                    <a:pt x="1104" y="1137"/>
                  </a:lnTo>
                  <a:lnTo>
                    <a:pt x="1084" y="1134"/>
                  </a:lnTo>
                  <a:lnTo>
                    <a:pt x="1064" y="1132"/>
                  </a:lnTo>
                  <a:lnTo>
                    <a:pt x="1044" y="1130"/>
                  </a:lnTo>
                  <a:lnTo>
                    <a:pt x="1024" y="1128"/>
                  </a:lnTo>
                  <a:lnTo>
                    <a:pt x="1005" y="1125"/>
                  </a:lnTo>
                  <a:lnTo>
                    <a:pt x="986" y="1123"/>
                  </a:lnTo>
                  <a:lnTo>
                    <a:pt x="967" y="1121"/>
                  </a:lnTo>
                  <a:lnTo>
                    <a:pt x="949" y="1117"/>
                  </a:lnTo>
                  <a:lnTo>
                    <a:pt x="930" y="1115"/>
                  </a:lnTo>
                  <a:lnTo>
                    <a:pt x="912" y="1113"/>
                  </a:lnTo>
                  <a:lnTo>
                    <a:pt x="895" y="1110"/>
                  </a:lnTo>
                  <a:lnTo>
                    <a:pt x="859" y="1106"/>
                  </a:lnTo>
                  <a:lnTo>
                    <a:pt x="825" y="1101"/>
                  </a:lnTo>
                  <a:lnTo>
                    <a:pt x="791" y="1095"/>
                  </a:lnTo>
                  <a:lnTo>
                    <a:pt x="758" y="1090"/>
                  </a:lnTo>
                  <a:lnTo>
                    <a:pt x="725" y="1086"/>
                  </a:lnTo>
                  <a:lnTo>
                    <a:pt x="693" y="1080"/>
                  </a:lnTo>
                  <a:lnTo>
                    <a:pt x="663" y="1076"/>
                  </a:lnTo>
                  <a:lnTo>
                    <a:pt x="631" y="1071"/>
                  </a:lnTo>
                  <a:lnTo>
                    <a:pt x="600" y="1067"/>
                  </a:lnTo>
                  <a:lnTo>
                    <a:pt x="569" y="1062"/>
                  </a:lnTo>
                  <a:lnTo>
                    <a:pt x="540" y="1058"/>
                  </a:lnTo>
                  <a:lnTo>
                    <a:pt x="509" y="1055"/>
                  </a:lnTo>
                  <a:lnTo>
                    <a:pt x="479" y="1051"/>
                  </a:lnTo>
                  <a:lnTo>
                    <a:pt x="448" y="1047"/>
                  </a:lnTo>
                  <a:lnTo>
                    <a:pt x="418" y="1044"/>
                  </a:lnTo>
                  <a:lnTo>
                    <a:pt x="388" y="1042"/>
                  </a:lnTo>
                  <a:lnTo>
                    <a:pt x="357" y="1039"/>
                  </a:lnTo>
                  <a:lnTo>
                    <a:pt x="326" y="1038"/>
                  </a:lnTo>
                  <a:lnTo>
                    <a:pt x="295" y="1036"/>
                  </a:lnTo>
                  <a:lnTo>
                    <a:pt x="264" y="1035"/>
                  </a:lnTo>
                  <a:lnTo>
                    <a:pt x="231" y="1034"/>
                  </a:lnTo>
                  <a:lnTo>
                    <a:pt x="199" y="1034"/>
                  </a:lnTo>
                  <a:lnTo>
                    <a:pt x="166" y="1034"/>
                  </a:lnTo>
                  <a:lnTo>
                    <a:pt x="133" y="1034"/>
                  </a:lnTo>
                  <a:lnTo>
                    <a:pt x="100" y="1034"/>
                  </a:lnTo>
                  <a:lnTo>
                    <a:pt x="66" y="1034"/>
                  </a:lnTo>
                  <a:lnTo>
                    <a:pt x="0" y="1035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27" name="Freeform 5706"/>
            <p:cNvSpPr>
              <a:spLocks/>
            </p:cNvSpPr>
            <p:nvPr/>
          </p:nvSpPr>
          <p:spPr bwMode="auto">
            <a:xfrm>
              <a:off x="1276" y="2302"/>
              <a:ext cx="417" cy="198"/>
            </a:xfrm>
            <a:custGeom>
              <a:avLst/>
              <a:gdLst>
                <a:gd name="T0" fmla="*/ 21 w 1593"/>
                <a:gd name="T1" fmla="*/ 0 h 760"/>
                <a:gd name="T2" fmla="*/ 42 w 1593"/>
                <a:gd name="T3" fmla="*/ 0 h 760"/>
                <a:gd name="T4" fmla="*/ 63 w 1593"/>
                <a:gd name="T5" fmla="*/ 1 h 760"/>
                <a:gd name="T6" fmla="*/ 84 w 1593"/>
                <a:gd name="T7" fmla="*/ 3 h 760"/>
                <a:gd name="T8" fmla="*/ 104 w 1593"/>
                <a:gd name="T9" fmla="*/ 7 h 760"/>
                <a:gd name="T10" fmla="*/ 125 w 1593"/>
                <a:gd name="T11" fmla="*/ 12 h 760"/>
                <a:gd name="T12" fmla="*/ 152 w 1593"/>
                <a:gd name="T13" fmla="*/ 19 h 760"/>
                <a:gd name="T14" fmla="*/ 186 w 1593"/>
                <a:gd name="T15" fmla="*/ 29 h 760"/>
                <a:gd name="T16" fmla="*/ 206 w 1593"/>
                <a:gd name="T17" fmla="*/ 34 h 760"/>
                <a:gd name="T18" fmla="*/ 228 w 1593"/>
                <a:gd name="T19" fmla="*/ 39 h 760"/>
                <a:gd name="T20" fmla="*/ 263 w 1593"/>
                <a:gd name="T21" fmla="*/ 45 h 760"/>
                <a:gd name="T22" fmla="*/ 285 w 1593"/>
                <a:gd name="T23" fmla="*/ 49 h 760"/>
                <a:gd name="T24" fmla="*/ 305 w 1593"/>
                <a:gd name="T25" fmla="*/ 54 h 760"/>
                <a:gd name="T26" fmla="*/ 315 w 1593"/>
                <a:gd name="T27" fmla="*/ 57 h 760"/>
                <a:gd name="T28" fmla="*/ 324 w 1593"/>
                <a:gd name="T29" fmla="*/ 61 h 760"/>
                <a:gd name="T30" fmla="*/ 333 w 1593"/>
                <a:gd name="T31" fmla="*/ 65 h 760"/>
                <a:gd name="T32" fmla="*/ 342 w 1593"/>
                <a:gd name="T33" fmla="*/ 70 h 760"/>
                <a:gd name="T34" fmla="*/ 351 w 1593"/>
                <a:gd name="T35" fmla="*/ 75 h 760"/>
                <a:gd name="T36" fmla="*/ 358 w 1593"/>
                <a:gd name="T37" fmla="*/ 81 h 760"/>
                <a:gd name="T38" fmla="*/ 366 w 1593"/>
                <a:gd name="T39" fmla="*/ 88 h 760"/>
                <a:gd name="T40" fmla="*/ 374 w 1593"/>
                <a:gd name="T41" fmla="*/ 95 h 760"/>
                <a:gd name="T42" fmla="*/ 382 w 1593"/>
                <a:gd name="T43" fmla="*/ 103 h 760"/>
                <a:gd name="T44" fmla="*/ 390 w 1593"/>
                <a:gd name="T45" fmla="*/ 112 h 760"/>
                <a:gd name="T46" fmla="*/ 398 w 1593"/>
                <a:gd name="T47" fmla="*/ 122 h 760"/>
                <a:gd name="T48" fmla="*/ 406 w 1593"/>
                <a:gd name="T49" fmla="*/ 131 h 760"/>
                <a:gd name="T50" fmla="*/ 412 w 1593"/>
                <a:gd name="T51" fmla="*/ 141 h 760"/>
                <a:gd name="T52" fmla="*/ 414 w 1593"/>
                <a:gd name="T53" fmla="*/ 146 h 760"/>
                <a:gd name="T54" fmla="*/ 416 w 1593"/>
                <a:gd name="T55" fmla="*/ 151 h 760"/>
                <a:gd name="T56" fmla="*/ 417 w 1593"/>
                <a:gd name="T57" fmla="*/ 155 h 760"/>
                <a:gd name="T58" fmla="*/ 417 w 1593"/>
                <a:gd name="T59" fmla="*/ 159 h 760"/>
                <a:gd name="T60" fmla="*/ 416 w 1593"/>
                <a:gd name="T61" fmla="*/ 163 h 760"/>
                <a:gd name="T62" fmla="*/ 415 w 1593"/>
                <a:gd name="T63" fmla="*/ 167 h 760"/>
                <a:gd name="T64" fmla="*/ 413 w 1593"/>
                <a:gd name="T65" fmla="*/ 171 h 760"/>
                <a:gd name="T66" fmla="*/ 410 w 1593"/>
                <a:gd name="T67" fmla="*/ 174 h 760"/>
                <a:gd name="T68" fmla="*/ 407 w 1593"/>
                <a:gd name="T69" fmla="*/ 177 h 760"/>
                <a:gd name="T70" fmla="*/ 402 w 1593"/>
                <a:gd name="T71" fmla="*/ 180 h 760"/>
                <a:gd name="T72" fmla="*/ 398 w 1593"/>
                <a:gd name="T73" fmla="*/ 183 h 760"/>
                <a:gd name="T74" fmla="*/ 389 w 1593"/>
                <a:gd name="T75" fmla="*/ 186 h 760"/>
                <a:gd name="T76" fmla="*/ 377 w 1593"/>
                <a:gd name="T77" fmla="*/ 190 h 760"/>
                <a:gd name="T78" fmla="*/ 365 w 1593"/>
                <a:gd name="T79" fmla="*/ 193 h 760"/>
                <a:gd name="T80" fmla="*/ 353 w 1593"/>
                <a:gd name="T81" fmla="*/ 195 h 760"/>
                <a:gd name="T82" fmla="*/ 341 w 1593"/>
                <a:gd name="T83" fmla="*/ 197 h 760"/>
                <a:gd name="T84" fmla="*/ 330 w 1593"/>
                <a:gd name="T85" fmla="*/ 197 h 760"/>
                <a:gd name="T86" fmla="*/ 319 w 1593"/>
                <a:gd name="T87" fmla="*/ 198 h 760"/>
                <a:gd name="T88" fmla="*/ 305 w 1593"/>
                <a:gd name="T89" fmla="*/ 198 h 760"/>
                <a:gd name="T90" fmla="*/ 285 w 1593"/>
                <a:gd name="T91" fmla="*/ 197 h 760"/>
                <a:gd name="T92" fmla="*/ 258 w 1593"/>
                <a:gd name="T93" fmla="*/ 194 h 760"/>
                <a:gd name="T94" fmla="*/ 238 w 1593"/>
                <a:gd name="T95" fmla="*/ 193 h 760"/>
                <a:gd name="T96" fmla="*/ 196 w 1593"/>
                <a:gd name="T97" fmla="*/ 190 h 760"/>
                <a:gd name="T98" fmla="*/ 154 w 1593"/>
                <a:gd name="T99" fmla="*/ 188 h 760"/>
                <a:gd name="T100" fmla="*/ 111 w 1593"/>
                <a:gd name="T101" fmla="*/ 184 h 760"/>
                <a:gd name="T102" fmla="*/ 69 w 1593"/>
                <a:gd name="T103" fmla="*/ 179 h 760"/>
                <a:gd name="T104" fmla="*/ 28 w 1593"/>
                <a:gd name="T105" fmla="*/ 173 h 76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593" h="760">
                  <a:moveTo>
                    <a:pt x="0" y="5"/>
                  </a:moveTo>
                  <a:lnTo>
                    <a:pt x="54" y="3"/>
                  </a:lnTo>
                  <a:lnTo>
                    <a:pt x="81" y="1"/>
                  </a:lnTo>
                  <a:lnTo>
                    <a:pt x="108" y="0"/>
                  </a:lnTo>
                  <a:lnTo>
                    <a:pt x="135" y="0"/>
                  </a:lnTo>
                  <a:lnTo>
                    <a:pt x="162" y="0"/>
                  </a:lnTo>
                  <a:lnTo>
                    <a:pt x="188" y="0"/>
                  </a:lnTo>
                  <a:lnTo>
                    <a:pt x="215" y="1"/>
                  </a:lnTo>
                  <a:lnTo>
                    <a:pt x="241" y="3"/>
                  </a:lnTo>
                  <a:lnTo>
                    <a:pt x="268" y="6"/>
                  </a:lnTo>
                  <a:lnTo>
                    <a:pt x="295" y="8"/>
                  </a:lnTo>
                  <a:lnTo>
                    <a:pt x="321" y="12"/>
                  </a:lnTo>
                  <a:lnTo>
                    <a:pt x="347" y="16"/>
                  </a:lnTo>
                  <a:lnTo>
                    <a:pt x="373" y="21"/>
                  </a:lnTo>
                  <a:lnTo>
                    <a:pt x="398" y="26"/>
                  </a:lnTo>
                  <a:lnTo>
                    <a:pt x="424" y="32"/>
                  </a:lnTo>
                  <a:lnTo>
                    <a:pt x="450" y="38"/>
                  </a:lnTo>
                  <a:lnTo>
                    <a:pt x="476" y="45"/>
                  </a:lnTo>
                  <a:lnTo>
                    <a:pt x="501" y="51"/>
                  </a:lnTo>
                  <a:lnTo>
                    <a:pt x="527" y="59"/>
                  </a:lnTo>
                  <a:lnTo>
                    <a:pt x="579" y="73"/>
                  </a:lnTo>
                  <a:lnTo>
                    <a:pt x="631" y="88"/>
                  </a:lnTo>
                  <a:lnTo>
                    <a:pt x="683" y="103"/>
                  </a:lnTo>
                  <a:lnTo>
                    <a:pt x="709" y="111"/>
                  </a:lnTo>
                  <a:lnTo>
                    <a:pt x="735" y="117"/>
                  </a:lnTo>
                  <a:lnTo>
                    <a:pt x="761" y="125"/>
                  </a:lnTo>
                  <a:lnTo>
                    <a:pt x="788" y="131"/>
                  </a:lnTo>
                  <a:lnTo>
                    <a:pt x="815" y="137"/>
                  </a:lnTo>
                  <a:lnTo>
                    <a:pt x="842" y="143"/>
                  </a:lnTo>
                  <a:lnTo>
                    <a:pt x="870" y="149"/>
                  </a:lnTo>
                  <a:lnTo>
                    <a:pt x="896" y="154"/>
                  </a:lnTo>
                  <a:lnTo>
                    <a:pt x="951" y="164"/>
                  </a:lnTo>
                  <a:lnTo>
                    <a:pt x="1006" y="173"/>
                  </a:lnTo>
                  <a:lnTo>
                    <a:pt x="1033" y="179"/>
                  </a:lnTo>
                  <a:lnTo>
                    <a:pt x="1060" y="183"/>
                  </a:lnTo>
                  <a:lnTo>
                    <a:pt x="1087" y="189"/>
                  </a:lnTo>
                  <a:lnTo>
                    <a:pt x="1113" y="195"/>
                  </a:lnTo>
                  <a:lnTo>
                    <a:pt x="1139" y="201"/>
                  </a:lnTo>
                  <a:lnTo>
                    <a:pt x="1165" y="208"/>
                  </a:lnTo>
                  <a:lnTo>
                    <a:pt x="1177" y="212"/>
                  </a:lnTo>
                  <a:lnTo>
                    <a:pt x="1190" y="216"/>
                  </a:lnTo>
                  <a:lnTo>
                    <a:pt x="1202" y="220"/>
                  </a:lnTo>
                  <a:lnTo>
                    <a:pt x="1214" y="224"/>
                  </a:lnTo>
                  <a:lnTo>
                    <a:pt x="1226" y="229"/>
                  </a:lnTo>
                  <a:lnTo>
                    <a:pt x="1239" y="234"/>
                  </a:lnTo>
                  <a:lnTo>
                    <a:pt x="1250" y="238"/>
                  </a:lnTo>
                  <a:lnTo>
                    <a:pt x="1262" y="243"/>
                  </a:lnTo>
                  <a:lnTo>
                    <a:pt x="1273" y="249"/>
                  </a:lnTo>
                  <a:lnTo>
                    <a:pt x="1284" y="255"/>
                  </a:lnTo>
                  <a:lnTo>
                    <a:pt x="1295" y="260"/>
                  </a:lnTo>
                  <a:lnTo>
                    <a:pt x="1307" y="267"/>
                  </a:lnTo>
                  <a:lnTo>
                    <a:pt x="1317" y="273"/>
                  </a:lnTo>
                  <a:lnTo>
                    <a:pt x="1328" y="280"/>
                  </a:lnTo>
                  <a:lnTo>
                    <a:pt x="1339" y="287"/>
                  </a:lnTo>
                  <a:lnTo>
                    <a:pt x="1348" y="294"/>
                  </a:lnTo>
                  <a:lnTo>
                    <a:pt x="1359" y="303"/>
                  </a:lnTo>
                  <a:lnTo>
                    <a:pt x="1369" y="310"/>
                  </a:lnTo>
                  <a:lnTo>
                    <a:pt x="1379" y="319"/>
                  </a:lnTo>
                  <a:lnTo>
                    <a:pt x="1389" y="327"/>
                  </a:lnTo>
                  <a:lnTo>
                    <a:pt x="1399" y="337"/>
                  </a:lnTo>
                  <a:lnTo>
                    <a:pt x="1410" y="345"/>
                  </a:lnTo>
                  <a:lnTo>
                    <a:pt x="1419" y="355"/>
                  </a:lnTo>
                  <a:lnTo>
                    <a:pt x="1430" y="365"/>
                  </a:lnTo>
                  <a:lnTo>
                    <a:pt x="1439" y="375"/>
                  </a:lnTo>
                  <a:lnTo>
                    <a:pt x="1450" y="386"/>
                  </a:lnTo>
                  <a:lnTo>
                    <a:pt x="1460" y="396"/>
                  </a:lnTo>
                  <a:lnTo>
                    <a:pt x="1470" y="408"/>
                  </a:lnTo>
                  <a:lnTo>
                    <a:pt x="1481" y="418"/>
                  </a:lnTo>
                  <a:lnTo>
                    <a:pt x="1491" y="430"/>
                  </a:lnTo>
                  <a:lnTo>
                    <a:pt x="1502" y="443"/>
                  </a:lnTo>
                  <a:lnTo>
                    <a:pt x="1512" y="454"/>
                  </a:lnTo>
                  <a:lnTo>
                    <a:pt x="1522" y="467"/>
                  </a:lnTo>
                  <a:lnTo>
                    <a:pt x="1532" y="479"/>
                  </a:lnTo>
                  <a:lnTo>
                    <a:pt x="1541" y="492"/>
                  </a:lnTo>
                  <a:lnTo>
                    <a:pt x="1550" y="504"/>
                  </a:lnTo>
                  <a:lnTo>
                    <a:pt x="1558" y="517"/>
                  </a:lnTo>
                  <a:lnTo>
                    <a:pt x="1566" y="530"/>
                  </a:lnTo>
                  <a:lnTo>
                    <a:pt x="1573" y="541"/>
                  </a:lnTo>
                  <a:lnTo>
                    <a:pt x="1576" y="548"/>
                  </a:lnTo>
                  <a:lnTo>
                    <a:pt x="1578" y="554"/>
                  </a:lnTo>
                  <a:lnTo>
                    <a:pt x="1582" y="561"/>
                  </a:lnTo>
                  <a:lnTo>
                    <a:pt x="1584" y="566"/>
                  </a:lnTo>
                  <a:lnTo>
                    <a:pt x="1586" y="572"/>
                  </a:lnTo>
                  <a:lnTo>
                    <a:pt x="1588" y="578"/>
                  </a:lnTo>
                  <a:lnTo>
                    <a:pt x="1590" y="584"/>
                  </a:lnTo>
                  <a:lnTo>
                    <a:pt x="1591" y="589"/>
                  </a:lnTo>
                  <a:lnTo>
                    <a:pt x="1592" y="596"/>
                  </a:lnTo>
                  <a:lnTo>
                    <a:pt x="1593" y="601"/>
                  </a:lnTo>
                  <a:lnTo>
                    <a:pt x="1593" y="606"/>
                  </a:lnTo>
                  <a:lnTo>
                    <a:pt x="1593" y="612"/>
                  </a:lnTo>
                  <a:lnTo>
                    <a:pt x="1593" y="617"/>
                  </a:lnTo>
                  <a:lnTo>
                    <a:pt x="1592" y="622"/>
                  </a:lnTo>
                  <a:lnTo>
                    <a:pt x="1591" y="627"/>
                  </a:lnTo>
                  <a:lnTo>
                    <a:pt x="1590" y="633"/>
                  </a:lnTo>
                  <a:lnTo>
                    <a:pt x="1589" y="637"/>
                  </a:lnTo>
                  <a:lnTo>
                    <a:pt x="1587" y="642"/>
                  </a:lnTo>
                  <a:lnTo>
                    <a:pt x="1584" y="647"/>
                  </a:lnTo>
                  <a:lnTo>
                    <a:pt x="1582" y="652"/>
                  </a:lnTo>
                  <a:lnTo>
                    <a:pt x="1578" y="656"/>
                  </a:lnTo>
                  <a:lnTo>
                    <a:pt x="1575" y="660"/>
                  </a:lnTo>
                  <a:lnTo>
                    <a:pt x="1571" y="665"/>
                  </a:lnTo>
                  <a:lnTo>
                    <a:pt x="1567" y="669"/>
                  </a:lnTo>
                  <a:lnTo>
                    <a:pt x="1562" y="672"/>
                  </a:lnTo>
                  <a:lnTo>
                    <a:pt x="1558" y="676"/>
                  </a:lnTo>
                  <a:lnTo>
                    <a:pt x="1553" y="680"/>
                  </a:lnTo>
                  <a:lnTo>
                    <a:pt x="1548" y="684"/>
                  </a:lnTo>
                  <a:lnTo>
                    <a:pt x="1542" y="687"/>
                  </a:lnTo>
                  <a:lnTo>
                    <a:pt x="1537" y="691"/>
                  </a:lnTo>
                  <a:lnTo>
                    <a:pt x="1531" y="694"/>
                  </a:lnTo>
                  <a:lnTo>
                    <a:pt x="1525" y="697"/>
                  </a:lnTo>
                  <a:lnTo>
                    <a:pt x="1519" y="701"/>
                  </a:lnTo>
                  <a:lnTo>
                    <a:pt x="1513" y="704"/>
                  </a:lnTo>
                  <a:lnTo>
                    <a:pt x="1499" y="709"/>
                  </a:lnTo>
                  <a:lnTo>
                    <a:pt x="1485" y="714"/>
                  </a:lnTo>
                  <a:lnTo>
                    <a:pt x="1470" y="720"/>
                  </a:lnTo>
                  <a:lnTo>
                    <a:pt x="1455" y="725"/>
                  </a:lnTo>
                  <a:lnTo>
                    <a:pt x="1440" y="729"/>
                  </a:lnTo>
                  <a:lnTo>
                    <a:pt x="1424" y="734"/>
                  </a:lnTo>
                  <a:lnTo>
                    <a:pt x="1409" y="737"/>
                  </a:lnTo>
                  <a:lnTo>
                    <a:pt x="1394" y="740"/>
                  </a:lnTo>
                  <a:lnTo>
                    <a:pt x="1378" y="743"/>
                  </a:lnTo>
                  <a:lnTo>
                    <a:pt x="1362" y="746"/>
                  </a:lnTo>
                  <a:lnTo>
                    <a:pt x="1347" y="748"/>
                  </a:lnTo>
                  <a:lnTo>
                    <a:pt x="1332" y="751"/>
                  </a:lnTo>
                  <a:lnTo>
                    <a:pt x="1317" y="753"/>
                  </a:lnTo>
                  <a:lnTo>
                    <a:pt x="1302" y="755"/>
                  </a:lnTo>
                  <a:lnTo>
                    <a:pt x="1288" y="756"/>
                  </a:lnTo>
                  <a:lnTo>
                    <a:pt x="1274" y="757"/>
                  </a:lnTo>
                  <a:lnTo>
                    <a:pt x="1260" y="758"/>
                  </a:lnTo>
                  <a:lnTo>
                    <a:pt x="1246" y="759"/>
                  </a:lnTo>
                  <a:lnTo>
                    <a:pt x="1232" y="759"/>
                  </a:lnTo>
                  <a:lnTo>
                    <a:pt x="1219" y="759"/>
                  </a:lnTo>
                  <a:lnTo>
                    <a:pt x="1205" y="760"/>
                  </a:lnTo>
                  <a:lnTo>
                    <a:pt x="1191" y="760"/>
                  </a:lnTo>
                  <a:lnTo>
                    <a:pt x="1166" y="759"/>
                  </a:lnTo>
                  <a:lnTo>
                    <a:pt x="1139" y="758"/>
                  </a:lnTo>
                  <a:lnTo>
                    <a:pt x="1114" y="757"/>
                  </a:lnTo>
                  <a:lnTo>
                    <a:pt x="1088" y="755"/>
                  </a:lnTo>
                  <a:lnTo>
                    <a:pt x="1063" y="753"/>
                  </a:lnTo>
                  <a:lnTo>
                    <a:pt x="1012" y="748"/>
                  </a:lnTo>
                  <a:lnTo>
                    <a:pt x="986" y="746"/>
                  </a:lnTo>
                  <a:lnTo>
                    <a:pt x="961" y="744"/>
                  </a:lnTo>
                  <a:lnTo>
                    <a:pt x="935" y="742"/>
                  </a:lnTo>
                  <a:lnTo>
                    <a:pt x="909" y="740"/>
                  </a:lnTo>
                  <a:lnTo>
                    <a:pt x="857" y="737"/>
                  </a:lnTo>
                  <a:lnTo>
                    <a:pt x="804" y="734"/>
                  </a:lnTo>
                  <a:lnTo>
                    <a:pt x="750" y="730"/>
                  </a:lnTo>
                  <a:lnTo>
                    <a:pt x="696" y="727"/>
                  </a:lnTo>
                  <a:lnTo>
                    <a:pt x="641" y="724"/>
                  </a:lnTo>
                  <a:lnTo>
                    <a:pt x="587" y="720"/>
                  </a:lnTo>
                  <a:lnTo>
                    <a:pt x="533" y="717"/>
                  </a:lnTo>
                  <a:lnTo>
                    <a:pt x="479" y="711"/>
                  </a:lnTo>
                  <a:lnTo>
                    <a:pt x="425" y="707"/>
                  </a:lnTo>
                  <a:lnTo>
                    <a:pt x="371" y="701"/>
                  </a:lnTo>
                  <a:lnTo>
                    <a:pt x="318" y="694"/>
                  </a:lnTo>
                  <a:lnTo>
                    <a:pt x="265" y="687"/>
                  </a:lnTo>
                  <a:lnTo>
                    <a:pt x="212" y="679"/>
                  </a:lnTo>
                  <a:lnTo>
                    <a:pt x="159" y="672"/>
                  </a:lnTo>
                  <a:lnTo>
                    <a:pt x="106" y="665"/>
                  </a:lnTo>
                  <a:lnTo>
                    <a:pt x="0" y="648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28" name="Freeform 5707"/>
            <p:cNvSpPr>
              <a:spLocks/>
            </p:cNvSpPr>
            <p:nvPr/>
          </p:nvSpPr>
          <p:spPr bwMode="auto">
            <a:xfrm>
              <a:off x="1276" y="2363"/>
              <a:ext cx="336" cy="106"/>
            </a:xfrm>
            <a:custGeom>
              <a:avLst/>
              <a:gdLst>
                <a:gd name="T0" fmla="*/ 33 w 1284"/>
                <a:gd name="T1" fmla="*/ 0 h 408"/>
                <a:gd name="T2" fmla="*/ 65 w 1284"/>
                <a:gd name="T3" fmla="*/ 1 h 408"/>
                <a:gd name="T4" fmla="*/ 81 w 1284"/>
                <a:gd name="T5" fmla="*/ 2 h 408"/>
                <a:gd name="T6" fmla="*/ 97 w 1284"/>
                <a:gd name="T7" fmla="*/ 3 h 408"/>
                <a:gd name="T8" fmla="*/ 114 w 1284"/>
                <a:gd name="T9" fmla="*/ 5 h 408"/>
                <a:gd name="T10" fmla="*/ 130 w 1284"/>
                <a:gd name="T11" fmla="*/ 9 h 408"/>
                <a:gd name="T12" fmla="*/ 145 w 1284"/>
                <a:gd name="T13" fmla="*/ 14 h 408"/>
                <a:gd name="T14" fmla="*/ 161 w 1284"/>
                <a:gd name="T15" fmla="*/ 19 h 408"/>
                <a:gd name="T16" fmla="*/ 186 w 1284"/>
                <a:gd name="T17" fmla="*/ 28 h 408"/>
                <a:gd name="T18" fmla="*/ 201 w 1284"/>
                <a:gd name="T19" fmla="*/ 33 h 408"/>
                <a:gd name="T20" fmla="*/ 220 w 1284"/>
                <a:gd name="T21" fmla="*/ 39 h 408"/>
                <a:gd name="T22" fmla="*/ 235 w 1284"/>
                <a:gd name="T23" fmla="*/ 44 h 408"/>
                <a:gd name="T24" fmla="*/ 249 w 1284"/>
                <a:gd name="T25" fmla="*/ 48 h 408"/>
                <a:gd name="T26" fmla="*/ 258 w 1284"/>
                <a:gd name="T27" fmla="*/ 50 h 408"/>
                <a:gd name="T28" fmla="*/ 271 w 1284"/>
                <a:gd name="T29" fmla="*/ 54 h 408"/>
                <a:gd name="T30" fmla="*/ 291 w 1284"/>
                <a:gd name="T31" fmla="*/ 59 h 408"/>
                <a:gd name="T32" fmla="*/ 304 w 1284"/>
                <a:gd name="T33" fmla="*/ 63 h 408"/>
                <a:gd name="T34" fmla="*/ 312 w 1284"/>
                <a:gd name="T35" fmla="*/ 66 h 408"/>
                <a:gd name="T36" fmla="*/ 321 w 1284"/>
                <a:gd name="T37" fmla="*/ 69 h 408"/>
                <a:gd name="T38" fmla="*/ 327 w 1284"/>
                <a:gd name="T39" fmla="*/ 72 h 408"/>
                <a:gd name="T40" fmla="*/ 332 w 1284"/>
                <a:gd name="T41" fmla="*/ 75 h 408"/>
                <a:gd name="T42" fmla="*/ 334 w 1284"/>
                <a:gd name="T43" fmla="*/ 77 h 408"/>
                <a:gd name="T44" fmla="*/ 335 w 1284"/>
                <a:gd name="T45" fmla="*/ 78 h 408"/>
                <a:gd name="T46" fmla="*/ 336 w 1284"/>
                <a:gd name="T47" fmla="*/ 80 h 408"/>
                <a:gd name="T48" fmla="*/ 336 w 1284"/>
                <a:gd name="T49" fmla="*/ 82 h 408"/>
                <a:gd name="T50" fmla="*/ 336 w 1284"/>
                <a:gd name="T51" fmla="*/ 83 h 408"/>
                <a:gd name="T52" fmla="*/ 335 w 1284"/>
                <a:gd name="T53" fmla="*/ 84 h 408"/>
                <a:gd name="T54" fmla="*/ 333 w 1284"/>
                <a:gd name="T55" fmla="*/ 87 h 408"/>
                <a:gd name="T56" fmla="*/ 328 w 1284"/>
                <a:gd name="T57" fmla="*/ 90 h 408"/>
                <a:gd name="T58" fmla="*/ 322 w 1284"/>
                <a:gd name="T59" fmla="*/ 93 h 408"/>
                <a:gd name="T60" fmla="*/ 314 w 1284"/>
                <a:gd name="T61" fmla="*/ 96 h 408"/>
                <a:gd name="T62" fmla="*/ 305 w 1284"/>
                <a:gd name="T63" fmla="*/ 98 h 408"/>
                <a:gd name="T64" fmla="*/ 296 w 1284"/>
                <a:gd name="T65" fmla="*/ 100 h 408"/>
                <a:gd name="T66" fmla="*/ 285 w 1284"/>
                <a:gd name="T67" fmla="*/ 102 h 408"/>
                <a:gd name="T68" fmla="*/ 267 w 1284"/>
                <a:gd name="T69" fmla="*/ 105 h 408"/>
                <a:gd name="T70" fmla="*/ 253 w 1284"/>
                <a:gd name="T71" fmla="*/ 106 h 408"/>
                <a:gd name="T72" fmla="*/ 243 w 1284"/>
                <a:gd name="T73" fmla="*/ 106 h 408"/>
                <a:gd name="T74" fmla="*/ 233 w 1284"/>
                <a:gd name="T75" fmla="*/ 106 h 408"/>
                <a:gd name="T76" fmla="*/ 224 w 1284"/>
                <a:gd name="T77" fmla="*/ 105 h 408"/>
                <a:gd name="T78" fmla="*/ 215 w 1284"/>
                <a:gd name="T79" fmla="*/ 104 h 408"/>
                <a:gd name="T80" fmla="*/ 205 w 1284"/>
                <a:gd name="T81" fmla="*/ 101 h 408"/>
                <a:gd name="T82" fmla="*/ 190 w 1284"/>
                <a:gd name="T83" fmla="*/ 97 h 408"/>
                <a:gd name="T84" fmla="*/ 170 w 1284"/>
                <a:gd name="T85" fmla="*/ 91 h 408"/>
                <a:gd name="T86" fmla="*/ 154 w 1284"/>
                <a:gd name="T87" fmla="*/ 88 h 408"/>
                <a:gd name="T88" fmla="*/ 138 w 1284"/>
                <a:gd name="T89" fmla="*/ 85 h 408"/>
                <a:gd name="T90" fmla="*/ 121 w 1284"/>
                <a:gd name="T91" fmla="*/ 83 h 408"/>
                <a:gd name="T92" fmla="*/ 105 w 1284"/>
                <a:gd name="T93" fmla="*/ 83 h 408"/>
                <a:gd name="T94" fmla="*/ 83 w 1284"/>
                <a:gd name="T95" fmla="*/ 85 h 408"/>
                <a:gd name="T96" fmla="*/ 67 w 1284"/>
                <a:gd name="T97" fmla="*/ 86 h 408"/>
                <a:gd name="T98" fmla="*/ 59 w 1284"/>
                <a:gd name="T99" fmla="*/ 85 h 408"/>
                <a:gd name="T100" fmla="*/ 51 w 1284"/>
                <a:gd name="T101" fmla="*/ 84 h 408"/>
                <a:gd name="T102" fmla="*/ 43 w 1284"/>
                <a:gd name="T103" fmla="*/ 83 h 408"/>
                <a:gd name="T104" fmla="*/ 36 w 1284"/>
                <a:gd name="T105" fmla="*/ 81 h 408"/>
                <a:gd name="T106" fmla="*/ 20 w 1284"/>
                <a:gd name="T107" fmla="*/ 75 h 408"/>
                <a:gd name="T108" fmla="*/ 0 w 1284"/>
                <a:gd name="T109" fmla="*/ 66 h 4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284" h="408">
                  <a:moveTo>
                    <a:pt x="0" y="1"/>
                  </a:moveTo>
                  <a:lnTo>
                    <a:pt x="83" y="0"/>
                  </a:lnTo>
                  <a:lnTo>
                    <a:pt x="125" y="0"/>
                  </a:lnTo>
                  <a:lnTo>
                    <a:pt x="166" y="0"/>
                  </a:lnTo>
                  <a:lnTo>
                    <a:pt x="208" y="1"/>
                  </a:lnTo>
                  <a:lnTo>
                    <a:pt x="249" y="2"/>
                  </a:lnTo>
                  <a:lnTo>
                    <a:pt x="269" y="3"/>
                  </a:lnTo>
                  <a:lnTo>
                    <a:pt x="290" y="4"/>
                  </a:lnTo>
                  <a:lnTo>
                    <a:pt x="310" y="6"/>
                  </a:lnTo>
                  <a:lnTo>
                    <a:pt x="332" y="7"/>
                  </a:lnTo>
                  <a:lnTo>
                    <a:pt x="352" y="9"/>
                  </a:lnTo>
                  <a:lnTo>
                    <a:pt x="372" y="12"/>
                  </a:lnTo>
                  <a:lnTo>
                    <a:pt x="393" y="14"/>
                  </a:lnTo>
                  <a:lnTo>
                    <a:pt x="413" y="18"/>
                  </a:lnTo>
                  <a:lnTo>
                    <a:pt x="434" y="21"/>
                  </a:lnTo>
                  <a:lnTo>
                    <a:pt x="455" y="25"/>
                  </a:lnTo>
                  <a:lnTo>
                    <a:pt x="475" y="29"/>
                  </a:lnTo>
                  <a:lnTo>
                    <a:pt x="495" y="35"/>
                  </a:lnTo>
                  <a:lnTo>
                    <a:pt x="515" y="40"/>
                  </a:lnTo>
                  <a:lnTo>
                    <a:pt x="535" y="46"/>
                  </a:lnTo>
                  <a:lnTo>
                    <a:pt x="556" y="52"/>
                  </a:lnTo>
                  <a:lnTo>
                    <a:pt x="576" y="59"/>
                  </a:lnTo>
                  <a:lnTo>
                    <a:pt x="596" y="65"/>
                  </a:lnTo>
                  <a:lnTo>
                    <a:pt x="615" y="73"/>
                  </a:lnTo>
                  <a:lnTo>
                    <a:pt x="654" y="87"/>
                  </a:lnTo>
                  <a:lnTo>
                    <a:pt x="693" y="101"/>
                  </a:lnTo>
                  <a:lnTo>
                    <a:pt x="711" y="108"/>
                  </a:lnTo>
                  <a:lnTo>
                    <a:pt x="731" y="115"/>
                  </a:lnTo>
                  <a:lnTo>
                    <a:pt x="750" y="122"/>
                  </a:lnTo>
                  <a:lnTo>
                    <a:pt x="768" y="128"/>
                  </a:lnTo>
                  <a:lnTo>
                    <a:pt x="804" y="141"/>
                  </a:lnTo>
                  <a:lnTo>
                    <a:pt x="822" y="147"/>
                  </a:lnTo>
                  <a:lnTo>
                    <a:pt x="841" y="152"/>
                  </a:lnTo>
                  <a:lnTo>
                    <a:pt x="860" y="159"/>
                  </a:lnTo>
                  <a:lnTo>
                    <a:pt x="879" y="164"/>
                  </a:lnTo>
                  <a:lnTo>
                    <a:pt x="899" y="169"/>
                  </a:lnTo>
                  <a:lnTo>
                    <a:pt x="919" y="176"/>
                  </a:lnTo>
                  <a:lnTo>
                    <a:pt x="941" y="181"/>
                  </a:lnTo>
                  <a:lnTo>
                    <a:pt x="951" y="184"/>
                  </a:lnTo>
                  <a:lnTo>
                    <a:pt x="963" y="187"/>
                  </a:lnTo>
                  <a:lnTo>
                    <a:pt x="974" y="191"/>
                  </a:lnTo>
                  <a:lnTo>
                    <a:pt x="985" y="194"/>
                  </a:lnTo>
                  <a:lnTo>
                    <a:pt x="997" y="197"/>
                  </a:lnTo>
                  <a:lnTo>
                    <a:pt x="1010" y="200"/>
                  </a:lnTo>
                  <a:lnTo>
                    <a:pt x="1034" y="207"/>
                  </a:lnTo>
                  <a:lnTo>
                    <a:pt x="1060" y="214"/>
                  </a:lnTo>
                  <a:lnTo>
                    <a:pt x="1086" y="220"/>
                  </a:lnTo>
                  <a:lnTo>
                    <a:pt x="1111" y="228"/>
                  </a:lnTo>
                  <a:lnTo>
                    <a:pt x="1136" y="235"/>
                  </a:lnTo>
                  <a:lnTo>
                    <a:pt x="1149" y="238"/>
                  </a:lnTo>
                  <a:lnTo>
                    <a:pt x="1160" y="243"/>
                  </a:lnTo>
                  <a:lnTo>
                    <a:pt x="1172" y="246"/>
                  </a:lnTo>
                  <a:lnTo>
                    <a:pt x="1184" y="250"/>
                  </a:lnTo>
                  <a:lnTo>
                    <a:pt x="1194" y="253"/>
                  </a:lnTo>
                  <a:lnTo>
                    <a:pt x="1205" y="257"/>
                  </a:lnTo>
                  <a:lnTo>
                    <a:pt x="1215" y="262"/>
                  </a:lnTo>
                  <a:lnTo>
                    <a:pt x="1225" y="265"/>
                  </a:lnTo>
                  <a:lnTo>
                    <a:pt x="1234" y="269"/>
                  </a:lnTo>
                  <a:lnTo>
                    <a:pt x="1242" y="273"/>
                  </a:lnTo>
                  <a:lnTo>
                    <a:pt x="1250" y="278"/>
                  </a:lnTo>
                  <a:lnTo>
                    <a:pt x="1258" y="281"/>
                  </a:lnTo>
                  <a:lnTo>
                    <a:pt x="1264" y="285"/>
                  </a:lnTo>
                  <a:lnTo>
                    <a:pt x="1270" y="289"/>
                  </a:lnTo>
                  <a:lnTo>
                    <a:pt x="1272" y="291"/>
                  </a:lnTo>
                  <a:lnTo>
                    <a:pt x="1274" y="294"/>
                  </a:lnTo>
                  <a:lnTo>
                    <a:pt x="1276" y="296"/>
                  </a:lnTo>
                  <a:lnTo>
                    <a:pt x="1278" y="297"/>
                  </a:lnTo>
                  <a:lnTo>
                    <a:pt x="1280" y="299"/>
                  </a:lnTo>
                  <a:lnTo>
                    <a:pt x="1281" y="301"/>
                  </a:lnTo>
                  <a:lnTo>
                    <a:pt x="1282" y="303"/>
                  </a:lnTo>
                  <a:lnTo>
                    <a:pt x="1283" y="305"/>
                  </a:lnTo>
                  <a:lnTo>
                    <a:pt x="1284" y="307"/>
                  </a:lnTo>
                  <a:lnTo>
                    <a:pt x="1284" y="309"/>
                  </a:lnTo>
                  <a:lnTo>
                    <a:pt x="1284" y="312"/>
                  </a:lnTo>
                  <a:lnTo>
                    <a:pt x="1284" y="314"/>
                  </a:lnTo>
                  <a:lnTo>
                    <a:pt x="1284" y="316"/>
                  </a:lnTo>
                  <a:lnTo>
                    <a:pt x="1284" y="318"/>
                  </a:lnTo>
                  <a:lnTo>
                    <a:pt x="1283" y="320"/>
                  </a:lnTo>
                  <a:lnTo>
                    <a:pt x="1282" y="321"/>
                  </a:lnTo>
                  <a:lnTo>
                    <a:pt x="1281" y="323"/>
                  </a:lnTo>
                  <a:lnTo>
                    <a:pt x="1279" y="325"/>
                  </a:lnTo>
                  <a:lnTo>
                    <a:pt x="1278" y="327"/>
                  </a:lnTo>
                  <a:lnTo>
                    <a:pt x="1276" y="330"/>
                  </a:lnTo>
                  <a:lnTo>
                    <a:pt x="1272" y="334"/>
                  </a:lnTo>
                  <a:lnTo>
                    <a:pt x="1266" y="338"/>
                  </a:lnTo>
                  <a:lnTo>
                    <a:pt x="1260" y="341"/>
                  </a:lnTo>
                  <a:lnTo>
                    <a:pt x="1254" y="346"/>
                  </a:lnTo>
                  <a:lnTo>
                    <a:pt x="1246" y="350"/>
                  </a:lnTo>
                  <a:lnTo>
                    <a:pt x="1238" y="353"/>
                  </a:lnTo>
                  <a:lnTo>
                    <a:pt x="1229" y="357"/>
                  </a:lnTo>
                  <a:lnTo>
                    <a:pt x="1221" y="360"/>
                  </a:lnTo>
                  <a:lnTo>
                    <a:pt x="1210" y="364"/>
                  </a:lnTo>
                  <a:lnTo>
                    <a:pt x="1201" y="368"/>
                  </a:lnTo>
                  <a:lnTo>
                    <a:pt x="1189" y="371"/>
                  </a:lnTo>
                  <a:lnTo>
                    <a:pt x="1178" y="374"/>
                  </a:lnTo>
                  <a:lnTo>
                    <a:pt x="1167" y="377"/>
                  </a:lnTo>
                  <a:lnTo>
                    <a:pt x="1154" y="381"/>
                  </a:lnTo>
                  <a:lnTo>
                    <a:pt x="1142" y="383"/>
                  </a:lnTo>
                  <a:lnTo>
                    <a:pt x="1130" y="386"/>
                  </a:lnTo>
                  <a:lnTo>
                    <a:pt x="1117" y="389"/>
                  </a:lnTo>
                  <a:lnTo>
                    <a:pt x="1103" y="391"/>
                  </a:lnTo>
                  <a:lnTo>
                    <a:pt x="1090" y="393"/>
                  </a:lnTo>
                  <a:lnTo>
                    <a:pt x="1076" y="395"/>
                  </a:lnTo>
                  <a:lnTo>
                    <a:pt x="1049" y="400"/>
                  </a:lnTo>
                  <a:lnTo>
                    <a:pt x="1021" y="403"/>
                  </a:lnTo>
                  <a:lnTo>
                    <a:pt x="994" y="405"/>
                  </a:lnTo>
                  <a:lnTo>
                    <a:pt x="980" y="406"/>
                  </a:lnTo>
                  <a:lnTo>
                    <a:pt x="966" y="407"/>
                  </a:lnTo>
                  <a:lnTo>
                    <a:pt x="952" y="408"/>
                  </a:lnTo>
                  <a:lnTo>
                    <a:pt x="940" y="408"/>
                  </a:lnTo>
                  <a:lnTo>
                    <a:pt x="927" y="408"/>
                  </a:lnTo>
                  <a:lnTo>
                    <a:pt x="913" y="408"/>
                  </a:lnTo>
                  <a:lnTo>
                    <a:pt x="901" y="408"/>
                  </a:lnTo>
                  <a:lnTo>
                    <a:pt x="889" y="407"/>
                  </a:lnTo>
                  <a:lnTo>
                    <a:pt x="877" y="406"/>
                  </a:lnTo>
                  <a:lnTo>
                    <a:pt x="865" y="405"/>
                  </a:lnTo>
                  <a:lnTo>
                    <a:pt x="855" y="404"/>
                  </a:lnTo>
                  <a:lnTo>
                    <a:pt x="843" y="403"/>
                  </a:lnTo>
                  <a:lnTo>
                    <a:pt x="832" y="401"/>
                  </a:lnTo>
                  <a:lnTo>
                    <a:pt x="822" y="400"/>
                  </a:lnTo>
                  <a:lnTo>
                    <a:pt x="812" y="397"/>
                  </a:lnTo>
                  <a:lnTo>
                    <a:pt x="802" y="395"/>
                  </a:lnTo>
                  <a:lnTo>
                    <a:pt x="782" y="390"/>
                  </a:lnTo>
                  <a:lnTo>
                    <a:pt x="762" y="386"/>
                  </a:lnTo>
                  <a:lnTo>
                    <a:pt x="743" y="381"/>
                  </a:lnTo>
                  <a:lnTo>
                    <a:pt x="725" y="374"/>
                  </a:lnTo>
                  <a:lnTo>
                    <a:pt x="687" y="364"/>
                  </a:lnTo>
                  <a:lnTo>
                    <a:pt x="668" y="358"/>
                  </a:lnTo>
                  <a:lnTo>
                    <a:pt x="649" y="352"/>
                  </a:lnTo>
                  <a:lnTo>
                    <a:pt x="629" y="348"/>
                  </a:lnTo>
                  <a:lnTo>
                    <a:pt x="610" y="342"/>
                  </a:lnTo>
                  <a:lnTo>
                    <a:pt x="589" y="338"/>
                  </a:lnTo>
                  <a:lnTo>
                    <a:pt x="568" y="334"/>
                  </a:lnTo>
                  <a:lnTo>
                    <a:pt x="548" y="330"/>
                  </a:lnTo>
                  <a:lnTo>
                    <a:pt x="527" y="326"/>
                  </a:lnTo>
                  <a:lnTo>
                    <a:pt x="507" y="323"/>
                  </a:lnTo>
                  <a:lnTo>
                    <a:pt x="485" y="321"/>
                  </a:lnTo>
                  <a:lnTo>
                    <a:pt x="464" y="320"/>
                  </a:lnTo>
                  <a:lnTo>
                    <a:pt x="443" y="319"/>
                  </a:lnTo>
                  <a:lnTo>
                    <a:pt x="422" y="319"/>
                  </a:lnTo>
                  <a:lnTo>
                    <a:pt x="402" y="319"/>
                  </a:lnTo>
                  <a:lnTo>
                    <a:pt x="380" y="320"/>
                  </a:lnTo>
                  <a:lnTo>
                    <a:pt x="359" y="322"/>
                  </a:lnTo>
                  <a:lnTo>
                    <a:pt x="318" y="326"/>
                  </a:lnTo>
                  <a:lnTo>
                    <a:pt x="297" y="327"/>
                  </a:lnTo>
                  <a:lnTo>
                    <a:pt x="276" y="329"/>
                  </a:lnTo>
                  <a:lnTo>
                    <a:pt x="256" y="330"/>
                  </a:lnTo>
                  <a:lnTo>
                    <a:pt x="246" y="330"/>
                  </a:lnTo>
                  <a:lnTo>
                    <a:pt x="235" y="330"/>
                  </a:lnTo>
                  <a:lnTo>
                    <a:pt x="226" y="329"/>
                  </a:lnTo>
                  <a:lnTo>
                    <a:pt x="215" y="327"/>
                  </a:lnTo>
                  <a:lnTo>
                    <a:pt x="205" y="326"/>
                  </a:lnTo>
                  <a:lnTo>
                    <a:pt x="196" y="325"/>
                  </a:lnTo>
                  <a:lnTo>
                    <a:pt x="185" y="323"/>
                  </a:lnTo>
                  <a:lnTo>
                    <a:pt x="176" y="321"/>
                  </a:lnTo>
                  <a:lnTo>
                    <a:pt x="165" y="319"/>
                  </a:lnTo>
                  <a:lnTo>
                    <a:pt x="156" y="316"/>
                  </a:lnTo>
                  <a:lnTo>
                    <a:pt x="146" y="314"/>
                  </a:lnTo>
                  <a:lnTo>
                    <a:pt x="136" y="310"/>
                  </a:lnTo>
                  <a:lnTo>
                    <a:pt x="116" y="304"/>
                  </a:lnTo>
                  <a:lnTo>
                    <a:pt x="97" y="297"/>
                  </a:lnTo>
                  <a:lnTo>
                    <a:pt x="77" y="288"/>
                  </a:lnTo>
                  <a:lnTo>
                    <a:pt x="58" y="280"/>
                  </a:lnTo>
                  <a:lnTo>
                    <a:pt x="39" y="271"/>
                  </a:lnTo>
                  <a:lnTo>
                    <a:pt x="0" y="253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29" name="Freeform 5708"/>
            <p:cNvSpPr>
              <a:spLocks/>
            </p:cNvSpPr>
            <p:nvPr/>
          </p:nvSpPr>
          <p:spPr bwMode="auto">
            <a:xfrm>
              <a:off x="1276" y="2242"/>
              <a:ext cx="556" cy="324"/>
            </a:xfrm>
            <a:custGeom>
              <a:avLst/>
              <a:gdLst>
                <a:gd name="T0" fmla="*/ 231 w 2123"/>
                <a:gd name="T1" fmla="*/ 11 h 1234"/>
                <a:gd name="T2" fmla="*/ 280 w 2123"/>
                <a:gd name="T3" fmla="*/ 22 h 1234"/>
                <a:gd name="T4" fmla="*/ 331 w 2123"/>
                <a:gd name="T5" fmla="*/ 33 h 1234"/>
                <a:gd name="T6" fmla="*/ 374 w 2123"/>
                <a:gd name="T7" fmla="*/ 42 h 1234"/>
                <a:gd name="T8" fmla="*/ 399 w 2123"/>
                <a:gd name="T9" fmla="*/ 48 h 1234"/>
                <a:gd name="T10" fmla="*/ 416 w 2123"/>
                <a:gd name="T11" fmla="*/ 53 h 1234"/>
                <a:gd name="T12" fmla="*/ 428 w 2123"/>
                <a:gd name="T13" fmla="*/ 58 h 1234"/>
                <a:gd name="T14" fmla="*/ 439 w 2123"/>
                <a:gd name="T15" fmla="*/ 62 h 1234"/>
                <a:gd name="T16" fmla="*/ 451 w 2123"/>
                <a:gd name="T17" fmla="*/ 68 h 1234"/>
                <a:gd name="T18" fmla="*/ 461 w 2123"/>
                <a:gd name="T19" fmla="*/ 74 h 1234"/>
                <a:gd name="T20" fmla="*/ 472 w 2123"/>
                <a:gd name="T21" fmla="*/ 81 h 1234"/>
                <a:gd name="T22" fmla="*/ 481 w 2123"/>
                <a:gd name="T23" fmla="*/ 89 h 1234"/>
                <a:gd name="T24" fmla="*/ 490 w 2123"/>
                <a:gd name="T25" fmla="*/ 97 h 1234"/>
                <a:gd name="T26" fmla="*/ 498 w 2123"/>
                <a:gd name="T27" fmla="*/ 107 h 1234"/>
                <a:gd name="T28" fmla="*/ 506 w 2123"/>
                <a:gd name="T29" fmla="*/ 117 h 1234"/>
                <a:gd name="T30" fmla="*/ 513 w 2123"/>
                <a:gd name="T31" fmla="*/ 127 h 1234"/>
                <a:gd name="T32" fmla="*/ 520 w 2123"/>
                <a:gd name="T33" fmla="*/ 138 h 1234"/>
                <a:gd name="T34" fmla="*/ 531 w 2123"/>
                <a:gd name="T35" fmla="*/ 158 h 1234"/>
                <a:gd name="T36" fmla="*/ 540 w 2123"/>
                <a:gd name="T37" fmla="*/ 177 h 1234"/>
                <a:gd name="T38" fmla="*/ 546 w 2123"/>
                <a:gd name="T39" fmla="*/ 189 h 1234"/>
                <a:gd name="T40" fmla="*/ 550 w 2123"/>
                <a:gd name="T41" fmla="*/ 201 h 1234"/>
                <a:gd name="T42" fmla="*/ 553 w 2123"/>
                <a:gd name="T43" fmla="*/ 214 h 1234"/>
                <a:gd name="T44" fmla="*/ 555 w 2123"/>
                <a:gd name="T45" fmla="*/ 226 h 1234"/>
                <a:gd name="T46" fmla="*/ 556 w 2123"/>
                <a:gd name="T47" fmla="*/ 239 h 1234"/>
                <a:gd name="T48" fmla="*/ 555 w 2123"/>
                <a:gd name="T49" fmla="*/ 245 h 1234"/>
                <a:gd name="T50" fmla="*/ 553 w 2123"/>
                <a:gd name="T51" fmla="*/ 256 h 1234"/>
                <a:gd name="T52" fmla="*/ 549 w 2123"/>
                <a:gd name="T53" fmla="*/ 269 h 1234"/>
                <a:gd name="T54" fmla="*/ 543 w 2123"/>
                <a:gd name="T55" fmla="*/ 281 h 1234"/>
                <a:gd name="T56" fmla="*/ 537 w 2123"/>
                <a:gd name="T57" fmla="*/ 291 h 1234"/>
                <a:gd name="T58" fmla="*/ 533 w 2123"/>
                <a:gd name="T59" fmla="*/ 296 h 1234"/>
                <a:gd name="T60" fmla="*/ 529 w 2123"/>
                <a:gd name="T61" fmla="*/ 301 h 1234"/>
                <a:gd name="T62" fmla="*/ 524 w 2123"/>
                <a:gd name="T63" fmla="*/ 305 h 1234"/>
                <a:gd name="T64" fmla="*/ 519 w 2123"/>
                <a:gd name="T65" fmla="*/ 309 h 1234"/>
                <a:gd name="T66" fmla="*/ 513 w 2123"/>
                <a:gd name="T67" fmla="*/ 312 h 1234"/>
                <a:gd name="T68" fmla="*/ 508 w 2123"/>
                <a:gd name="T69" fmla="*/ 315 h 1234"/>
                <a:gd name="T70" fmla="*/ 502 w 2123"/>
                <a:gd name="T71" fmla="*/ 317 h 1234"/>
                <a:gd name="T72" fmla="*/ 494 w 2123"/>
                <a:gd name="T73" fmla="*/ 319 h 1234"/>
                <a:gd name="T74" fmla="*/ 481 w 2123"/>
                <a:gd name="T75" fmla="*/ 321 h 1234"/>
                <a:gd name="T76" fmla="*/ 464 w 2123"/>
                <a:gd name="T77" fmla="*/ 322 h 1234"/>
                <a:gd name="T78" fmla="*/ 421 w 2123"/>
                <a:gd name="T79" fmla="*/ 323 h 1234"/>
                <a:gd name="T80" fmla="*/ 387 w 2123"/>
                <a:gd name="T81" fmla="*/ 324 h 1234"/>
                <a:gd name="T82" fmla="*/ 361 w 2123"/>
                <a:gd name="T83" fmla="*/ 324 h 1234"/>
                <a:gd name="T84" fmla="*/ 336 w 2123"/>
                <a:gd name="T85" fmla="*/ 323 h 1234"/>
                <a:gd name="T86" fmla="*/ 311 w 2123"/>
                <a:gd name="T87" fmla="*/ 321 h 1234"/>
                <a:gd name="T88" fmla="*/ 286 w 2123"/>
                <a:gd name="T89" fmla="*/ 318 h 1234"/>
                <a:gd name="T90" fmla="*/ 219 w 2123"/>
                <a:gd name="T91" fmla="*/ 310 h 1234"/>
                <a:gd name="T92" fmla="*/ 194 w 2123"/>
                <a:gd name="T93" fmla="*/ 307 h 1234"/>
                <a:gd name="T94" fmla="*/ 168 w 2123"/>
                <a:gd name="T95" fmla="*/ 305 h 1234"/>
                <a:gd name="T96" fmla="*/ 143 w 2123"/>
                <a:gd name="T97" fmla="*/ 304 h 1234"/>
                <a:gd name="T98" fmla="*/ 117 w 2123"/>
                <a:gd name="T99" fmla="*/ 305 h 1234"/>
                <a:gd name="T100" fmla="*/ 92 w 2123"/>
                <a:gd name="T101" fmla="*/ 306 h 1234"/>
                <a:gd name="T102" fmla="*/ 67 w 2123"/>
                <a:gd name="T103" fmla="*/ 310 h 1234"/>
                <a:gd name="T104" fmla="*/ 42 w 2123"/>
                <a:gd name="T105" fmla="*/ 313 h 1234"/>
                <a:gd name="T106" fmla="*/ 0 w 2123"/>
                <a:gd name="T107" fmla="*/ 321 h 123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123" h="1234">
                  <a:moveTo>
                    <a:pt x="696" y="0"/>
                  </a:moveTo>
                  <a:lnTo>
                    <a:pt x="820" y="29"/>
                  </a:lnTo>
                  <a:lnTo>
                    <a:pt x="882" y="43"/>
                  </a:lnTo>
                  <a:lnTo>
                    <a:pt x="945" y="57"/>
                  </a:lnTo>
                  <a:lnTo>
                    <a:pt x="1008" y="70"/>
                  </a:lnTo>
                  <a:lnTo>
                    <a:pt x="1070" y="84"/>
                  </a:lnTo>
                  <a:lnTo>
                    <a:pt x="1134" y="98"/>
                  </a:lnTo>
                  <a:lnTo>
                    <a:pt x="1199" y="112"/>
                  </a:lnTo>
                  <a:lnTo>
                    <a:pt x="1262" y="125"/>
                  </a:lnTo>
                  <a:lnTo>
                    <a:pt x="1328" y="139"/>
                  </a:lnTo>
                  <a:lnTo>
                    <a:pt x="1394" y="153"/>
                  </a:lnTo>
                  <a:lnTo>
                    <a:pt x="1427" y="160"/>
                  </a:lnTo>
                  <a:lnTo>
                    <a:pt x="1460" y="168"/>
                  </a:lnTo>
                  <a:lnTo>
                    <a:pt x="1491" y="175"/>
                  </a:lnTo>
                  <a:lnTo>
                    <a:pt x="1524" y="184"/>
                  </a:lnTo>
                  <a:lnTo>
                    <a:pt x="1556" y="193"/>
                  </a:lnTo>
                  <a:lnTo>
                    <a:pt x="1572" y="198"/>
                  </a:lnTo>
                  <a:lnTo>
                    <a:pt x="1587" y="203"/>
                  </a:lnTo>
                  <a:lnTo>
                    <a:pt x="1603" y="208"/>
                  </a:lnTo>
                  <a:lnTo>
                    <a:pt x="1618" y="214"/>
                  </a:lnTo>
                  <a:lnTo>
                    <a:pt x="1634" y="219"/>
                  </a:lnTo>
                  <a:lnTo>
                    <a:pt x="1648" y="225"/>
                  </a:lnTo>
                  <a:lnTo>
                    <a:pt x="1663" y="231"/>
                  </a:lnTo>
                  <a:lnTo>
                    <a:pt x="1678" y="237"/>
                  </a:lnTo>
                  <a:lnTo>
                    <a:pt x="1693" y="243"/>
                  </a:lnTo>
                  <a:lnTo>
                    <a:pt x="1707" y="251"/>
                  </a:lnTo>
                  <a:lnTo>
                    <a:pt x="1721" y="258"/>
                  </a:lnTo>
                  <a:lnTo>
                    <a:pt x="1734" y="266"/>
                  </a:lnTo>
                  <a:lnTo>
                    <a:pt x="1748" y="273"/>
                  </a:lnTo>
                  <a:lnTo>
                    <a:pt x="1762" y="281"/>
                  </a:lnTo>
                  <a:lnTo>
                    <a:pt x="1775" y="290"/>
                  </a:lnTo>
                  <a:lnTo>
                    <a:pt x="1788" y="298"/>
                  </a:lnTo>
                  <a:lnTo>
                    <a:pt x="1801" y="308"/>
                  </a:lnTo>
                  <a:lnTo>
                    <a:pt x="1813" y="318"/>
                  </a:lnTo>
                  <a:lnTo>
                    <a:pt x="1826" y="327"/>
                  </a:lnTo>
                  <a:lnTo>
                    <a:pt x="1837" y="338"/>
                  </a:lnTo>
                  <a:lnTo>
                    <a:pt x="1849" y="348"/>
                  </a:lnTo>
                  <a:lnTo>
                    <a:pt x="1861" y="359"/>
                  </a:lnTo>
                  <a:lnTo>
                    <a:pt x="1871" y="371"/>
                  </a:lnTo>
                  <a:lnTo>
                    <a:pt x="1882" y="382"/>
                  </a:lnTo>
                  <a:lnTo>
                    <a:pt x="1892" y="394"/>
                  </a:lnTo>
                  <a:lnTo>
                    <a:pt x="1903" y="406"/>
                  </a:lnTo>
                  <a:lnTo>
                    <a:pt x="1913" y="418"/>
                  </a:lnTo>
                  <a:lnTo>
                    <a:pt x="1923" y="431"/>
                  </a:lnTo>
                  <a:lnTo>
                    <a:pt x="1933" y="445"/>
                  </a:lnTo>
                  <a:lnTo>
                    <a:pt x="1942" y="458"/>
                  </a:lnTo>
                  <a:lnTo>
                    <a:pt x="1951" y="471"/>
                  </a:lnTo>
                  <a:lnTo>
                    <a:pt x="1960" y="485"/>
                  </a:lnTo>
                  <a:lnTo>
                    <a:pt x="1969" y="499"/>
                  </a:lnTo>
                  <a:lnTo>
                    <a:pt x="1977" y="513"/>
                  </a:lnTo>
                  <a:lnTo>
                    <a:pt x="1986" y="527"/>
                  </a:lnTo>
                  <a:lnTo>
                    <a:pt x="1994" y="541"/>
                  </a:lnTo>
                  <a:lnTo>
                    <a:pt x="2011" y="571"/>
                  </a:lnTo>
                  <a:lnTo>
                    <a:pt x="2026" y="600"/>
                  </a:lnTo>
                  <a:lnTo>
                    <a:pt x="2042" y="631"/>
                  </a:lnTo>
                  <a:lnTo>
                    <a:pt x="2057" y="660"/>
                  </a:lnTo>
                  <a:lnTo>
                    <a:pt x="2063" y="675"/>
                  </a:lnTo>
                  <a:lnTo>
                    <a:pt x="2071" y="691"/>
                  </a:lnTo>
                  <a:lnTo>
                    <a:pt x="2077" y="706"/>
                  </a:lnTo>
                  <a:lnTo>
                    <a:pt x="2083" y="721"/>
                  </a:lnTo>
                  <a:lnTo>
                    <a:pt x="2090" y="737"/>
                  </a:lnTo>
                  <a:lnTo>
                    <a:pt x="2095" y="751"/>
                  </a:lnTo>
                  <a:lnTo>
                    <a:pt x="2100" y="767"/>
                  </a:lnTo>
                  <a:lnTo>
                    <a:pt x="2105" y="783"/>
                  </a:lnTo>
                  <a:lnTo>
                    <a:pt x="2109" y="798"/>
                  </a:lnTo>
                  <a:lnTo>
                    <a:pt x="2113" y="814"/>
                  </a:lnTo>
                  <a:lnTo>
                    <a:pt x="2116" y="830"/>
                  </a:lnTo>
                  <a:lnTo>
                    <a:pt x="2118" y="846"/>
                  </a:lnTo>
                  <a:lnTo>
                    <a:pt x="2121" y="862"/>
                  </a:lnTo>
                  <a:lnTo>
                    <a:pt x="2122" y="878"/>
                  </a:lnTo>
                  <a:lnTo>
                    <a:pt x="2123" y="895"/>
                  </a:lnTo>
                  <a:lnTo>
                    <a:pt x="2122" y="911"/>
                  </a:lnTo>
                  <a:lnTo>
                    <a:pt x="2122" y="919"/>
                  </a:lnTo>
                  <a:lnTo>
                    <a:pt x="2121" y="927"/>
                  </a:lnTo>
                  <a:lnTo>
                    <a:pt x="2119" y="935"/>
                  </a:lnTo>
                  <a:lnTo>
                    <a:pt x="2118" y="943"/>
                  </a:lnTo>
                  <a:lnTo>
                    <a:pt x="2116" y="960"/>
                  </a:lnTo>
                  <a:lnTo>
                    <a:pt x="2112" y="976"/>
                  </a:lnTo>
                  <a:lnTo>
                    <a:pt x="2108" y="993"/>
                  </a:lnTo>
                  <a:lnTo>
                    <a:pt x="2102" y="1009"/>
                  </a:lnTo>
                  <a:lnTo>
                    <a:pt x="2096" y="1025"/>
                  </a:lnTo>
                  <a:lnTo>
                    <a:pt x="2090" y="1041"/>
                  </a:lnTo>
                  <a:lnTo>
                    <a:pt x="2082" y="1057"/>
                  </a:lnTo>
                  <a:lnTo>
                    <a:pt x="2074" y="1072"/>
                  </a:lnTo>
                  <a:lnTo>
                    <a:pt x="2065" y="1087"/>
                  </a:lnTo>
                  <a:lnTo>
                    <a:pt x="2056" y="1101"/>
                  </a:lnTo>
                  <a:lnTo>
                    <a:pt x="2052" y="1108"/>
                  </a:lnTo>
                  <a:lnTo>
                    <a:pt x="2046" y="1114"/>
                  </a:lnTo>
                  <a:lnTo>
                    <a:pt x="2041" y="1121"/>
                  </a:lnTo>
                  <a:lnTo>
                    <a:pt x="2036" y="1127"/>
                  </a:lnTo>
                  <a:lnTo>
                    <a:pt x="2030" y="1133"/>
                  </a:lnTo>
                  <a:lnTo>
                    <a:pt x="2024" y="1140"/>
                  </a:lnTo>
                  <a:lnTo>
                    <a:pt x="2019" y="1145"/>
                  </a:lnTo>
                  <a:lnTo>
                    <a:pt x="2012" y="1151"/>
                  </a:lnTo>
                  <a:lnTo>
                    <a:pt x="2006" y="1157"/>
                  </a:lnTo>
                  <a:lnTo>
                    <a:pt x="2001" y="1162"/>
                  </a:lnTo>
                  <a:lnTo>
                    <a:pt x="1994" y="1167"/>
                  </a:lnTo>
                  <a:lnTo>
                    <a:pt x="1988" y="1172"/>
                  </a:lnTo>
                  <a:lnTo>
                    <a:pt x="1980" y="1177"/>
                  </a:lnTo>
                  <a:lnTo>
                    <a:pt x="1974" y="1181"/>
                  </a:lnTo>
                  <a:lnTo>
                    <a:pt x="1968" y="1185"/>
                  </a:lnTo>
                  <a:lnTo>
                    <a:pt x="1960" y="1189"/>
                  </a:lnTo>
                  <a:lnTo>
                    <a:pt x="1953" y="1193"/>
                  </a:lnTo>
                  <a:lnTo>
                    <a:pt x="1947" y="1196"/>
                  </a:lnTo>
                  <a:lnTo>
                    <a:pt x="1939" y="1199"/>
                  </a:lnTo>
                  <a:lnTo>
                    <a:pt x="1932" y="1202"/>
                  </a:lnTo>
                  <a:lnTo>
                    <a:pt x="1924" y="1204"/>
                  </a:lnTo>
                  <a:lnTo>
                    <a:pt x="1917" y="1208"/>
                  </a:lnTo>
                  <a:lnTo>
                    <a:pt x="1908" y="1210"/>
                  </a:lnTo>
                  <a:lnTo>
                    <a:pt x="1901" y="1212"/>
                  </a:lnTo>
                  <a:lnTo>
                    <a:pt x="1885" y="1215"/>
                  </a:lnTo>
                  <a:lnTo>
                    <a:pt x="1869" y="1218"/>
                  </a:lnTo>
                  <a:lnTo>
                    <a:pt x="1853" y="1220"/>
                  </a:lnTo>
                  <a:lnTo>
                    <a:pt x="1837" y="1223"/>
                  </a:lnTo>
                  <a:lnTo>
                    <a:pt x="1820" y="1225"/>
                  </a:lnTo>
                  <a:lnTo>
                    <a:pt x="1804" y="1226"/>
                  </a:lnTo>
                  <a:lnTo>
                    <a:pt x="1770" y="1227"/>
                  </a:lnTo>
                  <a:lnTo>
                    <a:pt x="1737" y="1228"/>
                  </a:lnTo>
                  <a:lnTo>
                    <a:pt x="1671" y="1230"/>
                  </a:lnTo>
                  <a:lnTo>
                    <a:pt x="1606" y="1232"/>
                  </a:lnTo>
                  <a:lnTo>
                    <a:pt x="1541" y="1233"/>
                  </a:lnTo>
                  <a:lnTo>
                    <a:pt x="1508" y="1234"/>
                  </a:lnTo>
                  <a:lnTo>
                    <a:pt x="1476" y="1234"/>
                  </a:lnTo>
                  <a:lnTo>
                    <a:pt x="1445" y="1234"/>
                  </a:lnTo>
                  <a:lnTo>
                    <a:pt x="1413" y="1234"/>
                  </a:lnTo>
                  <a:lnTo>
                    <a:pt x="1380" y="1233"/>
                  </a:lnTo>
                  <a:lnTo>
                    <a:pt x="1348" y="1232"/>
                  </a:lnTo>
                  <a:lnTo>
                    <a:pt x="1316" y="1231"/>
                  </a:lnTo>
                  <a:lnTo>
                    <a:pt x="1284" y="1230"/>
                  </a:lnTo>
                  <a:lnTo>
                    <a:pt x="1253" y="1228"/>
                  </a:lnTo>
                  <a:lnTo>
                    <a:pt x="1221" y="1226"/>
                  </a:lnTo>
                  <a:lnTo>
                    <a:pt x="1189" y="1223"/>
                  </a:lnTo>
                  <a:lnTo>
                    <a:pt x="1157" y="1219"/>
                  </a:lnTo>
                  <a:lnTo>
                    <a:pt x="1125" y="1216"/>
                  </a:lnTo>
                  <a:lnTo>
                    <a:pt x="1092" y="1213"/>
                  </a:lnTo>
                  <a:lnTo>
                    <a:pt x="1029" y="1206"/>
                  </a:lnTo>
                  <a:lnTo>
                    <a:pt x="900" y="1189"/>
                  </a:lnTo>
                  <a:lnTo>
                    <a:pt x="836" y="1181"/>
                  </a:lnTo>
                  <a:lnTo>
                    <a:pt x="803" y="1177"/>
                  </a:lnTo>
                  <a:lnTo>
                    <a:pt x="771" y="1174"/>
                  </a:lnTo>
                  <a:lnTo>
                    <a:pt x="739" y="1171"/>
                  </a:lnTo>
                  <a:lnTo>
                    <a:pt x="706" y="1167"/>
                  </a:lnTo>
                  <a:lnTo>
                    <a:pt x="674" y="1165"/>
                  </a:lnTo>
                  <a:lnTo>
                    <a:pt x="641" y="1163"/>
                  </a:lnTo>
                  <a:lnTo>
                    <a:pt x="610" y="1161"/>
                  </a:lnTo>
                  <a:lnTo>
                    <a:pt x="577" y="1160"/>
                  </a:lnTo>
                  <a:lnTo>
                    <a:pt x="545" y="1159"/>
                  </a:lnTo>
                  <a:lnTo>
                    <a:pt x="512" y="1159"/>
                  </a:lnTo>
                  <a:lnTo>
                    <a:pt x="480" y="1160"/>
                  </a:lnTo>
                  <a:lnTo>
                    <a:pt x="448" y="1160"/>
                  </a:lnTo>
                  <a:lnTo>
                    <a:pt x="415" y="1162"/>
                  </a:lnTo>
                  <a:lnTo>
                    <a:pt x="384" y="1164"/>
                  </a:lnTo>
                  <a:lnTo>
                    <a:pt x="352" y="1167"/>
                  </a:lnTo>
                  <a:lnTo>
                    <a:pt x="320" y="1171"/>
                  </a:lnTo>
                  <a:lnTo>
                    <a:pt x="287" y="1175"/>
                  </a:lnTo>
                  <a:lnTo>
                    <a:pt x="255" y="1179"/>
                  </a:lnTo>
                  <a:lnTo>
                    <a:pt x="223" y="1183"/>
                  </a:lnTo>
                  <a:lnTo>
                    <a:pt x="192" y="1189"/>
                  </a:lnTo>
                  <a:lnTo>
                    <a:pt x="160" y="1194"/>
                  </a:lnTo>
                  <a:lnTo>
                    <a:pt x="128" y="1199"/>
                  </a:lnTo>
                  <a:lnTo>
                    <a:pt x="64" y="1211"/>
                  </a:lnTo>
                  <a:lnTo>
                    <a:pt x="0" y="1224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30" name="Freeform 5709"/>
            <p:cNvSpPr>
              <a:spLocks/>
            </p:cNvSpPr>
            <p:nvPr/>
          </p:nvSpPr>
          <p:spPr bwMode="auto">
            <a:xfrm>
              <a:off x="1696" y="2242"/>
              <a:ext cx="187" cy="110"/>
            </a:xfrm>
            <a:custGeom>
              <a:avLst/>
              <a:gdLst>
                <a:gd name="T0" fmla="*/ 0 w 717"/>
                <a:gd name="T1" fmla="*/ 0 h 415"/>
                <a:gd name="T2" fmla="*/ 13 w 717"/>
                <a:gd name="T3" fmla="*/ 4 h 415"/>
                <a:gd name="T4" fmla="*/ 27 w 717"/>
                <a:gd name="T5" fmla="*/ 8 h 415"/>
                <a:gd name="T6" fmla="*/ 40 w 717"/>
                <a:gd name="T7" fmla="*/ 12 h 415"/>
                <a:gd name="T8" fmla="*/ 53 w 717"/>
                <a:gd name="T9" fmla="*/ 16 h 415"/>
                <a:gd name="T10" fmla="*/ 60 w 717"/>
                <a:gd name="T11" fmla="*/ 18 h 415"/>
                <a:gd name="T12" fmla="*/ 67 w 717"/>
                <a:gd name="T13" fmla="*/ 20 h 415"/>
                <a:gd name="T14" fmla="*/ 73 w 717"/>
                <a:gd name="T15" fmla="*/ 23 h 415"/>
                <a:gd name="T16" fmla="*/ 80 w 717"/>
                <a:gd name="T17" fmla="*/ 25 h 415"/>
                <a:gd name="T18" fmla="*/ 86 w 717"/>
                <a:gd name="T19" fmla="*/ 27 h 415"/>
                <a:gd name="T20" fmla="*/ 93 w 717"/>
                <a:gd name="T21" fmla="*/ 30 h 415"/>
                <a:gd name="T22" fmla="*/ 99 w 717"/>
                <a:gd name="T23" fmla="*/ 33 h 415"/>
                <a:gd name="T24" fmla="*/ 106 w 717"/>
                <a:gd name="T25" fmla="*/ 35 h 415"/>
                <a:gd name="T26" fmla="*/ 112 w 717"/>
                <a:gd name="T27" fmla="*/ 38 h 415"/>
                <a:gd name="T28" fmla="*/ 119 w 717"/>
                <a:gd name="T29" fmla="*/ 41 h 415"/>
                <a:gd name="T30" fmla="*/ 122 w 717"/>
                <a:gd name="T31" fmla="*/ 43 h 415"/>
                <a:gd name="T32" fmla="*/ 125 w 717"/>
                <a:gd name="T33" fmla="*/ 45 h 415"/>
                <a:gd name="T34" fmla="*/ 128 w 717"/>
                <a:gd name="T35" fmla="*/ 46 h 415"/>
                <a:gd name="T36" fmla="*/ 131 w 717"/>
                <a:gd name="T37" fmla="*/ 48 h 415"/>
                <a:gd name="T38" fmla="*/ 134 w 717"/>
                <a:gd name="T39" fmla="*/ 50 h 415"/>
                <a:gd name="T40" fmla="*/ 137 w 717"/>
                <a:gd name="T41" fmla="*/ 52 h 415"/>
                <a:gd name="T42" fmla="*/ 140 w 717"/>
                <a:gd name="T43" fmla="*/ 54 h 415"/>
                <a:gd name="T44" fmla="*/ 142 w 717"/>
                <a:gd name="T45" fmla="*/ 56 h 415"/>
                <a:gd name="T46" fmla="*/ 145 w 717"/>
                <a:gd name="T47" fmla="*/ 58 h 415"/>
                <a:gd name="T48" fmla="*/ 148 w 717"/>
                <a:gd name="T49" fmla="*/ 60 h 415"/>
                <a:gd name="T50" fmla="*/ 150 w 717"/>
                <a:gd name="T51" fmla="*/ 63 h 415"/>
                <a:gd name="T52" fmla="*/ 153 w 717"/>
                <a:gd name="T53" fmla="*/ 65 h 415"/>
                <a:gd name="T54" fmla="*/ 155 w 717"/>
                <a:gd name="T55" fmla="*/ 67 h 415"/>
                <a:gd name="T56" fmla="*/ 158 w 717"/>
                <a:gd name="T57" fmla="*/ 70 h 415"/>
                <a:gd name="T58" fmla="*/ 160 w 717"/>
                <a:gd name="T59" fmla="*/ 73 h 415"/>
                <a:gd name="T60" fmla="*/ 162 w 717"/>
                <a:gd name="T61" fmla="*/ 75 h 415"/>
                <a:gd name="T62" fmla="*/ 165 w 717"/>
                <a:gd name="T63" fmla="*/ 78 h 415"/>
                <a:gd name="T64" fmla="*/ 167 w 717"/>
                <a:gd name="T65" fmla="*/ 81 h 415"/>
                <a:gd name="T66" fmla="*/ 169 w 717"/>
                <a:gd name="T67" fmla="*/ 83 h 415"/>
                <a:gd name="T68" fmla="*/ 171 w 717"/>
                <a:gd name="T69" fmla="*/ 86 h 415"/>
                <a:gd name="T70" fmla="*/ 175 w 717"/>
                <a:gd name="T71" fmla="*/ 92 h 415"/>
                <a:gd name="T72" fmla="*/ 179 w 717"/>
                <a:gd name="T73" fmla="*/ 98 h 415"/>
                <a:gd name="T74" fmla="*/ 187 w 717"/>
                <a:gd name="T75" fmla="*/ 110 h 41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717" h="415">
                  <a:moveTo>
                    <a:pt x="0" y="0"/>
                  </a:moveTo>
                  <a:lnTo>
                    <a:pt x="51" y="15"/>
                  </a:lnTo>
                  <a:lnTo>
                    <a:pt x="102" y="30"/>
                  </a:lnTo>
                  <a:lnTo>
                    <a:pt x="153" y="45"/>
                  </a:lnTo>
                  <a:lnTo>
                    <a:pt x="204" y="60"/>
                  </a:lnTo>
                  <a:lnTo>
                    <a:pt x="229" y="68"/>
                  </a:lnTo>
                  <a:lnTo>
                    <a:pt x="255" y="77"/>
                  </a:lnTo>
                  <a:lnTo>
                    <a:pt x="280" y="85"/>
                  </a:lnTo>
                  <a:lnTo>
                    <a:pt x="306" y="94"/>
                  </a:lnTo>
                  <a:lnTo>
                    <a:pt x="331" y="103"/>
                  </a:lnTo>
                  <a:lnTo>
                    <a:pt x="355" y="113"/>
                  </a:lnTo>
                  <a:lnTo>
                    <a:pt x="381" y="123"/>
                  </a:lnTo>
                  <a:lnTo>
                    <a:pt x="406" y="133"/>
                  </a:lnTo>
                  <a:lnTo>
                    <a:pt x="431" y="145"/>
                  </a:lnTo>
                  <a:lnTo>
                    <a:pt x="455" y="156"/>
                  </a:lnTo>
                  <a:lnTo>
                    <a:pt x="467" y="162"/>
                  </a:lnTo>
                  <a:lnTo>
                    <a:pt x="479" y="168"/>
                  </a:lnTo>
                  <a:lnTo>
                    <a:pt x="490" y="174"/>
                  </a:lnTo>
                  <a:lnTo>
                    <a:pt x="502" y="182"/>
                  </a:lnTo>
                  <a:lnTo>
                    <a:pt x="514" y="188"/>
                  </a:lnTo>
                  <a:lnTo>
                    <a:pt x="525" y="196"/>
                  </a:lnTo>
                  <a:lnTo>
                    <a:pt x="536" y="203"/>
                  </a:lnTo>
                  <a:lnTo>
                    <a:pt x="546" y="211"/>
                  </a:lnTo>
                  <a:lnTo>
                    <a:pt x="557" y="219"/>
                  </a:lnTo>
                  <a:lnTo>
                    <a:pt x="567" y="227"/>
                  </a:lnTo>
                  <a:lnTo>
                    <a:pt x="577" y="236"/>
                  </a:lnTo>
                  <a:lnTo>
                    <a:pt x="587" y="245"/>
                  </a:lnTo>
                  <a:lnTo>
                    <a:pt x="595" y="254"/>
                  </a:lnTo>
                  <a:lnTo>
                    <a:pt x="605" y="263"/>
                  </a:lnTo>
                  <a:lnTo>
                    <a:pt x="613" y="274"/>
                  </a:lnTo>
                  <a:lnTo>
                    <a:pt x="623" y="284"/>
                  </a:lnTo>
                  <a:lnTo>
                    <a:pt x="631" y="294"/>
                  </a:lnTo>
                  <a:lnTo>
                    <a:pt x="640" y="304"/>
                  </a:lnTo>
                  <a:lnTo>
                    <a:pt x="647" y="314"/>
                  </a:lnTo>
                  <a:lnTo>
                    <a:pt x="656" y="326"/>
                  </a:lnTo>
                  <a:lnTo>
                    <a:pt x="672" y="347"/>
                  </a:lnTo>
                  <a:lnTo>
                    <a:pt x="686" y="370"/>
                  </a:lnTo>
                  <a:lnTo>
                    <a:pt x="717" y="415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31" name="Freeform 5710"/>
            <p:cNvSpPr>
              <a:spLocks/>
            </p:cNvSpPr>
            <p:nvPr/>
          </p:nvSpPr>
          <p:spPr bwMode="auto">
            <a:xfrm>
              <a:off x="1760" y="2520"/>
              <a:ext cx="123" cy="69"/>
            </a:xfrm>
            <a:custGeom>
              <a:avLst/>
              <a:gdLst>
                <a:gd name="T0" fmla="*/ 123 w 474"/>
                <a:gd name="T1" fmla="*/ 0 h 266"/>
                <a:gd name="T2" fmla="*/ 118 w 474"/>
                <a:gd name="T3" fmla="*/ 8 h 266"/>
                <a:gd name="T4" fmla="*/ 115 w 474"/>
                <a:gd name="T5" fmla="*/ 12 h 266"/>
                <a:gd name="T6" fmla="*/ 112 w 474"/>
                <a:gd name="T7" fmla="*/ 16 h 266"/>
                <a:gd name="T8" fmla="*/ 110 w 474"/>
                <a:gd name="T9" fmla="*/ 20 h 266"/>
                <a:gd name="T10" fmla="*/ 107 w 474"/>
                <a:gd name="T11" fmla="*/ 23 h 266"/>
                <a:gd name="T12" fmla="*/ 104 w 474"/>
                <a:gd name="T13" fmla="*/ 27 h 266"/>
                <a:gd name="T14" fmla="*/ 101 w 474"/>
                <a:gd name="T15" fmla="*/ 30 h 266"/>
                <a:gd name="T16" fmla="*/ 99 w 474"/>
                <a:gd name="T17" fmla="*/ 32 h 266"/>
                <a:gd name="T18" fmla="*/ 98 w 474"/>
                <a:gd name="T19" fmla="*/ 33 h 266"/>
                <a:gd name="T20" fmla="*/ 96 w 474"/>
                <a:gd name="T21" fmla="*/ 35 h 266"/>
                <a:gd name="T22" fmla="*/ 94 w 474"/>
                <a:gd name="T23" fmla="*/ 36 h 266"/>
                <a:gd name="T24" fmla="*/ 93 w 474"/>
                <a:gd name="T25" fmla="*/ 38 h 266"/>
                <a:gd name="T26" fmla="*/ 91 w 474"/>
                <a:gd name="T27" fmla="*/ 39 h 266"/>
                <a:gd name="T28" fmla="*/ 89 w 474"/>
                <a:gd name="T29" fmla="*/ 41 h 266"/>
                <a:gd name="T30" fmla="*/ 87 w 474"/>
                <a:gd name="T31" fmla="*/ 42 h 266"/>
                <a:gd name="T32" fmla="*/ 86 w 474"/>
                <a:gd name="T33" fmla="*/ 43 h 266"/>
                <a:gd name="T34" fmla="*/ 84 w 474"/>
                <a:gd name="T35" fmla="*/ 44 h 266"/>
                <a:gd name="T36" fmla="*/ 82 w 474"/>
                <a:gd name="T37" fmla="*/ 46 h 266"/>
                <a:gd name="T38" fmla="*/ 80 w 474"/>
                <a:gd name="T39" fmla="*/ 47 h 266"/>
                <a:gd name="T40" fmla="*/ 78 w 474"/>
                <a:gd name="T41" fmla="*/ 48 h 266"/>
                <a:gd name="T42" fmla="*/ 76 w 474"/>
                <a:gd name="T43" fmla="*/ 49 h 266"/>
                <a:gd name="T44" fmla="*/ 72 w 474"/>
                <a:gd name="T45" fmla="*/ 50 h 266"/>
                <a:gd name="T46" fmla="*/ 67 w 474"/>
                <a:gd name="T47" fmla="*/ 52 h 266"/>
                <a:gd name="T48" fmla="*/ 63 w 474"/>
                <a:gd name="T49" fmla="*/ 53 h 266"/>
                <a:gd name="T50" fmla="*/ 58 w 474"/>
                <a:gd name="T51" fmla="*/ 55 h 266"/>
                <a:gd name="T52" fmla="*/ 54 w 474"/>
                <a:gd name="T53" fmla="*/ 56 h 266"/>
                <a:gd name="T54" fmla="*/ 49 w 474"/>
                <a:gd name="T55" fmla="*/ 57 h 266"/>
                <a:gd name="T56" fmla="*/ 45 w 474"/>
                <a:gd name="T57" fmla="*/ 58 h 266"/>
                <a:gd name="T58" fmla="*/ 36 w 474"/>
                <a:gd name="T59" fmla="*/ 60 h 266"/>
                <a:gd name="T60" fmla="*/ 26 w 474"/>
                <a:gd name="T61" fmla="*/ 62 h 266"/>
                <a:gd name="T62" fmla="*/ 18 w 474"/>
                <a:gd name="T63" fmla="*/ 65 h 266"/>
                <a:gd name="T64" fmla="*/ 0 w 474"/>
                <a:gd name="T65" fmla="*/ 69 h 26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74" h="266">
                  <a:moveTo>
                    <a:pt x="474" y="0"/>
                  </a:moveTo>
                  <a:lnTo>
                    <a:pt x="453" y="31"/>
                  </a:lnTo>
                  <a:lnTo>
                    <a:pt x="443" y="46"/>
                  </a:lnTo>
                  <a:lnTo>
                    <a:pt x="433" y="61"/>
                  </a:lnTo>
                  <a:lnTo>
                    <a:pt x="422" y="76"/>
                  </a:lnTo>
                  <a:lnTo>
                    <a:pt x="412" y="90"/>
                  </a:lnTo>
                  <a:lnTo>
                    <a:pt x="400" y="103"/>
                  </a:lnTo>
                  <a:lnTo>
                    <a:pt x="388" y="116"/>
                  </a:lnTo>
                  <a:lnTo>
                    <a:pt x="382" y="122"/>
                  </a:lnTo>
                  <a:lnTo>
                    <a:pt x="377" y="129"/>
                  </a:lnTo>
                  <a:lnTo>
                    <a:pt x="370" y="135"/>
                  </a:lnTo>
                  <a:lnTo>
                    <a:pt x="364" y="140"/>
                  </a:lnTo>
                  <a:lnTo>
                    <a:pt x="358" y="147"/>
                  </a:lnTo>
                  <a:lnTo>
                    <a:pt x="350" y="152"/>
                  </a:lnTo>
                  <a:lnTo>
                    <a:pt x="344" y="157"/>
                  </a:lnTo>
                  <a:lnTo>
                    <a:pt x="336" y="162"/>
                  </a:lnTo>
                  <a:lnTo>
                    <a:pt x="330" y="167"/>
                  </a:lnTo>
                  <a:lnTo>
                    <a:pt x="323" y="171"/>
                  </a:lnTo>
                  <a:lnTo>
                    <a:pt x="315" y="176"/>
                  </a:lnTo>
                  <a:lnTo>
                    <a:pt x="307" y="180"/>
                  </a:lnTo>
                  <a:lnTo>
                    <a:pt x="299" y="184"/>
                  </a:lnTo>
                  <a:lnTo>
                    <a:pt x="292" y="187"/>
                  </a:lnTo>
                  <a:lnTo>
                    <a:pt x="276" y="194"/>
                  </a:lnTo>
                  <a:lnTo>
                    <a:pt x="259" y="200"/>
                  </a:lnTo>
                  <a:lnTo>
                    <a:pt x="242" y="206"/>
                  </a:lnTo>
                  <a:lnTo>
                    <a:pt x="225" y="211"/>
                  </a:lnTo>
                  <a:lnTo>
                    <a:pt x="207" y="216"/>
                  </a:lnTo>
                  <a:lnTo>
                    <a:pt x="190" y="220"/>
                  </a:lnTo>
                  <a:lnTo>
                    <a:pt x="172" y="224"/>
                  </a:lnTo>
                  <a:lnTo>
                    <a:pt x="137" y="233"/>
                  </a:lnTo>
                  <a:lnTo>
                    <a:pt x="102" y="240"/>
                  </a:lnTo>
                  <a:lnTo>
                    <a:pt x="68" y="249"/>
                  </a:lnTo>
                  <a:lnTo>
                    <a:pt x="0" y="266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32" name="Line 5711"/>
            <p:cNvSpPr>
              <a:spLocks noChangeShapeType="1"/>
            </p:cNvSpPr>
            <p:nvPr/>
          </p:nvSpPr>
          <p:spPr bwMode="auto">
            <a:xfrm>
              <a:off x="1627" y="2807"/>
              <a:ext cx="0" cy="3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33" name="Freeform 5712"/>
            <p:cNvSpPr>
              <a:spLocks/>
            </p:cNvSpPr>
            <p:nvPr/>
          </p:nvSpPr>
          <p:spPr bwMode="auto">
            <a:xfrm>
              <a:off x="1276" y="2805"/>
              <a:ext cx="309" cy="349"/>
            </a:xfrm>
            <a:custGeom>
              <a:avLst/>
              <a:gdLst>
                <a:gd name="T0" fmla="*/ 8 w 1179"/>
                <a:gd name="T1" fmla="*/ 114 h 1334"/>
                <a:gd name="T2" fmla="*/ 16 w 1179"/>
                <a:gd name="T3" fmla="*/ 89 h 1334"/>
                <a:gd name="T4" fmla="*/ 21 w 1179"/>
                <a:gd name="T5" fmla="*/ 75 h 1334"/>
                <a:gd name="T6" fmla="*/ 28 w 1179"/>
                <a:gd name="T7" fmla="*/ 63 h 1334"/>
                <a:gd name="T8" fmla="*/ 36 w 1179"/>
                <a:gd name="T9" fmla="*/ 51 h 1334"/>
                <a:gd name="T10" fmla="*/ 46 w 1179"/>
                <a:gd name="T11" fmla="*/ 40 h 1334"/>
                <a:gd name="T12" fmla="*/ 57 w 1179"/>
                <a:gd name="T13" fmla="*/ 31 h 1334"/>
                <a:gd name="T14" fmla="*/ 69 w 1179"/>
                <a:gd name="T15" fmla="*/ 22 h 1334"/>
                <a:gd name="T16" fmla="*/ 82 w 1179"/>
                <a:gd name="T17" fmla="*/ 16 h 1334"/>
                <a:gd name="T18" fmla="*/ 96 w 1179"/>
                <a:gd name="T19" fmla="*/ 10 h 1334"/>
                <a:gd name="T20" fmla="*/ 111 w 1179"/>
                <a:gd name="T21" fmla="*/ 5 h 1334"/>
                <a:gd name="T22" fmla="*/ 126 w 1179"/>
                <a:gd name="T23" fmla="*/ 2 h 1334"/>
                <a:gd name="T24" fmla="*/ 142 w 1179"/>
                <a:gd name="T25" fmla="*/ 0 h 1334"/>
                <a:gd name="T26" fmla="*/ 157 w 1179"/>
                <a:gd name="T27" fmla="*/ 0 h 1334"/>
                <a:gd name="T28" fmla="*/ 172 w 1179"/>
                <a:gd name="T29" fmla="*/ 1 h 1334"/>
                <a:gd name="T30" fmla="*/ 187 w 1179"/>
                <a:gd name="T31" fmla="*/ 4 h 1334"/>
                <a:gd name="T32" fmla="*/ 201 w 1179"/>
                <a:gd name="T33" fmla="*/ 8 h 1334"/>
                <a:gd name="T34" fmla="*/ 215 w 1179"/>
                <a:gd name="T35" fmla="*/ 13 h 1334"/>
                <a:gd name="T36" fmla="*/ 228 w 1179"/>
                <a:gd name="T37" fmla="*/ 19 h 1334"/>
                <a:gd name="T38" fmla="*/ 240 w 1179"/>
                <a:gd name="T39" fmla="*/ 27 h 1334"/>
                <a:gd name="T40" fmla="*/ 252 w 1179"/>
                <a:gd name="T41" fmla="*/ 37 h 1334"/>
                <a:gd name="T42" fmla="*/ 262 w 1179"/>
                <a:gd name="T43" fmla="*/ 47 h 1334"/>
                <a:gd name="T44" fmla="*/ 271 w 1179"/>
                <a:gd name="T45" fmla="*/ 58 h 1334"/>
                <a:gd name="T46" fmla="*/ 286 w 1179"/>
                <a:gd name="T47" fmla="*/ 80 h 1334"/>
                <a:gd name="T48" fmla="*/ 295 w 1179"/>
                <a:gd name="T49" fmla="*/ 96 h 1334"/>
                <a:gd name="T50" fmla="*/ 301 w 1179"/>
                <a:gd name="T51" fmla="*/ 109 h 1334"/>
                <a:gd name="T52" fmla="*/ 306 w 1179"/>
                <a:gd name="T53" fmla="*/ 123 h 1334"/>
                <a:gd name="T54" fmla="*/ 308 w 1179"/>
                <a:gd name="T55" fmla="*/ 137 h 1334"/>
                <a:gd name="T56" fmla="*/ 309 w 1179"/>
                <a:gd name="T57" fmla="*/ 152 h 1334"/>
                <a:gd name="T58" fmla="*/ 308 w 1179"/>
                <a:gd name="T59" fmla="*/ 171 h 1334"/>
                <a:gd name="T60" fmla="*/ 305 w 1179"/>
                <a:gd name="T61" fmla="*/ 200 h 1334"/>
                <a:gd name="T62" fmla="*/ 299 w 1179"/>
                <a:gd name="T63" fmla="*/ 230 h 1334"/>
                <a:gd name="T64" fmla="*/ 295 w 1179"/>
                <a:gd name="T65" fmla="*/ 245 h 1334"/>
                <a:gd name="T66" fmla="*/ 290 w 1179"/>
                <a:gd name="T67" fmla="*/ 258 h 1334"/>
                <a:gd name="T68" fmla="*/ 284 w 1179"/>
                <a:gd name="T69" fmla="*/ 272 h 1334"/>
                <a:gd name="T70" fmla="*/ 276 w 1179"/>
                <a:gd name="T71" fmla="*/ 284 h 1334"/>
                <a:gd name="T72" fmla="*/ 267 w 1179"/>
                <a:gd name="T73" fmla="*/ 295 h 1334"/>
                <a:gd name="T74" fmla="*/ 257 w 1179"/>
                <a:gd name="T75" fmla="*/ 305 h 1334"/>
                <a:gd name="T76" fmla="*/ 245 w 1179"/>
                <a:gd name="T77" fmla="*/ 314 h 1334"/>
                <a:gd name="T78" fmla="*/ 233 w 1179"/>
                <a:gd name="T79" fmla="*/ 323 h 1334"/>
                <a:gd name="T80" fmla="*/ 219 w 1179"/>
                <a:gd name="T81" fmla="*/ 330 h 1334"/>
                <a:gd name="T82" fmla="*/ 206 w 1179"/>
                <a:gd name="T83" fmla="*/ 336 h 1334"/>
                <a:gd name="T84" fmla="*/ 192 w 1179"/>
                <a:gd name="T85" fmla="*/ 341 h 1334"/>
                <a:gd name="T86" fmla="*/ 177 w 1179"/>
                <a:gd name="T87" fmla="*/ 345 h 1334"/>
                <a:gd name="T88" fmla="*/ 163 w 1179"/>
                <a:gd name="T89" fmla="*/ 348 h 1334"/>
                <a:gd name="T90" fmla="*/ 148 w 1179"/>
                <a:gd name="T91" fmla="*/ 349 h 1334"/>
                <a:gd name="T92" fmla="*/ 134 w 1179"/>
                <a:gd name="T93" fmla="*/ 348 h 1334"/>
                <a:gd name="T94" fmla="*/ 120 w 1179"/>
                <a:gd name="T95" fmla="*/ 346 h 1334"/>
                <a:gd name="T96" fmla="*/ 105 w 1179"/>
                <a:gd name="T97" fmla="*/ 343 h 1334"/>
                <a:gd name="T98" fmla="*/ 91 w 1179"/>
                <a:gd name="T99" fmla="*/ 339 h 1334"/>
                <a:gd name="T100" fmla="*/ 63 w 1179"/>
                <a:gd name="T101" fmla="*/ 327 h 1334"/>
                <a:gd name="T102" fmla="*/ 50 w 1179"/>
                <a:gd name="T103" fmla="*/ 320 h 1334"/>
                <a:gd name="T104" fmla="*/ 38 w 1179"/>
                <a:gd name="T105" fmla="*/ 312 h 1334"/>
                <a:gd name="T106" fmla="*/ 27 w 1179"/>
                <a:gd name="T107" fmla="*/ 302 h 1334"/>
                <a:gd name="T108" fmla="*/ 19 w 1179"/>
                <a:gd name="T109" fmla="*/ 290 h 1334"/>
                <a:gd name="T110" fmla="*/ 12 w 1179"/>
                <a:gd name="T111" fmla="*/ 278 h 133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179" h="1334">
                  <a:moveTo>
                    <a:pt x="0" y="548"/>
                  </a:moveTo>
                  <a:lnTo>
                    <a:pt x="14" y="490"/>
                  </a:lnTo>
                  <a:lnTo>
                    <a:pt x="22" y="462"/>
                  </a:lnTo>
                  <a:lnTo>
                    <a:pt x="29" y="434"/>
                  </a:lnTo>
                  <a:lnTo>
                    <a:pt x="38" y="407"/>
                  </a:lnTo>
                  <a:lnTo>
                    <a:pt x="46" y="379"/>
                  </a:lnTo>
                  <a:lnTo>
                    <a:pt x="56" y="352"/>
                  </a:lnTo>
                  <a:lnTo>
                    <a:pt x="60" y="340"/>
                  </a:lnTo>
                  <a:lnTo>
                    <a:pt x="65" y="326"/>
                  </a:lnTo>
                  <a:lnTo>
                    <a:pt x="71" y="313"/>
                  </a:lnTo>
                  <a:lnTo>
                    <a:pt x="76" y="301"/>
                  </a:lnTo>
                  <a:lnTo>
                    <a:pt x="82" y="288"/>
                  </a:lnTo>
                  <a:lnTo>
                    <a:pt x="88" y="275"/>
                  </a:lnTo>
                  <a:lnTo>
                    <a:pt x="94" y="263"/>
                  </a:lnTo>
                  <a:lnTo>
                    <a:pt x="101" y="252"/>
                  </a:lnTo>
                  <a:lnTo>
                    <a:pt x="108" y="240"/>
                  </a:lnTo>
                  <a:lnTo>
                    <a:pt x="115" y="228"/>
                  </a:lnTo>
                  <a:lnTo>
                    <a:pt x="123" y="217"/>
                  </a:lnTo>
                  <a:lnTo>
                    <a:pt x="130" y="205"/>
                  </a:lnTo>
                  <a:lnTo>
                    <a:pt x="139" y="194"/>
                  </a:lnTo>
                  <a:lnTo>
                    <a:pt x="147" y="184"/>
                  </a:lnTo>
                  <a:lnTo>
                    <a:pt x="157" y="174"/>
                  </a:lnTo>
                  <a:lnTo>
                    <a:pt x="165" y="164"/>
                  </a:lnTo>
                  <a:lnTo>
                    <a:pt x="175" y="154"/>
                  </a:lnTo>
                  <a:lnTo>
                    <a:pt x="185" y="145"/>
                  </a:lnTo>
                  <a:lnTo>
                    <a:pt x="196" y="135"/>
                  </a:lnTo>
                  <a:lnTo>
                    <a:pt x="206" y="127"/>
                  </a:lnTo>
                  <a:lnTo>
                    <a:pt x="217" y="118"/>
                  </a:lnTo>
                  <a:lnTo>
                    <a:pt x="229" y="110"/>
                  </a:lnTo>
                  <a:lnTo>
                    <a:pt x="239" y="101"/>
                  </a:lnTo>
                  <a:lnTo>
                    <a:pt x="251" y="94"/>
                  </a:lnTo>
                  <a:lnTo>
                    <a:pt x="264" y="86"/>
                  </a:lnTo>
                  <a:lnTo>
                    <a:pt x="275" y="79"/>
                  </a:lnTo>
                  <a:lnTo>
                    <a:pt x="288" y="72"/>
                  </a:lnTo>
                  <a:lnTo>
                    <a:pt x="301" y="66"/>
                  </a:lnTo>
                  <a:lnTo>
                    <a:pt x="314" y="60"/>
                  </a:lnTo>
                  <a:lnTo>
                    <a:pt x="327" y="53"/>
                  </a:lnTo>
                  <a:lnTo>
                    <a:pt x="340" y="48"/>
                  </a:lnTo>
                  <a:lnTo>
                    <a:pt x="354" y="43"/>
                  </a:lnTo>
                  <a:lnTo>
                    <a:pt x="368" y="37"/>
                  </a:lnTo>
                  <a:lnTo>
                    <a:pt x="382" y="32"/>
                  </a:lnTo>
                  <a:lnTo>
                    <a:pt x="395" y="28"/>
                  </a:lnTo>
                  <a:lnTo>
                    <a:pt x="409" y="24"/>
                  </a:lnTo>
                  <a:lnTo>
                    <a:pt x="424" y="20"/>
                  </a:lnTo>
                  <a:lnTo>
                    <a:pt x="438" y="17"/>
                  </a:lnTo>
                  <a:lnTo>
                    <a:pt x="453" y="14"/>
                  </a:lnTo>
                  <a:lnTo>
                    <a:pt x="466" y="11"/>
                  </a:lnTo>
                  <a:lnTo>
                    <a:pt x="481" y="9"/>
                  </a:lnTo>
                  <a:lnTo>
                    <a:pt x="496" y="7"/>
                  </a:lnTo>
                  <a:lnTo>
                    <a:pt x="510" y="4"/>
                  </a:lnTo>
                  <a:lnTo>
                    <a:pt x="525" y="3"/>
                  </a:lnTo>
                  <a:lnTo>
                    <a:pt x="540" y="1"/>
                  </a:lnTo>
                  <a:lnTo>
                    <a:pt x="554" y="1"/>
                  </a:lnTo>
                  <a:lnTo>
                    <a:pt x="568" y="0"/>
                  </a:lnTo>
                  <a:lnTo>
                    <a:pt x="583" y="0"/>
                  </a:lnTo>
                  <a:lnTo>
                    <a:pt x="598" y="0"/>
                  </a:lnTo>
                  <a:lnTo>
                    <a:pt x="613" y="1"/>
                  </a:lnTo>
                  <a:lnTo>
                    <a:pt x="627" y="1"/>
                  </a:lnTo>
                  <a:lnTo>
                    <a:pt x="641" y="3"/>
                  </a:lnTo>
                  <a:lnTo>
                    <a:pt x="655" y="4"/>
                  </a:lnTo>
                  <a:lnTo>
                    <a:pt x="670" y="7"/>
                  </a:lnTo>
                  <a:lnTo>
                    <a:pt x="684" y="9"/>
                  </a:lnTo>
                  <a:lnTo>
                    <a:pt x="699" y="11"/>
                  </a:lnTo>
                  <a:lnTo>
                    <a:pt x="713" y="14"/>
                  </a:lnTo>
                  <a:lnTo>
                    <a:pt x="726" y="17"/>
                  </a:lnTo>
                  <a:lnTo>
                    <a:pt x="740" y="20"/>
                  </a:lnTo>
                  <a:lnTo>
                    <a:pt x="754" y="25"/>
                  </a:lnTo>
                  <a:lnTo>
                    <a:pt x="768" y="29"/>
                  </a:lnTo>
                  <a:lnTo>
                    <a:pt x="780" y="33"/>
                  </a:lnTo>
                  <a:lnTo>
                    <a:pt x="794" y="37"/>
                  </a:lnTo>
                  <a:lnTo>
                    <a:pt x="807" y="43"/>
                  </a:lnTo>
                  <a:lnTo>
                    <a:pt x="821" y="48"/>
                  </a:lnTo>
                  <a:lnTo>
                    <a:pt x="834" y="54"/>
                  </a:lnTo>
                  <a:lnTo>
                    <a:pt x="845" y="61"/>
                  </a:lnTo>
                  <a:lnTo>
                    <a:pt x="858" y="67"/>
                  </a:lnTo>
                  <a:lnTo>
                    <a:pt x="871" y="73"/>
                  </a:lnTo>
                  <a:lnTo>
                    <a:pt x="882" y="81"/>
                  </a:lnTo>
                  <a:lnTo>
                    <a:pt x="894" y="88"/>
                  </a:lnTo>
                  <a:lnTo>
                    <a:pt x="906" y="96"/>
                  </a:lnTo>
                  <a:lnTo>
                    <a:pt x="916" y="104"/>
                  </a:lnTo>
                  <a:lnTo>
                    <a:pt x="928" y="113"/>
                  </a:lnTo>
                  <a:lnTo>
                    <a:pt x="939" y="121"/>
                  </a:lnTo>
                  <a:lnTo>
                    <a:pt x="949" y="131"/>
                  </a:lnTo>
                  <a:lnTo>
                    <a:pt x="960" y="140"/>
                  </a:lnTo>
                  <a:lnTo>
                    <a:pt x="969" y="150"/>
                  </a:lnTo>
                  <a:lnTo>
                    <a:pt x="979" y="159"/>
                  </a:lnTo>
                  <a:lnTo>
                    <a:pt x="989" y="169"/>
                  </a:lnTo>
                  <a:lnTo>
                    <a:pt x="998" y="180"/>
                  </a:lnTo>
                  <a:lnTo>
                    <a:pt x="1008" y="190"/>
                  </a:lnTo>
                  <a:lnTo>
                    <a:pt x="1017" y="201"/>
                  </a:lnTo>
                  <a:lnTo>
                    <a:pt x="1026" y="212"/>
                  </a:lnTo>
                  <a:lnTo>
                    <a:pt x="1034" y="223"/>
                  </a:lnTo>
                  <a:lnTo>
                    <a:pt x="1044" y="235"/>
                  </a:lnTo>
                  <a:lnTo>
                    <a:pt x="1060" y="258"/>
                  </a:lnTo>
                  <a:lnTo>
                    <a:pt x="1075" y="281"/>
                  </a:lnTo>
                  <a:lnTo>
                    <a:pt x="1091" y="306"/>
                  </a:lnTo>
                  <a:lnTo>
                    <a:pt x="1106" y="330"/>
                  </a:lnTo>
                  <a:lnTo>
                    <a:pt x="1113" y="342"/>
                  </a:lnTo>
                  <a:lnTo>
                    <a:pt x="1120" y="355"/>
                  </a:lnTo>
                  <a:lnTo>
                    <a:pt x="1126" y="367"/>
                  </a:lnTo>
                  <a:lnTo>
                    <a:pt x="1133" y="380"/>
                  </a:lnTo>
                  <a:lnTo>
                    <a:pt x="1138" y="393"/>
                  </a:lnTo>
                  <a:lnTo>
                    <a:pt x="1144" y="406"/>
                  </a:lnTo>
                  <a:lnTo>
                    <a:pt x="1150" y="418"/>
                  </a:lnTo>
                  <a:lnTo>
                    <a:pt x="1154" y="432"/>
                  </a:lnTo>
                  <a:lnTo>
                    <a:pt x="1158" y="445"/>
                  </a:lnTo>
                  <a:lnTo>
                    <a:pt x="1162" y="459"/>
                  </a:lnTo>
                  <a:lnTo>
                    <a:pt x="1167" y="471"/>
                  </a:lnTo>
                  <a:lnTo>
                    <a:pt x="1170" y="485"/>
                  </a:lnTo>
                  <a:lnTo>
                    <a:pt x="1172" y="499"/>
                  </a:lnTo>
                  <a:lnTo>
                    <a:pt x="1174" y="512"/>
                  </a:lnTo>
                  <a:lnTo>
                    <a:pt x="1176" y="525"/>
                  </a:lnTo>
                  <a:lnTo>
                    <a:pt x="1177" y="539"/>
                  </a:lnTo>
                  <a:lnTo>
                    <a:pt x="1178" y="553"/>
                  </a:lnTo>
                  <a:lnTo>
                    <a:pt x="1178" y="567"/>
                  </a:lnTo>
                  <a:lnTo>
                    <a:pt x="1179" y="581"/>
                  </a:lnTo>
                  <a:lnTo>
                    <a:pt x="1178" y="595"/>
                  </a:lnTo>
                  <a:lnTo>
                    <a:pt x="1178" y="609"/>
                  </a:lnTo>
                  <a:lnTo>
                    <a:pt x="1177" y="623"/>
                  </a:lnTo>
                  <a:lnTo>
                    <a:pt x="1175" y="652"/>
                  </a:lnTo>
                  <a:lnTo>
                    <a:pt x="1173" y="680"/>
                  </a:lnTo>
                  <a:lnTo>
                    <a:pt x="1170" y="709"/>
                  </a:lnTo>
                  <a:lnTo>
                    <a:pt x="1166" y="738"/>
                  </a:lnTo>
                  <a:lnTo>
                    <a:pt x="1162" y="766"/>
                  </a:lnTo>
                  <a:lnTo>
                    <a:pt x="1157" y="795"/>
                  </a:lnTo>
                  <a:lnTo>
                    <a:pt x="1152" y="824"/>
                  </a:lnTo>
                  <a:lnTo>
                    <a:pt x="1147" y="852"/>
                  </a:lnTo>
                  <a:lnTo>
                    <a:pt x="1140" y="880"/>
                  </a:lnTo>
                  <a:lnTo>
                    <a:pt x="1136" y="895"/>
                  </a:lnTo>
                  <a:lnTo>
                    <a:pt x="1133" y="908"/>
                  </a:lnTo>
                  <a:lnTo>
                    <a:pt x="1128" y="922"/>
                  </a:lnTo>
                  <a:lnTo>
                    <a:pt x="1124" y="935"/>
                  </a:lnTo>
                  <a:lnTo>
                    <a:pt x="1120" y="949"/>
                  </a:lnTo>
                  <a:lnTo>
                    <a:pt x="1115" y="963"/>
                  </a:lnTo>
                  <a:lnTo>
                    <a:pt x="1110" y="975"/>
                  </a:lnTo>
                  <a:lnTo>
                    <a:pt x="1105" y="988"/>
                  </a:lnTo>
                  <a:lnTo>
                    <a:pt x="1100" y="1001"/>
                  </a:lnTo>
                  <a:lnTo>
                    <a:pt x="1093" y="1013"/>
                  </a:lnTo>
                  <a:lnTo>
                    <a:pt x="1088" y="1026"/>
                  </a:lnTo>
                  <a:lnTo>
                    <a:pt x="1082" y="1039"/>
                  </a:lnTo>
                  <a:lnTo>
                    <a:pt x="1074" y="1051"/>
                  </a:lnTo>
                  <a:lnTo>
                    <a:pt x="1068" y="1062"/>
                  </a:lnTo>
                  <a:lnTo>
                    <a:pt x="1061" y="1074"/>
                  </a:lnTo>
                  <a:lnTo>
                    <a:pt x="1053" y="1086"/>
                  </a:lnTo>
                  <a:lnTo>
                    <a:pt x="1045" y="1096"/>
                  </a:lnTo>
                  <a:lnTo>
                    <a:pt x="1036" y="1108"/>
                  </a:lnTo>
                  <a:lnTo>
                    <a:pt x="1028" y="1119"/>
                  </a:lnTo>
                  <a:lnTo>
                    <a:pt x="1019" y="1128"/>
                  </a:lnTo>
                  <a:lnTo>
                    <a:pt x="1010" y="1139"/>
                  </a:lnTo>
                  <a:lnTo>
                    <a:pt x="1000" y="1148"/>
                  </a:lnTo>
                  <a:lnTo>
                    <a:pt x="989" y="1158"/>
                  </a:lnTo>
                  <a:lnTo>
                    <a:pt x="979" y="1167"/>
                  </a:lnTo>
                  <a:lnTo>
                    <a:pt x="968" y="1177"/>
                  </a:lnTo>
                  <a:lnTo>
                    <a:pt x="958" y="1185"/>
                  </a:lnTo>
                  <a:lnTo>
                    <a:pt x="947" y="1194"/>
                  </a:lnTo>
                  <a:lnTo>
                    <a:pt x="935" y="1202"/>
                  </a:lnTo>
                  <a:lnTo>
                    <a:pt x="924" y="1210"/>
                  </a:lnTo>
                  <a:lnTo>
                    <a:pt x="912" y="1218"/>
                  </a:lnTo>
                  <a:lnTo>
                    <a:pt x="899" y="1226"/>
                  </a:lnTo>
                  <a:lnTo>
                    <a:pt x="888" y="1233"/>
                  </a:lnTo>
                  <a:lnTo>
                    <a:pt x="875" y="1239"/>
                  </a:lnTo>
                  <a:lnTo>
                    <a:pt x="862" y="1247"/>
                  </a:lnTo>
                  <a:lnTo>
                    <a:pt x="849" y="1253"/>
                  </a:lnTo>
                  <a:lnTo>
                    <a:pt x="837" y="1260"/>
                  </a:lnTo>
                  <a:lnTo>
                    <a:pt x="824" y="1266"/>
                  </a:lnTo>
                  <a:lnTo>
                    <a:pt x="811" y="1272"/>
                  </a:lnTo>
                  <a:lnTo>
                    <a:pt x="797" y="1278"/>
                  </a:lnTo>
                  <a:lnTo>
                    <a:pt x="785" y="1283"/>
                  </a:lnTo>
                  <a:lnTo>
                    <a:pt x="771" y="1288"/>
                  </a:lnTo>
                  <a:lnTo>
                    <a:pt x="758" y="1294"/>
                  </a:lnTo>
                  <a:lnTo>
                    <a:pt x="744" y="1299"/>
                  </a:lnTo>
                  <a:lnTo>
                    <a:pt x="731" y="1303"/>
                  </a:lnTo>
                  <a:lnTo>
                    <a:pt x="717" y="1307"/>
                  </a:lnTo>
                  <a:lnTo>
                    <a:pt x="704" y="1312"/>
                  </a:lnTo>
                  <a:lnTo>
                    <a:pt x="690" y="1315"/>
                  </a:lnTo>
                  <a:lnTo>
                    <a:pt x="676" y="1318"/>
                  </a:lnTo>
                  <a:lnTo>
                    <a:pt x="663" y="1321"/>
                  </a:lnTo>
                  <a:lnTo>
                    <a:pt x="649" y="1324"/>
                  </a:lnTo>
                  <a:lnTo>
                    <a:pt x="635" y="1326"/>
                  </a:lnTo>
                  <a:lnTo>
                    <a:pt x="621" y="1329"/>
                  </a:lnTo>
                  <a:lnTo>
                    <a:pt x="608" y="1330"/>
                  </a:lnTo>
                  <a:lnTo>
                    <a:pt x="594" y="1332"/>
                  </a:lnTo>
                  <a:lnTo>
                    <a:pt x="580" y="1333"/>
                  </a:lnTo>
                  <a:lnTo>
                    <a:pt x="565" y="1333"/>
                  </a:lnTo>
                  <a:lnTo>
                    <a:pt x="551" y="1334"/>
                  </a:lnTo>
                  <a:lnTo>
                    <a:pt x="537" y="1333"/>
                  </a:lnTo>
                  <a:lnTo>
                    <a:pt x="524" y="1333"/>
                  </a:lnTo>
                  <a:lnTo>
                    <a:pt x="510" y="1332"/>
                  </a:lnTo>
                  <a:lnTo>
                    <a:pt x="496" y="1331"/>
                  </a:lnTo>
                  <a:lnTo>
                    <a:pt x="482" y="1329"/>
                  </a:lnTo>
                  <a:lnTo>
                    <a:pt x="470" y="1326"/>
                  </a:lnTo>
                  <a:lnTo>
                    <a:pt x="456" y="1324"/>
                  </a:lnTo>
                  <a:lnTo>
                    <a:pt x="442" y="1322"/>
                  </a:lnTo>
                  <a:lnTo>
                    <a:pt x="428" y="1319"/>
                  </a:lnTo>
                  <a:lnTo>
                    <a:pt x="414" y="1316"/>
                  </a:lnTo>
                  <a:lnTo>
                    <a:pt x="401" y="1312"/>
                  </a:lnTo>
                  <a:lnTo>
                    <a:pt x="388" y="1308"/>
                  </a:lnTo>
                  <a:lnTo>
                    <a:pt x="374" y="1304"/>
                  </a:lnTo>
                  <a:lnTo>
                    <a:pt x="360" y="1300"/>
                  </a:lnTo>
                  <a:lnTo>
                    <a:pt x="347" y="1295"/>
                  </a:lnTo>
                  <a:lnTo>
                    <a:pt x="320" y="1285"/>
                  </a:lnTo>
                  <a:lnTo>
                    <a:pt x="293" y="1274"/>
                  </a:lnTo>
                  <a:lnTo>
                    <a:pt x="267" y="1263"/>
                  </a:lnTo>
                  <a:lnTo>
                    <a:pt x="241" y="1251"/>
                  </a:lnTo>
                  <a:lnTo>
                    <a:pt x="228" y="1245"/>
                  </a:lnTo>
                  <a:lnTo>
                    <a:pt x="215" y="1238"/>
                  </a:lnTo>
                  <a:lnTo>
                    <a:pt x="203" y="1231"/>
                  </a:lnTo>
                  <a:lnTo>
                    <a:pt x="191" y="1224"/>
                  </a:lnTo>
                  <a:lnTo>
                    <a:pt x="179" y="1216"/>
                  </a:lnTo>
                  <a:lnTo>
                    <a:pt x="166" y="1209"/>
                  </a:lnTo>
                  <a:lnTo>
                    <a:pt x="156" y="1201"/>
                  </a:lnTo>
                  <a:lnTo>
                    <a:pt x="144" y="1193"/>
                  </a:lnTo>
                  <a:lnTo>
                    <a:pt x="133" y="1183"/>
                  </a:lnTo>
                  <a:lnTo>
                    <a:pt x="123" y="1175"/>
                  </a:lnTo>
                  <a:lnTo>
                    <a:pt x="113" y="1165"/>
                  </a:lnTo>
                  <a:lnTo>
                    <a:pt x="104" y="1155"/>
                  </a:lnTo>
                  <a:lnTo>
                    <a:pt x="94" y="1144"/>
                  </a:lnTo>
                  <a:lnTo>
                    <a:pt x="85" y="1133"/>
                  </a:lnTo>
                  <a:lnTo>
                    <a:pt x="78" y="1123"/>
                  </a:lnTo>
                  <a:lnTo>
                    <a:pt x="71" y="1110"/>
                  </a:lnTo>
                  <a:lnTo>
                    <a:pt x="63" y="1098"/>
                  </a:lnTo>
                  <a:lnTo>
                    <a:pt x="56" y="1087"/>
                  </a:lnTo>
                  <a:lnTo>
                    <a:pt x="49" y="1074"/>
                  </a:lnTo>
                  <a:lnTo>
                    <a:pt x="44" y="1061"/>
                  </a:lnTo>
                  <a:lnTo>
                    <a:pt x="32" y="1035"/>
                  </a:lnTo>
                  <a:lnTo>
                    <a:pt x="21" y="1009"/>
                  </a:lnTo>
                  <a:lnTo>
                    <a:pt x="0" y="957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34" name="Freeform 5713"/>
            <p:cNvSpPr>
              <a:spLocks/>
            </p:cNvSpPr>
            <p:nvPr/>
          </p:nvSpPr>
          <p:spPr bwMode="auto">
            <a:xfrm>
              <a:off x="1316" y="2851"/>
              <a:ext cx="231" cy="256"/>
            </a:xfrm>
            <a:custGeom>
              <a:avLst/>
              <a:gdLst>
                <a:gd name="T0" fmla="*/ 4 w 880"/>
                <a:gd name="T1" fmla="*/ 108 h 978"/>
                <a:gd name="T2" fmla="*/ 9 w 880"/>
                <a:gd name="T3" fmla="*/ 85 h 978"/>
                <a:gd name="T4" fmla="*/ 15 w 880"/>
                <a:gd name="T5" fmla="*/ 65 h 978"/>
                <a:gd name="T6" fmla="*/ 19 w 880"/>
                <a:gd name="T7" fmla="*/ 54 h 978"/>
                <a:gd name="T8" fmla="*/ 25 w 880"/>
                <a:gd name="T9" fmla="*/ 44 h 978"/>
                <a:gd name="T10" fmla="*/ 32 w 880"/>
                <a:gd name="T11" fmla="*/ 34 h 978"/>
                <a:gd name="T12" fmla="*/ 40 w 880"/>
                <a:gd name="T13" fmla="*/ 25 h 978"/>
                <a:gd name="T14" fmla="*/ 49 w 880"/>
                <a:gd name="T15" fmla="*/ 17 h 978"/>
                <a:gd name="T16" fmla="*/ 59 w 880"/>
                <a:gd name="T17" fmla="*/ 11 h 978"/>
                <a:gd name="T18" fmla="*/ 70 w 880"/>
                <a:gd name="T19" fmla="*/ 6 h 978"/>
                <a:gd name="T20" fmla="*/ 82 w 880"/>
                <a:gd name="T21" fmla="*/ 3 h 978"/>
                <a:gd name="T22" fmla="*/ 94 w 880"/>
                <a:gd name="T23" fmla="*/ 1 h 978"/>
                <a:gd name="T24" fmla="*/ 106 w 880"/>
                <a:gd name="T25" fmla="*/ 0 h 978"/>
                <a:gd name="T26" fmla="*/ 118 w 880"/>
                <a:gd name="T27" fmla="*/ 1 h 978"/>
                <a:gd name="T28" fmla="*/ 130 w 880"/>
                <a:gd name="T29" fmla="*/ 3 h 978"/>
                <a:gd name="T30" fmla="*/ 143 w 880"/>
                <a:gd name="T31" fmla="*/ 7 h 978"/>
                <a:gd name="T32" fmla="*/ 154 w 880"/>
                <a:gd name="T33" fmla="*/ 11 h 978"/>
                <a:gd name="T34" fmla="*/ 164 w 880"/>
                <a:gd name="T35" fmla="*/ 17 h 978"/>
                <a:gd name="T36" fmla="*/ 174 w 880"/>
                <a:gd name="T37" fmla="*/ 24 h 978"/>
                <a:gd name="T38" fmla="*/ 183 w 880"/>
                <a:gd name="T39" fmla="*/ 31 h 978"/>
                <a:gd name="T40" fmla="*/ 191 w 880"/>
                <a:gd name="T41" fmla="*/ 40 h 978"/>
                <a:gd name="T42" fmla="*/ 204 w 880"/>
                <a:gd name="T43" fmla="*/ 57 h 978"/>
                <a:gd name="T44" fmla="*/ 216 w 880"/>
                <a:gd name="T45" fmla="*/ 77 h 978"/>
                <a:gd name="T46" fmla="*/ 224 w 880"/>
                <a:gd name="T47" fmla="*/ 99 h 978"/>
                <a:gd name="T48" fmla="*/ 229 w 880"/>
                <a:gd name="T49" fmla="*/ 123 h 978"/>
                <a:gd name="T50" fmla="*/ 231 w 880"/>
                <a:gd name="T51" fmla="*/ 148 h 978"/>
                <a:gd name="T52" fmla="*/ 230 w 880"/>
                <a:gd name="T53" fmla="*/ 166 h 978"/>
                <a:gd name="T54" fmla="*/ 228 w 880"/>
                <a:gd name="T55" fmla="*/ 178 h 978"/>
                <a:gd name="T56" fmla="*/ 225 w 880"/>
                <a:gd name="T57" fmla="*/ 190 h 978"/>
                <a:gd name="T58" fmla="*/ 221 w 880"/>
                <a:gd name="T59" fmla="*/ 201 h 978"/>
                <a:gd name="T60" fmla="*/ 216 w 880"/>
                <a:gd name="T61" fmla="*/ 212 h 978"/>
                <a:gd name="T62" fmla="*/ 209 w 880"/>
                <a:gd name="T63" fmla="*/ 221 h 978"/>
                <a:gd name="T64" fmla="*/ 201 w 880"/>
                <a:gd name="T65" fmla="*/ 229 h 978"/>
                <a:gd name="T66" fmla="*/ 191 w 880"/>
                <a:gd name="T67" fmla="*/ 236 h 978"/>
                <a:gd name="T68" fmla="*/ 181 w 880"/>
                <a:gd name="T69" fmla="*/ 242 h 978"/>
                <a:gd name="T70" fmla="*/ 170 w 880"/>
                <a:gd name="T71" fmla="*/ 248 h 978"/>
                <a:gd name="T72" fmla="*/ 158 w 880"/>
                <a:gd name="T73" fmla="*/ 251 h 978"/>
                <a:gd name="T74" fmla="*/ 146 w 880"/>
                <a:gd name="T75" fmla="*/ 254 h 978"/>
                <a:gd name="T76" fmla="*/ 134 w 880"/>
                <a:gd name="T77" fmla="*/ 256 h 978"/>
                <a:gd name="T78" fmla="*/ 121 w 880"/>
                <a:gd name="T79" fmla="*/ 256 h 978"/>
                <a:gd name="T80" fmla="*/ 109 w 880"/>
                <a:gd name="T81" fmla="*/ 255 h 978"/>
                <a:gd name="T82" fmla="*/ 97 w 880"/>
                <a:gd name="T83" fmla="*/ 254 h 978"/>
                <a:gd name="T84" fmla="*/ 86 w 880"/>
                <a:gd name="T85" fmla="*/ 251 h 978"/>
                <a:gd name="T86" fmla="*/ 75 w 880"/>
                <a:gd name="T87" fmla="*/ 247 h 978"/>
                <a:gd name="T88" fmla="*/ 64 w 880"/>
                <a:gd name="T89" fmla="*/ 242 h 978"/>
                <a:gd name="T90" fmla="*/ 53 w 880"/>
                <a:gd name="T91" fmla="*/ 236 h 978"/>
                <a:gd name="T92" fmla="*/ 44 w 880"/>
                <a:gd name="T93" fmla="*/ 228 h 978"/>
                <a:gd name="T94" fmla="*/ 34 w 880"/>
                <a:gd name="T95" fmla="*/ 220 h 978"/>
                <a:gd name="T96" fmla="*/ 26 w 880"/>
                <a:gd name="T97" fmla="*/ 211 h 978"/>
                <a:gd name="T98" fmla="*/ 18 w 880"/>
                <a:gd name="T99" fmla="*/ 201 h 978"/>
                <a:gd name="T100" fmla="*/ 12 w 880"/>
                <a:gd name="T101" fmla="*/ 190 h 978"/>
                <a:gd name="T102" fmla="*/ 7 w 880"/>
                <a:gd name="T103" fmla="*/ 179 h 978"/>
                <a:gd name="T104" fmla="*/ 3 w 880"/>
                <a:gd name="T105" fmla="*/ 167 h 978"/>
                <a:gd name="T106" fmla="*/ 1 w 880"/>
                <a:gd name="T107" fmla="*/ 155 h 978"/>
                <a:gd name="T108" fmla="*/ 0 w 880"/>
                <a:gd name="T109" fmla="*/ 144 h 97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80" h="978">
                  <a:moveTo>
                    <a:pt x="2" y="526"/>
                  </a:moveTo>
                  <a:lnTo>
                    <a:pt x="8" y="481"/>
                  </a:lnTo>
                  <a:lnTo>
                    <a:pt x="14" y="436"/>
                  </a:lnTo>
                  <a:lnTo>
                    <a:pt x="17" y="413"/>
                  </a:lnTo>
                  <a:lnTo>
                    <a:pt x="20" y="391"/>
                  </a:lnTo>
                  <a:lnTo>
                    <a:pt x="24" y="368"/>
                  </a:lnTo>
                  <a:lnTo>
                    <a:pt x="28" y="346"/>
                  </a:lnTo>
                  <a:lnTo>
                    <a:pt x="33" y="324"/>
                  </a:lnTo>
                  <a:lnTo>
                    <a:pt x="39" y="302"/>
                  </a:lnTo>
                  <a:lnTo>
                    <a:pt x="45" y="279"/>
                  </a:lnTo>
                  <a:lnTo>
                    <a:pt x="52" y="258"/>
                  </a:lnTo>
                  <a:lnTo>
                    <a:pt x="56" y="247"/>
                  </a:lnTo>
                  <a:lnTo>
                    <a:pt x="60" y="237"/>
                  </a:lnTo>
                  <a:lnTo>
                    <a:pt x="64" y="227"/>
                  </a:lnTo>
                  <a:lnTo>
                    <a:pt x="68" y="217"/>
                  </a:lnTo>
                  <a:lnTo>
                    <a:pt x="74" y="206"/>
                  </a:lnTo>
                  <a:lnTo>
                    <a:pt x="79" y="197"/>
                  </a:lnTo>
                  <a:lnTo>
                    <a:pt x="84" y="187"/>
                  </a:lnTo>
                  <a:lnTo>
                    <a:pt x="89" y="176"/>
                  </a:lnTo>
                  <a:lnTo>
                    <a:pt x="95" y="167"/>
                  </a:lnTo>
                  <a:lnTo>
                    <a:pt x="101" y="157"/>
                  </a:lnTo>
                  <a:lnTo>
                    <a:pt x="107" y="148"/>
                  </a:lnTo>
                  <a:lnTo>
                    <a:pt x="115" y="139"/>
                  </a:lnTo>
                  <a:lnTo>
                    <a:pt x="121" y="130"/>
                  </a:lnTo>
                  <a:lnTo>
                    <a:pt x="129" y="121"/>
                  </a:lnTo>
                  <a:lnTo>
                    <a:pt x="136" y="113"/>
                  </a:lnTo>
                  <a:lnTo>
                    <a:pt x="145" y="104"/>
                  </a:lnTo>
                  <a:lnTo>
                    <a:pt x="152" y="96"/>
                  </a:lnTo>
                  <a:lnTo>
                    <a:pt x="161" y="88"/>
                  </a:lnTo>
                  <a:lnTo>
                    <a:pt x="169" y="81"/>
                  </a:lnTo>
                  <a:lnTo>
                    <a:pt x="178" y="73"/>
                  </a:lnTo>
                  <a:lnTo>
                    <a:pt x="187" y="66"/>
                  </a:lnTo>
                  <a:lnTo>
                    <a:pt x="197" y="60"/>
                  </a:lnTo>
                  <a:lnTo>
                    <a:pt x="206" y="53"/>
                  </a:lnTo>
                  <a:lnTo>
                    <a:pt x="216" y="48"/>
                  </a:lnTo>
                  <a:lnTo>
                    <a:pt x="225" y="42"/>
                  </a:lnTo>
                  <a:lnTo>
                    <a:pt x="236" y="36"/>
                  </a:lnTo>
                  <a:lnTo>
                    <a:pt x="245" y="32"/>
                  </a:lnTo>
                  <a:lnTo>
                    <a:pt x="256" y="27"/>
                  </a:lnTo>
                  <a:lnTo>
                    <a:pt x="267" y="24"/>
                  </a:lnTo>
                  <a:lnTo>
                    <a:pt x="277" y="19"/>
                  </a:lnTo>
                  <a:lnTo>
                    <a:pt x="289" y="16"/>
                  </a:lnTo>
                  <a:lnTo>
                    <a:pt x="300" y="13"/>
                  </a:lnTo>
                  <a:lnTo>
                    <a:pt x="311" y="10"/>
                  </a:lnTo>
                  <a:lnTo>
                    <a:pt x="322" y="8"/>
                  </a:lnTo>
                  <a:lnTo>
                    <a:pt x="333" y="6"/>
                  </a:lnTo>
                  <a:lnTo>
                    <a:pt x="345" y="4"/>
                  </a:lnTo>
                  <a:lnTo>
                    <a:pt x="357" y="2"/>
                  </a:lnTo>
                  <a:lnTo>
                    <a:pt x="369" y="1"/>
                  </a:lnTo>
                  <a:lnTo>
                    <a:pt x="380" y="1"/>
                  </a:lnTo>
                  <a:lnTo>
                    <a:pt x="392" y="0"/>
                  </a:lnTo>
                  <a:lnTo>
                    <a:pt x="404" y="0"/>
                  </a:lnTo>
                  <a:lnTo>
                    <a:pt x="415" y="1"/>
                  </a:lnTo>
                  <a:lnTo>
                    <a:pt x="427" y="1"/>
                  </a:lnTo>
                  <a:lnTo>
                    <a:pt x="439" y="2"/>
                  </a:lnTo>
                  <a:lnTo>
                    <a:pt x="450" y="3"/>
                  </a:lnTo>
                  <a:lnTo>
                    <a:pt x="463" y="6"/>
                  </a:lnTo>
                  <a:lnTo>
                    <a:pt x="474" y="8"/>
                  </a:lnTo>
                  <a:lnTo>
                    <a:pt x="485" y="10"/>
                  </a:lnTo>
                  <a:lnTo>
                    <a:pt x="497" y="12"/>
                  </a:lnTo>
                  <a:lnTo>
                    <a:pt x="509" y="15"/>
                  </a:lnTo>
                  <a:lnTo>
                    <a:pt x="520" y="18"/>
                  </a:lnTo>
                  <a:lnTo>
                    <a:pt x="531" y="21"/>
                  </a:lnTo>
                  <a:lnTo>
                    <a:pt x="543" y="25"/>
                  </a:lnTo>
                  <a:lnTo>
                    <a:pt x="553" y="29"/>
                  </a:lnTo>
                  <a:lnTo>
                    <a:pt x="564" y="33"/>
                  </a:lnTo>
                  <a:lnTo>
                    <a:pt x="574" y="38"/>
                  </a:lnTo>
                  <a:lnTo>
                    <a:pt x="585" y="43"/>
                  </a:lnTo>
                  <a:lnTo>
                    <a:pt x="596" y="48"/>
                  </a:lnTo>
                  <a:lnTo>
                    <a:pt x="605" y="53"/>
                  </a:lnTo>
                  <a:lnTo>
                    <a:pt x="616" y="59"/>
                  </a:lnTo>
                  <a:lnTo>
                    <a:pt x="625" y="65"/>
                  </a:lnTo>
                  <a:lnTo>
                    <a:pt x="635" y="71"/>
                  </a:lnTo>
                  <a:lnTo>
                    <a:pt x="644" y="78"/>
                  </a:lnTo>
                  <a:lnTo>
                    <a:pt x="653" y="84"/>
                  </a:lnTo>
                  <a:lnTo>
                    <a:pt x="662" y="91"/>
                  </a:lnTo>
                  <a:lnTo>
                    <a:pt x="671" y="98"/>
                  </a:lnTo>
                  <a:lnTo>
                    <a:pt x="679" y="105"/>
                  </a:lnTo>
                  <a:lnTo>
                    <a:pt x="688" y="113"/>
                  </a:lnTo>
                  <a:lnTo>
                    <a:pt x="696" y="120"/>
                  </a:lnTo>
                  <a:lnTo>
                    <a:pt x="704" y="129"/>
                  </a:lnTo>
                  <a:lnTo>
                    <a:pt x="712" y="136"/>
                  </a:lnTo>
                  <a:lnTo>
                    <a:pt x="720" y="145"/>
                  </a:lnTo>
                  <a:lnTo>
                    <a:pt x="727" y="153"/>
                  </a:lnTo>
                  <a:lnTo>
                    <a:pt x="735" y="162"/>
                  </a:lnTo>
                  <a:lnTo>
                    <a:pt x="749" y="180"/>
                  </a:lnTo>
                  <a:lnTo>
                    <a:pt x="763" y="198"/>
                  </a:lnTo>
                  <a:lnTo>
                    <a:pt x="776" y="216"/>
                  </a:lnTo>
                  <a:lnTo>
                    <a:pt x="788" y="235"/>
                  </a:lnTo>
                  <a:lnTo>
                    <a:pt x="799" y="255"/>
                  </a:lnTo>
                  <a:lnTo>
                    <a:pt x="810" y="274"/>
                  </a:lnTo>
                  <a:lnTo>
                    <a:pt x="821" y="295"/>
                  </a:lnTo>
                  <a:lnTo>
                    <a:pt x="829" y="315"/>
                  </a:lnTo>
                  <a:lnTo>
                    <a:pt x="837" y="337"/>
                  </a:lnTo>
                  <a:lnTo>
                    <a:pt x="846" y="358"/>
                  </a:lnTo>
                  <a:lnTo>
                    <a:pt x="852" y="380"/>
                  </a:lnTo>
                  <a:lnTo>
                    <a:pt x="859" y="402"/>
                  </a:lnTo>
                  <a:lnTo>
                    <a:pt x="864" y="425"/>
                  </a:lnTo>
                  <a:lnTo>
                    <a:pt x="869" y="447"/>
                  </a:lnTo>
                  <a:lnTo>
                    <a:pt x="872" y="470"/>
                  </a:lnTo>
                  <a:lnTo>
                    <a:pt x="876" y="494"/>
                  </a:lnTo>
                  <a:lnTo>
                    <a:pt x="878" y="517"/>
                  </a:lnTo>
                  <a:lnTo>
                    <a:pt x="879" y="540"/>
                  </a:lnTo>
                  <a:lnTo>
                    <a:pt x="880" y="564"/>
                  </a:lnTo>
                  <a:lnTo>
                    <a:pt x="880" y="587"/>
                  </a:lnTo>
                  <a:lnTo>
                    <a:pt x="879" y="610"/>
                  </a:lnTo>
                  <a:lnTo>
                    <a:pt x="878" y="623"/>
                  </a:lnTo>
                  <a:lnTo>
                    <a:pt x="876" y="635"/>
                  </a:lnTo>
                  <a:lnTo>
                    <a:pt x="875" y="646"/>
                  </a:lnTo>
                  <a:lnTo>
                    <a:pt x="874" y="658"/>
                  </a:lnTo>
                  <a:lnTo>
                    <a:pt x="871" y="669"/>
                  </a:lnTo>
                  <a:lnTo>
                    <a:pt x="869" y="680"/>
                  </a:lnTo>
                  <a:lnTo>
                    <a:pt x="866" y="692"/>
                  </a:lnTo>
                  <a:lnTo>
                    <a:pt x="864" y="704"/>
                  </a:lnTo>
                  <a:lnTo>
                    <a:pt x="861" y="714"/>
                  </a:lnTo>
                  <a:lnTo>
                    <a:pt x="858" y="725"/>
                  </a:lnTo>
                  <a:lnTo>
                    <a:pt x="854" y="737"/>
                  </a:lnTo>
                  <a:lnTo>
                    <a:pt x="850" y="747"/>
                  </a:lnTo>
                  <a:lnTo>
                    <a:pt x="846" y="758"/>
                  </a:lnTo>
                  <a:lnTo>
                    <a:pt x="842" y="768"/>
                  </a:lnTo>
                  <a:lnTo>
                    <a:pt x="837" y="778"/>
                  </a:lnTo>
                  <a:lnTo>
                    <a:pt x="832" y="789"/>
                  </a:lnTo>
                  <a:lnTo>
                    <a:pt x="827" y="798"/>
                  </a:lnTo>
                  <a:lnTo>
                    <a:pt x="821" y="808"/>
                  </a:lnTo>
                  <a:lnTo>
                    <a:pt x="815" y="817"/>
                  </a:lnTo>
                  <a:lnTo>
                    <a:pt x="809" y="827"/>
                  </a:lnTo>
                  <a:lnTo>
                    <a:pt x="802" y="835"/>
                  </a:lnTo>
                  <a:lnTo>
                    <a:pt x="795" y="844"/>
                  </a:lnTo>
                  <a:lnTo>
                    <a:pt x="788" y="852"/>
                  </a:lnTo>
                  <a:lnTo>
                    <a:pt x="780" y="861"/>
                  </a:lnTo>
                  <a:lnTo>
                    <a:pt x="773" y="868"/>
                  </a:lnTo>
                  <a:lnTo>
                    <a:pt x="764" y="876"/>
                  </a:lnTo>
                  <a:lnTo>
                    <a:pt x="756" y="883"/>
                  </a:lnTo>
                  <a:lnTo>
                    <a:pt x="747" y="890"/>
                  </a:lnTo>
                  <a:lnTo>
                    <a:pt x="738" y="897"/>
                  </a:lnTo>
                  <a:lnTo>
                    <a:pt x="729" y="903"/>
                  </a:lnTo>
                  <a:lnTo>
                    <a:pt x="720" y="910"/>
                  </a:lnTo>
                  <a:lnTo>
                    <a:pt x="709" y="916"/>
                  </a:lnTo>
                  <a:lnTo>
                    <a:pt x="700" y="921"/>
                  </a:lnTo>
                  <a:lnTo>
                    <a:pt x="689" y="926"/>
                  </a:lnTo>
                  <a:lnTo>
                    <a:pt x="679" y="932"/>
                  </a:lnTo>
                  <a:lnTo>
                    <a:pt x="669" y="937"/>
                  </a:lnTo>
                  <a:lnTo>
                    <a:pt x="658" y="941"/>
                  </a:lnTo>
                  <a:lnTo>
                    <a:pt x="646" y="946"/>
                  </a:lnTo>
                  <a:lnTo>
                    <a:pt x="636" y="950"/>
                  </a:lnTo>
                  <a:lnTo>
                    <a:pt x="625" y="954"/>
                  </a:lnTo>
                  <a:lnTo>
                    <a:pt x="614" y="957"/>
                  </a:lnTo>
                  <a:lnTo>
                    <a:pt x="602" y="960"/>
                  </a:lnTo>
                  <a:lnTo>
                    <a:pt x="591" y="964"/>
                  </a:lnTo>
                  <a:lnTo>
                    <a:pt x="580" y="966"/>
                  </a:lnTo>
                  <a:lnTo>
                    <a:pt x="568" y="969"/>
                  </a:lnTo>
                  <a:lnTo>
                    <a:pt x="556" y="971"/>
                  </a:lnTo>
                  <a:lnTo>
                    <a:pt x="545" y="973"/>
                  </a:lnTo>
                  <a:lnTo>
                    <a:pt x="533" y="974"/>
                  </a:lnTo>
                  <a:lnTo>
                    <a:pt x="521" y="976"/>
                  </a:lnTo>
                  <a:lnTo>
                    <a:pt x="510" y="977"/>
                  </a:lnTo>
                  <a:lnTo>
                    <a:pt x="497" y="977"/>
                  </a:lnTo>
                  <a:lnTo>
                    <a:pt x="485" y="978"/>
                  </a:lnTo>
                  <a:lnTo>
                    <a:pt x="474" y="978"/>
                  </a:lnTo>
                  <a:lnTo>
                    <a:pt x="462" y="978"/>
                  </a:lnTo>
                  <a:lnTo>
                    <a:pt x="450" y="978"/>
                  </a:lnTo>
                  <a:lnTo>
                    <a:pt x="439" y="978"/>
                  </a:lnTo>
                  <a:lnTo>
                    <a:pt x="428" y="977"/>
                  </a:lnTo>
                  <a:lnTo>
                    <a:pt x="416" y="976"/>
                  </a:lnTo>
                  <a:lnTo>
                    <a:pt x="405" y="975"/>
                  </a:lnTo>
                  <a:lnTo>
                    <a:pt x="393" y="973"/>
                  </a:lnTo>
                  <a:lnTo>
                    <a:pt x="382" y="972"/>
                  </a:lnTo>
                  <a:lnTo>
                    <a:pt x="371" y="970"/>
                  </a:lnTo>
                  <a:lnTo>
                    <a:pt x="359" y="967"/>
                  </a:lnTo>
                  <a:lnTo>
                    <a:pt x="348" y="965"/>
                  </a:lnTo>
                  <a:lnTo>
                    <a:pt x="338" y="961"/>
                  </a:lnTo>
                  <a:lnTo>
                    <a:pt x="326" y="958"/>
                  </a:lnTo>
                  <a:lnTo>
                    <a:pt x="315" y="955"/>
                  </a:lnTo>
                  <a:lnTo>
                    <a:pt x="305" y="952"/>
                  </a:lnTo>
                  <a:lnTo>
                    <a:pt x="294" y="948"/>
                  </a:lnTo>
                  <a:lnTo>
                    <a:pt x="284" y="943"/>
                  </a:lnTo>
                  <a:lnTo>
                    <a:pt x="273" y="939"/>
                  </a:lnTo>
                  <a:lnTo>
                    <a:pt x="262" y="934"/>
                  </a:lnTo>
                  <a:lnTo>
                    <a:pt x="253" y="930"/>
                  </a:lnTo>
                  <a:lnTo>
                    <a:pt x="242" y="924"/>
                  </a:lnTo>
                  <a:lnTo>
                    <a:pt x="232" y="918"/>
                  </a:lnTo>
                  <a:lnTo>
                    <a:pt x="222" y="913"/>
                  </a:lnTo>
                  <a:lnTo>
                    <a:pt x="213" y="906"/>
                  </a:lnTo>
                  <a:lnTo>
                    <a:pt x="203" y="900"/>
                  </a:lnTo>
                  <a:lnTo>
                    <a:pt x="193" y="894"/>
                  </a:lnTo>
                  <a:lnTo>
                    <a:pt x="184" y="887"/>
                  </a:lnTo>
                  <a:lnTo>
                    <a:pt x="174" y="880"/>
                  </a:lnTo>
                  <a:lnTo>
                    <a:pt x="166" y="872"/>
                  </a:lnTo>
                  <a:lnTo>
                    <a:pt x="156" y="865"/>
                  </a:lnTo>
                  <a:lnTo>
                    <a:pt x="148" y="858"/>
                  </a:lnTo>
                  <a:lnTo>
                    <a:pt x="139" y="849"/>
                  </a:lnTo>
                  <a:lnTo>
                    <a:pt x="131" y="841"/>
                  </a:lnTo>
                  <a:lnTo>
                    <a:pt x="122" y="832"/>
                  </a:lnTo>
                  <a:lnTo>
                    <a:pt x="114" y="824"/>
                  </a:lnTo>
                  <a:lnTo>
                    <a:pt x="106" y="814"/>
                  </a:lnTo>
                  <a:lnTo>
                    <a:pt x="98" y="806"/>
                  </a:lnTo>
                  <a:lnTo>
                    <a:pt x="91" y="796"/>
                  </a:lnTo>
                  <a:lnTo>
                    <a:pt x="83" y="786"/>
                  </a:lnTo>
                  <a:lnTo>
                    <a:pt x="77" y="777"/>
                  </a:lnTo>
                  <a:lnTo>
                    <a:pt x="69" y="766"/>
                  </a:lnTo>
                  <a:lnTo>
                    <a:pt x="63" y="757"/>
                  </a:lnTo>
                  <a:lnTo>
                    <a:pt x="57" y="746"/>
                  </a:lnTo>
                  <a:lnTo>
                    <a:pt x="51" y="737"/>
                  </a:lnTo>
                  <a:lnTo>
                    <a:pt x="45" y="726"/>
                  </a:lnTo>
                  <a:lnTo>
                    <a:pt x="40" y="715"/>
                  </a:lnTo>
                  <a:lnTo>
                    <a:pt x="34" y="705"/>
                  </a:lnTo>
                  <a:lnTo>
                    <a:pt x="30" y="694"/>
                  </a:lnTo>
                  <a:lnTo>
                    <a:pt x="26" y="682"/>
                  </a:lnTo>
                  <a:lnTo>
                    <a:pt x="22" y="672"/>
                  </a:lnTo>
                  <a:lnTo>
                    <a:pt x="17" y="661"/>
                  </a:lnTo>
                  <a:lnTo>
                    <a:pt x="14" y="650"/>
                  </a:lnTo>
                  <a:lnTo>
                    <a:pt x="11" y="639"/>
                  </a:lnTo>
                  <a:lnTo>
                    <a:pt x="9" y="627"/>
                  </a:lnTo>
                  <a:lnTo>
                    <a:pt x="7" y="617"/>
                  </a:lnTo>
                  <a:lnTo>
                    <a:pt x="5" y="605"/>
                  </a:lnTo>
                  <a:lnTo>
                    <a:pt x="2" y="593"/>
                  </a:lnTo>
                  <a:lnTo>
                    <a:pt x="1" y="583"/>
                  </a:lnTo>
                  <a:lnTo>
                    <a:pt x="1" y="571"/>
                  </a:lnTo>
                  <a:lnTo>
                    <a:pt x="0" y="559"/>
                  </a:lnTo>
                  <a:lnTo>
                    <a:pt x="1" y="549"/>
                  </a:lnTo>
                  <a:lnTo>
                    <a:pt x="1" y="537"/>
                  </a:lnTo>
                  <a:lnTo>
                    <a:pt x="2" y="526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35" name="Freeform 5714"/>
            <p:cNvSpPr>
              <a:spLocks/>
            </p:cNvSpPr>
            <p:nvPr/>
          </p:nvSpPr>
          <p:spPr bwMode="auto">
            <a:xfrm>
              <a:off x="1345" y="2876"/>
              <a:ext cx="169" cy="196"/>
            </a:xfrm>
            <a:custGeom>
              <a:avLst/>
              <a:gdLst>
                <a:gd name="T0" fmla="*/ 9 w 642"/>
                <a:gd name="T1" fmla="*/ 74 h 750"/>
                <a:gd name="T2" fmla="*/ 11 w 642"/>
                <a:gd name="T3" fmla="*/ 60 h 750"/>
                <a:gd name="T4" fmla="*/ 15 w 642"/>
                <a:gd name="T5" fmla="*/ 49 h 750"/>
                <a:gd name="T6" fmla="*/ 17 w 642"/>
                <a:gd name="T7" fmla="*/ 43 h 750"/>
                <a:gd name="T8" fmla="*/ 21 w 642"/>
                <a:gd name="T9" fmla="*/ 37 h 750"/>
                <a:gd name="T10" fmla="*/ 24 w 642"/>
                <a:gd name="T11" fmla="*/ 32 h 750"/>
                <a:gd name="T12" fmla="*/ 29 w 642"/>
                <a:gd name="T13" fmla="*/ 27 h 750"/>
                <a:gd name="T14" fmla="*/ 33 w 642"/>
                <a:gd name="T15" fmla="*/ 22 h 750"/>
                <a:gd name="T16" fmla="*/ 41 w 642"/>
                <a:gd name="T17" fmla="*/ 16 h 750"/>
                <a:gd name="T18" fmla="*/ 52 w 642"/>
                <a:gd name="T19" fmla="*/ 9 h 750"/>
                <a:gd name="T20" fmla="*/ 58 w 642"/>
                <a:gd name="T21" fmla="*/ 5 h 750"/>
                <a:gd name="T22" fmla="*/ 65 w 642"/>
                <a:gd name="T23" fmla="*/ 3 h 750"/>
                <a:gd name="T24" fmla="*/ 72 w 642"/>
                <a:gd name="T25" fmla="*/ 1 h 750"/>
                <a:gd name="T26" fmla="*/ 78 w 642"/>
                <a:gd name="T27" fmla="*/ 0 h 750"/>
                <a:gd name="T28" fmla="*/ 85 w 642"/>
                <a:gd name="T29" fmla="*/ 0 h 750"/>
                <a:gd name="T30" fmla="*/ 92 w 642"/>
                <a:gd name="T31" fmla="*/ 1 h 750"/>
                <a:gd name="T32" fmla="*/ 98 w 642"/>
                <a:gd name="T33" fmla="*/ 2 h 750"/>
                <a:gd name="T34" fmla="*/ 105 w 642"/>
                <a:gd name="T35" fmla="*/ 5 h 750"/>
                <a:gd name="T36" fmla="*/ 111 w 642"/>
                <a:gd name="T37" fmla="*/ 8 h 750"/>
                <a:gd name="T38" fmla="*/ 117 w 642"/>
                <a:gd name="T39" fmla="*/ 12 h 750"/>
                <a:gd name="T40" fmla="*/ 124 w 642"/>
                <a:gd name="T41" fmla="*/ 18 h 750"/>
                <a:gd name="T42" fmla="*/ 134 w 642"/>
                <a:gd name="T43" fmla="*/ 27 h 750"/>
                <a:gd name="T44" fmla="*/ 142 w 642"/>
                <a:gd name="T45" fmla="*/ 38 h 750"/>
                <a:gd name="T46" fmla="*/ 149 w 642"/>
                <a:gd name="T47" fmla="*/ 49 h 750"/>
                <a:gd name="T48" fmla="*/ 156 w 642"/>
                <a:gd name="T49" fmla="*/ 61 h 750"/>
                <a:gd name="T50" fmla="*/ 161 w 642"/>
                <a:gd name="T51" fmla="*/ 74 h 750"/>
                <a:gd name="T52" fmla="*/ 165 w 642"/>
                <a:gd name="T53" fmla="*/ 87 h 750"/>
                <a:gd name="T54" fmla="*/ 168 w 642"/>
                <a:gd name="T55" fmla="*/ 100 h 750"/>
                <a:gd name="T56" fmla="*/ 169 w 642"/>
                <a:gd name="T57" fmla="*/ 113 h 750"/>
                <a:gd name="T58" fmla="*/ 169 w 642"/>
                <a:gd name="T59" fmla="*/ 126 h 750"/>
                <a:gd name="T60" fmla="*/ 167 w 642"/>
                <a:gd name="T61" fmla="*/ 140 h 750"/>
                <a:gd name="T62" fmla="*/ 166 w 642"/>
                <a:gd name="T63" fmla="*/ 154 h 750"/>
                <a:gd name="T64" fmla="*/ 164 w 642"/>
                <a:gd name="T65" fmla="*/ 163 h 750"/>
                <a:gd name="T66" fmla="*/ 162 w 642"/>
                <a:gd name="T67" fmla="*/ 169 h 750"/>
                <a:gd name="T68" fmla="*/ 158 w 642"/>
                <a:gd name="T69" fmla="*/ 175 h 750"/>
                <a:gd name="T70" fmla="*/ 154 w 642"/>
                <a:gd name="T71" fmla="*/ 180 h 750"/>
                <a:gd name="T72" fmla="*/ 149 w 642"/>
                <a:gd name="T73" fmla="*/ 184 h 750"/>
                <a:gd name="T74" fmla="*/ 143 w 642"/>
                <a:gd name="T75" fmla="*/ 188 h 750"/>
                <a:gd name="T76" fmla="*/ 137 w 642"/>
                <a:gd name="T77" fmla="*/ 191 h 750"/>
                <a:gd name="T78" fmla="*/ 130 w 642"/>
                <a:gd name="T79" fmla="*/ 193 h 750"/>
                <a:gd name="T80" fmla="*/ 124 w 642"/>
                <a:gd name="T81" fmla="*/ 194 h 750"/>
                <a:gd name="T82" fmla="*/ 110 w 642"/>
                <a:gd name="T83" fmla="*/ 196 h 750"/>
                <a:gd name="T84" fmla="*/ 96 w 642"/>
                <a:gd name="T85" fmla="*/ 196 h 750"/>
                <a:gd name="T86" fmla="*/ 83 w 642"/>
                <a:gd name="T87" fmla="*/ 194 h 750"/>
                <a:gd name="T88" fmla="*/ 70 w 642"/>
                <a:gd name="T89" fmla="*/ 190 h 750"/>
                <a:gd name="T90" fmla="*/ 57 w 642"/>
                <a:gd name="T91" fmla="*/ 186 h 750"/>
                <a:gd name="T92" fmla="*/ 45 w 642"/>
                <a:gd name="T93" fmla="*/ 180 h 750"/>
                <a:gd name="T94" fmla="*/ 33 w 642"/>
                <a:gd name="T95" fmla="*/ 172 h 750"/>
                <a:gd name="T96" fmla="*/ 22 w 642"/>
                <a:gd name="T97" fmla="*/ 164 h 750"/>
                <a:gd name="T98" fmla="*/ 13 w 642"/>
                <a:gd name="T99" fmla="*/ 156 h 750"/>
                <a:gd name="T100" fmla="*/ 9 w 642"/>
                <a:gd name="T101" fmla="*/ 151 h 750"/>
                <a:gd name="T102" fmla="*/ 5 w 642"/>
                <a:gd name="T103" fmla="*/ 146 h 750"/>
                <a:gd name="T104" fmla="*/ 2 w 642"/>
                <a:gd name="T105" fmla="*/ 140 h 750"/>
                <a:gd name="T106" fmla="*/ 1 w 642"/>
                <a:gd name="T107" fmla="*/ 133 h 750"/>
                <a:gd name="T108" fmla="*/ 0 w 642"/>
                <a:gd name="T109" fmla="*/ 127 h 750"/>
                <a:gd name="T110" fmla="*/ 1 w 642"/>
                <a:gd name="T111" fmla="*/ 120 h 750"/>
                <a:gd name="T112" fmla="*/ 2 w 642"/>
                <a:gd name="T113" fmla="*/ 113 h 750"/>
                <a:gd name="T114" fmla="*/ 7 w 642"/>
                <a:gd name="T115" fmla="*/ 96 h 750"/>
                <a:gd name="T116" fmla="*/ 8 w 642"/>
                <a:gd name="T117" fmla="*/ 87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642" h="750">
                  <a:moveTo>
                    <a:pt x="34" y="316"/>
                  </a:moveTo>
                  <a:lnTo>
                    <a:pt x="34" y="299"/>
                  </a:lnTo>
                  <a:lnTo>
                    <a:pt x="36" y="282"/>
                  </a:lnTo>
                  <a:lnTo>
                    <a:pt x="38" y="264"/>
                  </a:lnTo>
                  <a:lnTo>
                    <a:pt x="40" y="247"/>
                  </a:lnTo>
                  <a:lnTo>
                    <a:pt x="43" y="230"/>
                  </a:lnTo>
                  <a:lnTo>
                    <a:pt x="47" y="213"/>
                  </a:lnTo>
                  <a:lnTo>
                    <a:pt x="53" y="196"/>
                  </a:lnTo>
                  <a:lnTo>
                    <a:pt x="56" y="189"/>
                  </a:lnTo>
                  <a:lnTo>
                    <a:pt x="59" y="180"/>
                  </a:lnTo>
                  <a:lnTo>
                    <a:pt x="62" y="172"/>
                  </a:lnTo>
                  <a:lnTo>
                    <a:pt x="65" y="164"/>
                  </a:lnTo>
                  <a:lnTo>
                    <a:pt x="70" y="157"/>
                  </a:lnTo>
                  <a:lnTo>
                    <a:pt x="73" y="149"/>
                  </a:lnTo>
                  <a:lnTo>
                    <a:pt x="78" y="142"/>
                  </a:lnTo>
                  <a:lnTo>
                    <a:pt x="82" y="135"/>
                  </a:lnTo>
                  <a:lnTo>
                    <a:pt x="87" y="127"/>
                  </a:lnTo>
                  <a:lnTo>
                    <a:pt x="92" y="121"/>
                  </a:lnTo>
                  <a:lnTo>
                    <a:pt x="97" y="114"/>
                  </a:lnTo>
                  <a:lnTo>
                    <a:pt x="103" y="108"/>
                  </a:lnTo>
                  <a:lnTo>
                    <a:pt x="109" y="102"/>
                  </a:lnTo>
                  <a:lnTo>
                    <a:pt x="114" y="95"/>
                  </a:lnTo>
                  <a:lnTo>
                    <a:pt x="121" y="89"/>
                  </a:lnTo>
                  <a:lnTo>
                    <a:pt x="127" y="83"/>
                  </a:lnTo>
                  <a:lnTo>
                    <a:pt x="133" y="77"/>
                  </a:lnTo>
                  <a:lnTo>
                    <a:pt x="140" y="72"/>
                  </a:lnTo>
                  <a:lnTo>
                    <a:pt x="155" y="61"/>
                  </a:lnTo>
                  <a:lnTo>
                    <a:pt x="168" y="51"/>
                  </a:lnTo>
                  <a:lnTo>
                    <a:pt x="183" y="41"/>
                  </a:lnTo>
                  <a:lnTo>
                    <a:pt x="199" y="33"/>
                  </a:lnTo>
                  <a:lnTo>
                    <a:pt x="207" y="28"/>
                  </a:lnTo>
                  <a:lnTo>
                    <a:pt x="215" y="24"/>
                  </a:lnTo>
                  <a:lnTo>
                    <a:pt x="222" y="21"/>
                  </a:lnTo>
                  <a:lnTo>
                    <a:pt x="231" y="18"/>
                  </a:lnTo>
                  <a:lnTo>
                    <a:pt x="239" y="15"/>
                  </a:lnTo>
                  <a:lnTo>
                    <a:pt x="248" y="11"/>
                  </a:lnTo>
                  <a:lnTo>
                    <a:pt x="255" y="9"/>
                  </a:lnTo>
                  <a:lnTo>
                    <a:pt x="264" y="6"/>
                  </a:lnTo>
                  <a:lnTo>
                    <a:pt x="272" y="5"/>
                  </a:lnTo>
                  <a:lnTo>
                    <a:pt x="281" y="3"/>
                  </a:lnTo>
                  <a:lnTo>
                    <a:pt x="289" y="2"/>
                  </a:lnTo>
                  <a:lnTo>
                    <a:pt x="298" y="1"/>
                  </a:lnTo>
                  <a:lnTo>
                    <a:pt x="306" y="0"/>
                  </a:lnTo>
                  <a:lnTo>
                    <a:pt x="315" y="0"/>
                  </a:lnTo>
                  <a:lnTo>
                    <a:pt x="323" y="0"/>
                  </a:lnTo>
                  <a:lnTo>
                    <a:pt x="332" y="1"/>
                  </a:lnTo>
                  <a:lnTo>
                    <a:pt x="340" y="2"/>
                  </a:lnTo>
                  <a:lnTo>
                    <a:pt x="349" y="3"/>
                  </a:lnTo>
                  <a:lnTo>
                    <a:pt x="357" y="5"/>
                  </a:lnTo>
                  <a:lnTo>
                    <a:pt x="366" y="7"/>
                  </a:lnTo>
                  <a:lnTo>
                    <a:pt x="373" y="9"/>
                  </a:lnTo>
                  <a:lnTo>
                    <a:pt x="382" y="13"/>
                  </a:lnTo>
                  <a:lnTo>
                    <a:pt x="390" y="16"/>
                  </a:lnTo>
                  <a:lnTo>
                    <a:pt x="398" y="19"/>
                  </a:lnTo>
                  <a:lnTo>
                    <a:pt x="406" y="23"/>
                  </a:lnTo>
                  <a:lnTo>
                    <a:pt x="413" y="26"/>
                  </a:lnTo>
                  <a:lnTo>
                    <a:pt x="421" y="31"/>
                  </a:lnTo>
                  <a:lnTo>
                    <a:pt x="428" y="36"/>
                  </a:lnTo>
                  <a:lnTo>
                    <a:pt x="436" y="40"/>
                  </a:lnTo>
                  <a:lnTo>
                    <a:pt x="443" y="45"/>
                  </a:lnTo>
                  <a:lnTo>
                    <a:pt x="451" y="51"/>
                  </a:lnTo>
                  <a:lnTo>
                    <a:pt x="458" y="56"/>
                  </a:lnTo>
                  <a:lnTo>
                    <a:pt x="471" y="67"/>
                  </a:lnTo>
                  <a:lnTo>
                    <a:pt x="484" y="78"/>
                  </a:lnTo>
                  <a:lnTo>
                    <a:pt x="496" y="90"/>
                  </a:lnTo>
                  <a:lnTo>
                    <a:pt x="508" y="103"/>
                  </a:lnTo>
                  <a:lnTo>
                    <a:pt x="519" y="117"/>
                  </a:lnTo>
                  <a:lnTo>
                    <a:pt x="529" y="130"/>
                  </a:lnTo>
                  <a:lnTo>
                    <a:pt x="539" y="144"/>
                  </a:lnTo>
                  <a:lnTo>
                    <a:pt x="548" y="158"/>
                  </a:lnTo>
                  <a:lnTo>
                    <a:pt x="558" y="173"/>
                  </a:lnTo>
                  <a:lnTo>
                    <a:pt x="566" y="188"/>
                  </a:lnTo>
                  <a:lnTo>
                    <a:pt x="575" y="202"/>
                  </a:lnTo>
                  <a:lnTo>
                    <a:pt x="583" y="218"/>
                  </a:lnTo>
                  <a:lnTo>
                    <a:pt x="591" y="234"/>
                  </a:lnTo>
                  <a:lnTo>
                    <a:pt x="598" y="249"/>
                  </a:lnTo>
                  <a:lnTo>
                    <a:pt x="606" y="265"/>
                  </a:lnTo>
                  <a:lnTo>
                    <a:pt x="612" y="282"/>
                  </a:lnTo>
                  <a:lnTo>
                    <a:pt x="617" y="298"/>
                  </a:lnTo>
                  <a:lnTo>
                    <a:pt x="623" y="314"/>
                  </a:lnTo>
                  <a:lnTo>
                    <a:pt x="627" y="331"/>
                  </a:lnTo>
                  <a:lnTo>
                    <a:pt x="631" y="347"/>
                  </a:lnTo>
                  <a:lnTo>
                    <a:pt x="634" y="364"/>
                  </a:lnTo>
                  <a:lnTo>
                    <a:pt x="637" y="381"/>
                  </a:lnTo>
                  <a:lnTo>
                    <a:pt x="639" y="397"/>
                  </a:lnTo>
                  <a:lnTo>
                    <a:pt x="641" y="414"/>
                  </a:lnTo>
                  <a:lnTo>
                    <a:pt x="642" y="431"/>
                  </a:lnTo>
                  <a:lnTo>
                    <a:pt x="642" y="448"/>
                  </a:lnTo>
                  <a:lnTo>
                    <a:pt x="642" y="465"/>
                  </a:lnTo>
                  <a:lnTo>
                    <a:pt x="641" y="481"/>
                  </a:lnTo>
                  <a:lnTo>
                    <a:pt x="639" y="500"/>
                  </a:lnTo>
                  <a:lnTo>
                    <a:pt x="638" y="516"/>
                  </a:lnTo>
                  <a:lnTo>
                    <a:pt x="636" y="535"/>
                  </a:lnTo>
                  <a:lnTo>
                    <a:pt x="635" y="553"/>
                  </a:lnTo>
                  <a:lnTo>
                    <a:pt x="633" y="571"/>
                  </a:lnTo>
                  <a:lnTo>
                    <a:pt x="630" y="589"/>
                  </a:lnTo>
                  <a:lnTo>
                    <a:pt x="627" y="606"/>
                  </a:lnTo>
                  <a:lnTo>
                    <a:pt x="625" y="614"/>
                  </a:lnTo>
                  <a:lnTo>
                    <a:pt x="623" y="623"/>
                  </a:lnTo>
                  <a:lnTo>
                    <a:pt x="620" y="631"/>
                  </a:lnTo>
                  <a:lnTo>
                    <a:pt x="617" y="640"/>
                  </a:lnTo>
                  <a:lnTo>
                    <a:pt x="614" y="647"/>
                  </a:lnTo>
                  <a:lnTo>
                    <a:pt x="611" y="654"/>
                  </a:lnTo>
                  <a:lnTo>
                    <a:pt x="607" y="662"/>
                  </a:lnTo>
                  <a:lnTo>
                    <a:pt x="602" y="669"/>
                  </a:lnTo>
                  <a:lnTo>
                    <a:pt x="598" y="676"/>
                  </a:lnTo>
                  <a:lnTo>
                    <a:pt x="593" y="682"/>
                  </a:lnTo>
                  <a:lnTo>
                    <a:pt x="586" y="688"/>
                  </a:lnTo>
                  <a:lnTo>
                    <a:pt x="581" y="694"/>
                  </a:lnTo>
                  <a:lnTo>
                    <a:pt x="574" y="699"/>
                  </a:lnTo>
                  <a:lnTo>
                    <a:pt x="567" y="704"/>
                  </a:lnTo>
                  <a:lnTo>
                    <a:pt x="560" y="710"/>
                  </a:lnTo>
                  <a:lnTo>
                    <a:pt x="552" y="714"/>
                  </a:lnTo>
                  <a:lnTo>
                    <a:pt x="545" y="718"/>
                  </a:lnTo>
                  <a:lnTo>
                    <a:pt x="537" y="721"/>
                  </a:lnTo>
                  <a:lnTo>
                    <a:pt x="529" y="726"/>
                  </a:lnTo>
                  <a:lnTo>
                    <a:pt x="521" y="729"/>
                  </a:lnTo>
                  <a:lnTo>
                    <a:pt x="512" y="732"/>
                  </a:lnTo>
                  <a:lnTo>
                    <a:pt x="504" y="735"/>
                  </a:lnTo>
                  <a:lnTo>
                    <a:pt x="495" y="737"/>
                  </a:lnTo>
                  <a:lnTo>
                    <a:pt x="487" y="739"/>
                  </a:lnTo>
                  <a:lnTo>
                    <a:pt x="478" y="741"/>
                  </a:lnTo>
                  <a:lnTo>
                    <a:pt x="470" y="744"/>
                  </a:lnTo>
                  <a:lnTo>
                    <a:pt x="453" y="747"/>
                  </a:lnTo>
                  <a:lnTo>
                    <a:pt x="436" y="749"/>
                  </a:lnTo>
                  <a:lnTo>
                    <a:pt x="418" y="750"/>
                  </a:lnTo>
                  <a:lnTo>
                    <a:pt x="401" y="750"/>
                  </a:lnTo>
                  <a:lnTo>
                    <a:pt x="383" y="750"/>
                  </a:lnTo>
                  <a:lnTo>
                    <a:pt x="366" y="749"/>
                  </a:lnTo>
                  <a:lnTo>
                    <a:pt x="349" y="747"/>
                  </a:lnTo>
                  <a:lnTo>
                    <a:pt x="332" y="745"/>
                  </a:lnTo>
                  <a:lnTo>
                    <a:pt x="315" y="741"/>
                  </a:lnTo>
                  <a:lnTo>
                    <a:pt x="298" y="737"/>
                  </a:lnTo>
                  <a:lnTo>
                    <a:pt x="281" y="733"/>
                  </a:lnTo>
                  <a:lnTo>
                    <a:pt x="265" y="728"/>
                  </a:lnTo>
                  <a:lnTo>
                    <a:pt x="249" y="722"/>
                  </a:lnTo>
                  <a:lnTo>
                    <a:pt x="233" y="716"/>
                  </a:lnTo>
                  <a:lnTo>
                    <a:pt x="217" y="710"/>
                  </a:lnTo>
                  <a:lnTo>
                    <a:pt x="201" y="702"/>
                  </a:lnTo>
                  <a:lnTo>
                    <a:pt x="186" y="695"/>
                  </a:lnTo>
                  <a:lnTo>
                    <a:pt x="172" y="687"/>
                  </a:lnTo>
                  <a:lnTo>
                    <a:pt x="157" y="678"/>
                  </a:lnTo>
                  <a:lnTo>
                    <a:pt x="142" y="669"/>
                  </a:lnTo>
                  <a:lnTo>
                    <a:pt x="127" y="660"/>
                  </a:lnTo>
                  <a:lnTo>
                    <a:pt x="113" y="649"/>
                  </a:lnTo>
                  <a:lnTo>
                    <a:pt x="98" y="639"/>
                  </a:lnTo>
                  <a:lnTo>
                    <a:pt x="85" y="628"/>
                  </a:lnTo>
                  <a:lnTo>
                    <a:pt x="71" y="616"/>
                  </a:lnTo>
                  <a:lnTo>
                    <a:pt x="57" y="605"/>
                  </a:lnTo>
                  <a:lnTo>
                    <a:pt x="51" y="598"/>
                  </a:lnTo>
                  <a:lnTo>
                    <a:pt x="44" y="592"/>
                  </a:lnTo>
                  <a:lnTo>
                    <a:pt x="39" y="585"/>
                  </a:lnTo>
                  <a:lnTo>
                    <a:pt x="34" y="578"/>
                  </a:lnTo>
                  <a:lnTo>
                    <a:pt x="28" y="572"/>
                  </a:lnTo>
                  <a:lnTo>
                    <a:pt x="23" y="564"/>
                  </a:lnTo>
                  <a:lnTo>
                    <a:pt x="19" y="557"/>
                  </a:lnTo>
                  <a:lnTo>
                    <a:pt x="15" y="550"/>
                  </a:lnTo>
                  <a:lnTo>
                    <a:pt x="11" y="542"/>
                  </a:lnTo>
                  <a:lnTo>
                    <a:pt x="8" y="535"/>
                  </a:lnTo>
                  <a:lnTo>
                    <a:pt x="5" y="527"/>
                  </a:lnTo>
                  <a:lnTo>
                    <a:pt x="3" y="519"/>
                  </a:lnTo>
                  <a:lnTo>
                    <a:pt x="2" y="510"/>
                  </a:lnTo>
                  <a:lnTo>
                    <a:pt x="1" y="502"/>
                  </a:lnTo>
                  <a:lnTo>
                    <a:pt x="0" y="493"/>
                  </a:lnTo>
                  <a:lnTo>
                    <a:pt x="0" y="485"/>
                  </a:lnTo>
                  <a:lnTo>
                    <a:pt x="0" y="476"/>
                  </a:lnTo>
                  <a:lnTo>
                    <a:pt x="1" y="468"/>
                  </a:lnTo>
                  <a:lnTo>
                    <a:pt x="2" y="458"/>
                  </a:lnTo>
                  <a:lnTo>
                    <a:pt x="3" y="450"/>
                  </a:lnTo>
                  <a:lnTo>
                    <a:pt x="4" y="441"/>
                  </a:lnTo>
                  <a:lnTo>
                    <a:pt x="6" y="433"/>
                  </a:lnTo>
                  <a:lnTo>
                    <a:pt x="10" y="416"/>
                  </a:lnTo>
                  <a:lnTo>
                    <a:pt x="20" y="383"/>
                  </a:lnTo>
                  <a:lnTo>
                    <a:pt x="25" y="366"/>
                  </a:lnTo>
                  <a:lnTo>
                    <a:pt x="28" y="350"/>
                  </a:lnTo>
                  <a:lnTo>
                    <a:pt x="30" y="341"/>
                  </a:lnTo>
                  <a:lnTo>
                    <a:pt x="32" y="333"/>
                  </a:lnTo>
                  <a:lnTo>
                    <a:pt x="33" y="324"/>
                  </a:lnTo>
                  <a:lnTo>
                    <a:pt x="34" y="316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36" name="Freeform 5715"/>
            <p:cNvSpPr>
              <a:spLocks/>
            </p:cNvSpPr>
            <p:nvPr/>
          </p:nvSpPr>
          <p:spPr bwMode="auto">
            <a:xfrm>
              <a:off x="1367" y="2895"/>
              <a:ext cx="121" cy="157"/>
            </a:xfrm>
            <a:custGeom>
              <a:avLst/>
              <a:gdLst>
                <a:gd name="T0" fmla="*/ 7 w 460"/>
                <a:gd name="T1" fmla="*/ 79 h 604"/>
                <a:gd name="T2" fmla="*/ 6 w 460"/>
                <a:gd name="T3" fmla="*/ 68 h 604"/>
                <a:gd name="T4" fmla="*/ 7 w 460"/>
                <a:gd name="T5" fmla="*/ 58 h 604"/>
                <a:gd name="T6" fmla="*/ 9 w 460"/>
                <a:gd name="T7" fmla="*/ 48 h 604"/>
                <a:gd name="T8" fmla="*/ 13 w 460"/>
                <a:gd name="T9" fmla="*/ 38 h 604"/>
                <a:gd name="T10" fmla="*/ 18 w 460"/>
                <a:gd name="T11" fmla="*/ 30 h 604"/>
                <a:gd name="T12" fmla="*/ 24 w 460"/>
                <a:gd name="T13" fmla="*/ 21 h 604"/>
                <a:gd name="T14" fmla="*/ 32 w 460"/>
                <a:gd name="T15" fmla="*/ 14 h 604"/>
                <a:gd name="T16" fmla="*/ 41 w 460"/>
                <a:gd name="T17" fmla="*/ 7 h 604"/>
                <a:gd name="T18" fmla="*/ 47 w 460"/>
                <a:gd name="T19" fmla="*/ 3 h 604"/>
                <a:gd name="T20" fmla="*/ 52 w 460"/>
                <a:gd name="T21" fmla="*/ 2 h 604"/>
                <a:gd name="T22" fmla="*/ 57 w 460"/>
                <a:gd name="T23" fmla="*/ 0 h 604"/>
                <a:gd name="T24" fmla="*/ 61 w 460"/>
                <a:gd name="T25" fmla="*/ 0 h 604"/>
                <a:gd name="T26" fmla="*/ 66 w 460"/>
                <a:gd name="T27" fmla="*/ 0 h 604"/>
                <a:gd name="T28" fmla="*/ 71 w 460"/>
                <a:gd name="T29" fmla="*/ 1 h 604"/>
                <a:gd name="T30" fmla="*/ 75 w 460"/>
                <a:gd name="T31" fmla="*/ 3 h 604"/>
                <a:gd name="T32" fmla="*/ 80 w 460"/>
                <a:gd name="T33" fmla="*/ 6 h 604"/>
                <a:gd name="T34" fmla="*/ 87 w 460"/>
                <a:gd name="T35" fmla="*/ 11 h 604"/>
                <a:gd name="T36" fmla="*/ 95 w 460"/>
                <a:gd name="T37" fmla="*/ 19 h 604"/>
                <a:gd name="T38" fmla="*/ 102 w 460"/>
                <a:gd name="T39" fmla="*/ 28 h 604"/>
                <a:gd name="T40" fmla="*/ 107 w 460"/>
                <a:gd name="T41" fmla="*/ 37 h 604"/>
                <a:gd name="T42" fmla="*/ 112 w 460"/>
                <a:gd name="T43" fmla="*/ 46 h 604"/>
                <a:gd name="T44" fmla="*/ 115 w 460"/>
                <a:gd name="T45" fmla="*/ 56 h 604"/>
                <a:gd name="T46" fmla="*/ 118 w 460"/>
                <a:gd name="T47" fmla="*/ 65 h 604"/>
                <a:gd name="T48" fmla="*/ 120 w 460"/>
                <a:gd name="T49" fmla="*/ 75 h 604"/>
                <a:gd name="T50" fmla="*/ 121 w 460"/>
                <a:gd name="T51" fmla="*/ 85 h 604"/>
                <a:gd name="T52" fmla="*/ 121 w 460"/>
                <a:gd name="T53" fmla="*/ 95 h 604"/>
                <a:gd name="T54" fmla="*/ 120 w 460"/>
                <a:gd name="T55" fmla="*/ 105 h 604"/>
                <a:gd name="T56" fmla="*/ 119 w 460"/>
                <a:gd name="T57" fmla="*/ 115 h 604"/>
                <a:gd name="T58" fmla="*/ 117 w 460"/>
                <a:gd name="T59" fmla="*/ 127 h 604"/>
                <a:gd name="T60" fmla="*/ 114 w 460"/>
                <a:gd name="T61" fmla="*/ 137 h 604"/>
                <a:gd name="T62" fmla="*/ 112 w 460"/>
                <a:gd name="T63" fmla="*/ 142 h 604"/>
                <a:gd name="T64" fmla="*/ 109 w 460"/>
                <a:gd name="T65" fmla="*/ 147 h 604"/>
                <a:gd name="T66" fmla="*/ 106 w 460"/>
                <a:gd name="T67" fmla="*/ 150 h 604"/>
                <a:gd name="T68" fmla="*/ 103 w 460"/>
                <a:gd name="T69" fmla="*/ 153 h 604"/>
                <a:gd name="T70" fmla="*/ 98 w 460"/>
                <a:gd name="T71" fmla="*/ 155 h 604"/>
                <a:gd name="T72" fmla="*/ 94 w 460"/>
                <a:gd name="T73" fmla="*/ 156 h 604"/>
                <a:gd name="T74" fmla="*/ 89 w 460"/>
                <a:gd name="T75" fmla="*/ 157 h 604"/>
                <a:gd name="T76" fmla="*/ 83 w 460"/>
                <a:gd name="T77" fmla="*/ 157 h 604"/>
                <a:gd name="T78" fmla="*/ 73 w 460"/>
                <a:gd name="T79" fmla="*/ 155 h 604"/>
                <a:gd name="T80" fmla="*/ 62 w 460"/>
                <a:gd name="T81" fmla="*/ 153 h 604"/>
                <a:gd name="T82" fmla="*/ 52 w 460"/>
                <a:gd name="T83" fmla="*/ 150 h 604"/>
                <a:gd name="T84" fmla="*/ 43 w 460"/>
                <a:gd name="T85" fmla="*/ 147 h 604"/>
                <a:gd name="T86" fmla="*/ 34 w 460"/>
                <a:gd name="T87" fmla="*/ 142 h 604"/>
                <a:gd name="T88" fmla="*/ 24 w 460"/>
                <a:gd name="T89" fmla="*/ 137 h 604"/>
                <a:gd name="T90" fmla="*/ 15 w 460"/>
                <a:gd name="T91" fmla="*/ 130 h 604"/>
                <a:gd name="T92" fmla="*/ 9 w 460"/>
                <a:gd name="T93" fmla="*/ 125 h 604"/>
                <a:gd name="T94" fmla="*/ 5 w 460"/>
                <a:gd name="T95" fmla="*/ 121 h 604"/>
                <a:gd name="T96" fmla="*/ 2 w 460"/>
                <a:gd name="T97" fmla="*/ 116 h 604"/>
                <a:gd name="T98" fmla="*/ 0 w 460"/>
                <a:gd name="T99" fmla="*/ 112 h 604"/>
                <a:gd name="T100" fmla="*/ 0 w 460"/>
                <a:gd name="T101" fmla="*/ 107 h 604"/>
                <a:gd name="T102" fmla="*/ 1 w 460"/>
                <a:gd name="T103" fmla="*/ 103 h 604"/>
                <a:gd name="T104" fmla="*/ 6 w 460"/>
                <a:gd name="T105" fmla="*/ 95 h 604"/>
                <a:gd name="T106" fmla="*/ 8 w 460"/>
                <a:gd name="T107" fmla="*/ 90 h 604"/>
                <a:gd name="T108" fmla="*/ 9 w 460"/>
                <a:gd name="T109" fmla="*/ 85 h 604"/>
                <a:gd name="T110" fmla="*/ 9 w 460"/>
                <a:gd name="T111" fmla="*/ 83 h 60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60" h="604">
                  <a:moveTo>
                    <a:pt x="32" y="315"/>
                  </a:moveTo>
                  <a:lnTo>
                    <a:pt x="30" y="308"/>
                  </a:lnTo>
                  <a:lnTo>
                    <a:pt x="28" y="302"/>
                  </a:lnTo>
                  <a:lnTo>
                    <a:pt x="26" y="289"/>
                  </a:lnTo>
                  <a:lnTo>
                    <a:pt x="24" y="277"/>
                  </a:lnTo>
                  <a:lnTo>
                    <a:pt x="24" y="263"/>
                  </a:lnTo>
                  <a:lnTo>
                    <a:pt x="24" y="250"/>
                  </a:lnTo>
                  <a:lnTo>
                    <a:pt x="24" y="236"/>
                  </a:lnTo>
                  <a:lnTo>
                    <a:pt x="26" y="224"/>
                  </a:lnTo>
                  <a:lnTo>
                    <a:pt x="28" y="211"/>
                  </a:lnTo>
                  <a:lnTo>
                    <a:pt x="30" y="197"/>
                  </a:lnTo>
                  <a:lnTo>
                    <a:pt x="35" y="184"/>
                  </a:lnTo>
                  <a:lnTo>
                    <a:pt x="39" y="173"/>
                  </a:lnTo>
                  <a:lnTo>
                    <a:pt x="43" y="160"/>
                  </a:lnTo>
                  <a:lnTo>
                    <a:pt x="48" y="148"/>
                  </a:lnTo>
                  <a:lnTo>
                    <a:pt x="54" y="137"/>
                  </a:lnTo>
                  <a:lnTo>
                    <a:pt x="61" y="126"/>
                  </a:lnTo>
                  <a:lnTo>
                    <a:pt x="68" y="114"/>
                  </a:lnTo>
                  <a:lnTo>
                    <a:pt x="75" y="104"/>
                  </a:lnTo>
                  <a:lnTo>
                    <a:pt x="84" y="93"/>
                  </a:lnTo>
                  <a:lnTo>
                    <a:pt x="92" y="82"/>
                  </a:lnTo>
                  <a:lnTo>
                    <a:pt x="102" y="73"/>
                  </a:lnTo>
                  <a:lnTo>
                    <a:pt x="111" y="62"/>
                  </a:lnTo>
                  <a:lnTo>
                    <a:pt x="122" y="53"/>
                  </a:lnTo>
                  <a:lnTo>
                    <a:pt x="132" y="44"/>
                  </a:lnTo>
                  <a:lnTo>
                    <a:pt x="143" y="36"/>
                  </a:lnTo>
                  <a:lnTo>
                    <a:pt x="155" y="27"/>
                  </a:lnTo>
                  <a:lnTo>
                    <a:pt x="166" y="20"/>
                  </a:lnTo>
                  <a:lnTo>
                    <a:pt x="173" y="17"/>
                  </a:lnTo>
                  <a:lnTo>
                    <a:pt x="178" y="13"/>
                  </a:lnTo>
                  <a:lnTo>
                    <a:pt x="184" y="11"/>
                  </a:lnTo>
                  <a:lnTo>
                    <a:pt x="191" y="8"/>
                  </a:lnTo>
                  <a:lnTo>
                    <a:pt x="196" y="6"/>
                  </a:lnTo>
                  <a:lnTo>
                    <a:pt x="202" y="4"/>
                  </a:lnTo>
                  <a:lnTo>
                    <a:pt x="209" y="3"/>
                  </a:lnTo>
                  <a:lnTo>
                    <a:pt x="215" y="1"/>
                  </a:lnTo>
                  <a:lnTo>
                    <a:pt x="221" y="0"/>
                  </a:lnTo>
                  <a:lnTo>
                    <a:pt x="227" y="0"/>
                  </a:lnTo>
                  <a:lnTo>
                    <a:pt x="233" y="0"/>
                  </a:lnTo>
                  <a:lnTo>
                    <a:pt x="239" y="0"/>
                  </a:lnTo>
                  <a:lnTo>
                    <a:pt x="246" y="0"/>
                  </a:lnTo>
                  <a:lnTo>
                    <a:pt x="252" y="1"/>
                  </a:lnTo>
                  <a:lnTo>
                    <a:pt x="258" y="2"/>
                  </a:lnTo>
                  <a:lnTo>
                    <a:pt x="264" y="3"/>
                  </a:lnTo>
                  <a:lnTo>
                    <a:pt x="270" y="5"/>
                  </a:lnTo>
                  <a:lnTo>
                    <a:pt x="276" y="7"/>
                  </a:lnTo>
                  <a:lnTo>
                    <a:pt x="282" y="9"/>
                  </a:lnTo>
                  <a:lnTo>
                    <a:pt x="287" y="12"/>
                  </a:lnTo>
                  <a:lnTo>
                    <a:pt x="294" y="16"/>
                  </a:lnTo>
                  <a:lnTo>
                    <a:pt x="299" y="19"/>
                  </a:lnTo>
                  <a:lnTo>
                    <a:pt x="305" y="22"/>
                  </a:lnTo>
                  <a:lnTo>
                    <a:pt x="311" y="26"/>
                  </a:lnTo>
                  <a:lnTo>
                    <a:pt x="321" y="35"/>
                  </a:lnTo>
                  <a:lnTo>
                    <a:pt x="332" y="43"/>
                  </a:lnTo>
                  <a:lnTo>
                    <a:pt x="342" y="53"/>
                  </a:lnTo>
                  <a:lnTo>
                    <a:pt x="352" y="63"/>
                  </a:lnTo>
                  <a:lnTo>
                    <a:pt x="361" y="74"/>
                  </a:lnTo>
                  <a:lnTo>
                    <a:pt x="371" y="85"/>
                  </a:lnTo>
                  <a:lnTo>
                    <a:pt x="380" y="95"/>
                  </a:lnTo>
                  <a:lnTo>
                    <a:pt x="387" y="107"/>
                  </a:lnTo>
                  <a:lnTo>
                    <a:pt x="394" y="118"/>
                  </a:lnTo>
                  <a:lnTo>
                    <a:pt x="402" y="129"/>
                  </a:lnTo>
                  <a:lnTo>
                    <a:pt x="408" y="141"/>
                  </a:lnTo>
                  <a:lnTo>
                    <a:pt x="413" y="153"/>
                  </a:lnTo>
                  <a:lnTo>
                    <a:pt x="420" y="165"/>
                  </a:lnTo>
                  <a:lnTo>
                    <a:pt x="425" y="177"/>
                  </a:lnTo>
                  <a:lnTo>
                    <a:pt x="429" y="190"/>
                  </a:lnTo>
                  <a:lnTo>
                    <a:pt x="434" y="201"/>
                  </a:lnTo>
                  <a:lnTo>
                    <a:pt x="438" y="214"/>
                  </a:lnTo>
                  <a:lnTo>
                    <a:pt x="442" y="226"/>
                  </a:lnTo>
                  <a:lnTo>
                    <a:pt x="445" y="238"/>
                  </a:lnTo>
                  <a:lnTo>
                    <a:pt x="447" y="251"/>
                  </a:lnTo>
                  <a:lnTo>
                    <a:pt x="451" y="263"/>
                  </a:lnTo>
                  <a:lnTo>
                    <a:pt x="453" y="275"/>
                  </a:lnTo>
                  <a:lnTo>
                    <a:pt x="455" y="288"/>
                  </a:lnTo>
                  <a:lnTo>
                    <a:pt x="457" y="301"/>
                  </a:lnTo>
                  <a:lnTo>
                    <a:pt x="458" y="314"/>
                  </a:lnTo>
                  <a:lnTo>
                    <a:pt x="459" y="326"/>
                  </a:lnTo>
                  <a:lnTo>
                    <a:pt x="460" y="339"/>
                  </a:lnTo>
                  <a:lnTo>
                    <a:pt x="460" y="352"/>
                  </a:lnTo>
                  <a:lnTo>
                    <a:pt x="460" y="365"/>
                  </a:lnTo>
                  <a:lnTo>
                    <a:pt x="460" y="377"/>
                  </a:lnTo>
                  <a:lnTo>
                    <a:pt x="459" y="390"/>
                  </a:lnTo>
                  <a:lnTo>
                    <a:pt x="458" y="404"/>
                  </a:lnTo>
                  <a:lnTo>
                    <a:pt x="457" y="418"/>
                  </a:lnTo>
                  <a:lnTo>
                    <a:pt x="456" y="430"/>
                  </a:lnTo>
                  <a:lnTo>
                    <a:pt x="454" y="444"/>
                  </a:lnTo>
                  <a:lnTo>
                    <a:pt x="452" y="459"/>
                  </a:lnTo>
                  <a:lnTo>
                    <a:pt x="448" y="473"/>
                  </a:lnTo>
                  <a:lnTo>
                    <a:pt x="445" y="487"/>
                  </a:lnTo>
                  <a:lnTo>
                    <a:pt x="442" y="501"/>
                  </a:lnTo>
                  <a:lnTo>
                    <a:pt x="438" y="515"/>
                  </a:lnTo>
                  <a:lnTo>
                    <a:pt x="434" y="528"/>
                  </a:lnTo>
                  <a:lnTo>
                    <a:pt x="430" y="534"/>
                  </a:lnTo>
                  <a:lnTo>
                    <a:pt x="428" y="541"/>
                  </a:lnTo>
                  <a:lnTo>
                    <a:pt x="425" y="547"/>
                  </a:lnTo>
                  <a:lnTo>
                    <a:pt x="422" y="552"/>
                  </a:lnTo>
                  <a:lnTo>
                    <a:pt x="419" y="559"/>
                  </a:lnTo>
                  <a:lnTo>
                    <a:pt x="416" y="564"/>
                  </a:lnTo>
                  <a:lnTo>
                    <a:pt x="411" y="569"/>
                  </a:lnTo>
                  <a:lnTo>
                    <a:pt x="408" y="574"/>
                  </a:lnTo>
                  <a:lnTo>
                    <a:pt x="404" y="578"/>
                  </a:lnTo>
                  <a:lnTo>
                    <a:pt x="400" y="582"/>
                  </a:lnTo>
                  <a:lnTo>
                    <a:pt x="395" y="586"/>
                  </a:lnTo>
                  <a:lnTo>
                    <a:pt x="390" y="590"/>
                  </a:lnTo>
                  <a:lnTo>
                    <a:pt x="385" y="593"/>
                  </a:lnTo>
                  <a:lnTo>
                    <a:pt x="380" y="596"/>
                  </a:lnTo>
                  <a:lnTo>
                    <a:pt x="374" y="598"/>
                  </a:lnTo>
                  <a:lnTo>
                    <a:pt x="369" y="599"/>
                  </a:lnTo>
                  <a:lnTo>
                    <a:pt x="363" y="601"/>
                  </a:lnTo>
                  <a:lnTo>
                    <a:pt x="356" y="602"/>
                  </a:lnTo>
                  <a:lnTo>
                    <a:pt x="350" y="603"/>
                  </a:lnTo>
                  <a:lnTo>
                    <a:pt x="343" y="604"/>
                  </a:lnTo>
                  <a:lnTo>
                    <a:pt x="337" y="604"/>
                  </a:lnTo>
                  <a:lnTo>
                    <a:pt x="331" y="604"/>
                  </a:lnTo>
                  <a:lnTo>
                    <a:pt x="323" y="604"/>
                  </a:lnTo>
                  <a:lnTo>
                    <a:pt x="317" y="603"/>
                  </a:lnTo>
                  <a:lnTo>
                    <a:pt x="303" y="602"/>
                  </a:lnTo>
                  <a:lnTo>
                    <a:pt x="289" y="600"/>
                  </a:lnTo>
                  <a:lnTo>
                    <a:pt x="276" y="598"/>
                  </a:lnTo>
                  <a:lnTo>
                    <a:pt x="262" y="595"/>
                  </a:lnTo>
                  <a:lnTo>
                    <a:pt x="248" y="592"/>
                  </a:lnTo>
                  <a:lnTo>
                    <a:pt x="235" y="588"/>
                  </a:lnTo>
                  <a:lnTo>
                    <a:pt x="222" y="585"/>
                  </a:lnTo>
                  <a:lnTo>
                    <a:pt x="210" y="581"/>
                  </a:lnTo>
                  <a:lnTo>
                    <a:pt x="198" y="577"/>
                  </a:lnTo>
                  <a:lnTo>
                    <a:pt x="186" y="574"/>
                  </a:lnTo>
                  <a:lnTo>
                    <a:pt x="175" y="568"/>
                  </a:lnTo>
                  <a:lnTo>
                    <a:pt x="163" y="564"/>
                  </a:lnTo>
                  <a:lnTo>
                    <a:pt x="151" y="559"/>
                  </a:lnTo>
                  <a:lnTo>
                    <a:pt x="140" y="553"/>
                  </a:lnTo>
                  <a:lnTo>
                    <a:pt x="128" y="547"/>
                  </a:lnTo>
                  <a:lnTo>
                    <a:pt x="116" y="541"/>
                  </a:lnTo>
                  <a:lnTo>
                    <a:pt x="105" y="533"/>
                  </a:lnTo>
                  <a:lnTo>
                    <a:pt x="92" y="526"/>
                  </a:lnTo>
                  <a:lnTo>
                    <a:pt x="80" y="518"/>
                  </a:lnTo>
                  <a:lnTo>
                    <a:pt x="68" y="510"/>
                  </a:lnTo>
                  <a:lnTo>
                    <a:pt x="56" y="500"/>
                  </a:lnTo>
                  <a:lnTo>
                    <a:pt x="44" y="491"/>
                  </a:lnTo>
                  <a:lnTo>
                    <a:pt x="38" y="486"/>
                  </a:lnTo>
                  <a:lnTo>
                    <a:pt x="33" y="481"/>
                  </a:lnTo>
                  <a:lnTo>
                    <a:pt x="27" y="476"/>
                  </a:lnTo>
                  <a:lnTo>
                    <a:pt x="23" y="471"/>
                  </a:lnTo>
                  <a:lnTo>
                    <a:pt x="19" y="465"/>
                  </a:lnTo>
                  <a:lnTo>
                    <a:pt x="15" y="460"/>
                  </a:lnTo>
                  <a:lnTo>
                    <a:pt x="10" y="454"/>
                  </a:lnTo>
                  <a:lnTo>
                    <a:pt x="7" y="448"/>
                  </a:lnTo>
                  <a:lnTo>
                    <a:pt x="5" y="443"/>
                  </a:lnTo>
                  <a:lnTo>
                    <a:pt x="3" y="437"/>
                  </a:lnTo>
                  <a:lnTo>
                    <a:pt x="1" y="431"/>
                  </a:lnTo>
                  <a:lnTo>
                    <a:pt x="0" y="425"/>
                  </a:lnTo>
                  <a:lnTo>
                    <a:pt x="0" y="420"/>
                  </a:lnTo>
                  <a:lnTo>
                    <a:pt x="0" y="413"/>
                  </a:lnTo>
                  <a:lnTo>
                    <a:pt x="1" y="408"/>
                  </a:lnTo>
                  <a:lnTo>
                    <a:pt x="3" y="402"/>
                  </a:lnTo>
                  <a:lnTo>
                    <a:pt x="5" y="395"/>
                  </a:lnTo>
                  <a:lnTo>
                    <a:pt x="7" y="389"/>
                  </a:lnTo>
                  <a:lnTo>
                    <a:pt x="15" y="377"/>
                  </a:lnTo>
                  <a:lnTo>
                    <a:pt x="21" y="365"/>
                  </a:lnTo>
                  <a:lnTo>
                    <a:pt x="24" y="358"/>
                  </a:lnTo>
                  <a:lnTo>
                    <a:pt x="27" y="352"/>
                  </a:lnTo>
                  <a:lnTo>
                    <a:pt x="29" y="347"/>
                  </a:lnTo>
                  <a:lnTo>
                    <a:pt x="32" y="340"/>
                  </a:lnTo>
                  <a:lnTo>
                    <a:pt x="33" y="334"/>
                  </a:lnTo>
                  <a:lnTo>
                    <a:pt x="34" y="327"/>
                  </a:lnTo>
                  <a:lnTo>
                    <a:pt x="34" y="324"/>
                  </a:lnTo>
                  <a:lnTo>
                    <a:pt x="34" y="321"/>
                  </a:lnTo>
                  <a:lnTo>
                    <a:pt x="33" y="318"/>
                  </a:lnTo>
                  <a:lnTo>
                    <a:pt x="32" y="315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37" name="Freeform 5716"/>
            <p:cNvSpPr>
              <a:spLocks/>
            </p:cNvSpPr>
            <p:nvPr/>
          </p:nvSpPr>
          <p:spPr bwMode="auto">
            <a:xfrm>
              <a:off x="1384" y="2917"/>
              <a:ext cx="86" cy="120"/>
            </a:xfrm>
            <a:custGeom>
              <a:avLst/>
              <a:gdLst>
                <a:gd name="T0" fmla="*/ 11 w 328"/>
                <a:gd name="T1" fmla="*/ 57 h 462"/>
                <a:gd name="T2" fmla="*/ 10 w 328"/>
                <a:gd name="T3" fmla="*/ 50 h 462"/>
                <a:gd name="T4" fmla="*/ 11 w 328"/>
                <a:gd name="T5" fmla="*/ 42 h 462"/>
                <a:gd name="T6" fmla="*/ 13 w 328"/>
                <a:gd name="T7" fmla="*/ 35 h 462"/>
                <a:gd name="T8" fmla="*/ 16 w 328"/>
                <a:gd name="T9" fmla="*/ 28 h 462"/>
                <a:gd name="T10" fmla="*/ 20 w 328"/>
                <a:gd name="T11" fmla="*/ 21 h 462"/>
                <a:gd name="T12" fmla="*/ 25 w 328"/>
                <a:gd name="T13" fmla="*/ 15 h 462"/>
                <a:gd name="T14" fmla="*/ 31 w 328"/>
                <a:gd name="T15" fmla="*/ 9 h 462"/>
                <a:gd name="T16" fmla="*/ 37 w 328"/>
                <a:gd name="T17" fmla="*/ 4 h 462"/>
                <a:gd name="T18" fmla="*/ 43 w 328"/>
                <a:gd name="T19" fmla="*/ 1 h 462"/>
                <a:gd name="T20" fmla="*/ 47 w 328"/>
                <a:gd name="T21" fmla="*/ 0 h 462"/>
                <a:gd name="T22" fmla="*/ 50 w 328"/>
                <a:gd name="T23" fmla="*/ 0 h 462"/>
                <a:gd name="T24" fmla="*/ 54 w 328"/>
                <a:gd name="T25" fmla="*/ 0 h 462"/>
                <a:gd name="T26" fmla="*/ 57 w 328"/>
                <a:gd name="T27" fmla="*/ 2 h 462"/>
                <a:gd name="T28" fmla="*/ 61 w 328"/>
                <a:gd name="T29" fmla="*/ 4 h 462"/>
                <a:gd name="T30" fmla="*/ 66 w 328"/>
                <a:gd name="T31" fmla="*/ 9 h 462"/>
                <a:gd name="T32" fmla="*/ 72 w 328"/>
                <a:gd name="T33" fmla="*/ 15 h 462"/>
                <a:gd name="T34" fmla="*/ 76 w 328"/>
                <a:gd name="T35" fmla="*/ 22 h 462"/>
                <a:gd name="T36" fmla="*/ 80 w 328"/>
                <a:gd name="T37" fmla="*/ 28 h 462"/>
                <a:gd name="T38" fmla="*/ 83 w 328"/>
                <a:gd name="T39" fmla="*/ 35 h 462"/>
                <a:gd name="T40" fmla="*/ 84 w 328"/>
                <a:gd name="T41" fmla="*/ 42 h 462"/>
                <a:gd name="T42" fmla="*/ 84 w 328"/>
                <a:gd name="T43" fmla="*/ 50 h 462"/>
                <a:gd name="T44" fmla="*/ 84 w 328"/>
                <a:gd name="T45" fmla="*/ 63 h 462"/>
                <a:gd name="T46" fmla="*/ 84 w 328"/>
                <a:gd name="T47" fmla="*/ 70 h 462"/>
                <a:gd name="T48" fmla="*/ 85 w 328"/>
                <a:gd name="T49" fmla="*/ 83 h 462"/>
                <a:gd name="T50" fmla="*/ 86 w 328"/>
                <a:gd name="T51" fmla="*/ 91 h 462"/>
                <a:gd name="T52" fmla="*/ 85 w 328"/>
                <a:gd name="T53" fmla="*/ 99 h 462"/>
                <a:gd name="T54" fmla="*/ 84 w 328"/>
                <a:gd name="T55" fmla="*/ 103 h 462"/>
                <a:gd name="T56" fmla="*/ 82 w 328"/>
                <a:gd name="T57" fmla="*/ 106 h 462"/>
                <a:gd name="T58" fmla="*/ 80 w 328"/>
                <a:gd name="T59" fmla="*/ 110 h 462"/>
                <a:gd name="T60" fmla="*/ 74 w 328"/>
                <a:gd name="T61" fmla="*/ 115 h 462"/>
                <a:gd name="T62" fmla="*/ 71 w 328"/>
                <a:gd name="T63" fmla="*/ 117 h 462"/>
                <a:gd name="T64" fmla="*/ 67 w 328"/>
                <a:gd name="T65" fmla="*/ 118 h 462"/>
                <a:gd name="T66" fmla="*/ 62 w 328"/>
                <a:gd name="T67" fmla="*/ 120 h 462"/>
                <a:gd name="T68" fmla="*/ 54 w 328"/>
                <a:gd name="T69" fmla="*/ 120 h 462"/>
                <a:gd name="T70" fmla="*/ 47 w 328"/>
                <a:gd name="T71" fmla="*/ 118 h 462"/>
                <a:gd name="T72" fmla="*/ 40 w 328"/>
                <a:gd name="T73" fmla="*/ 116 h 462"/>
                <a:gd name="T74" fmla="*/ 34 w 328"/>
                <a:gd name="T75" fmla="*/ 112 h 462"/>
                <a:gd name="T76" fmla="*/ 27 w 328"/>
                <a:gd name="T77" fmla="*/ 108 h 462"/>
                <a:gd name="T78" fmla="*/ 21 w 328"/>
                <a:gd name="T79" fmla="*/ 104 h 462"/>
                <a:gd name="T80" fmla="*/ 13 w 328"/>
                <a:gd name="T81" fmla="*/ 99 h 462"/>
                <a:gd name="T82" fmla="*/ 7 w 328"/>
                <a:gd name="T83" fmla="*/ 95 h 462"/>
                <a:gd name="T84" fmla="*/ 3 w 328"/>
                <a:gd name="T85" fmla="*/ 92 h 462"/>
                <a:gd name="T86" fmla="*/ 1 w 328"/>
                <a:gd name="T87" fmla="*/ 90 h 462"/>
                <a:gd name="T88" fmla="*/ 0 w 328"/>
                <a:gd name="T89" fmla="*/ 87 h 462"/>
                <a:gd name="T90" fmla="*/ 1 w 328"/>
                <a:gd name="T91" fmla="*/ 84 h 462"/>
                <a:gd name="T92" fmla="*/ 2 w 328"/>
                <a:gd name="T93" fmla="*/ 81 h 462"/>
                <a:gd name="T94" fmla="*/ 6 w 328"/>
                <a:gd name="T95" fmla="*/ 77 h 462"/>
                <a:gd name="T96" fmla="*/ 10 w 328"/>
                <a:gd name="T97" fmla="*/ 71 h 462"/>
                <a:gd name="T98" fmla="*/ 12 w 328"/>
                <a:gd name="T99" fmla="*/ 67 h 462"/>
                <a:gd name="T100" fmla="*/ 12 w 328"/>
                <a:gd name="T101" fmla="*/ 64 h 4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28" h="462">
                  <a:moveTo>
                    <a:pt x="45" y="240"/>
                  </a:moveTo>
                  <a:lnTo>
                    <a:pt x="43" y="230"/>
                  </a:lnTo>
                  <a:lnTo>
                    <a:pt x="41" y="220"/>
                  </a:lnTo>
                  <a:lnTo>
                    <a:pt x="40" y="211"/>
                  </a:lnTo>
                  <a:lnTo>
                    <a:pt x="39" y="201"/>
                  </a:lnTo>
                  <a:lnTo>
                    <a:pt x="39" y="191"/>
                  </a:lnTo>
                  <a:lnTo>
                    <a:pt x="40" y="181"/>
                  </a:lnTo>
                  <a:lnTo>
                    <a:pt x="41" y="172"/>
                  </a:lnTo>
                  <a:lnTo>
                    <a:pt x="42" y="162"/>
                  </a:lnTo>
                  <a:lnTo>
                    <a:pt x="44" y="151"/>
                  </a:lnTo>
                  <a:lnTo>
                    <a:pt x="46" y="143"/>
                  </a:lnTo>
                  <a:lnTo>
                    <a:pt x="49" y="133"/>
                  </a:lnTo>
                  <a:lnTo>
                    <a:pt x="52" y="124"/>
                  </a:lnTo>
                  <a:lnTo>
                    <a:pt x="56" y="115"/>
                  </a:lnTo>
                  <a:lnTo>
                    <a:pt x="60" y="107"/>
                  </a:lnTo>
                  <a:lnTo>
                    <a:pt x="65" y="98"/>
                  </a:lnTo>
                  <a:lnTo>
                    <a:pt x="69" y="90"/>
                  </a:lnTo>
                  <a:lnTo>
                    <a:pt x="75" y="81"/>
                  </a:lnTo>
                  <a:lnTo>
                    <a:pt x="81" y="74"/>
                  </a:lnTo>
                  <a:lnTo>
                    <a:pt x="87" y="66"/>
                  </a:lnTo>
                  <a:lnTo>
                    <a:pt x="94" y="58"/>
                  </a:lnTo>
                  <a:lnTo>
                    <a:pt x="101" y="51"/>
                  </a:lnTo>
                  <a:lnTo>
                    <a:pt x="109" y="43"/>
                  </a:lnTo>
                  <a:lnTo>
                    <a:pt x="117" y="36"/>
                  </a:lnTo>
                  <a:lnTo>
                    <a:pt x="124" y="28"/>
                  </a:lnTo>
                  <a:lnTo>
                    <a:pt x="134" y="22"/>
                  </a:lnTo>
                  <a:lnTo>
                    <a:pt x="143" y="17"/>
                  </a:lnTo>
                  <a:lnTo>
                    <a:pt x="151" y="11"/>
                  </a:lnTo>
                  <a:lnTo>
                    <a:pt x="161" y="7"/>
                  </a:lnTo>
                  <a:lnTo>
                    <a:pt x="165" y="5"/>
                  </a:lnTo>
                  <a:lnTo>
                    <a:pt x="170" y="3"/>
                  </a:lnTo>
                  <a:lnTo>
                    <a:pt x="174" y="2"/>
                  </a:lnTo>
                  <a:lnTo>
                    <a:pt x="179" y="1"/>
                  </a:lnTo>
                  <a:lnTo>
                    <a:pt x="183" y="0"/>
                  </a:lnTo>
                  <a:lnTo>
                    <a:pt x="188" y="0"/>
                  </a:lnTo>
                  <a:lnTo>
                    <a:pt x="192" y="0"/>
                  </a:lnTo>
                  <a:lnTo>
                    <a:pt x="197" y="0"/>
                  </a:lnTo>
                  <a:lnTo>
                    <a:pt x="201" y="1"/>
                  </a:lnTo>
                  <a:lnTo>
                    <a:pt x="205" y="1"/>
                  </a:lnTo>
                  <a:lnTo>
                    <a:pt x="209" y="3"/>
                  </a:lnTo>
                  <a:lnTo>
                    <a:pt x="214" y="4"/>
                  </a:lnTo>
                  <a:lnTo>
                    <a:pt x="218" y="6"/>
                  </a:lnTo>
                  <a:lnTo>
                    <a:pt x="222" y="8"/>
                  </a:lnTo>
                  <a:lnTo>
                    <a:pt x="226" y="10"/>
                  </a:lnTo>
                  <a:lnTo>
                    <a:pt x="231" y="14"/>
                  </a:lnTo>
                  <a:lnTo>
                    <a:pt x="238" y="19"/>
                  </a:lnTo>
                  <a:lnTo>
                    <a:pt x="245" y="26"/>
                  </a:lnTo>
                  <a:lnTo>
                    <a:pt x="253" y="34"/>
                  </a:lnTo>
                  <a:lnTo>
                    <a:pt x="259" y="41"/>
                  </a:lnTo>
                  <a:lnTo>
                    <a:pt x="267" y="50"/>
                  </a:lnTo>
                  <a:lnTo>
                    <a:pt x="273" y="58"/>
                  </a:lnTo>
                  <a:lnTo>
                    <a:pt x="279" y="67"/>
                  </a:lnTo>
                  <a:lnTo>
                    <a:pt x="286" y="75"/>
                  </a:lnTo>
                  <a:lnTo>
                    <a:pt x="291" y="84"/>
                  </a:lnTo>
                  <a:lnTo>
                    <a:pt x="296" y="92"/>
                  </a:lnTo>
                  <a:lnTo>
                    <a:pt x="302" y="101"/>
                  </a:lnTo>
                  <a:lnTo>
                    <a:pt x="306" y="109"/>
                  </a:lnTo>
                  <a:lnTo>
                    <a:pt x="310" y="118"/>
                  </a:lnTo>
                  <a:lnTo>
                    <a:pt x="313" y="126"/>
                  </a:lnTo>
                  <a:lnTo>
                    <a:pt x="317" y="136"/>
                  </a:lnTo>
                  <a:lnTo>
                    <a:pt x="319" y="144"/>
                  </a:lnTo>
                  <a:lnTo>
                    <a:pt x="321" y="154"/>
                  </a:lnTo>
                  <a:lnTo>
                    <a:pt x="322" y="163"/>
                  </a:lnTo>
                  <a:lnTo>
                    <a:pt x="322" y="172"/>
                  </a:lnTo>
                  <a:lnTo>
                    <a:pt x="322" y="181"/>
                  </a:lnTo>
                  <a:lnTo>
                    <a:pt x="322" y="191"/>
                  </a:lnTo>
                  <a:lnTo>
                    <a:pt x="322" y="201"/>
                  </a:lnTo>
                  <a:lnTo>
                    <a:pt x="320" y="220"/>
                  </a:lnTo>
                  <a:lnTo>
                    <a:pt x="320" y="241"/>
                  </a:lnTo>
                  <a:lnTo>
                    <a:pt x="320" y="251"/>
                  </a:lnTo>
                  <a:lnTo>
                    <a:pt x="320" y="261"/>
                  </a:lnTo>
                  <a:lnTo>
                    <a:pt x="320" y="271"/>
                  </a:lnTo>
                  <a:lnTo>
                    <a:pt x="321" y="281"/>
                  </a:lnTo>
                  <a:lnTo>
                    <a:pt x="324" y="302"/>
                  </a:lnTo>
                  <a:lnTo>
                    <a:pt x="326" y="321"/>
                  </a:lnTo>
                  <a:lnTo>
                    <a:pt x="327" y="332"/>
                  </a:lnTo>
                  <a:lnTo>
                    <a:pt x="328" y="341"/>
                  </a:lnTo>
                  <a:lnTo>
                    <a:pt x="328" y="351"/>
                  </a:lnTo>
                  <a:lnTo>
                    <a:pt x="328" y="360"/>
                  </a:lnTo>
                  <a:lnTo>
                    <a:pt x="327" y="370"/>
                  </a:lnTo>
                  <a:lnTo>
                    <a:pt x="326" y="380"/>
                  </a:lnTo>
                  <a:lnTo>
                    <a:pt x="323" y="388"/>
                  </a:lnTo>
                  <a:lnTo>
                    <a:pt x="322" y="393"/>
                  </a:lnTo>
                  <a:lnTo>
                    <a:pt x="320" y="398"/>
                  </a:lnTo>
                  <a:lnTo>
                    <a:pt x="319" y="402"/>
                  </a:lnTo>
                  <a:lnTo>
                    <a:pt x="317" y="406"/>
                  </a:lnTo>
                  <a:lnTo>
                    <a:pt x="313" y="410"/>
                  </a:lnTo>
                  <a:lnTo>
                    <a:pt x="311" y="415"/>
                  </a:lnTo>
                  <a:lnTo>
                    <a:pt x="308" y="418"/>
                  </a:lnTo>
                  <a:lnTo>
                    <a:pt x="305" y="422"/>
                  </a:lnTo>
                  <a:lnTo>
                    <a:pt x="298" y="429"/>
                  </a:lnTo>
                  <a:lnTo>
                    <a:pt x="291" y="437"/>
                  </a:lnTo>
                  <a:lnTo>
                    <a:pt x="283" y="442"/>
                  </a:lnTo>
                  <a:lnTo>
                    <a:pt x="278" y="445"/>
                  </a:lnTo>
                  <a:lnTo>
                    <a:pt x="274" y="449"/>
                  </a:lnTo>
                  <a:lnTo>
                    <a:pt x="270" y="451"/>
                  </a:lnTo>
                  <a:lnTo>
                    <a:pt x="266" y="453"/>
                  </a:lnTo>
                  <a:lnTo>
                    <a:pt x="260" y="455"/>
                  </a:lnTo>
                  <a:lnTo>
                    <a:pt x="256" y="456"/>
                  </a:lnTo>
                  <a:lnTo>
                    <a:pt x="251" y="458"/>
                  </a:lnTo>
                  <a:lnTo>
                    <a:pt x="247" y="459"/>
                  </a:lnTo>
                  <a:lnTo>
                    <a:pt x="237" y="461"/>
                  </a:lnTo>
                  <a:lnTo>
                    <a:pt x="226" y="462"/>
                  </a:lnTo>
                  <a:lnTo>
                    <a:pt x="217" y="462"/>
                  </a:lnTo>
                  <a:lnTo>
                    <a:pt x="206" y="461"/>
                  </a:lnTo>
                  <a:lnTo>
                    <a:pt x="197" y="460"/>
                  </a:lnTo>
                  <a:lnTo>
                    <a:pt x="187" y="458"/>
                  </a:lnTo>
                  <a:lnTo>
                    <a:pt x="178" y="456"/>
                  </a:lnTo>
                  <a:lnTo>
                    <a:pt x="169" y="453"/>
                  </a:lnTo>
                  <a:lnTo>
                    <a:pt x="161" y="450"/>
                  </a:lnTo>
                  <a:lnTo>
                    <a:pt x="152" y="446"/>
                  </a:lnTo>
                  <a:lnTo>
                    <a:pt x="144" y="442"/>
                  </a:lnTo>
                  <a:lnTo>
                    <a:pt x="136" y="437"/>
                  </a:lnTo>
                  <a:lnTo>
                    <a:pt x="128" y="433"/>
                  </a:lnTo>
                  <a:lnTo>
                    <a:pt x="120" y="427"/>
                  </a:lnTo>
                  <a:lnTo>
                    <a:pt x="113" y="422"/>
                  </a:lnTo>
                  <a:lnTo>
                    <a:pt x="104" y="417"/>
                  </a:lnTo>
                  <a:lnTo>
                    <a:pt x="96" y="411"/>
                  </a:lnTo>
                  <a:lnTo>
                    <a:pt x="87" y="405"/>
                  </a:lnTo>
                  <a:lnTo>
                    <a:pt x="79" y="399"/>
                  </a:lnTo>
                  <a:lnTo>
                    <a:pt x="69" y="393"/>
                  </a:lnTo>
                  <a:lnTo>
                    <a:pt x="60" y="387"/>
                  </a:lnTo>
                  <a:lnTo>
                    <a:pt x="50" y="382"/>
                  </a:lnTo>
                  <a:lnTo>
                    <a:pt x="40" y="375"/>
                  </a:lnTo>
                  <a:lnTo>
                    <a:pt x="30" y="369"/>
                  </a:lnTo>
                  <a:lnTo>
                    <a:pt x="25" y="366"/>
                  </a:lnTo>
                  <a:lnTo>
                    <a:pt x="21" y="363"/>
                  </a:lnTo>
                  <a:lnTo>
                    <a:pt x="16" y="359"/>
                  </a:lnTo>
                  <a:lnTo>
                    <a:pt x="13" y="356"/>
                  </a:lnTo>
                  <a:lnTo>
                    <a:pt x="10" y="353"/>
                  </a:lnTo>
                  <a:lnTo>
                    <a:pt x="7" y="350"/>
                  </a:lnTo>
                  <a:lnTo>
                    <a:pt x="5" y="347"/>
                  </a:lnTo>
                  <a:lnTo>
                    <a:pt x="2" y="344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2"/>
                  </a:lnTo>
                  <a:lnTo>
                    <a:pt x="1" y="329"/>
                  </a:lnTo>
                  <a:lnTo>
                    <a:pt x="2" y="324"/>
                  </a:lnTo>
                  <a:lnTo>
                    <a:pt x="4" y="320"/>
                  </a:lnTo>
                  <a:lnTo>
                    <a:pt x="7" y="316"/>
                  </a:lnTo>
                  <a:lnTo>
                    <a:pt x="9" y="312"/>
                  </a:lnTo>
                  <a:lnTo>
                    <a:pt x="12" y="307"/>
                  </a:lnTo>
                  <a:lnTo>
                    <a:pt x="15" y="303"/>
                  </a:lnTo>
                  <a:lnTo>
                    <a:pt x="23" y="295"/>
                  </a:lnTo>
                  <a:lnTo>
                    <a:pt x="29" y="286"/>
                  </a:lnTo>
                  <a:lnTo>
                    <a:pt x="35" y="277"/>
                  </a:lnTo>
                  <a:lnTo>
                    <a:pt x="39" y="272"/>
                  </a:lnTo>
                  <a:lnTo>
                    <a:pt x="42" y="267"/>
                  </a:lnTo>
                  <a:lnTo>
                    <a:pt x="44" y="263"/>
                  </a:lnTo>
                  <a:lnTo>
                    <a:pt x="45" y="259"/>
                  </a:lnTo>
                  <a:lnTo>
                    <a:pt x="46" y="253"/>
                  </a:lnTo>
                  <a:lnTo>
                    <a:pt x="47" y="249"/>
                  </a:lnTo>
                  <a:lnTo>
                    <a:pt x="46" y="245"/>
                  </a:lnTo>
                  <a:lnTo>
                    <a:pt x="45" y="24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38" name="Freeform 5717"/>
            <p:cNvSpPr>
              <a:spLocks/>
            </p:cNvSpPr>
            <p:nvPr/>
          </p:nvSpPr>
          <p:spPr bwMode="auto">
            <a:xfrm>
              <a:off x="1406" y="2931"/>
              <a:ext cx="49" cy="92"/>
            </a:xfrm>
            <a:custGeom>
              <a:avLst/>
              <a:gdLst>
                <a:gd name="T0" fmla="*/ 4 w 191"/>
                <a:gd name="T1" fmla="*/ 51 h 347"/>
                <a:gd name="T2" fmla="*/ 3 w 191"/>
                <a:gd name="T3" fmla="*/ 45 h 347"/>
                <a:gd name="T4" fmla="*/ 4 w 191"/>
                <a:gd name="T5" fmla="*/ 40 h 347"/>
                <a:gd name="T6" fmla="*/ 6 w 191"/>
                <a:gd name="T7" fmla="*/ 29 h 347"/>
                <a:gd name="T8" fmla="*/ 9 w 191"/>
                <a:gd name="T9" fmla="*/ 20 h 347"/>
                <a:gd name="T10" fmla="*/ 12 w 191"/>
                <a:gd name="T11" fmla="*/ 15 h 347"/>
                <a:gd name="T12" fmla="*/ 15 w 191"/>
                <a:gd name="T13" fmla="*/ 9 h 347"/>
                <a:gd name="T14" fmla="*/ 18 w 191"/>
                <a:gd name="T15" fmla="*/ 4 h 347"/>
                <a:gd name="T16" fmla="*/ 21 w 191"/>
                <a:gd name="T17" fmla="*/ 1 h 347"/>
                <a:gd name="T18" fmla="*/ 23 w 191"/>
                <a:gd name="T19" fmla="*/ 0 h 347"/>
                <a:gd name="T20" fmla="*/ 26 w 191"/>
                <a:gd name="T21" fmla="*/ 0 h 347"/>
                <a:gd name="T22" fmla="*/ 28 w 191"/>
                <a:gd name="T23" fmla="*/ 1 h 347"/>
                <a:gd name="T24" fmla="*/ 30 w 191"/>
                <a:gd name="T25" fmla="*/ 2 h 347"/>
                <a:gd name="T26" fmla="*/ 34 w 191"/>
                <a:gd name="T27" fmla="*/ 6 h 347"/>
                <a:gd name="T28" fmla="*/ 41 w 191"/>
                <a:gd name="T29" fmla="*/ 13 h 347"/>
                <a:gd name="T30" fmla="*/ 45 w 191"/>
                <a:gd name="T31" fmla="*/ 18 h 347"/>
                <a:gd name="T32" fmla="*/ 47 w 191"/>
                <a:gd name="T33" fmla="*/ 22 h 347"/>
                <a:gd name="T34" fmla="*/ 48 w 191"/>
                <a:gd name="T35" fmla="*/ 27 h 347"/>
                <a:gd name="T36" fmla="*/ 49 w 191"/>
                <a:gd name="T37" fmla="*/ 33 h 347"/>
                <a:gd name="T38" fmla="*/ 48 w 191"/>
                <a:gd name="T39" fmla="*/ 45 h 347"/>
                <a:gd name="T40" fmla="*/ 48 w 191"/>
                <a:gd name="T41" fmla="*/ 56 h 347"/>
                <a:gd name="T42" fmla="*/ 48 w 191"/>
                <a:gd name="T43" fmla="*/ 66 h 347"/>
                <a:gd name="T44" fmla="*/ 48 w 191"/>
                <a:gd name="T45" fmla="*/ 74 h 347"/>
                <a:gd name="T46" fmla="*/ 49 w 191"/>
                <a:gd name="T47" fmla="*/ 83 h 347"/>
                <a:gd name="T48" fmla="*/ 49 w 191"/>
                <a:gd name="T49" fmla="*/ 87 h 347"/>
                <a:gd name="T50" fmla="*/ 49 w 191"/>
                <a:gd name="T51" fmla="*/ 89 h 347"/>
                <a:gd name="T52" fmla="*/ 48 w 191"/>
                <a:gd name="T53" fmla="*/ 91 h 347"/>
                <a:gd name="T54" fmla="*/ 46 w 191"/>
                <a:gd name="T55" fmla="*/ 91 h 347"/>
                <a:gd name="T56" fmla="*/ 44 w 191"/>
                <a:gd name="T57" fmla="*/ 92 h 347"/>
                <a:gd name="T58" fmla="*/ 40 w 191"/>
                <a:gd name="T59" fmla="*/ 92 h 347"/>
                <a:gd name="T60" fmla="*/ 31 w 191"/>
                <a:gd name="T61" fmla="*/ 90 h 347"/>
                <a:gd name="T62" fmla="*/ 25 w 191"/>
                <a:gd name="T63" fmla="*/ 90 h 347"/>
                <a:gd name="T64" fmla="*/ 18 w 191"/>
                <a:gd name="T65" fmla="*/ 91 h 347"/>
                <a:gd name="T66" fmla="*/ 13 w 191"/>
                <a:gd name="T67" fmla="*/ 90 h 347"/>
                <a:gd name="T68" fmla="*/ 8 w 191"/>
                <a:gd name="T69" fmla="*/ 87 h 347"/>
                <a:gd name="T70" fmla="*/ 3 w 191"/>
                <a:gd name="T71" fmla="*/ 83 h 347"/>
                <a:gd name="T72" fmla="*/ 1 w 191"/>
                <a:gd name="T73" fmla="*/ 80 h 347"/>
                <a:gd name="T74" fmla="*/ 0 w 191"/>
                <a:gd name="T75" fmla="*/ 77 h 347"/>
                <a:gd name="T76" fmla="*/ 0 w 191"/>
                <a:gd name="T77" fmla="*/ 75 h 347"/>
                <a:gd name="T78" fmla="*/ 1 w 191"/>
                <a:gd name="T79" fmla="*/ 71 h 347"/>
                <a:gd name="T80" fmla="*/ 3 w 191"/>
                <a:gd name="T81" fmla="*/ 64 h 347"/>
                <a:gd name="T82" fmla="*/ 4 w 191"/>
                <a:gd name="T83" fmla="*/ 58 h 347"/>
                <a:gd name="T84" fmla="*/ 4 w 191"/>
                <a:gd name="T85" fmla="*/ 55 h 34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91" h="347">
                  <a:moveTo>
                    <a:pt x="16" y="205"/>
                  </a:moveTo>
                  <a:lnTo>
                    <a:pt x="15" y="198"/>
                  </a:lnTo>
                  <a:lnTo>
                    <a:pt x="14" y="191"/>
                  </a:lnTo>
                  <a:lnTo>
                    <a:pt x="13" y="184"/>
                  </a:lnTo>
                  <a:lnTo>
                    <a:pt x="13" y="177"/>
                  </a:lnTo>
                  <a:lnTo>
                    <a:pt x="13" y="170"/>
                  </a:lnTo>
                  <a:lnTo>
                    <a:pt x="13" y="162"/>
                  </a:lnTo>
                  <a:lnTo>
                    <a:pt x="14" y="156"/>
                  </a:lnTo>
                  <a:lnTo>
                    <a:pt x="15" y="149"/>
                  </a:lnTo>
                  <a:lnTo>
                    <a:pt x="17" y="135"/>
                  </a:lnTo>
                  <a:lnTo>
                    <a:pt x="20" y="121"/>
                  </a:lnTo>
                  <a:lnTo>
                    <a:pt x="23" y="108"/>
                  </a:lnTo>
                  <a:lnTo>
                    <a:pt x="27" y="95"/>
                  </a:lnTo>
                  <a:lnTo>
                    <a:pt x="33" y="83"/>
                  </a:lnTo>
                  <a:lnTo>
                    <a:pt x="35" y="76"/>
                  </a:lnTo>
                  <a:lnTo>
                    <a:pt x="38" y="69"/>
                  </a:lnTo>
                  <a:lnTo>
                    <a:pt x="41" y="63"/>
                  </a:lnTo>
                  <a:lnTo>
                    <a:pt x="45" y="55"/>
                  </a:lnTo>
                  <a:lnTo>
                    <a:pt x="49" y="49"/>
                  </a:lnTo>
                  <a:lnTo>
                    <a:pt x="53" y="41"/>
                  </a:lnTo>
                  <a:lnTo>
                    <a:pt x="57" y="34"/>
                  </a:lnTo>
                  <a:lnTo>
                    <a:pt x="62" y="28"/>
                  </a:lnTo>
                  <a:lnTo>
                    <a:pt x="67" y="21"/>
                  </a:lnTo>
                  <a:lnTo>
                    <a:pt x="72" y="15"/>
                  </a:lnTo>
                  <a:lnTo>
                    <a:pt x="77" y="10"/>
                  </a:lnTo>
                  <a:lnTo>
                    <a:pt x="79" y="7"/>
                  </a:lnTo>
                  <a:lnTo>
                    <a:pt x="83" y="5"/>
                  </a:lnTo>
                  <a:lnTo>
                    <a:pt x="85" y="4"/>
                  </a:lnTo>
                  <a:lnTo>
                    <a:pt x="88" y="2"/>
                  </a:lnTo>
                  <a:lnTo>
                    <a:pt x="91" y="1"/>
                  </a:lnTo>
                  <a:lnTo>
                    <a:pt x="93" y="0"/>
                  </a:lnTo>
                  <a:lnTo>
                    <a:pt x="96" y="0"/>
                  </a:lnTo>
                  <a:lnTo>
                    <a:pt x="100" y="0"/>
                  </a:lnTo>
                  <a:lnTo>
                    <a:pt x="102" y="0"/>
                  </a:lnTo>
                  <a:lnTo>
                    <a:pt x="105" y="1"/>
                  </a:lnTo>
                  <a:lnTo>
                    <a:pt x="108" y="2"/>
                  </a:lnTo>
                  <a:lnTo>
                    <a:pt x="110" y="3"/>
                  </a:lnTo>
                  <a:lnTo>
                    <a:pt x="113" y="5"/>
                  </a:lnTo>
                  <a:lnTo>
                    <a:pt x="117" y="6"/>
                  </a:lnTo>
                  <a:lnTo>
                    <a:pt x="122" y="12"/>
                  </a:lnTo>
                  <a:lnTo>
                    <a:pt x="128" y="16"/>
                  </a:lnTo>
                  <a:lnTo>
                    <a:pt x="134" y="22"/>
                  </a:lnTo>
                  <a:lnTo>
                    <a:pt x="140" y="28"/>
                  </a:lnTo>
                  <a:lnTo>
                    <a:pt x="151" y="39"/>
                  </a:lnTo>
                  <a:lnTo>
                    <a:pt x="161" y="50"/>
                  </a:lnTo>
                  <a:lnTo>
                    <a:pt x="166" y="55"/>
                  </a:lnTo>
                  <a:lnTo>
                    <a:pt x="171" y="62"/>
                  </a:lnTo>
                  <a:lnTo>
                    <a:pt x="175" y="67"/>
                  </a:lnTo>
                  <a:lnTo>
                    <a:pt x="178" y="72"/>
                  </a:lnTo>
                  <a:lnTo>
                    <a:pt x="181" y="79"/>
                  </a:lnTo>
                  <a:lnTo>
                    <a:pt x="184" y="84"/>
                  </a:lnTo>
                  <a:lnTo>
                    <a:pt x="187" y="90"/>
                  </a:lnTo>
                  <a:lnTo>
                    <a:pt x="189" y="97"/>
                  </a:lnTo>
                  <a:lnTo>
                    <a:pt x="189" y="103"/>
                  </a:lnTo>
                  <a:lnTo>
                    <a:pt x="190" y="110"/>
                  </a:lnTo>
                  <a:lnTo>
                    <a:pt x="190" y="117"/>
                  </a:lnTo>
                  <a:lnTo>
                    <a:pt x="190" y="124"/>
                  </a:lnTo>
                  <a:lnTo>
                    <a:pt x="189" y="139"/>
                  </a:lnTo>
                  <a:lnTo>
                    <a:pt x="188" y="154"/>
                  </a:lnTo>
                  <a:lnTo>
                    <a:pt x="187" y="168"/>
                  </a:lnTo>
                  <a:lnTo>
                    <a:pt x="187" y="182"/>
                  </a:lnTo>
                  <a:lnTo>
                    <a:pt x="187" y="196"/>
                  </a:lnTo>
                  <a:lnTo>
                    <a:pt x="187" y="210"/>
                  </a:lnTo>
                  <a:lnTo>
                    <a:pt x="187" y="224"/>
                  </a:lnTo>
                  <a:lnTo>
                    <a:pt x="187" y="238"/>
                  </a:lnTo>
                  <a:lnTo>
                    <a:pt x="187" y="250"/>
                  </a:lnTo>
                  <a:lnTo>
                    <a:pt x="186" y="265"/>
                  </a:lnTo>
                  <a:lnTo>
                    <a:pt x="186" y="272"/>
                  </a:lnTo>
                  <a:lnTo>
                    <a:pt x="187" y="279"/>
                  </a:lnTo>
                  <a:lnTo>
                    <a:pt x="187" y="288"/>
                  </a:lnTo>
                  <a:lnTo>
                    <a:pt x="188" y="295"/>
                  </a:lnTo>
                  <a:lnTo>
                    <a:pt x="190" y="312"/>
                  </a:lnTo>
                  <a:lnTo>
                    <a:pt x="191" y="319"/>
                  </a:lnTo>
                  <a:lnTo>
                    <a:pt x="191" y="323"/>
                  </a:lnTo>
                  <a:lnTo>
                    <a:pt x="191" y="327"/>
                  </a:lnTo>
                  <a:lnTo>
                    <a:pt x="191" y="330"/>
                  </a:lnTo>
                  <a:lnTo>
                    <a:pt x="190" y="333"/>
                  </a:lnTo>
                  <a:lnTo>
                    <a:pt x="190" y="335"/>
                  </a:lnTo>
                  <a:lnTo>
                    <a:pt x="189" y="337"/>
                  </a:lnTo>
                  <a:lnTo>
                    <a:pt x="187" y="340"/>
                  </a:lnTo>
                  <a:lnTo>
                    <a:pt x="186" y="342"/>
                  </a:lnTo>
                  <a:lnTo>
                    <a:pt x="183" y="344"/>
                  </a:lnTo>
                  <a:lnTo>
                    <a:pt x="181" y="345"/>
                  </a:lnTo>
                  <a:lnTo>
                    <a:pt x="178" y="345"/>
                  </a:lnTo>
                  <a:lnTo>
                    <a:pt x="176" y="346"/>
                  </a:lnTo>
                  <a:lnTo>
                    <a:pt x="173" y="346"/>
                  </a:lnTo>
                  <a:lnTo>
                    <a:pt x="170" y="347"/>
                  </a:lnTo>
                  <a:lnTo>
                    <a:pt x="166" y="347"/>
                  </a:lnTo>
                  <a:lnTo>
                    <a:pt x="162" y="346"/>
                  </a:lnTo>
                  <a:lnTo>
                    <a:pt x="155" y="346"/>
                  </a:lnTo>
                  <a:lnTo>
                    <a:pt x="146" y="345"/>
                  </a:lnTo>
                  <a:lnTo>
                    <a:pt x="139" y="343"/>
                  </a:lnTo>
                  <a:lnTo>
                    <a:pt x="122" y="341"/>
                  </a:lnTo>
                  <a:lnTo>
                    <a:pt x="113" y="340"/>
                  </a:lnTo>
                  <a:lnTo>
                    <a:pt x="105" y="340"/>
                  </a:lnTo>
                  <a:lnTo>
                    <a:pt x="97" y="340"/>
                  </a:lnTo>
                  <a:lnTo>
                    <a:pt x="90" y="341"/>
                  </a:lnTo>
                  <a:lnTo>
                    <a:pt x="76" y="342"/>
                  </a:lnTo>
                  <a:lnTo>
                    <a:pt x="70" y="342"/>
                  </a:lnTo>
                  <a:lnTo>
                    <a:pt x="64" y="342"/>
                  </a:lnTo>
                  <a:lnTo>
                    <a:pt x="56" y="341"/>
                  </a:lnTo>
                  <a:lnTo>
                    <a:pt x="50" y="338"/>
                  </a:lnTo>
                  <a:lnTo>
                    <a:pt x="42" y="336"/>
                  </a:lnTo>
                  <a:lnTo>
                    <a:pt x="36" y="333"/>
                  </a:lnTo>
                  <a:lnTo>
                    <a:pt x="30" y="329"/>
                  </a:lnTo>
                  <a:lnTo>
                    <a:pt x="23" y="325"/>
                  </a:lnTo>
                  <a:lnTo>
                    <a:pt x="18" y="319"/>
                  </a:lnTo>
                  <a:lnTo>
                    <a:pt x="13" y="313"/>
                  </a:lnTo>
                  <a:lnTo>
                    <a:pt x="7" y="308"/>
                  </a:lnTo>
                  <a:lnTo>
                    <a:pt x="6" y="304"/>
                  </a:lnTo>
                  <a:lnTo>
                    <a:pt x="4" y="301"/>
                  </a:lnTo>
                  <a:lnTo>
                    <a:pt x="3" y="298"/>
                  </a:lnTo>
                  <a:lnTo>
                    <a:pt x="2" y="295"/>
                  </a:lnTo>
                  <a:lnTo>
                    <a:pt x="1" y="292"/>
                  </a:lnTo>
                  <a:lnTo>
                    <a:pt x="0" y="288"/>
                  </a:lnTo>
                  <a:lnTo>
                    <a:pt x="0" y="284"/>
                  </a:lnTo>
                  <a:lnTo>
                    <a:pt x="0" y="281"/>
                  </a:lnTo>
                  <a:lnTo>
                    <a:pt x="0" y="278"/>
                  </a:lnTo>
                  <a:lnTo>
                    <a:pt x="1" y="275"/>
                  </a:lnTo>
                  <a:lnTo>
                    <a:pt x="2" y="267"/>
                  </a:lnTo>
                  <a:lnTo>
                    <a:pt x="4" y="261"/>
                  </a:lnTo>
                  <a:lnTo>
                    <a:pt x="9" y="246"/>
                  </a:lnTo>
                  <a:lnTo>
                    <a:pt x="13" y="240"/>
                  </a:lnTo>
                  <a:lnTo>
                    <a:pt x="15" y="232"/>
                  </a:lnTo>
                  <a:lnTo>
                    <a:pt x="16" y="226"/>
                  </a:lnTo>
                  <a:lnTo>
                    <a:pt x="17" y="219"/>
                  </a:lnTo>
                  <a:lnTo>
                    <a:pt x="18" y="215"/>
                  </a:lnTo>
                  <a:lnTo>
                    <a:pt x="17" y="212"/>
                  </a:lnTo>
                  <a:lnTo>
                    <a:pt x="17" y="208"/>
                  </a:lnTo>
                  <a:lnTo>
                    <a:pt x="16" y="205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39" name="Freeform 5718"/>
            <p:cNvSpPr>
              <a:spLocks/>
            </p:cNvSpPr>
            <p:nvPr/>
          </p:nvSpPr>
          <p:spPr bwMode="auto">
            <a:xfrm>
              <a:off x="1419" y="2960"/>
              <a:ext cx="23" cy="48"/>
            </a:xfrm>
            <a:custGeom>
              <a:avLst/>
              <a:gdLst>
                <a:gd name="T0" fmla="*/ 2 w 92"/>
                <a:gd name="T1" fmla="*/ 25 h 183"/>
                <a:gd name="T2" fmla="*/ 1 w 92"/>
                <a:gd name="T3" fmla="*/ 20 h 183"/>
                <a:gd name="T4" fmla="*/ 1 w 92"/>
                <a:gd name="T5" fmla="*/ 16 h 183"/>
                <a:gd name="T6" fmla="*/ 2 w 92"/>
                <a:gd name="T7" fmla="*/ 12 h 183"/>
                <a:gd name="T8" fmla="*/ 2 w 92"/>
                <a:gd name="T9" fmla="*/ 9 h 183"/>
                <a:gd name="T10" fmla="*/ 4 w 92"/>
                <a:gd name="T11" fmla="*/ 7 h 183"/>
                <a:gd name="T12" fmla="*/ 5 w 92"/>
                <a:gd name="T13" fmla="*/ 5 h 183"/>
                <a:gd name="T14" fmla="*/ 6 w 92"/>
                <a:gd name="T15" fmla="*/ 4 h 183"/>
                <a:gd name="T16" fmla="*/ 7 w 92"/>
                <a:gd name="T17" fmla="*/ 2 h 183"/>
                <a:gd name="T18" fmla="*/ 9 w 92"/>
                <a:gd name="T19" fmla="*/ 1 h 183"/>
                <a:gd name="T20" fmla="*/ 11 w 92"/>
                <a:gd name="T21" fmla="*/ 1 h 183"/>
                <a:gd name="T22" fmla="*/ 14 w 92"/>
                <a:gd name="T23" fmla="*/ 0 h 183"/>
                <a:gd name="T24" fmla="*/ 16 w 92"/>
                <a:gd name="T25" fmla="*/ 0 h 183"/>
                <a:gd name="T26" fmla="*/ 18 w 92"/>
                <a:gd name="T27" fmla="*/ 0 h 183"/>
                <a:gd name="T28" fmla="*/ 19 w 92"/>
                <a:gd name="T29" fmla="*/ 1 h 183"/>
                <a:gd name="T30" fmla="*/ 21 w 92"/>
                <a:gd name="T31" fmla="*/ 2 h 183"/>
                <a:gd name="T32" fmla="*/ 22 w 92"/>
                <a:gd name="T33" fmla="*/ 3 h 183"/>
                <a:gd name="T34" fmla="*/ 22 w 92"/>
                <a:gd name="T35" fmla="*/ 4 h 183"/>
                <a:gd name="T36" fmla="*/ 22 w 92"/>
                <a:gd name="T37" fmla="*/ 6 h 183"/>
                <a:gd name="T38" fmla="*/ 22 w 92"/>
                <a:gd name="T39" fmla="*/ 8 h 183"/>
                <a:gd name="T40" fmla="*/ 22 w 92"/>
                <a:gd name="T41" fmla="*/ 11 h 183"/>
                <a:gd name="T42" fmla="*/ 21 w 92"/>
                <a:gd name="T43" fmla="*/ 16 h 183"/>
                <a:gd name="T44" fmla="*/ 21 w 92"/>
                <a:gd name="T45" fmla="*/ 21 h 183"/>
                <a:gd name="T46" fmla="*/ 21 w 92"/>
                <a:gd name="T47" fmla="*/ 26 h 183"/>
                <a:gd name="T48" fmla="*/ 22 w 92"/>
                <a:gd name="T49" fmla="*/ 31 h 183"/>
                <a:gd name="T50" fmla="*/ 23 w 92"/>
                <a:gd name="T51" fmla="*/ 36 h 183"/>
                <a:gd name="T52" fmla="*/ 23 w 92"/>
                <a:gd name="T53" fmla="*/ 40 h 183"/>
                <a:gd name="T54" fmla="*/ 23 w 92"/>
                <a:gd name="T55" fmla="*/ 43 h 183"/>
                <a:gd name="T56" fmla="*/ 23 w 92"/>
                <a:gd name="T57" fmla="*/ 44 h 183"/>
                <a:gd name="T58" fmla="*/ 23 w 92"/>
                <a:gd name="T59" fmla="*/ 45 h 183"/>
                <a:gd name="T60" fmla="*/ 22 w 92"/>
                <a:gd name="T61" fmla="*/ 47 h 183"/>
                <a:gd name="T62" fmla="*/ 21 w 92"/>
                <a:gd name="T63" fmla="*/ 47 h 183"/>
                <a:gd name="T64" fmla="*/ 20 w 92"/>
                <a:gd name="T65" fmla="*/ 48 h 183"/>
                <a:gd name="T66" fmla="*/ 19 w 92"/>
                <a:gd name="T67" fmla="*/ 48 h 183"/>
                <a:gd name="T68" fmla="*/ 16 w 92"/>
                <a:gd name="T69" fmla="*/ 48 h 183"/>
                <a:gd name="T70" fmla="*/ 12 w 92"/>
                <a:gd name="T71" fmla="*/ 48 h 183"/>
                <a:gd name="T72" fmla="*/ 7 w 92"/>
                <a:gd name="T73" fmla="*/ 48 h 183"/>
                <a:gd name="T74" fmla="*/ 4 w 92"/>
                <a:gd name="T75" fmla="*/ 48 h 183"/>
                <a:gd name="T76" fmla="*/ 2 w 92"/>
                <a:gd name="T77" fmla="*/ 48 h 183"/>
                <a:gd name="T78" fmla="*/ 1 w 92"/>
                <a:gd name="T79" fmla="*/ 47 h 183"/>
                <a:gd name="T80" fmla="*/ 0 w 92"/>
                <a:gd name="T81" fmla="*/ 47 h 183"/>
                <a:gd name="T82" fmla="*/ 0 w 92"/>
                <a:gd name="T83" fmla="*/ 45 h 183"/>
                <a:gd name="T84" fmla="*/ 0 w 92"/>
                <a:gd name="T85" fmla="*/ 44 h 183"/>
                <a:gd name="T86" fmla="*/ 1 w 92"/>
                <a:gd name="T87" fmla="*/ 41 h 183"/>
                <a:gd name="T88" fmla="*/ 1 w 92"/>
                <a:gd name="T89" fmla="*/ 38 h 183"/>
                <a:gd name="T90" fmla="*/ 2 w 92"/>
                <a:gd name="T91" fmla="*/ 33 h 183"/>
                <a:gd name="T92" fmla="*/ 3 w 92"/>
                <a:gd name="T93" fmla="*/ 31 h 183"/>
                <a:gd name="T94" fmla="*/ 3 w 92"/>
                <a:gd name="T95" fmla="*/ 29 h 183"/>
                <a:gd name="T96" fmla="*/ 2 w 92"/>
                <a:gd name="T97" fmla="*/ 26 h 18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92" h="183">
                  <a:moveTo>
                    <a:pt x="9" y="101"/>
                  </a:moveTo>
                  <a:lnTo>
                    <a:pt x="7" y="94"/>
                  </a:lnTo>
                  <a:lnTo>
                    <a:pt x="5" y="86"/>
                  </a:lnTo>
                  <a:lnTo>
                    <a:pt x="4" y="78"/>
                  </a:lnTo>
                  <a:lnTo>
                    <a:pt x="4" y="69"/>
                  </a:lnTo>
                  <a:lnTo>
                    <a:pt x="4" y="61"/>
                  </a:lnTo>
                  <a:lnTo>
                    <a:pt x="5" y="52"/>
                  </a:lnTo>
                  <a:lnTo>
                    <a:pt x="6" y="45"/>
                  </a:lnTo>
                  <a:lnTo>
                    <a:pt x="8" y="36"/>
                  </a:lnTo>
                  <a:lnTo>
                    <a:pt x="9" y="33"/>
                  </a:lnTo>
                  <a:lnTo>
                    <a:pt x="11" y="29"/>
                  </a:lnTo>
                  <a:lnTo>
                    <a:pt x="14" y="26"/>
                  </a:lnTo>
                  <a:lnTo>
                    <a:pt x="16" y="23"/>
                  </a:lnTo>
                  <a:lnTo>
                    <a:pt x="18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6" y="11"/>
                  </a:lnTo>
                  <a:lnTo>
                    <a:pt x="29" y="9"/>
                  </a:lnTo>
                  <a:lnTo>
                    <a:pt x="33" y="7"/>
                  </a:lnTo>
                  <a:lnTo>
                    <a:pt x="37" y="5"/>
                  </a:lnTo>
                  <a:lnTo>
                    <a:pt x="41" y="4"/>
                  </a:lnTo>
                  <a:lnTo>
                    <a:pt x="45" y="3"/>
                  </a:lnTo>
                  <a:lnTo>
                    <a:pt x="50" y="1"/>
                  </a:lnTo>
                  <a:lnTo>
                    <a:pt x="54" y="1"/>
                  </a:lnTo>
                  <a:lnTo>
                    <a:pt x="58" y="0"/>
                  </a:lnTo>
                  <a:lnTo>
                    <a:pt x="62" y="0"/>
                  </a:lnTo>
                  <a:lnTo>
                    <a:pt x="66" y="0"/>
                  </a:lnTo>
                  <a:lnTo>
                    <a:pt x="70" y="1"/>
                  </a:lnTo>
                  <a:lnTo>
                    <a:pt x="73" y="3"/>
                  </a:lnTo>
                  <a:lnTo>
                    <a:pt x="76" y="4"/>
                  </a:lnTo>
                  <a:lnTo>
                    <a:pt x="79" y="5"/>
                  </a:lnTo>
                  <a:lnTo>
                    <a:pt x="82" y="7"/>
                  </a:lnTo>
                  <a:lnTo>
                    <a:pt x="84" y="9"/>
                  </a:lnTo>
                  <a:lnTo>
                    <a:pt x="86" y="11"/>
                  </a:lnTo>
                  <a:lnTo>
                    <a:pt x="87" y="13"/>
                  </a:lnTo>
                  <a:lnTo>
                    <a:pt x="88" y="16"/>
                  </a:lnTo>
                  <a:lnTo>
                    <a:pt x="88" y="19"/>
                  </a:lnTo>
                  <a:lnTo>
                    <a:pt x="88" y="23"/>
                  </a:lnTo>
                  <a:lnTo>
                    <a:pt x="88" y="27"/>
                  </a:lnTo>
                  <a:lnTo>
                    <a:pt x="88" y="30"/>
                  </a:lnTo>
                  <a:lnTo>
                    <a:pt x="87" y="34"/>
                  </a:lnTo>
                  <a:lnTo>
                    <a:pt x="86" y="43"/>
                  </a:lnTo>
                  <a:lnTo>
                    <a:pt x="85" y="51"/>
                  </a:lnTo>
                  <a:lnTo>
                    <a:pt x="84" y="61"/>
                  </a:lnTo>
                  <a:lnTo>
                    <a:pt x="82" y="70"/>
                  </a:lnTo>
                  <a:lnTo>
                    <a:pt x="82" y="80"/>
                  </a:lnTo>
                  <a:lnTo>
                    <a:pt x="82" y="90"/>
                  </a:lnTo>
                  <a:lnTo>
                    <a:pt x="84" y="100"/>
                  </a:lnTo>
                  <a:lnTo>
                    <a:pt x="85" y="110"/>
                  </a:lnTo>
                  <a:lnTo>
                    <a:pt x="87" y="119"/>
                  </a:lnTo>
                  <a:lnTo>
                    <a:pt x="88" y="128"/>
                  </a:lnTo>
                  <a:lnTo>
                    <a:pt x="90" y="136"/>
                  </a:lnTo>
                  <a:lnTo>
                    <a:pt x="91" y="145"/>
                  </a:lnTo>
                  <a:lnTo>
                    <a:pt x="92" y="152"/>
                  </a:lnTo>
                  <a:lnTo>
                    <a:pt x="92" y="160"/>
                  </a:lnTo>
                  <a:lnTo>
                    <a:pt x="92" y="163"/>
                  </a:lnTo>
                  <a:lnTo>
                    <a:pt x="92" y="166"/>
                  </a:lnTo>
                  <a:lnTo>
                    <a:pt x="91" y="169"/>
                  </a:lnTo>
                  <a:lnTo>
                    <a:pt x="91" y="171"/>
                  </a:lnTo>
                  <a:lnTo>
                    <a:pt x="90" y="173"/>
                  </a:lnTo>
                  <a:lnTo>
                    <a:pt x="89" y="175"/>
                  </a:lnTo>
                  <a:lnTo>
                    <a:pt x="88" y="178"/>
                  </a:lnTo>
                  <a:lnTo>
                    <a:pt x="86" y="180"/>
                  </a:lnTo>
                  <a:lnTo>
                    <a:pt x="84" y="181"/>
                  </a:lnTo>
                  <a:lnTo>
                    <a:pt x="81" y="182"/>
                  </a:lnTo>
                  <a:lnTo>
                    <a:pt x="79" y="182"/>
                  </a:lnTo>
                  <a:lnTo>
                    <a:pt x="76" y="183"/>
                  </a:lnTo>
                  <a:lnTo>
                    <a:pt x="74" y="183"/>
                  </a:lnTo>
                  <a:lnTo>
                    <a:pt x="70" y="183"/>
                  </a:lnTo>
                  <a:lnTo>
                    <a:pt x="63" y="183"/>
                  </a:lnTo>
                  <a:lnTo>
                    <a:pt x="55" y="182"/>
                  </a:lnTo>
                  <a:lnTo>
                    <a:pt x="46" y="182"/>
                  </a:lnTo>
                  <a:lnTo>
                    <a:pt x="38" y="182"/>
                  </a:lnTo>
                  <a:lnTo>
                    <a:pt x="28" y="182"/>
                  </a:lnTo>
                  <a:lnTo>
                    <a:pt x="20" y="182"/>
                  </a:lnTo>
                  <a:lnTo>
                    <a:pt x="16" y="183"/>
                  </a:lnTo>
                  <a:lnTo>
                    <a:pt x="12" y="183"/>
                  </a:lnTo>
                  <a:lnTo>
                    <a:pt x="9" y="182"/>
                  </a:lnTo>
                  <a:lnTo>
                    <a:pt x="6" y="182"/>
                  </a:lnTo>
                  <a:lnTo>
                    <a:pt x="4" y="181"/>
                  </a:lnTo>
                  <a:lnTo>
                    <a:pt x="2" y="180"/>
                  </a:lnTo>
                  <a:lnTo>
                    <a:pt x="1" y="178"/>
                  </a:lnTo>
                  <a:lnTo>
                    <a:pt x="0" y="175"/>
                  </a:lnTo>
                  <a:lnTo>
                    <a:pt x="0" y="172"/>
                  </a:lnTo>
                  <a:lnTo>
                    <a:pt x="0" y="169"/>
                  </a:lnTo>
                  <a:lnTo>
                    <a:pt x="0" y="166"/>
                  </a:lnTo>
                  <a:lnTo>
                    <a:pt x="1" y="162"/>
                  </a:lnTo>
                  <a:lnTo>
                    <a:pt x="2" y="157"/>
                  </a:lnTo>
                  <a:lnTo>
                    <a:pt x="3" y="153"/>
                  </a:lnTo>
                  <a:lnTo>
                    <a:pt x="5" y="145"/>
                  </a:lnTo>
                  <a:lnTo>
                    <a:pt x="7" y="135"/>
                  </a:lnTo>
                  <a:lnTo>
                    <a:pt x="9" y="127"/>
                  </a:lnTo>
                  <a:lnTo>
                    <a:pt x="10" y="121"/>
                  </a:lnTo>
                  <a:lnTo>
                    <a:pt x="10" y="117"/>
                  </a:lnTo>
                  <a:lnTo>
                    <a:pt x="11" y="113"/>
                  </a:lnTo>
                  <a:lnTo>
                    <a:pt x="10" y="109"/>
                  </a:lnTo>
                  <a:lnTo>
                    <a:pt x="10" y="105"/>
                  </a:lnTo>
                  <a:lnTo>
                    <a:pt x="9" y="101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40" name="Freeform 5719"/>
            <p:cNvSpPr>
              <a:spLocks/>
            </p:cNvSpPr>
            <p:nvPr/>
          </p:nvSpPr>
          <p:spPr bwMode="auto">
            <a:xfrm>
              <a:off x="1548" y="2807"/>
              <a:ext cx="79" cy="93"/>
            </a:xfrm>
            <a:custGeom>
              <a:avLst/>
              <a:gdLst>
                <a:gd name="T0" fmla="*/ 0 w 299"/>
                <a:gd name="T1" fmla="*/ 0 h 360"/>
                <a:gd name="T2" fmla="*/ 7 w 299"/>
                <a:gd name="T3" fmla="*/ 4 h 360"/>
                <a:gd name="T4" fmla="*/ 15 w 299"/>
                <a:gd name="T5" fmla="*/ 7 h 360"/>
                <a:gd name="T6" fmla="*/ 18 w 299"/>
                <a:gd name="T7" fmla="*/ 10 h 360"/>
                <a:gd name="T8" fmla="*/ 22 w 299"/>
                <a:gd name="T9" fmla="*/ 11 h 360"/>
                <a:gd name="T10" fmla="*/ 25 w 299"/>
                <a:gd name="T11" fmla="*/ 13 h 360"/>
                <a:gd name="T12" fmla="*/ 29 w 299"/>
                <a:gd name="T13" fmla="*/ 16 h 360"/>
                <a:gd name="T14" fmla="*/ 32 w 299"/>
                <a:gd name="T15" fmla="*/ 18 h 360"/>
                <a:gd name="T16" fmla="*/ 35 w 299"/>
                <a:gd name="T17" fmla="*/ 20 h 360"/>
                <a:gd name="T18" fmla="*/ 38 w 299"/>
                <a:gd name="T19" fmla="*/ 22 h 360"/>
                <a:gd name="T20" fmla="*/ 41 w 299"/>
                <a:gd name="T21" fmla="*/ 25 h 360"/>
                <a:gd name="T22" fmla="*/ 44 w 299"/>
                <a:gd name="T23" fmla="*/ 27 h 360"/>
                <a:gd name="T24" fmla="*/ 47 w 299"/>
                <a:gd name="T25" fmla="*/ 30 h 360"/>
                <a:gd name="T26" fmla="*/ 49 w 299"/>
                <a:gd name="T27" fmla="*/ 33 h 360"/>
                <a:gd name="T28" fmla="*/ 52 w 299"/>
                <a:gd name="T29" fmla="*/ 36 h 360"/>
                <a:gd name="T30" fmla="*/ 54 w 299"/>
                <a:gd name="T31" fmla="*/ 39 h 360"/>
                <a:gd name="T32" fmla="*/ 56 w 299"/>
                <a:gd name="T33" fmla="*/ 42 h 360"/>
                <a:gd name="T34" fmla="*/ 58 w 299"/>
                <a:gd name="T35" fmla="*/ 45 h 360"/>
                <a:gd name="T36" fmla="*/ 61 w 299"/>
                <a:gd name="T37" fmla="*/ 49 h 360"/>
                <a:gd name="T38" fmla="*/ 62 w 299"/>
                <a:gd name="T39" fmla="*/ 52 h 360"/>
                <a:gd name="T40" fmla="*/ 64 w 299"/>
                <a:gd name="T41" fmla="*/ 56 h 360"/>
                <a:gd name="T42" fmla="*/ 66 w 299"/>
                <a:gd name="T43" fmla="*/ 59 h 360"/>
                <a:gd name="T44" fmla="*/ 67 w 299"/>
                <a:gd name="T45" fmla="*/ 63 h 360"/>
                <a:gd name="T46" fmla="*/ 69 w 299"/>
                <a:gd name="T47" fmla="*/ 66 h 360"/>
                <a:gd name="T48" fmla="*/ 71 w 299"/>
                <a:gd name="T49" fmla="*/ 70 h 360"/>
                <a:gd name="T50" fmla="*/ 73 w 299"/>
                <a:gd name="T51" fmla="*/ 78 h 360"/>
                <a:gd name="T52" fmla="*/ 76 w 299"/>
                <a:gd name="T53" fmla="*/ 85 h 360"/>
                <a:gd name="T54" fmla="*/ 79 w 299"/>
                <a:gd name="T55" fmla="*/ 93 h 36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99" h="360">
                  <a:moveTo>
                    <a:pt x="0" y="0"/>
                  </a:moveTo>
                  <a:lnTo>
                    <a:pt x="28" y="14"/>
                  </a:lnTo>
                  <a:lnTo>
                    <a:pt x="56" y="29"/>
                  </a:lnTo>
                  <a:lnTo>
                    <a:pt x="69" y="37"/>
                  </a:lnTo>
                  <a:lnTo>
                    <a:pt x="82" y="44"/>
                  </a:lnTo>
                  <a:lnTo>
                    <a:pt x="96" y="52"/>
                  </a:lnTo>
                  <a:lnTo>
                    <a:pt x="109" y="60"/>
                  </a:lnTo>
                  <a:lnTo>
                    <a:pt x="120" y="68"/>
                  </a:lnTo>
                  <a:lnTo>
                    <a:pt x="133" y="77"/>
                  </a:lnTo>
                  <a:lnTo>
                    <a:pt x="145" y="86"/>
                  </a:lnTo>
                  <a:lnTo>
                    <a:pt x="156" y="96"/>
                  </a:lnTo>
                  <a:lnTo>
                    <a:pt x="167" y="106"/>
                  </a:lnTo>
                  <a:lnTo>
                    <a:pt x="177" y="116"/>
                  </a:lnTo>
                  <a:lnTo>
                    <a:pt x="186" y="127"/>
                  </a:lnTo>
                  <a:lnTo>
                    <a:pt x="196" y="138"/>
                  </a:lnTo>
                  <a:lnTo>
                    <a:pt x="204" y="150"/>
                  </a:lnTo>
                  <a:lnTo>
                    <a:pt x="213" y="163"/>
                  </a:lnTo>
                  <a:lnTo>
                    <a:pt x="221" y="174"/>
                  </a:lnTo>
                  <a:lnTo>
                    <a:pt x="229" y="188"/>
                  </a:lnTo>
                  <a:lnTo>
                    <a:pt x="235" y="201"/>
                  </a:lnTo>
                  <a:lnTo>
                    <a:pt x="242" y="215"/>
                  </a:lnTo>
                  <a:lnTo>
                    <a:pt x="249" y="229"/>
                  </a:lnTo>
                  <a:lnTo>
                    <a:pt x="255" y="242"/>
                  </a:lnTo>
                  <a:lnTo>
                    <a:pt x="260" y="257"/>
                  </a:lnTo>
                  <a:lnTo>
                    <a:pt x="267" y="271"/>
                  </a:lnTo>
                  <a:lnTo>
                    <a:pt x="277" y="301"/>
                  </a:lnTo>
                  <a:lnTo>
                    <a:pt x="288" y="330"/>
                  </a:lnTo>
                  <a:lnTo>
                    <a:pt x="299" y="36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41" name="Freeform 5720"/>
            <p:cNvSpPr>
              <a:spLocks/>
            </p:cNvSpPr>
            <p:nvPr/>
          </p:nvSpPr>
          <p:spPr bwMode="auto">
            <a:xfrm>
              <a:off x="1557" y="3065"/>
              <a:ext cx="70" cy="89"/>
            </a:xfrm>
            <a:custGeom>
              <a:avLst/>
              <a:gdLst>
                <a:gd name="T0" fmla="*/ 70 w 266"/>
                <a:gd name="T1" fmla="*/ 0 h 344"/>
                <a:gd name="T2" fmla="*/ 68 w 266"/>
                <a:gd name="T3" fmla="*/ 8 h 344"/>
                <a:gd name="T4" fmla="*/ 66 w 266"/>
                <a:gd name="T5" fmla="*/ 14 h 344"/>
                <a:gd name="T6" fmla="*/ 63 w 266"/>
                <a:gd name="T7" fmla="*/ 22 h 344"/>
                <a:gd name="T8" fmla="*/ 62 w 266"/>
                <a:gd name="T9" fmla="*/ 25 h 344"/>
                <a:gd name="T10" fmla="*/ 61 w 266"/>
                <a:gd name="T11" fmla="*/ 29 h 344"/>
                <a:gd name="T12" fmla="*/ 59 w 266"/>
                <a:gd name="T13" fmla="*/ 32 h 344"/>
                <a:gd name="T14" fmla="*/ 58 w 266"/>
                <a:gd name="T15" fmla="*/ 36 h 344"/>
                <a:gd name="T16" fmla="*/ 56 w 266"/>
                <a:gd name="T17" fmla="*/ 39 h 344"/>
                <a:gd name="T18" fmla="*/ 55 w 266"/>
                <a:gd name="T19" fmla="*/ 42 h 344"/>
                <a:gd name="T20" fmla="*/ 53 w 266"/>
                <a:gd name="T21" fmla="*/ 45 h 344"/>
                <a:gd name="T22" fmla="*/ 51 w 266"/>
                <a:gd name="T23" fmla="*/ 48 h 344"/>
                <a:gd name="T24" fmla="*/ 49 w 266"/>
                <a:gd name="T25" fmla="*/ 51 h 344"/>
                <a:gd name="T26" fmla="*/ 47 w 266"/>
                <a:gd name="T27" fmla="*/ 54 h 344"/>
                <a:gd name="T28" fmla="*/ 45 w 266"/>
                <a:gd name="T29" fmla="*/ 57 h 344"/>
                <a:gd name="T30" fmla="*/ 43 w 266"/>
                <a:gd name="T31" fmla="*/ 60 h 344"/>
                <a:gd name="T32" fmla="*/ 40 w 266"/>
                <a:gd name="T33" fmla="*/ 62 h 344"/>
                <a:gd name="T34" fmla="*/ 37 w 266"/>
                <a:gd name="T35" fmla="*/ 64 h 344"/>
                <a:gd name="T36" fmla="*/ 35 w 266"/>
                <a:gd name="T37" fmla="*/ 67 h 344"/>
                <a:gd name="T38" fmla="*/ 32 w 266"/>
                <a:gd name="T39" fmla="*/ 69 h 344"/>
                <a:gd name="T40" fmla="*/ 29 w 266"/>
                <a:gd name="T41" fmla="*/ 71 h 344"/>
                <a:gd name="T42" fmla="*/ 26 w 266"/>
                <a:gd name="T43" fmla="*/ 73 h 344"/>
                <a:gd name="T44" fmla="*/ 23 w 266"/>
                <a:gd name="T45" fmla="*/ 76 h 344"/>
                <a:gd name="T46" fmla="*/ 20 w 266"/>
                <a:gd name="T47" fmla="*/ 78 h 344"/>
                <a:gd name="T48" fmla="*/ 17 w 266"/>
                <a:gd name="T49" fmla="*/ 80 h 344"/>
                <a:gd name="T50" fmla="*/ 13 w 266"/>
                <a:gd name="T51" fmla="*/ 81 h 344"/>
                <a:gd name="T52" fmla="*/ 7 w 266"/>
                <a:gd name="T53" fmla="*/ 85 h 344"/>
                <a:gd name="T54" fmla="*/ 0 w 266"/>
                <a:gd name="T55" fmla="*/ 89 h 34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66" h="344">
                  <a:moveTo>
                    <a:pt x="266" y="0"/>
                  </a:moveTo>
                  <a:lnTo>
                    <a:pt x="257" y="29"/>
                  </a:lnTo>
                  <a:lnTo>
                    <a:pt x="249" y="56"/>
                  </a:lnTo>
                  <a:lnTo>
                    <a:pt x="240" y="84"/>
                  </a:lnTo>
                  <a:lnTo>
                    <a:pt x="235" y="98"/>
                  </a:lnTo>
                  <a:lnTo>
                    <a:pt x="231" y="111"/>
                  </a:lnTo>
                  <a:lnTo>
                    <a:pt x="225" y="124"/>
                  </a:lnTo>
                  <a:lnTo>
                    <a:pt x="220" y="138"/>
                  </a:lnTo>
                  <a:lnTo>
                    <a:pt x="214" y="151"/>
                  </a:lnTo>
                  <a:lnTo>
                    <a:pt x="208" y="162"/>
                  </a:lnTo>
                  <a:lnTo>
                    <a:pt x="202" y="175"/>
                  </a:lnTo>
                  <a:lnTo>
                    <a:pt x="194" y="187"/>
                  </a:lnTo>
                  <a:lnTo>
                    <a:pt x="187" y="198"/>
                  </a:lnTo>
                  <a:lnTo>
                    <a:pt x="180" y="209"/>
                  </a:lnTo>
                  <a:lnTo>
                    <a:pt x="171" y="220"/>
                  </a:lnTo>
                  <a:lnTo>
                    <a:pt x="162" y="230"/>
                  </a:lnTo>
                  <a:lnTo>
                    <a:pt x="153" y="240"/>
                  </a:lnTo>
                  <a:lnTo>
                    <a:pt x="142" y="249"/>
                  </a:lnTo>
                  <a:lnTo>
                    <a:pt x="133" y="259"/>
                  </a:lnTo>
                  <a:lnTo>
                    <a:pt x="121" y="267"/>
                  </a:lnTo>
                  <a:lnTo>
                    <a:pt x="111" y="276"/>
                  </a:lnTo>
                  <a:lnTo>
                    <a:pt x="99" y="284"/>
                  </a:lnTo>
                  <a:lnTo>
                    <a:pt x="87" y="292"/>
                  </a:lnTo>
                  <a:lnTo>
                    <a:pt x="76" y="300"/>
                  </a:lnTo>
                  <a:lnTo>
                    <a:pt x="63" y="308"/>
                  </a:lnTo>
                  <a:lnTo>
                    <a:pt x="51" y="315"/>
                  </a:lnTo>
                  <a:lnTo>
                    <a:pt x="26" y="330"/>
                  </a:lnTo>
                  <a:lnTo>
                    <a:pt x="0" y="344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42" name="Freeform 5721"/>
            <p:cNvSpPr>
              <a:spLocks/>
            </p:cNvSpPr>
            <p:nvPr/>
          </p:nvSpPr>
          <p:spPr bwMode="auto">
            <a:xfrm>
              <a:off x="1276" y="2807"/>
              <a:ext cx="325" cy="323"/>
            </a:xfrm>
            <a:custGeom>
              <a:avLst/>
              <a:gdLst>
                <a:gd name="T0" fmla="*/ 0 w 1242"/>
                <a:gd name="T1" fmla="*/ 323 h 1241"/>
                <a:gd name="T2" fmla="*/ 19 w 1242"/>
                <a:gd name="T3" fmla="*/ 302 h 1241"/>
                <a:gd name="T4" fmla="*/ 29 w 1242"/>
                <a:gd name="T5" fmla="*/ 291 h 1241"/>
                <a:gd name="T6" fmla="*/ 39 w 1242"/>
                <a:gd name="T7" fmla="*/ 281 h 1241"/>
                <a:gd name="T8" fmla="*/ 49 w 1242"/>
                <a:gd name="T9" fmla="*/ 271 h 1241"/>
                <a:gd name="T10" fmla="*/ 59 w 1242"/>
                <a:gd name="T11" fmla="*/ 261 h 1241"/>
                <a:gd name="T12" fmla="*/ 79 w 1242"/>
                <a:gd name="T13" fmla="*/ 240 h 1241"/>
                <a:gd name="T14" fmla="*/ 89 w 1242"/>
                <a:gd name="T15" fmla="*/ 230 h 1241"/>
                <a:gd name="T16" fmla="*/ 99 w 1242"/>
                <a:gd name="T17" fmla="*/ 220 h 1241"/>
                <a:gd name="T18" fmla="*/ 105 w 1242"/>
                <a:gd name="T19" fmla="*/ 215 h 1241"/>
                <a:gd name="T20" fmla="*/ 110 w 1242"/>
                <a:gd name="T21" fmla="*/ 210 h 1241"/>
                <a:gd name="T22" fmla="*/ 115 w 1242"/>
                <a:gd name="T23" fmla="*/ 205 h 1241"/>
                <a:gd name="T24" fmla="*/ 120 w 1242"/>
                <a:gd name="T25" fmla="*/ 200 h 1241"/>
                <a:gd name="T26" fmla="*/ 131 w 1242"/>
                <a:gd name="T27" fmla="*/ 191 h 1241"/>
                <a:gd name="T28" fmla="*/ 137 w 1242"/>
                <a:gd name="T29" fmla="*/ 187 h 1241"/>
                <a:gd name="T30" fmla="*/ 142 w 1242"/>
                <a:gd name="T31" fmla="*/ 182 h 1241"/>
                <a:gd name="T32" fmla="*/ 145 w 1242"/>
                <a:gd name="T33" fmla="*/ 179 h 1241"/>
                <a:gd name="T34" fmla="*/ 147 w 1242"/>
                <a:gd name="T35" fmla="*/ 177 h 1241"/>
                <a:gd name="T36" fmla="*/ 152 w 1242"/>
                <a:gd name="T37" fmla="*/ 172 h 1241"/>
                <a:gd name="T38" fmla="*/ 163 w 1242"/>
                <a:gd name="T39" fmla="*/ 162 h 1241"/>
                <a:gd name="T40" fmla="*/ 203 w 1242"/>
                <a:gd name="T41" fmla="*/ 121 h 1241"/>
                <a:gd name="T42" fmla="*/ 244 w 1242"/>
                <a:gd name="T43" fmla="*/ 81 h 1241"/>
                <a:gd name="T44" fmla="*/ 325 w 1242"/>
                <a:gd name="T45" fmla="*/ 0 h 124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42" h="1241">
                  <a:moveTo>
                    <a:pt x="0" y="1241"/>
                  </a:moveTo>
                  <a:lnTo>
                    <a:pt x="74" y="1160"/>
                  </a:lnTo>
                  <a:lnTo>
                    <a:pt x="111" y="1119"/>
                  </a:lnTo>
                  <a:lnTo>
                    <a:pt x="148" y="1080"/>
                  </a:lnTo>
                  <a:lnTo>
                    <a:pt x="186" y="1040"/>
                  </a:lnTo>
                  <a:lnTo>
                    <a:pt x="226" y="1001"/>
                  </a:lnTo>
                  <a:lnTo>
                    <a:pt x="303" y="924"/>
                  </a:lnTo>
                  <a:lnTo>
                    <a:pt x="342" y="884"/>
                  </a:lnTo>
                  <a:lnTo>
                    <a:pt x="380" y="845"/>
                  </a:lnTo>
                  <a:lnTo>
                    <a:pt x="400" y="826"/>
                  </a:lnTo>
                  <a:lnTo>
                    <a:pt x="419" y="807"/>
                  </a:lnTo>
                  <a:lnTo>
                    <a:pt x="439" y="788"/>
                  </a:lnTo>
                  <a:lnTo>
                    <a:pt x="460" y="770"/>
                  </a:lnTo>
                  <a:lnTo>
                    <a:pt x="501" y="735"/>
                  </a:lnTo>
                  <a:lnTo>
                    <a:pt x="523" y="717"/>
                  </a:lnTo>
                  <a:lnTo>
                    <a:pt x="543" y="699"/>
                  </a:lnTo>
                  <a:lnTo>
                    <a:pt x="553" y="689"/>
                  </a:lnTo>
                  <a:lnTo>
                    <a:pt x="563" y="680"/>
                  </a:lnTo>
                  <a:lnTo>
                    <a:pt x="582" y="660"/>
                  </a:lnTo>
                  <a:lnTo>
                    <a:pt x="621" y="621"/>
                  </a:lnTo>
                  <a:lnTo>
                    <a:pt x="776" y="466"/>
                  </a:lnTo>
                  <a:lnTo>
                    <a:pt x="931" y="311"/>
                  </a:lnTo>
                  <a:lnTo>
                    <a:pt x="1242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43" name="Freeform 5722"/>
            <p:cNvSpPr>
              <a:spLocks/>
            </p:cNvSpPr>
            <p:nvPr/>
          </p:nvSpPr>
          <p:spPr bwMode="auto">
            <a:xfrm>
              <a:off x="1430" y="2937"/>
              <a:ext cx="197" cy="42"/>
            </a:xfrm>
            <a:custGeom>
              <a:avLst/>
              <a:gdLst>
                <a:gd name="T0" fmla="*/ 0 w 755"/>
                <a:gd name="T1" fmla="*/ 42 h 161"/>
                <a:gd name="T2" fmla="*/ 24 w 755"/>
                <a:gd name="T3" fmla="*/ 34 h 161"/>
                <a:gd name="T4" fmla="*/ 36 w 755"/>
                <a:gd name="T5" fmla="*/ 31 h 161"/>
                <a:gd name="T6" fmla="*/ 48 w 755"/>
                <a:gd name="T7" fmla="*/ 27 h 161"/>
                <a:gd name="T8" fmla="*/ 60 w 755"/>
                <a:gd name="T9" fmla="*/ 23 h 161"/>
                <a:gd name="T10" fmla="*/ 67 w 755"/>
                <a:gd name="T11" fmla="*/ 22 h 161"/>
                <a:gd name="T12" fmla="*/ 73 w 755"/>
                <a:gd name="T13" fmla="*/ 20 h 161"/>
                <a:gd name="T14" fmla="*/ 79 w 755"/>
                <a:gd name="T15" fmla="*/ 19 h 161"/>
                <a:gd name="T16" fmla="*/ 85 w 755"/>
                <a:gd name="T17" fmla="*/ 17 h 161"/>
                <a:gd name="T18" fmla="*/ 91 w 755"/>
                <a:gd name="T19" fmla="*/ 16 h 161"/>
                <a:gd name="T20" fmla="*/ 97 w 755"/>
                <a:gd name="T21" fmla="*/ 15 h 161"/>
                <a:gd name="T22" fmla="*/ 122 w 755"/>
                <a:gd name="T23" fmla="*/ 9 h 161"/>
                <a:gd name="T24" fmla="*/ 134 w 755"/>
                <a:gd name="T25" fmla="*/ 7 h 161"/>
                <a:gd name="T26" fmla="*/ 146 w 755"/>
                <a:gd name="T27" fmla="*/ 4 h 161"/>
                <a:gd name="T28" fmla="*/ 153 w 755"/>
                <a:gd name="T29" fmla="*/ 3 h 161"/>
                <a:gd name="T30" fmla="*/ 159 w 755"/>
                <a:gd name="T31" fmla="*/ 2 h 161"/>
                <a:gd name="T32" fmla="*/ 165 w 755"/>
                <a:gd name="T33" fmla="*/ 1 h 161"/>
                <a:gd name="T34" fmla="*/ 168 w 755"/>
                <a:gd name="T35" fmla="*/ 1 h 161"/>
                <a:gd name="T36" fmla="*/ 171 w 755"/>
                <a:gd name="T37" fmla="*/ 0 h 161"/>
                <a:gd name="T38" fmla="*/ 175 w 755"/>
                <a:gd name="T39" fmla="*/ 0 h 161"/>
                <a:gd name="T40" fmla="*/ 178 w 755"/>
                <a:gd name="T41" fmla="*/ 0 h 161"/>
                <a:gd name="T42" fmla="*/ 184 w 755"/>
                <a:gd name="T43" fmla="*/ 0 h 161"/>
                <a:gd name="T44" fmla="*/ 190 w 755"/>
                <a:gd name="T45" fmla="*/ 0 h 161"/>
                <a:gd name="T46" fmla="*/ 197 w 755"/>
                <a:gd name="T47" fmla="*/ 0 h 16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55" h="161">
                  <a:moveTo>
                    <a:pt x="0" y="161"/>
                  </a:moveTo>
                  <a:lnTo>
                    <a:pt x="92" y="132"/>
                  </a:lnTo>
                  <a:lnTo>
                    <a:pt x="138" y="118"/>
                  </a:lnTo>
                  <a:lnTo>
                    <a:pt x="185" y="104"/>
                  </a:lnTo>
                  <a:lnTo>
                    <a:pt x="231" y="90"/>
                  </a:lnTo>
                  <a:lnTo>
                    <a:pt x="255" y="84"/>
                  </a:lnTo>
                  <a:lnTo>
                    <a:pt x="278" y="77"/>
                  </a:lnTo>
                  <a:lnTo>
                    <a:pt x="302" y="72"/>
                  </a:lnTo>
                  <a:lnTo>
                    <a:pt x="325" y="67"/>
                  </a:lnTo>
                  <a:lnTo>
                    <a:pt x="348" y="62"/>
                  </a:lnTo>
                  <a:lnTo>
                    <a:pt x="373" y="56"/>
                  </a:lnTo>
                  <a:lnTo>
                    <a:pt x="467" y="36"/>
                  </a:lnTo>
                  <a:lnTo>
                    <a:pt x="515" y="27"/>
                  </a:lnTo>
                  <a:lnTo>
                    <a:pt x="561" y="16"/>
                  </a:lnTo>
                  <a:lnTo>
                    <a:pt x="586" y="11"/>
                  </a:lnTo>
                  <a:lnTo>
                    <a:pt x="609" y="7"/>
                  </a:lnTo>
                  <a:lnTo>
                    <a:pt x="634" y="3"/>
                  </a:lnTo>
                  <a:lnTo>
                    <a:pt x="645" y="2"/>
                  </a:lnTo>
                  <a:lnTo>
                    <a:pt x="657" y="1"/>
                  </a:lnTo>
                  <a:lnTo>
                    <a:pt x="670" y="1"/>
                  </a:lnTo>
                  <a:lnTo>
                    <a:pt x="681" y="0"/>
                  </a:lnTo>
                  <a:lnTo>
                    <a:pt x="706" y="0"/>
                  </a:lnTo>
                  <a:lnTo>
                    <a:pt x="730" y="0"/>
                  </a:lnTo>
                  <a:lnTo>
                    <a:pt x="755" y="1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44" name="Freeform 5723"/>
            <p:cNvSpPr>
              <a:spLocks/>
            </p:cNvSpPr>
            <p:nvPr/>
          </p:nvSpPr>
          <p:spPr bwMode="auto">
            <a:xfrm>
              <a:off x="1430" y="2979"/>
              <a:ext cx="197" cy="150"/>
            </a:xfrm>
            <a:custGeom>
              <a:avLst/>
              <a:gdLst>
                <a:gd name="T0" fmla="*/ 0 w 755"/>
                <a:gd name="T1" fmla="*/ 0 h 572"/>
                <a:gd name="T2" fmla="*/ 26 w 755"/>
                <a:gd name="T3" fmla="*/ 18 h 572"/>
                <a:gd name="T4" fmla="*/ 51 w 755"/>
                <a:gd name="T5" fmla="*/ 35 h 572"/>
                <a:gd name="T6" fmla="*/ 64 w 755"/>
                <a:gd name="T7" fmla="*/ 44 h 572"/>
                <a:gd name="T8" fmla="*/ 76 w 755"/>
                <a:gd name="T9" fmla="*/ 53 h 572"/>
                <a:gd name="T10" fmla="*/ 89 w 755"/>
                <a:gd name="T11" fmla="*/ 62 h 572"/>
                <a:gd name="T12" fmla="*/ 102 w 755"/>
                <a:gd name="T13" fmla="*/ 71 h 572"/>
                <a:gd name="T14" fmla="*/ 114 w 755"/>
                <a:gd name="T15" fmla="*/ 81 h 572"/>
                <a:gd name="T16" fmla="*/ 126 w 755"/>
                <a:gd name="T17" fmla="*/ 90 h 572"/>
                <a:gd name="T18" fmla="*/ 132 w 755"/>
                <a:gd name="T19" fmla="*/ 94 h 572"/>
                <a:gd name="T20" fmla="*/ 138 w 755"/>
                <a:gd name="T21" fmla="*/ 99 h 572"/>
                <a:gd name="T22" fmla="*/ 144 w 755"/>
                <a:gd name="T23" fmla="*/ 104 h 572"/>
                <a:gd name="T24" fmla="*/ 150 w 755"/>
                <a:gd name="T25" fmla="*/ 109 h 572"/>
                <a:gd name="T26" fmla="*/ 156 w 755"/>
                <a:gd name="T27" fmla="*/ 114 h 572"/>
                <a:gd name="T28" fmla="*/ 162 w 755"/>
                <a:gd name="T29" fmla="*/ 119 h 572"/>
                <a:gd name="T30" fmla="*/ 174 w 755"/>
                <a:gd name="T31" fmla="*/ 130 h 572"/>
                <a:gd name="T32" fmla="*/ 185 w 755"/>
                <a:gd name="T33" fmla="*/ 140 h 572"/>
                <a:gd name="T34" fmla="*/ 197 w 755"/>
                <a:gd name="T35" fmla="*/ 150 h 57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55" h="572">
                  <a:moveTo>
                    <a:pt x="0" y="0"/>
                  </a:moveTo>
                  <a:lnTo>
                    <a:pt x="98" y="67"/>
                  </a:lnTo>
                  <a:lnTo>
                    <a:pt x="195" y="134"/>
                  </a:lnTo>
                  <a:lnTo>
                    <a:pt x="244" y="168"/>
                  </a:lnTo>
                  <a:lnTo>
                    <a:pt x="292" y="202"/>
                  </a:lnTo>
                  <a:lnTo>
                    <a:pt x="341" y="236"/>
                  </a:lnTo>
                  <a:lnTo>
                    <a:pt x="389" y="271"/>
                  </a:lnTo>
                  <a:lnTo>
                    <a:pt x="436" y="307"/>
                  </a:lnTo>
                  <a:lnTo>
                    <a:pt x="483" y="342"/>
                  </a:lnTo>
                  <a:lnTo>
                    <a:pt x="506" y="360"/>
                  </a:lnTo>
                  <a:lnTo>
                    <a:pt x="530" y="379"/>
                  </a:lnTo>
                  <a:lnTo>
                    <a:pt x="553" y="397"/>
                  </a:lnTo>
                  <a:lnTo>
                    <a:pt x="575" y="416"/>
                  </a:lnTo>
                  <a:lnTo>
                    <a:pt x="599" y="435"/>
                  </a:lnTo>
                  <a:lnTo>
                    <a:pt x="621" y="454"/>
                  </a:lnTo>
                  <a:lnTo>
                    <a:pt x="665" y="494"/>
                  </a:lnTo>
                  <a:lnTo>
                    <a:pt x="710" y="532"/>
                  </a:lnTo>
                  <a:lnTo>
                    <a:pt x="755" y="572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45" name="Freeform 5724"/>
            <p:cNvSpPr>
              <a:spLocks/>
            </p:cNvSpPr>
            <p:nvPr/>
          </p:nvSpPr>
          <p:spPr bwMode="auto">
            <a:xfrm>
              <a:off x="1424" y="2979"/>
              <a:ext cx="6" cy="175"/>
            </a:xfrm>
            <a:custGeom>
              <a:avLst/>
              <a:gdLst>
                <a:gd name="T0" fmla="*/ 6 w 19"/>
                <a:gd name="T1" fmla="*/ 0 h 671"/>
                <a:gd name="T2" fmla="*/ 6 w 19"/>
                <a:gd name="T3" fmla="*/ 22 h 671"/>
                <a:gd name="T4" fmla="*/ 6 w 19"/>
                <a:gd name="T5" fmla="*/ 44 h 671"/>
                <a:gd name="T6" fmla="*/ 6 w 19"/>
                <a:gd name="T7" fmla="*/ 55 h 671"/>
                <a:gd name="T8" fmla="*/ 6 w 19"/>
                <a:gd name="T9" fmla="*/ 66 h 671"/>
                <a:gd name="T10" fmla="*/ 6 w 19"/>
                <a:gd name="T11" fmla="*/ 77 h 671"/>
                <a:gd name="T12" fmla="*/ 6 w 19"/>
                <a:gd name="T13" fmla="*/ 88 h 671"/>
                <a:gd name="T14" fmla="*/ 5 w 19"/>
                <a:gd name="T15" fmla="*/ 99 h 671"/>
                <a:gd name="T16" fmla="*/ 5 w 19"/>
                <a:gd name="T17" fmla="*/ 110 h 671"/>
                <a:gd name="T18" fmla="*/ 4 w 19"/>
                <a:gd name="T19" fmla="*/ 120 h 671"/>
                <a:gd name="T20" fmla="*/ 3 w 19"/>
                <a:gd name="T21" fmla="*/ 131 h 671"/>
                <a:gd name="T22" fmla="*/ 2 w 19"/>
                <a:gd name="T23" fmla="*/ 153 h 671"/>
                <a:gd name="T24" fmla="*/ 0 w 19"/>
                <a:gd name="T25" fmla="*/ 175 h 6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" h="671">
                  <a:moveTo>
                    <a:pt x="18" y="0"/>
                  </a:moveTo>
                  <a:lnTo>
                    <a:pt x="19" y="85"/>
                  </a:lnTo>
                  <a:lnTo>
                    <a:pt x="19" y="169"/>
                  </a:lnTo>
                  <a:lnTo>
                    <a:pt x="19" y="210"/>
                  </a:lnTo>
                  <a:lnTo>
                    <a:pt x="19" y="253"/>
                  </a:lnTo>
                  <a:lnTo>
                    <a:pt x="19" y="294"/>
                  </a:lnTo>
                  <a:lnTo>
                    <a:pt x="18" y="337"/>
                  </a:lnTo>
                  <a:lnTo>
                    <a:pt x="17" y="378"/>
                  </a:lnTo>
                  <a:lnTo>
                    <a:pt x="15" y="420"/>
                  </a:lnTo>
                  <a:lnTo>
                    <a:pt x="13" y="462"/>
                  </a:lnTo>
                  <a:lnTo>
                    <a:pt x="11" y="503"/>
                  </a:lnTo>
                  <a:lnTo>
                    <a:pt x="5" y="587"/>
                  </a:lnTo>
                  <a:lnTo>
                    <a:pt x="0" y="671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46" name="Freeform 5725"/>
            <p:cNvSpPr>
              <a:spLocks/>
            </p:cNvSpPr>
            <p:nvPr/>
          </p:nvSpPr>
          <p:spPr bwMode="auto">
            <a:xfrm>
              <a:off x="1276" y="2915"/>
              <a:ext cx="154" cy="64"/>
            </a:xfrm>
            <a:custGeom>
              <a:avLst/>
              <a:gdLst>
                <a:gd name="T0" fmla="*/ 154 w 584"/>
                <a:gd name="T1" fmla="*/ 64 h 246"/>
                <a:gd name="T2" fmla="*/ 134 w 584"/>
                <a:gd name="T3" fmla="*/ 58 h 246"/>
                <a:gd name="T4" fmla="*/ 124 w 584"/>
                <a:gd name="T5" fmla="*/ 55 h 246"/>
                <a:gd name="T6" fmla="*/ 114 w 584"/>
                <a:gd name="T7" fmla="*/ 51 h 246"/>
                <a:gd name="T8" fmla="*/ 104 w 584"/>
                <a:gd name="T9" fmla="*/ 48 h 246"/>
                <a:gd name="T10" fmla="*/ 94 w 584"/>
                <a:gd name="T11" fmla="*/ 44 h 246"/>
                <a:gd name="T12" fmla="*/ 85 w 584"/>
                <a:gd name="T13" fmla="*/ 41 h 246"/>
                <a:gd name="T14" fmla="*/ 75 w 584"/>
                <a:gd name="T15" fmla="*/ 37 h 246"/>
                <a:gd name="T16" fmla="*/ 65 w 584"/>
                <a:gd name="T17" fmla="*/ 33 h 246"/>
                <a:gd name="T18" fmla="*/ 56 w 584"/>
                <a:gd name="T19" fmla="*/ 29 h 246"/>
                <a:gd name="T20" fmla="*/ 46 w 584"/>
                <a:gd name="T21" fmla="*/ 24 h 246"/>
                <a:gd name="T22" fmla="*/ 37 w 584"/>
                <a:gd name="T23" fmla="*/ 20 h 246"/>
                <a:gd name="T24" fmla="*/ 28 w 584"/>
                <a:gd name="T25" fmla="*/ 15 h 246"/>
                <a:gd name="T26" fmla="*/ 18 w 584"/>
                <a:gd name="T27" fmla="*/ 10 h 246"/>
                <a:gd name="T28" fmla="*/ 0 w 584"/>
                <a:gd name="T29" fmla="*/ 0 h 2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4" h="246">
                  <a:moveTo>
                    <a:pt x="584" y="246"/>
                  </a:moveTo>
                  <a:lnTo>
                    <a:pt x="508" y="222"/>
                  </a:lnTo>
                  <a:lnTo>
                    <a:pt x="471" y="210"/>
                  </a:lnTo>
                  <a:lnTo>
                    <a:pt x="432" y="197"/>
                  </a:lnTo>
                  <a:lnTo>
                    <a:pt x="395" y="184"/>
                  </a:lnTo>
                  <a:lnTo>
                    <a:pt x="358" y="171"/>
                  </a:lnTo>
                  <a:lnTo>
                    <a:pt x="321" y="156"/>
                  </a:lnTo>
                  <a:lnTo>
                    <a:pt x="284" y="141"/>
                  </a:lnTo>
                  <a:lnTo>
                    <a:pt x="248" y="126"/>
                  </a:lnTo>
                  <a:lnTo>
                    <a:pt x="212" y="110"/>
                  </a:lnTo>
                  <a:lnTo>
                    <a:pt x="176" y="92"/>
                  </a:lnTo>
                  <a:lnTo>
                    <a:pt x="141" y="75"/>
                  </a:lnTo>
                  <a:lnTo>
                    <a:pt x="105" y="57"/>
                  </a:lnTo>
                  <a:lnTo>
                    <a:pt x="70" y="38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47" name="Freeform 5726"/>
            <p:cNvSpPr>
              <a:spLocks/>
            </p:cNvSpPr>
            <p:nvPr/>
          </p:nvSpPr>
          <p:spPr bwMode="auto">
            <a:xfrm>
              <a:off x="1347" y="2807"/>
              <a:ext cx="83" cy="172"/>
            </a:xfrm>
            <a:custGeom>
              <a:avLst/>
              <a:gdLst>
                <a:gd name="T0" fmla="*/ 83 w 315"/>
                <a:gd name="T1" fmla="*/ 172 h 658"/>
                <a:gd name="T2" fmla="*/ 74 w 315"/>
                <a:gd name="T3" fmla="*/ 150 h 658"/>
                <a:gd name="T4" fmla="*/ 70 w 315"/>
                <a:gd name="T5" fmla="*/ 139 h 658"/>
                <a:gd name="T6" fmla="*/ 65 w 315"/>
                <a:gd name="T7" fmla="*/ 128 h 658"/>
                <a:gd name="T8" fmla="*/ 61 w 315"/>
                <a:gd name="T9" fmla="*/ 117 h 658"/>
                <a:gd name="T10" fmla="*/ 56 w 315"/>
                <a:gd name="T11" fmla="*/ 106 h 658"/>
                <a:gd name="T12" fmla="*/ 51 w 315"/>
                <a:gd name="T13" fmla="*/ 95 h 658"/>
                <a:gd name="T14" fmla="*/ 46 w 315"/>
                <a:gd name="T15" fmla="*/ 84 h 658"/>
                <a:gd name="T16" fmla="*/ 41 w 315"/>
                <a:gd name="T17" fmla="*/ 73 h 658"/>
                <a:gd name="T18" fmla="*/ 38 w 315"/>
                <a:gd name="T19" fmla="*/ 68 h 658"/>
                <a:gd name="T20" fmla="*/ 36 w 315"/>
                <a:gd name="T21" fmla="*/ 62 h 658"/>
                <a:gd name="T22" fmla="*/ 30 w 315"/>
                <a:gd name="T23" fmla="*/ 52 h 658"/>
                <a:gd name="T24" fmla="*/ 24 w 315"/>
                <a:gd name="T25" fmla="*/ 42 h 658"/>
                <a:gd name="T26" fmla="*/ 18 w 315"/>
                <a:gd name="T27" fmla="*/ 31 h 658"/>
                <a:gd name="T28" fmla="*/ 12 w 315"/>
                <a:gd name="T29" fmla="*/ 21 h 658"/>
                <a:gd name="T30" fmla="*/ 0 w 315"/>
                <a:gd name="T31" fmla="*/ 0 h 6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15" h="658">
                  <a:moveTo>
                    <a:pt x="315" y="658"/>
                  </a:moveTo>
                  <a:lnTo>
                    <a:pt x="281" y="573"/>
                  </a:lnTo>
                  <a:lnTo>
                    <a:pt x="264" y="531"/>
                  </a:lnTo>
                  <a:lnTo>
                    <a:pt x="247" y="489"/>
                  </a:lnTo>
                  <a:lnTo>
                    <a:pt x="230" y="446"/>
                  </a:lnTo>
                  <a:lnTo>
                    <a:pt x="212" y="405"/>
                  </a:lnTo>
                  <a:lnTo>
                    <a:pt x="194" y="362"/>
                  </a:lnTo>
                  <a:lnTo>
                    <a:pt x="175" y="321"/>
                  </a:lnTo>
                  <a:lnTo>
                    <a:pt x="155" y="280"/>
                  </a:lnTo>
                  <a:lnTo>
                    <a:pt x="145" y="259"/>
                  </a:lnTo>
                  <a:lnTo>
                    <a:pt x="135" y="239"/>
                  </a:lnTo>
                  <a:lnTo>
                    <a:pt x="114" y="199"/>
                  </a:lnTo>
                  <a:lnTo>
                    <a:pt x="91" y="159"/>
                  </a:lnTo>
                  <a:lnTo>
                    <a:pt x="69" y="119"/>
                  </a:lnTo>
                  <a:lnTo>
                    <a:pt x="46" y="79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48" name="Freeform 5727"/>
            <p:cNvSpPr>
              <a:spLocks/>
            </p:cNvSpPr>
            <p:nvPr/>
          </p:nvSpPr>
          <p:spPr bwMode="auto">
            <a:xfrm>
              <a:off x="1627" y="2807"/>
              <a:ext cx="35" cy="40"/>
            </a:xfrm>
            <a:custGeom>
              <a:avLst/>
              <a:gdLst>
                <a:gd name="T0" fmla="*/ 0 w 135"/>
                <a:gd name="T1" fmla="*/ 40 h 151"/>
                <a:gd name="T2" fmla="*/ 6 w 135"/>
                <a:gd name="T3" fmla="*/ 36 h 151"/>
                <a:gd name="T4" fmla="*/ 9 w 135"/>
                <a:gd name="T5" fmla="*/ 34 h 151"/>
                <a:gd name="T6" fmla="*/ 11 w 135"/>
                <a:gd name="T7" fmla="*/ 33 h 151"/>
                <a:gd name="T8" fmla="*/ 14 w 135"/>
                <a:gd name="T9" fmla="*/ 30 h 151"/>
                <a:gd name="T10" fmla="*/ 17 w 135"/>
                <a:gd name="T11" fmla="*/ 29 h 151"/>
                <a:gd name="T12" fmla="*/ 19 w 135"/>
                <a:gd name="T13" fmla="*/ 26 h 151"/>
                <a:gd name="T14" fmla="*/ 22 w 135"/>
                <a:gd name="T15" fmla="*/ 24 h 151"/>
                <a:gd name="T16" fmla="*/ 23 w 135"/>
                <a:gd name="T17" fmla="*/ 23 h 151"/>
                <a:gd name="T18" fmla="*/ 24 w 135"/>
                <a:gd name="T19" fmla="*/ 21 h 151"/>
                <a:gd name="T20" fmla="*/ 26 w 135"/>
                <a:gd name="T21" fmla="*/ 18 h 151"/>
                <a:gd name="T22" fmla="*/ 27 w 135"/>
                <a:gd name="T23" fmla="*/ 16 h 151"/>
                <a:gd name="T24" fmla="*/ 29 w 135"/>
                <a:gd name="T25" fmla="*/ 13 h 151"/>
                <a:gd name="T26" fmla="*/ 31 w 135"/>
                <a:gd name="T27" fmla="*/ 10 h 151"/>
                <a:gd name="T28" fmla="*/ 32 w 135"/>
                <a:gd name="T29" fmla="*/ 7 h 151"/>
                <a:gd name="T30" fmla="*/ 35 w 135"/>
                <a:gd name="T31" fmla="*/ 0 h 1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5" h="151">
                  <a:moveTo>
                    <a:pt x="0" y="151"/>
                  </a:moveTo>
                  <a:lnTo>
                    <a:pt x="22" y="137"/>
                  </a:lnTo>
                  <a:lnTo>
                    <a:pt x="34" y="130"/>
                  </a:lnTo>
                  <a:lnTo>
                    <a:pt x="44" y="123"/>
                  </a:lnTo>
                  <a:lnTo>
                    <a:pt x="55" y="115"/>
                  </a:lnTo>
                  <a:lnTo>
                    <a:pt x="65" y="108"/>
                  </a:lnTo>
                  <a:lnTo>
                    <a:pt x="75" y="99"/>
                  </a:lnTo>
                  <a:lnTo>
                    <a:pt x="83" y="90"/>
                  </a:lnTo>
                  <a:lnTo>
                    <a:pt x="88" y="85"/>
                  </a:lnTo>
                  <a:lnTo>
                    <a:pt x="92" y="80"/>
                  </a:lnTo>
                  <a:lnTo>
                    <a:pt x="99" y="69"/>
                  </a:lnTo>
                  <a:lnTo>
                    <a:pt x="106" y="59"/>
                  </a:lnTo>
                  <a:lnTo>
                    <a:pt x="113" y="48"/>
                  </a:lnTo>
                  <a:lnTo>
                    <a:pt x="118" y="37"/>
                  </a:lnTo>
                  <a:lnTo>
                    <a:pt x="125" y="25"/>
                  </a:lnTo>
                  <a:lnTo>
                    <a:pt x="135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49" name="Freeform 5728"/>
            <p:cNvSpPr>
              <a:spLocks/>
            </p:cNvSpPr>
            <p:nvPr/>
          </p:nvSpPr>
          <p:spPr bwMode="auto">
            <a:xfrm>
              <a:off x="1627" y="2807"/>
              <a:ext cx="66" cy="75"/>
            </a:xfrm>
            <a:custGeom>
              <a:avLst/>
              <a:gdLst>
                <a:gd name="T0" fmla="*/ 0 w 256"/>
                <a:gd name="T1" fmla="*/ 75 h 289"/>
                <a:gd name="T2" fmla="*/ 6 w 256"/>
                <a:gd name="T3" fmla="*/ 73 h 289"/>
                <a:gd name="T4" fmla="*/ 9 w 256"/>
                <a:gd name="T5" fmla="*/ 71 h 289"/>
                <a:gd name="T6" fmla="*/ 12 w 256"/>
                <a:gd name="T7" fmla="*/ 70 h 289"/>
                <a:gd name="T8" fmla="*/ 15 w 256"/>
                <a:gd name="T9" fmla="*/ 69 h 289"/>
                <a:gd name="T10" fmla="*/ 19 w 256"/>
                <a:gd name="T11" fmla="*/ 67 h 289"/>
                <a:gd name="T12" fmla="*/ 21 w 256"/>
                <a:gd name="T13" fmla="*/ 66 h 289"/>
                <a:gd name="T14" fmla="*/ 24 w 256"/>
                <a:gd name="T15" fmla="*/ 64 h 289"/>
                <a:gd name="T16" fmla="*/ 27 w 256"/>
                <a:gd name="T17" fmla="*/ 63 h 289"/>
                <a:gd name="T18" fmla="*/ 29 w 256"/>
                <a:gd name="T19" fmla="*/ 61 h 289"/>
                <a:gd name="T20" fmla="*/ 32 w 256"/>
                <a:gd name="T21" fmla="*/ 59 h 289"/>
                <a:gd name="T22" fmla="*/ 33 w 256"/>
                <a:gd name="T23" fmla="*/ 58 h 289"/>
                <a:gd name="T24" fmla="*/ 34 w 256"/>
                <a:gd name="T25" fmla="*/ 57 h 289"/>
                <a:gd name="T26" fmla="*/ 36 w 256"/>
                <a:gd name="T27" fmla="*/ 54 h 289"/>
                <a:gd name="T28" fmla="*/ 38 w 256"/>
                <a:gd name="T29" fmla="*/ 52 h 289"/>
                <a:gd name="T30" fmla="*/ 39 w 256"/>
                <a:gd name="T31" fmla="*/ 49 h 289"/>
                <a:gd name="T32" fmla="*/ 42 w 256"/>
                <a:gd name="T33" fmla="*/ 46 h 289"/>
                <a:gd name="T34" fmla="*/ 43 w 256"/>
                <a:gd name="T35" fmla="*/ 43 h 289"/>
                <a:gd name="T36" fmla="*/ 45 w 256"/>
                <a:gd name="T37" fmla="*/ 40 h 289"/>
                <a:gd name="T38" fmla="*/ 47 w 256"/>
                <a:gd name="T39" fmla="*/ 35 h 289"/>
                <a:gd name="T40" fmla="*/ 50 w 256"/>
                <a:gd name="T41" fmla="*/ 29 h 289"/>
                <a:gd name="T42" fmla="*/ 52 w 256"/>
                <a:gd name="T43" fmla="*/ 25 h 289"/>
                <a:gd name="T44" fmla="*/ 53 w 256"/>
                <a:gd name="T45" fmla="*/ 22 h 289"/>
                <a:gd name="T46" fmla="*/ 56 w 256"/>
                <a:gd name="T47" fmla="*/ 17 h 289"/>
                <a:gd name="T48" fmla="*/ 60 w 256"/>
                <a:gd name="T49" fmla="*/ 11 h 289"/>
                <a:gd name="T50" fmla="*/ 66 w 256"/>
                <a:gd name="T51" fmla="*/ 0 h 28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56" h="289">
                  <a:moveTo>
                    <a:pt x="0" y="289"/>
                  </a:moveTo>
                  <a:lnTo>
                    <a:pt x="24" y="280"/>
                  </a:lnTo>
                  <a:lnTo>
                    <a:pt x="36" y="275"/>
                  </a:lnTo>
                  <a:lnTo>
                    <a:pt x="48" y="270"/>
                  </a:lnTo>
                  <a:lnTo>
                    <a:pt x="60" y="265"/>
                  </a:lnTo>
                  <a:lnTo>
                    <a:pt x="72" y="259"/>
                  </a:lnTo>
                  <a:lnTo>
                    <a:pt x="82" y="254"/>
                  </a:lnTo>
                  <a:lnTo>
                    <a:pt x="93" y="248"/>
                  </a:lnTo>
                  <a:lnTo>
                    <a:pt x="104" y="241"/>
                  </a:lnTo>
                  <a:lnTo>
                    <a:pt x="113" y="234"/>
                  </a:lnTo>
                  <a:lnTo>
                    <a:pt x="123" y="226"/>
                  </a:lnTo>
                  <a:lnTo>
                    <a:pt x="127" y="222"/>
                  </a:lnTo>
                  <a:lnTo>
                    <a:pt x="131" y="218"/>
                  </a:lnTo>
                  <a:lnTo>
                    <a:pt x="140" y="208"/>
                  </a:lnTo>
                  <a:lnTo>
                    <a:pt x="147" y="199"/>
                  </a:lnTo>
                  <a:lnTo>
                    <a:pt x="153" y="188"/>
                  </a:lnTo>
                  <a:lnTo>
                    <a:pt x="161" y="178"/>
                  </a:lnTo>
                  <a:lnTo>
                    <a:pt x="166" y="167"/>
                  </a:lnTo>
                  <a:lnTo>
                    <a:pt x="173" y="155"/>
                  </a:lnTo>
                  <a:lnTo>
                    <a:pt x="183" y="133"/>
                  </a:lnTo>
                  <a:lnTo>
                    <a:pt x="195" y="110"/>
                  </a:lnTo>
                  <a:lnTo>
                    <a:pt x="200" y="98"/>
                  </a:lnTo>
                  <a:lnTo>
                    <a:pt x="206" y="86"/>
                  </a:lnTo>
                  <a:lnTo>
                    <a:pt x="218" y="64"/>
                  </a:lnTo>
                  <a:lnTo>
                    <a:pt x="231" y="43"/>
                  </a:lnTo>
                  <a:lnTo>
                    <a:pt x="256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50" name="Freeform 5729"/>
            <p:cNvSpPr>
              <a:spLocks/>
            </p:cNvSpPr>
            <p:nvPr/>
          </p:nvSpPr>
          <p:spPr bwMode="auto">
            <a:xfrm>
              <a:off x="1627" y="2807"/>
              <a:ext cx="108" cy="122"/>
            </a:xfrm>
            <a:custGeom>
              <a:avLst/>
              <a:gdLst>
                <a:gd name="T0" fmla="*/ 0 w 417"/>
                <a:gd name="T1" fmla="*/ 122 h 469"/>
                <a:gd name="T2" fmla="*/ 11 w 417"/>
                <a:gd name="T3" fmla="*/ 119 h 469"/>
                <a:gd name="T4" fmla="*/ 16 w 417"/>
                <a:gd name="T5" fmla="*/ 117 h 469"/>
                <a:gd name="T6" fmla="*/ 21 w 417"/>
                <a:gd name="T7" fmla="*/ 115 h 469"/>
                <a:gd name="T8" fmla="*/ 26 w 417"/>
                <a:gd name="T9" fmla="*/ 113 h 469"/>
                <a:gd name="T10" fmla="*/ 28 w 417"/>
                <a:gd name="T11" fmla="*/ 112 h 469"/>
                <a:gd name="T12" fmla="*/ 31 w 417"/>
                <a:gd name="T13" fmla="*/ 111 h 469"/>
                <a:gd name="T14" fmla="*/ 33 w 417"/>
                <a:gd name="T15" fmla="*/ 110 h 469"/>
                <a:gd name="T16" fmla="*/ 35 w 417"/>
                <a:gd name="T17" fmla="*/ 108 h 469"/>
                <a:gd name="T18" fmla="*/ 38 w 417"/>
                <a:gd name="T19" fmla="*/ 107 h 469"/>
                <a:gd name="T20" fmla="*/ 40 w 417"/>
                <a:gd name="T21" fmla="*/ 106 h 469"/>
                <a:gd name="T22" fmla="*/ 42 w 417"/>
                <a:gd name="T23" fmla="*/ 105 h 469"/>
                <a:gd name="T24" fmla="*/ 44 w 417"/>
                <a:gd name="T25" fmla="*/ 103 h 469"/>
                <a:gd name="T26" fmla="*/ 47 w 417"/>
                <a:gd name="T27" fmla="*/ 101 h 469"/>
                <a:gd name="T28" fmla="*/ 48 w 417"/>
                <a:gd name="T29" fmla="*/ 100 h 469"/>
                <a:gd name="T30" fmla="*/ 51 w 417"/>
                <a:gd name="T31" fmla="*/ 98 h 469"/>
                <a:gd name="T32" fmla="*/ 52 w 417"/>
                <a:gd name="T33" fmla="*/ 96 h 469"/>
                <a:gd name="T34" fmla="*/ 54 w 417"/>
                <a:gd name="T35" fmla="*/ 94 h 469"/>
                <a:gd name="T36" fmla="*/ 56 w 417"/>
                <a:gd name="T37" fmla="*/ 93 h 469"/>
                <a:gd name="T38" fmla="*/ 57 w 417"/>
                <a:gd name="T39" fmla="*/ 90 h 469"/>
                <a:gd name="T40" fmla="*/ 59 w 417"/>
                <a:gd name="T41" fmla="*/ 88 h 469"/>
                <a:gd name="T42" fmla="*/ 60 w 417"/>
                <a:gd name="T43" fmla="*/ 86 h 469"/>
                <a:gd name="T44" fmla="*/ 61 w 417"/>
                <a:gd name="T45" fmla="*/ 84 h 469"/>
                <a:gd name="T46" fmla="*/ 63 w 417"/>
                <a:gd name="T47" fmla="*/ 81 h 469"/>
                <a:gd name="T48" fmla="*/ 64 w 417"/>
                <a:gd name="T49" fmla="*/ 79 h 469"/>
                <a:gd name="T50" fmla="*/ 67 w 417"/>
                <a:gd name="T51" fmla="*/ 75 h 469"/>
                <a:gd name="T52" fmla="*/ 69 w 417"/>
                <a:gd name="T53" fmla="*/ 70 h 469"/>
                <a:gd name="T54" fmla="*/ 71 w 417"/>
                <a:gd name="T55" fmla="*/ 65 h 469"/>
                <a:gd name="T56" fmla="*/ 74 w 417"/>
                <a:gd name="T57" fmla="*/ 60 h 469"/>
                <a:gd name="T58" fmla="*/ 76 w 417"/>
                <a:gd name="T59" fmla="*/ 55 h 469"/>
                <a:gd name="T60" fmla="*/ 78 w 417"/>
                <a:gd name="T61" fmla="*/ 50 h 469"/>
                <a:gd name="T62" fmla="*/ 81 w 417"/>
                <a:gd name="T63" fmla="*/ 45 h 469"/>
                <a:gd name="T64" fmla="*/ 84 w 417"/>
                <a:gd name="T65" fmla="*/ 41 h 469"/>
                <a:gd name="T66" fmla="*/ 86 w 417"/>
                <a:gd name="T67" fmla="*/ 36 h 469"/>
                <a:gd name="T68" fmla="*/ 91 w 417"/>
                <a:gd name="T69" fmla="*/ 27 h 469"/>
                <a:gd name="T70" fmla="*/ 97 w 417"/>
                <a:gd name="T71" fmla="*/ 18 h 469"/>
                <a:gd name="T72" fmla="*/ 108 w 417"/>
                <a:gd name="T73" fmla="*/ 0 h 46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17" h="469">
                  <a:moveTo>
                    <a:pt x="0" y="469"/>
                  </a:moveTo>
                  <a:lnTo>
                    <a:pt x="41" y="456"/>
                  </a:lnTo>
                  <a:lnTo>
                    <a:pt x="61" y="449"/>
                  </a:lnTo>
                  <a:lnTo>
                    <a:pt x="81" y="442"/>
                  </a:lnTo>
                  <a:lnTo>
                    <a:pt x="100" y="434"/>
                  </a:lnTo>
                  <a:lnTo>
                    <a:pt x="110" y="430"/>
                  </a:lnTo>
                  <a:lnTo>
                    <a:pt x="119" y="426"/>
                  </a:lnTo>
                  <a:lnTo>
                    <a:pt x="129" y="421"/>
                  </a:lnTo>
                  <a:lnTo>
                    <a:pt x="137" y="416"/>
                  </a:lnTo>
                  <a:lnTo>
                    <a:pt x="146" y="411"/>
                  </a:lnTo>
                  <a:lnTo>
                    <a:pt x="156" y="407"/>
                  </a:lnTo>
                  <a:lnTo>
                    <a:pt x="163" y="402"/>
                  </a:lnTo>
                  <a:lnTo>
                    <a:pt x="171" y="395"/>
                  </a:lnTo>
                  <a:lnTo>
                    <a:pt x="180" y="390"/>
                  </a:lnTo>
                  <a:lnTo>
                    <a:pt x="187" y="384"/>
                  </a:lnTo>
                  <a:lnTo>
                    <a:pt x="195" y="377"/>
                  </a:lnTo>
                  <a:lnTo>
                    <a:pt x="201" y="370"/>
                  </a:lnTo>
                  <a:lnTo>
                    <a:pt x="209" y="363"/>
                  </a:lnTo>
                  <a:lnTo>
                    <a:pt x="215" y="356"/>
                  </a:lnTo>
                  <a:lnTo>
                    <a:pt x="220" y="347"/>
                  </a:lnTo>
                  <a:lnTo>
                    <a:pt x="227" y="340"/>
                  </a:lnTo>
                  <a:lnTo>
                    <a:pt x="232" y="332"/>
                  </a:lnTo>
                  <a:lnTo>
                    <a:pt x="237" y="323"/>
                  </a:lnTo>
                  <a:lnTo>
                    <a:pt x="243" y="313"/>
                  </a:lnTo>
                  <a:lnTo>
                    <a:pt x="248" y="305"/>
                  </a:lnTo>
                  <a:lnTo>
                    <a:pt x="257" y="287"/>
                  </a:lnTo>
                  <a:lnTo>
                    <a:pt x="266" y="268"/>
                  </a:lnTo>
                  <a:lnTo>
                    <a:pt x="275" y="249"/>
                  </a:lnTo>
                  <a:lnTo>
                    <a:pt x="284" y="230"/>
                  </a:lnTo>
                  <a:lnTo>
                    <a:pt x="293" y="212"/>
                  </a:lnTo>
                  <a:lnTo>
                    <a:pt x="303" y="194"/>
                  </a:lnTo>
                  <a:lnTo>
                    <a:pt x="313" y="174"/>
                  </a:lnTo>
                  <a:lnTo>
                    <a:pt x="323" y="156"/>
                  </a:lnTo>
                  <a:lnTo>
                    <a:pt x="333" y="139"/>
                  </a:lnTo>
                  <a:lnTo>
                    <a:pt x="353" y="103"/>
                  </a:lnTo>
                  <a:lnTo>
                    <a:pt x="374" y="69"/>
                  </a:lnTo>
                  <a:lnTo>
                    <a:pt x="417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51" name="Freeform 5730"/>
            <p:cNvSpPr>
              <a:spLocks/>
            </p:cNvSpPr>
            <p:nvPr/>
          </p:nvSpPr>
          <p:spPr bwMode="auto">
            <a:xfrm>
              <a:off x="1627" y="2807"/>
              <a:ext cx="166" cy="201"/>
            </a:xfrm>
            <a:custGeom>
              <a:avLst/>
              <a:gdLst>
                <a:gd name="T0" fmla="*/ 0 w 641"/>
                <a:gd name="T1" fmla="*/ 201 h 767"/>
                <a:gd name="T2" fmla="*/ 8 w 641"/>
                <a:gd name="T3" fmla="*/ 199 h 767"/>
                <a:gd name="T4" fmla="*/ 16 w 641"/>
                <a:gd name="T5" fmla="*/ 197 h 767"/>
                <a:gd name="T6" fmla="*/ 25 w 641"/>
                <a:gd name="T7" fmla="*/ 194 h 767"/>
                <a:gd name="T8" fmla="*/ 29 w 641"/>
                <a:gd name="T9" fmla="*/ 193 h 767"/>
                <a:gd name="T10" fmla="*/ 33 w 641"/>
                <a:gd name="T11" fmla="*/ 191 h 767"/>
                <a:gd name="T12" fmla="*/ 37 w 641"/>
                <a:gd name="T13" fmla="*/ 189 h 767"/>
                <a:gd name="T14" fmla="*/ 41 w 641"/>
                <a:gd name="T15" fmla="*/ 188 h 767"/>
                <a:gd name="T16" fmla="*/ 45 w 641"/>
                <a:gd name="T17" fmla="*/ 186 h 767"/>
                <a:gd name="T18" fmla="*/ 49 w 641"/>
                <a:gd name="T19" fmla="*/ 185 h 767"/>
                <a:gd name="T20" fmla="*/ 53 w 641"/>
                <a:gd name="T21" fmla="*/ 183 h 767"/>
                <a:gd name="T22" fmla="*/ 56 w 641"/>
                <a:gd name="T23" fmla="*/ 181 h 767"/>
                <a:gd name="T24" fmla="*/ 60 w 641"/>
                <a:gd name="T25" fmla="*/ 179 h 767"/>
                <a:gd name="T26" fmla="*/ 64 w 641"/>
                <a:gd name="T27" fmla="*/ 177 h 767"/>
                <a:gd name="T28" fmla="*/ 68 w 641"/>
                <a:gd name="T29" fmla="*/ 175 h 767"/>
                <a:gd name="T30" fmla="*/ 71 w 641"/>
                <a:gd name="T31" fmla="*/ 172 h 767"/>
                <a:gd name="T32" fmla="*/ 75 w 641"/>
                <a:gd name="T33" fmla="*/ 170 h 767"/>
                <a:gd name="T34" fmla="*/ 78 w 641"/>
                <a:gd name="T35" fmla="*/ 167 h 767"/>
                <a:gd name="T36" fmla="*/ 81 w 641"/>
                <a:gd name="T37" fmla="*/ 164 h 767"/>
                <a:gd name="T38" fmla="*/ 84 w 641"/>
                <a:gd name="T39" fmla="*/ 161 h 767"/>
                <a:gd name="T40" fmla="*/ 88 w 641"/>
                <a:gd name="T41" fmla="*/ 157 h 767"/>
                <a:gd name="T42" fmla="*/ 90 w 641"/>
                <a:gd name="T43" fmla="*/ 154 h 767"/>
                <a:gd name="T44" fmla="*/ 93 w 641"/>
                <a:gd name="T45" fmla="*/ 151 h 767"/>
                <a:gd name="T46" fmla="*/ 96 w 641"/>
                <a:gd name="T47" fmla="*/ 148 h 767"/>
                <a:gd name="T48" fmla="*/ 98 w 641"/>
                <a:gd name="T49" fmla="*/ 144 h 767"/>
                <a:gd name="T50" fmla="*/ 100 w 641"/>
                <a:gd name="T51" fmla="*/ 140 h 767"/>
                <a:gd name="T52" fmla="*/ 102 w 641"/>
                <a:gd name="T53" fmla="*/ 137 h 767"/>
                <a:gd name="T54" fmla="*/ 104 w 641"/>
                <a:gd name="T55" fmla="*/ 133 h 767"/>
                <a:gd name="T56" fmla="*/ 106 w 641"/>
                <a:gd name="T57" fmla="*/ 129 h 767"/>
                <a:gd name="T58" fmla="*/ 107 w 641"/>
                <a:gd name="T59" fmla="*/ 125 h 767"/>
                <a:gd name="T60" fmla="*/ 109 w 641"/>
                <a:gd name="T61" fmla="*/ 121 h 767"/>
                <a:gd name="T62" fmla="*/ 110 w 641"/>
                <a:gd name="T63" fmla="*/ 117 h 767"/>
                <a:gd name="T64" fmla="*/ 113 w 641"/>
                <a:gd name="T65" fmla="*/ 108 h 767"/>
                <a:gd name="T66" fmla="*/ 115 w 641"/>
                <a:gd name="T67" fmla="*/ 100 h 767"/>
                <a:gd name="T68" fmla="*/ 118 w 641"/>
                <a:gd name="T69" fmla="*/ 92 h 767"/>
                <a:gd name="T70" fmla="*/ 119 w 641"/>
                <a:gd name="T71" fmla="*/ 88 h 767"/>
                <a:gd name="T72" fmla="*/ 120 w 641"/>
                <a:gd name="T73" fmla="*/ 83 h 767"/>
                <a:gd name="T74" fmla="*/ 122 w 641"/>
                <a:gd name="T75" fmla="*/ 79 h 767"/>
                <a:gd name="T76" fmla="*/ 124 w 641"/>
                <a:gd name="T77" fmla="*/ 75 h 767"/>
                <a:gd name="T78" fmla="*/ 125 w 641"/>
                <a:gd name="T79" fmla="*/ 71 h 767"/>
                <a:gd name="T80" fmla="*/ 127 w 641"/>
                <a:gd name="T81" fmla="*/ 67 h 767"/>
                <a:gd name="T82" fmla="*/ 129 w 641"/>
                <a:gd name="T83" fmla="*/ 63 h 767"/>
                <a:gd name="T84" fmla="*/ 131 w 641"/>
                <a:gd name="T85" fmla="*/ 60 h 767"/>
                <a:gd name="T86" fmla="*/ 133 w 641"/>
                <a:gd name="T87" fmla="*/ 56 h 767"/>
                <a:gd name="T88" fmla="*/ 135 w 641"/>
                <a:gd name="T89" fmla="*/ 52 h 767"/>
                <a:gd name="T90" fmla="*/ 140 w 641"/>
                <a:gd name="T91" fmla="*/ 45 h 767"/>
                <a:gd name="T92" fmla="*/ 145 w 641"/>
                <a:gd name="T93" fmla="*/ 38 h 767"/>
                <a:gd name="T94" fmla="*/ 149 w 641"/>
                <a:gd name="T95" fmla="*/ 30 h 767"/>
                <a:gd name="T96" fmla="*/ 154 w 641"/>
                <a:gd name="T97" fmla="*/ 23 h 767"/>
                <a:gd name="T98" fmla="*/ 158 w 641"/>
                <a:gd name="T99" fmla="*/ 15 h 767"/>
                <a:gd name="T100" fmla="*/ 166 w 641"/>
                <a:gd name="T101" fmla="*/ 0 h 76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41" h="767">
                  <a:moveTo>
                    <a:pt x="0" y="767"/>
                  </a:moveTo>
                  <a:lnTo>
                    <a:pt x="31" y="758"/>
                  </a:lnTo>
                  <a:lnTo>
                    <a:pt x="63" y="750"/>
                  </a:lnTo>
                  <a:lnTo>
                    <a:pt x="95" y="740"/>
                  </a:lnTo>
                  <a:lnTo>
                    <a:pt x="111" y="735"/>
                  </a:lnTo>
                  <a:lnTo>
                    <a:pt x="127" y="729"/>
                  </a:lnTo>
                  <a:lnTo>
                    <a:pt x="143" y="723"/>
                  </a:lnTo>
                  <a:lnTo>
                    <a:pt x="158" y="718"/>
                  </a:lnTo>
                  <a:lnTo>
                    <a:pt x="173" y="711"/>
                  </a:lnTo>
                  <a:lnTo>
                    <a:pt x="188" y="705"/>
                  </a:lnTo>
                  <a:lnTo>
                    <a:pt x="203" y="698"/>
                  </a:lnTo>
                  <a:lnTo>
                    <a:pt x="218" y="690"/>
                  </a:lnTo>
                  <a:lnTo>
                    <a:pt x="232" y="683"/>
                  </a:lnTo>
                  <a:lnTo>
                    <a:pt x="247" y="674"/>
                  </a:lnTo>
                  <a:lnTo>
                    <a:pt x="261" y="666"/>
                  </a:lnTo>
                  <a:lnTo>
                    <a:pt x="274" y="656"/>
                  </a:lnTo>
                  <a:lnTo>
                    <a:pt x="288" y="647"/>
                  </a:lnTo>
                  <a:lnTo>
                    <a:pt x="301" y="636"/>
                  </a:lnTo>
                  <a:lnTo>
                    <a:pt x="314" y="624"/>
                  </a:lnTo>
                  <a:lnTo>
                    <a:pt x="326" y="614"/>
                  </a:lnTo>
                  <a:lnTo>
                    <a:pt x="338" y="601"/>
                  </a:lnTo>
                  <a:lnTo>
                    <a:pt x="349" y="589"/>
                  </a:lnTo>
                  <a:lnTo>
                    <a:pt x="359" y="577"/>
                  </a:lnTo>
                  <a:lnTo>
                    <a:pt x="370" y="563"/>
                  </a:lnTo>
                  <a:lnTo>
                    <a:pt x="379" y="549"/>
                  </a:lnTo>
                  <a:lnTo>
                    <a:pt x="388" y="535"/>
                  </a:lnTo>
                  <a:lnTo>
                    <a:pt x="395" y="521"/>
                  </a:lnTo>
                  <a:lnTo>
                    <a:pt x="403" y="507"/>
                  </a:lnTo>
                  <a:lnTo>
                    <a:pt x="409" y="492"/>
                  </a:lnTo>
                  <a:lnTo>
                    <a:pt x="415" y="476"/>
                  </a:lnTo>
                  <a:lnTo>
                    <a:pt x="421" y="461"/>
                  </a:lnTo>
                  <a:lnTo>
                    <a:pt x="426" y="445"/>
                  </a:lnTo>
                  <a:lnTo>
                    <a:pt x="436" y="413"/>
                  </a:lnTo>
                  <a:lnTo>
                    <a:pt x="445" y="381"/>
                  </a:lnTo>
                  <a:lnTo>
                    <a:pt x="455" y="350"/>
                  </a:lnTo>
                  <a:lnTo>
                    <a:pt x="460" y="334"/>
                  </a:lnTo>
                  <a:lnTo>
                    <a:pt x="465" y="318"/>
                  </a:lnTo>
                  <a:lnTo>
                    <a:pt x="471" y="302"/>
                  </a:lnTo>
                  <a:lnTo>
                    <a:pt x="477" y="287"/>
                  </a:lnTo>
                  <a:lnTo>
                    <a:pt x="483" y="272"/>
                  </a:lnTo>
                  <a:lnTo>
                    <a:pt x="491" y="257"/>
                  </a:lnTo>
                  <a:lnTo>
                    <a:pt x="498" y="242"/>
                  </a:lnTo>
                  <a:lnTo>
                    <a:pt x="507" y="228"/>
                  </a:lnTo>
                  <a:lnTo>
                    <a:pt x="514" y="214"/>
                  </a:lnTo>
                  <a:lnTo>
                    <a:pt x="523" y="199"/>
                  </a:lnTo>
                  <a:lnTo>
                    <a:pt x="541" y="171"/>
                  </a:lnTo>
                  <a:lnTo>
                    <a:pt x="559" y="144"/>
                  </a:lnTo>
                  <a:lnTo>
                    <a:pt x="576" y="115"/>
                  </a:lnTo>
                  <a:lnTo>
                    <a:pt x="593" y="86"/>
                  </a:lnTo>
                  <a:lnTo>
                    <a:pt x="609" y="58"/>
                  </a:lnTo>
                  <a:lnTo>
                    <a:pt x="641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52" name="Freeform 5731"/>
            <p:cNvSpPr>
              <a:spLocks/>
            </p:cNvSpPr>
            <p:nvPr/>
          </p:nvSpPr>
          <p:spPr bwMode="auto">
            <a:xfrm>
              <a:off x="1627" y="2807"/>
              <a:ext cx="239" cy="281"/>
            </a:xfrm>
            <a:custGeom>
              <a:avLst/>
              <a:gdLst>
                <a:gd name="T0" fmla="*/ 12 w 922"/>
                <a:gd name="T1" fmla="*/ 279 h 1077"/>
                <a:gd name="T2" fmla="*/ 37 w 922"/>
                <a:gd name="T3" fmla="*/ 273 h 1077"/>
                <a:gd name="T4" fmla="*/ 48 w 922"/>
                <a:gd name="T5" fmla="*/ 270 h 1077"/>
                <a:gd name="T6" fmla="*/ 60 w 922"/>
                <a:gd name="T7" fmla="*/ 267 h 1077"/>
                <a:gd name="T8" fmla="*/ 72 w 922"/>
                <a:gd name="T9" fmla="*/ 263 h 1077"/>
                <a:gd name="T10" fmla="*/ 84 w 922"/>
                <a:gd name="T11" fmla="*/ 259 h 1077"/>
                <a:gd name="T12" fmla="*/ 95 w 922"/>
                <a:gd name="T13" fmla="*/ 254 h 1077"/>
                <a:gd name="T14" fmla="*/ 106 w 922"/>
                <a:gd name="T15" fmla="*/ 248 h 1077"/>
                <a:gd name="T16" fmla="*/ 117 w 922"/>
                <a:gd name="T17" fmla="*/ 242 h 1077"/>
                <a:gd name="T18" fmla="*/ 123 w 922"/>
                <a:gd name="T19" fmla="*/ 238 h 1077"/>
                <a:gd name="T20" fmla="*/ 128 w 922"/>
                <a:gd name="T21" fmla="*/ 234 h 1077"/>
                <a:gd name="T22" fmla="*/ 133 w 922"/>
                <a:gd name="T23" fmla="*/ 230 h 1077"/>
                <a:gd name="T24" fmla="*/ 137 w 922"/>
                <a:gd name="T25" fmla="*/ 226 h 1077"/>
                <a:gd name="T26" fmla="*/ 142 w 922"/>
                <a:gd name="T27" fmla="*/ 222 h 1077"/>
                <a:gd name="T28" fmla="*/ 146 w 922"/>
                <a:gd name="T29" fmla="*/ 217 h 1077"/>
                <a:gd name="T30" fmla="*/ 149 w 922"/>
                <a:gd name="T31" fmla="*/ 212 h 1077"/>
                <a:gd name="T32" fmla="*/ 152 w 922"/>
                <a:gd name="T33" fmla="*/ 206 h 1077"/>
                <a:gd name="T34" fmla="*/ 154 w 922"/>
                <a:gd name="T35" fmla="*/ 201 h 1077"/>
                <a:gd name="T36" fmla="*/ 156 w 922"/>
                <a:gd name="T37" fmla="*/ 195 h 1077"/>
                <a:gd name="T38" fmla="*/ 158 w 922"/>
                <a:gd name="T39" fmla="*/ 189 h 1077"/>
                <a:gd name="T40" fmla="*/ 159 w 922"/>
                <a:gd name="T41" fmla="*/ 183 h 1077"/>
                <a:gd name="T42" fmla="*/ 161 w 922"/>
                <a:gd name="T43" fmla="*/ 170 h 1077"/>
                <a:gd name="T44" fmla="*/ 164 w 922"/>
                <a:gd name="T45" fmla="*/ 157 h 1077"/>
                <a:gd name="T46" fmla="*/ 166 w 922"/>
                <a:gd name="T47" fmla="*/ 145 h 1077"/>
                <a:gd name="T48" fmla="*/ 169 w 922"/>
                <a:gd name="T49" fmla="*/ 133 h 1077"/>
                <a:gd name="T50" fmla="*/ 173 w 922"/>
                <a:gd name="T51" fmla="*/ 121 h 1077"/>
                <a:gd name="T52" fmla="*/ 178 w 922"/>
                <a:gd name="T53" fmla="*/ 109 h 1077"/>
                <a:gd name="T54" fmla="*/ 183 w 922"/>
                <a:gd name="T55" fmla="*/ 98 h 1077"/>
                <a:gd name="T56" fmla="*/ 188 w 922"/>
                <a:gd name="T57" fmla="*/ 87 h 1077"/>
                <a:gd name="T58" fmla="*/ 195 w 922"/>
                <a:gd name="T59" fmla="*/ 76 h 1077"/>
                <a:gd name="T60" fmla="*/ 208 w 922"/>
                <a:gd name="T61" fmla="*/ 54 h 1077"/>
                <a:gd name="T62" fmla="*/ 220 w 922"/>
                <a:gd name="T63" fmla="*/ 33 h 1077"/>
                <a:gd name="T64" fmla="*/ 239 w 922"/>
                <a:gd name="T65" fmla="*/ 0 h 107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22" h="1077">
                  <a:moveTo>
                    <a:pt x="0" y="1077"/>
                  </a:moveTo>
                  <a:lnTo>
                    <a:pt x="46" y="1068"/>
                  </a:lnTo>
                  <a:lnTo>
                    <a:pt x="94" y="1058"/>
                  </a:lnTo>
                  <a:lnTo>
                    <a:pt x="141" y="1048"/>
                  </a:lnTo>
                  <a:lnTo>
                    <a:pt x="164" y="1041"/>
                  </a:lnTo>
                  <a:lnTo>
                    <a:pt x="187" y="1036"/>
                  </a:lnTo>
                  <a:lnTo>
                    <a:pt x="211" y="1030"/>
                  </a:lnTo>
                  <a:lnTo>
                    <a:pt x="233" y="1023"/>
                  </a:lnTo>
                  <a:lnTo>
                    <a:pt x="256" y="1016"/>
                  </a:lnTo>
                  <a:lnTo>
                    <a:pt x="279" y="1008"/>
                  </a:lnTo>
                  <a:lnTo>
                    <a:pt x="301" y="1000"/>
                  </a:lnTo>
                  <a:lnTo>
                    <a:pt x="323" y="991"/>
                  </a:lnTo>
                  <a:lnTo>
                    <a:pt x="345" y="982"/>
                  </a:lnTo>
                  <a:lnTo>
                    <a:pt x="368" y="972"/>
                  </a:lnTo>
                  <a:lnTo>
                    <a:pt x="389" y="962"/>
                  </a:lnTo>
                  <a:lnTo>
                    <a:pt x="410" y="951"/>
                  </a:lnTo>
                  <a:lnTo>
                    <a:pt x="431" y="938"/>
                  </a:lnTo>
                  <a:lnTo>
                    <a:pt x="453" y="926"/>
                  </a:lnTo>
                  <a:lnTo>
                    <a:pt x="462" y="919"/>
                  </a:lnTo>
                  <a:lnTo>
                    <a:pt x="473" y="913"/>
                  </a:lnTo>
                  <a:lnTo>
                    <a:pt x="482" y="906"/>
                  </a:lnTo>
                  <a:lnTo>
                    <a:pt x="493" y="898"/>
                  </a:lnTo>
                  <a:lnTo>
                    <a:pt x="502" y="891"/>
                  </a:lnTo>
                  <a:lnTo>
                    <a:pt x="512" y="882"/>
                  </a:lnTo>
                  <a:lnTo>
                    <a:pt x="521" y="875"/>
                  </a:lnTo>
                  <a:lnTo>
                    <a:pt x="530" y="866"/>
                  </a:lnTo>
                  <a:lnTo>
                    <a:pt x="539" y="858"/>
                  </a:lnTo>
                  <a:lnTo>
                    <a:pt x="547" y="849"/>
                  </a:lnTo>
                  <a:lnTo>
                    <a:pt x="554" y="840"/>
                  </a:lnTo>
                  <a:lnTo>
                    <a:pt x="562" y="830"/>
                  </a:lnTo>
                  <a:lnTo>
                    <a:pt x="568" y="821"/>
                  </a:lnTo>
                  <a:lnTo>
                    <a:pt x="576" y="811"/>
                  </a:lnTo>
                  <a:lnTo>
                    <a:pt x="581" y="800"/>
                  </a:lnTo>
                  <a:lnTo>
                    <a:pt x="586" y="790"/>
                  </a:lnTo>
                  <a:lnTo>
                    <a:pt x="592" y="779"/>
                  </a:lnTo>
                  <a:lnTo>
                    <a:pt x="596" y="769"/>
                  </a:lnTo>
                  <a:lnTo>
                    <a:pt x="600" y="758"/>
                  </a:lnTo>
                  <a:lnTo>
                    <a:pt x="603" y="746"/>
                  </a:lnTo>
                  <a:lnTo>
                    <a:pt x="606" y="735"/>
                  </a:lnTo>
                  <a:lnTo>
                    <a:pt x="610" y="723"/>
                  </a:lnTo>
                  <a:lnTo>
                    <a:pt x="612" y="711"/>
                  </a:lnTo>
                  <a:lnTo>
                    <a:pt x="615" y="700"/>
                  </a:lnTo>
                  <a:lnTo>
                    <a:pt x="619" y="675"/>
                  </a:lnTo>
                  <a:lnTo>
                    <a:pt x="623" y="651"/>
                  </a:lnTo>
                  <a:lnTo>
                    <a:pt x="627" y="626"/>
                  </a:lnTo>
                  <a:lnTo>
                    <a:pt x="631" y="602"/>
                  </a:lnTo>
                  <a:lnTo>
                    <a:pt x="636" y="579"/>
                  </a:lnTo>
                  <a:lnTo>
                    <a:pt x="641" y="554"/>
                  </a:lnTo>
                  <a:lnTo>
                    <a:pt x="647" y="531"/>
                  </a:lnTo>
                  <a:lnTo>
                    <a:pt x="653" y="508"/>
                  </a:lnTo>
                  <a:lnTo>
                    <a:pt x="661" y="485"/>
                  </a:lnTo>
                  <a:lnTo>
                    <a:pt x="668" y="462"/>
                  </a:lnTo>
                  <a:lnTo>
                    <a:pt x="676" y="440"/>
                  </a:lnTo>
                  <a:lnTo>
                    <a:pt x="685" y="417"/>
                  </a:lnTo>
                  <a:lnTo>
                    <a:pt x="695" y="396"/>
                  </a:lnTo>
                  <a:lnTo>
                    <a:pt x="705" y="374"/>
                  </a:lnTo>
                  <a:lnTo>
                    <a:pt x="716" y="353"/>
                  </a:lnTo>
                  <a:lnTo>
                    <a:pt x="727" y="332"/>
                  </a:lnTo>
                  <a:lnTo>
                    <a:pt x="739" y="311"/>
                  </a:lnTo>
                  <a:lnTo>
                    <a:pt x="751" y="290"/>
                  </a:lnTo>
                  <a:lnTo>
                    <a:pt x="776" y="249"/>
                  </a:lnTo>
                  <a:lnTo>
                    <a:pt x="802" y="208"/>
                  </a:lnTo>
                  <a:lnTo>
                    <a:pt x="826" y="167"/>
                  </a:lnTo>
                  <a:lnTo>
                    <a:pt x="850" y="126"/>
                  </a:lnTo>
                  <a:lnTo>
                    <a:pt x="875" y="84"/>
                  </a:lnTo>
                  <a:lnTo>
                    <a:pt x="922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53" name="Freeform 5732"/>
            <p:cNvSpPr>
              <a:spLocks/>
            </p:cNvSpPr>
            <p:nvPr/>
          </p:nvSpPr>
          <p:spPr bwMode="auto">
            <a:xfrm>
              <a:off x="1689" y="2920"/>
              <a:ext cx="194" cy="234"/>
            </a:xfrm>
            <a:custGeom>
              <a:avLst/>
              <a:gdLst>
                <a:gd name="T0" fmla="*/ 10 w 745"/>
                <a:gd name="T1" fmla="*/ 232 h 898"/>
                <a:gd name="T2" fmla="*/ 31 w 745"/>
                <a:gd name="T3" fmla="*/ 227 h 898"/>
                <a:gd name="T4" fmla="*/ 41 w 745"/>
                <a:gd name="T5" fmla="*/ 225 h 898"/>
                <a:gd name="T6" fmla="*/ 51 w 745"/>
                <a:gd name="T7" fmla="*/ 222 h 898"/>
                <a:gd name="T8" fmla="*/ 61 w 745"/>
                <a:gd name="T9" fmla="*/ 219 h 898"/>
                <a:gd name="T10" fmla="*/ 71 w 745"/>
                <a:gd name="T11" fmla="*/ 215 h 898"/>
                <a:gd name="T12" fmla="*/ 80 w 745"/>
                <a:gd name="T13" fmla="*/ 211 h 898"/>
                <a:gd name="T14" fmla="*/ 90 w 745"/>
                <a:gd name="T15" fmla="*/ 207 h 898"/>
                <a:gd name="T16" fmla="*/ 99 w 745"/>
                <a:gd name="T17" fmla="*/ 202 h 898"/>
                <a:gd name="T18" fmla="*/ 108 w 745"/>
                <a:gd name="T19" fmla="*/ 196 h 898"/>
                <a:gd name="T20" fmla="*/ 116 w 745"/>
                <a:gd name="T21" fmla="*/ 189 h 898"/>
                <a:gd name="T22" fmla="*/ 124 w 745"/>
                <a:gd name="T23" fmla="*/ 182 h 898"/>
                <a:gd name="T24" fmla="*/ 131 w 745"/>
                <a:gd name="T25" fmla="*/ 175 h 898"/>
                <a:gd name="T26" fmla="*/ 134 w 745"/>
                <a:gd name="T27" fmla="*/ 171 h 898"/>
                <a:gd name="T28" fmla="*/ 137 w 745"/>
                <a:gd name="T29" fmla="*/ 167 h 898"/>
                <a:gd name="T30" fmla="*/ 140 w 745"/>
                <a:gd name="T31" fmla="*/ 162 h 898"/>
                <a:gd name="T32" fmla="*/ 143 w 745"/>
                <a:gd name="T33" fmla="*/ 158 h 898"/>
                <a:gd name="T34" fmla="*/ 146 w 745"/>
                <a:gd name="T35" fmla="*/ 153 h 898"/>
                <a:gd name="T36" fmla="*/ 148 w 745"/>
                <a:gd name="T37" fmla="*/ 149 h 898"/>
                <a:gd name="T38" fmla="*/ 151 w 745"/>
                <a:gd name="T39" fmla="*/ 139 h 898"/>
                <a:gd name="T40" fmla="*/ 154 w 745"/>
                <a:gd name="T41" fmla="*/ 129 h 898"/>
                <a:gd name="T42" fmla="*/ 157 w 745"/>
                <a:gd name="T43" fmla="*/ 119 h 898"/>
                <a:gd name="T44" fmla="*/ 159 w 745"/>
                <a:gd name="T45" fmla="*/ 108 h 898"/>
                <a:gd name="T46" fmla="*/ 162 w 745"/>
                <a:gd name="T47" fmla="*/ 88 h 898"/>
                <a:gd name="T48" fmla="*/ 165 w 745"/>
                <a:gd name="T49" fmla="*/ 72 h 898"/>
                <a:gd name="T50" fmla="*/ 167 w 745"/>
                <a:gd name="T51" fmla="*/ 61 h 898"/>
                <a:gd name="T52" fmla="*/ 170 w 745"/>
                <a:gd name="T53" fmla="*/ 51 h 898"/>
                <a:gd name="T54" fmla="*/ 172 w 745"/>
                <a:gd name="T55" fmla="*/ 41 h 898"/>
                <a:gd name="T56" fmla="*/ 176 w 745"/>
                <a:gd name="T57" fmla="*/ 32 h 898"/>
                <a:gd name="T58" fmla="*/ 180 w 745"/>
                <a:gd name="T59" fmla="*/ 22 h 898"/>
                <a:gd name="T60" fmla="*/ 185 w 745"/>
                <a:gd name="T61" fmla="*/ 14 h 898"/>
                <a:gd name="T62" fmla="*/ 194 w 745"/>
                <a:gd name="T63" fmla="*/ 0 h 89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45" h="898">
                  <a:moveTo>
                    <a:pt x="0" y="898"/>
                  </a:moveTo>
                  <a:lnTo>
                    <a:pt x="40" y="890"/>
                  </a:lnTo>
                  <a:lnTo>
                    <a:pt x="80" y="882"/>
                  </a:lnTo>
                  <a:lnTo>
                    <a:pt x="119" y="872"/>
                  </a:lnTo>
                  <a:lnTo>
                    <a:pt x="139" y="868"/>
                  </a:lnTo>
                  <a:lnTo>
                    <a:pt x="158" y="863"/>
                  </a:lnTo>
                  <a:lnTo>
                    <a:pt x="178" y="858"/>
                  </a:lnTo>
                  <a:lnTo>
                    <a:pt x="197" y="852"/>
                  </a:lnTo>
                  <a:lnTo>
                    <a:pt x="216" y="846"/>
                  </a:lnTo>
                  <a:lnTo>
                    <a:pt x="235" y="839"/>
                  </a:lnTo>
                  <a:lnTo>
                    <a:pt x="254" y="833"/>
                  </a:lnTo>
                  <a:lnTo>
                    <a:pt x="273" y="827"/>
                  </a:lnTo>
                  <a:lnTo>
                    <a:pt x="291" y="819"/>
                  </a:lnTo>
                  <a:lnTo>
                    <a:pt x="309" y="811"/>
                  </a:lnTo>
                  <a:lnTo>
                    <a:pt x="327" y="802"/>
                  </a:lnTo>
                  <a:lnTo>
                    <a:pt x="345" y="794"/>
                  </a:lnTo>
                  <a:lnTo>
                    <a:pt x="362" y="784"/>
                  </a:lnTo>
                  <a:lnTo>
                    <a:pt x="380" y="774"/>
                  </a:lnTo>
                  <a:lnTo>
                    <a:pt x="397" y="763"/>
                  </a:lnTo>
                  <a:lnTo>
                    <a:pt x="413" y="751"/>
                  </a:lnTo>
                  <a:lnTo>
                    <a:pt x="430" y="740"/>
                  </a:lnTo>
                  <a:lnTo>
                    <a:pt x="446" y="727"/>
                  </a:lnTo>
                  <a:lnTo>
                    <a:pt x="461" y="714"/>
                  </a:lnTo>
                  <a:lnTo>
                    <a:pt x="476" y="700"/>
                  </a:lnTo>
                  <a:lnTo>
                    <a:pt x="490" y="686"/>
                  </a:lnTo>
                  <a:lnTo>
                    <a:pt x="503" y="671"/>
                  </a:lnTo>
                  <a:lnTo>
                    <a:pt x="510" y="663"/>
                  </a:lnTo>
                  <a:lnTo>
                    <a:pt x="516" y="655"/>
                  </a:lnTo>
                  <a:lnTo>
                    <a:pt x="522" y="647"/>
                  </a:lnTo>
                  <a:lnTo>
                    <a:pt x="528" y="639"/>
                  </a:lnTo>
                  <a:lnTo>
                    <a:pt x="534" y="630"/>
                  </a:lnTo>
                  <a:lnTo>
                    <a:pt x="539" y="622"/>
                  </a:lnTo>
                  <a:lnTo>
                    <a:pt x="545" y="615"/>
                  </a:lnTo>
                  <a:lnTo>
                    <a:pt x="549" y="605"/>
                  </a:lnTo>
                  <a:lnTo>
                    <a:pt x="554" y="597"/>
                  </a:lnTo>
                  <a:lnTo>
                    <a:pt x="559" y="588"/>
                  </a:lnTo>
                  <a:lnTo>
                    <a:pt x="563" y="580"/>
                  </a:lnTo>
                  <a:lnTo>
                    <a:pt x="567" y="570"/>
                  </a:lnTo>
                  <a:lnTo>
                    <a:pt x="574" y="552"/>
                  </a:lnTo>
                  <a:lnTo>
                    <a:pt x="581" y="533"/>
                  </a:lnTo>
                  <a:lnTo>
                    <a:pt x="587" y="514"/>
                  </a:lnTo>
                  <a:lnTo>
                    <a:pt x="592" y="495"/>
                  </a:lnTo>
                  <a:lnTo>
                    <a:pt x="598" y="476"/>
                  </a:lnTo>
                  <a:lnTo>
                    <a:pt x="602" y="455"/>
                  </a:lnTo>
                  <a:lnTo>
                    <a:pt x="606" y="436"/>
                  </a:lnTo>
                  <a:lnTo>
                    <a:pt x="609" y="416"/>
                  </a:lnTo>
                  <a:lnTo>
                    <a:pt x="617" y="376"/>
                  </a:lnTo>
                  <a:lnTo>
                    <a:pt x="623" y="336"/>
                  </a:lnTo>
                  <a:lnTo>
                    <a:pt x="630" y="295"/>
                  </a:lnTo>
                  <a:lnTo>
                    <a:pt x="633" y="275"/>
                  </a:lnTo>
                  <a:lnTo>
                    <a:pt x="637" y="256"/>
                  </a:lnTo>
                  <a:lnTo>
                    <a:pt x="641" y="236"/>
                  </a:lnTo>
                  <a:lnTo>
                    <a:pt x="646" y="217"/>
                  </a:lnTo>
                  <a:lnTo>
                    <a:pt x="651" y="197"/>
                  </a:lnTo>
                  <a:lnTo>
                    <a:pt x="656" y="177"/>
                  </a:lnTo>
                  <a:lnTo>
                    <a:pt x="661" y="159"/>
                  </a:lnTo>
                  <a:lnTo>
                    <a:pt x="669" y="140"/>
                  </a:lnTo>
                  <a:lnTo>
                    <a:pt x="676" y="122"/>
                  </a:lnTo>
                  <a:lnTo>
                    <a:pt x="684" y="104"/>
                  </a:lnTo>
                  <a:lnTo>
                    <a:pt x="693" y="86"/>
                  </a:lnTo>
                  <a:lnTo>
                    <a:pt x="703" y="69"/>
                  </a:lnTo>
                  <a:lnTo>
                    <a:pt x="712" y="52"/>
                  </a:lnTo>
                  <a:lnTo>
                    <a:pt x="723" y="34"/>
                  </a:lnTo>
                  <a:lnTo>
                    <a:pt x="745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54" name="Freeform 5733"/>
            <p:cNvSpPr>
              <a:spLocks/>
            </p:cNvSpPr>
            <p:nvPr/>
          </p:nvSpPr>
          <p:spPr bwMode="auto">
            <a:xfrm>
              <a:off x="1841" y="3103"/>
              <a:ext cx="42" cy="51"/>
            </a:xfrm>
            <a:custGeom>
              <a:avLst/>
              <a:gdLst>
                <a:gd name="T0" fmla="*/ 0 w 166"/>
                <a:gd name="T1" fmla="*/ 51 h 196"/>
                <a:gd name="T2" fmla="*/ 6 w 166"/>
                <a:gd name="T3" fmla="*/ 46 h 196"/>
                <a:gd name="T4" fmla="*/ 13 w 166"/>
                <a:gd name="T5" fmla="*/ 40 h 196"/>
                <a:gd name="T6" fmla="*/ 15 w 166"/>
                <a:gd name="T7" fmla="*/ 37 h 196"/>
                <a:gd name="T8" fmla="*/ 18 w 166"/>
                <a:gd name="T9" fmla="*/ 34 h 196"/>
                <a:gd name="T10" fmla="*/ 22 w 166"/>
                <a:gd name="T11" fmla="*/ 31 h 196"/>
                <a:gd name="T12" fmla="*/ 24 w 166"/>
                <a:gd name="T13" fmla="*/ 28 h 196"/>
                <a:gd name="T14" fmla="*/ 27 w 166"/>
                <a:gd name="T15" fmla="*/ 25 h 196"/>
                <a:gd name="T16" fmla="*/ 29 w 166"/>
                <a:gd name="T17" fmla="*/ 21 h 196"/>
                <a:gd name="T18" fmla="*/ 32 w 166"/>
                <a:gd name="T19" fmla="*/ 18 h 196"/>
                <a:gd name="T20" fmla="*/ 34 w 166"/>
                <a:gd name="T21" fmla="*/ 15 h 196"/>
                <a:gd name="T22" fmla="*/ 36 w 166"/>
                <a:gd name="T23" fmla="*/ 11 h 196"/>
                <a:gd name="T24" fmla="*/ 38 w 166"/>
                <a:gd name="T25" fmla="*/ 7 h 196"/>
                <a:gd name="T26" fmla="*/ 42 w 166"/>
                <a:gd name="T27" fmla="*/ 0 h 19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6" h="196">
                  <a:moveTo>
                    <a:pt x="0" y="196"/>
                  </a:moveTo>
                  <a:lnTo>
                    <a:pt x="25" y="175"/>
                  </a:lnTo>
                  <a:lnTo>
                    <a:pt x="50" y="153"/>
                  </a:lnTo>
                  <a:lnTo>
                    <a:pt x="61" y="142"/>
                  </a:lnTo>
                  <a:lnTo>
                    <a:pt x="73" y="131"/>
                  </a:lnTo>
                  <a:lnTo>
                    <a:pt x="85" y="119"/>
                  </a:lnTo>
                  <a:lnTo>
                    <a:pt x="95" y="108"/>
                  </a:lnTo>
                  <a:lnTo>
                    <a:pt x="106" y="95"/>
                  </a:lnTo>
                  <a:lnTo>
                    <a:pt x="116" y="82"/>
                  </a:lnTo>
                  <a:lnTo>
                    <a:pt x="126" y="70"/>
                  </a:lnTo>
                  <a:lnTo>
                    <a:pt x="134" y="56"/>
                  </a:lnTo>
                  <a:lnTo>
                    <a:pt x="143" y="42"/>
                  </a:lnTo>
                  <a:lnTo>
                    <a:pt x="150" y="28"/>
                  </a:lnTo>
                  <a:lnTo>
                    <a:pt x="166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55" name="Freeform 5734"/>
            <p:cNvSpPr>
              <a:spLocks/>
            </p:cNvSpPr>
            <p:nvPr/>
          </p:nvSpPr>
          <p:spPr bwMode="auto">
            <a:xfrm>
              <a:off x="1627" y="2807"/>
              <a:ext cx="164" cy="347"/>
            </a:xfrm>
            <a:custGeom>
              <a:avLst/>
              <a:gdLst>
                <a:gd name="T0" fmla="*/ 0 w 634"/>
                <a:gd name="T1" fmla="*/ 0 h 1329"/>
                <a:gd name="T2" fmla="*/ 6 w 634"/>
                <a:gd name="T3" fmla="*/ 23 h 1329"/>
                <a:gd name="T4" fmla="*/ 10 w 634"/>
                <a:gd name="T5" fmla="*/ 35 h 1329"/>
                <a:gd name="T6" fmla="*/ 14 w 634"/>
                <a:gd name="T7" fmla="*/ 46 h 1329"/>
                <a:gd name="T8" fmla="*/ 17 w 634"/>
                <a:gd name="T9" fmla="*/ 58 h 1329"/>
                <a:gd name="T10" fmla="*/ 20 w 634"/>
                <a:gd name="T11" fmla="*/ 63 h 1329"/>
                <a:gd name="T12" fmla="*/ 21 w 634"/>
                <a:gd name="T13" fmla="*/ 69 h 1329"/>
                <a:gd name="T14" fmla="*/ 24 w 634"/>
                <a:gd name="T15" fmla="*/ 75 h 1329"/>
                <a:gd name="T16" fmla="*/ 26 w 634"/>
                <a:gd name="T17" fmla="*/ 80 h 1329"/>
                <a:gd name="T18" fmla="*/ 28 w 634"/>
                <a:gd name="T19" fmla="*/ 86 h 1329"/>
                <a:gd name="T20" fmla="*/ 30 w 634"/>
                <a:gd name="T21" fmla="*/ 91 h 1329"/>
                <a:gd name="T22" fmla="*/ 33 w 634"/>
                <a:gd name="T23" fmla="*/ 97 h 1329"/>
                <a:gd name="T24" fmla="*/ 35 w 634"/>
                <a:gd name="T25" fmla="*/ 102 h 1329"/>
                <a:gd name="T26" fmla="*/ 38 w 634"/>
                <a:gd name="T27" fmla="*/ 108 h 1329"/>
                <a:gd name="T28" fmla="*/ 41 w 634"/>
                <a:gd name="T29" fmla="*/ 113 h 1329"/>
                <a:gd name="T30" fmla="*/ 46 w 634"/>
                <a:gd name="T31" fmla="*/ 124 h 1329"/>
                <a:gd name="T32" fmla="*/ 51 w 634"/>
                <a:gd name="T33" fmla="*/ 134 h 1329"/>
                <a:gd name="T34" fmla="*/ 57 w 634"/>
                <a:gd name="T35" fmla="*/ 145 h 1329"/>
                <a:gd name="T36" fmla="*/ 63 w 634"/>
                <a:gd name="T37" fmla="*/ 156 h 1329"/>
                <a:gd name="T38" fmla="*/ 74 w 634"/>
                <a:gd name="T39" fmla="*/ 177 h 1329"/>
                <a:gd name="T40" fmla="*/ 80 w 634"/>
                <a:gd name="T41" fmla="*/ 187 h 1329"/>
                <a:gd name="T42" fmla="*/ 86 w 634"/>
                <a:gd name="T43" fmla="*/ 198 h 1329"/>
                <a:gd name="T44" fmla="*/ 91 w 634"/>
                <a:gd name="T45" fmla="*/ 209 h 1329"/>
                <a:gd name="T46" fmla="*/ 97 w 634"/>
                <a:gd name="T47" fmla="*/ 220 h 1329"/>
                <a:gd name="T48" fmla="*/ 102 w 634"/>
                <a:gd name="T49" fmla="*/ 230 h 1329"/>
                <a:gd name="T50" fmla="*/ 107 w 634"/>
                <a:gd name="T51" fmla="*/ 241 h 1329"/>
                <a:gd name="T52" fmla="*/ 118 w 634"/>
                <a:gd name="T53" fmla="*/ 262 h 1329"/>
                <a:gd name="T54" fmla="*/ 124 w 634"/>
                <a:gd name="T55" fmla="*/ 273 h 1329"/>
                <a:gd name="T56" fmla="*/ 129 w 634"/>
                <a:gd name="T57" fmla="*/ 284 h 1329"/>
                <a:gd name="T58" fmla="*/ 135 w 634"/>
                <a:gd name="T59" fmla="*/ 295 h 1329"/>
                <a:gd name="T60" fmla="*/ 140 w 634"/>
                <a:gd name="T61" fmla="*/ 305 h 1329"/>
                <a:gd name="T62" fmla="*/ 146 w 634"/>
                <a:gd name="T63" fmla="*/ 316 h 1329"/>
                <a:gd name="T64" fmla="*/ 152 w 634"/>
                <a:gd name="T65" fmla="*/ 326 h 1329"/>
                <a:gd name="T66" fmla="*/ 164 w 634"/>
                <a:gd name="T67" fmla="*/ 347 h 132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34" h="1329">
                  <a:moveTo>
                    <a:pt x="0" y="0"/>
                  </a:moveTo>
                  <a:lnTo>
                    <a:pt x="25" y="90"/>
                  </a:lnTo>
                  <a:lnTo>
                    <a:pt x="39" y="133"/>
                  </a:lnTo>
                  <a:lnTo>
                    <a:pt x="54" y="178"/>
                  </a:lnTo>
                  <a:lnTo>
                    <a:pt x="67" y="221"/>
                  </a:lnTo>
                  <a:lnTo>
                    <a:pt x="76" y="242"/>
                  </a:lnTo>
                  <a:lnTo>
                    <a:pt x="83" y="265"/>
                  </a:lnTo>
                  <a:lnTo>
                    <a:pt x="92" y="286"/>
                  </a:lnTo>
                  <a:lnTo>
                    <a:pt x="100" y="307"/>
                  </a:lnTo>
                  <a:lnTo>
                    <a:pt x="109" y="328"/>
                  </a:lnTo>
                  <a:lnTo>
                    <a:pt x="117" y="350"/>
                  </a:lnTo>
                  <a:lnTo>
                    <a:pt x="127" y="371"/>
                  </a:lnTo>
                  <a:lnTo>
                    <a:pt x="136" y="392"/>
                  </a:lnTo>
                  <a:lnTo>
                    <a:pt x="146" y="412"/>
                  </a:lnTo>
                  <a:lnTo>
                    <a:pt x="157" y="433"/>
                  </a:lnTo>
                  <a:lnTo>
                    <a:pt x="177" y="475"/>
                  </a:lnTo>
                  <a:lnTo>
                    <a:pt x="198" y="515"/>
                  </a:lnTo>
                  <a:lnTo>
                    <a:pt x="220" y="556"/>
                  </a:lnTo>
                  <a:lnTo>
                    <a:pt x="243" y="597"/>
                  </a:lnTo>
                  <a:lnTo>
                    <a:pt x="287" y="677"/>
                  </a:lnTo>
                  <a:lnTo>
                    <a:pt x="309" y="718"/>
                  </a:lnTo>
                  <a:lnTo>
                    <a:pt x="332" y="759"/>
                  </a:lnTo>
                  <a:lnTo>
                    <a:pt x="353" y="799"/>
                  </a:lnTo>
                  <a:lnTo>
                    <a:pt x="374" y="841"/>
                  </a:lnTo>
                  <a:lnTo>
                    <a:pt x="395" y="882"/>
                  </a:lnTo>
                  <a:lnTo>
                    <a:pt x="415" y="924"/>
                  </a:lnTo>
                  <a:lnTo>
                    <a:pt x="457" y="1005"/>
                  </a:lnTo>
                  <a:lnTo>
                    <a:pt x="478" y="1047"/>
                  </a:lnTo>
                  <a:lnTo>
                    <a:pt x="499" y="1088"/>
                  </a:lnTo>
                  <a:lnTo>
                    <a:pt x="521" y="1128"/>
                  </a:lnTo>
                  <a:lnTo>
                    <a:pt x="543" y="1169"/>
                  </a:lnTo>
                  <a:lnTo>
                    <a:pt x="565" y="1209"/>
                  </a:lnTo>
                  <a:lnTo>
                    <a:pt x="588" y="1249"/>
                  </a:lnTo>
                  <a:lnTo>
                    <a:pt x="634" y="1329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56" name="Freeform 5735"/>
            <p:cNvSpPr>
              <a:spLocks/>
            </p:cNvSpPr>
            <p:nvPr/>
          </p:nvSpPr>
          <p:spPr bwMode="auto">
            <a:xfrm>
              <a:off x="1627" y="2807"/>
              <a:ext cx="256" cy="243"/>
            </a:xfrm>
            <a:custGeom>
              <a:avLst/>
              <a:gdLst>
                <a:gd name="T0" fmla="*/ 0 w 985"/>
                <a:gd name="T1" fmla="*/ 0 h 930"/>
                <a:gd name="T2" fmla="*/ 31 w 985"/>
                <a:gd name="T3" fmla="*/ 31 h 930"/>
                <a:gd name="T4" fmla="*/ 47 w 985"/>
                <a:gd name="T5" fmla="*/ 47 h 930"/>
                <a:gd name="T6" fmla="*/ 63 w 985"/>
                <a:gd name="T7" fmla="*/ 62 h 930"/>
                <a:gd name="T8" fmla="*/ 78 w 985"/>
                <a:gd name="T9" fmla="*/ 78 h 930"/>
                <a:gd name="T10" fmla="*/ 94 w 985"/>
                <a:gd name="T11" fmla="*/ 93 h 930"/>
                <a:gd name="T12" fmla="*/ 110 w 985"/>
                <a:gd name="T13" fmla="*/ 109 h 930"/>
                <a:gd name="T14" fmla="*/ 118 w 985"/>
                <a:gd name="T15" fmla="*/ 117 h 930"/>
                <a:gd name="T16" fmla="*/ 125 w 985"/>
                <a:gd name="T17" fmla="*/ 124 h 930"/>
                <a:gd name="T18" fmla="*/ 133 w 985"/>
                <a:gd name="T19" fmla="*/ 132 h 930"/>
                <a:gd name="T20" fmla="*/ 142 w 985"/>
                <a:gd name="T21" fmla="*/ 139 h 930"/>
                <a:gd name="T22" fmla="*/ 150 w 985"/>
                <a:gd name="T23" fmla="*/ 147 h 930"/>
                <a:gd name="T24" fmla="*/ 158 w 985"/>
                <a:gd name="T25" fmla="*/ 154 h 930"/>
                <a:gd name="T26" fmla="*/ 167 w 985"/>
                <a:gd name="T27" fmla="*/ 161 h 930"/>
                <a:gd name="T28" fmla="*/ 175 w 985"/>
                <a:gd name="T29" fmla="*/ 168 h 930"/>
                <a:gd name="T30" fmla="*/ 192 w 985"/>
                <a:gd name="T31" fmla="*/ 182 h 930"/>
                <a:gd name="T32" fmla="*/ 201 w 985"/>
                <a:gd name="T33" fmla="*/ 189 h 930"/>
                <a:gd name="T34" fmla="*/ 209 w 985"/>
                <a:gd name="T35" fmla="*/ 196 h 930"/>
                <a:gd name="T36" fmla="*/ 214 w 985"/>
                <a:gd name="T37" fmla="*/ 199 h 930"/>
                <a:gd name="T38" fmla="*/ 218 w 985"/>
                <a:gd name="T39" fmla="*/ 203 h 930"/>
                <a:gd name="T40" fmla="*/ 222 w 985"/>
                <a:gd name="T41" fmla="*/ 207 h 930"/>
                <a:gd name="T42" fmla="*/ 226 w 985"/>
                <a:gd name="T43" fmla="*/ 211 h 930"/>
                <a:gd name="T44" fmla="*/ 230 w 985"/>
                <a:gd name="T45" fmla="*/ 215 h 930"/>
                <a:gd name="T46" fmla="*/ 234 w 985"/>
                <a:gd name="T47" fmla="*/ 218 h 930"/>
                <a:gd name="T48" fmla="*/ 238 w 985"/>
                <a:gd name="T49" fmla="*/ 222 h 930"/>
                <a:gd name="T50" fmla="*/ 241 w 985"/>
                <a:gd name="T51" fmla="*/ 226 h 930"/>
                <a:gd name="T52" fmla="*/ 245 w 985"/>
                <a:gd name="T53" fmla="*/ 230 h 930"/>
                <a:gd name="T54" fmla="*/ 249 w 985"/>
                <a:gd name="T55" fmla="*/ 235 h 930"/>
                <a:gd name="T56" fmla="*/ 256 w 985"/>
                <a:gd name="T57" fmla="*/ 243 h 9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85" h="930">
                  <a:moveTo>
                    <a:pt x="0" y="0"/>
                  </a:moveTo>
                  <a:lnTo>
                    <a:pt x="121" y="118"/>
                  </a:lnTo>
                  <a:lnTo>
                    <a:pt x="182" y="178"/>
                  </a:lnTo>
                  <a:lnTo>
                    <a:pt x="243" y="237"/>
                  </a:lnTo>
                  <a:lnTo>
                    <a:pt x="302" y="297"/>
                  </a:lnTo>
                  <a:lnTo>
                    <a:pt x="362" y="357"/>
                  </a:lnTo>
                  <a:lnTo>
                    <a:pt x="422" y="416"/>
                  </a:lnTo>
                  <a:lnTo>
                    <a:pt x="453" y="446"/>
                  </a:lnTo>
                  <a:lnTo>
                    <a:pt x="482" y="476"/>
                  </a:lnTo>
                  <a:lnTo>
                    <a:pt x="513" y="506"/>
                  </a:lnTo>
                  <a:lnTo>
                    <a:pt x="545" y="533"/>
                  </a:lnTo>
                  <a:lnTo>
                    <a:pt x="577" y="562"/>
                  </a:lnTo>
                  <a:lnTo>
                    <a:pt x="609" y="589"/>
                  </a:lnTo>
                  <a:lnTo>
                    <a:pt x="641" y="616"/>
                  </a:lnTo>
                  <a:lnTo>
                    <a:pt x="674" y="643"/>
                  </a:lnTo>
                  <a:lnTo>
                    <a:pt x="740" y="696"/>
                  </a:lnTo>
                  <a:lnTo>
                    <a:pt x="773" y="723"/>
                  </a:lnTo>
                  <a:lnTo>
                    <a:pt x="806" y="750"/>
                  </a:lnTo>
                  <a:lnTo>
                    <a:pt x="823" y="763"/>
                  </a:lnTo>
                  <a:lnTo>
                    <a:pt x="839" y="777"/>
                  </a:lnTo>
                  <a:lnTo>
                    <a:pt x="855" y="792"/>
                  </a:lnTo>
                  <a:lnTo>
                    <a:pt x="870" y="806"/>
                  </a:lnTo>
                  <a:lnTo>
                    <a:pt x="886" y="821"/>
                  </a:lnTo>
                  <a:lnTo>
                    <a:pt x="900" y="835"/>
                  </a:lnTo>
                  <a:lnTo>
                    <a:pt x="915" y="850"/>
                  </a:lnTo>
                  <a:lnTo>
                    <a:pt x="929" y="866"/>
                  </a:lnTo>
                  <a:lnTo>
                    <a:pt x="944" y="882"/>
                  </a:lnTo>
                  <a:lnTo>
                    <a:pt x="958" y="898"/>
                  </a:lnTo>
                  <a:lnTo>
                    <a:pt x="985" y="93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57" name="Freeform 5736"/>
            <p:cNvSpPr>
              <a:spLocks/>
            </p:cNvSpPr>
            <p:nvPr/>
          </p:nvSpPr>
          <p:spPr bwMode="auto">
            <a:xfrm>
              <a:off x="1627" y="2807"/>
              <a:ext cx="256" cy="77"/>
            </a:xfrm>
            <a:custGeom>
              <a:avLst/>
              <a:gdLst>
                <a:gd name="T0" fmla="*/ 0 w 985"/>
                <a:gd name="T1" fmla="*/ 0 h 295"/>
                <a:gd name="T2" fmla="*/ 31 w 985"/>
                <a:gd name="T3" fmla="*/ 13 h 295"/>
                <a:gd name="T4" fmla="*/ 47 w 985"/>
                <a:gd name="T5" fmla="*/ 19 h 295"/>
                <a:gd name="T6" fmla="*/ 62 w 985"/>
                <a:gd name="T7" fmla="*/ 25 h 295"/>
                <a:gd name="T8" fmla="*/ 78 w 985"/>
                <a:gd name="T9" fmla="*/ 31 h 295"/>
                <a:gd name="T10" fmla="*/ 94 w 985"/>
                <a:gd name="T11" fmla="*/ 36 h 295"/>
                <a:gd name="T12" fmla="*/ 110 w 985"/>
                <a:gd name="T13" fmla="*/ 42 h 295"/>
                <a:gd name="T14" fmla="*/ 125 w 985"/>
                <a:gd name="T15" fmla="*/ 47 h 295"/>
                <a:gd name="T16" fmla="*/ 141 w 985"/>
                <a:gd name="T17" fmla="*/ 52 h 295"/>
                <a:gd name="T18" fmla="*/ 157 w 985"/>
                <a:gd name="T19" fmla="*/ 57 h 295"/>
                <a:gd name="T20" fmla="*/ 174 w 985"/>
                <a:gd name="T21" fmla="*/ 62 h 295"/>
                <a:gd name="T22" fmla="*/ 190 w 985"/>
                <a:gd name="T23" fmla="*/ 67 h 295"/>
                <a:gd name="T24" fmla="*/ 198 w 985"/>
                <a:gd name="T25" fmla="*/ 69 h 295"/>
                <a:gd name="T26" fmla="*/ 206 w 985"/>
                <a:gd name="T27" fmla="*/ 71 h 295"/>
                <a:gd name="T28" fmla="*/ 210 w 985"/>
                <a:gd name="T29" fmla="*/ 72 h 295"/>
                <a:gd name="T30" fmla="*/ 214 w 985"/>
                <a:gd name="T31" fmla="*/ 73 h 295"/>
                <a:gd name="T32" fmla="*/ 219 w 985"/>
                <a:gd name="T33" fmla="*/ 74 h 295"/>
                <a:gd name="T34" fmla="*/ 223 w 985"/>
                <a:gd name="T35" fmla="*/ 75 h 295"/>
                <a:gd name="T36" fmla="*/ 227 w 985"/>
                <a:gd name="T37" fmla="*/ 75 h 295"/>
                <a:gd name="T38" fmla="*/ 231 w 985"/>
                <a:gd name="T39" fmla="*/ 76 h 295"/>
                <a:gd name="T40" fmla="*/ 235 w 985"/>
                <a:gd name="T41" fmla="*/ 76 h 295"/>
                <a:gd name="T42" fmla="*/ 239 w 985"/>
                <a:gd name="T43" fmla="*/ 77 h 295"/>
                <a:gd name="T44" fmla="*/ 243 w 985"/>
                <a:gd name="T45" fmla="*/ 77 h 295"/>
                <a:gd name="T46" fmla="*/ 247 w 985"/>
                <a:gd name="T47" fmla="*/ 77 h 295"/>
                <a:gd name="T48" fmla="*/ 256 w 985"/>
                <a:gd name="T49" fmla="*/ 77 h 29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85" h="295">
                  <a:moveTo>
                    <a:pt x="0" y="0"/>
                  </a:moveTo>
                  <a:lnTo>
                    <a:pt x="119" y="48"/>
                  </a:lnTo>
                  <a:lnTo>
                    <a:pt x="180" y="72"/>
                  </a:lnTo>
                  <a:lnTo>
                    <a:pt x="239" y="95"/>
                  </a:lnTo>
                  <a:lnTo>
                    <a:pt x="300" y="117"/>
                  </a:lnTo>
                  <a:lnTo>
                    <a:pt x="360" y="139"/>
                  </a:lnTo>
                  <a:lnTo>
                    <a:pt x="422" y="161"/>
                  </a:lnTo>
                  <a:lnTo>
                    <a:pt x="482" y="181"/>
                  </a:lnTo>
                  <a:lnTo>
                    <a:pt x="544" y="201"/>
                  </a:lnTo>
                  <a:lnTo>
                    <a:pt x="605" y="220"/>
                  </a:lnTo>
                  <a:lnTo>
                    <a:pt x="668" y="239"/>
                  </a:lnTo>
                  <a:lnTo>
                    <a:pt x="731" y="256"/>
                  </a:lnTo>
                  <a:lnTo>
                    <a:pt x="761" y="265"/>
                  </a:lnTo>
                  <a:lnTo>
                    <a:pt x="793" y="273"/>
                  </a:lnTo>
                  <a:lnTo>
                    <a:pt x="809" y="276"/>
                  </a:lnTo>
                  <a:lnTo>
                    <a:pt x="825" y="281"/>
                  </a:lnTo>
                  <a:lnTo>
                    <a:pt x="841" y="284"/>
                  </a:lnTo>
                  <a:lnTo>
                    <a:pt x="857" y="286"/>
                  </a:lnTo>
                  <a:lnTo>
                    <a:pt x="873" y="289"/>
                  </a:lnTo>
                  <a:lnTo>
                    <a:pt x="889" y="291"/>
                  </a:lnTo>
                  <a:lnTo>
                    <a:pt x="905" y="292"/>
                  </a:lnTo>
                  <a:lnTo>
                    <a:pt x="921" y="294"/>
                  </a:lnTo>
                  <a:lnTo>
                    <a:pt x="936" y="295"/>
                  </a:lnTo>
                  <a:lnTo>
                    <a:pt x="952" y="295"/>
                  </a:lnTo>
                  <a:lnTo>
                    <a:pt x="985" y="295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58" name="Line 5737"/>
            <p:cNvSpPr>
              <a:spLocks noChangeShapeType="1"/>
            </p:cNvSpPr>
            <p:nvPr/>
          </p:nvSpPr>
          <p:spPr bwMode="auto">
            <a:xfrm flipV="1">
              <a:off x="1296" y="3518"/>
              <a:ext cx="53" cy="5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59" name="Line 5738"/>
            <p:cNvSpPr>
              <a:spLocks noChangeShapeType="1"/>
            </p:cNvSpPr>
            <p:nvPr/>
          </p:nvSpPr>
          <p:spPr bwMode="auto">
            <a:xfrm flipV="1">
              <a:off x="1296" y="3518"/>
              <a:ext cx="18" cy="1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60" name="Line 5739"/>
            <p:cNvSpPr>
              <a:spLocks noChangeShapeType="1"/>
            </p:cNvSpPr>
            <p:nvPr/>
          </p:nvSpPr>
          <p:spPr bwMode="auto">
            <a:xfrm flipV="1">
              <a:off x="1329" y="3553"/>
              <a:ext cx="20" cy="1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61" name="Line 5740"/>
            <p:cNvSpPr>
              <a:spLocks noChangeShapeType="1"/>
            </p:cNvSpPr>
            <p:nvPr/>
          </p:nvSpPr>
          <p:spPr bwMode="auto">
            <a:xfrm flipV="1">
              <a:off x="1406" y="3512"/>
              <a:ext cx="53" cy="5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62" name="Line 5741"/>
            <p:cNvSpPr>
              <a:spLocks noChangeShapeType="1"/>
            </p:cNvSpPr>
            <p:nvPr/>
          </p:nvSpPr>
          <p:spPr bwMode="auto">
            <a:xfrm flipV="1">
              <a:off x="1406" y="3512"/>
              <a:ext cx="18" cy="2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63" name="Line 5742"/>
            <p:cNvSpPr>
              <a:spLocks noChangeShapeType="1"/>
            </p:cNvSpPr>
            <p:nvPr/>
          </p:nvSpPr>
          <p:spPr bwMode="auto">
            <a:xfrm flipV="1">
              <a:off x="1441" y="3547"/>
              <a:ext cx="18" cy="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64" name="Line 5743"/>
            <p:cNvSpPr>
              <a:spLocks noChangeShapeType="1"/>
            </p:cNvSpPr>
            <p:nvPr/>
          </p:nvSpPr>
          <p:spPr bwMode="auto">
            <a:xfrm flipV="1">
              <a:off x="1344" y="3626"/>
              <a:ext cx="54" cy="5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65" name="Line 5744"/>
            <p:cNvSpPr>
              <a:spLocks noChangeShapeType="1"/>
            </p:cNvSpPr>
            <p:nvPr/>
          </p:nvSpPr>
          <p:spPr bwMode="auto">
            <a:xfrm flipV="1">
              <a:off x="1344" y="3626"/>
              <a:ext cx="20" cy="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66" name="Line 5745"/>
            <p:cNvSpPr>
              <a:spLocks noChangeShapeType="1"/>
            </p:cNvSpPr>
            <p:nvPr/>
          </p:nvSpPr>
          <p:spPr bwMode="auto">
            <a:xfrm flipV="1">
              <a:off x="1378" y="3660"/>
              <a:ext cx="20" cy="2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67" name="Line 5746"/>
            <p:cNvSpPr>
              <a:spLocks noChangeShapeType="1"/>
            </p:cNvSpPr>
            <p:nvPr/>
          </p:nvSpPr>
          <p:spPr bwMode="auto">
            <a:xfrm flipV="1">
              <a:off x="1556" y="3514"/>
              <a:ext cx="54" cy="5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68" name="Line 5747"/>
            <p:cNvSpPr>
              <a:spLocks noChangeShapeType="1"/>
            </p:cNvSpPr>
            <p:nvPr/>
          </p:nvSpPr>
          <p:spPr bwMode="auto">
            <a:xfrm flipV="1">
              <a:off x="1556" y="3514"/>
              <a:ext cx="20" cy="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69" name="Line 5748"/>
            <p:cNvSpPr>
              <a:spLocks noChangeShapeType="1"/>
            </p:cNvSpPr>
            <p:nvPr/>
          </p:nvSpPr>
          <p:spPr bwMode="auto">
            <a:xfrm flipV="1">
              <a:off x="1590" y="3549"/>
              <a:ext cx="20" cy="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70" name="Line 5749"/>
            <p:cNvSpPr>
              <a:spLocks noChangeShapeType="1"/>
            </p:cNvSpPr>
            <p:nvPr/>
          </p:nvSpPr>
          <p:spPr bwMode="auto">
            <a:xfrm flipV="1">
              <a:off x="1702" y="3509"/>
              <a:ext cx="55" cy="5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71" name="Line 5750"/>
            <p:cNvSpPr>
              <a:spLocks noChangeShapeType="1"/>
            </p:cNvSpPr>
            <p:nvPr/>
          </p:nvSpPr>
          <p:spPr bwMode="auto">
            <a:xfrm flipV="1">
              <a:off x="1702" y="3509"/>
              <a:ext cx="20" cy="1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72" name="Line 5751"/>
            <p:cNvSpPr>
              <a:spLocks noChangeShapeType="1"/>
            </p:cNvSpPr>
            <p:nvPr/>
          </p:nvSpPr>
          <p:spPr bwMode="auto">
            <a:xfrm flipV="1">
              <a:off x="1737" y="3542"/>
              <a:ext cx="20" cy="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73" name="Line 5752"/>
            <p:cNvSpPr>
              <a:spLocks noChangeShapeType="1"/>
            </p:cNvSpPr>
            <p:nvPr/>
          </p:nvSpPr>
          <p:spPr bwMode="auto">
            <a:xfrm flipV="1">
              <a:off x="1625" y="3622"/>
              <a:ext cx="55" cy="5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74" name="Line 5753"/>
            <p:cNvSpPr>
              <a:spLocks noChangeShapeType="1"/>
            </p:cNvSpPr>
            <p:nvPr/>
          </p:nvSpPr>
          <p:spPr bwMode="auto">
            <a:xfrm flipV="1">
              <a:off x="1625" y="3622"/>
              <a:ext cx="20" cy="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75" name="Line 5754"/>
            <p:cNvSpPr>
              <a:spLocks noChangeShapeType="1"/>
            </p:cNvSpPr>
            <p:nvPr/>
          </p:nvSpPr>
          <p:spPr bwMode="auto">
            <a:xfrm flipV="1">
              <a:off x="1660" y="3657"/>
              <a:ext cx="20" cy="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76" name="Line 5755"/>
            <p:cNvSpPr>
              <a:spLocks noChangeShapeType="1"/>
            </p:cNvSpPr>
            <p:nvPr/>
          </p:nvSpPr>
          <p:spPr bwMode="auto">
            <a:xfrm flipV="1">
              <a:off x="1830" y="3512"/>
              <a:ext cx="53" cy="5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77" name="Line 5756"/>
            <p:cNvSpPr>
              <a:spLocks noChangeShapeType="1"/>
            </p:cNvSpPr>
            <p:nvPr/>
          </p:nvSpPr>
          <p:spPr bwMode="auto">
            <a:xfrm flipV="1">
              <a:off x="1830" y="3512"/>
              <a:ext cx="18" cy="2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78" name="Line 5757"/>
            <p:cNvSpPr>
              <a:spLocks noChangeShapeType="1"/>
            </p:cNvSpPr>
            <p:nvPr/>
          </p:nvSpPr>
          <p:spPr bwMode="auto">
            <a:xfrm flipV="1">
              <a:off x="1865" y="3547"/>
              <a:ext cx="18" cy="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79" name="Line 5758"/>
            <p:cNvSpPr>
              <a:spLocks noChangeShapeType="1"/>
            </p:cNvSpPr>
            <p:nvPr/>
          </p:nvSpPr>
          <p:spPr bwMode="auto">
            <a:xfrm flipV="1">
              <a:off x="1475" y="3626"/>
              <a:ext cx="53" cy="5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80" name="Line 5759"/>
            <p:cNvSpPr>
              <a:spLocks noChangeShapeType="1"/>
            </p:cNvSpPr>
            <p:nvPr/>
          </p:nvSpPr>
          <p:spPr bwMode="auto">
            <a:xfrm flipV="1">
              <a:off x="1475" y="3626"/>
              <a:ext cx="20" cy="1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81" name="Line 5760"/>
            <p:cNvSpPr>
              <a:spLocks noChangeShapeType="1"/>
            </p:cNvSpPr>
            <p:nvPr/>
          </p:nvSpPr>
          <p:spPr bwMode="auto">
            <a:xfrm flipV="1">
              <a:off x="1510" y="3660"/>
              <a:ext cx="18" cy="1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82" name="Line 5761"/>
            <p:cNvSpPr>
              <a:spLocks noChangeShapeType="1"/>
            </p:cNvSpPr>
            <p:nvPr/>
          </p:nvSpPr>
          <p:spPr bwMode="auto">
            <a:xfrm flipV="1">
              <a:off x="1764" y="3624"/>
              <a:ext cx="55" cy="5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83" name="Line 5762"/>
            <p:cNvSpPr>
              <a:spLocks noChangeShapeType="1"/>
            </p:cNvSpPr>
            <p:nvPr/>
          </p:nvSpPr>
          <p:spPr bwMode="auto">
            <a:xfrm flipV="1">
              <a:off x="1764" y="3624"/>
              <a:ext cx="20" cy="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84" name="Line 5763"/>
            <p:cNvSpPr>
              <a:spLocks noChangeShapeType="1"/>
            </p:cNvSpPr>
            <p:nvPr/>
          </p:nvSpPr>
          <p:spPr bwMode="auto">
            <a:xfrm flipV="1">
              <a:off x="1799" y="3659"/>
              <a:ext cx="20" cy="1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85" name="Line 5764"/>
            <p:cNvSpPr>
              <a:spLocks noChangeShapeType="1"/>
            </p:cNvSpPr>
            <p:nvPr/>
          </p:nvSpPr>
          <p:spPr bwMode="auto">
            <a:xfrm>
              <a:off x="3312" y="3668"/>
              <a:ext cx="60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86" name="Line 5765"/>
            <p:cNvSpPr>
              <a:spLocks noChangeShapeType="1"/>
            </p:cNvSpPr>
            <p:nvPr/>
          </p:nvSpPr>
          <p:spPr bwMode="auto">
            <a:xfrm>
              <a:off x="3919" y="3562"/>
              <a:ext cx="0" cy="21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87" name="Freeform 5766"/>
            <p:cNvSpPr>
              <a:spLocks/>
            </p:cNvSpPr>
            <p:nvPr/>
          </p:nvSpPr>
          <p:spPr bwMode="auto">
            <a:xfrm>
              <a:off x="3612" y="3562"/>
              <a:ext cx="307" cy="51"/>
            </a:xfrm>
            <a:custGeom>
              <a:avLst/>
              <a:gdLst>
                <a:gd name="T0" fmla="*/ 5 w 1176"/>
                <a:gd name="T1" fmla="*/ 1 h 191"/>
                <a:gd name="T2" fmla="*/ 15 w 1176"/>
                <a:gd name="T3" fmla="*/ 2 h 191"/>
                <a:gd name="T4" fmla="*/ 24 w 1176"/>
                <a:gd name="T5" fmla="*/ 2 h 191"/>
                <a:gd name="T6" fmla="*/ 32 w 1176"/>
                <a:gd name="T7" fmla="*/ 4 h 191"/>
                <a:gd name="T8" fmla="*/ 39 w 1176"/>
                <a:gd name="T9" fmla="*/ 5 h 191"/>
                <a:gd name="T10" fmla="*/ 47 w 1176"/>
                <a:gd name="T11" fmla="*/ 6 h 191"/>
                <a:gd name="T12" fmla="*/ 54 w 1176"/>
                <a:gd name="T13" fmla="*/ 6 h 191"/>
                <a:gd name="T14" fmla="*/ 60 w 1176"/>
                <a:gd name="T15" fmla="*/ 7 h 191"/>
                <a:gd name="T16" fmla="*/ 65 w 1176"/>
                <a:gd name="T17" fmla="*/ 9 h 191"/>
                <a:gd name="T18" fmla="*/ 70 w 1176"/>
                <a:gd name="T19" fmla="*/ 9 h 191"/>
                <a:gd name="T20" fmla="*/ 75 w 1176"/>
                <a:gd name="T21" fmla="*/ 10 h 191"/>
                <a:gd name="T22" fmla="*/ 79 w 1176"/>
                <a:gd name="T23" fmla="*/ 11 h 191"/>
                <a:gd name="T24" fmla="*/ 83 w 1176"/>
                <a:gd name="T25" fmla="*/ 12 h 191"/>
                <a:gd name="T26" fmla="*/ 86 w 1176"/>
                <a:gd name="T27" fmla="*/ 13 h 191"/>
                <a:gd name="T28" fmla="*/ 90 w 1176"/>
                <a:gd name="T29" fmla="*/ 14 h 191"/>
                <a:gd name="T30" fmla="*/ 93 w 1176"/>
                <a:gd name="T31" fmla="*/ 15 h 191"/>
                <a:gd name="T32" fmla="*/ 95 w 1176"/>
                <a:gd name="T33" fmla="*/ 15 h 191"/>
                <a:gd name="T34" fmla="*/ 98 w 1176"/>
                <a:gd name="T35" fmla="*/ 16 h 191"/>
                <a:gd name="T36" fmla="*/ 101 w 1176"/>
                <a:gd name="T37" fmla="*/ 17 h 191"/>
                <a:gd name="T38" fmla="*/ 105 w 1176"/>
                <a:gd name="T39" fmla="*/ 18 h 191"/>
                <a:gd name="T40" fmla="*/ 109 w 1176"/>
                <a:gd name="T41" fmla="*/ 19 h 191"/>
                <a:gd name="T42" fmla="*/ 113 w 1176"/>
                <a:gd name="T43" fmla="*/ 20 h 191"/>
                <a:gd name="T44" fmla="*/ 116 w 1176"/>
                <a:gd name="T45" fmla="*/ 21 h 191"/>
                <a:gd name="T46" fmla="*/ 120 w 1176"/>
                <a:gd name="T47" fmla="*/ 21 h 191"/>
                <a:gd name="T48" fmla="*/ 124 w 1176"/>
                <a:gd name="T49" fmla="*/ 22 h 191"/>
                <a:gd name="T50" fmla="*/ 128 w 1176"/>
                <a:gd name="T51" fmla="*/ 22 h 191"/>
                <a:gd name="T52" fmla="*/ 133 w 1176"/>
                <a:gd name="T53" fmla="*/ 22 h 191"/>
                <a:gd name="T54" fmla="*/ 138 w 1176"/>
                <a:gd name="T55" fmla="*/ 22 h 191"/>
                <a:gd name="T56" fmla="*/ 144 w 1176"/>
                <a:gd name="T57" fmla="*/ 23 h 191"/>
                <a:gd name="T58" fmla="*/ 150 w 1176"/>
                <a:gd name="T59" fmla="*/ 23 h 191"/>
                <a:gd name="T60" fmla="*/ 156 w 1176"/>
                <a:gd name="T61" fmla="*/ 23 h 191"/>
                <a:gd name="T62" fmla="*/ 163 w 1176"/>
                <a:gd name="T63" fmla="*/ 23 h 191"/>
                <a:gd name="T64" fmla="*/ 170 w 1176"/>
                <a:gd name="T65" fmla="*/ 24 h 191"/>
                <a:gd name="T66" fmla="*/ 177 w 1176"/>
                <a:gd name="T67" fmla="*/ 24 h 191"/>
                <a:gd name="T68" fmla="*/ 181 w 1176"/>
                <a:gd name="T69" fmla="*/ 25 h 191"/>
                <a:gd name="T70" fmla="*/ 186 w 1176"/>
                <a:gd name="T71" fmla="*/ 25 h 191"/>
                <a:gd name="T72" fmla="*/ 191 w 1176"/>
                <a:gd name="T73" fmla="*/ 25 h 191"/>
                <a:gd name="T74" fmla="*/ 196 w 1176"/>
                <a:gd name="T75" fmla="*/ 26 h 191"/>
                <a:gd name="T76" fmla="*/ 201 w 1176"/>
                <a:gd name="T77" fmla="*/ 26 h 191"/>
                <a:gd name="T78" fmla="*/ 206 w 1176"/>
                <a:gd name="T79" fmla="*/ 27 h 191"/>
                <a:gd name="T80" fmla="*/ 212 w 1176"/>
                <a:gd name="T81" fmla="*/ 28 h 191"/>
                <a:gd name="T82" fmla="*/ 218 w 1176"/>
                <a:gd name="T83" fmla="*/ 29 h 191"/>
                <a:gd name="T84" fmla="*/ 224 w 1176"/>
                <a:gd name="T85" fmla="*/ 29 h 191"/>
                <a:gd name="T86" fmla="*/ 229 w 1176"/>
                <a:gd name="T87" fmla="*/ 30 h 191"/>
                <a:gd name="T88" fmla="*/ 232 w 1176"/>
                <a:gd name="T89" fmla="*/ 30 h 191"/>
                <a:gd name="T90" fmla="*/ 236 w 1176"/>
                <a:gd name="T91" fmla="*/ 31 h 191"/>
                <a:gd name="T92" fmla="*/ 240 w 1176"/>
                <a:gd name="T93" fmla="*/ 32 h 191"/>
                <a:gd name="T94" fmla="*/ 245 w 1176"/>
                <a:gd name="T95" fmla="*/ 33 h 191"/>
                <a:gd name="T96" fmla="*/ 250 w 1176"/>
                <a:gd name="T97" fmla="*/ 34 h 191"/>
                <a:gd name="T98" fmla="*/ 253 w 1176"/>
                <a:gd name="T99" fmla="*/ 35 h 191"/>
                <a:gd name="T100" fmla="*/ 256 w 1176"/>
                <a:gd name="T101" fmla="*/ 36 h 191"/>
                <a:gd name="T102" fmla="*/ 260 w 1176"/>
                <a:gd name="T103" fmla="*/ 37 h 191"/>
                <a:gd name="T104" fmla="*/ 263 w 1176"/>
                <a:gd name="T105" fmla="*/ 38 h 191"/>
                <a:gd name="T106" fmla="*/ 267 w 1176"/>
                <a:gd name="T107" fmla="*/ 39 h 191"/>
                <a:gd name="T108" fmla="*/ 271 w 1176"/>
                <a:gd name="T109" fmla="*/ 40 h 191"/>
                <a:gd name="T110" fmla="*/ 275 w 1176"/>
                <a:gd name="T111" fmla="*/ 41 h 191"/>
                <a:gd name="T112" fmla="*/ 280 w 1176"/>
                <a:gd name="T113" fmla="*/ 42 h 191"/>
                <a:gd name="T114" fmla="*/ 285 w 1176"/>
                <a:gd name="T115" fmla="*/ 44 h 191"/>
                <a:gd name="T116" fmla="*/ 290 w 1176"/>
                <a:gd name="T117" fmla="*/ 46 h 191"/>
                <a:gd name="T118" fmla="*/ 295 w 1176"/>
                <a:gd name="T119" fmla="*/ 47 h 191"/>
                <a:gd name="T120" fmla="*/ 301 w 1176"/>
                <a:gd name="T121" fmla="*/ 49 h 191"/>
                <a:gd name="T122" fmla="*/ 307 w 1176"/>
                <a:gd name="T123" fmla="*/ 51 h 19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176" h="191">
                  <a:moveTo>
                    <a:pt x="0" y="0"/>
                  </a:moveTo>
                  <a:lnTo>
                    <a:pt x="20" y="2"/>
                  </a:lnTo>
                  <a:lnTo>
                    <a:pt x="38" y="4"/>
                  </a:lnTo>
                  <a:lnTo>
                    <a:pt x="56" y="6"/>
                  </a:lnTo>
                  <a:lnTo>
                    <a:pt x="74" y="8"/>
                  </a:lnTo>
                  <a:lnTo>
                    <a:pt x="91" y="9"/>
                  </a:lnTo>
                  <a:lnTo>
                    <a:pt x="107" y="11"/>
                  </a:lnTo>
                  <a:lnTo>
                    <a:pt x="123" y="14"/>
                  </a:lnTo>
                  <a:lnTo>
                    <a:pt x="138" y="16"/>
                  </a:lnTo>
                  <a:lnTo>
                    <a:pt x="151" y="17"/>
                  </a:lnTo>
                  <a:lnTo>
                    <a:pt x="165" y="19"/>
                  </a:lnTo>
                  <a:lnTo>
                    <a:pt x="179" y="21"/>
                  </a:lnTo>
                  <a:lnTo>
                    <a:pt x="192" y="23"/>
                  </a:lnTo>
                  <a:lnTo>
                    <a:pt x="205" y="24"/>
                  </a:lnTo>
                  <a:lnTo>
                    <a:pt x="216" y="26"/>
                  </a:lnTo>
                  <a:lnTo>
                    <a:pt x="228" y="28"/>
                  </a:lnTo>
                  <a:lnTo>
                    <a:pt x="238" y="29"/>
                  </a:lnTo>
                  <a:lnTo>
                    <a:pt x="249" y="32"/>
                  </a:lnTo>
                  <a:lnTo>
                    <a:pt x="259" y="34"/>
                  </a:lnTo>
                  <a:lnTo>
                    <a:pt x="268" y="35"/>
                  </a:lnTo>
                  <a:lnTo>
                    <a:pt x="278" y="37"/>
                  </a:lnTo>
                  <a:lnTo>
                    <a:pt x="286" y="39"/>
                  </a:lnTo>
                  <a:lnTo>
                    <a:pt x="295" y="40"/>
                  </a:lnTo>
                  <a:lnTo>
                    <a:pt x="302" y="42"/>
                  </a:lnTo>
                  <a:lnTo>
                    <a:pt x="310" y="43"/>
                  </a:lnTo>
                  <a:lnTo>
                    <a:pt x="317" y="45"/>
                  </a:lnTo>
                  <a:lnTo>
                    <a:pt x="324" y="46"/>
                  </a:lnTo>
                  <a:lnTo>
                    <a:pt x="331" y="49"/>
                  </a:lnTo>
                  <a:lnTo>
                    <a:pt x="337" y="50"/>
                  </a:lnTo>
                  <a:lnTo>
                    <a:pt x="344" y="52"/>
                  </a:lnTo>
                  <a:lnTo>
                    <a:pt x="349" y="53"/>
                  </a:lnTo>
                  <a:lnTo>
                    <a:pt x="355" y="55"/>
                  </a:lnTo>
                  <a:lnTo>
                    <a:pt x="361" y="56"/>
                  </a:lnTo>
                  <a:lnTo>
                    <a:pt x="365" y="57"/>
                  </a:lnTo>
                  <a:lnTo>
                    <a:pt x="370" y="59"/>
                  </a:lnTo>
                  <a:lnTo>
                    <a:pt x="375" y="60"/>
                  </a:lnTo>
                  <a:lnTo>
                    <a:pt x="380" y="61"/>
                  </a:lnTo>
                  <a:lnTo>
                    <a:pt x="388" y="63"/>
                  </a:lnTo>
                  <a:lnTo>
                    <a:pt x="396" y="67"/>
                  </a:lnTo>
                  <a:lnTo>
                    <a:pt x="403" y="69"/>
                  </a:lnTo>
                  <a:lnTo>
                    <a:pt x="410" y="71"/>
                  </a:lnTo>
                  <a:lnTo>
                    <a:pt x="418" y="72"/>
                  </a:lnTo>
                  <a:lnTo>
                    <a:pt x="424" y="74"/>
                  </a:lnTo>
                  <a:lnTo>
                    <a:pt x="432" y="75"/>
                  </a:lnTo>
                  <a:lnTo>
                    <a:pt x="439" y="77"/>
                  </a:lnTo>
                  <a:lnTo>
                    <a:pt x="445" y="78"/>
                  </a:lnTo>
                  <a:lnTo>
                    <a:pt x="453" y="79"/>
                  </a:lnTo>
                  <a:lnTo>
                    <a:pt x="460" y="80"/>
                  </a:lnTo>
                  <a:lnTo>
                    <a:pt x="468" y="80"/>
                  </a:lnTo>
                  <a:lnTo>
                    <a:pt x="476" y="81"/>
                  </a:lnTo>
                  <a:lnTo>
                    <a:pt x="484" y="81"/>
                  </a:lnTo>
                  <a:lnTo>
                    <a:pt x="492" y="82"/>
                  </a:lnTo>
                  <a:lnTo>
                    <a:pt x="502" y="82"/>
                  </a:lnTo>
                  <a:lnTo>
                    <a:pt x="510" y="82"/>
                  </a:lnTo>
                  <a:lnTo>
                    <a:pt x="520" y="84"/>
                  </a:lnTo>
                  <a:lnTo>
                    <a:pt x="529" y="84"/>
                  </a:lnTo>
                  <a:lnTo>
                    <a:pt x="540" y="84"/>
                  </a:lnTo>
                  <a:lnTo>
                    <a:pt x="550" y="85"/>
                  </a:lnTo>
                  <a:lnTo>
                    <a:pt x="561" y="85"/>
                  </a:lnTo>
                  <a:lnTo>
                    <a:pt x="573" y="85"/>
                  </a:lnTo>
                  <a:lnTo>
                    <a:pt x="584" y="86"/>
                  </a:lnTo>
                  <a:lnTo>
                    <a:pt x="597" y="86"/>
                  </a:lnTo>
                  <a:lnTo>
                    <a:pt x="611" y="87"/>
                  </a:lnTo>
                  <a:lnTo>
                    <a:pt x="624" y="87"/>
                  </a:lnTo>
                  <a:lnTo>
                    <a:pt x="638" y="88"/>
                  </a:lnTo>
                  <a:lnTo>
                    <a:pt x="653" y="89"/>
                  </a:lnTo>
                  <a:lnTo>
                    <a:pt x="669" y="90"/>
                  </a:lnTo>
                  <a:lnTo>
                    <a:pt x="678" y="91"/>
                  </a:lnTo>
                  <a:lnTo>
                    <a:pt x="686" y="91"/>
                  </a:lnTo>
                  <a:lnTo>
                    <a:pt x="695" y="92"/>
                  </a:lnTo>
                  <a:lnTo>
                    <a:pt x="703" y="93"/>
                  </a:lnTo>
                  <a:lnTo>
                    <a:pt x="712" y="93"/>
                  </a:lnTo>
                  <a:lnTo>
                    <a:pt x="721" y="94"/>
                  </a:lnTo>
                  <a:lnTo>
                    <a:pt x="730" y="95"/>
                  </a:lnTo>
                  <a:lnTo>
                    <a:pt x="739" y="96"/>
                  </a:lnTo>
                  <a:lnTo>
                    <a:pt x="749" y="97"/>
                  </a:lnTo>
                  <a:lnTo>
                    <a:pt x="759" y="98"/>
                  </a:lnTo>
                  <a:lnTo>
                    <a:pt x="769" y="99"/>
                  </a:lnTo>
                  <a:lnTo>
                    <a:pt x="780" y="101"/>
                  </a:lnTo>
                  <a:lnTo>
                    <a:pt x="790" y="102"/>
                  </a:lnTo>
                  <a:lnTo>
                    <a:pt x="801" y="103"/>
                  </a:lnTo>
                  <a:lnTo>
                    <a:pt x="811" y="104"/>
                  </a:lnTo>
                  <a:lnTo>
                    <a:pt x="823" y="106"/>
                  </a:lnTo>
                  <a:lnTo>
                    <a:pt x="835" y="107"/>
                  </a:lnTo>
                  <a:lnTo>
                    <a:pt x="846" y="108"/>
                  </a:lnTo>
                  <a:lnTo>
                    <a:pt x="858" y="110"/>
                  </a:lnTo>
                  <a:lnTo>
                    <a:pt x="871" y="111"/>
                  </a:lnTo>
                  <a:lnTo>
                    <a:pt x="877" y="112"/>
                  </a:lnTo>
                  <a:lnTo>
                    <a:pt x="884" y="113"/>
                  </a:lnTo>
                  <a:lnTo>
                    <a:pt x="890" y="114"/>
                  </a:lnTo>
                  <a:lnTo>
                    <a:pt x="897" y="115"/>
                  </a:lnTo>
                  <a:lnTo>
                    <a:pt x="905" y="117"/>
                  </a:lnTo>
                  <a:lnTo>
                    <a:pt x="912" y="119"/>
                  </a:lnTo>
                  <a:lnTo>
                    <a:pt x="921" y="121"/>
                  </a:lnTo>
                  <a:lnTo>
                    <a:pt x="929" y="122"/>
                  </a:lnTo>
                  <a:lnTo>
                    <a:pt x="939" y="124"/>
                  </a:lnTo>
                  <a:lnTo>
                    <a:pt x="948" y="126"/>
                  </a:lnTo>
                  <a:lnTo>
                    <a:pt x="959" y="129"/>
                  </a:lnTo>
                  <a:lnTo>
                    <a:pt x="965" y="130"/>
                  </a:lnTo>
                  <a:lnTo>
                    <a:pt x="971" y="131"/>
                  </a:lnTo>
                  <a:lnTo>
                    <a:pt x="977" y="133"/>
                  </a:lnTo>
                  <a:lnTo>
                    <a:pt x="982" y="134"/>
                  </a:lnTo>
                  <a:lnTo>
                    <a:pt x="989" y="137"/>
                  </a:lnTo>
                  <a:lnTo>
                    <a:pt x="995" y="138"/>
                  </a:lnTo>
                  <a:lnTo>
                    <a:pt x="1002" y="140"/>
                  </a:lnTo>
                  <a:lnTo>
                    <a:pt x="1009" y="142"/>
                  </a:lnTo>
                  <a:lnTo>
                    <a:pt x="1016" y="143"/>
                  </a:lnTo>
                  <a:lnTo>
                    <a:pt x="1024" y="145"/>
                  </a:lnTo>
                  <a:lnTo>
                    <a:pt x="1031" y="147"/>
                  </a:lnTo>
                  <a:lnTo>
                    <a:pt x="1039" y="149"/>
                  </a:lnTo>
                  <a:lnTo>
                    <a:pt x="1047" y="151"/>
                  </a:lnTo>
                  <a:lnTo>
                    <a:pt x="1055" y="155"/>
                  </a:lnTo>
                  <a:lnTo>
                    <a:pt x="1064" y="157"/>
                  </a:lnTo>
                  <a:lnTo>
                    <a:pt x="1072" y="159"/>
                  </a:lnTo>
                  <a:lnTo>
                    <a:pt x="1082" y="162"/>
                  </a:lnTo>
                  <a:lnTo>
                    <a:pt x="1090" y="164"/>
                  </a:lnTo>
                  <a:lnTo>
                    <a:pt x="1100" y="167"/>
                  </a:lnTo>
                  <a:lnTo>
                    <a:pt x="1111" y="171"/>
                  </a:lnTo>
                  <a:lnTo>
                    <a:pt x="1120" y="174"/>
                  </a:lnTo>
                  <a:lnTo>
                    <a:pt x="1131" y="177"/>
                  </a:lnTo>
                  <a:lnTo>
                    <a:pt x="1141" y="180"/>
                  </a:lnTo>
                  <a:lnTo>
                    <a:pt x="1153" y="183"/>
                  </a:lnTo>
                  <a:lnTo>
                    <a:pt x="1165" y="186"/>
                  </a:lnTo>
                  <a:lnTo>
                    <a:pt x="1176" y="191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88" name="Freeform 5767"/>
            <p:cNvSpPr>
              <a:spLocks/>
            </p:cNvSpPr>
            <p:nvPr/>
          </p:nvSpPr>
          <p:spPr bwMode="auto">
            <a:xfrm>
              <a:off x="3484" y="3562"/>
              <a:ext cx="435" cy="106"/>
            </a:xfrm>
            <a:custGeom>
              <a:avLst/>
              <a:gdLst>
                <a:gd name="T0" fmla="*/ 9 w 1662"/>
                <a:gd name="T1" fmla="*/ 4 h 407"/>
                <a:gd name="T2" fmla="*/ 19 w 1662"/>
                <a:gd name="T3" fmla="*/ 8 h 407"/>
                <a:gd name="T4" fmla="*/ 29 w 1662"/>
                <a:gd name="T5" fmla="*/ 11 h 407"/>
                <a:gd name="T6" fmla="*/ 40 w 1662"/>
                <a:gd name="T7" fmla="*/ 14 h 407"/>
                <a:gd name="T8" fmla="*/ 51 w 1662"/>
                <a:gd name="T9" fmla="*/ 17 h 407"/>
                <a:gd name="T10" fmla="*/ 63 w 1662"/>
                <a:gd name="T11" fmla="*/ 20 h 407"/>
                <a:gd name="T12" fmla="*/ 87 w 1662"/>
                <a:gd name="T13" fmla="*/ 24 h 407"/>
                <a:gd name="T14" fmla="*/ 111 w 1662"/>
                <a:gd name="T15" fmla="*/ 29 h 407"/>
                <a:gd name="T16" fmla="*/ 132 w 1662"/>
                <a:gd name="T17" fmla="*/ 33 h 407"/>
                <a:gd name="T18" fmla="*/ 144 w 1662"/>
                <a:gd name="T19" fmla="*/ 36 h 407"/>
                <a:gd name="T20" fmla="*/ 156 w 1662"/>
                <a:gd name="T21" fmla="*/ 40 h 407"/>
                <a:gd name="T22" fmla="*/ 168 w 1662"/>
                <a:gd name="T23" fmla="*/ 44 h 407"/>
                <a:gd name="T24" fmla="*/ 179 w 1662"/>
                <a:gd name="T25" fmla="*/ 49 h 407"/>
                <a:gd name="T26" fmla="*/ 185 w 1662"/>
                <a:gd name="T27" fmla="*/ 52 h 407"/>
                <a:gd name="T28" fmla="*/ 192 w 1662"/>
                <a:gd name="T29" fmla="*/ 54 h 407"/>
                <a:gd name="T30" fmla="*/ 200 w 1662"/>
                <a:gd name="T31" fmla="*/ 57 h 407"/>
                <a:gd name="T32" fmla="*/ 210 w 1662"/>
                <a:gd name="T33" fmla="*/ 60 h 407"/>
                <a:gd name="T34" fmla="*/ 215 w 1662"/>
                <a:gd name="T35" fmla="*/ 61 h 407"/>
                <a:gd name="T36" fmla="*/ 221 w 1662"/>
                <a:gd name="T37" fmla="*/ 63 h 407"/>
                <a:gd name="T38" fmla="*/ 228 w 1662"/>
                <a:gd name="T39" fmla="*/ 64 h 407"/>
                <a:gd name="T40" fmla="*/ 234 w 1662"/>
                <a:gd name="T41" fmla="*/ 65 h 407"/>
                <a:gd name="T42" fmla="*/ 242 w 1662"/>
                <a:gd name="T43" fmla="*/ 66 h 407"/>
                <a:gd name="T44" fmla="*/ 250 w 1662"/>
                <a:gd name="T45" fmla="*/ 68 h 407"/>
                <a:gd name="T46" fmla="*/ 259 w 1662"/>
                <a:gd name="T47" fmla="*/ 69 h 407"/>
                <a:gd name="T48" fmla="*/ 268 w 1662"/>
                <a:gd name="T49" fmla="*/ 70 h 407"/>
                <a:gd name="T50" fmla="*/ 275 w 1662"/>
                <a:gd name="T51" fmla="*/ 71 h 407"/>
                <a:gd name="T52" fmla="*/ 280 w 1662"/>
                <a:gd name="T53" fmla="*/ 72 h 407"/>
                <a:gd name="T54" fmla="*/ 287 w 1662"/>
                <a:gd name="T55" fmla="*/ 72 h 407"/>
                <a:gd name="T56" fmla="*/ 294 w 1662"/>
                <a:gd name="T57" fmla="*/ 73 h 407"/>
                <a:gd name="T58" fmla="*/ 303 w 1662"/>
                <a:gd name="T59" fmla="*/ 75 h 407"/>
                <a:gd name="T60" fmla="*/ 312 w 1662"/>
                <a:gd name="T61" fmla="*/ 77 h 407"/>
                <a:gd name="T62" fmla="*/ 322 w 1662"/>
                <a:gd name="T63" fmla="*/ 78 h 407"/>
                <a:gd name="T64" fmla="*/ 328 w 1662"/>
                <a:gd name="T65" fmla="*/ 80 h 407"/>
                <a:gd name="T66" fmla="*/ 334 w 1662"/>
                <a:gd name="T67" fmla="*/ 81 h 407"/>
                <a:gd name="T68" fmla="*/ 342 w 1662"/>
                <a:gd name="T69" fmla="*/ 83 h 407"/>
                <a:gd name="T70" fmla="*/ 349 w 1662"/>
                <a:gd name="T71" fmla="*/ 84 h 407"/>
                <a:gd name="T72" fmla="*/ 357 w 1662"/>
                <a:gd name="T73" fmla="*/ 86 h 407"/>
                <a:gd name="T74" fmla="*/ 366 w 1662"/>
                <a:gd name="T75" fmla="*/ 88 h 407"/>
                <a:gd name="T76" fmla="*/ 375 w 1662"/>
                <a:gd name="T77" fmla="*/ 91 h 407"/>
                <a:gd name="T78" fmla="*/ 385 w 1662"/>
                <a:gd name="T79" fmla="*/ 93 h 407"/>
                <a:gd name="T80" fmla="*/ 395 w 1662"/>
                <a:gd name="T81" fmla="*/ 96 h 407"/>
                <a:gd name="T82" fmla="*/ 406 w 1662"/>
                <a:gd name="T83" fmla="*/ 98 h 407"/>
                <a:gd name="T84" fmla="*/ 418 w 1662"/>
                <a:gd name="T85" fmla="*/ 102 h 407"/>
                <a:gd name="T86" fmla="*/ 431 w 1662"/>
                <a:gd name="T87" fmla="*/ 105 h 40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662" h="407">
                  <a:moveTo>
                    <a:pt x="0" y="0"/>
                  </a:moveTo>
                  <a:lnTo>
                    <a:pt x="24" y="10"/>
                  </a:lnTo>
                  <a:lnTo>
                    <a:pt x="36" y="16"/>
                  </a:lnTo>
                  <a:lnTo>
                    <a:pt x="49" y="20"/>
                  </a:lnTo>
                  <a:lnTo>
                    <a:pt x="61" y="25"/>
                  </a:lnTo>
                  <a:lnTo>
                    <a:pt x="74" y="29"/>
                  </a:lnTo>
                  <a:lnTo>
                    <a:pt x="87" y="35"/>
                  </a:lnTo>
                  <a:lnTo>
                    <a:pt x="100" y="39"/>
                  </a:lnTo>
                  <a:lnTo>
                    <a:pt x="112" y="43"/>
                  </a:lnTo>
                  <a:lnTo>
                    <a:pt x="126" y="47"/>
                  </a:lnTo>
                  <a:lnTo>
                    <a:pt x="139" y="52"/>
                  </a:lnTo>
                  <a:lnTo>
                    <a:pt x="153" y="55"/>
                  </a:lnTo>
                  <a:lnTo>
                    <a:pt x="166" y="59"/>
                  </a:lnTo>
                  <a:lnTo>
                    <a:pt x="181" y="62"/>
                  </a:lnTo>
                  <a:lnTo>
                    <a:pt x="195" y="67"/>
                  </a:lnTo>
                  <a:lnTo>
                    <a:pt x="210" y="70"/>
                  </a:lnTo>
                  <a:lnTo>
                    <a:pt x="225" y="73"/>
                  </a:lnTo>
                  <a:lnTo>
                    <a:pt x="240" y="76"/>
                  </a:lnTo>
                  <a:lnTo>
                    <a:pt x="269" y="81"/>
                  </a:lnTo>
                  <a:lnTo>
                    <a:pt x="300" y="88"/>
                  </a:lnTo>
                  <a:lnTo>
                    <a:pt x="331" y="93"/>
                  </a:lnTo>
                  <a:lnTo>
                    <a:pt x="362" y="98"/>
                  </a:lnTo>
                  <a:lnTo>
                    <a:pt x="393" y="105"/>
                  </a:lnTo>
                  <a:lnTo>
                    <a:pt x="425" y="110"/>
                  </a:lnTo>
                  <a:lnTo>
                    <a:pt x="456" y="116"/>
                  </a:lnTo>
                  <a:lnTo>
                    <a:pt x="488" y="123"/>
                  </a:lnTo>
                  <a:lnTo>
                    <a:pt x="504" y="127"/>
                  </a:lnTo>
                  <a:lnTo>
                    <a:pt x="519" y="130"/>
                  </a:lnTo>
                  <a:lnTo>
                    <a:pt x="535" y="134"/>
                  </a:lnTo>
                  <a:lnTo>
                    <a:pt x="550" y="139"/>
                  </a:lnTo>
                  <a:lnTo>
                    <a:pt x="565" y="143"/>
                  </a:lnTo>
                  <a:lnTo>
                    <a:pt x="580" y="148"/>
                  </a:lnTo>
                  <a:lnTo>
                    <a:pt x="595" y="153"/>
                  </a:lnTo>
                  <a:lnTo>
                    <a:pt x="610" y="158"/>
                  </a:lnTo>
                  <a:lnTo>
                    <a:pt x="625" y="163"/>
                  </a:lnTo>
                  <a:lnTo>
                    <a:pt x="640" y="169"/>
                  </a:lnTo>
                  <a:lnTo>
                    <a:pt x="654" y="176"/>
                  </a:lnTo>
                  <a:lnTo>
                    <a:pt x="668" y="182"/>
                  </a:lnTo>
                  <a:lnTo>
                    <a:pt x="683" y="189"/>
                  </a:lnTo>
                  <a:lnTo>
                    <a:pt x="692" y="192"/>
                  </a:lnTo>
                  <a:lnTo>
                    <a:pt x="699" y="195"/>
                  </a:lnTo>
                  <a:lnTo>
                    <a:pt x="708" y="198"/>
                  </a:lnTo>
                  <a:lnTo>
                    <a:pt x="716" y="202"/>
                  </a:lnTo>
                  <a:lnTo>
                    <a:pt x="726" y="206"/>
                  </a:lnTo>
                  <a:lnTo>
                    <a:pt x="735" y="209"/>
                  </a:lnTo>
                  <a:lnTo>
                    <a:pt x="745" y="213"/>
                  </a:lnTo>
                  <a:lnTo>
                    <a:pt x="755" y="216"/>
                  </a:lnTo>
                  <a:lnTo>
                    <a:pt x="766" y="219"/>
                  </a:lnTo>
                  <a:lnTo>
                    <a:pt x="778" y="224"/>
                  </a:lnTo>
                  <a:lnTo>
                    <a:pt x="789" y="227"/>
                  </a:lnTo>
                  <a:lnTo>
                    <a:pt x="803" y="230"/>
                  </a:lnTo>
                  <a:lnTo>
                    <a:pt x="809" y="232"/>
                  </a:lnTo>
                  <a:lnTo>
                    <a:pt x="816" y="233"/>
                  </a:lnTo>
                  <a:lnTo>
                    <a:pt x="823" y="235"/>
                  </a:lnTo>
                  <a:lnTo>
                    <a:pt x="831" y="237"/>
                  </a:lnTo>
                  <a:lnTo>
                    <a:pt x="838" y="238"/>
                  </a:lnTo>
                  <a:lnTo>
                    <a:pt x="845" y="241"/>
                  </a:lnTo>
                  <a:lnTo>
                    <a:pt x="853" y="242"/>
                  </a:lnTo>
                  <a:lnTo>
                    <a:pt x="861" y="244"/>
                  </a:lnTo>
                  <a:lnTo>
                    <a:pt x="870" y="246"/>
                  </a:lnTo>
                  <a:lnTo>
                    <a:pt x="878" y="247"/>
                  </a:lnTo>
                  <a:lnTo>
                    <a:pt x="887" y="249"/>
                  </a:lnTo>
                  <a:lnTo>
                    <a:pt x="895" y="250"/>
                  </a:lnTo>
                  <a:lnTo>
                    <a:pt x="905" y="252"/>
                  </a:lnTo>
                  <a:lnTo>
                    <a:pt x="914" y="253"/>
                  </a:lnTo>
                  <a:lnTo>
                    <a:pt x="924" y="255"/>
                  </a:lnTo>
                  <a:lnTo>
                    <a:pt x="935" y="256"/>
                  </a:lnTo>
                  <a:lnTo>
                    <a:pt x="944" y="259"/>
                  </a:lnTo>
                  <a:lnTo>
                    <a:pt x="955" y="260"/>
                  </a:lnTo>
                  <a:lnTo>
                    <a:pt x="965" y="261"/>
                  </a:lnTo>
                  <a:lnTo>
                    <a:pt x="977" y="263"/>
                  </a:lnTo>
                  <a:lnTo>
                    <a:pt x="988" y="264"/>
                  </a:lnTo>
                  <a:lnTo>
                    <a:pt x="999" y="266"/>
                  </a:lnTo>
                  <a:lnTo>
                    <a:pt x="1012" y="267"/>
                  </a:lnTo>
                  <a:lnTo>
                    <a:pt x="1024" y="268"/>
                  </a:lnTo>
                  <a:lnTo>
                    <a:pt x="1036" y="270"/>
                  </a:lnTo>
                  <a:lnTo>
                    <a:pt x="1043" y="270"/>
                  </a:lnTo>
                  <a:lnTo>
                    <a:pt x="1050" y="271"/>
                  </a:lnTo>
                  <a:lnTo>
                    <a:pt x="1057" y="272"/>
                  </a:lnTo>
                  <a:lnTo>
                    <a:pt x="1064" y="273"/>
                  </a:lnTo>
                  <a:lnTo>
                    <a:pt x="1071" y="275"/>
                  </a:lnTo>
                  <a:lnTo>
                    <a:pt x="1079" y="276"/>
                  </a:lnTo>
                  <a:lnTo>
                    <a:pt x="1087" y="277"/>
                  </a:lnTo>
                  <a:lnTo>
                    <a:pt x="1096" y="278"/>
                  </a:lnTo>
                  <a:lnTo>
                    <a:pt x="1104" y="279"/>
                  </a:lnTo>
                  <a:lnTo>
                    <a:pt x="1114" y="280"/>
                  </a:lnTo>
                  <a:lnTo>
                    <a:pt x="1123" y="282"/>
                  </a:lnTo>
                  <a:lnTo>
                    <a:pt x="1134" y="283"/>
                  </a:lnTo>
                  <a:lnTo>
                    <a:pt x="1145" y="285"/>
                  </a:lnTo>
                  <a:lnTo>
                    <a:pt x="1156" y="287"/>
                  </a:lnTo>
                  <a:lnTo>
                    <a:pt x="1168" y="289"/>
                  </a:lnTo>
                  <a:lnTo>
                    <a:pt x="1181" y="291"/>
                  </a:lnTo>
                  <a:lnTo>
                    <a:pt x="1193" y="295"/>
                  </a:lnTo>
                  <a:lnTo>
                    <a:pt x="1207" y="297"/>
                  </a:lnTo>
                  <a:lnTo>
                    <a:pt x="1222" y="300"/>
                  </a:lnTo>
                  <a:lnTo>
                    <a:pt x="1230" y="301"/>
                  </a:lnTo>
                  <a:lnTo>
                    <a:pt x="1237" y="303"/>
                  </a:lnTo>
                  <a:lnTo>
                    <a:pt x="1244" y="304"/>
                  </a:lnTo>
                  <a:lnTo>
                    <a:pt x="1253" y="306"/>
                  </a:lnTo>
                  <a:lnTo>
                    <a:pt x="1261" y="308"/>
                  </a:lnTo>
                  <a:lnTo>
                    <a:pt x="1270" y="310"/>
                  </a:lnTo>
                  <a:lnTo>
                    <a:pt x="1278" y="312"/>
                  </a:lnTo>
                  <a:lnTo>
                    <a:pt x="1287" y="314"/>
                  </a:lnTo>
                  <a:lnTo>
                    <a:pt x="1295" y="316"/>
                  </a:lnTo>
                  <a:lnTo>
                    <a:pt x="1305" y="318"/>
                  </a:lnTo>
                  <a:lnTo>
                    <a:pt x="1314" y="320"/>
                  </a:lnTo>
                  <a:lnTo>
                    <a:pt x="1324" y="322"/>
                  </a:lnTo>
                  <a:lnTo>
                    <a:pt x="1334" y="324"/>
                  </a:lnTo>
                  <a:lnTo>
                    <a:pt x="1344" y="327"/>
                  </a:lnTo>
                  <a:lnTo>
                    <a:pt x="1355" y="330"/>
                  </a:lnTo>
                  <a:lnTo>
                    <a:pt x="1365" y="332"/>
                  </a:lnTo>
                  <a:lnTo>
                    <a:pt x="1376" y="334"/>
                  </a:lnTo>
                  <a:lnTo>
                    <a:pt x="1387" y="337"/>
                  </a:lnTo>
                  <a:lnTo>
                    <a:pt x="1398" y="339"/>
                  </a:lnTo>
                  <a:lnTo>
                    <a:pt x="1410" y="342"/>
                  </a:lnTo>
                  <a:lnTo>
                    <a:pt x="1422" y="346"/>
                  </a:lnTo>
                  <a:lnTo>
                    <a:pt x="1433" y="349"/>
                  </a:lnTo>
                  <a:lnTo>
                    <a:pt x="1445" y="351"/>
                  </a:lnTo>
                  <a:lnTo>
                    <a:pt x="1458" y="354"/>
                  </a:lnTo>
                  <a:lnTo>
                    <a:pt x="1470" y="357"/>
                  </a:lnTo>
                  <a:lnTo>
                    <a:pt x="1484" y="362"/>
                  </a:lnTo>
                  <a:lnTo>
                    <a:pt x="1497" y="365"/>
                  </a:lnTo>
                  <a:lnTo>
                    <a:pt x="1511" y="368"/>
                  </a:lnTo>
                  <a:lnTo>
                    <a:pt x="1525" y="371"/>
                  </a:lnTo>
                  <a:lnTo>
                    <a:pt x="1538" y="375"/>
                  </a:lnTo>
                  <a:lnTo>
                    <a:pt x="1553" y="378"/>
                  </a:lnTo>
                  <a:lnTo>
                    <a:pt x="1568" y="383"/>
                  </a:lnTo>
                  <a:lnTo>
                    <a:pt x="1583" y="387"/>
                  </a:lnTo>
                  <a:lnTo>
                    <a:pt x="1598" y="390"/>
                  </a:lnTo>
                  <a:lnTo>
                    <a:pt x="1614" y="394"/>
                  </a:lnTo>
                  <a:lnTo>
                    <a:pt x="1630" y="399"/>
                  </a:lnTo>
                  <a:lnTo>
                    <a:pt x="1645" y="403"/>
                  </a:lnTo>
                  <a:lnTo>
                    <a:pt x="1662" y="407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89" name="Freeform 5768"/>
            <p:cNvSpPr>
              <a:spLocks/>
            </p:cNvSpPr>
            <p:nvPr/>
          </p:nvSpPr>
          <p:spPr bwMode="auto">
            <a:xfrm>
              <a:off x="3363" y="3562"/>
              <a:ext cx="415" cy="106"/>
            </a:xfrm>
            <a:custGeom>
              <a:avLst/>
              <a:gdLst>
                <a:gd name="T0" fmla="*/ 2 w 1590"/>
                <a:gd name="T1" fmla="*/ 1 h 407"/>
                <a:gd name="T2" fmla="*/ 5 w 1590"/>
                <a:gd name="T3" fmla="*/ 2 h 407"/>
                <a:gd name="T4" fmla="*/ 8 w 1590"/>
                <a:gd name="T5" fmla="*/ 4 h 407"/>
                <a:gd name="T6" fmla="*/ 10 w 1590"/>
                <a:gd name="T7" fmla="*/ 5 h 407"/>
                <a:gd name="T8" fmla="*/ 13 w 1590"/>
                <a:gd name="T9" fmla="*/ 6 h 407"/>
                <a:gd name="T10" fmla="*/ 16 w 1590"/>
                <a:gd name="T11" fmla="*/ 8 h 407"/>
                <a:gd name="T12" fmla="*/ 20 w 1590"/>
                <a:gd name="T13" fmla="*/ 9 h 407"/>
                <a:gd name="T14" fmla="*/ 24 w 1590"/>
                <a:gd name="T15" fmla="*/ 11 h 407"/>
                <a:gd name="T16" fmla="*/ 27 w 1590"/>
                <a:gd name="T17" fmla="*/ 12 h 407"/>
                <a:gd name="T18" fmla="*/ 34 w 1590"/>
                <a:gd name="T19" fmla="*/ 15 h 407"/>
                <a:gd name="T20" fmla="*/ 47 w 1590"/>
                <a:gd name="T21" fmla="*/ 20 h 407"/>
                <a:gd name="T22" fmla="*/ 61 w 1590"/>
                <a:gd name="T23" fmla="*/ 26 h 407"/>
                <a:gd name="T24" fmla="*/ 67 w 1590"/>
                <a:gd name="T25" fmla="*/ 29 h 407"/>
                <a:gd name="T26" fmla="*/ 74 w 1590"/>
                <a:gd name="T27" fmla="*/ 32 h 407"/>
                <a:gd name="T28" fmla="*/ 82 w 1590"/>
                <a:gd name="T29" fmla="*/ 34 h 407"/>
                <a:gd name="T30" fmla="*/ 90 w 1590"/>
                <a:gd name="T31" fmla="*/ 37 h 407"/>
                <a:gd name="T32" fmla="*/ 98 w 1590"/>
                <a:gd name="T33" fmla="*/ 39 h 407"/>
                <a:gd name="T34" fmla="*/ 106 w 1590"/>
                <a:gd name="T35" fmla="*/ 41 h 407"/>
                <a:gd name="T36" fmla="*/ 115 w 1590"/>
                <a:gd name="T37" fmla="*/ 43 h 407"/>
                <a:gd name="T38" fmla="*/ 134 w 1590"/>
                <a:gd name="T39" fmla="*/ 46 h 407"/>
                <a:gd name="T40" fmla="*/ 147 w 1590"/>
                <a:gd name="T41" fmla="*/ 49 h 407"/>
                <a:gd name="T42" fmla="*/ 156 w 1590"/>
                <a:gd name="T43" fmla="*/ 51 h 407"/>
                <a:gd name="T44" fmla="*/ 165 w 1590"/>
                <a:gd name="T45" fmla="*/ 53 h 407"/>
                <a:gd name="T46" fmla="*/ 174 w 1590"/>
                <a:gd name="T47" fmla="*/ 55 h 407"/>
                <a:gd name="T48" fmla="*/ 183 w 1590"/>
                <a:gd name="T49" fmla="*/ 58 h 407"/>
                <a:gd name="T50" fmla="*/ 193 w 1590"/>
                <a:gd name="T51" fmla="*/ 60 h 407"/>
                <a:gd name="T52" fmla="*/ 198 w 1590"/>
                <a:gd name="T53" fmla="*/ 62 h 407"/>
                <a:gd name="T54" fmla="*/ 203 w 1590"/>
                <a:gd name="T55" fmla="*/ 63 h 407"/>
                <a:gd name="T56" fmla="*/ 209 w 1590"/>
                <a:gd name="T57" fmla="*/ 65 h 407"/>
                <a:gd name="T58" fmla="*/ 215 w 1590"/>
                <a:gd name="T59" fmla="*/ 66 h 407"/>
                <a:gd name="T60" fmla="*/ 221 w 1590"/>
                <a:gd name="T61" fmla="*/ 68 h 407"/>
                <a:gd name="T62" fmla="*/ 227 w 1590"/>
                <a:gd name="T63" fmla="*/ 69 h 407"/>
                <a:gd name="T64" fmla="*/ 234 w 1590"/>
                <a:gd name="T65" fmla="*/ 71 h 407"/>
                <a:gd name="T66" fmla="*/ 241 w 1590"/>
                <a:gd name="T67" fmla="*/ 72 h 407"/>
                <a:gd name="T68" fmla="*/ 245 w 1590"/>
                <a:gd name="T69" fmla="*/ 73 h 407"/>
                <a:gd name="T70" fmla="*/ 249 w 1590"/>
                <a:gd name="T71" fmla="*/ 74 h 407"/>
                <a:gd name="T72" fmla="*/ 253 w 1590"/>
                <a:gd name="T73" fmla="*/ 75 h 407"/>
                <a:gd name="T74" fmla="*/ 258 w 1590"/>
                <a:gd name="T75" fmla="*/ 76 h 407"/>
                <a:gd name="T76" fmla="*/ 263 w 1590"/>
                <a:gd name="T77" fmla="*/ 77 h 407"/>
                <a:gd name="T78" fmla="*/ 269 w 1590"/>
                <a:gd name="T79" fmla="*/ 78 h 407"/>
                <a:gd name="T80" fmla="*/ 276 w 1590"/>
                <a:gd name="T81" fmla="*/ 79 h 407"/>
                <a:gd name="T82" fmla="*/ 279 w 1590"/>
                <a:gd name="T83" fmla="*/ 80 h 407"/>
                <a:gd name="T84" fmla="*/ 283 w 1590"/>
                <a:gd name="T85" fmla="*/ 81 h 407"/>
                <a:gd name="T86" fmla="*/ 287 w 1590"/>
                <a:gd name="T87" fmla="*/ 82 h 407"/>
                <a:gd name="T88" fmla="*/ 291 w 1590"/>
                <a:gd name="T89" fmla="*/ 83 h 407"/>
                <a:gd name="T90" fmla="*/ 295 w 1590"/>
                <a:gd name="T91" fmla="*/ 83 h 407"/>
                <a:gd name="T92" fmla="*/ 300 w 1590"/>
                <a:gd name="T93" fmla="*/ 84 h 407"/>
                <a:gd name="T94" fmla="*/ 305 w 1590"/>
                <a:gd name="T95" fmla="*/ 85 h 407"/>
                <a:gd name="T96" fmla="*/ 310 w 1590"/>
                <a:gd name="T97" fmla="*/ 86 h 407"/>
                <a:gd name="T98" fmla="*/ 316 w 1590"/>
                <a:gd name="T99" fmla="*/ 87 h 407"/>
                <a:gd name="T100" fmla="*/ 321 w 1590"/>
                <a:gd name="T101" fmla="*/ 88 h 407"/>
                <a:gd name="T102" fmla="*/ 327 w 1590"/>
                <a:gd name="T103" fmla="*/ 89 h 407"/>
                <a:gd name="T104" fmla="*/ 333 w 1590"/>
                <a:gd name="T105" fmla="*/ 91 h 407"/>
                <a:gd name="T106" fmla="*/ 340 w 1590"/>
                <a:gd name="T107" fmla="*/ 92 h 407"/>
                <a:gd name="T108" fmla="*/ 347 w 1590"/>
                <a:gd name="T109" fmla="*/ 93 h 407"/>
                <a:gd name="T110" fmla="*/ 354 w 1590"/>
                <a:gd name="T111" fmla="*/ 95 h 407"/>
                <a:gd name="T112" fmla="*/ 362 w 1590"/>
                <a:gd name="T113" fmla="*/ 96 h 407"/>
                <a:gd name="T114" fmla="*/ 370 w 1590"/>
                <a:gd name="T115" fmla="*/ 97 h 407"/>
                <a:gd name="T116" fmla="*/ 378 w 1590"/>
                <a:gd name="T117" fmla="*/ 99 h 407"/>
                <a:gd name="T118" fmla="*/ 387 w 1590"/>
                <a:gd name="T119" fmla="*/ 101 h 407"/>
                <a:gd name="T120" fmla="*/ 395 w 1590"/>
                <a:gd name="T121" fmla="*/ 102 h 407"/>
                <a:gd name="T122" fmla="*/ 405 w 1590"/>
                <a:gd name="T123" fmla="*/ 104 h 407"/>
                <a:gd name="T124" fmla="*/ 415 w 1590"/>
                <a:gd name="T125" fmla="*/ 106 h 40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590" h="407">
                  <a:moveTo>
                    <a:pt x="0" y="0"/>
                  </a:moveTo>
                  <a:lnTo>
                    <a:pt x="7" y="4"/>
                  </a:lnTo>
                  <a:lnTo>
                    <a:pt x="12" y="6"/>
                  </a:lnTo>
                  <a:lnTo>
                    <a:pt x="18" y="9"/>
                  </a:lnTo>
                  <a:lnTo>
                    <a:pt x="24" y="12"/>
                  </a:lnTo>
                  <a:lnTo>
                    <a:pt x="29" y="15"/>
                  </a:lnTo>
                  <a:lnTo>
                    <a:pt x="34" y="18"/>
                  </a:lnTo>
                  <a:lnTo>
                    <a:pt x="38" y="20"/>
                  </a:lnTo>
                  <a:lnTo>
                    <a:pt x="44" y="22"/>
                  </a:lnTo>
                  <a:lnTo>
                    <a:pt x="48" y="24"/>
                  </a:lnTo>
                  <a:lnTo>
                    <a:pt x="53" y="26"/>
                  </a:lnTo>
                  <a:lnTo>
                    <a:pt x="62" y="29"/>
                  </a:lnTo>
                  <a:lnTo>
                    <a:pt x="69" y="33"/>
                  </a:lnTo>
                  <a:lnTo>
                    <a:pt x="77" y="36"/>
                  </a:lnTo>
                  <a:lnTo>
                    <a:pt x="84" y="39"/>
                  </a:lnTo>
                  <a:lnTo>
                    <a:pt x="91" y="41"/>
                  </a:lnTo>
                  <a:lnTo>
                    <a:pt x="98" y="43"/>
                  </a:lnTo>
                  <a:lnTo>
                    <a:pt x="104" y="46"/>
                  </a:lnTo>
                  <a:lnTo>
                    <a:pt x="117" y="51"/>
                  </a:lnTo>
                  <a:lnTo>
                    <a:pt x="130" y="56"/>
                  </a:lnTo>
                  <a:lnTo>
                    <a:pt x="155" y="67"/>
                  </a:lnTo>
                  <a:lnTo>
                    <a:pt x="181" y="77"/>
                  </a:lnTo>
                  <a:lnTo>
                    <a:pt x="206" y="89"/>
                  </a:lnTo>
                  <a:lnTo>
                    <a:pt x="232" y="101"/>
                  </a:lnTo>
                  <a:lnTo>
                    <a:pt x="244" y="106"/>
                  </a:lnTo>
                  <a:lnTo>
                    <a:pt x="258" y="111"/>
                  </a:lnTo>
                  <a:lnTo>
                    <a:pt x="271" y="116"/>
                  </a:lnTo>
                  <a:lnTo>
                    <a:pt x="285" y="122"/>
                  </a:lnTo>
                  <a:lnTo>
                    <a:pt x="299" y="127"/>
                  </a:lnTo>
                  <a:lnTo>
                    <a:pt x="313" y="132"/>
                  </a:lnTo>
                  <a:lnTo>
                    <a:pt x="328" y="137"/>
                  </a:lnTo>
                  <a:lnTo>
                    <a:pt x="343" y="142"/>
                  </a:lnTo>
                  <a:lnTo>
                    <a:pt x="359" y="146"/>
                  </a:lnTo>
                  <a:lnTo>
                    <a:pt x="375" y="150"/>
                  </a:lnTo>
                  <a:lnTo>
                    <a:pt x="392" y="154"/>
                  </a:lnTo>
                  <a:lnTo>
                    <a:pt x="408" y="158"/>
                  </a:lnTo>
                  <a:lnTo>
                    <a:pt x="425" y="161"/>
                  </a:lnTo>
                  <a:lnTo>
                    <a:pt x="442" y="164"/>
                  </a:lnTo>
                  <a:lnTo>
                    <a:pt x="477" y="171"/>
                  </a:lnTo>
                  <a:lnTo>
                    <a:pt x="512" y="177"/>
                  </a:lnTo>
                  <a:lnTo>
                    <a:pt x="547" y="183"/>
                  </a:lnTo>
                  <a:lnTo>
                    <a:pt x="565" y="188"/>
                  </a:lnTo>
                  <a:lnTo>
                    <a:pt x="582" y="191"/>
                  </a:lnTo>
                  <a:lnTo>
                    <a:pt x="599" y="195"/>
                  </a:lnTo>
                  <a:lnTo>
                    <a:pt x="616" y="198"/>
                  </a:lnTo>
                  <a:lnTo>
                    <a:pt x="633" y="202"/>
                  </a:lnTo>
                  <a:lnTo>
                    <a:pt x="650" y="208"/>
                  </a:lnTo>
                  <a:lnTo>
                    <a:pt x="668" y="212"/>
                  </a:lnTo>
                  <a:lnTo>
                    <a:pt x="685" y="216"/>
                  </a:lnTo>
                  <a:lnTo>
                    <a:pt x="703" y="221"/>
                  </a:lnTo>
                  <a:lnTo>
                    <a:pt x="721" y="227"/>
                  </a:lnTo>
                  <a:lnTo>
                    <a:pt x="740" y="232"/>
                  </a:lnTo>
                  <a:lnTo>
                    <a:pt x="749" y="234"/>
                  </a:lnTo>
                  <a:lnTo>
                    <a:pt x="759" y="237"/>
                  </a:lnTo>
                  <a:lnTo>
                    <a:pt x="769" y="240"/>
                  </a:lnTo>
                  <a:lnTo>
                    <a:pt x="779" y="243"/>
                  </a:lnTo>
                  <a:lnTo>
                    <a:pt x="790" y="245"/>
                  </a:lnTo>
                  <a:lnTo>
                    <a:pt x="800" y="248"/>
                  </a:lnTo>
                  <a:lnTo>
                    <a:pt x="811" y="251"/>
                  </a:lnTo>
                  <a:lnTo>
                    <a:pt x="823" y="253"/>
                  </a:lnTo>
                  <a:lnTo>
                    <a:pt x="834" y="256"/>
                  </a:lnTo>
                  <a:lnTo>
                    <a:pt x="846" y="260"/>
                  </a:lnTo>
                  <a:lnTo>
                    <a:pt x="858" y="263"/>
                  </a:lnTo>
                  <a:lnTo>
                    <a:pt x="870" y="266"/>
                  </a:lnTo>
                  <a:lnTo>
                    <a:pt x="883" y="268"/>
                  </a:lnTo>
                  <a:lnTo>
                    <a:pt x="896" y="271"/>
                  </a:lnTo>
                  <a:lnTo>
                    <a:pt x="910" y="275"/>
                  </a:lnTo>
                  <a:lnTo>
                    <a:pt x="923" y="278"/>
                  </a:lnTo>
                  <a:lnTo>
                    <a:pt x="930" y="280"/>
                  </a:lnTo>
                  <a:lnTo>
                    <a:pt x="937" y="281"/>
                  </a:lnTo>
                  <a:lnTo>
                    <a:pt x="945" y="283"/>
                  </a:lnTo>
                  <a:lnTo>
                    <a:pt x="953" y="284"/>
                  </a:lnTo>
                  <a:lnTo>
                    <a:pt x="960" y="286"/>
                  </a:lnTo>
                  <a:lnTo>
                    <a:pt x="969" y="287"/>
                  </a:lnTo>
                  <a:lnTo>
                    <a:pt x="978" y="289"/>
                  </a:lnTo>
                  <a:lnTo>
                    <a:pt x="988" y="291"/>
                  </a:lnTo>
                  <a:lnTo>
                    <a:pt x="998" y="294"/>
                  </a:lnTo>
                  <a:lnTo>
                    <a:pt x="1008" y="296"/>
                  </a:lnTo>
                  <a:lnTo>
                    <a:pt x="1019" y="298"/>
                  </a:lnTo>
                  <a:lnTo>
                    <a:pt x="1030" y="300"/>
                  </a:lnTo>
                  <a:lnTo>
                    <a:pt x="1043" y="302"/>
                  </a:lnTo>
                  <a:lnTo>
                    <a:pt x="1056" y="305"/>
                  </a:lnTo>
                  <a:lnTo>
                    <a:pt x="1062" y="306"/>
                  </a:lnTo>
                  <a:lnTo>
                    <a:pt x="1069" y="307"/>
                  </a:lnTo>
                  <a:lnTo>
                    <a:pt x="1076" y="310"/>
                  </a:lnTo>
                  <a:lnTo>
                    <a:pt x="1084" y="311"/>
                  </a:lnTo>
                  <a:lnTo>
                    <a:pt x="1091" y="312"/>
                  </a:lnTo>
                  <a:lnTo>
                    <a:pt x="1098" y="314"/>
                  </a:lnTo>
                  <a:lnTo>
                    <a:pt x="1107" y="315"/>
                  </a:lnTo>
                  <a:lnTo>
                    <a:pt x="1114" y="317"/>
                  </a:lnTo>
                  <a:lnTo>
                    <a:pt x="1123" y="318"/>
                  </a:lnTo>
                  <a:lnTo>
                    <a:pt x="1131" y="320"/>
                  </a:lnTo>
                  <a:lnTo>
                    <a:pt x="1140" y="321"/>
                  </a:lnTo>
                  <a:lnTo>
                    <a:pt x="1149" y="323"/>
                  </a:lnTo>
                  <a:lnTo>
                    <a:pt x="1159" y="325"/>
                  </a:lnTo>
                  <a:lnTo>
                    <a:pt x="1167" y="327"/>
                  </a:lnTo>
                  <a:lnTo>
                    <a:pt x="1178" y="329"/>
                  </a:lnTo>
                  <a:lnTo>
                    <a:pt x="1187" y="331"/>
                  </a:lnTo>
                  <a:lnTo>
                    <a:pt x="1198" y="333"/>
                  </a:lnTo>
                  <a:lnTo>
                    <a:pt x="1209" y="335"/>
                  </a:lnTo>
                  <a:lnTo>
                    <a:pt x="1219" y="337"/>
                  </a:lnTo>
                  <a:lnTo>
                    <a:pt x="1230" y="339"/>
                  </a:lnTo>
                  <a:lnTo>
                    <a:pt x="1242" y="341"/>
                  </a:lnTo>
                  <a:lnTo>
                    <a:pt x="1253" y="343"/>
                  </a:lnTo>
                  <a:lnTo>
                    <a:pt x="1265" y="346"/>
                  </a:lnTo>
                  <a:lnTo>
                    <a:pt x="1277" y="348"/>
                  </a:lnTo>
                  <a:lnTo>
                    <a:pt x="1289" y="350"/>
                  </a:lnTo>
                  <a:lnTo>
                    <a:pt x="1302" y="353"/>
                  </a:lnTo>
                  <a:lnTo>
                    <a:pt x="1315" y="355"/>
                  </a:lnTo>
                  <a:lnTo>
                    <a:pt x="1329" y="357"/>
                  </a:lnTo>
                  <a:lnTo>
                    <a:pt x="1342" y="360"/>
                  </a:lnTo>
                  <a:lnTo>
                    <a:pt x="1356" y="363"/>
                  </a:lnTo>
                  <a:lnTo>
                    <a:pt x="1371" y="366"/>
                  </a:lnTo>
                  <a:lnTo>
                    <a:pt x="1386" y="369"/>
                  </a:lnTo>
                  <a:lnTo>
                    <a:pt x="1401" y="371"/>
                  </a:lnTo>
                  <a:lnTo>
                    <a:pt x="1416" y="374"/>
                  </a:lnTo>
                  <a:lnTo>
                    <a:pt x="1432" y="377"/>
                  </a:lnTo>
                  <a:lnTo>
                    <a:pt x="1447" y="381"/>
                  </a:lnTo>
                  <a:lnTo>
                    <a:pt x="1464" y="384"/>
                  </a:lnTo>
                  <a:lnTo>
                    <a:pt x="1481" y="387"/>
                  </a:lnTo>
                  <a:lnTo>
                    <a:pt x="1498" y="390"/>
                  </a:lnTo>
                  <a:lnTo>
                    <a:pt x="1515" y="393"/>
                  </a:lnTo>
                  <a:lnTo>
                    <a:pt x="1533" y="397"/>
                  </a:lnTo>
                  <a:lnTo>
                    <a:pt x="1551" y="401"/>
                  </a:lnTo>
                  <a:lnTo>
                    <a:pt x="1571" y="404"/>
                  </a:lnTo>
                  <a:lnTo>
                    <a:pt x="1590" y="407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90" name="Line 5769"/>
            <p:cNvSpPr>
              <a:spLocks noChangeShapeType="1"/>
            </p:cNvSpPr>
            <p:nvPr/>
          </p:nvSpPr>
          <p:spPr bwMode="auto">
            <a:xfrm>
              <a:off x="3725" y="3688"/>
              <a:ext cx="0" cy="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91" name="Freeform 5770"/>
            <p:cNvSpPr>
              <a:spLocks/>
            </p:cNvSpPr>
            <p:nvPr/>
          </p:nvSpPr>
          <p:spPr bwMode="auto">
            <a:xfrm>
              <a:off x="3716" y="3668"/>
              <a:ext cx="203" cy="104"/>
            </a:xfrm>
            <a:custGeom>
              <a:avLst/>
              <a:gdLst>
                <a:gd name="T0" fmla="*/ 203 w 777"/>
                <a:gd name="T1" fmla="*/ 2 h 398"/>
                <a:gd name="T2" fmla="*/ 203 w 777"/>
                <a:gd name="T3" fmla="*/ 6 h 398"/>
                <a:gd name="T4" fmla="*/ 202 w 777"/>
                <a:gd name="T5" fmla="*/ 9 h 398"/>
                <a:gd name="T6" fmla="*/ 201 w 777"/>
                <a:gd name="T7" fmla="*/ 13 h 398"/>
                <a:gd name="T8" fmla="*/ 200 w 777"/>
                <a:gd name="T9" fmla="*/ 16 h 398"/>
                <a:gd name="T10" fmla="*/ 199 w 777"/>
                <a:gd name="T11" fmla="*/ 19 h 398"/>
                <a:gd name="T12" fmla="*/ 198 w 777"/>
                <a:gd name="T13" fmla="*/ 21 h 398"/>
                <a:gd name="T14" fmla="*/ 196 w 777"/>
                <a:gd name="T15" fmla="*/ 24 h 398"/>
                <a:gd name="T16" fmla="*/ 194 w 777"/>
                <a:gd name="T17" fmla="*/ 27 h 398"/>
                <a:gd name="T18" fmla="*/ 192 w 777"/>
                <a:gd name="T19" fmla="*/ 29 h 398"/>
                <a:gd name="T20" fmla="*/ 188 w 777"/>
                <a:gd name="T21" fmla="*/ 32 h 398"/>
                <a:gd name="T22" fmla="*/ 183 w 777"/>
                <a:gd name="T23" fmla="*/ 37 h 398"/>
                <a:gd name="T24" fmla="*/ 178 w 777"/>
                <a:gd name="T25" fmla="*/ 41 h 398"/>
                <a:gd name="T26" fmla="*/ 172 w 777"/>
                <a:gd name="T27" fmla="*/ 44 h 398"/>
                <a:gd name="T28" fmla="*/ 166 w 777"/>
                <a:gd name="T29" fmla="*/ 47 h 398"/>
                <a:gd name="T30" fmla="*/ 156 w 777"/>
                <a:gd name="T31" fmla="*/ 51 h 398"/>
                <a:gd name="T32" fmla="*/ 144 w 777"/>
                <a:gd name="T33" fmla="*/ 57 h 398"/>
                <a:gd name="T34" fmla="*/ 132 w 777"/>
                <a:gd name="T35" fmla="*/ 63 h 398"/>
                <a:gd name="T36" fmla="*/ 120 w 777"/>
                <a:gd name="T37" fmla="*/ 68 h 398"/>
                <a:gd name="T38" fmla="*/ 108 w 777"/>
                <a:gd name="T39" fmla="*/ 73 h 398"/>
                <a:gd name="T40" fmla="*/ 99 w 777"/>
                <a:gd name="T41" fmla="*/ 77 h 398"/>
                <a:gd name="T42" fmla="*/ 92 w 777"/>
                <a:gd name="T43" fmla="*/ 79 h 398"/>
                <a:gd name="T44" fmla="*/ 86 w 777"/>
                <a:gd name="T45" fmla="*/ 82 h 398"/>
                <a:gd name="T46" fmla="*/ 79 w 777"/>
                <a:gd name="T47" fmla="*/ 84 h 398"/>
                <a:gd name="T48" fmla="*/ 71 w 777"/>
                <a:gd name="T49" fmla="*/ 86 h 398"/>
                <a:gd name="T50" fmla="*/ 63 w 777"/>
                <a:gd name="T51" fmla="*/ 89 h 398"/>
                <a:gd name="T52" fmla="*/ 55 w 777"/>
                <a:gd name="T53" fmla="*/ 91 h 398"/>
                <a:gd name="T54" fmla="*/ 47 w 777"/>
                <a:gd name="T55" fmla="*/ 94 h 398"/>
                <a:gd name="T56" fmla="*/ 37 w 777"/>
                <a:gd name="T57" fmla="*/ 96 h 398"/>
                <a:gd name="T58" fmla="*/ 27 w 777"/>
                <a:gd name="T59" fmla="*/ 98 h 398"/>
                <a:gd name="T60" fmla="*/ 17 w 777"/>
                <a:gd name="T61" fmla="*/ 101 h 398"/>
                <a:gd name="T62" fmla="*/ 6 w 777"/>
                <a:gd name="T63" fmla="*/ 103 h 39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77" h="398">
                  <a:moveTo>
                    <a:pt x="777" y="0"/>
                  </a:moveTo>
                  <a:lnTo>
                    <a:pt x="777" y="8"/>
                  </a:lnTo>
                  <a:lnTo>
                    <a:pt x="776" y="15"/>
                  </a:lnTo>
                  <a:lnTo>
                    <a:pt x="776" y="22"/>
                  </a:lnTo>
                  <a:lnTo>
                    <a:pt x="775" y="29"/>
                  </a:lnTo>
                  <a:lnTo>
                    <a:pt x="774" y="35"/>
                  </a:lnTo>
                  <a:lnTo>
                    <a:pt x="772" y="42"/>
                  </a:lnTo>
                  <a:lnTo>
                    <a:pt x="771" y="48"/>
                  </a:lnTo>
                  <a:lnTo>
                    <a:pt x="769" y="54"/>
                  </a:lnTo>
                  <a:lnTo>
                    <a:pt x="767" y="60"/>
                  </a:lnTo>
                  <a:lnTo>
                    <a:pt x="765" y="66"/>
                  </a:lnTo>
                  <a:lnTo>
                    <a:pt x="762" y="71"/>
                  </a:lnTo>
                  <a:lnTo>
                    <a:pt x="758" y="77"/>
                  </a:lnTo>
                  <a:lnTo>
                    <a:pt x="756" y="82"/>
                  </a:lnTo>
                  <a:lnTo>
                    <a:pt x="753" y="87"/>
                  </a:lnTo>
                  <a:lnTo>
                    <a:pt x="749" y="92"/>
                  </a:lnTo>
                  <a:lnTo>
                    <a:pt x="746" y="98"/>
                  </a:lnTo>
                  <a:lnTo>
                    <a:pt x="742" y="102"/>
                  </a:lnTo>
                  <a:lnTo>
                    <a:pt x="738" y="107"/>
                  </a:lnTo>
                  <a:lnTo>
                    <a:pt x="734" y="112"/>
                  </a:lnTo>
                  <a:lnTo>
                    <a:pt x="730" y="116"/>
                  </a:lnTo>
                  <a:lnTo>
                    <a:pt x="721" y="124"/>
                  </a:lnTo>
                  <a:lnTo>
                    <a:pt x="712" y="133"/>
                  </a:lnTo>
                  <a:lnTo>
                    <a:pt x="701" y="140"/>
                  </a:lnTo>
                  <a:lnTo>
                    <a:pt x="691" y="148"/>
                  </a:lnTo>
                  <a:lnTo>
                    <a:pt x="680" y="155"/>
                  </a:lnTo>
                  <a:lnTo>
                    <a:pt x="669" y="161"/>
                  </a:lnTo>
                  <a:lnTo>
                    <a:pt x="658" y="169"/>
                  </a:lnTo>
                  <a:lnTo>
                    <a:pt x="646" y="174"/>
                  </a:lnTo>
                  <a:lnTo>
                    <a:pt x="634" y="181"/>
                  </a:lnTo>
                  <a:lnTo>
                    <a:pt x="623" y="187"/>
                  </a:lnTo>
                  <a:lnTo>
                    <a:pt x="598" y="197"/>
                  </a:lnTo>
                  <a:lnTo>
                    <a:pt x="575" y="208"/>
                  </a:lnTo>
                  <a:lnTo>
                    <a:pt x="551" y="219"/>
                  </a:lnTo>
                  <a:lnTo>
                    <a:pt x="528" y="229"/>
                  </a:lnTo>
                  <a:lnTo>
                    <a:pt x="506" y="240"/>
                  </a:lnTo>
                  <a:lnTo>
                    <a:pt x="484" y="249"/>
                  </a:lnTo>
                  <a:lnTo>
                    <a:pt x="460" y="260"/>
                  </a:lnTo>
                  <a:lnTo>
                    <a:pt x="438" y="270"/>
                  </a:lnTo>
                  <a:lnTo>
                    <a:pt x="415" y="279"/>
                  </a:lnTo>
                  <a:lnTo>
                    <a:pt x="391" y="289"/>
                  </a:lnTo>
                  <a:lnTo>
                    <a:pt x="378" y="294"/>
                  </a:lnTo>
                  <a:lnTo>
                    <a:pt x="367" y="298"/>
                  </a:lnTo>
                  <a:lnTo>
                    <a:pt x="354" y="304"/>
                  </a:lnTo>
                  <a:lnTo>
                    <a:pt x="341" y="308"/>
                  </a:lnTo>
                  <a:lnTo>
                    <a:pt x="329" y="312"/>
                  </a:lnTo>
                  <a:lnTo>
                    <a:pt x="315" y="317"/>
                  </a:lnTo>
                  <a:lnTo>
                    <a:pt x="301" y="322"/>
                  </a:lnTo>
                  <a:lnTo>
                    <a:pt x="287" y="327"/>
                  </a:lnTo>
                  <a:lnTo>
                    <a:pt x="272" y="331"/>
                  </a:lnTo>
                  <a:lnTo>
                    <a:pt x="259" y="335"/>
                  </a:lnTo>
                  <a:lnTo>
                    <a:pt x="243" y="340"/>
                  </a:lnTo>
                  <a:lnTo>
                    <a:pt x="228" y="345"/>
                  </a:lnTo>
                  <a:lnTo>
                    <a:pt x="212" y="349"/>
                  </a:lnTo>
                  <a:lnTo>
                    <a:pt x="195" y="353"/>
                  </a:lnTo>
                  <a:lnTo>
                    <a:pt x="178" y="359"/>
                  </a:lnTo>
                  <a:lnTo>
                    <a:pt x="161" y="363"/>
                  </a:lnTo>
                  <a:lnTo>
                    <a:pt x="143" y="367"/>
                  </a:lnTo>
                  <a:lnTo>
                    <a:pt x="124" y="371"/>
                  </a:lnTo>
                  <a:lnTo>
                    <a:pt x="105" y="376"/>
                  </a:lnTo>
                  <a:lnTo>
                    <a:pt x="86" y="381"/>
                  </a:lnTo>
                  <a:lnTo>
                    <a:pt x="64" y="385"/>
                  </a:lnTo>
                  <a:lnTo>
                    <a:pt x="44" y="390"/>
                  </a:lnTo>
                  <a:lnTo>
                    <a:pt x="22" y="394"/>
                  </a:lnTo>
                  <a:lnTo>
                    <a:pt x="0" y="398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92" name="Freeform 5771"/>
            <p:cNvSpPr>
              <a:spLocks/>
            </p:cNvSpPr>
            <p:nvPr/>
          </p:nvSpPr>
          <p:spPr bwMode="auto">
            <a:xfrm>
              <a:off x="3312" y="3668"/>
              <a:ext cx="379" cy="104"/>
            </a:xfrm>
            <a:custGeom>
              <a:avLst/>
              <a:gdLst>
                <a:gd name="T0" fmla="*/ 7 w 1453"/>
                <a:gd name="T1" fmla="*/ 103 h 398"/>
                <a:gd name="T2" fmla="*/ 21 w 1453"/>
                <a:gd name="T3" fmla="*/ 100 h 398"/>
                <a:gd name="T4" fmla="*/ 34 w 1453"/>
                <a:gd name="T5" fmla="*/ 98 h 398"/>
                <a:gd name="T6" fmla="*/ 47 w 1453"/>
                <a:gd name="T7" fmla="*/ 96 h 398"/>
                <a:gd name="T8" fmla="*/ 59 w 1453"/>
                <a:gd name="T9" fmla="*/ 93 h 398"/>
                <a:gd name="T10" fmla="*/ 70 w 1453"/>
                <a:gd name="T11" fmla="*/ 91 h 398"/>
                <a:gd name="T12" fmla="*/ 81 w 1453"/>
                <a:gd name="T13" fmla="*/ 89 h 398"/>
                <a:gd name="T14" fmla="*/ 91 w 1453"/>
                <a:gd name="T15" fmla="*/ 87 h 398"/>
                <a:gd name="T16" fmla="*/ 101 w 1453"/>
                <a:gd name="T17" fmla="*/ 85 h 398"/>
                <a:gd name="T18" fmla="*/ 110 w 1453"/>
                <a:gd name="T19" fmla="*/ 83 h 398"/>
                <a:gd name="T20" fmla="*/ 119 w 1453"/>
                <a:gd name="T21" fmla="*/ 81 h 398"/>
                <a:gd name="T22" fmla="*/ 127 w 1453"/>
                <a:gd name="T23" fmla="*/ 79 h 398"/>
                <a:gd name="T24" fmla="*/ 135 w 1453"/>
                <a:gd name="T25" fmla="*/ 77 h 398"/>
                <a:gd name="T26" fmla="*/ 143 w 1453"/>
                <a:gd name="T27" fmla="*/ 76 h 398"/>
                <a:gd name="T28" fmla="*/ 150 w 1453"/>
                <a:gd name="T29" fmla="*/ 74 h 398"/>
                <a:gd name="T30" fmla="*/ 158 w 1453"/>
                <a:gd name="T31" fmla="*/ 72 h 398"/>
                <a:gd name="T32" fmla="*/ 164 w 1453"/>
                <a:gd name="T33" fmla="*/ 71 h 398"/>
                <a:gd name="T34" fmla="*/ 171 w 1453"/>
                <a:gd name="T35" fmla="*/ 69 h 398"/>
                <a:gd name="T36" fmla="*/ 181 w 1453"/>
                <a:gd name="T37" fmla="*/ 67 h 398"/>
                <a:gd name="T38" fmla="*/ 193 w 1453"/>
                <a:gd name="T39" fmla="*/ 66 h 398"/>
                <a:gd name="T40" fmla="*/ 202 w 1453"/>
                <a:gd name="T41" fmla="*/ 64 h 398"/>
                <a:gd name="T42" fmla="*/ 206 w 1453"/>
                <a:gd name="T43" fmla="*/ 63 h 398"/>
                <a:gd name="T44" fmla="*/ 209 w 1453"/>
                <a:gd name="T45" fmla="*/ 63 h 398"/>
                <a:gd name="T46" fmla="*/ 213 w 1453"/>
                <a:gd name="T47" fmla="*/ 62 h 398"/>
                <a:gd name="T48" fmla="*/ 218 w 1453"/>
                <a:gd name="T49" fmla="*/ 61 h 398"/>
                <a:gd name="T50" fmla="*/ 222 w 1453"/>
                <a:gd name="T51" fmla="*/ 60 h 398"/>
                <a:gd name="T52" fmla="*/ 228 w 1453"/>
                <a:gd name="T53" fmla="*/ 58 h 398"/>
                <a:gd name="T54" fmla="*/ 233 w 1453"/>
                <a:gd name="T55" fmla="*/ 56 h 398"/>
                <a:gd name="T56" fmla="*/ 237 w 1453"/>
                <a:gd name="T57" fmla="*/ 55 h 398"/>
                <a:gd name="T58" fmla="*/ 240 w 1453"/>
                <a:gd name="T59" fmla="*/ 54 h 398"/>
                <a:gd name="T60" fmla="*/ 244 w 1453"/>
                <a:gd name="T61" fmla="*/ 53 h 398"/>
                <a:gd name="T62" fmla="*/ 248 w 1453"/>
                <a:gd name="T63" fmla="*/ 52 h 398"/>
                <a:gd name="T64" fmla="*/ 252 w 1453"/>
                <a:gd name="T65" fmla="*/ 50 h 398"/>
                <a:gd name="T66" fmla="*/ 256 w 1453"/>
                <a:gd name="T67" fmla="*/ 49 h 398"/>
                <a:gd name="T68" fmla="*/ 260 w 1453"/>
                <a:gd name="T69" fmla="*/ 48 h 398"/>
                <a:gd name="T70" fmla="*/ 265 w 1453"/>
                <a:gd name="T71" fmla="*/ 46 h 398"/>
                <a:gd name="T72" fmla="*/ 270 w 1453"/>
                <a:gd name="T73" fmla="*/ 44 h 398"/>
                <a:gd name="T74" fmla="*/ 275 w 1453"/>
                <a:gd name="T75" fmla="*/ 42 h 398"/>
                <a:gd name="T76" fmla="*/ 281 w 1453"/>
                <a:gd name="T77" fmla="*/ 40 h 398"/>
                <a:gd name="T78" fmla="*/ 286 w 1453"/>
                <a:gd name="T79" fmla="*/ 38 h 398"/>
                <a:gd name="T80" fmla="*/ 292 w 1453"/>
                <a:gd name="T81" fmla="*/ 36 h 398"/>
                <a:gd name="T82" fmla="*/ 299 w 1453"/>
                <a:gd name="T83" fmla="*/ 33 h 398"/>
                <a:gd name="T84" fmla="*/ 305 w 1453"/>
                <a:gd name="T85" fmla="*/ 31 h 398"/>
                <a:gd name="T86" fmla="*/ 312 w 1453"/>
                <a:gd name="T87" fmla="*/ 28 h 398"/>
                <a:gd name="T88" fmla="*/ 319 w 1453"/>
                <a:gd name="T89" fmla="*/ 25 h 398"/>
                <a:gd name="T90" fmla="*/ 327 w 1453"/>
                <a:gd name="T91" fmla="*/ 22 h 398"/>
                <a:gd name="T92" fmla="*/ 335 w 1453"/>
                <a:gd name="T93" fmla="*/ 19 h 398"/>
                <a:gd name="T94" fmla="*/ 343 w 1453"/>
                <a:gd name="T95" fmla="*/ 15 h 398"/>
                <a:gd name="T96" fmla="*/ 351 w 1453"/>
                <a:gd name="T97" fmla="*/ 12 h 398"/>
                <a:gd name="T98" fmla="*/ 360 w 1453"/>
                <a:gd name="T99" fmla="*/ 8 h 398"/>
                <a:gd name="T100" fmla="*/ 369 w 1453"/>
                <a:gd name="T101" fmla="*/ 4 h 398"/>
                <a:gd name="T102" fmla="*/ 379 w 1453"/>
                <a:gd name="T103" fmla="*/ 0 h 3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453" h="398">
                  <a:moveTo>
                    <a:pt x="0" y="398"/>
                  </a:moveTo>
                  <a:lnTo>
                    <a:pt x="27" y="394"/>
                  </a:lnTo>
                  <a:lnTo>
                    <a:pt x="54" y="388"/>
                  </a:lnTo>
                  <a:lnTo>
                    <a:pt x="80" y="384"/>
                  </a:lnTo>
                  <a:lnTo>
                    <a:pt x="106" y="380"/>
                  </a:lnTo>
                  <a:lnTo>
                    <a:pt x="131" y="375"/>
                  </a:lnTo>
                  <a:lnTo>
                    <a:pt x="156" y="370"/>
                  </a:lnTo>
                  <a:lnTo>
                    <a:pt x="179" y="366"/>
                  </a:lnTo>
                  <a:lnTo>
                    <a:pt x="202" y="362"/>
                  </a:lnTo>
                  <a:lnTo>
                    <a:pt x="225" y="357"/>
                  </a:lnTo>
                  <a:lnTo>
                    <a:pt x="247" y="352"/>
                  </a:lnTo>
                  <a:lnTo>
                    <a:pt x="268" y="348"/>
                  </a:lnTo>
                  <a:lnTo>
                    <a:pt x="289" y="344"/>
                  </a:lnTo>
                  <a:lnTo>
                    <a:pt x="310" y="340"/>
                  </a:lnTo>
                  <a:lnTo>
                    <a:pt x="330" y="335"/>
                  </a:lnTo>
                  <a:lnTo>
                    <a:pt x="349" y="332"/>
                  </a:lnTo>
                  <a:lnTo>
                    <a:pt x="368" y="328"/>
                  </a:lnTo>
                  <a:lnTo>
                    <a:pt x="386" y="324"/>
                  </a:lnTo>
                  <a:lnTo>
                    <a:pt x="404" y="319"/>
                  </a:lnTo>
                  <a:lnTo>
                    <a:pt x="422" y="316"/>
                  </a:lnTo>
                  <a:lnTo>
                    <a:pt x="439" y="312"/>
                  </a:lnTo>
                  <a:lnTo>
                    <a:pt x="455" y="309"/>
                  </a:lnTo>
                  <a:lnTo>
                    <a:pt x="472" y="306"/>
                  </a:lnTo>
                  <a:lnTo>
                    <a:pt x="488" y="301"/>
                  </a:lnTo>
                  <a:lnTo>
                    <a:pt x="503" y="298"/>
                  </a:lnTo>
                  <a:lnTo>
                    <a:pt x="519" y="295"/>
                  </a:lnTo>
                  <a:lnTo>
                    <a:pt x="533" y="292"/>
                  </a:lnTo>
                  <a:lnTo>
                    <a:pt x="548" y="289"/>
                  </a:lnTo>
                  <a:lnTo>
                    <a:pt x="562" y="286"/>
                  </a:lnTo>
                  <a:lnTo>
                    <a:pt x="576" y="282"/>
                  </a:lnTo>
                  <a:lnTo>
                    <a:pt x="590" y="279"/>
                  </a:lnTo>
                  <a:lnTo>
                    <a:pt x="604" y="276"/>
                  </a:lnTo>
                  <a:lnTo>
                    <a:pt x="616" y="273"/>
                  </a:lnTo>
                  <a:lnTo>
                    <a:pt x="630" y="271"/>
                  </a:lnTo>
                  <a:lnTo>
                    <a:pt x="643" y="268"/>
                  </a:lnTo>
                  <a:lnTo>
                    <a:pt x="654" y="265"/>
                  </a:lnTo>
                  <a:lnTo>
                    <a:pt x="667" y="263"/>
                  </a:lnTo>
                  <a:lnTo>
                    <a:pt x="692" y="258"/>
                  </a:lnTo>
                  <a:lnTo>
                    <a:pt x="716" y="254"/>
                  </a:lnTo>
                  <a:lnTo>
                    <a:pt x="739" y="251"/>
                  </a:lnTo>
                  <a:lnTo>
                    <a:pt x="763" y="246"/>
                  </a:lnTo>
                  <a:lnTo>
                    <a:pt x="775" y="245"/>
                  </a:lnTo>
                  <a:lnTo>
                    <a:pt x="782" y="244"/>
                  </a:lnTo>
                  <a:lnTo>
                    <a:pt x="788" y="242"/>
                  </a:lnTo>
                  <a:lnTo>
                    <a:pt x="795" y="241"/>
                  </a:lnTo>
                  <a:lnTo>
                    <a:pt x="802" y="240"/>
                  </a:lnTo>
                  <a:lnTo>
                    <a:pt x="809" y="239"/>
                  </a:lnTo>
                  <a:lnTo>
                    <a:pt x="817" y="237"/>
                  </a:lnTo>
                  <a:lnTo>
                    <a:pt x="825" y="235"/>
                  </a:lnTo>
                  <a:lnTo>
                    <a:pt x="834" y="232"/>
                  </a:lnTo>
                  <a:lnTo>
                    <a:pt x="843" y="230"/>
                  </a:lnTo>
                  <a:lnTo>
                    <a:pt x="852" y="228"/>
                  </a:lnTo>
                  <a:lnTo>
                    <a:pt x="862" y="225"/>
                  </a:lnTo>
                  <a:lnTo>
                    <a:pt x="873" y="223"/>
                  </a:lnTo>
                  <a:lnTo>
                    <a:pt x="884" y="220"/>
                  </a:lnTo>
                  <a:lnTo>
                    <a:pt x="895" y="216"/>
                  </a:lnTo>
                  <a:lnTo>
                    <a:pt x="902" y="214"/>
                  </a:lnTo>
                  <a:lnTo>
                    <a:pt x="908" y="212"/>
                  </a:lnTo>
                  <a:lnTo>
                    <a:pt x="914" y="210"/>
                  </a:lnTo>
                  <a:lnTo>
                    <a:pt x="922" y="208"/>
                  </a:lnTo>
                  <a:lnTo>
                    <a:pt x="928" y="206"/>
                  </a:lnTo>
                  <a:lnTo>
                    <a:pt x="936" y="204"/>
                  </a:lnTo>
                  <a:lnTo>
                    <a:pt x="942" y="201"/>
                  </a:lnTo>
                  <a:lnTo>
                    <a:pt x="949" y="199"/>
                  </a:lnTo>
                  <a:lnTo>
                    <a:pt x="958" y="196"/>
                  </a:lnTo>
                  <a:lnTo>
                    <a:pt x="965" y="193"/>
                  </a:lnTo>
                  <a:lnTo>
                    <a:pt x="973" y="191"/>
                  </a:lnTo>
                  <a:lnTo>
                    <a:pt x="981" y="188"/>
                  </a:lnTo>
                  <a:lnTo>
                    <a:pt x="990" y="185"/>
                  </a:lnTo>
                  <a:lnTo>
                    <a:pt x="998" y="182"/>
                  </a:lnTo>
                  <a:lnTo>
                    <a:pt x="1008" y="178"/>
                  </a:lnTo>
                  <a:lnTo>
                    <a:pt x="1016" y="175"/>
                  </a:lnTo>
                  <a:lnTo>
                    <a:pt x="1026" y="172"/>
                  </a:lnTo>
                  <a:lnTo>
                    <a:pt x="1035" y="169"/>
                  </a:lnTo>
                  <a:lnTo>
                    <a:pt x="1045" y="165"/>
                  </a:lnTo>
                  <a:lnTo>
                    <a:pt x="1056" y="161"/>
                  </a:lnTo>
                  <a:lnTo>
                    <a:pt x="1065" y="157"/>
                  </a:lnTo>
                  <a:lnTo>
                    <a:pt x="1076" y="153"/>
                  </a:lnTo>
                  <a:lnTo>
                    <a:pt x="1087" y="150"/>
                  </a:lnTo>
                  <a:lnTo>
                    <a:pt x="1098" y="145"/>
                  </a:lnTo>
                  <a:lnTo>
                    <a:pt x="1110" y="140"/>
                  </a:lnTo>
                  <a:lnTo>
                    <a:pt x="1121" y="136"/>
                  </a:lnTo>
                  <a:lnTo>
                    <a:pt x="1133" y="132"/>
                  </a:lnTo>
                  <a:lnTo>
                    <a:pt x="1145" y="126"/>
                  </a:lnTo>
                  <a:lnTo>
                    <a:pt x="1157" y="122"/>
                  </a:lnTo>
                  <a:lnTo>
                    <a:pt x="1170" y="117"/>
                  </a:lnTo>
                  <a:lnTo>
                    <a:pt x="1183" y="112"/>
                  </a:lnTo>
                  <a:lnTo>
                    <a:pt x="1197" y="106"/>
                  </a:lnTo>
                  <a:lnTo>
                    <a:pt x="1210" y="101"/>
                  </a:lnTo>
                  <a:lnTo>
                    <a:pt x="1224" y="96"/>
                  </a:lnTo>
                  <a:lnTo>
                    <a:pt x="1238" y="89"/>
                  </a:lnTo>
                  <a:lnTo>
                    <a:pt x="1253" y="84"/>
                  </a:lnTo>
                  <a:lnTo>
                    <a:pt x="1268" y="78"/>
                  </a:lnTo>
                  <a:lnTo>
                    <a:pt x="1283" y="71"/>
                  </a:lnTo>
                  <a:lnTo>
                    <a:pt x="1298" y="65"/>
                  </a:lnTo>
                  <a:lnTo>
                    <a:pt x="1314" y="58"/>
                  </a:lnTo>
                  <a:lnTo>
                    <a:pt x="1330" y="52"/>
                  </a:lnTo>
                  <a:lnTo>
                    <a:pt x="1347" y="45"/>
                  </a:lnTo>
                  <a:lnTo>
                    <a:pt x="1364" y="38"/>
                  </a:lnTo>
                  <a:lnTo>
                    <a:pt x="1381" y="31"/>
                  </a:lnTo>
                  <a:lnTo>
                    <a:pt x="1398" y="23"/>
                  </a:lnTo>
                  <a:lnTo>
                    <a:pt x="1416" y="16"/>
                  </a:lnTo>
                  <a:lnTo>
                    <a:pt x="1434" y="9"/>
                  </a:lnTo>
                  <a:lnTo>
                    <a:pt x="1453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93" name="Freeform 5772"/>
            <p:cNvSpPr>
              <a:spLocks/>
            </p:cNvSpPr>
            <p:nvPr/>
          </p:nvSpPr>
          <p:spPr bwMode="auto">
            <a:xfrm>
              <a:off x="3559" y="3668"/>
              <a:ext cx="281" cy="104"/>
            </a:xfrm>
            <a:custGeom>
              <a:avLst/>
              <a:gdLst>
                <a:gd name="T0" fmla="*/ 276 w 1079"/>
                <a:gd name="T1" fmla="*/ 4 h 398"/>
                <a:gd name="T2" fmla="*/ 265 w 1079"/>
                <a:gd name="T3" fmla="*/ 11 h 398"/>
                <a:gd name="T4" fmla="*/ 253 w 1079"/>
                <a:gd name="T5" fmla="*/ 18 h 398"/>
                <a:gd name="T6" fmla="*/ 242 w 1079"/>
                <a:gd name="T7" fmla="*/ 24 h 398"/>
                <a:gd name="T8" fmla="*/ 230 w 1079"/>
                <a:gd name="T9" fmla="*/ 30 h 398"/>
                <a:gd name="T10" fmla="*/ 219 w 1079"/>
                <a:gd name="T11" fmla="*/ 35 h 398"/>
                <a:gd name="T12" fmla="*/ 208 w 1079"/>
                <a:gd name="T13" fmla="*/ 40 h 398"/>
                <a:gd name="T14" fmla="*/ 197 w 1079"/>
                <a:gd name="T15" fmla="*/ 44 h 398"/>
                <a:gd name="T16" fmla="*/ 186 w 1079"/>
                <a:gd name="T17" fmla="*/ 49 h 398"/>
                <a:gd name="T18" fmla="*/ 175 w 1079"/>
                <a:gd name="T19" fmla="*/ 53 h 398"/>
                <a:gd name="T20" fmla="*/ 164 w 1079"/>
                <a:gd name="T21" fmla="*/ 56 h 398"/>
                <a:gd name="T22" fmla="*/ 153 w 1079"/>
                <a:gd name="T23" fmla="*/ 59 h 398"/>
                <a:gd name="T24" fmla="*/ 142 w 1079"/>
                <a:gd name="T25" fmla="*/ 62 h 398"/>
                <a:gd name="T26" fmla="*/ 132 w 1079"/>
                <a:gd name="T27" fmla="*/ 65 h 398"/>
                <a:gd name="T28" fmla="*/ 121 w 1079"/>
                <a:gd name="T29" fmla="*/ 68 h 398"/>
                <a:gd name="T30" fmla="*/ 111 w 1079"/>
                <a:gd name="T31" fmla="*/ 70 h 398"/>
                <a:gd name="T32" fmla="*/ 102 w 1079"/>
                <a:gd name="T33" fmla="*/ 72 h 398"/>
                <a:gd name="T34" fmla="*/ 92 w 1079"/>
                <a:gd name="T35" fmla="*/ 74 h 398"/>
                <a:gd name="T36" fmla="*/ 83 w 1079"/>
                <a:gd name="T37" fmla="*/ 76 h 398"/>
                <a:gd name="T38" fmla="*/ 74 w 1079"/>
                <a:gd name="T39" fmla="*/ 78 h 398"/>
                <a:gd name="T40" fmla="*/ 66 w 1079"/>
                <a:gd name="T41" fmla="*/ 80 h 398"/>
                <a:gd name="T42" fmla="*/ 58 w 1079"/>
                <a:gd name="T43" fmla="*/ 82 h 398"/>
                <a:gd name="T44" fmla="*/ 50 w 1079"/>
                <a:gd name="T45" fmla="*/ 84 h 398"/>
                <a:gd name="T46" fmla="*/ 42 w 1079"/>
                <a:gd name="T47" fmla="*/ 85 h 398"/>
                <a:gd name="T48" fmla="*/ 35 w 1079"/>
                <a:gd name="T49" fmla="*/ 87 h 398"/>
                <a:gd name="T50" fmla="*/ 29 w 1079"/>
                <a:gd name="T51" fmla="*/ 89 h 398"/>
                <a:gd name="T52" fmla="*/ 23 w 1079"/>
                <a:gd name="T53" fmla="*/ 91 h 398"/>
                <a:gd name="T54" fmla="*/ 18 w 1079"/>
                <a:gd name="T55" fmla="*/ 93 h 398"/>
                <a:gd name="T56" fmla="*/ 13 w 1079"/>
                <a:gd name="T57" fmla="*/ 95 h 398"/>
                <a:gd name="T58" fmla="*/ 8 w 1079"/>
                <a:gd name="T59" fmla="*/ 98 h 398"/>
                <a:gd name="T60" fmla="*/ 4 w 1079"/>
                <a:gd name="T61" fmla="*/ 100 h 398"/>
                <a:gd name="T62" fmla="*/ 1 w 1079"/>
                <a:gd name="T63" fmla="*/ 103 h 39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079" h="398">
                  <a:moveTo>
                    <a:pt x="1079" y="0"/>
                  </a:moveTo>
                  <a:lnTo>
                    <a:pt x="1058" y="15"/>
                  </a:lnTo>
                  <a:lnTo>
                    <a:pt x="1037" y="29"/>
                  </a:lnTo>
                  <a:lnTo>
                    <a:pt x="1016" y="43"/>
                  </a:lnTo>
                  <a:lnTo>
                    <a:pt x="993" y="55"/>
                  </a:lnTo>
                  <a:lnTo>
                    <a:pt x="972" y="68"/>
                  </a:lnTo>
                  <a:lnTo>
                    <a:pt x="951" y="80"/>
                  </a:lnTo>
                  <a:lnTo>
                    <a:pt x="929" y="91"/>
                  </a:lnTo>
                  <a:lnTo>
                    <a:pt x="907" y="102"/>
                  </a:lnTo>
                  <a:lnTo>
                    <a:pt x="885" y="113"/>
                  </a:lnTo>
                  <a:lnTo>
                    <a:pt x="864" y="123"/>
                  </a:lnTo>
                  <a:lnTo>
                    <a:pt x="841" y="134"/>
                  </a:lnTo>
                  <a:lnTo>
                    <a:pt x="820" y="143"/>
                  </a:lnTo>
                  <a:lnTo>
                    <a:pt x="799" y="152"/>
                  </a:lnTo>
                  <a:lnTo>
                    <a:pt x="777" y="161"/>
                  </a:lnTo>
                  <a:lnTo>
                    <a:pt x="756" y="170"/>
                  </a:lnTo>
                  <a:lnTo>
                    <a:pt x="734" y="177"/>
                  </a:lnTo>
                  <a:lnTo>
                    <a:pt x="713" y="186"/>
                  </a:lnTo>
                  <a:lnTo>
                    <a:pt x="691" y="193"/>
                  </a:lnTo>
                  <a:lnTo>
                    <a:pt x="671" y="201"/>
                  </a:lnTo>
                  <a:lnTo>
                    <a:pt x="649" y="207"/>
                  </a:lnTo>
                  <a:lnTo>
                    <a:pt x="628" y="214"/>
                  </a:lnTo>
                  <a:lnTo>
                    <a:pt x="607" y="221"/>
                  </a:lnTo>
                  <a:lnTo>
                    <a:pt x="587" y="226"/>
                  </a:lnTo>
                  <a:lnTo>
                    <a:pt x="566" y="232"/>
                  </a:lnTo>
                  <a:lnTo>
                    <a:pt x="545" y="238"/>
                  </a:lnTo>
                  <a:lnTo>
                    <a:pt x="525" y="244"/>
                  </a:lnTo>
                  <a:lnTo>
                    <a:pt x="505" y="248"/>
                  </a:lnTo>
                  <a:lnTo>
                    <a:pt x="486" y="254"/>
                  </a:lnTo>
                  <a:lnTo>
                    <a:pt x="466" y="259"/>
                  </a:lnTo>
                  <a:lnTo>
                    <a:pt x="447" y="263"/>
                  </a:lnTo>
                  <a:lnTo>
                    <a:pt x="428" y="269"/>
                  </a:lnTo>
                  <a:lnTo>
                    <a:pt x="409" y="273"/>
                  </a:lnTo>
                  <a:lnTo>
                    <a:pt x="391" y="277"/>
                  </a:lnTo>
                  <a:lnTo>
                    <a:pt x="371" y="281"/>
                  </a:lnTo>
                  <a:lnTo>
                    <a:pt x="353" y="284"/>
                  </a:lnTo>
                  <a:lnTo>
                    <a:pt x="336" y="289"/>
                  </a:lnTo>
                  <a:lnTo>
                    <a:pt x="318" y="292"/>
                  </a:lnTo>
                  <a:lnTo>
                    <a:pt x="301" y="296"/>
                  </a:lnTo>
                  <a:lnTo>
                    <a:pt x="284" y="299"/>
                  </a:lnTo>
                  <a:lnTo>
                    <a:pt x="269" y="304"/>
                  </a:lnTo>
                  <a:lnTo>
                    <a:pt x="252" y="307"/>
                  </a:lnTo>
                  <a:lnTo>
                    <a:pt x="236" y="310"/>
                  </a:lnTo>
                  <a:lnTo>
                    <a:pt x="221" y="313"/>
                  </a:lnTo>
                  <a:lnTo>
                    <a:pt x="206" y="317"/>
                  </a:lnTo>
                  <a:lnTo>
                    <a:pt x="191" y="321"/>
                  </a:lnTo>
                  <a:lnTo>
                    <a:pt x="176" y="324"/>
                  </a:lnTo>
                  <a:lnTo>
                    <a:pt x="162" y="327"/>
                  </a:lnTo>
                  <a:lnTo>
                    <a:pt x="149" y="331"/>
                  </a:lnTo>
                  <a:lnTo>
                    <a:pt x="136" y="334"/>
                  </a:lnTo>
                  <a:lnTo>
                    <a:pt x="123" y="338"/>
                  </a:lnTo>
                  <a:lnTo>
                    <a:pt x="112" y="341"/>
                  </a:lnTo>
                  <a:lnTo>
                    <a:pt x="100" y="345"/>
                  </a:lnTo>
                  <a:lnTo>
                    <a:pt x="88" y="348"/>
                  </a:lnTo>
                  <a:lnTo>
                    <a:pt x="78" y="352"/>
                  </a:lnTo>
                  <a:lnTo>
                    <a:pt x="68" y="357"/>
                  </a:lnTo>
                  <a:lnTo>
                    <a:pt x="57" y="361"/>
                  </a:lnTo>
                  <a:lnTo>
                    <a:pt x="49" y="364"/>
                  </a:lnTo>
                  <a:lnTo>
                    <a:pt x="40" y="369"/>
                  </a:lnTo>
                  <a:lnTo>
                    <a:pt x="32" y="374"/>
                  </a:lnTo>
                  <a:lnTo>
                    <a:pt x="25" y="378"/>
                  </a:lnTo>
                  <a:lnTo>
                    <a:pt x="17" y="383"/>
                  </a:lnTo>
                  <a:lnTo>
                    <a:pt x="11" y="387"/>
                  </a:lnTo>
                  <a:lnTo>
                    <a:pt x="4" y="393"/>
                  </a:lnTo>
                  <a:lnTo>
                    <a:pt x="0" y="398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94" name="Freeform 5773"/>
            <p:cNvSpPr>
              <a:spLocks/>
            </p:cNvSpPr>
            <p:nvPr/>
          </p:nvSpPr>
          <p:spPr bwMode="auto">
            <a:xfrm>
              <a:off x="3312" y="3602"/>
              <a:ext cx="260" cy="66"/>
            </a:xfrm>
            <a:custGeom>
              <a:avLst/>
              <a:gdLst>
                <a:gd name="T0" fmla="*/ 0 w 996"/>
                <a:gd name="T1" fmla="*/ 0 h 254"/>
                <a:gd name="T2" fmla="*/ 32 w 996"/>
                <a:gd name="T3" fmla="*/ 10 h 254"/>
                <a:gd name="T4" fmla="*/ 48 w 996"/>
                <a:gd name="T5" fmla="*/ 15 h 254"/>
                <a:gd name="T6" fmla="*/ 64 w 996"/>
                <a:gd name="T7" fmla="*/ 20 h 254"/>
                <a:gd name="T8" fmla="*/ 80 w 996"/>
                <a:gd name="T9" fmla="*/ 25 h 254"/>
                <a:gd name="T10" fmla="*/ 96 w 996"/>
                <a:gd name="T11" fmla="*/ 30 h 254"/>
                <a:gd name="T12" fmla="*/ 104 w 996"/>
                <a:gd name="T13" fmla="*/ 32 h 254"/>
                <a:gd name="T14" fmla="*/ 113 w 996"/>
                <a:gd name="T15" fmla="*/ 34 h 254"/>
                <a:gd name="T16" fmla="*/ 120 w 996"/>
                <a:gd name="T17" fmla="*/ 36 h 254"/>
                <a:gd name="T18" fmla="*/ 128 w 996"/>
                <a:gd name="T19" fmla="*/ 38 h 254"/>
                <a:gd name="T20" fmla="*/ 137 w 996"/>
                <a:gd name="T21" fmla="*/ 40 h 254"/>
                <a:gd name="T22" fmla="*/ 145 w 996"/>
                <a:gd name="T23" fmla="*/ 42 h 254"/>
                <a:gd name="T24" fmla="*/ 153 w 996"/>
                <a:gd name="T25" fmla="*/ 44 h 254"/>
                <a:gd name="T26" fmla="*/ 161 w 996"/>
                <a:gd name="T27" fmla="*/ 46 h 254"/>
                <a:gd name="T28" fmla="*/ 178 w 996"/>
                <a:gd name="T29" fmla="*/ 50 h 254"/>
                <a:gd name="T30" fmla="*/ 194 w 996"/>
                <a:gd name="T31" fmla="*/ 53 h 254"/>
                <a:gd name="T32" fmla="*/ 210 w 996"/>
                <a:gd name="T33" fmla="*/ 57 h 254"/>
                <a:gd name="T34" fmla="*/ 227 w 996"/>
                <a:gd name="T35" fmla="*/ 60 h 254"/>
                <a:gd name="T36" fmla="*/ 260 w 996"/>
                <a:gd name="T37" fmla="*/ 66 h 2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96" h="254">
                  <a:moveTo>
                    <a:pt x="0" y="0"/>
                  </a:moveTo>
                  <a:lnTo>
                    <a:pt x="122" y="39"/>
                  </a:lnTo>
                  <a:lnTo>
                    <a:pt x="183" y="59"/>
                  </a:lnTo>
                  <a:lnTo>
                    <a:pt x="245" y="77"/>
                  </a:lnTo>
                  <a:lnTo>
                    <a:pt x="306" y="96"/>
                  </a:lnTo>
                  <a:lnTo>
                    <a:pt x="368" y="114"/>
                  </a:lnTo>
                  <a:lnTo>
                    <a:pt x="400" y="123"/>
                  </a:lnTo>
                  <a:lnTo>
                    <a:pt x="431" y="131"/>
                  </a:lnTo>
                  <a:lnTo>
                    <a:pt x="461" y="140"/>
                  </a:lnTo>
                  <a:lnTo>
                    <a:pt x="492" y="148"/>
                  </a:lnTo>
                  <a:lnTo>
                    <a:pt x="524" y="155"/>
                  </a:lnTo>
                  <a:lnTo>
                    <a:pt x="555" y="163"/>
                  </a:lnTo>
                  <a:lnTo>
                    <a:pt x="587" y="170"/>
                  </a:lnTo>
                  <a:lnTo>
                    <a:pt x="617" y="178"/>
                  </a:lnTo>
                  <a:lnTo>
                    <a:pt x="681" y="192"/>
                  </a:lnTo>
                  <a:lnTo>
                    <a:pt x="744" y="205"/>
                  </a:lnTo>
                  <a:lnTo>
                    <a:pt x="806" y="218"/>
                  </a:lnTo>
                  <a:lnTo>
                    <a:pt x="870" y="230"/>
                  </a:lnTo>
                  <a:lnTo>
                    <a:pt x="996" y="254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95" name="Freeform 5774"/>
            <p:cNvSpPr>
              <a:spLocks/>
            </p:cNvSpPr>
            <p:nvPr/>
          </p:nvSpPr>
          <p:spPr bwMode="auto">
            <a:xfrm>
              <a:off x="3312" y="3668"/>
              <a:ext cx="236" cy="44"/>
            </a:xfrm>
            <a:custGeom>
              <a:avLst/>
              <a:gdLst>
                <a:gd name="T0" fmla="*/ 0 w 905"/>
                <a:gd name="T1" fmla="*/ 44 h 168"/>
                <a:gd name="T2" fmla="*/ 29 w 905"/>
                <a:gd name="T3" fmla="*/ 40 h 168"/>
                <a:gd name="T4" fmla="*/ 45 w 905"/>
                <a:gd name="T5" fmla="*/ 38 h 168"/>
                <a:gd name="T6" fmla="*/ 59 w 905"/>
                <a:gd name="T7" fmla="*/ 36 h 168"/>
                <a:gd name="T8" fmla="*/ 74 w 905"/>
                <a:gd name="T9" fmla="*/ 33 h 168"/>
                <a:gd name="T10" fmla="*/ 89 w 905"/>
                <a:gd name="T11" fmla="*/ 31 h 168"/>
                <a:gd name="T12" fmla="*/ 104 w 905"/>
                <a:gd name="T13" fmla="*/ 28 h 168"/>
                <a:gd name="T14" fmla="*/ 119 w 905"/>
                <a:gd name="T15" fmla="*/ 26 h 168"/>
                <a:gd name="T16" fmla="*/ 133 w 905"/>
                <a:gd name="T17" fmla="*/ 23 h 168"/>
                <a:gd name="T18" fmla="*/ 148 w 905"/>
                <a:gd name="T19" fmla="*/ 20 h 168"/>
                <a:gd name="T20" fmla="*/ 163 w 905"/>
                <a:gd name="T21" fmla="*/ 17 h 168"/>
                <a:gd name="T22" fmla="*/ 177 w 905"/>
                <a:gd name="T23" fmla="*/ 14 h 168"/>
                <a:gd name="T24" fmla="*/ 192 w 905"/>
                <a:gd name="T25" fmla="*/ 10 h 168"/>
                <a:gd name="T26" fmla="*/ 207 w 905"/>
                <a:gd name="T27" fmla="*/ 7 h 168"/>
                <a:gd name="T28" fmla="*/ 236 w 905"/>
                <a:gd name="T29" fmla="*/ 0 h 1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05" h="168">
                  <a:moveTo>
                    <a:pt x="0" y="168"/>
                  </a:moveTo>
                  <a:lnTo>
                    <a:pt x="113" y="152"/>
                  </a:lnTo>
                  <a:lnTo>
                    <a:pt x="171" y="144"/>
                  </a:lnTo>
                  <a:lnTo>
                    <a:pt x="228" y="136"/>
                  </a:lnTo>
                  <a:lnTo>
                    <a:pt x="284" y="127"/>
                  </a:lnTo>
                  <a:lnTo>
                    <a:pt x="341" y="118"/>
                  </a:lnTo>
                  <a:lnTo>
                    <a:pt x="398" y="108"/>
                  </a:lnTo>
                  <a:lnTo>
                    <a:pt x="455" y="98"/>
                  </a:lnTo>
                  <a:lnTo>
                    <a:pt x="511" y="87"/>
                  </a:lnTo>
                  <a:lnTo>
                    <a:pt x="567" y="77"/>
                  </a:lnTo>
                  <a:lnTo>
                    <a:pt x="624" y="64"/>
                  </a:lnTo>
                  <a:lnTo>
                    <a:pt x="680" y="52"/>
                  </a:lnTo>
                  <a:lnTo>
                    <a:pt x="736" y="39"/>
                  </a:lnTo>
                  <a:lnTo>
                    <a:pt x="792" y="27"/>
                  </a:lnTo>
                  <a:lnTo>
                    <a:pt x="905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96" name="Line 5775"/>
            <p:cNvSpPr>
              <a:spLocks noChangeShapeType="1"/>
            </p:cNvSpPr>
            <p:nvPr/>
          </p:nvSpPr>
          <p:spPr bwMode="auto">
            <a:xfrm>
              <a:off x="1296" y="3483"/>
              <a:ext cx="60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97" name="Line 5776"/>
            <p:cNvSpPr>
              <a:spLocks noChangeShapeType="1"/>
            </p:cNvSpPr>
            <p:nvPr/>
          </p:nvSpPr>
          <p:spPr bwMode="auto">
            <a:xfrm>
              <a:off x="3312" y="3772"/>
              <a:ext cx="607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98" name="Line 5777"/>
            <p:cNvSpPr>
              <a:spLocks noChangeShapeType="1"/>
            </p:cNvSpPr>
            <p:nvPr/>
          </p:nvSpPr>
          <p:spPr bwMode="auto">
            <a:xfrm>
              <a:off x="3312" y="3562"/>
              <a:ext cx="607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699" name="Line 5778"/>
            <p:cNvSpPr>
              <a:spLocks noChangeShapeType="1"/>
            </p:cNvSpPr>
            <p:nvPr/>
          </p:nvSpPr>
          <p:spPr bwMode="auto">
            <a:xfrm flipV="1">
              <a:off x="3312" y="3562"/>
              <a:ext cx="0" cy="21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00" name="Line 5779"/>
            <p:cNvSpPr>
              <a:spLocks noChangeShapeType="1"/>
            </p:cNvSpPr>
            <p:nvPr/>
          </p:nvSpPr>
          <p:spPr bwMode="auto">
            <a:xfrm>
              <a:off x="4921" y="2915"/>
              <a:ext cx="8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01" name="Line 5780"/>
            <p:cNvSpPr>
              <a:spLocks noChangeShapeType="1"/>
            </p:cNvSpPr>
            <p:nvPr/>
          </p:nvSpPr>
          <p:spPr bwMode="auto">
            <a:xfrm>
              <a:off x="5034" y="2915"/>
              <a:ext cx="8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02" name="Line 5781"/>
            <p:cNvSpPr>
              <a:spLocks noChangeShapeType="1"/>
            </p:cNvSpPr>
            <p:nvPr/>
          </p:nvSpPr>
          <p:spPr bwMode="auto">
            <a:xfrm>
              <a:off x="5151" y="2915"/>
              <a:ext cx="8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03" name="Line 5782"/>
            <p:cNvSpPr>
              <a:spLocks noChangeShapeType="1"/>
            </p:cNvSpPr>
            <p:nvPr/>
          </p:nvSpPr>
          <p:spPr bwMode="auto">
            <a:xfrm>
              <a:off x="5266" y="2915"/>
              <a:ext cx="8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04" name="Line 5783"/>
            <p:cNvSpPr>
              <a:spLocks noChangeShapeType="1"/>
            </p:cNvSpPr>
            <p:nvPr/>
          </p:nvSpPr>
          <p:spPr bwMode="auto">
            <a:xfrm>
              <a:off x="5381" y="2915"/>
              <a:ext cx="8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05" name="Line 5784"/>
            <p:cNvSpPr>
              <a:spLocks noChangeShapeType="1"/>
            </p:cNvSpPr>
            <p:nvPr/>
          </p:nvSpPr>
          <p:spPr bwMode="auto">
            <a:xfrm>
              <a:off x="4974" y="2957"/>
              <a:ext cx="5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06" name="Line 5785"/>
            <p:cNvSpPr>
              <a:spLocks noChangeShapeType="1"/>
            </p:cNvSpPr>
            <p:nvPr/>
          </p:nvSpPr>
          <p:spPr bwMode="auto">
            <a:xfrm>
              <a:off x="5054" y="2957"/>
              <a:ext cx="8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07" name="Line 5786"/>
            <p:cNvSpPr>
              <a:spLocks noChangeShapeType="1"/>
            </p:cNvSpPr>
            <p:nvPr/>
          </p:nvSpPr>
          <p:spPr bwMode="auto">
            <a:xfrm>
              <a:off x="5169" y="2957"/>
              <a:ext cx="8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08" name="Line 5787"/>
            <p:cNvSpPr>
              <a:spLocks noChangeShapeType="1"/>
            </p:cNvSpPr>
            <p:nvPr/>
          </p:nvSpPr>
          <p:spPr bwMode="auto">
            <a:xfrm>
              <a:off x="5284" y="2957"/>
              <a:ext cx="8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09" name="Line 5788"/>
            <p:cNvSpPr>
              <a:spLocks noChangeShapeType="1"/>
            </p:cNvSpPr>
            <p:nvPr/>
          </p:nvSpPr>
          <p:spPr bwMode="auto">
            <a:xfrm>
              <a:off x="5401" y="2957"/>
              <a:ext cx="5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10" name="Line 5789"/>
            <p:cNvSpPr>
              <a:spLocks noChangeShapeType="1"/>
            </p:cNvSpPr>
            <p:nvPr/>
          </p:nvSpPr>
          <p:spPr bwMode="auto">
            <a:xfrm>
              <a:off x="4922" y="3001"/>
              <a:ext cx="6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11" name="Line 5790"/>
            <p:cNvSpPr>
              <a:spLocks noChangeShapeType="1"/>
            </p:cNvSpPr>
            <p:nvPr/>
          </p:nvSpPr>
          <p:spPr bwMode="auto">
            <a:xfrm>
              <a:off x="5012" y="3001"/>
              <a:ext cx="8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12" name="Line 5791"/>
            <p:cNvSpPr>
              <a:spLocks noChangeShapeType="1"/>
            </p:cNvSpPr>
            <p:nvPr/>
          </p:nvSpPr>
          <p:spPr bwMode="auto">
            <a:xfrm>
              <a:off x="5129" y="3001"/>
              <a:ext cx="8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13" name="Line 5792"/>
            <p:cNvSpPr>
              <a:spLocks noChangeShapeType="1"/>
            </p:cNvSpPr>
            <p:nvPr/>
          </p:nvSpPr>
          <p:spPr bwMode="auto">
            <a:xfrm>
              <a:off x="5244" y="3001"/>
              <a:ext cx="8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14" name="Line 5793"/>
            <p:cNvSpPr>
              <a:spLocks noChangeShapeType="1"/>
            </p:cNvSpPr>
            <p:nvPr/>
          </p:nvSpPr>
          <p:spPr bwMode="auto">
            <a:xfrm>
              <a:off x="5359" y="3001"/>
              <a:ext cx="6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15" name="Line 5794"/>
            <p:cNvSpPr>
              <a:spLocks noChangeShapeType="1"/>
            </p:cNvSpPr>
            <p:nvPr/>
          </p:nvSpPr>
          <p:spPr bwMode="auto">
            <a:xfrm>
              <a:off x="5017" y="3045"/>
              <a:ext cx="4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16" name="Line 5796"/>
            <p:cNvSpPr>
              <a:spLocks noChangeShapeType="1"/>
            </p:cNvSpPr>
            <p:nvPr/>
          </p:nvSpPr>
          <p:spPr bwMode="auto">
            <a:xfrm>
              <a:off x="5091" y="3045"/>
              <a:ext cx="8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17" name="Line 5797"/>
            <p:cNvSpPr>
              <a:spLocks noChangeShapeType="1"/>
            </p:cNvSpPr>
            <p:nvPr/>
          </p:nvSpPr>
          <p:spPr bwMode="auto">
            <a:xfrm>
              <a:off x="5206" y="3045"/>
              <a:ext cx="8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18" name="Line 5798"/>
            <p:cNvSpPr>
              <a:spLocks noChangeShapeType="1"/>
            </p:cNvSpPr>
            <p:nvPr/>
          </p:nvSpPr>
          <p:spPr bwMode="auto">
            <a:xfrm>
              <a:off x="5323" y="3045"/>
              <a:ext cx="4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19" name="Line 5799"/>
            <p:cNvSpPr>
              <a:spLocks noChangeShapeType="1"/>
            </p:cNvSpPr>
            <p:nvPr/>
          </p:nvSpPr>
          <p:spPr bwMode="auto">
            <a:xfrm>
              <a:off x="4890" y="2871"/>
              <a:ext cx="60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20" name="Line 5800"/>
            <p:cNvSpPr>
              <a:spLocks noChangeShapeType="1"/>
            </p:cNvSpPr>
            <p:nvPr/>
          </p:nvSpPr>
          <p:spPr bwMode="auto">
            <a:xfrm>
              <a:off x="5074" y="3087"/>
              <a:ext cx="5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21" name="Line 5801"/>
            <p:cNvSpPr>
              <a:spLocks noChangeShapeType="1"/>
            </p:cNvSpPr>
            <p:nvPr/>
          </p:nvSpPr>
          <p:spPr bwMode="auto">
            <a:xfrm>
              <a:off x="5155" y="3087"/>
              <a:ext cx="7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22" name="Line 5802"/>
            <p:cNvSpPr>
              <a:spLocks noChangeShapeType="1"/>
            </p:cNvSpPr>
            <p:nvPr/>
          </p:nvSpPr>
          <p:spPr bwMode="auto">
            <a:xfrm>
              <a:off x="5252" y="3087"/>
              <a:ext cx="5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23" name="Line 5803"/>
            <p:cNvSpPr>
              <a:spLocks noChangeShapeType="1"/>
            </p:cNvSpPr>
            <p:nvPr/>
          </p:nvSpPr>
          <p:spPr bwMode="auto">
            <a:xfrm>
              <a:off x="5497" y="2807"/>
              <a:ext cx="0" cy="34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24" name="Line 5804"/>
            <p:cNvSpPr>
              <a:spLocks noChangeShapeType="1"/>
            </p:cNvSpPr>
            <p:nvPr/>
          </p:nvSpPr>
          <p:spPr bwMode="auto">
            <a:xfrm flipH="1">
              <a:off x="4890" y="3155"/>
              <a:ext cx="607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25" name="Line 5805"/>
            <p:cNvSpPr>
              <a:spLocks noChangeShapeType="1"/>
            </p:cNvSpPr>
            <p:nvPr/>
          </p:nvSpPr>
          <p:spPr bwMode="auto">
            <a:xfrm flipV="1">
              <a:off x="4890" y="2807"/>
              <a:ext cx="0" cy="34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26" name="Line 5806"/>
            <p:cNvSpPr>
              <a:spLocks noChangeShapeType="1"/>
            </p:cNvSpPr>
            <p:nvPr/>
          </p:nvSpPr>
          <p:spPr bwMode="auto">
            <a:xfrm>
              <a:off x="4890" y="3591"/>
              <a:ext cx="607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27" name="Line 5807"/>
            <p:cNvSpPr>
              <a:spLocks noChangeShapeType="1"/>
            </p:cNvSpPr>
            <p:nvPr/>
          </p:nvSpPr>
          <p:spPr bwMode="auto">
            <a:xfrm flipH="1">
              <a:off x="4890" y="3648"/>
              <a:ext cx="607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28" name="Line 5808"/>
            <p:cNvSpPr>
              <a:spLocks noChangeShapeType="1"/>
            </p:cNvSpPr>
            <p:nvPr/>
          </p:nvSpPr>
          <p:spPr bwMode="auto">
            <a:xfrm flipV="1">
              <a:off x="4934" y="3591"/>
              <a:ext cx="0" cy="5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29" name="Line 5809"/>
            <p:cNvSpPr>
              <a:spLocks noChangeShapeType="1"/>
            </p:cNvSpPr>
            <p:nvPr/>
          </p:nvSpPr>
          <p:spPr bwMode="auto">
            <a:xfrm flipV="1">
              <a:off x="5042" y="3591"/>
              <a:ext cx="0" cy="5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30" name="Line 5810"/>
            <p:cNvSpPr>
              <a:spLocks noChangeShapeType="1"/>
            </p:cNvSpPr>
            <p:nvPr/>
          </p:nvSpPr>
          <p:spPr bwMode="auto">
            <a:xfrm flipV="1">
              <a:off x="5149" y="3591"/>
              <a:ext cx="0" cy="5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31" name="Line 5811"/>
            <p:cNvSpPr>
              <a:spLocks noChangeShapeType="1"/>
            </p:cNvSpPr>
            <p:nvPr/>
          </p:nvSpPr>
          <p:spPr bwMode="auto">
            <a:xfrm flipV="1">
              <a:off x="5257" y="3591"/>
              <a:ext cx="0" cy="5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32" name="Line 5812"/>
            <p:cNvSpPr>
              <a:spLocks noChangeShapeType="1"/>
            </p:cNvSpPr>
            <p:nvPr/>
          </p:nvSpPr>
          <p:spPr bwMode="auto">
            <a:xfrm flipV="1">
              <a:off x="5367" y="3591"/>
              <a:ext cx="0" cy="5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33" name="Line 5813"/>
            <p:cNvSpPr>
              <a:spLocks noChangeShapeType="1"/>
            </p:cNvSpPr>
            <p:nvPr/>
          </p:nvSpPr>
          <p:spPr bwMode="auto">
            <a:xfrm flipV="1">
              <a:off x="5475" y="3591"/>
              <a:ext cx="0" cy="5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34" name="Rectangle 5814"/>
            <p:cNvSpPr>
              <a:spLocks noChangeArrowheads="1"/>
            </p:cNvSpPr>
            <p:nvPr/>
          </p:nvSpPr>
          <p:spPr bwMode="auto">
            <a:xfrm>
              <a:off x="4934" y="3591"/>
              <a:ext cx="108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3735" name="Rectangle 5815"/>
            <p:cNvSpPr>
              <a:spLocks noChangeArrowheads="1"/>
            </p:cNvSpPr>
            <p:nvPr/>
          </p:nvSpPr>
          <p:spPr bwMode="auto">
            <a:xfrm>
              <a:off x="4934" y="3591"/>
              <a:ext cx="108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3736" name="Rectangle 5816"/>
            <p:cNvSpPr>
              <a:spLocks noChangeArrowheads="1"/>
            </p:cNvSpPr>
            <p:nvPr/>
          </p:nvSpPr>
          <p:spPr bwMode="auto">
            <a:xfrm>
              <a:off x="5149" y="3591"/>
              <a:ext cx="108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3737" name="Rectangle 5817"/>
            <p:cNvSpPr>
              <a:spLocks noChangeArrowheads="1"/>
            </p:cNvSpPr>
            <p:nvPr/>
          </p:nvSpPr>
          <p:spPr bwMode="auto">
            <a:xfrm>
              <a:off x="5149" y="3591"/>
              <a:ext cx="108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3738" name="Rectangle 5818"/>
            <p:cNvSpPr>
              <a:spLocks noChangeArrowheads="1"/>
            </p:cNvSpPr>
            <p:nvPr/>
          </p:nvSpPr>
          <p:spPr bwMode="auto">
            <a:xfrm>
              <a:off x="5367" y="3591"/>
              <a:ext cx="108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3739" name="Rectangle 5819"/>
            <p:cNvSpPr>
              <a:spLocks noChangeArrowheads="1"/>
            </p:cNvSpPr>
            <p:nvPr/>
          </p:nvSpPr>
          <p:spPr bwMode="auto">
            <a:xfrm>
              <a:off x="5367" y="3591"/>
              <a:ext cx="108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3740" name="Freeform 5820"/>
            <p:cNvSpPr>
              <a:spLocks/>
            </p:cNvSpPr>
            <p:nvPr/>
          </p:nvSpPr>
          <p:spPr bwMode="auto">
            <a:xfrm>
              <a:off x="4934" y="3591"/>
              <a:ext cx="108" cy="57"/>
            </a:xfrm>
            <a:custGeom>
              <a:avLst/>
              <a:gdLst>
                <a:gd name="T0" fmla="*/ 0 w 415"/>
                <a:gd name="T1" fmla="*/ 0 h 221"/>
                <a:gd name="T2" fmla="*/ 0 w 415"/>
                <a:gd name="T3" fmla="*/ 57 h 221"/>
                <a:gd name="T4" fmla="*/ 108 w 415"/>
                <a:gd name="T5" fmla="*/ 57 h 221"/>
                <a:gd name="T6" fmla="*/ 0 w 415"/>
                <a:gd name="T7" fmla="*/ 0 h 2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5" h="221">
                  <a:moveTo>
                    <a:pt x="0" y="0"/>
                  </a:moveTo>
                  <a:lnTo>
                    <a:pt x="0" y="221"/>
                  </a:lnTo>
                  <a:lnTo>
                    <a:pt x="415" y="2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41" name="Freeform 5821"/>
            <p:cNvSpPr>
              <a:spLocks/>
            </p:cNvSpPr>
            <p:nvPr/>
          </p:nvSpPr>
          <p:spPr bwMode="auto">
            <a:xfrm>
              <a:off x="4934" y="3591"/>
              <a:ext cx="108" cy="57"/>
            </a:xfrm>
            <a:custGeom>
              <a:avLst/>
              <a:gdLst>
                <a:gd name="T0" fmla="*/ 0 w 415"/>
                <a:gd name="T1" fmla="*/ 0 h 221"/>
                <a:gd name="T2" fmla="*/ 0 w 415"/>
                <a:gd name="T3" fmla="*/ 57 h 221"/>
                <a:gd name="T4" fmla="*/ 108 w 415"/>
                <a:gd name="T5" fmla="*/ 57 h 221"/>
                <a:gd name="T6" fmla="*/ 0 w 415"/>
                <a:gd name="T7" fmla="*/ 0 h 2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5" h="221">
                  <a:moveTo>
                    <a:pt x="0" y="0"/>
                  </a:moveTo>
                  <a:lnTo>
                    <a:pt x="0" y="221"/>
                  </a:lnTo>
                  <a:lnTo>
                    <a:pt x="415" y="22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42" name="Freeform 5822"/>
            <p:cNvSpPr>
              <a:spLocks/>
            </p:cNvSpPr>
            <p:nvPr/>
          </p:nvSpPr>
          <p:spPr bwMode="auto">
            <a:xfrm>
              <a:off x="4934" y="3591"/>
              <a:ext cx="108" cy="57"/>
            </a:xfrm>
            <a:custGeom>
              <a:avLst/>
              <a:gdLst>
                <a:gd name="T0" fmla="*/ 0 w 415"/>
                <a:gd name="T1" fmla="*/ 0 h 221"/>
                <a:gd name="T2" fmla="*/ 108 w 415"/>
                <a:gd name="T3" fmla="*/ 0 h 221"/>
                <a:gd name="T4" fmla="*/ 108 w 415"/>
                <a:gd name="T5" fmla="*/ 57 h 221"/>
                <a:gd name="T6" fmla="*/ 0 w 415"/>
                <a:gd name="T7" fmla="*/ 0 h 2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5" h="221">
                  <a:moveTo>
                    <a:pt x="0" y="0"/>
                  </a:moveTo>
                  <a:lnTo>
                    <a:pt x="415" y="0"/>
                  </a:lnTo>
                  <a:lnTo>
                    <a:pt x="415" y="2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43" name="Freeform 5823"/>
            <p:cNvSpPr>
              <a:spLocks/>
            </p:cNvSpPr>
            <p:nvPr/>
          </p:nvSpPr>
          <p:spPr bwMode="auto">
            <a:xfrm>
              <a:off x="4934" y="3591"/>
              <a:ext cx="108" cy="57"/>
            </a:xfrm>
            <a:custGeom>
              <a:avLst/>
              <a:gdLst>
                <a:gd name="T0" fmla="*/ 0 w 415"/>
                <a:gd name="T1" fmla="*/ 0 h 221"/>
                <a:gd name="T2" fmla="*/ 108 w 415"/>
                <a:gd name="T3" fmla="*/ 0 h 221"/>
                <a:gd name="T4" fmla="*/ 108 w 415"/>
                <a:gd name="T5" fmla="*/ 57 h 221"/>
                <a:gd name="T6" fmla="*/ 0 w 415"/>
                <a:gd name="T7" fmla="*/ 0 h 2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5" h="221">
                  <a:moveTo>
                    <a:pt x="0" y="0"/>
                  </a:moveTo>
                  <a:lnTo>
                    <a:pt x="415" y="0"/>
                  </a:lnTo>
                  <a:lnTo>
                    <a:pt x="415" y="22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44" name="Freeform 5824"/>
            <p:cNvSpPr>
              <a:spLocks/>
            </p:cNvSpPr>
            <p:nvPr/>
          </p:nvSpPr>
          <p:spPr bwMode="auto">
            <a:xfrm>
              <a:off x="5149" y="3591"/>
              <a:ext cx="108" cy="57"/>
            </a:xfrm>
            <a:custGeom>
              <a:avLst/>
              <a:gdLst>
                <a:gd name="T0" fmla="*/ 0 w 414"/>
                <a:gd name="T1" fmla="*/ 0 h 221"/>
                <a:gd name="T2" fmla="*/ 0 w 414"/>
                <a:gd name="T3" fmla="*/ 57 h 221"/>
                <a:gd name="T4" fmla="*/ 108 w 414"/>
                <a:gd name="T5" fmla="*/ 57 h 221"/>
                <a:gd name="T6" fmla="*/ 0 w 414"/>
                <a:gd name="T7" fmla="*/ 0 h 2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4" h="221">
                  <a:moveTo>
                    <a:pt x="0" y="0"/>
                  </a:moveTo>
                  <a:lnTo>
                    <a:pt x="0" y="221"/>
                  </a:lnTo>
                  <a:lnTo>
                    <a:pt x="414" y="2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45" name="Freeform 5825"/>
            <p:cNvSpPr>
              <a:spLocks/>
            </p:cNvSpPr>
            <p:nvPr/>
          </p:nvSpPr>
          <p:spPr bwMode="auto">
            <a:xfrm>
              <a:off x="5149" y="3591"/>
              <a:ext cx="108" cy="57"/>
            </a:xfrm>
            <a:custGeom>
              <a:avLst/>
              <a:gdLst>
                <a:gd name="T0" fmla="*/ 0 w 414"/>
                <a:gd name="T1" fmla="*/ 0 h 221"/>
                <a:gd name="T2" fmla="*/ 0 w 414"/>
                <a:gd name="T3" fmla="*/ 57 h 221"/>
                <a:gd name="T4" fmla="*/ 108 w 414"/>
                <a:gd name="T5" fmla="*/ 57 h 221"/>
                <a:gd name="T6" fmla="*/ 0 w 414"/>
                <a:gd name="T7" fmla="*/ 0 h 2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4" h="221">
                  <a:moveTo>
                    <a:pt x="0" y="0"/>
                  </a:moveTo>
                  <a:lnTo>
                    <a:pt x="0" y="221"/>
                  </a:lnTo>
                  <a:lnTo>
                    <a:pt x="414" y="22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46" name="Freeform 5826"/>
            <p:cNvSpPr>
              <a:spLocks/>
            </p:cNvSpPr>
            <p:nvPr/>
          </p:nvSpPr>
          <p:spPr bwMode="auto">
            <a:xfrm>
              <a:off x="5149" y="3591"/>
              <a:ext cx="108" cy="57"/>
            </a:xfrm>
            <a:custGeom>
              <a:avLst/>
              <a:gdLst>
                <a:gd name="T0" fmla="*/ 0 w 414"/>
                <a:gd name="T1" fmla="*/ 0 h 221"/>
                <a:gd name="T2" fmla="*/ 108 w 414"/>
                <a:gd name="T3" fmla="*/ 0 h 221"/>
                <a:gd name="T4" fmla="*/ 108 w 414"/>
                <a:gd name="T5" fmla="*/ 57 h 221"/>
                <a:gd name="T6" fmla="*/ 0 w 414"/>
                <a:gd name="T7" fmla="*/ 0 h 2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4" h="221">
                  <a:moveTo>
                    <a:pt x="0" y="0"/>
                  </a:moveTo>
                  <a:lnTo>
                    <a:pt x="414" y="0"/>
                  </a:lnTo>
                  <a:lnTo>
                    <a:pt x="414" y="2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47" name="Freeform 5827"/>
            <p:cNvSpPr>
              <a:spLocks/>
            </p:cNvSpPr>
            <p:nvPr/>
          </p:nvSpPr>
          <p:spPr bwMode="auto">
            <a:xfrm>
              <a:off x="5149" y="3591"/>
              <a:ext cx="108" cy="57"/>
            </a:xfrm>
            <a:custGeom>
              <a:avLst/>
              <a:gdLst>
                <a:gd name="T0" fmla="*/ 0 w 414"/>
                <a:gd name="T1" fmla="*/ 0 h 221"/>
                <a:gd name="T2" fmla="*/ 108 w 414"/>
                <a:gd name="T3" fmla="*/ 0 h 221"/>
                <a:gd name="T4" fmla="*/ 108 w 414"/>
                <a:gd name="T5" fmla="*/ 57 h 221"/>
                <a:gd name="T6" fmla="*/ 0 w 414"/>
                <a:gd name="T7" fmla="*/ 0 h 2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4" h="221">
                  <a:moveTo>
                    <a:pt x="0" y="0"/>
                  </a:moveTo>
                  <a:lnTo>
                    <a:pt x="414" y="0"/>
                  </a:lnTo>
                  <a:lnTo>
                    <a:pt x="414" y="22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48" name="Freeform 5828"/>
            <p:cNvSpPr>
              <a:spLocks/>
            </p:cNvSpPr>
            <p:nvPr/>
          </p:nvSpPr>
          <p:spPr bwMode="auto">
            <a:xfrm>
              <a:off x="5367" y="3591"/>
              <a:ext cx="108" cy="57"/>
            </a:xfrm>
            <a:custGeom>
              <a:avLst/>
              <a:gdLst>
                <a:gd name="T0" fmla="*/ 0 w 415"/>
                <a:gd name="T1" fmla="*/ 0 h 221"/>
                <a:gd name="T2" fmla="*/ 0 w 415"/>
                <a:gd name="T3" fmla="*/ 57 h 221"/>
                <a:gd name="T4" fmla="*/ 108 w 415"/>
                <a:gd name="T5" fmla="*/ 57 h 221"/>
                <a:gd name="T6" fmla="*/ 0 w 415"/>
                <a:gd name="T7" fmla="*/ 0 h 2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5" h="221">
                  <a:moveTo>
                    <a:pt x="0" y="0"/>
                  </a:moveTo>
                  <a:lnTo>
                    <a:pt x="0" y="221"/>
                  </a:lnTo>
                  <a:lnTo>
                    <a:pt x="415" y="2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49" name="Freeform 5829"/>
            <p:cNvSpPr>
              <a:spLocks/>
            </p:cNvSpPr>
            <p:nvPr/>
          </p:nvSpPr>
          <p:spPr bwMode="auto">
            <a:xfrm>
              <a:off x="5367" y="3591"/>
              <a:ext cx="108" cy="57"/>
            </a:xfrm>
            <a:custGeom>
              <a:avLst/>
              <a:gdLst>
                <a:gd name="T0" fmla="*/ 0 w 415"/>
                <a:gd name="T1" fmla="*/ 0 h 221"/>
                <a:gd name="T2" fmla="*/ 0 w 415"/>
                <a:gd name="T3" fmla="*/ 57 h 221"/>
                <a:gd name="T4" fmla="*/ 108 w 415"/>
                <a:gd name="T5" fmla="*/ 57 h 221"/>
                <a:gd name="T6" fmla="*/ 0 w 415"/>
                <a:gd name="T7" fmla="*/ 0 h 2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5" h="221">
                  <a:moveTo>
                    <a:pt x="0" y="0"/>
                  </a:moveTo>
                  <a:lnTo>
                    <a:pt x="0" y="221"/>
                  </a:lnTo>
                  <a:lnTo>
                    <a:pt x="415" y="22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50" name="Freeform 5830"/>
            <p:cNvSpPr>
              <a:spLocks/>
            </p:cNvSpPr>
            <p:nvPr/>
          </p:nvSpPr>
          <p:spPr bwMode="auto">
            <a:xfrm>
              <a:off x="5367" y="3591"/>
              <a:ext cx="108" cy="57"/>
            </a:xfrm>
            <a:custGeom>
              <a:avLst/>
              <a:gdLst>
                <a:gd name="T0" fmla="*/ 0 w 415"/>
                <a:gd name="T1" fmla="*/ 0 h 221"/>
                <a:gd name="T2" fmla="*/ 108 w 415"/>
                <a:gd name="T3" fmla="*/ 0 h 221"/>
                <a:gd name="T4" fmla="*/ 108 w 415"/>
                <a:gd name="T5" fmla="*/ 57 h 221"/>
                <a:gd name="T6" fmla="*/ 0 w 415"/>
                <a:gd name="T7" fmla="*/ 0 h 2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5" h="221">
                  <a:moveTo>
                    <a:pt x="0" y="0"/>
                  </a:moveTo>
                  <a:lnTo>
                    <a:pt x="415" y="0"/>
                  </a:lnTo>
                  <a:lnTo>
                    <a:pt x="415" y="2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51" name="Freeform 5831"/>
            <p:cNvSpPr>
              <a:spLocks/>
            </p:cNvSpPr>
            <p:nvPr/>
          </p:nvSpPr>
          <p:spPr bwMode="auto">
            <a:xfrm>
              <a:off x="5367" y="3591"/>
              <a:ext cx="108" cy="57"/>
            </a:xfrm>
            <a:custGeom>
              <a:avLst/>
              <a:gdLst>
                <a:gd name="T0" fmla="*/ 0 w 415"/>
                <a:gd name="T1" fmla="*/ 0 h 221"/>
                <a:gd name="T2" fmla="*/ 108 w 415"/>
                <a:gd name="T3" fmla="*/ 0 h 221"/>
                <a:gd name="T4" fmla="*/ 108 w 415"/>
                <a:gd name="T5" fmla="*/ 57 h 221"/>
                <a:gd name="T6" fmla="*/ 0 w 415"/>
                <a:gd name="T7" fmla="*/ 0 h 2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5" h="221">
                  <a:moveTo>
                    <a:pt x="0" y="0"/>
                  </a:moveTo>
                  <a:lnTo>
                    <a:pt x="415" y="0"/>
                  </a:lnTo>
                  <a:lnTo>
                    <a:pt x="415" y="22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52" name="Rectangle 5832"/>
            <p:cNvSpPr>
              <a:spLocks noChangeArrowheads="1"/>
            </p:cNvSpPr>
            <p:nvPr/>
          </p:nvSpPr>
          <p:spPr bwMode="auto">
            <a:xfrm>
              <a:off x="4934" y="3648"/>
              <a:ext cx="108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3753" name="Rectangle 5833"/>
            <p:cNvSpPr>
              <a:spLocks noChangeArrowheads="1"/>
            </p:cNvSpPr>
            <p:nvPr/>
          </p:nvSpPr>
          <p:spPr bwMode="auto">
            <a:xfrm>
              <a:off x="4934" y="3648"/>
              <a:ext cx="108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3754" name="Rectangle 5834"/>
            <p:cNvSpPr>
              <a:spLocks noChangeArrowheads="1"/>
            </p:cNvSpPr>
            <p:nvPr/>
          </p:nvSpPr>
          <p:spPr bwMode="auto">
            <a:xfrm>
              <a:off x="5149" y="3648"/>
              <a:ext cx="108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3755" name="Rectangle 5835"/>
            <p:cNvSpPr>
              <a:spLocks noChangeArrowheads="1"/>
            </p:cNvSpPr>
            <p:nvPr/>
          </p:nvSpPr>
          <p:spPr bwMode="auto">
            <a:xfrm>
              <a:off x="5149" y="3648"/>
              <a:ext cx="108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3756" name="Rectangle 5836"/>
            <p:cNvSpPr>
              <a:spLocks noChangeArrowheads="1"/>
            </p:cNvSpPr>
            <p:nvPr/>
          </p:nvSpPr>
          <p:spPr bwMode="auto">
            <a:xfrm>
              <a:off x="5367" y="3648"/>
              <a:ext cx="108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3757" name="Rectangle 5837"/>
            <p:cNvSpPr>
              <a:spLocks noChangeArrowheads="1"/>
            </p:cNvSpPr>
            <p:nvPr/>
          </p:nvSpPr>
          <p:spPr bwMode="auto">
            <a:xfrm>
              <a:off x="5367" y="3648"/>
              <a:ext cx="108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3758" name="Line 5838"/>
            <p:cNvSpPr>
              <a:spLocks noChangeShapeType="1"/>
            </p:cNvSpPr>
            <p:nvPr/>
          </p:nvSpPr>
          <p:spPr bwMode="auto">
            <a:xfrm>
              <a:off x="3341" y="246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59" name="Line 5839"/>
            <p:cNvSpPr>
              <a:spLocks noChangeShapeType="1"/>
            </p:cNvSpPr>
            <p:nvPr/>
          </p:nvSpPr>
          <p:spPr bwMode="auto">
            <a:xfrm>
              <a:off x="3352" y="248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60" name="Line 5840"/>
            <p:cNvSpPr>
              <a:spLocks noChangeShapeType="1"/>
            </p:cNvSpPr>
            <p:nvPr/>
          </p:nvSpPr>
          <p:spPr bwMode="auto">
            <a:xfrm>
              <a:off x="3340" y="250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61" name="Line 5841"/>
            <p:cNvSpPr>
              <a:spLocks noChangeShapeType="1"/>
            </p:cNvSpPr>
            <p:nvPr/>
          </p:nvSpPr>
          <p:spPr bwMode="auto">
            <a:xfrm>
              <a:off x="3358" y="252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62" name="Line 5842"/>
            <p:cNvSpPr>
              <a:spLocks noChangeShapeType="1"/>
            </p:cNvSpPr>
            <p:nvPr/>
          </p:nvSpPr>
          <p:spPr bwMode="auto">
            <a:xfrm>
              <a:off x="3374" y="250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63" name="Line 5843"/>
            <p:cNvSpPr>
              <a:spLocks noChangeShapeType="1"/>
            </p:cNvSpPr>
            <p:nvPr/>
          </p:nvSpPr>
          <p:spPr bwMode="auto">
            <a:xfrm>
              <a:off x="3376" y="247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64" name="Line 5844"/>
            <p:cNvSpPr>
              <a:spLocks noChangeShapeType="1"/>
            </p:cNvSpPr>
            <p:nvPr/>
          </p:nvSpPr>
          <p:spPr bwMode="auto">
            <a:xfrm>
              <a:off x="3416" y="2487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65" name="Line 5845"/>
            <p:cNvSpPr>
              <a:spLocks noChangeShapeType="1"/>
            </p:cNvSpPr>
            <p:nvPr/>
          </p:nvSpPr>
          <p:spPr bwMode="auto">
            <a:xfrm>
              <a:off x="3394" y="2504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66" name="Line 5846"/>
            <p:cNvSpPr>
              <a:spLocks noChangeShapeType="1"/>
            </p:cNvSpPr>
            <p:nvPr/>
          </p:nvSpPr>
          <p:spPr bwMode="auto">
            <a:xfrm>
              <a:off x="3393" y="247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67" name="Line 5847"/>
            <p:cNvSpPr>
              <a:spLocks noChangeShapeType="1"/>
            </p:cNvSpPr>
            <p:nvPr/>
          </p:nvSpPr>
          <p:spPr bwMode="auto">
            <a:xfrm>
              <a:off x="3435" y="247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68" name="Line 5848"/>
            <p:cNvSpPr>
              <a:spLocks noChangeShapeType="1"/>
            </p:cNvSpPr>
            <p:nvPr/>
          </p:nvSpPr>
          <p:spPr bwMode="auto">
            <a:xfrm>
              <a:off x="3427" y="250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69" name="Line 5849"/>
            <p:cNvSpPr>
              <a:spLocks noChangeShapeType="1"/>
            </p:cNvSpPr>
            <p:nvPr/>
          </p:nvSpPr>
          <p:spPr bwMode="auto">
            <a:xfrm>
              <a:off x="3413" y="252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70" name="Line 5850"/>
            <p:cNvSpPr>
              <a:spLocks noChangeShapeType="1"/>
            </p:cNvSpPr>
            <p:nvPr/>
          </p:nvSpPr>
          <p:spPr bwMode="auto">
            <a:xfrm>
              <a:off x="3383" y="2539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71" name="Line 5851"/>
            <p:cNvSpPr>
              <a:spLocks noChangeShapeType="1"/>
            </p:cNvSpPr>
            <p:nvPr/>
          </p:nvSpPr>
          <p:spPr bwMode="auto">
            <a:xfrm>
              <a:off x="3347" y="2557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72" name="Line 5852"/>
            <p:cNvSpPr>
              <a:spLocks noChangeShapeType="1"/>
            </p:cNvSpPr>
            <p:nvPr/>
          </p:nvSpPr>
          <p:spPr bwMode="auto">
            <a:xfrm>
              <a:off x="3360" y="257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73" name="Line 5853"/>
            <p:cNvSpPr>
              <a:spLocks noChangeShapeType="1"/>
            </p:cNvSpPr>
            <p:nvPr/>
          </p:nvSpPr>
          <p:spPr bwMode="auto">
            <a:xfrm>
              <a:off x="3380" y="257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74" name="Line 5854"/>
            <p:cNvSpPr>
              <a:spLocks noChangeShapeType="1"/>
            </p:cNvSpPr>
            <p:nvPr/>
          </p:nvSpPr>
          <p:spPr bwMode="auto">
            <a:xfrm>
              <a:off x="3433" y="258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75" name="Line 5855"/>
            <p:cNvSpPr>
              <a:spLocks noChangeShapeType="1"/>
            </p:cNvSpPr>
            <p:nvPr/>
          </p:nvSpPr>
          <p:spPr bwMode="auto">
            <a:xfrm>
              <a:off x="3442" y="2564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76" name="Line 5856"/>
            <p:cNvSpPr>
              <a:spLocks noChangeShapeType="1"/>
            </p:cNvSpPr>
            <p:nvPr/>
          </p:nvSpPr>
          <p:spPr bwMode="auto">
            <a:xfrm>
              <a:off x="3422" y="255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77" name="Line 5857"/>
            <p:cNvSpPr>
              <a:spLocks noChangeShapeType="1"/>
            </p:cNvSpPr>
            <p:nvPr/>
          </p:nvSpPr>
          <p:spPr bwMode="auto">
            <a:xfrm>
              <a:off x="3407" y="256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78" name="Line 5858"/>
            <p:cNvSpPr>
              <a:spLocks noChangeShapeType="1"/>
            </p:cNvSpPr>
            <p:nvPr/>
          </p:nvSpPr>
          <p:spPr bwMode="auto">
            <a:xfrm>
              <a:off x="3416" y="258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79" name="Line 5859"/>
            <p:cNvSpPr>
              <a:spLocks noChangeShapeType="1"/>
            </p:cNvSpPr>
            <p:nvPr/>
          </p:nvSpPr>
          <p:spPr bwMode="auto">
            <a:xfrm>
              <a:off x="3393" y="260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80" name="Line 5860"/>
            <p:cNvSpPr>
              <a:spLocks noChangeShapeType="1"/>
            </p:cNvSpPr>
            <p:nvPr/>
          </p:nvSpPr>
          <p:spPr bwMode="auto">
            <a:xfrm>
              <a:off x="3351" y="2604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81" name="Line 5861"/>
            <p:cNvSpPr>
              <a:spLocks noChangeShapeType="1"/>
            </p:cNvSpPr>
            <p:nvPr/>
          </p:nvSpPr>
          <p:spPr bwMode="auto">
            <a:xfrm>
              <a:off x="3351" y="262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82" name="Line 5862"/>
            <p:cNvSpPr>
              <a:spLocks noChangeShapeType="1"/>
            </p:cNvSpPr>
            <p:nvPr/>
          </p:nvSpPr>
          <p:spPr bwMode="auto">
            <a:xfrm>
              <a:off x="3347" y="2634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83" name="Line 5863"/>
            <p:cNvSpPr>
              <a:spLocks noChangeShapeType="1"/>
            </p:cNvSpPr>
            <p:nvPr/>
          </p:nvSpPr>
          <p:spPr bwMode="auto">
            <a:xfrm>
              <a:off x="3378" y="265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84" name="Line 5864"/>
            <p:cNvSpPr>
              <a:spLocks noChangeShapeType="1"/>
            </p:cNvSpPr>
            <p:nvPr/>
          </p:nvSpPr>
          <p:spPr bwMode="auto">
            <a:xfrm>
              <a:off x="3376" y="262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85" name="Line 5865"/>
            <p:cNvSpPr>
              <a:spLocks noChangeShapeType="1"/>
            </p:cNvSpPr>
            <p:nvPr/>
          </p:nvSpPr>
          <p:spPr bwMode="auto">
            <a:xfrm>
              <a:off x="3363" y="260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86" name="Line 5866"/>
            <p:cNvSpPr>
              <a:spLocks noChangeShapeType="1"/>
            </p:cNvSpPr>
            <p:nvPr/>
          </p:nvSpPr>
          <p:spPr bwMode="auto">
            <a:xfrm>
              <a:off x="3411" y="264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87" name="Line 5867"/>
            <p:cNvSpPr>
              <a:spLocks noChangeShapeType="1"/>
            </p:cNvSpPr>
            <p:nvPr/>
          </p:nvSpPr>
          <p:spPr bwMode="auto">
            <a:xfrm>
              <a:off x="3352" y="267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88" name="Line 5868"/>
            <p:cNvSpPr>
              <a:spLocks noChangeShapeType="1"/>
            </p:cNvSpPr>
            <p:nvPr/>
          </p:nvSpPr>
          <p:spPr bwMode="auto">
            <a:xfrm>
              <a:off x="3341" y="268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89" name="Line 5869"/>
            <p:cNvSpPr>
              <a:spLocks noChangeShapeType="1"/>
            </p:cNvSpPr>
            <p:nvPr/>
          </p:nvSpPr>
          <p:spPr bwMode="auto">
            <a:xfrm>
              <a:off x="3383" y="270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90" name="Line 5870"/>
            <p:cNvSpPr>
              <a:spLocks noChangeShapeType="1"/>
            </p:cNvSpPr>
            <p:nvPr/>
          </p:nvSpPr>
          <p:spPr bwMode="auto">
            <a:xfrm>
              <a:off x="3356" y="268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91" name="Line 5871"/>
            <p:cNvSpPr>
              <a:spLocks noChangeShapeType="1"/>
            </p:cNvSpPr>
            <p:nvPr/>
          </p:nvSpPr>
          <p:spPr bwMode="auto">
            <a:xfrm>
              <a:off x="3394" y="268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92" name="Line 5872"/>
            <p:cNvSpPr>
              <a:spLocks noChangeShapeType="1"/>
            </p:cNvSpPr>
            <p:nvPr/>
          </p:nvSpPr>
          <p:spPr bwMode="auto">
            <a:xfrm>
              <a:off x="3398" y="266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93" name="Line 5873"/>
            <p:cNvSpPr>
              <a:spLocks noChangeShapeType="1"/>
            </p:cNvSpPr>
            <p:nvPr/>
          </p:nvSpPr>
          <p:spPr bwMode="auto">
            <a:xfrm>
              <a:off x="3413" y="265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94" name="Line 5874"/>
            <p:cNvSpPr>
              <a:spLocks noChangeShapeType="1"/>
            </p:cNvSpPr>
            <p:nvPr/>
          </p:nvSpPr>
          <p:spPr bwMode="auto">
            <a:xfrm>
              <a:off x="3438" y="267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95" name="Line 5875"/>
            <p:cNvSpPr>
              <a:spLocks noChangeShapeType="1"/>
            </p:cNvSpPr>
            <p:nvPr/>
          </p:nvSpPr>
          <p:spPr bwMode="auto">
            <a:xfrm>
              <a:off x="3431" y="2694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96" name="Line 5876"/>
            <p:cNvSpPr>
              <a:spLocks noChangeShapeType="1"/>
            </p:cNvSpPr>
            <p:nvPr/>
          </p:nvSpPr>
          <p:spPr bwMode="auto">
            <a:xfrm>
              <a:off x="3405" y="2714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97" name="Line 5877"/>
            <p:cNvSpPr>
              <a:spLocks noChangeShapeType="1"/>
            </p:cNvSpPr>
            <p:nvPr/>
          </p:nvSpPr>
          <p:spPr bwMode="auto">
            <a:xfrm>
              <a:off x="3371" y="273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98" name="Line 5878"/>
            <p:cNvSpPr>
              <a:spLocks noChangeShapeType="1"/>
            </p:cNvSpPr>
            <p:nvPr/>
          </p:nvSpPr>
          <p:spPr bwMode="auto">
            <a:xfrm>
              <a:off x="3341" y="273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799" name="Line 5879"/>
            <p:cNvSpPr>
              <a:spLocks noChangeShapeType="1"/>
            </p:cNvSpPr>
            <p:nvPr/>
          </p:nvSpPr>
          <p:spPr bwMode="auto">
            <a:xfrm>
              <a:off x="3383" y="2763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00" name="Line 5880"/>
            <p:cNvSpPr>
              <a:spLocks noChangeShapeType="1"/>
            </p:cNvSpPr>
            <p:nvPr/>
          </p:nvSpPr>
          <p:spPr bwMode="auto">
            <a:xfrm>
              <a:off x="3413" y="274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01" name="Line 5881"/>
            <p:cNvSpPr>
              <a:spLocks noChangeShapeType="1"/>
            </p:cNvSpPr>
            <p:nvPr/>
          </p:nvSpPr>
          <p:spPr bwMode="auto">
            <a:xfrm>
              <a:off x="3431" y="273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02" name="Line 5882"/>
            <p:cNvSpPr>
              <a:spLocks noChangeShapeType="1"/>
            </p:cNvSpPr>
            <p:nvPr/>
          </p:nvSpPr>
          <p:spPr bwMode="auto">
            <a:xfrm>
              <a:off x="3442" y="2714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03" name="Line 5883"/>
            <p:cNvSpPr>
              <a:spLocks noChangeShapeType="1"/>
            </p:cNvSpPr>
            <p:nvPr/>
          </p:nvSpPr>
          <p:spPr bwMode="auto">
            <a:xfrm>
              <a:off x="3447" y="269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04" name="Line 5884"/>
            <p:cNvSpPr>
              <a:spLocks noChangeShapeType="1"/>
            </p:cNvSpPr>
            <p:nvPr/>
          </p:nvSpPr>
          <p:spPr bwMode="auto">
            <a:xfrm>
              <a:off x="3449" y="268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05" name="Line 5885"/>
            <p:cNvSpPr>
              <a:spLocks noChangeShapeType="1"/>
            </p:cNvSpPr>
            <p:nvPr/>
          </p:nvSpPr>
          <p:spPr bwMode="auto">
            <a:xfrm>
              <a:off x="3453" y="265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06" name="Line 5886"/>
            <p:cNvSpPr>
              <a:spLocks noChangeShapeType="1"/>
            </p:cNvSpPr>
            <p:nvPr/>
          </p:nvSpPr>
          <p:spPr bwMode="auto">
            <a:xfrm>
              <a:off x="3453" y="261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07" name="Line 5887"/>
            <p:cNvSpPr>
              <a:spLocks noChangeShapeType="1"/>
            </p:cNvSpPr>
            <p:nvPr/>
          </p:nvSpPr>
          <p:spPr bwMode="auto">
            <a:xfrm>
              <a:off x="3453" y="257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08" name="Line 5888"/>
            <p:cNvSpPr>
              <a:spLocks noChangeShapeType="1"/>
            </p:cNvSpPr>
            <p:nvPr/>
          </p:nvSpPr>
          <p:spPr bwMode="auto">
            <a:xfrm>
              <a:off x="3458" y="253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09" name="Line 5889"/>
            <p:cNvSpPr>
              <a:spLocks noChangeShapeType="1"/>
            </p:cNvSpPr>
            <p:nvPr/>
          </p:nvSpPr>
          <p:spPr bwMode="auto">
            <a:xfrm>
              <a:off x="3471" y="2500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10" name="Line 5890"/>
            <p:cNvSpPr>
              <a:spLocks noChangeShapeType="1"/>
            </p:cNvSpPr>
            <p:nvPr/>
          </p:nvSpPr>
          <p:spPr bwMode="auto">
            <a:xfrm>
              <a:off x="3486" y="248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11" name="Line 5891"/>
            <p:cNvSpPr>
              <a:spLocks noChangeShapeType="1"/>
            </p:cNvSpPr>
            <p:nvPr/>
          </p:nvSpPr>
          <p:spPr bwMode="auto">
            <a:xfrm>
              <a:off x="3537" y="2495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12" name="Line 5892"/>
            <p:cNvSpPr>
              <a:spLocks noChangeShapeType="1"/>
            </p:cNvSpPr>
            <p:nvPr/>
          </p:nvSpPr>
          <p:spPr bwMode="auto">
            <a:xfrm>
              <a:off x="3541" y="251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13" name="Line 5893"/>
            <p:cNvSpPr>
              <a:spLocks noChangeShapeType="1"/>
            </p:cNvSpPr>
            <p:nvPr/>
          </p:nvSpPr>
          <p:spPr bwMode="auto">
            <a:xfrm>
              <a:off x="3513" y="253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14" name="Line 5894"/>
            <p:cNvSpPr>
              <a:spLocks noChangeShapeType="1"/>
            </p:cNvSpPr>
            <p:nvPr/>
          </p:nvSpPr>
          <p:spPr bwMode="auto">
            <a:xfrm>
              <a:off x="3510" y="251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15" name="Line 5895"/>
            <p:cNvSpPr>
              <a:spLocks noChangeShapeType="1"/>
            </p:cNvSpPr>
            <p:nvPr/>
          </p:nvSpPr>
          <p:spPr bwMode="auto">
            <a:xfrm>
              <a:off x="3510" y="2495"/>
              <a:ext cx="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16" name="Line 5896"/>
            <p:cNvSpPr>
              <a:spLocks noChangeShapeType="1"/>
            </p:cNvSpPr>
            <p:nvPr/>
          </p:nvSpPr>
          <p:spPr bwMode="auto">
            <a:xfrm>
              <a:off x="3517" y="248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17" name="Line 5897"/>
            <p:cNvSpPr>
              <a:spLocks noChangeShapeType="1"/>
            </p:cNvSpPr>
            <p:nvPr/>
          </p:nvSpPr>
          <p:spPr bwMode="auto">
            <a:xfrm>
              <a:off x="3537" y="2469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18" name="Line 5898"/>
            <p:cNvSpPr>
              <a:spLocks noChangeShapeType="1"/>
            </p:cNvSpPr>
            <p:nvPr/>
          </p:nvSpPr>
          <p:spPr bwMode="auto">
            <a:xfrm>
              <a:off x="3563" y="247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19" name="Line 5899"/>
            <p:cNvSpPr>
              <a:spLocks noChangeShapeType="1"/>
            </p:cNvSpPr>
            <p:nvPr/>
          </p:nvSpPr>
          <p:spPr bwMode="auto">
            <a:xfrm>
              <a:off x="3583" y="249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20" name="Line 5900"/>
            <p:cNvSpPr>
              <a:spLocks noChangeShapeType="1"/>
            </p:cNvSpPr>
            <p:nvPr/>
          </p:nvSpPr>
          <p:spPr bwMode="auto">
            <a:xfrm>
              <a:off x="3581" y="252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21" name="Line 5901"/>
            <p:cNvSpPr>
              <a:spLocks noChangeShapeType="1"/>
            </p:cNvSpPr>
            <p:nvPr/>
          </p:nvSpPr>
          <p:spPr bwMode="auto">
            <a:xfrm>
              <a:off x="3555" y="257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22" name="Line 5902"/>
            <p:cNvSpPr>
              <a:spLocks noChangeShapeType="1"/>
            </p:cNvSpPr>
            <p:nvPr/>
          </p:nvSpPr>
          <p:spPr bwMode="auto">
            <a:xfrm>
              <a:off x="3517" y="2592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23" name="Line 5903"/>
            <p:cNvSpPr>
              <a:spLocks noChangeShapeType="1"/>
            </p:cNvSpPr>
            <p:nvPr/>
          </p:nvSpPr>
          <p:spPr bwMode="auto">
            <a:xfrm>
              <a:off x="3484" y="255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24" name="Line 5904"/>
            <p:cNvSpPr>
              <a:spLocks noChangeShapeType="1"/>
            </p:cNvSpPr>
            <p:nvPr/>
          </p:nvSpPr>
          <p:spPr bwMode="auto">
            <a:xfrm>
              <a:off x="3495" y="2546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25" name="Line 5905"/>
            <p:cNvSpPr>
              <a:spLocks noChangeShapeType="1"/>
            </p:cNvSpPr>
            <p:nvPr/>
          </p:nvSpPr>
          <p:spPr bwMode="auto">
            <a:xfrm>
              <a:off x="3537" y="2553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26" name="Line 5906"/>
            <p:cNvSpPr>
              <a:spLocks noChangeShapeType="1"/>
            </p:cNvSpPr>
            <p:nvPr/>
          </p:nvSpPr>
          <p:spPr bwMode="auto">
            <a:xfrm>
              <a:off x="3566" y="256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27" name="Line 5907"/>
            <p:cNvSpPr>
              <a:spLocks noChangeShapeType="1"/>
            </p:cNvSpPr>
            <p:nvPr/>
          </p:nvSpPr>
          <p:spPr bwMode="auto">
            <a:xfrm>
              <a:off x="3603" y="257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28" name="Line 5908"/>
            <p:cNvSpPr>
              <a:spLocks noChangeShapeType="1"/>
            </p:cNvSpPr>
            <p:nvPr/>
          </p:nvSpPr>
          <p:spPr bwMode="auto">
            <a:xfrm>
              <a:off x="3597" y="262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29" name="Line 5909"/>
            <p:cNvSpPr>
              <a:spLocks noChangeShapeType="1"/>
            </p:cNvSpPr>
            <p:nvPr/>
          </p:nvSpPr>
          <p:spPr bwMode="auto">
            <a:xfrm>
              <a:off x="3537" y="2654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30" name="Line 5910"/>
            <p:cNvSpPr>
              <a:spLocks noChangeShapeType="1"/>
            </p:cNvSpPr>
            <p:nvPr/>
          </p:nvSpPr>
          <p:spPr bwMode="auto">
            <a:xfrm>
              <a:off x="3500" y="263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31" name="Line 5911"/>
            <p:cNvSpPr>
              <a:spLocks noChangeShapeType="1"/>
            </p:cNvSpPr>
            <p:nvPr/>
          </p:nvSpPr>
          <p:spPr bwMode="auto">
            <a:xfrm>
              <a:off x="3500" y="261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32" name="Line 5912"/>
            <p:cNvSpPr>
              <a:spLocks noChangeShapeType="1"/>
            </p:cNvSpPr>
            <p:nvPr/>
          </p:nvSpPr>
          <p:spPr bwMode="auto">
            <a:xfrm>
              <a:off x="3532" y="261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33" name="Line 5913"/>
            <p:cNvSpPr>
              <a:spLocks noChangeShapeType="1"/>
            </p:cNvSpPr>
            <p:nvPr/>
          </p:nvSpPr>
          <p:spPr bwMode="auto">
            <a:xfrm>
              <a:off x="3553" y="261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34" name="Line 5914"/>
            <p:cNvSpPr>
              <a:spLocks noChangeShapeType="1"/>
            </p:cNvSpPr>
            <p:nvPr/>
          </p:nvSpPr>
          <p:spPr bwMode="auto">
            <a:xfrm>
              <a:off x="3550" y="2650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35" name="Line 5915"/>
            <p:cNvSpPr>
              <a:spLocks noChangeShapeType="1"/>
            </p:cNvSpPr>
            <p:nvPr/>
          </p:nvSpPr>
          <p:spPr bwMode="auto">
            <a:xfrm>
              <a:off x="3488" y="269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36" name="Line 5916"/>
            <p:cNvSpPr>
              <a:spLocks noChangeShapeType="1"/>
            </p:cNvSpPr>
            <p:nvPr/>
          </p:nvSpPr>
          <p:spPr bwMode="auto">
            <a:xfrm>
              <a:off x="3495" y="266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37" name="Line 5917"/>
            <p:cNvSpPr>
              <a:spLocks noChangeShapeType="1"/>
            </p:cNvSpPr>
            <p:nvPr/>
          </p:nvSpPr>
          <p:spPr bwMode="auto">
            <a:xfrm>
              <a:off x="3515" y="266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38" name="Line 5918"/>
            <p:cNvSpPr>
              <a:spLocks noChangeShapeType="1"/>
            </p:cNvSpPr>
            <p:nvPr/>
          </p:nvSpPr>
          <p:spPr bwMode="auto">
            <a:xfrm>
              <a:off x="3563" y="269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39" name="Line 5919"/>
            <p:cNvSpPr>
              <a:spLocks noChangeShapeType="1"/>
            </p:cNvSpPr>
            <p:nvPr/>
          </p:nvSpPr>
          <p:spPr bwMode="auto">
            <a:xfrm>
              <a:off x="3533" y="271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40" name="Line 5920"/>
            <p:cNvSpPr>
              <a:spLocks noChangeShapeType="1"/>
            </p:cNvSpPr>
            <p:nvPr/>
          </p:nvSpPr>
          <p:spPr bwMode="auto">
            <a:xfrm>
              <a:off x="3522" y="269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41" name="Line 5921"/>
            <p:cNvSpPr>
              <a:spLocks noChangeShapeType="1"/>
            </p:cNvSpPr>
            <p:nvPr/>
          </p:nvSpPr>
          <p:spPr bwMode="auto">
            <a:xfrm>
              <a:off x="3550" y="2683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42" name="Line 5922"/>
            <p:cNvSpPr>
              <a:spLocks noChangeShapeType="1"/>
            </p:cNvSpPr>
            <p:nvPr/>
          </p:nvSpPr>
          <p:spPr bwMode="auto">
            <a:xfrm>
              <a:off x="3588" y="267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43" name="Line 5923"/>
            <p:cNvSpPr>
              <a:spLocks noChangeShapeType="1"/>
            </p:cNvSpPr>
            <p:nvPr/>
          </p:nvSpPr>
          <p:spPr bwMode="auto">
            <a:xfrm>
              <a:off x="3616" y="269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44" name="Line 5924"/>
            <p:cNvSpPr>
              <a:spLocks noChangeShapeType="1"/>
            </p:cNvSpPr>
            <p:nvPr/>
          </p:nvSpPr>
          <p:spPr bwMode="auto">
            <a:xfrm>
              <a:off x="3608" y="273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45" name="Line 5925"/>
            <p:cNvSpPr>
              <a:spLocks noChangeShapeType="1"/>
            </p:cNvSpPr>
            <p:nvPr/>
          </p:nvSpPr>
          <p:spPr bwMode="auto">
            <a:xfrm>
              <a:off x="3583" y="2765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46" name="Line 5926"/>
            <p:cNvSpPr>
              <a:spLocks noChangeShapeType="1"/>
            </p:cNvSpPr>
            <p:nvPr/>
          </p:nvSpPr>
          <p:spPr bwMode="auto">
            <a:xfrm>
              <a:off x="3495" y="2741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47" name="Line 5927"/>
            <p:cNvSpPr>
              <a:spLocks noChangeShapeType="1"/>
            </p:cNvSpPr>
            <p:nvPr/>
          </p:nvSpPr>
          <p:spPr bwMode="auto">
            <a:xfrm>
              <a:off x="3484" y="272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48" name="Line 5928"/>
            <p:cNvSpPr>
              <a:spLocks noChangeShapeType="1"/>
            </p:cNvSpPr>
            <p:nvPr/>
          </p:nvSpPr>
          <p:spPr bwMode="auto">
            <a:xfrm>
              <a:off x="3464" y="273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49" name="Line 5929"/>
            <p:cNvSpPr>
              <a:spLocks noChangeShapeType="1"/>
            </p:cNvSpPr>
            <p:nvPr/>
          </p:nvSpPr>
          <p:spPr bwMode="auto">
            <a:xfrm>
              <a:off x="3468" y="2754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50" name="Line 5930"/>
            <p:cNvSpPr>
              <a:spLocks noChangeShapeType="1"/>
            </p:cNvSpPr>
            <p:nvPr/>
          </p:nvSpPr>
          <p:spPr bwMode="auto">
            <a:xfrm>
              <a:off x="3493" y="276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51" name="Line 5931"/>
            <p:cNvSpPr>
              <a:spLocks noChangeShapeType="1"/>
            </p:cNvSpPr>
            <p:nvPr/>
          </p:nvSpPr>
          <p:spPr bwMode="auto">
            <a:xfrm>
              <a:off x="3563" y="274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52" name="Line 5932"/>
            <p:cNvSpPr>
              <a:spLocks noChangeShapeType="1"/>
            </p:cNvSpPr>
            <p:nvPr/>
          </p:nvSpPr>
          <p:spPr bwMode="auto">
            <a:xfrm>
              <a:off x="3557" y="272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53" name="Line 5933"/>
            <p:cNvSpPr>
              <a:spLocks noChangeShapeType="1"/>
            </p:cNvSpPr>
            <p:nvPr/>
          </p:nvSpPr>
          <p:spPr bwMode="auto">
            <a:xfrm>
              <a:off x="3522" y="275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54" name="Line 5934"/>
            <p:cNvSpPr>
              <a:spLocks noChangeShapeType="1"/>
            </p:cNvSpPr>
            <p:nvPr/>
          </p:nvSpPr>
          <p:spPr bwMode="auto">
            <a:xfrm>
              <a:off x="3557" y="274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55" name="Line 5935"/>
            <p:cNvSpPr>
              <a:spLocks noChangeShapeType="1"/>
            </p:cNvSpPr>
            <p:nvPr/>
          </p:nvSpPr>
          <p:spPr bwMode="auto">
            <a:xfrm>
              <a:off x="3581" y="272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56" name="Line 5936"/>
            <p:cNvSpPr>
              <a:spLocks noChangeShapeType="1"/>
            </p:cNvSpPr>
            <p:nvPr/>
          </p:nvSpPr>
          <p:spPr bwMode="auto">
            <a:xfrm>
              <a:off x="3596" y="268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57" name="Line 5937"/>
            <p:cNvSpPr>
              <a:spLocks noChangeShapeType="1"/>
            </p:cNvSpPr>
            <p:nvPr/>
          </p:nvSpPr>
          <p:spPr bwMode="auto">
            <a:xfrm>
              <a:off x="3623" y="264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58" name="Line 5938"/>
            <p:cNvSpPr>
              <a:spLocks noChangeShapeType="1"/>
            </p:cNvSpPr>
            <p:nvPr/>
          </p:nvSpPr>
          <p:spPr bwMode="auto">
            <a:xfrm>
              <a:off x="3627" y="259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59" name="Line 5939"/>
            <p:cNvSpPr>
              <a:spLocks noChangeShapeType="1"/>
            </p:cNvSpPr>
            <p:nvPr/>
          </p:nvSpPr>
          <p:spPr bwMode="auto">
            <a:xfrm>
              <a:off x="3628" y="254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60" name="Line 5940"/>
            <p:cNvSpPr>
              <a:spLocks noChangeShapeType="1"/>
            </p:cNvSpPr>
            <p:nvPr/>
          </p:nvSpPr>
          <p:spPr bwMode="auto">
            <a:xfrm>
              <a:off x="3665" y="250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61" name="Line 5941"/>
            <p:cNvSpPr>
              <a:spLocks noChangeShapeType="1"/>
            </p:cNvSpPr>
            <p:nvPr/>
          </p:nvSpPr>
          <p:spPr bwMode="auto">
            <a:xfrm>
              <a:off x="3700" y="251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62" name="Line 5942"/>
            <p:cNvSpPr>
              <a:spLocks noChangeShapeType="1"/>
            </p:cNvSpPr>
            <p:nvPr/>
          </p:nvSpPr>
          <p:spPr bwMode="auto">
            <a:xfrm>
              <a:off x="3707" y="254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63" name="Line 5943"/>
            <p:cNvSpPr>
              <a:spLocks noChangeShapeType="1"/>
            </p:cNvSpPr>
            <p:nvPr/>
          </p:nvSpPr>
          <p:spPr bwMode="auto">
            <a:xfrm>
              <a:off x="3647" y="258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64" name="Line 5944"/>
            <p:cNvSpPr>
              <a:spLocks noChangeShapeType="1"/>
            </p:cNvSpPr>
            <p:nvPr/>
          </p:nvSpPr>
          <p:spPr bwMode="auto">
            <a:xfrm>
              <a:off x="3656" y="253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65" name="Line 5945"/>
            <p:cNvSpPr>
              <a:spLocks noChangeShapeType="1"/>
            </p:cNvSpPr>
            <p:nvPr/>
          </p:nvSpPr>
          <p:spPr bwMode="auto">
            <a:xfrm>
              <a:off x="3667" y="249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66" name="Rectangle 5946"/>
            <p:cNvSpPr>
              <a:spLocks noChangeArrowheads="1"/>
            </p:cNvSpPr>
            <p:nvPr/>
          </p:nvSpPr>
          <p:spPr bwMode="auto">
            <a:xfrm>
              <a:off x="1276" y="1091"/>
              <a:ext cx="607" cy="34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3867" name="Line 5947"/>
            <p:cNvSpPr>
              <a:spLocks noChangeShapeType="1"/>
            </p:cNvSpPr>
            <p:nvPr/>
          </p:nvSpPr>
          <p:spPr bwMode="auto">
            <a:xfrm>
              <a:off x="-24" y="981"/>
              <a:ext cx="198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68" name="Line 5948"/>
            <p:cNvSpPr>
              <a:spLocks noChangeShapeType="1"/>
            </p:cNvSpPr>
            <p:nvPr/>
          </p:nvSpPr>
          <p:spPr bwMode="auto">
            <a:xfrm flipV="1">
              <a:off x="-24" y="663"/>
              <a:ext cx="0" cy="326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69" name="Line 5949"/>
            <p:cNvSpPr>
              <a:spLocks noChangeShapeType="1"/>
            </p:cNvSpPr>
            <p:nvPr/>
          </p:nvSpPr>
          <p:spPr bwMode="auto">
            <a:xfrm>
              <a:off x="-24" y="1584"/>
              <a:ext cx="198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70" name="Line 5950"/>
            <p:cNvSpPr>
              <a:spLocks noChangeShapeType="1"/>
            </p:cNvSpPr>
            <p:nvPr/>
          </p:nvSpPr>
          <p:spPr bwMode="auto">
            <a:xfrm>
              <a:off x="-24" y="2135"/>
              <a:ext cx="198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71" name="Line 5951"/>
            <p:cNvSpPr>
              <a:spLocks noChangeShapeType="1"/>
            </p:cNvSpPr>
            <p:nvPr/>
          </p:nvSpPr>
          <p:spPr bwMode="auto">
            <a:xfrm>
              <a:off x="327" y="2674"/>
              <a:ext cx="163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72" name="Line 5952"/>
            <p:cNvSpPr>
              <a:spLocks noChangeShapeType="1"/>
            </p:cNvSpPr>
            <p:nvPr/>
          </p:nvSpPr>
          <p:spPr bwMode="auto">
            <a:xfrm>
              <a:off x="-24" y="3268"/>
              <a:ext cx="198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73" name="Line 5953"/>
            <p:cNvSpPr>
              <a:spLocks noChangeShapeType="1"/>
            </p:cNvSpPr>
            <p:nvPr/>
          </p:nvSpPr>
          <p:spPr bwMode="auto">
            <a:xfrm>
              <a:off x="-24" y="3926"/>
              <a:ext cx="559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74" name="Line 5954"/>
            <p:cNvSpPr>
              <a:spLocks noChangeShapeType="1"/>
            </p:cNvSpPr>
            <p:nvPr/>
          </p:nvSpPr>
          <p:spPr bwMode="auto">
            <a:xfrm flipV="1">
              <a:off x="1203" y="663"/>
              <a:ext cx="0" cy="326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75" name="Line 5955"/>
            <p:cNvSpPr>
              <a:spLocks noChangeShapeType="1"/>
            </p:cNvSpPr>
            <p:nvPr/>
          </p:nvSpPr>
          <p:spPr bwMode="auto">
            <a:xfrm flipV="1">
              <a:off x="3228" y="663"/>
              <a:ext cx="0" cy="326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76" name="Line 5956"/>
            <p:cNvSpPr>
              <a:spLocks noChangeShapeType="1"/>
            </p:cNvSpPr>
            <p:nvPr/>
          </p:nvSpPr>
          <p:spPr bwMode="auto">
            <a:xfrm flipV="1">
              <a:off x="4060" y="663"/>
              <a:ext cx="0" cy="326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77" name="Line 5957"/>
            <p:cNvSpPr>
              <a:spLocks noChangeShapeType="1"/>
            </p:cNvSpPr>
            <p:nvPr/>
          </p:nvSpPr>
          <p:spPr bwMode="auto">
            <a:xfrm flipV="1">
              <a:off x="4840" y="663"/>
              <a:ext cx="0" cy="326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78" name="Line 5958"/>
            <p:cNvSpPr>
              <a:spLocks noChangeShapeType="1"/>
            </p:cNvSpPr>
            <p:nvPr/>
          </p:nvSpPr>
          <p:spPr bwMode="auto">
            <a:xfrm flipV="1">
              <a:off x="5568" y="1096"/>
              <a:ext cx="0" cy="283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79" name="Rectangle 5959"/>
            <p:cNvSpPr>
              <a:spLocks noChangeArrowheads="1"/>
            </p:cNvSpPr>
            <p:nvPr/>
          </p:nvSpPr>
          <p:spPr bwMode="auto">
            <a:xfrm>
              <a:off x="1276" y="1678"/>
              <a:ext cx="607" cy="34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3880" name="Rectangle 5960"/>
            <p:cNvSpPr>
              <a:spLocks noChangeArrowheads="1"/>
            </p:cNvSpPr>
            <p:nvPr/>
          </p:nvSpPr>
          <p:spPr bwMode="auto">
            <a:xfrm>
              <a:off x="1276" y="2242"/>
              <a:ext cx="607" cy="34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3881" name="Rectangle 5961"/>
            <p:cNvSpPr>
              <a:spLocks noChangeArrowheads="1"/>
            </p:cNvSpPr>
            <p:nvPr/>
          </p:nvSpPr>
          <p:spPr bwMode="auto">
            <a:xfrm>
              <a:off x="1276" y="2807"/>
              <a:ext cx="607" cy="34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3882" name="Freeform 5962"/>
            <p:cNvSpPr>
              <a:spLocks/>
            </p:cNvSpPr>
            <p:nvPr/>
          </p:nvSpPr>
          <p:spPr bwMode="auto">
            <a:xfrm>
              <a:off x="1296" y="3484"/>
              <a:ext cx="605" cy="230"/>
            </a:xfrm>
            <a:custGeom>
              <a:avLst/>
              <a:gdLst>
                <a:gd name="T0" fmla="*/ 605 w 2323"/>
                <a:gd name="T1" fmla="*/ 0 h 883"/>
                <a:gd name="T2" fmla="*/ 605 w 2323"/>
                <a:gd name="T3" fmla="*/ 230 h 883"/>
                <a:gd name="T4" fmla="*/ 0 w 2323"/>
                <a:gd name="T5" fmla="*/ 230 h 883"/>
                <a:gd name="T6" fmla="*/ 0 w 2323"/>
                <a:gd name="T7" fmla="*/ 0 h 8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23" h="883">
                  <a:moveTo>
                    <a:pt x="2323" y="0"/>
                  </a:moveTo>
                  <a:lnTo>
                    <a:pt x="2323" y="883"/>
                  </a:lnTo>
                  <a:lnTo>
                    <a:pt x="0" y="883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83" name="Rectangle 5963"/>
            <p:cNvSpPr>
              <a:spLocks noChangeArrowheads="1"/>
            </p:cNvSpPr>
            <p:nvPr/>
          </p:nvSpPr>
          <p:spPr bwMode="auto">
            <a:xfrm>
              <a:off x="3312" y="1091"/>
              <a:ext cx="607" cy="34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3884" name="Rectangle 5964"/>
            <p:cNvSpPr>
              <a:spLocks noChangeArrowheads="1"/>
            </p:cNvSpPr>
            <p:nvPr/>
          </p:nvSpPr>
          <p:spPr bwMode="auto">
            <a:xfrm>
              <a:off x="3312" y="1678"/>
              <a:ext cx="607" cy="34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3885" name="Rectangle 5965"/>
            <p:cNvSpPr>
              <a:spLocks noChangeArrowheads="1"/>
            </p:cNvSpPr>
            <p:nvPr/>
          </p:nvSpPr>
          <p:spPr bwMode="auto">
            <a:xfrm>
              <a:off x="3312" y="2368"/>
              <a:ext cx="607" cy="34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3886" name="Rectangle 5966"/>
            <p:cNvSpPr>
              <a:spLocks noChangeArrowheads="1"/>
            </p:cNvSpPr>
            <p:nvPr/>
          </p:nvSpPr>
          <p:spPr bwMode="auto">
            <a:xfrm>
              <a:off x="4890" y="1091"/>
              <a:ext cx="607" cy="34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3887" name="Rectangle 5967"/>
            <p:cNvSpPr>
              <a:spLocks noChangeArrowheads="1"/>
            </p:cNvSpPr>
            <p:nvPr/>
          </p:nvSpPr>
          <p:spPr bwMode="auto">
            <a:xfrm>
              <a:off x="4890" y="1648"/>
              <a:ext cx="607" cy="34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3888" name="Rectangle 5968"/>
            <p:cNvSpPr>
              <a:spLocks noChangeArrowheads="1"/>
            </p:cNvSpPr>
            <p:nvPr/>
          </p:nvSpPr>
          <p:spPr bwMode="auto">
            <a:xfrm>
              <a:off x="4890" y="2242"/>
              <a:ext cx="607" cy="348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3889" name="Line 5969"/>
            <p:cNvSpPr>
              <a:spLocks noChangeShapeType="1"/>
            </p:cNvSpPr>
            <p:nvPr/>
          </p:nvSpPr>
          <p:spPr bwMode="auto">
            <a:xfrm flipV="1">
              <a:off x="1276" y="1091"/>
              <a:ext cx="18" cy="1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90" name="Line 5970"/>
            <p:cNvSpPr>
              <a:spLocks noChangeShapeType="1"/>
            </p:cNvSpPr>
            <p:nvPr/>
          </p:nvSpPr>
          <p:spPr bwMode="auto">
            <a:xfrm flipV="1">
              <a:off x="1276" y="1091"/>
              <a:ext cx="117" cy="11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91" name="Line 5971"/>
            <p:cNvSpPr>
              <a:spLocks noChangeShapeType="1"/>
            </p:cNvSpPr>
            <p:nvPr/>
          </p:nvSpPr>
          <p:spPr bwMode="auto">
            <a:xfrm flipV="1">
              <a:off x="1276" y="1091"/>
              <a:ext cx="214" cy="21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92" name="Line 5972"/>
            <p:cNvSpPr>
              <a:spLocks noChangeShapeType="1"/>
            </p:cNvSpPr>
            <p:nvPr/>
          </p:nvSpPr>
          <p:spPr bwMode="auto">
            <a:xfrm flipV="1">
              <a:off x="1276" y="1091"/>
              <a:ext cx="311" cy="31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93" name="Line 5973"/>
            <p:cNvSpPr>
              <a:spLocks noChangeShapeType="1"/>
            </p:cNvSpPr>
            <p:nvPr/>
          </p:nvSpPr>
          <p:spPr bwMode="auto">
            <a:xfrm flipV="1">
              <a:off x="1338" y="1091"/>
              <a:ext cx="345" cy="3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94" name="Line 5974"/>
            <p:cNvSpPr>
              <a:spLocks noChangeShapeType="1"/>
            </p:cNvSpPr>
            <p:nvPr/>
          </p:nvSpPr>
          <p:spPr bwMode="auto">
            <a:xfrm flipV="1">
              <a:off x="1435" y="1091"/>
              <a:ext cx="347" cy="3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95" name="Line 5975"/>
            <p:cNvSpPr>
              <a:spLocks noChangeShapeType="1"/>
            </p:cNvSpPr>
            <p:nvPr/>
          </p:nvSpPr>
          <p:spPr bwMode="auto">
            <a:xfrm flipV="1">
              <a:off x="1532" y="1091"/>
              <a:ext cx="347" cy="3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96" name="Line 5976"/>
            <p:cNvSpPr>
              <a:spLocks noChangeShapeType="1"/>
            </p:cNvSpPr>
            <p:nvPr/>
          </p:nvSpPr>
          <p:spPr bwMode="auto">
            <a:xfrm flipV="1">
              <a:off x="1629" y="1184"/>
              <a:ext cx="254" cy="25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97" name="Line 5977"/>
            <p:cNvSpPr>
              <a:spLocks noChangeShapeType="1"/>
            </p:cNvSpPr>
            <p:nvPr/>
          </p:nvSpPr>
          <p:spPr bwMode="auto">
            <a:xfrm flipV="1">
              <a:off x="1727" y="1281"/>
              <a:ext cx="156" cy="15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98" name="Line 5978"/>
            <p:cNvSpPr>
              <a:spLocks noChangeShapeType="1"/>
            </p:cNvSpPr>
            <p:nvPr/>
          </p:nvSpPr>
          <p:spPr bwMode="auto">
            <a:xfrm flipV="1">
              <a:off x="1824" y="1378"/>
              <a:ext cx="59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899" name="Line 5979"/>
            <p:cNvSpPr>
              <a:spLocks noChangeShapeType="1"/>
            </p:cNvSpPr>
            <p:nvPr/>
          </p:nvSpPr>
          <p:spPr bwMode="auto">
            <a:xfrm flipV="1">
              <a:off x="1276" y="1678"/>
              <a:ext cx="27" cy="2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00" name="Line 5980"/>
            <p:cNvSpPr>
              <a:spLocks noChangeShapeType="1"/>
            </p:cNvSpPr>
            <p:nvPr/>
          </p:nvSpPr>
          <p:spPr bwMode="auto">
            <a:xfrm flipV="1">
              <a:off x="1276" y="1678"/>
              <a:ext cx="124" cy="12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01" name="Line 5981"/>
            <p:cNvSpPr>
              <a:spLocks noChangeShapeType="1"/>
            </p:cNvSpPr>
            <p:nvPr/>
          </p:nvSpPr>
          <p:spPr bwMode="auto">
            <a:xfrm flipV="1">
              <a:off x="1276" y="1678"/>
              <a:ext cx="223" cy="22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02" name="Line 5982"/>
            <p:cNvSpPr>
              <a:spLocks noChangeShapeType="1"/>
            </p:cNvSpPr>
            <p:nvPr/>
          </p:nvSpPr>
          <p:spPr bwMode="auto">
            <a:xfrm flipV="1">
              <a:off x="1276" y="1678"/>
              <a:ext cx="320" cy="31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03" name="Line 5983"/>
            <p:cNvSpPr>
              <a:spLocks noChangeShapeType="1"/>
            </p:cNvSpPr>
            <p:nvPr/>
          </p:nvSpPr>
          <p:spPr bwMode="auto">
            <a:xfrm flipV="1">
              <a:off x="1345" y="1678"/>
              <a:ext cx="348" cy="3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04" name="Line 5984"/>
            <p:cNvSpPr>
              <a:spLocks noChangeShapeType="1"/>
            </p:cNvSpPr>
            <p:nvPr/>
          </p:nvSpPr>
          <p:spPr bwMode="auto">
            <a:xfrm flipV="1">
              <a:off x="1444" y="1678"/>
              <a:ext cx="345" cy="3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05" name="Line 5985"/>
            <p:cNvSpPr>
              <a:spLocks noChangeShapeType="1"/>
            </p:cNvSpPr>
            <p:nvPr/>
          </p:nvSpPr>
          <p:spPr bwMode="auto">
            <a:xfrm flipV="1">
              <a:off x="1541" y="1681"/>
              <a:ext cx="342" cy="34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06" name="Line 5986"/>
            <p:cNvSpPr>
              <a:spLocks noChangeShapeType="1"/>
            </p:cNvSpPr>
            <p:nvPr/>
          </p:nvSpPr>
          <p:spPr bwMode="auto">
            <a:xfrm flipV="1">
              <a:off x="1638" y="1780"/>
              <a:ext cx="245" cy="24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07" name="Line 5987"/>
            <p:cNvSpPr>
              <a:spLocks noChangeShapeType="1"/>
            </p:cNvSpPr>
            <p:nvPr/>
          </p:nvSpPr>
          <p:spPr bwMode="auto">
            <a:xfrm flipV="1">
              <a:off x="1735" y="1877"/>
              <a:ext cx="148" cy="14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08" name="Line 5988"/>
            <p:cNvSpPr>
              <a:spLocks noChangeShapeType="1"/>
            </p:cNvSpPr>
            <p:nvPr/>
          </p:nvSpPr>
          <p:spPr bwMode="auto">
            <a:xfrm flipV="1">
              <a:off x="1833" y="1974"/>
              <a:ext cx="50" cy="5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09" name="Line 5989"/>
            <p:cNvSpPr>
              <a:spLocks noChangeShapeType="1"/>
            </p:cNvSpPr>
            <p:nvPr/>
          </p:nvSpPr>
          <p:spPr bwMode="auto">
            <a:xfrm flipH="1" flipV="1">
              <a:off x="1276" y="2014"/>
              <a:ext cx="13" cy="1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10" name="Line 5990"/>
            <p:cNvSpPr>
              <a:spLocks noChangeShapeType="1"/>
            </p:cNvSpPr>
            <p:nvPr/>
          </p:nvSpPr>
          <p:spPr bwMode="auto">
            <a:xfrm flipH="1" flipV="1">
              <a:off x="1276" y="1917"/>
              <a:ext cx="109" cy="10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11" name="Line 5991"/>
            <p:cNvSpPr>
              <a:spLocks noChangeShapeType="1"/>
            </p:cNvSpPr>
            <p:nvPr/>
          </p:nvSpPr>
          <p:spPr bwMode="auto">
            <a:xfrm flipH="1" flipV="1">
              <a:off x="1276" y="1818"/>
              <a:ext cx="206" cy="2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12" name="Line 5992"/>
            <p:cNvSpPr>
              <a:spLocks noChangeShapeType="1"/>
            </p:cNvSpPr>
            <p:nvPr/>
          </p:nvSpPr>
          <p:spPr bwMode="auto">
            <a:xfrm flipH="1" flipV="1">
              <a:off x="1276" y="1721"/>
              <a:ext cx="303" cy="30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13" name="Line 5993"/>
            <p:cNvSpPr>
              <a:spLocks noChangeShapeType="1"/>
            </p:cNvSpPr>
            <p:nvPr/>
          </p:nvSpPr>
          <p:spPr bwMode="auto">
            <a:xfrm flipH="1" flipV="1">
              <a:off x="1331" y="1678"/>
              <a:ext cx="345" cy="3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14" name="Line 5994"/>
            <p:cNvSpPr>
              <a:spLocks noChangeShapeType="1"/>
            </p:cNvSpPr>
            <p:nvPr/>
          </p:nvSpPr>
          <p:spPr bwMode="auto">
            <a:xfrm flipH="1" flipV="1">
              <a:off x="1427" y="1678"/>
              <a:ext cx="348" cy="3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15" name="Line 5995"/>
            <p:cNvSpPr>
              <a:spLocks noChangeShapeType="1"/>
            </p:cNvSpPr>
            <p:nvPr/>
          </p:nvSpPr>
          <p:spPr bwMode="auto">
            <a:xfrm flipH="1" flipV="1">
              <a:off x="1524" y="1678"/>
              <a:ext cx="348" cy="3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16" name="Line 5997"/>
            <p:cNvSpPr>
              <a:spLocks noChangeShapeType="1"/>
            </p:cNvSpPr>
            <p:nvPr/>
          </p:nvSpPr>
          <p:spPr bwMode="auto">
            <a:xfrm flipH="1" flipV="1">
              <a:off x="1623" y="1678"/>
              <a:ext cx="260" cy="26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17" name="Line 5998"/>
            <p:cNvSpPr>
              <a:spLocks noChangeShapeType="1"/>
            </p:cNvSpPr>
            <p:nvPr/>
          </p:nvSpPr>
          <p:spPr bwMode="auto">
            <a:xfrm flipH="1" flipV="1">
              <a:off x="1720" y="1678"/>
              <a:ext cx="163" cy="1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18" name="Line 5999"/>
            <p:cNvSpPr>
              <a:spLocks noChangeShapeType="1"/>
            </p:cNvSpPr>
            <p:nvPr/>
          </p:nvSpPr>
          <p:spPr bwMode="auto">
            <a:xfrm flipH="1" flipV="1">
              <a:off x="1817" y="1678"/>
              <a:ext cx="66" cy="6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19" name="Line 6000"/>
            <p:cNvSpPr>
              <a:spLocks noChangeShapeType="1"/>
            </p:cNvSpPr>
            <p:nvPr/>
          </p:nvSpPr>
          <p:spPr bwMode="auto">
            <a:xfrm>
              <a:off x="3312" y="1120"/>
              <a:ext cx="60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20" name="Line 6001"/>
            <p:cNvSpPr>
              <a:spLocks noChangeShapeType="1"/>
            </p:cNvSpPr>
            <p:nvPr/>
          </p:nvSpPr>
          <p:spPr bwMode="auto">
            <a:xfrm>
              <a:off x="3312" y="1190"/>
              <a:ext cx="60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21" name="Line 6002"/>
            <p:cNvSpPr>
              <a:spLocks noChangeShapeType="1"/>
            </p:cNvSpPr>
            <p:nvPr/>
          </p:nvSpPr>
          <p:spPr bwMode="auto">
            <a:xfrm>
              <a:off x="3312" y="1257"/>
              <a:ext cx="60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22" name="Line 6003"/>
            <p:cNvSpPr>
              <a:spLocks noChangeShapeType="1"/>
            </p:cNvSpPr>
            <p:nvPr/>
          </p:nvSpPr>
          <p:spPr bwMode="auto">
            <a:xfrm>
              <a:off x="3312" y="1327"/>
              <a:ext cx="60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23" name="Line 6004"/>
            <p:cNvSpPr>
              <a:spLocks noChangeShapeType="1"/>
            </p:cNvSpPr>
            <p:nvPr/>
          </p:nvSpPr>
          <p:spPr bwMode="auto">
            <a:xfrm>
              <a:off x="3312" y="1396"/>
              <a:ext cx="60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24" name="Line 6005"/>
            <p:cNvSpPr>
              <a:spLocks noChangeShapeType="1"/>
            </p:cNvSpPr>
            <p:nvPr/>
          </p:nvSpPr>
          <p:spPr bwMode="auto">
            <a:xfrm flipV="1">
              <a:off x="3367" y="1091"/>
              <a:ext cx="0" cy="3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25" name="Line 6006"/>
            <p:cNvSpPr>
              <a:spLocks noChangeShapeType="1"/>
            </p:cNvSpPr>
            <p:nvPr/>
          </p:nvSpPr>
          <p:spPr bwMode="auto">
            <a:xfrm flipV="1">
              <a:off x="3435" y="1091"/>
              <a:ext cx="0" cy="3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26" name="Line 6007"/>
            <p:cNvSpPr>
              <a:spLocks noChangeShapeType="1"/>
            </p:cNvSpPr>
            <p:nvPr/>
          </p:nvSpPr>
          <p:spPr bwMode="auto">
            <a:xfrm flipV="1">
              <a:off x="3504" y="1091"/>
              <a:ext cx="0" cy="3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27" name="Line 6008"/>
            <p:cNvSpPr>
              <a:spLocks noChangeShapeType="1"/>
            </p:cNvSpPr>
            <p:nvPr/>
          </p:nvSpPr>
          <p:spPr bwMode="auto">
            <a:xfrm flipV="1">
              <a:off x="3572" y="1091"/>
              <a:ext cx="0" cy="3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28" name="Line 6009"/>
            <p:cNvSpPr>
              <a:spLocks noChangeShapeType="1"/>
            </p:cNvSpPr>
            <p:nvPr/>
          </p:nvSpPr>
          <p:spPr bwMode="auto">
            <a:xfrm flipV="1">
              <a:off x="3641" y="1091"/>
              <a:ext cx="0" cy="3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29" name="Line 6010"/>
            <p:cNvSpPr>
              <a:spLocks noChangeShapeType="1"/>
            </p:cNvSpPr>
            <p:nvPr/>
          </p:nvSpPr>
          <p:spPr bwMode="auto">
            <a:xfrm flipV="1">
              <a:off x="3711" y="1091"/>
              <a:ext cx="0" cy="3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30" name="Line 6011"/>
            <p:cNvSpPr>
              <a:spLocks noChangeShapeType="1"/>
            </p:cNvSpPr>
            <p:nvPr/>
          </p:nvSpPr>
          <p:spPr bwMode="auto">
            <a:xfrm flipV="1">
              <a:off x="3778" y="1091"/>
              <a:ext cx="0" cy="3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31" name="Line 6012"/>
            <p:cNvSpPr>
              <a:spLocks noChangeShapeType="1"/>
            </p:cNvSpPr>
            <p:nvPr/>
          </p:nvSpPr>
          <p:spPr bwMode="auto">
            <a:xfrm flipV="1">
              <a:off x="3848" y="1091"/>
              <a:ext cx="0" cy="3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32" name="Line 6013"/>
            <p:cNvSpPr>
              <a:spLocks noChangeShapeType="1"/>
            </p:cNvSpPr>
            <p:nvPr/>
          </p:nvSpPr>
          <p:spPr bwMode="auto">
            <a:xfrm flipV="1">
              <a:off x="3917" y="1091"/>
              <a:ext cx="0" cy="3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33" name="Line 6014"/>
            <p:cNvSpPr>
              <a:spLocks noChangeShapeType="1"/>
            </p:cNvSpPr>
            <p:nvPr/>
          </p:nvSpPr>
          <p:spPr bwMode="auto">
            <a:xfrm>
              <a:off x="4892" y="112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34" name="Line 6015"/>
            <p:cNvSpPr>
              <a:spLocks noChangeShapeType="1"/>
            </p:cNvSpPr>
            <p:nvPr/>
          </p:nvSpPr>
          <p:spPr bwMode="auto">
            <a:xfrm>
              <a:off x="4926" y="112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35" name="Line 6016"/>
            <p:cNvSpPr>
              <a:spLocks noChangeShapeType="1"/>
            </p:cNvSpPr>
            <p:nvPr/>
          </p:nvSpPr>
          <p:spPr bwMode="auto">
            <a:xfrm>
              <a:off x="4961" y="112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36" name="Line 6017"/>
            <p:cNvSpPr>
              <a:spLocks noChangeShapeType="1"/>
            </p:cNvSpPr>
            <p:nvPr/>
          </p:nvSpPr>
          <p:spPr bwMode="auto">
            <a:xfrm>
              <a:off x="4996" y="112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37" name="Line 6018"/>
            <p:cNvSpPr>
              <a:spLocks noChangeShapeType="1"/>
            </p:cNvSpPr>
            <p:nvPr/>
          </p:nvSpPr>
          <p:spPr bwMode="auto">
            <a:xfrm>
              <a:off x="5031" y="112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38" name="Line 6019"/>
            <p:cNvSpPr>
              <a:spLocks noChangeShapeType="1"/>
            </p:cNvSpPr>
            <p:nvPr/>
          </p:nvSpPr>
          <p:spPr bwMode="auto">
            <a:xfrm>
              <a:off x="5064" y="1120"/>
              <a:ext cx="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39" name="Line 6020"/>
            <p:cNvSpPr>
              <a:spLocks noChangeShapeType="1"/>
            </p:cNvSpPr>
            <p:nvPr/>
          </p:nvSpPr>
          <p:spPr bwMode="auto">
            <a:xfrm>
              <a:off x="5098" y="112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40" name="Line 6021"/>
            <p:cNvSpPr>
              <a:spLocks noChangeShapeType="1"/>
            </p:cNvSpPr>
            <p:nvPr/>
          </p:nvSpPr>
          <p:spPr bwMode="auto">
            <a:xfrm>
              <a:off x="5133" y="112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41" name="Line 6022"/>
            <p:cNvSpPr>
              <a:spLocks noChangeShapeType="1"/>
            </p:cNvSpPr>
            <p:nvPr/>
          </p:nvSpPr>
          <p:spPr bwMode="auto">
            <a:xfrm>
              <a:off x="5168" y="112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42" name="Line 6023"/>
            <p:cNvSpPr>
              <a:spLocks noChangeShapeType="1"/>
            </p:cNvSpPr>
            <p:nvPr/>
          </p:nvSpPr>
          <p:spPr bwMode="auto">
            <a:xfrm>
              <a:off x="5202" y="112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43" name="Line 6024"/>
            <p:cNvSpPr>
              <a:spLocks noChangeShapeType="1"/>
            </p:cNvSpPr>
            <p:nvPr/>
          </p:nvSpPr>
          <p:spPr bwMode="auto">
            <a:xfrm>
              <a:off x="5237" y="112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44" name="Line 6025"/>
            <p:cNvSpPr>
              <a:spLocks noChangeShapeType="1"/>
            </p:cNvSpPr>
            <p:nvPr/>
          </p:nvSpPr>
          <p:spPr bwMode="auto">
            <a:xfrm>
              <a:off x="5270" y="112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45" name="Line 6026"/>
            <p:cNvSpPr>
              <a:spLocks noChangeShapeType="1"/>
            </p:cNvSpPr>
            <p:nvPr/>
          </p:nvSpPr>
          <p:spPr bwMode="auto">
            <a:xfrm>
              <a:off x="5305" y="112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46" name="Line 6027"/>
            <p:cNvSpPr>
              <a:spLocks noChangeShapeType="1"/>
            </p:cNvSpPr>
            <p:nvPr/>
          </p:nvSpPr>
          <p:spPr bwMode="auto">
            <a:xfrm>
              <a:off x="5340" y="112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47" name="Line 6028"/>
            <p:cNvSpPr>
              <a:spLocks noChangeShapeType="1"/>
            </p:cNvSpPr>
            <p:nvPr/>
          </p:nvSpPr>
          <p:spPr bwMode="auto">
            <a:xfrm>
              <a:off x="5374" y="112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48" name="Line 6029"/>
            <p:cNvSpPr>
              <a:spLocks noChangeShapeType="1"/>
            </p:cNvSpPr>
            <p:nvPr/>
          </p:nvSpPr>
          <p:spPr bwMode="auto">
            <a:xfrm>
              <a:off x="5409" y="112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49" name="Line 6030"/>
            <p:cNvSpPr>
              <a:spLocks noChangeShapeType="1"/>
            </p:cNvSpPr>
            <p:nvPr/>
          </p:nvSpPr>
          <p:spPr bwMode="auto">
            <a:xfrm>
              <a:off x="5442" y="1120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50" name="Line 6031"/>
            <p:cNvSpPr>
              <a:spLocks noChangeShapeType="1"/>
            </p:cNvSpPr>
            <p:nvPr/>
          </p:nvSpPr>
          <p:spPr bwMode="auto">
            <a:xfrm>
              <a:off x="5477" y="112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51" name="Line 6032"/>
            <p:cNvSpPr>
              <a:spLocks noChangeShapeType="1"/>
            </p:cNvSpPr>
            <p:nvPr/>
          </p:nvSpPr>
          <p:spPr bwMode="auto">
            <a:xfrm>
              <a:off x="4910" y="115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52" name="Line 6033"/>
            <p:cNvSpPr>
              <a:spLocks noChangeShapeType="1"/>
            </p:cNvSpPr>
            <p:nvPr/>
          </p:nvSpPr>
          <p:spPr bwMode="auto">
            <a:xfrm>
              <a:off x="4945" y="115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53" name="Line 6034"/>
            <p:cNvSpPr>
              <a:spLocks noChangeShapeType="1"/>
            </p:cNvSpPr>
            <p:nvPr/>
          </p:nvSpPr>
          <p:spPr bwMode="auto">
            <a:xfrm>
              <a:off x="4978" y="1155"/>
              <a:ext cx="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54" name="Line 6035"/>
            <p:cNvSpPr>
              <a:spLocks noChangeShapeType="1"/>
            </p:cNvSpPr>
            <p:nvPr/>
          </p:nvSpPr>
          <p:spPr bwMode="auto">
            <a:xfrm>
              <a:off x="5012" y="115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55" name="Line 6036"/>
            <p:cNvSpPr>
              <a:spLocks noChangeShapeType="1"/>
            </p:cNvSpPr>
            <p:nvPr/>
          </p:nvSpPr>
          <p:spPr bwMode="auto">
            <a:xfrm>
              <a:off x="5047" y="115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56" name="Line 6037"/>
            <p:cNvSpPr>
              <a:spLocks noChangeShapeType="1"/>
            </p:cNvSpPr>
            <p:nvPr/>
          </p:nvSpPr>
          <p:spPr bwMode="auto">
            <a:xfrm>
              <a:off x="5082" y="115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57" name="Line 6038"/>
            <p:cNvSpPr>
              <a:spLocks noChangeShapeType="1"/>
            </p:cNvSpPr>
            <p:nvPr/>
          </p:nvSpPr>
          <p:spPr bwMode="auto">
            <a:xfrm>
              <a:off x="5117" y="115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58" name="Line 6039"/>
            <p:cNvSpPr>
              <a:spLocks noChangeShapeType="1"/>
            </p:cNvSpPr>
            <p:nvPr/>
          </p:nvSpPr>
          <p:spPr bwMode="auto">
            <a:xfrm>
              <a:off x="5151" y="115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59" name="Line 6040"/>
            <p:cNvSpPr>
              <a:spLocks noChangeShapeType="1"/>
            </p:cNvSpPr>
            <p:nvPr/>
          </p:nvSpPr>
          <p:spPr bwMode="auto">
            <a:xfrm>
              <a:off x="5184" y="115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60" name="Line 6041"/>
            <p:cNvSpPr>
              <a:spLocks noChangeShapeType="1"/>
            </p:cNvSpPr>
            <p:nvPr/>
          </p:nvSpPr>
          <p:spPr bwMode="auto">
            <a:xfrm>
              <a:off x="5219" y="115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61" name="Line 6042"/>
            <p:cNvSpPr>
              <a:spLocks noChangeShapeType="1"/>
            </p:cNvSpPr>
            <p:nvPr/>
          </p:nvSpPr>
          <p:spPr bwMode="auto">
            <a:xfrm>
              <a:off x="5254" y="115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62" name="Line 6043"/>
            <p:cNvSpPr>
              <a:spLocks noChangeShapeType="1"/>
            </p:cNvSpPr>
            <p:nvPr/>
          </p:nvSpPr>
          <p:spPr bwMode="auto">
            <a:xfrm>
              <a:off x="5288" y="115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63" name="Line 6044"/>
            <p:cNvSpPr>
              <a:spLocks noChangeShapeType="1"/>
            </p:cNvSpPr>
            <p:nvPr/>
          </p:nvSpPr>
          <p:spPr bwMode="auto">
            <a:xfrm>
              <a:off x="5321" y="1155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64" name="Line 6045"/>
            <p:cNvSpPr>
              <a:spLocks noChangeShapeType="1"/>
            </p:cNvSpPr>
            <p:nvPr/>
          </p:nvSpPr>
          <p:spPr bwMode="auto">
            <a:xfrm>
              <a:off x="5356" y="1155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65" name="Line 6046"/>
            <p:cNvSpPr>
              <a:spLocks noChangeShapeType="1"/>
            </p:cNvSpPr>
            <p:nvPr/>
          </p:nvSpPr>
          <p:spPr bwMode="auto">
            <a:xfrm>
              <a:off x="5391" y="115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66" name="Line 6047"/>
            <p:cNvSpPr>
              <a:spLocks noChangeShapeType="1"/>
            </p:cNvSpPr>
            <p:nvPr/>
          </p:nvSpPr>
          <p:spPr bwMode="auto">
            <a:xfrm>
              <a:off x="5426" y="115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67" name="Line 6048"/>
            <p:cNvSpPr>
              <a:spLocks noChangeShapeType="1"/>
            </p:cNvSpPr>
            <p:nvPr/>
          </p:nvSpPr>
          <p:spPr bwMode="auto">
            <a:xfrm>
              <a:off x="5460" y="115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68" name="Line 6049"/>
            <p:cNvSpPr>
              <a:spLocks noChangeShapeType="1"/>
            </p:cNvSpPr>
            <p:nvPr/>
          </p:nvSpPr>
          <p:spPr bwMode="auto">
            <a:xfrm>
              <a:off x="5495" y="115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69" name="Line 6050"/>
            <p:cNvSpPr>
              <a:spLocks noChangeShapeType="1"/>
            </p:cNvSpPr>
            <p:nvPr/>
          </p:nvSpPr>
          <p:spPr bwMode="auto">
            <a:xfrm>
              <a:off x="4892" y="119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70" name="Line 6051"/>
            <p:cNvSpPr>
              <a:spLocks noChangeShapeType="1"/>
            </p:cNvSpPr>
            <p:nvPr/>
          </p:nvSpPr>
          <p:spPr bwMode="auto">
            <a:xfrm>
              <a:off x="4926" y="119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71" name="Line 6052"/>
            <p:cNvSpPr>
              <a:spLocks noChangeShapeType="1"/>
            </p:cNvSpPr>
            <p:nvPr/>
          </p:nvSpPr>
          <p:spPr bwMode="auto">
            <a:xfrm>
              <a:off x="4961" y="119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72" name="Line 6053"/>
            <p:cNvSpPr>
              <a:spLocks noChangeShapeType="1"/>
            </p:cNvSpPr>
            <p:nvPr/>
          </p:nvSpPr>
          <p:spPr bwMode="auto">
            <a:xfrm>
              <a:off x="4996" y="119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73" name="Line 6054"/>
            <p:cNvSpPr>
              <a:spLocks noChangeShapeType="1"/>
            </p:cNvSpPr>
            <p:nvPr/>
          </p:nvSpPr>
          <p:spPr bwMode="auto">
            <a:xfrm>
              <a:off x="5031" y="119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74" name="Line 6055"/>
            <p:cNvSpPr>
              <a:spLocks noChangeShapeType="1"/>
            </p:cNvSpPr>
            <p:nvPr/>
          </p:nvSpPr>
          <p:spPr bwMode="auto">
            <a:xfrm>
              <a:off x="5064" y="1190"/>
              <a:ext cx="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75" name="Line 6056"/>
            <p:cNvSpPr>
              <a:spLocks noChangeShapeType="1"/>
            </p:cNvSpPr>
            <p:nvPr/>
          </p:nvSpPr>
          <p:spPr bwMode="auto">
            <a:xfrm>
              <a:off x="5098" y="119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76" name="Line 6057"/>
            <p:cNvSpPr>
              <a:spLocks noChangeShapeType="1"/>
            </p:cNvSpPr>
            <p:nvPr/>
          </p:nvSpPr>
          <p:spPr bwMode="auto">
            <a:xfrm>
              <a:off x="5133" y="119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77" name="Line 6058"/>
            <p:cNvSpPr>
              <a:spLocks noChangeShapeType="1"/>
            </p:cNvSpPr>
            <p:nvPr/>
          </p:nvSpPr>
          <p:spPr bwMode="auto">
            <a:xfrm>
              <a:off x="5168" y="119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78" name="Line 6059"/>
            <p:cNvSpPr>
              <a:spLocks noChangeShapeType="1"/>
            </p:cNvSpPr>
            <p:nvPr/>
          </p:nvSpPr>
          <p:spPr bwMode="auto">
            <a:xfrm>
              <a:off x="5202" y="119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79" name="Line 6060"/>
            <p:cNvSpPr>
              <a:spLocks noChangeShapeType="1"/>
            </p:cNvSpPr>
            <p:nvPr/>
          </p:nvSpPr>
          <p:spPr bwMode="auto">
            <a:xfrm>
              <a:off x="5237" y="119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80" name="Line 6061"/>
            <p:cNvSpPr>
              <a:spLocks noChangeShapeType="1"/>
            </p:cNvSpPr>
            <p:nvPr/>
          </p:nvSpPr>
          <p:spPr bwMode="auto">
            <a:xfrm>
              <a:off x="5270" y="119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81" name="Line 6062"/>
            <p:cNvSpPr>
              <a:spLocks noChangeShapeType="1"/>
            </p:cNvSpPr>
            <p:nvPr/>
          </p:nvSpPr>
          <p:spPr bwMode="auto">
            <a:xfrm>
              <a:off x="5305" y="119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82" name="Line 6063"/>
            <p:cNvSpPr>
              <a:spLocks noChangeShapeType="1"/>
            </p:cNvSpPr>
            <p:nvPr/>
          </p:nvSpPr>
          <p:spPr bwMode="auto">
            <a:xfrm>
              <a:off x="5340" y="119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83" name="Line 6064"/>
            <p:cNvSpPr>
              <a:spLocks noChangeShapeType="1"/>
            </p:cNvSpPr>
            <p:nvPr/>
          </p:nvSpPr>
          <p:spPr bwMode="auto">
            <a:xfrm>
              <a:off x="5374" y="119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84" name="Line 6065"/>
            <p:cNvSpPr>
              <a:spLocks noChangeShapeType="1"/>
            </p:cNvSpPr>
            <p:nvPr/>
          </p:nvSpPr>
          <p:spPr bwMode="auto">
            <a:xfrm>
              <a:off x="5409" y="119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85" name="Line 6066"/>
            <p:cNvSpPr>
              <a:spLocks noChangeShapeType="1"/>
            </p:cNvSpPr>
            <p:nvPr/>
          </p:nvSpPr>
          <p:spPr bwMode="auto">
            <a:xfrm>
              <a:off x="5442" y="1190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86" name="Line 6067"/>
            <p:cNvSpPr>
              <a:spLocks noChangeShapeType="1"/>
            </p:cNvSpPr>
            <p:nvPr/>
          </p:nvSpPr>
          <p:spPr bwMode="auto">
            <a:xfrm>
              <a:off x="5477" y="119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87" name="Line 6068"/>
            <p:cNvSpPr>
              <a:spLocks noChangeShapeType="1"/>
            </p:cNvSpPr>
            <p:nvPr/>
          </p:nvSpPr>
          <p:spPr bwMode="auto">
            <a:xfrm>
              <a:off x="4910" y="122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88" name="Line 6069"/>
            <p:cNvSpPr>
              <a:spLocks noChangeShapeType="1"/>
            </p:cNvSpPr>
            <p:nvPr/>
          </p:nvSpPr>
          <p:spPr bwMode="auto">
            <a:xfrm>
              <a:off x="4945" y="122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89" name="Line 6070"/>
            <p:cNvSpPr>
              <a:spLocks noChangeShapeType="1"/>
            </p:cNvSpPr>
            <p:nvPr/>
          </p:nvSpPr>
          <p:spPr bwMode="auto">
            <a:xfrm>
              <a:off x="4978" y="1223"/>
              <a:ext cx="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90" name="Line 6071"/>
            <p:cNvSpPr>
              <a:spLocks noChangeShapeType="1"/>
            </p:cNvSpPr>
            <p:nvPr/>
          </p:nvSpPr>
          <p:spPr bwMode="auto">
            <a:xfrm>
              <a:off x="5012" y="122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91" name="Line 6072"/>
            <p:cNvSpPr>
              <a:spLocks noChangeShapeType="1"/>
            </p:cNvSpPr>
            <p:nvPr/>
          </p:nvSpPr>
          <p:spPr bwMode="auto">
            <a:xfrm>
              <a:off x="5047" y="122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92" name="Line 6073"/>
            <p:cNvSpPr>
              <a:spLocks noChangeShapeType="1"/>
            </p:cNvSpPr>
            <p:nvPr/>
          </p:nvSpPr>
          <p:spPr bwMode="auto">
            <a:xfrm>
              <a:off x="5082" y="122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93" name="Line 6074"/>
            <p:cNvSpPr>
              <a:spLocks noChangeShapeType="1"/>
            </p:cNvSpPr>
            <p:nvPr/>
          </p:nvSpPr>
          <p:spPr bwMode="auto">
            <a:xfrm>
              <a:off x="5117" y="122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94" name="Line 6075"/>
            <p:cNvSpPr>
              <a:spLocks noChangeShapeType="1"/>
            </p:cNvSpPr>
            <p:nvPr/>
          </p:nvSpPr>
          <p:spPr bwMode="auto">
            <a:xfrm>
              <a:off x="5151" y="122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95" name="Line 6076"/>
            <p:cNvSpPr>
              <a:spLocks noChangeShapeType="1"/>
            </p:cNvSpPr>
            <p:nvPr/>
          </p:nvSpPr>
          <p:spPr bwMode="auto">
            <a:xfrm>
              <a:off x="5184" y="122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96" name="Line 6077"/>
            <p:cNvSpPr>
              <a:spLocks noChangeShapeType="1"/>
            </p:cNvSpPr>
            <p:nvPr/>
          </p:nvSpPr>
          <p:spPr bwMode="auto">
            <a:xfrm>
              <a:off x="5219" y="122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97" name="Line 6078"/>
            <p:cNvSpPr>
              <a:spLocks noChangeShapeType="1"/>
            </p:cNvSpPr>
            <p:nvPr/>
          </p:nvSpPr>
          <p:spPr bwMode="auto">
            <a:xfrm>
              <a:off x="5254" y="122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98" name="Line 6079"/>
            <p:cNvSpPr>
              <a:spLocks noChangeShapeType="1"/>
            </p:cNvSpPr>
            <p:nvPr/>
          </p:nvSpPr>
          <p:spPr bwMode="auto">
            <a:xfrm>
              <a:off x="5288" y="122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3999" name="Line 6080"/>
            <p:cNvSpPr>
              <a:spLocks noChangeShapeType="1"/>
            </p:cNvSpPr>
            <p:nvPr/>
          </p:nvSpPr>
          <p:spPr bwMode="auto">
            <a:xfrm>
              <a:off x="5321" y="1223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00" name="Line 6081"/>
            <p:cNvSpPr>
              <a:spLocks noChangeShapeType="1"/>
            </p:cNvSpPr>
            <p:nvPr/>
          </p:nvSpPr>
          <p:spPr bwMode="auto">
            <a:xfrm>
              <a:off x="5356" y="1223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01" name="Line 6082"/>
            <p:cNvSpPr>
              <a:spLocks noChangeShapeType="1"/>
            </p:cNvSpPr>
            <p:nvPr/>
          </p:nvSpPr>
          <p:spPr bwMode="auto">
            <a:xfrm>
              <a:off x="5391" y="122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02" name="Line 6083"/>
            <p:cNvSpPr>
              <a:spLocks noChangeShapeType="1"/>
            </p:cNvSpPr>
            <p:nvPr/>
          </p:nvSpPr>
          <p:spPr bwMode="auto">
            <a:xfrm>
              <a:off x="5426" y="122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03" name="Line 6084"/>
            <p:cNvSpPr>
              <a:spLocks noChangeShapeType="1"/>
            </p:cNvSpPr>
            <p:nvPr/>
          </p:nvSpPr>
          <p:spPr bwMode="auto">
            <a:xfrm>
              <a:off x="5460" y="122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04" name="Line 6085"/>
            <p:cNvSpPr>
              <a:spLocks noChangeShapeType="1"/>
            </p:cNvSpPr>
            <p:nvPr/>
          </p:nvSpPr>
          <p:spPr bwMode="auto">
            <a:xfrm>
              <a:off x="5495" y="122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05" name="Line 6086"/>
            <p:cNvSpPr>
              <a:spLocks noChangeShapeType="1"/>
            </p:cNvSpPr>
            <p:nvPr/>
          </p:nvSpPr>
          <p:spPr bwMode="auto">
            <a:xfrm>
              <a:off x="4892" y="125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06" name="Line 6087"/>
            <p:cNvSpPr>
              <a:spLocks noChangeShapeType="1"/>
            </p:cNvSpPr>
            <p:nvPr/>
          </p:nvSpPr>
          <p:spPr bwMode="auto">
            <a:xfrm>
              <a:off x="4926" y="125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07" name="Line 6088"/>
            <p:cNvSpPr>
              <a:spLocks noChangeShapeType="1"/>
            </p:cNvSpPr>
            <p:nvPr/>
          </p:nvSpPr>
          <p:spPr bwMode="auto">
            <a:xfrm>
              <a:off x="4961" y="125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08" name="Line 6089"/>
            <p:cNvSpPr>
              <a:spLocks noChangeShapeType="1"/>
            </p:cNvSpPr>
            <p:nvPr/>
          </p:nvSpPr>
          <p:spPr bwMode="auto">
            <a:xfrm>
              <a:off x="4996" y="125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09" name="Line 6090"/>
            <p:cNvSpPr>
              <a:spLocks noChangeShapeType="1"/>
            </p:cNvSpPr>
            <p:nvPr/>
          </p:nvSpPr>
          <p:spPr bwMode="auto">
            <a:xfrm>
              <a:off x="5031" y="125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10" name="Line 6091"/>
            <p:cNvSpPr>
              <a:spLocks noChangeShapeType="1"/>
            </p:cNvSpPr>
            <p:nvPr/>
          </p:nvSpPr>
          <p:spPr bwMode="auto">
            <a:xfrm>
              <a:off x="5064" y="1257"/>
              <a:ext cx="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11" name="Line 6092"/>
            <p:cNvSpPr>
              <a:spLocks noChangeShapeType="1"/>
            </p:cNvSpPr>
            <p:nvPr/>
          </p:nvSpPr>
          <p:spPr bwMode="auto">
            <a:xfrm>
              <a:off x="5098" y="125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12" name="Line 6093"/>
            <p:cNvSpPr>
              <a:spLocks noChangeShapeType="1"/>
            </p:cNvSpPr>
            <p:nvPr/>
          </p:nvSpPr>
          <p:spPr bwMode="auto">
            <a:xfrm>
              <a:off x="5133" y="125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13" name="Line 6094"/>
            <p:cNvSpPr>
              <a:spLocks noChangeShapeType="1"/>
            </p:cNvSpPr>
            <p:nvPr/>
          </p:nvSpPr>
          <p:spPr bwMode="auto">
            <a:xfrm>
              <a:off x="5168" y="125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14" name="Line 6095"/>
            <p:cNvSpPr>
              <a:spLocks noChangeShapeType="1"/>
            </p:cNvSpPr>
            <p:nvPr/>
          </p:nvSpPr>
          <p:spPr bwMode="auto">
            <a:xfrm>
              <a:off x="5202" y="125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15" name="Line 6096"/>
            <p:cNvSpPr>
              <a:spLocks noChangeShapeType="1"/>
            </p:cNvSpPr>
            <p:nvPr/>
          </p:nvSpPr>
          <p:spPr bwMode="auto">
            <a:xfrm>
              <a:off x="5237" y="125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16" name="Line 6097"/>
            <p:cNvSpPr>
              <a:spLocks noChangeShapeType="1"/>
            </p:cNvSpPr>
            <p:nvPr/>
          </p:nvSpPr>
          <p:spPr bwMode="auto">
            <a:xfrm>
              <a:off x="5270" y="125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17" name="Line 6098"/>
            <p:cNvSpPr>
              <a:spLocks noChangeShapeType="1"/>
            </p:cNvSpPr>
            <p:nvPr/>
          </p:nvSpPr>
          <p:spPr bwMode="auto">
            <a:xfrm>
              <a:off x="5305" y="125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18" name="Line 6099"/>
            <p:cNvSpPr>
              <a:spLocks noChangeShapeType="1"/>
            </p:cNvSpPr>
            <p:nvPr/>
          </p:nvSpPr>
          <p:spPr bwMode="auto">
            <a:xfrm>
              <a:off x="5340" y="125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19" name="Line 6100"/>
            <p:cNvSpPr>
              <a:spLocks noChangeShapeType="1"/>
            </p:cNvSpPr>
            <p:nvPr/>
          </p:nvSpPr>
          <p:spPr bwMode="auto">
            <a:xfrm>
              <a:off x="5374" y="125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20" name="Line 6101"/>
            <p:cNvSpPr>
              <a:spLocks noChangeShapeType="1"/>
            </p:cNvSpPr>
            <p:nvPr/>
          </p:nvSpPr>
          <p:spPr bwMode="auto">
            <a:xfrm>
              <a:off x="5409" y="125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21" name="Line 6102"/>
            <p:cNvSpPr>
              <a:spLocks noChangeShapeType="1"/>
            </p:cNvSpPr>
            <p:nvPr/>
          </p:nvSpPr>
          <p:spPr bwMode="auto">
            <a:xfrm>
              <a:off x="5442" y="1257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22" name="Line 6103"/>
            <p:cNvSpPr>
              <a:spLocks noChangeShapeType="1"/>
            </p:cNvSpPr>
            <p:nvPr/>
          </p:nvSpPr>
          <p:spPr bwMode="auto">
            <a:xfrm>
              <a:off x="5477" y="125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23" name="Line 6104"/>
            <p:cNvSpPr>
              <a:spLocks noChangeShapeType="1"/>
            </p:cNvSpPr>
            <p:nvPr/>
          </p:nvSpPr>
          <p:spPr bwMode="auto">
            <a:xfrm>
              <a:off x="4910" y="129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24" name="Line 6105"/>
            <p:cNvSpPr>
              <a:spLocks noChangeShapeType="1"/>
            </p:cNvSpPr>
            <p:nvPr/>
          </p:nvSpPr>
          <p:spPr bwMode="auto">
            <a:xfrm>
              <a:off x="4945" y="129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25" name="Line 6106"/>
            <p:cNvSpPr>
              <a:spLocks noChangeShapeType="1"/>
            </p:cNvSpPr>
            <p:nvPr/>
          </p:nvSpPr>
          <p:spPr bwMode="auto">
            <a:xfrm>
              <a:off x="4978" y="1292"/>
              <a:ext cx="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26" name="Line 6107"/>
            <p:cNvSpPr>
              <a:spLocks noChangeShapeType="1"/>
            </p:cNvSpPr>
            <p:nvPr/>
          </p:nvSpPr>
          <p:spPr bwMode="auto">
            <a:xfrm>
              <a:off x="5012" y="129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27" name="Line 6108"/>
            <p:cNvSpPr>
              <a:spLocks noChangeShapeType="1"/>
            </p:cNvSpPr>
            <p:nvPr/>
          </p:nvSpPr>
          <p:spPr bwMode="auto">
            <a:xfrm>
              <a:off x="5047" y="129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28" name="Line 6109"/>
            <p:cNvSpPr>
              <a:spLocks noChangeShapeType="1"/>
            </p:cNvSpPr>
            <p:nvPr/>
          </p:nvSpPr>
          <p:spPr bwMode="auto">
            <a:xfrm>
              <a:off x="5082" y="129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29" name="Line 6110"/>
            <p:cNvSpPr>
              <a:spLocks noChangeShapeType="1"/>
            </p:cNvSpPr>
            <p:nvPr/>
          </p:nvSpPr>
          <p:spPr bwMode="auto">
            <a:xfrm>
              <a:off x="5117" y="129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30" name="Line 6111"/>
            <p:cNvSpPr>
              <a:spLocks noChangeShapeType="1"/>
            </p:cNvSpPr>
            <p:nvPr/>
          </p:nvSpPr>
          <p:spPr bwMode="auto">
            <a:xfrm>
              <a:off x="5151" y="129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31" name="Line 6112"/>
            <p:cNvSpPr>
              <a:spLocks noChangeShapeType="1"/>
            </p:cNvSpPr>
            <p:nvPr/>
          </p:nvSpPr>
          <p:spPr bwMode="auto">
            <a:xfrm>
              <a:off x="5184" y="129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32" name="Line 6113"/>
            <p:cNvSpPr>
              <a:spLocks noChangeShapeType="1"/>
            </p:cNvSpPr>
            <p:nvPr/>
          </p:nvSpPr>
          <p:spPr bwMode="auto">
            <a:xfrm>
              <a:off x="5219" y="129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33" name="Line 6114"/>
            <p:cNvSpPr>
              <a:spLocks noChangeShapeType="1"/>
            </p:cNvSpPr>
            <p:nvPr/>
          </p:nvSpPr>
          <p:spPr bwMode="auto">
            <a:xfrm>
              <a:off x="5254" y="129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34" name="Line 6115"/>
            <p:cNvSpPr>
              <a:spLocks noChangeShapeType="1"/>
            </p:cNvSpPr>
            <p:nvPr/>
          </p:nvSpPr>
          <p:spPr bwMode="auto">
            <a:xfrm>
              <a:off x="5288" y="129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35" name="Line 6116"/>
            <p:cNvSpPr>
              <a:spLocks noChangeShapeType="1"/>
            </p:cNvSpPr>
            <p:nvPr/>
          </p:nvSpPr>
          <p:spPr bwMode="auto">
            <a:xfrm>
              <a:off x="5321" y="1292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36" name="Line 6117"/>
            <p:cNvSpPr>
              <a:spLocks noChangeShapeType="1"/>
            </p:cNvSpPr>
            <p:nvPr/>
          </p:nvSpPr>
          <p:spPr bwMode="auto">
            <a:xfrm>
              <a:off x="5356" y="1292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37" name="Line 6118"/>
            <p:cNvSpPr>
              <a:spLocks noChangeShapeType="1"/>
            </p:cNvSpPr>
            <p:nvPr/>
          </p:nvSpPr>
          <p:spPr bwMode="auto">
            <a:xfrm>
              <a:off x="5391" y="129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38" name="Line 6119"/>
            <p:cNvSpPr>
              <a:spLocks noChangeShapeType="1"/>
            </p:cNvSpPr>
            <p:nvPr/>
          </p:nvSpPr>
          <p:spPr bwMode="auto">
            <a:xfrm>
              <a:off x="5426" y="129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39" name="Line 6120"/>
            <p:cNvSpPr>
              <a:spLocks noChangeShapeType="1"/>
            </p:cNvSpPr>
            <p:nvPr/>
          </p:nvSpPr>
          <p:spPr bwMode="auto">
            <a:xfrm>
              <a:off x="5460" y="129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40" name="Line 6121"/>
            <p:cNvSpPr>
              <a:spLocks noChangeShapeType="1"/>
            </p:cNvSpPr>
            <p:nvPr/>
          </p:nvSpPr>
          <p:spPr bwMode="auto">
            <a:xfrm>
              <a:off x="5495" y="129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41" name="Line 6122"/>
            <p:cNvSpPr>
              <a:spLocks noChangeShapeType="1"/>
            </p:cNvSpPr>
            <p:nvPr/>
          </p:nvSpPr>
          <p:spPr bwMode="auto">
            <a:xfrm>
              <a:off x="4892" y="132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42" name="Line 6123"/>
            <p:cNvSpPr>
              <a:spLocks noChangeShapeType="1"/>
            </p:cNvSpPr>
            <p:nvPr/>
          </p:nvSpPr>
          <p:spPr bwMode="auto">
            <a:xfrm>
              <a:off x="4926" y="132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43" name="Line 6124"/>
            <p:cNvSpPr>
              <a:spLocks noChangeShapeType="1"/>
            </p:cNvSpPr>
            <p:nvPr/>
          </p:nvSpPr>
          <p:spPr bwMode="auto">
            <a:xfrm>
              <a:off x="4961" y="132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44" name="Line 6125"/>
            <p:cNvSpPr>
              <a:spLocks noChangeShapeType="1"/>
            </p:cNvSpPr>
            <p:nvPr/>
          </p:nvSpPr>
          <p:spPr bwMode="auto">
            <a:xfrm>
              <a:off x="4996" y="132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45" name="Line 6126"/>
            <p:cNvSpPr>
              <a:spLocks noChangeShapeType="1"/>
            </p:cNvSpPr>
            <p:nvPr/>
          </p:nvSpPr>
          <p:spPr bwMode="auto">
            <a:xfrm>
              <a:off x="3656" y="247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46" name="Line 6127"/>
            <p:cNvSpPr>
              <a:spLocks noChangeShapeType="1"/>
            </p:cNvSpPr>
            <p:nvPr/>
          </p:nvSpPr>
          <p:spPr bwMode="auto">
            <a:xfrm>
              <a:off x="3638" y="247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47" name="Line 6128"/>
            <p:cNvSpPr>
              <a:spLocks noChangeShapeType="1"/>
            </p:cNvSpPr>
            <p:nvPr/>
          </p:nvSpPr>
          <p:spPr bwMode="auto">
            <a:xfrm>
              <a:off x="3623" y="248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48" name="Line 6129"/>
            <p:cNvSpPr>
              <a:spLocks noChangeShapeType="1"/>
            </p:cNvSpPr>
            <p:nvPr/>
          </p:nvSpPr>
          <p:spPr bwMode="auto">
            <a:xfrm>
              <a:off x="3634" y="2517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49" name="Line 6130"/>
            <p:cNvSpPr>
              <a:spLocks noChangeShapeType="1"/>
            </p:cNvSpPr>
            <p:nvPr/>
          </p:nvSpPr>
          <p:spPr bwMode="auto">
            <a:xfrm>
              <a:off x="3702" y="249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50" name="Line 6131"/>
            <p:cNvSpPr>
              <a:spLocks noChangeShapeType="1"/>
            </p:cNvSpPr>
            <p:nvPr/>
          </p:nvSpPr>
          <p:spPr bwMode="auto">
            <a:xfrm>
              <a:off x="3718" y="247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51" name="Line 6132"/>
            <p:cNvSpPr>
              <a:spLocks noChangeShapeType="1"/>
            </p:cNvSpPr>
            <p:nvPr/>
          </p:nvSpPr>
          <p:spPr bwMode="auto">
            <a:xfrm>
              <a:off x="3744" y="247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52" name="Line 6133"/>
            <p:cNvSpPr>
              <a:spLocks noChangeShapeType="1"/>
            </p:cNvSpPr>
            <p:nvPr/>
          </p:nvSpPr>
          <p:spPr bwMode="auto">
            <a:xfrm>
              <a:off x="3769" y="249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53" name="Line 6134"/>
            <p:cNvSpPr>
              <a:spLocks noChangeShapeType="1"/>
            </p:cNvSpPr>
            <p:nvPr/>
          </p:nvSpPr>
          <p:spPr bwMode="auto">
            <a:xfrm>
              <a:off x="3764" y="253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54" name="Line 6135"/>
            <p:cNvSpPr>
              <a:spLocks noChangeShapeType="1"/>
            </p:cNvSpPr>
            <p:nvPr/>
          </p:nvSpPr>
          <p:spPr bwMode="auto">
            <a:xfrm>
              <a:off x="3749" y="257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55" name="Line 6136"/>
            <p:cNvSpPr>
              <a:spLocks noChangeShapeType="1"/>
            </p:cNvSpPr>
            <p:nvPr/>
          </p:nvSpPr>
          <p:spPr bwMode="auto">
            <a:xfrm>
              <a:off x="3713" y="2570"/>
              <a:ext cx="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56" name="Line 6137"/>
            <p:cNvSpPr>
              <a:spLocks noChangeShapeType="1"/>
            </p:cNvSpPr>
            <p:nvPr/>
          </p:nvSpPr>
          <p:spPr bwMode="auto">
            <a:xfrm>
              <a:off x="3738" y="253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57" name="Line 6138"/>
            <p:cNvSpPr>
              <a:spLocks noChangeShapeType="1"/>
            </p:cNvSpPr>
            <p:nvPr/>
          </p:nvSpPr>
          <p:spPr bwMode="auto">
            <a:xfrm>
              <a:off x="3751" y="252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58" name="Line 6139"/>
            <p:cNvSpPr>
              <a:spLocks noChangeShapeType="1"/>
            </p:cNvSpPr>
            <p:nvPr/>
          </p:nvSpPr>
          <p:spPr bwMode="auto">
            <a:xfrm>
              <a:off x="3806" y="2515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59" name="Line 6140"/>
            <p:cNvSpPr>
              <a:spLocks noChangeShapeType="1"/>
            </p:cNvSpPr>
            <p:nvPr/>
          </p:nvSpPr>
          <p:spPr bwMode="auto">
            <a:xfrm>
              <a:off x="3824" y="2533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60" name="Line 6141"/>
            <p:cNvSpPr>
              <a:spLocks noChangeShapeType="1"/>
            </p:cNvSpPr>
            <p:nvPr/>
          </p:nvSpPr>
          <p:spPr bwMode="auto">
            <a:xfrm>
              <a:off x="3815" y="257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61" name="Line 6142"/>
            <p:cNvSpPr>
              <a:spLocks noChangeShapeType="1"/>
            </p:cNvSpPr>
            <p:nvPr/>
          </p:nvSpPr>
          <p:spPr bwMode="auto">
            <a:xfrm>
              <a:off x="3791" y="261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62" name="Line 6143"/>
            <p:cNvSpPr>
              <a:spLocks noChangeShapeType="1"/>
            </p:cNvSpPr>
            <p:nvPr/>
          </p:nvSpPr>
          <p:spPr bwMode="auto">
            <a:xfrm>
              <a:off x="3775" y="261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63" name="Line 6144"/>
            <p:cNvSpPr>
              <a:spLocks noChangeShapeType="1"/>
            </p:cNvSpPr>
            <p:nvPr/>
          </p:nvSpPr>
          <p:spPr bwMode="auto">
            <a:xfrm>
              <a:off x="3744" y="260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64" name="Line 6145"/>
            <p:cNvSpPr>
              <a:spLocks noChangeShapeType="1"/>
            </p:cNvSpPr>
            <p:nvPr/>
          </p:nvSpPr>
          <p:spPr bwMode="auto">
            <a:xfrm>
              <a:off x="3789" y="255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65" name="Line 6146"/>
            <p:cNvSpPr>
              <a:spLocks noChangeShapeType="1"/>
            </p:cNvSpPr>
            <p:nvPr/>
          </p:nvSpPr>
          <p:spPr bwMode="auto">
            <a:xfrm>
              <a:off x="3811" y="255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66" name="Line 6147"/>
            <p:cNvSpPr>
              <a:spLocks noChangeShapeType="1"/>
            </p:cNvSpPr>
            <p:nvPr/>
          </p:nvSpPr>
          <p:spPr bwMode="auto">
            <a:xfrm>
              <a:off x="3862" y="259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67" name="Line 6148"/>
            <p:cNvSpPr>
              <a:spLocks noChangeShapeType="1"/>
            </p:cNvSpPr>
            <p:nvPr/>
          </p:nvSpPr>
          <p:spPr bwMode="auto">
            <a:xfrm>
              <a:off x="3861" y="2639"/>
              <a:ext cx="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68" name="Line 6149"/>
            <p:cNvSpPr>
              <a:spLocks noChangeShapeType="1"/>
            </p:cNvSpPr>
            <p:nvPr/>
          </p:nvSpPr>
          <p:spPr bwMode="auto">
            <a:xfrm>
              <a:off x="3809" y="266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69" name="Line 6150"/>
            <p:cNvSpPr>
              <a:spLocks noChangeShapeType="1"/>
            </p:cNvSpPr>
            <p:nvPr/>
          </p:nvSpPr>
          <p:spPr bwMode="auto">
            <a:xfrm>
              <a:off x="3766" y="265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70" name="Line 6151"/>
            <p:cNvSpPr>
              <a:spLocks noChangeShapeType="1"/>
            </p:cNvSpPr>
            <p:nvPr/>
          </p:nvSpPr>
          <p:spPr bwMode="auto">
            <a:xfrm>
              <a:off x="3702" y="263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71" name="Line 6152"/>
            <p:cNvSpPr>
              <a:spLocks noChangeShapeType="1"/>
            </p:cNvSpPr>
            <p:nvPr/>
          </p:nvSpPr>
          <p:spPr bwMode="auto">
            <a:xfrm>
              <a:off x="3681" y="262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72" name="Line 6153"/>
            <p:cNvSpPr>
              <a:spLocks noChangeShapeType="1"/>
            </p:cNvSpPr>
            <p:nvPr/>
          </p:nvSpPr>
          <p:spPr bwMode="auto">
            <a:xfrm>
              <a:off x="3671" y="2605"/>
              <a:ext cx="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73" name="Line 6154"/>
            <p:cNvSpPr>
              <a:spLocks noChangeShapeType="1"/>
            </p:cNvSpPr>
            <p:nvPr/>
          </p:nvSpPr>
          <p:spPr bwMode="auto">
            <a:xfrm>
              <a:off x="3709" y="262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74" name="Line 6155"/>
            <p:cNvSpPr>
              <a:spLocks noChangeShapeType="1"/>
            </p:cNvSpPr>
            <p:nvPr/>
          </p:nvSpPr>
          <p:spPr bwMode="auto">
            <a:xfrm>
              <a:off x="3749" y="265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75" name="Line 6156"/>
            <p:cNvSpPr>
              <a:spLocks noChangeShapeType="1"/>
            </p:cNvSpPr>
            <p:nvPr/>
          </p:nvSpPr>
          <p:spPr bwMode="auto">
            <a:xfrm>
              <a:off x="3731" y="2687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76" name="Line 6157"/>
            <p:cNvSpPr>
              <a:spLocks noChangeShapeType="1"/>
            </p:cNvSpPr>
            <p:nvPr/>
          </p:nvSpPr>
          <p:spPr bwMode="auto">
            <a:xfrm>
              <a:off x="3694" y="269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77" name="Line 6158"/>
            <p:cNvSpPr>
              <a:spLocks noChangeShapeType="1"/>
            </p:cNvSpPr>
            <p:nvPr/>
          </p:nvSpPr>
          <p:spPr bwMode="auto">
            <a:xfrm>
              <a:off x="3680" y="267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78" name="Line 6159"/>
            <p:cNvSpPr>
              <a:spLocks noChangeShapeType="1"/>
            </p:cNvSpPr>
            <p:nvPr/>
          </p:nvSpPr>
          <p:spPr bwMode="auto">
            <a:xfrm>
              <a:off x="3714" y="265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79" name="Line 6160"/>
            <p:cNvSpPr>
              <a:spLocks noChangeShapeType="1"/>
            </p:cNvSpPr>
            <p:nvPr/>
          </p:nvSpPr>
          <p:spPr bwMode="auto">
            <a:xfrm>
              <a:off x="3736" y="265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80" name="Line 6161"/>
            <p:cNvSpPr>
              <a:spLocks noChangeShapeType="1"/>
            </p:cNvSpPr>
            <p:nvPr/>
          </p:nvSpPr>
          <p:spPr bwMode="auto">
            <a:xfrm>
              <a:off x="3828" y="273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81" name="Line 6162"/>
            <p:cNvSpPr>
              <a:spLocks noChangeShapeType="1"/>
            </p:cNvSpPr>
            <p:nvPr/>
          </p:nvSpPr>
          <p:spPr bwMode="auto">
            <a:xfrm>
              <a:off x="3758" y="273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82" name="Line 6163"/>
            <p:cNvSpPr>
              <a:spLocks noChangeShapeType="1"/>
            </p:cNvSpPr>
            <p:nvPr/>
          </p:nvSpPr>
          <p:spPr bwMode="auto">
            <a:xfrm>
              <a:off x="3678" y="272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83" name="Line 6164"/>
            <p:cNvSpPr>
              <a:spLocks noChangeShapeType="1"/>
            </p:cNvSpPr>
            <p:nvPr/>
          </p:nvSpPr>
          <p:spPr bwMode="auto">
            <a:xfrm>
              <a:off x="3722" y="2714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84" name="Line 6165"/>
            <p:cNvSpPr>
              <a:spLocks noChangeShapeType="1"/>
            </p:cNvSpPr>
            <p:nvPr/>
          </p:nvSpPr>
          <p:spPr bwMode="auto">
            <a:xfrm>
              <a:off x="3773" y="2707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85" name="Line 6166"/>
            <p:cNvSpPr>
              <a:spLocks noChangeShapeType="1"/>
            </p:cNvSpPr>
            <p:nvPr/>
          </p:nvSpPr>
          <p:spPr bwMode="auto">
            <a:xfrm>
              <a:off x="3797" y="269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86" name="Line 6167"/>
            <p:cNvSpPr>
              <a:spLocks noChangeShapeType="1"/>
            </p:cNvSpPr>
            <p:nvPr/>
          </p:nvSpPr>
          <p:spPr bwMode="auto">
            <a:xfrm>
              <a:off x="3795" y="265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87" name="Line 6168"/>
            <p:cNvSpPr>
              <a:spLocks noChangeShapeType="1"/>
            </p:cNvSpPr>
            <p:nvPr/>
          </p:nvSpPr>
          <p:spPr bwMode="auto">
            <a:xfrm>
              <a:off x="3820" y="260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88" name="Line 6169"/>
            <p:cNvSpPr>
              <a:spLocks noChangeShapeType="1"/>
            </p:cNvSpPr>
            <p:nvPr/>
          </p:nvSpPr>
          <p:spPr bwMode="auto">
            <a:xfrm>
              <a:off x="3835" y="256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89" name="Line 6170"/>
            <p:cNvSpPr>
              <a:spLocks noChangeShapeType="1"/>
            </p:cNvSpPr>
            <p:nvPr/>
          </p:nvSpPr>
          <p:spPr bwMode="auto">
            <a:xfrm>
              <a:off x="3842" y="251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90" name="Line 6171"/>
            <p:cNvSpPr>
              <a:spLocks noChangeShapeType="1"/>
            </p:cNvSpPr>
            <p:nvPr/>
          </p:nvSpPr>
          <p:spPr bwMode="auto">
            <a:xfrm>
              <a:off x="3861" y="2484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91" name="Line 6172"/>
            <p:cNvSpPr>
              <a:spLocks noChangeShapeType="1"/>
            </p:cNvSpPr>
            <p:nvPr/>
          </p:nvSpPr>
          <p:spPr bwMode="auto">
            <a:xfrm>
              <a:off x="3879" y="248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92" name="Line 6173"/>
            <p:cNvSpPr>
              <a:spLocks noChangeShapeType="1"/>
            </p:cNvSpPr>
            <p:nvPr/>
          </p:nvSpPr>
          <p:spPr bwMode="auto">
            <a:xfrm>
              <a:off x="3884" y="254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93" name="Line 6174"/>
            <p:cNvSpPr>
              <a:spLocks noChangeShapeType="1"/>
            </p:cNvSpPr>
            <p:nvPr/>
          </p:nvSpPr>
          <p:spPr bwMode="auto">
            <a:xfrm>
              <a:off x="3901" y="256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94" name="Line 6175"/>
            <p:cNvSpPr>
              <a:spLocks noChangeShapeType="1"/>
            </p:cNvSpPr>
            <p:nvPr/>
          </p:nvSpPr>
          <p:spPr bwMode="auto">
            <a:xfrm>
              <a:off x="3901" y="259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95" name="Line 6176"/>
            <p:cNvSpPr>
              <a:spLocks noChangeShapeType="1"/>
            </p:cNvSpPr>
            <p:nvPr/>
          </p:nvSpPr>
          <p:spPr bwMode="auto">
            <a:xfrm>
              <a:off x="3899" y="263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96" name="Line 6177"/>
            <p:cNvSpPr>
              <a:spLocks noChangeShapeType="1"/>
            </p:cNvSpPr>
            <p:nvPr/>
          </p:nvSpPr>
          <p:spPr bwMode="auto">
            <a:xfrm>
              <a:off x="3899" y="266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97" name="Line 6178"/>
            <p:cNvSpPr>
              <a:spLocks noChangeShapeType="1"/>
            </p:cNvSpPr>
            <p:nvPr/>
          </p:nvSpPr>
          <p:spPr bwMode="auto">
            <a:xfrm>
              <a:off x="3884" y="270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98" name="Line 6179"/>
            <p:cNvSpPr>
              <a:spLocks noChangeShapeType="1"/>
            </p:cNvSpPr>
            <p:nvPr/>
          </p:nvSpPr>
          <p:spPr bwMode="auto">
            <a:xfrm>
              <a:off x="3859" y="272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099" name="Line 6180"/>
            <p:cNvSpPr>
              <a:spLocks noChangeShapeType="1"/>
            </p:cNvSpPr>
            <p:nvPr/>
          </p:nvSpPr>
          <p:spPr bwMode="auto">
            <a:xfrm>
              <a:off x="3839" y="274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00" name="Line 6181"/>
            <p:cNvSpPr>
              <a:spLocks noChangeShapeType="1"/>
            </p:cNvSpPr>
            <p:nvPr/>
          </p:nvSpPr>
          <p:spPr bwMode="auto">
            <a:xfrm>
              <a:off x="3819" y="274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01" name="Line 6182"/>
            <p:cNvSpPr>
              <a:spLocks noChangeShapeType="1"/>
            </p:cNvSpPr>
            <p:nvPr/>
          </p:nvSpPr>
          <p:spPr bwMode="auto">
            <a:xfrm>
              <a:off x="3758" y="2753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02" name="Line 6183"/>
            <p:cNvSpPr>
              <a:spLocks noChangeShapeType="1"/>
            </p:cNvSpPr>
            <p:nvPr/>
          </p:nvSpPr>
          <p:spPr bwMode="auto">
            <a:xfrm>
              <a:off x="3709" y="275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03" name="Line 6184"/>
            <p:cNvSpPr>
              <a:spLocks noChangeShapeType="1"/>
            </p:cNvSpPr>
            <p:nvPr/>
          </p:nvSpPr>
          <p:spPr bwMode="auto">
            <a:xfrm>
              <a:off x="3661" y="273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04" name="Line 6185"/>
            <p:cNvSpPr>
              <a:spLocks noChangeShapeType="1"/>
            </p:cNvSpPr>
            <p:nvPr/>
          </p:nvSpPr>
          <p:spPr bwMode="auto">
            <a:xfrm>
              <a:off x="3638" y="2678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05" name="Line 6186"/>
            <p:cNvSpPr>
              <a:spLocks noChangeShapeType="1"/>
            </p:cNvSpPr>
            <p:nvPr/>
          </p:nvSpPr>
          <p:spPr bwMode="auto">
            <a:xfrm>
              <a:off x="3634" y="2634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06" name="Line 6187"/>
            <p:cNvSpPr>
              <a:spLocks noChangeShapeType="1"/>
            </p:cNvSpPr>
            <p:nvPr/>
          </p:nvSpPr>
          <p:spPr bwMode="auto">
            <a:xfrm>
              <a:off x="3634" y="2590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07" name="Line 6188"/>
            <p:cNvSpPr>
              <a:spLocks noChangeShapeType="1"/>
            </p:cNvSpPr>
            <p:nvPr/>
          </p:nvSpPr>
          <p:spPr bwMode="auto">
            <a:xfrm>
              <a:off x="3703" y="255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08" name="Line 6189"/>
            <p:cNvSpPr>
              <a:spLocks noChangeShapeType="1"/>
            </p:cNvSpPr>
            <p:nvPr/>
          </p:nvSpPr>
          <p:spPr bwMode="auto">
            <a:xfrm>
              <a:off x="3756" y="257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09" name="Line 6190"/>
            <p:cNvSpPr>
              <a:spLocks noChangeShapeType="1"/>
            </p:cNvSpPr>
            <p:nvPr/>
          </p:nvSpPr>
          <p:spPr bwMode="auto">
            <a:xfrm>
              <a:off x="3797" y="261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10" name="Line 6191"/>
            <p:cNvSpPr>
              <a:spLocks noChangeShapeType="1"/>
            </p:cNvSpPr>
            <p:nvPr/>
          </p:nvSpPr>
          <p:spPr bwMode="auto">
            <a:xfrm>
              <a:off x="3848" y="266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11" name="Line 6192"/>
            <p:cNvSpPr>
              <a:spLocks noChangeShapeType="1"/>
            </p:cNvSpPr>
            <p:nvPr/>
          </p:nvSpPr>
          <p:spPr bwMode="auto">
            <a:xfrm>
              <a:off x="3848" y="269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12" name="Line 6193"/>
            <p:cNvSpPr>
              <a:spLocks noChangeShapeType="1"/>
            </p:cNvSpPr>
            <p:nvPr/>
          </p:nvSpPr>
          <p:spPr bwMode="auto">
            <a:xfrm>
              <a:off x="3707" y="276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13" name="Line 6194"/>
            <p:cNvSpPr>
              <a:spLocks noChangeShapeType="1"/>
            </p:cNvSpPr>
            <p:nvPr/>
          </p:nvSpPr>
          <p:spPr bwMode="auto">
            <a:xfrm>
              <a:off x="3671" y="2756"/>
              <a:ext cx="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14" name="Line 6195"/>
            <p:cNvSpPr>
              <a:spLocks noChangeShapeType="1"/>
            </p:cNvSpPr>
            <p:nvPr/>
          </p:nvSpPr>
          <p:spPr bwMode="auto">
            <a:xfrm>
              <a:off x="3638" y="274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15" name="Line 6196"/>
            <p:cNvSpPr>
              <a:spLocks noChangeShapeType="1"/>
            </p:cNvSpPr>
            <p:nvPr/>
          </p:nvSpPr>
          <p:spPr bwMode="auto">
            <a:xfrm>
              <a:off x="3625" y="2738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16" name="Line 6198"/>
            <p:cNvSpPr>
              <a:spLocks noChangeShapeType="1"/>
            </p:cNvSpPr>
            <p:nvPr/>
          </p:nvSpPr>
          <p:spPr bwMode="auto">
            <a:xfrm>
              <a:off x="3603" y="268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17" name="Line 6199"/>
            <p:cNvSpPr>
              <a:spLocks noChangeShapeType="1"/>
            </p:cNvSpPr>
            <p:nvPr/>
          </p:nvSpPr>
          <p:spPr bwMode="auto">
            <a:xfrm>
              <a:off x="3568" y="259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18" name="Line 6200"/>
            <p:cNvSpPr>
              <a:spLocks noChangeShapeType="1"/>
            </p:cNvSpPr>
            <p:nvPr/>
          </p:nvSpPr>
          <p:spPr bwMode="auto">
            <a:xfrm>
              <a:off x="3544" y="2564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19" name="Line 6201"/>
            <p:cNvSpPr>
              <a:spLocks noChangeShapeType="1"/>
            </p:cNvSpPr>
            <p:nvPr/>
          </p:nvSpPr>
          <p:spPr bwMode="auto">
            <a:xfrm>
              <a:off x="3506" y="255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20" name="Line 6202"/>
            <p:cNvSpPr>
              <a:spLocks noChangeShapeType="1"/>
            </p:cNvSpPr>
            <p:nvPr/>
          </p:nvSpPr>
          <p:spPr bwMode="auto">
            <a:xfrm>
              <a:off x="3491" y="257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21" name="Line 6203"/>
            <p:cNvSpPr>
              <a:spLocks noChangeShapeType="1"/>
            </p:cNvSpPr>
            <p:nvPr/>
          </p:nvSpPr>
          <p:spPr bwMode="auto">
            <a:xfrm>
              <a:off x="3482" y="260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22" name="Line 6204"/>
            <p:cNvSpPr>
              <a:spLocks noChangeShapeType="1"/>
            </p:cNvSpPr>
            <p:nvPr/>
          </p:nvSpPr>
          <p:spPr bwMode="auto">
            <a:xfrm>
              <a:off x="3475" y="261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23" name="Line 6205"/>
            <p:cNvSpPr>
              <a:spLocks noChangeShapeType="1"/>
            </p:cNvSpPr>
            <p:nvPr/>
          </p:nvSpPr>
          <p:spPr bwMode="auto">
            <a:xfrm>
              <a:off x="3668" y="274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24" name="Line 6206"/>
            <p:cNvSpPr>
              <a:spLocks noChangeShapeType="1"/>
            </p:cNvSpPr>
            <p:nvPr/>
          </p:nvSpPr>
          <p:spPr bwMode="auto">
            <a:xfrm>
              <a:off x="3688" y="265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25" name="Line 6207"/>
            <p:cNvSpPr>
              <a:spLocks noChangeShapeType="1"/>
            </p:cNvSpPr>
            <p:nvPr/>
          </p:nvSpPr>
          <p:spPr bwMode="auto">
            <a:xfrm>
              <a:off x="3698" y="257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26" name="Line 6208"/>
            <p:cNvSpPr>
              <a:spLocks noChangeShapeType="1"/>
            </p:cNvSpPr>
            <p:nvPr/>
          </p:nvSpPr>
          <p:spPr bwMode="auto">
            <a:xfrm>
              <a:off x="3745" y="250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27" name="Line 6209"/>
            <p:cNvSpPr>
              <a:spLocks noChangeShapeType="1"/>
            </p:cNvSpPr>
            <p:nvPr/>
          </p:nvSpPr>
          <p:spPr bwMode="auto">
            <a:xfrm>
              <a:off x="3789" y="2445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28" name="Line 6210"/>
            <p:cNvSpPr>
              <a:spLocks noChangeShapeType="1"/>
            </p:cNvSpPr>
            <p:nvPr/>
          </p:nvSpPr>
          <p:spPr bwMode="auto">
            <a:xfrm>
              <a:off x="3820" y="244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29" name="Line 6211"/>
            <p:cNvSpPr>
              <a:spLocks noChangeShapeType="1"/>
            </p:cNvSpPr>
            <p:nvPr/>
          </p:nvSpPr>
          <p:spPr bwMode="auto">
            <a:xfrm>
              <a:off x="3815" y="246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30" name="Line 6212"/>
            <p:cNvSpPr>
              <a:spLocks noChangeShapeType="1"/>
            </p:cNvSpPr>
            <p:nvPr/>
          </p:nvSpPr>
          <p:spPr bwMode="auto">
            <a:xfrm>
              <a:off x="3802" y="2473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31" name="Line 6213"/>
            <p:cNvSpPr>
              <a:spLocks noChangeShapeType="1"/>
            </p:cNvSpPr>
            <p:nvPr/>
          </p:nvSpPr>
          <p:spPr bwMode="auto">
            <a:xfrm>
              <a:off x="3847" y="248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32" name="Line 6214"/>
            <p:cNvSpPr>
              <a:spLocks noChangeShapeType="1"/>
            </p:cNvSpPr>
            <p:nvPr/>
          </p:nvSpPr>
          <p:spPr bwMode="auto">
            <a:xfrm>
              <a:off x="3866" y="2559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33" name="Line 6215"/>
            <p:cNvSpPr>
              <a:spLocks noChangeShapeType="1"/>
            </p:cNvSpPr>
            <p:nvPr/>
          </p:nvSpPr>
          <p:spPr bwMode="auto">
            <a:xfrm>
              <a:off x="3855" y="260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34" name="Line 6216"/>
            <p:cNvSpPr>
              <a:spLocks noChangeShapeType="1"/>
            </p:cNvSpPr>
            <p:nvPr/>
          </p:nvSpPr>
          <p:spPr bwMode="auto">
            <a:xfrm>
              <a:off x="3815" y="2637"/>
              <a:ext cx="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35" name="Line 6217"/>
            <p:cNvSpPr>
              <a:spLocks noChangeShapeType="1"/>
            </p:cNvSpPr>
            <p:nvPr/>
          </p:nvSpPr>
          <p:spPr bwMode="auto">
            <a:xfrm>
              <a:off x="3780" y="2656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36" name="Line 6218"/>
            <p:cNvSpPr>
              <a:spLocks noChangeShapeType="1"/>
            </p:cNvSpPr>
            <p:nvPr/>
          </p:nvSpPr>
          <p:spPr bwMode="auto">
            <a:xfrm>
              <a:off x="3703" y="2658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37" name="Line 6219"/>
            <p:cNvSpPr>
              <a:spLocks noChangeShapeType="1"/>
            </p:cNvSpPr>
            <p:nvPr/>
          </p:nvSpPr>
          <p:spPr bwMode="auto">
            <a:xfrm>
              <a:off x="3643" y="2647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38" name="Line 6220"/>
            <p:cNvSpPr>
              <a:spLocks noChangeShapeType="1"/>
            </p:cNvSpPr>
            <p:nvPr/>
          </p:nvSpPr>
          <p:spPr bwMode="auto">
            <a:xfrm>
              <a:off x="3583" y="2621"/>
              <a:ext cx="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39" name="Line 6221"/>
            <p:cNvSpPr>
              <a:spLocks noChangeShapeType="1"/>
            </p:cNvSpPr>
            <p:nvPr/>
          </p:nvSpPr>
          <p:spPr bwMode="auto">
            <a:xfrm>
              <a:off x="3546" y="2615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40" name="Line 6222"/>
            <p:cNvSpPr>
              <a:spLocks noChangeShapeType="1"/>
            </p:cNvSpPr>
            <p:nvPr/>
          </p:nvSpPr>
          <p:spPr bwMode="auto">
            <a:xfrm>
              <a:off x="3471" y="2570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41" name="Line 6223"/>
            <p:cNvSpPr>
              <a:spLocks noChangeShapeType="1"/>
            </p:cNvSpPr>
            <p:nvPr/>
          </p:nvSpPr>
          <p:spPr bwMode="auto">
            <a:xfrm>
              <a:off x="3473" y="2524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42" name="Line 6224"/>
            <p:cNvSpPr>
              <a:spLocks noChangeShapeType="1"/>
            </p:cNvSpPr>
            <p:nvPr/>
          </p:nvSpPr>
          <p:spPr bwMode="auto">
            <a:xfrm>
              <a:off x="3544" y="250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43" name="Line 6225"/>
            <p:cNvSpPr>
              <a:spLocks noChangeShapeType="1"/>
            </p:cNvSpPr>
            <p:nvPr/>
          </p:nvSpPr>
          <p:spPr bwMode="auto">
            <a:xfrm>
              <a:off x="3612" y="2504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44" name="Line 6226"/>
            <p:cNvSpPr>
              <a:spLocks noChangeShapeType="1"/>
            </p:cNvSpPr>
            <p:nvPr/>
          </p:nvSpPr>
          <p:spPr bwMode="auto">
            <a:xfrm>
              <a:off x="3696" y="255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45" name="Line 6227"/>
            <p:cNvSpPr>
              <a:spLocks noChangeShapeType="1"/>
            </p:cNvSpPr>
            <p:nvPr/>
          </p:nvSpPr>
          <p:spPr bwMode="auto">
            <a:xfrm>
              <a:off x="3440" y="2732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46" name="Freeform 6228"/>
            <p:cNvSpPr>
              <a:spLocks/>
            </p:cNvSpPr>
            <p:nvPr/>
          </p:nvSpPr>
          <p:spPr bwMode="auto">
            <a:xfrm>
              <a:off x="1664" y="3009"/>
              <a:ext cx="40" cy="124"/>
            </a:xfrm>
            <a:custGeom>
              <a:avLst/>
              <a:gdLst>
                <a:gd name="T0" fmla="*/ 0 w 158"/>
                <a:gd name="T1" fmla="*/ 0 h 471"/>
                <a:gd name="T2" fmla="*/ 4 w 158"/>
                <a:gd name="T3" fmla="*/ 16 h 471"/>
                <a:gd name="T4" fmla="*/ 9 w 158"/>
                <a:gd name="T5" fmla="*/ 32 h 471"/>
                <a:gd name="T6" fmla="*/ 13 w 158"/>
                <a:gd name="T7" fmla="*/ 47 h 471"/>
                <a:gd name="T8" fmla="*/ 15 w 158"/>
                <a:gd name="T9" fmla="*/ 55 h 471"/>
                <a:gd name="T10" fmla="*/ 18 w 158"/>
                <a:gd name="T11" fmla="*/ 63 h 471"/>
                <a:gd name="T12" fmla="*/ 20 w 158"/>
                <a:gd name="T13" fmla="*/ 71 h 471"/>
                <a:gd name="T14" fmla="*/ 23 w 158"/>
                <a:gd name="T15" fmla="*/ 78 h 471"/>
                <a:gd name="T16" fmla="*/ 26 w 158"/>
                <a:gd name="T17" fmla="*/ 86 h 471"/>
                <a:gd name="T18" fmla="*/ 28 w 158"/>
                <a:gd name="T19" fmla="*/ 93 h 471"/>
                <a:gd name="T20" fmla="*/ 31 w 158"/>
                <a:gd name="T21" fmla="*/ 101 h 471"/>
                <a:gd name="T22" fmla="*/ 34 w 158"/>
                <a:gd name="T23" fmla="*/ 109 h 471"/>
                <a:gd name="T24" fmla="*/ 40 w 158"/>
                <a:gd name="T25" fmla="*/ 124 h 4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8" h="471">
                  <a:moveTo>
                    <a:pt x="0" y="0"/>
                  </a:moveTo>
                  <a:lnTo>
                    <a:pt x="17" y="60"/>
                  </a:lnTo>
                  <a:lnTo>
                    <a:pt x="35" y="120"/>
                  </a:lnTo>
                  <a:lnTo>
                    <a:pt x="52" y="179"/>
                  </a:lnTo>
                  <a:lnTo>
                    <a:pt x="61" y="209"/>
                  </a:lnTo>
                  <a:lnTo>
                    <a:pt x="71" y="239"/>
                  </a:lnTo>
                  <a:lnTo>
                    <a:pt x="80" y="268"/>
                  </a:lnTo>
                  <a:lnTo>
                    <a:pt x="91" y="297"/>
                  </a:lnTo>
                  <a:lnTo>
                    <a:pt x="102" y="327"/>
                  </a:lnTo>
                  <a:lnTo>
                    <a:pt x="112" y="355"/>
                  </a:lnTo>
                  <a:lnTo>
                    <a:pt x="124" y="385"/>
                  </a:lnTo>
                  <a:lnTo>
                    <a:pt x="134" y="414"/>
                  </a:lnTo>
                  <a:lnTo>
                    <a:pt x="158" y="471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47" name="Freeform 6229"/>
            <p:cNvSpPr>
              <a:spLocks/>
            </p:cNvSpPr>
            <p:nvPr/>
          </p:nvSpPr>
          <p:spPr bwMode="auto">
            <a:xfrm>
              <a:off x="1733" y="2873"/>
              <a:ext cx="150" cy="88"/>
            </a:xfrm>
            <a:custGeom>
              <a:avLst/>
              <a:gdLst>
                <a:gd name="T0" fmla="*/ 0 w 580"/>
                <a:gd name="T1" fmla="*/ 0 h 333"/>
                <a:gd name="T2" fmla="*/ 9 w 580"/>
                <a:gd name="T3" fmla="*/ 7 h 333"/>
                <a:gd name="T4" fmla="*/ 17 w 580"/>
                <a:gd name="T5" fmla="*/ 13 h 333"/>
                <a:gd name="T6" fmla="*/ 26 w 580"/>
                <a:gd name="T7" fmla="*/ 20 h 333"/>
                <a:gd name="T8" fmla="*/ 31 w 580"/>
                <a:gd name="T9" fmla="*/ 23 h 333"/>
                <a:gd name="T10" fmla="*/ 35 w 580"/>
                <a:gd name="T11" fmla="*/ 26 h 333"/>
                <a:gd name="T12" fmla="*/ 40 w 580"/>
                <a:gd name="T13" fmla="*/ 29 h 333"/>
                <a:gd name="T14" fmla="*/ 44 w 580"/>
                <a:gd name="T15" fmla="*/ 32 h 333"/>
                <a:gd name="T16" fmla="*/ 49 w 580"/>
                <a:gd name="T17" fmla="*/ 35 h 333"/>
                <a:gd name="T18" fmla="*/ 53 w 580"/>
                <a:gd name="T19" fmla="*/ 38 h 333"/>
                <a:gd name="T20" fmla="*/ 58 w 580"/>
                <a:gd name="T21" fmla="*/ 41 h 333"/>
                <a:gd name="T22" fmla="*/ 63 w 580"/>
                <a:gd name="T23" fmla="*/ 43 h 333"/>
                <a:gd name="T24" fmla="*/ 72 w 580"/>
                <a:gd name="T25" fmla="*/ 48 h 333"/>
                <a:gd name="T26" fmla="*/ 82 w 580"/>
                <a:gd name="T27" fmla="*/ 54 h 333"/>
                <a:gd name="T28" fmla="*/ 92 w 580"/>
                <a:gd name="T29" fmla="*/ 59 h 333"/>
                <a:gd name="T30" fmla="*/ 111 w 580"/>
                <a:gd name="T31" fmla="*/ 69 h 333"/>
                <a:gd name="T32" fmla="*/ 131 w 580"/>
                <a:gd name="T33" fmla="*/ 78 h 333"/>
                <a:gd name="T34" fmla="*/ 150 w 580"/>
                <a:gd name="T35" fmla="*/ 88 h 33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80" h="333">
                  <a:moveTo>
                    <a:pt x="0" y="0"/>
                  </a:moveTo>
                  <a:lnTo>
                    <a:pt x="33" y="25"/>
                  </a:lnTo>
                  <a:lnTo>
                    <a:pt x="67" y="51"/>
                  </a:lnTo>
                  <a:lnTo>
                    <a:pt x="101" y="75"/>
                  </a:lnTo>
                  <a:lnTo>
                    <a:pt x="118" y="87"/>
                  </a:lnTo>
                  <a:lnTo>
                    <a:pt x="135" y="99"/>
                  </a:lnTo>
                  <a:lnTo>
                    <a:pt x="153" y="110"/>
                  </a:lnTo>
                  <a:lnTo>
                    <a:pt x="170" y="122"/>
                  </a:lnTo>
                  <a:lnTo>
                    <a:pt x="188" y="133"/>
                  </a:lnTo>
                  <a:lnTo>
                    <a:pt x="206" y="143"/>
                  </a:lnTo>
                  <a:lnTo>
                    <a:pt x="224" y="154"/>
                  </a:lnTo>
                  <a:lnTo>
                    <a:pt x="243" y="163"/>
                  </a:lnTo>
                  <a:lnTo>
                    <a:pt x="280" y="183"/>
                  </a:lnTo>
                  <a:lnTo>
                    <a:pt x="317" y="203"/>
                  </a:lnTo>
                  <a:lnTo>
                    <a:pt x="354" y="222"/>
                  </a:lnTo>
                  <a:lnTo>
                    <a:pt x="430" y="260"/>
                  </a:lnTo>
                  <a:lnTo>
                    <a:pt x="505" y="296"/>
                  </a:lnTo>
                  <a:lnTo>
                    <a:pt x="580" y="333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48" name="Freeform 6230"/>
            <p:cNvSpPr>
              <a:spLocks/>
            </p:cNvSpPr>
            <p:nvPr/>
          </p:nvSpPr>
          <p:spPr bwMode="auto">
            <a:xfrm>
              <a:off x="1514" y="2992"/>
              <a:ext cx="113" cy="24"/>
            </a:xfrm>
            <a:custGeom>
              <a:avLst/>
              <a:gdLst>
                <a:gd name="T0" fmla="*/ 0 w 434"/>
                <a:gd name="T1" fmla="*/ 1 h 90"/>
                <a:gd name="T2" fmla="*/ 7 w 434"/>
                <a:gd name="T3" fmla="*/ 0 h 90"/>
                <a:gd name="T4" fmla="*/ 15 w 434"/>
                <a:gd name="T5" fmla="*/ 0 h 90"/>
                <a:gd name="T6" fmla="*/ 18 w 434"/>
                <a:gd name="T7" fmla="*/ 0 h 90"/>
                <a:gd name="T8" fmla="*/ 22 w 434"/>
                <a:gd name="T9" fmla="*/ 0 h 90"/>
                <a:gd name="T10" fmla="*/ 25 w 434"/>
                <a:gd name="T11" fmla="*/ 0 h 90"/>
                <a:gd name="T12" fmla="*/ 29 w 434"/>
                <a:gd name="T13" fmla="*/ 0 h 90"/>
                <a:gd name="T14" fmla="*/ 33 w 434"/>
                <a:gd name="T15" fmla="*/ 1 h 90"/>
                <a:gd name="T16" fmla="*/ 36 w 434"/>
                <a:gd name="T17" fmla="*/ 1 h 90"/>
                <a:gd name="T18" fmla="*/ 40 w 434"/>
                <a:gd name="T19" fmla="*/ 2 h 90"/>
                <a:gd name="T20" fmla="*/ 43 w 434"/>
                <a:gd name="T21" fmla="*/ 3 h 90"/>
                <a:gd name="T22" fmla="*/ 47 w 434"/>
                <a:gd name="T23" fmla="*/ 4 h 90"/>
                <a:gd name="T24" fmla="*/ 50 w 434"/>
                <a:gd name="T25" fmla="*/ 5 h 90"/>
                <a:gd name="T26" fmla="*/ 57 w 434"/>
                <a:gd name="T27" fmla="*/ 7 h 90"/>
                <a:gd name="T28" fmla="*/ 71 w 434"/>
                <a:gd name="T29" fmla="*/ 11 h 90"/>
                <a:gd name="T30" fmla="*/ 85 w 434"/>
                <a:gd name="T31" fmla="*/ 16 h 90"/>
                <a:gd name="T32" fmla="*/ 99 w 434"/>
                <a:gd name="T33" fmla="*/ 20 h 90"/>
                <a:gd name="T34" fmla="*/ 113 w 434"/>
                <a:gd name="T35" fmla="*/ 24 h 9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34" h="90">
                  <a:moveTo>
                    <a:pt x="0" y="3"/>
                  </a:moveTo>
                  <a:lnTo>
                    <a:pt x="27" y="1"/>
                  </a:lnTo>
                  <a:lnTo>
                    <a:pt x="56" y="0"/>
                  </a:lnTo>
                  <a:lnTo>
                    <a:pt x="70" y="0"/>
                  </a:lnTo>
                  <a:lnTo>
                    <a:pt x="83" y="0"/>
                  </a:lnTo>
                  <a:lnTo>
                    <a:pt x="97" y="0"/>
                  </a:lnTo>
                  <a:lnTo>
                    <a:pt x="111" y="1"/>
                  </a:lnTo>
                  <a:lnTo>
                    <a:pt x="125" y="2"/>
                  </a:lnTo>
                  <a:lnTo>
                    <a:pt x="139" y="5"/>
                  </a:lnTo>
                  <a:lnTo>
                    <a:pt x="152" y="8"/>
                  </a:lnTo>
                  <a:lnTo>
                    <a:pt x="166" y="10"/>
                  </a:lnTo>
                  <a:lnTo>
                    <a:pt x="179" y="14"/>
                  </a:lnTo>
                  <a:lnTo>
                    <a:pt x="193" y="17"/>
                  </a:lnTo>
                  <a:lnTo>
                    <a:pt x="219" y="26"/>
                  </a:lnTo>
                  <a:lnTo>
                    <a:pt x="273" y="43"/>
                  </a:lnTo>
                  <a:lnTo>
                    <a:pt x="326" y="59"/>
                  </a:lnTo>
                  <a:lnTo>
                    <a:pt x="379" y="76"/>
                  </a:lnTo>
                  <a:lnTo>
                    <a:pt x="434" y="9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49" name="Freeform 6231"/>
            <p:cNvSpPr>
              <a:spLocks/>
            </p:cNvSpPr>
            <p:nvPr/>
          </p:nvSpPr>
          <p:spPr bwMode="auto">
            <a:xfrm>
              <a:off x="1342" y="3038"/>
              <a:ext cx="60" cy="117"/>
            </a:xfrm>
            <a:custGeom>
              <a:avLst/>
              <a:gdLst>
                <a:gd name="T0" fmla="*/ 60 w 230"/>
                <a:gd name="T1" fmla="*/ 0 h 446"/>
                <a:gd name="T2" fmla="*/ 55 w 230"/>
                <a:gd name="T3" fmla="*/ 16 h 446"/>
                <a:gd name="T4" fmla="*/ 52 w 230"/>
                <a:gd name="T5" fmla="*/ 23 h 446"/>
                <a:gd name="T6" fmla="*/ 49 w 230"/>
                <a:gd name="T7" fmla="*/ 31 h 446"/>
                <a:gd name="T8" fmla="*/ 46 w 230"/>
                <a:gd name="T9" fmla="*/ 39 h 446"/>
                <a:gd name="T10" fmla="*/ 43 w 230"/>
                <a:gd name="T11" fmla="*/ 46 h 446"/>
                <a:gd name="T12" fmla="*/ 39 w 230"/>
                <a:gd name="T13" fmla="*/ 54 h 446"/>
                <a:gd name="T14" fmla="*/ 37 w 230"/>
                <a:gd name="T15" fmla="*/ 58 h 446"/>
                <a:gd name="T16" fmla="*/ 36 w 230"/>
                <a:gd name="T17" fmla="*/ 61 h 446"/>
                <a:gd name="T18" fmla="*/ 34 w 230"/>
                <a:gd name="T19" fmla="*/ 65 h 446"/>
                <a:gd name="T20" fmla="*/ 32 w 230"/>
                <a:gd name="T21" fmla="*/ 69 h 446"/>
                <a:gd name="T22" fmla="*/ 30 w 230"/>
                <a:gd name="T23" fmla="*/ 72 h 446"/>
                <a:gd name="T24" fmla="*/ 28 w 230"/>
                <a:gd name="T25" fmla="*/ 76 h 446"/>
                <a:gd name="T26" fmla="*/ 26 w 230"/>
                <a:gd name="T27" fmla="*/ 79 h 446"/>
                <a:gd name="T28" fmla="*/ 23 w 230"/>
                <a:gd name="T29" fmla="*/ 83 h 446"/>
                <a:gd name="T30" fmla="*/ 19 w 230"/>
                <a:gd name="T31" fmla="*/ 90 h 446"/>
                <a:gd name="T32" fmla="*/ 9 w 230"/>
                <a:gd name="T33" fmla="*/ 103 h 446"/>
                <a:gd name="T34" fmla="*/ 5 w 230"/>
                <a:gd name="T35" fmla="*/ 110 h 446"/>
                <a:gd name="T36" fmla="*/ 0 w 230"/>
                <a:gd name="T37" fmla="*/ 117 h 44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30" h="446">
                  <a:moveTo>
                    <a:pt x="230" y="0"/>
                  </a:moveTo>
                  <a:lnTo>
                    <a:pt x="210" y="60"/>
                  </a:lnTo>
                  <a:lnTo>
                    <a:pt x="199" y="89"/>
                  </a:lnTo>
                  <a:lnTo>
                    <a:pt x="188" y="119"/>
                  </a:lnTo>
                  <a:lnTo>
                    <a:pt x="176" y="148"/>
                  </a:lnTo>
                  <a:lnTo>
                    <a:pt x="163" y="177"/>
                  </a:lnTo>
                  <a:lnTo>
                    <a:pt x="151" y="206"/>
                  </a:lnTo>
                  <a:lnTo>
                    <a:pt x="143" y="220"/>
                  </a:lnTo>
                  <a:lnTo>
                    <a:pt x="137" y="234"/>
                  </a:lnTo>
                  <a:lnTo>
                    <a:pt x="129" y="248"/>
                  </a:lnTo>
                  <a:lnTo>
                    <a:pt x="122" y="262"/>
                  </a:lnTo>
                  <a:lnTo>
                    <a:pt x="114" y="275"/>
                  </a:lnTo>
                  <a:lnTo>
                    <a:pt x="106" y="289"/>
                  </a:lnTo>
                  <a:lnTo>
                    <a:pt x="98" y="303"/>
                  </a:lnTo>
                  <a:lnTo>
                    <a:pt x="89" y="315"/>
                  </a:lnTo>
                  <a:lnTo>
                    <a:pt x="71" y="342"/>
                  </a:lnTo>
                  <a:lnTo>
                    <a:pt x="35" y="394"/>
                  </a:lnTo>
                  <a:lnTo>
                    <a:pt x="18" y="419"/>
                  </a:lnTo>
                  <a:lnTo>
                    <a:pt x="0" y="446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50" name="Line 6232"/>
            <p:cNvSpPr>
              <a:spLocks noChangeShapeType="1"/>
            </p:cNvSpPr>
            <p:nvPr/>
          </p:nvSpPr>
          <p:spPr bwMode="auto">
            <a:xfrm>
              <a:off x="3696" y="3011"/>
              <a:ext cx="0" cy="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51" name="Line 6233"/>
            <p:cNvSpPr>
              <a:spLocks noChangeShapeType="1"/>
            </p:cNvSpPr>
            <p:nvPr/>
          </p:nvSpPr>
          <p:spPr bwMode="auto">
            <a:xfrm>
              <a:off x="3693" y="3186"/>
              <a:ext cx="206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52" name="Line 6234"/>
            <p:cNvSpPr>
              <a:spLocks noChangeShapeType="1"/>
            </p:cNvSpPr>
            <p:nvPr/>
          </p:nvSpPr>
          <p:spPr bwMode="auto">
            <a:xfrm>
              <a:off x="3392" y="3011"/>
              <a:ext cx="304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53" name="Freeform 6235"/>
            <p:cNvSpPr>
              <a:spLocks/>
            </p:cNvSpPr>
            <p:nvPr/>
          </p:nvSpPr>
          <p:spPr bwMode="auto">
            <a:xfrm>
              <a:off x="3422" y="3011"/>
              <a:ext cx="97" cy="78"/>
            </a:xfrm>
            <a:custGeom>
              <a:avLst/>
              <a:gdLst>
                <a:gd name="T0" fmla="*/ 6 w 372"/>
                <a:gd name="T1" fmla="*/ 3 h 303"/>
                <a:gd name="T2" fmla="*/ 11 w 372"/>
                <a:gd name="T3" fmla="*/ 7 h 303"/>
                <a:gd name="T4" fmla="*/ 15 w 372"/>
                <a:gd name="T5" fmla="*/ 10 h 303"/>
                <a:gd name="T6" fmla="*/ 18 w 372"/>
                <a:gd name="T7" fmla="*/ 13 h 303"/>
                <a:gd name="T8" fmla="*/ 21 w 372"/>
                <a:gd name="T9" fmla="*/ 17 h 303"/>
                <a:gd name="T10" fmla="*/ 22 w 372"/>
                <a:gd name="T11" fmla="*/ 21 h 303"/>
                <a:gd name="T12" fmla="*/ 23 w 372"/>
                <a:gd name="T13" fmla="*/ 24 h 303"/>
                <a:gd name="T14" fmla="*/ 23 w 372"/>
                <a:gd name="T15" fmla="*/ 29 h 303"/>
                <a:gd name="T16" fmla="*/ 22 w 372"/>
                <a:gd name="T17" fmla="*/ 37 h 303"/>
                <a:gd name="T18" fmla="*/ 22 w 372"/>
                <a:gd name="T19" fmla="*/ 41 h 303"/>
                <a:gd name="T20" fmla="*/ 23 w 372"/>
                <a:gd name="T21" fmla="*/ 44 h 303"/>
                <a:gd name="T22" fmla="*/ 24 w 372"/>
                <a:gd name="T23" fmla="*/ 48 h 303"/>
                <a:gd name="T24" fmla="*/ 27 w 372"/>
                <a:gd name="T25" fmla="*/ 51 h 303"/>
                <a:gd name="T26" fmla="*/ 31 w 372"/>
                <a:gd name="T27" fmla="*/ 55 h 303"/>
                <a:gd name="T28" fmla="*/ 33 w 372"/>
                <a:gd name="T29" fmla="*/ 59 h 303"/>
                <a:gd name="T30" fmla="*/ 36 w 372"/>
                <a:gd name="T31" fmla="*/ 64 h 303"/>
                <a:gd name="T32" fmla="*/ 38 w 372"/>
                <a:gd name="T33" fmla="*/ 69 h 303"/>
                <a:gd name="T34" fmla="*/ 39 w 372"/>
                <a:gd name="T35" fmla="*/ 73 h 303"/>
                <a:gd name="T36" fmla="*/ 40 w 372"/>
                <a:gd name="T37" fmla="*/ 75 h 303"/>
                <a:gd name="T38" fmla="*/ 41 w 372"/>
                <a:gd name="T39" fmla="*/ 77 h 303"/>
                <a:gd name="T40" fmla="*/ 42 w 372"/>
                <a:gd name="T41" fmla="*/ 77 h 303"/>
                <a:gd name="T42" fmla="*/ 43 w 372"/>
                <a:gd name="T43" fmla="*/ 78 h 303"/>
                <a:gd name="T44" fmla="*/ 44 w 372"/>
                <a:gd name="T45" fmla="*/ 78 h 303"/>
                <a:gd name="T46" fmla="*/ 45 w 372"/>
                <a:gd name="T47" fmla="*/ 77 h 303"/>
                <a:gd name="T48" fmla="*/ 46 w 372"/>
                <a:gd name="T49" fmla="*/ 76 h 303"/>
                <a:gd name="T50" fmla="*/ 47 w 372"/>
                <a:gd name="T51" fmla="*/ 75 h 303"/>
                <a:gd name="T52" fmla="*/ 49 w 372"/>
                <a:gd name="T53" fmla="*/ 72 h 303"/>
                <a:gd name="T54" fmla="*/ 51 w 372"/>
                <a:gd name="T55" fmla="*/ 68 h 303"/>
                <a:gd name="T56" fmla="*/ 54 w 372"/>
                <a:gd name="T57" fmla="*/ 63 h 303"/>
                <a:gd name="T58" fmla="*/ 57 w 372"/>
                <a:gd name="T59" fmla="*/ 55 h 303"/>
                <a:gd name="T60" fmla="*/ 60 w 372"/>
                <a:gd name="T61" fmla="*/ 48 h 303"/>
                <a:gd name="T62" fmla="*/ 62 w 372"/>
                <a:gd name="T63" fmla="*/ 42 h 303"/>
                <a:gd name="T64" fmla="*/ 63 w 372"/>
                <a:gd name="T65" fmla="*/ 38 h 303"/>
                <a:gd name="T66" fmla="*/ 65 w 372"/>
                <a:gd name="T67" fmla="*/ 33 h 303"/>
                <a:gd name="T68" fmla="*/ 67 w 372"/>
                <a:gd name="T69" fmla="*/ 29 h 303"/>
                <a:gd name="T70" fmla="*/ 69 w 372"/>
                <a:gd name="T71" fmla="*/ 25 h 303"/>
                <a:gd name="T72" fmla="*/ 74 w 372"/>
                <a:gd name="T73" fmla="*/ 18 h 303"/>
                <a:gd name="T74" fmla="*/ 76 w 372"/>
                <a:gd name="T75" fmla="*/ 14 h 303"/>
                <a:gd name="T76" fmla="*/ 80 w 372"/>
                <a:gd name="T77" fmla="*/ 11 h 303"/>
                <a:gd name="T78" fmla="*/ 83 w 372"/>
                <a:gd name="T79" fmla="*/ 8 h 303"/>
                <a:gd name="T80" fmla="*/ 87 w 372"/>
                <a:gd name="T81" fmla="*/ 5 h 303"/>
                <a:gd name="T82" fmla="*/ 92 w 372"/>
                <a:gd name="T83" fmla="*/ 2 h 30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72" h="303">
                  <a:moveTo>
                    <a:pt x="0" y="0"/>
                  </a:moveTo>
                  <a:lnTo>
                    <a:pt x="12" y="6"/>
                  </a:lnTo>
                  <a:lnTo>
                    <a:pt x="22" y="13"/>
                  </a:lnTo>
                  <a:lnTo>
                    <a:pt x="33" y="20"/>
                  </a:lnTo>
                  <a:lnTo>
                    <a:pt x="38" y="23"/>
                  </a:lnTo>
                  <a:lnTo>
                    <a:pt x="44" y="28"/>
                  </a:lnTo>
                  <a:lnTo>
                    <a:pt x="48" y="31"/>
                  </a:lnTo>
                  <a:lnTo>
                    <a:pt x="53" y="35"/>
                  </a:lnTo>
                  <a:lnTo>
                    <a:pt x="57" y="39"/>
                  </a:lnTo>
                  <a:lnTo>
                    <a:pt x="62" y="42"/>
                  </a:lnTo>
                  <a:lnTo>
                    <a:pt x="66" y="47"/>
                  </a:lnTo>
                  <a:lnTo>
                    <a:pt x="69" y="51"/>
                  </a:lnTo>
                  <a:lnTo>
                    <a:pt x="72" y="55"/>
                  </a:lnTo>
                  <a:lnTo>
                    <a:pt x="75" y="59"/>
                  </a:lnTo>
                  <a:lnTo>
                    <a:pt x="79" y="65"/>
                  </a:lnTo>
                  <a:lnTo>
                    <a:pt x="81" y="69"/>
                  </a:lnTo>
                  <a:lnTo>
                    <a:pt x="83" y="74"/>
                  </a:lnTo>
                  <a:lnTo>
                    <a:pt x="85" y="80"/>
                  </a:lnTo>
                  <a:lnTo>
                    <a:pt x="86" y="85"/>
                  </a:lnTo>
                  <a:lnTo>
                    <a:pt x="87" y="90"/>
                  </a:lnTo>
                  <a:lnTo>
                    <a:pt x="87" y="95"/>
                  </a:lnTo>
                  <a:lnTo>
                    <a:pt x="87" y="102"/>
                  </a:lnTo>
                  <a:lnTo>
                    <a:pt x="87" y="107"/>
                  </a:lnTo>
                  <a:lnTo>
                    <a:pt x="87" y="113"/>
                  </a:lnTo>
                  <a:lnTo>
                    <a:pt x="86" y="125"/>
                  </a:lnTo>
                  <a:lnTo>
                    <a:pt x="85" y="137"/>
                  </a:lnTo>
                  <a:lnTo>
                    <a:pt x="84" y="143"/>
                  </a:lnTo>
                  <a:lnTo>
                    <a:pt x="84" y="148"/>
                  </a:lnTo>
                  <a:lnTo>
                    <a:pt x="84" y="154"/>
                  </a:lnTo>
                  <a:lnTo>
                    <a:pt x="85" y="160"/>
                  </a:lnTo>
                  <a:lnTo>
                    <a:pt x="85" y="165"/>
                  </a:lnTo>
                  <a:lnTo>
                    <a:pt x="86" y="168"/>
                  </a:lnTo>
                  <a:lnTo>
                    <a:pt x="87" y="170"/>
                  </a:lnTo>
                  <a:lnTo>
                    <a:pt x="88" y="175"/>
                  </a:lnTo>
                  <a:lnTo>
                    <a:pt x="91" y="180"/>
                  </a:lnTo>
                  <a:lnTo>
                    <a:pt x="93" y="185"/>
                  </a:lnTo>
                  <a:lnTo>
                    <a:pt x="97" y="189"/>
                  </a:lnTo>
                  <a:lnTo>
                    <a:pt x="100" y="193"/>
                  </a:lnTo>
                  <a:lnTo>
                    <a:pt x="103" y="197"/>
                  </a:lnTo>
                  <a:lnTo>
                    <a:pt x="110" y="207"/>
                  </a:lnTo>
                  <a:lnTo>
                    <a:pt x="114" y="211"/>
                  </a:lnTo>
                  <a:lnTo>
                    <a:pt x="118" y="215"/>
                  </a:lnTo>
                  <a:lnTo>
                    <a:pt x="121" y="221"/>
                  </a:lnTo>
                  <a:lnTo>
                    <a:pt x="125" y="226"/>
                  </a:lnTo>
                  <a:lnTo>
                    <a:pt x="128" y="231"/>
                  </a:lnTo>
                  <a:lnTo>
                    <a:pt x="132" y="237"/>
                  </a:lnTo>
                  <a:lnTo>
                    <a:pt x="135" y="243"/>
                  </a:lnTo>
                  <a:lnTo>
                    <a:pt x="138" y="248"/>
                  </a:lnTo>
                  <a:lnTo>
                    <a:pt x="140" y="255"/>
                  </a:lnTo>
                  <a:lnTo>
                    <a:pt x="142" y="261"/>
                  </a:lnTo>
                  <a:lnTo>
                    <a:pt x="144" y="267"/>
                  </a:lnTo>
                  <a:lnTo>
                    <a:pt x="146" y="274"/>
                  </a:lnTo>
                  <a:lnTo>
                    <a:pt x="149" y="280"/>
                  </a:lnTo>
                  <a:lnTo>
                    <a:pt x="151" y="285"/>
                  </a:lnTo>
                  <a:lnTo>
                    <a:pt x="152" y="287"/>
                  </a:lnTo>
                  <a:lnTo>
                    <a:pt x="153" y="290"/>
                  </a:lnTo>
                  <a:lnTo>
                    <a:pt x="154" y="293"/>
                  </a:lnTo>
                  <a:lnTo>
                    <a:pt x="155" y="294"/>
                  </a:lnTo>
                  <a:lnTo>
                    <a:pt x="156" y="296"/>
                  </a:lnTo>
                  <a:lnTo>
                    <a:pt x="157" y="298"/>
                  </a:lnTo>
                  <a:lnTo>
                    <a:pt x="158" y="299"/>
                  </a:lnTo>
                  <a:lnTo>
                    <a:pt x="159" y="300"/>
                  </a:lnTo>
                  <a:lnTo>
                    <a:pt x="160" y="301"/>
                  </a:lnTo>
                  <a:lnTo>
                    <a:pt x="161" y="302"/>
                  </a:lnTo>
                  <a:lnTo>
                    <a:pt x="162" y="302"/>
                  </a:lnTo>
                  <a:lnTo>
                    <a:pt x="163" y="303"/>
                  </a:lnTo>
                  <a:lnTo>
                    <a:pt x="164" y="303"/>
                  </a:lnTo>
                  <a:lnTo>
                    <a:pt x="167" y="302"/>
                  </a:lnTo>
                  <a:lnTo>
                    <a:pt x="168" y="302"/>
                  </a:lnTo>
                  <a:lnTo>
                    <a:pt x="169" y="301"/>
                  </a:lnTo>
                  <a:lnTo>
                    <a:pt x="170" y="301"/>
                  </a:lnTo>
                  <a:lnTo>
                    <a:pt x="172" y="300"/>
                  </a:lnTo>
                  <a:lnTo>
                    <a:pt x="173" y="299"/>
                  </a:lnTo>
                  <a:lnTo>
                    <a:pt x="174" y="298"/>
                  </a:lnTo>
                  <a:lnTo>
                    <a:pt x="176" y="296"/>
                  </a:lnTo>
                  <a:lnTo>
                    <a:pt x="177" y="295"/>
                  </a:lnTo>
                  <a:lnTo>
                    <a:pt x="179" y="293"/>
                  </a:lnTo>
                  <a:lnTo>
                    <a:pt x="180" y="291"/>
                  </a:lnTo>
                  <a:lnTo>
                    <a:pt x="181" y="289"/>
                  </a:lnTo>
                  <a:lnTo>
                    <a:pt x="184" y="286"/>
                  </a:lnTo>
                  <a:lnTo>
                    <a:pt x="187" y="281"/>
                  </a:lnTo>
                  <a:lnTo>
                    <a:pt x="190" y="276"/>
                  </a:lnTo>
                  <a:lnTo>
                    <a:pt x="193" y="270"/>
                  </a:lnTo>
                  <a:lnTo>
                    <a:pt x="196" y="264"/>
                  </a:lnTo>
                  <a:lnTo>
                    <a:pt x="199" y="258"/>
                  </a:lnTo>
                  <a:lnTo>
                    <a:pt x="203" y="250"/>
                  </a:lnTo>
                  <a:lnTo>
                    <a:pt x="206" y="244"/>
                  </a:lnTo>
                  <a:lnTo>
                    <a:pt x="209" y="237"/>
                  </a:lnTo>
                  <a:lnTo>
                    <a:pt x="212" y="229"/>
                  </a:lnTo>
                  <a:lnTo>
                    <a:pt x="218" y="214"/>
                  </a:lnTo>
                  <a:lnTo>
                    <a:pt x="224" y="199"/>
                  </a:lnTo>
                  <a:lnTo>
                    <a:pt x="226" y="192"/>
                  </a:lnTo>
                  <a:lnTo>
                    <a:pt x="229" y="185"/>
                  </a:lnTo>
                  <a:lnTo>
                    <a:pt x="231" y="178"/>
                  </a:lnTo>
                  <a:lnTo>
                    <a:pt x="233" y="172"/>
                  </a:lnTo>
                  <a:lnTo>
                    <a:pt x="236" y="165"/>
                  </a:lnTo>
                  <a:lnTo>
                    <a:pt x="238" y="159"/>
                  </a:lnTo>
                  <a:lnTo>
                    <a:pt x="240" y="154"/>
                  </a:lnTo>
                  <a:lnTo>
                    <a:pt x="242" y="148"/>
                  </a:lnTo>
                  <a:lnTo>
                    <a:pt x="243" y="143"/>
                  </a:lnTo>
                  <a:lnTo>
                    <a:pt x="245" y="138"/>
                  </a:lnTo>
                  <a:lnTo>
                    <a:pt x="249" y="127"/>
                  </a:lnTo>
                  <a:lnTo>
                    <a:pt x="251" y="123"/>
                  </a:lnTo>
                  <a:lnTo>
                    <a:pt x="254" y="118"/>
                  </a:lnTo>
                  <a:lnTo>
                    <a:pt x="256" y="112"/>
                  </a:lnTo>
                  <a:lnTo>
                    <a:pt x="258" y="107"/>
                  </a:lnTo>
                  <a:lnTo>
                    <a:pt x="261" y="103"/>
                  </a:lnTo>
                  <a:lnTo>
                    <a:pt x="263" y="98"/>
                  </a:lnTo>
                  <a:lnTo>
                    <a:pt x="270" y="88"/>
                  </a:lnTo>
                  <a:lnTo>
                    <a:pt x="276" y="77"/>
                  </a:lnTo>
                  <a:lnTo>
                    <a:pt x="282" y="68"/>
                  </a:lnTo>
                  <a:lnTo>
                    <a:pt x="285" y="64"/>
                  </a:lnTo>
                  <a:lnTo>
                    <a:pt x="290" y="58"/>
                  </a:lnTo>
                  <a:lnTo>
                    <a:pt x="293" y="54"/>
                  </a:lnTo>
                  <a:lnTo>
                    <a:pt x="297" y="50"/>
                  </a:lnTo>
                  <a:lnTo>
                    <a:pt x="301" y="46"/>
                  </a:lnTo>
                  <a:lnTo>
                    <a:pt x="305" y="41"/>
                  </a:lnTo>
                  <a:lnTo>
                    <a:pt x="309" y="38"/>
                  </a:lnTo>
                  <a:lnTo>
                    <a:pt x="313" y="34"/>
                  </a:lnTo>
                  <a:lnTo>
                    <a:pt x="318" y="31"/>
                  </a:lnTo>
                  <a:lnTo>
                    <a:pt x="323" y="26"/>
                  </a:lnTo>
                  <a:lnTo>
                    <a:pt x="327" y="23"/>
                  </a:lnTo>
                  <a:lnTo>
                    <a:pt x="332" y="20"/>
                  </a:lnTo>
                  <a:lnTo>
                    <a:pt x="336" y="17"/>
                  </a:lnTo>
                  <a:lnTo>
                    <a:pt x="342" y="15"/>
                  </a:lnTo>
                  <a:lnTo>
                    <a:pt x="352" y="9"/>
                  </a:lnTo>
                  <a:lnTo>
                    <a:pt x="362" y="4"/>
                  </a:lnTo>
                  <a:lnTo>
                    <a:pt x="372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54" name="Rectangle 6236"/>
            <p:cNvSpPr>
              <a:spLocks noChangeArrowheads="1"/>
            </p:cNvSpPr>
            <p:nvPr/>
          </p:nvSpPr>
          <p:spPr bwMode="auto">
            <a:xfrm>
              <a:off x="3422" y="3011"/>
              <a:ext cx="97" cy="1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155" name="Rectangle 6237"/>
            <p:cNvSpPr>
              <a:spLocks noChangeArrowheads="1"/>
            </p:cNvSpPr>
            <p:nvPr/>
          </p:nvSpPr>
          <p:spPr bwMode="auto">
            <a:xfrm>
              <a:off x="3422" y="3011"/>
              <a:ext cx="97" cy="1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156" name="Freeform 6238"/>
            <p:cNvSpPr>
              <a:spLocks/>
            </p:cNvSpPr>
            <p:nvPr/>
          </p:nvSpPr>
          <p:spPr bwMode="auto">
            <a:xfrm>
              <a:off x="3422" y="3011"/>
              <a:ext cx="95" cy="0"/>
            </a:xfrm>
            <a:custGeom>
              <a:avLst/>
              <a:gdLst>
                <a:gd name="T0" fmla="*/ 0 w 362"/>
                <a:gd name="T1" fmla="*/ 0 h 4"/>
                <a:gd name="T2" fmla="*/ 2 w 362"/>
                <a:gd name="T3" fmla="*/ 1 h 4"/>
                <a:gd name="T4" fmla="*/ 95 w 362"/>
                <a:gd name="T5" fmla="*/ 1 h 4"/>
                <a:gd name="T6" fmla="*/ 0 w 36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2" h="4">
                  <a:moveTo>
                    <a:pt x="0" y="0"/>
                  </a:moveTo>
                  <a:lnTo>
                    <a:pt x="9" y="4"/>
                  </a:lnTo>
                  <a:lnTo>
                    <a:pt x="36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57" name="Freeform 6239"/>
            <p:cNvSpPr>
              <a:spLocks/>
            </p:cNvSpPr>
            <p:nvPr/>
          </p:nvSpPr>
          <p:spPr bwMode="auto">
            <a:xfrm>
              <a:off x="3422" y="3011"/>
              <a:ext cx="95" cy="0"/>
            </a:xfrm>
            <a:custGeom>
              <a:avLst/>
              <a:gdLst>
                <a:gd name="T0" fmla="*/ 0 w 362"/>
                <a:gd name="T1" fmla="*/ 0 h 4"/>
                <a:gd name="T2" fmla="*/ 2 w 362"/>
                <a:gd name="T3" fmla="*/ 1 h 4"/>
                <a:gd name="T4" fmla="*/ 95 w 362"/>
                <a:gd name="T5" fmla="*/ 1 h 4"/>
                <a:gd name="T6" fmla="*/ 0 w 36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2" h="4">
                  <a:moveTo>
                    <a:pt x="0" y="0"/>
                  </a:moveTo>
                  <a:lnTo>
                    <a:pt x="9" y="4"/>
                  </a:lnTo>
                  <a:lnTo>
                    <a:pt x="362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58" name="Freeform 6240"/>
            <p:cNvSpPr>
              <a:spLocks/>
            </p:cNvSpPr>
            <p:nvPr/>
          </p:nvSpPr>
          <p:spPr bwMode="auto">
            <a:xfrm>
              <a:off x="3422" y="3011"/>
              <a:ext cx="97" cy="0"/>
            </a:xfrm>
            <a:custGeom>
              <a:avLst/>
              <a:gdLst>
                <a:gd name="T0" fmla="*/ 0 w 372"/>
                <a:gd name="T1" fmla="*/ 0 h 4"/>
                <a:gd name="T2" fmla="*/ 97 w 372"/>
                <a:gd name="T3" fmla="*/ 0 h 4"/>
                <a:gd name="T4" fmla="*/ 94 w 372"/>
                <a:gd name="T5" fmla="*/ 1 h 4"/>
                <a:gd name="T6" fmla="*/ 0 w 37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2" h="4">
                  <a:moveTo>
                    <a:pt x="0" y="0"/>
                  </a:moveTo>
                  <a:lnTo>
                    <a:pt x="372" y="0"/>
                  </a:lnTo>
                  <a:lnTo>
                    <a:pt x="36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59" name="Freeform 6241"/>
            <p:cNvSpPr>
              <a:spLocks/>
            </p:cNvSpPr>
            <p:nvPr/>
          </p:nvSpPr>
          <p:spPr bwMode="auto">
            <a:xfrm>
              <a:off x="3422" y="3011"/>
              <a:ext cx="97" cy="0"/>
            </a:xfrm>
            <a:custGeom>
              <a:avLst/>
              <a:gdLst>
                <a:gd name="T0" fmla="*/ 0 w 372"/>
                <a:gd name="T1" fmla="*/ 0 h 4"/>
                <a:gd name="T2" fmla="*/ 97 w 372"/>
                <a:gd name="T3" fmla="*/ 0 h 4"/>
                <a:gd name="T4" fmla="*/ 94 w 372"/>
                <a:gd name="T5" fmla="*/ 1 h 4"/>
                <a:gd name="T6" fmla="*/ 0 w 37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2" h="4">
                  <a:moveTo>
                    <a:pt x="0" y="0"/>
                  </a:moveTo>
                  <a:lnTo>
                    <a:pt x="372" y="0"/>
                  </a:lnTo>
                  <a:lnTo>
                    <a:pt x="362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60" name="Freeform 6242"/>
            <p:cNvSpPr>
              <a:spLocks/>
            </p:cNvSpPr>
            <p:nvPr/>
          </p:nvSpPr>
          <p:spPr bwMode="auto">
            <a:xfrm>
              <a:off x="3424" y="3011"/>
              <a:ext cx="91" cy="0"/>
            </a:xfrm>
            <a:custGeom>
              <a:avLst/>
              <a:gdLst>
                <a:gd name="T0" fmla="*/ 0 w 349"/>
                <a:gd name="T1" fmla="*/ 0 h 2"/>
                <a:gd name="T2" fmla="*/ 1 w 349"/>
                <a:gd name="T3" fmla="*/ 1 h 2"/>
                <a:gd name="T4" fmla="*/ 91 w 349"/>
                <a:gd name="T5" fmla="*/ 1 h 2"/>
                <a:gd name="T6" fmla="*/ 0 w 34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9" h="2">
                  <a:moveTo>
                    <a:pt x="0" y="0"/>
                  </a:moveTo>
                  <a:lnTo>
                    <a:pt x="3" y="2"/>
                  </a:lnTo>
                  <a:lnTo>
                    <a:pt x="349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61" name="Freeform 6243"/>
            <p:cNvSpPr>
              <a:spLocks/>
            </p:cNvSpPr>
            <p:nvPr/>
          </p:nvSpPr>
          <p:spPr bwMode="auto">
            <a:xfrm>
              <a:off x="3424" y="3011"/>
              <a:ext cx="91" cy="0"/>
            </a:xfrm>
            <a:custGeom>
              <a:avLst/>
              <a:gdLst>
                <a:gd name="T0" fmla="*/ 0 w 349"/>
                <a:gd name="T1" fmla="*/ 0 h 2"/>
                <a:gd name="T2" fmla="*/ 1 w 349"/>
                <a:gd name="T3" fmla="*/ 1 h 2"/>
                <a:gd name="T4" fmla="*/ 91 w 349"/>
                <a:gd name="T5" fmla="*/ 1 h 2"/>
                <a:gd name="T6" fmla="*/ 0 w 34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9" h="2">
                  <a:moveTo>
                    <a:pt x="0" y="0"/>
                  </a:moveTo>
                  <a:lnTo>
                    <a:pt x="3" y="2"/>
                  </a:lnTo>
                  <a:lnTo>
                    <a:pt x="349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62" name="Freeform 6244"/>
            <p:cNvSpPr>
              <a:spLocks/>
            </p:cNvSpPr>
            <p:nvPr/>
          </p:nvSpPr>
          <p:spPr bwMode="auto">
            <a:xfrm>
              <a:off x="3424" y="3011"/>
              <a:ext cx="93" cy="0"/>
            </a:xfrm>
            <a:custGeom>
              <a:avLst/>
              <a:gdLst>
                <a:gd name="T0" fmla="*/ 0 w 353"/>
                <a:gd name="T1" fmla="*/ 0 h 2"/>
                <a:gd name="T2" fmla="*/ 93 w 353"/>
                <a:gd name="T3" fmla="*/ 0 h 2"/>
                <a:gd name="T4" fmla="*/ 92 w 353"/>
                <a:gd name="T5" fmla="*/ 1 h 2"/>
                <a:gd name="T6" fmla="*/ 0 w 35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3" h="2">
                  <a:moveTo>
                    <a:pt x="0" y="0"/>
                  </a:moveTo>
                  <a:lnTo>
                    <a:pt x="353" y="0"/>
                  </a:lnTo>
                  <a:lnTo>
                    <a:pt x="349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63" name="Freeform 6245"/>
            <p:cNvSpPr>
              <a:spLocks/>
            </p:cNvSpPr>
            <p:nvPr/>
          </p:nvSpPr>
          <p:spPr bwMode="auto">
            <a:xfrm>
              <a:off x="3424" y="3011"/>
              <a:ext cx="93" cy="0"/>
            </a:xfrm>
            <a:custGeom>
              <a:avLst/>
              <a:gdLst>
                <a:gd name="T0" fmla="*/ 0 w 353"/>
                <a:gd name="T1" fmla="*/ 0 h 2"/>
                <a:gd name="T2" fmla="*/ 93 w 353"/>
                <a:gd name="T3" fmla="*/ 0 h 2"/>
                <a:gd name="T4" fmla="*/ 92 w 353"/>
                <a:gd name="T5" fmla="*/ 1 h 2"/>
                <a:gd name="T6" fmla="*/ 0 w 35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3" h="2">
                  <a:moveTo>
                    <a:pt x="0" y="0"/>
                  </a:moveTo>
                  <a:lnTo>
                    <a:pt x="353" y="0"/>
                  </a:lnTo>
                  <a:lnTo>
                    <a:pt x="349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64" name="Freeform 6246"/>
            <p:cNvSpPr>
              <a:spLocks/>
            </p:cNvSpPr>
            <p:nvPr/>
          </p:nvSpPr>
          <p:spPr bwMode="auto">
            <a:xfrm>
              <a:off x="3425" y="3011"/>
              <a:ext cx="88" cy="1"/>
            </a:xfrm>
            <a:custGeom>
              <a:avLst/>
              <a:gdLst>
                <a:gd name="T0" fmla="*/ 0 w 340"/>
                <a:gd name="T1" fmla="*/ 0 h 3"/>
                <a:gd name="T2" fmla="*/ 1 w 340"/>
                <a:gd name="T3" fmla="*/ 1 h 3"/>
                <a:gd name="T4" fmla="*/ 88 w 340"/>
                <a:gd name="T5" fmla="*/ 1 h 3"/>
                <a:gd name="T6" fmla="*/ 0 w 34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0" h="3">
                  <a:moveTo>
                    <a:pt x="0" y="0"/>
                  </a:moveTo>
                  <a:lnTo>
                    <a:pt x="4" y="3"/>
                  </a:lnTo>
                  <a:lnTo>
                    <a:pt x="34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65" name="Freeform 6247"/>
            <p:cNvSpPr>
              <a:spLocks/>
            </p:cNvSpPr>
            <p:nvPr/>
          </p:nvSpPr>
          <p:spPr bwMode="auto">
            <a:xfrm>
              <a:off x="3425" y="3011"/>
              <a:ext cx="88" cy="1"/>
            </a:xfrm>
            <a:custGeom>
              <a:avLst/>
              <a:gdLst>
                <a:gd name="T0" fmla="*/ 0 w 340"/>
                <a:gd name="T1" fmla="*/ 0 h 3"/>
                <a:gd name="T2" fmla="*/ 1 w 340"/>
                <a:gd name="T3" fmla="*/ 1 h 3"/>
                <a:gd name="T4" fmla="*/ 88 w 340"/>
                <a:gd name="T5" fmla="*/ 1 h 3"/>
                <a:gd name="T6" fmla="*/ 0 w 34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0" h="3">
                  <a:moveTo>
                    <a:pt x="0" y="0"/>
                  </a:moveTo>
                  <a:lnTo>
                    <a:pt x="4" y="3"/>
                  </a:lnTo>
                  <a:lnTo>
                    <a:pt x="340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66" name="Freeform 6248"/>
            <p:cNvSpPr>
              <a:spLocks/>
            </p:cNvSpPr>
            <p:nvPr/>
          </p:nvSpPr>
          <p:spPr bwMode="auto">
            <a:xfrm>
              <a:off x="3425" y="3011"/>
              <a:ext cx="90" cy="1"/>
            </a:xfrm>
            <a:custGeom>
              <a:avLst/>
              <a:gdLst>
                <a:gd name="T0" fmla="*/ 0 w 346"/>
                <a:gd name="T1" fmla="*/ 0 h 3"/>
                <a:gd name="T2" fmla="*/ 90 w 346"/>
                <a:gd name="T3" fmla="*/ 0 h 3"/>
                <a:gd name="T4" fmla="*/ 88 w 346"/>
                <a:gd name="T5" fmla="*/ 1 h 3"/>
                <a:gd name="T6" fmla="*/ 0 w 34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6" h="3">
                  <a:moveTo>
                    <a:pt x="0" y="0"/>
                  </a:moveTo>
                  <a:lnTo>
                    <a:pt x="346" y="0"/>
                  </a:lnTo>
                  <a:lnTo>
                    <a:pt x="34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67" name="Freeform 6249"/>
            <p:cNvSpPr>
              <a:spLocks/>
            </p:cNvSpPr>
            <p:nvPr/>
          </p:nvSpPr>
          <p:spPr bwMode="auto">
            <a:xfrm>
              <a:off x="3425" y="3011"/>
              <a:ext cx="90" cy="1"/>
            </a:xfrm>
            <a:custGeom>
              <a:avLst/>
              <a:gdLst>
                <a:gd name="T0" fmla="*/ 0 w 346"/>
                <a:gd name="T1" fmla="*/ 0 h 3"/>
                <a:gd name="T2" fmla="*/ 90 w 346"/>
                <a:gd name="T3" fmla="*/ 0 h 3"/>
                <a:gd name="T4" fmla="*/ 88 w 346"/>
                <a:gd name="T5" fmla="*/ 1 h 3"/>
                <a:gd name="T6" fmla="*/ 0 w 34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6" h="3">
                  <a:moveTo>
                    <a:pt x="0" y="0"/>
                  </a:moveTo>
                  <a:lnTo>
                    <a:pt x="346" y="0"/>
                  </a:lnTo>
                  <a:lnTo>
                    <a:pt x="340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68" name="Freeform 6250"/>
            <p:cNvSpPr>
              <a:spLocks/>
            </p:cNvSpPr>
            <p:nvPr/>
          </p:nvSpPr>
          <p:spPr bwMode="auto">
            <a:xfrm>
              <a:off x="3425" y="3012"/>
              <a:ext cx="86" cy="0"/>
            </a:xfrm>
            <a:custGeom>
              <a:avLst/>
              <a:gdLst>
                <a:gd name="T0" fmla="*/ 0 w 328"/>
                <a:gd name="T1" fmla="*/ 0 h 4"/>
                <a:gd name="T2" fmla="*/ 2 w 328"/>
                <a:gd name="T3" fmla="*/ 1 h 4"/>
                <a:gd name="T4" fmla="*/ 86 w 328"/>
                <a:gd name="T5" fmla="*/ 1 h 4"/>
                <a:gd name="T6" fmla="*/ 0 w 32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8" h="4">
                  <a:moveTo>
                    <a:pt x="0" y="0"/>
                  </a:moveTo>
                  <a:lnTo>
                    <a:pt x="6" y="4"/>
                  </a:lnTo>
                  <a:lnTo>
                    <a:pt x="328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69" name="Freeform 6251"/>
            <p:cNvSpPr>
              <a:spLocks/>
            </p:cNvSpPr>
            <p:nvPr/>
          </p:nvSpPr>
          <p:spPr bwMode="auto">
            <a:xfrm>
              <a:off x="3425" y="3012"/>
              <a:ext cx="86" cy="0"/>
            </a:xfrm>
            <a:custGeom>
              <a:avLst/>
              <a:gdLst>
                <a:gd name="T0" fmla="*/ 0 w 328"/>
                <a:gd name="T1" fmla="*/ 0 h 4"/>
                <a:gd name="T2" fmla="*/ 2 w 328"/>
                <a:gd name="T3" fmla="*/ 1 h 4"/>
                <a:gd name="T4" fmla="*/ 86 w 328"/>
                <a:gd name="T5" fmla="*/ 1 h 4"/>
                <a:gd name="T6" fmla="*/ 0 w 32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8" h="4">
                  <a:moveTo>
                    <a:pt x="0" y="0"/>
                  </a:moveTo>
                  <a:lnTo>
                    <a:pt x="6" y="4"/>
                  </a:lnTo>
                  <a:lnTo>
                    <a:pt x="328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70" name="Freeform 6252"/>
            <p:cNvSpPr>
              <a:spLocks/>
            </p:cNvSpPr>
            <p:nvPr/>
          </p:nvSpPr>
          <p:spPr bwMode="auto">
            <a:xfrm>
              <a:off x="3425" y="3012"/>
              <a:ext cx="88" cy="0"/>
            </a:xfrm>
            <a:custGeom>
              <a:avLst/>
              <a:gdLst>
                <a:gd name="T0" fmla="*/ 0 w 336"/>
                <a:gd name="T1" fmla="*/ 0 h 4"/>
                <a:gd name="T2" fmla="*/ 88 w 336"/>
                <a:gd name="T3" fmla="*/ 0 h 4"/>
                <a:gd name="T4" fmla="*/ 86 w 336"/>
                <a:gd name="T5" fmla="*/ 1 h 4"/>
                <a:gd name="T6" fmla="*/ 0 w 33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6" h="4">
                  <a:moveTo>
                    <a:pt x="0" y="0"/>
                  </a:moveTo>
                  <a:lnTo>
                    <a:pt x="336" y="0"/>
                  </a:lnTo>
                  <a:lnTo>
                    <a:pt x="328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71" name="Freeform 6253"/>
            <p:cNvSpPr>
              <a:spLocks/>
            </p:cNvSpPr>
            <p:nvPr/>
          </p:nvSpPr>
          <p:spPr bwMode="auto">
            <a:xfrm>
              <a:off x="3425" y="3012"/>
              <a:ext cx="88" cy="0"/>
            </a:xfrm>
            <a:custGeom>
              <a:avLst/>
              <a:gdLst>
                <a:gd name="T0" fmla="*/ 0 w 336"/>
                <a:gd name="T1" fmla="*/ 0 h 4"/>
                <a:gd name="T2" fmla="*/ 88 w 336"/>
                <a:gd name="T3" fmla="*/ 0 h 4"/>
                <a:gd name="T4" fmla="*/ 86 w 336"/>
                <a:gd name="T5" fmla="*/ 1 h 4"/>
                <a:gd name="T6" fmla="*/ 0 w 33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6" h="4">
                  <a:moveTo>
                    <a:pt x="0" y="0"/>
                  </a:moveTo>
                  <a:lnTo>
                    <a:pt x="336" y="0"/>
                  </a:lnTo>
                  <a:lnTo>
                    <a:pt x="328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72" name="Freeform 6254"/>
            <p:cNvSpPr>
              <a:spLocks/>
            </p:cNvSpPr>
            <p:nvPr/>
          </p:nvSpPr>
          <p:spPr bwMode="auto">
            <a:xfrm>
              <a:off x="3427" y="3012"/>
              <a:ext cx="84" cy="2"/>
            </a:xfrm>
            <a:custGeom>
              <a:avLst/>
              <a:gdLst>
                <a:gd name="T0" fmla="*/ 0 w 320"/>
                <a:gd name="T1" fmla="*/ 0 h 2"/>
                <a:gd name="T2" fmla="*/ 1 w 320"/>
                <a:gd name="T3" fmla="*/ 2 h 2"/>
                <a:gd name="T4" fmla="*/ 84 w 320"/>
                <a:gd name="T5" fmla="*/ 2 h 2"/>
                <a:gd name="T6" fmla="*/ 0 w 32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0" h="2">
                  <a:moveTo>
                    <a:pt x="0" y="0"/>
                  </a:moveTo>
                  <a:lnTo>
                    <a:pt x="2" y="2"/>
                  </a:lnTo>
                  <a:lnTo>
                    <a:pt x="32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73" name="Freeform 6255"/>
            <p:cNvSpPr>
              <a:spLocks/>
            </p:cNvSpPr>
            <p:nvPr/>
          </p:nvSpPr>
          <p:spPr bwMode="auto">
            <a:xfrm>
              <a:off x="3427" y="3012"/>
              <a:ext cx="84" cy="2"/>
            </a:xfrm>
            <a:custGeom>
              <a:avLst/>
              <a:gdLst>
                <a:gd name="T0" fmla="*/ 0 w 320"/>
                <a:gd name="T1" fmla="*/ 0 h 2"/>
                <a:gd name="T2" fmla="*/ 1 w 320"/>
                <a:gd name="T3" fmla="*/ 2 h 2"/>
                <a:gd name="T4" fmla="*/ 84 w 320"/>
                <a:gd name="T5" fmla="*/ 2 h 2"/>
                <a:gd name="T6" fmla="*/ 0 w 32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0" h="2">
                  <a:moveTo>
                    <a:pt x="0" y="0"/>
                  </a:moveTo>
                  <a:lnTo>
                    <a:pt x="2" y="2"/>
                  </a:lnTo>
                  <a:lnTo>
                    <a:pt x="320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74" name="Freeform 6256"/>
            <p:cNvSpPr>
              <a:spLocks/>
            </p:cNvSpPr>
            <p:nvPr/>
          </p:nvSpPr>
          <p:spPr bwMode="auto">
            <a:xfrm>
              <a:off x="3427" y="3012"/>
              <a:ext cx="84" cy="2"/>
            </a:xfrm>
            <a:custGeom>
              <a:avLst/>
              <a:gdLst>
                <a:gd name="T0" fmla="*/ 0 w 322"/>
                <a:gd name="T1" fmla="*/ 0 h 2"/>
                <a:gd name="T2" fmla="*/ 84 w 322"/>
                <a:gd name="T3" fmla="*/ 0 h 2"/>
                <a:gd name="T4" fmla="*/ 83 w 322"/>
                <a:gd name="T5" fmla="*/ 2 h 2"/>
                <a:gd name="T6" fmla="*/ 0 w 32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2" h="2">
                  <a:moveTo>
                    <a:pt x="0" y="0"/>
                  </a:moveTo>
                  <a:lnTo>
                    <a:pt x="322" y="0"/>
                  </a:lnTo>
                  <a:lnTo>
                    <a:pt x="32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75" name="Freeform 6257"/>
            <p:cNvSpPr>
              <a:spLocks/>
            </p:cNvSpPr>
            <p:nvPr/>
          </p:nvSpPr>
          <p:spPr bwMode="auto">
            <a:xfrm>
              <a:off x="3427" y="3012"/>
              <a:ext cx="84" cy="2"/>
            </a:xfrm>
            <a:custGeom>
              <a:avLst/>
              <a:gdLst>
                <a:gd name="T0" fmla="*/ 0 w 322"/>
                <a:gd name="T1" fmla="*/ 0 h 2"/>
                <a:gd name="T2" fmla="*/ 84 w 322"/>
                <a:gd name="T3" fmla="*/ 0 h 2"/>
                <a:gd name="T4" fmla="*/ 83 w 322"/>
                <a:gd name="T5" fmla="*/ 2 h 2"/>
                <a:gd name="T6" fmla="*/ 0 w 32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2" h="2">
                  <a:moveTo>
                    <a:pt x="0" y="0"/>
                  </a:moveTo>
                  <a:lnTo>
                    <a:pt x="322" y="0"/>
                  </a:lnTo>
                  <a:lnTo>
                    <a:pt x="320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76" name="Freeform 6258"/>
            <p:cNvSpPr>
              <a:spLocks/>
            </p:cNvSpPr>
            <p:nvPr/>
          </p:nvSpPr>
          <p:spPr bwMode="auto">
            <a:xfrm>
              <a:off x="3427" y="3014"/>
              <a:ext cx="82" cy="0"/>
            </a:xfrm>
            <a:custGeom>
              <a:avLst/>
              <a:gdLst>
                <a:gd name="T0" fmla="*/ 0 w 312"/>
                <a:gd name="T1" fmla="*/ 0 h 2"/>
                <a:gd name="T2" fmla="*/ 1 w 312"/>
                <a:gd name="T3" fmla="*/ 1 h 2"/>
                <a:gd name="T4" fmla="*/ 82 w 312"/>
                <a:gd name="T5" fmla="*/ 1 h 2"/>
                <a:gd name="T6" fmla="*/ 0 w 31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2" h="2">
                  <a:moveTo>
                    <a:pt x="0" y="0"/>
                  </a:moveTo>
                  <a:lnTo>
                    <a:pt x="5" y="2"/>
                  </a:lnTo>
                  <a:lnTo>
                    <a:pt x="31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77" name="Freeform 6259"/>
            <p:cNvSpPr>
              <a:spLocks/>
            </p:cNvSpPr>
            <p:nvPr/>
          </p:nvSpPr>
          <p:spPr bwMode="auto">
            <a:xfrm>
              <a:off x="3427" y="3014"/>
              <a:ext cx="82" cy="0"/>
            </a:xfrm>
            <a:custGeom>
              <a:avLst/>
              <a:gdLst>
                <a:gd name="T0" fmla="*/ 0 w 312"/>
                <a:gd name="T1" fmla="*/ 0 h 2"/>
                <a:gd name="T2" fmla="*/ 1 w 312"/>
                <a:gd name="T3" fmla="*/ 1 h 2"/>
                <a:gd name="T4" fmla="*/ 82 w 312"/>
                <a:gd name="T5" fmla="*/ 1 h 2"/>
                <a:gd name="T6" fmla="*/ 0 w 31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2" h="2">
                  <a:moveTo>
                    <a:pt x="0" y="0"/>
                  </a:moveTo>
                  <a:lnTo>
                    <a:pt x="5" y="2"/>
                  </a:lnTo>
                  <a:lnTo>
                    <a:pt x="312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78" name="Freeform 6260"/>
            <p:cNvSpPr>
              <a:spLocks/>
            </p:cNvSpPr>
            <p:nvPr/>
          </p:nvSpPr>
          <p:spPr bwMode="auto">
            <a:xfrm>
              <a:off x="3427" y="3014"/>
              <a:ext cx="84" cy="0"/>
            </a:xfrm>
            <a:custGeom>
              <a:avLst/>
              <a:gdLst>
                <a:gd name="T0" fmla="*/ 0 w 318"/>
                <a:gd name="T1" fmla="*/ 0 h 2"/>
                <a:gd name="T2" fmla="*/ 84 w 318"/>
                <a:gd name="T3" fmla="*/ 0 h 2"/>
                <a:gd name="T4" fmla="*/ 82 w 318"/>
                <a:gd name="T5" fmla="*/ 1 h 2"/>
                <a:gd name="T6" fmla="*/ 0 w 31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8" h="2">
                  <a:moveTo>
                    <a:pt x="0" y="0"/>
                  </a:moveTo>
                  <a:lnTo>
                    <a:pt x="318" y="0"/>
                  </a:lnTo>
                  <a:lnTo>
                    <a:pt x="31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79" name="Freeform 6261"/>
            <p:cNvSpPr>
              <a:spLocks/>
            </p:cNvSpPr>
            <p:nvPr/>
          </p:nvSpPr>
          <p:spPr bwMode="auto">
            <a:xfrm>
              <a:off x="3427" y="3014"/>
              <a:ext cx="84" cy="0"/>
            </a:xfrm>
            <a:custGeom>
              <a:avLst/>
              <a:gdLst>
                <a:gd name="T0" fmla="*/ 0 w 318"/>
                <a:gd name="T1" fmla="*/ 0 h 2"/>
                <a:gd name="T2" fmla="*/ 84 w 318"/>
                <a:gd name="T3" fmla="*/ 0 h 2"/>
                <a:gd name="T4" fmla="*/ 82 w 318"/>
                <a:gd name="T5" fmla="*/ 1 h 2"/>
                <a:gd name="T6" fmla="*/ 0 w 31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8" h="2">
                  <a:moveTo>
                    <a:pt x="0" y="0"/>
                  </a:moveTo>
                  <a:lnTo>
                    <a:pt x="318" y="0"/>
                  </a:lnTo>
                  <a:lnTo>
                    <a:pt x="312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80" name="Freeform 6262"/>
            <p:cNvSpPr>
              <a:spLocks/>
            </p:cNvSpPr>
            <p:nvPr/>
          </p:nvSpPr>
          <p:spPr bwMode="auto">
            <a:xfrm>
              <a:off x="3429" y="3014"/>
              <a:ext cx="79" cy="0"/>
            </a:xfrm>
            <a:custGeom>
              <a:avLst/>
              <a:gdLst>
                <a:gd name="T0" fmla="*/ 0 w 303"/>
                <a:gd name="T1" fmla="*/ 0 h 3"/>
                <a:gd name="T2" fmla="*/ 1 w 303"/>
                <a:gd name="T3" fmla="*/ 1 h 3"/>
                <a:gd name="T4" fmla="*/ 79 w 303"/>
                <a:gd name="T5" fmla="*/ 1 h 3"/>
                <a:gd name="T6" fmla="*/ 0 w 30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3" h="3">
                  <a:moveTo>
                    <a:pt x="0" y="0"/>
                  </a:moveTo>
                  <a:lnTo>
                    <a:pt x="4" y="3"/>
                  </a:lnTo>
                  <a:lnTo>
                    <a:pt x="30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81" name="Freeform 6263"/>
            <p:cNvSpPr>
              <a:spLocks/>
            </p:cNvSpPr>
            <p:nvPr/>
          </p:nvSpPr>
          <p:spPr bwMode="auto">
            <a:xfrm>
              <a:off x="3429" y="3014"/>
              <a:ext cx="79" cy="0"/>
            </a:xfrm>
            <a:custGeom>
              <a:avLst/>
              <a:gdLst>
                <a:gd name="T0" fmla="*/ 0 w 303"/>
                <a:gd name="T1" fmla="*/ 0 h 3"/>
                <a:gd name="T2" fmla="*/ 1 w 303"/>
                <a:gd name="T3" fmla="*/ 1 h 3"/>
                <a:gd name="T4" fmla="*/ 79 w 303"/>
                <a:gd name="T5" fmla="*/ 1 h 3"/>
                <a:gd name="T6" fmla="*/ 0 w 30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3" h="3">
                  <a:moveTo>
                    <a:pt x="0" y="0"/>
                  </a:moveTo>
                  <a:lnTo>
                    <a:pt x="4" y="3"/>
                  </a:lnTo>
                  <a:lnTo>
                    <a:pt x="303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82" name="Freeform 6264"/>
            <p:cNvSpPr>
              <a:spLocks/>
            </p:cNvSpPr>
            <p:nvPr/>
          </p:nvSpPr>
          <p:spPr bwMode="auto">
            <a:xfrm>
              <a:off x="3429" y="3014"/>
              <a:ext cx="80" cy="0"/>
            </a:xfrm>
            <a:custGeom>
              <a:avLst/>
              <a:gdLst>
                <a:gd name="T0" fmla="*/ 0 w 307"/>
                <a:gd name="T1" fmla="*/ 0 h 3"/>
                <a:gd name="T2" fmla="*/ 80 w 307"/>
                <a:gd name="T3" fmla="*/ 0 h 3"/>
                <a:gd name="T4" fmla="*/ 79 w 307"/>
                <a:gd name="T5" fmla="*/ 1 h 3"/>
                <a:gd name="T6" fmla="*/ 0 w 30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7" h="3">
                  <a:moveTo>
                    <a:pt x="0" y="0"/>
                  </a:moveTo>
                  <a:lnTo>
                    <a:pt x="307" y="0"/>
                  </a:lnTo>
                  <a:lnTo>
                    <a:pt x="30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83" name="Freeform 6265"/>
            <p:cNvSpPr>
              <a:spLocks/>
            </p:cNvSpPr>
            <p:nvPr/>
          </p:nvSpPr>
          <p:spPr bwMode="auto">
            <a:xfrm>
              <a:off x="3429" y="3014"/>
              <a:ext cx="80" cy="0"/>
            </a:xfrm>
            <a:custGeom>
              <a:avLst/>
              <a:gdLst>
                <a:gd name="T0" fmla="*/ 0 w 307"/>
                <a:gd name="T1" fmla="*/ 0 h 3"/>
                <a:gd name="T2" fmla="*/ 80 w 307"/>
                <a:gd name="T3" fmla="*/ 0 h 3"/>
                <a:gd name="T4" fmla="*/ 79 w 307"/>
                <a:gd name="T5" fmla="*/ 1 h 3"/>
                <a:gd name="T6" fmla="*/ 0 w 30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7" h="3">
                  <a:moveTo>
                    <a:pt x="0" y="0"/>
                  </a:moveTo>
                  <a:lnTo>
                    <a:pt x="307" y="0"/>
                  </a:lnTo>
                  <a:lnTo>
                    <a:pt x="303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84" name="Freeform 6266"/>
            <p:cNvSpPr>
              <a:spLocks/>
            </p:cNvSpPr>
            <p:nvPr/>
          </p:nvSpPr>
          <p:spPr bwMode="auto">
            <a:xfrm>
              <a:off x="3431" y="3014"/>
              <a:ext cx="77" cy="0"/>
            </a:xfrm>
            <a:custGeom>
              <a:avLst/>
              <a:gdLst>
                <a:gd name="T0" fmla="*/ 0 w 299"/>
                <a:gd name="T1" fmla="*/ 0 w 299"/>
                <a:gd name="T2" fmla="*/ 77 w 299"/>
                <a:gd name="T3" fmla="*/ 0 w 29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99">
                  <a:moveTo>
                    <a:pt x="0" y="0"/>
                  </a:moveTo>
                  <a:lnTo>
                    <a:pt x="0" y="0"/>
                  </a:lnTo>
                  <a:lnTo>
                    <a:pt x="2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85" name="Freeform 6267"/>
            <p:cNvSpPr>
              <a:spLocks/>
            </p:cNvSpPr>
            <p:nvPr/>
          </p:nvSpPr>
          <p:spPr bwMode="auto">
            <a:xfrm>
              <a:off x="3431" y="3014"/>
              <a:ext cx="77" cy="0"/>
            </a:xfrm>
            <a:custGeom>
              <a:avLst/>
              <a:gdLst>
                <a:gd name="T0" fmla="*/ 0 w 299"/>
                <a:gd name="T1" fmla="*/ 0 w 299"/>
                <a:gd name="T2" fmla="*/ 77 w 299"/>
                <a:gd name="T3" fmla="*/ 0 w 29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99">
                  <a:moveTo>
                    <a:pt x="0" y="0"/>
                  </a:moveTo>
                  <a:lnTo>
                    <a:pt x="0" y="0"/>
                  </a:lnTo>
                  <a:lnTo>
                    <a:pt x="299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86" name="Rectangle 6268"/>
            <p:cNvSpPr>
              <a:spLocks noChangeArrowheads="1"/>
            </p:cNvSpPr>
            <p:nvPr/>
          </p:nvSpPr>
          <p:spPr bwMode="auto">
            <a:xfrm>
              <a:off x="3431" y="3014"/>
              <a:ext cx="77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187" name="Rectangle 6269"/>
            <p:cNvSpPr>
              <a:spLocks noChangeArrowheads="1"/>
            </p:cNvSpPr>
            <p:nvPr/>
          </p:nvSpPr>
          <p:spPr bwMode="auto">
            <a:xfrm>
              <a:off x="3431" y="3014"/>
              <a:ext cx="77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188" name="Freeform 6270"/>
            <p:cNvSpPr>
              <a:spLocks/>
            </p:cNvSpPr>
            <p:nvPr/>
          </p:nvSpPr>
          <p:spPr bwMode="auto">
            <a:xfrm>
              <a:off x="3431" y="3014"/>
              <a:ext cx="77" cy="2"/>
            </a:xfrm>
            <a:custGeom>
              <a:avLst/>
              <a:gdLst>
                <a:gd name="T0" fmla="*/ 0 w 294"/>
                <a:gd name="T1" fmla="*/ 0 h 3"/>
                <a:gd name="T2" fmla="*/ 1 w 294"/>
                <a:gd name="T3" fmla="*/ 2 h 3"/>
                <a:gd name="T4" fmla="*/ 77 w 294"/>
                <a:gd name="T5" fmla="*/ 2 h 3"/>
                <a:gd name="T6" fmla="*/ 0 w 29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4" h="3">
                  <a:moveTo>
                    <a:pt x="0" y="0"/>
                  </a:moveTo>
                  <a:lnTo>
                    <a:pt x="5" y="3"/>
                  </a:lnTo>
                  <a:lnTo>
                    <a:pt x="29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89" name="Freeform 6271"/>
            <p:cNvSpPr>
              <a:spLocks/>
            </p:cNvSpPr>
            <p:nvPr/>
          </p:nvSpPr>
          <p:spPr bwMode="auto">
            <a:xfrm>
              <a:off x="3431" y="3014"/>
              <a:ext cx="77" cy="2"/>
            </a:xfrm>
            <a:custGeom>
              <a:avLst/>
              <a:gdLst>
                <a:gd name="T0" fmla="*/ 0 w 294"/>
                <a:gd name="T1" fmla="*/ 0 h 3"/>
                <a:gd name="T2" fmla="*/ 1 w 294"/>
                <a:gd name="T3" fmla="*/ 2 h 3"/>
                <a:gd name="T4" fmla="*/ 77 w 294"/>
                <a:gd name="T5" fmla="*/ 2 h 3"/>
                <a:gd name="T6" fmla="*/ 0 w 29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4" h="3">
                  <a:moveTo>
                    <a:pt x="0" y="0"/>
                  </a:moveTo>
                  <a:lnTo>
                    <a:pt x="5" y="3"/>
                  </a:lnTo>
                  <a:lnTo>
                    <a:pt x="29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90" name="Freeform 6272"/>
            <p:cNvSpPr>
              <a:spLocks/>
            </p:cNvSpPr>
            <p:nvPr/>
          </p:nvSpPr>
          <p:spPr bwMode="auto">
            <a:xfrm>
              <a:off x="3431" y="3014"/>
              <a:ext cx="77" cy="2"/>
            </a:xfrm>
            <a:custGeom>
              <a:avLst/>
              <a:gdLst>
                <a:gd name="T0" fmla="*/ 0 w 299"/>
                <a:gd name="T1" fmla="*/ 0 h 3"/>
                <a:gd name="T2" fmla="*/ 77 w 299"/>
                <a:gd name="T3" fmla="*/ 0 h 3"/>
                <a:gd name="T4" fmla="*/ 76 w 299"/>
                <a:gd name="T5" fmla="*/ 2 h 3"/>
                <a:gd name="T6" fmla="*/ 0 w 29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9" h="3">
                  <a:moveTo>
                    <a:pt x="0" y="0"/>
                  </a:moveTo>
                  <a:lnTo>
                    <a:pt x="299" y="0"/>
                  </a:lnTo>
                  <a:lnTo>
                    <a:pt x="29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91" name="Freeform 6273"/>
            <p:cNvSpPr>
              <a:spLocks/>
            </p:cNvSpPr>
            <p:nvPr/>
          </p:nvSpPr>
          <p:spPr bwMode="auto">
            <a:xfrm>
              <a:off x="3431" y="3014"/>
              <a:ext cx="77" cy="2"/>
            </a:xfrm>
            <a:custGeom>
              <a:avLst/>
              <a:gdLst>
                <a:gd name="T0" fmla="*/ 0 w 299"/>
                <a:gd name="T1" fmla="*/ 0 h 3"/>
                <a:gd name="T2" fmla="*/ 77 w 299"/>
                <a:gd name="T3" fmla="*/ 0 h 3"/>
                <a:gd name="T4" fmla="*/ 76 w 299"/>
                <a:gd name="T5" fmla="*/ 2 h 3"/>
                <a:gd name="T6" fmla="*/ 0 w 29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9" h="3">
                  <a:moveTo>
                    <a:pt x="0" y="0"/>
                  </a:moveTo>
                  <a:lnTo>
                    <a:pt x="299" y="0"/>
                  </a:lnTo>
                  <a:lnTo>
                    <a:pt x="29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92" name="Freeform 6274"/>
            <p:cNvSpPr>
              <a:spLocks/>
            </p:cNvSpPr>
            <p:nvPr/>
          </p:nvSpPr>
          <p:spPr bwMode="auto">
            <a:xfrm>
              <a:off x="3431" y="3016"/>
              <a:ext cx="77" cy="0"/>
            </a:xfrm>
            <a:custGeom>
              <a:avLst/>
              <a:gdLst>
                <a:gd name="T0" fmla="*/ 0 w 289"/>
                <a:gd name="T1" fmla="*/ 0 w 289"/>
                <a:gd name="T2" fmla="*/ 77 w 289"/>
                <a:gd name="T3" fmla="*/ 0 w 28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89">
                  <a:moveTo>
                    <a:pt x="0" y="0"/>
                  </a:moveTo>
                  <a:lnTo>
                    <a:pt x="0" y="0"/>
                  </a:lnTo>
                  <a:lnTo>
                    <a:pt x="2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93" name="Freeform 6275"/>
            <p:cNvSpPr>
              <a:spLocks/>
            </p:cNvSpPr>
            <p:nvPr/>
          </p:nvSpPr>
          <p:spPr bwMode="auto">
            <a:xfrm>
              <a:off x="3431" y="3016"/>
              <a:ext cx="77" cy="0"/>
            </a:xfrm>
            <a:custGeom>
              <a:avLst/>
              <a:gdLst>
                <a:gd name="T0" fmla="*/ 0 w 289"/>
                <a:gd name="T1" fmla="*/ 0 w 289"/>
                <a:gd name="T2" fmla="*/ 77 w 289"/>
                <a:gd name="T3" fmla="*/ 0 w 28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89">
                  <a:moveTo>
                    <a:pt x="0" y="0"/>
                  </a:moveTo>
                  <a:lnTo>
                    <a:pt x="0" y="0"/>
                  </a:lnTo>
                  <a:lnTo>
                    <a:pt x="289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94" name="Rectangle 6276"/>
            <p:cNvSpPr>
              <a:spLocks noChangeArrowheads="1"/>
            </p:cNvSpPr>
            <p:nvPr/>
          </p:nvSpPr>
          <p:spPr bwMode="auto">
            <a:xfrm>
              <a:off x="3431" y="3016"/>
              <a:ext cx="77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195" name="Rectangle 6277"/>
            <p:cNvSpPr>
              <a:spLocks noChangeArrowheads="1"/>
            </p:cNvSpPr>
            <p:nvPr/>
          </p:nvSpPr>
          <p:spPr bwMode="auto">
            <a:xfrm>
              <a:off x="3431" y="3016"/>
              <a:ext cx="77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196" name="Freeform 6278"/>
            <p:cNvSpPr>
              <a:spLocks/>
            </p:cNvSpPr>
            <p:nvPr/>
          </p:nvSpPr>
          <p:spPr bwMode="auto">
            <a:xfrm>
              <a:off x="3431" y="3016"/>
              <a:ext cx="75" cy="0"/>
            </a:xfrm>
            <a:custGeom>
              <a:avLst/>
              <a:gdLst>
                <a:gd name="T0" fmla="*/ 0 w 285"/>
                <a:gd name="T1" fmla="*/ 0 h 3"/>
                <a:gd name="T2" fmla="*/ 1 w 285"/>
                <a:gd name="T3" fmla="*/ 1 h 3"/>
                <a:gd name="T4" fmla="*/ 75 w 285"/>
                <a:gd name="T5" fmla="*/ 1 h 3"/>
                <a:gd name="T6" fmla="*/ 0 w 28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5" h="3">
                  <a:moveTo>
                    <a:pt x="0" y="0"/>
                  </a:moveTo>
                  <a:lnTo>
                    <a:pt x="4" y="3"/>
                  </a:lnTo>
                  <a:lnTo>
                    <a:pt x="28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97" name="Freeform 6279"/>
            <p:cNvSpPr>
              <a:spLocks/>
            </p:cNvSpPr>
            <p:nvPr/>
          </p:nvSpPr>
          <p:spPr bwMode="auto">
            <a:xfrm>
              <a:off x="3431" y="3016"/>
              <a:ext cx="75" cy="0"/>
            </a:xfrm>
            <a:custGeom>
              <a:avLst/>
              <a:gdLst>
                <a:gd name="T0" fmla="*/ 0 w 285"/>
                <a:gd name="T1" fmla="*/ 0 h 3"/>
                <a:gd name="T2" fmla="*/ 1 w 285"/>
                <a:gd name="T3" fmla="*/ 1 h 3"/>
                <a:gd name="T4" fmla="*/ 75 w 285"/>
                <a:gd name="T5" fmla="*/ 1 h 3"/>
                <a:gd name="T6" fmla="*/ 0 w 28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5" h="3">
                  <a:moveTo>
                    <a:pt x="0" y="0"/>
                  </a:moveTo>
                  <a:lnTo>
                    <a:pt x="4" y="3"/>
                  </a:lnTo>
                  <a:lnTo>
                    <a:pt x="285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98" name="Freeform 6280"/>
            <p:cNvSpPr>
              <a:spLocks/>
            </p:cNvSpPr>
            <p:nvPr/>
          </p:nvSpPr>
          <p:spPr bwMode="auto">
            <a:xfrm>
              <a:off x="3431" y="3016"/>
              <a:ext cx="77" cy="0"/>
            </a:xfrm>
            <a:custGeom>
              <a:avLst/>
              <a:gdLst>
                <a:gd name="T0" fmla="*/ 0 w 289"/>
                <a:gd name="T1" fmla="*/ 0 h 3"/>
                <a:gd name="T2" fmla="*/ 77 w 289"/>
                <a:gd name="T3" fmla="*/ 0 h 3"/>
                <a:gd name="T4" fmla="*/ 76 w 289"/>
                <a:gd name="T5" fmla="*/ 1 h 3"/>
                <a:gd name="T6" fmla="*/ 0 w 28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9" h="3">
                  <a:moveTo>
                    <a:pt x="0" y="0"/>
                  </a:moveTo>
                  <a:lnTo>
                    <a:pt x="289" y="0"/>
                  </a:lnTo>
                  <a:lnTo>
                    <a:pt x="28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199" name="Freeform 6281"/>
            <p:cNvSpPr>
              <a:spLocks/>
            </p:cNvSpPr>
            <p:nvPr/>
          </p:nvSpPr>
          <p:spPr bwMode="auto">
            <a:xfrm>
              <a:off x="3431" y="3016"/>
              <a:ext cx="77" cy="0"/>
            </a:xfrm>
            <a:custGeom>
              <a:avLst/>
              <a:gdLst>
                <a:gd name="T0" fmla="*/ 0 w 289"/>
                <a:gd name="T1" fmla="*/ 0 h 3"/>
                <a:gd name="T2" fmla="*/ 77 w 289"/>
                <a:gd name="T3" fmla="*/ 0 h 3"/>
                <a:gd name="T4" fmla="*/ 76 w 289"/>
                <a:gd name="T5" fmla="*/ 1 h 3"/>
                <a:gd name="T6" fmla="*/ 0 w 28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9" h="3">
                  <a:moveTo>
                    <a:pt x="0" y="0"/>
                  </a:moveTo>
                  <a:lnTo>
                    <a:pt x="289" y="0"/>
                  </a:lnTo>
                  <a:lnTo>
                    <a:pt x="285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00" name="Freeform 6282"/>
            <p:cNvSpPr>
              <a:spLocks/>
            </p:cNvSpPr>
            <p:nvPr/>
          </p:nvSpPr>
          <p:spPr bwMode="auto">
            <a:xfrm>
              <a:off x="3433" y="3016"/>
              <a:ext cx="73" cy="2"/>
            </a:xfrm>
            <a:custGeom>
              <a:avLst/>
              <a:gdLst>
                <a:gd name="T0" fmla="*/ 0 w 280"/>
                <a:gd name="T1" fmla="*/ 0 h 2"/>
                <a:gd name="T2" fmla="*/ 1 w 280"/>
                <a:gd name="T3" fmla="*/ 2 h 2"/>
                <a:gd name="T4" fmla="*/ 73 w 280"/>
                <a:gd name="T5" fmla="*/ 2 h 2"/>
                <a:gd name="T6" fmla="*/ 0 w 28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0" h="2">
                  <a:moveTo>
                    <a:pt x="0" y="0"/>
                  </a:moveTo>
                  <a:lnTo>
                    <a:pt x="2" y="2"/>
                  </a:lnTo>
                  <a:lnTo>
                    <a:pt x="28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01" name="Freeform 6283"/>
            <p:cNvSpPr>
              <a:spLocks/>
            </p:cNvSpPr>
            <p:nvPr/>
          </p:nvSpPr>
          <p:spPr bwMode="auto">
            <a:xfrm>
              <a:off x="3433" y="3016"/>
              <a:ext cx="73" cy="2"/>
            </a:xfrm>
            <a:custGeom>
              <a:avLst/>
              <a:gdLst>
                <a:gd name="T0" fmla="*/ 0 w 280"/>
                <a:gd name="T1" fmla="*/ 0 h 2"/>
                <a:gd name="T2" fmla="*/ 1 w 280"/>
                <a:gd name="T3" fmla="*/ 2 h 2"/>
                <a:gd name="T4" fmla="*/ 73 w 280"/>
                <a:gd name="T5" fmla="*/ 2 h 2"/>
                <a:gd name="T6" fmla="*/ 0 w 28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0" h="2">
                  <a:moveTo>
                    <a:pt x="0" y="0"/>
                  </a:moveTo>
                  <a:lnTo>
                    <a:pt x="2" y="2"/>
                  </a:lnTo>
                  <a:lnTo>
                    <a:pt x="280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02" name="Freeform 6284"/>
            <p:cNvSpPr>
              <a:spLocks/>
            </p:cNvSpPr>
            <p:nvPr/>
          </p:nvSpPr>
          <p:spPr bwMode="auto">
            <a:xfrm>
              <a:off x="3433" y="3016"/>
              <a:ext cx="73" cy="2"/>
            </a:xfrm>
            <a:custGeom>
              <a:avLst/>
              <a:gdLst>
                <a:gd name="T0" fmla="*/ 0 w 281"/>
                <a:gd name="T1" fmla="*/ 0 h 2"/>
                <a:gd name="T2" fmla="*/ 73 w 281"/>
                <a:gd name="T3" fmla="*/ 0 h 2"/>
                <a:gd name="T4" fmla="*/ 73 w 281"/>
                <a:gd name="T5" fmla="*/ 2 h 2"/>
                <a:gd name="T6" fmla="*/ 0 w 28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1" h="2">
                  <a:moveTo>
                    <a:pt x="0" y="0"/>
                  </a:moveTo>
                  <a:lnTo>
                    <a:pt x="281" y="0"/>
                  </a:lnTo>
                  <a:lnTo>
                    <a:pt x="28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03" name="Freeform 6285"/>
            <p:cNvSpPr>
              <a:spLocks/>
            </p:cNvSpPr>
            <p:nvPr/>
          </p:nvSpPr>
          <p:spPr bwMode="auto">
            <a:xfrm>
              <a:off x="3433" y="3016"/>
              <a:ext cx="73" cy="2"/>
            </a:xfrm>
            <a:custGeom>
              <a:avLst/>
              <a:gdLst>
                <a:gd name="T0" fmla="*/ 0 w 281"/>
                <a:gd name="T1" fmla="*/ 0 h 2"/>
                <a:gd name="T2" fmla="*/ 73 w 281"/>
                <a:gd name="T3" fmla="*/ 0 h 2"/>
                <a:gd name="T4" fmla="*/ 73 w 281"/>
                <a:gd name="T5" fmla="*/ 2 h 2"/>
                <a:gd name="T6" fmla="*/ 0 w 28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1" h="2">
                  <a:moveTo>
                    <a:pt x="0" y="0"/>
                  </a:moveTo>
                  <a:lnTo>
                    <a:pt x="281" y="0"/>
                  </a:lnTo>
                  <a:lnTo>
                    <a:pt x="280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04" name="Freeform 6286"/>
            <p:cNvSpPr>
              <a:spLocks/>
            </p:cNvSpPr>
            <p:nvPr/>
          </p:nvSpPr>
          <p:spPr bwMode="auto">
            <a:xfrm>
              <a:off x="3433" y="3018"/>
              <a:ext cx="71" cy="0"/>
            </a:xfrm>
            <a:custGeom>
              <a:avLst/>
              <a:gdLst>
                <a:gd name="T0" fmla="*/ 0 w 274"/>
                <a:gd name="T1" fmla="*/ 0 h 3"/>
                <a:gd name="T2" fmla="*/ 1 w 274"/>
                <a:gd name="T3" fmla="*/ 1 h 3"/>
                <a:gd name="T4" fmla="*/ 71 w 274"/>
                <a:gd name="T5" fmla="*/ 1 h 3"/>
                <a:gd name="T6" fmla="*/ 0 w 27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4" h="3">
                  <a:moveTo>
                    <a:pt x="0" y="0"/>
                  </a:moveTo>
                  <a:lnTo>
                    <a:pt x="3" y="3"/>
                  </a:lnTo>
                  <a:lnTo>
                    <a:pt x="27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05" name="Freeform 6287"/>
            <p:cNvSpPr>
              <a:spLocks/>
            </p:cNvSpPr>
            <p:nvPr/>
          </p:nvSpPr>
          <p:spPr bwMode="auto">
            <a:xfrm>
              <a:off x="3433" y="3018"/>
              <a:ext cx="71" cy="0"/>
            </a:xfrm>
            <a:custGeom>
              <a:avLst/>
              <a:gdLst>
                <a:gd name="T0" fmla="*/ 0 w 274"/>
                <a:gd name="T1" fmla="*/ 0 h 3"/>
                <a:gd name="T2" fmla="*/ 1 w 274"/>
                <a:gd name="T3" fmla="*/ 1 h 3"/>
                <a:gd name="T4" fmla="*/ 71 w 274"/>
                <a:gd name="T5" fmla="*/ 1 h 3"/>
                <a:gd name="T6" fmla="*/ 0 w 27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4" h="3">
                  <a:moveTo>
                    <a:pt x="0" y="0"/>
                  </a:moveTo>
                  <a:lnTo>
                    <a:pt x="3" y="3"/>
                  </a:lnTo>
                  <a:lnTo>
                    <a:pt x="27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06" name="Freeform 6288"/>
            <p:cNvSpPr>
              <a:spLocks/>
            </p:cNvSpPr>
            <p:nvPr/>
          </p:nvSpPr>
          <p:spPr bwMode="auto">
            <a:xfrm>
              <a:off x="3433" y="3018"/>
              <a:ext cx="73" cy="0"/>
            </a:xfrm>
            <a:custGeom>
              <a:avLst/>
              <a:gdLst>
                <a:gd name="T0" fmla="*/ 0 w 278"/>
                <a:gd name="T1" fmla="*/ 0 h 3"/>
                <a:gd name="T2" fmla="*/ 73 w 278"/>
                <a:gd name="T3" fmla="*/ 0 h 3"/>
                <a:gd name="T4" fmla="*/ 72 w 278"/>
                <a:gd name="T5" fmla="*/ 1 h 3"/>
                <a:gd name="T6" fmla="*/ 0 w 27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8" h="3">
                  <a:moveTo>
                    <a:pt x="0" y="0"/>
                  </a:moveTo>
                  <a:lnTo>
                    <a:pt x="278" y="0"/>
                  </a:lnTo>
                  <a:lnTo>
                    <a:pt x="27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07" name="Freeform 6289"/>
            <p:cNvSpPr>
              <a:spLocks/>
            </p:cNvSpPr>
            <p:nvPr/>
          </p:nvSpPr>
          <p:spPr bwMode="auto">
            <a:xfrm>
              <a:off x="3433" y="3018"/>
              <a:ext cx="73" cy="0"/>
            </a:xfrm>
            <a:custGeom>
              <a:avLst/>
              <a:gdLst>
                <a:gd name="T0" fmla="*/ 0 w 278"/>
                <a:gd name="T1" fmla="*/ 0 h 3"/>
                <a:gd name="T2" fmla="*/ 73 w 278"/>
                <a:gd name="T3" fmla="*/ 0 h 3"/>
                <a:gd name="T4" fmla="*/ 72 w 278"/>
                <a:gd name="T5" fmla="*/ 1 h 3"/>
                <a:gd name="T6" fmla="*/ 0 w 27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8" h="3">
                  <a:moveTo>
                    <a:pt x="0" y="0"/>
                  </a:moveTo>
                  <a:lnTo>
                    <a:pt x="278" y="0"/>
                  </a:lnTo>
                  <a:lnTo>
                    <a:pt x="27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08" name="Freeform 6290"/>
            <p:cNvSpPr>
              <a:spLocks/>
            </p:cNvSpPr>
            <p:nvPr/>
          </p:nvSpPr>
          <p:spPr bwMode="auto">
            <a:xfrm>
              <a:off x="3434" y="3018"/>
              <a:ext cx="70" cy="0"/>
            </a:xfrm>
            <a:custGeom>
              <a:avLst/>
              <a:gdLst>
                <a:gd name="T0" fmla="*/ 0 w 270"/>
                <a:gd name="T1" fmla="*/ 0 w 270"/>
                <a:gd name="T2" fmla="*/ 70 w 270"/>
                <a:gd name="T3" fmla="*/ 0 w 27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70">
                  <a:moveTo>
                    <a:pt x="0" y="0"/>
                  </a:moveTo>
                  <a:lnTo>
                    <a:pt x="1" y="0"/>
                  </a:lnTo>
                  <a:lnTo>
                    <a:pt x="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09" name="Freeform 6291"/>
            <p:cNvSpPr>
              <a:spLocks/>
            </p:cNvSpPr>
            <p:nvPr/>
          </p:nvSpPr>
          <p:spPr bwMode="auto">
            <a:xfrm>
              <a:off x="3434" y="3018"/>
              <a:ext cx="70" cy="0"/>
            </a:xfrm>
            <a:custGeom>
              <a:avLst/>
              <a:gdLst>
                <a:gd name="T0" fmla="*/ 0 w 270"/>
                <a:gd name="T1" fmla="*/ 0 w 270"/>
                <a:gd name="T2" fmla="*/ 70 w 270"/>
                <a:gd name="T3" fmla="*/ 0 w 27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70">
                  <a:moveTo>
                    <a:pt x="0" y="0"/>
                  </a:moveTo>
                  <a:lnTo>
                    <a:pt x="1" y="0"/>
                  </a:lnTo>
                  <a:lnTo>
                    <a:pt x="27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10" name="Freeform 6292"/>
            <p:cNvSpPr>
              <a:spLocks/>
            </p:cNvSpPr>
            <p:nvPr/>
          </p:nvSpPr>
          <p:spPr bwMode="auto">
            <a:xfrm>
              <a:off x="3434" y="3018"/>
              <a:ext cx="70" cy="0"/>
            </a:xfrm>
            <a:custGeom>
              <a:avLst/>
              <a:gdLst>
                <a:gd name="T0" fmla="*/ 0 w 271"/>
                <a:gd name="T1" fmla="*/ 70 w 271"/>
                <a:gd name="T2" fmla="*/ 70 w 271"/>
                <a:gd name="T3" fmla="*/ 0 w 27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71">
                  <a:moveTo>
                    <a:pt x="0" y="0"/>
                  </a:moveTo>
                  <a:lnTo>
                    <a:pt x="271" y="0"/>
                  </a:lnTo>
                  <a:lnTo>
                    <a:pt x="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11" name="Freeform 6293"/>
            <p:cNvSpPr>
              <a:spLocks/>
            </p:cNvSpPr>
            <p:nvPr/>
          </p:nvSpPr>
          <p:spPr bwMode="auto">
            <a:xfrm>
              <a:off x="3434" y="3018"/>
              <a:ext cx="70" cy="0"/>
            </a:xfrm>
            <a:custGeom>
              <a:avLst/>
              <a:gdLst>
                <a:gd name="T0" fmla="*/ 0 w 271"/>
                <a:gd name="T1" fmla="*/ 70 w 271"/>
                <a:gd name="T2" fmla="*/ 70 w 271"/>
                <a:gd name="T3" fmla="*/ 0 w 27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71">
                  <a:moveTo>
                    <a:pt x="0" y="0"/>
                  </a:moveTo>
                  <a:lnTo>
                    <a:pt x="271" y="0"/>
                  </a:lnTo>
                  <a:lnTo>
                    <a:pt x="27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12" name="Freeform 6294"/>
            <p:cNvSpPr>
              <a:spLocks/>
            </p:cNvSpPr>
            <p:nvPr/>
          </p:nvSpPr>
          <p:spPr bwMode="auto">
            <a:xfrm>
              <a:off x="3434" y="3018"/>
              <a:ext cx="70" cy="0"/>
            </a:xfrm>
            <a:custGeom>
              <a:avLst/>
              <a:gdLst>
                <a:gd name="T0" fmla="*/ 0 w 265"/>
                <a:gd name="T1" fmla="*/ 0 h 3"/>
                <a:gd name="T2" fmla="*/ 1 w 265"/>
                <a:gd name="T3" fmla="*/ 1 h 3"/>
                <a:gd name="T4" fmla="*/ 70 w 265"/>
                <a:gd name="T5" fmla="*/ 1 h 3"/>
                <a:gd name="T6" fmla="*/ 0 w 26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5" h="3">
                  <a:moveTo>
                    <a:pt x="0" y="0"/>
                  </a:moveTo>
                  <a:lnTo>
                    <a:pt x="4" y="3"/>
                  </a:lnTo>
                  <a:lnTo>
                    <a:pt x="26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13" name="Freeform 6295"/>
            <p:cNvSpPr>
              <a:spLocks/>
            </p:cNvSpPr>
            <p:nvPr/>
          </p:nvSpPr>
          <p:spPr bwMode="auto">
            <a:xfrm>
              <a:off x="3434" y="3018"/>
              <a:ext cx="70" cy="0"/>
            </a:xfrm>
            <a:custGeom>
              <a:avLst/>
              <a:gdLst>
                <a:gd name="T0" fmla="*/ 0 w 265"/>
                <a:gd name="T1" fmla="*/ 0 h 3"/>
                <a:gd name="T2" fmla="*/ 1 w 265"/>
                <a:gd name="T3" fmla="*/ 1 h 3"/>
                <a:gd name="T4" fmla="*/ 70 w 265"/>
                <a:gd name="T5" fmla="*/ 1 h 3"/>
                <a:gd name="T6" fmla="*/ 0 w 26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5" h="3">
                  <a:moveTo>
                    <a:pt x="0" y="0"/>
                  </a:moveTo>
                  <a:lnTo>
                    <a:pt x="4" y="3"/>
                  </a:lnTo>
                  <a:lnTo>
                    <a:pt x="265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14" name="Freeform 6296"/>
            <p:cNvSpPr>
              <a:spLocks/>
            </p:cNvSpPr>
            <p:nvPr/>
          </p:nvSpPr>
          <p:spPr bwMode="auto">
            <a:xfrm>
              <a:off x="3434" y="3018"/>
              <a:ext cx="70" cy="0"/>
            </a:xfrm>
            <a:custGeom>
              <a:avLst/>
              <a:gdLst>
                <a:gd name="T0" fmla="*/ 0 w 269"/>
                <a:gd name="T1" fmla="*/ 0 h 3"/>
                <a:gd name="T2" fmla="*/ 70 w 269"/>
                <a:gd name="T3" fmla="*/ 0 h 3"/>
                <a:gd name="T4" fmla="*/ 69 w 269"/>
                <a:gd name="T5" fmla="*/ 1 h 3"/>
                <a:gd name="T6" fmla="*/ 0 w 26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9" h="3">
                  <a:moveTo>
                    <a:pt x="0" y="0"/>
                  </a:moveTo>
                  <a:lnTo>
                    <a:pt x="269" y="0"/>
                  </a:lnTo>
                  <a:lnTo>
                    <a:pt x="26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15" name="Freeform 6297"/>
            <p:cNvSpPr>
              <a:spLocks/>
            </p:cNvSpPr>
            <p:nvPr/>
          </p:nvSpPr>
          <p:spPr bwMode="auto">
            <a:xfrm>
              <a:off x="3434" y="3018"/>
              <a:ext cx="70" cy="0"/>
            </a:xfrm>
            <a:custGeom>
              <a:avLst/>
              <a:gdLst>
                <a:gd name="T0" fmla="*/ 0 w 269"/>
                <a:gd name="T1" fmla="*/ 0 h 3"/>
                <a:gd name="T2" fmla="*/ 70 w 269"/>
                <a:gd name="T3" fmla="*/ 0 h 3"/>
                <a:gd name="T4" fmla="*/ 69 w 269"/>
                <a:gd name="T5" fmla="*/ 1 h 3"/>
                <a:gd name="T6" fmla="*/ 0 w 26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9" h="3">
                  <a:moveTo>
                    <a:pt x="0" y="0"/>
                  </a:moveTo>
                  <a:lnTo>
                    <a:pt x="269" y="0"/>
                  </a:lnTo>
                  <a:lnTo>
                    <a:pt x="265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16" name="Freeform 6298"/>
            <p:cNvSpPr>
              <a:spLocks/>
            </p:cNvSpPr>
            <p:nvPr/>
          </p:nvSpPr>
          <p:spPr bwMode="auto">
            <a:xfrm>
              <a:off x="3434" y="3018"/>
              <a:ext cx="70" cy="2"/>
            </a:xfrm>
            <a:custGeom>
              <a:avLst/>
              <a:gdLst>
                <a:gd name="T0" fmla="*/ 0 w 260"/>
                <a:gd name="T1" fmla="*/ 0 h 1"/>
                <a:gd name="T2" fmla="*/ 0 w 260"/>
                <a:gd name="T3" fmla="*/ 2 h 1"/>
                <a:gd name="T4" fmla="*/ 70 w 260"/>
                <a:gd name="T5" fmla="*/ 2 h 1"/>
                <a:gd name="T6" fmla="*/ 0 w 26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1">
                  <a:moveTo>
                    <a:pt x="0" y="0"/>
                  </a:moveTo>
                  <a:lnTo>
                    <a:pt x="1" y="1"/>
                  </a:lnTo>
                  <a:lnTo>
                    <a:pt x="26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17" name="Freeform 6299"/>
            <p:cNvSpPr>
              <a:spLocks/>
            </p:cNvSpPr>
            <p:nvPr/>
          </p:nvSpPr>
          <p:spPr bwMode="auto">
            <a:xfrm>
              <a:off x="3434" y="3018"/>
              <a:ext cx="70" cy="2"/>
            </a:xfrm>
            <a:custGeom>
              <a:avLst/>
              <a:gdLst>
                <a:gd name="T0" fmla="*/ 0 w 260"/>
                <a:gd name="T1" fmla="*/ 0 h 1"/>
                <a:gd name="T2" fmla="*/ 0 w 260"/>
                <a:gd name="T3" fmla="*/ 2 h 1"/>
                <a:gd name="T4" fmla="*/ 70 w 260"/>
                <a:gd name="T5" fmla="*/ 2 h 1"/>
                <a:gd name="T6" fmla="*/ 0 w 26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1">
                  <a:moveTo>
                    <a:pt x="0" y="0"/>
                  </a:moveTo>
                  <a:lnTo>
                    <a:pt x="1" y="1"/>
                  </a:lnTo>
                  <a:lnTo>
                    <a:pt x="260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18" name="Freeform 6300"/>
            <p:cNvSpPr>
              <a:spLocks/>
            </p:cNvSpPr>
            <p:nvPr/>
          </p:nvSpPr>
          <p:spPr bwMode="auto">
            <a:xfrm>
              <a:off x="3434" y="3018"/>
              <a:ext cx="70" cy="2"/>
            </a:xfrm>
            <a:custGeom>
              <a:avLst/>
              <a:gdLst>
                <a:gd name="T0" fmla="*/ 0 w 261"/>
                <a:gd name="T1" fmla="*/ 0 h 1"/>
                <a:gd name="T2" fmla="*/ 70 w 261"/>
                <a:gd name="T3" fmla="*/ 0 h 1"/>
                <a:gd name="T4" fmla="*/ 70 w 261"/>
                <a:gd name="T5" fmla="*/ 2 h 1"/>
                <a:gd name="T6" fmla="*/ 0 w 26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1" h="1">
                  <a:moveTo>
                    <a:pt x="0" y="0"/>
                  </a:moveTo>
                  <a:lnTo>
                    <a:pt x="261" y="0"/>
                  </a:lnTo>
                  <a:lnTo>
                    <a:pt x="26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19" name="Freeform 6301"/>
            <p:cNvSpPr>
              <a:spLocks/>
            </p:cNvSpPr>
            <p:nvPr/>
          </p:nvSpPr>
          <p:spPr bwMode="auto">
            <a:xfrm>
              <a:off x="3434" y="3018"/>
              <a:ext cx="70" cy="2"/>
            </a:xfrm>
            <a:custGeom>
              <a:avLst/>
              <a:gdLst>
                <a:gd name="T0" fmla="*/ 0 w 261"/>
                <a:gd name="T1" fmla="*/ 0 h 1"/>
                <a:gd name="T2" fmla="*/ 70 w 261"/>
                <a:gd name="T3" fmla="*/ 0 h 1"/>
                <a:gd name="T4" fmla="*/ 70 w 261"/>
                <a:gd name="T5" fmla="*/ 2 h 1"/>
                <a:gd name="T6" fmla="*/ 0 w 26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1" h="1">
                  <a:moveTo>
                    <a:pt x="0" y="0"/>
                  </a:moveTo>
                  <a:lnTo>
                    <a:pt x="261" y="0"/>
                  </a:lnTo>
                  <a:lnTo>
                    <a:pt x="260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20" name="Freeform 6302"/>
            <p:cNvSpPr>
              <a:spLocks/>
            </p:cNvSpPr>
            <p:nvPr/>
          </p:nvSpPr>
          <p:spPr bwMode="auto">
            <a:xfrm>
              <a:off x="3436" y="3020"/>
              <a:ext cx="66" cy="0"/>
            </a:xfrm>
            <a:custGeom>
              <a:avLst/>
              <a:gdLst>
                <a:gd name="T0" fmla="*/ 0 w 256"/>
                <a:gd name="T1" fmla="*/ 0 h 3"/>
                <a:gd name="T2" fmla="*/ 1 w 256"/>
                <a:gd name="T3" fmla="*/ 1 h 3"/>
                <a:gd name="T4" fmla="*/ 66 w 256"/>
                <a:gd name="T5" fmla="*/ 1 h 3"/>
                <a:gd name="T6" fmla="*/ 0 w 25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6" h="3">
                  <a:moveTo>
                    <a:pt x="0" y="0"/>
                  </a:moveTo>
                  <a:lnTo>
                    <a:pt x="3" y="3"/>
                  </a:lnTo>
                  <a:lnTo>
                    <a:pt x="256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21" name="Freeform 6303"/>
            <p:cNvSpPr>
              <a:spLocks/>
            </p:cNvSpPr>
            <p:nvPr/>
          </p:nvSpPr>
          <p:spPr bwMode="auto">
            <a:xfrm>
              <a:off x="3436" y="3020"/>
              <a:ext cx="66" cy="0"/>
            </a:xfrm>
            <a:custGeom>
              <a:avLst/>
              <a:gdLst>
                <a:gd name="T0" fmla="*/ 0 w 256"/>
                <a:gd name="T1" fmla="*/ 0 h 3"/>
                <a:gd name="T2" fmla="*/ 1 w 256"/>
                <a:gd name="T3" fmla="*/ 1 h 3"/>
                <a:gd name="T4" fmla="*/ 66 w 256"/>
                <a:gd name="T5" fmla="*/ 1 h 3"/>
                <a:gd name="T6" fmla="*/ 0 w 25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6" h="3">
                  <a:moveTo>
                    <a:pt x="0" y="0"/>
                  </a:moveTo>
                  <a:lnTo>
                    <a:pt x="3" y="3"/>
                  </a:lnTo>
                  <a:lnTo>
                    <a:pt x="256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22" name="Freeform 6304"/>
            <p:cNvSpPr>
              <a:spLocks/>
            </p:cNvSpPr>
            <p:nvPr/>
          </p:nvSpPr>
          <p:spPr bwMode="auto">
            <a:xfrm>
              <a:off x="3436" y="3020"/>
              <a:ext cx="68" cy="0"/>
            </a:xfrm>
            <a:custGeom>
              <a:avLst/>
              <a:gdLst>
                <a:gd name="T0" fmla="*/ 0 w 259"/>
                <a:gd name="T1" fmla="*/ 0 h 3"/>
                <a:gd name="T2" fmla="*/ 68 w 259"/>
                <a:gd name="T3" fmla="*/ 0 h 3"/>
                <a:gd name="T4" fmla="*/ 67 w 259"/>
                <a:gd name="T5" fmla="*/ 1 h 3"/>
                <a:gd name="T6" fmla="*/ 0 w 25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9" h="3">
                  <a:moveTo>
                    <a:pt x="0" y="0"/>
                  </a:moveTo>
                  <a:lnTo>
                    <a:pt x="259" y="0"/>
                  </a:lnTo>
                  <a:lnTo>
                    <a:pt x="256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23" name="Freeform 6305"/>
            <p:cNvSpPr>
              <a:spLocks/>
            </p:cNvSpPr>
            <p:nvPr/>
          </p:nvSpPr>
          <p:spPr bwMode="auto">
            <a:xfrm>
              <a:off x="3436" y="3020"/>
              <a:ext cx="68" cy="0"/>
            </a:xfrm>
            <a:custGeom>
              <a:avLst/>
              <a:gdLst>
                <a:gd name="T0" fmla="*/ 0 w 259"/>
                <a:gd name="T1" fmla="*/ 0 h 3"/>
                <a:gd name="T2" fmla="*/ 68 w 259"/>
                <a:gd name="T3" fmla="*/ 0 h 3"/>
                <a:gd name="T4" fmla="*/ 67 w 259"/>
                <a:gd name="T5" fmla="*/ 1 h 3"/>
                <a:gd name="T6" fmla="*/ 0 w 25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9" h="3">
                  <a:moveTo>
                    <a:pt x="0" y="0"/>
                  </a:moveTo>
                  <a:lnTo>
                    <a:pt x="259" y="0"/>
                  </a:lnTo>
                  <a:lnTo>
                    <a:pt x="256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24" name="Freeform 6306"/>
            <p:cNvSpPr>
              <a:spLocks/>
            </p:cNvSpPr>
            <p:nvPr/>
          </p:nvSpPr>
          <p:spPr bwMode="auto">
            <a:xfrm>
              <a:off x="3436" y="3020"/>
              <a:ext cx="66" cy="0"/>
            </a:xfrm>
            <a:custGeom>
              <a:avLst/>
              <a:gdLst>
                <a:gd name="T0" fmla="*/ 0 w 252"/>
                <a:gd name="T1" fmla="*/ 0 h 1"/>
                <a:gd name="T2" fmla="*/ 0 w 252"/>
                <a:gd name="T3" fmla="*/ 1 h 1"/>
                <a:gd name="T4" fmla="*/ 66 w 252"/>
                <a:gd name="T5" fmla="*/ 1 h 1"/>
                <a:gd name="T6" fmla="*/ 0 w 25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2" h="1">
                  <a:moveTo>
                    <a:pt x="0" y="0"/>
                  </a:moveTo>
                  <a:lnTo>
                    <a:pt x="1" y="1"/>
                  </a:lnTo>
                  <a:lnTo>
                    <a:pt x="25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25" name="Freeform 6307"/>
            <p:cNvSpPr>
              <a:spLocks/>
            </p:cNvSpPr>
            <p:nvPr/>
          </p:nvSpPr>
          <p:spPr bwMode="auto">
            <a:xfrm>
              <a:off x="3436" y="3020"/>
              <a:ext cx="66" cy="0"/>
            </a:xfrm>
            <a:custGeom>
              <a:avLst/>
              <a:gdLst>
                <a:gd name="T0" fmla="*/ 0 w 252"/>
                <a:gd name="T1" fmla="*/ 0 h 1"/>
                <a:gd name="T2" fmla="*/ 0 w 252"/>
                <a:gd name="T3" fmla="*/ 1 h 1"/>
                <a:gd name="T4" fmla="*/ 66 w 252"/>
                <a:gd name="T5" fmla="*/ 1 h 1"/>
                <a:gd name="T6" fmla="*/ 0 w 25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2" h="1">
                  <a:moveTo>
                    <a:pt x="0" y="0"/>
                  </a:moveTo>
                  <a:lnTo>
                    <a:pt x="1" y="1"/>
                  </a:lnTo>
                  <a:lnTo>
                    <a:pt x="25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26" name="Freeform 6308"/>
            <p:cNvSpPr>
              <a:spLocks/>
            </p:cNvSpPr>
            <p:nvPr/>
          </p:nvSpPr>
          <p:spPr bwMode="auto">
            <a:xfrm>
              <a:off x="3436" y="3020"/>
              <a:ext cx="66" cy="0"/>
            </a:xfrm>
            <a:custGeom>
              <a:avLst/>
              <a:gdLst>
                <a:gd name="T0" fmla="*/ 0 w 253"/>
                <a:gd name="T1" fmla="*/ 0 h 1"/>
                <a:gd name="T2" fmla="*/ 66 w 253"/>
                <a:gd name="T3" fmla="*/ 0 h 1"/>
                <a:gd name="T4" fmla="*/ 66 w 253"/>
                <a:gd name="T5" fmla="*/ 1 h 1"/>
                <a:gd name="T6" fmla="*/ 0 w 25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3" h="1">
                  <a:moveTo>
                    <a:pt x="0" y="0"/>
                  </a:moveTo>
                  <a:lnTo>
                    <a:pt x="253" y="0"/>
                  </a:lnTo>
                  <a:lnTo>
                    <a:pt x="25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27" name="Freeform 6309"/>
            <p:cNvSpPr>
              <a:spLocks/>
            </p:cNvSpPr>
            <p:nvPr/>
          </p:nvSpPr>
          <p:spPr bwMode="auto">
            <a:xfrm>
              <a:off x="3436" y="3020"/>
              <a:ext cx="66" cy="0"/>
            </a:xfrm>
            <a:custGeom>
              <a:avLst/>
              <a:gdLst>
                <a:gd name="T0" fmla="*/ 0 w 253"/>
                <a:gd name="T1" fmla="*/ 0 h 1"/>
                <a:gd name="T2" fmla="*/ 66 w 253"/>
                <a:gd name="T3" fmla="*/ 0 h 1"/>
                <a:gd name="T4" fmla="*/ 66 w 253"/>
                <a:gd name="T5" fmla="*/ 1 h 1"/>
                <a:gd name="T6" fmla="*/ 0 w 25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3" h="1">
                  <a:moveTo>
                    <a:pt x="0" y="0"/>
                  </a:moveTo>
                  <a:lnTo>
                    <a:pt x="253" y="0"/>
                  </a:lnTo>
                  <a:lnTo>
                    <a:pt x="25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28" name="Freeform 6310"/>
            <p:cNvSpPr>
              <a:spLocks/>
            </p:cNvSpPr>
            <p:nvPr/>
          </p:nvSpPr>
          <p:spPr bwMode="auto">
            <a:xfrm>
              <a:off x="3436" y="3020"/>
              <a:ext cx="66" cy="0"/>
            </a:xfrm>
            <a:custGeom>
              <a:avLst/>
              <a:gdLst>
                <a:gd name="T0" fmla="*/ 0 w 248"/>
                <a:gd name="T1" fmla="*/ 0 h 2"/>
                <a:gd name="T2" fmla="*/ 1 w 248"/>
                <a:gd name="T3" fmla="*/ 1 h 2"/>
                <a:gd name="T4" fmla="*/ 66 w 248"/>
                <a:gd name="T5" fmla="*/ 1 h 2"/>
                <a:gd name="T6" fmla="*/ 0 w 24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8" h="2">
                  <a:moveTo>
                    <a:pt x="0" y="0"/>
                  </a:moveTo>
                  <a:lnTo>
                    <a:pt x="4" y="2"/>
                  </a:lnTo>
                  <a:lnTo>
                    <a:pt x="24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29" name="Freeform 6311"/>
            <p:cNvSpPr>
              <a:spLocks/>
            </p:cNvSpPr>
            <p:nvPr/>
          </p:nvSpPr>
          <p:spPr bwMode="auto">
            <a:xfrm>
              <a:off x="3436" y="3020"/>
              <a:ext cx="66" cy="0"/>
            </a:xfrm>
            <a:custGeom>
              <a:avLst/>
              <a:gdLst>
                <a:gd name="T0" fmla="*/ 0 w 248"/>
                <a:gd name="T1" fmla="*/ 0 h 2"/>
                <a:gd name="T2" fmla="*/ 1 w 248"/>
                <a:gd name="T3" fmla="*/ 1 h 2"/>
                <a:gd name="T4" fmla="*/ 66 w 248"/>
                <a:gd name="T5" fmla="*/ 1 h 2"/>
                <a:gd name="T6" fmla="*/ 0 w 24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8" h="2">
                  <a:moveTo>
                    <a:pt x="0" y="0"/>
                  </a:moveTo>
                  <a:lnTo>
                    <a:pt x="4" y="2"/>
                  </a:lnTo>
                  <a:lnTo>
                    <a:pt x="248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30" name="Freeform 6312"/>
            <p:cNvSpPr>
              <a:spLocks/>
            </p:cNvSpPr>
            <p:nvPr/>
          </p:nvSpPr>
          <p:spPr bwMode="auto">
            <a:xfrm>
              <a:off x="3436" y="3020"/>
              <a:ext cx="66" cy="0"/>
            </a:xfrm>
            <a:custGeom>
              <a:avLst/>
              <a:gdLst>
                <a:gd name="T0" fmla="*/ 0 w 251"/>
                <a:gd name="T1" fmla="*/ 0 h 2"/>
                <a:gd name="T2" fmla="*/ 66 w 251"/>
                <a:gd name="T3" fmla="*/ 0 h 2"/>
                <a:gd name="T4" fmla="*/ 65 w 251"/>
                <a:gd name="T5" fmla="*/ 1 h 2"/>
                <a:gd name="T6" fmla="*/ 0 w 25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1" h="2">
                  <a:moveTo>
                    <a:pt x="0" y="0"/>
                  </a:moveTo>
                  <a:lnTo>
                    <a:pt x="251" y="0"/>
                  </a:lnTo>
                  <a:lnTo>
                    <a:pt x="24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31" name="Freeform 6313"/>
            <p:cNvSpPr>
              <a:spLocks/>
            </p:cNvSpPr>
            <p:nvPr/>
          </p:nvSpPr>
          <p:spPr bwMode="auto">
            <a:xfrm>
              <a:off x="3436" y="3020"/>
              <a:ext cx="66" cy="0"/>
            </a:xfrm>
            <a:custGeom>
              <a:avLst/>
              <a:gdLst>
                <a:gd name="T0" fmla="*/ 0 w 251"/>
                <a:gd name="T1" fmla="*/ 0 h 2"/>
                <a:gd name="T2" fmla="*/ 66 w 251"/>
                <a:gd name="T3" fmla="*/ 0 h 2"/>
                <a:gd name="T4" fmla="*/ 65 w 251"/>
                <a:gd name="T5" fmla="*/ 1 h 2"/>
                <a:gd name="T6" fmla="*/ 0 w 25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1" h="2">
                  <a:moveTo>
                    <a:pt x="0" y="0"/>
                  </a:moveTo>
                  <a:lnTo>
                    <a:pt x="251" y="0"/>
                  </a:lnTo>
                  <a:lnTo>
                    <a:pt x="248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32" name="Freeform 6314"/>
            <p:cNvSpPr>
              <a:spLocks/>
            </p:cNvSpPr>
            <p:nvPr/>
          </p:nvSpPr>
          <p:spPr bwMode="auto">
            <a:xfrm>
              <a:off x="3438" y="3020"/>
              <a:ext cx="62" cy="1"/>
            </a:xfrm>
            <a:custGeom>
              <a:avLst/>
              <a:gdLst>
                <a:gd name="T0" fmla="*/ 0 w 242"/>
                <a:gd name="T1" fmla="*/ 0 h 1"/>
                <a:gd name="T2" fmla="*/ 0 w 242"/>
                <a:gd name="T3" fmla="*/ 1 h 1"/>
                <a:gd name="T4" fmla="*/ 62 w 242"/>
                <a:gd name="T5" fmla="*/ 1 h 1"/>
                <a:gd name="T6" fmla="*/ 0 w 24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2" h="1">
                  <a:moveTo>
                    <a:pt x="0" y="0"/>
                  </a:moveTo>
                  <a:lnTo>
                    <a:pt x="1" y="1"/>
                  </a:lnTo>
                  <a:lnTo>
                    <a:pt x="24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33" name="Freeform 6315"/>
            <p:cNvSpPr>
              <a:spLocks/>
            </p:cNvSpPr>
            <p:nvPr/>
          </p:nvSpPr>
          <p:spPr bwMode="auto">
            <a:xfrm>
              <a:off x="3438" y="3020"/>
              <a:ext cx="62" cy="1"/>
            </a:xfrm>
            <a:custGeom>
              <a:avLst/>
              <a:gdLst>
                <a:gd name="T0" fmla="*/ 0 w 242"/>
                <a:gd name="T1" fmla="*/ 0 h 1"/>
                <a:gd name="T2" fmla="*/ 0 w 242"/>
                <a:gd name="T3" fmla="*/ 1 h 1"/>
                <a:gd name="T4" fmla="*/ 62 w 242"/>
                <a:gd name="T5" fmla="*/ 1 h 1"/>
                <a:gd name="T6" fmla="*/ 0 w 24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2" h="1">
                  <a:moveTo>
                    <a:pt x="0" y="0"/>
                  </a:moveTo>
                  <a:lnTo>
                    <a:pt x="1" y="1"/>
                  </a:lnTo>
                  <a:lnTo>
                    <a:pt x="24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34" name="Freeform 6316"/>
            <p:cNvSpPr>
              <a:spLocks/>
            </p:cNvSpPr>
            <p:nvPr/>
          </p:nvSpPr>
          <p:spPr bwMode="auto">
            <a:xfrm>
              <a:off x="3438" y="3020"/>
              <a:ext cx="64" cy="1"/>
            </a:xfrm>
            <a:custGeom>
              <a:avLst/>
              <a:gdLst>
                <a:gd name="T0" fmla="*/ 0 w 244"/>
                <a:gd name="T1" fmla="*/ 0 h 1"/>
                <a:gd name="T2" fmla="*/ 64 w 244"/>
                <a:gd name="T3" fmla="*/ 0 h 1"/>
                <a:gd name="T4" fmla="*/ 63 w 244"/>
                <a:gd name="T5" fmla="*/ 1 h 1"/>
                <a:gd name="T6" fmla="*/ 0 w 24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4" h="1">
                  <a:moveTo>
                    <a:pt x="0" y="0"/>
                  </a:moveTo>
                  <a:lnTo>
                    <a:pt x="244" y="0"/>
                  </a:lnTo>
                  <a:lnTo>
                    <a:pt x="24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35" name="Freeform 6317"/>
            <p:cNvSpPr>
              <a:spLocks/>
            </p:cNvSpPr>
            <p:nvPr/>
          </p:nvSpPr>
          <p:spPr bwMode="auto">
            <a:xfrm>
              <a:off x="3438" y="3020"/>
              <a:ext cx="64" cy="1"/>
            </a:xfrm>
            <a:custGeom>
              <a:avLst/>
              <a:gdLst>
                <a:gd name="T0" fmla="*/ 0 w 244"/>
                <a:gd name="T1" fmla="*/ 0 h 1"/>
                <a:gd name="T2" fmla="*/ 64 w 244"/>
                <a:gd name="T3" fmla="*/ 0 h 1"/>
                <a:gd name="T4" fmla="*/ 63 w 244"/>
                <a:gd name="T5" fmla="*/ 1 h 1"/>
                <a:gd name="T6" fmla="*/ 0 w 24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4" h="1">
                  <a:moveTo>
                    <a:pt x="0" y="0"/>
                  </a:moveTo>
                  <a:lnTo>
                    <a:pt x="244" y="0"/>
                  </a:lnTo>
                  <a:lnTo>
                    <a:pt x="24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36" name="Freeform 6318"/>
            <p:cNvSpPr>
              <a:spLocks/>
            </p:cNvSpPr>
            <p:nvPr/>
          </p:nvSpPr>
          <p:spPr bwMode="auto">
            <a:xfrm>
              <a:off x="3438" y="3021"/>
              <a:ext cx="62" cy="0"/>
            </a:xfrm>
            <a:custGeom>
              <a:avLst/>
              <a:gdLst>
                <a:gd name="T0" fmla="*/ 0 w 239"/>
                <a:gd name="T1" fmla="*/ 0 h 4"/>
                <a:gd name="T2" fmla="*/ 1 w 239"/>
                <a:gd name="T3" fmla="*/ 1 h 4"/>
                <a:gd name="T4" fmla="*/ 62 w 239"/>
                <a:gd name="T5" fmla="*/ 1 h 4"/>
                <a:gd name="T6" fmla="*/ 0 w 23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9" h="4">
                  <a:moveTo>
                    <a:pt x="0" y="0"/>
                  </a:moveTo>
                  <a:lnTo>
                    <a:pt x="3" y="4"/>
                  </a:lnTo>
                  <a:lnTo>
                    <a:pt x="239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37" name="Freeform 6319"/>
            <p:cNvSpPr>
              <a:spLocks/>
            </p:cNvSpPr>
            <p:nvPr/>
          </p:nvSpPr>
          <p:spPr bwMode="auto">
            <a:xfrm>
              <a:off x="3438" y="3021"/>
              <a:ext cx="62" cy="0"/>
            </a:xfrm>
            <a:custGeom>
              <a:avLst/>
              <a:gdLst>
                <a:gd name="T0" fmla="*/ 0 w 239"/>
                <a:gd name="T1" fmla="*/ 0 h 4"/>
                <a:gd name="T2" fmla="*/ 1 w 239"/>
                <a:gd name="T3" fmla="*/ 1 h 4"/>
                <a:gd name="T4" fmla="*/ 62 w 239"/>
                <a:gd name="T5" fmla="*/ 1 h 4"/>
                <a:gd name="T6" fmla="*/ 0 w 23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9" h="4">
                  <a:moveTo>
                    <a:pt x="0" y="0"/>
                  </a:moveTo>
                  <a:lnTo>
                    <a:pt x="3" y="4"/>
                  </a:lnTo>
                  <a:lnTo>
                    <a:pt x="239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38" name="Freeform 6320"/>
            <p:cNvSpPr>
              <a:spLocks/>
            </p:cNvSpPr>
            <p:nvPr/>
          </p:nvSpPr>
          <p:spPr bwMode="auto">
            <a:xfrm>
              <a:off x="3438" y="3021"/>
              <a:ext cx="62" cy="0"/>
            </a:xfrm>
            <a:custGeom>
              <a:avLst/>
              <a:gdLst>
                <a:gd name="T0" fmla="*/ 0 w 241"/>
                <a:gd name="T1" fmla="*/ 0 h 4"/>
                <a:gd name="T2" fmla="*/ 62 w 241"/>
                <a:gd name="T3" fmla="*/ 0 h 4"/>
                <a:gd name="T4" fmla="*/ 61 w 241"/>
                <a:gd name="T5" fmla="*/ 1 h 4"/>
                <a:gd name="T6" fmla="*/ 0 w 24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1" h="4">
                  <a:moveTo>
                    <a:pt x="0" y="0"/>
                  </a:moveTo>
                  <a:lnTo>
                    <a:pt x="241" y="0"/>
                  </a:lnTo>
                  <a:lnTo>
                    <a:pt x="239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39" name="Freeform 6321"/>
            <p:cNvSpPr>
              <a:spLocks/>
            </p:cNvSpPr>
            <p:nvPr/>
          </p:nvSpPr>
          <p:spPr bwMode="auto">
            <a:xfrm>
              <a:off x="3438" y="3021"/>
              <a:ext cx="62" cy="0"/>
            </a:xfrm>
            <a:custGeom>
              <a:avLst/>
              <a:gdLst>
                <a:gd name="T0" fmla="*/ 0 w 241"/>
                <a:gd name="T1" fmla="*/ 0 h 4"/>
                <a:gd name="T2" fmla="*/ 62 w 241"/>
                <a:gd name="T3" fmla="*/ 0 h 4"/>
                <a:gd name="T4" fmla="*/ 61 w 241"/>
                <a:gd name="T5" fmla="*/ 1 h 4"/>
                <a:gd name="T6" fmla="*/ 0 w 24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1" h="4">
                  <a:moveTo>
                    <a:pt x="0" y="0"/>
                  </a:moveTo>
                  <a:lnTo>
                    <a:pt x="241" y="0"/>
                  </a:lnTo>
                  <a:lnTo>
                    <a:pt x="239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40" name="Freeform 6322"/>
            <p:cNvSpPr>
              <a:spLocks/>
            </p:cNvSpPr>
            <p:nvPr/>
          </p:nvSpPr>
          <p:spPr bwMode="auto">
            <a:xfrm>
              <a:off x="3438" y="3021"/>
              <a:ext cx="62" cy="0"/>
            </a:xfrm>
            <a:custGeom>
              <a:avLst/>
              <a:gdLst>
                <a:gd name="T0" fmla="*/ 0 w 235"/>
                <a:gd name="T1" fmla="*/ 0 h 1"/>
                <a:gd name="T2" fmla="*/ 0 w 235"/>
                <a:gd name="T3" fmla="*/ 1 h 1"/>
                <a:gd name="T4" fmla="*/ 62 w 235"/>
                <a:gd name="T5" fmla="*/ 1 h 1"/>
                <a:gd name="T6" fmla="*/ 0 w 23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5" h="1">
                  <a:moveTo>
                    <a:pt x="0" y="0"/>
                  </a:moveTo>
                  <a:lnTo>
                    <a:pt x="1" y="1"/>
                  </a:lnTo>
                  <a:lnTo>
                    <a:pt x="235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41" name="Freeform 6323"/>
            <p:cNvSpPr>
              <a:spLocks/>
            </p:cNvSpPr>
            <p:nvPr/>
          </p:nvSpPr>
          <p:spPr bwMode="auto">
            <a:xfrm>
              <a:off x="3438" y="3021"/>
              <a:ext cx="62" cy="0"/>
            </a:xfrm>
            <a:custGeom>
              <a:avLst/>
              <a:gdLst>
                <a:gd name="T0" fmla="*/ 0 w 235"/>
                <a:gd name="T1" fmla="*/ 0 h 1"/>
                <a:gd name="T2" fmla="*/ 0 w 235"/>
                <a:gd name="T3" fmla="*/ 1 h 1"/>
                <a:gd name="T4" fmla="*/ 62 w 235"/>
                <a:gd name="T5" fmla="*/ 1 h 1"/>
                <a:gd name="T6" fmla="*/ 0 w 23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5" h="1">
                  <a:moveTo>
                    <a:pt x="0" y="0"/>
                  </a:moveTo>
                  <a:lnTo>
                    <a:pt x="1" y="1"/>
                  </a:lnTo>
                  <a:lnTo>
                    <a:pt x="235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42" name="Freeform 6324"/>
            <p:cNvSpPr>
              <a:spLocks/>
            </p:cNvSpPr>
            <p:nvPr/>
          </p:nvSpPr>
          <p:spPr bwMode="auto">
            <a:xfrm>
              <a:off x="3438" y="3021"/>
              <a:ext cx="62" cy="0"/>
            </a:xfrm>
            <a:custGeom>
              <a:avLst/>
              <a:gdLst>
                <a:gd name="T0" fmla="*/ 0 w 236"/>
                <a:gd name="T1" fmla="*/ 0 h 1"/>
                <a:gd name="T2" fmla="*/ 62 w 236"/>
                <a:gd name="T3" fmla="*/ 0 h 1"/>
                <a:gd name="T4" fmla="*/ 62 w 236"/>
                <a:gd name="T5" fmla="*/ 1 h 1"/>
                <a:gd name="T6" fmla="*/ 0 w 23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6" h="1">
                  <a:moveTo>
                    <a:pt x="0" y="0"/>
                  </a:moveTo>
                  <a:lnTo>
                    <a:pt x="236" y="0"/>
                  </a:lnTo>
                  <a:lnTo>
                    <a:pt x="235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43" name="Freeform 6325"/>
            <p:cNvSpPr>
              <a:spLocks/>
            </p:cNvSpPr>
            <p:nvPr/>
          </p:nvSpPr>
          <p:spPr bwMode="auto">
            <a:xfrm>
              <a:off x="3438" y="3021"/>
              <a:ext cx="62" cy="0"/>
            </a:xfrm>
            <a:custGeom>
              <a:avLst/>
              <a:gdLst>
                <a:gd name="T0" fmla="*/ 0 w 236"/>
                <a:gd name="T1" fmla="*/ 0 h 1"/>
                <a:gd name="T2" fmla="*/ 62 w 236"/>
                <a:gd name="T3" fmla="*/ 0 h 1"/>
                <a:gd name="T4" fmla="*/ 62 w 236"/>
                <a:gd name="T5" fmla="*/ 1 h 1"/>
                <a:gd name="T6" fmla="*/ 0 w 23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6" h="1">
                  <a:moveTo>
                    <a:pt x="0" y="0"/>
                  </a:moveTo>
                  <a:lnTo>
                    <a:pt x="236" y="0"/>
                  </a:lnTo>
                  <a:lnTo>
                    <a:pt x="235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44" name="Freeform 6326"/>
            <p:cNvSpPr>
              <a:spLocks/>
            </p:cNvSpPr>
            <p:nvPr/>
          </p:nvSpPr>
          <p:spPr bwMode="auto">
            <a:xfrm>
              <a:off x="3438" y="3021"/>
              <a:ext cx="60" cy="2"/>
            </a:xfrm>
            <a:custGeom>
              <a:avLst/>
              <a:gdLst>
                <a:gd name="T0" fmla="*/ 0 w 231"/>
                <a:gd name="T1" fmla="*/ 0 h 3"/>
                <a:gd name="T2" fmla="*/ 1 w 231"/>
                <a:gd name="T3" fmla="*/ 2 h 3"/>
                <a:gd name="T4" fmla="*/ 60 w 231"/>
                <a:gd name="T5" fmla="*/ 2 h 3"/>
                <a:gd name="T6" fmla="*/ 0 w 23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1" h="3">
                  <a:moveTo>
                    <a:pt x="0" y="0"/>
                  </a:moveTo>
                  <a:lnTo>
                    <a:pt x="2" y="3"/>
                  </a:lnTo>
                  <a:lnTo>
                    <a:pt x="23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45" name="Freeform 6327"/>
            <p:cNvSpPr>
              <a:spLocks/>
            </p:cNvSpPr>
            <p:nvPr/>
          </p:nvSpPr>
          <p:spPr bwMode="auto">
            <a:xfrm>
              <a:off x="3438" y="3021"/>
              <a:ext cx="60" cy="2"/>
            </a:xfrm>
            <a:custGeom>
              <a:avLst/>
              <a:gdLst>
                <a:gd name="T0" fmla="*/ 0 w 231"/>
                <a:gd name="T1" fmla="*/ 0 h 3"/>
                <a:gd name="T2" fmla="*/ 1 w 231"/>
                <a:gd name="T3" fmla="*/ 2 h 3"/>
                <a:gd name="T4" fmla="*/ 60 w 231"/>
                <a:gd name="T5" fmla="*/ 2 h 3"/>
                <a:gd name="T6" fmla="*/ 0 w 23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1" h="3">
                  <a:moveTo>
                    <a:pt x="0" y="0"/>
                  </a:moveTo>
                  <a:lnTo>
                    <a:pt x="2" y="3"/>
                  </a:lnTo>
                  <a:lnTo>
                    <a:pt x="231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46" name="Freeform 6328"/>
            <p:cNvSpPr>
              <a:spLocks/>
            </p:cNvSpPr>
            <p:nvPr/>
          </p:nvSpPr>
          <p:spPr bwMode="auto">
            <a:xfrm>
              <a:off x="3438" y="3021"/>
              <a:ext cx="62" cy="2"/>
            </a:xfrm>
            <a:custGeom>
              <a:avLst/>
              <a:gdLst>
                <a:gd name="T0" fmla="*/ 0 w 234"/>
                <a:gd name="T1" fmla="*/ 0 h 3"/>
                <a:gd name="T2" fmla="*/ 62 w 234"/>
                <a:gd name="T3" fmla="*/ 0 h 3"/>
                <a:gd name="T4" fmla="*/ 61 w 234"/>
                <a:gd name="T5" fmla="*/ 2 h 3"/>
                <a:gd name="T6" fmla="*/ 0 w 23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4" h="3">
                  <a:moveTo>
                    <a:pt x="0" y="0"/>
                  </a:moveTo>
                  <a:lnTo>
                    <a:pt x="234" y="0"/>
                  </a:lnTo>
                  <a:lnTo>
                    <a:pt x="23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47" name="Freeform 6329"/>
            <p:cNvSpPr>
              <a:spLocks/>
            </p:cNvSpPr>
            <p:nvPr/>
          </p:nvSpPr>
          <p:spPr bwMode="auto">
            <a:xfrm>
              <a:off x="3438" y="3021"/>
              <a:ext cx="62" cy="2"/>
            </a:xfrm>
            <a:custGeom>
              <a:avLst/>
              <a:gdLst>
                <a:gd name="T0" fmla="*/ 0 w 234"/>
                <a:gd name="T1" fmla="*/ 0 h 3"/>
                <a:gd name="T2" fmla="*/ 62 w 234"/>
                <a:gd name="T3" fmla="*/ 0 h 3"/>
                <a:gd name="T4" fmla="*/ 61 w 234"/>
                <a:gd name="T5" fmla="*/ 2 h 3"/>
                <a:gd name="T6" fmla="*/ 0 w 23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4" h="3">
                  <a:moveTo>
                    <a:pt x="0" y="0"/>
                  </a:moveTo>
                  <a:lnTo>
                    <a:pt x="234" y="0"/>
                  </a:lnTo>
                  <a:lnTo>
                    <a:pt x="231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48" name="Freeform 6330"/>
            <p:cNvSpPr>
              <a:spLocks/>
            </p:cNvSpPr>
            <p:nvPr/>
          </p:nvSpPr>
          <p:spPr bwMode="auto">
            <a:xfrm>
              <a:off x="3440" y="3023"/>
              <a:ext cx="58" cy="0"/>
            </a:xfrm>
            <a:custGeom>
              <a:avLst/>
              <a:gdLst>
                <a:gd name="T0" fmla="*/ 0 w 228"/>
                <a:gd name="T1" fmla="*/ 0 h 1"/>
                <a:gd name="T2" fmla="*/ 0 w 228"/>
                <a:gd name="T3" fmla="*/ 1 h 1"/>
                <a:gd name="T4" fmla="*/ 58 w 228"/>
                <a:gd name="T5" fmla="*/ 1 h 1"/>
                <a:gd name="T6" fmla="*/ 0 w 22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8" h="1">
                  <a:moveTo>
                    <a:pt x="0" y="0"/>
                  </a:moveTo>
                  <a:lnTo>
                    <a:pt x="1" y="1"/>
                  </a:lnTo>
                  <a:lnTo>
                    <a:pt x="22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49" name="Freeform 6331"/>
            <p:cNvSpPr>
              <a:spLocks/>
            </p:cNvSpPr>
            <p:nvPr/>
          </p:nvSpPr>
          <p:spPr bwMode="auto">
            <a:xfrm>
              <a:off x="3440" y="3023"/>
              <a:ext cx="58" cy="0"/>
            </a:xfrm>
            <a:custGeom>
              <a:avLst/>
              <a:gdLst>
                <a:gd name="T0" fmla="*/ 0 w 228"/>
                <a:gd name="T1" fmla="*/ 0 h 1"/>
                <a:gd name="T2" fmla="*/ 0 w 228"/>
                <a:gd name="T3" fmla="*/ 1 h 1"/>
                <a:gd name="T4" fmla="*/ 58 w 228"/>
                <a:gd name="T5" fmla="*/ 1 h 1"/>
                <a:gd name="T6" fmla="*/ 0 w 22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8" h="1">
                  <a:moveTo>
                    <a:pt x="0" y="0"/>
                  </a:moveTo>
                  <a:lnTo>
                    <a:pt x="1" y="1"/>
                  </a:lnTo>
                  <a:lnTo>
                    <a:pt x="228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50" name="Freeform 6332"/>
            <p:cNvSpPr>
              <a:spLocks/>
            </p:cNvSpPr>
            <p:nvPr/>
          </p:nvSpPr>
          <p:spPr bwMode="auto">
            <a:xfrm>
              <a:off x="3440" y="3023"/>
              <a:ext cx="58" cy="0"/>
            </a:xfrm>
            <a:custGeom>
              <a:avLst/>
              <a:gdLst>
                <a:gd name="T0" fmla="*/ 0 w 229"/>
                <a:gd name="T1" fmla="*/ 0 h 1"/>
                <a:gd name="T2" fmla="*/ 58 w 229"/>
                <a:gd name="T3" fmla="*/ 0 h 1"/>
                <a:gd name="T4" fmla="*/ 58 w 229"/>
                <a:gd name="T5" fmla="*/ 1 h 1"/>
                <a:gd name="T6" fmla="*/ 0 w 22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9" h="1">
                  <a:moveTo>
                    <a:pt x="0" y="0"/>
                  </a:moveTo>
                  <a:lnTo>
                    <a:pt x="229" y="0"/>
                  </a:lnTo>
                  <a:lnTo>
                    <a:pt x="22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51" name="Freeform 6333"/>
            <p:cNvSpPr>
              <a:spLocks/>
            </p:cNvSpPr>
            <p:nvPr/>
          </p:nvSpPr>
          <p:spPr bwMode="auto">
            <a:xfrm>
              <a:off x="3440" y="3023"/>
              <a:ext cx="58" cy="0"/>
            </a:xfrm>
            <a:custGeom>
              <a:avLst/>
              <a:gdLst>
                <a:gd name="T0" fmla="*/ 0 w 229"/>
                <a:gd name="T1" fmla="*/ 0 h 1"/>
                <a:gd name="T2" fmla="*/ 58 w 229"/>
                <a:gd name="T3" fmla="*/ 0 h 1"/>
                <a:gd name="T4" fmla="*/ 58 w 229"/>
                <a:gd name="T5" fmla="*/ 1 h 1"/>
                <a:gd name="T6" fmla="*/ 0 w 22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9" h="1">
                  <a:moveTo>
                    <a:pt x="0" y="0"/>
                  </a:moveTo>
                  <a:lnTo>
                    <a:pt x="229" y="0"/>
                  </a:lnTo>
                  <a:lnTo>
                    <a:pt x="228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52" name="Freeform 6334"/>
            <p:cNvSpPr>
              <a:spLocks/>
            </p:cNvSpPr>
            <p:nvPr/>
          </p:nvSpPr>
          <p:spPr bwMode="auto">
            <a:xfrm>
              <a:off x="3440" y="3023"/>
              <a:ext cx="58" cy="0"/>
            </a:xfrm>
            <a:custGeom>
              <a:avLst/>
              <a:gdLst>
                <a:gd name="T0" fmla="*/ 0 w 224"/>
                <a:gd name="T1" fmla="*/ 0 h 3"/>
                <a:gd name="T2" fmla="*/ 1 w 224"/>
                <a:gd name="T3" fmla="*/ 1 h 3"/>
                <a:gd name="T4" fmla="*/ 58 w 224"/>
                <a:gd name="T5" fmla="*/ 1 h 3"/>
                <a:gd name="T6" fmla="*/ 0 w 22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4" h="3">
                  <a:moveTo>
                    <a:pt x="0" y="0"/>
                  </a:moveTo>
                  <a:lnTo>
                    <a:pt x="3" y="3"/>
                  </a:lnTo>
                  <a:lnTo>
                    <a:pt x="22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53" name="Freeform 6335"/>
            <p:cNvSpPr>
              <a:spLocks/>
            </p:cNvSpPr>
            <p:nvPr/>
          </p:nvSpPr>
          <p:spPr bwMode="auto">
            <a:xfrm>
              <a:off x="3440" y="3023"/>
              <a:ext cx="58" cy="0"/>
            </a:xfrm>
            <a:custGeom>
              <a:avLst/>
              <a:gdLst>
                <a:gd name="T0" fmla="*/ 0 w 224"/>
                <a:gd name="T1" fmla="*/ 0 h 3"/>
                <a:gd name="T2" fmla="*/ 1 w 224"/>
                <a:gd name="T3" fmla="*/ 1 h 3"/>
                <a:gd name="T4" fmla="*/ 58 w 224"/>
                <a:gd name="T5" fmla="*/ 1 h 3"/>
                <a:gd name="T6" fmla="*/ 0 w 22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4" h="3">
                  <a:moveTo>
                    <a:pt x="0" y="0"/>
                  </a:moveTo>
                  <a:lnTo>
                    <a:pt x="3" y="3"/>
                  </a:lnTo>
                  <a:lnTo>
                    <a:pt x="22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54" name="Freeform 6336"/>
            <p:cNvSpPr>
              <a:spLocks/>
            </p:cNvSpPr>
            <p:nvPr/>
          </p:nvSpPr>
          <p:spPr bwMode="auto">
            <a:xfrm>
              <a:off x="3440" y="3023"/>
              <a:ext cx="58" cy="0"/>
            </a:xfrm>
            <a:custGeom>
              <a:avLst/>
              <a:gdLst>
                <a:gd name="T0" fmla="*/ 0 w 227"/>
                <a:gd name="T1" fmla="*/ 0 h 3"/>
                <a:gd name="T2" fmla="*/ 58 w 227"/>
                <a:gd name="T3" fmla="*/ 0 h 3"/>
                <a:gd name="T4" fmla="*/ 57 w 227"/>
                <a:gd name="T5" fmla="*/ 1 h 3"/>
                <a:gd name="T6" fmla="*/ 0 w 22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7" h="3">
                  <a:moveTo>
                    <a:pt x="0" y="0"/>
                  </a:moveTo>
                  <a:lnTo>
                    <a:pt x="227" y="0"/>
                  </a:lnTo>
                  <a:lnTo>
                    <a:pt x="22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55" name="Freeform 6337"/>
            <p:cNvSpPr>
              <a:spLocks/>
            </p:cNvSpPr>
            <p:nvPr/>
          </p:nvSpPr>
          <p:spPr bwMode="auto">
            <a:xfrm>
              <a:off x="3440" y="3023"/>
              <a:ext cx="58" cy="0"/>
            </a:xfrm>
            <a:custGeom>
              <a:avLst/>
              <a:gdLst>
                <a:gd name="T0" fmla="*/ 0 w 227"/>
                <a:gd name="T1" fmla="*/ 0 h 3"/>
                <a:gd name="T2" fmla="*/ 58 w 227"/>
                <a:gd name="T3" fmla="*/ 0 h 3"/>
                <a:gd name="T4" fmla="*/ 57 w 227"/>
                <a:gd name="T5" fmla="*/ 1 h 3"/>
                <a:gd name="T6" fmla="*/ 0 w 22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7" h="3">
                  <a:moveTo>
                    <a:pt x="0" y="0"/>
                  </a:moveTo>
                  <a:lnTo>
                    <a:pt x="227" y="0"/>
                  </a:lnTo>
                  <a:lnTo>
                    <a:pt x="22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56" name="Freeform 6338"/>
            <p:cNvSpPr>
              <a:spLocks/>
            </p:cNvSpPr>
            <p:nvPr/>
          </p:nvSpPr>
          <p:spPr bwMode="auto">
            <a:xfrm>
              <a:off x="3440" y="3023"/>
              <a:ext cx="58" cy="0"/>
            </a:xfrm>
            <a:custGeom>
              <a:avLst/>
              <a:gdLst>
                <a:gd name="T0" fmla="*/ 0 w 220"/>
                <a:gd name="T1" fmla="*/ 0 h 1"/>
                <a:gd name="T2" fmla="*/ 0 w 220"/>
                <a:gd name="T3" fmla="*/ 1 h 1"/>
                <a:gd name="T4" fmla="*/ 58 w 220"/>
                <a:gd name="T5" fmla="*/ 1 h 1"/>
                <a:gd name="T6" fmla="*/ 0 w 22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0" h="1">
                  <a:moveTo>
                    <a:pt x="0" y="0"/>
                  </a:moveTo>
                  <a:lnTo>
                    <a:pt x="0" y="1"/>
                  </a:lnTo>
                  <a:lnTo>
                    <a:pt x="22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57" name="Freeform 6339"/>
            <p:cNvSpPr>
              <a:spLocks/>
            </p:cNvSpPr>
            <p:nvPr/>
          </p:nvSpPr>
          <p:spPr bwMode="auto">
            <a:xfrm>
              <a:off x="3440" y="3023"/>
              <a:ext cx="58" cy="0"/>
            </a:xfrm>
            <a:custGeom>
              <a:avLst/>
              <a:gdLst>
                <a:gd name="T0" fmla="*/ 0 w 220"/>
                <a:gd name="T1" fmla="*/ 0 h 1"/>
                <a:gd name="T2" fmla="*/ 0 w 220"/>
                <a:gd name="T3" fmla="*/ 1 h 1"/>
                <a:gd name="T4" fmla="*/ 58 w 220"/>
                <a:gd name="T5" fmla="*/ 1 h 1"/>
                <a:gd name="T6" fmla="*/ 0 w 22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0" h="1">
                  <a:moveTo>
                    <a:pt x="0" y="0"/>
                  </a:moveTo>
                  <a:lnTo>
                    <a:pt x="0" y="1"/>
                  </a:lnTo>
                  <a:lnTo>
                    <a:pt x="220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58" name="Freeform 6340"/>
            <p:cNvSpPr>
              <a:spLocks/>
            </p:cNvSpPr>
            <p:nvPr/>
          </p:nvSpPr>
          <p:spPr bwMode="auto">
            <a:xfrm>
              <a:off x="3440" y="3023"/>
              <a:ext cx="58" cy="0"/>
            </a:xfrm>
            <a:custGeom>
              <a:avLst/>
              <a:gdLst>
                <a:gd name="T0" fmla="*/ 0 w 221"/>
                <a:gd name="T1" fmla="*/ 0 h 1"/>
                <a:gd name="T2" fmla="*/ 58 w 221"/>
                <a:gd name="T3" fmla="*/ 0 h 1"/>
                <a:gd name="T4" fmla="*/ 58 w 221"/>
                <a:gd name="T5" fmla="*/ 1 h 1"/>
                <a:gd name="T6" fmla="*/ 0 w 22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1" h="1">
                  <a:moveTo>
                    <a:pt x="0" y="0"/>
                  </a:moveTo>
                  <a:lnTo>
                    <a:pt x="221" y="0"/>
                  </a:lnTo>
                  <a:lnTo>
                    <a:pt x="22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59" name="Freeform 6341"/>
            <p:cNvSpPr>
              <a:spLocks/>
            </p:cNvSpPr>
            <p:nvPr/>
          </p:nvSpPr>
          <p:spPr bwMode="auto">
            <a:xfrm>
              <a:off x="3440" y="3023"/>
              <a:ext cx="58" cy="0"/>
            </a:xfrm>
            <a:custGeom>
              <a:avLst/>
              <a:gdLst>
                <a:gd name="T0" fmla="*/ 0 w 221"/>
                <a:gd name="T1" fmla="*/ 0 h 1"/>
                <a:gd name="T2" fmla="*/ 58 w 221"/>
                <a:gd name="T3" fmla="*/ 0 h 1"/>
                <a:gd name="T4" fmla="*/ 58 w 221"/>
                <a:gd name="T5" fmla="*/ 1 h 1"/>
                <a:gd name="T6" fmla="*/ 0 w 22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1" h="1">
                  <a:moveTo>
                    <a:pt x="0" y="0"/>
                  </a:moveTo>
                  <a:lnTo>
                    <a:pt x="221" y="0"/>
                  </a:lnTo>
                  <a:lnTo>
                    <a:pt x="220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60" name="Freeform 6342"/>
            <p:cNvSpPr>
              <a:spLocks/>
            </p:cNvSpPr>
            <p:nvPr/>
          </p:nvSpPr>
          <p:spPr bwMode="auto">
            <a:xfrm>
              <a:off x="3440" y="3023"/>
              <a:ext cx="57" cy="2"/>
            </a:xfrm>
            <a:custGeom>
              <a:avLst/>
              <a:gdLst>
                <a:gd name="T0" fmla="*/ 0 w 218"/>
                <a:gd name="T1" fmla="*/ 0 h 3"/>
                <a:gd name="T2" fmla="*/ 1 w 218"/>
                <a:gd name="T3" fmla="*/ 2 h 3"/>
                <a:gd name="T4" fmla="*/ 57 w 218"/>
                <a:gd name="T5" fmla="*/ 2 h 3"/>
                <a:gd name="T6" fmla="*/ 0 w 21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8" h="3">
                  <a:moveTo>
                    <a:pt x="0" y="0"/>
                  </a:moveTo>
                  <a:lnTo>
                    <a:pt x="3" y="3"/>
                  </a:lnTo>
                  <a:lnTo>
                    <a:pt x="21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61" name="Freeform 6343"/>
            <p:cNvSpPr>
              <a:spLocks/>
            </p:cNvSpPr>
            <p:nvPr/>
          </p:nvSpPr>
          <p:spPr bwMode="auto">
            <a:xfrm>
              <a:off x="3440" y="3023"/>
              <a:ext cx="57" cy="2"/>
            </a:xfrm>
            <a:custGeom>
              <a:avLst/>
              <a:gdLst>
                <a:gd name="T0" fmla="*/ 0 w 218"/>
                <a:gd name="T1" fmla="*/ 0 h 3"/>
                <a:gd name="T2" fmla="*/ 1 w 218"/>
                <a:gd name="T3" fmla="*/ 2 h 3"/>
                <a:gd name="T4" fmla="*/ 57 w 218"/>
                <a:gd name="T5" fmla="*/ 2 h 3"/>
                <a:gd name="T6" fmla="*/ 0 w 21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8" h="3">
                  <a:moveTo>
                    <a:pt x="0" y="0"/>
                  </a:moveTo>
                  <a:lnTo>
                    <a:pt x="3" y="3"/>
                  </a:lnTo>
                  <a:lnTo>
                    <a:pt x="218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62" name="Freeform 6344"/>
            <p:cNvSpPr>
              <a:spLocks/>
            </p:cNvSpPr>
            <p:nvPr/>
          </p:nvSpPr>
          <p:spPr bwMode="auto">
            <a:xfrm>
              <a:off x="3440" y="3023"/>
              <a:ext cx="58" cy="2"/>
            </a:xfrm>
            <a:custGeom>
              <a:avLst/>
              <a:gdLst>
                <a:gd name="T0" fmla="*/ 0 w 220"/>
                <a:gd name="T1" fmla="*/ 0 h 3"/>
                <a:gd name="T2" fmla="*/ 58 w 220"/>
                <a:gd name="T3" fmla="*/ 0 h 3"/>
                <a:gd name="T4" fmla="*/ 57 w 220"/>
                <a:gd name="T5" fmla="*/ 2 h 3"/>
                <a:gd name="T6" fmla="*/ 0 w 22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0" h="3">
                  <a:moveTo>
                    <a:pt x="0" y="0"/>
                  </a:moveTo>
                  <a:lnTo>
                    <a:pt x="220" y="0"/>
                  </a:lnTo>
                  <a:lnTo>
                    <a:pt x="21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63" name="Freeform 6345"/>
            <p:cNvSpPr>
              <a:spLocks/>
            </p:cNvSpPr>
            <p:nvPr/>
          </p:nvSpPr>
          <p:spPr bwMode="auto">
            <a:xfrm>
              <a:off x="3440" y="3023"/>
              <a:ext cx="58" cy="2"/>
            </a:xfrm>
            <a:custGeom>
              <a:avLst/>
              <a:gdLst>
                <a:gd name="T0" fmla="*/ 0 w 220"/>
                <a:gd name="T1" fmla="*/ 0 h 3"/>
                <a:gd name="T2" fmla="*/ 58 w 220"/>
                <a:gd name="T3" fmla="*/ 0 h 3"/>
                <a:gd name="T4" fmla="*/ 57 w 220"/>
                <a:gd name="T5" fmla="*/ 2 h 3"/>
                <a:gd name="T6" fmla="*/ 0 w 22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0" h="3">
                  <a:moveTo>
                    <a:pt x="0" y="0"/>
                  </a:moveTo>
                  <a:lnTo>
                    <a:pt x="220" y="0"/>
                  </a:lnTo>
                  <a:lnTo>
                    <a:pt x="218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64" name="Freeform 6346"/>
            <p:cNvSpPr>
              <a:spLocks/>
            </p:cNvSpPr>
            <p:nvPr/>
          </p:nvSpPr>
          <p:spPr bwMode="auto">
            <a:xfrm>
              <a:off x="3442" y="3025"/>
              <a:ext cx="55" cy="0"/>
            </a:xfrm>
            <a:custGeom>
              <a:avLst/>
              <a:gdLst>
                <a:gd name="T0" fmla="*/ 0 w 214"/>
                <a:gd name="T1" fmla="*/ 0 h 1"/>
                <a:gd name="T2" fmla="*/ 0 w 214"/>
                <a:gd name="T3" fmla="*/ 1 h 1"/>
                <a:gd name="T4" fmla="*/ 55 w 214"/>
                <a:gd name="T5" fmla="*/ 1 h 1"/>
                <a:gd name="T6" fmla="*/ 0 w 21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4" h="1">
                  <a:moveTo>
                    <a:pt x="0" y="0"/>
                  </a:moveTo>
                  <a:lnTo>
                    <a:pt x="0" y="1"/>
                  </a:lnTo>
                  <a:lnTo>
                    <a:pt x="21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65" name="Freeform 6347"/>
            <p:cNvSpPr>
              <a:spLocks/>
            </p:cNvSpPr>
            <p:nvPr/>
          </p:nvSpPr>
          <p:spPr bwMode="auto">
            <a:xfrm>
              <a:off x="3442" y="3025"/>
              <a:ext cx="55" cy="0"/>
            </a:xfrm>
            <a:custGeom>
              <a:avLst/>
              <a:gdLst>
                <a:gd name="T0" fmla="*/ 0 w 214"/>
                <a:gd name="T1" fmla="*/ 0 h 1"/>
                <a:gd name="T2" fmla="*/ 0 w 214"/>
                <a:gd name="T3" fmla="*/ 1 h 1"/>
                <a:gd name="T4" fmla="*/ 55 w 214"/>
                <a:gd name="T5" fmla="*/ 1 h 1"/>
                <a:gd name="T6" fmla="*/ 0 w 21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4" h="1">
                  <a:moveTo>
                    <a:pt x="0" y="0"/>
                  </a:moveTo>
                  <a:lnTo>
                    <a:pt x="0" y="1"/>
                  </a:lnTo>
                  <a:lnTo>
                    <a:pt x="214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66" name="Freeform 6348"/>
            <p:cNvSpPr>
              <a:spLocks/>
            </p:cNvSpPr>
            <p:nvPr/>
          </p:nvSpPr>
          <p:spPr bwMode="auto">
            <a:xfrm>
              <a:off x="3442" y="3025"/>
              <a:ext cx="55" cy="0"/>
            </a:xfrm>
            <a:custGeom>
              <a:avLst/>
              <a:gdLst>
                <a:gd name="T0" fmla="*/ 0 w 215"/>
                <a:gd name="T1" fmla="*/ 0 h 1"/>
                <a:gd name="T2" fmla="*/ 55 w 215"/>
                <a:gd name="T3" fmla="*/ 0 h 1"/>
                <a:gd name="T4" fmla="*/ 55 w 215"/>
                <a:gd name="T5" fmla="*/ 1 h 1"/>
                <a:gd name="T6" fmla="*/ 0 w 21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5" h="1">
                  <a:moveTo>
                    <a:pt x="0" y="0"/>
                  </a:moveTo>
                  <a:lnTo>
                    <a:pt x="215" y="0"/>
                  </a:lnTo>
                  <a:lnTo>
                    <a:pt x="21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67" name="Freeform 6349"/>
            <p:cNvSpPr>
              <a:spLocks/>
            </p:cNvSpPr>
            <p:nvPr/>
          </p:nvSpPr>
          <p:spPr bwMode="auto">
            <a:xfrm>
              <a:off x="3442" y="3025"/>
              <a:ext cx="55" cy="0"/>
            </a:xfrm>
            <a:custGeom>
              <a:avLst/>
              <a:gdLst>
                <a:gd name="T0" fmla="*/ 0 w 215"/>
                <a:gd name="T1" fmla="*/ 0 h 1"/>
                <a:gd name="T2" fmla="*/ 55 w 215"/>
                <a:gd name="T3" fmla="*/ 0 h 1"/>
                <a:gd name="T4" fmla="*/ 55 w 215"/>
                <a:gd name="T5" fmla="*/ 1 h 1"/>
                <a:gd name="T6" fmla="*/ 0 w 21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5" h="1">
                  <a:moveTo>
                    <a:pt x="0" y="0"/>
                  </a:moveTo>
                  <a:lnTo>
                    <a:pt x="215" y="0"/>
                  </a:lnTo>
                  <a:lnTo>
                    <a:pt x="214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68" name="Freeform 6350"/>
            <p:cNvSpPr>
              <a:spLocks/>
            </p:cNvSpPr>
            <p:nvPr/>
          </p:nvSpPr>
          <p:spPr bwMode="auto">
            <a:xfrm>
              <a:off x="3442" y="3025"/>
              <a:ext cx="55" cy="2"/>
            </a:xfrm>
            <a:custGeom>
              <a:avLst/>
              <a:gdLst>
                <a:gd name="T0" fmla="*/ 0 w 210"/>
                <a:gd name="T1" fmla="*/ 0 h 5"/>
                <a:gd name="T2" fmla="*/ 1 w 210"/>
                <a:gd name="T3" fmla="*/ 2 h 5"/>
                <a:gd name="T4" fmla="*/ 55 w 210"/>
                <a:gd name="T5" fmla="*/ 2 h 5"/>
                <a:gd name="T6" fmla="*/ 0 w 21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0" h="5">
                  <a:moveTo>
                    <a:pt x="0" y="0"/>
                  </a:moveTo>
                  <a:lnTo>
                    <a:pt x="2" y="5"/>
                  </a:lnTo>
                  <a:lnTo>
                    <a:pt x="21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69" name="Freeform 6351"/>
            <p:cNvSpPr>
              <a:spLocks/>
            </p:cNvSpPr>
            <p:nvPr/>
          </p:nvSpPr>
          <p:spPr bwMode="auto">
            <a:xfrm>
              <a:off x="3442" y="3025"/>
              <a:ext cx="55" cy="2"/>
            </a:xfrm>
            <a:custGeom>
              <a:avLst/>
              <a:gdLst>
                <a:gd name="T0" fmla="*/ 0 w 210"/>
                <a:gd name="T1" fmla="*/ 0 h 5"/>
                <a:gd name="T2" fmla="*/ 1 w 210"/>
                <a:gd name="T3" fmla="*/ 2 h 5"/>
                <a:gd name="T4" fmla="*/ 55 w 210"/>
                <a:gd name="T5" fmla="*/ 2 h 5"/>
                <a:gd name="T6" fmla="*/ 0 w 21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0" h="5">
                  <a:moveTo>
                    <a:pt x="0" y="0"/>
                  </a:moveTo>
                  <a:lnTo>
                    <a:pt x="2" y="5"/>
                  </a:lnTo>
                  <a:lnTo>
                    <a:pt x="210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70" name="Freeform 6352"/>
            <p:cNvSpPr>
              <a:spLocks/>
            </p:cNvSpPr>
            <p:nvPr/>
          </p:nvSpPr>
          <p:spPr bwMode="auto">
            <a:xfrm>
              <a:off x="3442" y="3025"/>
              <a:ext cx="55" cy="2"/>
            </a:xfrm>
            <a:custGeom>
              <a:avLst/>
              <a:gdLst>
                <a:gd name="T0" fmla="*/ 0 w 214"/>
                <a:gd name="T1" fmla="*/ 0 h 5"/>
                <a:gd name="T2" fmla="*/ 55 w 214"/>
                <a:gd name="T3" fmla="*/ 0 h 5"/>
                <a:gd name="T4" fmla="*/ 54 w 214"/>
                <a:gd name="T5" fmla="*/ 2 h 5"/>
                <a:gd name="T6" fmla="*/ 0 w 21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4" h="5">
                  <a:moveTo>
                    <a:pt x="0" y="0"/>
                  </a:moveTo>
                  <a:lnTo>
                    <a:pt x="214" y="0"/>
                  </a:lnTo>
                  <a:lnTo>
                    <a:pt x="21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71" name="Freeform 6353"/>
            <p:cNvSpPr>
              <a:spLocks/>
            </p:cNvSpPr>
            <p:nvPr/>
          </p:nvSpPr>
          <p:spPr bwMode="auto">
            <a:xfrm>
              <a:off x="3442" y="3025"/>
              <a:ext cx="55" cy="2"/>
            </a:xfrm>
            <a:custGeom>
              <a:avLst/>
              <a:gdLst>
                <a:gd name="T0" fmla="*/ 0 w 214"/>
                <a:gd name="T1" fmla="*/ 0 h 5"/>
                <a:gd name="T2" fmla="*/ 55 w 214"/>
                <a:gd name="T3" fmla="*/ 0 h 5"/>
                <a:gd name="T4" fmla="*/ 54 w 214"/>
                <a:gd name="T5" fmla="*/ 2 h 5"/>
                <a:gd name="T6" fmla="*/ 0 w 21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4" h="5">
                  <a:moveTo>
                    <a:pt x="0" y="0"/>
                  </a:moveTo>
                  <a:lnTo>
                    <a:pt x="214" y="0"/>
                  </a:lnTo>
                  <a:lnTo>
                    <a:pt x="210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72" name="Freeform 6354"/>
            <p:cNvSpPr>
              <a:spLocks/>
            </p:cNvSpPr>
            <p:nvPr/>
          </p:nvSpPr>
          <p:spPr bwMode="auto">
            <a:xfrm>
              <a:off x="3442" y="3027"/>
              <a:ext cx="55" cy="0"/>
            </a:xfrm>
            <a:custGeom>
              <a:avLst/>
              <a:gdLst>
                <a:gd name="T0" fmla="*/ 0 w 208"/>
                <a:gd name="T1" fmla="*/ 0 h 1"/>
                <a:gd name="T2" fmla="*/ 1 w 208"/>
                <a:gd name="T3" fmla="*/ 1 h 1"/>
                <a:gd name="T4" fmla="*/ 55 w 208"/>
                <a:gd name="T5" fmla="*/ 1 h 1"/>
                <a:gd name="T6" fmla="*/ 0 w 20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8" h="1">
                  <a:moveTo>
                    <a:pt x="0" y="0"/>
                  </a:moveTo>
                  <a:lnTo>
                    <a:pt x="2" y="1"/>
                  </a:lnTo>
                  <a:lnTo>
                    <a:pt x="20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73" name="Freeform 6355"/>
            <p:cNvSpPr>
              <a:spLocks/>
            </p:cNvSpPr>
            <p:nvPr/>
          </p:nvSpPr>
          <p:spPr bwMode="auto">
            <a:xfrm>
              <a:off x="3442" y="3027"/>
              <a:ext cx="55" cy="0"/>
            </a:xfrm>
            <a:custGeom>
              <a:avLst/>
              <a:gdLst>
                <a:gd name="T0" fmla="*/ 0 w 208"/>
                <a:gd name="T1" fmla="*/ 0 h 1"/>
                <a:gd name="T2" fmla="*/ 1 w 208"/>
                <a:gd name="T3" fmla="*/ 1 h 1"/>
                <a:gd name="T4" fmla="*/ 55 w 208"/>
                <a:gd name="T5" fmla="*/ 1 h 1"/>
                <a:gd name="T6" fmla="*/ 0 w 20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8" h="1">
                  <a:moveTo>
                    <a:pt x="0" y="0"/>
                  </a:moveTo>
                  <a:lnTo>
                    <a:pt x="2" y="1"/>
                  </a:lnTo>
                  <a:lnTo>
                    <a:pt x="208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74" name="Freeform 6356"/>
            <p:cNvSpPr>
              <a:spLocks/>
            </p:cNvSpPr>
            <p:nvPr/>
          </p:nvSpPr>
          <p:spPr bwMode="auto">
            <a:xfrm>
              <a:off x="3442" y="3027"/>
              <a:ext cx="55" cy="0"/>
            </a:xfrm>
            <a:custGeom>
              <a:avLst/>
              <a:gdLst>
                <a:gd name="T0" fmla="*/ 0 w 208"/>
                <a:gd name="T1" fmla="*/ 0 h 1"/>
                <a:gd name="T2" fmla="*/ 55 w 208"/>
                <a:gd name="T3" fmla="*/ 0 h 1"/>
                <a:gd name="T4" fmla="*/ 55 w 208"/>
                <a:gd name="T5" fmla="*/ 1 h 1"/>
                <a:gd name="T6" fmla="*/ 0 w 20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8" h="1">
                  <a:moveTo>
                    <a:pt x="0" y="0"/>
                  </a:moveTo>
                  <a:lnTo>
                    <a:pt x="208" y="0"/>
                  </a:lnTo>
                  <a:lnTo>
                    <a:pt x="20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75" name="Freeform 6357"/>
            <p:cNvSpPr>
              <a:spLocks/>
            </p:cNvSpPr>
            <p:nvPr/>
          </p:nvSpPr>
          <p:spPr bwMode="auto">
            <a:xfrm>
              <a:off x="3442" y="3027"/>
              <a:ext cx="55" cy="0"/>
            </a:xfrm>
            <a:custGeom>
              <a:avLst/>
              <a:gdLst>
                <a:gd name="T0" fmla="*/ 0 w 208"/>
                <a:gd name="T1" fmla="*/ 0 h 1"/>
                <a:gd name="T2" fmla="*/ 55 w 208"/>
                <a:gd name="T3" fmla="*/ 0 h 1"/>
                <a:gd name="T4" fmla="*/ 55 w 208"/>
                <a:gd name="T5" fmla="*/ 1 h 1"/>
                <a:gd name="T6" fmla="*/ 0 w 20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8" h="1">
                  <a:moveTo>
                    <a:pt x="0" y="0"/>
                  </a:moveTo>
                  <a:lnTo>
                    <a:pt x="208" y="0"/>
                  </a:lnTo>
                  <a:lnTo>
                    <a:pt x="208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76" name="Freeform 6358"/>
            <p:cNvSpPr>
              <a:spLocks/>
            </p:cNvSpPr>
            <p:nvPr/>
          </p:nvSpPr>
          <p:spPr bwMode="auto">
            <a:xfrm>
              <a:off x="3442" y="3027"/>
              <a:ext cx="53" cy="0"/>
            </a:xfrm>
            <a:custGeom>
              <a:avLst/>
              <a:gdLst>
                <a:gd name="T0" fmla="*/ 0 w 203"/>
                <a:gd name="T1" fmla="*/ 0 h 3"/>
                <a:gd name="T2" fmla="*/ 1 w 203"/>
                <a:gd name="T3" fmla="*/ 1 h 3"/>
                <a:gd name="T4" fmla="*/ 53 w 203"/>
                <a:gd name="T5" fmla="*/ 1 h 3"/>
                <a:gd name="T6" fmla="*/ 0 w 20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3" h="3">
                  <a:moveTo>
                    <a:pt x="0" y="0"/>
                  </a:moveTo>
                  <a:lnTo>
                    <a:pt x="2" y="3"/>
                  </a:lnTo>
                  <a:lnTo>
                    <a:pt x="20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77" name="Freeform 6359"/>
            <p:cNvSpPr>
              <a:spLocks/>
            </p:cNvSpPr>
            <p:nvPr/>
          </p:nvSpPr>
          <p:spPr bwMode="auto">
            <a:xfrm>
              <a:off x="3442" y="3027"/>
              <a:ext cx="53" cy="0"/>
            </a:xfrm>
            <a:custGeom>
              <a:avLst/>
              <a:gdLst>
                <a:gd name="T0" fmla="*/ 0 w 203"/>
                <a:gd name="T1" fmla="*/ 0 h 3"/>
                <a:gd name="T2" fmla="*/ 1 w 203"/>
                <a:gd name="T3" fmla="*/ 1 h 3"/>
                <a:gd name="T4" fmla="*/ 53 w 203"/>
                <a:gd name="T5" fmla="*/ 1 h 3"/>
                <a:gd name="T6" fmla="*/ 0 w 20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3" h="3">
                  <a:moveTo>
                    <a:pt x="0" y="0"/>
                  </a:moveTo>
                  <a:lnTo>
                    <a:pt x="2" y="3"/>
                  </a:lnTo>
                  <a:lnTo>
                    <a:pt x="203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78" name="Freeform 6360"/>
            <p:cNvSpPr>
              <a:spLocks/>
            </p:cNvSpPr>
            <p:nvPr/>
          </p:nvSpPr>
          <p:spPr bwMode="auto">
            <a:xfrm>
              <a:off x="3442" y="3027"/>
              <a:ext cx="55" cy="0"/>
            </a:xfrm>
            <a:custGeom>
              <a:avLst/>
              <a:gdLst>
                <a:gd name="T0" fmla="*/ 0 w 206"/>
                <a:gd name="T1" fmla="*/ 0 h 3"/>
                <a:gd name="T2" fmla="*/ 55 w 206"/>
                <a:gd name="T3" fmla="*/ 0 h 3"/>
                <a:gd name="T4" fmla="*/ 54 w 206"/>
                <a:gd name="T5" fmla="*/ 1 h 3"/>
                <a:gd name="T6" fmla="*/ 0 w 20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6" h="3">
                  <a:moveTo>
                    <a:pt x="0" y="0"/>
                  </a:moveTo>
                  <a:lnTo>
                    <a:pt x="206" y="0"/>
                  </a:lnTo>
                  <a:lnTo>
                    <a:pt x="20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79" name="Freeform 6361"/>
            <p:cNvSpPr>
              <a:spLocks/>
            </p:cNvSpPr>
            <p:nvPr/>
          </p:nvSpPr>
          <p:spPr bwMode="auto">
            <a:xfrm>
              <a:off x="3442" y="3027"/>
              <a:ext cx="55" cy="0"/>
            </a:xfrm>
            <a:custGeom>
              <a:avLst/>
              <a:gdLst>
                <a:gd name="T0" fmla="*/ 0 w 206"/>
                <a:gd name="T1" fmla="*/ 0 h 3"/>
                <a:gd name="T2" fmla="*/ 55 w 206"/>
                <a:gd name="T3" fmla="*/ 0 h 3"/>
                <a:gd name="T4" fmla="*/ 54 w 206"/>
                <a:gd name="T5" fmla="*/ 1 h 3"/>
                <a:gd name="T6" fmla="*/ 0 w 20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6" h="3">
                  <a:moveTo>
                    <a:pt x="0" y="0"/>
                  </a:moveTo>
                  <a:lnTo>
                    <a:pt x="206" y="0"/>
                  </a:lnTo>
                  <a:lnTo>
                    <a:pt x="203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80" name="Freeform 6362"/>
            <p:cNvSpPr>
              <a:spLocks/>
            </p:cNvSpPr>
            <p:nvPr/>
          </p:nvSpPr>
          <p:spPr bwMode="auto">
            <a:xfrm>
              <a:off x="3444" y="3027"/>
              <a:ext cx="51" cy="0"/>
            </a:xfrm>
            <a:custGeom>
              <a:avLst/>
              <a:gdLst>
                <a:gd name="T0" fmla="*/ 0 w 200"/>
                <a:gd name="T1" fmla="*/ 0 h 1"/>
                <a:gd name="T2" fmla="*/ 0 w 200"/>
                <a:gd name="T3" fmla="*/ 1 h 1"/>
                <a:gd name="T4" fmla="*/ 51 w 200"/>
                <a:gd name="T5" fmla="*/ 1 h 1"/>
                <a:gd name="T6" fmla="*/ 0 w 20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0" h="1">
                  <a:moveTo>
                    <a:pt x="0" y="0"/>
                  </a:moveTo>
                  <a:lnTo>
                    <a:pt x="0" y="1"/>
                  </a:lnTo>
                  <a:lnTo>
                    <a:pt x="20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81" name="Freeform 6363"/>
            <p:cNvSpPr>
              <a:spLocks/>
            </p:cNvSpPr>
            <p:nvPr/>
          </p:nvSpPr>
          <p:spPr bwMode="auto">
            <a:xfrm>
              <a:off x="3444" y="3027"/>
              <a:ext cx="51" cy="0"/>
            </a:xfrm>
            <a:custGeom>
              <a:avLst/>
              <a:gdLst>
                <a:gd name="T0" fmla="*/ 0 w 200"/>
                <a:gd name="T1" fmla="*/ 0 h 1"/>
                <a:gd name="T2" fmla="*/ 0 w 200"/>
                <a:gd name="T3" fmla="*/ 1 h 1"/>
                <a:gd name="T4" fmla="*/ 51 w 200"/>
                <a:gd name="T5" fmla="*/ 1 h 1"/>
                <a:gd name="T6" fmla="*/ 0 w 20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0" h="1">
                  <a:moveTo>
                    <a:pt x="0" y="0"/>
                  </a:moveTo>
                  <a:lnTo>
                    <a:pt x="0" y="1"/>
                  </a:lnTo>
                  <a:lnTo>
                    <a:pt x="200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82" name="Freeform 6364"/>
            <p:cNvSpPr>
              <a:spLocks/>
            </p:cNvSpPr>
            <p:nvPr/>
          </p:nvSpPr>
          <p:spPr bwMode="auto">
            <a:xfrm>
              <a:off x="3444" y="3027"/>
              <a:ext cx="51" cy="0"/>
            </a:xfrm>
            <a:custGeom>
              <a:avLst/>
              <a:gdLst>
                <a:gd name="T0" fmla="*/ 0 w 201"/>
                <a:gd name="T1" fmla="*/ 0 h 1"/>
                <a:gd name="T2" fmla="*/ 51 w 201"/>
                <a:gd name="T3" fmla="*/ 0 h 1"/>
                <a:gd name="T4" fmla="*/ 51 w 201"/>
                <a:gd name="T5" fmla="*/ 1 h 1"/>
                <a:gd name="T6" fmla="*/ 0 w 20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1" h="1">
                  <a:moveTo>
                    <a:pt x="0" y="0"/>
                  </a:moveTo>
                  <a:lnTo>
                    <a:pt x="201" y="0"/>
                  </a:lnTo>
                  <a:lnTo>
                    <a:pt x="20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83" name="Freeform 6365"/>
            <p:cNvSpPr>
              <a:spLocks/>
            </p:cNvSpPr>
            <p:nvPr/>
          </p:nvSpPr>
          <p:spPr bwMode="auto">
            <a:xfrm>
              <a:off x="3444" y="3027"/>
              <a:ext cx="51" cy="0"/>
            </a:xfrm>
            <a:custGeom>
              <a:avLst/>
              <a:gdLst>
                <a:gd name="T0" fmla="*/ 0 w 201"/>
                <a:gd name="T1" fmla="*/ 0 h 1"/>
                <a:gd name="T2" fmla="*/ 51 w 201"/>
                <a:gd name="T3" fmla="*/ 0 h 1"/>
                <a:gd name="T4" fmla="*/ 51 w 201"/>
                <a:gd name="T5" fmla="*/ 1 h 1"/>
                <a:gd name="T6" fmla="*/ 0 w 20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1" h="1">
                  <a:moveTo>
                    <a:pt x="0" y="0"/>
                  </a:moveTo>
                  <a:lnTo>
                    <a:pt x="201" y="0"/>
                  </a:lnTo>
                  <a:lnTo>
                    <a:pt x="200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84" name="Freeform 6366"/>
            <p:cNvSpPr>
              <a:spLocks/>
            </p:cNvSpPr>
            <p:nvPr/>
          </p:nvSpPr>
          <p:spPr bwMode="auto">
            <a:xfrm>
              <a:off x="3444" y="3027"/>
              <a:ext cx="51" cy="2"/>
            </a:xfrm>
            <a:custGeom>
              <a:avLst/>
              <a:gdLst>
                <a:gd name="T0" fmla="*/ 0 w 197"/>
                <a:gd name="T1" fmla="*/ 0 h 5"/>
                <a:gd name="T2" fmla="*/ 1 w 197"/>
                <a:gd name="T3" fmla="*/ 2 h 5"/>
                <a:gd name="T4" fmla="*/ 51 w 197"/>
                <a:gd name="T5" fmla="*/ 2 h 5"/>
                <a:gd name="T6" fmla="*/ 0 w 19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7" h="5">
                  <a:moveTo>
                    <a:pt x="0" y="0"/>
                  </a:moveTo>
                  <a:lnTo>
                    <a:pt x="2" y="5"/>
                  </a:lnTo>
                  <a:lnTo>
                    <a:pt x="19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85" name="Freeform 6367"/>
            <p:cNvSpPr>
              <a:spLocks/>
            </p:cNvSpPr>
            <p:nvPr/>
          </p:nvSpPr>
          <p:spPr bwMode="auto">
            <a:xfrm>
              <a:off x="3444" y="3027"/>
              <a:ext cx="51" cy="2"/>
            </a:xfrm>
            <a:custGeom>
              <a:avLst/>
              <a:gdLst>
                <a:gd name="T0" fmla="*/ 0 w 197"/>
                <a:gd name="T1" fmla="*/ 0 h 5"/>
                <a:gd name="T2" fmla="*/ 1 w 197"/>
                <a:gd name="T3" fmla="*/ 2 h 5"/>
                <a:gd name="T4" fmla="*/ 51 w 197"/>
                <a:gd name="T5" fmla="*/ 2 h 5"/>
                <a:gd name="T6" fmla="*/ 0 w 19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7" h="5">
                  <a:moveTo>
                    <a:pt x="0" y="0"/>
                  </a:moveTo>
                  <a:lnTo>
                    <a:pt x="2" y="5"/>
                  </a:lnTo>
                  <a:lnTo>
                    <a:pt x="197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86" name="Freeform 6368"/>
            <p:cNvSpPr>
              <a:spLocks/>
            </p:cNvSpPr>
            <p:nvPr/>
          </p:nvSpPr>
          <p:spPr bwMode="auto">
            <a:xfrm>
              <a:off x="3444" y="3027"/>
              <a:ext cx="51" cy="2"/>
            </a:xfrm>
            <a:custGeom>
              <a:avLst/>
              <a:gdLst>
                <a:gd name="T0" fmla="*/ 0 w 200"/>
                <a:gd name="T1" fmla="*/ 0 h 5"/>
                <a:gd name="T2" fmla="*/ 51 w 200"/>
                <a:gd name="T3" fmla="*/ 0 h 5"/>
                <a:gd name="T4" fmla="*/ 50 w 200"/>
                <a:gd name="T5" fmla="*/ 2 h 5"/>
                <a:gd name="T6" fmla="*/ 0 w 20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0" h="5">
                  <a:moveTo>
                    <a:pt x="0" y="0"/>
                  </a:moveTo>
                  <a:lnTo>
                    <a:pt x="200" y="0"/>
                  </a:lnTo>
                  <a:lnTo>
                    <a:pt x="19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87" name="Freeform 6369"/>
            <p:cNvSpPr>
              <a:spLocks/>
            </p:cNvSpPr>
            <p:nvPr/>
          </p:nvSpPr>
          <p:spPr bwMode="auto">
            <a:xfrm>
              <a:off x="3444" y="3027"/>
              <a:ext cx="51" cy="2"/>
            </a:xfrm>
            <a:custGeom>
              <a:avLst/>
              <a:gdLst>
                <a:gd name="T0" fmla="*/ 0 w 200"/>
                <a:gd name="T1" fmla="*/ 0 h 5"/>
                <a:gd name="T2" fmla="*/ 51 w 200"/>
                <a:gd name="T3" fmla="*/ 0 h 5"/>
                <a:gd name="T4" fmla="*/ 50 w 200"/>
                <a:gd name="T5" fmla="*/ 2 h 5"/>
                <a:gd name="T6" fmla="*/ 0 w 20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0" h="5">
                  <a:moveTo>
                    <a:pt x="0" y="0"/>
                  </a:moveTo>
                  <a:lnTo>
                    <a:pt x="200" y="0"/>
                  </a:lnTo>
                  <a:lnTo>
                    <a:pt x="197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88" name="Freeform 6370"/>
            <p:cNvSpPr>
              <a:spLocks/>
            </p:cNvSpPr>
            <p:nvPr/>
          </p:nvSpPr>
          <p:spPr bwMode="auto">
            <a:xfrm>
              <a:off x="3444" y="3029"/>
              <a:ext cx="49" cy="2"/>
            </a:xfrm>
            <a:custGeom>
              <a:avLst/>
              <a:gdLst>
                <a:gd name="T0" fmla="*/ 0 w 193"/>
                <a:gd name="T1" fmla="*/ 0 h 3"/>
                <a:gd name="T2" fmla="*/ 0 w 193"/>
                <a:gd name="T3" fmla="*/ 2 h 3"/>
                <a:gd name="T4" fmla="*/ 49 w 193"/>
                <a:gd name="T5" fmla="*/ 2 h 3"/>
                <a:gd name="T6" fmla="*/ 0 w 19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3" h="3">
                  <a:moveTo>
                    <a:pt x="0" y="0"/>
                  </a:moveTo>
                  <a:lnTo>
                    <a:pt x="1" y="3"/>
                  </a:lnTo>
                  <a:lnTo>
                    <a:pt x="19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89" name="Freeform 6371"/>
            <p:cNvSpPr>
              <a:spLocks/>
            </p:cNvSpPr>
            <p:nvPr/>
          </p:nvSpPr>
          <p:spPr bwMode="auto">
            <a:xfrm>
              <a:off x="3444" y="3029"/>
              <a:ext cx="49" cy="2"/>
            </a:xfrm>
            <a:custGeom>
              <a:avLst/>
              <a:gdLst>
                <a:gd name="T0" fmla="*/ 0 w 193"/>
                <a:gd name="T1" fmla="*/ 0 h 3"/>
                <a:gd name="T2" fmla="*/ 0 w 193"/>
                <a:gd name="T3" fmla="*/ 2 h 3"/>
                <a:gd name="T4" fmla="*/ 49 w 193"/>
                <a:gd name="T5" fmla="*/ 2 h 3"/>
                <a:gd name="T6" fmla="*/ 0 w 19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3" h="3">
                  <a:moveTo>
                    <a:pt x="0" y="0"/>
                  </a:moveTo>
                  <a:lnTo>
                    <a:pt x="1" y="3"/>
                  </a:lnTo>
                  <a:lnTo>
                    <a:pt x="193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90" name="Freeform 6372"/>
            <p:cNvSpPr>
              <a:spLocks/>
            </p:cNvSpPr>
            <p:nvPr/>
          </p:nvSpPr>
          <p:spPr bwMode="auto">
            <a:xfrm>
              <a:off x="3444" y="3029"/>
              <a:ext cx="51" cy="2"/>
            </a:xfrm>
            <a:custGeom>
              <a:avLst/>
              <a:gdLst>
                <a:gd name="T0" fmla="*/ 0 w 195"/>
                <a:gd name="T1" fmla="*/ 0 h 3"/>
                <a:gd name="T2" fmla="*/ 51 w 195"/>
                <a:gd name="T3" fmla="*/ 0 h 3"/>
                <a:gd name="T4" fmla="*/ 50 w 195"/>
                <a:gd name="T5" fmla="*/ 2 h 3"/>
                <a:gd name="T6" fmla="*/ 0 w 19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5" h="3">
                  <a:moveTo>
                    <a:pt x="0" y="0"/>
                  </a:moveTo>
                  <a:lnTo>
                    <a:pt x="195" y="0"/>
                  </a:lnTo>
                  <a:lnTo>
                    <a:pt x="19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91" name="Freeform 6373"/>
            <p:cNvSpPr>
              <a:spLocks/>
            </p:cNvSpPr>
            <p:nvPr/>
          </p:nvSpPr>
          <p:spPr bwMode="auto">
            <a:xfrm>
              <a:off x="3444" y="3029"/>
              <a:ext cx="51" cy="2"/>
            </a:xfrm>
            <a:custGeom>
              <a:avLst/>
              <a:gdLst>
                <a:gd name="T0" fmla="*/ 0 w 195"/>
                <a:gd name="T1" fmla="*/ 0 h 3"/>
                <a:gd name="T2" fmla="*/ 51 w 195"/>
                <a:gd name="T3" fmla="*/ 0 h 3"/>
                <a:gd name="T4" fmla="*/ 50 w 195"/>
                <a:gd name="T5" fmla="*/ 2 h 3"/>
                <a:gd name="T6" fmla="*/ 0 w 19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5" h="3">
                  <a:moveTo>
                    <a:pt x="0" y="0"/>
                  </a:moveTo>
                  <a:lnTo>
                    <a:pt x="195" y="0"/>
                  </a:lnTo>
                  <a:lnTo>
                    <a:pt x="193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92" name="Freeform 6374"/>
            <p:cNvSpPr>
              <a:spLocks/>
            </p:cNvSpPr>
            <p:nvPr/>
          </p:nvSpPr>
          <p:spPr bwMode="auto">
            <a:xfrm>
              <a:off x="3444" y="3031"/>
              <a:ext cx="49" cy="0"/>
            </a:xfrm>
            <a:custGeom>
              <a:avLst/>
              <a:gdLst>
                <a:gd name="T0" fmla="*/ 0 w 191"/>
                <a:gd name="T1" fmla="*/ 0 h 3"/>
                <a:gd name="T2" fmla="*/ 0 w 191"/>
                <a:gd name="T3" fmla="*/ 1 h 3"/>
                <a:gd name="T4" fmla="*/ 49 w 191"/>
                <a:gd name="T5" fmla="*/ 1 h 3"/>
                <a:gd name="T6" fmla="*/ 0 w 19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1" h="3">
                  <a:moveTo>
                    <a:pt x="0" y="0"/>
                  </a:moveTo>
                  <a:lnTo>
                    <a:pt x="1" y="3"/>
                  </a:lnTo>
                  <a:lnTo>
                    <a:pt x="19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93" name="Freeform 6375"/>
            <p:cNvSpPr>
              <a:spLocks/>
            </p:cNvSpPr>
            <p:nvPr/>
          </p:nvSpPr>
          <p:spPr bwMode="auto">
            <a:xfrm>
              <a:off x="3444" y="3031"/>
              <a:ext cx="49" cy="0"/>
            </a:xfrm>
            <a:custGeom>
              <a:avLst/>
              <a:gdLst>
                <a:gd name="T0" fmla="*/ 0 w 191"/>
                <a:gd name="T1" fmla="*/ 0 h 3"/>
                <a:gd name="T2" fmla="*/ 0 w 191"/>
                <a:gd name="T3" fmla="*/ 1 h 3"/>
                <a:gd name="T4" fmla="*/ 49 w 191"/>
                <a:gd name="T5" fmla="*/ 1 h 3"/>
                <a:gd name="T6" fmla="*/ 0 w 19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1" h="3">
                  <a:moveTo>
                    <a:pt x="0" y="0"/>
                  </a:moveTo>
                  <a:lnTo>
                    <a:pt x="1" y="3"/>
                  </a:lnTo>
                  <a:lnTo>
                    <a:pt x="191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94" name="Freeform 6376"/>
            <p:cNvSpPr>
              <a:spLocks/>
            </p:cNvSpPr>
            <p:nvPr/>
          </p:nvSpPr>
          <p:spPr bwMode="auto">
            <a:xfrm>
              <a:off x="3444" y="3031"/>
              <a:ext cx="49" cy="0"/>
            </a:xfrm>
            <a:custGeom>
              <a:avLst/>
              <a:gdLst>
                <a:gd name="T0" fmla="*/ 0 w 192"/>
                <a:gd name="T1" fmla="*/ 0 h 3"/>
                <a:gd name="T2" fmla="*/ 49 w 192"/>
                <a:gd name="T3" fmla="*/ 0 h 3"/>
                <a:gd name="T4" fmla="*/ 49 w 192"/>
                <a:gd name="T5" fmla="*/ 1 h 3"/>
                <a:gd name="T6" fmla="*/ 0 w 19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3">
                  <a:moveTo>
                    <a:pt x="0" y="0"/>
                  </a:moveTo>
                  <a:lnTo>
                    <a:pt x="192" y="0"/>
                  </a:lnTo>
                  <a:lnTo>
                    <a:pt x="19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95" name="Freeform 6377"/>
            <p:cNvSpPr>
              <a:spLocks/>
            </p:cNvSpPr>
            <p:nvPr/>
          </p:nvSpPr>
          <p:spPr bwMode="auto">
            <a:xfrm>
              <a:off x="3444" y="3031"/>
              <a:ext cx="49" cy="0"/>
            </a:xfrm>
            <a:custGeom>
              <a:avLst/>
              <a:gdLst>
                <a:gd name="T0" fmla="*/ 0 w 192"/>
                <a:gd name="T1" fmla="*/ 0 h 3"/>
                <a:gd name="T2" fmla="*/ 49 w 192"/>
                <a:gd name="T3" fmla="*/ 0 h 3"/>
                <a:gd name="T4" fmla="*/ 49 w 192"/>
                <a:gd name="T5" fmla="*/ 1 h 3"/>
                <a:gd name="T6" fmla="*/ 0 w 19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3">
                  <a:moveTo>
                    <a:pt x="0" y="0"/>
                  </a:moveTo>
                  <a:lnTo>
                    <a:pt x="192" y="0"/>
                  </a:lnTo>
                  <a:lnTo>
                    <a:pt x="191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96" name="Freeform 6378"/>
            <p:cNvSpPr>
              <a:spLocks/>
            </p:cNvSpPr>
            <p:nvPr/>
          </p:nvSpPr>
          <p:spPr bwMode="auto">
            <a:xfrm>
              <a:off x="3444" y="3031"/>
              <a:ext cx="49" cy="1"/>
            </a:xfrm>
            <a:custGeom>
              <a:avLst/>
              <a:gdLst>
                <a:gd name="T0" fmla="*/ 0 w 187"/>
                <a:gd name="T1" fmla="*/ 0 h 5"/>
                <a:gd name="T2" fmla="*/ 0 w 187"/>
                <a:gd name="T3" fmla="*/ 1 h 5"/>
                <a:gd name="T4" fmla="*/ 49 w 187"/>
                <a:gd name="T5" fmla="*/ 1 h 5"/>
                <a:gd name="T6" fmla="*/ 0 w 18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7" h="5">
                  <a:moveTo>
                    <a:pt x="0" y="0"/>
                  </a:moveTo>
                  <a:lnTo>
                    <a:pt x="1" y="5"/>
                  </a:lnTo>
                  <a:lnTo>
                    <a:pt x="18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97" name="Freeform 6379"/>
            <p:cNvSpPr>
              <a:spLocks/>
            </p:cNvSpPr>
            <p:nvPr/>
          </p:nvSpPr>
          <p:spPr bwMode="auto">
            <a:xfrm>
              <a:off x="3444" y="3031"/>
              <a:ext cx="49" cy="1"/>
            </a:xfrm>
            <a:custGeom>
              <a:avLst/>
              <a:gdLst>
                <a:gd name="T0" fmla="*/ 0 w 187"/>
                <a:gd name="T1" fmla="*/ 0 h 5"/>
                <a:gd name="T2" fmla="*/ 0 w 187"/>
                <a:gd name="T3" fmla="*/ 1 h 5"/>
                <a:gd name="T4" fmla="*/ 49 w 187"/>
                <a:gd name="T5" fmla="*/ 1 h 5"/>
                <a:gd name="T6" fmla="*/ 0 w 18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7" h="5">
                  <a:moveTo>
                    <a:pt x="0" y="0"/>
                  </a:moveTo>
                  <a:lnTo>
                    <a:pt x="1" y="5"/>
                  </a:lnTo>
                  <a:lnTo>
                    <a:pt x="187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98" name="Freeform 6380"/>
            <p:cNvSpPr>
              <a:spLocks/>
            </p:cNvSpPr>
            <p:nvPr/>
          </p:nvSpPr>
          <p:spPr bwMode="auto">
            <a:xfrm>
              <a:off x="3444" y="3031"/>
              <a:ext cx="49" cy="1"/>
            </a:xfrm>
            <a:custGeom>
              <a:avLst/>
              <a:gdLst>
                <a:gd name="T0" fmla="*/ 0 w 190"/>
                <a:gd name="T1" fmla="*/ 0 h 5"/>
                <a:gd name="T2" fmla="*/ 49 w 190"/>
                <a:gd name="T3" fmla="*/ 0 h 5"/>
                <a:gd name="T4" fmla="*/ 48 w 190"/>
                <a:gd name="T5" fmla="*/ 1 h 5"/>
                <a:gd name="T6" fmla="*/ 0 w 19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0" h="5">
                  <a:moveTo>
                    <a:pt x="0" y="0"/>
                  </a:moveTo>
                  <a:lnTo>
                    <a:pt x="190" y="0"/>
                  </a:lnTo>
                  <a:lnTo>
                    <a:pt x="18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299" name="Freeform 6381"/>
            <p:cNvSpPr>
              <a:spLocks/>
            </p:cNvSpPr>
            <p:nvPr/>
          </p:nvSpPr>
          <p:spPr bwMode="auto">
            <a:xfrm>
              <a:off x="3444" y="3031"/>
              <a:ext cx="49" cy="1"/>
            </a:xfrm>
            <a:custGeom>
              <a:avLst/>
              <a:gdLst>
                <a:gd name="T0" fmla="*/ 0 w 190"/>
                <a:gd name="T1" fmla="*/ 0 h 5"/>
                <a:gd name="T2" fmla="*/ 49 w 190"/>
                <a:gd name="T3" fmla="*/ 0 h 5"/>
                <a:gd name="T4" fmla="*/ 48 w 190"/>
                <a:gd name="T5" fmla="*/ 1 h 5"/>
                <a:gd name="T6" fmla="*/ 0 w 19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0" h="5">
                  <a:moveTo>
                    <a:pt x="0" y="0"/>
                  </a:moveTo>
                  <a:lnTo>
                    <a:pt x="190" y="0"/>
                  </a:lnTo>
                  <a:lnTo>
                    <a:pt x="187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00" name="Freeform 6382"/>
            <p:cNvSpPr>
              <a:spLocks/>
            </p:cNvSpPr>
            <p:nvPr/>
          </p:nvSpPr>
          <p:spPr bwMode="auto">
            <a:xfrm>
              <a:off x="3444" y="3032"/>
              <a:ext cx="49" cy="0"/>
            </a:xfrm>
            <a:custGeom>
              <a:avLst/>
              <a:gdLst>
                <a:gd name="T0" fmla="*/ 0 w 184"/>
                <a:gd name="T1" fmla="*/ 0 h 3"/>
                <a:gd name="T2" fmla="*/ 0 w 184"/>
                <a:gd name="T3" fmla="*/ 1 h 3"/>
                <a:gd name="T4" fmla="*/ 49 w 184"/>
                <a:gd name="T5" fmla="*/ 1 h 3"/>
                <a:gd name="T6" fmla="*/ 0 w 18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3">
                  <a:moveTo>
                    <a:pt x="0" y="0"/>
                  </a:moveTo>
                  <a:lnTo>
                    <a:pt x="0" y="3"/>
                  </a:lnTo>
                  <a:lnTo>
                    <a:pt x="18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01" name="Freeform 6383"/>
            <p:cNvSpPr>
              <a:spLocks/>
            </p:cNvSpPr>
            <p:nvPr/>
          </p:nvSpPr>
          <p:spPr bwMode="auto">
            <a:xfrm>
              <a:off x="3444" y="3032"/>
              <a:ext cx="49" cy="0"/>
            </a:xfrm>
            <a:custGeom>
              <a:avLst/>
              <a:gdLst>
                <a:gd name="T0" fmla="*/ 0 w 184"/>
                <a:gd name="T1" fmla="*/ 0 h 3"/>
                <a:gd name="T2" fmla="*/ 0 w 184"/>
                <a:gd name="T3" fmla="*/ 1 h 3"/>
                <a:gd name="T4" fmla="*/ 49 w 184"/>
                <a:gd name="T5" fmla="*/ 1 h 3"/>
                <a:gd name="T6" fmla="*/ 0 w 18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3">
                  <a:moveTo>
                    <a:pt x="0" y="0"/>
                  </a:moveTo>
                  <a:lnTo>
                    <a:pt x="0" y="3"/>
                  </a:lnTo>
                  <a:lnTo>
                    <a:pt x="18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02" name="Freeform 6384"/>
            <p:cNvSpPr>
              <a:spLocks/>
            </p:cNvSpPr>
            <p:nvPr/>
          </p:nvSpPr>
          <p:spPr bwMode="auto">
            <a:xfrm>
              <a:off x="3444" y="3032"/>
              <a:ext cx="49" cy="0"/>
            </a:xfrm>
            <a:custGeom>
              <a:avLst/>
              <a:gdLst>
                <a:gd name="T0" fmla="*/ 0 w 186"/>
                <a:gd name="T1" fmla="*/ 0 h 3"/>
                <a:gd name="T2" fmla="*/ 49 w 186"/>
                <a:gd name="T3" fmla="*/ 0 h 3"/>
                <a:gd name="T4" fmla="*/ 48 w 186"/>
                <a:gd name="T5" fmla="*/ 1 h 3"/>
                <a:gd name="T6" fmla="*/ 0 w 18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6" h="3">
                  <a:moveTo>
                    <a:pt x="0" y="0"/>
                  </a:moveTo>
                  <a:lnTo>
                    <a:pt x="186" y="0"/>
                  </a:lnTo>
                  <a:lnTo>
                    <a:pt x="18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03" name="Freeform 6385"/>
            <p:cNvSpPr>
              <a:spLocks/>
            </p:cNvSpPr>
            <p:nvPr/>
          </p:nvSpPr>
          <p:spPr bwMode="auto">
            <a:xfrm>
              <a:off x="3444" y="3032"/>
              <a:ext cx="49" cy="0"/>
            </a:xfrm>
            <a:custGeom>
              <a:avLst/>
              <a:gdLst>
                <a:gd name="T0" fmla="*/ 0 w 186"/>
                <a:gd name="T1" fmla="*/ 0 h 3"/>
                <a:gd name="T2" fmla="*/ 49 w 186"/>
                <a:gd name="T3" fmla="*/ 0 h 3"/>
                <a:gd name="T4" fmla="*/ 48 w 186"/>
                <a:gd name="T5" fmla="*/ 1 h 3"/>
                <a:gd name="T6" fmla="*/ 0 w 18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6" h="3">
                  <a:moveTo>
                    <a:pt x="0" y="0"/>
                  </a:moveTo>
                  <a:lnTo>
                    <a:pt x="186" y="0"/>
                  </a:lnTo>
                  <a:lnTo>
                    <a:pt x="18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04" name="Freeform 6386"/>
            <p:cNvSpPr>
              <a:spLocks/>
            </p:cNvSpPr>
            <p:nvPr/>
          </p:nvSpPr>
          <p:spPr bwMode="auto">
            <a:xfrm>
              <a:off x="3444" y="3032"/>
              <a:ext cx="47" cy="0"/>
            </a:xfrm>
            <a:custGeom>
              <a:avLst/>
              <a:gdLst>
                <a:gd name="T0" fmla="*/ 0 w 181"/>
                <a:gd name="T1" fmla="*/ 0 h 2"/>
                <a:gd name="T2" fmla="*/ 0 w 181"/>
                <a:gd name="T3" fmla="*/ 1 h 2"/>
                <a:gd name="T4" fmla="*/ 47 w 181"/>
                <a:gd name="T5" fmla="*/ 1 h 2"/>
                <a:gd name="T6" fmla="*/ 0 w 18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2">
                  <a:moveTo>
                    <a:pt x="0" y="0"/>
                  </a:moveTo>
                  <a:lnTo>
                    <a:pt x="1" y="2"/>
                  </a:lnTo>
                  <a:lnTo>
                    <a:pt x="18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05" name="Freeform 6387"/>
            <p:cNvSpPr>
              <a:spLocks/>
            </p:cNvSpPr>
            <p:nvPr/>
          </p:nvSpPr>
          <p:spPr bwMode="auto">
            <a:xfrm>
              <a:off x="3444" y="3032"/>
              <a:ext cx="47" cy="0"/>
            </a:xfrm>
            <a:custGeom>
              <a:avLst/>
              <a:gdLst>
                <a:gd name="T0" fmla="*/ 0 w 181"/>
                <a:gd name="T1" fmla="*/ 0 h 2"/>
                <a:gd name="T2" fmla="*/ 0 w 181"/>
                <a:gd name="T3" fmla="*/ 1 h 2"/>
                <a:gd name="T4" fmla="*/ 47 w 181"/>
                <a:gd name="T5" fmla="*/ 1 h 2"/>
                <a:gd name="T6" fmla="*/ 0 w 18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2">
                  <a:moveTo>
                    <a:pt x="0" y="0"/>
                  </a:moveTo>
                  <a:lnTo>
                    <a:pt x="1" y="2"/>
                  </a:lnTo>
                  <a:lnTo>
                    <a:pt x="181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06" name="Freeform 6388"/>
            <p:cNvSpPr>
              <a:spLocks/>
            </p:cNvSpPr>
            <p:nvPr/>
          </p:nvSpPr>
          <p:spPr bwMode="auto">
            <a:xfrm>
              <a:off x="3444" y="3032"/>
              <a:ext cx="49" cy="0"/>
            </a:xfrm>
            <a:custGeom>
              <a:avLst/>
              <a:gdLst>
                <a:gd name="T0" fmla="*/ 0 w 184"/>
                <a:gd name="T1" fmla="*/ 0 h 2"/>
                <a:gd name="T2" fmla="*/ 49 w 184"/>
                <a:gd name="T3" fmla="*/ 0 h 2"/>
                <a:gd name="T4" fmla="*/ 48 w 184"/>
                <a:gd name="T5" fmla="*/ 1 h 2"/>
                <a:gd name="T6" fmla="*/ 0 w 18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2">
                  <a:moveTo>
                    <a:pt x="0" y="0"/>
                  </a:moveTo>
                  <a:lnTo>
                    <a:pt x="184" y="0"/>
                  </a:lnTo>
                  <a:lnTo>
                    <a:pt x="18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07" name="Freeform 6389"/>
            <p:cNvSpPr>
              <a:spLocks/>
            </p:cNvSpPr>
            <p:nvPr/>
          </p:nvSpPr>
          <p:spPr bwMode="auto">
            <a:xfrm>
              <a:off x="3444" y="3032"/>
              <a:ext cx="49" cy="0"/>
            </a:xfrm>
            <a:custGeom>
              <a:avLst/>
              <a:gdLst>
                <a:gd name="T0" fmla="*/ 0 w 184"/>
                <a:gd name="T1" fmla="*/ 0 h 2"/>
                <a:gd name="T2" fmla="*/ 49 w 184"/>
                <a:gd name="T3" fmla="*/ 0 h 2"/>
                <a:gd name="T4" fmla="*/ 48 w 184"/>
                <a:gd name="T5" fmla="*/ 1 h 2"/>
                <a:gd name="T6" fmla="*/ 0 w 18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2">
                  <a:moveTo>
                    <a:pt x="0" y="0"/>
                  </a:moveTo>
                  <a:lnTo>
                    <a:pt x="184" y="0"/>
                  </a:lnTo>
                  <a:lnTo>
                    <a:pt x="181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08" name="Freeform 6390"/>
            <p:cNvSpPr>
              <a:spLocks/>
            </p:cNvSpPr>
            <p:nvPr/>
          </p:nvSpPr>
          <p:spPr bwMode="auto">
            <a:xfrm>
              <a:off x="3444" y="3032"/>
              <a:ext cx="47" cy="2"/>
            </a:xfrm>
            <a:custGeom>
              <a:avLst/>
              <a:gdLst>
                <a:gd name="T0" fmla="*/ 0 w 177"/>
                <a:gd name="T1" fmla="*/ 0 h 5"/>
                <a:gd name="T2" fmla="*/ 0 w 177"/>
                <a:gd name="T3" fmla="*/ 2 h 5"/>
                <a:gd name="T4" fmla="*/ 47 w 177"/>
                <a:gd name="T5" fmla="*/ 2 h 5"/>
                <a:gd name="T6" fmla="*/ 0 w 17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7" h="5">
                  <a:moveTo>
                    <a:pt x="0" y="0"/>
                  </a:moveTo>
                  <a:lnTo>
                    <a:pt x="0" y="5"/>
                  </a:lnTo>
                  <a:lnTo>
                    <a:pt x="17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09" name="Freeform 6391"/>
            <p:cNvSpPr>
              <a:spLocks/>
            </p:cNvSpPr>
            <p:nvPr/>
          </p:nvSpPr>
          <p:spPr bwMode="auto">
            <a:xfrm>
              <a:off x="3444" y="3032"/>
              <a:ext cx="47" cy="2"/>
            </a:xfrm>
            <a:custGeom>
              <a:avLst/>
              <a:gdLst>
                <a:gd name="T0" fmla="*/ 0 w 177"/>
                <a:gd name="T1" fmla="*/ 0 h 5"/>
                <a:gd name="T2" fmla="*/ 0 w 177"/>
                <a:gd name="T3" fmla="*/ 2 h 5"/>
                <a:gd name="T4" fmla="*/ 47 w 177"/>
                <a:gd name="T5" fmla="*/ 2 h 5"/>
                <a:gd name="T6" fmla="*/ 0 w 17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7" h="5">
                  <a:moveTo>
                    <a:pt x="0" y="0"/>
                  </a:moveTo>
                  <a:lnTo>
                    <a:pt x="0" y="5"/>
                  </a:lnTo>
                  <a:lnTo>
                    <a:pt x="177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10" name="Freeform 6392"/>
            <p:cNvSpPr>
              <a:spLocks/>
            </p:cNvSpPr>
            <p:nvPr/>
          </p:nvSpPr>
          <p:spPr bwMode="auto">
            <a:xfrm>
              <a:off x="3444" y="3032"/>
              <a:ext cx="47" cy="2"/>
            </a:xfrm>
            <a:custGeom>
              <a:avLst/>
              <a:gdLst>
                <a:gd name="T0" fmla="*/ 0 w 180"/>
                <a:gd name="T1" fmla="*/ 0 h 5"/>
                <a:gd name="T2" fmla="*/ 47 w 180"/>
                <a:gd name="T3" fmla="*/ 0 h 5"/>
                <a:gd name="T4" fmla="*/ 46 w 180"/>
                <a:gd name="T5" fmla="*/ 2 h 5"/>
                <a:gd name="T6" fmla="*/ 0 w 18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0" h="5">
                  <a:moveTo>
                    <a:pt x="0" y="0"/>
                  </a:moveTo>
                  <a:lnTo>
                    <a:pt x="180" y="0"/>
                  </a:lnTo>
                  <a:lnTo>
                    <a:pt x="17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11" name="Freeform 6393"/>
            <p:cNvSpPr>
              <a:spLocks/>
            </p:cNvSpPr>
            <p:nvPr/>
          </p:nvSpPr>
          <p:spPr bwMode="auto">
            <a:xfrm>
              <a:off x="3444" y="3032"/>
              <a:ext cx="47" cy="2"/>
            </a:xfrm>
            <a:custGeom>
              <a:avLst/>
              <a:gdLst>
                <a:gd name="T0" fmla="*/ 0 w 180"/>
                <a:gd name="T1" fmla="*/ 0 h 5"/>
                <a:gd name="T2" fmla="*/ 47 w 180"/>
                <a:gd name="T3" fmla="*/ 0 h 5"/>
                <a:gd name="T4" fmla="*/ 46 w 180"/>
                <a:gd name="T5" fmla="*/ 2 h 5"/>
                <a:gd name="T6" fmla="*/ 0 w 18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0" h="5">
                  <a:moveTo>
                    <a:pt x="0" y="0"/>
                  </a:moveTo>
                  <a:lnTo>
                    <a:pt x="180" y="0"/>
                  </a:lnTo>
                  <a:lnTo>
                    <a:pt x="177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12" name="Freeform 6394"/>
            <p:cNvSpPr>
              <a:spLocks/>
            </p:cNvSpPr>
            <p:nvPr/>
          </p:nvSpPr>
          <p:spPr bwMode="auto">
            <a:xfrm>
              <a:off x="3444" y="3034"/>
              <a:ext cx="47" cy="2"/>
            </a:xfrm>
            <a:custGeom>
              <a:avLst/>
              <a:gdLst>
                <a:gd name="T0" fmla="*/ 0 w 176"/>
                <a:gd name="T1" fmla="*/ 0 h 3"/>
                <a:gd name="T2" fmla="*/ 0 w 176"/>
                <a:gd name="T3" fmla="*/ 2 h 3"/>
                <a:gd name="T4" fmla="*/ 47 w 176"/>
                <a:gd name="T5" fmla="*/ 2 h 3"/>
                <a:gd name="T6" fmla="*/ 0 w 17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6" h="3">
                  <a:moveTo>
                    <a:pt x="0" y="0"/>
                  </a:moveTo>
                  <a:lnTo>
                    <a:pt x="0" y="3"/>
                  </a:lnTo>
                  <a:lnTo>
                    <a:pt x="176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13" name="Freeform 6395"/>
            <p:cNvSpPr>
              <a:spLocks/>
            </p:cNvSpPr>
            <p:nvPr/>
          </p:nvSpPr>
          <p:spPr bwMode="auto">
            <a:xfrm>
              <a:off x="3444" y="3034"/>
              <a:ext cx="47" cy="2"/>
            </a:xfrm>
            <a:custGeom>
              <a:avLst/>
              <a:gdLst>
                <a:gd name="T0" fmla="*/ 0 w 176"/>
                <a:gd name="T1" fmla="*/ 0 h 3"/>
                <a:gd name="T2" fmla="*/ 0 w 176"/>
                <a:gd name="T3" fmla="*/ 2 h 3"/>
                <a:gd name="T4" fmla="*/ 47 w 176"/>
                <a:gd name="T5" fmla="*/ 2 h 3"/>
                <a:gd name="T6" fmla="*/ 0 w 17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6" h="3">
                  <a:moveTo>
                    <a:pt x="0" y="0"/>
                  </a:moveTo>
                  <a:lnTo>
                    <a:pt x="0" y="3"/>
                  </a:lnTo>
                  <a:lnTo>
                    <a:pt x="176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14" name="Freeform 6396"/>
            <p:cNvSpPr>
              <a:spLocks/>
            </p:cNvSpPr>
            <p:nvPr/>
          </p:nvSpPr>
          <p:spPr bwMode="auto">
            <a:xfrm>
              <a:off x="3444" y="3034"/>
              <a:ext cx="47" cy="2"/>
            </a:xfrm>
            <a:custGeom>
              <a:avLst/>
              <a:gdLst>
                <a:gd name="T0" fmla="*/ 0 w 177"/>
                <a:gd name="T1" fmla="*/ 0 h 3"/>
                <a:gd name="T2" fmla="*/ 47 w 177"/>
                <a:gd name="T3" fmla="*/ 0 h 3"/>
                <a:gd name="T4" fmla="*/ 47 w 177"/>
                <a:gd name="T5" fmla="*/ 2 h 3"/>
                <a:gd name="T6" fmla="*/ 0 w 17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7" h="3">
                  <a:moveTo>
                    <a:pt x="0" y="0"/>
                  </a:moveTo>
                  <a:lnTo>
                    <a:pt x="177" y="0"/>
                  </a:lnTo>
                  <a:lnTo>
                    <a:pt x="176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15" name="Freeform 6397"/>
            <p:cNvSpPr>
              <a:spLocks/>
            </p:cNvSpPr>
            <p:nvPr/>
          </p:nvSpPr>
          <p:spPr bwMode="auto">
            <a:xfrm>
              <a:off x="3444" y="3034"/>
              <a:ext cx="47" cy="2"/>
            </a:xfrm>
            <a:custGeom>
              <a:avLst/>
              <a:gdLst>
                <a:gd name="T0" fmla="*/ 0 w 177"/>
                <a:gd name="T1" fmla="*/ 0 h 3"/>
                <a:gd name="T2" fmla="*/ 47 w 177"/>
                <a:gd name="T3" fmla="*/ 0 h 3"/>
                <a:gd name="T4" fmla="*/ 47 w 177"/>
                <a:gd name="T5" fmla="*/ 2 h 3"/>
                <a:gd name="T6" fmla="*/ 0 w 17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7" h="3">
                  <a:moveTo>
                    <a:pt x="0" y="0"/>
                  </a:moveTo>
                  <a:lnTo>
                    <a:pt x="177" y="0"/>
                  </a:lnTo>
                  <a:lnTo>
                    <a:pt x="176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16" name="Freeform 6399"/>
            <p:cNvSpPr>
              <a:spLocks/>
            </p:cNvSpPr>
            <p:nvPr/>
          </p:nvSpPr>
          <p:spPr bwMode="auto">
            <a:xfrm>
              <a:off x="3444" y="3036"/>
              <a:ext cx="45" cy="0"/>
            </a:xfrm>
            <a:custGeom>
              <a:avLst/>
              <a:gdLst>
                <a:gd name="T0" fmla="*/ 0 w 174"/>
                <a:gd name="T1" fmla="*/ 0 h 4"/>
                <a:gd name="T2" fmla="*/ 0 w 174"/>
                <a:gd name="T3" fmla="*/ 1 h 4"/>
                <a:gd name="T4" fmla="*/ 45 w 174"/>
                <a:gd name="T5" fmla="*/ 1 h 4"/>
                <a:gd name="T6" fmla="*/ 0 w 17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4">
                  <a:moveTo>
                    <a:pt x="0" y="0"/>
                  </a:moveTo>
                  <a:lnTo>
                    <a:pt x="0" y="4"/>
                  </a:lnTo>
                  <a:lnTo>
                    <a:pt x="17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17" name="Freeform 6400"/>
            <p:cNvSpPr>
              <a:spLocks/>
            </p:cNvSpPr>
            <p:nvPr/>
          </p:nvSpPr>
          <p:spPr bwMode="auto">
            <a:xfrm>
              <a:off x="3444" y="3036"/>
              <a:ext cx="45" cy="0"/>
            </a:xfrm>
            <a:custGeom>
              <a:avLst/>
              <a:gdLst>
                <a:gd name="T0" fmla="*/ 0 w 174"/>
                <a:gd name="T1" fmla="*/ 0 h 4"/>
                <a:gd name="T2" fmla="*/ 0 w 174"/>
                <a:gd name="T3" fmla="*/ 1 h 4"/>
                <a:gd name="T4" fmla="*/ 45 w 174"/>
                <a:gd name="T5" fmla="*/ 1 h 4"/>
                <a:gd name="T6" fmla="*/ 0 w 17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4">
                  <a:moveTo>
                    <a:pt x="0" y="0"/>
                  </a:moveTo>
                  <a:lnTo>
                    <a:pt x="0" y="4"/>
                  </a:lnTo>
                  <a:lnTo>
                    <a:pt x="174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18" name="Freeform 6401"/>
            <p:cNvSpPr>
              <a:spLocks/>
            </p:cNvSpPr>
            <p:nvPr/>
          </p:nvSpPr>
          <p:spPr bwMode="auto">
            <a:xfrm>
              <a:off x="3444" y="3036"/>
              <a:ext cx="47" cy="0"/>
            </a:xfrm>
            <a:custGeom>
              <a:avLst/>
              <a:gdLst>
                <a:gd name="T0" fmla="*/ 0 w 176"/>
                <a:gd name="T1" fmla="*/ 0 h 4"/>
                <a:gd name="T2" fmla="*/ 47 w 176"/>
                <a:gd name="T3" fmla="*/ 0 h 4"/>
                <a:gd name="T4" fmla="*/ 46 w 176"/>
                <a:gd name="T5" fmla="*/ 1 h 4"/>
                <a:gd name="T6" fmla="*/ 0 w 17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6" h="4">
                  <a:moveTo>
                    <a:pt x="0" y="0"/>
                  </a:moveTo>
                  <a:lnTo>
                    <a:pt x="176" y="0"/>
                  </a:lnTo>
                  <a:lnTo>
                    <a:pt x="17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19" name="Freeform 6402"/>
            <p:cNvSpPr>
              <a:spLocks/>
            </p:cNvSpPr>
            <p:nvPr/>
          </p:nvSpPr>
          <p:spPr bwMode="auto">
            <a:xfrm>
              <a:off x="3444" y="3036"/>
              <a:ext cx="47" cy="0"/>
            </a:xfrm>
            <a:custGeom>
              <a:avLst/>
              <a:gdLst>
                <a:gd name="T0" fmla="*/ 0 w 176"/>
                <a:gd name="T1" fmla="*/ 0 h 4"/>
                <a:gd name="T2" fmla="*/ 47 w 176"/>
                <a:gd name="T3" fmla="*/ 0 h 4"/>
                <a:gd name="T4" fmla="*/ 46 w 176"/>
                <a:gd name="T5" fmla="*/ 1 h 4"/>
                <a:gd name="T6" fmla="*/ 0 w 17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6" h="4">
                  <a:moveTo>
                    <a:pt x="0" y="0"/>
                  </a:moveTo>
                  <a:lnTo>
                    <a:pt x="176" y="0"/>
                  </a:lnTo>
                  <a:lnTo>
                    <a:pt x="174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20" name="Freeform 6403"/>
            <p:cNvSpPr>
              <a:spLocks/>
            </p:cNvSpPr>
            <p:nvPr/>
          </p:nvSpPr>
          <p:spPr bwMode="auto">
            <a:xfrm>
              <a:off x="3444" y="3036"/>
              <a:ext cx="45" cy="0"/>
            </a:xfrm>
            <a:custGeom>
              <a:avLst/>
              <a:gdLst>
                <a:gd name="T0" fmla="*/ 0 w 174"/>
                <a:gd name="T1" fmla="*/ 0 h 1"/>
                <a:gd name="T2" fmla="*/ 0 w 174"/>
                <a:gd name="T3" fmla="*/ 1 h 1"/>
                <a:gd name="T4" fmla="*/ 45 w 174"/>
                <a:gd name="T5" fmla="*/ 1 h 1"/>
                <a:gd name="T6" fmla="*/ 0 w 17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1">
                  <a:moveTo>
                    <a:pt x="0" y="0"/>
                  </a:moveTo>
                  <a:lnTo>
                    <a:pt x="0" y="1"/>
                  </a:lnTo>
                  <a:lnTo>
                    <a:pt x="17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21" name="Freeform 6404"/>
            <p:cNvSpPr>
              <a:spLocks/>
            </p:cNvSpPr>
            <p:nvPr/>
          </p:nvSpPr>
          <p:spPr bwMode="auto">
            <a:xfrm>
              <a:off x="3444" y="3036"/>
              <a:ext cx="45" cy="0"/>
            </a:xfrm>
            <a:custGeom>
              <a:avLst/>
              <a:gdLst>
                <a:gd name="T0" fmla="*/ 0 w 174"/>
                <a:gd name="T1" fmla="*/ 0 h 1"/>
                <a:gd name="T2" fmla="*/ 0 w 174"/>
                <a:gd name="T3" fmla="*/ 1 h 1"/>
                <a:gd name="T4" fmla="*/ 45 w 174"/>
                <a:gd name="T5" fmla="*/ 1 h 1"/>
                <a:gd name="T6" fmla="*/ 0 w 17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1">
                  <a:moveTo>
                    <a:pt x="0" y="0"/>
                  </a:moveTo>
                  <a:lnTo>
                    <a:pt x="0" y="1"/>
                  </a:lnTo>
                  <a:lnTo>
                    <a:pt x="174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22" name="Freeform 6405"/>
            <p:cNvSpPr>
              <a:spLocks/>
            </p:cNvSpPr>
            <p:nvPr/>
          </p:nvSpPr>
          <p:spPr bwMode="auto">
            <a:xfrm>
              <a:off x="3444" y="3036"/>
              <a:ext cx="45" cy="0"/>
            </a:xfrm>
            <a:custGeom>
              <a:avLst/>
              <a:gdLst>
                <a:gd name="T0" fmla="*/ 0 w 174"/>
                <a:gd name="T1" fmla="*/ 0 h 1"/>
                <a:gd name="T2" fmla="*/ 45 w 174"/>
                <a:gd name="T3" fmla="*/ 0 h 1"/>
                <a:gd name="T4" fmla="*/ 45 w 174"/>
                <a:gd name="T5" fmla="*/ 1 h 1"/>
                <a:gd name="T6" fmla="*/ 0 w 17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1">
                  <a:moveTo>
                    <a:pt x="0" y="0"/>
                  </a:moveTo>
                  <a:lnTo>
                    <a:pt x="174" y="0"/>
                  </a:lnTo>
                  <a:lnTo>
                    <a:pt x="17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23" name="Freeform 6406"/>
            <p:cNvSpPr>
              <a:spLocks/>
            </p:cNvSpPr>
            <p:nvPr/>
          </p:nvSpPr>
          <p:spPr bwMode="auto">
            <a:xfrm>
              <a:off x="3444" y="3036"/>
              <a:ext cx="45" cy="0"/>
            </a:xfrm>
            <a:custGeom>
              <a:avLst/>
              <a:gdLst>
                <a:gd name="T0" fmla="*/ 0 w 174"/>
                <a:gd name="T1" fmla="*/ 0 h 1"/>
                <a:gd name="T2" fmla="*/ 45 w 174"/>
                <a:gd name="T3" fmla="*/ 0 h 1"/>
                <a:gd name="T4" fmla="*/ 45 w 174"/>
                <a:gd name="T5" fmla="*/ 1 h 1"/>
                <a:gd name="T6" fmla="*/ 0 w 17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1">
                  <a:moveTo>
                    <a:pt x="0" y="0"/>
                  </a:moveTo>
                  <a:lnTo>
                    <a:pt x="174" y="0"/>
                  </a:lnTo>
                  <a:lnTo>
                    <a:pt x="174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24" name="Freeform 6407"/>
            <p:cNvSpPr>
              <a:spLocks/>
            </p:cNvSpPr>
            <p:nvPr/>
          </p:nvSpPr>
          <p:spPr bwMode="auto">
            <a:xfrm>
              <a:off x="3444" y="3036"/>
              <a:ext cx="45" cy="2"/>
            </a:xfrm>
            <a:custGeom>
              <a:avLst/>
              <a:gdLst>
                <a:gd name="T0" fmla="*/ 0 w 171"/>
                <a:gd name="T1" fmla="*/ 0 h 4"/>
                <a:gd name="T2" fmla="*/ 0 w 171"/>
                <a:gd name="T3" fmla="*/ 2 h 4"/>
                <a:gd name="T4" fmla="*/ 45 w 171"/>
                <a:gd name="T5" fmla="*/ 2 h 4"/>
                <a:gd name="T6" fmla="*/ 0 w 17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1" h="4">
                  <a:moveTo>
                    <a:pt x="0" y="0"/>
                  </a:moveTo>
                  <a:lnTo>
                    <a:pt x="0" y="4"/>
                  </a:lnTo>
                  <a:lnTo>
                    <a:pt x="17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25" name="Freeform 6408"/>
            <p:cNvSpPr>
              <a:spLocks/>
            </p:cNvSpPr>
            <p:nvPr/>
          </p:nvSpPr>
          <p:spPr bwMode="auto">
            <a:xfrm>
              <a:off x="3444" y="3036"/>
              <a:ext cx="45" cy="2"/>
            </a:xfrm>
            <a:custGeom>
              <a:avLst/>
              <a:gdLst>
                <a:gd name="T0" fmla="*/ 0 w 171"/>
                <a:gd name="T1" fmla="*/ 0 h 4"/>
                <a:gd name="T2" fmla="*/ 0 w 171"/>
                <a:gd name="T3" fmla="*/ 2 h 4"/>
                <a:gd name="T4" fmla="*/ 45 w 171"/>
                <a:gd name="T5" fmla="*/ 2 h 4"/>
                <a:gd name="T6" fmla="*/ 0 w 17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1" h="4">
                  <a:moveTo>
                    <a:pt x="0" y="0"/>
                  </a:moveTo>
                  <a:lnTo>
                    <a:pt x="0" y="4"/>
                  </a:lnTo>
                  <a:lnTo>
                    <a:pt x="17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26" name="Freeform 6409"/>
            <p:cNvSpPr>
              <a:spLocks/>
            </p:cNvSpPr>
            <p:nvPr/>
          </p:nvSpPr>
          <p:spPr bwMode="auto">
            <a:xfrm>
              <a:off x="3444" y="3036"/>
              <a:ext cx="45" cy="2"/>
            </a:xfrm>
            <a:custGeom>
              <a:avLst/>
              <a:gdLst>
                <a:gd name="T0" fmla="*/ 0 w 174"/>
                <a:gd name="T1" fmla="*/ 0 h 4"/>
                <a:gd name="T2" fmla="*/ 45 w 174"/>
                <a:gd name="T3" fmla="*/ 0 h 4"/>
                <a:gd name="T4" fmla="*/ 44 w 174"/>
                <a:gd name="T5" fmla="*/ 2 h 4"/>
                <a:gd name="T6" fmla="*/ 0 w 17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4">
                  <a:moveTo>
                    <a:pt x="0" y="0"/>
                  </a:moveTo>
                  <a:lnTo>
                    <a:pt x="174" y="0"/>
                  </a:lnTo>
                  <a:lnTo>
                    <a:pt x="17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27" name="Freeform 6410"/>
            <p:cNvSpPr>
              <a:spLocks/>
            </p:cNvSpPr>
            <p:nvPr/>
          </p:nvSpPr>
          <p:spPr bwMode="auto">
            <a:xfrm>
              <a:off x="3444" y="3036"/>
              <a:ext cx="45" cy="2"/>
            </a:xfrm>
            <a:custGeom>
              <a:avLst/>
              <a:gdLst>
                <a:gd name="T0" fmla="*/ 0 w 174"/>
                <a:gd name="T1" fmla="*/ 0 h 4"/>
                <a:gd name="T2" fmla="*/ 45 w 174"/>
                <a:gd name="T3" fmla="*/ 0 h 4"/>
                <a:gd name="T4" fmla="*/ 44 w 174"/>
                <a:gd name="T5" fmla="*/ 2 h 4"/>
                <a:gd name="T6" fmla="*/ 0 w 17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4">
                  <a:moveTo>
                    <a:pt x="0" y="0"/>
                  </a:moveTo>
                  <a:lnTo>
                    <a:pt x="174" y="0"/>
                  </a:lnTo>
                  <a:lnTo>
                    <a:pt x="17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28" name="Freeform 6411"/>
            <p:cNvSpPr>
              <a:spLocks/>
            </p:cNvSpPr>
            <p:nvPr/>
          </p:nvSpPr>
          <p:spPr bwMode="auto">
            <a:xfrm>
              <a:off x="3444" y="3038"/>
              <a:ext cx="45" cy="0"/>
            </a:xfrm>
            <a:custGeom>
              <a:avLst/>
              <a:gdLst>
                <a:gd name="T0" fmla="*/ 0 w 171"/>
                <a:gd name="T1" fmla="*/ 0 w 171"/>
                <a:gd name="T2" fmla="*/ 45 w 171"/>
                <a:gd name="T3" fmla="*/ 0 w 17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71">
                  <a:moveTo>
                    <a:pt x="0" y="0"/>
                  </a:moveTo>
                  <a:lnTo>
                    <a:pt x="0" y="0"/>
                  </a:lnTo>
                  <a:lnTo>
                    <a:pt x="1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29" name="Freeform 6412"/>
            <p:cNvSpPr>
              <a:spLocks/>
            </p:cNvSpPr>
            <p:nvPr/>
          </p:nvSpPr>
          <p:spPr bwMode="auto">
            <a:xfrm>
              <a:off x="3444" y="3038"/>
              <a:ext cx="45" cy="0"/>
            </a:xfrm>
            <a:custGeom>
              <a:avLst/>
              <a:gdLst>
                <a:gd name="T0" fmla="*/ 0 w 171"/>
                <a:gd name="T1" fmla="*/ 0 w 171"/>
                <a:gd name="T2" fmla="*/ 45 w 171"/>
                <a:gd name="T3" fmla="*/ 0 w 17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71">
                  <a:moveTo>
                    <a:pt x="0" y="0"/>
                  </a:moveTo>
                  <a:lnTo>
                    <a:pt x="0" y="0"/>
                  </a:lnTo>
                  <a:lnTo>
                    <a:pt x="171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30" name="Rectangle 6413"/>
            <p:cNvSpPr>
              <a:spLocks noChangeArrowheads="1"/>
            </p:cNvSpPr>
            <p:nvPr/>
          </p:nvSpPr>
          <p:spPr bwMode="auto">
            <a:xfrm>
              <a:off x="3444" y="3038"/>
              <a:ext cx="45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331" name="Rectangle 6414"/>
            <p:cNvSpPr>
              <a:spLocks noChangeArrowheads="1"/>
            </p:cNvSpPr>
            <p:nvPr/>
          </p:nvSpPr>
          <p:spPr bwMode="auto">
            <a:xfrm>
              <a:off x="3444" y="3038"/>
              <a:ext cx="45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332" name="Freeform 6415"/>
            <p:cNvSpPr>
              <a:spLocks/>
            </p:cNvSpPr>
            <p:nvPr/>
          </p:nvSpPr>
          <p:spPr bwMode="auto">
            <a:xfrm>
              <a:off x="3444" y="3038"/>
              <a:ext cx="45" cy="2"/>
            </a:xfrm>
            <a:custGeom>
              <a:avLst/>
              <a:gdLst>
                <a:gd name="T0" fmla="*/ 0 w 169"/>
                <a:gd name="T1" fmla="*/ 0 h 5"/>
                <a:gd name="T2" fmla="*/ 0 w 169"/>
                <a:gd name="T3" fmla="*/ 2 h 5"/>
                <a:gd name="T4" fmla="*/ 45 w 169"/>
                <a:gd name="T5" fmla="*/ 2 h 5"/>
                <a:gd name="T6" fmla="*/ 0 w 16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5">
                  <a:moveTo>
                    <a:pt x="0" y="0"/>
                  </a:moveTo>
                  <a:lnTo>
                    <a:pt x="0" y="5"/>
                  </a:lnTo>
                  <a:lnTo>
                    <a:pt x="169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33" name="Freeform 6416"/>
            <p:cNvSpPr>
              <a:spLocks/>
            </p:cNvSpPr>
            <p:nvPr/>
          </p:nvSpPr>
          <p:spPr bwMode="auto">
            <a:xfrm>
              <a:off x="3444" y="3038"/>
              <a:ext cx="45" cy="2"/>
            </a:xfrm>
            <a:custGeom>
              <a:avLst/>
              <a:gdLst>
                <a:gd name="T0" fmla="*/ 0 w 169"/>
                <a:gd name="T1" fmla="*/ 0 h 5"/>
                <a:gd name="T2" fmla="*/ 0 w 169"/>
                <a:gd name="T3" fmla="*/ 2 h 5"/>
                <a:gd name="T4" fmla="*/ 45 w 169"/>
                <a:gd name="T5" fmla="*/ 2 h 5"/>
                <a:gd name="T6" fmla="*/ 0 w 16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5">
                  <a:moveTo>
                    <a:pt x="0" y="0"/>
                  </a:moveTo>
                  <a:lnTo>
                    <a:pt x="0" y="5"/>
                  </a:lnTo>
                  <a:lnTo>
                    <a:pt x="169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34" name="Freeform 6417"/>
            <p:cNvSpPr>
              <a:spLocks/>
            </p:cNvSpPr>
            <p:nvPr/>
          </p:nvSpPr>
          <p:spPr bwMode="auto">
            <a:xfrm>
              <a:off x="3444" y="3038"/>
              <a:ext cx="45" cy="2"/>
            </a:xfrm>
            <a:custGeom>
              <a:avLst/>
              <a:gdLst>
                <a:gd name="T0" fmla="*/ 0 w 171"/>
                <a:gd name="T1" fmla="*/ 0 h 5"/>
                <a:gd name="T2" fmla="*/ 45 w 171"/>
                <a:gd name="T3" fmla="*/ 0 h 5"/>
                <a:gd name="T4" fmla="*/ 44 w 171"/>
                <a:gd name="T5" fmla="*/ 2 h 5"/>
                <a:gd name="T6" fmla="*/ 0 w 17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1" h="5">
                  <a:moveTo>
                    <a:pt x="0" y="0"/>
                  </a:moveTo>
                  <a:lnTo>
                    <a:pt x="171" y="0"/>
                  </a:lnTo>
                  <a:lnTo>
                    <a:pt x="169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35" name="Freeform 6418"/>
            <p:cNvSpPr>
              <a:spLocks/>
            </p:cNvSpPr>
            <p:nvPr/>
          </p:nvSpPr>
          <p:spPr bwMode="auto">
            <a:xfrm>
              <a:off x="3444" y="3038"/>
              <a:ext cx="45" cy="2"/>
            </a:xfrm>
            <a:custGeom>
              <a:avLst/>
              <a:gdLst>
                <a:gd name="T0" fmla="*/ 0 w 171"/>
                <a:gd name="T1" fmla="*/ 0 h 5"/>
                <a:gd name="T2" fmla="*/ 45 w 171"/>
                <a:gd name="T3" fmla="*/ 0 h 5"/>
                <a:gd name="T4" fmla="*/ 44 w 171"/>
                <a:gd name="T5" fmla="*/ 2 h 5"/>
                <a:gd name="T6" fmla="*/ 0 w 17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1" h="5">
                  <a:moveTo>
                    <a:pt x="0" y="0"/>
                  </a:moveTo>
                  <a:lnTo>
                    <a:pt x="171" y="0"/>
                  </a:lnTo>
                  <a:lnTo>
                    <a:pt x="169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36" name="Freeform 6419"/>
            <p:cNvSpPr>
              <a:spLocks/>
            </p:cNvSpPr>
            <p:nvPr/>
          </p:nvSpPr>
          <p:spPr bwMode="auto">
            <a:xfrm>
              <a:off x="3444" y="3040"/>
              <a:ext cx="45" cy="0"/>
            </a:xfrm>
            <a:custGeom>
              <a:avLst/>
              <a:gdLst>
                <a:gd name="T0" fmla="*/ 0 w 169"/>
                <a:gd name="T1" fmla="*/ 0 h 1"/>
                <a:gd name="T2" fmla="*/ 0 w 169"/>
                <a:gd name="T3" fmla="*/ 1 h 1"/>
                <a:gd name="T4" fmla="*/ 45 w 169"/>
                <a:gd name="T5" fmla="*/ 1 h 1"/>
                <a:gd name="T6" fmla="*/ 0 w 16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1">
                  <a:moveTo>
                    <a:pt x="0" y="0"/>
                  </a:moveTo>
                  <a:lnTo>
                    <a:pt x="0" y="1"/>
                  </a:lnTo>
                  <a:lnTo>
                    <a:pt x="16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37" name="Freeform 6420"/>
            <p:cNvSpPr>
              <a:spLocks/>
            </p:cNvSpPr>
            <p:nvPr/>
          </p:nvSpPr>
          <p:spPr bwMode="auto">
            <a:xfrm>
              <a:off x="3444" y="3040"/>
              <a:ext cx="45" cy="0"/>
            </a:xfrm>
            <a:custGeom>
              <a:avLst/>
              <a:gdLst>
                <a:gd name="T0" fmla="*/ 0 w 169"/>
                <a:gd name="T1" fmla="*/ 0 h 1"/>
                <a:gd name="T2" fmla="*/ 0 w 169"/>
                <a:gd name="T3" fmla="*/ 1 h 1"/>
                <a:gd name="T4" fmla="*/ 45 w 169"/>
                <a:gd name="T5" fmla="*/ 1 h 1"/>
                <a:gd name="T6" fmla="*/ 0 w 16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1">
                  <a:moveTo>
                    <a:pt x="0" y="0"/>
                  </a:moveTo>
                  <a:lnTo>
                    <a:pt x="0" y="1"/>
                  </a:lnTo>
                  <a:lnTo>
                    <a:pt x="169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38" name="Freeform 6421"/>
            <p:cNvSpPr>
              <a:spLocks/>
            </p:cNvSpPr>
            <p:nvPr/>
          </p:nvSpPr>
          <p:spPr bwMode="auto">
            <a:xfrm>
              <a:off x="3444" y="3040"/>
              <a:ext cx="45" cy="0"/>
            </a:xfrm>
            <a:custGeom>
              <a:avLst/>
              <a:gdLst>
                <a:gd name="T0" fmla="*/ 0 w 169"/>
                <a:gd name="T1" fmla="*/ 0 h 1"/>
                <a:gd name="T2" fmla="*/ 45 w 169"/>
                <a:gd name="T3" fmla="*/ 0 h 1"/>
                <a:gd name="T4" fmla="*/ 45 w 169"/>
                <a:gd name="T5" fmla="*/ 1 h 1"/>
                <a:gd name="T6" fmla="*/ 0 w 16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1">
                  <a:moveTo>
                    <a:pt x="0" y="0"/>
                  </a:moveTo>
                  <a:lnTo>
                    <a:pt x="169" y="0"/>
                  </a:lnTo>
                  <a:lnTo>
                    <a:pt x="16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39" name="Freeform 6422"/>
            <p:cNvSpPr>
              <a:spLocks/>
            </p:cNvSpPr>
            <p:nvPr/>
          </p:nvSpPr>
          <p:spPr bwMode="auto">
            <a:xfrm>
              <a:off x="3444" y="3040"/>
              <a:ext cx="45" cy="0"/>
            </a:xfrm>
            <a:custGeom>
              <a:avLst/>
              <a:gdLst>
                <a:gd name="T0" fmla="*/ 0 w 169"/>
                <a:gd name="T1" fmla="*/ 0 h 1"/>
                <a:gd name="T2" fmla="*/ 45 w 169"/>
                <a:gd name="T3" fmla="*/ 0 h 1"/>
                <a:gd name="T4" fmla="*/ 45 w 169"/>
                <a:gd name="T5" fmla="*/ 1 h 1"/>
                <a:gd name="T6" fmla="*/ 0 w 16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1">
                  <a:moveTo>
                    <a:pt x="0" y="0"/>
                  </a:moveTo>
                  <a:lnTo>
                    <a:pt x="169" y="0"/>
                  </a:lnTo>
                  <a:lnTo>
                    <a:pt x="169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40" name="Freeform 6423"/>
            <p:cNvSpPr>
              <a:spLocks/>
            </p:cNvSpPr>
            <p:nvPr/>
          </p:nvSpPr>
          <p:spPr bwMode="auto">
            <a:xfrm>
              <a:off x="3444" y="3040"/>
              <a:ext cx="43" cy="0"/>
            </a:xfrm>
            <a:custGeom>
              <a:avLst/>
              <a:gdLst>
                <a:gd name="T0" fmla="*/ 0 w 168"/>
                <a:gd name="T1" fmla="*/ 0 h 5"/>
                <a:gd name="T2" fmla="*/ 0 w 168"/>
                <a:gd name="T3" fmla="*/ 1 h 5"/>
                <a:gd name="T4" fmla="*/ 43 w 168"/>
                <a:gd name="T5" fmla="*/ 1 h 5"/>
                <a:gd name="T6" fmla="*/ 0 w 16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8" h="5">
                  <a:moveTo>
                    <a:pt x="1" y="0"/>
                  </a:moveTo>
                  <a:lnTo>
                    <a:pt x="0" y="5"/>
                  </a:lnTo>
                  <a:lnTo>
                    <a:pt x="168" y="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41" name="Freeform 6424"/>
            <p:cNvSpPr>
              <a:spLocks/>
            </p:cNvSpPr>
            <p:nvPr/>
          </p:nvSpPr>
          <p:spPr bwMode="auto">
            <a:xfrm>
              <a:off x="3444" y="3040"/>
              <a:ext cx="43" cy="0"/>
            </a:xfrm>
            <a:custGeom>
              <a:avLst/>
              <a:gdLst>
                <a:gd name="T0" fmla="*/ 0 w 168"/>
                <a:gd name="T1" fmla="*/ 0 h 5"/>
                <a:gd name="T2" fmla="*/ 0 w 168"/>
                <a:gd name="T3" fmla="*/ 1 h 5"/>
                <a:gd name="T4" fmla="*/ 43 w 168"/>
                <a:gd name="T5" fmla="*/ 1 h 5"/>
                <a:gd name="T6" fmla="*/ 0 w 16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8" h="5">
                  <a:moveTo>
                    <a:pt x="1" y="0"/>
                  </a:moveTo>
                  <a:lnTo>
                    <a:pt x="0" y="5"/>
                  </a:lnTo>
                  <a:lnTo>
                    <a:pt x="168" y="5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42" name="Freeform 6425"/>
            <p:cNvSpPr>
              <a:spLocks/>
            </p:cNvSpPr>
            <p:nvPr/>
          </p:nvSpPr>
          <p:spPr bwMode="auto">
            <a:xfrm>
              <a:off x="3444" y="3040"/>
              <a:ext cx="45" cy="0"/>
            </a:xfrm>
            <a:custGeom>
              <a:avLst/>
              <a:gdLst>
                <a:gd name="T0" fmla="*/ 0 w 169"/>
                <a:gd name="T1" fmla="*/ 0 h 5"/>
                <a:gd name="T2" fmla="*/ 45 w 169"/>
                <a:gd name="T3" fmla="*/ 0 h 5"/>
                <a:gd name="T4" fmla="*/ 44 w 169"/>
                <a:gd name="T5" fmla="*/ 1 h 5"/>
                <a:gd name="T6" fmla="*/ 0 w 16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5">
                  <a:moveTo>
                    <a:pt x="0" y="0"/>
                  </a:moveTo>
                  <a:lnTo>
                    <a:pt x="169" y="0"/>
                  </a:lnTo>
                  <a:lnTo>
                    <a:pt x="16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43" name="Freeform 6426"/>
            <p:cNvSpPr>
              <a:spLocks/>
            </p:cNvSpPr>
            <p:nvPr/>
          </p:nvSpPr>
          <p:spPr bwMode="auto">
            <a:xfrm>
              <a:off x="3444" y="3040"/>
              <a:ext cx="45" cy="0"/>
            </a:xfrm>
            <a:custGeom>
              <a:avLst/>
              <a:gdLst>
                <a:gd name="T0" fmla="*/ 0 w 169"/>
                <a:gd name="T1" fmla="*/ 0 h 5"/>
                <a:gd name="T2" fmla="*/ 45 w 169"/>
                <a:gd name="T3" fmla="*/ 0 h 5"/>
                <a:gd name="T4" fmla="*/ 44 w 169"/>
                <a:gd name="T5" fmla="*/ 1 h 5"/>
                <a:gd name="T6" fmla="*/ 0 w 16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5">
                  <a:moveTo>
                    <a:pt x="0" y="0"/>
                  </a:moveTo>
                  <a:lnTo>
                    <a:pt x="169" y="0"/>
                  </a:lnTo>
                  <a:lnTo>
                    <a:pt x="167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44" name="Freeform 6427"/>
            <p:cNvSpPr>
              <a:spLocks/>
            </p:cNvSpPr>
            <p:nvPr/>
          </p:nvSpPr>
          <p:spPr bwMode="auto">
            <a:xfrm>
              <a:off x="3444" y="3040"/>
              <a:ext cx="43" cy="1"/>
            </a:xfrm>
            <a:custGeom>
              <a:avLst/>
              <a:gdLst>
                <a:gd name="T0" fmla="*/ 0 w 165"/>
                <a:gd name="T1" fmla="*/ 0 h 5"/>
                <a:gd name="T2" fmla="*/ 0 w 165"/>
                <a:gd name="T3" fmla="*/ 1 h 5"/>
                <a:gd name="T4" fmla="*/ 43 w 165"/>
                <a:gd name="T5" fmla="*/ 1 h 5"/>
                <a:gd name="T6" fmla="*/ 0 w 16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5">
                  <a:moveTo>
                    <a:pt x="0" y="0"/>
                  </a:moveTo>
                  <a:lnTo>
                    <a:pt x="0" y="5"/>
                  </a:lnTo>
                  <a:lnTo>
                    <a:pt x="165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45" name="Freeform 6428"/>
            <p:cNvSpPr>
              <a:spLocks/>
            </p:cNvSpPr>
            <p:nvPr/>
          </p:nvSpPr>
          <p:spPr bwMode="auto">
            <a:xfrm>
              <a:off x="3444" y="3040"/>
              <a:ext cx="43" cy="1"/>
            </a:xfrm>
            <a:custGeom>
              <a:avLst/>
              <a:gdLst>
                <a:gd name="T0" fmla="*/ 0 w 165"/>
                <a:gd name="T1" fmla="*/ 0 h 5"/>
                <a:gd name="T2" fmla="*/ 0 w 165"/>
                <a:gd name="T3" fmla="*/ 1 h 5"/>
                <a:gd name="T4" fmla="*/ 43 w 165"/>
                <a:gd name="T5" fmla="*/ 1 h 5"/>
                <a:gd name="T6" fmla="*/ 0 w 16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5">
                  <a:moveTo>
                    <a:pt x="0" y="0"/>
                  </a:moveTo>
                  <a:lnTo>
                    <a:pt x="0" y="5"/>
                  </a:lnTo>
                  <a:lnTo>
                    <a:pt x="165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46" name="Freeform 6429"/>
            <p:cNvSpPr>
              <a:spLocks/>
            </p:cNvSpPr>
            <p:nvPr/>
          </p:nvSpPr>
          <p:spPr bwMode="auto">
            <a:xfrm>
              <a:off x="3444" y="3040"/>
              <a:ext cx="43" cy="1"/>
            </a:xfrm>
            <a:custGeom>
              <a:avLst/>
              <a:gdLst>
                <a:gd name="T0" fmla="*/ 0 w 168"/>
                <a:gd name="T1" fmla="*/ 0 h 5"/>
                <a:gd name="T2" fmla="*/ 43 w 168"/>
                <a:gd name="T3" fmla="*/ 0 h 5"/>
                <a:gd name="T4" fmla="*/ 42 w 168"/>
                <a:gd name="T5" fmla="*/ 1 h 5"/>
                <a:gd name="T6" fmla="*/ 0 w 16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8" h="5">
                  <a:moveTo>
                    <a:pt x="0" y="0"/>
                  </a:moveTo>
                  <a:lnTo>
                    <a:pt x="168" y="0"/>
                  </a:lnTo>
                  <a:lnTo>
                    <a:pt x="165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47" name="Freeform 6430"/>
            <p:cNvSpPr>
              <a:spLocks/>
            </p:cNvSpPr>
            <p:nvPr/>
          </p:nvSpPr>
          <p:spPr bwMode="auto">
            <a:xfrm>
              <a:off x="3444" y="3040"/>
              <a:ext cx="43" cy="1"/>
            </a:xfrm>
            <a:custGeom>
              <a:avLst/>
              <a:gdLst>
                <a:gd name="T0" fmla="*/ 0 w 168"/>
                <a:gd name="T1" fmla="*/ 0 h 5"/>
                <a:gd name="T2" fmla="*/ 43 w 168"/>
                <a:gd name="T3" fmla="*/ 0 h 5"/>
                <a:gd name="T4" fmla="*/ 42 w 168"/>
                <a:gd name="T5" fmla="*/ 1 h 5"/>
                <a:gd name="T6" fmla="*/ 0 w 16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8" h="5">
                  <a:moveTo>
                    <a:pt x="0" y="0"/>
                  </a:moveTo>
                  <a:lnTo>
                    <a:pt x="168" y="0"/>
                  </a:lnTo>
                  <a:lnTo>
                    <a:pt x="165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48" name="Freeform 6431"/>
            <p:cNvSpPr>
              <a:spLocks/>
            </p:cNvSpPr>
            <p:nvPr/>
          </p:nvSpPr>
          <p:spPr bwMode="auto">
            <a:xfrm>
              <a:off x="3444" y="3041"/>
              <a:ext cx="43" cy="0"/>
            </a:xfrm>
            <a:custGeom>
              <a:avLst/>
              <a:gdLst>
                <a:gd name="T0" fmla="*/ 0 w 164"/>
                <a:gd name="T1" fmla="*/ 0 h 2"/>
                <a:gd name="T2" fmla="*/ 0 w 164"/>
                <a:gd name="T3" fmla="*/ 1 h 2"/>
                <a:gd name="T4" fmla="*/ 43 w 164"/>
                <a:gd name="T5" fmla="*/ 1 h 2"/>
                <a:gd name="T6" fmla="*/ 0 w 16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2">
                  <a:moveTo>
                    <a:pt x="0" y="0"/>
                  </a:moveTo>
                  <a:lnTo>
                    <a:pt x="0" y="2"/>
                  </a:lnTo>
                  <a:lnTo>
                    <a:pt x="16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49" name="Freeform 6432"/>
            <p:cNvSpPr>
              <a:spLocks/>
            </p:cNvSpPr>
            <p:nvPr/>
          </p:nvSpPr>
          <p:spPr bwMode="auto">
            <a:xfrm>
              <a:off x="3444" y="3041"/>
              <a:ext cx="43" cy="0"/>
            </a:xfrm>
            <a:custGeom>
              <a:avLst/>
              <a:gdLst>
                <a:gd name="T0" fmla="*/ 0 w 164"/>
                <a:gd name="T1" fmla="*/ 0 h 2"/>
                <a:gd name="T2" fmla="*/ 0 w 164"/>
                <a:gd name="T3" fmla="*/ 1 h 2"/>
                <a:gd name="T4" fmla="*/ 43 w 164"/>
                <a:gd name="T5" fmla="*/ 1 h 2"/>
                <a:gd name="T6" fmla="*/ 0 w 16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2">
                  <a:moveTo>
                    <a:pt x="0" y="0"/>
                  </a:moveTo>
                  <a:lnTo>
                    <a:pt x="0" y="2"/>
                  </a:lnTo>
                  <a:lnTo>
                    <a:pt x="164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50" name="Freeform 6433"/>
            <p:cNvSpPr>
              <a:spLocks/>
            </p:cNvSpPr>
            <p:nvPr/>
          </p:nvSpPr>
          <p:spPr bwMode="auto">
            <a:xfrm>
              <a:off x="3444" y="3041"/>
              <a:ext cx="43" cy="0"/>
            </a:xfrm>
            <a:custGeom>
              <a:avLst/>
              <a:gdLst>
                <a:gd name="T0" fmla="*/ 0 w 165"/>
                <a:gd name="T1" fmla="*/ 0 h 2"/>
                <a:gd name="T2" fmla="*/ 43 w 165"/>
                <a:gd name="T3" fmla="*/ 0 h 2"/>
                <a:gd name="T4" fmla="*/ 43 w 165"/>
                <a:gd name="T5" fmla="*/ 1 h 2"/>
                <a:gd name="T6" fmla="*/ 0 w 16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2">
                  <a:moveTo>
                    <a:pt x="0" y="0"/>
                  </a:moveTo>
                  <a:lnTo>
                    <a:pt x="165" y="0"/>
                  </a:lnTo>
                  <a:lnTo>
                    <a:pt x="16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51" name="Freeform 6434"/>
            <p:cNvSpPr>
              <a:spLocks/>
            </p:cNvSpPr>
            <p:nvPr/>
          </p:nvSpPr>
          <p:spPr bwMode="auto">
            <a:xfrm>
              <a:off x="3444" y="3041"/>
              <a:ext cx="43" cy="0"/>
            </a:xfrm>
            <a:custGeom>
              <a:avLst/>
              <a:gdLst>
                <a:gd name="T0" fmla="*/ 0 w 165"/>
                <a:gd name="T1" fmla="*/ 0 h 2"/>
                <a:gd name="T2" fmla="*/ 43 w 165"/>
                <a:gd name="T3" fmla="*/ 0 h 2"/>
                <a:gd name="T4" fmla="*/ 43 w 165"/>
                <a:gd name="T5" fmla="*/ 1 h 2"/>
                <a:gd name="T6" fmla="*/ 0 w 16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2">
                  <a:moveTo>
                    <a:pt x="0" y="0"/>
                  </a:moveTo>
                  <a:lnTo>
                    <a:pt x="165" y="0"/>
                  </a:lnTo>
                  <a:lnTo>
                    <a:pt x="164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52" name="Freeform 6435"/>
            <p:cNvSpPr>
              <a:spLocks/>
            </p:cNvSpPr>
            <p:nvPr/>
          </p:nvSpPr>
          <p:spPr bwMode="auto">
            <a:xfrm>
              <a:off x="3444" y="3041"/>
              <a:ext cx="43" cy="2"/>
            </a:xfrm>
            <a:custGeom>
              <a:avLst/>
              <a:gdLst>
                <a:gd name="T0" fmla="*/ 0 w 164"/>
                <a:gd name="T1" fmla="*/ 0 h 2"/>
                <a:gd name="T2" fmla="*/ 0 w 164"/>
                <a:gd name="T3" fmla="*/ 2 h 2"/>
                <a:gd name="T4" fmla="*/ 43 w 164"/>
                <a:gd name="T5" fmla="*/ 2 h 2"/>
                <a:gd name="T6" fmla="*/ 0 w 16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2">
                  <a:moveTo>
                    <a:pt x="1" y="0"/>
                  </a:moveTo>
                  <a:lnTo>
                    <a:pt x="0" y="2"/>
                  </a:lnTo>
                  <a:lnTo>
                    <a:pt x="164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53" name="Freeform 6436"/>
            <p:cNvSpPr>
              <a:spLocks/>
            </p:cNvSpPr>
            <p:nvPr/>
          </p:nvSpPr>
          <p:spPr bwMode="auto">
            <a:xfrm>
              <a:off x="3444" y="3041"/>
              <a:ext cx="43" cy="2"/>
            </a:xfrm>
            <a:custGeom>
              <a:avLst/>
              <a:gdLst>
                <a:gd name="T0" fmla="*/ 0 w 164"/>
                <a:gd name="T1" fmla="*/ 0 h 2"/>
                <a:gd name="T2" fmla="*/ 0 w 164"/>
                <a:gd name="T3" fmla="*/ 2 h 2"/>
                <a:gd name="T4" fmla="*/ 43 w 164"/>
                <a:gd name="T5" fmla="*/ 2 h 2"/>
                <a:gd name="T6" fmla="*/ 0 w 16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2">
                  <a:moveTo>
                    <a:pt x="1" y="0"/>
                  </a:moveTo>
                  <a:lnTo>
                    <a:pt x="0" y="2"/>
                  </a:lnTo>
                  <a:lnTo>
                    <a:pt x="164" y="2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54" name="Freeform 6437"/>
            <p:cNvSpPr>
              <a:spLocks/>
            </p:cNvSpPr>
            <p:nvPr/>
          </p:nvSpPr>
          <p:spPr bwMode="auto">
            <a:xfrm>
              <a:off x="3444" y="3041"/>
              <a:ext cx="43" cy="2"/>
            </a:xfrm>
            <a:custGeom>
              <a:avLst/>
              <a:gdLst>
                <a:gd name="T0" fmla="*/ 0 w 164"/>
                <a:gd name="T1" fmla="*/ 0 h 2"/>
                <a:gd name="T2" fmla="*/ 43 w 164"/>
                <a:gd name="T3" fmla="*/ 0 h 2"/>
                <a:gd name="T4" fmla="*/ 43 w 164"/>
                <a:gd name="T5" fmla="*/ 2 h 2"/>
                <a:gd name="T6" fmla="*/ 0 w 16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2">
                  <a:moveTo>
                    <a:pt x="0" y="0"/>
                  </a:moveTo>
                  <a:lnTo>
                    <a:pt x="164" y="0"/>
                  </a:lnTo>
                  <a:lnTo>
                    <a:pt x="16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55" name="Freeform 6438"/>
            <p:cNvSpPr>
              <a:spLocks/>
            </p:cNvSpPr>
            <p:nvPr/>
          </p:nvSpPr>
          <p:spPr bwMode="auto">
            <a:xfrm>
              <a:off x="3444" y="3041"/>
              <a:ext cx="43" cy="2"/>
            </a:xfrm>
            <a:custGeom>
              <a:avLst/>
              <a:gdLst>
                <a:gd name="T0" fmla="*/ 0 w 164"/>
                <a:gd name="T1" fmla="*/ 0 h 2"/>
                <a:gd name="T2" fmla="*/ 43 w 164"/>
                <a:gd name="T3" fmla="*/ 0 h 2"/>
                <a:gd name="T4" fmla="*/ 43 w 164"/>
                <a:gd name="T5" fmla="*/ 2 h 2"/>
                <a:gd name="T6" fmla="*/ 0 w 16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2">
                  <a:moveTo>
                    <a:pt x="0" y="0"/>
                  </a:moveTo>
                  <a:lnTo>
                    <a:pt x="164" y="0"/>
                  </a:lnTo>
                  <a:lnTo>
                    <a:pt x="163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56" name="Freeform 6439"/>
            <p:cNvSpPr>
              <a:spLocks/>
            </p:cNvSpPr>
            <p:nvPr/>
          </p:nvSpPr>
          <p:spPr bwMode="auto">
            <a:xfrm>
              <a:off x="3444" y="3043"/>
              <a:ext cx="42" cy="2"/>
            </a:xfrm>
            <a:custGeom>
              <a:avLst/>
              <a:gdLst>
                <a:gd name="T0" fmla="*/ 0 w 160"/>
                <a:gd name="T1" fmla="*/ 0 h 10"/>
                <a:gd name="T2" fmla="*/ 0 w 160"/>
                <a:gd name="T3" fmla="*/ 2 h 10"/>
                <a:gd name="T4" fmla="*/ 42 w 160"/>
                <a:gd name="T5" fmla="*/ 2 h 10"/>
                <a:gd name="T6" fmla="*/ 0 w 160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10">
                  <a:moveTo>
                    <a:pt x="0" y="0"/>
                  </a:moveTo>
                  <a:lnTo>
                    <a:pt x="0" y="10"/>
                  </a:lnTo>
                  <a:lnTo>
                    <a:pt x="16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57" name="Freeform 6440"/>
            <p:cNvSpPr>
              <a:spLocks/>
            </p:cNvSpPr>
            <p:nvPr/>
          </p:nvSpPr>
          <p:spPr bwMode="auto">
            <a:xfrm>
              <a:off x="3444" y="3043"/>
              <a:ext cx="42" cy="2"/>
            </a:xfrm>
            <a:custGeom>
              <a:avLst/>
              <a:gdLst>
                <a:gd name="T0" fmla="*/ 0 w 160"/>
                <a:gd name="T1" fmla="*/ 0 h 10"/>
                <a:gd name="T2" fmla="*/ 0 w 160"/>
                <a:gd name="T3" fmla="*/ 2 h 10"/>
                <a:gd name="T4" fmla="*/ 42 w 160"/>
                <a:gd name="T5" fmla="*/ 2 h 10"/>
                <a:gd name="T6" fmla="*/ 0 w 160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10">
                  <a:moveTo>
                    <a:pt x="0" y="0"/>
                  </a:moveTo>
                  <a:lnTo>
                    <a:pt x="0" y="10"/>
                  </a:lnTo>
                  <a:lnTo>
                    <a:pt x="160" y="1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58" name="Freeform 6441"/>
            <p:cNvSpPr>
              <a:spLocks/>
            </p:cNvSpPr>
            <p:nvPr/>
          </p:nvSpPr>
          <p:spPr bwMode="auto">
            <a:xfrm>
              <a:off x="3444" y="3043"/>
              <a:ext cx="43" cy="2"/>
            </a:xfrm>
            <a:custGeom>
              <a:avLst/>
              <a:gdLst>
                <a:gd name="T0" fmla="*/ 0 w 164"/>
                <a:gd name="T1" fmla="*/ 0 h 10"/>
                <a:gd name="T2" fmla="*/ 43 w 164"/>
                <a:gd name="T3" fmla="*/ 0 h 10"/>
                <a:gd name="T4" fmla="*/ 42 w 164"/>
                <a:gd name="T5" fmla="*/ 2 h 10"/>
                <a:gd name="T6" fmla="*/ 0 w 164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10">
                  <a:moveTo>
                    <a:pt x="0" y="0"/>
                  </a:moveTo>
                  <a:lnTo>
                    <a:pt x="164" y="0"/>
                  </a:lnTo>
                  <a:lnTo>
                    <a:pt x="16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59" name="Freeform 6442"/>
            <p:cNvSpPr>
              <a:spLocks/>
            </p:cNvSpPr>
            <p:nvPr/>
          </p:nvSpPr>
          <p:spPr bwMode="auto">
            <a:xfrm>
              <a:off x="3444" y="3043"/>
              <a:ext cx="43" cy="2"/>
            </a:xfrm>
            <a:custGeom>
              <a:avLst/>
              <a:gdLst>
                <a:gd name="T0" fmla="*/ 0 w 164"/>
                <a:gd name="T1" fmla="*/ 0 h 10"/>
                <a:gd name="T2" fmla="*/ 43 w 164"/>
                <a:gd name="T3" fmla="*/ 0 h 10"/>
                <a:gd name="T4" fmla="*/ 42 w 164"/>
                <a:gd name="T5" fmla="*/ 2 h 10"/>
                <a:gd name="T6" fmla="*/ 0 w 164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10">
                  <a:moveTo>
                    <a:pt x="0" y="0"/>
                  </a:moveTo>
                  <a:lnTo>
                    <a:pt x="164" y="0"/>
                  </a:lnTo>
                  <a:lnTo>
                    <a:pt x="160" y="1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60" name="Freeform 6443"/>
            <p:cNvSpPr>
              <a:spLocks/>
            </p:cNvSpPr>
            <p:nvPr/>
          </p:nvSpPr>
          <p:spPr bwMode="auto">
            <a:xfrm>
              <a:off x="3444" y="3045"/>
              <a:ext cx="42" cy="0"/>
            </a:xfrm>
            <a:custGeom>
              <a:avLst/>
              <a:gdLst>
                <a:gd name="T0" fmla="*/ 0 w 160"/>
                <a:gd name="T1" fmla="*/ 0 h 1"/>
                <a:gd name="T2" fmla="*/ 0 w 160"/>
                <a:gd name="T3" fmla="*/ 1 h 1"/>
                <a:gd name="T4" fmla="*/ 42 w 160"/>
                <a:gd name="T5" fmla="*/ 1 h 1"/>
                <a:gd name="T6" fmla="*/ 0 w 16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1">
                  <a:moveTo>
                    <a:pt x="0" y="0"/>
                  </a:moveTo>
                  <a:lnTo>
                    <a:pt x="0" y="1"/>
                  </a:lnTo>
                  <a:lnTo>
                    <a:pt x="16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61" name="Freeform 6444"/>
            <p:cNvSpPr>
              <a:spLocks/>
            </p:cNvSpPr>
            <p:nvPr/>
          </p:nvSpPr>
          <p:spPr bwMode="auto">
            <a:xfrm>
              <a:off x="3444" y="3045"/>
              <a:ext cx="42" cy="0"/>
            </a:xfrm>
            <a:custGeom>
              <a:avLst/>
              <a:gdLst>
                <a:gd name="T0" fmla="*/ 0 w 160"/>
                <a:gd name="T1" fmla="*/ 0 h 1"/>
                <a:gd name="T2" fmla="*/ 0 w 160"/>
                <a:gd name="T3" fmla="*/ 1 h 1"/>
                <a:gd name="T4" fmla="*/ 42 w 160"/>
                <a:gd name="T5" fmla="*/ 1 h 1"/>
                <a:gd name="T6" fmla="*/ 0 w 16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1">
                  <a:moveTo>
                    <a:pt x="0" y="0"/>
                  </a:moveTo>
                  <a:lnTo>
                    <a:pt x="0" y="1"/>
                  </a:lnTo>
                  <a:lnTo>
                    <a:pt x="160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62" name="Freeform 6445"/>
            <p:cNvSpPr>
              <a:spLocks/>
            </p:cNvSpPr>
            <p:nvPr/>
          </p:nvSpPr>
          <p:spPr bwMode="auto">
            <a:xfrm>
              <a:off x="3444" y="3045"/>
              <a:ext cx="42" cy="0"/>
            </a:xfrm>
            <a:custGeom>
              <a:avLst/>
              <a:gdLst>
                <a:gd name="T0" fmla="*/ 0 w 160"/>
                <a:gd name="T1" fmla="*/ 0 h 1"/>
                <a:gd name="T2" fmla="*/ 42 w 160"/>
                <a:gd name="T3" fmla="*/ 0 h 1"/>
                <a:gd name="T4" fmla="*/ 42 w 160"/>
                <a:gd name="T5" fmla="*/ 1 h 1"/>
                <a:gd name="T6" fmla="*/ 0 w 16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1">
                  <a:moveTo>
                    <a:pt x="0" y="0"/>
                  </a:moveTo>
                  <a:lnTo>
                    <a:pt x="160" y="0"/>
                  </a:lnTo>
                  <a:lnTo>
                    <a:pt x="16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63" name="Freeform 6446"/>
            <p:cNvSpPr>
              <a:spLocks/>
            </p:cNvSpPr>
            <p:nvPr/>
          </p:nvSpPr>
          <p:spPr bwMode="auto">
            <a:xfrm>
              <a:off x="3444" y="3045"/>
              <a:ext cx="42" cy="0"/>
            </a:xfrm>
            <a:custGeom>
              <a:avLst/>
              <a:gdLst>
                <a:gd name="T0" fmla="*/ 0 w 160"/>
                <a:gd name="T1" fmla="*/ 0 h 1"/>
                <a:gd name="T2" fmla="*/ 42 w 160"/>
                <a:gd name="T3" fmla="*/ 0 h 1"/>
                <a:gd name="T4" fmla="*/ 42 w 160"/>
                <a:gd name="T5" fmla="*/ 1 h 1"/>
                <a:gd name="T6" fmla="*/ 0 w 16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1">
                  <a:moveTo>
                    <a:pt x="0" y="0"/>
                  </a:moveTo>
                  <a:lnTo>
                    <a:pt x="160" y="0"/>
                  </a:lnTo>
                  <a:lnTo>
                    <a:pt x="160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64" name="Freeform 6447"/>
            <p:cNvSpPr>
              <a:spLocks/>
            </p:cNvSpPr>
            <p:nvPr/>
          </p:nvSpPr>
          <p:spPr bwMode="auto">
            <a:xfrm>
              <a:off x="3444" y="3045"/>
              <a:ext cx="42" cy="2"/>
            </a:xfrm>
            <a:custGeom>
              <a:avLst/>
              <a:gdLst>
                <a:gd name="T0" fmla="*/ 0 w 159"/>
                <a:gd name="T1" fmla="*/ 0 h 5"/>
                <a:gd name="T2" fmla="*/ 0 w 159"/>
                <a:gd name="T3" fmla="*/ 2 h 5"/>
                <a:gd name="T4" fmla="*/ 42 w 159"/>
                <a:gd name="T5" fmla="*/ 2 h 5"/>
                <a:gd name="T6" fmla="*/ 0 w 15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9" h="5">
                  <a:moveTo>
                    <a:pt x="1" y="0"/>
                  </a:moveTo>
                  <a:lnTo>
                    <a:pt x="0" y="5"/>
                  </a:lnTo>
                  <a:lnTo>
                    <a:pt x="159" y="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65" name="Freeform 6448"/>
            <p:cNvSpPr>
              <a:spLocks/>
            </p:cNvSpPr>
            <p:nvPr/>
          </p:nvSpPr>
          <p:spPr bwMode="auto">
            <a:xfrm>
              <a:off x="3444" y="3045"/>
              <a:ext cx="42" cy="2"/>
            </a:xfrm>
            <a:custGeom>
              <a:avLst/>
              <a:gdLst>
                <a:gd name="T0" fmla="*/ 0 w 159"/>
                <a:gd name="T1" fmla="*/ 0 h 5"/>
                <a:gd name="T2" fmla="*/ 0 w 159"/>
                <a:gd name="T3" fmla="*/ 2 h 5"/>
                <a:gd name="T4" fmla="*/ 42 w 159"/>
                <a:gd name="T5" fmla="*/ 2 h 5"/>
                <a:gd name="T6" fmla="*/ 0 w 15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9" h="5">
                  <a:moveTo>
                    <a:pt x="1" y="0"/>
                  </a:moveTo>
                  <a:lnTo>
                    <a:pt x="0" y="5"/>
                  </a:lnTo>
                  <a:lnTo>
                    <a:pt x="159" y="5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66" name="Freeform 6449"/>
            <p:cNvSpPr>
              <a:spLocks/>
            </p:cNvSpPr>
            <p:nvPr/>
          </p:nvSpPr>
          <p:spPr bwMode="auto">
            <a:xfrm>
              <a:off x="3444" y="3045"/>
              <a:ext cx="42" cy="2"/>
            </a:xfrm>
            <a:custGeom>
              <a:avLst/>
              <a:gdLst>
                <a:gd name="T0" fmla="*/ 0 w 160"/>
                <a:gd name="T1" fmla="*/ 0 h 5"/>
                <a:gd name="T2" fmla="*/ 42 w 160"/>
                <a:gd name="T3" fmla="*/ 0 h 5"/>
                <a:gd name="T4" fmla="*/ 41 w 160"/>
                <a:gd name="T5" fmla="*/ 2 h 5"/>
                <a:gd name="T6" fmla="*/ 0 w 16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5">
                  <a:moveTo>
                    <a:pt x="0" y="0"/>
                  </a:moveTo>
                  <a:lnTo>
                    <a:pt x="160" y="0"/>
                  </a:lnTo>
                  <a:lnTo>
                    <a:pt x="158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67" name="Freeform 6450"/>
            <p:cNvSpPr>
              <a:spLocks/>
            </p:cNvSpPr>
            <p:nvPr/>
          </p:nvSpPr>
          <p:spPr bwMode="auto">
            <a:xfrm>
              <a:off x="3444" y="3045"/>
              <a:ext cx="42" cy="2"/>
            </a:xfrm>
            <a:custGeom>
              <a:avLst/>
              <a:gdLst>
                <a:gd name="T0" fmla="*/ 0 w 160"/>
                <a:gd name="T1" fmla="*/ 0 h 5"/>
                <a:gd name="T2" fmla="*/ 42 w 160"/>
                <a:gd name="T3" fmla="*/ 0 h 5"/>
                <a:gd name="T4" fmla="*/ 41 w 160"/>
                <a:gd name="T5" fmla="*/ 2 h 5"/>
                <a:gd name="T6" fmla="*/ 0 w 16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5">
                  <a:moveTo>
                    <a:pt x="0" y="0"/>
                  </a:moveTo>
                  <a:lnTo>
                    <a:pt x="160" y="0"/>
                  </a:lnTo>
                  <a:lnTo>
                    <a:pt x="158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68" name="Freeform 6451"/>
            <p:cNvSpPr>
              <a:spLocks/>
            </p:cNvSpPr>
            <p:nvPr/>
          </p:nvSpPr>
          <p:spPr bwMode="auto">
            <a:xfrm>
              <a:off x="3444" y="3047"/>
              <a:ext cx="42" cy="0"/>
            </a:xfrm>
            <a:custGeom>
              <a:avLst/>
              <a:gdLst>
                <a:gd name="T0" fmla="*/ 0 w 159"/>
                <a:gd name="T1" fmla="*/ 0 w 159"/>
                <a:gd name="T2" fmla="*/ 42 w 159"/>
                <a:gd name="T3" fmla="*/ 0 w 15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9">
                  <a:moveTo>
                    <a:pt x="0" y="0"/>
                  </a:moveTo>
                  <a:lnTo>
                    <a:pt x="0" y="0"/>
                  </a:lnTo>
                  <a:lnTo>
                    <a:pt x="1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69" name="Freeform 6452"/>
            <p:cNvSpPr>
              <a:spLocks/>
            </p:cNvSpPr>
            <p:nvPr/>
          </p:nvSpPr>
          <p:spPr bwMode="auto">
            <a:xfrm>
              <a:off x="3444" y="3047"/>
              <a:ext cx="42" cy="0"/>
            </a:xfrm>
            <a:custGeom>
              <a:avLst/>
              <a:gdLst>
                <a:gd name="T0" fmla="*/ 0 w 159"/>
                <a:gd name="T1" fmla="*/ 0 w 159"/>
                <a:gd name="T2" fmla="*/ 42 w 159"/>
                <a:gd name="T3" fmla="*/ 0 w 15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9">
                  <a:moveTo>
                    <a:pt x="0" y="0"/>
                  </a:moveTo>
                  <a:lnTo>
                    <a:pt x="0" y="0"/>
                  </a:lnTo>
                  <a:lnTo>
                    <a:pt x="159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70" name="Rectangle 6453"/>
            <p:cNvSpPr>
              <a:spLocks noChangeArrowheads="1"/>
            </p:cNvSpPr>
            <p:nvPr/>
          </p:nvSpPr>
          <p:spPr bwMode="auto">
            <a:xfrm>
              <a:off x="3444" y="3047"/>
              <a:ext cx="42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371" name="Rectangle 6454"/>
            <p:cNvSpPr>
              <a:spLocks noChangeArrowheads="1"/>
            </p:cNvSpPr>
            <p:nvPr/>
          </p:nvSpPr>
          <p:spPr bwMode="auto">
            <a:xfrm>
              <a:off x="3444" y="3047"/>
              <a:ext cx="42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372" name="Freeform 6455"/>
            <p:cNvSpPr>
              <a:spLocks/>
            </p:cNvSpPr>
            <p:nvPr/>
          </p:nvSpPr>
          <p:spPr bwMode="auto">
            <a:xfrm>
              <a:off x="3444" y="3047"/>
              <a:ext cx="42" cy="2"/>
            </a:xfrm>
            <a:custGeom>
              <a:avLst/>
              <a:gdLst>
                <a:gd name="T0" fmla="*/ 0 w 158"/>
                <a:gd name="T1" fmla="*/ 0 h 5"/>
                <a:gd name="T2" fmla="*/ 0 w 158"/>
                <a:gd name="T3" fmla="*/ 2 h 5"/>
                <a:gd name="T4" fmla="*/ 42 w 158"/>
                <a:gd name="T5" fmla="*/ 2 h 5"/>
                <a:gd name="T6" fmla="*/ 0 w 15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5">
                  <a:moveTo>
                    <a:pt x="0" y="0"/>
                  </a:moveTo>
                  <a:lnTo>
                    <a:pt x="0" y="5"/>
                  </a:lnTo>
                  <a:lnTo>
                    <a:pt x="158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73" name="Freeform 6456"/>
            <p:cNvSpPr>
              <a:spLocks/>
            </p:cNvSpPr>
            <p:nvPr/>
          </p:nvSpPr>
          <p:spPr bwMode="auto">
            <a:xfrm>
              <a:off x="3444" y="3047"/>
              <a:ext cx="42" cy="2"/>
            </a:xfrm>
            <a:custGeom>
              <a:avLst/>
              <a:gdLst>
                <a:gd name="T0" fmla="*/ 0 w 158"/>
                <a:gd name="T1" fmla="*/ 0 h 5"/>
                <a:gd name="T2" fmla="*/ 0 w 158"/>
                <a:gd name="T3" fmla="*/ 2 h 5"/>
                <a:gd name="T4" fmla="*/ 42 w 158"/>
                <a:gd name="T5" fmla="*/ 2 h 5"/>
                <a:gd name="T6" fmla="*/ 0 w 15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5">
                  <a:moveTo>
                    <a:pt x="0" y="0"/>
                  </a:moveTo>
                  <a:lnTo>
                    <a:pt x="0" y="5"/>
                  </a:lnTo>
                  <a:lnTo>
                    <a:pt x="158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74" name="Freeform 6457"/>
            <p:cNvSpPr>
              <a:spLocks/>
            </p:cNvSpPr>
            <p:nvPr/>
          </p:nvSpPr>
          <p:spPr bwMode="auto">
            <a:xfrm>
              <a:off x="3444" y="3047"/>
              <a:ext cx="42" cy="2"/>
            </a:xfrm>
            <a:custGeom>
              <a:avLst/>
              <a:gdLst>
                <a:gd name="T0" fmla="*/ 0 w 159"/>
                <a:gd name="T1" fmla="*/ 0 h 5"/>
                <a:gd name="T2" fmla="*/ 42 w 159"/>
                <a:gd name="T3" fmla="*/ 0 h 5"/>
                <a:gd name="T4" fmla="*/ 42 w 159"/>
                <a:gd name="T5" fmla="*/ 2 h 5"/>
                <a:gd name="T6" fmla="*/ 0 w 15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9" h="5">
                  <a:moveTo>
                    <a:pt x="0" y="0"/>
                  </a:moveTo>
                  <a:lnTo>
                    <a:pt x="159" y="0"/>
                  </a:lnTo>
                  <a:lnTo>
                    <a:pt x="158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75" name="Freeform 6458"/>
            <p:cNvSpPr>
              <a:spLocks/>
            </p:cNvSpPr>
            <p:nvPr/>
          </p:nvSpPr>
          <p:spPr bwMode="auto">
            <a:xfrm>
              <a:off x="3444" y="3047"/>
              <a:ext cx="42" cy="2"/>
            </a:xfrm>
            <a:custGeom>
              <a:avLst/>
              <a:gdLst>
                <a:gd name="T0" fmla="*/ 0 w 159"/>
                <a:gd name="T1" fmla="*/ 0 h 5"/>
                <a:gd name="T2" fmla="*/ 42 w 159"/>
                <a:gd name="T3" fmla="*/ 0 h 5"/>
                <a:gd name="T4" fmla="*/ 42 w 159"/>
                <a:gd name="T5" fmla="*/ 2 h 5"/>
                <a:gd name="T6" fmla="*/ 0 w 15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9" h="5">
                  <a:moveTo>
                    <a:pt x="0" y="0"/>
                  </a:moveTo>
                  <a:lnTo>
                    <a:pt x="159" y="0"/>
                  </a:lnTo>
                  <a:lnTo>
                    <a:pt x="158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76" name="Freeform 6459"/>
            <p:cNvSpPr>
              <a:spLocks/>
            </p:cNvSpPr>
            <p:nvPr/>
          </p:nvSpPr>
          <p:spPr bwMode="auto">
            <a:xfrm>
              <a:off x="3444" y="3049"/>
              <a:ext cx="40" cy="0"/>
            </a:xfrm>
            <a:custGeom>
              <a:avLst/>
              <a:gdLst>
                <a:gd name="T0" fmla="*/ 0 w 157"/>
                <a:gd name="T1" fmla="*/ 0 w 157"/>
                <a:gd name="T2" fmla="*/ 40 w 157"/>
                <a:gd name="T3" fmla="*/ 0 w 157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7">
                  <a:moveTo>
                    <a:pt x="0" y="0"/>
                  </a:moveTo>
                  <a:lnTo>
                    <a:pt x="0" y="0"/>
                  </a:lnTo>
                  <a:lnTo>
                    <a:pt x="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77" name="Freeform 6460"/>
            <p:cNvSpPr>
              <a:spLocks/>
            </p:cNvSpPr>
            <p:nvPr/>
          </p:nvSpPr>
          <p:spPr bwMode="auto">
            <a:xfrm>
              <a:off x="3444" y="3049"/>
              <a:ext cx="40" cy="0"/>
            </a:xfrm>
            <a:custGeom>
              <a:avLst/>
              <a:gdLst>
                <a:gd name="T0" fmla="*/ 0 w 157"/>
                <a:gd name="T1" fmla="*/ 0 w 157"/>
                <a:gd name="T2" fmla="*/ 40 w 157"/>
                <a:gd name="T3" fmla="*/ 0 w 157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7">
                  <a:moveTo>
                    <a:pt x="0" y="0"/>
                  </a:moveTo>
                  <a:lnTo>
                    <a:pt x="0" y="0"/>
                  </a:lnTo>
                  <a:lnTo>
                    <a:pt x="157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78" name="Freeform 6461"/>
            <p:cNvSpPr>
              <a:spLocks/>
            </p:cNvSpPr>
            <p:nvPr/>
          </p:nvSpPr>
          <p:spPr bwMode="auto">
            <a:xfrm>
              <a:off x="3444" y="3049"/>
              <a:ext cx="42" cy="0"/>
            </a:xfrm>
            <a:custGeom>
              <a:avLst/>
              <a:gdLst>
                <a:gd name="T0" fmla="*/ 0 w 158"/>
                <a:gd name="T1" fmla="*/ 42 w 158"/>
                <a:gd name="T2" fmla="*/ 42 w 158"/>
                <a:gd name="T3" fmla="*/ 0 w 15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8">
                  <a:moveTo>
                    <a:pt x="0" y="0"/>
                  </a:moveTo>
                  <a:lnTo>
                    <a:pt x="158" y="0"/>
                  </a:lnTo>
                  <a:lnTo>
                    <a:pt x="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79" name="Freeform 6462"/>
            <p:cNvSpPr>
              <a:spLocks/>
            </p:cNvSpPr>
            <p:nvPr/>
          </p:nvSpPr>
          <p:spPr bwMode="auto">
            <a:xfrm>
              <a:off x="3444" y="3049"/>
              <a:ext cx="42" cy="0"/>
            </a:xfrm>
            <a:custGeom>
              <a:avLst/>
              <a:gdLst>
                <a:gd name="T0" fmla="*/ 0 w 158"/>
                <a:gd name="T1" fmla="*/ 42 w 158"/>
                <a:gd name="T2" fmla="*/ 42 w 158"/>
                <a:gd name="T3" fmla="*/ 0 w 15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8">
                  <a:moveTo>
                    <a:pt x="0" y="0"/>
                  </a:moveTo>
                  <a:lnTo>
                    <a:pt x="158" y="0"/>
                  </a:lnTo>
                  <a:lnTo>
                    <a:pt x="157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80" name="Freeform 6463"/>
            <p:cNvSpPr>
              <a:spLocks/>
            </p:cNvSpPr>
            <p:nvPr/>
          </p:nvSpPr>
          <p:spPr bwMode="auto">
            <a:xfrm>
              <a:off x="3444" y="3049"/>
              <a:ext cx="40" cy="2"/>
            </a:xfrm>
            <a:custGeom>
              <a:avLst/>
              <a:gdLst>
                <a:gd name="T0" fmla="*/ 0 w 156"/>
                <a:gd name="T1" fmla="*/ 0 h 6"/>
                <a:gd name="T2" fmla="*/ 0 w 156"/>
                <a:gd name="T3" fmla="*/ 2 h 6"/>
                <a:gd name="T4" fmla="*/ 40 w 156"/>
                <a:gd name="T5" fmla="*/ 2 h 6"/>
                <a:gd name="T6" fmla="*/ 0 w 15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6">
                  <a:moveTo>
                    <a:pt x="0" y="0"/>
                  </a:moveTo>
                  <a:lnTo>
                    <a:pt x="0" y="6"/>
                  </a:lnTo>
                  <a:lnTo>
                    <a:pt x="156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81" name="Freeform 6464"/>
            <p:cNvSpPr>
              <a:spLocks/>
            </p:cNvSpPr>
            <p:nvPr/>
          </p:nvSpPr>
          <p:spPr bwMode="auto">
            <a:xfrm>
              <a:off x="3444" y="3049"/>
              <a:ext cx="40" cy="2"/>
            </a:xfrm>
            <a:custGeom>
              <a:avLst/>
              <a:gdLst>
                <a:gd name="T0" fmla="*/ 0 w 156"/>
                <a:gd name="T1" fmla="*/ 0 h 6"/>
                <a:gd name="T2" fmla="*/ 0 w 156"/>
                <a:gd name="T3" fmla="*/ 2 h 6"/>
                <a:gd name="T4" fmla="*/ 40 w 156"/>
                <a:gd name="T5" fmla="*/ 2 h 6"/>
                <a:gd name="T6" fmla="*/ 0 w 15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6">
                  <a:moveTo>
                    <a:pt x="0" y="0"/>
                  </a:moveTo>
                  <a:lnTo>
                    <a:pt x="0" y="6"/>
                  </a:lnTo>
                  <a:lnTo>
                    <a:pt x="156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82" name="Freeform 6465"/>
            <p:cNvSpPr>
              <a:spLocks/>
            </p:cNvSpPr>
            <p:nvPr/>
          </p:nvSpPr>
          <p:spPr bwMode="auto">
            <a:xfrm>
              <a:off x="3444" y="3049"/>
              <a:ext cx="40" cy="2"/>
            </a:xfrm>
            <a:custGeom>
              <a:avLst/>
              <a:gdLst>
                <a:gd name="T0" fmla="*/ 0 w 157"/>
                <a:gd name="T1" fmla="*/ 0 h 6"/>
                <a:gd name="T2" fmla="*/ 40 w 157"/>
                <a:gd name="T3" fmla="*/ 0 h 6"/>
                <a:gd name="T4" fmla="*/ 40 w 157"/>
                <a:gd name="T5" fmla="*/ 2 h 6"/>
                <a:gd name="T6" fmla="*/ 0 w 15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6">
                  <a:moveTo>
                    <a:pt x="0" y="0"/>
                  </a:moveTo>
                  <a:lnTo>
                    <a:pt x="157" y="0"/>
                  </a:lnTo>
                  <a:lnTo>
                    <a:pt x="156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83" name="Freeform 6466"/>
            <p:cNvSpPr>
              <a:spLocks/>
            </p:cNvSpPr>
            <p:nvPr/>
          </p:nvSpPr>
          <p:spPr bwMode="auto">
            <a:xfrm>
              <a:off x="3444" y="3049"/>
              <a:ext cx="40" cy="2"/>
            </a:xfrm>
            <a:custGeom>
              <a:avLst/>
              <a:gdLst>
                <a:gd name="T0" fmla="*/ 0 w 157"/>
                <a:gd name="T1" fmla="*/ 0 h 6"/>
                <a:gd name="T2" fmla="*/ 40 w 157"/>
                <a:gd name="T3" fmla="*/ 0 h 6"/>
                <a:gd name="T4" fmla="*/ 40 w 157"/>
                <a:gd name="T5" fmla="*/ 2 h 6"/>
                <a:gd name="T6" fmla="*/ 0 w 15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6">
                  <a:moveTo>
                    <a:pt x="0" y="0"/>
                  </a:moveTo>
                  <a:lnTo>
                    <a:pt x="157" y="0"/>
                  </a:lnTo>
                  <a:lnTo>
                    <a:pt x="156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84" name="Freeform 6467"/>
            <p:cNvSpPr>
              <a:spLocks/>
            </p:cNvSpPr>
            <p:nvPr/>
          </p:nvSpPr>
          <p:spPr bwMode="auto">
            <a:xfrm>
              <a:off x="3444" y="3051"/>
              <a:ext cx="40" cy="0"/>
            </a:xfrm>
            <a:custGeom>
              <a:avLst/>
              <a:gdLst>
                <a:gd name="T0" fmla="*/ 0 w 156"/>
                <a:gd name="T1" fmla="*/ 0 w 156"/>
                <a:gd name="T2" fmla="*/ 40 w 156"/>
                <a:gd name="T3" fmla="*/ 0 w 15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6">
                  <a:moveTo>
                    <a:pt x="0" y="0"/>
                  </a:moveTo>
                  <a:lnTo>
                    <a:pt x="0" y="0"/>
                  </a:lnTo>
                  <a:lnTo>
                    <a:pt x="1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85" name="Freeform 6468"/>
            <p:cNvSpPr>
              <a:spLocks/>
            </p:cNvSpPr>
            <p:nvPr/>
          </p:nvSpPr>
          <p:spPr bwMode="auto">
            <a:xfrm>
              <a:off x="3444" y="3051"/>
              <a:ext cx="40" cy="0"/>
            </a:xfrm>
            <a:custGeom>
              <a:avLst/>
              <a:gdLst>
                <a:gd name="T0" fmla="*/ 0 w 156"/>
                <a:gd name="T1" fmla="*/ 0 w 156"/>
                <a:gd name="T2" fmla="*/ 40 w 156"/>
                <a:gd name="T3" fmla="*/ 0 w 15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6">
                  <a:moveTo>
                    <a:pt x="0" y="0"/>
                  </a:moveTo>
                  <a:lnTo>
                    <a:pt x="0" y="0"/>
                  </a:lnTo>
                  <a:lnTo>
                    <a:pt x="15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86" name="Rectangle 6469"/>
            <p:cNvSpPr>
              <a:spLocks noChangeArrowheads="1"/>
            </p:cNvSpPr>
            <p:nvPr/>
          </p:nvSpPr>
          <p:spPr bwMode="auto">
            <a:xfrm>
              <a:off x="3444" y="3051"/>
              <a:ext cx="40" cy="1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387" name="Rectangle 6470"/>
            <p:cNvSpPr>
              <a:spLocks noChangeArrowheads="1"/>
            </p:cNvSpPr>
            <p:nvPr/>
          </p:nvSpPr>
          <p:spPr bwMode="auto">
            <a:xfrm>
              <a:off x="3444" y="3051"/>
              <a:ext cx="40" cy="1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388" name="Freeform 6471"/>
            <p:cNvSpPr>
              <a:spLocks/>
            </p:cNvSpPr>
            <p:nvPr/>
          </p:nvSpPr>
          <p:spPr bwMode="auto">
            <a:xfrm>
              <a:off x="3444" y="3051"/>
              <a:ext cx="40" cy="0"/>
            </a:xfrm>
            <a:custGeom>
              <a:avLst/>
              <a:gdLst>
                <a:gd name="T0" fmla="*/ 0 w 154"/>
                <a:gd name="T1" fmla="*/ 0 h 5"/>
                <a:gd name="T2" fmla="*/ 0 w 154"/>
                <a:gd name="T3" fmla="*/ 1 h 5"/>
                <a:gd name="T4" fmla="*/ 40 w 154"/>
                <a:gd name="T5" fmla="*/ 1 h 5"/>
                <a:gd name="T6" fmla="*/ 0 w 15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4" h="5">
                  <a:moveTo>
                    <a:pt x="0" y="0"/>
                  </a:moveTo>
                  <a:lnTo>
                    <a:pt x="1" y="5"/>
                  </a:lnTo>
                  <a:lnTo>
                    <a:pt x="154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89" name="Freeform 6472"/>
            <p:cNvSpPr>
              <a:spLocks/>
            </p:cNvSpPr>
            <p:nvPr/>
          </p:nvSpPr>
          <p:spPr bwMode="auto">
            <a:xfrm>
              <a:off x="3444" y="3051"/>
              <a:ext cx="40" cy="0"/>
            </a:xfrm>
            <a:custGeom>
              <a:avLst/>
              <a:gdLst>
                <a:gd name="T0" fmla="*/ 0 w 154"/>
                <a:gd name="T1" fmla="*/ 0 h 5"/>
                <a:gd name="T2" fmla="*/ 0 w 154"/>
                <a:gd name="T3" fmla="*/ 1 h 5"/>
                <a:gd name="T4" fmla="*/ 40 w 154"/>
                <a:gd name="T5" fmla="*/ 1 h 5"/>
                <a:gd name="T6" fmla="*/ 0 w 15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4" h="5">
                  <a:moveTo>
                    <a:pt x="0" y="0"/>
                  </a:moveTo>
                  <a:lnTo>
                    <a:pt x="1" y="5"/>
                  </a:lnTo>
                  <a:lnTo>
                    <a:pt x="154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90" name="Freeform 6473"/>
            <p:cNvSpPr>
              <a:spLocks/>
            </p:cNvSpPr>
            <p:nvPr/>
          </p:nvSpPr>
          <p:spPr bwMode="auto">
            <a:xfrm>
              <a:off x="3444" y="3051"/>
              <a:ext cx="40" cy="0"/>
            </a:xfrm>
            <a:custGeom>
              <a:avLst/>
              <a:gdLst>
                <a:gd name="T0" fmla="*/ 0 w 156"/>
                <a:gd name="T1" fmla="*/ 0 h 5"/>
                <a:gd name="T2" fmla="*/ 40 w 156"/>
                <a:gd name="T3" fmla="*/ 0 h 5"/>
                <a:gd name="T4" fmla="*/ 39 w 156"/>
                <a:gd name="T5" fmla="*/ 1 h 5"/>
                <a:gd name="T6" fmla="*/ 0 w 15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5">
                  <a:moveTo>
                    <a:pt x="0" y="0"/>
                  </a:moveTo>
                  <a:lnTo>
                    <a:pt x="156" y="0"/>
                  </a:lnTo>
                  <a:lnTo>
                    <a:pt x="154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91" name="Freeform 6474"/>
            <p:cNvSpPr>
              <a:spLocks/>
            </p:cNvSpPr>
            <p:nvPr/>
          </p:nvSpPr>
          <p:spPr bwMode="auto">
            <a:xfrm>
              <a:off x="3444" y="3051"/>
              <a:ext cx="40" cy="0"/>
            </a:xfrm>
            <a:custGeom>
              <a:avLst/>
              <a:gdLst>
                <a:gd name="T0" fmla="*/ 0 w 156"/>
                <a:gd name="T1" fmla="*/ 0 h 5"/>
                <a:gd name="T2" fmla="*/ 40 w 156"/>
                <a:gd name="T3" fmla="*/ 0 h 5"/>
                <a:gd name="T4" fmla="*/ 39 w 156"/>
                <a:gd name="T5" fmla="*/ 1 h 5"/>
                <a:gd name="T6" fmla="*/ 0 w 15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5">
                  <a:moveTo>
                    <a:pt x="0" y="0"/>
                  </a:moveTo>
                  <a:lnTo>
                    <a:pt x="156" y="0"/>
                  </a:lnTo>
                  <a:lnTo>
                    <a:pt x="154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92" name="Freeform 6475"/>
            <p:cNvSpPr>
              <a:spLocks/>
            </p:cNvSpPr>
            <p:nvPr/>
          </p:nvSpPr>
          <p:spPr bwMode="auto">
            <a:xfrm>
              <a:off x="3444" y="3051"/>
              <a:ext cx="40" cy="0"/>
            </a:xfrm>
            <a:custGeom>
              <a:avLst/>
              <a:gdLst>
                <a:gd name="T0" fmla="*/ 0 w 153"/>
                <a:gd name="T1" fmla="*/ 0 h 1"/>
                <a:gd name="T2" fmla="*/ 0 w 153"/>
                <a:gd name="T3" fmla="*/ 1 h 1"/>
                <a:gd name="T4" fmla="*/ 40 w 153"/>
                <a:gd name="T5" fmla="*/ 1 h 1"/>
                <a:gd name="T6" fmla="*/ 0 w 15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1">
                  <a:moveTo>
                    <a:pt x="0" y="0"/>
                  </a:moveTo>
                  <a:lnTo>
                    <a:pt x="0" y="1"/>
                  </a:lnTo>
                  <a:lnTo>
                    <a:pt x="15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93" name="Freeform 6476"/>
            <p:cNvSpPr>
              <a:spLocks/>
            </p:cNvSpPr>
            <p:nvPr/>
          </p:nvSpPr>
          <p:spPr bwMode="auto">
            <a:xfrm>
              <a:off x="3444" y="3051"/>
              <a:ext cx="40" cy="0"/>
            </a:xfrm>
            <a:custGeom>
              <a:avLst/>
              <a:gdLst>
                <a:gd name="T0" fmla="*/ 0 w 153"/>
                <a:gd name="T1" fmla="*/ 0 h 1"/>
                <a:gd name="T2" fmla="*/ 0 w 153"/>
                <a:gd name="T3" fmla="*/ 1 h 1"/>
                <a:gd name="T4" fmla="*/ 40 w 153"/>
                <a:gd name="T5" fmla="*/ 1 h 1"/>
                <a:gd name="T6" fmla="*/ 0 w 15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1">
                  <a:moveTo>
                    <a:pt x="0" y="0"/>
                  </a:moveTo>
                  <a:lnTo>
                    <a:pt x="0" y="1"/>
                  </a:lnTo>
                  <a:lnTo>
                    <a:pt x="15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94" name="Freeform 6477"/>
            <p:cNvSpPr>
              <a:spLocks/>
            </p:cNvSpPr>
            <p:nvPr/>
          </p:nvSpPr>
          <p:spPr bwMode="auto">
            <a:xfrm>
              <a:off x="3444" y="3051"/>
              <a:ext cx="40" cy="0"/>
            </a:xfrm>
            <a:custGeom>
              <a:avLst/>
              <a:gdLst>
                <a:gd name="T0" fmla="*/ 0 w 153"/>
                <a:gd name="T1" fmla="*/ 0 h 1"/>
                <a:gd name="T2" fmla="*/ 40 w 153"/>
                <a:gd name="T3" fmla="*/ 0 h 1"/>
                <a:gd name="T4" fmla="*/ 40 w 153"/>
                <a:gd name="T5" fmla="*/ 1 h 1"/>
                <a:gd name="T6" fmla="*/ 0 w 15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1">
                  <a:moveTo>
                    <a:pt x="0" y="0"/>
                  </a:moveTo>
                  <a:lnTo>
                    <a:pt x="153" y="0"/>
                  </a:lnTo>
                  <a:lnTo>
                    <a:pt x="15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95" name="Freeform 6478"/>
            <p:cNvSpPr>
              <a:spLocks/>
            </p:cNvSpPr>
            <p:nvPr/>
          </p:nvSpPr>
          <p:spPr bwMode="auto">
            <a:xfrm>
              <a:off x="3444" y="3051"/>
              <a:ext cx="40" cy="0"/>
            </a:xfrm>
            <a:custGeom>
              <a:avLst/>
              <a:gdLst>
                <a:gd name="T0" fmla="*/ 0 w 153"/>
                <a:gd name="T1" fmla="*/ 0 h 1"/>
                <a:gd name="T2" fmla="*/ 40 w 153"/>
                <a:gd name="T3" fmla="*/ 0 h 1"/>
                <a:gd name="T4" fmla="*/ 40 w 153"/>
                <a:gd name="T5" fmla="*/ 1 h 1"/>
                <a:gd name="T6" fmla="*/ 0 w 15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1">
                  <a:moveTo>
                    <a:pt x="0" y="0"/>
                  </a:moveTo>
                  <a:lnTo>
                    <a:pt x="153" y="0"/>
                  </a:lnTo>
                  <a:lnTo>
                    <a:pt x="15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96" name="Freeform 6479"/>
            <p:cNvSpPr>
              <a:spLocks/>
            </p:cNvSpPr>
            <p:nvPr/>
          </p:nvSpPr>
          <p:spPr bwMode="auto">
            <a:xfrm>
              <a:off x="3444" y="3051"/>
              <a:ext cx="40" cy="1"/>
            </a:xfrm>
            <a:custGeom>
              <a:avLst/>
              <a:gdLst>
                <a:gd name="T0" fmla="*/ 0 w 151"/>
                <a:gd name="T1" fmla="*/ 0 h 5"/>
                <a:gd name="T2" fmla="*/ 0 w 151"/>
                <a:gd name="T3" fmla="*/ 1 h 5"/>
                <a:gd name="T4" fmla="*/ 40 w 151"/>
                <a:gd name="T5" fmla="*/ 1 h 5"/>
                <a:gd name="T6" fmla="*/ 0 w 15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5">
                  <a:moveTo>
                    <a:pt x="0" y="0"/>
                  </a:moveTo>
                  <a:lnTo>
                    <a:pt x="0" y="5"/>
                  </a:lnTo>
                  <a:lnTo>
                    <a:pt x="151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97" name="Freeform 6480"/>
            <p:cNvSpPr>
              <a:spLocks/>
            </p:cNvSpPr>
            <p:nvPr/>
          </p:nvSpPr>
          <p:spPr bwMode="auto">
            <a:xfrm>
              <a:off x="3444" y="3051"/>
              <a:ext cx="40" cy="1"/>
            </a:xfrm>
            <a:custGeom>
              <a:avLst/>
              <a:gdLst>
                <a:gd name="T0" fmla="*/ 0 w 151"/>
                <a:gd name="T1" fmla="*/ 0 h 5"/>
                <a:gd name="T2" fmla="*/ 0 w 151"/>
                <a:gd name="T3" fmla="*/ 1 h 5"/>
                <a:gd name="T4" fmla="*/ 40 w 151"/>
                <a:gd name="T5" fmla="*/ 1 h 5"/>
                <a:gd name="T6" fmla="*/ 0 w 15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5">
                  <a:moveTo>
                    <a:pt x="0" y="0"/>
                  </a:moveTo>
                  <a:lnTo>
                    <a:pt x="0" y="5"/>
                  </a:lnTo>
                  <a:lnTo>
                    <a:pt x="151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98" name="Freeform 6481"/>
            <p:cNvSpPr>
              <a:spLocks/>
            </p:cNvSpPr>
            <p:nvPr/>
          </p:nvSpPr>
          <p:spPr bwMode="auto">
            <a:xfrm>
              <a:off x="3444" y="3051"/>
              <a:ext cx="40" cy="1"/>
            </a:xfrm>
            <a:custGeom>
              <a:avLst/>
              <a:gdLst>
                <a:gd name="T0" fmla="*/ 0 w 153"/>
                <a:gd name="T1" fmla="*/ 0 h 5"/>
                <a:gd name="T2" fmla="*/ 40 w 153"/>
                <a:gd name="T3" fmla="*/ 0 h 5"/>
                <a:gd name="T4" fmla="*/ 39 w 153"/>
                <a:gd name="T5" fmla="*/ 1 h 5"/>
                <a:gd name="T6" fmla="*/ 0 w 15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5">
                  <a:moveTo>
                    <a:pt x="0" y="0"/>
                  </a:moveTo>
                  <a:lnTo>
                    <a:pt x="153" y="0"/>
                  </a:lnTo>
                  <a:lnTo>
                    <a:pt x="151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399" name="Freeform 6482"/>
            <p:cNvSpPr>
              <a:spLocks/>
            </p:cNvSpPr>
            <p:nvPr/>
          </p:nvSpPr>
          <p:spPr bwMode="auto">
            <a:xfrm>
              <a:off x="3444" y="3051"/>
              <a:ext cx="40" cy="1"/>
            </a:xfrm>
            <a:custGeom>
              <a:avLst/>
              <a:gdLst>
                <a:gd name="T0" fmla="*/ 0 w 153"/>
                <a:gd name="T1" fmla="*/ 0 h 5"/>
                <a:gd name="T2" fmla="*/ 40 w 153"/>
                <a:gd name="T3" fmla="*/ 0 h 5"/>
                <a:gd name="T4" fmla="*/ 39 w 153"/>
                <a:gd name="T5" fmla="*/ 1 h 5"/>
                <a:gd name="T6" fmla="*/ 0 w 15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5">
                  <a:moveTo>
                    <a:pt x="0" y="0"/>
                  </a:moveTo>
                  <a:lnTo>
                    <a:pt x="153" y="0"/>
                  </a:lnTo>
                  <a:lnTo>
                    <a:pt x="151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00" name="Freeform 6483"/>
            <p:cNvSpPr>
              <a:spLocks/>
            </p:cNvSpPr>
            <p:nvPr/>
          </p:nvSpPr>
          <p:spPr bwMode="auto">
            <a:xfrm>
              <a:off x="3444" y="3052"/>
              <a:ext cx="40" cy="0"/>
            </a:xfrm>
            <a:custGeom>
              <a:avLst/>
              <a:gdLst>
                <a:gd name="T0" fmla="*/ 0 w 151"/>
                <a:gd name="T1" fmla="*/ 0 w 151"/>
                <a:gd name="T2" fmla="*/ 40 w 151"/>
                <a:gd name="T3" fmla="*/ 0 w 15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1">
                  <a:moveTo>
                    <a:pt x="0" y="0"/>
                  </a:moveTo>
                  <a:lnTo>
                    <a:pt x="1" y="0"/>
                  </a:lnTo>
                  <a:lnTo>
                    <a:pt x="1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01" name="Freeform 6484"/>
            <p:cNvSpPr>
              <a:spLocks/>
            </p:cNvSpPr>
            <p:nvPr/>
          </p:nvSpPr>
          <p:spPr bwMode="auto">
            <a:xfrm>
              <a:off x="3444" y="3052"/>
              <a:ext cx="40" cy="0"/>
            </a:xfrm>
            <a:custGeom>
              <a:avLst/>
              <a:gdLst>
                <a:gd name="T0" fmla="*/ 0 w 151"/>
                <a:gd name="T1" fmla="*/ 0 w 151"/>
                <a:gd name="T2" fmla="*/ 40 w 151"/>
                <a:gd name="T3" fmla="*/ 0 w 15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1">
                  <a:moveTo>
                    <a:pt x="0" y="0"/>
                  </a:moveTo>
                  <a:lnTo>
                    <a:pt x="1" y="0"/>
                  </a:lnTo>
                  <a:lnTo>
                    <a:pt x="151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02" name="Rectangle 6485"/>
            <p:cNvSpPr>
              <a:spLocks noChangeArrowheads="1"/>
            </p:cNvSpPr>
            <p:nvPr/>
          </p:nvSpPr>
          <p:spPr bwMode="auto">
            <a:xfrm>
              <a:off x="3444" y="3052"/>
              <a:ext cx="40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403" name="Rectangle 6486"/>
            <p:cNvSpPr>
              <a:spLocks noChangeArrowheads="1"/>
            </p:cNvSpPr>
            <p:nvPr/>
          </p:nvSpPr>
          <p:spPr bwMode="auto">
            <a:xfrm>
              <a:off x="3444" y="3052"/>
              <a:ext cx="40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404" name="Freeform 6487"/>
            <p:cNvSpPr>
              <a:spLocks/>
            </p:cNvSpPr>
            <p:nvPr/>
          </p:nvSpPr>
          <p:spPr bwMode="auto">
            <a:xfrm>
              <a:off x="3444" y="3052"/>
              <a:ext cx="40" cy="2"/>
            </a:xfrm>
            <a:custGeom>
              <a:avLst/>
              <a:gdLst>
                <a:gd name="T0" fmla="*/ 0 w 149"/>
                <a:gd name="T1" fmla="*/ 0 h 3"/>
                <a:gd name="T2" fmla="*/ 0 w 149"/>
                <a:gd name="T3" fmla="*/ 2 h 3"/>
                <a:gd name="T4" fmla="*/ 40 w 149"/>
                <a:gd name="T5" fmla="*/ 2 h 3"/>
                <a:gd name="T6" fmla="*/ 0 w 14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3">
                  <a:moveTo>
                    <a:pt x="0" y="0"/>
                  </a:moveTo>
                  <a:lnTo>
                    <a:pt x="0" y="3"/>
                  </a:lnTo>
                  <a:lnTo>
                    <a:pt x="14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05" name="Freeform 6488"/>
            <p:cNvSpPr>
              <a:spLocks/>
            </p:cNvSpPr>
            <p:nvPr/>
          </p:nvSpPr>
          <p:spPr bwMode="auto">
            <a:xfrm>
              <a:off x="3444" y="3052"/>
              <a:ext cx="40" cy="2"/>
            </a:xfrm>
            <a:custGeom>
              <a:avLst/>
              <a:gdLst>
                <a:gd name="T0" fmla="*/ 0 w 149"/>
                <a:gd name="T1" fmla="*/ 0 h 3"/>
                <a:gd name="T2" fmla="*/ 0 w 149"/>
                <a:gd name="T3" fmla="*/ 2 h 3"/>
                <a:gd name="T4" fmla="*/ 40 w 149"/>
                <a:gd name="T5" fmla="*/ 2 h 3"/>
                <a:gd name="T6" fmla="*/ 0 w 14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3">
                  <a:moveTo>
                    <a:pt x="0" y="0"/>
                  </a:moveTo>
                  <a:lnTo>
                    <a:pt x="0" y="3"/>
                  </a:lnTo>
                  <a:lnTo>
                    <a:pt x="149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06" name="Freeform 6489"/>
            <p:cNvSpPr>
              <a:spLocks/>
            </p:cNvSpPr>
            <p:nvPr/>
          </p:nvSpPr>
          <p:spPr bwMode="auto">
            <a:xfrm>
              <a:off x="3444" y="3052"/>
              <a:ext cx="40" cy="2"/>
            </a:xfrm>
            <a:custGeom>
              <a:avLst/>
              <a:gdLst>
                <a:gd name="T0" fmla="*/ 0 w 150"/>
                <a:gd name="T1" fmla="*/ 0 h 3"/>
                <a:gd name="T2" fmla="*/ 40 w 150"/>
                <a:gd name="T3" fmla="*/ 0 h 3"/>
                <a:gd name="T4" fmla="*/ 40 w 150"/>
                <a:gd name="T5" fmla="*/ 2 h 3"/>
                <a:gd name="T6" fmla="*/ 0 w 15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0" h="3">
                  <a:moveTo>
                    <a:pt x="0" y="0"/>
                  </a:moveTo>
                  <a:lnTo>
                    <a:pt x="150" y="0"/>
                  </a:lnTo>
                  <a:lnTo>
                    <a:pt x="14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07" name="Freeform 6490"/>
            <p:cNvSpPr>
              <a:spLocks/>
            </p:cNvSpPr>
            <p:nvPr/>
          </p:nvSpPr>
          <p:spPr bwMode="auto">
            <a:xfrm>
              <a:off x="3444" y="3052"/>
              <a:ext cx="40" cy="2"/>
            </a:xfrm>
            <a:custGeom>
              <a:avLst/>
              <a:gdLst>
                <a:gd name="T0" fmla="*/ 0 w 150"/>
                <a:gd name="T1" fmla="*/ 0 h 3"/>
                <a:gd name="T2" fmla="*/ 40 w 150"/>
                <a:gd name="T3" fmla="*/ 0 h 3"/>
                <a:gd name="T4" fmla="*/ 40 w 150"/>
                <a:gd name="T5" fmla="*/ 2 h 3"/>
                <a:gd name="T6" fmla="*/ 0 w 15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0" h="3">
                  <a:moveTo>
                    <a:pt x="0" y="0"/>
                  </a:moveTo>
                  <a:lnTo>
                    <a:pt x="150" y="0"/>
                  </a:lnTo>
                  <a:lnTo>
                    <a:pt x="149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08" name="Freeform 6491"/>
            <p:cNvSpPr>
              <a:spLocks/>
            </p:cNvSpPr>
            <p:nvPr/>
          </p:nvSpPr>
          <p:spPr bwMode="auto">
            <a:xfrm>
              <a:off x="3444" y="3054"/>
              <a:ext cx="38" cy="0"/>
            </a:xfrm>
            <a:custGeom>
              <a:avLst/>
              <a:gdLst>
                <a:gd name="T0" fmla="*/ 0 w 147"/>
                <a:gd name="T1" fmla="*/ 0 h 2"/>
                <a:gd name="T2" fmla="*/ 0 w 147"/>
                <a:gd name="T3" fmla="*/ 1 h 2"/>
                <a:gd name="T4" fmla="*/ 38 w 147"/>
                <a:gd name="T5" fmla="*/ 1 h 2"/>
                <a:gd name="T6" fmla="*/ 0 w 14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2">
                  <a:moveTo>
                    <a:pt x="0" y="0"/>
                  </a:moveTo>
                  <a:lnTo>
                    <a:pt x="1" y="2"/>
                  </a:lnTo>
                  <a:lnTo>
                    <a:pt x="147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09" name="Freeform 6492"/>
            <p:cNvSpPr>
              <a:spLocks/>
            </p:cNvSpPr>
            <p:nvPr/>
          </p:nvSpPr>
          <p:spPr bwMode="auto">
            <a:xfrm>
              <a:off x="3444" y="3054"/>
              <a:ext cx="38" cy="0"/>
            </a:xfrm>
            <a:custGeom>
              <a:avLst/>
              <a:gdLst>
                <a:gd name="T0" fmla="*/ 0 w 147"/>
                <a:gd name="T1" fmla="*/ 0 h 2"/>
                <a:gd name="T2" fmla="*/ 0 w 147"/>
                <a:gd name="T3" fmla="*/ 1 h 2"/>
                <a:gd name="T4" fmla="*/ 38 w 147"/>
                <a:gd name="T5" fmla="*/ 1 h 2"/>
                <a:gd name="T6" fmla="*/ 0 w 14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2">
                  <a:moveTo>
                    <a:pt x="0" y="0"/>
                  </a:moveTo>
                  <a:lnTo>
                    <a:pt x="1" y="2"/>
                  </a:lnTo>
                  <a:lnTo>
                    <a:pt x="147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10" name="Freeform 6493"/>
            <p:cNvSpPr>
              <a:spLocks/>
            </p:cNvSpPr>
            <p:nvPr/>
          </p:nvSpPr>
          <p:spPr bwMode="auto">
            <a:xfrm>
              <a:off x="3444" y="3054"/>
              <a:ext cx="40" cy="0"/>
            </a:xfrm>
            <a:custGeom>
              <a:avLst/>
              <a:gdLst>
                <a:gd name="T0" fmla="*/ 0 w 149"/>
                <a:gd name="T1" fmla="*/ 0 h 2"/>
                <a:gd name="T2" fmla="*/ 40 w 149"/>
                <a:gd name="T3" fmla="*/ 0 h 2"/>
                <a:gd name="T4" fmla="*/ 39 w 149"/>
                <a:gd name="T5" fmla="*/ 1 h 2"/>
                <a:gd name="T6" fmla="*/ 0 w 14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2">
                  <a:moveTo>
                    <a:pt x="0" y="0"/>
                  </a:moveTo>
                  <a:lnTo>
                    <a:pt x="149" y="0"/>
                  </a:lnTo>
                  <a:lnTo>
                    <a:pt x="147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11" name="Freeform 6494"/>
            <p:cNvSpPr>
              <a:spLocks/>
            </p:cNvSpPr>
            <p:nvPr/>
          </p:nvSpPr>
          <p:spPr bwMode="auto">
            <a:xfrm>
              <a:off x="3444" y="3054"/>
              <a:ext cx="40" cy="0"/>
            </a:xfrm>
            <a:custGeom>
              <a:avLst/>
              <a:gdLst>
                <a:gd name="T0" fmla="*/ 0 w 149"/>
                <a:gd name="T1" fmla="*/ 0 h 2"/>
                <a:gd name="T2" fmla="*/ 40 w 149"/>
                <a:gd name="T3" fmla="*/ 0 h 2"/>
                <a:gd name="T4" fmla="*/ 39 w 149"/>
                <a:gd name="T5" fmla="*/ 1 h 2"/>
                <a:gd name="T6" fmla="*/ 0 w 14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2">
                  <a:moveTo>
                    <a:pt x="0" y="0"/>
                  </a:moveTo>
                  <a:lnTo>
                    <a:pt x="149" y="0"/>
                  </a:lnTo>
                  <a:lnTo>
                    <a:pt x="147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12" name="Freeform 6495"/>
            <p:cNvSpPr>
              <a:spLocks/>
            </p:cNvSpPr>
            <p:nvPr/>
          </p:nvSpPr>
          <p:spPr bwMode="auto">
            <a:xfrm>
              <a:off x="3444" y="3054"/>
              <a:ext cx="38" cy="0"/>
            </a:xfrm>
            <a:custGeom>
              <a:avLst/>
              <a:gdLst>
                <a:gd name="T0" fmla="*/ 0 w 146"/>
                <a:gd name="T1" fmla="*/ 0 h 2"/>
                <a:gd name="T2" fmla="*/ 0 w 146"/>
                <a:gd name="T3" fmla="*/ 1 h 2"/>
                <a:gd name="T4" fmla="*/ 38 w 146"/>
                <a:gd name="T5" fmla="*/ 1 h 2"/>
                <a:gd name="T6" fmla="*/ 0 w 14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2">
                  <a:moveTo>
                    <a:pt x="0" y="0"/>
                  </a:moveTo>
                  <a:lnTo>
                    <a:pt x="0" y="2"/>
                  </a:lnTo>
                  <a:lnTo>
                    <a:pt x="146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13" name="Freeform 6496"/>
            <p:cNvSpPr>
              <a:spLocks/>
            </p:cNvSpPr>
            <p:nvPr/>
          </p:nvSpPr>
          <p:spPr bwMode="auto">
            <a:xfrm>
              <a:off x="3444" y="3054"/>
              <a:ext cx="38" cy="0"/>
            </a:xfrm>
            <a:custGeom>
              <a:avLst/>
              <a:gdLst>
                <a:gd name="T0" fmla="*/ 0 w 146"/>
                <a:gd name="T1" fmla="*/ 0 h 2"/>
                <a:gd name="T2" fmla="*/ 0 w 146"/>
                <a:gd name="T3" fmla="*/ 1 h 2"/>
                <a:gd name="T4" fmla="*/ 38 w 146"/>
                <a:gd name="T5" fmla="*/ 1 h 2"/>
                <a:gd name="T6" fmla="*/ 0 w 14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2">
                  <a:moveTo>
                    <a:pt x="0" y="0"/>
                  </a:moveTo>
                  <a:lnTo>
                    <a:pt x="0" y="2"/>
                  </a:lnTo>
                  <a:lnTo>
                    <a:pt x="146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14" name="Freeform 6497"/>
            <p:cNvSpPr>
              <a:spLocks/>
            </p:cNvSpPr>
            <p:nvPr/>
          </p:nvSpPr>
          <p:spPr bwMode="auto">
            <a:xfrm>
              <a:off x="3444" y="3054"/>
              <a:ext cx="38" cy="0"/>
            </a:xfrm>
            <a:custGeom>
              <a:avLst/>
              <a:gdLst>
                <a:gd name="T0" fmla="*/ 0 w 146"/>
                <a:gd name="T1" fmla="*/ 0 h 2"/>
                <a:gd name="T2" fmla="*/ 38 w 146"/>
                <a:gd name="T3" fmla="*/ 0 h 2"/>
                <a:gd name="T4" fmla="*/ 38 w 146"/>
                <a:gd name="T5" fmla="*/ 1 h 2"/>
                <a:gd name="T6" fmla="*/ 0 w 14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2">
                  <a:moveTo>
                    <a:pt x="0" y="0"/>
                  </a:moveTo>
                  <a:lnTo>
                    <a:pt x="146" y="0"/>
                  </a:lnTo>
                  <a:lnTo>
                    <a:pt x="146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15" name="Freeform 6498"/>
            <p:cNvSpPr>
              <a:spLocks/>
            </p:cNvSpPr>
            <p:nvPr/>
          </p:nvSpPr>
          <p:spPr bwMode="auto">
            <a:xfrm>
              <a:off x="3444" y="3054"/>
              <a:ext cx="38" cy="0"/>
            </a:xfrm>
            <a:custGeom>
              <a:avLst/>
              <a:gdLst>
                <a:gd name="T0" fmla="*/ 0 w 146"/>
                <a:gd name="T1" fmla="*/ 0 h 2"/>
                <a:gd name="T2" fmla="*/ 38 w 146"/>
                <a:gd name="T3" fmla="*/ 0 h 2"/>
                <a:gd name="T4" fmla="*/ 38 w 146"/>
                <a:gd name="T5" fmla="*/ 1 h 2"/>
                <a:gd name="T6" fmla="*/ 0 w 14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2">
                  <a:moveTo>
                    <a:pt x="0" y="0"/>
                  </a:moveTo>
                  <a:lnTo>
                    <a:pt x="146" y="0"/>
                  </a:lnTo>
                  <a:lnTo>
                    <a:pt x="146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16" name="Freeform 6499"/>
            <p:cNvSpPr>
              <a:spLocks/>
            </p:cNvSpPr>
            <p:nvPr/>
          </p:nvSpPr>
          <p:spPr bwMode="auto">
            <a:xfrm>
              <a:off x="3444" y="3054"/>
              <a:ext cx="38" cy="2"/>
            </a:xfrm>
            <a:custGeom>
              <a:avLst/>
              <a:gdLst>
                <a:gd name="T0" fmla="*/ 0 w 145"/>
                <a:gd name="T1" fmla="*/ 0 h 3"/>
                <a:gd name="T2" fmla="*/ 0 w 145"/>
                <a:gd name="T3" fmla="*/ 2 h 3"/>
                <a:gd name="T4" fmla="*/ 38 w 145"/>
                <a:gd name="T5" fmla="*/ 2 h 3"/>
                <a:gd name="T6" fmla="*/ 0 w 14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3">
                  <a:moveTo>
                    <a:pt x="0" y="0"/>
                  </a:moveTo>
                  <a:lnTo>
                    <a:pt x="1" y="3"/>
                  </a:lnTo>
                  <a:lnTo>
                    <a:pt x="14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17" name="Freeform 6500"/>
            <p:cNvSpPr>
              <a:spLocks/>
            </p:cNvSpPr>
            <p:nvPr/>
          </p:nvSpPr>
          <p:spPr bwMode="auto">
            <a:xfrm>
              <a:off x="3444" y="3054"/>
              <a:ext cx="38" cy="2"/>
            </a:xfrm>
            <a:custGeom>
              <a:avLst/>
              <a:gdLst>
                <a:gd name="T0" fmla="*/ 0 w 145"/>
                <a:gd name="T1" fmla="*/ 0 h 3"/>
                <a:gd name="T2" fmla="*/ 0 w 145"/>
                <a:gd name="T3" fmla="*/ 2 h 3"/>
                <a:gd name="T4" fmla="*/ 38 w 145"/>
                <a:gd name="T5" fmla="*/ 2 h 3"/>
                <a:gd name="T6" fmla="*/ 0 w 14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3">
                  <a:moveTo>
                    <a:pt x="0" y="0"/>
                  </a:moveTo>
                  <a:lnTo>
                    <a:pt x="1" y="3"/>
                  </a:lnTo>
                  <a:lnTo>
                    <a:pt x="145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18" name="Freeform 6501"/>
            <p:cNvSpPr>
              <a:spLocks/>
            </p:cNvSpPr>
            <p:nvPr/>
          </p:nvSpPr>
          <p:spPr bwMode="auto">
            <a:xfrm>
              <a:off x="3444" y="3054"/>
              <a:ext cx="38" cy="2"/>
            </a:xfrm>
            <a:custGeom>
              <a:avLst/>
              <a:gdLst>
                <a:gd name="T0" fmla="*/ 0 w 146"/>
                <a:gd name="T1" fmla="*/ 0 h 3"/>
                <a:gd name="T2" fmla="*/ 38 w 146"/>
                <a:gd name="T3" fmla="*/ 0 h 3"/>
                <a:gd name="T4" fmla="*/ 38 w 146"/>
                <a:gd name="T5" fmla="*/ 2 h 3"/>
                <a:gd name="T6" fmla="*/ 0 w 14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3">
                  <a:moveTo>
                    <a:pt x="0" y="0"/>
                  </a:moveTo>
                  <a:lnTo>
                    <a:pt x="146" y="0"/>
                  </a:lnTo>
                  <a:lnTo>
                    <a:pt x="14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19" name="Freeform 6502"/>
            <p:cNvSpPr>
              <a:spLocks/>
            </p:cNvSpPr>
            <p:nvPr/>
          </p:nvSpPr>
          <p:spPr bwMode="auto">
            <a:xfrm>
              <a:off x="3444" y="3054"/>
              <a:ext cx="38" cy="2"/>
            </a:xfrm>
            <a:custGeom>
              <a:avLst/>
              <a:gdLst>
                <a:gd name="T0" fmla="*/ 0 w 146"/>
                <a:gd name="T1" fmla="*/ 0 h 3"/>
                <a:gd name="T2" fmla="*/ 38 w 146"/>
                <a:gd name="T3" fmla="*/ 0 h 3"/>
                <a:gd name="T4" fmla="*/ 38 w 146"/>
                <a:gd name="T5" fmla="*/ 2 h 3"/>
                <a:gd name="T6" fmla="*/ 0 w 14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3">
                  <a:moveTo>
                    <a:pt x="0" y="0"/>
                  </a:moveTo>
                  <a:lnTo>
                    <a:pt x="146" y="0"/>
                  </a:lnTo>
                  <a:lnTo>
                    <a:pt x="145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20" name="Freeform 6503"/>
            <p:cNvSpPr>
              <a:spLocks/>
            </p:cNvSpPr>
            <p:nvPr/>
          </p:nvSpPr>
          <p:spPr bwMode="auto">
            <a:xfrm>
              <a:off x="3446" y="3056"/>
              <a:ext cx="36" cy="0"/>
            </a:xfrm>
            <a:custGeom>
              <a:avLst/>
              <a:gdLst>
                <a:gd name="T0" fmla="*/ 0 w 143"/>
                <a:gd name="T1" fmla="*/ 0 h 3"/>
                <a:gd name="T2" fmla="*/ 1 w 143"/>
                <a:gd name="T3" fmla="*/ 1 h 3"/>
                <a:gd name="T4" fmla="*/ 36 w 143"/>
                <a:gd name="T5" fmla="*/ 1 h 3"/>
                <a:gd name="T6" fmla="*/ 0 w 14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3">
                  <a:moveTo>
                    <a:pt x="0" y="0"/>
                  </a:moveTo>
                  <a:lnTo>
                    <a:pt x="2" y="3"/>
                  </a:lnTo>
                  <a:lnTo>
                    <a:pt x="14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21" name="Freeform 6504"/>
            <p:cNvSpPr>
              <a:spLocks/>
            </p:cNvSpPr>
            <p:nvPr/>
          </p:nvSpPr>
          <p:spPr bwMode="auto">
            <a:xfrm>
              <a:off x="3446" y="3056"/>
              <a:ext cx="36" cy="0"/>
            </a:xfrm>
            <a:custGeom>
              <a:avLst/>
              <a:gdLst>
                <a:gd name="T0" fmla="*/ 0 w 143"/>
                <a:gd name="T1" fmla="*/ 0 h 3"/>
                <a:gd name="T2" fmla="*/ 1 w 143"/>
                <a:gd name="T3" fmla="*/ 1 h 3"/>
                <a:gd name="T4" fmla="*/ 36 w 143"/>
                <a:gd name="T5" fmla="*/ 1 h 3"/>
                <a:gd name="T6" fmla="*/ 0 w 14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3">
                  <a:moveTo>
                    <a:pt x="0" y="0"/>
                  </a:moveTo>
                  <a:lnTo>
                    <a:pt x="2" y="3"/>
                  </a:lnTo>
                  <a:lnTo>
                    <a:pt x="143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22" name="Freeform 6505"/>
            <p:cNvSpPr>
              <a:spLocks/>
            </p:cNvSpPr>
            <p:nvPr/>
          </p:nvSpPr>
          <p:spPr bwMode="auto">
            <a:xfrm>
              <a:off x="3446" y="3056"/>
              <a:ext cx="36" cy="0"/>
            </a:xfrm>
            <a:custGeom>
              <a:avLst/>
              <a:gdLst>
                <a:gd name="T0" fmla="*/ 0 w 144"/>
                <a:gd name="T1" fmla="*/ 0 h 3"/>
                <a:gd name="T2" fmla="*/ 36 w 144"/>
                <a:gd name="T3" fmla="*/ 0 h 3"/>
                <a:gd name="T4" fmla="*/ 36 w 144"/>
                <a:gd name="T5" fmla="*/ 1 h 3"/>
                <a:gd name="T6" fmla="*/ 0 w 14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3">
                  <a:moveTo>
                    <a:pt x="0" y="0"/>
                  </a:moveTo>
                  <a:lnTo>
                    <a:pt x="144" y="0"/>
                  </a:lnTo>
                  <a:lnTo>
                    <a:pt x="14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23" name="Freeform 6506"/>
            <p:cNvSpPr>
              <a:spLocks/>
            </p:cNvSpPr>
            <p:nvPr/>
          </p:nvSpPr>
          <p:spPr bwMode="auto">
            <a:xfrm>
              <a:off x="3446" y="3056"/>
              <a:ext cx="36" cy="0"/>
            </a:xfrm>
            <a:custGeom>
              <a:avLst/>
              <a:gdLst>
                <a:gd name="T0" fmla="*/ 0 w 144"/>
                <a:gd name="T1" fmla="*/ 0 h 3"/>
                <a:gd name="T2" fmla="*/ 36 w 144"/>
                <a:gd name="T3" fmla="*/ 0 h 3"/>
                <a:gd name="T4" fmla="*/ 36 w 144"/>
                <a:gd name="T5" fmla="*/ 1 h 3"/>
                <a:gd name="T6" fmla="*/ 0 w 14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3">
                  <a:moveTo>
                    <a:pt x="0" y="0"/>
                  </a:moveTo>
                  <a:lnTo>
                    <a:pt x="144" y="0"/>
                  </a:lnTo>
                  <a:lnTo>
                    <a:pt x="143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24" name="Freeform 6507"/>
            <p:cNvSpPr>
              <a:spLocks/>
            </p:cNvSpPr>
            <p:nvPr/>
          </p:nvSpPr>
          <p:spPr bwMode="auto">
            <a:xfrm>
              <a:off x="3446" y="3056"/>
              <a:ext cx="36" cy="0"/>
            </a:xfrm>
            <a:custGeom>
              <a:avLst/>
              <a:gdLst>
                <a:gd name="T0" fmla="*/ 0 w 140"/>
                <a:gd name="T1" fmla="*/ 0 h 2"/>
                <a:gd name="T2" fmla="*/ 0 w 140"/>
                <a:gd name="T3" fmla="*/ 1 h 2"/>
                <a:gd name="T4" fmla="*/ 36 w 140"/>
                <a:gd name="T5" fmla="*/ 1 h 2"/>
                <a:gd name="T6" fmla="*/ 0 w 14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2">
                  <a:moveTo>
                    <a:pt x="0" y="0"/>
                  </a:moveTo>
                  <a:lnTo>
                    <a:pt x="1" y="2"/>
                  </a:lnTo>
                  <a:lnTo>
                    <a:pt x="14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25" name="Freeform 6508"/>
            <p:cNvSpPr>
              <a:spLocks/>
            </p:cNvSpPr>
            <p:nvPr/>
          </p:nvSpPr>
          <p:spPr bwMode="auto">
            <a:xfrm>
              <a:off x="3446" y="3056"/>
              <a:ext cx="36" cy="0"/>
            </a:xfrm>
            <a:custGeom>
              <a:avLst/>
              <a:gdLst>
                <a:gd name="T0" fmla="*/ 0 w 140"/>
                <a:gd name="T1" fmla="*/ 0 h 2"/>
                <a:gd name="T2" fmla="*/ 0 w 140"/>
                <a:gd name="T3" fmla="*/ 1 h 2"/>
                <a:gd name="T4" fmla="*/ 36 w 140"/>
                <a:gd name="T5" fmla="*/ 1 h 2"/>
                <a:gd name="T6" fmla="*/ 0 w 14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2">
                  <a:moveTo>
                    <a:pt x="0" y="0"/>
                  </a:moveTo>
                  <a:lnTo>
                    <a:pt x="1" y="2"/>
                  </a:lnTo>
                  <a:lnTo>
                    <a:pt x="140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26" name="Freeform 6509"/>
            <p:cNvSpPr>
              <a:spLocks/>
            </p:cNvSpPr>
            <p:nvPr/>
          </p:nvSpPr>
          <p:spPr bwMode="auto">
            <a:xfrm>
              <a:off x="3446" y="3056"/>
              <a:ext cx="36" cy="0"/>
            </a:xfrm>
            <a:custGeom>
              <a:avLst/>
              <a:gdLst>
                <a:gd name="T0" fmla="*/ 0 w 141"/>
                <a:gd name="T1" fmla="*/ 0 h 2"/>
                <a:gd name="T2" fmla="*/ 36 w 141"/>
                <a:gd name="T3" fmla="*/ 0 h 2"/>
                <a:gd name="T4" fmla="*/ 36 w 141"/>
                <a:gd name="T5" fmla="*/ 1 h 2"/>
                <a:gd name="T6" fmla="*/ 0 w 14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2">
                  <a:moveTo>
                    <a:pt x="0" y="0"/>
                  </a:moveTo>
                  <a:lnTo>
                    <a:pt x="141" y="0"/>
                  </a:lnTo>
                  <a:lnTo>
                    <a:pt x="14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27" name="Freeform 6510"/>
            <p:cNvSpPr>
              <a:spLocks/>
            </p:cNvSpPr>
            <p:nvPr/>
          </p:nvSpPr>
          <p:spPr bwMode="auto">
            <a:xfrm>
              <a:off x="3446" y="3056"/>
              <a:ext cx="36" cy="0"/>
            </a:xfrm>
            <a:custGeom>
              <a:avLst/>
              <a:gdLst>
                <a:gd name="T0" fmla="*/ 0 w 141"/>
                <a:gd name="T1" fmla="*/ 0 h 2"/>
                <a:gd name="T2" fmla="*/ 36 w 141"/>
                <a:gd name="T3" fmla="*/ 0 h 2"/>
                <a:gd name="T4" fmla="*/ 36 w 141"/>
                <a:gd name="T5" fmla="*/ 1 h 2"/>
                <a:gd name="T6" fmla="*/ 0 w 14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2">
                  <a:moveTo>
                    <a:pt x="0" y="0"/>
                  </a:moveTo>
                  <a:lnTo>
                    <a:pt x="141" y="0"/>
                  </a:lnTo>
                  <a:lnTo>
                    <a:pt x="140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28" name="Freeform 6511"/>
            <p:cNvSpPr>
              <a:spLocks/>
            </p:cNvSpPr>
            <p:nvPr/>
          </p:nvSpPr>
          <p:spPr bwMode="auto">
            <a:xfrm>
              <a:off x="3446" y="3056"/>
              <a:ext cx="36" cy="2"/>
            </a:xfrm>
            <a:custGeom>
              <a:avLst/>
              <a:gdLst>
                <a:gd name="T0" fmla="*/ 0 w 138"/>
                <a:gd name="T1" fmla="*/ 0 h 5"/>
                <a:gd name="T2" fmla="*/ 1 w 138"/>
                <a:gd name="T3" fmla="*/ 2 h 5"/>
                <a:gd name="T4" fmla="*/ 36 w 138"/>
                <a:gd name="T5" fmla="*/ 2 h 5"/>
                <a:gd name="T6" fmla="*/ 0 w 13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5">
                  <a:moveTo>
                    <a:pt x="0" y="0"/>
                  </a:moveTo>
                  <a:lnTo>
                    <a:pt x="2" y="5"/>
                  </a:lnTo>
                  <a:lnTo>
                    <a:pt x="138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29" name="Freeform 6512"/>
            <p:cNvSpPr>
              <a:spLocks/>
            </p:cNvSpPr>
            <p:nvPr/>
          </p:nvSpPr>
          <p:spPr bwMode="auto">
            <a:xfrm>
              <a:off x="3446" y="3056"/>
              <a:ext cx="36" cy="2"/>
            </a:xfrm>
            <a:custGeom>
              <a:avLst/>
              <a:gdLst>
                <a:gd name="T0" fmla="*/ 0 w 138"/>
                <a:gd name="T1" fmla="*/ 0 h 5"/>
                <a:gd name="T2" fmla="*/ 1 w 138"/>
                <a:gd name="T3" fmla="*/ 2 h 5"/>
                <a:gd name="T4" fmla="*/ 36 w 138"/>
                <a:gd name="T5" fmla="*/ 2 h 5"/>
                <a:gd name="T6" fmla="*/ 0 w 13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5">
                  <a:moveTo>
                    <a:pt x="0" y="0"/>
                  </a:moveTo>
                  <a:lnTo>
                    <a:pt x="2" y="5"/>
                  </a:lnTo>
                  <a:lnTo>
                    <a:pt x="138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30" name="Freeform 6513"/>
            <p:cNvSpPr>
              <a:spLocks/>
            </p:cNvSpPr>
            <p:nvPr/>
          </p:nvSpPr>
          <p:spPr bwMode="auto">
            <a:xfrm>
              <a:off x="3446" y="3056"/>
              <a:ext cx="36" cy="2"/>
            </a:xfrm>
            <a:custGeom>
              <a:avLst/>
              <a:gdLst>
                <a:gd name="T0" fmla="*/ 0 w 139"/>
                <a:gd name="T1" fmla="*/ 0 h 5"/>
                <a:gd name="T2" fmla="*/ 36 w 139"/>
                <a:gd name="T3" fmla="*/ 0 h 5"/>
                <a:gd name="T4" fmla="*/ 36 w 139"/>
                <a:gd name="T5" fmla="*/ 2 h 5"/>
                <a:gd name="T6" fmla="*/ 0 w 13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5">
                  <a:moveTo>
                    <a:pt x="0" y="0"/>
                  </a:moveTo>
                  <a:lnTo>
                    <a:pt x="139" y="0"/>
                  </a:lnTo>
                  <a:lnTo>
                    <a:pt x="138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31" name="Freeform 6514"/>
            <p:cNvSpPr>
              <a:spLocks/>
            </p:cNvSpPr>
            <p:nvPr/>
          </p:nvSpPr>
          <p:spPr bwMode="auto">
            <a:xfrm>
              <a:off x="3446" y="3056"/>
              <a:ext cx="36" cy="2"/>
            </a:xfrm>
            <a:custGeom>
              <a:avLst/>
              <a:gdLst>
                <a:gd name="T0" fmla="*/ 0 w 139"/>
                <a:gd name="T1" fmla="*/ 0 h 5"/>
                <a:gd name="T2" fmla="*/ 36 w 139"/>
                <a:gd name="T3" fmla="*/ 0 h 5"/>
                <a:gd name="T4" fmla="*/ 36 w 139"/>
                <a:gd name="T5" fmla="*/ 2 h 5"/>
                <a:gd name="T6" fmla="*/ 0 w 13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5">
                  <a:moveTo>
                    <a:pt x="0" y="0"/>
                  </a:moveTo>
                  <a:lnTo>
                    <a:pt x="139" y="0"/>
                  </a:lnTo>
                  <a:lnTo>
                    <a:pt x="138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32" name="Freeform 6515"/>
            <p:cNvSpPr>
              <a:spLocks/>
            </p:cNvSpPr>
            <p:nvPr/>
          </p:nvSpPr>
          <p:spPr bwMode="auto">
            <a:xfrm>
              <a:off x="3446" y="3058"/>
              <a:ext cx="36" cy="0"/>
            </a:xfrm>
            <a:custGeom>
              <a:avLst/>
              <a:gdLst>
                <a:gd name="T0" fmla="*/ 0 w 136"/>
                <a:gd name="T1" fmla="*/ 0 w 136"/>
                <a:gd name="T2" fmla="*/ 36 w 136"/>
                <a:gd name="T3" fmla="*/ 0 w 13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36">
                  <a:moveTo>
                    <a:pt x="0" y="0"/>
                  </a:moveTo>
                  <a:lnTo>
                    <a:pt x="0" y="0"/>
                  </a:lnTo>
                  <a:lnTo>
                    <a:pt x="1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33" name="Freeform 6516"/>
            <p:cNvSpPr>
              <a:spLocks/>
            </p:cNvSpPr>
            <p:nvPr/>
          </p:nvSpPr>
          <p:spPr bwMode="auto">
            <a:xfrm>
              <a:off x="3446" y="3058"/>
              <a:ext cx="36" cy="0"/>
            </a:xfrm>
            <a:custGeom>
              <a:avLst/>
              <a:gdLst>
                <a:gd name="T0" fmla="*/ 0 w 136"/>
                <a:gd name="T1" fmla="*/ 0 w 136"/>
                <a:gd name="T2" fmla="*/ 36 w 136"/>
                <a:gd name="T3" fmla="*/ 0 w 13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36">
                  <a:moveTo>
                    <a:pt x="0" y="0"/>
                  </a:moveTo>
                  <a:lnTo>
                    <a:pt x="0" y="0"/>
                  </a:lnTo>
                  <a:lnTo>
                    <a:pt x="13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34" name="Rectangle 6517"/>
            <p:cNvSpPr>
              <a:spLocks noChangeArrowheads="1"/>
            </p:cNvSpPr>
            <p:nvPr/>
          </p:nvSpPr>
          <p:spPr bwMode="auto">
            <a:xfrm>
              <a:off x="3446" y="3058"/>
              <a:ext cx="36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435" name="Rectangle 6518"/>
            <p:cNvSpPr>
              <a:spLocks noChangeArrowheads="1"/>
            </p:cNvSpPr>
            <p:nvPr/>
          </p:nvSpPr>
          <p:spPr bwMode="auto">
            <a:xfrm>
              <a:off x="3446" y="3058"/>
              <a:ext cx="36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436" name="Freeform 6519"/>
            <p:cNvSpPr>
              <a:spLocks/>
            </p:cNvSpPr>
            <p:nvPr/>
          </p:nvSpPr>
          <p:spPr bwMode="auto">
            <a:xfrm>
              <a:off x="3446" y="3058"/>
              <a:ext cx="34" cy="2"/>
            </a:xfrm>
            <a:custGeom>
              <a:avLst/>
              <a:gdLst>
                <a:gd name="T0" fmla="*/ 0 w 134"/>
                <a:gd name="T1" fmla="*/ 0 h 4"/>
                <a:gd name="T2" fmla="*/ 1 w 134"/>
                <a:gd name="T3" fmla="*/ 2 h 4"/>
                <a:gd name="T4" fmla="*/ 34 w 134"/>
                <a:gd name="T5" fmla="*/ 2 h 4"/>
                <a:gd name="T6" fmla="*/ 0 w 13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4">
                  <a:moveTo>
                    <a:pt x="0" y="0"/>
                  </a:moveTo>
                  <a:lnTo>
                    <a:pt x="4" y="4"/>
                  </a:lnTo>
                  <a:lnTo>
                    <a:pt x="13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37" name="Freeform 6520"/>
            <p:cNvSpPr>
              <a:spLocks/>
            </p:cNvSpPr>
            <p:nvPr/>
          </p:nvSpPr>
          <p:spPr bwMode="auto">
            <a:xfrm>
              <a:off x="3446" y="3058"/>
              <a:ext cx="34" cy="2"/>
            </a:xfrm>
            <a:custGeom>
              <a:avLst/>
              <a:gdLst>
                <a:gd name="T0" fmla="*/ 0 w 134"/>
                <a:gd name="T1" fmla="*/ 0 h 4"/>
                <a:gd name="T2" fmla="*/ 1 w 134"/>
                <a:gd name="T3" fmla="*/ 2 h 4"/>
                <a:gd name="T4" fmla="*/ 34 w 134"/>
                <a:gd name="T5" fmla="*/ 2 h 4"/>
                <a:gd name="T6" fmla="*/ 0 w 13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4">
                  <a:moveTo>
                    <a:pt x="0" y="0"/>
                  </a:moveTo>
                  <a:lnTo>
                    <a:pt x="4" y="4"/>
                  </a:lnTo>
                  <a:lnTo>
                    <a:pt x="134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38" name="Freeform 6521"/>
            <p:cNvSpPr>
              <a:spLocks/>
            </p:cNvSpPr>
            <p:nvPr/>
          </p:nvSpPr>
          <p:spPr bwMode="auto">
            <a:xfrm>
              <a:off x="3446" y="3058"/>
              <a:ext cx="36" cy="2"/>
            </a:xfrm>
            <a:custGeom>
              <a:avLst/>
              <a:gdLst>
                <a:gd name="T0" fmla="*/ 0 w 136"/>
                <a:gd name="T1" fmla="*/ 0 h 4"/>
                <a:gd name="T2" fmla="*/ 36 w 136"/>
                <a:gd name="T3" fmla="*/ 0 h 4"/>
                <a:gd name="T4" fmla="*/ 35 w 136"/>
                <a:gd name="T5" fmla="*/ 2 h 4"/>
                <a:gd name="T6" fmla="*/ 0 w 13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" h="4">
                  <a:moveTo>
                    <a:pt x="0" y="0"/>
                  </a:moveTo>
                  <a:lnTo>
                    <a:pt x="136" y="0"/>
                  </a:lnTo>
                  <a:lnTo>
                    <a:pt x="13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39" name="Freeform 6522"/>
            <p:cNvSpPr>
              <a:spLocks/>
            </p:cNvSpPr>
            <p:nvPr/>
          </p:nvSpPr>
          <p:spPr bwMode="auto">
            <a:xfrm>
              <a:off x="3446" y="3058"/>
              <a:ext cx="36" cy="2"/>
            </a:xfrm>
            <a:custGeom>
              <a:avLst/>
              <a:gdLst>
                <a:gd name="T0" fmla="*/ 0 w 136"/>
                <a:gd name="T1" fmla="*/ 0 h 4"/>
                <a:gd name="T2" fmla="*/ 36 w 136"/>
                <a:gd name="T3" fmla="*/ 0 h 4"/>
                <a:gd name="T4" fmla="*/ 35 w 136"/>
                <a:gd name="T5" fmla="*/ 2 h 4"/>
                <a:gd name="T6" fmla="*/ 0 w 13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" h="4">
                  <a:moveTo>
                    <a:pt x="0" y="0"/>
                  </a:moveTo>
                  <a:lnTo>
                    <a:pt x="136" y="0"/>
                  </a:lnTo>
                  <a:lnTo>
                    <a:pt x="134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40" name="Freeform 6523"/>
            <p:cNvSpPr>
              <a:spLocks/>
            </p:cNvSpPr>
            <p:nvPr/>
          </p:nvSpPr>
          <p:spPr bwMode="auto">
            <a:xfrm>
              <a:off x="3448" y="3060"/>
              <a:ext cx="32" cy="0"/>
            </a:xfrm>
            <a:custGeom>
              <a:avLst/>
              <a:gdLst>
                <a:gd name="T0" fmla="*/ 0 w 129"/>
                <a:gd name="T1" fmla="*/ 0 h 3"/>
                <a:gd name="T2" fmla="*/ 0 w 129"/>
                <a:gd name="T3" fmla="*/ 1 h 3"/>
                <a:gd name="T4" fmla="*/ 32 w 129"/>
                <a:gd name="T5" fmla="*/ 1 h 3"/>
                <a:gd name="T6" fmla="*/ 0 w 12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3">
                  <a:moveTo>
                    <a:pt x="0" y="0"/>
                  </a:moveTo>
                  <a:lnTo>
                    <a:pt x="2" y="3"/>
                  </a:lnTo>
                  <a:lnTo>
                    <a:pt x="12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41" name="Freeform 6524"/>
            <p:cNvSpPr>
              <a:spLocks/>
            </p:cNvSpPr>
            <p:nvPr/>
          </p:nvSpPr>
          <p:spPr bwMode="auto">
            <a:xfrm>
              <a:off x="3448" y="3060"/>
              <a:ext cx="32" cy="0"/>
            </a:xfrm>
            <a:custGeom>
              <a:avLst/>
              <a:gdLst>
                <a:gd name="T0" fmla="*/ 0 w 129"/>
                <a:gd name="T1" fmla="*/ 0 h 3"/>
                <a:gd name="T2" fmla="*/ 0 w 129"/>
                <a:gd name="T3" fmla="*/ 1 h 3"/>
                <a:gd name="T4" fmla="*/ 32 w 129"/>
                <a:gd name="T5" fmla="*/ 1 h 3"/>
                <a:gd name="T6" fmla="*/ 0 w 12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3">
                  <a:moveTo>
                    <a:pt x="0" y="0"/>
                  </a:moveTo>
                  <a:lnTo>
                    <a:pt x="2" y="3"/>
                  </a:lnTo>
                  <a:lnTo>
                    <a:pt x="129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42" name="Freeform 6525"/>
            <p:cNvSpPr>
              <a:spLocks/>
            </p:cNvSpPr>
            <p:nvPr/>
          </p:nvSpPr>
          <p:spPr bwMode="auto">
            <a:xfrm>
              <a:off x="3448" y="3060"/>
              <a:ext cx="32" cy="0"/>
            </a:xfrm>
            <a:custGeom>
              <a:avLst/>
              <a:gdLst>
                <a:gd name="T0" fmla="*/ 0 w 130"/>
                <a:gd name="T1" fmla="*/ 0 h 3"/>
                <a:gd name="T2" fmla="*/ 32 w 130"/>
                <a:gd name="T3" fmla="*/ 0 h 3"/>
                <a:gd name="T4" fmla="*/ 32 w 130"/>
                <a:gd name="T5" fmla="*/ 1 h 3"/>
                <a:gd name="T6" fmla="*/ 0 w 13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0" h="3">
                  <a:moveTo>
                    <a:pt x="0" y="0"/>
                  </a:moveTo>
                  <a:lnTo>
                    <a:pt x="130" y="0"/>
                  </a:lnTo>
                  <a:lnTo>
                    <a:pt x="12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43" name="Freeform 6526"/>
            <p:cNvSpPr>
              <a:spLocks/>
            </p:cNvSpPr>
            <p:nvPr/>
          </p:nvSpPr>
          <p:spPr bwMode="auto">
            <a:xfrm>
              <a:off x="3448" y="3060"/>
              <a:ext cx="32" cy="0"/>
            </a:xfrm>
            <a:custGeom>
              <a:avLst/>
              <a:gdLst>
                <a:gd name="T0" fmla="*/ 0 w 130"/>
                <a:gd name="T1" fmla="*/ 0 h 3"/>
                <a:gd name="T2" fmla="*/ 32 w 130"/>
                <a:gd name="T3" fmla="*/ 0 h 3"/>
                <a:gd name="T4" fmla="*/ 32 w 130"/>
                <a:gd name="T5" fmla="*/ 1 h 3"/>
                <a:gd name="T6" fmla="*/ 0 w 13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0" h="3">
                  <a:moveTo>
                    <a:pt x="0" y="0"/>
                  </a:moveTo>
                  <a:lnTo>
                    <a:pt x="130" y="0"/>
                  </a:lnTo>
                  <a:lnTo>
                    <a:pt x="129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44" name="Freeform 6527"/>
            <p:cNvSpPr>
              <a:spLocks/>
            </p:cNvSpPr>
            <p:nvPr/>
          </p:nvSpPr>
          <p:spPr bwMode="auto">
            <a:xfrm>
              <a:off x="3448" y="3060"/>
              <a:ext cx="32" cy="0"/>
            </a:xfrm>
            <a:custGeom>
              <a:avLst/>
              <a:gdLst>
                <a:gd name="T0" fmla="*/ 0 w 127"/>
                <a:gd name="T1" fmla="*/ 0 h 1"/>
                <a:gd name="T2" fmla="*/ 0 w 127"/>
                <a:gd name="T3" fmla="*/ 1 h 1"/>
                <a:gd name="T4" fmla="*/ 32 w 127"/>
                <a:gd name="T5" fmla="*/ 1 h 1"/>
                <a:gd name="T6" fmla="*/ 0 w 12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">
                  <a:moveTo>
                    <a:pt x="0" y="0"/>
                  </a:moveTo>
                  <a:lnTo>
                    <a:pt x="1" y="1"/>
                  </a:lnTo>
                  <a:lnTo>
                    <a:pt x="12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45" name="Freeform 6528"/>
            <p:cNvSpPr>
              <a:spLocks/>
            </p:cNvSpPr>
            <p:nvPr/>
          </p:nvSpPr>
          <p:spPr bwMode="auto">
            <a:xfrm>
              <a:off x="3448" y="3060"/>
              <a:ext cx="32" cy="0"/>
            </a:xfrm>
            <a:custGeom>
              <a:avLst/>
              <a:gdLst>
                <a:gd name="T0" fmla="*/ 0 w 127"/>
                <a:gd name="T1" fmla="*/ 0 h 1"/>
                <a:gd name="T2" fmla="*/ 0 w 127"/>
                <a:gd name="T3" fmla="*/ 1 h 1"/>
                <a:gd name="T4" fmla="*/ 32 w 127"/>
                <a:gd name="T5" fmla="*/ 1 h 1"/>
                <a:gd name="T6" fmla="*/ 0 w 12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">
                  <a:moveTo>
                    <a:pt x="0" y="0"/>
                  </a:moveTo>
                  <a:lnTo>
                    <a:pt x="1" y="1"/>
                  </a:lnTo>
                  <a:lnTo>
                    <a:pt x="127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46" name="Freeform 6529"/>
            <p:cNvSpPr>
              <a:spLocks/>
            </p:cNvSpPr>
            <p:nvPr/>
          </p:nvSpPr>
          <p:spPr bwMode="auto">
            <a:xfrm>
              <a:off x="3448" y="3060"/>
              <a:ext cx="32" cy="0"/>
            </a:xfrm>
            <a:custGeom>
              <a:avLst/>
              <a:gdLst>
                <a:gd name="T0" fmla="*/ 0 w 127"/>
                <a:gd name="T1" fmla="*/ 0 h 1"/>
                <a:gd name="T2" fmla="*/ 32 w 127"/>
                <a:gd name="T3" fmla="*/ 0 h 1"/>
                <a:gd name="T4" fmla="*/ 32 w 127"/>
                <a:gd name="T5" fmla="*/ 1 h 1"/>
                <a:gd name="T6" fmla="*/ 0 w 12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">
                  <a:moveTo>
                    <a:pt x="0" y="0"/>
                  </a:moveTo>
                  <a:lnTo>
                    <a:pt x="127" y="0"/>
                  </a:lnTo>
                  <a:lnTo>
                    <a:pt x="12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47" name="Freeform 6530"/>
            <p:cNvSpPr>
              <a:spLocks/>
            </p:cNvSpPr>
            <p:nvPr/>
          </p:nvSpPr>
          <p:spPr bwMode="auto">
            <a:xfrm>
              <a:off x="3448" y="3060"/>
              <a:ext cx="32" cy="0"/>
            </a:xfrm>
            <a:custGeom>
              <a:avLst/>
              <a:gdLst>
                <a:gd name="T0" fmla="*/ 0 w 127"/>
                <a:gd name="T1" fmla="*/ 0 h 1"/>
                <a:gd name="T2" fmla="*/ 32 w 127"/>
                <a:gd name="T3" fmla="*/ 0 h 1"/>
                <a:gd name="T4" fmla="*/ 32 w 127"/>
                <a:gd name="T5" fmla="*/ 1 h 1"/>
                <a:gd name="T6" fmla="*/ 0 w 12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">
                  <a:moveTo>
                    <a:pt x="0" y="0"/>
                  </a:moveTo>
                  <a:lnTo>
                    <a:pt x="127" y="0"/>
                  </a:lnTo>
                  <a:lnTo>
                    <a:pt x="127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48" name="Freeform 6531"/>
            <p:cNvSpPr>
              <a:spLocks/>
            </p:cNvSpPr>
            <p:nvPr/>
          </p:nvSpPr>
          <p:spPr bwMode="auto">
            <a:xfrm>
              <a:off x="3448" y="3060"/>
              <a:ext cx="32" cy="1"/>
            </a:xfrm>
            <a:custGeom>
              <a:avLst/>
              <a:gdLst>
                <a:gd name="T0" fmla="*/ 0 w 124"/>
                <a:gd name="T1" fmla="*/ 0 h 4"/>
                <a:gd name="T2" fmla="*/ 1 w 124"/>
                <a:gd name="T3" fmla="*/ 1 h 4"/>
                <a:gd name="T4" fmla="*/ 32 w 124"/>
                <a:gd name="T5" fmla="*/ 1 h 4"/>
                <a:gd name="T6" fmla="*/ 0 w 12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4" h="4">
                  <a:moveTo>
                    <a:pt x="0" y="0"/>
                  </a:moveTo>
                  <a:lnTo>
                    <a:pt x="3" y="4"/>
                  </a:lnTo>
                  <a:lnTo>
                    <a:pt x="12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49" name="Freeform 6532"/>
            <p:cNvSpPr>
              <a:spLocks/>
            </p:cNvSpPr>
            <p:nvPr/>
          </p:nvSpPr>
          <p:spPr bwMode="auto">
            <a:xfrm>
              <a:off x="3448" y="3060"/>
              <a:ext cx="32" cy="1"/>
            </a:xfrm>
            <a:custGeom>
              <a:avLst/>
              <a:gdLst>
                <a:gd name="T0" fmla="*/ 0 w 124"/>
                <a:gd name="T1" fmla="*/ 0 h 4"/>
                <a:gd name="T2" fmla="*/ 1 w 124"/>
                <a:gd name="T3" fmla="*/ 1 h 4"/>
                <a:gd name="T4" fmla="*/ 32 w 124"/>
                <a:gd name="T5" fmla="*/ 1 h 4"/>
                <a:gd name="T6" fmla="*/ 0 w 12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4" h="4">
                  <a:moveTo>
                    <a:pt x="0" y="0"/>
                  </a:moveTo>
                  <a:lnTo>
                    <a:pt x="3" y="4"/>
                  </a:lnTo>
                  <a:lnTo>
                    <a:pt x="124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50" name="Freeform 6533"/>
            <p:cNvSpPr>
              <a:spLocks/>
            </p:cNvSpPr>
            <p:nvPr/>
          </p:nvSpPr>
          <p:spPr bwMode="auto">
            <a:xfrm>
              <a:off x="3448" y="3060"/>
              <a:ext cx="32" cy="1"/>
            </a:xfrm>
            <a:custGeom>
              <a:avLst/>
              <a:gdLst>
                <a:gd name="T0" fmla="*/ 0 w 126"/>
                <a:gd name="T1" fmla="*/ 0 h 4"/>
                <a:gd name="T2" fmla="*/ 32 w 126"/>
                <a:gd name="T3" fmla="*/ 0 h 4"/>
                <a:gd name="T4" fmla="*/ 31 w 126"/>
                <a:gd name="T5" fmla="*/ 1 h 4"/>
                <a:gd name="T6" fmla="*/ 0 w 12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4">
                  <a:moveTo>
                    <a:pt x="0" y="0"/>
                  </a:moveTo>
                  <a:lnTo>
                    <a:pt x="126" y="0"/>
                  </a:lnTo>
                  <a:lnTo>
                    <a:pt x="12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51" name="Freeform 6534"/>
            <p:cNvSpPr>
              <a:spLocks/>
            </p:cNvSpPr>
            <p:nvPr/>
          </p:nvSpPr>
          <p:spPr bwMode="auto">
            <a:xfrm>
              <a:off x="3448" y="3060"/>
              <a:ext cx="32" cy="1"/>
            </a:xfrm>
            <a:custGeom>
              <a:avLst/>
              <a:gdLst>
                <a:gd name="T0" fmla="*/ 0 w 126"/>
                <a:gd name="T1" fmla="*/ 0 h 4"/>
                <a:gd name="T2" fmla="*/ 32 w 126"/>
                <a:gd name="T3" fmla="*/ 0 h 4"/>
                <a:gd name="T4" fmla="*/ 31 w 126"/>
                <a:gd name="T5" fmla="*/ 1 h 4"/>
                <a:gd name="T6" fmla="*/ 0 w 12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4">
                  <a:moveTo>
                    <a:pt x="0" y="0"/>
                  </a:moveTo>
                  <a:lnTo>
                    <a:pt x="126" y="0"/>
                  </a:lnTo>
                  <a:lnTo>
                    <a:pt x="124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52" name="Freeform 6535"/>
            <p:cNvSpPr>
              <a:spLocks/>
            </p:cNvSpPr>
            <p:nvPr/>
          </p:nvSpPr>
          <p:spPr bwMode="auto">
            <a:xfrm>
              <a:off x="3449" y="3061"/>
              <a:ext cx="31" cy="0"/>
            </a:xfrm>
            <a:custGeom>
              <a:avLst/>
              <a:gdLst>
                <a:gd name="T0" fmla="*/ 0 w 121"/>
                <a:gd name="T1" fmla="*/ 0 h 2"/>
                <a:gd name="T2" fmla="*/ 0 w 121"/>
                <a:gd name="T3" fmla="*/ 1 h 2"/>
                <a:gd name="T4" fmla="*/ 31 w 121"/>
                <a:gd name="T5" fmla="*/ 1 h 2"/>
                <a:gd name="T6" fmla="*/ 0 w 12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2">
                  <a:moveTo>
                    <a:pt x="0" y="0"/>
                  </a:moveTo>
                  <a:lnTo>
                    <a:pt x="1" y="2"/>
                  </a:lnTo>
                  <a:lnTo>
                    <a:pt x="12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53" name="Freeform 6536"/>
            <p:cNvSpPr>
              <a:spLocks/>
            </p:cNvSpPr>
            <p:nvPr/>
          </p:nvSpPr>
          <p:spPr bwMode="auto">
            <a:xfrm>
              <a:off x="3449" y="3061"/>
              <a:ext cx="31" cy="0"/>
            </a:xfrm>
            <a:custGeom>
              <a:avLst/>
              <a:gdLst>
                <a:gd name="T0" fmla="*/ 0 w 121"/>
                <a:gd name="T1" fmla="*/ 0 h 2"/>
                <a:gd name="T2" fmla="*/ 0 w 121"/>
                <a:gd name="T3" fmla="*/ 1 h 2"/>
                <a:gd name="T4" fmla="*/ 31 w 121"/>
                <a:gd name="T5" fmla="*/ 1 h 2"/>
                <a:gd name="T6" fmla="*/ 0 w 12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2">
                  <a:moveTo>
                    <a:pt x="0" y="0"/>
                  </a:moveTo>
                  <a:lnTo>
                    <a:pt x="1" y="2"/>
                  </a:lnTo>
                  <a:lnTo>
                    <a:pt x="121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54" name="Freeform 6537"/>
            <p:cNvSpPr>
              <a:spLocks/>
            </p:cNvSpPr>
            <p:nvPr/>
          </p:nvSpPr>
          <p:spPr bwMode="auto">
            <a:xfrm>
              <a:off x="3449" y="3061"/>
              <a:ext cx="31" cy="0"/>
            </a:xfrm>
            <a:custGeom>
              <a:avLst/>
              <a:gdLst>
                <a:gd name="T0" fmla="*/ 0 w 121"/>
                <a:gd name="T1" fmla="*/ 0 h 2"/>
                <a:gd name="T2" fmla="*/ 31 w 121"/>
                <a:gd name="T3" fmla="*/ 0 h 2"/>
                <a:gd name="T4" fmla="*/ 31 w 121"/>
                <a:gd name="T5" fmla="*/ 1 h 2"/>
                <a:gd name="T6" fmla="*/ 0 w 12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2">
                  <a:moveTo>
                    <a:pt x="0" y="0"/>
                  </a:moveTo>
                  <a:lnTo>
                    <a:pt x="121" y="0"/>
                  </a:lnTo>
                  <a:lnTo>
                    <a:pt x="12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55" name="Freeform 6538"/>
            <p:cNvSpPr>
              <a:spLocks/>
            </p:cNvSpPr>
            <p:nvPr/>
          </p:nvSpPr>
          <p:spPr bwMode="auto">
            <a:xfrm>
              <a:off x="3449" y="3061"/>
              <a:ext cx="31" cy="0"/>
            </a:xfrm>
            <a:custGeom>
              <a:avLst/>
              <a:gdLst>
                <a:gd name="T0" fmla="*/ 0 w 121"/>
                <a:gd name="T1" fmla="*/ 0 h 2"/>
                <a:gd name="T2" fmla="*/ 31 w 121"/>
                <a:gd name="T3" fmla="*/ 0 h 2"/>
                <a:gd name="T4" fmla="*/ 31 w 121"/>
                <a:gd name="T5" fmla="*/ 1 h 2"/>
                <a:gd name="T6" fmla="*/ 0 w 12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2">
                  <a:moveTo>
                    <a:pt x="0" y="0"/>
                  </a:moveTo>
                  <a:lnTo>
                    <a:pt x="121" y="0"/>
                  </a:lnTo>
                  <a:lnTo>
                    <a:pt x="121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56" name="Freeform 6539"/>
            <p:cNvSpPr>
              <a:spLocks/>
            </p:cNvSpPr>
            <p:nvPr/>
          </p:nvSpPr>
          <p:spPr bwMode="auto">
            <a:xfrm>
              <a:off x="3449" y="3061"/>
              <a:ext cx="31" cy="2"/>
            </a:xfrm>
            <a:custGeom>
              <a:avLst/>
              <a:gdLst>
                <a:gd name="T0" fmla="*/ 0 w 117"/>
                <a:gd name="T1" fmla="*/ 0 h 8"/>
                <a:gd name="T2" fmla="*/ 2 w 117"/>
                <a:gd name="T3" fmla="*/ 2 h 8"/>
                <a:gd name="T4" fmla="*/ 31 w 117"/>
                <a:gd name="T5" fmla="*/ 2 h 8"/>
                <a:gd name="T6" fmla="*/ 0 w 11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8">
                  <a:moveTo>
                    <a:pt x="0" y="0"/>
                  </a:moveTo>
                  <a:lnTo>
                    <a:pt x="6" y="8"/>
                  </a:lnTo>
                  <a:lnTo>
                    <a:pt x="117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57" name="Freeform 6540"/>
            <p:cNvSpPr>
              <a:spLocks/>
            </p:cNvSpPr>
            <p:nvPr/>
          </p:nvSpPr>
          <p:spPr bwMode="auto">
            <a:xfrm>
              <a:off x="3449" y="3061"/>
              <a:ext cx="31" cy="2"/>
            </a:xfrm>
            <a:custGeom>
              <a:avLst/>
              <a:gdLst>
                <a:gd name="T0" fmla="*/ 0 w 117"/>
                <a:gd name="T1" fmla="*/ 0 h 8"/>
                <a:gd name="T2" fmla="*/ 2 w 117"/>
                <a:gd name="T3" fmla="*/ 2 h 8"/>
                <a:gd name="T4" fmla="*/ 31 w 117"/>
                <a:gd name="T5" fmla="*/ 2 h 8"/>
                <a:gd name="T6" fmla="*/ 0 w 11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8">
                  <a:moveTo>
                    <a:pt x="0" y="0"/>
                  </a:moveTo>
                  <a:lnTo>
                    <a:pt x="6" y="8"/>
                  </a:lnTo>
                  <a:lnTo>
                    <a:pt x="117" y="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58" name="Freeform 6541"/>
            <p:cNvSpPr>
              <a:spLocks/>
            </p:cNvSpPr>
            <p:nvPr/>
          </p:nvSpPr>
          <p:spPr bwMode="auto">
            <a:xfrm>
              <a:off x="3449" y="3061"/>
              <a:ext cx="31" cy="2"/>
            </a:xfrm>
            <a:custGeom>
              <a:avLst/>
              <a:gdLst>
                <a:gd name="T0" fmla="*/ 0 w 120"/>
                <a:gd name="T1" fmla="*/ 0 h 8"/>
                <a:gd name="T2" fmla="*/ 31 w 120"/>
                <a:gd name="T3" fmla="*/ 0 h 8"/>
                <a:gd name="T4" fmla="*/ 30 w 120"/>
                <a:gd name="T5" fmla="*/ 2 h 8"/>
                <a:gd name="T6" fmla="*/ 0 w 12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8">
                  <a:moveTo>
                    <a:pt x="0" y="0"/>
                  </a:moveTo>
                  <a:lnTo>
                    <a:pt x="120" y="0"/>
                  </a:lnTo>
                  <a:lnTo>
                    <a:pt x="117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59" name="Freeform 6542"/>
            <p:cNvSpPr>
              <a:spLocks/>
            </p:cNvSpPr>
            <p:nvPr/>
          </p:nvSpPr>
          <p:spPr bwMode="auto">
            <a:xfrm>
              <a:off x="3449" y="3061"/>
              <a:ext cx="31" cy="2"/>
            </a:xfrm>
            <a:custGeom>
              <a:avLst/>
              <a:gdLst>
                <a:gd name="T0" fmla="*/ 0 w 120"/>
                <a:gd name="T1" fmla="*/ 0 h 8"/>
                <a:gd name="T2" fmla="*/ 31 w 120"/>
                <a:gd name="T3" fmla="*/ 0 h 8"/>
                <a:gd name="T4" fmla="*/ 30 w 120"/>
                <a:gd name="T5" fmla="*/ 2 h 8"/>
                <a:gd name="T6" fmla="*/ 0 w 12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8">
                  <a:moveTo>
                    <a:pt x="0" y="0"/>
                  </a:moveTo>
                  <a:lnTo>
                    <a:pt x="120" y="0"/>
                  </a:lnTo>
                  <a:lnTo>
                    <a:pt x="117" y="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60" name="Freeform 6543"/>
            <p:cNvSpPr>
              <a:spLocks/>
            </p:cNvSpPr>
            <p:nvPr/>
          </p:nvSpPr>
          <p:spPr bwMode="auto">
            <a:xfrm>
              <a:off x="3451" y="3063"/>
              <a:ext cx="27" cy="2"/>
            </a:xfrm>
            <a:custGeom>
              <a:avLst/>
              <a:gdLst>
                <a:gd name="T0" fmla="*/ 0 w 109"/>
                <a:gd name="T1" fmla="*/ 0 h 4"/>
                <a:gd name="T2" fmla="*/ 1 w 109"/>
                <a:gd name="T3" fmla="*/ 2 h 4"/>
                <a:gd name="T4" fmla="*/ 27 w 109"/>
                <a:gd name="T5" fmla="*/ 2 h 4"/>
                <a:gd name="T6" fmla="*/ 0 w 10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4">
                  <a:moveTo>
                    <a:pt x="0" y="0"/>
                  </a:moveTo>
                  <a:lnTo>
                    <a:pt x="4" y="4"/>
                  </a:lnTo>
                  <a:lnTo>
                    <a:pt x="109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61" name="Freeform 6544"/>
            <p:cNvSpPr>
              <a:spLocks/>
            </p:cNvSpPr>
            <p:nvPr/>
          </p:nvSpPr>
          <p:spPr bwMode="auto">
            <a:xfrm>
              <a:off x="3451" y="3063"/>
              <a:ext cx="27" cy="2"/>
            </a:xfrm>
            <a:custGeom>
              <a:avLst/>
              <a:gdLst>
                <a:gd name="T0" fmla="*/ 0 w 109"/>
                <a:gd name="T1" fmla="*/ 0 h 4"/>
                <a:gd name="T2" fmla="*/ 1 w 109"/>
                <a:gd name="T3" fmla="*/ 2 h 4"/>
                <a:gd name="T4" fmla="*/ 27 w 109"/>
                <a:gd name="T5" fmla="*/ 2 h 4"/>
                <a:gd name="T6" fmla="*/ 0 w 10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4">
                  <a:moveTo>
                    <a:pt x="0" y="0"/>
                  </a:moveTo>
                  <a:lnTo>
                    <a:pt x="4" y="4"/>
                  </a:lnTo>
                  <a:lnTo>
                    <a:pt x="109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62" name="Freeform 6545"/>
            <p:cNvSpPr>
              <a:spLocks/>
            </p:cNvSpPr>
            <p:nvPr/>
          </p:nvSpPr>
          <p:spPr bwMode="auto">
            <a:xfrm>
              <a:off x="3451" y="3063"/>
              <a:ext cx="29" cy="2"/>
            </a:xfrm>
            <a:custGeom>
              <a:avLst/>
              <a:gdLst>
                <a:gd name="T0" fmla="*/ 0 w 111"/>
                <a:gd name="T1" fmla="*/ 0 h 4"/>
                <a:gd name="T2" fmla="*/ 29 w 111"/>
                <a:gd name="T3" fmla="*/ 0 h 4"/>
                <a:gd name="T4" fmla="*/ 28 w 111"/>
                <a:gd name="T5" fmla="*/ 2 h 4"/>
                <a:gd name="T6" fmla="*/ 0 w 11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4">
                  <a:moveTo>
                    <a:pt x="0" y="0"/>
                  </a:moveTo>
                  <a:lnTo>
                    <a:pt x="111" y="0"/>
                  </a:lnTo>
                  <a:lnTo>
                    <a:pt x="109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63" name="Freeform 6546"/>
            <p:cNvSpPr>
              <a:spLocks/>
            </p:cNvSpPr>
            <p:nvPr/>
          </p:nvSpPr>
          <p:spPr bwMode="auto">
            <a:xfrm>
              <a:off x="3451" y="3063"/>
              <a:ext cx="29" cy="2"/>
            </a:xfrm>
            <a:custGeom>
              <a:avLst/>
              <a:gdLst>
                <a:gd name="T0" fmla="*/ 0 w 111"/>
                <a:gd name="T1" fmla="*/ 0 h 4"/>
                <a:gd name="T2" fmla="*/ 29 w 111"/>
                <a:gd name="T3" fmla="*/ 0 h 4"/>
                <a:gd name="T4" fmla="*/ 28 w 111"/>
                <a:gd name="T5" fmla="*/ 2 h 4"/>
                <a:gd name="T6" fmla="*/ 0 w 11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4">
                  <a:moveTo>
                    <a:pt x="0" y="0"/>
                  </a:moveTo>
                  <a:lnTo>
                    <a:pt x="111" y="0"/>
                  </a:lnTo>
                  <a:lnTo>
                    <a:pt x="109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64" name="Freeform 6547"/>
            <p:cNvSpPr>
              <a:spLocks/>
            </p:cNvSpPr>
            <p:nvPr/>
          </p:nvSpPr>
          <p:spPr bwMode="auto">
            <a:xfrm>
              <a:off x="3451" y="3065"/>
              <a:ext cx="27" cy="0"/>
            </a:xfrm>
            <a:custGeom>
              <a:avLst/>
              <a:gdLst>
                <a:gd name="T0" fmla="*/ 0 w 104"/>
                <a:gd name="T1" fmla="*/ 0 h 3"/>
                <a:gd name="T2" fmla="*/ 1 w 104"/>
                <a:gd name="T3" fmla="*/ 1 h 3"/>
                <a:gd name="T4" fmla="*/ 27 w 104"/>
                <a:gd name="T5" fmla="*/ 1 h 3"/>
                <a:gd name="T6" fmla="*/ 0 w 10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3">
                  <a:moveTo>
                    <a:pt x="0" y="0"/>
                  </a:moveTo>
                  <a:lnTo>
                    <a:pt x="3" y="3"/>
                  </a:lnTo>
                  <a:lnTo>
                    <a:pt x="10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65" name="Freeform 6548"/>
            <p:cNvSpPr>
              <a:spLocks/>
            </p:cNvSpPr>
            <p:nvPr/>
          </p:nvSpPr>
          <p:spPr bwMode="auto">
            <a:xfrm>
              <a:off x="3451" y="3065"/>
              <a:ext cx="27" cy="0"/>
            </a:xfrm>
            <a:custGeom>
              <a:avLst/>
              <a:gdLst>
                <a:gd name="T0" fmla="*/ 0 w 104"/>
                <a:gd name="T1" fmla="*/ 0 h 3"/>
                <a:gd name="T2" fmla="*/ 1 w 104"/>
                <a:gd name="T3" fmla="*/ 1 h 3"/>
                <a:gd name="T4" fmla="*/ 27 w 104"/>
                <a:gd name="T5" fmla="*/ 1 h 3"/>
                <a:gd name="T6" fmla="*/ 0 w 10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3">
                  <a:moveTo>
                    <a:pt x="0" y="0"/>
                  </a:moveTo>
                  <a:lnTo>
                    <a:pt x="3" y="3"/>
                  </a:lnTo>
                  <a:lnTo>
                    <a:pt x="10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66" name="Freeform 6549"/>
            <p:cNvSpPr>
              <a:spLocks/>
            </p:cNvSpPr>
            <p:nvPr/>
          </p:nvSpPr>
          <p:spPr bwMode="auto">
            <a:xfrm>
              <a:off x="3451" y="3065"/>
              <a:ext cx="27" cy="0"/>
            </a:xfrm>
            <a:custGeom>
              <a:avLst/>
              <a:gdLst>
                <a:gd name="T0" fmla="*/ 0 w 105"/>
                <a:gd name="T1" fmla="*/ 0 h 3"/>
                <a:gd name="T2" fmla="*/ 27 w 105"/>
                <a:gd name="T3" fmla="*/ 0 h 3"/>
                <a:gd name="T4" fmla="*/ 27 w 105"/>
                <a:gd name="T5" fmla="*/ 1 h 3"/>
                <a:gd name="T6" fmla="*/ 0 w 10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3">
                  <a:moveTo>
                    <a:pt x="0" y="0"/>
                  </a:moveTo>
                  <a:lnTo>
                    <a:pt x="105" y="0"/>
                  </a:lnTo>
                  <a:lnTo>
                    <a:pt x="10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67" name="Freeform 6550"/>
            <p:cNvSpPr>
              <a:spLocks/>
            </p:cNvSpPr>
            <p:nvPr/>
          </p:nvSpPr>
          <p:spPr bwMode="auto">
            <a:xfrm>
              <a:off x="3451" y="3065"/>
              <a:ext cx="27" cy="0"/>
            </a:xfrm>
            <a:custGeom>
              <a:avLst/>
              <a:gdLst>
                <a:gd name="T0" fmla="*/ 0 w 105"/>
                <a:gd name="T1" fmla="*/ 0 h 3"/>
                <a:gd name="T2" fmla="*/ 27 w 105"/>
                <a:gd name="T3" fmla="*/ 0 h 3"/>
                <a:gd name="T4" fmla="*/ 27 w 105"/>
                <a:gd name="T5" fmla="*/ 1 h 3"/>
                <a:gd name="T6" fmla="*/ 0 w 10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3">
                  <a:moveTo>
                    <a:pt x="0" y="0"/>
                  </a:moveTo>
                  <a:lnTo>
                    <a:pt x="105" y="0"/>
                  </a:lnTo>
                  <a:lnTo>
                    <a:pt x="10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68" name="Freeform 6551"/>
            <p:cNvSpPr>
              <a:spLocks/>
            </p:cNvSpPr>
            <p:nvPr/>
          </p:nvSpPr>
          <p:spPr bwMode="auto">
            <a:xfrm>
              <a:off x="3453" y="3065"/>
              <a:ext cx="25" cy="0"/>
            </a:xfrm>
            <a:custGeom>
              <a:avLst/>
              <a:gdLst>
                <a:gd name="T0" fmla="*/ 0 w 101"/>
                <a:gd name="T1" fmla="*/ 0 h 1"/>
                <a:gd name="T2" fmla="*/ 0 w 101"/>
                <a:gd name="T3" fmla="*/ 1 h 1"/>
                <a:gd name="T4" fmla="*/ 25 w 101"/>
                <a:gd name="T5" fmla="*/ 1 h 1"/>
                <a:gd name="T6" fmla="*/ 0 w 10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">
                  <a:moveTo>
                    <a:pt x="0" y="0"/>
                  </a:moveTo>
                  <a:lnTo>
                    <a:pt x="1" y="1"/>
                  </a:lnTo>
                  <a:lnTo>
                    <a:pt x="10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69" name="Freeform 6552"/>
            <p:cNvSpPr>
              <a:spLocks/>
            </p:cNvSpPr>
            <p:nvPr/>
          </p:nvSpPr>
          <p:spPr bwMode="auto">
            <a:xfrm>
              <a:off x="3453" y="3065"/>
              <a:ext cx="25" cy="0"/>
            </a:xfrm>
            <a:custGeom>
              <a:avLst/>
              <a:gdLst>
                <a:gd name="T0" fmla="*/ 0 w 101"/>
                <a:gd name="T1" fmla="*/ 0 h 1"/>
                <a:gd name="T2" fmla="*/ 0 w 101"/>
                <a:gd name="T3" fmla="*/ 1 h 1"/>
                <a:gd name="T4" fmla="*/ 25 w 101"/>
                <a:gd name="T5" fmla="*/ 1 h 1"/>
                <a:gd name="T6" fmla="*/ 0 w 10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">
                  <a:moveTo>
                    <a:pt x="0" y="0"/>
                  </a:moveTo>
                  <a:lnTo>
                    <a:pt x="1" y="1"/>
                  </a:lnTo>
                  <a:lnTo>
                    <a:pt x="10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70" name="Freeform 6553"/>
            <p:cNvSpPr>
              <a:spLocks/>
            </p:cNvSpPr>
            <p:nvPr/>
          </p:nvSpPr>
          <p:spPr bwMode="auto">
            <a:xfrm>
              <a:off x="3453" y="3065"/>
              <a:ext cx="25" cy="0"/>
            </a:xfrm>
            <a:custGeom>
              <a:avLst/>
              <a:gdLst>
                <a:gd name="T0" fmla="*/ 0 w 101"/>
                <a:gd name="T1" fmla="*/ 0 h 1"/>
                <a:gd name="T2" fmla="*/ 25 w 101"/>
                <a:gd name="T3" fmla="*/ 0 h 1"/>
                <a:gd name="T4" fmla="*/ 25 w 101"/>
                <a:gd name="T5" fmla="*/ 1 h 1"/>
                <a:gd name="T6" fmla="*/ 0 w 10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">
                  <a:moveTo>
                    <a:pt x="0" y="0"/>
                  </a:moveTo>
                  <a:lnTo>
                    <a:pt x="101" y="0"/>
                  </a:lnTo>
                  <a:lnTo>
                    <a:pt x="10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71" name="Freeform 6554"/>
            <p:cNvSpPr>
              <a:spLocks/>
            </p:cNvSpPr>
            <p:nvPr/>
          </p:nvSpPr>
          <p:spPr bwMode="auto">
            <a:xfrm>
              <a:off x="3453" y="3065"/>
              <a:ext cx="25" cy="0"/>
            </a:xfrm>
            <a:custGeom>
              <a:avLst/>
              <a:gdLst>
                <a:gd name="T0" fmla="*/ 0 w 101"/>
                <a:gd name="T1" fmla="*/ 0 h 1"/>
                <a:gd name="T2" fmla="*/ 25 w 101"/>
                <a:gd name="T3" fmla="*/ 0 h 1"/>
                <a:gd name="T4" fmla="*/ 25 w 101"/>
                <a:gd name="T5" fmla="*/ 1 h 1"/>
                <a:gd name="T6" fmla="*/ 0 w 10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">
                  <a:moveTo>
                    <a:pt x="0" y="0"/>
                  </a:moveTo>
                  <a:lnTo>
                    <a:pt x="101" y="0"/>
                  </a:lnTo>
                  <a:lnTo>
                    <a:pt x="10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72" name="Freeform 6555"/>
            <p:cNvSpPr>
              <a:spLocks/>
            </p:cNvSpPr>
            <p:nvPr/>
          </p:nvSpPr>
          <p:spPr bwMode="auto">
            <a:xfrm>
              <a:off x="3453" y="3065"/>
              <a:ext cx="25" cy="2"/>
            </a:xfrm>
            <a:custGeom>
              <a:avLst/>
              <a:gdLst>
                <a:gd name="T0" fmla="*/ 0 w 97"/>
                <a:gd name="T1" fmla="*/ 0 h 6"/>
                <a:gd name="T2" fmla="*/ 1 w 97"/>
                <a:gd name="T3" fmla="*/ 2 h 6"/>
                <a:gd name="T4" fmla="*/ 25 w 97"/>
                <a:gd name="T5" fmla="*/ 2 h 6"/>
                <a:gd name="T6" fmla="*/ 0 w 9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6">
                  <a:moveTo>
                    <a:pt x="0" y="0"/>
                  </a:moveTo>
                  <a:lnTo>
                    <a:pt x="3" y="6"/>
                  </a:lnTo>
                  <a:lnTo>
                    <a:pt x="9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73" name="Freeform 6556"/>
            <p:cNvSpPr>
              <a:spLocks/>
            </p:cNvSpPr>
            <p:nvPr/>
          </p:nvSpPr>
          <p:spPr bwMode="auto">
            <a:xfrm>
              <a:off x="3453" y="3065"/>
              <a:ext cx="25" cy="2"/>
            </a:xfrm>
            <a:custGeom>
              <a:avLst/>
              <a:gdLst>
                <a:gd name="T0" fmla="*/ 0 w 97"/>
                <a:gd name="T1" fmla="*/ 0 h 6"/>
                <a:gd name="T2" fmla="*/ 1 w 97"/>
                <a:gd name="T3" fmla="*/ 2 h 6"/>
                <a:gd name="T4" fmla="*/ 25 w 97"/>
                <a:gd name="T5" fmla="*/ 2 h 6"/>
                <a:gd name="T6" fmla="*/ 0 w 9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6">
                  <a:moveTo>
                    <a:pt x="0" y="0"/>
                  </a:moveTo>
                  <a:lnTo>
                    <a:pt x="3" y="6"/>
                  </a:lnTo>
                  <a:lnTo>
                    <a:pt x="97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74" name="Freeform 6557"/>
            <p:cNvSpPr>
              <a:spLocks/>
            </p:cNvSpPr>
            <p:nvPr/>
          </p:nvSpPr>
          <p:spPr bwMode="auto">
            <a:xfrm>
              <a:off x="3453" y="3065"/>
              <a:ext cx="25" cy="2"/>
            </a:xfrm>
            <a:custGeom>
              <a:avLst/>
              <a:gdLst>
                <a:gd name="T0" fmla="*/ 0 w 100"/>
                <a:gd name="T1" fmla="*/ 0 h 6"/>
                <a:gd name="T2" fmla="*/ 25 w 100"/>
                <a:gd name="T3" fmla="*/ 0 h 6"/>
                <a:gd name="T4" fmla="*/ 24 w 100"/>
                <a:gd name="T5" fmla="*/ 2 h 6"/>
                <a:gd name="T6" fmla="*/ 0 w 10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6">
                  <a:moveTo>
                    <a:pt x="0" y="0"/>
                  </a:moveTo>
                  <a:lnTo>
                    <a:pt x="100" y="0"/>
                  </a:lnTo>
                  <a:lnTo>
                    <a:pt x="9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75" name="Freeform 6558"/>
            <p:cNvSpPr>
              <a:spLocks/>
            </p:cNvSpPr>
            <p:nvPr/>
          </p:nvSpPr>
          <p:spPr bwMode="auto">
            <a:xfrm>
              <a:off x="3453" y="3065"/>
              <a:ext cx="25" cy="2"/>
            </a:xfrm>
            <a:custGeom>
              <a:avLst/>
              <a:gdLst>
                <a:gd name="T0" fmla="*/ 0 w 100"/>
                <a:gd name="T1" fmla="*/ 0 h 6"/>
                <a:gd name="T2" fmla="*/ 25 w 100"/>
                <a:gd name="T3" fmla="*/ 0 h 6"/>
                <a:gd name="T4" fmla="*/ 24 w 100"/>
                <a:gd name="T5" fmla="*/ 2 h 6"/>
                <a:gd name="T6" fmla="*/ 0 w 10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6">
                  <a:moveTo>
                    <a:pt x="0" y="0"/>
                  </a:moveTo>
                  <a:lnTo>
                    <a:pt x="100" y="0"/>
                  </a:lnTo>
                  <a:lnTo>
                    <a:pt x="97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76" name="Freeform 6559"/>
            <p:cNvSpPr>
              <a:spLocks/>
            </p:cNvSpPr>
            <p:nvPr/>
          </p:nvSpPr>
          <p:spPr bwMode="auto">
            <a:xfrm>
              <a:off x="3453" y="3067"/>
              <a:ext cx="24" cy="2"/>
            </a:xfrm>
            <a:custGeom>
              <a:avLst/>
              <a:gdLst>
                <a:gd name="T0" fmla="*/ 0 w 92"/>
                <a:gd name="T1" fmla="*/ 0 h 5"/>
                <a:gd name="T2" fmla="*/ 1 w 92"/>
                <a:gd name="T3" fmla="*/ 2 h 5"/>
                <a:gd name="T4" fmla="*/ 24 w 92"/>
                <a:gd name="T5" fmla="*/ 2 h 5"/>
                <a:gd name="T6" fmla="*/ 0 w 9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5">
                  <a:moveTo>
                    <a:pt x="0" y="0"/>
                  </a:moveTo>
                  <a:lnTo>
                    <a:pt x="4" y="5"/>
                  </a:lnTo>
                  <a:lnTo>
                    <a:pt x="92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77" name="Freeform 6560"/>
            <p:cNvSpPr>
              <a:spLocks/>
            </p:cNvSpPr>
            <p:nvPr/>
          </p:nvSpPr>
          <p:spPr bwMode="auto">
            <a:xfrm>
              <a:off x="3453" y="3067"/>
              <a:ext cx="24" cy="2"/>
            </a:xfrm>
            <a:custGeom>
              <a:avLst/>
              <a:gdLst>
                <a:gd name="T0" fmla="*/ 0 w 92"/>
                <a:gd name="T1" fmla="*/ 0 h 5"/>
                <a:gd name="T2" fmla="*/ 1 w 92"/>
                <a:gd name="T3" fmla="*/ 2 h 5"/>
                <a:gd name="T4" fmla="*/ 24 w 92"/>
                <a:gd name="T5" fmla="*/ 2 h 5"/>
                <a:gd name="T6" fmla="*/ 0 w 9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5">
                  <a:moveTo>
                    <a:pt x="0" y="0"/>
                  </a:moveTo>
                  <a:lnTo>
                    <a:pt x="4" y="5"/>
                  </a:lnTo>
                  <a:lnTo>
                    <a:pt x="92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78" name="Freeform 6561"/>
            <p:cNvSpPr>
              <a:spLocks/>
            </p:cNvSpPr>
            <p:nvPr/>
          </p:nvSpPr>
          <p:spPr bwMode="auto">
            <a:xfrm>
              <a:off x="3453" y="3067"/>
              <a:ext cx="25" cy="2"/>
            </a:xfrm>
            <a:custGeom>
              <a:avLst/>
              <a:gdLst>
                <a:gd name="T0" fmla="*/ 0 w 94"/>
                <a:gd name="T1" fmla="*/ 0 h 5"/>
                <a:gd name="T2" fmla="*/ 25 w 94"/>
                <a:gd name="T3" fmla="*/ 0 h 5"/>
                <a:gd name="T4" fmla="*/ 24 w 94"/>
                <a:gd name="T5" fmla="*/ 2 h 5"/>
                <a:gd name="T6" fmla="*/ 0 w 9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5">
                  <a:moveTo>
                    <a:pt x="0" y="0"/>
                  </a:moveTo>
                  <a:lnTo>
                    <a:pt x="94" y="0"/>
                  </a:lnTo>
                  <a:lnTo>
                    <a:pt x="92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79" name="Freeform 6562"/>
            <p:cNvSpPr>
              <a:spLocks/>
            </p:cNvSpPr>
            <p:nvPr/>
          </p:nvSpPr>
          <p:spPr bwMode="auto">
            <a:xfrm>
              <a:off x="3453" y="3067"/>
              <a:ext cx="25" cy="2"/>
            </a:xfrm>
            <a:custGeom>
              <a:avLst/>
              <a:gdLst>
                <a:gd name="T0" fmla="*/ 0 w 94"/>
                <a:gd name="T1" fmla="*/ 0 h 5"/>
                <a:gd name="T2" fmla="*/ 25 w 94"/>
                <a:gd name="T3" fmla="*/ 0 h 5"/>
                <a:gd name="T4" fmla="*/ 24 w 94"/>
                <a:gd name="T5" fmla="*/ 2 h 5"/>
                <a:gd name="T6" fmla="*/ 0 w 9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5">
                  <a:moveTo>
                    <a:pt x="0" y="0"/>
                  </a:moveTo>
                  <a:lnTo>
                    <a:pt x="94" y="0"/>
                  </a:lnTo>
                  <a:lnTo>
                    <a:pt x="92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80" name="Freeform 6563"/>
            <p:cNvSpPr>
              <a:spLocks/>
            </p:cNvSpPr>
            <p:nvPr/>
          </p:nvSpPr>
          <p:spPr bwMode="auto">
            <a:xfrm>
              <a:off x="3455" y="3069"/>
              <a:ext cx="22" cy="0"/>
            </a:xfrm>
            <a:custGeom>
              <a:avLst/>
              <a:gdLst>
                <a:gd name="T0" fmla="*/ 0 w 87"/>
                <a:gd name="T1" fmla="*/ 0 h 3"/>
                <a:gd name="T2" fmla="*/ 1 w 87"/>
                <a:gd name="T3" fmla="*/ 1 h 3"/>
                <a:gd name="T4" fmla="*/ 22 w 87"/>
                <a:gd name="T5" fmla="*/ 1 h 3"/>
                <a:gd name="T6" fmla="*/ 0 w 8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3">
                  <a:moveTo>
                    <a:pt x="0" y="0"/>
                  </a:moveTo>
                  <a:lnTo>
                    <a:pt x="2" y="3"/>
                  </a:lnTo>
                  <a:lnTo>
                    <a:pt x="8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81" name="Freeform 6564"/>
            <p:cNvSpPr>
              <a:spLocks/>
            </p:cNvSpPr>
            <p:nvPr/>
          </p:nvSpPr>
          <p:spPr bwMode="auto">
            <a:xfrm>
              <a:off x="3455" y="3069"/>
              <a:ext cx="22" cy="0"/>
            </a:xfrm>
            <a:custGeom>
              <a:avLst/>
              <a:gdLst>
                <a:gd name="T0" fmla="*/ 0 w 87"/>
                <a:gd name="T1" fmla="*/ 0 h 3"/>
                <a:gd name="T2" fmla="*/ 1 w 87"/>
                <a:gd name="T3" fmla="*/ 1 h 3"/>
                <a:gd name="T4" fmla="*/ 22 w 87"/>
                <a:gd name="T5" fmla="*/ 1 h 3"/>
                <a:gd name="T6" fmla="*/ 0 w 8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3">
                  <a:moveTo>
                    <a:pt x="0" y="0"/>
                  </a:moveTo>
                  <a:lnTo>
                    <a:pt x="2" y="3"/>
                  </a:lnTo>
                  <a:lnTo>
                    <a:pt x="87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82" name="Freeform 6565"/>
            <p:cNvSpPr>
              <a:spLocks/>
            </p:cNvSpPr>
            <p:nvPr/>
          </p:nvSpPr>
          <p:spPr bwMode="auto">
            <a:xfrm>
              <a:off x="3455" y="3069"/>
              <a:ext cx="22" cy="0"/>
            </a:xfrm>
            <a:custGeom>
              <a:avLst/>
              <a:gdLst>
                <a:gd name="T0" fmla="*/ 0 w 88"/>
                <a:gd name="T1" fmla="*/ 0 h 3"/>
                <a:gd name="T2" fmla="*/ 22 w 88"/>
                <a:gd name="T3" fmla="*/ 0 h 3"/>
                <a:gd name="T4" fmla="*/ 22 w 88"/>
                <a:gd name="T5" fmla="*/ 1 h 3"/>
                <a:gd name="T6" fmla="*/ 0 w 8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3">
                  <a:moveTo>
                    <a:pt x="0" y="0"/>
                  </a:moveTo>
                  <a:lnTo>
                    <a:pt x="88" y="0"/>
                  </a:lnTo>
                  <a:lnTo>
                    <a:pt x="8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83" name="Freeform 6566"/>
            <p:cNvSpPr>
              <a:spLocks/>
            </p:cNvSpPr>
            <p:nvPr/>
          </p:nvSpPr>
          <p:spPr bwMode="auto">
            <a:xfrm>
              <a:off x="3455" y="3069"/>
              <a:ext cx="22" cy="0"/>
            </a:xfrm>
            <a:custGeom>
              <a:avLst/>
              <a:gdLst>
                <a:gd name="T0" fmla="*/ 0 w 88"/>
                <a:gd name="T1" fmla="*/ 0 h 3"/>
                <a:gd name="T2" fmla="*/ 22 w 88"/>
                <a:gd name="T3" fmla="*/ 0 h 3"/>
                <a:gd name="T4" fmla="*/ 22 w 88"/>
                <a:gd name="T5" fmla="*/ 1 h 3"/>
                <a:gd name="T6" fmla="*/ 0 w 8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3">
                  <a:moveTo>
                    <a:pt x="0" y="0"/>
                  </a:moveTo>
                  <a:lnTo>
                    <a:pt x="88" y="0"/>
                  </a:lnTo>
                  <a:lnTo>
                    <a:pt x="87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84" name="Freeform 6567"/>
            <p:cNvSpPr>
              <a:spLocks/>
            </p:cNvSpPr>
            <p:nvPr/>
          </p:nvSpPr>
          <p:spPr bwMode="auto">
            <a:xfrm>
              <a:off x="3455" y="3069"/>
              <a:ext cx="22" cy="2"/>
            </a:xfrm>
            <a:custGeom>
              <a:avLst/>
              <a:gdLst>
                <a:gd name="T0" fmla="*/ 0 w 84"/>
                <a:gd name="T1" fmla="*/ 0 h 2"/>
                <a:gd name="T2" fmla="*/ 0 w 84"/>
                <a:gd name="T3" fmla="*/ 2 h 2"/>
                <a:gd name="T4" fmla="*/ 22 w 84"/>
                <a:gd name="T5" fmla="*/ 2 h 2"/>
                <a:gd name="T6" fmla="*/ 0 w 8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2">
                  <a:moveTo>
                    <a:pt x="0" y="0"/>
                  </a:moveTo>
                  <a:lnTo>
                    <a:pt x="1" y="2"/>
                  </a:lnTo>
                  <a:lnTo>
                    <a:pt x="8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85" name="Freeform 6568"/>
            <p:cNvSpPr>
              <a:spLocks/>
            </p:cNvSpPr>
            <p:nvPr/>
          </p:nvSpPr>
          <p:spPr bwMode="auto">
            <a:xfrm>
              <a:off x="3455" y="3069"/>
              <a:ext cx="22" cy="2"/>
            </a:xfrm>
            <a:custGeom>
              <a:avLst/>
              <a:gdLst>
                <a:gd name="T0" fmla="*/ 0 w 84"/>
                <a:gd name="T1" fmla="*/ 0 h 2"/>
                <a:gd name="T2" fmla="*/ 0 w 84"/>
                <a:gd name="T3" fmla="*/ 2 h 2"/>
                <a:gd name="T4" fmla="*/ 22 w 84"/>
                <a:gd name="T5" fmla="*/ 2 h 2"/>
                <a:gd name="T6" fmla="*/ 0 w 8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2">
                  <a:moveTo>
                    <a:pt x="0" y="0"/>
                  </a:moveTo>
                  <a:lnTo>
                    <a:pt x="1" y="2"/>
                  </a:lnTo>
                  <a:lnTo>
                    <a:pt x="84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86" name="Freeform 6569"/>
            <p:cNvSpPr>
              <a:spLocks/>
            </p:cNvSpPr>
            <p:nvPr/>
          </p:nvSpPr>
          <p:spPr bwMode="auto">
            <a:xfrm>
              <a:off x="3455" y="3069"/>
              <a:ext cx="22" cy="2"/>
            </a:xfrm>
            <a:custGeom>
              <a:avLst/>
              <a:gdLst>
                <a:gd name="T0" fmla="*/ 0 w 85"/>
                <a:gd name="T1" fmla="*/ 0 h 2"/>
                <a:gd name="T2" fmla="*/ 22 w 85"/>
                <a:gd name="T3" fmla="*/ 0 h 2"/>
                <a:gd name="T4" fmla="*/ 22 w 85"/>
                <a:gd name="T5" fmla="*/ 2 h 2"/>
                <a:gd name="T6" fmla="*/ 0 w 8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2">
                  <a:moveTo>
                    <a:pt x="0" y="0"/>
                  </a:moveTo>
                  <a:lnTo>
                    <a:pt x="85" y="0"/>
                  </a:lnTo>
                  <a:lnTo>
                    <a:pt x="8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87" name="Freeform 6570"/>
            <p:cNvSpPr>
              <a:spLocks/>
            </p:cNvSpPr>
            <p:nvPr/>
          </p:nvSpPr>
          <p:spPr bwMode="auto">
            <a:xfrm>
              <a:off x="3455" y="3069"/>
              <a:ext cx="22" cy="2"/>
            </a:xfrm>
            <a:custGeom>
              <a:avLst/>
              <a:gdLst>
                <a:gd name="T0" fmla="*/ 0 w 85"/>
                <a:gd name="T1" fmla="*/ 0 h 2"/>
                <a:gd name="T2" fmla="*/ 22 w 85"/>
                <a:gd name="T3" fmla="*/ 0 h 2"/>
                <a:gd name="T4" fmla="*/ 22 w 85"/>
                <a:gd name="T5" fmla="*/ 2 h 2"/>
                <a:gd name="T6" fmla="*/ 0 w 8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2">
                  <a:moveTo>
                    <a:pt x="0" y="0"/>
                  </a:moveTo>
                  <a:lnTo>
                    <a:pt x="85" y="0"/>
                  </a:lnTo>
                  <a:lnTo>
                    <a:pt x="84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88" name="Freeform 6571"/>
            <p:cNvSpPr>
              <a:spLocks/>
            </p:cNvSpPr>
            <p:nvPr/>
          </p:nvSpPr>
          <p:spPr bwMode="auto">
            <a:xfrm>
              <a:off x="3455" y="3071"/>
              <a:ext cx="22" cy="0"/>
            </a:xfrm>
            <a:custGeom>
              <a:avLst/>
              <a:gdLst>
                <a:gd name="T0" fmla="*/ 0 w 81"/>
                <a:gd name="T1" fmla="*/ 0 h 6"/>
                <a:gd name="T2" fmla="*/ 1 w 81"/>
                <a:gd name="T3" fmla="*/ 1 h 6"/>
                <a:gd name="T4" fmla="*/ 22 w 81"/>
                <a:gd name="T5" fmla="*/ 1 h 6"/>
                <a:gd name="T6" fmla="*/ 0 w 81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6">
                  <a:moveTo>
                    <a:pt x="0" y="0"/>
                  </a:moveTo>
                  <a:lnTo>
                    <a:pt x="4" y="6"/>
                  </a:lnTo>
                  <a:lnTo>
                    <a:pt x="81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89" name="Freeform 6572"/>
            <p:cNvSpPr>
              <a:spLocks/>
            </p:cNvSpPr>
            <p:nvPr/>
          </p:nvSpPr>
          <p:spPr bwMode="auto">
            <a:xfrm>
              <a:off x="3455" y="3071"/>
              <a:ext cx="22" cy="0"/>
            </a:xfrm>
            <a:custGeom>
              <a:avLst/>
              <a:gdLst>
                <a:gd name="T0" fmla="*/ 0 w 81"/>
                <a:gd name="T1" fmla="*/ 0 h 6"/>
                <a:gd name="T2" fmla="*/ 1 w 81"/>
                <a:gd name="T3" fmla="*/ 1 h 6"/>
                <a:gd name="T4" fmla="*/ 22 w 81"/>
                <a:gd name="T5" fmla="*/ 1 h 6"/>
                <a:gd name="T6" fmla="*/ 0 w 81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6">
                  <a:moveTo>
                    <a:pt x="0" y="0"/>
                  </a:moveTo>
                  <a:lnTo>
                    <a:pt x="4" y="6"/>
                  </a:lnTo>
                  <a:lnTo>
                    <a:pt x="81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90" name="Freeform 6573"/>
            <p:cNvSpPr>
              <a:spLocks/>
            </p:cNvSpPr>
            <p:nvPr/>
          </p:nvSpPr>
          <p:spPr bwMode="auto">
            <a:xfrm>
              <a:off x="3455" y="3071"/>
              <a:ext cx="22" cy="0"/>
            </a:xfrm>
            <a:custGeom>
              <a:avLst/>
              <a:gdLst>
                <a:gd name="T0" fmla="*/ 0 w 83"/>
                <a:gd name="T1" fmla="*/ 0 h 6"/>
                <a:gd name="T2" fmla="*/ 22 w 83"/>
                <a:gd name="T3" fmla="*/ 0 h 6"/>
                <a:gd name="T4" fmla="*/ 21 w 83"/>
                <a:gd name="T5" fmla="*/ 1 h 6"/>
                <a:gd name="T6" fmla="*/ 0 w 83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6">
                  <a:moveTo>
                    <a:pt x="0" y="0"/>
                  </a:moveTo>
                  <a:lnTo>
                    <a:pt x="83" y="0"/>
                  </a:lnTo>
                  <a:lnTo>
                    <a:pt x="81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91" name="Freeform 6574"/>
            <p:cNvSpPr>
              <a:spLocks/>
            </p:cNvSpPr>
            <p:nvPr/>
          </p:nvSpPr>
          <p:spPr bwMode="auto">
            <a:xfrm>
              <a:off x="3455" y="3071"/>
              <a:ext cx="22" cy="0"/>
            </a:xfrm>
            <a:custGeom>
              <a:avLst/>
              <a:gdLst>
                <a:gd name="T0" fmla="*/ 0 w 83"/>
                <a:gd name="T1" fmla="*/ 0 h 6"/>
                <a:gd name="T2" fmla="*/ 22 w 83"/>
                <a:gd name="T3" fmla="*/ 0 h 6"/>
                <a:gd name="T4" fmla="*/ 21 w 83"/>
                <a:gd name="T5" fmla="*/ 1 h 6"/>
                <a:gd name="T6" fmla="*/ 0 w 83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6">
                  <a:moveTo>
                    <a:pt x="0" y="0"/>
                  </a:moveTo>
                  <a:lnTo>
                    <a:pt x="83" y="0"/>
                  </a:lnTo>
                  <a:lnTo>
                    <a:pt x="81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92" name="Freeform 6575"/>
            <p:cNvSpPr>
              <a:spLocks/>
            </p:cNvSpPr>
            <p:nvPr/>
          </p:nvSpPr>
          <p:spPr bwMode="auto">
            <a:xfrm>
              <a:off x="3457" y="3071"/>
              <a:ext cx="20" cy="0"/>
            </a:xfrm>
            <a:custGeom>
              <a:avLst/>
              <a:gdLst>
                <a:gd name="T0" fmla="*/ 0 w 77"/>
                <a:gd name="T1" fmla="*/ 0 w 77"/>
                <a:gd name="T2" fmla="*/ 20 w 77"/>
                <a:gd name="T3" fmla="*/ 0 w 77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77">
                  <a:moveTo>
                    <a:pt x="0" y="0"/>
                  </a:moveTo>
                  <a:lnTo>
                    <a:pt x="0" y="0"/>
                  </a:lnTo>
                  <a:lnTo>
                    <a:pt x="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93" name="Freeform 6576"/>
            <p:cNvSpPr>
              <a:spLocks/>
            </p:cNvSpPr>
            <p:nvPr/>
          </p:nvSpPr>
          <p:spPr bwMode="auto">
            <a:xfrm>
              <a:off x="3457" y="3071"/>
              <a:ext cx="20" cy="0"/>
            </a:xfrm>
            <a:custGeom>
              <a:avLst/>
              <a:gdLst>
                <a:gd name="T0" fmla="*/ 0 w 77"/>
                <a:gd name="T1" fmla="*/ 0 w 77"/>
                <a:gd name="T2" fmla="*/ 20 w 77"/>
                <a:gd name="T3" fmla="*/ 0 w 77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77">
                  <a:moveTo>
                    <a:pt x="0" y="0"/>
                  </a:moveTo>
                  <a:lnTo>
                    <a:pt x="0" y="0"/>
                  </a:lnTo>
                  <a:lnTo>
                    <a:pt x="77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94" name="Rectangle 6577"/>
            <p:cNvSpPr>
              <a:spLocks noChangeArrowheads="1"/>
            </p:cNvSpPr>
            <p:nvPr/>
          </p:nvSpPr>
          <p:spPr bwMode="auto">
            <a:xfrm>
              <a:off x="3457" y="3071"/>
              <a:ext cx="20" cy="1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495" name="Rectangle 6578"/>
            <p:cNvSpPr>
              <a:spLocks noChangeArrowheads="1"/>
            </p:cNvSpPr>
            <p:nvPr/>
          </p:nvSpPr>
          <p:spPr bwMode="auto">
            <a:xfrm>
              <a:off x="3457" y="3071"/>
              <a:ext cx="20" cy="1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496" name="Freeform 6579"/>
            <p:cNvSpPr>
              <a:spLocks/>
            </p:cNvSpPr>
            <p:nvPr/>
          </p:nvSpPr>
          <p:spPr bwMode="auto">
            <a:xfrm>
              <a:off x="3457" y="3071"/>
              <a:ext cx="18" cy="1"/>
            </a:xfrm>
            <a:custGeom>
              <a:avLst/>
              <a:gdLst>
                <a:gd name="T0" fmla="*/ 0 w 74"/>
                <a:gd name="T1" fmla="*/ 0 h 6"/>
                <a:gd name="T2" fmla="*/ 1 w 74"/>
                <a:gd name="T3" fmla="*/ 1 h 6"/>
                <a:gd name="T4" fmla="*/ 18 w 74"/>
                <a:gd name="T5" fmla="*/ 1 h 6"/>
                <a:gd name="T6" fmla="*/ 0 w 74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6">
                  <a:moveTo>
                    <a:pt x="0" y="0"/>
                  </a:moveTo>
                  <a:lnTo>
                    <a:pt x="3" y="6"/>
                  </a:lnTo>
                  <a:lnTo>
                    <a:pt x="74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97" name="Freeform 6580"/>
            <p:cNvSpPr>
              <a:spLocks/>
            </p:cNvSpPr>
            <p:nvPr/>
          </p:nvSpPr>
          <p:spPr bwMode="auto">
            <a:xfrm>
              <a:off x="3457" y="3071"/>
              <a:ext cx="18" cy="1"/>
            </a:xfrm>
            <a:custGeom>
              <a:avLst/>
              <a:gdLst>
                <a:gd name="T0" fmla="*/ 0 w 74"/>
                <a:gd name="T1" fmla="*/ 0 h 6"/>
                <a:gd name="T2" fmla="*/ 1 w 74"/>
                <a:gd name="T3" fmla="*/ 1 h 6"/>
                <a:gd name="T4" fmla="*/ 18 w 74"/>
                <a:gd name="T5" fmla="*/ 1 h 6"/>
                <a:gd name="T6" fmla="*/ 0 w 74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6">
                  <a:moveTo>
                    <a:pt x="0" y="0"/>
                  </a:moveTo>
                  <a:lnTo>
                    <a:pt x="3" y="6"/>
                  </a:lnTo>
                  <a:lnTo>
                    <a:pt x="74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98" name="Freeform 6581"/>
            <p:cNvSpPr>
              <a:spLocks/>
            </p:cNvSpPr>
            <p:nvPr/>
          </p:nvSpPr>
          <p:spPr bwMode="auto">
            <a:xfrm>
              <a:off x="3457" y="3071"/>
              <a:ext cx="20" cy="1"/>
            </a:xfrm>
            <a:custGeom>
              <a:avLst/>
              <a:gdLst>
                <a:gd name="T0" fmla="*/ 0 w 77"/>
                <a:gd name="T1" fmla="*/ 0 h 6"/>
                <a:gd name="T2" fmla="*/ 20 w 77"/>
                <a:gd name="T3" fmla="*/ 0 h 6"/>
                <a:gd name="T4" fmla="*/ 19 w 77"/>
                <a:gd name="T5" fmla="*/ 1 h 6"/>
                <a:gd name="T6" fmla="*/ 0 w 7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6">
                  <a:moveTo>
                    <a:pt x="0" y="0"/>
                  </a:moveTo>
                  <a:lnTo>
                    <a:pt x="77" y="0"/>
                  </a:lnTo>
                  <a:lnTo>
                    <a:pt x="74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499" name="Freeform 6582"/>
            <p:cNvSpPr>
              <a:spLocks/>
            </p:cNvSpPr>
            <p:nvPr/>
          </p:nvSpPr>
          <p:spPr bwMode="auto">
            <a:xfrm>
              <a:off x="3457" y="3071"/>
              <a:ext cx="20" cy="1"/>
            </a:xfrm>
            <a:custGeom>
              <a:avLst/>
              <a:gdLst>
                <a:gd name="T0" fmla="*/ 0 w 77"/>
                <a:gd name="T1" fmla="*/ 0 h 6"/>
                <a:gd name="T2" fmla="*/ 20 w 77"/>
                <a:gd name="T3" fmla="*/ 0 h 6"/>
                <a:gd name="T4" fmla="*/ 19 w 77"/>
                <a:gd name="T5" fmla="*/ 1 h 6"/>
                <a:gd name="T6" fmla="*/ 0 w 7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6">
                  <a:moveTo>
                    <a:pt x="0" y="0"/>
                  </a:moveTo>
                  <a:lnTo>
                    <a:pt x="77" y="0"/>
                  </a:lnTo>
                  <a:lnTo>
                    <a:pt x="74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00" name="Freeform 6583"/>
            <p:cNvSpPr>
              <a:spLocks/>
            </p:cNvSpPr>
            <p:nvPr/>
          </p:nvSpPr>
          <p:spPr bwMode="auto">
            <a:xfrm>
              <a:off x="3457" y="3072"/>
              <a:ext cx="18" cy="0"/>
            </a:xfrm>
            <a:custGeom>
              <a:avLst/>
              <a:gdLst>
                <a:gd name="T0" fmla="*/ 0 w 71"/>
                <a:gd name="T1" fmla="*/ 0 h 1"/>
                <a:gd name="T2" fmla="*/ 0 w 71"/>
                <a:gd name="T3" fmla="*/ 1 h 1"/>
                <a:gd name="T4" fmla="*/ 18 w 71"/>
                <a:gd name="T5" fmla="*/ 1 h 1"/>
                <a:gd name="T6" fmla="*/ 0 w 7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">
                  <a:moveTo>
                    <a:pt x="0" y="0"/>
                  </a:moveTo>
                  <a:lnTo>
                    <a:pt x="0" y="1"/>
                  </a:lnTo>
                  <a:lnTo>
                    <a:pt x="7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01" name="Freeform 6584"/>
            <p:cNvSpPr>
              <a:spLocks/>
            </p:cNvSpPr>
            <p:nvPr/>
          </p:nvSpPr>
          <p:spPr bwMode="auto">
            <a:xfrm>
              <a:off x="3457" y="3072"/>
              <a:ext cx="18" cy="0"/>
            </a:xfrm>
            <a:custGeom>
              <a:avLst/>
              <a:gdLst>
                <a:gd name="T0" fmla="*/ 0 w 71"/>
                <a:gd name="T1" fmla="*/ 0 h 1"/>
                <a:gd name="T2" fmla="*/ 0 w 71"/>
                <a:gd name="T3" fmla="*/ 1 h 1"/>
                <a:gd name="T4" fmla="*/ 18 w 71"/>
                <a:gd name="T5" fmla="*/ 1 h 1"/>
                <a:gd name="T6" fmla="*/ 0 w 7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">
                  <a:moveTo>
                    <a:pt x="0" y="0"/>
                  </a:moveTo>
                  <a:lnTo>
                    <a:pt x="0" y="1"/>
                  </a:lnTo>
                  <a:lnTo>
                    <a:pt x="7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02" name="Freeform 6585"/>
            <p:cNvSpPr>
              <a:spLocks/>
            </p:cNvSpPr>
            <p:nvPr/>
          </p:nvSpPr>
          <p:spPr bwMode="auto">
            <a:xfrm>
              <a:off x="3457" y="3072"/>
              <a:ext cx="18" cy="0"/>
            </a:xfrm>
            <a:custGeom>
              <a:avLst/>
              <a:gdLst>
                <a:gd name="T0" fmla="*/ 0 w 71"/>
                <a:gd name="T1" fmla="*/ 0 h 1"/>
                <a:gd name="T2" fmla="*/ 18 w 71"/>
                <a:gd name="T3" fmla="*/ 0 h 1"/>
                <a:gd name="T4" fmla="*/ 18 w 71"/>
                <a:gd name="T5" fmla="*/ 1 h 1"/>
                <a:gd name="T6" fmla="*/ 0 w 7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">
                  <a:moveTo>
                    <a:pt x="0" y="0"/>
                  </a:moveTo>
                  <a:lnTo>
                    <a:pt x="71" y="0"/>
                  </a:lnTo>
                  <a:lnTo>
                    <a:pt x="7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03" name="Freeform 6586"/>
            <p:cNvSpPr>
              <a:spLocks/>
            </p:cNvSpPr>
            <p:nvPr/>
          </p:nvSpPr>
          <p:spPr bwMode="auto">
            <a:xfrm>
              <a:off x="3457" y="3072"/>
              <a:ext cx="18" cy="0"/>
            </a:xfrm>
            <a:custGeom>
              <a:avLst/>
              <a:gdLst>
                <a:gd name="T0" fmla="*/ 0 w 71"/>
                <a:gd name="T1" fmla="*/ 0 h 1"/>
                <a:gd name="T2" fmla="*/ 18 w 71"/>
                <a:gd name="T3" fmla="*/ 0 h 1"/>
                <a:gd name="T4" fmla="*/ 18 w 71"/>
                <a:gd name="T5" fmla="*/ 1 h 1"/>
                <a:gd name="T6" fmla="*/ 0 w 7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">
                  <a:moveTo>
                    <a:pt x="0" y="0"/>
                  </a:moveTo>
                  <a:lnTo>
                    <a:pt x="71" y="0"/>
                  </a:lnTo>
                  <a:lnTo>
                    <a:pt x="7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04" name="Freeform 6587"/>
            <p:cNvSpPr>
              <a:spLocks/>
            </p:cNvSpPr>
            <p:nvPr/>
          </p:nvSpPr>
          <p:spPr bwMode="auto">
            <a:xfrm>
              <a:off x="3457" y="3072"/>
              <a:ext cx="18" cy="2"/>
            </a:xfrm>
            <a:custGeom>
              <a:avLst/>
              <a:gdLst>
                <a:gd name="T0" fmla="*/ 0 w 69"/>
                <a:gd name="T1" fmla="*/ 0 h 4"/>
                <a:gd name="T2" fmla="*/ 1 w 69"/>
                <a:gd name="T3" fmla="*/ 2 h 4"/>
                <a:gd name="T4" fmla="*/ 18 w 69"/>
                <a:gd name="T5" fmla="*/ 2 h 4"/>
                <a:gd name="T6" fmla="*/ 0 w 6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4">
                  <a:moveTo>
                    <a:pt x="0" y="0"/>
                  </a:moveTo>
                  <a:lnTo>
                    <a:pt x="3" y="4"/>
                  </a:lnTo>
                  <a:lnTo>
                    <a:pt x="69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05" name="Freeform 6588"/>
            <p:cNvSpPr>
              <a:spLocks/>
            </p:cNvSpPr>
            <p:nvPr/>
          </p:nvSpPr>
          <p:spPr bwMode="auto">
            <a:xfrm>
              <a:off x="3457" y="3072"/>
              <a:ext cx="18" cy="2"/>
            </a:xfrm>
            <a:custGeom>
              <a:avLst/>
              <a:gdLst>
                <a:gd name="T0" fmla="*/ 0 w 69"/>
                <a:gd name="T1" fmla="*/ 0 h 4"/>
                <a:gd name="T2" fmla="*/ 1 w 69"/>
                <a:gd name="T3" fmla="*/ 2 h 4"/>
                <a:gd name="T4" fmla="*/ 18 w 69"/>
                <a:gd name="T5" fmla="*/ 2 h 4"/>
                <a:gd name="T6" fmla="*/ 0 w 6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4">
                  <a:moveTo>
                    <a:pt x="0" y="0"/>
                  </a:moveTo>
                  <a:lnTo>
                    <a:pt x="3" y="4"/>
                  </a:lnTo>
                  <a:lnTo>
                    <a:pt x="69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06" name="Freeform 6589"/>
            <p:cNvSpPr>
              <a:spLocks/>
            </p:cNvSpPr>
            <p:nvPr/>
          </p:nvSpPr>
          <p:spPr bwMode="auto">
            <a:xfrm>
              <a:off x="3457" y="3072"/>
              <a:ext cx="18" cy="2"/>
            </a:xfrm>
            <a:custGeom>
              <a:avLst/>
              <a:gdLst>
                <a:gd name="T0" fmla="*/ 0 w 71"/>
                <a:gd name="T1" fmla="*/ 0 h 4"/>
                <a:gd name="T2" fmla="*/ 18 w 71"/>
                <a:gd name="T3" fmla="*/ 0 h 4"/>
                <a:gd name="T4" fmla="*/ 17 w 71"/>
                <a:gd name="T5" fmla="*/ 2 h 4"/>
                <a:gd name="T6" fmla="*/ 0 w 7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4">
                  <a:moveTo>
                    <a:pt x="0" y="0"/>
                  </a:moveTo>
                  <a:lnTo>
                    <a:pt x="71" y="0"/>
                  </a:lnTo>
                  <a:lnTo>
                    <a:pt x="69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07" name="Freeform 6590"/>
            <p:cNvSpPr>
              <a:spLocks/>
            </p:cNvSpPr>
            <p:nvPr/>
          </p:nvSpPr>
          <p:spPr bwMode="auto">
            <a:xfrm>
              <a:off x="3457" y="3072"/>
              <a:ext cx="18" cy="2"/>
            </a:xfrm>
            <a:custGeom>
              <a:avLst/>
              <a:gdLst>
                <a:gd name="T0" fmla="*/ 0 w 71"/>
                <a:gd name="T1" fmla="*/ 0 h 4"/>
                <a:gd name="T2" fmla="*/ 18 w 71"/>
                <a:gd name="T3" fmla="*/ 0 h 4"/>
                <a:gd name="T4" fmla="*/ 17 w 71"/>
                <a:gd name="T5" fmla="*/ 2 h 4"/>
                <a:gd name="T6" fmla="*/ 0 w 7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4">
                  <a:moveTo>
                    <a:pt x="0" y="0"/>
                  </a:moveTo>
                  <a:lnTo>
                    <a:pt x="71" y="0"/>
                  </a:lnTo>
                  <a:lnTo>
                    <a:pt x="69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08" name="Freeform 6591"/>
            <p:cNvSpPr>
              <a:spLocks/>
            </p:cNvSpPr>
            <p:nvPr/>
          </p:nvSpPr>
          <p:spPr bwMode="auto">
            <a:xfrm>
              <a:off x="3458" y="3074"/>
              <a:ext cx="17" cy="0"/>
            </a:xfrm>
            <a:custGeom>
              <a:avLst/>
              <a:gdLst>
                <a:gd name="T0" fmla="*/ 0 w 65"/>
                <a:gd name="T1" fmla="*/ 0 h 2"/>
                <a:gd name="T2" fmla="*/ 0 w 65"/>
                <a:gd name="T3" fmla="*/ 1 h 2"/>
                <a:gd name="T4" fmla="*/ 17 w 65"/>
                <a:gd name="T5" fmla="*/ 1 h 2"/>
                <a:gd name="T6" fmla="*/ 0 w 6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2">
                  <a:moveTo>
                    <a:pt x="0" y="0"/>
                  </a:moveTo>
                  <a:lnTo>
                    <a:pt x="0" y="2"/>
                  </a:lnTo>
                  <a:lnTo>
                    <a:pt x="65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09" name="Freeform 6592"/>
            <p:cNvSpPr>
              <a:spLocks/>
            </p:cNvSpPr>
            <p:nvPr/>
          </p:nvSpPr>
          <p:spPr bwMode="auto">
            <a:xfrm>
              <a:off x="3458" y="3074"/>
              <a:ext cx="17" cy="0"/>
            </a:xfrm>
            <a:custGeom>
              <a:avLst/>
              <a:gdLst>
                <a:gd name="T0" fmla="*/ 0 w 65"/>
                <a:gd name="T1" fmla="*/ 0 h 2"/>
                <a:gd name="T2" fmla="*/ 0 w 65"/>
                <a:gd name="T3" fmla="*/ 1 h 2"/>
                <a:gd name="T4" fmla="*/ 17 w 65"/>
                <a:gd name="T5" fmla="*/ 1 h 2"/>
                <a:gd name="T6" fmla="*/ 0 w 6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2">
                  <a:moveTo>
                    <a:pt x="0" y="0"/>
                  </a:moveTo>
                  <a:lnTo>
                    <a:pt x="0" y="2"/>
                  </a:lnTo>
                  <a:lnTo>
                    <a:pt x="65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10" name="Freeform 6593"/>
            <p:cNvSpPr>
              <a:spLocks/>
            </p:cNvSpPr>
            <p:nvPr/>
          </p:nvSpPr>
          <p:spPr bwMode="auto">
            <a:xfrm>
              <a:off x="3458" y="3074"/>
              <a:ext cx="17" cy="0"/>
            </a:xfrm>
            <a:custGeom>
              <a:avLst/>
              <a:gdLst>
                <a:gd name="T0" fmla="*/ 0 w 66"/>
                <a:gd name="T1" fmla="*/ 0 h 2"/>
                <a:gd name="T2" fmla="*/ 17 w 66"/>
                <a:gd name="T3" fmla="*/ 0 h 2"/>
                <a:gd name="T4" fmla="*/ 17 w 66"/>
                <a:gd name="T5" fmla="*/ 1 h 2"/>
                <a:gd name="T6" fmla="*/ 0 w 6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2">
                  <a:moveTo>
                    <a:pt x="0" y="0"/>
                  </a:moveTo>
                  <a:lnTo>
                    <a:pt x="66" y="0"/>
                  </a:lnTo>
                  <a:lnTo>
                    <a:pt x="65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11" name="Freeform 6594"/>
            <p:cNvSpPr>
              <a:spLocks/>
            </p:cNvSpPr>
            <p:nvPr/>
          </p:nvSpPr>
          <p:spPr bwMode="auto">
            <a:xfrm>
              <a:off x="3458" y="3074"/>
              <a:ext cx="17" cy="0"/>
            </a:xfrm>
            <a:custGeom>
              <a:avLst/>
              <a:gdLst>
                <a:gd name="T0" fmla="*/ 0 w 66"/>
                <a:gd name="T1" fmla="*/ 0 h 2"/>
                <a:gd name="T2" fmla="*/ 17 w 66"/>
                <a:gd name="T3" fmla="*/ 0 h 2"/>
                <a:gd name="T4" fmla="*/ 17 w 66"/>
                <a:gd name="T5" fmla="*/ 1 h 2"/>
                <a:gd name="T6" fmla="*/ 0 w 6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2">
                  <a:moveTo>
                    <a:pt x="0" y="0"/>
                  </a:moveTo>
                  <a:lnTo>
                    <a:pt x="66" y="0"/>
                  </a:lnTo>
                  <a:lnTo>
                    <a:pt x="65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12" name="Freeform 6595"/>
            <p:cNvSpPr>
              <a:spLocks/>
            </p:cNvSpPr>
            <p:nvPr/>
          </p:nvSpPr>
          <p:spPr bwMode="auto">
            <a:xfrm>
              <a:off x="3458" y="3074"/>
              <a:ext cx="17" cy="2"/>
            </a:xfrm>
            <a:custGeom>
              <a:avLst/>
              <a:gdLst>
                <a:gd name="T0" fmla="*/ 0 w 63"/>
                <a:gd name="T1" fmla="*/ 0 h 5"/>
                <a:gd name="T2" fmla="*/ 1 w 63"/>
                <a:gd name="T3" fmla="*/ 2 h 5"/>
                <a:gd name="T4" fmla="*/ 17 w 63"/>
                <a:gd name="T5" fmla="*/ 2 h 5"/>
                <a:gd name="T6" fmla="*/ 0 w 6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5">
                  <a:moveTo>
                    <a:pt x="0" y="0"/>
                  </a:moveTo>
                  <a:lnTo>
                    <a:pt x="2" y="5"/>
                  </a:lnTo>
                  <a:lnTo>
                    <a:pt x="63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13" name="Freeform 6596"/>
            <p:cNvSpPr>
              <a:spLocks/>
            </p:cNvSpPr>
            <p:nvPr/>
          </p:nvSpPr>
          <p:spPr bwMode="auto">
            <a:xfrm>
              <a:off x="3458" y="3074"/>
              <a:ext cx="17" cy="2"/>
            </a:xfrm>
            <a:custGeom>
              <a:avLst/>
              <a:gdLst>
                <a:gd name="T0" fmla="*/ 0 w 63"/>
                <a:gd name="T1" fmla="*/ 0 h 5"/>
                <a:gd name="T2" fmla="*/ 1 w 63"/>
                <a:gd name="T3" fmla="*/ 2 h 5"/>
                <a:gd name="T4" fmla="*/ 17 w 63"/>
                <a:gd name="T5" fmla="*/ 2 h 5"/>
                <a:gd name="T6" fmla="*/ 0 w 6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5">
                  <a:moveTo>
                    <a:pt x="0" y="0"/>
                  </a:moveTo>
                  <a:lnTo>
                    <a:pt x="2" y="5"/>
                  </a:lnTo>
                  <a:lnTo>
                    <a:pt x="63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14" name="Freeform 6597"/>
            <p:cNvSpPr>
              <a:spLocks/>
            </p:cNvSpPr>
            <p:nvPr/>
          </p:nvSpPr>
          <p:spPr bwMode="auto">
            <a:xfrm>
              <a:off x="3458" y="3074"/>
              <a:ext cx="17" cy="2"/>
            </a:xfrm>
            <a:custGeom>
              <a:avLst/>
              <a:gdLst>
                <a:gd name="T0" fmla="*/ 0 w 65"/>
                <a:gd name="T1" fmla="*/ 0 h 5"/>
                <a:gd name="T2" fmla="*/ 17 w 65"/>
                <a:gd name="T3" fmla="*/ 0 h 5"/>
                <a:gd name="T4" fmla="*/ 16 w 65"/>
                <a:gd name="T5" fmla="*/ 2 h 5"/>
                <a:gd name="T6" fmla="*/ 0 w 6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5">
                  <a:moveTo>
                    <a:pt x="0" y="0"/>
                  </a:moveTo>
                  <a:lnTo>
                    <a:pt x="65" y="0"/>
                  </a:lnTo>
                  <a:lnTo>
                    <a:pt x="63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15" name="Freeform 6598"/>
            <p:cNvSpPr>
              <a:spLocks/>
            </p:cNvSpPr>
            <p:nvPr/>
          </p:nvSpPr>
          <p:spPr bwMode="auto">
            <a:xfrm>
              <a:off x="3458" y="3074"/>
              <a:ext cx="17" cy="2"/>
            </a:xfrm>
            <a:custGeom>
              <a:avLst/>
              <a:gdLst>
                <a:gd name="T0" fmla="*/ 0 w 65"/>
                <a:gd name="T1" fmla="*/ 0 h 5"/>
                <a:gd name="T2" fmla="*/ 17 w 65"/>
                <a:gd name="T3" fmla="*/ 0 h 5"/>
                <a:gd name="T4" fmla="*/ 16 w 65"/>
                <a:gd name="T5" fmla="*/ 2 h 5"/>
                <a:gd name="T6" fmla="*/ 0 w 6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5">
                  <a:moveTo>
                    <a:pt x="0" y="0"/>
                  </a:moveTo>
                  <a:lnTo>
                    <a:pt x="65" y="0"/>
                  </a:lnTo>
                  <a:lnTo>
                    <a:pt x="63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16" name="Freeform 6600"/>
            <p:cNvSpPr>
              <a:spLocks/>
            </p:cNvSpPr>
            <p:nvPr/>
          </p:nvSpPr>
          <p:spPr bwMode="auto">
            <a:xfrm>
              <a:off x="3458" y="3076"/>
              <a:ext cx="15" cy="0"/>
            </a:xfrm>
            <a:custGeom>
              <a:avLst/>
              <a:gdLst>
                <a:gd name="T0" fmla="*/ 0 w 59"/>
                <a:gd name="T1" fmla="*/ 0 h 3"/>
                <a:gd name="T2" fmla="*/ 0 w 59"/>
                <a:gd name="T3" fmla="*/ 1 h 3"/>
                <a:gd name="T4" fmla="*/ 15 w 59"/>
                <a:gd name="T5" fmla="*/ 1 h 3"/>
                <a:gd name="T6" fmla="*/ 0 w 5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">
                  <a:moveTo>
                    <a:pt x="0" y="0"/>
                  </a:moveTo>
                  <a:lnTo>
                    <a:pt x="1" y="3"/>
                  </a:lnTo>
                  <a:lnTo>
                    <a:pt x="5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17" name="Freeform 6601"/>
            <p:cNvSpPr>
              <a:spLocks/>
            </p:cNvSpPr>
            <p:nvPr/>
          </p:nvSpPr>
          <p:spPr bwMode="auto">
            <a:xfrm>
              <a:off x="3458" y="3076"/>
              <a:ext cx="15" cy="0"/>
            </a:xfrm>
            <a:custGeom>
              <a:avLst/>
              <a:gdLst>
                <a:gd name="T0" fmla="*/ 0 w 59"/>
                <a:gd name="T1" fmla="*/ 0 h 3"/>
                <a:gd name="T2" fmla="*/ 0 w 59"/>
                <a:gd name="T3" fmla="*/ 1 h 3"/>
                <a:gd name="T4" fmla="*/ 15 w 59"/>
                <a:gd name="T5" fmla="*/ 1 h 3"/>
                <a:gd name="T6" fmla="*/ 0 w 5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">
                  <a:moveTo>
                    <a:pt x="0" y="0"/>
                  </a:moveTo>
                  <a:lnTo>
                    <a:pt x="1" y="3"/>
                  </a:lnTo>
                  <a:lnTo>
                    <a:pt x="59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18" name="Freeform 6602"/>
            <p:cNvSpPr>
              <a:spLocks/>
            </p:cNvSpPr>
            <p:nvPr/>
          </p:nvSpPr>
          <p:spPr bwMode="auto">
            <a:xfrm>
              <a:off x="3458" y="3076"/>
              <a:ext cx="16" cy="0"/>
            </a:xfrm>
            <a:custGeom>
              <a:avLst/>
              <a:gdLst>
                <a:gd name="T0" fmla="*/ 0 w 61"/>
                <a:gd name="T1" fmla="*/ 0 h 3"/>
                <a:gd name="T2" fmla="*/ 16 w 61"/>
                <a:gd name="T3" fmla="*/ 0 h 3"/>
                <a:gd name="T4" fmla="*/ 15 w 61"/>
                <a:gd name="T5" fmla="*/ 1 h 3"/>
                <a:gd name="T6" fmla="*/ 0 w 6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3">
                  <a:moveTo>
                    <a:pt x="0" y="0"/>
                  </a:moveTo>
                  <a:lnTo>
                    <a:pt x="61" y="0"/>
                  </a:lnTo>
                  <a:lnTo>
                    <a:pt x="5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19" name="Freeform 6603"/>
            <p:cNvSpPr>
              <a:spLocks/>
            </p:cNvSpPr>
            <p:nvPr/>
          </p:nvSpPr>
          <p:spPr bwMode="auto">
            <a:xfrm>
              <a:off x="3458" y="3076"/>
              <a:ext cx="16" cy="0"/>
            </a:xfrm>
            <a:custGeom>
              <a:avLst/>
              <a:gdLst>
                <a:gd name="T0" fmla="*/ 0 w 61"/>
                <a:gd name="T1" fmla="*/ 0 h 3"/>
                <a:gd name="T2" fmla="*/ 16 w 61"/>
                <a:gd name="T3" fmla="*/ 0 h 3"/>
                <a:gd name="T4" fmla="*/ 15 w 61"/>
                <a:gd name="T5" fmla="*/ 1 h 3"/>
                <a:gd name="T6" fmla="*/ 0 w 6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3">
                  <a:moveTo>
                    <a:pt x="0" y="0"/>
                  </a:moveTo>
                  <a:lnTo>
                    <a:pt x="61" y="0"/>
                  </a:lnTo>
                  <a:lnTo>
                    <a:pt x="59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20" name="Freeform 6604"/>
            <p:cNvSpPr>
              <a:spLocks/>
            </p:cNvSpPr>
            <p:nvPr/>
          </p:nvSpPr>
          <p:spPr bwMode="auto">
            <a:xfrm>
              <a:off x="3458" y="3076"/>
              <a:ext cx="15" cy="2"/>
            </a:xfrm>
            <a:custGeom>
              <a:avLst/>
              <a:gdLst>
                <a:gd name="T0" fmla="*/ 0 w 56"/>
                <a:gd name="T1" fmla="*/ 0 h 3"/>
                <a:gd name="T2" fmla="*/ 0 w 56"/>
                <a:gd name="T3" fmla="*/ 2 h 3"/>
                <a:gd name="T4" fmla="*/ 15 w 56"/>
                <a:gd name="T5" fmla="*/ 2 h 3"/>
                <a:gd name="T6" fmla="*/ 0 w 5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3">
                  <a:moveTo>
                    <a:pt x="0" y="0"/>
                  </a:moveTo>
                  <a:lnTo>
                    <a:pt x="1" y="3"/>
                  </a:lnTo>
                  <a:lnTo>
                    <a:pt x="56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21" name="Freeform 6605"/>
            <p:cNvSpPr>
              <a:spLocks/>
            </p:cNvSpPr>
            <p:nvPr/>
          </p:nvSpPr>
          <p:spPr bwMode="auto">
            <a:xfrm>
              <a:off x="3458" y="3076"/>
              <a:ext cx="15" cy="2"/>
            </a:xfrm>
            <a:custGeom>
              <a:avLst/>
              <a:gdLst>
                <a:gd name="T0" fmla="*/ 0 w 56"/>
                <a:gd name="T1" fmla="*/ 0 h 3"/>
                <a:gd name="T2" fmla="*/ 0 w 56"/>
                <a:gd name="T3" fmla="*/ 2 h 3"/>
                <a:gd name="T4" fmla="*/ 15 w 56"/>
                <a:gd name="T5" fmla="*/ 2 h 3"/>
                <a:gd name="T6" fmla="*/ 0 w 5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3">
                  <a:moveTo>
                    <a:pt x="0" y="0"/>
                  </a:moveTo>
                  <a:lnTo>
                    <a:pt x="1" y="3"/>
                  </a:lnTo>
                  <a:lnTo>
                    <a:pt x="56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22" name="Freeform 6606"/>
            <p:cNvSpPr>
              <a:spLocks/>
            </p:cNvSpPr>
            <p:nvPr/>
          </p:nvSpPr>
          <p:spPr bwMode="auto">
            <a:xfrm>
              <a:off x="3458" y="3076"/>
              <a:ext cx="15" cy="2"/>
            </a:xfrm>
            <a:custGeom>
              <a:avLst/>
              <a:gdLst>
                <a:gd name="T0" fmla="*/ 0 w 58"/>
                <a:gd name="T1" fmla="*/ 0 h 3"/>
                <a:gd name="T2" fmla="*/ 15 w 58"/>
                <a:gd name="T3" fmla="*/ 0 h 3"/>
                <a:gd name="T4" fmla="*/ 14 w 58"/>
                <a:gd name="T5" fmla="*/ 2 h 3"/>
                <a:gd name="T6" fmla="*/ 0 w 5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">
                  <a:moveTo>
                    <a:pt x="0" y="0"/>
                  </a:moveTo>
                  <a:lnTo>
                    <a:pt x="58" y="0"/>
                  </a:lnTo>
                  <a:lnTo>
                    <a:pt x="56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23" name="Freeform 6607"/>
            <p:cNvSpPr>
              <a:spLocks/>
            </p:cNvSpPr>
            <p:nvPr/>
          </p:nvSpPr>
          <p:spPr bwMode="auto">
            <a:xfrm>
              <a:off x="3458" y="3076"/>
              <a:ext cx="15" cy="2"/>
            </a:xfrm>
            <a:custGeom>
              <a:avLst/>
              <a:gdLst>
                <a:gd name="T0" fmla="*/ 0 w 58"/>
                <a:gd name="T1" fmla="*/ 0 h 3"/>
                <a:gd name="T2" fmla="*/ 15 w 58"/>
                <a:gd name="T3" fmla="*/ 0 h 3"/>
                <a:gd name="T4" fmla="*/ 14 w 58"/>
                <a:gd name="T5" fmla="*/ 2 h 3"/>
                <a:gd name="T6" fmla="*/ 0 w 5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">
                  <a:moveTo>
                    <a:pt x="0" y="0"/>
                  </a:moveTo>
                  <a:lnTo>
                    <a:pt x="58" y="0"/>
                  </a:lnTo>
                  <a:lnTo>
                    <a:pt x="56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24" name="Freeform 6608"/>
            <p:cNvSpPr>
              <a:spLocks/>
            </p:cNvSpPr>
            <p:nvPr/>
          </p:nvSpPr>
          <p:spPr bwMode="auto">
            <a:xfrm>
              <a:off x="3458" y="3078"/>
              <a:ext cx="15" cy="0"/>
            </a:xfrm>
            <a:custGeom>
              <a:avLst/>
              <a:gdLst>
                <a:gd name="T0" fmla="*/ 0 w 54"/>
                <a:gd name="T1" fmla="*/ 0 h 3"/>
                <a:gd name="T2" fmla="*/ 0 w 54"/>
                <a:gd name="T3" fmla="*/ 1 h 3"/>
                <a:gd name="T4" fmla="*/ 15 w 54"/>
                <a:gd name="T5" fmla="*/ 1 h 3"/>
                <a:gd name="T6" fmla="*/ 0 w 5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3">
                  <a:moveTo>
                    <a:pt x="0" y="0"/>
                  </a:moveTo>
                  <a:lnTo>
                    <a:pt x="1" y="3"/>
                  </a:lnTo>
                  <a:lnTo>
                    <a:pt x="5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25" name="Freeform 6609"/>
            <p:cNvSpPr>
              <a:spLocks/>
            </p:cNvSpPr>
            <p:nvPr/>
          </p:nvSpPr>
          <p:spPr bwMode="auto">
            <a:xfrm>
              <a:off x="3458" y="3078"/>
              <a:ext cx="15" cy="0"/>
            </a:xfrm>
            <a:custGeom>
              <a:avLst/>
              <a:gdLst>
                <a:gd name="T0" fmla="*/ 0 w 54"/>
                <a:gd name="T1" fmla="*/ 0 h 3"/>
                <a:gd name="T2" fmla="*/ 0 w 54"/>
                <a:gd name="T3" fmla="*/ 1 h 3"/>
                <a:gd name="T4" fmla="*/ 15 w 54"/>
                <a:gd name="T5" fmla="*/ 1 h 3"/>
                <a:gd name="T6" fmla="*/ 0 w 5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3">
                  <a:moveTo>
                    <a:pt x="0" y="0"/>
                  </a:moveTo>
                  <a:lnTo>
                    <a:pt x="1" y="3"/>
                  </a:lnTo>
                  <a:lnTo>
                    <a:pt x="5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26" name="Freeform 6610"/>
            <p:cNvSpPr>
              <a:spLocks/>
            </p:cNvSpPr>
            <p:nvPr/>
          </p:nvSpPr>
          <p:spPr bwMode="auto">
            <a:xfrm>
              <a:off x="3458" y="3078"/>
              <a:ext cx="15" cy="0"/>
            </a:xfrm>
            <a:custGeom>
              <a:avLst/>
              <a:gdLst>
                <a:gd name="T0" fmla="*/ 0 w 55"/>
                <a:gd name="T1" fmla="*/ 0 h 3"/>
                <a:gd name="T2" fmla="*/ 15 w 55"/>
                <a:gd name="T3" fmla="*/ 0 h 3"/>
                <a:gd name="T4" fmla="*/ 15 w 55"/>
                <a:gd name="T5" fmla="*/ 1 h 3"/>
                <a:gd name="T6" fmla="*/ 0 w 5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lnTo>
                    <a:pt x="55" y="0"/>
                  </a:lnTo>
                  <a:lnTo>
                    <a:pt x="5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27" name="Freeform 6611"/>
            <p:cNvSpPr>
              <a:spLocks/>
            </p:cNvSpPr>
            <p:nvPr/>
          </p:nvSpPr>
          <p:spPr bwMode="auto">
            <a:xfrm>
              <a:off x="3458" y="3078"/>
              <a:ext cx="15" cy="0"/>
            </a:xfrm>
            <a:custGeom>
              <a:avLst/>
              <a:gdLst>
                <a:gd name="T0" fmla="*/ 0 w 55"/>
                <a:gd name="T1" fmla="*/ 0 h 3"/>
                <a:gd name="T2" fmla="*/ 15 w 55"/>
                <a:gd name="T3" fmla="*/ 0 h 3"/>
                <a:gd name="T4" fmla="*/ 15 w 55"/>
                <a:gd name="T5" fmla="*/ 1 h 3"/>
                <a:gd name="T6" fmla="*/ 0 w 5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lnTo>
                    <a:pt x="55" y="0"/>
                  </a:lnTo>
                  <a:lnTo>
                    <a:pt x="5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28" name="Freeform 6612"/>
            <p:cNvSpPr>
              <a:spLocks/>
            </p:cNvSpPr>
            <p:nvPr/>
          </p:nvSpPr>
          <p:spPr bwMode="auto">
            <a:xfrm>
              <a:off x="3458" y="3078"/>
              <a:ext cx="15" cy="2"/>
            </a:xfrm>
            <a:custGeom>
              <a:avLst/>
              <a:gdLst>
                <a:gd name="T0" fmla="*/ 0 w 51"/>
                <a:gd name="T1" fmla="*/ 0 h 3"/>
                <a:gd name="T2" fmla="*/ 0 w 51"/>
                <a:gd name="T3" fmla="*/ 2 h 3"/>
                <a:gd name="T4" fmla="*/ 15 w 51"/>
                <a:gd name="T5" fmla="*/ 2 h 3"/>
                <a:gd name="T6" fmla="*/ 0 w 5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">
                  <a:moveTo>
                    <a:pt x="0" y="0"/>
                  </a:moveTo>
                  <a:lnTo>
                    <a:pt x="1" y="3"/>
                  </a:lnTo>
                  <a:lnTo>
                    <a:pt x="5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29" name="Freeform 6613"/>
            <p:cNvSpPr>
              <a:spLocks/>
            </p:cNvSpPr>
            <p:nvPr/>
          </p:nvSpPr>
          <p:spPr bwMode="auto">
            <a:xfrm>
              <a:off x="3458" y="3078"/>
              <a:ext cx="15" cy="2"/>
            </a:xfrm>
            <a:custGeom>
              <a:avLst/>
              <a:gdLst>
                <a:gd name="T0" fmla="*/ 0 w 51"/>
                <a:gd name="T1" fmla="*/ 0 h 3"/>
                <a:gd name="T2" fmla="*/ 0 w 51"/>
                <a:gd name="T3" fmla="*/ 2 h 3"/>
                <a:gd name="T4" fmla="*/ 15 w 51"/>
                <a:gd name="T5" fmla="*/ 2 h 3"/>
                <a:gd name="T6" fmla="*/ 0 w 5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">
                  <a:moveTo>
                    <a:pt x="0" y="0"/>
                  </a:moveTo>
                  <a:lnTo>
                    <a:pt x="1" y="3"/>
                  </a:lnTo>
                  <a:lnTo>
                    <a:pt x="51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30" name="Freeform 6614"/>
            <p:cNvSpPr>
              <a:spLocks/>
            </p:cNvSpPr>
            <p:nvPr/>
          </p:nvSpPr>
          <p:spPr bwMode="auto">
            <a:xfrm>
              <a:off x="3458" y="3078"/>
              <a:ext cx="15" cy="2"/>
            </a:xfrm>
            <a:custGeom>
              <a:avLst/>
              <a:gdLst>
                <a:gd name="T0" fmla="*/ 0 w 53"/>
                <a:gd name="T1" fmla="*/ 0 h 3"/>
                <a:gd name="T2" fmla="*/ 15 w 53"/>
                <a:gd name="T3" fmla="*/ 0 h 3"/>
                <a:gd name="T4" fmla="*/ 14 w 53"/>
                <a:gd name="T5" fmla="*/ 2 h 3"/>
                <a:gd name="T6" fmla="*/ 0 w 5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">
                  <a:moveTo>
                    <a:pt x="0" y="0"/>
                  </a:moveTo>
                  <a:lnTo>
                    <a:pt x="53" y="0"/>
                  </a:lnTo>
                  <a:lnTo>
                    <a:pt x="5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31" name="Freeform 6615"/>
            <p:cNvSpPr>
              <a:spLocks/>
            </p:cNvSpPr>
            <p:nvPr/>
          </p:nvSpPr>
          <p:spPr bwMode="auto">
            <a:xfrm>
              <a:off x="3458" y="3078"/>
              <a:ext cx="15" cy="2"/>
            </a:xfrm>
            <a:custGeom>
              <a:avLst/>
              <a:gdLst>
                <a:gd name="T0" fmla="*/ 0 w 53"/>
                <a:gd name="T1" fmla="*/ 0 h 3"/>
                <a:gd name="T2" fmla="*/ 15 w 53"/>
                <a:gd name="T3" fmla="*/ 0 h 3"/>
                <a:gd name="T4" fmla="*/ 14 w 53"/>
                <a:gd name="T5" fmla="*/ 2 h 3"/>
                <a:gd name="T6" fmla="*/ 0 w 5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">
                  <a:moveTo>
                    <a:pt x="0" y="0"/>
                  </a:moveTo>
                  <a:lnTo>
                    <a:pt x="53" y="0"/>
                  </a:lnTo>
                  <a:lnTo>
                    <a:pt x="51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32" name="Freeform 6616"/>
            <p:cNvSpPr>
              <a:spLocks/>
            </p:cNvSpPr>
            <p:nvPr/>
          </p:nvSpPr>
          <p:spPr bwMode="auto">
            <a:xfrm>
              <a:off x="3460" y="3080"/>
              <a:ext cx="13" cy="0"/>
            </a:xfrm>
            <a:custGeom>
              <a:avLst/>
              <a:gdLst>
                <a:gd name="T0" fmla="*/ 0 w 49"/>
                <a:gd name="T1" fmla="*/ 0 h 3"/>
                <a:gd name="T2" fmla="*/ 0 w 49"/>
                <a:gd name="T3" fmla="*/ 1 h 3"/>
                <a:gd name="T4" fmla="*/ 13 w 49"/>
                <a:gd name="T5" fmla="*/ 1 h 3"/>
                <a:gd name="T6" fmla="*/ 0 w 4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">
                  <a:moveTo>
                    <a:pt x="0" y="0"/>
                  </a:moveTo>
                  <a:lnTo>
                    <a:pt x="1" y="3"/>
                  </a:lnTo>
                  <a:lnTo>
                    <a:pt x="4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33" name="Freeform 6617"/>
            <p:cNvSpPr>
              <a:spLocks/>
            </p:cNvSpPr>
            <p:nvPr/>
          </p:nvSpPr>
          <p:spPr bwMode="auto">
            <a:xfrm>
              <a:off x="3460" y="3080"/>
              <a:ext cx="13" cy="0"/>
            </a:xfrm>
            <a:custGeom>
              <a:avLst/>
              <a:gdLst>
                <a:gd name="T0" fmla="*/ 0 w 49"/>
                <a:gd name="T1" fmla="*/ 0 h 3"/>
                <a:gd name="T2" fmla="*/ 0 w 49"/>
                <a:gd name="T3" fmla="*/ 1 h 3"/>
                <a:gd name="T4" fmla="*/ 13 w 49"/>
                <a:gd name="T5" fmla="*/ 1 h 3"/>
                <a:gd name="T6" fmla="*/ 0 w 4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">
                  <a:moveTo>
                    <a:pt x="0" y="0"/>
                  </a:moveTo>
                  <a:lnTo>
                    <a:pt x="1" y="3"/>
                  </a:lnTo>
                  <a:lnTo>
                    <a:pt x="49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34" name="Freeform 6618"/>
            <p:cNvSpPr>
              <a:spLocks/>
            </p:cNvSpPr>
            <p:nvPr/>
          </p:nvSpPr>
          <p:spPr bwMode="auto">
            <a:xfrm>
              <a:off x="3460" y="3080"/>
              <a:ext cx="13" cy="0"/>
            </a:xfrm>
            <a:custGeom>
              <a:avLst/>
              <a:gdLst>
                <a:gd name="T0" fmla="*/ 0 w 50"/>
                <a:gd name="T1" fmla="*/ 0 h 3"/>
                <a:gd name="T2" fmla="*/ 13 w 50"/>
                <a:gd name="T3" fmla="*/ 0 h 3"/>
                <a:gd name="T4" fmla="*/ 13 w 50"/>
                <a:gd name="T5" fmla="*/ 1 h 3"/>
                <a:gd name="T6" fmla="*/ 0 w 5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">
                  <a:moveTo>
                    <a:pt x="0" y="0"/>
                  </a:moveTo>
                  <a:lnTo>
                    <a:pt x="50" y="0"/>
                  </a:lnTo>
                  <a:lnTo>
                    <a:pt x="4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35" name="Freeform 6619"/>
            <p:cNvSpPr>
              <a:spLocks/>
            </p:cNvSpPr>
            <p:nvPr/>
          </p:nvSpPr>
          <p:spPr bwMode="auto">
            <a:xfrm>
              <a:off x="3460" y="3080"/>
              <a:ext cx="13" cy="0"/>
            </a:xfrm>
            <a:custGeom>
              <a:avLst/>
              <a:gdLst>
                <a:gd name="T0" fmla="*/ 0 w 50"/>
                <a:gd name="T1" fmla="*/ 0 h 3"/>
                <a:gd name="T2" fmla="*/ 13 w 50"/>
                <a:gd name="T3" fmla="*/ 0 h 3"/>
                <a:gd name="T4" fmla="*/ 13 w 50"/>
                <a:gd name="T5" fmla="*/ 1 h 3"/>
                <a:gd name="T6" fmla="*/ 0 w 5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">
                  <a:moveTo>
                    <a:pt x="0" y="0"/>
                  </a:moveTo>
                  <a:lnTo>
                    <a:pt x="50" y="0"/>
                  </a:lnTo>
                  <a:lnTo>
                    <a:pt x="49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36" name="Freeform 6620"/>
            <p:cNvSpPr>
              <a:spLocks/>
            </p:cNvSpPr>
            <p:nvPr/>
          </p:nvSpPr>
          <p:spPr bwMode="auto">
            <a:xfrm>
              <a:off x="3460" y="3080"/>
              <a:ext cx="11" cy="2"/>
            </a:xfrm>
            <a:custGeom>
              <a:avLst/>
              <a:gdLst>
                <a:gd name="T0" fmla="*/ 0 w 46"/>
                <a:gd name="T1" fmla="*/ 0 h 4"/>
                <a:gd name="T2" fmla="*/ 0 w 46"/>
                <a:gd name="T3" fmla="*/ 2 h 4"/>
                <a:gd name="T4" fmla="*/ 11 w 46"/>
                <a:gd name="T5" fmla="*/ 2 h 4"/>
                <a:gd name="T6" fmla="*/ 0 w 4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">
                  <a:moveTo>
                    <a:pt x="0" y="0"/>
                  </a:moveTo>
                  <a:lnTo>
                    <a:pt x="1" y="4"/>
                  </a:lnTo>
                  <a:lnTo>
                    <a:pt x="46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37" name="Freeform 6621"/>
            <p:cNvSpPr>
              <a:spLocks/>
            </p:cNvSpPr>
            <p:nvPr/>
          </p:nvSpPr>
          <p:spPr bwMode="auto">
            <a:xfrm>
              <a:off x="3460" y="3080"/>
              <a:ext cx="11" cy="2"/>
            </a:xfrm>
            <a:custGeom>
              <a:avLst/>
              <a:gdLst>
                <a:gd name="T0" fmla="*/ 0 w 46"/>
                <a:gd name="T1" fmla="*/ 0 h 4"/>
                <a:gd name="T2" fmla="*/ 0 w 46"/>
                <a:gd name="T3" fmla="*/ 2 h 4"/>
                <a:gd name="T4" fmla="*/ 11 w 46"/>
                <a:gd name="T5" fmla="*/ 2 h 4"/>
                <a:gd name="T6" fmla="*/ 0 w 4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">
                  <a:moveTo>
                    <a:pt x="0" y="0"/>
                  </a:moveTo>
                  <a:lnTo>
                    <a:pt x="1" y="4"/>
                  </a:lnTo>
                  <a:lnTo>
                    <a:pt x="46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38" name="Freeform 6622"/>
            <p:cNvSpPr>
              <a:spLocks/>
            </p:cNvSpPr>
            <p:nvPr/>
          </p:nvSpPr>
          <p:spPr bwMode="auto">
            <a:xfrm>
              <a:off x="3460" y="3080"/>
              <a:ext cx="13" cy="2"/>
            </a:xfrm>
            <a:custGeom>
              <a:avLst/>
              <a:gdLst>
                <a:gd name="T0" fmla="*/ 0 w 48"/>
                <a:gd name="T1" fmla="*/ 0 h 4"/>
                <a:gd name="T2" fmla="*/ 13 w 48"/>
                <a:gd name="T3" fmla="*/ 0 h 4"/>
                <a:gd name="T4" fmla="*/ 12 w 48"/>
                <a:gd name="T5" fmla="*/ 2 h 4"/>
                <a:gd name="T6" fmla="*/ 0 w 4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">
                  <a:moveTo>
                    <a:pt x="0" y="0"/>
                  </a:moveTo>
                  <a:lnTo>
                    <a:pt x="48" y="0"/>
                  </a:lnTo>
                  <a:lnTo>
                    <a:pt x="46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39" name="Freeform 6623"/>
            <p:cNvSpPr>
              <a:spLocks/>
            </p:cNvSpPr>
            <p:nvPr/>
          </p:nvSpPr>
          <p:spPr bwMode="auto">
            <a:xfrm>
              <a:off x="3460" y="3080"/>
              <a:ext cx="13" cy="2"/>
            </a:xfrm>
            <a:custGeom>
              <a:avLst/>
              <a:gdLst>
                <a:gd name="T0" fmla="*/ 0 w 48"/>
                <a:gd name="T1" fmla="*/ 0 h 4"/>
                <a:gd name="T2" fmla="*/ 13 w 48"/>
                <a:gd name="T3" fmla="*/ 0 h 4"/>
                <a:gd name="T4" fmla="*/ 12 w 48"/>
                <a:gd name="T5" fmla="*/ 2 h 4"/>
                <a:gd name="T6" fmla="*/ 0 w 4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">
                  <a:moveTo>
                    <a:pt x="0" y="0"/>
                  </a:moveTo>
                  <a:lnTo>
                    <a:pt x="48" y="0"/>
                  </a:lnTo>
                  <a:lnTo>
                    <a:pt x="46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40" name="Freeform 6624"/>
            <p:cNvSpPr>
              <a:spLocks/>
            </p:cNvSpPr>
            <p:nvPr/>
          </p:nvSpPr>
          <p:spPr bwMode="auto">
            <a:xfrm>
              <a:off x="3460" y="3082"/>
              <a:ext cx="11" cy="0"/>
            </a:xfrm>
            <a:custGeom>
              <a:avLst/>
              <a:gdLst>
                <a:gd name="T0" fmla="*/ 0 w 44"/>
                <a:gd name="T1" fmla="*/ 0 h 2"/>
                <a:gd name="T2" fmla="*/ 1 w 44"/>
                <a:gd name="T3" fmla="*/ 1 h 2"/>
                <a:gd name="T4" fmla="*/ 11 w 44"/>
                <a:gd name="T5" fmla="*/ 1 h 2"/>
                <a:gd name="T6" fmla="*/ 0 w 4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">
                  <a:moveTo>
                    <a:pt x="0" y="0"/>
                  </a:moveTo>
                  <a:lnTo>
                    <a:pt x="2" y="2"/>
                  </a:lnTo>
                  <a:lnTo>
                    <a:pt x="4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41" name="Freeform 6625"/>
            <p:cNvSpPr>
              <a:spLocks/>
            </p:cNvSpPr>
            <p:nvPr/>
          </p:nvSpPr>
          <p:spPr bwMode="auto">
            <a:xfrm>
              <a:off x="3460" y="3082"/>
              <a:ext cx="11" cy="0"/>
            </a:xfrm>
            <a:custGeom>
              <a:avLst/>
              <a:gdLst>
                <a:gd name="T0" fmla="*/ 0 w 44"/>
                <a:gd name="T1" fmla="*/ 0 h 2"/>
                <a:gd name="T2" fmla="*/ 1 w 44"/>
                <a:gd name="T3" fmla="*/ 1 h 2"/>
                <a:gd name="T4" fmla="*/ 11 w 44"/>
                <a:gd name="T5" fmla="*/ 1 h 2"/>
                <a:gd name="T6" fmla="*/ 0 w 4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">
                  <a:moveTo>
                    <a:pt x="0" y="0"/>
                  </a:moveTo>
                  <a:lnTo>
                    <a:pt x="2" y="2"/>
                  </a:lnTo>
                  <a:lnTo>
                    <a:pt x="44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42" name="Freeform 6626"/>
            <p:cNvSpPr>
              <a:spLocks/>
            </p:cNvSpPr>
            <p:nvPr/>
          </p:nvSpPr>
          <p:spPr bwMode="auto">
            <a:xfrm>
              <a:off x="3460" y="3082"/>
              <a:ext cx="11" cy="0"/>
            </a:xfrm>
            <a:custGeom>
              <a:avLst/>
              <a:gdLst>
                <a:gd name="T0" fmla="*/ 0 w 45"/>
                <a:gd name="T1" fmla="*/ 0 h 2"/>
                <a:gd name="T2" fmla="*/ 11 w 45"/>
                <a:gd name="T3" fmla="*/ 0 h 2"/>
                <a:gd name="T4" fmla="*/ 11 w 45"/>
                <a:gd name="T5" fmla="*/ 1 h 2"/>
                <a:gd name="T6" fmla="*/ 0 w 4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2">
                  <a:moveTo>
                    <a:pt x="0" y="0"/>
                  </a:moveTo>
                  <a:lnTo>
                    <a:pt x="45" y="0"/>
                  </a:lnTo>
                  <a:lnTo>
                    <a:pt x="4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43" name="Freeform 6627"/>
            <p:cNvSpPr>
              <a:spLocks/>
            </p:cNvSpPr>
            <p:nvPr/>
          </p:nvSpPr>
          <p:spPr bwMode="auto">
            <a:xfrm>
              <a:off x="3460" y="3082"/>
              <a:ext cx="11" cy="0"/>
            </a:xfrm>
            <a:custGeom>
              <a:avLst/>
              <a:gdLst>
                <a:gd name="T0" fmla="*/ 0 w 45"/>
                <a:gd name="T1" fmla="*/ 0 h 2"/>
                <a:gd name="T2" fmla="*/ 11 w 45"/>
                <a:gd name="T3" fmla="*/ 0 h 2"/>
                <a:gd name="T4" fmla="*/ 11 w 45"/>
                <a:gd name="T5" fmla="*/ 1 h 2"/>
                <a:gd name="T6" fmla="*/ 0 w 4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2">
                  <a:moveTo>
                    <a:pt x="0" y="0"/>
                  </a:moveTo>
                  <a:lnTo>
                    <a:pt x="45" y="0"/>
                  </a:lnTo>
                  <a:lnTo>
                    <a:pt x="44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44" name="Freeform 6628"/>
            <p:cNvSpPr>
              <a:spLocks/>
            </p:cNvSpPr>
            <p:nvPr/>
          </p:nvSpPr>
          <p:spPr bwMode="auto">
            <a:xfrm>
              <a:off x="3460" y="3082"/>
              <a:ext cx="11" cy="2"/>
            </a:xfrm>
            <a:custGeom>
              <a:avLst/>
              <a:gdLst>
                <a:gd name="T0" fmla="*/ 0 w 40"/>
                <a:gd name="T1" fmla="*/ 0 h 4"/>
                <a:gd name="T2" fmla="*/ 0 w 40"/>
                <a:gd name="T3" fmla="*/ 2 h 4"/>
                <a:gd name="T4" fmla="*/ 11 w 40"/>
                <a:gd name="T5" fmla="*/ 2 h 4"/>
                <a:gd name="T6" fmla="*/ 0 w 4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">
                  <a:moveTo>
                    <a:pt x="0" y="0"/>
                  </a:moveTo>
                  <a:lnTo>
                    <a:pt x="1" y="4"/>
                  </a:lnTo>
                  <a:lnTo>
                    <a:pt x="4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45" name="Freeform 6629"/>
            <p:cNvSpPr>
              <a:spLocks/>
            </p:cNvSpPr>
            <p:nvPr/>
          </p:nvSpPr>
          <p:spPr bwMode="auto">
            <a:xfrm>
              <a:off x="3460" y="3082"/>
              <a:ext cx="11" cy="2"/>
            </a:xfrm>
            <a:custGeom>
              <a:avLst/>
              <a:gdLst>
                <a:gd name="T0" fmla="*/ 0 w 40"/>
                <a:gd name="T1" fmla="*/ 0 h 4"/>
                <a:gd name="T2" fmla="*/ 0 w 40"/>
                <a:gd name="T3" fmla="*/ 2 h 4"/>
                <a:gd name="T4" fmla="*/ 11 w 40"/>
                <a:gd name="T5" fmla="*/ 2 h 4"/>
                <a:gd name="T6" fmla="*/ 0 w 4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">
                  <a:moveTo>
                    <a:pt x="0" y="0"/>
                  </a:moveTo>
                  <a:lnTo>
                    <a:pt x="1" y="4"/>
                  </a:lnTo>
                  <a:lnTo>
                    <a:pt x="4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46" name="Freeform 6630"/>
            <p:cNvSpPr>
              <a:spLocks/>
            </p:cNvSpPr>
            <p:nvPr/>
          </p:nvSpPr>
          <p:spPr bwMode="auto">
            <a:xfrm>
              <a:off x="3460" y="3082"/>
              <a:ext cx="11" cy="2"/>
            </a:xfrm>
            <a:custGeom>
              <a:avLst/>
              <a:gdLst>
                <a:gd name="T0" fmla="*/ 0 w 42"/>
                <a:gd name="T1" fmla="*/ 0 h 4"/>
                <a:gd name="T2" fmla="*/ 11 w 42"/>
                <a:gd name="T3" fmla="*/ 0 h 4"/>
                <a:gd name="T4" fmla="*/ 10 w 42"/>
                <a:gd name="T5" fmla="*/ 2 h 4"/>
                <a:gd name="T6" fmla="*/ 0 w 4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">
                  <a:moveTo>
                    <a:pt x="0" y="0"/>
                  </a:moveTo>
                  <a:lnTo>
                    <a:pt x="42" y="0"/>
                  </a:lnTo>
                  <a:lnTo>
                    <a:pt x="4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47" name="Freeform 6631"/>
            <p:cNvSpPr>
              <a:spLocks/>
            </p:cNvSpPr>
            <p:nvPr/>
          </p:nvSpPr>
          <p:spPr bwMode="auto">
            <a:xfrm>
              <a:off x="3460" y="3082"/>
              <a:ext cx="11" cy="2"/>
            </a:xfrm>
            <a:custGeom>
              <a:avLst/>
              <a:gdLst>
                <a:gd name="T0" fmla="*/ 0 w 42"/>
                <a:gd name="T1" fmla="*/ 0 h 4"/>
                <a:gd name="T2" fmla="*/ 11 w 42"/>
                <a:gd name="T3" fmla="*/ 0 h 4"/>
                <a:gd name="T4" fmla="*/ 10 w 42"/>
                <a:gd name="T5" fmla="*/ 2 h 4"/>
                <a:gd name="T6" fmla="*/ 0 w 4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">
                  <a:moveTo>
                    <a:pt x="0" y="0"/>
                  </a:moveTo>
                  <a:lnTo>
                    <a:pt x="42" y="0"/>
                  </a:lnTo>
                  <a:lnTo>
                    <a:pt x="4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48" name="Freeform 6632"/>
            <p:cNvSpPr>
              <a:spLocks/>
            </p:cNvSpPr>
            <p:nvPr/>
          </p:nvSpPr>
          <p:spPr bwMode="auto">
            <a:xfrm>
              <a:off x="3460" y="3084"/>
              <a:ext cx="11" cy="0"/>
            </a:xfrm>
            <a:custGeom>
              <a:avLst/>
              <a:gdLst>
                <a:gd name="T0" fmla="*/ 0 w 38"/>
                <a:gd name="T1" fmla="*/ 0 h 1"/>
                <a:gd name="T2" fmla="*/ 0 w 38"/>
                <a:gd name="T3" fmla="*/ 1 h 1"/>
                <a:gd name="T4" fmla="*/ 11 w 38"/>
                <a:gd name="T5" fmla="*/ 1 h 1"/>
                <a:gd name="T6" fmla="*/ 0 w 3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">
                  <a:moveTo>
                    <a:pt x="0" y="0"/>
                  </a:moveTo>
                  <a:lnTo>
                    <a:pt x="1" y="1"/>
                  </a:lnTo>
                  <a:lnTo>
                    <a:pt x="3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49" name="Freeform 6633"/>
            <p:cNvSpPr>
              <a:spLocks/>
            </p:cNvSpPr>
            <p:nvPr/>
          </p:nvSpPr>
          <p:spPr bwMode="auto">
            <a:xfrm>
              <a:off x="3460" y="3084"/>
              <a:ext cx="11" cy="0"/>
            </a:xfrm>
            <a:custGeom>
              <a:avLst/>
              <a:gdLst>
                <a:gd name="T0" fmla="*/ 0 w 38"/>
                <a:gd name="T1" fmla="*/ 0 h 1"/>
                <a:gd name="T2" fmla="*/ 0 w 38"/>
                <a:gd name="T3" fmla="*/ 1 h 1"/>
                <a:gd name="T4" fmla="*/ 11 w 38"/>
                <a:gd name="T5" fmla="*/ 1 h 1"/>
                <a:gd name="T6" fmla="*/ 0 w 3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">
                  <a:moveTo>
                    <a:pt x="0" y="0"/>
                  </a:moveTo>
                  <a:lnTo>
                    <a:pt x="1" y="1"/>
                  </a:lnTo>
                  <a:lnTo>
                    <a:pt x="38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50" name="Freeform 6634"/>
            <p:cNvSpPr>
              <a:spLocks/>
            </p:cNvSpPr>
            <p:nvPr/>
          </p:nvSpPr>
          <p:spPr bwMode="auto">
            <a:xfrm>
              <a:off x="3460" y="3084"/>
              <a:ext cx="11" cy="0"/>
            </a:xfrm>
            <a:custGeom>
              <a:avLst/>
              <a:gdLst>
                <a:gd name="T0" fmla="*/ 0 w 39"/>
                <a:gd name="T1" fmla="*/ 0 h 1"/>
                <a:gd name="T2" fmla="*/ 11 w 39"/>
                <a:gd name="T3" fmla="*/ 0 h 1"/>
                <a:gd name="T4" fmla="*/ 11 w 39"/>
                <a:gd name="T5" fmla="*/ 1 h 1"/>
                <a:gd name="T6" fmla="*/ 0 w 3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">
                  <a:moveTo>
                    <a:pt x="0" y="0"/>
                  </a:moveTo>
                  <a:lnTo>
                    <a:pt x="39" y="0"/>
                  </a:lnTo>
                  <a:lnTo>
                    <a:pt x="3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51" name="Freeform 6635"/>
            <p:cNvSpPr>
              <a:spLocks/>
            </p:cNvSpPr>
            <p:nvPr/>
          </p:nvSpPr>
          <p:spPr bwMode="auto">
            <a:xfrm>
              <a:off x="3460" y="3084"/>
              <a:ext cx="11" cy="0"/>
            </a:xfrm>
            <a:custGeom>
              <a:avLst/>
              <a:gdLst>
                <a:gd name="T0" fmla="*/ 0 w 39"/>
                <a:gd name="T1" fmla="*/ 0 h 1"/>
                <a:gd name="T2" fmla="*/ 11 w 39"/>
                <a:gd name="T3" fmla="*/ 0 h 1"/>
                <a:gd name="T4" fmla="*/ 11 w 39"/>
                <a:gd name="T5" fmla="*/ 1 h 1"/>
                <a:gd name="T6" fmla="*/ 0 w 3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">
                  <a:moveTo>
                    <a:pt x="0" y="0"/>
                  </a:moveTo>
                  <a:lnTo>
                    <a:pt x="39" y="0"/>
                  </a:lnTo>
                  <a:lnTo>
                    <a:pt x="38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52" name="Freeform 6636"/>
            <p:cNvSpPr>
              <a:spLocks/>
            </p:cNvSpPr>
            <p:nvPr/>
          </p:nvSpPr>
          <p:spPr bwMode="auto">
            <a:xfrm>
              <a:off x="3460" y="3084"/>
              <a:ext cx="9" cy="0"/>
            </a:xfrm>
            <a:custGeom>
              <a:avLst/>
              <a:gdLst>
                <a:gd name="T0" fmla="*/ 0 w 35"/>
                <a:gd name="T1" fmla="*/ 0 h 4"/>
                <a:gd name="T2" fmla="*/ 0 w 35"/>
                <a:gd name="T3" fmla="*/ 1 h 4"/>
                <a:gd name="T4" fmla="*/ 9 w 35"/>
                <a:gd name="T5" fmla="*/ 1 h 4"/>
                <a:gd name="T6" fmla="*/ 0 w 3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">
                  <a:moveTo>
                    <a:pt x="0" y="0"/>
                  </a:moveTo>
                  <a:lnTo>
                    <a:pt x="1" y="4"/>
                  </a:lnTo>
                  <a:lnTo>
                    <a:pt x="35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53" name="Freeform 6637"/>
            <p:cNvSpPr>
              <a:spLocks/>
            </p:cNvSpPr>
            <p:nvPr/>
          </p:nvSpPr>
          <p:spPr bwMode="auto">
            <a:xfrm>
              <a:off x="3460" y="3084"/>
              <a:ext cx="9" cy="0"/>
            </a:xfrm>
            <a:custGeom>
              <a:avLst/>
              <a:gdLst>
                <a:gd name="T0" fmla="*/ 0 w 35"/>
                <a:gd name="T1" fmla="*/ 0 h 4"/>
                <a:gd name="T2" fmla="*/ 0 w 35"/>
                <a:gd name="T3" fmla="*/ 1 h 4"/>
                <a:gd name="T4" fmla="*/ 9 w 35"/>
                <a:gd name="T5" fmla="*/ 1 h 4"/>
                <a:gd name="T6" fmla="*/ 0 w 3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">
                  <a:moveTo>
                    <a:pt x="0" y="0"/>
                  </a:moveTo>
                  <a:lnTo>
                    <a:pt x="1" y="4"/>
                  </a:lnTo>
                  <a:lnTo>
                    <a:pt x="35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54" name="Freeform 6638"/>
            <p:cNvSpPr>
              <a:spLocks/>
            </p:cNvSpPr>
            <p:nvPr/>
          </p:nvSpPr>
          <p:spPr bwMode="auto">
            <a:xfrm>
              <a:off x="3460" y="3084"/>
              <a:ext cx="11" cy="0"/>
            </a:xfrm>
            <a:custGeom>
              <a:avLst/>
              <a:gdLst>
                <a:gd name="T0" fmla="*/ 0 w 37"/>
                <a:gd name="T1" fmla="*/ 0 h 4"/>
                <a:gd name="T2" fmla="*/ 11 w 37"/>
                <a:gd name="T3" fmla="*/ 0 h 4"/>
                <a:gd name="T4" fmla="*/ 10 w 37"/>
                <a:gd name="T5" fmla="*/ 1 h 4"/>
                <a:gd name="T6" fmla="*/ 0 w 3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">
                  <a:moveTo>
                    <a:pt x="0" y="0"/>
                  </a:moveTo>
                  <a:lnTo>
                    <a:pt x="37" y="0"/>
                  </a:lnTo>
                  <a:lnTo>
                    <a:pt x="35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55" name="Freeform 6639"/>
            <p:cNvSpPr>
              <a:spLocks/>
            </p:cNvSpPr>
            <p:nvPr/>
          </p:nvSpPr>
          <p:spPr bwMode="auto">
            <a:xfrm>
              <a:off x="3460" y="3084"/>
              <a:ext cx="11" cy="0"/>
            </a:xfrm>
            <a:custGeom>
              <a:avLst/>
              <a:gdLst>
                <a:gd name="T0" fmla="*/ 0 w 37"/>
                <a:gd name="T1" fmla="*/ 0 h 4"/>
                <a:gd name="T2" fmla="*/ 11 w 37"/>
                <a:gd name="T3" fmla="*/ 0 h 4"/>
                <a:gd name="T4" fmla="*/ 10 w 37"/>
                <a:gd name="T5" fmla="*/ 1 h 4"/>
                <a:gd name="T6" fmla="*/ 0 w 3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">
                  <a:moveTo>
                    <a:pt x="0" y="0"/>
                  </a:moveTo>
                  <a:lnTo>
                    <a:pt x="37" y="0"/>
                  </a:lnTo>
                  <a:lnTo>
                    <a:pt x="35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56" name="Freeform 6640"/>
            <p:cNvSpPr>
              <a:spLocks/>
            </p:cNvSpPr>
            <p:nvPr/>
          </p:nvSpPr>
          <p:spPr bwMode="auto">
            <a:xfrm>
              <a:off x="3462" y="3084"/>
              <a:ext cx="7" cy="0"/>
            </a:xfrm>
            <a:custGeom>
              <a:avLst/>
              <a:gdLst>
                <a:gd name="T0" fmla="*/ 0 w 33"/>
                <a:gd name="T1" fmla="*/ 0 h 1"/>
                <a:gd name="T2" fmla="*/ 0 w 33"/>
                <a:gd name="T3" fmla="*/ 1 h 1"/>
                <a:gd name="T4" fmla="*/ 7 w 33"/>
                <a:gd name="T5" fmla="*/ 1 h 1"/>
                <a:gd name="T6" fmla="*/ 0 w 3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">
                  <a:moveTo>
                    <a:pt x="0" y="0"/>
                  </a:moveTo>
                  <a:lnTo>
                    <a:pt x="0" y="1"/>
                  </a:lnTo>
                  <a:lnTo>
                    <a:pt x="3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57" name="Freeform 6641"/>
            <p:cNvSpPr>
              <a:spLocks/>
            </p:cNvSpPr>
            <p:nvPr/>
          </p:nvSpPr>
          <p:spPr bwMode="auto">
            <a:xfrm>
              <a:off x="3462" y="3084"/>
              <a:ext cx="7" cy="0"/>
            </a:xfrm>
            <a:custGeom>
              <a:avLst/>
              <a:gdLst>
                <a:gd name="T0" fmla="*/ 0 w 33"/>
                <a:gd name="T1" fmla="*/ 0 h 1"/>
                <a:gd name="T2" fmla="*/ 0 w 33"/>
                <a:gd name="T3" fmla="*/ 1 h 1"/>
                <a:gd name="T4" fmla="*/ 7 w 33"/>
                <a:gd name="T5" fmla="*/ 1 h 1"/>
                <a:gd name="T6" fmla="*/ 0 w 3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">
                  <a:moveTo>
                    <a:pt x="0" y="0"/>
                  </a:moveTo>
                  <a:lnTo>
                    <a:pt x="0" y="1"/>
                  </a:lnTo>
                  <a:lnTo>
                    <a:pt x="3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58" name="Freeform 6642"/>
            <p:cNvSpPr>
              <a:spLocks/>
            </p:cNvSpPr>
            <p:nvPr/>
          </p:nvSpPr>
          <p:spPr bwMode="auto">
            <a:xfrm>
              <a:off x="3462" y="3084"/>
              <a:ext cx="7" cy="0"/>
            </a:xfrm>
            <a:custGeom>
              <a:avLst/>
              <a:gdLst>
                <a:gd name="T0" fmla="*/ 0 w 34"/>
                <a:gd name="T1" fmla="*/ 0 h 1"/>
                <a:gd name="T2" fmla="*/ 7 w 34"/>
                <a:gd name="T3" fmla="*/ 0 h 1"/>
                <a:gd name="T4" fmla="*/ 7 w 34"/>
                <a:gd name="T5" fmla="*/ 1 h 1"/>
                <a:gd name="T6" fmla="*/ 0 w 3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">
                  <a:moveTo>
                    <a:pt x="0" y="0"/>
                  </a:moveTo>
                  <a:lnTo>
                    <a:pt x="34" y="0"/>
                  </a:lnTo>
                  <a:lnTo>
                    <a:pt x="3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59" name="Freeform 6643"/>
            <p:cNvSpPr>
              <a:spLocks/>
            </p:cNvSpPr>
            <p:nvPr/>
          </p:nvSpPr>
          <p:spPr bwMode="auto">
            <a:xfrm>
              <a:off x="3462" y="3084"/>
              <a:ext cx="7" cy="0"/>
            </a:xfrm>
            <a:custGeom>
              <a:avLst/>
              <a:gdLst>
                <a:gd name="T0" fmla="*/ 0 w 34"/>
                <a:gd name="T1" fmla="*/ 0 h 1"/>
                <a:gd name="T2" fmla="*/ 7 w 34"/>
                <a:gd name="T3" fmla="*/ 0 h 1"/>
                <a:gd name="T4" fmla="*/ 7 w 34"/>
                <a:gd name="T5" fmla="*/ 1 h 1"/>
                <a:gd name="T6" fmla="*/ 0 w 3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">
                  <a:moveTo>
                    <a:pt x="0" y="0"/>
                  </a:moveTo>
                  <a:lnTo>
                    <a:pt x="34" y="0"/>
                  </a:lnTo>
                  <a:lnTo>
                    <a:pt x="3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60" name="Freeform 6644"/>
            <p:cNvSpPr>
              <a:spLocks/>
            </p:cNvSpPr>
            <p:nvPr/>
          </p:nvSpPr>
          <p:spPr bwMode="auto">
            <a:xfrm>
              <a:off x="3462" y="3084"/>
              <a:ext cx="7" cy="1"/>
            </a:xfrm>
            <a:custGeom>
              <a:avLst/>
              <a:gdLst>
                <a:gd name="T0" fmla="*/ 0 w 32"/>
                <a:gd name="T1" fmla="*/ 0 h 1"/>
                <a:gd name="T2" fmla="*/ 0 w 32"/>
                <a:gd name="T3" fmla="*/ 1 h 1"/>
                <a:gd name="T4" fmla="*/ 7 w 32"/>
                <a:gd name="T5" fmla="*/ 1 h 1"/>
                <a:gd name="T6" fmla="*/ 0 w 3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">
                  <a:moveTo>
                    <a:pt x="0" y="0"/>
                  </a:moveTo>
                  <a:lnTo>
                    <a:pt x="1" y="1"/>
                  </a:lnTo>
                  <a:lnTo>
                    <a:pt x="3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61" name="Freeform 6645"/>
            <p:cNvSpPr>
              <a:spLocks/>
            </p:cNvSpPr>
            <p:nvPr/>
          </p:nvSpPr>
          <p:spPr bwMode="auto">
            <a:xfrm>
              <a:off x="3462" y="3084"/>
              <a:ext cx="7" cy="1"/>
            </a:xfrm>
            <a:custGeom>
              <a:avLst/>
              <a:gdLst>
                <a:gd name="T0" fmla="*/ 0 w 32"/>
                <a:gd name="T1" fmla="*/ 0 h 1"/>
                <a:gd name="T2" fmla="*/ 0 w 32"/>
                <a:gd name="T3" fmla="*/ 1 h 1"/>
                <a:gd name="T4" fmla="*/ 7 w 32"/>
                <a:gd name="T5" fmla="*/ 1 h 1"/>
                <a:gd name="T6" fmla="*/ 0 w 3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">
                  <a:moveTo>
                    <a:pt x="0" y="0"/>
                  </a:moveTo>
                  <a:lnTo>
                    <a:pt x="1" y="1"/>
                  </a:lnTo>
                  <a:lnTo>
                    <a:pt x="3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62" name="Freeform 6646"/>
            <p:cNvSpPr>
              <a:spLocks/>
            </p:cNvSpPr>
            <p:nvPr/>
          </p:nvSpPr>
          <p:spPr bwMode="auto">
            <a:xfrm>
              <a:off x="3462" y="3084"/>
              <a:ext cx="7" cy="1"/>
            </a:xfrm>
            <a:custGeom>
              <a:avLst/>
              <a:gdLst>
                <a:gd name="T0" fmla="*/ 0 w 33"/>
                <a:gd name="T1" fmla="*/ 0 h 1"/>
                <a:gd name="T2" fmla="*/ 7 w 33"/>
                <a:gd name="T3" fmla="*/ 0 h 1"/>
                <a:gd name="T4" fmla="*/ 7 w 33"/>
                <a:gd name="T5" fmla="*/ 1 h 1"/>
                <a:gd name="T6" fmla="*/ 0 w 3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">
                  <a:moveTo>
                    <a:pt x="0" y="0"/>
                  </a:moveTo>
                  <a:lnTo>
                    <a:pt x="33" y="0"/>
                  </a:lnTo>
                  <a:lnTo>
                    <a:pt x="3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63" name="Freeform 6647"/>
            <p:cNvSpPr>
              <a:spLocks/>
            </p:cNvSpPr>
            <p:nvPr/>
          </p:nvSpPr>
          <p:spPr bwMode="auto">
            <a:xfrm>
              <a:off x="3462" y="3084"/>
              <a:ext cx="7" cy="1"/>
            </a:xfrm>
            <a:custGeom>
              <a:avLst/>
              <a:gdLst>
                <a:gd name="T0" fmla="*/ 0 w 33"/>
                <a:gd name="T1" fmla="*/ 0 h 1"/>
                <a:gd name="T2" fmla="*/ 7 w 33"/>
                <a:gd name="T3" fmla="*/ 0 h 1"/>
                <a:gd name="T4" fmla="*/ 7 w 33"/>
                <a:gd name="T5" fmla="*/ 1 h 1"/>
                <a:gd name="T6" fmla="*/ 0 w 3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">
                  <a:moveTo>
                    <a:pt x="0" y="0"/>
                  </a:moveTo>
                  <a:lnTo>
                    <a:pt x="33" y="0"/>
                  </a:lnTo>
                  <a:lnTo>
                    <a:pt x="3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64" name="Freeform 6648"/>
            <p:cNvSpPr>
              <a:spLocks/>
            </p:cNvSpPr>
            <p:nvPr/>
          </p:nvSpPr>
          <p:spPr bwMode="auto">
            <a:xfrm>
              <a:off x="3462" y="3085"/>
              <a:ext cx="7" cy="0"/>
            </a:xfrm>
            <a:custGeom>
              <a:avLst/>
              <a:gdLst>
                <a:gd name="T0" fmla="*/ 0 w 29"/>
                <a:gd name="T1" fmla="*/ 0 h 2"/>
                <a:gd name="T2" fmla="*/ 0 w 29"/>
                <a:gd name="T3" fmla="*/ 1 h 2"/>
                <a:gd name="T4" fmla="*/ 7 w 29"/>
                <a:gd name="T5" fmla="*/ 1 h 2"/>
                <a:gd name="T6" fmla="*/ 0 w 2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">
                  <a:moveTo>
                    <a:pt x="0" y="0"/>
                  </a:moveTo>
                  <a:lnTo>
                    <a:pt x="0" y="2"/>
                  </a:lnTo>
                  <a:lnTo>
                    <a:pt x="29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65" name="Freeform 6649"/>
            <p:cNvSpPr>
              <a:spLocks/>
            </p:cNvSpPr>
            <p:nvPr/>
          </p:nvSpPr>
          <p:spPr bwMode="auto">
            <a:xfrm>
              <a:off x="3462" y="3085"/>
              <a:ext cx="7" cy="0"/>
            </a:xfrm>
            <a:custGeom>
              <a:avLst/>
              <a:gdLst>
                <a:gd name="T0" fmla="*/ 0 w 29"/>
                <a:gd name="T1" fmla="*/ 0 h 2"/>
                <a:gd name="T2" fmla="*/ 0 w 29"/>
                <a:gd name="T3" fmla="*/ 1 h 2"/>
                <a:gd name="T4" fmla="*/ 7 w 29"/>
                <a:gd name="T5" fmla="*/ 1 h 2"/>
                <a:gd name="T6" fmla="*/ 0 w 2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">
                  <a:moveTo>
                    <a:pt x="0" y="0"/>
                  </a:moveTo>
                  <a:lnTo>
                    <a:pt x="0" y="2"/>
                  </a:lnTo>
                  <a:lnTo>
                    <a:pt x="29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66" name="Freeform 6650"/>
            <p:cNvSpPr>
              <a:spLocks/>
            </p:cNvSpPr>
            <p:nvPr/>
          </p:nvSpPr>
          <p:spPr bwMode="auto">
            <a:xfrm>
              <a:off x="3462" y="3085"/>
              <a:ext cx="7" cy="0"/>
            </a:xfrm>
            <a:custGeom>
              <a:avLst/>
              <a:gdLst>
                <a:gd name="T0" fmla="*/ 0 w 31"/>
                <a:gd name="T1" fmla="*/ 0 h 2"/>
                <a:gd name="T2" fmla="*/ 7 w 31"/>
                <a:gd name="T3" fmla="*/ 0 h 2"/>
                <a:gd name="T4" fmla="*/ 7 w 31"/>
                <a:gd name="T5" fmla="*/ 1 h 2"/>
                <a:gd name="T6" fmla="*/ 0 w 3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">
                  <a:moveTo>
                    <a:pt x="0" y="0"/>
                  </a:moveTo>
                  <a:lnTo>
                    <a:pt x="31" y="0"/>
                  </a:lnTo>
                  <a:lnTo>
                    <a:pt x="29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67" name="Freeform 6651"/>
            <p:cNvSpPr>
              <a:spLocks/>
            </p:cNvSpPr>
            <p:nvPr/>
          </p:nvSpPr>
          <p:spPr bwMode="auto">
            <a:xfrm>
              <a:off x="3462" y="3085"/>
              <a:ext cx="7" cy="0"/>
            </a:xfrm>
            <a:custGeom>
              <a:avLst/>
              <a:gdLst>
                <a:gd name="T0" fmla="*/ 0 w 31"/>
                <a:gd name="T1" fmla="*/ 0 h 2"/>
                <a:gd name="T2" fmla="*/ 7 w 31"/>
                <a:gd name="T3" fmla="*/ 0 h 2"/>
                <a:gd name="T4" fmla="*/ 7 w 31"/>
                <a:gd name="T5" fmla="*/ 1 h 2"/>
                <a:gd name="T6" fmla="*/ 0 w 3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">
                  <a:moveTo>
                    <a:pt x="0" y="0"/>
                  </a:moveTo>
                  <a:lnTo>
                    <a:pt x="31" y="0"/>
                  </a:lnTo>
                  <a:lnTo>
                    <a:pt x="29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68" name="Freeform 6652"/>
            <p:cNvSpPr>
              <a:spLocks/>
            </p:cNvSpPr>
            <p:nvPr/>
          </p:nvSpPr>
          <p:spPr bwMode="auto">
            <a:xfrm>
              <a:off x="3462" y="3085"/>
              <a:ext cx="7" cy="0"/>
            </a:xfrm>
            <a:custGeom>
              <a:avLst/>
              <a:gdLst>
                <a:gd name="T0" fmla="*/ 0 w 28"/>
                <a:gd name="T1" fmla="*/ 0 h 1"/>
                <a:gd name="T2" fmla="*/ 0 w 28"/>
                <a:gd name="T3" fmla="*/ 1 h 1"/>
                <a:gd name="T4" fmla="*/ 7 w 28"/>
                <a:gd name="T5" fmla="*/ 1 h 1"/>
                <a:gd name="T6" fmla="*/ 0 w 2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">
                  <a:moveTo>
                    <a:pt x="0" y="0"/>
                  </a:moveTo>
                  <a:lnTo>
                    <a:pt x="1" y="1"/>
                  </a:lnTo>
                  <a:lnTo>
                    <a:pt x="2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69" name="Freeform 6653"/>
            <p:cNvSpPr>
              <a:spLocks/>
            </p:cNvSpPr>
            <p:nvPr/>
          </p:nvSpPr>
          <p:spPr bwMode="auto">
            <a:xfrm>
              <a:off x="3462" y="3085"/>
              <a:ext cx="7" cy="0"/>
            </a:xfrm>
            <a:custGeom>
              <a:avLst/>
              <a:gdLst>
                <a:gd name="T0" fmla="*/ 0 w 28"/>
                <a:gd name="T1" fmla="*/ 0 h 1"/>
                <a:gd name="T2" fmla="*/ 0 w 28"/>
                <a:gd name="T3" fmla="*/ 1 h 1"/>
                <a:gd name="T4" fmla="*/ 7 w 28"/>
                <a:gd name="T5" fmla="*/ 1 h 1"/>
                <a:gd name="T6" fmla="*/ 0 w 2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">
                  <a:moveTo>
                    <a:pt x="0" y="0"/>
                  </a:moveTo>
                  <a:lnTo>
                    <a:pt x="1" y="1"/>
                  </a:lnTo>
                  <a:lnTo>
                    <a:pt x="28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70" name="Freeform 6654"/>
            <p:cNvSpPr>
              <a:spLocks/>
            </p:cNvSpPr>
            <p:nvPr/>
          </p:nvSpPr>
          <p:spPr bwMode="auto">
            <a:xfrm>
              <a:off x="3462" y="3085"/>
              <a:ext cx="7" cy="0"/>
            </a:xfrm>
            <a:custGeom>
              <a:avLst/>
              <a:gdLst>
                <a:gd name="T0" fmla="*/ 0 w 29"/>
                <a:gd name="T1" fmla="*/ 0 h 1"/>
                <a:gd name="T2" fmla="*/ 7 w 29"/>
                <a:gd name="T3" fmla="*/ 0 h 1"/>
                <a:gd name="T4" fmla="*/ 7 w 29"/>
                <a:gd name="T5" fmla="*/ 1 h 1"/>
                <a:gd name="T6" fmla="*/ 0 w 2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">
                  <a:moveTo>
                    <a:pt x="0" y="0"/>
                  </a:moveTo>
                  <a:lnTo>
                    <a:pt x="29" y="0"/>
                  </a:lnTo>
                  <a:lnTo>
                    <a:pt x="2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71" name="Freeform 6655"/>
            <p:cNvSpPr>
              <a:spLocks/>
            </p:cNvSpPr>
            <p:nvPr/>
          </p:nvSpPr>
          <p:spPr bwMode="auto">
            <a:xfrm>
              <a:off x="3462" y="3085"/>
              <a:ext cx="7" cy="0"/>
            </a:xfrm>
            <a:custGeom>
              <a:avLst/>
              <a:gdLst>
                <a:gd name="T0" fmla="*/ 0 w 29"/>
                <a:gd name="T1" fmla="*/ 0 h 1"/>
                <a:gd name="T2" fmla="*/ 7 w 29"/>
                <a:gd name="T3" fmla="*/ 0 h 1"/>
                <a:gd name="T4" fmla="*/ 7 w 29"/>
                <a:gd name="T5" fmla="*/ 1 h 1"/>
                <a:gd name="T6" fmla="*/ 0 w 2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">
                  <a:moveTo>
                    <a:pt x="0" y="0"/>
                  </a:moveTo>
                  <a:lnTo>
                    <a:pt x="29" y="0"/>
                  </a:lnTo>
                  <a:lnTo>
                    <a:pt x="28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72" name="Freeform 6656"/>
            <p:cNvSpPr>
              <a:spLocks/>
            </p:cNvSpPr>
            <p:nvPr/>
          </p:nvSpPr>
          <p:spPr bwMode="auto">
            <a:xfrm>
              <a:off x="3462" y="3085"/>
              <a:ext cx="7" cy="0"/>
            </a:xfrm>
            <a:custGeom>
              <a:avLst/>
              <a:gdLst>
                <a:gd name="T0" fmla="*/ 0 w 27"/>
                <a:gd name="T1" fmla="*/ 0 h 1"/>
                <a:gd name="T2" fmla="*/ 0 w 27"/>
                <a:gd name="T3" fmla="*/ 1 h 1"/>
                <a:gd name="T4" fmla="*/ 7 w 27"/>
                <a:gd name="T5" fmla="*/ 1 h 1"/>
                <a:gd name="T6" fmla="*/ 0 w 2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">
                  <a:moveTo>
                    <a:pt x="0" y="0"/>
                  </a:moveTo>
                  <a:lnTo>
                    <a:pt x="0" y="1"/>
                  </a:lnTo>
                  <a:lnTo>
                    <a:pt x="2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73" name="Freeform 6657"/>
            <p:cNvSpPr>
              <a:spLocks/>
            </p:cNvSpPr>
            <p:nvPr/>
          </p:nvSpPr>
          <p:spPr bwMode="auto">
            <a:xfrm>
              <a:off x="3462" y="3085"/>
              <a:ext cx="7" cy="0"/>
            </a:xfrm>
            <a:custGeom>
              <a:avLst/>
              <a:gdLst>
                <a:gd name="T0" fmla="*/ 0 w 27"/>
                <a:gd name="T1" fmla="*/ 0 h 1"/>
                <a:gd name="T2" fmla="*/ 0 w 27"/>
                <a:gd name="T3" fmla="*/ 1 h 1"/>
                <a:gd name="T4" fmla="*/ 7 w 27"/>
                <a:gd name="T5" fmla="*/ 1 h 1"/>
                <a:gd name="T6" fmla="*/ 0 w 2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">
                  <a:moveTo>
                    <a:pt x="0" y="0"/>
                  </a:moveTo>
                  <a:lnTo>
                    <a:pt x="0" y="1"/>
                  </a:lnTo>
                  <a:lnTo>
                    <a:pt x="27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74" name="Freeform 6658"/>
            <p:cNvSpPr>
              <a:spLocks/>
            </p:cNvSpPr>
            <p:nvPr/>
          </p:nvSpPr>
          <p:spPr bwMode="auto">
            <a:xfrm>
              <a:off x="3462" y="3085"/>
              <a:ext cx="7" cy="0"/>
            </a:xfrm>
            <a:custGeom>
              <a:avLst/>
              <a:gdLst>
                <a:gd name="T0" fmla="*/ 0 w 27"/>
                <a:gd name="T1" fmla="*/ 0 h 1"/>
                <a:gd name="T2" fmla="*/ 7 w 27"/>
                <a:gd name="T3" fmla="*/ 0 h 1"/>
                <a:gd name="T4" fmla="*/ 7 w 27"/>
                <a:gd name="T5" fmla="*/ 1 h 1"/>
                <a:gd name="T6" fmla="*/ 0 w 2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">
                  <a:moveTo>
                    <a:pt x="0" y="0"/>
                  </a:moveTo>
                  <a:lnTo>
                    <a:pt x="27" y="0"/>
                  </a:lnTo>
                  <a:lnTo>
                    <a:pt x="2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75" name="Freeform 6659"/>
            <p:cNvSpPr>
              <a:spLocks/>
            </p:cNvSpPr>
            <p:nvPr/>
          </p:nvSpPr>
          <p:spPr bwMode="auto">
            <a:xfrm>
              <a:off x="3462" y="3085"/>
              <a:ext cx="7" cy="0"/>
            </a:xfrm>
            <a:custGeom>
              <a:avLst/>
              <a:gdLst>
                <a:gd name="T0" fmla="*/ 0 w 27"/>
                <a:gd name="T1" fmla="*/ 0 h 1"/>
                <a:gd name="T2" fmla="*/ 7 w 27"/>
                <a:gd name="T3" fmla="*/ 0 h 1"/>
                <a:gd name="T4" fmla="*/ 7 w 27"/>
                <a:gd name="T5" fmla="*/ 1 h 1"/>
                <a:gd name="T6" fmla="*/ 0 w 2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">
                  <a:moveTo>
                    <a:pt x="0" y="0"/>
                  </a:moveTo>
                  <a:lnTo>
                    <a:pt x="27" y="0"/>
                  </a:lnTo>
                  <a:lnTo>
                    <a:pt x="27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76" name="Freeform 6660"/>
            <p:cNvSpPr>
              <a:spLocks/>
            </p:cNvSpPr>
            <p:nvPr/>
          </p:nvSpPr>
          <p:spPr bwMode="auto">
            <a:xfrm>
              <a:off x="3462" y="3085"/>
              <a:ext cx="7" cy="0"/>
            </a:xfrm>
            <a:custGeom>
              <a:avLst/>
              <a:gdLst>
                <a:gd name="T0" fmla="*/ 0 w 26"/>
                <a:gd name="T1" fmla="*/ 0 h 2"/>
                <a:gd name="T2" fmla="*/ 0 w 26"/>
                <a:gd name="T3" fmla="*/ 1 h 2"/>
                <a:gd name="T4" fmla="*/ 7 w 26"/>
                <a:gd name="T5" fmla="*/ 1 h 2"/>
                <a:gd name="T6" fmla="*/ 0 w 2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">
                  <a:moveTo>
                    <a:pt x="0" y="0"/>
                  </a:moveTo>
                  <a:lnTo>
                    <a:pt x="1" y="2"/>
                  </a:lnTo>
                  <a:lnTo>
                    <a:pt x="26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77" name="Freeform 6661"/>
            <p:cNvSpPr>
              <a:spLocks/>
            </p:cNvSpPr>
            <p:nvPr/>
          </p:nvSpPr>
          <p:spPr bwMode="auto">
            <a:xfrm>
              <a:off x="3462" y="3085"/>
              <a:ext cx="7" cy="0"/>
            </a:xfrm>
            <a:custGeom>
              <a:avLst/>
              <a:gdLst>
                <a:gd name="T0" fmla="*/ 0 w 26"/>
                <a:gd name="T1" fmla="*/ 0 h 2"/>
                <a:gd name="T2" fmla="*/ 0 w 26"/>
                <a:gd name="T3" fmla="*/ 1 h 2"/>
                <a:gd name="T4" fmla="*/ 7 w 26"/>
                <a:gd name="T5" fmla="*/ 1 h 2"/>
                <a:gd name="T6" fmla="*/ 0 w 2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">
                  <a:moveTo>
                    <a:pt x="0" y="0"/>
                  </a:moveTo>
                  <a:lnTo>
                    <a:pt x="1" y="2"/>
                  </a:lnTo>
                  <a:lnTo>
                    <a:pt x="26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78" name="Freeform 6662"/>
            <p:cNvSpPr>
              <a:spLocks/>
            </p:cNvSpPr>
            <p:nvPr/>
          </p:nvSpPr>
          <p:spPr bwMode="auto">
            <a:xfrm>
              <a:off x="3462" y="3085"/>
              <a:ext cx="7" cy="0"/>
            </a:xfrm>
            <a:custGeom>
              <a:avLst/>
              <a:gdLst>
                <a:gd name="T0" fmla="*/ 0 w 27"/>
                <a:gd name="T1" fmla="*/ 0 h 2"/>
                <a:gd name="T2" fmla="*/ 7 w 27"/>
                <a:gd name="T3" fmla="*/ 0 h 2"/>
                <a:gd name="T4" fmla="*/ 7 w 27"/>
                <a:gd name="T5" fmla="*/ 1 h 2"/>
                <a:gd name="T6" fmla="*/ 0 w 2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">
                  <a:moveTo>
                    <a:pt x="0" y="0"/>
                  </a:moveTo>
                  <a:lnTo>
                    <a:pt x="27" y="0"/>
                  </a:lnTo>
                  <a:lnTo>
                    <a:pt x="26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79" name="Freeform 6663"/>
            <p:cNvSpPr>
              <a:spLocks/>
            </p:cNvSpPr>
            <p:nvPr/>
          </p:nvSpPr>
          <p:spPr bwMode="auto">
            <a:xfrm>
              <a:off x="3462" y="3085"/>
              <a:ext cx="7" cy="0"/>
            </a:xfrm>
            <a:custGeom>
              <a:avLst/>
              <a:gdLst>
                <a:gd name="T0" fmla="*/ 0 w 27"/>
                <a:gd name="T1" fmla="*/ 0 h 2"/>
                <a:gd name="T2" fmla="*/ 7 w 27"/>
                <a:gd name="T3" fmla="*/ 0 h 2"/>
                <a:gd name="T4" fmla="*/ 7 w 27"/>
                <a:gd name="T5" fmla="*/ 1 h 2"/>
                <a:gd name="T6" fmla="*/ 0 w 2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">
                  <a:moveTo>
                    <a:pt x="0" y="0"/>
                  </a:moveTo>
                  <a:lnTo>
                    <a:pt x="27" y="0"/>
                  </a:lnTo>
                  <a:lnTo>
                    <a:pt x="26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80" name="Freeform 6664"/>
            <p:cNvSpPr>
              <a:spLocks/>
            </p:cNvSpPr>
            <p:nvPr/>
          </p:nvSpPr>
          <p:spPr bwMode="auto">
            <a:xfrm>
              <a:off x="3462" y="3085"/>
              <a:ext cx="7" cy="0"/>
            </a:xfrm>
            <a:custGeom>
              <a:avLst/>
              <a:gdLst>
                <a:gd name="T0" fmla="*/ 0 w 25"/>
                <a:gd name="T1" fmla="*/ 0 w 25"/>
                <a:gd name="T2" fmla="*/ 7 w 25"/>
                <a:gd name="T3" fmla="*/ 0 w 25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5">
                  <a:moveTo>
                    <a:pt x="0" y="0"/>
                  </a:moveTo>
                  <a:lnTo>
                    <a:pt x="0" y="0"/>
                  </a:ln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81" name="Freeform 6665"/>
            <p:cNvSpPr>
              <a:spLocks/>
            </p:cNvSpPr>
            <p:nvPr/>
          </p:nvSpPr>
          <p:spPr bwMode="auto">
            <a:xfrm>
              <a:off x="3462" y="3085"/>
              <a:ext cx="7" cy="0"/>
            </a:xfrm>
            <a:custGeom>
              <a:avLst/>
              <a:gdLst>
                <a:gd name="T0" fmla="*/ 0 w 25"/>
                <a:gd name="T1" fmla="*/ 0 w 25"/>
                <a:gd name="T2" fmla="*/ 7 w 25"/>
                <a:gd name="T3" fmla="*/ 0 w 25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5">
                  <a:moveTo>
                    <a:pt x="0" y="0"/>
                  </a:moveTo>
                  <a:lnTo>
                    <a:pt x="0" y="0"/>
                  </a:ln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82" name="Rectangle 6666"/>
            <p:cNvSpPr>
              <a:spLocks noChangeArrowheads="1"/>
            </p:cNvSpPr>
            <p:nvPr/>
          </p:nvSpPr>
          <p:spPr bwMode="auto">
            <a:xfrm>
              <a:off x="3462" y="3085"/>
              <a:ext cx="7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583" name="Rectangle 6667"/>
            <p:cNvSpPr>
              <a:spLocks noChangeArrowheads="1"/>
            </p:cNvSpPr>
            <p:nvPr/>
          </p:nvSpPr>
          <p:spPr bwMode="auto">
            <a:xfrm>
              <a:off x="3462" y="3085"/>
              <a:ext cx="7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584" name="Freeform 6668"/>
            <p:cNvSpPr>
              <a:spLocks/>
            </p:cNvSpPr>
            <p:nvPr/>
          </p:nvSpPr>
          <p:spPr bwMode="auto">
            <a:xfrm>
              <a:off x="3462" y="3085"/>
              <a:ext cx="5" cy="2"/>
            </a:xfrm>
            <a:custGeom>
              <a:avLst/>
              <a:gdLst>
                <a:gd name="T0" fmla="*/ 0 w 23"/>
                <a:gd name="T1" fmla="*/ 0 h 1"/>
                <a:gd name="T2" fmla="*/ 0 w 23"/>
                <a:gd name="T3" fmla="*/ 2 h 1"/>
                <a:gd name="T4" fmla="*/ 5 w 23"/>
                <a:gd name="T5" fmla="*/ 2 h 1"/>
                <a:gd name="T6" fmla="*/ 0 w 2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">
                  <a:moveTo>
                    <a:pt x="0" y="0"/>
                  </a:moveTo>
                  <a:lnTo>
                    <a:pt x="1" y="1"/>
                  </a:lnTo>
                  <a:lnTo>
                    <a:pt x="2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85" name="Freeform 6669"/>
            <p:cNvSpPr>
              <a:spLocks/>
            </p:cNvSpPr>
            <p:nvPr/>
          </p:nvSpPr>
          <p:spPr bwMode="auto">
            <a:xfrm>
              <a:off x="3462" y="3085"/>
              <a:ext cx="5" cy="2"/>
            </a:xfrm>
            <a:custGeom>
              <a:avLst/>
              <a:gdLst>
                <a:gd name="T0" fmla="*/ 0 w 23"/>
                <a:gd name="T1" fmla="*/ 0 h 1"/>
                <a:gd name="T2" fmla="*/ 0 w 23"/>
                <a:gd name="T3" fmla="*/ 2 h 1"/>
                <a:gd name="T4" fmla="*/ 5 w 23"/>
                <a:gd name="T5" fmla="*/ 2 h 1"/>
                <a:gd name="T6" fmla="*/ 0 w 2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">
                  <a:moveTo>
                    <a:pt x="0" y="0"/>
                  </a:moveTo>
                  <a:lnTo>
                    <a:pt x="1" y="1"/>
                  </a:lnTo>
                  <a:lnTo>
                    <a:pt x="2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86" name="Freeform 6670"/>
            <p:cNvSpPr>
              <a:spLocks/>
            </p:cNvSpPr>
            <p:nvPr/>
          </p:nvSpPr>
          <p:spPr bwMode="auto">
            <a:xfrm>
              <a:off x="3462" y="3085"/>
              <a:ext cx="7" cy="2"/>
            </a:xfrm>
            <a:custGeom>
              <a:avLst/>
              <a:gdLst>
                <a:gd name="T0" fmla="*/ 0 w 25"/>
                <a:gd name="T1" fmla="*/ 0 h 1"/>
                <a:gd name="T2" fmla="*/ 7 w 25"/>
                <a:gd name="T3" fmla="*/ 0 h 1"/>
                <a:gd name="T4" fmla="*/ 6 w 25"/>
                <a:gd name="T5" fmla="*/ 2 h 1"/>
                <a:gd name="T6" fmla="*/ 0 w 2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">
                  <a:moveTo>
                    <a:pt x="0" y="0"/>
                  </a:moveTo>
                  <a:lnTo>
                    <a:pt x="25" y="0"/>
                  </a:lnTo>
                  <a:lnTo>
                    <a:pt x="2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87" name="Freeform 6671"/>
            <p:cNvSpPr>
              <a:spLocks/>
            </p:cNvSpPr>
            <p:nvPr/>
          </p:nvSpPr>
          <p:spPr bwMode="auto">
            <a:xfrm>
              <a:off x="3462" y="3085"/>
              <a:ext cx="7" cy="2"/>
            </a:xfrm>
            <a:custGeom>
              <a:avLst/>
              <a:gdLst>
                <a:gd name="T0" fmla="*/ 0 w 25"/>
                <a:gd name="T1" fmla="*/ 0 h 1"/>
                <a:gd name="T2" fmla="*/ 7 w 25"/>
                <a:gd name="T3" fmla="*/ 0 h 1"/>
                <a:gd name="T4" fmla="*/ 6 w 25"/>
                <a:gd name="T5" fmla="*/ 2 h 1"/>
                <a:gd name="T6" fmla="*/ 0 w 2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">
                  <a:moveTo>
                    <a:pt x="0" y="0"/>
                  </a:moveTo>
                  <a:lnTo>
                    <a:pt x="25" y="0"/>
                  </a:lnTo>
                  <a:lnTo>
                    <a:pt x="2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88" name="Freeform 6672"/>
            <p:cNvSpPr>
              <a:spLocks/>
            </p:cNvSpPr>
            <p:nvPr/>
          </p:nvSpPr>
          <p:spPr bwMode="auto">
            <a:xfrm>
              <a:off x="3462" y="3087"/>
              <a:ext cx="5" cy="0"/>
            </a:xfrm>
            <a:custGeom>
              <a:avLst/>
              <a:gdLst>
                <a:gd name="T0" fmla="*/ 0 w 22"/>
                <a:gd name="T1" fmla="*/ 0 h 1"/>
                <a:gd name="T2" fmla="*/ 0 w 22"/>
                <a:gd name="T3" fmla="*/ 1 h 1"/>
                <a:gd name="T4" fmla="*/ 5 w 22"/>
                <a:gd name="T5" fmla="*/ 1 h 1"/>
                <a:gd name="T6" fmla="*/ 0 w 2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">
                  <a:moveTo>
                    <a:pt x="0" y="0"/>
                  </a:moveTo>
                  <a:lnTo>
                    <a:pt x="0" y="1"/>
                  </a:lnTo>
                  <a:lnTo>
                    <a:pt x="2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89" name="Freeform 6673"/>
            <p:cNvSpPr>
              <a:spLocks/>
            </p:cNvSpPr>
            <p:nvPr/>
          </p:nvSpPr>
          <p:spPr bwMode="auto">
            <a:xfrm>
              <a:off x="3462" y="3087"/>
              <a:ext cx="5" cy="0"/>
            </a:xfrm>
            <a:custGeom>
              <a:avLst/>
              <a:gdLst>
                <a:gd name="T0" fmla="*/ 0 w 22"/>
                <a:gd name="T1" fmla="*/ 0 h 1"/>
                <a:gd name="T2" fmla="*/ 0 w 22"/>
                <a:gd name="T3" fmla="*/ 1 h 1"/>
                <a:gd name="T4" fmla="*/ 5 w 22"/>
                <a:gd name="T5" fmla="*/ 1 h 1"/>
                <a:gd name="T6" fmla="*/ 0 w 2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">
                  <a:moveTo>
                    <a:pt x="0" y="0"/>
                  </a:moveTo>
                  <a:lnTo>
                    <a:pt x="0" y="1"/>
                  </a:lnTo>
                  <a:lnTo>
                    <a:pt x="2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90" name="Freeform 6674"/>
            <p:cNvSpPr>
              <a:spLocks/>
            </p:cNvSpPr>
            <p:nvPr/>
          </p:nvSpPr>
          <p:spPr bwMode="auto">
            <a:xfrm>
              <a:off x="3462" y="3087"/>
              <a:ext cx="5" cy="0"/>
            </a:xfrm>
            <a:custGeom>
              <a:avLst/>
              <a:gdLst>
                <a:gd name="T0" fmla="*/ 0 w 22"/>
                <a:gd name="T1" fmla="*/ 0 h 1"/>
                <a:gd name="T2" fmla="*/ 5 w 22"/>
                <a:gd name="T3" fmla="*/ 0 h 1"/>
                <a:gd name="T4" fmla="*/ 5 w 22"/>
                <a:gd name="T5" fmla="*/ 1 h 1"/>
                <a:gd name="T6" fmla="*/ 0 w 2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">
                  <a:moveTo>
                    <a:pt x="0" y="0"/>
                  </a:moveTo>
                  <a:lnTo>
                    <a:pt x="22" y="0"/>
                  </a:lnTo>
                  <a:lnTo>
                    <a:pt x="2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91" name="Freeform 6675"/>
            <p:cNvSpPr>
              <a:spLocks/>
            </p:cNvSpPr>
            <p:nvPr/>
          </p:nvSpPr>
          <p:spPr bwMode="auto">
            <a:xfrm>
              <a:off x="3462" y="3087"/>
              <a:ext cx="5" cy="0"/>
            </a:xfrm>
            <a:custGeom>
              <a:avLst/>
              <a:gdLst>
                <a:gd name="T0" fmla="*/ 0 w 22"/>
                <a:gd name="T1" fmla="*/ 0 h 1"/>
                <a:gd name="T2" fmla="*/ 5 w 22"/>
                <a:gd name="T3" fmla="*/ 0 h 1"/>
                <a:gd name="T4" fmla="*/ 5 w 22"/>
                <a:gd name="T5" fmla="*/ 1 h 1"/>
                <a:gd name="T6" fmla="*/ 0 w 2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">
                  <a:moveTo>
                    <a:pt x="0" y="0"/>
                  </a:moveTo>
                  <a:lnTo>
                    <a:pt x="22" y="0"/>
                  </a:lnTo>
                  <a:lnTo>
                    <a:pt x="2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92" name="Freeform 6676"/>
            <p:cNvSpPr>
              <a:spLocks/>
            </p:cNvSpPr>
            <p:nvPr/>
          </p:nvSpPr>
          <p:spPr bwMode="auto">
            <a:xfrm>
              <a:off x="3462" y="3087"/>
              <a:ext cx="5" cy="0"/>
            </a:xfrm>
            <a:custGeom>
              <a:avLst/>
              <a:gdLst>
                <a:gd name="T0" fmla="*/ 0 w 21"/>
                <a:gd name="T1" fmla="*/ 0 h 1"/>
                <a:gd name="T2" fmla="*/ 0 w 21"/>
                <a:gd name="T3" fmla="*/ 1 h 1"/>
                <a:gd name="T4" fmla="*/ 5 w 21"/>
                <a:gd name="T5" fmla="*/ 1 h 1"/>
                <a:gd name="T6" fmla="*/ 0 w 2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">
                  <a:moveTo>
                    <a:pt x="0" y="0"/>
                  </a:moveTo>
                  <a:lnTo>
                    <a:pt x="1" y="1"/>
                  </a:lnTo>
                  <a:lnTo>
                    <a:pt x="2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93" name="Freeform 6677"/>
            <p:cNvSpPr>
              <a:spLocks/>
            </p:cNvSpPr>
            <p:nvPr/>
          </p:nvSpPr>
          <p:spPr bwMode="auto">
            <a:xfrm>
              <a:off x="3462" y="3087"/>
              <a:ext cx="5" cy="0"/>
            </a:xfrm>
            <a:custGeom>
              <a:avLst/>
              <a:gdLst>
                <a:gd name="T0" fmla="*/ 0 w 21"/>
                <a:gd name="T1" fmla="*/ 0 h 1"/>
                <a:gd name="T2" fmla="*/ 0 w 21"/>
                <a:gd name="T3" fmla="*/ 1 h 1"/>
                <a:gd name="T4" fmla="*/ 5 w 21"/>
                <a:gd name="T5" fmla="*/ 1 h 1"/>
                <a:gd name="T6" fmla="*/ 0 w 2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">
                  <a:moveTo>
                    <a:pt x="0" y="0"/>
                  </a:moveTo>
                  <a:lnTo>
                    <a:pt x="1" y="1"/>
                  </a:lnTo>
                  <a:lnTo>
                    <a:pt x="2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94" name="Freeform 6678"/>
            <p:cNvSpPr>
              <a:spLocks/>
            </p:cNvSpPr>
            <p:nvPr/>
          </p:nvSpPr>
          <p:spPr bwMode="auto">
            <a:xfrm>
              <a:off x="3462" y="3087"/>
              <a:ext cx="5" cy="0"/>
            </a:xfrm>
            <a:custGeom>
              <a:avLst/>
              <a:gdLst>
                <a:gd name="T0" fmla="*/ 0 w 22"/>
                <a:gd name="T1" fmla="*/ 0 h 1"/>
                <a:gd name="T2" fmla="*/ 5 w 22"/>
                <a:gd name="T3" fmla="*/ 0 h 1"/>
                <a:gd name="T4" fmla="*/ 5 w 22"/>
                <a:gd name="T5" fmla="*/ 1 h 1"/>
                <a:gd name="T6" fmla="*/ 0 w 2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">
                  <a:moveTo>
                    <a:pt x="0" y="0"/>
                  </a:moveTo>
                  <a:lnTo>
                    <a:pt x="22" y="0"/>
                  </a:lnTo>
                  <a:lnTo>
                    <a:pt x="2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95" name="Freeform 6679"/>
            <p:cNvSpPr>
              <a:spLocks/>
            </p:cNvSpPr>
            <p:nvPr/>
          </p:nvSpPr>
          <p:spPr bwMode="auto">
            <a:xfrm>
              <a:off x="3462" y="3087"/>
              <a:ext cx="5" cy="0"/>
            </a:xfrm>
            <a:custGeom>
              <a:avLst/>
              <a:gdLst>
                <a:gd name="T0" fmla="*/ 0 w 22"/>
                <a:gd name="T1" fmla="*/ 0 h 1"/>
                <a:gd name="T2" fmla="*/ 5 w 22"/>
                <a:gd name="T3" fmla="*/ 0 h 1"/>
                <a:gd name="T4" fmla="*/ 5 w 22"/>
                <a:gd name="T5" fmla="*/ 1 h 1"/>
                <a:gd name="T6" fmla="*/ 0 w 2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">
                  <a:moveTo>
                    <a:pt x="0" y="0"/>
                  </a:moveTo>
                  <a:lnTo>
                    <a:pt x="22" y="0"/>
                  </a:lnTo>
                  <a:lnTo>
                    <a:pt x="2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96" name="Freeform 6680"/>
            <p:cNvSpPr>
              <a:spLocks/>
            </p:cNvSpPr>
            <p:nvPr/>
          </p:nvSpPr>
          <p:spPr bwMode="auto">
            <a:xfrm>
              <a:off x="3462" y="3087"/>
              <a:ext cx="5" cy="0"/>
            </a:xfrm>
            <a:custGeom>
              <a:avLst/>
              <a:gdLst>
                <a:gd name="T0" fmla="*/ 0 w 20"/>
                <a:gd name="T1" fmla="*/ 0 w 20"/>
                <a:gd name="T2" fmla="*/ 5 w 20"/>
                <a:gd name="T3" fmla="*/ 0 w 2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0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97" name="Freeform 6681"/>
            <p:cNvSpPr>
              <a:spLocks/>
            </p:cNvSpPr>
            <p:nvPr/>
          </p:nvSpPr>
          <p:spPr bwMode="auto">
            <a:xfrm>
              <a:off x="3462" y="3087"/>
              <a:ext cx="5" cy="0"/>
            </a:xfrm>
            <a:custGeom>
              <a:avLst/>
              <a:gdLst>
                <a:gd name="T0" fmla="*/ 0 w 20"/>
                <a:gd name="T1" fmla="*/ 0 w 20"/>
                <a:gd name="T2" fmla="*/ 5 w 20"/>
                <a:gd name="T3" fmla="*/ 0 w 2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0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598" name="Rectangle 6682"/>
            <p:cNvSpPr>
              <a:spLocks noChangeArrowheads="1"/>
            </p:cNvSpPr>
            <p:nvPr/>
          </p:nvSpPr>
          <p:spPr bwMode="auto">
            <a:xfrm>
              <a:off x="3462" y="3087"/>
              <a:ext cx="5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599" name="Rectangle 6683"/>
            <p:cNvSpPr>
              <a:spLocks noChangeArrowheads="1"/>
            </p:cNvSpPr>
            <p:nvPr/>
          </p:nvSpPr>
          <p:spPr bwMode="auto">
            <a:xfrm>
              <a:off x="3462" y="3087"/>
              <a:ext cx="5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600" name="Freeform 6684"/>
            <p:cNvSpPr>
              <a:spLocks/>
            </p:cNvSpPr>
            <p:nvPr/>
          </p:nvSpPr>
          <p:spPr bwMode="auto">
            <a:xfrm>
              <a:off x="3462" y="3087"/>
              <a:ext cx="5" cy="0"/>
            </a:xfrm>
            <a:custGeom>
              <a:avLst/>
              <a:gdLst>
                <a:gd name="T0" fmla="*/ 0 w 18"/>
                <a:gd name="T1" fmla="*/ 0 h 2"/>
                <a:gd name="T2" fmla="*/ 0 w 18"/>
                <a:gd name="T3" fmla="*/ 1 h 2"/>
                <a:gd name="T4" fmla="*/ 5 w 18"/>
                <a:gd name="T5" fmla="*/ 1 h 2"/>
                <a:gd name="T6" fmla="*/ 0 w 1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">
                  <a:moveTo>
                    <a:pt x="0" y="0"/>
                  </a:moveTo>
                  <a:lnTo>
                    <a:pt x="0" y="2"/>
                  </a:lnTo>
                  <a:lnTo>
                    <a:pt x="1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01" name="Freeform 6685"/>
            <p:cNvSpPr>
              <a:spLocks/>
            </p:cNvSpPr>
            <p:nvPr/>
          </p:nvSpPr>
          <p:spPr bwMode="auto">
            <a:xfrm>
              <a:off x="3462" y="3087"/>
              <a:ext cx="5" cy="0"/>
            </a:xfrm>
            <a:custGeom>
              <a:avLst/>
              <a:gdLst>
                <a:gd name="T0" fmla="*/ 0 w 18"/>
                <a:gd name="T1" fmla="*/ 0 h 2"/>
                <a:gd name="T2" fmla="*/ 0 w 18"/>
                <a:gd name="T3" fmla="*/ 1 h 2"/>
                <a:gd name="T4" fmla="*/ 5 w 18"/>
                <a:gd name="T5" fmla="*/ 1 h 2"/>
                <a:gd name="T6" fmla="*/ 0 w 1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">
                  <a:moveTo>
                    <a:pt x="0" y="0"/>
                  </a:moveTo>
                  <a:lnTo>
                    <a:pt x="0" y="2"/>
                  </a:lnTo>
                  <a:lnTo>
                    <a:pt x="18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02" name="Freeform 6686"/>
            <p:cNvSpPr>
              <a:spLocks/>
            </p:cNvSpPr>
            <p:nvPr/>
          </p:nvSpPr>
          <p:spPr bwMode="auto">
            <a:xfrm>
              <a:off x="3462" y="3087"/>
              <a:ext cx="5" cy="0"/>
            </a:xfrm>
            <a:custGeom>
              <a:avLst/>
              <a:gdLst>
                <a:gd name="T0" fmla="*/ 0 w 20"/>
                <a:gd name="T1" fmla="*/ 0 h 2"/>
                <a:gd name="T2" fmla="*/ 5 w 20"/>
                <a:gd name="T3" fmla="*/ 0 h 2"/>
                <a:gd name="T4" fmla="*/ 5 w 20"/>
                <a:gd name="T5" fmla="*/ 1 h 2"/>
                <a:gd name="T6" fmla="*/ 0 w 2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">
                  <a:moveTo>
                    <a:pt x="0" y="0"/>
                  </a:moveTo>
                  <a:lnTo>
                    <a:pt x="20" y="0"/>
                  </a:lnTo>
                  <a:lnTo>
                    <a:pt x="1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03" name="Freeform 6687"/>
            <p:cNvSpPr>
              <a:spLocks/>
            </p:cNvSpPr>
            <p:nvPr/>
          </p:nvSpPr>
          <p:spPr bwMode="auto">
            <a:xfrm>
              <a:off x="3462" y="3087"/>
              <a:ext cx="5" cy="0"/>
            </a:xfrm>
            <a:custGeom>
              <a:avLst/>
              <a:gdLst>
                <a:gd name="T0" fmla="*/ 0 w 20"/>
                <a:gd name="T1" fmla="*/ 0 h 2"/>
                <a:gd name="T2" fmla="*/ 5 w 20"/>
                <a:gd name="T3" fmla="*/ 0 h 2"/>
                <a:gd name="T4" fmla="*/ 5 w 20"/>
                <a:gd name="T5" fmla="*/ 1 h 2"/>
                <a:gd name="T6" fmla="*/ 0 w 2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">
                  <a:moveTo>
                    <a:pt x="0" y="0"/>
                  </a:moveTo>
                  <a:lnTo>
                    <a:pt x="20" y="0"/>
                  </a:lnTo>
                  <a:lnTo>
                    <a:pt x="18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04" name="Freeform 6688"/>
            <p:cNvSpPr>
              <a:spLocks/>
            </p:cNvSpPr>
            <p:nvPr/>
          </p:nvSpPr>
          <p:spPr bwMode="auto">
            <a:xfrm>
              <a:off x="3462" y="3087"/>
              <a:ext cx="5" cy="0"/>
            </a:xfrm>
            <a:custGeom>
              <a:avLst/>
              <a:gdLst>
                <a:gd name="T0" fmla="*/ 0 w 18"/>
                <a:gd name="T1" fmla="*/ 0 w 18"/>
                <a:gd name="T2" fmla="*/ 5 w 18"/>
                <a:gd name="T3" fmla="*/ 0 w 1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8">
                  <a:moveTo>
                    <a:pt x="0" y="0"/>
                  </a:moveTo>
                  <a:lnTo>
                    <a:pt x="1" y="0"/>
                  </a:lnTo>
                  <a:lnTo>
                    <a:pt x="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05" name="Freeform 6689"/>
            <p:cNvSpPr>
              <a:spLocks/>
            </p:cNvSpPr>
            <p:nvPr/>
          </p:nvSpPr>
          <p:spPr bwMode="auto">
            <a:xfrm>
              <a:off x="3462" y="3087"/>
              <a:ext cx="5" cy="0"/>
            </a:xfrm>
            <a:custGeom>
              <a:avLst/>
              <a:gdLst>
                <a:gd name="T0" fmla="*/ 0 w 18"/>
                <a:gd name="T1" fmla="*/ 0 w 18"/>
                <a:gd name="T2" fmla="*/ 5 w 18"/>
                <a:gd name="T3" fmla="*/ 0 w 1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8">
                  <a:moveTo>
                    <a:pt x="0" y="0"/>
                  </a:moveTo>
                  <a:lnTo>
                    <a:pt x="1" y="0"/>
                  </a:lnTo>
                  <a:lnTo>
                    <a:pt x="18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06" name="Rectangle 6690"/>
            <p:cNvSpPr>
              <a:spLocks noChangeArrowheads="1"/>
            </p:cNvSpPr>
            <p:nvPr/>
          </p:nvSpPr>
          <p:spPr bwMode="auto">
            <a:xfrm>
              <a:off x="3462" y="3087"/>
              <a:ext cx="5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607" name="Rectangle 6691"/>
            <p:cNvSpPr>
              <a:spLocks noChangeArrowheads="1"/>
            </p:cNvSpPr>
            <p:nvPr/>
          </p:nvSpPr>
          <p:spPr bwMode="auto">
            <a:xfrm>
              <a:off x="3462" y="3087"/>
              <a:ext cx="5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608" name="Freeform 6692"/>
            <p:cNvSpPr>
              <a:spLocks/>
            </p:cNvSpPr>
            <p:nvPr/>
          </p:nvSpPr>
          <p:spPr bwMode="auto">
            <a:xfrm>
              <a:off x="3462" y="3087"/>
              <a:ext cx="5" cy="0"/>
            </a:xfrm>
            <a:custGeom>
              <a:avLst/>
              <a:gdLst>
                <a:gd name="T0" fmla="*/ 0 w 16"/>
                <a:gd name="T1" fmla="*/ 0 h 1"/>
                <a:gd name="T2" fmla="*/ 0 w 16"/>
                <a:gd name="T3" fmla="*/ 1 h 1"/>
                <a:gd name="T4" fmla="*/ 5 w 16"/>
                <a:gd name="T5" fmla="*/ 1 h 1"/>
                <a:gd name="T6" fmla="*/ 0 w 1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">
                  <a:moveTo>
                    <a:pt x="0" y="0"/>
                  </a:moveTo>
                  <a:lnTo>
                    <a:pt x="0" y="1"/>
                  </a:lnTo>
                  <a:lnTo>
                    <a:pt x="16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09" name="Freeform 6693"/>
            <p:cNvSpPr>
              <a:spLocks/>
            </p:cNvSpPr>
            <p:nvPr/>
          </p:nvSpPr>
          <p:spPr bwMode="auto">
            <a:xfrm>
              <a:off x="3462" y="3087"/>
              <a:ext cx="5" cy="0"/>
            </a:xfrm>
            <a:custGeom>
              <a:avLst/>
              <a:gdLst>
                <a:gd name="T0" fmla="*/ 0 w 16"/>
                <a:gd name="T1" fmla="*/ 0 h 1"/>
                <a:gd name="T2" fmla="*/ 0 w 16"/>
                <a:gd name="T3" fmla="*/ 1 h 1"/>
                <a:gd name="T4" fmla="*/ 5 w 16"/>
                <a:gd name="T5" fmla="*/ 1 h 1"/>
                <a:gd name="T6" fmla="*/ 0 w 1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">
                  <a:moveTo>
                    <a:pt x="0" y="0"/>
                  </a:moveTo>
                  <a:lnTo>
                    <a:pt x="0" y="1"/>
                  </a:lnTo>
                  <a:lnTo>
                    <a:pt x="16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10" name="Freeform 6694"/>
            <p:cNvSpPr>
              <a:spLocks/>
            </p:cNvSpPr>
            <p:nvPr/>
          </p:nvSpPr>
          <p:spPr bwMode="auto">
            <a:xfrm>
              <a:off x="3462" y="3087"/>
              <a:ext cx="5" cy="0"/>
            </a:xfrm>
            <a:custGeom>
              <a:avLst/>
              <a:gdLst>
                <a:gd name="T0" fmla="*/ 0 w 17"/>
                <a:gd name="T1" fmla="*/ 0 h 1"/>
                <a:gd name="T2" fmla="*/ 5 w 17"/>
                <a:gd name="T3" fmla="*/ 0 h 1"/>
                <a:gd name="T4" fmla="*/ 5 w 17"/>
                <a:gd name="T5" fmla="*/ 1 h 1"/>
                <a:gd name="T6" fmla="*/ 0 w 1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">
                  <a:moveTo>
                    <a:pt x="0" y="0"/>
                  </a:moveTo>
                  <a:lnTo>
                    <a:pt x="17" y="0"/>
                  </a:lnTo>
                  <a:lnTo>
                    <a:pt x="16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11" name="Freeform 6695"/>
            <p:cNvSpPr>
              <a:spLocks/>
            </p:cNvSpPr>
            <p:nvPr/>
          </p:nvSpPr>
          <p:spPr bwMode="auto">
            <a:xfrm>
              <a:off x="3462" y="3087"/>
              <a:ext cx="5" cy="0"/>
            </a:xfrm>
            <a:custGeom>
              <a:avLst/>
              <a:gdLst>
                <a:gd name="T0" fmla="*/ 0 w 17"/>
                <a:gd name="T1" fmla="*/ 0 h 1"/>
                <a:gd name="T2" fmla="*/ 5 w 17"/>
                <a:gd name="T3" fmla="*/ 0 h 1"/>
                <a:gd name="T4" fmla="*/ 5 w 17"/>
                <a:gd name="T5" fmla="*/ 1 h 1"/>
                <a:gd name="T6" fmla="*/ 0 w 1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">
                  <a:moveTo>
                    <a:pt x="0" y="0"/>
                  </a:moveTo>
                  <a:lnTo>
                    <a:pt x="17" y="0"/>
                  </a:lnTo>
                  <a:lnTo>
                    <a:pt x="16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12" name="Freeform 6696"/>
            <p:cNvSpPr>
              <a:spLocks/>
            </p:cNvSpPr>
            <p:nvPr/>
          </p:nvSpPr>
          <p:spPr bwMode="auto">
            <a:xfrm>
              <a:off x="3462" y="3087"/>
              <a:ext cx="5" cy="0"/>
            </a:xfrm>
            <a:custGeom>
              <a:avLst/>
              <a:gdLst>
                <a:gd name="T0" fmla="*/ 0 w 16"/>
                <a:gd name="T1" fmla="*/ 0 w 16"/>
                <a:gd name="T2" fmla="*/ 5 w 16"/>
                <a:gd name="T3" fmla="*/ 0 w 1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6">
                  <a:moveTo>
                    <a:pt x="0" y="0"/>
                  </a:moveTo>
                  <a:lnTo>
                    <a:pt x="1" y="0"/>
                  </a:lnTo>
                  <a:lnTo>
                    <a:pt x="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13" name="Freeform 6697"/>
            <p:cNvSpPr>
              <a:spLocks/>
            </p:cNvSpPr>
            <p:nvPr/>
          </p:nvSpPr>
          <p:spPr bwMode="auto">
            <a:xfrm>
              <a:off x="3462" y="3087"/>
              <a:ext cx="5" cy="0"/>
            </a:xfrm>
            <a:custGeom>
              <a:avLst/>
              <a:gdLst>
                <a:gd name="T0" fmla="*/ 0 w 16"/>
                <a:gd name="T1" fmla="*/ 0 w 16"/>
                <a:gd name="T2" fmla="*/ 5 w 16"/>
                <a:gd name="T3" fmla="*/ 0 w 1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6">
                  <a:moveTo>
                    <a:pt x="0" y="0"/>
                  </a:moveTo>
                  <a:lnTo>
                    <a:pt x="1" y="0"/>
                  </a:lnTo>
                  <a:lnTo>
                    <a:pt x="1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14" name="Rectangle 6698"/>
            <p:cNvSpPr>
              <a:spLocks noChangeArrowheads="1"/>
            </p:cNvSpPr>
            <p:nvPr/>
          </p:nvSpPr>
          <p:spPr bwMode="auto">
            <a:xfrm>
              <a:off x="3462" y="3087"/>
              <a:ext cx="5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615" name="Rectangle 6699"/>
            <p:cNvSpPr>
              <a:spLocks noChangeArrowheads="1"/>
            </p:cNvSpPr>
            <p:nvPr/>
          </p:nvSpPr>
          <p:spPr bwMode="auto">
            <a:xfrm>
              <a:off x="3462" y="3087"/>
              <a:ext cx="5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616" name="Freeform 6700"/>
            <p:cNvSpPr>
              <a:spLocks/>
            </p:cNvSpPr>
            <p:nvPr/>
          </p:nvSpPr>
          <p:spPr bwMode="auto">
            <a:xfrm>
              <a:off x="3463" y="3087"/>
              <a:ext cx="4" cy="0"/>
            </a:xfrm>
            <a:custGeom>
              <a:avLst/>
              <a:gdLst>
                <a:gd name="T0" fmla="*/ 0 w 14"/>
                <a:gd name="T1" fmla="*/ 0 h 1"/>
                <a:gd name="T2" fmla="*/ 0 w 14"/>
                <a:gd name="T3" fmla="*/ 1 h 1"/>
                <a:gd name="T4" fmla="*/ 4 w 14"/>
                <a:gd name="T5" fmla="*/ 1 h 1"/>
                <a:gd name="T6" fmla="*/ 0 w 1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">
                  <a:moveTo>
                    <a:pt x="0" y="0"/>
                  </a:moveTo>
                  <a:lnTo>
                    <a:pt x="0" y="1"/>
                  </a:lnTo>
                  <a:lnTo>
                    <a:pt x="1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17" name="Freeform 6701"/>
            <p:cNvSpPr>
              <a:spLocks/>
            </p:cNvSpPr>
            <p:nvPr/>
          </p:nvSpPr>
          <p:spPr bwMode="auto">
            <a:xfrm>
              <a:off x="3463" y="3087"/>
              <a:ext cx="4" cy="0"/>
            </a:xfrm>
            <a:custGeom>
              <a:avLst/>
              <a:gdLst>
                <a:gd name="T0" fmla="*/ 0 w 14"/>
                <a:gd name="T1" fmla="*/ 0 h 1"/>
                <a:gd name="T2" fmla="*/ 0 w 14"/>
                <a:gd name="T3" fmla="*/ 1 h 1"/>
                <a:gd name="T4" fmla="*/ 4 w 14"/>
                <a:gd name="T5" fmla="*/ 1 h 1"/>
                <a:gd name="T6" fmla="*/ 0 w 1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">
                  <a:moveTo>
                    <a:pt x="0" y="0"/>
                  </a:moveTo>
                  <a:lnTo>
                    <a:pt x="0" y="1"/>
                  </a:lnTo>
                  <a:lnTo>
                    <a:pt x="14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18" name="Freeform 6702"/>
            <p:cNvSpPr>
              <a:spLocks/>
            </p:cNvSpPr>
            <p:nvPr/>
          </p:nvSpPr>
          <p:spPr bwMode="auto">
            <a:xfrm>
              <a:off x="3463" y="3087"/>
              <a:ext cx="4" cy="0"/>
            </a:xfrm>
            <a:custGeom>
              <a:avLst/>
              <a:gdLst>
                <a:gd name="T0" fmla="*/ 0 w 15"/>
                <a:gd name="T1" fmla="*/ 0 h 1"/>
                <a:gd name="T2" fmla="*/ 4 w 15"/>
                <a:gd name="T3" fmla="*/ 0 h 1"/>
                <a:gd name="T4" fmla="*/ 4 w 15"/>
                <a:gd name="T5" fmla="*/ 1 h 1"/>
                <a:gd name="T6" fmla="*/ 0 w 1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lnTo>
                    <a:pt x="15" y="0"/>
                  </a:lnTo>
                  <a:lnTo>
                    <a:pt x="1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19" name="Freeform 6703"/>
            <p:cNvSpPr>
              <a:spLocks/>
            </p:cNvSpPr>
            <p:nvPr/>
          </p:nvSpPr>
          <p:spPr bwMode="auto">
            <a:xfrm>
              <a:off x="3463" y="3087"/>
              <a:ext cx="4" cy="0"/>
            </a:xfrm>
            <a:custGeom>
              <a:avLst/>
              <a:gdLst>
                <a:gd name="T0" fmla="*/ 0 w 15"/>
                <a:gd name="T1" fmla="*/ 0 h 1"/>
                <a:gd name="T2" fmla="*/ 4 w 15"/>
                <a:gd name="T3" fmla="*/ 0 h 1"/>
                <a:gd name="T4" fmla="*/ 4 w 15"/>
                <a:gd name="T5" fmla="*/ 1 h 1"/>
                <a:gd name="T6" fmla="*/ 0 w 1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lnTo>
                    <a:pt x="15" y="0"/>
                  </a:lnTo>
                  <a:lnTo>
                    <a:pt x="14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20" name="Freeform 6704"/>
            <p:cNvSpPr>
              <a:spLocks/>
            </p:cNvSpPr>
            <p:nvPr/>
          </p:nvSpPr>
          <p:spPr bwMode="auto">
            <a:xfrm>
              <a:off x="3463" y="3087"/>
              <a:ext cx="2" cy="0"/>
            </a:xfrm>
            <a:custGeom>
              <a:avLst/>
              <a:gdLst>
                <a:gd name="T0" fmla="*/ 0 w 13"/>
                <a:gd name="T1" fmla="*/ 0 w 13"/>
                <a:gd name="T2" fmla="*/ 2 w 13"/>
                <a:gd name="T3" fmla="*/ 0 w 13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3">
                  <a:moveTo>
                    <a:pt x="0" y="0"/>
                  </a:moveTo>
                  <a:lnTo>
                    <a:pt x="1" y="0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21" name="Freeform 6705"/>
            <p:cNvSpPr>
              <a:spLocks/>
            </p:cNvSpPr>
            <p:nvPr/>
          </p:nvSpPr>
          <p:spPr bwMode="auto">
            <a:xfrm>
              <a:off x="3463" y="3087"/>
              <a:ext cx="2" cy="0"/>
            </a:xfrm>
            <a:custGeom>
              <a:avLst/>
              <a:gdLst>
                <a:gd name="T0" fmla="*/ 0 w 13"/>
                <a:gd name="T1" fmla="*/ 0 w 13"/>
                <a:gd name="T2" fmla="*/ 2 w 13"/>
                <a:gd name="T3" fmla="*/ 0 w 13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3">
                  <a:moveTo>
                    <a:pt x="0" y="0"/>
                  </a:moveTo>
                  <a:lnTo>
                    <a:pt x="1" y="0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22" name="Freeform 6706"/>
            <p:cNvSpPr>
              <a:spLocks/>
            </p:cNvSpPr>
            <p:nvPr/>
          </p:nvSpPr>
          <p:spPr bwMode="auto">
            <a:xfrm>
              <a:off x="3463" y="3087"/>
              <a:ext cx="4" cy="0"/>
            </a:xfrm>
            <a:custGeom>
              <a:avLst/>
              <a:gdLst>
                <a:gd name="T0" fmla="*/ 0 w 14"/>
                <a:gd name="T1" fmla="*/ 4 w 14"/>
                <a:gd name="T2" fmla="*/ 4 w 14"/>
                <a:gd name="T3" fmla="*/ 0 w 14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4">
                  <a:moveTo>
                    <a:pt x="0" y="0"/>
                  </a:moveTo>
                  <a:lnTo>
                    <a:pt x="14" y="0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23" name="Freeform 6707"/>
            <p:cNvSpPr>
              <a:spLocks/>
            </p:cNvSpPr>
            <p:nvPr/>
          </p:nvSpPr>
          <p:spPr bwMode="auto">
            <a:xfrm>
              <a:off x="3463" y="3087"/>
              <a:ext cx="4" cy="0"/>
            </a:xfrm>
            <a:custGeom>
              <a:avLst/>
              <a:gdLst>
                <a:gd name="T0" fmla="*/ 0 w 14"/>
                <a:gd name="T1" fmla="*/ 4 w 14"/>
                <a:gd name="T2" fmla="*/ 4 w 14"/>
                <a:gd name="T3" fmla="*/ 0 w 14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4">
                  <a:moveTo>
                    <a:pt x="0" y="0"/>
                  </a:moveTo>
                  <a:lnTo>
                    <a:pt x="14" y="0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24" name="Freeform 6708"/>
            <p:cNvSpPr>
              <a:spLocks/>
            </p:cNvSpPr>
            <p:nvPr/>
          </p:nvSpPr>
          <p:spPr bwMode="auto">
            <a:xfrm>
              <a:off x="3463" y="3087"/>
              <a:ext cx="2" cy="2"/>
            </a:xfrm>
            <a:custGeom>
              <a:avLst/>
              <a:gdLst>
                <a:gd name="T0" fmla="*/ 0 w 11"/>
                <a:gd name="T1" fmla="*/ 0 h 1"/>
                <a:gd name="T2" fmla="*/ 0 w 11"/>
                <a:gd name="T3" fmla="*/ 2 h 1"/>
                <a:gd name="T4" fmla="*/ 2 w 11"/>
                <a:gd name="T5" fmla="*/ 2 h 1"/>
                <a:gd name="T6" fmla="*/ 0 w 1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lnTo>
                    <a:pt x="0" y="1"/>
                  </a:lnTo>
                  <a:lnTo>
                    <a:pt x="1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25" name="Freeform 6709"/>
            <p:cNvSpPr>
              <a:spLocks/>
            </p:cNvSpPr>
            <p:nvPr/>
          </p:nvSpPr>
          <p:spPr bwMode="auto">
            <a:xfrm>
              <a:off x="3463" y="3087"/>
              <a:ext cx="2" cy="2"/>
            </a:xfrm>
            <a:custGeom>
              <a:avLst/>
              <a:gdLst>
                <a:gd name="T0" fmla="*/ 0 w 11"/>
                <a:gd name="T1" fmla="*/ 0 h 1"/>
                <a:gd name="T2" fmla="*/ 0 w 11"/>
                <a:gd name="T3" fmla="*/ 2 h 1"/>
                <a:gd name="T4" fmla="*/ 2 w 11"/>
                <a:gd name="T5" fmla="*/ 2 h 1"/>
                <a:gd name="T6" fmla="*/ 0 w 1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lnTo>
                    <a:pt x="0" y="1"/>
                  </a:lnTo>
                  <a:lnTo>
                    <a:pt x="1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26" name="Freeform 6710"/>
            <p:cNvSpPr>
              <a:spLocks/>
            </p:cNvSpPr>
            <p:nvPr/>
          </p:nvSpPr>
          <p:spPr bwMode="auto">
            <a:xfrm>
              <a:off x="3463" y="3087"/>
              <a:ext cx="2" cy="2"/>
            </a:xfrm>
            <a:custGeom>
              <a:avLst/>
              <a:gdLst>
                <a:gd name="T0" fmla="*/ 0 w 12"/>
                <a:gd name="T1" fmla="*/ 0 h 1"/>
                <a:gd name="T2" fmla="*/ 2 w 12"/>
                <a:gd name="T3" fmla="*/ 0 h 1"/>
                <a:gd name="T4" fmla="*/ 2 w 12"/>
                <a:gd name="T5" fmla="*/ 2 h 1"/>
                <a:gd name="T6" fmla="*/ 0 w 1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lnTo>
                    <a:pt x="12" y="0"/>
                  </a:lnTo>
                  <a:lnTo>
                    <a:pt x="1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27" name="Freeform 6711"/>
            <p:cNvSpPr>
              <a:spLocks/>
            </p:cNvSpPr>
            <p:nvPr/>
          </p:nvSpPr>
          <p:spPr bwMode="auto">
            <a:xfrm>
              <a:off x="3463" y="3087"/>
              <a:ext cx="2" cy="2"/>
            </a:xfrm>
            <a:custGeom>
              <a:avLst/>
              <a:gdLst>
                <a:gd name="T0" fmla="*/ 0 w 12"/>
                <a:gd name="T1" fmla="*/ 0 h 1"/>
                <a:gd name="T2" fmla="*/ 2 w 12"/>
                <a:gd name="T3" fmla="*/ 0 h 1"/>
                <a:gd name="T4" fmla="*/ 2 w 12"/>
                <a:gd name="T5" fmla="*/ 2 h 1"/>
                <a:gd name="T6" fmla="*/ 0 w 1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lnTo>
                    <a:pt x="12" y="0"/>
                  </a:lnTo>
                  <a:lnTo>
                    <a:pt x="1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28" name="Freeform 6712"/>
            <p:cNvSpPr>
              <a:spLocks/>
            </p:cNvSpPr>
            <p:nvPr/>
          </p:nvSpPr>
          <p:spPr bwMode="auto">
            <a:xfrm>
              <a:off x="3463" y="3089"/>
              <a:ext cx="2" cy="0"/>
            </a:xfrm>
            <a:custGeom>
              <a:avLst/>
              <a:gdLst>
                <a:gd name="T0" fmla="*/ 0 w 11"/>
                <a:gd name="T1" fmla="*/ 0 w 11"/>
                <a:gd name="T2" fmla="*/ 2 w 11"/>
                <a:gd name="T3" fmla="*/ 0 w 1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1">
                  <a:moveTo>
                    <a:pt x="0" y="0"/>
                  </a:moveTo>
                  <a:lnTo>
                    <a:pt x="1" y="0"/>
                  </a:lnTo>
                  <a:lnTo>
                    <a:pt x="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29" name="Freeform 6713"/>
            <p:cNvSpPr>
              <a:spLocks/>
            </p:cNvSpPr>
            <p:nvPr/>
          </p:nvSpPr>
          <p:spPr bwMode="auto">
            <a:xfrm>
              <a:off x="3463" y="3089"/>
              <a:ext cx="2" cy="0"/>
            </a:xfrm>
            <a:custGeom>
              <a:avLst/>
              <a:gdLst>
                <a:gd name="T0" fmla="*/ 0 w 11"/>
                <a:gd name="T1" fmla="*/ 0 w 11"/>
                <a:gd name="T2" fmla="*/ 2 w 11"/>
                <a:gd name="T3" fmla="*/ 0 w 1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1">
                  <a:moveTo>
                    <a:pt x="0" y="0"/>
                  </a:moveTo>
                  <a:lnTo>
                    <a:pt x="1" y="0"/>
                  </a:lnTo>
                  <a:lnTo>
                    <a:pt x="11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30" name="Rectangle 6714"/>
            <p:cNvSpPr>
              <a:spLocks noChangeArrowheads="1"/>
            </p:cNvSpPr>
            <p:nvPr/>
          </p:nvSpPr>
          <p:spPr bwMode="auto">
            <a:xfrm>
              <a:off x="3463" y="3089"/>
              <a:ext cx="2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631" name="Rectangle 6715"/>
            <p:cNvSpPr>
              <a:spLocks noChangeArrowheads="1"/>
            </p:cNvSpPr>
            <p:nvPr/>
          </p:nvSpPr>
          <p:spPr bwMode="auto">
            <a:xfrm>
              <a:off x="3463" y="3089"/>
              <a:ext cx="2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632" name="Freeform 6716"/>
            <p:cNvSpPr>
              <a:spLocks/>
            </p:cNvSpPr>
            <p:nvPr/>
          </p:nvSpPr>
          <p:spPr bwMode="auto">
            <a:xfrm>
              <a:off x="3463" y="3089"/>
              <a:ext cx="2" cy="0"/>
            </a:xfrm>
            <a:custGeom>
              <a:avLst/>
              <a:gdLst>
                <a:gd name="T0" fmla="*/ 0 w 9"/>
                <a:gd name="T1" fmla="*/ 0 w 9"/>
                <a:gd name="T2" fmla="*/ 2 w 9"/>
                <a:gd name="T3" fmla="*/ 0 w 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9">
                  <a:moveTo>
                    <a:pt x="0" y="0"/>
                  </a:moveTo>
                  <a:lnTo>
                    <a:pt x="0" y="0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33" name="Freeform 6717"/>
            <p:cNvSpPr>
              <a:spLocks/>
            </p:cNvSpPr>
            <p:nvPr/>
          </p:nvSpPr>
          <p:spPr bwMode="auto">
            <a:xfrm>
              <a:off x="3463" y="3089"/>
              <a:ext cx="2" cy="0"/>
            </a:xfrm>
            <a:custGeom>
              <a:avLst/>
              <a:gdLst>
                <a:gd name="T0" fmla="*/ 0 w 9"/>
                <a:gd name="T1" fmla="*/ 0 w 9"/>
                <a:gd name="T2" fmla="*/ 2 w 9"/>
                <a:gd name="T3" fmla="*/ 0 w 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9">
                  <a:moveTo>
                    <a:pt x="0" y="0"/>
                  </a:moveTo>
                  <a:lnTo>
                    <a:pt x="0" y="0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34" name="Freeform 6718"/>
            <p:cNvSpPr>
              <a:spLocks/>
            </p:cNvSpPr>
            <p:nvPr/>
          </p:nvSpPr>
          <p:spPr bwMode="auto">
            <a:xfrm>
              <a:off x="3463" y="3089"/>
              <a:ext cx="2" cy="0"/>
            </a:xfrm>
            <a:custGeom>
              <a:avLst/>
              <a:gdLst>
                <a:gd name="T0" fmla="*/ 0 w 10"/>
                <a:gd name="T1" fmla="*/ 2 w 10"/>
                <a:gd name="T2" fmla="*/ 2 w 10"/>
                <a:gd name="T3" fmla="*/ 0 w 1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0">
                  <a:moveTo>
                    <a:pt x="0" y="0"/>
                  </a:moveTo>
                  <a:lnTo>
                    <a:pt x="10" y="0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35" name="Freeform 6719"/>
            <p:cNvSpPr>
              <a:spLocks/>
            </p:cNvSpPr>
            <p:nvPr/>
          </p:nvSpPr>
          <p:spPr bwMode="auto">
            <a:xfrm>
              <a:off x="3463" y="3089"/>
              <a:ext cx="2" cy="0"/>
            </a:xfrm>
            <a:custGeom>
              <a:avLst/>
              <a:gdLst>
                <a:gd name="T0" fmla="*/ 0 w 10"/>
                <a:gd name="T1" fmla="*/ 2 w 10"/>
                <a:gd name="T2" fmla="*/ 2 w 10"/>
                <a:gd name="T3" fmla="*/ 0 w 1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0">
                  <a:moveTo>
                    <a:pt x="0" y="0"/>
                  </a:moveTo>
                  <a:lnTo>
                    <a:pt x="10" y="0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36" name="Freeform 6720"/>
            <p:cNvSpPr>
              <a:spLocks/>
            </p:cNvSpPr>
            <p:nvPr/>
          </p:nvSpPr>
          <p:spPr bwMode="auto">
            <a:xfrm>
              <a:off x="3463" y="3089"/>
              <a:ext cx="2" cy="0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1 h 1"/>
                <a:gd name="T4" fmla="*/ 2 w 8"/>
                <a:gd name="T5" fmla="*/ 1 h 1"/>
                <a:gd name="T6" fmla="*/ 0 w 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1" y="1"/>
                  </a:lnTo>
                  <a:lnTo>
                    <a:pt x="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37" name="Freeform 6721"/>
            <p:cNvSpPr>
              <a:spLocks/>
            </p:cNvSpPr>
            <p:nvPr/>
          </p:nvSpPr>
          <p:spPr bwMode="auto">
            <a:xfrm>
              <a:off x="3463" y="3089"/>
              <a:ext cx="2" cy="0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1 h 1"/>
                <a:gd name="T4" fmla="*/ 2 w 8"/>
                <a:gd name="T5" fmla="*/ 1 h 1"/>
                <a:gd name="T6" fmla="*/ 0 w 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1" y="1"/>
                  </a:lnTo>
                  <a:lnTo>
                    <a:pt x="8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38" name="Freeform 6722"/>
            <p:cNvSpPr>
              <a:spLocks/>
            </p:cNvSpPr>
            <p:nvPr/>
          </p:nvSpPr>
          <p:spPr bwMode="auto">
            <a:xfrm>
              <a:off x="3463" y="3089"/>
              <a:ext cx="2" cy="0"/>
            </a:xfrm>
            <a:custGeom>
              <a:avLst/>
              <a:gdLst>
                <a:gd name="T0" fmla="*/ 0 w 9"/>
                <a:gd name="T1" fmla="*/ 0 h 1"/>
                <a:gd name="T2" fmla="*/ 2 w 9"/>
                <a:gd name="T3" fmla="*/ 0 h 1"/>
                <a:gd name="T4" fmla="*/ 2 w 9"/>
                <a:gd name="T5" fmla="*/ 1 h 1"/>
                <a:gd name="T6" fmla="*/ 0 w 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lnTo>
                    <a:pt x="9" y="0"/>
                  </a:lnTo>
                  <a:lnTo>
                    <a:pt x="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39" name="Freeform 6723"/>
            <p:cNvSpPr>
              <a:spLocks/>
            </p:cNvSpPr>
            <p:nvPr/>
          </p:nvSpPr>
          <p:spPr bwMode="auto">
            <a:xfrm>
              <a:off x="3463" y="3089"/>
              <a:ext cx="2" cy="0"/>
            </a:xfrm>
            <a:custGeom>
              <a:avLst/>
              <a:gdLst>
                <a:gd name="T0" fmla="*/ 0 w 9"/>
                <a:gd name="T1" fmla="*/ 0 h 1"/>
                <a:gd name="T2" fmla="*/ 2 w 9"/>
                <a:gd name="T3" fmla="*/ 0 h 1"/>
                <a:gd name="T4" fmla="*/ 2 w 9"/>
                <a:gd name="T5" fmla="*/ 1 h 1"/>
                <a:gd name="T6" fmla="*/ 0 w 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lnTo>
                    <a:pt x="9" y="0"/>
                  </a:lnTo>
                  <a:lnTo>
                    <a:pt x="8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40" name="Freeform 6724"/>
            <p:cNvSpPr>
              <a:spLocks/>
            </p:cNvSpPr>
            <p:nvPr/>
          </p:nvSpPr>
          <p:spPr bwMode="auto">
            <a:xfrm>
              <a:off x="3463" y="3089"/>
              <a:ext cx="2" cy="0"/>
            </a:xfrm>
            <a:custGeom>
              <a:avLst/>
              <a:gdLst>
                <a:gd name="T0" fmla="*/ 0 w 7"/>
                <a:gd name="T1" fmla="*/ 0 w 7"/>
                <a:gd name="T2" fmla="*/ 2 w 7"/>
                <a:gd name="T3" fmla="*/ 0 w 7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7">
                  <a:moveTo>
                    <a:pt x="0" y="0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41" name="Freeform 6725"/>
            <p:cNvSpPr>
              <a:spLocks/>
            </p:cNvSpPr>
            <p:nvPr/>
          </p:nvSpPr>
          <p:spPr bwMode="auto">
            <a:xfrm>
              <a:off x="3463" y="3089"/>
              <a:ext cx="2" cy="0"/>
            </a:xfrm>
            <a:custGeom>
              <a:avLst/>
              <a:gdLst>
                <a:gd name="T0" fmla="*/ 0 w 7"/>
                <a:gd name="T1" fmla="*/ 0 w 7"/>
                <a:gd name="T2" fmla="*/ 2 w 7"/>
                <a:gd name="T3" fmla="*/ 0 w 7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7">
                  <a:moveTo>
                    <a:pt x="0" y="0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42" name="Rectangle 6726"/>
            <p:cNvSpPr>
              <a:spLocks noChangeArrowheads="1"/>
            </p:cNvSpPr>
            <p:nvPr/>
          </p:nvSpPr>
          <p:spPr bwMode="auto">
            <a:xfrm>
              <a:off x="3463" y="3089"/>
              <a:ext cx="2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643" name="Rectangle 6727"/>
            <p:cNvSpPr>
              <a:spLocks noChangeArrowheads="1"/>
            </p:cNvSpPr>
            <p:nvPr/>
          </p:nvSpPr>
          <p:spPr bwMode="auto">
            <a:xfrm>
              <a:off x="3463" y="3089"/>
              <a:ext cx="2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644" name="Freeform 6728"/>
            <p:cNvSpPr>
              <a:spLocks/>
            </p:cNvSpPr>
            <p:nvPr/>
          </p:nvSpPr>
          <p:spPr bwMode="auto">
            <a:xfrm>
              <a:off x="3463" y="3089"/>
              <a:ext cx="2" cy="0"/>
            </a:xfrm>
            <a:custGeom>
              <a:avLst/>
              <a:gdLst>
                <a:gd name="T0" fmla="*/ 0 w 6"/>
                <a:gd name="T1" fmla="*/ 0 w 6"/>
                <a:gd name="T2" fmla="*/ 2 w 6"/>
                <a:gd name="T3" fmla="*/ 0 w 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6">
                  <a:moveTo>
                    <a:pt x="0" y="0"/>
                  </a:moveTo>
                  <a:lnTo>
                    <a:pt x="1" y="0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45" name="Freeform 6729"/>
            <p:cNvSpPr>
              <a:spLocks/>
            </p:cNvSpPr>
            <p:nvPr/>
          </p:nvSpPr>
          <p:spPr bwMode="auto">
            <a:xfrm>
              <a:off x="3463" y="3089"/>
              <a:ext cx="2" cy="0"/>
            </a:xfrm>
            <a:custGeom>
              <a:avLst/>
              <a:gdLst>
                <a:gd name="T0" fmla="*/ 0 w 6"/>
                <a:gd name="T1" fmla="*/ 0 w 6"/>
                <a:gd name="T2" fmla="*/ 2 w 6"/>
                <a:gd name="T3" fmla="*/ 0 w 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6">
                  <a:moveTo>
                    <a:pt x="0" y="0"/>
                  </a:moveTo>
                  <a:lnTo>
                    <a:pt x="1" y="0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46" name="Freeform 6730"/>
            <p:cNvSpPr>
              <a:spLocks/>
            </p:cNvSpPr>
            <p:nvPr/>
          </p:nvSpPr>
          <p:spPr bwMode="auto">
            <a:xfrm>
              <a:off x="3463" y="3089"/>
              <a:ext cx="2" cy="0"/>
            </a:xfrm>
            <a:custGeom>
              <a:avLst/>
              <a:gdLst>
                <a:gd name="T0" fmla="*/ 0 w 7"/>
                <a:gd name="T1" fmla="*/ 2 w 7"/>
                <a:gd name="T2" fmla="*/ 2 w 7"/>
                <a:gd name="T3" fmla="*/ 0 w 7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7">
                  <a:moveTo>
                    <a:pt x="0" y="0"/>
                  </a:moveTo>
                  <a:lnTo>
                    <a:pt x="7" y="0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47" name="Freeform 6731"/>
            <p:cNvSpPr>
              <a:spLocks/>
            </p:cNvSpPr>
            <p:nvPr/>
          </p:nvSpPr>
          <p:spPr bwMode="auto">
            <a:xfrm>
              <a:off x="3463" y="3089"/>
              <a:ext cx="2" cy="0"/>
            </a:xfrm>
            <a:custGeom>
              <a:avLst/>
              <a:gdLst>
                <a:gd name="T0" fmla="*/ 0 w 7"/>
                <a:gd name="T1" fmla="*/ 2 w 7"/>
                <a:gd name="T2" fmla="*/ 2 w 7"/>
                <a:gd name="T3" fmla="*/ 0 w 7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7">
                  <a:moveTo>
                    <a:pt x="0" y="0"/>
                  </a:moveTo>
                  <a:lnTo>
                    <a:pt x="7" y="0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48" name="Freeform 6732"/>
            <p:cNvSpPr>
              <a:spLocks/>
            </p:cNvSpPr>
            <p:nvPr/>
          </p:nvSpPr>
          <p:spPr bwMode="auto">
            <a:xfrm>
              <a:off x="3463" y="3089"/>
              <a:ext cx="2" cy="0"/>
            </a:xfrm>
            <a:custGeom>
              <a:avLst/>
              <a:gdLst>
                <a:gd name="T0" fmla="*/ 0 w 5"/>
                <a:gd name="T1" fmla="*/ 0 w 5"/>
                <a:gd name="T2" fmla="*/ 2 w 5"/>
                <a:gd name="T3" fmla="*/ 0 w 5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5">
                  <a:moveTo>
                    <a:pt x="0" y="0"/>
                  </a:moveTo>
                  <a:lnTo>
                    <a:pt x="0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49" name="Freeform 6733"/>
            <p:cNvSpPr>
              <a:spLocks/>
            </p:cNvSpPr>
            <p:nvPr/>
          </p:nvSpPr>
          <p:spPr bwMode="auto">
            <a:xfrm>
              <a:off x="3463" y="3089"/>
              <a:ext cx="2" cy="0"/>
            </a:xfrm>
            <a:custGeom>
              <a:avLst/>
              <a:gdLst>
                <a:gd name="T0" fmla="*/ 0 w 5"/>
                <a:gd name="T1" fmla="*/ 0 w 5"/>
                <a:gd name="T2" fmla="*/ 2 w 5"/>
                <a:gd name="T3" fmla="*/ 0 w 5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5">
                  <a:moveTo>
                    <a:pt x="0" y="0"/>
                  </a:moveTo>
                  <a:lnTo>
                    <a:pt x="0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50" name="Rectangle 6734"/>
            <p:cNvSpPr>
              <a:spLocks noChangeArrowheads="1"/>
            </p:cNvSpPr>
            <p:nvPr/>
          </p:nvSpPr>
          <p:spPr bwMode="auto">
            <a:xfrm>
              <a:off x="3463" y="3089"/>
              <a:ext cx="2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651" name="Rectangle 6735"/>
            <p:cNvSpPr>
              <a:spLocks noChangeArrowheads="1"/>
            </p:cNvSpPr>
            <p:nvPr/>
          </p:nvSpPr>
          <p:spPr bwMode="auto">
            <a:xfrm>
              <a:off x="3463" y="3089"/>
              <a:ext cx="2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652" name="Freeform 6736"/>
            <p:cNvSpPr>
              <a:spLocks/>
            </p:cNvSpPr>
            <p:nvPr/>
          </p:nvSpPr>
          <p:spPr bwMode="auto">
            <a:xfrm>
              <a:off x="3463" y="3089"/>
              <a:ext cx="2" cy="0"/>
            </a:xfrm>
            <a:custGeom>
              <a:avLst/>
              <a:gdLst>
                <a:gd name="T0" fmla="*/ 0 w 4"/>
                <a:gd name="T1" fmla="*/ 0 h 1"/>
                <a:gd name="T2" fmla="*/ 1 w 4"/>
                <a:gd name="T3" fmla="*/ 1 h 1"/>
                <a:gd name="T4" fmla="*/ 2 w 4"/>
                <a:gd name="T5" fmla="*/ 1 h 1"/>
                <a:gd name="T6" fmla="*/ 0 w 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lnTo>
                    <a:pt x="1" y="1"/>
                  </a:lnTo>
                  <a:lnTo>
                    <a:pt x="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53" name="Freeform 6737"/>
            <p:cNvSpPr>
              <a:spLocks/>
            </p:cNvSpPr>
            <p:nvPr/>
          </p:nvSpPr>
          <p:spPr bwMode="auto">
            <a:xfrm>
              <a:off x="3463" y="3089"/>
              <a:ext cx="2" cy="0"/>
            </a:xfrm>
            <a:custGeom>
              <a:avLst/>
              <a:gdLst>
                <a:gd name="T0" fmla="*/ 0 w 4"/>
                <a:gd name="T1" fmla="*/ 0 h 1"/>
                <a:gd name="T2" fmla="*/ 1 w 4"/>
                <a:gd name="T3" fmla="*/ 1 h 1"/>
                <a:gd name="T4" fmla="*/ 2 w 4"/>
                <a:gd name="T5" fmla="*/ 1 h 1"/>
                <a:gd name="T6" fmla="*/ 0 w 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lnTo>
                    <a:pt x="1" y="1"/>
                  </a:lnTo>
                  <a:lnTo>
                    <a:pt x="4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54" name="Freeform 6738"/>
            <p:cNvSpPr>
              <a:spLocks/>
            </p:cNvSpPr>
            <p:nvPr/>
          </p:nvSpPr>
          <p:spPr bwMode="auto">
            <a:xfrm>
              <a:off x="3463" y="3089"/>
              <a:ext cx="2" cy="0"/>
            </a:xfrm>
            <a:custGeom>
              <a:avLst/>
              <a:gdLst>
                <a:gd name="T0" fmla="*/ 0 w 5"/>
                <a:gd name="T1" fmla="*/ 0 h 1"/>
                <a:gd name="T2" fmla="*/ 2 w 5"/>
                <a:gd name="T3" fmla="*/ 0 h 1"/>
                <a:gd name="T4" fmla="*/ 2 w 5"/>
                <a:gd name="T5" fmla="*/ 1 h 1"/>
                <a:gd name="T6" fmla="*/ 0 w 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lnTo>
                    <a:pt x="5" y="0"/>
                  </a:lnTo>
                  <a:lnTo>
                    <a:pt x="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55" name="Freeform 6739"/>
            <p:cNvSpPr>
              <a:spLocks/>
            </p:cNvSpPr>
            <p:nvPr/>
          </p:nvSpPr>
          <p:spPr bwMode="auto">
            <a:xfrm>
              <a:off x="3463" y="3089"/>
              <a:ext cx="2" cy="0"/>
            </a:xfrm>
            <a:custGeom>
              <a:avLst/>
              <a:gdLst>
                <a:gd name="T0" fmla="*/ 0 w 5"/>
                <a:gd name="T1" fmla="*/ 0 h 1"/>
                <a:gd name="T2" fmla="*/ 2 w 5"/>
                <a:gd name="T3" fmla="*/ 0 h 1"/>
                <a:gd name="T4" fmla="*/ 2 w 5"/>
                <a:gd name="T5" fmla="*/ 1 h 1"/>
                <a:gd name="T6" fmla="*/ 0 w 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lnTo>
                    <a:pt x="5" y="0"/>
                  </a:lnTo>
                  <a:lnTo>
                    <a:pt x="4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56" name="Freeform 6740"/>
            <p:cNvSpPr>
              <a:spLocks/>
            </p:cNvSpPr>
            <p:nvPr/>
          </p:nvSpPr>
          <p:spPr bwMode="auto">
            <a:xfrm>
              <a:off x="3463" y="3089"/>
              <a:ext cx="2" cy="0"/>
            </a:xfrm>
            <a:custGeom>
              <a:avLst/>
              <a:gdLst>
                <a:gd name="T0" fmla="*/ 0 w 3"/>
                <a:gd name="T1" fmla="*/ 2 w 3"/>
                <a:gd name="T2" fmla="*/ 1 w 3"/>
                <a:gd name="T3" fmla="*/ 0 w 3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57" name="Freeform 6741"/>
            <p:cNvSpPr>
              <a:spLocks/>
            </p:cNvSpPr>
            <p:nvPr/>
          </p:nvSpPr>
          <p:spPr bwMode="auto">
            <a:xfrm>
              <a:off x="3463" y="3089"/>
              <a:ext cx="2" cy="0"/>
            </a:xfrm>
            <a:custGeom>
              <a:avLst/>
              <a:gdLst>
                <a:gd name="T0" fmla="*/ 0 w 3"/>
                <a:gd name="T1" fmla="*/ 2 w 3"/>
                <a:gd name="T2" fmla="*/ 1 w 3"/>
                <a:gd name="T3" fmla="*/ 0 w 3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58" name="Rectangle 6742"/>
            <p:cNvSpPr>
              <a:spLocks noChangeArrowheads="1"/>
            </p:cNvSpPr>
            <p:nvPr/>
          </p:nvSpPr>
          <p:spPr bwMode="auto">
            <a:xfrm>
              <a:off x="3564" y="3010"/>
              <a:ext cx="97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659" name="Rectangle 6743"/>
            <p:cNvSpPr>
              <a:spLocks noChangeArrowheads="1"/>
            </p:cNvSpPr>
            <p:nvPr/>
          </p:nvSpPr>
          <p:spPr bwMode="auto">
            <a:xfrm>
              <a:off x="3564" y="3010"/>
              <a:ext cx="97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660" name="Freeform 6744"/>
            <p:cNvSpPr>
              <a:spLocks/>
            </p:cNvSpPr>
            <p:nvPr/>
          </p:nvSpPr>
          <p:spPr bwMode="auto">
            <a:xfrm>
              <a:off x="3564" y="3010"/>
              <a:ext cx="95" cy="0"/>
            </a:xfrm>
            <a:custGeom>
              <a:avLst/>
              <a:gdLst>
                <a:gd name="T0" fmla="*/ 0 w 362"/>
                <a:gd name="T1" fmla="*/ 0 h 4"/>
                <a:gd name="T2" fmla="*/ 2 w 362"/>
                <a:gd name="T3" fmla="*/ 1 h 4"/>
                <a:gd name="T4" fmla="*/ 95 w 362"/>
                <a:gd name="T5" fmla="*/ 1 h 4"/>
                <a:gd name="T6" fmla="*/ 0 w 36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2" h="4">
                  <a:moveTo>
                    <a:pt x="0" y="0"/>
                  </a:moveTo>
                  <a:lnTo>
                    <a:pt x="9" y="4"/>
                  </a:lnTo>
                  <a:lnTo>
                    <a:pt x="36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61" name="Freeform 6745"/>
            <p:cNvSpPr>
              <a:spLocks/>
            </p:cNvSpPr>
            <p:nvPr/>
          </p:nvSpPr>
          <p:spPr bwMode="auto">
            <a:xfrm>
              <a:off x="3564" y="3010"/>
              <a:ext cx="95" cy="0"/>
            </a:xfrm>
            <a:custGeom>
              <a:avLst/>
              <a:gdLst>
                <a:gd name="T0" fmla="*/ 0 w 362"/>
                <a:gd name="T1" fmla="*/ 0 h 4"/>
                <a:gd name="T2" fmla="*/ 2 w 362"/>
                <a:gd name="T3" fmla="*/ 1 h 4"/>
                <a:gd name="T4" fmla="*/ 95 w 362"/>
                <a:gd name="T5" fmla="*/ 1 h 4"/>
                <a:gd name="T6" fmla="*/ 0 w 36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2" h="4">
                  <a:moveTo>
                    <a:pt x="0" y="0"/>
                  </a:moveTo>
                  <a:lnTo>
                    <a:pt x="9" y="4"/>
                  </a:lnTo>
                  <a:lnTo>
                    <a:pt x="362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62" name="Freeform 6746"/>
            <p:cNvSpPr>
              <a:spLocks/>
            </p:cNvSpPr>
            <p:nvPr/>
          </p:nvSpPr>
          <p:spPr bwMode="auto">
            <a:xfrm>
              <a:off x="3564" y="3010"/>
              <a:ext cx="97" cy="0"/>
            </a:xfrm>
            <a:custGeom>
              <a:avLst/>
              <a:gdLst>
                <a:gd name="T0" fmla="*/ 0 w 373"/>
                <a:gd name="T1" fmla="*/ 0 h 4"/>
                <a:gd name="T2" fmla="*/ 97 w 373"/>
                <a:gd name="T3" fmla="*/ 0 h 4"/>
                <a:gd name="T4" fmla="*/ 94 w 373"/>
                <a:gd name="T5" fmla="*/ 1 h 4"/>
                <a:gd name="T6" fmla="*/ 0 w 37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3" h="4">
                  <a:moveTo>
                    <a:pt x="0" y="0"/>
                  </a:moveTo>
                  <a:lnTo>
                    <a:pt x="373" y="0"/>
                  </a:lnTo>
                  <a:lnTo>
                    <a:pt x="36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63" name="Freeform 6747"/>
            <p:cNvSpPr>
              <a:spLocks/>
            </p:cNvSpPr>
            <p:nvPr/>
          </p:nvSpPr>
          <p:spPr bwMode="auto">
            <a:xfrm>
              <a:off x="3564" y="3010"/>
              <a:ext cx="97" cy="0"/>
            </a:xfrm>
            <a:custGeom>
              <a:avLst/>
              <a:gdLst>
                <a:gd name="T0" fmla="*/ 0 w 373"/>
                <a:gd name="T1" fmla="*/ 0 h 4"/>
                <a:gd name="T2" fmla="*/ 97 w 373"/>
                <a:gd name="T3" fmla="*/ 0 h 4"/>
                <a:gd name="T4" fmla="*/ 94 w 373"/>
                <a:gd name="T5" fmla="*/ 1 h 4"/>
                <a:gd name="T6" fmla="*/ 0 w 37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3" h="4">
                  <a:moveTo>
                    <a:pt x="0" y="0"/>
                  </a:moveTo>
                  <a:lnTo>
                    <a:pt x="373" y="0"/>
                  </a:lnTo>
                  <a:lnTo>
                    <a:pt x="362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64" name="Freeform 6748"/>
            <p:cNvSpPr>
              <a:spLocks/>
            </p:cNvSpPr>
            <p:nvPr/>
          </p:nvSpPr>
          <p:spPr bwMode="auto">
            <a:xfrm>
              <a:off x="3566" y="3010"/>
              <a:ext cx="91" cy="0"/>
            </a:xfrm>
            <a:custGeom>
              <a:avLst/>
              <a:gdLst>
                <a:gd name="T0" fmla="*/ 0 w 349"/>
                <a:gd name="T1" fmla="*/ 0 h 2"/>
                <a:gd name="T2" fmla="*/ 1 w 349"/>
                <a:gd name="T3" fmla="*/ 1 h 2"/>
                <a:gd name="T4" fmla="*/ 91 w 349"/>
                <a:gd name="T5" fmla="*/ 1 h 2"/>
                <a:gd name="T6" fmla="*/ 0 w 34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9" h="2">
                  <a:moveTo>
                    <a:pt x="0" y="0"/>
                  </a:moveTo>
                  <a:lnTo>
                    <a:pt x="3" y="2"/>
                  </a:lnTo>
                  <a:lnTo>
                    <a:pt x="349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65" name="Freeform 6749"/>
            <p:cNvSpPr>
              <a:spLocks/>
            </p:cNvSpPr>
            <p:nvPr/>
          </p:nvSpPr>
          <p:spPr bwMode="auto">
            <a:xfrm>
              <a:off x="3566" y="3010"/>
              <a:ext cx="91" cy="0"/>
            </a:xfrm>
            <a:custGeom>
              <a:avLst/>
              <a:gdLst>
                <a:gd name="T0" fmla="*/ 0 w 349"/>
                <a:gd name="T1" fmla="*/ 0 h 2"/>
                <a:gd name="T2" fmla="*/ 1 w 349"/>
                <a:gd name="T3" fmla="*/ 1 h 2"/>
                <a:gd name="T4" fmla="*/ 91 w 349"/>
                <a:gd name="T5" fmla="*/ 1 h 2"/>
                <a:gd name="T6" fmla="*/ 0 w 34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9" h="2">
                  <a:moveTo>
                    <a:pt x="0" y="0"/>
                  </a:moveTo>
                  <a:lnTo>
                    <a:pt x="3" y="2"/>
                  </a:lnTo>
                  <a:lnTo>
                    <a:pt x="349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66" name="Freeform 6750"/>
            <p:cNvSpPr>
              <a:spLocks/>
            </p:cNvSpPr>
            <p:nvPr/>
          </p:nvSpPr>
          <p:spPr bwMode="auto">
            <a:xfrm>
              <a:off x="3566" y="3010"/>
              <a:ext cx="93" cy="0"/>
            </a:xfrm>
            <a:custGeom>
              <a:avLst/>
              <a:gdLst>
                <a:gd name="T0" fmla="*/ 0 w 353"/>
                <a:gd name="T1" fmla="*/ 0 h 2"/>
                <a:gd name="T2" fmla="*/ 93 w 353"/>
                <a:gd name="T3" fmla="*/ 0 h 2"/>
                <a:gd name="T4" fmla="*/ 92 w 353"/>
                <a:gd name="T5" fmla="*/ 1 h 2"/>
                <a:gd name="T6" fmla="*/ 0 w 35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3" h="2">
                  <a:moveTo>
                    <a:pt x="0" y="0"/>
                  </a:moveTo>
                  <a:lnTo>
                    <a:pt x="353" y="0"/>
                  </a:lnTo>
                  <a:lnTo>
                    <a:pt x="349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67" name="Freeform 6751"/>
            <p:cNvSpPr>
              <a:spLocks/>
            </p:cNvSpPr>
            <p:nvPr/>
          </p:nvSpPr>
          <p:spPr bwMode="auto">
            <a:xfrm>
              <a:off x="3566" y="3010"/>
              <a:ext cx="93" cy="0"/>
            </a:xfrm>
            <a:custGeom>
              <a:avLst/>
              <a:gdLst>
                <a:gd name="T0" fmla="*/ 0 w 353"/>
                <a:gd name="T1" fmla="*/ 0 h 2"/>
                <a:gd name="T2" fmla="*/ 93 w 353"/>
                <a:gd name="T3" fmla="*/ 0 h 2"/>
                <a:gd name="T4" fmla="*/ 92 w 353"/>
                <a:gd name="T5" fmla="*/ 1 h 2"/>
                <a:gd name="T6" fmla="*/ 0 w 35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3" h="2">
                  <a:moveTo>
                    <a:pt x="0" y="0"/>
                  </a:moveTo>
                  <a:lnTo>
                    <a:pt x="353" y="0"/>
                  </a:lnTo>
                  <a:lnTo>
                    <a:pt x="349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68" name="Freeform 6752"/>
            <p:cNvSpPr>
              <a:spLocks/>
            </p:cNvSpPr>
            <p:nvPr/>
          </p:nvSpPr>
          <p:spPr bwMode="auto">
            <a:xfrm>
              <a:off x="3568" y="3010"/>
              <a:ext cx="88" cy="2"/>
            </a:xfrm>
            <a:custGeom>
              <a:avLst/>
              <a:gdLst>
                <a:gd name="T0" fmla="*/ 0 w 341"/>
                <a:gd name="T1" fmla="*/ 0 h 3"/>
                <a:gd name="T2" fmla="*/ 1 w 341"/>
                <a:gd name="T3" fmla="*/ 2 h 3"/>
                <a:gd name="T4" fmla="*/ 88 w 341"/>
                <a:gd name="T5" fmla="*/ 2 h 3"/>
                <a:gd name="T6" fmla="*/ 0 w 34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1" h="3">
                  <a:moveTo>
                    <a:pt x="0" y="0"/>
                  </a:moveTo>
                  <a:lnTo>
                    <a:pt x="4" y="3"/>
                  </a:lnTo>
                  <a:lnTo>
                    <a:pt x="34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69" name="Freeform 6753"/>
            <p:cNvSpPr>
              <a:spLocks/>
            </p:cNvSpPr>
            <p:nvPr/>
          </p:nvSpPr>
          <p:spPr bwMode="auto">
            <a:xfrm>
              <a:off x="3568" y="3010"/>
              <a:ext cx="88" cy="2"/>
            </a:xfrm>
            <a:custGeom>
              <a:avLst/>
              <a:gdLst>
                <a:gd name="T0" fmla="*/ 0 w 341"/>
                <a:gd name="T1" fmla="*/ 0 h 3"/>
                <a:gd name="T2" fmla="*/ 1 w 341"/>
                <a:gd name="T3" fmla="*/ 2 h 3"/>
                <a:gd name="T4" fmla="*/ 88 w 341"/>
                <a:gd name="T5" fmla="*/ 2 h 3"/>
                <a:gd name="T6" fmla="*/ 0 w 34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1" h="3">
                  <a:moveTo>
                    <a:pt x="0" y="0"/>
                  </a:moveTo>
                  <a:lnTo>
                    <a:pt x="4" y="3"/>
                  </a:lnTo>
                  <a:lnTo>
                    <a:pt x="341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70" name="Freeform 6754"/>
            <p:cNvSpPr>
              <a:spLocks/>
            </p:cNvSpPr>
            <p:nvPr/>
          </p:nvSpPr>
          <p:spPr bwMode="auto">
            <a:xfrm>
              <a:off x="3568" y="3010"/>
              <a:ext cx="89" cy="2"/>
            </a:xfrm>
            <a:custGeom>
              <a:avLst/>
              <a:gdLst>
                <a:gd name="T0" fmla="*/ 0 w 346"/>
                <a:gd name="T1" fmla="*/ 0 h 3"/>
                <a:gd name="T2" fmla="*/ 89 w 346"/>
                <a:gd name="T3" fmla="*/ 0 h 3"/>
                <a:gd name="T4" fmla="*/ 88 w 346"/>
                <a:gd name="T5" fmla="*/ 2 h 3"/>
                <a:gd name="T6" fmla="*/ 0 w 34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6" h="3">
                  <a:moveTo>
                    <a:pt x="0" y="0"/>
                  </a:moveTo>
                  <a:lnTo>
                    <a:pt x="346" y="0"/>
                  </a:lnTo>
                  <a:lnTo>
                    <a:pt x="34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71" name="Freeform 6755"/>
            <p:cNvSpPr>
              <a:spLocks/>
            </p:cNvSpPr>
            <p:nvPr/>
          </p:nvSpPr>
          <p:spPr bwMode="auto">
            <a:xfrm>
              <a:off x="3568" y="3010"/>
              <a:ext cx="89" cy="2"/>
            </a:xfrm>
            <a:custGeom>
              <a:avLst/>
              <a:gdLst>
                <a:gd name="T0" fmla="*/ 0 w 346"/>
                <a:gd name="T1" fmla="*/ 0 h 3"/>
                <a:gd name="T2" fmla="*/ 89 w 346"/>
                <a:gd name="T3" fmla="*/ 0 h 3"/>
                <a:gd name="T4" fmla="*/ 88 w 346"/>
                <a:gd name="T5" fmla="*/ 2 h 3"/>
                <a:gd name="T6" fmla="*/ 0 w 34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6" h="3">
                  <a:moveTo>
                    <a:pt x="0" y="0"/>
                  </a:moveTo>
                  <a:lnTo>
                    <a:pt x="346" y="0"/>
                  </a:lnTo>
                  <a:lnTo>
                    <a:pt x="341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72" name="Freeform 6756"/>
            <p:cNvSpPr>
              <a:spLocks/>
            </p:cNvSpPr>
            <p:nvPr/>
          </p:nvSpPr>
          <p:spPr bwMode="auto">
            <a:xfrm>
              <a:off x="3568" y="3012"/>
              <a:ext cx="86" cy="0"/>
            </a:xfrm>
            <a:custGeom>
              <a:avLst/>
              <a:gdLst>
                <a:gd name="T0" fmla="*/ 0 w 328"/>
                <a:gd name="T1" fmla="*/ 0 h 4"/>
                <a:gd name="T2" fmla="*/ 2 w 328"/>
                <a:gd name="T3" fmla="*/ 1 h 4"/>
                <a:gd name="T4" fmla="*/ 86 w 328"/>
                <a:gd name="T5" fmla="*/ 1 h 4"/>
                <a:gd name="T6" fmla="*/ 0 w 32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8" h="4">
                  <a:moveTo>
                    <a:pt x="0" y="0"/>
                  </a:moveTo>
                  <a:lnTo>
                    <a:pt x="7" y="4"/>
                  </a:lnTo>
                  <a:lnTo>
                    <a:pt x="328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73" name="Freeform 6757"/>
            <p:cNvSpPr>
              <a:spLocks/>
            </p:cNvSpPr>
            <p:nvPr/>
          </p:nvSpPr>
          <p:spPr bwMode="auto">
            <a:xfrm>
              <a:off x="3568" y="3012"/>
              <a:ext cx="86" cy="0"/>
            </a:xfrm>
            <a:custGeom>
              <a:avLst/>
              <a:gdLst>
                <a:gd name="T0" fmla="*/ 0 w 328"/>
                <a:gd name="T1" fmla="*/ 0 h 4"/>
                <a:gd name="T2" fmla="*/ 2 w 328"/>
                <a:gd name="T3" fmla="*/ 1 h 4"/>
                <a:gd name="T4" fmla="*/ 86 w 328"/>
                <a:gd name="T5" fmla="*/ 1 h 4"/>
                <a:gd name="T6" fmla="*/ 0 w 32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8" h="4">
                  <a:moveTo>
                    <a:pt x="0" y="0"/>
                  </a:moveTo>
                  <a:lnTo>
                    <a:pt x="7" y="4"/>
                  </a:lnTo>
                  <a:lnTo>
                    <a:pt x="328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74" name="Freeform 6758"/>
            <p:cNvSpPr>
              <a:spLocks/>
            </p:cNvSpPr>
            <p:nvPr/>
          </p:nvSpPr>
          <p:spPr bwMode="auto">
            <a:xfrm>
              <a:off x="3568" y="3012"/>
              <a:ext cx="88" cy="0"/>
            </a:xfrm>
            <a:custGeom>
              <a:avLst/>
              <a:gdLst>
                <a:gd name="T0" fmla="*/ 0 w 337"/>
                <a:gd name="T1" fmla="*/ 0 h 4"/>
                <a:gd name="T2" fmla="*/ 88 w 337"/>
                <a:gd name="T3" fmla="*/ 0 h 4"/>
                <a:gd name="T4" fmla="*/ 86 w 337"/>
                <a:gd name="T5" fmla="*/ 1 h 4"/>
                <a:gd name="T6" fmla="*/ 0 w 33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7" h="4">
                  <a:moveTo>
                    <a:pt x="0" y="0"/>
                  </a:moveTo>
                  <a:lnTo>
                    <a:pt x="337" y="0"/>
                  </a:lnTo>
                  <a:lnTo>
                    <a:pt x="328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75" name="Freeform 6759"/>
            <p:cNvSpPr>
              <a:spLocks/>
            </p:cNvSpPr>
            <p:nvPr/>
          </p:nvSpPr>
          <p:spPr bwMode="auto">
            <a:xfrm>
              <a:off x="3568" y="3012"/>
              <a:ext cx="88" cy="0"/>
            </a:xfrm>
            <a:custGeom>
              <a:avLst/>
              <a:gdLst>
                <a:gd name="T0" fmla="*/ 0 w 337"/>
                <a:gd name="T1" fmla="*/ 0 h 4"/>
                <a:gd name="T2" fmla="*/ 88 w 337"/>
                <a:gd name="T3" fmla="*/ 0 h 4"/>
                <a:gd name="T4" fmla="*/ 86 w 337"/>
                <a:gd name="T5" fmla="*/ 1 h 4"/>
                <a:gd name="T6" fmla="*/ 0 w 33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7" h="4">
                  <a:moveTo>
                    <a:pt x="0" y="0"/>
                  </a:moveTo>
                  <a:lnTo>
                    <a:pt x="337" y="0"/>
                  </a:lnTo>
                  <a:lnTo>
                    <a:pt x="328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76" name="Freeform 6760"/>
            <p:cNvSpPr>
              <a:spLocks/>
            </p:cNvSpPr>
            <p:nvPr/>
          </p:nvSpPr>
          <p:spPr bwMode="auto">
            <a:xfrm>
              <a:off x="3570" y="3012"/>
              <a:ext cx="84" cy="2"/>
            </a:xfrm>
            <a:custGeom>
              <a:avLst/>
              <a:gdLst>
                <a:gd name="T0" fmla="*/ 0 w 319"/>
                <a:gd name="T1" fmla="*/ 0 h 2"/>
                <a:gd name="T2" fmla="*/ 1 w 319"/>
                <a:gd name="T3" fmla="*/ 2 h 2"/>
                <a:gd name="T4" fmla="*/ 84 w 319"/>
                <a:gd name="T5" fmla="*/ 2 h 2"/>
                <a:gd name="T6" fmla="*/ 0 w 31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9" h="2">
                  <a:moveTo>
                    <a:pt x="0" y="0"/>
                  </a:moveTo>
                  <a:lnTo>
                    <a:pt x="2" y="2"/>
                  </a:lnTo>
                  <a:lnTo>
                    <a:pt x="319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77" name="Freeform 6761"/>
            <p:cNvSpPr>
              <a:spLocks/>
            </p:cNvSpPr>
            <p:nvPr/>
          </p:nvSpPr>
          <p:spPr bwMode="auto">
            <a:xfrm>
              <a:off x="3570" y="3012"/>
              <a:ext cx="84" cy="2"/>
            </a:xfrm>
            <a:custGeom>
              <a:avLst/>
              <a:gdLst>
                <a:gd name="T0" fmla="*/ 0 w 319"/>
                <a:gd name="T1" fmla="*/ 0 h 2"/>
                <a:gd name="T2" fmla="*/ 1 w 319"/>
                <a:gd name="T3" fmla="*/ 2 h 2"/>
                <a:gd name="T4" fmla="*/ 84 w 319"/>
                <a:gd name="T5" fmla="*/ 2 h 2"/>
                <a:gd name="T6" fmla="*/ 0 w 31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9" h="2">
                  <a:moveTo>
                    <a:pt x="0" y="0"/>
                  </a:moveTo>
                  <a:lnTo>
                    <a:pt x="2" y="2"/>
                  </a:lnTo>
                  <a:lnTo>
                    <a:pt x="319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78" name="Freeform 6762"/>
            <p:cNvSpPr>
              <a:spLocks/>
            </p:cNvSpPr>
            <p:nvPr/>
          </p:nvSpPr>
          <p:spPr bwMode="auto">
            <a:xfrm>
              <a:off x="3570" y="3012"/>
              <a:ext cx="84" cy="2"/>
            </a:xfrm>
            <a:custGeom>
              <a:avLst/>
              <a:gdLst>
                <a:gd name="T0" fmla="*/ 0 w 321"/>
                <a:gd name="T1" fmla="*/ 0 h 2"/>
                <a:gd name="T2" fmla="*/ 84 w 321"/>
                <a:gd name="T3" fmla="*/ 0 h 2"/>
                <a:gd name="T4" fmla="*/ 83 w 321"/>
                <a:gd name="T5" fmla="*/ 2 h 2"/>
                <a:gd name="T6" fmla="*/ 0 w 32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1" h="2">
                  <a:moveTo>
                    <a:pt x="0" y="0"/>
                  </a:moveTo>
                  <a:lnTo>
                    <a:pt x="321" y="0"/>
                  </a:lnTo>
                  <a:lnTo>
                    <a:pt x="319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79" name="Freeform 6763"/>
            <p:cNvSpPr>
              <a:spLocks/>
            </p:cNvSpPr>
            <p:nvPr/>
          </p:nvSpPr>
          <p:spPr bwMode="auto">
            <a:xfrm>
              <a:off x="3570" y="3012"/>
              <a:ext cx="84" cy="2"/>
            </a:xfrm>
            <a:custGeom>
              <a:avLst/>
              <a:gdLst>
                <a:gd name="T0" fmla="*/ 0 w 321"/>
                <a:gd name="T1" fmla="*/ 0 h 2"/>
                <a:gd name="T2" fmla="*/ 84 w 321"/>
                <a:gd name="T3" fmla="*/ 0 h 2"/>
                <a:gd name="T4" fmla="*/ 83 w 321"/>
                <a:gd name="T5" fmla="*/ 2 h 2"/>
                <a:gd name="T6" fmla="*/ 0 w 32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1" h="2">
                  <a:moveTo>
                    <a:pt x="0" y="0"/>
                  </a:moveTo>
                  <a:lnTo>
                    <a:pt x="321" y="0"/>
                  </a:lnTo>
                  <a:lnTo>
                    <a:pt x="319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80" name="Freeform 6764"/>
            <p:cNvSpPr>
              <a:spLocks/>
            </p:cNvSpPr>
            <p:nvPr/>
          </p:nvSpPr>
          <p:spPr bwMode="auto">
            <a:xfrm>
              <a:off x="3571" y="3014"/>
              <a:ext cx="81" cy="0"/>
            </a:xfrm>
            <a:custGeom>
              <a:avLst/>
              <a:gdLst>
                <a:gd name="T0" fmla="*/ 0 w 312"/>
                <a:gd name="T1" fmla="*/ 0 h 2"/>
                <a:gd name="T2" fmla="*/ 1 w 312"/>
                <a:gd name="T3" fmla="*/ 1 h 2"/>
                <a:gd name="T4" fmla="*/ 81 w 312"/>
                <a:gd name="T5" fmla="*/ 1 h 2"/>
                <a:gd name="T6" fmla="*/ 0 w 31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2" h="2">
                  <a:moveTo>
                    <a:pt x="0" y="0"/>
                  </a:moveTo>
                  <a:lnTo>
                    <a:pt x="4" y="2"/>
                  </a:lnTo>
                  <a:lnTo>
                    <a:pt x="31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81" name="Freeform 6765"/>
            <p:cNvSpPr>
              <a:spLocks/>
            </p:cNvSpPr>
            <p:nvPr/>
          </p:nvSpPr>
          <p:spPr bwMode="auto">
            <a:xfrm>
              <a:off x="3571" y="3014"/>
              <a:ext cx="81" cy="0"/>
            </a:xfrm>
            <a:custGeom>
              <a:avLst/>
              <a:gdLst>
                <a:gd name="T0" fmla="*/ 0 w 312"/>
                <a:gd name="T1" fmla="*/ 0 h 2"/>
                <a:gd name="T2" fmla="*/ 1 w 312"/>
                <a:gd name="T3" fmla="*/ 1 h 2"/>
                <a:gd name="T4" fmla="*/ 81 w 312"/>
                <a:gd name="T5" fmla="*/ 1 h 2"/>
                <a:gd name="T6" fmla="*/ 0 w 31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2" h="2">
                  <a:moveTo>
                    <a:pt x="0" y="0"/>
                  </a:moveTo>
                  <a:lnTo>
                    <a:pt x="4" y="2"/>
                  </a:lnTo>
                  <a:lnTo>
                    <a:pt x="312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82" name="Freeform 6766"/>
            <p:cNvSpPr>
              <a:spLocks/>
            </p:cNvSpPr>
            <p:nvPr/>
          </p:nvSpPr>
          <p:spPr bwMode="auto">
            <a:xfrm>
              <a:off x="3571" y="3014"/>
              <a:ext cx="83" cy="0"/>
            </a:xfrm>
            <a:custGeom>
              <a:avLst/>
              <a:gdLst>
                <a:gd name="T0" fmla="*/ 0 w 317"/>
                <a:gd name="T1" fmla="*/ 0 h 2"/>
                <a:gd name="T2" fmla="*/ 83 w 317"/>
                <a:gd name="T3" fmla="*/ 0 h 2"/>
                <a:gd name="T4" fmla="*/ 82 w 317"/>
                <a:gd name="T5" fmla="*/ 1 h 2"/>
                <a:gd name="T6" fmla="*/ 0 w 31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7" h="2">
                  <a:moveTo>
                    <a:pt x="0" y="0"/>
                  </a:moveTo>
                  <a:lnTo>
                    <a:pt x="317" y="0"/>
                  </a:lnTo>
                  <a:lnTo>
                    <a:pt x="31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83" name="Freeform 6767"/>
            <p:cNvSpPr>
              <a:spLocks/>
            </p:cNvSpPr>
            <p:nvPr/>
          </p:nvSpPr>
          <p:spPr bwMode="auto">
            <a:xfrm>
              <a:off x="3571" y="3014"/>
              <a:ext cx="83" cy="0"/>
            </a:xfrm>
            <a:custGeom>
              <a:avLst/>
              <a:gdLst>
                <a:gd name="T0" fmla="*/ 0 w 317"/>
                <a:gd name="T1" fmla="*/ 0 h 2"/>
                <a:gd name="T2" fmla="*/ 83 w 317"/>
                <a:gd name="T3" fmla="*/ 0 h 2"/>
                <a:gd name="T4" fmla="*/ 82 w 317"/>
                <a:gd name="T5" fmla="*/ 1 h 2"/>
                <a:gd name="T6" fmla="*/ 0 w 31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7" h="2">
                  <a:moveTo>
                    <a:pt x="0" y="0"/>
                  </a:moveTo>
                  <a:lnTo>
                    <a:pt x="317" y="0"/>
                  </a:lnTo>
                  <a:lnTo>
                    <a:pt x="312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84" name="Freeform 6768"/>
            <p:cNvSpPr>
              <a:spLocks/>
            </p:cNvSpPr>
            <p:nvPr/>
          </p:nvSpPr>
          <p:spPr bwMode="auto">
            <a:xfrm>
              <a:off x="3571" y="3014"/>
              <a:ext cx="81" cy="0"/>
            </a:xfrm>
            <a:custGeom>
              <a:avLst/>
              <a:gdLst>
                <a:gd name="T0" fmla="*/ 0 w 304"/>
                <a:gd name="T1" fmla="*/ 0 h 3"/>
                <a:gd name="T2" fmla="*/ 1 w 304"/>
                <a:gd name="T3" fmla="*/ 1 h 3"/>
                <a:gd name="T4" fmla="*/ 81 w 304"/>
                <a:gd name="T5" fmla="*/ 1 h 3"/>
                <a:gd name="T6" fmla="*/ 0 w 30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4" h="3">
                  <a:moveTo>
                    <a:pt x="0" y="0"/>
                  </a:moveTo>
                  <a:lnTo>
                    <a:pt x="4" y="3"/>
                  </a:lnTo>
                  <a:lnTo>
                    <a:pt x="30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85" name="Freeform 6769"/>
            <p:cNvSpPr>
              <a:spLocks/>
            </p:cNvSpPr>
            <p:nvPr/>
          </p:nvSpPr>
          <p:spPr bwMode="auto">
            <a:xfrm>
              <a:off x="3571" y="3014"/>
              <a:ext cx="81" cy="0"/>
            </a:xfrm>
            <a:custGeom>
              <a:avLst/>
              <a:gdLst>
                <a:gd name="T0" fmla="*/ 0 w 304"/>
                <a:gd name="T1" fmla="*/ 0 h 3"/>
                <a:gd name="T2" fmla="*/ 1 w 304"/>
                <a:gd name="T3" fmla="*/ 1 h 3"/>
                <a:gd name="T4" fmla="*/ 81 w 304"/>
                <a:gd name="T5" fmla="*/ 1 h 3"/>
                <a:gd name="T6" fmla="*/ 0 w 30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4" h="3">
                  <a:moveTo>
                    <a:pt x="0" y="0"/>
                  </a:moveTo>
                  <a:lnTo>
                    <a:pt x="4" y="3"/>
                  </a:lnTo>
                  <a:lnTo>
                    <a:pt x="30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86" name="Freeform 6770"/>
            <p:cNvSpPr>
              <a:spLocks/>
            </p:cNvSpPr>
            <p:nvPr/>
          </p:nvSpPr>
          <p:spPr bwMode="auto">
            <a:xfrm>
              <a:off x="3571" y="3014"/>
              <a:ext cx="81" cy="0"/>
            </a:xfrm>
            <a:custGeom>
              <a:avLst/>
              <a:gdLst>
                <a:gd name="T0" fmla="*/ 0 w 308"/>
                <a:gd name="T1" fmla="*/ 0 h 3"/>
                <a:gd name="T2" fmla="*/ 81 w 308"/>
                <a:gd name="T3" fmla="*/ 0 h 3"/>
                <a:gd name="T4" fmla="*/ 80 w 308"/>
                <a:gd name="T5" fmla="*/ 1 h 3"/>
                <a:gd name="T6" fmla="*/ 0 w 30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3">
                  <a:moveTo>
                    <a:pt x="0" y="0"/>
                  </a:moveTo>
                  <a:lnTo>
                    <a:pt x="308" y="0"/>
                  </a:lnTo>
                  <a:lnTo>
                    <a:pt x="30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87" name="Freeform 6771"/>
            <p:cNvSpPr>
              <a:spLocks/>
            </p:cNvSpPr>
            <p:nvPr/>
          </p:nvSpPr>
          <p:spPr bwMode="auto">
            <a:xfrm>
              <a:off x="3571" y="3014"/>
              <a:ext cx="81" cy="0"/>
            </a:xfrm>
            <a:custGeom>
              <a:avLst/>
              <a:gdLst>
                <a:gd name="T0" fmla="*/ 0 w 308"/>
                <a:gd name="T1" fmla="*/ 0 h 3"/>
                <a:gd name="T2" fmla="*/ 81 w 308"/>
                <a:gd name="T3" fmla="*/ 0 h 3"/>
                <a:gd name="T4" fmla="*/ 80 w 308"/>
                <a:gd name="T5" fmla="*/ 1 h 3"/>
                <a:gd name="T6" fmla="*/ 0 w 30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3">
                  <a:moveTo>
                    <a:pt x="0" y="0"/>
                  </a:moveTo>
                  <a:lnTo>
                    <a:pt x="308" y="0"/>
                  </a:lnTo>
                  <a:lnTo>
                    <a:pt x="30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88" name="Freeform 6772"/>
            <p:cNvSpPr>
              <a:spLocks/>
            </p:cNvSpPr>
            <p:nvPr/>
          </p:nvSpPr>
          <p:spPr bwMode="auto">
            <a:xfrm>
              <a:off x="3573" y="3014"/>
              <a:ext cx="79" cy="0"/>
            </a:xfrm>
            <a:custGeom>
              <a:avLst/>
              <a:gdLst>
                <a:gd name="T0" fmla="*/ 0 w 300"/>
                <a:gd name="T1" fmla="*/ 0 w 300"/>
                <a:gd name="T2" fmla="*/ 79 w 300"/>
                <a:gd name="T3" fmla="*/ 0 w 30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300">
                  <a:moveTo>
                    <a:pt x="0" y="0"/>
                  </a:moveTo>
                  <a:lnTo>
                    <a:pt x="0" y="0"/>
                  </a:lnTo>
                  <a:lnTo>
                    <a:pt x="3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89" name="Freeform 6773"/>
            <p:cNvSpPr>
              <a:spLocks/>
            </p:cNvSpPr>
            <p:nvPr/>
          </p:nvSpPr>
          <p:spPr bwMode="auto">
            <a:xfrm>
              <a:off x="3573" y="3014"/>
              <a:ext cx="79" cy="0"/>
            </a:xfrm>
            <a:custGeom>
              <a:avLst/>
              <a:gdLst>
                <a:gd name="T0" fmla="*/ 0 w 300"/>
                <a:gd name="T1" fmla="*/ 0 w 300"/>
                <a:gd name="T2" fmla="*/ 79 w 300"/>
                <a:gd name="T3" fmla="*/ 0 w 30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300">
                  <a:moveTo>
                    <a:pt x="0" y="0"/>
                  </a:moveTo>
                  <a:lnTo>
                    <a:pt x="0" y="0"/>
                  </a:lnTo>
                  <a:lnTo>
                    <a:pt x="30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90" name="Rectangle 6774"/>
            <p:cNvSpPr>
              <a:spLocks noChangeArrowheads="1"/>
            </p:cNvSpPr>
            <p:nvPr/>
          </p:nvSpPr>
          <p:spPr bwMode="auto">
            <a:xfrm>
              <a:off x="3573" y="3014"/>
              <a:ext cx="79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691" name="Rectangle 6775"/>
            <p:cNvSpPr>
              <a:spLocks noChangeArrowheads="1"/>
            </p:cNvSpPr>
            <p:nvPr/>
          </p:nvSpPr>
          <p:spPr bwMode="auto">
            <a:xfrm>
              <a:off x="3573" y="3014"/>
              <a:ext cx="79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692" name="Freeform 6776"/>
            <p:cNvSpPr>
              <a:spLocks/>
            </p:cNvSpPr>
            <p:nvPr/>
          </p:nvSpPr>
          <p:spPr bwMode="auto">
            <a:xfrm>
              <a:off x="3573" y="3014"/>
              <a:ext cx="77" cy="2"/>
            </a:xfrm>
            <a:custGeom>
              <a:avLst/>
              <a:gdLst>
                <a:gd name="T0" fmla="*/ 0 w 294"/>
                <a:gd name="T1" fmla="*/ 0 h 3"/>
                <a:gd name="T2" fmla="*/ 2 w 294"/>
                <a:gd name="T3" fmla="*/ 2 h 3"/>
                <a:gd name="T4" fmla="*/ 77 w 294"/>
                <a:gd name="T5" fmla="*/ 2 h 3"/>
                <a:gd name="T6" fmla="*/ 0 w 29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4" h="3">
                  <a:moveTo>
                    <a:pt x="0" y="0"/>
                  </a:moveTo>
                  <a:lnTo>
                    <a:pt x="6" y="3"/>
                  </a:lnTo>
                  <a:lnTo>
                    <a:pt x="29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93" name="Freeform 6777"/>
            <p:cNvSpPr>
              <a:spLocks/>
            </p:cNvSpPr>
            <p:nvPr/>
          </p:nvSpPr>
          <p:spPr bwMode="auto">
            <a:xfrm>
              <a:off x="3573" y="3014"/>
              <a:ext cx="77" cy="2"/>
            </a:xfrm>
            <a:custGeom>
              <a:avLst/>
              <a:gdLst>
                <a:gd name="T0" fmla="*/ 0 w 294"/>
                <a:gd name="T1" fmla="*/ 0 h 3"/>
                <a:gd name="T2" fmla="*/ 2 w 294"/>
                <a:gd name="T3" fmla="*/ 2 h 3"/>
                <a:gd name="T4" fmla="*/ 77 w 294"/>
                <a:gd name="T5" fmla="*/ 2 h 3"/>
                <a:gd name="T6" fmla="*/ 0 w 29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4" h="3">
                  <a:moveTo>
                    <a:pt x="0" y="0"/>
                  </a:moveTo>
                  <a:lnTo>
                    <a:pt x="6" y="3"/>
                  </a:lnTo>
                  <a:lnTo>
                    <a:pt x="29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94" name="Freeform 6778"/>
            <p:cNvSpPr>
              <a:spLocks/>
            </p:cNvSpPr>
            <p:nvPr/>
          </p:nvSpPr>
          <p:spPr bwMode="auto">
            <a:xfrm>
              <a:off x="3573" y="3014"/>
              <a:ext cx="79" cy="2"/>
            </a:xfrm>
            <a:custGeom>
              <a:avLst/>
              <a:gdLst>
                <a:gd name="T0" fmla="*/ 0 w 300"/>
                <a:gd name="T1" fmla="*/ 0 h 3"/>
                <a:gd name="T2" fmla="*/ 79 w 300"/>
                <a:gd name="T3" fmla="*/ 0 h 3"/>
                <a:gd name="T4" fmla="*/ 77 w 300"/>
                <a:gd name="T5" fmla="*/ 2 h 3"/>
                <a:gd name="T6" fmla="*/ 0 w 30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0" h="3">
                  <a:moveTo>
                    <a:pt x="0" y="0"/>
                  </a:moveTo>
                  <a:lnTo>
                    <a:pt x="300" y="0"/>
                  </a:lnTo>
                  <a:lnTo>
                    <a:pt x="29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95" name="Freeform 6779"/>
            <p:cNvSpPr>
              <a:spLocks/>
            </p:cNvSpPr>
            <p:nvPr/>
          </p:nvSpPr>
          <p:spPr bwMode="auto">
            <a:xfrm>
              <a:off x="3573" y="3014"/>
              <a:ext cx="79" cy="2"/>
            </a:xfrm>
            <a:custGeom>
              <a:avLst/>
              <a:gdLst>
                <a:gd name="T0" fmla="*/ 0 w 300"/>
                <a:gd name="T1" fmla="*/ 0 h 3"/>
                <a:gd name="T2" fmla="*/ 79 w 300"/>
                <a:gd name="T3" fmla="*/ 0 h 3"/>
                <a:gd name="T4" fmla="*/ 77 w 300"/>
                <a:gd name="T5" fmla="*/ 2 h 3"/>
                <a:gd name="T6" fmla="*/ 0 w 30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0" h="3">
                  <a:moveTo>
                    <a:pt x="0" y="0"/>
                  </a:moveTo>
                  <a:lnTo>
                    <a:pt x="300" y="0"/>
                  </a:lnTo>
                  <a:lnTo>
                    <a:pt x="29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96" name="Freeform 6780"/>
            <p:cNvSpPr>
              <a:spLocks/>
            </p:cNvSpPr>
            <p:nvPr/>
          </p:nvSpPr>
          <p:spPr bwMode="auto">
            <a:xfrm>
              <a:off x="3575" y="3016"/>
              <a:ext cx="75" cy="0"/>
            </a:xfrm>
            <a:custGeom>
              <a:avLst/>
              <a:gdLst>
                <a:gd name="T0" fmla="*/ 0 w 288"/>
                <a:gd name="T1" fmla="*/ 0 w 288"/>
                <a:gd name="T2" fmla="*/ 75 w 288"/>
                <a:gd name="T3" fmla="*/ 0 w 28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88">
                  <a:moveTo>
                    <a:pt x="0" y="0"/>
                  </a:moveTo>
                  <a:lnTo>
                    <a:pt x="0" y="0"/>
                  </a:lnTo>
                  <a:lnTo>
                    <a:pt x="2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97" name="Freeform 6781"/>
            <p:cNvSpPr>
              <a:spLocks/>
            </p:cNvSpPr>
            <p:nvPr/>
          </p:nvSpPr>
          <p:spPr bwMode="auto">
            <a:xfrm>
              <a:off x="3575" y="3016"/>
              <a:ext cx="75" cy="0"/>
            </a:xfrm>
            <a:custGeom>
              <a:avLst/>
              <a:gdLst>
                <a:gd name="T0" fmla="*/ 0 w 288"/>
                <a:gd name="T1" fmla="*/ 0 w 288"/>
                <a:gd name="T2" fmla="*/ 75 w 288"/>
                <a:gd name="T3" fmla="*/ 0 w 28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88">
                  <a:moveTo>
                    <a:pt x="0" y="0"/>
                  </a:moveTo>
                  <a:lnTo>
                    <a:pt x="0" y="0"/>
                  </a:lnTo>
                  <a:lnTo>
                    <a:pt x="288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698" name="Rectangle 6782"/>
            <p:cNvSpPr>
              <a:spLocks noChangeArrowheads="1"/>
            </p:cNvSpPr>
            <p:nvPr/>
          </p:nvSpPr>
          <p:spPr bwMode="auto">
            <a:xfrm>
              <a:off x="3575" y="3016"/>
              <a:ext cx="75" cy="1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699" name="Rectangle 6783"/>
            <p:cNvSpPr>
              <a:spLocks noChangeArrowheads="1"/>
            </p:cNvSpPr>
            <p:nvPr/>
          </p:nvSpPr>
          <p:spPr bwMode="auto">
            <a:xfrm>
              <a:off x="3575" y="3016"/>
              <a:ext cx="75" cy="1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700" name="Freeform 6784"/>
            <p:cNvSpPr>
              <a:spLocks/>
            </p:cNvSpPr>
            <p:nvPr/>
          </p:nvSpPr>
          <p:spPr bwMode="auto">
            <a:xfrm>
              <a:off x="3575" y="3016"/>
              <a:ext cx="73" cy="0"/>
            </a:xfrm>
            <a:custGeom>
              <a:avLst/>
              <a:gdLst>
                <a:gd name="T0" fmla="*/ 0 w 284"/>
                <a:gd name="T1" fmla="*/ 0 h 3"/>
                <a:gd name="T2" fmla="*/ 1 w 284"/>
                <a:gd name="T3" fmla="*/ 1 h 3"/>
                <a:gd name="T4" fmla="*/ 73 w 284"/>
                <a:gd name="T5" fmla="*/ 1 h 3"/>
                <a:gd name="T6" fmla="*/ 0 w 28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4" h="3">
                  <a:moveTo>
                    <a:pt x="0" y="0"/>
                  </a:moveTo>
                  <a:lnTo>
                    <a:pt x="4" y="3"/>
                  </a:lnTo>
                  <a:lnTo>
                    <a:pt x="28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01" name="Freeform 6785"/>
            <p:cNvSpPr>
              <a:spLocks/>
            </p:cNvSpPr>
            <p:nvPr/>
          </p:nvSpPr>
          <p:spPr bwMode="auto">
            <a:xfrm>
              <a:off x="3575" y="3016"/>
              <a:ext cx="73" cy="0"/>
            </a:xfrm>
            <a:custGeom>
              <a:avLst/>
              <a:gdLst>
                <a:gd name="T0" fmla="*/ 0 w 284"/>
                <a:gd name="T1" fmla="*/ 0 h 3"/>
                <a:gd name="T2" fmla="*/ 1 w 284"/>
                <a:gd name="T3" fmla="*/ 1 h 3"/>
                <a:gd name="T4" fmla="*/ 73 w 284"/>
                <a:gd name="T5" fmla="*/ 1 h 3"/>
                <a:gd name="T6" fmla="*/ 0 w 28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4" h="3">
                  <a:moveTo>
                    <a:pt x="0" y="0"/>
                  </a:moveTo>
                  <a:lnTo>
                    <a:pt x="4" y="3"/>
                  </a:lnTo>
                  <a:lnTo>
                    <a:pt x="28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02" name="Freeform 6786"/>
            <p:cNvSpPr>
              <a:spLocks/>
            </p:cNvSpPr>
            <p:nvPr/>
          </p:nvSpPr>
          <p:spPr bwMode="auto">
            <a:xfrm>
              <a:off x="3575" y="3016"/>
              <a:ext cx="75" cy="0"/>
            </a:xfrm>
            <a:custGeom>
              <a:avLst/>
              <a:gdLst>
                <a:gd name="T0" fmla="*/ 0 w 288"/>
                <a:gd name="T1" fmla="*/ 0 h 3"/>
                <a:gd name="T2" fmla="*/ 75 w 288"/>
                <a:gd name="T3" fmla="*/ 0 h 3"/>
                <a:gd name="T4" fmla="*/ 74 w 288"/>
                <a:gd name="T5" fmla="*/ 1 h 3"/>
                <a:gd name="T6" fmla="*/ 0 w 28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8" h="3">
                  <a:moveTo>
                    <a:pt x="0" y="0"/>
                  </a:moveTo>
                  <a:lnTo>
                    <a:pt x="288" y="0"/>
                  </a:lnTo>
                  <a:lnTo>
                    <a:pt x="28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03" name="Freeform 6787"/>
            <p:cNvSpPr>
              <a:spLocks/>
            </p:cNvSpPr>
            <p:nvPr/>
          </p:nvSpPr>
          <p:spPr bwMode="auto">
            <a:xfrm>
              <a:off x="3575" y="3016"/>
              <a:ext cx="75" cy="0"/>
            </a:xfrm>
            <a:custGeom>
              <a:avLst/>
              <a:gdLst>
                <a:gd name="T0" fmla="*/ 0 w 288"/>
                <a:gd name="T1" fmla="*/ 0 h 3"/>
                <a:gd name="T2" fmla="*/ 75 w 288"/>
                <a:gd name="T3" fmla="*/ 0 h 3"/>
                <a:gd name="T4" fmla="*/ 74 w 288"/>
                <a:gd name="T5" fmla="*/ 1 h 3"/>
                <a:gd name="T6" fmla="*/ 0 w 28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8" h="3">
                  <a:moveTo>
                    <a:pt x="0" y="0"/>
                  </a:moveTo>
                  <a:lnTo>
                    <a:pt x="288" y="0"/>
                  </a:lnTo>
                  <a:lnTo>
                    <a:pt x="28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04" name="Freeform 6788"/>
            <p:cNvSpPr>
              <a:spLocks/>
            </p:cNvSpPr>
            <p:nvPr/>
          </p:nvSpPr>
          <p:spPr bwMode="auto">
            <a:xfrm>
              <a:off x="3575" y="3016"/>
              <a:ext cx="73" cy="1"/>
            </a:xfrm>
            <a:custGeom>
              <a:avLst/>
              <a:gdLst>
                <a:gd name="T0" fmla="*/ 0 w 279"/>
                <a:gd name="T1" fmla="*/ 0 h 2"/>
                <a:gd name="T2" fmla="*/ 0 w 279"/>
                <a:gd name="T3" fmla="*/ 1 h 2"/>
                <a:gd name="T4" fmla="*/ 73 w 279"/>
                <a:gd name="T5" fmla="*/ 1 h 2"/>
                <a:gd name="T6" fmla="*/ 0 w 27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9" h="2">
                  <a:moveTo>
                    <a:pt x="0" y="0"/>
                  </a:moveTo>
                  <a:lnTo>
                    <a:pt x="1" y="2"/>
                  </a:lnTo>
                  <a:lnTo>
                    <a:pt x="279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05" name="Freeform 6789"/>
            <p:cNvSpPr>
              <a:spLocks/>
            </p:cNvSpPr>
            <p:nvPr/>
          </p:nvSpPr>
          <p:spPr bwMode="auto">
            <a:xfrm>
              <a:off x="3575" y="3016"/>
              <a:ext cx="73" cy="1"/>
            </a:xfrm>
            <a:custGeom>
              <a:avLst/>
              <a:gdLst>
                <a:gd name="T0" fmla="*/ 0 w 279"/>
                <a:gd name="T1" fmla="*/ 0 h 2"/>
                <a:gd name="T2" fmla="*/ 0 w 279"/>
                <a:gd name="T3" fmla="*/ 1 h 2"/>
                <a:gd name="T4" fmla="*/ 73 w 279"/>
                <a:gd name="T5" fmla="*/ 1 h 2"/>
                <a:gd name="T6" fmla="*/ 0 w 27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9" h="2">
                  <a:moveTo>
                    <a:pt x="0" y="0"/>
                  </a:moveTo>
                  <a:lnTo>
                    <a:pt x="1" y="2"/>
                  </a:lnTo>
                  <a:lnTo>
                    <a:pt x="279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06" name="Freeform 6790"/>
            <p:cNvSpPr>
              <a:spLocks/>
            </p:cNvSpPr>
            <p:nvPr/>
          </p:nvSpPr>
          <p:spPr bwMode="auto">
            <a:xfrm>
              <a:off x="3575" y="3016"/>
              <a:ext cx="73" cy="1"/>
            </a:xfrm>
            <a:custGeom>
              <a:avLst/>
              <a:gdLst>
                <a:gd name="T0" fmla="*/ 0 w 280"/>
                <a:gd name="T1" fmla="*/ 0 h 2"/>
                <a:gd name="T2" fmla="*/ 73 w 280"/>
                <a:gd name="T3" fmla="*/ 0 h 2"/>
                <a:gd name="T4" fmla="*/ 73 w 280"/>
                <a:gd name="T5" fmla="*/ 1 h 2"/>
                <a:gd name="T6" fmla="*/ 0 w 28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0" h="2">
                  <a:moveTo>
                    <a:pt x="0" y="0"/>
                  </a:moveTo>
                  <a:lnTo>
                    <a:pt x="280" y="0"/>
                  </a:lnTo>
                  <a:lnTo>
                    <a:pt x="279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07" name="Freeform 6791"/>
            <p:cNvSpPr>
              <a:spLocks/>
            </p:cNvSpPr>
            <p:nvPr/>
          </p:nvSpPr>
          <p:spPr bwMode="auto">
            <a:xfrm>
              <a:off x="3575" y="3016"/>
              <a:ext cx="73" cy="1"/>
            </a:xfrm>
            <a:custGeom>
              <a:avLst/>
              <a:gdLst>
                <a:gd name="T0" fmla="*/ 0 w 280"/>
                <a:gd name="T1" fmla="*/ 0 h 2"/>
                <a:gd name="T2" fmla="*/ 73 w 280"/>
                <a:gd name="T3" fmla="*/ 0 h 2"/>
                <a:gd name="T4" fmla="*/ 73 w 280"/>
                <a:gd name="T5" fmla="*/ 1 h 2"/>
                <a:gd name="T6" fmla="*/ 0 w 28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0" h="2">
                  <a:moveTo>
                    <a:pt x="0" y="0"/>
                  </a:moveTo>
                  <a:lnTo>
                    <a:pt x="280" y="0"/>
                  </a:lnTo>
                  <a:lnTo>
                    <a:pt x="279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08" name="Freeform 6792"/>
            <p:cNvSpPr>
              <a:spLocks/>
            </p:cNvSpPr>
            <p:nvPr/>
          </p:nvSpPr>
          <p:spPr bwMode="auto">
            <a:xfrm>
              <a:off x="3575" y="3017"/>
              <a:ext cx="73" cy="0"/>
            </a:xfrm>
            <a:custGeom>
              <a:avLst/>
              <a:gdLst>
                <a:gd name="T0" fmla="*/ 0 w 275"/>
                <a:gd name="T1" fmla="*/ 0 h 3"/>
                <a:gd name="T2" fmla="*/ 1 w 275"/>
                <a:gd name="T3" fmla="*/ 1 h 3"/>
                <a:gd name="T4" fmla="*/ 73 w 275"/>
                <a:gd name="T5" fmla="*/ 1 h 3"/>
                <a:gd name="T6" fmla="*/ 0 w 27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5" h="3">
                  <a:moveTo>
                    <a:pt x="0" y="0"/>
                  </a:moveTo>
                  <a:lnTo>
                    <a:pt x="3" y="3"/>
                  </a:lnTo>
                  <a:lnTo>
                    <a:pt x="27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09" name="Freeform 6793"/>
            <p:cNvSpPr>
              <a:spLocks/>
            </p:cNvSpPr>
            <p:nvPr/>
          </p:nvSpPr>
          <p:spPr bwMode="auto">
            <a:xfrm>
              <a:off x="3575" y="3017"/>
              <a:ext cx="73" cy="0"/>
            </a:xfrm>
            <a:custGeom>
              <a:avLst/>
              <a:gdLst>
                <a:gd name="T0" fmla="*/ 0 w 275"/>
                <a:gd name="T1" fmla="*/ 0 h 3"/>
                <a:gd name="T2" fmla="*/ 1 w 275"/>
                <a:gd name="T3" fmla="*/ 1 h 3"/>
                <a:gd name="T4" fmla="*/ 73 w 275"/>
                <a:gd name="T5" fmla="*/ 1 h 3"/>
                <a:gd name="T6" fmla="*/ 0 w 27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5" h="3">
                  <a:moveTo>
                    <a:pt x="0" y="0"/>
                  </a:moveTo>
                  <a:lnTo>
                    <a:pt x="3" y="3"/>
                  </a:lnTo>
                  <a:lnTo>
                    <a:pt x="275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10" name="Freeform 6794"/>
            <p:cNvSpPr>
              <a:spLocks/>
            </p:cNvSpPr>
            <p:nvPr/>
          </p:nvSpPr>
          <p:spPr bwMode="auto">
            <a:xfrm>
              <a:off x="3575" y="3017"/>
              <a:ext cx="73" cy="0"/>
            </a:xfrm>
            <a:custGeom>
              <a:avLst/>
              <a:gdLst>
                <a:gd name="T0" fmla="*/ 0 w 278"/>
                <a:gd name="T1" fmla="*/ 0 h 3"/>
                <a:gd name="T2" fmla="*/ 73 w 278"/>
                <a:gd name="T3" fmla="*/ 0 h 3"/>
                <a:gd name="T4" fmla="*/ 72 w 278"/>
                <a:gd name="T5" fmla="*/ 1 h 3"/>
                <a:gd name="T6" fmla="*/ 0 w 27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8" h="3">
                  <a:moveTo>
                    <a:pt x="0" y="0"/>
                  </a:moveTo>
                  <a:lnTo>
                    <a:pt x="278" y="0"/>
                  </a:lnTo>
                  <a:lnTo>
                    <a:pt x="27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11" name="Freeform 6795"/>
            <p:cNvSpPr>
              <a:spLocks/>
            </p:cNvSpPr>
            <p:nvPr/>
          </p:nvSpPr>
          <p:spPr bwMode="auto">
            <a:xfrm>
              <a:off x="3575" y="3017"/>
              <a:ext cx="73" cy="0"/>
            </a:xfrm>
            <a:custGeom>
              <a:avLst/>
              <a:gdLst>
                <a:gd name="T0" fmla="*/ 0 w 278"/>
                <a:gd name="T1" fmla="*/ 0 h 3"/>
                <a:gd name="T2" fmla="*/ 73 w 278"/>
                <a:gd name="T3" fmla="*/ 0 h 3"/>
                <a:gd name="T4" fmla="*/ 72 w 278"/>
                <a:gd name="T5" fmla="*/ 1 h 3"/>
                <a:gd name="T6" fmla="*/ 0 w 27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8" h="3">
                  <a:moveTo>
                    <a:pt x="0" y="0"/>
                  </a:moveTo>
                  <a:lnTo>
                    <a:pt x="278" y="0"/>
                  </a:lnTo>
                  <a:lnTo>
                    <a:pt x="275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12" name="Freeform 6796"/>
            <p:cNvSpPr>
              <a:spLocks/>
            </p:cNvSpPr>
            <p:nvPr/>
          </p:nvSpPr>
          <p:spPr bwMode="auto">
            <a:xfrm>
              <a:off x="3577" y="3017"/>
              <a:ext cx="69" cy="0"/>
            </a:xfrm>
            <a:custGeom>
              <a:avLst/>
              <a:gdLst>
                <a:gd name="T0" fmla="*/ 0 w 271"/>
                <a:gd name="T1" fmla="*/ 0 w 271"/>
                <a:gd name="T2" fmla="*/ 69 w 271"/>
                <a:gd name="T3" fmla="*/ 0 w 27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71">
                  <a:moveTo>
                    <a:pt x="0" y="0"/>
                  </a:moveTo>
                  <a:lnTo>
                    <a:pt x="1" y="0"/>
                  </a:lnTo>
                  <a:lnTo>
                    <a:pt x="2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13" name="Freeform 6797"/>
            <p:cNvSpPr>
              <a:spLocks/>
            </p:cNvSpPr>
            <p:nvPr/>
          </p:nvSpPr>
          <p:spPr bwMode="auto">
            <a:xfrm>
              <a:off x="3577" y="3017"/>
              <a:ext cx="69" cy="0"/>
            </a:xfrm>
            <a:custGeom>
              <a:avLst/>
              <a:gdLst>
                <a:gd name="T0" fmla="*/ 0 w 271"/>
                <a:gd name="T1" fmla="*/ 0 w 271"/>
                <a:gd name="T2" fmla="*/ 69 w 271"/>
                <a:gd name="T3" fmla="*/ 0 w 27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71">
                  <a:moveTo>
                    <a:pt x="0" y="0"/>
                  </a:moveTo>
                  <a:lnTo>
                    <a:pt x="1" y="0"/>
                  </a:lnTo>
                  <a:lnTo>
                    <a:pt x="271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14" name="Freeform 6798"/>
            <p:cNvSpPr>
              <a:spLocks/>
            </p:cNvSpPr>
            <p:nvPr/>
          </p:nvSpPr>
          <p:spPr bwMode="auto">
            <a:xfrm>
              <a:off x="3577" y="3017"/>
              <a:ext cx="71" cy="0"/>
            </a:xfrm>
            <a:custGeom>
              <a:avLst/>
              <a:gdLst>
                <a:gd name="T0" fmla="*/ 0 w 272"/>
                <a:gd name="T1" fmla="*/ 71 w 272"/>
                <a:gd name="T2" fmla="*/ 71 w 272"/>
                <a:gd name="T3" fmla="*/ 0 w 272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72">
                  <a:moveTo>
                    <a:pt x="0" y="0"/>
                  </a:moveTo>
                  <a:lnTo>
                    <a:pt x="272" y="0"/>
                  </a:lnTo>
                  <a:lnTo>
                    <a:pt x="2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15" name="Freeform 6799"/>
            <p:cNvSpPr>
              <a:spLocks/>
            </p:cNvSpPr>
            <p:nvPr/>
          </p:nvSpPr>
          <p:spPr bwMode="auto">
            <a:xfrm>
              <a:off x="3577" y="3017"/>
              <a:ext cx="71" cy="0"/>
            </a:xfrm>
            <a:custGeom>
              <a:avLst/>
              <a:gdLst>
                <a:gd name="T0" fmla="*/ 0 w 272"/>
                <a:gd name="T1" fmla="*/ 71 w 272"/>
                <a:gd name="T2" fmla="*/ 71 w 272"/>
                <a:gd name="T3" fmla="*/ 0 w 272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72">
                  <a:moveTo>
                    <a:pt x="0" y="0"/>
                  </a:moveTo>
                  <a:lnTo>
                    <a:pt x="272" y="0"/>
                  </a:lnTo>
                  <a:lnTo>
                    <a:pt x="271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16" name="Freeform 6801"/>
            <p:cNvSpPr>
              <a:spLocks/>
            </p:cNvSpPr>
            <p:nvPr/>
          </p:nvSpPr>
          <p:spPr bwMode="auto">
            <a:xfrm>
              <a:off x="3577" y="3017"/>
              <a:ext cx="70" cy="0"/>
            </a:xfrm>
            <a:custGeom>
              <a:avLst/>
              <a:gdLst>
                <a:gd name="T0" fmla="*/ 0 w 267"/>
                <a:gd name="T1" fmla="*/ 0 h 3"/>
                <a:gd name="T2" fmla="*/ 1 w 267"/>
                <a:gd name="T3" fmla="*/ 1 h 3"/>
                <a:gd name="T4" fmla="*/ 70 w 267"/>
                <a:gd name="T5" fmla="*/ 1 h 3"/>
                <a:gd name="T6" fmla="*/ 0 w 26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7" h="3">
                  <a:moveTo>
                    <a:pt x="0" y="0"/>
                  </a:moveTo>
                  <a:lnTo>
                    <a:pt x="4" y="3"/>
                  </a:lnTo>
                  <a:lnTo>
                    <a:pt x="26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17" name="Freeform 6802"/>
            <p:cNvSpPr>
              <a:spLocks/>
            </p:cNvSpPr>
            <p:nvPr/>
          </p:nvSpPr>
          <p:spPr bwMode="auto">
            <a:xfrm>
              <a:off x="3577" y="3017"/>
              <a:ext cx="70" cy="0"/>
            </a:xfrm>
            <a:custGeom>
              <a:avLst/>
              <a:gdLst>
                <a:gd name="T0" fmla="*/ 0 w 267"/>
                <a:gd name="T1" fmla="*/ 0 h 3"/>
                <a:gd name="T2" fmla="*/ 1 w 267"/>
                <a:gd name="T3" fmla="*/ 1 h 3"/>
                <a:gd name="T4" fmla="*/ 70 w 267"/>
                <a:gd name="T5" fmla="*/ 1 h 3"/>
                <a:gd name="T6" fmla="*/ 0 w 26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7" h="3">
                  <a:moveTo>
                    <a:pt x="0" y="0"/>
                  </a:moveTo>
                  <a:lnTo>
                    <a:pt x="4" y="3"/>
                  </a:lnTo>
                  <a:lnTo>
                    <a:pt x="267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18" name="Freeform 6803"/>
            <p:cNvSpPr>
              <a:spLocks/>
            </p:cNvSpPr>
            <p:nvPr/>
          </p:nvSpPr>
          <p:spPr bwMode="auto">
            <a:xfrm>
              <a:off x="3577" y="3017"/>
              <a:ext cx="70" cy="0"/>
            </a:xfrm>
            <a:custGeom>
              <a:avLst/>
              <a:gdLst>
                <a:gd name="T0" fmla="*/ 0 w 270"/>
                <a:gd name="T1" fmla="*/ 0 h 3"/>
                <a:gd name="T2" fmla="*/ 70 w 270"/>
                <a:gd name="T3" fmla="*/ 0 h 3"/>
                <a:gd name="T4" fmla="*/ 69 w 270"/>
                <a:gd name="T5" fmla="*/ 1 h 3"/>
                <a:gd name="T6" fmla="*/ 0 w 27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0" h="3">
                  <a:moveTo>
                    <a:pt x="0" y="0"/>
                  </a:moveTo>
                  <a:lnTo>
                    <a:pt x="270" y="0"/>
                  </a:lnTo>
                  <a:lnTo>
                    <a:pt x="26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19" name="Freeform 6804"/>
            <p:cNvSpPr>
              <a:spLocks/>
            </p:cNvSpPr>
            <p:nvPr/>
          </p:nvSpPr>
          <p:spPr bwMode="auto">
            <a:xfrm>
              <a:off x="3577" y="3017"/>
              <a:ext cx="70" cy="0"/>
            </a:xfrm>
            <a:custGeom>
              <a:avLst/>
              <a:gdLst>
                <a:gd name="T0" fmla="*/ 0 w 270"/>
                <a:gd name="T1" fmla="*/ 0 h 3"/>
                <a:gd name="T2" fmla="*/ 70 w 270"/>
                <a:gd name="T3" fmla="*/ 0 h 3"/>
                <a:gd name="T4" fmla="*/ 69 w 270"/>
                <a:gd name="T5" fmla="*/ 1 h 3"/>
                <a:gd name="T6" fmla="*/ 0 w 27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0" h="3">
                  <a:moveTo>
                    <a:pt x="0" y="0"/>
                  </a:moveTo>
                  <a:lnTo>
                    <a:pt x="270" y="0"/>
                  </a:lnTo>
                  <a:lnTo>
                    <a:pt x="267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20" name="Freeform 6805"/>
            <p:cNvSpPr>
              <a:spLocks/>
            </p:cNvSpPr>
            <p:nvPr/>
          </p:nvSpPr>
          <p:spPr bwMode="auto">
            <a:xfrm>
              <a:off x="3577" y="3017"/>
              <a:ext cx="70" cy="2"/>
            </a:xfrm>
            <a:custGeom>
              <a:avLst/>
              <a:gdLst>
                <a:gd name="T0" fmla="*/ 0 w 260"/>
                <a:gd name="T1" fmla="*/ 0 h 1"/>
                <a:gd name="T2" fmla="*/ 1 w 260"/>
                <a:gd name="T3" fmla="*/ 2 h 1"/>
                <a:gd name="T4" fmla="*/ 70 w 260"/>
                <a:gd name="T5" fmla="*/ 2 h 1"/>
                <a:gd name="T6" fmla="*/ 0 w 26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1">
                  <a:moveTo>
                    <a:pt x="0" y="0"/>
                  </a:moveTo>
                  <a:lnTo>
                    <a:pt x="2" y="1"/>
                  </a:lnTo>
                  <a:lnTo>
                    <a:pt x="26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21" name="Freeform 6806"/>
            <p:cNvSpPr>
              <a:spLocks/>
            </p:cNvSpPr>
            <p:nvPr/>
          </p:nvSpPr>
          <p:spPr bwMode="auto">
            <a:xfrm>
              <a:off x="3577" y="3017"/>
              <a:ext cx="70" cy="2"/>
            </a:xfrm>
            <a:custGeom>
              <a:avLst/>
              <a:gdLst>
                <a:gd name="T0" fmla="*/ 0 w 260"/>
                <a:gd name="T1" fmla="*/ 0 h 1"/>
                <a:gd name="T2" fmla="*/ 1 w 260"/>
                <a:gd name="T3" fmla="*/ 2 h 1"/>
                <a:gd name="T4" fmla="*/ 70 w 260"/>
                <a:gd name="T5" fmla="*/ 2 h 1"/>
                <a:gd name="T6" fmla="*/ 0 w 26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1">
                  <a:moveTo>
                    <a:pt x="0" y="0"/>
                  </a:moveTo>
                  <a:lnTo>
                    <a:pt x="2" y="1"/>
                  </a:lnTo>
                  <a:lnTo>
                    <a:pt x="260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22" name="Freeform 6807"/>
            <p:cNvSpPr>
              <a:spLocks/>
            </p:cNvSpPr>
            <p:nvPr/>
          </p:nvSpPr>
          <p:spPr bwMode="auto">
            <a:xfrm>
              <a:off x="3577" y="3017"/>
              <a:ext cx="70" cy="2"/>
            </a:xfrm>
            <a:custGeom>
              <a:avLst/>
              <a:gdLst>
                <a:gd name="T0" fmla="*/ 0 w 263"/>
                <a:gd name="T1" fmla="*/ 0 h 1"/>
                <a:gd name="T2" fmla="*/ 70 w 263"/>
                <a:gd name="T3" fmla="*/ 0 h 1"/>
                <a:gd name="T4" fmla="*/ 69 w 263"/>
                <a:gd name="T5" fmla="*/ 2 h 1"/>
                <a:gd name="T6" fmla="*/ 0 w 26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3" h="1">
                  <a:moveTo>
                    <a:pt x="0" y="0"/>
                  </a:moveTo>
                  <a:lnTo>
                    <a:pt x="263" y="0"/>
                  </a:lnTo>
                  <a:lnTo>
                    <a:pt x="26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23" name="Freeform 6808"/>
            <p:cNvSpPr>
              <a:spLocks/>
            </p:cNvSpPr>
            <p:nvPr/>
          </p:nvSpPr>
          <p:spPr bwMode="auto">
            <a:xfrm>
              <a:off x="3577" y="3017"/>
              <a:ext cx="70" cy="2"/>
            </a:xfrm>
            <a:custGeom>
              <a:avLst/>
              <a:gdLst>
                <a:gd name="T0" fmla="*/ 0 w 263"/>
                <a:gd name="T1" fmla="*/ 0 h 1"/>
                <a:gd name="T2" fmla="*/ 70 w 263"/>
                <a:gd name="T3" fmla="*/ 0 h 1"/>
                <a:gd name="T4" fmla="*/ 69 w 263"/>
                <a:gd name="T5" fmla="*/ 2 h 1"/>
                <a:gd name="T6" fmla="*/ 0 w 26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3" h="1">
                  <a:moveTo>
                    <a:pt x="0" y="0"/>
                  </a:moveTo>
                  <a:lnTo>
                    <a:pt x="263" y="0"/>
                  </a:lnTo>
                  <a:lnTo>
                    <a:pt x="260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24" name="Freeform 6809"/>
            <p:cNvSpPr>
              <a:spLocks/>
            </p:cNvSpPr>
            <p:nvPr/>
          </p:nvSpPr>
          <p:spPr bwMode="auto">
            <a:xfrm>
              <a:off x="3579" y="3019"/>
              <a:ext cx="66" cy="0"/>
            </a:xfrm>
            <a:custGeom>
              <a:avLst/>
              <a:gdLst>
                <a:gd name="T0" fmla="*/ 0 w 255"/>
                <a:gd name="T1" fmla="*/ 0 h 3"/>
                <a:gd name="T2" fmla="*/ 1 w 255"/>
                <a:gd name="T3" fmla="*/ 1 h 3"/>
                <a:gd name="T4" fmla="*/ 66 w 255"/>
                <a:gd name="T5" fmla="*/ 1 h 3"/>
                <a:gd name="T6" fmla="*/ 0 w 25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5" h="3">
                  <a:moveTo>
                    <a:pt x="0" y="0"/>
                  </a:moveTo>
                  <a:lnTo>
                    <a:pt x="3" y="3"/>
                  </a:lnTo>
                  <a:lnTo>
                    <a:pt x="25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25" name="Freeform 6810"/>
            <p:cNvSpPr>
              <a:spLocks/>
            </p:cNvSpPr>
            <p:nvPr/>
          </p:nvSpPr>
          <p:spPr bwMode="auto">
            <a:xfrm>
              <a:off x="3579" y="3019"/>
              <a:ext cx="66" cy="0"/>
            </a:xfrm>
            <a:custGeom>
              <a:avLst/>
              <a:gdLst>
                <a:gd name="T0" fmla="*/ 0 w 255"/>
                <a:gd name="T1" fmla="*/ 0 h 3"/>
                <a:gd name="T2" fmla="*/ 1 w 255"/>
                <a:gd name="T3" fmla="*/ 1 h 3"/>
                <a:gd name="T4" fmla="*/ 66 w 255"/>
                <a:gd name="T5" fmla="*/ 1 h 3"/>
                <a:gd name="T6" fmla="*/ 0 w 25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5" h="3">
                  <a:moveTo>
                    <a:pt x="0" y="0"/>
                  </a:moveTo>
                  <a:lnTo>
                    <a:pt x="3" y="3"/>
                  </a:lnTo>
                  <a:lnTo>
                    <a:pt x="255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26" name="Freeform 6811"/>
            <p:cNvSpPr>
              <a:spLocks/>
            </p:cNvSpPr>
            <p:nvPr/>
          </p:nvSpPr>
          <p:spPr bwMode="auto">
            <a:xfrm>
              <a:off x="3579" y="3019"/>
              <a:ext cx="68" cy="0"/>
            </a:xfrm>
            <a:custGeom>
              <a:avLst/>
              <a:gdLst>
                <a:gd name="T0" fmla="*/ 0 w 258"/>
                <a:gd name="T1" fmla="*/ 0 h 3"/>
                <a:gd name="T2" fmla="*/ 68 w 258"/>
                <a:gd name="T3" fmla="*/ 0 h 3"/>
                <a:gd name="T4" fmla="*/ 67 w 258"/>
                <a:gd name="T5" fmla="*/ 1 h 3"/>
                <a:gd name="T6" fmla="*/ 0 w 25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8" h="3">
                  <a:moveTo>
                    <a:pt x="0" y="0"/>
                  </a:moveTo>
                  <a:lnTo>
                    <a:pt x="258" y="0"/>
                  </a:lnTo>
                  <a:lnTo>
                    <a:pt x="25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27" name="Freeform 6812"/>
            <p:cNvSpPr>
              <a:spLocks/>
            </p:cNvSpPr>
            <p:nvPr/>
          </p:nvSpPr>
          <p:spPr bwMode="auto">
            <a:xfrm>
              <a:off x="3579" y="3019"/>
              <a:ext cx="68" cy="0"/>
            </a:xfrm>
            <a:custGeom>
              <a:avLst/>
              <a:gdLst>
                <a:gd name="T0" fmla="*/ 0 w 258"/>
                <a:gd name="T1" fmla="*/ 0 h 3"/>
                <a:gd name="T2" fmla="*/ 68 w 258"/>
                <a:gd name="T3" fmla="*/ 0 h 3"/>
                <a:gd name="T4" fmla="*/ 67 w 258"/>
                <a:gd name="T5" fmla="*/ 1 h 3"/>
                <a:gd name="T6" fmla="*/ 0 w 25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8" h="3">
                  <a:moveTo>
                    <a:pt x="0" y="0"/>
                  </a:moveTo>
                  <a:lnTo>
                    <a:pt x="258" y="0"/>
                  </a:lnTo>
                  <a:lnTo>
                    <a:pt x="255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28" name="Freeform 6813"/>
            <p:cNvSpPr>
              <a:spLocks/>
            </p:cNvSpPr>
            <p:nvPr/>
          </p:nvSpPr>
          <p:spPr bwMode="auto">
            <a:xfrm>
              <a:off x="3579" y="3019"/>
              <a:ext cx="66" cy="0"/>
            </a:xfrm>
            <a:custGeom>
              <a:avLst/>
              <a:gdLst>
                <a:gd name="T0" fmla="*/ 0 w 251"/>
                <a:gd name="T1" fmla="*/ 0 h 1"/>
                <a:gd name="T2" fmla="*/ 0 w 251"/>
                <a:gd name="T3" fmla="*/ 1 h 1"/>
                <a:gd name="T4" fmla="*/ 66 w 251"/>
                <a:gd name="T5" fmla="*/ 1 h 1"/>
                <a:gd name="T6" fmla="*/ 0 w 25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1" h="1">
                  <a:moveTo>
                    <a:pt x="0" y="0"/>
                  </a:moveTo>
                  <a:lnTo>
                    <a:pt x="1" y="1"/>
                  </a:lnTo>
                  <a:lnTo>
                    <a:pt x="25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29" name="Freeform 6814"/>
            <p:cNvSpPr>
              <a:spLocks/>
            </p:cNvSpPr>
            <p:nvPr/>
          </p:nvSpPr>
          <p:spPr bwMode="auto">
            <a:xfrm>
              <a:off x="3579" y="3019"/>
              <a:ext cx="66" cy="0"/>
            </a:xfrm>
            <a:custGeom>
              <a:avLst/>
              <a:gdLst>
                <a:gd name="T0" fmla="*/ 0 w 251"/>
                <a:gd name="T1" fmla="*/ 0 h 1"/>
                <a:gd name="T2" fmla="*/ 0 w 251"/>
                <a:gd name="T3" fmla="*/ 1 h 1"/>
                <a:gd name="T4" fmla="*/ 66 w 251"/>
                <a:gd name="T5" fmla="*/ 1 h 1"/>
                <a:gd name="T6" fmla="*/ 0 w 25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1" h="1">
                  <a:moveTo>
                    <a:pt x="0" y="0"/>
                  </a:moveTo>
                  <a:lnTo>
                    <a:pt x="1" y="1"/>
                  </a:lnTo>
                  <a:lnTo>
                    <a:pt x="25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30" name="Freeform 6815"/>
            <p:cNvSpPr>
              <a:spLocks/>
            </p:cNvSpPr>
            <p:nvPr/>
          </p:nvSpPr>
          <p:spPr bwMode="auto">
            <a:xfrm>
              <a:off x="3579" y="3019"/>
              <a:ext cx="66" cy="0"/>
            </a:xfrm>
            <a:custGeom>
              <a:avLst/>
              <a:gdLst>
                <a:gd name="T0" fmla="*/ 0 w 252"/>
                <a:gd name="T1" fmla="*/ 0 h 1"/>
                <a:gd name="T2" fmla="*/ 66 w 252"/>
                <a:gd name="T3" fmla="*/ 0 h 1"/>
                <a:gd name="T4" fmla="*/ 66 w 252"/>
                <a:gd name="T5" fmla="*/ 1 h 1"/>
                <a:gd name="T6" fmla="*/ 0 w 25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2" h="1">
                  <a:moveTo>
                    <a:pt x="0" y="0"/>
                  </a:moveTo>
                  <a:lnTo>
                    <a:pt x="252" y="0"/>
                  </a:lnTo>
                  <a:lnTo>
                    <a:pt x="25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31" name="Freeform 6816"/>
            <p:cNvSpPr>
              <a:spLocks/>
            </p:cNvSpPr>
            <p:nvPr/>
          </p:nvSpPr>
          <p:spPr bwMode="auto">
            <a:xfrm>
              <a:off x="3579" y="3019"/>
              <a:ext cx="66" cy="0"/>
            </a:xfrm>
            <a:custGeom>
              <a:avLst/>
              <a:gdLst>
                <a:gd name="T0" fmla="*/ 0 w 252"/>
                <a:gd name="T1" fmla="*/ 0 h 1"/>
                <a:gd name="T2" fmla="*/ 66 w 252"/>
                <a:gd name="T3" fmla="*/ 0 h 1"/>
                <a:gd name="T4" fmla="*/ 66 w 252"/>
                <a:gd name="T5" fmla="*/ 1 h 1"/>
                <a:gd name="T6" fmla="*/ 0 w 25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2" h="1">
                  <a:moveTo>
                    <a:pt x="0" y="0"/>
                  </a:moveTo>
                  <a:lnTo>
                    <a:pt x="252" y="0"/>
                  </a:lnTo>
                  <a:lnTo>
                    <a:pt x="25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32" name="Freeform 6817"/>
            <p:cNvSpPr>
              <a:spLocks/>
            </p:cNvSpPr>
            <p:nvPr/>
          </p:nvSpPr>
          <p:spPr bwMode="auto">
            <a:xfrm>
              <a:off x="3579" y="3019"/>
              <a:ext cx="66" cy="0"/>
            </a:xfrm>
            <a:custGeom>
              <a:avLst/>
              <a:gdLst>
                <a:gd name="T0" fmla="*/ 0 w 248"/>
                <a:gd name="T1" fmla="*/ 0 h 2"/>
                <a:gd name="T2" fmla="*/ 1 w 248"/>
                <a:gd name="T3" fmla="*/ 1 h 2"/>
                <a:gd name="T4" fmla="*/ 66 w 248"/>
                <a:gd name="T5" fmla="*/ 1 h 2"/>
                <a:gd name="T6" fmla="*/ 0 w 24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8" h="2">
                  <a:moveTo>
                    <a:pt x="0" y="0"/>
                  </a:moveTo>
                  <a:lnTo>
                    <a:pt x="3" y="2"/>
                  </a:lnTo>
                  <a:lnTo>
                    <a:pt x="24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33" name="Freeform 6818"/>
            <p:cNvSpPr>
              <a:spLocks/>
            </p:cNvSpPr>
            <p:nvPr/>
          </p:nvSpPr>
          <p:spPr bwMode="auto">
            <a:xfrm>
              <a:off x="3579" y="3019"/>
              <a:ext cx="66" cy="0"/>
            </a:xfrm>
            <a:custGeom>
              <a:avLst/>
              <a:gdLst>
                <a:gd name="T0" fmla="*/ 0 w 248"/>
                <a:gd name="T1" fmla="*/ 0 h 2"/>
                <a:gd name="T2" fmla="*/ 1 w 248"/>
                <a:gd name="T3" fmla="*/ 1 h 2"/>
                <a:gd name="T4" fmla="*/ 66 w 248"/>
                <a:gd name="T5" fmla="*/ 1 h 2"/>
                <a:gd name="T6" fmla="*/ 0 w 24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8" h="2">
                  <a:moveTo>
                    <a:pt x="0" y="0"/>
                  </a:moveTo>
                  <a:lnTo>
                    <a:pt x="3" y="2"/>
                  </a:lnTo>
                  <a:lnTo>
                    <a:pt x="248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34" name="Freeform 6819"/>
            <p:cNvSpPr>
              <a:spLocks/>
            </p:cNvSpPr>
            <p:nvPr/>
          </p:nvSpPr>
          <p:spPr bwMode="auto">
            <a:xfrm>
              <a:off x="3579" y="3019"/>
              <a:ext cx="66" cy="0"/>
            </a:xfrm>
            <a:custGeom>
              <a:avLst/>
              <a:gdLst>
                <a:gd name="T0" fmla="*/ 0 w 250"/>
                <a:gd name="T1" fmla="*/ 0 h 2"/>
                <a:gd name="T2" fmla="*/ 66 w 250"/>
                <a:gd name="T3" fmla="*/ 0 h 2"/>
                <a:gd name="T4" fmla="*/ 65 w 250"/>
                <a:gd name="T5" fmla="*/ 1 h 2"/>
                <a:gd name="T6" fmla="*/ 0 w 25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0" h="2">
                  <a:moveTo>
                    <a:pt x="0" y="0"/>
                  </a:moveTo>
                  <a:lnTo>
                    <a:pt x="250" y="0"/>
                  </a:lnTo>
                  <a:lnTo>
                    <a:pt x="24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35" name="Freeform 6820"/>
            <p:cNvSpPr>
              <a:spLocks/>
            </p:cNvSpPr>
            <p:nvPr/>
          </p:nvSpPr>
          <p:spPr bwMode="auto">
            <a:xfrm>
              <a:off x="3579" y="3019"/>
              <a:ext cx="66" cy="0"/>
            </a:xfrm>
            <a:custGeom>
              <a:avLst/>
              <a:gdLst>
                <a:gd name="T0" fmla="*/ 0 w 250"/>
                <a:gd name="T1" fmla="*/ 0 h 2"/>
                <a:gd name="T2" fmla="*/ 66 w 250"/>
                <a:gd name="T3" fmla="*/ 0 h 2"/>
                <a:gd name="T4" fmla="*/ 65 w 250"/>
                <a:gd name="T5" fmla="*/ 1 h 2"/>
                <a:gd name="T6" fmla="*/ 0 w 25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0" h="2">
                  <a:moveTo>
                    <a:pt x="0" y="0"/>
                  </a:moveTo>
                  <a:lnTo>
                    <a:pt x="250" y="0"/>
                  </a:lnTo>
                  <a:lnTo>
                    <a:pt x="248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36" name="Freeform 6821"/>
            <p:cNvSpPr>
              <a:spLocks/>
            </p:cNvSpPr>
            <p:nvPr/>
          </p:nvSpPr>
          <p:spPr bwMode="auto">
            <a:xfrm>
              <a:off x="3581" y="3019"/>
              <a:ext cx="62" cy="2"/>
            </a:xfrm>
            <a:custGeom>
              <a:avLst/>
              <a:gdLst>
                <a:gd name="T0" fmla="*/ 0 w 243"/>
                <a:gd name="T1" fmla="*/ 0 h 1"/>
                <a:gd name="T2" fmla="*/ 0 w 243"/>
                <a:gd name="T3" fmla="*/ 2 h 1"/>
                <a:gd name="T4" fmla="*/ 62 w 243"/>
                <a:gd name="T5" fmla="*/ 2 h 1"/>
                <a:gd name="T6" fmla="*/ 0 w 24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3" h="1">
                  <a:moveTo>
                    <a:pt x="0" y="0"/>
                  </a:moveTo>
                  <a:lnTo>
                    <a:pt x="1" y="1"/>
                  </a:lnTo>
                  <a:lnTo>
                    <a:pt x="24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37" name="Freeform 6822"/>
            <p:cNvSpPr>
              <a:spLocks/>
            </p:cNvSpPr>
            <p:nvPr/>
          </p:nvSpPr>
          <p:spPr bwMode="auto">
            <a:xfrm>
              <a:off x="3581" y="3019"/>
              <a:ext cx="62" cy="2"/>
            </a:xfrm>
            <a:custGeom>
              <a:avLst/>
              <a:gdLst>
                <a:gd name="T0" fmla="*/ 0 w 243"/>
                <a:gd name="T1" fmla="*/ 0 h 1"/>
                <a:gd name="T2" fmla="*/ 0 w 243"/>
                <a:gd name="T3" fmla="*/ 2 h 1"/>
                <a:gd name="T4" fmla="*/ 62 w 243"/>
                <a:gd name="T5" fmla="*/ 2 h 1"/>
                <a:gd name="T6" fmla="*/ 0 w 24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3" h="1">
                  <a:moveTo>
                    <a:pt x="0" y="0"/>
                  </a:moveTo>
                  <a:lnTo>
                    <a:pt x="1" y="1"/>
                  </a:lnTo>
                  <a:lnTo>
                    <a:pt x="24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38" name="Freeform 6823"/>
            <p:cNvSpPr>
              <a:spLocks/>
            </p:cNvSpPr>
            <p:nvPr/>
          </p:nvSpPr>
          <p:spPr bwMode="auto">
            <a:xfrm>
              <a:off x="3581" y="3019"/>
              <a:ext cx="64" cy="2"/>
            </a:xfrm>
            <a:custGeom>
              <a:avLst/>
              <a:gdLst>
                <a:gd name="T0" fmla="*/ 0 w 245"/>
                <a:gd name="T1" fmla="*/ 0 h 1"/>
                <a:gd name="T2" fmla="*/ 64 w 245"/>
                <a:gd name="T3" fmla="*/ 0 h 1"/>
                <a:gd name="T4" fmla="*/ 63 w 245"/>
                <a:gd name="T5" fmla="*/ 2 h 1"/>
                <a:gd name="T6" fmla="*/ 0 w 24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5" h="1">
                  <a:moveTo>
                    <a:pt x="0" y="0"/>
                  </a:moveTo>
                  <a:lnTo>
                    <a:pt x="245" y="0"/>
                  </a:lnTo>
                  <a:lnTo>
                    <a:pt x="24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39" name="Freeform 6824"/>
            <p:cNvSpPr>
              <a:spLocks/>
            </p:cNvSpPr>
            <p:nvPr/>
          </p:nvSpPr>
          <p:spPr bwMode="auto">
            <a:xfrm>
              <a:off x="3581" y="3019"/>
              <a:ext cx="64" cy="2"/>
            </a:xfrm>
            <a:custGeom>
              <a:avLst/>
              <a:gdLst>
                <a:gd name="T0" fmla="*/ 0 w 245"/>
                <a:gd name="T1" fmla="*/ 0 h 1"/>
                <a:gd name="T2" fmla="*/ 64 w 245"/>
                <a:gd name="T3" fmla="*/ 0 h 1"/>
                <a:gd name="T4" fmla="*/ 63 w 245"/>
                <a:gd name="T5" fmla="*/ 2 h 1"/>
                <a:gd name="T6" fmla="*/ 0 w 24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5" h="1">
                  <a:moveTo>
                    <a:pt x="0" y="0"/>
                  </a:moveTo>
                  <a:lnTo>
                    <a:pt x="245" y="0"/>
                  </a:lnTo>
                  <a:lnTo>
                    <a:pt x="24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40" name="Freeform 6825"/>
            <p:cNvSpPr>
              <a:spLocks/>
            </p:cNvSpPr>
            <p:nvPr/>
          </p:nvSpPr>
          <p:spPr bwMode="auto">
            <a:xfrm>
              <a:off x="3581" y="3021"/>
              <a:ext cx="62" cy="0"/>
            </a:xfrm>
            <a:custGeom>
              <a:avLst/>
              <a:gdLst>
                <a:gd name="T0" fmla="*/ 0 w 240"/>
                <a:gd name="T1" fmla="*/ 0 h 4"/>
                <a:gd name="T2" fmla="*/ 1 w 240"/>
                <a:gd name="T3" fmla="*/ 1 h 4"/>
                <a:gd name="T4" fmla="*/ 62 w 240"/>
                <a:gd name="T5" fmla="*/ 1 h 4"/>
                <a:gd name="T6" fmla="*/ 0 w 24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0" h="4">
                  <a:moveTo>
                    <a:pt x="0" y="0"/>
                  </a:moveTo>
                  <a:lnTo>
                    <a:pt x="3" y="4"/>
                  </a:lnTo>
                  <a:lnTo>
                    <a:pt x="24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41" name="Freeform 6826"/>
            <p:cNvSpPr>
              <a:spLocks/>
            </p:cNvSpPr>
            <p:nvPr/>
          </p:nvSpPr>
          <p:spPr bwMode="auto">
            <a:xfrm>
              <a:off x="3581" y="3021"/>
              <a:ext cx="62" cy="0"/>
            </a:xfrm>
            <a:custGeom>
              <a:avLst/>
              <a:gdLst>
                <a:gd name="T0" fmla="*/ 0 w 240"/>
                <a:gd name="T1" fmla="*/ 0 h 4"/>
                <a:gd name="T2" fmla="*/ 1 w 240"/>
                <a:gd name="T3" fmla="*/ 1 h 4"/>
                <a:gd name="T4" fmla="*/ 62 w 240"/>
                <a:gd name="T5" fmla="*/ 1 h 4"/>
                <a:gd name="T6" fmla="*/ 0 w 24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0" h="4">
                  <a:moveTo>
                    <a:pt x="0" y="0"/>
                  </a:moveTo>
                  <a:lnTo>
                    <a:pt x="3" y="4"/>
                  </a:lnTo>
                  <a:lnTo>
                    <a:pt x="24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42" name="Freeform 6827"/>
            <p:cNvSpPr>
              <a:spLocks/>
            </p:cNvSpPr>
            <p:nvPr/>
          </p:nvSpPr>
          <p:spPr bwMode="auto">
            <a:xfrm>
              <a:off x="3581" y="3021"/>
              <a:ext cx="62" cy="0"/>
            </a:xfrm>
            <a:custGeom>
              <a:avLst/>
              <a:gdLst>
                <a:gd name="T0" fmla="*/ 0 w 242"/>
                <a:gd name="T1" fmla="*/ 0 h 4"/>
                <a:gd name="T2" fmla="*/ 62 w 242"/>
                <a:gd name="T3" fmla="*/ 0 h 4"/>
                <a:gd name="T4" fmla="*/ 61 w 242"/>
                <a:gd name="T5" fmla="*/ 1 h 4"/>
                <a:gd name="T6" fmla="*/ 0 w 24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2" h="4">
                  <a:moveTo>
                    <a:pt x="0" y="0"/>
                  </a:moveTo>
                  <a:lnTo>
                    <a:pt x="242" y="0"/>
                  </a:lnTo>
                  <a:lnTo>
                    <a:pt x="24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43" name="Freeform 6828"/>
            <p:cNvSpPr>
              <a:spLocks/>
            </p:cNvSpPr>
            <p:nvPr/>
          </p:nvSpPr>
          <p:spPr bwMode="auto">
            <a:xfrm>
              <a:off x="3581" y="3021"/>
              <a:ext cx="62" cy="0"/>
            </a:xfrm>
            <a:custGeom>
              <a:avLst/>
              <a:gdLst>
                <a:gd name="T0" fmla="*/ 0 w 242"/>
                <a:gd name="T1" fmla="*/ 0 h 4"/>
                <a:gd name="T2" fmla="*/ 62 w 242"/>
                <a:gd name="T3" fmla="*/ 0 h 4"/>
                <a:gd name="T4" fmla="*/ 61 w 242"/>
                <a:gd name="T5" fmla="*/ 1 h 4"/>
                <a:gd name="T6" fmla="*/ 0 w 24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2" h="4">
                  <a:moveTo>
                    <a:pt x="0" y="0"/>
                  </a:moveTo>
                  <a:lnTo>
                    <a:pt x="242" y="0"/>
                  </a:lnTo>
                  <a:lnTo>
                    <a:pt x="24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44" name="Freeform 6829"/>
            <p:cNvSpPr>
              <a:spLocks/>
            </p:cNvSpPr>
            <p:nvPr/>
          </p:nvSpPr>
          <p:spPr bwMode="auto">
            <a:xfrm>
              <a:off x="3581" y="3021"/>
              <a:ext cx="62" cy="0"/>
            </a:xfrm>
            <a:custGeom>
              <a:avLst/>
              <a:gdLst>
                <a:gd name="T0" fmla="*/ 0 w 236"/>
                <a:gd name="T1" fmla="*/ 0 h 1"/>
                <a:gd name="T2" fmla="*/ 0 w 236"/>
                <a:gd name="T3" fmla="*/ 1 h 1"/>
                <a:gd name="T4" fmla="*/ 62 w 236"/>
                <a:gd name="T5" fmla="*/ 1 h 1"/>
                <a:gd name="T6" fmla="*/ 0 w 23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6" h="1">
                  <a:moveTo>
                    <a:pt x="0" y="0"/>
                  </a:moveTo>
                  <a:lnTo>
                    <a:pt x="1" y="1"/>
                  </a:lnTo>
                  <a:lnTo>
                    <a:pt x="236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45" name="Freeform 6830"/>
            <p:cNvSpPr>
              <a:spLocks/>
            </p:cNvSpPr>
            <p:nvPr/>
          </p:nvSpPr>
          <p:spPr bwMode="auto">
            <a:xfrm>
              <a:off x="3581" y="3021"/>
              <a:ext cx="62" cy="0"/>
            </a:xfrm>
            <a:custGeom>
              <a:avLst/>
              <a:gdLst>
                <a:gd name="T0" fmla="*/ 0 w 236"/>
                <a:gd name="T1" fmla="*/ 0 h 1"/>
                <a:gd name="T2" fmla="*/ 0 w 236"/>
                <a:gd name="T3" fmla="*/ 1 h 1"/>
                <a:gd name="T4" fmla="*/ 62 w 236"/>
                <a:gd name="T5" fmla="*/ 1 h 1"/>
                <a:gd name="T6" fmla="*/ 0 w 23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6" h="1">
                  <a:moveTo>
                    <a:pt x="0" y="0"/>
                  </a:moveTo>
                  <a:lnTo>
                    <a:pt x="1" y="1"/>
                  </a:lnTo>
                  <a:lnTo>
                    <a:pt x="236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46" name="Freeform 6831"/>
            <p:cNvSpPr>
              <a:spLocks/>
            </p:cNvSpPr>
            <p:nvPr/>
          </p:nvSpPr>
          <p:spPr bwMode="auto">
            <a:xfrm>
              <a:off x="3581" y="3021"/>
              <a:ext cx="62" cy="0"/>
            </a:xfrm>
            <a:custGeom>
              <a:avLst/>
              <a:gdLst>
                <a:gd name="T0" fmla="*/ 0 w 237"/>
                <a:gd name="T1" fmla="*/ 0 h 1"/>
                <a:gd name="T2" fmla="*/ 62 w 237"/>
                <a:gd name="T3" fmla="*/ 0 h 1"/>
                <a:gd name="T4" fmla="*/ 62 w 237"/>
                <a:gd name="T5" fmla="*/ 1 h 1"/>
                <a:gd name="T6" fmla="*/ 0 w 23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7" h="1">
                  <a:moveTo>
                    <a:pt x="0" y="0"/>
                  </a:moveTo>
                  <a:lnTo>
                    <a:pt x="237" y="0"/>
                  </a:lnTo>
                  <a:lnTo>
                    <a:pt x="236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47" name="Freeform 6832"/>
            <p:cNvSpPr>
              <a:spLocks/>
            </p:cNvSpPr>
            <p:nvPr/>
          </p:nvSpPr>
          <p:spPr bwMode="auto">
            <a:xfrm>
              <a:off x="3581" y="3021"/>
              <a:ext cx="62" cy="0"/>
            </a:xfrm>
            <a:custGeom>
              <a:avLst/>
              <a:gdLst>
                <a:gd name="T0" fmla="*/ 0 w 237"/>
                <a:gd name="T1" fmla="*/ 0 h 1"/>
                <a:gd name="T2" fmla="*/ 62 w 237"/>
                <a:gd name="T3" fmla="*/ 0 h 1"/>
                <a:gd name="T4" fmla="*/ 62 w 237"/>
                <a:gd name="T5" fmla="*/ 1 h 1"/>
                <a:gd name="T6" fmla="*/ 0 w 23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7" h="1">
                  <a:moveTo>
                    <a:pt x="0" y="0"/>
                  </a:moveTo>
                  <a:lnTo>
                    <a:pt x="237" y="0"/>
                  </a:lnTo>
                  <a:lnTo>
                    <a:pt x="236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48" name="Freeform 6833"/>
            <p:cNvSpPr>
              <a:spLocks/>
            </p:cNvSpPr>
            <p:nvPr/>
          </p:nvSpPr>
          <p:spPr bwMode="auto">
            <a:xfrm>
              <a:off x="3581" y="3021"/>
              <a:ext cx="62" cy="2"/>
            </a:xfrm>
            <a:custGeom>
              <a:avLst/>
              <a:gdLst>
                <a:gd name="T0" fmla="*/ 0 w 232"/>
                <a:gd name="T1" fmla="*/ 0 h 3"/>
                <a:gd name="T2" fmla="*/ 1 w 232"/>
                <a:gd name="T3" fmla="*/ 2 h 3"/>
                <a:gd name="T4" fmla="*/ 62 w 232"/>
                <a:gd name="T5" fmla="*/ 2 h 3"/>
                <a:gd name="T6" fmla="*/ 0 w 23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2" h="3">
                  <a:moveTo>
                    <a:pt x="0" y="0"/>
                  </a:moveTo>
                  <a:lnTo>
                    <a:pt x="2" y="3"/>
                  </a:lnTo>
                  <a:lnTo>
                    <a:pt x="23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49" name="Freeform 6834"/>
            <p:cNvSpPr>
              <a:spLocks/>
            </p:cNvSpPr>
            <p:nvPr/>
          </p:nvSpPr>
          <p:spPr bwMode="auto">
            <a:xfrm>
              <a:off x="3581" y="3021"/>
              <a:ext cx="62" cy="2"/>
            </a:xfrm>
            <a:custGeom>
              <a:avLst/>
              <a:gdLst>
                <a:gd name="T0" fmla="*/ 0 w 232"/>
                <a:gd name="T1" fmla="*/ 0 h 3"/>
                <a:gd name="T2" fmla="*/ 1 w 232"/>
                <a:gd name="T3" fmla="*/ 2 h 3"/>
                <a:gd name="T4" fmla="*/ 62 w 232"/>
                <a:gd name="T5" fmla="*/ 2 h 3"/>
                <a:gd name="T6" fmla="*/ 0 w 23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2" h="3">
                  <a:moveTo>
                    <a:pt x="0" y="0"/>
                  </a:moveTo>
                  <a:lnTo>
                    <a:pt x="2" y="3"/>
                  </a:lnTo>
                  <a:lnTo>
                    <a:pt x="232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50" name="Freeform 6835"/>
            <p:cNvSpPr>
              <a:spLocks/>
            </p:cNvSpPr>
            <p:nvPr/>
          </p:nvSpPr>
          <p:spPr bwMode="auto">
            <a:xfrm>
              <a:off x="3581" y="3021"/>
              <a:ext cx="62" cy="2"/>
            </a:xfrm>
            <a:custGeom>
              <a:avLst/>
              <a:gdLst>
                <a:gd name="T0" fmla="*/ 0 w 235"/>
                <a:gd name="T1" fmla="*/ 0 h 3"/>
                <a:gd name="T2" fmla="*/ 62 w 235"/>
                <a:gd name="T3" fmla="*/ 0 h 3"/>
                <a:gd name="T4" fmla="*/ 61 w 235"/>
                <a:gd name="T5" fmla="*/ 2 h 3"/>
                <a:gd name="T6" fmla="*/ 0 w 23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5" h="3">
                  <a:moveTo>
                    <a:pt x="0" y="0"/>
                  </a:moveTo>
                  <a:lnTo>
                    <a:pt x="235" y="0"/>
                  </a:lnTo>
                  <a:lnTo>
                    <a:pt x="23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51" name="Freeform 6836"/>
            <p:cNvSpPr>
              <a:spLocks/>
            </p:cNvSpPr>
            <p:nvPr/>
          </p:nvSpPr>
          <p:spPr bwMode="auto">
            <a:xfrm>
              <a:off x="3581" y="3021"/>
              <a:ext cx="62" cy="2"/>
            </a:xfrm>
            <a:custGeom>
              <a:avLst/>
              <a:gdLst>
                <a:gd name="T0" fmla="*/ 0 w 235"/>
                <a:gd name="T1" fmla="*/ 0 h 3"/>
                <a:gd name="T2" fmla="*/ 62 w 235"/>
                <a:gd name="T3" fmla="*/ 0 h 3"/>
                <a:gd name="T4" fmla="*/ 61 w 235"/>
                <a:gd name="T5" fmla="*/ 2 h 3"/>
                <a:gd name="T6" fmla="*/ 0 w 23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5" h="3">
                  <a:moveTo>
                    <a:pt x="0" y="0"/>
                  </a:moveTo>
                  <a:lnTo>
                    <a:pt x="235" y="0"/>
                  </a:lnTo>
                  <a:lnTo>
                    <a:pt x="232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52" name="Freeform 6837"/>
            <p:cNvSpPr>
              <a:spLocks/>
            </p:cNvSpPr>
            <p:nvPr/>
          </p:nvSpPr>
          <p:spPr bwMode="auto">
            <a:xfrm>
              <a:off x="3583" y="3023"/>
              <a:ext cx="58" cy="0"/>
            </a:xfrm>
            <a:custGeom>
              <a:avLst/>
              <a:gdLst>
                <a:gd name="T0" fmla="*/ 0 w 228"/>
                <a:gd name="T1" fmla="*/ 0 h 1"/>
                <a:gd name="T2" fmla="*/ 0 w 228"/>
                <a:gd name="T3" fmla="*/ 1 h 1"/>
                <a:gd name="T4" fmla="*/ 58 w 228"/>
                <a:gd name="T5" fmla="*/ 1 h 1"/>
                <a:gd name="T6" fmla="*/ 0 w 22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8" h="1">
                  <a:moveTo>
                    <a:pt x="0" y="0"/>
                  </a:moveTo>
                  <a:lnTo>
                    <a:pt x="1" y="1"/>
                  </a:lnTo>
                  <a:lnTo>
                    <a:pt x="22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53" name="Freeform 6838"/>
            <p:cNvSpPr>
              <a:spLocks/>
            </p:cNvSpPr>
            <p:nvPr/>
          </p:nvSpPr>
          <p:spPr bwMode="auto">
            <a:xfrm>
              <a:off x="3583" y="3023"/>
              <a:ext cx="58" cy="0"/>
            </a:xfrm>
            <a:custGeom>
              <a:avLst/>
              <a:gdLst>
                <a:gd name="T0" fmla="*/ 0 w 228"/>
                <a:gd name="T1" fmla="*/ 0 h 1"/>
                <a:gd name="T2" fmla="*/ 0 w 228"/>
                <a:gd name="T3" fmla="*/ 1 h 1"/>
                <a:gd name="T4" fmla="*/ 58 w 228"/>
                <a:gd name="T5" fmla="*/ 1 h 1"/>
                <a:gd name="T6" fmla="*/ 0 w 22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8" h="1">
                  <a:moveTo>
                    <a:pt x="0" y="0"/>
                  </a:moveTo>
                  <a:lnTo>
                    <a:pt x="1" y="1"/>
                  </a:lnTo>
                  <a:lnTo>
                    <a:pt x="228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54" name="Freeform 6839"/>
            <p:cNvSpPr>
              <a:spLocks/>
            </p:cNvSpPr>
            <p:nvPr/>
          </p:nvSpPr>
          <p:spPr bwMode="auto">
            <a:xfrm>
              <a:off x="3583" y="3023"/>
              <a:ext cx="60" cy="0"/>
            </a:xfrm>
            <a:custGeom>
              <a:avLst/>
              <a:gdLst>
                <a:gd name="T0" fmla="*/ 0 w 230"/>
                <a:gd name="T1" fmla="*/ 0 h 1"/>
                <a:gd name="T2" fmla="*/ 60 w 230"/>
                <a:gd name="T3" fmla="*/ 0 h 1"/>
                <a:gd name="T4" fmla="*/ 59 w 230"/>
                <a:gd name="T5" fmla="*/ 1 h 1"/>
                <a:gd name="T6" fmla="*/ 0 w 23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0" h="1">
                  <a:moveTo>
                    <a:pt x="0" y="0"/>
                  </a:moveTo>
                  <a:lnTo>
                    <a:pt x="230" y="0"/>
                  </a:lnTo>
                  <a:lnTo>
                    <a:pt x="22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55" name="Freeform 6840"/>
            <p:cNvSpPr>
              <a:spLocks/>
            </p:cNvSpPr>
            <p:nvPr/>
          </p:nvSpPr>
          <p:spPr bwMode="auto">
            <a:xfrm>
              <a:off x="3583" y="3023"/>
              <a:ext cx="60" cy="0"/>
            </a:xfrm>
            <a:custGeom>
              <a:avLst/>
              <a:gdLst>
                <a:gd name="T0" fmla="*/ 0 w 230"/>
                <a:gd name="T1" fmla="*/ 0 h 1"/>
                <a:gd name="T2" fmla="*/ 60 w 230"/>
                <a:gd name="T3" fmla="*/ 0 h 1"/>
                <a:gd name="T4" fmla="*/ 59 w 230"/>
                <a:gd name="T5" fmla="*/ 1 h 1"/>
                <a:gd name="T6" fmla="*/ 0 w 23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0" h="1">
                  <a:moveTo>
                    <a:pt x="0" y="0"/>
                  </a:moveTo>
                  <a:lnTo>
                    <a:pt x="230" y="0"/>
                  </a:lnTo>
                  <a:lnTo>
                    <a:pt x="228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56" name="Freeform 6841"/>
            <p:cNvSpPr>
              <a:spLocks/>
            </p:cNvSpPr>
            <p:nvPr/>
          </p:nvSpPr>
          <p:spPr bwMode="auto">
            <a:xfrm>
              <a:off x="3583" y="3023"/>
              <a:ext cx="58" cy="0"/>
            </a:xfrm>
            <a:custGeom>
              <a:avLst/>
              <a:gdLst>
                <a:gd name="T0" fmla="*/ 0 w 224"/>
                <a:gd name="T1" fmla="*/ 0 h 3"/>
                <a:gd name="T2" fmla="*/ 1 w 224"/>
                <a:gd name="T3" fmla="*/ 1 h 3"/>
                <a:gd name="T4" fmla="*/ 58 w 224"/>
                <a:gd name="T5" fmla="*/ 1 h 3"/>
                <a:gd name="T6" fmla="*/ 0 w 22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4" h="3">
                  <a:moveTo>
                    <a:pt x="0" y="0"/>
                  </a:moveTo>
                  <a:lnTo>
                    <a:pt x="4" y="3"/>
                  </a:lnTo>
                  <a:lnTo>
                    <a:pt x="22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57" name="Freeform 6842"/>
            <p:cNvSpPr>
              <a:spLocks/>
            </p:cNvSpPr>
            <p:nvPr/>
          </p:nvSpPr>
          <p:spPr bwMode="auto">
            <a:xfrm>
              <a:off x="3583" y="3023"/>
              <a:ext cx="58" cy="0"/>
            </a:xfrm>
            <a:custGeom>
              <a:avLst/>
              <a:gdLst>
                <a:gd name="T0" fmla="*/ 0 w 224"/>
                <a:gd name="T1" fmla="*/ 0 h 3"/>
                <a:gd name="T2" fmla="*/ 1 w 224"/>
                <a:gd name="T3" fmla="*/ 1 h 3"/>
                <a:gd name="T4" fmla="*/ 58 w 224"/>
                <a:gd name="T5" fmla="*/ 1 h 3"/>
                <a:gd name="T6" fmla="*/ 0 w 22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4" h="3">
                  <a:moveTo>
                    <a:pt x="0" y="0"/>
                  </a:moveTo>
                  <a:lnTo>
                    <a:pt x="4" y="3"/>
                  </a:lnTo>
                  <a:lnTo>
                    <a:pt x="22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58" name="Freeform 6843"/>
            <p:cNvSpPr>
              <a:spLocks/>
            </p:cNvSpPr>
            <p:nvPr/>
          </p:nvSpPr>
          <p:spPr bwMode="auto">
            <a:xfrm>
              <a:off x="3583" y="3023"/>
              <a:ext cx="58" cy="0"/>
            </a:xfrm>
            <a:custGeom>
              <a:avLst/>
              <a:gdLst>
                <a:gd name="T0" fmla="*/ 0 w 227"/>
                <a:gd name="T1" fmla="*/ 0 h 3"/>
                <a:gd name="T2" fmla="*/ 58 w 227"/>
                <a:gd name="T3" fmla="*/ 0 h 3"/>
                <a:gd name="T4" fmla="*/ 57 w 227"/>
                <a:gd name="T5" fmla="*/ 1 h 3"/>
                <a:gd name="T6" fmla="*/ 0 w 22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7" h="3">
                  <a:moveTo>
                    <a:pt x="0" y="0"/>
                  </a:moveTo>
                  <a:lnTo>
                    <a:pt x="227" y="0"/>
                  </a:lnTo>
                  <a:lnTo>
                    <a:pt x="22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59" name="Freeform 6844"/>
            <p:cNvSpPr>
              <a:spLocks/>
            </p:cNvSpPr>
            <p:nvPr/>
          </p:nvSpPr>
          <p:spPr bwMode="auto">
            <a:xfrm>
              <a:off x="3583" y="3023"/>
              <a:ext cx="58" cy="0"/>
            </a:xfrm>
            <a:custGeom>
              <a:avLst/>
              <a:gdLst>
                <a:gd name="T0" fmla="*/ 0 w 227"/>
                <a:gd name="T1" fmla="*/ 0 h 3"/>
                <a:gd name="T2" fmla="*/ 58 w 227"/>
                <a:gd name="T3" fmla="*/ 0 h 3"/>
                <a:gd name="T4" fmla="*/ 57 w 227"/>
                <a:gd name="T5" fmla="*/ 1 h 3"/>
                <a:gd name="T6" fmla="*/ 0 w 22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7" h="3">
                  <a:moveTo>
                    <a:pt x="0" y="0"/>
                  </a:moveTo>
                  <a:lnTo>
                    <a:pt x="227" y="0"/>
                  </a:lnTo>
                  <a:lnTo>
                    <a:pt x="22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60" name="Freeform 6845"/>
            <p:cNvSpPr>
              <a:spLocks/>
            </p:cNvSpPr>
            <p:nvPr/>
          </p:nvSpPr>
          <p:spPr bwMode="auto">
            <a:xfrm>
              <a:off x="3583" y="3023"/>
              <a:ext cx="58" cy="0"/>
            </a:xfrm>
            <a:custGeom>
              <a:avLst/>
              <a:gdLst>
                <a:gd name="T0" fmla="*/ 0 w 220"/>
                <a:gd name="T1" fmla="*/ 0 h 1"/>
                <a:gd name="T2" fmla="*/ 0 w 220"/>
                <a:gd name="T3" fmla="*/ 1 h 1"/>
                <a:gd name="T4" fmla="*/ 58 w 220"/>
                <a:gd name="T5" fmla="*/ 1 h 1"/>
                <a:gd name="T6" fmla="*/ 0 w 22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0" h="1">
                  <a:moveTo>
                    <a:pt x="0" y="0"/>
                  </a:moveTo>
                  <a:lnTo>
                    <a:pt x="1" y="1"/>
                  </a:lnTo>
                  <a:lnTo>
                    <a:pt x="22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61" name="Freeform 6846"/>
            <p:cNvSpPr>
              <a:spLocks/>
            </p:cNvSpPr>
            <p:nvPr/>
          </p:nvSpPr>
          <p:spPr bwMode="auto">
            <a:xfrm>
              <a:off x="3583" y="3023"/>
              <a:ext cx="58" cy="0"/>
            </a:xfrm>
            <a:custGeom>
              <a:avLst/>
              <a:gdLst>
                <a:gd name="T0" fmla="*/ 0 w 220"/>
                <a:gd name="T1" fmla="*/ 0 h 1"/>
                <a:gd name="T2" fmla="*/ 0 w 220"/>
                <a:gd name="T3" fmla="*/ 1 h 1"/>
                <a:gd name="T4" fmla="*/ 58 w 220"/>
                <a:gd name="T5" fmla="*/ 1 h 1"/>
                <a:gd name="T6" fmla="*/ 0 w 22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0" h="1">
                  <a:moveTo>
                    <a:pt x="0" y="0"/>
                  </a:moveTo>
                  <a:lnTo>
                    <a:pt x="1" y="1"/>
                  </a:lnTo>
                  <a:lnTo>
                    <a:pt x="220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62" name="Freeform 6847"/>
            <p:cNvSpPr>
              <a:spLocks/>
            </p:cNvSpPr>
            <p:nvPr/>
          </p:nvSpPr>
          <p:spPr bwMode="auto">
            <a:xfrm>
              <a:off x="3583" y="3023"/>
              <a:ext cx="58" cy="0"/>
            </a:xfrm>
            <a:custGeom>
              <a:avLst/>
              <a:gdLst>
                <a:gd name="T0" fmla="*/ 0 w 220"/>
                <a:gd name="T1" fmla="*/ 0 h 1"/>
                <a:gd name="T2" fmla="*/ 58 w 220"/>
                <a:gd name="T3" fmla="*/ 0 h 1"/>
                <a:gd name="T4" fmla="*/ 58 w 220"/>
                <a:gd name="T5" fmla="*/ 1 h 1"/>
                <a:gd name="T6" fmla="*/ 0 w 22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0" h="1">
                  <a:moveTo>
                    <a:pt x="0" y="0"/>
                  </a:moveTo>
                  <a:lnTo>
                    <a:pt x="220" y="0"/>
                  </a:lnTo>
                  <a:lnTo>
                    <a:pt x="22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63" name="Freeform 6848"/>
            <p:cNvSpPr>
              <a:spLocks/>
            </p:cNvSpPr>
            <p:nvPr/>
          </p:nvSpPr>
          <p:spPr bwMode="auto">
            <a:xfrm>
              <a:off x="3583" y="3023"/>
              <a:ext cx="58" cy="0"/>
            </a:xfrm>
            <a:custGeom>
              <a:avLst/>
              <a:gdLst>
                <a:gd name="T0" fmla="*/ 0 w 220"/>
                <a:gd name="T1" fmla="*/ 0 h 1"/>
                <a:gd name="T2" fmla="*/ 58 w 220"/>
                <a:gd name="T3" fmla="*/ 0 h 1"/>
                <a:gd name="T4" fmla="*/ 58 w 220"/>
                <a:gd name="T5" fmla="*/ 1 h 1"/>
                <a:gd name="T6" fmla="*/ 0 w 22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0" h="1">
                  <a:moveTo>
                    <a:pt x="0" y="0"/>
                  </a:moveTo>
                  <a:lnTo>
                    <a:pt x="220" y="0"/>
                  </a:lnTo>
                  <a:lnTo>
                    <a:pt x="220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64" name="Freeform 6849"/>
            <p:cNvSpPr>
              <a:spLocks/>
            </p:cNvSpPr>
            <p:nvPr/>
          </p:nvSpPr>
          <p:spPr bwMode="auto">
            <a:xfrm>
              <a:off x="3584" y="3023"/>
              <a:ext cx="56" cy="1"/>
            </a:xfrm>
            <a:custGeom>
              <a:avLst/>
              <a:gdLst>
                <a:gd name="T0" fmla="*/ 0 w 216"/>
                <a:gd name="T1" fmla="*/ 0 h 3"/>
                <a:gd name="T2" fmla="*/ 1 w 216"/>
                <a:gd name="T3" fmla="*/ 1 h 3"/>
                <a:gd name="T4" fmla="*/ 56 w 216"/>
                <a:gd name="T5" fmla="*/ 1 h 3"/>
                <a:gd name="T6" fmla="*/ 0 w 21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" h="3">
                  <a:moveTo>
                    <a:pt x="0" y="0"/>
                  </a:moveTo>
                  <a:lnTo>
                    <a:pt x="2" y="3"/>
                  </a:lnTo>
                  <a:lnTo>
                    <a:pt x="216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65" name="Freeform 6850"/>
            <p:cNvSpPr>
              <a:spLocks/>
            </p:cNvSpPr>
            <p:nvPr/>
          </p:nvSpPr>
          <p:spPr bwMode="auto">
            <a:xfrm>
              <a:off x="3584" y="3023"/>
              <a:ext cx="56" cy="1"/>
            </a:xfrm>
            <a:custGeom>
              <a:avLst/>
              <a:gdLst>
                <a:gd name="T0" fmla="*/ 0 w 216"/>
                <a:gd name="T1" fmla="*/ 0 h 3"/>
                <a:gd name="T2" fmla="*/ 1 w 216"/>
                <a:gd name="T3" fmla="*/ 1 h 3"/>
                <a:gd name="T4" fmla="*/ 56 w 216"/>
                <a:gd name="T5" fmla="*/ 1 h 3"/>
                <a:gd name="T6" fmla="*/ 0 w 21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" h="3">
                  <a:moveTo>
                    <a:pt x="0" y="0"/>
                  </a:moveTo>
                  <a:lnTo>
                    <a:pt x="2" y="3"/>
                  </a:lnTo>
                  <a:lnTo>
                    <a:pt x="216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66" name="Freeform 6851"/>
            <p:cNvSpPr>
              <a:spLocks/>
            </p:cNvSpPr>
            <p:nvPr/>
          </p:nvSpPr>
          <p:spPr bwMode="auto">
            <a:xfrm>
              <a:off x="3584" y="3023"/>
              <a:ext cx="57" cy="1"/>
            </a:xfrm>
            <a:custGeom>
              <a:avLst/>
              <a:gdLst>
                <a:gd name="T0" fmla="*/ 0 w 219"/>
                <a:gd name="T1" fmla="*/ 0 h 3"/>
                <a:gd name="T2" fmla="*/ 57 w 219"/>
                <a:gd name="T3" fmla="*/ 0 h 3"/>
                <a:gd name="T4" fmla="*/ 56 w 219"/>
                <a:gd name="T5" fmla="*/ 1 h 3"/>
                <a:gd name="T6" fmla="*/ 0 w 21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9" h="3">
                  <a:moveTo>
                    <a:pt x="0" y="0"/>
                  </a:moveTo>
                  <a:lnTo>
                    <a:pt x="219" y="0"/>
                  </a:lnTo>
                  <a:lnTo>
                    <a:pt x="216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67" name="Freeform 6852"/>
            <p:cNvSpPr>
              <a:spLocks/>
            </p:cNvSpPr>
            <p:nvPr/>
          </p:nvSpPr>
          <p:spPr bwMode="auto">
            <a:xfrm>
              <a:off x="3584" y="3023"/>
              <a:ext cx="57" cy="1"/>
            </a:xfrm>
            <a:custGeom>
              <a:avLst/>
              <a:gdLst>
                <a:gd name="T0" fmla="*/ 0 w 219"/>
                <a:gd name="T1" fmla="*/ 0 h 3"/>
                <a:gd name="T2" fmla="*/ 57 w 219"/>
                <a:gd name="T3" fmla="*/ 0 h 3"/>
                <a:gd name="T4" fmla="*/ 56 w 219"/>
                <a:gd name="T5" fmla="*/ 1 h 3"/>
                <a:gd name="T6" fmla="*/ 0 w 21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9" h="3">
                  <a:moveTo>
                    <a:pt x="0" y="0"/>
                  </a:moveTo>
                  <a:lnTo>
                    <a:pt x="219" y="0"/>
                  </a:lnTo>
                  <a:lnTo>
                    <a:pt x="216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68" name="Freeform 6853"/>
            <p:cNvSpPr>
              <a:spLocks/>
            </p:cNvSpPr>
            <p:nvPr/>
          </p:nvSpPr>
          <p:spPr bwMode="auto">
            <a:xfrm>
              <a:off x="3584" y="3024"/>
              <a:ext cx="56" cy="0"/>
            </a:xfrm>
            <a:custGeom>
              <a:avLst/>
              <a:gdLst>
                <a:gd name="T0" fmla="*/ 0 w 213"/>
                <a:gd name="T1" fmla="*/ 0 h 1"/>
                <a:gd name="T2" fmla="*/ 0 w 213"/>
                <a:gd name="T3" fmla="*/ 1 h 1"/>
                <a:gd name="T4" fmla="*/ 56 w 213"/>
                <a:gd name="T5" fmla="*/ 1 h 1"/>
                <a:gd name="T6" fmla="*/ 0 w 21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3" h="1">
                  <a:moveTo>
                    <a:pt x="0" y="0"/>
                  </a:moveTo>
                  <a:lnTo>
                    <a:pt x="1" y="1"/>
                  </a:lnTo>
                  <a:lnTo>
                    <a:pt x="21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69" name="Freeform 6854"/>
            <p:cNvSpPr>
              <a:spLocks/>
            </p:cNvSpPr>
            <p:nvPr/>
          </p:nvSpPr>
          <p:spPr bwMode="auto">
            <a:xfrm>
              <a:off x="3584" y="3024"/>
              <a:ext cx="56" cy="0"/>
            </a:xfrm>
            <a:custGeom>
              <a:avLst/>
              <a:gdLst>
                <a:gd name="T0" fmla="*/ 0 w 213"/>
                <a:gd name="T1" fmla="*/ 0 h 1"/>
                <a:gd name="T2" fmla="*/ 0 w 213"/>
                <a:gd name="T3" fmla="*/ 1 h 1"/>
                <a:gd name="T4" fmla="*/ 56 w 213"/>
                <a:gd name="T5" fmla="*/ 1 h 1"/>
                <a:gd name="T6" fmla="*/ 0 w 21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3" h="1">
                  <a:moveTo>
                    <a:pt x="0" y="0"/>
                  </a:moveTo>
                  <a:lnTo>
                    <a:pt x="1" y="1"/>
                  </a:lnTo>
                  <a:lnTo>
                    <a:pt x="21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70" name="Freeform 6855"/>
            <p:cNvSpPr>
              <a:spLocks/>
            </p:cNvSpPr>
            <p:nvPr/>
          </p:nvSpPr>
          <p:spPr bwMode="auto">
            <a:xfrm>
              <a:off x="3584" y="3024"/>
              <a:ext cx="56" cy="0"/>
            </a:xfrm>
            <a:custGeom>
              <a:avLst/>
              <a:gdLst>
                <a:gd name="T0" fmla="*/ 0 w 214"/>
                <a:gd name="T1" fmla="*/ 0 h 1"/>
                <a:gd name="T2" fmla="*/ 56 w 214"/>
                <a:gd name="T3" fmla="*/ 0 h 1"/>
                <a:gd name="T4" fmla="*/ 56 w 214"/>
                <a:gd name="T5" fmla="*/ 1 h 1"/>
                <a:gd name="T6" fmla="*/ 0 w 21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4" h="1">
                  <a:moveTo>
                    <a:pt x="0" y="0"/>
                  </a:moveTo>
                  <a:lnTo>
                    <a:pt x="214" y="0"/>
                  </a:lnTo>
                  <a:lnTo>
                    <a:pt x="21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71" name="Freeform 6856"/>
            <p:cNvSpPr>
              <a:spLocks/>
            </p:cNvSpPr>
            <p:nvPr/>
          </p:nvSpPr>
          <p:spPr bwMode="auto">
            <a:xfrm>
              <a:off x="3584" y="3024"/>
              <a:ext cx="56" cy="0"/>
            </a:xfrm>
            <a:custGeom>
              <a:avLst/>
              <a:gdLst>
                <a:gd name="T0" fmla="*/ 0 w 214"/>
                <a:gd name="T1" fmla="*/ 0 h 1"/>
                <a:gd name="T2" fmla="*/ 56 w 214"/>
                <a:gd name="T3" fmla="*/ 0 h 1"/>
                <a:gd name="T4" fmla="*/ 56 w 214"/>
                <a:gd name="T5" fmla="*/ 1 h 1"/>
                <a:gd name="T6" fmla="*/ 0 w 21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4" h="1">
                  <a:moveTo>
                    <a:pt x="0" y="0"/>
                  </a:moveTo>
                  <a:lnTo>
                    <a:pt x="214" y="0"/>
                  </a:lnTo>
                  <a:lnTo>
                    <a:pt x="21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72" name="Freeform 6857"/>
            <p:cNvSpPr>
              <a:spLocks/>
            </p:cNvSpPr>
            <p:nvPr/>
          </p:nvSpPr>
          <p:spPr bwMode="auto">
            <a:xfrm>
              <a:off x="3584" y="3024"/>
              <a:ext cx="56" cy="2"/>
            </a:xfrm>
            <a:custGeom>
              <a:avLst/>
              <a:gdLst>
                <a:gd name="T0" fmla="*/ 0 w 209"/>
                <a:gd name="T1" fmla="*/ 0 h 5"/>
                <a:gd name="T2" fmla="*/ 0 w 209"/>
                <a:gd name="T3" fmla="*/ 2 h 5"/>
                <a:gd name="T4" fmla="*/ 56 w 209"/>
                <a:gd name="T5" fmla="*/ 2 h 5"/>
                <a:gd name="T6" fmla="*/ 0 w 20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9" h="5">
                  <a:moveTo>
                    <a:pt x="0" y="0"/>
                  </a:moveTo>
                  <a:lnTo>
                    <a:pt x="1" y="5"/>
                  </a:lnTo>
                  <a:lnTo>
                    <a:pt x="209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73" name="Freeform 6858"/>
            <p:cNvSpPr>
              <a:spLocks/>
            </p:cNvSpPr>
            <p:nvPr/>
          </p:nvSpPr>
          <p:spPr bwMode="auto">
            <a:xfrm>
              <a:off x="3584" y="3024"/>
              <a:ext cx="56" cy="2"/>
            </a:xfrm>
            <a:custGeom>
              <a:avLst/>
              <a:gdLst>
                <a:gd name="T0" fmla="*/ 0 w 209"/>
                <a:gd name="T1" fmla="*/ 0 h 5"/>
                <a:gd name="T2" fmla="*/ 0 w 209"/>
                <a:gd name="T3" fmla="*/ 2 h 5"/>
                <a:gd name="T4" fmla="*/ 56 w 209"/>
                <a:gd name="T5" fmla="*/ 2 h 5"/>
                <a:gd name="T6" fmla="*/ 0 w 20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9" h="5">
                  <a:moveTo>
                    <a:pt x="0" y="0"/>
                  </a:moveTo>
                  <a:lnTo>
                    <a:pt x="1" y="5"/>
                  </a:lnTo>
                  <a:lnTo>
                    <a:pt x="209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74" name="Freeform 6859"/>
            <p:cNvSpPr>
              <a:spLocks/>
            </p:cNvSpPr>
            <p:nvPr/>
          </p:nvSpPr>
          <p:spPr bwMode="auto">
            <a:xfrm>
              <a:off x="3584" y="3024"/>
              <a:ext cx="56" cy="2"/>
            </a:xfrm>
            <a:custGeom>
              <a:avLst/>
              <a:gdLst>
                <a:gd name="T0" fmla="*/ 0 w 212"/>
                <a:gd name="T1" fmla="*/ 0 h 5"/>
                <a:gd name="T2" fmla="*/ 56 w 212"/>
                <a:gd name="T3" fmla="*/ 0 h 5"/>
                <a:gd name="T4" fmla="*/ 55 w 212"/>
                <a:gd name="T5" fmla="*/ 2 h 5"/>
                <a:gd name="T6" fmla="*/ 0 w 21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2" h="5">
                  <a:moveTo>
                    <a:pt x="0" y="0"/>
                  </a:moveTo>
                  <a:lnTo>
                    <a:pt x="212" y="0"/>
                  </a:lnTo>
                  <a:lnTo>
                    <a:pt x="209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75" name="Freeform 6860"/>
            <p:cNvSpPr>
              <a:spLocks/>
            </p:cNvSpPr>
            <p:nvPr/>
          </p:nvSpPr>
          <p:spPr bwMode="auto">
            <a:xfrm>
              <a:off x="3584" y="3024"/>
              <a:ext cx="56" cy="2"/>
            </a:xfrm>
            <a:custGeom>
              <a:avLst/>
              <a:gdLst>
                <a:gd name="T0" fmla="*/ 0 w 212"/>
                <a:gd name="T1" fmla="*/ 0 h 5"/>
                <a:gd name="T2" fmla="*/ 56 w 212"/>
                <a:gd name="T3" fmla="*/ 0 h 5"/>
                <a:gd name="T4" fmla="*/ 55 w 212"/>
                <a:gd name="T5" fmla="*/ 2 h 5"/>
                <a:gd name="T6" fmla="*/ 0 w 21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2" h="5">
                  <a:moveTo>
                    <a:pt x="0" y="0"/>
                  </a:moveTo>
                  <a:lnTo>
                    <a:pt x="212" y="0"/>
                  </a:lnTo>
                  <a:lnTo>
                    <a:pt x="209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76" name="Freeform 6861"/>
            <p:cNvSpPr>
              <a:spLocks/>
            </p:cNvSpPr>
            <p:nvPr/>
          </p:nvSpPr>
          <p:spPr bwMode="auto">
            <a:xfrm>
              <a:off x="3584" y="3026"/>
              <a:ext cx="56" cy="0"/>
            </a:xfrm>
            <a:custGeom>
              <a:avLst/>
              <a:gdLst>
                <a:gd name="T0" fmla="*/ 0 w 208"/>
                <a:gd name="T1" fmla="*/ 0 h 1"/>
                <a:gd name="T2" fmla="*/ 0 w 208"/>
                <a:gd name="T3" fmla="*/ 1 h 1"/>
                <a:gd name="T4" fmla="*/ 56 w 208"/>
                <a:gd name="T5" fmla="*/ 1 h 1"/>
                <a:gd name="T6" fmla="*/ 0 w 20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8" h="1">
                  <a:moveTo>
                    <a:pt x="0" y="0"/>
                  </a:moveTo>
                  <a:lnTo>
                    <a:pt x="1" y="1"/>
                  </a:lnTo>
                  <a:lnTo>
                    <a:pt x="20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77" name="Freeform 6862"/>
            <p:cNvSpPr>
              <a:spLocks/>
            </p:cNvSpPr>
            <p:nvPr/>
          </p:nvSpPr>
          <p:spPr bwMode="auto">
            <a:xfrm>
              <a:off x="3584" y="3026"/>
              <a:ext cx="56" cy="0"/>
            </a:xfrm>
            <a:custGeom>
              <a:avLst/>
              <a:gdLst>
                <a:gd name="T0" fmla="*/ 0 w 208"/>
                <a:gd name="T1" fmla="*/ 0 h 1"/>
                <a:gd name="T2" fmla="*/ 0 w 208"/>
                <a:gd name="T3" fmla="*/ 1 h 1"/>
                <a:gd name="T4" fmla="*/ 56 w 208"/>
                <a:gd name="T5" fmla="*/ 1 h 1"/>
                <a:gd name="T6" fmla="*/ 0 w 20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8" h="1">
                  <a:moveTo>
                    <a:pt x="0" y="0"/>
                  </a:moveTo>
                  <a:lnTo>
                    <a:pt x="1" y="1"/>
                  </a:lnTo>
                  <a:lnTo>
                    <a:pt x="208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78" name="Freeform 6863"/>
            <p:cNvSpPr>
              <a:spLocks/>
            </p:cNvSpPr>
            <p:nvPr/>
          </p:nvSpPr>
          <p:spPr bwMode="auto">
            <a:xfrm>
              <a:off x="3584" y="3026"/>
              <a:ext cx="56" cy="0"/>
            </a:xfrm>
            <a:custGeom>
              <a:avLst/>
              <a:gdLst>
                <a:gd name="T0" fmla="*/ 0 w 208"/>
                <a:gd name="T1" fmla="*/ 0 h 1"/>
                <a:gd name="T2" fmla="*/ 56 w 208"/>
                <a:gd name="T3" fmla="*/ 0 h 1"/>
                <a:gd name="T4" fmla="*/ 56 w 208"/>
                <a:gd name="T5" fmla="*/ 1 h 1"/>
                <a:gd name="T6" fmla="*/ 0 w 20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8" h="1">
                  <a:moveTo>
                    <a:pt x="0" y="0"/>
                  </a:moveTo>
                  <a:lnTo>
                    <a:pt x="208" y="0"/>
                  </a:lnTo>
                  <a:lnTo>
                    <a:pt x="20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79" name="Freeform 6864"/>
            <p:cNvSpPr>
              <a:spLocks/>
            </p:cNvSpPr>
            <p:nvPr/>
          </p:nvSpPr>
          <p:spPr bwMode="auto">
            <a:xfrm>
              <a:off x="3584" y="3026"/>
              <a:ext cx="56" cy="0"/>
            </a:xfrm>
            <a:custGeom>
              <a:avLst/>
              <a:gdLst>
                <a:gd name="T0" fmla="*/ 0 w 208"/>
                <a:gd name="T1" fmla="*/ 0 h 1"/>
                <a:gd name="T2" fmla="*/ 56 w 208"/>
                <a:gd name="T3" fmla="*/ 0 h 1"/>
                <a:gd name="T4" fmla="*/ 56 w 208"/>
                <a:gd name="T5" fmla="*/ 1 h 1"/>
                <a:gd name="T6" fmla="*/ 0 w 20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8" h="1">
                  <a:moveTo>
                    <a:pt x="0" y="0"/>
                  </a:moveTo>
                  <a:lnTo>
                    <a:pt x="208" y="0"/>
                  </a:lnTo>
                  <a:lnTo>
                    <a:pt x="208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80" name="Freeform 6865"/>
            <p:cNvSpPr>
              <a:spLocks/>
            </p:cNvSpPr>
            <p:nvPr/>
          </p:nvSpPr>
          <p:spPr bwMode="auto">
            <a:xfrm>
              <a:off x="3584" y="3026"/>
              <a:ext cx="54" cy="0"/>
            </a:xfrm>
            <a:custGeom>
              <a:avLst/>
              <a:gdLst>
                <a:gd name="T0" fmla="*/ 0 w 204"/>
                <a:gd name="T1" fmla="*/ 0 h 3"/>
                <a:gd name="T2" fmla="*/ 1 w 204"/>
                <a:gd name="T3" fmla="*/ 1 h 3"/>
                <a:gd name="T4" fmla="*/ 54 w 204"/>
                <a:gd name="T5" fmla="*/ 1 h 3"/>
                <a:gd name="T6" fmla="*/ 0 w 20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4" h="3">
                  <a:moveTo>
                    <a:pt x="0" y="0"/>
                  </a:moveTo>
                  <a:lnTo>
                    <a:pt x="2" y="3"/>
                  </a:lnTo>
                  <a:lnTo>
                    <a:pt x="20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81" name="Freeform 6866"/>
            <p:cNvSpPr>
              <a:spLocks/>
            </p:cNvSpPr>
            <p:nvPr/>
          </p:nvSpPr>
          <p:spPr bwMode="auto">
            <a:xfrm>
              <a:off x="3584" y="3026"/>
              <a:ext cx="54" cy="0"/>
            </a:xfrm>
            <a:custGeom>
              <a:avLst/>
              <a:gdLst>
                <a:gd name="T0" fmla="*/ 0 w 204"/>
                <a:gd name="T1" fmla="*/ 0 h 3"/>
                <a:gd name="T2" fmla="*/ 1 w 204"/>
                <a:gd name="T3" fmla="*/ 1 h 3"/>
                <a:gd name="T4" fmla="*/ 54 w 204"/>
                <a:gd name="T5" fmla="*/ 1 h 3"/>
                <a:gd name="T6" fmla="*/ 0 w 20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4" h="3">
                  <a:moveTo>
                    <a:pt x="0" y="0"/>
                  </a:moveTo>
                  <a:lnTo>
                    <a:pt x="2" y="3"/>
                  </a:lnTo>
                  <a:lnTo>
                    <a:pt x="20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82" name="Freeform 6867"/>
            <p:cNvSpPr>
              <a:spLocks/>
            </p:cNvSpPr>
            <p:nvPr/>
          </p:nvSpPr>
          <p:spPr bwMode="auto">
            <a:xfrm>
              <a:off x="3584" y="3026"/>
              <a:ext cx="56" cy="0"/>
            </a:xfrm>
            <a:custGeom>
              <a:avLst/>
              <a:gdLst>
                <a:gd name="T0" fmla="*/ 0 w 207"/>
                <a:gd name="T1" fmla="*/ 0 h 3"/>
                <a:gd name="T2" fmla="*/ 56 w 207"/>
                <a:gd name="T3" fmla="*/ 0 h 3"/>
                <a:gd name="T4" fmla="*/ 55 w 207"/>
                <a:gd name="T5" fmla="*/ 1 h 3"/>
                <a:gd name="T6" fmla="*/ 0 w 20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7" h="3">
                  <a:moveTo>
                    <a:pt x="0" y="0"/>
                  </a:moveTo>
                  <a:lnTo>
                    <a:pt x="207" y="0"/>
                  </a:lnTo>
                  <a:lnTo>
                    <a:pt x="20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83" name="Freeform 6868"/>
            <p:cNvSpPr>
              <a:spLocks/>
            </p:cNvSpPr>
            <p:nvPr/>
          </p:nvSpPr>
          <p:spPr bwMode="auto">
            <a:xfrm>
              <a:off x="3584" y="3026"/>
              <a:ext cx="56" cy="0"/>
            </a:xfrm>
            <a:custGeom>
              <a:avLst/>
              <a:gdLst>
                <a:gd name="T0" fmla="*/ 0 w 207"/>
                <a:gd name="T1" fmla="*/ 0 h 3"/>
                <a:gd name="T2" fmla="*/ 56 w 207"/>
                <a:gd name="T3" fmla="*/ 0 h 3"/>
                <a:gd name="T4" fmla="*/ 55 w 207"/>
                <a:gd name="T5" fmla="*/ 1 h 3"/>
                <a:gd name="T6" fmla="*/ 0 w 20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7" h="3">
                  <a:moveTo>
                    <a:pt x="0" y="0"/>
                  </a:moveTo>
                  <a:lnTo>
                    <a:pt x="207" y="0"/>
                  </a:lnTo>
                  <a:lnTo>
                    <a:pt x="20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84" name="Freeform 6869"/>
            <p:cNvSpPr>
              <a:spLocks/>
            </p:cNvSpPr>
            <p:nvPr/>
          </p:nvSpPr>
          <p:spPr bwMode="auto">
            <a:xfrm>
              <a:off x="3586" y="3026"/>
              <a:ext cx="52" cy="0"/>
            </a:xfrm>
            <a:custGeom>
              <a:avLst/>
              <a:gdLst>
                <a:gd name="T0" fmla="*/ 0 w 201"/>
                <a:gd name="T1" fmla="*/ 0 h 1"/>
                <a:gd name="T2" fmla="*/ 0 w 201"/>
                <a:gd name="T3" fmla="*/ 1 h 1"/>
                <a:gd name="T4" fmla="*/ 52 w 201"/>
                <a:gd name="T5" fmla="*/ 1 h 1"/>
                <a:gd name="T6" fmla="*/ 0 w 20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1" h="1">
                  <a:moveTo>
                    <a:pt x="0" y="0"/>
                  </a:moveTo>
                  <a:lnTo>
                    <a:pt x="0" y="1"/>
                  </a:lnTo>
                  <a:lnTo>
                    <a:pt x="20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85" name="Freeform 6870"/>
            <p:cNvSpPr>
              <a:spLocks/>
            </p:cNvSpPr>
            <p:nvPr/>
          </p:nvSpPr>
          <p:spPr bwMode="auto">
            <a:xfrm>
              <a:off x="3586" y="3026"/>
              <a:ext cx="52" cy="0"/>
            </a:xfrm>
            <a:custGeom>
              <a:avLst/>
              <a:gdLst>
                <a:gd name="T0" fmla="*/ 0 w 201"/>
                <a:gd name="T1" fmla="*/ 0 h 1"/>
                <a:gd name="T2" fmla="*/ 0 w 201"/>
                <a:gd name="T3" fmla="*/ 1 h 1"/>
                <a:gd name="T4" fmla="*/ 52 w 201"/>
                <a:gd name="T5" fmla="*/ 1 h 1"/>
                <a:gd name="T6" fmla="*/ 0 w 20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1" h="1">
                  <a:moveTo>
                    <a:pt x="0" y="0"/>
                  </a:moveTo>
                  <a:lnTo>
                    <a:pt x="0" y="1"/>
                  </a:lnTo>
                  <a:lnTo>
                    <a:pt x="20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86" name="Freeform 6871"/>
            <p:cNvSpPr>
              <a:spLocks/>
            </p:cNvSpPr>
            <p:nvPr/>
          </p:nvSpPr>
          <p:spPr bwMode="auto">
            <a:xfrm>
              <a:off x="3586" y="3026"/>
              <a:ext cx="52" cy="0"/>
            </a:xfrm>
            <a:custGeom>
              <a:avLst/>
              <a:gdLst>
                <a:gd name="T0" fmla="*/ 0 w 202"/>
                <a:gd name="T1" fmla="*/ 0 h 1"/>
                <a:gd name="T2" fmla="*/ 52 w 202"/>
                <a:gd name="T3" fmla="*/ 0 h 1"/>
                <a:gd name="T4" fmla="*/ 52 w 202"/>
                <a:gd name="T5" fmla="*/ 1 h 1"/>
                <a:gd name="T6" fmla="*/ 0 w 20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2" h="1">
                  <a:moveTo>
                    <a:pt x="0" y="0"/>
                  </a:moveTo>
                  <a:lnTo>
                    <a:pt x="202" y="0"/>
                  </a:lnTo>
                  <a:lnTo>
                    <a:pt x="20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87" name="Freeform 6872"/>
            <p:cNvSpPr>
              <a:spLocks/>
            </p:cNvSpPr>
            <p:nvPr/>
          </p:nvSpPr>
          <p:spPr bwMode="auto">
            <a:xfrm>
              <a:off x="3586" y="3026"/>
              <a:ext cx="52" cy="0"/>
            </a:xfrm>
            <a:custGeom>
              <a:avLst/>
              <a:gdLst>
                <a:gd name="T0" fmla="*/ 0 w 202"/>
                <a:gd name="T1" fmla="*/ 0 h 1"/>
                <a:gd name="T2" fmla="*/ 52 w 202"/>
                <a:gd name="T3" fmla="*/ 0 h 1"/>
                <a:gd name="T4" fmla="*/ 52 w 202"/>
                <a:gd name="T5" fmla="*/ 1 h 1"/>
                <a:gd name="T6" fmla="*/ 0 w 20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2" h="1">
                  <a:moveTo>
                    <a:pt x="0" y="0"/>
                  </a:moveTo>
                  <a:lnTo>
                    <a:pt x="202" y="0"/>
                  </a:lnTo>
                  <a:lnTo>
                    <a:pt x="20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88" name="Freeform 6873"/>
            <p:cNvSpPr>
              <a:spLocks/>
            </p:cNvSpPr>
            <p:nvPr/>
          </p:nvSpPr>
          <p:spPr bwMode="auto">
            <a:xfrm>
              <a:off x="3586" y="3026"/>
              <a:ext cx="52" cy="2"/>
            </a:xfrm>
            <a:custGeom>
              <a:avLst/>
              <a:gdLst>
                <a:gd name="T0" fmla="*/ 0 w 197"/>
                <a:gd name="T1" fmla="*/ 0 h 5"/>
                <a:gd name="T2" fmla="*/ 1 w 197"/>
                <a:gd name="T3" fmla="*/ 2 h 5"/>
                <a:gd name="T4" fmla="*/ 52 w 197"/>
                <a:gd name="T5" fmla="*/ 2 h 5"/>
                <a:gd name="T6" fmla="*/ 0 w 19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7" h="5">
                  <a:moveTo>
                    <a:pt x="0" y="0"/>
                  </a:moveTo>
                  <a:lnTo>
                    <a:pt x="2" y="5"/>
                  </a:lnTo>
                  <a:lnTo>
                    <a:pt x="19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89" name="Freeform 6874"/>
            <p:cNvSpPr>
              <a:spLocks/>
            </p:cNvSpPr>
            <p:nvPr/>
          </p:nvSpPr>
          <p:spPr bwMode="auto">
            <a:xfrm>
              <a:off x="3586" y="3026"/>
              <a:ext cx="52" cy="2"/>
            </a:xfrm>
            <a:custGeom>
              <a:avLst/>
              <a:gdLst>
                <a:gd name="T0" fmla="*/ 0 w 197"/>
                <a:gd name="T1" fmla="*/ 0 h 5"/>
                <a:gd name="T2" fmla="*/ 1 w 197"/>
                <a:gd name="T3" fmla="*/ 2 h 5"/>
                <a:gd name="T4" fmla="*/ 52 w 197"/>
                <a:gd name="T5" fmla="*/ 2 h 5"/>
                <a:gd name="T6" fmla="*/ 0 w 19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7" h="5">
                  <a:moveTo>
                    <a:pt x="0" y="0"/>
                  </a:moveTo>
                  <a:lnTo>
                    <a:pt x="2" y="5"/>
                  </a:lnTo>
                  <a:lnTo>
                    <a:pt x="197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90" name="Freeform 6875"/>
            <p:cNvSpPr>
              <a:spLocks/>
            </p:cNvSpPr>
            <p:nvPr/>
          </p:nvSpPr>
          <p:spPr bwMode="auto">
            <a:xfrm>
              <a:off x="3586" y="3026"/>
              <a:ext cx="52" cy="2"/>
            </a:xfrm>
            <a:custGeom>
              <a:avLst/>
              <a:gdLst>
                <a:gd name="T0" fmla="*/ 0 w 201"/>
                <a:gd name="T1" fmla="*/ 0 h 5"/>
                <a:gd name="T2" fmla="*/ 52 w 201"/>
                <a:gd name="T3" fmla="*/ 0 h 5"/>
                <a:gd name="T4" fmla="*/ 51 w 201"/>
                <a:gd name="T5" fmla="*/ 2 h 5"/>
                <a:gd name="T6" fmla="*/ 0 w 20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1" h="5">
                  <a:moveTo>
                    <a:pt x="0" y="0"/>
                  </a:moveTo>
                  <a:lnTo>
                    <a:pt x="201" y="0"/>
                  </a:lnTo>
                  <a:lnTo>
                    <a:pt x="19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91" name="Freeform 6876"/>
            <p:cNvSpPr>
              <a:spLocks/>
            </p:cNvSpPr>
            <p:nvPr/>
          </p:nvSpPr>
          <p:spPr bwMode="auto">
            <a:xfrm>
              <a:off x="3586" y="3026"/>
              <a:ext cx="52" cy="2"/>
            </a:xfrm>
            <a:custGeom>
              <a:avLst/>
              <a:gdLst>
                <a:gd name="T0" fmla="*/ 0 w 201"/>
                <a:gd name="T1" fmla="*/ 0 h 5"/>
                <a:gd name="T2" fmla="*/ 52 w 201"/>
                <a:gd name="T3" fmla="*/ 0 h 5"/>
                <a:gd name="T4" fmla="*/ 51 w 201"/>
                <a:gd name="T5" fmla="*/ 2 h 5"/>
                <a:gd name="T6" fmla="*/ 0 w 20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1" h="5">
                  <a:moveTo>
                    <a:pt x="0" y="0"/>
                  </a:moveTo>
                  <a:lnTo>
                    <a:pt x="201" y="0"/>
                  </a:lnTo>
                  <a:lnTo>
                    <a:pt x="197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92" name="Freeform 6877"/>
            <p:cNvSpPr>
              <a:spLocks/>
            </p:cNvSpPr>
            <p:nvPr/>
          </p:nvSpPr>
          <p:spPr bwMode="auto">
            <a:xfrm>
              <a:off x="3586" y="3028"/>
              <a:ext cx="50" cy="2"/>
            </a:xfrm>
            <a:custGeom>
              <a:avLst/>
              <a:gdLst>
                <a:gd name="T0" fmla="*/ 0 w 193"/>
                <a:gd name="T1" fmla="*/ 0 h 3"/>
                <a:gd name="T2" fmla="*/ 0 w 193"/>
                <a:gd name="T3" fmla="*/ 2 h 3"/>
                <a:gd name="T4" fmla="*/ 50 w 193"/>
                <a:gd name="T5" fmla="*/ 2 h 3"/>
                <a:gd name="T6" fmla="*/ 0 w 19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3" h="3">
                  <a:moveTo>
                    <a:pt x="0" y="0"/>
                  </a:moveTo>
                  <a:lnTo>
                    <a:pt x="1" y="3"/>
                  </a:lnTo>
                  <a:lnTo>
                    <a:pt x="19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93" name="Freeform 6878"/>
            <p:cNvSpPr>
              <a:spLocks/>
            </p:cNvSpPr>
            <p:nvPr/>
          </p:nvSpPr>
          <p:spPr bwMode="auto">
            <a:xfrm>
              <a:off x="3586" y="3028"/>
              <a:ext cx="50" cy="2"/>
            </a:xfrm>
            <a:custGeom>
              <a:avLst/>
              <a:gdLst>
                <a:gd name="T0" fmla="*/ 0 w 193"/>
                <a:gd name="T1" fmla="*/ 0 h 3"/>
                <a:gd name="T2" fmla="*/ 0 w 193"/>
                <a:gd name="T3" fmla="*/ 2 h 3"/>
                <a:gd name="T4" fmla="*/ 50 w 193"/>
                <a:gd name="T5" fmla="*/ 2 h 3"/>
                <a:gd name="T6" fmla="*/ 0 w 19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3" h="3">
                  <a:moveTo>
                    <a:pt x="0" y="0"/>
                  </a:moveTo>
                  <a:lnTo>
                    <a:pt x="1" y="3"/>
                  </a:lnTo>
                  <a:lnTo>
                    <a:pt x="193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94" name="Freeform 6879"/>
            <p:cNvSpPr>
              <a:spLocks/>
            </p:cNvSpPr>
            <p:nvPr/>
          </p:nvSpPr>
          <p:spPr bwMode="auto">
            <a:xfrm>
              <a:off x="3586" y="3028"/>
              <a:ext cx="52" cy="2"/>
            </a:xfrm>
            <a:custGeom>
              <a:avLst/>
              <a:gdLst>
                <a:gd name="T0" fmla="*/ 0 w 195"/>
                <a:gd name="T1" fmla="*/ 0 h 3"/>
                <a:gd name="T2" fmla="*/ 52 w 195"/>
                <a:gd name="T3" fmla="*/ 0 h 3"/>
                <a:gd name="T4" fmla="*/ 51 w 195"/>
                <a:gd name="T5" fmla="*/ 2 h 3"/>
                <a:gd name="T6" fmla="*/ 0 w 19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5" h="3">
                  <a:moveTo>
                    <a:pt x="0" y="0"/>
                  </a:moveTo>
                  <a:lnTo>
                    <a:pt x="195" y="0"/>
                  </a:lnTo>
                  <a:lnTo>
                    <a:pt x="19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95" name="Freeform 6880"/>
            <p:cNvSpPr>
              <a:spLocks/>
            </p:cNvSpPr>
            <p:nvPr/>
          </p:nvSpPr>
          <p:spPr bwMode="auto">
            <a:xfrm>
              <a:off x="3586" y="3028"/>
              <a:ext cx="52" cy="2"/>
            </a:xfrm>
            <a:custGeom>
              <a:avLst/>
              <a:gdLst>
                <a:gd name="T0" fmla="*/ 0 w 195"/>
                <a:gd name="T1" fmla="*/ 0 h 3"/>
                <a:gd name="T2" fmla="*/ 52 w 195"/>
                <a:gd name="T3" fmla="*/ 0 h 3"/>
                <a:gd name="T4" fmla="*/ 51 w 195"/>
                <a:gd name="T5" fmla="*/ 2 h 3"/>
                <a:gd name="T6" fmla="*/ 0 w 19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5" h="3">
                  <a:moveTo>
                    <a:pt x="0" y="0"/>
                  </a:moveTo>
                  <a:lnTo>
                    <a:pt x="195" y="0"/>
                  </a:lnTo>
                  <a:lnTo>
                    <a:pt x="193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96" name="Freeform 6881"/>
            <p:cNvSpPr>
              <a:spLocks/>
            </p:cNvSpPr>
            <p:nvPr/>
          </p:nvSpPr>
          <p:spPr bwMode="auto">
            <a:xfrm>
              <a:off x="3586" y="3030"/>
              <a:ext cx="50" cy="0"/>
            </a:xfrm>
            <a:custGeom>
              <a:avLst/>
              <a:gdLst>
                <a:gd name="T0" fmla="*/ 0 w 191"/>
                <a:gd name="T1" fmla="*/ 0 h 3"/>
                <a:gd name="T2" fmla="*/ 0 w 191"/>
                <a:gd name="T3" fmla="*/ 1 h 3"/>
                <a:gd name="T4" fmla="*/ 50 w 191"/>
                <a:gd name="T5" fmla="*/ 1 h 3"/>
                <a:gd name="T6" fmla="*/ 0 w 19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1" h="3">
                  <a:moveTo>
                    <a:pt x="0" y="0"/>
                  </a:moveTo>
                  <a:lnTo>
                    <a:pt x="1" y="3"/>
                  </a:lnTo>
                  <a:lnTo>
                    <a:pt x="19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97" name="Freeform 6882"/>
            <p:cNvSpPr>
              <a:spLocks/>
            </p:cNvSpPr>
            <p:nvPr/>
          </p:nvSpPr>
          <p:spPr bwMode="auto">
            <a:xfrm>
              <a:off x="3586" y="3030"/>
              <a:ext cx="50" cy="0"/>
            </a:xfrm>
            <a:custGeom>
              <a:avLst/>
              <a:gdLst>
                <a:gd name="T0" fmla="*/ 0 w 191"/>
                <a:gd name="T1" fmla="*/ 0 h 3"/>
                <a:gd name="T2" fmla="*/ 0 w 191"/>
                <a:gd name="T3" fmla="*/ 1 h 3"/>
                <a:gd name="T4" fmla="*/ 50 w 191"/>
                <a:gd name="T5" fmla="*/ 1 h 3"/>
                <a:gd name="T6" fmla="*/ 0 w 19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1" h="3">
                  <a:moveTo>
                    <a:pt x="0" y="0"/>
                  </a:moveTo>
                  <a:lnTo>
                    <a:pt x="1" y="3"/>
                  </a:lnTo>
                  <a:lnTo>
                    <a:pt x="191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98" name="Freeform 6883"/>
            <p:cNvSpPr>
              <a:spLocks/>
            </p:cNvSpPr>
            <p:nvPr/>
          </p:nvSpPr>
          <p:spPr bwMode="auto">
            <a:xfrm>
              <a:off x="3586" y="3030"/>
              <a:ext cx="50" cy="0"/>
            </a:xfrm>
            <a:custGeom>
              <a:avLst/>
              <a:gdLst>
                <a:gd name="T0" fmla="*/ 0 w 192"/>
                <a:gd name="T1" fmla="*/ 0 h 3"/>
                <a:gd name="T2" fmla="*/ 50 w 192"/>
                <a:gd name="T3" fmla="*/ 0 h 3"/>
                <a:gd name="T4" fmla="*/ 50 w 192"/>
                <a:gd name="T5" fmla="*/ 1 h 3"/>
                <a:gd name="T6" fmla="*/ 0 w 19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3">
                  <a:moveTo>
                    <a:pt x="0" y="0"/>
                  </a:moveTo>
                  <a:lnTo>
                    <a:pt x="192" y="0"/>
                  </a:lnTo>
                  <a:lnTo>
                    <a:pt x="19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799" name="Freeform 6884"/>
            <p:cNvSpPr>
              <a:spLocks/>
            </p:cNvSpPr>
            <p:nvPr/>
          </p:nvSpPr>
          <p:spPr bwMode="auto">
            <a:xfrm>
              <a:off x="3586" y="3030"/>
              <a:ext cx="50" cy="0"/>
            </a:xfrm>
            <a:custGeom>
              <a:avLst/>
              <a:gdLst>
                <a:gd name="T0" fmla="*/ 0 w 192"/>
                <a:gd name="T1" fmla="*/ 0 h 3"/>
                <a:gd name="T2" fmla="*/ 50 w 192"/>
                <a:gd name="T3" fmla="*/ 0 h 3"/>
                <a:gd name="T4" fmla="*/ 50 w 192"/>
                <a:gd name="T5" fmla="*/ 1 h 3"/>
                <a:gd name="T6" fmla="*/ 0 w 19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3">
                  <a:moveTo>
                    <a:pt x="0" y="0"/>
                  </a:moveTo>
                  <a:lnTo>
                    <a:pt x="192" y="0"/>
                  </a:lnTo>
                  <a:lnTo>
                    <a:pt x="191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00" name="Freeform 6885"/>
            <p:cNvSpPr>
              <a:spLocks/>
            </p:cNvSpPr>
            <p:nvPr/>
          </p:nvSpPr>
          <p:spPr bwMode="auto">
            <a:xfrm>
              <a:off x="3586" y="3030"/>
              <a:ext cx="50" cy="2"/>
            </a:xfrm>
            <a:custGeom>
              <a:avLst/>
              <a:gdLst>
                <a:gd name="T0" fmla="*/ 0 w 187"/>
                <a:gd name="T1" fmla="*/ 0 h 5"/>
                <a:gd name="T2" fmla="*/ 0 w 187"/>
                <a:gd name="T3" fmla="*/ 2 h 5"/>
                <a:gd name="T4" fmla="*/ 50 w 187"/>
                <a:gd name="T5" fmla="*/ 2 h 5"/>
                <a:gd name="T6" fmla="*/ 0 w 18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7" h="5">
                  <a:moveTo>
                    <a:pt x="0" y="0"/>
                  </a:moveTo>
                  <a:lnTo>
                    <a:pt x="1" y="5"/>
                  </a:lnTo>
                  <a:lnTo>
                    <a:pt x="18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01" name="Freeform 6886"/>
            <p:cNvSpPr>
              <a:spLocks/>
            </p:cNvSpPr>
            <p:nvPr/>
          </p:nvSpPr>
          <p:spPr bwMode="auto">
            <a:xfrm>
              <a:off x="3586" y="3030"/>
              <a:ext cx="50" cy="2"/>
            </a:xfrm>
            <a:custGeom>
              <a:avLst/>
              <a:gdLst>
                <a:gd name="T0" fmla="*/ 0 w 187"/>
                <a:gd name="T1" fmla="*/ 0 h 5"/>
                <a:gd name="T2" fmla="*/ 0 w 187"/>
                <a:gd name="T3" fmla="*/ 2 h 5"/>
                <a:gd name="T4" fmla="*/ 50 w 187"/>
                <a:gd name="T5" fmla="*/ 2 h 5"/>
                <a:gd name="T6" fmla="*/ 0 w 18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7" h="5">
                  <a:moveTo>
                    <a:pt x="0" y="0"/>
                  </a:moveTo>
                  <a:lnTo>
                    <a:pt x="1" y="5"/>
                  </a:lnTo>
                  <a:lnTo>
                    <a:pt x="187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02" name="Freeform 6887"/>
            <p:cNvSpPr>
              <a:spLocks/>
            </p:cNvSpPr>
            <p:nvPr/>
          </p:nvSpPr>
          <p:spPr bwMode="auto">
            <a:xfrm>
              <a:off x="3586" y="3030"/>
              <a:ext cx="50" cy="2"/>
            </a:xfrm>
            <a:custGeom>
              <a:avLst/>
              <a:gdLst>
                <a:gd name="T0" fmla="*/ 0 w 190"/>
                <a:gd name="T1" fmla="*/ 0 h 5"/>
                <a:gd name="T2" fmla="*/ 50 w 190"/>
                <a:gd name="T3" fmla="*/ 0 h 5"/>
                <a:gd name="T4" fmla="*/ 49 w 190"/>
                <a:gd name="T5" fmla="*/ 2 h 5"/>
                <a:gd name="T6" fmla="*/ 0 w 19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0" h="5">
                  <a:moveTo>
                    <a:pt x="0" y="0"/>
                  </a:moveTo>
                  <a:lnTo>
                    <a:pt x="190" y="0"/>
                  </a:lnTo>
                  <a:lnTo>
                    <a:pt x="18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03" name="Freeform 6888"/>
            <p:cNvSpPr>
              <a:spLocks/>
            </p:cNvSpPr>
            <p:nvPr/>
          </p:nvSpPr>
          <p:spPr bwMode="auto">
            <a:xfrm>
              <a:off x="3586" y="3030"/>
              <a:ext cx="50" cy="2"/>
            </a:xfrm>
            <a:custGeom>
              <a:avLst/>
              <a:gdLst>
                <a:gd name="T0" fmla="*/ 0 w 190"/>
                <a:gd name="T1" fmla="*/ 0 h 5"/>
                <a:gd name="T2" fmla="*/ 50 w 190"/>
                <a:gd name="T3" fmla="*/ 0 h 5"/>
                <a:gd name="T4" fmla="*/ 49 w 190"/>
                <a:gd name="T5" fmla="*/ 2 h 5"/>
                <a:gd name="T6" fmla="*/ 0 w 19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0" h="5">
                  <a:moveTo>
                    <a:pt x="0" y="0"/>
                  </a:moveTo>
                  <a:lnTo>
                    <a:pt x="190" y="0"/>
                  </a:lnTo>
                  <a:lnTo>
                    <a:pt x="187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04" name="Freeform 6889"/>
            <p:cNvSpPr>
              <a:spLocks/>
            </p:cNvSpPr>
            <p:nvPr/>
          </p:nvSpPr>
          <p:spPr bwMode="auto">
            <a:xfrm>
              <a:off x="3586" y="3032"/>
              <a:ext cx="50" cy="0"/>
            </a:xfrm>
            <a:custGeom>
              <a:avLst/>
              <a:gdLst>
                <a:gd name="T0" fmla="*/ 0 w 184"/>
                <a:gd name="T1" fmla="*/ 0 h 3"/>
                <a:gd name="T2" fmla="*/ 0 w 184"/>
                <a:gd name="T3" fmla="*/ 1 h 3"/>
                <a:gd name="T4" fmla="*/ 50 w 184"/>
                <a:gd name="T5" fmla="*/ 1 h 3"/>
                <a:gd name="T6" fmla="*/ 0 w 18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3">
                  <a:moveTo>
                    <a:pt x="0" y="0"/>
                  </a:moveTo>
                  <a:lnTo>
                    <a:pt x="0" y="3"/>
                  </a:lnTo>
                  <a:lnTo>
                    <a:pt x="18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05" name="Freeform 6890"/>
            <p:cNvSpPr>
              <a:spLocks/>
            </p:cNvSpPr>
            <p:nvPr/>
          </p:nvSpPr>
          <p:spPr bwMode="auto">
            <a:xfrm>
              <a:off x="3586" y="3032"/>
              <a:ext cx="50" cy="0"/>
            </a:xfrm>
            <a:custGeom>
              <a:avLst/>
              <a:gdLst>
                <a:gd name="T0" fmla="*/ 0 w 184"/>
                <a:gd name="T1" fmla="*/ 0 h 3"/>
                <a:gd name="T2" fmla="*/ 0 w 184"/>
                <a:gd name="T3" fmla="*/ 1 h 3"/>
                <a:gd name="T4" fmla="*/ 50 w 184"/>
                <a:gd name="T5" fmla="*/ 1 h 3"/>
                <a:gd name="T6" fmla="*/ 0 w 18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3">
                  <a:moveTo>
                    <a:pt x="0" y="0"/>
                  </a:moveTo>
                  <a:lnTo>
                    <a:pt x="0" y="3"/>
                  </a:lnTo>
                  <a:lnTo>
                    <a:pt x="18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06" name="Freeform 6891"/>
            <p:cNvSpPr>
              <a:spLocks/>
            </p:cNvSpPr>
            <p:nvPr/>
          </p:nvSpPr>
          <p:spPr bwMode="auto">
            <a:xfrm>
              <a:off x="3586" y="3032"/>
              <a:ext cx="50" cy="0"/>
            </a:xfrm>
            <a:custGeom>
              <a:avLst/>
              <a:gdLst>
                <a:gd name="T0" fmla="*/ 0 w 186"/>
                <a:gd name="T1" fmla="*/ 0 h 3"/>
                <a:gd name="T2" fmla="*/ 50 w 186"/>
                <a:gd name="T3" fmla="*/ 0 h 3"/>
                <a:gd name="T4" fmla="*/ 49 w 186"/>
                <a:gd name="T5" fmla="*/ 1 h 3"/>
                <a:gd name="T6" fmla="*/ 0 w 18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6" h="3">
                  <a:moveTo>
                    <a:pt x="0" y="0"/>
                  </a:moveTo>
                  <a:lnTo>
                    <a:pt x="186" y="0"/>
                  </a:lnTo>
                  <a:lnTo>
                    <a:pt x="18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07" name="Freeform 6892"/>
            <p:cNvSpPr>
              <a:spLocks/>
            </p:cNvSpPr>
            <p:nvPr/>
          </p:nvSpPr>
          <p:spPr bwMode="auto">
            <a:xfrm>
              <a:off x="3586" y="3032"/>
              <a:ext cx="50" cy="0"/>
            </a:xfrm>
            <a:custGeom>
              <a:avLst/>
              <a:gdLst>
                <a:gd name="T0" fmla="*/ 0 w 186"/>
                <a:gd name="T1" fmla="*/ 0 h 3"/>
                <a:gd name="T2" fmla="*/ 50 w 186"/>
                <a:gd name="T3" fmla="*/ 0 h 3"/>
                <a:gd name="T4" fmla="*/ 49 w 186"/>
                <a:gd name="T5" fmla="*/ 1 h 3"/>
                <a:gd name="T6" fmla="*/ 0 w 18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6" h="3">
                  <a:moveTo>
                    <a:pt x="0" y="0"/>
                  </a:moveTo>
                  <a:lnTo>
                    <a:pt x="186" y="0"/>
                  </a:lnTo>
                  <a:lnTo>
                    <a:pt x="18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08" name="Freeform 6893"/>
            <p:cNvSpPr>
              <a:spLocks/>
            </p:cNvSpPr>
            <p:nvPr/>
          </p:nvSpPr>
          <p:spPr bwMode="auto">
            <a:xfrm>
              <a:off x="3586" y="3032"/>
              <a:ext cx="48" cy="0"/>
            </a:xfrm>
            <a:custGeom>
              <a:avLst/>
              <a:gdLst>
                <a:gd name="T0" fmla="*/ 0 w 182"/>
                <a:gd name="T1" fmla="*/ 0 h 2"/>
                <a:gd name="T2" fmla="*/ 0 w 182"/>
                <a:gd name="T3" fmla="*/ 1 h 2"/>
                <a:gd name="T4" fmla="*/ 48 w 182"/>
                <a:gd name="T5" fmla="*/ 1 h 2"/>
                <a:gd name="T6" fmla="*/ 0 w 18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2">
                  <a:moveTo>
                    <a:pt x="0" y="0"/>
                  </a:moveTo>
                  <a:lnTo>
                    <a:pt x="1" y="2"/>
                  </a:lnTo>
                  <a:lnTo>
                    <a:pt x="18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09" name="Freeform 6894"/>
            <p:cNvSpPr>
              <a:spLocks/>
            </p:cNvSpPr>
            <p:nvPr/>
          </p:nvSpPr>
          <p:spPr bwMode="auto">
            <a:xfrm>
              <a:off x="3586" y="3032"/>
              <a:ext cx="48" cy="0"/>
            </a:xfrm>
            <a:custGeom>
              <a:avLst/>
              <a:gdLst>
                <a:gd name="T0" fmla="*/ 0 w 182"/>
                <a:gd name="T1" fmla="*/ 0 h 2"/>
                <a:gd name="T2" fmla="*/ 0 w 182"/>
                <a:gd name="T3" fmla="*/ 1 h 2"/>
                <a:gd name="T4" fmla="*/ 48 w 182"/>
                <a:gd name="T5" fmla="*/ 1 h 2"/>
                <a:gd name="T6" fmla="*/ 0 w 18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2">
                  <a:moveTo>
                    <a:pt x="0" y="0"/>
                  </a:moveTo>
                  <a:lnTo>
                    <a:pt x="1" y="2"/>
                  </a:lnTo>
                  <a:lnTo>
                    <a:pt x="182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10" name="Freeform 6895"/>
            <p:cNvSpPr>
              <a:spLocks/>
            </p:cNvSpPr>
            <p:nvPr/>
          </p:nvSpPr>
          <p:spPr bwMode="auto">
            <a:xfrm>
              <a:off x="3586" y="3032"/>
              <a:ext cx="50" cy="0"/>
            </a:xfrm>
            <a:custGeom>
              <a:avLst/>
              <a:gdLst>
                <a:gd name="T0" fmla="*/ 0 w 184"/>
                <a:gd name="T1" fmla="*/ 0 h 2"/>
                <a:gd name="T2" fmla="*/ 50 w 184"/>
                <a:gd name="T3" fmla="*/ 0 h 2"/>
                <a:gd name="T4" fmla="*/ 49 w 184"/>
                <a:gd name="T5" fmla="*/ 1 h 2"/>
                <a:gd name="T6" fmla="*/ 0 w 18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2">
                  <a:moveTo>
                    <a:pt x="0" y="0"/>
                  </a:moveTo>
                  <a:lnTo>
                    <a:pt x="184" y="0"/>
                  </a:lnTo>
                  <a:lnTo>
                    <a:pt x="18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11" name="Freeform 6896"/>
            <p:cNvSpPr>
              <a:spLocks/>
            </p:cNvSpPr>
            <p:nvPr/>
          </p:nvSpPr>
          <p:spPr bwMode="auto">
            <a:xfrm>
              <a:off x="3586" y="3032"/>
              <a:ext cx="50" cy="0"/>
            </a:xfrm>
            <a:custGeom>
              <a:avLst/>
              <a:gdLst>
                <a:gd name="T0" fmla="*/ 0 w 184"/>
                <a:gd name="T1" fmla="*/ 0 h 2"/>
                <a:gd name="T2" fmla="*/ 50 w 184"/>
                <a:gd name="T3" fmla="*/ 0 h 2"/>
                <a:gd name="T4" fmla="*/ 49 w 184"/>
                <a:gd name="T5" fmla="*/ 1 h 2"/>
                <a:gd name="T6" fmla="*/ 0 w 18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2">
                  <a:moveTo>
                    <a:pt x="0" y="0"/>
                  </a:moveTo>
                  <a:lnTo>
                    <a:pt x="184" y="0"/>
                  </a:lnTo>
                  <a:lnTo>
                    <a:pt x="182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12" name="Freeform 6897"/>
            <p:cNvSpPr>
              <a:spLocks/>
            </p:cNvSpPr>
            <p:nvPr/>
          </p:nvSpPr>
          <p:spPr bwMode="auto">
            <a:xfrm>
              <a:off x="3586" y="3032"/>
              <a:ext cx="48" cy="2"/>
            </a:xfrm>
            <a:custGeom>
              <a:avLst/>
              <a:gdLst>
                <a:gd name="T0" fmla="*/ 0 w 178"/>
                <a:gd name="T1" fmla="*/ 0 h 5"/>
                <a:gd name="T2" fmla="*/ 0 w 178"/>
                <a:gd name="T3" fmla="*/ 2 h 5"/>
                <a:gd name="T4" fmla="*/ 48 w 178"/>
                <a:gd name="T5" fmla="*/ 2 h 5"/>
                <a:gd name="T6" fmla="*/ 0 w 17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8" h="5">
                  <a:moveTo>
                    <a:pt x="0" y="0"/>
                  </a:moveTo>
                  <a:lnTo>
                    <a:pt x="0" y="5"/>
                  </a:lnTo>
                  <a:lnTo>
                    <a:pt x="178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13" name="Freeform 6898"/>
            <p:cNvSpPr>
              <a:spLocks/>
            </p:cNvSpPr>
            <p:nvPr/>
          </p:nvSpPr>
          <p:spPr bwMode="auto">
            <a:xfrm>
              <a:off x="3586" y="3032"/>
              <a:ext cx="48" cy="2"/>
            </a:xfrm>
            <a:custGeom>
              <a:avLst/>
              <a:gdLst>
                <a:gd name="T0" fmla="*/ 0 w 178"/>
                <a:gd name="T1" fmla="*/ 0 h 5"/>
                <a:gd name="T2" fmla="*/ 0 w 178"/>
                <a:gd name="T3" fmla="*/ 2 h 5"/>
                <a:gd name="T4" fmla="*/ 48 w 178"/>
                <a:gd name="T5" fmla="*/ 2 h 5"/>
                <a:gd name="T6" fmla="*/ 0 w 17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8" h="5">
                  <a:moveTo>
                    <a:pt x="0" y="0"/>
                  </a:moveTo>
                  <a:lnTo>
                    <a:pt x="0" y="5"/>
                  </a:lnTo>
                  <a:lnTo>
                    <a:pt x="178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14" name="Freeform 6899"/>
            <p:cNvSpPr>
              <a:spLocks/>
            </p:cNvSpPr>
            <p:nvPr/>
          </p:nvSpPr>
          <p:spPr bwMode="auto">
            <a:xfrm>
              <a:off x="3586" y="3032"/>
              <a:ext cx="48" cy="2"/>
            </a:xfrm>
            <a:custGeom>
              <a:avLst/>
              <a:gdLst>
                <a:gd name="T0" fmla="*/ 0 w 181"/>
                <a:gd name="T1" fmla="*/ 0 h 5"/>
                <a:gd name="T2" fmla="*/ 48 w 181"/>
                <a:gd name="T3" fmla="*/ 0 h 5"/>
                <a:gd name="T4" fmla="*/ 47 w 181"/>
                <a:gd name="T5" fmla="*/ 2 h 5"/>
                <a:gd name="T6" fmla="*/ 0 w 18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5">
                  <a:moveTo>
                    <a:pt x="0" y="0"/>
                  </a:moveTo>
                  <a:lnTo>
                    <a:pt x="181" y="0"/>
                  </a:lnTo>
                  <a:lnTo>
                    <a:pt x="178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15" name="Freeform 6900"/>
            <p:cNvSpPr>
              <a:spLocks/>
            </p:cNvSpPr>
            <p:nvPr/>
          </p:nvSpPr>
          <p:spPr bwMode="auto">
            <a:xfrm>
              <a:off x="3586" y="3032"/>
              <a:ext cx="48" cy="2"/>
            </a:xfrm>
            <a:custGeom>
              <a:avLst/>
              <a:gdLst>
                <a:gd name="T0" fmla="*/ 0 w 181"/>
                <a:gd name="T1" fmla="*/ 0 h 5"/>
                <a:gd name="T2" fmla="*/ 48 w 181"/>
                <a:gd name="T3" fmla="*/ 0 h 5"/>
                <a:gd name="T4" fmla="*/ 47 w 181"/>
                <a:gd name="T5" fmla="*/ 2 h 5"/>
                <a:gd name="T6" fmla="*/ 0 w 18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5">
                  <a:moveTo>
                    <a:pt x="0" y="0"/>
                  </a:moveTo>
                  <a:lnTo>
                    <a:pt x="181" y="0"/>
                  </a:lnTo>
                  <a:lnTo>
                    <a:pt x="178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16" name="Freeform 6901"/>
            <p:cNvSpPr>
              <a:spLocks/>
            </p:cNvSpPr>
            <p:nvPr/>
          </p:nvSpPr>
          <p:spPr bwMode="auto">
            <a:xfrm>
              <a:off x="3586" y="3034"/>
              <a:ext cx="48" cy="2"/>
            </a:xfrm>
            <a:custGeom>
              <a:avLst/>
              <a:gdLst>
                <a:gd name="T0" fmla="*/ 0 w 177"/>
                <a:gd name="T1" fmla="*/ 0 h 3"/>
                <a:gd name="T2" fmla="*/ 0 w 177"/>
                <a:gd name="T3" fmla="*/ 2 h 3"/>
                <a:gd name="T4" fmla="*/ 48 w 177"/>
                <a:gd name="T5" fmla="*/ 2 h 3"/>
                <a:gd name="T6" fmla="*/ 0 w 17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7" h="3">
                  <a:moveTo>
                    <a:pt x="0" y="0"/>
                  </a:moveTo>
                  <a:lnTo>
                    <a:pt x="0" y="3"/>
                  </a:lnTo>
                  <a:lnTo>
                    <a:pt x="17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17" name="Freeform 6902"/>
            <p:cNvSpPr>
              <a:spLocks/>
            </p:cNvSpPr>
            <p:nvPr/>
          </p:nvSpPr>
          <p:spPr bwMode="auto">
            <a:xfrm>
              <a:off x="3586" y="3034"/>
              <a:ext cx="48" cy="2"/>
            </a:xfrm>
            <a:custGeom>
              <a:avLst/>
              <a:gdLst>
                <a:gd name="T0" fmla="*/ 0 w 177"/>
                <a:gd name="T1" fmla="*/ 0 h 3"/>
                <a:gd name="T2" fmla="*/ 0 w 177"/>
                <a:gd name="T3" fmla="*/ 2 h 3"/>
                <a:gd name="T4" fmla="*/ 48 w 177"/>
                <a:gd name="T5" fmla="*/ 2 h 3"/>
                <a:gd name="T6" fmla="*/ 0 w 17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7" h="3">
                  <a:moveTo>
                    <a:pt x="0" y="0"/>
                  </a:moveTo>
                  <a:lnTo>
                    <a:pt x="0" y="3"/>
                  </a:lnTo>
                  <a:lnTo>
                    <a:pt x="177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18" name="Freeform 6903"/>
            <p:cNvSpPr>
              <a:spLocks/>
            </p:cNvSpPr>
            <p:nvPr/>
          </p:nvSpPr>
          <p:spPr bwMode="auto">
            <a:xfrm>
              <a:off x="3586" y="3034"/>
              <a:ext cx="48" cy="2"/>
            </a:xfrm>
            <a:custGeom>
              <a:avLst/>
              <a:gdLst>
                <a:gd name="T0" fmla="*/ 0 w 178"/>
                <a:gd name="T1" fmla="*/ 0 h 3"/>
                <a:gd name="T2" fmla="*/ 48 w 178"/>
                <a:gd name="T3" fmla="*/ 0 h 3"/>
                <a:gd name="T4" fmla="*/ 48 w 178"/>
                <a:gd name="T5" fmla="*/ 2 h 3"/>
                <a:gd name="T6" fmla="*/ 0 w 17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8" h="3">
                  <a:moveTo>
                    <a:pt x="0" y="0"/>
                  </a:moveTo>
                  <a:lnTo>
                    <a:pt x="178" y="0"/>
                  </a:lnTo>
                  <a:lnTo>
                    <a:pt x="17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19" name="Freeform 6904"/>
            <p:cNvSpPr>
              <a:spLocks/>
            </p:cNvSpPr>
            <p:nvPr/>
          </p:nvSpPr>
          <p:spPr bwMode="auto">
            <a:xfrm>
              <a:off x="3586" y="3034"/>
              <a:ext cx="48" cy="2"/>
            </a:xfrm>
            <a:custGeom>
              <a:avLst/>
              <a:gdLst>
                <a:gd name="T0" fmla="*/ 0 w 178"/>
                <a:gd name="T1" fmla="*/ 0 h 3"/>
                <a:gd name="T2" fmla="*/ 48 w 178"/>
                <a:gd name="T3" fmla="*/ 0 h 3"/>
                <a:gd name="T4" fmla="*/ 48 w 178"/>
                <a:gd name="T5" fmla="*/ 2 h 3"/>
                <a:gd name="T6" fmla="*/ 0 w 17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8" h="3">
                  <a:moveTo>
                    <a:pt x="0" y="0"/>
                  </a:moveTo>
                  <a:lnTo>
                    <a:pt x="178" y="0"/>
                  </a:lnTo>
                  <a:lnTo>
                    <a:pt x="177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20" name="Freeform 6905"/>
            <p:cNvSpPr>
              <a:spLocks/>
            </p:cNvSpPr>
            <p:nvPr/>
          </p:nvSpPr>
          <p:spPr bwMode="auto">
            <a:xfrm>
              <a:off x="3586" y="3036"/>
              <a:ext cx="46" cy="0"/>
            </a:xfrm>
            <a:custGeom>
              <a:avLst/>
              <a:gdLst>
                <a:gd name="T0" fmla="*/ 0 w 174"/>
                <a:gd name="T1" fmla="*/ 0 h 4"/>
                <a:gd name="T2" fmla="*/ 0 w 174"/>
                <a:gd name="T3" fmla="*/ 1 h 4"/>
                <a:gd name="T4" fmla="*/ 46 w 174"/>
                <a:gd name="T5" fmla="*/ 1 h 4"/>
                <a:gd name="T6" fmla="*/ 0 w 17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4">
                  <a:moveTo>
                    <a:pt x="0" y="0"/>
                  </a:moveTo>
                  <a:lnTo>
                    <a:pt x="0" y="4"/>
                  </a:lnTo>
                  <a:lnTo>
                    <a:pt x="17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21" name="Freeform 6906"/>
            <p:cNvSpPr>
              <a:spLocks/>
            </p:cNvSpPr>
            <p:nvPr/>
          </p:nvSpPr>
          <p:spPr bwMode="auto">
            <a:xfrm>
              <a:off x="3586" y="3036"/>
              <a:ext cx="46" cy="0"/>
            </a:xfrm>
            <a:custGeom>
              <a:avLst/>
              <a:gdLst>
                <a:gd name="T0" fmla="*/ 0 w 174"/>
                <a:gd name="T1" fmla="*/ 0 h 4"/>
                <a:gd name="T2" fmla="*/ 0 w 174"/>
                <a:gd name="T3" fmla="*/ 1 h 4"/>
                <a:gd name="T4" fmla="*/ 46 w 174"/>
                <a:gd name="T5" fmla="*/ 1 h 4"/>
                <a:gd name="T6" fmla="*/ 0 w 17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4">
                  <a:moveTo>
                    <a:pt x="0" y="0"/>
                  </a:moveTo>
                  <a:lnTo>
                    <a:pt x="0" y="4"/>
                  </a:lnTo>
                  <a:lnTo>
                    <a:pt x="174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22" name="Freeform 6907"/>
            <p:cNvSpPr>
              <a:spLocks/>
            </p:cNvSpPr>
            <p:nvPr/>
          </p:nvSpPr>
          <p:spPr bwMode="auto">
            <a:xfrm>
              <a:off x="3586" y="3036"/>
              <a:ext cx="48" cy="0"/>
            </a:xfrm>
            <a:custGeom>
              <a:avLst/>
              <a:gdLst>
                <a:gd name="T0" fmla="*/ 0 w 177"/>
                <a:gd name="T1" fmla="*/ 0 h 4"/>
                <a:gd name="T2" fmla="*/ 48 w 177"/>
                <a:gd name="T3" fmla="*/ 0 h 4"/>
                <a:gd name="T4" fmla="*/ 47 w 177"/>
                <a:gd name="T5" fmla="*/ 1 h 4"/>
                <a:gd name="T6" fmla="*/ 0 w 17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7" h="4">
                  <a:moveTo>
                    <a:pt x="0" y="0"/>
                  </a:moveTo>
                  <a:lnTo>
                    <a:pt x="177" y="0"/>
                  </a:lnTo>
                  <a:lnTo>
                    <a:pt x="17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23" name="Freeform 6908"/>
            <p:cNvSpPr>
              <a:spLocks/>
            </p:cNvSpPr>
            <p:nvPr/>
          </p:nvSpPr>
          <p:spPr bwMode="auto">
            <a:xfrm>
              <a:off x="3586" y="3036"/>
              <a:ext cx="48" cy="0"/>
            </a:xfrm>
            <a:custGeom>
              <a:avLst/>
              <a:gdLst>
                <a:gd name="T0" fmla="*/ 0 w 177"/>
                <a:gd name="T1" fmla="*/ 0 h 4"/>
                <a:gd name="T2" fmla="*/ 48 w 177"/>
                <a:gd name="T3" fmla="*/ 0 h 4"/>
                <a:gd name="T4" fmla="*/ 47 w 177"/>
                <a:gd name="T5" fmla="*/ 1 h 4"/>
                <a:gd name="T6" fmla="*/ 0 w 17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7" h="4">
                  <a:moveTo>
                    <a:pt x="0" y="0"/>
                  </a:moveTo>
                  <a:lnTo>
                    <a:pt x="177" y="0"/>
                  </a:lnTo>
                  <a:lnTo>
                    <a:pt x="174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24" name="Freeform 6909"/>
            <p:cNvSpPr>
              <a:spLocks/>
            </p:cNvSpPr>
            <p:nvPr/>
          </p:nvSpPr>
          <p:spPr bwMode="auto">
            <a:xfrm>
              <a:off x="3586" y="3036"/>
              <a:ext cx="46" cy="0"/>
            </a:xfrm>
            <a:custGeom>
              <a:avLst/>
              <a:gdLst>
                <a:gd name="T0" fmla="*/ 0 w 174"/>
                <a:gd name="T1" fmla="*/ 0 h 1"/>
                <a:gd name="T2" fmla="*/ 0 w 174"/>
                <a:gd name="T3" fmla="*/ 1 h 1"/>
                <a:gd name="T4" fmla="*/ 46 w 174"/>
                <a:gd name="T5" fmla="*/ 1 h 1"/>
                <a:gd name="T6" fmla="*/ 0 w 17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1">
                  <a:moveTo>
                    <a:pt x="0" y="0"/>
                  </a:moveTo>
                  <a:lnTo>
                    <a:pt x="0" y="1"/>
                  </a:lnTo>
                  <a:lnTo>
                    <a:pt x="17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25" name="Freeform 6910"/>
            <p:cNvSpPr>
              <a:spLocks/>
            </p:cNvSpPr>
            <p:nvPr/>
          </p:nvSpPr>
          <p:spPr bwMode="auto">
            <a:xfrm>
              <a:off x="3586" y="3036"/>
              <a:ext cx="46" cy="0"/>
            </a:xfrm>
            <a:custGeom>
              <a:avLst/>
              <a:gdLst>
                <a:gd name="T0" fmla="*/ 0 w 174"/>
                <a:gd name="T1" fmla="*/ 0 h 1"/>
                <a:gd name="T2" fmla="*/ 0 w 174"/>
                <a:gd name="T3" fmla="*/ 1 h 1"/>
                <a:gd name="T4" fmla="*/ 46 w 174"/>
                <a:gd name="T5" fmla="*/ 1 h 1"/>
                <a:gd name="T6" fmla="*/ 0 w 17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1">
                  <a:moveTo>
                    <a:pt x="0" y="0"/>
                  </a:moveTo>
                  <a:lnTo>
                    <a:pt x="0" y="1"/>
                  </a:lnTo>
                  <a:lnTo>
                    <a:pt x="174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26" name="Freeform 6911"/>
            <p:cNvSpPr>
              <a:spLocks/>
            </p:cNvSpPr>
            <p:nvPr/>
          </p:nvSpPr>
          <p:spPr bwMode="auto">
            <a:xfrm>
              <a:off x="3586" y="3036"/>
              <a:ext cx="46" cy="0"/>
            </a:xfrm>
            <a:custGeom>
              <a:avLst/>
              <a:gdLst>
                <a:gd name="T0" fmla="*/ 0 w 174"/>
                <a:gd name="T1" fmla="*/ 0 h 1"/>
                <a:gd name="T2" fmla="*/ 46 w 174"/>
                <a:gd name="T3" fmla="*/ 0 h 1"/>
                <a:gd name="T4" fmla="*/ 46 w 174"/>
                <a:gd name="T5" fmla="*/ 1 h 1"/>
                <a:gd name="T6" fmla="*/ 0 w 17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1">
                  <a:moveTo>
                    <a:pt x="0" y="0"/>
                  </a:moveTo>
                  <a:lnTo>
                    <a:pt x="174" y="0"/>
                  </a:lnTo>
                  <a:lnTo>
                    <a:pt x="17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27" name="Freeform 6912"/>
            <p:cNvSpPr>
              <a:spLocks/>
            </p:cNvSpPr>
            <p:nvPr/>
          </p:nvSpPr>
          <p:spPr bwMode="auto">
            <a:xfrm>
              <a:off x="3586" y="3036"/>
              <a:ext cx="46" cy="0"/>
            </a:xfrm>
            <a:custGeom>
              <a:avLst/>
              <a:gdLst>
                <a:gd name="T0" fmla="*/ 0 w 174"/>
                <a:gd name="T1" fmla="*/ 0 h 1"/>
                <a:gd name="T2" fmla="*/ 46 w 174"/>
                <a:gd name="T3" fmla="*/ 0 h 1"/>
                <a:gd name="T4" fmla="*/ 46 w 174"/>
                <a:gd name="T5" fmla="*/ 1 h 1"/>
                <a:gd name="T6" fmla="*/ 0 w 17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1">
                  <a:moveTo>
                    <a:pt x="0" y="0"/>
                  </a:moveTo>
                  <a:lnTo>
                    <a:pt x="174" y="0"/>
                  </a:lnTo>
                  <a:lnTo>
                    <a:pt x="174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28" name="Freeform 6913"/>
            <p:cNvSpPr>
              <a:spLocks/>
            </p:cNvSpPr>
            <p:nvPr/>
          </p:nvSpPr>
          <p:spPr bwMode="auto">
            <a:xfrm>
              <a:off x="3586" y="3036"/>
              <a:ext cx="46" cy="1"/>
            </a:xfrm>
            <a:custGeom>
              <a:avLst/>
              <a:gdLst>
                <a:gd name="T0" fmla="*/ 0 w 172"/>
                <a:gd name="T1" fmla="*/ 0 h 4"/>
                <a:gd name="T2" fmla="*/ 0 w 172"/>
                <a:gd name="T3" fmla="*/ 1 h 4"/>
                <a:gd name="T4" fmla="*/ 46 w 172"/>
                <a:gd name="T5" fmla="*/ 1 h 4"/>
                <a:gd name="T6" fmla="*/ 0 w 17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4">
                  <a:moveTo>
                    <a:pt x="0" y="0"/>
                  </a:moveTo>
                  <a:lnTo>
                    <a:pt x="0" y="4"/>
                  </a:lnTo>
                  <a:lnTo>
                    <a:pt x="17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29" name="Freeform 6914"/>
            <p:cNvSpPr>
              <a:spLocks/>
            </p:cNvSpPr>
            <p:nvPr/>
          </p:nvSpPr>
          <p:spPr bwMode="auto">
            <a:xfrm>
              <a:off x="3586" y="3036"/>
              <a:ext cx="46" cy="1"/>
            </a:xfrm>
            <a:custGeom>
              <a:avLst/>
              <a:gdLst>
                <a:gd name="T0" fmla="*/ 0 w 172"/>
                <a:gd name="T1" fmla="*/ 0 h 4"/>
                <a:gd name="T2" fmla="*/ 0 w 172"/>
                <a:gd name="T3" fmla="*/ 1 h 4"/>
                <a:gd name="T4" fmla="*/ 46 w 172"/>
                <a:gd name="T5" fmla="*/ 1 h 4"/>
                <a:gd name="T6" fmla="*/ 0 w 17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4">
                  <a:moveTo>
                    <a:pt x="0" y="0"/>
                  </a:moveTo>
                  <a:lnTo>
                    <a:pt x="0" y="4"/>
                  </a:lnTo>
                  <a:lnTo>
                    <a:pt x="172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30" name="Freeform 6915"/>
            <p:cNvSpPr>
              <a:spLocks/>
            </p:cNvSpPr>
            <p:nvPr/>
          </p:nvSpPr>
          <p:spPr bwMode="auto">
            <a:xfrm>
              <a:off x="3586" y="3036"/>
              <a:ext cx="46" cy="1"/>
            </a:xfrm>
            <a:custGeom>
              <a:avLst/>
              <a:gdLst>
                <a:gd name="T0" fmla="*/ 0 w 174"/>
                <a:gd name="T1" fmla="*/ 0 h 4"/>
                <a:gd name="T2" fmla="*/ 46 w 174"/>
                <a:gd name="T3" fmla="*/ 0 h 4"/>
                <a:gd name="T4" fmla="*/ 45 w 174"/>
                <a:gd name="T5" fmla="*/ 1 h 4"/>
                <a:gd name="T6" fmla="*/ 0 w 17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4">
                  <a:moveTo>
                    <a:pt x="0" y="0"/>
                  </a:moveTo>
                  <a:lnTo>
                    <a:pt x="174" y="0"/>
                  </a:lnTo>
                  <a:lnTo>
                    <a:pt x="17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31" name="Freeform 6916"/>
            <p:cNvSpPr>
              <a:spLocks/>
            </p:cNvSpPr>
            <p:nvPr/>
          </p:nvSpPr>
          <p:spPr bwMode="auto">
            <a:xfrm>
              <a:off x="3586" y="3036"/>
              <a:ext cx="46" cy="1"/>
            </a:xfrm>
            <a:custGeom>
              <a:avLst/>
              <a:gdLst>
                <a:gd name="T0" fmla="*/ 0 w 174"/>
                <a:gd name="T1" fmla="*/ 0 h 4"/>
                <a:gd name="T2" fmla="*/ 46 w 174"/>
                <a:gd name="T3" fmla="*/ 0 h 4"/>
                <a:gd name="T4" fmla="*/ 45 w 174"/>
                <a:gd name="T5" fmla="*/ 1 h 4"/>
                <a:gd name="T6" fmla="*/ 0 w 17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4">
                  <a:moveTo>
                    <a:pt x="0" y="0"/>
                  </a:moveTo>
                  <a:lnTo>
                    <a:pt x="174" y="0"/>
                  </a:lnTo>
                  <a:lnTo>
                    <a:pt x="172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32" name="Freeform 6917"/>
            <p:cNvSpPr>
              <a:spLocks/>
            </p:cNvSpPr>
            <p:nvPr/>
          </p:nvSpPr>
          <p:spPr bwMode="auto">
            <a:xfrm>
              <a:off x="3586" y="3037"/>
              <a:ext cx="46" cy="0"/>
            </a:xfrm>
            <a:custGeom>
              <a:avLst/>
              <a:gdLst>
                <a:gd name="T0" fmla="*/ 0 w 171"/>
                <a:gd name="T1" fmla="*/ 0 w 171"/>
                <a:gd name="T2" fmla="*/ 46 w 171"/>
                <a:gd name="T3" fmla="*/ 0 w 17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71">
                  <a:moveTo>
                    <a:pt x="0" y="0"/>
                  </a:moveTo>
                  <a:lnTo>
                    <a:pt x="0" y="0"/>
                  </a:lnTo>
                  <a:lnTo>
                    <a:pt x="1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33" name="Freeform 6918"/>
            <p:cNvSpPr>
              <a:spLocks/>
            </p:cNvSpPr>
            <p:nvPr/>
          </p:nvSpPr>
          <p:spPr bwMode="auto">
            <a:xfrm>
              <a:off x="3586" y="3037"/>
              <a:ext cx="46" cy="0"/>
            </a:xfrm>
            <a:custGeom>
              <a:avLst/>
              <a:gdLst>
                <a:gd name="T0" fmla="*/ 0 w 171"/>
                <a:gd name="T1" fmla="*/ 0 w 171"/>
                <a:gd name="T2" fmla="*/ 46 w 171"/>
                <a:gd name="T3" fmla="*/ 0 w 17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71">
                  <a:moveTo>
                    <a:pt x="0" y="0"/>
                  </a:moveTo>
                  <a:lnTo>
                    <a:pt x="0" y="0"/>
                  </a:lnTo>
                  <a:lnTo>
                    <a:pt x="171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34" name="Freeform 6919"/>
            <p:cNvSpPr>
              <a:spLocks/>
            </p:cNvSpPr>
            <p:nvPr/>
          </p:nvSpPr>
          <p:spPr bwMode="auto">
            <a:xfrm>
              <a:off x="3586" y="3037"/>
              <a:ext cx="46" cy="0"/>
            </a:xfrm>
            <a:custGeom>
              <a:avLst/>
              <a:gdLst>
                <a:gd name="T0" fmla="*/ 0 w 172"/>
                <a:gd name="T1" fmla="*/ 46 w 172"/>
                <a:gd name="T2" fmla="*/ 46 w 172"/>
                <a:gd name="T3" fmla="*/ 0 w 172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72">
                  <a:moveTo>
                    <a:pt x="0" y="0"/>
                  </a:moveTo>
                  <a:lnTo>
                    <a:pt x="172" y="0"/>
                  </a:lnTo>
                  <a:lnTo>
                    <a:pt x="1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35" name="Freeform 6920"/>
            <p:cNvSpPr>
              <a:spLocks/>
            </p:cNvSpPr>
            <p:nvPr/>
          </p:nvSpPr>
          <p:spPr bwMode="auto">
            <a:xfrm>
              <a:off x="3586" y="3037"/>
              <a:ext cx="46" cy="0"/>
            </a:xfrm>
            <a:custGeom>
              <a:avLst/>
              <a:gdLst>
                <a:gd name="T0" fmla="*/ 0 w 172"/>
                <a:gd name="T1" fmla="*/ 46 w 172"/>
                <a:gd name="T2" fmla="*/ 46 w 172"/>
                <a:gd name="T3" fmla="*/ 0 w 172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72">
                  <a:moveTo>
                    <a:pt x="0" y="0"/>
                  </a:moveTo>
                  <a:lnTo>
                    <a:pt x="172" y="0"/>
                  </a:lnTo>
                  <a:lnTo>
                    <a:pt x="171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36" name="Freeform 6921"/>
            <p:cNvSpPr>
              <a:spLocks/>
            </p:cNvSpPr>
            <p:nvPr/>
          </p:nvSpPr>
          <p:spPr bwMode="auto">
            <a:xfrm>
              <a:off x="3586" y="3037"/>
              <a:ext cx="46" cy="2"/>
            </a:xfrm>
            <a:custGeom>
              <a:avLst/>
              <a:gdLst>
                <a:gd name="T0" fmla="*/ 0 w 169"/>
                <a:gd name="T1" fmla="*/ 0 h 5"/>
                <a:gd name="T2" fmla="*/ 0 w 169"/>
                <a:gd name="T3" fmla="*/ 2 h 5"/>
                <a:gd name="T4" fmla="*/ 46 w 169"/>
                <a:gd name="T5" fmla="*/ 2 h 5"/>
                <a:gd name="T6" fmla="*/ 0 w 16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5">
                  <a:moveTo>
                    <a:pt x="0" y="0"/>
                  </a:moveTo>
                  <a:lnTo>
                    <a:pt x="0" y="5"/>
                  </a:lnTo>
                  <a:lnTo>
                    <a:pt x="169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37" name="Freeform 6922"/>
            <p:cNvSpPr>
              <a:spLocks/>
            </p:cNvSpPr>
            <p:nvPr/>
          </p:nvSpPr>
          <p:spPr bwMode="auto">
            <a:xfrm>
              <a:off x="3586" y="3037"/>
              <a:ext cx="46" cy="2"/>
            </a:xfrm>
            <a:custGeom>
              <a:avLst/>
              <a:gdLst>
                <a:gd name="T0" fmla="*/ 0 w 169"/>
                <a:gd name="T1" fmla="*/ 0 h 5"/>
                <a:gd name="T2" fmla="*/ 0 w 169"/>
                <a:gd name="T3" fmla="*/ 2 h 5"/>
                <a:gd name="T4" fmla="*/ 46 w 169"/>
                <a:gd name="T5" fmla="*/ 2 h 5"/>
                <a:gd name="T6" fmla="*/ 0 w 16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5">
                  <a:moveTo>
                    <a:pt x="0" y="0"/>
                  </a:moveTo>
                  <a:lnTo>
                    <a:pt x="0" y="5"/>
                  </a:lnTo>
                  <a:lnTo>
                    <a:pt x="169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38" name="Freeform 6923"/>
            <p:cNvSpPr>
              <a:spLocks/>
            </p:cNvSpPr>
            <p:nvPr/>
          </p:nvSpPr>
          <p:spPr bwMode="auto">
            <a:xfrm>
              <a:off x="3586" y="3037"/>
              <a:ext cx="46" cy="2"/>
            </a:xfrm>
            <a:custGeom>
              <a:avLst/>
              <a:gdLst>
                <a:gd name="T0" fmla="*/ 0 w 171"/>
                <a:gd name="T1" fmla="*/ 0 h 5"/>
                <a:gd name="T2" fmla="*/ 46 w 171"/>
                <a:gd name="T3" fmla="*/ 0 h 5"/>
                <a:gd name="T4" fmla="*/ 45 w 171"/>
                <a:gd name="T5" fmla="*/ 2 h 5"/>
                <a:gd name="T6" fmla="*/ 0 w 17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1" h="5">
                  <a:moveTo>
                    <a:pt x="0" y="0"/>
                  </a:moveTo>
                  <a:lnTo>
                    <a:pt x="171" y="0"/>
                  </a:lnTo>
                  <a:lnTo>
                    <a:pt x="169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39" name="Freeform 6924"/>
            <p:cNvSpPr>
              <a:spLocks/>
            </p:cNvSpPr>
            <p:nvPr/>
          </p:nvSpPr>
          <p:spPr bwMode="auto">
            <a:xfrm>
              <a:off x="3586" y="3037"/>
              <a:ext cx="46" cy="2"/>
            </a:xfrm>
            <a:custGeom>
              <a:avLst/>
              <a:gdLst>
                <a:gd name="T0" fmla="*/ 0 w 171"/>
                <a:gd name="T1" fmla="*/ 0 h 5"/>
                <a:gd name="T2" fmla="*/ 46 w 171"/>
                <a:gd name="T3" fmla="*/ 0 h 5"/>
                <a:gd name="T4" fmla="*/ 45 w 171"/>
                <a:gd name="T5" fmla="*/ 2 h 5"/>
                <a:gd name="T6" fmla="*/ 0 w 17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1" h="5">
                  <a:moveTo>
                    <a:pt x="0" y="0"/>
                  </a:moveTo>
                  <a:lnTo>
                    <a:pt x="171" y="0"/>
                  </a:lnTo>
                  <a:lnTo>
                    <a:pt x="169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40" name="Freeform 6925"/>
            <p:cNvSpPr>
              <a:spLocks/>
            </p:cNvSpPr>
            <p:nvPr/>
          </p:nvSpPr>
          <p:spPr bwMode="auto">
            <a:xfrm>
              <a:off x="3586" y="3039"/>
              <a:ext cx="46" cy="0"/>
            </a:xfrm>
            <a:custGeom>
              <a:avLst/>
              <a:gdLst>
                <a:gd name="T0" fmla="*/ 0 w 169"/>
                <a:gd name="T1" fmla="*/ 0 h 1"/>
                <a:gd name="T2" fmla="*/ 0 w 169"/>
                <a:gd name="T3" fmla="*/ 1 h 1"/>
                <a:gd name="T4" fmla="*/ 46 w 169"/>
                <a:gd name="T5" fmla="*/ 1 h 1"/>
                <a:gd name="T6" fmla="*/ 0 w 16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1">
                  <a:moveTo>
                    <a:pt x="0" y="0"/>
                  </a:moveTo>
                  <a:lnTo>
                    <a:pt x="0" y="1"/>
                  </a:lnTo>
                  <a:lnTo>
                    <a:pt x="16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41" name="Freeform 6926"/>
            <p:cNvSpPr>
              <a:spLocks/>
            </p:cNvSpPr>
            <p:nvPr/>
          </p:nvSpPr>
          <p:spPr bwMode="auto">
            <a:xfrm>
              <a:off x="3586" y="3039"/>
              <a:ext cx="46" cy="0"/>
            </a:xfrm>
            <a:custGeom>
              <a:avLst/>
              <a:gdLst>
                <a:gd name="T0" fmla="*/ 0 w 169"/>
                <a:gd name="T1" fmla="*/ 0 h 1"/>
                <a:gd name="T2" fmla="*/ 0 w 169"/>
                <a:gd name="T3" fmla="*/ 1 h 1"/>
                <a:gd name="T4" fmla="*/ 46 w 169"/>
                <a:gd name="T5" fmla="*/ 1 h 1"/>
                <a:gd name="T6" fmla="*/ 0 w 16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1">
                  <a:moveTo>
                    <a:pt x="0" y="0"/>
                  </a:moveTo>
                  <a:lnTo>
                    <a:pt x="0" y="1"/>
                  </a:lnTo>
                  <a:lnTo>
                    <a:pt x="169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42" name="Freeform 6927"/>
            <p:cNvSpPr>
              <a:spLocks/>
            </p:cNvSpPr>
            <p:nvPr/>
          </p:nvSpPr>
          <p:spPr bwMode="auto">
            <a:xfrm>
              <a:off x="3586" y="3039"/>
              <a:ext cx="46" cy="0"/>
            </a:xfrm>
            <a:custGeom>
              <a:avLst/>
              <a:gdLst>
                <a:gd name="T0" fmla="*/ 0 w 169"/>
                <a:gd name="T1" fmla="*/ 0 h 1"/>
                <a:gd name="T2" fmla="*/ 46 w 169"/>
                <a:gd name="T3" fmla="*/ 0 h 1"/>
                <a:gd name="T4" fmla="*/ 46 w 169"/>
                <a:gd name="T5" fmla="*/ 1 h 1"/>
                <a:gd name="T6" fmla="*/ 0 w 16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1">
                  <a:moveTo>
                    <a:pt x="0" y="0"/>
                  </a:moveTo>
                  <a:lnTo>
                    <a:pt x="169" y="0"/>
                  </a:lnTo>
                  <a:lnTo>
                    <a:pt x="16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43" name="Freeform 6928"/>
            <p:cNvSpPr>
              <a:spLocks/>
            </p:cNvSpPr>
            <p:nvPr/>
          </p:nvSpPr>
          <p:spPr bwMode="auto">
            <a:xfrm>
              <a:off x="3586" y="3039"/>
              <a:ext cx="46" cy="0"/>
            </a:xfrm>
            <a:custGeom>
              <a:avLst/>
              <a:gdLst>
                <a:gd name="T0" fmla="*/ 0 w 169"/>
                <a:gd name="T1" fmla="*/ 0 h 1"/>
                <a:gd name="T2" fmla="*/ 46 w 169"/>
                <a:gd name="T3" fmla="*/ 0 h 1"/>
                <a:gd name="T4" fmla="*/ 46 w 169"/>
                <a:gd name="T5" fmla="*/ 1 h 1"/>
                <a:gd name="T6" fmla="*/ 0 w 16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1">
                  <a:moveTo>
                    <a:pt x="0" y="0"/>
                  </a:moveTo>
                  <a:lnTo>
                    <a:pt x="169" y="0"/>
                  </a:lnTo>
                  <a:lnTo>
                    <a:pt x="169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44" name="Freeform 6929"/>
            <p:cNvSpPr>
              <a:spLocks/>
            </p:cNvSpPr>
            <p:nvPr/>
          </p:nvSpPr>
          <p:spPr bwMode="auto">
            <a:xfrm>
              <a:off x="3586" y="3039"/>
              <a:ext cx="44" cy="0"/>
            </a:xfrm>
            <a:custGeom>
              <a:avLst/>
              <a:gdLst>
                <a:gd name="T0" fmla="*/ 0 w 168"/>
                <a:gd name="T1" fmla="*/ 0 h 5"/>
                <a:gd name="T2" fmla="*/ 0 w 168"/>
                <a:gd name="T3" fmla="*/ 1 h 5"/>
                <a:gd name="T4" fmla="*/ 44 w 168"/>
                <a:gd name="T5" fmla="*/ 1 h 5"/>
                <a:gd name="T6" fmla="*/ 0 w 16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8" h="5">
                  <a:moveTo>
                    <a:pt x="1" y="0"/>
                  </a:moveTo>
                  <a:lnTo>
                    <a:pt x="0" y="5"/>
                  </a:lnTo>
                  <a:lnTo>
                    <a:pt x="168" y="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45" name="Freeform 6930"/>
            <p:cNvSpPr>
              <a:spLocks/>
            </p:cNvSpPr>
            <p:nvPr/>
          </p:nvSpPr>
          <p:spPr bwMode="auto">
            <a:xfrm>
              <a:off x="3586" y="3039"/>
              <a:ext cx="44" cy="0"/>
            </a:xfrm>
            <a:custGeom>
              <a:avLst/>
              <a:gdLst>
                <a:gd name="T0" fmla="*/ 0 w 168"/>
                <a:gd name="T1" fmla="*/ 0 h 5"/>
                <a:gd name="T2" fmla="*/ 0 w 168"/>
                <a:gd name="T3" fmla="*/ 1 h 5"/>
                <a:gd name="T4" fmla="*/ 44 w 168"/>
                <a:gd name="T5" fmla="*/ 1 h 5"/>
                <a:gd name="T6" fmla="*/ 0 w 16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8" h="5">
                  <a:moveTo>
                    <a:pt x="1" y="0"/>
                  </a:moveTo>
                  <a:lnTo>
                    <a:pt x="0" y="5"/>
                  </a:lnTo>
                  <a:lnTo>
                    <a:pt x="168" y="5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46" name="Freeform 6931"/>
            <p:cNvSpPr>
              <a:spLocks/>
            </p:cNvSpPr>
            <p:nvPr/>
          </p:nvSpPr>
          <p:spPr bwMode="auto">
            <a:xfrm>
              <a:off x="3586" y="3039"/>
              <a:ext cx="46" cy="0"/>
            </a:xfrm>
            <a:custGeom>
              <a:avLst/>
              <a:gdLst>
                <a:gd name="T0" fmla="*/ 0 w 169"/>
                <a:gd name="T1" fmla="*/ 0 h 5"/>
                <a:gd name="T2" fmla="*/ 46 w 169"/>
                <a:gd name="T3" fmla="*/ 0 h 5"/>
                <a:gd name="T4" fmla="*/ 45 w 169"/>
                <a:gd name="T5" fmla="*/ 1 h 5"/>
                <a:gd name="T6" fmla="*/ 0 w 16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5">
                  <a:moveTo>
                    <a:pt x="0" y="0"/>
                  </a:moveTo>
                  <a:lnTo>
                    <a:pt x="169" y="0"/>
                  </a:lnTo>
                  <a:lnTo>
                    <a:pt x="16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47" name="Freeform 6932"/>
            <p:cNvSpPr>
              <a:spLocks/>
            </p:cNvSpPr>
            <p:nvPr/>
          </p:nvSpPr>
          <p:spPr bwMode="auto">
            <a:xfrm>
              <a:off x="3586" y="3039"/>
              <a:ext cx="46" cy="0"/>
            </a:xfrm>
            <a:custGeom>
              <a:avLst/>
              <a:gdLst>
                <a:gd name="T0" fmla="*/ 0 w 169"/>
                <a:gd name="T1" fmla="*/ 0 h 5"/>
                <a:gd name="T2" fmla="*/ 46 w 169"/>
                <a:gd name="T3" fmla="*/ 0 h 5"/>
                <a:gd name="T4" fmla="*/ 45 w 169"/>
                <a:gd name="T5" fmla="*/ 1 h 5"/>
                <a:gd name="T6" fmla="*/ 0 w 16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5">
                  <a:moveTo>
                    <a:pt x="0" y="0"/>
                  </a:moveTo>
                  <a:lnTo>
                    <a:pt x="169" y="0"/>
                  </a:lnTo>
                  <a:lnTo>
                    <a:pt x="167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48" name="Freeform 6933"/>
            <p:cNvSpPr>
              <a:spLocks/>
            </p:cNvSpPr>
            <p:nvPr/>
          </p:nvSpPr>
          <p:spPr bwMode="auto">
            <a:xfrm>
              <a:off x="3586" y="3039"/>
              <a:ext cx="44" cy="2"/>
            </a:xfrm>
            <a:custGeom>
              <a:avLst/>
              <a:gdLst>
                <a:gd name="T0" fmla="*/ 0 w 166"/>
                <a:gd name="T1" fmla="*/ 0 h 5"/>
                <a:gd name="T2" fmla="*/ 0 w 166"/>
                <a:gd name="T3" fmla="*/ 2 h 5"/>
                <a:gd name="T4" fmla="*/ 44 w 166"/>
                <a:gd name="T5" fmla="*/ 2 h 5"/>
                <a:gd name="T6" fmla="*/ 0 w 16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6" h="5">
                  <a:moveTo>
                    <a:pt x="0" y="0"/>
                  </a:moveTo>
                  <a:lnTo>
                    <a:pt x="0" y="5"/>
                  </a:lnTo>
                  <a:lnTo>
                    <a:pt x="166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49" name="Freeform 6934"/>
            <p:cNvSpPr>
              <a:spLocks/>
            </p:cNvSpPr>
            <p:nvPr/>
          </p:nvSpPr>
          <p:spPr bwMode="auto">
            <a:xfrm>
              <a:off x="3586" y="3039"/>
              <a:ext cx="44" cy="2"/>
            </a:xfrm>
            <a:custGeom>
              <a:avLst/>
              <a:gdLst>
                <a:gd name="T0" fmla="*/ 0 w 166"/>
                <a:gd name="T1" fmla="*/ 0 h 5"/>
                <a:gd name="T2" fmla="*/ 0 w 166"/>
                <a:gd name="T3" fmla="*/ 2 h 5"/>
                <a:gd name="T4" fmla="*/ 44 w 166"/>
                <a:gd name="T5" fmla="*/ 2 h 5"/>
                <a:gd name="T6" fmla="*/ 0 w 16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6" h="5">
                  <a:moveTo>
                    <a:pt x="0" y="0"/>
                  </a:moveTo>
                  <a:lnTo>
                    <a:pt x="0" y="5"/>
                  </a:lnTo>
                  <a:lnTo>
                    <a:pt x="166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50" name="Freeform 6935"/>
            <p:cNvSpPr>
              <a:spLocks/>
            </p:cNvSpPr>
            <p:nvPr/>
          </p:nvSpPr>
          <p:spPr bwMode="auto">
            <a:xfrm>
              <a:off x="3586" y="3039"/>
              <a:ext cx="44" cy="2"/>
            </a:xfrm>
            <a:custGeom>
              <a:avLst/>
              <a:gdLst>
                <a:gd name="T0" fmla="*/ 0 w 168"/>
                <a:gd name="T1" fmla="*/ 0 h 5"/>
                <a:gd name="T2" fmla="*/ 44 w 168"/>
                <a:gd name="T3" fmla="*/ 0 h 5"/>
                <a:gd name="T4" fmla="*/ 43 w 168"/>
                <a:gd name="T5" fmla="*/ 2 h 5"/>
                <a:gd name="T6" fmla="*/ 0 w 16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8" h="5">
                  <a:moveTo>
                    <a:pt x="0" y="0"/>
                  </a:moveTo>
                  <a:lnTo>
                    <a:pt x="168" y="0"/>
                  </a:lnTo>
                  <a:lnTo>
                    <a:pt x="166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51" name="Freeform 6936"/>
            <p:cNvSpPr>
              <a:spLocks/>
            </p:cNvSpPr>
            <p:nvPr/>
          </p:nvSpPr>
          <p:spPr bwMode="auto">
            <a:xfrm>
              <a:off x="3586" y="3039"/>
              <a:ext cx="44" cy="2"/>
            </a:xfrm>
            <a:custGeom>
              <a:avLst/>
              <a:gdLst>
                <a:gd name="T0" fmla="*/ 0 w 168"/>
                <a:gd name="T1" fmla="*/ 0 h 5"/>
                <a:gd name="T2" fmla="*/ 44 w 168"/>
                <a:gd name="T3" fmla="*/ 0 h 5"/>
                <a:gd name="T4" fmla="*/ 43 w 168"/>
                <a:gd name="T5" fmla="*/ 2 h 5"/>
                <a:gd name="T6" fmla="*/ 0 w 16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8" h="5">
                  <a:moveTo>
                    <a:pt x="0" y="0"/>
                  </a:moveTo>
                  <a:lnTo>
                    <a:pt x="168" y="0"/>
                  </a:lnTo>
                  <a:lnTo>
                    <a:pt x="166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52" name="Freeform 6937"/>
            <p:cNvSpPr>
              <a:spLocks/>
            </p:cNvSpPr>
            <p:nvPr/>
          </p:nvSpPr>
          <p:spPr bwMode="auto">
            <a:xfrm>
              <a:off x="3586" y="3041"/>
              <a:ext cx="44" cy="0"/>
            </a:xfrm>
            <a:custGeom>
              <a:avLst/>
              <a:gdLst>
                <a:gd name="T0" fmla="*/ 0 w 165"/>
                <a:gd name="T1" fmla="*/ 0 h 2"/>
                <a:gd name="T2" fmla="*/ 0 w 165"/>
                <a:gd name="T3" fmla="*/ 1 h 2"/>
                <a:gd name="T4" fmla="*/ 44 w 165"/>
                <a:gd name="T5" fmla="*/ 1 h 2"/>
                <a:gd name="T6" fmla="*/ 0 w 16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2">
                  <a:moveTo>
                    <a:pt x="0" y="0"/>
                  </a:moveTo>
                  <a:lnTo>
                    <a:pt x="0" y="2"/>
                  </a:lnTo>
                  <a:lnTo>
                    <a:pt x="165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53" name="Freeform 6938"/>
            <p:cNvSpPr>
              <a:spLocks/>
            </p:cNvSpPr>
            <p:nvPr/>
          </p:nvSpPr>
          <p:spPr bwMode="auto">
            <a:xfrm>
              <a:off x="3586" y="3041"/>
              <a:ext cx="44" cy="0"/>
            </a:xfrm>
            <a:custGeom>
              <a:avLst/>
              <a:gdLst>
                <a:gd name="T0" fmla="*/ 0 w 165"/>
                <a:gd name="T1" fmla="*/ 0 h 2"/>
                <a:gd name="T2" fmla="*/ 0 w 165"/>
                <a:gd name="T3" fmla="*/ 1 h 2"/>
                <a:gd name="T4" fmla="*/ 44 w 165"/>
                <a:gd name="T5" fmla="*/ 1 h 2"/>
                <a:gd name="T6" fmla="*/ 0 w 16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2">
                  <a:moveTo>
                    <a:pt x="0" y="0"/>
                  </a:moveTo>
                  <a:lnTo>
                    <a:pt x="0" y="2"/>
                  </a:lnTo>
                  <a:lnTo>
                    <a:pt x="165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54" name="Freeform 6939"/>
            <p:cNvSpPr>
              <a:spLocks/>
            </p:cNvSpPr>
            <p:nvPr/>
          </p:nvSpPr>
          <p:spPr bwMode="auto">
            <a:xfrm>
              <a:off x="3586" y="3041"/>
              <a:ext cx="44" cy="0"/>
            </a:xfrm>
            <a:custGeom>
              <a:avLst/>
              <a:gdLst>
                <a:gd name="T0" fmla="*/ 0 w 166"/>
                <a:gd name="T1" fmla="*/ 0 h 2"/>
                <a:gd name="T2" fmla="*/ 44 w 166"/>
                <a:gd name="T3" fmla="*/ 0 h 2"/>
                <a:gd name="T4" fmla="*/ 44 w 166"/>
                <a:gd name="T5" fmla="*/ 1 h 2"/>
                <a:gd name="T6" fmla="*/ 0 w 16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6" h="2">
                  <a:moveTo>
                    <a:pt x="0" y="0"/>
                  </a:moveTo>
                  <a:lnTo>
                    <a:pt x="166" y="0"/>
                  </a:lnTo>
                  <a:lnTo>
                    <a:pt x="165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55" name="Freeform 6940"/>
            <p:cNvSpPr>
              <a:spLocks/>
            </p:cNvSpPr>
            <p:nvPr/>
          </p:nvSpPr>
          <p:spPr bwMode="auto">
            <a:xfrm>
              <a:off x="3586" y="3041"/>
              <a:ext cx="44" cy="0"/>
            </a:xfrm>
            <a:custGeom>
              <a:avLst/>
              <a:gdLst>
                <a:gd name="T0" fmla="*/ 0 w 166"/>
                <a:gd name="T1" fmla="*/ 0 h 2"/>
                <a:gd name="T2" fmla="*/ 44 w 166"/>
                <a:gd name="T3" fmla="*/ 0 h 2"/>
                <a:gd name="T4" fmla="*/ 44 w 166"/>
                <a:gd name="T5" fmla="*/ 1 h 2"/>
                <a:gd name="T6" fmla="*/ 0 w 16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6" h="2">
                  <a:moveTo>
                    <a:pt x="0" y="0"/>
                  </a:moveTo>
                  <a:lnTo>
                    <a:pt x="166" y="0"/>
                  </a:lnTo>
                  <a:lnTo>
                    <a:pt x="165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56" name="Freeform 6941"/>
            <p:cNvSpPr>
              <a:spLocks/>
            </p:cNvSpPr>
            <p:nvPr/>
          </p:nvSpPr>
          <p:spPr bwMode="auto">
            <a:xfrm>
              <a:off x="3586" y="3041"/>
              <a:ext cx="44" cy="2"/>
            </a:xfrm>
            <a:custGeom>
              <a:avLst/>
              <a:gdLst>
                <a:gd name="T0" fmla="*/ 0 w 165"/>
                <a:gd name="T1" fmla="*/ 0 h 2"/>
                <a:gd name="T2" fmla="*/ 0 w 165"/>
                <a:gd name="T3" fmla="*/ 2 h 2"/>
                <a:gd name="T4" fmla="*/ 44 w 165"/>
                <a:gd name="T5" fmla="*/ 2 h 2"/>
                <a:gd name="T6" fmla="*/ 0 w 16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2">
                  <a:moveTo>
                    <a:pt x="1" y="0"/>
                  </a:moveTo>
                  <a:lnTo>
                    <a:pt x="0" y="2"/>
                  </a:lnTo>
                  <a:lnTo>
                    <a:pt x="165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57" name="Freeform 6942"/>
            <p:cNvSpPr>
              <a:spLocks/>
            </p:cNvSpPr>
            <p:nvPr/>
          </p:nvSpPr>
          <p:spPr bwMode="auto">
            <a:xfrm>
              <a:off x="3586" y="3041"/>
              <a:ext cx="44" cy="2"/>
            </a:xfrm>
            <a:custGeom>
              <a:avLst/>
              <a:gdLst>
                <a:gd name="T0" fmla="*/ 0 w 165"/>
                <a:gd name="T1" fmla="*/ 0 h 2"/>
                <a:gd name="T2" fmla="*/ 0 w 165"/>
                <a:gd name="T3" fmla="*/ 2 h 2"/>
                <a:gd name="T4" fmla="*/ 44 w 165"/>
                <a:gd name="T5" fmla="*/ 2 h 2"/>
                <a:gd name="T6" fmla="*/ 0 w 16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2">
                  <a:moveTo>
                    <a:pt x="1" y="0"/>
                  </a:moveTo>
                  <a:lnTo>
                    <a:pt x="0" y="2"/>
                  </a:lnTo>
                  <a:lnTo>
                    <a:pt x="165" y="2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58" name="Freeform 6943"/>
            <p:cNvSpPr>
              <a:spLocks/>
            </p:cNvSpPr>
            <p:nvPr/>
          </p:nvSpPr>
          <p:spPr bwMode="auto">
            <a:xfrm>
              <a:off x="3586" y="3041"/>
              <a:ext cx="44" cy="2"/>
            </a:xfrm>
            <a:custGeom>
              <a:avLst/>
              <a:gdLst>
                <a:gd name="T0" fmla="*/ 0 w 165"/>
                <a:gd name="T1" fmla="*/ 0 h 2"/>
                <a:gd name="T2" fmla="*/ 44 w 165"/>
                <a:gd name="T3" fmla="*/ 0 h 2"/>
                <a:gd name="T4" fmla="*/ 44 w 165"/>
                <a:gd name="T5" fmla="*/ 2 h 2"/>
                <a:gd name="T6" fmla="*/ 0 w 16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2">
                  <a:moveTo>
                    <a:pt x="0" y="0"/>
                  </a:moveTo>
                  <a:lnTo>
                    <a:pt x="165" y="0"/>
                  </a:lnTo>
                  <a:lnTo>
                    <a:pt x="16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59" name="Freeform 6944"/>
            <p:cNvSpPr>
              <a:spLocks/>
            </p:cNvSpPr>
            <p:nvPr/>
          </p:nvSpPr>
          <p:spPr bwMode="auto">
            <a:xfrm>
              <a:off x="3586" y="3041"/>
              <a:ext cx="44" cy="2"/>
            </a:xfrm>
            <a:custGeom>
              <a:avLst/>
              <a:gdLst>
                <a:gd name="T0" fmla="*/ 0 w 165"/>
                <a:gd name="T1" fmla="*/ 0 h 2"/>
                <a:gd name="T2" fmla="*/ 44 w 165"/>
                <a:gd name="T3" fmla="*/ 0 h 2"/>
                <a:gd name="T4" fmla="*/ 44 w 165"/>
                <a:gd name="T5" fmla="*/ 2 h 2"/>
                <a:gd name="T6" fmla="*/ 0 w 16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2">
                  <a:moveTo>
                    <a:pt x="0" y="0"/>
                  </a:moveTo>
                  <a:lnTo>
                    <a:pt x="165" y="0"/>
                  </a:lnTo>
                  <a:lnTo>
                    <a:pt x="164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60" name="Freeform 6945"/>
            <p:cNvSpPr>
              <a:spLocks/>
            </p:cNvSpPr>
            <p:nvPr/>
          </p:nvSpPr>
          <p:spPr bwMode="auto">
            <a:xfrm>
              <a:off x="3586" y="3043"/>
              <a:ext cx="43" cy="2"/>
            </a:xfrm>
            <a:custGeom>
              <a:avLst/>
              <a:gdLst>
                <a:gd name="T0" fmla="*/ 0 w 161"/>
                <a:gd name="T1" fmla="*/ 0 h 10"/>
                <a:gd name="T2" fmla="*/ 0 w 161"/>
                <a:gd name="T3" fmla="*/ 2 h 10"/>
                <a:gd name="T4" fmla="*/ 43 w 161"/>
                <a:gd name="T5" fmla="*/ 2 h 10"/>
                <a:gd name="T6" fmla="*/ 0 w 161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10">
                  <a:moveTo>
                    <a:pt x="0" y="0"/>
                  </a:moveTo>
                  <a:lnTo>
                    <a:pt x="0" y="10"/>
                  </a:lnTo>
                  <a:lnTo>
                    <a:pt x="161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61" name="Freeform 6946"/>
            <p:cNvSpPr>
              <a:spLocks/>
            </p:cNvSpPr>
            <p:nvPr/>
          </p:nvSpPr>
          <p:spPr bwMode="auto">
            <a:xfrm>
              <a:off x="3586" y="3043"/>
              <a:ext cx="43" cy="2"/>
            </a:xfrm>
            <a:custGeom>
              <a:avLst/>
              <a:gdLst>
                <a:gd name="T0" fmla="*/ 0 w 161"/>
                <a:gd name="T1" fmla="*/ 0 h 10"/>
                <a:gd name="T2" fmla="*/ 0 w 161"/>
                <a:gd name="T3" fmla="*/ 2 h 10"/>
                <a:gd name="T4" fmla="*/ 43 w 161"/>
                <a:gd name="T5" fmla="*/ 2 h 10"/>
                <a:gd name="T6" fmla="*/ 0 w 161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10">
                  <a:moveTo>
                    <a:pt x="0" y="0"/>
                  </a:moveTo>
                  <a:lnTo>
                    <a:pt x="0" y="10"/>
                  </a:lnTo>
                  <a:lnTo>
                    <a:pt x="161" y="1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62" name="Freeform 6947"/>
            <p:cNvSpPr>
              <a:spLocks/>
            </p:cNvSpPr>
            <p:nvPr/>
          </p:nvSpPr>
          <p:spPr bwMode="auto">
            <a:xfrm>
              <a:off x="3586" y="3043"/>
              <a:ext cx="44" cy="2"/>
            </a:xfrm>
            <a:custGeom>
              <a:avLst/>
              <a:gdLst>
                <a:gd name="T0" fmla="*/ 0 w 165"/>
                <a:gd name="T1" fmla="*/ 0 h 10"/>
                <a:gd name="T2" fmla="*/ 44 w 165"/>
                <a:gd name="T3" fmla="*/ 0 h 10"/>
                <a:gd name="T4" fmla="*/ 43 w 165"/>
                <a:gd name="T5" fmla="*/ 2 h 10"/>
                <a:gd name="T6" fmla="*/ 0 w 16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10">
                  <a:moveTo>
                    <a:pt x="0" y="0"/>
                  </a:moveTo>
                  <a:lnTo>
                    <a:pt x="165" y="0"/>
                  </a:lnTo>
                  <a:lnTo>
                    <a:pt x="161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63" name="Freeform 6948"/>
            <p:cNvSpPr>
              <a:spLocks/>
            </p:cNvSpPr>
            <p:nvPr/>
          </p:nvSpPr>
          <p:spPr bwMode="auto">
            <a:xfrm>
              <a:off x="3586" y="3043"/>
              <a:ext cx="44" cy="2"/>
            </a:xfrm>
            <a:custGeom>
              <a:avLst/>
              <a:gdLst>
                <a:gd name="T0" fmla="*/ 0 w 165"/>
                <a:gd name="T1" fmla="*/ 0 h 10"/>
                <a:gd name="T2" fmla="*/ 44 w 165"/>
                <a:gd name="T3" fmla="*/ 0 h 10"/>
                <a:gd name="T4" fmla="*/ 43 w 165"/>
                <a:gd name="T5" fmla="*/ 2 h 10"/>
                <a:gd name="T6" fmla="*/ 0 w 16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10">
                  <a:moveTo>
                    <a:pt x="0" y="0"/>
                  </a:moveTo>
                  <a:lnTo>
                    <a:pt x="165" y="0"/>
                  </a:lnTo>
                  <a:lnTo>
                    <a:pt x="161" y="1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64" name="Freeform 6949"/>
            <p:cNvSpPr>
              <a:spLocks/>
            </p:cNvSpPr>
            <p:nvPr/>
          </p:nvSpPr>
          <p:spPr bwMode="auto">
            <a:xfrm>
              <a:off x="3586" y="3045"/>
              <a:ext cx="43" cy="0"/>
            </a:xfrm>
            <a:custGeom>
              <a:avLst/>
              <a:gdLst>
                <a:gd name="T0" fmla="*/ 0 w 161"/>
                <a:gd name="T1" fmla="*/ 0 h 1"/>
                <a:gd name="T2" fmla="*/ 0 w 161"/>
                <a:gd name="T3" fmla="*/ 1 h 1"/>
                <a:gd name="T4" fmla="*/ 43 w 161"/>
                <a:gd name="T5" fmla="*/ 1 h 1"/>
                <a:gd name="T6" fmla="*/ 0 w 16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1">
                  <a:moveTo>
                    <a:pt x="0" y="0"/>
                  </a:moveTo>
                  <a:lnTo>
                    <a:pt x="0" y="1"/>
                  </a:lnTo>
                  <a:lnTo>
                    <a:pt x="16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65" name="Freeform 6950"/>
            <p:cNvSpPr>
              <a:spLocks/>
            </p:cNvSpPr>
            <p:nvPr/>
          </p:nvSpPr>
          <p:spPr bwMode="auto">
            <a:xfrm>
              <a:off x="3586" y="3045"/>
              <a:ext cx="43" cy="0"/>
            </a:xfrm>
            <a:custGeom>
              <a:avLst/>
              <a:gdLst>
                <a:gd name="T0" fmla="*/ 0 w 161"/>
                <a:gd name="T1" fmla="*/ 0 h 1"/>
                <a:gd name="T2" fmla="*/ 0 w 161"/>
                <a:gd name="T3" fmla="*/ 1 h 1"/>
                <a:gd name="T4" fmla="*/ 43 w 161"/>
                <a:gd name="T5" fmla="*/ 1 h 1"/>
                <a:gd name="T6" fmla="*/ 0 w 16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1">
                  <a:moveTo>
                    <a:pt x="0" y="0"/>
                  </a:moveTo>
                  <a:lnTo>
                    <a:pt x="0" y="1"/>
                  </a:lnTo>
                  <a:lnTo>
                    <a:pt x="16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66" name="Freeform 6951"/>
            <p:cNvSpPr>
              <a:spLocks/>
            </p:cNvSpPr>
            <p:nvPr/>
          </p:nvSpPr>
          <p:spPr bwMode="auto">
            <a:xfrm>
              <a:off x="3586" y="3045"/>
              <a:ext cx="43" cy="0"/>
            </a:xfrm>
            <a:custGeom>
              <a:avLst/>
              <a:gdLst>
                <a:gd name="T0" fmla="*/ 0 w 161"/>
                <a:gd name="T1" fmla="*/ 0 h 1"/>
                <a:gd name="T2" fmla="*/ 43 w 161"/>
                <a:gd name="T3" fmla="*/ 0 h 1"/>
                <a:gd name="T4" fmla="*/ 43 w 161"/>
                <a:gd name="T5" fmla="*/ 1 h 1"/>
                <a:gd name="T6" fmla="*/ 0 w 16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1">
                  <a:moveTo>
                    <a:pt x="0" y="0"/>
                  </a:moveTo>
                  <a:lnTo>
                    <a:pt x="161" y="0"/>
                  </a:lnTo>
                  <a:lnTo>
                    <a:pt x="16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67" name="Freeform 6952"/>
            <p:cNvSpPr>
              <a:spLocks/>
            </p:cNvSpPr>
            <p:nvPr/>
          </p:nvSpPr>
          <p:spPr bwMode="auto">
            <a:xfrm>
              <a:off x="3586" y="3045"/>
              <a:ext cx="43" cy="0"/>
            </a:xfrm>
            <a:custGeom>
              <a:avLst/>
              <a:gdLst>
                <a:gd name="T0" fmla="*/ 0 w 161"/>
                <a:gd name="T1" fmla="*/ 0 h 1"/>
                <a:gd name="T2" fmla="*/ 43 w 161"/>
                <a:gd name="T3" fmla="*/ 0 h 1"/>
                <a:gd name="T4" fmla="*/ 43 w 161"/>
                <a:gd name="T5" fmla="*/ 1 h 1"/>
                <a:gd name="T6" fmla="*/ 0 w 16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1">
                  <a:moveTo>
                    <a:pt x="0" y="0"/>
                  </a:moveTo>
                  <a:lnTo>
                    <a:pt x="161" y="0"/>
                  </a:lnTo>
                  <a:lnTo>
                    <a:pt x="16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68" name="Freeform 6953"/>
            <p:cNvSpPr>
              <a:spLocks/>
            </p:cNvSpPr>
            <p:nvPr/>
          </p:nvSpPr>
          <p:spPr bwMode="auto">
            <a:xfrm>
              <a:off x="3586" y="3045"/>
              <a:ext cx="43" cy="2"/>
            </a:xfrm>
            <a:custGeom>
              <a:avLst/>
              <a:gdLst>
                <a:gd name="T0" fmla="*/ 0 w 159"/>
                <a:gd name="T1" fmla="*/ 0 h 5"/>
                <a:gd name="T2" fmla="*/ 0 w 159"/>
                <a:gd name="T3" fmla="*/ 2 h 5"/>
                <a:gd name="T4" fmla="*/ 43 w 159"/>
                <a:gd name="T5" fmla="*/ 2 h 5"/>
                <a:gd name="T6" fmla="*/ 0 w 15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9" h="5">
                  <a:moveTo>
                    <a:pt x="1" y="0"/>
                  </a:moveTo>
                  <a:lnTo>
                    <a:pt x="0" y="5"/>
                  </a:lnTo>
                  <a:lnTo>
                    <a:pt x="159" y="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69" name="Freeform 6954"/>
            <p:cNvSpPr>
              <a:spLocks/>
            </p:cNvSpPr>
            <p:nvPr/>
          </p:nvSpPr>
          <p:spPr bwMode="auto">
            <a:xfrm>
              <a:off x="3586" y="3045"/>
              <a:ext cx="43" cy="2"/>
            </a:xfrm>
            <a:custGeom>
              <a:avLst/>
              <a:gdLst>
                <a:gd name="T0" fmla="*/ 0 w 159"/>
                <a:gd name="T1" fmla="*/ 0 h 5"/>
                <a:gd name="T2" fmla="*/ 0 w 159"/>
                <a:gd name="T3" fmla="*/ 2 h 5"/>
                <a:gd name="T4" fmla="*/ 43 w 159"/>
                <a:gd name="T5" fmla="*/ 2 h 5"/>
                <a:gd name="T6" fmla="*/ 0 w 15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9" h="5">
                  <a:moveTo>
                    <a:pt x="1" y="0"/>
                  </a:moveTo>
                  <a:lnTo>
                    <a:pt x="0" y="5"/>
                  </a:lnTo>
                  <a:lnTo>
                    <a:pt x="159" y="5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70" name="Freeform 6955"/>
            <p:cNvSpPr>
              <a:spLocks/>
            </p:cNvSpPr>
            <p:nvPr/>
          </p:nvSpPr>
          <p:spPr bwMode="auto">
            <a:xfrm>
              <a:off x="3586" y="3045"/>
              <a:ext cx="43" cy="2"/>
            </a:xfrm>
            <a:custGeom>
              <a:avLst/>
              <a:gdLst>
                <a:gd name="T0" fmla="*/ 0 w 161"/>
                <a:gd name="T1" fmla="*/ 0 h 5"/>
                <a:gd name="T2" fmla="*/ 43 w 161"/>
                <a:gd name="T3" fmla="*/ 0 h 5"/>
                <a:gd name="T4" fmla="*/ 42 w 161"/>
                <a:gd name="T5" fmla="*/ 2 h 5"/>
                <a:gd name="T6" fmla="*/ 0 w 16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5">
                  <a:moveTo>
                    <a:pt x="0" y="0"/>
                  </a:moveTo>
                  <a:lnTo>
                    <a:pt x="161" y="0"/>
                  </a:lnTo>
                  <a:lnTo>
                    <a:pt x="158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71" name="Freeform 6956"/>
            <p:cNvSpPr>
              <a:spLocks/>
            </p:cNvSpPr>
            <p:nvPr/>
          </p:nvSpPr>
          <p:spPr bwMode="auto">
            <a:xfrm>
              <a:off x="3586" y="3045"/>
              <a:ext cx="43" cy="2"/>
            </a:xfrm>
            <a:custGeom>
              <a:avLst/>
              <a:gdLst>
                <a:gd name="T0" fmla="*/ 0 w 161"/>
                <a:gd name="T1" fmla="*/ 0 h 5"/>
                <a:gd name="T2" fmla="*/ 43 w 161"/>
                <a:gd name="T3" fmla="*/ 0 h 5"/>
                <a:gd name="T4" fmla="*/ 42 w 161"/>
                <a:gd name="T5" fmla="*/ 2 h 5"/>
                <a:gd name="T6" fmla="*/ 0 w 16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5">
                  <a:moveTo>
                    <a:pt x="0" y="0"/>
                  </a:moveTo>
                  <a:lnTo>
                    <a:pt x="161" y="0"/>
                  </a:lnTo>
                  <a:lnTo>
                    <a:pt x="158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72" name="Freeform 6957"/>
            <p:cNvSpPr>
              <a:spLocks/>
            </p:cNvSpPr>
            <p:nvPr/>
          </p:nvSpPr>
          <p:spPr bwMode="auto">
            <a:xfrm>
              <a:off x="3586" y="3047"/>
              <a:ext cx="43" cy="0"/>
            </a:xfrm>
            <a:custGeom>
              <a:avLst/>
              <a:gdLst>
                <a:gd name="T0" fmla="*/ 0 w 159"/>
                <a:gd name="T1" fmla="*/ 0 w 159"/>
                <a:gd name="T2" fmla="*/ 43 w 159"/>
                <a:gd name="T3" fmla="*/ 0 w 15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9">
                  <a:moveTo>
                    <a:pt x="0" y="0"/>
                  </a:moveTo>
                  <a:lnTo>
                    <a:pt x="0" y="0"/>
                  </a:lnTo>
                  <a:lnTo>
                    <a:pt x="1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73" name="Freeform 6958"/>
            <p:cNvSpPr>
              <a:spLocks/>
            </p:cNvSpPr>
            <p:nvPr/>
          </p:nvSpPr>
          <p:spPr bwMode="auto">
            <a:xfrm>
              <a:off x="3586" y="3047"/>
              <a:ext cx="43" cy="0"/>
            </a:xfrm>
            <a:custGeom>
              <a:avLst/>
              <a:gdLst>
                <a:gd name="T0" fmla="*/ 0 w 159"/>
                <a:gd name="T1" fmla="*/ 0 w 159"/>
                <a:gd name="T2" fmla="*/ 43 w 159"/>
                <a:gd name="T3" fmla="*/ 0 w 15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9">
                  <a:moveTo>
                    <a:pt x="0" y="0"/>
                  </a:moveTo>
                  <a:lnTo>
                    <a:pt x="0" y="0"/>
                  </a:lnTo>
                  <a:lnTo>
                    <a:pt x="159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74" name="Rectangle 6959"/>
            <p:cNvSpPr>
              <a:spLocks noChangeArrowheads="1"/>
            </p:cNvSpPr>
            <p:nvPr/>
          </p:nvSpPr>
          <p:spPr bwMode="auto">
            <a:xfrm>
              <a:off x="3586" y="3047"/>
              <a:ext cx="43" cy="1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875" name="Rectangle 6960"/>
            <p:cNvSpPr>
              <a:spLocks noChangeArrowheads="1"/>
            </p:cNvSpPr>
            <p:nvPr/>
          </p:nvSpPr>
          <p:spPr bwMode="auto">
            <a:xfrm>
              <a:off x="3586" y="3047"/>
              <a:ext cx="43" cy="1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876" name="Freeform 6961"/>
            <p:cNvSpPr>
              <a:spLocks/>
            </p:cNvSpPr>
            <p:nvPr/>
          </p:nvSpPr>
          <p:spPr bwMode="auto">
            <a:xfrm>
              <a:off x="3586" y="3047"/>
              <a:ext cx="43" cy="1"/>
            </a:xfrm>
            <a:custGeom>
              <a:avLst/>
              <a:gdLst>
                <a:gd name="T0" fmla="*/ 0 w 158"/>
                <a:gd name="T1" fmla="*/ 0 h 5"/>
                <a:gd name="T2" fmla="*/ 0 w 158"/>
                <a:gd name="T3" fmla="*/ 1 h 5"/>
                <a:gd name="T4" fmla="*/ 43 w 158"/>
                <a:gd name="T5" fmla="*/ 1 h 5"/>
                <a:gd name="T6" fmla="*/ 0 w 15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5">
                  <a:moveTo>
                    <a:pt x="0" y="0"/>
                  </a:moveTo>
                  <a:lnTo>
                    <a:pt x="0" y="5"/>
                  </a:lnTo>
                  <a:lnTo>
                    <a:pt x="158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77" name="Freeform 6962"/>
            <p:cNvSpPr>
              <a:spLocks/>
            </p:cNvSpPr>
            <p:nvPr/>
          </p:nvSpPr>
          <p:spPr bwMode="auto">
            <a:xfrm>
              <a:off x="3586" y="3047"/>
              <a:ext cx="43" cy="1"/>
            </a:xfrm>
            <a:custGeom>
              <a:avLst/>
              <a:gdLst>
                <a:gd name="T0" fmla="*/ 0 w 158"/>
                <a:gd name="T1" fmla="*/ 0 h 5"/>
                <a:gd name="T2" fmla="*/ 0 w 158"/>
                <a:gd name="T3" fmla="*/ 1 h 5"/>
                <a:gd name="T4" fmla="*/ 43 w 158"/>
                <a:gd name="T5" fmla="*/ 1 h 5"/>
                <a:gd name="T6" fmla="*/ 0 w 15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5">
                  <a:moveTo>
                    <a:pt x="0" y="0"/>
                  </a:moveTo>
                  <a:lnTo>
                    <a:pt x="0" y="5"/>
                  </a:lnTo>
                  <a:lnTo>
                    <a:pt x="158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78" name="Freeform 6963"/>
            <p:cNvSpPr>
              <a:spLocks/>
            </p:cNvSpPr>
            <p:nvPr/>
          </p:nvSpPr>
          <p:spPr bwMode="auto">
            <a:xfrm>
              <a:off x="3586" y="3047"/>
              <a:ext cx="43" cy="1"/>
            </a:xfrm>
            <a:custGeom>
              <a:avLst/>
              <a:gdLst>
                <a:gd name="T0" fmla="*/ 0 w 159"/>
                <a:gd name="T1" fmla="*/ 0 h 5"/>
                <a:gd name="T2" fmla="*/ 43 w 159"/>
                <a:gd name="T3" fmla="*/ 0 h 5"/>
                <a:gd name="T4" fmla="*/ 43 w 159"/>
                <a:gd name="T5" fmla="*/ 1 h 5"/>
                <a:gd name="T6" fmla="*/ 0 w 15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9" h="5">
                  <a:moveTo>
                    <a:pt x="0" y="0"/>
                  </a:moveTo>
                  <a:lnTo>
                    <a:pt x="159" y="0"/>
                  </a:lnTo>
                  <a:lnTo>
                    <a:pt x="158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79" name="Freeform 6964"/>
            <p:cNvSpPr>
              <a:spLocks/>
            </p:cNvSpPr>
            <p:nvPr/>
          </p:nvSpPr>
          <p:spPr bwMode="auto">
            <a:xfrm>
              <a:off x="3586" y="3047"/>
              <a:ext cx="43" cy="1"/>
            </a:xfrm>
            <a:custGeom>
              <a:avLst/>
              <a:gdLst>
                <a:gd name="T0" fmla="*/ 0 w 159"/>
                <a:gd name="T1" fmla="*/ 0 h 5"/>
                <a:gd name="T2" fmla="*/ 43 w 159"/>
                <a:gd name="T3" fmla="*/ 0 h 5"/>
                <a:gd name="T4" fmla="*/ 43 w 159"/>
                <a:gd name="T5" fmla="*/ 1 h 5"/>
                <a:gd name="T6" fmla="*/ 0 w 15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9" h="5">
                  <a:moveTo>
                    <a:pt x="0" y="0"/>
                  </a:moveTo>
                  <a:lnTo>
                    <a:pt x="159" y="0"/>
                  </a:lnTo>
                  <a:lnTo>
                    <a:pt x="158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80" name="Freeform 6965"/>
            <p:cNvSpPr>
              <a:spLocks/>
            </p:cNvSpPr>
            <p:nvPr/>
          </p:nvSpPr>
          <p:spPr bwMode="auto">
            <a:xfrm>
              <a:off x="3586" y="3048"/>
              <a:ext cx="41" cy="0"/>
            </a:xfrm>
            <a:custGeom>
              <a:avLst/>
              <a:gdLst>
                <a:gd name="T0" fmla="*/ 0 w 157"/>
                <a:gd name="T1" fmla="*/ 0 w 157"/>
                <a:gd name="T2" fmla="*/ 41 w 157"/>
                <a:gd name="T3" fmla="*/ 0 w 157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7">
                  <a:moveTo>
                    <a:pt x="0" y="0"/>
                  </a:moveTo>
                  <a:lnTo>
                    <a:pt x="0" y="0"/>
                  </a:lnTo>
                  <a:lnTo>
                    <a:pt x="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81" name="Freeform 6966"/>
            <p:cNvSpPr>
              <a:spLocks/>
            </p:cNvSpPr>
            <p:nvPr/>
          </p:nvSpPr>
          <p:spPr bwMode="auto">
            <a:xfrm>
              <a:off x="3586" y="3048"/>
              <a:ext cx="41" cy="0"/>
            </a:xfrm>
            <a:custGeom>
              <a:avLst/>
              <a:gdLst>
                <a:gd name="T0" fmla="*/ 0 w 157"/>
                <a:gd name="T1" fmla="*/ 0 w 157"/>
                <a:gd name="T2" fmla="*/ 41 w 157"/>
                <a:gd name="T3" fmla="*/ 0 w 157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7">
                  <a:moveTo>
                    <a:pt x="0" y="0"/>
                  </a:moveTo>
                  <a:lnTo>
                    <a:pt x="0" y="0"/>
                  </a:lnTo>
                  <a:lnTo>
                    <a:pt x="157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82" name="Freeform 6967"/>
            <p:cNvSpPr>
              <a:spLocks/>
            </p:cNvSpPr>
            <p:nvPr/>
          </p:nvSpPr>
          <p:spPr bwMode="auto">
            <a:xfrm>
              <a:off x="3586" y="3048"/>
              <a:ext cx="43" cy="0"/>
            </a:xfrm>
            <a:custGeom>
              <a:avLst/>
              <a:gdLst>
                <a:gd name="T0" fmla="*/ 0 w 158"/>
                <a:gd name="T1" fmla="*/ 43 w 158"/>
                <a:gd name="T2" fmla="*/ 43 w 158"/>
                <a:gd name="T3" fmla="*/ 0 w 15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8">
                  <a:moveTo>
                    <a:pt x="0" y="0"/>
                  </a:moveTo>
                  <a:lnTo>
                    <a:pt x="158" y="0"/>
                  </a:lnTo>
                  <a:lnTo>
                    <a:pt x="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83" name="Freeform 6968"/>
            <p:cNvSpPr>
              <a:spLocks/>
            </p:cNvSpPr>
            <p:nvPr/>
          </p:nvSpPr>
          <p:spPr bwMode="auto">
            <a:xfrm>
              <a:off x="3586" y="3048"/>
              <a:ext cx="43" cy="0"/>
            </a:xfrm>
            <a:custGeom>
              <a:avLst/>
              <a:gdLst>
                <a:gd name="T0" fmla="*/ 0 w 158"/>
                <a:gd name="T1" fmla="*/ 43 w 158"/>
                <a:gd name="T2" fmla="*/ 43 w 158"/>
                <a:gd name="T3" fmla="*/ 0 w 15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8">
                  <a:moveTo>
                    <a:pt x="0" y="0"/>
                  </a:moveTo>
                  <a:lnTo>
                    <a:pt x="158" y="0"/>
                  </a:lnTo>
                  <a:lnTo>
                    <a:pt x="157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84" name="Freeform 6969"/>
            <p:cNvSpPr>
              <a:spLocks/>
            </p:cNvSpPr>
            <p:nvPr/>
          </p:nvSpPr>
          <p:spPr bwMode="auto">
            <a:xfrm>
              <a:off x="3586" y="3048"/>
              <a:ext cx="41" cy="2"/>
            </a:xfrm>
            <a:custGeom>
              <a:avLst/>
              <a:gdLst>
                <a:gd name="T0" fmla="*/ 0 w 156"/>
                <a:gd name="T1" fmla="*/ 0 h 6"/>
                <a:gd name="T2" fmla="*/ 0 w 156"/>
                <a:gd name="T3" fmla="*/ 2 h 6"/>
                <a:gd name="T4" fmla="*/ 41 w 156"/>
                <a:gd name="T5" fmla="*/ 2 h 6"/>
                <a:gd name="T6" fmla="*/ 0 w 15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6">
                  <a:moveTo>
                    <a:pt x="0" y="0"/>
                  </a:moveTo>
                  <a:lnTo>
                    <a:pt x="0" y="6"/>
                  </a:lnTo>
                  <a:lnTo>
                    <a:pt x="156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85" name="Freeform 6970"/>
            <p:cNvSpPr>
              <a:spLocks/>
            </p:cNvSpPr>
            <p:nvPr/>
          </p:nvSpPr>
          <p:spPr bwMode="auto">
            <a:xfrm>
              <a:off x="3586" y="3048"/>
              <a:ext cx="41" cy="2"/>
            </a:xfrm>
            <a:custGeom>
              <a:avLst/>
              <a:gdLst>
                <a:gd name="T0" fmla="*/ 0 w 156"/>
                <a:gd name="T1" fmla="*/ 0 h 6"/>
                <a:gd name="T2" fmla="*/ 0 w 156"/>
                <a:gd name="T3" fmla="*/ 2 h 6"/>
                <a:gd name="T4" fmla="*/ 41 w 156"/>
                <a:gd name="T5" fmla="*/ 2 h 6"/>
                <a:gd name="T6" fmla="*/ 0 w 15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6">
                  <a:moveTo>
                    <a:pt x="0" y="0"/>
                  </a:moveTo>
                  <a:lnTo>
                    <a:pt x="0" y="6"/>
                  </a:lnTo>
                  <a:lnTo>
                    <a:pt x="156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86" name="Freeform 6971"/>
            <p:cNvSpPr>
              <a:spLocks/>
            </p:cNvSpPr>
            <p:nvPr/>
          </p:nvSpPr>
          <p:spPr bwMode="auto">
            <a:xfrm>
              <a:off x="3586" y="3048"/>
              <a:ext cx="41" cy="2"/>
            </a:xfrm>
            <a:custGeom>
              <a:avLst/>
              <a:gdLst>
                <a:gd name="T0" fmla="*/ 0 w 157"/>
                <a:gd name="T1" fmla="*/ 0 h 6"/>
                <a:gd name="T2" fmla="*/ 41 w 157"/>
                <a:gd name="T3" fmla="*/ 0 h 6"/>
                <a:gd name="T4" fmla="*/ 41 w 157"/>
                <a:gd name="T5" fmla="*/ 2 h 6"/>
                <a:gd name="T6" fmla="*/ 0 w 15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6">
                  <a:moveTo>
                    <a:pt x="0" y="0"/>
                  </a:moveTo>
                  <a:lnTo>
                    <a:pt x="157" y="0"/>
                  </a:lnTo>
                  <a:lnTo>
                    <a:pt x="156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87" name="Freeform 6972"/>
            <p:cNvSpPr>
              <a:spLocks/>
            </p:cNvSpPr>
            <p:nvPr/>
          </p:nvSpPr>
          <p:spPr bwMode="auto">
            <a:xfrm>
              <a:off x="3586" y="3048"/>
              <a:ext cx="41" cy="2"/>
            </a:xfrm>
            <a:custGeom>
              <a:avLst/>
              <a:gdLst>
                <a:gd name="T0" fmla="*/ 0 w 157"/>
                <a:gd name="T1" fmla="*/ 0 h 6"/>
                <a:gd name="T2" fmla="*/ 41 w 157"/>
                <a:gd name="T3" fmla="*/ 0 h 6"/>
                <a:gd name="T4" fmla="*/ 41 w 157"/>
                <a:gd name="T5" fmla="*/ 2 h 6"/>
                <a:gd name="T6" fmla="*/ 0 w 15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6">
                  <a:moveTo>
                    <a:pt x="0" y="0"/>
                  </a:moveTo>
                  <a:lnTo>
                    <a:pt x="157" y="0"/>
                  </a:lnTo>
                  <a:lnTo>
                    <a:pt x="156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88" name="Freeform 6973"/>
            <p:cNvSpPr>
              <a:spLocks/>
            </p:cNvSpPr>
            <p:nvPr/>
          </p:nvSpPr>
          <p:spPr bwMode="auto">
            <a:xfrm>
              <a:off x="3586" y="3050"/>
              <a:ext cx="41" cy="0"/>
            </a:xfrm>
            <a:custGeom>
              <a:avLst/>
              <a:gdLst>
                <a:gd name="T0" fmla="*/ 0 w 156"/>
                <a:gd name="T1" fmla="*/ 0 w 156"/>
                <a:gd name="T2" fmla="*/ 41 w 156"/>
                <a:gd name="T3" fmla="*/ 0 w 15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6">
                  <a:moveTo>
                    <a:pt x="0" y="0"/>
                  </a:moveTo>
                  <a:lnTo>
                    <a:pt x="0" y="0"/>
                  </a:lnTo>
                  <a:lnTo>
                    <a:pt x="1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89" name="Freeform 6974"/>
            <p:cNvSpPr>
              <a:spLocks/>
            </p:cNvSpPr>
            <p:nvPr/>
          </p:nvSpPr>
          <p:spPr bwMode="auto">
            <a:xfrm>
              <a:off x="3586" y="3050"/>
              <a:ext cx="41" cy="0"/>
            </a:xfrm>
            <a:custGeom>
              <a:avLst/>
              <a:gdLst>
                <a:gd name="T0" fmla="*/ 0 w 156"/>
                <a:gd name="T1" fmla="*/ 0 w 156"/>
                <a:gd name="T2" fmla="*/ 41 w 156"/>
                <a:gd name="T3" fmla="*/ 0 w 15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6">
                  <a:moveTo>
                    <a:pt x="0" y="0"/>
                  </a:moveTo>
                  <a:lnTo>
                    <a:pt x="0" y="0"/>
                  </a:lnTo>
                  <a:lnTo>
                    <a:pt x="15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90" name="Rectangle 6975"/>
            <p:cNvSpPr>
              <a:spLocks noChangeArrowheads="1"/>
            </p:cNvSpPr>
            <p:nvPr/>
          </p:nvSpPr>
          <p:spPr bwMode="auto">
            <a:xfrm>
              <a:off x="3586" y="3050"/>
              <a:ext cx="41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891" name="Rectangle 6976"/>
            <p:cNvSpPr>
              <a:spLocks noChangeArrowheads="1"/>
            </p:cNvSpPr>
            <p:nvPr/>
          </p:nvSpPr>
          <p:spPr bwMode="auto">
            <a:xfrm>
              <a:off x="3586" y="3050"/>
              <a:ext cx="41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892" name="Freeform 6977"/>
            <p:cNvSpPr>
              <a:spLocks/>
            </p:cNvSpPr>
            <p:nvPr/>
          </p:nvSpPr>
          <p:spPr bwMode="auto">
            <a:xfrm>
              <a:off x="3586" y="3050"/>
              <a:ext cx="41" cy="0"/>
            </a:xfrm>
            <a:custGeom>
              <a:avLst/>
              <a:gdLst>
                <a:gd name="T0" fmla="*/ 0 w 154"/>
                <a:gd name="T1" fmla="*/ 0 h 5"/>
                <a:gd name="T2" fmla="*/ 0 w 154"/>
                <a:gd name="T3" fmla="*/ 1 h 5"/>
                <a:gd name="T4" fmla="*/ 41 w 154"/>
                <a:gd name="T5" fmla="*/ 1 h 5"/>
                <a:gd name="T6" fmla="*/ 0 w 15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4" h="5">
                  <a:moveTo>
                    <a:pt x="0" y="0"/>
                  </a:moveTo>
                  <a:lnTo>
                    <a:pt x="1" y="5"/>
                  </a:lnTo>
                  <a:lnTo>
                    <a:pt x="154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93" name="Freeform 6978"/>
            <p:cNvSpPr>
              <a:spLocks/>
            </p:cNvSpPr>
            <p:nvPr/>
          </p:nvSpPr>
          <p:spPr bwMode="auto">
            <a:xfrm>
              <a:off x="3586" y="3050"/>
              <a:ext cx="41" cy="0"/>
            </a:xfrm>
            <a:custGeom>
              <a:avLst/>
              <a:gdLst>
                <a:gd name="T0" fmla="*/ 0 w 154"/>
                <a:gd name="T1" fmla="*/ 0 h 5"/>
                <a:gd name="T2" fmla="*/ 0 w 154"/>
                <a:gd name="T3" fmla="*/ 1 h 5"/>
                <a:gd name="T4" fmla="*/ 41 w 154"/>
                <a:gd name="T5" fmla="*/ 1 h 5"/>
                <a:gd name="T6" fmla="*/ 0 w 15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4" h="5">
                  <a:moveTo>
                    <a:pt x="0" y="0"/>
                  </a:moveTo>
                  <a:lnTo>
                    <a:pt x="1" y="5"/>
                  </a:lnTo>
                  <a:lnTo>
                    <a:pt x="154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94" name="Freeform 6979"/>
            <p:cNvSpPr>
              <a:spLocks/>
            </p:cNvSpPr>
            <p:nvPr/>
          </p:nvSpPr>
          <p:spPr bwMode="auto">
            <a:xfrm>
              <a:off x="3586" y="3050"/>
              <a:ext cx="41" cy="0"/>
            </a:xfrm>
            <a:custGeom>
              <a:avLst/>
              <a:gdLst>
                <a:gd name="T0" fmla="*/ 0 w 156"/>
                <a:gd name="T1" fmla="*/ 0 h 5"/>
                <a:gd name="T2" fmla="*/ 41 w 156"/>
                <a:gd name="T3" fmla="*/ 0 h 5"/>
                <a:gd name="T4" fmla="*/ 40 w 156"/>
                <a:gd name="T5" fmla="*/ 1 h 5"/>
                <a:gd name="T6" fmla="*/ 0 w 15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5">
                  <a:moveTo>
                    <a:pt x="0" y="0"/>
                  </a:moveTo>
                  <a:lnTo>
                    <a:pt x="156" y="0"/>
                  </a:lnTo>
                  <a:lnTo>
                    <a:pt x="154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95" name="Freeform 6980"/>
            <p:cNvSpPr>
              <a:spLocks/>
            </p:cNvSpPr>
            <p:nvPr/>
          </p:nvSpPr>
          <p:spPr bwMode="auto">
            <a:xfrm>
              <a:off x="3586" y="3050"/>
              <a:ext cx="41" cy="0"/>
            </a:xfrm>
            <a:custGeom>
              <a:avLst/>
              <a:gdLst>
                <a:gd name="T0" fmla="*/ 0 w 156"/>
                <a:gd name="T1" fmla="*/ 0 h 5"/>
                <a:gd name="T2" fmla="*/ 41 w 156"/>
                <a:gd name="T3" fmla="*/ 0 h 5"/>
                <a:gd name="T4" fmla="*/ 40 w 156"/>
                <a:gd name="T5" fmla="*/ 1 h 5"/>
                <a:gd name="T6" fmla="*/ 0 w 15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5">
                  <a:moveTo>
                    <a:pt x="0" y="0"/>
                  </a:moveTo>
                  <a:lnTo>
                    <a:pt x="156" y="0"/>
                  </a:lnTo>
                  <a:lnTo>
                    <a:pt x="154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96" name="Freeform 6981"/>
            <p:cNvSpPr>
              <a:spLocks/>
            </p:cNvSpPr>
            <p:nvPr/>
          </p:nvSpPr>
          <p:spPr bwMode="auto">
            <a:xfrm>
              <a:off x="3586" y="3050"/>
              <a:ext cx="41" cy="0"/>
            </a:xfrm>
            <a:custGeom>
              <a:avLst/>
              <a:gdLst>
                <a:gd name="T0" fmla="*/ 0 w 153"/>
                <a:gd name="T1" fmla="*/ 0 h 1"/>
                <a:gd name="T2" fmla="*/ 0 w 153"/>
                <a:gd name="T3" fmla="*/ 1 h 1"/>
                <a:gd name="T4" fmla="*/ 41 w 153"/>
                <a:gd name="T5" fmla="*/ 1 h 1"/>
                <a:gd name="T6" fmla="*/ 0 w 15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1">
                  <a:moveTo>
                    <a:pt x="0" y="0"/>
                  </a:moveTo>
                  <a:lnTo>
                    <a:pt x="0" y="1"/>
                  </a:lnTo>
                  <a:lnTo>
                    <a:pt x="15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97" name="Freeform 6982"/>
            <p:cNvSpPr>
              <a:spLocks/>
            </p:cNvSpPr>
            <p:nvPr/>
          </p:nvSpPr>
          <p:spPr bwMode="auto">
            <a:xfrm>
              <a:off x="3586" y="3050"/>
              <a:ext cx="41" cy="0"/>
            </a:xfrm>
            <a:custGeom>
              <a:avLst/>
              <a:gdLst>
                <a:gd name="T0" fmla="*/ 0 w 153"/>
                <a:gd name="T1" fmla="*/ 0 h 1"/>
                <a:gd name="T2" fmla="*/ 0 w 153"/>
                <a:gd name="T3" fmla="*/ 1 h 1"/>
                <a:gd name="T4" fmla="*/ 41 w 153"/>
                <a:gd name="T5" fmla="*/ 1 h 1"/>
                <a:gd name="T6" fmla="*/ 0 w 15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1">
                  <a:moveTo>
                    <a:pt x="0" y="0"/>
                  </a:moveTo>
                  <a:lnTo>
                    <a:pt x="0" y="1"/>
                  </a:lnTo>
                  <a:lnTo>
                    <a:pt x="15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98" name="Freeform 6983"/>
            <p:cNvSpPr>
              <a:spLocks/>
            </p:cNvSpPr>
            <p:nvPr/>
          </p:nvSpPr>
          <p:spPr bwMode="auto">
            <a:xfrm>
              <a:off x="3586" y="3050"/>
              <a:ext cx="41" cy="0"/>
            </a:xfrm>
            <a:custGeom>
              <a:avLst/>
              <a:gdLst>
                <a:gd name="T0" fmla="*/ 0 w 153"/>
                <a:gd name="T1" fmla="*/ 0 h 1"/>
                <a:gd name="T2" fmla="*/ 41 w 153"/>
                <a:gd name="T3" fmla="*/ 0 h 1"/>
                <a:gd name="T4" fmla="*/ 41 w 153"/>
                <a:gd name="T5" fmla="*/ 1 h 1"/>
                <a:gd name="T6" fmla="*/ 0 w 15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1">
                  <a:moveTo>
                    <a:pt x="0" y="0"/>
                  </a:moveTo>
                  <a:lnTo>
                    <a:pt x="153" y="0"/>
                  </a:lnTo>
                  <a:lnTo>
                    <a:pt x="15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899" name="Freeform 6984"/>
            <p:cNvSpPr>
              <a:spLocks/>
            </p:cNvSpPr>
            <p:nvPr/>
          </p:nvSpPr>
          <p:spPr bwMode="auto">
            <a:xfrm>
              <a:off x="3586" y="3050"/>
              <a:ext cx="41" cy="0"/>
            </a:xfrm>
            <a:custGeom>
              <a:avLst/>
              <a:gdLst>
                <a:gd name="T0" fmla="*/ 0 w 153"/>
                <a:gd name="T1" fmla="*/ 0 h 1"/>
                <a:gd name="T2" fmla="*/ 41 w 153"/>
                <a:gd name="T3" fmla="*/ 0 h 1"/>
                <a:gd name="T4" fmla="*/ 41 w 153"/>
                <a:gd name="T5" fmla="*/ 1 h 1"/>
                <a:gd name="T6" fmla="*/ 0 w 15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1">
                  <a:moveTo>
                    <a:pt x="0" y="0"/>
                  </a:moveTo>
                  <a:lnTo>
                    <a:pt x="153" y="0"/>
                  </a:lnTo>
                  <a:lnTo>
                    <a:pt x="15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00" name="Freeform 6985"/>
            <p:cNvSpPr>
              <a:spLocks/>
            </p:cNvSpPr>
            <p:nvPr/>
          </p:nvSpPr>
          <p:spPr bwMode="auto">
            <a:xfrm>
              <a:off x="3586" y="3050"/>
              <a:ext cx="41" cy="2"/>
            </a:xfrm>
            <a:custGeom>
              <a:avLst/>
              <a:gdLst>
                <a:gd name="T0" fmla="*/ 0 w 151"/>
                <a:gd name="T1" fmla="*/ 0 h 5"/>
                <a:gd name="T2" fmla="*/ 0 w 151"/>
                <a:gd name="T3" fmla="*/ 2 h 5"/>
                <a:gd name="T4" fmla="*/ 41 w 151"/>
                <a:gd name="T5" fmla="*/ 2 h 5"/>
                <a:gd name="T6" fmla="*/ 0 w 15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5">
                  <a:moveTo>
                    <a:pt x="0" y="0"/>
                  </a:moveTo>
                  <a:lnTo>
                    <a:pt x="1" y="5"/>
                  </a:lnTo>
                  <a:lnTo>
                    <a:pt x="151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01" name="Freeform 6986"/>
            <p:cNvSpPr>
              <a:spLocks/>
            </p:cNvSpPr>
            <p:nvPr/>
          </p:nvSpPr>
          <p:spPr bwMode="auto">
            <a:xfrm>
              <a:off x="3586" y="3050"/>
              <a:ext cx="41" cy="2"/>
            </a:xfrm>
            <a:custGeom>
              <a:avLst/>
              <a:gdLst>
                <a:gd name="T0" fmla="*/ 0 w 151"/>
                <a:gd name="T1" fmla="*/ 0 h 5"/>
                <a:gd name="T2" fmla="*/ 0 w 151"/>
                <a:gd name="T3" fmla="*/ 2 h 5"/>
                <a:gd name="T4" fmla="*/ 41 w 151"/>
                <a:gd name="T5" fmla="*/ 2 h 5"/>
                <a:gd name="T6" fmla="*/ 0 w 15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5">
                  <a:moveTo>
                    <a:pt x="0" y="0"/>
                  </a:moveTo>
                  <a:lnTo>
                    <a:pt x="1" y="5"/>
                  </a:lnTo>
                  <a:lnTo>
                    <a:pt x="151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02" name="Freeform 6987"/>
            <p:cNvSpPr>
              <a:spLocks/>
            </p:cNvSpPr>
            <p:nvPr/>
          </p:nvSpPr>
          <p:spPr bwMode="auto">
            <a:xfrm>
              <a:off x="3586" y="3050"/>
              <a:ext cx="41" cy="2"/>
            </a:xfrm>
            <a:custGeom>
              <a:avLst/>
              <a:gdLst>
                <a:gd name="T0" fmla="*/ 0 w 153"/>
                <a:gd name="T1" fmla="*/ 0 h 5"/>
                <a:gd name="T2" fmla="*/ 41 w 153"/>
                <a:gd name="T3" fmla="*/ 0 h 5"/>
                <a:gd name="T4" fmla="*/ 40 w 153"/>
                <a:gd name="T5" fmla="*/ 2 h 5"/>
                <a:gd name="T6" fmla="*/ 0 w 15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5">
                  <a:moveTo>
                    <a:pt x="0" y="0"/>
                  </a:moveTo>
                  <a:lnTo>
                    <a:pt x="153" y="0"/>
                  </a:lnTo>
                  <a:lnTo>
                    <a:pt x="151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03" name="Freeform 6988"/>
            <p:cNvSpPr>
              <a:spLocks/>
            </p:cNvSpPr>
            <p:nvPr/>
          </p:nvSpPr>
          <p:spPr bwMode="auto">
            <a:xfrm>
              <a:off x="3586" y="3050"/>
              <a:ext cx="41" cy="2"/>
            </a:xfrm>
            <a:custGeom>
              <a:avLst/>
              <a:gdLst>
                <a:gd name="T0" fmla="*/ 0 w 153"/>
                <a:gd name="T1" fmla="*/ 0 h 5"/>
                <a:gd name="T2" fmla="*/ 41 w 153"/>
                <a:gd name="T3" fmla="*/ 0 h 5"/>
                <a:gd name="T4" fmla="*/ 40 w 153"/>
                <a:gd name="T5" fmla="*/ 2 h 5"/>
                <a:gd name="T6" fmla="*/ 0 w 15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5">
                  <a:moveTo>
                    <a:pt x="0" y="0"/>
                  </a:moveTo>
                  <a:lnTo>
                    <a:pt x="153" y="0"/>
                  </a:lnTo>
                  <a:lnTo>
                    <a:pt x="151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04" name="Freeform 6989"/>
            <p:cNvSpPr>
              <a:spLocks/>
            </p:cNvSpPr>
            <p:nvPr/>
          </p:nvSpPr>
          <p:spPr bwMode="auto">
            <a:xfrm>
              <a:off x="3586" y="3052"/>
              <a:ext cx="41" cy="0"/>
            </a:xfrm>
            <a:custGeom>
              <a:avLst/>
              <a:gdLst>
                <a:gd name="T0" fmla="*/ 0 w 150"/>
                <a:gd name="T1" fmla="*/ 0 w 150"/>
                <a:gd name="T2" fmla="*/ 41 w 150"/>
                <a:gd name="T3" fmla="*/ 0 w 15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0">
                  <a:moveTo>
                    <a:pt x="0" y="0"/>
                  </a:moveTo>
                  <a:lnTo>
                    <a:pt x="0" y="0"/>
                  </a:lnTo>
                  <a:lnTo>
                    <a:pt x="1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05" name="Freeform 6990"/>
            <p:cNvSpPr>
              <a:spLocks/>
            </p:cNvSpPr>
            <p:nvPr/>
          </p:nvSpPr>
          <p:spPr bwMode="auto">
            <a:xfrm>
              <a:off x="3586" y="3052"/>
              <a:ext cx="41" cy="0"/>
            </a:xfrm>
            <a:custGeom>
              <a:avLst/>
              <a:gdLst>
                <a:gd name="T0" fmla="*/ 0 w 150"/>
                <a:gd name="T1" fmla="*/ 0 w 150"/>
                <a:gd name="T2" fmla="*/ 41 w 150"/>
                <a:gd name="T3" fmla="*/ 0 w 15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0">
                  <a:moveTo>
                    <a:pt x="0" y="0"/>
                  </a:moveTo>
                  <a:lnTo>
                    <a:pt x="0" y="0"/>
                  </a:lnTo>
                  <a:lnTo>
                    <a:pt x="15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06" name="Rectangle 6991"/>
            <p:cNvSpPr>
              <a:spLocks noChangeArrowheads="1"/>
            </p:cNvSpPr>
            <p:nvPr/>
          </p:nvSpPr>
          <p:spPr bwMode="auto">
            <a:xfrm>
              <a:off x="3586" y="3052"/>
              <a:ext cx="41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907" name="Rectangle 6992"/>
            <p:cNvSpPr>
              <a:spLocks noChangeArrowheads="1"/>
            </p:cNvSpPr>
            <p:nvPr/>
          </p:nvSpPr>
          <p:spPr bwMode="auto">
            <a:xfrm>
              <a:off x="3586" y="3052"/>
              <a:ext cx="41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908" name="Freeform 6993"/>
            <p:cNvSpPr>
              <a:spLocks/>
            </p:cNvSpPr>
            <p:nvPr/>
          </p:nvSpPr>
          <p:spPr bwMode="auto">
            <a:xfrm>
              <a:off x="3586" y="3052"/>
              <a:ext cx="41" cy="2"/>
            </a:xfrm>
            <a:custGeom>
              <a:avLst/>
              <a:gdLst>
                <a:gd name="T0" fmla="*/ 0 w 149"/>
                <a:gd name="T1" fmla="*/ 0 h 3"/>
                <a:gd name="T2" fmla="*/ 0 w 149"/>
                <a:gd name="T3" fmla="*/ 2 h 3"/>
                <a:gd name="T4" fmla="*/ 41 w 149"/>
                <a:gd name="T5" fmla="*/ 2 h 3"/>
                <a:gd name="T6" fmla="*/ 0 w 14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3">
                  <a:moveTo>
                    <a:pt x="0" y="0"/>
                  </a:moveTo>
                  <a:lnTo>
                    <a:pt x="0" y="3"/>
                  </a:lnTo>
                  <a:lnTo>
                    <a:pt x="14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09" name="Freeform 6994"/>
            <p:cNvSpPr>
              <a:spLocks/>
            </p:cNvSpPr>
            <p:nvPr/>
          </p:nvSpPr>
          <p:spPr bwMode="auto">
            <a:xfrm>
              <a:off x="3586" y="3052"/>
              <a:ext cx="41" cy="2"/>
            </a:xfrm>
            <a:custGeom>
              <a:avLst/>
              <a:gdLst>
                <a:gd name="T0" fmla="*/ 0 w 149"/>
                <a:gd name="T1" fmla="*/ 0 h 3"/>
                <a:gd name="T2" fmla="*/ 0 w 149"/>
                <a:gd name="T3" fmla="*/ 2 h 3"/>
                <a:gd name="T4" fmla="*/ 41 w 149"/>
                <a:gd name="T5" fmla="*/ 2 h 3"/>
                <a:gd name="T6" fmla="*/ 0 w 14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3">
                  <a:moveTo>
                    <a:pt x="0" y="0"/>
                  </a:moveTo>
                  <a:lnTo>
                    <a:pt x="0" y="3"/>
                  </a:lnTo>
                  <a:lnTo>
                    <a:pt x="149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10" name="Freeform 6995"/>
            <p:cNvSpPr>
              <a:spLocks/>
            </p:cNvSpPr>
            <p:nvPr/>
          </p:nvSpPr>
          <p:spPr bwMode="auto">
            <a:xfrm>
              <a:off x="3586" y="3052"/>
              <a:ext cx="41" cy="2"/>
            </a:xfrm>
            <a:custGeom>
              <a:avLst/>
              <a:gdLst>
                <a:gd name="T0" fmla="*/ 0 w 150"/>
                <a:gd name="T1" fmla="*/ 0 h 3"/>
                <a:gd name="T2" fmla="*/ 41 w 150"/>
                <a:gd name="T3" fmla="*/ 0 h 3"/>
                <a:gd name="T4" fmla="*/ 41 w 150"/>
                <a:gd name="T5" fmla="*/ 2 h 3"/>
                <a:gd name="T6" fmla="*/ 0 w 15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0" h="3">
                  <a:moveTo>
                    <a:pt x="0" y="0"/>
                  </a:moveTo>
                  <a:lnTo>
                    <a:pt x="150" y="0"/>
                  </a:lnTo>
                  <a:lnTo>
                    <a:pt x="14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11" name="Freeform 6996"/>
            <p:cNvSpPr>
              <a:spLocks/>
            </p:cNvSpPr>
            <p:nvPr/>
          </p:nvSpPr>
          <p:spPr bwMode="auto">
            <a:xfrm>
              <a:off x="3586" y="3052"/>
              <a:ext cx="41" cy="2"/>
            </a:xfrm>
            <a:custGeom>
              <a:avLst/>
              <a:gdLst>
                <a:gd name="T0" fmla="*/ 0 w 150"/>
                <a:gd name="T1" fmla="*/ 0 h 3"/>
                <a:gd name="T2" fmla="*/ 41 w 150"/>
                <a:gd name="T3" fmla="*/ 0 h 3"/>
                <a:gd name="T4" fmla="*/ 41 w 150"/>
                <a:gd name="T5" fmla="*/ 2 h 3"/>
                <a:gd name="T6" fmla="*/ 0 w 15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0" h="3">
                  <a:moveTo>
                    <a:pt x="0" y="0"/>
                  </a:moveTo>
                  <a:lnTo>
                    <a:pt x="150" y="0"/>
                  </a:lnTo>
                  <a:lnTo>
                    <a:pt x="149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12" name="Freeform 6997"/>
            <p:cNvSpPr>
              <a:spLocks/>
            </p:cNvSpPr>
            <p:nvPr/>
          </p:nvSpPr>
          <p:spPr bwMode="auto">
            <a:xfrm>
              <a:off x="3586" y="3054"/>
              <a:ext cx="41" cy="0"/>
            </a:xfrm>
            <a:custGeom>
              <a:avLst/>
              <a:gdLst>
                <a:gd name="T0" fmla="*/ 0 w 149"/>
                <a:gd name="T1" fmla="*/ 0 h 2"/>
                <a:gd name="T2" fmla="*/ 0 w 149"/>
                <a:gd name="T3" fmla="*/ 1 h 2"/>
                <a:gd name="T4" fmla="*/ 41 w 149"/>
                <a:gd name="T5" fmla="*/ 1 h 2"/>
                <a:gd name="T6" fmla="*/ 0 w 14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2">
                  <a:moveTo>
                    <a:pt x="0" y="0"/>
                  </a:moveTo>
                  <a:lnTo>
                    <a:pt x="1" y="2"/>
                  </a:lnTo>
                  <a:lnTo>
                    <a:pt x="149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13" name="Freeform 6998"/>
            <p:cNvSpPr>
              <a:spLocks/>
            </p:cNvSpPr>
            <p:nvPr/>
          </p:nvSpPr>
          <p:spPr bwMode="auto">
            <a:xfrm>
              <a:off x="3586" y="3054"/>
              <a:ext cx="41" cy="0"/>
            </a:xfrm>
            <a:custGeom>
              <a:avLst/>
              <a:gdLst>
                <a:gd name="T0" fmla="*/ 0 w 149"/>
                <a:gd name="T1" fmla="*/ 0 h 2"/>
                <a:gd name="T2" fmla="*/ 0 w 149"/>
                <a:gd name="T3" fmla="*/ 1 h 2"/>
                <a:gd name="T4" fmla="*/ 41 w 149"/>
                <a:gd name="T5" fmla="*/ 1 h 2"/>
                <a:gd name="T6" fmla="*/ 0 w 14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2">
                  <a:moveTo>
                    <a:pt x="0" y="0"/>
                  </a:moveTo>
                  <a:lnTo>
                    <a:pt x="1" y="2"/>
                  </a:lnTo>
                  <a:lnTo>
                    <a:pt x="149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14" name="Freeform 6999"/>
            <p:cNvSpPr>
              <a:spLocks/>
            </p:cNvSpPr>
            <p:nvPr/>
          </p:nvSpPr>
          <p:spPr bwMode="auto">
            <a:xfrm>
              <a:off x="3586" y="3054"/>
              <a:ext cx="41" cy="0"/>
            </a:xfrm>
            <a:custGeom>
              <a:avLst/>
              <a:gdLst>
                <a:gd name="T0" fmla="*/ 0 w 149"/>
                <a:gd name="T1" fmla="*/ 0 h 2"/>
                <a:gd name="T2" fmla="*/ 41 w 149"/>
                <a:gd name="T3" fmla="*/ 0 h 2"/>
                <a:gd name="T4" fmla="*/ 41 w 149"/>
                <a:gd name="T5" fmla="*/ 1 h 2"/>
                <a:gd name="T6" fmla="*/ 0 w 14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2">
                  <a:moveTo>
                    <a:pt x="0" y="0"/>
                  </a:moveTo>
                  <a:lnTo>
                    <a:pt x="149" y="0"/>
                  </a:lnTo>
                  <a:lnTo>
                    <a:pt x="149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15" name="Freeform 7000"/>
            <p:cNvSpPr>
              <a:spLocks/>
            </p:cNvSpPr>
            <p:nvPr/>
          </p:nvSpPr>
          <p:spPr bwMode="auto">
            <a:xfrm>
              <a:off x="3586" y="3054"/>
              <a:ext cx="41" cy="0"/>
            </a:xfrm>
            <a:custGeom>
              <a:avLst/>
              <a:gdLst>
                <a:gd name="T0" fmla="*/ 0 w 149"/>
                <a:gd name="T1" fmla="*/ 0 h 2"/>
                <a:gd name="T2" fmla="*/ 41 w 149"/>
                <a:gd name="T3" fmla="*/ 0 h 2"/>
                <a:gd name="T4" fmla="*/ 41 w 149"/>
                <a:gd name="T5" fmla="*/ 1 h 2"/>
                <a:gd name="T6" fmla="*/ 0 w 14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2">
                  <a:moveTo>
                    <a:pt x="0" y="0"/>
                  </a:moveTo>
                  <a:lnTo>
                    <a:pt x="149" y="0"/>
                  </a:lnTo>
                  <a:lnTo>
                    <a:pt x="149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16" name="Freeform 7002"/>
            <p:cNvSpPr>
              <a:spLocks/>
            </p:cNvSpPr>
            <p:nvPr/>
          </p:nvSpPr>
          <p:spPr bwMode="auto">
            <a:xfrm>
              <a:off x="3586" y="3054"/>
              <a:ext cx="39" cy="0"/>
            </a:xfrm>
            <a:custGeom>
              <a:avLst/>
              <a:gdLst>
                <a:gd name="T0" fmla="*/ 0 w 147"/>
                <a:gd name="T1" fmla="*/ 0 h 2"/>
                <a:gd name="T2" fmla="*/ 0 w 147"/>
                <a:gd name="T3" fmla="*/ 1 h 2"/>
                <a:gd name="T4" fmla="*/ 39 w 147"/>
                <a:gd name="T5" fmla="*/ 1 h 2"/>
                <a:gd name="T6" fmla="*/ 0 w 14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2">
                  <a:moveTo>
                    <a:pt x="0" y="0"/>
                  </a:moveTo>
                  <a:lnTo>
                    <a:pt x="0" y="2"/>
                  </a:lnTo>
                  <a:lnTo>
                    <a:pt x="147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17" name="Freeform 7003"/>
            <p:cNvSpPr>
              <a:spLocks/>
            </p:cNvSpPr>
            <p:nvPr/>
          </p:nvSpPr>
          <p:spPr bwMode="auto">
            <a:xfrm>
              <a:off x="3586" y="3054"/>
              <a:ext cx="39" cy="0"/>
            </a:xfrm>
            <a:custGeom>
              <a:avLst/>
              <a:gdLst>
                <a:gd name="T0" fmla="*/ 0 w 147"/>
                <a:gd name="T1" fmla="*/ 0 h 2"/>
                <a:gd name="T2" fmla="*/ 0 w 147"/>
                <a:gd name="T3" fmla="*/ 1 h 2"/>
                <a:gd name="T4" fmla="*/ 39 w 147"/>
                <a:gd name="T5" fmla="*/ 1 h 2"/>
                <a:gd name="T6" fmla="*/ 0 w 14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2">
                  <a:moveTo>
                    <a:pt x="0" y="0"/>
                  </a:moveTo>
                  <a:lnTo>
                    <a:pt x="0" y="2"/>
                  </a:lnTo>
                  <a:lnTo>
                    <a:pt x="147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18" name="Freeform 7004"/>
            <p:cNvSpPr>
              <a:spLocks/>
            </p:cNvSpPr>
            <p:nvPr/>
          </p:nvSpPr>
          <p:spPr bwMode="auto">
            <a:xfrm>
              <a:off x="3586" y="3054"/>
              <a:ext cx="41" cy="0"/>
            </a:xfrm>
            <a:custGeom>
              <a:avLst/>
              <a:gdLst>
                <a:gd name="T0" fmla="*/ 0 w 148"/>
                <a:gd name="T1" fmla="*/ 0 h 2"/>
                <a:gd name="T2" fmla="*/ 41 w 148"/>
                <a:gd name="T3" fmla="*/ 0 h 2"/>
                <a:gd name="T4" fmla="*/ 41 w 148"/>
                <a:gd name="T5" fmla="*/ 1 h 2"/>
                <a:gd name="T6" fmla="*/ 0 w 14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8" h="2">
                  <a:moveTo>
                    <a:pt x="0" y="0"/>
                  </a:moveTo>
                  <a:lnTo>
                    <a:pt x="148" y="0"/>
                  </a:lnTo>
                  <a:lnTo>
                    <a:pt x="147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19" name="Freeform 7005"/>
            <p:cNvSpPr>
              <a:spLocks/>
            </p:cNvSpPr>
            <p:nvPr/>
          </p:nvSpPr>
          <p:spPr bwMode="auto">
            <a:xfrm>
              <a:off x="3586" y="3054"/>
              <a:ext cx="41" cy="0"/>
            </a:xfrm>
            <a:custGeom>
              <a:avLst/>
              <a:gdLst>
                <a:gd name="T0" fmla="*/ 0 w 148"/>
                <a:gd name="T1" fmla="*/ 0 h 2"/>
                <a:gd name="T2" fmla="*/ 41 w 148"/>
                <a:gd name="T3" fmla="*/ 0 h 2"/>
                <a:gd name="T4" fmla="*/ 41 w 148"/>
                <a:gd name="T5" fmla="*/ 1 h 2"/>
                <a:gd name="T6" fmla="*/ 0 w 14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8" h="2">
                  <a:moveTo>
                    <a:pt x="0" y="0"/>
                  </a:moveTo>
                  <a:lnTo>
                    <a:pt x="148" y="0"/>
                  </a:lnTo>
                  <a:lnTo>
                    <a:pt x="147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20" name="Freeform 7006"/>
            <p:cNvSpPr>
              <a:spLocks/>
            </p:cNvSpPr>
            <p:nvPr/>
          </p:nvSpPr>
          <p:spPr bwMode="auto">
            <a:xfrm>
              <a:off x="3586" y="3054"/>
              <a:ext cx="39" cy="2"/>
            </a:xfrm>
            <a:custGeom>
              <a:avLst/>
              <a:gdLst>
                <a:gd name="T0" fmla="*/ 0 w 146"/>
                <a:gd name="T1" fmla="*/ 0 h 3"/>
                <a:gd name="T2" fmla="*/ 1 w 146"/>
                <a:gd name="T3" fmla="*/ 2 h 3"/>
                <a:gd name="T4" fmla="*/ 39 w 146"/>
                <a:gd name="T5" fmla="*/ 2 h 3"/>
                <a:gd name="T6" fmla="*/ 0 w 14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3">
                  <a:moveTo>
                    <a:pt x="0" y="0"/>
                  </a:moveTo>
                  <a:lnTo>
                    <a:pt x="3" y="3"/>
                  </a:lnTo>
                  <a:lnTo>
                    <a:pt x="146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21" name="Freeform 7007"/>
            <p:cNvSpPr>
              <a:spLocks/>
            </p:cNvSpPr>
            <p:nvPr/>
          </p:nvSpPr>
          <p:spPr bwMode="auto">
            <a:xfrm>
              <a:off x="3586" y="3054"/>
              <a:ext cx="39" cy="2"/>
            </a:xfrm>
            <a:custGeom>
              <a:avLst/>
              <a:gdLst>
                <a:gd name="T0" fmla="*/ 0 w 146"/>
                <a:gd name="T1" fmla="*/ 0 h 3"/>
                <a:gd name="T2" fmla="*/ 1 w 146"/>
                <a:gd name="T3" fmla="*/ 2 h 3"/>
                <a:gd name="T4" fmla="*/ 39 w 146"/>
                <a:gd name="T5" fmla="*/ 2 h 3"/>
                <a:gd name="T6" fmla="*/ 0 w 14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3">
                  <a:moveTo>
                    <a:pt x="0" y="0"/>
                  </a:moveTo>
                  <a:lnTo>
                    <a:pt x="3" y="3"/>
                  </a:lnTo>
                  <a:lnTo>
                    <a:pt x="146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22" name="Freeform 7008"/>
            <p:cNvSpPr>
              <a:spLocks/>
            </p:cNvSpPr>
            <p:nvPr/>
          </p:nvSpPr>
          <p:spPr bwMode="auto">
            <a:xfrm>
              <a:off x="3586" y="3054"/>
              <a:ext cx="39" cy="2"/>
            </a:xfrm>
            <a:custGeom>
              <a:avLst/>
              <a:gdLst>
                <a:gd name="T0" fmla="*/ 0 w 147"/>
                <a:gd name="T1" fmla="*/ 0 h 3"/>
                <a:gd name="T2" fmla="*/ 39 w 147"/>
                <a:gd name="T3" fmla="*/ 0 h 3"/>
                <a:gd name="T4" fmla="*/ 39 w 147"/>
                <a:gd name="T5" fmla="*/ 2 h 3"/>
                <a:gd name="T6" fmla="*/ 0 w 14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3">
                  <a:moveTo>
                    <a:pt x="0" y="0"/>
                  </a:moveTo>
                  <a:lnTo>
                    <a:pt x="147" y="0"/>
                  </a:lnTo>
                  <a:lnTo>
                    <a:pt x="146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23" name="Freeform 7009"/>
            <p:cNvSpPr>
              <a:spLocks/>
            </p:cNvSpPr>
            <p:nvPr/>
          </p:nvSpPr>
          <p:spPr bwMode="auto">
            <a:xfrm>
              <a:off x="3586" y="3054"/>
              <a:ext cx="39" cy="2"/>
            </a:xfrm>
            <a:custGeom>
              <a:avLst/>
              <a:gdLst>
                <a:gd name="T0" fmla="*/ 0 w 147"/>
                <a:gd name="T1" fmla="*/ 0 h 3"/>
                <a:gd name="T2" fmla="*/ 39 w 147"/>
                <a:gd name="T3" fmla="*/ 0 h 3"/>
                <a:gd name="T4" fmla="*/ 39 w 147"/>
                <a:gd name="T5" fmla="*/ 2 h 3"/>
                <a:gd name="T6" fmla="*/ 0 w 14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3">
                  <a:moveTo>
                    <a:pt x="0" y="0"/>
                  </a:moveTo>
                  <a:lnTo>
                    <a:pt x="147" y="0"/>
                  </a:lnTo>
                  <a:lnTo>
                    <a:pt x="146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24" name="Freeform 7010"/>
            <p:cNvSpPr>
              <a:spLocks/>
            </p:cNvSpPr>
            <p:nvPr/>
          </p:nvSpPr>
          <p:spPr bwMode="auto">
            <a:xfrm>
              <a:off x="3588" y="3056"/>
              <a:ext cx="37" cy="0"/>
            </a:xfrm>
            <a:custGeom>
              <a:avLst/>
              <a:gdLst>
                <a:gd name="T0" fmla="*/ 0 w 142"/>
                <a:gd name="T1" fmla="*/ 0 h 3"/>
                <a:gd name="T2" fmla="*/ 0 w 142"/>
                <a:gd name="T3" fmla="*/ 1 h 3"/>
                <a:gd name="T4" fmla="*/ 37 w 142"/>
                <a:gd name="T5" fmla="*/ 1 h 3"/>
                <a:gd name="T6" fmla="*/ 0 w 14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3">
                  <a:moveTo>
                    <a:pt x="0" y="0"/>
                  </a:moveTo>
                  <a:lnTo>
                    <a:pt x="1" y="3"/>
                  </a:lnTo>
                  <a:lnTo>
                    <a:pt x="14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25" name="Freeform 7011"/>
            <p:cNvSpPr>
              <a:spLocks/>
            </p:cNvSpPr>
            <p:nvPr/>
          </p:nvSpPr>
          <p:spPr bwMode="auto">
            <a:xfrm>
              <a:off x="3588" y="3056"/>
              <a:ext cx="37" cy="0"/>
            </a:xfrm>
            <a:custGeom>
              <a:avLst/>
              <a:gdLst>
                <a:gd name="T0" fmla="*/ 0 w 142"/>
                <a:gd name="T1" fmla="*/ 0 h 3"/>
                <a:gd name="T2" fmla="*/ 0 w 142"/>
                <a:gd name="T3" fmla="*/ 1 h 3"/>
                <a:gd name="T4" fmla="*/ 37 w 142"/>
                <a:gd name="T5" fmla="*/ 1 h 3"/>
                <a:gd name="T6" fmla="*/ 0 w 14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3">
                  <a:moveTo>
                    <a:pt x="0" y="0"/>
                  </a:moveTo>
                  <a:lnTo>
                    <a:pt x="1" y="3"/>
                  </a:lnTo>
                  <a:lnTo>
                    <a:pt x="142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26" name="Freeform 7012"/>
            <p:cNvSpPr>
              <a:spLocks/>
            </p:cNvSpPr>
            <p:nvPr/>
          </p:nvSpPr>
          <p:spPr bwMode="auto">
            <a:xfrm>
              <a:off x="3588" y="3056"/>
              <a:ext cx="37" cy="0"/>
            </a:xfrm>
            <a:custGeom>
              <a:avLst/>
              <a:gdLst>
                <a:gd name="T0" fmla="*/ 0 w 143"/>
                <a:gd name="T1" fmla="*/ 0 h 3"/>
                <a:gd name="T2" fmla="*/ 37 w 143"/>
                <a:gd name="T3" fmla="*/ 0 h 3"/>
                <a:gd name="T4" fmla="*/ 37 w 143"/>
                <a:gd name="T5" fmla="*/ 1 h 3"/>
                <a:gd name="T6" fmla="*/ 0 w 14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3">
                  <a:moveTo>
                    <a:pt x="0" y="0"/>
                  </a:moveTo>
                  <a:lnTo>
                    <a:pt x="143" y="0"/>
                  </a:lnTo>
                  <a:lnTo>
                    <a:pt x="14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27" name="Freeform 7013"/>
            <p:cNvSpPr>
              <a:spLocks/>
            </p:cNvSpPr>
            <p:nvPr/>
          </p:nvSpPr>
          <p:spPr bwMode="auto">
            <a:xfrm>
              <a:off x="3588" y="3056"/>
              <a:ext cx="37" cy="0"/>
            </a:xfrm>
            <a:custGeom>
              <a:avLst/>
              <a:gdLst>
                <a:gd name="T0" fmla="*/ 0 w 143"/>
                <a:gd name="T1" fmla="*/ 0 h 3"/>
                <a:gd name="T2" fmla="*/ 37 w 143"/>
                <a:gd name="T3" fmla="*/ 0 h 3"/>
                <a:gd name="T4" fmla="*/ 37 w 143"/>
                <a:gd name="T5" fmla="*/ 1 h 3"/>
                <a:gd name="T6" fmla="*/ 0 w 14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3">
                  <a:moveTo>
                    <a:pt x="0" y="0"/>
                  </a:moveTo>
                  <a:lnTo>
                    <a:pt x="143" y="0"/>
                  </a:lnTo>
                  <a:lnTo>
                    <a:pt x="142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28" name="Freeform 7014"/>
            <p:cNvSpPr>
              <a:spLocks/>
            </p:cNvSpPr>
            <p:nvPr/>
          </p:nvSpPr>
          <p:spPr bwMode="auto">
            <a:xfrm>
              <a:off x="3588" y="3056"/>
              <a:ext cx="37" cy="0"/>
            </a:xfrm>
            <a:custGeom>
              <a:avLst/>
              <a:gdLst>
                <a:gd name="T0" fmla="*/ 0 w 140"/>
                <a:gd name="T1" fmla="*/ 0 h 2"/>
                <a:gd name="T2" fmla="*/ 0 w 140"/>
                <a:gd name="T3" fmla="*/ 1 h 2"/>
                <a:gd name="T4" fmla="*/ 37 w 140"/>
                <a:gd name="T5" fmla="*/ 1 h 2"/>
                <a:gd name="T6" fmla="*/ 0 w 14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2">
                  <a:moveTo>
                    <a:pt x="0" y="0"/>
                  </a:moveTo>
                  <a:lnTo>
                    <a:pt x="1" y="2"/>
                  </a:lnTo>
                  <a:lnTo>
                    <a:pt x="14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29" name="Freeform 7015"/>
            <p:cNvSpPr>
              <a:spLocks/>
            </p:cNvSpPr>
            <p:nvPr/>
          </p:nvSpPr>
          <p:spPr bwMode="auto">
            <a:xfrm>
              <a:off x="3588" y="3056"/>
              <a:ext cx="37" cy="0"/>
            </a:xfrm>
            <a:custGeom>
              <a:avLst/>
              <a:gdLst>
                <a:gd name="T0" fmla="*/ 0 w 140"/>
                <a:gd name="T1" fmla="*/ 0 h 2"/>
                <a:gd name="T2" fmla="*/ 0 w 140"/>
                <a:gd name="T3" fmla="*/ 1 h 2"/>
                <a:gd name="T4" fmla="*/ 37 w 140"/>
                <a:gd name="T5" fmla="*/ 1 h 2"/>
                <a:gd name="T6" fmla="*/ 0 w 14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2">
                  <a:moveTo>
                    <a:pt x="0" y="0"/>
                  </a:moveTo>
                  <a:lnTo>
                    <a:pt x="1" y="2"/>
                  </a:lnTo>
                  <a:lnTo>
                    <a:pt x="140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30" name="Freeform 7016"/>
            <p:cNvSpPr>
              <a:spLocks/>
            </p:cNvSpPr>
            <p:nvPr/>
          </p:nvSpPr>
          <p:spPr bwMode="auto">
            <a:xfrm>
              <a:off x="3588" y="3056"/>
              <a:ext cx="37" cy="0"/>
            </a:xfrm>
            <a:custGeom>
              <a:avLst/>
              <a:gdLst>
                <a:gd name="T0" fmla="*/ 0 w 141"/>
                <a:gd name="T1" fmla="*/ 0 h 2"/>
                <a:gd name="T2" fmla="*/ 37 w 141"/>
                <a:gd name="T3" fmla="*/ 0 h 2"/>
                <a:gd name="T4" fmla="*/ 37 w 141"/>
                <a:gd name="T5" fmla="*/ 1 h 2"/>
                <a:gd name="T6" fmla="*/ 0 w 14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2">
                  <a:moveTo>
                    <a:pt x="0" y="0"/>
                  </a:moveTo>
                  <a:lnTo>
                    <a:pt x="141" y="0"/>
                  </a:lnTo>
                  <a:lnTo>
                    <a:pt x="14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31" name="Freeform 7017"/>
            <p:cNvSpPr>
              <a:spLocks/>
            </p:cNvSpPr>
            <p:nvPr/>
          </p:nvSpPr>
          <p:spPr bwMode="auto">
            <a:xfrm>
              <a:off x="3588" y="3056"/>
              <a:ext cx="37" cy="0"/>
            </a:xfrm>
            <a:custGeom>
              <a:avLst/>
              <a:gdLst>
                <a:gd name="T0" fmla="*/ 0 w 141"/>
                <a:gd name="T1" fmla="*/ 0 h 2"/>
                <a:gd name="T2" fmla="*/ 37 w 141"/>
                <a:gd name="T3" fmla="*/ 0 h 2"/>
                <a:gd name="T4" fmla="*/ 37 w 141"/>
                <a:gd name="T5" fmla="*/ 1 h 2"/>
                <a:gd name="T6" fmla="*/ 0 w 14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2">
                  <a:moveTo>
                    <a:pt x="0" y="0"/>
                  </a:moveTo>
                  <a:lnTo>
                    <a:pt x="141" y="0"/>
                  </a:lnTo>
                  <a:lnTo>
                    <a:pt x="140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32" name="Freeform 7018"/>
            <p:cNvSpPr>
              <a:spLocks/>
            </p:cNvSpPr>
            <p:nvPr/>
          </p:nvSpPr>
          <p:spPr bwMode="auto">
            <a:xfrm>
              <a:off x="3588" y="3056"/>
              <a:ext cx="37" cy="2"/>
            </a:xfrm>
            <a:custGeom>
              <a:avLst/>
              <a:gdLst>
                <a:gd name="T0" fmla="*/ 0 w 138"/>
                <a:gd name="T1" fmla="*/ 0 h 5"/>
                <a:gd name="T2" fmla="*/ 1 w 138"/>
                <a:gd name="T3" fmla="*/ 2 h 5"/>
                <a:gd name="T4" fmla="*/ 37 w 138"/>
                <a:gd name="T5" fmla="*/ 2 h 5"/>
                <a:gd name="T6" fmla="*/ 0 w 13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5">
                  <a:moveTo>
                    <a:pt x="0" y="0"/>
                  </a:moveTo>
                  <a:lnTo>
                    <a:pt x="2" y="5"/>
                  </a:lnTo>
                  <a:lnTo>
                    <a:pt x="138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33" name="Freeform 7019"/>
            <p:cNvSpPr>
              <a:spLocks/>
            </p:cNvSpPr>
            <p:nvPr/>
          </p:nvSpPr>
          <p:spPr bwMode="auto">
            <a:xfrm>
              <a:off x="3588" y="3056"/>
              <a:ext cx="37" cy="2"/>
            </a:xfrm>
            <a:custGeom>
              <a:avLst/>
              <a:gdLst>
                <a:gd name="T0" fmla="*/ 0 w 138"/>
                <a:gd name="T1" fmla="*/ 0 h 5"/>
                <a:gd name="T2" fmla="*/ 1 w 138"/>
                <a:gd name="T3" fmla="*/ 2 h 5"/>
                <a:gd name="T4" fmla="*/ 37 w 138"/>
                <a:gd name="T5" fmla="*/ 2 h 5"/>
                <a:gd name="T6" fmla="*/ 0 w 13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5">
                  <a:moveTo>
                    <a:pt x="0" y="0"/>
                  </a:moveTo>
                  <a:lnTo>
                    <a:pt x="2" y="5"/>
                  </a:lnTo>
                  <a:lnTo>
                    <a:pt x="138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34" name="Freeform 7020"/>
            <p:cNvSpPr>
              <a:spLocks/>
            </p:cNvSpPr>
            <p:nvPr/>
          </p:nvSpPr>
          <p:spPr bwMode="auto">
            <a:xfrm>
              <a:off x="3588" y="3056"/>
              <a:ext cx="37" cy="2"/>
            </a:xfrm>
            <a:custGeom>
              <a:avLst/>
              <a:gdLst>
                <a:gd name="T0" fmla="*/ 0 w 139"/>
                <a:gd name="T1" fmla="*/ 0 h 5"/>
                <a:gd name="T2" fmla="*/ 37 w 139"/>
                <a:gd name="T3" fmla="*/ 0 h 5"/>
                <a:gd name="T4" fmla="*/ 37 w 139"/>
                <a:gd name="T5" fmla="*/ 2 h 5"/>
                <a:gd name="T6" fmla="*/ 0 w 13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5">
                  <a:moveTo>
                    <a:pt x="0" y="0"/>
                  </a:moveTo>
                  <a:lnTo>
                    <a:pt x="139" y="0"/>
                  </a:lnTo>
                  <a:lnTo>
                    <a:pt x="138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35" name="Freeform 7021"/>
            <p:cNvSpPr>
              <a:spLocks/>
            </p:cNvSpPr>
            <p:nvPr/>
          </p:nvSpPr>
          <p:spPr bwMode="auto">
            <a:xfrm>
              <a:off x="3588" y="3056"/>
              <a:ext cx="37" cy="2"/>
            </a:xfrm>
            <a:custGeom>
              <a:avLst/>
              <a:gdLst>
                <a:gd name="T0" fmla="*/ 0 w 139"/>
                <a:gd name="T1" fmla="*/ 0 h 5"/>
                <a:gd name="T2" fmla="*/ 37 w 139"/>
                <a:gd name="T3" fmla="*/ 0 h 5"/>
                <a:gd name="T4" fmla="*/ 37 w 139"/>
                <a:gd name="T5" fmla="*/ 2 h 5"/>
                <a:gd name="T6" fmla="*/ 0 w 13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5">
                  <a:moveTo>
                    <a:pt x="0" y="0"/>
                  </a:moveTo>
                  <a:lnTo>
                    <a:pt x="139" y="0"/>
                  </a:lnTo>
                  <a:lnTo>
                    <a:pt x="138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36" name="Freeform 7022"/>
            <p:cNvSpPr>
              <a:spLocks/>
            </p:cNvSpPr>
            <p:nvPr/>
          </p:nvSpPr>
          <p:spPr bwMode="auto">
            <a:xfrm>
              <a:off x="3588" y="3058"/>
              <a:ext cx="37" cy="0"/>
            </a:xfrm>
            <a:custGeom>
              <a:avLst/>
              <a:gdLst>
                <a:gd name="T0" fmla="*/ 0 w 136"/>
                <a:gd name="T1" fmla="*/ 0 w 136"/>
                <a:gd name="T2" fmla="*/ 37 w 136"/>
                <a:gd name="T3" fmla="*/ 0 w 13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36">
                  <a:moveTo>
                    <a:pt x="0" y="0"/>
                  </a:moveTo>
                  <a:lnTo>
                    <a:pt x="0" y="0"/>
                  </a:lnTo>
                  <a:lnTo>
                    <a:pt x="1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37" name="Freeform 7023"/>
            <p:cNvSpPr>
              <a:spLocks/>
            </p:cNvSpPr>
            <p:nvPr/>
          </p:nvSpPr>
          <p:spPr bwMode="auto">
            <a:xfrm>
              <a:off x="3588" y="3058"/>
              <a:ext cx="37" cy="0"/>
            </a:xfrm>
            <a:custGeom>
              <a:avLst/>
              <a:gdLst>
                <a:gd name="T0" fmla="*/ 0 w 136"/>
                <a:gd name="T1" fmla="*/ 0 w 136"/>
                <a:gd name="T2" fmla="*/ 37 w 136"/>
                <a:gd name="T3" fmla="*/ 0 w 13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36">
                  <a:moveTo>
                    <a:pt x="0" y="0"/>
                  </a:moveTo>
                  <a:lnTo>
                    <a:pt x="0" y="0"/>
                  </a:lnTo>
                  <a:lnTo>
                    <a:pt x="13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38" name="Rectangle 7024"/>
            <p:cNvSpPr>
              <a:spLocks noChangeArrowheads="1"/>
            </p:cNvSpPr>
            <p:nvPr/>
          </p:nvSpPr>
          <p:spPr bwMode="auto">
            <a:xfrm>
              <a:off x="3588" y="3058"/>
              <a:ext cx="37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939" name="Rectangle 7025"/>
            <p:cNvSpPr>
              <a:spLocks noChangeArrowheads="1"/>
            </p:cNvSpPr>
            <p:nvPr/>
          </p:nvSpPr>
          <p:spPr bwMode="auto">
            <a:xfrm>
              <a:off x="3588" y="3058"/>
              <a:ext cx="37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940" name="Freeform 7026"/>
            <p:cNvSpPr>
              <a:spLocks/>
            </p:cNvSpPr>
            <p:nvPr/>
          </p:nvSpPr>
          <p:spPr bwMode="auto">
            <a:xfrm>
              <a:off x="3588" y="3058"/>
              <a:ext cx="37" cy="2"/>
            </a:xfrm>
            <a:custGeom>
              <a:avLst/>
              <a:gdLst>
                <a:gd name="T0" fmla="*/ 0 w 134"/>
                <a:gd name="T1" fmla="*/ 0 h 4"/>
                <a:gd name="T2" fmla="*/ 1 w 134"/>
                <a:gd name="T3" fmla="*/ 2 h 4"/>
                <a:gd name="T4" fmla="*/ 37 w 134"/>
                <a:gd name="T5" fmla="*/ 2 h 4"/>
                <a:gd name="T6" fmla="*/ 0 w 13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4">
                  <a:moveTo>
                    <a:pt x="0" y="0"/>
                  </a:moveTo>
                  <a:lnTo>
                    <a:pt x="3" y="4"/>
                  </a:lnTo>
                  <a:lnTo>
                    <a:pt x="13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41" name="Freeform 7027"/>
            <p:cNvSpPr>
              <a:spLocks/>
            </p:cNvSpPr>
            <p:nvPr/>
          </p:nvSpPr>
          <p:spPr bwMode="auto">
            <a:xfrm>
              <a:off x="3588" y="3058"/>
              <a:ext cx="37" cy="2"/>
            </a:xfrm>
            <a:custGeom>
              <a:avLst/>
              <a:gdLst>
                <a:gd name="T0" fmla="*/ 0 w 134"/>
                <a:gd name="T1" fmla="*/ 0 h 4"/>
                <a:gd name="T2" fmla="*/ 1 w 134"/>
                <a:gd name="T3" fmla="*/ 2 h 4"/>
                <a:gd name="T4" fmla="*/ 37 w 134"/>
                <a:gd name="T5" fmla="*/ 2 h 4"/>
                <a:gd name="T6" fmla="*/ 0 w 13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4">
                  <a:moveTo>
                    <a:pt x="0" y="0"/>
                  </a:moveTo>
                  <a:lnTo>
                    <a:pt x="3" y="4"/>
                  </a:lnTo>
                  <a:lnTo>
                    <a:pt x="134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42" name="Freeform 7028"/>
            <p:cNvSpPr>
              <a:spLocks/>
            </p:cNvSpPr>
            <p:nvPr/>
          </p:nvSpPr>
          <p:spPr bwMode="auto">
            <a:xfrm>
              <a:off x="3588" y="3058"/>
              <a:ext cx="37" cy="2"/>
            </a:xfrm>
            <a:custGeom>
              <a:avLst/>
              <a:gdLst>
                <a:gd name="T0" fmla="*/ 0 w 136"/>
                <a:gd name="T1" fmla="*/ 0 h 4"/>
                <a:gd name="T2" fmla="*/ 37 w 136"/>
                <a:gd name="T3" fmla="*/ 0 h 4"/>
                <a:gd name="T4" fmla="*/ 36 w 136"/>
                <a:gd name="T5" fmla="*/ 2 h 4"/>
                <a:gd name="T6" fmla="*/ 0 w 13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" h="4">
                  <a:moveTo>
                    <a:pt x="0" y="0"/>
                  </a:moveTo>
                  <a:lnTo>
                    <a:pt x="136" y="0"/>
                  </a:lnTo>
                  <a:lnTo>
                    <a:pt x="13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43" name="Freeform 7029"/>
            <p:cNvSpPr>
              <a:spLocks/>
            </p:cNvSpPr>
            <p:nvPr/>
          </p:nvSpPr>
          <p:spPr bwMode="auto">
            <a:xfrm>
              <a:off x="3588" y="3058"/>
              <a:ext cx="37" cy="2"/>
            </a:xfrm>
            <a:custGeom>
              <a:avLst/>
              <a:gdLst>
                <a:gd name="T0" fmla="*/ 0 w 136"/>
                <a:gd name="T1" fmla="*/ 0 h 4"/>
                <a:gd name="T2" fmla="*/ 37 w 136"/>
                <a:gd name="T3" fmla="*/ 0 h 4"/>
                <a:gd name="T4" fmla="*/ 36 w 136"/>
                <a:gd name="T5" fmla="*/ 2 h 4"/>
                <a:gd name="T6" fmla="*/ 0 w 13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" h="4">
                  <a:moveTo>
                    <a:pt x="0" y="0"/>
                  </a:moveTo>
                  <a:lnTo>
                    <a:pt x="136" y="0"/>
                  </a:lnTo>
                  <a:lnTo>
                    <a:pt x="134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44" name="Freeform 7030"/>
            <p:cNvSpPr>
              <a:spLocks/>
            </p:cNvSpPr>
            <p:nvPr/>
          </p:nvSpPr>
          <p:spPr bwMode="auto">
            <a:xfrm>
              <a:off x="3590" y="3060"/>
              <a:ext cx="33" cy="0"/>
            </a:xfrm>
            <a:custGeom>
              <a:avLst/>
              <a:gdLst>
                <a:gd name="T0" fmla="*/ 0 w 129"/>
                <a:gd name="T1" fmla="*/ 0 h 3"/>
                <a:gd name="T2" fmla="*/ 1 w 129"/>
                <a:gd name="T3" fmla="*/ 1 h 3"/>
                <a:gd name="T4" fmla="*/ 33 w 129"/>
                <a:gd name="T5" fmla="*/ 1 h 3"/>
                <a:gd name="T6" fmla="*/ 0 w 12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3">
                  <a:moveTo>
                    <a:pt x="0" y="0"/>
                  </a:moveTo>
                  <a:lnTo>
                    <a:pt x="2" y="3"/>
                  </a:lnTo>
                  <a:lnTo>
                    <a:pt x="12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45" name="Freeform 7031"/>
            <p:cNvSpPr>
              <a:spLocks/>
            </p:cNvSpPr>
            <p:nvPr/>
          </p:nvSpPr>
          <p:spPr bwMode="auto">
            <a:xfrm>
              <a:off x="3590" y="3060"/>
              <a:ext cx="33" cy="0"/>
            </a:xfrm>
            <a:custGeom>
              <a:avLst/>
              <a:gdLst>
                <a:gd name="T0" fmla="*/ 0 w 129"/>
                <a:gd name="T1" fmla="*/ 0 h 3"/>
                <a:gd name="T2" fmla="*/ 1 w 129"/>
                <a:gd name="T3" fmla="*/ 1 h 3"/>
                <a:gd name="T4" fmla="*/ 33 w 129"/>
                <a:gd name="T5" fmla="*/ 1 h 3"/>
                <a:gd name="T6" fmla="*/ 0 w 12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3">
                  <a:moveTo>
                    <a:pt x="0" y="0"/>
                  </a:moveTo>
                  <a:lnTo>
                    <a:pt x="2" y="3"/>
                  </a:lnTo>
                  <a:lnTo>
                    <a:pt x="129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46" name="Freeform 7032"/>
            <p:cNvSpPr>
              <a:spLocks/>
            </p:cNvSpPr>
            <p:nvPr/>
          </p:nvSpPr>
          <p:spPr bwMode="auto">
            <a:xfrm>
              <a:off x="3590" y="3060"/>
              <a:ext cx="35" cy="0"/>
            </a:xfrm>
            <a:custGeom>
              <a:avLst/>
              <a:gdLst>
                <a:gd name="T0" fmla="*/ 0 w 131"/>
                <a:gd name="T1" fmla="*/ 0 h 3"/>
                <a:gd name="T2" fmla="*/ 35 w 131"/>
                <a:gd name="T3" fmla="*/ 0 h 3"/>
                <a:gd name="T4" fmla="*/ 34 w 131"/>
                <a:gd name="T5" fmla="*/ 1 h 3"/>
                <a:gd name="T6" fmla="*/ 0 w 13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1" h="3">
                  <a:moveTo>
                    <a:pt x="0" y="0"/>
                  </a:moveTo>
                  <a:lnTo>
                    <a:pt x="131" y="0"/>
                  </a:lnTo>
                  <a:lnTo>
                    <a:pt x="12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47" name="Freeform 7033"/>
            <p:cNvSpPr>
              <a:spLocks/>
            </p:cNvSpPr>
            <p:nvPr/>
          </p:nvSpPr>
          <p:spPr bwMode="auto">
            <a:xfrm>
              <a:off x="3590" y="3060"/>
              <a:ext cx="35" cy="0"/>
            </a:xfrm>
            <a:custGeom>
              <a:avLst/>
              <a:gdLst>
                <a:gd name="T0" fmla="*/ 0 w 131"/>
                <a:gd name="T1" fmla="*/ 0 h 3"/>
                <a:gd name="T2" fmla="*/ 35 w 131"/>
                <a:gd name="T3" fmla="*/ 0 h 3"/>
                <a:gd name="T4" fmla="*/ 34 w 131"/>
                <a:gd name="T5" fmla="*/ 1 h 3"/>
                <a:gd name="T6" fmla="*/ 0 w 13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1" h="3">
                  <a:moveTo>
                    <a:pt x="0" y="0"/>
                  </a:moveTo>
                  <a:lnTo>
                    <a:pt x="131" y="0"/>
                  </a:lnTo>
                  <a:lnTo>
                    <a:pt x="129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48" name="Freeform 7034"/>
            <p:cNvSpPr>
              <a:spLocks/>
            </p:cNvSpPr>
            <p:nvPr/>
          </p:nvSpPr>
          <p:spPr bwMode="auto">
            <a:xfrm>
              <a:off x="3590" y="3060"/>
              <a:ext cx="33" cy="0"/>
            </a:xfrm>
            <a:custGeom>
              <a:avLst/>
              <a:gdLst>
                <a:gd name="T0" fmla="*/ 0 w 127"/>
                <a:gd name="T1" fmla="*/ 0 h 1"/>
                <a:gd name="T2" fmla="*/ 0 w 127"/>
                <a:gd name="T3" fmla="*/ 1 h 1"/>
                <a:gd name="T4" fmla="*/ 33 w 127"/>
                <a:gd name="T5" fmla="*/ 1 h 1"/>
                <a:gd name="T6" fmla="*/ 0 w 12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">
                  <a:moveTo>
                    <a:pt x="0" y="0"/>
                  </a:moveTo>
                  <a:lnTo>
                    <a:pt x="1" y="1"/>
                  </a:lnTo>
                  <a:lnTo>
                    <a:pt x="12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49" name="Freeform 7035"/>
            <p:cNvSpPr>
              <a:spLocks/>
            </p:cNvSpPr>
            <p:nvPr/>
          </p:nvSpPr>
          <p:spPr bwMode="auto">
            <a:xfrm>
              <a:off x="3590" y="3060"/>
              <a:ext cx="33" cy="0"/>
            </a:xfrm>
            <a:custGeom>
              <a:avLst/>
              <a:gdLst>
                <a:gd name="T0" fmla="*/ 0 w 127"/>
                <a:gd name="T1" fmla="*/ 0 h 1"/>
                <a:gd name="T2" fmla="*/ 0 w 127"/>
                <a:gd name="T3" fmla="*/ 1 h 1"/>
                <a:gd name="T4" fmla="*/ 33 w 127"/>
                <a:gd name="T5" fmla="*/ 1 h 1"/>
                <a:gd name="T6" fmla="*/ 0 w 12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">
                  <a:moveTo>
                    <a:pt x="0" y="0"/>
                  </a:moveTo>
                  <a:lnTo>
                    <a:pt x="1" y="1"/>
                  </a:lnTo>
                  <a:lnTo>
                    <a:pt x="127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50" name="Freeform 7036"/>
            <p:cNvSpPr>
              <a:spLocks/>
            </p:cNvSpPr>
            <p:nvPr/>
          </p:nvSpPr>
          <p:spPr bwMode="auto">
            <a:xfrm>
              <a:off x="3590" y="3060"/>
              <a:ext cx="33" cy="0"/>
            </a:xfrm>
            <a:custGeom>
              <a:avLst/>
              <a:gdLst>
                <a:gd name="T0" fmla="*/ 0 w 127"/>
                <a:gd name="T1" fmla="*/ 0 h 1"/>
                <a:gd name="T2" fmla="*/ 33 w 127"/>
                <a:gd name="T3" fmla="*/ 0 h 1"/>
                <a:gd name="T4" fmla="*/ 33 w 127"/>
                <a:gd name="T5" fmla="*/ 1 h 1"/>
                <a:gd name="T6" fmla="*/ 0 w 12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">
                  <a:moveTo>
                    <a:pt x="0" y="0"/>
                  </a:moveTo>
                  <a:lnTo>
                    <a:pt x="127" y="0"/>
                  </a:lnTo>
                  <a:lnTo>
                    <a:pt x="12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51" name="Freeform 7037"/>
            <p:cNvSpPr>
              <a:spLocks/>
            </p:cNvSpPr>
            <p:nvPr/>
          </p:nvSpPr>
          <p:spPr bwMode="auto">
            <a:xfrm>
              <a:off x="3590" y="3060"/>
              <a:ext cx="33" cy="0"/>
            </a:xfrm>
            <a:custGeom>
              <a:avLst/>
              <a:gdLst>
                <a:gd name="T0" fmla="*/ 0 w 127"/>
                <a:gd name="T1" fmla="*/ 0 h 1"/>
                <a:gd name="T2" fmla="*/ 33 w 127"/>
                <a:gd name="T3" fmla="*/ 0 h 1"/>
                <a:gd name="T4" fmla="*/ 33 w 127"/>
                <a:gd name="T5" fmla="*/ 1 h 1"/>
                <a:gd name="T6" fmla="*/ 0 w 12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">
                  <a:moveTo>
                    <a:pt x="0" y="0"/>
                  </a:moveTo>
                  <a:lnTo>
                    <a:pt x="127" y="0"/>
                  </a:lnTo>
                  <a:lnTo>
                    <a:pt x="127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52" name="Freeform 7038"/>
            <p:cNvSpPr>
              <a:spLocks/>
            </p:cNvSpPr>
            <p:nvPr/>
          </p:nvSpPr>
          <p:spPr bwMode="auto">
            <a:xfrm>
              <a:off x="3590" y="3060"/>
              <a:ext cx="33" cy="1"/>
            </a:xfrm>
            <a:custGeom>
              <a:avLst/>
              <a:gdLst>
                <a:gd name="T0" fmla="*/ 0 w 124"/>
                <a:gd name="T1" fmla="*/ 0 h 4"/>
                <a:gd name="T2" fmla="*/ 1 w 124"/>
                <a:gd name="T3" fmla="*/ 1 h 4"/>
                <a:gd name="T4" fmla="*/ 33 w 124"/>
                <a:gd name="T5" fmla="*/ 1 h 4"/>
                <a:gd name="T6" fmla="*/ 0 w 12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4" h="4">
                  <a:moveTo>
                    <a:pt x="0" y="0"/>
                  </a:moveTo>
                  <a:lnTo>
                    <a:pt x="3" y="4"/>
                  </a:lnTo>
                  <a:lnTo>
                    <a:pt x="12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53" name="Freeform 7039"/>
            <p:cNvSpPr>
              <a:spLocks/>
            </p:cNvSpPr>
            <p:nvPr/>
          </p:nvSpPr>
          <p:spPr bwMode="auto">
            <a:xfrm>
              <a:off x="3590" y="3060"/>
              <a:ext cx="33" cy="1"/>
            </a:xfrm>
            <a:custGeom>
              <a:avLst/>
              <a:gdLst>
                <a:gd name="T0" fmla="*/ 0 w 124"/>
                <a:gd name="T1" fmla="*/ 0 h 4"/>
                <a:gd name="T2" fmla="*/ 1 w 124"/>
                <a:gd name="T3" fmla="*/ 1 h 4"/>
                <a:gd name="T4" fmla="*/ 33 w 124"/>
                <a:gd name="T5" fmla="*/ 1 h 4"/>
                <a:gd name="T6" fmla="*/ 0 w 12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4" h="4">
                  <a:moveTo>
                    <a:pt x="0" y="0"/>
                  </a:moveTo>
                  <a:lnTo>
                    <a:pt x="3" y="4"/>
                  </a:lnTo>
                  <a:lnTo>
                    <a:pt x="124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54" name="Freeform 7040"/>
            <p:cNvSpPr>
              <a:spLocks/>
            </p:cNvSpPr>
            <p:nvPr/>
          </p:nvSpPr>
          <p:spPr bwMode="auto">
            <a:xfrm>
              <a:off x="3590" y="3060"/>
              <a:ext cx="33" cy="1"/>
            </a:xfrm>
            <a:custGeom>
              <a:avLst/>
              <a:gdLst>
                <a:gd name="T0" fmla="*/ 0 w 126"/>
                <a:gd name="T1" fmla="*/ 0 h 4"/>
                <a:gd name="T2" fmla="*/ 33 w 126"/>
                <a:gd name="T3" fmla="*/ 0 h 4"/>
                <a:gd name="T4" fmla="*/ 32 w 126"/>
                <a:gd name="T5" fmla="*/ 1 h 4"/>
                <a:gd name="T6" fmla="*/ 0 w 12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4">
                  <a:moveTo>
                    <a:pt x="0" y="0"/>
                  </a:moveTo>
                  <a:lnTo>
                    <a:pt x="126" y="0"/>
                  </a:lnTo>
                  <a:lnTo>
                    <a:pt x="12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55" name="Freeform 7041"/>
            <p:cNvSpPr>
              <a:spLocks/>
            </p:cNvSpPr>
            <p:nvPr/>
          </p:nvSpPr>
          <p:spPr bwMode="auto">
            <a:xfrm>
              <a:off x="3590" y="3060"/>
              <a:ext cx="33" cy="1"/>
            </a:xfrm>
            <a:custGeom>
              <a:avLst/>
              <a:gdLst>
                <a:gd name="T0" fmla="*/ 0 w 126"/>
                <a:gd name="T1" fmla="*/ 0 h 4"/>
                <a:gd name="T2" fmla="*/ 33 w 126"/>
                <a:gd name="T3" fmla="*/ 0 h 4"/>
                <a:gd name="T4" fmla="*/ 32 w 126"/>
                <a:gd name="T5" fmla="*/ 1 h 4"/>
                <a:gd name="T6" fmla="*/ 0 w 12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4">
                  <a:moveTo>
                    <a:pt x="0" y="0"/>
                  </a:moveTo>
                  <a:lnTo>
                    <a:pt x="126" y="0"/>
                  </a:lnTo>
                  <a:lnTo>
                    <a:pt x="124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56" name="Freeform 7042"/>
            <p:cNvSpPr>
              <a:spLocks/>
            </p:cNvSpPr>
            <p:nvPr/>
          </p:nvSpPr>
          <p:spPr bwMode="auto">
            <a:xfrm>
              <a:off x="3592" y="3061"/>
              <a:ext cx="31" cy="0"/>
            </a:xfrm>
            <a:custGeom>
              <a:avLst/>
              <a:gdLst>
                <a:gd name="T0" fmla="*/ 0 w 121"/>
                <a:gd name="T1" fmla="*/ 0 h 2"/>
                <a:gd name="T2" fmla="*/ 0 w 121"/>
                <a:gd name="T3" fmla="*/ 1 h 2"/>
                <a:gd name="T4" fmla="*/ 31 w 121"/>
                <a:gd name="T5" fmla="*/ 1 h 2"/>
                <a:gd name="T6" fmla="*/ 0 w 12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2">
                  <a:moveTo>
                    <a:pt x="0" y="0"/>
                  </a:moveTo>
                  <a:lnTo>
                    <a:pt x="1" y="2"/>
                  </a:lnTo>
                  <a:lnTo>
                    <a:pt x="12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57" name="Freeform 7043"/>
            <p:cNvSpPr>
              <a:spLocks/>
            </p:cNvSpPr>
            <p:nvPr/>
          </p:nvSpPr>
          <p:spPr bwMode="auto">
            <a:xfrm>
              <a:off x="3592" y="3061"/>
              <a:ext cx="31" cy="0"/>
            </a:xfrm>
            <a:custGeom>
              <a:avLst/>
              <a:gdLst>
                <a:gd name="T0" fmla="*/ 0 w 121"/>
                <a:gd name="T1" fmla="*/ 0 h 2"/>
                <a:gd name="T2" fmla="*/ 0 w 121"/>
                <a:gd name="T3" fmla="*/ 1 h 2"/>
                <a:gd name="T4" fmla="*/ 31 w 121"/>
                <a:gd name="T5" fmla="*/ 1 h 2"/>
                <a:gd name="T6" fmla="*/ 0 w 12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2">
                  <a:moveTo>
                    <a:pt x="0" y="0"/>
                  </a:moveTo>
                  <a:lnTo>
                    <a:pt x="1" y="2"/>
                  </a:lnTo>
                  <a:lnTo>
                    <a:pt x="121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58" name="Freeform 7044"/>
            <p:cNvSpPr>
              <a:spLocks/>
            </p:cNvSpPr>
            <p:nvPr/>
          </p:nvSpPr>
          <p:spPr bwMode="auto">
            <a:xfrm>
              <a:off x="3592" y="3061"/>
              <a:ext cx="31" cy="0"/>
            </a:xfrm>
            <a:custGeom>
              <a:avLst/>
              <a:gdLst>
                <a:gd name="T0" fmla="*/ 0 w 121"/>
                <a:gd name="T1" fmla="*/ 0 h 2"/>
                <a:gd name="T2" fmla="*/ 31 w 121"/>
                <a:gd name="T3" fmla="*/ 0 h 2"/>
                <a:gd name="T4" fmla="*/ 31 w 121"/>
                <a:gd name="T5" fmla="*/ 1 h 2"/>
                <a:gd name="T6" fmla="*/ 0 w 12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2">
                  <a:moveTo>
                    <a:pt x="0" y="0"/>
                  </a:moveTo>
                  <a:lnTo>
                    <a:pt x="121" y="0"/>
                  </a:lnTo>
                  <a:lnTo>
                    <a:pt x="12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59" name="Freeform 7045"/>
            <p:cNvSpPr>
              <a:spLocks/>
            </p:cNvSpPr>
            <p:nvPr/>
          </p:nvSpPr>
          <p:spPr bwMode="auto">
            <a:xfrm>
              <a:off x="3592" y="3061"/>
              <a:ext cx="31" cy="0"/>
            </a:xfrm>
            <a:custGeom>
              <a:avLst/>
              <a:gdLst>
                <a:gd name="T0" fmla="*/ 0 w 121"/>
                <a:gd name="T1" fmla="*/ 0 h 2"/>
                <a:gd name="T2" fmla="*/ 31 w 121"/>
                <a:gd name="T3" fmla="*/ 0 h 2"/>
                <a:gd name="T4" fmla="*/ 31 w 121"/>
                <a:gd name="T5" fmla="*/ 1 h 2"/>
                <a:gd name="T6" fmla="*/ 0 w 12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2">
                  <a:moveTo>
                    <a:pt x="0" y="0"/>
                  </a:moveTo>
                  <a:lnTo>
                    <a:pt x="121" y="0"/>
                  </a:lnTo>
                  <a:lnTo>
                    <a:pt x="121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60" name="Freeform 7046"/>
            <p:cNvSpPr>
              <a:spLocks/>
            </p:cNvSpPr>
            <p:nvPr/>
          </p:nvSpPr>
          <p:spPr bwMode="auto">
            <a:xfrm>
              <a:off x="3592" y="3061"/>
              <a:ext cx="31" cy="2"/>
            </a:xfrm>
            <a:custGeom>
              <a:avLst/>
              <a:gdLst>
                <a:gd name="T0" fmla="*/ 0 w 117"/>
                <a:gd name="T1" fmla="*/ 0 h 8"/>
                <a:gd name="T2" fmla="*/ 2 w 117"/>
                <a:gd name="T3" fmla="*/ 2 h 8"/>
                <a:gd name="T4" fmla="*/ 31 w 117"/>
                <a:gd name="T5" fmla="*/ 2 h 8"/>
                <a:gd name="T6" fmla="*/ 0 w 11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8">
                  <a:moveTo>
                    <a:pt x="0" y="0"/>
                  </a:moveTo>
                  <a:lnTo>
                    <a:pt x="7" y="8"/>
                  </a:lnTo>
                  <a:lnTo>
                    <a:pt x="117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61" name="Freeform 7047"/>
            <p:cNvSpPr>
              <a:spLocks/>
            </p:cNvSpPr>
            <p:nvPr/>
          </p:nvSpPr>
          <p:spPr bwMode="auto">
            <a:xfrm>
              <a:off x="3592" y="3061"/>
              <a:ext cx="31" cy="2"/>
            </a:xfrm>
            <a:custGeom>
              <a:avLst/>
              <a:gdLst>
                <a:gd name="T0" fmla="*/ 0 w 117"/>
                <a:gd name="T1" fmla="*/ 0 h 8"/>
                <a:gd name="T2" fmla="*/ 2 w 117"/>
                <a:gd name="T3" fmla="*/ 2 h 8"/>
                <a:gd name="T4" fmla="*/ 31 w 117"/>
                <a:gd name="T5" fmla="*/ 2 h 8"/>
                <a:gd name="T6" fmla="*/ 0 w 11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8">
                  <a:moveTo>
                    <a:pt x="0" y="0"/>
                  </a:moveTo>
                  <a:lnTo>
                    <a:pt x="7" y="8"/>
                  </a:lnTo>
                  <a:lnTo>
                    <a:pt x="117" y="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62" name="Freeform 7048"/>
            <p:cNvSpPr>
              <a:spLocks/>
            </p:cNvSpPr>
            <p:nvPr/>
          </p:nvSpPr>
          <p:spPr bwMode="auto">
            <a:xfrm>
              <a:off x="3592" y="3061"/>
              <a:ext cx="31" cy="2"/>
            </a:xfrm>
            <a:custGeom>
              <a:avLst/>
              <a:gdLst>
                <a:gd name="T0" fmla="*/ 0 w 120"/>
                <a:gd name="T1" fmla="*/ 0 h 8"/>
                <a:gd name="T2" fmla="*/ 31 w 120"/>
                <a:gd name="T3" fmla="*/ 0 h 8"/>
                <a:gd name="T4" fmla="*/ 30 w 120"/>
                <a:gd name="T5" fmla="*/ 2 h 8"/>
                <a:gd name="T6" fmla="*/ 0 w 12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8">
                  <a:moveTo>
                    <a:pt x="0" y="0"/>
                  </a:moveTo>
                  <a:lnTo>
                    <a:pt x="120" y="0"/>
                  </a:lnTo>
                  <a:lnTo>
                    <a:pt x="117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63" name="Freeform 7049"/>
            <p:cNvSpPr>
              <a:spLocks/>
            </p:cNvSpPr>
            <p:nvPr/>
          </p:nvSpPr>
          <p:spPr bwMode="auto">
            <a:xfrm>
              <a:off x="3592" y="3061"/>
              <a:ext cx="31" cy="2"/>
            </a:xfrm>
            <a:custGeom>
              <a:avLst/>
              <a:gdLst>
                <a:gd name="T0" fmla="*/ 0 w 120"/>
                <a:gd name="T1" fmla="*/ 0 h 8"/>
                <a:gd name="T2" fmla="*/ 31 w 120"/>
                <a:gd name="T3" fmla="*/ 0 h 8"/>
                <a:gd name="T4" fmla="*/ 30 w 120"/>
                <a:gd name="T5" fmla="*/ 2 h 8"/>
                <a:gd name="T6" fmla="*/ 0 w 12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8">
                  <a:moveTo>
                    <a:pt x="0" y="0"/>
                  </a:moveTo>
                  <a:lnTo>
                    <a:pt x="120" y="0"/>
                  </a:lnTo>
                  <a:lnTo>
                    <a:pt x="117" y="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64" name="Freeform 7050"/>
            <p:cNvSpPr>
              <a:spLocks/>
            </p:cNvSpPr>
            <p:nvPr/>
          </p:nvSpPr>
          <p:spPr bwMode="auto">
            <a:xfrm>
              <a:off x="3593" y="3063"/>
              <a:ext cx="28" cy="2"/>
            </a:xfrm>
            <a:custGeom>
              <a:avLst/>
              <a:gdLst>
                <a:gd name="T0" fmla="*/ 0 w 108"/>
                <a:gd name="T1" fmla="*/ 0 h 4"/>
                <a:gd name="T2" fmla="*/ 1 w 108"/>
                <a:gd name="T3" fmla="*/ 2 h 4"/>
                <a:gd name="T4" fmla="*/ 28 w 108"/>
                <a:gd name="T5" fmla="*/ 2 h 4"/>
                <a:gd name="T6" fmla="*/ 0 w 10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4">
                  <a:moveTo>
                    <a:pt x="0" y="0"/>
                  </a:moveTo>
                  <a:lnTo>
                    <a:pt x="3" y="4"/>
                  </a:lnTo>
                  <a:lnTo>
                    <a:pt x="108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65" name="Freeform 7051"/>
            <p:cNvSpPr>
              <a:spLocks/>
            </p:cNvSpPr>
            <p:nvPr/>
          </p:nvSpPr>
          <p:spPr bwMode="auto">
            <a:xfrm>
              <a:off x="3593" y="3063"/>
              <a:ext cx="28" cy="2"/>
            </a:xfrm>
            <a:custGeom>
              <a:avLst/>
              <a:gdLst>
                <a:gd name="T0" fmla="*/ 0 w 108"/>
                <a:gd name="T1" fmla="*/ 0 h 4"/>
                <a:gd name="T2" fmla="*/ 1 w 108"/>
                <a:gd name="T3" fmla="*/ 2 h 4"/>
                <a:gd name="T4" fmla="*/ 28 w 108"/>
                <a:gd name="T5" fmla="*/ 2 h 4"/>
                <a:gd name="T6" fmla="*/ 0 w 10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4">
                  <a:moveTo>
                    <a:pt x="0" y="0"/>
                  </a:moveTo>
                  <a:lnTo>
                    <a:pt x="3" y="4"/>
                  </a:lnTo>
                  <a:lnTo>
                    <a:pt x="108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66" name="Freeform 7052"/>
            <p:cNvSpPr>
              <a:spLocks/>
            </p:cNvSpPr>
            <p:nvPr/>
          </p:nvSpPr>
          <p:spPr bwMode="auto">
            <a:xfrm>
              <a:off x="3593" y="3063"/>
              <a:ext cx="30" cy="2"/>
            </a:xfrm>
            <a:custGeom>
              <a:avLst/>
              <a:gdLst>
                <a:gd name="T0" fmla="*/ 0 w 110"/>
                <a:gd name="T1" fmla="*/ 0 h 4"/>
                <a:gd name="T2" fmla="*/ 30 w 110"/>
                <a:gd name="T3" fmla="*/ 0 h 4"/>
                <a:gd name="T4" fmla="*/ 29 w 110"/>
                <a:gd name="T5" fmla="*/ 2 h 4"/>
                <a:gd name="T6" fmla="*/ 0 w 1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4">
                  <a:moveTo>
                    <a:pt x="0" y="0"/>
                  </a:moveTo>
                  <a:lnTo>
                    <a:pt x="110" y="0"/>
                  </a:lnTo>
                  <a:lnTo>
                    <a:pt x="108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67" name="Freeform 7053"/>
            <p:cNvSpPr>
              <a:spLocks/>
            </p:cNvSpPr>
            <p:nvPr/>
          </p:nvSpPr>
          <p:spPr bwMode="auto">
            <a:xfrm>
              <a:off x="3593" y="3063"/>
              <a:ext cx="30" cy="2"/>
            </a:xfrm>
            <a:custGeom>
              <a:avLst/>
              <a:gdLst>
                <a:gd name="T0" fmla="*/ 0 w 110"/>
                <a:gd name="T1" fmla="*/ 0 h 4"/>
                <a:gd name="T2" fmla="*/ 30 w 110"/>
                <a:gd name="T3" fmla="*/ 0 h 4"/>
                <a:gd name="T4" fmla="*/ 29 w 110"/>
                <a:gd name="T5" fmla="*/ 2 h 4"/>
                <a:gd name="T6" fmla="*/ 0 w 1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4">
                  <a:moveTo>
                    <a:pt x="0" y="0"/>
                  </a:moveTo>
                  <a:lnTo>
                    <a:pt x="110" y="0"/>
                  </a:lnTo>
                  <a:lnTo>
                    <a:pt x="108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68" name="Freeform 7054"/>
            <p:cNvSpPr>
              <a:spLocks/>
            </p:cNvSpPr>
            <p:nvPr/>
          </p:nvSpPr>
          <p:spPr bwMode="auto">
            <a:xfrm>
              <a:off x="3593" y="3065"/>
              <a:ext cx="28" cy="0"/>
            </a:xfrm>
            <a:custGeom>
              <a:avLst/>
              <a:gdLst>
                <a:gd name="T0" fmla="*/ 0 w 104"/>
                <a:gd name="T1" fmla="*/ 0 h 3"/>
                <a:gd name="T2" fmla="*/ 1 w 104"/>
                <a:gd name="T3" fmla="*/ 1 h 3"/>
                <a:gd name="T4" fmla="*/ 28 w 104"/>
                <a:gd name="T5" fmla="*/ 1 h 3"/>
                <a:gd name="T6" fmla="*/ 0 w 10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3">
                  <a:moveTo>
                    <a:pt x="0" y="0"/>
                  </a:moveTo>
                  <a:lnTo>
                    <a:pt x="3" y="3"/>
                  </a:lnTo>
                  <a:lnTo>
                    <a:pt x="10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69" name="Freeform 7055"/>
            <p:cNvSpPr>
              <a:spLocks/>
            </p:cNvSpPr>
            <p:nvPr/>
          </p:nvSpPr>
          <p:spPr bwMode="auto">
            <a:xfrm>
              <a:off x="3593" y="3065"/>
              <a:ext cx="28" cy="0"/>
            </a:xfrm>
            <a:custGeom>
              <a:avLst/>
              <a:gdLst>
                <a:gd name="T0" fmla="*/ 0 w 104"/>
                <a:gd name="T1" fmla="*/ 0 h 3"/>
                <a:gd name="T2" fmla="*/ 1 w 104"/>
                <a:gd name="T3" fmla="*/ 1 h 3"/>
                <a:gd name="T4" fmla="*/ 28 w 104"/>
                <a:gd name="T5" fmla="*/ 1 h 3"/>
                <a:gd name="T6" fmla="*/ 0 w 10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3">
                  <a:moveTo>
                    <a:pt x="0" y="0"/>
                  </a:moveTo>
                  <a:lnTo>
                    <a:pt x="3" y="3"/>
                  </a:lnTo>
                  <a:lnTo>
                    <a:pt x="10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70" name="Freeform 7056"/>
            <p:cNvSpPr>
              <a:spLocks/>
            </p:cNvSpPr>
            <p:nvPr/>
          </p:nvSpPr>
          <p:spPr bwMode="auto">
            <a:xfrm>
              <a:off x="3593" y="3065"/>
              <a:ext cx="28" cy="0"/>
            </a:xfrm>
            <a:custGeom>
              <a:avLst/>
              <a:gdLst>
                <a:gd name="T0" fmla="*/ 0 w 105"/>
                <a:gd name="T1" fmla="*/ 0 h 3"/>
                <a:gd name="T2" fmla="*/ 28 w 105"/>
                <a:gd name="T3" fmla="*/ 0 h 3"/>
                <a:gd name="T4" fmla="*/ 28 w 105"/>
                <a:gd name="T5" fmla="*/ 1 h 3"/>
                <a:gd name="T6" fmla="*/ 0 w 10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3">
                  <a:moveTo>
                    <a:pt x="0" y="0"/>
                  </a:moveTo>
                  <a:lnTo>
                    <a:pt x="105" y="0"/>
                  </a:lnTo>
                  <a:lnTo>
                    <a:pt x="10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71" name="Freeform 7057"/>
            <p:cNvSpPr>
              <a:spLocks/>
            </p:cNvSpPr>
            <p:nvPr/>
          </p:nvSpPr>
          <p:spPr bwMode="auto">
            <a:xfrm>
              <a:off x="3593" y="3065"/>
              <a:ext cx="28" cy="0"/>
            </a:xfrm>
            <a:custGeom>
              <a:avLst/>
              <a:gdLst>
                <a:gd name="T0" fmla="*/ 0 w 105"/>
                <a:gd name="T1" fmla="*/ 0 h 3"/>
                <a:gd name="T2" fmla="*/ 28 w 105"/>
                <a:gd name="T3" fmla="*/ 0 h 3"/>
                <a:gd name="T4" fmla="*/ 28 w 105"/>
                <a:gd name="T5" fmla="*/ 1 h 3"/>
                <a:gd name="T6" fmla="*/ 0 w 10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3">
                  <a:moveTo>
                    <a:pt x="0" y="0"/>
                  </a:moveTo>
                  <a:lnTo>
                    <a:pt x="105" y="0"/>
                  </a:lnTo>
                  <a:lnTo>
                    <a:pt x="10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72" name="Freeform 7058"/>
            <p:cNvSpPr>
              <a:spLocks/>
            </p:cNvSpPr>
            <p:nvPr/>
          </p:nvSpPr>
          <p:spPr bwMode="auto">
            <a:xfrm>
              <a:off x="3595" y="3065"/>
              <a:ext cx="26" cy="0"/>
            </a:xfrm>
            <a:custGeom>
              <a:avLst/>
              <a:gdLst>
                <a:gd name="T0" fmla="*/ 0 w 101"/>
                <a:gd name="T1" fmla="*/ 0 h 1"/>
                <a:gd name="T2" fmla="*/ 0 w 101"/>
                <a:gd name="T3" fmla="*/ 1 h 1"/>
                <a:gd name="T4" fmla="*/ 26 w 101"/>
                <a:gd name="T5" fmla="*/ 1 h 1"/>
                <a:gd name="T6" fmla="*/ 0 w 10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">
                  <a:moveTo>
                    <a:pt x="0" y="0"/>
                  </a:moveTo>
                  <a:lnTo>
                    <a:pt x="1" y="1"/>
                  </a:lnTo>
                  <a:lnTo>
                    <a:pt x="10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73" name="Freeform 7059"/>
            <p:cNvSpPr>
              <a:spLocks/>
            </p:cNvSpPr>
            <p:nvPr/>
          </p:nvSpPr>
          <p:spPr bwMode="auto">
            <a:xfrm>
              <a:off x="3595" y="3065"/>
              <a:ext cx="26" cy="0"/>
            </a:xfrm>
            <a:custGeom>
              <a:avLst/>
              <a:gdLst>
                <a:gd name="T0" fmla="*/ 0 w 101"/>
                <a:gd name="T1" fmla="*/ 0 h 1"/>
                <a:gd name="T2" fmla="*/ 0 w 101"/>
                <a:gd name="T3" fmla="*/ 1 h 1"/>
                <a:gd name="T4" fmla="*/ 26 w 101"/>
                <a:gd name="T5" fmla="*/ 1 h 1"/>
                <a:gd name="T6" fmla="*/ 0 w 10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">
                  <a:moveTo>
                    <a:pt x="0" y="0"/>
                  </a:moveTo>
                  <a:lnTo>
                    <a:pt x="1" y="1"/>
                  </a:lnTo>
                  <a:lnTo>
                    <a:pt x="10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74" name="Freeform 7060"/>
            <p:cNvSpPr>
              <a:spLocks/>
            </p:cNvSpPr>
            <p:nvPr/>
          </p:nvSpPr>
          <p:spPr bwMode="auto">
            <a:xfrm>
              <a:off x="3595" y="3065"/>
              <a:ext cx="26" cy="0"/>
            </a:xfrm>
            <a:custGeom>
              <a:avLst/>
              <a:gdLst>
                <a:gd name="T0" fmla="*/ 0 w 101"/>
                <a:gd name="T1" fmla="*/ 0 h 1"/>
                <a:gd name="T2" fmla="*/ 26 w 101"/>
                <a:gd name="T3" fmla="*/ 0 h 1"/>
                <a:gd name="T4" fmla="*/ 26 w 101"/>
                <a:gd name="T5" fmla="*/ 1 h 1"/>
                <a:gd name="T6" fmla="*/ 0 w 10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">
                  <a:moveTo>
                    <a:pt x="0" y="0"/>
                  </a:moveTo>
                  <a:lnTo>
                    <a:pt x="101" y="0"/>
                  </a:lnTo>
                  <a:lnTo>
                    <a:pt x="10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75" name="Freeform 7061"/>
            <p:cNvSpPr>
              <a:spLocks/>
            </p:cNvSpPr>
            <p:nvPr/>
          </p:nvSpPr>
          <p:spPr bwMode="auto">
            <a:xfrm>
              <a:off x="3595" y="3065"/>
              <a:ext cx="26" cy="0"/>
            </a:xfrm>
            <a:custGeom>
              <a:avLst/>
              <a:gdLst>
                <a:gd name="T0" fmla="*/ 0 w 101"/>
                <a:gd name="T1" fmla="*/ 0 h 1"/>
                <a:gd name="T2" fmla="*/ 26 w 101"/>
                <a:gd name="T3" fmla="*/ 0 h 1"/>
                <a:gd name="T4" fmla="*/ 26 w 101"/>
                <a:gd name="T5" fmla="*/ 1 h 1"/>
                <a:gd name="T6" fmla="*/ 0 w 10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">
                  <a:moveTo>
                    <a:pt x="0" y="0"/>
                  </a:moveTo>
                  <a:lnTo>
                    <a:pt x="101" y="0"/>
                  </a:lnTo>
                  <a:lnTo>
                    <a:pt x="10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76" name="Freeform 7062"/>
            <p:cNvSpPr>
              <a:spLocks/>
            </p:cNvSpPr>
            <p:nvPr/>
          </p:nvSpPr>
          <p:spPr bwMode="auto">
            <a:xfrm>
              <a:off x="3595" y="3065"/>
              <a:ext cx="26" cy="2"/>
            </a:xfrm>
            <a:custGeom>
              <a:avLst/>
              <a:gdLst>
                <a:gd name="T0" fmla="*/ 0 w 98"/>
                <a:gd name="T1" fmla="*/ 0 h 6"/>
                <a:gd name="T2" fmla="*/ 1 w 98"/>
                <a:gd name="T3" fmla="*/ 2 h 6"/>
                <a:gd name="T4" fmla="*/ 26 w 98"/>
                <a:gd name="T5" fmla="*/ 2 h 6"/>
                <a:gd name="T6" fmla="*/ 0 w 9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6">
                  <a:moveTo>
                    <a:pt x="0" y="0"/>
                  </a:moveTo>
                  <a:lnTo>
                    <a:pt x="4" y="6"/>
                  </a:lnTo>
                  <a:lnTo>
                    <a:pt x="98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77" name="Freeform 7063"/>
            <p:cNvSpPr>
              <a:spLocks/>
            </p:cNvSpPr>
            <p:nvPr/>
          </p:nvSpPr>
          <p:spPr bwMode="auto">
            <a:xfrm>
              <a:off x="3595" y="3065"/>
              <a:ext cx="26" cy="2"/>
            </a:xfrm>
            <a:custGeom>
              <a:avLst/>
              <a:gdLst>
                <a:gd name="T0" fmla="*/ 0 w 98"/>
                <a:gd name="T1" fmla="*/ 0 h 6"/>
                <a:gd name="T2" fmla="*/ 1 w 98"/>
                <a:gd name="T3" fmla="*/ 2 h 6"/>
                <a:gd name="T4" fmla="*/ 26 w 98"/>
                <a:gd name="T5" fmla="*/ 2 h 6"/>
                <a:gd name="T6" fmla="*/ 0 w 9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6">
                  <a:moveTo>
                    <a:pt x="0" y="0"/>
                  </a:moveTo>
                  <a:lnTo>
                    <a:pt x="4" y="6"/>
                  </a:lnTo>
                  <a:lnTo>
                    <a:pt x="98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78" name="Freeform 7064"/>
            <p:cNvSpPr>
              <a:spLocks/>
            </p:cNvSpPr>
            <p:nvPr/>
          </p:nvSpPr>
          <p:spPr bwMode="auto">
            <a:xfrm>
              <a:off x="3595" y="3065"/>
              <a:ext cx="26" cy="2"/>
            </a:xfrm>
            <a:custGeom>
              <a:avLst/>
              <a:gdLst>
                <a:gd name="T0" fmla="*/ 0 w 100"/>
                <a:gd name="T1" fmla="*/ 0 h 6"/>
                <a:gd name="T2" fmla="*/ 26 w 100"/>
                <a:gd name="T3" fmla="*/ 0 h 6"/>
                <a:gd name="T4" fmla="*/ 25 w 100"/>
                <a:gd name="T5" fmla="*/ 2 h 6"/>
                <a:gd name="T6" fmla="*/ 0 w 10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6">
                  <a:moveTo>
                    <a:pt x="0" y="0"/>
                  </a:moveTo>
                  <a:lnTo>
                    <a:pt x="100" y="0"/>
                  </a:lnTo>
                  <a:lnTo>
                    <a:pt x="98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79" name="Freeform 7065"/>
            <p:cNvSpPr>
              <a:spLocks/>
            </p:cNvSpPr>
            <p:nvPr/>
          </p:nvSpPr>
          <p:spPr bwMode="auto">
            <a:xfrm>
              <a:off x="3595" y="3065"/>
              <a:ext cx="26" cy="2"/>
            </a:xfrm>
            <a:custGeom>
              <a:avLst/>
              <a:gdLst>
                <a:gd name="T0" fmla="*/ 0 w 100"/>
                <a:gd name="T1" fmla="*/ 0 h 6"/>
                <a:gd name="T2" fmla="*/ 26 w 100"/>
                <a:gd name="T3" fmla="*/ 0 h 6"/>
                <a:gd name="T4" fmla="*/ 25 w 100"/>
                <a:gd name="T5" fmla="*/ 2 h 6"/>
                <a:gd name="T6" fmla="*/ 0 w 10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6">
                  <a:moveTo>
                    <a:pt x="0" y="0"/>
                  </a:moveTo>
                  <a:lnTo>
                    <a:pt x="100" y="0"/>
                  </a:lnTo>
                  <a:lnTo>
                    <a:pt x="98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80" name="Freeform 7066"/>
            <p:cNvSpPr>
              <a:spLocks/>
            </p:cNvSpPr>
            <p:nvPr/>
          </p:nvSpPr>
          <p:spPr bwMode="auto">
            <a:xfrm>
              <a:off x="3595" y="3067"/>
              <a:ext cx="26" cy="2"/>
            </a:xfrm>
            <a:custGeom>
              <a:avLst/>
              <a:gdLst>
                <a:gd name="T0" fmla="*/ 0 w 92"/>
                <a:gd name="T1" fmla="*/ 0 h 5"/>
                <a:gd name="T2" fmla="*/ 1 w 92"/>
                <a:gd name="T3" fmla="*/ 2 h 5"/>
                <a:gd name="T4" fmla="*/ 26 w 92"/>
                <a:gd name="T5" fmla="*/ 2 h 5"/>
                <a:gd name="T6" fmla="*/ 0 w 9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5">
                  <a:moveTo>
                    <a:pt x="0" y="0"/>
                  </a:moveTo>
                  <a:lnTo>
                    <a:pt x="4" y="5"/>
                  </a:lnTo>
                  <a:lnTo>
                    <a:pt x="92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81" name="Freeform 7067"/>
            <p:cNvSpPr>
              <a:spLocks/>
            </p:cNvSpPr>
            <p:nvPr/>
          </p:nvSpPr>
          <p:spPr bwMode="auto">
            <a:xfrm>
              <a:off x="3595" y="3067"/>
              <a:ext cx="26" cy="2"/>
            </a:xfrm>
            <a:custGeom>
              <a:avLst/>
              <a:gdLst>
                <a:gd name="T0" fmla="*/ 0 w 92"/>
                <a:gd name="T1" fmla="*/ 0 h 5"/>
                <a:gd name="T2" fmla="*/ 1 w 92"/>
                <a:gd name="T3" fmla="*/ 2 h 5"/>
                <a:gd name="T4" fmla="*/ 26 w 92"/>
                <a:gd name="T5" fmla="*/ 2 h 5"/>
                <a:gd name="T6" fmla="*/ 0 w 9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5">
                  <a:moveTo>
                    <a:pt x="0" y="0"/>
                  </a:moveTo>
                  <a:lnTo>
                    <a:pt x="4" y="5"/>
                  </a:lnTo>
                  <a:lnTo>
                    <a:pt x="92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82" name="Freeform 7068"/>
            <p:cNvSpPr>
              <a:spLocks/>
            </p:cNvSpPr>
            <p:nvPr/>
          </p:nvSpPr>
          <p:spPr bwMode="auto">
            <a:xfrm>
              <a:off x="3595" y="3067"/>
              <a:ext cx="26" cy="2"/>
            </a:xfrm>
            <a:custGeom>
              <a:avLst/>
              <a:gdLst>
                <a:gd name="T0" fmla="*/ 0 w 94"/>
                <a:gd name="T1" fmla="*/ 0 h 5"/>
                <a:gd name="T2" fmla="*/ 26 w 94"/>
                <a:gd name="T3" fmla="*/ 0 h 5"/>
                <a:gd name="T4" fmla="*/ 25 w 94"/>
                <a:gd name="T5" fmla="*/ 2 h 5"/>
                <a:gd name="T6" fmla="*/ 0 w 9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5">
                  <a:moveTo>
                    <a:pt x="0" y="0"/>
                  </a:moveTo>
                  <a:lnTo>
                    <a:pt x="94" y="0"/>
                  </a:lnTo>
                  <a:lnTo>
                    <a:pt x="92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83" name="Freeform 7069"/>
            <p:cNvSpPr>
              <a:spLocks/>
            </p:cNvSpPr>
            <p:nvPr/>
          </p:nvSpPr>
          <p:spPr bwMode="auto">
            <a:xfrm>
              <a:off x="3595" y="3067"/>
              <a:ext cx="26" cy="2"/>
            </a:xfrm>
            <a:custGeom>
              <a:avLst/>
              <a:gdLst>
                <a:gd name="T0" fmla="*/ 0 w 94"/>
                <a:gd name="T1" fmla="*/ 0 h 5"/>
                <a:gd name="T2" fmla="*/ 26 w 94"/>
                <a:gd name="T3" fmla="*/ 0 h 5"/>
                <a:gd name="T4" fmla="*/ 25 w 94"/>
                <a:gd name="T5" fmla="*/ 2 h 5"/>
                <a:gd name="T6" fmla="*/ 0 w 9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5">
                  <a:moveTo>
                    <a:pt x="0" y="0"/>
                  </a:moveTo>
                  <a:lnTo>
                    <a:pt x="94" y="0"/>
                  </a:lnTo>
                  <a:lnTo>
                    <a:pt x="92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84" name="Freeform 7070"/>
            <p:cNvSpPr>
              <a:spLocks/>
            </p:cNvSpPr>
            <p:nvPr/>
          </p:nvSpPr>
          <p:spPr bwMode="auto">
            <a:xfrm>
              <a:off x="3597" y="3069"/>
              <a:ext cx="23" cy="0"/>
            </a:xfrm>
            <a:custGeom>
              <a:avLst/>
              <a:gdLst>
                <a:gd name="T0" fmla="*/ 0 w 87"/>
                <a:gd name="T1" fmla="*/ 0 h 3"/>
                <a:gd name="T2" fmla="*/ 1 w 87"/>
                <a:gd name="T3" fmla="*/ 1 h 3"/>
                <a:gd name="T4" fmla="*/ 23 w 87"/>
                <a:gd name="T5" fmla="*/ 1 h 3"/>
                <a:gd name="T6" fmla="*/ 0 w 8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3">
                  <a:moveTo>
                    <a:pt x="0" y="0"/>
                  </a:moveTo>
                  <a:lnTo>
                    <a:pt x="2" y="3"/>
                  </a:lnTo>
                  <a:lnTo>
                    <a:pt x="8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85" name="Freeform 7071"/>
            <p:cNvSpPr>
              <a:spLocks/>
            </p:cNvSpPr>
            <p:nvPr/>
          </p:nvSpPr>
          <p:spPr bwMode="auto">
            <a:xfrm>
              <a:off x="3597" y="3069"/>
              <a:ext cx="23" cy="0"/>
            </a:xfrm>
            <a:custGeom>
              <a:avLst/>
              <a:gdLst>
                <a:gd name="T0" fmla="*/ 0 w 87"/>
                <a:gd name="T1" fmla="*/ 0 h 3"/>
                <a:gd name="T2" fmla="*/ 1 w 87"/>
                <a:gd name="T3" fmla="*/ 1 h 3"/>
                <a:gd name="T4" fmla="*/ 23 w 87"/>
                <a:gd name="T5" fmla="*/ 1 h 3"/>
                <a:gd name="T6" fmla="*/ 0 w 8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3">
                  <a:moveTo>
                    <a:pt x="0" y="0"/>
                  </a:moveTo>
                  <a:lnTo>
                    <a:pt x="2" y="3"/>
                  </a:lnTo>
                  <a:lnTo>
                    <a:pt x="87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86" name="Freeform 7072"/>
            <p:cNvSpPr>
              <a:spLocks/>
            </p:cNvSpPr>
            <p:nvPr/>
          </p:nvSpPr>
          <p:spPr bwMode="auto">
            <a:xfrm>
              <a:off x="3597" y="3069"/>
              <a:ext cx="24" cy="0"/>
            </a:xfrm>
            <a:custGeom>
              <a:avLst/>
              <a:gdLst>
                <a:gd name="T0" fmla="*/ 0 w 88"/>
                <a:gd name="T1" fmla="*/ 0 h 3"/>
                <a:gd name="T2" fmla="*/ 24 w 88"/>
                <a:gd name="T3" fmla="*/ 0 h 3"/>
                <a:gd name="T4" fmla="*/ 24 w 88"/>
                <a:gd name="T5" fmla="*/ 1 h 3"/>
                <a:gd name="T6" fmla="*/ 0 w 8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3">
                  <a:moveTo>
                    <a:pt x="0" y="0"/>
                  </a:moveTo>
                  <a:lnTo>
                    <a:pt x="88" y="0"/>
                  </a:lnTo>
                  <a:lnTo>
                    <a:pt x="8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87" name="Freeform 7073"/>
            <p:cNvSpPr>
              <a:spLocks/>
            </p:cNvSpPr>
            <p:nvPr/>
          </p:nvSpPr>
          <p:spPr bwMode="auto">
            <a:xfrm>
              <a:off x="3597" y="3069"/>
              <a:ext cx="24" cy="0"/>
            </a:xfrm>
            <a:custGeom>
              <a:avLst/>
              <a:gdLst>
                <a:gd name="T0" fmla="*/ 0 w 88"/>
                <a:gd name="T1" fmla="*/ 0 h 3"/>
                <a:gd name="T2" fmla="*/ 24 w 88"/>
                <a:gd name="T3" fmla="*/ 0 h 3"/>
                <a:gd name="T4" fmla="*/ 24 w 88"/>
                <a:gd name="T5" fmla="*/ 1 h 3"/>
                <a:gd name="T6" fmla="*/ 0 w 8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3">
                  <a:moveTo>
                    <a:pt x="0" y="0"/>
                  </a:moveTo>
                  <a:lnTo>
                    <a:pt x="88" y="0"/>
                  </a:lnTo>
                  <a:lnTo>
                    <a:pt x="87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88" name="Freeform 7074"/>
            <p:cNvSpPr>
              <a:spLocks/>
            </p:cNvSpPr>
            <p:nvPr/>
          </p:nvSpPr>
          <p:spPr bwMode="auto">
            <a:xfrm>
              <a:off x="3597" y="3069"/>
              <a:ext cx="23" cy="2"/>
            </a:xfrm>
            <a:custGeom>
              <a:avLst/>
              <a:gdLst>
                <a:gd name="T0" fmla="*/ 0 w 84"/>
                <a:gd name="T1" fmla="*/ 0 h 2"/>
                <a:gd name="T2" fmla="*/ 0 w 84"/>
                <a:gd name="T3" fmla="*/ 2 h 2"/>
                <a:gd name="T4" fmla="*/ 23 w 84"/>
                <a:gd name="T5" fmla="*/ 2 h 2"/>
                <a:gd name="T6" fmla="*/ 0 w 8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2">
                  <a:moveTo>
                    <a:pt x="0" y="0"/>
                  </a:moveTo>
                  <a:lnTo>
                    <a:pt x="1" y="2"/>
                  </a:lnTo>
                  <a:lnTo>
                    <a:pt x="8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89" name="Freeform 7075"/>
            <p:cNvSpPr>
              <a:spLocks/>
            </p:cNvSpPr>
            <p:nvPr/>
          </p:nvSpPr>
          <p:spPr bwMode="auto">
            <a:xfrm>
              <a:off x="3597" y="3069"/>
              <a:ext cx="23" cy="2"/>
            </a:xfrm>
            <a:custGeom>
              <a:avLst/>
              <a:gdLst>
                <a:gd name="T0" fmla="*/ 0 w 84"/>
                <a:gd name="T1" fmla="*/ 0 h 2"/>
                <a:gd name="T2" fmla="*/ 0 w 84"/>
                <a:gd name="T3" fmla="*/ 2 h 2"/>
                <a:gd name="T4" fmla="*/ 23 w 84"/>
                <a:gd name="T5" fmla="*/ 2 h 2"/>
                <a:gd name="T6" fmla="*/ 0 w 8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2">
                  <a:moveTo>
                    <a:pt x="0" y="0"/>
                  </a:moveTo>
                  <a:lnTo>
                    <a:pt x="1" y="2"/>
                  </a:lnTo>
                  <a:lnTo>
                    <a:pt x="84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90" name="Freeform 7076"/>
            <p:cNvSpPr>
              <a:spLocks/>
            </p:cNvSpPr>
            <p:nvPr/>
          </p:nvSpPr>
          <p:spPr bwMode="auto">
            <a:xfrm>
              <a:off x="3597" y="3069"/>
              <a:ext cx="23" cy="2"/>
            </a:xfrm>
            <a:custGeom>
              <a:avLst/>
              <a:gdLst>
                <a:gd name="T0" fmla="*/ 0 w 85"/>
                <a:gd name="T1" fmla="*/ 0 h 2"/>
                <a:gd name="T2" fmla="*/ 23 w 85"/>
                <a:gd name="T3" fmla="*/ 0 h 2"/>
                <a:gd name="T4" fmla="*/ 23 w 85"/>
                <a:gd name="T5" fmla="*/ 2 h 2"/>
                <a:gd name="T6" fmla="*/ 0 w 8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2">
                  <a:moveTo>
                    <a:pt x="0" y="0"/>
                  </a:moveTo>
                  <a:lnTo>
                    <a:pt x="85" y="0"/>
                  </a:lnTo>
                  <a:lnTo>
                    <a:pt x="8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91" name="Freeform 7077"/>
            <p:cNvSpPr>
              <a:spLocks/>
            </p:cNvSpPr>
            <p:nvPr/>
          </p:nvSpPr>
          <p:spPr bwMode="auto">
            <a:xfrm>
              <a:off x="3597" y="3069"/>
              <a:ext cx="23" cy="2"/>
            </a:xfrm>
            <a:custGeom>
              <a:avLst/>
              <a:gdLst>
                <a:gd name="T0" fmla="*/ 0 w 85"/>
                <a:gd name="T1" fmla="*/ 0 h 2"/>
                <a:gd name="T2" fmla="*/ 23 w 85"/>
                <a:gd name="T3" fmla="*/ 0 h 2"/>
                <a:gd name="T4" fmla="*/ 23 w 85"/>
                <a:gd name="T5" fmla="*/ 2 h 2"/>
                <a:gd name="T6" fmla="*/ 0 w 8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2">
                  <a:moveTo>
                    <a:pt x="0" y="0"/>
                  </a:moveTo>
                  <a:lnTo>
                    <a:pt x="85" y="0"/>
                  </a:lnTo>
                  <a:lnTo>
                    <a:pt x="84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92" name="Freeform 7078"/>
            <p:cNvSpPr>
              <a:spLocks/>
            </p:cNvSpPr>
            <p:nvPr/>
          </p:nvSpPr>
          <p:spPr bwMode="auto">
            <a:xfrm>
              <a:off x="3597" y="3071"/>
              <a:ext cx="23" cy="0"/>
            </a:xfrm>
            <a:custGeom>
              <a:avLst/>
              <a:gdLst>
                <a:gd name="T0" fmla="*/ 0 w 80"/>
                <a:gd name="T1" fmla="*/ 0 h 6"/>
                <a:gd name="T2" fmla="*/ 1 w 80"/>
                <a:gd name="T3" fmla="*/ 1 h 6"/>
                <a:gd name="T4" fmla="*/ 23 w 80"/>
                <a:gd name="T5" fmla="*/ 1 h 6"/>
                <a:gd name="T6" fmla="*/ 0 w 8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6">
                  <a:moveTo>
                    <a:pt x="0" y="0"/>
                  </a:moveTo>
                  <a:lnTo>
                    <a:pt x="3" y="6"/>
                  </a:lnTo>
                  <a:lnTo>
                    <a:pt x="8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93" name="Freeform 7079"/>
            <p:cNvSpPr>
              <a:spLocks/>
            </p:cNvSpPr>
            <p:nvPr/>
          </p:nvSpPr>
          <p:spPr bwMode="auto">
            <a:xfrm>
              <a:off x="3597" y="3071"/>
              <a:ext cx="23" cy="0"/>
            </a:xfrm>
            <a:custGeom>
              <a:avLst/>
              <a:gdLst>
                <a:gd name="T0" fmla="*/ 0 w 80"/>
                <a:gd name="T1" fmla="*/ 0 h 6"/>
                <a:gd name="T2" fmla="*/ 1 w 80"/>
                <a:gd name="T3" fmla="*/ 1 h 6"/>
                <a:gd name="T4" fmla="*/ 23 w 80"/>
                <a:gd name="T5" fmla="*/ 1 h 6"/>
                <a:gd name="T6" fmla="*/ 0 w 8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6">
                  <a:moveTo>
                    <a:pt x="0" y="0"/>
                  </a:moveTo>
                  <a:lnTo>
                    <a:pt x="3" y="6"/>
                  </a:lnTo>
                  <a:lnTo>
                    <a:pt x="80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94" name="Freeform 7080"/>
            <p:cNvSpPr>
              <a:spLocks/>
            </p:cNvSpPr>
            <p:nvPr/>
          </p:nvSpPr>
          <p:spPr bwMode="auto">
            <a:xfrm>
              <a:off x="3597" y="3071"/>
              <a:ext cx="23" cy="0"/>
            </a:xfrm>
            <a:custGeom>
              <a:avLst/>
              <a:gdLst>
                <a:gd name="T0" fmla="*/ 0 w 83"/>
                <a:gd name="T1" fmla="*/ 0 h 6"/>
                <a:gd name="T2" fmla="*/ 23 w 83"/>
                <a:gd name="T3" fmla="*/ 0 h 6"/>
                <a:gd name="T4" fmla="*/ 22 w 83"/>
                <a:gd name="T5" fmla="*/ 1 h 6"/>
                <a:gd name="T6" fmla="*/ 0 w 83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6">
                  <a:moveTo>
                    <a:pt x="0" y="0"/>
                  </a:moveTo>
                  <a:lnTo>
                    <a:pt x="83" y="0"/>
                  </a:lnTo>
                  <a:lnTo>
                    <a:pt x="8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95" name="Freeform 7081"/>
            <p:cNvSpPr>
              <a:spLocks/>
            </p:cNvSpPr>
            <p:nvPr/>
          </p:nvSpPr>
          <p:spPr bwMode="auto">
            <a:xfrm>
              <a:off x="3597" y="3071"/>
              <a:ext cx="23" cy="0"/>
            </a:xfrm>
            <a:custGeom>
              <a:avLst/>
              <a:gdLst>
                <a:gd name="T0" fmla="*/ 0 w 83"/>
                <a:gd name="T1" fmla="*/ 0 h 6"/>
                <a:gd name="T2" fmla="*/ 23 w 83"/>
                <a:gd name="T3" fmla="*/ 0 h 6"/>
                <a:gd name="T4" fmla="*/ 22 w 83"/>
                <a:gd name="T5" fmla="*/ 1 h 6"/>
                <a:gd name="T6" fmla="*/ 0 w 83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6">
                  <a:moveTo>
                    <a:pt x="0" y="0"/>
                  </a:moveTo>
                  <a:lnTo>
                    <a:pt x="83" y="0"/>
                  </a:lnTo>
                  <a:lnTo>
                    <a:pt x="80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96" name="Freeform 7082"/>
            <p:cNvSpPr>
              <a:spLocks/>
            </p:cNvSpPr>
            <p:nvPr/>
          </p:nvSpPr>
          <p:spPr bwMode="auto">
            <a:xfrm>
              <a:off x="3599" y="3071"/>
              <a:ext cx="21" cy="0"/>
            </a:xfrm>
            <a:custGeom>
              <a:avLst/>
              <a:gdLst>
                <a:gd name="T0" fmla="*/ 0 w 77"/>
                <a:gd name="T1" fmla="*/ 0 w 77"/>
                <a:gd name="T2" fmla="*/ 21 w 77"/>
                <a:gd name="T3" fmla="*/ 0 w 77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77">
                  <a:moveTo>
                    <a:pt x="0" y="0"/>
                  </a:moveTo>
                  <a:lnTo>
                    <a:pt x="0" y="0"/>
                  </a:lnTo>
                  <a:lnTo>
                    <a:pt x="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97" name="Freeform 7083"/>
            <p:cNvSpPr>
              <a:spLocks/>
            </p:cNvSpPr>
            <p:nvPr/>
          </p:nvSpPr>
          <p:spPr bwMode="auto">
            <a:xfrm>
              <a:off x="3599" y="3071"/>
              <a:ext cx="21" cy="0"/>
            </a:xfrm>
            <a:custGeom>
              <a:avLst/>
              <a:gdLst>
                <a:gd name="T0" fmla="*/ 0 w 77"/>
                <a:gd name="T1" fmla="*/ 0 w 77"/>
                <a:gd name="T2" fmla="*/ 21 w 77"/>
                <a:gd name="T3" fmla="*/ 0 w 77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77">
                  <a:moveTo>
                    <a:pt x="0" y="0"/>
                  </a:moveTo>
                  <a:lnTo>
                    <a:pt x="0" y="0"/>
                  </a:lnTo>
                  <a:lnTo>
                    <a:pt x="77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4998" name="Rectangle 7084"/>
            <p:cNvSpPr>
              <a:spLocks noChangeArrowheads="1"/>
            </p:cNvSpPr>
            <p:nvPr/>
          </p:nvSpPr>
          <p:spPr bwMode="auto">
            <a:xfrm>
              <a:off x="3599" y="3071"/>
              <a:ext cx="21" cy="1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4999" name="Rectangle 7085"/>
            <p:cNvSpPr>
              <a:spLocks noChangeArrowheads="1"/>
            </p:cNvSpPr>
            <p:nvPr/>
          </p:nvSpPr>
          <p:spPr bwMode="auto">
            <a:xfrm>
              <a:off x="3599" y="3071"/>
              <a:ext cx="21" cy="1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000" name="Freeform 7086"/>
            <p:cNvSpPr>
              <a:spLocks/>
            </p:cNvSpPr>
            <p:nvPr/>
          </p:nvSpPr>
          <p:spPr bwMode="auto">
            <a:xfrm>
              <a:off x="3599" y="3071"/>
              <a:ext cx="19" cy="1"/>
            </a:xfrm>
            <a:custGeom>
              <a:avLst/>
              <a:gdLst>
                <a:gd name="T0" fmla="*/ 0 w 74"/>
                <a:gd name="T1" fmla="*/ 0 h 6"/>
                <a:gd name="T2" fmla="*/ 1 w 74"/>
                <a:gd name="T3" fmla="*/ 1 h 6"/>
                <a:gd name="T4" fmla="*/ 19 w 74"/>
                <a:gd name="T5" fmla="*/ 1 h 6"/>
                <a:gd name="T6" fmla="*/ 0 w 74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6">
                  <a:moveTo>
                    <a:pt x="0" y="0"/>
                  </a:moveTo>
                  <a:lnTo>
                    <a:pt x="3" y="6"/>
                  </a:lnTo>
                  <a:lnTo>
                    <a:pt x="74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01" name="Freeform 7087"/>
            <p:cNvSpPr>
              <a:spLocks/>
            </p:cNvSpPr>
            <p:nvPr/>
          </p:nvSpPr>
          <p:spPr bwMode="auto">
            <a:xfrm>
              <a:off x="3599" y="3071"/>
              <a:ext cx="19" cy="1"/>
            </a:xfrm>
            <a:custGeom>
              <a:avLst/>
              <a:gdLst>
                <a:gd name="T0" fmla="*/ 0 w 74"/>
                <a:gd name="T1" fmla="*/ 0 h 6"/>
                <a:gd name="T2" fmla="*/ 1 w 74"/>
                <a:gd name="T3" fmla="*/ 1 h 6"/>
                <a:gd name="T4" fmla="*/ 19 w 74"/>
                <a:gd name="T5" fmla="*/ 1 h 6"/>
                <a:gd name="T6" fmla="*/ 0 w 74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6">
                  <a:moveTo>
                    <a:pt x="0" y="0"/>
                  </a:moveTo>
                  <a:lnTo>
                    <a:pt x="3" y="6"/>
                  </a:lnTo>
                  <a:lnTo>
                    <a:pt x="74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02" name="Freeform 7088"/>
            <p:cNvSpPr>
              <a:spLocks/>
            </p:cNvSpPr>
            <p:nvPr/>
          </p:nvSpPr>
          <p:spPr bwMode="auto">
            <a:xfrm>
              <a:off x="3599" y="3071"/>
              <a:ext cx="21" cy="1"/>
            </a:xfrm>
            <a:custGeom>
              <a:avLst/>
              <a:gdLst>
                <a:gd name="T0" fmla="*/ 0 w 77"/>
                <a:gd name="T1" fmla="*/ 0 h 6"/>
                <a:gd name="T2" fmla="*/ 21 w 77"/>
                <a:gd name="T3" fmla="*/ 0 h 6"/>
                <a:gd name="T4" fmla="*/ 20 w 77"/>
                <a:gd name="T5" fmla="*/ 1 h 6"/>
                <a:gd name="T6" fmla="*/ 0 w 7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6">
                  <a:moveTo>
                    <a:pt x="0" y="0"/>
                  </a:moveTo>
                  <a:lnTo>
                    <a:pt x="77" y="0"/>
                  </a:lnTo>
                  <a:lnTo>
                    <a:pt x="74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03" name="Freeform 7089"/>
            <p:cNvSpPr>
              <a:spLocks/>
            </p:cNvSpPr>
            <p:nvPr/>
          </p:nvSpPr>
          <p:spPr bwMode="auto">
            <a:xfrm>
              <a:off x="3599" y="3071"/>
              <a:ext cx="21" cy="1"/>
            </a:xfrm>
            <a:custGeom>
              <a:avLst/>
              <a:gdLst>
                <a:gd name="T0" fmla="*/ 0 w 77"/>
                <a:gd name="T1" fmla="*/ 0 h 6"/>
                <a:gd name="T2" fmla="*/ 21 w 77"/>
                <a:gd name="T3" fmla="*/ 0 h 6"/>
                <a:gd name="T4" fmla="*/ 20 w 77"/>
                <a:gd name="T5" fmla="*/ 1 h 6"/>
                <a:gd name="T6" fmla="*/ 0 w 7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6">
                  <a:moveTo>
                    <a:pt x="0" y="0"/>
                  </a:moveTo>
                  <a:lnTo>
                    <a:pt x="77" y="0"/>
                  </a:lnTo>
                  <a:lnTo>
                    <a:pt x="74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04" name="Freeform 7090"/>
            <p:cNvSpPr>
              <a:spLocks/>
            </p:cNvSpPr>
            <p:nvPr/>
          </p:nvSpPr>
          <p:spPr bwMode="auto">
            <a:xfrm>
              <a:off x="3599" y="3072"/>
              <a:ext cx="19" cy="0"/>
            </a:xfrm>
            <a:custGeom>
              <a:avLst/>
              <a:gdLst>
                <a:gd name="T0" fmla="*/ 0 w 71"/>
                <a:gd name="T1" fmla="*/ 0 h 1"/>
                <a:gd name="T2" fmla="*/ 0 w 71"/>
                <a:gd name="T3" fmla="*/ 1 h 1"/>
                <a:gd name="T4" fmla="*/ 19 w 71"/>
                <a:gd name="T5" fmla="*/ 1 h 1"/>
                <a:gd name="T6" fmla="*/ 0 w 7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">
                  <a:moveTo>
                    <a:pt x="0" y="0"/>
                  </a:moveTo>
                  <a:lnTo>
                    <a:pt x="1" y="1"/>
                  </a:lnTo>
                  <a:lnTo>
                    <a:pt x="7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05" name="Freeform 7091"/>
            <p:cNvSpPr>
              <a:spLocks/>
            </p:cNvSpPr>
            <p:nvPr/>
          </p:nvSpPr>
          <p:spPr bwMode="auto">
            <a:xfrm>
              <a:off x="3599" y="3072"/>
              <a:ext cx="19" cy="0"/>
            </a:xfrm>
            <a:custGeom>
              <a:avLst/>
              <a:gdLst>
                <a:gd name="T0" fmla="*/ 0 w 71"/>
                <a:gd name="T1" fmla="*/ 0 h 1"/>
                <a:gd name="T2" fmla="*/ 0 w 71"/>
                <a:gd name="T3" fmla="*/ 1 h 1"/>
                <a:gd name="T4" fmla="*/ 19 w 71"/>
                <a:gd name="T5" fmla="*/ 1 h 1"/>
                <a:gd name="T6" fmla="*/ 0 w 7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">
                  <a:moveTo>
                    <a:pt x="0" y="0"/>
                  </a:moveTo>
                  <a:lnTo>
                    <a:pt x="1" y="1"/>
                  </a:lnTo>
                  <a:lnTo>
                    <a:pt x="7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06" name="Freeform 7092"/>
            <p:cNvSpPr>
              <a:spLocks/>
            </p:cNvSpPr>
            <p:nvPr/>
          </p:nvSpPr>
          <p:spPr bwMode="auto">
            <a:xfrm>
              <a:off x="3599" y="3072"/>
              <a:ext cx="19" cy="0"/>
            </a:xfrm>
            <a:custGeom>
              <a:avLst/>
              <a:gdLst>
                <a:gd name="T0" fmla="*/ 0 w 71"/>
                <a:gd name="T1" fmla="*/ 0 h 1"/>
                <a:gd name="T2" fmla="*/ 19 w 71"/>
                <a:gd name="T3" fmla="*/ 0 h 1"/>
                <a:gd name="T4" fmla="*/ 19 w 71"/>
                <a:gd name="T5" fmla="*/ 1 h 1"/>
                <a:gd name="T6" fmla="*/ 0 w 7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">
                  <a:moveTo>
                    <a:pt x="0" y="0"/>
                  </a:moveTo>
                  <a:lnTo>
                    <a:pt x="71" y="0"/>
                  </a:lnTo>
                  <a:lnTo>
                    <a:pt x="7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07" name="Freeform 7093"/>
            <p:cNvSpPr>
              <a:spLocks/>
            </p:cNvSpPr>
            <p:nvPr/>
          </p:nvSpPr>
          <p:spPr bwMode="auto">
            <a:xfrm>
              <a:off x="3599" y="3072"/>
              <a:ext cx="19" cy="0"/>
            </a:xfrm>
            <a:custGeom>
              <a:avLst/>
              <a:gdLst>
                <a:gd name="T0" fmla="*/ 0 w 71"/>
                <a:gd name="T1" fmla="*/ 0 h 1"/>
                <a:gd name="T2" fmla="*/ 19 w 71"/>
                <a:gd name="T3" fmla="*/ 0 h 1"/>
                <a:gd name="T4" fmla="*/ 19 w 71"/>
                <a:gd name="T5" fmla="*/ 1 h 1"/>
                <a:gd name="T6" fmla="*/ 0 w 7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">
                  <a:moveTo>
                    <a:pt x="0" y="0"/>
                  </a:moveTo>
                  <a:lnTo>
                    <a:pt x="71" y="0"/>
                  </a:lnTo>
                  <a:lnTo>
                    <a:pt x="7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08" name="Freeform 7094"/>
            <p:cNvSpPr>
              <a:spLocks/>
            </p:cNvSpPr>
            <p:nvPr/>
          </p:nvSpPr>
          <p:spPr bwMode="auto">
            <a:xfrm>
              <a:off x="3599" y="3072"/>
              <a:ext cx="19" cy="2"/>
            </a:xfrm>
            <a:custGeom>
              <a:avLst/>
              <a:gdLst>
                <a:gd name="T0" fmla="*/ 0 w 68"/>
                <a:gd name="T1" fmla="*/ 0 h 4"/>
                <a:gd name="T2" fmla="*/ 1 w 68"/>
                <a:gd name="T3" fmla="*/ 2 h 4"/>
                <a:gd name="T4" fmla="*/ 19 w 68"/>
                <a:gd name="T5" fmla="*/ 2 h 4"/>
                <a:gd name="T6" fmla="*/ 0 w 6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4">
                  <a:moveTo>
                    <a:pt x="0" y="0"/>
                  </a:moveTo>
                  <a:lnTo>
                    <a:pt x="2" y="4"/>
                  </a:lnTo>
                  <a:lnTo>
                    <a:pt x="68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09" name="Freeform 7095"/>
            <p:cNvSpPr>
              <a:spLocks/>
            </p:cNvSpPr>
            <p:nvPr/>
          </p:nvSpPr>
          <p:spPr bwMode="auto">
            <a:xfrm>
              <a:off x="3599" y="3072"/>
              <a:ext cx="19" cy="2"/>
            </a:xfrm>
            <a:custGeom>
              <a:avLst/>
              <a:gdLst>
                <a:gd name="T0" fmla="*/ 0 w 68"/>
                <a:gd name="T1" fmla="*/ 0 h 4"/>
                <a:gd name="T2" fmla="*/ 1 w 68"/>
                <a:gd name="T3" fmla="*/ 2 h 4"/>
                <a:gd name="T4" fmla="*/ 19 w 68"/>
                <a:gd name="T5" fmla="*/ 2 h 4"/>
                <a:gd name="T6" fmla="*/ 0 w 6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4">
                  <a:moveTo>
                    <a:pt x="0" y="0"/>
                  </a:moveTo>
                  <a:lnTo>
                    <a:pt x="2" y="4"/>
                  </a:lnTo>
                  <a:lnTo>
                    <a:pt x="68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10" name="Freeform 7096"/>
            <p:cNvSpPr>
              <a:spLocks/>
            </p:cNvSpPr>
            <p:nvPr/>
          </p:nvSpPr>
          <p:spPr bwMode="auto">
            <a:xfrm>
              <a:off x="3599" y="3072"/>
              <a:ext cx="19" cy="2"/>
            </a:xfrm>
            <a:custGeom>
              <a:avLst/>
              <a:gdLst>
                <a:gd name="T0" fmla="*/ 0 w 70"/>
                <a:gd name="T1" fmla="*/ 0 h 4"/>
                <a:gd name="T2" fmla="*/ 19 w 70"/>
                <a:gd name="T3" fmla="*/ 0 h 4"/>
                <a:gd name="T4" fmla="*/ 18 w 70"/>
                <a:gd name="T5" fmla="*/ 2 h 4"/>
                <a:gd name="T6" fmla="*/ 0 w 7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4">
                  <a:moveTo>
                    <a:pt x="0" y="0"/>
                  </a:moveTo>
                  <a:lnTo>
                    <a:pt x="70" y="0"/>
                  </a:lnTo>
                  <a:lnTo>
                    <a:pt x="68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11" name="Freeform 7097"/>
            <p:cNvSpPr>
              <a:spLocks/>
            </p:cNvSpPr>
            <p:nvPr/>
          </p:nvSpPr>
          <p:spPr bwMode="auto">
            <a:xfrm>
              <a:off x="3599" y="3072"/>
              <a:ext cx="19" cy="2"/>
            </a:xfrm>
            <a:custGeom>
              <a:avLst/>
              <a:gdLst>
                <a:gd name="T0" fmla="*/ 0 w 70"/>
                <a:gd name="T1" fmla="*/ 0 h 4"/>
                <a:gd name="T2" fmla="*/ 19 w 70"/>
                <a:gd name="T3" fmla="*/ 0 h 4"/>
                <a:gd name="T4" fmla="*/ 18 w 70"/>
                <a:gd name="T5" fmla="*/ 2 h 4"/>
                <a:gd name="T6" fmla="*/ 0 w 7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4">
                  <a:moveTo>
                    <a:pt x="0" y="0"/>
                  </a:moveTo>
                  <a:lnTo>
                    <a:pt x="70" y="0"/>
                  </a:lnTo>
                  <a:lnTo>
                    <a:pt x="68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12" name="Freeform 7098"/>
            <p:cNvSpPr>
              <a:spLocks/>
            </p:cNvSpPr>
            <p:nvPr/>
          </p:nvSpPr>
          <p:spPr bwMode="auto">
            <a:xfrm>
              <a:off x="3601" y="3074"/>
              <a:ext cx="17" cy="0"/>
            </a:xfrm>
            <a:custGeom>
              <a:avLst/>
              <a:gdLst>
                <a:gd name="T0" fmla="*/ 0 w 65"/>
                <a:gd name="T1" fmla="*/ 0 h 2"/>
                <a:gd name="T2" fmla="*/ 0 w 65"/>
                <a:gd name="T3" fmla="*/ 1 h 2"/>
                <a:gd name="T4" fmla="*/ 17 w 65"/>
                <a:gd name="T5" fmla="*/ 1 h 2"/>
                <a:gd name="T6" fmla="*/ 0 w 6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2">
                  <a:moveTo>
                    <a:pt x="0" y="0"/>
                  </a:moveTo>
                  <a:lnTo>
                    <a:pt x="0" y="2"/>
                  </a:lnTo>
                  <a:lnTo>
                    <a:pt x="65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13" name="Freeform 7099"/>
            <p:cNvSpPr>
              <a:spLocks/>
            </p:cNvSpPr>
            <p:nvPr/>
          </p:nvSpPr>
          <p:spPr bwMode="auto">
            <a:xfrm>
              <a:off x="3601" y="3074"/>
              <a:ext cx="17" cy="0"/>
            </a:xfrm>
            <a:custGeom>
              <a:avLst/>
              <a:gdLst>
                <a:gd name="T0" fmla="*/ 0 w 65"/>
                <a:gd name="T1" fmla="*/ 0 h 2"/>
                <a:gd name="T2" fmla="*/ 0 w 65"/>
                <a:gd name="T3" fmla="*/ 1 h 2"/>
                <a:gd name="T4" fmla="*/ 17 w 65"/>
                <a:gd name="T5" fmla="*/ 1 h 2"/>
                <a:gd name="T6" fmla="*/ 0 w 6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2">
                  <a:moveTo>
                    <a:pt x="0" y="0"/>
                  </a:moveTo>
                  <a:lnTo>
                    <a:pt x="0" y="2"/>
                  </a:lnTo>
                  <a:lnTo>
                    <a:pt x="65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14" name="Freeform 7100"/>
            <p:cNvSpPr>
              <a:spLocks/>
            </p:cNvSpPr>
            <p:nvPr/>
          </p:nvSpPr>
          <p:spPr bwMode="auto">
            <a:xfrm>
              <a:off x="3601" y="3074"/>
              <a:ext cx="17" cy="0"/>
            </a:xfrm>
            <a:custGeom>
              <a:avLst/>
              <a:gdLst>
                <a:gd name="T0" fmla="*/ 0 w 66"/>
                <a:gd name="T1" fmla="*/ 0 h 2"/>
                <a:gd name="T2" fmla="*/ 17 w 66"/>
                <a:gd name="T3" fmla="*/ 0 h 2"/>
                <a:gd name="T4" fmla="*/ 17 w 66"/>
                <a:gd name="T5" fmla="*/ 1 h 2"/>
                <a:gd name="T6" fmla="*/ 0 w 6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2">
                  <a:moveTo>
                    <a:pt x="0" y="0"/>
                  </a:moveTo>
                  <a:lnTo>
                    <a:pt x="66" y="0"/>
                  </a:lnTo>
                  <a:lnTo>
                    <a:pt x="65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15" name="Freeform 7101"/>
            <p:cNvSpPr>
              <a:spLocks/>
            </p:cNvSpPr>
            <p:nvPr/>
          </p:nvSpPr>
          <p:spPr bwMode="auto">
            <a:xfrm>
              <a:off x="3601" y="3074"/>
              <a:ext cx="17" cy="0"/>
            </a:xfrm>
            <a:custGeom>
              <a:avLst/>
              <a:gdLst>
                <a:gd name="T0" fmla="*/ 0 w 66"/>
                <a:gd name="T1" fmla="*/ 0 h 2"/>
                <a:gd name="T2" fmla="*/ 17 w 66"/>
                <a:gd name="T3" fmla="*/ 0 h 2"/>
                <a:gd name="T4" fmla="*/ 17 w 66"/>
                <a:gd name="T5" fmla="*/ 1 h 2"/>
                <a:gd name="T6" fmla="*/ 0 w 6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2">
                  <a:moveTo>
                    <a:pt x="0" y="0"/>
                  </a:moveTo>
                  <a:lnTo>
                    <a:pt x="66" y="0"/>
                  </a:lnTo>
                  <a:lnTo>
                    <a:pt x="65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16" name="Freeform 7102"/>
            <p:cNvSpPr>
              <a:spLocks/>
            </p:cNvSpPr>
            <p:nvPr/>
          </p:nvSpPr>
          <p:spPr bwMode="auto">
            <a:xfrm>
              <a:off x="3601" y="3074"/>
              <a:ext cx="17" cy="2"/>
            </a:xfrm>
            <a:custGeom>
              <a:avLst/>
              <a:gdLst>
                <a:gd name="T0" fmla="*/ 0 w 63"/>
                <a:gd name="T1" fmla="*/ 0 h 5"/>
                <a:gd name="T2" fmla="*/ 1 w 63"/>
                <a:gd name="T3" fmla="*/ 2 h 5"/>
                <a:gd name="T4" fmla="*/ 17 w 63"/>
                <a:gd name="T5" fmla="*/ 2 h 5"/>
                <a:gd name="T6" fmla="*/ 0 w 6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5">
                  <a:moveTo>
                    <a:pt x="0" y="0"/>
                  </a:moveTo>
                  <a:lnTo>
                    <a:pt x="3" y="5"/>
                  </a:lnTo>
                  <a:lnTo>
                    <a:pt x="63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17" name="Freeform 7103"/>
            <p:cNvSpPr>
              <a:spLocks/>
            </p:cNvSpPr>
            <p:nvPr/>
          </p:nvSpPr>
          <p:spPr bwMode="auto">
            <a:xfrm>
              <a:off x="3601" y="3074"/>
              <a:ext cx="17" cy="2"/>
            </a:xfrm>
            <a:custGeom>
              <a:avLst/>
              <a:gdLst>
                <a:gd name="T0" fmla="*/ 0 w 63"/>
                <a:gd name="T1" fmla="*/ 0 h 5"/>
                <a:gd name="T2" fmla="*/ 1 w 63"/>
                <a:gd name="T3" fmla="*/ 2 h 5"/>
                <a:gd name="T4" fmla="*/ 17 w 63"/>
                <a:gd name="T5" fmla="*/ 2 h 5"/>
                <a:gd name="T6" fmla="*/ 0 w 6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5">
                  <a:moveTo>
                    <a:pt x="0" y="0"/>
                  </a:moveTo>
                  <a:lnTo>
                    <a:pt x="3" y="5"/>
                  </a:lnTo>
                  <a:lnTo>
                    <a:pt x="63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18" name="Freeform 7104"/>
            <p:cNvSpPr>
              <a:spLocks/>
            </p:cNvSpPr>
            <p:nvPr/>
          </p:nvSpPr>
          <p:spPr bwMode="auto">
            <a:xfrm>
              <a:off x="3601" y="3074"/>
              <a:ext cx="17" cy="2"/>
            </a:xfrm>
            <a:custGeom>
              <a:avLst/>
              <a:gdLst>
                <a:gd name="T0" fmla="*/ 0 w 65"/>
                <a:gd name="T1" fmla="*/ 0 h 5"/>
                <a:gd name="T2" fmla="*/ 17 w 65"/>
                <a:gd name="T3" fmla="*/ 0 h 5"/>
                <a:gd name="T4" fmla="*/ 16 w 65"/>
                <a:gd name="T5" fmla="*/ 2 h 5"/>
                <a:gd name="T6" fmla="*/ 0 w 6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5">
                  <a:moveTo>
                    <a:pt x="0" y="0"/>
                  </a:moveTo>
                  <a:lnTo>
                    <a:pt x="65" y="0"/>
                  </a:lnTo>
                  <a:lnTo>
                    <a:pt x="63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19" name="Freeform 7105"/>
            <p:cNvSpPr>
              <a:spLocks/>
            </p:cNvSpPr>
            <p:nvPr/>
          </p:nvSpPr>
          <p:spPr bwMode="auto">
            <a:xfrm>
              <a:off x="3601" y="3074"/>
              <a:ext cx="17" cy="2"/>
            </a:xfrm>
            <a:custGeom>
              <a:avLst/>
              <a:gdLst>
                <a:gd name="T0" fmla="*/ 0 w 65"/>
                <a:gd name="T1" fmla="*/ 0 h 5"/>
                <a:gd name="T2" fmla="*/ 17 w 65"/>
                <a:gd name="T3" fmla="*/ 0 h 5"/>
                <a:gd name="T4" fmla="*/ 16 w 65"/>
                <a:gd name="T5" fmla="*/ 2 h 5"/>
                <a:gd name="T6" fmla="*/ 0 w 6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5">
                  <a:moveTo>
                    <a:pt x="0" y="0"/>
                  </a:moveTo>
                  <a:lnTo>
                    <a:pt x="65" y="0"/>
                  </a:lnTo>
                  <a:lnTo>
                    <a:pt x="63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20" name="Freeform 7106"/>
            <p:cNvSpPr>
              <a:spLocks/>
            </p:cNvSpPr>
            <p:nvPr/>
          </p:nvSpPr>
          <p:spPr bwMode="auto">
            <a:xfrm>
              <a:off x="3601" y="3076"/>
              <a:ext cx="17" cy="0"/>
            </a:xfrm>
            <a:custGeom>
              <a:avLst/>
              <a:gdLst>
                <a:gd name="T0" fmla="*/ 0 w 59"/>
                <a:gd name="T1" fmla="*/ 0 h 3"/>
                <a:gd name="T2" fmla="*/ 0 w 59"/>
                <a:gd name="T3" fmla="*/ 1 h 3"/>
                <a:gd name="T4" fmla="*/ 17 w 59"/>
                <a:gd name="T5" fmla="*/ 1 h 3"/>
                <a:gd name="T6" fmla="*/ 0 w 5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">
                  <a:moveTo>
                    <a:pt x="0" y="0"/>
                  </a:moveTo>
                  <a:lnTo>
                    <a:pt x="1" y="3"/>
                  </a:lnTo>
                  <a:lnTo>
                    <a:pt x="5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21" name="Freeform 7107"/>
            <p:cNvSpPr>
              <a:spLocks/>
            </p:cNvSpPr>
            <p:nvPr/>
          </p:nvSpPr>
          <p:spPr bwMode="auto">
            <a:xfrm>
              <a:off x="3601" y="3076"/>
              <a:ext cx="17" cy="0"/>
            </a:xfrm>
            <a:custGeom>
              <a:avLst/>
              <a:gdLst>
                <a:gd name="T0" fmla="*/ 0 w 59"/>
                <a:gd name="T1" fmla="*/ 0 h 3"/>
                <a:gd name="T2" fmla="*/ 0 w 59"/>
                <a:gd name="T3" fmla="*/ 1 h 3"/>
                <a:gd name="T4" fmla="*/ 17 w 59"/>
                <a:gd name="T5" fmla="*/ 1 h 3"/>
                <a:gd name="T6" fmla="*/ 0 w 5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">
                  <a:moveTo>
                    <a:pt x="0" y="0"/>
                  </a:moveTo>
                  <a:lnTo>
                    <a:pt x="1" y="3"/>
                  </a:lnTo>
                  <a:lnTo>
                    <a:pt x="59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22" name="Freeform 7108"/>
            <p:cNvSpPr>
              <a:spLocks/>
            </p:cNvSpPr>
            <p:nvPr/>
          </p:nvSpPr>
          <p:spPr bwMode="auto">
            <a:xfrm>
              <a:off x="3601" y="3076"/>
              <a:ext cx="17" cy="0"/>
            </a:xfrm>
            <a:custGeom>
              <a:avLst/>
              <a:gdLst>
                <a:gd name="T0" fmla="*/ 0 w 60"/>
                <a:gd name="T1" fmla="*/ 0 h 3"/>
                <a:gd name="T2" fmla="*/ 17 w 60"/>
                <a:gd name="T3" fmla="*/ 0 h 3"/>
                <a:gd name="T4" fmla="*/ 17 w 60"/>
                <a:gd name="T5" fmla="*/ 1 h 3"/>
                <a:gd name="T6" fmla="*/ 0 w 6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3">
                  <a:moveTo>
                    <a:pt x="0" y="0"/>
                  </a:moveTo>
                  <a:lnTo>
                    <a:pt x="60" y="0"/>
                  </a:lnTo>
                  <a:lnTo>
                    <a:pt x="5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23" name="Freeform 7109"/>
            <p:cNvSpPr>
              <a:spLocks/>
            </p:cNvSpPr>
            <p:nvPr/>
          </p:nvSpPr>
          <p:spPr bwMode="auto">
            <a:xfrm>
              <a:off x="3601" y="3076"/>
              <a:ext cx="17" cy="0"/>
            </a:xfrm>
            <a:custGeom>
              <a:avLst/>
              <a:gdLst>
                <a:gd name="T0" fmla="*/ 0 w 60"/>
                <a:gd name="T1" fmla="*/ 0 h 3"/>
                <a:gd name="T2" fmla="*/ 17 w 60"/>
                <a:gd name="T3" fmla="*/ 0 h 3"/>
                <a:gd name="T4" fmla="*/ 17 w 60"/>
                <a:gd name="T5" fmla="*/ 1 h 3"/>
                <a:gd name="T6" fmla="*/ 0 w 6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3">
                  <a:moveTo>
                    <a:pt x="0" y="0"/>
                  </a:moveTo>
                  <a:lnTo>
                    <a:pt x="60" y="0"/>
                  </a:lnTo>
                  <a:lnTo>
                    <a:pt x="59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24" name="Freeform 7110"/>
            <p:cNvSpPr>
              <a:spLocks/>
            </p:cNvSpPr>
            <p:nvPr/>
          </p:nvSpPr>
          <p:spPr bwMode="auto">
            <a:xfrm>
              <a:off x="3601" y="3076"/>
              <a:ext cx="15" cy="2"/>
            </a:xfrm>
            <a:custGeom>
              <a:avLst/>
              <a:gdLst>
                <a:gd name="T0" fmla="*/ 0 w 56"/>
                <a:gd name="T1" fmla="*/ 0 h 3"/>
                <a:gd name="T2" fmla="*/ 0 w 56"/>
                <a:gd name="T3" fmla="*/ 2 h 3"/>
                <a:gd name="T4" fmla="*/ 15 w 56"/>
                <a:gd name="T5" fmla="*/ 2 h 3"/>
                <a:gd name="T6" fmla="*/ 0 w 5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3">
                  <a:moveTo>
                    <a:pt x="0" y="0"/>
                  </a:moveTo>
                  <a:lnTo>
                    <a:pt x="1" y="3"/>
                  </a:lnTo>
                  <a:lnTo>
                    <a:pt x="56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25" name="Freeform 7111"/>
            <p:cNvSpPr>
              <a:spLocks/>
            </p:cNvSpPr>
            <p:nvPr/>
          </p:nvSpPr>
          <p:spPr bwMode="auto">
            <a:xfrm>
              <a:off x="3601" y="3076"/>
              <a:ext cx="15" cy="2"/>
            </a:xfrm>
            <a:custGeom>
              <a:avLst/>
              <a:gdLst>
                <a:gd name="T0" fmla="*/ 0 w 56"/>
                <a:gd name="T1" fmla="*/ 0 h 3"/>
                <a:gd name="T2" fmla="*/ 0 w 56"/>
                <a:gd name="T3" fmla="*/ 2 h 3"/>
                <a:gd name="T4" fmla="*/ 15 w 56"/>
                <a:gd name="T5" fmla="*/ 2 h 3"/>
                <a:gd name="T6" fmla="*/ 0 w 5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3">
                  <a:moveTo>
                    <a:pt x="0" y="0"/>
                  </a:moveTo>
                  <a:lnTo>
                    <a:pt x="1" y="3"/>
                  </a:lnTo>
                  <a:lnTo>
                    <a:pt x="56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26" name="Freeform 7112"/>
            <p:cNvSpPr>
              <a:spLocks/>
            </p:cNvSpPr>
            <p:nvPr/>
          </p:nvSpPr>
          <p:spPr bwMode="auto">
            <a:xfrm>
              <a:off x="3601" y="3076"/>
              <a:ext cx="17" cy="2"/>
            </a:xfrm>
            <a:custGeom>
              <a:avLst/>
              <a:gdLst>
                <a:gd name="T0" fmla="*/ 0 w 58"/>
                <a:gd name="T1" fmla="*/ 0 h 3"/>
                <a:gd name="T2" fmla="*/ 17 w 58"/>
                <a:gd name="T3" fmla="*/ 0 h 3"/>
                <a:gd name="T4" fmla="*/ 16 w 58"/>
                <a:gd name="T5" fmla="*/ 2 h 3"/>
                <a:gd name="T6" fmla="*/ 0 w 5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">
                  <a:moveTo>
                    <a:pt x="0" y="0"/>
                  </a:moveTo>
                  <a:lnTo>
                    <a:pt x="58" y="0"/>
                  </a:lnTo>
                  <a:lnTo>
                    <a:pt x="56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27" name="Freeform 7113"/>
            <p:cNvSpPr>
              <a:spLocks/>
            </p:cNvSpPr>
            <p:nvPr/>
          </p:nvSpPr>
          <p:spPr bwMode="auto">
            <a:xfrm>
              <a:off x="3601" y="3076"/>
              <a:ext cx="17" cy="2"/>
            </a:xfrm>
            <a:custGeom>
              <a:avLst/>
              <a:gdLst>
                <a:gd name="T0" fmla="*/ 0 w 58"/>
                <a:gd name="T1" fmla="*/ 0 h 3"/>
                <a:gd name="T2" fmla="*/ 17 w 58"/>
                <a:gd name="T3" fmla="*/ 0 h 3"/>
                <a:gd name="T4" fmla="*/ 16 w 58"/>
                <a:gd name="T5" fmla="*/ 2 h 3"/>
                <a:gd name="T6" fmla="*/ 0 w 5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">
                  <a:moveTo>
                    <a:pt x="0" y="0"/>
                  </a:moveTo>
                  <a:lnTo>
                    <a:pt x="58" y="0"/>
                  </a:lnTo>
                  <a:lnTo>
                    <a:pt x="56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28" name="Freeform 7114"/>
            <p:cNvSpPr>
              <a:spLocks/>
            </p:cNvSpPr>
            <p:nvPr/>
          </p:nvSpPr>
          <p:spPr bwMode="auto">
            <a:xfrm>
              <a:off x="3601" y="3078"/>
              <a:ext cx="15" cy="0"/>
            </a:xfrm>
            <a:custGeom>
              <a:avLst/>
              <a:gdLst>
                <a:gd name="T0" fmla="*/ 0 w 54"/>
                <a:gd name="T1" fmla="*/ 0 h 3"/>
                <a:gd name="T2" fmla="*/ 0 w 54"/>
                <a:gd name="T3" fmla="*/ 1 h 3"/>
                <a:gd name="T4" fmla="*/ 15 w 54"/>
                <a:gd name="T5" fmla="*/ 1 h 3"/>
                <a:gd name="T6" fmla="*/ 0 w 5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3">
                  <a:moveTo>
                    <a:pt x="0" y="0"/>
                  </a:moveTo>
                  <a:lnTo>
                    <a:pt x="1" y="3"/>
                  </a:lnTo>
                  <a:lnTo>
                    <a:pt x="5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29" name="Freeform 7115"/>
            <p:cNvSpPr>
              <a:spLocks/>
            </p:cNvSpPr>
            <p:nvPr/>
          </p:nvSpPr>
          <p:spPr bwMode="auto">
            <a:xfrm>
              <a:off x="3601" y="3078"/>
              <a:ext cx="15" cy="0"/>
            </a:xfrm>
            <a:custGeom>
              <a:avLst/>
              <a:gdLst>
                <a:gd name="T0" fmla="*/ 0 w 54"/>
                <a:gd name="T1" fmla="*/ 0 h 3"/>
                <a:gd name="T2" fmla="*/ 0 w 54"/>
                <a:gd name="T3" fmla="*/ 1 h 3"/>
                <a:gd name="T4" fmla="*/ 15 w 54"/>
                <a:gd name="T5" fmla="*/ 1 h 3"/>
                <a:gd name="T6" fmla="*/ 0 w 5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3">
                  <a:moveTo>
                    <a:pt x="0" y="0"/>
                  </a:moveTo>
                  <a:lnTo>
                    <a:pt x="1" y="3"/>
                  </a:lnTo>
                  <a:lnTo>
                    <a:pt x="5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30" name="Freeform 7116"/>
            <p:cNvSpPr>
              <a:spLocks/>
            </p:cNvSpPr>
            <p:nvPr/>
          </p:nvSpPr>
          <p:spPr bwMode="auto">
            <a:xfrm>
              <a:off x="3601" y="3078"/>
              <a:ext cx="15" cy="0"/>
            </a:xfrm>
            <a:custGeom>
              <a:avLst/>
              <a:gdLst>
                <a:gd name="T0" fmla="*/ 0 w 55"/>
                <a:gd name="T1" fmla="*/ 0 h 3"/>
                <a:gd name="T2" fmla="*/ 15 w 55"/>
                <a:gd name="T3" fmla="*/ 0 h 3"/>
                <a:gd name="T4" fmla="*/ 15 w 55"/>
                <a:gd name="T5" fmla="*/ 1 h 3"/>
                <a:gd name="T6" fmla="*/ 0 w 5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lnTo>
                    <a:pt x="55" y="0"/>
                  </a:lnTo>
                  <a:lnTo>
                    <a:pt x="5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31" name="Freeform 7117"/>
            <p:cNvSpPr>
              <a:spLocks/>
            </p:cNvSpPr>
            <p:nvPr/>
          </p:nvSpPr>
          <p:spPr bwMode="auto">
            <a:xfrm>
              <a:off x="3601" y="3078"/>
              <a:ext cx="15" cy="0"/>
            </a:xfrm>
            <a:custGeom>
              <a:avLst/>
              <a:gdLst>
                <a:gd name="T0" fmla="*/ 0 w 55"/>
                <a:gd name="T1" fmla="*/ 0 h 3"/>
                <a:gd name="T2" fmla="*/ 15 w 55"/>
                <a:gd name="T3" fmla="*/ 0 h 3"/>
                <a:gd name="T4" fmla="*/ 15 w 55"/>
                <a:gd name="T5" fmla="*/ 1 h 3"/>
                <a:gd name="T6" fmla="*/ 0 w 5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">
                  <a:moveTo>
                    <a:pt x="0" y="0"/>
                  </a:moveTo>
                  <a:lnTo>
                    <a:pt x="55" y="0"/>
                  </a:lnTo>
                  <a:lnTo>
                    <a:pt x="5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32" name="Freeform 7118"/>
            <p:cNvSpPr>
              <a:spLocks/>
            </p:cNvSpPr>
            <p:nvPr/>
          </p:nvSpPr>
          <p:spPr bwMode="auto">
            <a:xfrm>
              <a:off x="3603" y="3078"/>
              <a:ext cx="13" cy="2"/>
            </a:xfrm>
            <a:custGeom>
              <a:avLst/>
              <a:gdLst>
                <a:gd name="T0" fmla="*/ 0 w 51"/>
                <a:gd name="T1" fmla="*/ 0 h 3"/>
                <a:gd name="T2" fmla="*/ 0 w 51"/>
                <a:gd name="T3" fmla="*/ 2 h 3"/>
                <a:gd name="T4" fmla="*/ 13 w 51"/>
                <a:gd name="T5" fmla="*/ 2 h 3"/>
                <a:gd name="T6" fmla="*/ 0 w 5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">
                  <a:moveTo>
                    <a:pt x="0" y="0"/>
                  </a:moveTo>
                  <a:lnTo>
                    <a:pt x="1" y="3"/>
                  </a:lnTo>
                  <a:lnTo>
                    <a:pt x="5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33" name="Freeform 7119"/>
            <p:cNvSpPr>
              <a:spLocks/>
            </p:cNvSpPr>
            <p:nvPr/>
          </p:nvSpPr>
          <p:spPr bwMode="auto">
            <a:xfrm>
              <a:off x="3603" y="3078"/>
              <a:ext cx="13" cy="2"/>
            </a:xfrm>
            <a:custGeom>
              <a:avLst/>
              <a:gdLst>
                <a:gd name="T0" fmla="*/ 0 w 51"/>
                <a:gd name="T1" fmla="*/ 0 h 3"/>
                <a:gd name="T2" fmla="*/ 0 w 51"/>
                <a:gd name="T3" fmla="*/ 2 h 3"/>
                <a:gd name="T4" fmla="*/ 13 w 51"/>
                <a:gd name="T5" fmla="*/ 2 h 3"/>
                <a:gd name="T6" fmla="*/ 0 w 5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">
                  <a:moveTo>
                    <a:pt x="0" y="0"/>
                  </a:moveTo>
                  <a:lnTo>
                    <a:pt x="1" y="3"/>
                  </a:lnTo>
                  <a:lnTo>
                    <a:pt x="51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34" name="Freeform 7120"/>
            <p:cNvSpPr>
              <a:spLocks/>
            </p:cNvSpPr>
            <p:nvPr/>
          </p:nvSpPr>
          <p:spPr bwMode="auto">
            <a:xfrm>
              <a:off x="3603" y="3078"/>
              <a:ext cx="13" cy="2"/>
            </a:xfrm>
            <a:custGeom>
              <a:avLst/>
              <a:gdLst>
                <a:gd name="T0" fmla="*/ 0 w 53"/>
                <a:gd name="T1" fmla="*/ 0 h 3"/>
                <a:gd name="T2" fmla="*/ 13 w 53"/>
                <a:gd name="T3" fmla="*/ 0 h 3"/>
                <a:gd name="T4" fmla="*/ 13 w 53"/>
                <a:gd name="T5" fmla="*/ 2 h 3"/>
                <a:gd name="T6" fmla="*/ 0 w 5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">
                  <a:moveTo>
                    <a:pt x="0" y="0"/>
                  </a:moveTo>
                  <a:lnTo>
                    <a:pt x="53" y="0"/>
                  </a:lnTo>
                  <a:lnTo>
                    <a:pt x="5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35" name="Freeform 7121"/>
            <p:cNvSpPr>
              <a:spLocks/>
            </p:cNvSpPr>
            <p:nvPr/>
          </p:nvSpPr>
          <p:spPr bwMode="auto">
            <a:xfrm>
              <a:off x="3603" y="3078"/>
              <a:ext cx="13" cy="2"/>
            </a:xfrm>
            <a:custGeom>
              <a:avLst/>
              <a:gdLst>
                <a:gd name="T0" fmla="*/ 0 w 53"/>
                <a:gd name="T1" fmla="*/ 0 h 3"/>
                <a:gd name="T2" fmla="*/ 13 w 53"/>
                <a:gd name="T3" fmla="*/ 0 h 3"/>
                <a:gd name="T4" fmla="*/ 13 w 53"/>
                <a:gd name="T5" fmla="*/ 2 h 3"/>
                <a:gd name="T6" fmla="*/ 0 w 5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">
                  <a:moveTo>
                    <a:pt x="0" y="0"/>
                  </a:moveTo>
                  <a:lnTo>
                    <a:pt x="53" y="0"/>
                  </a:lnTo>
                  <a:lnTo>
                    <a:pt x="51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36" name="Freeform 7122"/>
            <p:cNvSpPr>
              <a:spLocks/>
            </p:cNvSpPr>
            <p:nvPr/>
          </p:nvSpPr>
          <p:spPr bwMode="auto">
            <a:xfrm>
              <a:off x="3603" y="3080"/>
              <a:ext cx="13" cy="0"/>
            </a:xfrm>
            <a:custGeom>
              <a:avLst/>
              <a:gdLst>
                <a:gd name="T0" fmla="*/ 0 w 49"/>
                <a:gd name="T1" fmla="*/ 0 h 3"/>
                <a:gd name="T2" fmla="*/ 0 w 49"/>
                <a:gd name="T3" fmla="*/ 1 h 3"/>
                <a:gd name="T4" fmla="*/ 13 w 49"/>
                <a:gd name="T5" fmla="*/ 1 h 3"/>
                <a:gd name="T6" fmla="*/ 0 w 4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">
                  <a:moveTo>
                    <a:pt x="0" y="0"/>
                  </a:moveTo>
                  <a:lnTo>
                    <a:pt x="1" y="3"/>
                  </a:lnTo>
                  <a:lnTo>
                    <a:pt x="4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37" name="Freeform 7123"/>
            <p:cNvSpPr>
              <a:spLocks/>
            </p:cNvSpPr>
            <p:nvPr/>
          </p:nvSpPr>
          <p:spPr bwMode="auto">
            <a:xfrm>
              <a:off x="3603" y="3080"/>
              <a:ext cx="13" cy="0"/>
            </a:xfrm>
            <a:custGeom>
              <a:avLst/>
              <a:gdLst>
                <a:gd name="T0" fmla="*/ 0 w 49"/>
                <a:gd name="T1" fmla="*/ 0 h 3"/>
                <a:gd name="T2" fmla="*/ 0 w 49"/>
                <a:gd name="T3" fmla="*/ 1 h 3"/>
                <a:gd name="T4" fmla="*/ 13 w 49"/>
                <a:gd name="T5" fmla="*/ 1 h 3"/>
                <a:gd name="T6" fmla="*/ 0 w 4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">
                  <a:moveTo>
                    <a:pt x="0" y="0"/>
                  </a:moveTo>
                  <a:lnTo>
                    <a:pt x="1" y="3"/>
                  </a:lnTo>
                  <a:lnTo>
                    <a:pt x="49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38" name="Freeform 7124"/>
            <p:cNvSpPr>
              <a:spLocks/>
            </p:cNvSpPr>
            <p:nvPr/>
          </p:nvSpPr>
          <p:spPr bwMode="auto">
            <a:xfrm>
              <a:off x="3603" y="3080"/>
              <a:ext cx="13" cy="0"/>
            </a:xfrm>
            <a:custGeom>
              <a:avLst/>
              <a:gdLst>
                <a:gd name="T0" fmla="*/ 0 w 50"/>
                <a:gd name="T1" fmla="*/ 0 h 3"/>
                <a:gd name="T2" fmla="*/ 13 w 50"/>
                <a:gd name="T3" fmla="*/ 0 h 3"/>
                <a:gd name="T4" fmla="*/ 13 w 50"/>
                <a:gd name="T5" fmla="*/ 1 h 3"/>
                <a:gd name="T6" fmla="*/ 0 w 5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">
                  <a:moveTo>
                    <a:pt x="0" y="0"/>
                  </a:moveTo>
                  <a:lnTo>
                    <a:pt x="50" y="0"/>
                  </a:lnTo>
                  <a:lnTo>
                    <a:pt x="4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39" name="Freeform 7125"/>
            <p:cNvSpPr>
              <a:spLocks/>
            </p:cNvSpPr>
            <p:nvPr/>
          </p:nvSpPr>
          <p:spPr bwMode="auto">
            <a:xfrm>
              <a:off x="3603" y="3080"/>
              <a:ext cx="13" cy="0"/>
            </a:xfrm>
            <a:custGeom>
              <a:avLst/>
              <a:gdLst>
                <a:gd name="T0" fmla="*/ 0 w 50"/>
                <a:gd name="T1" fmla="*/ 0 h 3"/>
                <a:gd name="T2" fmla="*/ 13 w 50"/>
                <a:gd name="T3" fmla="*/ 0 h 3"/>
                <a:gd name="T4" fmla="*/ 13 w 50"/>
                <a:gd name="T5" fmla="*/ 1 h 3"/>
                <a:gd name="T6" fmla="*/ 0 w 5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">
                  <a:moveTo>
                    <a:pt x="0" y="0"/>
                  </a:moveTo>
                  <a:lnTo>
                    <a:pt x="50" y="0"/>
                  </a:lnTo>
                  <a:lnTo>
                    <a:pt x="49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40" name="Freeform 7126"/>
            <p:cNvSpPr>
              <a:spLocks/>
            </p:cNvSpPr>
            <p:nvPr/>
          </p:nvSpPr>
          <p:spPr bwMode="auto">
            <a:xfrm>
              <a:off x="3603" y="3080"/>
              <a:ext cx="11" cy="2"/>
            </a:xfrm>
            <a:custGeom>
              <a:avLst/>
              <a:gdLst>
                <a:gd name="T0" fmla="*/ 0 w 45"/>
                <a:gd name="T1" fmla="*/ 0 h 4"/>
                <a:gd name="T2" fmla="*/ 0 w 45"/>
                <a:gd name="T3" fmla="*/ 2 h 4"/>
                <a:gd name="T4" fmla="*/ 11 w 45"/>
                <a:gd name="T5" fmla="*/ 2 h 4"/>
                <a:gd name="T6" fmla="*/ 0 w 4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">
                  <a:moveTo>
                    <a:pt x="0" y="0"/>
                  </a:moveTo>
                  <a:lnTo>
                    <a:pt x="1" y="4"/>
                  </a:lnTo>
                  <a:lnTo>
                    <a:pt x="45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41" name="Freeform 7127"/>
            <p:cNvSpPr>
              <a:spLocks/>
            </p:cNvSpPr>
            <p:nvPr/>
          </p:nvSpPr>
          <p:spPr bwMode="auto">
            <a:xfrm>
              <a:off x="3603" y="3080"/>
              <a:ext cx="11" cy="2"/>
            </a:xfrm>
            <a:custGeom>
              <a:avLst/>
              <a:gdLst>
                <a:gd name="T0" fmla="*/ 0 w 45"/>
                <a:gd name="T1" fmla="*/ 0 h 4"/>
                <a:gd name="T2" fmla="*/ 0 w 45"/>
                <a:gd name="T3" fmla="*/ 2 h 4"/>
                <a:gd name="T4" fmla="*/ 11 w 45"/>
                <a:gd name="T5" fmla="*/ 2 h 4"/>
                <a:gd name="T6" fmla="*/ 0 w 4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">
                  <a:moveTo>
                    <a:pt x="0" y="0"/>
                  </a:moveTo>
                  <a:lnTo>
                    <a:pt x="1" y="4"/>
                  </a:lnTo>
                  <a:lnTo>
                    <a:pt x="45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42" name="Freeform 7128"/>
            <p:cNvSpPr>
              <a:spLocks/>
            </p:cNvSpPr>
            <p:nvPr/>
          </p:nvSpPr>
          <p:spPr bwMode="auto">
            <a:xfrm>
              <a:off x="3603" y="3080"/>
              <a:ext cx="13" cy="2"/>
            </a:xfrm>
            <a:custGeom>
              <a:avLst/>
              <a:gdLst>
                <a:gd name="T0" fmla="*/ 0 w 48"/>
                <a:gd name="T1" fmla="*/ 0 h 4"/>
                <a:gd name="T2" fmla="*/ 13 w 48"/>
                <a:gd name="T3" fmla="*/ 0 h 4"/>
                <a:gd name="T4" fmla="*/ 12 w 48"/>
                <a:gd name="T5" fmla="*/ 2 h 4"/>
                <a:gd name="T6" fmla="*/ 0 w 4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">
                  <a:moveTo>
                    <a:pt x="0" y="0"/>
                  </a:moveTo>
                  <a:lnTo>
                    <a:pt x="48" y="0"/>
                  </a:lnTo>
                  <a:lnTo>
                    <a:pt x="45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43" name="Freeform 7129"/>
            <p:cNvSpPr>
              <a:spLocks/>
            </p:cNvSpPr>
            <p:nvPr/>
          </p:nvSpPr>
          <p:spPr bwMode="auto">
            <a:xfrm>
              <a:off x="3603" y="3080"/>
              <a:ext cx="13" cy="2"/>
            </a:xfrm>
            <a:custGeom>
              <a:avLst/>
              <a:gdLst>
                <a:gd name="T0" fmla="*/ 0 w 48"/>
                <a:gd name="T1" fmla="*/ 0 h 4"/>
                <a:gd name="T2" fmla="*/ 13 w 48"/>
                <a:gd name="T3" fmla="*/ 0 h 4"/>
                <a:gd name="T4" fmla="*/ 12 w 48"/>
                <a:gd name="T5" fmla="*/ 2 h 4"/>
                <a:gd name="T6" fmla="*/ 0 w 4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">
                  <a:moveTo>
                    <a:pt x="0" y="0"/>
                  </a:moveTo>
                  <a:lnTo>
                    <a:pt x="48" y="0"/>
                  </a:lnTo>
                  <a:lnTo>
                    <a:pt x="45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44" name="Freeform 7130"/>
            <p:cNvSpPr>
              <a:spLocks/>
            </p:cNvSpPr>
            <p:nvPr/>
          </p:nvSpPr>
          <p:spPr bwMode="auto">
            <a:xfrm>
              <a:off x="3603" y="3082"/>
              <a:ext cx="11" cy="0"/>
            </a:xfrm>
            <a:custGeom>
              <a:avLst/>
              <a:gdLst>
                <a:gd name="T0" fmla="*/ 0 w 43"/>
                <a:gd name="T1" fmla="*/ 0 h 2"/>
                <a:gd name="T2" fmla="*/ 0 w 43"/>
                <a:gd name="T3" fmla="*/ 1 h 2"/>
                <a:gd name="T4" fmla="*/ 11 w 43"/>
                <a:gd name="T5" fmla="*/ 1 h 2"/>
                <a:gd name="T6" fmla="*/ 0 w 4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">
                  <a:moveTo>
                    <a:pt x="0" y="0"/>
                  </a:moveTo>
                  <a:lnTo>
                    <a:pt x="1" y="2"/>
                  </a:lnTo>
                  <a:lnTo>
                    <a:pt x="4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45" name="Freeform 7131"/>
            <p:cNvSpPr>
              <a:spLocks/>
            </p:cNvSpPr>
            <p:nvPr/>
          </p:nvSpPr>
          <p:spPr bwMode="auto">
            <a:xfrm>
              <a:off x="3603" y="3082"/>
              <a:ext cx="11" cy="0"/>
            </a:xfrm>
            <a:custGeom>
              <a:avLst/>
              <a:gdLst>
                <a:gd name="T0" fmla="*/ 0 w 43"/>
                <a:gd name="T1" fmla="*/ 0 h 2"/>
                <a:gd name="T2" fmla="*/ 0 w 43"/>
                <a:gd name="T3" fmla="*/ 1 h 2"/>
                <a:gd name="T4" fmla="*/ 11 w 43"/>
                <a:gd name="T5" fmla="*/ 1 h 2"/>
                <a:gd name="T6" fmla="*/ 0 w 4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">
                  <a:moveTo>
                    <a:pt x="0" y="0"/>
                  </a:moveTo>
                  <a:lnTo>
                    <a:pt x="1" y="2"/>
                  </a:lnTo>
                  <a:lnTo>
                    <a:pt x="43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46" name="Freeform 7132"/>
            <p:cNvSpPr>
              <a:spLocks/>
            </p:cNvSpPr>
            <p:nvPr/>
          </p:nvSpPr>
          <p:spPr bwMode="auto">
            <a:xfrm>
              <a:off x="3603" y="3082"/>
              <a:ext cx="11" cy="0"/>
            </a:xfrm>
            <a:custGeom>
              <a:avLst/>
              <a:gdLst>
                <a:gd name="T0" fmla="*/ 0 w 44"/>
                <a:gd name="T1" fmla="*/ 0 h 2"/>
                <a:gd name="T2" fmla="*/ 11 w 44"/>
                <a:gd name="T3" fmla="*/ 0 h 2"/>
                <a:gd name="T4" fmla="*/ 11 w 44"/>
                <a:gd name="T5" fmla="*/ 1 h 2"/>
                <a:gd name="T6" fmla="*/ 0 w 4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">
                  <a:moveTo>
                    <a:pt x="0" y="0"/>
                  </a:moveTo>
                  <a:lnTo>
                    <a:pt x="44" y="0"/>
                  </a:lnTo>
                  <a:lnTo>
                    <a:pt x="4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47" name="Freeform 7133"/>
            <p:cNvSpPr>
              <a:spLocks/>
            </p:cNvSpPr>
            <p:nvPr/>
          </p:nvSpPr>
          <p:spPr bwMode="auto">
            <a:xfrm>
              <a:off x="3603" y="3082"/>
              <a:ext cx="11" cy="0"/>
            </a:xfrm>
            <a:custGeom>
              <a:avLst/>
              <a:gdLst>
                <a:gd name="T0" fmla="*/ 0 w 44"/>
                <a:gd name="T1" fmla="*/ 0 h 2"/>
                <a:gd name="T2" fmla="*/ 11 w 44"/>
                <a:gd name="T3" fmla="*/ 0 h 2"/>
                <a:gd name="T4" fmla="*/ 11 w 44"/>
                <a:gd name="T5" fmla="*/ 1 h 2"/>
                <a:gd name="T6" fmla="*/ 0 w 4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">
                  <a:moveTo>
                    <a:pt x="0" y="0"/>
                  </a:moveTo>
                  <a:lnTo>
                    <a:pt x="44" y="0"/>
                  </a:lnTo>
                  <a:lnTo>
                    <a:pt x="43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48" name="Freeform 7134"/>
            <p:cNvSpPr>
              <a:spLocks/>
            </p:cNvSpPr>
            <p:nvPr/>
          </p:nvSpPr>
          <p:spPr bwMode="auto">
            <a:xfrm>
              <a:off x="3603" y="3082"/>
              <a:ext cx="11" cy="1"/>
            </a:xfrm>
            <a:custGeom>
              <a:avLst/>
              <a:gdLst>
                <a:gd name="T0" fmla="*/ 0 w 40"/>
                <a:gd name="T1" fmla="*/ 0 h 4"/>
                <a:gd name="T2" fmla="*/ 0 w 40"/>
                <a:gd name="T3" fmla="*/ 1 h 4"/>
                <a:gd name="T4" fmla="*/ 11 w 40"/>
                <a:gd name="T5" fmla="*/ 1 h 4"/>
                <a:gd name="T6" fmla="*/ 0 w 4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">
                  <a:moveTo>
                    <a:pt x="0" y="0"/>
                  </a:moveTo>
                  <a:lnTo>
                    <a:pt x="1" y="4"/>
                  </a:lnTo>
                  <a:lnTo>
                    <a:pt x="4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49" name="Freeform 7135"/>
            <p:cNvSpPr>
              <a:spLocks/>
            </p:cNvSpPr>
            <p:nvPr/>
          </p:nvSpPr>
          <p:spPr bwMode="auto">
            <a:xfrm>
              <a:off x="3603" y="3082"/>
              <a:ext cx="11" cy="1"/>
            </a:xfrm>
            <a:custGeom>
              <a:avLst/>
              <a:gdLst>
                <a:gd name="T0" fmla="*/ 0 w 40"/>
                <a:gd name="T1" fmla="*/ 0 h 4"/>
                <a:gd name="T2" fmla="*/ 0 w 40"/>
                <a:gd name="T3" fmla="*/ 1 h 4"/>
                <a:gd name="T4" fmla="*/ 11 w 40"/>
                <a:gd name="T5" fmla="*/ 1 h 4"/>
                <a:gd name="T6" fmla="*/ 0 w 4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">
                  <a:moveTo>
                    <a:pt x="0" y="0"/>
                  </a:moveTo>
                  <a:lnTo>
                    <a:pt x="1" y="4"/>
                  </a:lnTo>
                  <a:lnTo>
                    <a:pt x="4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50" name="Freeform 7136"/>
            <p:cNvSpPr>
              <a:spLocks/>
            </p:cNvSpPr>
            <p:nvPr/>
          </p:nvSpPr>
          <p:spPr bwMode="auto">
            <a:xfrm>
              <a:off x="3603" y="3082"/>
              <a:ext cx="11" cy="1"/>
            </a:xfrm>
            <a:custGeom>
              <a:avLst/>
              <a:gdLst>
                <a:gd name="T0" fmla="*/ 0 w 42"/>
                <a:gd name="T1" fmla="*/ 0 h 4"/>
                <a:gd name="T2" fmla="*/ 11 w 42"/>
                <a:gd name="T3" fmla="*/ 0 h 4"/>
                <a:gd name="T4" fmla="*/ 10 w 42"/>
                <a:gd name="T5" fmla="*/ 1 h 4"/>
                <a:gd name="T6" fmla="*/ 0 w 4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">
                  <a:moveTo>
                    <a:pt x="0" y="0"/>
                  </a:moveTo>
                  <a:lnTo>
                    <a:pt x="42" y="0"/>
                  </a:lnTo>
                  <a:lnTo>
                    <a:pt x="4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51" name="Freeform 7137"/>
            <p:cNvSpPr>
              <a:spLocks/>
            </p:cNvSpPr>
            <p:nvPr/>
          </p:nvSpPr>
          <p:spPr bwMode="auto">
            <a:xfrm>
              <a:off x="3603" y="3082"/>
              <a:ext cx="11" cy="1"/>
            </a:xfrm>
            <a:custGeom>
              <a:avLst/>
              <a:gdLst>
                <a:gd name="T0" fmla="*/ 0 w 42"/>
                <a:gd name="T1" fmla="*/ 0 h 4"/>
                <a:gd name="T2" fmla="*/ 11 w 42"/>
                <a:gd name="T3" fmla="*/ 0 h 4"/>
                <a:gd name="T4" fmla="*/ 10 w 42"/>
                <a:gd name="T5" fmla="*/ 1 h 4"/>
                <a:gd name="T6" fmla="*/ 0 w 4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">
                  <a:moveTo>
                    <a:pt x="0" y="0"/>
                  </a:moveTo>
                  <a:lnTo>
                    <a:pt x="42" y="0"/>
                  </a:lnTo>
                  <a:lnTo>
                    <a:pt x="4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52" name="Freeform 7138"/>
            <p:cNvSpPr>
              <a:spLocks/>
            </p:cNvSpPr>
            <p:nvPr/>
          </p:nvSpPr>
          <p:spPr bwMode="auto">
            <a:xfrm>
              <a:off x="3603" y="3083"/>
              <a:ext cx="11" cy="0"/>
            </a:xfrm>
            <a:custGeom>
              <a:avLst/>
              <a:gdLst>
                <a:gd name="T0" fmla="*/ 0 w 38"/>
                <a:gd name="T1" fmla="*/ 0 h 1"/>
                <a:gd name="T2" fmla="*/ 0 w 38"/>
                <a:gd name="T3" fmla="*/ 1 h 1"/>
                <a:gd name="T4" fmla="*/ 11 w 38"/>
                <a:gd name="T5" fmla="*/ 1 h 1"/>
                <a:gd name="T6" fmla="*/ 0 w 3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">
                  <a:moveTo>
                    <a:pt x="0" y="0"/>
                  </a:moveTo>
                  <a:lnTo>
                    <a:pt x="1" y="1"/>
                  </a:lnTo>
                  <a:lnTo>
                    <a:pt x="3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53" name="Freeform 7139"/>
            <p:cNvSpPr>
              <a:spLocks/>
            </p:cNvSpPr>
            <p:nvPr/>
          </p:nvSpPr>
          <p:spPr bwMode="auto">
            <a:xfrm>
              <a:off x="3603" y="3083"/>
              <a:ext cx="11" cy="0"/>
            </a:xfrm>
            <a:custGeom>
              <a:avLst/>
              <a:gdLst>
                <a:gd name="T0" fmla="*/ 0 w 38"/>
                <a:gd name="T1" fmla="*/ 0 h 1"/>
                <a:gd name="T2" fmla="*/ 0 w 38"/>
                <a:gd name="T3" fmla="*/ 1 h 1"/>
                <a:gd name="T4" fmla="*/ 11 w 38"/>
                <a:gd name="T5" fmla="*/ 1 h 1"/>
                <a:gd name="T6" fmla="*/ 0 w 3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">
                  <a:moveTo>
                    <a:pt x="0" y="0"/>
                  </a:moveTo>
                  <a:lnTo>
                    <a:pt x="1" y="1"/>
                  </a:lnTo>
                  <a:lnTo>
                    <a:pt x="38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54" name="Freeform 7140"/>
            <p:cNvSpPr>
              <a:spLocks/>
            </p:cNvSpPr>
            <p:nvPr/>
          </p:nvSpPr>
          <p:spPr bwMode="auto">
            <a:xfrm>
              <a:off x="3603" y="3083"/>
              <a:ext cx="11" cy="0"/>
            </a:xfrm>
            <a:custGeom>
              <a:avLst/>
              <a:gdLst>
                <a:gd name="T0" fmla="*/ 0 w 39"/>
                <a:gd name="T1" fmla="*/ 0 h 1"/>
                <a:gd name="T2" fmla="*/ 11 w 39"/>
                <a:gd name="T3" fmla="*/ 0 h 1"/>
                <a:gd name="T4" fmla="*/ 11 w 39"/>
                <a:gd name="T5" fmla="*/ 1 h 1"/>
                <a:gd name="T6" fmla="*/ 0 w 3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">
                  <a:moveTo>
                    <a:pt x="0" y="0"/>
                  </a:moveTo>
                  <a:lnTo>
                    <a:pt x="39" y="0"/>
                  </a:lnTo>
                  <a:lnTo>
                    <a:pt x="3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55" name="Freeform 7141"/>
            <p:cNvSpPr>
              <a:spLocks/>
            </p:cNvSpPr>
            <p:nvPr/>
          </p:nvSpPr>
          <p:spPr bwMode="auto">
            <a:xfrm>
              <a:off x="3603" y="3083"/>
              <a:ext cx="11" cy="0"/>
            </a:xfrm>
            <a:custGeom>
              <a:avLst/>
              <a:gdLst>
                <a:gd name="T0" fmla="*/ 0 w 39"/>
                <a:gd name="T1" fmla="*/ 0 h 1"/>
                <a:gd name="T2" fmla="*/ 11 w 39"/>
                <a:gd name="T3" fmla="*/ 0 h 1"/>
                <a:gd name="T4" fmla="*/ 11 w 39"/>
                <a:gd name="T5" fmla="*/ 1 h 1"/>
                <a:gd name="T6" fmla="*/ 0 w 3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">
                  <a:moveTo>
                    <a:pt x="0" y="0"/>
                  </a:moveTo>
                  <a:lnTo>
                    <a:pt x="39" y="0"/>
                  </a:lnTo>
                  <a:lnTo>
                    <a:pt x="38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56" name="Freeform 7142"/>
            <p:cNvSpPr>
              <a:spLocks/>
            </p:cNvSpPr>
            <p:nvPr/>
          </p:nvSpPr>
          <p:spPr bwMode="auto">
            <a:xfrm>
              <a:off x="3603" y="3083"/>
              <a:ext cx="9" cy="0"/>
            </a:xfrm>
            <a:custGeom>
              <a:avLst/>
              <a:gdLst>
                <a:gd name="T0" fmla="*/ 0 w 35"/>
                <a:gd name="T1" fmla="*/ 0 h 4"/>
                <a:gd name="T2" fmla="*/ 0 w 35"/>
                <a:gd name="T3" fmla="*/ 1 h 4"/>
                <a:gd name="T4" fmla="*/ 9 w 35"/>
                <a:gd name="T5" fmla="*/ 1 h 4"/>
                <a:gd name="T6" fmla="*/ 0 w 3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">
                  <a:moveTo>
                    <a:pt x="0" y="0"/>
                  </a:moveTo>
                  <a:lnTo>
                    <a:pt x="1" y="4"/>
                  </a:lnTo>
                  <a:lnTo>
                    <a:pt x="35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57" name="Freeform 7143"/>
            <p:cNvSpPr>
              <a:spLocks/>
            </p:cNvSpPr>
            <p:nvPr/>
          </p:nvSpPr>
          <p:spPr bwMode="auto">
            <a:xfrm>
              <a:off x="3603" y="3083"/>
              <a:ext cx="9" cy="0"/>
            </a:xfrm>
            <a:custGeom>
              <a:avLst/>
              <a:gdLst>
                <a:gd name="T0" fmla="*/ 0 w 35"/>
                <a:gd name="T1" fmla="*/ 0 h 4"/>
                <a:gd name="T2" fmla="*/ 0 w 35"/>
                <a:gd name="T3" fmla="*/ 1 h 4"/>
                <a:gd name="T4" fmla="*/ 9 w 35"/>
                <a:gd name="T5" fmla="*/ 1 h 4"/>
                <a:gd name="T6" fmla="*/ 0 w 3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">
                  <a:moveTo>
                    <a:pt x="0" y="0"/>
                  </a:moveTo>
                  <a:lnTo>
                    <a:pt x="1" y="4"/>
                  </a:lnTo>
                  <a:lnTo>
                    <a:pt x="35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58" name="Freeform 7144"/>
            <p:cNvSpPr>
              <a:spLocks/>
            </p:cNvSpPr>
            <p:nvPr/>
          </p:nvSpPr>
          <p:spPr bwMode="auto">
            <a:xfrm>
              <a:off x="3603" y="3083"/>
              <a:ext cx="11" cy="0"/>
            </a:xfrm>
            <a:custGeom>
              <a:avLst/>
              <a:gdLst>
                <a:gd name="T0" fmla="*/ 0 w 37"/>
                <a:gd name="T1" fmla="*/ 0 h 4"/>
                <a:gd name="T2" fmla="*/ 11 w 37"/>
                <a:gd name="T3" fmla="*/ 0 h 4"/>
                <a:gd name="T4" fmla="*/ 10 w 37"/>
                <a:gd name="T5" fmla="*/ 1 h 4"/>
                <a:gd name="T6" fmla="*/ 0 w 3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">
                  <a:moveTo>
                    <a:pt x="0" y="0"/>
                  </a:moveTo>
                  <a:lnTo>
                    <a:pt x="37" y="0"/>
                  </a:lnTo>
                  <a:lnTo>
                    <a:pt x="35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59" name="Freeform 7145"/>
            <p:cNvSpPr>
              <a:spLocks/>
            </p:cNvSpPr>
            <p:nvPr/>
          </p:nvSpPr>
          <p:spPr bwMode="auto">
            <a:xfrm>
              <a:off x="3603" y="3083"/>
              <a:ext cx="11" cy="0"/>
            </a:xfrm>
            <a:custGeom>
              <a:avLst/>
              <a:gdLst>
                <a:gd name="T0" fmla="*/ 0 w 37"/>
                <a:gd name="T1" fmla="*/ 0 h 4"/>
                <a:gd name="T2" fmla="*/ 11 w 37"/>
                <a:gd name="T3" fmla="*/ 0 h 4"/>
                <a:gd name="T4" fmla="*/ 10 w 37"/>
                <a:gd name="T5" fmla="*/ 1 h 4"/>
                <a:gd name="T6" fmla="*/ 0 w 3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">
                  <a:moveTo>
                    <a:pt x="0" y="0"/>
                  </a:moveTo>
                  <a:lnTo>
                    <a:pt x="37" y="0"/>
                  </a:lnTo>
                  <a:lnTo>
                    <a:pt x="35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60" name="Freeform 7146"/>
            <p:cNvSpPr>
              <a:spLocks/>
            </p:cNvSpPr>
            <p:nvPr/>
          </p:nvSpPr>
          <p:spPr bwMode="auto">
            <a:xfrm>
              <a:off x="3605" y="3083"/>
              <a:ext cx="7" cy="0"/>
            </a:xfrm>
            <a:custGeom>
              <a:avLst/>
              <a:gdLst>
                <a:gd name="T0" fmla="*/ 0 w 33"/>
                <a:gd name="T1" fmla="*/ 0 h 1"/>
                <a:gd name="T2" fmla="*/ 0 w 33"/>
                <a:gd name="T3" fmla="*/ 1 h 1"/>
                <a:gd name="T4" fmla="*/ 7 w 33"/>
                <a:gd name="T5" fmla="*/ 1 h 1"/>
                <a:gd name="T6" fmla="*/ 0 w 3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">
                  <a:moveTo>
                    <a:pt x="0" y="0"/>
                  </a:moveTo>
                  <a:lnTo>
                    <a:pt x="0" y="1"/>
                  </a:lnTo>
                  <a:lnTo>
                    <a:pt x="3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61" name="Freeform 7147"/>
            <p:cNvSpPr>
              <a:spLocks/>
            </p:cNvSpPr>
            <p:nvPr/>
          </p:nvSpPr>
          <p:spPr bwMode="auto">
            <a:xfrm>
              <a:off x="3605" y="3083"/>
              <a:ext cx="7" cy="0"/>
            </a:xfrm>
            <a:custGeom>
              <a:avLst/>
              <a:gdLst>
                <a:gd name="T0" fmla="*/ 0 w 33"/>
                <a:gd name="T1" fmla="*/ 0 h 1"/>
                <a:gd name="T2" fmla="*/ 0 w 33"/>
                <a:gd name="T3" fmla="*/ 1 h 1"/>
                <a:gd name="T4" fmla="*/ 7 w 33"/>
                <a:gd name="T5" fmla="*/ 1 h 1"/>
                <a:gd name="T6" fmla="*/ 0 w 3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">
                  <a:moveTo>
                    <a:pt x="0" y="0"/>
                  </a:moveTo>
                  <a:lnTo>
                    <a:pt x="0" y="1"/>
                  </a:lnTo>
                  <a:lnTo>
                    <a:pt x="3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62" name="Freeform 7148"/>
            <p:cNvSpPr>
              <a:spLocks/>
            </p:cNvSpPr>
            <p:nvPr/>
          </p:nvSpPr>
          <p:spPr bwMode="auto">
            <a:xfrm>
              <a:off x="3605" y="3083"/>
              <a:ext cx="7" cy="0"/>
            </a:xfrm>
            <a:custGeom>
              <a:avLst/>
              <a:gdLst>
                <a:gd name="T0" fmla="*/ 0 w 34"/>
                <a:gd name="T1" fmla="*/ 0 h 1"/>
                <a:gd name="T2" fmla="*/ 7 w 34"/>
                <a:gd name="T3" fmla="*/ 0 h 1"/>
                <a:gd name="T4" fmla="*/ 7 w 34"/>
                <a:gd name="T5" fmla="*/ 1 h 1"/>
                <a:gd name="T6" fmla="*/ 0 w 3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">
                  <a:moveTo>
                    <a:pt x="0" y="0"/>
                  </a:moveTo>
                  <a:lnTo>
                    <a:pt x="34" y="0"/>
                  </a:lnTo>
                  <a:lnTo>
                    <a:pt x="3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63" name="Freeform 7149"/>
            <p:cNvSpPr>
              <a:spLocks/>
            </p:cNvSpPr>
            <p:nvPr/>
          </p:nvSpPr>
          <p:spPr bwMode="auto">
            <a:xfrm>
              <a:off x="3605" y="3083"/>
              <a:ext cx="7" cy="0"/>
            </a:xfrm>
            <a:custGeom>
              <a:avLst/>
              <a:gdLst>
                <a:gd name="T0" fmla="*/ 0 w 34"/>
                <a:gd name="T1" fmla="*/ 0 h 1"/>
                <a:gd name="T2" fmla="*/ 7 w 34"/>
                <a:gd name="T3" fmla="*/ 0 h 1"/>
                <a:gd name="T4" fmla="*/ 7 w 34"/>
                <a:gd name="T5" fmla="*/ 1 h 1"/>
                <a:gd name="T6" fmla="*/ 0 w 3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">
                  <a:moveTo>
                    <a:pt x="0" y="0"/>
                  </a:moveTo>
                  <a:lnTo>
                    <a:pt x="34" y="0"/>
                  </a:lnTo>
                  <a:lnTo>
                    <a:pt x="3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64" name="Freeform 7150"/>
            <p:cNvSpPr>
              <a:spLocks/>
            </p:cNvSpPr>
            <p:nvPr/>
          </p:nvSpPr>
          <p:spPr bwMode="auto">
            <a:xfrm>
              <a:off x="3605" y="3083"/>
              <a:ext cx="7" cy="2"/>
            </a:xfrm>
            <a:custGeom>
              <a:avLst/>
              <a:gdLst>
                <a:gd name="T0" fmla="*/ 0 w 32"/>
                <a:gd name="T1" fmla="*/ 0 h 1"/>
                <a:gd name="T2" fmla="*/ 0 w 32"/>
                <a:gd name="T3" fmla="*/ 2 h 1"/>
                <a:gd name="T4" fmla="*/ 7 w 32"/>
                <a:gd name="T5" fmla="*/ 2 h 1"/>
                <a:gd name="T6" fmla="*/ 0 w 3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">
                  <a:moveTo>
                    <a:pt x="0" y="0"/>
                  </a:moveTo>
                  <a:lnTo>
                    <a:pt x="1" y="1"/>
                  </a:lnTo>
                  <a:lnTo>
                    <a:pt x="3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65" name="Freeform 7151"/>
            <p:cNvSpPr>
              <a:spLocks/>
            </p:cNvSpPr>
            <p:nvPr/>
          </p:nvSpPr>
          <p:spPr bwMode="auto">
            <a:xfrm>
              <a:off x="3605" y="3083"/>
              <a:ext cx="7" cy="2"/>
            </a:xfrm>
            <a:custGeom>
              <a:avLst/>
              <a:gdLst>
                <a:gd name="T0" fmla="*/ 0 w 32"/>
                <a:gd name="T1" fmla="*/ 0 h 1"/>
                <a:gd name="T2" fmla="*/ 0 w 32"/>
                <a:gd name="T3" fmla="*/ 2 h 1"/>
                <a:gd name="T4" fmla="*/ 7 w 32"/>
                <a:gd name="T5" fmla="*/ 2 h 1"/>
                <a:gd name="T6" fmla="*/ 0 w 3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">
                  <a:moveTo>
                    <a:pt x="0" y="0"/>
                  </a:moveTo>
                  <a:lnTo>
                    <a:pt x="1" y="1"/>
                  </a:lnTo>
                  <a:lnTo>
                    <a:pt x="3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66" name="Freeform 7152"/>
            <p:cNvSpPr>
              <a:spLocks/>
            </p:cNvSpPr>
            <p:nvPr/>
          </p:nvSpPr>
          <p:spPr bwMode="auto">
            <a:xfrm>
              <a:off x="3605" y="3083"/>
              <a:ext cx="7" cy="2"/>
            </a:xfrm>
            <a:custGeom>
              <a:avLst/>
              <a:gdLst>
                <a:gd name="T0" fmla="*/ 0 w 33"/>
                <a:gd name="T1" fmla="*/ 0 h 1"/>
                <a:gd name="T2" fmla="*/ 7 w 33"/>
                <a:gd name="T3" fmla="*/ 0 h 1"/>
                <a:gd name="T4" fmla="*/ 7 w 33"/>
                <a:gd name="T5" fmla="*/ 2 h 1"/>
                <a:gd name="T6" fmla="*/ 0 w 3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">
                  <a:moveTo>
                    <a:pt x="0" y="0"/>
                  </a:moveTo>
                  <a:lnTo>
                    <a:pt x="33" y="0"/>
                  </a:lnTo>
                  <a:lnTo>
                    <a:pt x="3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67" name="Freeform 7153"/>
            <p:cNvSpPr>
              <a:spLocks/>
            </p:cNvSpPr>
            <p:nvPr/>
          </p:nvSpPr>
          <p:spPr bwMode="auto">
            <a:xfrm>
              <a:off x="3605" y="3083"/>
              <a:ext cx="7" cy="2"/>
            </a:xfrm>
            <a:custGeom>
              <a:avLst/>
              <a:gdLst>
                <a:gd name="T0" fmla="*/ 0 w 33"/>
                <a:gd name="T1" fmla="*/ 0 h 1"/>
                <a:gd name="T2" fmla="*/ 7 w 33"/>
                <a:gd name="T3" fmla="*/ 0 h 1"/>
                <a:gd name="T4" fmla="*/ 7 w 33"/>
                <a:gd name="T5" fmla="*/ 2 h 1"/>
                <a:gd name="T6" fmla="*/ 0 w 3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">
                  <a:moveTo>
                    <a:pt x="0" y="0"/>
                  </a:moveTo>
                  <a:lnTo>
                    <a:pt x="33" y="0"/>
                  </a:lnTo>
                  <a:lnTo>
                    <a:pt x="3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68" name="Freeform 7154"/>
            <p:cNvSpPr>
              <a:spLocks/>
            </p:cNvSpPr>
            <p:nvPr/>
          </p:nvSpPr>
          <p:spPr bwMode="auto">
            <a:xfrm>
              <a:off x="3605" y="3085"/>
              <a:ext cx="7" cy="0"/>
            </a:xfrm>
            <a:custGeom>
              <a:avLst/>
              <a:gdLst>
                <a:gd name="T0" fmla="*/ 0 w 31"/>
                <a:gd name="T1" fmla="*/ 0 h 2"/>
                <a:gd name="T2" fmla="*/ 0 w 31"/>
                <a:gd name="T3" fmla="*/ 1 h 2"/>
                <a:gd name="T4" fmla="*/ 7 w 31"/>
                <a:gd name="T5" fmla="*/ 1 h 2"/>
                <a:gd name="T6" fmla="*/ 0 w 3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">
                  <a:moveTo>
                    <a:pt x="0" y="0"/>
                  </a:moveTo>
                  <a:lnTo>
                    <a:pt x="0" y="2"/>
                  </a:lnTo>
                  <a:lnTo>
                    <a:pt x="3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69" name="Freeform 7155"/>
            <p:cNvSpPr>
              <a:spLocks/>
            </p:cNvSpPr>
            <p:nvPr/>
          </p:nvSpPr>
          <p:spPr bwMode="auto">
            <a:xfrm>
              <a:off x="3605" y="3085"/>
              <a:ext cx="7" cy="0"/>
            </a:xfrm>
            <a:custGeom>
              <a:avLst/>
              <a:gdLst>
                <a:gd name="T0" fmla="*/ 0 w 31"/>
                <a:gd name="T1" fmla="*/ 0 h 2"/>
                <a:gd name="T2" fmla="*/ 0 w 31"/>
                <a:gd name="T3" fmla="*/ 1 h 2"/>
                <a:gd name="T4" fmla="*/ 7 w 31"/>
                <a:gd name="T5" fmla="*/ 1 h 2"/>
                <a:gd name="T6" fmla="*/ 0 w 3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">
                  <a:moveTo>
                    <a:pt x="0" y="0"/>
                  </a:moveTo>
                  <a:lnTo>
                    <a:pt x="0" y="2"/>
                  </a:lnTo>
                  <a:lnTo>
                    <a:pt x="31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70" name="Freeform 7156"/>
            <p:cNvSpPr>
              <a:spLocks/>
            </p:cNvSpPr>
            <p:nvPr/>
          </p:nvSpPr>
          <p:spPr bwMode="auto">
            <a:xfrm>
              <a:off x="3605" y="3085"/>
              <a:ext cx="7" cy="0"/>
            </a:xfrm>
            <a:custGeom>
              <a:avLst/>
              <a:gdLst>
                <a:gd name="T0" fmla="*/ 0 w 31"/>
                <a:gd name="T1" fmla="*/ 0 h 2"/>
                <a:gd name="T2" fmla="*/ 7 w 31"/>
                <a:gd name="T3" fmla="*/ 0 h 2"/>
                <a:gd name="T4" fmla="*/ 7 w 31"/>
                <a:gd name="T5" fmla="*/ 1 h 2"/>
                <a:gd name="T6" fmla="*/ 0 w 3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">
                  <a:moveTo>
                    <a:pt x="0" y="0"/>
                  </a:moveTo>
                  <a:lnTo>
                    <a:pt x="31" y="0"/>
                  </a:lnTo>
                  <a:lnTo>
                    <a:pt x="3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71" name="Freeform 7157"/>
            <p:cNvSpPr>
              <a:spLocks/>
            </p:cNvSpPr>
            <p:nvPr/>
          </p:nvSpPr>
          <p:spPr bwMode="auto">
            <a:xfrm>
              <a:off x="3605" y="3085"/>
              <a:ext cx="7" cy="0"/>
            </a:xfrm>
            <a:custGeom>
              <a:avLst/>
              <a:gdLst>
                <a:gd name="T0" fmla="*/ 0 w 31"/>
                <a:gd name="T1" fmla="*/ 0 h 2"/>
                <a:gd name="T2" fmla="*/ 7 w 31"/>
                <a:gd name="T3" fmla="*/ 0 h 2"/>
                <a:gd name="T4" fmla="*/ 7 w 31"/>
                <a:gd name="T5" fmla="*/ 1 h 2"/>
                <a:gd name="T6" fmla="*/ 0 w 3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">
                  <a:moveTo>
                    <a:pt x="0" y="0"/>
                  </a:moveTo>
                  <a:lnTo>
                    <a:pt x="31" y="0"/>
                  </a:lnTo>
                  <a:lnTo>
                    <a:pt x="31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72" name="Freeform 7158"/>
            <p:cNvSpPr>
              <a:spLocks/>
            </p:cNvSpPr>
            <p:nvPr/>
          </p:nvSpPr>
          <p:spPr bwMode="auto">
            <a:xfrm>
              <a:off x="3605" y="3085"/>
              <a:ext cx="7" cy="0"/>
            </a:xfrm>
            <a:custGeom>
              <a:avLst/>
              <a:gdLst>
                <a:gd name="T0" fmla="*/ 0 w 29"/>
                <a:gd name="T1" fmla="*/ 0 h 1"/>
                <a:gd name="T2" fmla="*/ 0 w 29"/>
                <a:gd name="T3" fmla="*/ 1 h 1"/>
                <a:gd name="T4" fmla="*/ 7 w 29"/>
                <a:gd name="T5" fmla="*/ 1 h 1"/>
                <a:gd name="T6" fmla="*/ 0 w 2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">
                  <a:moveTo>
                    <a:pt x="0" y="0"/>
                  </a:moveTo>
                  <a:lnTo>
                    <a:pt x="1" y="1"/>
                  </a:lnTo>
                  <a:lnTo>
                    <a:pt x="2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73" name="Freeform 7159"/>
            <p:cNvSpPr>
              <a:spLocks/>
            </p:cNvSpPr>
            <p:nvPr/>
          </p:nvSpPr>
          <p:spPr bwMode="auto">
            <a:xfrm>
              <a:off x="3605" y="3085"/>
              <a:ext cx="7" cy="0"/>
            </a:xfrm>
            <a:custGeom>
              <a:avLst/>
              <a:gdLst>
                <a:gd name="T0" fmla="*/ 0 w 29"/>
                <a:gd name="T1" fmla="*/ 0 h 1"/>
                <a:gd name="T2" fmla="*/ 0 w 29"/>
                <a:gd name="T3" fmla="*/ 1 h 1"/>
                <a:gd name="T4" fmla="*/ 7 w 29"/>
                <a:gd name="T5" fmla="*/ 1 h 1"/>
                <a:gd name="T6" fmla="*/ 0 w 2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">
                  <a:moveTo>
                    <a:pt x="0" y="0"/>
                  </a:moveTo>
                  <a:lnTo>
                    <a:pt x="1" y="1"/>
                  </a:lnTo>
                  <a:lnTo>
                    <a:pt x="29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74" name="Freeform 7160"/>
            <p:cNvSpPr>
              <a:spLocks/>
            </p:cNvSpPr>
            <p:nvPr/>
          </p:nvSpPr>
          <p:spPr bwMode="auto">
            <a:xfrm>
              <a:off x="3605" y="3085"/>
              <a:ext cx="7" cy="0"/>
            </a:xfrm>
            <a:custGeom>
              <a:avLst/>
              <a:gdLst>
                <a:gd name="T0" fmla="*/ 0 w 31"/>
                <a:gd name="T1" fmla="*/ 0 h 1"/>
                <a:gd name="T2" fmla="*/ 7 w 31"/>
                <a:gd name="T3" fmla="*/ 0 h 1"/>
                <a:gd name="T4" fmla="*/ 7 w 31"/>
                <a:gd name="T5" fmla="*/ 1 h 1"/>
                <a:gd name="T6" fmla="*/ 0 w 3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">
                  <a:moveTo>
                    <a:pt x="0" y="0"/>
                  </a:moveTo>
                  <a:lnTo>
                    <a:pt x="31" y="0"/>
                  </a:lnTo>
                  <a:lnTo>
                    <a:pt x="2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75" name="Freeform 7161"/>
            <p:cNvSpPr>
              <a:spLocks/>
            </p:cNvSpPr>
            <p:nvPr/>
          </p:nvSpPr>
          <p:spPr bwMode="auto">
            <a:xfrm>
              <a:off x="3605" y="3085"/>
              <a:ext cx="7" cy="0"/>
            </a:xfrm>
            <a:custGeom>
              <a:avLst/>
              <a:gdLst>
                <a:gd name="T0" fmla="*/ 0 w 31"/>
                <a:gd name="T1" fmla="*/ 0 h 1"/>
                <a:gd name="T2" fmla="*/ 7 w 31"/>
                <a:gd name="T3" fmla="*/ 0 h 1"/>
                <a:gd name="T4" fmla="*/ 7 w 31"/>
                <a:gd name="T5" fmla="*/ 1 h 1"/>
                <a:gd name="T6" fmla="*/ 0 w 3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">
                  <a:moveTo>
                    <a:pt x="0" y="0"/>
                  </a:moveTo>
                  <a:lnTo>
                    <a:pt x="31" y="0"/>
                  </a:lnTo>
                  <a:lnTo>
                    <a:pt x="29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76" name="Freeform 7162"/>
            <p:cNvSpPr>
              <a:spLocks/>
            </p:cNvSpPr>
            <p:nvPr/>
          </p:nvSpPr>
          <p:spPr bwMode="auto">
            <a:xfrm>
              <a:off x="3605" y="3085"/>
              <a:ext cx="7" cy="0"/>
            </a:xfrm>
            <a:custGeom>
              <a:avLst/>
              <a:gdLst>
                <a:gd name="T0" fmla="*/ 0 w 28"/>
                <a:gd name="T1" fmla="*/ 0 h 1"/>
                <a:gd name="T2" fmla="*/ 0 w 28"/>
                <a:gd name="T3" fmla="*/ 1 h 1"/>
                <a:gd name="T4" fmla="*/ 7 w 28"/>
                <a:gd name="T5" fmla="*/ 1 h 1"/>
                <a:gd name="T6" fmla="*/ 0 w 2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">
                  <a:moveTo>
                    <a:pt x="0" y="0"/>
                  </a:moveTo>
                  <a:lnTo>
                    <a:pt x="0" y="1"/>
                  </a:lnTo>
                  <a:lnTo>
                    <a:pt x="2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77" name="Freeform 7163"/>
            <p:cNvSpPr>
              <a:spLocks/>
            </p:cNvSpPr>
            <p:nvPr/>
          </p:nvSpPr>
          <p:spPr bwMode="auto">
            <a:xfrm>
              <a:off x="3605" y="3085"/>
              <a:ext cx="7" cy="0"/>
            </a:xfrm>
            <a:custGeom>
              <a:avLst/>
              <a:gdLst>
                <a:gd name="T0" fmla="*/ 0 w 28"/>
                <a:gd name="T1" fmla="*/ 0 h 1"/>
                <a:gd name="T2" fmla="*/ 0 w 28"/>
                <a:gd name="T3" fmla="*/ 1 h 1"/>
                <a:gd name="T4" fmla="*/ 7 w 28"/>
                <a:gd name="T5" fmla="*/ 1 h 1"/>
                <a:gd name="T6" fmla="*/ 0 w 2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">
                  <a:moveTo>
                    <a:pt x="0" y="0"/>
                  </a:moveTo>
                  <a:lnTo>
                    <a:pt x="0" y="1"/>
                  </a:lnTo>
                  <a:lnTo>
                    <a:pt x="28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78" name="Freeform 7164"/>
            <p:cNvSpPr>
              <a:spLocks/>
            </p:cNvSpPr>
            <p:nvPr/>
          </p:nvSpPr>
          <p:spPr bwMode="auto">
            <a:xfrm>
              <a:off x="3605" y="3085"/>
              <a:ext cx="7" cy="0"/>
            </a:xfrm>
            <a:custGeom>
              <a:avLst/>
              <a:gdLst>
                <a:gd name="T0" fmla="*/ 0 w 28"/>
                <a:gd name="T1" fmla="*/ 0 h 1"/>
                <a:gd name="T2" fmla="*/ 7 w 28"/>
                <a:gd name="T3" fmla="*/ 0 h 1"/>
                <a:gd name="T4" fmla="*/ 7 w 28"/>
                <a:gd name="T5" fmla="*/ 1 h 1"/>
                <a:gd name="T6" fmla="*/ 0 w 2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">
                  <a:moveTo>
                    <a:pt x="0" y="0"/>
                  </a:moveTo>
                  <a:lnTo>
                    <a:pt x="28" y="0"/>
                  </a:lnTo>
                  <a:lnTo>
                    <a:pt x="2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79" name="Freeform 7165"/>
            <p:cNvSpPr>
              <a:spLocks/>
            </p:cNvSpPr>
            <p:nvPr/>
          </p:nvSpPr>
          <p:spPr bwMode="auto">
            <a:xfrm>
              <a:off x="3605" y="3085"/>
              <a:ext cx="7" cy="0"/>
            </a:xfrm>
            <a:custGeom>
              <a:avLst/>
              <a:gdLst>
                <a:gd name="T0" fmla="*/ 0 w 28"/>
                <a:gd name="T1" fmla="*/ 0 h 1"/>
                <a:gd name="T2" fmla="*/ 7 w 28"/>
                <a:gd name="T3" fmla="*/ 0 h 1"/>
                <a:gd name="T4" fmla="*/ 7 w 28"/>
                <a:gd name="T5" fmla="*/ 1 h 1"/>
                <a:gd name="T6" fmla="*/ 0 w 2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">
                  <a:moveTo>
                    <a:pt x="0" y="0"/>
                  </a:moveTo>
                  <a:lnTo>
                    <a:pt x="28" y="0"/>
                  </a:lnTo>
                  <a:lnTo>
                    <a:pt x="28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80" name="Freeform 7166"/>
            <p:cNvSpPr>
              <a:spLocks/>
            </p:cNvSpPr>
            <p:nvPr/>
          </p:nvSpPr>
          <p:spPr bwMode="auto">
            <a:xfrm>
              <a:off x="3605" y="3085"/>
              <a:ext cx="7" cy="0"/>
            </a:xfrm>
            <a:custGeom>
              <a:avLst/>
              <a:gdLst>
                <a:gd name="T0" fmla="*/ 0 w 27"/>
                <a:gd name="T1" fmla="*/ 0 h 2"/>
                <a:gd name="T2" fmla="*/ 0 w 27"/>
                <a:gd name="T3" fmla="*/ 1 h 2"/>
                <a:gd name="T4" fmla="*/ 7 w 27"/>
                <a:gd name="T5" fmla="*/ 1 h 2"/>
                <a:gd name="T6" fmla="*/ 0 w 2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">
                  <a:moveTo>
                    <a:pt x="0" y="0"/>
                  </a:moveTo>
                  <a:lnTo>
                    <a:pt x="1" y="2"/>
                  </a:lnTo>
                  <a:lnTo>
                    <a:pt x="27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81" name="Freeform 7167"/>
            <p:cNvSpPr>
              <a:spLocks/>
            </p:cNvSpPr>
            <p:nvPr/>
          </p:nvSpPr>
          <p:spPr bwMode="auto">
            <a:xfrm>
              <a:off x="3605" y="3085"/>
              <a:ext cx="7" cy="0"/>
            </a:xfrm>
            <a:custGeom>
              <a:avLst/>
              <a:gdLst>
                <a:gd name="T0" fmla="*/ 0 w 27"/>
                <a:gd name="T1" fmla="*/ 0 h 2"/>
                <a:gd name="T2" fmla="*/ 0 w 27"/>
                <a:gd name="T3" fmla="*/ 1 h 2"/>
                <a:gd name="T4" fmla="*/ 7 w 27"/>
                <a:gd name="T5" fmla="*/ 1 h 2"/>
                <a:gd name="T6" fmla="*/ 0 w 2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">
                  <a:moveTo>
                    <a:pt x="0" y="0"/>
                  </a:moveTo>
                  <a:lnTo>
                    <a:pt x="1" y="2"/>
                  </a:lnTo>
                  <a:lnTo>
                    <a:pt x="27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82" name="Freeform 7168"/>
            <p:cNvSpPr>
              <a:spLocks/>
            </p:cNvSpPr>
            <p:nvPr/>
          </p:nvSpPr>
          <p:spPr bwMode="auto">
            <a:xfrm>
              <a:off x="3605" y="3085"/>
              <a:ext cx="7" cy="0"/>
            </a:xfrm>
            <a:custGeom>
              <a:avLst/>
              <a:gdLst>
                <a:gd name="T0" fmla="*/ 0 w 28"/>
                <a:gd name="T1" fmla="*/ 0 h 2"/>
                <a:gd name="T2" fmla="*/ 7 w 28"/>
                <a:gd name="T3" fmla="*/ 0 h 2"/>
                <a:gd name="T4" fmla="*/ 7 w 28"/>
                <a:gd name="T5" fmla="*/ 1 h 2"/>
                <a:gd name="T6" fmla="*/ 0 w 2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">
                  <a:moveTo>
                    <a:pt x="0" y="0"/>
                  </a:moveTo>
                  <a:lnTo>
                    <a:pt x="28" y="0"/>
                  </a:lnTo>
                  <a:lnTo>
                    <a:pt x="27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83" name="Freeform 7169"/>
            <p:cNvSpPr>
              <a:spLocks/>
            </p:cNvSpPr>
            <p:nvPr/>
          </p:nvSpPr>
          <p:spPr bwMode="auto">
            <a:xfrm>
              <a:off x="3605" y="3085"/>
              <a:ext cx="7" cy="0"/>
            </a:xfrm>
            <a:custGeom>
              <a:avLst/>
              <a:gdLst>
                <a:gd name="T0" fmla="*/ 0 w 28"/>
                <a:gd name="T1" fmla="*/ 0 h 2"/>
                <a:gd name="T2" fmla="*/ 7 w 28"/>
                <a:gd name="T3" fmla="*/ 0 h 2"/>
                <a:gd name="T4" fmla="*/ 7 w 28"/>
                <a:gd name="T5" fmla="*/ 1 h 2"/>
                <a:gd name="T6" fmla="*/ 0 w 2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">
                  <a:moveTo>
                    <a:pt x="0" y="0"/>
                  </a:moveTo>
                  <a:lnTo>
                    <a:pt x="28" y="0"/>
                  </a:lnTo>
                  <a:lnTo>
                    <a:pt x="27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84" name="Freeform 7170"/>
            <p:cNvSpPr>
              <a:spLocks/>
            </p:cNvSpPr>
            <p:nvPr/>
          </p:nvSpPr>
          <p:spPr bwMode="auto">
            <a:xfrm>
              <a:off x="3605" y="3085"/>
              <a:ext cx="7" cy="0"/>
            </a:xfrm>
            <a:custGeom>
              <a:avLst/>
              <a:gdLst>
                <a:gd name="T0" fmla="*/ 0 w 26"/>
                <a:gd name="T1" fmla="*/ 0 w 26"/>
                <a:gd name="T2" fmla="*/ 7 w 26"/>
                <a:gd name="T3" fmla="*/ 0 w 2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6">
                  <a:moveTo>
                    <a:pt x="0" y="0"/>
                  </a:moveTo>
                  <a:lnTo>
                    <a:pt x="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85" name="Freeform 7171"/>
            <p:cNvSpPr>
              <a:spLocks/>
            </p:cNvSpPr>
            <p:nvPr/>
          </p:nvSpPr>
          <p:spPr bwMode="auto">
            <a:xfrm>
              <a:off x="3605" y="3085"/>
              <a:ext cx="7" cy="0"/>
            </a:xfrm>
            <a:custGeom>
              <a:avLst/>
              <a:gdLst>
                <a:gd name="T0" fmla="*/ 0 w 26"/>
                <a:gd name="T1" fmla="*/ 0 w 26"/>
                <a:gd name="T2" fmla="*/ 7 w 26"/>
                <a:gd name="T3" fmla="*/ 0 w 2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6">
                  <a:moveTo>
                    <a:pt x="0" y="0"/>
                  </a:moveTo>
                  <a:lnTo>
                    <a:pt x="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86" name="Rectangle 7172"/>
            <p:cNvSpPr>
              <a:spLocks noChangeArrowheads="1"/>
            </p:cNvSpPr>
            <p:nvPr/>
          </p:nvSpPr>
          <p:spPr bwMode="auto">
            <a:xfrm>
              <a:off x="3605" y="3085"/>
              <a:ext cx="7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087" name="Rectangle 7173"/>
            <p:cNvSpPr>
              <a:spLocks noChangeArrowheads="1"/>
            </p:cNvSpPr>
            <p:nvPr/>
          </p:nvSpPr>
          <p:spPr bwMode="auto">
            <a:xfrm>
              <a:off x="3605" y="3085"/>
              <a:ext cx="7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088" name="Freeform 7174"/>
            <p:cNvSpPr>
              <a:spLocks/>
            </p:cNvSpPr>
            <p:nvPr/>
          </p:nvSpPr>
          <p:spPr bwMode="auto">
            <a:xfrm>
              <a:off x="3605" y="3085"/>
              <a:ext cx="5" cy="2"/>
            </a:xfrm>
            <a:custGeom>
              <a:avLst/>
              <a:gdLst>
                <a:gd name="T0" fmla="*/ 0 w 24"/>
                <a:gd name="T1" fmla="*/ 0 h 1"/>
                <a:gd name="T2" fmla="*/ 0 w 24"/>
                <a:gd name="T3" fmla="*/ 2 h 1"/>
                <a:gd name="T4" fmla="*/ 5 w 24"/>
                <a:gd name="T5" fmla="*/ 2 h 1"/>
                <a:gd name="T6" fmla="*/ 0 w 2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">
                  <a:moveTo>
                    <a:pt x="0" y="0"/>
                  </a:moveTo>
                  <a:lnTo>
                    <a:pt x="1" y="1"/>
                  </a:lnTo>
                  <a:lnTo>
                    <a:pt x="2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89" name="Freeform 7175"/>
            <p:cNvSpPr>
              <a:spLocks/>
            </p:cNvSpPr>
            <p:nvPr/>
          </p:nvSpPr>
          <p:spPr bwMode="auto">
            <a:xfrm>
              <a:off x="3605" y="3085"/>
              <a:ext cx="5" cy="2"/>
            </a:xfrm>
            <a:custGeom>
              <a:avLst/>
              <a:gdLst>
                <a:gd name="T0" fmla="*/ 0 w 24"/>
                <a:gd name="T1" fmla="*/ 0 h 1"/>
                <a:gd name="T2" fmla="*/ 0 w 24"/>
                <a:gd name="T3" fmla="*/ 2 h 1"/>
                <a:gd name="T4" fmla="*/ 5 w 24"/>
                <a:gd name="T5" fmla="*/ 2 h 1"/>
                <a:gd name="T6" fmla="*/ 0 w 2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">
                  <a:moveTo>
                    <a:pt x="0" y="0"/>
                  </a:moveTo>
                  <a:lnTo>
                    <a:pt x="1" y="1"/>
                  </a:lnTo>
                  <a:lnTo>
                    <a:pt x="24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90" name="Freeform 7176"/>
            <p:cNvSpPr>
              <a:spLocks/>
            </p:cNvSpPr>
            <p:nvPr/>
          </p:nvSpPr>
          <p:spPr bwMode="auto">
            <a:xfrm>
              <a:off x="3605" y="3085"/>
              <a:ext cx="7" cy="2"/>
            </a:xfrm>
            <a:custGeom>
              <a:avLst/>
              <a:gdLst>
                <a:gd name="T0" fmla="*/ 0 w 26"/>
                <a:gd name="T1" fmla="*/ 0 h 1"/>
                <a:gd name="T2" fmla="*/ 7 w 26"/>
                <a:gd name="T3" fmla="*/ 0 h 1"/>
                <a:gd name="T4" fmla="*/ 6 w 26"/>
                <a:gd name="T5" fmla="*/ 2 h 1"/>
                <a:gd name="T6" fmla="*/ 0 w 2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">
                  <a:moveTo>
                    <a:pt x="0" y="0"/>
                  </a:moveTo>
                  <a:lnTo>
                    <a:pt x="26" y="0"/>
                  </a:lnTo>
                  <a:lnTo>
                    <a:pt x="2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91" name="Freeform 7177"/>
            <p:cNvSpPr>
              <a:spLocks/>
            </p:cNvSpPr>
            <p:nvPr/>
          </p:nvSpPr>
          <p:spPr bwMode="auto">
            <a:xfrm>
              <a:off x="3605" y="3085"/>
              <a:ext cx="7" cy="2"/>
            </a:xfrm>
            <a:custGeom>
              <a:avLst/>
              <a:gdLst>
                <a:gd name="T0" fmla="*/ 0 w 26"/>
                <a:gd name="T1" fmla="*/ 0 h 1"/>
                <a:gd name="T2" fmla="*/ 7 w 26"/>
                <a:gd name="T3" fmla="*/ 0 h 1"/>
                <a:gd name="T4" fmla="*/ 6 w 26"/>
                <a:gd name="T5" fmla="*/ 2 h 1"/>
                <a:gd name="T6" fmla="*/ 0 w 2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">
                  <a:moveTo>
                    <a:pt x="0" y="0"/>
                  </a:moveTo>
                  <a:lnTo>
                    <a:pt x="26" y="0"/>
                  </a:lnTo>
                  <a:lnTo>
                    <a:pt x="24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92" name="Freeform 7178"/>
            <p:cNvSpPr>
              <a:spLocks/>
            </p:cNvSpPr>
            <p:nvPr/>
          </p:nvSpPr>
          <p:spPr bwMode="auto">
            <a:xfrm>
              <a:off x="3605" y="3087"/>
              <a:ext cx="5" cy="0"/>
            </a:xfrm>
            <a:custGeom>
              <a:avLst/>
              <a:gdLst>
                <a:gd name="T0" fmla="*/ 0 w 23"/>
                <a:gd name="T1" fmla="*/ 0 h 1"/>
                <a:gd name="T2" fmla="*/ 0 w 23"/>
                <a:gd name="T3" fmla="*/ 1 h 1"/>
                <a:gd name="T4" fmla="*/ 5 w 23"/>
                <a:gd name="T5" fmla="*/ 1 h 1"/>
                <a:gd name="T6" fmla="*/ 0 w 2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">
                  <a:moveTo>
                    <a:pt x="0" y="0"/>
                  </a:moveTo>
                  <a:lnTo>
                    <a:pt x="0" y="1"/>
                  </a:lnTo>
                  <a:lnTo>
                    <a:pt x="2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93" name="Freeform 7179"/>
            <p:cNvSpPr>
              <a:spLocks/>
            </p:cNvSpPr>
            <p:nvPr/>
          </p:nvSpPr>
          <p:spPr bwMode="auto">
            <a:xfrm>
              <a:off x="3605" y="3087"/>
              <a:ext cx="5" cy="0"/>
            </a:xfrm>
            <a:custGeom>
              <a:avLst/>
              <a:gdLst>
                <a:gd name="T0" fmla="*/ 0 w 23"/>
                <a:gd name="T1" fmla="*/ 0 h 1"/>
                <a:gd name="T2" fmla="*/ 0 w 23"/>
                <a:gd name="T3" fmla="*/ 1 h 1"/>
                <a:gd name="T4" fmla="*/ 5 w 23"/>
                <a:gd name="T5" fmla="*/ 1 h 1"/>
                <a:gd name="T6" fmla="*/ 0 w 2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">
                  <a:moveTo>
                    <a:pt x="0" y="0"/>
                  </a:moveTo>
                  <a:lnTo>
                    <a:pt x="0" y="1"/>
                  </a:lnTo>
                  <a:lnTo>
                    <a:pt x="2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94" name="Freeform 7180"/>
            <p:cNvSpPr>
              <a:spLocks/>
            </p:cNvSpPr>
            <p:nvPr/>
          </p:nvSpPr>
          <p:spPr bwMode="auto">
            <a:xfrm>
              <a:off x="3605" y="3087"/>
              <a:ext cx="5" cy="0"/>
            </a:xfrm>
            <a:custGeom>
              <a:avLst/>
              <a:gdLst>
                <a:gd name="T0" fmla="*/ 0 w 23"/>
                <a:gd name="T1" fmla="*/ 0 h 1"/>
                <a:gd name="T2" fmla="*/ 5 w 23"/>
                <a:gd name="T3" fmla="*/ 0 h 1"/>
                <a:gd name="T4" fmla="*/ 5 w 23"/>
                <a:gd name="T5" fmla="*/ 1 h 1"/>
                <a:gd name="T6" fmla="*/ 0 w 2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">
                  <a:moveTo>
                    <a:pt x="0" y="0"/>
                  </a:moveTo>
                  <a:lnTo>
                    <a:pt x="23" y="0"/>
                  </a:lnTo>
                  <a:lnTo>
                    <a:pt x="2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95" name="Freeform 7181"/>
            <p:cNvSpPr>
              <a:spLocks/>
            </p:cNvSpPr>
            <p:nvPr/>
          </p:nvSpPr>
          <p:spPr bwMode="auto">
            <a:xfrm>
              <a:off x="3605" y="3087"/>
              <a:ext cx="5" cy="0"/>
            </a:xfrm>
            <a:custGeom>
              <a:avLst/>
              <a:gdLst>
                <a:gd name="T0" fmla="*/ 0 w 23"/>
                <a:gd name="T1" fmla="*/ 0 h 1"/>
                <a:gd name="T2" fmla="*/ 5 w 23"/>
                <a:gd name="T3" fmla="*/ 0 h 1"/>
                <a:gd name="T4" fmla="*/ 5 w 23"/>
                <a:gd name="T5" fmla="*/ 1 h 1"/>
                <a:gd name="T6" fmla="*/ 0 w 2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">
                  <a:moveTo>
                    <a:pt x="0" y="0"/>
                  </a:moveTo>
                  <a:lnTo>
                    <a:pt x="23" y="0"/>
                  </a:lnTo>
                  <a:lnTo>
                    <a:pt x="2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96" name="Freeform 7182"/>
            <p:cNvSpPr>
              <a:spLocks/>
            </p:cNvSpPr>
            <p:nvPr/>
          </p:nvSpPr>
          <p:spPr bwMode="auto">
            <a:xfrm>
              <a:off x="3605" y="3087"/>
              <a:ext cx="5" cy="0"/>
            </a:xfrm>
            <a:custGeom>
              <a:avLst/>
              <a:gdLst>
                <a:gd name="T0" fmla="*/ 0 w 22"/>
                <a:gd name="T1" fmla="*/ 0 h 1"/>
                <a:gd name="T2" fmla="*/ 0 w 22"/>
                <a:gd name="T3" fmla="*/ 1 h 1"/>
                <a:gd name="T4" fmla="*/ 5 w 22"/>
                <a:gd name="T5" fmla="*/ 1 h 1"/>
                <a:gd name="T6" fmla="*/ 0 w 2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">
                  <a:moveTo>
                    <a:pt x="0" y="0"/>
                  </a:moveTo>
                  <a:lnTo>
                    <a:pt x="1" y="1"/>
                  </a:lnTo>
                  <a:lnTo>
                    <a:pt x="2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97" name="Freeform 7183"/>
            <p:cNvSpPr>
              <a:spLocks/>
            </p:cNvSpPr>
            <p:nvPr/>
          </p:nvSpPr>
          <p:spPr bwMode="auto">
            <a:xfrm>
              <a:off x="3605" y="3087"/>
              <a:ext cx="5" cy="0"/>
            </a:xfrm>
            <a:custGeom>
              <a:avLst/>
              <a:gdLst>
                <a:gd name="T0" fmla="*/ 0 w 22"/>
                <a:gd name="T1" fmla="*/ 0 h 1"/>
                <a:gd name="T2" fmla="*/ 0 w 22"/>
                <a:gd name="T3" fmla="*/ 1 h 1"/>
                <a:gd name="T4" fmla="*/ 5 w 22"/>
                <a:gd name="T5" fmla="*/ 1 h 1"/>
                <a:gd name="T6" fmla="*/ 0 w 2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">
                  <a:moveTo>
                    <a:pt x="0" y="0"/>
                  </a:moveTo>
                  <a:lnTo>
                    <a:pt x="1" y="1"/>
                  </a:lnTo>
                  <a:lnTo>
                    <a:pt x="2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98" name="Freeform 7184"/>
            <p:cNvSpPr>
              <a:spLocks/>
            </p:cNvSpPr>
            <p:nvPr/>
          </p:nvSpPr>
          <p:spPr bwMode="auto">
            <a:xfrm>
              <a:off x="3605" y="3087"/>
              <a:ext cx="5" cy="0"/>
            </a:xfrm>
            <a:custGeom>
              <a:avLst/>
              <a:gdLst>
                <a:gd name="T0" fmla="*/ 0 w 23"/>
                <a:gd name="T1" fmla="*/ 0 h 1"/>
                <a:gd name="T2" fmla="*/ 5 w 23"/>
                <a:gd name="T3" fmla="*/ 0 h 1"/>
                <a:gd name="T4" fmla="*/ 5 w 23"/>
                <a:gd name="T5" fmla="*/ 1 h 1"/>
                <a:gd name="T6" fmla="*/ 0 w 2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">
                  <a:moveTo>
                    <a:pt x="0" y="0"/>
                  </a:moveTo>
                  <a:lnTo>
                    <a:pt x="23" y="0"/>
                  </a:lnTo>
                  <a:lnTo>
                    <a:pt x="2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099" name="Freeform 7185"/>
            <p:cNvSpPr>
              <a:spLocks/>
            </p:cNvSpPr>
            <p:nvPr/>
          </p:nvSpPr>
          <p:spPr bwMode="auto">
            <a:xfrm>
              <a:off x="3605" y="3087"/>
              <a:ext cx="5" cy="0"/>
            </a:xfrm>
            <a:custGeom>
              <a:avLst/>
              <a:gdLst>
                <a:gd name="T0" fmla="*/ 0 w 23"/>
                <a:gd name="T1" fmla="*/ 0 h 1"/>
                <a:gd name="T2" fmla="*/ 5 w 23"/>
                <a:gd name="T3" fmla="*/ 0 h 1"/>
                <a:gd name="T4" fmla="*/ 5 w 23"/>
                <a:gd name="T5" fmla="*/ 1 h 1"/>
                <a:gd name="T6" fmla="*/ 0 w 2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">
                  <a:moveTo>
                    <a:pt x="0" y="0"/>
                  </a:moveTo>
                  <a:lnTo>
                    <a:pt x="23" y="0"/>
                  </a:lnTo>
                  <a:lnTo>
                    <a:pt x="2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00" name="Freeform 7186"/>
            <p:cNvSpPr>
              <a:spLocks/>
            </p:cNvSpPr>
            <p:nvPr/>
          </p:nvSpPr>
          <p:spPr bwMode="auto">
            <a:xfrm>
              <a:off x="3605" y="3087"/>
              <a:ext cx="5" cy="0"/>
            </a:xfrm>
            <a:custGeom>
              <a:avLst/>
              <a:gdLst>
                <a:gd name="T0" fmla="*/ 0 w 21"/>
                <a:gd name="T1" fmla="*/ 0 w 21"/>
                <a:gd name="T2" fmla="*/ 5 w 21"/>
                <a:gd name="T3" fmla="*/ 0 w 2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1">
                  <a:moveTo>
                    <a:pt x="0" y="0"/>
                  </a:moveTo>
                  <a:lnTo>
                    <a:pt x="0" y="0"/>
                  </a:lnTo>
                  <a:lnTo>
                    <a:pt x="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01" name="Freeform 7187"/>
            <p:cNvSpPr>
              <a:spLocks/>
            </p:cNvSpPr>
            <p:nvPr/>
          </p:nvSpPr>
          <p:spPr bwMode="auto">
            <a:xfrm>
              <a:off x="3605" y="3087"/>
              <a:ext cx="5" cy="0"/>
            </a:xfrm>
            <a:custGeom>
              <a:avLst/>
              <a:gdLst>
                <a:gd name="T0" fmla="*/ 0 w 21"/>
                <a:gd name="T1" fmla="*/ 0 w 21"/>
                <a:gd name="T2" fmla="*/ 5 w 21"/>
                <a:gd name="T3" fmla="*/ 0 w 2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1">
                  <a:moveTo>
                    <a:pt x="0" y="0"/>
                  </a:moveTo>
                  <a:lnTo>
                    <a:pt x="0" y="0"/>
                  </a:lnTo>
                  <a:lnTo>
                    <a:pt x="21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02" name="Rectangle 7188"/>
            <p:cNvSpPr>
              <a:spLocks noChangeArrowheads="1"/>
            </p:cNvSpPr>
            <p:nvPr/>
          </p:nvSpPr>
          <p:spPr bwMode="auto">
            <a:xfrm>
              <a:off x="3605" y="3087"/>
              <a:ext cx="5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103" name="Rectangle 7189"/>
            <p:cNvSpPr>
              <a:spLocks noChangeArrowheads="1"/>
            </p:cNvSpPr>
            <p:nvPr/>
          </p:nvSpPr>
          <p:spPr bwMode="auto">
            <a:xfrm>
              <a:off x="3605" y="3087"/>
              <a:ext cx="5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104" name="Freeform 7190"/>
            <p:cNvSpPr>
              <a:spLocks/>
            </p:cNvSpPr>
            <p:nvPr/>
          </p:nvSpPr>
          <p:spPr bwMode="auto">
            <a:xfrm>
              <a:off x="3605" y="3087"/>
              <a:ext cx="5" cy="0"/>
            </a:xfrm>
            <a:custGeom>
              <a:avLst/>
              <a:gdLst>
                <a:gd name="T0" fmla="*/ 0 w 18"/>
                <a:gd name="T1" fmla="*/ 0 h 2"/>
                <a:gd name="T2" fmla="*/ 0 w 18"/>
                <a:gd name="T3" fmla="*/ 1 h 2"/>
                <a:gd name="T4" fmla="*/ 5 w 18"/>
                <a:gd name="T5" fmla="*/ 1 h 2"/>
                <a:gd name="T6" fmla="*/ 0 w 1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">
                  <a:moveTo>
                    <a:pt x="0" y="0"/>
                  </a:moveTo>
                  <a:lnTo>
                    <a:pt x="0" y="2"/>
                  </a:lnTo>
                  <a:lnTo>
                    <a:pt x="1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05" name="Freeform 7191"/>
            <p:cNvSpPr>
              <a:spLocks/>
            </p:cNvSpPr>
            <p:nvPr/>
          </p:nvSpPr>
          <p:spPr bwMode="auto">
            <a:xfrm>
              <a:off x="3605" y="3087"/>
              <a:ext cx="5" cy="0"/>
            </a:xfrm>
            <a:custGeom>
              <a:avLst/>
              <a:gdLst>
                <a:gd name="T0" fmla="*/ 0 w 18"/>
                <a:gd name="T1" fmla="*/ 0 h 2"/>
                <a:gd name="T2" fmla="*/ 0 w 18"/>
                <a:gd name="T3" fmla="*/ 1 h 2"/>
                <a:gd name="T4" fmla="*/ 5 w 18"/>
                <a:gd name="T5" fmla="*/ 1 h 2"/>
                <a:gd name="T6" fmla="*/ 0 w 1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">
                  <a:moveTo>
                    <a:pt x="0" y="0"/>
                  </a:moveTo>
                  <a:lnTo>
                    <a:pt x="0" y="2"/>
                  </a:lnTo>
                  <a:lnTo>
                    <a:pt x="18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06" name="Freeform 7192"/>
            <p:cNvSpPr>
              <a:spLocks/>
            </p:cNvSpPr>
            <p:nvPr/>
          </p:nvSpPr>
          <p:spPr bwMode="auto">
            <a:xfrm>
              <a:off x="3605" y="3087"/>
              <a:ext cx="5" cy="0"/>
            </a:xfrm>
            <a:custGeom>
              <a:avLst/>
              <a:gdLst>
                <a:gd name="T0" fmla="*/ 0 w 21"/>
                <a:gd name="T1" fmla="*/ 0 h 2"/>
                <a:gd name="T2" fmla="*/ 5 w 21"/>
                <a:gd name="T3" fmla="*/ 0 h 2"/>
                <a:gd name="T4" fmla="*/ 4 w 21"/>
                <a:gd name="T5" fmla="*/ 1 h 2"/>
                <a:gd name="T6" fmla="*/ 0 w 2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">
                  <a:moveTo>
                    <a:pt x="0" y="0"/>
                  </a:moveTo>
                  <a:lnTo>
                    <a:pt x="21" y="0"/>
                  </a:lnTo>
                  <a:lnTo>
                    <a:pt x="1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07" name="Freeform 7193"/>
            <p:cNvSpPr>
              <a:spLocks/>
            </p:cNvSpPr>
            <p:nvPr/>
          </p:nvSpPr>
          <p:spPr bwMode="auto">
            <a:xfrm>
              <a:off x="3605" y="3087"/>
              <a:ext cx="5" cy="0"/>
            </a:xfrm>
            <a:custGeom>
              <a:avLst/>
              <a:gdLst>
                <a:gd name="T0" fmla="*/ 0 w 21"/>
                <a:gd name="T1" fmla="*/ 0 h 2"/>
                <a:gd name="T2" fmla="*/ 5 w 21"/>
                <a:gd name="T3" fmla="*/ 0 h 2"/>
                <a:gd name="T4" fmla="*/ 4 w 21"/>
                <a:gd name="T5" fmla="*/ 1 h 2"/>
                <a:gd name="T6" fmla="*/ 0 w 2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">
                  <a:moveTo>
                    <a:pt x="0" y="0"/>
                  </a:moveTo>
                  <a:lnTo>
                    <a:pt x="21" y="0"/>
                  </a:lnTo>
                  <a:lnTo>
                    <a:pt x="18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08" name="Freeform 7194"/>
            <p:cNvSpPr>
              <a:spLocks/>
            </p:cNvSpPr>
            <p:nvPr/>
          </p:nvSpPr>
          <p:spPr bwMode="auto">
            <a:xfrm>
              <a:off x="3605" y="3087"/>
              <a:ext cx="5" cy="0"/>
            </a:xfrm>
            <a:custGeom>
              <a:avLst/>
              <a:gdLst>
                <a:gd name="T0" fmla="*/ 0 w 18"/>
                <a:gd name="T1" fmla="*/ 0 w 18"/>
                <a:gd name="T2" fmla="*/ 5 w 18"/>
                <a:gd name="T3" fmla="*/ 0 w 1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8">
                  <a:moveTo>
                    <a:pt x="0" y="0"/>
                  </a:moveTo>
                  <a:lnTo>
                    <a:pt x="1" y="0"/>
                  </a:lnTo>
                  <a:lnTo>
                    <a:pt x="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09" name="Freeform 7195"/>
            <p:cNvSpPr>
              <a:spLocks/>
            </p:cNvSpPr>
            <p:nvPr/>
          </p:nvSpPr>
          <p:spPr bwMode="auto">
            <a:xfrm>
              <a:off x="3605" y="3087"/>
              <a:ext cx="5" cy="0"/>
            </a:xfrm>
            <a:custGeom>
              <a:avLst/>
              <a:gdLst>
                <a:gd name="T0" fmla="*/ 0 w 18"/>
                <a:gd name="T1" fmla="*/ 0 w 18"/>
                <a:gd name="T2" fmla="*/ 5 w 18"/>
                <a:gd name="T3" fmla="*/ 0 w 1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8">
                  <a:moveTo>
                    <a:pt x="0" y="0"/>
                  </a:moveTo>
                  <a:lnTo>
                    <a:pt x="1" y="0"/>
                  </a:lnTo>
                  <a:lnTo>
                    <a:pt x="18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10" name="Rectangle 7196"/>
            <p:cNvSpPr>
              <a:spLocks noChangeArrowheads="1"/>
            </p:cNvSpPr>
            <p:nvPr/>
          </p:nvSpPr>
          <p:spPr bwMode="auto">
            <a:xfrm>
              <a:off x="3605" y="3087"/>
              <a:ext cx="5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111" name="Rectangle 7197"/>
            <p:cNvSpPr>
              <a:spLocks noChangeArrowheads="1"/>
            </p:cNvSpPr>
            <p:nvPr/>
          </p:nvSpPr>
          <p:spPr bwMode="auto">
            <a:xfrm>
              <a:off x="3605" y="3087"/>
              <a:ext cx="5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112" name="Freeform 7198"/>
            <p:cNvSpPr>
              <a:spLocks/>
            </p:cNvSpPr>
            <p:nvPr/>
          </p:nvSpPr>
          <p:spPr bwMode="auto">
            <a:xfrm>
              <a:off x="3605" y="3087"/>
              <a:ext cx="5" cy="0"/>
            </a:xfrm>
            <a:custGeom>
              <a:avLst/>
              <a:gdLst>
                <a:gd name="T0" fmla="*/ 0 w 16"/>
                <a:gd name="T1" fmla="*/ 0 h 1"/>
                <a:gd name="T2" fmla="*/ 0 w 16"/>
                <a:gd name="T3" fmla="*/ 1 h 1"/>
                <a:gd name="T4" fmla="*/ 5 w 16"/>
                <a:gd name="T5" fmla="*/ 1 h 1"/>
                <a:gd name="T6" fmla="*/ 0 w 1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">
                  <a:moveTo>
                    <a:pt x="0" y="0"/>
                  </a:moveTo>
                  <a:lnTo>
                    <a:pt x="0" y="1"/>
                  </a:lnTo>
                  <a:lnTo>
                    <a:pt x="16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13" name="Freeform 7199"/>
            <p:cNvSpPr>
              <a:spLocks/>
            </p:cNvSpPr>
            <p:nvPr/>
          </p:nvSpPr>
          <p:spPr bwMode="auto">
            <a:xfrm>
              <a:off x="3605" y="3087"/>
              <a:ext cx="5" cy="0"/>
            </a:xfrm>
            <a:custGeom>
              <a:avLst/>
              <a:gdLst>
                <a:gd name="T0" fmla="*/ 0 w 16"/>
                <a:gd name="T1" fmla="*/ 0 h 1"/>
                <a:gd name="T2" fmla="*/ 0 w 16"/>
                <a:gd name="T3" fmla="*/ 1 h 1"/>
                <a:gd name="T4" fmla="*/ 5 w 16"/>
                <a:gd name="T5" fmla="*/ 1 h 1"/>
                <a:gd name="T6" fmla="*/ 0 w 1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">
                  <a:moveTo>
                    <a:pt x="0" y="0"/>
                  </a:moveTo>
                  <a:lnTo>
                    <a:pt x="0" y="1"/>
                  </a:lnTo>
                  <a:lnTo>
                    <a:pt x="16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14" name="Freeform 7200"/>
            <p:cNvSpPr>
              <a:spLocks/>
            </p:cNvSpPr>
            <p:nvPr/>
          </p:nvSpPr>
          <p:spPr bwMode="auto">
            <a:xfrm>
              <a:off x="3605" y="3087"/>
              <a:ext cx="5" cy="0"/>
            </a:xfrm>
            <a:custGeom>
              <a:avLst/>
              <a:gdLst>
                <a:gd name="T0" fmla="*/ 0 w 17"/>
                <a:gd name="T1" fmla="*/ 0 h 1"/>
                <a:gd name="T2" fmla="*/ 5 w 17"/>
                <a:gd name="T3" fmla="*/ 0 h 1"/>
                <a:gd name="T4" fmla="*/ 5 w 17"/>
                <a:gd name="T5" fmla="*/ 1 h 1"/>
                <a:gd name="T6" fmla="*/ 0 w 1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">
                  <a:moveTo>
                    <a:pt x="0" y="0"/>
                  </a:moveTo>
                  <a:lnTo>
                    <a:pt x="17" y="0"/>
                  </a:lnTo>
                  <a:lnTo>
                    <a:pt x="16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15" name="Freeform 7201"/>
            <p:cNvSpPr>
              <a:spLocks/>
            </p:cNvSpPr>
            <p:nvPr/>
          </p:nvSpPr>
          <p:spPr bwMode="auto">
            <a:xfrm>
              <a:off x="3605" y="3087"/>
              <a:ext cx="5" cy="0"/>
            </a:xfrm>
            <a:custGeom>
              <a:avLst/>
              <a:gdLst>
                <a:gd name="T0" fmla="*/ 0 w 17"/>
                <a:gd name="T1" fmla="*/ 0 h 1"/>
                <a:gd name="T2" fmla="*/ 5 w 17"/>
                <a:gd name="T3" fmla="*/ 0 h 1"/>
                <a:gd name="T4" fmla="*/ 5 w 17"/>
                <a:gd name="T5" fmla="*/ 1 h 1"/>
                <a:gd name="T6" fmla="*/ 0 w 1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">
                  <a:moveTo>
                    <a:pt x="0" y="0"/>
                  </a:moveTo>
                  <a:lnTo>
                    <a:pt x="17" y="0"/>
                  </a:lnTo>
                  <a:lnTo>
                    <a:pt x="16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16" name="Freeform 7203"/>
            <p:cNvSpPr>
              <a:spLocks/>
            </p:cNvSpPr>
            <p:nvPr/>
          </p:nvSpPr>
          <p:spPr bwMode="auto">
            <a:xfrm>
              <a:off x="3605" y="3087"/>
              <a:ext cx="5" cy="0"/>
            </a:xfrm>
            <a:custGeom>
              <a:avLst/>
              <a:gdLst>
                <a:gd name="T0" fmla="*/ 0 w 16"/>
                <a:gd name="T1" fmla="*/ 1 w 16"/>
                <a:gd name="T2" fmla="*/ 5 w 16"/>
                <a:gd name="T3" fmla="*/ 0 w 1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6">
                  <a:moveTo>
                    <a:pt x="0" y="0"/>
                  </a:moveTo>
                  <a:lnTo>
                    <a:pt x="2" y="0"/>
                  </a:lnTo>
                  <a:lnTo>
                    <a:pt x="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17" name="Freeform 7204"/>
            <p:cNvSpPr>
              <a:spLocks/>
            </p:cNvSpPr>
            <p:nvPr/>
          </p:nvSpPr>
          <p:spPr bwMode="auto">
            <a:xfrm>
              <a:off x="3605" y="3087"/>
              <a:ext cx="5" cy="0"/>
            </a:xfrm>
            <a:custGeom>
              <a:avLst/>
              <a:gdLst>
                <a:gd name="T0" fmla="*/ 0 w 16"/>
                <a:gd name="T1" fmla="*/ 1 w 16"/>
                <a:gd name="T2" fmla="*/ 5 w 16"/>
                <a:gd name="T3" fmla="*/ 0 w 1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6">
                  <a:moveTo>
                    <a:pt x="0" y="0"/>
                  </a:moveTo>
                  <a:lnTo>
                    <a:pt x="2" y="0"/>
                  </a:lnTo>
                  <a:lnTo>
                    <a:pt x="1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18" name="Rectangle 7205"/>
            <p:cNvSpPr>
              <a:spLocks noChangeArrowheads="1"/>
            </p:cNvSpPr>
            <p:nvPr/>
          </p:nvSpPr>
          <p:spPr bwMode="auto">
            <a:xfrm>
              <a:off x="3605" y="3087"/>
              <a:ext cx="5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119" name="Rectangle 7206"/>
            <p:cNvSpPr>
              <a:spLocks noChangeArrowheads="1"/>
            </p:cNvSpPr>
            <p:nvPr/>
          </p:nvSpPr>
          <p:spPr bwMode="auto">
            <a:xfrm>
              <a:off x="3605" y="3087"/>
              <a:ext cx="5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120" name="Freeform 7207"/>
            <p:cNvSpPr>
              <a:spLocks/>
            </p:cNvSpPr>
            <p:nvPr/>
          </p:nvSpPr>
          <p:spPr bwMode="auto">
            <a:xfrm>
              <a:off x="3607" y="3087"/>
              <a:ext cx="3" cy="0"/>
            </a:xfrm>
            <a:custGeom>
              <a:avLst/>
              <a:gdLst>
                <a:gd name="T0" fmla="*/ 0 w 13"/>
                <a:gd name="T1" fmla="*/ 0 h 1"/>
                <a:gd name="T2" fmla="*/ 0 w 13"/>
                <a:gd name="T3" fmla="*/ 1 h 1"/>
                <a:gd name="T4" fmla="*/ 3 w 13"/>
                <a:gd name="T5" fmla="*/ 1 h 1"/>
                <a:gd name="T6" fmla="*/ 0 w 1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">
                  <a:moveTo>
                    <a:pt x="0" y="0"/>
                  </a:moveTo>
                  <a:lnTo>
                    <a:pt x="0" y="1"/>
                  </a:lnTo>
                  <a:lnTo>
                    <a:pt x="1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21" name="Freeform 7208"/>
            <p:cNvSpPr>
              <a:spLocks/>
            </p:cNvSpPr>
            <p:nvPr/>
          </p:nvSpPr>
          <p:spPr bwMode="auto">
            <a:xfrm>
              <a:off x="3607" y="3087"/>
              <a:ext cx="3" cy="0"/>
            </a:xfrm>
            <a:custGeom>
              <a:avLst/>
              <a:gdLst>
                <a:gd name="T0" fmla="*/ 0 w 13"/>
                <a:gd name="T1" fmla="*/ 0 h 1"/>
                <a:gd name="T2" fmla="*/ 0 w 13"/>
                <a:gd name="T3" fmla="*/ 1 h 1"/>
                <a:gd name="T4" fmla="*/ 3 w 13"/>
                <a:gd name="T5" fmla="*/ 1 h 1"/>
                <a:gd name="T6" fmla="*/ 0 w 1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">
                  <a:moveTo>
                    <a:pt x="0" y="0"/>
                  </a:moveTo>
                  <a:lnTo>
                    <a:pt x="0" y="1"/>
                  </a:lnTo>
                  <a:lnTo>
                    <a:pt x="1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22" name="Freeform 7209"/>
            <p:cNvSpPr>
              <a:spLocks/>
            </p:cNvSpPr>
            <p:nvPr/>
          </p:nvSpPr>
          <p:spPr bwMode="auto">
            <a:xfrm>
              <a:off x="3607" y="3087"/>
              <a:ext cx="3" cy="0"/>
            </a:xfrm>
            <a:custGeom>
              <a:avLst/>
              <a:gdLst>
                <a:gd name="T0" fmla="*/ 0 w 14"/>
                <a:gd name="T1" fmla="*/ 0 h 1"/>
                <a:gd name="T2" fmla="*/ 3 w 14"/>
                <a:gd name="T3" fmla="*/ 0 h 1"/>
                <a:gd name="T4" fmla="*/ 3 w 14"/>
                <a:gd name="T5" fmla="*/ 1 h 1"/>
                <a:gd name="T6" fmla="*/ 0 w 1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">
                  <a:moveTo>
                    <a:pt x="0" y="0"/>
                  </a:moveTo>
                  <a:lnTo>
                    <a:pt x="14" y="0"/>
                  </a:lnTo>
                  <a:lnTo>
                    <a:pt x="1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23" name="Freeform 7210"/>
            <p:cNvSpPr>
              <a:spLocks/>
            </p:cNvSpPr>
            <p:nvPr/>
          </p:nvSpPr>
          <p:spPr bwMode="auto">
            <a:xfrm>
              <a:off x="3607" y="3087"/>
              <a:ext cx="3" cy="0"/>
            </a:xfrm>
            <a:custGeom>
              <a:avLst/>
              <a:gdLst>
                <a:gd name="T0" fmla="*/ 0 w 14"/>
                <a:gd name="T1" fmla="*/ 0 h 1"/>
                <a:gd name="T2" fmla="*/ 3 w 14"/>
                <a:gd name="T3" fmla="*/ 0 h 1"/>
                <a:gd name="T4" fmla="*/ 3 w 14"/>
                <a:gd name="T5" fmla="*/ 1 h 1"/>
                <a:gd name="T6" fmla="*/ 0 w 1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">
                  <a:moveTo>
                    <a:pt x="0" y="0"/>
                  </a:moveTo>
                  <a:lnTo>
                    <a:pt x="14" y="0"/>
                  </a:lnTo>
                  <a:lnTo>
                    <a:pt x="1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24" name="Freeform 7211"/>
            <p:cNvSpPr>
              <a:spLocks/>
            </p:cNvSpPr>
            <p:nvPr/>
          </p:nvSpPr>
          <p:spPr bwMode="auto">
            <a:xfrm>
              <a:off x="3607" y="3087"/>
              <a:ext cx="2" cy="0"/>
            </a:xfrm>
            <a:custGeom>
              <a:avLst/>
              <a:gdLst>
                <a:gd name="T0" fmla="*/ 0 w 12"/>
                <a:gd name="T1" fmla="*/ 0 w 12"/>
                <a:gd name="T2" fmla="*/ 2 w 12"/>
                <a:gd name="T3" fmla="*/ 0 w 12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2">
                  <a:moveTo>
                    <a:pt x="0" y="0"/>
                  </a:moveTo>
                  <a:lnTo>
                    <a:pt x="1" y="0"/>
                  </a:lnTo>
                  <a:lnTo>
                    <a:pt x="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25" name="Freeform 7212"/>
            <p:cNvSpPr>
              <a:spLocks/>
            </p:cNvSpPr>
            <p:nvPr/>
          </p:nvSpPr>
          <p:spPr bwMode="auto">
            <a:xfrm>
              <a:off x="3607" y="3087"/>
              <a:ext cx="2" cy="0"/>
            </a:xfrm>
            <a:custGeom>
              <a:avLst/>
              <a:gdLst>
                <a:gd name="T0" fmla="*/ 0 w 12"/>
                <a:gd name="T1" fmla="*/ 0 w 12"/>
                <a:gd name="T2" fmla="*/ 2 w 12"/>
                <a:gd name="T3" fmla="*/ 0 w 12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2">
                  <a:moveTo>
                    <a:pt x="0" y="0"/>
                  </a:moveTo>
                  <a:lnTo>
                    <a:pt x="1" y="0"/>
                  </a:lnTo>
                  <a:lnTo>
                    <a:pt x="12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26" name="Freeform 7213"/>
            <p:cNvSpPr>
              <a:spLocks/>
            </p:cNvSpPr>
            <p:nvPr/>
          </p:nvSpPr>
          <p:spPr bwMode="auto">
            <a:xfrm>
              <a:off x="3607" y="3087"/>
              <a:ext cx="3" cy="0"/>
            </a:xfrm>
            <a:custGeom>
              <a:avLst/>
              <a:gdLst>
                <a:gd name="T0" fmla="*/ 0 w 13"/>
                <a:gd name="T1" fmla="*/ 3 w 13"/>
                <a:gd name="T2" fmla="*/ 3 w 13"/>
                <a:gd name="T3" fmla="*/ 0 w 13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3">
                  <a:moveTo>
                    <a:pt x="0" y="0"/>
                  </a:moveTo>
                  <a:lnTo>
                    <a:pt x="13" y="0"/>
                  </a:lnTo>
                  <a:lnTo>
                    <a:pt x="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27" name="Freeform 7214"/>
            <p:cNvSpPr>
              <a:spLocks/>
            </p:cNvSpPr>
            <p:nvPr/>
          </p:nvSpPr>
          <p:spPr bwMode="auto">
            <a:xfrm>
              <a:off x="3607" y="3087"/>
              <a:ext cx="3" cy="0"/>
            </a:xfrm>
            <a:custGeom>
              <a:avLst/>
              <a:gdLst>
                <a:gd name="T0" fmla="*/ 0 w 13"/>
                <a:gd name="T1" fmla="*/ 3 w 13"/>
                <a:gd name="T2" fmla="*/ 3 w 13"/>
                <a:gd name="T3" fmla="*/ 0 w 13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3">
                  <a:moveTo>
                    <a:pt x="0" y="0"/>
                  </a:moveTo>
                  <a:lnTo>
                    <a:pt x="13" y="0"/>
                  </a:lnTo>
                  <a:lnTo>
                    <a:pt x="12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28" name="Freeform 7215"/>
            <p:cNvSpPr>
              <a:spLocks/>
            </p:cNvSpPr>
            <p:nvPr/>
          </p:nvSpPr>
          <p:spPr bwMode="auto">
            <a:xfrm>
              <a:off x="3607" y="3087"/>
              <a:ext cx="2" cy="2"/>
            </a:xfrm>
            <a:custGeom>
              <a:avLst/>
              <a:gdLst>
                <a:gd name="T0" fmla="*/ 0 w 10"/>
                <a:gd name="T1" fmla="*/ 0 h 1"/>
                <a:gd name="T2" fmla="*/ 0 w 10"/>
                <a:gd name="T3" fmla="*/ 2 h 1"/>
                <a:gd name="T4" fmla="*/ 2 w 10"/>
                <a:gd name="T5" fmla="*/ 2 h 1"/>
                <a:gd name="T6" fmla="*/ 0 w 1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lnTo>
                    <a:pt x="0" y="1"/>
                  </a:lnTo>
                  <a:lnTo>
                    <a:pt x="1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29" name="Freeform 7216"/>
            <p:cNvSpPr>
              <a:spLocks/>
            </p:cNvSpPr>
            <p:nvPr/>
          </p:nvSpPr>
          <p:spPr bwMode="auto">
            <a:xfrm>
              <a:off x="3607" y="3087"/>
              <a:ext cx="2" cy="2"/>
            </a:xfrm>
            <a:custGeom>
              <a:avLst/>
              <a:gdLst>
                <a:gd name="T0" fmla="*/ 0 w 10"/>
                <a:gd name="T1" fmla="*/ 0 h 1"/>
                <a:gd name="T2" fmla="*/ 0 w 10"/>
                <a:gd name="T3" fmla="*/ 2 h 1"/>
                <a:gd name="T4" fmla="*/ 2 w 10"/>
                <a:gd name="T5" fmla="*/ 2 h 1"/>
                <a:gd name="T6" fmla="*/ 0 w 1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lnTo>
                    <a:pt x="0" y="1"/>
                  </a:lnTo>
                  <a:lnTo>
                    <a:pt x="10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30" name="Freeform 7217"/>
            <p:cNvSpPr>
              <a:spLocks/>
            </p:cNvSpPr>
            <p:nvPr/>
          </p:nvSpPr>
          <p:spPr bwMode="auto">
            <a:xfrm>
              <a:off x="3607" y="3087"/>
              <a:ext cx="2" cy="2"/>
            </a:xfrm>
            <a:custGeom>
              <a:avLst/>
              <a:gdLst>
                <a:gd name="T0" fmla="*/ 0 w 11"/>
                <a:gd name="T1" fmla="*/ 0 h 1"/>
                <a:gd name="T2" fmla="*/ 2 w 11"/>
                <a:gd name="T3" fmla="*/ 0 h 1"/>
                <a:gd name="T4" fmla="*/ 2 w 11"/>
                <a:gd name="T5" fmla="*/ 2 h 1"/>
                <a:gd name="T6" fmla="*/ 0 w 1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lnTo>
                    <a:pt x="11" y="0"/>
                  </a:lnTo>
                  <a:lnTo>
                    <a:pt x="1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31" name="Freeform 7218"/>
            <p:cNvSpPr>
              <a:spLocks/>
            </p:cNvSpPr>
            <p:nvPr/>
          </p:nvSpPr>
          <p:spPr bwMode="auto">
            <a:xfrm>
              <a:off x="3607" y="3087"/>
              <a:ext cx="2" cy="2"/>
            </a:xfrm>
            <a:custGeom>
              <a:avLst/>
              <a:gdLst>
                <a:gd name="T0" fmla="*/ 0 w 11"/>
                <a:gd name="T1" fmla="*/ 0 h 1"/>
                <a:gd name="T2" fmla="*/ 2 w 11"/>
                <a:gd name="T3" fmla="*/ 0 h 1"/>
                <a:gd name="T4" fmla="*/ 2 w 11"/>
                <a:gd name="T5" fmla="*/ 2 h 1"/>
                <a:gd name="T6" fmla="*/ 0 w 1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lnTo>
                    <a:pt x="11" y="0"/>
                  </a:lnTo>
                  <a:lnTo>
                    <a:pt x="10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32" name="Freeform 7219"/>
            <p:cNvSpPr>
              <a:spLocks/>
            </p:cNvSpPr>
            <p:nvPr/>
          </p:nvSpPr>
          <p:spPr bwMode="auto">
            <a:xfrm>
              <a:off x="3607" y="3089"/>
              <a:ext cx="2" cy="0"/>
            </a:xfrm>
            <a:custGeom>
              <a:avLst/>
              <a:gdLst>
                <a:gd name="T0" fmla="*/ 0 w 10"/>
                <a:gd name="T1" fmla="*/ 0 w 10"/>
                <a:gd name="T2" fmla="*/ 2 w 10"/>
                <a:gd name="T3" fmla="*/ 0 w 1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0">
                  <a:moveTo>
                    <a:pt x="0" y="0"/>
                  </a:moveTo>
                  <a:lnTo>
                    <a:pt x="1" y="0"/>
                  </a:lnTo>
                  <a:lnTo>
                    <a:pt x="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33" name="Freeform 7220"/>
            <p:cNvSpPr>
              <a:spLocks/>
            </p:cNvSpPr>
            <p:nvPr/>
          </p:nvSpPr>
          <p:spPr bwMode="auto">
            <a:xfrm>
              <a:off x="3607" y="3089"/>
              <a:ext cx="2" cy="0"/>
            </a:xfrm>
            <a:custGeom>
              <a:avLst/>
              <a:gdLst>
                <a:gd name="T0" fmla="*/ 0 w 10"/>
                <a:gd name="T1" fmla="*/ 0 w 10"/>
                <a:gd name="T2" fmla="*/ 2 w 10"/>
                <a:gd name="T3" fmla="*/ 0 w 1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0">
                  <a:moveTo>
                    <a:pt x="0" y="0"/>
                  </a:moveTo>
                  <a:lnTo>
                    <a:pt x="1" y="0"/>
                  </a:lnTo>
                  <a:lnTo>
                    <a:pt x="1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34" name="Rectangle 7221"/>
            <p:cNvSpPr>
              <a:spLocks noChangeArrowheads="1"/>
            </p:cNvSpPr>
            <p:nvPr/>
          </p:nvSpPr>
          <p:spPr bwMode="auto">
            <a:xfrm>
              <a:off x="3607" y="3089"/>
              <a:ext cx="2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135" name="Rectangle 7222"/>
            <p:cNvSpPr>
              <a:spLocks noChangeArrowheads="1"/>
            </p:cNvSpPr>
            <p:nvPr/>
          </p:nvSpPr>
          <p:spPr bwMode="auto">
            <a:xfrm>
              <a:off x="3607" y="3089"/>
              <a:ext cx="2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136" name="Freeform 7223"/>
            <p:cNvSpPr>
              <a:spLocks/>
            </p:cNvSpPr>
            <p:nvPr/>
          </p:nvSpPr>
          <p:spPr bwMode="auto">
            <a:xfrm>
              <a:off x="3607" y="3089"/>
              <a:ext cx="2" cy="0"/>
            </a:xfrm>
            <a:custGeom>
              <a:avLst/>
              <a:gdLst>
                <a:gd name="T0" fmla="*/ 0 w 8"/>
                <a:gd name="T1" fmla="*/ 0 w 8"/>
                <a:gd name="T2" fmla="*/ 2 w 8"/>
                <a:gd name="T3" fmla="*/ 0 w 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37" name="Freeform 7224"/>
            <p:cNvSpPr>
              <a:spLocks/>
            </p:cNvSpPr>
            <p:nvPr/>
          </p:nvSpPr>
          <p:spPr bwMode="auto">
            <a:xfrm>
              <a:off x="3607" y="3089"/>
              <a:ext cx="2" cy="0"/>
            </a:xfrm>
            <a:custGeom>
              <a:avLst/>
              <a:gdLst>
                <a:gd name="T0" fmla="*/ 0 w 8"/>
                <a:gd name="T1" fmla="*/ 0 w 8"/>
                <a:gd name="T2" fmla="*/ 2 w 8"/>
                <a:gd name="T3" fmla="*/ 0 w 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38" name="Freeform 7225"/>
            <p:cNvSpPr>
              <a:spLocks/>
            </p:cNvSpPr>
            <p:nvPr/>
          </p:nvSpPr>
          <p:spPr bwMode="auto">
            <a:xfrm>
              <a:off x="3607" y="3089"/>
              <a:ext cx="2" cy="0"/>
            </a:xfrm>
            <a:custGeom>
              <a:avLst/>
              <a:gdLst>
                <a:gd name="T0" fmla="*/ 0 w 9"/>
                <a:gd name="T1" fmla="*/ 2 w 9"/>
                <a:gd name="T2" fmla="*/ 2 w 9"/>
                <a:gd name="T3" fmla="*/ 0 w 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9">
                  <a:moveTo>
                    <a:pt x="0" y="0"/>
                  </a:moveTo>
                  <a:lnTo>
                    <a:pt x="9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39" name="Freeform 7226"/>
            <p:cNvSpPr>
              <a:spLocks/>
            </p:cNvSpPr>
            <p:nvPr/>
          </p:nvSpPr>
          <p:spPr bwMode="auto">
            <a:xfrm>
              <a:off x="3607" y="3089"/>
              <a:ext cx="2" cy="0"/>
            </a:xfrm>
            <a:custGeom>
              <a:avLst/>
              <a:gdLst>
                <a:gd name="T0" fmla="*/ 0 w 9"/>
                <a:gd name="T1" fmla="*/ 2 w 9"/>
                <a:gd name="T2" fmla="*/ 2 w 9"/>
                <a:gd name="T3" fmla="*/ 0 w 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9">
                  <a:moveTo>
                    <a:pt x="0" y="0"/>
                  </a:moveTo>
                  <a:lnTo>
                    <a:pt x="9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40" name="Freeform 7227"/>
            <p:cNvSpPr>
              <a:spLocks/>
            </p:cNvSpPr>
            <p:nvPr/>
          </p:nvSpPr>
          <p:spPr bwMode="auto">
            <a:xfrm>
              <a:off x="3607" y="3089"/>
              <a:ext cx="2" cy="0"/>
            </a:xfrm>
            <a:custGeom>
              <a:avLst/>
              <a:gdLst>
                <a:gd name="T0" fmla="*/ 0 w 7"/>
                <a:gd name="T1" fmla="*/ 0 h 1"/>
                <a:gd name="T2" fmla="*/ 0 w 7"/>
                <a:gd name="T3" fmla="*/ 1 h 1"/>
                <a:gd name="T4" fmla="*/ 2 w 7"/>
                <a:gd name="T5" fmla="*/ 1 h 1"/>
                <a:gd name="T6" fmla="*/ 0 w 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lnTo>
                    <a:pt x="1" y="1"/>
                  </a:lnTo>
                  <a:lnTo>
                    <a:pt x="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41" name="Freeform 7228"/>
            <p:cNvSpPr>
              <a:spLocks/>
            </p:cNvSpPr>
            <p:nvPr/>
          </p:nvSpPr>
          <p:spPr bwMode="auto">
            <a:xfrm>
              <a:off x="3607" y="3089"/>
              <a:ext cx="2" cy="0"/>
            </a:xfrm>
            <a:custGeom>
              <a:avLst/>
              <a:gdLst>
                <a:gd name="T0" fmla="*/ 0 w 7"/>
                <a:gd name="T1" fmla="*/ 0 h 1"/>
                <a:gd name="T2" fmla="*/ 0 w 7"/>
                <a:gd name="T3" fmla="*/ 1 h 1"/>
                <a:gd name="T4" fmla="*/ 2 w 7"/>
                <a:gd name="T5" fmla="*/ 1 h 1"/>
                <a:gd name="T6" fmla="*/ 0 w 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lnTo>
                    <a:pt x="1" y="1"/>
                  </a:lnTo>
                  <a:lnTo>
                    <a:pt x="7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42" name="Freeform 7229"/>
            <p:cNvSpPr>
              <a:spLocks/>
            </p:cNvSpPr>
            <p:nvPr/>
          </p:nvSpPr>
          <p:spPr bwMode="auto">
            <a:xfrm>
              <a:off x="3607" y="3089"/>
              <a:ext cx="2" cy="0"/>
            </a:xfrm>
            <a:custGeom>
              <a:avLst/>
              <a:gdLst>
                <a:gd name="T0" fmla="*/ 0 w 8"/>
                <a:gd name="T1" fmla="*/ 0 h 1"/>
                <a:gd name="T2" fmla="*/ 2 w 8"/>
                <a:gd name="T3" fmla="*/ 0 h 1"/>
                <a:gd name="T4" fmla="*/ 2 w 8"/>
                <a:gd name="T5" fmla="*/ 1 h 1"/>
                <a:gd name="T6" fmla="*/ 0 w 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8" y="0"/>
                  </a:lnTo>
                  <a:lnTo>
                    <a:pt x="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43" name="Freeform 7230"/>
            <p:cNvSpPr>
              <a:spLocks/>
            </p:cNvSpPr>
            <p:nvPr/>
          </p:nvSpPr>
          <p:spPr bwMode="auto">
            <a:xfrm>
              <a:off x="3607" y="3089"/>
              <a:ext cx="2" cy="0"/>
            </a:xfrm>
            <a:custGeom>
              <a:avLst/>
              <a:gdLst>
                <a:gd name="T0" fmla="*/ 0 w 8"/>
                <a:gd name="T1" fmla="*/ 0 h 1"/>
                <a:gd name="T2" fmla="*/ 2 w 8"/>
                <a:gd name="T3" fmla="*/ 0 h 1"/>
                <a:gd name="T4" fmla="*/ 2 w 8"/>
                <a:gd name="T5" fmla="*/ 1 h 1"/>
                <a:gd name="T6" fmla="*/ 0 w 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8" y="0"/>
                  </a:lnTo>
                  <a:lnTo>
                    <a:pt x="7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44" name="Freeform 7231"/>
            <p:cNvSpPr>
              <a:spLocks/>
            </p:cNvSpPr>
            <p:nvPr/>
          </p:nvSpPr>
          <p:spPr bwMode="auto">
            <a:xfrm>
              <a:off x="3607" y="3089"/>
              <a:ext cx="2" cy="0"/>
            </a:xfrm>
            <a:custGeom>
              <a:avLst/>
              <a:gdLst>
                <a:gd name="T0" fmla="*/ 0 w 6"/>
                <a:gd name="T1" fmla="*/ 0 w 6"/>
                <a:gd name="T2" fmla="*/ 2 w 6"/>
                <a:gd name="T3" fmla="*/ 0 w 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6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45" name="Freeform 7232"/>
            <p:cNvSpPr>
              <a:spLocks/>
            </p:cNvSpPr>
            <p:nvPr/>
          </p:nvSpPr>
          <p:spPr bwMode="auto">
            <a:xfrm>
              <a:off x="3607" y="3089"/>
              <a:ext cx="2" cy="0"/>
            </a:xfrm>
            <a:custGeom>
              <a:avLst/>
              <a:gdLst>
                <a:gd name="T0" fmla="*/ 0 w 6"/>
                <a:gd name="T1" fmla="*/ 0 w 6"/>
                <a:gd name="T2" fmla="*/ 2 w 6"/>
                <a:gd name="T3" fmla="*/ 0 w 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6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46" name="Rectangle 7233"/>
            <p:cNvSpPr>
              <a:spLocks noChangeArrowheads="1"/>
            </p:cNvSpPr>
            <p:nvPr/>
          </p:nvSpPr>
          <p:spPr bwMode="auto">
            <a:xfrm>
              <a:off x="3607" y="3089"/>
              <a:ext cx="2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147" name="Rectangle 7234"/>
            <p:cNvSpPr>
              <a:spLocks noChangeArrowheads="1"/>
            </p:cNvSpPr>
            <p:nvPr/>
          </p:nvSpPr>
          <p:spPr bwMode="auto">
            <a:xfrm>
              <a:off x="3607" y="3089"/>
              <a:ext cx="2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148" name="Freeform 7235"/>
            <p:cNvSpPr>
              <a:spLocks/>
            </p:cNvSpPr>
            <p:nvPr/>
          </p:nvSpPr>
          <p:spPr bwMode="auto">
            <a:xfrm>
              <a:off x="3607" y="3089"/>
              <a:ext cx="2" cy="0"/>
            </a:xfrm>
            <a:custGeom>
              <a:avLst/>
              <a:gdLst>
                <a:gd name="T0" fmla="*/ 0 w 5"/>
                <a:gd name="T1" fmla="*/ 0 w 5"/>
                <a:gd name="T2" fmla="*/ 2 w 5"/>
                <a:gd name="T3" fmla="*/ 0 w 5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5">
                  <a:moveTo>
                    <a:pt x="0" y="0"/>
                  </a:moveTo>
                  <a:lnTo>
                    <a:pt x="1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49" name="Freeform 7236"/>
            <p:cNvSpPr>
              <a:spLocks/>
            </p:cNvSpPr>
            <p:nvPr/>
          </p:nvSpPr>
          <p:spPr bwMode="auto">
            <a:xfrm>
              <a:off x="3607" y="3089"/>
              <a:ext cx="2" cy="0"/>
            </a:xfrm>
            <a:custGeom>
              <a:avLst/>
              <a:gdLst>
                <a:gd name="T0" fmla="*/ 0 w 5"/>
                <a:gd name="T1" fmla="*/ 0 w 5"/>
                <a:gd name="T2" fmla="*/ 2 w 5"/>
                <a:gd name="T3" fmla="*/ 0 w 5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5">
                  <a:moveTo>
                    <a:pt x="0" y="0"/>
                  </a:moveTo>
                  <a:lnTo>
                    <a:pt x="1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50" name="Freeform 7237"/>
            <p:cNvSpPr>
              <a:spLocks/>
            </p:cNvSpPr>
            <p:nvPr/>
          </p:nvSpPr>
          <p:spPr bwMode="auto">
            <a:xfrm>
              <a:off x="3607" y="3089"/>
              <a:ext cx="2" cy="0"/>
            </a:xfrm>
            <a:custGeom>
              <a:avLst/>
              <a:gdLst>
                <a:gd name="T0" fmla="*/ 0 w 6"/>
                <a:gd name="T1" fmla="*/ 2 w 6"/>
                <a:gd name="T2" fmla="*/ 2 w 6"/>
                <a:gd name="T3" fmla="*/ 0 w 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6">
                  <a:moveTo>
                    <a:pt x="0" y="0"/>
                  </a:moveTo>
                  <a:lnTo>
                    <a:pt x="6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51" name="Freeform 7238"/>
            <p:cNvSpPr>
              <a:spLocks/>
            </p:cNvSpPr>
            <p:nvPr/>
          </p:nvSpPr>
          <p:spPr bwMode="auto">
            <a:xfrm>
              <a:off x="3607" y="3089"/>
              <a:ext cx="2" cy="0"/>
            </a:xfrm>
            <a:custGeom>
              <a:avLst/>
              <a:gdLst>
                <a:gd name="T0" fmla="*/ 0 w 6"/>
                <a:gd name="T1" fmla="*/ 2 w 6"/>
                <a:gd name="T2" fmla="*/ 2 w 6"/>
                <a:gd name="T3" fmla="*/ 0 w 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6">
                  <a:moveTo>
                    <a:pt x="0" y="0"/>
                  </a:moveTo>
                  <a:lnTo>
                    <a:pt x="6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52" name="Freeform 7239"/>
            <p:cNvSpPr>
              <a:spLocks/>
            </p:cNvSpPr>
            <p:nvPr/>
          </p:nvSpPr>
          <p:spPr bwMode="auto">
            <a:xfrm>
              <a:off x="3607" y="3089"/>
              <a:ext cx="2" cy="0"/>
            </a:xfrm>
            <a:custGeom>
              <a:avLst/>
              <a:gdLst>
                <a:gd name="T0" fmla="*/ 0 w 4"/>
                <a:gd name="T1" fmla="*/ 1 w 4"/>
                <a:gd name="T2" fmla="*/ 2 w 4"/>
                <a:gd name="T3" fmla="*/ 0 w 4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lnTo>
                    <a:pt x="1" y="0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53" name="Freeform 7240"/>
            <p:cNvSpPr>
              <a:spLocks/>
            </p:cNvSpPr>
            <p:nvPr/>
          </p:nvSpPr>
          <p:spPr bwMode="auto">
            <a:xfrm>
              <a:off x="3607" y="3089"/>
              <a:ext cx="2" cy="0"/>
            </a:xfrm>
            <a:custGeom>
              <a:avLst/>
              <a:gdLst>
                <a:gd name="T0" fmla="*/ 0 w 4"/>
                <a:gd name="T1" fmla="*/ 1 w 4"/>
                <a:gd name="T2" fmla="*/ 2 w 4"/>
                <a:gd name="T3" fmla="*/ 0 w 4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lnTo>
                    <a:pt x="1" y="0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54" name="Rectangle 7241"/>
            <p:cNvSpPr>
              <a:spLocks noChangeArrowheads="1"/>
            </p:cNvSpPr>
            <p:nvPr/>
          </p:nvSpPr>
          <p:spPr bwMode="auto">
            <a:xfrm>
              <a:off x="3607" y="3089"/>
              <a:ext cx="2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155" name="Rectangle 7242"/>
            <p:cNvSpPr>
              <a:spLocks noChangeArrowheads="1"/>
            </p:cNvSpPr>
            <p:nvPr/>
          </p:nvSpPr>
          <p:spPr bwMode="auto">
            <a:xfrm>
              <a:off x="3607" y="3089"/>
              <a:ext cx="2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156" name="Freeform 7243"/>
            <p:cNvSpPr>
              <a:spLocks/>
            </p:cNvSpPr>
            <p:nvPr/>
          </p:nvSpPr>
          <p:spPr bwMode="auto">
            <a:xfrm>
              <a:off x="3607" y="3089"/>
              <a:ext cx="2" cy="0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1 h 1"/>
                <a:gd name="T4" fmla="*/ 2 w 2"/>
                <a:gd name="T5" fmla="*/ 1 h 1"/>
                <a:gd name="T6" fmla="*/ 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57" name="Freeform 7244"/>
            <p:cNvSpPr>
              <a:spLocks/>
            </p:cNvSpPr>
            <p:nvPr/>
          </p:nvSpPr>
          <p:spPr bwMode="auto">
            <a:xfrm>
              <a:off x="3607" y="3089"/>
              <a:ext cx="2" cy="0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1 h 1"/>
                <a:gd name="T4" fmla="*/ 2 w 2"/>
                <a:gd name="T5" fmla="*/ 1 h 1"/>
                <a:gd name="T6" fmla="*/ 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58" name="Freeform 7245"/>
            <p:cNvSpPr>
              <a:spLocks/>
            </p:cNvSpPr>
            <p:nvPr/>
          </p:nvSpPr>
          <p:spPr bwMode="auto">
            <a:xfrm>
              <a:off x="3607" y="3089"/>
              <a:ext cx="2" cy="0"/>
            </a:xfrm>
            <a:custGeom>
              <a:avLst/>
              <a:gdLst>
                <a:gd name="T0" fmla="*/ 0 w 3"/>
                <a:gd name="T1" fmla="*/ 0 h 1"/>
                <a:gd name="T2" fmla="*/ 2 w 3"/>
                <a:gd name="T3" fmla="*/ 0 h 1"/>
                <a:gd name="T4" fmla="*/ 1 w 3"/>
                <a:gd name="T5" fmla="*/ 1 h 1"/>
                <a:gd name="T6" fmla="*/ 0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3" y="0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59" name="Freeform 7246"/>
            <p:cNvSpPr>
              <a:spLocks/>
            </p:cNvSpPr>
            <p:nvPr/>
          </p:nvSpPr>
          <p:spPr bwMode="auto">
            <a:xfrm>
              <a:off x="3607" y="3089"/>
              <a:ext cx="2" cy="0"/>
            </a:xfrm>
            <a:custGeom>
              <a:avLst/>
              <a:gdLst>
                <a:gd name="T0" fmla="*/ 0 w 3"/>
                <a:gd name="T1" fmla="*/ 0 h 1"/>
                <a:gd name="T2" fmla="*/ 2 w 3"/>
                <a:gd name="T3" fmla="*/ 0 h 1"/>
                <a:gd name="T4" fmla="*/ 1 w 3"/>
                <a:gd name="T5" fmla="*/ 1 h 1"/>
                <a:gd name="T6" fmla="*/ 0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lnTo>
                    <a:pt x="3" y="0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60" name="Freeform 7247"/>
            <p:cNvSpPr>
              <a:spLocks/>
            </p:cNvSpPr>
            <p:nvPr/>
          </p:nvSpPr>
          <p:spPr bwMode="auto">
            <a:xfrm>
              <a:off x="3607" y="3089"/>
              <a:ext cx="2" cy="0"/>
            </a:xfrm>
            <a:custGeom>
              <a:avLst/>
              <a:gdLst>
                <a:gd name="T0" fmla="*/ 0 w 2"/>
                <a:gd name="T1" fmla="*/ 2 w 2"/>
                <a:gd name="T2" fmla="*/ 1 w 2"/>
                <a:gd name="T3" fmla="*/ 0 w 2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61" name="Freeform 7248"/>
            <p:cNvSpPr>
              <a:spLocks/>
            </p:cNvSpPr>
            <p:nvPr/>
          </p:nvSpPr>
          <p:spPr bwMode="auto">
            <a:xfrm>
              <a:off x="3607" y="3089"/>
              <a:ext cx="2" cy="0"/>
            </a:xfrm>
            <a:custGeom>
              <a:avLst/>
              <a:gdLst>
                <a:gd name="T0" fmla="*/ 0 w 2"/>
                <a:gd name="T1" fmla="*/ 2 w 2"/>
                <a:gd name="T2" fmla="*/ 1 w 2"/>
                <a:gd name="T3" fmla="*/ 0 w 2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62" name="Rectangle 7249"/>
            <p:cNvSpPr>
              <a:spLocks noChangeArrowheads="1"/>
            </p:cNvSpPr>
            <p:nvPr/>
          </p:nvSpPr>
          <p:spPr bwMode="auto">
            <a:xfrm>
              <a:off x="3731" y="3191"/>
              <a:ext cx="99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163" name="Rectangle 7250"/>
            <p:cNvSpPr>
              <a:spLocks noChangeArrowheads="1"/>
            </p:cNvSpPr>
            <p:nvPr/>
          </p:nvSpPr>
          <p:spPr bwMode="auto">
            <a:xfrm>
              <a:off x="3731" y="3191"/>
              <a:ext cx="99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164" name="Freeform 7251"/>
            <p:cNvSpPr>
              <a:spLocks/>
            </p:cNvSpPr>
            <p:nvPr/>
          </p:nvSpPr>
          <p:spPr bwMode="auto">
            <a:xfrm>
              <a:off x="3731" y="3191"/>
              <a:ext cx="95" cy="2"/>
            </a:xfrm>
            <a:custGeom>
              <a:avLst/>
              <a:gdLst>
                <a:gd name="T0" fmla="*/ 0 w 362"/>
                <a:gd name="T1" fmla="*/ 0 h 5"/>
                <a:gd name="T2" fmla="*/ 2 w 362"/>
                <a:gd name="T3" fmla="*/ 2 h 5"/>
                <a:gd name="T4" fmla="*/ 95 w 362"/>
                <a:gd name="T5" fmla="*/ 2 h 5"/>
                <a:gd name="T6" fmla="*/ 0 w 36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2" h="5">
                  <a:moveTo>
                    <a:pt x="0" y="0"/>
                  </a:moveTo>
                  <a:lnTo>
                    <a:pt x="8" y="5"/>
                  </a:lnTo>
                  <a:lnTo>
                    <a:pt x="362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65" name="Freeform 7252"/>
            <p:cNvSpPr>
              <a:spLocks/>
            </p:cNvSpPr>
            <p:nvPr/>
          </p:nvSpPr>
          <p:spPr bwMode="auto">
            <a:xfrm>
              <a:off x="3731" y="3191"/>
              <a:ext cx="95" cy="2"/>
            </a:xfrm>
            <a:custGeom>
              <a:avLst/>
              <a:gdLst>
                <a:gd name="T0" fmla="*/ 0 w 362"/>
                <a:gd name="T1" fmla="*/ 0 h 5"/>
                <a:gd name="T2" fmla="*/ 2 w 362"/>
                <a:gd name="T3" fmla="*/ 2 h 5"/>
                <a:gd name="T4" fmla="*/ 95 w 362"/>
                <a:gd name="T5" fmla="*/ 2 h 5"/>
                <a:gd name="T6" fmla="*/ 0 w 36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2" h="5">
                  <a:moveTo>
                    <a:pt x="0" y="0"/>
                  </a:moveTo>
                  <a:lnTo>
                    <a:pt x="8" y="5"/>
                  </a:lnTo>
                  <a:lnTo>
                    <a:pt x="362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66" name="Freeform 7253"/>
            <p:cNvSpPr>
              <a:spLocks/>
            </p:cNvSpPr>
            <p:nvPr/>
          </p:nvSpPr>
          <p:spPr bwMode="auto">
            <a:xfrm>
              <a:off x="3731" y="3185"/>
              <a:ext cx="99" cy="2"/>
            </a:xfrm>
            <a:custGeom>
              <a:avLst/>
              <a:gdLst>
                <a:gd name="T0" fmla="*/ 0 w 373"/>
                <a:gd name="T1" fmla="*/ 0 h 5"/>
                <a:gd name="T2" fmla="*/ 99 w 373"/>
                <a:gd name="T3" fmla="*/ 0 h 5"/>
                <a:gd name="T4" fmla="*/ 96 w 373"/>
                <a:gd name="T5" fmla="*/ 2 h 5"/>
                <a:gd name="T6" fmla="*/ 0 w 37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3" h="5">
                  <a:moveTo>
                    <a:pt x="0" y="0"/>
                  </a:moveTo>
                  <a:lnTo>
                    <a:pt x="373" y="0"/>
                  </a:lnTo>
                  <a:lnTo>
                    <a:pt x="362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67" name="Freeform 7254"/>
            <p:cNvSpPr>
              <a:spLocks/>
            </p:cNvSpPr>
            <p:nvPr/>
          </p:nvSpPr>
          <p:spPr bwMode="auto">
            <a:xfrm>
              <a:off x="3731" y="3185"/>
              <a:ext cx="99" cy="2"/>
            </a:xfrm>
            <a:custGeom>
              <a:avLst/>
              <a:gdLst>
                <a:gd name="T0" fmla="*/ 0 w 373"/>
                <a:gd name="T1" fmla="*/ 0 h 5"/>
                <a:gd name="T2" fmla="*/ 99 w 373"/>
                <a:gd name="T3" fmla="*/ 0 h 5"/>
                <a:gd name="T4" fmla="*/ 96 w 373"/>
                <a:gd name="T5" fmla="*/ 2 h 5"/>
                <a:gd name="T6" fmla="*/ 0 w 37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3" h="5">
                  <a:moveTo>
                    <a:pt x="0" y="0"/>
                  </a:moveTo>
                  <a:lnTo>
                    <a:pt x="373" y="0"/>
                  </a:lnTo>
                  <a:lnTo>
                    <a:pt x="362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68" name="Freeform 7255"/>
            <p:cNvSpPr>
              <a:spLocks/>
            </p:cNvSpPr>
            <p:nvPr/>
          </p:nvSpPr>
          <p:spPr bwMode="auto">
            <a:xfrm>
              <a:off x="3733" y="3193"/>
              <a:ext cx="92" cy="0"/>
            </a:xfrm>
            <a:custGeom>
              <a:avLst/>
              <a:gdLst>
                <a:gd name="T0" fmla="*/ 0 w 350"/>
                <a:gd name="T1" fmla="*/ 0 h 2"/>
                <a:gd name="T2" fmla="*/ 1 w 350"/>
                <a:gd name="T3" fmla="*/ 1 h 2"/>
                <a:gd name="T4" fmla="*/ 92 w 350"/>
                <a:gd name="T5" fmla="*/ 1 h 2"/>
                <a:gd name="T6" fmla="*/ 0 w 35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0" h="2">
                  <a:moveTo>
                    <a:pt x="0" y="0"/>
                  </a:moveTo>
                  <a:lnTo>
                    <a:pt x="4" y="2"/>
                  </a:lnTo>
                  <a:lnTo>
                    <a:pt x="35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69" name="Freeform 7256"/>
            <p:cNvSpPr>
              <a:spLocks/>
            </p:cNvSpPr>
            <p:nvPr/>
          </p:nvSpPr>
          <p:spPr bwMode="auto">
            <a:xfrm>
              <a:off x="3733" y="3193"/>
              <a:ext cx="92" cy="0"/>
            </a:xfrm>
            <a:custGeom>
              <a:avLst/>
              <a:gdLst>
                <a:gd name="T0" fmla="*/ 0 w 350"/>
                <a:gd name="T1" fmla="*/ 0 h 2"/>
                <a:gd name="T2" fmla="*/ 1 w 350"/>
                <a:gd name="T3" fmla="*/ 1 h 2"/>
                <a:gd name="T4" fmla="*/ 92 w 350"/>
                <a:gd name="T5" fmla="*/ 1 h 2"/>
                <a:gd name="T6" fmla="*/ 0 w 35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0" h="2">
                  <a:moveTo>
                    <a:pt x="0" y="0"/>
                  </a:moveTo>
                  <a:lnTo>
                    <a:pt x="4" y="2"/>
                  </a:lnTo>
                  <a:lnTo>
                    <a:pt x="350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70" name="Freeform 7257"/>
            <p:cNvSpPr>
              <a:spLocks/>
            </p:cNvSpPr>
            <p:nvPr/>
          </p:nvSpPr>
          <p:spPr bwMode="auto">
            <a:xfrm>
              <a:off x="3733" y="3193"/>
              <a:ext cx="93" cy="0"/>
            </a:xfrm>
            <a:custGeom>
              <a:avLst/>
              <a:gdLst>
                <a:gd name="T0" fmla="*/ 0 w 354"/>
                <a:gd name="T1" fmla="*/ 0 h 2"/>
                <a:gd name="T2" fmla="*/ 93 w 354"/>
                <a:gd name="T3" fmla="*/ 0 h 2"/>
                <a:gd name="T4" fmla="*/ 92 w 354"/>
                <a:gd name="T5" fmla="*/ 1 h 2"/>
                <a:gd name="T6" fmla="*/ 0 w 35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4" h="2">
                  <a:moveTo>
                    <a:pt x="0" y="0"/>
                  </a:moveTo>
                  <a:lnTo>
                    <a:pt x="354" y="0"/>
                  </a:lnTo>
                  <a:lnTo>
                    <a:pt x="35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71" name="Freeform 7258"/>
            <p:cNvSpPr>
              <a:spLocks/>
            </p:cNvSpPr>
            <p:nvPr/>
          </p:nvSpPr>
          <p:spPr bwMode="auto">
            <a:xfrm>
              <a:off x="3733" y="3193"/>
              <a:ext cx="93" cy="0"/>
            </a:xfrm>
            <a:custGeom>
              <a:avLst/>
              <a:gdLst>
                <a:gd name="T0" fmla="*/ 0 w 354"/>
                <a:gd name="T1" fmla="*/ 0 h 2"/>
                <a:gd name="T2" fmla="*/ 93 w 354"/>
                <a:gd name="T3" fmla="*/ 0 h 2"/>
                <a:gd name="T4" fmla="*/ 92 w 354"/>
                <a:gd name="T5" fmla="*/ 1 h 2"/>
                <a:gd name="T6" fmla="*/ 0 w 35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4" h="2">
                  <a:moveTo>
                    <a:pt x="0" y="0"/>
                  </a:moveTo>
                  <a:lnTo>
                    <a:pt x="354" y="0"/>
                  </a:lnTo>
                  <a:lnTo>
                    <a:pt x="350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72" name="Freeform 7259"/>
            <p:cNvSpPr>
              <a:spLocks/>
            </p:cNvSpPr>
            <p:nvPr/>
          </p:nvSpPr>
          <p:spPr bwMode="auto">
            <a:xfrm>
              <a:off x="3735" y="3193"/>
              <a:ext cx="88" cy="2"/>
            </a:xfrm>
            <a:custGeom>
              <a:avLst/>
              <a:gdLst>
                <a:gd name="T0" fmla="*/ 0 w 339"/>
                <a:gd name="T1" fmla="*/ 0 h 2"/>
                <a:gd name="T2" fmla="*/ 1 w 339"/>
                <a:gd name="T3" fmla="*/ 2 h 2"/>
                <a:gd name="T4" fmla="*/ 88 w 339"/>
                <a:gd name="T5" fmla="*/ 2 h 2"/>
                <a:gd name="T6" fmla="*/ 0 w 33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9" h="2">
                  <a:moveTo>
                    <a:pt x="0" y="0"/>
                  </a:moveTo>
                  <a:lnTo>
                    <a:pt x="4" y="2"/>
                  </a:lnTo>
                  <a:lnTo>
                    <a:pt x="339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73" name="Freeform 7260"/>
            <p:cNvSpPr>
              <a:spLocks/>
            </p:cNvSpPr>
            <p:nvPr/>
          </p:nvSpPr>
          <p:spPr bwMode="auto">
            <a:xfrm>
              <a:off x="3735" y="3193"/>
              <a:ext cx="88" cy="2"/>
            </a:xfrm>
            <a:custGeom>
              <a:avLst/>
              <a:gdLst>
                <a:gd name="T0" fmla="*/ 0 w 339"/>
                <a:gd name="T1" fmla="*/ 0 h 2"/>
                <a:gd name="T2" fmla="*/ 1 w 339"/>
                <a:gd name="T3" fmla="*/ 2 h 2"/>
                <a:gd name="T4" fmla="*/ 88 w 339"/>
                <a:gd name="T5" fmla="*/ 2 h 2"/>
                <a:gd name="T6" fmla="*/ 0 w 33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9" h="2">
                  <a:moveTo>
                    <a:pt x="0" y="0"/>
                  </a:moveTo>
                  <a:lnTo>
                    <a:pt x="4" y="2"/>
                  </a:lnTo>
                  <a:lnTo>
                    <a:pt x="339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74" name="Freeform 7261"/>
            <p:cNvSpPr>
              <a:spLocks/>
            </p:cNvSpPr>
            <p:nvPr/>
          </p:nvSpPr>
          <p:spPr bwMode="auto">
            <a:xfrm>
              <a:off x="3735" y="3193"/>
              <a:ext cx="90" cy="2"/>
            </a:xfrm>
            <a:custGeom>
              <a:avLst/>
              <a:gdLst>
                <a:gd name="T0" fmla="*/ 0 w 346"/>
                <a:gd name="T1" fmla="*/ 0 h 2"/>
                <a:gd name="T2" fmla="*/ 90 w 346"/>
                <a:gd name="T3" fmla="*/ 0 h 2"/>
                <a:gd name="T4" fmla="*/ 88 w 346"/>
                <a:gd name="T5" fmla="*/ 2 h 2"/>
                <a:gd name="T6" fmla="*/ 0 w 34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6" h="2">
                  <a:moveTo>
                    <a:pt x="0" y="0"/>
                  </a:moveTo>
                  <a:lnTo>
                    <a:pt x="346" y="0"/>
                  </a:lnTo>
                  <a:lnTo>
                    <a:pt x="339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75" name="Freeform 7262"/>
            <p:cNvSpPr>
              <a:spLocks/>
            </p:cNvSpPr>
            <p:nvPr/>
          </p:nvSpPr>
          <p:spPr bwMode="auto">
            <a:xfrm>
              <a:off x="3735" y="3193"/>
              <a:ext cx="90" cy="2"/>
            </a:xfrm>
            <a:custGeom>
              <a:avLst/>
              <a:gdLst>
                <a:gd name="T0" fmla="*/ 0 w 346"/>
                <a:gd name="T1" fmla="*/ 0 h 2"/>
                <a:gd name="T2" fmla="*/ 90 w 346"/>
                <a:gd name="T3" fmla="*/ 0 h 2"/>
                <a:gd name="T4" fmla="*/ 88 w 346"/>
                <a:gd name="T5" fmla="*/ 2 h 2"/>
                <a:gd name="T6" fmla="*/ 0 w 34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6" h="2">
                  <a:moveTo>
                    <a:pt x="0" y="0"/>
                  </a:moveTo>
                  <a:lnTo>
                    <a:pt x="346" y="0"/>
                  </a:lnTo>
                  <a:lnTo>
                    <a:pt x="339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76" name="Freeform 7263"/>
            <p:cNvSpPr>
              <a:spLocks/>
            </p:cNvSpPr>
            <p:nvPr/>
          </p:nvSpPr>
          <p:spPr bwMode="auto">
            <a:xfrm>
              <a:off x="3737" y="3195"/>
              <a:ext cx="84" cy="0"/>
            </a:xfrm>
            <a:custGeom>
              <a:avLst/>
              <a:gdLst>
                <a:gd name="T0" fmla="*/ 0 w 328"/>
                <a:gd name="T1" fmla="*/ 0 h 5"/>
                <a:gd name="T2" fmla="*/ 2 w 328"/>
                <a:gd name="T3" fmla="*/ 1 h 5"/>
                <a:gd name="T4" fmla="*/ 84 w 328"/>
                <a:gd name="T5" fmla="*/ 1 h 5"/>
                <a:gd name="T6" fmla="*/ 0 w 32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8" h="5">
                  <a:moveTo>
                    <a:pt x="0" y="0"/>
                  </a:moveTo>
                  <a:lnTo>
                    <a:pt x="6" y="5"/>
                  </a:lnTo>
                  <a:lnTo>
                    <a:pt x="328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77" name="Freeform 7264"/>
            <p:cNvSpPr>
              <a:spLocks/>
            </p:cNvSpPr>
            <p:nvPr/>
          </p:nvSpPr>
          <p:spPr bwMode="auto">
            <a:xfrm>
              <a:off x="3737" y="3195"/>
              <a:ext cx="84" cy="0"/>
            </a:xfrm>
            <a:custGeom>
              <a:avLst/>
              <a:gdLst>
                <a:gd name="T0" fmla="*/ 0 w 328"/>
                <a:gd name="T1" fmla="*/ 0 h 5"/>
                <a:gd name="T2" fmla="*/ 2 w 328"/>
                <a:gd name="T3" fmla="*/ 1 h 5"/>
                <a:gd name="T4" fmla="*/ 84 w 328"/>
                <a:gd name="T5" fmla="*/ 1 h 5"/>
                <a:gd name="T6" fmla="*/ 0 w 32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8" h="5">
                  <a:moveTo>
                    <a:pt x="0" y="0"/>
                  </a:moveTo>
                  <a:lnTo>
                    <a:pt x="6" y="5"/>
                  </a:lnTo>
                  <a:lnTo>
                    <a:pt x="328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78" name="Freeform 7265"/>
            <p:cNvSpPr>
              <a:spLocks/>
            </p:cNvSpPr>
            <p:nvPr/>
          </p:nvSpPr>
          <p:spPr bwMode="auto">
            <a:xfrm>
              <a:off x="3737" y="3195"/>
              <a:ext cx="86" cy="0"/>
            </a:xfrm>
            <a:custGeom>
              <a:avLst/>
              <a:gdLst>
                <a:gd name="T0" fmla="*/ 0 w 335"/>
                <a:gd name="T1" fmla="*/ 0 h 5"/>
                <a:gd name="T2" fmla="*/ 86 w 335"/>
                <a:gd name="T3" fmla="*/ 0 h 5"/>
                <a:gd name="T4" fmla="*/ 84 w 335"/>
                <a:gd name="T5" fmla="*/ 1 h 5"/>
                <a:gd name="T6" fmla="*/ 0 w 33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5" h="5">
                  <a:moveTo>
                    <a:pt x="0" y="0"/>
                  </a:moveTo>
                  <a:lnTo>
                    <a:pt x="335" y="0"/>
                  </a:lnTo>
                  <a:lnTo>
                    <a:pt x="328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79" name="Freeform 7266"/>
            <p:cNvSpPr>
              <a:spLocks/>
            </p:cNvSpPr>
            <p:nvPr/>
          </p:nvSpPr>
          <p:spPr bwMode="auto">
            <a:xfrm>
              <a:off x="3737" y="3195"/>
              <a:ext cx="86" cy="0"/>
            </a:xfrm>
            <a:custGeom>
              <a:avLst/>
              <a:gdLst>
                <a:gd name="T0" fmla="*/ 0 w 335"/>
                <a:gd name="T1" fmla="*/ 0 h 5"/>
                <a:gd name="T2" fmla="*/ 86 w 335"/>
                <a:gd name="T3" fmla="*/ 0 h 5"/>
                <a:gd name="T4" fmla="*/ 84 w 335"/>
                <a:gd name="T5" fmla="*/ 1 h 5"/>
                <a:gd name="T6" fmla="*/ 0 w 33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5" h="5">
                  <a:moveTo>
                    <a:pt x="0" y="0"/>
                  </a:moveTo>
                  <a:lnTo>
                    <a:pt x="335" y="0"/>
                  </a:lnTo>
                  <a:lnTo>
                    <a:pt x="328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80" name="Freeform 7267"/>
            <p:cNvSpPr>
              <a:spLocks/>
            </p:cNvSpPr>
            <p:nvPr/>
          </p:nvSpPr>
          <p:spPr bwMode="auto">
            <a:xfrm>
              <a:off x="3737" y="3195"/>
              <a:ext cx="84" cy="2"/>
            </a:xfrm>
            <a:custGeom>
              <a:avLst/>
              <a:gdLst>
                <a:gd name="T0" fmla="*/ 0 w 320"/>
                <a:gd name="T1" fmla="*/ 0 h 1"/>
                <a:gd name="T2" fmla="*/ 1 w 320"/>
                <a:gd name="T3" fmla="*/ 2 h 1"/>
                <a:gd name="T4" fmla="*/ 84 w 320"/>
                <a:gd name="T5" fmla="*/ 2 h 1"/>
                <a:gd name="T6" fmla="*/ 0 w 32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0" h="1">
                  <a:moveTo>
                    <a:pt x="0" y="0"/>
                  </a:moveTo>
                  <a:lnTo>
                    <a:pt x="3" y="1"/>
                  </a:lnTo>
                  <a:lnTo>
                    <a:pt x="32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81" name="Freeform 7268"/>
            <p:cNvSpPr>
              <a:spLocks/>
            </p:cNvSpPr>
            <p:nvPr/>
          </p:nvSpPr>
          <p:spPr bwMode="auto">
            <a:xfrm>
              <a:off x="3737" y="3195"/>
              <a:ext cx="84" cy="2"/>
            </a:xfrm>
            <a:custGeom>
              <a:avLst/>
              <a:gdLst>
                <a:gd name="T0" fmla="*/ 0 w 320"/>
                <a:gd name="T1" fmla="*/ 0 h 1"/>
                <a:gd name="T2" fmla="*/ 1 w 320"/>
                <a:gd name="T3" fmla="*/ 2 h 1"/>
                <a:gd name="T4" fmla="*/ 84 w 320"/>
                <a:gd name="T5" fmla="*/ 2 h 1"/>
                <a:gd name="T6" fmla="*/ 0 w 32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0" h="1">
                  <a:moveTo>
                    <a:pt x="0" y="0"/>
                  </a:moveTo>
                  <a:lnTo>
                    <a:pt x="3" y="1"/>
                  </a:lnTo>
                  <a:lnTo>
                    <a:pt x="320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82" name="Freeform 7269"/>
            <p:cNvSpPr>
              <a:spLocks/>
            </p:cNvSpPr>
            <p:nvPr/>
          </p:nvSpPr>
          <p:spPr bwMode="auto">
            <a:xfrm>
              <a:off x="3737" y="3195"/>
              <a:ext cx="84" cy="2"/>
            </a:xfrm>
            <a:custGeom>
              <a:avLst/>
              <a:gdLst>
                <a:gd name="T0" fmla="*/ 0 w 322"/>
                <a:gd name="T1" fmla="*/ 0 h 1"/>
                <a:gd name="T2" fmla="*/ 84 w 322"/>
                <a:gd name="T3" fmla="*/ 0 h 1"/>
                <a:gd name="T4" fmla="*/ 83 w 322"/>
                <a:gd name="T5" fmla="*/ 2 h 1"/>
                <a:gd name="T6" fmla="*/ 0 w 32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2" h="1">
                  <a:moveTo>
                    <a:pt x="0" y="0"/>
                  </a:moveTo>
                  <a:lnTo>
                    <a:pt x="322" y="0"/>
                  </a:lnTo>
                  <a:lnTo>
                    <a:pt x="32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83" name="Freeform 7270"/>
            <p:cNvSpPr>
              <a:spLocks/>
            </p:cNvSpPr>
            <p:nvPr/>
          </p:nvSpPr>
          <p:spPr bwMode="auto">
            <a:xfrm>
              <a:off x="3737" y="3195"/>
              <a:ext cx="84" cy="2"/>
            </a:xfrm>
            <a:custGeom>
              <a:avLst/>
              <a:gdLst>
                <a:gd name="T0" fmla="*/ 0 w 322"/>
                <a:gd name="T1" fmla="*/ 0 h 1"/>
                <a:gd name="T2" fmla="*/ 84 w 322"/>
                <a:gd name="T3" fmla="*/ 0 h 1"/>
                <a:gd name="T4" fmla="*/ 83 w 322"/>
                <a:gd name="T5" fmla="*/ 2 h 1"/>
                <a:gd name="T6" fmla="*/ 0 w 32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2" h="1">
                  <a:moveTo>
                    <a:pt x="0" y="0"/>
                  </a:moveTo>
                  <a:lnTo>
                    <a:pt x="322" y="0"/>
                  </a:lnTo>
                  <a:lnTo>
                    <a:pt x="320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84" name="Freeform 7271"/>
            <p:cNvSpPr>
              <a:spLocks/>
            </p:cNvSpPr>
            <p:nvPr/>
          </p:nvSpPr>
          <p:spPr bwMode="auto">
            <a:xfrm>
              <a:off x="3739" y="3197"/>
              <a:ext cx="80" cy="0"/>
            </a:xfrm>
            <a:custGeom>
              <a:avLst/>
              <a:gdLst>
                <a:gd name="T0" fmla="*/ 0 w 312"/>
                <a:gd name="T1" fmla="*/ 0 h 3"/>
                <a:gd name="T2" fmla="*/ 1 w 312"/>
                <a:gd name="T3" fmla="*/ 1 h 3"/>
                <a:gd name="T4" fmla="*/ 80 w 312"/>
                <a:gd name="T5" fmla="*/ 1 h 3"/>
                <a:gd name="T6" fmla="*/ 0 w 31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2" h="3">
                  <a:moveTo>
                    <a:pt x="0" y="0"/>
                  </a:moveTo>
                  <a:lnTo>
                    <a:pt x="4" y="3"/>
                  </a:lnTo>
                  <a:lnTo>
                    <a:pt x="3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85" name="Freeform 7272"/>
            <p:cNvSpPr>
              <a:spLocks/>
            </p:cNvSpPr>
            <p:nvPr/>
          </p:nvSpPr>
          <p:spPr bwMode="auto">
            <a:xfrm>
              <a:off x="3739" y="3197"/>
              <a:ext cx="80" cy="0"/>
            </a:xfrm>
            <a:custGeom>
              <a:avLst/>
              <a:gdLst>
                <a:gd name="T0" fmla="*/ 0 w 312"/>
                <a:gd name="T1" fmla="*/ 0 h 3"/>
                <a:gd name="T2" fmla="*/ 1 w 312"/>
                <a:gd name="T3" fmla="*/ 1 h 3"/>
                <a:gd name="T4" fmla="*/ 80 w 312"/>
                <a:gd name="T5" fmla="*/ 1 h 3"/>
                <a:gd name="T6" fmla="*/ 0 w 31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2" h="3">
                  <a:moveTo>
                    <a:pt x="0" y="0"/>
                  </a:moveTo>
                  <a:lnTo>
                    <a:pt x="4" y="3"/>
                  </a:lnTo>
                  <a:lnTo>
                    <a:pt x="312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86" name="Freeform 7273"/>
            <p:cNvSpPr>
              <a:spLocks/>
            </p:cNvSpPr>
            <p:nvPr/>
          </p:nvSpPr>
          <p:spPr bwMode="auto">
            <a:xfrm>
              <a:off x="3739" y="3197"/>
              <a:ext cx="82" cy="0"/>
            </a:xfrm>
            <a:custGeom>
              <a:avLst/>
              <a:gdLst>
                <a:gd name="T0" fmla="*/ 0 w 317"/>
                <a:gd name="T1" fmla="*/ 0 h 3"/>
                <a:gd name="T2" fmla="*/ 82 w 317"/>
                <a:gd name="T3" fmla="*/ 0 h 3"/>
                <a:gd name="T4" fmla="*/ 81 w 317"/>
                <a:gd name="T5" fmla="*/ 1 h 3"/>
                <a:gd name="T6" fmla="*/ 0 w 31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7" h="3">
                  <a:moveTo>
                    <a:pt x="0" y="0"/>
                  </a:moveTo>
                  <a:lnTo>
                    <a:pt x="317" y="0"/>
                  </a:lnTo>
                  <a:lnTo>
                    <a:pt x="3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87" name="Freeform 7274"/>
            <p:cNvSpPr>
              <a:spLocks/>
            </p:cNvSpPr>
            <p:nvPr/>
          </p:nvSpPr>
          <p:spPr bwMode="auto">
            <a:xfrm>
              <a:off x="3739" y="3197"/>
              <a:ext cx="82" cy="0"/>
            </a:xfrm>
            <a:custGeom>
              <a:avLst/>
              <a:gdLst>
                <a:gd name="T0" fmla="*/ 0 w 317"/>
                <a:gd name="T1" fmla="*/ 0 h 3"/>
                <a:gd name="T2" fmla="*/ 82 w 317"/>
                <a:gd name="T3" fmla="*/ 0 h 3"/>
                <a:gd name="T4" fmla="*/ 81 w 317"/>
                <a:gd name="T5" fmla="*/ 1 h 3"/>
                <a:gd name="T6" fmla="*/ 0 w 31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7" h="3">
                  <a:moveTo>
                    <a:pt x="0" y="0"/>
                  </a:moveTo>
                  <a:lnTo>
                    <a:pt x="317" y="0"/>
                  </a:lnTo>
                  <a:lnTo>
                    <a:pt x="312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88" name="Freeform 7275"/>
            <p:cNvSpPr>
              <a:spLocks/>
            </p:cNvSpPr>
            <p:nvPr/>
          </p:nvSpPr>
          <p:spPr bwMode="auto">
            <a:xfrm>
              <a:off x="3739" y="3197"/>
              <a:ext cx="80" cy="0"/>
            </a:xfrm>
            <a:custGeom>
              <a:avLst/>
              <a:gdLst>
                <a:gd name="T0" fmla="*/ 0 w 303"/>
                <a:gd name="T1" fmla="*/ 0 h 3"/>
                <a:gd name="T2" fmla="*/ 1 w 303"/>
                <a:gd name="T3" fmla="*/ 1 h 3"/>
                <a:gd name="T4" fmla="*/ 80 w 303"/>
                <a:gd name="T5" fmla="*/ 1 h 3"/>
                <a:gd name="T6" fmla="*/ 0 w 30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3" h="3">
                  <a:moveTo>
                    <a:pt x="0" y="0"/>
                  </a:moveTo>
                  <a:lnTo>
                    <a:pt x="4" y="3"/>
                  </a:lnTo>
                  <a:lnTo>
                    <a:pt x="30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89" name="Freeform 7276"/>
            <p:cNvSpPr>
              <a:spLocks/>
            </p:cNvSpPr>
            <p:nvPr/>
          </p:nvSpPr>
          <p:spPr bwMode="auto">
            <a:xfrm>
              <a:off x="3739" y="3197"/>
              <a:ext cx="80" cy="0"/>
            </a:xfrm>
            <a:custGeom>
              <a:avLst/>
              <a:gdLst>
                <a:gd name="T0" fmla="*/ 0 w 303"/>
                <a:gd name="T1" fmla="*/ 0 h 3"/>
                <a:gd name="T2" fmla="*/ 1 w 303"/>
                <a:gd name="T3" fmla="*/ 1 h 3"/>
                <a:gd name="T4" fmla="*/ 80 w 303"/>
                <a:gd name="T5" fmla="*/ 1 h 3"/>
                <a:gd name="T6" fmla="*/ 0 w 30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3" h="3">
                  <a:moveTo>
                    <a:pt x="0" y="0"/>
                  </a:moveTo>
                  <a:lnTo>
                    <a:pt x="4" y="3"/>
                  </a:lnTo>
                  <a:lnTo>
                    <a:pt x="303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90" name="Freeform 7277"/>
            <p:cNvSpPr>
              <a:spLocks/>
            </p:cNvSpPr>
            <p:nvPr/>
          </p:nvSpPr>
          <p:spPr bwMode="auto">
            <a:xfrm>
              <a:off x="3739" y="3197"/>
              <a:ext cx="80" cy="0"/>
            </a:xfrm>
            <a:custGeom>
              <a:avLst/>
              <a:gdLst>
                <a:gd name="T0" fmla="*/ 0 w 308"/>
                <a:gd name="T1" fmla="*/ 0 h 3"/>
                <a:gd name="T2" fmla="*/ 80 w 308"/>
                <a:gd name="T3" fmla="*/ 0 h 3"/>
                <a:gd name="T4" fmla="*/ 79 w 308"/>
                <a:gd name="T5" fmla="*/ 1 h 3"/>
                <a:gd name="T6" fmla="*/ 0 w 30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3">
                  <a:moveTo>
                    <a:pt x="0" y="0"/>
                  </a:moveTo>
                  <a:lnTo>
                    <a:pt x="308" y="0"/>
                  </a:lnTo>
                  <a:lnTo>
                    <a:pt x="30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91" name="Freeform 7278"/>
            <p:cNvSpPr>
              <a:spLocks/>
            </p:cNvSpPr>
            <p:nvPr/>
          </p:nvSpPr>
          <p:spPr bwMode="auto">
            <a:xfrm>
              <a:off x="3739" y="3197"/>
              <a:ext cx="80" cy="0"/>
            </a:xfrm>
            <a:custGeom>
              <a:avLst/>
              <a:gdLst>
                <a:gd name="T0" fmla="*/ 0 w 308"/>
                <a:gd name="T1" fmla="*/ 0 h 3"/>
                <a:gd name="T2" fmla="*/ 80 w 308"/>
                <a:gd name="T3" fmla="*/ 0 h 3"/>
                <a:gd name="T4" fmla="*/ 79 w 308"/>
                <a:gd name="T5" fmla="*/ 1 h 3"/>
                <a:gd name="T6" fmla="*/ 0 w 30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8" h="3">
                  <a:moveTo>
                    <a:pt x="0" y="0"/>
                  </a:moveTo>
                  <a:lnTo>
                    <a:pt x="308" y="0"/>
                  </a:lnTo>
                  <a:lnTo>
                    <a:pt x="303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92" name="Freeform 7279"/>
            <p:cNvSpPr>
              <a:spLocks/>
            </p:cNvSpPr>
            <p:nvPr/>
          </p:nvSpPr>
          <p:spPr bwMode="auto">
            <a:xfrm>
              <a:off x="3740" y="3197"/>
              <a:ext cx="79" cy="0"/>
            </a:xfrm>
            <a:custGeom>
              <a:avLst/>
              <a:gdLst>
                <a:gd name="T0" fmla="*/ 0 w 299"/>
                <a:gd name="T1" fmla="*/ 0 w 299"/>
                <a:gd name="T2" fmla="*/ 79 w 299"/>
                <a:gd name="T3" fmla="*/ 0 w 29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99">
                  <a:moveTo>
                    <a:pt x="0" y="0"/>
                  </a:moveTo>
                  <a:lnTo>
                    <a:pt x="0" y="0"/>
                  </a:lnTo>
                  <a:lnTo>
                    <a:pt x="2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93" name="Freeform 7280"/>
            <p:cNvSpPr>
              <a:spLocks/>
            </p:cNvSpPr>
            <p:nvPr/>
          </p:nvSpPr>
          <p:spPr bwMode="auto">
            <a:xfrm>
              <a:off x="3740" y="3197"/>
              <a:ext cx="79" cy="0"/>
            </a:xfrm>
            <a:custGeom>
              <a:avLst/>
              <a:gdLst>
                <a:gd name="T0" fmla="*/ 0 w 299"/>
                <a:gd name="T1" fmla="*/ 0 w 299"/>
                <a:gd name="T2" fmla="*/ 79 w 299"/>
                <a:gd name="T3" fmla="*/ 0 w 29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99">
                  <a:moveTo>
                    <a:pt x="0" y="0"/>
                  </a:moveTo>
                  <a:lnTo>
                    <a:pt x="0" y="0"/>
                  </a:lnTo>
                  <a:lnTo>
                    <a:pt x="299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94" name="Rectangle 7281"/>
            <p:cNvSpPr>
              <a:spLocks noChangeArrowheads="1"/>
            </p:cNvSpPr>
            <p:nvPr/>
          </p:nvSpPr>
          <p:spPr bwMode="auto">
            <a:xfrm>
              <a:off x="3740" y="3197"/>
              <a:ext cx="79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195" name="Rectangle 7282"/>
            <p:cNvSpPr>
              <a:spLocks noChangeArrowheads="1"/>
            </p:cNvSpPr>
            <p:nvPr/>
          </p:nvSpPr>
          <p:spPr bwMode="auto">
            <a:xfrm>
              <a:off x="3740" y="3197"/>
              <a:ext cx="79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196" name="Freeform 7283"/>
            <p:cNvSpPr>
              <a:spLocks/>
            </p:cNvSpPr>
            <p:nvPr/>
          </p:nvSpPr>
          <p:spPr bwMode="auto">
            <a:xfrm>
              <a:off x="3740" y="3197"/>
              <a:ext cx="77" cy="2"/>
            </a:xfrm>
            <a:custGeom>
              <a:avLst/>
              <a:gdLst>
                <a:gd name="T0" fmla="*/ 0 w 294"/>
                <a:gd name="T1" fmla="*/ 0 h 3"/>
                <a:gd name="T2" fmla="*/ 1 w 294"/>
                <a:gd name="T3" fmla="*/ 2 h 3"/>
                <a:gd name="T4" fmla="*/ 77 w 294"/>
                <a:gd name="T5" fmla="*/ 2 h 3"/>
                <a:gd name="T6" fmla="*/ 0 w 29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4" h="3">
                  <a:moveTo>
                    <a:pt x="0" y="0"/>
                  </a:moveTo>
                  <a:lnTo>
                    <a:pt x="5" y="3"/>
                  </a:lnTo>
                  <a:lnTo>
                    <a:pt x="29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97" name="Freeform 7284"/>
            <p:cNvSpPr>
              <a:spLocks/>
            </p:cNvSpPr>
            <p:nvPr/>
          </p:nvSpPr>
          <p:spPr bwMode="auto">
            <a:xfrm>
              <a:off x="3740" y="3197"/>
              <a:ext cx="77" cy="2"/>
            </a:xfrm>
            <a:custGeom>
              <a:avLst/>
              <a:gdLst>
                <a:gd name="T0" fmla="*/ 0 w 294"/>
                <a:gd name="T1" fmla="*/ 0 h 3"/>
                <a:gd name="T2" fmla="*/ 1 w 294"/>
                <a:gd name="T3" fmla="*/ 2 h 3"/>
                <a:gd name="T4" fmla="*/ 77 w 294"/>
                <a:gd name="T5" fmla="*/ 2 h 3"/>
                <a:gd name="T6" fmla="*/ 0 w 29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4" h="3">
                  <a:moveTo>
                    <a:pt x="0" y="0"/>
                  </a:moveTo>
                  <a:lnTo>
                    <a:pt x="5" y="3"/>
                  </a:lnTo>
                  <a:lnTo>
                    <a:pt x="29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98" name="Freeform 7285"/>
            <p:cNvSpPr>
              <a:spLocks/>
            </p:cNvSpPr>
            <p:nvPr/>
          </p:nvSpPr>
          <p:spPr bwMode="auto">
            <a:xfrm>
              <a:off x="3740" y="3197"/>
              <a:ext cx="79" cy="2"/>
            </a:xfrm>
            <a:custGeom>
              <a:avLst/>
              <a:gdLst>
                <a:gd name="T0" fmla="*/ 0 w 299"/>
                <a:gd name="T1" fmla="*/ 0 h 3"/>
                <a:gd name="T2" fmla="*/ 79 w 299"/>
                <a:gd name="T3" fmla="*/ 0 h 3"/>
                <a:gd name="T4" fmla="*/ 78 w 299"/>
                <a:gd name="T5" fmla="*/ 2 h 3"/>
                <a:gd name="T6" fmla="*/ 0 w 29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9" h="3">
                  <a:moveTo>
                    <a:pt x="0" y="0"/>
                  </a:moveTo>
                  <a:lnTo>
                    <a:pt x="299" y="0"/>
                  </a:lnTo>
                  <a:lnTo>
                    <a:pt x="29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199" name="Freeform 7286"/>
            <p:cNvSpPr>
              <a:spLocks/>
            </p:cNvSpPr>
            <p:nvPr/>
          </p:nvSpPr>
          <p:spPr bwMode="auto">
            <a:xfrm>
              <a:off x="3740" y="3197"/>
              <a:ext cx="79" cy="2"/>
            </a:xfrm>
            <a:custGeom>
              <a:avLst/>
              <a:gdLst>
                <a:gd name="T0" fmla="*/ 0 w 299"/>
                <a:gd name="T1" fmla="*/ 0 h 3"/>
                <a:gd name="T2" fmla="*/ 79 w 299"/>
                <a:gd name="T3" fmla="*/ 0 h 3"/>
                <a:gd name="T4" fmla="*/ 78 w 299"/>
                <a:gd name="T5" fmla="*/ 2 h 3"/>
                <a:gd name="T6" fmla="*/ 0 w 29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9" h="3">
                  <a:moveTo>
                    <a:pt x="0" y="0"/>
                  </a:moveTo>
                  <a:lnTo>
                    <a:pt x="299" y="0"/>
                  </a:lnTo>
                  <a:lnTo>
                    <a:pt x="29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00" name="Freeform 7287"/>
            <p:cNvSpPr>
              <a:spLocks/>
            </p:cNvSpPr>
            <p:nvPr/>
          </p:nvSpPr>
          <p:spPr bwMode="auto">
            <a:xfrm>
              <a:off x="3742" y="3199"/>
              <a:ext cx="75" cy="0"/>
            </a:xfrm>
            <a:custGeom>
              <a:avLst/>
              <a:gdLst>
                <a:gd name="T0" fmla="*/ 0 w 289"/>
                <a:gd name="T1" fmla="*/ 0 w 289"/>
                <a:gd name="T2" fmla="*/ 75 w 289"/>
                <a:gd name="T3" fmla="*/ 0 w 28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89">
                  <a:moveTo>
                    <a:pt x="0" y="0"/>
                  </a:moveTo>
                  <a:lnTo>
                    <a:pt x="0" y="0"/>
                  </a:lnTo>
                  <a:lnTo>
                    <a:pt x="2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01" name="Freeform 7288"/>
            <p:cNvSpPr>
              <a:spLocks/>
            </p:cNvSpPr>
            <p:nvPr/>
          </p:nvSpPr>
          <p:spPr bwMode="auto">
            <a:xfrm>
              <a:off x="3742" y="3199"/>
              <a:ext cx="75" cy="0"/>
            </a:xfrm>
            <a:custGeom>
              <a:avLst/>
              <a:gdLst>
                <a:gd name="T0" fmla="*/ 0 w 289"/>
                <a:gd name="T1" fmla="*/ 0 w 289"/>
                <a:gd name="T2" fmla="*/ 75 w 289"/>
                <a:gd name="T3" fmla="*/ 0 w 28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89">
                  <a:moveTo>
                    <a:pt x="0" y="0"/>
                  </a:moveTo>
                  <a:lnTo>
                    <a:pt x="0" y="0"/>
                  </a:lnTo>
                  <a:lnTo>
                    <a:pt x="289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02" name="Rectangle 7289"/>
            <p:cNvSpPr>
              <a:spLocks noChangeArrowheads="1"/>
            </p:cNvSpPr>
            <p:nvPr/>
          </p:nvSpPr>
          <p:spPr bwMode="auto">
            <a:xfrm>
              <a:off x="3742" y="3199"/>
              <a:ext cx="75" cy="1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203" name="Rectangle 7290"/>
            <p:cNvSpPr>
              <a:spLocks noChangeArrowheads="1"/>
            </p:cNvSpPr>
            <p:nvPr/>
          </p:nvSpPr>
          <p:spPr bwMode="auto">
            <a:xfrm>
              <a:off x="3742" y="3199"/>
              <a:ext cx="75" cy="1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204" name="Freeform 7291"/>
            <p:cNvSpPr>
              <a:spLocks/>
            </p:cNvSpPr>
            <p:nvPr/>
          </p:nvSpPr>
          <p:spPr bwMode="auto">
            <a:xfrm>
              <a:off x="3742" y="3199"/>
              <a:ext cx="73" cy="0"/>
            </a:xfrm>
            <a:custGeom>
              <a:avLst/>
              <a:gdLst>
                <a:gd name="T0" fmla="*/ 0 w 285"/>
                <a:gd name="T1" fmla="*/ 0 h 4"/>
                <a:gd name="T2" fmla="*/ 1 w 285"/>
                <a:gd name="T3" fmla="*/ 1 h 4"/>
                <a:gd name="T4" fmla="*/ 73 w 285"/>
                <a:gd name="T5" fmla="*/ 1 h 4"/>
                <a:gd name="T6" fmla="*/ 0 w 28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5" h="4">
                  <a:moveTo>
                    <a:pt x="0" y="0"/>
                  </a:moveTo>
                  <a:lnTo>
                    <a:pt x="5" y="4"/>
                  </a:lnTo>
                  <a:lnTo>
                    <a:pt x="285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05" name="Freeform 7292"/>
            <p:cNvSpPr>
              <a:spLocks/>
            </p:cNvSpPr>
            <p:nvPr/>
          </p:nvSpPr>
          <p:spPr bwMode="auto">
            <a:xfrm>
              <a:off x="3742" y="3199"/>
              <a:ext cx="73" cy="0"/>
            </a:xfrm>
            <a:custGeom>
              <a:avLst/>
              <a:gdLst>
                <a:gd name="T0" fmla="*/ 0 w 285"/>
                <a:gd name="T1" fmla="*/ 0 h 4"/>
                <a:gd name="T2" fmla="*/ 1 w 285"/>
                <a:gd name="T3" fmla="*/ 1 h 4"/>
                <a:gd name="T4" fmla="*/ 73 w 285"/>
                <a:gd name="T5" fmla="*/ 1 h 4"/>
                <a:gd name="T6" fmla="*/ 0 w 28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5" h="4">
                  <a:moveTo>
                    <a:pt x="0" y="0"/>
                  </a:moveTo>
                  <a:lnTo>
                    <a:pt x="5" y="4"/>
                  </a:lnTo>
                  <a:lnTo>
                    <a:pt x="285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06" name="Freeform 7293"/>
            <p:cNvSpPr>
              <a:spLocks/>
            </p:cNvSpPr>
            <p:nvPr/>
          </p:nvSpPr>
          <p:spPr bwMode="auto">
            <a:xfrm>
              <a:off x="3742" y="3199"/>
              <a:ext cx="75" cy="0"/>
            </a:xfrm>
            <a:custGeom>
              <a:avLst/>
              <a:gdLst>
                <a:gd name="T0" fmla="*/ 0 w 289"/>
                <a:gd name="T1" fmla="*/ 0 h 4"/>
                <a:gd name="T2" fmla="*/ 75 w 289"/>
                <a:gd name="T3" fmla="*/ 0 h 4"/>
                <a:gd name="T4" fmla="*/ 74 w 289"/>
                <a:gd name="T5" fmla="*/ 1 h 4"/>
                <a:gd name="T6" fmla="*/ 0 w 28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9" h="4">
                  <a:moveTo>
                    <a:pt x="0" y="0"/>
                  </a:moveTo>
                  <a:lnTo>
                    <a:pt x="289" y="0"/>
                  </a:lnTo>
                  <a:lnTo>
                    <a:pt x="285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07" name="Freeform 7294"/>
            <p:cNvSpPr>
              <a:spLocks/>
            </p:cNvSpPr>
            <p:nvPr/>
          </p:nvSpPr>
          <p:spPr bwMode="auto">
            <a:xfrm>
              <a:off x="3742" y="3199"/>
              <a:ext cx="75" cy="0"/>
            </a:xfrm>
            <a:custGeom>
              <a:avLst/>
              <a:gdLst>
                <a:gd name="T0" fmla="*/ 0 w 289"/>
                <a:gd name="T1" fmla="*/ 0 h 4"/>
                <a:gd name="T2" fmla="*/ 75 w 289"/>
                <a:gd name="T3" fmla="*/ 0 h 4"/>
                <a:gd name="T4" fmla="*/ 74 w 289"/>
                <a:gd name="T5" fmla="*/ 1 h 4"/>
                <a:gd name="T6" fmla="*/ 0 w 28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9" h="4">
                  <a:moveTo>
                    <a:pt x="0" y="0"/>
                  </a:moveTo>
                  <a:lnTo>
                    <a:pt x="289" y="0"/>
                  </a:lnTo>
                  <a:lnTo>
                    <a:pt x="285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08" name="Freeform 7295"/>
            <p:cNvSpPr>
              <a:spLocks/>
            </p:cNvSpPr>
            <p:nvPr/>
          </p:nvSpPr>
          <p:spPr bwMode="auto">
            <a:xfrm>
              <a:off x="3742" y="3199"/>
              <a:ext cx="73" cy="0"/>
            </a:xfrm>
            <a:custGeom>
              <a:avLst/>
              <a:gdLst>
                <a:gd name="T0" fmla="*/ 0 w 279"/>
                <a:gd name="T1" fmla="*/ 0 w 279"/>
                <a:gd name="T2" fmla="*/ 73 w 279"/>
                <a:gd name="T3" fmla="*/ 0 w 27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79">
                  <a:moveTo>
                    <a:pt x="0" y="0"/>
                  </a:moveTo>
                  <a:lnTo>
                    <a:pt x="1" y="0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09" name="Freeform 7296"/>
            <p:cNvSpPr>
              <a:spLocks/>
            </p:cNvSpPr>
            <p:nvPr/>
          </p:nvSpPr>
          <p:spPr bwMode="auto">
            <a:xfrm>
              <a:off x="3742" y="3199"/>
              <a:ext cx="73" cy="0"/>
            </a:xfrm>
            <a:custGeom>
              <a:avLst/>
              <a:gdLst>
                <a:gd name="T0" fmla="*/ 0 w 279"/>
                <a:gd name="T1" fmla="*/ 0 w 279"/>
                <a:gd name="T2" fmla="*/ 73 w 279"/>
                <a:gd name="T3" fmla="*/ 0 w 27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79">
                  <a:moveTo>
                    <a:pt x="0" y="0"/>
                  </a:moveTo>
                  <a:lnTo>
                    <a:pt x="1" y="0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10" name="Freeform 7297"/>
            <p:cNvSpPr>
              <a:spLocks/>
            </p:cNvSpPr>
            <p:nvPr/>
          </p:nvSpPr>
          <p:spPr bwMode="auto">
            <a:xfrm>
              <a:off x="3742" y="3199"/>
              <a:ext cx="73" cy="0"/>
            </a:xfrm>
            <a:custGeom>
              <a:avLst/>
              <a:gdLst>
                <a:gd name="T0" fmla="*/ 0 w 280"/>
                <a:gd name="T1" fmla="*/ 73 w 280"/>
                <a:gd name="T2" fmla="*/ 73 w 280"/>
                <a:gd name="T3" fmla="*/ 0 w 28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80">
                  <a:moveTo>
                    <a:pt x="0" y="0"/>
                  </a:moveTo>
                  <a:lnTo>
                    <a:pt x="280" y="0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11" name="Freeform 7298"/>
            <p:cNvSpPr>
              <a:spLocks/>
            </p:cNvSpPr>
            <p:nvPr/>
          </p:nvSpPr>
          <p:spPr bwMode="auto">
            <a:xfrm>
              <a:off x="3742" y="3199"/>
              <a:ext cx="73" cy="0"/>
            </a:xfrm>
            <a:custGeom>
              <a:avLst/>
              <a:gdLst>
                <a:gd name="T0" fmla="*/ 0 w 280"/>
                <a:gd name="T1" fmla="*/ 73 w 280"/>
                <a:gd name="T2" fmla="*/ 73 w 280"/>
                <a:gd name="T3" fmla="*/ 0 w 28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80">
                  <a:moveTo>
                    <a:pt x="0" y="0"/>
                  </a:moveTo>
                  <a:lnTo>
                    <a:pt x="280" y="0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12" name="Freeform 7299"/>
            <p:cNvSpPr>
              <a:spLocks/>
            </p:cNvSpPr>
            <p:nvPr/>
          </p:nvSpPr>
          <p:spPr bwMode="auto">
            <a:xfrm>
              <a:off x="3744" y="3199"/>
              <a:ext cx="71" cy="1"/>
            </a:xfrm>
            <a:custGeom>
              <a:avLst/>
              <a:gdLst>
                <a:gd name="T0" fmla="*/ 0 w 274"/>
                <a:gd name="T1" fmla="*/ 0 h 3"/>
                <a:gd name="T2" fmla="*/ 1 w 274"/>
                <a:gd name="T3" fmla="*/ 1 h 3"/>
                <a:gd name="T4" fmla="*/ 71 w 274"/>
                <a:gd name="T5" fmla="*/ 1 h 3"/>
                <a:gd name="T6" fmla="*/ 0 w 27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4" h="3">
                  <a:moveTo>
                    <a:pt x="0" y="0"/>
                  </a:moveTo>
                  <a:lnTo>
                    <a:pt x="3" y="3"/>
                  </a:lnTo>
                  <a:lnTo>
                    <a:pt x="27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13" name="Freeform 7300"/>
            <p:cNvSpPr>
              <a:spLocks/>
            </p:cNvSpPr>
            <p:nvPr/>
          </p:nvSpPr>
          <p:spPr bwMode="auto">
            <a:xfrm>
              <a:off x="3744" y="3199"/>
              <a:ext cx="71" cy="1"/>
            </a:xfrm>
            <a:custGeom>
              <a:avLst/>
              <a:gdLst>
                <a:gd name="T0" fmla="*/ 0 w 274"/>
                <a:gd name="T1" fmla="*/ 0 h 3"/>
                <a:gd name="T2" fmla="*/ 1 w 274"/>
                <a:gd name="T3" fmla="*/ 1 h 3"/>
                <a:gd name="T4" fmla="*/ 71 w 274"/>
                <a:gd name="T5" fmla="*/ 1 h 3"/>
                <a:gd name="T6" fmla="*/ 0 w 27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4" h="3">
                  <a:moveTo>
                    <a:pt x="0" y="0"/>
                  </a:moveTo>
                  <a:lnTo>
                    <a:pt x="3" y="3"/>
                  </a:lnTo>
                  <a:lnTo>
                    <a:pt x="27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14" name="Freeform 7301"/>
            <p:cNvSpPr>
              <a:spLocks/>
            </p:cNvSpPr>
            <p:nvPr/>
          </p:nvSpPr>
          <p:spPr bwMode="auto">
            <a:xfrm>
              <a:off x="3744" y="3199"/>
              <a:ext cx="71" cy="1"/>
            </a:xfrm>
            <a:custGeom>
              <a:avLst/>
              <a:gdLst>
                <a:gd name="T0" fmla="*/ 0 w 278"/>
                <a:gd name="T1" fmla="*/ 0 h 3"/>
                <a:gd name="T2" fmla="*/ 71 w 278"/>
                <a:gd name="T3" fmla="*/ 0 h 3"/>
                <a:gd name="T4" fmla="*/ 70 w 278"/>
                <a:gd name="T5" fmla="*/ 1 h 3"/>
                <a:gd name="T6" fmla="*/ 0 w 27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8" h="3">
                  <a:moveTo>
                    <a:pt x="0" y="0"/>
                  </a:moveTo>
                  <a:lnTo>
                    <a:pt x="278" y="0"/>
                  </a:lnTo>
                  <a:lnTo>
                    <a:pt x="27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15" name="Freeform 7302"/>
            <p:cNvSpPr>
              <a:spLocks/>
            </p:cNvSpPr>
            <p:nvPr/>
          </p:nvSpPr>
          <p:spPr bwMode="auto">
            <a:xfrm>
              <a:off x="3744" y="3199"/>
              <a:ext cx="71" cy="1"/>
            </a:xfrm>
            <a:custGeom>
              <a:avLst/>
              <a:gdLst>
                <a:gd name="T0" fmla="*/ 0 w 278"/>
                <a:gd name="T1" fmla="*/ 0 h 3"/>
                <a:gd name="T2" fmla="*/ 71 w 278"/>
                <a:gd name="T3" fmla="*/ 0 h 3"/>
                <a:gd name="T4" fmla="*/ 70 w 278"/>
                <a:gd name="T5" fmla="*/ 1 h 3"/>
                <a:gd name="T6" fmla="*/ 0 w 27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8" h="3">
                  <a:moveTo>
                    <a:pt x="0" y="0"/>
                  </a:moveTo>
                  <a:lnTo>
                    <a:pt x="278" y="0"/>
                  </a:lnTo>
                  <a:lnTo>
                    <a:pt x="27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16" name="Freeform 7303"/>
            <p:cNvSpPr>
              <a:spLocks/>
            </p:cNvSpPr>
            <p:nvPr/>
          </p:nvSpPr>
          <p:spPr bwMode="auto">
            <a:xfrm>
              <a:off x="3744" y="3200"/>
              <a:ext cx="70" cy="0"/>
            </a:xfrm>
            <a:custGeom>
              <a:avLst/>
              <a:gdLst>
                <a:gd name="T0" fmla="*/ 0 w 269"/>
                <a:gd name="T1" fmla="*/ 0 h 1"/>
                <a:gd name="T2" fmla="*/ 0 w 269"/>
                <a:gd name="T3" fmla="*/ 1 h 1"/>
                <a:gd name="T4" fmla="*/ 70 w 269"/>
                <a:gd name="T5" fmla="*/ 1 h 1"/>
                <a:gd name="T6" fmla="*/ 0 w 26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9" h="1">
                  <a:moveTo>
                    <a:pt x="0" y="0"/>
                  </a:moveTo>
                  <a:lnTo>
                    <a:pt x="1" y="1"/>
                  </a:lnTo>
                  <a:lnTo>
                    <a:pt x="26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17" name="Freeform 7304"/>
            <p:cNvSpPr>
              <a:spLocks/>
            </p:cNvSpPr>
            <p:nvPr/>
          </p:nvSpPr>
          <p:spPr bwMode="auto">
            <a:xfrm>
              <a:off x="3744" y="3200"/>
              <a:ext cx="70" cy="0"/>
            </a:xfrm>
            <a:custGeom>
              <a:avLst/>
              <a:gdLst>
                <a:gd name="T0" fmla="*/ 0 w 269"/>
                <a:gd name="T1" fmla="*/ 0 h 1"/>
                <a:gd name="T2" fmla="*/ 0 w 269"/>
                <a:gd name="T3" fmla="*/ 1 h 1"/>
                <a:gd name="T4" fmla="*/ 70 w 269"/>
                <a:gd name="T5" fmla="*/ 1 h 1"/>
                <a:gd name="T6" fmla="*/ 0 w 26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9" h="1">
                  <a:moveTo>
                    <a:pt x="0" y="0"/>
                  </a:moveTo>
                  <a:lnTo>
                    <a:pt x="1" y="1"/>
                  </a:lnTo>
                  <a:lnTo>
                    <a:pt x="269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18" name="Freeform 7305"/>
            <p:cNvSpPr>
              <a:spLocks/>
            </p:cNvSpPr>
            <p:nvPr/>
          </p:nvSpPr>
          <p:spPr bwMode="auto">
            <a:xfrm>
              <a:off x="3744" y="3200"/>
              <a:ext cx="71" cy="0"/>
            </a:xfrm>
            <a:custGeom>
              <a:avLst/>
              <a:gdLst>
                <a:gd name="T0" fmla="*/ 0 w 271"/>
                <a:gd name="T1" fmla="*/ 0 h 1"/>
                <a:gd name="T2" fmla="*/ 71 w 271"/>
                <a:gd name="T3" fmla="*/ 0 h 1"/>
                <a:gd name="T4" fmla="*/ 70 w 271"/>
                <a:gd name="T5" fmla="*/ 1 h 1"/>
                <a:gd name="T6" fmla="*/ 0 w 27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1" h="1">
                  <a:moveTo>
                    <a:pt x="0" y="0"/>
                  </a:moveTo>
                  <a:lnTo>
                    <a:pt x="271" y="0"/>
                  </a:lnTo>
                  <a:lnTo>
                    <a:pt x="26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19" name="Freeform 7306"/>
            <p:cNvSpPr>
              <a:spLocks/>
            </p:cNvSpPr>
            <p:nvPr/>
          </p:nvSpPr>
          <p:spPr bwMode="auto">
            <a:xfrm>
              <a:off x="3744" y="3200"/>
              <a:ext cx="71" cy="0"/>
            </a:xfrm>
            <a:custGeom>
              <a:avLst/>
              <a:gdLst>
                <a:gd name="T0" fmla="*/ 0 w 271"/>
                <a:gd name="T1" fmla="*/ 0 h 1"/>
                <a:gd name="T2" fmla="*/ 71 w 271"/>
                <a:gd name="T3" fmla="*/ 0 h 1"/>
                <a:gd name="T4" fmla="*/ 70 w 271"/>
                <a:gd name="T5" fmla="*/ 1 h 1"/>
                <a:gd name="T6" fmla="*/ 0 w 27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1" h="1">
                  <a:moveTo>
                    <a:pt x="0" y="0"/>
                  </a:moveTo>
                  <a:lnTo>
                    <a:pt x="271" y="0"/>
                  </a:lnTo>
                  <a:lnTo>
                    <a:pt x="269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20" name="Freeform 7307"/>
            <p:cNvSpPr>
              <a:spLocks/>
            </p:cNvSpPr>
            <p:nvPr/>
          </p:nvSpPr>
          <p:spPr bwMode="auto">
            <a:xfrm>
              <a:off x="3744" y="3200"/>
              <a:ext cx="70" cy="0"/>
            </a:xfrm>
            <a:custGeom>
              <a:avLst/>
              <a:gdLst>
                <a:gd name="T0" fmla="*/ 0 w 265"/>
                <a:gd name="T1" fmla="*/ 0 h 3"/>
                <a:gd name="T2" fmla="*/ 1 w 265"/>
                <a:gd name="T3" fmla="*/ 1 h 3"/>
                <a:gd name="T4" fmla="*/ 70 w 265"/>
                <a:gd name="T5" fmla="*/ 1 h 3"/>
                <a:gd name="T6" fmla="*/ 0 w 26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5" h="3">
                  <a:moveTo>
                    <a:pt x="0" y="0"/>
                  </a:moveTo>
                  <a:lnTo>
                    <a:pt x="4" y="3"/>
                  </a:lnTo>
                  <a:lnTo>
                    <a:pt x="26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21" name="Freeform 7308"/>
            <p:cNvSpPr>
              <a:spLocks/>
            </p:cNvSpPr>
            <p:nvPr/>
          </p:nvSpPr>
          <p:spPr bwMode="auto">
            <a:xfrm>
              <a:off x="3744" y="3200"/>
              <a:ext cx="70" cy="0"/>
            </a:xfrm>
            <a:custGeom>
              <a:avLst/>
              <a:gdLst>
                <a:gd name="T0" fmla="*/ 0 w 265"/>
                <a:gd name="T1" fmla="*/ 0 h 3"/>
                <a:gd name="T2" fmla="*/ 1 w 265"/>
                <a:gd name="T3" fmla="*/ 1 h 3"/>
                <a:gd name="T4" fmla="*/ 70 w 265"/>
                <a:gd name="T5" fmla="*/ 1 h 3"/>
                <a:gd name="T6" fmla="*/ 0 w 26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5" h="3">
                  <a:moveTo>
                    <a:pt x="0" y="0"/>
                  </a:moveTo>
                  <a:lnTo>
                    <a:pt x="4" y="3"/>
                  </a:lnTo>
                  <a:lnTo>
                    <a:pt x="265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22" name="Freeform 7309"/>
            <p:cNvSpPr>
              <a:spLocks/>
            </p:cNvSpPr>
            <p:nvPr/>
          </p:nvSpPr>
          <p:spPr bwMode="auto">
            <a:xfrm>
              <a:off x="3744" y="3200"/>
              <a:ext cx="70" cy="0"/>
            </a:xfrm>
            <a:custGeom>
              <a:avLst/>
              <a:gdLst>
                <a:gd name="T0" fmla="*/ 0 w 268"/>
                <a:gd name="T1" fmla="*/ 0 h 3"/>
                <a:gd name="T2" fmla="*/ 70 w 268"/>
                <a:gd name="T3" fmla="*/ 0 h 3"/>
                <a:gd name="T4" fmla="*/ 69 w 268"/>
                <a:gd name="T5" fmla="*/ 1 h 3"/>
                <a:gd name="T6" fmla="*/ 0 w 26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8" h="3">
                  <a:moveTo>
                    <a:pt x="0" y="0"/>
                  </a:moveTo>
                  <a:lnTo>
                    <a:pt x="268" y="0"/>
                  </a:lnTo>
                  <a:lnTo>
                    <a:pt x="26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23" name="Freeform 7310"/>
            <p:cNvSpPr>
              <a:spLocks/>
            </p:cNvSpPr>
            <p:nvPr/>
          </p:nvSpPr>
          <p:spPr bwMode="auto">
            <a:xfrm>
              <a:off x="3744" y="3200"/>
              <a:ext cx="70" cy="0"/>
            </a:xfrm>
            <a:custGeom>
              <a:avLst/>
              <a:gdLst>
                <a:gd name="T0" fmla="*/ 0 w 268"/>
                <a:gd name="T1" fmla="*/ 0 h 3"/>
                <a:gd name="T2" fmla="*/ 70 w 268"/>
                <a:gd name="T3" fmla="*/ 0 h 3"/>
                <a:gd name="T4" fmla="*/ 69 w 268"/>
                <a:gd name="T5" fmla="*/ 1 h 3"/>
                <a:gd name="T6" fmla="*/ 0 w 26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8" h="3">
                  <a:moveTo>
                    <a:pt x="0" y="0"/>
                  </a:moveTo>
                  <a:lnTo>
                    <a:pt x="268" y="0"/>
                  </a:lnTo>
                  <a:lnTo>
                    <a:pt x="265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24" name="Freeform 7311"/>
            <p:cNvSpPr>
              <a:spLocks/>
            </p:cNvSpPr>
            <p:nvPr/>
          </p:nvSpPr>
          <p:spPr bwMode="auto">
            <a:xfrm>
              <a:off x="3746" y="3200"/>
              <a:ext cx="68" cy="0"/>
            </a:xfrm>
            <a:custGeom>
              <a:avLst/>
              <a:gdLst>
                <a:gd name="T0" fmla="*/ 0 w 260"/>
                <a:gd name="T1" fmla="*/ 0 w 260"/>
                <a:gd name="T2" fmla="*/ 68 w 260"/>
                <a:gd name="T3" fmla="*/ 0 w 26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60">
                  <a:moveTo>
                    <a:pt x="0" y="0"/>
                  </a:moveTo>
                  <a:lnTo>
                    <a:pt x="1" y="0"/>
                  </a:lnTo>
                  <a:lnTo>
                    <a:pt x="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25" name="Freeform 7312"/>
            <p:cNvSpPr>
              <a:spLocks/>
            </p:cNvSpPr>
            <p:nvPr/>
          </p:nvSpPr>
          <p:spPr bwMode="auto">
            <a:xfrm>
              <a:off x="3746" y="3200"/>
              <a:ext cx="68" cy="0"/>
            </a:xfrm>
            <a:custGeom>
              <a:avLst/>
              <a:gdLst>
                <a:gd name="T0" fmla="*/ 0 w 260"/>
                <a:gd name="T1" fmla="*/ 0 w 260"/>
                <a:gd name="T2" fmla="*/ 68 w 260"/>
                <a:gd name="T3" fmla="*/ 0 w 26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60">
                  <a:moveTo>
                    <a:pt x="0" y="0"/>
                  </a:moveTo>
                  <a:lnTo>
                    <a:pt x="1" y="0"/>
                  </a:lnTo>
                  <a:lnTo>
                    <a:pt x="26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26" name="Freeform 7313"/>
            <p:cNvSpPr>
              <a:spLocks/>
            </p:cNvSpPr>
            <p:nvPr/>
          </p:nvSpPr>
          <p:spPr bwMode="auto">
            <a:xfrm>
              <a:off x="3746" y="3200"/>
              <a:ext cx="68" cy="0"/>
            </a:xfrm>
            <a:custGeom>
              <a:avLst/>
              <a:gdLst>
                <a:gd name="T0" fmla="*/ 0 w 261"/>
                <a:gd name="T1" fmla="*/ 68 w 261"/>
                <a:gd name="T2" fmla="*/ 68 w 261"/>
                <a:gd name="T3" fmla="*/ 0 w 26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61">
                  <a:moveTo>
                    <a:pt x="0" y="0"/>
                  </a:moveTo>
                  <a:lnTo>
                    <a:pt x="261" y="0"/>
                  </a:lnTo>
                  <a:lnTo>
                    <a:pt x="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27" name="Freeform 7314"/>
            <p:cNvSpPr>
              <a:spLocks/>
            </p:cNvSpPr>
            <p:nvPr/>
          </p:nvSpPr>
          <p:spPr bwMode="auto">
            <a:xfrm>
              <a:off x="3746" y="3200"/>
              <a:ext cx="68" cy="0"/>
            </a:xfrm>
            <a:custGeom>
              <a:avLst/>
              <a:gdLst>
                <a:gd name="T0" fmla="*/ 0 w 261"/>
                <a:gd name="T1" fmla="*/ 68 w 261"/>
                <a:gd name="T2" fmla="*/ 68 w 261"/>
                <a:gd name="T3" fmla="*/ 0 w 26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61">
                  <a:moveTo>
                    <a:pt x="0" y="0"/>
                  </a:moveTo>
                  <a:lnTo>
                    <a:pt x="261" y="0"/>
                  </a:lnTo>
                  <a:lnTo>
                    <a:pt x="26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28" name="Freeform 7315"/>
            <p:cNvSpPr>
              <a:spLocks/>
            </p:cNvSpPr>
            <p:nvPr/>
          </p:nvSpPr>
          <p:spPr bwMode="auto">
            <a:xfrm>
              <a:off x="3746" y="3200"/>
              <a:ext cx="66" cy="2"/>
            </a:xfrm>
            <a:custGeom>
              <a:avLst/>
              <a:gdLst>
                <a:gd name="T0" fmla="*/ 0 w 256"/>
                <a:gd name="T1" fmla="*/ 0 h 3"/>
                <a:gd name="T2" fmla="*/ 1 w 256"/>
                <a:gd name="T3" fmla="*/ 2 h 3"/>
                <a:gd name="T4" fmla="*/ 66 w 256"/>
                <a:gd name="T5" fmla="*/ 2 h 3"/>
                <a:gd name="T6" fmla="*/ 0 w 25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6" h="3">
                  <a:moveTo>
                    <a:pt x="0" y="0"/>
                  </a:moveTo>
                  <a:lnTo>
                    <a:pt x="3" y="3"/>
                  </a:lnTo>
                  <a:lnTo>
                    <a:pt x="256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29" name="Freeform 7316"/>
            <p:cNvSpPr>
              <a:spLocks/>
            </p:cNvSpPr>
            <p:nvPr/>
          </p:nvSpPr>
          <p:spPr bwMode="auto">
            <a:xfrm>
              <a:off x="3746" y="3200"/>
              <a:ext cx="66" cy="2"/>
            </a:xfrm>
            <a:custGeom>
              <a:avLst/>
              <a:gdLst>
                <a:gd name="T0" fmla="*/ 0 w 256"/>
                <a:gd name="T1" fmla="*/ 0 h 3"/>
                <a:gd name="T2" fmla="*/ 1 w 256"/>
                <a:gd name="T3" fmla="*/ 2 h 3"/>
                <a:gd name="T4" fmla="*/ 66 w 256"/>
                <a:gd name="T5" fmla="*/ 2 h 3"/>
                <a:gd name="T6" fmla="*/ 0 w 25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6" h="3">
                  <a:moveTo>
                    <a:pt x="0" y="0"/>
                  </a:moveTo>
                  <a:lnTo>
                    <a:pt x="3" y="3"/>
                  </a:lnTo>
                  <a:lnTo>
                    <a:pt x="256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30" name="Freeform 7317"/>
            <p:cNvSpPr>
              <a:spLocks/>
            </p:cNvSpPr>
            <p:nvPr/>
          </p:nvSpPr>
          <p:spPr bwMode="auto">
            <a:xfrm>
              <a:off x="3746" y="3200"/>
              <a:ext cx="68" cy="2"/>
            </a:xfrm>
            <a:custGeom>
              <a:avLst/>
              <a:gdLst>
                <a:gd name="T0" fmla="*/ 0 w 259"/>
                <a:gd name="T1" fmla="*/ 0 h 3"/>
                <a:gd name="T2" fmla="*/ 68 w 259"/>
                <a:gd name="T3" fmla="*/ 0 h 3"/>
                <a:gd name="T4" fmla="*/ 67 w 259"/>
                <a:gd name="T5" fmla="*/ 2 h 3"/>
                <a:gd name="T6" fmla="*/ 0 w 25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9" h="3">
                  <a:moveTo>
                    <a:pt x="0" y="0"/>
                  </a:moveTo>
                  <a:lnTo>
                    <a:pt x="259" y="0"/>
                  </a:lnTo>
                  <a:lnTo>
                    <a:pt x="256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31" name="Freeform 7318"/>
            <p:cNvSpPr>
              <a:spLocks/>
            </p:cNvSpPr>
            <p:nvPr/>
          </p:nvSpPr>
          <p:spPr bwMode="auto">
            <a:xfrm>
              <a:off x="3746" y="3200"/>
              <a:ext cx="68" cy="2"/>
            </a:xfrm>
            <a:custGeom>
              <a:avLst/>
              <a:gdLst>
                <a:gd name="T0" fmla="*/ 0 w 259"/>
                <a:gd name="T1" fmla="*/ 0 h 3"/>
                <a:gd name="T2" fmla="*/ 68 w 259"/>
                <a:gd name="T3" fmla="*/ 0 h 3"/>
                <a:gd name="T4" fmla="*/ 67 w 259"/>
                <a:gd name="T5" fmla="*/ 2 h 3"/>
                <a:gd name="T6" fmla="*/ 0 w 25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9" h="3">
                  <a:moveTo>
                    <a:pt x="0" y="0"/>
                  </a:moveTo>
                  <a:lnTo>
                    <a:pt x="259" y="0"/>
                  </a:lnTo>
                  <a:lnTo>
                    <a:pt x="256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32" name="Freeform 7319"/>
            <p:cNvSpPr>
              <a:spLocks/>
            </p:cNvSpPr>
            <p:nvPr/>
          </p:nvSpPr>
          <p:spPr bwMode="auto">
            <a:xfrm>
              <a:off x="3746" y="3202"/>
              <a:ext cx="66" cy="0"/>
            </a:xfrm>
            <a:custGeom>
              <a:avLst/>
              <a:gdLst>
                <a:gd name="T0" fmla="*/ 0 w 252"/>
                <a:gd name="T1" fmla="*/ 0 h 1"/>
                <a:gd name="T2" fmla="*/ 0 w 252"/>
                <a:gd name="T3" fmla="*/ 1 h 1"/>
                <a:gd name="T4" fmla="*/ 66 w 252"/>
                <a:gd name="T5" fmla="*/ 1 h 1"/>
                <a:gd name="T6" fmla="*/ 0 w 25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2" h="1">
                  <a:moveTo>
                    <a:pt x="0" y="0"/>
                  </a:moveTo>
                  <a:lnTo>
                    <a:pt x="1" y="1"/>
                  </a:lnTo>
                  <a:lnTo>
                    <a:pt x="25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33" name="Freeform 7320"/>
            <p:cNvSpPr>
              <a:spLocks/>
            </p:cNvSpPr>
            <p:nvPr/>
          </p:nvSpPr>
          <p:spPr bwMode="auto">
            <a:xfrm>
              <a:off x="3746" y="3202"/>
              <a:ext cx="66" cy="0"/>
            </a:xfrm>
            <a:custGeom>
              <a:avLst/>
              <a:gdLst>
                <a:gd name="T0" fmla="*/ 0 w 252"/>
                <a:gd name="T1" fmla="*/ 0 h 1"/>
                <a:gd name="T2" fmla="*/ 0 w 252"/>
                <a:gd name="T3" fmla="*/ 1 h 1"/>
                <a:gd name="T4" fmla="*/ 66 w 252"/>
                <a:gd name="T5" fmla="*/ 1 h 1"/>
                <a:gd name="T6" fmla="*/ 0 w 25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2" h="1">
                  <a:moveTo>
                    <a:pt x="0" y="0"/>
                  </a:moveTo>
                  <a:lnTo>
                    <a:pt x="1" y="1"/>
                  </a:lnTo>
                  <a:lnTo>
                    <a:pt x="25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34" name="Freeform 7321"/>
            <p:cNvSpPr>
              <a:spLocks/>
            </p:cNvSpPr>
            <p:nvPr/>
          </p:nvSpPr>
          <p:spPr bwMode="auto">
            <a:xfrm>
              <a:off x="3746" y="3202"/>
              <a:ext cx="66" cy="0"/>
            </a:xfrm>
            <a:custGeom>
              <a:avLst/>
              <a:gdLst>
                <a:gd name="T0" fmla="*/ 0 w 253"/>
                <a:gd name="T1" fmla="*/ 0 h 1"/>
                <a:gd name="T2" fmla="*/ 66 w 253"/>
                <a:gd name="T3" fmla="*/ 0 h 1"/>
                <a:gd name="T4" fmla="*/ 66 w 253"/>
                <a:gd name="T5" fmla="*/ 1 h 1"/>
                <a:gd name="T6" fmla="*/ 0 w 25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3" h="1">
                  <a:moveTo>
                    <a:pt x="0" y="0"/>
                  </a:moveTo>
                  <a:lnTo>
                    <a:pt x="253" y="0"/>
                  </a:lnTo>
                  <a:lnTo>
                    <a:pt x="25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35" name="Freeform 7322"/>
            <p:cNvSpPr>
              <a:spLocks/>
            </p:cNvSpPr>
            <p:nvPr/>
          </p:nvSpPr>
          <p:spPr bwMode="auto">
            <a:xfrm>
              <a:off x="3746" y="3202"/>
              <a:ext cx="66" cy="0"/>
            </a:xfrm>
            <a:custGeom>
              <a:avLst/>
              <a:gdLst>
                <a:gd name="T0" fmla="*/ 0 w 253"/>
                <a:gd name="T1" fmla="*/ 0 h 1"/>
                <a:gd name="T2" fmla="*/ 66 w 253"/>
                <a:gd name="T3" fmla="*/ 0 h 1"/>
                <a:gd name="T4" fmla="*/ 66 w 253"/>
                <a:gd name="T5" fmla="*/ 1 h 1"/>
                <a:gd name="T6" fmla="*/ 0 w 25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3" h="1">
                  <a:moveTo>
                    <a:pt x="0" y="0"/>
                  </a:moveTo>
                  <a:lnTo>
                    <a:pt x="253" y="0"/>
                  </a:lnTo>
                  <a:lnTo>
                    <a:pt x="25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36" name="Freeform 7323"/>
            <p:cNvSpPr>
              <a:spLocks/>
            </p:cNvSpPr>
            <p:nvPr/>
          </p:nvSpPr>
          <p:spPr bwMode="auto">
            <a:xfrm>
              <a:off x="3746" y="3202"/>
              <a:ext cx="66" cy="0"/>
            </a:xfrm>
            <a:custGeom>
              <a:avLst/>
              <a:gdLst>
                <a:gd name="T0" fmla="*/ 0 w 248"/>
                <a:gd name="T1" fmla="*/ 0 h 3"/>
                <a:gd name="T2" fmla="*/ 1 w 248"/>
                <a:gd name="T3" fmla="*/ 1 h 3"/>
                <a:gd name="T4" fmla="*/ 66 w 248"/>
                <a:gd name="T5" fmla="*/ 1 h 3"/>
                <a:gd name="T6" fmla="*/ 0 w 24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8" h="3">
                  <a:moveTo>
                    <a:pt x="0" y="0"/>
                  </a:moveTo>
                  <a:lnTo>
                    <a:pt x="4" y="3"/>
                  </a:lnTo>
                  <a:lnTo>
                    <a:pt x="24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37" name="Freeform 7324"/>
            <p:cNvSpPr>
              <a:spLocks/>
            </p:cNvSpPr>
            <p:nvPr/>
          </p:nvSpPr>
          <p:spPr bwMode="auto">
            <a:xfrm>
              <a:off x="3746" y="3202"/>
              <a:ext cx="66" cy="0"/>
            </a:xfrm>
            <a:custGeom>
              <a:avLst/>
              <a:gdLst>
                <a:gd name="T0" fmla="*/ 0 w 248"/>
                <a:gd name="T1" fmla="*/ 0 h 3"/>
                <a:gd name="T2" fmla="*/ 1 w 248"/>
                <a:gd name="T3" fmla="*/ 1 h 3"/>
                <a:gd name="T4" fmla="*/ 66 w 248"/>
                <a:gd name="T5" fmla="*/ 1 h 3"/>
                <a:gd name="T6" fmla="*/ 0 w 24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8" h="3">
                  <a:moveTo>
                    <a:pt x="0" y="0"/>
                  </a:moveTo>
                  <a:lnTo>
                    <a:pt x="4" y="3"/>
                  </a:lnTo>
                  <a:lnTo>
                    <a:pt x="248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38" name="Freeform 7325"/>
            <p:cNvSpPr>
              <a:spLocks/>
            </p:cNvSpPr>
            <p:nvPr/>
          </p:nvSpPr>
          <p:spPr bwMode="auto">
            <a:xfrm>
              <a:off x="3746" y="3202"/>
              <a:ext cx="66" cy="0"/>
            </a:xfrm>
            <a:custGeom>
              <a:avLst/>
              <a:gdLst>
                <a:gd name="T0" fmla="*/ 0 w 251"/>
                <a:gd name="T1" fmla="*/ 0 h 3"/>
                <a:gd name="T2" fmla="*/ 66 w 251"/>
                <a:gd name="T3" fmla="*/ 0 h 3"/>
                <a:gd name="T4" fmla="*/ 65 w 251"/>
                <a:gd name="T5" fmla="*/ 1 h 3"/>
                <a:gd name="T6" fmla="*/ 0 w 25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1" h="3">
                  <a:moveTo>
                    <a:pt x="0" y="0"/>
                  </a:moveTo>
                  <a:lnTo>
                    <a:pt x="251" y="0"/>
                  </a:lnTo>
                  <a:lnTo>
                    <a:pt x="24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39" name="Freeform 7326"/>
            <p:cNvSpPr>
              <a:spLocks/>
            </p:cNvSpPr>
            <p:nvPr/>
          </p:nvSpPr>
          <p:spPr bwMode="auto">
            <a:xfrm>
              <a:off x="3746" y="3202"/>
              <a:ext cx="66" cy="0"/>
            </a:xfrm>
            <a:custGeom>
              <a:avLst/>
              <a:gdLst>
                <a:gd name="T0" fmla="*/ 0 w 251"/>
                <a:gd name="T1" fmla="*/ 0 h 3"/>
                <a:gd name="T2" fmla="*/ 66 w 251"/>
                <a:gd name="T3" fmla="*/ 0 h 3"/>
                <a:gd name="T4" fmla="*/ 65 w 251"/>
                <a:gd name="T5" fmla="*/ 1 h 3"/>
                <a:gd name="T6" fmla="*/ 0 w 25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1" h="3">
                  <a:moveTo>
                    <a:pt x="0" y="0"/>
                  </a:moveTo>
                  <a:lnTo>
                    <a:pt x="251" y="0"/>
                  </a:lnTo>
                  <a:lnTo>
                    <a:pt x="248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40" name="Freeform 7327"/>
            <p:cNvSpPr>
              <a:spLocks/>
            </p:cNvSpPr>
            <p:nvPr/>
          </p:nvSpPr>
          <p:spPr bwMode="auto">
            <a:xfrm>
              <a:off x="3748" y="3202"/>
              <a:ext cx="64" cy="2"/>
            </a:xfrm>
            <a:custGeom>
              <a:avLst/>
              <a:gdLst>
                <a:gd name="T0" fmla="*/ 0 w 243"/>
                <a:gd name="T1" fmla="*/ 0 h 1"/>
                <a:gd name="T2" fmla="*/ 0 w 243"/>
                <a:gd name="T3" fmla="*/ 2 h 1"/>
                <a:gd name="T4" fmla="*/ 64 w 243"/>
                <a:gd name="T5" fmla="*/ 2 h 1"/>
                <a:gd name="T6" fmla="*/ 0 w 24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3" h="1">
                  <a:moveTo>
                    <a:pt x="0" y="0"/>
                  </a:moveTo>
                  <a:lnTo>
                    <a:pt x="1" y="1"/>
                  </a:lnTo>
                  <a:lnTo>
                    <a:pt x="24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41" name="Freeform 7328"/>
            <p:cNvSpPr>
              <a:spLocks/>
            </p:cNvSpPr>
            <p:nvPr/>
          </p:nvSpPr>
          <p:spPr bwMode="auto">
            <a:xfrm>
              <a:off x="3748" y="3202"/>
              <a:ext cx="64" cy="2"/>
            </a:xfrm>
            <a:custGeom>
              <a:avLst/>
              <a:gdLst>
                <a:gd name="T0" fmla="*/ 0 w 243"/>
                <a:gd name="T1" fmla="*/ 0 h 1"/>
                <a:gd name="T2" fmla="*/ 0 w 243"/>
                <a:gd name="T3" fmla="*/ 2 h 1"/>
                <a:gd name="T4" fmla="*/ 64 w 243"/>
                <a:gd name="T5" fmla="*/ 2 h 1"/>
                <a:gd name="T6" fmla="*/ 0 w 24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3" h="1">
                  <a:moveTo>
                    <a:pt x="0" y="0"/>
                  </a:moveTo>
                  <a:lnTo>
                    <a:pt x="1" y="1"/>
                  </a:lnTo>
                  <a:lnTo>
                    <a:pt x="24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42" name="Freeform 7329"/>
            <p:cNvSpPr>
              <a:spLocks/>
            </p:cNvSpPr>
            <p:nvPr/>
          </p:nvSpPr>
          <p:spPr bwMode="auto">
            <a:xfrm>
              <a:off x="3748" y="3202"/>
              <a:ext cx="64" cy="2"/>
            </a:xfrm>
            <a:custGeom>
              <a:avLst/>
              <a:gdLst>
                <a:gd name="T0" fmla="*/ 0 w 244"/>
                <a:gd name="T1" fmla="*/ 0 h 1"/>
                <a:gd name="T2" fmla="*/ 64 w 244"/>
                <a:gd name="T3" fmla="*/ 0 h 1"/>
                <a:gd name="T4" fmla="*/ 64 w 244"/>
                <a:gd name="T5" fmla="*/ 2 h 1"/>
                <a:gd name="T6" fmla="*/ 0 w 24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4" h="1">
                  <a:moveTo>
                    <a:pt x="0" y="0"/>
                  </a:moveTo>
                  <a:lnTo>
                    <a:pt x="244" y="0"/>
                  </a:lnTo>
                  <a:lnTo>
                    <a:pt x="24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43" name="Freeform 7330"/>
            <p:cNvSpPr>
              <a:spLocks/>
            </p:cNvSpPr>
            <p:nvPr/>
          </p:nvSpPr>
          <p:spPr bwMode="auto">
            <a:xfrm>
              <a:off x="3748" y="3202"/>
              <a:ext cx="64" cy="2"/>
            </a:xfrm>
            <a:custGeom>
              <a:avLst/>
              <a:gdLst>
                <a:gd name="T0" fmla="*/ 0 w 244"/>
                <a:gd name="T1" fmla="*/ 0 h 1"/>
                <a:gd name="T2" fmla="*/ 64 w 244"/>
                <a:gd name="T3" fmla="*/ 0 h 1"/>
                <a:gd name="T4" fmla="*/ 64 w 244"/>
                <a:gd name="T5" fmla="*/ 2 h 1"/>
                <a:gd name="T6" fmla="*/ 0 w 24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4" h="1">
                  <a:moveTo>
                    <a:pt x="0" y="0"/>
                  </a:moveTo>
                  <a:lnTo>
                    <a:pt x="244" y="0"/>
                  </a:lnTo>
                  <a:lnTo>
                    <a:pt x="24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44" name="Freeform 7331"/>
            <p:cNvSpPr>
              <a:spLocks/>
            </p:cNvSpPr>
            <p:nvPr/>
          </p:nvSpPr>
          <p:spPr bwMode="auto">
            <a:xfrm>
              <a:off x="3748" y="3204"/>
              <a:ext cx="62" cy="0"/>
            </a:xfrm>
            <a:custGeom>
              <a:avLst/>
              <a:gdLst>
                <a:gd name="T0" fmla="*/ 0 w 240"/>
                <a:gd name="T1" fmla="*/ 0 h 4"/>
                <a:gd name="T2" fmla="*/ 1 w 240"/>
                <a:gd name="T3" fmla="*/ 1 h 4"/>
                <a:gd name="T4" fmla="*/ 62 w 240"/>
                <a:gd name="T5" fmla="*/ 1 h 4"/>
                <a:gd name="T6" fmla="*/ 0 w 24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0" h="4">
                  <a:moveTo>
                    <a:pt x="0" y="0"/>
                  </a:moveTo>
                  <a:lnTo>
                    <a:pt x="3" y="4"/>
                  </a:lnTo>
                  <a:lnTo>
                    <a:pt x="24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45" name="Freeform 7332"/>
            <p:cNvSpPr>
              <a:spLocks/>
            </p:cNvSpPr>
            <p:nvPr/>
          </p:nvSpPr>
          <p:spPr bwMode="auto">
            <a:xfrm>
              <a:off x="3748" y="3204"/>
              <a:ext cx="62" cy="0"/>
            </a:xfrm>
            <a:custGeom>
              <a:avLst/>
              <a:gdLst>
                <a:gd name="T0" fmla="*/ 0 w 240"/>
                <a:gd name="T1" fmla="*/ 0 h 4"/>
                <a:gd name="T2" fmla="*/ 1 w 240"/>
                <a:gd name="T3" fmla="*/ 1 h 4"/>
                <a:gd name="T4" fmla="*/ 62 w 240"/>
                <a:gd name="T5" fmla="*/ 1 h 4"/>
                <a:gd name="T6" fmla="*/ 0 w 24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0" h="4">
                  <a:moveTo>
                    <a:pt x="0" y="0"/>
                  </a:moveTo>
                  <a:lnTo>
                    <a:pt x="3" y="4"/>
                  </a:lnTo>
                  <a:lnTo>
                    <a:pt x="24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46" name="Freeform 7333"/>
            <p:cNvSpPr>
              <a:spLocks/>
            </p:cNvSpPr>
            <p:nvPr/>
          </p:nvSpPr>
          <p:spPr bwMode="auto">
            <a:xfrm>
              <a:off x="3748" y="3204"/>
              <a:ext cx="64" cy="0"/>
            </a:xfrm>
            <a:custGeom>
              <a:avLst/>
              <a:gdLst>
                <a:gd name="T0" fmla="*/ 0 w 242"/>
                <a:gd name="T1" fmla="*/ 0 h 4"/>
                <a:gd name="T2" fmla="*/ 64 w 242"/>
                <a:gd name="T3" fmla="*/ 0 h 4"/>
                <a:gd name="T4" fmla="*/ 63 w 242"/>
                <a:gd name="T5" fmla="*/ 1 h 4"/>
                <a:gd name="T6" fmla="*/ 0 w 24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2" h="4">
                  <a:moveTo>
                    <a:pt x="0" y="0"/>
                  </a:moveTo>
                  <a:lnTo>
                    <a:pt x="242" y="0"/>
                  </a:lnTo>
                  <a:lnTo>
                    <a:pt x="24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47" name="Freeform 7334"/>
            <p:cNvSpPr>
              <a:spLocks/>
            </p:cNvSpPr>
            <p:nvPr/>
          </p:nvSpPr>
          <p:spPr bwMode="auto">
            <a:xfrm>
              <a:off x="3748" y="3204"/>
              <a:ext cx="64" cy="0"/>
            </a:xfrm>
            <a:custGeom>
              <a:avLst/>
              <a:gdLst>
                <a:gd name="T0" fmla="*/ 0 w 242"/>
                <a:gd name="T1" fmla="*/ 0 h 4"/>
                <a:gd name="T2" fmla="*/ 64 w 242"/>
                <a:gd name="T3" fmla="*/ 0 h 4"/>
                <a:gd name="T4" fmla="*/ 63 w 242"/>
                <a:gd name="T5" fmla="*/ 1 h 4"/>
                <a:gd name="T6" fmla="*/ 0 w 24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2" h="4">
                  <a:moveTo>
                    <a:pt x="0" y="0"/>
                  </a:moveTo>
                  <a:lnTo>
                    <a:pt x="242" y="0"/>
                  </a:lnTo>
                  <a:lnTo>
                    <a:pt x="24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48" name="Freeform 7335"/>
            <p:cNvSpPr>
              <a:spLocks/>
            </p:cNvSpPr>
            <p:nvPr/>
          </p:nvSpPr>
          <p:spPr bwMode="auto">
            <a:xfrm>
              <a:off x="3750" y="3204"/>
              <a:ext cx="60" cy="0"/>
            </a:xfrm>
            <a:custGeom>
              <a:avLst/>
              <a:gdLst>
                <a:gd name="T0" fmla="*/ 0 w 235"/>
                <a:gd name="T1" fmla="*/ 0 h 1"/>
                <a:gd name="T2" fmla="*/ 0 w 235"/>
                <a:gd name="T3" fmla="*/ 1 h 1"/>
                <a:gd name="T4" fmla="*/ 60 w 235"/>
                <a:gd name="T5" fmla="*/ 1 h 1"/>
                <a:gd name="T6" fmla="*/ 0 w 23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5" h="1">
                  <a:moveTo>
                    <a:pt x="0" y="0"/>
                  </a:moveTo>
                  <a:lnTo>
                    <a:pt x="1" y="1"/>
                  </a:lnTo>
                  <a:lnTo>
                    <a:pt x="235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49" name="Freeform 7336"/>
            <p:cNvSpPr>
              <a:spLocks/>
            </p:cNvSpPr>
            <p:nvPr/>
          </p:nvSpPr>
          <p:spPr bwMode="auto">
            <a:xfrm>
              <a:off x="3750" y="3204"/>
              <a:ext cx="60" cy="0"/>
            </a:xfrm>
            <a:custGeom>
              <a:avLst/>
              <a:gdLst>
                <a:gd name="T0" fmla="*/ 0 w 235"/>
                <a:gd name="T1" fmla="*/ 0 h 1"/>
                <a:gd name="T2" fmla="*/ 0 w 235"/>
                <a:gd name="T3" fmla="*/ 1 h 1"/>
                <a:gd name="T4" fmla="*/ 60 w 235"/>
                <a:gd name="T5" fmla="*/ 1 h 1"/>
                <a:gd name="T6" fmla="*/ 0 w 23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5" h="1">
                  <a:moveTo>
                    <a:pt x="0" y="0"/>
                  </a:moveTo>
                  <a:lnTo>
                    <a:pt x="1" y="1"/>
                  </a:lnTo>
                  <a:lnTo>
                    <a:pt x="235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50" name="Freeform 7337"/>
            <p:cNvSpPr>
              <a:spLocks/>
            </p:cNvSpPr>
            <p:nvPr/>
          </p:nvSpPr>
          <p:spPr bwMode="auto">
            <a:xfrm>
              <a:off x="3750" y="3204"/>
              <a:ext cx="60" cy="0"/>
            </a:xfrm>
            <a:custGeom>
              <a:avLst/>
              <a:gdLst>
                <a:gd name="T0" fmla="*/ 0 w 237"/>
                <a:gd name="T1" fmla="*/ 0 h 1"/>
                <a:gd name="T2" fmla="*/ 60 w 237"/>
                <a:gd name="T3" fmla="*/ 0 h 1"/>
                <a:gd name="T4" fmla="*/ 59 w 237"/>
                <a:gd name="T5" fmla="*/ 1 h 1"/>
                <a:gd name="T6" fmla="*/ 0 w 23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7" h="1">
                  <a:moveTo>
                    <a:pt x="0" y="0"/>
                  </a:moveTo>
                  <a:lnTo>
                    <a:pt x="237" y="0"/>
                  </a:lnTo>
                  <a:lnTo>
                    <a:pt x="235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51" name="Freeform 7338"/>
            <p:cNvSpPr>
              <a:spLocks/>
            </p:cNvSpPr>
            <p:nvPr/>
          </p:nvSpPr>
          <p:spPr bwMode="auto">
            <a:xfrm>
              <a:off x="3750" y="3204"/>
              <a:ext cx="60" cy="0"/>
            </a:xfrm>
            <a:custGeom>
              <a:avLst/>
              <a:gdLst>
                <a:gd name="T0" fmla="*/ 0 w 237"/>
                <a:gd name="T1" fmla="*/ 0 h 1"/>
                <a:gd name="T2" fmla="*/ 60 w 237"/>
                <a:gd name="T3" fmla="*/ 0 h 1"/>
                <a:gd name="T4" fmla="*/ 59 w 237"/>
                <a:gd name="T5" fmla="*/ 1 h 1"/>
                <a:gd name="T6" fmla="*/ 0 w 23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7" h="1">
                  <a:moveTo>
                    <a:pt x="0" y="0"/>
                  </a:moveTo>
                  <a:lnTo>
                    <a:pt x="237" y="0"/>
                  </a:lnTo>
                  <a:lnTo>
                    <a:pt x="235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52" name="Freeform 7339"/>
            <p:cNvSpPr>
              <a:spLocks/>
            </p:cNvSpPr>
            <p:nvPr/>
          </p:nvSpPr>
          <p:spPr bwMode="auto">
            <a:xfrm>
              <a:off x="3750" y="3204"/>
              <a:ext cx="60" cy="2"/>
            </a:xfrm>
            <a:custGeom>
              <a:avLst/>
              <a:gdLst>
                <a:gd name="T0" fmla="*/ 0 w 231"/>
                <a:gd name="T1" fmla="*/ 0 h 3"/>
                <a:gd name="T2" fmla="*/ 1 w 231"/>
                <a:gd name="T3" fmla="*/ 2 h 3"/>
                <a:gd name="T4" fmla="*/ 60 w 231"/>
                <a:gd name="T5" fmla="*/ 2 h 3"/>
                <a:gd name="T6" fmla="*/ 0 w 23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1" h="3">
                  <a:moveTo>
                    <a:pt x="0" y="0"/>
                  </a:moveTo>
                  <a:lnTo>
                    <a:pt x="2" y="3"/>
                  </a:lnTo>
                  <a:lnTo>
                    <a:pt x="23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53" name="Freeform 7340"/>
            <p:cNvSpPr>
              <a:spLocks/>
            </p:cNvSpPr>
            <p:nvPr/>
          </p:nvSpPr>
          <p:spPr bwMode="auto">
            <a:xfrm>
              <a:off x="3750" y="3204"/>
              <a:ext cx="60" cy="2"/>
            </a:xfrm>
            <a:custGeom>
              <a:avLst/>
              <a:gdLst>
                <a:gd name="T0" fmla="*/ 0 w 231"/>
                <a:gd name="T1" fmla="*/ 0 h 3"/>
                <a:gd name="T2" fmla="*/ 1 w 231"/>
                <a:gd name="T3" fmla="*/ 2 h 3"/>
                <a:gd name="T4" fmla="*/ 60 w 231"/>
                <a:gd name="T5" fmla="*/ 2 h 3"/>
                <a:gd name="T6" fmla="*/ 0 w 23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1" h="3">
                  <a:moveTo>
                    <a:pt x="0" y="0"/>
                  </a:moveTo>
                  <a:lnTo>
                    <a:pt x="2" y="3"/>
                  </a:lnTo>
                  <a:lnTo>
                    <a:pt x="231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54" name="Freeform 7341"/>
            <p:cNvSpPr>
              <a:spLocks/>
            </p:cNvSpPr>
            <p:nvPr/>
          </p:nvSpPr>
          <p:spPr bwMode="auto">
            <a:xfrm>
              <a:off x="3750" y="3204"/>
              <a:ext cx="60" cy="2"/>
            </a:xfrm>
            <a:custGeom>
              <a:avLst/>
              <a:gdLst>
                <a:gd name="T0" fmla="*/ 0 w 234"/>
                <a:gd name="T1" fmla="*/ 0 h 3"/>
                <a:gd name="T2" fmla="*/ 60 w 234"/>
                <a:gd name="T3" fmla="*/ 0 h 3"/>
                <a:gd name="T4" fmla="*/ 59 w 234"/>
                <a:gd name="T5" fmla="*/ 2 h 3"/>
                <a:gd name="T6" fmla="*/ 0 w 23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4" h="3">
                  <a:moveTo>
                    <a:pt x="0" y="0"/>
                  </a:moveTo>
                  <a:lnTo>
                    <a:pt x="234" y="0"/>
                  </a:lnTo>
                  <a:lnTo>
                    <a:pt x="23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55" name="Freeform 7342"/>
            <p:cNvSpPr>
              <a:spLocks/>
            </p:cNvSpPr>
            <p:nvPr/>
          </p:nvSpPr>
          <p:spPr bwMode="auto">
            <a:xfrm>
              <a:off x="3750" y="3204"/>
              <a:ext cx="60" cy="2"/>
            </a:xfrm>
            <a:custGeom>
              <a:avLst/>
              <a:gdLst>
                <a:gd name="T0" fmla="*/ 0 w 234"/>
                <a:gd name="T1" fmla="*/ 0 h 3"/>
                <a:gd name="T2" fmla="*/ 60 w 234"/>
                <a:gd name="T3" fmla="*/ 0 h 3"/>
                <a:gd name="T4" fmla="*/ 59 w 234"/>
                <a:gd name="T5" fmla="*/ 2 h 3"/>
                <a:gd name="T6" fmla="*/ 0 w 23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4" h="3">
                  <a:moveTo>
                    <a:pt x="0" y="0"/>
                  </a:moveTo>
                  <a:lnTo>
                    <a:pt x="234" y="0"/>
                  </a:lnTo>
                  <a:lnTo>
                    <a:pt x="231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56" name="Freeform 7343"/>
            <p:cNvSpPr>
              <a:spLocks/>
            </p:cNvSpPr>
            <p:nvPr/>
          </p:nvSpPr>
          <p:spPr bwMode="auto">
            <a:xfrm>
              <a:off x="3750" y="3206"/>
              <a:ext cx="60" cy="0"/>
            </a:xfrm>
            <a:custGeom>
              <a:avLst/>
              <a:gdLst>
                <a:gd name="T0" fmla="*/ 0 w 228"/>
                <a:gd name="T1" fmla="*/ 0 h 1"/>
                <a:gd name="T2" fmla="*/ 0 w 228"/>
                <a:gd name="T3" fmla="*/ 1 h 1"/>
                <a:gd name="T4" fmla="*/ 60 w 228"/>
                <a:gd name="T5" fmla="*/ 1 h 1"/>
                <a:gd name="T6" fmla="*/ 0 w 22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8" h="1">
                  <a:moveTo>
                    <a:pt x="0" y="0"/>
                  </a:moveTo>
                  <a:lnTo>
                    <a:pt x="1" y="1"/>
                  </a:lnTo>
                  <a:lnTo>
                    <a:pt x="22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57" name="Freeform 7344"/>
            <p:cNvSpPr>
              <a:spLocks/>
            </p:cNvSpPr>
            <p:nvPr/>
          </p:nvSpPr>
          <p:spPr bwMode="auto">
            <a:xfrm>
              <a:off x="3750" y="3206"/>
              <a:ext cx="60" cy="0"/>
            </a:xfrm>
            <a:custGeom>
              <a:avLst/>
              <a:gdLst>
                <a:gd name="T0" fmla="*/ 0 w 228"/>
                <a:gd name="T1" fmla="*/ 0 h 1"/>
                <a:gd name="T2" fmla="*/ 0 w 228"/>
                <a:gd name="T3" fmla="*/ 1 h 1"/>
                <a:gd name="T4" fmla="*/ 60 w 228"/>
                <a:gd name="T5" fmla="*/ 1 h 1"/>
                <a:gd name="T6" fmla="*/ 0 w 22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8" h="1">
                  <a:moveTo>
                    <a:pt x="0" y="0"/>
                  </a:moveTo>
                  <a:lnTo>
                    <a:pt x="1" y="1"/>
                  </a:lnTo>
                  <a:lnTo>
                    <a:pt x="228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58" name="Freeform 7345"/>
            <p:cNvSpPr>
              <a:spLocks/>
            </p:cNvSpPr>
            <p:nvPr/>
          </p:nvSpPr>
          <p:spPr bwMode="auto">
            <a:xfrm>
              <a:off x="3750" y="3206"/>
              <a:ext cx="60" cy="0"/>
            </a:xfrm>
            <a:custGeom>
              <a:avLst/>
              <a:gdLst>
                <a:gd name="T0" fmla="*/ 0 w 229"/>
                <a:gd name="T1" fmla="*/ 0 h 1"/>
                <a:gd name="T2" fmla="*/ 60 w 229"/>
                <a:gd name="T3" fmla="*/ 0 h 1"/>
                <a:gd name="T4" fmla="*/ 60 w 229"/>
                <a:gd name="T5" fmla="*/ 1 h 1"/>
                <a:gd name="T6" fmla="*/ 0 w 22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9" h="1">
                  <a:moveTo>
                    <a:pt x="0" y="0"/>
                  </a:moveTo>
                  <a:lnTo>
                    <a:pt x="229" y="0"/>
                  </a:lnTo>
                  <a:lnTo>
                    <a:pt x="22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59" name="Freeform 7346"/>
            <p:cNvSpPr>
              <a:spLocks/>
            </p:cNvSpPr>
            <p:nvPr/>
          </p:nvSpPr>
          <p:spPr bwMode="auto">
            <a:xfrm>
              <a:off x="3750" y="3206"/>
              <a:ext cx="60" cy="0"/>
            </a:xfrm>
            <a:custGeom>
              <a:avLst/>
              <a:gdLst>
                <a:gd name="T0" fmla="*/ 0 w 229"/>
                <a:gd name="T1" fmla="*/ 0 h 1"/>
                <a:gd name="T2" fmla="*/ 60 w 229"/>
                <a:gd name="T3" fmla="*/ 0 h 1"/>
                <a:gd name="T4" fmla="*/ 60 w 229"/>
                <a:gd name="T5" fmla="*/ 1 h 1"/>
                <a:gd name="T6" fmla="*/ 0 w 22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9" h="1">
                  <a:moveTo>
                    <a:pt x="0" y="0"/>
                  </a:moveTo>
                  <a:lnTo>
                    <a:pt x="229" y="0"/>
                  </a:lnTo>
                  <a:lnTo>
                    <a:pt x="228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60" name="Freeform 7347"/>
            <p:cNvSpPr>
              <a:spLocks/>
            </p:cNvSpPr>
            <p:nvPr/>
          </p:nvSpPr>
          <p:spPr bwMode="auto">
            <a:xfrm>
              <a:off x="3750" y="3206"/>
              <a:ext cx="58" cy="0"/>
            </a:xfrm>
            <a:custGeom>
              <a:avLst/>
              <a:gdLst>
                <a:gd name="T0" fmla="*/ 0 w 224"/>
                <a:gd name="T1" fmla="*/ 0 h 3"/>
                <a:gd name="T2" fmla="*/ 1 w 224"/>
                <a:gd name="T3" fmla="*/ 1 h 3"/>
                <a:gd name="T4" fmla="*/ 58 w 224"/>
                <a:gd name="T5" fmla="*/ 1 h 3"/>
                <a:gd name="T6" fmla="*/ 0 w 22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4" h="3">
                  <a:moveTo>
                    <a:pt x="0" y="0"/>
                  </a:moveTo>
                  <a:lnTo>
                    <a:pt x="3" y="3"/>
                  </a:lnTo>
                  <a:lnTo>
                    <a:pt x="22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61" name="Freeform 7348"/>
            <p:cNvSpPr>
              <a:spLocks/>
            </p:cNvSpPr>
            <p:nvPr/>
          </p:nvSpPr>
          <p:spPr bwMode="auto">
            <a:xfrm>
              <a:off x="3750" y="3206"/>
              <a:ext cx="58" cy="0"/>
            </a:xfrm>
            <a:custGeom>
              <a:avLst/>
              <a:gdLst>
                <a:gd name="T0" fmla="*/ 0 w 224"/>
                <a:gd name="T1" fmla="*/ 0 h 3"/>
                <a:gd name="T2" fmla="*/ 1 w 224"/>
                <a:gd name="T3" fmla="*/ 1 h 3"/>
                <a:gd name="T4" fmla="*/ 58 w 224"/>
                <a:gd name="T5" fmla="*/ 1 h 3"/>
                <a:gd name="T6" fmla="*/ 0 w 22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4" h="3">
                  <a:moveTo>
                    <a:pt x="0" y="0"/>
                  </a:moveTo>
                  <a:lnTo>
                    <a:pt x="3" y="3"/>
                  </a:lnTo>
                  <a:lnTo>
                    <a:pt x="22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62" name="Freeform 7349"/>
            <p:cNvSpPr>
              <a:spLocks/>
            </p:cNvSpPr>
            <p:nvPr/>
          </p:nvSpPr>
          <p:spPr bwMode="auto">
            <a:xfrm>
              <a:off x="3750" y="3206"/>
              <a:ext cx="60" cy="0"/>
            </a:xfrm>
            <a:custGeom>
              <a:avLst/>
              <a:gdLst>
                <a:gd name="T0" fmla="*/ 0 w 227"/>
                <a:gd name="T1" fmla="*/ 0 h 3"/>
                <a:gd name="T2" fmla="*/ 60 w 227"/>
                <a:gd name="T3" fmla="*/ 0 h 3"/>
                <a:gd name="T4" fmla="*/ 59 w 227"/>
                <a:gd name="T5" fmla="*/ 1 h 3"/>
                <a:gd name="T6" fmla="*/ 0 w 22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7" h="3">
                  <a:moveTo>
                    <a:pt x="0" y="0"/>
                  </a:moveTo>
                  <a:lnTo>
                    <a:pt x="227" y="0"/>
                  </a:lnTo>
                  <a:lnTo>
                    <a:pt x="22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63" name="Freeform 7350"/>
            <p:cNvSpPr>
              <a:spLocks/>
            </p:cNvSpPr>
            <p:nvPr/>
          </p:nvSpPr>
          <p:spPr bwMode="auto">
            <a:xfrm>
              <a:off x="3750" y="3206"/>
              <a:ext cx="60" cy="0"/>
            </a:xfrm>
            <a:custGeom>
              <a:avLst/>
              <a:gdLst>
                <a:gd name="T0" fmla="*/ 0 w 227"/>
                <a:gd name="T1" fmla="*/ 0 h 3"/>
                <a:gd name="T2" fmla="*/ 60 w 227"/>
                <a:gd name="T3" fmla="*/ 0 h 3"/>
                <a:gd name="T4" fmla="*/ 59 w 227"/>
                <a:gd name="T5" fmla="*/ 1 h 3"/>
                <a:gd name="T6" fmla="*/ 0 w 22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7" h="3">
                  <a:moveTo>
                    <a:pt x="0" y="0"/>
                  </a:moveTo>
                  <a:lnTo>
                    <a:pt x="227" y="0"/>
                  </a:lnTo>
                  <a:lnTo>
                    <a:pt x="22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64" name="Freeform 7351"/>
            <p:cNvSpPr>
              <a:spLocks/>
            </p:cNvSpPr>
            <p:nvPr/>
          </p:nvSpPr>
          <p:spPr bwMode="auto">
            <a:xfrm>
              <a:off x="3751" y="3206"/>
              <a:ext cx="57" cy="0"/>
            </a:xfrm>
            <a:custGeom>
              <a:avLst/>
              <a:gdLst>
                <a:gd name="T0" fmla="*/ 0 w 220"/>
                <a:gd name="T1" fmla="*/ 0 h 1"/>
                <a:gd name="T2" fmla="*/ 0 w 220"/>
                <a:gd name="T3" fmla="*/ 1 h 1"/>
                <a:gd name="T4" fmla="*/ 57 w 220"/>
                <a:gd name="T5" fmla="*/ 1 h 1"/>
                <a:gd name="T6" fmla="*/ 0 w 22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0" h="1">
                  <a:moveTo>
                    <a:pt x="0" y="0"/>
                  </a:moveTo>
                  <a:lnTo>
                    <a:pt x="0" y="1"/>
                  </a:lnTo>
                  <a:lnTo>
                    <a:pt x="22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65" name="Freeform 7352"/>
            <p:cNvSpPr>
              <a:spLocks/>
            </p:cNvSpPr>
            <p:nvPr/>
          </p:nvSpPr>
          <p:spPr bwMode="auto">
            <a:xfrm>
              <a:off x="3751" y="3206"/>
              <a:ext cx="57" cy="0"/>
            </a:xfrm>
            <a:custGeom>
              <a:avLst/>
              <a:gdLst>
                <a:gd name="T0" fmla="*/ 0 w 220"/>
                <a:gd name="T1" fmla="*/ 0 h 1"/>
                <a:gd name="T2" fmla="*/ 0 w 220"/>
                <a:gd name="T3" fmla="*/ 1 h 1"/>
                <a:gd name="T4" fmla="*/ 57 w 220"/>
                <a:gd name="T5" fmla="*/ 1 h 1"/>
                <a:gd name="T6" fmla="*/ 0 w 22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0" h="1">
                  <a:moveTo>
                    <a:pt x="0" y="0"/>
                  </a:moveTo>
                  <a:lnTo>
                    <a:pt x="0" y="1"/>
                  </a:lnTo>
                  <a:lnTo>
                    <a:pt x="220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66" name="Freeform 7353"/>
            <p:cNvSpPr>
              <a:spLocks/>
            </p:cNvSpPr>
            <p:nvPr/>
          </p:nvSpPr>
          <p:spPr bwMode="auto">
            <a:xfrm>
              <a:off x="3751" y="3206"/>
              <a:ext cx="57" cy="0"/>
            </a:xfrm>
            <a:custGeom>
              <a:avLst/>
              <a:gdLst>
                <a:gd name="T0" fmla="*/ 0 w 221"/>
                <a:gd name="T1" fmla="*/ 0 h 1"/>
                <a:gd name="T2" fmla="*/ 57 w 221"/>
                <a:gd name="T3" fmla="*/ 0 h 1"/>
                <a:gd name="T4" fmla="*/ 57 w 221"/>
                <a:gd name="T5" fmla="*/ 1 h 1"/>
                <a:gd name="T6" fmla="*/ 0 w 22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1" h="1">
                  <a:moveTo>
                    <a:pt x="0" y="0"/>
                  </a:moveTo>
                  <a:lnTo>
                    <a:pt x="221" y="0"/>
                  </a:lnTo>
                  <a:lnTo>
                    <a:pt x="22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67" name="Freeform 7354"/>
            <p:cNvSpPr>
              <a:spLocks/>
            </p:cNvSpPr>
            <p:nvPr/>
          </p:nvSpPr>
          <p:spPr bwMode="auto">
            <a:xfrm>
              <a:off x="3751" y="3206"/>
              <a:ext cx="57" cy="0"/>
            </a:xfrm>
            <a:custGeom>
              <a:avLst/>
              <a:gdLst>
                <a:gd name="T0" fmla="*/ 0 w 221"/>
                <a:gd name="T1" fmla="*/ 0 h 1"/>
                <a:gd name="T2" fmla="*/ 57 w 221"/>
                <a:gd name="T3" fmla="*/ 0 h 1"/>
                <a:gd name="T4" fmla="*/ 57 w 221"/>
                <a:gd name="T5" fmla="*/ 1 h 1"/>
                <a:gd name="T6" fmla="*/ 0 w 22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1" h="1">
                  <a:moveTo>
                    <a:pt x="0" y="0"/>
                  </a:moveTo>
                  <a:lnTo>
                    <a:pt x="221" y="0"/>
                  </a:lnTo>
                  <a:lnTo>
                    <a:pt x="220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68" name="Freeform 7355"/>
            <p:cNvSpPr>
              <a:spLocks/>
            </p:cNvSpPr>
            <p:nvPr/>
          </p:nvSpPr>
          <p:spPr bwMode="auto">
            <a:xfrm>
              <a:off x="3751" y="3206"/>
              <a:ext cx="57" cy="2"/>
            </a:xfrm>
            <a:custGeom>
              <a:avLst/>
              <a:gdLst>
                <a:gd name="T0" fmla="*/ 0 w 218"/>
                <a:gd name="T1" fmla="*/ 0 h 3"/>
                <a:gd name="T2" fmla="*/ 1 w 218"/>
                <a:gd name="T3" fmla="*/ 2 h 3"/>
                <a:gd name="T4" fmla="*/ 57 w 218"/>
                <a:gd name="T5" fmla="*/ 2 h 3"/>
                <a:gd name="T6" fmla="*/ 0 w 21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8" h="3">
                  <a:moveTo>
                    <a:pt x="0" y="0"/>
                  </a:moveTo>
                  <a:lnTo>
                    <a:pt x="4" y="3"/>
                  </a:lnTo>
                  <a:lnTo>
                    <a:pt x="21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69" name="Freeform 7356"/>
            <p:cNvSpPr>
              <a:spLocks/>
            </p:cNvSpPr>
            <p:nvPr/>
          </p:nvSpPr>
          <p:spPr bwMode="auto">
            <a:xfrm>
              <a:off x="3751" y="3206"/>
              <a:ext cx="57" cy="2"/>
            </a:xfrm>
            <a:custGeom>
              <a:avLst/>
              <a:gdLst>
                <a:gd name="T0" fmla="*/ 0 w 218"/>
                <a:gd name="T1" fmla="*/ 0 h 3"/>
                <a:gd name="T2" fmla="*/ 1 w 218"/>
                <a:gd name="T3" fmla="*/ 2 h 3"/>
                <a:gd name="T4" fmla="*/ 57 w 218"/>
                <a:gd name="T5" fmla="*/ 2 h 3"/>
                <a:gd name="T6" fmla="*/ 0 w 21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8" h="3">
                  <a:moveTo>
                    <a:pt x="0" y="0"/>
                  </a:moveTo>
                  <a:lnTo>
                    <a:pt x="4" y="3"/>
                  </a:lnTo>
                  <a:lnTo>
                    <a:pt x="218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70" name="Freeform 7357"/>
            <p:cNvSpPr>
              <a:spLocks/>
            </p:cNvSpPr>
            <p:nvPr/>
          </p:nvSpPr>
          <p:spPr bwMode="auto">
            <a:xfrm>
              <a:off x="3751" y="3206"/>
              <a:ext cx="57" cy="2"/>
            </a:xfrm>
            <a:custGeom>
              <a:avLst/>
              <a:gdLst>
                <a:gd name="T0" fmla="*/ 0 w 220"/>
                <a:gd name="T1" fmla="*/ 0 h 3"/>
                <a:gd name="T2" fmla="*/ 57 w 220"/>
                <a:gd name="T3" fmla="*/ 0 h 3"/>
                <a:gd name="T4" fmla="*/ 56 w 220"/>
                <a:gd name="T5" fmla="*/ 2 h 3"/>
                <a:gd name="T6" fmla="*/ 0 w 22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0" h="3">
                  <a:moveTo>
                    <a:pt x="0" y="0"/>
                  </a:moveTo>
                  <a:lnTo>
                    <a:pt x="220" y="0"/>
                  </a:lnTo>
                  <a:lnTo>
                    <a:pt x="21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71" name="Freeform 7358"/>
            <p:cNvSpPr>
              <a:spLocks/>
            </p:cNvSpPr>
            <p:nvPr/>
          </p:nvSpPr>
          <p:spPr bwMode="auto">
            <a:xfrm>
              <a:off x="3751" y="3206"/>
              <a:ext cx="57" cy="2"/>
            </a:xfrm>
            <a:custGeom>
              <a:avLst/>
              <a:gdLst>
                <a:gd name="T0" fmla="*/ 0 w 220"/>
                <a:gd name="T1" fmla="*/ 0 h 3"/>
                <a:gd name="T2" fmla="*/ 57 w 220"/>
                <a:gd name="T3" fmla="*/ 0 h 3"/>
                <a:gd name="T4" fmla="*/ 56 w 220"/>
                <a:gd name="T5" fmla="*/ 2 h 3"/>
                <a:gd name="T6" fmla="*/ 0 w 22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0" h="3">
                  <a:moveTo>
                    <a:pt x="0" y="0"/>
                  </a:moveTo>
                  <a:lnTo>
                    <a:pt x="220" y="0"/>
                  </a:lnTo>
                  <a:lnTo>
                    <a:pt x="218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72" name="Freeform 7359"/>
            <p:cNvSpPr>
              <a:spLocks/>
            </p:cNvSpPr>
            <p:nvPr/>
          </p:nvSpPr>
          <p:spPr bwMode="auto">
            <a:xfrm>
              <a:off x="3751" y="3208"/>
              <a:ext cx="57" cy="0"/>
            </a:xfrm>
            <a:custGeom>
              <a:avLst/>
              <a:gdLst>
                <a:gd name="T0" fmla="*/ 0 w 213"/>
                <a:gd name="T1" fmla="*/ 0 h 1"/>
                <a:gd name="T2" fmla="*/ 0 w 213"/>
                <a:gd name="T3" fmla="*/ 1 h 1"/>
                <a:gd name="T4" fmla="*/ 57 w 213"/>
                <a:gd name="T5" fmla="*/ 1 h 1"/>
                <a:gd name="T6" fmla="*/ 0 w 21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3" h="1">
                  <a:moveTo>
                    <a:pt x="0" y="0"/>
                  </a:moveTo>
                  <a:lnTo>
                    <a:pt x="0" y="1"/>
                  </a:lnTo>
                  <a:lnTo>
                    <a:pt x="21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73" name="Freeform 7360"/>
            <p:cNvSpPr>
              <a:spLocks/>
            </p:cNvSpPr>
            <p:nvPr/>
          </p:nvSpPr>
          <p:spPr bwMode="auto">
            <a:xfrm>
              <a:off x="3751" y="3208"/>
              <a:ext cx="57" cy="0"/>
            </a:xfrm>
            <a:custGeom>
              <a:avLst/>
              <a:gdLst>
                <a:gd name="T0" fmla="*/ 0 w 213"/>
                <a:gd name="T1" fmla="*/ 0 h 1"/>
                <a:gd name="T2" fmla="*/ 0 w 213"/>
                <a:gd name="T3" fmla="*/ 1 h 1"/>
                <a:gd name="T4" fmla="*/ 57 w 213"/>
                <a:gd name="T5" fmla="*/ 1 h 1"/>
                <a:gd name="T6" fmla="*/ 0 w 21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3" h="1">
                  <a:moveTo>
                    <a:pt x="0" y="0"/>
                  </a:moveTo>
                  <a:lnTo>
                    <a:pt x="0" y="1"/>
                  </a:lnTo>
                  <a:lnTo>
                    <a:pt x="21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74" name="Freeform 7361"/>
            <p:cNvSpPr>
              <a:spLocks/>
            </p:cNvSpPr>
            <p:nvPr/>
          </p:nvSpPr>
          <p:spPr bwMode="auto">
            <a:xfrm>
              <a:off x="3751" y="3208"/>
              <a:ext cx="57" cy="0"/>
            </a:xfrm>
            <a:custGeom>
              <a:avLst/>
              <a:gdLst>
                <a:gd name="T0" fmla="*/ 0 w 214"/>
                <a:gd name="T1" fmla="*/ 0 h 1"/>
                <a:gd name="T2" fmla="*/ 57 w 214"/>
                <a:gd name="T3" fmla="*/ 0 h 1"/>
                <a:gd name="T4" fmla="*/ 57 w 214"/>
                <a:gd name="T5" fmla="*/ 1 h 1"/>
                <a:gd name="T6" fmla="*/ 0 w 21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4" h="1">
                  <a:moveTo>
                    <a:pt x="0" y="0"/>
                  </a:moveTo>
                  <a:lnTo>
                    <a:pt x="214" y="0"/>
                  </a:lnTo>
                  <a:lnTo>
                    <a:pt x="21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75" name="Freeform 7362"/>
            <p:cNvSpPr>
              <a:spLocks/>
            </p:cNvSpPr>
            <p:nvPr/>
          </p:nvSpPr>
          <p:spPr bwMode="auto">
            <a:xfrm>
              <a:off x="3751" y="3208"/>
              <a:ext cx="57" cy="0"/>
            </a:xfrm>
            <a:custGeom>
              <a:avLst/>
              <a:gdLst>
                <a:gd name="T0" fmla="*/ 0 w 214"/>
                <a:gd name="T1" fmla="*/ 0 h 1"/>
                <a:gd name="T2" fmla="*/ 57 w 214"/>
                <a:gd name="T3" fmla="*/ 0 h 1"/>
                <a:gd name="T4" fmla="*/ 57 w 214"/>
                <a:gd name="T5" fmla="*/ 1 h 1"/>
                <a:gd name="T6" fmla="*/ 0 w 21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4" h="1">
                  <a:moveTo>
                    <a:pt x="0" y="0"/>
                  </a:moveTo>
                  <a:lnTo>
                    <a:pt x="214" y="0"/>
                  </a:lnTo>
                  <a:lnTo>
                    <a:pt x="21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76" name="Freeform 7363"/>
            <p:cNvSpPr>
              <a:spLocks/>
            </p:cNvSpPr>
            <p:nvPr/>
          </p:nvSpPr>
          <p:spPr bwMode="auto">
            <a:xfrm>
              <a:off x="3751" y="3208"/>
              <a:ext cx="55" cy="2"/>
            </a:xfrm>
            <a:custGeom>
              <a:avLst/>
              <a:gdLst>
                <a:gd name="T0" fmla="*/ 0 w 210"/>
                <a:gd name="T1" fmla="*/ 0 h 4"/>
                <a:gd name="T2" fmla="*/ 1 w 210"/>
                <a:gd name="T3" fmla="*/ 2 h 4"/>
                <a:gd name="T4" fmla="*/ 55 w 210"/>
                <a:gd name="T5" fmla="*/ 2 h 4"/>
                <a:gd name="T6" fmla="*/ 0 w 2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0" h="4">
                  <a:moveTo>
                    <a:pt x="0" y="0"/>
                  </a:moveTo>
                  <a:lnTo>
                    <a:pt x="2" y="4"/>
                  </a:lnTo>
                  <a:lnTo>
                    <a:pt x="21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77" name="Freeform 7364"/>
            <p:cNvSpPr>
              <a:spLocks/>
            </p:cNvSpPr>
            <p:nvPr/>
          </p:nvSpPr>
          <p:spPr bwMode="auto">
            <a:xfrm>
              <a:off x="3751" y="3208"/>
              <a:ext cx="55" cy="2"/>
            </a:xfrm>
            <a:custGeom>
              <a:avLst/>
              <a:gdLst>
                <a:gd name="T0" fmla="*/ 0 w 210"/>
                <a:gd name="T1" fmla="*/ 0 h 4"/>
                <a:gd name="T2" fmla="*/ 1 w 210"/>
                <a:gd name="T3" fmla="*/ 2 h 4"/>
                <a:gd name="T4" fmla="*/ 55 w 210"/>
                <a:gd name="T5" fmla="*/ 2 h 4"/>
                <a:gd name="T6" fmla="*/ 0 w 2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0" h="4">
                  <a:moveTo>
                    <a:pt x="0" y="0"/>
                  </a:moveTo>
                  <a:lnTo>
                    <a:pt x="2" y="4"/>
                  </a:lnTo>
                  <a:lnTo>
                    <a:pt x="21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78" name="Freeform 7365"/>
            <p:cNvSpPr>
              <a:spLocks/>
            </p:cNvSpPr>
            <p:nvPr/>
          </p:nvSpPr>
          <p:spPr bwMode="auto">
            <a:xfrm>
              <a:off x="3751" y="3208"/>
              <a:ext cx="57" cy="2"/>
            </a:xfrm>
            <a:custGeom>
              <a:avLst/>
              <a:gdLst>
                <a:gd name="T0" fmla="*/ 0 w 213"/>
                <a:gd name="T1" fmla="*/ 0 h 4"/>
                <a:gd name="T2" fmla="*/ 57 w 213"/>
                <a:gd name="T3" fmla="*/ 0 h 4"/>
                <a:gd name="T4" fmla="*/ 56 w 213"/>
                <a:gd name="T5" fmla="*/ 2 h 4"/>
                <a:gd name="T6" fmla="*/ 0 w 21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3" h="4">
                  <a:moveTo>
                    <a:pt x="0" y="0"/>
                  </a:moveTo>
                  <a:lnTo>
                    <a:pt x="213" y="0"/>
                  </a:lnTo>
                  <a:lnTo>
                    <a:pt x="21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79" name="Freeform 7366"/>
            <p:cNvSpPr>
              <a:spLocks/>
            </p:cNvSpPr>
            <p:nvPr/>
          </p:nvSpPr>
          <p:spPr bwMode="auto">
            <a:xfrm>
              <a:off x="3751" y="3208"/>
              <a:ext cx="57" cy="2"/>
            </a:xfrm>
            <a:custGeom>
              <a:avLst/>
              <a:gdLst>
                <a:gd name="T0" fmla="*/ 0 w 213"/>
                <a:gd name="T1" fmla="*/ 0 h 4"/>
                <a:gd name="T2" fmla="*/ 57 w 213"/>
                <a:gd name="T3" fmla="*/ 0 h 4"/>
                <a:gd name="T4" fmla="*/ 56 w 213"/>
                <a:gd name="T5" fmla="*/ 2 h 4"/>
                <a:gd name="T6" fmla="*/ 0 w 21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3" h="4">
                  <a:moveTo>
                    <a:pt x="0" y="0"/>
                  </a:moveTo>
                  <a:lnTo>
                    <a:pt x="213" y="0"/>
                  </a:lnTo>
                  <a:lnTo>
                    <a:pt x="21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80" name="Freeform 7367"/>
            <p:cNvSpPr>
              <a:spLocks/>
            </p:cNvSpPr>
            <p:nvPr/>
          </p:nvSpPr>
          <p:spPr bwMode="auto">
            <a:xfrm>
              <a:off x="3751" y="3210"/>
              <a:ext cx="55" cy="0"/>
            </a:xfrm>
            <a:custGeom>
              <a:avLst/>
              <a:gdLst>
                <a:gd name="T0" fmla="*/ 0 w 208"/>
                <a:gd name="T1" fmla="*/ 0 h 1"/>
                <a:gd name="T2" fmla="*/ 0 w 208"/>
                <a:gd name="T3" fmla="*/ 1 h 1"/>
                <a:gd name="T4" fmla="*/ 55 w 208"/>
                <a:gd name="T5" fmla="*/ 1 h 1"/>
                <a:gd name="T6" fmla="*/ 0 w 20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8" h="1">
                  <a:moveTo>
                    <a:pt x="0" y="0"/>
                  </a:moveTo>
                  <a:lnTo>
                    <a:pt x="1" y="1"/>
                  </a:lnTo>
                  <a:lnTo>
                    <a:pt x="20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81" name="Freeform 7368"/>
            <p:cNvSpPr>
              <a:spLocks/>
            </p:cNvSpPr>
            <p:nvPr/>
          </p:nvSpPr>
          <p:spPr bwMode="auto">
            <a:xfrm>
              <a:off x="3751" y="3210"/>
              <a:ext cx="55" cy="0"/>
            </a:xfrm>
            <a:custGeom>
              <a:avLst/>
              <a:gdLst>
                <a:gd name="T0" fmla="*/ 0 w 208"/>
                <a:gd name="T1" fmla="*/ 0 h 1"/>
                <a:gd name="T2" fmla="*/ 0 w 208"/>
                <a:gd name="T3" fmla="*/ 1 h 1"/>
                <a:gd name="T4" fmla="*/ 55 w 208"/>
                <a:gd name="T5" fmla="*/ 1 h 1"/>
                <a:gd name="T6" fmla="*/ 0 w 20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8" h="1">
                  <a:moveTo>
                    <a:pt x="0" y="0"/>
                  </a:moveTo>
                  <a:lnTo>
                    <a:pt x="1" y="1"/>
                  </a:lnTo>
                  <a:lnTo>
                    <a:pt x="208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82" name="Freeform 7369"/>
            <p:cNvSpPr>
              <a:spLocks/>
            </p:cNvSpPr>
            <p:nvPr/>
          </p:nvSpPr>
          <p:spPr bwMode="auto">
            <a:xfrm>
              <a:off x="3751" y="3210"/>
              <a:ext cx="55" cy="0"/>
            </a:xfrm>
            <a:custGeom>
              <a:avLst/>
              <a:gdLst>
                <a:gd name="T0" fmla="*/ 0 w 208"/>
                <a:gd name="T1" fmla="*/ 0 h 1"/>
                <a:gd name="T2" fmla="*/ 55 w 208"/>
                <a:gd name="T3" fmla="*/ 0 h 1"/>
                <a:gd name="T4" fmla="*/ 55 w 208"/>
                <a:gd name="T5" fmla="*/ 1 h 1"/>
                <a:gd name="T6" fmla="*/ 0 w 20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8" h="1">
                  <a:moveTo>
                    <a:pt x="0" y="0"/>
                  </a:moveTo>
                  <a:lnTo>
                    <a:pt x="208" y="0"/>
                  </a:lnTo>
                  <a:lnTo>
                    <a:pt x="20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83" name="Freeform 7370"/>
            <p:cNvSpPr>
              <a:spLocks/>
            </p:cNvSpPr>
            <p:nvPr/>
          </p:nvSpPr>
          <p:spPr bwMode="auto">
            <a:xfrm>
              <a:off x="3751" y="3210"/>
              <a:ext cx="55" cy="0"/>
            </a:xfrm>
            <a:custGeom>
              <a:avLst/>
              <a:gdLst>
                <a:gd name="T0" fmla="*/ 0 w 208"/>
                <a:gd name="T1" fmla="*/ 0 h 1"/>
                <a:gd name="T2" fmla="*/ 55 w 208"/>
                <a:gd name="T3" fmla="*/ 0 h 1"/>
                <a:gd name="T4" fmla="*/ 55 w 208"/>
                <a:gd name="T5" fmla="*/ 1 h 1"/>
                <a:gd name="T6" fmla="*/ 0 w 20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8" h="1">
                  <a:moveTo>
                    <a:pt x="0" y="0"/>
                  </a:moveTo>
                  <a:lnTo>
                    <a:pt x="208" y="0"/>
                  </a:lnTo>
                  <a:lnTo>
                    <a:pt x="208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84" name="Freeform 7371"/>
            <p:cNvSpPr>
              <a:spLocks/>
            </p:cNvSpPr>
            <p:nvPr/>
          </p:nvSpPr>
          <p:spPr bwMode="auto">
            <a:xfrm>
              <a:off x="3753" y="3210"/>
              <a:ext cx="53" cy="0"/>
            </a:xfrm>
            <a:custGeom>
              <a:avLst/>
              <a:gdLst>
                <a:gd name="T0" fmla="*/ 0 w 203"/>
                <a:gd name="T1" fmla="*/ 0 h 4"/>
                <a:gd name="T2" fmla="*/ 1 w 203"/>
                <a:gd name="T3" fmla="*/ 1 h 4"/>
                <a:gd name="T4" fmla="*/ 53 w 203"/>
                <a:gd name="T5" fmla="*/ 1 h 4"/>
                <a:gd name="T6" fmla="*/ 0 w 20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3" h="4">
                  <a:moveTo>
                    <a:pt x="0" y="0"/>
                  </a:moveTo>
                  <a:lnTo>
                    <a:pt x="2" y="4"/>
                  </a:lnTo>
                  <a:lnTo>
                    <a:pt x="20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85" name="Freeform 7372"/>
            <p:cNvSpPr>
              <a:spLocks/>
            </p:cNvSpPr>
            <p:nvPr/>
          </p:nvSpPr>
          <p:spPr bwMode="auto">
            <a:xfrm>
              <a:off x="3753" y="3210"/>
              <a:ext cx="53" cy="0"/>
            </a:xfrm>
            <a:custGeom>
              <a:avLst/>
              <a:gdLst>
                <a:gd name="T0" fmla="*/ 0 w 203"/>
                <a:gd name="T1" fmla="*/ 0 h 4"/>
                <a:gd name="T2" fmla="*/ 1 w 203"/>
                <a:gd name="T3" fmla="*/ 1 h 4"/>
                <a:gd name="T4" fmla="*/ 53 w 203"/>
                <a:gd name="T5" fmla="*/ 1 h 4"/>
                <a:gd name="T6" fmla="*/ 0 w 20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3" h="4">
                  <a:moveTo>
                    <a:pt x="0" y="0"/>
                  </a:moveTo>
                  <a:lnTo>
                    <a:pt x="2" y="4"/>
                  </a:lnTo>
                  <a:lnTo>
                    <a:pt x="203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86" name="Freeform 7373"/>
            <p:cNvSpPr>
              <a:spLocks/>
            </p:cNvSpPr>
            <p:nvPr/>
          </p:nvSpPr>
          <p:spPr bwMode="auto">
            <a:xfrm>
              <a:off x="3753" y="3210"/>
              <a:ext cx="53" cy="0"/>
            </a:xfrm>
            <a:custGeom>
              <a:avLst/>
              <a:gdLst>
                <a:gd name="T0" fmla="*/ 0 w 207"/>
                <a:gd name="T1" fmla="*/ 0 h 4"/>
                <a:gd name="T2" fmla="*/ 53 w 207"/>
                <a:gd name="T3" fmla="*/ 0 h 4"/>
                <a:gd name="T4" fmla="*/ 52 w 207"/>
                <a:gd name="T5" fmla="*/ 1 h 4"/>
                <a:gd name="T6" fmla="*/ 0 w 20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7" h="4">
                  <a:moveTo>
                    <a:pt x="0" y="0"/>
                  </a:moveTo>
                  <a:lnTo>
                    <a:pt x="207" y="0"/>
                  </a:lnTo>
                  <a:lnTo>
                    <a:pt x="20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87" name="Freeform 7374"/>
            <p:cNvSpPr>
              <a:spLocks/>
            </p:cNvSpPr>
            <p:nvPr/>
          </p:nvSpPr>
          <p:spPr bwMode="auto">
            <a:xfrm>
              <a:off x="3753" y="3210"/>
              <a:ext cx="53" cy="0"/>
            </a:xfrm>
            <a:custGeom>
              <a:avLst/>
              <a:gdLst>
                <a:gd name="T0" fmla="*/ 0 w 207"/>
                <a:gd name="T1" fmla="*/ 0 h 4"/>
                <a:gd name="T2" fmla="*/ 53 w 207"/>
                <a:gd name="T3" fmla="*/ 0 h 4"/>
                <a:gd name="T4" fmla="*/ 52 w 207"/>
                <a:gd name="T5" fmla="*/ 1 h 4"/>
                <a:gd name="T6" fmla="*/ 0 w 20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7" h="4">
                  <a:moveTo>
                    <a:pt x="0" y="0"/>
                  </a:moveTo>
                  <a:lnTo>
                    <a:pt x="207" y="0"/>
                  </a:lnTo>
                  <a:lnTo>
                    <a:pt x="203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88" name="Freeform 7375"/>
            <p:cNvSpPr>
              <a:spLocks/>
            </p:cNvSpPr>
            <p:nvPr/>
          </p:nvSpPr>
          <p:spPr bwMode="auto">
            <a:xfrm>
              <a:off x="3753" y="3210"/>
              <a:ext cx="51" cy="0"/>
            </a:xfrm>
            <a:custGeom>
              <a:avLst/>
              <a:gdLst>
                <a:gd name="T0" fmla="*/ 0 w 200"/>
                <a:gd name="T1" fmla="*/ 0 h 1"/>
                <a:gd name="T2" fmla="*/ 0 w 200"/>
                <a:gd name="T3" fmla="*/ 1 h 1"/>
                <a:gd name="T4" fmla="*/ 51 w 200"/>
                <a:gd name="T5" fmla="*/ 1 h 1"/>
                <a:gd name="T6" fmla="*/ 0 w 20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0" h="1">
                  <a:moveTo>
                    <a:pt x="0" y="0"/>
                  </a:moveTo>
                  <a:lnTo>
                    <a:pt x="0" y="1"/>
                  </a:lnTo>
                  <a:lnTo>
                    <a:pt x="20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89" name="Freeform 7376"/>
            <p:cNvSpPr>
              <a:spLocks/>
            </p:cNvSpPr>
            <p:nvPr/>
          </p:nvSpPr>
          <p:spPr bwMode="auto">
            <a:xfrm>
              <a:off x="3753" y="3210"/>
              <a:ext cx="51" cy="0"/>
            </a:xfrm>
            <a:custGeom>
              <a:avLst/>
              <a:gdLst>
                <a:gd name="T0" fmla="*/ 0 w 200"/>
                <a:gd name="T1" fmla="*/ 0 h 1"/>
                <a:gd name="T2" fmla="*/ 0 w 200"/>
                <a:gd name="T3" fmla="*/ 1 h 1"/>
                <a:gd name="T4" fmla="*/ 51 w 200"/>
                <a:gd name="T5" fmla="*/ 1 h 1"/>
                <a:gd name="T6" fmla="*/ 0 w 20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0" h="1">
                  <a:moveTo>
                    <a:pt x="0" y="0"/>
                  </a:moveTo>
                  <a:lnTo>
                    <a:pt x="0" y="1"/>
                  </a:lnTo>
                  <a:lnTo>
                    <a:pt x="200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90" name="Freeform 7377"/>
            <p:cNvSpPr>
              <a:spLocks/>
            </p:cNvSpPr>
            <p:nvPr/>
          </p:nvSpPr>
          <p:spPr bwMode="auto">
            <a:xfrm>
              <a:off x="3753" y="3210"/>
              <a:ext cx="53" cy="0"/>
            </a:xfrm>
            <a:custGeom>
              <a:avLst/>
              <a:gdLst>
                <a:gd name="T0" fmla="*/ 0 w 201"/>
                <a:gd name="T1" fmla="*/ 0 h 1"/>
                <a:gd name="T2" fmla="*/ 53 w 201"/>
                <a:gd name="T3" fmla="*/ 0 h 1"/>
                <a:gd name="T4" fmla="*/ 53 w 201"/>
                <a:gd name="T5" fmla="*/ 1 h 1"/>
                <a:gd name="T6" fmla="*/ 0 w 20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1" h="1">
                  <a:moveTo>
                    <a:pt x="0" y="0"/>
                  </a:moveTo>
                  <a:lnTo>
                    <a:pt x="201" y="0"/>
                  </a:lnTo>
                  <a:lnTo>
                    <a:pt x="20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91" name="Freeform 7378"/>
            <p:cNvSpPr>
              <a:spLocks/>
            </p:cNvSpPr>
            <p:nvPr/>
          </p:nvSpPr>
          <p:spPr bwMode="auto">
            <a:xfrm>
              <a:off x="3753" y="3210"/>
              <a:ext cx="53" cy="0"/>
            </a:xfrm>
            <a:custGeom>
              <a:avLst/>
              <a:gdLst>
                <a:gd name="T0" fmla="*/ 0 w 201"/>
                <a:gd name="T1" fmla="*/ 0 h 1"/>
                <a:gd name="T2" fmla="*/ 53 w 201"/>
                <a:gd name="T3" fmla="*/ 0 h 1"/>
                <a:gd name="T4" fmla="*/ 53 w 201"/>
                <a:gd name="T5" fmla="*/ 1 h 1"/>
                <a:gd name="T6" fmla="*/ 0 w 20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1" h="1">
                  <a:moveTo>
                    <a:pt x="0" y="0"/>
                  </a:moveTo>
                  <a:lnTo>
                    <a:pt x="201" y="0"/>
                  </a:lnTo>
                  <a:lnTo>
                    <a:pt x="200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92" name="Freeform 7379"/>
            <p:cNvSpPr>
              <a:spLocks/>
            </p:cNvSpPr>
            <p:nvPr/>
          </p:nvSpPr>
          <p:spPr bwMode="auto">
            <a:xfrm>
              <a:off x="3753" y="3210"/>
              <a:ext cx="51" cy="1"/>
            </a:xfrm>
            <a:custGeom>
              <a:avLst/>
              <a:gdLst>
                <a:gd name="T0" fmla="*/ 0 w 197"/>
                <a:gd name="T1" fmla="*/ 0 h 4"/>
                <a:gd name="T2" fmla="*/ 1 w 197"/>
                <a:gd name="T3" fmla="*/ 1 h 4"/>
                <a:gd name="T4" fmla="*/ 51 w 197"/>
                <a:gd name="T5" fmla="*/ 1 h 4"/>
                <a:gd name="T6" fmla="*/ 0 w 19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7" h="4">
                  <a:moveTo>
                    <a:pt x="0" y="0"/>
                  </a:moveTo>
                  <a:lnTo>
                    <a:pt x="2" y="4"/>
                  </a:lnTo>
                  <a:lnTo>
                    <a:pt x="197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93" name="Freeform 7380"/>
            <p:cNvSpPr>
              <a:spLocks/>
            </p:cNvSpPr>
            <p:nvPr/>
          </p:nvSpPr>
          <p:spPr bwMode="auto">
            <a:xfrm>
              <a:off x="3753" y="3210"/>
              <a:ext cx="51" cy="1"/>
            </a:xfrm>
            <a:custGeom>
              <a:avLst/>
              <a:gdLst>
                <a:gd name="T0" fmla="*/ 0 w 197"/>
                <a:gd name="T1" fmla="*/ 0 h 4"/>
                <a:gd name="T2" fmla="*/ 1 w 197"/>
                <a:gd name="T3" fmla="*/ 1 h 4"/>
                <a:gd name="T4" fmla="*/ 51 w 197"/>
                <a:gd name="T5" fmla="*/ 1 h 4"/>
                <a:gd name="T6" fmla="*/ 0 w 19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7" h="4">
                  <a:moveTo>
                    <a:pt x="0" y="0"/>
                  </a:moveTo>
                  <a:lnTo>
                    <a:pt x="2" y="4"/>
                  </a:lnTo>
                  <a:lnTo>
                    <a:pt x="197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94" name="Freeform 7381"/>
            <p:cNvSpPr>
              <a:spLocks/>
            </p:cNvSpPr>
            <p:nvPr/>
          </p:nvSpPr>
          <p:spPr bwMode="auto">
            <a:xfrm>
              <a:off x="3753" y="3210"/>
              <a:ext cx="51" cy="1"/>
            </a:xfrm>
            <a:custGeom>
              <a:avLst/>
              <a:gdLst>
                <a:gd name="T0" fmla="*/ 0 w 200"/>
                <a:gd name="T1" fmla="*/ 0 h 4"/>
                <a:gd name="T2" fmla="*/ 51 w 200"/>
                <a:gd name="T3" fmla="*/ 0 h 4"/>
                <a:gd name="T4" fmla="*/ 50 w 200"/>
                <a:gd name="T5" fmla="*/ 1 h 4"/>
                <a:gd name="T6" fmla="*/ 0 w 20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0" h="4">
                  <a:moveTo>
                    <a:pt x="0" y="0"/>
                  </a:moveTo>
                  <a:lnTo>
                    <a:pt x="200" y="0"/>
                  </a:lnTo>
                  <a:lnTo>
                    <a:pt x="197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95" name="Freeform 7382"/>
            <p:cNvSpPr>
              <a:spLocks/>
            </p:cNvSpPr>
            <p:nvPr/>
          </p:nvSpPr>
          <p:spPr bwMode="auto">
            <a:xfrm>
              <a:off x="3753" y="3210"/>
              <a:ext cx="51" cy="1"/>
            </a:xfrm>
            <a:custGeom>
              <a:avLst/>
              <a:gdLst>
                <a:gd name="T0" fmla="*/ 0 w 200"/>
                <a:gd name="T1" fmla="*/ 0 h 4"/>
                <a:gd name="T2" fmla="*/ 51 w 200"/>
                <a:gd name="T3" fmla="*/ 0 h 4"/>
                <a:gd name="T4" fmla="*/ 50 w 200"/>
                <a:gd name="T5" fmla="*/ 1 h 4"/>
                <a:gd name="T6" fmla="*/ 0 w 20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0" h="4">
                  <a:moveTo>
                    <a:pt x="0" y="0"/>
                  </a:moveTo>
                  <a:lnTo>
                    <a:pt x="200" y="0"/>
                  </a:lnTo>
                  <a:lnTo>
                    <a:pt x="197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96" name="Freeform 7383"/>
            <p:cNvSpPr>
              <a:spLocks/>
            </p:cNvSpPr>
            <p:nvPr/>
          </p:nvSpPr>
          <p:spPr bwMode="auto">
            <a:xfrm>
              <a:off x="3753" y="3211"/>
              <a:ext cx="51" cy="2"/>
            </a:xfrm>
            <a:custGeom>
              <a:avLst/>
              <a:gdLst>
                <a:gd name="T0" fmla="*/ 0 w 193"/>
                <a:gd name="T1" fmla="*/ 0 h 4"/>
                <a:gd name="T2" fmla="*/ 0 w 193"/>
                <a:gd name="T3" fmla="*/ 2 h 4"/>
                <a:gd name="T4" fmla="*/ 51 w 193"/>
                <a:gd name="T5" fmla="*/ 2 h 4"/>
                <a:gd name="T6" fmla="*/ 0 w 19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3" h="4">
                  <a:moveTo>
                    <a:pt x="0" y="0"/>
                  </a:moveTo>
                  <a:lnTo>
                    <a:pt x="1" y="4"/>
                  </a:lnTo>
                  <a:lnTo>
                    <a:pt x="19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97" name="Freeform 7384"/>
            <p:cNvSpPr>
              <a:spLocks/>
            </p:cNvSpPr>
            <p:nvPr/>
          </p:nvSpPr>
          <p:spPr bwMode="auto">
            <a:xfrm>
              <a:off x="3753" y="3211"/>
              <a:ext cx="51" cy="2"/>
            </a:xfrm>
            <a:custGeom>
              <a:avLst/>
              <a:gdLst>
                <a:gd name="T0" fmla="*/ 0 w 193"/>
                <a:gd name="T1" fmla="*/ 0 h 4"/>
                <a:gd name="T2" fmla="*/ 0 w 193"/>
                <a:gd name="T3" fmla="*/ 2 h 4"/>
                <a:gd name="T4" fmla="*/ 51 w 193"/>
                <a:gd name="T5" fmla="*/ 2 h 4"/>
                <a:gd name="T6" fmla="*/ 0 w 19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3" h="4">
                  <a:moveTo>
                    <a:pt x="0" y="0"/>
                  </a:moveTo>
                  <a:lnTo>
                    <a:pt x="1" y="4"/>
                  </a:lnTo>
                  <a:lnTo>
                    <a:pt x="193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98" name="Freeform 7385"/>
            <p:cNvSpPr>
              <a:spLocks/>
            </p:cNvSpPr>
            <p:nvPr/>
          </p:nvSpPr>
          <p:spPr bwMode="auto">
            <a:xfrm>
              <a:off x="3753" y="3211"/>
              <a:ext cx="51" cy="2"/>
            </a:xfrm>
            <a:custGeom>
              <a:avLst/>
              <a:gdLst>
                <a:gd name="T0" fmla="*/ 0 w 195"/>
                <a:gd name="T1" fmla="*/ 0 h 4"/>
                <a:gd name="T2" fmla="*/ 51 w 195"/>
                <a:gd name="T3" fmla="*/ 0 h 4"/>
                <a:gd name="T4" fmla="*/ 50 w 195"/>
                <a:gd name="T5" fmla="*/ 2 h 4"/>
                <a:gd name="T6" fmla="*/ 0 w 19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5" h="4">
                  <a:moveTo>
                    <a:pt x="0" y="0"/>
                  </a:moveTo>
                  <a:lnTo>
                    <a:pt x="195" y="0"/>
                  </a:lnTo>
                  <a:lnTo>
                    <a:pt x="19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299" name="Freeform 7386"/>
            <p:cNvSpPr>
              <a:spLocks/>
            </p:cNvSpPr>
            <p:nvPr/>
          </p:nvSpPr>
          <p:spPr bwMode="auto">
            <a:xfrm>
              <a:off x="3753" y="3211"/>
              <a:ext cx="51" cy="2"/>
            </a:xfrm>
            <a:custGeom>
              <a:avLst/>
              <a:gdLst>
                <a:gd name="T0" fmla="*/ 0 w 195"/>
                <a:gd name="T1" fmla="*/ 0 h 4"/>
                <a:gd name="T2" fmla="*/ 51 w 195"/>
                <a:gd name="T3" fmla="*/ 0 h 4"/>
                <a:gd name="T4" fmla="*/ 50 w 195"/>
                <a:gd name="T5" fmla="*/ 2 h 4"/>
                <a:gd name="T6" fmla="*/ 0 w 19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5" h="4">
                  <a:moveTo>
                    <a:pt x="0" y="0"/>
                  </a:moveTo>
                  <a:lnTo>
                    <a:pt x="195" y="0"/>
                  </a:lnTo>
                  <a:lnTo>
                    <a:pt x="193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00" name="Freeform 7387"/>
            <p:cNvSpPr>
              <a:spLocks/>
            </p:cNvSpPr>
            <p:nvPr/>
          </p:nvSpPr>
          <p:spPr bwMode="auto">
            <a:xfrm>
              <a:off x="3753" y="3213"/>
              <a:ext cx="51" cy="0"/>
            </a:xfrm>
            <a:custGeom>
              <a:avLst/>
              <a:gdLst>
                <a:gd name="T0" fmla="*/ 0 w 191"/>
                <a:gd name="T1" fmla="*/ 0 h 1"/>
                <a:gd name="T2" fmla="*/ 0 w 191"/>
                <a:gd name="T3" fmla="*/ 1 h 1"/>
                <a:gd name="T4" fmla="*/ 51 w 191"/>
                <a:gd name="T5" fmla="*/ 1 h 1"/>
                <a:gd name="T6" fmla="*/ 0 w 19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1" h="1">
                  <a:moveTo>
                    <a:pt x="0" y="0"/>
                  </a:moveTo>
                  <a:lnTo>
                    <a:pt x="1" y="1"/>
                  </a:lnTo>
                  <a:lnTo>
                    <a:pt x="19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01" name="Freeform 7388"/>
            <p:cNvSpPr>
              <a:spLocks/>
            </p:cNvSpPr>
            <p:nvPr/>
          </p:nvSpPr>
          <p:spPr bwMode="auto">
            <a:xfrm>
              <a:off x="3753" y="3213"/>
              <a:ext cx="51" cy="0"/>
            </a:xfrm>
            <a:custGeom>
              <a:avLst/>
              <a:gdLst>
                <a:gd name="T0" fmla="*/ 0 w 191"/>
                <a:gd name="T1" fmla="*/ 0 h 1"/>
                <a:gd name="T2" fmla="*/ 0 w 191"/>
                <a:gd name="T3" fmla="*/ 1 h 1"/>
                <a:gd name="T4" fmla="*/ 51 w 191"/>
                <a:gd name="T5" fmla="*/ 1 h 1"/>
                <a:gd name="T6" fmla="*/ 0 w 19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1" h="1">
                  <a:moveTo>
                    <a:pt x="0" y="0"/>
                  </a:moveTo>
                  <a:lnTo>
                    <a:pt x="1" y="1"/>
                  </a:lnTo>
                  <a:lnTo>
                    <a:pt x="19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02" name="Freeform 7389"/>
            <p:cNvSpPr>
              <a:spLocks/>
            </p:cNvSpPr>
            <p:nvPr/>
          </p:nvSpPr>
          <p:spPr bwMode="auto">
            <a:xfrm>
              <a:off x="3753" y="3213"/>
              <a:ext cx="51" cy="0"/>
            </a:xfrm>
            <a:custGeom>
              <a:avLst/>
              <a:gdLst>
                <a:gd name="T0" fmla="*/ 0 w 192"/>
                <a:gd name="T1" fmla="*/ 0 h 1"/>
                <a:gd name="T2" fmla="*/ 51 w 192"/>
                <a:gd name="T3" fmla="*/ 0 h 1"/>
                <a:gd name="T4" fmla="*/ 51 w 192"/>
                <a:gd name="T5" fmla="*/ 1 h 1"/>
                <a:gd name="T6" fmla="*/ 0 w 19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1">
                  <a:moveTo>
                    <a:pt x="0" y="0"/>
                  </a:moveTo>
                  <a:lnTo>
                    <a:pt x="192" y="0"/>
                  </a:lnTo>
                  <a:lnTo>
                    <a:pt x="19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03" name="Freeform 7390"/>
            <p:cNvSpPr>
              <a:spLocks/>
            </p:cNvSpPr>
            <p:nvPr/>
          </p:nvSpPr>
          <p:spPr bwMode="auto">
            <a:xfrm>
              <a:off x="3753" y="3213"/>
              <a:ext cx="51" cy="0"/>
            </a:xfrm>
            <a:custGeom>
              <a:avLst/>
              <a:gdLst>
                <a:gd name="T0" fmla="*/ 0 w 192"/>
                <a:gd name="T1" fmla="*/ 0 h 1"/>
                <a:gd name="T2" fmla="*/ 51 w 192"/>
                <a:gd name="T3" fmla="*/ 0 h 1"/>
                <a:gd name="T4" fmla="*/ 51 w 192"/>
                <a:gd name="T5" fmla="*/ 1 h 1"/>
                <a:gd name="T6" fmla="*/ 0 w 19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1">
                  <a:moveTo>
                    <a:pt x="0" y="0"/>
                  </a:moveTo>
                  <a:lnTo>
                    <a:pt x="192" y="0"/>
                  </a:lnTo>
                  <a:lnTo>
                    <a:pt x="19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04" name="Freeform 7391"/>
            <p:cNvSpPr>
              <a:spLocks/>
            </p:cNvSpPr>
            <p:nvPr/>
          </p:nvSpPr>
          <p:spPr bwMode="auto">
            <a:xfrm>
              <a:off x="3753" y="3213"/>
              <a:ext cx="50" cy="2"/>
            </a:xfrm>
            <a:custGeom>
              <a:avLst/>
              <a:gdLst>
                <a:gd name="T0" fmla="*/ 0 w 187"/>
                <a:gd name="T1" fmla="*/ 0 h 6"/>
                <a:gd name="T2" fmla="*/ 0 w 187"/>
                <a:gd name="T3" fmla="*/ 2 h 6"/>
                <a:gd name="T4" fmla="*/ 50 w 187"/>
                <a:gd name="T5" fmla="*/ 2 h 6"/>
                <a:gd name="T6" fmla="*/ 0 w 18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7" h="6">
                  <a:moveTo>
                    <a:pt x="0" y="0"/>
                  </a:moveTo>
                  <a:lnTo>
                    <a:pt x="1" y="6"/>
                  </a:lnTo>
                  <a:lnTo>
                    <a:pt x="18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05" name="Freeform 7392"/>
            <p:cNvSpPr>
              <a:spLocks/>
            </p:cNvSpPr>
            <p:nvPr/>
          </p:nvSpPr>
          <p:spPr bwMode="auto">
            <a:xfrm>
              <a:off x="3753" y="3213"/>
              <a:ext cx="50" cy="2"/>
            </a:xfrm>
            <a:custGeom>
              <a:avLst/>
              <a:gdLst>
                <a:gd name="T0" fmla="*/ 0 w 187"/>
                <a:gd name="T1" fmla="*/ 0 h 6"/>
                <a:gd name="T2" fmla="*/ 0 w 187"/>
                <a:gd name="T3" fmla="*/ 2 h 6"/>
                <a:gd name="T4" fmla="*/ 50 w 187"/>
                <a:gd name="T5" fmla="*/ 2 h 6"/>
                <a:gd name="T6" fmla="*/ 0 w 18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7" h="6">
                  <a:moveTo>
                    <a:pt x="0" y="0"/>
                  </a:moveTo>
                  <a:lnTo>
                    <a:pt x="1" y="6"/>
                  </a:lnTo>
                  <a:lnTo>
                    <a:pt x="187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06" name="Freeform 7393"/>
            <p:cNvSpPr>
              <a:spLocks/>
            </p:cNvSpPr>
            <p:nvPr/>
          </p:nvSpPr>
          <p:spPr bwMode="auto">
            <a:xfrm>
              <a:off x="3753" y="3213"/>
              <a:ext cx="51" cy="2"/>
            </a:xfrm>
            <a:custGeom>
              <a:avLst/>
              <a:gdLst>
                <a:gd name="T0" fmla="*/ 0 w 190"/>
                <a:gd name="T1" fmla="*/ 0 h 6"/>
                <a:gd name="T2" fmla="*/ 51 w 190"/>
                <a:gd name="T3" fmla="*/ 0 h 6"/>
                <a:gd name="T4" fmla="*/ 50 w 190"/>
                <a:gd name="T5" fmla="*/ 2 h 6"/>
                <a:gd name="T6" fmla="*/ 0 w 19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0" h="6">
                  <a:moveTo>
                    <a:pt x="0" y="0"/>
                  </a:moveTo>
                  <a:lnTo>
                    <a:pt x="190" y="0"/>
                  </a:lnTo>
                  <a:lnTo>
                    <a:pt x="18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07" name="Freeform 7394"/>
            <p:cNvSpPr>
              <a:spLocks/>
            </p:cNvSpPr>
            <p:nvPr/>
          </p:nvSpPr>
          <p:spPr bwMode="auto">
            <a:xfrm>
              <a:off x="3753" y="3213"/>
              <a:ext cx="51" cy="2"/>
            </a:xfrm>
            <a:custGeom>
              <a:avLst/>
              <a:gdLst>
                <a:gd name="T0" fmla="*/ 0 w 190"/>
                <a:gd name="T1" fmla="*/ 0 h 6"/>
                <a:gd name="T2" fmla="*/ 51 w 190"/>
                <a:gd name="T3" fmla="*/ 0 h 6"/>
                <a:gd name="T4" fmla="*/ 50 w 190"/>
                <a:gd name="T5" fmla="*/ 2 h 6"/>
                <a:gd name="T6" fmla="*/ 0 w 19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0" h="6">
                  <a:moveTo>
                    <a:pt x="0" y="0"/>
                  </a:moveTo>
                  <a:lnTo>
                    <a:pt x="190" y="0"/>
                  </a:lnTo>
                  <a:lnTo>
                    <a:pt x="187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08" name="Freeform 7395"/>
            <p:cNvSpPr>
              <a:spLocks/>
            </p:cNvSpPr>
            <p:nvPr/>
          </p:nvSpPr>
          <p:spPr bwMode="auto">
            <a:xfrm>
              <a:off x="3755" y="3215"/>
              <a:ext cx="48" cy="0"/>
            </a:xfrm>
            <a:custGeom>
              <a:avLst/>
              <a:gdLst>
                <a:gd name="T0" fmla="*/ 0 w 184"/>
                <a:gd name="T1" fmla="*/ 0 h 3"/>
                <a:gd name="T2" fmla="*/ 0 w 184"/>
                <a:gd name="T3" fmla="*/ 1 h 3"/>
                <a:gd name="T4" fmla="*/ 48 w 184"/>
                <a:gd name="T5" fmla="*/ 1 h 3"/>
                <a:gd name="T6" fmla="*/ 0 w 18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3">
                  <a:moveTo>
                    <a:pt x="0" y="0"/>
                  </a:moveTo>
                  <a:lnTo>
                    <a:pt x="0" y="3"/>
                  </a:lnTo>
                  <a:lnTo>
                    <a:pt x="18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09" name="Freeform 7396"/>
            <p:cNvSpPr>
              <a:spLocks/>
            </p:cNvSpPr>
            <p:nvPr/>
          </p:nvSpPr>
          <p:spPr bwMode="auto">
            <a:xfrm>
              <a:off x="3755" y="3215"/>
              <a:ext cx="48" cy="0"/>
            </a:xfrm>
            <a:custGeom>
              <a:avLst/>
              <a:gdLst>
                <a:gd name="T0" fmla="*/ 0 w 184"/>
                <a:gd name="T1" fmla="*/ 0 h 3"/>
                <a:gd name="T2" fmla="*/ 0 w 184"/>
                <a:gd name="T3" fmla="*/ 1 h 3"/>
                <a:gd name="T4" fmla="*/ 48 w 184"/>
                <a:gd name="T5" fmla="*/ 1 h 3"/>
                <a:gd name="T6" fmla="*/ 0 w 18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3">
                  <a:moveTo>
                    <a:pt x="0" y="0"/>
                  </a:moveTo>
                  <a:lnTo>
                    <a:pt x="0" y="3"/>
                  </a:lnTo>
                  <a:lnTo>
                    <a:pt x="18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10" name="Freeform 7397"/>
            <p:cNvSpPr>
              <a:spLocks/>
            </p:cNvSpPr>
            <p:nvPr/>
          </p:nvSpPr>
          <p:spPr bwMode="auto">
            <a:xfrm>
              <a:off x="3755" y="3215"/>
              <a:ext cx="48" cy="0"/>
            </a:xfrm>
            <a:custGeom>
              <a:avLst/>
              <a:gdLst>
                <a:gd name="T0" fmla="*/ 0 w 186"/>
                <a:gd name="T1" fmla="*/ 0 h 3"/>
                <a:gd name="T2" fmla="*/ 48 w 186"/>
                <a:gd name="T3" fmla="*/ 0 h 3"/>
                <a:gd name="T4" fmla="*/ 47 w 186"/>
                <a:gd name="T5" fmla="*/ 1 h 3"/>
                <a:gd name="T6" fmla="*/ 0 w 18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6" h="3">
                  <a:moveTo>
                    <a:pt x="0" y="0"/>
                  </a:moveTo>
                  <a:lnTo>
                    <a:pt x="186" y="0"/>
                  </a:lnTo>
                  <a:lnTo>
                    <a:pt x="18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11" name="Freeform 7398"/>
            <p:cNvSpPr>
              <a:spLocks/>
            </p:cNvSpPr>
            <p:nvPr/>
          </p:nvSpPr>
          <p:spPr bwMode="auto">
            <a:xfrm>
              <a:off x="3755" y="3215"/>
              <a:ext cx="48" cy="0"/>
            </a:xfrm>
            <a:custGeom>
              <a:avLst/>
              <a:gdLst>
                <a:gd name="T0" fmla="*/ 0 w 186"/>
                <a:gd name="T1" fmla="*/ 0 h 3"/>
                <a:gd name="T2" fmla="*/ 48 w 186"/>
                <a:gd name="T3" fmla="*/ 0 h 3"/>
                <a:gd name="T4" fmla="*/ 47 w 186"/>
                <a:gd name="T5" fmla="*/ 1 h 3"/>
                <a:gd name="T6" fmla="*/ 0 w 18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6" h="3">
                  <a:moveTo>
                    <a:pt x="0" y="0"/>
                  </a:moveTo>
                  <a:lnTo>
                    <a:pt x="186" y="0"/>
                  </a:lnTo>
                  <a:lnTo>
                    <a:pt x="18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12" name="Freeform 7399"/>
            <p:cNvSpPr>
              <a:spLocks/>
            </p:cNvSpPr>
            <p:nvPr/>
          </p:nvSpPr>
          <p:spPr bwMode="auto">
            <a:xfrm>
              <a:off x="3755" y="3215"/>
              <a:ext cx="48" cy="0"/>
            </a:xfrm>
            <a:custGeom>
              <a:avLst/>
              <a:gdLst>
                <a:gd name="T0" fmla="*/ 0 w 182"/>
                <a:gd name="T1" fmla="*/ 0 h 2"/>
                <a:gd name="T2" fmla="*/ 0 w 182"/>
                <a:gd name="T3" fmla="*/ 1 h 2"/>
                <a:gd name="T4" fmla="*/ 48 w 182"/>
                <a:gd name="T5" fmla="*/ 1 h 2"/>
                <a:gd name="T6" fmla="*/ 0 w 18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2">
                  <a:moveTo>
                    <a:pt x="0" y="0"/>
                  </a:moveTo>
                  <a:lnTo>
                    <a:pt x="1" y="2"/>
                  </a:lnTo>
                  <a:lnTo>
                    <a:pt x="18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13" name="Freeform 7400"/>
            <p:cNvSpPr>
              <a:spLocks/>
            </p:cNvSpPr>
            <p:nvPr/>
          </p:nvSpPr>
          <p:spPr bwMode="auto">
            <a:xfrm>
              <a:off x="3755" y="3215"/>
              <a:ext cx="48" cy="0"/>
            </a:xfrm>
            <a:custGeom>
              <a:avLst/>
              <a:gdLst>
                <a:gd name="T0" fmla="*/ 0 w 182"/>
                <a:gd name="T1" fmla="*/ 0 h 2"/>
                <a:gd name="T2" fmla="*/ 0 w 182"/>
                <a:gd name="T3" fmla="*/ 1 h 2"/>
                <a:gd name="T4" fmla="*/ 48 w 182"/>
                <a:gd name="T5" fmla="*/ 1 h 2"/>
                <a:gd name="T6" fmla="*/ 0 w 18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2">
                  <a:moveTo>
                    <a:pt x="0" y="0"/>
                  </a:moveTo>
                  <a:lnTo>
                    <a:pt x="1" y="2"/>
                  </a:lnTo>
                  <a:lnTo>
                    <a:pt x="182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14" name="Freeform 7401"/>
            <p:cNvSpPr>
              <a:spLocks/>
            </p:cNvSpPr>
            <p:nvPr/>
          </p:nvSpPr>
          <p:spPr bwMode="auto">
            <a:xfrm>
              <a:off x="3755" y="3215"/>
              <a:ext cx="48" cy="0"/>
            </a:xfrm>
            <a:custGeom>
              <a:avLst/>
              <a:gdLst>
                <a:gd name="T0" fmla="*/ 0 w 184"/>
                <a:gd name="T1" fmla="*/ 0 h 2"/>
                <a:gd name="T2" fmla="*/ 48 w 184"/>
                <a:gd name="T3" fmla="*/ 0 h 2"/>
                <a:gd name="T4" fmla="*/ 47 w 184"/>
                <a:gd name="T5" fmla="*/ 1 h 2"/>
                <a:gd name="T6" fmla="*/ 0 w 18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2">
                  <a:moveTo>
                    <a:pt x="0" y="0"/>
                  </a:moveTo>
                  <a:lnTo>
                    <a:pt x="184" y="0"/>
                  </a:lnTo>
                  <a:lnTo>
                    <a:pt x="18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15" name="Freeform 7402"/>
            <p:cNvSpPr>
              <a:spLocks/>
            </p:cNvSpPr>
            <p:nvPr/>
          </p:nvSpPr>
          <p:spPr bwMode="auto">
            <a:xfrm>
              <a:off x="3755" y="3215"/>
              <a:ext cx="48" cy="0"/>
            </a:xfrm>
            <a:custGeom>
              <a:avLst/>
              <a:gdLst>
                <a:gd name="T0" fmla="*/ 0 w 184"/>
                <a:gd name="T1" fmla="*/ 0 h 2"/>
                <a:gd name="T2" fmla="*/ 48 w 184"/>
                <a:gd name="T3" fmla="*/ 0 h 2"/>
                <a:gd name="T4" fmla="*/ 47 w 184"/>
                <a:gd name="T5" fmla="*/ 1 h 2"/>
                <a:gd name="T6" fmla="*/ 0 w 18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2">
                  <a:moveTo>
                    <a:pt x="0" y="0"/>
                  </a:moveTo>
                  <a:lnTo>
                    <a:pt x="184" y="0"/>
                  </a:lnTo>
                  <a:lnTo>
                    <a:pt x="182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16" name="Freeform 7404"/>
            <p:cNvSpPr>
              <a:spLocks/>
            </p:cNvSpPr>
            <p:nvPr/>
          </p:nvSpPr>
          <p:spPr bwMode="auto">
            <a:xfrm>
              <a:off x="3755" y="3215"/>
              <a:ext cx="45" cy="2"/>
            </a:xfrm>
            <a:custGeom>
              <a:avLst/>
              <a:gdLst>
                <a:gd name="T0" fmla="*/ 0 w 177"/>
                <a:gd name="T1" fmla="*/ 0 h 6"/>
                <a:gd name="T2" fmla="*/ 0 w 177"/>
                <a:gd name="T3" fmla="*/ 2 h 6"/>
                <a:gd name="T4" fmla="*/ 45 w 177"/>
                <a:gd name="T5" fmla="*/ 2 h 6"/>
                <a:gd name="T6" fmla="*/ 0 w 17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7" h="6">
                  <a:moveTo>
                    <a:pt x="0" y="0"/>
                  </a:moveTo>
                  <a:lnTo>
                    <a:pt x="0" y="6"/>
                  </a:lnTo>
                  <a:lnTo>
                    <a:pt x="17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17" name="Freeform 7405"/>
            <p:cNvSpPr>
              <a:spLocks/>
            </p:cNvSpPr>
            <p:nvPr/>
          </p:nvSpPr>
          <p:spPr bwMode="auto">
            <a:xfrm>
              <a:off x="3755" y="3215"/>
              <a:ext cx="45" cy="2"/>
            </a:xfrm>
            <a:custGeom>
              <a:avLst/>
              <a:gdLst>
                <a:gd name="T0" fmla="*/ 0 w 177"/>
                <a:gd name="T1" fmla="*/ 0 h 6"/>
                <a:gd name="T2" fmla="*/ 0 w 177"/>
                <a:gd name="T3" fmla="*/ 2 h 6"/>
                <a:gd name="T4" fmla="*/ 45 w 177"/>
                <a:gd name="T5" fmla="*/ 2 h 6"/>
                <a:gd name="T6" fmla="*/ 0 w 17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7" h="6">
                  <a:moveTo>
                    <a:pt x="0" y="0"/>
                  </a:moveTo>
                  <a:lnTo>
                    <a:pt x="0" y="6"/>
                  </a:lnTo>
                  <a:lnTo>
                    <a:pt x="177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18" name="Freeform 7406"/>
            <p:cNvSpPr>
              <a:spLocks/>
            </p:cNvSpPr>
            <p:nvPr/>
          </p:nvSpPr>
          <p:spPr bwMode="auto">
            <a:xfrm>
              <a:off x="3755" y="3215"/>
              <a:ext cx="47" cy="2"/>
            </a:xfrm>
            <a:custGeom>
              <a:avLst/>
              <a:gdLst>
                <a:gd name="T0" fmla="*/ 0 w 181"/>
                <a:gd name="T1" fmla="*/ 0 h 6"/>
                <a:gd name="T2" fmla="*/ 47 w 181"/>
                <a:gd name="T3" fmla="*/ 0 h 6"/>
                <a:gd name="T4" fmla="*/ 46 w 181"/>
                <a:gd name="T5" fmla="*/ 2 h 6"/>
                <a:gd name="T6" fmla="*/ 0 w 181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6">
                  <a:moveTo>
                    <a:pt x="0" y="0"/>
                  </a:moveTo>
                  <a:lnTo>
                    <a:pt x="181" y="0"/>
                  </a:lnTo>
                  <a:lnTo>
                    <a:pt x="17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19" name="Freeform 7407"/>
            <p:cNvSpPr>
              <a:spLocks/>
            </p:cNvSpPr>
            <p:nvPr/>
          </p:nvSpPr>
          <p:spPr bwMode="auto">
            <a:xfrm>
              <a:off x="3755" y="3215"/>
              <a:ext cx="47" cy="2"/>
            </a:xfrm>
            <a:custGeom>
              <a:avLst/>
              <a:gdLst>
                <a:gd name="T0" fmla="*/ 0 w 181"/>
                <a:gd name="T1" fmla="*/ 0 h 6"/>
                <a:gd name="T2" fmla="*/ 47 w 181"/>
                <a:gd name="T3" fmla="*/ 0 h 6"/>
                <a:gd name="T4" fmla="*/ 46 w 181"/>
                <a:gd name="T5" fmla="*/ 2 h 6"/>
                <a:gd name="T6" fmla="*/ 0 w 181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6">
                  <a:moveTo>
                    <a:pt x="0" y="0"/>
                  </a:moveTo>
                  <a:lnTo>
                    <a:pt x="181" y="0"/>
                  </a:lnTo>
                  <a:lnTo>
                    <a:pt x="177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20" name="Freeform 7408"/>
            <p:cNvSpPr>
              <a:spLocks/>
            </p:cNvSpPr>
            <p:nvPr/>
          </p:nvSpPr>
          <p:spPr bwMode="auto">
            <a:xfrm>
              <a:off x="3755" y="3217"/>
              <a:ext cx="45" cy="0"/>
            </a:xfrm>
            <a:custGeom>
              <a:avLst/>
              <a:gdLst>
                <a:gd name="T0" fmla="*/ 0 w 176"/>
                <a:gd name="T1" fmla="*/ 0 h 2"/>
                <a:gd name="T2" fmla="*/ 0 w 176"/>
                <a:gd name="T3" fmla="*/ 1 h 2"/>
                <a:gd name="T4" fmla="*/ 45 w 176"/>
                <a:gd name="T5" fmla="*/ 1 h 2"/>
                <a:gd name="T6" fmla="*/ 0 w 17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6" h="2">
                  <a:moveTo>
                    <a:pt x="0" y="0"/>
                  </a:moveTo>
                  <a:lnTo>
                    <a:pt x="0" y="2"/>
                  </a:lnTo>
                  <a:lnTo>
                    <a:pt x="176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21" name="Freeform 7409"/>
            <p:cNvSpPr>
              <a:spLocks/>
            </p:cNvSpPr>
            <p:nvPr/>
          </p:nvSpPr>
          <p:spPr bwMode="auto">
            <a:xfrm>
              <a:off x="3755" y="3217"/>
              <a:ext cx="45" cy="0"/>
            </a:xfrm>
            <a:custGeom>
              <a:avLst/>
              <a:gdLst>
                <a:gd name="T0" fmla="*/ 0 w 176"/>
                <a:gd name="T1" fmla="*/ 0 h 2"/>
                <a:gd name="T2" fmla="*/ 0 w 176"/>
                <a:gd name="T3" fmla="*/ 1 h 2"/>
                <a:gd name="T4" fmla="*/ 45 w 176"/>
                <a:gd name="T5" fmla="*/ 1 h 2"/>
                <a:gd name="T6" fmla="*/ 0 w 17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6" h="2">
                  <a:moveTo>
                    <a:pt x="0" y="0"/>
                  </a:moveTo>
                  <a:lnTo>
                    <a:pt x="0" y="2"/>
                  </a:lnTo>
                  <a:lnTo>
                    <a:pt x="176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22" name="Freeform 7410"/>
            <p:cNvSpPr>
              <a:spLocks/>
            </p:cNvSpPr>
            <p:nvPr/>
          </p:nvSpPr>
          <p:spPr bwMode="auto">
            <a:xfrm>
              <a:off x="3755" y="3217"/>
              <a:ext cx="45" cy="0"/>
            </a:xfrm>
            <a:custGeom>
              <a:avLst/>
              <a:gdLst>
                <a:gd name="T0" fmla="*/ 0 w 177"/>
                <a:gd name="T1" fmla="*/ 0 h 2"/>
                <a:gd name="T2" fmla="*/ 45 w 177"/>
                <a:gd name="T3" fmla="*/ 0 h 2"/>
                <a:gd name="T4" fmla="*/ 45 w 177"/>
                <a:gd name="T5" fmla="*/ 1 h 2"/>
                <a:gd name="T6" fmla="*/ 0 w 17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7" h="2">
                  <a:moveTo>
                    <a:pt x="0" y="0"/>
                  </a:moveTo>
                  <a:lnTo>
                    <a:pt x="177" y="0"/>
                  </a:lnTo>
                  <a:lnTo>
                    <a:pt x="176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23" name="Freeform 7411"/>
            <p:cNvSpPr>
              <a:spLocks/>
            </p:cNvSpPr>
            <p:nvPr/>
          </p:nvSpPr>
          <p:spPr bwMode="auto">
            <a:xfrm>
              <a:off x="3755" y="3217"/>
              <a:ext cx="45" cy="0"/>
            </a:xfrm>
            <a:custGeom>
              <a:avLst/>
              <a:gdLst>
                <a:gd name="T0" fmla="*/ 0 w 177"/>
                <a:gd name="T1" fmla="*/ 0 h 2"/>
                <a:gd name="T2" fmla="*/ 45 w 177"/>
                <a:gd name="T3" fmla="*/ 0 h 2"/>
                <a:gd name="T4" fmla="*/ 45 w 177"/>
                <a:gd name="T5" fmla="*/ 1 h 2"/>
                <a:gd name="T6" fmla="*/ 0 w 17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7" h="2">
                  <a:moveTo>
                    <a:pt x="0" y="0"/>
                  </a:moveTo>
                  <a:lnTo>
                    <a:pt x="177" y="0"/>
                  </a:lnTo>
                  <a:lnTo>
                    <a:pt x="176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24" name="Freeform 7412"/>
            <p:cNvSpPr>
              <a:spLocks/>
            </p:cNvSpPr>
            <p:nvPr/>
          </p:nvSpPr>
          <p:spPr bwMode="auto">
            <a:xfrm>
              <a:off x="3755" y="3217"/>
              <a:ext cx="45" cy="2"/>
            </a:xfrm>
            <a:custGeom>
              <a:avLst/>
              <a:gdLst>
                <a:gd name="T0" fmla="*/ 0 w 174"/>
                <a:gd name="T1" fmla="*/ 0 h 4"/>
                <a:gd name="T2" fmla="*/ 0 w 174"/>
                <a:gd name="T3" fmla="*/ 2 h 4"/>
                <a:gd name="T4" fmla="*/ 45 w 174"/>
                <a:gd name="T5" fmla="*/ 2 h 4"/>
                <a:gd name="T6" fmla="*/ 0 w 17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4">
                  <a:moveTo>
                    <a:pt x="0" y="0"/>
                  </a:moveTo>
                  <a:lnTo>
                    <a:pt x="0" y="4"/>
                  </a:lnTo>
                  <a:lnTo>
                    <a:pt x="17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25" name="Freeform 7413"/>
            <p:cNvSpPr>
              <a:spLocks/>
            </p:cNvSpPr>
            <p:nvPr/>
          </p:nvSpPr>
          <p:spPr bwMode="auto">
            <a:xfrm>
              <a:off x="3755" y="3217"/>
              <a:ext cx="45" cy="2"/>
            </a:xfrm>
            <a:custGeom>
              <a:avLst/>
              <a:gdLst>
                <a:gd name="T0" fmla="*/ 0 w 174"/>
                <a:gd name="T1" fmla="*/ 0 h 4"/>
                <a:gd name="T2" fmla="*/ 0 w 174"/>
                <a:gd name="T3" fmla="*/ 2 h 4"/>
                <a:gd name="T4" fmla="*/ 45 w 174"/>
                <a:gd name="T5" fmla="*/ 2 h 4"/>
                <a:gd name="T6" fmla="*/ 0 w 17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4">
                  <a:moveTo>
                    <a:pt x="0" y="0"/>
                  </a:moveTo>
                  <a:lnTo>
                    <a:pt x="0" y="4"/>
                  </a:lnTo>
                  <a:lnTo>
                    <a:pt x="174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26" name="Freeform 7414"/>
            <p:cNvSpPr>
              <a:spLocks/>
            </p:cNvSpPr>
            <p:nvPr/>
          </p:nvSpPr>
          <p:spPr bwMode="auto">
            <a:xfrm>
              <a:off x="3755" y="3217"/>
              <a:ext cx="45" cy="2"/>
            </a:xfrm>
            <a:custGeom>
              <a:avLst/>
              <a:gdLst>
                <a:gd name="T0" fmla="*/ 0 w 176"/>
                <a:gd name="T1" fmla="*/ 0 h 4"/>
                <a:gd name="T2" fmla="*/ 45 w 176"/>
                <a:gd name="T3" fmla="*/ 0 h 4"/>
                <a:gd name="T4" fmla="*/ 44 w 176"/>
                <a:gd name="T5" fmla="*/ 2 h 4"/>
                <a:gd name="T6" fmla="*/ 0 w 17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6" h="4">
                  <a:moveTo>
                    <a:pt x="0" y="0"/>
                  </a:moveTo>
                  <a:lnTo>
                    <a:pt x="176" y="0"/>
                  </a:lnTo>
                  <a:lnTo>
                    <a:pt x="17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27" name="Freeform 7415"/>
            <p:cNvSpPr>
              <a:spLocks/>
            </p:cNvSpPr>
            <p:nvPr/>
          </p:nvSpPr>
          <p:spPr bwMode="auto">
            <a:xfrm>
              <a:off x="3755" y="3217"/>
              <a:ext cx="45" cy="2"/>
            </a:xfrm>
            <a:custGeom>
              <a:avLst/>
              <a:gdLst>
                <a:gd name="T0" fmla="*/ 0 w 176"/>
                <a:gd name="T1" fmla="*/ 0 h 4"/>
                <a:gd name="T2" fmla="*/ 45 w 176"/>
                <a:gd name="T3" fmla="*/ 0 h 4"/>
                <a:gd name="T4" fmla="*/ 44 w 176"/>
                <a:gd name="T5" fmla="*/ 2 h 4"/>
                <a:gd name="T6" fmla="*/ 0 w 17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6" h="4">
                  <a:moveTo>
                    <a:pt x="0" y="0"/>
                  </a:moveTo>
                  <a:lnTo>
                    <a:pt x="176" y="0"/>
                  </a:lnTo>
                  <a:lnTo>
                    <a:pt x="174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28" name="Freeform 7416"/>
            <p:cNvSpPr>
              <a:spLocks/>
            </p:cNvSpPr>
            <p:nvPr/>
          </p:nvSpPr>
          <p:spPr bwMode="auto">
            <a:xfrm>
              <a:off x="3755" y="3219"/>
              <a:ext cx="45" cy="0"/>
            </a:xfrm>
            <a:custGeom>
              <a:avLst/>
              <a:gdLst>
                <a:gd name="T0" fmla="*/ 0 w 174"/>
                <a:gd name="T1" fmla="*/ 0 h 1"/>
                <a:gd name="T2" fmla="*/ 0 w 174"/>
                <a:gd name="T3" fmla="*/ 1 h 1"/>
                <a:gd name="T4" fmla="*/ 45 w 174"/>
                <a:gd name="T5" fmla="*/ 1 h 1"/>
                <a:gd name="T6" fmla="*/ 0 w 17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1">
                  <a:moveTo>
                    <a:pt x="0" y="0"/>
                  </a:moveTo>
                  <a:lnTo>
                    <a:pt x="0" y="1"/>
                  </a:lnTo>
                  <a:lnTo>
                    <a:pt x="17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29" name="Freeform 7417"/>
            <p:cNvSpPr>
              <a:spLocks/>
            </p:cNvSpPr>
            <p:nvPr/>
          </p:nvSpPr>
          <p:spPr bwMode="auto">
            <a:xfrm>
              <a:off x="3755" y="3219"/>
              <a:ext cx="45" cy="0"/>
            </a:xfrm>
            <a:custGeom>
              <a:avLst/>
              <a:gdLst>
                <a:gd name="T0" fmla="*/ 0 w 174"/>
                <a:gd name="T1" fmla="*/ 0 h 1"/>
                <a:gd name="T2" fmla="*/ 0 w 174"/>
                <a:gd name="T3" fmla="*/ 1 h 1"/>
                <a:gd name="T4" fmla="*/ 45 w 174"/>
                <a:gd name="T5" fmla="*/ 1 h 1"/>
                <a:gd name="T6" fmla="*/ 0 w 17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1">
                  <a:moveTo>
                    <a:pt x="0" y="0"/>
                  </a:moveTo>
                  <a:lnTo>
                    <a:pt x="0" y="1"/>
                  </a:lnTo>
                  <a:lnTo>
                    <a:pt x="174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30" name="Freeform 7418"/>
            <p:cNvSpPr>
              <a:spLocks/>
            </p:cNvSpPr>
            <p:nvPr/>
          </p:nvSpPr>
          <p:spPr bwMode="auto">
            <a:xfrm>
              <a:off x="3755" y="3219"/>
              <a:ext cx="45" cy="0"/>
            </a:xfrm>
            <a:custGeom>
              <a:avLst/>
              <a:gdLst>
                <a:gd name="T0" fmla="*/ 0 w 174"/>
                <a:gd name="T1" fmla="*/ 0 h 1"/>
                <a:gd name="T2" fmla="*/ 45 w 174"/>
                <a:gd name="T3" fmla="*/ 0 h 1"/>
                <a:gd name="T4" fmla="*/ 45 w 174"/>
                <a:gd name="T5" fmla="*/ 1 h 1"/>
                <a:gd name="T6" fmla="*/ 0 w 17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1">
                  <a:moveTo>
                    <a:pt x="0" y="0"/>
                  </a:moveTo>
                  <a:lnTo>
                    <a:pt x="174" y="0"/>
                  </a:lnTo>
                  <a:lnTo>
                    <a:pt x="17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31" name="Freeform 7419"/>
            <p:cNvSpPr>
              <a:spLocks/>
            </p:cNvSpPr>
            <p:nvPr/>
          </p:nvSpPr>
          <p:spPr bwMode="auto">
            <a:xfrm>
              <a:off x="3755" y="3219"/>
              <a:ext cx="45" cy="0"/>
            </a:xfrm>
            <a:custGeom>
              <a:avLst/>
              <a:gdLst>
                <a:gd name="T0" fmla="*/ 0 w 174"/>
                <a:gd name="T1" fmla="*/ 0 h 1"/>
                <a:gd name="T2" fmla="*/ 45 w 174"/>
                <a:gd name="T3" fmla="*/ 0 h 1"/>
                <a:gd name="T4" fmla="*/ 45 w 174"/>
                <a:gd name="T5" fmla="*/ 1 h 1"/>
                <a:gd name="T6" fmla="*/ 0 w 17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1">
                  <a:moveTo>
                    <a:pt x="0" y="0"/>
                  </a:moveTo>
                  <a:lnTo>
                    <a:pt x="174" y="0"/>
                  </a:lnTo>
                  <a:lnTo>
                    <a:pt x="174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32" name="Freeform 7420"/>
            <p:cNvSpPr>
              <a:spLocks/>
            </p:cNvSpPr>
            <p:nvPr/>
          </p:nvSpPr>
          <p:spPr bwMode="auto">
            <a:xfrm>
              <a:off x="3755" y="3219"/>
              <a:ext cx="43" cy="1"/>
            </a:xfrm>
            <a:custGeom>
              <a:avLst/>
              <a:gdLst>
                <a:gd name="T0" fmla="*/ 0 w 171"/>
                <a:gd name="T1" fmla="*/ 0 h 5"/>
                <a:gd name="T2" fmla="*/ 0 w 171"/>
                <a:gd name="T3" fmla="*/ 1 h 5"/>
                <a:gd name="T4" fmla="*/ 43 w 171"/>
                <a:gd name="T5" fmla="*/ 1 h 5"/>
                <a:gd name="T6" fmla="*/ 0 w 17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1" h="5">
                  <a:moveTo>
                    <a:pt x="0" y="0"/>
                  </a:moveTo>
                  <a:lnTo>
                    <a:pt x="0" y="5"/>
                  </a:lnTo>
                  <a:lnTo>
                    <a:pt x="171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33" name="Freeform 7421"/>
            <p:cNvSpPr>
              <a:spLocks/>
            </p:cNvSpPr>
            <p:nvPr/>
          </p:nvSpPr>
          <p:spPr bwMode="auto">
            <a:xfrm>
              <a:off x="3755" y="3219"/>
              <a:ext cx="43" cy="1"/>
            </a:xfrm>
            <a:custGeom>
              <a:avLst/>
              <a:gdLst>
                <a:gd name="T0" fmla="*/ 0 w 171"/>
                <a:gd name="T1" fmla="*/ 0 h 5"/>
                <a:gd name="T2" fmla="*/ 0 w 171"/>
                <a:gd name="T3" fmla="*/ 1 h 5"/>
                <a:gd name="T4" fmla="*/ 43 w 171"/>
                <a:gd name="T5" fmla="*/ 1 h 5"/>
                <a:gd name="T6" fmla="*/ 0 w 17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1" h="5">
                  <a:moveTo>
                    <a:pt x="0" y="0"/>
                  </a:moveTo>
                  <a:lnTo>
                    <a:pt x="0" y="5"/>
                  </a:lnTo>
                  <a:lnTo>
                    <a:pt x="171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34" name="Freeform 7422"/>
            <p:cNvSpPr>
              <a:spLocks/>
            </p:cNvSpPr>
            <p:nvPr/>
          </p:nvSpPr>
          <p:spPr bwMode="auto">
            <a:xfrm>
              <a:off x="3755" y="3219"/>
              <a:ext cx="45" cy="1"/>
            </a:xfrm>
            <a:custGeom>
              <a:avLst/>
              <a:gdLst>
                <a:gd name="T0" fmla="*/ 0 w 174"/>
                <a:gd name="T1" fmla="*/ 0 h 5"/>
                <a:gd name="T2" fmla="*/ 45 w 174"/>
                <a:gd name="T3" fmla="*/ 0 h 5"/>
                <a:gd name="T4" fmla="*/ 44 w 174"/>
                <a:gd name="T5" fmla="*/ 1 h 5"/>
                <a:gd name="T6" fmla="*/ 0 w 17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5">
                  <a:moveTo>
                    <a:pt x="0" y="0"/>
                  </a:moveTo>
                  <a:lnTo>
                    <a:pt x="174" y="0"/>
                  </a:lnTo>
                  <a:lnTo>
                    <a:pt x="171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35" name="Freeform 7423"/>
            <p:cNvSpPr>
              <a:spLocks/>
            </p:cNvSpPr>
            <p:nvPr/>
          </p:nvSpPr>
          <p:spPr bwMode="auto">
            <a:xfrm>
              <a:off x="3755" y="3219"/>
              <a:ext cx="45" cy="1"/>
            </a:xfrm>
            <a:custGeom>
              <a:avLst/>
              <a:gdLst>
                <a:gd name="T0" fmla="*/ 0 w 174"/>
                <a:gd name="T1" fmla="*/ 0 h 5"/>
                <a:gd name="T2" fmla="*/ 45 w 174"/>
                <a:gd name="T3" fmla="*/ 0 h 5"/>
                <a:gd name="T4" fmla="*/ 44 w 174"/>
                <a:gd name="T5" fmla="*/ 1 h 5"/>
                <a:gd name="T6" fmla="*/ 0 w 17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5">
                  <a:moveTo>
                    <a:pt x="0" y="0"/>
                  </a:moveTo>
                  <a:lnTo>
                    <a:pt x="174" y="0"/>
                  </a:lnTo>
                  <a:lnTo>
                    <a:pt x="171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36" name="Freeform 7424"/>
            <p:cNvSpPr>
              <a:spLocks/>
            </p:cNvSpPr>
            <p:nvPr/>
          </p:nvSpPr>
          <p:spPr bwMode="auto">
            <a:xfrm>
              <a:off x="3755" y="3220"/>
              <a:ext cx="43" cy="0"/>
            </a:xfrm>
            <a:custGeom>
              <a:avLst/>
              <a:gdLst>
                <a:gd name="T0" fmla="*/ 0 w 171"/>
                <a:gd name="T1" fmla="*/ 0 w 171"/>
                <a:gd name="T2" fmla="*/ 43 w 171"/>
                <a:gd name="T3" fmla="*/ 0 w 17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71">
                  <a:moveTo>
                    <a:pt x="0" y="0"/>
                  </a:moveTo>
                  <a:lnTo>
                    <a:pt x="0" y="0"/>
                  </a:lnTo>
                  <a:lnTo>
                    <a:pt x="1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37" name="Freeform 7425"/>
            <p:cNvSpPr>
              <a:spLocks/>
            </p:cNvSpPr>
            <p:nvPr/>
          </p:nvSpPr>
          <p:spPr bwMode="auto">
            <a:xfrm>
              <a:off x="3755" y="3220"/>
              <a:ext cx="43" cy="0"/>
            </a:xfrm>
            <a:custGeom>
              <a:avLst/>
              <a:gdLst>
                <a:gd name="T0" fmla="*/ 0 w 171"/>
                <a:gd name="T1" fmla="*/ 0 w 171"/>
                <a:gd name="T2" fmla="*/ 43 w 171"/>
                <a:gd name="T3" fmla="*/ 0 w 17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71">
                  <a:moveTo>
                    <a:pt x="0" y="0"/>
                  </a:moveTo>
                  <a:lnTo>
                    <a:pt x="0" y="0"/>
                  </a:lnTo>
                  <a:lnTo>
                    <a:pt x="171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38" name="Rectangle 7426"/>
            <p:cNvSpPr>
              <a:spLocks noChangeArrowheads="1"/>
            </p:cNvSpPr>
            <p:nvPr/>
          </p:nvSpPr>
          <p:spPr bwMode="auto">
            <a:xfrm>
              <a:off x="3755" y="3220"/>
              <a:ext cx="43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339" name="Rectangle 7427"/>
            <p:cNvSpPr>
              <a:spLocks noChangeArrowheads="1"/>
            </p:cNvSpPr>
            <p:nvPr/>
          </p:nvSpPr>
          <p:spPr bwMode="auto">
            <a:xfrm>
              <a:off x="3755" y="3220"/>
              <a:ext cx="43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340" name="Freeform 7428"/>
            <p:cNvSpPr>
              <a:spLocks/>
            </p:cNvSpPr>
            <p:nvPr/>
          </p:nvSpPr>
          <p:spPr bwMode="auto">
            <a:xfrm>
              <a:off x="3755" y="3220"/>
              <a:ext cx="43" cy="2"/>
            </a:xfrm>
            <a:custGeom>
              <a:avLst/>
              <a:gdLst>
                <a:gd name="T0" fmla="*/ 0 w 169"/>
                <a:gd name="T1" fmla="*/ 0 h 5"/>
                <a:gd name="T2" fmla="*/ 0 w 169"/>
                <a:gd name="T3" fmla="*/ 2 h 5"/>
                <a:gd name="T4" fmla="*/ 43 w 169"/>
                <a:gd name="T5" fmla="*/ 2 h 5"/>
                <a:gd name="T6" fmla="*/ 0 w 16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5">
                  <a:moveTo>
                    <a:pt x="0" y="0"/>
                  </a:moveTo>
                  <a:lnTo>
                    <a:pt x="0" y="5"/>
                  </a:lnTo>
                  <a:lnTo>
                    <a:pt x="169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41" name="Freeform 7429"/>
            <p:cNvSpPr>
              <a:spLocks/>
            </p:cNvSpPr>
            <p:nvPr/>
          </p:nvSpPr>
          <p:spPr bwMode="auto">
            <a:xfrm>
              <a:off x="3755" y="3220"/>
              <a:ext cx="43" cy="2"/>
            </a:xfrm>
            <a:custGeom>
              <a:avLst/>
              <a:gdLst>
                <a:gd name="T0" fmla="*/ 0 w 169"/>
                <a:gd name="T1" fmla="*/ 0 h 5"/>
                <a:gd name="T2" fmla="*/ 0 w 169"/>
                <a:gd name="T3" fmla="*/ 2 h 5"/>
                <a:gd name="T4" fmla="*/ 43 w 169"/>
                <a:gd name="T5" fmla="*/ 2 h 5"/>
                <a:gd name="T6" fmla="*/ 0 w 16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5">
                  <a:moveTo>
                    <a:pt x="0" y="0"/>
                  </a:moveTo>
                  <a:lnTo>
                    <a:pt x="0" y="5"/>
                  </a:lnTo>
                  <a:lnTo>
                    <a:pt x="169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42" name="Freeform 7430"/>
            <p:cNvSpPr>
              <a:spLocks/>
            </p:cNvSpPr>
            <p:nvPr/>
          </p:nvSpPr>
          <p:spPr bwMode="auto">
            <a:xfrm>
              <a:off x="3755" y="3220"/>
              <a:ext cx="43" cy="2"/>
            </a:xfrm>
            <a:custGeom>
              <a:avLst/>
              <a:gdLst>
                <a:gd name="T0" fmla="*/ 0 w 171"/>
                <a:gd name="T1" fmla="*/ 0 h 5"/>
                <a:gd name="T2" fmla="*/ 43 w 171"/>
                <a:gd name="T3" fmla="*/ 0 h 5"/>
                <a:gd name="T4" fmla="*/ 42 w 171"/>
                <a:gd name="T5" fmla="*/ 2 h 5"/>
                <a:gd name="T6" fmla="*/ 0 w 17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1" h="5">
                  <a:moveTo>
                    <a:pt x="0" y="0"/>
                  </a:moveTo>
                  <a:lnTo>
                    <a:pt x="171" y="0"/>
                  </a:lnTo>
                  <a:lnTo>
                    <a:pt x="169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43" name="Freeform 7431"/>
            <p:cNvSpPr>
              <a:spLocks/>
            </p:cNvSpPr>
            <p:nvPr/>
          </p:nvSpPr>
          <p:spPr bwMode="auto">
            <a:xfrm>
              <a:off x="3755" y="3220"/>
              <a:ext cx="43" cy="2"/>
            </a:xfrm>
            <a:custGeom>
              <a:avLst/>
              <a:gdLst>
                <a:gd name="T0" fmla="*/ 0 w 171"/>
                <a:gd name="T1" fmla="*/ 0 h 5"/>
                <a:gd name="T2" fmla="*/ 43 w 171"/>
                <a:gd name="T3" fmla="*/ 0 h 5"/>
                <a:gd name="T4" fmla="*/ 42 w 171"/>
                <a:gd name="T5" fmla="*/ 2 h 5"/>
                <a:gd name="T6" fmla="*/ 0 w 17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1" h="5">
                  <a:moveTo>
                    <a:pt x="0" y="0"/>
                  </a:moveTo>
                  <a:lnTo>
                    <a:pt x="171" y="0"/>
                  </a:lnTo>
                  <a:lnTo>
                    <a:pt x="169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44" name="Freeform 7432"/>
            <p:cNvSpPr>
              <a:spLocks/>
            </p:cNvSpPr>
            <p:nvPr/>
          </p:nvSpPr>
          <p:spPr bwMode="auto">
            <a:xfrm>
              <a:off x="3755" y="3222"/>
              <a:ext cx="43" cy="0"/>
            </a:xfrm>
            <a:custGeom>
              <a:avLst/>
              <a:gdLst>
                <a:gd name="T0" fmla="*/ 0 w 169"/>
                <a:gd name="T1" fmla="*/ 0 w 169"/>
                <a:gd name="T2" fmla="*/ 43 w 169"/>
                <a:gd name="T3" fmla="*/ 0 w 16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69">
                  <a:moveTo>
                    <a:pt x="0" y="0"/>
                  </a:moveTo>
                  <a:lnTo>
                    <a:pt x="0" y="0"/>
                  </a:lnTo>
                  <a:lnTo>
                    <a:pt x="1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45" name="Freeform 7433"/>
            <p:cNvSpPr>
              <a:spLocks/>
            </p:cNvSpPr>
            <p:nvPr/>
          </p:nvSpPr>
          <p:spPr bwMode="auto">
            <a:xfrm>
              <a:off x="3755" y="3222"/>
              <a:ext cx="43" cy="0"/>
            </a:xfrm>
            <a:custGeom>
              <a:avLst/>
              <a:gdLst>
                <a:gd name="T0" fmla="*/ 0 w 169"/>
                <a:gd name="T1" fmla="*/ 0 w 169"/>
                <a:gd name="T2" fmla="*/ 43 w 169"/>
                <a:gd name="T3" fmla="*/ 0 w 16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69">
                  <a:moveTo>
                    <a:pt x="0" y="0"/>
                  </a:moveTo>
                  <a:lnTo>
                    <a:pt x="0" y="0"/>
                  </a:lnTo>
                  <a:lnTo>
                    <a:pt x="169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46" name="Rectangle 7434"/>
            <p:cNvSpPr>
              <a:spLocks noChangeArrowheads="1"/>
            </p:cNvSpPr>
            <p:nvPr/>
          </p:nvSpPr>
          <p:spPr bwMode="auto">
            <a:xfrm>
              <a:off x="3755" y="3222"/>
              <a:ext cx="43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347" name="Rectangle 7435"/>
            <p:cNvSpPr>
              <a:spLocks noChangeArrowheads="1"/>
            </p:cNvSpPr>
            <p:nvPr/>
          </p:nvSpPr>
          <p:spPr bwMode="auto">
            <a:xfrm>
              <a:off x="3755" y="3222"/>
              <a:ext cx="43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348" name="Freeform 7436"/>
            <p:cNvSpPr>
              <a:spLocks/>
            </p:cNvSpPr>
            <p:nvPr/>
          </p:nvSpPr>
          <p:spPr bwMode="auto">
            <a:xfrm>
              <a:off x="3755" y="3222"/>
              <a:ext cx="43" cy="0"/>
            </a:xfrm>
            <a:custGeom>
              <a:avLst/>
              <a:gdLst>
                <a:gd name="T0" fmla="*/ 0 w 168"/>
                <a:gd name="T1" fmla="*/ 0 h 5"/>
                <a:gd name="T2" fmla="*/ 0 w 168"/>
                <a:gd name="T3" fmla="*/ 1 h 5"/>
                <a:gd name="T4" fmla="*/ 43 w 168"/>
                <a:gd name="T5" fmla="*/ 1 h 5"/>
                <a:gd name="T6" fmla="*/ 0 w 16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8" h="5">
                  <a:moveTo>
                    <a:pt x="1" y="0"/>
                  </a:moveTo>
                  <a:lnTo>
                    <a:pt x="0" y="5"/>
                  </a:lnTo>
                  <a:lnTo>
                    <a:pt x="168" y="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49" name="Freeform 7437"/>
            <p:cNvSpPr>
              <a:spLocks/>
            </p:cNvSpPr>
            <p:nvPr/>
          </p:nvSpPr>
          <p:spPr bwMode="auto">
            <a:xfrm>
              <a:off x="3755" y="3222"/>
              <a:ext cx="43" cy="0"/>
            </a:xfrm>
            <a:custGeom>
              <a:avLst/>
              <a:gdLst>
                <a:gd name="T0" fmla="*/ 0 w 168"/>
                <a:gd name="T1" fmla="*/ 0 h 5"/>
                <a:gd name="T2" fmla="*/ 0 w 168"/>
                <a:gd name="T3" fmla="*/ 1 h 5"/>
                <a:gd name="T4" fmla="*/ 43 w 168"/>
                <a:gd name="T5" fmla="*/ 1 h 5"/>
                <a:gd name="T6" fmla="*/ 0 w 16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8" h="5">
                  <a:moveTo>
                    <a:pt x="1" y="0"/>
                  </a:moveTo>
                  <a:lnTo>
                    <a:pt x="0" y="5"/>
                  </a:lnTo>
                  <a:lnTo>
                    <a:pt x="168" y="5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50" name="Freeform 7438"/>
            <p:cNvSpPr>
              <a:spLocks/>
            </p:cNvSpPr>
            <p:nvPr/>
          </p:nvSpPr>
          <p:spPr bwMode="auto">
            <a:xfrm>
              <a:off x="3755" y="3222"/>
              <a:ext cx="43" cy="0"/>
            </a:xfrm>
            <a:custGeom>
              <a:avLst/>
              <a:gdLst>
                <a:gd name="T0" fmla="*/ 0 w 169"/>
                <a:gd name="T1" fmla="*/ 0 h 5"/>
                <a:gd name="T2" fmla="*/ 43 w 169"/>
                <a:gd name="T3" fmla="*/ 0 h 5"/>
                <a:gd name="T4" fmla="*/ 42 w 169"/>
                <a:gd name="T5" fmla="*/ 1 h 5"/>
                <a:gd name="T6" fmla="*/ 0 w 16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5">
                  <a:moveTo>
                    <a:pt x="0" y="0"/>
                  </a:moveTo>
                  <a:lnTo>
                    <a:pt x="169" y="0"/>
                  </a:lnTo>
                  <a:lnTo>
                    <a:pt x="16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51" name="Freeform 7439"/>
            <p:cNvSpPr>
              <a:spLocks/>
            </p:cNvSpPr>
            <p:nvPr/>
          </p:nvSpPr>
          <p:spPr bwMode="auto">
            <a:xfrm>
              <a:off x="3755" y="3222"/>
              <a:ext cx="43" cy="0"/>
            </a:xfrm>
            <a:custGeom>
              <a:avLst/>
              <a:gdLst>
                <a:gd name="T0" fmla="*/ 0 w 169"/>
                <a:gd name="T1" fmla="*/ 0 h 5"/>
                <a:gd name="T2" fmla="*/ 43 w 169"/>
                <a:gd name="T3" fmla="*/ 0 h 5"/>
                <a:gd name="T4" fmla="*/ 42 w 169"/>
                <a:gd name="T5" fmla="*/ 1 h 5"/>
                <a:gd name="T6" fmla="*/ 0 w 16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5">
                  <a:moveTo>
                    <a:pt x="0" y="0"/>
                  </a:moveTo>
                  <a:lnTo>
                    <a:pt x="169" y="0"/>
                  </a:lnTo>
                  <a:lnTo>
                    <a:pt x="167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52" name="Freeform 7440"/>
            <p:cNvSpPr>
              <a:spLocks/>
            </p:cNvSpPr>
            <p:nvPr/>
          </p:nvSpPr>
          <p:spPr bwMode="auto">
            <a:xfrm>
              <a:off x="3755" y="3222"/>
              <a:ext cx="42" cy="2"/>
            </a:xfrm>
            <a:custGeom>
              <a:avLst/>
              <a:gdLst>
                <a:gd name="T0" fmla="*/ 0 w 166"/>
                <a:gd name="T1" fmla="*/ 0 h 5"/>
                <a:gd name="T2" fmla="*/ 0 w 166"/>
                <a:gd name="T3" fmla="*/ 2 h 5"/>
                <a:gd name="T4" fmla="*/ 42 w 166"/>
                <a:gd name="T5" fmla="*/ 2 h 5"/>
                <a:gd name="T6" fmla="*/ 0 w 16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6" h="5">
                  <a:moveTo>
                    <a:pt x="0" y="0"/>
                  </a:moveTo>
                  <a:lnTo>
                    <a:pt x="0" y="5"/>
                  </a:lnTo>
                  <a:lnTo>
                    <a:pt x="166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53" name="Freeform 7441"/>
            <p:cNvSpPr>
              <a:spLocks/>
            </p:cNvSpPr>
            <p:nvPr/>
          </p:nvSpPr>
          <p:spPr bwMode="auto">
            <a:xfrm>
              <a:off x="3755" y="3222"/>
              <a:ext cx="42" cy="2"/>
            </a:xfrm>
            <a:custGeom>
              <a:avLst/>
              <a:gdLst>
                <a:gd name="T0" fmla="*/ 0 w 166"/>
                <a:gd name="T1" fmla="*/ 0 h 5"/>
                <a:gd name="T2" fmla="*/ 0 w 166"/>
                <a:gd name="T3" fmla="*/ 2 h 5"/>
                <a:gd name="T4" fmla="*/ 42 w 166"/>
                <a:gd name="T5" fmla="*/ 2 h 5"/>
                <a:gd name="T6" fmla="*/ 0 w 16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6" h="5">
                  <a:moveTo>
                    <a:pt x="0" y="0"/>
                  </a:moveTo>
                  <a:lnTo>
                    <a:pt x="0" y="5"/>
                  </a:lnTo>
                  <a:lnTo>
                    <a:pt x="166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54" name="Freeform 7442"/>
            <p:cNvSpPr>
              <a:spLocks/>
            </p:cNvSpPr>
            <p:nvPr/>
          </p:nvSpPr>
          <p:spPr bwMode="auto">
            <a:xfrm>
              <a:off x="3755" y="3222"/>
              <a:ext cx="43" cy="2"/>
            </a:xfrm>
            <a:custGeom>
              <a:avLst/>
              <a:gdLst>
                <a:gd name="T0" fmla="*/ 0 w 168"/>
                <a:gd name="T1" fmla="*/ 0 h 5"/>
                <a:gd name="T2" fmla="*/ 43 w 168"/>
                <a:gd name="T3" fmla="*/ 0 h 5"/>
                <a:gd name="T4" fmla="*/ 42 w 168"/>
                <a:gd name="T5" fmla="*/ 2 h 5"/>
                <a:gd name="T6" fmla="*/ 0 w 16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8" h="5">
                  <a:moveTo>
                    <a:pt x="0" y="0"/>
                  </a:moveTo>
                  <a:lnTo>
                    <a:pt x="168" y="0"/>
                  </a:lnTo>
                  <a:lnTo>
                    <a:pt x="166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55" name="Freeform 7443"/>
            <p:cNvSpPr>
              <a:spLocks/>
            </p:cNvSpPr>
            <p:nvPr/>
          </p:nvSpPr>
          <p:spPr bwMode="auto">
            <a:xfrm>
              <a:off x="3755" y="3222"/>
              <a:ext cx="43" cy="2"/>
            </a:xfrm>
            <a:custGeom>
              <a:avLst/>
              <a:gdLst>
                <a:gd name="T0" fmla="*/ 0 w 168"/>
                <a:gd name="T1" fmla="*/ 0 h 5"/>
                <a:gd name="T2" fmla="*/ 43 w 168"/>
                <a:gd name="T3" fmla="*/ 0 h 5"/>
                <a:gd name="T4" fmla="*/ 42 w 168"/>
                <a:gd name="T5" fmla="*/ 2 h 5"/>
                <a:gd name="T6" fmla="*/ 0 w 16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8" h="5">
                  <a:moveTo>
                    <a:pt x="0" y="0"/>
                  </a:moveTo>
                  <a:lnTo>
                    <a:pt x="168" y="0"/>
                  </a:lnTo>
                  <a:lnTo>
                    <a:pt x="166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56" name="Freeform 7444"/>
            <p:cNvSpPr>
              <a:spLocks/>
            </p:cNvSpPr>
            <p:nvPr/>
          </p:nvSpPr>
          <p:spPr bwMode="auto">
            <a:xfrm>
              <a:off x="3755" y="3224"/>
              <a:ext cx="42" cy="0"/>
            </a:xfrm>
            <a:custGeom>
              <a:avLst/>
              <a:gdLst>
                <a:gd name="T0" fmla="*/ 0 w 165"/>
                <a:gd name="T1" fmla="*/ 0 h 2"/>
                <a:gd name="T2" fmla="*/ 0 w 165"/>
                <a:gd name="T3" fmla="*/ 1 h 2"/>
                <a:gd name="T4" fmla="*/ 42 w 165"/>
                <a:gd name="T5" fmla="*/ 1 h 2"/>
                <a:gd name="T6" fmla="*/ 0 w 16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2">
                  <a:moveTo>
                    <a:pt x="0" y="0"/>
                  </a:moveTo>
                  <a:lnTo>
                    <a:pt x="0" y="2"/>
                  </a:lnTo>
                  <a:lnTo>
                    <a:pt x="165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57" name="Freeform 7445"/>
            <p:cNvSpPr>
              <a:spLocks/>
            </p:cNvSpPr>
            <p:nvPr/>
          </p:nvSpPr>
          <p:spPr bwMode="auto">
            <a:xfrm>
              <a:off x="3755" y="3224"/>
              <a:ext cx="42" cy="0"/>
            </a:xfrm>
            <a:custGeom>
              <a:avLst/>
              <a:gdLst>
                <a:gd name="T0" fmla="*/ 0 w 165"/>
                <a:gd name="T1" fmla="*/ 0 h 2"/>
                <a:gd name="T2" fmla="*/ 0 w 165"/>
                <a:gd name="T3" fmla="*/ 1 h 2"/>
                <a:gd name="T4" fmla="*/ 42 w 165"/>
                <a:gd name="T5" fmla="*/ 1 h 2"/>
                <a:gd name="T6" fmla="*/ 0 w 16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2">
                  <a:moveTo>
                    <a:pt x="0" y="0"/>
                  </a:moveTo>
                  <a:lnTo>
                    <a:pt x="0" y="2"/>
                  </a:lnTo>
                  <a:lnTo>
                    <a:pt x="165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58" name="Freeform 7446"/>
            <p:cNvSpPr>
              <a:spLocks/>
            </p:cNvSpPr>
            <p:nvPr/>
          </p:nvSpPr>
          <p:spPr bwMode="auto">
            <a:xfrm>
              <a:off x="3755" y="3224"/>
              <a:ext cx="42" cy="0"/>
            </a:xfrm>
            <a:custGeom>
              <a:avLst/>
              <a:gdLst>
                <a:gd name="T0" fmla="*/ 0 w 166"/>
                <a:gd name="T1" fmla="*/ 0 h 2"/>
                <a:gd name="T2" fmla="*/ 42 w 166"/>
                <a:gd name="T3" fmla="*/ 0 h 2"/>
                <a:gd name="T4" fmla="*/ 42 w 166"/>
                <a:gd name="T5" fmla="*/ 1 h 2"/>
                <a:gd name="T6" fmla="*/ 0 w 16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6" h="2">
                  <a:moveTo>
                    <a:pt x="0" y="0"/>
                  </a:moveTo>
                  <a:lnTo>
                    <a:pt x="166" y="0"/>
                  </a:lnTo>
                  <a:lnTo>
                    <a:pt x="165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59" name="Freeform 7447"/>
            <p:cNvSpPr>
              <a:spLocks/>
            </p:cNvSpPr>
            <p:nvPr/>
          </p:nvSpPr>
          <p:spPr bwMode="auto">
            <a:xfrm>
              <a:off x="3755" y="3224"/>
              <a:ext cx="42" cy="0"/>
            </a:xfrm>
            <a:custGeom>
              <a:avLst/>
              <a:gdLst>
                <a:gd name="T0" fmla="*/ 0 w 166"/>
                <a:gd name="T1" fmla="*/ 0 h 2"/>
                <a:gd name="T2" fmla="*/ 42 w 166"/>
                <a:gd name="T3" fmla="*/ 0 h 2"/>
                <a:gd name="T4" fmla="*/ 42 w 166"/>
                <a:gd name="T5" fmla="*/ 1 h 2"/>
                <a:gd name="T6" fmla="*/ 0 w 16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6" h="2">
                  <a:moveTo>
                    <a:pt x="0" y="0"/>
                  </a:moveTo>
                  <a:lnTo>
                    <a:pt x="166" y="0"/>
                  </a:lnTo>
                  <a:lnTo>
                    <a:pt x="165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60" name="Freeform 7448"/>
            <p:cNvSpPr>
              <a:spLocks/>
            </p:cNvSpPr>
            <p:nvPr/>
          </p:nvSpPr>
          <p:spPr bwMode="auto">
            <a:xfrm>
              <a:off x="3753" y="3224"/>
              <a:ext cx="44" cy="2"/>
            </a:xfrm>
            <a:custGeom>
              <a:avLst/>
              <a:gdLst>
                <a:gd name="T0" fmla="*/ 0 w 165"/>
                <a:gd name="T1" fmla="*/ 0 h 3"/>
                <a:gd name="T2" fmla="*/ 0 w 165"/>
                <a:gd name="T3" fmla="*/ 2 h 3"/>
                <a:gd name="T4" fmla="*/ 44 w 165"/>
                <a:gd name="T5" fmla="*/ 2 h 3"/>
                <a:gd name="T6" fmla="*/ 0 w 16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3">
                  <a:moveTo>
                    <a:pt x="1" y="0"/>
                  </a:moveTo>
                  <a:lnTo>
                    <a:pt x="0" y="3"/>
                  </a:lnTo>
                  <a:lnTo>
                    <a:pt x="165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61" name="Freeform 7449"/>
            <p:cNvSpPr>
              <a:spLocks/>
            </p:cNvSpPr>
            <p:nvPr/>
          </p:nvSpPr>
          <p:spPr bwMode="auto">
            <a:xfrm>
              <a:off x="3753" y="3224"/>
              <a:ext cx="44" cy="2"/>
            </a:xfrm>
            <a:custGeom>
              <a:avLst/>
              <a:gdLst>
                <a:gd name="T0" fmla="*/ 0 w 165"/>
                <a:gd name="T1" fmla="*/ 0 h 3"/>
                <a:gd name="T2" fmla="*/ 0 w 165"/>
                <a:gd name="T3" fmla="*/ 2 h 3"/>
                <a:gd name="T4" fmla="*/ 44 w 165"/>
                <a:gd name="T5" fmla="*/ 2 h 3"/>
                <a:gd name="T6" fmla="*/ 0 w 16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3">
                  <a:moveTo>
                    <a:pt x="1" y="0"/>
                  </a:moveTo>
                  <a:lnTo>
                    <a:pt x="0" y="3"/>
                  </a:lnTo>
                  <a:lnTo>
                    <a:pt x="165" y="3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62" name="Freeform 7450"/>
            <p:cNvSpPr>
              <a:spLocks/>
            </p:cNvSpPr>
            <p:nvPr/>
          </p:nvSpPr>
          <p:spPr bwMode="auto">
            <a:xfrm>
              <a:off x="3755" y="3224"/>
              <a:ext cx="42" cy="2"/>
            </a:xfrm>
            <a:custGeom>
              <a:avLst/>
              <a:gdLst>
                <a:gd name="T0" fmla="*/ 0 w 165"/>
                <a:gd name="T1" fmla="*/ 0 h 3"/>
                <a:gd name="T2" fmla="*/ 42 w 165"/>
                <a:gd name="T3" fmla="*/ 0 h 3"/>
                <a:gd name="T4" fmla="*/ 42 w 165"/>
                <a:gd name="T5" fmla="*/ 2 h 3"/>
                <a:gd name="T6" fmla="*/ 0 w 16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3">
                  <a:moveTo>
                    <a:pt x="0" y="0"/>
                  </a:moveTo>
                  <a:lnTo>
                    <a:pt x="165" y="0"/>
                  </a:lnTo>
                  <a:lnTo>
                    <a:pt x="16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63" name="Freeform 7451"/>
            <p:cNvSpPr>
              <a:spLocks/>
            </p:cNvSpPr>
            <p:nvPr/>
          </p:nvSpPr>
          <p:spPr bwMode="auto">
            <a:xfrm>
              <a:off x="3755" y="3224"/>
              <a:ext cx="42" cy="2"/>
            </a:xfrm>
            <a:custGeom>
              <a:avLst/>
              <a:gdLst>
                <a:gd name="T0" fmla="*/ 0 w 165"/>
                <a:gd name="T1" fmla="*/ 0 h 3"/>
                <a:gd name="T2" fmla="*/ 42 w 165"/>
                <a:gd name="T3" fmla="*/ 0 h 3"/>
                <a:gd name="T4" fmla="*/ 42 w 165"/>
                <a:gd name="T5" fmla="*/ 2 h 3"/>
                <a:gd name="T6" fmla="*/ 0 w 16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3">
                  <a:moveTo>
                    <a:pt x="0" y="0"/>
                  </a:moveTo>
                  <a:lnTo>
                    <a:pt x="165" y="0"/>
                  </a:lnTo>
                  <a:lnTo>
                    <a:pt x="16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64" name="Freeform 7452"/>
            <p:cNvSpPr>
              <a:spLocks/>
            </p:cNvSpPr>
            <p:nvPr/>
          </p:nvSpPr>
          <p:spPr bwMode="auto">
            <a:xfrm>
              <a:off x="3753" y="3226"/>
              <a:ext cx="42" cy="2"/>
            </a:xfrm>
            <a:custGeom>
              <a:avLst/>
              <a:gdLst>
                <a:gd name="T0" fmla="*/ 0 w 160"/>
                <a:gd name="T1" fmla="*/ 0 h 10"/>
                <a:gd name="T2" fmla="*/ 0 w 160"/>
                <a:gd name="T3" fmla="*/ 2 h 10"/>
                <a:gd name="T4" fmla="*/ 42 w 160"/>
                <a:gd name="T5" fmla="*/ 2 h 10"/>
                <a:gd name="T6" fmla="*/ 0 w 160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10">
                  <a:moveTo>
                    <a:pt x="0" y="0"/>
                  </a:moveTo>
                  <a:lnTo>
                    <a:pt x="0" y="10"/>
                  </a:lnTo>
                  <a:lnTo>
                    <a:pt x="16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65" name="Freeform 7453"/>
            <p:cNvSpPr>
              <a:spLocks/>
            </p:cNvSpPr>
            <p:nvPr/>
          </p:nvSpPr>
          <p:spPr bwMode="auto">
            <a:xfrm>
              <a:off x="3753" y="3226"/>
              <a:ext cx="42" cy="2"/>
            </a:xfrm>
            <a:custGeom>
              <a:avLst/>
              <a:gdLst>
                <a:gd name="T0" fmla="*/ 0 w 160"/>
                <a:gd name="T1" fmla="*/ 0 h 10"/>
                <a:gd name="T2" fmla="*/ 0 w 160"/>
                <a:gd name="T3" fmla="*/ 2 h 10"/>
                <a:gd name="T4" fmla="*/ 42 w 160"/>
                <a:gd name="T5" fmla="*/ 2 h 10"/>
                <a:gd name="T6" fmla="*/ 0 w 160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10">
                  <a:moveTo>
                    <a:pt x="0" y="0"/>
                  </a:moveTo>
                  <a:lnTo>
                    <a:pt x="0" y="10"/>
                  </a:lnTo>
                  <a:lnTo>
                    <a:pt x="160" y="1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66" name="Freeform 7454"/>
            <p:cNvSpPr>
              <a:spLocks/>
            </p:cNvSpPr>
            <p:nvPr/>
          </p:nvSpPr>
          <p:spPr bwMode="auto">
            <a:xfrm>
              <a:off x="3753" y="3226"/>
              <a:ext cx="44" cy="2"/>
            </a:xfrm>
            <a:custGeom>
              <a:avLst/>
              <a:gdLst>
                <a:gd name="T0" fmla="*/ 0 w 165"/>
                <a:gd name="T1" fmla="*/ 0 h 10"/>
                <a:gd name="T2" fmla="*/ 44 w 165"/>
                <a:gd name="T3" fmla="*/ 0 h 10"/>
                <a:gd name="T4" fmla="*/ 43 w 165"/>
                <a:gd name="T5" fmla="*/ 2 h 10"/>
                <a:gd name="T6" fmla="*/ 0 w 16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10">
                  <a:moveTo>
                    <a:pt x="0" y="0"/>
                  </a:moveTo>
                  <a:lnTo>
                    <a:pt x="165" y="0"/>
                  </a:lnTo>
                  <a:lnTo>
                    <a:pt x="16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67" name="Freeform 7455"/>
            <p:cNvSpPr>
              <a:spLocks/>
            </p:cNvSpPr>
            <p:nvPr/>
          </p:nvSpPr>
          <p:spPr bwMode="auto">
            <a:xfrm>
              <a:off x="3753" y="3226"/>
              <a:ext cx="44" cy="2"/>
            </a:xfrm>
            <a:custGeom>
              <a:avLst/>
              <a:gdLst>
                <a:gd name="T0" fmla="*/ 0 w 165"/>
                <a:gd name="T1" fmla="*/ 0 h 10"/>
                <a:gd name="T2" fmla="*/ 44 w 165"/>
                <a:gd name="T3" fmla="*/ 0 h 10"/>
                <a:gd name="T4" fmla="*/ 43 w 165"/>
                <a:gd name="T5" fmla="*/ 2 h 10"/>
                <a:gd name="T6" fmla="*/ 0 w 16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10">
                  <a:moveTo>
                    <a:pt x="0" y="0"/>
                  </a:moveTo>
                  <a:lnTo>
                    <a:pt x="165" y="0"/>
                  </a:lnTo>
                  <a:lnTo>
                    <a:pt x="160" y="1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68" name="Freeform 7456"/>
            <p:cNvSpPr>
              <a:spLocks/>
            </p:cNvSpPr>
            <p:nvPr/>
          </p:nvSpPr>
          <p:spPr bwMode="auto">
            <a:xfrm>
              <a:off x="3753" y="3228"/>
              <a:ext cx="42" cy="0"/>
            </a:xfrm>
            <a:custGeom>
              <a:avLst/>
              <a:gdLst>
                <a:gd name="T0" fmla="*/ 0 w 161"/>
                <a:gd name="T1" fmla="*/ 0 w 161"/>
                <a:gd name="T2" fmla="*/ 42 w 161"/>
                <a:gd name="T3" fmla="*/ 0 w 16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61">
                  <a:moveTo>
                    <a:pt x="1" y="0"/>
                  </a:moveTo>
                  <a:lnTo>
                    <a:pt x="0" y="0"/>
                  </a:lnTo>
                  <a:lnTo>
                    <a:pt x="16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69" name="Freeform 7457"/>
            <p:cNvSpPr>
              <a:spLocks/>
            </p:cNvSpPr>
            <p:nvPr/>
          </p:nvSpPr>
          <p:spPr bwMode="auto">
            <a:xfrm>
              <a:off x="3753" y="3228"/>
              <a:ext cx="42" cy="0"/>
            </a:xfrm>
            <a:custGeom>
              <a:avLst/>
              <a:gdLst>
                <a:gd name="T0" fmla="*/ 0 w 161"/>
                <a:gd name="T1" fmla="*/ 0 w 161"/>
                <a:gd name="T2" fmla="*/ 42 w 161"/>
                <a:gd name="T3" fmla="*/ 0 w 16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61">
                  <a:moveTo>
                    <a:pt x="1" y="0"/>
                  </a:moveTo>
                  <a:lnTo>
                    <a:pt x="0" y="0"/>
                  </a:lnTo>
                  <a:lnTo>
                    <a:pt x="16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70" name="Rectangle 7458"/>
            <p:cNvSpPr>
              <a:spLocks noChangeArrowheads="1"/>
            </p:cNvSpPr>
            <p:nvPr/>
          </p:nvSpPr>
          <p:spPr bwMode="auto">
            <a:xfrm>
              <a:off x="3753" y="3228"/>
              <a:ext cx="42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371" name="Rectangle 7459"/>
            <p:cNvSpPr>
              <a:spLocks noChangeArrowheads="1"/>
            </p:cNvSpPr>
            <p:nvPr/>
          </p:nvSpPr>
          <p:spPr bwMode="auto">
            <a:xfrm>
              <a:off x="3753" y="3228"/>
              <a:ext cx="42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372" name="Freeform 7460"/>
            <p:cNvSpPr>
              <a:spLocks/>
            </p:cNvSpPr>
            <p:nvPr/>
          </p:nvSpPr>
          <p:spPr bwMode="auto">
            <a:xfrm>
              <a:off x="3753" y="3228"/>
              <a:ext cx="42" cy="2"/>
            </a:xfrm>
            <a:custGeom>
              <a:avLst/>
              <a:gdLst>
                <a:gd name="T0" fmla="*/ 0 w 159"/>
                <a:gd name="T1" fmla="*/ 0 h 5"/>
                <a:gd name="T2" fmla="*/ 0 w 159"/>
                <a:gd name="T3" fmla="*/ 2 h 5"/>
                <a:gd name="T4" fmla="*/ 42 w 159"/>
                <a:gd name="T5" fmla="*/ 2 h 5"/>
                <a:gd name="T6" fmla="*/ 0 w 15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9" h="5">
                  <a:moveTo>
                    <a:pt x="0" y="0"/>
                  </a:moveTo>
                  <a:lnTo>
                    <a:pt x="0" y="5"/>
                  </a:lnTo>
                  <a:lnTo>
                    <a:pt x="159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73" name="Freeform 7461"/>
            <p:cNvSpPr>
              <a:spLocks/>
            </p:cNvSpPr>
            <p:nvPr/>
          </p:nvSpPr>
          <p:spPr bwMode="auto">
            <a:xfrm>
              <a:off x="3753" y="3228"/>
              <a:ext cx="42" cy="2"/>
            </a:xfrm>
            <a:custGeom>
              <a:avLst/>
              <a:gdLst>
                <a:gd name="T0" fmla="*/ 0 w 159"/>
                <a:gd name="T1" fmla="*/ 0 h 5"/>
                <a:gd name="T2" fmla="*/ 0 w 159"/>
                <a:gd name="T3" fmla="*/ 2 h 5"/>
                <a:gd name="T4" fmla="*/ 42 w 159"/>
                <a:gd name="T5" fmla="*/ 2 h 5"/>
                <a:gd name="T6" fmla="*/ 0 w 15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9" h="5">
                  <a:moveTo>
                    <a:pt x="0" y="0"/>
                  </a:moveTo>
                  <a:lnTo>
                    <a:pt x="0" y="5"/>
                  </a:lnTo>
                  <a:lnTo>
                    <a:pt x="159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74" name="Freeform 7462"/>
            <p:cNvSpPr>
              <a:spLocks/>
            </p:cNvSpPr>
            <p:nvPr/>
          </p:nvSpPr>
          <p:spPr bwMode="auto">
            <a:xfrm>
              <a:off x="3753" y="3228"/>
              <a:ext cx="42" cy="2"/>
            </a:xfrm>
            <a:custGeom>
              <a:avLst/>
              <a:gdLst>
                <a:gd name="T0" fmla="*/ 0 w 161"/>
                <a:gd name="T1" fmla="*/ 0 h 5"/>
                <a:gd name="T2" fmla="*/ 42 w 161"/>
                <a:gd name="T3" fmla="*/ 0 h 5"/>
                <a:gd name="T4" fmla="*/ 41 w 161"/>
                <a:gd name="T5" fmla="*/ 2 h 5"/>
                <a:gd name="T6" fmla="*/ 0 w 16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5">
                  <a:moveTo>
                    <a:pt x="0" y="0"/>
                  </a:moveTo>
                  <a:lnTo>
                    <a:pt x="161" y="0"/>
                  </a:lnTo>
                  <a:lnTo>
                    <a:pt x="159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75" name="Freeform 7463"/>
            <p:cNvSpPr>
              <a:spLocks/>
            </p:cNvSpPr>
            <p:nvPr/>
          </p:nvSpPr>
          <p:spPr bwMode="auto">
            <a:xfrm>
              <a:off x="3753" y="3228"/>
              <a:ext cx="42" cy="2"/>
            </a:xfrm>
            <a:custGeom>
              <a:avLst/>
              <a:gdLst>
                <a:gd name="T0" fmla="*/ 0 w 161"/>
                <a:gd name="T1" fmla="*/ 0 h 5"/>
                <a:gd name="T2" fmla="*/ 42 w 161"/>
                <a:gd name="T3" fmla="*/ 0 h 5"/>
                <a:gd name="T4" fmla="*/ 41 w 161"/>
                <a:gd name="T5" fmla="*/ 2 h 5"/>
                <a:gd name="T6" fmla="*/ 0 w 16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5">
                  <a:moveTo>
                    <a:pt x="0" y="0"/>
                  </a:moveTo>
                  <a:lnTo>
                    <a:pt x="161" y="0"/>
                  </a:lnTo>
                  <a:lnTo>
                    <a:pt x="159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76" name="Freeform 7464"/>
            <p:cNvSpPr>
              <a:spLocks/>
            </p:cNvSpPr>
            <p:nvPr/>
          </p:nvSpPr>
          <p:spPr bwMode="auto">
            <a:xfrm>
              <a:off x="3753" y="3230"/>
              <a:ext cx="42" cy="0"/>
            </a:xfrm>
            <a:custGeom>
              <a:avLst/>
              <a:gdLst>
                <a:gd name="T0" fmla="*/ 0 w 159"/>
                <a:gd name="T1" fmla="*/ 0 w 159"/>
                <a:gd name="T2" fmla="*/ 42 w 159"/>
                <a:gd name="T3" fmla="*/ 0 w 15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9">
                  <a:moveTo>
                    <a:pt x="0" y="0"/>
                  </a:moveTo>
                  <a:lnTo>
                    <a:pt x="0" y="0"/>
                  </a:lnTo>
                  <a:lnTo>
                    <a:pt x="1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77" name="Freeform 7465"/>
            <p:cNvSpPr>
              <a:spLocks/>
            </p:cNvSpPr>
            <p:nvPr/>
          </p:nvSpPr>
          <p:spPr bwMode="auto">
            <a:xfrm>
              <a:off x="3753" y="3230"/>
              <a:ext cx="42" cy="0"/>
            </a:xfrm>
            <a:custGeom>
              <a:avLst/>
              <a:gdLst>
                <a:gd name="T0" fmla="*/ 0 w 159"/>
                <a:gd name="T1" fmla="*/ 0 w 159"/>
                <a:gd name="T2" fmla="*/ 42 w 159"/>
                <a:gd name="T3" fmla="*/ 0 w 15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9">
                  <a:moveTo>
                    <a:pt x="0" y="0"/>
                  </a:moveTo>
                  <a:lnTo>
                    <a:pt x="0" y="0"/>
                  </a:lnTo>
                  <a:lnTo>
                    <a:pt x="159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78" name="Rectangle 7466"/>
            <p:cNvSpPr>
              <a:spLocks noChangeArrowheads="1"/>
            </p:cNvSpPr>
            <p:nvPr/>
          </p:nvSpPr>
          <p:spPr bwMode="auto">
            <a:xfrm>
              <a:off x="3753" y="3230"/>
              <a:ext cx="42" cy="1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379" name="Rectangle 7467"/>
            <p:cNvSpPr>
              <a:spLocks noChangeArrowheads="1"/>
            </p:cNvSpPr>
            <p:nvPr/>
          </p:nvSpPr>
          <p:spPr bwMode="auto">
            <a:xfrm>
              <a:off x="3753" y="3230"/>
              <a:ext cx="42" cy="1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380" name="Freeform 7468"/>
            <p:cNvSpPr>
              <a:spLocks/>
            </p:cNvSpPr>
            <p:nvPr/>
          </p:nvSpPr>
          <p:spPr bwMode="auto">
            <a:xfrm>
              <a:off x="3753" y="3230"/>
              <a:ext cx="42" cy="1"/>
            </a:xfrm>
            <a:custGeom>
              <a:avLst/>
              <a:gdLst>
                <a:gd name="T0" fmla="*/ 0 w 157"/>
                <a:gd name="T1" fmla="*/ 0 h 5"/>
                <a:gd name="T2" fmla="*/ 0 w 157"/>
                <a:gd name="T3" fmla="*/ 1 h 5"/>
                <a:gd name="T4" fmla="*/ 42 w 157"/>
                <a:gd name="T5" fmla="*/ 1 h 5"/>
                <a:gd name="T6" fmla="*/ 0 w 15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5">
                  <a:moveTo>
                    <a:pt x="0" y="0"/>
                  </a:moveTo>
                  <a:lnTo>
                    <a:pt x="0" y="5"/>
                  </a:lnTo>
                  <a:lnTo>
                    <a:pt x="15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81" name="Freeform 7469"/>
            <p:cNvSpPr>
              <a:spLocks/>
            </p:cNvSpPr>
            <p:nvPr/>
          </p:nvSpPr>
          <p:spPr bwMode="auto">
            <a:xfrm>
              <a:off x="3753" y="3230"/>
              <a:ext cx="42" cy="1"/>
            </a:xfrm>
            <a:custGeom>
              <a:avLst/>
              <a:gdLst>
                <a:gd name="T0" fmla="*/ 0 w 157"/>
                <a:gd name="T1" fmla="*/ 0 h 5"/>
                <a:gd name="T2" fmla="*/ 0 w 157"/>
                <a:gd name="T3" fmla="*/ 1 h 5"/>
                <a:gd name="T4" fmla="*/ 42 w 157"/>
                <a:gd name="T5" fmla="*/ 1 h 5"/>
                <a:gd name="T6" fmla="*/ 0 w 15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5">
                  <a:moveTo>
                    <a:pt x="0" y="0"/>
                  </a:moveTo>
                  <a:lnTo>
                    <a:pt x="0" y="5"/>
                  </a:lnTo>
                  <a:lnTo>
                    <a:pt x="157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82" name="Freeform 7470"/>
            <p:cNvSpPr>
              <a:spLocks/>
            </p:cNvSpPr>
            <p:nvPr/>
          </p:nvSpPr>
          <p:spPr bwMode="auto">
            <a:xfrm>
              <a:off x="3753" y="3230"/>
              <a:ext cx="42" cy="1"/>
            </a:xfrm>
            <a:custGeom>
              <a:avLst/>
              <a:gdLst>
                <a:gd name="T0" fmla="*/ 0 w 159"/>
                <a:gd name="T1" fmla="*/ 0 h 5"/>
                <a:gd name="T2" fmla="*/ 42 w 159"/>
                <a:gd name="T3" fmla="*/ 0 h 5"/>
                <a:gd name="T4" fmla="*/ 41 w 159"/>
                <a:gd name="T5" fmla="*/ 1 h 5"/>
                <a:gd name="T6" fmla="*/ 0 w 15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9" h="5">
                  <a:moveTo>
                    <a:pt x="0" y="0"/>
                  </a:moveTo>
                  <a:lnTo>
                    <a:pt x="159" y="0"/>
                  </a:lnTo>
                  <a:lnTo>
                    <a:pt x="15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83" name="Freeform 7471"/>
            <p:cNvSpPr>
              <a:spLocks/>
            </p:cNvSpPr>
            <p:nvPr/>
          </p:nvSpPr>
          <p:spPr bwMode="auto">
            <a:xfrm>
              <a:off x="3753" y="3230"/>
              <a:ext cx="42" cy="1"/>
            </a:xfrm>
            <a:custGeom>
              <a:avLst/>
              <a:gdLst>
                <a:gd name="T0" fmla="*/ 0 w 159"/>
                <a:gd name="T1" fmla="*/ 0 h 5"/>
                <a:gd name="T2" fmla="*/ 42 w 159"/>
                <a:gd name="T3" fmla="*/ 0 h 5"/>
                <a:gd name="T4" fmla="*/ 41 w 159"/>
                <a:gd name="T5" fmla="*/ 1 h 5"/>
                <a:gd name="T6" fmla="*/ 0 w 15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9" h="5">
                  <a:moveTo>
                    <a:pt x="0" y="0"/>
                  </a:moveTo>
                  <a:lnTo>
                    <a:pt x="159" y="0"/>
                  </a:lnTo>
                  <a:lnTo>
                    <a:pt x="157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84" name="Freeform 7472"/>
            <p:cNvSpPr>
              <a:spLocks/>
            </p:cNvSpPr>
            <p:nvPr/>
          </p:nvSpPr>
          <p:spPr bwMode="auto">
            <a:xfrm>
              <a:off x="3753" y="3231"/>
              <a:ext cx="42" cy="0"/>
            </a:xfrm>
            <a:custGeom>
              <a:avLst/>
              <a:gdLst>
                <a:gd name="T0" fmla="*/ 0 w 157"/>
                <a:gd name="T1" fmla="*/ 0 h 2"/>
                <a:gd name="T2" fmla="*/ 0 w 157"/>
                <a:gd name="T3" fmla="*/ 1 h 2"/>
                <a:gd name="T4" fmla="*/ 42 w 157"/>
                <a:gd name="T5" fmla="*/ 1 h 2"/>
                <a:gd name="T6" fmla="*/ 0 w 15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2">
                  <a:moveTo>
                    <a:pt x="0" y="0"/>
                  </a:moveTo>
                  <a:lnTo>
                    <a:pt x="0" y="2"/>
                  </a:lnTo>
                  <a:lnTo>
                    <a:pt x="157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85" name="Freeform 7473"/>
            <p:cNvSpPr>
              <a:spLocks/>
            </p:cNvSpPr>
            <p:nvPr/>
          </p:nvSpPr>
          <p:spPr bwMode="auto">
            <a:xfrm>
              <a:off x="3753" y="3231"/>
              <a:ext cx="42" cy="0"/>
            </a:xfrm>
            <a:custGeom>
              <a:avLst/>
              <a:gdLst>
                <a:gd name="T0" fmla="*/ 0 w 157"/>
                <a:gd name="T1" fmla="*/ 0 h 2"/>
                <a:gd name="T2" fmla="*/ 0 w 157"/>
                <a:gd name="T3" fmla="*/ 1 h 2"/>
                <a:gd name="T4" fmla="*/ 42 w 157"/>
                <a:gd name="T5" fmla="*/ 1 h 2"/>
                <a:gd name="T6" fmla="*/ 0 w 15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2">
                  <a:moveTo>
                    <a:pt x="0" y="0"/>
                  </a:moveTo>
                  <a:lnTo>
                    <a:pt x="0" y="2"/>
                  </a:lnTo>
                  <a:lnTo>
                    <a:pt x="157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86" name="Freeform 7474"/>
            <p:cNvSpPr>
              <a:spLocks/>
            </p:cNvSpPr>
            <p:nvPr/>
          </p:nvSpPr>
          <p:spPr bwMode="auto">
            <a:xfrm>
              <a:off x="3753" y="3231"/>
              <a:ext cx="42" cy="0"/>
            </a:xfrm>
            <a:custGeom>
              <a:avLst/>
              <a:gdLst>
                <a:gd name="T0" fmla="*/ 0 w 157"/>
                <a:gd name="T1" fmla="*/ 0 h 2"/>
                <a:gd name="T2" fmla="*/ 42 w 157"/>
                <a:gd name="T3" fmla="*/ 0 h 2"/>
                <a:gd name="T4" fmla="*/ 42 w 157"/>
                <a:gd name="T5" fmla="*/ 1 h 2"/>
                <a:gd name="T6" fmla="*/ 0 w 15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2">
                  <a:moveTo>
                    <a:pt x="0" y="0"/>
                  </a:moveTo>
                  <a:lnTo>
                    <a:pt x="157" y="0"/>
                  </a:lnTo>
                  <a:lnTo>
                    <a:pt x="157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87" name="Freeform 7475"/>
            <p:cNvSpPr>
              <a:spLocks/>
            </p:cNvSpPr>
            <p:nvPr/>
          </p:nvSpPr>
          <p:spPr bwMode="auto">
            <a:xfrm>
              <a:off x="3753" y="3231"/>
              <a:ext cx="42" cy="0"/>
            </a:xfrm>
            <a:custGeom>
              <a:avLst/>
              <a:gdLst>
                <a:gd name="T0" fmla="*/ 0 w 157"/>
                <a:gd name="T1" fmla="*/ 0 h 2"/>
                <a:gd name="T2" fmla="*/ 42 w 157"/>
                <a:gd name="T3" fmla="*/ 0 h 2"/>
                <a:gd name="T4" fmla="*/ 42 w 157"/>
                <a:gd name="T5" fmla="*/ 1 h 2"/>
                <a:gd name="T6" fmla="*/ 0 w 15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2">
                  <a:moveTo>
                    <a:pt x="0" y="0"/>
                  </a:moveTo>
                  <a:lnTo>
                    <a:pt x="157" y="0"/>
                  </a:lnTo>
                  <a:lnTo>
                    <a:pt x="157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88" name="Freeform 7476"/>
            <p:cNvSpPr>
              <a:spLocks/>
            </p:cNvSpPr>
            <p:nvPr/>
          </p:nvSpPr>
          <p:spPr bwMode="auto">
            <a:xfrm>
              <a:off x="3753" y="3231"/>
              <a:ext cx="42" cy="0"/>
            </a:xfrm>
            <a:custGeom>
              <a:avLst/>
              <a:gdLst>
                <a:gd name="T0" fmla="*/ 0 w 156"/>
                <a:gd name="T1" fmla="*/ 0 h 4"/>
                <a:gd name="T2" fmla="*/ 0 w 156"/>
                <a:gd name="T3" fmla="*/ 1 h 4"/>
                <a:gd name="T4" fmla="*/ 42 w 156"/>
                <a:gd name="T5" fmla="*/ 1 h 4"/>
                <a:gd name="T6" fmla="*/ 0 w 15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4">
                  <a:moveTo>
                    <a:pt x="0" y="0"/>
                  </a:moveTo>
                  <a:lnTo>
                    <a:pt x="0" y="4"/>
                  </a:lnTo>
                  <a:lnTo>
                    <a:pt x="156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89" name="Freeform 7477"/>
            <p:cNvSpPr>
              <a:spLocks/>
            </p:cNvSpPr>
            <p:nvPr/>
          </p:nvSpPr>
          <p:spPr bwMode="auto">
            <a:xfrm>
              <a:off x="3753" y="3231"/>
              <a:ext cx="42" cy="0"/>
            </a:xfrm>
            <a:custGeom>
              <a:avLst/>
              <a:gdLst>
                <a:gd name="T0" fmla="*/ 0 w 156"/>
                <a:gd name="T1" fmla="*/ 0 h 4"/>
                <a:gd name="T2" fmla="*/ 0 w 156"/>
                <a:gd name="T3" fmla="*/ 1 h 4"/>
                <a:gd name="T4" fmla="*/ 42 w 156"/>
                <a:gd name="T5" fmla="*/ 1 h 4"/>
                <a:gd name="T6" fmla="*/ 0 w 15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4">
                  <a:moveTo>
                    <a:pt x="0" y="0"/>
                  </a:moveTo>
                  <a:lnTo>
                    <a:pt x="0" y="4"/>
                  </a:lnTo>
                  <a:lnTo>
                    <a:pt x="156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90" name="Freeform 7478"/>
            <p:cNvSpPr>
              <a:spLocks/>
            </p:cNvSpPr>
            <p:nvPr/>
          </p:nvSpPr>
          <p:spPr bwMode="auto">
            <a:xfrm>
              <a:off x="3753" y="3231"/>
              <a:ext cx="42" cy="0"/>
            </a:xfrm>
            <a:custGeom>
              <a:avLst/>
              <a:gdLst>
                <a:gd name="T0" fmla="*/ 0 w 157"/>
                <a:gd name="T1" fmla="*/ 0 h 4"/>
                <a:gd name="T2" fmla="*/ 42 w 157"/>
                <a:gd name="T3" fmla="*/ 0 h 4"/>
                <a:gd name="T4" fmla="*/ 42 w 157"/>
                <a:gd name="T5" fmla="*/ 1 h 4"/>
                <a:gd name="T6" fmla="*/ 0 w 15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4">
                  <a:moveTo>
                    <a:pt x="0" y="0"/>
                  </a:moveTo>
                  <a:lnTo>
                    <a:pt x="157" y="0"/>
                  </a:lnTo>
                  <a:lnTo>
                    <a:pt x="156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91" name="Freeform 7479"/>
            <p:cNvSpPr>
              <a:spLocks/>
            </p:cNvSpPr>
            <p:nvPr/>
          </p:nvSpPr>
          <p:spPr bwMode="auto">
            <a:xfrm>
              <a:off x="3753" y="3231"/>
              <a:ext cx="42" cy="0"/>
            </a:xfrm>
            <a:custGeom>
              <a:avLst/>
              <a:gdLst>
                <a:gd name="T0" fmla="*/ 0 w 157"/>
                <a:gd name="T1" fmla="*/ 0 h 4"/>
                <a:gd name="T2" fmla="*/ 42 w 157"/>
                <a:gd name="T3" fmla="*/ 0 h 4"/>
                <a:gd name="T4" fmla="*/ 42 w 157"/>
                <a:gd name="T5" fmla="*/ 1 h 4"/>
                <a:gd name="T6" fmla="*/ 0 w 15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4">
                  <a:moveTo>
                    <a:pt x="0" y="0"/>
                  </a:moveTo>
                  <a:lnTo>
                    <a:pt x="157" y="0"/>
                  </a:lnTo>
                  <a:lnTo>
                    <a:pt x="156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92" name="Freeform 7480"/>
            <p:cNvSpPr>
              <a:spLocks/>
            </p:cNvSpPr>
            <p:nvPr/>
          </p:nvSpPr>
          <p:spPr bwMode="auto">
            <a:xfrm>
              <a:off x="3753" y="3231"/>
              <a:ext cx="42" cy="2"/>
            </a:xfrm>
            <a:custGeom>
              <a:avLst/>
              <a:gdLst>
                <a:gd name="T0" fmla="*/ 0 w 156"/>
                <a:gd name="T1" fmla="*/ 0 h 1"/>
                <a:gd name="T2" fmla="*/ 0 w 156"/>
                <a:gd name="T3" fmla="*/ 2 h 1"/>
                <a:gd name="T4" fmla="*/ 42 w 156"/>
                <a:gd name="T5" fmla="*/ 2 h 1"/>
                <a:gd name="T6" fmla="*/ 0 w 15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1">
                  <a:moveTo>
                    <a:pt x="0" y="0"/>
                  </a:moveTo>
                  <a:lnTo>
                    <a:pt x="0" y="1"/>
                  </a:lnTo>
                  <a:lnTo>
                    <a:pt x="156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93" name="Freeform 7481"/>
            <p:cNvSpPr>
              <a:spLocks/>
            </p:cNvSpPr>
            <p:nvPr/>
          </p:nvSpPr>
          <p:spPr bwMode="auto">
            <a:xfrm>
              <a:off x="3753" y="3231"/>
              <a:ext cx="42" cy="2"/>
            </a:xfrm>
            <a:custGeom>
              <a:avLst/>
              <a:gdLst>
                <a:gd name="T0" fmla="*/ 0 w 156"/>
                <a:gd name="T1" fmla="*/ 0 h 1"/>
                <a:gd name="T2" fmla="*/ 0 w 156"/>
                <a:gd name="T3" fmla="*/ 2 h 1"/>
                <a:gd name="T4" fmla="*/ 42 w 156"/>
                <a:gd name="T5" fmla="*/ 2 h 1"/>
                <a:gd name="T6" fmla="*/ 0 w 15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1">
                  <a:moveTo>
                    <a:pt x="0" y="0"/>
                  </a:moveTo>
                  <a:lnTo>
                    <a:pt x="0" y="1"/>
                  </a:lnTo>
                  <a:lnTo>
                    <a:pt x="156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94" name="Freeform 7482"/>
            <p:cNvSpPr>
              <a:spLocks/>
            </p:cNvSpPr>
            <p:nvPr/>
          </p:nvSpPr>
          <p:spPr bwMode="auto">
            <a:xfrm>
              <a:off x="3753" y="3231"/>
              <a:ext cx="42" cy="2"/>
            </a:xfrm>
            <a:custGeom>
              <a:avLst/>
              <a:gdLst>
                <a:gd name="T0" fmla="*/ 0 w 156"/>
                <a:gd name="T1" fmla="*/ 0 h 1"/>
                <a:gd name="T2" fmla="*/ 42 w 156"/>
                <a:gd name="T3" fmla="*/ 0 h 1"/>
                <a:gd name="T4" fmla="*/ 42 w 156"/>
                <a:gd name="T5" fmla="*/ 2 h 1"/>
                <a:gd name="T6" fmla="*/ 0 w 15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1">
                  <a:moveTo>
                    <a:pt x="0" y="0"/>
                  </a:moveTo>
                  <a:lnTo>
                    <a:pt x="156" y="0"/>
                  </a:lnTo>
                  <a:lnTo>
                    <a:pt x="156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95" name="Freeform 7483"/>
            <p:cNvSpPr>
              <a:spLocks/>
            </p:cNvSpPr>
            <p:nvPr/>
          </p:nvSpPr>
          <p:spPr bwMode="auto">
            <a:xfrm>
              <a:off x="3753" y="3231"/>
              <a:ext cx="42" cy="2"/>
            </a:xfrm>
            <a:custGeom>
              <a:avLst/>
              <a:gdLst>
                <a:gd name="T0" fmla="*/ 0 w 156"/>
                <a:gd name="T1" fmla="*/ 0 h 1"/>
                <a:gd name="T2" fmla="*/ 42 w 156"/>
                <a:gd name="T3" fmla="*/ 0 h 1"/>
                <a:gd name="T4" fmla="*/ 42 w 156"/>
                <a:gd name="T5" fmla="*/ 2 h 1"/>
                <a:gd name="T6" fmla="*/ 0 w 15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1">
                  <a:moveTo>
                    <a:pt x="0" y="0"/>
                  </a:moveTo>
                  <a:lnTo>
                    <a:pt x="156" y="0"/>
                  </a:lnTo>
                  <a:lnTo>
                    <a:pt x="156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96" name="Freeform 7484"/>
            <p:cNvSpPr>
              <a:spLocks/>
            </p:cNvSpPr>
            <p:nvPr/>
          </p:nvSpPr>
          <p:spPr bwMode="auto">
            <a:xfrm>
              <a:off x="3753" y="3233"/>
              <a:ext cx="40" cy="0"/>
            </a:xfrm>
            <a:custGeom>
              <a:avLst/>
              <a:gdLst>
                <a:gd name="T0" fmla="*/ 0 w 154"/>
                <a:gd name="T1" fmla="*/ 0 h 5"/>
                <a:gd name="T2" fmla="*/ 0 w 154"/>
                <a:gd name="T3" fmla="*/ 1 h 5"/>
                <a:gd name="T4" fmla="*/ 40 w 154"/>
                <a:gd name="T5" fmla="*/ 1 h 5"/>
                <a:gd name="T6" fmla="*/ 0 w 15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4" h="5">
                  <a:moveTo>
                    <a:pt x="0" y="0"/>
                  </a:moveTo>
                  <a:lnTo>
                    <a:pt x="1" y="5"/>
                  </a:lnTo>
                  <a:lnTo>
                    <a:pt x="154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97" name="Freeform 7485"/>
            <p:cNvSpPr>
              <a:spLocks/>
            </p:cNvSpPr>
            <p:nvPr/>
          </p:nvSpPr>
          <p:spPr bwMode="auto">
            <a:xfrm>
              <a:off x="3753" y="3233"/>
              <a:ext cx="40" cy="0"/>
            </a:xfrm>
            <a:custGeom>
              <a:avLst/>
              <a:gdLst>
                <a:gd name="T0" fmla="*/ 0 w 154"/>
                <a:gd name="T1" fmla="*/ 0 h 5"/>
                <a:gd name="T2" fmla="*/ 0 w 154"/>
                <a:gd name="T3" fmla="*/ 1 h 5"/>
                <a:gd name="T4" fmla="*/ 40 w 154"/>
                <a:gd name="T5" fmla="*/ 1 h 5"/>
                <a:gd name="T6" fmla="*/ 0 w 15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4" h="5">
                  <a:moveTo>
                    <a:pt x="0" y="0"/>
                  </a:moveTo>
                  <a:lnTo>
                    <a:pt x="1" y="5"/>
                  </a:lnTo>
                  <a:lnTo>
                    <a:pt x="154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98" name="Freeform 7486"/>
            <p:cNvSpPr>
              <a:spLocks/>
            </p:cNvSpPr>
            <p:nvPr/>
          </p:nvSpPr>
          <p:spPr bwMode="auto">
            <a:xfrm>
              <a:off x="3753" y="3233"/>
              <a:ext cx="42" cy="0"/>
            </a:xfrm>
            <a:custGeom>
              <a:avLst/>
              <a:gdLst>
                <a:gd name="T0" fmla="*/ 0 w 156"/>
                <a:gd name="T1" fmla="*/ 0 h 5"/>
                <a:gd name="T2" fmla="*/ 42 w 156"/>
                <a:gd name="T3" fmla="*/ 0 h 5"/>
                <a:gd name="T4" fmla="*/ 41 w 156"/>
                <a:gd name="T5" fmla="*/ 1 h 5"/>
                <a:gd name="T6" fmla="*/ 0 w 15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5">
                  <a:moveTo>
                    <a:pt x="0" y="0"/>
                  </a:moveTo>
                  <a:lnTo>
                    <a:pt x="156" y="0"/>
                  </a:lnTo>
                  <a:lnTo>
                    <a:pt x="154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399" name="Freeform 7487"/>
            <p:cNvSpPr>
              <a:spLocks/>
            </p:cNvSpPr>
            <p:nvPr/>
          </p:nvSpPr>
          <p:spPr bwMode="auto">
            <a:xfrm>
              <a:off x="3753" y="3233"/>
              <a:ext cx="42" cy="0"/>
            </a:xfrm>
            <a:custGeom>
              <a:avLst/>
              <a:gdLst>
                <a:gd name="T0" fmla="*/ 0 w 156"/>
                <a:gd name="T1" fmla="*/ 0 h 5"/>
                <a:gd name="T2" fmla="*/ 42 w 156"/>
                <a:gd name="T3" fmla="*/ 0 h 5"/>
                <a:gd name="T4" fmla="*/ 41 w 156"/>
                <a:gd name="T5" fmla="*/ 1 h 5"/>
                <a:gd name="T6" fmla="*/ 0 w 15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5">
                  <a:moveTo>
                    <a:pt x="0" y="0"/>
                  </a:moveTo>
                  <a:lnTo>
                    <a:pt x="156" y="0"/>
                  </a:lnTo>
                  <a:lnTo>
                    <a:pt x="154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00" name="Freeform 7488"/>
            <p:cNvSpPr>
              <a:spLocks/>
            </p:cNvSpPr>
            <p:nvPr/>
          </p:nvSpPr>
          <p:spPr bwMode="auto">
            <a:xfrm>
              <a:off x="3753" y="3233"/>
              <a:ext cx="40" cy="0"/>
            </a:xfrm>
            <a:custGeom>
              <a:avLst/>
              <a:gdLst>
                <a:gd name="T0" fmla="*/ 0 w 153"/>
                <a:gd name="T1" fmla="*/ 0 w 153"/>
                <a:gd name="T2" fmla="*/ 40 w 153"/>
                <a:gd name="T3" fmla="*/ 0 w 153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3">
                  <a:moveTo>
                    <a:pt x="0" y="0"/>
                  </a:moveTo>
                  <a:lnTo>
                    <a:pt x="0" y="0"/>
                  </a:lnTo>
                  <a:lnTo>
                    <a:pt x="1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01" name="Freeform 7489"/>
            <p:cNvSpPr>
              <a:spLocks/>
            </p:cNvSpPr>
            <p:nvPr/>
          </p:nvSpPr>
          <p:spPr bwMode="auto">
            <a:xfrm>
              <a:off x="3753" y="3233"/>
              <a:ext cx="40" cy="0"/>
            </a:xfrm>
            <a:custGeom>
              <a:avLst/>
              <a:gdLst>
                <a:gd name="T0" fmla="*/ 0 w 153"/>
                <a:gd name="T1" fmla="*/ 0 w 153"/>
                <a:gd name="T2" fmla="*/ 40 w 153"/>
                <a:gd name="T3" fmla="*/ 0 w 153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3">
                  <a:moveTo>
                    <a:pt x="0" y="0"/>
                  </a:moveTo>
                  <a:lnTo>
                    <a:pt x="0" y="0"/>
                  </a:lnTo>
                  <a:lnTo>
                    <a:pt x="153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02" name="Rectangle 7490"/>
            <p:cNvSpPr>
              <a:spLocks noChangeArrowheads="1"/>
            </p:cNvSpPr>
            <p:nvPr/>
          </p:nvSpPr>
          <p:spPr bwMode="auto">
            <a:xfrm>
              <a:off x="3753" y="3233"/>
              <a:ext cx="40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403" name="Rectangle 7491"/>
            <p:cNvSpPr>
              <a:spLocks noChangeArrowheads="1"/>
            </p:cNvSpPr>
            <p:nvPr/>
          </p:nvSpPr>
          <p:spPr bwMode="auto">
            <a:xfrm>
              <a:off x="3753" y="3233"/>
              <a:ext cx="40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404" name="Freeform 7492"/>
            <p:cNvSpPr>
              <a:spLocks/>
            </p:cNvSpPr>
            <p:nvPr/>
          </p:nvSpPr>
          <p:spPr bwMode="auto">
            <a:xfrm>
              <a:off x="3753" y="3233"/>
              <a:ext cx="40" cy="2"/>
            </a:xfrm>
            <a:custGeom>
              <a:avLst/>
              <a:gdLst>
                <a:gd name="T0" fmla="*/ 0 w 151"/>
                <a:gd name="T1" fmla="*/ 0 h 5"/>
                <a:gd name="T2" fmla="*/ 0 w 151"/>
                <a:gd name="T3" fmla="*/ 2 h 5"/>
                <a:gd name="T4" fmla="*/ 40 w 151"/>
                <a:gd name="T5" fmla="*/ 2 h 5"/>
                <a:gd name="T6" fmla="*/ 0 w 15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5">
                  <a:moveTo>
                    <a:pt x="0" y="0"/>
                  </a:moveTo>
                  <a:lnTo>
                    <a:pt x="0" y="5"/>
                  </a:lnTo>
                  <a:lnTo>
                    <a:pt x="151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05" name="Freeform 7493"/>
            <p:cNvSpPr>
              <a:spLocks/>
            </p:cNvSpPr>
            <p:nvPr/>
          </p:nvSpPr>
          <p:spPr bwMode="auto">
            <a:xfrm>
              <a:off x="3753" y="3233"/>
              <a:ext cx="40" cy="2"/>
            </a:xfrm>
            <a:custGeom>
              <a:avLst/>
              <a:gdLst>
                <a:gd name="T0" fmla="*/ 0 w 151"/>
                <a:gd name="T1" fmla="*/ 0 h 5"/>
                <a:gd name="T2" fmla="*/ 0 w 151"/>
                <a:gd name="T3" fmla="*/ 2 h 5"/>
                <a:gd name="T4" fmla="*/ 40 w 151"/>
                <a:gd name="T5" fmla="*/ 2 h 5"/>
                <a:gd name="T6" fmla="*/ 0 w 15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5">
                  <a:moveTo>
                    <a:pt x="0" y="0"/>
                  </a:moveTo>
                  <a:lnTo>
                    <a:pt x="0" y="5"/>
                  </a:lnTo>
                  <a:lnTo>
                    <a:pt x="151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06" name="Freeform 7494"/>
            <p:cNvSpPr>
              <a:spLocks/>
            </p:cNvSpPr>
            <p:nvPr/>
          </p:nvSpPr>
          <p:spPr bwMode="auto">
            <a:xfrm>
              <a:off x="3753" y="3233"/>
              <a:ext cx="40" cy="2"/>
            </a:xfrm>
            <a:custGeom>
              <a:avLst/>
              <a:gdLst>
                <a:gd name="T0" fmla="*/ 0 w 153"/>
                <a:gd name="T1" fmla="*/ 0 h 5"/>
                <a:gd name="T2" fmla="*/ 40 w 153"/>
                <a:gd name="T3" fmla="*/ 0 h 5"/>
                <a:gd name="T4" fmla="*/ 39 w 153"/>
                <a:gd name="T5" fmla="*/ 2 h 5"/>
                <a:gd name="T6" fmla="*/ 0 w 15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5">
                  <a:moveTo>
                    <a:pt x="0" y="0"/>
                  </a:moveTo>
                  <a:lnTo>
                    <a:pt x="153" y="0"/>
                  </a:lnTo>
                  <a:lnTo>
                    <a:pt x="151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07" name="Freeform 7495"/>
            <p:cNvSpPr>
              <a:spLocks/>
            </p:cNvSpPr>
            <p:nvPr/>
          </p:nvSpPr>
          <p:spPr bwMode="auto">
            <a:xfrm>
              <a:off x="3753" y="3233"/>
              <a:ext cx="40" cy="2"/>
            </a:xfrm>
            <a:custGeom>
              <a:avLst/>
              <a:gdLst>
                <a:gd name="T0" fmla="*/ 0 w 153"/>
                <a:gd name="T1" fmla="*/ 0 h 5"/>
                <a:gd name="T2" fmla="*/ 40 w 153"/>
                <a:gd name="T3" fmla="*/ 0 h 5"/>
                <a:gd name="T4" fmla="*/ 39 w 153"/>
                <a:gd name="T5" fmla="*/ 2 h 5"/>
                <a:gd name="T6" fmla="*/ 0 w 15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5">
                  <a:moveTo>
                    <a:pt x="0" y="0"/>
                  </a:moveTo>
                  <a:lnTo>
                    <a:pt x="153" y="0"/>
                  </a:lnTo>
                  <a:lnTo>
                    <a:pt x="151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08" name="Freeform 7496"/>
            <p:cNvSpPr>
              <a:spLocks/>
            </p:cNvSpPr>
            <p:nvPr/>
          </p:nvSpPr>
          <p:spPr bwMode="auto">
            <a:xfrm>
              <a:off x="3753" y="3235"/>
              <a:ext cx="40" cy="0"/>
            </a:xfrm>
            <a:custGeom>
              <a:avLst/>
              <a:gdLst>
                <a:gd name="T0" fmla="*/ 0 w 151"/>
                <a:gd name="T1" fmla="*/ 0 w 151"/>
                <a:gd name="T2" fmla="*/ 40 w 151"/>
                <a:gd name="T3" fmla="*/ 0 w 15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1">
                  <a:moveTo>
                    <a:pt x="0" y="0"/>
                  </a:moveTo>
                  <a:lnTo>
                    <a:pt x="0" y="0"/>
                  </a:lnTo>
                  <a:lnTo>
                    <a:pt x="1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09" name="Freeform 7497"/>
            <p:cNvSpPr>
              <a:spLocks/>
            </p:cNvSpPr>
            <p:nvPr/>
          </p:nvSpPr>
          <p:spPr bwMode="auto">
            <a:xfrm>
              <a:off x="3753" y="3235"/>
              <a:ext cx="40" cy="0"/>
            </a:xfrm>
            <a:custGeom>
              <a:avLst/>
              <a:gdLst>
                <a:gd name="T0" fmla="*/ 0 w 151"/>
                <a:gd name="T1" fmla="*/ 0 w 151"/>
                <a:gd name="T2" fmla="*/ 40 w 151"/>
                <a:gd name="T3" fmla="*/ 0 w 15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1">
                  <a:moveTo>
                    <a:pt x="0" y="0"/>
                  </a:moveTo>
                  <a:lnTo>
                    <a:pt x="0" y="0"/>
                  </a:lnTo>
                  <a:lnTo>
                    <a:pt x="151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10" name="Rectangle 7498"/>
            <p:cNvSpPr>
              <a:spLocks noChangeArrowheads="1"/>
            </p:cNvSpPr>
            <p:nvPr/>
          </p:nvSpPr>
          <p:spPr bwMode="auto">
            <a:xfrm>
              <a:off x="3753" y="3235"/>
              <a:ext cx="40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411" name="Rectangle 7499"/>
            <p:cNvSpPr>
              <a:spLocks noChangeArrowheads="1"/>
            </p:cNvSpPr>
            <p:nvPr/>
          </p:nvSpPr>
          <p:spPr bwMode="auto">
            <a:xfrm>
              <a:off x="3753" y="3235"/>
              <a:ext cx="40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412" name="Freeform 7500"/>
            <p:cNvSpPr>
              <a:spLocks/>
            </p:cNvSpPr>
            <p:nvPr/>
          </p:nvSpPr>
          <p:spPr bwMode="auto">
            <a:xfrm>
              <a:off x="3753" y="3235"/>
              <a:ext cx="40" cy="2"/>
            </a:xfrm>
            <a:custGeom>
              <a:avLst/>
              <a:gdLst>
                <a:gd name="T0" fmla="*/ 0 w 150"/>
                <a:gd name="T1" fmla="*/ 0 h 4"/>
                <a:gd name="T2" fmla="*/ 0 w 150"/>
                <a:gd name="T3" fmla="*/ 2 h 4"/>
                <a:gd name="T4" fmla="*/ 40 w 150"/>
                <a:gd name="T5" fmla="*/ 2 h 4"/>
                <a:gd name="T6" fmla="*/ 0 w 15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0" h="4">
                  <a:moveTo>
                    <a:pt x="0" y="0"/>
                  </a:moveTo>
                  <a:lnTo>
                    <a:pt x="1" y="4"/>
                  </a:lnTo>
                  <a:lnTo>
                    <a:pt x="15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13" name="Freeform 7501"/>
            <p:cNvSpPr>
              <a:spLocks/>
            </p:cNvSpPr>
            <p:nvPr/>
          </p:nvSpPr>
          <p:spPr bwMode="auto">
            <a:xfrm>
              <a:off x="3753" y="3235"/>
              <a:ext cx="40" cy="2"/>
            </a:xfrm>
            <a:custGeom>
              <a:avLst/>
              <a:gdLst>
                <a:gd name="T0" fmla="*/ 0 w 150"/>
                <a:gd name="T1" fmla="*/ 0 h 4"/>
                <a:gd name="T2" fmla="*/ 0 w 150"/>
                <a:gd name="T3" fmla="*/ 2 h 4"/>
                <a:gd name="T4" fmla="*/ 40 w 150"/>
                <a:gd name="T5" fmla="*/ 2 h 4"/>
                <a:gd name="T6" fmla="*/ 0 w 15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0" h="4">
                  <a:moveTo>
                    <a:pt x="0" y="0"/>
                  </a:moveTo>
                  <a:lnTo>
                    <a:pt x="1" y="4"/>
                  </a:lnTo>
                  <a:lnTo>
                    <a:pt x="15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14" name="Freeform 7502"/>
            <p:cNvSpPr>
              <a:spLocks/>
            </p:cNvSpPr>
            <p:nvPr/>
          </p:nvSpPr>
          <p:spPr bwMode="auto">
            <a:xfrm>
              <a:off x="3753" y="3235"/>
              <a:ext cx="40" cy="2"/>
            </a:xfrm>
            <a:custGeom>
              <a:avLst/>
              <a:gdLst>
                <a:gd name="T0" fmla="*/ 0 w 151"/>
                <a:gd name="T1" fmla="*/ 0 h 4"/>
                <a:gd name="T2" fmla="*/ 40 w 151"/>
                <a:gd name="T3" fmla="*/ 0 h 4"/>
                <a:gd name="T4" fmla="*/ 40 w 151"/>
                <a:gd name="T5" fmla="*/ 2 h 4"/>
                <a:gd name="T6" fmla="*/ 0 w 15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4">
                  <a:moveTo>
                    <a:pt x="0" y="0"/>
                  </a:moveTo>
                  <a:lnTo>
                    <a:pt x="151" y="0"/>
                  </a:lnTo>
                  <a:lnTo>
                    <a:pt x="15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15" name="Freeform 7503"/>
            <p:cNvSpPr>
              <a:spLocks/>
            </p:cNvSpPr>
            <p:nvPr/>
          </p:nvSpPr>
          <p:spPr bwMode="auto">
            <a:xfrm>
              <a:off x="3753" y="3235"/>
              <a:ext cx="40" cy="2"/>
            </a:xfrm>
            <a:custGeom>
              <a:avLst/>
              <a:gdLst>
                <a:gd name="T0" fmla="*/ 0 w 151"/>
                <a:gd name="T1" fmla="*/ 0 h 4"/>
                <a:gd name="T2" fmla="*/ 40 w 151"/>
                <a:gd name="T3" fmla="*/ 0 h 4"/>
                <a:gd name="T4" fmla="*/ 40 w 151"/>
                <a:gd name="T5" fmla="*/ 2 h 4"/>
                <a:gd name="T6" fmla="*/ 0 w 15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4">
                  <a:moveTo>
                    <a:pt x="0" y="0"/>
                  </a:moveTo>
                  <a:lnTo>
                    <a:pt x="151" y="0"/>
                  </a:lnTo>
                  <a:lnTo>
                    <a:pt x="15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16" name="Freeform 7504"/>
            <p:cNvSpPr>
              <a:spLocks/>
            </p:cNvSpPr>
            <p:nvPr/>
          </p:nvSpPr>
          <p:spPr bwMode="auto">
            <a:xfrm>
              <a:off x="3755" y="3237"/>
              <a:ext cx="38" cy="0"/>
            </a:xfrm>
            <a:custGeom>
              <a:avLst/>
              <a:gdLst>
                <a:gd name="T0" fmla="*/ 0 w 148"/>
                <a:gd name="T1" fmla="*/ 0 h 2"/>
                <a:gd name="T2" fmla="*/ 0 w 148"/>
                <a:gd name="T3" fmla="*/ 1 h 2"/>
                <a:gd name="T4" fmla="*/ 38 w 148"/>
                <a:gd name="T5" fmla="*/ 1 h 2"/>
                <a:gd name="T6" fmla="*/ 0 w 14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8" h="2">
                  <a:moveTo>
                    <a:pt x="0" y="0"/>
                  </a:moveTo>
                  <a:lnTo>
                    <a:pt x="1" y="2"/>
                  </a:lnTo>
                  <a:lnTo>
                    <a:pt x="14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17" name="Freeform 7505"/>
            <p:cNvSpPr>
              <a:spLocks/>
            </p:cNvSpPr>
            <p:nvPr/>
          </p:nvSpPr>
          <p:spPr bwMode="auto">
            <a:xfrm>
              <a:off x="3755" y="3237"/>
              <a:ext cx="38" cy="0"/>
            </a:xfrm>
            <a:custGeom>
              <a:avLst/>
              <a:gdLst>
                <a:gd name="T0" fmla="*/ 0 w 148"/>
                <a:gd name="T1" fmla="*/ 0 h 2"/>
                <a:gd name="T2" fmla="*/ 0 w 148"/>
                <a:gd name="T3" fmla="*/ 1 h 2"/>
                <a:gd name="T4" fmla="*/ 38 w 148"/>
                <a:gd name="T5" fmla="*/ 1 h 2"/>
                <a:gd name="T6" fmla="*/ 0 w 14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8" h="2">
                  <a:moveTo>
                    <a:pt x="0" y="0"/>
                  </a:moveTo>
                  <a:lnTo>
                    <a:pt x="1" y="2"/>
                  </a:lnTo>
                  <a:lnTo>
                    <a:pt x="148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18" name="Freeform 7506"/>
            <p:cNvSpPr>
              <a:spLocks/>
            </p:cNvSpPr>
            <p:nvPr/>
          </p:nvSpPr>
          <p:spPr bwMode="auto">
            <a:xfrm>
              <a:off x="3755" y="3237"/>
              <a:ext cx="38" cy="0"/>
            </a:xfrm>
            <a:custGeom>
              <a:avLst/>
              <a:gdLst>
                <a:gd name="T0" fmla="*/ 0 w 149"/>
                <a:gd name="T1" fmla="*/ 0 h 2"/>
                <a:gd name="T2" fmla="*/ 38 w 149"/>
                <a:gd name="T3" fmla="*/ 0 h 2"/>
                <a:gd name="T4" fmla="*/ 38 w 149"/>
                <a:gd name="T5" fmla="*/ 1 h 2"/>
                <a:gd name="T6" fmla="*/ 0 w 14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2">
                  <a:moveTo>
                    <a:pt x="0" y="0"/>
                  </a:moveTo>
                  <a:lnTo>
                    <a:pt x="149" y="0"/>
                  </a:lnTo>
                  <a:lnTo>
                    <a:pt x="14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19" name="Freeform 7507"/>
            <p:cNvSpPr>
              <a:spLocks/>
            </p:cNvSpPr>
            <p:nvPr/>
          </p:nvSpPr>
          <p:spPr bwMode="auto">
            <a:xfrm>
              <a:off x="3755" y="3237"/>
              <a:ext cx="38" cy="0"/>
            </a:xfrm>
            <a:custGeom>
              <a:avLst/>
              <a:gdLst>
                <a:gd name="T0" fmla="*/ 0 w 149"/>
                <a:gd name="T1" fmla="*/ 0 h 2"/>
                <a:gd name="T2" fmla="*/ 38 w 149"/>
                <a:gd name="T3" fmla="*/ 0 h 2"/>
                <a:gd name="T4" fmla="*/ 38 w 149"/>
                <a:gd name="T5" fmla="*/ 1 h 2"/>
                <a:gd name="T6" fmla="*/ 0 w 14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2">
                  <a:moveTo>
                    <a:pt x="0" y="0"/>
                  </a:moveTo>
                  <a:lnTo>
                    <a:pt x="149" y="0"/>
                  </a:lnTo>
                  <a:lnTo>
                    <a:pt x="148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20" name="Freeform 7508"/>
            <p:cNvSpPr>
              <a:spLocks/>
            </p:cNvSpPr>
            <p:nvPr/>
          </p:nvSpPr>
          <p:spPr bwMode="auto">
            <a:xfrm>
              <a:off x="3755" y="3237"/>
              <a:ext cx="38" cy="0"/>
            </a:xfrm>
            <a:custGeom>
              <a:avLst/>
              <a:gdLst>
                <a:gd name="T0" fmla="*/ 0 w 147"/>
                <a:gd name="T1" fmla="*/ 0 h 1"/>
                <a:gd name="T2" fmla="*/ 0 w 147"/>
                <a:gd name="T3" fmla="*/ 1 h 1"/>
                <a:gd name="T4" fmla="*/ 38 w 147"/>
                <a:gd name="T5" fmla="*/ 1 h 1"/>
                <a:gd name="T6" fmla="*/ 0 w 14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1">
                  <a:moveTo>
                    <a:pt x="0" y="0"/>
                  </a:moveTo>
                  <a:lnTo>
                    <a:pt x="0" y="1"/>
                  </a:lnTo>
                  <a:lnTo>
                    <a:pt x="14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21" name="Freeform 7509"/>
            <p:cNvSpPr>
              <a:spLocks/>
            </p:cNvSpPr>
            <p:nvPr/>
          </p:nvSpPr>
          <p:spPr bwMode="auto">
            <a:xfrm>
              <a:off x="3755" y="3237"/>
              <a:ext cx="38" cy="0"/>
            </a:xfrm>
            <a:custGeom>
              <a:avLst/>
              <a:gdLst>
                <a:gd name="T0" fmla="*/ 0 w 147"/>
                <a:gd name="T1" fmla="*/ 0 h 1"/>
                <a:gd name="T2" fmla="*/ 0 w 147"/>
                <a:gd name="T3" fmla="*/ 1 h 1"/>
                <a:gd name="T4" fmla="*/ 38 w 147"/>
                <a:gd name="T5" fmla="*/ 1 h 1"/>
                <a:gd name="T6" fmla="*/ 0 w 14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1">
                  <a:moveTo>
                    <a:pt x="0" y="0"/>
                  </a:moveTo>
                  <a:lnTo>
                    <a:pt x="0" y="1"/>
                  </a:lnTo>
                  <a:lnTo>
                    <a:pt x="147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22" name="Freeform 7510"/>
            <p:cNvSpPr>
              <a:spLocks/>
            </p:cNvSpPr>
            <p:nvPr/>
          </p:nvSpPr>
          <p:spPr bwMode="auto">
            <a:xfrm>
              <a:off x="3755" y="3237"/>
              <a:ext cx="38" cy="0"/>
            </a:xfrm>
            <a:custGeom>
              <a:avLst/>
              <a:gdLst>
                <a:gd name="T0" fmla="*/ 0 w 147"/>
                <a:gd name="T1" fmla="*/ 0 h 1"/>
                <a:gd name="T2" fmla="*/ 38 w 147"/>
                <a:gd name="T3" fmla="*/ 0 h 1"/>
                <a:gd name="T4" fmla="*/ 38 w 147"/>
                <a:gd name="T5" fmla="*/ 1 h 1"/>
                <a:gd name="T6" fmla="*/ 0 w 14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1">
                  <a:moveTo>
                    <a:pt x="0" y="0"/>
                  </a:moveTo>
                  <a:lnTo>
                    <a:pt x="147" y="0"/>
                  </a:lnTo>
                  <a:lnTo>
                    <a:pt x="14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23" name="Freeform 7511"/>
            <p:cNvSpPr>
              <a:spLocks/>
            </p:cNvSpPr>
            <p:nvPr/>
          </p:nvSpPr>
          <p:spPr bwMode="auto">
            <a:xfrm>
              <a:off x="3755" y="3237"/>
              <a:ext cx="38" cy="0"/>
            </a:xfrm>
            <a:custGeom>
              <a:avLst/>
              <a:gdLst>
                <a:gd name="T0" fmla="*/ 0 w 147"/>
                <a:gd name="T1" fmla="*/ 0 h 1"/>
                <a:gd name="T2" fmla="*/ 38 w 147"/>
                <a:gd name="T3" fmla="*/ 0 h 1"/>
                <a:gd name="T4" fmla="*/ 38 w 147"/>
                <a:gd name="T5" fmla="*/ 1 h 1"/>
                <a:gd name="T6" fmla="*/ 0 w 14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1">
                  <a:moveTo>
                    <a:pt x="0" y="0"/>
                  </a:moveTo>
                  <a:lnTo>
                    <a:pt x="147" y="0"/>
                  </a:lnTo>
                  <a:lnTo>
                    <a:pt x="147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24" name="Freeform 7512"/>
            <p:cNvSpPr>
              <a:spLocks/>
            </p:cNvSpPr>
            <p:nvPr/>
          </p:nvSpPr>
          <p:spPr bwMode="auto">
            <a:xfrm>
              <a:off x="3755" y="3237"/>
              <a:ext cx="38" cy="2"/>
            </a:xfrm>
            <a:custGeom>
              <a:avLst/>
              <a:gdLst>
                <a:gd name="T0" fmla="*/ 0 w 146"/>
                <a:gd name="T1" fmla="*/ 0 h 4"/>
                <a:gd name="T2" fmla="*/ 0 w 146"/>
                <a:gd name="T3" fmla="*/ 2 h 4"/>
                <a:gd name="T4" fmla="*/ 38 w 146"/>
                <a:gd name="T5" fmla="*/ 2 h 4"/>
                <a:gd name="T6" fmla="*/ 0 w 14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4">
                  <a:moveTo>
                    <a:pt x="0" y="0"/>
                  </a:moveTo>
                  <a:lnTo>
                    <a:pt x="1" y="4"/>
                  </a:lnTo>
                  <a:lnTo>
                    <a:pt x="146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25" name="Freeform 7513"/>
            <p:cNvSpPr>
              <a:spLocks/>
            </p:cNvSpPr>
            <p:nvPr/>
          </p:nvSpPr>
          <p:spPr bwMode="auto">
            <a:xfrm>
              <a:off x="3755" y="3237"/>
              <a:ext cx="38" cy="2"/>
            </a:xfrm>
            <a:custGeom>
              <a:avLst/>
              <a:gdLst>
                <a:gd name="T0" fmla="*/ 0 w 146"/>
                <a:gd name="T1" fmla="*/ 0 h 4"/>
                <a:gd name="T2" fmla="*/ 0 w 146"/>
                <a:gd name="T3" fmla="*/ 2 h 4"/>
                <a:gd name="T4" fmla="*/ 38 w 146"/>
                <a:gd name="T5" fmla="*/ 2 h 4"/>
                <a:gd name="T6" fmla="*/ 0 w 14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4">
                  <a:moveTo>
                    <a:pt x="0" y="0"/>
                  </a:moveTo>
                  <a:lnTo>
                    <a:pt x="1" y="4"/>
                  </a:lnTo>
                  <a:lnTo>
                    <a:pt x="146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26" name="Freeform 7514"/>
            <p:cNvSpPr>
              <a:spLocks/>
            </p:cNvSpPr>
            <p:nvPr/>
          </p:nvSpPr>
          <p:spPr bwMode="auto">
            <a:xfrm>
              <a:off x="3755" y="3237"/>
              <a:ext cx="38" cy="2"/>
            </a:xfrm>
            <a:custGeom>
              <a:avLst/>
              <a:gdLst>
                <a:gd name="T0" fmla="*/ 0 w 147"/>
                <a:gd name="T1" fmla="*/ 0 h 4"/>
                <a:gd name="T2" fmla="*/ 38 w 147"/>
                <a:gd name="T3" fmla="*/ 0 h 4"/>
                <a:gd name="T4" fmla="*/ 38 w 147"/>
                <a:gd name="T5" fmla="*/ 2 h 4"/>
                <a:gd name="T6" fmla="*/ 0 w 14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4">
                  <a:moveTo>
                    <a:pt x="0" y="0"/>
                  </a:moveTo>
                  <a:lnTo>
                    <a:pt x="147" y="0"/>
                  </a:lnTo>
                  <a:lnTo>
                    <a:pt x="146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27" name="Freeform 7515"/>
            <p:cNvSpPr>
              <a:spLocks/>
            </p:cNvSpPr>
            <p:nvPr/>
          </p:nvSpPr>
          <p:spPr bwMode="auto">
            <a:xfrm>
              <a:off x="3755" y="3237"/>
              <a:ext cx="38" cy="2"/>
            </a:xfrm>
            <a:custGeom>
              <a:avLst/>
              <a:gdLst>
                <a:gd name="T0" fmla="*/ 0 w 147"/>
                <a:gd name="T1" fmla="*/ 0 h 4"/>
                <a:gd name="T2" fmla="*/ 38 w 147"/>
                <a:gd name="T3" fmla="*/ 0 h 4"/>
                <a:gd name="T4" fmla="*/ 38 w 147"/>
                <a:gd name="T5" fmla="*/ 2 h 4"/>
                <a:gd name="T6" fmla="*/ 0 w 14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4">
                  <a:moveTo>
                    <a:pt x="0" y="0"/>
                  </a:moveTo>
                  <a:lnTo>
                    <a:pt x="147" y="0"/>
                  </a:lnTo>
                  <a:lnTo>
                    <a:pt x="146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28" name="Freeform 7516"/>
            <p:cNvSpPr>
              <a:spLocks/>
            </p:cNvSpPr>
            <p:nvPr/>
          </p:nvSpPr>
          <p:spPr bwMode="auto">
            <a:xfrm>
              <a:off x="3755" y="3239"/>
              <a:ext cx="36" cy="0"/>
            </a:xfrm>
            <a:custGeom>
              <a:avLst/>
              <a:gdLst>
                <a:gd name="T0" fmla="*/ 0 w 143"/>
                <a:gd name="T1" fmla="*/ 0 h 2"/>
                <a:gd name="T2" fmla="*/ 1 w 143"/>
                <a:gd name="T3" fmla="*/ 1 h 2"/>
                <a:gd name="T4" fmla="*/ 36 w 143"/>
                <a:gd name="T5" fmla="*/ 1 h 2"/>
                <a:gd name="T6" fmla="*/ 0 w 14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2">
                  <a:moveTo>
                    <a:pt x="0" y="0"/>
                  </a:moveTo>
                  <a:lnTo>
                    <a:pt x="2" y="2"/>
                  </a:lnTo>
                  <a:lnTo>
                    <a:pt x="14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29" name="Freeform 7517"/>
            <p:cNvSpPr>
              <a:spLocks/>
            </p:cNvSpPr>
            <p:nvPr/>
          </p:nvSpPr>
          <p:spPr bwMode="auto">
            <a:xfrm>
              <a:off x="3755" y="3239"/>
              <a:ext cx="36" cy="0"/>
            </a:xfrm>
            <a:custGeom>
              <a:avLst/>
              <a:gdLst>
                <a:gd name="T0" fmla="*/ 0 w 143"/>
                <a:gd name="T1" fmla="*/ 0 h 2"/>
                <a:gd name="T2" fmla="*/ 1 w 143"/>
                <a:gd name="T3" fmla="*/ 1 h 2"/>
                <a:gd name="T4" fmla="*/ 36 w 143"/>
                <a:gd name="T5" fmla="*/ 1 h 2"/>
                <a:gd name="T6" fmla="*/ 0 w 14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2">
                  <a:moveTo>
                    <a:pt x="0" y="0"/>
                  </a:moveTo>
                  <a:lnTo>
                    <a:pt x="2" y="2"/>
                  </a:lnTo>
                  <a:lnTo>
                    <a:pt x="143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30" name="Freeform 7518"/>
            <p:cNvSpPr>
              <a:spLocks/>
            </p:cNvSpPr>
            <p:nvPr/>
          </p:nvSpPr>
          <p:spPr bwMode="auto">
            <a:xfrm>
              <a:off x="3755" y="3239"/>
              <a:ext cx="38" cy="0"/>
            </a:xfrm>
            <a:custGeom>
              <a:avLst/>
              <a:gdLst>
                <a:gd name="T0" fmla="*/ 0 w 145"/>
                <a:gd name="T1" fmla="*/ 0 h 2"/>
                <a:gd name="T2" fmla="*/ 38 w 145"/>
                <a:gd name="T3" fmla="*/ 0 h 2"/>
                <a:gd name="T4" fmla="*/ 37 w 145"/>
                <a:gd name="T5" fmla="*/ 1 h 2"/>
                <a:gd name="T6" fmla="*/ 0 w 14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2">
                  <a:moveTo>
                    <a:pt x="0" y="0"/>
                  </a:moveTo>
                  <a:lnTo>
                    <a:pt x="145" y="0"/>
                  </a:lnTo>
                  <a:lnTo>
                    <a:pt x="14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31" name="Freeform 7519"/>
            <p:cNvSpPr>
              <a:spLocks/>
            </p:cNvSpPr>
            <p:nvPr/>
          </p:nvSpPr>
          <p:spPr bwMode="auto">
            <a:xfrm>
              <a:off x="3755" y="3239"/>
              <a:ext cx="38" cy="0"/>
            </a:xfrm>
            <a:custGeom>
              <a:avLst/>
              <a:gdLst>
                <a:gd name="T0" fmla="*/ 0 w 145"/>
                <a:gd name="T1" fmla="*/ 0 h 2"/>
                <a:gd name="T2" fmla="*/ 38 w 145"/>
                <a:gd name="T3" fmla="*/ 0 h 2"/>
                <a:gd name="T4" fmla="*/ 37 w 145"/>
                <a:gd name="T5" fmla="*/ 1 h 2"/>
                <a:gd name="T6" fmla="*/ 0 w 14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2">
                  <a:moveTo>
                    <a:pt x="0" y="0"/>
                  </a:moveTo>
                  <a:lnTo>
                    <a:pt x="145" y="0"/>
                  </a:lnTo>
                  <a:lnTo>
                    <a:pt x="143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32" name="Freeform 7520"/>
            <p:cNvSpPr>
              <a:spLocks/>
            </p:cNvSpPr>
            <p:nvPr/>
          </p:nvSpPr>
          <p:spPr bwMode="auto">
            <a:xfrm>
              <a:off x="3755" y="3239"/>
              <a:ext cx="36" cy="0"/>
            </a:xfrm>
            <a:custGeom>
              <a:avLst/>
              <a:gdLst>
                <a:gd name="T0" fmla="*/ 0 w 140"/>
                <a:gd name="T1" fmla="*/ 0 h 2"/>
                <a:gd name="T2" fmla="*/ 0 w 140"/>
                <a:gd name="T3" fmla="*/ 1 h 2"/>
                <a:gd name="T4" fmla="*/ 36 w 140"/>
                <a:gd name="T5" fmla="*/ 1 h 2"/>
                <a:gd name="T6" fmla="*/ 0 w 14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2">
                  <a:moveTo>
                    <a:pt x="0" y="0"/>
                  </a:moveTo>
                  <a:lnTo>
                    <a:pt x="0" y="2"/>
                  </a:lnTo>
                  <a:lnTo>
                    <a:pt x="14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33" name="Freeform 7521"/>
            <p:cNvSpPr>
              <a:spLocks/>
            </p:cNvSpPr>
            <p:nvPr/>
          </p:nvSpPr>
          <p:spPr bwMode="auto">
            <a:xfrm>
              <a:off x="3755" y="3239"/>
              <a:ext cx="36" cy="0"/>
            </a:xfrm>
            <a:custGeom>
              <a:avLst/>
              <a:gdLst>
                <a:gd name="T0" fmla="*/ 0 w 140"/>
                <a:gd name="T1" fmla="*/ 0 h 2"/>
                <a:gd name="T2" fmla="*/ 0 w 140"/>
                <a:gd name="T3" fmla="*/ 1 h 2"/>
                <a:gd name="T4" fmla="*/ 36 w 140"/>
                <a:gd name="T5" fmla="*/ 1 h 2"/>
                <a:gd name="T6" fmla="*/ 0 w 14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2">
                  <a:moveTo>
                    <a:pt x="0" y="0"/>
                  </a:moveTo>
                  <a:lnTo>
                    <a:pt x="0" y="2"/>
                  </a:lnTo>
                  <a:lnTo>
                    <a:pt x="140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34" name="Freeform 7522"/>
            <p:cNvSpPr>
              <a:spLocks/>
            </p:cNvSpPr>
            <p:nvPr/>
          </p:nvSpPr>
          <p:spPr bwMode="auto">
            <a:xfrm>
              <a:off x="3755" y="3239"/>
              <a:ext cx="36" cy="0"/>
            </a:xfrm>
            <a:custGeom>
              <a:avLst/>
              <a:gdLst>
                <a:gd name="T0" fmla="*/ 0 w 141"/>
                <a:gd name="T1" fmla="*/ 0 h 2"/>
                <a:gd name="T2" fmla="*/ 36 w 141"/>
                <a:gd name="T3" fmla="*/ 0 h 2"/>
                <a:gd name="T4" fmla="*/ 36 w 141"/>
                <a:gd name="T5" fmla="*/ 1 h 2"/>
                <a:gd name="T6" fmla="*/ 0 w 14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2">
                  <a:moveTo>
                    <a:pt x="0" y="0"/>
                  </a:moveTo>
                  <a:lnTo>
                    <a:pt x="141" y="0"/>
                  </a:lnTo>
                  <a:lnTo>
                    <a:pt x="14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35" name="Freeform 7523"/>
            <p:cNvSpPr>
              <a:spLocks/>
            </p:cNvSpPr>
            <p:nvPr/>
          </p:nvSpPr>
          <p:spPr bwMode="auto">
            <a:xfrm>
              <a:off x="3755" y="3239"/>
              <a:ext cx="36" cy="0"/>
            </a:xfrm>
            <a:custGeom>
              <a:avLst/>
              <a:gdLst>
                <a:gd name="T0" fmla="*/ 0 w 141"/>
                <a:gd name="T1" fmla="*/ 0 h 2"/>
                <a:gd name="T2" fmla="*/ 36 w 141"/>
                <a:gd name="T3" fmla="*/ 0 h 2"/>
                <a:gd name="T4" fmla="*/ 36 w 141"/>
                <a:gd name="T5" fmla="*/ 1 h 2"/>
                <a:gd name="T6" fmla="*/ 0 w 14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2">
                  <a:moveTo>
                    <a:pt x="0" y="0"/>
                  </a:moveTo>
                  <a:lnTo>
                    <a:pt x="141" y="0"/>
                  </a:lnTo>
                  <a:lnTo>
                    <a:pt x="140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36" name="Freeform 7524"/>
            <p:cNvSpPr>
              <a:spLocks/>
            </p:cNvSpPr>
            <p:nvPr/>
          </p:nvSpPr>
          <p:spPr bwMode="auto">
            <a:xfrm>
              <a:off x="3755" y="3239"/>
              <a:ext cx="36" cy="2"/>
            </a:xfrm>
            <a:custGeom>
              <a:avLst/>
              <a:gdLst>
                <a:gd name="T0" fmla="*/ 0 w 139"/>
                <a:gd name="T1" fmla="*/ 0 h 5"/>
                <a:gd name="T2" fmla="*/ 1 w 139"/>
                <a:gd name="T3" fmla="*/ 2 h 5"/>
                <a:gd name="T4" fmla="*/ 36 w 139"/>
                <a:gd name="T5" fmla="*/ 2 h 5"/>
                <a:gd name="T6" fmla="*/ 0 w 13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5">
                  <a:moveTo>
                    <a:pt x="0" y="0"/>
                  </a:moveTo>
                  <a:lnTo>
                    <a:pt x="4" y="5"/>
                  </a:lnTo>
                  <a:lnTo>
                    <a:pt x="139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37" name="Freeform 7525"/>
            <p:cNvSpPr>
              <a:spLocks/>
            </p:cNvSpPr>
            <p:nvPr/>
          </p:nvSpPr>
          <p:spPr bwMode="auto">
            <a:xfrm>
              <a:off x="3755" y="3239"/>
              <a:ext cx="36" cy="2"/>
            </a:xfrm>
            <a:custGeom>
              <a:avLst/>
              <a:gdLst>
                <a:gd name="T0" fmla="*/ 0 w 139"/>
                <a:gd name="T1" fmla="*/ 0 h 5"/>
                <a:gd name="T2" fmla="*/ 1 w 139"/>
                <a:gd name="T3" fmla="*/ 2 h 5"/>
                <a:gd name="T4" fmla="*/ 36 w 139"/>
                <a:gd name="T5" fmla="*/ 2 h 5"/>
                <a:gd name="T6" fmla="*/ 0 w 13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5">
                  <a:moveTo>
                    <a:pt x="0" y="0"/>
                  </a:moveTo>
                  <a:lnTo>
                    <a:pt x="4" y="5"/>
                  </a:lnTo>
                  <a:lnTo>
                    <a:pt x="139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38" name="Freeform 7526"/>
            <p:cNvSpPr>
              <a:spLocks/>
            </p:cNvSpPr>
            <p:nvPr/>
          </p:nvSpPr>
          <p:spPr bwMode="auto">
            <a:xfrm>
              <a:off x="3755" y="3239"/>
              <a:ext cx="36" cy="2"/>
            </a:xfrm>
            <a:custGeom>
              <a:avLst/>
              <a:gdLst>
                <a:gd name="T0" fmla="*/ 0 w 140"/>
                <a:gd name="T1" fmla="*/ 0 h 5"/>
                <a:gd name="T2" fmla="*/ 36 w 140"/>
                <a:gd name="T3" fmla="*/ 0 h 5"/>
                <a:gd name="T4" fmla="*/ 36 w 140"/>
                <a:gd name="T5" fmla="*/ 2 h 5"/>
                <a:gd name="T6" fmla="*/ 0 w 14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5">
                  <a:moveTo>
                    <a:pt x="0" y="0"/>
                  </a:moveTo>
                  <a:lnTo>
                    <a:pt x="140" y="0"/>
                  </a:lnTo>
                  <a:lnTo>
                    <a:pt x="139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39" name="Freeform 7527"/>
            <p:cNvSpPr>
              <a:spLocks/>
            </p:cNvSpPr>
            <p:nvPr/>
          </p:nvSpPr>
          <p:spPr bwMode="auto">
            <a:xfrm>
              <a:off x="3755" y="3239"/>
              <a:ext cx="36" cy="2"/>
            </a:xfrm>
            <a:custGeom>
              <a:avLst/>
              <a:gdLst>
                <a:gd name="T0" fmla="*/ 0 w 140"/>
                <a:gd name="T1" fmla="*/ 0 h 5"/>
                <a:gd name="T2" fmla="*/ 36 w 140"/>
                <a:gd name="T3" fmla="*/ 0 h 5"/>
                <a:gd name="T4" fmla="*/ 36 w 140"/>
                <a:gd name="T5" fmla="*/ 2 h 5"/>
                <a:gd name="T6" fmla="*/ 0 w 14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5">
                  <a:moveTo>
                    <a:pt x="0" y="0"/>
                  </a:moveTo>
                  <a:lnTo>
                    <a:pt x="140" y="0"/>
                  </a:lnTo>
                  <a:lnTo>
                    <a:pt x="139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40" name="Freeform 7528"/>
            <p:cNvSpPr>
              <a:spLocks/>
            </p:cNvSpPr>
            <p:nvPr/>
          </p:nvSpPr>
          <p:spPr bwMode="auto">
            <a:xfrm>
              <a:off x="3757" y="3241"/>
              <a:ext cx="34" cy="0"/>
            </a:xfrm>
            <a:custGeom>
              <a:avLst/>
              <a:gdLst>
                <a:gd name="T0" fmla="*/ 0 w 134"/>
                <a:gd name="T1" fmla="*/ 0 h 1"/>
                <a:gd name="T2" fmla="*/ 0 w 134"/>
                <a:gd name="T3" fmla="*/ 1 h 1"/>
                <a:gd name="T4" fmla="*/ 34 w 134"/>
                <a:gd name="T5" fmla="*/ 1 h 1"/>
                <a:gd name="T6" fmla="*/ 0 w 13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1">
                  <a:moveTo>
                    <a:pt x="0" y="0"/>
                  </a:moveTo>
                  <a:lnTo>
                    <a:pt x="0" y="1"/>
                  </a:lnTo>
                  <a:lnTo>
                    <a:pt x="13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41" name="Freeform 7529"/>
            <p:cNvSpPr>
              <a:spLocks/>
            </p:cNvSpPr>
            <p:nvPr/>
          </p:nvSpPr>
          <p:spPr bwMode="auto">
            <a:xfrm>
              <a:off x="3757" y="3241"/>
              <a:ext cx="34" cy="0"/>
            </a:xfrm>
            <a:custGeom>
              <a:avLst/>
              <a:gdLst>
                <a:gd name="T0" fmla="*/ 0 w 134"/>
                <a:gd name="T1" fmla="*/ 0 h 1"/>
                <a:gd name="T2" fmla="*/ 0 w 134"/>
                <a:gd name="T3" fmla="*/ 1 h 1"/>
                <a:gd name="T4" fmla="*/ 34 w 134"/>
                <a:gd name="T5" fmla="*/ 1 h 1"/>
                <a:gd name="T6" fmla="*/ 0 w 13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1">
                  <a:moveTo>
                    <a:pt x="0" y="0"/>
                  </a:moveTo>
                  <a:lnTo>
                    <a:pt x="0" y="1"/>
                  </a:lnTo>
                  <a:lnTo>
                    <a:pt x="134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42" name="Freeform 7530"/>
            <p:cNvSpPr>
              <a:spLocks/>
            </p:cNvSpPr>
            <p:nvPr/>
          </p:nvSpPr>
          <p:spPr bwMode="auto">
            <a:xfrm>
              <a:off x="3757" y="3241"/>
              <a:ext cx="34" cy="0"/>
            </a:xfrm>
            <a:custGeom>
              <a:avLst/>
              <a:gdLst>
                <a:gd name="T0" fmla="*/ 0 w 135"/>
                <a:gd name="T1" fmla="*/ 0 h 1"/>
                <a:gd name="T2" fmla="*/ 34 w 135"/>
                <a:gd name="T3" fmla="*/ 0 h 1"/>
                <a:gd name="T4" fmla="*/ 34 w 135"/>
                <a:gd name="T5" fmla="*/ 1 h 1"/>
                <a:gd name="T6" fmla="*/ 0 w 13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5" h="1">
                  <a:moveTo>
                    <a:pt x="0" y="0"/>
                  </a:moveTo>
                  <a:lnTo>
                    <a:pt x="135" y="0"/>
                  </a:lnTo>
                  <a:lnTo>
                    <a:pt x="13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43" name="Freeform 7531"/>
            <p:cNvSpPr>
              <a:spLocks/>
            </p:cNvSpPr>
            <p:nvPr/>
          </p:nvSpPr>
          <p:spPr bwMode="auto">
            <a:xfrm>
              <a:off x="3757" y="3241"/>
              <a:ext cx="34" cy="0"/>
            </a:xfrm>
            <a:custGeom>
              <a:avLst/>
              <a:gdLst>
                <a:gd name="T0" fmla="*/ 0 w 135"/>
                <a:gd name="T1" fmla="*/ 0 h 1"/>
                <a:gd name="T2" fmla="*/ 34 w 135"/>
                <a:gd name="T3" fmla="*/ 0 h 1"/>
                <a:gd name="T4" fmla="*/ 34 w 135"/>
                <a:gd name="T5" fmla="*/ 1 h 1"/>
                <a:gd name="T6" fmla="*/ 0 w 13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5" h="1">
                  <a:moveTo>
                    <a:pt x="0" y="0"/>
                  </a:moveTo>
                  <a:lnTo>
                    <a:pt x="135" y="0"/>
                  </a:lnTo>
                  <a:lnTo>
                    <a:pt x="134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44" name="Freeform 7532"/>
            <p:cNvSpPr>
              <a:spLocks/>
            </p:cNvSpPr>
            <p:nvPr/>
          </p:nvSpPr>
          <p:spPr bwMode="auto">
            <a:xfrm>
              <a:off x="3757" y="3241"/>
              <a:ext cx="34" cy="1"/>
            </a:xfrm>
            <a:custGeom>
              <a:avLst/>
              <a:gdLst>
                <a:gd name="T0" fmla="*/ 0 w 133"/>
                <a:gd name="T1" fmla="*/ 0 h 4"/>
                <a:gd name="T2" fmla="*/ 1 w 133"/>
                <a:gd name="T3" fmla="*/ 1 h 4"/>
                <a:gd name="T4" fmla="*/ 34 w 133"/>
                <a:gd name="T5" fmla="*/ 1 h 4"/>
                <a:gd name="T6" fmla="*/ 0 w 13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4">
                  <a:moveTo>
                    <a:pt x="0" y="0"/>
                  </a:moveTo>
                  <a:lnTo>
                    <a:pt x="3" y="4"/>
                  </a:lnTo>
                  <a:lnTo>
                    <a:pt x="13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45" name="Freeform 7533"/>
            <p:cNvSpPr>
              <a:spLocks/>
            </p:cNvSpPr>
            <p:nvPr/>
          </p:nvSpPr>
          <p:spPr bwMode="auto">
            <a:xfrm>
              <a:off x="3757" y="3241"/>
              <a:ext cx="34" cy="1"/>
            </a:xfrm>
            <a:custGeom>
              <a:avLst/>
              <a:gdLst>
                <a:gd name="T0" fmla="*/ 0 w 133"/>
                <a:gd name="T1" fmla="*/ 0 h 4"/>
                <a:gd name="T2" fmla="*/ 1 w 133"/>
                <a:gd name="T3" fmla="*/ 1 h 4"/>
                <a:gd name="T4" fmla="*/ 34 w 133"/>
                <a:gd name="T5" fmla="*/ 1 h 4"/>
                <a:gd name="T6" fmla="*/ 0 w 13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4">
                  <a:moveTo>
                    <a:pt x="0" y="0"/>
                  </a:moveTo>
                  <a:lnTo>
                    <a:pt x="3" y="4"/>
                  </a:lnTo>
                  <a:lnTo>
                    <a:pt x="133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46" name="Freeform 7534"/>
            <p:cNvSpPr>
              <a:spLocks/>
            </p:cNvSpPr>
            <p:nvPr/>
          </p:nvSpPr>
          <p:spPr bwMode="auto">
            <a:xfrm>
              <a:off x="3757" y="3241"/>
              <a:ext cx="34" cy="1"/>
            </a:xfrm>
            <a:custGeom>
              <a:avLst/>
              <a:gdLst>
                <a:gd name="T0" fmla="*/ 0 w 134"/>
                <a:gd name="T1" fmla="*/ 0 h 4"/>
                <a:gd name="T2" fmla="*/ 34 w 134"/>
                <a:gd name="T3" fmla="*/ 0 h 4"/>
                <a:gd name="T4" fmla="*/ 34 w 134"/>
                <a:gd name="T5" fmla="*/ 1 h 4"/>
                <a:gd name="T6" fmla="*/ 0 w 13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4">
                  <a:moveTo>
                    <a:pt x="0" y="0"/>
                  </a:moveTo>
                  <a:lnTo>
                    <a:pt x="134" y="0"/>
                  </a:lnTo>
                  <a:lnTo>
                    <a:pt x="13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47" name="Freeform 7535"/>
            <p:cNvSpPr>
              <a:spLocks/>
            </p:cNvSpPr>
            <p:nvPr/>
          </p:nvSpPr>
          <p:spPr bwMode="auto">
            <a:xfrm>
              <a:off x="3757" y="3241"/>
              <a:ext cx="34" cy="1"/>
            </a:xfrm>
            <a:custGeom>
              <a:avLst/>
              <a:gdLst>
                <a:gd name="T0" fmla="*/ 0 w 134"/>
                <a:gd name="T1" fmla="*/ 0 h 4"/>
                <a:gd name="T2" fmla="*/ 34 w 134"/>
                <a:gd name="T3" fmla="*/ 0 h 4"/>
                <a:gd name="T4" fmla="*/ 34 w 134"/>
                <a:gd name="T5" fmla="*/ 1 h 4"/>
                <a:gd name="T6" fmla="*/ 0 w 13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4">
                  <a:moveTo>
                    <a:pt x="0" y="0"/>
                  </a:moveTo>
                  <a:lnTo>
                    <a:pt x="134" y="0"/>
                  </a:lnTo>
                  <a:lnTo>
                    <a:pt x="133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48" name="Freeform 7536"/>
            <p:cNvSpPr>
              <a:spLocks/>
            </p:cNvSpPr>
            <p:nvPr/>
          </p:nvSpPr>
          <p:spPr bwMode="auto">
            <a:xfrm>
              <a:off x="3757" y="3242"/>
              <a:ext cx="34" cy="0"/>
            </a:xfrm>
            <a:custGeom>
              <a:avLst/>
              <a:gdLst>
                <a:gd name="T0" fmla="*/ 0 w 129"/>
                <a:gd name="T1" fmla="*/ 0 h 3"/>
                <a:gd name="T2" fmla="*/ 1 w 129"/>
                <a:gd name="T3" fmla="*/ 1 h 3"/>
                <a:gd name="T4" fmla="*/ 34 w 129"/>
                <a:gd name="T5" fmla="*/ 1 h 3"/>
                <a:gd name="T6" fmla="*/ 0 w 12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3">
                  <a:moveTo>
                    <a:pt x="0" y="0"/>
                  </a:moveTo>
                  <a:lnTo>
                    <a:pt x="2" y="3"/>
                  </a:lnTo>
                  <a:lnTo>
                    <a:pt x="12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49" name="Freeform 7537"/>
            <p:cNvSpPr>
              <a:spLocks/>
            </p:cNvSpPr>
            <p:nvPr/>
          </p:nvSpPr>
          <p:spPr bwMode="auto">
            <a:xfrm>
              <a:off x="3757" y="3242"/>
              <a:ext cx="34" cy="0"/>
            </a:xfrm>
            <a:custGeom>
              <a:avLst/>
              <a:gdLst>
                <a:gd name="T0" fmla="*/ 0 w 129"/>
                <a:gd name="T1" fmla="*/ 0 h 3"/>
                <a:gd name="T2" fmla="*/ 1 w 129"/>
                <a:gd name="T3" fmla="*/ 1 h 3"/>
                <a:gd name="T4" fmla="*/ 34 w 129"/>
                <a:gd name="T5" fmla="*/ 1 h 3"/>
                <a:gd name="T6" fmla="*/ 0 w 12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3">
                  <a:moveTo>
                    <a:pt x="0" y="0"/>
                  </a:moveTo>
                  <a:lnTo>
                    <a:pt x="2" y="3"/>
                  </a:lnTo>
                  <a:lnTo>
                    <a:pt x="129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50" name="Freeform 7538"/>
            <p:cNvSpPr>
              <a:spLocks/>
            </p:cNvSpPr>
            <p:nvPr/>
          </p:nvSpPr>
          <p:spPr bwMode="auto">
            <a:xfrm>
              <a:off x="3757" y="3242"/>
              <a:ext cx="34" cy="0"/>
            </a:xfrm>
            <a:custGeom>
              <a:avLst/>
              <a:gdLst>
                <a:gd name="T0" fmla="*/ 0 w 130"/>
                <a:gd name="T1" fmla="*/ 0 h 3"/>
                <a:gd name="T2" fmla="*/ 34 w 130"/>
                <a:gd name="T3" fmla="*/ 0 h 3"/>
                <a:gd name="T4" fmla="*/ 34 w 130"/>
                <a:gd name="T5" fmla="*/ 1 h 3"/>
                <a:gd name="T6" fmla="*/ 0 w 13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0" h="3">
                  <a:moveTo>
                    <a:pt x="0" y="0"/>
                  </a:moveTo>
                  <a:lnTo>
                    <a:pt x="130" y="0"/>
                  </a:lnTo>
                  <a:lnTo>
                    <a:pt x="12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51" name="Freeform 7539"/>
            <p:cNvSpPr>
              <a:spLocks/>
            </p:cNvSpPr>
            <p:nvPr/>
          </p:nvSpPr>
          <p:spPr bwMode="auto">
            <a:xfrm>
              <a:off x="3757" y="3242"/>
              <a:ext cx="34" cy="0"/>
            </a:xfrm>
            <a:custGeom>
              <a:avLst/>
              <a:gdLst>
                <a:gd name="T0" fmla="*/ 0 w 130"/>
                <a:gd name="T1" fmla="*/ 0 h 3"/>
                <a:gd name="T2" fmla="*/ 34 w 130"/>
                <a:gd name="T3" fmla="*/ 0 h 3"/>
                <a:gd name="T4" fmla="*/ 34 w 130"/>
                <a:gd name="T5" fmla="*/ 1 h 3"/>
                <a:gd name="T6" fmla="*/ 0 w 13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0" h="3">
                  <a:moveTo>
                    <a:pt x="0" y="0"/>
                  </a:moveTo>
                  <a:lnTo>
                    <a:pt x="130" y="0"/>
                  </a:lnTo>
                  <a:lnTo>
                    <a:pt x="129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52" name="Freeform 7540"/>
            <p:cNvSpPr>
              <a:spLocks/>
            </p:cNvSpPr>
            <p:nvPr/>
          </p:nvSpPr>
          <p:spPr bwMode="auto">
            <a:xfrm>
              <a:off x="3757" y="3242"/>
              <a:ext cx="34" cy="0"/>
            </a:xfrm>
            <a:custGeom>
              <a:avLst/>
              <a:gdLst>
                <a:gd name="T0" fmla="*/ 0 w 127"/>
                <a:gd name="T1" fmla="*/ 0 h 1"/>
                <a:gd name="T2" fmla="*/ 0 w 127"/>
                <a:gd name="T3" fmla="*/ 1 h 1"/>
                <a:gd name="T4" fmla="*/ 34 w 127"/>
                <a:gd name="T5" fmla="*/ 1 h 1"/>
                <a:gd name="T6" fmla="*/ 0 w 12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">
                  <a:moveTo>
                    <a:pt x="0" y="0"/>
                  </a:moveTo>
                  <a:lnTo>
                    <a:pt x="1" y="1"/>
                  </a:lnTo>
                  <a:lnTo>
                    <a:pt x="12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53" name="Freeform 7541"/>
            <p:cNvSpPr>
              <a:spLocks/>
            </p:cNvSpPr>
            <p:nvPr/>
          </p:nvSpPr>
          <p:spPr bwMode="auto">
            <a:xfrm>
              <a:off x="3757" y="3242"/>
              <a:ext cx="34" cy="0"/>
            </a:xfrm>
            <a:custGeom>
              <a:avLst/>
              <a:gdLst>
                <a:gd name="T0" fmla="*/ 0 w 127"/>
                <a:gd name="T1" fmla="*/ 0 h 1"/>
                <a:gd name="T2" fmla="*/ 0 w 127"/>
                <a:gd name="T3" fmla="*/ 1 h 1"/>
                <a:gd name="T4" fmla="*/ 34 w 127"/>
                <a:gd name="T5" fmla="*/ 1 h 1"/>
                <a:gd name="T6" fmla="*/ 0 w 12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">
                  <a:moveTo>
                    <a:pt x="0" y="0"/>
                  </a:moveTo>
                  <a:lnTo>
                    <a:pt x="1" y="1"/>
                  </a:lnTo>
                  <a:lnTo>
                    <a:pt x="127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54" name="Freeform 7542"/>
            <p:cNvSpPr>
              <a:spLocks/>
            </p:cNvSpPr>
            <p:nvPr/>
          </p:nvSpPr>
          <p:spPr bwMode="auto">
            <a:xfrm>
              <a:off x="3757" y="3242"/>
              <a:ext cx="34" cy="0"/>
            </a:xfrm>
            <a:custGeom>
              <a:avLst/>
              <a:gdLst>
                <a:gd name="T0" fmla="*/ 0 w 127"/>
                <a:gd name="T1" fmla="*/ 0 h 1"/>
                <a:gd name="T2" fmla="*/ 34 w 127"/>
                <a:gd name="T3" fmla="*/ 0 h 1"/>
                <a:gd name="T4" fmla="*/ 34 w 127"/>
                <a:gd name="T5" fmla="*/ 1 h 1"/>
                <a:gd name="T6" fmla="*/ 0 w 12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">
                  <a:moveTo>
                    <a:pt x="0" y="0"/>
                  </a:moveTo>
                  <a:lnTo>
                    <a:pt x="127" y="0"/>
                  </a:lnTo>
                  <a:lnTo>
                    <a:pt x="12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55" name="Freeform 7543"/>
            <p:cNvSpPr>
              <a:spLocks/>
            </p:cNvSpPr>
            <p:nvPr/>
          </p:nvSpPr>
          <p:spPr bwMode="auto">
            <a:xfrm>
              <a:off x="3757" y="3242"/>
              <a:ext cx="34" cy="0"/>
            </a:xfrm>
            <a:custGeom>
              <a:avLst/>
              <a:gdLst>
                <a:gd name="T0" fmla="*/ 0 w 127"/>
                <a:gd name="T1" fmla="*/ 0 h 1"/>
                <a:gd name="T2" fmla="*/ 34 w 127"/>
                <a:gd name="T3" fmla="*/ 0 h 1"/>
                <a:gd name="T4" fmla="*/ 34 w 127"/>
                <a:gd name="T5" fmla="*/ 1 h 1"/>
                <a:gd name="T6" fmla="*/ 0 w 12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">
                  <a:moveTo>
                    <a:pt x="0" y="0"/>
                  </a:moveTo>
                  <a:lnTo>
                    <a:pt x="127" y="0"/>
                  </a:lnTo>
                  <a:lnTo>
                    <a:pt x="127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56" name="Freeform 7544"/>
            <p:cNvSpPr>
              <a:spLocks/>
            </p:cNvSpPr>
            <p:nvPr/>
          </p:nvSpPr>
          <p:spPr bwMode="auto">
            <a:xfrm>
              <a:off x="3758" y="3242"/>
              <a:ext cx="31" cy="2"/>
            </a:xfrm>
            <a:custGeom>
              <a:avLst/>
              <a:gdLst>
                <a:gd name="T0" fmla="*/ 0 w 124"/>
                <a:gd name="T1" fmla="*/ 0 h 4"/>
                <a:gd name="T2" fmla="*/ 1 w 124"/>
                <a:gd name="T3" fmla="*/ 2 h 4"/>
                <a:gd name="T4" fmla="*/ 31 w 124"/>
                <a:gd name="T5" fmla="*/ 2 h 4"/>
                <a:gd name="T6" fmla="*/ 0 w 12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4" h="4">
                  <a:moveTo>
                    <a:pt x="0" y="0"/>
                  </a:moveTo>
                  <a:lnTo>
                    <a:pt x="3" y="4"/>
                  </a:lnTo>
                  <a:lnTo>
                    <a:pt x="12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57" name="Freeform 7545"/>
            <p:cNvSpPr>
              <a:spLocks/>
            </p:cNvSpPr>
            <p:nvPr/>
          </p:nvSpPr>
          <p:spPr bwMode="auto">
            <a:xfrm>
              <a:off x="3758" y="3242"/>
              <a:ext cx="31" cy="2"/>
            </a:xfrm>
            <a:custGeom>
              <a:avLst/>
              <a:gdLst>
                <a:gd name="T0" fmla="*/ 0 w 124"/>
                <a:gd name="T1" fmla="*/ 0 h 4"/>
                <a:gd name="T2" fmla="*/ 1 w 124"/>
                <a:gd name="T3" fmla="*/ 2 h 4"/>
                <a:gd name="T4" fmla="*/ 31 w 124"/>
                <a:gd name="T5" fmla="*/ 2 h 4"/>
                <a:gd name="T6" fmla="*/ 0 w 12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4" h="4">
                  <a:moveTo>
                    <a:pt x="0" y="0"/>
                  </a:moveTo>
                  <a:lnTo>
                    <a:pt x="3" y="4"/>
                  </a:lnTo>
                  <a:lnTo>
                    <a:pt x="124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58" name="Freeform 7546"/>
            <p:cNvSpPr>
              <a:spLocks/>
            </p:cNvSpPr>
            <p:nvPr/>
          </p:nvSpPr>
          <p:spPr bwMode="auto">
            <a:xfrm>
              <a:off x="3758" y="3242"/>
              <a:ext cx="33" cy="2"/>
            </a:xfrm>
            <a:custGeom>
              <a:avLst/>
              <a:gdLst>
                <a:gd name="T0" fmla="*/ 0 w 126"/>
                <a:gd name="T1" fmla="*/ 0 h 4"/>
                <a:gd name="T2" fmla="*/ 33 w 126"/>
                <a:gd name="T3" fmla="*/ 0 h 4"/>
                <a:gd name="T4" fmla="*/ 32 w 126"/>
                <a:gd name="T5" fmla="*/ 2 h 4"/>
                <a:gd name="T6" fmla="*/ 0 w 12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4">
                  <a:moveTo>
                    <a:pt x="0" y="0"/>
                  </a:moveTo>
                  <a:lnTo>
                    <a:pt x="126" y="0"/>
                  </a:lnTo>
                  <a:lnTo>
                    <a:pt x="12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59" name="Freeform 7547"/>
            <p:cNvSpPr>
              <a:spLocks/>
            </p:cNvSpPr>
            <p:nvPr/>
          </p:nvSpPr>
          <p:spPr bwMode="auto">
            <a:xfrm>
              <a:off x="3758" y="3242"/>
              <a:ext cx="33" cy="2"/>
            </a:xfrm>
            <a:custGeom>
              <a:avLst/>
              <a:gdLst>
                <a:gd name="T0" fmla="*/ 0 w 126"/>
                <a:gd name="T1" fmla="*/ 0 h 4"/>
                <a:gd name="T2" fmla="*/ 33 w 126"/>
                <a:gd name="T3" fmla="*/ 0 h 4"/>
                <a:gd name="T4" fmla="*/ 32 w 126"/>
                <a:gd name="T5" fmla="*/ 2 h 4"/>
                <a:gd name="T6" fmla="*/ 0 w 12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4">
                  <a:moveTo>
                    <a:pt x="0" y="0"/>
                  </a:moveTo>
                  <a:lnTo>
                    <a:pt x="126" y="0"/>
                  </a:lnTo>
                  <a:lnTo>
                    <a:pt x="124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60" name="Freeform 7548"/>
            <p:cNvSpPr>
              <a:spLocks/>
            </p:cNvSpPr>
            <p:nvPr/>
          </p:nvSpPr>
          <p:spPr bwMode="auto">
            <a:xfrm>
              <a:off x="3758" y="3244"/>
              <a:ext cx="31" cy="0"/>
            </a:xfrm>
            <a:custGeom>
              <a:avLst/>
              <a:gdLst>
                <a:gd name="T0" fmla="*/ 0 w 121"/>
                <a:gd name="T1" fmla="*/ 0 h 1"/>
                <a:gd name="T2" fmla="*/ 0 w 121"/>
                <a:gd name="T3" fmla="*/ 1 h 1"/>
                <a:gd name="T4" fmla="*/ 31 w 121"/>
                <a:gd name="T5" fmla="*/ 1 h 1"/>
                <a:gd name="T6" fmla="*/ 0 w 12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1">
                  <a:moveTo>
                    <a:pt x="0" y="0"/>
                  </a:moveTo>
                  <a:lnTo>
                    <a:pt x="1" y="1"/>
                  </a:lnTo>
                  <a:lnTo>
                    <a:pt x="12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61" name="Freeform 7549"/>
            <p:cNvSpPr>
              <a:spLocks/>
            </p:cNvSpPr>
            <p:nvPr/>
          </p:nvSpPr>
          <p:spPr bwMode="auto">
            <a:xfrm>
              <a:off x="3758" y="3244"/>
              <a:ext cx="31" cy="0"/>
            </a:xfrm>
            <a:custGeom>
              <a:avLst/>
              <a:gdLst>
                <a:gd name="T0" fmla="*/ 0 w 121"/>
                <a:gd name="T1" fmla="*/ 0 h 1"/>
                <a:gd name="T2" fmla="*/ 0 w 121"/>
                <a:gd name="T3" fmla="*/ 1 h 1"/>
                <a:gd name="T4" fmla="*/ 31 w 121"/>
                <a:gd name="T5" fmla="*/ 1 h 1"/>
                <a:gd name="T6" fmla="*/ 0 w 12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1">
                  <a:moveTo>
                    <a:pt x="0" y="0"/>
                  </a:moveTo>
                  <a:lnTo>
                    <a:pt x="1" y="1"/>
                  </a:lnTo>
                  <a:lnTo>
                    <a:pt x="12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62" name="Freeform 7550"/>
            <p:cNvSpPr>
              <a:spLocks/>
            </p:cNvSpPr>
            <p:nvPr/>
          </p:nvSpPr>
          <p:spPr bwMode="auto">
            <a:xfrm>
              <a:off x="3758" y="3244"/>
              <a:ext cx="31" cy="0"/>
            </a:xfrm>
            <a:custGeom>
              <a:avLst/>
              <a:gdLst>
                <a:gd name="T0" fmla="*/ 0 w 121"/>
                <a:gd name="T1" fmla="*/ 0 h 1"/>
                <a:gd name="T2" fmla="*/ 31 w 121"/>
                <a:gd name="T3" fmla="*/ 0 h 1"/>
                <a:gd name="T4" fmla="*/ 31 w 121"/>
                <a:gd name="T5" fmla="*/ 1 h 1"/>
                <a:gd name="T6" fmla="*/ 0 w 12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1">
                  <a:moveTo>
                    <a:pt x="0" y="0"/>
                  </a:moveTo>
                  <a:lnTo>
                    <a:pt x="121" y="0"/>
                  </a:lnTo>
                  <a:lnTo>
                    <a:pt x="12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63" name="Freeform 7551"/>
            <p:cNvSpPr>
              <a:spLocks/>
            </p:cNvSpPr>
            <p:nvPr/>
          </p:nvSpPr>
          <p:spPr bwMode="auto">
            <a:xfrm>
              <a:off x="3758" y="3244"/>
              <a:ext cx="31" cy="0"/>
            </a:xfrm>
            <a:custGeom>
              <a:avLst/>
              <a:gdLst>
                <a:gd name="T0" fmla="*/ 0 w 121"/>
                <a:gd name="T1" fmla="*/ 0 h 1"/>
                <a:gd name="T2" fmla="*/ 31 w 121"/>
                <a:gd name="T3" fmla="*/ 0 h 1"/>
                <a:gd name="T4" fmla="*/ 31 w 121"/>
                <a:gd name="T5" fmla="*/ 1 h 1"/>
                <a:gd name="T6" fmla="*/ 0 w 12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1">
                  <a:moveTo>
                    <a:pt x="0" y="0"/>
                  </a:moveTo>
                  <a:lnTo>
                    <a:pt x="121" y="0"/>
                  </a:lnTo>
                  <a:lnTo>
                    <a:pt x="12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64" name="Freeform 7552"/>
            <p:cNvSpPr>
              <a:spLocks/>
            </p:cNvSpPr>
            <p:nvPr/>
          </p:nvSpPr>
          <p:spPr bwMode="auto">
            <a:xfrm>
              <a:off x="3758" y="3244"/>
              <a:ext cx="31" cy="2"/>
            </a:xfrm>
            <a:custGeom>
              <a:avLst/>
              <a:gdLst>
                <a:gd name="T0" fmla="*/ 0 w 117"/>
                <a:gd name="T1" fmla="*/ 0 h 8"/>
                <a:gd name="T2" fmla="*/ 2 w 117"/>
                <a:gd name="T3" fmla="*/ 2 h 8"/>
                <a:gd name="T4" fmla="*/ 31 w 117"/>
                <a:gd name="T5" fmla="*/ 2 h 8"/>
                <a:gd name="T6" fmla="*/ 0 w 11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8">
                  <a:moveTo>
                    <a:pt x="0" y="0"/>
                  </a:moveTo>
                  <a:lnTo>
                    <a:pt x="7" y="8"/>
                  </a:lnTo>
                  <a:lnTo>
                    <a:pt x="117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65" name="Freeform 7553"/>
            <p:cNvSpPr>
              <a:spLocks/>
            </p:cNvSpPr>
            <p:nvPr/>
          </p:nvSpPr>
          <p:spPr bwMode="auto">
            <a:xfrm>
              <a:off x="3758" y="3244"/>
              <a:ext cx="31" cy="2"/>
            </a:xfrm>
            <a:custGeom>
              <a:avLst/>
              <a:gdLst>
                <a:gd name="T0" fmla="*/ 0 w 117"/>
                <a:gd name="T1" fmla="*/ 0 h 8"/>
                <a:gd name="T2" fmla="*/ 2 w 117"/>
                <a:gd name="T3" fmla="*/ 2 h 8"/>
                <a:gd name="T4" fmla="*/ 31 w 117"/>
                <a:gd name="T5" fmla="*/ 2 h 8"/>
                <a:gd name="T6" fmla="*/ 0 w 11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8">
                  <a:moveTo>
                    <a:pt x="0" y="0"/>
                  </a:moveTo>
                  <a:lnTo>
                    <a:pt x="7" y="8"/>
                  </a:lnTo>
                  <a:lnTo>
                    <a:pt x="117" y="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66" name="Freeform 7554"/>
            <p:cNvSpPr>
              <a:spLocks/>
            </p:cNvSpPr>
            <p:nvPr/>
          </p:nvSpPr>
          <p:spPr bwMode="auto">
            <a:xfrm>
              <a:off x="3758" y="3244"/>
              <a:ext cx="31" cy="2"/>
            </a:xfrm>
            <a:custGeom>
              <a:avLst/>
              <a:gdLst>
                <a:gd name="T0" fmla="*/ 0 w 120"/>
                <a:gd name="T1" fmla="*/ 0 h 8"/>
                <a:gd name="T2" fmla="*/ 31 w 120"/>
                <a:gd name="T3" fmla="*/ 0 h 8"/>
                <a:gd name="T4" fmla="*/ 30 w 120"/>
                <a:gd name="T5" fmla="*/ 2 h 8"/>
                <a:gd name="T6" fmla="*/ 0 w 12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8">
                  <a:moveTo>
                    <a:pt x="0" y="0"/>
                  </a:moveTo>
                  <a:lnTo>
                    <a:pt x="120" y="0"/>
                  </a:lnTo>
                  <a:lnTo>
                    <a:pt x="117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67" name="Freeform 7555"/>
            <p:cNvSpPr>
              <a:spLocks/>
            </p:cNvSpPr>
            <p:nvPr/>
          </p:nvSpPr>
          <p:spPr bwMode="auto">
            <a:xfrm>
              <a:off x="3758" y="3244"/>
              <a:ext cx="31" cy="2"/>
            </a:xfrm>
            <a:custGeom>
              <a:avLst/>
              <a:gdLst>
                <a:gd name="T0" fmla="*/ 0 w 120"/>
                <a:gd name="T1" fmla="*/ 0 h 8"/>
                <a:gd name="T2" fmla="*/ 31 w 120"/>
                <a:gd name="T3" fmla="*/ 0 h 8"/>
                <a:gd name="T4" fmla="*/ 30 w 120"/>
                <a:gd name="T5" fmla="*/ 2 h 8"/>
                <a:gd name="T6" fmla="*/ 0 w 12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8">
                  <a:moveTo>
                    <a:pt x="0" y="0"/>
                  </a:moveTo>
                  <a:lnTo>
                    <a:pt x="120" y="0"/>
                  </a:lnTo>
                  <a:lnTo>
                    <a:pt x="117" y="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68" name="Freeform 7556"/>
            <p:cNvSpPr>
              <a:spLocks/>
            </p:cNvSpPr>
            <p:nvPr/>
          </p:nvSpPr>
          <p:spPr bwMode="auto">
            <a:xfrm>
              <a:off x="3760" y="3246"/>
              <a:ext cx="29" cy="2"/>
            </a:xfrm>
            <a:custGeom>
              <a:avLst/>
              <a:gdLst>
                <a:gd name="T0" fmla="*/ 0 w 108"/>
                <a:gd name="T1" fmla="*/ 0 h 5"/>
                <a:gd name="T2" fmla="*/ 1 w 108"/>
                <a:gd name="T3" fmla="*/ 2 h 5"/>
                <a:gd name="T4" fmla="*/ 29 w 108"/>
                <a:gd name="T5" fmla="*/ 2 h 5"/>
                <a:gd name="T6" fmla="*/ 0 w 10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5">
                  <a:moveTo>
                    <a:pt x="0" y="0"/>
                  </a:moveTo>
                  <a:lnTo>
                    <a:pt x="3" y="5"/>
                  </a:lnTo>
                  <a:lnTo>
                    <a:pt x="108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69" name="Freeform 7557"/>
            <p:cNvSpPr>
              <a:spLocks/>
            </p:cNvSpPr>
            <p:nvPr/>
          </p:nvSpPr>
          <p:spPr bwMode="auto">
            <a:xfrm>
              <a:off x="3760" y="3246"/>
              <a:ext cx="29" cy="2"/>
            </a:xfrm>
            <a:custGeom>
              <a:avLst/>
              <a:gdLst>
                <a:gd name="T0" fmla="*/ 0 w 108"/>
                <a:gd name="T1" fmla="*/ 0 h 5"/>
                <a:gd name="T2" fmla="*/ 1 w 108"/>
                <a:gd name="T3" fmla="*/ 2 h 5"/>
                <a:gd name="T4" fmla="*/ 29 w 108"/>
                <a:gd name="T5" fmla="*/ 2 h 5"/>
                <a:gd name="T6" fmla="*/ 0 w 10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5">
                  <a:moveTo>
                    <a:pt x="0" y="0"/>
                  </a:moveTo>
                  <a:lnTo>
                    <a:pt x="3" y="5"/>
                  </a:lnTo>
                  <a:lnTo>
                    <a:pt x="108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70" name="Freeform 7558"/>
            <p:cNvSpPr>
              <a:spLocks/>
            </p:cNvSpPr>
            <p:nvPr/>
          </p:nvSpPr>
          <p:spPr bwMode="auto">
            <a:xfrm>
              <a:off x="3760" y="3246"/>
              <a:ext cx="29" cy="2"/>
            </a:xfrm>
            <a:custGeom>
              <a:avLst/>
              <a:gdLst>
                <a:gd name="T0" fmla="*/ 0 w 110"/>
                <a:gd name="T1" fmla="*/ 0 h 5"/>
                <a:gd name="T2" fmla="*/ 29 w 110"/>
                <a:gd name="T3" fmla="*/ 0 h 5"/>
                <a:gd name="T4" fmla="*/ 28 w 110"/>
                <a:gd name="T5" fmla="*/ 2 h 5"/>
                <a:gd name="T6" fmla="*/ 0 w 11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5">
                  <a:moveTo>
                    <a:pt x="0" y="0"/>
                  </a:moveTo>
                  <a:lnTo>
                    <a:pt x="110" y="0"/>
                  </a:lnTo>
                  <a:lnTo>
                    <a:pt x="108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71" name="Freeform 7559"/>
            <p:cNvSpPr>
              <a:spLocks/>
            </p:cNvSpPr>
            <p:nvPr/>
          </p:nvSpPr>
          <p:spPr bwMode="auto">
            <a:xfrm>
              <a:off x="3760" y="3246"/>
              <a:ext cx="29" cy="2"/>
            </a:xfrm>
            <a:custGeom>
              <a:avLst/>
              <a:gdLst>
                <a:gd name="T0" fmla="*/ 0 w 110"/>
                <a:gd name="T1" fmla="*/ 0 h 5"/>
                <a:gd name="T2" fmla="*/ 29 w 110"/>
                <a:gd name="T3" fmla="*/ 0 h 5"/>
                <a:gd name="T4" fmla="*/ 28 w 110"/>
                <a:gd name="T5" fmla="*/ 2 h 5"/>
                <a:gd name="T6" fmla="*/ 0 w 11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5">
                  <a:moveTo>
                    <a:pt x="0" y="0"/>
                  </a:moveTo>
                  <a:lnTo>
                    <a:pt x="110" y="0"/>
                  </a:lnTo>
                  <a:lnTo>
                    <a:pt x="108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72" name="Freeform 7560"/>
            <p:cNvSpPr>
              <a:spLocks/>
            </p:cNvSpPr>
            <p:nvPr/>
          </p:nvSpPr>
          <p:spPr bwMode="auto">
            <a:xfrm>
              <a:off x="3762" y="3248"/>
              <a:ext cx="25" cy="0"/>
            </a:xfrm>
            <a:custGeom>
              <a:avLst/>
              <a:gdLst>
                <a:gd name="T0" fmla="*/ 0 w 104"/>
                <a:gd name="T1" fmla="*/ 0 h 2"/>
                <a:gd name="T2" fmla="*/ 1 w 104"/>
                <a:gd name="T3" fmla="*/ 1 h 2"/>
                <a:gd name="T4" fmla="*/ 25 w 104"/>
                <a:gd name="T5" fmla="*/ 1 h 2"/>
                <a:gd name="T6" fmla="*/ 0 w 10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2">
                  <a:moveTo>
                    <a:pt x="0" y="0"/>
                  </a:moveTo>
                  <a:lnTo>
                    <a:pt x="3" y="2"/>
                  </a:lnTo>
                  <a:lnTo>
                    <a:pt x="10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73" name="Freeform 7561"/>
            <p:cNvSpPr>
              <a:spLocks/>
            </p:cNvSpPr>
            <p:nvPr/>
          </p:nvSpPr>
          <p:spPr bwMode="auto">
            <a:xfrm>
              <a:off x="3762" y="3248"/>
              <a:ext cx="25" cy="0"/>
            </a:xfrm>
            <a:custGeom>
              <a:avLst/>
              <a:gdLst>
                <a:gd name="T0" fmla="*/ 0 w 104"/>
                <a:gd name="T1" fmla="*/ 0 h 2"/>
                <a:gd name="T2" fmla="*/ 1 w 104"/>
                <a:gd name="T3" fmla="*/ 1 h 2"/>
                <a:gd name="T4" fmla="*/ 25 w 104"/>
                <a:gd name="T5" fmla="*/ 1 h 2"/>
                <a:gd name="T6" fmla="*/ 0 w 10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2">
                  <a:moveTo>
                    <a:pt x="0" y="0"/>
                  </a:moveTo>
                  <a:lnTo>
                    <a:pt x="3" y="2"/>
                  </a:lnTo>
                  <a:lnTo>
                    <a:pt x="104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74" name="Freeform 7562"/>
            <p:cNvSpPr>
              <a:spLocks/>
            </p:cNvSpPr>
            <p:nvPr/>
          </p:nvSpPr>
          <p:spPr bwMode="auto">
            <a:xfrm>
              <a:off x="3762" y="3248"/>
              <a:ext cx="27" cy="0"/>
            </a:xfrm>
            <a:custGeom>
              <a:avLst/>
              <a:gdLst>
                <a:gd name="T0" fmla="*/ 0 w 105"/>
                <a:gd name="T1" fmla="*/ 0 h 2"/>
                <a:gd name="T2" fmla="*/ 27 w 105"/>
                <a:gd name="T3" fmla="*/ 0 h 2"/>
                <a:gd name="T4" fmla="*/ 27 w 105"/>
                <a:gd name="T5" fmla="*/ 1 h 2"/>
                <a:gd name="T6" fmla="*/ 0 w 10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2">
                  <a:moveTo>
                    <a:pt x="0" y="0"/>
                  </a:moveTo>
                  <a:lnTo>
                    <a:pt x="105" y="0"/>
                  </a:lnTo>
                  <a:lnTo>
                    <a:pt x="10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75" name="Freeform 7563"/>
            <p:cNvSpPr>
              <a:spLocks/>
            </p:cNvSpPr>
            <p:nvPr/>
          </p:nvSpPr>
          <p:spPr bwMode="auto">
            <a:xfrm>
              <a:off x="3762" y="3248"/>
              <a:ext cx="27" cy="0"/>
            </a:xfrm>
            <a:custGeom>
              <a:avLst/>
              <a:gdLst>
                <a:gd name="T0" fmla="*/ 0 w 105"/>
                <a:gd name="T1" fmla="*/ 0 h 2"/>
                <a:gd name="T2" fmla="*/ 27 w 105"/>
                <a:gd name="T3" fmla="*/ 0 h 2"/>
                <a:gd name="T4" fmla="*/ 27 w 105"/>
                <a:gd name="T5" fmla="*/ 1 h 2"/>
                <a:gd name="T6" fmla="*/ 0 w 10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2">
                  <a:moveTo>
                    <a:pt x="0" y="0"/>
                  </a:moveTo>
                  <a:lnTo>
                    <a:pt x="105" y="0"/>
                  </a:lnTo>
                  <a:lnTo>
                    <a:pt x="104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76" name="Freeform 7564"/>
            <p:cNvSpPr>
              <a:spLocks/>
            </p:cNvSpPr>
            <p:nvPr/>
          </p:nvSpPr>
          <p:spPr bwMode="auto">
            <a:xfrm>
              <a:off x="3762" y="3248"/>
              <a:ext cx="25" cy="0"/>
            </a:xfrm>
            <a:custGeom>
              <a:avLst/>
              <a:gdLst>
                <a:gd name="T0" fmla="*/ 0 w 101"/>
                <a:gd name="T1" fmla="*/ 0 h 2"/>
                <a:gd name="T2" fmla="*/ 0 w 101"/>
                <a:gd name="T3" fmla="*/ 1 h 2"/>
                <a:gd name="T4" fmla="*/ 25 w 101"/>
                <a:gd name="T5" fmla="*/ 1 h 2"/>
                <a:gd name="T6" fmla="*/ 0 w 10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2">
                  <a:moveTo>
                    <a:pt x="0" y="0"/>
                  </a:moveTo>
                  <a:lnTo>
                    <a:pt x="1" y="2"/>
                  </a:lnTo>
                  <a:lnTo>
                    <a:pt x="10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77" name="Freeform 7565"/>
            <p:cNvSpPr>
              <a:spLocks/>
            </p:cNvSpPr>
            <p:nvPr/>
          </p:nvSpPr>
          <p:spPr bwMode="auto">
            <a:xfrm>
              <a:off x="3762" y="3248"/>
              <a:ext cx="25" cy="0"/>
            </a:xfrm>
            <a:custGeom>
              <a:avLst/>
              <a:gdLst>
                <a:gd name="T0" fmla="*/ 0 w 101"/>
                <a:gd name="T1" fmla="*/ 0 h 2"/>
                <a:gd name="T2" fmla="*/ 0 w 101"/>
                <a:gd name="T3" fmla="*/ 1 h 2"/>
                <a:gd name="T4" fmla="*/ 25 w 101"/>
                <a:gd name="T5" fmla="*/ 1 h 2"/>
                <a:gd name="T6" fmla="*/ 0 w 10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2">
                  <a:moveTo>
                    <a:pt x="0" y="0"/>
                  </a:moveTo>
                  <a:lnTo>
                    <a:pt x="1" y="2"/>
                  </a:lnTo>
                  <a:lnTo>
                    <a:pt x="101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78" name="Freeform 7566"/>
            <p:cNvSpPr>
              <a:spLocks/>
            </p:cNvSpPr>
            <p:nvPr/>
          </p:nvSpPr>
          <p:spPr bwMode="auto">
            <a:xfrm>
              <a:off x="3762" y="3248"/>
              <a:ext cx="25" cy="0"/>
            </a:xfrm>
            <a:custGeom>
              <a:avLst/>
              <a:gdLst>
                <a:gd name="T0" fmla="*/ 0 w 101"/>
                <a:gd name="T1" fmla="*/ 0 h 2"/>
                <a:gd name="T2" fmla="*/ 25 w 101"/>
                <a:gd name="T3" fmla="*/ 0 h 2"/>
                <a:gd name="T4" fmla="*/ 25 w 101"/>
                <a:gd name="T5" fmla="*/ 1 h 2"/>
                <a:gd name="T6" fmla="*/ 0 w 10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2">
                  <a:moveTo>
                    <a:pt x="0" y="0"/>
                  </a:moveTo>
                  <a:lnTo>
                    <a:pt x="101" y="0"/>
                  </a:lnTo>
                  <a:lnTo>
                    <a:pt x="10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79" name="Freeform 7567"/>
            <p:cNvSpPr>
              <a:spLocks/>
            </p:cNvSpPr>
            <p:nvPr/>
          </p:nvSpPr>
          <p:spPr bwMode="auto">
            <a:xfrm>
              <a:off x="3762" y="3248"/>
              <a:ext cx="25" cy="0"/>
            </a:xfrm>
            <a:custGeom>
              <a:avLst/>
              <a:gdLst>
                <a:gd name="T0" fmla="*/ 0 w 101"/>
                <a:gd name="T1" fmla="*/ 0 h 2"/>
                <a:gd name="T2" fmla="*/ 25 w 101"/>
                <a:gd name="T3" fmla="*/ 0 h 2"/>
                <a:gd name="T4" fmla="*/ 25 w 101"/>
                <a:gd name="T5" fmla="*/ 1 h 2"/>
                <a:gd name="T6" fmla="*/ 0 w 10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2">
                  <a:moveTo>
                    <a:pt x="0" y="0"/>
                  </a:moveTo>
                  <a:lnTo>
                    <a:pt x="101" y="0"/>
                  </a:lnTo>
                  <a:lnTo>
                    <a:pt x="101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80" name="Freeform 7568"/>
            <p:cNvSpPr>
              <a:spLocks/>
            </p:cNvSpPr>
            <p:nvPr/>
          </p:nvSpPr>
          <p:spPr bwMode="auto">
            <a:xfrm>
              <a:off x="3762" y="3248"/>
              <a:ext cx="25" cy="2"/>
            </a:xfrm>
            <a:custGeom>
              <a:avLst/>
              <a:gdLst>
                <a:gd name="T0" fmla="*/ 0 w 98"/>
                <a:gd name="T1" fmla="*/ 0 h 6"/>
                <a:gd name="T2" fmla="*/ 1 w 98"/>
                <a:gd name="T3" fmla="*/ 2 h 6"/>
                <a:gd name="T4" fmla="*/ 25 w 98"/>
                <a:gd name="T5" fmla="*/ 2 h 6"/>
                <a:gd name="T6" fmla="*/ 0 w 9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6">
                  <a:moveTo>
                    <a:pt x="0" y="0"/>
                  </a:moveTo>
                  <a:lnTo>
                    <a:pt x="3" y="6"/>
                  </a:lnTo>
                  <a:lnTo>
                    <a:pt x="98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81" name="Freeform 7569"/>
            <p:cNvSpPr>
              <a:spLocks/>
            </p:cNvSpPr>
            <p:nvPr/>
          </p:nvSpPr>
          <p:spPr bwMode="auto">
            <a:xfrm>
              <a:off x="3762" y="3248"/>
              <a:ext cx="25" cy="2"/>
            </a:xfrm>
            <a:custGeom>
              <a:avLst/>
              <a:gdLst>
                <a:gd name="T0" fmla="*/ 0 w 98"/>
                <a:gd name="T1" fmla="*/ 0 h 6"/>
                <a:gd name="T2" fmla="*/ 1 w 98"/>
                <a:gd name="T3" fmla="*/ 2 h 6"/>
                <a:gd name="T4" fmla="*/ 25 w 98"/>
                <a:gd name="T5" fmla="*/ 2 h 6"/>
                <a:gd name="T6" fmla="*/ 0 w 9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6">
                  <a:moveTo>
                    <a:pt x="0" y="0"/>
                  </a:moveTo>
                  <a:lnTo>
                    <a:pt x="3" y="6"/>
                  </a:lnTo>
                  <a:lnTo>
                    <a:pt x="98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82" name="Freeform 7570"/>
            <p:cNvSpPr>
              <a:spLocks/>
            </p:cNvSpPr>
            <p:nvPr/>
          </p:nvSpPr>
          <p:spPr bwMode="auto">
            <a:xfrm>
              <a:off x="3762" y="3248"/>
              <a:ext cx="25" cy="2"/>
            </a:xfrm>
            <a:custGeom>
              <a:avLst/>
              <a:gdLst>
                <a:gd name="T0" fmla="*/ 0 w 100"/>
                <a:gd name="T1" fmla="*/ 0 h 6"/>
                <a:gd name="T2" fmla="*/ 25 w 100"/>
                <a:gd name="T3" fmla="*/ 0 h 6"/>
                <a:gd name="T4" fmla="*/ 25 w 100"/>
                <a:gd name="T5" fmla="*/ 2 h 6"/>
                <a:gd name="T6" fmla="*/ 0 w 10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6">
                  <a:moveTo>
                    <a:pt x="0" y="0"/>
                  </a:moveTo>
                  <a:lnTo>
                    <a:pt x="100" y="0"/>
                  </a:lnTo>
                  <a:lnTo>
                    <a:pt x="98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83" name="Freeform 7571"/>
            <p:cNvSpPr>
              <a:spLocks/>
            </p:cNvSpPr>
            <p:nvPr/>
          </p:nvSpPr>
          <p:spPr bwMode="auto">
            <a:xfrm>
              <a:off x="3762" y="3248"/>
              <a:ext cx="25" cy="2"/>
            </a:xfrm>
            <a:custGeom>
              <a:avLst/>
              <a:gdLst>
                <a:gd name="T0" fmla="*/ 0 w 100"/>
                <a:gd name="T1" fmla="*/ 0 h 6"/>
                <a:gd name="T2" fmla="*/ 25 w 100"/>
                <a:gd name="T3" fmla="*/ 0 h 6"/>
                <a:gd name="T4" fmla="*/ 25 w 100"/>
                <a:gd name="T5" fmla="*/ 2 h 6"/>
                <a:gd name="T6" fmla="*/ 0 w 10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6">
                  <a:moveTo>
                    <a:pt x="0" y="0"/>
                  </a:moveTo>
                  <a:lnTo>
                    <a:pt x="100" y="0"/>
                  </a:lnTo>
                  <a:lnTo>
                    <a:pt x="98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84" name="Freeform 7572"/>
            <p:cNvSpPr>
              <a:spLocks/>
            </p:cNvSpPr>
            <p:nvPr/>
          </p:nvSpPr>
          <p:spPr bwMode="auto">
            <a:xfrm>
              <a:off x="3764" y="3250"/>
              <a:ext cx="23" cy="2"/>
            </a:xfrm>
            <a:custGeom>
              <a:avLst/>
              <a:gdLst>
                <a:gd name="T0" fmla="*/ 0 w 92"/>
                <a:gd name="T1" fmla="*/ 0 h 4"/>
                <a:gd name="T2" fmla="*/ 1 w 92"/>
                <a:gd name="T3" fmla="*/ 2 h 4"/>
                <a:gd name="T4" fmla="*/ 23 w 92"/>
                <a:gd name="T5" fmla="*/ 2 h 4"/>
                <a:gd name="T6" fmla="*/ 0 w 9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4">
                  <a:moveTo>
                    <a:pt x="0" y="0"/>
                  </a:moveTo>
                  <a:lnTo>
                    <a:pt x="4" y="4"/>
                  </a:lnTo>
                  <a:lnTo>
                    <a:pt x="9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85" name="Freeform 7573"/>
            <p:cNvSpPr>
              <a:spLocks/>
            </p:cNvSpPr>
            <p:nvPr/>
          </p:nvSpPr>
          <p:spPr bwMode="auto">
            <a:xfrm>
              <a:off x="3764" y="3250"/>
              <a:ext cx="23" cy="2"/>
            </a:xfrm>
            <a:custGeom>
              <a:avLst/>
              <a:gdLst>
                <a:gd name="T0" fmla="*/ 0 w 92"/>
                <a:gd name="T1" fmla="*/ 0 h 4"/>
                <a:gd name="T2" fmla="*/ 1 w 92"/>
                <a:gd name="T3" fmla="*/ 2 h 4"/>
                <a:gd name="T4" fmla="*/ 23 w 92"/>
                <a:gd name="T5" fmla="*/ 2 h 4"/>
                <a:gd name="T6" fmla="*/ 0 w 9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4">
                  <a:moveTo>
                    <a:pt x="0" y="0"/>
                  </a:moveTo>
                  <a:lnTo>
                    <a:pt x="4" y="4"/>
                  </a:lnTo>
                  <a:lnTo>
                    <a:pt x="92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86" name="Freeform 7574"/>
            <p:cNvSpPr>
              <a:spLocks/>
            </p:cNvSpPr>
            <p:nvPr/>
          </p:nvSpPr>
          <p:spPr bwMode="auto">
            <a:xfrm>
              <a:off x="3764" y="3250"/>
              <a:ext cx="23" cy="2"/>
            </a:xfrm>
            <a:custGeom>
              <a:avLst/>
              <a:gdLst>
                <a:gd name="T0" fmla="*/ 0 w 95"/>
                <a:gd name="T1" fmla="*/ 0 h 4"/>
                <a:gd name="T2" fmla="*/ 23 w 95"/>
                <a:gd name="T3" fmla="*/ 0 h 4"/>
                <a:gd name="T4" fmla="*/ 22 w 95"/>
                <a:gd name="T5" fmla="*/ 2 h 4"/>
                <a:gd name="T6" fmla="*/ 0 w 9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4">
                  <a:moveTo>
                    <a:pt x="0" y="0"/>
                  </a:moveTo>
                  <a:lnTo>
                    <a:pt x="95" y="0"/>
                  </a:lnTo>
                  <a:lnTo>
                    <a:pt x="9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87" name="Freeform 7575"/>
            <p:cNvSpPr>
              <a:spLocks/>
            </p:cNvSpPr>
            <p:nvPr/>
          </p:nvSpPr>
          <p:spPr bwMode="auto">
            <a:xfrm>
              <a:off x="3764" y="3250"/>
              <a:ext cx="23" cy="2"/>
            </a:xfrm>
            <a:custGeom>
              <a:avLst/>
              <a:gdLst>
                <a:gd name="T0" fmla="*/ 0 w 95"/>
                <a:gd name="T1" fmla="*/ 0 h 4"/>
                <a:gd name="T2" fmla="*/ 23 w 95"/>
                <a:gd name="T3" fmla="*/ 0 h 4"/>
                <a:gd name="T4" fmla="*/ 22 w 95"/>
                <a:gd name="T5" fmla="*/ 2 h 4"/>
                <a:gd name="T6" fmla="*/ 0 w 9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4">
                  <a:moveTo>
                    <a:pt x="0" y="0"/>
                  </a:moveTo>
                  <a:lnTo>
                    <a:pt x="95" y="0"/>
                  </a:lnTo>
                  <a:lnTo>
                    <a:pt x="92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88" name="Freeform 7576"/>
            <p:cNvSpPr>
              <a:spLocks/>
            </p:cNvSpPr>
            <p:nvPr/>
          </p:nvSpPr>
          <p:spPr bwMode="auto">
            <a:xfrm>
              <a:off x="3764" y="3252"/>
              <a:ext cx="23" cy="0"/>
            </a:xfrm>
            <a:custGeom>
              <a:avLst/>
              <a:gdLst>
                <a:gd name="T0" fmla="*/ 0 w 87"/>
                <a:gd name="T1" fmla="*/ 0 h 3"/>
                <a:gd name="T2" fmla="*/ 1 w 87"/>
                <a:gd name="T3" fmla="*/ 1 h 3"/>
                <a:gd name="T4" fmla="*/ 23 w 87"/>
                <a:gd name="T5" fmla="*/ 1 h 3"/>
                <a:gd name="T6" fmla="*/ 0 w 8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3">
                  <a:moveTo>
                    <a:pt x="0" y="0"/>
                  </a:moveTo>
                  <a:lnTo>
                    <a:pt x="3" y="3"/>
                  </a:lnTo>
                  <a:lnTo>
                    <a:pt x="8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89" name="Freeform 7577"/>
            <p:cNvSpPr>
              <a:spLocks/>
            </p:cNvSpPr>
            <p:nvPr/>
          </p:nvSpPr>
          <p:spPr bwMode="auto">
            <a:xfrm>
              <a:off x="3764" y="3252"/>
              <a:ext cx="23" cy="0"/>
            </a:xfrm>
            <a:custGeom>
              <a:avLst/>
              <a:gdLst>
                <a:gd name="T0" fmla="*/ 0 w 87"/>
                <a:gd name="T1" fmla="*/ 0 h 3"/>
                <a:gd name="T2" fmla="*/ 1 w 87"/>
                <a:gd name="T3" fmla="*/ 1 h 3"/>
                <a:gd name="T4" fmla="*/ 23 w 87"/>
                <a:gd name="T5" fmla="*/ 1 h 3"/>
                <a:gd name="T6" fmla="*/ 0 w 8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3">
                  <a:moveTo>
                    <a:pt x="0" y="0"/>
                  </a:moveTo>
                  <a:lnTo>
                    <a:pt x="3" y="3"/>
                  </a:lnTo>
                  <a:lnTo>
                    <a:pt x="87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90" name="Freeform 7578"/>
            <p:cNvSpPr>
              <a:spLocks/>
            </p:cNvSpPr>
            <p:nvPr/>
          </p:nvSpPr>
          <p:spPr bwMode="auto">
            <a:xfrm>
              <a:off x="3764" y="3252"/>
              <a:ext cx="23" cy="0"/>
            </a:xfrm>
            <a:custGeom>
              <a:avLst/>
              <a:gdLst>
                <a:gd name="T0" fmla="*/ 0 w 88"/>
                <a:gd name="T1" fmla="*/ 0 h 3"/>
                <a:gd name="T2" fmla="*/ 23 w 88"/>
                <a:gd name="T3" fmla="*/ 0 h 3"/>
                <a:gd name="T4" fmla="*/ 23 w 88"/>
                <a:gd name="T5" fmla="*/ 1 h 3"/>
                <a:gd name="T6" fmla="*/ 0 w 8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3">
                  <a:moveTo>
                    <a:pt x="0" y="0"/>
                  </a:moveTo>
                  <a:lnTo>
                    <a:pt x="88" y="0"/>
                  </a:lnTo>
                  <a:lnTo>
                    <a:pt x="8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91" name="Freeform 7579"/>
            <p:cNvSpPr>
              <a:spLocks/>
            </p:cNvSpPr>
            <p:nvPr/>
          </p:nvSpPr>
          <p:spPr bwMode="auto">
            <a:xfrm>
              <a:off x="3764" y="3252"/>
              <a:ext cx="23" cy="0"/>
            </a:xfrm>
            <a:custGeom>
              <a:avLst/>
              <a:gdLst>
                <a:gd name="T0" fmla="*/ 0 w 88"/>
                <a:gd name="T1" fmla="*/ 0 h 3"/>
                <a:gd name="T2" fmla="*/ 23 w 88"/>
                <a:gd name="T3" fmla="*/ 0 h 3"/>
                <a:gd name="T4" fmla="*/ 23 w 88"/>
                <a:gd name="T5" fmla="*/ 1 h 3"/>
                <a:gd name="T6" fmla="*/ 0 w 8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3">
                  <a:moveTo>
                    <a:pt x="0" y="0"/>
                  </a:moveTo>
                  <a:lnTo>
                    <a:pt x="88" y="0"/>
                  </a:lnTo>
                  <a:lnTo>
                    <a:pt x="87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92" name="Freeform 7580"/>
            <p:cNvSpPr>
              <a:spLocks/>
            </p:cNvSpPr>
            <p:nvPr/>
          </p:nvSpPr>
          <p:spPr bwMode="auto">
            <a:xfrm>
              <a:off x="3766" y="3252"/>
              <a:ext cx="20" cy="0"/>
            </a:xfrm>
            <a:custGeom>
              <a:avLst/>
              <a:gdLst>
                <a:gd name="T0" fmla="*/ 0 w 83"/>
                <a:gd name="T1" fmla="*/ 0 h 2"/>
                <a:gd name="T2" fmla="*/ 0 w 83"/>
                <a:gd name="T3" fmla="*/ 1 h 2"/>
                <a:gd name="T4" fmla="*/ 20 w 83"/>
                <a:gd name="T5" fmla="*/ 1 h 2"/>
                <a:gd name="T6" fmla="*/ 0 w 8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2">
                  <a:moveTo>
                    <a:pt x="0" y="0"/>
                  </a:moveTo>
                  <a:lnTo>
                    <a:pt x="1" y="2"/>
                  </a:lnTo>
                  <a:lnTo>
                    <a:pt x="8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93" name="Freeform 7581"/>
            <p:cNvSpPr>
              <a:spLocks/>
            </p:cNvSpPr>
            <p:nvPr/>
          </p:nvSpPr>
          <p:spPr bwMode="auto">
            <a:xfrm>
              <a:off x="3766" y="3252"/>
              <a:ext cx="20" cy="0"/>
            </a:xfrm>
            <a:custGeom>
              <a:avLst/>
              <a:gdLst>
                <a:gd name="T0" fmla="*/ 0 w 83"/>
                <a:gd name="T1" fmla="*/ 0 h 2"/>
                <a:gd name="T2" fmla="*/ 0 w 83"/>
                <a:gd name="T3" fmla="*/ 1 h 2"/>
                <a:gd name="T4" fmla="*/ 20 w 83"/>
                <a:gd name="T5" fmla="*/ 1 h 2"/>
                <a:gd name="T6" fmla="*/ 0 w 8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2">
                  <a:moveTo>
                    <a:pt x="0" y="0"/>
                  </a:moveTo>
                  <a:lnTo>
                    <a:pt x="1" y="2"/>
                  </a:lnTo>
                  <a:lnTo>
                    <a:pt x="83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94" name="Freeform 7582"/>
            <p:cNvSpPr>
              <a:spLocks/>
            </p:cNvSpPr>
            <p:nvPr/>
          </p:nvSpPr>
          <p:spPr bwMode="auto">
            <a:xfrm>
              <a:off x="3766" y="3252"/>
              <a:ext cx="21" cy="0"/>
            </a:xfrm>
            <a:custGeom>
              <a:avLst/>
              <a:gdLst>
                <a:gd name="T0" fmla="*/ 0 w 84"/>
                <a:gd name="T1" fmla="*/ 0 h 2"/>
                <a:gd name="T2" fmla="*/ 21 w 84"/>
                <a:gd name="T3" fmla="*/ 0 h 2"/>
                <a:gd name="T4" fmla="*/ 21 w 84"/>
                <a:gd name="T5" fmla="*/ 1 h 2"/>
                <a:gd name="T6" fmla="*/ 0 w 8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2">
                  <a:moveTo>
                    <a:pt x="0" y="0"/>
                  </a:moveTo>
                  <a:lnTo>
                    <a:pt x="84" y="0"/>
                  </a:lnTo>
                  <a:lnTo>
                    <a:pt x="8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95" name="Freeform 7583"/>
            <p:cNvSpPr>
              <a:spLocks/>
            </p:cNvSpPr>
            <p:nvPr/>
          </p:nvSpPr>
          <p:spPr bwMode="auto">
            <a:xfrm>
              <a:off x="3766" y="3252"/>
              <a:ext cx="21" cy="0"/>
            </a:xfrm>
            <a:custGeom>
              <a:avLst/>
              <a:gdLst>
                <a:gd name="T0" fmla="*/ 0 w 84"/>
                <a:gd name="T1" fmla="*/ 0 h 2"/>
                <a:gd name="T2" fmla="*/ 21 w 84"/>
                <a:gd name="T3" fmla="*/ 0 h 2"/>
                <a:gd name="T4" fmla="*/ 21 w 84"/>
                <a:gd name="T5" fmla="*/ 1 h 2"/>
                <a:gd name="T6" fmla="*/ 0 w 8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2">
                  <a:moveTo>
                    <a:pt x="0" y="0"/>
                  </a:moveTo>
                  <a:lnTo>
                    <a:pt x="84" y="0"/>
                  </a:lnTo>
                  <a:lnTo>
                    <a:pt x="83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96" name="Freeform 7584"/>
            <p:cNvSpPr>
              <a:spLocks/>
            </p:cNvSpPr>
            <p:nvPr/>
          </p:nvSpPr>
          <p:spPr bwMode="auto">
            <a:xfrm>
              <a:off x="3766" y="3252"/>
              <a:ext cx="20" cy="1"/>
            </a:xfrm>
            <a:custGeom>
              <a:avLst/>
              <a:gdLst>
                <a:gd name="T0" fmla="*/ 0 w 80"/>
                <a:gd name="T1" fmla="*/ 0 h 6"/>
                <a:gd name="T2" fmla="*/ 1 w 80"/>
                <a:gd name="T3" fmla="*/ 1 h 6"/>
                <a:gd name="T4" fmla="*/ 20 w 80"/>
                <a:gd name="T5" fmla="*/ 1 h 6"/>
                <a:gd name="T6" fmla="*/ 0 w 8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6">
                  <a:moveTo>
                    <a:pt x="0" y="0"/>
                  </a:moveTo>
                  <a:lnTo>
                    <a:pt x="3" y="6"/>
                  </a:lnTo>
                  <a:lnTo>
                    <a:pt x="8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97" name="Freeform 7585"/>
            <p:cNvSpPr>
              <a:spLocks/>
            </p:cNvSpPr>
            <p:nvPr/>
          </p:nvSpPr>
          <p:spPr bwMode="auto">
            <a:xfrm>
              <a:off x="3766" y="3252"/>
              <a:ext cx="20" cy="1"/>
            </a:xfrm>
            <a:custGeom>
              <a:avLst/>
              <a:gdLst>
                <a:gd name="T0" fmla="*/ 0 w 80"/>
                <a:gd name="T1" fmla="*/ 0 h 6"/>
                <a:gd name="T2" fmla="*/ 1 w 80"/>
                <a:gd name="T3" fmla="*/ 1 h 6"/>
                <a:gd name="T4" fmla="*/ 20 w 80"/>
                <a:gd name="T5" fmla="*/ 1 h 6"/>
                <a:gd name="T6" fmla="*/ 0 w 8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6">
                  <a:moveTo>
                    <a:pt x="0" y="0"/>
                  </a:moveTo>
                  <a:lnTo>
                    <a:pt x="3" y="6"/>
                  </a:lnTo>
                  <a:lnTo>
                    <a:pt x="80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98" name="Freeform 7586"/>
            <p:cNvSpPr>
              <a:spLocks/>
            </p:cNvSpPr>
            <p:nvPr/>
          </p:nvSpPr>
          <p:spPr bwMode="auto">
            <a:xfrm>
              <a:off x="3766" y="3252"/>
              <a:ext cx="20" cy="1"/>
            </a:xfrm>
            <a:custGeom>
              <a:avLst/>
              <a:gdLst>
                <a:gd name="T0" fmla="*/ 0 w 82"/>
                <a:gd name="T1" fmla="*/ 0 h 6"/>
                <a:gd name="T2" fmla="*/ 20 w 82"/>
                <a:gd name="T3" fmla="*/ 0 h 6"/>
                <a:gd name="T4" fmla="*/ 20 w 82"/>
                <a:gd name="T5" fmla="*/ 1 h 6"/>
                <a:gd name="T6" fmla="*/ 0 w 82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6">
                  <a:moveTo>
                    <a:pt x="0" y="0"/>
                  </a:moveTo>
                  <a:lnTo>
                    <a:pt x="82" y="0"/>
                  </a:lnTo>
                  <a:lnTo>
                    <a:pt x="8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499" name="Freeform 7587"/>
            <p:cNvSpPr>
              <a:spLocks/>
            </p:cNvSpPr>
            <p:nvPr/>
          </p:nvSpPr>
          <p:spPr bwMode="auto">
            <a:xfrm>
              <a:off x="3766" y="3252"/>
              <a:ext cx="20" cy="1"/>
            </a:xfrm>
            <a:custGeom>
              <a:avLst/>
              <a:gdLst>
                <a:gd name="T0" fmla="*/ 0 w 82"/>
                <a:gd name="T1" fmla="*/ 0 h 6"/>
                <a:gd name="T2" fmla="*/ 20 w 82"/>
                <a:gd name="T3" fmla="*/ 0 h 6"/>
                <a:gd name="T4" fmla="*/ 20 w 82"/>
                <a:gd name="T5" fmla="*/ 1 h 6"/>
                <a:gd name="T6" fmla="*/ 0 w 82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6">
                  <a:moveTo>
                    <a:pt x="0" y="0"/>
                  </a:moveTo>
                  <a:lnTo>
                    <a:pt x="82" y="0"/>
                  </a:lnTo>
                  <a:lnTo>
                    <a:pt x="80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00" name="Freeform 7588"/>
            <p:cNvSpPr>
              <a:spLocks/>
            </p:cNvSpPr>
            <p:nvPr/>
          </p:nvSpPr>
          <p:spPr bwMode="auto">
            <a:xfrm>
              <a:off x="3766" y="3253"/>
              <a:ext cx="20" cy="0"/>
            </a:xfrm>
            <a:custGeom>
              <a:avLst/>
              <a:gdLst>
                <a:gd name="T0" fmla="*/ 0 w 77"/>
                <a:gd name="T1" fmla="*/ 0 h 1"/>
                <a:gd name="T2" fmla="*/ 0 w 77"/>
                <a:gd name="T3" fmla="*/ 1 h 1"/>
                <a:gd name="T4" fmla="*/ 20 w 77"/>
                <a:gd name="T5" fmla="*/ 1 h 1"/>
                <a:gd name="T6" fmla="*/ 0 w 7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1">
                  <a:moveTo>
                    <a:pt x="0" y="0"/>
                  </a:moveTo>
                  <a:lnTo>
                    <a:pt x="0" y="1"/>
                  </a:lnTo>
                  <a:lnTo>
                    <a:pt x="7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01" name="Freeform 7589"/>
            <p:cNvSpPr>
              <a:spLocks/>
            </p:cNvSpPr>
            <p:nvPr/>
          </p:nvSpPr>
          <p:spPr bwMode="auto">
            <a:xfrm>
              <a:off x="3766" y="3253"/>
              <a:ext cx="20" cy="0"/>
            </a:xfrm>
            <a:custGeom>
              <a:avLst/>
              <a:gdLst>
                <a:gd name="T0" fmla="*/ 0 w 77"/>
                <a:gd name="T1" fmla="*/ 0 h 1"/>
                <a:gd name="T2" fmla="*/ 0 w 77"/>
                <a:gd name="T3" fmla="*/ 1 h 1"/>
                <a:gd name="T4" fmla="*/ 20 w 77"/>
                <a:gd name="T5" fmla="*/ 1 h 1"/>
                <a:gd name="T6" fmla="*/ 0 w 7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1">
                  <a:moveTo>
                    <a:pt x="0" y="0"/>
                  </a:moveTo>
                  <a:lnTo>
                    <a:pt x="0" y="1"/>
                  </a:lnTo>
                  <a:lnTo>
                    <a:pt x="77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02" name="Freeform 7590"/>
            <p:cNvSpPr>
              <a:spLocks/>
            </p:cNvSpPr>
            <p:nvPr/>
          </p:nvSpPr>
          <p:spPr bwMode="auto">
            <a:xfrm>
              <a:off x="3766" y="3253"/>
              <a:ext cx="20" cy="0"/>
            </a:xfrm>
            <a:custGeom>
              <a:avLst/>
              <a:gdLst>
                <a:gd name="T0" fmla="*/ 0 w 77"/>
                <a:gd name="T1" fmla="*/ 0 h 1"/>
                <a:gd name="T2" fmla="*/ 20 w 77"/>
                <a:gd name="T3" fmla="*/ 0 h 1"/>
                <a:gd name="T4" fmla="*/ 20 w 77"/>
                <a:gd name="T5" fmla="*/ 1 h 1"/>
                <a:gd name="T6" fmla="*/ 0 w 7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1">
                  <a:moveTo>
                    <a:pt x="0" y="0"/>
                  </a:moveTo>
                  <a:lnTo>
                    <a:pt x="77" y="0"/>
                  </a:lnTo>
                  <a:lnTo>
                    <a:pt x="7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03" name="Freeform 7591"/>
            <p:cNvSpPr>
              <a:spLocks/>
            </p:cNvSpPr>
            <p:nvPr/>
          </p:nvSpPr>
          <p:spPr bwMode="auto">
            <a:xfrm>
              <a:off x="3766" y="3253"/>
              <a:ext cx="20" cy="0"/>
            </a:xfrm>
            <a:custGeom>
              <a:avLst/>
              <a:gdLst>
                <a:gd name="T0" fmla="*/ 0 w 77"/>
                <a:gd name="T1" fmla="*/ 0 h 1"/>
                <a:gd name="T2" fmla="*/ 20 w 77"/>
                <a:gd name="T3" fmla="*/ 0 h 1"/>
                <a:gd name="T4" fmla="*/ 20 w 77"/>
                <a:gd name="T5" fmla="*/ 1 h 1"/>
                <a:gd name="T6" fmla="*/ 0 w 7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1">
                  <a:moveTo>
                    <a:pt x="0" y="0"/>
                  </a:moveTo>
                  <a:lnTo>
                    <a:pt x="77" y="0"/>
                  </a:lnTo>
                  <a:lnTo>
                    <a:pt x="77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04" name="Freeform 7592"/>
            <p:cNvSpPr>
              <a:spLocks/>
            </p:cNvSpPr>
            <p:nvPr/>
          </p:nvSpPr>
          <p:spPr bwMode="auto">
            <a:xfrm>
              <a:off x="3766" y="3253"/>
              <a:ext cx="20" cy="2"/>
            </a:xfrm>
            <a:custGeom>
              <a:avLst/>
              <a:gdLst>
                <a:gd name="T0" fmla="*/ 0 w 74"/>
                <a:gd name="T1" fmla="*/ 0 h 5"/>
                <a:gd name="T2" fmla="*/ 1 w 74"/>
                <a:gd name="T3" fmla="*/ 2 h 5"/>
                <a:gd name="T4" fmla="*/ 20 w 74"/>
                <a:gd name="T5" fmla="*/ 2 h 5"/>
                <a:gd name="T6" fmla="*/ 0 w 7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5">
                  <a:moveTo>
                    <a:pt x="0" y="0"/>
                  </a:moveTo>
                  <a:lnTo>
                    <a:pt x="3" y="5"/>
                  </a:lnTo>
                  <a:lnTo>
                    <a:pt x="74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05" name="Freeform 7593"/>
            <p:cNvSpPr>
              <a:spLocks/>
            </p:cNvSpPr>
            <p:nvPr/>
          </p:nvSpPr>
          <p:spPr bwMode="auto">
            <a:xfrm>
              <a:off x="3766" y="3253"/>
              <a:ext cx="20" cy="2"/>
            </a:xfrm>
            <a:custGeom>
              <a:avLst/>
              <a:gdLst>
                <a:gd name="T0" fmla="*/ 0 w 74"/>
                <a:gd name="T1" fmla="*/ 0 h 5"/>
                <a:gd name="T2" fmla="*/ 1 w 74"/>
                <a:gd name="T3" fmla="*/ 2 h 5"/>
                <a:gd name="T4" fmla="*/ 20 w 74"/>
                <a:gd name="T5" fmla="*/ 2 h 5"/>
                <a:gd name="T6" fmla="*/ 0 w 7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5">
                  <a:moveTo>
                    <a:pt x="0" y="0"/>
                  </a:moveTo>
                  <a:lnTo>
                    <a:pt x="3" y="5"/>
                  </a:lnTo>
                  <a:lnTo>
                    <a:pt x="74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06" name="Freeform 7594"/>
            <p:cNvSpPr>
              <a:spLocks/>
            </p:cNvSpPr>
            <p:nvPr/>
          </p:nvSpPr>
          <p:spPr bwMode="auto">
            <a:xfrm>
              <a:off x="3766" y="3253"/>
              <a:ext cx="20" cy="2"/>
            </a:xfrm>
            <a:custGeom>
              <a:avLst/>
              <a:gdLst>
                <a:gd name="T0" fmla="*/ 0 w 77"/>
                <a:gd name="T1" fmla="*/ 0 h 5"/>
                <a:gd name="T2" fmla="*/ 20 w 77"/>
                <a:gd name="T3" fmla="*/ 0 h 5"/>
                <a:gd name="T4" fmla="*/ 19 w 77"/>
                <a:gd name="T5" fmla="*/ 2 h 5"/>
                <a:gd name="T6" fmla="*/ 0 w 7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5">
                  <a:moveTo>
                    <a:pt x="0" y="0"/>
                  </a:moveTo>
                  <a:lnTo>
                    <a:pt x="77" y="0"/>
                  </a:lnTo>
                  <a:lnTo>
                    <a:pt x="74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07" name="Freeform 7595"/>
            <p:cNvSpPr>
              <a:spLocks/>
            </p:cNvSpPr>
            <p:nvPr/>
          </p:nvSpPr>
          <p:spPr bwMode="auto">
            <a:xfrm>
              <a:off x="3766" y="3253"/>
              <a:ext cx="20" cy="2"/>
            </a:xfrm>
            <a:custGeom>
              <a:avLst/>
              <a:gdLst>
                <a:gd name="T0" fmla="*/ 0 w 77"/>
                <a:gd name="T1" fmla="*/ 0 h 5"/>
                <a:gd name="T2" fmla="*/ 20 w 77"/>
                <a:gd name="T3" fmla="*/ 0 h 5"/>
                <a:gd name="T4" fmla="*/ 19 w 77"/>
                <a:gd name="T5" fmla="*/ 2 h 5"/>
                <a:gd name="T6" fmla="*/ 0 w 7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5">
                  <a:moveTo>
                    <a:pt x="0" y="0"/>
                  </a:moveTo>
                  <a:lnTo>
                    <a:pt x="77" y="0"/>
                  </a:lnTo>
                  <a:lnTo>
                    <a:pt x="74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08" name="Freeform 7596"/>
            <p:cNvSpPr>
              <a:spLocks/>
            </p:cNvSpPr>
            <p:nvPr/>
          </p:nvSpPr>
          <p:spPr bwMode="auto">
            <a:xfrm>
              <a:off x="3768" y="3255"/>
              <a:ext cx="18" cy="0"/>
            </a:xfrm>
            <a:custGeom>
              <a:avLst/>
              <a:gdLst>
                <a:gd name="T0" fmla="*/ 0 w 71"/>
                <a:gd name="T1" fmla="*/ 0 h 1"/>
                <a:gd name="T2" fmla="*/ 0 w 71"/>
                <a:gd name="T3" fmla="*/ 1 h 1"/>
                <a:gd name="T4" fmla="*/ 18 w 71"/>
                <a:gd name="T5" fmla="*/ 1 h 1"/>
                <a:gd name="T6" fmla="*/ 0 w 7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">
                  <a:moveTo>
                    <a:pt x="0" y="0"/>
                  </a:moveTo>
                  <a:lnTo>
                    <a:pt x="0" y="1"/>
                  </a:lnTo>
                  <a:lnTo>
                    <a:pt x="7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09" name="Freeform 7597"/>
            <p:cNvSpPr>
              <a:spLocks/>
            </p:cNvSpPr>
            <p:nvPr/>
          </p:nvSpPr>
          <p:spPr bwMode="auto">
            <a:xfrm>
              <a:off x="3768" y="3255"/>
              <a:ext cx="18" cy="0"/>
            </a:xfrm>
            <a:custGeom>
              <a:avLst/>
              <a:gdLst>
                <a:gd name="T0" fmla="*/ 0 w 71"/>
                <a:gd name="T1" fmla="*/ 0 h 1"/>
                <a:gd name="T2" fmla="*/ 0 w 71"/>
                <a:gd name="T3" fmla="*/ 1 h 1"/>
                <a:gd name="T4" fmla="*/ 18 w 71"/>
                <a:gd name="T5" fmla="*/ 1 h 1"/>
                <a:gd name="T6" fmla="*/ 0 w 7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">
                  <a:moveTo>
                    <a:pt x="0" y="0"/>
                  </a:moveTo>
                  <a:lnTo>
                    <a:pt x="0" y="1"/>
                  </a:lnTo>
                  <a:lnTo>
                    <a:pt x="7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10" name="Freeform 7598"/>
            <p:cNvSpPr>
              <a:spLocks/>
            </p:cNvSpPr>
            <p:nvPr/>
          </p:nvSpPr>
          <p:spPr bwMode="auto">
            <a:xfrm>
              <a:off x="3768" y="3255"/>
              <a:ext cx="18" cy="0"/>
            </a:xfrm>
            <a:custGeom>
              <a:avLst/>
              <a:gdLst>
                <a:gd name="T0" fmla="*/ 0 w 71"/>
                <a:gd name="T1" fmla="*/ 0 h 1"/>
                <a:gd name="T2" fmla="*/ 18 w 71"/>
                <a:gd name="T3" fmla="*/ 0 h 1"/>
                <a:gd name="T4" fmla="*/ 18 w 71"/>
                <a:gd name="T5" fmla="*/ 1 h 1"/>
                <a:gd name="T6" fmla="*/ 0 w 7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">
                  <a:moveTo>
                    <a:pt x="0" y="0"/>
                  </a:moveTo>
                  <a:lnTo>
                    <a:pt x="71" y="0"/>
                  </a:lnTo>
                  <a:lnTo>
                    <a:pt x="7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11" name="Freeform 7599"/>
            <p:cNvSpPr>
              <a:spLocks/>
            </p:cNvSpPr>
            <p:nvPr/>
          </p:nvSpPr>
          <p:spPr bwMode="auto">
            <a:xfrm>
              <a:off x="3768" y="3255"/>
              <a:ext cx="18" cy="0"/>
            </a:xfrm>
            <a:custGeom>
              <a:avLst/>
              <a:gdLst>
                <a:gd name="T0" fmla="*/ 0 w 71"/>
                <a:gd name="T1" fmla="*/ 0 h 1"/>
                <a:gd name="T2" fmla="*/ 18 w 71"/>
                <a:gd name="T3" fmla="*/ 0 h 1"/>
                <a:gd name="T4" fmla="*/ 18 w 71"/>
                <a:gd name="T5" fmla="*/ 1 h 1"/>
                <a:gd name="T6" fmla="*/ 0 w 7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">
                  <a:moveTo>
                    <a:pt x="0" y="0"/>
                  </a:moveTo>
                  <a:lnTo>
                    <a:pt x="71" y="0"/>
                  </a:lnTo>
                  <a:lnTo>
                    <a:pt x="7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12" name="Freeform 7600"/>
            <p:cNvSpPr>
              <a:spLocks/>
            </p:cNvSpPr>
            <p:nvPr/>
          </p:nvSpPr>
          <p:spPr bwMode="auto">
            <a:xfrm>
              <a:off x="3768" y="3255"/>
              <a:ext cx="16" cy="2"/>
            </a:xfrm>
            <a:custGeom>
              <a:avLst/>
              <a:gdLst>
                <a:gd name="T0" fmla="*/ 0 w 69"/>
                <a:gd name="T1" fmla="*/ 0 h 5"/>
                <a:gd name="T2" fmla="*/ 1 w 69"/>
                <a:gd name="T3" fmla="*/ 2 h 5"/>
                <a:gd name="T4" fmla="*/ 16 w 69"/>
                <a:gd name="T5" fmla="*/ 2 h 5"/>
                <a:gd name="T6" fmla="*/ 0 w 6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5">
                  <a:moveTo>
                    <a:pt x="0" y="0"/>
                  </a:moveTo>
                  <a:lnTo>
                    <a:pt x="3" y="5"/>
                  </a:lnTo>
                  <a:lnTo>
                    <a:pt x="69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13" name="Freeform 7601"/>
            <p:cNvSpPr>
              <a:spLocks/>
            </p:cNvSpPr>
            <p:nvPr/>
          </p:nvSpPr>
          <p:spPr bwMode="auto">
            <a:xfrm>
              <a:off x="3768" y="3255"/>
              <a:ext cx="16" cy="2"/>
            </a:xfrm>
            <a:custGeom>
              <a:avLst/>
              <a:gdLst>
                <a:gd name="T0" fmla="*/ 0 w 69"/>
                <a:gd name="T1" fmla="*/ 0 h 5"/>
                <a:gd name="T2" fmla="*/ 1 w 69"/>
                <a:gd name="T3" fmla="*/ 2 h 5"/>
                <a:gd name="T4" fmla="*/ 16 w 69"/>
                <a:gd name="T5" fmla="*/ 2 h 5"/>
                <a:gd name="T6" fmla="*/ 0 w 6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5">
                  <a:moveTo>
                    <a:pt x="0" y="0"/>
                  </a:moveTo>
                  <a:lnTo>
                    <a:pt x="3" y="5"/>
                  </a:lnTo>
                  <a:lnTo>
                    <a:pt x="69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14" name="Freeform 7602"/>
            <p:cNvSpPr>
              <a:spLocks/>
            </p:cNvSpPr>
            <p:nvPr/>
          </p:nvSpPr>
          <p:spPr bwMode="auto">
            <a:xfrm>
              <a:off x="3768" y="3255"/>
              <a:ext cx="18" cy="2"/>
            </a:xfrm>
            <a:custGeom>
              <a:avLst/>
              <a:gdLst>
                <a:gd name="T0" fmla="*/ 0 w 71"/>
                <a:gd name="T1" fmla="*/ 0 h 5"/>
                <a:gd name="T2" fmla="*/ 18 w 71"/>
                <a:gd name="T3" fmla="*/ 0 h 5"/>
                <a:gd name="T4" fmla="*/ 17 w 71"/>
                <a:gd name="T5" fmla="*/ 2 h 5"/>
                <a:gd name="T6" fmla="*/ 0 w 7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5">
                  <a:moveTo>
                    <a:pt x="0" y="0"/>
                  </a:moveTo>
                  <a:lnTo>
                    <a:pt x="71" y="0"/>
                  </a:lnTo>
                  <a:lnTo>
                    <a:pt x="69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15" name="Freeform 7603"/>
            <p:cNvSpPr>
              <a:spLocks/>
            </p:cNvSpPr>
            <p:nvPr/>
          </p:nvSpPr>
          <p:spPr bwMode="auto">
            <a:xfrm>
              <a:off x="3768" y="3255"/>
              <a:ext cx="18" cy="2"/>
            </a:xfrm>
            <a:custGeom>
              <a:avLst/>
              <a:gdLst>
                <a:gd name="T0" fmla="*/ 0 w 71"/>
                <a:gd name="T1" fmla="*/ 0 h 5"/>
                <a:gd name="T2" fmla="*/ 18 w 71"/>
                <a:gd name="T3" fmla="*/ 0 h 5"/>
                <a:gd name="T4" fmla="*/ 17 w 71"/>
                <a:gd name="T5" fmla="*/ 2 h 5"/>
                <a:gd name="T6" fmla="*/ 0 w 7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5">
                  <a:moveTo>
                    <a:pt x="0" y="0"/>
                  </a:moveTo>
                  <a:lnTo>
                    <a:pt x="71" y="0"/>
                  </a:lnTo>
                  <a:lnTo>
                    <a:pt x="69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16" name="Freeform 7605"/>
            <p:cNvSpPr>
              <a:spLocks/>
            </p:cNvSpPr>
            <p:nvPr/>
          </p:nvSpPr>
          <p:spPr bwMode="auto">
            <a:xfrm>
              <a:off x="3767" y="3258"/>
              <a:ext cx="16" cy="0"/>
            </a:xfrm>
            <a:custGeom>
              <a:avLst/>
              <a:gdLst>
                <a:gd name="T0" fmla="*/ 0 w 65"/>
                <a:gd name="T1" fmla="*/ 0 h 2"/>
                <a:gd name="T2" fmla="*/ 0 w 65"/>
                <a:gd name="T3" fmla="*/ 1 h 2"/>
                <a:gd name="T4" fmla="*/ 16 w 65"/>
                <a:gd name="T5" fmla="*/ 1 h 2"/>
                <a:gd name="T6" fmla="*/ 0 w 6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2">
                  <a:moveTo>
                    <a:pt x="0" y="0"/>
                  </a:moveTo>
                  <a:lnTo>
                    <a:pt x="0" y="2"/>
                  </a:lnTo>
                  <a:lnTo>
                    <a:pt x="65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17" name="Freeform 7606"/>
            <p:cNvSpPr>
              <a:spLocks/>
            </p:cNvSpPr>
            <p:nvPr/>
          </p:nvSpPr>
          <p:spPr bwMode="auto">
            <a:xfrm>
              <a:off x="3767" y="3258"/>
              <a:ext cx="16" cy="0"/>
            </a:xfrm>
            <a:custGeom>
              <a:avLst/>
              <a:gdLst>
                <a:gd name="T0" fmla="*/ 0 w 65"/>
                <a:gd name="T1" fmla="*/ 0 h 2"/>
                <a:gd name="T2" fmla="*/ 0 w 65"/>
                <a:gd name="T3" fmla="*/ 1 h 2"/>
                <a:gd name="T4" fmla="*/ 16 w 65"/>
                <a:gd name="T5" fmla="*/ 1 h 2"/>
                <a:gd name="T6" fmla="*/ 0 w 6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2">
                  <a:moveTo>
                    <a:pt x="0" y="0"/>
                  </a:moveTo>
                  <a:lnTo>
                    <a:pt x="0" y="2"/>
                  </a:lnTo>
                  <a:lnTo>
                    <a:pt x="65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18" name="Freeform 7607"/>
            <p:cNvSpPr>
              <a:spLocks/>
            </p:cNvSpPr>
            <p:nvPr/>
          </p:nvSpPr>
          <p:spPr bwMode="auto">
            <a:xfrm>
              <a:off x="3767" y="3258"/>
              <a:ext cx="16" cy="0"/>
            </a:xfrm>
            <a:custGeom>
              <a:avLst/>
              <a:gdLst>
                <a:gd name="T0" fmla="*/ 0 w 66"/>
                <a:gd name="T1" fmla="*/ 0 h 2"/>
                <a:gd name="T2" fmla="*/ 16 w 66"/>
                <a:gd name="T3" fmla="*/ 0 h 2"/>
                <a:gd name="T4" fmla="*/ 16 w 66"/>
                <a:gd name="T5" fmla="*/ 1 h 2"/>
                <a:gd name="T6" fmla="*/ 0 w 6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2">
                  <a:moveTo>
                    <a:pt x="0" y="0"/>
                  </a:moveTo>
                  <a:lnTo>
                    <a:pt x="66" y="0"/>
                  </a:lnTo>
                  <a:lnTo>
                    <a:pt x="65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19" name="Freeform 7608"/>
            <p:cNvSpPr>
              <a:spLocks/>
            </p:cNvSpPr>
            <p:nvPr/>
          </p:nvSpPr>
          <p:spPr bwMode="auto">
            <a:xfrm>
              <a:off x="3767" y="3258"/>
              <a:ext cx="16" cy="0"/>
            </a:xfrm>
            <a:custGeom>
              <a:avLst/>
              <a:gdLst>
                <a:gd name="T0" fmla="*/ 0 w 66"/>
                <a:gd name="T1" fmla="*/ 0 h 2"/>
                <a:gd name="T2" fmla="*/ 16 w 66"/>
                <a:gd name="T3" fmla="*/ 0 h 2"/>
                <a:gd name="T4" fmla="*/ 16 w 66"/>
                <a:gd name="T5" fmla="*/ 1 h 2"/>
                <a:gd name="T6" fmla="*/ 0 w 6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2">
                  <a:moveTo>
                    <a:pt x="0" y="0"/>
                  </a:moveTo>
                  <a:lnTo>
                    <a:pt x="66" y="0"/>
                  </a:lnTo>
                  <a:lnTo>
                    <a:pt x="65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20" name="Freeform 7609"/>
            <p:cNvSpPr>
              <a:spLocks/>
            </p:cNvSpPr>
            <p:nvPr/>
          </p:nvSpPr>
          <p:spPr bwMode="auto">
            <a:xfrm>
              <a:off x="3767" y="3258"/>
              <a:ext cx="16" cy="1"/>
            </a:xfrm>
            <a:custGeom>
              <a:avLst/>
              <a:gdLst>
                <a:gd name="T0" fmla="*/ 0 w 63"/>
                <a:gd name="T1" fmla="*/ 0 h 5"/>
                <a:gd name="T2" fmla="*/ 1 w 63"/>
                <a:gd name="T3" fmla="*/ 1 h 5"/>
                <a:gd name="T4" fmla="*/ 16 w 63"/>
                <a:gd name="T5" fmla="*/ 1 h 5"/>
                <a:gd name="T6" fmla="*/ 0 w 6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5">
                  <a:moveTo>
                    <a:pt x="0" y="0"/>
                  </a:moveTo>
                  <a:lnTo>
                    <a:pt x="2" y="5"/>
                  </a:lnTo>
                  <a:lnTo>
                    <a:pt x="63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21" name="Freeform 7610"/>
            <p:cNvSpPr>
              <a:spLocks/>
            </p:cNvSpPr>
            <p:nvPr/>
          </p:nvSpPr>
          <p:spPr bwMode="auto">
            <a:xfrm>
              <a:off x="3767" y="3258"/>
              <a:ext cx="16" cy="1"/>
            </a:xfrm>
            <a:custGeom>
              <a:avLst/>
              <a:gdLst>
                <a:gd name="T0" fmla="*/ 0 w 63"/>
                <a:gd name="T1" fmla="*/ 0 h 5"/>
                <a:gd name="T2" fmla="*/ 1 w 63"/>
                <a:gd name="T3" fmla="*/ 1 h 5"/>
                <a:gd name="T4" fmla="*/ 16 w 63"/>
                <a:gd name="T5" fmla="*/ 1 h 5"/>
                <a:gd name="T6" fmla="*/ 0 w 6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5">
                  <a:moveTo>
                    <a:pt x="0" y="0"/>
                  </a:moveTo>
                  <a:lnTo>
                    <a:pt x="2" y="5"/>
                  </a:lnTo>
                  <a:lnTo>
                    <a:pt x="63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22" name="Freeform 7611"/>
            <p:cNvSpPr>
              <a:spLocks/>
            </p:cNvSpPr>
            <p:nvPr/>
          </p:nvSpPr>
          <p:spPr bwMode="auto">
            <a:xfrm>
              <a:off x="3767" y="3258"/>
              <a:ext cx="16" cy="1"/>
            </a:xfrm>
            <a:custGeom>
              <a:avLst/>
              <a:gdLst>
                <a:gd name="T0" fmla="*/ 0 w 65"/>
                <a:gd name="T1" fmla="*/ 0 h 5"/>
                <a:gd name="T2" fmla="*/ 16 w 65"/>
                <a:gd name="T3" fmla="*/ 0 h 5"/>
                <a:gd name="T4" fmla="*/ 16 w 65"/>
                <a:gd name="T5" fmla="*/ 1 h 5"/>
                <a:gd name="T6" fmla="*/ 0 w 6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5">
                  <a:moveTo>
                    <a:pt x="0" y="0"/>
                  </a:moveTo>
                  <a:lnTo>
                    <a:pt x="65" y="0"/>
                  </a:lnTo>
                  <a:lnTo>
                    <a:pt x="63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23" name="Freeform 7612"/>
            <p:cNvSpPr>
              <a:spLocks/>
            </p:cNvSpPr>
            <p:nvPr/>
          </p:nvSpPr>
          <p:spPr bwMode="auto">
            <a:xfrm>
              <a:off x="3767" y="3258"/>
              <a:ext cx="16" cy="1"/>
            </a:xfrm>
            <a:custGeom>
              <a:avLst/>
              <a:gdLst>
                <a:gd name="T0" fmla="*/ 0 w 65"/>
                <a:gd name="T1" fmla="*/ 0 h 5"/>
                <a:gd name="T2" fmla="*/ 16 w 65"/>
                <a:gd name="T3" fmla="*/ 0 h 5"/>
                <a:gd name="T4" fmla="*/ 16 w 65"/>
                <a:gd name="T5" fmla="*/ 1 h 5"/>
                <a:gd name="T6" fmla="*/ 0 w 6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5">
                  <a:moveTo>
                    <a:pt x="0" y="0"/>
                  </a:moveTo>
                  <a:lnTo>
                    <a:pt x="65" y="0"/>
                  </a:lnTo>
                  <a:lnTo>
                    <a:pt x="63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24" name="Freeform 7613"/>
            <p:cNvSpPr>
              <a:spLocks/>
            </p:cNvSpPr>
            <p:nvPr/>
          </p:nvSpPr>
          <p:spPr bwMode="auto">
            <a:xfrm>
              <a:off x="3767" y="3259"/>
              <a:ext cx="16" cy="0"/>
            </a:xfrm>
            <a:custGeom>
              <a:avLst/>
              <a:gdLst>
                <a:gd name="T0" fmla="*/ 0 w 60"/>
                <a:gd name="T1" fmla="*/ 0 h 2"/>
                <a:gd name="T2" fmla="*/ 0 w 60"/>
                <a:gd name="T3" fmla="*/ 1 h 2"/>
                <a:gd name="T4" fmla="*/ 16 w 60"/>
                <a:gd name="T5" fmla="*/ 1 h 2"/>
                <a:gd name="T6" fmla="*/ 0 w 6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">
                  <a:moveTo>
                    <a:pt x="0" y="0"/>
                  </a:moveTo>
                  <a:lnTo>
                    <a:pt x="1" y="2"/>
                  </a:lnTo>
                  <a:lnTo>
                    <a:pt x="6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25" name="Freeform 7614"/>
            <p:cNvSpPr>
              <a:spLocks/>
            </p:cNvSpPr>
            <p:nvPr/>
          </p:nvSpPr>
          <p:spPr bwMode="auto">
            <a:xfrm>
              <a:off x="3767" y="3259"/>
              <a:ext cx="16" cy="0"/>
            </a:xfrm>
            <a:custGeom>
              <a:avLst/>
              <a:gdLst>
                <a:gd name="T0" fmla="*/ 0 w 60"/>
                <a:gd name="T1" fmla="*/ 0 h 2"/>
                <a:gd name="T2" fmla="*/ 0 w 60"/>
                <a:gd name="T3" fmla="*/ 1 h 2"/>
                <a:gd name="T4" fmla="*/ 16 w 60"/>
                <a:gd name="T5" fmla="*/ 1 h 2"/>
                <a:gd name="T6" fmla="*/ 0 w 6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">
                  <a:moveTo>
                    <a:pt x="0" y="0"/>
                  </a:moveTo>
                  <a:lnTo>
                    <a:pt x="1" y="2"/>
                  </a:lnTo>
                  <a:lnTo>
                    <a:pt x="60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26" name="Freeform 7615"/>
            <p:cNvSpPr>
              <a:spLocks/>
            </p:cNvSpPr>
            <p:nvPr/>
          </p:nvSpPr>
          <p:spPr bwMode="auto">
            <a:xfrm>
              <a:off x="3767" y="3259"/>
              <a:ext cx="16" cy="0"/>
            </a:xfrm>
            <a:custGeom>
              <a:avLst/>
              <a:gdLst>
                <a:gd name="T0" fmla="*/ 0 w 61"/>
                <a:gd name="T1" fmla="*/ 0 h 2"/>
                <a:gd name="T2" fmla="*/ 16 w 61"/>
                <a:gd name="T3" fmla="*/ 0 h 2"/>
                <a:gd name="T4" fmla="*/ 16 w 61"/>
                <a:gd name="T5" fmla="*/ 1 h 2"/>
                <a:gd name="T6" fmla="*/ 0 w 6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2">
                  <a:moveTo>
                    <a:pt x="0" y="0"/>
                  </a:moveTo>
                  <a:lnTo>
                    <a:pt x="61" y="0"/>
                  </a:lnTo>
                  <a:lnTo>
                    <a:pt x="6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27" name="Freeform 7616"/>
            <p:cNvSpPr>
              <a:spLocks/>
            </p:cNvSpPr>
            <p:nvPr/>
          </p:nvSpPr>
          <p:spPr bwMode="auto">
            <a:xfrm>
              <a:off x="3767" y="3259"/>
              <a:ext cx="16" cy="0"/>
            </a:xfrm>
            <a:custGeom>
              <a:avLst/>
              <a:gdLst>
                <a:gd name="T0" fmla="*/ 0 w 61"/>
                <a:gd name="T1" fmla="*/ 0 h 2"/>
                <a:gd name="T2" fmla="*/ 16 w 61"/>
                <a:gd name="T3" fmla="*/ 0 h 2"/>
                <a:gd name="T4" fmla="*/ 16 w 61"/>
                <a:gd name="T5" fmla="*/ 1 h 2"/>
                <a:gd name="T6" fmla="*/ 0 w 6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2">
                  <a:moveTo>
                    <a:pt x="0" y="0"/>
                  </a:moveTo>
                  <a:lnTo>
                    <a:pt x="61" y="0"/>
                  </a:lnTo>
                  <a:lnTo>
                    <a:pt x="60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28" name="Freeform 7617"/>
            <p:cNvSpPr>
              <a:spLocks/>
            </p:cNvSpPr>
            <p:nvPr/>
          </p:nvSpPr>
          <p:spPr bwMode="auto">
            <a:xfrm>
              <a:off x="3767" y="3259"/>
              <a:ext cx="16" cy="2"/>
            </a:xfrm>
            <a:custGeom>
              <a:avLst/>
              <a:gdLst>
                <a:gd name="T0" fmla="*/ 0 w 57"/>
                <a:gd name="T1" fmla="*/ 0 h 4"/>
                <a:gd name="T2" fmla="*/ 0 w 57"/>
                <a:gd name="T3" fmla="*/ 2 h 4"/>
                <a:gd name="T4" fmla="*/ 16 w 57"/>
                <a:gd name="T5" fmla="*/ 2 h 4"/>
                <a:gd name="T6" fmla="*/ 0 w 5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">
                  <a:moveTo>
                    <a:pt x="0" y="0"/>
                  </a:moveTo>
                  <a:lnTo>
                    <a:pt x="1" y="4"/>
                  </a:lnTo>
                  <a:lnTo>
                    <a:pt x="57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29" name="Freeform 7618"/>
            <p:cNvSpPr>
              <a:spLocks/>
            </p:cNvSpPr>
            <p:nvPr/>
          </p:nvSpPr>
          <p:spPr bwMode="auto">
            <a:xfrm>
              <a:off x="3767" y="3259"/>
              <a:ext cx="16" cy="2"/>
            </a:xfrm>
            <a:custGeom>
              <a:avLst/>
              <a:gdLst>
                <a:gd name="T0" fmla="*/ 0 w 57"/>
                <a:gd name="T1" fmla="*/ 0 h 4"/>
                <a:gd name="T2" fmla="*/ 0 w 57"/>
                <a:gd name="T3" fmla="*/ 2 h 4"/>
                <a:gd name="T4" fmla="*/ 16 w 57"/>
                <a:gd name="T5" fmla="*/ 2 h 4"/>
                <a:gd name="T6" fmla="*/ 0 w 5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">
                  <a:moveTo>
                    <a:pt x="0" y="0"/>
                  </a:moveTo>
                  <a:lnTo>
                    <a:pt x="1" y="4"/>
                  </a:lnTo>
                  <a:lnTo>
                    <a:pt x="57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30" name="Freeform 7619"/>
            <p:cNvSpPr>
              <a:spLocks/>
            </p:cNvSpPr>
            <p:nvPr/>
          </p:nvSpPr>
          <p:spPr bwMode="auto">
            <a:xfrm>
              <a:off x="3767" y="3253"/>
              <a:ext cx="16" cy="2"/>
            </a:xfrm>
            <a:custGeom>
              <a:avLst/>
              <a:gdLst>
                <a:gd name="T0" fmla="*/ 0 w 59"/>
                <a:gd name="T1" fmla="*/ 0 h 4"/>
                <a:gd name="T2" fmla="*/ 16 w 59"/>
                <a:gd name="T3" fmla="*/ 0 h 4"/>
                <a:gd name="T4" fmla="*/ 15 w 59"/>
                <a:gd name="T5" fmla="*/ 2 h 4"/>
                <a:gd name="T6" fmla="*/ 0 w 5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4">
                  <a:moveTo>
                    <a:pt x="0" y="0"/>
                  </a:moveTo>
                  <a:lnTo>
                    <a:pt x="59" y="0"/>
                  </a:lnTo>
                  <a:lnTo>
                    <a:pt x="57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31" name="Freeform 7620"/>
            <p:cNvSpPr>
              <a:spLocks/>
            </p:cNvSpPr>
            <p:nvPr/>
          </p:nvSpPr>
          <p:spPr bwMode="auto">
            <a:xfrm>
              <a:off x="3767" y="3253"/>
              <a:ext cx="16" cy="2"/>
            </a:xfrm>
            <a:custGeom>
              <a:avLst/>
              <a:gdLst>
                <a:gd name="T0" fmla="*/ 0 w 59"/>
                <a:gd name="T1" fmla="*/ 0 h 4"/>
                <a:gd name="T2" fmla="*/ 16 w 59"/>
                <a:gd name="T3" fmla="*/ 0 h 4"/>
                <a:gd name="T4" fmla="*/ 15 w 59"/>
                <a:gd name="T5" fmla="*/ 2 h 4"/>
                <a:gd name="T6" fmla="*/ 0 w 5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4">
                  <a:moveTo>
                    <a:pt x="0" y="0"/>
                  </a:moveTo>
                  <a:lnTo>
                    <a:pt x="59" y="0"/>
                  </a:lnTo>
                  <a:lnTo>
                    <a:pt x="57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32" name="Freeform 7621"/>
            <p:cNvSpPr>
              <a:spLocks/>
            </p:cNvSpPr>
            <p:nvPr/>
          </p:nvSpPr>
          <p:spPr bwMode="auto">
            <a:xfrm>
              <a:off x="3769" y="3261"/>
              <a:ext cx="13" cy="0"/>
            </a:xfrm>
            <a:custGeom>
              <a:avLst/>
              <a:gdLst>
                <a:gd name="T0" fmla="*/ 0 w 54"/>
                <a:gd name="T1" fmla="*/ 0 h 2"/>
                <a:gd name="T2" fmla="*/ 0 w 54"/>
                <a:gd name="T3" fmla="*/ 1 h 2"/>
                <a:gd name="T4" fmla="*/ 13 w 54"/>
                <a:gd name="T5" fmla="*/ 1 h 2"/>
                <a:gd name="T6" fmla="*/ 0 w 5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">
                  <a:moveTo>
                    <a:pt x="0" y="0"/>
                  </a:moveTo>
                  <a:lnTo>
                    <a:pt x="1" y="2"/>
                  </a:lnTo>
                  <a:lnTo>
                    <a:pt x="5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33" name="Freeform 7622"/>
            <p:cNvSpPr>
              <a:spLocks/>
            </p:cNvSpPr>
            <p:nvPr/>
          </p:nvSpPr>
          <p:spPr bwMode="auto">
            <a:xfrm>
              <a:off x="3769" y="3261"/>
              <a:ext cx="13" cy="0"/>
            </a:xfrm>
            <a:custGeom>
              <a:avLst/>
              <a:gdLst>
                <a:gd name="T0" fmla="*/ 0 w 54"/>
                <a:gd name="T1" fmla="*/ 0 h 2"/>
                <a:gd name="T2" fmla="*/ 0 w 54"/>
                <a:gd name="T3" fmla="*/ 1 h 2"/>
                <a:gd name="T4" fmla="*/ 13 w 54"/>
                <a:gd name="T5" fmla="*/ 1 h 2"/>
                <a:gd name="T6" fmla="*/ 0 w 5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">
                  <a:moveTo>
                    <a:pt x="0" y="0"/>
                  </a:moveTo>
                  <a:lnTo>
                    <a:pt x="1" y="2"/>
                  </a:lnTo>
                  <a:lnTo>
                    <a:pt x="54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34" name="Freeform 7623"/>
            <p:cNvSpPr>
              <a:spLocks/>
            </p:cNvSpPr>
            <p:nvPr/>
          </p:nvSpPr>
          <p:spPr bwMode="auto">
            <a:xfrm>
              <a:off x="3769" y="3261"/>
              <a:ext cx="14" cy="0"/>
            </a:xfrm>
            <a:custGeom>
              <a:avLst/>
              <a:gdLst>
                <a:gd name="T0" fmla="*/ 0 w 56"/>
                <a:gd name="T1" fmla="*/ 0 h 2"/>
                <a:gd name="T2" fmla="*/ 14 w 56"/>
                <a:gd name="T3" fmla="*/ 0 h 2"/>
                <a:gd name="T4" fmla="*/ 14 w 56"/>
                <a:gd name="T5" fmla="*/ 1 h 2"/>
                <a:gd name="T6" fmla="*/ 0 w 5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">
                  <a:moveTo>
                    <a:pt x="0" y="0"/>
                  </a:moveTo>
                  <a:lnTo>
                    <a:pt x="56" y="0"/>
                  </a:lnTo>
                  <a:lnTo>
                    <a:pt x="5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35" name="Freeform 7624"/>
            <p:cNvSpPr>
              <a:spLocks/>
            </p:cNvSpPr>
            <p:nvPr/>
          </p:nvSpPr>
          <p:spPr bwMode="auto">
            <a:xfrm>
              <a:off x="3769" y="3261"/>
              <a:ext cx="14" cy="0"/>
            </a:xfrm>
            <a:custGeom>
              <a:avLst/>
              <a:gdLst>
                <a:gd name="T0" fmla="*/ 0 w 56"/>
                <a:gd name="T1" fmla="*/ 0 h 2"/>
                <a:gd name="T2" fmla="*/ 14 w 56"/>
                <a:gd name="T3" fmla="*/ 0 h 2"/>
                <a:gd name="T4" fmla="*/ 14 w 56"/>
                <a:gd name="T5" fmla="*/ 1 h 2"/>
                <a:gd name="T6" fmla="*/ 0 w 5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">
                  <a:moveTo>
                    <a:pt x="0" y="0"/>
                  </a:moveTo>
                  <a:lnTo>
                    <a:pt x="56" y="0"/>
                  </a:lnTo>
                  <a:lnTo>
                    <a:pt x="54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36" name="Freeform 7625"/>
            <p:cNvSpPr>
              <a:spLocks/>
            </p:cNvSpPr>
            <p:nvPr/>
          </p:nvSpPr>
          <p:spPr bwMode="auto">
            <a:xfrm>
              <a:off x="3769" y="3261"/>
              <a:ext cx="13" cy="2"/>
            </a:xfrm>
            <a:custGeom>
              <a:avLst/>
              <a:gdLst>
                <a:gd name="T0" fmla="*/ 0 w 51"/>
                <a:gd name="T1" fmla="*/ 0 h 4"/>
                <a:gd name="T2" fmla="*/ 0 w 51"/>
                <a:gd name="T3" fmla="*/ 2 h 4"/>
                <a:gd name="T4" fmla="*/ 13 w 51"/>
                <a:gd name="T5" fmla="*/ 2 h 4"/>
                <a:gd name="T6" fmla="*/ 0 w 5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">
                  <a:moveTo>
                    <a:pt x="0" y="0"/>
                  </a:moveTo>
                  <a:lnTo>
                    <a:pt x="1" y="4"/>
                  </a:lnTo>
                  <a:lnTo>
                    <a:pt x="5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37" name="Freeform 7626"/>
            <p:cNvSpPr>
              <a:spLocks/>
            </p:cNvSpPr>
            <p:nvPr/>
          </p:nvSpPr>
          <p:spPr bwMode="auto">
            <a:xfrm>
              <a:off x="3769" y="3261"/>
              <a:ext cx="13" cy="2"/>
            </a:xfrm>
            <a:custGeom>
              <a:avLst/>
              <a:gdLst>
                <a:gd name="T0" fmla="*/ 0 w 51"/>
                <a:gd name="T1" fmla="*/ 0 h 4"/>
                <a:gd name="T2" fmla="*/ 0 w 51"/>
                <a:gd name="T3" fmla="*/ 2 h 4"/>
                <a:gd name="T4" fmla="*/ 13 w 51"/>
                <a:gd name="T5" fmla="*/ 2 h 4"/>
                <a:gd name="T6" fmla="*/ 0 w 5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">
                  <a:moveTo>
                    <a:pt x="0" y="0"/>
                  </a:moveTo>
                  <a:lnTo>
                    <a:pt x="1" y="4"/>
                  </a:lnTo>
                  <a:lnTo>
                    <a:pt x="5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38" name="Freeform 7627"/>
            <p:cNvSpPr>
              <a:spLocks/>
            </p:cNvSpPr>
            <p:nvPr/>
          </p:nvSpPr>
          <p:spPr bwMode="auto">
            <a:xfrm>
              <a:off x="3769" y="3255"/>
              <a:ext cx="13" cy="2"/>
            </a:xfrm>
            <a:custGeom>
              <a:avLst/>
              <a:gdLst>
                <a:gd name="T0" fmla="*/ 0 w 53"/>
                <a:gd name="T1" fmla="*/ 0 h 4"/>
                <a:gd name="T2" fmla="*/ 13 w 53"/>
                <a:gd name="T3" fmla="*/ 0 h 4"/>
                <a:gd name="T4" fmla="*/ 13 w 53"/>
                <a:gd name="T5" fmla="*/ 2 h 4"/>
                <a:gd name="T6" fmla="*/ 0 w 5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">
                  <a:moveTo>
                    <a:pt x="0" y="0"/>
                  </a:moveTo>
                  <a:lnTo>
                    <a:pt x="53" y="0"/>
                  </a:lnTo>
                  <a:lnTo>
                    <a:pt x="5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39" name="Freeform 7628"/>
            <p:cNvSpPr>
              <a:spLocks/>
            </p:cNvSpPr>
            <p:nvPr/>
          </p:nvSpPr>
          <p:spPr bwMode="auto">
            <a:xfrm>
              <a:off x="3769" y="3255"/>
              <a:ext cx="13" cy="2"/>
            </a:xfrm>
            <a:custGeom>
              <a:avLst/>
              <a:gdLst>
                <a:gd name="T0" fmla="*/ 0 w 53"/>
                <a:gd name="T1" fmla="*/ 0 h 4"/>
                <a:gd name="T2" fmla="*/ 13 w 53"/>
                <a:gd name="T3" fmla="*/ 0 h 4"/>
                <a:gd name="T4" fmla="*/ 13 w 53"/>
                <a:gd name="T5" fmla="*/ 2 h 4"/>
                <a:gd name="T6" fmla="*/ 0 w 5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">
                  <a:moveTo>
                    <a:pt x="0" y="0"/>
                  </a:moveTo>
                  <a:lnTo>
                    <a:pt x="53" y="0"/>
                  </a:lnTo>
                  <a:lnTo>
                    <a:pt x="5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40" name="Freeform 7629"/>
            <p:cNvSpPr>
              <a:spLocks/>
            </p:cNvSpPr>
            <p:nvPr/>
          </p:nvSpPr>
          <p:spPr bwMode="auto">
            <a:xfrm>
              <a:off x="3769" y="3263"/>
              <a:ext cx="13" cy="0"/>
            </a:xfrm>
            <a:custGeom>
              <a:avLst/>
              <a:gdLst>
                <a:gd name="T0" fmla="*/ 0 w 49"/>
                <a:gd name="T1" fmla="*/ 0 h 2"/>
                <a:gd name="T2" fmla="*/ 1 w 49"/>
                <a:gd name="T3" fmla="*/ 1 h 2"/>
                <a:gd name="T4" fmla="*/ 13 w 49"/>
                <a:gd name="T5" fmla="*/ 1 h 2"/>
                <a:gd name="T6" fmla="*/ 0 w 4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">
                  <a:moveTo>
                    <a:pt x="0" y="0"/>
                  </a:moveTo>
                  <a:lnTo>
                    <a:pt x="2" y="2"/>
                  </a:lnTo>
                  <a:lnTo>
                    <a:pt x="49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41" name="Freeform 7630"/>
            <p:cNvSpPr>
              <a:spLocks/>
            </p:cNvSpPr>
            <p:nvPr/>
          </p:nvSpPr>
          <p:spPr bwMode="auto">
            <a:xfrm>
              <a:off x="3769" y="3263"/>
              <a:ext cx="13" cy="0"/>
            </a:xfrm>
            <a:custGeom>
              <a:avLst/>
              <a:gdLst>
                <a:gd name="T0" fmla="*/ 0 w 49"/>
                <a:gd name="T1" fmla="*/ 0 h 2"/>
                <a:gd name="T2" fmla="*/ 1 w 49"/>
                <a:gd name="T3" fmla="*/ 1 h 2"/>
                <a:gd name="T4" fmla="*/ 13 w 49"/>
                <a:gd name="T5" fmla="*/ 1 h 2"/>
                <a:gd name="T6" fmla="*/ 0 w 4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">
                  <a:moveTo>
                    <a:pt x="0" y="0"/>
                  </a:moveTo>
                  <a:lnTo>
                    <a:pt x="2" y="2"/>
                  </a:lnTo>
                  <a:lnTo>
                    <a:pt x="49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42" name="Freeform 7631"/>
            <p:cNvSpPr>
              <a:spLocks/>
            </p:cNvSpPr>
            <p:nvPr/>
          </p:nvSpPr>
          <p:spPr bwMode="auto">
            <a:xfrm>
              <a:off x="3769" y="3263"/>
              <a:ext cx="13" cy="0"/>
            </a:xfrm>
            <a:custGeom>
              <a:avLst/>
              <a:gdLst>
                <a:gd name="T0" fmla="*/ 0 w 50"/>
                <a:gd name="T1" fmla="*/ 0 h 2"/>
                <a:gd name="T2" fmla="*/ 13 w 50"/>
                <a:gd name="T3" fmla="*/ 0 h 2"/>
                <a:gd name="T4" fmla="*/ 13 w 50"/>
                <a:gd name="T5" fmla="*/ 1 h 2"/>
                <a:gd name="T6" fmla="*/ 0 w 5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">
                  <a:moveTo>
                    <a:pt x="0" y="0"/>
                  </a:moveTo>
                  <a:lnTo>
                    <a:pt x="50" y="0"/>
                  </a:lnTo>
                  <a:lnTo>
                    <a:pt x="49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43" name="Freeform 7632"/>
            <p:cNvSpPr>
              <a:spLocks/>
            </p:cNvSpPr>
            <p:nvPr/>
          </p:nvSpPr>
          <p:spPr bwMode="auto">
            <a:xfrm>
              <a:off x="3769" y="3263"/>
              <a:ext cx="13" cy="0"/>
            </a:xfrm>
            <a:custGeom>
              <a:avLst/>
              <a:gdLst>
                <a:gd name="T0" fmla="*/ 0 w 50"/>
                <a:gd name="T1" fmla="*/ 0 h 2"/>
                <a:gd name="T2" fmla="*/ 13 w 50"/>
                <a:gd name="T3" fmla="*/ 0 h 2"/>
                <a:gd name="T4" fmla="*/ 13 w 50"/>
                <a:gd name="T5" fmla="*/ 1 h 2"/>
                <a:gd name="T6" fmla="*/ 0 w 5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">
                  <a:moveTo>
                    <a:pt x="0" y="0"/>
                  </a:moveTo>
                  <a:lnTo>
                    <a:pt x="50" y="0"/>
                  </a:lnTo>
                  <a:lnTo>
                    <a:pt x="49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44" name="Freeform 7633"/>
            <p:cNvSpPr>
              <a:spLocks/>
            </p:cNvSpPr>
            <p:nvPr/>
          </p:nvSpPr>
          <p:spPr bwMode="auto">
            <a:xfrm>
              <a:off x="3769" y="3263"/>
              <a:ext cx="13" cy="2"/>
            </a:xfrm>
            <a:custGeom>
              <a:avLst/>
              <a:gdLst>
                <a:gd name="T0" fmla="*/ 0 w 45"/>
                <a:gd name="T1" fmla="*/ 0 h 5"/>
                <a:gd name="T2" fmla="*/ 0 w 45"/>
                <a:gd name="T3" fmla="*/ 2 h 5"/>
                <a:gd name="T4" fmla="*/ 13 w 45"/>
                <a:gd name="T5" fmla="*/ 2 h 5"/>
                <a:gd name="T6" fmla="*/ 0 w 4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">
                  <a:moveTo>
                    <a:pt x="0" y="0"/>
                  </a:moveTo>
                  <a:lnTo>
                    <a:pt x="1" y="5"/>
                  </a:lnTo>
                  <a:lnTo>
                    <a:pt x="45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45" name="Freeform 7634"/>
            <p:cNvSpPr>
              <a:spLocks/>
            </p:cNvSpPr>
            <p:nvPr/>
          </p:nvSpPr>
          <p:spPr bwMode="auto">
            <a:xfrm>
              <a:off x="3769" y="3263"/>
              <a:ext cx="13" cy="2"/>
            </a:xfrm>
            <a:custGeom>
              <a:avLst/>
              <a:gdLst>
                <a:gd name="T0" fmla="*/ 0 w 45"/>
                <a:gd name="T1" fmla="*/ 0 h 5"/>
                <a:gd name="T2" fmla="*/ 0 w 45"/>
                <a:gd name="T3" fmla="*/ 2 h 5"/>
                <a:gd name="T4" fmla="*/ 13 w 45"/>
                <a:gd name="T5" fmla="*/ 2 h 5"/>
                <a:gd name="T6" fmla="*/ 0 w 4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">
                  <a:moveTo>
                    <a:pt x="0" y="0"/>
                  </a:moveTo>
                  <a:lnTo>
                    <a:pt x="1" y="5"/>
                  </a:lnTo>
                  <a:lnTo>
                    <a:pt x="45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46" name="Freeform 7635"/>
            <p:cNvSpPr>
              <a:spLocks/>
            </p:cNvSpPr>
            <p:nvPr/>
          </p:nvSpPr>
          <p:spPr bwMode="auto">
            <a:xfrm>
              <a:off x="3769" y="3257"/>
              <a:ext cx="13" cy="2"/>
            </a:xfrm>
            <a:custGeom>
              <a:avLst/>
              <a:gdLst>
                <a:gd name="T0" fmla="*/ 0 w 47"/>
                <a:gd name="T1" fmla="*/ 0 h 5"/>
                <a:gd name="T2" fmla="*/ 13 w 47"/>
                <a:gd name="T3" fmla="*/ 0 h 5"/>
                <a:gd name="T4" fmla="*/ 12 w 47"/>
                <a:gd name="T5" fmla="*/ 2 h 5"/>
                <a:gd name="T6" fmla="*/ 0 w 4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5">
                  <a:moveTo>
                    <a:pt x="0" y="0"/>
                  </a:moveTo>
                  <a:lnTo>
                    <a:pt x="47" y="0"/>
                  </a:lnTo>
                  <a:lnTo>
                    <a:pt x="45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47" name="Freeform 7636"/>
            <p:cNvSpPr>
              <a:spLocks/>
            </p:cNvSpPr>
            <p:nvPr/>
          </p:nvSpPr>
          <p:spPr bwMode="auto">
            <a:xfrm>
              <a:off x="3769" y="3257"/>
              <a:ext cx="13" cy="2"/>
            </a:xfrm>
            <a:custGeom>
              <a:avLst/>
              <a:gdLst>
                <a:gd name="T0" fmla="*/ 0 w 47"/>
                <a:gd name="T1" fmla="*/ 0 h 5"/>
                <a:gd name="T2" fmla="*/ 13 w 47"/>
                <a:gd name="T3" fmla="*/ 0 h 5"/>
                <a:gd name="T4" fmla="*/ 12 w 47"/>
                <a:gd name="T5" fmla="*/ 2 h 5"/>
                <a:gd name="T6" fmla="*/ 0 w 4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5">
                  <a:moveTo>
                    <a:pt x="0" y="0"/>
                  </a:moveTo>
                  <a:lnTo>
                    <a:pt x="47" y="0"/>
                  </a:lnTo>
                  <a:lnTo>
                    <a:pt x="45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48" name="Freeform 7637"/>
            <p:cNvSpPr>
              <a:spLocks/>
            </p:cNvSpPr>
            <p:nvPr/>
          </p:nvSpPr>
          <p:spPr bwMode="auto">
            <a:xfrm>
              <a:off x="3769" y="3265"/>
              <a:ext cx="11" cy="0"/>
            </a:xfrm>
            <a:custGeom>
              <a:avLst/>
              <a:gdLst>
                <a:gd name="T0" fmla="*/ 0 w 43"/>
                <a:gd name="T1" fmla="*/ 0 h 2"/>
                <a:gd name="T2" fmla="*/ 0 w 43"/>
                <a:gd name="T3" fmla="*/ 1 h 2"/>
                <a:gd name="T4" fmla="*/ 11 w 43"/>
                <a:gd name="T5" fmla="*/ 1 h 2"/>
                <a:gd name="T6" fmla="*/ 0 w 4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">
                  <a:moveTo>
                    <a:pt x="0" y="0"/>
                  </a:moveTo>
                  <a:lnTo>
                    <a:pt x="1" y="2"/>
                  </a:lnTo>
                  <a:lnTo>
                    <a:pt x="4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49" name="Freeform 7638"/>
            <p:cNvSpPr>
              <a:spLocks/>
            </p:cNvSpPr>
            <p:nvPr/>
          </p:nvSpPr>
          <p:spPr bwMode="auto">
            <a:xfrm>
              <a:off x="3769" y="3265"/>
              <a:ext cx="11" cy="0"/>
            </a:xfrm>
            <a:custGeom>
              <a:avLst/>
              <a:gdLst>
                <a:gd name="T0" fmla="*/ 0 w 43"/>
                <a:gd name="T1" fmla="*/ 0 h 2"/>
                <a:gd name="T2" fmla="*/ 0 w 43"/>
                <a:gd name="T3" fmla="*/ 1 h 2"/>
                <a:gd name="T4" fmla="*/ 11 w 43"/>
                <a:gd name="T5" fmla="*/ 1 h 2"/>
                <a:gd name="T6" fmla="*/ 0 w 4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">
                  <a:moveTo>
                    <a:pt x="0" y="0"/>
                  </a:moveTo>
                  <a:lnTo>
                    <a:pt x="1" y="2"/>
                  </a:lnTo>
                  <a:lnTo>
                    <a:pt x="43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50" name="Freeform 7639"/>
            <p:cNvSpPr>
              <a:spLocks/>
            </p:cNvSpPr>
            <p:nvPr/>
          </p:nvSpPr>
          <p:spPr bwMode="auto">
            <a:xfrm>
              <a:off x="3769" y="3265"/>
              <a:ext cx="13" cy="0"/>
            </a:xfrm>
            <a:custGeom>
              <a:avLst/>
              <a:gdLst>
                <a:gd name="T0" fmla="*/ 0 w 44"/>
                <a:gd name="T1" fmla="*/ 0 h 2"/>
                <a:gd name="T2" fmla="*/ 13 w 44"/>
                <a:gd name="T3" fmla="*/ 0 h 2"/>
                <a:gd name="T4" fmla="*/ 13 w 44"/>
                <a:gd name="T5" fmla="*/ 1 h 2"/>
                <a:gd name="T6" fmla="*/ 0 w 4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">
                  <a:moveTo>
                    <a:pt x="0" y="0"/>
                  </a:moveTo>
                  <a:lnTo>
                    <a:pt x="44" y="0"/>
                  </a:lnTo>
                  <a:lnTo>
                    <a:pt x="4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51" name="Freeform 7640"/>
            <p:cNvSpPr>
              <a:spLocks/>
            </p:cNvSpPr>
            <p:nvPr/>
          </p:nvSpPr>
          <p:spPr bwMode="auto">
            <a:xfrm>
              <a:off x="3769" y="3265"/>
              <a:ext cx="13" cy="0"/>
            </a:xfrm>
            <a:custGeom>
              <a:avLst/>
              <a:gdLst>
                <a:gd name="T0" fmla="*/ 0 w 44"/>
                <a:gd name="T1" fmla="*/ 0 h 2"/>
                <a:gd name="T2" fmla="*/ 13 w 44"/>
                <a:gd name="T3" fmla="*/ 0 h 2"/>
                <a:gd name="T4" fmla="*/ 13 w 44"/>
                <a:gd name="T5" fmla="*/ 1 h 2"/>
                <a:gd name="T6" fmla="*/ 0 w 4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">
                  <a:moveTo>
                    <a:pt x="0" y="0"/>
                  </a:moveTo>
                  <a:lnTo>
                    <a:pt x="44" y="0"/>
                  </a:lnTo>
                  <a:lnTo>
                    <a:pt x="43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52" name="Freeform 7641"/>
            <p:cNvSpPr>
              <a:spLocks/>
            </p:cNvSpPr>
            <p:nvPr/>
          </p:nvSpPr>
          <p:spPr bwMode="auto">
            <a:xfrm>
              <a:off x="3769" y="3265"/>
              <a:ext cx="11" cy="0"/>
            </a:xfrm>
            <a:custGeom>
              <a:avLst/>
              <a:gdLst>
                <a:gd name="T0" fmla="*/ 0 w 40"/>
                <a:gd name="T1" fmla="*/ 0 h 3"/>
                <a:gd name="T2" fmla="*/ 0 w 40"/>
                <a:gd name="T3" fmla="*/ 1 h 3"/>
                <a:gd name="T4" fmla="*/ 11 w 40"/>
                <a:gd name="T5" fmla="*/ 1 h 3"/>
                <a:gd name="T6" fmla="*/ 0 w 4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">
                  <a:moveTo>
                    <a:pt x="0" y="0"/>
                  </a:moveTo>
                  <a:lnTo>
                    <a:pt x="1" y="3"/>
                  </a:lnTo>
                  <a:lnTo>
                    <a:pt x="4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53" name="Freeform 7642"/>
            <p:cNvSpPr>
              <a:spLocks/>
            </p:cNvSpPr>
            <p:nvPr/>
          </p:nvSpPr>
          <p:spPr bwMode="auto">
            <a:xfrm>
              <a:off x="3769" y="3265"/>
              <a:ext cx="11" cy="0"/>
            </a:xfrm>
            <a:custGeom>
              <a:avLst/>
              <a:gdLst>
                <a:gd name="T0" fmla="*/ 0 w 40"/>
                <a:gd name="T1" fmla="*/ 0 h 3"/>
                <a:gd name="T2" fmla="*/ 0 w 40"/>
                <a:gd name="T3" fmla="*/ 1 h 3"/>
                <a:gd name="T4" fmla="*/ 11 w 40"/>
                <a:gd name="T5" fmla="*/ 1 h 3"/>
                <a:gd name="T6" fmla="*/ 0 w 4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">
                  <a:moveTo>
                    <a:pt x="0" y="0"/>
                  </a:moveTo>
                  <a:lnTo>
                    <a:pt x="1" y="3"/>
                  </a:lnTo>
                  <a:lnTo>
                    <a:pt x="40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54" name="Freeform 7643"/>
            <p:cNvSpPr>
              <a:spLocks/>
            </p:cNvSpPr>
            <p:nvPr/>
          </p:nvSpPr>
          <p:spPr bwMode="auto">
            <a:xfrm>
              <a:off x="3769" y="3265"/>
              <a:ext cx="11" cy="0"/>
            </a:xfrm>
            <a:custGeom>
              <a:avLst/>
              <a:gdLst>
                <a:gd name="T0" fmla="*/ 0 w 42"/>
                <a:gd name="T1" fmla="*/ 0 h 3"/>
                <a:gd name="T2" fmla="*/ 11 w 42"/>
                <a:gd name="T3" fmla="*/ 0 h 3"/>
                <a:gd name="T4" fmla="*/ 10 w 42"/>
                <a:gd name="T5" fmla="*/ 1 h 3"/>
                <a:gd name="T6" fmla="*/ 0 w 4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">
                  <a:moveTo>
                    <a:pt x="0" y="0"/>
                  </a:moveTo>
                  <a:lnTo>
                    <a:pt x="42" y="0"/>
                  </a:lnTo>
                  <a:lnTo>
                    <a:pt x="4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55" name="Freeform 7644"/>
            <p:cNvSpPr>
              <a:spLocks/>
            </p:cNvSpPr>
            <p:nvPr/>
          </p:nvSpPr>
          <p:spPr bwMode="auto">
            <a:xfrm>
              <a:off x="3769" y="3265"/>
              <a:ext cx="11" cy="0"/>
            </a:xfrm>
            <a:custGeom>
              <a:avLst/>
              <a:gdLst>
                <a:gd name="T0" fmla="*/ 0 w 42"/>
                <a:gd name="T1" fmla="*/ 0 h 3"/>
                <a:gd name="T2" fmla="*/ 11 w 42"/>
                <a:gd name="T3" fmla="*/ 0 h 3"/>
                <a:gd name="T4" fmla="*/ 10 w 42"/>
                <a:gd name="T5" fmla="*/ 1 h 3"/>
                <a:gd name="T6" fmla="*/ 0 w 4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">
                  <a:moveTo>
                    <a:pt x="0" y="0"/>
                  </a:moveTo>
                  <a:lnTo>
                    <a:pt x="42" y="0"/>
                  </a:lnTo>
                  <a:lnTo>
                    <a:pt x="40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56" name="Freeform 7645"/>
            <p:cNvSpPr>
              <a:spLocks/>
            </p:cNvSpPr>
            <p:nvPr/>
          </p:nvSpPr>
          <p:spPr bwMode="auto">
            <a:xfrm>
              <a:off x="3771" y="3265"/>
              <a:ext cx="9" cy="2"/>
            </a:xfrm>
            <a:custGeom>
              <a:avLst/>
              <a:gdLst>
                <a:gd name="T0" fmla="*/ 0 w 38"/>
                <a:gd name="T1" fmla="*/ 0 h 2"/>
                <a:gd name="T2" fmla="*/ 0 w 38"/>
                <a:gd name="T3" fmla="*/ 2 h 2"/>
                <a:gd name="T4" fmla="*/ 9 w 38"/>
                <a:gd name="T5" fmla="*/ 2 h 2"/>
                <a:gd name="T6" fmla="*/ 0 w 3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">
                  <a:moveTo>
                    <a:pt x="0" y="0"/>
                  </a:moveTo>
                  <a:lnTo>
                    <a:pt x="1" y="2"/>
                  </a:lnTo>
                  <a:lnTo>
                    <a:pt x="3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57" name="Freeform 7646"/>
            <p:cNvSpPr>
              <a:spLocks/>
            </p:cNvSpPr>
            <p:nvPr/>
          </p:nvSpPr>
          <p:spPr bwMode="auto">
            <a:xfrm>
              <a:off x="3771" y="3265"/>
              <a:ext cx="9" cy="2"/>
            </a:xfrm>
            <a:custGeom>
              <a:avLst/>
              <a:gdLst>
                <a:gd name="T0" fmla="*/ 0 w 38"/>
                <a:gd name="T1" fmla="*/ 0 h 2"/>
                <a:gd name="T2" fmla="*/ 0 w 38"/>
                <a:gd name="T3" fmla="*/ 2 h 2"/>
                <a:gd name="T4" fmla="*/ 9 w 38"/>
                <a:gd name="T5" fmla="*/ 2 h 2"/>
                <a:gd name="T6" fmla="*/ 0 w 3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">
                  <a:moveTo>
                    <a:pt x="0" y="0"/>
                  </a:moveTo>
                  <a:lnTo>
                    <a:pt x="1" y="2"/>
                  </a:lnTo>
                  <a:lnTo>
                    <a:pt x="38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58" name="Freeform 7647"/>
            <p:cNvSpPr>
              <a:spLocks/>
            </p:cNvSpPr>
            <p:nvPr/>
          </p:nvSpPr>
          <p:spPr bwMode="auto">
            <a:xfrm>
              <a:off x="3771" y="3265"/>
              <a:ext cx="9" cy="2"/>
            </a:xfrm>
            <a:custGeom>
              <a:avLst/>
              <a:gdLst>
                <a:gd name="T0" fmla="*/ 0 w 39"/>
                <a:gd name="T1" fmla="*/ 0 h 2"/>
                <a:gd name="T2" fmla="*/ 9 w 39"/>
                <a:gd name="T3" fmla="*/ 0 h 2"/>
                <a:gd name="T4" fmla="*/ 9 w 39"/>
                <a:gd name="T5" fmla="*/ 2 h 2"/>
                <a:gd name="T6" fmla="*/ 0 w 3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">
                  <a:moveTo>
                    <a:pt x="0" y="0"/>
                  </a:moveTo>
                  <a:lnTo>
                    <a:pt x="39" y="0"/>
                  </a:lnTo>
                  <a:lnTo>
                    <a:pt x="3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59" name="Freeform 7648"/>
            <p:cNvSpPr>
              <a:spLocks/>
            </p:cNvSpPr>
            <p:nvPr/>
          </p:nvSpPr>
          <p:spPr bwMode="auto">
            <a:xfrm>
              <a:off x="3771" y="3265"/>
              <a:ext cx="9" cy="2"/>
            </a:xfrm>
            <a:custGeom>
              <a:avLst/>
              <a:gdLst>
                <a:gd name="T0" fmla="*/ 0 w 39"/>
                <a:gd name="T1" fmla="*/ 0 h 2"/>
                <a:gd name="T2" fmla="*/ 9 w 39"/>
                <a:gd name="T3" fmla="*/ 0 h 2"/>
                <a:gd name="T4" fmla="*/ 9 w 39"/>
                <a:gd name="T5" fmla="*/ 2 h 2"/>
                <a:gd name="T6" fmla="*/ 0 w 3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">
                  <a:moveTo>
                    <a:pt x="0" y="0"/>
                  </a:moveTo>
                  <a:lnTo>
                    <a:pt x="39" y="0"/>
                  </a:lnTo>
                  <a:lnTo>
                    <a:pt x="38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60" name="Freeform 7649"/>
            <p:cNvSpPr>
              <a:spLocks/>
            </p:cNvSpPr>
            <p:nvPr/>
          </p:nvSpPr>
          <p:spPr bwMode="auto">
            <a:xfrm>
              <a:off x="3771" y="3267"/>
              <a:ext cx="9" cy="0"/>
            </a:xfrm>
            <a:custGeom>
              <a:avLst/>
              <a:gdLst>
                <a:gd name="T0" fmla="*/ 0 w 35"/>
                <a:gd name="T1" fmla="*/ 0 h 3"/>
                <a:gd name="T2" fmla="*/ 0 w 35"/>
                <a:gd name="T3" fmla="*/ 1 h 3"/>
                <a:gd name="T4" fmla="*/ 9 w 35"/>
                <a:gd name="T5" fmla="*/ 1 h 3"/>
                <a:gd name="T6" fmla="*/ 0 w 3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">
                  <a:moveTo>
                    <a:pt x="0" y="0"/>
                  </a:moveTo>
                  <a:lnTo>
                    <a:pt x="1" y="3"/>
                  </a:lnTo>
                  <a:lnTo>
                    <a:pt x="3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61" name="Freeform 7650"/>
            <p:cNvSpPr>
              <a:spLocks/>
            </p:cNvSpPr>
            <p:nvPr/>
          </p:nvSpPr>
          <p:spPr bwMode="auto">
            <a:xfrm>
              <a:off x="3771" y="3267"/>
              <a:ext cx="9" cy="0"/>
            </a:xfrm>
            <a:custGeom>
              <a:avLst/>
              <a:gdLst>
                <a:gd name="T0" fmla="*/ 0 w 35"/>
                <a:gd name="T1" fmla="*/ 0 h 3"/>
                <a:gd name="T2" fmla="*/ 0 w 35"/>
                <a:gd name="T3" fmla="*/ 1 h 3"/>
                <a:gd name="T4" fmla="*/ 9 w 35"/>
                <a:gd name="T5" fmla="*/ 1 h 3"/>
                <a:gd name="T6" fmla="*/ 0 w 3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">
                  <a:moveTo>
                    <a:pt x="0" y="0"/>
                  </a:moveTo>
                  <a:lnTo>
                    <a:pt x="1" y="3"/>
                  </a:lnTo>
                  <a:lnTo>
                    <a:pt x="35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62" name="Freeform 7651"/>
            <p:cNvSpPr>
              <a:spLocks/>
            </p:cNvSpPr>
            <p:nvPr/>
          </p:nvSpPr>
          <p:spPr bwMode="auto">
            <a:xfrm>
              <a:off x="3771" y="3267"/>
              <a:ext cx="9" cy="0"/>
            </a:xfrm>
            <a:custGeom>
              <a:avLst/>
              <a:gdLst>
                <a:gd name="T0" fmla="*/ 0 w 37"/>
                <a:gd name="T1" fmla="*/ 0 h 3"/>
                <a:gd name="T2" fmla="*/ 9 w 37"/>
                <a:gd name="T3" fmla="*/ 0 h 3"/>
                <a:gd name="T4" fmla="*/ 9 w 37"/>
                <a:gd name="T5" fmla="*/ 1 h 3"/>
                <a:gd name="T6" fmla="*/ 0 w 3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">
                  <a:moveTo>
                    <a:pt x="0" y="0"/>
                  </a:moveTo>
                  <a:lnTo>
                    <a:pt x="37" y="0"/>
                  </a:lnTo>
                  <a:lnTo>
                    <a:pt x="3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63" name="Freeform 7652"/>
            <p:cNvSpPr>
              <a:spLocks/>
            </p:cNvSpPr>
            <p:nvPr/>
          </p:nvSpPr>
          <p:spPr bwMode="auto">
            <a:xfrm>
              <a:off x="3771" y="3267"/>
              <a:ext cx="9" cy="0"/>
            </a:xfrm>
            <a:custGeom>
              <a:avLst/>
              <a:gdLst>
                <a:gd name="T0" fmla="*/ 0 w 37"/>
                <a:gd name="T1" fmla="*/ 0 h 3"/>
                <a:gd name="T2" fmla="*/ 9 w 37"/>
                <a:gd name="T3" fmla="*/ 0 h 3"/>
                <a:gd name="T4" fmla="*/ 9 w 37"/>
                <a:gd name="T5" fmla="*/ 1 h 3"/>
                <a:gd name="T6" fmla="*/ 0 w 3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">
                  <a:moveTo>
                    <a:pt x="0" y="0"/>
                  </a:moveTo>
                  <a:lnTo>
                    <a:pt x="37" y="0"/>
                  </a:lnTo>
                  <a:lnTo>
                    <a:pt x="35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64" name="Freeform 7653"/>
            <p:cNvSpPr>
              <a:spLocks/>
            </p:cNvSpPr>
            <p:nvPr/>
          </p:nvSpPr>
          <p:spPr bwMode="auto">
            <a:xfrm>
              <a:off x="3771" y="3267"/>
              <a:ext cx="9" cy="0"/>
            </a:xfrm>
            <a:custGeom>
              <a:avLst/>
              <a:gdLst>
                <a:gd name="T0" fmla="*/ 0 w 33"/>
                <a:gd name="T1" fmla="*/ 0 h 1"/>
                <a:gd name="T2" fmla="*/ 0 w 33"/>
                <a:gd name="T3" fmla="*/ 1 h 1"/>
                <a:gd name="T4" fmla="*/ 9 w 33"/>
                <a:gd name="T5" fmla="*/ 1 h 1"/>
                <a:gd name="T6" fmla="*/ 0 w 3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">
                  <a:moveTo>
                    <a:pt x="0" y="0"/>
                  </a:moveTo>
                  <a:lnTo>
                    <a:pt x="0" y="1"/>
                  </a:lnTo>
                  <a:lnTo>
                    <a:pt x="3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65" name="Freeform 7654"/>
            <p:cNvSpPr>
              <a:spLocks/>
            </p:cNvSpPr>
            <p:nvPr/>
          </p:nvSpPr>
          <p:spPr bwMode="auto">
            <a:xfrm>
              <a:off x="3771" y="3267"/>
              <a:ext cx="9" cy="0"/>
            </a:xfrm>
            <a:custGeom>
              <a:avLst/>
              <a:gdLst>
                <a:gd name="T0" fmla="*/ 0 w 33"/>
                <a:gd name="T1" fmla="*/ 0 h 1"/>
                <a:gd name="T2" fmla="*/ 0 w 33"/>
                <a:gd name="T3" fmla="*/ 1 h 1"/>
                <a:gd name="T4" fmla="*/ 9 w 33"/>
                <a:gd name="T5" fmla="*/ 1 h 1"/>
                <a:gd name="T6" fmla="*/ 0 w 3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">
                  <a:moveTo>
                    <a:pt x="0" y="0"/>
                  </a:moveTo>
                  <a:lnTo>
                    <a:pt x="0" y="1"/>
                  </a:lnTo>
                  <a:lnTo>
                    <a:pt x="3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66" name="Freeform 7655"/>
            <p:cNvSpPr>
              <a:spLocks/>
            </p:cNvSpPr>
            <p:nvPr/>
          </p:nvSpPr>
          <p:spPr bwMode="auto">
            <a:xfrm>
              <a:off x="3771" y="3267"/>
              <a:ext cx="9" cy="0"/>
            </a:xfrm>
            <a:custGeom>
              <a:avLst/>
              <a:gdLst>
                <a:gd name="T0" fmla="*/ 0 w 34"/>
                <a:gd name="T1" fmla="*/ 0 h 1"/>
                <a:gd name="T2" fmla="*/ 9 w 34"/>
                <a:gd name="T3" fmla="*/ 0 h 1"/>
                <a:gd name="T4" fmla="*/ 9 w 34"/>
                <a:gd name="T5" fmla="*/ 1 h 1"/>
                <a:gd name="T6" fmla="*/ 0 w 3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">
                  <a:moveTo>
                    <a:pt x="0" y="0"/>
                  </a:moveTo>
                  <a:lnTo>
                    <a:pt x="34" y="0"/>
                  </a:lnTo>
                  <a:lnTo>
                    <a:pt x="3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67" name="Freeform 7656"/>
            <p:cNvSpPr>
              <a:spLocks/>
            </p:cNvSpPr>
            <p:nvPr/>
          </p:nvSpPr>
          <p:spPr bwMode="auto">
            <a:xfrm>
              <a:off x="3771" y="3267"/>
              <a:ext cx="9" cy="0"/>
            </a:xfrm>
            <a:custGeom>
              <a:avLst/>
              <a:gdLst>
                <a:gd name="T0" fmla="*/ 0 w 34"/>
                <a:gd name="T1" fmla="*/ 0 h 1"/>
                <a:gd name="T2" fmla="*/ 9 w 34"/>
                <a:gd name="T3" fmla="*/ 0 h 1"/>
                <a:gd name="T4" fmla="*/ 9 w 34"/>
                <a:gd name="T5" fmla="*/ 1 h 1"/>
                <a:gd name="T6" fmla="*/ 0 w 3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">
                  <a:moveTo>
                    <a:pt x="0" y="0"/>
                  </a:moveTo>
                  <a:lnTo>
                    <a:pt x="34" y="0"/>
                  </a:lnTo>
                  <a:lnTo>
                    <a:pt x="3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68" name="Freeform 7657"/>
            <p:cNvSpPr>
              <a:spLocks/>
            </p:cNvSpPr>
            <p:nvPr/>
          </p:nvSpPr>
          <p:spPr bwMode="auto">
            <a:xfrm>
              <a:off x="3771" y="3267"/>
              <a:ext cx="7" cy="2"/>
            </a:xfrm>
            <a:custGeom>
              <a:avLst/>
              <a:gdLst>
                <a:gd name="T0" fmla="*/ 0 w 32"/>
                <a:gd name="T1" fmla="*/ 0 h 3"/>
                <a:gd name="T2" fmla="*/ 0 w 32"/>
                <a:gd name="T3" fmla="*/ 2 h 3"/>
                <a:gd name="T4" fmla="*/ 7 w 32"/>
                <a:gd name="T5" fmla="*/ 2 h 3"/>
                <a:gd name="T6" fmla="*/ 0 w 3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">
                  <a:moveTo>
                    <a:pt x="0" y="0"/>
                  </a:moveTo>
                  <a:lnTo>
                    <a:pt x="1" y="3"/>
                  </a:lnTo>
                  <a:lnTo>
                    <a:pt x="3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69" name="Freeform 7658"/>
            <p:cNvSpPr>
              <a:spLocks/>
            </p:cNvSpPr>
            <p:nvPr/>
          </p:nvSpPr>
          <p:spPr bwMode="auto">
            <a:xfrm>
              <a:off x="3771" y="3267"/>
              <a:ext cx="7" cy="2"/>
            </a:xfrm>
            <a:custGeom>
              <a:avLst/>
              <a:gdLst>
                <a:gd name="T0" fmla="*/ 0 w 32"/>
                <a:gd name="T1" fmla="*/ 0 h 3"/>
                <a:gd name="T2" fmla="*/ 0 w 32"/>
                <a:gd name="T3" fmla="*/ 2 h 3"/>
                <a:gd name="T4" fmla="*/ 7 w 32"/>
                <a:gd name="T5" fmla="*/ 2 h 3"/>
                <a:gd name="T6" fmla="*/ 0 w 3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">
                  <a:moveTo>
                    <a:pt x="0" y="0"/>
                  </a:moveTo>
                  <a:lnTo>
                    <a:pt x="1" y="3"/>
                  </a:lnTo>
                  <a:lnTo>
                    <a:pt x="32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70" name="Freeform 7659"/>
            <p:cNvSpPr>
              <a:spLocks/>
            </p:cNvSpPr>
            <p:nvPr/>
          </p:nvSpPr>
          <p:spPr bwMode="auto">
            <a:xfrm>
              <a:off x="3771" y="3267"/>
              <a:ext cx="9" cy="2"/>
            </a:xfrm>
            <a:custGeom>
              <a:avLst/>
              <a:gdLst>
                <a:gd name="T0" fmla="*/ 0 w 33"/>
                <a:gd name="T1" fmla="*/ 0 h 3"/>
                <a:gd name="T2" fmla="*/ 9 w 33"/>
                <a:gd name="T3" fmla="*/ 0 h 3"/>
                <a:gd name="T4" fmla="*/ 9 w 33"/>
                <a:gd name="T5" fmla="*/ 2 h 3"/>
                <a:gd name="T6" fmla="*/ 0 w 3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">
                  <a:moveTo>
                    <a:pt x="0" y="0"/>
                  </a:moveTo>
                  <a:lnTo>
                    <a:pt x="33" y="0"/>
                  </a:lnTo>
                  <a:lnTo>
                    <a:pt x="3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71" name="Freeform 7660"/>
            <p:cNvSpPr>
              <a:spLocks/>
            </p:cNvSpPr>
            <p:nvPr/>
          </p:nvSpPr>
          <p:spPr bwMode="auto">
            <a:xfrm>
              <a:off x="3771" y="3267"/>
              <a:ext cx="9" cy="2"/>
            </a:xfrm>
            <a:custGeom>
              <a:avLst/>
              <a:gdLst>
                <a:gd name="T0" fmla="*/ 0 w 33"/>
                <a:gd name="T1" fmla="*/ 0 h 3"/>
                <a:gd name="T2" fmla="*/ 9 w 33"/>
                <a:gd name="T3" fmla="*/ 0 h 3"/>
                <a:gd name="T4" fmla="*/ 9 w 33"/>
                <a:gd name="T5" fmla="*/ 2 h 3"/>
                <a:gd name="T6" fmla="*/ 0 w 3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">
                  <a:moveTo>
                    <a:pt x="0" y="0"/>
                  </a:moveTo>
                  <a:lnTo>
                    <a:pt x="33" y="0"/>
                  </a:lnTo>
                  <a:lnTo>
                    <a:pt x="32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72" name="Freeform 7661"/>
            <p:cNvSpPr>
              <a:spLocks/>
            </p:cNvSpPr>
            <p:nvPr/>
          </p:nvSpPr>
          <p:spPr bwMode="auto">
            <a:xfrm>
              <a:off x="3771" y="3269"/>
              <a:ext cx="7" cy="0"/>
            </a:xfrm>
            <a:custGeom>
              <a:avLst/>
              <a:gdLst>
                <a:gd name="T0" fmla="*/ 0 w 30"/>
                <a:gd name="T1" fmla="*/ 0 w 30"/>
                <a:gd name="T2" fmla="*/ 7 w 30"/>
                <a:gd name="T3" fmla="*/ 0 w 3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30">
                  <a:moveTo>
                    <a:pt x="0" y="0"/>
                  </a:moveTo>
                  <a:lnTo>
                    <a:pt x="0" y="0"/>
                  </a:lnTo>
                  <a:lnTo>
                    <a:pt x="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73" name="Freeform 7662"/>
            <p:cNvSpPr>
              <a:spLocks/>
            </p:cNvSpPr>
            <p:nvPr/>
          </p:nvSpPr>
          <p:spPr bwMode="auto">
            <a:xfrm>
              <a:off x="3771" y="3269"/>
              <a:ext cx="7" cy="0"/>
            </a:xfrm>
            <a:custGeom>
              <a:avLst/>
              <a:gdLst>
                <a:gd name="T0" fmla="*/ 0 w 30"/>
                <a:gd name="T1" fmla="*/ 0 w 30"/>
                <a:gd name="T2" fmla="*/ 7 w 30"/>
                <a:gd name="T3" fmla="*/ 0 w 3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30">
                  <a:moveTo>
                    <a:pt x="0" y="0"/>
                  </a:moveTo>
                  <a:lnTo>
                    <a:pt x="0" y="0"/>
                  </a:lnTo>
                  <a:lnTo>
                    <a:pt x="3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74" name="Freeform 7663"/>
            <p:cNvSpPr>
              <a:spLocks/>
            </p:cNvSpPr>
            <p:nvPr/>
          </p:nvSpPr>
          <p:spPr bwMode="auto">
            <a:xfrm>
              <a:off x="3771" y="3269"/>
              <a:ext cx="7" cy="0"/>
            </a:xfrm>
            <a:custGeom>
              <a:avLst/>
              <a:gdLst>
                <a:gd name="T0" fmla="*/ 0 w 31"/>
                <a:gd name="T1" fmla="*/ 7 w 31"/>
                <a:gd name="T2" fmla="*/ 7 w 31"/>
                <a:gd name="T3" fmla="*/ 0 w 3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31">
                  <a:moveTo>
                    <a:pt x="0" y="0"/>
                  </a:moveTo>
                  <a:lnTo>
                    <a:pt x="31" y="0"/>
                  </a:lnTo>
                  <a:lnTo>
                    <a:pt x="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75" name="Freeform 7664"/>
            <p:cNvSpPr>
              <a:spLocks/>
            </p:cNvSpPr>
            <p:nvPr/>
          </p:nvSpPr>
          <p:spPr bwMode="auto">
            <a:xfrm>
              <a:off x="3771" y="3269"/>
              <a:ext cx="7" cy="0"/>
            </a:xfrm>
            <a:custGeom>
              <a:avLst/>
              <a:gdLst>
                <a:gd name="T0" fmla="*/ 0 w 31"/>
                <a:gd name="T1" fmla="*/ 7 w 31"/>
                <a:gd name="T2" fmla="*/ 7 w 31"/>
                <a:gd name="T3" fmla="*/ 0 w 3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31">
                  <a:moveTo>
                    <a:pt x="0" y="0"/>
                  </a:moveTo>
                  <a:lnTo>
                    <a:pt x="31" y="0"/>
                  </a:lnTo>
                  <a:lnTo>
                    <a:pt x="3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76" name="Freeform 7665"/>
            <p:cNvSpPr>
              <a:spLocks/>
            </p:cNvSpPr>
            <p:nvPr/>
          </p:nvSpPr>
          <p:spPr bwMode="auto">
            <a:xfrm>
              <a:off x="3771" y="3269"/>
              <a:ext cx="7" cy="0"/>
            </a:xfrm>
            <a:custGeom>
              <a:avLst/>
              <a:gdLst>
                <a:gd name="T0" fmla="*/ 0 w 29"/>
                <a:gd name="T1" fmla="*/ 0 h 2"/>
                <a:gd name="T2" fmla="*/ 0 w 29"/>
                <a:gd name="T3" fmla="*/ 1 h 2"/>
                <a:gd name="T4" fmla="*/ 7 w 29"/>
                <a:gd name="T5" fmla="*/ 1 h 2"/>
                <a:gd name="T6" fmla="*/ 0 w 2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">
                  <a:moveTo>
                    <a:pt x="0" y="0"/>
                  </a:moveTo>
                  <a:lnTo>
                    <a:pt x="1" y="2"/>
                  </a:lnTo>
                  <a:lnTo>
                    <a:pt x="29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77" name="Freeform 7666"/>
            <p:cNvSpPr>
              <a:spLocks/>
            </p:cNvSpPr>
            <p:nvPr/>
          </p:nvSpPr>
          <p:spPr bwMode="auto">
            <a:xfrm>
              <a:off x="3771" y="3269"/>
              <a:ext cx="7" cy="0"/>
            </a:xfrm>
            <a:custGeom>
              <a:avLst/>
              <a:gdLst>
                <a:gd name="T0" fmla="*/ 0 w 29"/>
                <a:gd name="T1" fmla="*/ 0 h 2"/>
                <a:gd name="T2" fmla="*/ 0 w 29"/>
                <a:gd name="T3" fmla="*/ 1 h 2"/>
                <a:gd name="T4" fmla="*/ 7 w 29"/>
                <a:gd name="T5" fmla="*/ 1 h 2"/>
                <a:gd name="T6" fmla="*/ 0 w 2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">
                  <a:moveTo>
                    <a:pt x="0" y="0"/>
                  </a:moveTo>
                  <a:lnTo>
                    <a:pt x="1" y="2"/>
                  </a:lnTo>
                  <a:lnTo>
                    <a:pt x="29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78" name="Freeform 7667"/>
            <p:cNvSpPr>
              <a:spLocks/>
            </p:cNvSpPr>
            <p:nvPr/>
          </p:nvSpPr>
          <p:spPr bwMode="auto">
            <a:xfrm>
              <a:off x="3771" y="3269"/>
              <a:ext cx="7" cy="0"/>
            </a:xfrm>
            <a:custGeom>
              <a:avLst/>
              <a:gdLst>
                <a:gd name="T0" fmla="*/ 0 w 30"/>
                <a:gd name="T1" fmla="*/ 0 h 2"/>
                <a:gd name="T2" fmla="*/ 7 w 30"/>
                <a:gd name="T3" fmla="*/ 0 h 2"/>
                <a:gd name="T4" fmla="*/ 7 w 30"/>
                <a:gd name="T5" fmla="*/ 1 h 2"/>
                <a:gd name="T6" fmla="*/ 0 w 3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">
                  <a:moveTo>
                    <a:pt x="0" y="0"/>
                  </a:moveTo>
                  <a:lnTo>
                    <a:pt x="30" y="0"/>
                  </a:lnTo>
                  <a:lnTo>
                    <a:pt x="29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79" name="Freeform 7668"/>
            <p:cNvSpPr>
              <a:spLocks/>
            </p:cNvSpPr>
            <p:nvPr/>
          </p:nvSpPr>
          <p:spPr bwMode="auto">
            <a:xfrm>
              <a:off x="3771" y="3269"/>
              <a:ext cx="7" cy="0"/>
            </a:xfrm>
            <a:custGeom>
              <a:avLst/>
              <a:gdLst>
                <a:gd name="T0" fmla="*/ 0 w 30"/>
                <a:gd name="T1" fmla="*/ 0 h 2"/>
                <a:gd name="T2" fmla="*/ 7 w 30"/>
                <a:gd name="T3" fmla="*/ 0 h 2"/>
                <a:gd name="T4" fmla="*/ 7 w 30"/>
                <a:gd name="T5" fmla="*/ 1 h 2"/>
                <a:gd name="T6" fmla="*/ 0 w 3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">
                  <a:moveTo>
                    <a:pt x="0" y="0"/>
                  </a:moveTo>
                  <a:lnTo>
                    <a:pt x="30" y="0"/>
                  </a:lnTo>
                  <a:lnTo>
                    <a:pt x="29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80" name="Freeform 7669"/>
            <p:cNvSpPr>
              <a:spLocks/>
            </p:cNvSpPr>
            <p:nvPr/>
          </p:nvSpPr>
          <p:spPr bwMode="auto">
            <a:xfrm>
              <a:off x="3771" y="3269"/>
              <a:ext cx="7" cy="0"/>
            </a:xfrm>
            <a:custGeom>
              <a:avLst/>
              <a:gdLst>
                <a:gd name="T0" fmla="*/ 0 w 28"/>
                <a:gd name="T1" fmla="*/ 0 w 28"/>
                <a:gd name="T2" fmla="*/ 7 w 28"/>
                <a:gd name="T3" fmla="*/ 0 w 2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8">
                  <a:moveTo>
                    <a:pt x="0" y="0"/>
                  </a:moveTo>
                  <a:lnTo>
                    <a:pt x="0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81" name="Freeform 7670"/>
            <p:cNvSpPr>
              <a:spLocks/>
            </p:cNvSpPr>
            <p:nvPr/>
          </p:nvSpPr>
          <p:spPr bwMode="auto">
            <a:xfrm>
              <a:off x="3771" y="3269"/>
              <a:ext cx="7" cy="0"/>
            </a:xfrm>
            <a:custGeom>
              <a:avLst/>
              <a:gdLst>
                <a:gd name="T0" fmla="*/ 0 w 28"/>
                <a:gd name="T1" fmla="*/ 0 w 28"/>
                <a:gd name="T2" fmla="*/ 7 w 28"/>
                <a:gd name="T3" fmla="*/ 0 w 2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8">
                  <a:moveTo>
                    <a:pt x="0" y="0"/>
                  </a:moveTo>
                  <a:lnTo>
                    <a:pt x="0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82" name="Rectangle 7671"/>
            <p:cNvSpPr>
              <a:spLocks noChangeArrowheads="1"/>
            </p:cNvSpPr>
            <p:nvPr/>
          </p:nvSpPr>
          <p:spPr bwMode="auto">
            <a:xfrm>
              <a:off x="3771" y="3269"/>
              <a:ext cx="7" cy="1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583" name="Rectangle 7672"/>
            <p:cNvSpPr>
              <a:spLocks noChangeArrowheads="1"/>
            </p:cNvSpPr>
            <p:nvPr/>
          </p:nvSpPr>
          <p:spPr bwMode="auto">
            <a:xfrm>
              <a:off x="3771" y="3269"/>
              <a:ext cx="7" cy="1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584" name="Freeform 7673"/>
            <p:cNvSpPr>
              <a:spLocks/>
            </p:cNvSpPr>
            <p:nvPr/>
          </p:nvSpPr>
          <p:spPr bwMode="auto">
            <a:xfrm>
              <a:off x="3771" y="3269"/>
              <a:ext cx="7" cy="0"/>
            </a:xfrm>
            <a:custGeom>
              <a:avLst/>
              <a:gdLst>
                <a:gd name="T0" fmla="*/ 0 w 26"/>
                <a:gd name="T1" fmla="*/ 0 h 2"/>
                <a:gd name="T2" fmla="*/ 0 w 26"/>
                <a:gd name="T3" fmla="*/ 1 h 2"/>
                <a:gd name="T4" fmla="*/ 7 w 26"/>
                <a:gd name="T5" fmla="*/ 1 h 2"/>
                <a:gd name="T6" fmla="*/ 0 w 2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">
                  <a:moveTo>
                    <a:pt x="0" y="0"/>
                  </a:moveTo>
                  <a:lnTo>
                    <a:pt x="1" y="2"/>
                  </a:lnTo>
                  <a:lnTo>
                    <a:pt x="26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85" name="Freeform 7674"/>
            <p:cNvSpPr>
              <a:spLocks/>
            </p:cNvSpPr>
            <p:nvPr/>
          </p:nvSpPr>
          <p:spPr bwMode="auto">
            <a:xfrm>
              <a:off x="3771" y="3269"/>
              <a:ext cx="7" cy="0"/>
            </a:xfrm>
            <a:custGeom>
              <a:avLst/>
              <a:gdLst>
                <a:gd name="T0" fmla="*/ 0 w 26"/>
                <a:gd name="T1" fmla="*/ 0 h 2"/>
                <a:gd name="T2" fmla="*/ 0 w 26"/>
                <a:gd name="T3" fmla="*/ 1 h 2"/>
                <a:gd name="T4" fmla="*/ 7 w 26"/>
                <a:gd name="T5" fmla="*/ 1 h 2"/>
                <a:gd name="T6" fmla="*/ 0 w 2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">
                  <a:moveTo>
                    <a:pt x="0" y="0"/>
                  </a:moveTo>
                  <a:lnTo>
                    <a:pt x="1" y="2"/>
                  </a:lnTo>
                  <a:lnTo>
                    <a:pt x="26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86" name="Freeform 7675"/>
            <p:cNvSpPr>
              <a:spLocks/>
            </p:cNvSpPr>
            <p:nvPr/>
          </p:nvSpPr>
          <p:spPr bwMode="auto">
            <a:xfrm>
              <a:off x="3771" y="3269"/>
              <a:ext cx="7" cy="0"/>
            </a:xfrm>
            <a:custGeom>
              <a:avLst/>
              <a:gdLst>
                <a:gd name="T0" fmla="*/ 0 w 28"/>
                <a:gd name="T1" fmla="*/ 0 h 2"/>
                <a:gd name="T2" fmla="*/ 7 w 28"/>
                <a:gd name="T3" fmla="*/ 0 h 2"/>
                <a:gd name="T4" fmla="*/ 7 w 28"/>
                <a:gd name="T5" fmla="*/ 1 h 2"/>
                <a:gd name="T6" fmla="*/ 0 w 2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">
                  <a:moveTo>
                    <a:pt x="0" y="0"/>
                  </a:moveTo>
                  <a:lnTo>
                    <a:pt x="28" y="0"/>
                  </a:lnTo>
                  <a:lnTo>
                    <a:pt x="26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87" name="Freeform 7676"/>
            <p:cNvSpPr>
              <a:spLocks/>
            </p:cNvSpPr>
            <p:nvPr/>
          </p:nvSpPr>
          <p:spPr bwMode="auto">
            <a:xfrm>
              <a:off x="3771" y="3269"/>
              <a:ext cx="7" cy="0"/>
            </a:xfrm>
            <a:custGeom>
              <a:avLst/>
              <a:gdLst>
                <a:gd name="T0" fmla="*/ 0 w 28"/>
                <a:gd name="T1" fmla="*/ 0 h 2"/>
                <a:gd name="T2" fmla="*/ 7 w 28"/>
                <a:gd name="T3" fmla="*/ 0 h 2"/>
                <a:gd name="T4" fmla="*/ 7 w 28"/>
                <a:gd name="T5" fmla="*/ 1 h 2"/>
                <a:gd name="T6" fmla="*/ 0 w 2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">
                  <a:moveTo>
                    <a:pt x="0" y="0"/>
                  </a:moveTo>
                  <a:lnTo>
                    <a:pt x="28" y="0"/>
                  </a:lnTo>
                  <a:lnTo>
                    <a:pt x="26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88" name="Freeform 7677"/>
            <p:cNvSpPr>
              <a:spLocks/>
            </p:cNvSpPr>
            <p:nvPr/>
          </p:nvSpPr>
          <p:spPr bwMode="auto">
            <a:xfrm>
              <a:off x="3771" y="3269"/>
              <a:ext cx="7" cy="0"/>
            </a:xfrm>
            <a:custGeom>
              <a:avLst/>
              <a:gdLst>
                <a:gd name="T0" fmla="*/ 0 w 25"/>
                <a:gd name="T1" fmla="*/ 0 w 25"/>
                <a:gd name="T2" fmla="*/ 7 w 25"/>
                <a:gd name="T3" fmla="*/ 0 w 25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5">
                  <a:moveTo>
                    <a:pt x="0" y="0"/>
                  </a:moveTo>
                  <a:lnTo>
                    <a:pt x="0" y="0"/>
                  </a:ln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89" name="Freeform 7678"/>
            <p:cNvSpPr>
              <a:spLocks/>
            </p:cNvSpPr>
            <p:nvPr/>
          </p:nvSpPr>
          <p:spPr bwMode="auto">
            <a:xfrm>
              <a:off x="3771" y="3269"/>
              <a:ext cx="7" cy="0"/>
            </a:xfrm>
            <a:custGeom>
              <a:avLst/>
              <a:gdLst>
                <a:gd name="T0" fmla="*/ 0 w 25"/>
                <a:gd name="T1" fmla="*/ 0 w 25"/>
                <a:gd name="T2" fmla="*/ 7 w 25"/>
                <a:gd name="T3" fmla="*/ 0 w 25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5">
                  <a:moveTo>
                    <a:pt x="0" y="0"/>
                  </a:moveTo>
                  <a:lnTo>
                    <a:pt x="0" y="0"/>
                  </a:ln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90" name="Rectangle 7679"/>
            <p:cNvSpPr>
              <a:spLocks noChangeArrowheads="1"/>
            </p:cNvSpPr>
            <p:nvPr/>
          </p:nvSpPr>
          <p:spPr bwMode="auto">
            <a:xfrm>
              <a:off x="3771" y="3269"/>
              <a:ext cx="7" cy="1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591" name="Rectangle 7680"/>
            <p:cNvSpPr>
              <a:spLocks noChangeArrowheads="1"/>
            </p:cNvSpPr>
            <p:nvPr/>
          </p:nvSpPr>
          <p:spPr bwMode="auto">
            <a:xfrm>
              <a:off x="3771" y="3269"/>
              <a:ext cx="7" cy="1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592" name="Freeform 7681"/>
            <p:cNvSpPr>
              <a:spLocks/>
            </p:cNvSpPr>
            <p:nvPr/>
          </p:nvSpPr>
          <p:spPr bwMode="auto">
            <a:xfrm>
              <a:off x="3771" y="3269"/>
              <a:ext cx="7" cy="1"/>
            </a:xfrm>
            <a:custGeom>
              <a:avLst/>
              <a:gdLst>
                <a:gd name="T0" fmla="*/ 0 w 23"/>
                <a:gd name="T1" fmla="*/ 0 h 2"/>
                <a:gd name="T2" fmla="*/ 0 w 23"/>
                <a:gd name="T3" fmla="*/ 1 h 2"/>
                <a:gd name="T4" fmla="*/ 7 w 23"/>
                <a:gd name="T5" fmla="*/ 1 h 2"/>
                <a:gd name="T6" fmla="*/ 0 w 2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">
                  <a:moveTo>
                    <a:pt x="0" y="0"/>
                  </a:moveTo>
                  <a:lnTo>
                    <a:pt x="1" y="2"/>
                  </a:lnTo>
                  <a:lnTo>
                    <a:pt x="2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93" name="Freeform 7682"/>
            <p:cNvSpPr>
              <a:spLocks/>
            </p:cNvSpPr>
            <p:nvPr/>
          </p:nvSpPr>
          <p:spPr bwMode="auto">
            <a:xfrm>
              <a:off x="3771" y="3269"/>
              <a:ext cx="7" cy="1"/>
            </a:xfrm>
            <a:custGeom>
              <a:avLst/>
              <a:gdLst>
                <a:gd name="T0" fmla="*/ 0 w 23"/>
                <a:gd name="T1" fmla="*/ 0 h 2"/>
                <a:gd name="T2" fmla="*/ 0 w 23"/>
                <a:gd name="T3" fmla="*/ 1 h 2"/>
                <a:gd name="T4" fmla="*/ 7 w 23"/>
                <a:gd name="T5" fmla="*/ 1 h 2"/>
                <a:gd name="T6" fmla="*/ 0 w 2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">
                  <a:moveTo>
                    <a:pt x="0" y="0"/>
                  </a:moveTo>
                  <a:lnTo>
                    <a:pt x="1" y="2"/>
                  </a:lnTo>
                  <a:lnTo>
                    <a:pt x="23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94" name="Freeform 7683"/>
            <p:cNvSpPr>
              <a:spLocks/>
            </p:cNvSpPr>
            <p:nvPr/>
          </p:nvSpPr>
          <p:spPr bwMode="auto">
            <a:xfrm>
              <a:off x="3771" y="3263"/>
              <a:ext cx="7" cy="1"/>
            </a:xfrm>
            <a:custGeom>
              <a:avLst/>
              <a:gdLst>
                <a:gd name="T0" fmla="*/ 0 w 25"/>
                <a:gd name="T1" fmla="*/ 0 h 2"/>
                <a:gd name="T2" fmla="*/ 7 w 25"/>
                <a:gd name="T3" fmla="*/ 0 h 2"/>
                <a:gd name="T4" fmla="*/ 6 w 25"/>
                <a:gd name="T5" fmla="*/ 1 h 2"/>
                <a:gd name="T6" fmla="*/ 0 w 2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">
                  <a:moveTo>
                    <a:pt x="0" y="0"/>
                  </a:moveTo>
                  <a:lnTo>
                    <a:pt x="25" y="0"/>
                  </a:lnTo>
                  <a:lnTo>
                    <a:pt x="2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95" name="Freeform 7684"/>
            <p:cNvSpPr>
              <a:spLocks/>
            </p:cNvSpPr>
            <p:nvPr/>
          </p:nvSpPr>
          <p:spPr bwMode="auto">
            <a:xfrm>
              <a:off x="3771" y="3263"/>
              <a:ext cx="7" cy="1"/>
            </a:xfrm>
            <a:custGeom>
              <a:avLst/>
              <a:gdLst>
                <a:gd name="T0" fmla="*/ 0 w 25"/>
                <a:gd name="T1" fmla="*/ 0 h 2"/>
                <a:gd name="T2" fmla="*/ 7 w 25"/>
                <a:gd name="T3" fmla="*/ 0 h 2"/>
                <a:gd name="T4" fmla="*/ 6 w 25"/>
                <a:gd name="T5" fmla="*/ 1 h 2"/>
                <a:gd name="T6" fmla="*/ 0 w 2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">
                  <a:moveTo>
                    <a:pt x="0" y="0"/>
                  </a:moveTo>
                  <a:lnTo>
                    <a:pt x="25" y="0"/>
                  </a:lnTo>
                  <a:lnTo>
                    <a:pt x="23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96" name="Freeform 7685"/>
            <p:cNvSpPr>
              <a:spLocks/>
            </p:cNvSpPr>
            <p:nvPr/>
          </p:nvSpPr>
          <p:spPr bwMode="auto">
            <a:xfrm>
              <a:off x="3771" y="3270"/>
              <a:ext cx="7" cy="0"/>
            </a:xfrm>
            <a:custGeom>
              <a:avLst/>
              <a:gdLst>
                <a:gd name="T0" fmla="*/ 0 w 22"/>
                <a:gd name="T1" fmla="*/ 0 w 22"/>
                <a:gd name="T2" fmla="*/ 7 w 22"/>
                <a:gd name="T3" fmla="*/ 0 w 22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2">
                  <a:moveTo>
                    <a:pt x="0" y="0"/>
                  </a:moveTo>
                  <a:lnTo>
                    <a:pt x="0" y="0"/>
                  </a:lnTo>
                  <a:lnTo>
                    <a:pt x="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97" name="Freeform 7686"/>
            <p:cNvSpPr>
              <a:spLocks/>
            </p:cNvSpPr>
            <p:nvPr/>
          </p:nvSpPr>
          <p:spPr bwMode="auto">
            <a:xfrm>
              <a:off x="3771" y="3270"/>
              <a:ext cx="7" cy="0"/>
            </a:xfrm>
            <a:custGeom>
              <a:avLst/>
              <a:gdLst>
                <a:gd name="T0" fmla="*/ 0 w 22"/>
                <a:gd name="T1" fmla="*/ 0 w 22"/>
                <a:gd name="T2" fmla="*/ 7 w 22"/>
                <a:gd name="T3" fmla="*/ 0 w 22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2">
                  <a:moveTo>
                    <a:pt x="0" y="0"/>
                  </a:moveTo>
                  <a:lnTo>
                    <a:pt x="0" y="0"/>
                  </a:lnTo>
                  <a:lnTo>
                    <a:pt x="22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598" name="Rectangle 7687"/>
            <p:cNvSpPr>
              <a:spLocks noChangeArrowheads="1"/>
            </p:cNvSpPr>
            <p:nvPr/>
          </p:nvSpPr>
          <p:spPr bwMode="auto">
            <a:xfrm>
              <a:off x="3771" y="3270"/>
              <a:ext cx="7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599" name="Rectangle 7688"/>
            <p:cNvSpPr>
              <a:spLocks noChangeArrowheads="1"/>
            </p:cNvSpPr>
            <p:nvPr/>
          </p:nvSpPr>
          <p:spPr bwMode="auto">
            <a:xfrm>
              <a:off x="3771" y="3270"/>
              <a:ext cx="7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600" name="Freeform 7689"/>
            <p:cNvSpPr>
              <a:spLocks/>
            </p:cNvSpPr>
            <p:nvPr/>
          </p:nvSpPr>
          <p:spPr bwMode="auto">
            <a:xfrm>
              <a:off x="3771" y="3270"/>
              <a:ext cx="5" cy="0"/>
            </a:xfrm>
            <a:custGeom>
              <a:avLst/>
              <a:gdLst>
                <a:gd name="T0" fmla="*/ 0 w 21"/>
                <a:gd name="T1" fmla="*/ 0 h 2"/>
                <a:gd name="T2" fmla="*/ 0 w 21"/>
                <a:gd name="T3" fmla="*/ 1 h 2"/>
                <a:gd name="T4" fmla="*/ 5 w 21"/>
                <a:gd name="T5" fmla="*/ 1 h 2"/>
                <a:gd name="T6" fmla="*/ 0 w 2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">
                  <a:moveTo>
                    <a:pt x="0" y="0"/>
                  </a:moveTo>
                  <a:lnTo>
                    <a:pt x="0" y="2"/>
                  </a:lnTo>
                  <a:lnTo>
                    <a:pt x="2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01" name="Freeform 7690"/>
            <p:cNvSpPr>
              <a:spLocks/>
            </p:cNvSpPr>
            <p:nvPr/>
          </p:nvSpPr>
          <p:spPr bwMode="auto">
            <a:xfrm>
              <a:off x="3771" y="3270"/>
              <a:ext cx="5" cy="0"/>
            </a:xfrm>
            <a:custGeom>
              <a:avLst/>
              <a:gdLst>
                <a:gd name="T0" fmla="*/ 0 w 21"/>
                <a:gd name="T1" fmla="*/ 0 h 2"/>
                <a:gd name="T2" fmla="*/ 0 w 21"/>
                <a:gd name="T3" fmla="*/ 1 h 2"/>
                <a:gd name="T4" fmla="*/ 5 w 21"/>
                <a:gd name="T5" fmla="*/ 1 h 2"/>
                <a:gd name="T6" fmla="*/ 0 w 2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">
                  <a:moveTo>
                    <a:pt x="0" y="0"/>
                  </a:moveTo>
                  <a:lnTo>
                    <a:pt x="0" y="2"/>
                  </a:lnTo>
                  <a:lnTo>
                    <a:pt x="21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02" name="Freeform 7691"/>
            <p:cNvSpPr>
              <a:spLocks/>
            </p:cNvSpPr>
            <p:nvPr/>
          </p:nvSpPr>
          <p:spPr bwMode="auto">
            <a:xfrm>
              <a:off x="3771" y="3270"/>
              <a:ext cx="7" cy="0"/>
            </a:xfrm>
            <a:custGeom>
              <a:avLst/>
              <a:gdLst>
                <a:gd name="T0" fmla="*/ 0 w 22"/>
                <a:gd name="T1" fmla="*/ 0 h 2"/>
                <a:gd name="T2" fmla="*/ 7 w 22"/>
                <a:gd name="T3" fmla="*/ 0 h 2"/>
                <a:gd name="T4" fmla="*/ 7 w 22"/>
                <a:gd name="T5" fmla="*/ 1 h 2"/>
                <a:gd name="T6" fmla="*/ 0 w 2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">
                  <a:moveTo>
                    <a:pt x="0" y="0"/>
                  </a:moveTo>
                  <a:lnTo>
                    <a:pt x="22" y="0"/>
                  </a:lnTo>
                  <a:lnTo>
                    <a:pt x="2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03" name="Freeform 7692"/>
            <p:cNvSpPr>
              <a:spLocks/>
            </p:cNvSpPr>
            <p:nvPr/>
          </p:nvSpPr>
          <p:spPr bwMode="auto">
            <a:xfrm>
              <a:off x="3771" y="3270"/>
              <a:ext cx="7" cy="0"/>
            </a:xfrm>
            <a:custGeom>
              <a:avLst/>
              <a:gdLst>
                <a:gd name="T0" fmla="*/ 0 w 22"/>
                <a:gd name="T1" fmla="*/ 0 h 2"/>
                <a:gd name="T2" fmla="*/ 7 w 22"/>
                <a:gd name="T3" fmla="*/ 0 h 2"/>
                <a:gd name="T4" fmla="*/ 7 w 22"/>
                <a:gd name="T5" fmla="*/ 1 h 2"/>
                <a:gd name="T6" fmla="*/ 0 w 2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">
                  <a:moveTo>
                    <a:pt x="0" y="0"/>
                  </a:moveTo>
                  <a:lnTo>
                    <a:pt x="22" y="0"/>
                  </a:lnTo>
                  <a:lnTo>
                    <a:pt x="21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04" name="Freeform 7693"/>
            <p:cNvSpPr>
              <a:spLocks/>
            </p:cNvSpPr>
            <p:nvPr/>
          </p:nvSpPr>
          <p:spPr bwMode="auto">
            <a:xfrm>
              <a:off x="3771" y="3270"/>
              <a:ext cx="5" cy="0"/>
            </a:xfrm>
            <a:custGeom>
              <a:avLst/>
              <a:gdLst>
                <a:gd name="T0" fmla="*/ 0 w 21"/>
                <a:gd name="T1" fmla="*/ 0 w 21"/>
                <a:gd name="T2" fmla="*/ 5 w 21"/>
                <a:gd name="T3" fmla="*/ 0 w 2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1">
                  <a:moveTo>
                    <a:pt x="0" y="0"/>
                  </a:moveTo>
                  <a:lnTo>
                    <a:pt x="1" y="0"/>
                  </a:lnTo>
                  <a:lnTo>
                    <a:pt x="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05" name="Freeform 7694"/>
            <p:cNvSpPr>
              <a:spLocks/>
            </p:cNvSpPr>
            <p:nvPr/>
          </p:nvSpPr>
          <p:spPr bwMode="auto">
            <a:xfrm>
              <a:off x="3771" y="3270"/>
              <a:ext cx="5" cy="0"/>
            </a:xfrm>
            <a:custGeom>
              <a:avLst/>
              <a:gdLst>
                <a:gd name="T0" fmla="*/ 0 w 21"/>
                <a:gd name="T1" fmla="*/ 0 w 21"/>
                <a:gd name="T2" fmla="*/ 5 w 21"/>
                <a:gd name="T3" fmla="*/ 0 w 2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1">
                  <a:moveTo>
                    <a:pt x="0" y="0"/>
                  </a:moveTo>
                  <a:lnTo>
                    <a:pt x="1" y="0"/>
                  </a:lnTo>
                  <a:lnTo>
                    <a:pt x="21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06" name="Rectangle 7695"/>
            <p:cNvSpPr>
              <a:spLocks noChangeArrowheads="1"/>
            </p:cNvSpPr>
            <p:nvPr/>
          </p:nvSpPr>
          <p:spPr bwMode="auto">
            <a:xfrm>
              <a:off x="3771" y="3270"/>
              <a:ext cx="5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607" name="Rectangle 7696"/>
            <p:cNvSpPr>
              <a:spLocks noChangeArrowheads="1"/>
            </p:cNvSpPr>
            <p:nvPr/>
          </p:nvSpPr>
          <p:spPr bwMode="auto">
            <a:xfrm>
              <a:off x="3771" y="3270"/>
              <a:ext cx="5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608" name="Freeform 7697"/>
            <p:cNvSpPr>
              <a:spLocks/>
            </p:cNvSpPr>
            <p:nvPr/>
          </p:nvSpPr>
          <p:spPr bwMode="auto">
            <a:xfrm>
              <a:off x="3772" y="3270"/>
              <a:ext cx="4" cy="0"/>
            </a:xfrm>
            <a:custGeom>
              <a:avLst/>
              <a:gdLst>
                <a:gd name="T0" fmla="*/ 0 w 18"/>
                <a:gd name="T1" fmla="*/ 0 h 1"/>
                <a:gd name="T2" fmla="*/ 0 w 18"/>
                <a:gd name="T3" fmla="*/ 1 h 1"/>
                <a:gd name="T4" fmla="*/ 4 w 18"/>
                <a:gd name="T5" fmla="*/ 1 h 1"/>
                <a:gd name="T6" fmla="*/ 0 w 1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">
                  <a:moveTo>
                    <a:pt x="0" y="0"/>
                  </a:moveTo>
                  <a:lnTo>
                    <a:pt x="0" y="1"/>
                  </a:lnTo>
                  <a:lnTo>
                    <a:pt x="1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09" name="Freeform 7698"/>
            <p:cNvSpPr>
              <a:spLocks/>
            </p:cNvSpPr>
            <p:nvPr/>
          </p:nvSpPr>
          <p:spPr bwMode="auto">
            <a:xfrm>
              <a:off x="3772" y="3270"/>
              <a:ext cx="4" cy="0"/>
            </a:xfrm>
            <a:custGeom>
              <a:avLst/>
              <a:gdLst>
                <a:gd name="T0" fmla="*/ 0 w 18"/>
                <a:gd name="T1" fmla="*/ 0 h 1"/>
                <a:gd name="T2" fmla="*/ 0 w 18"/>
                <a:gd name="T3" fmla="*/ 1 h 1"/>
                <a:gd name="T4" fmla="*/ 4 w 18"/>
                <a:gd name="T5" fmla="*/ 1 h 1"/>
                <a:gd name="T6" fmla="*/ 0 w 1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">
                  <a:moveTo>
                    <a:pt x="0" y="0"/>
                  </a:moveTo>
                  <a:lnTo>
                    <a:pt x="0" y="1"/>
                  </a:lnTo>
                  <a:lnTo>
                    <a:pt x="18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10" name="Freeform 7699"/>
            <p:cNvSpPr>
              <a:spLocks/>
            </p:cNvSpPr>
            <p:nvPr/>
          </p:nvSpPr>
          <p:spPr bwMode="auto">
            <a:xfrm>
              <a:off x="3772" y="3270"/>
              <a:ext cx="4" cy="0"/>
            </a:xfrm>
            <a:custGeom>
              <a:avLst/>
              <a:gdLst>
                <a:gd name="T0" fmla="*/ 0 w 20"/>
                <a:gd name="T1" fmla="*/ 0 h 1"/>
                <a:gd name="T2" fmla="*/ 4 w 20"/>
                <a:gd name="T3" fmla="*/ 0 h 1"/>
                <a:gd name="T4" fmla="*/ 4 w 20"/>
                <a:gd name="T5" fmla="*/ 1 h 1"/>
                <a:gd name="T6" fmla="*/ 0 w 2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">
                  <a:moveTo>
                    <a:pt x="0" y="0"/>
                  </a:moveTo>
                  <a:lnTo>
                    <a:pt x="20" y="0"/>
                  </a:lnTo>
                  <a:lnTo>
                    <a:pt x="1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11" name="Freeform 7700"/>
            <p:cNvSpPr>
              <a:spLocks/>
            </p:cNvSpPr>
            <p:nvPr/>
          </p:nvSpPr>
          <p:spPr bwMode="auto">
            <a:xfrm>
              <a:off x="3772" y="3270"/>
              <a:ext cx="4" cy="0"/>
            </a:xfrm>
            <a:custGeom>
              <a:avLst/>
              <a:gdLst>
                <a:gd name="T0" fmla="*/ 0 w 20"/>
                <a:gd name="T1" fmla="*/ 0 h 1"/>
                <a:gd name="T2" fmla="*/ 4 w 20"/>
                <a:gd name="T3" fmla="*/ 0 h 1"/>
                <a:gd name="T4" fmla="*/ 4 w 20"/>
                <a:gd name="T5" fmla="*/ 1 h 1"/>
                <a:gd name="T6" fmla="*/ 0 w 2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">
                  <a:moveTo>
                    <a:pt x="0" y="0"/>
                  </a:moveTo>
                  <a:lnTo>
                    <a:pt x="20" y="0"/>
                  </a:lnTo>
                  <a:lnTo>
                    <a:pt x="18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12" name="Freeform 7701"/>
            <p:cNvSpPr>
              <a:spLocks/>
            </p:cNvSpPr>
            <p:nvPr/>
          </p:nvSpPr>
          <p:spPr bwMode="auto">
            <a:xfrm>
              <a:off x="3772" y="3270"/>
              <a:ext cx="4" cy="0"/>
            </a:xfrm>
            <a:custGeom>
              <a:avLst/>
              <a:gdLst>
                <a:gd name="T0" fmla="*/ 0 w 18"/>
                <a:gd name="T1" fmla="*/ 0 w 18"/>
                <a:gd name="T2" fmla="*/ 4 w 18"/>
                <a:gd name="T3" fmla="*/ 0 w 1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8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13" name="Freeform 7702"/>
            <p:cNvSpPr>
              <a:spLocks/>
            </p:cNvSpPr>
            <p:nvPr/>
          </p:nvSpPr>
          <p:spPr bwMode="auto">
            <a:xfrm>
              <a:off x="3772" y="3270"/>
              <a:ext cx="4" cy="0"/>
            </a:xfrm>
            <a:custGeom>
              <a:avLst/>
              <a:gdLst>
                <a:gd name="T0" fmla="*/ 0 w 18"/>
                <a:gd name="T1" fmla="*/ 0 w 18"/>
                <a:gd name="T2" fmla="*/ 4 w 18"/>
                <a:gd name="T3" fmla="*/ 0 w 1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8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14" name="Rectangle 7703"/>
            <p:cNvSpPr>
              <a:spLocks noChangeArrowheads="1"/>
            </p:cNvSpPr>
            <p:nvPr/>
          </p:nvSpPr>
          <p:spPr bwMode="auto">
            <a:xfrm>
              <a:off x="3772" y="3270"/>
              <a:ext cx="4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615" name="Rectangle 7704"/>
            <p:cNvSpPr>
              <a:spLocks noChangeArrowheads="1"/>
            </p:cNvSpPr>
            <p:nvPr/>
          </p:nvSpPr>
          <p:spPr bwMode="auto">
            <a:xfrm>
              <a:off x="3772" y="3270"/>
              <a:ext cx="4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616" name="Freeform 7705"/>
            <p:cNvSpPr>
              <a:spLocks/>
            </p:cNvSpPr>
            <p:nvPr/>
          </p:nvSpPr>
          <p:spPr bwMode="auto">
            <a:xfrm>
              <a:off x="3772" y="3270"/>
              <a:ext cx="4" cy="0"/>
            </a:xfrm>
            <a:custGeom>
              <a:avLst/>
              <a:gdLst>
                <a:gd name="T0" fmla="*/ 0 w 17"/>
                <a:gd name="T1" fmla="*/ 0 h 1"/>
                <a:gd name="T2" fmla="*/ 0 w 17"/>
                <a:gd name="T3" fmla="*/ 1 h 1"/>
                <a:gd name="T4" fmla="*/ 4 w 17"/>
                <a:gd name="T5" fmla="*/ 1 h 1"/>
                <a:gd name="T6" fmla="*/ 0 w 1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">
                  <a:moveTo>
                    <a:pt x="0" y="0"/>
                  </a:moveTo>
                  <a:lnTo>
                    <a:pt x="1" y="1"/>
                  </a:lnTo>
                  <a:lnTo>
                    <a:pt x="1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17" name="Freeform 7706"/>
            <p:cNvSpPr>
              <a:spLocks/>
            </p:cNvSpPr>
            <p:nvPr/>
          </p:nvSpPr>
          <p:spPr bwMode="auto">
            <a:xfrm>
              <a:off x="3772" y="3270"/>
              <a:ext cx="4" cy="0"/>
            </a:xfrm>
            <a:custGeom>
              <a:avLst/>
              <a:gdLst>
                <a:gd name="T0" fmla="*/ 0 w 17"/>
                <a:gd name="T1" fmla="*/ 0 h 1"/>
                <a:gd name="T2" fmla="*/ 0 w 17"/>
                <a:gd name="T3" fmla="*/ 1 h 1"/>
                <a:gd name="T4" fmla="*/ 4 w 17"/>
                <a:gd name="T5" fmla="*/ 1 h 1"/>
                <a:gd name="T6" fmla="*/ 0 w 1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">
                  <a:moveTo>
                    <a:pt x="0" y="0"/>
                  </a:moveTo>
                  <a:lnTo>
                    <a:pt x="1" y="1"/>
                  </a:lnTo>
                  <a:lnTo>
                    <a:pt x="17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18" name="Freeform 7707"/>
            <p:cNvSpPr>
              <a:spLocks/>
            </p:cNvSpPr>
            <p:nvPr/>
          </p:nvSpPr>
          <p:spPr bwMode="auto">
            <a:xfrm>
              <a:off x="3772" y="3270"/>
              <a:ext cx="4" cy="0"/>
            </a:xfrm>
            <a:custGeom>
              <a:avLst/>
              <a:gdLst>
                <a:gd name="T0" fmla="*/ 0 w 18"/>
                <a:gd name="T1" fmla="*/ 0 h 1"/>
                <a:gd name="T2" fmla="*/ 4 w 18"/>
                <a:gd name="T3" fmla="*/ 0 h 1"/>
                <a:gd name="T4" fmla="*/ 4 w 18"/>
                <a:gd name="T5" fmla="*/ 1 h 1"/>
                <a:gd name="T6" fmla="*/ 0 w 1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">
                  <a:moveTo>
                    <a:pt x="0" y="0"/>
                  </a:moveTo>
                  <a:lnTo>
                    <a:pt x="18" y="0"/>
                  </a:lnTo>
                  <a:lnTo>
                    <a:pt x="1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19" name="Freeform 7708"/>
            <p:cNvSpPr>
              <a:spLocks/>
            </p:cNvSpPr>
            <p:nvPr/>
          </p:nvSpPr>
          <p:spPr bwMode="auto">
            <a:xfrm>
              <a:off x="3772" y="3270"/>
              <a:ext cx="4" cy="0"/>
            </a:xfrm>
            <a:custGeom>
              <a:avLst/>
              <a:gdLst>
                <a:gd name="T0" fmla="*/ 0 w 18"/>
                <a:gd name="T1" fmla="*/ 0 h 1"/>
                <a:gd name="T2" fmla="*/ 4 w 18"/>
                <a:gd name="T3" fmla="*/ 0 h 1"/>
                <a:gd name="T4" fmla="*/ 4 w 18"/>
                <a:gd name="T5" fmla="*/ 1 h 1"/>
                <a:gd name="T6" fmla="*/ 0 w 1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">
                  <a:moveTo>
                    <a:pt x="0" y="0"/>
                  </a:moveTo>
                  <a:lnTo>
                    <a:pt x="18" y="0"/>
                  </a:lnTo>
                  <a:lnTo>
                    <a:pt x="17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20" name="Freeform 7709"/>
            <p:cNvSpPr>
              <a:spLocks/>
            </p:cNvSpPr>
            <p:nvPr/>
          </p:nvSpPr>
          <p:spPr bwMode="auto">
            <a:xfrm>
              <a:off x="3772" y="3270"/>
              <a:ext cx="4" cy="0"/>
            </a:xfrm>
            <a:custGeom>
              <a:avLst/>
              <a:gdLst>
                <a:gd name="T0" fmla="*/ 0 w 16"/>
                <a:gd name="T1" fmla="*/ 0 h 1"/>
                <a:gd name="T2" fmla="*/ 0 w 16"/>
                <a:gd name="T3" fmla="*/ 1 h 1"/>
                <a:gd name="T4" fmla="*/ 4 w 16"/>
                <a:gd name="T5" fmla="*/ 1 h 1"/>
                <a:gd name="T6" fmla="*/ 0 w 1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">
                  <a:moveTo>
                    <a:pt x="0" y="0"/>
                  </a:moveTo>
                  <a:lnTo>
                    <a:pt x="0" y="1"/>
                  </a:lnTo>
                  <a:lnTo>
                    <a:pt x="16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21" name="Freeform 7710"/>
            <p:cNvSpPr>
              <a:spLocks/>
            </p:cNvSpPr>
            <p:nvPr/>
          </p:nvSpPr>
          <p:spPr bwMode="auto">
            <a:xfrm>
              <a:off x="3772" y="3270"/>
              <a:ext cx="4" cy="0"/>
            </a:xfrm>
            <a:custGeom>
              <a:avLst/>
              <a:gdLst>
                <a:gd name="T0" fmla="*/ 0 w 16"/>
                <a:gd name="T1" fmla="*/ 0 h 1"/>
                <a:gd name="T2" fmla="*/ 0 w 16"/>
                <a:gd name="T3" fmla="*/ 1 h 1"/>
                <a:gd name="T4" fmla="*/ 4 w 16"/>
                <a:gd name="T5" fmla="*/ 1 h 1"/>
                <a:gd name="T6" fmla="*/ 0 w 1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">
                  <a:moveTo>
                    <a:pt x="0" y="0"/>
                  </a:moveTo>
                  <a:lnTo>
                    <a:pt x="0" y="1"/>
                  </a:lnTo>
                  <a:lnTo>
                    <a:pt x="16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22" name="Freeform 7711"/>
            <p:cNvSpPr>
              <a:spLocks/>
            </p:cNvSpPr>
            <p:nvPr/>
          </p:nvSpPr>
          <p:spPr bwMode="auto">
            <a:xfrm>
              <a:off x="3772" y="3270"/>
              <a:ext cx="4" cy="0"/>
            </a:xfrm>
            <a:custGeom>
              <a:avLst/>
              <a:gdLst>
                <a:gd name="T0" fmla="*/ 0 w 16"/>
                <a:gd name="T1" fmla="*/ 0 h 1"/>
                <a:gd name="T2" fmla="*/ 4 w 16"/>
                <a:gd name="T3" fmla="*/ 0 h 1"/>
                <a:gd name="T4" fmla="*/ 4 w 16"/>
                <a:gd name="T5" fmla="*/ 1 h 1"/>
                <a:gd name="T6" fmla="*/ 0 w 1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">
                  <a:moveTo>
                    <a:pt x="0" y="0"/>
                  </a:moveTo>
                  <a:lnTo>
                    <a:pt x="16" y="0"/>
                  </a:lnTo>
                  <a:lnTo>
                    <a:pt x="16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23" name="Freeform 7712"/>
            <p:cNvSpPr>
              <a:spLocks/>
            </p:cNvSpPr>
            <p:nvPr/>
          </p:nvSpPr>
          <p:spPr bwMode="auto">
            <a:xfrm>
              <a:off x="3772" y="3270"/>
              <a:ext cx="4" cy="0"/>
            </a:xfrm>
            <a:custGeom>
              <a:avLst/>
              <a:gdLst>
                <a:gd name="T0" fmla="*/ 0 w 16"/>
                <a:gd name="T1" fmla="*/ 0 h 1"/>
                <a:gd name="T2" fmla="*/ 4 w 16"/>
                <a:gd name="T3" fmla="*/ 0 h 1"/>
                <a:gd name="T4" fmla="*/ 4 w 16"/>
                <a:gd name="T5" fmla="*/ 1 h 1"/>
                <a:gd name="T6" fmla="*/ 0 w 1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">
                  <a:moveTo>
                    <a:pt x="0" y="0"/>
                  </a:moveTo>
                  <a:lnTo>
                    <a:pt x="16" y="0"/>
                  </a:lnTo>
                  <a:lnTo>
                    <a:pt x="16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24" name="Freeform 7713"/>
            <p:cNvSpPr>
              <a:spLocks/>
            </p:cNvSpPr>
            <p:nvPr/>
          </p:nvSpPr>
          <p:spPr bwMode="auto">
            <a:xfrm>
              <a:off x="3772" y="3270"/>
              <a:ext cx="4" cy="0"/>
            </a:xfrm>
            <a:custGeom>
              <a:avLst/>
              <a:gdLst>
                <a:gd name="T0" fmla="*/ 0 w 15"/>
                <a:gd name="T1" fmla="*/ 0 w 15"/>
                <a:gd name="T2" fmla="*/ 4 w 15"/>
                <a:gd name="T3" fmla="*/ 0 w 15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">
                  <a:moveTo>
                    <a:pt x="0" y="0"/>
                  </a:moveTo>
                  <a:lnTo>
                    <a:pt x="1" y="0"/>
                  </a:lnTo>
                  <a:lnTo>
                    <a:pt x="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25" name="Freeform 7714"/>
            <p:cNvSpPr>
              <a:spLocks/>
            </p:cNvSpPr>
            <p:nvPr/>
          </p:nvSpPr>
          <p:spPr bwMode="auto">
            <a:xfrm>
              <a:off x="3772" y="3270"/>
              <a:ext cx="4" cy="0"/>
            </a:xfrm>
            <a:custGeom>
              <a:avLst/>
              <a:gdLst>
                <a:gd name="T0" fmla="*/ 0 w 15"/>
                <a:gd name="T1" fmla="*/ 0 w 15"/>
                <a:gd name="T2" fmla="*/ 4 w 15"/>
                <a:gd name="T3" fmla="*/ 0 w 15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">
                  <a:moveTo>
                    <a:pt x="0" y="0"/>
                  </a:moveTo>
                  <a:lnTo>
                    <a:pt x="1" y="0"/>
                  </a:lnTo>
                  <a:lnTo>
                    <a:pt x="15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26" name="Freeform 7715"/>
            <p:cNvSpPr>
              <a:spLocks/>
            </p:cNvSpPr>
            <p:nvPr/>
          </p:nvSpPr>
          <p:spPr bwMode="auto">
            <a:xfrm>
              <a:off x="3772" y="3270"/>
              <a:ext cx="4" cy="0"/>
            </a:xfrm>
            <a:custGeom>
              <a:avLst/>
              <a:gdLst>
                <a:gd name="T0" fmla="*/ 0 w 16"/>
                <a:gd name="T1" fmla="*/ 4 w 16"/>
                <a:gd name="T2" fmla="*/ 4 w 16"/>
                <a:gd name="T3" fmla="*/ 0 w 1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6">
                  <a:moveTo>
                    <a:pt x="0" y="0"/>
                  </a:moveTo>
                  <a:lnTo>
                    <a:pt x="16" y="0"/>
                  </a:lnTo>
                  <a:lnTo>
                    <a:pt x="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27" name="Freeform 7716"/>
            <p:cNvSpPr>
              <a:spLocks/>
            </p:cNvSpPr>
            <p:nvPr/>
          </p:nvSpPr>
          <p:spPr bwMode="auto">
            <a:xfrm>
              <a:off x="3772" y="3270"/>
              <a:ext cx="4" cy="0"/>
            </a:xfrm>
            <a:custGeom>
              <a:avLst/>
              <a:gdLst>
                <a:gd name="T0" fmla="*/ 0 w 16"/>
                <a:gd name="T1" fmla="*/ 4 w 16"/>
                <a:gd name="T2" fmla="*/ 4 w 16"/>
                <a:gd name="T3" fmla="*/ 0 w 1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6">
                  <a:moveTo>
                    <a:pt x="0" y="0"/>
                  </a:moveTo>
                  <a:lnTo>
                    <a:pt x="16" y="0"/>
                  </a:lnTo>
                  <a:lnTo>
                    <a:pt x="15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28" name="Freeform 7717"/>
            <p:cNvSpPr>
              <a:spLocks/>
            </p:cNvSpPr>
            <p:nvPr/>
          </p:nvSpPr>
          <p:spPr bwMode="auto">
            <a:xfrm>
              <a:off x="3772" y="3270"/>
              <a:ext cx="4" cy="0"/>
            </a:xfrm>
            <a:custGeom>
              <a:avLst/>
              <a:gdLst>
                <a:gd name="T0" fmla="*/ 0 w 13"/>
                <a:gd name="T1" fmla="*/ 0 h 1"/>
                <a:gd name="T2" fmla="*/ 0 w 13"/>
                <a:gd name="T3" fmla="*/ 1 h 1"/>
                <a:gd name="T4" fmla="*/ 4 w 13"/>
                <a:gd name="T5" fmla="*/ 1 h 1"/>
                <a:gd name="T6" fmla="*/ 0 w 1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">
                  <a:moveTo>
                    <a:pt x="0" y="0"/>
                  </a:moveTo>
                  <a:lnTo>
                    <a:pt x="1" y="1"/>
                  </a:lnTo>
                  <a:lnTo>
                    <a:pt x="1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29" name="Freeform 7718"/>
            <p:cNvSpPr>
              <a:spLocks/>
            </p:cNvSpPr>
            <p:nvPr/>
          </p:nvSpPr>
          <p:spPr bwMode="auto">
            <a:xfrm>
              <a:off x="3772" y="3270"/>
              <a:ext cx="4" cy="0"/>
            </a:xfrm>
            <a:custGeom>
              <a:avLst/>
              <a:gdLst>
                <a:gd name="T0" fmla="*/ 0 w 13"/>
                <a:gd name="T1" fmla="*/ 0 h 1"/>
                <a:gd name="T2" fmla="*/ 0 w 13"/>
                <a:gd name="T3" fmla="*/ 1 h 1"/>
                <a:gd name="T4" fmla="*/ 4 w 13"/>
                <a:gd name="T5" fmla="*/ 1 h 1"/>
                <a:gd name="T6" fmla="*/ 0 w 1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">
                  <a:moveTo>
                    <a:pt x="0" y="0"/>
                  </a:moveTo>
                  <a:lnTo>
                    <a:pt x="1" y="1"/>
                  </a:lnTo>
                  <a:lnTo>
                    <a:pt x="1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30" name="Freeform 7719"/>
            <p:cNvSpPr>
              <a:spLocks/>
            </p:cNvSpPr>
            <p:nvPr/>
          </p:nvSpPr>
          <p:spPr bwMode="auto">
            <a:xfrm>
              <a:off x="3772" y="3270"/>
              <a:ext cx="4" cy="0"/>
            </a:xfrm>
            <a:custGeom>
              <a:avLst/>
              <a:gdLst>
                <a:gd name="T0" fmla="*/ 0 w 14"/>
                <a:gd name="T1" fmla="*/ 0 h 1"/>
                <a:gd name="T2" fmla="*/ 4 w 14"/>
                <a:gd name="T3" fmla="*/ 0 h 1"/>
                <a:gd name="T4" fmla="*/ 4 w 14"/>
                <a:gd name="T5" fmla="*/ 1 h 1"/>
                <a:gd name="T6" fmla="*/ 0 w 1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">
                  <a:moveTo>
                    <a:pt x="0" y="0"/>
                  </a:moveTo>
                  <a:lnTo>
                    <a:pt x="14" y="0"/>
                  </a:lnTo>
                  <a:lnTo>
                    <a:pt x="1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31" name="Freeform 7720"/>
            <p:cNvSpPr>
              <a:spLocks/>
            </p:cNvSpPr>
            <p:nvPr/>
          </p:nvSpPr>
          <p:spPr bwMode="auto">
            <a:xfrm>
              <a:off x="3772" y="3270"/>
              <a:ext cx="4" cy="0"/>
            </a:xfrm>
            <a:custGeom>
              <a:avLst/>
              <a:gdLst>
                <a:gd name="T0" fmla="*/ 0 w 14"/>
                <a:gd name="T1" fmla="*/ 0 h 1"/>
                <a:gd name="T2" fmla="*/ 4 w 14"/>
                <a:gd name="T3" fmla="*/ 0 h 1"/>
                <a:gd name="T4" fmla="*/ 4 w 14"/>
                <a:gd name="T5" fmla="*/ 1 h 1"/>
                <a:gd name="T6" fmla="*/ 0 w 1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">
                  <a:moveTo>
                    <a:pt x="0" y="0"/>
                  </a:moveTo>
                  <a:lnTo>
                    <a:pt x="14" y="0"/>
                  </a:lnTo>
                  <a:lnTo>
                    <a:pt x="1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32" name="Freeform 7721"/>
            <p:cNvSpPr>
              <a:spLocks/>
            </p:cNvSpPr>
            <p:nvPr/>
          </p:nvSpPr>
          <p:spPr bwMode="auto">
            <a:xfrm>
              <a:off x="3772" y="3270"/>
              <a:ext cx="4" cy="0"/>
            </a:xfrm>
            <a:custGeom>
              <a:avLst/>
              <a:gdLst>
                <a:gd name="T0" fmla="*/ 0 w 11"/>
                <a:gd name="T1" fmla="*/ 0 w 11"/>
                <a:gd name="T2" fmla="*/ 4 w 11"/>
                <a:gd name="T3" fmla="*/ 0 w 1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1">
                  <a:moveTo>
                    <a:pt x="0" y="0"/>
                  </a:moveTo>
                  <a:lnTo>
                    <a:pt x="0" y="0"/>
                  </a:lnTo>
                  <a:lnTo>
                    <a:pt x="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33" name="Freeform 7722"/>
            <p:cNvSpPr>
              <a:spLocks/>
            </p:cNvSpPr>
            <p:nvPr/>
          </p:nvSpPr>
          <p:spPr bwMode="auto">
            <a:xfrm>
              <a:off x="3772" y="3270"/>
              <a:ext cx="4" cy="0"/>
            </a:xfrm>
            <a:custGeom>
              <a:avLst/>
              <a:gdLst>
                <a:gd name="T0" fmla="*/ 0 w 11"/>
                <a:gd name="T1" fmla="*/ 0 w 11"/>
                <a:gd name="T2" fmla="*/ 4 w 11"/>
                <a:gd name="T3" fmla="*/ 0 w 1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1">
                  <a:moveTo>
                    <a:pt x="0" y="0"/>
                  </a:moveTo>
                  <a:lnTo>
                    <a:pt x="0" y="0"/>
                  </a:lnTo>
                  <a:lnTo>
                    <a:pt x="11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34" name="Freeform 7723"/>
            <p:cNvSpPr>
              <a:spLocks/>
            </p:cNvSpPr>
            <p:nvPr/>
          </p:nvSpPr>
          <p:spPr bwMode="auto">
            <a:xfrm>
              <a:off x="3772" y="3270"/>
              <a:ext cx="4" cy="0"/>
            </a:xfrm>
            <a:custGeom>
              <a:avLst/>
              <a:gdLst>
                <a:gd name="T0" fmla="*/ 0 w 12"/>
                <a:gd name="T1" fmla="*/ 4 w 12"/>
                <a:gd name="T2" fmla="*/ 4 w 12"/>
                <a:gd name="T3" fmla="*/ 0 w 12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2">
                  <a:moveTo>
                    <a:pt x="0" y="0"/>
                  </a:moveTo>
                  <a:lnTo>
                    <a:pt x="12" y="0"/>
                  </a:lnTo>
                  <a:lnTo>
                    <a:pt x="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35" name="Freeform 7724"/>
            <p:cNvSpPr>
              <a:spLocks/>
            </p:cNvSpPr>
            <p:nvPr/>
          </p:nvSpPr>
          <p:spPr bwMode="auto">
            <a:xfrm>
              <a:off x="3772" y="3270"/>
              <a:ext cx="4" cy="0"/>
            </a:xfrm>
            <a:custGeom>
              <a:avLst/>
              <a:gdLst>
                <a:gd name="T0" fmla="*/ 0 w 12"/>
                <a:gd name="T1" fmla="*/ 4 w 12"/>
                <a:gd name="T2" fmla="*/ 4 w 12"/>
                <a:gd name="T3" fmla="*/ 0 w 12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2">
                  <a:moveTo>
                    <a:pt x="0" y="0"/>
                  </a:moveTo>
                  <a:lnTo>
                    <a:pt x="12" y="0"/>
                  </a:lnTo>
                  <a:lnTo>
                    <a:pt x="11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36" name="Freeform 7725"/>
            <p:cNvSpPr>
              <a:spLocks/>
            </p:cNvSpPr>
            <p:nvPr/>
          </p:nvSpPr>
          <p:spPr bwMode="auto">
            <a:xfrm>
              <a:off x="3772" y="3270"/>
              <a:ext cx="4" cy="2"/>
            </a:xfrm>
            <a:custGeom>
              <a:avLst/>
              <a:gdLst>
                <a:gd name="T0" fmla="*/ 0 w 11"/>
                <a:gd name="T1" fmla="*/ 0 h 1"/>
                <a:gd name="T2" fmla="*/ 0 w 11"/>
                <a:gd name="T3" fmla="*/ 2 h 1"/>
                <a:gd name="T4" fmla="*/ 4 w 11"/>
                <a:gd name="T5" fmla="*/ 2 h 1"/>
                <a:gd name="T6" fmla="*/ 0 w 1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lnTo>
                    <a:pt x="1" y="1"/>
                  </a:lnTo>
                  <a:lnTo>
                    <a:pt x="1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37" name="Freeform 7726"/>
            <p:cNvSpPr>
              <a:spLocks/>
            </p:cNvSpPr>
            <p:nvPr/>
          </p:nvSpPr>
          <p:spPr bwMode="auto">
            <a:xfrm>
              <a:off x="3772" y="3270"/>
              <a:ext cx="4" cy="2"/>
            </a:xfrm>
            <a:custGeom>
              <a:avLst/>
              <a:gdLst>
                <a:gd name="T0" fmla="*/ 0 w 11"/>
                <a:gd name="T1" fmla="*/ 0 h 1"/>
                <a:gd name="T2" fmla="*/ 0 w 11"/>
                <a:gd name="T3" fmla="*/ 2 h 1"/>
                <a:gd name="T4" fmla="*/ 4 w 11"/>
                <a:gd name="T5" fmla="*/ 2 h 1"/>
                <a:gd name="T6" fmla="*/ 0 w 1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lnTo>
                    <a:pt x="1" y="1"/>
                  </a:lnTo>
                  <a:lnTo>
                    <a:pt x="1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38" name="Freeform 7727"/>
            <p:cNvSpPr>
              <a:spLocks/>
            </p:cNvSpPr>
            <p:nvPr/>
          </p:nvSpPr>
          <p:spPr bwMode="auto">
            <a:xfrm>
              <a:off x="3772" y="3270"/>
              <a:ext cx="4" cy="2"/>
            </a:xfrm>
            <a:custGeom>
              <a:avLst/>
              <a:gdLst>
                <a:gd name="T0" fmla="*/ 0 w 11"/>
                <a:gd name="T1" fmla="*/ 0 h 1"/>
                <a:gd name="T2" fmla="*/ 4 w 11"/>
                <a:gd name="T3" fmla="*/ 0 h 1"/>
                <a:gd name="T4" fmla="*/ 4 w 11"/>
                <a:gd name="T5" fmla="*/ 2 h 1"/>
                <a:gd name="T6" fmla="*/ 0 w 1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lnTo>
                    <a:pt x="11" y="0"/>
                  </a:lnTo>
                  <a:lnTo>
                    <a:pt x="1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39" name="Freeform 7728"/>
            <p:cNvSpPr>
              <a:spLocks/>
            </p:cNvSpPr>
            <p:nvPr/>
          </p:nvSpPr>
          <p:spPr bwMode="auto">
            <a:xfrm>
              <a:off x="3772" y="3270"/>
              <a:ext cx="4" cy="2"/>
            </a:xfrm>
            <a:custGeom>
              <a:avLst/>
              <a:gdLst>
                <a:gd name="T0" fmla="*/ 0 w 11"/>
                <a:gd name="T1" fmla="*/ 0 h 1"/>
                <a:gd name="T2" fmla="*/ 4 w 11"/>
                <a:gd name="T3" fmla="*/ 0 h 1"/>
                <a:gd name="T4" fmla="*/ 4 w 11"/>
                <a:gd name="T5" fmla="*/ 2 h 1"/>
                <a:gd name="T6" fmla="*/ 0 w 1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lnTo>
                    <a:pt x="11" y="0"/>
                  </a:lnTo>
                  <a:lnTo>
                    <a:pt x="1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40" name="Freeform 7729"/>
            <p:cNvSpPr>
              <a:spLocks/>
            </p:cNvSpPr>
            <p:nvPr/>
          </p:nvSpPr>
          <p:spPr bwMode="auto">
            <a:xfrm>
              <a:off x="3772" y="3272"/>
              <a:ext cx="2" cy="0"/>
            </a:xfrm>
            <a:custGeom>
              <a:avLst/>
              <a:gdLst>
                <a:gd name="T0" fmla="*/ 0 w 9"/>
                <a:gd name="T1" fmla="*/ 0 w 9"/>
                <a:gd name="T2" fmla="*/ 2 w 9"/>
                <a:gd name="T3" fmla="*/ 0 w 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9">
                  <a:moveTo>
                    <a:pt x="0" y="0"/>
                  </a:moveTo>
                  <a:lnTo>
                    <a:pt x="0" y="0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41" name="Freeform 7730"/>
            <p:cNvSpPr>
              <a:spLocks/>
            </p:cNvSpPr>
            <p:nvPr/>
          </p:nvSpPr>
          <p:spPr bwMode="auto">
            <a:xfrm>
              <a:off x="3772" y="3272"/>
              <a:ext cx="2" cy="0"/>
            </a:xfrm>
            <a:custGeom>
              <a:avLst/>
              <a:gdLst>
                <a:gd name="T0" fmla="*/ 0 w 9"/>
                <a:gd name="T1" fmla="*/ 0 w 9"/>
                <a:gd name="T2" fmla="*/ 2 w 9"/>
                <a:gd name="T3" fmla="*/ 0 w 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9">
                  <a:moveTo>
                    <a:pt x="0" y="0"/>
                  </a:moveTo>
                  <a:lnTo>
                    <a:pt x="0" y="0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42" name="Freeform 7731"/>
            <p:cNvSpPr>
              <a:spLocks/>
            </p:cNvSpPr>
            <p:nvPr/>
          </p:nvSpPr>
          <p:spPr bwMode="auto">
            <a:xfrm>
              <a:off x="3772" y="3272"/>
              <a:ext cx="4" cy="0"/>
            </a:xfrm>
            <a:custGeom>
              <a:avLst/>
              <a:gdLst>
                <a:gd name="T0" fmla="*/ 0 w 10"/>
                <a:gd name="T1" fmla="*/ 4 w 10"/>
                <a:gd name="T2" fmla="*/ 4 w 10"/>
                <a:gd name="T3" fmla="*/ 0 w 1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0">
                  <a:moveTo>
                    <a:pt x="0" y="0"/>
                  </a:moveTo>
                  <a:lnTo>
                    <a:pt x="10" y="0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43" name="Freeform 7732"/>
            <p:cNvSpPr>
              <a:spLocks/>
            </p:cNvSpPr>
            <p:nvPr/>
          </p:nvSpPr>
          <p:spPr bwMode="auto">
            <a:xfrm>
              <a:off x="3772" y="3272"/>
              <a:ext cx="4" cy="0"/>
            </a:xfrm>
            <a:custGeom>
              <a:avLst/>
              <a:gdLst>
                <a:gd name="T0" fmla="*/ 0 w 10"/>
                <a:gd name="T1" fmla="*/ 4 w 10"/>
                <a:gd name="T2" fmla="*/ 4 w 10"/>
                <a:gd name="T3" fmla="*/ 0 w 1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0">
                  <a:moveTo>
                    <a:pt x="0" y="0"/>
                  </a:moveTo>
                  <a:lnTo>
                    <a:pt x="10" y="0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44" name="Freeform 7733"/>
            <p:cNvSpPr>
              <a:spLocks/>
            </p:cNvSpPr>
            <p:nvPr/>
          </p:nvSpPr>
          <p:spPr bwMode="auto">
            <a:xfrm>
              <a:off x="3772" y="3272"/>
              <a:ext cx="2" cy="0"/>
            </a:xfrm>
            <a:custGeom>
              <a:avLst/>
              <a:gdLst>
                <a:gd name="T0" fmla="*/ 0 w 8"/>
                <a:gd name="T1" fmla="*/ 0 w 8"/>
                <a:gd name="T2" fmla="*/ 2 w 8"/>
                <a:gd name="T3" fmla="*/ 0 w 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45" name="Freeform 7734"/>
            <p:cNvSpPr>
              <a:spLocks/>
            </p:cNvSpPr>
            <p:nvPr/>
          </p:nvSpPr>
          <p:spPr bwMode="auto">
            <a:xfrm>
              <a:off x="3772" y="3272"/>
              <a:ext cx="2" cy="0"/>
            </a:xfrm>
            <a:custGeom>
              <a:avLst/>
              <a:gdLst>
                <a:gd name="T0" fmla="*/ 0 w 8"/>
                <a:gd name="T1" fmla="*/ 0 w 8"/>
                <a:gd name="T2" fmla="*/ 2 w 8"/>
                <a:gd name="T3" fmla="*/ 0 w 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46" name="Freeform 7735"/>
            <p:cNvSpPr>
              <a:spLocks/>
            </p:cNvSpPr>
            <p:nvPr/>
          </p:nvSpPr>
          <p:spPr bwMode="auto">
            <a:xfrm>
              <a:off x="3772" y="3272"/>
              <a:ext cx="2" cy="0"/>
            </a:xfrm>
            <a:custGeom>
              <a:avLst/>
              <a:gdLst>
                <a:gd name="T0" fmla="*/ 0 w 9"/>
                <a:gd name="T1" fmla="*/ 2 w 9"/>
                <a:gd name="T2" fmla="*/ 2 w 9"/>
                <a:gd name="T3" fmla="*/ 0 w 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9">
                  <a:moveTo>
                    <a:pt x="0" y="0"/>
                  </a:moveTo>
                  <a:lnTo>
                    <a:pt x="9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47" name="Freeform 7736"/>
            <p:cNvSpPr>
              <a:spLocks/>
            </p:cNvSpPr>
            <p:nvPr/>
          </p:nvSpPr>
          <p:spPr bwMode="auto">
            <a:xfrm>
              <a:off x="3772" y="3272"/>
              <a:ext cx="2" cy="0"/>
            </a:xfrm>
            <a:custGeom>
              <a:avLst/>
              <a:gdLst>
                <a:gd name="T0" fmla="*/ 0 w 9"/>
                <a:gd name="T1" fmla="*/ 2 w 9"/>
                <a:gd name="T2" fmla="*/ 2 w 9"/>
                <a:gd name="T3" fmla="*/ 0 w 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9">
                  <a:moveTo>
                    <a:pt x="0" y="0"/>
                  </a:moveTo>
                  <a:lnTo>
                    <a:pt x="9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48" name="Freeform 7737"/>
            <p:cNvSpPr>
              <a:spLocks/>
            </p:cNvSpPr>
            <p:nvPr/>
          </p:nvSpPr>
          <p:spPr bwMode="auto">
            <a:xfrm>
              <a:off x="3772" y="3272"/>
              <a:ext cx="2" cy="0"/>
            </a:xfrm>
            <a:custGeom>
              <a:avLst/>
              <a:gdLst>
                <a:gd name="T0" fmla="*/ 0 w 7"/>
                <a:gd name="T1" fmla="*/ 0 h 1"/>
                <a:gd name="T2" fmla="*/ 0 w 7"/>
                <a:gd name="T3" fmla="*/ 1 h 1"/>
                <a:gd name="T4" fmla="*/ 2 w 7"/>
                <a:gd name="T5" fmla="*/ 1 h 1"/>
                <a:gd name="T6" fmla="*/ 0 w 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lnTo>
                    <a:pt x="0" y="1"/>
                  </a:lnTo>
                  <a:lnTo>
                    <a:pt x="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49" name="Freeform 7738"/>
            <p:cNvSpPr>
              <a:spLocks/>
            </p:cNvSpPr>
            <p:nvPr/>
          </p:nvSpPr>
          <p:spPr bwMode="auto">
            <a:xfrm>
              <a:off x="3772" y="3272"/>
              <a:ext cx="2" cy="0"/>
            </a:xfrm>
            <a:custGeom>
              <a:avLst/>
              <a:gdLst>
                <a:gd name="T0" fmla="*/ 0 w 7"/>
                <a:gd name="T1" fmla="*/ 0 h 1"/>
                <a:gd name="T2" fmla="*/ 0 w 7"/>
                <a:gd name="T3" fmla="*/ 1 h 1"/>
                <a:gd name="T4" fmla="*/ 2 w 7"/>
                <a:gd name="T5" fmla="*/ 1 h 1"/>
                <a:gd name="T6" fmla="*/ 0 w 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lnTo>
                    <a:pt x="0" y="1"/>
                  </a:lnTo>
                  <a:lnTo>
                    <a:pt x="7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50" name="Freeform 7739"/>
            <p:cNvSpPr>
              <a:spLocks/>
            </p:cNvSpPr>
            <p:nvPr/>
          </p:nvSpPr>
          <p:spPr bwMode="auto">
            <a:xfrm>
              <a:off x="3772" y="3272"/>
              <a:ext cx="2" cy="0"/>
            </a:xfrm>
            <a:custGeom>
              <a:avLst/>
              <a:gdLst>
                <a:gd name="T0" fmla="*/ 0 w 7"/>
                <a:gd name="T1" fmla="*/ 0 h 1"/>
                <a:gd name="T2" fmla="*/ 2 w 7"/>
                <a:gd name="T3" fmla="*/ 0 h 1"/>
                <a:gd name="T4" fmla="*/ 2 w 7"/>
                <a:gd name="T5" fmla="*/ 1 h 1"/>
                <a:gd name="T6" fmla="*/ 0 w 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lnTo>
                    <a:pt x="7" y="0"/>
                  </a:lnTo>
                  <a:lnTo>
                    <a:pt x="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51" name="Freeform 7740"/>
            <p:cNvSpPr>
              <a:spLocks/>
            </p:cNvSpPr>
            <p:nvPr/>
          </p:nvSpPr>
          <p:spPr bwMode="auto">
            <a:xfrm>
              <a:off x="3772" y="3272"/>
              <a:ext cx="2" cy="0"/>
            </a:xfrm>
            <a:custGeom>
              <a:avLst/>
              <a:gdLst>
                <a:gd name="T0" fmla="*/ 0 w 7"/>
                <a:gd name="T1" fmla="*/ 0 h 1"/>
                <a:gd name="T2" fmla="*/ 2 w 7"/>
                <a:gd name="T3" fmla="*/ 0 h 1"/>
                <a:gd name="T4" fmla="*/ 2 w 7"/>
                <a:gd name="T5" fmla="*/ 1 h 1"/>
                <a:gd name="T6" fmla="*/ 0 w 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lnTo>
                    <a:pt x="7" y="0"/>
                  </a:lnTo>
                  <a:lnTo>
                    <a:pt x="7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52" name="Freeform 7741"/>
            <p:cNvSpPr>
              <a:spLocks/>
            </p:cNvSpPr>
            <p:nvPr/>
          </p:nvSpPr>
          <p:spPr bwMode="auto">
            <a:xfrm>
              <a:off x="3772" y="3272"/>
              <a:ext cx="2" cy="0"/>
            </a:xfrm>
            <a:custGeom>
              <a:avLst/>
              <a:gdLst>
                <a:gd name="T0" fmla="*/ 0 w 6"/>
                <a:gd name="T1" fmla="*/ 1 w 6"/>
                <a:gd name="T2" fmla="*/ 2 w 6"/>
                <a:gd name="T3" fmla="*/ 0 w 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6">
                  <a:moveTo>
                    <a:pt x="0" y="0"/>
                  </a:moveTo>
                  <a:lnTo>
                    <a:pt x="2" y="0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53" name="Freeform 7742"/>
            <p:cNvSpPr>
              <a:spLocks/>
            </p:cNvSpPr>
            <p:nvPr/>
          </p:nvSpPr>
          <p:spPr bwMode="auto">
            <a:xfrm>
              <a:off x="3772" y="3272"/>
              <a:ext cx="2" cy="0"/>
            </a:xfrm>
            <a:custGeom>
              <a:avLst/>
              <a:gdLst>
                <a:gd name="T0" fmla="*/ 0 w 6"/>
                <a:gd name="T1" fmla="*/ 1 w 6"/>
                <a:gd name="T2" fmla="*/ 2 w 6"/>
                <a:gd name="T3" fmla="*/ 0 w 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6">
                  <a:moveTo>
                    <a:pt x="0" y="0"/>
                  </a:moveTo>
                  <a:lnTo>
                    <a:pt x="2" y="0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54" name="Freeform 7743"/>
            <p:cNvSpPr>
              <a:spLocks/>
            </p:cNvSpPr>
            <p:nvPr/>
          </p:nvSpPr>
          <p:spPr bwMode="auto">
            <a:xfrm>
              <a:off x="3772" y="3272"/>
              <a:ext cx="2" cy="0"/>
            </a:xfrm>
            <a:custGeom>
              <a:avLst/>
              <a:gdLst>
                <a:gd name="T0" fmla="*/ 0 w 7"/>
                <a:gd name="T1" fmla="*/ 2 w 7"/>
                <a:gd name="T2" fmla="*/ 2 w 7"/>
                <a:gd name="T3" fmla="*/ 0 w 7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7">
                  <a:moveTo>
                    <a:pt x="0" y="0"/>
                  </a:moveTo>
                  <a:lnTo>
                    <a:pt x="7" y="0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55" name="Freeform 7744"/>
            <p:cNvSpPr>
              <a:spLocks/>
            </p:cNvSpPr>
            <p:nvPr/>
          </p:nvSpPr>
          <p:spPr bwMode="auto">
            <a:xfrm>
              <a:off x="3772" y="3272"/>
              <a:ext cx="2" cy="0"/>
            </a:xfrm>
            <a:custGeom>
              <a:avLst/>
              <a:gdLst>
                <a:gd name="T0" fmla="*/ 0 w 7"/>
                <a:gd name="T1" fmla="*/ 2 w 7"/>
                <a:gd name="T2" fmla="*/ 2 w 7"/>
                <a:gd name="T3" fmla="*/ 0 w 7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7">
                  <a:moveTo>
                    <a:pt x="0" y="0"/>
                  </a:moveTo>
                  <a:lnTo>
                    <a:pt x="7" y="0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56" name="Freeform 7745"/>
            <p:cNvSpPr>
              <a:spLocks/>
            </p:cNvSpPr>
            <p:nvPr/>
          </p:nvSpPr>
          <p:spPr bwMode="auto">
            <a:xfrm>
              <a:off x="3774" y="3272"/>
              <a:ext cx="0" cy="0"/>
            </a:xfrm>
            <a:custGeom>
              <a:avLst/>
              <a:gdLst>
                <a:gd name="T0" fmla="*/ 0 w 3"/>
                <a:gd name="T1" fmla="*/ 0 w 3"/>
                <a:gd name="T2" fmla="*/ 1 w 3"/>
                <a:gd name="T3" fmla="*/ 0 w 3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57" name="Freeform 7746"/>
            <p:cNvSpPr>
              <a:spLocks/>
            </p:cNvSpPr>
            <p:nvPr/>
          </p:nvSpPr>
          <p:spPr bwMode="auto">
            <a:xfrm>
              <a:off x="3774" y="3272"/>
              <a:ext cx="0" cy="0"/>
            </a:xfrm>
            <a:custGeom>
              <a:avLst/>
              <a:gdLst>
                <a:gd name="T0" fmla="*/ 0 w 3"/>
                <a:gd name="T1" fmla="*/ 0 w 3"/>
                <a:gd name="T2" fmla="*/ 1 w 3"/>
                <a:gd name="T3" fmla="*/ 0 w 3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58" name="Freeform 7747"/>
            <p:cNvSpPr>
              <a:spLocks/>
            </p:cNvSpPr>
            <p:nvPr/>
          </p:nvSpPr>
          <p:spPr bwMode="auto">
            <a:xfrm>
              <a:off x="3774" y="3272"/>
              <a:ext cx="0" cy="0"/>
            </a:xfrm>
            <a:custGeom>
              <a:avLst/>
              <a:gdLst>
                <a:gd name="T0" fmla="*/ 0 w 4"/>
                <a:gd name="T1" fmla="*/ 1 w 4"/>
                <a:gd name="T2" fmla="*/ 1 w 4"/>
                <a:gd name="T3" fmla="*/ 0 w 4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lnTo>
                    <a:pt x="4" y="0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59" name="Freeform 7748"/>
            <p:cNvSpPr>
              <a:spLocks/>
            </p:cNvSpPr>
            <p:nvPr/>
          </p:nvSpPr>
          <p:spPr bwMode="auto">
            <a:xfrm>
              <a:off x="3774" y="3272"/>
              <a:ext cx="0" cy="0"/>
            </a:xfrm>
            <a:custGeom>
              <a:avLst/>
              <a:gdLst>
                <a:gd name="T0" fmla="*/ 0 w 4"/>
                <a:gd name="T1" fmla="*/ 1 w 4"/>
                <a:gd name="T2" fmla="*/ 1 w 4"/>
                <a:gd name="T3" fmla="*/ 0 w 4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lnTo>
                    <a:pt x="4" y="0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60" name="Freeform 7749"/>
            <p:cNvSpPr>
              <a:spLocks/>
            </p:cNvSpPr>
            <p:nvPr/>
          </p:nvSpPr>
          <p:spPr bwMode="auto">
            <a:xfrm>
              <a:off x="3774" y="3272"/>
              <a:ext cx="0" cy="0"/>
            </a:xfrm>
            <a:custGeom>
              <a:avLst/>
              <a:gdLst>
                <a:gd name="T0" fmla="*/ 0 w 3"/>
                <a:gd name="T1" fmla="*/ 0 w 3"/>
                <a:gd name="T2" fmla="*/ 1 w 3"/>
                <a:gd name="T3" fmla="*/ 0 w 3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1" y="0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61" name="Freeform 7750"/>
            <p:cNvSpPr>
              <a:spLocks/>
            </p:cNvSpPr>
            <p:nvPr/>
          </p:nvSpPr>
          <p:spPr bwMode="auto">
            <a:xfrm>
              <a:off x="3774" y="3272"/>
              <a:ext cx="0" cy="0"/>
            </a:xfrm>
            <a:custGeom>
              <a:avLst/>
              <a:gdLst>
                <a:gd name="T0" fmla="*/ 0 w 3"/>
                <a:gd name="T1" fmla="*/ 0 w 3"/>
                <a:gd name="T2" fmla="*/ 1 w 3"/>
                <a:gd name="T3" fmla="*/ 0 w 3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1" y="0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62" name="Rectangle 7751"/>
            <p:cNvSpPr>
              <a:spLocks noChangeArrowheads="1"/>
            </p:cNvSpPr>
            <p:nvPr/>
          </p:nvSpPr>
          <p:spPr bwMode="auto">
            <a:xfrm>
              <a:off x="3774" y="3272"/>
              <a:ext cx="2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663" name="Rectangle 7752"/>
            <p:cNvSpPr>
              <a:spLocks noChangeArrowheads="1"/>
            </p:cNvSpPr>
            <p:nvPr/>
          </p:nvSpPr>
          <p:spPr bwMode="auto">
            <a:xfrm>
              <a:off x="3774" y="3272"/>
              <a:ext cx="2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664" name="Freeform 7753"/>
            <p:cNvSpPr>
              <a:spLocks/>
            </p:cNvSpPr>
            <p:nvPr/>
          </p:nvSpPr>
          <p:spPr bwMode="auto">
            <a:xfrm>
              <a:off x="3774" y="3272"/>
              <a:ext cx="0" cy="0"/>
            </a:xfrm>
            <a:custGeom>
              <a:avLst/>
              <a:gdLst>
                <a:gd name="T0" fmla="*/ 0 w 2"/>
                <a:gd name="T1" fmla="*/ 1 w 2"/>
                <a:gd name="T2" fmla="*/ 1 w 2"/>
                <a:gd name="T3" fmla="*/ 0 w 2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65" name="Freeform 7754"/>
            <p:cNvSpPr>
              <a:spLocks/>
            </p:cNvSpPr>
            <p:nvPr/>
          </p:nvSpPr>
          <p:spPr bwMode="auto">
            <a:xfrm>
              <a:off x="3774" y="3272"/>
              <a:ext cx="0" cy="0"/>
            </a:xfrm>
            <a:custGeom>
              <a:avLst/>
              <a:gdLst>
                <a:gd name="T0" fmla="*/ 0 w 2"/>
                <a:gd name="T1" fmla="*/ 1 w 2"/>
                <a:gd name="T2" fmla="*/ 1 w 2"/>
                <a:gd name="T3" fmla="*/ 0 w 2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66" name="Rectangle 7755"/>
            <p:cNvSpPr>
              <a:spLocks noChangeArrowheads="1"/>
            </p:cNvSpPr>
            <p:nvPr/>
          </p:nvSpPr>
          <p:spPr bwMode="auto">
            <a:xfrm>
              <a:off x="3849" y="3186"/>
              <a:ext cx="99" cy="2"/>
            </a:xfrm>
            <a:prstGeom prst="rect">
              <a:avLst/>
            </a:prstGeom>
            <a:solidFill>
              <a:srgbClr val="000000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667" name="Rectangle 7756"/>
            <p:cNvSpPr>
              <a:spLocks noChangeArrowheads="1"/>
            </p:cNvSpPr>
            <p:nvPr/>
          </p:nvSpPr>
          <p:spPr bwMode="auto">
            <a:xfrm>
              <a:off x="3849" y="3186"/>
              <a:ext cx="99" cy="2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668" name="Freeform 7757"/>
            <p:cNvSpPr>
              <a:spLocks/>
            </p:cNvSpPr>
            <p:nvPr/>
          </p:nvSpPr>
          <p:spPr bwMode="auto">
            <a:xfrm>
              <a:off x="3849" y="3186"/>
              <a:ext cx="95" cy="2"/>
            </a:xfrm>
            <a:custGeom>
              <a:avLst/>
              <a:gdLst>
                <a:gd name="T0" fmla="*/ 0 w 363"/>
                <a:gd name="T1" fmla="*/ 0 h 5"/>
                <a:gd name="T2" fmla="*/ 2 w 363"/>
                <a:gd name="T3" fmla="*/ 2 h 5"/>
                <a:gd name="T4" fmla="*/ 95 w 363"/>
                <a:gd name="T5" fmla="*/ 2 h 5"/>
                <a:gd name="T6" fmla="*/ 0 w 36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3" h="5">
                  <a:moveTo>
                    <a:pt x="0" y="0"/>
                  </a:moveTo>
                  <a:lnTo>
                    <a:pt x="9" y="5"/>
                  </a:lnTo>
                  <a:lnTo>
                    <a:pt x="363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8575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69" name="Freeform 7758"/>
            <p:cNvSpPr>
              <a:spLocks/>
            </p:cNvSpPr>
            <p:nvPr/>
          </p:nvSpPr>
          <p:spPr bwMode="auto">
            <a:xfrm>
              <a:off x="3849" y="3186"/>
              <a:ext cx="95" cy="2"/>
            </a:xfrm>
            <a:custGeom>
              <a:avLst/>
              <a:gdLst>
                <a:gd name="T0" fmla="*/ 0 w 363"/>
                <a:gd name="T1" fmla="*/ 0 h 5"/>
                <a:gd name="T2" fmla="*/ 2 w 363"/>
                <a:gd name="T3" fmla="*/ 2 h 5"/>
                <a:gd name="T4" fmla="*/ 95 w 363"/>
                <a:gd name="T5" fmla="*/ 2 h 5"/>
                <a:gd name="T6" fmla="*/ 0 w 36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3" h="5">
                  <a:moveTo>
                    <a:pt x="0" y="0"/>
                  </a:moveTo>
                  <a:lnTo>
                    <a:pt x="9" y="5"/>
                  </a:lnTo>
                  <a:lnTo>
                    <a:pt x="363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70" name="Freeform 7759"/>
            <p:cNvSpPr>
              <a:spLocks/>
            </p:cNvSpPr>
            <p:nvPr/>
          </p:nvSpPr>
          <p:spPr bwMode="auto">
            <a:xfrm>
              <a:off x="3849" y="3186"/>
              <a:ext cx="99" cy="2"/>
            </a:xfrm>
            <a:custGeom>
              <a:avLst/>
              <a:gdLst>
                <a:gd name="T0" fmla="*/ 0 w 374"/>
                <a:gd name="T1" fmla="*/ 0 h 5"/>
                <a:gd name="T2" fmla="*/ 99 w 374"/>
                <a:gd name="T3" fmla="*/ 0 h 5"/>
                <a:gd name="T4" fmla="*/ 96 w 374"/>
                <a:gd name="T5" fmla="*/ 2 h 5"/>
                <a:gd name="T6" fmla="*/ 0 w 37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4" h="5">
                  <a:moveTo>
                    <a:pt x="0" y="0"/>
                  </a:moveTo>
                  <a:lnTo>
                    <a:pt x="374" y="0"/>
                  </a:lnTo>
                  <a:lnTo>
                    <a:pt x="363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71" name="Freeform 7760"/>
            <p:cNvSpPr>
              <a:spLocks/>
            </p:cNvSpPr>
            <p:nvPr/>
          </p:nvSpPr>
          <p:spPr bwMode="auto">
            <a:xfrm>
              <a:off x="3849" y="3186"/>
              <a:ext cx="99" cy="2"/>
            </a:xfrm>
            <a:custGeom>
              <a:avLst/>
              <a:gdLst>
                <a:gd name="T0" fmla="*/ 0 w 374"/>
                <a:gd name="T1" fmla="*/ 0 h 5"/>
                <a:gd name="T2" fmla="*/ 99 w 374"/>
                <a:gd name="T3" fmla="*/ 0 h 5"/>
                <a:gd name="T4" fmla="*/ 96 w 374"/>
                <a:gd name="T5" fmla="*/ 2 h 5"/>
                <a:gd name="T6" fmla="*/ 0 w 37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4" h="5">
                  <a:moveTo>
                    <a:pt x="0" y="0"/>
                  </a:moveTo>
                  <a:lnTo>
                    <a:pt x="374" y="0"/>
                  </a:lnTo>
                  <a:lnTo>
                    <a:pt x="363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72" name="Freeform 7761"/>
            <p:cNvSpPr>
              <a:spLocks/>
            </p:cNvSpPr>
            <p:nvPr/>
          </p:nvSpPr>
          <p:spPr bwMode="auto">
            <a:xfrm>
              <a:off x="3853" y="3188"/>
              <a:ext cx="91" cy="0"/>
            </a:xfrm>
            <a:custGeom>
              <a:avLst/>
              <a:gdLst>
                <a:gd name="T0" fmla="*/ 0 w 350"/>
                <a:gd name="T1" fmla="*/ 0 h 2"/>
                <a:gd name="T2" fmla="*/ 1 w 350"/>
                <a:gd name="T3" fmla="*/ 1 h 2"/>
                <a:gd name="T4" fmla="*/ 91 w 350"/>
                <a:gd name="T5" fmla="*/ 1 h 2"/>
                <a:gd name="T6" fmla="*/ 0 w 35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0" h="2">
                  <a:moveTo>
                    <a:pt x="0" y="0"/>
                  </a:moveTo>
                  <a:lnTo>
                    <a:pt x="3" y="2"/>
                  </a:lnTo>
                  <a:lnTo>
                    <a:pt x="35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8575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73" name="Freeform 7762"/>
            <p:cNvSpPr>
              <a:spLocks/>
            </p:cNvSpPr>
            <p:nvPr/>
          </p:nvSpPr>
          <p:spPr bwMode="auto">
            <a:xfrm>
              <a:off x="3853" y="3188"/>
              <a:ext cx="91" cy="0"/>
            </a:xfrm>
            <a:custGeom>
              <a:avLst/>
              <a:gdLst>
                <a:gd name="T0" fmla="*/ 0 w 350"/>
                <a:gd name="T1" fmla="*/ 0 h 2"/>
                <a:gd name="T2" fmla="*/ 1 w 350"/>
                <a:gd name="T3" fmla="*/ 1 h 2"/>
                <a:gd name="T4" fmla="*/ 91 w 350"/>
                <a:gd name="T5" fmla="*/ 1 h 2"/>
                <a:gd name="T6" fmla="*/ 0 w 35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0" h="2">
                  <a:moveTo>
                    <a:pt x="0" y="0"/>
                  </a:moveTo>
                  <a:lnTo>
                    <a:pt x="3" y="2"/>
                  </a:lnTo>
                  <a:lnTo>
                    <a:pt x="350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74" name="Freeform 7763"/>
            <p:cNvSpPr>
              <a:spLocks/>
            </p:cNvSpPr>
            <p:nvPr/>
          </p:nvSpPr>
          <p:spPr bwMode="auto">
            <a:xfrm>
              <a:off x="3853" y="3188"/>
              <a:ext cx="91" cy="0"/>
            </a:xfrm>
            <a:custGeom>
              <a:avLst/>
              <a:gdLst>
                <a:gd name="T0" fmla="*/ 0 w 354"/>
                <a:gd name="T1" fmla="*/ 0 h 2"/>
                <a:gd name="T2" fmla="*/ 91 w 354"/>
                <a:gd name="T3" fmla="*/ 0 h 2"/>
                <a:gd name="T4" fmla="*/ 90 w 354"/>
                <a:gd name="T5" fmla="*/ 1 h 2"/>
                <a:gd name="T6" fmla="*/ 0 w 35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4" h="2">
                  <a:moveTo>
                    <a:pt x="0" y="0"/>
                  </a:moveTo>
                  <a:lnTo>
                    <a:pt x="354" y="0"/>
                  </a:lnTo>
                  <a:lnTo>
                    <a:pt x="35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8575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75" name="Freeform 7764"/>
            <p:cNvSpPr>
              <a:spLocks/>
            </p:cNvSpPr>
            <p:nvPr/>
          </p:nvSpPr>
          <p:spPr bwMode="auto">
            <a:xfrm>
              <a:off x="3853" y="3188"/>
              <a:ext cx="91" cy="0"/>
            </a:xfrm>
            <a:custGeom>
              <a:avLst/>
              <a:gdLst>
                <a:gd name="T0" fmla="*/ 0 w 354"/>
                <a:gd name="T1" fmla="*/ 0 h 2"/>
                <a:gd name="T2" fmla="*/ 91 w 354"/>
                <a:gd name="T3" fmla="*/ 0 h 2"/>
                <a:gd name="T4" fmla="*/ 90 w 354"/>
                <a:gd name="T5" fmla="*/ 1 h 2"/>
                <a:gd name="T6" fmla="*/ 0 w 35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4" h="2">
                  <a:moveTo>
                    <a:pt x="0" y="0"/>
                  </a:moveTo>
                  <a:lnTo>
                    <a:pt x="354" y="0"/>
                  </a:lnTo>
                  <a:lnTo>
                    <a:pt x="350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76" name="Freeform 7765"/>
            <p:cNvSpPr>
              <a:spLocks/>
            </p:cNvSpPr>
            <p:nvPr/>
          </p:nvSpPr>
          <p:spPr bwMode="auto">
            <a:xfrm>
              <a:off x="3853" y="3188"/>
              <a:ext cx="90" cy="2"/>
            </a:xfrm>
            <a:custGeom>
              <a:avLst/>
              <a:gdLst>
                <a:gd name="T0" fmla="*/ 0 w 341"/>
                <a:gd name="T1" fmla="*/ 0 h 2"/>
                <a:gd name="T2" fmla="*/ 1 w 341"/>
                <a:gd name="T3" fmla="*/ 2 h 2"/>
                <a:gd name="T4" fmla="*/ 90 w 341"/>
                <a:gd name="T5" fmla="*/ 2 h 2"/>
                <a:gd name="T6" fmla="*/ 0 w 34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1" h="2">
                  <a:moveTo>
                    <a:pt x="0" y="0"/>
                  </a:moveTo>
                  <a:lnTo>
                    <a:pt x="4" y="2"/>
                  </a:lnTo>
                  <a:lnTo>
                    <a:pt x="34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8575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77" name="Freeform 7766"/>
            <p:cNvSpPr>
              <a:spLocks/>
            </p:cNvSpPr>
            <p:nvPr/>
          </p:nvSpPr>
          <p:spPr bwMode="auto">
            <a:xfrm>
              <a:off x="3853" y="3188"/>
              <a:ext cx="90" cy="2"/>
            </a:xfrm>
            <a:custGeom>
              <a:avLst/>
              <a:gdLst>
                <a:gd name="T0" fmla="*/ 0 w 341"/>
                <a:gd name="T1" fmla="*/ 0 h 2"/>
                <a:gd name="T2" fmla="*/ 1 w 341"/>
                <a:gd name="T3" fmla="*/ 2 h 2"/>
                <a:gd name="T4" fmla="*/ 90 w 341"/>
                <a:gd name="T5" fmla="*/ 2 h 2"/>
                <a:gd name="T6" fmla="*/ 0 w 34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1" h="2">
                  <a:moveTo>
                    <a:pt x="0" y="0"/>
                  </a:moveTo>
                  <a:lnTo>
                    <a:pt x="4" y="2"/>
                  </a:lnTo>
                  <a:lnTo>
                    <a:pt x="341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78" name="Freeform 7767"/>
            <p:cNvSpPr>
              <a:spLocks/>
            </p:cNvSpPr>
            <p:nvPr/>
          </p:nvSpPr>
          <p:spPr bwMode="auto">
            <a:xfrm>
              <a:off x="3853" y="3188"/>
              <a:ext cx="91" cy="2"/>
            </a:xfrm>
            <a:custGeom>
              <a:avLst/>
              <a:gdLst>
                <a:gd name="T0" fmla="*/ 0 w 347"/>
                <a:gd name="T1" fmla="*/ 0 h 2"/>
                <a:gd name="T2" fmla="*/ 91 w 347"/>
                <a:gd name="T3" fmla="*/ 0 h 2"/>
                <a:gd name="T4" fmla="*/ 89 w 347"/>
                <a:gd name="T5" fmla="*/ 2 h 2"/>
                <a:gd name="T6" fmla="*/ 0 w 34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7" h="2">
                  <a:moveTo>
                    <a:pt x="0" y="0"/>
                  </a:moveTo>
                  <a:lnTo>
                    <a:pt x="347" y="0"/>
                  </a:lnTo>
                  <a:lnTo>
                    <a:pt x="34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79" name="Freeform 7768"/>
            <p:cNvSpPr>
              <a:spLocks/>
            </p:cNvSpPr>
            <p:nvPr/>
          </p:nvSpPr>
          <p:spPr bwMode="auto">
            <a:xfrm>
              <a:off x="3853" y="3188"/>
              <a:ext cx="91" cy="2"/>
            </a:xfrm>
            <a:custGeom>
              <a:avLst/>
              <a:gdLst>
                <a:gd name="T0" fmla="*/ 0 w 347"/>
                <a:gd name="T1" fmla="*/ 0 h 2"/>
                <a:gd name="T2" fmla="*/ 91 w 347"/>
                <a:gd name="T3" fmla="*/ 0 h 2"/>
                <a:gd name="T4" fmla="*/ 89 w 347"/>
                <a:gd name="T5" fmla="*/ 2 h 2"/>
                <a:gd name="T6" fmla="*/ 0 w 34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7" h="2">
                  <a:moveTo>
                    <a:pt x="0" y="0"/>
                  </a:moveTo>
                  <a:lnTo>
                    <a:pt x="347" y="0"/>
                  </a:lnTo>
                  <a:lnTo>
                    <a:pt x="341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80" name="Freeform 7769"/>
            <p:cNvSpPr>
              <a:spLocks/>
            </p:cNvSpPr>
            <p:nvPr/>
          </p:nvSpPr>
          <p:spPr bwMode="auto">
            <a:xfrm>
              <a:off x="3855" y="3190"/>
              <a:ext cx="86" cy="0"/>
            </a:xfrm>
            <a:custGeom>
              <a:avLst/>
              <a:gdLst>
                <a:gd name="T0" fmla="*/ 0 w 329"/>
                <a:gd name="T1" fmla="*/ 0 h 5"/>
                <a:gd name="T2" fmla="*/ 2 w 329"/>
                <a:gd name="T3" fmla="*/ 1 h 5"/>
                <a:gd name="T4" fmla="*/ 86 w 329"/>
                <a:gd name="T5" fmla="*/ 1 h 5"/>
                <a:gd name="T6" fmla="*/ 0 w 32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9" h="5">
                  <a:moveTo>
                    <a:pt x="0" y="0"/>
                  </a:moveTo>
                  <a:lnTo>
                    <a:pt x="7" y="5"/>
                  </a:lnTo>
                  <a:lnTo>
                    <a:pt x="329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8575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81" name="Freeform 7770"/>
            <p:cNvSpPr>
              <a:spLocks/>
            </p:cNvSpPr>
            <p:nvPr/>
          </p:nvSpPr>
          <p:spPr bwMode="auto">
            <a:xfrm>
              <a:off x="3855" y="3190"/>
              <a:ext cx="86" cy="0"/>
            </a:xfrm>
            <a:custGeom>
              <a:avLst/>
              <a:gdLst>
                <a:gd name="T0" fmla="*/ 0 w 329"/>
                <a:gd name="T1" fmla="*/ 0 h 5"/>
                <a:gd name="T2" fmla="*/ 2 w 329"/>
                <a:gd name="T3" fmla="*/ 1 h 5"/>
                <a:gd name="T4" fmla="*/ 86 w 329"/>
                <a:gd name="T5" fmla="*/ 1 h 5"/>
                <a:gd name="T6" fmla="*/ 0 w 32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9" h="5">
                  <a:moveTo>
                    <a:pt x="0" y="0"/>
                  </a:moveTo>
                  <a:lnTo>
                    <a:pt x="7" y="5"/>
                  </a:lnTo>
                  <a:lnTo>
                    <a:pt x="329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82" name="Freeform 7771"/>
            <p:cNvSpPr>
              <a:spLocks/>
            </p:cNvSpPr>
            <p:nvPr/>
          </p:nvSpPr>
          <p:spPr bwMode="auto">
            <a:xfrm>
              <a:off x="3855" y="3190"/>
              <a:ext cx="88" cy="0"/>
            </a:xfrm>
            <a:custGeom>
              <a:avLst/>
              <a:gdLst>
                <a:gd name="T0" fmla="*/ 0 w 337"/>
                <a:gd name="T1" fmla="*/ 0 h 5"/>
                <a:gd name="T2" fmla="*/ 88 w 337"/>
                <a:gd name="T3" fmla="*/ 0 h 5"/>
                <a:gd name="T4" fmla="*/ 86 w 337"/>
                <a:gd name="T5" fmla="*/ 1 h 5"/>
                <a:gd name="T6" fmla="*/ 0 w 33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7" h="5">
                  <a:moveTo>
                    <a:pt x="0" y="0"/>
                  </a:moveTo>
                  <a:lnTo>
                    <a:pt x="337" y="0"/>
                  </a:lnTo>
                  <a:lnTo>
                    <a:pt x="329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8575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83" name="Freeform 7772"/>
            <p:cNvSpPr>
              <a:spLocks/>
            </p:cNvSpPr>
            <p:nvPr/>
          </p:nvSpPr>
          <p:spPr bwMode="auto">
            <a:xfrm>
              <a:off x="3855" y="3190"/>
              <a:ext cx="88" cy="0"/>
            </a:xfrm>
            <a:custGeom>
              <a:avLst/>
              <a:gdLst>
                <a:gd name="T0" fmla="*/ 0 w 337"/>
                <a:gd name="T1" fmla="*/ 0 h 5"/>
                <a:gd name="T2" fmla="*/ 88 w 337"/>
                <a:gd name="T3" fmla="*/ 0 h 5"/>
                <a:gd name="T4" fmla="*/ 86 w 337"/>
                <a:gd name="T5" fmla="*/ 1 h 5"/>
                <a:gd name="T6" fmla="*/ 0 w 33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7" h="5">
                  <a:moveTo>
                    <a:pt x="0" y="0"/>
                  </a:moveTo>
                  <a:lnTo>
                    <a:pt x="337" y="0"/>
                  </a:lnTo>
                  <a:lnTo>
                    <a:pt x="329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84" name="Freeform 7773"/>
            <p:cNvSpPr>
              <a:spLocks/>
            </p:cNvSpPr>
            <p:nvPr/>
          </p:nvSpPr>
          <p:spPr bwMode="auto">
            <a:xfrm>
              <a:off x="3857" y="3190"/>
              <a:ext cx="82" cy="1"/>
            </a:xfrm>
            <a:custGeom>
              <a:avLst/>
              <a:gdLst>
                <a:gd name="T0" fmla="*/ 0 w 319"/>
                <a:gd name="T1" fmla="*/ 0 h 1"/>
                <a:gd name="T2" fmla="*/ 1 w 319"/>
                <a:gd name="T3" fmla="*/ 1 h 1"/>
                <a:gd name="T4" fmla="*/ 82 w 319"/>
                <a:gd name="T5" fmla="*/ 1 h 1"/>
                <a:gd name="T6" fmla="*/ 0 w 31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9" h="1">
                  <a:moveTo>
                    <a:pt x="0" y="0"/>
                  </a:moveTo>
                  <a:lnTo>
                    <a:pt x="2" y="1"/>
                  </a:lnTo>
                  <a:lnTo>
                    <a:pt x="31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85" name="Freeform 7774"/>
            <p:cNvSpPr>
              <a:spLocks/>
            </p:cNvSpPr>
            <p:nvPr/>
          </p:nvSpPr>
          <p:spPr bwMode="auto">
            <a:xfrm>
              <a:off x="3857" y="3190"/>
              <a:ext cx="82" cy="1"/>
            </a:xfrm>
            <a:custGeom>
              <a:avLst/>
              <a:gdLst>
                <a:gd name="T0" fmla="*/ 0 w 319"/>
                <a:gd name="T1" fmla="*/ 0 h 1"/>
                <a:gd name="T2" fmla="*/ 1 w 319"/>
                <a:gd name="T3" fmla="*/ 1 h 1"/>
                <a:gd name="T4" fmla="*/ 82 w 319"/>
                <a:gd name="T5" fmla="*/ 1 h 1"/>
                <a:gd name="T6" fmla="*/ 0 w 31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9" h="1">
                  <a:moveTo>
                    <a:pt x="0" y="0"/>
                  </a:moveTo>
                  <a:lnTo>
                    <a:pt x="2" y="1"/>
                  </a:lnTo>
                  <a:lnTo>
                    <a:pt x="319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86" name="Freeform 7775"/>
            <p:cNvSpPr>
              <a:spLocks/>
            </p:cNvSpPr>
            <p:nvPr/>
          </p:nvSpPr>
          <p:spPr bwMode="auto">
            <a:xfrm>
              <a:off x="3857" y="3190"/>
              <a:ext cx="84" cy="1"/>
            </a:xfrm>
            <a:custGeom>
              <a:avLst/>
              <a:gdLst>
                <a:gd name="T0" fmla="*/ 0 w 322"/>
                <a:gd name="T1" fmla="*/ 0 h 1"/>
                <a:gd name="T2" fmla="*/ 84 w 322"/>
                <a:gd name="T3" fmla="*/ 0 h 1"/>
                <a:gd name="T4" fmla="*/ 83 w 322"/>
                <a:gd name="T5" fmla="*/ 1 h 1"/>
                <a:gd name="T6" fmla="*/ 0 w 32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2" h="1">
                  <a:moveTo>
                    <a:pt x="0" y="0"/>
                  </a:moveTo>
                  <a:lnTo>
                    <a:pt x="322" y="0"/>
                  </a:lnTo>
                  <a:lnTo>
                    <a:pt x="31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87" name="Freeform 7776"/>
            <p:cNvSpPr>
              <a:spLocks/>
            </p:cNvSpPr>
            <p:nvPr/>
          </p:nvSpPr>
          <p:spPr bwMode="auto">
            <a:xfrm>
              <a:off x="3857" y="3190"/>
              <a:ext cx="84" cy="1"/>
            </a:xfrm>
            <a:custGeom>
              <a:avLst/>
              <a:gdLst>
                <a:gd name="T0" fmla="*/ 0 w 322"/>
                <a:gd name="T1" fmla="*/ 0 h 1"/>
                <a:gd name="T2" fmla="*/ 84 w 322"/>
                <a:gd name="T3" fmla="*/ 0 h 1"/>
                <a:gd name="T4" fmla="*/ 83 w 322"/>
                <a:gd name="T5" fmla="*/ 1 h 1"/>
                <a:gd name="T6" fmla="*/ 0 w 32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2" h="1">
                  <a:moveTo>
                    <a:pt x="0" y="0"/>
                  </a:moveTo>
                  <a:lnTo>
                    <a:pt x="322" y="0"/>
                  </a:lnTo>
                  <a:lnTo>
                    <a:pt x="319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88" name="Freeform 7777"/>
            <p:cNvSpPr>
              <a:spLocks/>
            </p:cNvSpPr>
            <p:nvPr/>
          </p:nvSpPr>
          <p:spPr bwMode="auto">
            <a:xfrm>
              <a:off x="3857" y="3191"/>
              <a:ext cx="82" cy="0"/>
            </a:xfrm>
            <a:custGeom>
              <a:avLst/>
              <a:gdLst>
                <a:gd name="T0" fmla="*/ 0 w 313"/>
                <a:gd name="T1" fmla="*/ 0 h 3"/>
                <a:gd name="T2" fmla="*/ 1 w 313"/>
                <a:gd name="T3" fmla="*/ 1 h 3"/>
                <a:gd name="T4" fmla="*/ 82 w 313"/>
                <a:gd name="T5" fmla="*/ 1 h 3"/>
                <a:gd name="T6" fmla="*/ 0 w 31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3" h="3">
                  <a:moveTo>
                    <a:pt x="0" y="0"/>
                  </a:moveTo>
                  <a:lnTo>
                    <a:pt x="4" y="3"/>
                  </a:lnTo>
                  <a:lnTo>
                    <a:pt x="31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8575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89" name="Freeform 7778"/>
            <p:cNvSpPr>
              <a:spLocks/>
            </p:cNvSpPr>
            <p:nvPr/>
          </p:nvSpPr>
          <p:spPr bwMode="auto">
            <a:xfrm>
              <a:off x="3857" y="3191"/>
              <a:ext cx="82" cy="0"/>
            </a:xfrm>
            <a:custGeom>
              <a:avLst/>
              <a:gdLst>
                <a:gd name="T0" fmla="*/ 0 w 313"/>
                <a:gd name="T1" fmla="*/ 0 h 3"/>
                <a:gd name="T2" fmla="*/ 1 w 313"/>
                <a:gd name="T3" fmla="*/ 1 h 3"/>
                <a:gd name="T4" fmla="*/ 82 w 313"/>
                <a:gd name="T5" fmla="*/ 1 h 3"/>
                <a:gd name="T6" fmla="*/ 0 w 31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3" h="3">
                  <a:moveTo>
                    <a:pt x="0" y="0"/>
                  </a:moveTo>
                  <a:lnTo>
                    <a:pt x="4" y="3"/>
                  </a:lnTo>
                  <a:lnTo>
                    <a:pt x="313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90" name="Freeform 7779"/>
            <p:cNvSpPr>
              <a:spLocks/>
            </p:cNvSpPr>
            <p:nvPr/>
          </p:nvSpPr>
          <p:spPr bwMode="auto">
            <a:xfrm>
              <a:off x="3857" y="3191"/>
              <a:ext cx="82" cy="0"/>
            </a:xfrm>
            <a:custGeom>
              <a:avLst/>
              <a:gdLst>
                <a:gd name="T0" fmla="*/ 0 w 317"/>
                <a:gd name="T1" fmla="*/ 0 h 3"/>
                <a:gd name="T2" fmla="*/ 82 w 317"/>
                <a:gd name="T3" fmla="*/ 0 h 3"/>
                <a:gd name="T4" fmla="*/ 81 w 317"/>
                <a:gd name="T5" fmla="*/ 1 h 3"/>
                <a:gd name="T6" fmla="*/ 0 w 31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7" h="3">
                  <a:moveTo>
                    <a:pt x="0" y="0"/>
                  </a:moveTo>
                  <a:lnTo>
                    <a:pt x="317" y="0"/>
                  </a:lnTo>
                  <a:lnTo>
                    <a:pt x="31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8575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91" name="Freeform 7780"/>
            <p:cNvSpPr>
              <a:spLocks/>
            </p:cNvSpPr>
            <p:nvPr/>
          </p:nvSpPr>
          <p:spPr bwMode="auto">
            <a:xfrm>
              <a:off x="3857" y="3191"/>
              <a:ext cx="82" cy="0"/>
            </a:xfrm>
            <a:custGeom>
              <a:avLst/>
              <a:gdLst>
                <a:gd name="T0" fmla="*/ 0 w 317"/>
                <a:gd name="T1" fmla="*/ 0 h 3"/>
                <a:gd name="T2" fmla="*/ 82 w 317"/>
                <a:gd name="T3" fmla="*/ 0 h 3"/>
                <a:gd name="T4" fmla="*/ 81 w 317"/>
                <a:gd name="T5" fmla="*/ 1 h 3"/>
                <a:gd name="T6" fmla="*/ 0 w 31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7" h="3">
                  <a:moveTo>
                    <a:pt x="0" y="0"/>
                  </a:moveTo>
                  <a:lnTo>
                    <a:pt x="317" y="0"/>
                  </a:lnTo>
                  <a:lnTo>
                    <a:pt x="313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92" name="Freeform 7781"/>
            <p:cNvSpPr>
              <a:spLocks/>
            </p:cNvSpPr>
            <p:nvPr/>
          </p:nvSpPr>
          <p:spPr bwMode="auto">
            <a:xfrm>
              <a:off x="3857" y="3191"/>
              <a:ext cx="80" cy="0"/>
            </a:xfrm>
            <a:custGeom>
              <a:avLst/>
              <a:gdLst>
                <a:gd name="T0" fmla="*/ 0 w 303"/>
                <a:gd name="T1" fmla="*/ 0 h 3"/>
                <a:gd name="T2" fmla="*/ 1 w 303"/>
                <a:gd name="T3" fmla="*/ 1 h 3"/>
                <a:gd name="T4" fmla="*/ 80 w 303"/>
                <a:gd name="T5" fmla="*/ 1 h 3"/>
                <a:gd name="T6" fmla="*/ 0 w 30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3" h="3">
                  <a:moveTo>
                    <a:pt x="0" y="0"/>
                  </a:moveTo>
                  <a:lnTo>
                    <a:pt x="4" y="3"/>
                  </a:lnTo>
                  <a:lnTo>
                    <a:pt x="30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8575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93" name="Freeform 7782"/>
            <p:cNvSpPr>
              <a:spLocks/>
            </p:cNvSpPr>
            <p:nvPr/>
          </p:nvSpPr>
          <p:spPr bwMode="auto">
            <a:xfrm>
              <a:off x="3857" y="3191"/>
              <a:ext cx="80" cy="0"/>
            </a:xfrm>
            <a:custGeom>
              <a:avLst/>
              <a:gdLst>
                <a:gd name="T0" fmla="*/ 0 w 303"/>
                <a:gd name="T1" fmla="*/ 0 h 3"/>
                <a:gd name="T2" fmla="*/ 1 w 303"/>
                <a:gd name="T3" fmla="*/ 1 h 3"/>
                <a:gd name="T4" fmla="*/ 80 w 303"/>
                <a:gd name="T5" fmla="*/ 1 h 3"/>
                <a:gd name="T6" fmla="*/ 0 w 30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3" h="3">
                  <a:moveTo>
                    <a:pt x="0" y="0"/>
                  </a:moveTo>
                  <a:lnTo>
                    <a:pt x="4" y="3"/>
                  </a:lnTo>
                  <a:lnTo>
                    <a:pt x="303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94" name="Freeform 7783"/>
            <p:cNvSpPr>
              <a:spLocks/>
            </p:cNvSpPr>
            <p:nvPr/>
          </p:nvSpPr>
          <p:spPr bwMode="auto">
            <a:xfrm>
              <a:off x="3857" y="3191"/>
              <a:ext cx="82" cy="0"/>
            </a:xfrm>
            <a:custGeom>
              <a:avLst/>
              <a:gdLst>
                <a:gd name="T0" fmla="*/ 0 w 309"/>
                <a:gd name="T1" fmla="*/ 0 h 3"/>
                <a:gd name="T2" fmla="*/ 82 w 309"/>
                <a:gd name="T3" fmla="*/ 0 h 3"/>
                <a:gd name="T4" fmla="*/ 80 w 309"/>
                <a:gd name="T5" fmla="*/ 1 h 3"/>
                <a:gd name="T6" fmla="*/ 0 w 30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9" h="3">
                  <a:moveTo>
                    <a:pt x="0" y="0"/>
                  </a:moveTo>
                  <a:lnTo>
                    <a:pt x="309" y="0"/>
                  </a:lnTo>
                  <a:lnTo>
                    <a:pt x="30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8575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95" name="Freeform 7784"/>
            <p:cNvSpPr>
              <a:spLocks/>
            </p:cNvSpPr>
            <p:nvPr/>
          </p:nvSpPr>
          <p:spPr bwMode="auto">
            <a:xfrm>
              <a:off x="3857" y="3191"/>
              <a:ext cx="82" cy="0"/>
            </a:xfrm>
            <a:custGeom>
              <a:avLst/>
              <a:gdLst>
                <a:gd name="T0" fmla="*/ 0 w 309"/>
                <a:gd name="T1" fmla="*/ 0 h 3"/>
                <a:gd name="T2" fmla="*/ 82 w 309"/>
                <a:gd name="T3" fmla="*/ 0 h 3"/>
                <a:gd name="T4" fmla="*/ 80 w 309"/>
                <a:gd name="T5" fmla="*/ 1 h 3"/>
                <a:gd name="T6" fmla="*/ 0 w 30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9" h="3">
                  <a:moveTo>
                    <a:pt x="0" y="0"/>
                  </a:moveTo>
                  <a:lnTo>
                    <a:pt x="309" y="0"/>
                  </a:lnTo>
                  <a:lnTo>
                    <a:pt x="303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96" name="Freeform 7785"/>
            <p:cNvSpPr>
              <a:spLocks/>
            </p:cNvSpPr>
            <p:nvPr/>
          </p:nvSpPr>
          <p:spPr bwMode="auto">
            <a:xfrm>
              <a:off x="3858" y="3191"/>
              <a:ext cx="79" cy="0"/>
            </a:xfrm>
            <a:custGeom>
              <a:avLst/>
              <a:gdLst>
                <a:gd name="T0" fmla="*/ 0 w 299"/>
                <a:gd name="T1" fmla="*/ 0 w 299"/>
                <a:gd name="T2" fmla="*/ 79 w 299"/>
                <a:gd name="T3" fmla="*/ 0 w 29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99">
                  <a:moveTo>
                    <a:pt x="0" y="0"/>
                  </a:moveTo>
                  <a:lnTo>
                    <a:pt x="1" y="0"/>
                  </a:lnTo>
                  <a:lnTo>
                    <a:pt x="2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8575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97" name="Freeform 7786"/>
            <p:cNvSpPr>
              <a:spLocks/>
            </p:cNvSpPr>
            <p:nvPr/>
          </p:nvSpPr>
          <p:spPr bwMode="auto">
            <a:xfrm>
              <a:off x="3858" y="3191"/>
              <a:ext cx="79" cy="0"/>
            </a:xfrm>
            <a:custGeom>
              <a:avLst/>
              <a:gdLst>
                <a:gd name="T0" fmla="*/ 0 w 299"/>
                <a:gd name="T1" fmla="*/ 0 w 299"/>
                <a:gd name="T2" fmla="*/ 79 w 299"/>
                <a:gd name="T3" fmla="*/ 0 w 29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99">
                  <a:moveTo>
                    <a:pt x="0" y="0"/>
                  </a:moveTo>
                  <a:lnTo>
                    <a:pt x="1" y="0"/>
                  </a:lnTo>
                  <a:lnTo>
                    <a:pt x="299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698" name="Rectangle 7787"/>
            <p:cNvSpPr>
              <a:spLocks noChangeArrowheads="1"/>
            </p:cNvSpPr>
            <p:nvPr/>
          </p:nvSpPr>
          <p:spPr bwMode="auto">
            <a:xfrm>
              <a:off x="3858" y="3191"/>
              <a:ext cx="79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699" name="Rectangle 7788"/>
            <p:cNvSpPr>
              <a:spLocks noChangeArrowheads="1"/>
            </p:cNvSpPr>
            <p:nvPr/>
          </p:nvSpPr>
          <p:spPr bwMode="auto">
            <a:xfrm>
              <a:off x="3858" y="3191"/>
              <a:ext cx="79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700" name="Freeform 7789"/>
            <p:cNvSpPr>
              <a:spLocks/>
            </p:cNvSpPr>
            <p:nvPr/>
          </p:nvSpPr>
          <p:spPr bwMode="auto">
            <a:xfrm>
              <a:off x="3858" y="3191"/>
              <a:ext cx="77" cy="2"/>
            </a:xfrm>
            <a:custGeom>
              <a:avLst/>
              <a:gdLst>
                <a:gd name="T0" fmla="*/ 0 w 293"/>
                <a:gd name="T1" fmla="*/ 0 h 3"/>
                <a:gd name="T2" fmla="*/ 1 w 293"/>
                <a:gd name="T3" fmla="*/ 2 h 3"/>
                <a:gd name="T4" fmla="*/ 77 w 293"/>
                <a:gd name="T5" fmla="*/ 2 h 3"/>
                <a:gd name="T6" fmla="*/ 0 w 29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3" h="3">
                  <a:moveTo>
                    <a:pt x="0" y="0"/>
                  </a:moveTo>
                  <a:lnTo>
                    <a:pt x="5" y="3"/>
                  </a:lnTo>
                  <a:lnTo>
                    <a:pt x="29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01" name="Freeform 7790"/>
            <p:cNvSpPr>
              <a:spLocks/>
            </p:cNvSpPr>
            <p:nvPr/>
          </p:nvSpPr>
          <p:spPr bwMode="auto">
            <a:xfrm>
              <a:off x="3858" y="3191"/>
              <a:ext cx="77" cy="2"/>
            </a:xfrm>
            <a:custGeom>
              <a:avLst/>
              <a:gdLst>
                <a:gd name="T0" fmla="*/ 0 w 293"/>
                <a:gd name="T1" fmla="*/ 0 h 3"/>
                <a:gd name="T2" fmla="*/ 1 w 293"/>
                <a:gd name="T3" fmla="*/ 2 h 3"/>
                <a:gd name="T4" fmla="*/ 77 w 293"/>
                <a:gd name="T5" fmla="*/ 2 h 3"/>
                <a:gd name="T6" fmla="*/ 0 w 29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3" h="3">
                  <a:moveTo>
                    <a:pt x="0" y="0"/>
                  </a:moveTo>
                  <a:lnTo>
                    <a:pt x="5" y="3"/>
                  </a:lnTo>
                  <a:lnTo>
                    <a:pt x="293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02" name="Freeform 7791"/>
            <p:cNvSpPr>
              <a:spLocks/>
            </p:cNvSpPr>
            <p:nvPr/>
          </p:nvSpPr>
          <p:spPr bwMode="auto">
            <a:xfrm>
              <a:off x="3858" y="3191"/>
              <a:ext cx="79" cy="2"/>
            </a:xfrm>
            <a:custGeom>
              <a:avLst/>
              <a:gdLst>
                <a:gd name="T0" fmla="*/ 0 w 298"/>
                <a:gd name="T1" fmla="*/ 0 h 3"/>
                <a:gd name="T2" fmla="*/ 79 w 298"/>
                <a:gd name="T3" fmla="*/ 0 h 3"/>
                <a:gd name="T4" fmla="*/ 78 w 298"/>
                <a:gd name="T5" fmla="*/ 2 h 3"/>
                <a:gd name="T6" fmla="*/ 0 w 29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8" h="3">
                  <a:moveTo>
                    <a:pt x="0" y="0"/>
                  </a:moveTo>
                  <a:lnTo>
                    <a:pt x="298" y="0"/>
                  </a:lnTo>
                  <a:lnTo>
                    <a:pt x="29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03" name="Freeform 7792"/>
            <p:cNvSpPr>
              <a:spLocks/>
            </p:cNvSpPr>
            <p:nvPr/>
          </p:nvSpPr>
          <p:spPr bwMode="auto">
            <a:xfrm>
              <a:off x="3858" y="3191"/>
              <a:ext cx="79" cy="2"/>
            </a:xfrm>
            <a:custGeom>
              <a:avLst/>
              <a:gdLst>
                <a:gd name="T0" fmla="*/ 0 w 298"/>
                <a:gd name="T1" fmla="*/ 0 h 3"/>
                <a:gd name="T2" fmla="*/ 79 w 298"/>
                <a:gd name="T3" fmla="*/ 0 h 3"/>
                <a:gd name="T4" fmla="*/ 78 w 298"/>
                <a:gd name="T5" fmla="*/ 2 h 3"/>
                <a:gd name="T6" fmla="*/ 0 w 29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8" h="3">
                  <a:moveTo>
                    <a:pt x="0" y="0"/>
                  </a:moveTo>
                  <a:lnTo>
                    <a:pt x="298" y="0"/>
                  </a:lnTo>
                  <a:lnTo>
                    <a:pt x="293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04" name="Freeform 7793"/>
            <p:cNvSpPr>
              <a:spLocks/>
            </p:cNvSpPr>
            <p:nvPr/>
          </p:nvSpPr>
          <p:spPr bwMode="auto">
            <a:xfrm>
              <a:off x="3860" y="3193"/>
              <a:ext cx="75" cy="0"/>
            </a:xfrm>
            <a:custGeom>
              <a:avLst/>
              <a:gdLst>
                <a:gd name="T0" fmla="*/ 0 w 288"/>
                <a:gd name="T1" fmla="*/ 0 w 288"/>
                <a:gd name="T2" fmla="*/ 75 w 288"/>
                <a:gd name="T3" fmla="*/ 0 w 28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88">
                  <a:moveTo>
                    <a:pt x="0" y="0"/>
                  </a:moveTo>
                  <a:lnTo>
                    <a:pt x="0" y="0"/>
                  </a:lnTo>
                  <a:lnTo>
                    <a:pt x="2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05" name="Freeform 7794"/>
            <p:cNvSpPr>
              <a:spLocks/>
            </p:cNvSpPr>
            <p:nvPr/>
          </p:nvSpPr>
          <p:spPr bwMode="auto">
            <a:xfrm>
              <a:off x="3860" y="3193"/>
              <a:ext cx="75" cy="0"/>
            </a:xfrm>
            <a:custGeom>
              <a:avLst/>
              <a:gdLst>
                <a:gd name="T0" fmla="*/ 0 w 288"/>
                <a:gd name="T1" fmla="*/ 0 w 288"/>
                <a:gd name="T2" fmla="*/ 75 w 288"/>
                <a:gd name="T3" fmla="*/ 0 w 28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88">
                  <a:moveTo>
                    <a:pt x="0" y="0"/>
                  </a:moveTo>
                  <a:lnTo>
                    <a:pt x="0" y="0"/>
                  </a:lnTo>
                  <a:lnTo>
                    <a:pt x="288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06" name="Rectangle 7795"/>
            <p:cNvSpPr>
              <a:spLocks noChangeArrowheads="1"/>
            </p:cNvSpPr>
            <p:nvPr/>
          </p:nvSpPr>
          <p:spPr bwMode="auto">
            <a:xfrm>
              <a:off x="3860" y="3193"/>
              <a:ext cx="75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707" name="Rectangle 7796"/>
            <p:cNvSpPr>
              <a:spLocks noChangeArrowheads="1"/>
            </p:cNvSpPr>
            <p:nvPr/>
          </p:nvSpPr>
          <p:spPr bwMode="auto">
            <a:xfrm>
              <a:off x="3860" y="3193"/>
              <a:ext cx="75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708" name="Freeform 7797"/>
            <p:cNvSpPr>
              <a:spLocks/>
            </p:cNvSpPr>
            <p:nvPr/>
          </p:nvSpPr>
          <p:spPr bwMode="auto">
            <a:xfrm>
              <a:off x="3860" y="3193"/>
              <a:ext cx="73" cy="0"/>
            </a:xfrm>
            <a:custGeom>
              <a:avLst/>
              <a:gdLst>
                <a:gd name="T0" fmla="*/ 0 w 284"/>
                <a:gd name="T1" fmla="*/ 0 h 4"/>
                <a:gd name="T2" fmla="*/ 1 w 284"/>
                <a:gd name="T3" fmla="*/ 1 h 4"/>
                <a:gd name="T4" fmla="*/ 73 w 284"/>
                <a:gd name="T5" fmla="*/ 1 h 4"/>
                <a:gd name="T6" fmla="*/ 0 w 28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4" h="4">
                  <a:moveTo>
                    <a:pt x="0" y="0"/>
                  </a:moveTo>
                  <a:lnTo>
                    <a:pt x="4" y="4"/>
                  </a:lnTo>
                  <a:lnTo>
                    <a:pt x="28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09" name="Freeform 7798"/>
            <p:cNvSpPr>
              <a:spLocks/>
            </p:cNvSpPr>
            <p:nvPr/>
          </p:nvSpPr>
          <p:spPr bwMode="auto">
            <a:xfrm>
              <a:off x="3860" y="3193"/>
              <a:ext cx="73" cy="0"/>
            </a:xfrm>
            <a:custGeom>
              <a:avLst/>
              <a:gdLst>
                <a:gd name="T0" fmla="*/ 0 w 284"/>
                <a:gd name="T1" fmla="*/ 0 h 4"/>
                <a:gd name="T2" fmla="*/ 1 w 284"/>
                <a:gd name="T3" fmla="*/ 1 h 4"/>
                <a:gd name="T4" fmla="*/ 73 w 284"/>
                <a:gd name="T5" fmla="*/ 1 h 4"/>
                <a:gd name="T6" fmla="*/ 0 w 28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4" h="4">
                  <a:moveTo>
                    <a:pt x="0" y="0"/>
                  </a:moveTo>
                  <a:lnTo>
                    <a:pt x="4" y="4"/>
                  </a:lnTo>
                  <a:lnTo>
                    <a:pt x="284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10" name="Freeform 7799"/>
            <p:cNvSpPr>
              <a:spLocks/>
            </p:cNvSpPr>
            <p:nvPr/>
          </p:nvSpPr>
          <p:spPr bwMode="auto">
            <a:xfrm>
              <a:off x="3860" y="3193"/>
              <a:ext cx="75" cy="0"/>
            </a:xfrm>
            <a:custGeom>
              <a:avLst/>
              <a:gdLst>
                <a:gd name="T0" fmla="*/ 0 w 288"/>
                <a:gd name="T1" fmla="*/ 0 h 4"/>
                <a:gd name="T2" fmla="*/ 75 w 288"/>
                <a:gd name="T3" fmla="*/ 0 h 4"/>
                <a:gd name="T4" fmla="*/ 74 w 288"/>
                <a:gd name="T5" fmla="*/ 1 h 4"/>
                <a:gd name="T6" fmla="*/ 0 w 28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8" h="4">
                  <a:moveTo>
                    <a:pt x="0" y="0"/>
                  </a:moveTo>
                  <a:lnTo>
                    <a:pt x="288" y="0"/>
                  </a:lnTo>
                  <a:lnTo>
                    <a:pt x="28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11" name="Freeform 7800"/>
            <p:cNvSpPr>
              <a:spLocks/>
            </p:cNvSpPr>
            <p:nvPr/>
          </p:nvSpPr>
          <p:spPr bwMode="auto">
            <a:xfrm>
              <a:off x="3860" y="3193"/>
              <a:ext cx="75" cy="0"/>
            </a:xfrm>
            <a:custGeom>
              <a:avLst/>
              <a:gdLst>
                <a:gd name="T0" fmla="*/ 0 w 288"/>
                <a:gd name="T1" fmla="*/ 0 h 4"/>
                <a:gd name="T2" fmla="*/ 75 w 288"/>
                <a:gd name="T3" fmla="*/ 0 h 4"/>
                <a:gd name="T4" fmla="*/ 74 w 288"/>
                <a:gd name="T5" fmla="*/ 1 h 4"/>
                <a:gd name="T6" fmla="*/ 0 w 28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8" h="4">
                  <a:moveTo>
                    <a:pt x="0" y="0"/>
                  </a:moveTo>
                  <a:lnTo>
                    <a:pt x="288" y="0"/>
                  </a:lnTo>
                  <a:lnTo>
                    <a:pt x="284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12" name="Freeform 7801"/>
            <p:cNvSpPr>
              <a:spLocks/>
            </p:cNvSpPr>
            <p:nvPr/>
          </p:nvSpPr>
          <p:spPr bwMode="auto">
            <a:xfrm>
              <a:off x="3860" y="3193"/>
              <a:ext cx="73" cy="0"/>
            </a:xfrm>
            <a:custGeom>
              <a:avLst/>
              <a:gdLst>
                <a:gd name="T0" fmla="*/ 0 w 279"/>
                <a:gd name="T1" fmla="*/ 0 w 279"/>
                <a:gd name="T2" fmla="*/ 73 w 279"/>
                <a:gd name="T3" fmla="*/ 0 w 27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79">
                  <a:moveTo>
                    <a:pt x="0" y="0"/>
                  </a:moveTo>
                  <a:lnTo>
                    <a:pt x="1" y="0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13" name="Freeform 7802"/>
            <p:cNvSpPr>
              <a:spLocks/>
            </p:cNvSpPr>
            <p:nvPr/>
          </p:nvSpPr>
          <p:spPr bwMode="auto">
            <a:xfrm>
              <a:off x="3860" y="3193"/>
              <a:ext cx="73" cy="0"/>
            </a:xfrm>
            <a:custGeom>
              <a:avLst/>
              <a:gdLst>
                <a:gd name="T0" fmla="*/ 0 w 279"/>
                <a:gd name="T1" fmla="*/ 0 w 279"/>
                <a:gd name="T2" fmla="*/ 73 w 279"/>
                <a:gd name="T3" fmla="*/ 0 w 27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79">
                  <a:moveTo>
                    <a:pt x="0" y="0"/>
                  </a:moveTo>
                  <a:lnTo>
                    <a:pt x="1" y="0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14" name="Freeform 7803"/>
            <p:cNvSpPr>
              <a:spLocks/>
            </p:cNvSpPr>
            <p:nvPr/>
          </p:nvSpPr>
          <p:spPr bwMode="auto">
            <a:xfrm>
              <a:off x="3860" y="3193"/>
              <a:ext cx="73" cy="0"/>
            </a:xfrm>
            <a:custGeom>
              <a:avLst/>
              <a:gdLst>
                <a:gd name="T0" fmla="*/ 0 w 280"/>
                <a:gd name="T1" fmla="*/ 73 w 280"/>
                <a:gd name="T2" fmla="*/ 73 w 280"/>
                <a:gd name="T3" fmla="*/ 0 w 28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80">
                  <a:moveTo>
                    <a:pt x="0" y="0"/>
                  </a:moveTo>
                  <a:lnTo>
                    <a:pt x="280" y="0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15" name="Freeform 7804"/>
            <p:cNvSpPr>
              <a:spLocks/>
            </p:cNvSpPr>
            <p:nvPr/>
          </p:nvSpPr>
          <p:spPr bwMode="auto">
            <a:xfrm>
              <a:off x="3860" y="3193"/>
              <a:ext cx="73" cy="0"/>
            </a:xfrm>
            <a:custGeom>
              <a:avLst/>
              <a:gdLst>
                <a:gd name="T0" fmla="*/ 0 w 280"/>
                <a:gd name="T1" fmla="*/ 73 w 280"/>
                <a:gd name="T2" fmla="*/ 73 w 280"/>
                <a:gd name="T3" fmla="*/ 0 w 28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80">
                  <a:moveTo>
                    <a:pt x="0" y="0"/>
                  </a:moveTo>
                  <a:lnTo>
                    <a:pt x="280" y="0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16" name="Freeform 7806"/>
            <p:cNvSpPr>
              <a:spLocks/>
            </p:cNvSpPr>
            <p:nvPr/>
          </p:nvSpPr>
          <p:spPr bwMode="auto">
            <a:xfrm>
              <a:off x="3862" y="3193"/>
              <a:ext cx="72" cy="2"/>
            </a:xfrm>
            <a:custGeom>
              <a:avLst/>
              <a:gdLst>
                <a:gd name="T0" fmla="*/ 0 w 275"/>
                <a:gd name="T1" fmla="*/ 0 h 3"/>
                <a:gd name="T2" fmla="*/ 1 w 275"/>
                <a:gd name="T3" fmla="*/ 2 h 3"/>
                <a:gd name="T4" fmla="*/ 72 w 275"/>
                <a:gd name="T5" fmla="*/ 2 h 3"/>
                <a:gd name="T6" fmla="*/ 0 w 27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5" h="3">
                  <a:moveTo>
                    <a:pt x="0" y="0"/>
                  </a:moveTo>
                  <a:lnTo>
                    <a:pt x="4" y="3"/>
                  </a:lnTo>
                  <a:lnTo>
                    <a:pt x="27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17" name="Freeform 7807"/>
            <p:cNvSpPr>
              <a:spLocks/>
            </p:cNvSpPr>
            <p:nvPr/>
          </p:nvSpPr>
          <p:spPr bwMode="auto">
            <a:xfrm>
              <a:off x="3862" y="3193"/>
              <a:ext cx="72" cy="2"/>
            </a:xfrm>
            <a:custGeom>
              <a:avLst/>
              <a:gdLst>
                <a:gd name="T0" fmla="*/ 0 w 275"/>
                <a:gd name="T1" fmla="*/ 0 h 3"/>
                <a:gd name="T2" fmla="*/ 1 w 275"/>
                <a:gd name="T3" fmla="*/ 2 h 3"/>
                <a:gd name="T4" fmla="*/ 72 w 275"/>
                <a:gd name="T5" fmla="*/ 2 h 3"/>
                <a:gd name="T6" fmla="*/ 0 w 27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5" h="3">
                  <a:moveTo>
                    <a:pt x="0" y="0"/>
                  </a:moveTo>
                  <a:lnTo>
                    <a:pt x="4" y="3"/>
                  </a:lnTo>
                  <a:lnTo>
                    <a:pt x="275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18" name="Freeform 7808"/>
            <p:cNvSpPr>
              <a:spLocks/>
            </p:cNvSpPr>
            <p:nvPr/>
          </p:nvSpPr>
          <p:spPr bwMode="auto">
            <a:xfrm>
              <a:off x="3862" y="3193"/>
              <a:ext cx="72" cy="2"/>
            </a:xfrm>
            <a:custGeom>
              <a:avLst/>
              <a:gdLst>
                <a:gd name="T0" fmla="*/ 0 w 278"/>
                <a:gd name="T1" fmla="*/ 0 h 3"/>
                <a:gd name="T2" fmla="*/ 72 w 278"/>
                <a:gd name="T3" fmla="*/ 0 h 3"/>
                <a:gd name="T4" fmla="*/ 71 w 278"/>
                <a:gd name="T5" fmla="*/ 2 h 3"/>
                <a:gd name="T6" fmla="*/ 0 w 27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8" h="3">
                  <a:moveTo>
                    <a:pt x="0" y="0"/>
                  </a:moveTo>
                  <a:lnTo>
                    <a:pt x="278" y="0"/>
                  </a:lnTo>
                  <a:lnTo>
                    <a:pt x="27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19" name="Freeform 7809"/>
            <p:cNvSpPr>
              <a:spLocks/>
            </p:cNvSpPr>
            <p:nvPr/>
          </p:nvSpPr>
          <p:spPr bwMode="auto">
            <a:xfrm>
              <a:off x="3862" y="3193"/>
              <a:ext cx="72" cy="2"/>
            </a:xfrm>
            <a:custGeom>
              <a:avLst/>
              <a:gdLst>
                <a:gd name="T0" fmla="*/ 0 w 278"/>
                <a:gd name="T1" fmla="*/ 0 h 3"/>
                <a:gd name="T2" fmla="*/ 72 w 278"/>
                <a:gd name="T3" fmla="*/ 0 h 3"/>
                <a:gd name="T4" fmla="*/ 71 w 278"/>
                <a:gd name="T5" fmla="*/ 2 h 3"/>
                <a:gd name="T6" fmla="*/ 0 w 27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8" h="3">
                  <a:moveTo>
                    <a:pt x="0" y="0"/>
                  </a:moveTo>
                  <a:lnTo>
                    <a:pt x="278" y="0"/>
                  </a:lnTo>
                  <a:lnTo>
                    <a:pt x="275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20" name="Freeform 7810"/>
            <p:cNvSpPr>
              <a:spLocks/>
            </p:cNvSpPr>
            <p:nvPr/>
          </p:nvSpPr>
          <p:spPr bwMode="auto">
            <a:xfrm>
              <a:off x="3862" y="3195"/>
              <a:ext cx="72" cy="0"/>
            </a:xfrm>
            <a:custGeom>
              <a:avLst/>
              <a:gdLst>
                <a:gd name="T0" fmla="*/ 0 w 270"/>
                <a:gd name="T1" fmla="*/ 0 h 1"/>
                <a:gd name="T2" fmla="*/ 0 w 270"/>
                <a:gd name="T3" fmla="*/ 1 h 1"/>
                <a:gd name="T4" fmla="*/ 72 w 270"/>
                <a:gd name="T5" fmla="*/ 1 h 1"/>
                <a:gd name="T6" fmla="*/ 0 w 27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0" h="1">
                  <a:moveTo>
                    <a:pt x="0" y="0"/>
                  </a:moveTo>
                  <a:lnTo>
                    <a:pt x="1" y="1"/>
                  </a:lnTo>
                  <a:lnTo>
                    <a:pt x="27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21" name="Freeform 7811"/>
            <p:cNvSpPr>
              <a:spLocks/>
            </p:cNvSpPr>
            <p:nvPr/>
          </p:nvSpPr>
          <p:spPr bwMode="auto">
            <a:xfrm>
              <a:off x="3862" y="3195"/>
              <a:ext cx="72" cy="0"/>
            </a:xfrm>
            <a:custGeom>
              <a:avLst/>
              <a:gdLst>
                <a:gd name="T0" fmla="*/ 0 w 270"/>
                <a:gd name="T1" fmla="*/ 0 h 1"/>
                <a:gd name="T2" fmla="*/ 0 w 270"/>
                <a:gd name="T3" fmla="*/ 1 h 1"/>
                <a:gd name="T4" fmla="*/ 72 w 270"/>
                <a:gd name="T5" fmla="*/ 1 h 1"/>
                <a:gd name="T6" fmla="*/ 0 w 27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0" h="1">
                  <a:moveTo>
                    <a:pt x="0" y="0"/>
                  </a:moveTo>
                  <a:lnTo>
                    <a:pt x="1" y="1"/>
                  </a:lnTo>
                  <a:lnTo>
                    <a:pt x="270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22" name="Freeform 7812"/>
            <p:cNvSpPr>
              <a:spLocks/>
            </p:cNvSpPr>
            <p:nvPr/>
          </p:nvSpPr>
          <p:spPr bwMode="auto">
            <a:xfrm>
              <a:off x="3862" y="3195"/>
              <a:ext cx="72" cy="0"/>
            </a:xfrm>
            <a:custGeom>
              <a:avLst/>
              <a:gdLst>
                <a:gd name="T0" fmla="*/ 0 w 271"/>
                <a:gd name="T1" fmla="*/ 0 h 1"/>
                <a:gd name="T2" fmla="*/ 72 w 271"/>
                <a:gd name="T3" fmla="*/ 0 h 1"/>
                <a:gd name="T4" fmla="*/ 72 w 271"/>
                <a:gd name="T5" fmla="*/ 1 h 1"/>
                <a:gd name="T6" fmla="*/ 0 w 27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1" h="1">
                  <a:moveTo>
                    <a:pt x="0" y="0"/>
                  </a:moveTo>
                  <a:lnTo>
                    <a:pt x="271" y="0"/>
                  </a:lnTo>
                  <a:lnTo>
                    <a:pt x="27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23" name="Freeform 7813"/>
            <p:cNvSpPr>
              <a:spLocks/>
            </p:cNvSpPr>
            <p:nvPr/>
          </p:nvSpPr>
          <p:spPr bwMode="auto">
            <a:xfrm>
              <a:off x="3862" y="3195"/>
              <a:ext cx="72" cy="0"/>
            </a:xfrm>
            <a:custGeom>
              <a:avLst/>
              <a:gdLst>
                <a:gd name="T0" fmla="*/ 0 w 271"/>
                <a:gd name="T1" fmla="*/ 0 h 1"/>
                <a:gd name="T2" fmla="*/ 72 w 271"/>
                <a:gd name="T3" fmla="*/ 0 h 1"/>
                <a:gd name="T4" fmla="*/ 72 w 271"/>
                <a:gd name="T5" fmla="*/ 1 h 1"/>
                <a:gd name="T6" fmla="*/ 0 w 27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1" h="1">
                  <a:moveTo>
                    <a:pt x="0" y="0"/>
                  </a:moveTo>
                  <a:lnTo>
                    <a:pt x="271" y="0"/>
                  </a:lnTo>
                  <a:lnTo>
                    <a:pt x="270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24" name="Freeform 7814"/>
            <p:cNvSpPr>
              <a:spLocks/>
            </p:cNvSpPr>
            <p:nvPr/>
          </p:nvSpPr>
          <p:spPr bwMode="auto">
            <a:xfrm>
              <a:off x="3862" y="3195"/>
              <a:ext cx="70" cy="0"/>
            </a:xfrm>
            <a:custGeom>
              <a:avLst/>
              <a:gdLst>
                <a:gd name="T0" fmla="*/ 0 w 265"/>
                <a:gd name="T1" fmla="*/ 0 h 3"/>
                <a:gd name="T2" fmla="*/ 1 w 265"/>
                <a:gd name="T3" fmla="*/ 1 h 3"/>
                <a:gd name="T4" fmla="*/ 70 w 265"/>
                <a:gd name="T5" fmla="*/ 1 h 3"/>
                <a:gd name="T6" fmla="*/ 0 w 26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5" h="3">
                  <a:moveTo>
                    <a:pt x="0" y="0"/>
                  </a:moveTo>
                  <a:lnTo>
                    <a:pt x="3" y="3"/>
                  </a:lnTo>
                  <a:lnTo>
                    <a:pt x="26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25" name="Freeform 7815"/>
            <p:cNvSpPr>
              <a:spLocks/>
            </p:cNvSpPr>
            <p:nvPr/>
          </p:nvSpPr>
          <p:spPr bwMode="auto">
            <a:xfrm>
              <a:off x="3862" y="3195"/>
              <a:ext cx="70" cy="0"/>
            </a:xfrm>
            <a:custGeom>
              <a:avLst/>
              <a:gdLst>
                <a:gd name="T0" fmla="*/ 0 w 265"/>
                <a:gd name="T1" fmla="*/ 0 h 3"/>
                <a:gd name="T2" fmla="*/ 1 w 265"/>
                <a:gd name="T3" fmla="*/ 1 h 3"/>
                <a:gd name="T4" fmla="*/ 70 w 265"/>
                <a:gd name="T5" fmla="*/ 1 h 3"/>
                <a:gd name="T6" fmla="*/ 0 w 26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5" h="3">
                  <a:moveTo>
                    <a:pt x="0" y="0"/>
                  </a:moveTo>
                  <a:lnTo>
                    <a:pt x="3" y="3"/>
                  </a:lnTo>
                  <a:lnTo>
                    <a:pt x="265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26" name="Freeform 7816"/>
            <p:cNvSpPr>
              <a:spLocks/>
            </p:cNvSpPr>
            <p:nvPr/>
          </p:nvSpPr>
          <p:spPr bwMode="auto">
            <a:xfrm>
              <a:off x="3862" y="3195"/>
              <a:ext cx="72" cy="0"/>
            </a:xfrm>
            <a:custGeom>
              <a:avLst/>
              <a:gdLst>
                <a:gd name="T0" fmla="*/ 0 w 269"/>
                <a:gd name="T1" fmla="*/ 0 h 3"/>
                <a:gd name="T2" fmla="*/ 72 w 269"/>
                <a:gd name="T3" fmla="*/ 0 h 3"/>
                <a:gd name="T4" fmla="*/ 71 w 269"/>
                <a:gd name="T5" fmla="*/ 1 h 3"/>
                <a:gd name="T6" fmla="*/ 0 w 26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9" h="3">
                  <a:moveTo>
                    <a:pt x="0" y="0"/>
                  </a:moveTo>
                  <a:lnTo>
                    <a:pt x="269" y="0"/>
                  </a:lnTo>
                  <a:lnTo>
                    <a:pt x="26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27" name="Freeform 7817"/>
            <p:cNvSpPr>
              <a:spLocks/>
            </p:cNvSpPr>
            <p:nvPr/>
          </p:nvSpPr>
          <p:spPr bwMode="auto">
            <a:xfrm>
              <a:off x="3862" y="3195"/>
              <a:ext cx="72" cy="0"/>
            </a:xfrm>
            <a:custGeom>
              <a:avLst/>
              <a:gdLst>
                <a:gd name="T0" fmla="*/ 0 w 269"/>
                <a:gd name="T1" fmla="*/ 0 h 3"/>
                <a:gd name="T2" fmla="*/ 72 w 269"/>
                <a:gd name="T3" fmla="*/ 0 h 3"/>
                <a:gd name="T4" fmla="*/ 71 w 269"/>
                <a:gd name="T5" fmla="*/ 1 h 3"/>
                <a:gd name="T6" fmla="*/ 0 w 26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9" h="3">
                  <a:moveTo>
                    <a:pt x="0" y="0"/>
                  </a:moveTo>
                  <a:lnTo>
                    <a:pt x="269" y="0"/>
                  </a:lnTo>
                  <a:lnTo>
                    <a:pt x="265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28" name="Freeform 7818"/>
            <p:cNvSpPr>
              <a:spLocks/>
            </p:cNvSpPr>
            <p:nvPr/>
          </p:nvSpPr>
          <p:spPr bwMode="auto">
            <a:xfrm>
              <a:off x="3864" y="3195"/>
              <a:ext cx="68" cy="0"/>
            </a:xfrm>
            <a:custGeom>
              <a:avLst/>
              <a:gdLst>
                <a:gd name="T0" fmla="*/ 0 w 261"/>
                <a:gd name="T1" fmla="*/ 0 w 261"/>
                <a:gd name="T2" fmla="*/ 68 w 261"/>
                <a:gd name="T3" fmla="*/ 0 w 26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61">
                  <a:moveTo>
                    <a:pt x="0" y="0"/>
                  </a:moveTo>
                  <a:lnTo>
                    <a:pt x="1" y="0"/>
                  </a:lnTo>
                  <a:lnTo>
                    <a:pt x="2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29" name="Freeform 7819"/>
            <p:cNvSpPr>
              <a:spLocks/>
            </p:cNvSpPr>
            <p:nvPr/>
          </p:nvSpPr>
          <p:spPr bwMode="auto">
            <a:xfrm>
              <a:off x="3864" y="3195"/>
              <a:ext cx="68" cy="0"/>
            </a:xfrm>
            <a:custGeom>
              <a:avLst/>
              <a:gdLst>
                <a:gd name="T0" fmla="*/ 0 w 261"/>
                <a:gd name="T1" fmla="*/ 0 w 261"/>
                <a:gd name="T2" fmla="*/ 68 w 261"/>
                <a:gd name="T3" fmla="*/ 0 w 26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61">
                  <a:moveTo>
                    <a:pt x="0" y="0"/>
                  </a:moveTo>
                  <a:lnTo>
                    <a:pt x="1" y="0"/>
                  </a:lnTo>
                  <a:lnTo>
                    <a:pt x="261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30" name="Freeform 7820"/>
            <p:cNvSpPr>
              <a:spLocks/>
            </p:cNvSpPr>
            <p:nvPr/>
          </p:nvSpPr>
          <p:spPr bwMode="auto">
            <a:xfrm>
              <a:off x="3864" y="3195"/>
              <a:ext cx="68" cy="0"/>
            </a:xfrm>
            <a:custGeom>
              <a:avLst/>
              <a:gdLst>
                <a:gd name="T0" fmla="*/ 0 w 262"/>
                <a:gd name="T1" fmla="*/ 68 w 262"/>
                <a:gd name="T2" fmla="*/ 68 w 262"/>
                <a:gd name="T3" fmla="*/ 0 w 262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62">
                  <a:moveTo>
                    <a:pt x="0" y="0"/>
                  </a:moveTo>
                  <a:lnTo>
                    <a:pt x="262" y="0"/>
                  </a:lnTo>
                  <a:lnTo>
                    <a:pt x="2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31" name="Freeform 7821"/>
            <p:cNvSpPr>
              <a:spLocks/>
            </p:cNvSpPr>
            <p:nvPr/>
          </p:nvSpPr>
          <p:spPr bwMode="auto">
            <a:xfrm>
              <a:off x="3864" y="3195"/>
              <a:ext cx="68" cy="0"/>
            </a:xfrm>
            <a:custGeom>
              <a:avLst/>
              <a:gdLst>
                <a:gd name="T0" fmla="*/ 0 w 262"/>
                <a:gd name="T1" fmla="*/ 68 w 262"/>
                <a:gd name="T2" fmla="*/ 68 w 262"/>
                <a:gd name="T3" fmla="*/ 0 w 262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62">
                  <a:moveTo>
                    <a:pt x="0" y="0"/>
                  </a:moveTo>
                  <a:lnTo>
                    <a:pt x="262" y="0"/>
                  </a:lnTo>
                  <a:lnTo>
                    <a:pt x="261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32" name="Freeform 7822"/>
            <p:cNvSpPr>
              <a:spLocks/>
            </p:cNvSpPr>
            <p:nvPr/>
          </p:nvSpPr>
          <p:spPr bwMode="auto">
            <a:xfrm>
              <a:off x="3864" y="3195"/>
              <a:ext cx="68" cy="2"/>
            </a:xfrm>
            <a:custGeom>
              <a:avLst/>
              <a:gdLst>
                <a:gd name="T0" fmla="*/ 0 w 257"/>
                <a:gd name="T1" fmla="*/ 0 h 3"/>
                <a:gd name="T2" fmla="*/ 1 w 257"/>
                <a:gd name="T3" fmla="*/ 2 h 3"/>
                <a:gd name="T4" fmla="*/ 68 w 257"/>
                <a:gd name="T5" fmla="*/ 2 h 3"/>
                <a:gd name="T6" fmla="*/ 0 w 25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7" h="3">
                  <a:moveTo>
                    <a:pt x="0" y="0"/>
                  </a:moveTo>
                  <a:lnTo>
                    <a:pt x="4" y="3"/>
                  </a:lnTo>
                  <a:lnTo>
                    <a:pt x="25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33" name="Freeform 7823"/>
            <p:cNvSpPr>
              <a:spLocks/>
            </p:cNvSpPr>
            <p:nvPr/>
          </p:nvSpPr>
          <p:spPr bwMode="auto">
            <a:xfrm>
              <a:off x="3864" y="3195"/>
              <a:ext cx="68" cy="2"/>
            </a:xfrm>
            <a:custGeom>
              <a:avLst/>
              <a:gdLst>
                <a:gd name="T0" fmla="*/ 0 w 257"/>
                <a:gd name="T1" fmla="*/ 0 h 3"/>
                <a:gd name="T2" fmla="*/ 1 w 257"/>
                <a:gd name="T3" fmla="*/ 2 h 3"/>
                <a:gd name="T4" fmla="*/ 68 w 257"/>
                <a:gd name="T5" fmla="*/ 2 h 3"/>
                <a:gd name="T6" fmla="*/ 0 w 25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7" h="3">
                  <a:moveTo>
                    <a:pt x="0" y="0"/>
                  </a:moveTo>
                  <a:lnTo>
                    <a:pt x="4" y="3"/>
                  </a:lnTo>
                  <a:lnTo>
                    <a:pt x="257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34" name="Freeform 7824"/>
            <p:cNvSpPr>
              <a:spLocks/>
            </p:cNvSpPr>
            <p:nvPr/>
          </p:nvSpPr>
          <p:spPr bwMode="auto">
            <a:xfrm>
              <a:off x="3864" y="3195"/>
              <a:ext cx="68" cy="2"/>
            </a:xfrm>
            <a:custGeom>
              <a:avLst/>
              <a:gdLst>
                <a:gd name="T0" fmla="*/ 0 w 260"/>
                <a:gd name="T1" fmla="*/ 0 h 3"/>
                <a:gd name="T2" fmla="*/ 68 w 260"/>
                <a:gd name="T3" fmla="*/ 0 h 3"/>
                <a:gd name="T4" fmla="*/ 67 w 260"/>
                <a:gd name="T5" fmla="*/ 2 h 3"/>
                <a:gd name="T6" fmla="*/ 0 w 26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3">
                  <a:moveTo>
                    <a:pt x="0" y="0"/>
                  </a:moveTo>
                  <a:lnTo>
                    <a:pt x="260" y="0"/>
                  </a:lnTo>
                  <a:lnTo>
                    <a:pt x="25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35" name="Freeform 7825"/>
            <p:cNvSpPr>
              <a:spLocks/>
            </p:cNvSpPr>
            <p:nvPr/>
          </p:nvSpPr>
          <p:spPr bwMode="auto">
            <a:xfrm>
              <a:off x="3864" y="3195"/>
              <a:ext cx="68" cy="2"/>
            </a:xfrm>
            <a:custGeom>
              <a:avLst/>
              <a:gdLst>
                <a:gd name="T0" fmla="*/ 0 w 260"/>
                <a:gd name="T1" fmla="*/ 0 h 3"/>
                <a:gd name="T2" fmla="*/ 68 w 260"/>
                <a:gd name="T3" fmla="*/ 0 h 3"/>
                <a:gd name="T4" fmla="*/ 67 w 260"/>
                <a:gd name="T5" fmla="*/ 2 h 3"/>
                <a:gd name="T6" fmla="*/ 0 w 26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3">
                  <a:moveTo>
                    <a:pt x="0" y="0"/>
                  </a:moveTo>
                  <a:lnTo>
                    <a:pt x="260" y="0"/>
                  </a:lnTo>
                  <a:lnTo>
                    <a:pt x="257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36" name="Freeform 7826"/>
            <p:cNvSpPr>
              <a:spLocks/>
            </p:cNvSpPr>
            <p:nvPr/>
          </p:nvSpPr>
          <p:spPr bwMode="auto">
            <a:xfrm>
              <a:off x="3864" y="3197"/>
              <a:ext cx="66" cy="0"/>
            </a:xfrm>
            <a:custGeom>
              <a:avLst/>
              <a:gdLst>
                <a:gd name="T0" fmla="*/ 0 w 252"/>
                <a:gd name="T1" fmla="*/ 0 h 1"/>
                <a:gd name="T2" fmla="*/ 0 w 252"/>
                <a:gd name="T3" fmla="*/ 1 h 1"/>
                <a:gd name="T4" fmla="*/ 66 w 252"/>
                <a:gd name="T5" fmla="*/ 1 h 1"/>
                <a:gd name="T6" fmla="*/ 0 w 25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2" h="1">
                  <a:moveTo>
                    <a:pt x="0" y="0"/>
                  </a:moveTo>
                  <a:lnTo>
                    <a:pt x="1" y="1"/>
                  </a:lnTo>
                  <a:lnTo>
                    <a:pt x="25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37" name="Freeform 7827"/>
            <p:cNvSpPr>
              <a:spLocks/>
            </p:cNvSpPr>
            <p:nvPr/>
          </p:nvSpPr>
          <p:spPr bwMode="auto">
            <a:xfrm>
              <a:off x="3864" y="3197"/>
              <a:ext cx="66" cy="0"/>
            </a:xfrm>
            <a:custGeom>
              <a:avLst/>
              <a:gdLst>
                <a:gd name="T0" fmla="*/ 0 w 252"/>
                <a:gd name="T1" fmla="*/ 0 h 1"/>
                <a:gd name="T2" fmla="*/ 0 w 252"/>
                <a:gd name="T3" fmla="*/ 1 h 1"/>
                <a:gd name="T4" fmla="*/ 66 w 252"/>
                <a:gd name="T5" fmla="*/ 1 h 1"/>
                <a:gd name="T6" fmla="*/ 0 w 25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2" h="1">
                  <a:moveTo>
                    <a:pt x="0" y="0"/>
                  </a:moveTo>
                  <a:lnTo>
                    <a:pt x="1" y="1"/>
                  </a:lnTo>
                  <a:lnTo>
                    <a:pt x="25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38" name="Freeform 7828"/>
            <p:cNvSpPr>
              <a:spLocks/>
            </p:cNvSpPr>
            <p:nvPr/>
          </p:nvSpPr>
          <p:spPr bwMode="auto">
            <a:xfrm>
              <a:off x="3864" y="3197"/>
              <a:ext cx="68" cy="0"/>
            </a:xfrm>
            <a:custGeom>
              <a:avLst/>
              <a:gdLst>
                <a:gd name="T0" fmla="*/ 0 w 253"/>
                <a:gd name="T1" fmla="*/ 0 h 1"/>
                <a:gd name="T2" fmla="*/ 68 w 253"/>
                <a:gd name="T3" fmla="*/ 0 h 1"/>
                <a:gd name="T4" fmla="*/ 68 w 253"/>
                <a:gd name="T5" fmla="*/ 1 h 1"/>
                <a:gd name="T6" fmla="*/ 0 w 25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3" h="1">
                  <a:moveTo>
                    <a:pt x="0" y="0"/>
                  </a:moveTo>
                  <a:lnTo>
                    <a:pt x="253" y="0"/>
                  </a:lnTo>
                  <a:lnTo>
                    <a:pt x="25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39" name="Freeform 7829"/>
            <p:cNvSpPr>
              <a:spLocks/>
            </p:cNvSpPr>
            <p:nvPr/>
          </p:nvSpPr>
          <p:spPr bwMode="auto">
            <a:xfrm>
              <a:off x="3864" y="3197"/>
              <a:ext cx="68" cy="0"/>
            </a:xfrm>
            <a:custGeom>
              <a:avLst/>
              <a:gdLst>
                <a:gd name="T0" fmla="*/ 0 w 253"/>
                <a:gd name="T1" fmla="*/ 0 h 1"/>
                <a:gd name="T2" fmla="*/ 68 w 253"/>
                <a:gd name="T3" fmla="*/ 0 h 1"/>
                <a:gd name="T4" fmla="*/ 68 w 253"/>
                <a:gd name="T5" fmla="*/ 1 h 1"/>
                <a:gd name="T6" fmla="*/ 0 w 25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3" h="1">
                  <a:moveTo>
                    <a:pt x="0" y="0"/>
                  </a:moveTo>
                  <a:lnTo>
                    <a:pt x="253" y="0"/>
                  </a:lnTo>
                  <a:lnTo>
                    <a:pt x="25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40" name="Freeform 7830"/>
            <p:cNvSpPr>
              <a:spLocks/>
            </p:cNvSpPr>
            <p:nvPr/>
          </p:nvSpPr>
          <p:spPr bwMode="auto">
            <a:xfrm>
              <a:off x="3866" y="3197"/>
              <a:ext cx="64" cy="0"/>
            </a:xfrm>
            <a:custGeom>
              <a:avLst/>
              <a:gdLst>
                <a:gd name="T0" fmla="*/ 0 w 248"/>
                <a:gd name="T1" fmla="*/ 0 h 3"/>
                <a:gd name="T2" fmla="*/ 1 w 248"/>
                <a:gd name="T3" fmla="*/ 1 h 3"/>
                <a:gd name="T4" fmla="*/ 64 w 248"/>
                <a:gd name="T5" fmla="*/ 1 h 3"/>
                <a:gd name="T6" fmla="*/ 0 w 24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8" h="3">
                  <a:moveTo>
                    <a:pt x="0" y="0"/>
                  </a:moveTo>
                  <a:lnTo>
                    <a:pt x="3" y="3"/>
                  </a:lnTo>
                  <a:lnTo>
                    <a:pt x="24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41" name="Freeform 7831"/>
            <p:cNvSpPr>
              <a:spLocks/>
            </p:cNvSpPr>
            <p:nvPr/>
          </p:nvSpPr>
          <p:spPr bwMode="auto">
            <a:xfrm>
              <a:off x="3866" y="3197"/>
              <a:ext cx="64" cy="0"/>
            </a:xfrm>
            <a:custGeom>
              <a:avLst/>
              <a:gdLst>
                <a:gd name="T0" fmla="*/ 0 w 248"/>
                <a:gd name="T1" fmla="*/ 0 h 3"/>
                <a:gd name="T2" fmla="*/ 1 w 248"/>
                <a:gd name="T3" fmla="*/ 1 h 3"/>
                <a:gd name="T4" fmla="*/ 64 w 248"/>
                <a:gd name="T5" fmla="*/ 1 h 3"/>
                <a:gd name="T6" fmla="*/ 0 w 24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8" h="3">
                  <a:moveTo>
                    <a:pt x="0" y="0"/>
                  </a:moveTo>
                  <a:lnTo>
                    <a:pt x="3" y="3"/>
                  </a:lnTo>
                  <a:lnTo>
                    <a:pt x="248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42" name="Freeform 7832"/>
            <p:cNvSpPr>
              <a:spLocks/>
            </p:cNvSpPr>
            <p:nvPr/>
          </p:nvSpPr>
          <p:spPr bwMode="auto">
            <a:xfrm>
              <a:off x="3866" y="3197"/>
              <a:ext cx="64" cy="0"/>
            </a:xfrm>
            <a:custGeom>
              <a:avLst/>
              <a:gdLst>
                <a:gd name="T0" fmla="*/ 0 w 251"/>
                <a:gd name="T1" fmla="*/ 0 h 3"/>
                <a:gd name="T2" fmla="*/ 64 w 251"/>
                <a:gd name="T3" fmla="*/ 0 h 3"/>
                <a:gd name="T4" fmla="*/ 63 w 251"/>
                <a:gd name="T5" fmla="*/ 1 h 3"/>
                <a:gd name="T6" fmla="*/ 0 w 25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1" h="3">
                  <a:moveTo>
                    <a:pt x="0" y="0"/>
                  </a:moveTo>
                  <a:lnTo>
                    <a:pt x="251" y="0"/>
                  </a:lnTo>
                  <a:lnTo>
                    <a:pt x="24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43" name="Freeform 7833"/>
            <p:cNvSpPr>
              <a:spLocks/>
            </p:cNvSpPr>
            <p:nvPr/>
          </p:nvSpPr>
          <p:spPr bwMode="auto">
            <a:xfrm>
              <a:off x="3866" y="3197"/>
              <a:ext cx="64" cy="0"/>
            </a:xfrm>
            <a:custGeom>
              <a:avLst/>
              <a:gdLst>
                <a:gd name="T0" fmla="*/ 0 w 251"/>
                <a:gd name="T1" fmla="*/ 0 h 3"/>
                <a:gd name="T2" fmla="*/ 64 w 251"/>
                <a:gd name="T3" fmla="*/ 0 h 3"/>
                <a:gd name="T4" fmla="*/ 63 w 251"/>
                <a:gd name="T5" fmla="*/ 1 h 3"/>
                <a:gd name="T6" fmla="*/ 0 w 25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1" h="3">
                  <a:moveTo>
                    <a:pt x="0" y="0"/>
                  </a:moveTo>
                  <a:lnTo>
                    <a:pt x="251" y="0"/>
                  </a:lnTo>
                  <a:lnTo>
                    <a:pt x="248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44" name="Freeform 7834"/>
            <p:cNvSpPr>
              <a:spLocks/>
            </p:cNvSpPr>
            <p:nvPr/>
          </p:nvSpPr>
          <p:spPr bwMode="auto">
            <a:xfrm>
              <a:off x="3866" y="3197"/>
              <a:ext cx="64" cy="1"/>
            </a:xfrm>
            <a:custGeom>
              <a:avLst/>
              <a:gdLst>
                <a:gd name="T0" fmla="*/ 0 w 244"/>
                <a:gd name="T1" fmla="*/ 0 h 1"/>
                <a:gd name="T2" fmla="*/ 0 w 244"/>
                <a:gd name="T3" fmla="*/ 1 h 1"/>
                <a:gd name="T4" fmla="*/ 64 w 244"/>
                <a:gd name="T5" fmla="*/ 1 h 1"/>
                <a:gd name="T6" fmla="*/ 0 w 24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4" h="1">
                  <a:moveTo>
                    <a:pt x="0" y="0"/>
                  </a:moveTo>
                  <a:lnTo>
                    <a:pt x="1" y="1"/>
                  </a:lnTo>
                  <a:lnTo>
                    <a:pt x="24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45" name="Freeform 7835"/>
            <p:cNvSpPr>
              <a:spLocks/>
            </p:cNvSpPr>
            <p:nvPr/>
          </p:nvSpPr>
          <p:spPr bwMode="auto">
            <a:xfrm>
              <a:off x="3866" y="3197"/>
              <a:ext cx="64" cy="1"/>
            </a:xfrm>
            <a:custGeom>
              <a:avLst/>
              <a:gdLst>
                <a:gd name="T0" fmla="*/ 0 w 244"/>
                <a:gd name="T1" fmla="*/ 0 h 1"/>
                <a:gd name="T2" fmla="*/ 0 w 244"/>
                <a:gd name="T3" fmla="*/ 1 h 1"/>
                <a:gd name="T4" fmla="*/ 64 w 244"/>
                <a:gd name="T5" fmla="*/ 1 h 1"/>
                <a:gd name="T6" fmla="*/ 0 w 24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4" h="1">
                  <a:moveTo>
                    <a:pt x="0" y="0"/>
                  </a:moveTo>
                  <a:lnTo>
                    <a:pt x="1" y="1"/>
                  </a:lnTo>
                  <a:lnTo>
                    <a:pt x="244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46" name="Freeform 7836"/>
            <p:cNvSpPr>
              <a:spLocks/>
            </p:cNvSpPr>
            <p:nvPr/>
          </p:nvSpPr>
          <p:spPr bwMode="auto">
            <a:xfrm>
              <a:off x="3866" y="3197"/>
              <a:ext cx="64" cy="1"/>
            </a:xfrm>
            <a:custGeom>
              <a:avLst/>
              <a:gdLst>
                <a:gd name="T0" fmla="*/ 0 w 245"/>
                <a:gd name="T1" fmla="*/ 0 h 1"/>
                <a:gd name="T2" fmla="*/ 64 w 245"/>
                <a:gd name="T3" fmla="*/ 0 h 1"/>
                <a:gd name="T4" fmla="*/ 64 w 245"/>
                <a:gd name="T5" fmla="*/ 1 h 1"/>
                <a:gd name="T6" fmla="*/ 0 w 24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5" h="1">
                  <a:moveTo>
                    <a:pt x="0" y="0"/>
                  </a:moveTo>
                  <a:lnTo>
                    <a:pt x="245" y="0"/>
                  </a:lnTo>
                  <a:lnTo>
                    <a:pt x="24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47" name="Freeform 7837"/>
            <p:cNvSpPr>
              <a:spLocks/>
            </p:cNvSpPr>
            <p:nvPr/>
          </p:nvSpPr>
          <p:spPr bwMode="auto">
            <a:xfrm>
              <a:off x="3866" y="3197"/>
              <a:ext cx="64" cy="1"/>
            </a:xfrm>
            <a:custGeom>
              <a:avLst/>
              <a:gdLst>
                <a:gd name="T0" fmla="*/ 0 w 245"/>
                <a:gd name="T1" fmla="*/ 0 h 1"/>
                <a:gd name="T2" fmla="*/ 64 w 245"/>
                <a:gd name="T3" fmla="*/ 0 h 1"/>
                <a:gd name="T4" fmla="*/ 64 w 245"/>
                <a:gd name="T5" fmla="*/ 1 h 1"/>
                <a:gd name="T6" fmla="*/ 0 w 24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5" h="1">
                  <a:moveTo>
                    <a:pt x="0" y="0"/>
                  </a:moveTo>
                  <a:lnTo>
                    <a:pt x="245" y="0"/>
                  </a:lnTo>
                  <a:lnTo>
                    <a:pt x="244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48" name="Freeform 7838"/>
            <p:cNvSpPr>
              <a:spLocks/>
            </p:cNvSpPr>
            <p:nvPr/>
          </p:nvSpPr>
          <p:spPr bwMode="auto">
            <a:xfrm>
              <a:off x="3866" y="3198"/>
              <a:ext cx="62" cy="0"/>
            </a:xfrm>
            <a:custGeom>
              <a:avLst/>
              <a:gdLst>
                <a:gd name="T0" fmla="*/ 0 w 240"/>
                <a:gd name="T1" fmla="*/ 0 h 4"/>
                <a:gd name="T2" fmla="*/ 1 w 240"/>
                <a:gd name="T3" fmla="*/ 1 h 4"/>
                <a:gd name="T4" fmla="*/ 62 w 240"/>
                <a:gd name="T5" fmla="*/ 1 h 4"/>
                <a:gd name="T6" fmla="*/ 0 w 24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0" h="4">
                  <a:moveTo>
                    <a:pt x="0" y="0"/>
                  </a:moveTo>
                  <a:lnTo>
                    <a:pt x="3" y="4"/>
                  </a:lnTo>
                  <a:lnTo>
                    <a:pt x="24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49" name="Freeform 7839"/>
            <p:cNvSpPr>
              <a:spLocks/>
            </p:cNvSpPr>
            <p:nvPr/>
          </p:nvSpPr>
          <p:spPr bwMode="auto">
            <a:xfrm>
              <a:off x="3866" y="3198"/>
              <a:ext cx="62" cy="0"/>
            </a:xfrm>
            <a:custGeom>
              <a:avLst/>
              <a:gdLst>
                <a:gd name="T0" fmla="*/ 0 w 240"/>
                <a:gd name="T1" fmla="*/ 0 h 4"/>
                <a:gd name="T2" fmla="*/ 1 w 240"/>
                <a:gd name="T3" fmla="*/ 1 h 4"/>
                <a:gd name="T4" fmla="*/ 62 w 240"/>
                <a:gd name="T5" fmla="*/ 1 h 4"/>
                <a:gd name="T6" fmla="*/ 0 w 24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0" h="4">
                  <a:moveTo>
                    <a:pt x="0" y="0"/>
                  </a:moveTo>
                  <a:lnTo>
                    <a:pt x="3" y="4"/>
                  </a:lnTo>
                  <a:lnTo>
                    <a:pt x="24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50" name="Freeform 7840"/>
            <p:cNvSpPr>
              <a:spLocks/>
            </p:cNvSpPr>
            <p:nvPr/>
          </p:nvSpPr>
          <p:spPr bwMode="auto">
            <a:xfrm>
              <a:off x="3866" y="3198"/>
              <a:ext cx="64" cy="0"/>
            </a:xfrm>
            <a:custGeom>
              <a:avLst/>
              <a:gdLst>
                <a:gd name="T0" fmla="*/ 0 w 243"/>
                <a:gd name="T1" fmla="*/ 0 h 4"/>
                <a:gd name="T2" fmla="*/ 64 w 243"/>
                <a:gd name="T3" fmla="*/ 0 h 4"/>
                <a:gd name="T4" fmla="*/ 63 w 243"/>
                <a:gd name="T5" fmla="*/ 1 h 4"/>
                <a:gd name="T6" fmla="*/ 0 w 24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3" h="4">
                  <a:moveTo>
                    <a:pt x="0" y="0"/>
                  </a:moveTo>
                  <a:lnTo>
                    <a:pt x="243" y="0"/>
                  </a:lnTo>
                  <a:lnTo>
                    <a:pt x="24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51" name="Freeform 7841"/>
            <p:cNvSpPr>
              <a:spLocks/>
            </p:cNvSpPr>
            <p:nvPr/>
          </p:nvSpPr>
          <p:spPr bwMode="auto">
            <a:xfrm>
              <a:off x="3866" y="3198"/>
              <a:ext cx="64" cy="0"/>
            </a:xfrm>
            <a:custGeom>
              <a:avLst/>
              <a:gdLst>
                <a:gd name="T0" fmla="*/ 0 w 243"/>
                <a:gd name="T1" fmla="*/ 0 h 4"/>
                <a:gd name="T2" fmla="*/ 64 w 243"/>
                <a:gd name="T3" fmla="*/ 0 h 4"/>
                <a:gd name="T4" fmla="*/ 63 w 243"/>
                <a:gd name="T5" fmla="*/ 1 h 4"/>
                <a:gd name="T6" fmla="*/ 0 w 24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3" h="4">
                  <a:moveTo>
                    <a:pt x="0" y="0"/>
                  </a:moveTo>
                  <a:lnTo>
                    <a:pt x="243" y="0"/>
                  </a:lnTo>
                  <a:lnTo>
                    <a:pt x="24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52" name="Freeform 7842"/>
            <p:cNvSpPr>
              <a:spLocks/>
            </p:cNvSpPr>
            <p:nvPr/>
          </p:nvSpPr>
          <p:spPr bwMode="auto">
            <a:xfrm>
              <a:off x="3868" y="3198"/>
              <a:ext cx="60" cy="0"/>
            </a:xfrm>
            <a:custGeom>
              <a:avLst/>
              <a:gdLst>
                <a:gd name="T0" fmla="*/ 0 w 236"/>
                <a:gd name="T1" fmla="*/ 0 h 1"/>
                <a:gd name="T2" fmla="*/ 0 w 236"/>
                <a:gd name="T3" fmla="*/ 1 h 1"/>
                <a:gd name="T4" fmla="*/ 60 w 236"/>
                <a:gd name="T5" fmla="*/ 1 h 1"/>
                <a:gd name="T6" fmla="*/ 0 w 23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6" h="1">
                  <a:moveTo>
                    <a:pt x="0" y="0"/>
                  </a:moveTo>
                  <a:lnTo>
                    <a:pt x="1" y="1"/>
                  </a:lnTo>
                  <a:lnTo>
                    <a:pt x="236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53" name="Freeform 7843"/>
            <p:cNvSpPr>
              <a:spLocks/>
            </p:cNvSpPr>
            <p:nvPr/>
          </p:nvSpPr>
          <p:spPr bwMode="auto">
            <a:xfrm>
              <a:off x="3868" y="3198"/>
              <a:ext cx="60" cy="0"/>
            </a:xfrm>
            <a:custGeom>
              <a:avLst/>
              <a:gdLst>
                <a:gd name="T0" fmla="*/ 0 w 236"/>
                <a:gd name="T1" fmla="*/ 0 h 1"/>
                <a:gd name="T2" fmla="*/ 0 w 236"/>
                <a:gd name="T3" fmla="*/ 1 h 1"/>
                <a:gd name="T4" fmla="*/ 60 w 236"/>
                <a:gd name="T5" fmla="*/ 1 h 1"/>
                <a:gd name="T6" fmla="*/ 0 w 23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6" h="1">
                  <a:moveTo>
                    <a:pt x="0" y="0"/>
                  </a:moveTo>
                  <a:lnTo>
                    <a:pt x="1" y="1"/>
                  </a:lnTo>
                  <a:lnTo>
                    <a:pt x="236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54" name="Freeform 7844"/>
            <p:cNvSpPr>
              <a:spLocks/>
            </p:cNvSpPr>
            <p:nvPr/>
          </p:nvSpPr>
          <p:spPr bwMode="auto">
            <a:xfrm>
              <a:off x="3868" y="3198"/>
              <a:ext cx="60" cy="0"/>
            </a:xfrm>
            <a:custGeom>
              <a:avLst/>
              <a:gdLst>
                <a:gd name="T0" fmla="*/ 0 w 237"/>
                <a:gd name="T1" fmla="*/ 0 h 1"/>
                <a:gd name="T2" fmla="*/ 60 w 237"/>
                <a:gd name="T3" fmla="*/ 0 h 1"/>
                <a:gd name="T4" fmla="*/ 60 w 237"/>
                <a:gd name="T5" fmla="*/ 1 h 1"/>
                <a:gd name="T6" fmla="*/ 0 w 23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7" h="1">
                  <a:moveTo>
                    <a:pt x="0" y="0"/>
                  </a:moveTo>
                  <a:lnTo>
                    <a:pt x="237" y="0"/>
                  </a:lnTo>
                  <a:lnTo>
                    <a:pt x="236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55" name="Freeform 7845"/>
            <p:cNvSpPr>
              <a:spLocks/>
            </p:cNvSpPr>
            <p:nvPr/>
          </p:nvSpPr>
          <p:spPr bwMode="auto">
            <a:xfrm>
              <a:off x="3868" y="3198"/>
              <a:ext cx="60" cy="0"/>
            </a:xfrm>
            <a:custGeom>
              <a:avLst/>
              <a:gdLst>
                <a:gd name="T0" fmla="*/ 0 w 237"/>
                <a:gd name="T1" fmla="*/ 0 h 1"/>
                <a:gd name="T2" fmla="*/ 60 w 237"/>
                <a:gd name="T3" fmla="*/ 0 h 1"/>
                <a:gd name="T4" fmla="*/ 60 w 237"/>
                <a:gd name="T5" fmla="*/ 1 h 1"/>
                <a:gd name="T6" fmla="*/ 0 w 23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7" h="1">
                  <a:moveTo>
                    <a:pt x="0" y="0"/>
                  </a:moveTo>
                  <a:lnTo>
                    <a:pt x="237" y="0"/>
                  </a:lnTo>
                  <a:lnTo>
                    <a:pt x="236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56" name="Freeform 7846"/>
            <p:cNvSpPr>
              <a:spLocks/>
            </p:cNvSpPr>
            <p:nvPr/>
          </p:nvSpPr>
          <p:spPr bwMode="auto">
            <a:xfrm>
              <a:off x="3868" y="3198"/>
              <a:ext cx="60" cy="2"/>
            </a:xfrm>
            <a:custGeom>
              <a:avLst/>
              <a:gdLst>
                <a:gd name="T0" fmla="*/ 0 w 231"/>
                <a:gd name="T1" fmla="*/ 0 h 3"/>
                <a:gd name="T2" fmla="*/ 1 w 231"/>
                <a:gd name="T3" fmla="*/ 2 h 3"/>
                <a:gd name="T4" fmla="*/ 60 w 231"/>
                <a:gd name="T5" fmla="*/ 2 h 3"/>
                <a:gd name="T6" fmla="*/ 0 w 23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1" h="3">
                  <a:moveTo>
                    <a:pt x="0" y="0"/>
                  </a:moveTo>
                  <a:lnTo>
                    <a:pt x="3" y="3"/>
                  </a:lnTo>
                  <a:lnTo>
                    <a:pt x="23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57" name="Freeform 7847"/>
            <p:cNvSpPr>
              <a:spLocks/>
            </p:cNvSpPr>
            <p:nvPr/>
          </p:nvSpPr>
          <p:spPr bwMode="auto">
            <a:xfrm>
              <a:off x="3868" y="3198"/>
              <a:ext cx="60" cy="2"/>
            </a:xfrm>
            <a:custGeom>
              <a:avLst/>
              <a:gdLst>
                <a:gd name="T0" fmla="*/ 0 w 231"/>
                <a:gd name="T1" fmla="*/ 0 h 3"/>
                <a:gd name="T2" fmla="*/ 1 w 231"/>
                <a:gd name="T3" fmla="*/ 2 h 3"/>
                <a:gd name="T4" fmla="*/ 60 w 231"/>
                <a:gd name="T5" fmla="*/ 2 h 3"/>
                <a:gd name="T6" fmla="*/ 0 w 23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1" h="3">
                  <a:moveTo>
                    <a:pt x="0" y="0"/>
                  </a:moveTo>
                  <a:lnTo>
                    <a:pt x="3" y="3"/>
                  </a:lnTo>
                  <a:lnTo>
                    <a:pt x="231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58" name="Freeform 7848"/>
            <p:cNvSpPr>
              <a:spLocks/>
            </p:cNvSpPr>
            <p:nvPr/>
          </p:nvSpPr>
          <p:spPr bwMode="auto">
            <a:xfrm>
              <a:off x="3868" y="3198"/>
              <a:ext cx="60" cy="2"/>
            </a:xfrm>
            <a:custGeom>
              <a:avLst/>
              <a:gdLst>
                <a:gd name="T0" fmla="*/ 0 w 235"/>
                <a:gd name="T1" fmla="*/ 0 h 3"/>
                <a:gd name="T2" fmla="*/ 60 w 235"/>
                <a:gd name="T3" fmla="*/ 0 h 3"/>
                <a:gd name="T4" fmla="*/ 59 w 235"/>
                <a:gd name="T5" fmla="*/ 2 h 3"/>
                <a:gd name="T6" fmla="*/ 0 w 23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5" h="3">
                  <a:moveTo>
                    <a:pt x="0" y="0"/>
                  </a:moveTo>
                  <a:lnTo>
                    <a:pt x="235" y="0"/>
                  </a:lnTo>
                  <a:lnTo>
                    <a:pt x="23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59" name="Freeform 7849"/>
            <p:cNvSpPr>
              <a:spLocks/>
            </p:cNvSpPr>
            <p:nvPr/>
          </p:nvSpPr>
          <p:spPr bwMode="auto">
            <a:xfrm>
              <a:off x="3868" y="3198"/>
              <a:ext cx="60" cy="2"/>
            </a:xfrm>
            <a:custGeom>
              <a:avLst/>
              <a:gdLst>
                <a:gd name="T0" fmla="*/ 0 w 235"/>
                <a:gd name="T1" fmla="*/ 0 h 3"/>
                <a:gd name="T2" fmla="*/ 60 w 235"/>
                <a:gd name="T3" fmla="*/ 0 h 3"/>
                <a:gd name="T4" fmla="*/ 59 w 235"/>
                <a:gd name="T5" fmla="*/ 2 h 3"/>
                <a:gd name="T6" fmla="*/ 0 w 23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5" h="3">
                  <a:moveTo>
                    <a:pt x="0" y="0"/>
                  </a:moveTo>
                  <a:lnTo>
                    <a:pt x="235" y="0"/>
                  </a:lnTo>
                  <a:lnTo>
                    <a:pt x="231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60" name="Freeform 7850"/>
            <p:cNvSpPr>
              <a:spLocks/>
            </p:cNvSpPr>
            <p:nvPr/>
          </p:nvSpPr>
          <p:spPr bwMode="auto">
            <a:xfrm>
              <a:off x="3868" y="3200"/>
              <a:ext cx="60" cy="0"/>
            </a:xfrm>
            <a:custGeom>
              <a:avLst/>
              <a:gdLst>
                <a:gd name="T0" fmla="*/ 0 w 227"/>
                <a:gd name="T1" fmla="*/ 0 h 1"/>
                <a:gd name="T2" fmla="*/ 0 w 227"/>
                <a:gd name="T3" fmla="*/ 1 h 1"/>
                <a:gd name="T4" fmla="*/ 60 w 227"/>
                <a:gd name="T5" fmla="*/ 1 h 1"/>
                <a:gd name="T6" fmla="*/ 0 w 22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7" h="1">
                  <a:moveTo>
                    <a:pt x="0" y="0"/>
                  </a:moveTo>
                  <a:lnTo>
                    <a:pt x="1" y="1"/>
                  </a:lnTo>
                  <a:lnTo>
                    <a:pt x="22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61" name="Freeform 7851"/>
            <p:cNvSpPr>
              <a:spLocks/>
            </p:cNvSpPr>
            <p:nvPr/>
          </p:nvSpPr>
          <p:spPr bwMode="auto">
            <a:xfrm>
              <a:off x="3868" y="3200"/>
              <a:ext cx="60" cy="0"/>
            </a:xfrm>
            <a:custGeom>
              <a:avLst/>
              <a:gdLst>
                <a:gd name="T0" fmla="*/ 0 w 227"/>
                <a:gd name="T1" fmla="*/ 0 h 1"/>
                <a:gd name="T2" fmla="*/ 0 w 227"/>
                <a:gd name="T3" fmla="*/ 1 h 1"/>
                <a:gd name="T4" fmla="*/ 60 w 227"/>
                <a:gd name="T5" fmla="*/ 1 h 1"/>
                <a:gd name="T6" fmla="*/ 0 w 22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7" h="1">
                  <a:moveTo>
                    <a:pt x="0" y="0"/>
                  </a:moveTo>
                  <a:lnTo>
                    <a:pt x="1" y="1"/>
                  </a:lnTo>
                  <a:lnTo>
                    <a:pt x="227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62" name="Freeform 7852"/>
            <p:cNvSpPr>
              <a:spLocks/>
            </p:cNvSpPr>
            <p:nvPr/>
          </p:nvSpPr>
          <p:spPr bwMode="auto">
            <a:xfrm>
              <a:off x="3868" y="3200"/>
              <a:ext cx="60" cy="0"/>
            </a:xfrm>
            <a:custGeom>
              <a:avLst/>
              <a:gdLst>
                <a:gd name="T0" fmla="*/ 0 w 228"/>
                <a:gd name="T1" fmla="*/ 0 h 1"/>
                <a:gd name="T2" fmla="*/ 60 w 228"/>
                <a:gd name="T3" fmla="*/ 0 h 1"/>
                <a:gd name="T4" fmla="*/ 60 w 228"/>
                <a:gd name="T5" fmla="*/ 1 h 1"/>
                <a:gd name="T6" fmla="*/ 0 w 22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8" h="1">
                  <a:moveTo>
                    <a:pt x="0" y="0"/>
                  </a:moveTo>
                  <a:lnTo>
                    <a:pt x="228" y="0"/>
                  </a:lnTo>
                  <a:lnTo>
                    <a:pt x="22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63" name="Freeform 7853"/>
            <p:cNvSpPr>
              <a:spLocks/>
            </p:cNvSpPr>
            <p:nvPr/>
          </p:nvSpPr>
          <p:spPr bwMode="auto">
            <a:xfrm>
              <a:off x="3868" y="3200"/>
              <a:ext cx="60" cy="0"/>
            </a:xfrm>
            <a:custGeom>
              <a:avLst/>
              <a:gdLst>
                <a:gd name="T0" fmla="*/ 0 w 228"/>
                <a:gd name="T1" fmla="*/ 0 h 1"/>
                <a:gd name="T2" fmla="*/ 60 w 228"/>
                <a:gd name="T3" fmla="*/ 0 h 1"/>
                <a:gd name="T4" fmla="*/ 60 w 228"/>
                <a:gd name="T5" fmla="*/ 1 h 1"/>
                <a:gd name="T6" fmla="*/ 0 w 22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8" h="1">
                  <a:moveTo>
                    <a:pt x="0" y="0"/>
                  </a:moveTo>
                  <a:lnTo>
                    <a:pt x="228" y="0"/>
                  </a:lnTo>
                  <a:lnTo>
                    <a:pt x="227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64" name="Freeform 7854"/>
            <p:cNvSpPr>
              <a:spLocks/>
            </p:cNvSpPr>
            <p:nvPr/>
          </p:nvSpPr>
          <p:spPr bwMode="auto">
            <a:xfrm>
              <a:off x="3868" y="3200"/>
              <a:ext cx="59" cy="0"/>
            </a:xfrm>
            <a:custGeom>
              <a:avLst/>
              <a:gdLst>
                <a:gd name="T0" fmla="*/ 0 w 224"/>
                <a:gd name="T1" fmla="*/ 0 h 3"/>
                <a:gd name="T2" fmla="*/ 1 w 224"/>
                <a:gd name="T3" fmla="*/ 1 h 3"/>
                <a:gd name="T4" fmla="*/ 59 w 224"/>
                <a:gd name="T5" fmla="*/ 1 h 3"/>
                <a:gd name="T6" fmla="*/ 0 w 22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4" h="3">
                  <a:moveTo>
                    <a:pt x="0" y="0"/>
                  </a:moveTo>
                  <a:lnTo>
                    <a:pt x="3" y="3"/>
                  </a:lnTo>
                  <a:lnTo>
                    <a:pt x="22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65" name="Freeform 7855"/>
            <p:cNvSpPr>
              <a:spLocks/>
            </p:cNvSpPr>
            <p:nvPr/>
          </p:nvSpPr>
          <p:spPr bwMode="auto">
            <a:xfrm>
              <a:off x="3868" y="3200"/>
              <a:ext cx="59" cy="0"/>
            </a:xfrm>
            <a:custGeom>
              <a:avLst/>
              <a:gdLst>
                <a:gd name="T0" fmla="*/ 0 w 224"/>
                <a:gd name="T1" fmla="*/ 0 h 3"/>
                <a:gd name="T2" fmla="*/ 1 w 224"/>
                <a:gd name="T3" fmla="*/ 1 h 3"/>
                <a:gd name="T4" fmla="*/ 59 w 224"/>
                <a:gd name="T5" fmla="*/ 1 h 3"/>
                <a:gd name="T6" fmla="*/ 0 w 22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4" h="3">
                  <a:moveTo>
                    <a:pt x="0" y="0"/>
                  </a:moveTo>
                  <a:lnTo>
                    <a:pt x="3" y="3"/>
                  </a:lnTo>
                  <a:lnTo>
                    <a:pt x="22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66" name="Freeform 7856"/>
            <p:cNvSpPr>
              <a:spLocks/>
            </p:cNvSpPr>
            <p:nvPr/>
          </p:nvSpPr>
          <p:spPr bwMode="auto">
            <a:xfrm>
              <a:off x="3868" y="3200"/>
              <a:ext cx="60" cy="0"/>
            </a:xfrm>
            <a:custGeom>
              <a:avLst/>
              <a:gdLst>
                <a:gd name="T0" fmla="*/ 0 w 226"/>
                <a:gd name="T1" fmla="*/ 0 h 3"/>
                <a:gd name="T2" fmla="*/ 60 w 226"/>
                <a:gd name="T3" fmla="*/ 0 h 3"/>
                <a:gd name="T4" fmla="*/ 59 w 226"/>
                <a:gd name="T5" fmla="*/ 1 h 3"/>
                <a:gd name="T6" fmla="*/ 0 w 22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6" h="3">
                  <a:moveTo>
                    <a:pt x="0" y="0"/>
                  </a:moveTo>
                  <a:lnTo>
                    <a:pt x="226" y="0"/>
                  </a:lnTo>
                  <a:lnTo>
                    <a:pt x="22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67" name="Freeform 7857"/>
            <p:cNvSpPr>
              <a:spLocks/>
            </p:cNvSpPr>
            <p:nvPr/>
          </p:nvSpPr>
          <p:spPr bwMode="auto">
            <a:xfrm>
              <a:off x="3868" y="3200"/>
              <a:ext cx="60" cy="0"/>
            </a:xfrm>
            <a:custGeom>
              <a:avLst/>
              <a:gdLst>
                <a:gd name="T0" fmla="*/ 0 w 226"/>
                <a:gd name="T1" fmla="*/ 0 h 3"/>
                <a:gd name="T2" fmla="*/ 60 w 226"/>
                <a:gd name="T3" fmla="*/ 0 h 3"/>
                <a:gd name="T4" fmla="*/ 59 w 226"/>
                <a:gd name="T5" fmla="*/ 1 h 3"/>
                <a:gd name="T6" fmla="*/ 0 w 22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6" h="3">
                  <a:moveTo>
                    <a:pt x="0" y="0"/>
                  </a:moveTo>
                  <a:lnTo>
                    <a:pt x="226" y="0"/>
                  </a:lnTo>
                  <a:lnTo>
                    <a:pt x="22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68" name="Freeform 7858"/>
            <p:cNvSpPr>
              <a:spLocks/>
            </p:cNvSpPr>
            <p:nvPr/>
          </p:nvSpPr>
          <p:spPr bwMode="auto">
            <a:xfrm>
              <a:off x="3869" y="3200"/>
              <a:ext cx="58" cy="0"/>
            </a:xfrm>
            <a:custGeom>
              <a:avLst/>
              <a:gdLst>
                <a:gd name="T0" fmla="*/ 0 w 220"/>
                <a:gd name="T1" fmla="*/ 0 h 1"/>
                <a:gd name="T2" fmla="*/ 0 w 220"/>
                <a:gd name="T3" fmla="*/ 1 h 1"/>
                <a:gd name="T4" fmla="*/ 58 w 220"/>
                <a:gd name="T5" fmla="*/ 1 h 1"/>
                <a:gd name="T6" fmla="*/ 0 w 22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0" h="1">
                  <a:moveTo>
                    <a:pt x="0" y="0"/>
                  </a:moveTo>
                  <a:lnTo>
                    <a:pt x="1" y="1"/>
                  </a:lnTo>
                  <a:lnTo>
                    <a:pt x="22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69" name="Freeform 7859"/>
            <p:cNvSpPr>
              <a:spLocks/>
            </p:cNvSpPr>
            <p:nvPr/>
          </p:nvSpPr>
          <p:spPr bwMode="auto">
            <a:xfrm>
              <a:off x="3869" y="3200"/>
              <a:ext cx="58" cy="0"/>
            </a:xfrm>
            <a:custGeom>
              <a:avLst/>
              <a:gdLst>
                <a:gd name="T0" fmla="*/ 0 w 220"/>
                <a:gd name="T1" fmla="*/ 0 h 1"/>
                <a:gd name="T2" fmla="*/ 0 w 220"/>
                <a:gd name="T3" fmla="*/ 1 h 1"/>
                <a:gd name="T4" fmla="*/ 58 w 220"/>
                <a:gd name="T5" fmla="*/ 1 h 1"/>
                <a:gd name="T6" fmla="*/ 0 w 22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0" h="1">
                  <a:moveTo>
                    <a:pt x="0" y="0"/>
                  </a:moveTo>
                  <a:lnTo>
                    <a:pt x="1" y="1"/>
                  </a:lnTo>
                  <a:lnTo>
                    <a:pt x="220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70" name="Freeform 7860"/>
            <p:cNvSpPr>
              <a:spLocks/>
            </p:cNvSpPr>
            <p:nvPr/>
          </p:nvSpPr>
          <p:spPr bwMode="auto">
            <a:xfrm>
              <a:off x="3869" y="3200"/>
              <a:ext cx="58" cy="0"/>
            </a:xfrm>
            <a:custGeom>
              <a:avLst/>
              <a:gdLst>
                <a:gd name="T0" fmla="*/ 0 w 221"/>
                <a:gd name="T1" fmla="*/ 0 h 1"/>
                <a:gd name="T2" fmla="*/ 58 w 221"/>
                <a:gd name="T3" fmla="*/ 0 h 1"/>
                <a:gd name="T4" fmla="*/ 58 w 221"/>
                <a:gd name="T5" fmla="*/ 1 h 1"/>
                <a:gd name="T6" fmla="*/ 0 w 22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1" h="1">
                  <a:moveTo>
                    <a:pt x="0" y="0"/>
                  </a:moveTo>
                  <a:lnTo>
                    <a:pt x="221" y="0"/>
                  </a:lnTo>
                  <a:lnTo>
                    <a:pt x="22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71" name="Freeform 7861"/>
            <p:cNvSpPr>
              <a:spLocks/>
            </p:cNvSpPr>
            <p:nvPr/>
          </p:nvSpPr>
          <p:spPr bwMode="auto">
            <a:xfrm>
              <a:off x="3869" y="3200"/>
              <a:ext cx="58" cy="0"/>
            </a:xfrm>
            <a:custGeom>
              <a:avLst/>
              <a:gdLst>
                <a:gd name="T0" fmla="*/ 0 w 221"/>
                <a:gd name="T1" fmla="*/ 0 h 1"/>
                <a:gd name="T2" fmla="*/ 58 w 221"/>
                <a:gd name="T3" fmla="*/ 0 h 1"/>
                <a:gd name="T4" fmla="*/ 58 w 221"/>
                <a:gd name="T5" fmla="*/ 1 h 1"/>
                <a:gd name="T6" fmla="*/ 0 w 22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1" h="1">
                  <a:moveTo>
                    <a:pt x="0" y="0"/>
                  </a:moveTo>
                  <a:lnTo>
                    <a:pt x="221" y="0"/>
                  </a:lnTo>
                  <a:lnTo>
                    <a:pt x="220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72" name="Freeform 7862"/>
            <p:cNvSpPr>
              <a:spLocks/>
            </p:cNvSpPr>
            <p:nvPr/>
          </p:nvSpPr>
          <p:spPr bwMode="auto">
            <a:xfrm>
              <a:off x="3869" y="3200"/>
              <a:ext cx="58" cy="2"/>
            </a:xfrm>
            <a:custGeom>
              <a:avLst/>
              <a:gdLst>
                <a:gd name="T0" fmla="*/ 0 w 216"/>
                <a:gd name="T1" fmla="*/ 0 h 3"/>
                <a:gd name="T2" fmla="*/ 1 w 216"/>
                <a:gd name="T3" fmla="*/ 2 h 3"/>
                <a:gd name="T4" fmla="*/ 58 w 216"/>
                <a:gd name="T5" fmla="*/ 2 h 3"/>
                <a:gd name="T6" fmla="*/ 0 w 21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" h="3">
                  <a:moveTo>
                    <a:pt x="0" y="0"/>
                  </a:moveTo>
                  <a:lnTo>
                    <a:pt x="2" y="3"/>
                  </a:lnTo>
                  <a:lnTo>
                    <a:pt x="216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73" name="Freeform 7863"/>
            <p:cNvSpPr>
              <a:spLocks/>
            </p:cNvSpPr>
            <p:nvPr/>
          </p:nvSpPr>
          <p:spPr bwMode="auto">
            <a:xfrm>
              <a:off x="3869" y="3200"/>
              <a:ext cx="58" cy="2"/>
            </a:xfrm>
            <a:custGeom>
              <a:avLst/>
              <a:gdLst>
                <a:gd name="T0" fmla="*/ 0 w 216"/>
                <a:gd name="T1" fmla="*/ 0 h 3"/>
                <a:gd name="T2" fmla="*/ 1 w 216"/>
                <a:gd name="T3" fmla="*/ 2 h 3"/>
                <a:gd name="T4" fmla="*/ 58 w 216"/>
                <a:gd name="T5" fmla="*/ 2 h 3"/>
                <a:gd name="T6" fmla="*/ 0 w 21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6" h="3">
                  <a:moveTo>
                    <a:pt x="0" y="0"/>
                  </a:moveTo>
                  <a:lnTo>
                    <a:pt x="2" y="3"/>
                  </a:lnTo>
                  <a:lnTo>
                    <a:pt x="216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74" name="Freeform 7864"/>
            <p:cNvSpPr>
              <a:spLocks/>
            </p:cNvSpPr>
            <p:nvPr/>
          </p:nvSpPr>
          <p:spPr bwMode="auto">
            <a:xfrm>
              <a:off x="3869" y="3200"/>
              <a:ext cx="58" cy="2"/>
            </a:xfrm>
            <a:custGeom>
              <a:avLst/>
              <a:gdLst>
                <a:gd name="T0" fmla="*/ 0 w 219"/>
                <a:gd name="T1" fmla="*/ 0 h 3"/>
                <a:gd name="T2" fmla="*/ 58 w 219"/>
                <a:gd name="T3" fmla="*/ 0 h 3"/>
                <a:gd name="T4" fmla="*/ 57 w 219"/>
                <a:gd name="T5" fmla="*/ 2 h 3"/>
                <a:gd name="T6" fmla="*/ 0 w 21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9" h="3">
                  <a:moveTo>
                    <a:pt x="0" y="0"/>
                  </a:moveTo>
                  <a:lnTo>
                    <a:pt x="219" y="0"/>
                  </a:lnTo>
                  <a:lnTo>
                    <a:pt x="216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75" name="Freeform 7865"/>
            <p:cNvSpPr>
              <a:spLocks/>
            </p:cNvSpPr>
            <p:nvPr/>
          </p:nvSpPr>
          <p:spPr bwMode="auto">
            <a:xfrm>
              <a:off x="3869" y="3200"/>
              <a:ext cx="58" cy="2"/>
            </a:xfrm>
            <a:custGeom>
              <a:avLst/>
              <a:gdLst>
                <a:gd name="T0" fmla="*/ 0 w 219"/>
                <a:gd name="T1" fmla="*/ 0 h 3"/>
                <a:gd name="T2" fmla="*/ 58 w 219"/>
                <a:gd name="T3" fmla="*/ 0 h 3"/>
                <a:gd name="T4" fmla="*/ 57 w 219"/>
                <a:gd name="T5" fmla="*/ 2 h 3"/>
                <a:gd name="T6" fmla="*/ 0 w 21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9" h="3">
                  <a:moveTo>
                    <a:pt x="0" y="0"/>
                  </a:moveTo>
                  <a:lnTo>
                    <a:pt x="219" y="0"/>
                  </a:lnTo>
                  <a:lnTo>
                    <a:pt x="216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76" name="Freeform 7866"/>
            <p:cNvSpPr>
              <a:spLocks/>
            </p:cNvSpPr>
            <p:nvPr/>
          </p:nvSpPr>
          <p:spPr bwMode="auto">
            <a:xfrm>
              <a:off x="3869" y="3202"/>
              <a:ext cx="58" cy="0"/>
            </a:xfrm>
            <a:custGeom>
              <a:avLst/>
              <a:gdLst>
                <a:gd name="T0" fmla="*/ 0 w 213"/>
                <a:gd name="T1" fmla="*/ 0 h 1"/>
                <a:gd name="T2" fmla="*/ 0 w 213"/>
                <a:gd name="T3" fmla="*/ 1 h 1"/>
                <a:gd name="T4" fmla="*/ 58 w 213"/>
                <a:gd name="T5" fmla="*/ 1 h 1"/>
                <a:gd name="T6" fmla="*/ 0 w 21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3" h="1">
                  <a:moveTo>
                    <a:pt x="0" y="0"/>
                  </a:moveTo>
                  <a:lnTo>
                    <a:pt x="1" y="1"/>
                  </a:lnTo>
                  <a:lnTo>
                    <a:pt x="21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77" name="Freeform 7867"/>
            <p:cNvSpPr>
              <a:spLocks/>
            </p:cNvSpPr>
            <p:nvPr/>
          </p:nvSpPr>
          <p:spPr bwMode="auto">
            <a:xfrm>
              <a:off x="3869" y="3202"/>
              <a:ext cx="58" cy="0"/>
            </a:xfrm>
            <a:custGeom>
              <a:avLst/>
              <a:gdLst>
                <a:gd name="T0" fmla="*/ 0 w 213"/>
                <a:gd name="T1" fmla="*/ 0 h 1"/>
                <a:gd name="T2" fmla="*/ 0 w 213"/>
                <a:gd name="T3" fmla="*/ 1 h 1"/>
                <a:gd name="T4" fmla="*/ 58 w 213"/>
                <a:gd name="T5" fmla="*/ 1 h 1"/>
                <a:gd name="T6" fmla="*/ 0 w 21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3" h="1">
                  <a:moveTo>
                    <a:pt x="0" y="0"/>
                  </a:moveTo>
                  <a:lnTo>
                    <a:pt x="1" y="1"/>
                  </a:lnTo>
                  <a:lnTo>
                    <a:pt x="21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78" name="Freeform 7868"/>
            <p:cNvSpPr>
              <a:spLocks/>
            </p:cNvSpPr>
            <p:nvPr/>
          </p:nvSpPr>
          <p:spPr bwMode="auto">
            <a:xfrm>
              <a:off x="3869" y="3202"/>
              <a:ext cx="58" cy="0"/>
            </a:xfrm>
            <a:custGeom>
              <a:avLst/>
              <a:gdLst>
                <a:gd name="T0" fmla="*/ 0 w 214"/>
                <a:gd name="T1" fmla="*/ 0 h 1"/>
                <a:gd name="T2" fmla="*/ 58 w 214"/>
                <a:gd name="T3" fmla="*/ 0 h 1"/>
                <a:gd name="T4" fmla="*/ 58 w 214"/>
                <a:gd name="T5" fmla="*/ 1 h 1"/>
                <a:gd name="T6" fmla="*/ 0 w 21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4" h="1">
                  <a:moveTo>
                    <a:pt x="0" y="0"/>
                  </a:moveTo>
                  <a:lnTo>
                    <a:pt x="214" y="0"/>
                  </a:lnTo>
                  <a:lnTo>
                    <a:pt x="21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79" name="Freeform 7869"/>
            <p:cNvSpPr>
              <a:spLocks/>
            </p:cNvSpPr>
            <p:nvPr/>
          </p:nvSpPr>
          <p:spPr bwMode="auto">
            <a:xfrm>
              <a:off x="3869" y="3202"/>
              <a:ext cx="58" cy="0"/>
            </a:xfrm>
            <a:custGeom>
              <a:avLst/>
              <a:gdLst>
                <a:gd name="T0" fmla="*/ 0 w 214"/>
                <a:gd name="T1" fmla="*/ 0 h 1"/>
                <a:gd name="T2" fmla="*/ 58 w 214"/>
                <a:gd name="T3" fmla="*/ 0 h 1"/>
                <a:gd name="T4" fmla="*/ 58 w 214"/>
                <a:gd name="T5" fmla="*/ 1 h 1"/>
                <a:gd name="T6" fmla="*/ 0 w 21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4" h="1">
                  <a:moveTo>
                    <a:pt x="0" y="0"/>
                  </a:moveTo>
                  <a:lnTo>
                    <a:pt x="214" y="0"/>
                  </a:lnTo>
                  <a:lnTo>
                    <a:pt x="21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80" name="Freeform 7870"/>
            <p:cNvSpPr>
              <a:spLocks/>
            </p:cNvSpPr>
            <p:nvPr/>
          </p:nvSpPr>
          <p:spPr bwMode="auto">
            <a:xfrm>
              <a:off x="3869" y="3202"/>
              <a:ext cx="56" cy="2"/>
            </a:xfrm>
            <a:custGeom>
              <a:avLst/>
              <a:gdLst>
                <a:gd name="T0" fmla="*/ 0 w 210"/>
                <a:gd name="T1" fmla="*/ 0 h 4"/>
                <a:gd name="T2" fmla="*/ 1 w 210"/>
                <a:gd name="T3" fmla="*/ 2 h 4"/>
                <a:gd name="T4" fmla="*/ 56 w 210"/>
                <a:gd name="T5" fmla="*/ 2 h 4"/>
                <a:gd name="T6" fmla="*/ 0 w 2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0" h="4">
                  <a:moveTo>
                    <a:pt x="0" y="0"/>
                  </a:moveTo>
                  <a:lnTo>
                    <a:pt x="2" y="4"/>
                  </a:lnTo>
                  <a:lnTo>
                    <a:pt x="21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81" name="Freeform 7871"/>
            <p:cNvSpPr>
              <a:spLocks/>
            </p:cNvSpPr>
            <p:nvPr/>
          </p:nvSpPr>
          <p:spPr bwMode="auto">
            <a:xfrm>
              <a:off x="3869" y="3202"/>
              <a:ext cx="56" cy="2"/>
            </a:xfrm>
            <a:custGeom>
              <a:avLst/>
              <a:gdLst>
                <a:gd name="T0" fmla="*/ 0 w 210"/>
                <a:gd name="T1" fmla="*/ 0 h 4"/>
                <a:gd name="T2" fmla="*/ 1 w 210"/>
                <a:gd name="T3" fmla="*/ 2 h 4"/>
                <a:gd name="T4" fmla="*/ 56 w 210"/>
                <a:gd name="T5" fmla="*/ 2 h 4"/>
                <a:gd name="T6" fmla="*/ 0 w 2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0" h="4">
                  <a:moveTo>
                    <a:pt x="0" y="0"/>
                  </a:moveTo>
                  <a:lnTo>
                    <a:pt x="2" y="4"/>
                  </a:lnTo>
                  <a:lnTo>
                    <a:pt x="21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82" name="Freeform 7872"/>
            <p:cNvSpPr>
              <a:spLocks/>
            </p:cNvSpPr>
            <p:nvPr/>
          </p:nvSpPr>
          <p:spPr bwMode="auto">
            <a:xfrm>
              <a:off x="3869" y="3202"/>
              <a:ext cx="58" cy="2"/>
            </a:xfrm>
            <a:custGeom>
              <a:avLst/>
              <a:gdLst>
                <a:gd name="T0" fmla="*/ 0 w 212"/>
                <a:gd name="T1" fmla="*/ 0 h 4"/>
                <a:gd name="T2" fmla="*/ 58 w 212"/>
                <a:gd name="T3" fmla="*/ 0 h 4"/>
                <a:gd name="T4" fmla="*/ 57 w 212"/>
                <a:gd name="T5" fmla="*/ 2 h 4"/>
                <a:gd name="T6" fmla="*/ 0 w 21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2" h="4">
                  <a:moveTo>
                    <a:pt x="0" y="0"/>
                  </a:moveTo>
                  <a:lnTo>
                    <a:pt x="212" y="0"/>
                  </a:lnTo>
                  <a:lnTo>
                    <a:pt x="21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83" name="Freeform 7873"/>
            <p:cNvSpPr>
              <a:spLocks/>
            </p:cNvSpPr>
            <p:nvPr/>
          </p:nvSpPr>
          <p:spPr bwMode="auto">
            <a:xfrm>
              <a:off x="3869" y="3202"/>
              <a:ext cx="58" cy="2"/>
            </a:xfrm>
            <a:custGeom>
              <a:avLst/>
              <a:gdLst>
                <a:gd name="T0" fmla="*/ 0 w 212"/>
                <a:gd name="T1" fmla="*/ 0 h 4"/>
                <a:gd name="T2" fmla="*/ 58 w 212"/>
                <a:gd name="T3" fmla="*/ 0 h 4"/>
                <a:gd name="T4" fmla="*/ 57 w 212"/>
                <a:gd name="T5" fmla="*/ 2 h 4"/>
                <a:gd name="T6" fmla="*/ 0 w 21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2" h="4">
                  <a:moveTo>
                    <a:pt x="0" y="0"/>
                  </a:moveTo>
                  <a:lnTo>
                    <a:pt x="212" y="0"/>
                  </a:lnTo>
                  <a:lnTo>
                    <a:pt x="21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84" name="Freeform 7874"/>
            <p:cNvSpPr>
              <a:spLocks/>
            </p:cNvSpPr>
            <p:nvPr/>
          </p:nvSpPr>
          <p:spPr bwMode="auto">
            <a:xfrm>
              <a:off x="3871" y="3204"/>
              <a:ext cx="54" cy="0"/>
            </a:xfrm>
            <a:custGeom>
              <a:avLst/>
              <a:gdLst>
                <a:gd name="T0" fmla="*/ 0 w 207"/>
                <a:gd name="T1" fmla="*/ 0 h 1"/>
                <a:gd name="T2" fmla="*/ 0 w 207"/>
                <a:gd name="T3" fmla="*/ 1 h 1"/>
                <a:gd name="T4" fmla="*/ 54 w 207"/>
                <a:gd name="T5" fmla="*/ 1 h 1"/>
                <a:gd name="T6" fmla="*/ 0 w 20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7" h="1">
                  <a:moveTo>
                    <a:pt x="0" y="0"/>
                  </a:moveTo>
                  <a:lnTo>
                    <a:pt x="0" y="1"/>
                  </a:lnTo>
                  <a:lnTo>
                    <a:pt x="20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85" name="Freeform 7875"/>
            <p:cNvSpPr>
              <a:spLocks/>
            </p:cNvSpPr>
            <p:nvPr/>
          </p:nvSpPr>
          <p:spPr bwMode="auto">
            <a:xfrm>
              <a:off x="3871" y="3204"/>
              <a:ext cx="54" cy="0"/>
            </a:xfrm>
            <a:custGeom>
              <a:avLst/>
              <a:gdLst>
                <a:gd name="T0" fmla="*/ 0 w 207"/>
                <a:gd name="T1" fmla="*/ 0 h 1"/>
                <a:gd name="T2" fmla="*/ 0 w 207"/>
                <a:gd name="T3" fmla="*/ 1 h 1"/>
                <a:gd name="T4" fmla="*/ 54 w 207"/>
                <a:gd name="T5" fmla="*/ 1 h 1"/>
                <a:gd name="T6" fmla="*/ 0 w 20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7" h="1">
                  <a:moveTo>
                    <a:pt x="0" y="0"/>
                  </a:moveTo>
                  <a:lnTo>
                    <a:pt x="0" y="1"/>
                  </a:lnTo>
                  <a:lnTo>
                    <a:pt x="207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86" name="Freeform 7876"/>
            <p:cNvSpPr>
              <a:spLocks/>
            </p:cNvSpPr>
            <p:nvPr/>
          </p:nvSpPr>
          <p:spPr bwMode="auto">
            <a:xfrm>
              <a:off x="3871" y="3204"/>
              <a:ext cx="54" cy="0"/>
            </a:xfrm>
            <a:custGeom>
              <a:avLst/>
              <a:gdLst>
                <a:gd name="T0" fmla="*/ 0 w 208"/>
                <a:gd name="T1" fmla="*/ 0 h 1"/>
                <a:gd name="T2" fmla="*/ 54 w 208"/>
                <a:gd name="T3" fmla="*/ 0 h 1"/>
                <a:gd name="T4" fmla="*/ 54 w 208"/>
                <a:gd name="T5" fmla="*/ 1 h 1"/>
                <a:gd name="T6" fmla="*/ 0 w 20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8" h="1">
                  <a:moveTo>
                    <a:pt x="0" y="0"/>
                  </a:moveTo>
                  <a:lnTo>
                    <a:pt x="208" y="0"/>
                  </a:lnTo>
                  <a:lnTo>
                    <a:pt x="20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87" name="Freeform 7877"/>
            <p:cNvSpPr>
              <a:spLocks/>
            </p:cNvSpPr>
            <p:nvPr/>
          </p:nvSpPr>
          <p:spPr bwMode="auto">
            <a:xfrm>
              <a:off x="3871" y="3204"/>
              <a:ext cx="54" cy="0"/>
            </a:xfrm>
            <a:custGeom>
              <a:avLst/>
              <a:gdLst>
                <a:gd name="T0" fmla="*/ 0 w 208"/>
                <a:gd name="T1" fmla="*/ 0 h 1"/>
                <a:gd name="T2" fmla="*/ 54 w 208"/>
                <a:gd name="T3" fmla="*/ 0 h 1"/>
                <a:gd name="T4" fmla="*/ 54 w 208"/>
                <a:gd name="T5" fmla="*/ 1 h 1"/>
                <a:gd name="T6" fmla="*/ 0 w 20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8" h="1">
                  <a:moveTo>
                    <a:pt x="0" y="0"/>
                  </a:moveTo>
                  <a:lnTo>
                    <a:pt x="208" y="0"/>
                  </a:lnTo>
                  <a:lnTo>
                    <a:pt x="207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88" name="Freeform 7878"/>
            <p:cNvSpPr>
              <a:spLocks/>
            </p:cNvSpPr>
            <p:nvPr/>
          </p:nvSpPr>
          <p:spPr bwMode="auto">
            <a:xfrm>
              <a:off x="3871" y="3204"/>
              <a:ext cx="54" cy="0"/>
            </a:xfrm>
            <a:custGeom>
              <a:avLst/>
              <a:gdLst>
                <a:gd name="T0" fmla="*/ 0 w 204"/>
                <a:gd name="T1" fmla="*/ 0 h 4"/>
                <a:gd name="T2" fmla="*/ 1 w 204"/>
                <a:gd name="T3" fmla="*/ 1 h 4"/>
                <a:gd name="T4" fmla="*/ 54 w 204"/>
                <a:gd name="T5" fmla="*/ 1 h 4"/>
                <a:gd name="T6" fmla="*/ 0 w 20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4" h="4">
                  <a:moveTo>
                    <a:pt x="0" y="0"/>
                  </a:moveTo>
                  <a:lnTo>
                    <a:pt x="2" y="4"/>
                  </a:lnTo>
                  <a:lnTo>
                    <a:pt x="20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89" name="Freeform 7879"/>
            <p:cNvSpPr>
              <a:spLocks/>
            </p:cNvSpPr>
            <p:nvPr/>
          </p:nvSpPr>
          <p:spPr bwMode="auto">
            <a:xfrm>
              <a:off x="3871" y="3204"/>
              <a:ext cx="54" cy="0"/>
            </a:xfrm>
            <a:custGeom>
              <a:avLst/>
              <a:gdLst>
                <a:gd name="T0" fmla="*/ 0 w 204"/>
                <a:gd name="T1" fmla="*/ 0 h 4"/>
                <a:gd name="T2" fmla="*/ 1 w 204"/>
                <a:gd name="T3" fmla="*/ 1 h 4"/>
                <a:gd name="T4" fmla="*/ 54 w 204"/>
                <a:gd name="T5" fmla="*/ 1 h 4"/>
                <a:gd name="T6" fmla="*/ 0 w 20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4" h="4">
                  <a:moveTo>
                    <a:pt x="0" y="0"/>
                  </a:moveTo>
                  <a:lnTo>
                    <a:pt x="2" y="4"/>
                  </a:lnTo>
                  <a:lnTo>
                    <a:pt x="204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90" name="Freeform 7880"/>
            <p:cNvSpPr>
              <a:spLocks/>
            </p:cNvSpPr>
            <p:nvPr/>
          </p:nvSpPr>
          <p:spPr bwMode="auto">
            <a:xfrm>
              <a:off x="3871" y="3204"/>
              <a:ext cx="54" cy="0"/>
            </a:xfrm>
            <a:custGeom>
              <a:avLst/>
              <a:gdLst>
                <a:gd name="T0" fmla="*/ 0 w 207"/>
                <a:gd name="T1" fmla="*/ 0 h 4"/>
                <a:gd name="T2" fmla="*/ 54 w 207"/>
                <a:gd name="T3" fmla="*/ 0 h 4"/>
                <a:gd name="T4" fmla="*/ 53 w 207"/>
                <a:gd name="T5" fmla="*/ 1 h 4"/>
                <a:gd name="T6" fmla="*/ 0 w 20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7" h="4">
                  <a:moveTo>
                    <a:pt x="0" y="0"/>
                  </a:moveTo>
                  <a:lnTo>
                    <a:pt x="207" y="0"/>
                  </a:lnTo>
                  <a:lnTo>
                    <a:pt x="20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91" name="Freeform 7881"/>
            <p:cNvSpPr>
              <a:spLocks/>
            </p:cNvSpPr>
            <p:nvPr/>
          </p:nvSpPr>
          <p:spPr bwMode="auto">
            <a:xfrm>
              <a:off x="3871" y="3204"/>
              <a:ext cx="54" cy="0"/>
            </a:xfrm>
            <a:custGeom>
              <a:avLst/>
              <a:gdLst>
                <a:gd name="T0" fmla="*/ 0 w 207"/>
                <a:gd name="T1" fmla="*/ 0 h 4"/>
                <a:gd name="T2" fmla="*/ 54 w 207"/>
                <a:gd name="T3" fmla="*/ 0 h 4"/>
                <a:gd name="T4" fmla="*/ 53 w 207"/>
                <a:gd name="T5" fmla="*/ 1 h 4"/>
                <a:gd name="T6" fmla="*/ 0 w 20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7" h="4">
                  <a:moveTo>
                    <a:pt x="0" y="0"/>
                  </a:moveTo>
                  <a:lnTo>
                    <a:pt x="207" y="0"/>
                  </a:lnTo>
                  <a:lnTo>
                    <a:pt x="204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92" name="Freeform 7882"/>
            <p:cNvSpPr>
              <a:spLocks/>
            </p:cNvSpPr>
            <p:nvPr/>
          </p:nvSpPr>
          <p:spPr bwMode="auto">
            <a:xfrm>
              <a:off x="3871" y="3204"/>
              <a:ext cx="54" cy="0"/>
            </a:xfrm>
            <a:custGeom>
              <a:avLst/>
              <a:gdLst>
                <a:gd name="T0" fmla="*/ 0 w 202"/>
                <a:gd name="T1" fmla="*/ 0 h 1"/>
                <a:gd name="T2" fmla="*/ 0 w 202"/>
                <a:gd name="T3" fmla="*/ 1 h 1"/>
                <a:gd name="T4" fmla="*/ 54 w 202"/>
                <a:gd name="T5" fmla="*/ 1 h 1"/>
                <a:gd name="T6" fmla="*/ 0 w 20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2" h="1">
                  <a:moveTo>
                    <a:pt x="0" y="0"/>
                  </a:moveTo>
                  <a:lnTo>
                    <a:pt x="1" y="1"/>
                  </a:lnTo>
                  <a:lnTo>
                    <a:pt x="20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93" name="Freeform 7883"/>
            <p:cNvSpPr>
              <a:spLocks/>
            </p:cNvSpPr>
            <p:nvPr/>
          </p:nvSpPr>
          <p:spPr bwMode="auto">
            <a:xfrm>
              <a:off x="3871" y="3204"/>
              <a:ext cx="54" cy="0"/>
            </a:xfrm>
            <a:custGeom>
              <a:avLst/>
              <a:gdLst>
                <a:gd name="T0" fmla="*/ 0 w 202"/>
                <a:gd name="T1" fmla="*/ 0 h 1"/>
                <a:gd name="T2" fmla="*/ 0 w 202"/>
                <a:gd name="T3" fmla="*/ 1 h 1"/>
                <a:gd name="T4" fmla="*/ 54 w 202"/>
                <a:gd name="T5" fmla="*/ 1 h 1"/>
                <a:gd name="T6" fmla="*/ 0 w 20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2" h="1">
                  <a:moveTo>
                    <a:pt x="0" y="0"/>
                  </a:moveTo>
                  <a:lnTo>
                    <a:pt x="1" y="1"/>
                  </a:lnTo>
                  <a:lnTo>
                    <a:pt x="20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94" name="Freeform 7884"/>
            <p:cNvSpPr>
              <a:spLocks/>
            </p:cNvSpPr>
            <p:nvPr/>
          </p:nvSpPr>
          <p:spPr bwMode="auto">
            <a:xfrm>
              <a:off x="3871" y="3204"/>
              <a:ext cx="54" cy="0"/>
            </a:xfrm>
            <a:custGeom>
              <a:avLst/>
              <a:gdLst>
                <a:gd name="T0" fmla="*/ 0 w 202"/>
                <a:gd name="T1" fmla="*/ 0 h 1"/>
                <a:gd name="T2" fmla="*/ 54 w 202"/>
                <a:gd name="T3" fmla="*/ 0 h 1"/>
                <a:gd name="T4" fmla="*/ 54 w 202"/>
                <a:gd name="T5" fmla="*/ 1 h 1"/>
                <a:gd name="T6" fmla="*/ 0 w 20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2" h="1">
                  <a:moveTo>
                    <a:pt x="0" y="0"/>
                  </a:moveTo>
                  <a:lnTo>
                    <a:pt x="202" y="0"/>
                  </a:lnTo>
                  <a:lnTo>
                    <a:pt x="20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95" name="Freeform 7885"/>
            <p:cNvSpPr>
              <a:spLocks/>
            </p:cNvSpPr>
            <p:nvPr/>
          </p:nvSpPr>
          <p:spPr bwMode="auto">
            <a:xfrm>
              <a:off x="3871" y="3204"/>
              <a:ext cx="54" cy="0"/>
            </a:xfrm>
            <a:custGeom>
              <a:avLst/>
              <a:gdLst>
                <a:gd name="T0" fmla="*/ 0 w 202"/>
                <a:gd name="T1" fmla="*/ 0 h 1"/>
                <a:gd name="T2" fmla="*/ 54 w 202"/>
                <a:gd name="T3" fmla="*/ 0 h 1"/>
                <a:gd name="T4" fmla="*/ 54 w 202"/>
                <a:gd name="T5" fmla="*/ 1 h 1"/>
                <a:gd name="T6" fmla="*/ 0 w 20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2" h="1">
                  <a:moveTo>
                    <a:pt x="0" y="0"/>
                  </a:moveTo>
                  <a:lnTo>
                    <a:pt x="202" y="0"/>
                  </a:lnTo>
                  <a:lnTo>
                    <a:pt x="20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96" name="Freeform 7886"/>
            <p:cNvSpPr>
              <a:spLocks/>
            </p:cNvSpPr>
            <p:nvPr/>
          </p:nvSpPr>
          <p:spPr bwMode="auto">
            <a:xfrm>
              <a:off x="3871" y="3204"/>
              <a:ext cx="52" cy="2"/>
            </a:xfrm>
            <a:custGeom>
              <a:avLst/>
              <a:gdLst>
                <a:gd name="T0" fmla="*/ 0 w 196"/>
                <a:gd name="T1" fmla="*/ 0 h 4"/>
                <a:gd name="T2" fmla="*/ 0 w 196"/>
                <a:gd name="T3" fmla="*/ 2 h 4"/>
                <a:gd name="T4" fmla="*/ 52 w 196"/>
                <a:gd name="T5" fmla="*/ 2 h 4"/>
                <a:gd name="T6" fmla="*/ 0 w 19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6" h="4">
                  <a:moveTo>
                    <a:pt x="0" y="0"/>
                  </a:moveTo>
                  <a:lnTo>
                    <a:pt x="1" y="4"/>
                  </a:lnTo>
                  <a:lnTo>
                    <a:pt x="196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97" name="Freeform 7887"/>
            <p:cNvSpPr>
              <a:spLocks/>
            </p:cNvSpPr>
            <p:nvPr/>
          </p:nvSpPr>
          <p:spPr bwMode="auto">
            <a:xfrm>
              <a:off x="3871" y="3204"/>
              <a:ext cx="52" cy="2"/>
            </a:xfrm>
            <a:custGeom>
              <a:avLst/>
              <a:gdLst>
                <a:gd name="T0" fmla="*/ 0 w 196"/>
                <a:gd name="T1" fmla="*/ 0 h 4"/>
                <a:gd name="T2" fmla="*/ 0 w 196"/>
                <a:gd name="T3" fmla="*/ 2 h 4"/>
                <a:gd name="T4" fmla="*/ 52 w 196"/>
                <a:gd name="T5" fmla="*/ 2 h 4"/>
                <a:gd name="T6" fmla="*/ 0 w 19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6" h="4">
                  <a:moveTo>
                    <a:pt x="0" y="0"/>
                  </a:moveTo>
                  <a:lnTo>
                    <a:pt x="1" y="4"/>
                  </a:lnTo>
                  <a:lnTo>
                    <a:pt x="196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98" name="Freeform 7888"/>
            <p:cNvSpPr>
              <a:spLocks/>
            </p:cNvSpPr>
            <p:nvPr/>
          </p:nvSpPr>
          <p:spPr bwMode="auto">
            <a:xfrm>
              <a:off x="3871" y="3204"/>
              <a:ext cx="54" cy="2"/>
            </a:xfrm>
            <a:custGeom>
              <a:avLst/>
              <a:gdLst>
                <a:gd name="T0" fmla="*/ 0 w 201"/>
                <a:gd name="T1" fmla="*/ 0 h 4"/>
                <a:gd name="T2" fmla="*/ 54 w 201"/>
                <a:gd name="T3" fmla="*/ 0 h 4"/>
                <a:gd name="T4" fmla="*/ 53 w 201"/>
                <a:gd name="T5" fmla="*/ 2 h 4"/>
                <a:gd name="T6" fmla="*/ 0 w 20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1" h="4">
                  <a:moveTo>
                    <a:pt x="0" y="0"/>
                  </a:moveTo>
                  <a:lnTo>
                    <a:pt x="201" y="0"/>
                  </a:lnTo>
                  <a:lnTo>
                    <a:pt x="196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799" name="Freeform 7889"/>
            <p:cNvSpPr>
              <a:spLocks/>
            </p:cNvSpPr>
            <p:nvPr/>
          </p:nvSpPr>
          <p:spPr bwMode="auto">
            <a:xfrm>
              <a:off x="3871" y="3204"/>
              <a:ext cx="54" cy="2"/>
            </a:xfrm>
            <a:custGeom>
              <a:avLst/>
              <a:gdLst>
                <a:gd name="T0" fmla="*/ 0 w 201"/>
                <a:gd name="T1" fmla="*/ 0 h 4"/>
                <a:gd name="T2" fmla="*/ 54 w 201"/>
                <a:gd name="T3" fmla="*/ 0 h 4"/>
                <a:gd name="T4" fmla="*/ 53 w 201"/>
                <a:gd name="T5" fmla="*/ 2 h 4"/>
                <a:gd name="T6" fmla="*/ 0 w 20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1" h="4">
                  <a:moveTo>
                    <a:pt x="0" y="0"/>
                  </a:moveTo>
                  <a:lnTo>
                    <a:pt x="201" y="0"/>
                  </a:lnTo>
                  <a:lnTo>
                    <a:pt x="196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00" name="Freeform 7890"/>
            <p:cNvSpPr>
              <a:spLocks/>
            </p:cNvSpPr>
            <p:nvPr/>
          </p:nvSpPr>
          <p:spPr bwMode="auto">
            <a:xfrm>
              <a:off x="3871" y="3206"/>
              <a:ext cx="52" cy="1"/>
            </a:xfrm>
            <a:custGeom>
              <a:avLst/>
              <a:gdLst>
                <a:gd name="T0" fmla="*/ 0 w 193"/>
                <a:gd name="T1" fmla="*/ 0 h 4"/>
                <a:gd name="T2" fmla="*/ 1 w 193"/>
                <a:gd name="T3" fmla="*/ 1 h 4"/>
                <a:gd name="T4" fmla="*/ 52 w 193"/>
                <a:gd name="T5" fmla="*/ 1 h 4"/>
                <a:gd name="T6" fmla="*/ 0 w 19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3" h="4">
                  <a:moveTo>
                    <a:pt x="0" y="0"/>
                  </a:moveTo>
                  <a:lnTo>
                    <a:pt x="2" y="4"/>
                  </a:lnTo>
                  <a:lnTo>
                    <a:pt x="19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01" name="Freeform 7891"/>
            <p:cNvSpPr>
              <a:spLocks/>
            </p:cNvSpPr>
            <p:nvPr/>
          </p:nvSpPr>
          <p:spPr bwMode="auto">
            <a:xfrm>
              <a:off x="3871" y="3206"/>
              <a:ext cx="52" cy="1"/>
            </a:xfrm>
            <a:custGeom>
              <a:avLst/>
              <a:gdLst>
                <a:gd name="T0" fmla="*/ 0 w 193"/>
                <a:gd name="T1" fmla="*/ 0 h 4"/>
                <a:gd name="T2" fmla="*/ 1 w 193"/>
                <a:gd name="T3" fmla="*/ 1 h 4"/>
                <a:gd name="T4" fmla="*/ 52 w 193"/>
                <a:gd name="T5" fmla="*/ 1 h 4"/>
                <a:gd name="T6" fmla="*/ 0 w 19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3" h="4">
                  <a:moveTo>
                    <a:pt x="0" y="0"/>
                  </a:moveTo>
                  <a:lnTo>
                    <a:pt x="2" y="4"/>
                  </a:lnTo>
                  <a:lnTo>
                    <a:pt x="193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02" name="Freeform 7892"/>
            <p:cNvSpPr>
              <a:spLocks/>
            </p:cNvSpPr>
            <p:nvPr/>
          </p:nvSpPr>
          <p:spPr bwMode="auto">
            <a:xfrm>
              <a:off x="3871" y="3206"/>
              <a:ext cx="52" cy="1"/>
            </a:xfrm>
            <a:custGeom>
              <a:avLst/>
              <a:gdLst>
                <a:gd name="T0" fmla="*/ 0 w 195"/>
                <a:gd name="T1" fmla="*/ 0 h 4"/>
                <a:gd name="T2" fmla="*/ 52 w 195"/>
                <a:gd name="T3" fmla="*/ 0 h 4"/>
                <a:gd name="T4" fmla="*/ 51 w 195"/>
                <a:gd name="T5" fmla="*/ 1 h 4"/>
                <a:gd name="T6" fmla="*/ 0 w 19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5" h="4">
                  <a:moveTo>
                    <a:pt x="0" y="0"/>
                  </a:moveTo>
                  <a:lnTo>
                    <a:pt x="195" y="0"/>
                  </a:lnTo>
                  <a:lnTo>
                    <a:pt x="19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03" name="Freeform 7893"/>
            <p:cNvSpPr>
              <a:spLocks/>
            </p:cNvSpPr>
            <p:nvPr/>
          </p:nvSpPr>
          <p:spPr bwMode="auto">
            <a:xfrm>
              <a:off x="3871" y="3206"/>
              <a:ext cx="52" cy="1"/>
            </a:xfrm>
            <a:custGeom>
              <a:avLst/>
              <a:gdLst>
                <a:gd name="T0" fmla="*/ 0 w 195"/>
                <a:gd name="T1" fmla="*/ 0 h 4"/>
                <a:gd name="T2" fmla="*/ 52 w 195"/>
                <a:gd name="T3" fmla="*/ 0 h 4"/>
                <a:gd name="T4" fmla="*/ 51 w 195"/>
                <a:gd name="T5" fmla="*/ 1 h 4"/>
                <a:gd name="T6" fmla="*/ 0 w 19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5" h="4">
                  <a:moveTo>
                    <a:pt x="0" y="0"/>
                  </a:moveTo>
                  <a:lnTo>
                    <a:pt x="195" y="0"/>
                  </a:lnTo>
                  <a:lnTo>
                    <a:pt x="193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04" name="Freeform 7894"/>
            <p:cNvSpPr>
              <a:spLocks/>
            </p:cNvSpPr>
            <p:nvPr/>
          </p:nvSpPr>
          <p:spPr bwMode="auto">
            <a:xfrm>
              <a:off x="3871" y="3207"/>
              <a:ext cx="52" cy="0"/>
            </a:xfrm>
            <a:custGeom>
              <a:avLst/>
              <a:gdLst>
                <a:gd name="T0" fmla="*/ 0 w 190"/>
                <a:gd name="T1" fmla="*/ 0 h 1"/>
                <a:gd name="T2" fmla="*/ 0 w 190"/>
                <a:gd name="T3" fmla="*/ 1 h 1"/>
                <a:gd name="T4" fmla="*/ 52 w 190"/>
                <a:gd name="T5" fmla="*/ 1 h 1"/>
                <a:gd name="T6" fmla="*/ 0 w 19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0" h="1">
                  <a:moveTo>
                    <a:pt x="0" y="0"/>
                  </a:moveTo>
                  <a:lnTo>
                    <a:pt x="0" y="1"/>
                  </a:lnTo>
                  <a:lnTo>
                    <a:pt x="19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05" name="Freeform 7895"/>
            <p:cNvSpPr>
              <a:spLocks/>
            </p:cNvSpPr>
            <p:nvPr/>
          </p:nvSpPr>
          <p:spPr bwMode="auto">
            <a:xfrm>
              <a:off x="3871" y="3207"/>
              <a:ext cx="52" cy="0"/>
            </a:xfrm>
            <a:custGeom>
              <a:avLst/>
              <a:gdLst>
                <a:gd name="T0" fmla="*/ 0 w 190"/>
                <a:gd name="T1" fmla="*/ 0 h 1"/>
                <a:gd name="T2" fmla="*/ 0 w 190"/>
                <a:gd name="T3" fmla="*/ 1 h 1"/>
                <a:gd name="T4" fmla="*/ 52 w 190"/>
                <a:gd name="T5" fmla="*/ 1 h 1"/>
                <a:gd name="T6" fmla="*/ 0 w 19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0" h="1">
                  <a:moveTo>
                    <a:pt x="0" y="0"/>
                  </a:moveTo>
                  <a:lnTo>
                    <a:pt x="0" y="1"/>
                  </a:lnTo>
                  <a:lnTo>
                    <a:pt x="190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06" name="Freeform 7896"/>
            <p:cNvSpPr>
              <a:spLocks/>
            </p:cNvSpPr>
            <p:nvPr/>
          </p:nvSpPr>
          <p:spPr bwMode="auto">
            <a:xfrm>
              <a:off x="3871" y="3207"/>
              <a:ext cx="52" cy="0"/>
            </a:xfrm>
            <a:custGeom>
              <a:avLst/>
              <a:gdLst>
                <a:gd name="T0" fmla="*/ 0 w 191"/>
                <a:gd name="T1" fmla="*/ 0 h 1"/>
                <a:gd name="T2" fmla="*/ 52 w 191"/>
                <a:gd name="T3" fmla="*/ 0 h 1"/>
                <a:gd name="T4" fmla="*/ 52 w 191"/>
                <a:gd name="T5" fmla="*/ 1 h 1"/>
                <a:gd name="T6" fmla="*/ 0 w 19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1" h="1">
                  <a:moveTo>
                    <a:pt x="0" y="0"/>
                  </a:moveTo>
                  <a:lnTo>
                    <a:pt x="191" y="0"/>
                  </a:lnTo>
                  <a:lnTo>
                    <a:pt x="19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07" name="Freeform 7897"/>
            <p:cNvSpPr>
              <a:spLocks/>
            </p:cNvSpPr>
            <p:nvPr/>
          </p:nvSpPr>
          <p:spPr bwMode="auto">
            <a:xfrm>
              <a:off x="3871" y="3207"/>
              <a:ext cx="52" cy="0"/>
            </a:xfrm>
            <a:custGeom>
              <a:avLst/>
              <a:gdLst>
                <a:gd name="T0" fmla="*/ 0 w 191"/>
                <a:gd name="T1" fmla="*/ 0 h 1"/>
                <a:gd name="T2" fmla="*/ 52 w 191"/>
                <a:gd name="T3" fmla="*/ 0 h 1"/>
                <a:gd name="T4" fmla="*/ 52 w 191"/>
                <a:gd name="T5" fmla="*/ 1 h 1"/>
                <a:gd name="T6" fmla="*/ 0 w 19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1" h="1">
                  <a:moveTo>
                    <a:pt x="0" y="0"/>
                  </a:moveTo>
                  <a:lnTo>
                    <a:pt x="191" y="0"/>
                  </a:lnTo>
                  <a:lnTo>
                    <a:pt x="190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08" name="Freeform 7898"/>
            <p:cNvSpPr>
              <a:spLocks/>
            </p:cNvSpPr>
            <p:nvPr/>
          </p:nvSpPr>
          <p:spPr bwMode="auto">
            <a:xfrm>
              <a:off x="3871" y="3207"/>
              <a:ext cx="50" cy="2"/>
            </a:xfrm>
            <a:custGeom>
              <a:avLst/>
              <a:gdLst>
                <a:gd name="T0" fmla="*/ 0 w 187"/>
                <a:gd name="T1" fmla="*/ 0 h 6"/>
                <a:gd name="T2" fmla="*/ 0 w 187"/>
                <a:gd name="T3" fmla="*/ 2 h 6"/>
                <a:gd name="T4" fmla="*/ 50 w 187"/>
                <a:gd name="T5" fmla="*/ 2 h 6"/>
                <a:gd name="T6" fmla="*/ 0 w 18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7" h="6">
                  <a:moveTo>
                    <a:pt x="0" y="0"/>
                  </a:moveTo>
                  <a:lnTo>
                    <a:pt x="1" y="6"/>
                  </a:lnTo>
                  <a:lnTo>
                    <a:pt x="18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09" name="Freeform 7899"/>
            <p:cNvSpPr>
              <a:spLocks/>
            </p:cNvSpPr>
            <p:nvPr/>
          </p:nvSpPr>
          <p:spPr bwMode="auto">
            <a:xfrm>
              <a:off x="3871" y="3207"/>
              <a:ext cx="50" cy="2"/>
            </a:xfrm>
            <a:custGeom>
              <a:avLst/>
              <a:gdLst>
                <a:gd name="T0" fmla="*/ 0 w 187"/>
                <a:gd name="T1" fmla="*/ 0 h 6"/>
                <a:gd name="T2" fmla="*/ 0 w 187"/>
                <a:gd name="T3" fmla="*/ 2 h 6"/>
                <a:gd name="T4" fmla="*/ 50 w 187"/>
                <a:gd name="T5" fmla="*/ 2 h 6"/>
                <a:gd name="T6" fmla="*/ 0 w 18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7" h="6">
                  <a:moveTo>
                    <a:pt x="0" y="0"/>
                  </a:moveTo>
                  <a:lnTo>
                    <a:pt x="1" y="6"/>
                  </a:lnTo>
                  <a:lnTo>
                    <a:pt x="187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10" name="Freeform 7900"/>
            <p:cNvSpPr>
              <a:spLocks/>
            </p:cNvSpPr>
            <p:nvPr/>
          </p:nvSpPr>
          <p:spPr bwMode="auto">
            <a:xfrm>
              <a:off x="3871" y="3207"/>
              <a:ext cx="52" cy="2"/>
            </a:xfrm>
            <a:custGeom>
              <a:avLst/>
              <a:gdLst>
                <a:gd name="T0" fmla="*/ 0 w 190"/>
                <a:gd name="T1" fmla="*/ 0 h 6"/>
                <a:gd name="T2" fmla="*/ 52 w 190"/>
                <a:gd name="T3" fmla="*/ 0 h 6"/>
                <a:gd name="T4" fmla="*/ 51 w 190"/>
                <a:gd name="T5" fmla="*/ 2 h 6"/>
                <a:gd name="T6" fmla="*/ 0 w 19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0" h="6">
                  <a:moveTo>
                    <a:pt x="0" y="0"/>
                  </a:moveTo>
                  <a:lnTo>
                    <a:pt x="190" y="0"/>
                  </a:lnTo>
                  <a:lnTo>
                    <a:pt x="18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11" name="Freeform 7901"/>
            <p:cNvSpPr>
              <a:spLocks/>
            </p:cNvSpPr>
            <p:nvPr/>
          </p:nvSpPr>
          <p:spPr bwMode="auto">
            <a:xfrm>
              <a:off x="3871" y="3207"/>
              <a:ext cx="52" cy="2"/>
            </a:xfrm>
            <a:custGeom>
              <a:avLst/>
              <a:gdLst>
                <a:gd name="T0" fmla="*/ 0 w 190"/>
                <a:gd name="T1" fmla="*/ 0 h 6"/>
                <a:gd name="T2" fmla="*/ 52 w 190"/>
                <a:gd name="T3" fmla="*/ 0 h 6"/>
                <a:gd name="T4" fmla="*/ 51 w 190"/>
                <a:gd name="T5" fmla="*/ 2 h 6"/>
                <a:gd name="T6" fmla="*/ 0 w 19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0" h="6">
                  <a:moveTo>
                    <a:pt x="0" y="0"/>
                  </a:moveTo>
                  <a:lnTo>
                    <a:pt x="190" y="0"/>
                  </a:lnTo>
                  <a:lnTo>
                    <a:pt x="187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12" name="Freeform 7902"/>
            <p:cNvSpPr>
              <a:spLocks/>
            </p:cNvSpPr>
            <p:nvPr/>
          </p:nvSpPr>
          <p:spPr bwMode="auto">
            <a:xfrm>
              <a:off x="3873" y="3209"/>
              <a:ext cx="48" cy="0"/>
            </a:xfrm>
            <a:custGeom>
              <a:avLst/>
              <a:gdLst>
                <a:gd name="T0" fmla="*/ 0 w 184"/>
                <a:gd name="T1" fmla="*/ 0 h 3"/>
                <a:gd name="T2" fmla="*/ 0 w 184"/>
                <a:gd name="T3" fmla="*/ 1 h 3"/>
                <a:gd name="T4" fmla="*/ 48 w 184"/>
                <a:gd name="T5" fmla="*/ 1 h 3"/>
                <a:gd name="T6" fmla="*/ 0 w 18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3">
                  <a:moveTo>
                    <a:pt x="0" y="0"/>
                  </a:moveTo>
                  <a:lnTo>
                    <a:pt x="1" y="3"/>
                  </a:lnTo>
                  <a:lnTo>
                    <a:pt x="18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13" name="Freeform 7903"/>
            <p:cNvSpPr>
              <a:spLocks/>
            </p:cNvSpPr>
            <p:nvPr/>
          </p:nvSpPr>
          <p:spPr bwMode="auto">
            <a:xfrm>
              <a:off x="3873" y="3209"/>
              <a:ext cx="48" cy="0"/>
            </a:xfrm>
            <a:custGeom>
              <a:avLst/>
              <a:gdLst>
                <a:gd name="T0" fmla="*/ 0 w 184"/>
                <a:gd name="T1" fmla="*/ 0 h 3"/>
                <a:gd name="T2" fmla="*/ 0 w 184"/>
                <a:gd name="T3" fmla="*/ 1 h 3"/>
                <a:gd name="T4" fmla="*/ 48 w 184"/>
                <a:gd name="T5" fmla="*/ 1 h 3"/>
                <a:gd name="T6" fmla="*/ 0 w 18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3">
                  <a:moveTo>
                    <a:pt x="0" y="0"/>
                  </a:moveTo>
                  <a:lnTo>
                    <a:pt x="1" y="3"/>
                  </a:lnTo>
                  <a:lnTo>
                    <a:pt x="18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14" name="Freeform 7904"/>
            <p:cNvSpPr>
              <a:spLocks/>
            </p:cNvSpPr>
            <p:nvPr/>
          </p:nvSpPr>
          <p:spPr bwMode="auto">
            <a:xfrm>
              <a:off x="3873" y="3209"/>
              <a:ext cx="48" cy="0"/>
            </a:xfrm>
            <a:custGeom>
              <a:avLst/>
              <a:gdLst>
                <a:gd name="T0" fmla="*/ 0 w 186"/>
                <a:gd name="T1" fmla="*/ 0 h 3"/>
                <a:gd name="T2" fmla="*/ 48 w 186"/>
                <a:gd name="T3" fmla="*/ 0 h 3"/>
                <a:gd name="T4" fmla="*/ 47 w 186"/>
                <a:gd name="T5" fmla="*/ 1 h 3"/>
                <a:gd name="T6" fmla="*/ 0 w 18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6" h="3">
                  <a:moveTo>
                    <a:pt x="0" y="0"/>
                  </a:moveTo>
                  <a:lnTo>
                    <a:pt x="186" y="0"/>
                  </a:lnTo>
                  <a:lnTo>
                    <a:pt x="18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15" name="Freeform 7905"/>
            <p:cNvSpPr>
              <a:spLocks/>
            </p:cNvSpPr>
            <p:nvPr/>
          </p:nvSpPr>
          <p:spPr bwMode="auto">
            <a:xfrm>
              <a:off x="3873" y="3209"/>
              <a:ext cx="48" cy="0"/>
            </a:xfrm>
            <a:custGeom>
              <a:avLst/>
              <a:gdLst>
                <a:gd name="T0" fmla="*/ 0 w 186"/>
                <a:gd name="T1" fmla="*/ 0 h 3"/>
                <a:gd name="T2" fmla="*/ 48 w 186"/>
                <a:gd name="T3" fmla="*/ 0 h 3"/>
                <a:gd name="T4" fmla="*/ 47 w 186"/>
                <a:gd name="T5" fmla="*/ 1 h 3"/>
                <a:gd name="T6" fmla="*/ 0 w 18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6" h="3">
                  <a:moveTo>
                    <a:pt x="0" y="0"/>
                  </a:moveTo>
                  <a:lnTo>
                    <a:pt x="186" y="0"/>
                  </a:lnTo>
                  <a:lnTo>
                    <a:pt x="18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16" name="Freeform 7906"/>
            <p:cNvSpPr>
              <a:spLocks/>
            </p:cNvSpPr>
            <p:nvPr/>
          </p:nvSpPr>
          <p:spPr bwMode="auto">
            <a:xfrm>
              <a:off x="3873" y="3209"/>
              <a:ext cx="48" cy="0"/>
            </a:xfrm>
            <a:custGeom>
              <a:avLst/>
              <a:gdLst>
                <a:gd name="T0" fmla="*/ 0 w 182"/>
                <a:gd name="T1" fmla="*/ 0 h 2"/>
                <a:gd name="T2" fmla="*/ 0 w 182"/>
                <a:gd name="T3" fmla="*/ 1 h 2"/>
                <a:gd name="T4" fmla="*/ 48 w 182"/>
                <a:gd name="T5" fmla="*/ 1 h 2"/>
                <a:gd name="T6" fmla="*/ 0 w 18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2">
                  <a:moveTo>
                    <a:pt x="0" y="0"/>
                  </a:moveTo>
                  <a:lnTo>
                    <a:pt x="0" y="2"/>
                  </a:lnTo>
                  <a:lnTo>
                    <a:pt x="18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17" name="Freeform 7907"/>
            <p:cNvSpPr>
              <a:spLocks/>
            </p:cNvSpPr>
            <p:nvPr/>
          </p:nvSpPr>
          <p:spPr bwMode="auto">
            <a:xfrm>
              <a:off x="3873" y="3209"/>
              <a:ext cx="48" cy="0"/>
            </a:xfrm>
            <a:custGeom>
              <a:avLst/>
              <a:gdLst>
                <a:gd name="T0" fmla="*/ 0 w 182"/>
                <a:gd name="T1" fmla="*/ 0 h 2"/>
                <a:gd name="T2" fmla="*/ 0 w 182"/>
                <a:gd name="T3" fmla="*/ 1 h 2"/>
                <a:gd name="T4" fmla="*/ 48 w 182"/>
                <a:gd name="T5" fmla="*/ 1 h 2"/>
                <a:gd name="T6" fmla="*/ 0 w 18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2">
                  <a:moveTo>
                    <a:pt x="0" y="0"/>
                  </a:moveTo>
                  <a:lnTo>
                    <a:pt x="0" y="2"/>
                  </a:lnTo>
                  <a:lnTo>
                    <a:pt x="182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18" name="Freeform 7908"/>
            <p:cNvSpPr>
              <a:spLocks/>
            </p:cNvSpPr>
            <p:nvPr/>
          </p:nvSpPr>
          <p:spPr bwMode="auto">
            <a:xfrm>
              <a:off x="3873" y="3209"/>
              <a:ext cx="48" cy="0"/>
            </a:xfrm>
            <a:custGeom>
              <a:avLst/>
              <a:gdLst>
                <a:gd name="T0" fmla="*/ 0 w 183"/>
                <a:gd name="T1" fmla="*/ 0 h 2"/>
                <a:gd name="T2" fmla="*/ 48 w 183"/>
                <a:gd name="T3" fmla="*/ 0 h 2"/>
                <a:gd name="T4" fmla="*/ 48 w 183"/>
                <a:gd name="T5" fmla="*/ 1 h 2"/>
                <a:gd name="T6" fmla="*/ 0 w 18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3" h="2">
                  <a:moveTo>
                    <a:pt x="0" y="0"/>
                  </a:moveTo>
                  <a:lnTo>
                    <a:pt x="183" y="0"/>
                  </a:lnTo>
                  <a:lnTo>
                    <a:pt x="18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19" name="Freeform 7909"/>
            <p:cNvSpPr>
              <a:spLocks/>
            </p:cNvSpPr>
            <p:nvPr/>
          </p:nvSpPr>
          <p:spPr bwMode="auto">
            <a:xfrm>
              <a:off x="3873" y="3209"/>
              <a:ext cx="48" cy="0"/>
            </a:xfrm>
            <a:custGeom>
              <a:avLst/>
              <a:gdLst>
                <a:gd name="T0" fmla="*/ 0 w 183"/>
                <a:gd name="T1" fmla="*/ 0 h 2"/>
                <a:gd name="T2" fmla="*/ 48 w 183"/>
                <a:gd name="T3" fmla="*/ 0 h 2"/>
                <a:gd name="T4" fmla="*/ 48 w 183"/>
                <a:gd name="T5" fmla="*/ 1 h 2"/>
                <a:gd name="T6" fmla="*/ 0 w 18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3" h="2">
                  <a:moveTo>
                    <a:pt x="0" y="0"/>
                  </a:moveTo>
                  <a:lnTo>
                    <a:pt x="183" y="0"/>
                  </a:lnTo>
                  <a:lnTo>
                    <a:pt x="182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20" name="Freeform 7910"/>
            <p:cNvSpPr>
              <a:spLocks/>
            </p:cNvSpPr>
            <p:nvPr/>
          </p:nvSpPr>
          <p:spPr bwMode="auto">
            <a:xfrm>
              <a:off x="3873" y="3209"/>
              <a:ext cx="46" cy="2"/>
            </a:xfrm>
            <a:custGeom>
              <a:avLst/>
              <a:gdLst>
                <a:gd name="T0" fmla="*/ 0 w 179"/>
                <a:gd name="T1" fmla="*/ 0 h 6"/>
                <a:gd name="T2" fmla="*/ 0 w 179"/>
                <a:gd name="T3" fmla="*/ 2 h 6"/>
                <a:gd name="T4" fmla="*/ 46 w 179"/>
                <a:gd name="T5" fmla="*/ 2 h 6"/>
                <a:gd name="T6" fmla="*/ 0 w 179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" h="6">
                  <a:moveTo>
                    <a:pt x="0" y="0"/>
                  </a:moveTo>
                  <a:lnTo>
                    <a:pt x="0" y="6"/>
                  </a:lnTo>
                  <a:lnTo>
                    <a:pt x="179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21" name="Freeform 7911"/>
            <p:cNvSpPr>
              <a:spLocks/>
            </p:cNvSpPr>
            <p:nvPr/>
          </p:nvSpPr>
          <p:spPr bwMode="auto">
            <a:xfrm>
              <a:off x="3873" y="3209"/>
              <a:ext cx="46" cy="2"/>
            </a:xfrm>
            <a:custGeom>
              <a:avLst/>
              <a:gdLst>
                <a:gd name="T0" fmla="*/ 0 w 179"/>
                <a:gd name="T1" fmla="*/ 0 h 6"/>
                <a:gd name="T2" fmla="*/ 0 w 179"/>
                <a:gd name="T3" fmla="*/ 2 h 6"/>
                <a:gd name="T4" fmla="*/ 46 w 179"/>
                <a:gd name="T5" fmla="*/ 2 h 6"/>
                <a:gd name="T6" fmla="*/ 0 w 179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" h="6">
                  <a:moveTo>
                    <a:pt x="0" y="0"/>
                  </a:moveTo>
                  <a:lnTo>
                    <a:pt x="0" y="6"/>
                  </a:lnTo>
                  <a:lnTo>
                    <a:pt x="179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22" name="Freeform 7912"/>
            <p:cNvSpPr>
              <a:spLocks/>
            </p:cNvSpPr>
            <p:nvPr/>
          </p:nvSpPr>
          <p:spPr bwMode="auto">
            <a:xfrm>
              <a:off x="3873" y="3209"/>
              <a:ext cx="48" cy="2"/>
            </a:xfrm>
            <a:custGeom>
              <a:avLst/>
              <a:gdLst>
                <a:gd name="T0" fmla="*/ 0 w 182"/>
                <a:gd name="T1" fmla="*/ 0 h 6"/>
                <a:gd name="T2" fmla="*/ 48 w 182"/>
                <a:gd name="T3" fmla="*/ 0 h 6"/>
                <a:gd name="T4" fmla="*/ 47 w 182"/>
                <a:gd name="T5" fmla="*/ 2 h 6"/>
                <a:gd name="T6" fmla="*/ 0 w 182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6">
                  <a:moveTo>
                    <a:pt x="0" y="0"/>
                  </a:moveTo>
                  <a:lnTo>
                    <a:pt x="182" y="0"/>
                  </a:lnTo>
                  <a:lnTo>
                    <a:pt x="179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23" name="Freeform 7913"/>
            <p:cNvSpPr>
              <a:spLocks/>
            </p:cNvSpPr>
            <p:nvPr/>
          </p:nvSpPr>
          <p:spPr bwMode="auto">
            <a:xfrm>
              <a:off x="3873" y="3209"/>
              <a:ext cx="48" cy="2"/>
            </a:xfrm>
            <a:custGeom>
              <a:avLst/>
              <a:gdLst>
                <a:gd name="T0" fmla="*/ 0 w 182"/>
                <a:gd name="T1" fmla="*/ 0 h 6"/>
                <a:gd name="T2" fmla="*/ 48 w 182"/>
                <a:gd name="T3" fmla="*/ 0 h 6"/>
                <a:gd name="T4" fmla="*/ 47 w 182"/>
                <a:gd name="T5" fmla="*/ 2 h 6"/>
                <a:gd name="T6" fmla="*/ 0 w 182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6">
                  <a:moveTo>
                    <a:pt x="0" y="0"/>
                  </a:moveTo>
                  <a:lnTo>
                    <a:pt x="182" y="0"/>
                  </a:lnTo>
                  <a:lnTo>
                    <a:pt x="179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24" name="Freeform 7914"/>
            <p:cNvSpPr>
              <a:spLocks/>
            </p:cNvSpPr>
            <p:nvPr/>
          </p:nvSpPr>
          <p:spPr bwMode="auto">
            <a:xfrm>
              <a:off x="3873" y="3211"/>
              <a:ext cx="46" cy="0"/>
            </a:xfrm>
            <a:custGeom>
              <a:avLst/>
              <a:gdLst>
                <a:gd name="T0" fmla="*/ 0 w 176"/>
                <a:gd name="T1" fmla="*/ 0 h 2"/>
                <a:gd name="T2" fmla="*/ 0 w 176"/>
                <a:gd name="T3" fmla="*/ 1 h 2"/>
                <a:gd name="T4" fmla="*/ 46 w 176"/>
                <a:gd name="T5" fmla="*/ 1 h 2"/>
                <a:gd name="T6" fmla="*/ 0 w 17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6" h="2">
                  <a:moveTo>
                    <a:pt x="0" y="0"/>
                  </a:moveTo>
                  <a:lnTo>
                    <a:pt x="0" y="2"/>
                  </a:lnTo>
                  <a:lnTo>
                    <a:pt x="176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25" name="Freeform 7915"/>
            <p:cNvSpPr>
              <a:spLocks/>
            </p:cNvSpPr>
            <p:nvPr/>
          </p:nvSpPr>
          <p:spPr bwMode="auto">
            <a:xfrm>
              <a:off x="3873" y="3211"/>
              <a:ext cx="46" cy="0"/>
            </a:xfrm>
            <a:custGeom>
              <a:avLst/>
              <a:gdLst>
                <a:gd name="T0" fmla="*/ 0 w 176"/>
                <a:gd name="T1" fmla="*/ 0 h 2"/>
                <a:gd name="T2" fmla="*/ 0 w 176"/>
                <a:gd name="T3" fmla="*/ 1 h 2"/>
                <a:gd name="T4" fmla="*/ 46 w 176"/>
                <a:gd name="T5" fmla="*/ 1 h 2"/>
                <a:gd name="T6" fmla="*/ 0 w 17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6" h="2">
                  <a:moveTo>
                    <a:pt x="0" y="0"/>
                  </a:moveTo>
                  <a:lnTo>
                    <a:pt x="0" y="2"/>
                  </a:lnTo>
                  <a:lnTo>
                    <a:pt x="176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26" name="Freeform 7916"/>
            <p:cNvSpPr>
              <a:spLocks/>
            </p:cNvSpPr>
            <p:nvPr/>
          </p:nvSpPr>
          <p:spPr bwMode="auto">
            <a:xfrm>
              <a:off x="3873" y="3211"/>
              <a:ext cx="46" cy="0"/>
            </a:xfrm>
            <a:custGeom>
              <a:avLst/>
              <a:gdLst>
                <a:gd name="T0" fmla="*/ 0 w 179"/>
                <a:gd name="T1" fmla="*/ 0 h 2"/>
                <a:gd name="T2" fmla="*/ 46 w 179"/>
                <a:gd name="T3" fmla="*/ 0 h 2"/>
                <a:gd name="T4" fmla="*/ 45 w 179"/>
                <a:gd name="T5" fmla="*/ 1 h 2"/>
                <a:gd name="T6" fmla="*/ 0 w 17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" h="2">
                  <a:moveTo>
                    <a:pt x="0" y="0"/>
                  </a:moveTo>
                  <a:lnTo>
                    <a:pt x="179" y="0"/>
                  </a:lnTo>
                  <a:lnTo>
                    <a:pt x="176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27" name="Freeform 7917"/>
            <p:cNvSpPr>
              <a:spLocks/>
            </p:cNvSpPr>
            <p:nvPr/>
          </p:nvSpPr>
          <p:spPr bwMode="auto">
            <a:xfrm>
              <a:off x="3873" y="3211"/>
              <a:ext cx="46" cy="0"/>
            </a:xfrm>
            <a:custGeom>
              <a:avLst/>
              <a:gdLst>
                <a:gd name="T0" fmla="*/ 0 w 179"/>
                <a:gd name="T1" fmla="*/ 0 h 2"/>
                <a:gd name="T2" fmla="*/ 46 w 179"/>
                <a:gd name="T3" fmla="*/ 0 h 2"/>
                <a:gd name="T4" fmla="*/ 45 w 179"/>
                <a:gd name="T5" fmla="*/ 1 h 2"/>
                <a:gd name="T6" fmla="*/ 0 w 17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" h="2">
                  <a:moveTo>
                    <a:pt x="0" y="0"/>
                  </a:moveTo>
                  <a:lnTo>
                    <a:pt x="179" y="0"/>
                  </a:lnTo>
                  <a:lnTo>
                    <a:pt x="176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28" name="Freeform 7918"/>
            <p:cNvSpPr>
              <a:spLocks/>
            </p:cNvSpPr>
            <p:nvPr/>
          </p:nvSpPr>
          <p:spPr bwMode="auto">
            <a:xfrm>
              <a:off x="3873" y="3211"/>
              <a:ext cx="46" cy="2"/>
            </a:xfrm>
            <a:custGeom>
              <a:avLst/>
              <a:gdLst>
                <a:gd name="T0" fmla="*/ 0 w 175"/>
                <a:gd name="T1" fmla="*/ 0 h 4"/>
                <a:gd name="T2" fmla="*/ 0 w 175"/>
                <a:gd name="T3" fmla="*/ 2 h 4"/>
                <a:gd name="T4" fmla="*/ 46 w 175"/>
                <a:gd name="T5" fmla="*/ 2 h 4"/>
                <a:gd name="T6" fmla="*/ 0 w 17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4">
                  <a:moveTo>
                    <a:pt x="0" y="0"/>
                  </a:moveTo>
                  <a:lnTo>
                    <a:pt x="0" y="4"/>
                  </a:lnTo>
                  <a:lnTo>
                    <a:pt x="175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29" name="Freeform 7919"/>
            <p:cNvSpPr>
              <a:spLocks/>
            </p:cNvSpPr>
            <p:nvPr/>
          </p:nvSpPr>
          <p:spPr bwMode="auto">
            <a:xfrm>
              <a:off x="3873" y="3211"/>
              <a:ext cx="46" cy="2"/>
            </a:xfrm>
            <a:custGeom>
              <a:avLst/>
              <a:gdLst>
                <a:gd name="T0" fmla="*/ 0 w 175"/>
                <a:gd name="T1" fmla="*/ 0 h 4"/>
                <a:gd name="T2" fmla="*/ 0 w 175"/>
                <a:gd name="T3" fmla="*/ 2 h 4"/>
                <a:gd name="T4" fmla="*/ 46 w 175"/>
                <a:gd name="T5" fmla="*/ 2 h 4"/>
                <a:gd name="T6" fmla="*/ 0 w 17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4">
                  <a:moveTo>
                    <a:pt x="0" y="0"/>
                  </a:moveTo>
                  <a:lnTo>
                    <a:pt x="0" y="4"/>
                  </a:lnTo>
                  <a:lnTo>
                    <a:pt x="175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30" name="Freeform 7920"/>
            <p:cNvSpPr>
              <a:spLocks/>
            </p:cNvSpPr>
            <p:nvPr/>
          </p:nvSpPr>
          <p:spPr bwMode="auto">
            <a:xfrm>
              <a:off x="3873" y="3211"/>
              <a:ext cx="46" cy="2"/>
            </a:xfrm>
            <a:custGeom>
              <a:avLst/>
              <a:gdLst>
                <a:gd name="T0" fmla="*/ 0 w 176"/>
                <a:gd name="T1" fmla="*/ 0 h 4"/>
                <a:gd name="T2" fmla="*/ 46 w 176"/>
                <a:gd name="T3" fmla="*/ 0 h 4"/>
                <a:gd name="T4" fmla="*/ 46 w 176"/>
                <a:gd name="T5" fmla="*/ 2 h 4"/>
                <a:gd name="T6" fmla="*/ 0 w 17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6" h="4">
                  <a:moveTo>
                    <a:pt x="0" y="0"/>
                  </a:moveTo>
                  <a:lnTo>
                    <a:pt x="176" y="0"/>
                  </a:lnTo>
                  <a:lnTo>
                    <a:pt x="175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31" name="Freeform 7921"/>
            <p:cNvSpPr>
              <a:spLocks/>
            </p:cNvSpPr>
            <p:nvPr/>
          </p:nvSpPr>
          <p:spPr bwMode="auto">
            <a:xfrm>
              <a:off x="3873" y="3211"/>
              <a:ext cx="46" cy="2"/>
            </a:xfrm>
            <a:custGeom>
              <a:avLst/>
              <a:gdLst>
                <a:gd name="T0" fmla="*/ 0 w 176"/>
                <a:gd name="T1" fmla="*/ 0 h 4"/>
                <a:gd name="T2" fmla="*/ 46 w 176"/>
                <a:gd name="T3" fmla="*/ 0 h 4"/>
                <a:gd name="T4" fmla="*/ 46 w 176"/>
                <a:gd name="T5" fmla="*/ 2 h 4"/>
                <a:gd name="T6" fmla="*/ 0 w 17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6" h="4">
                  <a:moveTo>
                    <a:pt x="0" y="0"/>
                  </a:moveTo>
                  <a:lnTo>
                    <a:pt x="176" y="0"/>
                  </a:lnTo>
                  <a:lnTo>
                    <a:pt x="175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32" name="Freeform 7922"/>
            <p:cNvSpPr>
              <a:spLocks/>
            </p:cNvSpPr>
            <p:nvPr/>
          </p:nvSpPr>
          <p:spPr bwMode="auto">
            <a:xfrm>
              <a:off x="3873" y="3213"/>
              <a:ext cx="46" cy="0"/>
            </a:xfrm>
            <a:custGeom>
              <a:avLst/>
              <a:gdLst>
                <a:gd name="T0" fmla="*/ 0 w 174"/>
                <a:gd name="T1" fmla="*/ 0 h 1"/>
                <a:gd name="T2" fmla="*/ 0 w 174"/>
                <a:gd name="T3" fmla="*/ 1 h 1"/>
                <a:gd name="T4" fmla="*/ 46 w 174"/>
                <a:gd name="T5" fmla="*/ 1 h 1"/>
                <a:gd name="T6" fmla="*/ 0 w 17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1">
                  <a:moveTo>
                    <a:pt x="0" y="0"/>
                  </a:moveTo>
                  <a:lnTo>
                    <a:pt x="0" y="1"/>
                  </a:lnTo>
                  <a:lnTo>
                    <a:pt x="17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33" name="Freeform 7923"/>
            <p:cNvSpPr>
              <a:spLocks/>
            </p:cNvSpPr>
            <p:nvPr/>
          </p:nvSpPr>
          <p:spPr bwMode="auto">
            <a:xfrm>
              <a:off x="3873" y="3213"/>
              <a:ext cx="46" cy="0"/>
            </a:xfrm>
            <a:custGeom>
              <a:avLst/>
              <a:gdLst>
                <a:gd name="T0" fmla="*/ 0 w 174"/>
                <a:gd name="T1" fmla="*/ 0 h 1"/>
                <a:gd name="T2" fmla="*/ 0 w 174"/>
                <a:gd name="T3" fmla="*/ 1 h 1"/>
                <a:gd name="T4" fmla="*/ 46 w 174"/>
                <a:gd name="T5" fmla="*/ 1 h 1"/>
                <a:gd name="T6" fmla="*/ 0 w 17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1">
                  <a:moveTo>
                    <a:pt x="0" y="0"/>
                  </a:moveTo>
                  <a:lnTo>
                    <a:pt x="0" y="1"/>
                  </a:lnTo>
                  <a:lnTo>
                    <a:pt x="174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34" name="Freeform 7924"/>
            <p:cNvSpPr>
              <a:spLocks/>
            </p:cNvSpPr>
            <p:nvPr/>
          </p:nvSpPr>
          <p:spPr bwMode="auto">
            <a:xfrm>
              <a:off x="3873" y="3213"/>
              <a:ext cx="46" cy="0"/>
            </a:xfrm>
            <a:custGeom>
              <a:avLst/>
              <a:gdLst>
                <a:gd name="T0" fmla="*/ 0 w 175"/>
                <a:gd name="T1" fmla="*/ 0 h 1"/>
                <a:gd name="T2" fmla="*/ 46 w 175"/>
                <a:gd name="T3" fmla="*/ 0 h 1"/>
                <a:gd name="T4" fmla="*/ 46 w 175"/>
                <a:gd name="T5" fmla="*/ 1 h 1"/>
                <a:gd name="T6" fmla="*/ 0 w 17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1">
                  <a:moveTo>
                    <a:pt x="0" y="0"/>
                  </a:moveTo>
                  <a:lnTo>
                    <a:pt x="175" y="0"/>
                  </a:lnTo>
                  <a:lnTo>
                    <a:pt x="17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35" name="Freeform 7925"/>
            <p:cNvSpPr>
              <a:spLocks/>
            </p:cNvSpPr>
            <p:nvPr/>
          </p:nvSpPr>
          <p:spPr bwMode="auto">
            <a:xfrm>
              <a:off x="3873" y="3213"/>
              <a:ext cx="46" cy="0"/>
            </a:xfrm>
            <a:custGeom>
              <a:avLst/>
              <a:gdLst>
                <a:gd name="T0" fmla="*/ 0 w 175"/>
                <a:gd name="T1" fmla="*/ 0 h 1"/>
                <a:gd name="T2" fmla="*/ 46 w 175"/>
                <a:gd name="T3" fmla="*/ 0 h 1"/>
                <a:gd name="T4" fmla="*/ 46 w 175"/>
                <a:gd name="T5" fmla="*/ 1 h 1"/>
                <a:gd name="T6" fmla="*/ 0 w 17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1">
                  <a:moveTo>
                    <a:pt x="0" y="0"/>
                  </a:moveTo>
                  <a:lnTo>
                    <a:pt x="175" y="0"/>
                  </a:lnTo>
                  <a:lnTo>
                    <a:pt x="174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36" name="Freeform 7926"/>
            <p:cNvSpPr>
              <a:spLocks/>
            </p:cNvSpPr>
            <p:nvPr/>
          </p:nvSpPr>
          <p:spPr bwMode="auto">
            <a:xfrm>
              <a:off x="3873" y="3213"/>
              <a:ext cx="44" cy="2"/>
            </a:xfrm>
            <a:custGeom>
              <a:avLst/>
              <a:gdLst>
                <a:gd name="T0" fmla="*/ 0 w 172"/>
                <a:gd name="T1" fmla="*/ 0 h 5"/>
                <a:gd name="T2" fmla="*/ 0 w 172"/>
                <a:gd name="T3" fmla="*/ 2 h 5"/>
                <a:gd name="T4" fmla="*/ 44 w 172"/>
                <a:gd name="T5" fmla="*/ 2 h 5"/>
                <a:gd name="T6" fmla="*/ 0 w 17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5">
                  <a:moveTo>
                    <a:pt x="0" y="0"/>
                  </a:moveTo>
                  <a:lnTo>
                    <a:pt x="0" y="5"/>
                  </a:lnTo>
                  <a:lnTo>
                    <a:pt x="172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37" name="Freeform 7927"/>
            <p:cNvSpPr>
              <a:spLocks/>
            </p:cNvSpPr>
            <p:nvPr/>
          </p:nvSpPr>
          <p:spPr bwMode="auto">
            <a:xfrm>
              <a:off x="3873" y="3213"/>
              <a:ext cx="44" cy="2"/>
            </a:xfrm>
            <a:custGeom>
              <a:avLst/>
              <a:gdLst>
                <a:gd name="T0" fmla="*/ 0 w 172"/>
                <a:gd name="T1" fmla="*/ 0 h 5"/>
                <a:gd name="T2" fmla="*/ 0 w 172"/>
                <a:gd name="T3" fmla="*/ 2 h 5"/>
                <a:gd name="T4" fmla="*/ 44 w 172"/>
                <a:gd name="T5" fmla="*/ 2 h 5"/>
                <a:gd name="T6" fmla="*/ 0 w 17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5">
                  <a:moveTo>
                    <a:pt x="0" y="0"/>
                  </a:moveTo>
                  <a:lnTo>
                    <a:pt x="0" y="5"/>
                  </a:lnTo>
                  <a:lnTo>
                    <a:pt x="172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38" name="Freeform 7928"/>
            <p:cNvSpPr>
              <a:spLocks/>
            </p:cNvSpPr>
            <p:nvPr/>
          </p:nvSpPr>
          <p:spPr bwMode="auto">
            <a:xfrm>
              <a:off x="3873" y="3213"/>
              <a:ext cx="46" cy="2"/>
            </a:xfrm>
            <a:custGeom>
              <a:avLst/>
              <a:gdLst>
                <a:gd name="T0" fmla="*/ 0 w 174"/>
                <a:gd name="T1" fmla="*/ 0 h 5"/>
                <a:gd name="T2" fmla="*/ 46 w 174"/>
                <a:gd name="T3" fmla="*/ 0 h 5"/>
                <a:gd name="T4" fmla="*/ 45 w 174"/>
                <a:gd name="T5" fmla="*/ 2 h 5"/>
                <a:gd name="T6" fmla="*/ 0 w 17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5">
                  <a:moveTo>
                    <a:pt x="0" y="0"/>
                  </a:moveTo>
                  <a:lnTo>
                    <a:pt x="174" y="0"/>
                  </a:lnTo>
                  <a:lnTo>
                    <a:pt x="172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39" name="Freeform 7929"/>
            <p:cNvSpPr>
              <a:spLocks/>
            </p:cNvSpPr>
            <p:nvPr/>
          </p:nvSpPr>
          <p:spPr bwMode="auto">
            <a:xfrm>
              <a:off x="3873" y="3213"/>
              <a:ext cx="46" cy="2"/>
            </a:xfrm>
            <a:custGeom>
              <a:avLst/>
              <a:gdLst>
                <a:gd name="T0" fmla="*/ 0 w 174"/>
                <a:gd name="T1" fmla="*/ 0 h 5"/>
                <a:gd name="T2" fmla="*/ 46 w 174"/>
                <a:gd name="T3" fmla="*/ 0 h 5"/>
                <a:gd name="T4" fmla="*/ 45 w 174"/>
                <a:gd name="T5" fmla="*/ 2 h 5"/>
                <a:gd name="T6" fmla="*/ 0 w 17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5">
                  <a:moveTo>
                    <a:pt x="0" y="0"/>
                  </a:moveTo>
                  <a:lnTo>
                    <a:pt x="174" y="0"/>
                  </a:lnTo>
                  <a:lnTo>
                    <a:pt x="172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40" name="Freeform 7930"/>
            <p:cNvSpPr>
              <a:spLocks/>
            </p:cNvSpPr>
            <p:nvPr/>
          </p:nvSpPr>
          <p:spPr bwMode="auto">
            <a:xfrm>
              <a:off x="3873" y="3215"/>
              <a:ext cx="44" cy="0"/>
            </a:xfrm>
            <a:custGeom>
              <a:avLst/>
              <a:gdLst>
                <a:gd name="T0" fmla="*/ 0 w 171"/>
                <a:gd name="T1" fmla="*/ 0 w 171"/>
                <a:gd name="T2" fmla="*/ 44 w 171"/>
                <a:gd name="T3" fmla="*/ 0 w 17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71">
                  <a:moveTo>
                    <a:pt x="0" y="0"/>
                  </a:moveTo>
                  <a:lnTo>
                    <a:pt x="0" y="0"/>
                  </a:lnTo>
                  <a:lnTo>
                    <a:pt x="1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41" name="Freeform 7931"/>
            <p:cNvSpPr>
              <a:spLocks/>
            </p:cNvSpPr>
            <p:nvPr/>
          </p:nvSpPr>
          <p:spPr bwMode="auto">
            <a:xfrm>
              <a:off x="3873" y="3215"/>
              <a:ext cx="44" cy="0"/>
            </a:xfrm>
            <a:custGeom>
              <a:avLst/>
              <a:gdLst>
                <a:gd name="T0" fmla="*/ 0 w 171"/>
                <a:gd name="T1" fmla="*/ 0 w 171"/>
                <a:gd name="T2" fmla="*/ 44 w 171"/>
                <a:gd name="T3" fmla="*/ 0 w 17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71">
                  <a:moveTo>
                    <a:pt x="0" y="0"/>
                  </a:moveTo>
                  <a:lnTo>
                    <a:pt x="0" y="0"/>
                  </a:lnTo>
                  <a:lnTo>
                    <a:pt x="171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42" name="Freeform 7932"/>
            <p:cNvSpPr>
              <a:spLocks/>
            </p:cNvSpPr>
            <p:nvPr/>
          </p:nvSpPr>
          <p:spPr bwMode="auto">
            <a:xfrm>
              <a:off x="3873" y="3215"/>
              <a:ext cx="44" cy="0"/>
            </a:xfrm>
            <a:custGeom>
              <a:avLst/>
              <a:gdLst>
                <a:gd name="T0" fmla="*/ 0 w 172"/>
                <a:gd name="T1" fmla="*/ 44 w 172"/>
                <a:gd name="T2" fmla="*/ 44 w 172"/>
                <a:gd name="T3" fmla="*/ 0 w 172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72">
                  <a:moveTo>
                    <a:pt x="0" y="0"/>
                  </a:moveTo>
                  <a:lnTo>
                    <a:pt x="172" y="0"/>
                  </a:lnTo>
                  <a:lnTo>
                    <a:pt x="1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43" name="Freeform 7933"/>
            <p:cNvSpPr>
              <a:spLocks/>
            </p:cNvSpPr>
            <p:nvPr/>
          </p:nvSpPr>
          <p:spPr bwMode="auto">
            <a:xfrm>
              <a:off x="3873" y="3215"/>
              <a:ext cx="44" cy="0"/>
            </a:xfrm>
            <a:custGeom>
              <a:avLst/>
              <a:gdLst>
                <a:gd name="T0" fmla="*/ 0 w 172"/>
                <a:gd name="T1" fmla="*/ 44 w 172"/>
                <a:gd name="T2" fmla="*/ 44 w 172"/>
                <a:gd name="T3" fmla="*/ 0 w 172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72">
                  <a:moveTo>
                    <a:pt x="0" y="0"/>
                  </a:moveTo>
                  <a:lnTo>
                    <a:pt x="172" y="0"/>
                  </a:lnTo>
                  <a:lnTo>
                    <a:pt x="171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44" name="Freeform 7934"/>
            <p:cNvSpPr>
              <a:spLocks/>
            </p:cNvSpPr>
            <p:nvPr/>
          </p:nvSpPr>
          <p:spPr bwMode="auto">
            <a:xfrm>
              <a:off x="3873" y="3215"/>
              <a:ext cx="44" cy="2"/>
            </a:xfrm>
            <a:custGeom>
              <a:avLst/>
              <a:gdLst>
                <a:gd name="T0" fmla="*/ 0 w 169"/>
                <a:gd name="T1" fmla="*/ 0 h 5"/>
                <a:gd name="T2" fmla="*/ 0 w 169"/>
                <a:gd name="T3" fmla="*/ 2 h 5"/>
                <a:gd name="T4" fmla="*/ 44 w 169"/>
                <a:gd name="T5" fmla="*/ 2 h 5"/>
                <a:gd name="T6" fmla="*/ 0 w 16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5">
                  <a:moveTo>
                    <a:pt x="0" y="0"/>
                  </a:moveTo>
                  <a:lnTo>
                    <a:pt x="0" y="5"/>
                  </a:lnTo>
                  <a:lnTo>
                    <a:pt x="169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45" name="Freeform 7935"/>
            <p:cNvSpPr>
              <a:spLocks/>
            </p:cNvSpPr>
            <p:nvPr/>
          </p:nvSpPr>
          <p:spPr bwMode="auto">
            <a:xfrm>
              <a:off x="3873" y="3215"/>
              <a:ext cx="44" cy="2"/>
            </a:xfrm>
            <a:custGeom>
              <a:avLst/>
              <a:gdLst>
                <a:gd name="T0" fmla="*/ 0 w 169"/>
                <a:gd name="T1" fmla="*/ 0 h 5"/>
                <a:gd name="T2" fmla="*/ 0 w 169"/>
                <a:gd name="T3" fmla="*/ 2 h 5"/>
                <a:gd name="T4" fmla="*/ 44 w 169"/>
                <a:gd name="T5" fmla="*/ 2 h 5"/>
                <a:gd name="T6" fmla="*/ 0 w 16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5">
                  <a:moveTo>
                    <a:pt x="0" y="0"/>
                  </a:moveTo>
                  <a:lnTo>
                    <a:pt x="0" y="5"/>
                  </a:lnTo>
                  <a:lnTo>
                    <a:pt x="169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46" name="Freeform 7936"/>
            <p:cNvSpPr>
              <a:spLocks/>
            </p:cNvSpPr>
            <p:nvPr/>
          </p:nvSpPr>
          <p:spPr bwMode="auto">
            <a:xfrm>
              <a:off x="3873" y="3215"/>
              <a:ext cx="44" cy="2"/>
            </a:xfrm>
            <a:custGeom>
              <a:avLst/>
              <a:gdLst>
                <a:gd name="T0" fmla="*/ 0 w 171"/>
                <a:gd name="T1" fmla="*/ 0 h 5"/>
                <a:gd name="T2" fmla="*/ 44 w 171"/>
                <a:gd name="T3" fmla="*/ 0 h 5"/>
                <a:gd name="T4" fmla="*/ 43 w 171"/>
                <a:gd name="T5" fmla="*/ 2 h 5"/>
                <a:gd name="T6" fmla="*/ 0 w 17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1" h="5">
                  <a:moveTo>
                    <a:pt x="0" y="0"/>
                  </a:moveTo>
                  <a:lnTo>
                    <a:pt x="171" y="0"/>
                  </a:lnTo>
                  <a:lnTo>
                    <a:pt x="169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47" name="Freeform 7937"/>
            <p:cNvSpPr>
              <a:spLocks/>
            </p:cNvSpPr>
            <p:nvPr/>
          </p:nvSpPr>
          <p:spPr bwMode="auto">
            <a:xfrm>
              <a:off x="3873" y="3215"/>
              <a:ext cx="44" cy="2"/>
            </a:xfrm>
            <a:custGeom>
              <a:avLst/>
              <a:gdLst>
                <a:gd name="T0" fmla="*/ 0 w 171"/>
                <a:gd name="T1" fmla="*/ 0 h 5"/>
                <a:gd name="T2" fmla="*/ 44 w 171"/>
                <a:gd name="T3" fmla="*/ 0 h 5"/>
                <a:gd name="T4" fmla="*/ 43 w 171"/>
                <a:gd name="T5" fmla="*/ 2 h 5"/>
                <a:gd name="T6" fmla="*/ 0 w 17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1" h="5">
                  <a:moveTo>
                    <a:pt x="0" y="0"/>
                  </a:moveTo>
                  <a:lnTo>
                    <a:pt x="171" y="0"/>
                  </a:lnTo>
                  <a:lnTo>
                    <a:pt x="169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48" name="Freeform 7938"/>
            <p:cNvSpPr>
              <a:spLocks/>
            </p:cNvSpPr>
            <p:nvPr/>
          </p:nvSpPr>
          <p:spPr bwMode="auto">
            <a:xfrm>
              <a:off x="3873" y="3217"/>
              <a:ext cx="44" cy="0"/>
            </a:xfrm>
            <a:custGeom>
              <a:avLst/>
              <a:gdLst>
                <a:gd name="T0" fmla="*/ 0 w 169"/>
                <a:gd name="T1" fmla="*/ 0 w 169"/>
                <a:gd name="T2" fmla="*/ 44 w 169"/>
                <a:gd name="T3" fmla="*/ 0 w 16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69">
                  <a:moveTo>
                    <a:pt x="0" y="0"/>
                  </a:moveTo>
                  <a:lnTo>
                    <a:pt x="0" y="0"/>
                  </a:lnTo>
                  <a:lnTo>
                    <a:pt x="1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49" name="Freeform 7939"/>
            <p:cNvSpPr>
              <a:spLocks/>
            </p:cNvSpPr>
            <p:nvPr/>
          </p:nvSpPr>
          <p:spPr bwMode="auto">
            <a:xfrm>
              <a:off x="3873" y="3217"/>
              <a:ext cx="44" cy="0"/>
            </a:xfrm>
            <a:custGeom>
              <a:avLst/>
              <a:gdLst>
                <a:gd name="T0" fmla="*/ 0 w 169"/>
                <a:gd name="T1" fmla="*/ 0 w 169"/>
                <a:gd name="T2" fmla="*/ 44 w 169"/>
                <a:gd name="T3" fmla="*/ 0 w 16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69">
                  <a:moveTo>
                    <a:pt x="0" y="0"/>
                  </a:moveTo>
                  <a:lnTo>
                    <a:pt x="0" y="0"/>
                  </a:lnTo>
                  <a:lnTo>
                    <a:pt x="169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50" name="Rectangle 7940"/>
            <p:cNvSpPr>
              <a:spLocks noChangeArrowheads="1"/>
            </p:cNvSpPr>
            <p:nvPr/>
          </p:nvSpPr>
          <p:spPr bwMode="auto">
            <a:xfrm>
              <a:off x="3873" y="3217"/>
              <a:ext cx="44" cy="1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851" name="Rectangle 7941"/>
            <p:cNvSpPr>
              <a:spLocks noChangeArrowheads="1"/>
            </p:cNvSpPr>
            <p:nvPr/>
          </p:nvSpPr>
          <p:spPr bwMode="auto">
            <a:xfrm>
              <a:off x="3873" y="3217"/>
              <a:ext cx="44" cy="1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852" name="Freeform 7942"/>
            <p:cNvSpPr>
              <a:spLocks/>
            </p:cNvSpPr>
            <p:nvPr/>
          </p:nvSpPr>
          <p:spPr bwMode="auto">
            <a:xfrm>
              <a:off x="3873" y="3217"/>
              <a:ext cx="44" cy="0"/>
            </a:xfrm>
            <a:custGeom>
              <a:avLst/>
              <a:gdLst>
                <a:gd name="T0" fmla="*/ 0 w 168"/>
                <a:gd name="T1" fmla="*/ 0 h 5"/>
                <a:gd name="T2" fmla="*/ 0 w 168"/>
                <a:gd name="T3" fmla="*/ 1 h 5"/>
                <a:gd name="T4" fmla="*/ 44 w 168"/>
                <a:gd name="T5" fmla="*/ 1 h 5"/>
                <a:gd name="T6" fmla="*/ 0 w 16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8" h="5">
                  <a:moveTo>
                    <a:pt x="1" y="0"/>
                  </a:moveTo>
                  <a:lnTo>
                    <a:pt x="0" y="5"/>
                  </a:lnTo>
                  <a:lnTo>
                    <a:pt x="168" y="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53" name="Freeform 7943"/>
            <p:cNvSpPr>
              <a:spLocks/>
            </p:cNvSpPr>
            <p:nvPr/>
          </p:nvSpPr>
          <p:spPr bwMode="auto">
            <a:xfrm>
              <a:off x="3873" y="3217"/>
              <a:ext cx="44" cy="0"/>
            </a:xfrm>
            <a:custGeom>
              <a:avLst/>
              <a:gdLst>
                <a:gd name="T0" fmla="*/ 0 w 168"/>
                <a:gd name="T1" fmla="*/ 0 h 5"/>
                <a:gd name="T2" fmla="*/ 0 w 168"/>
                <a:gd name="T3" fmla="*/ 1 h 5"/>
                <a:gd name="T4" fmla="*/ 44 w 168"/>
                <a:gd name="T5" fmla="*/ 1 h 5"/>
                <a:gd name="T6" fmla="*/ 0 w 16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8" h="5">
                  <a:moveTo>
                    <a:pt x="1" y="0"/>
                  </a:moveTo>
                  <a:lnTo>
                    <a:pt x="0" y="5"/>
                  </a:lnTo>
                  <a:lnTo>
                    <a:pt x="168" y="5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54" name="Freeform 7944"/>
            <p:cNvSpPr>
              <a:spLocks/>
            </p:cNvSpPr>
            <p:nvPr/>
          </p:nvSpPr>
          <p:spPr bwMode="auto">
            <a:xfrm>
              <a:off x="3873" y="3217"/>
              <a:ext cx="44" cy="0"/>
            </a:xfrm>
            <a:custGeom>
              <a:avLst/>
              <a:gdLst>
                <a:gd name="T0" fmla="*/ 0 w 169"/>
                <a:gd name="T1" fmla="*/ 0 h 5"/>
                <a:gd name="T2" fmla="*/ 44 w 169"/>
                <a:gd name="T3" fmla="*/ 0 h 5"/>
                <a:gd name="T4" fmla="*/ 43 w 169"/>
                <a:gd name="T5" fmla="*/ 1 h 5"/>
                <a:gd name="T6" fmla="*/ 0 w 16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5">
                  <a:moveTo>
                    <a:pt x="0" y="0"/>
                  </a:moveTo>
                  <a:lnTo>
                    <a:pt x="169" y="0"/>
                  </a:lnTo>
                  <a:lnTo>
                    <a:pt x="16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55" name="Freeform 7945"/>
            <p:cNvSpPr>
              <a:spLocks/>
            </p:cNvSpPr>
            <p:nvPr/>
          </p:nvSpPr>
          <p:spPr bwMode="auto">
            <a:xfrm>
              <a:off x="3873" y="3217"/>
              <a:ext cx="44" cy="0"/>
            </a:xfrm>
            <a:custGeom>
              <a:avLst/>
              <a:gdLst>
                <a:gd name="T0" fmla="*/ 0 w 169"/>
                <a:gd name="T1" fmla="*/ 0 h 5"/>
                <a:gd name="T2" fmla="*/ 44 w 169"/>
                <a:gd name="T3" fmla="*/ 0 h 5"/>
                <a:gd name="T4" fmla="*/ 43 w 169"/>
                <a:gd name="T5" fmla="*/ 1 h 5"/>
                <a:gd name="T6" fmla="*/ 0 w 16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5">
                  <a:moveTo>
                    <a:pt x="0" y="0"/>
                  </a:moveTo>
                  <a:lnTo>
                    <a:pt x="169" y="0"/>
                  </a:lnTo>
                  <a:lnTo>
                    <a:pt x="167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56" name="Freeform 7946"/>
            <p:cNvSpPr>
              <a:spLocks/>
            </p:cNvSpPr>
            <p:nvPr/>
          </p:nvSpPr>
          <p:spPr bwMode="auto">
            <a:xfrm>
              <a:off x="3873" y="3217"/>
              <a:ext cx="43" cy="1"/>
            </a:xfrm>
            <a:custGeom>
              <a:avLst/>
              <a:gdLst>
                <a:gd name="T0" fmla="*/ 0 w 166"/>
                <a:gd name="T1" fmla="*/ 0 h 5"/>
                <a:gd name="T2" fmla="*/ 0 w 166"/>
                <a:gd name="T3" fmla="*/ 1 h 5"/>
                <a:gd name="T4" fmla="*/ 43 w 166"/>
                <a:gd name="T5" fmla="*/ 1 h 5"/>
                <a:gd name="T6" fmla="*/ 0 w 16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6" h="5">
                  <a:moveTo>
                    <a:pt x="0" y="0"/>
                  </a:moveTo>
                  <a:lnTo>
                    <a:pt x="0" y="5"/>
                  </a:lnTo>
                  <a:lnTo>
                    <a:pt x="166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57" name="Freeform 7947"/>
            <p:cNvSpPr>
              <a:spLocks/>
            </p:cNvSpPr>
            <p:nvPr/>
          </p:nvSpPr>
          <p:spPr bwMode="auto">
            <a:xfrm>
              <a:off x="3873" y="3217"/>
              <a:ext cx="43" cy="1"/>
            </a:xfrm>
            <a:custGeom>
              <a:avLst/>
              <a:gdLst>
                <a:gd name="T0" fmla="*/ 0 w 166"/>
                <a:gd name="T1" fmla="*/ 0 h 5"/>
                <a:gd name="T2" fmla="*/ 0 w 166"/>
                <a:gd name="T3" fmla="*/ 1 h 5"/>
                <a:gd name="T4" fmla="*/ 43 w 166"/>
                <a:gd name="T5" fmla="*/ 1 h 5"/>
                <a:gd name="T6" fmla="*/ 0 w 16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6" h="5">
                  <a:moveTo>
                    <a:pt x="0" y="0"/>
                  </a:moveTo>
                  <a:lnTo>
                    <a:pt x="0" y="5"/>
                  </a:lnTo>
                  <a:lnTo>
                    <a:pt x="166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58" name="Freeform 7948"/>
            <p:cNvSpPr>
              <a:spLocks/>
            </p:cNvSpPr>
            <p:nvPr/>
          </p:nvSpPr>
          <p:spPr bwMode="auto">
            <a:xfrm>
              <a:off x="3873" y="3217"/>
              <a:ext cx="44" cy="1"/>
            </a:xfrm>
            <a:custGeom>
              <a:avLst/>
              <a:gdLst>
                <a:gd name="T0" fmla="*/ 0 w 168"/>
                <a:gd name="T1" fmla="*/ 0 h 5"/>
                <a:gd name="T2" fmla="*/ 44 w 168"/>
                <a:gd name="T3" fmla="*/ 0 h 5"/>
                <a:gd name="T4" fmla="*/ 43 w 168"/>
                <a:gd name="T5" fmla="*/ 1 h 5"/>
                <a:gd name="T6" fmla="*/ 0 w 16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8" h="5">
                  <a:moveTo>
                    <a:pt x="0" y="0"/>
                  </a:moveTo>
                  <a:lnTo>
                    <a:pt x="168" y="0"/>
                  </a:lnTo>
                  <a:lnTo>
                    <a:pt x="166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59" name="Freeform 7949"/>
            <p:cNvSpPr>
              <a:spLocks/>
            </p:cNvSpPr>
            <p:nvPr/>
          </p:nvSpPr>
          <p:spPr bwMode="auto">
            <a:xfrm>
              <a:off x="3873" y="3217"/>
              <a:ext cx="44" cy="1"/>
            </a:xfrm>
            <a:custGeom>
              <a:avLst/>
              <a:gdLst>
                <a:gd name="T0" fmla="*/ 0 w 168"/>
                <a:gd name="T1" fmla="*/ 0 h 5"/>
                <a:gd name="T2" fmla="*/ 44 w 168"/>
                <a:gd name="T3" fmla="*/ 0 h 5"/>
                <a:gd name="T4" fmla="*/ 43 w 168"/>
                <a:gd name="T5" fmla="*/ 1 h 5"/>
                <a:gd name="T6" fmla="*/ 0 w 16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8" h="5">
                  <a:moveTo>
                    <a:pt x="0" y="0"/>
                  </a:moveTo>
                  <a:lnTo>
                    <a:pt x="168" y="0"/>
                  </a:lnTo>
                  <a:lnTo>
                    <a:pt x="166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60" name="Freeform 7950"/>
            <p:cNvSpPr>
              <a:spLocks/>
            </p:cNvSpPr>
            <p:nvPr/>
          </p:nvSpPr>
          <p:spPr bwMode="auto">
            <a:xfrm>
              <a:off x="3873" y="3218"/>
              <a:ext cx="43" cy="0"/>
            </a:xfrm>
            <a:custGeom>
              <a:avLst/>
              <a:gdLst>
                <a:gd name="T0" fmla="*/ 0 w 165"/>
                <a:gd name="T1" fmla="*/ 0 h 2"/>
                <a:gd name="T2" fmla="*/ 0 w 165"/>
                <a:gd name="T3" fmla="*/ 1 h 2"/>
                <a:gd name="T4" fmla="*/ 43 w 165"/>
                <a:gd name="T5" fmla="*/ 1 h 2"/>
                <a:gd name="T6" fmla="*/ 0 w 16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2">
                  <a:moveTo>
                    <a:pt x="0" y="0"/>
                  </a:moveTo>
                  <a:lnTo>
                    <a:pt x="0" y="2"/>
                  </a:lnTo>
                  <a:lnTo>
                    <a:pt x="165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61" name="Freeform 7951"/>
            <p:cNvSpPr>
              <a:spLocks/>
            </p:cNvSpPr>
            <p:nvPr/>
          </p:nvSpPr>
          <p:spPr bwMode="auto">
            <a:xfrm>
              <a:off x="3873" y="3218"/>
              <a:ext cx="43" cy="0"/>
            </a:xfrm>
            <a:custGeom>
              <a:avLst/>
              <a:gdLst>
                <a:gd name="T0" fmla="*/ 0 w 165"/>
                <a:gd name="T1" fmla="*/ 0 h 2"/>
                <a:gd name="T2" fmla="*/ 0 w 165"/>
                <a:gd name="T3" fmla="*/ 1 h 2"/>
                <a:gd name="T4" fmla="*/ 43 w 165"/>
                <a:gd name="T5" fmla="*/ 1 h 2"/>
                <a:gd name="T6" fmla="*/ 0 w 16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2">
                  <a:moveTo>
                    <a:pt x="0" y="0"/>
                  </a:moveTo>
                  <a:lnTo>
                    <a:pt x="0" y="2"/>
                  </a:lnTo>
                  <a:lnTo>
                    <a:pt x="165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62" name="Freeform 7952"/>
            <p:cNvSpPr>
              <a:spLocks/>
            </p:cNvSpPr>
            <p:nvPr/>
          </p:nvSpPr>
          <p:spPr bwMode="auto">
            <a:xfrm>
              <a:off x="3873" y="3218"/>
              <a:ext cx="43" cy="0"/>
            </a:xfrm>
            <a:custGeom>
              <a:avLst/>
              <a:gdLst>
                <a:gd name="T0" fmla="*/ 0 w 166"/>
                <a:gd name="T1" fmla="*/ 0 h 2"/>
                <a:gd name="T2" fmla="*/ 43 w 166"/>
                <a:gd name="T3" fmla="*/ 0 h 2"/>
                <a:gd name="T4" fmla="*/ 43 w 166"/>
                <a:gd name="T5" fmla="*/ 1 h 2"/>
                <a:gd name="T6" fmla="*/ 0 w 16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6" h="2">
                  <a:moveTo>
                    <a:pt x="0" y="0"/>
                  </a:moveTo>
                  <a:lnTo>
                    <a:pt x="166" y="0"/>
                  </a:lnTo>
                  <a:lnTo>
                    <a:pt x="165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63" name="Freeform 7953"/>
            <p:cNvSpPr>
              <a:spLocks/>
            </p:cNvSpPr>
            <p:nvPr/>
          </p:nvSpPr>
          <p:spPr bwMode="auto">
            <a:xfrm>
              <a:off x="3873" y="3218"/>
              <a:ext cx="43" cy="0"/>
            </a:xfrm>
            <a:custGeom>
              <a:avLst/>
              <a:gdLst>
                <a:gd name="T0" fmla="*/ 0 w 166"/>
                <a:gd name="T1" fmla="*/ 0 h 2"/>
                <a:gd name="T2" fmla="*/ 43 w 166"/>
                <a:gd name="T3" fmla="*/ 0 h 2"/>
                <a:gd name="T4" fmla="*/ 43 w 166"/>
                <a:gd name="T5" fmla="*/ 1 h 2"/>
                <a:gd name="T6" fmla="*/ 0 w 16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6" h="2">
                  <a:moveTo>
                    <a:pt x="0" y="0"/>
                  </a:moveTo>
                  <a:lnTo>
                    <a:pt x="166" y="0"/>
                  </a:lnTo>
                  <a:lnTo>
                    <a:pt x="165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64" name="Freeform 7954"/>
            <p:cNvSpPr>
              <a:spLocks/>
            </p:cNvSpPr>
            <p:nvPr/>
          </p:nvSpPr>
          <p:spPr bwMode="auto">
            <a:xfrm>
              <a:off x="3873" y="3218"/>
              <a:ext cx="43" cy="2"/>
            </a:xfrm>
            <a:custGeom>
              <a:avLst/>
              <a:gdLst>
                <a:gd name="T0" fmla="*/ 0 w 164"/>
                <a:gd name="T1" fmla="*/ 0 h 3"/>
                <a:gd name="T2" fmla="*/ 0 w 164"/>
                <a:gd name="T3" fmla="*/ 2 h 3"/>
                <a:gd name="T4" fmla="*/ 43 w 164"/>
                <a:gd name="T5" fmla="*/ 2 h 3"/>
                <a:gd name="T6" fmla="*/ 0 w 16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3">
                  <a:moveTo>
                    <a:pt x="0" y="0"/>
                  </a:moveTo>
                  <a:lnTo>
                    <a:pt x="0" y="3"/>
                  </a:lnTo>
                  <a:lnTo>
                    <a:pt x="16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65" name="Freeform 7955"/>
            <p:cNvSpPr>
              <a:spLocks/>
            </p:cNvSpPr>
            <p:nvPr/>
          </p:nvSpPr>
          <p:spPr bwMode="auto">
            <a:xfrm>
              <a:off x="3873" y="3218"/>
              <a:ext cx="43" cy="2"/>
            </a:xfrm>
            <a:custGeom>
              <a:avLst/>
              <a:gdLst>
                <a:gd name="T0" fmla="*/ 0 w 164"/>
                <a:gd name="T1" fmla="*/ 0 h 3"/>
                <a:gd name="T2" fmla="*/ 0 w 164"/>
                <a:gd name="T3" fmla="*/ 2 h 3"/>
                <a:gd name="T4" fmla="*/ 43 w 164"/>
                <a:gd name="T5" fmla="*/ 2 h 3"/>
                <a:gd name="T6" fmla="*/ 0 w 16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3">
                  <a:moveTo>
                    <a:pt x="0" y="0"/>
                  </a:moveTo>
                  <a:lnTo>
                    <a:pt x="0" y="3"/>
                  </a:lnTo>
                  <a:lnTo>
                    <a:pt x="16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66" name="Freeform 7956"/>
            <p:cNvSpPr>
              <a:spLocks/>
            </p:cNvSpPr>
            <p:nvPr/>
          </p:nvSpPr>
          <p:spPr bwMode="auto">
            <a:xfrm>
              <a:off x="3873" y="3218"/>
              <a:ext cx="43" cy="2"/>
            </a:xfrm>
            <a:custGeom>
              <a:avLst/>
              <a:gdLst>
                <a:gd name="T0" fmla="*/ 0 w 165"/>
                <a:gd name="T1" fmla="*/ 0 h 3"/>
                <a:gd name="T2" fmla="*/ 43 w 165"/>
                <a:gd name="T3" fmla="*/ 0 h 3"/>
                <a:gd name="T4" fmla="*/ 43 w 165"/>
                <a:gd name="T5" fmla="*/ 2 h 3"/>
                <a:gd name="T6" fmla="*/ 0 w 16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3">
                  <a:moveTo>
                    <a:pt x="0" y="0"/>
                  </a:moveTo>
                  <a:lnTo>
                    <a:pt x="165" y="0"/>
                  </a:lnTo>
                  <a:lnTo>
                    <a:pt x="16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67" name="Freeform 7957"/>
            <p:cNvSpPr>
              <a:spLocks/>
            </p:cNvSpPr>
            <p:nvPr/>
          </p:nvSpPr>
          <p:spPr bwMode="auto">
            <a:xfrm>
              <a:off x="3873" y="3218"/>
              <a:ext cx="43" cy="2"/>
            </a:xfrm>
            <a:custGeom>
              <a:avLst/>
              <a:gdLst>
                <a:gd name="T0" fmla="*/ 0 w 165"/>
                <a:gd name="T1" fmla="*/ 0 h 3"/>
                <a:gd name="T2" fmla="*/ 43 w 165"/>
                <a:gd name="T3" fmla="*/ 0 h 3"/>
                <a:gd name="T4" fmla="*/ 43 w 165"/>
                <a:gd name="T5" fmla="*/ 2 h 3"/>
                <a:gd name="T6" fmla="*/ 0 w 16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3">
                  <a:moveTo>
                    <a:pt x="0" y="0"/>
                  </a:moveTo>
                  <a:lnTo>
                    <a:pt x="165" y="0"/>
                  </a:lnTo>
                  <a:lnTo>
                    <a:pt x="16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68" name="Freeform 7958"/>
            <p:cNvSpPr>
              <a:spLocks/>
            </p:cNvSpPr>
            <p:nvPr/>
          </p:nvSpPr>
          <p:spPr bwMode="auto">
            <a:xfrm>
              <a:off x="3871" y="3220"/>
              <a:ext cx="45" cy="2"/>
            </a:xfrm>
            <a:custGeom>
              <a:avLst/>
              <a:gdLst>
                <a:gd name="T0" fmla="*/ 0 w 162"/>
                <a:gd name="T1" fmla="*/ 0 h 10"/>
                <a:gd name="T2" fmla="*/ 0 w 162"/>
                <a:gd name="T3" fmla="*/ 2 h 10"/>
                <a:gd name="T4" fmla="*/ 45 w 162"/>
                <a:gd name="T5" fmla="*/ 2 h 10"/>
                <a:gd name="T6" fmla="*/ 0 w 162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10">
                  <a:moveTo>
                    <a:pt x="1" y="0"/>
                  </a:moveTo>
                  <a:lnTo>
                    <a:pt x="0" y="10"/>
                  </a:lnTo>
                  <a:lnTo>
                    <a:pt x="162" y="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69" name="Freeform 7959"/>
            <p:cNvSpPr>
              <a:spLocks/>
            </p:cNvSpPr>
            <p:nvPr/>
          </p:nvSpPr>
          <p:spPr bwMode="auto">
            <a:xfrm>
              <a:off x="3871" y="3220"/>
              <a:ext cx="45" cy="2"/>
            </a:xfrm>
            <a:custGeom>
              <a:avLst/>
              <a:gdLst>
                <a:gd name="T0" fmla="*/ 0 w 162"/>
                <a:gd name="T1" fmla="*/ 0 h 10"/>
                <a:gd name="T2" fmla="*/ 0 w 162"/>
                <a:gd name="T3" fmla="*/ 2 h 10"/>
                <a:gd name="T4" fmla="*/ 45 w 162"/>
                <a:gd name="T5" fmla="*/ 2 h 10"/>
                <a:gd name="T6" fmla="*/ 0 w 162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10">
                  <a:moveTo>
                    <a:pt x="1" y="0"/>
                  </a:moveTo>
                  <a:lnTo>
                    <a:pt x="0" y="10"/>
                  </a:lnTo>
                  <a:lnTo>
                    <a:pt x="162" y="1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70" name="Freeform 7960"/>
            <p:cNvSpPr>
              <a:spLocks/>
            </p:cNvSpPr>
            <p:nvPr/>
          </p:nvSpPr>
          <p:spPr bwMode="auto">
            <a:xfrm>
              <a:off x="3873" y="3220"/>
              <a:ext cx="43" cy="2"/>
            </a:xfrm>
            <a:custGeom>
              <a:avLst/>
              <a:gdLst>
                <a:gd name="T0" fmla="*/ 0 w 164"/>
                <a:gd name="T1" fmla="*/ 0 h 10"/>
                <a:gd name="T2" fmla="*/ 43 w 164"/>
                <a:gd name="T3" fmla="*/ 0 h 10"/>
                <a:gd name="T4" fmla="*/ 42 w 164"/>
                <a:gd name="T5" fmla="*/ 2 h 10"/>
                <a:gd name="T6" fmla="*/ 0 w 164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10">
                  <a:moveTo>
                    <a:pt x="0" y="0"/>
                  </a:moveTo>
                  <a:lnTo>
                    <a:pt x="164" y="0"/>
                  </a:lnTo>
                  <a:lnTo>
                    <a:pt x="161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71" name="Freeform 7961"/>
            <p:cNvSpPr>
              <a:spLocks/>
            </p:cNvSpPr>
            <p:nvPr/>
          </p:nvSpPr>
          <p:spPr bwMode="auto">
            <a:xfrm>
              <a:off x="3873" y="3220"/>
              <a:ext cx="43" cy="2"/>
            </a:xfrm>
            <a:custGeom>
              <a:avLst/>
              <a:gdLst>
                <a:gd name="T0" fmla="*/ 0 w 164"/>
                <a:gd name="T1" fmla="*/ 0 h 10"/>
                <a:gd name="T2" fmla="*/ 43 w 164"/>
                <a:gd name="T3" fmla="*/ 0 h 10"/>
                <a:gd name="T4" fmla="*/ 42 w 164"/>
                <a:gd name="T5" fmla="*/ 2 h 10"/>
                <a:gd name="T6" fmla="*/ 0 w 164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4" h="10">
                  <a:moveTo>
                    <a:pt x="0" y="0"/>
                  </a:moveTo>
                  <a:lnTo>
                    <a:pt x="164" y="0"/>
                  </a:lnTo>
                  <a:lnTo>
                    <a:pt x="161" y="1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72" name="Freeform 7962"/>
            <p:cNvSpPr>
              <a:spLocks/>
            </p:cNvSpPr>
            <p:nvPr/>
          </p:nvSpPr>
          <p:spPr bwMode="auto">
            <a:xfrm>
              <a:off x="3871" y="3222"/>
              <a:ext cx="43" cy="0"/>
            </a:xfrm>
            <a:custGeom>
              <a:avLst/>
              <a:gdLst>
                <a:gd name="T0" fmla="*/ 0 w 160"/>
                <a:gd name="T1" fmla="*/ 0 w 160"/>
                <a:gd name="T2" fmla="*/ 43 w 160"/>
                <a:gd name="T3" fmla="*/ 0 w 16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60">
                  <a:moveTo>
                    <a:pt x="0" y="0"/>
                  </a:moveTo>
                  <a:lnTo>
                    <a:pt x="0" y="0"/>
                  </a:lnTo>
                  <a:lnTo>
                    <a:pt x="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73" name="Freeform 7963"/>
            <p:cNvSpPr>
              <a:spLocks/>
            </p:cNvSpPr>
            <p:nvPr/>
          </p:nvSpPr>
          <p:spPr bwMode="auto">
            <a:xfrm>
              <a:off x="3871" y="3222"/>
              <a:ext cx="43" cy="0"/>
            </a:xfrm>
            <a:custGeom>
              <a:avLst/>
              <a:gdLst>
                <a:gd name="T0" fmla="*/ 0 w 160"/>
                <a:gd name="T1" fmla="*/ 0 w 160"/>
                <a:gd name="T2" fmla="*/ 43 w 160"/>
                <a:gd name="T3" fmla="*/ 0 w 16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60">
                  <a:moveTo>
                    <a:pt x="0" y="0"/>
                  </a:moveTo>
                  <a:lnTo>
                    <a:pt x="0" y="0"/>
                  </a:lnTo>
                  <a:lnTo>
                    <a:pt x="16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74" name="Freeform 7964"/>
            <p:cNvSpPr>
              <a:spLocks/>
            </p:cNvSpPr>
            <p:nvPr/>
          </p:nvSpPr>
          <p:spPr bwMode="auto">
            <a:xfrm>
              <a:off x="3871" y="3222"/>
              <a:ext cx="45" cy="0"/>
            </a:xfrm>
            <a:custGeom>
              <a:avLst/>
              <a:gdLst>
                <a:gd name="T0" fmla="*/ 0 w 162"/>
                <a:gd name="T1" fmla="*/ 45 w 162"/>
                <a:gd name="T2" fmla="*/ 44 w 162"/>
                <a:gd name="T3" fmla="*/ 0 w 162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62">
                  <a:moveTo>
                    <a:pt x="0" y="0"/>
                  </a:moveTo>
                  <a:lnTo>
                    <a:pt x="162" y="0"/>
                  </a:lnTo>
                  <a:lnTo>
                    <a:pt x="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75" name="Freeform 7965"/>
            <p:cNvSpPr>
              <a:spLocks/>
            </p:cNvSpPr>
            <p:nvPr/>
          </p:nvSpPr>
          <p:spPr bwMode="auto">
            <a:xfrm>
              <a:off x="3871" y="3222"/>
              <a:ext cx="45" cy="0"/>
            </a:xfrm>
            <a:custGeom>
              <a:avLst/>
              <a:gdLst>
                <a:gd name="T0" fmla="*/ 0 w 162"/>
                <a:gd name="T1" fmla="*/ 45 w 162"/>
                <a:gd name="T2" fmla="*/ 44 w 162"/>
                <a:gd name="T3" fmla="*/ 0 w 162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62">
                  <a:moveTo>
                    <a:pt x="0" y="0"/>
                  </a:moveTo>
                  <a:lnTo>
                    <a:pt x="162" y="0"/>
                  </a:lnTo>
                  <a:lnTo>
                    <a:pt x="16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76" name="Freeform 7966"/>
            <p:cNvSpPr>
              <a:spLocks/>
            </p:cNvSpPr>
            <p:nvPr/>
          </p:nvSpPr>
          <p:spPr bwMode="auto">
            <a:xfrm>
              <a:off x="3871" y="3222"/>
              <a:ext cx="43" cy="2"/>
            </a:xfrm>
            <a:custGeom>
              <a:avLst/>
              <a:gdLst>
                <a:gd name="T0" fmla="*/ 0 w 160"/>
                <a:gd name="T1" fmla="*/ 0 h 5"/>
                <a:gd name="T2" fmla="*/ 0 w 160"/>
                <a:gd name="T3" fmla="*/ 2 h 5"/>
                <a:gd name="T4" fmla="*/ 43 w 160"/>
                <a:gd name="T5" fmla="*/ 2 h 5"/>
                <a:gd name="T6" fmla="*/ 0 w 16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5">
                  <a:moveTo>
                    <a:pt x="1" y="0"/>
                  </a:moveTo>
                  <a:lnTo>
                    <a:pt x="0" y="5"/>
                  </a:lnTo>
                  <a:lnTo>
                    <a:pt x="160" y="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77" name="Freeform 7967"/>
            <p:cNvSpPr>
              <a:spLocks/>
            </p:cNvSpPr>
            <p:nvPr/>
          </p:nvSpPr>
          <p:spPr bwMode="auto">
            <a:xfrm>
              <a:off x="3871" y="3222"/>
              <a:ext cx="43" cy="2"/>
            </a:xfrm>
            <a:custGeom>
              <a:avLst/>
              <a:gdLst>
                <a:gd name="T0" fmla="*/ 0 w 160"/>
                <a:gd name="T1" fmla="*/ 0 h 5"/>
                <a:gd name="T2" fmla="*/ 0 w 160"/>
                <a:gd name="T3" fmla="*/ 2 h 5"/>
                <a:gd name="T4" fmla="*/ 43 w 160"/>
                <a:gd name="T5" fmla="*/ 2 h 5"/>
                <a:gd name="T6" fmla="*/ 0 w 16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5">
                  <a:moveTo>
                    <a:pt x="1" y="0"/>
                  </a:moveTo>
                  <a:lnTo>
                    <a:pt x="0" y="5"/>
                  </a:lnTo>
                  <a:lnTo>
                    <a:pt x="160" y="5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78" name="Freeform 7968"/>
            <p:cNvSpPr>
              <a:spLocks/>
            </p:cNvSpPr>
            <p:nvPr/>
          </p:nvSpPr>
          <p:spPr bwMode="auto">
            <a:xfrm>
              <a:off x="3871" y="3222"/>
              <a:ext cx="43" cy="2"/>
            </a:xfrm>
            <a:custGeom>
              <a:avLst/>
              <a:gdLst>
                <a:gd name="T0" fmla="*/ 0 w 160"/>
                <a:gd name="T1" fmla="*/ 0 h 5"/>
                <a:gd name="T2" fmla="*/ 43 w 160"/>
                <a:gd name="T3" fmla="*/ 0 h 5"/>
                <a:gd name="T4" fmla="*/ 43 w 160"/>
                <a:gd name="T5" fmla="*/ 2 h 5"/>
                <a:gd name="T6" fmla="*/ 0 w 16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5">
                  <a:moveTo>
                    <a:pt x="0" y="0"/>
                  </a:moveTo>
                  <a:lnTo>
                    <a:pt x="160" y="0"/>
                  </a:lnTo>
                  <a:lnTo>
                    <a:pt x="159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79" name="Freeform 7969"/>
            <p:cNvSpPr>
              <a:spLocks/>
            </p:cNvSpPr>
            <p:nvPr/>
          </p:nvSpPr>
          <p:spPr bwMode="auto">
            <a:xfrm>
              <a:off x="3871" y="3222"/>
              <a:ext cx="43" cy="2"/>
            </a:xfrm>
            <a:custGeom>
              <a:avLst/>
              <a:gdLst>
                <a:gd name="T0" fmla="*/ 0 w 160"/>
                <a:gd name="T1" fmla="*/ 0 h 5"/>
                <a:gd name="T2" fmla="*/ 43 w 160"/>
                <a:gd name="T3" fmla="*/ 0 h 5"/>
                <a:gd name="T4" fmla="*/ 43 w 160"/>
                <a:gd name="T5" fmla="*/ 2 h 5"/>
                <a:gd name="T6" fmla="*/ 0 w 16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5">
                  <a:moveTo>
                    <a:pt x="0" y="0"/>
                  </a:moveTo>
                  <a:lnTo>
                    <a:pt x="160" y="0"/>
                  </a:lnTo>
                  <a:lnTo>
                    <a:pt x="159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80" name="Freeform 7970"/>
            <p:cNvSpPr>
              <a:spLocks/>
            </p:cNvSpPr>
            <p:nvPr/>
          </p:nvSpPr>
          <p:spPr bwMode="auto">
            <a:xfrm>
              <a:off x="3871" y="3224"/>
              <a:ext cx="43" cy="0"/>
            </a:xfrm>
            <a:custGeom>
              <a:avLst/>
              <a:gdLst>
                <a:gd name="T0" fmla="*/ 0 w 160"/>
                <a:gd name="T1" fmla="*/ 0 w 160"/>
                <a:gd name="T2" fmla="*/ 43 w 160"/>
                <a:gd name="T3" fmla="*/ 0 w 16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60">
                  <a:moveTo>
                    <a:pt x="0" y="0"/>
                  </a:moveTo>
                  <a:lnTo>
                    <a:pt x="0" y="0"/>
                  </a:lnTo>
                  <a:lnTo>
                    <a:pt x="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81" name="Freeform 7971"/>
            <p:cNvSpPr>
              <a:spLocks/>
            </p:cNvSpPr>
            <p:nvPr/>
          </p:nvSpPr>
          <p:spPr bwMode="auto">
            <a:xfrm>
              <a:off x="3871" y="3224"/>
              <a:ext cx="43" cy="0"/>
            </a:xfrm>
            <a:custGeom>
              <a:avLst/>
              <a:gdLst>
                <a:gd name="T0" fmla="*/ 0 w 160"/>
                <a:gd name="T1" fmla="*/ 0 w 160"/>
                <a:gd name="T2" fmla="*/ 43 w 160"/>
                <a:gd name="T3" fmla="*/ 0 w 16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60">
                  <a:moveTo>
                    <a:pt x="0" y="0"/>
                  </a:moveTo>
                  <a:lnTo>
                    <a:pt x="0" y="0"/>
                  </a:lnTo>
                  <a:lnTo>
                    <a:pt x="16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82" name="Rectangle 7972"/>
            <p:cNvSpPr>
              <a:spLocks noChangeArrowheads="1"/>
            </p:cNvSpPr>
            <p:nvPr/>
          </p:nvSpPr>
          <p:spPr bwMode="auto">
            <a:xfrm>
              <a:off x="3871" y="3224"/>
              <a:ext cx="43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883" name="Rectangle 7973"/>
            <p:cNvSpPr>
              <a:spLocks noChangeArrowheads="1"/>
            </p:cNvSpPr>
            <p:nvPr/>
          </p:nvSpPr>
          <p:spPr bwMode="auto">
            <a:xfrm>
              <a:off x="3871" y="3224"/>
              <a:ext cx="43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884" name="Freeform 7974"/>
            <p:cNvSpPr>
              <a:spLocks/>
            </p:cNvSpPr>
            <p:nvPr/>
          </p:nvSpPr>
          <p:spPr bwMode="auto">
            <a:xfrm>
              <a:off x="3871" y="3224"/>
              <a:ext cx="43" cy="2"/>
            </a:xfrm>
            <a:custGeom>
              <a:avLst/>
              <a:gdLst>
                <a:gd name="T0" fmla="*/ 0 w 158"/>
                <a:gd name="T1" fmla="*/ 0 h 5"/>
                <a:gd name="T2" fmla="*/ 0 w 158"/>
                <a:gd name="T3" fmla="*/ 2 h 5"/>
                <a:gd name="T4" fmla="*/ 43 w 158"/>
                <a:gd name="T5" fmla="*/ 2 h 5"/>
                <a:gd name="T6" fmla="*/ 0 w 15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5">
                  <a:moveTo>
                    <a:pt x="0" y="0"/>
                  </a:moveTo>
                  <a:lnTo>
                    <a:pt x="0" y="5"/>
                  </a:lnTo>
                  <a:lnTo>
                    <a:pt x="158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85" name="Freeform 7975"/>
            <p:cNvSpPr>
              <a:spLocks/>
            </p:cNvSpPr>
            <p:nvPr/>
          </p:nvSpPr>
          <p:spPr bwMode="auto">
            <a:xfrm>
              <a:off x="3871" y="3224"/>
              <a:ext cx="43" cy="2"/>
            </a:xfrm>
            <a:custGeom>
              <a:avLst/>
              <a:gdLst>
                <a:gd name="T0" fmla="*/ 0 w 158"/>
                <a:gd name="T1" fmla="*/ 0 h 5"/>
                <a:gd name="T2" fmla="*/ 0 w 158"/>
                <a:gd name="T3" fmla="*/ 2 h 5"/>
                <a:gd name="T4" fmla="*/ 43 w 158"/>
                <a:gd name="T5" fmla="*/ 2 h 5"/>
                <a:gd name="T6" fmla="*/ 0 w 15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5">
                  <a:moveTo>
                    <a:pt x="0" y="0"/>
                  </a:moveTo>
                  <a:lnTo>
                    <a:pt x="0" y="5"/>
                  </a:lnTo>
                  <a:lnTo>
                    <a:pt x="158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86" name="Freeform 7976"/>
            <p:cNvSpPr>
              <a:spLocks/>
            </p:cNvSpPr>
            <p:nvPr/>
          </p:nvSpPr>
          <p:spPr bwMode="auto">
            <a:xfrm>
              <a:off x="3871" y="3224"/>
              <a:ext cx="43" cy="2"/>
            </a:xfrm>
            <a:custGeom>
              <a:avLst/>
              <a:gdLst>
                <a:gd name="T0" fmla="*/ 0 w 160"/>
                <a:gd name="T1" fmla="*/ 0 h 5"/>
                <a:gd name="T2" fmla="*/ 43 w 160"/>
                <a:gd name="T3" fmla="*/ 0 h 5"/>
                <a:gd name="T4" fmla="*/ 42 w 160"/>
                <a:gd name="T5" fmla="*/ 2 h 5"/>
                <a:gd name="T6" fmla="*/ 0 w 16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5">
                  <a:moveTo>
                    <a:pt x="0" y="0"/>
                  </a:moveTo>
                  <a:lnTo>
                    <a:pt x="160" y="0"/>
                  </a:lnTo>
                  <a:lnTo>
                    <a:pt x="158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87" name="Freeform 7977"/>
            <p:cNvSpPr>
              <a:spLocks/>
            </p:cNvSpPr>
            <p:nvPr/>
          </p:nvSpPr>
          <p:spPr bwMode="auto">
            <a:xfrm>
              <a:off x="3871" y="3224"/>
              <a:ext cx="43" cy="2"/>
            </a:xfrm>
            <a:custGeom>
              <a:avLst/>
              <a:gdLst>
                <a:gd name="T0" fmla="*/ 0 w 160"/>
                <a:gd name="T1" fmla="*/ 0 h 5"/>
                <a:gd name="T2" fmla="*/ 43 w 160"/>
                <a:gd name="T3" fmla="*/ 0 h 5"/>
                <a:gd name="T4" fmla="*/ 42 w 160"/>
                <a:gd name="T5" fmla="*/ 2 h 5"/>
                <a:gd name="T6" fmla="*/ 0 w 16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5">
                  <a:moveTo>
                    <a:pt x="0" y="0"/>
                  </a:moveTo>
                  <a:lnTo>
                    <a:pt x="160" y="0"/>
                  </a:lnTo>
                  <a:lnTo>
                    <a:pt x="158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88" name="Freeform 7978"/>
            <p:cNvSpPr>
              <a:spLocks/>
            </p:cNvSpPr>
            <p:nvPr/>
          </p:nvSpPr>
          <p:spPr bwMode="auto">
            <a:xfrm>
              <a:off x="3871" y="3226"/>
              <a:ext cx="43" cy="0"/>
            </a:xfrm>
            <a:custGeom>
              <a:avLst/>
              <a:gdLst>
                <a:gd name="T0" fmla="*/ 0 w 158"/>
                <a:gd name="T1" fmla="*/ 0 h 2"/>
                <a:gd name="T2" fmla="*/ 0 w 158"/>
                <a:gd name="T3" fmla="*/ 1 h 2"/>
                <a:gd name="T4" fmla="*/ 43 w 158"/>
                <a:gd name="T5" fmla="*/ 1 h 2"/>
                <a:gd name="T6" fmla="*/ 0 w 15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2">
                  <a:moveTo>
                    <a:pt x="0" y="0"/>
                  </a:moveTo>
                  <a:lnTo>
                    <a:pt x="0" y="2"/>
                  </a:lnTo>
                  <a:lnTo>
                    <a:pt x="15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89" name="Freeform 7979"/>
            <p:cNvSpPr>
              <a:spLocks/>
            </p:cNvSpPr>
            <p:nvPr/>
          </p:nvSpPr>
          <p:spPr bwMode="auto">
            <a:xfrm>
              <a:off x="3871" y="3226"/>
              <a:ext cx="43" cy="0"/>
            </a:xfrm>
            <a:custGeom>
              <a:avLst/>
              <a:gdLst>
                <a:gd name="T0" fmla="*/ 0 w 158"/>
                <a:gd name="T1" fmla="*/ 0 h 2"/>
                <a:gd name="T2" fmla="*/ 0 w 158"/>
                <a:gd name="T3" fmla="*/ 1 h 2"/>
                <a:gd name="T4" fmla="*/ 43 w 158"/>
                <a:gd name="T5" fmla="*/ 1 h 2"/>
                <a:gd name="T6" fmla="*/ 0 w 15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2">
                  <a:moveTo>
                    <a:pt x="0" y="0"/>
                  </a:moveTo>
                  <a:lnTo>
                    <a:pt x="0" y="2"/>
                  </a:lnTo>
                  <a:lnTo>
                    <a:pt x="158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90" name="Freeform 7980"/>
            <p:cNvSpPr>
              <a:spLocks/>
            </p:cNvSpPr>
            <p:nvPr/>
          </p:nvSpPr>
          <p:spPr bwMode="auto">
            <a:xfrm>
              <a:off x="3871" y="3226"/>
              <a:ext cx="43" cy="0"/>
            </a:xfrm>
            <a:custGeom>
              <a:avLst/>
              <a:gdLst>
                <a:gd name="T0" fmla="*/ 0 w 158"/>
                <a:gd name="T1" fmla="*/ 0 h 2"/>
                <a:gd name="T2" fmla="*/ 43 w 158"/>
                <a:gd name="T3" fmla="*/ 0 h 2"/>
                <a:gd name="T4" fmla="*/ 43 w 158"/>
                <a:gd name="T5" fmla="*/ 1 h 2"/>
                <a:gd name="T6" fmla="*/ 0 w 15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2">
                  <a:moveTo>
                    <a:pt x="0" y="0"/>
                  </a:moveTo>
                  <a:lnTo>
                    <a:pt x="158" y="0"/>
                  </a:lnTo>
                  <a:lnTo>
                    <a:pt x="15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91" name="Freeform 7981"/>
            <p:cNvSpPr>
              <a:spLocks/>
            </p:cNvSpPr>
            <p:nvPr/>
          </p:nvSpPr>
          <p:spPr bwMode="auto">
            <a:xfrm>
              <a:off x="3871" y="3226"/>
              <a:ext cx="43" cy="0"/>
            </a:xfrm>
            <a:custGeom>
              <a:avLst/>
              <a:gdLst>
                <a:gd name="T0" fmla="*/ 0 w 158"/>
                <a:gd name="T1" fmla="*/ 0 h 2"/>
                <a:gd name="T2" fmla="*/ 43 w 158"/>
                <a:gd name="T3" fmla="*/ 0 h 2"/>
                <a:gd name="T4" fmla="*/ 43 w 158"/>
                <a:gd name="T5" fmla="*/ 1 h 2"/>
                <a:gd name="T6" fmla="*/ 0 w 15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2">
                  <a:moveTo>
                    <a:pt x="0" y="0"/>
                  </a:moveTo>
                  <a:lnTo>
                    <a:pt x="158" y="0"/>
                  </a:lnTo>
                  <a:lnTo>
                    <a:pt x="158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92" name="Freeform 7982"/>
            <p:cNvSpPr>
              <a:spLocks/>
            </p:cNvSpPr>
            <p:nvPr/>
          </p:nvSpPr>
          <p:spPr bwMode="auto">
            <a:xfrm>
              <a:off x="3871" y="3226"/>
              <a:ext cx="43" cy="0"/>
            </a:xfrm>
            <a:custGeom>
              <a:avLst/>
              <a:gdLst>
                <a:gd name="T0" fmla="*/ 0 w 156"/>
                <a:gd name="T1" fmla="*/ 0 h 4"/>
                <a:gd name="T2" fmla="*/ 0 w 156"/>
                <a:gd name="T3" fmla="*/ 1 h 4"/>
                <a:gd name="T4" fmla="*/ 43 w 156"/>
                <a:gd name="T5" fmla="*/ 1 h 4"/>
                <a:gd name="T6" fmla="*/ 0 w 15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4">
                  <a:moveTo>
                    <a:pt x="0" y="0"/>
                  </a:moveTo>
                  <a:lnTo>
                    <a:pt x="0" y="4"/>
                  </a:lnTo>
                  <a:lnTo>
                    <a:pt x="156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93" name="Freeform 7983"/>
            <p:cNvSpPr>
              <a:spLocks/>
            </p:cNvSpPr>
            <p:nvPr/>
          </p:nvSpPr>
          <p:spPr bwMode="auto">
            <a:xfrm>
              <a:off x="3871" y="3226"/>
              <a:ext cx="43" cy="0"/>
            </a:xfrm>
            <a:custGeom>
              <a:avLst/>
              <a:gdLst>
                <a:gd name="T0" fmla="*/ 0 w 156"/>
                <a:gd name="T1" fmla="*/ 0 h 4"/>
                <a:gd name="T2" fmla="*/ 0 w 156"/>
                <a:gd name="T3" fmla="*/ 1 h 4"/>
                <a:gd name="T4" fmla="*/ 43 w 156"/>
                <a:gd name="T5" fmla="*/ 1 h 4"/>
                <a:gd name="T6" fmla="*/ 0 w 15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4">
                  <a:moveTo>
                    <a:pt x="0" y="0"/>
                  </a:moveTo>
                  <a:lnTo>
                    <a:pt x="0" y="4"/>
                  </a:lnTo>
                  <a:lnTo>
                    <a:pt x="156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94" name="Freeform 7984"/>
            <p:cNvSpPr>
              <a:spLocks/>
            </p:cNvSpPr>
            <p:nvPr/>
          </p:nvSpPr>
          <p:spPr bwMode="auto">
            <a:xfrm>
              <a:off x="3871" y="3226"/>
              <a:ext cx="43" cy="0"/>
            </a:xfrm>
            <a:custGeom>
              <a:avLst/>
              <a:gdLst>
                <a:gd name="T0" fmla="*/ 0 w 158"/>
                <a:gd name="T1" fmla="*/ 0 h 4"/>
                <a:gd name="T2" fmla="*/ 43 w 158"/>
                <a:gd name="T3" fmla="*/ 0 h 4"/>
                <a:gd name="T4" fmla="*/ 42 w 158"/>
                <a:gd name="T5" fmla="*/ 1 h 4"/>
                <a:gd name="T6" fmla="*/ 0 w 15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4">
                  <a:moveTo>
                    <a:pt x="0" y="0"/>
                  </a:moveTo>
                  <a:lnTo>
                    <a:pt x="158" y="0"/>
                  </a:lnTo>
                  <a:lnTo>
                    <a:pt x="156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95" name="Freeform 7985"/>
            <p:cNvSpPr>
              <a:spLocks/>
            </p:cNvSpPr>
            <p:nvPr/>
          </p:nvSpPr>
          <p:spPr bwMode="auto">
            <a:xfrm>
              <a:off x="3871" y="3226"/>
              <a:ext cx="43" cy="0"/>
            </a:xfrm>
            <a:custGeom>
              <a:avLst/>
              <a:gdLst>
                <a:gd name="T0" fmla="*/ 0 w 158"/>
                <a:gd name="T1" fmla="*/ 0 h 4"/>
                <a:gd name="T2" fmla="*/ 43 w 158"/>
                <a:gd name="T3" fmla="*/ 0 h 4"/>
                <a:gd name="T4" fmla="*/ 42 w 158"/>
                <a:gd name="T5" fmla="*/ 1 h 4"/>
                <a:gd name="T6" fmla="*/ 0 w 15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4">
                  <a:moveTo>
                    <a:pt x="0" y="0"/>
                  </a:moveTo>
                  <a:lnTo>
                    <a:pt x="158" y="0"/>
                  </a:lnTo>
                  <a:lnTo>
                    <a:pt x="156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96" name="Freeform 7986"/>
            <p:cNvSpPr>
              <a:spLocks/>
            </p:cNvSpPr>
            <p:nvPr/>
          </p:nvSpPr>
          <p:spPr bwMode="auto">
            <a:xfrm>
              <a:off x="3871" y="3226"/>
              <a:ext cx="43" cy="1"/>
            </a:xfrm>
            <a:custGeom>
              <a:avLst/>
              <a:gdLst>
                <a:gd name="T0" fmla="*/ 0 w 156"/>
                <a:gd name="T1" fmla="*/ 0 h 1"/>
                <a:gd name="T2" fmla="*/ 0 w 156"/>
                <a:gd name="T3" fmla="*/ 1 h 1"/>
                <a:gd name="T4" fmla="*/ 43 w 156"/>
                <a:gd name="T5" fmla="*/ 1 h 1"/>
                <a:gd name="T6" fmla="*/ 0 w 15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1">
                  <a:moveTo>
                    <a:pt x="0" y="0"/>
                  </a:moveTo>
                  <a:lnTo>
                    <a:pt x="0" y="1"/>
                  </a:lnTo>
                  <a:lnTo>
                    <a:pt x="156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97" name="Freeform 7987"/>
            <p:cNvSpPr>
              <a:spLocks/>
            </p:cNvSpPr>
            <p:nvPr/>
          </p:nvSpPr>
          <p:spPr bwMode="auto">
            <a:xfrm>
              <a:off x="3871" y="3226"/>
              <a:ext cx="43" cy="1"/>
            </a:xfrm>
            <a:custGeom>
              <a:avLst/>
              <a:gdLst>
                <a:gd name="T0" fmla="*/ 0 w 156"/>
                <a:gd name="T1" fmla="*/ 0 h 1"/>
                <a:gd name="T2" fmla="*/ 0 w 156"/>
                <a:gd name="T3" fmla="*/ 1 h 1"/>
                <a:gd name="T4" fmla="*/ 43 w 156"/>
                <a:gd name="T5" fmla="*/ 1 h 1"/>
                <a:gd name="T6" fmla="*/ 0 w 15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1">
                  <a:moveTo>
                    <a:pt x="0" y="0"/>
                  </a:moveTo>
                  <a:lnTo>
                    <a:pt x="0" y="1"/>
                  </a:lnTo>
                  <a:lnTo>
                    <a:pt x="156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98" name="Freeform 7988"/>
            <p:cNvSpPr>
              <a:spLocks/>
            </p:cNvSpPr>
            <p:nvPr/>
          </p:nvSpPr>
          <p:spPr bwMode="auto">
            <a:xfrm>
              <a:off x="3871" y="3226"/>
              <a:ext cx="43" cy="1"/>
            </a:xfrm>
            <a:custGeom>
              <a:avLst/>
              <a:gdLst>
                <a:gd name="T0" fmla="*/ 0 w 156"/>
                <a:gd name="T1" fmla="*/ 0 h 1"/>
                <a:gd name="T2" fmla="*/ 43 w 156"/>
                <a:gd name="T3" fmla="*/ 0 h 1"/>
                <a:gd name="T4" fmla="*/ 43 w 156"/>
                <a:gd name="T5" fmla="*/ 1 h 1"/>
                <a:gd name="T6" fmla="*/ 0 w 15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1">
                  <a:moveTo>
                    <a:pt x="0" y="0"/>
                  </a:moveTo>
                  <a:lnTo>
                    <a:pt x="156" y="0"/>
                  </a:lnTo>
                  <a:lnTo>
                    <a:pt x="156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899" name="Freeform 7989"/>
            <p:cNvSpPr>
              <a:spLocks/>
            </p:cNvSpPr>
            <p:nvPr/>
          </p:nvSpPr>
          <p:spPr bwMode="auto">
            <a:xfrm>
              <a:off x="3871" y="3226"/>
              <a:ext cx="43" cy="1"/>
            </a:xfrm>
            <a:custGeom>
              <a:avLst/>
              <a:gdLst>
                <a:gd name="T0" fmla="*/ 0 w 156"/>
                <a:gd name="T1" fmla="*/ 0 h 1"/>
                <a:gd name="T2" fmla="*/ 43 w 156"/>
                <a:gd name="T3" fmla="*/ 0 h 1"/>
                <a:gd name="T4" fmla="*/ 43 w 156"/>
                <a:gd name="T5" fmla="*/ 1 h 1"/>
                <a:gd name="T6" fmla="*/ 0 w 15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1">
                  <a:moveTo>
                    <a:pt x="0" y="0"/>
                  </a:moveTo>
                  <a:lnTo>
                    <a:pt x="156" y="0"/>
                  </a:lnTo>
                  <a:lnTo>
                    <a:pt x="156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00" name="Freeform 7990"/>
            <p:cNvSpPr>
              <a:spLocks/>
            </p:cNvSpPr>
            <p:nvPr/>
          </p:nvSpPr>
          <p:spPr bwMode="auto">
            <a:xfrm>
              <a:off x="3871" y="3227"/>
              <a:ext cx="41" cy="0"/>
            </a:xfrm>
            <a:custGeom>
              <a:avLst/>
              <a:gdLst>
                <a:gd name="T0" fmla="*/ 0 w 154"/>
                <a:gd name="T1" fmla="*/ 0 h 5"/>
                <a:gd name="T2" fmla="*/ 0 w 154"/>
                <a:gd name="T3" fmla="*/ 1 h 5"/>
                <a:gd name="T4" fmla="*/ 41 w 154"/>
                <a:gd name="T5" fmla="*/ 1 h 5"/>
                <a:gd name="T6" fmla="*/ 0 w 15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4" h="5">
                  <a:moveTo>
                    <a:pt x="0" y="0"/>
                  </a:moveTo>
                  <a:lnTo>
                    <a:pt x="1" y="5"/>
                  </a:lnTo>
                  <a:lnTo>
                    <a:pt x="154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01" name="Freeform 7991"/>
            <p:cNvSpPr>
              <a:spLocks/>
            </p:cNvSpPr>
            <p:nvPr/>
          </p:nvSpPr>
          <p:spPr bwMode="auto">
            <a:xfrm>
              <a:off x="3871" y="3227"/>
              <a:ext cx="41" cy="0"/>
            </a:xfrm>
            <a:custGeom>
              <a:avLst/>
              <a:gdLst>
                <a:gd name="T0" fmla="*/ 0 w 154"/>
                <a:gd name="T1" fmla="*/ 0 h 5"/>
                <a:gd name="T2" fmla="*/ 0 w 154"/>
                <a:gd name="T3" fmla="*/ 1 h 5"/>
                <a:gd name="T4" fmla="*/ 41 w 154"/>
                <a:gd name="T5" fmla="*/ 1 h 5"/>
                <a:gd name="T6" fmla="*/ 0 w 15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4" h="5">
                  <a:moveTo>
                    <a:pt x="0" y="0"/>
                  </a:moveTo>
                  <a:lnTo>
                    <a:pt x="1" y="5"/>
                  </a:lnTo>
                  <a:lnTo>
                    <a:pt x="154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02" name="Freeform 7992"/>
            <p:cNvSpPr>
              <a:spLocks/>
            </p:cNvSpPr>
            <p:nvPr/>
          </p:nvSpPr>
          <p:spPr bwMode="auto">
            <a:xfrm>
              <a:off x="3871" y="3227"/>
              <a:ext cx="43" cy="0"/>
            </a:xfrm>
            <a:custGeom>
              <a:avLst/>
              <a:gdLst>
                <a:gd name="T0" fmla="*/ 0 w 156"/>
                <a:gd name="T1" fmla="*/ 0 h 5"/>
                <a:gd name="T2" fmla="*/ 43 w 156"/>
                <a:gd name="T3" fmla="*/ 0 h 5"/>
                <a:gd name="T4" fmla="*/ 42 w 156"/>
                <a:gd name="T5" fmla="*/ 1 h 5"/>
                <a:gd name="T6" fmla="*/ 0 w 15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5">
                  <a:moveTo>
                    <a:pt x="0" y="0"/>
                  </a:moveTo>
                  <a:lnTo>
                    <a:pt x="156" y="0"/>
                  </a:lnTo>
                  <a:lnTo>
                    <a:pt x="154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03" name="Freeform 7993"/>
            <p:cNvSpPr>
              <a:spLocks/>
            </p:cNvSpPr>
            <p:nvPr/>
          </p:nvSpPr>
          <p:spPr bwMode="auto">
            <a:xfrm>
              <a:off x="3871" y="3227"/>
              <a:ext cx="43" cy="0"/>
            </a:xfrm>
            <a:custGeom>
              <a:avLst/>
              <a:gdLst>
                <a:gd name="T0" fmla="*/ 0 w 156"/>
                <a:gd name="T1" fmla="*/ 0 h 5"/>
                <a:gd name="T2" fmla="*/ 43 w 156"/>
                <a:gd name="T3" fmla="*/ 0 h 5"/>
                <a:gd name="T4" fmla="*/ 42 w 156"/>
                <a:gd name="T5" fmla="*/ 1 h 5"/>
                <a:gd name="T6" fmla="*/ 0 w 15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5">
                  <a:moveTo>
                    <a:pt x="0" y="0"/>
                  </a:moveTo>
                  <a:lnTo>
                    <a:pt x="156" y="0"/>
                  </a:lnTo>
                  <a:lnTo>
                    <a:pt x="154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04" name="Freeform 7994"/>
            <p:cNvSpPr>
              <a:spLocks/>
            </p:cNvSpPr>
            <p:nvPr/>
          </p:nvSpPr>
          <p:spPr bwMode="auto">
            <a:xfrm>
              <a:off x="3871" y="3227"/>
              <a:ext cx="41" cy="0"/>
            </a:xfrm>
            <a:custGeom>
              <a:avLst/>
              <a:gdLst>
                <a:gd name="T0" fmla="*/ 0 w 153"/>
                <a:gd name="T1" fmla="*/ 0 w 153"/>
                <a:gd name="T2" fmla="*/ 41 w 153"/>
                <a:gd name="T3" fmla="*/ 0 w 153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3">
                  <a:moveTo>
                    <a:pt x="0" y="0"/>
                  </a:moveTo>
                  <a:lnTo>
                    <a:pt x="0" y="0"/>
                  </a:lnTo>
                  <a:lnTo>
                    <a:pt x="1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05" name="Freeform 7995"/>
            <p:cNvSpPr>
              <a:spLocks/>
            </p:cNvSpPr>
            <p:nvPr/>
          </p:nvSpPr>
          <p:spPr bwMode="auto">
            <a:xfrm>
              <a:off x="3871" y="3227"/>
              <a:ext cx="41" cy="0"/>
            </a:xfrm>
            <a:custGeom>
              <a:avLst/>
              <a:gdLst>
                <a:gd name="T0" fmla="*/ 0 w 153"/>
                <a:gd name="T1" fmla="*/ 0 w 153"/>
                <a:gd name="T2" fmla="*/ 41 w 153"/>
                <a:gd name="T3" fmla="*/ 0 w 153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3">
                  <a:moveTo>
                    <a:pt x="0" y="0"/>
                  </a:moveTo>
                  <a:lnTo>
                    <a:pt x="0" y="0"/>
                  </a:lnTo>
                  <a:lnTo>
                    <a:pt x="153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06" name="Rectangle 7996"/>
            <p:cNvSpPr>
              <a:spLocks noChangeArrowheads="1"/>
            </p:cNvSpPr>
            <p:nvPr/>
          </p:nvSpPr>
          <p:spPr bwMode="auto">
            <a:xfrm>
              <a:off x="3871" y="3227"/>
              <a:ext cx="41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907" name="Rectangle 7997"/>
            <p:cNvSpPr>
              <a:spLocks noChangeArrowheads="1"/>
            </p:cNvSpPr>
            <p:nvPr/>
          </p:nvSpPr>
          <p:spPr bwMode="auto">
            <a:xfrm>
              <a:off x="3871" y="3227"/>
              <a:ext cx="41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908" name="Freeform 7998"/>
            <p:cNvSpPr>
              <a:spLocks/>
            </p:cNvSpPr>
            <p:nvPr/>
          </p:nvSpPr>
          <p:spPr bwMode="auto">
            <a:xfrm>
              <a:off x="3871" y="3227"/>
              <a:ext cx="41" cy="2"/>
            </a:xfrm>
            <a:custGeom>
              <a:avLst/>
              <a:gdLst>
                <a:gd name="T0" fmla="*/ 0 w 151"/>
                <a:gd name="T1" fmla="*/ 0 h 5"/>
                <a:gd name="T2" fmla="*/ 0 w 151"/>
                <a:gd name="T3" fmla="*/ 2 h 5"/>
                <a:gd name="T4" fmla="*/ 41 w 151"/>
                <a:gd name="T5" fmla="*/ 2 h 5"/>
                <a:gd name="T6" fmla="*/ 0 w 15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5">
                  <a:moveTo>
                    <a:pt x="0" y="0"/>
                  </a:moveTo>
                  <a:lnTo>
                    <a:pt x="1" y="5"/>
                  </a:lnTo>
                  <a:lnTo>
                    <a:pt x="151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09" name="Freeform 7999"/>
            <p:cNvSpPr>
              <a:spLocks/>
            </p:cNvSpPr>
            <p:nvPr/>
          </p:nvSpPr>
          <p:spPr bwMode="auto">
            <a:xfrm>
              <a:off x="3871" y="3227"/>
              <a:ext cx="41" cy="2"/>
            </a:xfrm>
            <a:custGeom>
              <a:avLst/>
              <a:gdLst>
                <a:gd name="T0" fmla="*/ 0 w 151"/>
                <a:gd name="T1" fmla="*/ 0 h 5"/>
                <a:gd name="T2" fmla="*/ 0 w 151"/>
                <a:gd name="T3" fmla="*/ 2 h 5"/>
                <a:gd name="T4" fmla="*/ 41 w 151"/>
                <a:gd name="T5" fmla="*/ 2 h 5"/>
                <a:gd name="T6" fmla="*/ 0 w 15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1" h="5">
                  <a:moveTo>
                    <a:pt x="0" y="0"/>
                  </a:moveTo>
                  <a:lnTo>
                    <a:pt x="1" y="5"/>
                  </a:lnTo>
                  <a:lnTo>
                    <a:pt x="151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10" name="Freeform 8000"/>
            <p:cNvSpPr>
              <a:spLocks/>
            </p:cNvSpPr>
            <p:nvPr/>
          </p:nvSpPr>
          <p:spPr bwMode="auto">
            <a:xfrm>
              <a:off x="3871" y="3227"/>
              <a:ext cx="41" cy="2"/>
            </a:xfrm>
            <a:custGeom>
              <a:avLst/>
              <a:gdLst>
                <a:gd name="T0" fmla="*/ 0 w 153"/>
                <a:gd name="T1" fmla="*/ 0 h 5"/>
                <a:gd name="T2" fmla="*/ 41 w 153"/>
                <a:gd name="T3" fmla="*/ 0 h 5"/>
                <a:gd name="T4" fmla="*/ 40 w 153"/>
                <a:gd name="T5" fmla="*/ 2 h 5"/>
                <a:gd name="T6" fmla="*/ 0 w 15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5">
                  <a:moveTo>
                    <a:pt x="0" y="0"/>
                  </a:moveTo>
                  <a:lnTo>
                    <a:pt x="153" y="0"/>
                  </a:lnTo>
                  <a:lnTo>
                    <a:pt x="151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11" name="Freeform 8001"/>
            <p:cNvSpPr>
              <a:spLocks/>
            </p:cNvSpPr>
            <p:nvPr/>
          </p:nvSpPr>
          <p:spPr bwMode="auto">
            <a:xfrm>
              <a:off x="3871" y="3227"/>
              <a:ext cx="41" cy="2"/>
            </a:xfrm>
            <a:custGeom>
              <a:avLst/>
              <a:gdLst>
                <a:gd name="T0" fmla="*/ 0 w 153"/>
                <a:gd name="T1" fmla="*/ 0 h 5"/>
                <a:gd name="T2" fmla="*/ 41 w 153"/>
                <a:gd name="T3" fmla="*/ 0 h 5"/>
                <a:gd name="T4" fmla="*/ 40 w 153"/>
                <a:gd name="T5" fmla="*/ 2 h 5"/>
                <a:gd name="T6" fmla="*/ 0 w 15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5">
                  <a:moveTo>
                    <a:pt x="0" y="0"/>
                  </a:moveTo>
                  <a:lnTo>
                    <a:pt x="153" y="0"/>
                  </a:lnTo>
                  <a:lnTo>
                    <a:pt x="151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12" name="Freeform 8002"/>
            <p:cNvSpPr>
              <a:spLocks/>
            </p:cNvSpPr>
            <p:nvPr/>
          </p:nvSpPr>
          <p:spPr bwMode="auto">
            <a:xfrm>
              <a:off x="3873" y="3229"/>
              <a:ext cx="39" cy="0"/>
            </a:xfrm>
            <a:custGeom>
              <a:avLst/>
              <a:gdLst>
                <a:gd name="T0" fmla="*/ 0 w 150"/>
                <a:gd name="T1" fmla="*/ 0 w 150"/>
                <a:gd name="T2" fmla="*/ 39 w 150"/>
                <a:gd name="T3" fmla="*/ 0 w 15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0">
                  <a:moveTo>
                    <a:pt x="0" y="0"/>
                  </a:moveTo>
                  <a:lnTo>
                    <a:pt x="0" y="0"/>
                  </a:lnTo>
                  <a:lnTo>
                    <a:pt x="1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13" name="Freeform 8003"/>
            <p:cNvSpPr>
              <a:spLocks/>
            </p:cNvSpPr>
            <p:nvPr/>
          </p:nvSpPr>
          <p:spPr bwMode="auto">
            <a:xfrm>
              <a:off x="3873" y="3229"/>
              <a:ext cx="39" cy="0"/>
            </a:xfrm>
            <a:custGeom>
              <a:avLst/>
              <a:gdLst>
                <a:gd name="T0" fmla="*/ 0 w 150"/>
                <a:gd name="T1" fmla="*/ 0 w 150"/>
                <a:gd name="T2" fmla="*/ 39 w 150"/>
                <a:gd name="T3" fmla="*/ 0 w 15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0">
                  <a:moveTo>
                    <a:pt x="0" y="0"/>
                  </a:moveTo>
                  <a:lnTo>
                    <a:pt x="0" y="0"/>
                  </a:lnTo>
                  <a:lnTo>
                    <a:pt x="15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14" name="Rectangle 8004"/>
            <p:cNvSpPr>
              <a:spLocks noChangeArrowheads="1"/>
            </p:cNvSpPr>
            <p:nvPr/>
          </p:nvSpPr>
          <p:spPr bwMode="auto">
            <a:xfrm>
              <a:off x="3873" y="3229"/>
              <a:ext cx="39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915" name="Rectangle 8005"/>
            <p:cNvSpPr>
              <a:spLocks noChangeArrowheads="1"/>
            </p:cNvSpPr>
            <p:nvPr/>
          </p:nvSpPr>
          <p:spPr bwMode="auto">
            <a:xfrm>
              <a:off x="3873" y="3229"/>
              <a:ext cx="39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5916" name="Freeform 8007"/>
            <p:cNvSpPr>
              <a:spLocks/>
            </p:cNvSpPr>
            <p:nvPr/>
          </p:nvSpPr>
          <p:spPr bwMode="auto">
            <a:xfrm>
              <a:off x="3873" y="3230"/>
              <a:ext cx="39" cy="2"/>
            </a:xfrm>
            <a:custGeom>
              <a:avLst/>
              <a:gdLst>
                <a:gd name="T0" fmla="*/ 0 w 150"/>
                <a:gd name="T1" fmla="*/ 0 h 4"/>
                <a:gd name="T2" fmla="*/ 0 w 150"/>
                <a:gd name="T3" fmla="*/ 2 h 4"/>
                <a:gd name="T4" fmla="*/ 39 w 150"/>
                <a:gd name="T5" fmla="*/ 2 h 4"/>
                <a:gd name="T6" fmla="*/ 0 w 15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0" h="4">
                  <a:moveTo>
                    <a:pt x="0" y="0"/>
                  </a:moveTo>
                  <a:lnTo>
                    <a:pt x="0" y="4"/>
                  </a:lnTo>
                  <a:lnTo>
                    <a:pt x="15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17" name="Freeform 8008"/>
            <p:cNvSpPr>
              <a:spLocks/>
            </p:cNvSpPr>
            <p:nvPr/>
          </p:nvSpPr>
          <p:spPr bwMode="auto">
            <a:xfrm>
              <a:off x="3873" y="3230"/>
              <a:ext cx="39" cy="2"/>
            </a:xfrm>
            <a:custGeom>
              <a:avLst/>
              <a:gdLst>
                <a:gd name="T0" fmla="*/ 0 w 150"/>
                <a:gd name="T1" fmla="*/ 0 h 4"/>
                <a:gd name="T2" fmla="*/ 0 w 150"/>
                <a:gd name="T3" fmla="*/ 2 h 4"/>
                <a:gd name="T4" fmla="*/ 39 w 150"/>
                <a:gd name="T5" fmla="*/ 2 h 4"/>
                <a:gd name="T6" fmla="*/ 0 w 15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0" h="4">
                  <a:moveTo>
                    <a:pt x="0" y="0"/>
                  </a:moveTo>
                  <a:lnTo>
                    <a:pt x="0" y="4"/>
                  </a:lnTo>
                  <a:lnTo>
                    <a:pt x="15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18" name="Freeform 8009"/>
            <p:cNvSpPr>
              <a:spLocks/>
            </p:cNvSpPr>
            <p:nvPr/>
          </p:nvSpPr>
          <p:spPr bwMode="auto">
            <a:xfrm>
              <a:off x="3873" y="3230"/>
              <a:ext cx="39" cy="2"/>
            </a:xfrm>
            <a:custGeom>
              <a:avLst/>
              <a:gdLst>
                <a:gd name="T0" fmla="*/ 0 w 150"/>
                <a:gd name="T1" fmla="*/ 0 h 4"/>
                <a:gd name="T2" fmla="*/ 39 w 150"/>
                <a:gd name="T3" fmla="*/ 0 h 4"/>
                <a:gd name="T4" fmla="*/ 39 w 150"/>
                <a:gd name="T5" fmla="*/ 2 h 4"/>
                <a:gd name="T6" fmla="*/ 0 w 15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0" h="4">
                  <a:moveTo>
                    <a:pt x="0" y="0"/>
                  </a:moveTo>
                  <a:lnTo>
                    <a:pt x="150" y="0"/>
                  </a:lnTo>
                  <a:lnTo>
                    <a:pt x="15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19" name="Freeform 8010"/>
            <p:cNvSpPr>
              <a:spLocks/>
            </p:cNvSpPr>
            <p:nvPr/>
          </p:nvSpPr>
          <p:spPr bwMode="auto">
            <a:xfrm>
              <a:off x="3873" y="3230"/>
              <a:ext cx="39" cy="2"/>
            </a:xfrm>
            <a:custGeom>
              <a:avLst/>
              <a:gdLst>
                <a:gd name="T0" fmla="*/ 0 w 150"/>
                <a:gd name="T1" fmla="*/ 0 h 4"/>
                <a:gd name="T2" fmla="*/ 39 w 150"/>
                <a:gd name="T3" fmla="*/ 0 h 4"/>
                <a:gd name="T4" fmla="*/ 39 w 150"/>
                <a:gd name="T5" fmla="*/ 2 h 4"/>
                <a:gd name="T6" fmla="*/ 0 w 15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0" h="4">
                  <a:moveTo>
                    <a:pt x="0" y="0"/>
                  </a:moveTo>
                  <a:lnTo>
                    <a:pt x="150" y="0"/>
                  </a:lnTo>
                  <a:lnTo>
                    <a:pt x="15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20" name="Freeform 8011"/>
            <p:cNvSpPr>
              <a:spLocks/>
            </p:cNvSpPr>
            <p:nvPr/>
          </p:nvSpPr>
          <p:spPr bwMode="auto">
            <a:xfrm>
              <a:off x="3873" y="3232"/>
              <a:ext cx="39" cy="0"/>
            </a:xfrm>
            <a:custGeom>
              <a:avLst/>
              <a:gdLst>
                <a:gd name="T0" fmla="*/ 0 w 149"/>
                <a:gd name="T1" fmla="*/ 0 h 2"/>
                <a:gd name="T2" fmla="*/ 0 w 149"/>
                <a:gd name="T3" fmla="*/ 1 h 2"/>
                <a:gd name="T4" fmla="*/ 39 w 149"/>
                <a:gd name="T5" fmla="*/ 1 h 2"/>
                <a:gd name="T6" fmla="*/ 0 w 14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2">
                  <a:moveTo>
                    <a:pt x="0" y="0"/>
                  </a:moveTo>
                  <a:lnTo>
                    <a:pt x="1" y="2"/>
                  </a:lnTo>
                  <a:lnTo>
                    <a:pt x="149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21" name="Freeform 8012"/>
            <p:cNvSpPr>
              <a:spLocks/>
            </p:cNvSpPr>
            <p:nvPr/>
          </p:nvSpPr>
          <p:spPr bwMode="auto">
            <a:xfrm>
              <a:off x="3873" y="3232"/>
              <a:ext cx="39" cy="0"/>
            </a:xfrm>
            <a:custGeom>
              <a:avLst/>
              <a:gdLst>
                <a:gd name="T0" fmla="*/ 0 w 149"/>
                <a:gd name="T1" fmla="*/ 0 h 2"/>
                <a:gd name="T2" fmla="*/ 0 w 149"/>
                <a:gd name="T3" fmla="*/ 1 h 2"/>
                <a:gd name="T4" fmla="*/ 39 w 149"/>
                <a:gd name="T5" fmla="*/ 1 h 2"/>
                <a:gd name="T6" fmla="*/ 0 w 14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2">
                  <a:moveTo>
                    <a:pt x="0" y="0"/>
                  </a:moveTo>
                  <a:lnTo>
                    <a:pt x="1" y="2"/>
                  </a:lnTo>
                  <a:lnTo>
                    <a:pt x="149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22" name="Freeform 8013"/>
            <p:cNvSpPr>
              <a:spLocks/>
            </p:cNvSpPr>
            <p:nvPr/>
          </p:nvSpPr>
          <p:spPr bwMode="auto">
            <a:xfrm>
              <a:off x="3873" y="3232"/>
              <a:ext cx="39" cy="0"/>
            </a:xfrm>
            <a:custGeom>
              <a:avLst/>
              <a:gdLst>
                <a:gd name="T0" fmla="*/ 0 w 150"/>
                <a:gd name="T1" fmla="*/ 0 h 2"/>
                <a:gd name="T2" fmla="*/ 39 w 150"/>
                <a:gd name="T3" fmla="*/ 0 h 2"/>
                <a:gd name="T4" fmla="*/ 39 w 150"/>
                <a:gd name="T5" fmla="*/ 1 h 2"/>
                <a:gd name="T6" fmla="*/ 0 w 15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0" h="2">
                  <a:moveTo>
                    <a:pt x="0" y="0"/>
                  </a:moveTo>
                  <a:lnTo>
                    <a:pt x="150" y="0"/>
                  </a:lnTo>
                  <a:lnTo>
                    <a:pt x="149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23" name="Freeform 8014"/>
            <p:cNvSpPr>
              <a:spLocks/>
            </p:cNvSpPr>
            <p:nvPr/>
          </p:nvSpPr>
          <p:spPr bwMode="auto">
            <a:xfrm>
              <a:off x="3873" y="3232"/>
              <a:ext cx="39" cy="0"/>
            </a:xfrm>
            <a:custGeom>
              <a:avLst/>
              <a:gdLst>
                <a:gd name="T0" fmla="*/ 0 w 150"/>
                <a:gd name="T1" fmla="*/ 0 h 2"/>
                <a:gd name="T2" fmla="*/ 39 w 150"/>
                <a:gd name="T3" fmla="*/ 0 h 2"/>
                <a:gd name="T4" fmla="*/ 39 w 150"/>
                <a:gd name="T5" fmla="*/ 1 h 2"/>
                <a:gd name="T6" fmla="*/ 0 w 15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0" h="2">
                  <a:moveTo>
                    <a:pt x="0" y="0"/>
                  </a:moveTo>
                  <a:lnTo>
                    <a:pt x="150" y="0"/>
                  </a:lnTo>
                  <a:lnTo>
                    <a:pt x="149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24" name="Freeform 8015"/>
            <p:cNvSpPr>
              <a:spLocks/>
            </p:cNvSpPr>
            <p:nvPr/>
          </p:nvSpPr>
          <p:spPr bwMode="auto">
            <a:xfrm>
              <a:off x="3873" y="3232"/>
              <a:ext cx="39" cy="0"/>
            </a:xfrm>
            <a:custGeom>
              <a:avLst/>
              <a:gdLst>
                <a:gd name="T0" fmla="*/ 0 w 147"/>
                <a:gd name="T1" fmla="*/ 0 h 1"/>
                <a:gd name="T2" fmla="*/ 0 w 147"/>
                <a:gd name="T3" fmla="*/ 1 h 1"/>
                <a:gd name="T4" fmla="*/ 39 w 147"/>
                <a:gd name="T5" fmla="*/ 1 h 1"/>
                <a:gd name="T6" fmla="*/ 0 w 14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1">
                  <a:moveTo>
                    <a:pt x="0" y="0"/>
                  </a:moveTo>
                  <a:lnTo>
                    <a:pt x="0" y="1"/>
                  </a:lnTo>
                  <a:lnTo>
                    <a:pt x="14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25" name="Freeform 8016"/>
            <p:cNvSpPr>
              <a:spLocks/>
            </p:cNvSpPr>
            <p:nvPr/>
          </p:nvSpPr>
          <p:spPr bwMode="auto">
            <a:xfrm>
              <a:off x="3873" y="3232"/>
              <a:ext cx="39" cy="0"/>
            </a:xfrm>
            <a:custGeom>
              <a:avLst/>
              <a:gdLst>
                <a:gd name="T0" fmla="*/ 0 w 147"/>
                <a:gd name="T1" fmla="*/ 0 h 1"/>
                <a:gd name="T2" fmla="*/ 0 w 147"/>
                <a:gd name="T3" fmla="*/ 1 h 1"/>
                <a:gd name="T4" fmla="*/ 39 w 147"/>
                <a:gd name="T5" fmla="*/ 1 h 1"/>
                <a:gd name="T6" fmla="*/ 0 w 14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1">
                  <a:moveTo>
                    <a:pt x="0" y="0"/>
                  </a:moveTo>
                  <a:lnTo>
                    <a:pt x="0" y="1"/>
                  </a:lnTo>
                  <a:lnTo>
                    <a:pt x="147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26" name="Freeform 8017"/>
            <p:cNvSpPr>
              <a:spLocks/>
            </p:cNvSpPr>
            <p:nvPr/>
          </p:nvSpPr>
          <p:spPr bwMode="auto">
            <a:xfrm>
              <a:off x="3873" y="3232"/>
              <a:ext cx="39" cy="0"/>
            </a:xfrm>
            <a:custGeom>
              <a:avLst/>
              <a:gdLst>
                <a:gd name="T0" fmla="*/ 0 w 148"/>
                <a:gd name="T1" fmla="*/ 0 h 1"/>
                <a:gd name="T2" fmla="*/ 39 w 148"/>
                <a:gd name="T3" fmla="*/ 0 h 1"/>
                <a:gd name="T4" fmla="*/ 39 w 148"/>
                <a:gd name="T5" fmla="*/ 1 h 1"/>
                <a:gd name="T6" fmla="*/ 0 w 14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8" h="1">
                  <a:moveTo>
                    <a:pt x="0" y="0"/>
                  </a:moveTo>
                  <a:lnTo>
                    <a:pt x="148" y="0"/>
                  </a:lnTo>
                  <a:lnTo>
                    <a:pt x="14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27" name="Freeform 8018"/>
            <p:cNvSpPr>
              <a:spLocks/>
            </p:cNvSpPr>
            <p:nvPr/>
          </p:nvSpPr>
          <p:spPr bwMode="auto">
            <a:xfrm>
              <a:off x="3873" y="3232"/>
              <a:ext cx="39" cy="0"/>
            </a:xfrm>
            <a:custGeom>
              <a:avLst/>
              <a:gdLst>
                <a:gd name="T0" fmla="*/ 0 w 148"/>
                <a:gd name="T1" fmla="*/ 0 h 1"/>
                <a:gd name="T2" fmla="*/ 39 w 148"/>
                <a:gd name="T3" fmla="*/ 0 h 1"/>
                <a:gd name="T4" fmla="*/ 39 w 148"/>
                <a:gd name="T5" fmla="*/ 1 h 1"/>
                <a:gd name="T6" fmla="*/ 0 w 14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8" h="1">
                  <a:moveTo>
                    <a:pt x="0" y="0"/>
                  </a:moveTo>
                  <a:lnTo>
                    <a:pt x="148" y="0"/>
                  </a:lnTo>
                  <a:lnTo>
                    <a:pt x="147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28" name="Freeform 8019"/>
            <p:cNvSpPr>
              <a:spLocks/>
            </p:cNvSpPr>
            <p:nvPr/>
          </p:nvSpPr>
          <p:spPr bwMode="auto">
            <a:xfrm>
              <a:off x="3873" y="3232"/>
              <a:ext cx="39" cy="2"/>
            </a:xfrm>
            <a:custGeom>
              <a:avLst/>
              <a:gdLst>
                <a:gd name="T0" fmla="*/ 0 w 146"/>
                <a:gd name="T1" fmla="*/ 0 h 4"/>
                <a:gd name="T2" fmla="*/ 1 w 146"/>
                <a:gd name="T3" fmla="*/ 2 h 4"/>
                <a:gd name="T4" fmla="*/ 39 w 146"/>
                <a:gd name="T5" fmla="*/ 2 h 4"/>
                <a:gd name="T6" fmla="*/ 0 w 14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4">
                  <a:moveTo>
                    <a:pt x="0" y="0"/>
                  </a:moveTo>
                  <a:lnTo>
                    <a:pt x="2" y="4"/>
                  </a:lnTo>
                  <a:lnTo>
                    <a:pt x="146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29" name="Freeform 8020"/>
            <p:cNvSpPr>
              <a:spLocks/>
            </p:cNvSpPr>
            <p:nvPr/>
          </p:nvSpPr>
          <p:spPr bwMode="auto">
            <a:xfrm>
              <a:off x="3873" y="3232"/>
              <a:ext cx="39" cy="2"/>
            </a:xfrm>
            <a:custGeom>
              <a:avLst/>
              <a:gdLst>
                <a:gd name="T0" fmla="*/ 0 w 146"/>
                <a:gd name="T1" fmla="*/ 0 h 4"/>
                <a:gd name="T2" fmla="*/ 1 w 146"/>
                <a:gd name="T3" fmla="*/ 2 h 4"/>
                <a:gd name="T4" fmla="*/ 39 w 146"/>
                <a:gd name="T5" fmla="*/ 2 h 4"/>
                <a:gd name="T6" fmla="*/ 0 w 14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6" h="4">
                  <a:moveTo>
                    <a:pt x="0" y="0"/>
                  </a:moveTo>
                  <a:lnTo>
                    <a:pt x="2" y="4"/>
                  </a:lnTo>
                  <a:lnTo>
                    <a:pt x="146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30" name="Freeform 8021"/>
            <p:cNvSpPr>
              <a:spLocks/>
            </p:cNvSpPr>
            <p:nvPr/>
          </p:nvSpPr>
          <p:spPr bwMode="auto">
            <a:xfrm>
              <a:off x="3873" y="3232"/>
              <a:ext cx="39" cy="2"/>
            </a:xfrm>
            <a:custGeom>
              <a:avLst/>
              <a:gdLst>
                <a:gd name="T0" fmla="*/ 0 w 147"/>
                <a:gd name="T1" fmla="*/ 0 h 4"/>
                <a:gd name="T2" fmla="*/ 39 w 147"/>
                <a:gd name="T3" fmla="*/ 0 h 4"/>
                <a:gd name="T4" fmla="*/ 39 w 147"/>
                <a:gd name="T5" fmla="*/ 2 h 4"/>
                <a:gd name="T6" fmla="*/ 0 w 14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4">
                  <a:moveTo>
                    <a:pt x="0" y="0"/>
                  </a:moveTo>
                  <a:lnTo>
                    <a:pt x="147" y="0"/>
                  </a:lnTo>
                  <a:lnTo>
                    <a:pt x="146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31" name="Freeform 8022"/>
            <p:cNvSpPr>
              <a:spLocks/>
            </p:cNvSpPr>
            <p:nvPr/>
          </p:nvSpPr>
          <p:spPr bwMode="auto">
            <a:xfrm>
              <a:off x="3873" y="3232"/>
              <a:ext cx="39" cy="2"/>
            </a:xfrm>
            <a:custGeom>
              <a:avLst/>
              <a:gdLst>
                <a:gd name="T0" fmla="*/ 0 w 147"/>
                <a:gd name="T1" fmla="*/ 0 h 4"/>
                <a:gd name="T2" fmla="*/ 39 w 147"/>
                <a:gd name="T3" fmla="*/ 0 h 4"/>
                <a:gd name="T4" fmla="*/ 39 w 147"/>
                <a:gd name="T5" fmla="*/ 2 h 4"/>
                <a:gd name="T6" fmla="*/ 0 w 14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4">
                  <a:moveTo>
                    <a:pt x="0" y="0"/>
                  </a:moveTo>
                  <a:lnTo>
                    <a:pt x="147" y="0"/>
                  </a:lnTo>
                  <a:lnTo>
                    <a:pt x="146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32" name="Freeform 8023"/>
            <p:cNvSpPr>
              <a:spLocks/>
            </p:cNvSpPr>
            <p:nvPr/>
          </p:nvSpPr>
          <p:spPr bwMode="auto">
            <a:xfrm>
              <a:off x="3873" y="3234"/>
              <a:ext cx="37" cy="0"/>
            </a:xfrm>
            <a:custGeom>
              <a:avLst/>
              <a:gdLst>
                <a:gd name="T0" fmla="*/ 0 w 143"/>
                <a:gd name="T1" fmla="*/ 0 h 2"/>
                <a:gd name="T2" fmla="*/ 1 w 143"/>
                <a:gd name="T3" fmla="*/ 1 h 2"/>
                <a:gd name="T4" fmla="*/ 37 w 143"/>
                <a:gd name="T5" fmla="*/ 1 h 2"/>
                <a:gd name="T6" fmla="*/ 0 w 14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2">
                  <a:moveTo>
                    <a:pt x="0" y="0"/>
                  </a:moveTo>
                  <a:lnTo>
                    <a:pt x="2" y="2"/>
                  </a:lnTo>
                  <a:lnTo>
                    <a:pt x="14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33" name="Freeform 8024"/>
            <p:cNvSpPr>
              <a:spLocks/>
            </p:cNvSpPr>
            <p:nvPr/>
          </p:nvSpPr>
          <p:spPr bwMode="auto">
            <a:xfrm>
              <a:off x="3873" y="3234"/>
              <a:ext cx="37" cy="0"/>
            </a:xfrm>
            <a:custGeom>
              <a:avLst/>
              <a:gdLst>
                <a:gd name="T0" fmla="*/ 0 w 143"/>
                <a:gd name="T1" fmla="*/ 0 h 2"/>
                <a:gd name="T2" fmla="*/ 1 w 143"/>
                <a:gd name="T3" fmla="*/ 1 h 2"/>
                <a:gd name="T4" fmla="*/ 37 w 143"/>
                <a:gd name="T5" fmla="*/ 1 h 2"/>
                <a:gd name="T6" fmla="*/ 0 w 14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2">
                  <a:moveTo>
                    <a:pt x="0" y="0"/>
                  </a:moveTo>
                  <a:lnTo>
                    <a:pt x="2" y="2"/>
                  </a:lnTo>
                  <a:lnTo>
                    <a:pt x="143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34" name="Freeform 8025"/>
            <p:cNvSpPr>
              <a:spLocks/>
            </p:cNvSpPr>
            <p:nvPr/>
          </p:nvSpPr>
          <p:spPr bwMode="auto">
            <a:xfrm>
              <a:off x="3873" y="3234"/>
              <a:ext cx="39" cy="0"/>
            </a:xfrm>
            <a:custGeom>
              <a:avLst/>
              <a:gdLst>
                <a:gd name="T0" fmla="*/ 0 w 144"/>
                <a:gd name="T1" fmla="*/ 0 h 2"/>
                <a:gd name="T2" fmla="*/ 39 w 144"/>
                <a:gd name="T3" fmla="*/ 0 h 2"/>
                <a:gd name="T4" fmla="*/ 39 w 144"/>
                <a:gd name="T5" fmla="*/ 1 h 2"/>
                <a:gd name="T6" fmla="*/ 0 w 14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2">
                  <a:moveTo>
                    <a:pt x="0" y="0"/>
                  </a:moveTo>
                  <a:lnTo>
                    <a:pt x="144" y="0"/>
                  </a:lnTo>
                  <a:lnTo>
                    <a:pt x="14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35" name="Freeform 8026"/>
            <p:cNvSpPr>
              <a:spLocks/>
            </p:cNvSpPr>
            <p:nvPr/>
          </p:nvSpPr>
          <p:spPr bwMode="auto">
            <a:xfrm>
              <a:off x="3873" y="3234"/>
              <a:ext cx="39" cy="0"/>
            </a:xfrm>
            <a:custGeom>
              <a:avLst/>
              <a:gdLst>
                <a:gd name="T0" fmla="*/ 0 w 144"/>
                <a:gd name="T1" fmla="*/ 0 h 2"/>
                <a:gd name="T2" fmla="*/ 39 w 144"/>
                <a:gd name="T3" fmla="*/ 0 h 2"/>
                <a:gd name="T4" fmla="*/ 39 w 144"/>
                <a:gd name="T5" fmla="*/ 1 h 2"/>
                <a:gd name="T6" fmla="*/ 0 w 14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2">
                  <a:moveTo>
                    <a:pt x="0" y="0"/>
                  </a:moveTo>
                  <a:lnTo>
                    <a:pt x="144" y="0"/>
                  </a:lnTo>
                  <a:lnTo>
                    <a:pt x="143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36" name="Freeform 8027"/>
            <p:cNvSpPr>
              <a:spLocks/>
            </p:cNvSpPr>
            <p:nvPr/>
          </p:nvSpPr>
          <p:spPr bwMode="auto">
            <a:xfrm>
              <a:off x="3873" y="3234"/>
              <a:ext cx="37" cy="0"/>
            </a:xfrm>
            <a:custGeom>
              <a:avLst/>
              <a:gdLst>
                <a:gd name="T0" fmla="*/ 0 w 141"/>
                <a:gd name="T1" fmla="*/ 0 h 2"/>
                <a:gd name="T2" fmla="*/ 0 w 141"/>
                <a:gd name="T3" fmla="*/ 1 h 2"/>
                <a:gd name="T4" fmla="*/ 37 w 141"/>
                <a:gd name="T5" fmla="*/ 1 h 2"/>
                <a:gd name="T6" fmla="*/ 0 w 14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2">
                  <a:moveTo>
                    <a:pt x="0" y="0"/>
                  </a:moveTo>
                  <a:lnTo>
                    <a:pt x="1" y="2"/>
                  </a:lnTo>
                  <a:lnTo>
                    <a:pt x="14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37" name="Freeform 8028"/>
            <p:cNvSpPr>
              <a:spLocks/>
            </p:cNvSpPr>
            <p:nvPr/>
          </p:nvSpPr>
          <p:spPr bwMode="auto">
            <a:xfrm>
              <a:off x="3873" y="3234"/>
              <a:ext cx="37" cy="0"/>
            </a:xfrm>
            <a:custGeom>
              <a:avLst/>
              <a:gdLst>
                <a:gd name="T0" fmla="*/ 0 w 141"/>
                <a:gd name="T1" fmla="*/ 0 h 2"/>
                <a:gd name="T2" fmla="*/ 0 w 141"/>
                <a:gd name="T3" fmla="*/ 1 h 2"/>
                <a:gd name="T4" fmla="*/ 37 w 141"/>
                <a:gd name="T5" fmla="*/ 1 h 2"/>
                <a:gd name="T6" fmla="*/ 0 w 14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2">
                  <a:moveTo>
                    <a:pt x="0" y="0"/>
                  </a:moveTo>
                  <a:lnTo>
                    <a:pt x="1" y="2"/>
                  </a:lnTo>
                  <a:lnTo>
                    <a:pt x="141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38" name="Freeform 8029"/>
            <p:cNvSpPr>
              <a:spLocks/>
            </p:cNvSpPr>
            <p:nvPr/>
          </p:nvSpPr>
          <p:spPr bwMode="auto">
            <a:xfrm>
              <a:off x="3873" y="3234"/>
              <a:ext cx="37" cy="0"/>
            </a:xfrm>
            <a:custGeom>
              <a:avLst/>
              <a:gdLst>
                <a:gd name="T0" fmla="*/ 0 w 141"/>
                <a:gd name="T1" fmla="*/ 0 h 2"/>
                <a:gd name="T2" fmla="*/ 37 w 141"/>
                <a:gd name="T3" fmla="*/ 0 h 2"/>
                <a:gd name="T4" fmla="*/ 37 w 141"/>
                <a:gd name="T5" fmla="*/ 1 h 2"/>
                <a:gd name="T6" fmla="*/ 0 w 14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2">
                  <a:moveTo>
                    <a:pt x="0" y="0"/>
                  </a:moveTo>
                  <a:lnTo>
                    <a:pt x="141" y="0"/>
                  </a:lnTo>
                  <a:lnTo>
                    <a:pt x="14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39" name="Freeform 8030"/>
            <p:cNvSpPr>
              <a:spLocks/>
            </p:cNvSpPr>
            <p:nvPr/>
          </p:nvSpPr>
          <p:spPr bwMode="auto">
            <a:xfrm>
              <a:off x="3873" y="3234"/>
              <a:ext cx="37" cy="0"/>
            </a:xfrm>
            <a:custGeom>
              <a:avLst/>
              <a:gdLst>
                <a:gd name="T0" fmla="*/ 0 w 141"/>
                <a:gd name="T1" fmla="*/ 0 h 2"/>
                <a:gd name="T2" fmla="*/ 37 w 141"/>
                <a:gd name="T3" fmla="*/ 0 h 2"/>
                <a:gd name="T4" fmla="*/ 37 w 141"/>
                <a:gd name="T5" fmla="*/ 1 h 2"/>
                <a:gd name="T6" fmla="*/ 0 w 14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2">
                  <a:moveTo>
                    <a:pt x="0" y="0"/>
                  </a:moveTo>
                  <a:lnTo>
                    <a:pt x="141" y="0"/>
                  </a:lnTo>
                  <a:lnTo>
                    <a:pt x="141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40" name="Freeform 8031"/>
            <p:cNvSpPr>
              <a:spLocks/>
            </p:cNvSpPr>
            <p:nvPr/>
          </p:nvSpPr>
          <p:spPr bwMode="auto">
            <a:xfrm>
              <a:off x="3873" y="3234"/>
              <a:ext cx="37" cy="1"/>
            </a:xfrm>
            <a:custGeom>
              <a:avLst/>
              <a:gdLst>
                <a:gd name="T0" fmla="*/ 0 w 138"/>
                <a:gd name="T1" fmla="*/ 0 h 5"/>
                <a:gd name="T2" fmla="*/ 1 w 138"/>
                <a:gd name="T3" fmla="*/ 1 h 5"/>
                <a:gd name="T4" fmla="*/ 37 w 138"/>
                <a:gd name="T5" fmla="*/ 1 h 5"/>
                <a:gd name="T6" fmla="*/ 0 w 13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5">
                  <a:moveTo>
                    <a:pt x="0" y="0"/>
                  </a:moveTo>
                  <a:lnTo>
                    <a:pt x="2" y="5"/>
                  </a:lnTo>
                  <a:lnTo>
                    <a:pt x="138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41" name="Freeform 8032"/>
            <p:cNvSpPr>
              <a:spLocks/>
            </p:cNvSpPr>
            <p:nvPr/>
          </p:nvSpPr>
          <p:spPr bwMode="auto">
            <a:xfrm>
              <a:off x="3873" y="3234"/>
              <a:ext cx="37" cy="1"/>
            </a:xfrm>
            <a:custGeom>
              <a:avLst/>
              <a:gdLst>
                <a:gd name="T0" fmla="*/ 0 w 138"/>
                <a:gd name="T1" fmla="*/ 0 h 5"/>
                <a:gd name="T2" fmla="*/ 1 w 138"/>
                <a:gd name="T3" fmla="*/ 1 h 5"/>
                <a:gd name="T4" fmla="*/ 37 w 138"/>
                <a:gd name="T5" fmla="*/ 1 h 5"/>
                <a:gd name="T6" fmla="*/ 0 w 13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5">
                  <a:moveTo>
                    <a:pt x="0" y="0"/>
                  </a:moveTo>
                  <a:lnTo>
                    <a:pt x="2" y="5"/>
                  </a:lnTo>
                  <a:lnTo>
                    <a:pt x="138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42" name="Freeform 8033"/>
            <p:cNvSpPr>
              <a:spLocks/>
            </p:cNvSpPr>
            <p:nvPr/>
          </p:nvSpPr>
          <p:spPr bwMode="auto">
            <a:xfrm>
              <a:off x="3873" y="3234"/>
              <a:ext cx="37" cy="1"/>
            </a:xfrm>
            <a:custGeom>
              <a:avLst/>
              <a:gdLst>
                <a:gd name="T0" fmla="*/ 0 w 140"/>
                <a:gd name="T1" fmla="*/ 0 h 5"/>
                <a:gd name="T2" fmla="*/ 37 w 140"/>
                <a:gd name="T3" fmla="*/ 0 h 5"/>
                <a:gd name="T4" fmla="*/ 36 w 140"/>
                <a:gd name="T5" fmla="*/ 1 h 5"/>
                <a:gd name="T6" fmla="*/ 0 w 14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5">
                  <a:moveTo>
                    <a:pt x="0" y="0"/>
                  </a:moveTo>
                  <a:lnTo>
                    <a:pt x="140" y="0"/>
                  </a:lnTo>
                  <a:lnTo>
                    <a:pt x="138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43" name="Freeform 8034"/>
            <p:cNvSpPr>
              <a:spLocks/>
            </p:cNvSpPr>
            <p:nvPr/>
          </p:nvSpPr>
          <p:spPr bwMode="auto">
            <a:xfrm>
              <a:off x="3873" y="3234"/>
              <a:ext cx="37" cy="1"/>
            </a:xfrm>
            <a:custGeom>
              <a:avLst/>
              <a:gdLst>
                <a:gd name="T0" fmla="*/ 0 w 140"/>
                <a:gd name="T1" fmla="*/ 0 h 5"/>
                <a:gd name="T2" fmla="*/ 37 w 140"/>
                <a:gd name="T3" fmla="*/ 0 h 5"/>
                <a:gd name="T4" fmla="*/ 36 w 140"/>
                <a:gd name="T5" fmla="*/ 1 h 5"/>
                <a:gd name="T6" fmla="*/ 0 w 14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5">
                  <a:moveTo>
                    <a:pt x="0" y="0"/>
                  </a:moveTo>
                  <a:lnTo>
                    <a:pt x="140" y="0"/>
                  </a:lnTo>
                  <a:lnTo>
                    <a:pt x="138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44" name="Freeform 8035"/>
            <p:cNvSpPr>
              <a:spLocks/>
            </p:cNvSpPr>
            <p:nvPr/>
          </p:nvSpPr>
          <p:spPr bwMode="auto">
            <a:xfrm>
              <a:off x="3875" y="3235"/>
              <a:ext cx="35" cy="0"/>
            </a:xfrm>
            <a:custGeom>
              <a:avLst/>
              <a:gdLst>
                <a:gd name="T0" fmla="*/ 0 w 136"/>
                <a:gd name="T1" fmla="*/ 0 h 1"/>
                <a:gd name="T2" fmla="*/ 0 w 136"/>
                <a:gd name="T3" fmla="*/ 1 h 1"/>
                <a:gd name="T4" fmla="*/ 35 w 136"/>
                <a:gd name="T5" fmla="*/ 1 h 1"/>
                <a:gd name="T6" fmla="*/ 0 w 13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" h="1">
                  <a:moveTo>
                    <a:pt x="0" y="0"/>
                  </a:moveTo>
                  <a:lnTo>
                    <a:pt x="1" y="1"/>
                  </a:lnTo>
                  <a:lnTo>
                    <a:pt x="136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45" name="Freeform 8036"/>
            <p:cNvSpPr>
              <a:spLocks/>
            </p:cNvSpPr>
            <p:nvPr/>
          </p:nvSpPr>
          <p:spPr bwMode="auto">
            <a:xfrm>
              <a:off x="3875" y="3235"/>
              <a:ext cx="35" cy="0"/>
            </a:xfrm>
            <a:custGeom>
              <a:avLst/>
              <a:gdLst>
                <a:gd name="T0" fmla="*/ 0 w 136"/>
                <a:gd name="T1" fmla="*/ 0 h 1"/>
                <a:gd name="T2" fmla="*/ 0 w 136"/>
                <a:gd name="T3" fmla="*/ 1 h 1"/>
                <a:gd name="T4" fmla="*/ 35 w 136"/>
                <a:gd name="T5" fmla="*/ 1 h 1"/>
                <a:gd name="T6" fmla="*/ 0 w 13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" h="1">
                  <a:moveTo>
                    <a:pt x="0" y="0"/>
                  </a:moveTo>
                  <a:lnTo>
                    <a:pt x="1" y="1"/>
                  </a:lnTo>
                  <a:lnTo>
                    <a:pt x="136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46" name="Freeform 8037"/>
            <p:cNvSpPr>
              <a:spLocks/>
            </p:cNvSpPr>
            <p:nvPr/>
          </p:nvSpPr>
          <p:spPr bwMode="auto">
            <a:xfrm>
              <a:off x="3875" y="3235"/>
              <a:ext cx="35" cy="0"/>
            </a:xfrm>
            <a:custGeom>
              <a:avLst/>
              <a:gdLst>
                <a:gd name="T0" fmla="*/ 0 w 136"/>
                <a:gd name="T1" fmla="*/ 0 h 1"/>
                <a:gd name="T2" fmla="*/ 35 w 136"/>
                <a:gd name="T3" fmla="*/ 0 h 1"/>
                <a:gd name="T4" fmla="*/ 35 w 136"/>
                <a:gd name="T5" fmla="*/ 1 h 1"/>
                <a:gd name="T6" fmla="*/ 0 w 13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" h="1">
                  <a:moveTo>
                    <a:pt x="0" y="0"/>
                  </a:moveTo>
                  <a:lnTo>
                    <a:pt x="136" y="0"/>
                  </a:lnTo>
                  <a:lnTo>
                    <a:pt x="136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47" name="Freeform 8038"/>
            <p:cNvSpPr>
              <a:spLocks/>
            </p:cNvSpPr>
            <p:nvPr/>
          </p:nvSpPr>
          <p:spPr bwMode="auto">
            <a:xfrm>
              <a:off x="3875" y="3235"/>
              <a:ext cx="35" cy="0"/>
            </a:xfrm>
            <a:custGeom>
              <a:avLst/>
              <a:gdLst>
                <a:gd name="T0" fmla="*/ 0 w 136"/>
                <a:gd name="T1" fmla="*/ 0 h 1"/>
                <a:gd name="T2" fmla="*/ 35 w 136"/>
                <a:gd name="T3" fmla="*/ 0 h 1"/>
                <a:gd name="T4" fmla="*/ 35 w 136"/>
                <a:gd name="T5" fmla="*/ 1 h 1"/>
                <a:gd name="T6" fmla="*/ 0 w 13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" h="1">
                  <a:moveTo>
                    <a:pt x="0" y="0"/>
                  </a:moveTo>
                  <a:lnTo>
                    <a:pt x="136" y="0"/>
                  </a:lnTo>
                  <a:lnTo>
                    <a:pt x="136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48" name="Freeform 8039"/>
            <p:cNvSpPr>
              <a:spLocks/>
            </p:cNvSpPr>
            <p:nvPr/>
          </p:nvSpPr>
          <p:spPr bwMode="auto">
            <a:xfrm>
              <a:off x="3875" y="3235"/>
              <a:ext cx="35" cy="2"/>
            </a:xfrm>
            <a:custGeom>
              <a:avLst/>
              <a:gdLst>
                <a:gd name="T0" fmla="*/ 0 w 132"/>
                <a:gd name="T1" fmla="*/ 0 h 4"/>
                <a:gd name="T2" fmla="*/ 1 w 132"/>
                <a:gd name="T3" fmla="*/ 2 h 4"/>
                <a:gd name="T4" fmla="*/ 35 w 132"/>
                <a:gd name="T5" fmla="*/ 2 h 4"/>
                <a:gd name="T6" fmla="*/ 0 w 13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4">
                  <a:moveTo>
                    <a:pt x="0" y="0"/>
                  </a:moveTo>
                  <a:lnTo>
                    <a:pt x="2" y="4"/>
                  </a:lnTo>
                  <a:lnTo>
                    <a:pt x="13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49" name="Freeform 8040"/>
            <p:cNvSpPr>
              <a:spLocks/>
            </p:cNvSpPr>
            <p:nvPr/>
          </p:nvSpPr>
          <p:spPr bwMode="auto">
            <a:xfrm>
              <a:off x="3875" y="3235"/>
              <a:ext cx="35" cy="2"/>
            </a:xfrm>
            <a:custGeom>
              <a:avLst/>
              <a:gdLst>
                <a:gd name="T0" fmla="*/ 0 w 132"/>
                <a:gd name="T1" fmla="*/ 0 h 4"/>
                <a:gd name="T2" fmla="*/ 1 w 132"/>
                <a:gd name="T3" fmla="*/ 2 h 4"/>
                <a:gd name="T4" fmla="*/ 35 w 132"/>
                <a:gd name="T5" fmla="*/ 2 h 4"/>
                <a:gd name="T6" fmla="*/ 0 w 13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4">
                  <a:moveTo>
                    <a:pt x="0" y="0"/>
                  </a:moveTo>
                  <a:lnTo>
                    <a:pt x="2" y="4"/>
                  </a:lnTo>
                  <a:lnTo>
                    <a:pt x="132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50" name="Freeform 8041"/>
            <p:cNvSpPr>
              <a:spLocks/>
            </p:cNvSpPr>
            <p:nvPr/>
          </p:nvSpPr>
          <p:spPr bwMode="auto">
            <a:xfrm>
              <a:off x="3875" y="3235"/>
              <a:ext cx="35" cy="2"/>
            </a:xfrm>
            <a:custGeom>
              <a:avLst/>
              <a:gdLst>
                <a:gd name="T0" fmla="*/ 0 w 135"/>
                <a:gd name="T1" fmla="*/ 0 h 4"/>
                <a:gd name="T2" fmla="*/ 35 w 135"/>
                <a:gd name="T3" fmla="*/ 0 h 4"/>
                <a:gd name="T4" fmla="*/ 34 w 135"/>
                <a:gd name="T5" fmla="*/ 2 h 4"/>
                <a:gd name="T6" fmla="*/ 0 w 13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5" h="4">
                  <a:moveTo>
                    <a:pt x="0" y="0"/>
                  </a:moveTo>
                  <a:lnTo>
                    <a:pt x="135" y="0"/>
                  </a:lnTo>
                  <a:lnTo>
                    <a:pt x="13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51" name="Freeform 8042"/>
            <p:cNvSpPr>
              <a:spLocks/>
            </p:cNvSpPr>
            <p:nvPr/>
          </p:nvSpPr>
          <p:spPr bwMode="auto">
            <a:xfrm>
              <a:off x="3875" y="3235"/>
              <a:ext cx="35" cy="2"/>
            </a:xfrm>
            <a:custGeom>
              <a:avLst/>
              <a:gdLst>
                <a:gd name="T0" fmla="*/ 0 w 135"/>
                <a:gd name="T1" fmla="*/ 0 h 4"/>
                <a:gd name="T2" fmla="*/ 35 w 135"/>
                <a:gd name="T3" fmla="*/ 0 h 4"/>
                <a:gd name="T4" fmla="*/ 34 w 135"/>
                <a:gd name="T5" fmla="*/ 2 h 4"/>
                <a:gd name="T6" fmla="*/ 0 w 13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5" h="4">
                  <a:moveTo>
                    <a:pt x="0" y="0"/>
                  </a:moveTo>
                  <a:lnTo>
                    <a:pt x="135" y="0"/>
                  </a:lnTo>
                  <a:lnTo>
                    <a:pt x="132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52" name="Freeform 8043"/>
            <p:cNvSpPr>
              <a:spLocks/>
            </p:cNvSpPr>
            <p:nvPr/>
          </p:nvSpPr>
          <p:spPr bwMode="auto">
            <a:xfrm>
              <a:off x="3875" y="3237"/>
              <a:ext cx="35" cy="0"/>
            </a:xfrm>
            <a:custGeom>
              <a:avLst/>
              <a:gdLst>
                <a:gd name="T0" fmla="*/ 0 w 129"/>
                <a:gd name="T1" fmla="*/ 0 h 3"/>
                <a:gd name="T2" fmla="*/ 1 w 129"/>
                <a:gd name="T3" fmla="*/ 1 h 3"/>
                <a:gd name="T4" fmla="*/ 35 w 129"/>
                <a:gd name="T5" fmla="*/ 1 h 3"/>
                <a:gd name="T6" fmla="*/ 0 w 12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3">
                  <a:moveTo>
                    <a:pt x="0" y="0"/>
                  </a:moveTo>
                  <a:lnTo>
                    <a:pt x="2" y="3"/>
                  </a:lnTo>
                  <a:lnTo>
                    <a:pt x="12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53" name="Freeform 8044"/>
            <p:cNvSpPr>
              <a:spLocks/>
            </p:cNvSpPr>
            <p:nvPr/>
          </p:nvSpPr>
          <p:spPr bwMode="auto">
            <a:xfrm>
              <a:off x="3875" y="3237"/>
              <a:ext cx="35" cy="0"/>
            </a:xfrm>
            <a:custGeom>
              <a:avLst/>
              <a:gdLst>
                <a:gd name="T0" fmla="*/ 0 w 129"/>
                <a:gd name="T1" fmla="*/ 0 h 3"/>
                <a:gd name="T2" fmla="*/ 1 w 129"/>
                <a:gd name="T3" fmla="*/ 1 h 3"/>
                <a:gd name="T4" fmla="*/ 35 w 129"/>
                <a:gd name="T5" fmla="*/ 1 h 3"/>
                <a:gd name="T6" fmla="*/ 0 w 12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3">
                  <a:moveTo>
                    <a:pt x="0" y="0"/>
                  </a:moveTo>
                  <a:lnTo>
                    <a:pt x="2" y="3"/>
                  </a:lnTo>
                  <a:lnTo>
                    <a:pt x="129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54" name="Freeform 8045"/>
            <p:cNvSpPr>
              <a:spLocks/>
            </p:cNvSpPr>
            <p:nvPr/>
          </p:nvSpPr>
          <p:spPr bwMode="auto">
            <a:xfrm>
              <a:off x="3875" y="3237"/>
              <a:ext cx="35" cy="0"/>
            </a:xfrm>
            <a:custGeom>
              <a:avLst/>
              <a:gdLst>
                <a:gd name="T0" fmla="*/ 0 w 130"/>
                <a:gd name="T1" fmla="*/ 0 h 3"/>
                <a:gd name="T2" fmla="*/ 35 w 130"/>
                <a:gd name="T3" fmla="*/ 0 h 3"/>
                <a:gd name="T4" fmla="*/ 35 w 130"/>
                <a:gd name="T5" fmla="*/ 1 h 3"/>
                <a:gd name="T6" fmla="*/ 0 w 13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0" h="3">
                  <a:moveTo>
                    <a:pt x="0" y="0"/>
                  </a:moveTo>
                  <a:lnTo>
                    <a:pt x="130" y="0"/>
                  </a:lnTo>
                  <a:lnTo>
                    <a:pt x="12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55" name="Freeform 8046"/>
            <p:cNvSpPr>
              <a:spLocks/>
            </p:cNvSpPr>
            <p:nvPr/>
          </p:nvSpPr>
          <p:spPr bwMode="auto">
            <a:xfrm>
              <a:off x="3875" y="3237"/>
              <a:ext cx="35" cy="0"/>
            </a:xfrm>
            <a:custGeom>
              <a:avLst/>
              <a:gdLst>
                <a:gd name="T0" fmla="*/ 0 w 130"/>
                <a:gd name="T1" fmla="*/ 0 h 3"/>
                <a:gd name="T2" fmla="*/ 35 w 130"/>
                <a:gd name="T3" fmla="*/ 0 h 3"/>
                <a:gd name="T4" fmla="*/ 35 w 130"/>
                <a:gd name="T5" fmla="*/ 1 h 3"/>
                <a:gd name="T6" fmla="*/ 0 w 13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0" h="3">
                  <a:moveTo>
                    <a:pt x="0" y="0"/>
                  </a:moveTo>
                  <a:lnTo>
                    <a:pt x="130" y="0"/>
                  </a:lnTo>
                  <a:lnTo>
                    <a:pt x="129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56" name="Freeform 8047"/>
            <p:cNvSpPr>
              <a:spLocks/>
            </p:cNvSpPr>
            <p:nvPr/>
          </p:nvSpPr>
          <p:spPr bwMode="auto">
            <a:xfrm>
              <a:off x="3875" y="3237"/>
              <a:ext cx="35" cy="0"/>
            </a:xfrm>
            <a:custGeom>
              <a:avLst/>
              <a:gdLst>
                <a:gd name="T0" fmla="*/ 0 w 127"/>
                <a:gd name="T1" fmla="*/ 0 h 1"/>
                <a:gd name="T2" fmla="*/ 0 w 127"/>
                <a:gd name="T3" fmla="*/ 1 h 1"/>
                <a:gd name="T4" fmla="*/ 35 w 127"/>
                <a:gd name="T5" fmla="*/ 1 h 1"/>
                <a:gd name="T6" fmla="*/ 0 w 12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">
                  <a:moveTo>
                    <a:pt x="0" y="0"/>
                  </a:moveTo>
                  <a:lnTo>
                    <a:pt x="1" y="1"/>
                  </a:lnTo>
                  <a:lnTo>
                    <a:pt x="12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57" name="Freeform 8048"/>
            <p:cNvSpPr>
              <a:spLocks/>
            </p:cNvSpPr>
            <p:nvPr/>
          </p:nvSpPr>
          <p:spPr bwMode="auto">
            <a:xfrm>
              <a:off x="3875" y="3237"/>
              <a:ext cx="35" cy="0"/>
            </a:xfrm>
            <a:custGeom>
              <a:avLst/>
              <a:gdLst>
                <a:gd name="T0" fmla="*/ 0 w 127"/>
                <a:gd name="T1" fmla="*/ 0 h 1"/>
                <a:gd name="T2" fmla="*/ 0 w 127"/>
                <a:gd name="T3" fmla="*/ 1 h 1"/>
                <a:gd name="T4" fmla="*/ 35 w 127"/>
                <a:gd name="T5" fmla="*/ 1 h 1"/>
                <a:gd name="T6" fmla="*/ 0 w 12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">
                  <a:moveTo>
                    <a:pt x="0" y="0"/>
                  </a:moveTo>
                  <a:lnTo>
                    <a:pt x="1" y="1"/>
                  </a:lnTo>
                  <a:lnTo>
                    <a:pt x="127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58" name="Freeform 8049"/>
            <p:cNvSpPr>
              <a:spLocks/>
            </p:cNvSpPr>
            <p:nvPr/>
          </p:nvSpPr>
          <p:spPr bwMode="auto">
            <a:xfrm>
              <a:off x="3875" y="3237"/>
              <a:ext cx="35" cy="0"/>
            </a:xfrm>
            <a:custGeom>
              <a:avLst/>
              <a:gdLst>
                <a:gd name="T0" fmla="*/ 0 w 127"/>
                <a:gd name="T1" fmla="*/ 0 h 1"/>
                <a:gd name="T2" fmla="*/ 35 w 127"/>
                <a:gd name="T3" fmla="*/ 0 h 1"/>
                <a:gd name="T4" fmla="*/ 35 w 127"/>
                <a:gd name="T5" fmla="*/ 1 h 1"/>
                <a:gd name="T6" fmla="*/ 0 w 12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">
                  <a:moveTo>
                    <a:pt x="0" y="0"/>
                  </a:moveTo>
                  <a:lnTo>
                    <a:pt x="127" y="0"/>
                  </a:lnTo>
                  <a:lnTo>
                    <a:pt x="12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59" name="Freeform 8050"/>
            <p:cNvSpPr>
              <a:spLocks/>
            </p:cNvSpPr>
            <p:nvPr/>
          </p:nvSpPr>
          <p:spPr bwMode="auto">
            <a:xfrm>
              <a:off x="3875" y="3237"/>
              <a:ext cx="35" cy="0"/>
            </a:xfrm>
            <a:custGeom>
              <a:avLst/>
              <a:gdLst>
                <a:gd name="T0" fmla="*/ 0 w 127"/>
                <a:gd name="T1" fmla="*/ 0 h 1"/>
                <a:gd name="T2" fmla="*/ 35 w 127"/>
                <a:gd name="T3" fmla="*/ 0 h 1"/>
                <a:gd name="T4" fmla="*/ 35 w 127"/>
                <a:gd name="T5" fmla="*/ 1 h 1"/>
                <a:gd name="T6" fmla="*/ 0 w 12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">
                  <a:moveTo>
                    <a:pt x="0" y="0"/>
                  </a:moveTo>
                  <a:lnTo>
                    <a:pt x="127" y="0"/>
                  </a:lnTo>
                  <a:lnTo>
                    <a:pt x="127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60" name="Freeform 8051"/>
            <p:cNvSpPr>
              <a:spLocks/>
            </p:cNvSpPr>
            <p:nvPr/>
          </p:nvSpPr>
          <p:spPr bwMode="auto">
            <a:xfrm>
              <a:off x="3877" y="3237"/>
              <a:ext cx="31" cy="2"/>
            </a:xfrm>
            <a:custGeom>
              <a:avLst/>
              <a:gdLst>
                <a:gd name="T0" fmla="*/ 0 w 124"/>
                <a:gd name="T1" fmla="*/ 0 h 4"/>
                <a:gd name="T2" fmla="*/ 1 w 124"/>
                <a:gd name="T3" fmla="*/ 2 h 4"/>
                <a:gd name="T4" fmla="*/ 31 w 124"/>
                <a:gd name="T5" fmla="*/ 2 h 4"/>
                <a:gd name="T6" fmla="*/ 0 w 12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4" h="4">
                  <a:moveTo>
                    <a:pt x="0" y="0"/>
                  </a:moveTo>
                  <a:lnTo>
                    <a:pt x="3" y="4"/>
                  </a:lnTo>
                  <a:lnTo>
                    <a:pt x="12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61" name="Freeform 8052"/>
            <p:cNvSpPr>
              <a:spLocks/>
            </p:cNvSpPr>
            <p:nvPr/>
          </p:nvSpPr>
          <p:spPr bwMode="auto">
            <a:xfrm>
              <a:off x="3877" y="3237"/>
              <a:ext cx="31" cy="2"/>
            </a:xfrm>
            <a:custGeom>
              <a:avLst/>
              <a:gdLst>
                <a:gd name="T0" fmla="*/ 0 w 124"/>
                <a:gd name="T1" fmla="*/ 0 h 4"/>
                <a:gd name="T2" fmla="*/ 1 w 124"/>
                <a:gd name="T3" fmla="*/ 2 h 4"/>
                <a:gd name="T4" fmla="*/ 31 w 124"/>
                <a:gd name="T5" fmla="*/ 2 h 4"/>
                <a:gd name="T6" fmla="*/ 0 w 12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4" h="4">
                  <a:moveTo>
                    <a:pt x="0" y="0"/>
                  </a:moveTo>
                  <a:lnTo>
                    <a:pt x="3" y="4"/>
                  </a:lnTo>
                  <a:lnTo>
                    <a:pt x="124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62" name="Freeform 8053"/>
            <p:cNvSpPr>
              <a:spLocks/>
            </p:cNvSpPr>
            <p:nvPr/>
          </p:nvSpPr>
          <p:spPr bwMode="auto">
            <a:xfrm>
              <a:off x="3877" y="3237"/>
              <a:ext cx="33" cy="2"/>
            </a:xfrm>
            <a:custGeom>
              <a:avLst/>
              <a:gdLst>
                <a:gd name="T0" fmla="*/ 0 w 126"/>
                <a:gd name="T1" fmla="*/ 0 h 4"/>
                <a:gd name="T2" fmla="*/ 33 w 126"/>
                <a:gd name="T3" fmla="*/ 0 h 4"/>
                <a:gd name="T4" fmla="*/ 32 w 126"/>
                <a:gd name="T5" fmla="*/ 2 h 4"/>
                <a:gd name="T6" fmla="*/ 0 w 12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4">
                  <a:moveTo>
                    <a:pt x="0" y="0"/>
                  </a:moveTo>
                  <a:lnTo>
                    <a:pt x="126" y="0"/>
                  </a:lnTo>
                  <a:lnTo>
                    <a:pt x="12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63" name="Freeform 8054"/>
            <p:cNvSpPr>
              <a:spLocks/>
            </p:cNvSpPr>
            <p:nvPr/>
          </p:nvSpPr>
          <p:spPr bwMode="auto">
            <a:xfrm>
              <a:off x="3877" y="3237"/>
              <a:ext cx="33" cy="2"/>
            </a:xfrm>
            <a:custGeom>
              <a:avLst/>
              <a:gdLst>
                <a:gd name="T0" fmla="*/ 0 w 126"/>
                <a:gd name="T1" fmla="*/ 0 h 4"/>
                <a:gd name="T2" fmla="*/ 33 w 126"/>
                <a:gd name="T3" fmla="*/ 0 h 4"/>
                <a:gd name="T4" fmla="*/ 32 w 126"/>
                <a:gd name="T5" fmla="*/ 2 h 4"/>
                <a:gd name="T6" fmla="*/ 0 w 12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4">
                  <a:moveTo>
                    <a:pt x="0" y="0"/>
                  </a:moveTo>
                  <a:lnTo>
                    <a:pt x="126" y="0"/>
                  </a:lnTo>
                  <a:lnTo>
                    <a:pt x="124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64" name="Freeform 8055"/>
            <p:cNvSpPr>
              <a:spLocks/>
            </p:cNvSpPr>
            <p:nvPr/>
          </p:nvSpPr>
          <p:spPr bwMode="auto">
            <a:xfrm>
              <a:off x="3877" y="3239"/>
              <a:ext cx="31" cy="0"/>
            </a:xfrm>
            <a:custGeom>
              <a:avLst/>
              <a:gdLst>
                <a:gd name="T0" fmla="*/ 0 w 121"/>
                <a:gd name="T1" fmla="*/ 0 h 1"/>
                <a:gd name="T2" fmla="*/ 0 w 121"/>
                <a:gd name="T3" fmla="*/ 1 h 1"/>
                <a:gd name="T4" fmla="*/ 31 w 121"/>
                <a:gd name="T5" fmla="*/ 1 h 1"/>
                <a:gd name="T6" fmla="*/ 0 w 12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1">
                  <a:moveTo>
                    <a:pt x="0" y="0"/>
                  </a:moveTo>
                  <a:lnTo>
                    <a:pt x="1" y="1"/>
                  </a:lnTo>
                  <a:lnTo>
                    <a:pt x="12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65" name="Freeform 8056"/>
            <p:cNvSpPr>
              <a:spLocks/>
            </p:cNvSpPr>
            <p:nvPr/>
          </p:nvSpPr>
          <p:spPr bwMode="auto">
            <a:xfrm>
              <a:off x="3877" y="3239"/>
              <a:ext cx="31" cy="0"/>
            </a:xfrm>
            <a:custGeom>
              <a:avLst/>
              <a:gdLst>
                <a:gd name="T0" fmla="*/ 0 w 121"/>
                <a:gd name="T1" fmla="*/ 0 h 1"/>
                <a:gd name="T2" fmla="*/ 0 w 121"/>
                <a:gd name="T3" fmla="*/ 1 h 1"/>
                <a:gd name="T4" fmla="*/ 31 w 121"/>
                <a:gd name="T5" fmla="*/ 1 h 1"/>
                <a:gd name="T6" fmla="*/ 0 w 12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1">
                  <a:moveTo>
                    <a:pt x="0" y="0"/>
                  </a:moveTo>
                  <a:lnTo>
                    <a:pt x="1" y="1"/>
                  </a:lnTo>
                  <a:lnTo>
                    <a:pt x="12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66" name="Freeform 8057"/>
            <p:cNvSpPr>
              <a:spLocks/>
            </p:cNvSpPr>
            <p:nvPr/>
          </p:nvSpPr>
          <p:spPr bwMode="auto">
            <a:xfrm>
              <a:off x="3877" y="3239"/>
              <a:ext cx="31" cy="0"/>
            </a:xfrm>
            <a:custGeom>
              <a:avLst/>
              <a:gdLst>
                <a:gd name="T0" fmla="*/ 0 w 121"/>
                <a:gd name="T1" fmla="*/ 0 h 1"/>
                <a:gd name="T2" fmla="*/ 31 w 121"/>
                <a:gd name="T3" fmla="*/ 0 h 1"/>
                <a:gd name="T4" fmla="*/ 31 w 121"/>
                <a:gd name="T5" fmla="*/ 1 h 1"/>
                <a:gd name="T6" fmla="*/ 0 w 12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1">
                  <a:moveTo>
                    <a:pt x="0" y="0"/>
                  </a:moveTo>
                  <a:lnTo>
                    <a:pt x="121" y="0"/>
                  </a:lnTo>
                  <a:lnTo>
                    <a:pt x="12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67" name="Freeform 8058"/>
            <p:cNvSpPr>
              <a:spLocks/>
            </p:cNvSpPr>
            <p:nvPr/>
          </p:nvSpPr>
          <p:spPr bwMode="auto">
            <a:xfrm>
              <a:off x="3877" y="3239"/>
              <a:ext cx="31" cy="0"/>
            </a:xfrm>
            <a:custGeom>
              <a:avLst/>
              <a:gdLst>
                <a:gd name="T0" fmla="*/ 0 w 121"/>
                <a:gd name="T1" fmla="*/ 0 h 1"/>
                <a:gd name="T2" fmla="*/ 31 w 121"/>
                <a:gd name="T3" fmla="*/ 0 h 1"/>
                <a:gd name="T4" fmla="*/ 31 w 121"/>
                <a:gd name="T5" fmla="*/ 1 h 1"/>
                <a:gd name="T6" fmla="*/ 0 w 12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1">
                  <a:moveTo>
                    <a:pt x="0" y="0"/>
                  </a:moveTo>
                  <a:lnTo>
                    <a:pt x="121" y="0"/>
                  </a:lnTo>
                  <a:lnTo>
                    <a:pt x="12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68" name="Freeform 8059"/>
            <p:cNvSpPr>
              <a:spLocks/>
            </p:cNvSpPr>
            <p:nvPr/>
          </p:nvSpPr>
          <p:spPr bwMode="auto">
            <a:xfrm>
              <a:off x="3877" y="3239"/>
              <a:ext cx="31" cy="2"/>
            </a:xfrm>
            <a:custGeom>
              <a:avLst/>
              <a:gdLst>
                <a:gd name="T0" fmla="*/ 0 w 117"/>
                <a:gd name="T1" fmla="*/ 0 h 8"/>
                <a:gd name="T2" fmla="*/ 2 w 117"/>
                <a:gd name="T3" fmla="*/ 2 h 8"/>
                <a:gd name="T4" fmla="*/ 31 w 117"/>
                <a:gd name="T5" fmla="*/ 2 h 8"/>
                <a:gd name="T6" fmla="*/ 0 w 11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8">
                  <a:moveTo>
                    <a:pt x="0" y="0"/>
                  </a:moveTo>
                  <a:lnTo>
                    <a:pt x="7" y="8"/>
                  </a:lnTo>
                  <a:lnTo>
                    <a:pt x="117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69" name="Freeform 8060"/>
            <p:cNvSpPr>
              <a:spLocks/>
            </p:cNvSpPr>
            <p:nvPr/>
          </p:nvSpPr>
          <p:spPr bwMode="auto">
            <a:xfrm>
              <a:off x="3877" y="3239"/>
              <a:ext cx="31" cy="2"/>
            </a:xfrm>
            <a:custGeom>
              <a:avLst/>
              <a:gdLst>
                <a:gd name="T0" fmla="*/ 0 w 117"/>
                <a:gd name="T1" fmla="*/ 0 h 8"/>
                <a:gd name="T2" fmla="*/ 2 w 117"/>
                <a:gd name="T3" fmla="*/ 2 h 8"/>
                <a:gd name="T4" fmla="*/ 31 w 117"/>
                <a:gd name="T5" fmla="*/ 2 h 8"/>
                <a:gd name="T6" fmla="*/ 0 w 11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8">
                  <a:moveTo>
                    <a:pt x="0" y="0"/>
                  </a:moveTo>
                  <a:lnTo>
                    <a:pt x="7" y="8"/>
                  </a:lnTo>
                  <a:lnTo>
                    <a:pt x="117" y="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70" name="Freeform 8061"/>
            <p:cNvSpPr>
              <a:spLocks/>
            </p:cNvSpPr>
            <p:nvPr/>
          </p:nvSpPr>
          <p:spPr bwMode="auto">
            <a:xfrm>
              <a:off x="3877" y="3239"/>
              <a:ext cx="31" cy="2"/>
            </a:xfrm>
            <a:custGeom>
              <a:avLst/>
              <a:gdLst>
                <a:gd name="T0" fmla="*/ 0 w 120"/>
                <a:gd name="T1" fmla="*/ 0 h 8"/>
                <a:gd name="T2" fmla="*/ 31 w 120"/>
                <a:gd name="T3" fmla="*/ 0 h 8"/>
                <a:gd name="T4" fmla="*/ 30 w 120"/>
                <a:gd name="T5" fmla="*/ 2 h 8"/>
                <a:gd name="T6" fmla="*/ 0 w 12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8">
                  <a:moveTo>
                    <a:pt x="0" y="0"/>
                  </a:moveTo>
                  <a:lnTo>
                    <a:pt x="120" y="0"/>
                  </a:lnTo>
                  <a:lnTo>
                    <a:pt x="117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71" name="Freeform 8062"/>
            <p:cNvSpPr>
              <a:spLocks/>
            </p:cNvSpPr>
            <p:nvPr/>
          </p:nvSpPr>
          <p:spPr bwMode="auto">
            <a:xfrm>
              <a:off x="3877" y="3239"/>
              <a:ext cx="31" cy="2"/>
            </a:xfrm>
            <a:custGeom>
              <a:avLst/>
              <a:gdLst>
                <a:gd name="T0" fmla="*/ 0 w 120"/>
                <a:gd name="T1" fmla="*/ 0 h 8"/>
                <a:gd name="T2" fmla="*/ 31 w 120"/>
                <a:gd name="T3" fmla="*/ 0 h 8"/>
                <a:gd name="T4" fmla="*/ 30 w 120"/>
                <a:gd name="T5" fmla="*/ 2 h 8"/>
                <a:gd name="T6" fmla="*/ 0 w 12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8">
                  <a:moveTo>
                    <a:pt x="0" y="0"/>
                  </a:moveTo>
                  <a:lnTo>
                    <a:pt x="120" y="0"/>
                  </a:lnTo>
                  <a:lnTo>
                    <a:pt x="117" y="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72" name="Freeform 8063"/>
            <p:cNvSpPr>
              <a:spLocks/>
            </p:cNvSpPr>
            <p:nvPr/>
          </p:nvSpPr>
          <p:spPr bwMode="auto">
            <a:xfrm>
              <a:off x="3879" y="3241"/>
              <a:ext cx="29" cy="2"/>
            </a:xfrm>
            <a:custGeom>
              <a:avLst/>
              <a:gdLst>
                <a:gd name="T0" fmla="*/ 0 w 109"/>
                <a:gd name="T1" fmla="*/ 0 h 5"/>
                <a:gd name="T2" fmla="*/ 1 w 109"/>
                <a:gd name="T3" fmla="*/ 2 h 5"/>
                <a:gd name="T4" fmla="*/ 29 w 109"/>
                <a:gd name="T5" fmla="*/ 2 h 5"/>
                <a:gd name="T6" fmla="*/ 0 w 10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5">
                  <a:moveTo>
                    <a:pt x="0" y="0"/>
                  </a:moveTo>
                  <a:lnTo>
                    <a:pt x="4" y="5"/>
                  </a:lnTo>
                  <a:lnTo>
                    <a:pt x="109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73" name="Freeform 8064"/>
            <p:cNvSpPr>
              <a:spLocks/>
            </p:cNvSpPr>
            <p:nvPr/>
          </p:nvSpPr>
          <p:spPr bwMode="auto">
            <a:xfrm>
              <a:off x="3879" y="3241"/>
              <a:ext cx="29" cy="2"/>
            </a:xfrm>
            <a:custGeom>
              <a:avLst/>
              <a:gdLst>
                <a:gd name="T0" fmla="*/ 0 w 109"/>
                <a:gd name="T1" fmla="*/ 0 h 5"/>
                <a:gd name="T2" fmla="*/ 1 w 109"/>
                <a:gd name="T3" fmla="*/ 2 h 5"/>
                <a:gd name="T4" fmla="*/ 29 w 109"/>
                <a:gd name="T5" fmla="*/ 2 h 5"/>
                <a:gd name="T6" fmla="*/ 0 w 10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5">
                  <a:moveTo>
                    <a:pt x="0" y="0"/>
                  </a:moveTo>
                  <a:lnTo>
                    <a:pt x="4" y="5"/>
                  </a:lnTo>
                  <a:lnTo>
                    <a:pt x="109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74" name="Freeform 8065"/>
            <p:cNvSpPr>
              <a:spLocks/>
            </p:cNvSpPr>
            <p:nvPr/>
          </p:nvSpPr>
          <p:spPr bwMode="auto">
            <a:xfrm>
              <a:off x="3879" y="3241"/>
              <a:ext cx="29" cy="2"/>
            </a:xfrm>
            <a:custGeom>
              <a:avLst/>
              <a:gdLst>
                <a:gd name="T0" fmla="*/ 0 w 110"/>
                <a:gd name="T1" fmla="*/ 0 h 5"/>
                <a:gd name="T2" fmla="*/ 29 w 110"/>
                <a:gd name="T3" fmla="*/ 0 h 5"/>
                <a:gd name="T4" fmla="*/ 29 w 110"/>
                <a:gd name="T5" fmla="*/ 2 h 5"/>
                <a:gd name="T6" fmla="*/ 0 w 11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5">
                  <a:moveTo>
                    <a:pt x="0" y="0"/>
                  </a:moveTo>
                  <a:lnTo>
                    <a:pt x="110" y="0"/>
                  </a:lnTo>
                  <a:lnTo>
                    <a:pt x="109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75" name="Freeform 8066"/>
            <p:cNvSpPr>
              <a:spLocks/>
            </p:cNvSpPr>
            <p:nvPr/>
          </p:nvSpPr>
          <p:spPr bwMode="auto">
            <a:xfrm>
              <a:off x="3879" y="3241"/>
              <a:ext cx="29" cy="2"/>
            </a:xfrm>
            <a:custGeom>
              <a:avLst/>
              <a:gdLst>
                <a:gd name="T0" fmla="*/ 0 w 110"/>
                <a:gd name="T1" fmla="*/ 0 h 5"/>
                <a:gd name="T2" fmla="*/ 29 w 110"/>
                <a:gd name="T3" fmla="*/ 0 h 5"/>
                <a:gd name="T4" fmla="*/ 29 w 110"/>
                <a:gd name="T5" fmla="*/ 2 h 5"/>
                <a:gd name="T6" fmla="*/ 0 w 11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5">
                  <a:moveTo>
                    <a:pt x="0" y="0"/>
                  </a:moveTo>
                  <a:lnTo>
                    <a:pt x="110" y="0"/>
                  </a:lnTo>
                  <a:lnTo>
                    <a:pt x="109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76" name="Freeform 8067"/>
            <p:cNvSpPr>
              <a:spLocks/>
            </p:cNvSpPr>
            <p:nvPr/>
          </p:nvSpPr>
          <p:spPr bwMode="auto">
            <a:xfrm>
              <a:off x="3880" y="3243"/>
              <a:ext cx="28" cy="0"/>
            </a:xfrm>
            <a:custGeom>
              <a:avLst/>
              <a:gdLst>
                <a:gd name="T0" fmla="*/ 0 w 104"/>
                <a:gd name="T1" fmla="*/ 0 h 2"/>
                <a:gd name="T2" fmla="*/ 1 w 104"/>
                <a:gd name="T3" fmla="*/ 1 h 2"/>
                <a:gd name="T4" fmla="*/ 28 w 104"/>
                <a:gd name="T5" fmla="*/ 1 h 2"/>
                <a:gd name="T6" fmla="*/ 0 w 10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2">
                  <a:moveTo>
                    <a:pt x="0" y="0"/>
                  </a:moveTo>
                  <a:lnTo>
                    <a:pt x="2" y="2"/>
                  </a:lnTo>
                  <a:lnTo>
                    <a:pt x="10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77" name="Freeform 8068"/>
            <p:cNvSpPr>
              <a:spLocks/>
            </p:cNvSpPr>
            <p:nvPr/>
          </p:nvSpPr>
          <p:spPr bwMode="auto">
            <a:xfrm>
              <a:off x="3880" y="3243"/>
              <a:ext cx="28" cy="0"/>
            </a:xfrm>
            <a:custGeom>
              <a:avLst/>
              <a:gdLst>
                <a:gd name="T0" fmla="*/ 0 w 104"/>
                <a:gd name="T1" fmla="*/ 0 h 2"/>
                <a:gd name="T2" fmla="*/ 1 w 104"/>
                <a:gd name="T3" fmla="*/ 1 h 2"/>
                <a:gd name="T4" fmla="*/ 28 w 104"/>
                <a:gd name="T5" fmla="*/ 1 h 2"/>
                <a:gd name="T6" fmla="*/ 0 w 10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2">
                  <a:moveTo>
                    <a:pt x="0" y="0"/>
                  </a:moveTo>
                  <a:lnTo>
                    <a:pt x="2" y="2"/>
                  </a:lnTo>
                  <a:lnTo>
                    <a:pt x="104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78" name="Freeform 8069"/>
            <p:cNvSpPr>
              <a:spLocks/>
            </p:cNvSpPr>
            <p:nvPr/>
          </p:nvSpPr>
          <p:spPr bwMode="auto">
            <a:xfrm>
              <a:off x="3880" y="3243"/>
              <a:ext cx="28" cy="0"/>
            </a:xfrm>
            <a:custGeom>
              <a:avLst/>
              <a:gdLst>
                <a:gd name="T0" fmla="*/ 0 w 105"/>
                <a:gd name="T1" fmla="*/ 0 h 2"/>
                <a:gd name="T2" fmla="*/ 28 w 105"/>
                <a:gd name="T3" fmla="*/ 0 h 2"/>
                <a:gd name="T4" fmla="*/ 28 w 105"/>
                <a:gd name="T5" fmla="*/ 1 h 2"/>
                <a:gd name="T6" fmla="*/ 0 w 10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2">
                  <a:moveTo>
                    <a:pt x="0" y="0"/>
                  </a:moveTo>
                  <a:lnTo>
                    <a:pt x="105" y="0"/>
                  </a:lnTo>
                  <a:lnTo>
                    <a:pt x="10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79" name="Freeform 8070"/>
            <p:cNvSpPr>
              <a:spLocks/>
            </p:cNvSpPr>
            <p:nvPr/>
          </p:nvSpPr>
          <p:spPr bwMode="auto">
            <a:xfrm>
              <a:off x="3880" y="3243"/>
              <a:ext cx="28" cy="0"/>
            </a:xfrm>
            <a:custGeom>
              <a:avLst/>
              <a:gdLst>
                <a:gd name="T0" fmla="*/ 0 w 105"/>
                <a:gd name="T1" fmla="*/ 0 h 2"/>
                <a:gd name="T2" fmla="*/ 28 w 105"/>
                <a:gd name="T3" fmla="*/ 0 h 2"/>
                <a:gd name="T4" fmla="*/ 28 w 105"/>
                <a:gd name="T5" fmla="*/ 1 h 2"/>
                <a:gd name="T6" fmla="*/ 0 w 10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2">
                  <a:moveTo>
                    <a:pt x="0" y="0"/>
                  </a:moveTo>
                  <a:lnTo>
                    <a:pt x="105" y="0"/>
                  </a:lnTo>
                  <a:lnTo>
                    <a:pt x="104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80" name="Freeform 8071"/>
            <p:cNvSpPr>
              <a:spLocks/>
            </p:cNvSpPr>
            <p:nvPr/>
          </p:nvSpPr>
          <p:spPr bwMode="auto">
            <a:xfrm>
              <a:off x="3880" y="3243"/>
              <a:ext cx="26" cy="0"/>
            </a:xfrm>
            <a:custGeom>
              <a:avLst/>
              <a:gdLst>
                <a:gd name="T0" fmla="*/ 0 w 101"/>
                <a:gd name="T1" fmla="*/ 0 h 2"/>
                <a:gd name="T2" fmla="*/ 0 w 101"/>
                <a:gd name="T3" fmla="*/ 1 h 2"/>
                <a:gd name="T4" fmla="*/ 26 w 101"/>
                <a:gd name="T5" fmla="*/ 1 h 2"/>
                <a:gd name="T6" fmla="*/ 0 w 10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2">
                  <a:moveTo>
                    <a:pt x="0" y="0"/>
                  </a:moveTo>
                  <a:lnTo>
                    <a:pt x="1" y="2"/>
                  </a:lnTo>
                  <a:lnTo>
                    <a:pt x="10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81" name="Freeform 8072"/>
            <p:cNvSpPr>
              <a:spLocks/>
            </p:cNvSpPr>
            <p:nvPr/>
          </p:nvSpPr>
          <p:spPr bwMode="auto">
            <a:xfrm>
              <a:off x="3880" y="3243"/>
              <a:ext cx="26" cy="0"/>
            </a:xfrm>
            <a:custGeom>
              <a:avLst/>
              <a:gdLst>
                <a:gd name="T0" fmla="*/ 0 w 101"/>
                <a:gd name="T1" fmla="*/ 0 h 2"/>
                <a:gd name="T2" fmla="*/ 0 w 101"/>
                <a:gd name="T3" fmla="*/ 1 h 2"/>
                <a:gd name="T4" fmla="*/ 26 w 101"/>
                <a:gd name="T5" fmla="*/ 1 h 2"/>
                <a:gd name="T6" fmla="*/ 0 w 10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2">
                  <a:moveTo>
                    <a:pt x="0" y="0"/>
                  </a:moveTo>
                  <a:lnTo>
                    <a:pt x="1" y="2"/>
                  </a:lnTo>
                  <a:lnTo>
                    <a:pt x="101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82" name="Freeform 8073"/>
            <p:cNvSpPr>
              <a:spLocks/>
            </p:cNvSpPr>
            <p:nvPr/>
          </p:nvSpPr>
          <p:spPr bwMode="auto">
            <a:xfrm>
              <a:off x="3880" y="3243"/>
              <a:ext cx="28" cy="0"/>
            </a:xfrm>
            <a:custGeom>
              <a:avLst/>
              <a:gdLst>
                <a:gd name="T0" fmla="*/ 0 w 102"/>
                <a:gd name="T1" fmla="*/ 0 h 2"/>
                <a:gd name="T2" fmla="*/ 28 w 102"/>
                <a:gd name="T3" fmla="*/ 0 h 2"/>
                <a:gd name="T4" fmla="*/ 28 w 102"/>
                <a:gd name="T5" fmla="*/ 1 h 2"/>
                <a:gd name="T6" fmla="*/ 0 w 10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2">
                  <a:moveTo>
                    <a:pt x="0" y="0"/>
                  </a:moveTo>
                  <a:lnTo>
                    <a:pt x="102" y="0"/>
                  </a:lnTo>
                  <a:lnTo>
                    <a:pt x="10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83" name="Freeform 8074"/>
            <p:cNvSpPr>
              <a:spLocks/>
            </p:cNvSpPr>
            <p:nvPr/>
          </p:nvSpPr>
          <p:spPr bwMode="auto">
            <a:xfrm>
              <a:off x="3880" y="3243"/>
              <a:ext cx="28" cy="0"/>
            </a:xfrm>
            <a:custGeom>
              <a:avLst/>
              <a:gdLst>
                <a:gd name="T0" fmla="*/ 0 w 102"/>
                <a:gd name="T1" fmla="*/ 0 h 2"/>
                <a:gd name="T2" fmla="*/ 28 w 102"/>
                <a:gd name="T3" fmla="*/ 0 h 2"/>
                <a:gd name="T4" fmla="*/ 28 w 102"/>
                <a:gd name="T5" fmla="*/ 1 h 2"/>
                <a:gd name="T6" fmla="*/ 0 w 10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2">
                  <a:moveTo>
                    <a:pt x="0" y="0"/>
                  </a:moveTo>
                  <a:lnTo>
                    <a:pt x="102" y="0"/>
                  </a:lnTo>
                  <a:lnTo>
                    <a:pt x="101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84" name="Freeform 8075"/>
            <p:cNvSpPr>
              <a:spLocks/>
            </p:cNvSpPr>
            <p:nvPr/>
          </p:nvSpPr>
          <p:spPr bwMode="auto">
            <a:xfrm>
              <a:off x="3880" y="3243"/>
              <a:ext cx="26" cy="1"/>
            </a:xfrm>
            <a:custGeom>
              <a:avLst/>
              <a:gdLst>
                <a:gd name="T0" fmla="*/ 0 w 98"/>
                <a:gd name="T1" fmla="*/ 0 h 6"/>
                <a:gd name="T2" fmla="*/ 1 w 98"/>
                <a:gd name="T3" fmla="*/ 1 h 6"/>
                <a:gd name="T4" fmla="*/ 26 w 98"/>
                <a:gd name="T5" fmla="*/ 1 h 6"/>
                <a:gd name="T6" fmla="*/ 0 w 9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6">
                  <a:moveTo>
                    <a:pt x="0" y="0"/>
                  </a:moveTo>
                  <a:lnTo>
                    <a:pt x="4" y="6"/>
                  </a:lnTo>
                  <a:lnTo>
                    <a:pt x="98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85" name="Freeform 8076"/>
            <p:cNvSpPr>
              <a:spLocks/>
            </p:cNvSpPr>
            <p:nvPr/>
          </p:nvSpPr>
          <p:spPr bwMode="auto">
            <a:xfrm>
              <a:off x="3880" y="3243"/>
              <a:ext cx="26" cy="1"/>
            </a:xfrm>
            <a:custGeom>
              <a:avLst/>
              <a:gdLst>
                <a:gd name="T0" fmla="*/ 0 w 98"/>
                <a:gd name="T1" fmla="*/ 0 h 6"/>
                <a:gd name="T2" fmla="*/ 1 w 98"/>
                <a:gd name="T3" fmla="*/ 1 h 6"/>
                <a:gd name="T4" fmla="*/ 26 w 98"/>
                <a:gd name="T5" fmla="*/ 1 h 6"/>
                <a:gd name="T6" fmla="*/ 0 w 9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6">
                  <a:moveTo>
                    <a:pt x="0" y="0"/>
                  </a:moveTo>
                  <a:lnTo>
                    <a:pt x="4" y="6"/>
                  </a:lnTo>
                  <a:lnTo>
                    <a:pt x="98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86" name="Freeform 8077"/>
            <p:cNvSpPr>
              <a:spLocks/>
            </p:cNvSpPr>
            <p:nvPr/>
          </p:nvSpPr>
          <p:spPr bwMode="auto">
            <a:xfrm>
              <a:off x="3880" y="3243"/>
              <a:ext cx="26" cy="1"/>
            </a:xfrm>
            <a:custGeom>
              <a:avLst/>
              <a:gdLst>
                <a:gd name="T0" fmla="*/ 0 w 100"/>
                <a:gd name="T1" fmla="*/ 0 h 6"/>
                <a:gd name="T2" fmla="*/ 26 w 100"/>
                <a:gd name="T3" fmla="*/ 0 h 6"/>
                <a:gd name="T4" fmla="*/ 25 w 100"/>
                <a:gd name="T5" fmla="*/ 1 h 6"/>
                <a:gd name="T6" fmla="*/ 0 w 10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6">
                  <a:moveTo>
                    <a:pt x="0" y="0"/>
                  </a:moveTo>
                  <a:lnTo>
                    <a:pt x="100" y="0"/>
                  </a:lnTo>
                  <a:lnTo>
                    <a:pt x="98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87" name="Freeform 8078"/>
            <p:cNvSpPr>
              <a:spLocks/>
            </p:cNvSpPr>
            <p:nvPr/>
          </p:nvSpPr>
          <p:spPr bwMode="auto">
            <a:xfrm>
              <a:off x="3880" y="3243"/>
              <a:ext cx="26" cy="1"/>
            </a:xfrm>
            <a:custGeom>
              <a:avLst/>
              <a:gdLst>
                <a:gd name="T0" fmla="*/ 0 w 100"/>
                <a:gd name="T1" fmla="*/ 0 h 6"/>
                <a:gd name="T2" fmla="*/ 26 w 100"/>
                <a:gd name="T3" fmla="*/ 0 h 6"/>
                <a:gd name="T4" fmla="*/ 25 w 100"/>
                <a:gd name="T5" fmla="*/ 1 h 6"/>
                <a:gd name="T6" fmla="*/ 0 w 10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6">
                  <a:moveTo>
                    <a:pt x="0" y="0"/>
                  </a:moveTo>
                  <a:lnTo>
                    <a:pt x="100" y="0"/>
                  </a:lnTo>
                  <a:lnTo>
                    <a:pt x="98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88" name="Freeform 8079"/>
            <p:cNvSpPr>
              <a:spLocks/>
            </p:cNvSpPr>
            <p:nvPr/>
          </p:nvSpPr>
          <p:spPr bwMode="auto">
            <a:xfrm>
              <a:off x="3882" y="3244"/>
              <a:ext cx="24" cy="2"/>
            </a:xfrm>
            <a:custGeom>
              <a:avLst/>
              <a:gdLst>
                <a:gd name="T0" fmla="*/ 0 w 92"/>
                <a:gd name="T1" fmla="*/ 0 h 4"/>
                <a:gd name="T2" fmla="*/ 1 w 92"/>
                <a:gd name="T3" fmla="*/ 2 h 4"/>
                <a:gd name="T4" fmla="*/ 24 w 92"/>
                <a:gd name="T5" fmla="*/ 2 h 4"/>
                <a:gd name="T6" fmla="*/ 0 w 9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4">
                  <a:moveTo>
                    <a:pt x="0" y="0"/>
                  </a:moveTo>
                  <a:lnTo>
                    <a:pt x="4" y="4"/>
                  </a:lnTo>
                  <a:lnTo>
                    <a:pt x="9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89" name="Freeform 8080"/>
            <p:cNvSpPr>
              <a:spLocks/>
            </p:cNvSpPr>
            <p:nvPr/>
          </p:nvSpPr>
          <p:spPr bwMode="auto">
            <a:xfrm>
              <a:off x="3882" y="3244"/>
              <a:ext cx="24" cy="2"/>
            </a:xfrm>
            <a:custGeom>
              <a:avLst/>
              <a:gdLst>
                <a:gd name="T0" fmla="*/ 0 w 92"/>
                <a:gd name="T1" fmla="*/ 0 h 4"/>
                <a:gd name="T2" fmla="*/ 1 w 92"/>
                <a:gd name="T3" fmla="*/ 2 h 4"/>
                <a:gd name="T4" fmla="*/ 24 w 92"/>
                <a:gd name="T5" fmla="*/ 2 h 4"/>
                <a:gd name="T6" fmla="*/ 0 w 9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4">
                  <a:moveTo>
                    <a:pt x="0" y="0"/>
                  </a:moveTo>
                  <a:lnTo>
                    <a:pt x="4" y="4"/>
                  </a:lnTo>
                  <a:lnTo>
                    <a:pt x="92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90" name="Freeform 8081"/>
            <p:cNvSpPr>
              <a:spLocks/>
            </p:cNvSpPr>
            <p:nvPr/>
          </p:nvSpPr>
          <p:spPr bwMode="auto">
            <a:xfrm>
              <a:off x="3882" y="3244"/>
              <a:ext cx="24" cy="2"/>
            </a:xfrm>
            <a:custGeom>
              <a:avLst/>
              <a:gdLst>
                <a:gd name="T0" fmla="*/ 0 w 94"/>
                <a:gd name="T1" fmla="*/ 0 h 4"/>
                <a:gd name="T2" fmla="*/ 24 w 94"/>
                <a:gd name="T3" fmla="*/ 0 h 4"/>
                <a:gd name="T4" fmla="*/ 23 w 94"/>
                <a:gd name="T5" fmla="*/ 2 h 4"/>
                <a:gd name="T6" fmla="*/ 0 w 9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4">
                  <a:moveTo>
                    <a:pt x="0" y="0"/>
                  </a:moveTo>
                  <a:lnTo>
                    <a:pt x="94" y="0"/>
                  </a:lnTo>
                  <a:lnTo>
                    <a:pt x="9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91" name="Freeform 8082"/>
            <p:cNvSpPr>
              <a:spLocks/>
            </p:cNvSpPr>
            <p:nvPr/>
          </p:nvSpPr>
          <p:spPr bwMode="auto">
            <a:xfrm>
              <a:off x="3882" y="3244"/>
              <a:ext cx="24" cy="2"/>
            </a:xfrm>
            <a:custGeom>
              <a:avLst/>
              <a:gdLst>
                <a:gd name="T0" fmla="*/ 0 w 94"/>
                <a:gd name="T1" fmla="*/ 0 h 4"/>
                <a:gd name="T2" fmla="*/ 24 w 94"/>
                <a:gd name="T3" fmla="*/ 0 h 4"/>
                <a:gd name="T4" fmla="*/ 23 w 94"/>
                <a:gd name="T5" fmla="*/ 2 h 4"/>
                <a:gd name="T6" fmla="*/ 0 w 9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4">
                  <a:moveTo>
                    <a:pt x="0" y="0"/>
                  </a:moveTo>
                  <a:lnTo>
                    <a:pt x="94" y="0"/>
                  </a:lnTo>
                  <a:lnTo>
                    <a:pt x="92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92" name="Freeform 8083"/>
            <p:cNvSpPr>
              <a:spLocks/>
            </p:cNvSpPr>
            <p:nvPr/>
          </p:nvSpPr>
          <p:spPr bwMode="auto">
            <a:xfrm>
              <a:off x="3882" y="3246"/>
              <a:ext cx="24" cy="0"/>
            </a:xfrm>
            <a:custGeom>
              <a:avLst/>
              <a:gdLst>
                <a:gd name="T0" fmla="*/ 0 w 87"/>
                <a:gd name="T1" fmla="*/ 0 h 3"/>
                <a:gd name="T2" fmla="*/ 1 w 87"/>
                <a:gd name="T3" fmla="*/ 1 h 3"/>
                <a:gd name="T4" fmla="*/ 24 w 87"/>
                <a:gd name="T5" fmla="*/ 1 h 3"/>
                <a:gd name="T6" fmla="*/ 0 w 8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3">
                  <a:moveTo>
                    <a:pt x="0" y="0"/>
                  </a:moveTo>
                  <a:lnTo>
                    <a:pt x="2" y="3"/>
                  </a:lnTo>
                  <a:lnTo>
                    <a:pt x="8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93" name="Freeform 8084"/>
            <p:cNvSpPr>
              <a:spLocks/>
            </p:cNvSpPr>
            <p:nvPr/>
          </p:nvSpPr>
          <p:spPr bwMode="auto">
            <a:xfrm>
              <a:off x="3882" y="3246"/>
              <a:ext cx="24" cy="0"/>
            </a:xfrm>
            <a:custGeom>
              <a:avLst/>
              <a:gdLst>
                <a:gd name="T0" fmla="*/ 0 w 87"/>
                <a:gd name="T1" fmla="*/ 0 h 3"/>
                <a:gd name="T2" fmla="*/ 1 w 87"/>
                <a:gd name="T3" fmla="*/ 1 h 3"/>
                <a:gd name="T4" fmla="*/ 24 w 87"/>
                <a:gd name="T5" fmla="*/ 1 h 3"/>
                <a:gd name="T6" fmla="*/ 0 w 8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3">
                  <a:moveTo>
                    <a:pt x="0" y="0"/>
                  </a:moveTo>
                  <a:lnTo>
                    <a:pt x="2" y="3"/>
                  </a:lnTo>
                  <a:lnTo>
                    <a:pt x="87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94" name="Freeform 8085"/>
            <p:cNvSpPr>
              <a:spLocks/>
            </p:cNvSpPr>
            <p:nvPr/>
          </p:nvSpPr>
          <p:spPr bwMode="auto">
            <a:xfrm>
              <a:off x="3882" y="3246"/>
              <a:ext cx="24" cy="0"/>
            </a:xfrm>
            <a:custGeom>
              <a:avLst/>
              <a:gdLst>
                <a:gd name="T0" fmla="*/ 0 w 88"/>
                <a:gd name="T1" fmla="*/ 0 h 3"/>
                <a:gd name="T2" fmla="*/ 24 w 88"/>
                <a:gd name="T3" fmla="*/ 0 h 3"/>
                <a:gd name="T4" fmla="*/ 24 w 88"/>
                <a:gd name="T5" fmla="*/ 1 h 3"/>
                <a:gd name="T6" fmla="*/ 0 w 8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3">
                  <a:moveTo>
                    <a:pt x="0" y="0"/>
                  </a:moveTo>
                  <a:lnTo>
                    <a:pt x="88" y="0"/>
                  </a:lnTo>
                  <a:lnTo>
                    <a:pt x="8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95" name="Freeform 8086"/>
            <p:cNvSpPr>
              <a:spLocks/>
            </p:cNvSpPr>
            <p:nvPr/>
          </p:nvSpPr>
          <p:spPr bwMode="auto">
            <a:xfrm>
              <a:off x="3882" y="3246"/>
              <a:ext cx="24" cy="0"/>
            </a:xfrm>
            <a:custGeom>
              <a:avLst/>
              <a:gdLst>
                <a:gd name="T0" fmla="*/ 0 w 88"/>
                <a:gd name="T1" fmla="*/ 0 h 3"/>
                <a:gd name="T2" fmla="*/ 24 w 88"/>
                <a:gd name="T3" fmla="*/ 0 h 3"/>
                <a:gd name="T4" fmla="*/ 24 w 88"/>
                <a:gd name="T5" fmla="*/ 1 h 3"/>
                <a:gd name="T6" fmla="*/ 0 w 8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3">
                  <a:moveTo>
                    <a:pt x="0" y="0"/>
                  </a:moveTo>
                  <a:lnTo>
                    <a:pt x="88" y="0"/>
                  </a:lnTo>
                  <a:lnTo>
                    <a:pt x="87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96" name="Freeform 8087"/>
            <p:cNvSpPr>
              <a:spLocks/>
            </p:cNvSpPr>
            <p:nvPr/>
          </p:nvSpPr>
          <p:spPr bwMode="auto">
            <a:xfrm>
              <a:off x="3884" y="3246"/>
              <a:ext cx="22" cy="0"/>
            </a:xfrm>
            <a:custGeom>
              <a:avLst/>
              <a:gdLst>
                <a:gd name="T0" fmla="*/ 0 w 84"/>
                <a:gd name="T1" fmla="*/ 0 h 2"/>
                <a:gd name="T2" fmla="*/ 0 w 84"/>
                <a:gd name="T3" fmla="*/ 1 h 2"/>
                <a:gd name="T4" fmla="*/ 22 w 84"/>
                <a:gd name="T5" fmla="*/ 1 h 2"/>
                <a:gd name="T6" fmla="*/ 0 w 8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2">
                  <a:moveTo>
                    <a:pt x="0" y="0"/>
                  </a:moveTo>
                  <a:lnTo>
                    <a:pt x="1" y="2"/>
                  </a:lnTo>
                  <a:lnTo>
                    <a:pt x="8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97" name="Freeform 8088"/>
            <p:cNvSpPr>
              <a:spLocks/>
            </p:cNvSpPr>
            <p:nvPr/>
          </p:nvSpPr>
          <p:spPr bwMode="auto">
            <a:xfrm>
              <a:off x="3884" y="3246"/>
              <a:ext cx="22" cy="0"/>
            </a:xfrm>
            <a:custGeom>
              <a:avLst/>
              <a:gdLst>
                <a:gd name="T0" fmla="*/ 0 w 84"/>
                <a:gd name="T1" fmla="*/ 0 h 2"/>
                <a:gd name="T2" fmla="*/ 0 w 84"/>
                <a:gd name="T3" fmla="*/ 1 h 2"/>
                <a:gd name="T4" fmla="*/ 22 w 84"/>
                <a:gd name="T5" fmla="*/ 1 h 2"/>
                <a:gd name="T6" fmla="*/ 0 w 8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2">
                  <a:moveTo>
                    <a:pt x="0" y="0"/>
                  </a:moveTo>
                  <a:lnTo>
                    <a:pt x="1" y="2"/>
                  </a:lnTo>
                  <a:lnTo>
                    <a:pt x="84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98" name="Freeform 8089"/>
            <p:cNvSpPr>
              <a:spLocks/>
            </p:cNvSpPr>
            <p:nvPr/>
          </p:nvSpPr>
          <p:spPr bwMode="auto">
            <a:xfrm>
              <a:off x="3884" y="3246"/>
              <a:ext cx="22" cy="0"/>
            </a:xfrm>
            <a:custGeom>
              <a:avLst/>
              <a:gdLst>
                <a:gd name="T0" fmla="*/ 0 w 85"/>
                <a:gd name="T1" fmla="*/ 0 h 2"/>
                <a:gd name="T2" fmla="*/ 22 w 85"/>
                <a:gd name="T3" fmla="*/ 0 h 2"/>
                <a:gd name="T4" fmla="*/ 22 w 85"/>
                <a:gd name="T5" fmla="*/ 1 h 2"/>
                <a:gd name="T6" fmla="*/ 0 w 8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2">
                  <a:moveTo>
                    <a:pt x="0" y="0"/>
                  </a:moveTo>
                  <a:lnTo>
                    <a:pt x="85" y="0"/>
                  </a:lnTo>
                  <a:lnTo>
                    <a:pt x="8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5999" name="Freeform 8090"/>
            <p:cNvSpPr>
              <a:spLocks/>
            </p:cNvSpPr>
            <p:nvPr/>
          </p:nvSpPr>
          <p:spPr bwMode="auto">
            <a:xfrm>
              <a:off x="3884" y="3246"/>
              <a:ext cx="22" cy="0"/>
            </a:xfrm>
            <a:custGeom>
              <a:avLst/>
              <a:gdLst>
                <a:gd name="T0" fmla="*/ 0 w 85"/>
                <a:gd name="T1" fmla="*/ 0 h 2"/>
                <a:gd name="T2" fmla="*/ 22 w 85"/>
                <a:gd name="T3" fmla="*/ 0 h 2"/>
                <a:gd name="T4" fmla="*/ 22 w 85"/>
                <a:gd name="T5" fmla="*/ 1 h 2"/>
                <a:gd name="T6" fmla="*/ 0 w 8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2">
                  <a:moveTo>
                    <a:pt x="0" y="0"/>
                  </a:moveTo>
                  <a:lnTo>
                    <a:pt x="85" y="0"/>
                  </a:lnTo>
                  <a:lnTo>
                    <a:pt x="84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00" name="Freeform 8091"/>
            <p:cNvSpPr>
              <a:spLocks/>
            </p:cNvSpPr>
            <p:nvPr/>
          </p:nvSpPr>
          <p:spPr bwMode="auto">
            <a:xfrm>
              <a:off x="3884" y="3246"/>
              <a:ext cx="21" cy="2"/>
            </a:xfrm>
            <a:custGeom>
              <a:avLst/>
              <a:gdLst>
                <a:gd name="T0" fmla="*/ 0 w 80"/>
                <a:gd name="T1" fmla="*/ 0 h 6"/>
                <a:gd name="T2" fmla="*/ 1 w 80"/>
                <a:gd name="T3" fmla="*/ 2 h 6"/>
                <a:gd name="T4" fmla="*/ 21 w 80"/>
                <a:gd name="T5" fmla="*/ 2 h 6"/>
                <a:gd name="T6" fmla="*/ 0 w 8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6">
                  <a:moveTo>
                    <a:pt x="0" y="0"/>
                  </a:moveTo>
                  <a:lnTo>
                    <a:pt x="3" y="6"/>
                  </a:lnTo>
                  <a:lnTo>
                    <a:pt x="8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01" name="Freeform 8092"/>
            <p:cNvSpPr>
              <a:spLocks/>
            </p:cNvSpPr>
            <p:nvPr/>
          </p:nvSpPr>
          <p:spPr bwMode="auto">
            <a:xfrm>
              <a:off x="3884" y="3246"/>
              <a:ext cx="21" cy="2"/>
            </a:xfrm>
            <a:custGeom>
              <a:avLst/>
              <a:gdLst>
                <a:gd name="T0" fmla="*/ 0 w 80"/>
                <a:gd name="T1" fmla="*/ 0 h 6"/>
                <a:gd name="T2" fmla="*/ 1 w 80"/>
                <a:gd name="T3" fmla="*/ 2 h 6"/>
                <a:gd name="T4" fmla="*/ 21 w 80"/>
                <a:gd name="T5" fmla="*/ 2 h 6"/>
                <a:gd name="T6" fmla="*/ 0 w 8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6">
                  <a:moveTo>
                    <a:pt x="0" y="0"/>
                  </a:moveTo>
                  <a:lnTo>
                    <a:pt x="3" y="6"/>
                  </a:lnTo>
                  <a:lnTo>
                    <a:pt x="80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02" name="Freeform 8093"/>
            <p:cNvSpPr>
              <a:spLocks/>
            </p:cNvSpPr>
            <p:nvPr/>
          </p:nvSpPr>
          <p:spPr bwMode="auto">
            <a:xfrm>
              <a:off x="3884" y="3246"/>
              <a:ext cx="22" cy="2"/>
            </a:xfrm>
            <a:custGeom>
              <a:avLst/>
              <a:gdLst>
                <a:gd name="T0" fmla="*/ 0 w 83"/>
                <a:gd name="T1" fmla="*/ 0 h 6"/>
                <a:gd name="T2" fmla="*/ 22 w 83"/>
                <a:gd name="T3" fmla="*/ 0 h 6"/>
                <a:gd name="T4" fmla="*/ 21 w 83"/>
                <a:gd name="T5" fmla="*/ 2 h 6"/>
                <a:gd name="T6" fmla="*/ 0 w 83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6">
                  <a:moveTo>
                    <a:pt x="0" y="0"/>
                  </a:moveTo>
                  <a:lnTo>
                    <a:pt x="83" y="0"/>
                  </a:lnTo>
                  <a:lnTo>
                    <a:pt x="8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03" name="Freeform 8094"/>
            <p:cNvSpPr>
              <a:spLocks/>
            </p:cNvSpPr>
            <p:nvPr/>
          </p:nvSpPr>
          <p:spPr bwMode="auto">
            <a:xfrm>
              <a:off x="3884" y="3246"/>
              <a:ext cx="22" cy="2"/>
            </a:xfrm>
            <a:custGeom>
              <a:avLst/>
              <a:gdLst>
                <a:gd name="T0" fmla="*/ 0 w 83"/>
                <a:gd name="T1" fmla="*/ 0 h 6"/>
                <a:gd name="T2" fmla="*/ 22 w 83"/>
                <a:gd name="T3" fmla="*/ 0 h 6"/>
                <a:gd name="T4" fmla="*/ 21 w 83"/>
                <a:gd name="T5" fmla="*/ 2 h 6"/>
                <a:gd name="T6" fmla="*/ 0 w 83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6">
                  <a:moveTo>
                    <a:pt x="0" y="0"/>
                  </a:moveTo>
                  <a:lnTo>
                    <a:pt x="83" y="0"/>
                  </a:lnTo>
                  <a:lnTo>
                    <a:pt x="80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04" name="Freeform 8095"/>
            <p:cNvSpPr>
              <a:spLocks/>
            </p:cNvSpPr>
            <p:nvPr/>
          </p:nvSpPr>
          <p:spPr bwMode="auto">
            <a:xfrm>
              <a:off x="3884" y="3248"/>
              <a:ext cx="21" cy="0"/>
            </a:xfrm>
            <a:custGeom>
              <a:avLst/>
              <a:gdLst>
                <a:gd name="T0" fmla="*/ 0 w 77"/>
                <a:gd name="T1" fmla="*/ 0 h 1"/>
                <a:gd name="T2" fmla="*/ 0 w 77"/>
                <a:gd name="T3" fmla="*/ 1 h 1"/>
                <a:gd name="T4" fmla="*/ 21 w 77"/>
                <a:gd name="T5" fmla="*/ 1 h 1"/>
                <a:gd name="T6" fmla="*/ 0 w 7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1">
                  <a:moveTo>
                    <a:pt x="0" y="0"/>
                  </a:moveTo>
                  <a:lnTo>
                    <a:pt x="0" y="1"/>
                  </a:lnTo>
                  <a:lnTo>
                    <a:pt x="7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05" name="Freeform 8096"/>
            <p:cNvSpPr>
              <a:spLocks/>
            </p:cNvSpPr>
            <p:nvPr/>
          </p:nvSpPr>
          <p:spPr bwMode="auto">
            <a:xfrm>
              <a:off x="3884" y="3248"/>
              <a:ext cx="21" cy="0"/>
            </a:xfrm>
            <a:custGeom>
              <a:avLst/>
              <a:gdLst>
                <a:gd name="T0" fmla="*/ 0 w 77"/>
                <a:gd name="T1" fmla="*/ 0 h 1"/>
                <a:gd name="T2" fmla="*/ 0 w 77"/>
                <a:gd name="T3" fmla="*/ 1 h 1"/>
                <a:gd name="T4" fmla="*/ 21 w 77"/>
                <a:gd name="T5" fmla="*/ 1 h 1"/>
                <a:gd name="T6" fmla="*/ 0 w 7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1">
                  <a:moveTo>
                    <a:pt x="0" y="0"/>
                  </a:moveTo>
                  <a:lnTo>
                    <a:pt x="0" y="1"/>
                  </a:lnTo>
                  <a:lnTo>
                    <a:pt x="77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06" name="Freeform 8097"/>
            <p:cNvSpPr>
              <a:spLocks/>
            </p:cNvSpPr>
            <p:nvPr/>
          </p:nvSpPr>
          <p:spPr bwMode="auto">
            <a:xfrm>
              <a:off x="3884" y="3248"/>
              <a:ext cx="21" cy="0"/>
            </a:xfrm>
            <a:custGeom>
              <a:avLst/>
              <a:gdLst>
                <a:gd name="T0" fmla="*/ 0 w 77"/>
                <a:gd name="T1" fmla="*/ 0 h 1"/>
                <a:gd name="T2" fmla="*/ 21 w 77"/>
                <a:gd name="T3" fmla="*/ 0 h 1"/>
                <a:gd name="T4" fmla="*/ 21 w 77"/>
                <a:gd name="T5" fmla="*/ 1 h 1"/>
                <a:gd name="T6" fmla="*/ 0 w 7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1">
                  <a:moveTo>
                    <a:pt x="0" y="0"/>
                  </a:moveTo>
                  <a:lnTo>
                    <a:pt x="77" y="0"/>
                  </a:lnTo>
                  <a:lnTo>
                    <a:pt x="7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07" name="Freeform 8098"/>
            <p:cNvSpPr>
              <a:spLocks/>
            </p:cNvSpPr>
            <p:nvPr/>
          </p:nvSpPr>
          <p:spPr bwMode="auto">
            <a:xfrm>
              <a:off x="3884" y="3248"/>
              <a:ext cx="21" cy="0"/>
            </a:xfrm>
            <a:custGeom>
              <a:avLst/>
              <a:gdLst>
                <a:gd name="T0" fmla="*/ 0 w 77"/>
                <a:gd name="T1" fmla="*/ 0 h 1"/>
                <a:gd name="T2" fmla="*/ 21 w 77"/>
                <a:gd name="T3" fmla="*/ 0 h 1"/>
                <a:gd name="T4" fmla="*/ 21 w 77"/>
                <a:gd name="T5" fmla="*/ 1 h 1"/>
                <a:gd name="T6" fmla="*/ 0 w 7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1">
                  <a:moveTo>
                    <a:pt x="0" y="0"/>
                  </a:moveTo>
                  <a:lnTo>
                    <a:pt x="77" y="0"/>
                  </a:lnTo>
                  <a:lnTo>
                    <a:pt x="77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08" name="Freeform 8099"/>
            <p:cNvSpPr>
              <a:spLocks/>
            </p:cNvSpPr>
            <p:nvPr/>
          </p:nvSpPr>
          <p:spPr bwMode="auto">
            <a:xfrm>
              <a:off x="3884" y="3248"/>
              <a:ext cx="21" cy="2"/>
            </a:xfrm>
            <a:custGeom>
              <a:avLst/>
              <a:gdLst>
                <a:gd name="T0" fmla="*/ 0 w 74"/>
                <a:gd name="T1" fmla="*/ 0 h 5"/>
                <a:gd name="T2" fmla="*/ 1 w 74"/>
                <a:gd name="T3" fmla="*/ 2 h 5"/>
                <a:gd name="T4" fmla="*/ 21 w 74"/>
                <a:gd name="T5" fmla="*/ 2 h 5"/>
                <a:gd name="T6" fmla="*/ 0 w 7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5">
                  <a:moveTo>
                    <a:pt x="0" y="0"/>
                  </a:moveTo>
                  <a:lnTo>
                    <a:pt x="3" y="5"/>
                  </a:lnTo>
                  <a:lnTo>
                    <a:pt x="74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09" name="Freeform 8100"/>
            <p:cNvSpPr>
              <a:spLocks/>
            </p:cNvSpPr>
            <p:nvPr/>
          </p:nvSpPr>
          <p:spPr bwMode="auto">
            <a:xfrm>
              <a:off x="3884" y="3248"/>
              <a:ext cx="21" cy="2"/>
            </a:xfrm>
            <a:custGeom>
              <a:avLst/>
              <a:gdLst>
                <a:gd name="T0" fmla="*/ 0 w 74"/>
                <a:gd name="T1" fmla="*/ 0 h 5"/>
                <a:gd name="T2" fmla="*/ 1 w 74"/>
                <a:gd name="T3" fmla="*/ 2 h 5"/>
                <a:gd name="T4" fmla="*/ 21 w 74"/>
                <a:gd name="T5" fmla="*/ 2 h 5"/>
                <a:gd name="T6" fmla="*/ 0 w 7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5">
                  <a:moveTo>
                    <a:pt x="0" y="0"/>
                  </a:moveTo>
                  <a:lnTo>
                    <a:pt x="3" y="5"/>
                  </a:lnTo>
                  <a:lnTo>
                    <a:pt x="74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10" name="Freeform 8101"/>
            <p:cNvSpPr>
              <a:spLocks/>
            </p:cNvSpPr>
            <p:nvPr/>
          </p:nvSpPr>
          <p:spPr bwMode="auto">
            <a:xfrm>
              <a:off x="3884" y="3248"/>
              <a:ext cx="21" cy="2"/>
            </a:xfrm>
            <a:custGeom>
              <a:avLst/>
              <a:gdLst>
                <a:gd name="T0" fmla="*/ 0 w 77"/>
                <a:gd name="T1" fmla="*/ 0 h 5"/>
                <a:gd name="T2" fmla="*/ 21 w 77"/>
                <a:gd name="T3" fmla="*/ 0 h 5"/>
                <a:gd name="T4" fmla="*/ 20 w 77"/>
                <a:gd name="T5" fmla="*/ 2 h 5"/>
                <a:gd name="T6" fmla="*/ 0 w 7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5">
                  <a:moveTo>
                    <a:pt x="0" y="0"/>
                  </a:moveTo>
                  <a:lnTo>
                    <a:pt x="77" y="0"/>
                  </a:lnTo>
                  <a:lnTo>
                    <a:pt x="74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11" name="Freeform 8102"/>
            <p:cNvSpPr>
              <a:spLocks/>
            </p:cNvSpPr>
            <p:nvPr/>
          </p:nvSpPr>
          <p:spPr bwMode="auto">
            <a:xfrm>
              <a:off x="3884" y="3248"/>
              <a:ext cx="21" cy="2"/>
            </a:xfrm>
            <a:custGeom>
              <a:avLst/>
              <a:gdLst>
                <a:gd name="T0" fmla="*/ 0 w 77"/>
                <a:gd name="T1" fmla="*/ 0 h 5"/>
                <a:gd name="T2" fmla="*/ 21 w 77"/>
                <a:gd name="T3" fmla="*/ 0 h 5"/>
                <a:gd name="T4" fmla="*/ 20 w 77"/>
                <a:gd name="T5" fmla="*/ 2 h 5"/>
                <a:gd name="T6" fmla="*/ 0 w 7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5">
                  <a:moveTo>
                    <a:pt x="0" y="0"/>
                  </a:moveTo>
                  <a:lnTo>
                    <a:pt x="77" y="0"/>
                  </a:lnTo>
                  <a:lnTo>
                    <a:pt x="74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12" name="Freeform 8103"/>
            <p:cNvSpPr>
              <a:spLocks/>
            </p:cNvSpPr>
            <p:nvPr/>
          </p:nvSpPr>
          <p:spPr bwMode="auto">
            <a:xfrm>
              <a:off x="3886" y="3250"/>
              <a:ext cx="19" cy="0"/>
            </a:xfrm>
            <a:custGeom>
              <a:avLst/>
              <a:gdLst>
                <a:gd name="T0" fmla="*/ 0 w 71"/>
                <a:gd name="T1" fmla="*/ 0 h 1"/>
                <a:gd name="T2" fmla="*/ 0 w 71"/>
                <a:gd name="T3" fmla="*/ 1 h 1"/>
                <a:gd name="T4" fmla="*/ 19 w 71"/>
                <a:gd name="T5" fmla="*/ 1 h 1"/>
                <a:gd name="T6" fmla="*/ 0 w 7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">
                  <a:moveTo>
                    <a:pt x="0" y="0"/>
                  </a:moveTo>
                  <a:lnTo>
                    <a:pt x="1" y="1"/>
                  </a:lnTo>
                  <a:lnTo>
                    <a:pt x="7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13" name="Freeform 8104"/>
            <p:cNvSpPr>
              <a:spLocks/>
            </p:cNvSpPr>
            <p:nvPr/>
          </p:nvSpPr>
          <p:spPr bwMode="auto">
            <a:xfrm>
              <a:off x="3886" y="3250"/>
              <a:ext cx="19" cy="0"/>
            </a:xfrm>
            <a:custGeom>
              <a:avLst/>
              <a:gdLst>
                <a:gd name="T0" fmla="*/ 0 w 71"/>
                <a:gd name="T1" fmla="*/ 0 h 1"/>
                <a:gd name="T2" fmla="*/ 0 w 71"/>
                <a:gd name="T3" fmla="*/ 1 h 1"/>
                <a:gd name="T4" fmla="*/ 19 w 71"/>
                <a:gd name="T5" fmla="*/ 1 h 1"/>
                <a:gd name="T6" fmla="*/ 0 w 7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">
                  <a:moveTo>
                    <a:pt x="0" y="0"/>
                  </a:moveTo>
                  <a:lnTo>
                    <a:pt x="1" y="1"/>
                  </a:lnTo>
                  <a:lnTo>
                    <a:pt x="7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14" name="Freeform 8105"/>
            <p:cNvSpPr>
              <a:spLocks/>
            </p:cNvSpPr>
            <p:nvPr/>
          </p:nvSpPr>
          <p:spPr bwMode="auto">
            <a:xfrm>
              <a:off x="3886" y="3250"/>
              <a:ext cx="19" cy="0"/>
            </a:xfrm>
            <a:custGeom>
              <a:avLst/>
              <a:gdLst>
                <a:gd name="T0" fmla="*/ 0 w 71"/>
                <a:gd name="T1" fmla="*/ 0 h 1"/>
                <a:gd name="T2" fmla="*/ 19 w 71"/>
                <a:gd name="T3" fmla="*/ 0 h 1"/>
                <a:gd name="T4" fmla="*/ 19 w 71"/>
                <a:gd name="T5" fmla="*/ 1 h 1"/>
                <a:gd name="T6" fmla="*/ 0 w 7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">
                  <a:moveTo>
                    <a:pt x="0" y="0"/>
                  </a:moveTo>
                  <a:lnTo>
                    <a:pt x="71" y="0"/>
                  </a:lnTo>
                  <a:lnTo>
                    <a:pt x="7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15" name="Freeform 8106"/>
            <p:cNvSpPr>
              <a:spLocks/>
            </p:cNvSpPr>
            <p:nvPr/>
          </p:nvSpPr>
          <p:spPr bwMode="auto">
            <a:xfrm>
              <a:off x="3886" y="3250"/>
              <a:ext cx="19" cy="0"/>
            </a:xfrm>
            <a:custGeom>
              <a:avLst/>
              <a:gdLst>
                <a:gd name="T0" fmla="*/ 0 w 71"/>
                <a:gd name="T1" fmla="*/ 0 h 1"/>
                <a:gd name="T2" fmla="*/ 19 w 71"/>
                <a:gd name="T3" fmla="*/ 0 h 1"/>
                <a:gd name="T4" fmla="*/ 19 w 71"/>
                <a:gd name="T5" fmla="*/ 1 h 1"/>
                <a:gd name="T6" fmla="*/ 0 w 7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">
                  <a:moveTo>
                    <a:pt x="0" y="0"/>
                  </a:moveTo>
                  <a:lnTo>
                    <a:pt x="71" y="0"/>
                  </a:lnTo>
                  <a:lnTo>
                    <a:pt x="7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16" name="Freeform 8107"/>
            <p:cNvSpPr>
              <a:spLocks/>
            </p:cNvSpPr>
            <p:nvPr/>
          </p:nvSpPr>
          <p:spPr bwMode="auto">
            <a:xfrm>
              <a:off x="3886" y="3250"/>
              <a:ext cx="17" cy="2"/>
            </a:xfrm>
            <a:custGeom>
              <a:avLst/>
              <a:gdLst>
                <a:gd name="T0" fmla="*/ 0 w 68"/>
                <a:gd name="T1" fmla="*/ 0 h 5"/>
                <a:gd name="T2" fmla="*/ 1 w 68"/>
                <a:gd name="T3" fmla="*/ 2 h 5"/>
                <a:gd name="T4" fmla="*/ 17 w 68"/>
                <a:gd name="T5" fmla="*/ 2 h 5"/>
                <a:gd name="T6" fmla="*/ 0 w 6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5">
                  <a:moveTo>
                    <a:pt x="0" y="0"/>
                  </a:moveTo>
                  <a:lnTo>
                    <a:pt x="2" y="5"/>
                  </a:lnTo>
                  <a:lnTo>
                    <a:pt x="68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17" name="Freeform 8108"/>
            <p:cNvSpPr>
              <a:spLocks/>
            </p:cNvSpPr>
            <p:nvPr/>
          </p:nvSpPr>
          <p:spPr bwMode="auto">
            <a:xfrm>
              <a:off x="3886" y="3250"/>
              <a:ext cx="17" cy="2"/>
            </a:xfrm>
            <a:custGeom>
              <a:avLst/>
              <a:gdLst>
                <a:gd name="T0" fmla="*/ 0 w 68"/>
                <a:gd name="T1" fmla="*/ 0 h 5"/>
                <a:gd name="T2" fmla="*/ 1 w 68"/>
                <a:gd name="T3" fmla="*/ 2 h 5"/>
                <a:gd name="T4" fmla="*/ 17 w 68"/>
                <a:gd name="T5" fmla="*/ 2 h 5"/>
                <a:gd name="T6" fmla="*/ 0 w 6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5">
                  <a:moveTo>
                    <a:pt x="0" y="0"/>
                  </a:moveTo>
                  <a:lnTo>
                    <a:pt x="2" y="5"/>
                  </a:lnTo>
                  <a:lnTo>
                    <a:pt x="68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18" name="Freeform 8109"/>
            <p:cNvSpPr>
              <a:spLocks/>
            </p:cNvSpPr>
            <p:nvPr/>
          </p:nvSpPr>
          <p:spPr bwMode="auto">
            <a:xfrm>
              <a:off x="3886" y="3250"/>
              <a:ext cx="19" cy="2"/>
            </a:xfrm>
            <a:custGeom>
              <a:avLst/>
              <a:gdLst>
                <a:gd name="T0" fmla="*/ 0 w 70"/>
                <a:gd name="T1" fmla="*/ 0 h 5"/>
                <a:gd name="T2" fmla="*/ 19 w 70"/>
                <a:gd name="T3" fmla="*/ 0 h 5"/>
                <a:gd name="T4" fmla="*/ 18 w 70"/>
                <a:gd name="T5" fmla="*/ 2 h 5"/>
                <a:gd name="T6" fmla="*/ 0 w 7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5">
                  <a:moveTo>
                    <a:pt x="0" y="0"/>
                  </a:moveTo>
                  <a:lnTo>
                    <a:pt x="70" y="0"/>
                  </a:lnTo>
                  <a:lnTo>
                    <a:pt x="68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19" name="Freeform 8110"/>
            <p:cNvSpPr>
              <a:spLocks/>
            </p:cNvSpPr>
            <p:nvPr/>
          </p:nvSpPr>
          <p:spPr bwMode="auto">
            <a:xfrm>
              <a:off x="3886" y="3250"/>
              <a:ext cx="19" cy="2"/>
            </a:xfrm>
            <a:custGeom>
              <a:avLst/>
              <a:gdLst>
                <a:gd name="T0" fmla="*/ 0 w 70"/>
                <a:gd name="T1" fmla="*/ 0 h 5"/>
                <a:gd name="T2" fmla="*/ 19 w 70"/>
                <a:gd name="T3" fmla="*/ 0 h 5"/>
                <a:gd name="T4" fmla="*/ 18 w 70"/>
                <a:gd name="T5" fmla="*/ 2 h 5"/>
                <a:gd name="T6" fmla="*/ 0 w 7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5">
                  <a:moveTo>
                    <a:pt x="0" y="0"/>
                  </a:moveTo>
                  <a:lnTo>
                    <a:pt x="70" y="0"/>
                  </a:lnTo>
                  <a:lnTo>
                    <a:pt x="68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20" name="Freeform 8111"/>
            <p:cNvSpPr>
              <a:spLocks/>
            </p:cNvSpPr>
            <p:nvPr/>
          </p:nvSpPr>
          <p:spPr bwMode="auto">
            <a:xfrm>
              <a:off x="3886" y="3252"/>
              <a:ext cx="17" cy="0"/>
            </a:xfrm>
            <a:custGeom>
              <a:avLst/>
              <a:gdLst>
                <a:gd name="T0" fmla="*/ 0 w 65"/>
                <a:gd name="T1" fmla="*/ 0 h 2"/>
                <a:gd name="T2" fmla="*/ 0 w 65"/>
                <a:gd name="T3" fmla="*/ 1 h 2"/>
                <a:gd name="T4" fmla="*/ 17 w 65"/>
                <a:gd name="T5" fmla="*/ 1 h 2"/>
                <a:gd name="T6" fmla="*/ 0 w 6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2">
                  <a:moveTo>
                    <a:pt x="0" y="0"/>
                  </a:moveTo>
                  <a:lnTo>
                    <a:pt x="1" y="2"/>
                  </a:lnTo>
                  <a:lnTo>
                    <a:pt x="65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21" name="Freeform 8112"/>
            <p:cNvSpPr>
              <a:spLocks/>
            </p:cNvSpPr>
            <p:nvPr/>
          </p:nvSpPr>
          <p:spPr bwMode="auto">
            <a:xfrm>
              <a:off x="3886" y="3252"/>
              <a:ext cx="17" cy="0"/>
            </a:xfrm>
            <a:custGeom>
              <a:avLst/>
              <a:gdLst>
                <a:gd name="T0" fmla="*/ 0 w 65"/>
                <a:gd name="T1" fmla="*/ 0 h 2"/>
                <a:gd name="T2" fmla="*/ 0 w 65"/>
                <a:gd name="T3" fmla="*/ 1 h 2"/>
                <a:gd name="T4" fmla="*/ 17 w 65"/>
                <a:gd name="T5" fmla="*/ 1 h 2"/>
                <a:gd name="T6" fmla="*/ 0 w 6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2">
                  <a:moveTo>
                    <a:pt x="0" y="0"/>
                  </a:moveTo>
                  <a:lnTo>
                    <a:pt x="1" y="2"/>
                  </a:lnTo>
                  <a:lnTo>
                    <a:pt x="65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22" name="Freeform 8113"/>
            <p:cNvSpPr>
              <a:spLocks/>
            </p:cNvSpPr>
            <p:nvPr/>
          </p:nvSpPr>
          <p:spPr bwMode="auto">
            <a:xfrm>
              <a:off x="3886" y="3252"/>
              <a:ext cx="17" cy="0"/>
            </a:xfrm>
            <a:custGeom>
              <a:avLst/>
              <a:gdLst>
                <a:gd name="T0" fmla="*/ 0 w 66"/>
                <a:gd name="T1" fmla="*/ 0 h 2"/>
                <a:gd name="T2" fmla="*/ 17 w 66"/>
                <a:gd name="T3" fmla="*/ 0 h 2"/>
                <a:gd name="T4" fmla="*/ 17 w 66"/>
                <a:gd name="T5" fmla="*/ 1 h 2"/>
                <a:gd name="T6" fmla="*/ 0 w 6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2">
                  <a:moveTo>
                    <a:pt x="0" y="0"/>
                  </a:moveTo>
                  <a:lnTo>
                    <a:pt x="66" y="0"/>
                  </a:lnTo>
                  <a:lnTo>
                    <a:pt x="65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23" name="Freeform 8114"/>
            <p:cNvSpPr>
              <a:spLocks/>
            </p:cNvSpPr>
            <p:nvPr/>
          </p:nvSpPr>
          <p:spPr bwMode="auto">
            <a:xfrm>
              <a:off x="3886" y="3252"/>
              <a:ext cx="17" cy="0"/>
            </a:xfrm>
            <a:custGeom>
              <a:avLst/>
              <a:gdLst>
                <a:gd name="T0" fmla="*/ 0 w 66"/>
                <a:gd name="T1" fmla="*/ 0 h 2"/>
                <a:gd name="T2" fmla="*/ 17 w 66"/>
                <a:gd name="T3" fmla="*/ 0 h 2"/>
                <a:gd name="T4" fmla="*/ 17 w 66"/>
                <a:gd name="T5" fmla="*/ 1 h 2"/>
                <a:gd name="T6" fmla="*/ 0 w 6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2">
                  <a:moveTo>
                    <a:pt x="0" y="0"/>
                  </a:moveTo>
                  <a:lnTo>
                    <a:pt x="66" y="0"/>
                  </a:lnTo>
                  <a:lnTo>
                    <a:pt x="65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24" name="Freeform 8115"/>
            <p:cNvSpPr>
              <a:spLocks/>
            </p:cNvSpPr>
            <p:nvPr/>
          </p:nvSpPr>
          <p:spPr bwMode="auto">
            <a:xfrm>
              <a:off x="3886" y="3252"/>
              <a:ext cx="17" cy="1"/>
            </a:xfrm>
            <a:custGeom>
              <a:avLst/>
              <a:gdLst>
                <a:gd name="T0" fmla="*/ 0 w 62"/>
                <a:gd name="T1" fmla="*/ 0 h 5"/>
                <a:gd name="T2" fmla="*/ 0 w 62"/>
                <a:gd name="T3" fmla="*/ 1 h 5"/>
                <a:gd name="T4" fmla="*/ 17 w 62"/>
                <a:gd name="T5" fmla="*/ 1 h 5"/>
                <a:gd name="T6" fmla="*/ 0 w 6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5">
                  <a:moveTo>
                    <a:pt x="0" y="0"/>
                  </a:moveTo>
                  <a:lnTo>
                    <a:pt x="1" y="5"/>
                  </a:lnTo>
                  <a:lnTo>
                    <a:pt x="62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25" name="Freeform 8116"/>
            <p:cNvSpPr>
              <a:spLocks/>
            </p:cNvSpPr>
            <p:nvPr/>
          </p:nvSpPr>
          <p:spPr bwMode="auto">
            <a:xfrm>
              <a:off x="3886" y="3252"/>
              <a:ext cx="17" cy="1"/>
            </a:xfrm>
            <a:custGeom>
              <a:avLst/>
              <a:gdLst>
                <a:gd name="T0" fmla="*/ 0 w 62"/>
                <a:gd name="T1" fmla="*/ 0 h 5"/>
                <a:gd name="T2" fmla="*/ 0 w 62"/>
                <a:gd name="T3" fmla="*/ 1 h 5"/>
                <a:gd name="T4" fmla="*/ 17 w 62"/>
                <a:gd name="T5" fmla="*/ 1 h 5"/>
                <a:gd name="T6" fmla="*/ 0 w 6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5">
                  <a:moveTo>
                    <a:pt x="0" y="0"/>
                  </a:moveTo>
                  <a:lnTo>
                    <a:pt x="1" y="5"/>
                  </a:lnTo>
                  <a:lnTo>
                    <a:pt x="62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26" name="Freeform 8117"/>
            <p:cNvSpPr>
              <a:spLocks/>
            </p:cNvSpPr>
            <p:nvPr/>
          </p:nvSpPr>
          <p:spPr bwMode="auto">
            <a:xfrm>
              <a:off x="3886" y="3252"/>
              <a:ext cx="17" cy="1"/>
            </a:xfrm>
            <a:custGeom>
              <a:avLst/>
              <a:gdLst>
                <a:gd name="T0" fmla="*/ 0 w 64"/>
                <a:gd name="T1" fmla="*/ 0 h 5"/>
                <a:gd name="T2" fmla="*/ 17 w 64"/>
                <a:gd name="T3" fmla="*/ 0 h 5"/>
                <a:gd name="T4" fmla="*/ 16 w 64"/>
                <a:gd name="T5" fmla="*/ 1 h 5"/>
                <a:gd name="T6" fmla="*/ 0 w 6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5">
                  <a:moveTo>
                    <a:pt x="0" y="0"/>
                  </a:moveTo>
                  <a:lnTo>
                    <a:pt x="64" y="0"/>
                  </a:lnTo>
                  <a:lnTo>
                    <a:pt x="62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27" name="Freeform 8118"/>
            <p:cNvSpPr>
              <a:spLocks/>
            </p:cNvSpPr>
            <p:nvPr/>
          </p:nvSpPr>
          <p:spPr bwMode="auto">
            <a:xfrm>
              <a:off x="3886" y="3252"/>
              <a:ext cx="17" cy="1"/>
            </a:xfrm>
            <a:custGeom>
              <a:avLst/>
              <a:gdLst>
                <a:gd name="T0" fmla="*/ 0 w 64"/>
                <a:gd name="T1" fmla="*/ 0 h 5"/>
                <a:gd name="T2" fmla="*/ 17 w 64"/>
                <a:gd name="T3" fmla="*/ 0 h 5"/>
                <a:gd name="T4" fmla="*/ 16 w 64"/>
                <a:gd name="T5" fmla="*/ 1 h 5"/>
                <a:gd name="T6" fmla="*/ 0 w 6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5">
                  <a:moveTo>
                    <a:pt x="0" y="0"/>
                  </a:moveTo>
                  <a:lnTo>
                    <a:pt x="64" y="0"/>
                  </a:lnTo>
                  <a:lnTo>
                    <a:pt x="62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28" name="Freeform 8119"/>
            <p:cNvSpPr>
              <a:spLocks/>
            </p:cNvSpPr>
            <p:nvPr/>
          </p:nvSpPr>
          <p:spPr bwMode="auto">
            <a:xfrm>
              <a:off x="3886" y="3253"/>
              <a:ext cx="17" cy="0"/>
            </a:xfrm>
            <a:custGeom>
              <a:avLst/>
              <a:gdLst>
                <a:gd name="T0" fmla="*/ 0 w 60"/>
                <a:gd name="T1" fmla="*/ 0 h 2"/>
                <a:gd name="T2" fmla="*/ 0 w 60"/>
                <a:gd name="T3" fmla="*/ 1 h 2"/>
                <a:gd name="T4" fmla="*/ 17 w 60"/>
                <a:gd name="T5" fmla="*/ 1 h 2"/>
                <a:gd name="T6" fmla="*/ 0 w 6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">
                  <a:moveTo>
                    <a:pt x="0" y="0"/>
                  </a:moveTo>
                  <a:lnTo>
                    <a:pt x="1" y="2"/>
                  </a:lnTo>
                  <a:lnTo>
                    <a:pt x="6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29" name="Freeform 8120"/>
            <p:cNvSpPr>
              <a:spLocks/>
            </p:cNvSpPr>
            <p:nvPr/>
          </p:nvSpPr>
          <p:spPr bwMode="auto">
            <a:xfrm>
              <a:off x="3886" y="3253"/>
              <a:ext cx="17" cy="0"/>
            </a:xfrm>
            <a:custGeom>
              <a:avLst/>
              <a:gdLst>
                <a:gd name="T0" fmla="*/ 0 w 60"/>
                <a:gd name="T1" fmla="*/ 0 h 2"/>
                <a:gd name="T2" fmla="*/ 0 w 60"/>
                <a:gd name="T3" fmla="*/ 1 h 2"/>
                <a:gd name="T4" fmla="*/ 17 w 60"/>
                <a:gd name="T5" fmla="*/ 1 h 2"/>
                <a:gd name="T6" fmla="*/ 0 w 6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">
                  <a:moveTo>
                    <a:pt x="0" y="0"/>
                  </a:moveTo>
                  <a:lnTo>
                    <a:pt x="1" y="2"/>
                  </a:lnTo>
                  <a:lnTo>
                    <a:pt x="60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30" name="Freeform 8121"/>
            <p:cNvSpPr>
              <a:spLocks/>
            </p:cNvSpPr>
            <p:nvPr/>
          </p:nvSpPr>
          <p:spPr bwMode="auto">
            <a:xfrm>
              <a:off x="3886" y="3253"/>
              <a:ext cx="17" cy="0"/>
            </a:xfrm>
            <a:custGeom>
              <a:avLst/>
              <a:gdLst>
                <a:gd name="T0" fmla="*/ 0 w 61"/>
                <a:gd name="T1" fmla="*/ 0 h 2"/>
                <a:gd name="T2" fmla="*/ 17 w 61"/>
                <a:gd name="T3" fmla="*/ 0 h 2"/>
                <a:gd name="T4" fmla="*/ 17 w 61"/>
                <a:gd name="T5" fmla="*/ 1 h 2"/>
                <a:gd name="T6" fmla="*/ 0 w 6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2">
                  <a:moveTo>
                    <a:pt x="0" y="0"/>
                  </a:moveTo>
                  <a:lnTo>
                    <a:pt x="61" y="0"/>
                  </a:lnTo>
                  <a:lnTo>
                    <a:pt x="6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31" name="Freeform 8122"/>
            <p:cNvSpPr>
              <a:spLocks/>
            </p:cNvSpPr>
            <p:nvPr/>
          </p:nvSpPr>
          <p:spPr bwMode="auto">
            <a:xfrm>
              <a:off x="3886" y="3253"/>
              <a:ext cx="17" cy="0"/>
            </a:xfrm>
            <a:custGeom>
              <a:avLst/>
              <a:gdLst>
                <a:gd name="T0" fmla="*/ 0 w 61"/>
                <a:gd name="T1" fmla="*/ 0 h 2"/>
                <a:gd name="T2" fmla="*/ 17 w 61"/>
                <a:gd name="T3" fmla="*/ 0 h 2"/>
                <a:gd name="T4" fmla="*/ 17 w 61"/>
                <a:gd name="T5" fmla="*/ 1 h 2"/>
                <a:gd name="T6" fmla="*/ 0 w 6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2">
                  <a:moveTo>
                    <a:pt x="0" y="0"/>
                  </a:moveTo>
                  <a:lnTo>
                    <a:pt x="61" y="0"/>
                  </a:lnTo>
                  <a:lnTo>
                    <a:pt x="60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32" name="Freeform 8123"/>
            <p:cNvSpPr>
              <a:spLocks/>
            </p:cNvSpPr>
            <p:nvPr/>
          </p:nvSpPr>
          <p:spPr bwMode="auto">
            <a:xfrm>
              <a:off x="3886" y="3253"/>
              <a:ext cx="17" cy="2"/>
            </a:xfrm>
            <a:custGeom>
              <a:avLst/>
              <a:gdLst>
                <a:gd name="T0" fmla="*/ 0 w 57"/>
                <a:gd name="T1" fmla="*/ 0 h 4"/>
                <a:gd name="T2" fmla="*/ 1 w 57"/>
                <a:gd name="T3" fmla="*/ 2 h 4"/>
                <a:gd name="T4" fmla="*/ 17 w 57"/>
                <a:gd name="T5" fmla="*/ 2 h 4"/>
                <a:gd name="T6" fmla="*/ 0 w 5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">
                  <a:moveTo>
                    <a:pt x="0" y="0"/>
                  </a:moveTo>
                  <a:lnTo>
                    <a:pt x="2" y="4"/>
                  </a:lnTo>
                  <a:lnTo>
                    <a:pt x="57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33" name="Freeform 8124"/>
            <p:cNvSpPr>
              <a:spLocks/>
            </p:cNvSpPr>
            <p:nvPr/>
          </p:nvSpPr>
          <p:spPr bwMode="auto">
            <a:xfrm>
              <a:off x="3886" y="3253"/>
              <a:ext cx="17" cy="2"/>
            </a:xfrm>
            <a:custGeom>
              <a:avLst/>
              <a:gdLst>
                <a:gd name="T0" fmla="*/ 0 w 57"/>
                <a:gd name="T1" fmla="*/ 0 h 4"/>
                <a:gd name="T2" fmla="*/ 1 w 57"/>
                <a:gd name="T3" fmla="*/ 2 h 4"/>
                <a:gd name="T4" fmla="*/ 17 w 57"/>
                <a:gd name="T5" fmla="*/ 2 h 4"/>
                <a:gd name="T6" fmla="*/ 0 w 5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">
                  <a:moveTo>
                    <a:pt x="0" y="0"/>
                  </a:moveTo>
                  <a:lnTo>
                    <a:pt x="2" y="4"/>
                  </a:lnTo>
                  <a:lnTo>
                    <a:pt x="57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34" name="Freeform 8125"/>
            <p:cNvSpPr>
              <a:spLocks/>
            </p:cNvSpPr>
            <p:nvPr/>
          </p:nvSpPr>
          <p:spPr bwMode="auto">
            <a:xfrm>
              <a:off x="3886" y="3253"/>
              <a:ext cx="17" cy="2"/>
            </a:xfrm>
            <a:custGeom>
              <a:avLst/>
              <a:gdLst>
                <a:gd name="T0" fmla="*/ 0 w 59"/>
                <a:gd name="T1" fmla="*/ 0 h 4"/>
                <a:gd name="T2" fmla="*/ 17 w 59"/>
                <a:gd name="T3" fmla="*/ 0 h 4"/>
                <a:gd name="T4" fmla="*/ 16 w 59"/>
                <a:gd name="T5" fmla="*/ 2 h 4"/>
                <a:gd name="T6" fmla="*/ 0 w 5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4">
                  <a:moveTo>
                    <a:pt x="0" y="0"/>
                  </a:moveTo>
                  <a:lnTo>
                    <a:pt x="59" y="0"/>
                  </a:lnTo>
                  <a:lnTo>
                    <a:pt x="57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35" name="Freeform 8126"/>
            <p:cNvSpPr>
              <a:spLocks/>
            </p:cNvSpPr>
            <p:nvPr/>
          </p:nvSpPr>
          <p:spPr bwMode="auto">
            <a:xfrm>
              <a:off x="3886" y="3253"/>
              <a:ext cx="17" cy="2"/>
            </a:xfrm>
            <a:custGeom>
              <a:avLst/>
              <a:gdLst>
                <a:gd name="T0" fmla="*/ 0 w 59"/>
                <a:gd name="T1" fmla="*/ 0 h 4"/>
                <a:gd name="T2" fmla="*/ 17 w 59"/>
                <a:gd name="T3" fmla="*/ 0 h 4"/>
                <a:gd name="T4" fmla="*/ 16 w 59"/>
                <a:gd name="T5" fmla="*/ 2 h 4"/>
                <a:gd name="T6" fmla="*/ 0 w 5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4">
                  <a:moveTo>
                    <a:pt x="0" y="0"/>
                  </a:moveTo>
                  <a:lnTo>
                    <a:pt x="59" y="0"/>
                  </a:lnTo>
                  <a:lnTo>
                    <a:pt x="57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36" name="Freeform 8127"/>
            <p:cNvSpPr>
              <a:spLocks/>
            </p:cNvSpPr>
            <p:nvPr/>
          </p:nvSpPr>
          <p:spPr bwMode="auto">
            <a:xfrm>
              <a:off x="3888" y="3255"/>
              <a:ext cx="13" cy="0"/>
            </a:xfrm>
            <a:custGeom>
              <a:avLst/>
              <a:gdLst>
                <a:gd name="T0" fmla="*/ 0 w 54"/>
                <a:gd name="T1" fmla="*/ 0 h 2"/>
                <a:gd name="T2" fmla="*/ 0 w 54"/>
                <a:gd name="T3" fmla="*/ 1 h 2"/>
                <a:gd name="T4" fmla="*/ 13 w 54"/>
                <a:gd name="T5" fmla="*/ 1 h 2"/>
                <a:gd name="T6" fmla="*/ 0 w 5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">
                  <a:moveTo>
                    <a:pt x="0" y="0"/>
                  </a:moveTo>
                  <a:lnTo>
                    <a:pt x="1" y="2"/>
                  </a:lnTo>
                  <a:lnTo>
                    <a:pt x="5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37" name="Freeform 8128"/>
            <p:cNvSpPr>
              <a:spLocks/>
            </p:cNvSpPr>
            <p:nvPr/>
          </p:nvSpPr>
          <p:spPr bwMode="auto">
            <a:xfrm>
              <a:off x="3888" y="3255"/>
              <a:ext cx="13" cy="0"/>
            </a:xfrm>
            <a:custGeom>
              <a:avLst/>
              <a:gdLst>
                <a:gd name="T0" fmla="*/ 0 w 54"/>
                <a:gd name="T1" fmla="*/ 0 h 2"/>
                <a:gd name="T2" fmla="*/ 0 w 54"/>
                <a:gd name="T3" fmla="*/ 1 h 2"/>
                <a:gd name="T4" fmla="*/ 13 w 54"/>
                <a:gd name="T5" fmla="*/ 1 h 2"/>
                <a:gd name="T6" fmla="*/ 0 w 5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">
                  <a:moveTo>
                    <a:pt x="0" y="0"/>
                  </a:moveTo>
                  <a:lnTo>
                    <a:pt x="1" y="2"/>
                  </a:lnTo>
                  <a:lnTo>
                    <a:pt x="54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38" name="Freeform 8129"/>
            <p:cNvSpPr>
              <a:spLocks/>
            </p:cNvSpPr>
            <p:nvPr/>
          </p:nvSpPr>
          <p:spPr bwMode="auto">
            <a:xfrm>
              <a:off x="3888" y="3255"/>
              <a:ext cx="15" cy="0"/>
            </a:xfrm>
            <a:custGeom>
              <a:avLst/>
              <a:gdLst>
                <a:gd name="T0" fmla="*/ 0 w 55"/>
                <a:gd name="T1" fmla="*/ 0 h 2"/>
                <a:gd name="T2" fmla="*/ 15 w 55"/>
                <a:gd name="T3" fmla="*/ 0 h 2"/>
                <a:gd name="T4" fmla="*/ 15 w 55"/>
                <a:gd name="T5" fmla="*/ 1 h 2"/>
                <a:gd name="T6" fmla="*/ 0 w 5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2">
                  <a:moveTo>
                    <a:pt x="0" y="0"/>
                  </a:moveTo>
                  <a:lnTo>
                    <a:pt x="55" y="0"/>
                  </a:lnTo>
                  <a:lnTo>
                    <a:pt x="5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39" name="Freeform 8130"/>
            <p:cNvSpPr>
              <a:spLocks/>
            </p:cNvSpPr>
            <p:nvPr/>
          </p:nvSpPr>
          <p:spPr bwMode="auto">
            <a:xfrm>
              <a:off x="3888" y="3255"/>
              <a:ext cx="15" cy="0"/>
            </a:xfrm>
            <a:custGeom>
              <a:avLst/>
              <a:gdLst>
                <a:gd name="T0" fmla="*/ 0 w 55"/>
                <a:gd name="T1" fmla="*/ 0 h 2"/>
                <a:gd name="T2" fmla="*/ 15 w 55"/>
                <a:gd name="T3" fmla="*/ 0 h 2"/>
                <a:gd name="T4" fmla="*/ 15 w 55"/>
                <a:gd name="T5" fmla="*/ 1 h 2"/>
                <a:gd name="T6" fmla="*/ 0 w 5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2">
                  <a:moveTo>
                    <a:pt x="0" y="0"/>
                  </a:moveTo>
                  <a:lnTo>
                    <a:pt x="55" y="0"/>
                  </a:lnTo>
                  <a:lnTo>
                    <a:pt x="54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40" name="Freeform 8131"/>
            <p:cNvSpPr>
              <a:spLocks/>
            </p:cNvSpPr>
            <p:nvPr/>
          </p:nvSpPr>
          <p:spPr bwMode="auto">
            <a:xfrm>
              <a:off x="3888" y="3255"/>
              <a:ext cx="13" cy="2"/>
            </a:xfrm>
            <a:custGeom>
              <a:avLst/>
              <a:gdLst>
                <a:gd name="T0" fmla="*/ 0 w 51"/>
                <a:gd name="T1" fmla="*/ 0 h 4"/>
                <a:gd name="T2" fmla="*/ 0 w 51"/>
                <a:gd name="T3" fmla="*/ 2 h 4"/>
                <a:gd name="T4" fmla="*/ 13 w 51"/>
                <a:gd name="T5" fmla="*/ 2 h 4"/>
                <a:gd name="T6" fmla="*/ 0 w 5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">
                  <a:moveTo>
                    <a:pt x="0" y="0"/>
                  </a:moveTo>
                  <a:lnTo>
                    <a:pt x="1" y="4"/>
                  </a:lnTo>
                  <a:lnTo>
                    <a:pt x="5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41" name="Freeform 8132"/>
            <p:cNvSpPr>
              <a:spLocks/>
            </p:cNvSpPr>
            <p:nvPr/>
          </p:nvSpPr>
          <p:spPr bwMode="auto">
            <a:xfrm>
              <a:off x="3888" y="3255"/>
              <a:ext cx="13" cy="2"/>
            </a:xfrm>
            <a:custGeom>
              <a:avLst/>
              <a:gdLst>
                <a:gd name="T0" fmla="*/ 0 w 51"/>
                <a:gd name="T1" fmla="*/ 0 h 4"/>
                <a:gd name="T2" fmla="*/ 0 w 51"/>
                <a:gd name="T3" fmla="*/ 2 h 4"/>
                <a:gd name="T4" fmla="*/ 13 w 51"/>
                <a:gd name="T5" fmla="*/ 2 h 4"/>
                <a:gd name="T6" fmla="*/ 0 w 5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">
                  <a:moveTo>
                    <a:pt x="0" y="0"/>
                  </a:moveTo>
                  <a:lnTo>
                    <a:pt x="1" y="4"/>
                  </a:lnTo>
                  <a:lnTo>
                    <a:pt x="5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42" name="Freeform 8133"/>
            <p:cNvSpPr>
              <a:spLocks/>
            </p:cNvSpPr>
            <p:nvPr/>
          </p:nvSpPr>
          <p:spPr bwMode="auto">
            <a:xfrm>
              <a:off x="3888" y="3255"/>
              <a:ext cx="13" cy="2"/>
            </a:xfrm>
            <a:custGeom>
              <a:avLst/>
              <a:gdLst>
                <a:gd name="T0" fmla="*/ 0 w 53"/>
                <a:gd name="T1" fmla="*/ 0 h 4"/>
                <a:gd name="T2" fmla="*/ 13 w 53"/>
                <a:gd name="T3" fmla="*/ 0 h 4"/>
                <a:gd name="T4" fmla="*/ 13 w 53"/>
                <a:gd name="T5" fmla="*/ 2 h 4"/>
                <a:gd name="T6" fmla="*/ 0 w 5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">
                  <a:moveTo>
                    <a:pt x="0" y="0"/>
                  </a:moveTo>
                  <a:lnTo>
                    <a:pt x="53" y="0"/>
                  </a:lnTo>
                  <a:lnTo>
                    <a:pt x="5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43" name="Freeform 8134"/>
            <p:cNvSpPr>
              <a:spLocks/>
            </p:cNvSpPr>
            <p:nvPr/>
          </p:nvSpPr>
          <p:spPr bwMode="auto">
            <a:xfrm>
              <a:off x="3888" y="3255"/>
              <a:ext cx="13" cy="2"/>
            </a:xfrm>
            <a:custGeom>
              <a:avLst/>
              <a:gdLst>
                <a:gd name="T0" fmla="*/ 0 w 53"/>
                <a:gd name="T1" fmla="*/ 0 h 4"/>
                <a:gd name="T2" fmla="*/ 13 w 53"/>
                <a:gd name="T3" fmla="*/ 0 h 4"/>
                <a:gd name="T4" fmla="*/ 13 w 53"/>
                <a:gd name="T5" fmla="*/ 2 h 4"/>
                <a:gd name="T6" fmla="*/ 0 w 5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">
                  <a:moveTo>
                    <a:pt x="0" y="0"/>
                  </a:moveTo>
                  <a:lnTo>
                    <a:pt x="53" y="0"/>
                  </a:lnTo>
                  <a:lnTo>
                    <a:pt x="5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44" name="Freeform 8135"/>
            <p:cNvSpPr>
              <a:spLocks/>
            </p:cNvSpPr>
            <p:nvPr/>
          </p:nvSpPr>
          <p:spPr bwMode="auto">
            <a:xfrm>
              <a:off x="3888" y="3257"/>
              <a:ext cx="13" cy="0"/>
            </a:xfrm>
            <a:custGeom>
              <a:avLst/>
              <a:gdLst>
                <a:gd name="T0" fmla="*/ 0 w 48"/>
                <a:gd name="T1" fmla="*/ 0 h 2"/>
                <a:gd name="T2" fmla="*/ 0 w 48"/>
                <a:gd name="T3" fmla="*/ 1 h 2"/>
                <a:gd name="T4" fmla="*/ 13 w 48"/>
                <a:gd name="T5" fmla="*/ 1 h 2"/>
                <a:gd name="T6" fmla="*/ 0 w 4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">
                  <a:moveTo>
                    <a:pt x="0" y="0"/>
                  </a:moveTo>
                  <a:lnTo>
                    <a:pt x="1" y="2"/>
                  </a:lnTo>
                  <a:lnTo>
                    <a:pt x="4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45" name="Freeform 8136"/>
            <p:cNvSpPr>
              <a:spLocks/>
            </p:cNvSpPr>
            <p:nvPr/>
          </p:nvSpPr>
          <p:spPr bwMode="auto">
            <a:xfrm>
              <a:off x="3888" y="3257"/>
              <a:ext cx="13" cy="0"/>
            </a:xfrm>
            <a:custGeom>
              <a:avLst/>
              <a:gdLst>
                <a:gd name="T0" fmla="*/ 0 w 48"/>
                <a:gd name="T1" fmla="*/ 0 h 2"/>
                <a:gd name="T2" fmla="*/ 0 w 48"/>
                <a:gd name="T3" fmla="*/ 1 h 2"/>
                <a:gd name="T4" fmla="*/ 13 w 48"/>
                <a:gd name="T5" fmla="*/ 1 h 2"/>
                <a:gd name="T6" fmla="*/ 0 w 4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">
                  <a:moveTo>
                    <a:pt x="0" y="0"/>
                  </a:moveTo>
                  <a:lnTo>
                    <a:pt x="1" y="2"/>
                  </a:lnTo>
                  <a:lnTo>
                    <a:pt x="48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46" name="Freeform 8137"/>
            <p:cNvSpPr>
              <a:spLocks/>
            </p:cNvSpPr>
            <p:nvPr/>
          </p:nvSpPr>
          <p:spPr bwMode="auto">
            <a:xfrm>
              <a:off x="3888" y="3257"/>
              <a:ext cx="13" cy="0"/>
            </a:xfrm>
            <a:custGeom>
              <a:avLst/>
              <a:gdLst>
                <a:gd name="T0" fmla="*/ 0 w 50"/>
                <a:gd name="T1" fmla="*/ 0 h 2"/>
                <a:gd name="T2" fmla="*/ 13 w 50"/>
                <a:gd name="T3" fmla="*/ 0 h 2"/>
                <a:gd name="T4" fmla="*/ 12 w 50"/>
                <a:gd name="T5" fmla="*/ 1 h 2"/>
                <a:gd name="T6" fmla="*/ 0 w 5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">
                  <a:moveTo>
                    <a:pt x="0" y="0"/>
                  </a:moveTo>
                  <a:lnTo>
                    <a:pt x="50" y="0"/>
                  </a:lnTo>
                  <a:lnTo>
                    <a:pt x="4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47" name="Freeform 8138"/>
            <p:cNvSpPr>
              <a:spLocks/>
            </p:cNvSpPr>
            <p:nvPr/>
          </p:nvSpPr>
          <p:spPr bwMode="auto">
            <a:xfrm>
              <a:off x="3888" y="3257"/>
              <a:ext cx="13" cy="0"/>
            </a:xfrm>
            <a:custGeom>
              <a:avLst/>
              <a:gdLst>
                <a:gd name="T0" fmla="*/ 0 w 50"/>
                <a:gd name="T1" fmla="*/ 0 h 2"/>
                <a:gd name="T2" fmla="*/ 13 w 50"/>
                <a:gd name="T3" fmla="*/ 0 h 2"/>
                <a:gd name="T4" fmla="*/ 12 w 50"/>
                <a:gd name="T5" fmla="*/ 1 h 2"/>
                <a:gd name="T6" fmla="*/ 0 w 5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">
                  <a:moveTo>
                    <a:pt x="0" y="0"/>
                  </a:moveTo>
                  <a:lnTo>
                    <a:pt x="50" y="0"/>
                  </a:lnTo>
                  <a:lnTo>
                    <a:pt x="48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48" name="Freeform 8139"/>
            <p:cNvSpPr>
              <a:spLocks/>
            </p:cNvSpPr>
            <p:nvPr/>
          </p:nvSpPr>
          <p:spPr bwMode="auto">
            <a:xfrm>
              <a:off x="3888" y="3257"/>
              <a:ext cx="13" cy="2"/>
            </a:xfrm>
            <a:custGeom>
              <a:avLst/>
              <a:gdLst>
                <a:gd name="T0" fmla="*/ 0 w 45"/>
                <a:gd name="T1" fmla="*/ 0 h 5"/>
                <a:gd name="T2" fmla="*/ 0 w 45"/>
                <a:gd name="T3" fmla="*/ 2 h 5"/>
                <a:gd name="T4" fmla="*/ 13 w 45"/>
                <a:gd name="T5" fmla="*/ 2 h 5"/>
                <a:gd name="T6" fmla="*/ 0 w 4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">
                  <a:moveTo>
                    <a:pt x="0" y="0"/>
                  </a:moveTo>
                  <a:lnTo>
                    <a:pt x="1" y="5"/>
                  </a:lnTo>
                  <a:lnTo>
                    <a:pt x="45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49" name="Freeform 8140"/>
            <p:cNvSpPr>
              <a:spLocks/>
            </p:cNvSpPr>
            <p:nvPr/>
          </p:nvSpPr>
          <p:spPr bwMode="auto">
            <a:xfrm>
              <a:off x="3888" y="3257"/>
              <a:ext cx="13" cy="2"/>
            </a:xfrm>
            <a:custGeom>
              <a:avLst/>
              <a:gdLst>
                <a:gd name="T0" fmla="*/ 0 w 45"/>
                <a:gd name="T1" fmla="*/ 0 h 5"/>
                <a:gd name="T2" fmla="*/ 0 w 45"/>
                <a:gd name="T3" fmla="*/ 2 h 5"/>
                <a:gd name="T4" fmla="*/ 13 w 45"/>
                <a:gd name="T5" fmla="*/ 2 h 5"/>
                <a:gd name="T6" fmla="*/ 0 w 4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">
                  <a:moveTo>
                    <a:pt x="0" y="0"/>
                  </a:moveTo>
                  <a:lnTo>
                    <a:pt x="1" y="5"/>
                  </a:lnTo>
                  <a:lnTo>
                    <a:pt x="45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50" name="Freeform 8141"/>
            <p:cNvSpPr>
              <a:spLocks/>
            </p:cNvSpPr>
            <p:nvPr/>
          </p:nvSpPr>
          <p:spPr bwMode="auto">
            <a:xfrm>
              <a:off x="3888" y="3257"/>
              <a:ext cx="13" cy="2"/>
            </a:xfrm>
            <a:custGeom>
              <a:avLst/>
              <a:gdLst>
                <a:gd name="T0" fmla="*/ 0 w 47"/>
                <a:gd name="T1" fmla="*/ 0 h 5"/>
                <a:gd name="T2" fmla="*/ 13 w 47"/>
                <a:gd name="T3" fmla="*/ 0 h 5"/>
                <a:gd name="T4" fmla="*/ 12 w 47"/>
                <a:gd name="T5" fmla="*/ 2 h 5"/>
                <a:gd name="T6" fmla="*/ 0 w 4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5">
                  <a:moveTo>
                    <a:pt x="0" y="0"/>
                  </a:moveTo>
                  <a:lnTo>
                    <a:pt x="47" y="0"/>
                  </a:lnTo>
                  <a:lnTo>
                    <a:pt x="45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51" name="Freeform 8142"/>
            <p:cNvSpPr>
              <a:spLocks/>
            </p:cNvSpPr>
            <p:nvPr/>
          </p:nvSpPr>
          <p:spPr bwMode="auto">
            <a:xfrm>
              <a:off x="3888" y="3257"/>
              <a:ext cx="13" cy="2"/>
            </a:xfrm>
            <a:custGeom>
              <a:avLst/>
              <a:gdLst>
                <a:gd name="T0" fmla="*/ 0 w 47"/>
                <a:gd name="T1" fmla="*/ 0 h 5"/>
                <a:gd name="T2" fmla="*/ 13 w 47"/>
                <a:gd name="T3" fmla="*/ 0 h 5"/>
                <a:gd name="T4" fmla="*/ 12 w 47"/>
                <a:gd name="T5" fmla="*/ 2 h 5"/>
                <a:gd name="T6" fmla="*/ 0 w 4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5">
                  <a:moveTo>
                    <a:pt x="0" y="0"/>
                  </a:moveTo>
                  <a:lnTo>
                    <a:pt x="47" y="0"/>
                  </a:lnTo>
                  <a:lnTo>
                    <a:pt x="45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52" name="Freeform 8143"/>
            <p:cNvSpPr>
              <a:spLocks/>
            </p:cNvSpPr>
            <p:nvPr/>
          </p:nvSpPr>
          <p:spPr bwMode="auto">
            <a:xfrm>
              <a:off x="3888" y="3259"/>
              <a:ext cx="11" cy="0"/>
            </a:xfrm>
            <a:custGeom>
              <a:avLst/>
              <a:gdLst>
                <a:gd name="T0" fmla="*/ 0 w 43"/>
                <a:gd name="T1" fmla="*/ 0 h 2"/>
                <a:gd name="T2" fmla="*/ 0 w 43"/>
                <a:gd name="T3" fmla="*/ 1 h 2"/>
                <a:gd name="T4" fmla="*/ 11 w 43"/>
                <a:gd name="T5" fmla="*/ 1 h 2"/>
                <a:gd name="T6" fmla="*/ 0 w 4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">
                  <a:moveTo>
                    <a:pt x="0" y="0"/>
                  </a:moveTo>
                  <a:lnTo>
                    <a:pt x="1" y="2"/>
                  </a:lnTo>
                  <a:lnTo>
                    <a:pt x="4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53" name="Freeform 8144"/>
            <p:cNvSpPr>
              <a:spLocks/>
            </p:cNvSpPr>
            <p:nvPr/>
          </p:nvSpPr>
          <p:spPr bwMode="auto">
            <a:xfrm>
              <a:off x="3888" y="3259"/>
              <a:ext cx="11" cy="0"/>
            </a:xfrm>
            <a:custGeom>
              <a:avLst/>
              <a:gdLst>
                <a:gd name="T0" fmla="*/ 0 w 43"/>
                <a:gd name="T1" fmla="*/ 0 h 2"/>
                <a:gd name="T2" fmla="*/ 0 w 43"/>
                <a:gd name="T3" fmla="*/ 1 h 2"/>
                <a:gd name="T4" fmla="*/ 11 w 43"/>
                <a:gd name="T5" fmla="*/ 1 h 2"/>
                <a:gd name="T6" fmla="*/ 0 w 4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2">
                  <a:moveTo>
                    <a:pt x="0" y="0"/>
                  </a:moveTo>
                  <a:lnTo>
                    <a:pt x="1" y="2"/>
                  </a:lnTo>
                  <a:lnTo>
                    <a:pt x="43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54" name="Freeform 8145"/>
            <p:cNvSpPr>
              <a:spLocks/>
            </p:cNvSpPr>
            <p:nvPr/>
          </p:nvSpPr>
          <p:spPr bwMode="auto">
            <a:xfrm>
              <a:off x="3888" y="3259"/>
              <a:ext cx="13" cy="0"/>
            </a:xfrm>
            <a:custGeom>
              <a:avLst/>
              <a:gdLst>
                <a:gd name="T0" fmla="*/ 0 w 44"/>
                <a:gd name="T1" fmla="*/ 0 h 2"/>
                <a:gd name="T2" fmla="*/ 13 w 44"/>
                <a:gd name="T3" fmla="*/ 0 h 2"/>
                <a:gd name="T4" fmla="*/ 13 w 44"/>
                <a:gd name="T5" fmla="*/ 1 h 2"/>
                <a:gd name="T6" fmla="*/ 0 w 4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">
                  <a:moveTo>
                    <a:pt x="0" y="0"/>
                  </a:moveTo>
                  <a:lnTo>
                    <a:pt x="44" y="0"/>
                  </a:lnTo>
                  <a:lnTo>
                    <a:pt x="4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55" name="Freeform 8146"/>
            <p:cNvSpPr>
              <a:spLocks/>
            </p:cNvSpPr>
            <p:nvPr/>
          </p:nvSpPr>
          <p:spPr bwMode="auto">
            <a:xfrm>
              <a:off x="3888" y="3259"/>
              <a:ext cx="13" cy="0"/>
            </a:xfrm>
            <a:custGeom>
              <a:avLst/>
              <a:gdLst>
                <a:gd name="T0" fmla="*/ 0 w 44"/>
                <a:gd name="T1" fmla="*/ 0 h 2"/>
                <a:gd name="T2" fmla="*/ 13 w 44"/>
                <a:gd name="T3" fmla="*/ 0 h 2"/>
                <a:gd name="T4" fmla="*/ 13 w 44"/>
                <a:gd name="T5" fmla="*/ 1 h 2"/>
                <a:gd name="T6" fmla="*/ 0 w 4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">
                  <a:moveTo>
                    <a:pt x="0" y="0"/>
                  </a:moveTo>
                  <a:lnTo>
                    <a:pt x="44" y="0"/>
                  </a:lnTo>
                  <a:lnTo>
                    <a:pt x="43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56" name="Freeform 8147"/>
            <p:cNvSpPr>
              <a:spLocks/>
            </p:cNvSpPr>
            <p:nvPr/>
          </p:nvSpPr>
          <p:spPr bwMode="auto">
            <a:xfrm>
              <a:off x="3888" y="3259"/>
              <a:ext cx="11" cy="0"/>
            </a:xfrm>
            <a:custGeom>
              <a:avLst/>
              <a:gdLst>
                <a:gd name="T0" fmla="*/ 0 w 40"/>
                <a:gd name="T1" fmla="*/ 0 h 3"/>
                <a:gd name="T2" fmla="*/ 0 w 40"/>
                <a:gd name="T3" fmla="*/ 1 h 3"/>
                <a:gd name="T4" fmla="*/ 11 w 40"/>
                <a:gd name="T5" fmla="*/ 1 h 3"/>
                <a:gd name="T6" fmla="*/ 0 w 4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">
                  <a:moveTo>
                    <a:pt x="0" y="0"/>
                  </a:moveTo>
                  <a:lnTo>
                    <a:pt x="1" y="3"/>
                  </a:lnTo>
                  <a:lnTo>
                    <a:pt x="4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57" name="Freeform 8148"/>
            <p:cNvSpPr>
              <a:spLocks/>
            </p:cNvSpPr>
            <p:nvPr/>
          </p:nvSpPr>
          <p:spPr bwMode="auto">
            <a:xfrm>
              <a:off x="3888" y="3259"/>
              <a:ext cx="11" cy="0"/>
            </a:xfrm>
            <a:custGeom>
              <a:avLst/>
              <a:gdLst>
                <a:gd name="T0" fmla="*/ 0 w 40"/>
                <a:gd name="T1" fmla="*/ 0 h 3"/>
                <a:gd name="T2" fmla="*/ 0 w 40"/>
                <a:gd name="T3" fmla="*/ 1 h 3"/>
                <a:gd name="T4" fmla="*/ 11 w 40"/>
                <a:gd name="T5" fmla="*/ 1 h 3"/>
                <a:gd name="T6" fmla="*/ 0 w 4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">
                  <a:moveTo>
                    <a:pt x="0" y="0"/>
                  </a:moveTo>
                  <a:lnTo>
                    <a:pt x="1" y="3"/>
                  </a:lnTo>
                  <a:lnTo>
                    <a:pt x="40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58" name="Freeform 8149"/>
            <p:cNvSpPr>
              <a:spLocks/>
            </p:cNvSpPr>
            <p:nvPr/>
          </p:nvSpPr>
          <p:spPr bwMode="auto">
            <a:xfrm>
              <a:off x="3888" y="3259"/>
              <a:ext cx="11" cy="0"/>
            </a:xfrm>
            <a:custGeom>
              <a:avLst/>
              <a:gdLst>
                <a:gd name="T0" fmla="*/ 0 w 42"/>
                <a:gd name="T1" fmla="*/ 0 h 3"/>
                <a:gd name="T2" fmla="*/ 11 w 42"/>
                <a:gd name="T3" fmla="*/ 0 h 3"/>
                <a:gd name="T4" fmla="*/ 10 w 42"/>
                <a:gd name="T5" fmla="*/ 1 h 3"/>
                <a:gd name="T6" fmla="*/ 0 w 4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">
                  <a:moveTo>
                    <a:pt x="0" y="0"/>
                  </a:moveTo>
                  <a:lnTo>
                    <a:pt x="42" y="0"/>
                  </a:lnTo>
                  <a:lnTo>
                    <a:pt x="4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59" name="Freeform 8150"/>
            <p:cNvSpPr>
              <a:spLocks/>
            </p:cNvSpPr>
            <p:nvPr/>
          </p:nvSpPr>
          <p:spPr bwMode="auto">
            <a:xfrm>
              <a:off x="3888" y="3259"/>
              <a:ext cx="11" cy="0"/>
            </a:xfrm>
            <a:custGeom>
              <a:avLst/>
              <a:gdLst>
                <a:gd name="T0" fmla="*/ 0 w 42"/>
                <a:gd name="T1" fmla="*/ 0 h 3"/>
                <a:gd name="T2" fmla="*/ 11 w 42"/>
                <a:gd name="T3" fmla="*/ 0 h 3"/>
                <a:gd name="T4" fmla="*/ 10 w 42"/>
                <a:gd name="T5" fmla="*/ 1 h 3"/>
                <a:gd name="T6" fmla="*/ 0 w 4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">
                  <a:moveTo>
                    <a:pt x="0" y="0"/>
                  </a:moveTo>
                  <a:lnTo>
                    <a:pt x="42" y="0"/>
                  </a:lnTo>
                  <a:lnTo>
                    <a:pt x="40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60" name="Freeform 8151"/>
            <p:cNvSpPr>
              <a:spLocks/>
            </p:cNvSpPr>
            <p:nvPr/>
          </p:nvSpPr>
          <p:spPr bwMode="auto">
            <a:xfrm>
              <a:off x="3890" y="3259"/>
              <a:ext cx="9" cy="2"/>
            </a:xfrm>
            <a:custGeom>
              <a:avLst/>
              <a:gdLst>
                <a:gd name="T0" fmla="*/ 0 w 38"/>
                <a:gd name="T1" fmla="*/ 0 h 2"/>
                <a:gd name="T2" fmla="*/ 0 w 38"/>
                <a:gd name="T3" fmla="*/ 2 h 2"/>
                <a:gd name="T4" fmla="*/ 9 w 38"/>
                <a:gd name="T5" fmla="*/ 2 h 2"/>
                <a:gd name="T6" fmla="*/ 0 w 3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">
                  <a:moveTo>
                    <a:pt x="0" y="0"/>
                  </a:moveTo>
                  <a:lnTo>
                    <a:pt x="1" y="2"/>
                  </a:lnTo>
                  <a:lnTo>
                    <a:pt x="3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61" name="Freeform 8152"/>
            <p:cNvSpPr>
              <a:spLocks/>
            </p:cNvSpPr>
            <p:nvPr/>
          </p:nvSpPr>
          <p:spPr bwMode="auto">
            <a:xfrm>
              <a:off x="3890" y="3259"/>
              <a:ext cx="9" cy="2"/>
            </a:xfrm>
            <a:custGeom>
              <a:avLst/>
              <a:gdLst>
                <a:gd name="T0" fmla="*/ 0 w 38"/>
                <a:gd name="T1" fmla="*/ 0 h 2"/>
                <a:gd name="T2" fmla="*/ 0 w 38"/>
                <a:gd name="T3" fmla="*/ 2 h 2"/>
                <a:gd name="T4" fmla="*/ 9 w 38"/>
                <a:gd name="T5" fmla="*/ 2 h 2"/>
                <a:gd name="T6" fmla="*/ 0 w 3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">
                  <a:moveTo>
                    <a:pt x="0" y="0"/>
                  </a:moveTo>
                  <a:lnTo>
                    <a:pt x="1" y="2"/>
                  </a:lnTo>
                  <a:lnTo>
                    <a:pt x="38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62" name="Freeform 8153"/>
            <p:cNvSpPr>
              <a:spLocks/>
            </p:cNvSpPr>
            <p:nvPr/>
          </p:nvSpPr>
          <p:spPr bwMode="auto">
            <a:xfrm>
              <a:off x="3890" y="3259"/>
              <a:ext cx="9" cy="2"/>
            </a:xfrm>
            <a:custGeom>
              <a:avLst/>
              <a:gdLst>
                <a:gd name="T0" fmla="*/ 0 w 39"/>
                <a:gd name="T1" fmla="*/ 0 h 2"/>
                <a:gd name="T2" fmla="*/ 9 w 39"/>
                <a:gd name="T3" fmla="*/ 0 h 2"/>
                <a:gd name="T4" fmla="*/ 9 w 39"/>
                <a:gd name="T5" fmla="*/ 2 h 2"/>
                <a:gd name="T6" fmla="*/ 0 w 3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">
                  <a:moveTo>
                    <a:pt x="0" y="0"/>
                  </a:moveTo>
                  <a:lnTo>
                    <a:pt x="39" y="0"/>
                  </a:lnTo>
                  <a:lnTo>
                    <a:pt x="3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63" name="Freeform 8154"/>
            <p:cNvSpPr>
              <a:spLocks/>
            </p:cNvSpPr>
            <p:nvPr/>
          </p:nvSpPr>
          <p:spPr bwMode="auto">
            <a:xfrm>
              <a:off x="3890" y="3259"/>
              <a:ext cx="9" cy="2"/>
            </a:xfrm>
            <a:custGeom>
              <a:avLst/>
              <a:gdLst>
                <a:gd name="T0" fmla="*/ 0 w 39"/>
                <a:gd name="T1" fmla="*/ 0 h 2"/>
                <a:gd name="T2" fmla="*/ 9 w 39"/>
                <a:gd name="T3" fmla="*/ 0 h 2"/>
                <a:gd name="T4" fmla="*/ 9 w 39"/>
                <a:gd name="T5" fmla="*/ 2 h 2"/>
                <a:gd name="T6" fmla="*/ 0 w 3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">
                  <a:moveTo>
                    <a:pt x="0" y="0"/>
                  </a:moveTo>
                  <a:lnTo>
                    <a:pt x="39" y="0"/>
                  </a:lnTo>
                  <a:lnTo>
                    <a:pt x="38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64" name="Freeform 8155"/>
            <p:cNvSpPr>
              <a:spLocks/>
            </p:cNvSpPr>
            <p:nvPr/>
          </p:nvSpPr>
          <p:spPr bwMode="auto">
            <a:xfrm>
              <a:off x="3890" y="3261"/>
              <a:ext cx="9" cy="0"/>
            </a:xfrm>
            <a:custGeom>
              <a:avLst/>
              <a:gdLst>
                <a:gd name="T0" fmla="*/ 0 w 35"/>
                <a:gd name="T1" fmla="*/ 0 h 3"/>
                <a:gd name="T2" fmla="*/ 0 w 35"/>
                <a:gd name="T3" fmla="*/ 1 h 3"/>
                <a:gd name="T4" fmla="*/ 9 w 35"/>
                <a:gd name="T5" fmla="*/ 1 h 3"/>
                <a:gd name="T6" fmla="*/ 0 w 3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">
                  <a:moveTo>
                    <a:pt x="0" y="0"/>
                  </a:moveTo>
                  <a:lnTo>
                    <a:pt x="1" y="3"/>
                  </a:lnTo>
                  <a:lnTo>
                    <a:pt x="3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65" name="Freeform 8156"/>
            <p:cNvSpPr>
              <a:spLocks/>
            </p:cNvSpPr>
            <p:nvPr/>
          </p:nvSpPr>
          <p:spPr bwMode="auto">
            <a:xfrm>
              <a:off x="3890" y="3261"/>
              <a:ext cx="9" cy="0"/>
            </a:xfrm>
            <a:custGeom>
              <a:avLst/>
              <a:gdLst>
                <a:gd name="T0" fmla="*/ 0 w 35"/>
                <a:gd name="T1" fmla="*/ 0 h 3"/>
                <a:gd name="T2" fmla="*/ 0 w 35"/>
                <a:gd name="T3" fmla="*/ 1 h 3"/>
                <a:gd name="T4" fmla="*/ 9 w 35"/>
                <a:gd name="T5" fmla="*/ 1 h 3"/>
                <a:gd name="T6" fmla="*/ 0 w 3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">
                  <a:moveTo>
                    <a:pt x="0" y="0"/>
                  </a:moveTo>
                  <a:lnTo>
                    <a:pt x="1" y="3"/>
                  </a:lnTo>
                  <a:lnTo>
                    <a:pt x="35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66" name="Freeform 8157"/>
            <p:cNvSpPr>
              <a:spLocks/>
            </p:cNvSpPr>
            <p:nvPr/>
          </p:nvSpPr>
          <p:spPr bwMode="auto">
            <a:xfrm>
              <a:off x="3890" y="3261"/>
              <a:ext cx="9" cy="0"/>
            </a:xfrm>
            <a:custGeom>
              <a:avLst/>
              <a:gdLst>
                <a:gd name="T0" fmla="*/ 0 w 37"/>
                <a:gd name="T1" fmla="*/ 0 h 3"/>
                <a:gd name="T2" fmla="*/ 9 w 37"/>
                <a:gd name="T3" fmla="*/ 0 h 3"/>
                <a:gd name="T4" fmla="*/ 9 w 37"/>
                <a:gd name="T5" fmla="*/ 1 h 3"/>
                <a:gd name="T6" fmla="*/ 0 w 3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">
                  <a:moveTo>
                    <a:pt x="0" y="0"/>
                  </a:moveTo>
                  <a:lnTo>
                    <a:pt x="37" y="0"/>
                  </a:lnTo>
                  <a:lnTo>
                    <a:pt x="3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67" name="Freeform 8158"/>
            <p:cNvSpPr>
              <a:spLocks/>
            </p:cNvSpPr>
            <p:nvPr/>
          </p:nvSpPr>
          <p:spPr bwMode="auto">
            <a:xfrm>
              <a:off x="3890" y="3261"/>
              <a:ext cx="9" cy="0"/>
            </a:xfrm>
            <a:custGeom>
              <a:avLst/>
              <a:gdLst>
                <a:gd name="T0" fmla="*/ 0 w 37"/>
                <a:gd name="T1" fmla="*/ 0 h 3"/>
                <a:gd name="T2" fmla="*/ 9 w 37"/>
                <a:gd name="T3" fmla="*/ 0 h 3"/>
                <a:gd name="T4" fmla="*/ 9 w 37"/>
                <a:gd name="T5" fmla="*/ 1 h 3"/>
                <a:gd name="T6" fmla="*/ 0 w 3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">
                  <a:moveTo>
                    <a:pt x="0" y="0"/>
                  </a:moveTo>
                  <a:lnTo>
                    <a:pt x="37" y="0"/>
                  </a:lnTo>
                  <a:lnTo>
                    <a:pt x="35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68" name="Freeform 8159"/>
            <p:cNvSpPr>
              <a:spLocks/>
            </p:cNvSpPr>
            <p:nvPr/>
          </p:nvSpPr>
          <p:spPr bwMode="auto">
            <a:xfrm>
              <a:off x="3890" y="3261"/>
              <a:ext cx="9" cy="0"/>
            </a:xfrm>
            <a:custGeom>
              <a:avLst/>
              <a:gdLst>
                <a:gd name="T0" fmla="*/ 0 w 33"/>
                <a:gd name="T1" fmla="*/ 0 h 1"/>
                <a:gd name="T2" fmla="*/ 0 w 33"/>
                <a:gd name="T3" fmla="*/ 1 h 1"/>
                <a:gd name="T4" fmla="*/ 9 w 33"/>
                <a:gd name="T5" fmla="*/ 1 h 1"/>
                <a:gd name="T6" fmla="*/ 0 w 3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">
                  <a:moveTo>
                    <a:pt x="0" y="0"/>
                  </a:moveTo>
                  <a:lnTo>
                    <a:pt x="1" y="1"/>
                  </a:lnTo>
                  <a:lnTo>
                    <a:pt x="3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69" name="Freeform 8160"/>
            <p:cNvSpPr>
              <a:spLocks/>
            </p:cNvSpPr>
            <p:nvPr/>
          </p:nvSpPr>
          <p:spPr bwMode="auto">
            <a:xfrm>
              <a:off x="3890" y="3261"/>
              <a:ext cx="9" cy="0"/>
            </a:xfrm>
            <a:custGeom>
              <a:avLst/>
              <a:gdLst>
                <a:gd name="T0" fmla="*/ 0 w 33"/>
                <a:gd name="T1" fmla="*/ 0 h 1"/>
                <a:gd name="T2" fmla="*/ 0 w 33"/>
                <a:gd name="T3" fmla="*/ 1 h 1"/>
                <a:gd name="T4" fmla="*/ 9 w 33"/>
                <a:gd name="T5" fmla="*/ 1 h 1"/>
                <a:gd name="T6" fmla="*/ 0 w 3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">
                  <a:moveTo>
                    <a:pt x="0" y="0"/>
                  </a:moveTo>
                  <a:lnTo>
                    <a:pt x="1" y="1"/>
                  </a:lnTo>
                  <a:lnTo>
                    <a:pt x="3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70" name="Freeform 8161"/>
            <p:cNvSpPr>
              <a:spLocks/>
            </p:cNvSpPr>
            <p:nvPr/>
          </p:nvSpPr>
          <p:spPr bwMode="auto">
            <a:xfrm>
              <a:off x="3890" y="3261"/>
              <a:ext cx="9" cy="0"/>
            </a:xfrm>
            <a:custGeom>
              <a:avLst/>
              <a:gdLst>
                <a:gd name="T0" fmla="*/ 0 w 34"/>
                <a:gd name="T1" fmla="*/ 0 h 1"/>
                <a:gd name="T2" fmla="*/ 9 w 34"/>
                <a:gd name="T3" fmla="*/ 0 h 1"/>
                <a:gd name="T4" fmla="*/ 9 w 34"/>
                <a:gd name="T5" fmla="*/ 1 h 1"/>
                <a:gd name="T6" fmla="*/ 0 w 3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">
                  <a:moveTo>
                    <a:pt x="0" y="0"/>
                  </a:moveTo>
                  <a:lnTo>
                    <a:pt x="34" y="0"/>
                  </a:lnTo>
                  <a:lnTo>
                    <a:pt x="3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71" name="Freeform 8162"/>
            <p:cNvSpPr>
              <a:spLocks/>
            </p:cNvSpPr>
            <p:nvPr/>
          </p:nvSpPr>
          <p:spPr bwMode="auto">
            <a:xfrm>
              <a:off x="3890" y="3261"/>
              <a:ext cx="9" cy="0"/>
            </a:xfrm>
            <a:custGeom>
              <a:avLst/>
              <a:gdLst>
                <a:gd name="T0" fmla="*/ 0 w 34"/>
                <a:gd name="T1" fmla="*/ 0 h 1"/>
                <a:gd name="T2" fmla="*/ 9 w 34"/>
                <a:gd name="T3" fmla="*/ 0 h 1"/>
                <a:gd name="T4" fmla="*/ 9 w 34"/>
                <a:gd name="T5" fmla="*/ 1 h 1"/>
                <a:gd name="T6" fmla="*/ 0 w 3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">
                  <a:moveTo>
                    <a:pt x="0" y="0"/>
                  </a:moveTo>
                  <a:lnTo>
                    <a:pt x="34" y="0"/>
                  </a:lnTo>
                  <a:lnTo>
                    <a:pt x="3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72" name="Freeform 8163"/>
            <p:cNvSpPr>
              <a:spLocks/>
            </p:cNvSpPr>
            <p:nvPr/>
          </p:nvSpPr>
          <p:spPr bwMode="auto">
            <a:xfrm>
              <a:off x="3890" y="3261"/>
              <a:ext cx="7" cy="1"/>
            </a:xfrm>
            <a:custGeom>
              <a:avLst/>
              <a:gdLst>
                <a:gd name="T0" fmla="*/ 0 w 31"/>
                <a:gd name="T1" fmla="*/ 0 h 3"/>
                <a:gd name="T2" fmla="*/ 0 w 31"/>
                <a:gd name="T3" fmla="*/ 1 h 3"/>
                <a:gd name="T4" fmla="*/ 7 w 31"/>
                <a:gd name="T5" fmla="*/ 1 h 3"/>
                <a:gd name="T6" fmla="*/ 0 w 3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">
                  <a:moveTo>
                    <a:pt x="0" y="0"/>
                  </a:moveTo>
                  <a:lnTo>
                    <a:pt x="0" y="3"/>
                  </a:lnTo>
                  <a:lnTo>
                    <a:pt x="3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73" name="Freeform 8164"/>
            <p:cNvSpPr>
              <a:spLocks/>
            </p:cNvSpPr>
            <p:nvPr/>
          </p:nvSpPr>
          <p:spPr bwMode="auto">
            <a:xfrm>
              <a:off x="3890" y="3261"/>
              <a:ext cx="7" cy="1"/>
            </a:xfrm>
            <a:custGeom>
              <a:avLst/>
              <a:gdLst>
                <a:gd name="T0" fmla="*/ 0 w 31"/>
                <a:gd name="T1" fmla="*/ 0 h 3"/>
                <a:gd name="T2" fmla="*/ 0 w 31"/>
                <a:gd name="T3" fmla="*/ 1 h 3"/>
                <a:gd name="T4" fmla="*/ 7 w 31"/>
                <a:gd name="T5" fmla="*/ 1 h 3"/>
                <a:gd name="T6" fmla="*/ 0 w 3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">
                  <a:moveTo>
                    <a:pt x="0" y="0"/>
                  </a:moveTo>
                  <a:lnTo>
                    <a:pt x="0" y="3"/>
                  </a:lnTo>
                  <a:lnTo>
                    <a:pt x="31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74" name="Freeform 8165"/>
            <p:cNvSpPr>
              <a:spLocks/>
            </p:cNvSpPr>
            <p:nvPr/>
          </p:nvSpPr>
          <p:spPr bwMode="auto">
            <a:xfrm>
              <a:off x="3890" y="3261"/>
              <a:ext cx="9" cy="1"/>
            </a:xfrm>
            <a:custGeom>
              <a:avLst/>
              <a:gdLst>
                <a:gd name="T0" fmla="*/ 0 w 32"/>
                <a:gd name="T1" fmla="*/ 0 h 3"/>
                <a:gd name="T2" fmla="*/ 9 w 32"/>
                <a:gd name="T3" fmla="*/ 0 h 3"/>
                <a:gd name="T4" fmla="*/ 9 w 32"/>
                <a:gd name="T5" fmla="*/ 1 h 3"/>
                <a:gd name="T6" fmla="*/ 0 w 3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">
                  <a:moveTo>
                    <a:pt x="0" y="0"/>
                  </a:moveTo>
                  <a:lnTo>
                    <a:pt x="32" y="0"/>
                  </a:lnTo>
                  <a:lnTo>
                    <a:pt x="3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75" name="Freeform 8166"/>
            <p:cNvSpPr>
              <a:spLocks/>
            </p:cNvSpPr>
            <p:nvPr/>
          </p:nvSpPr>
          <p:spPr bwMode="auto">
            <a:xfrm>
              <a:off x="3890" y="3261"/>
              <a:ext cx="9" cy="1"/>
            </a:xfrm>
            <a:custGeom>
              <a:avLst/>
              <a:gdLst>
                <a:gd name="T0" fmla="*/ 0 w 32"/>
                <a:gd name="T1" fmla="*/ 0 h 3"/>
                <a:gd name="T2" fmla="*/ 9 w 32"/>
                <a:gd name="T3" fmla="*/ 0 h 3"/>
                <a:gd name="T4" fmla="*/ 9 w 32"/>
                <a:gd name="T5" fmla="*/ 1 h 3"/>
                <a:gd name="T6" fmla="*/ 0 w 3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">
                  <a:moveTo>
                    <a:pt x="0" y="0"/>
                  </a:moveTo>
                  <a:lnTo>
                    <a:pt x="32" y="0"/>
                  </a:lnTo>
                  <a:lnTo>
                    <a:pt x="31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76" name="Freeform 8167"/>
            <p:cNvSpPr>
              <a:spLocks/>
            </p:cNvSpPr>
            <p:nvPr/>
          </p:nvSpPr>
          <p:spPr bwMode="auto">
            <a:xfrm>
              <a:off x="3890" y="3262"/>
              <a:ext cx="7" cy="0"/>
            </a:xfrm>
            <a:custGeom>
              <a:avLst/>
              <a:gdLst>
                <a:gd name="T0" fmla="*/ 0 w 31"/>
                <a:gd name="T1" fmla="*/ 0 w 31"/>
                <a:gd name="T2" fmla="*/ 7 w 31"/>
                <a:gd name="T3" fmla="*/ 0 w 3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31">
                  <a:moveTo>
                    <a:pt x="0" y="0"/>
                  </a:moveTo>
                  <a:lnTo>
                    <a:pt x="0" y="0"/>
                  </a:lnTo>
                  <a:lnTo>
                    <a:pt x="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77" name="Freeform 8168"/>
            <p:cNvSpPr>
              <a:spLocks/>
            </p:cNvSpPr>
            <p:nvPr/>
          </p:nvSpPr>
          <p:spPr bwMode="auto">
            <a:xfrm>
              <a:off x="3890" y="3262"/>
              <a:ext cx="7" cy="0"/>
            </a:xfrm>
            <a:custGeom>
              <a:avLst/>
              <a:gdLst>
                <a:gd name="T0" fmla="*/ 0 w 31"/>
                <a:gd name="T1" fmla="*/ 0 w 31"/>
                <a:gd name="T2" fmla="*/ 7 w 31"/>
                <a:gd name="T3" fmla="*/ 0 w 3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31">
                  <a:moveTo>
                    <a:pt x="0" y="0"/>
                  </a:moveTo>
                  <a:lnTo>
                    <a:pt x="0" y="0"/>
                  </a:lnTo>
                  <a:lnTo>
                    <a:pt x="31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78" name="Rectangle 8169"/>
            <p:cNvSpPr>
              <a:spLocks noChangeArrowheads="1"/>
            </p:cNvSpPr>
            <p:nvPr/>
          </p:nvSpPr>
          <p:spPr bwMode="auto">
            <a:xfrm>
              <a:off x="3890" y="3262"/>
              <a:ext cx="7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079" name="Rectangle 8170"/>
            <p:cNvSpPr>
              <a:spLocks noChangeArrowheads="1"/>
            </p:cNvSpPr>
            <p:nvPr/>
          </p:nvSpPr>
          <p:spPr bwMode="auto">
            <a:xfrm>
              <a:off x="3890" y="3262"/>
              <a:ext cx="7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080" name="Freeform 8171"/>
            <p:cNvSpPr>
              <a:spLocks/>
            </p:cNvSpPr>
            <p:nvPr/>
          </p:nvSpPr>
          <p:spPr bwMode="auto">
            <a:xfrm>
              <a:off x="3890" y="3262"/>
              <a:ext cx="7" cy="0"/>
            </a:xfrm>
            <a:custGeom>
              <a:avLst/>
              <a:gdLst>
                <a:gd name="T0" fmla="*/ 0 w 30"/>
                <a:gd name="T1" fmla="*/ 0 h 2"/>
                <a:gd name="T2" fmla="*/ 0 w 30"/>
                <a:gd name="T3" fmla="*/ 1 h 2"/>
                <a:gd name="T4" fmla="*/ 7 w 30"/>
                <a:gd name="T5" fmla="*/ 1 h 2"/>
                <a:gd name="T6" fmla="*/ 0 w 3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">
                  <a:moveTo>
                    <a:pt x="0" y="0"/>
                  </a:moveTo>
                  <a:lnTo>
                    <a:pt x="1" y="2"/>
                  </a:lnTo>
                  <a:lnTo>
                    <a:pt x="3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81" name="Freeform 8172"/>
            <p:cNvSpPr>
              <a:spLocks/>
            </p:cNvSpPr>
            <p:nvPr/>
          </p:nvSpPr>
          <p:spPr bwMode="auto">
            <a:xfrm>
              <a:off x="3890" y="3262"/>
              <a:ext cx="7" cy="0"/>
            </a:xfrm>
            <a:custGeom>
              <a:avLst/>
              <a:gdLst>
                <a:gd name="T0" fmla="*/ 0 w 30"/>
                <a:gd name="T1" fmla="*/ 0 h 2"/>
                <a:gd name="T2" fmla="*/ 0 w 30"/>
                <a:gd name="T3" fmla="*/ 1 h 2"/>
                <a:gd name="T4" fmla="*/ 7 w 30"/>
                <a:gd name="T5" fmla="*/ 1 h 2"/>
                <a:gd name="T6" fmla="*/ 0 w 3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">
                  <a:moveTo>
                    <a:pt x="0" y="0"/>
                  </a:moveTo>
                  <a:lnTo>
                    <a:pt x="1" y="2"/>
                  </a:lnTo>
                  <a:lnTo>
                    <a:pt x="30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82" name="Freeform 8173"/>
            <p:cNvSpPr>
              <a:spLocks/>
            </p:cNvSpPr>
            <p:nvPr/>
          </p:nvSpPr>
          <p:spPr bwMode="auto">
            <a:xfrm>
              <a:off x="3890" y="3262"/>
              <a:ext cx="7" cy="0"/>
            </a:xfrm>
            <a:custGeom>
              <a:avLst/>
              <a:gdLst>
                <a:gd name="T0" fmla="*/ 0 w 31"/>
                <a:gd name="T1" fmla="*/ 0 h 2"/>
                <a:gd name="T2" fmla="*/ 7 w 31"/>
                <a:gd name="T3" fmla="*/ 0 h 2"/>
                <a:gd name="T4" fmla="*/ 7 w 31"/>
                <a:gd name="T5" fmla="*/ 1 h 2"/>
                <a:gd name="T6" fmla="*/ 0 w 3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">
                  <a:moveTo>
                    <a:pt x="0" y="0"/>
                  </a:moveTo>
                  <a:lnTo>
                    <a:pt x="31" y="0"/>
                  </a:lnTo>
                  <a:lnTo>
                    <a:pt x="3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83" name="Freeform 8174"/>
            <p:cNvSpPr>
              <a:spLocks/>
            </p:cNvSpPr>
            <p:nvPr/>
          </p:nvSpPr>
          <p:spPr bwMode="auto">
            <a:xfrm>
              <a:off x="3890" y="3262"/>
              <a:ext cx="7" cy="0"/>
            </a:xfrm>
            <a:custGeom>
              <a:avLst/>
              <a:gdLst>
                <a:gd name="T0" fmla="*/ 0 w 31"/>
                <a:gd name="T1" fmla="*/ 0 h 2"/>
                <a:gd name="T2" fmla="*/ 7 w 31"/>
                <a:gd name="T3" fmla="*/ 0 h 2"/>
                <a:gd name="T4" fmla="*/ 7 w 31"/>
                <a:gd name="T5" fmla="*/ 1 h 2"/>
                <a:gd name="T6" fmla="*/ 0 w 3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">
                  <a:moveTo>
                    <a:pt x="0" y="0"/>
                  </a:moveTo>
                  <a:lnTo>
                    <a:pt x="31" y="0"/>
                  </a:lnTo>
                  <a:lnTo>
                    <a:pt x="30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84" name="Freeform 8175"/>
            <p:cNvSpPr>
              <a:spLocks/>
            </p:cNvSpPr>
            <p:nvPr/>
          </p:nvSpPr>
          <p:spPr bwMode="auto">
            <a:xfrm>
              <a:off x="3890" y="3262"/>
              <a:ext cx="7" cy="0"/>
            </a:xfrm>
            <a:custGeom>
              <a:avLst/>
              <a:gdLst>
                <a:gd name="T0" fmla="*/ 0 w 28"/>
                <a:gd name="T1" fmla="*/ 0 w 28"/>
                <a:gd name="T2" fmla="*/ 7 w 28"/>
                <a:gd name="T3" fmla="*/ 0 w 2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8">
                  <a:moveTo>
                    <a:pt x="0" y="0"/>
                  </a:moveTo>
                  <a:lnTo>
                    <a:pt x="0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85" name="Freeform 8176"/>
            <p:cNvSpPr>
              <a:spLocks/>
            </p:cNvSpPr>
            <p:nvPr/>
          </p:nvSpPr>
          <p:spPr bwMode="auto">
            <a:xfrm>
              <a:off x="3890" y="3262"/>
              <a:ext cx="7" cy="0"/>
            </a:xfrm>
            <a:custGeom>
              <a:avLst/>
              <a:gdLst>
                <a:gd name="T0" fmla="*/ 0 w 28"/>
                <a:gd name="T1" fmla="*/ 0 w 28"/>
                <a:gd name="T2" fmla="*/ 7 w 28"/>
                <a:gd name="T3" fmla="*/ 0 w 2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8">
                  <a:moveTo>
                    <a:pt x="0" y="0"/>
                  </a:moveTo>
                  <a:lnTo>
                    <a:pt x="0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86" name="Freeform 8177"/>
            <p:cNvSpPr>
              <a:spLocks/>
            </p:cNvSpPr>
            <p:nvPr/>
          </p:nvSpPr>
          <p:spPr bwMode="auto">
            <a:xfrm>
              <a:off x="3890" y="3262"/>
              <a:ext cx="7" cy="0"/>
            </a:xfrm>
            <a:custGeom>
              <a:avLst/>
              <a:gdLst>
                <a:gd name="T0" fmla="*/ 0 w 29"/>
                <a:gd name="T1" fmla="*/ 7 w 29"/>
                <a:gd name="T2" fmla="*/ 7 w 29"/>
                <a:gd name="T3" fmla="*/ 0 w 2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9">
                  <a:moveTo>
                    <a:pt x="0" y="0"/>
                  </a:moveTo>
                  <a:lnTo>
                    <a:pt x="29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87" name="Freeform 8178"/>
            <p:cNvSpPr>
              <a:spLocks/>
            </p:cNvSpPr>
            <p:nvPr/>
          </p:nvSpPr>
          <p:spPr bwMode="auto">
            <a:xfrm>
              <a:off x="3890" y="3262"/>
              <a:ext cx="7" cy="0"/>
            </a:xfrm>
            <a:custGeom>
              <a:avLst/>
              <a:gdLst>
                <a:gd name="T0" fmla="*/ 0 w 29"/>
                <a:gd name="T1" fmla="*/ 7 w 29"/>
                <a:gd name="T2" fmla="*/ 7 w 29"/>
                <a:gd name="T3" fmla="*/ 0 w 2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9">
                  <a:moveTo>
                    <a:pt x="0" y="0"/>
                  </a:moveTo>
                  <a:lnTo>
                    <a:pt x="29" y="0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88" name="Freeform 8179"/>
            <p:cNvSpPr>
              <a:spLocks/>
            </p:cNvSpPr>
            <p:nvPr/>
          </p:nvSpPr>
          <p:spPr bwMode="auto">
            <a:xfrm>
              <a:off x="3890" y="3262"/>
              <a:ext cx="7" cy="0"/>
            </a:xfrm>
            <a:custGeom>
              <a:avLst/>
              <a:gdLst>
                <a:gd name="T0" fmla="*/ 0 w 27"/>
                <a:gd name="T1" fmla="*/ 0 h 2"/>
                <a:gd name="T2" fmla="*/ 0 w 27"/>
                <a:gd name="T3" fmla="*/ 1 h 2"/>
                <a:gd name="T4" fmla="*/ 7 w 27"/>
                <a:gd name="T5" fmla="*/ 1 h 2"/>
                <a:gd name="T6" fmla="*/ 0 w 2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">
                  <a:moveTo>
                    <a:pt x="0" y="0"/>
                  </a:moveTo>
                  <a:lnTo>
                    <a:pt x="1" y="2"/>
                  </a:lnTo>
                  <a:lnTo>
                    <a:pt x="27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89" name="Freeform 8180"/>
            <p:cNvSpPr>
              <a:spLocks/>
            </p:cNvSpPr>
            <p:nvPr/>
          </p:nvSpPr>
          <p:spPr bwMode="auto">
            <a:xfrm>
              <a:off x="3890" y="3262"/>
              <a:ext cx="7" cy="0"/>
            </a:xfrm>
            <a:custGeom>
              <a:avLst/>
              <a:gdLst>
                <a:gd name="T0" fmla="*/ 0 w 27"/>
                <a:gd name="T1" fmla="*/ 0 h 2"/>
                <a:gd name="T2" fmla="*/ 0 w 27"/>
                <a:gd name="T3" fmla="*/ 1 h 2"/>
                <a:gd name="T4" fmla="*/ 7 w 27"/>
                <a:gd name="T5" fmla="*/ 1 h 2"/>
                <a:gd name="T6" fmla="*/ 0 w 2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">
                  <a:moveTo>
                    <a:pt x="0" y="0"/>
                  </a:moveTo>
                  <a:lnTo>
                    <a:pt x="1" y="2"/>
                  </a:lnTo>
                  <a:lnTo>
                    <a:pt x="27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90" name="Freeform 8181"/>
            <p:cNvSpPr>
              <a:spLocks/>
            </p:cNvSpPr>
            <p:nvPr/>
          </p:nvSpPr>
          <p:spPr bwMode="auto">
            <a:xfrm>
              <a:off x="3890" y="3262"/>
              <a:ext cx="7" cy="0"/>
            </a:xfrm>
            <a:custGeom>
              <a:avLst/>
              <a:gdLst>
                <a:gd name="T0" fmla="*/ 0 w 28"/>
                <a:gd name="T1" fmla="*/ 0 h 2"/>
                <a:gd name="T2" fmla="*/ 7 w 28"/>
                <a:gd name="T3" fmla="*/ 0 h 2"/>
                <a:gd name="T4" fmla="*/ 7 w 28"/>
                <a:gd name="T5" fmla="*/ 1 h 2"/>
                <a:gd name="T6" fmla="*/ 0 w 2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">
                  <a:moveTo>
                    <a:pt x="0" y="0"/>
                  </a:moveTo>
                  <a:lnTo>
                    <a:pt x="28" y="0"/>
                  </a:lnTo>
                  <a:lnTo>
                    <a:pt x="27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91" name="Freeform 8182"/>
            <p:cNvSpPr>
              <a:spLocks/>
            </p:cNvSpPr>
            <p:nvPr/>
          </p:nvSpPr>
          <p:spPr bwMode="auto">
            <a:xfrm>
              <a:off x="3890" y="3262"/>
              <a:ext cx="7" cy="0"/>
            </a:xfrm>
            <a:custGeom>
              <a:avLst/>
              <a:gdLst>
                <a:gd name="T0" fmla="*/ 0 w 28"/>
                <a:gd name="T1" fmla="*/ 0 h 2"/>
                <a:gd name="T2" fmla="*/ 7 w 28"/>
                <a:gd name="T3" fmla="*/ 0 h 2"/>
                <a:gd name="T4" fmla="*/ 7 w 28"/>
                <a:gd name="T5" fmla="*/ 1 h 2"/>
                <a:gd name="T6" fmla="*/ 0 w 2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">
                  <a:moveTo>
                    <a:pt x="0" y="0"/>
                  </a:moveTo>
                  <a:lnTo>
                    <a:pt x="28" y="0"/>
                  </a:lnTo>
                  <a:lnTo>
                    <a:pt x="27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92" name="Freeform 8183"/>
            <p:cNvSpPr>
              <a:spLocks/>
            </p:cNvSpPr>
            <p:nvPr/>
          </p:nvSpPr>
          <p:spPr bwMode="auto">
            <a:xfrm>
              <a:off x="3890" y="3262"/>
              <a:ext cx="7" cy="0"/>
            </a:xfrm>
            <a:custGeom>
              <a:avLst/>
              <a:gdLst>
                <a:gd name="T0" fmla="*/ 0 w 26"/>
                <a:gd name="T1" fmla="*/ 0 w 26"/>
                <a:gd name="T2" fmla="*/ 7 w 26"/>
                <a:gd name="T3" fmla="*/ 0 w 2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6">
                  <a:moveTo>
                    <a:pt x="0" y="0"/>
                  </a:moveTo>
                  <a:lnTo>
                    <a:pt x="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93" name="Freeform 8184"/>
            <p:cNvSpPr>
              <a:spLocks/>
            </p:cNvSpPr>
            <p:nvPr/>
          </p:nvSpPr>
          <p:spPr bwMode="auto">
            <a:xfrm>
              <a:off x="3890" y="3262"/>
              <a:ext cx="7" cy="0"/>
            </a:xfrm>
            <a:custGeom>
              <a:avLst/>
              <a:gdLst>
                <a:gd name="T0" fmla="*/ 0 w 26"/>
                <a:gd name="T1" fmla="*/ 0 w 26"/>
                <a:gd name="T2" fmla="*/ 7 w 26"/>
                <a:gd name="T3" fmla="*/ 0 w 2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6">
                  <a:moveTo>
                    <a:pt x="0" y="0"/>
                  </a:moveTo>
                  <a:lnTo>
                    <a:pt x="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94" name="Rectangle 8185"/>
            <p:cNvSpPr>
              <a:spLocks noChangeArrowheads="1"/>
            </p:cNvSpPr>
            <p:nvPr/>
          </p:nvSpPr>
          <p:spPr bwMode="auto">
            <a:xfrm>
              <a:off x="3890" y="3262"/>
              <a:ext cx="7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095" name="Rectangle 8186"/>
            <p:cNvSpPr>
              <a:spLocks noChangeArrowheads="1"/>
            </p:cNvSpPr>
            <p:nvPr/>
          </p:nvSpPr>
          <p:spPr bwMode="auto">
            <a:xfrm>
              <a:off x="3890" y="3262"/>
              <a:ext cx="7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096" name="Freeform 8187"/>
            <p:cNvSpPr>
              <a:spLocks/>
            </p:cNvSpPr>
            <p:nvPr/>
          </p:nvSpPr>
          <p:spPr bwMode="auto">
            <a:xfrm>
              <a:off x="3890" y="3262"/>
              <a:ext cx="7" cy="2"/>
            </a:xfrm>
            <a:custGeom>
              <a:avLst/>
              <a:gdLst>
                <a:gd name="T0" fmla="*/ 0 w 24"/>
                <a:gd name="T1" fmla="*/ 0 h 2"/>
                <a:gd name="T2" fmla="*/ 0 w 24"/>
                <a:gd name="T3" fmla="*/ 2 h 2"/>
                <a:gd name="T4" fmla="*/ 7 w 24"/>
                <a:gd name="T5" fmla="*/ 2 h 2"/>
                <a:gd name="T6" fmla="*/ 0 w 2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">
                  <a:moveTo>
                    <a:pt x="0" y="0"/>
                  </a:moveTo>
                  <a:lnTo>
                    <a:pt x="1" y="2"/>
                  </a:lnTo>
                  <a:lnTo>
                    <a:pt x="2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97" name="Freeform 8188"/>
            <p:cNvSpPr>
              <a:spLocks/>
            </p:cNvSpPr>
            <p:nvPr/>
          </p:nvSpPr>
          <p:spPr bwMode="auto">
            <a:xfrm>
              <a:off x="3890" y="3262"/>
              <a:ext cx="7" cy="2"/>
            </a:xfrm>
            <a:custGeom>
              <a:avLst/>
              <a:gdLst>
                <a:gd name="T0" fmla="*/ 0 w 24"/>
                <a:gd name="T1" fmla="*/ 0 h 2"/>
                <a:gd name="T2" fmla="*/ 0 w 24"/>
                <a:gd name="T3" fmla="*/ 2 h 2"/>
                <a:gd name="T4" fmla="*/ 7 w 24"/>
                <a:gd name="T5" fmla="*/ 2 h 2"/>
                <a:gd name="T6" fmla="*/ 0 w 2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">
                  <a:moveTo>
                    <a:pt x="0" y="0"/>
                  </a:moveTo>
                  <a:lnTo>
                    <a:pt x="1" y="2"/>
                  </a:lnTo>
                  <a:lnTo>
                    <a:pt x="24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98" name="Freeform 8189"/>
            <p:cNvSpPr>
              <a:spLocks/>
            </p:cNvSpPr>
            <p:nvPr/>
          </p:nvSpPr>
          <p:spPr bwMode="auto">
            <a:xfrm>
              <a:off x="3890" y="3262"/>
              <a:ext cx="7" cy="2"/>
            </a:xfrm>
            <a:custGeom>
              <a:avLst/>
              <a:gdLst>
                <a:gd name="T0" fmla="*/ 0 w 26"/>
                <a:gd name="T1" fmla="*/ 0 h 2"/>
                <a:gd name="T2" fmla="*/ 7 w 26"/>
                <a:gd name="T3" fmla="*/ 0 h 2"/>
                <a:gd name="T4" fmla="*/ 6 w 26"/>
                <a:gd name="T5" fmla="*/ 2 h 2"/>
                <a:gd name="T6" fmla="*/ 0 w 2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">
                  <a:moveTo>
                    <a:pt x="0" y="0"/>
                  </a:moveTo>
                  <a:lnTo>
                    <a:pt x="26" y="0"/>
                  </a:lnTo>
                  <a:lnTo>
                    <a:pt x="2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099" name="Freeform 8190"/>
            <p:cNvSpPr>
              <a:spLocks/>
            </p:cNvSpPr>
            <p:nvPr/>
          </p:nvSpPr>
          <p:spPr bwMode="auto">
            <a:xfrm>
              <a:off x="3890" y="3262"/>
              <a:ext cx="7" cy="2"/>
            </a:xfrm>
            <a:custGeom>
              <a:avLst/>
              <a:gdLst>
                <a:gd name="T0" fmla="*/ 0 w 26"/>
                <a:gd name="T1" fmla="*/ 0 h 2"/>
                <a:gd name="T2" fmla="*/ 7 w 26"/>
                <a:gd name="T3" fmla="*/ 0 h 2"/>
                <a:gd name="T4" fmla="*/ 6 w 26"/>
                <a:gd name="T5" fmla="*/ 2 h 2"/>
                <a:gd name="T6" fmla="*/ 0 w 2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">
                  <a:moveTo>
                    <a:pt x="0" y="0"/>
                  </a:moveTo>
                  <a:lnTo>
                    <a:pt x="26" y="0"/>
                  </a:lnTo>
                  <a:lnTo>
                    <a:pt x="24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00" name="Freeform 8191"/>
            <p:cNvSpPr>
              <a:spLocks/>
            </p:cNvSpPr>
            <p:nvPr/>
          </p:nvSpPr>
          <p:spPr bwMode="auto">
            <a:xfrm>
              <a:off x="3890" y="3264"/>
              <a:ext cx="7" cy="0"/>
            </a:xfrm>
            <a:custGeom>
              <a:avLst/>
              <a:gdLst>
                <a:gd name="T0" fmla="*/ 0 w 23"/>
                <a:gd name="T1" fmla="*/ 0 w 23"/>
                <a:gd name="T2" fmla="*/ 7 w 23"/>
                <a:gd name="T3" fmla="*/ 0 w 23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3">
                  <a:moveTo>
                    <a:pt x="0" y="0"/>
                  </a:moveTo>
                  <a:lnTo>
                    <a:pt x="0" y="0"/>
                  </a:lnTo>
                  <a:lnTo>
                    <a:pt x="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01" name="Freeform 8192"/>
            <p:cNvSpPr>
              <a:spLocks/>
            </p:cNvSpPr>
            <p:nvPr/>
          </p:nvSpPr>
          <p:spPr bwMode="auto">
            <a:xfrm>
              <a:off x="3890" y="3264"/>
              <a:ext cx="7" cy="0"/>
            </a:xfrm>
            <a:custGeom>
              <a:avLst/>
              <a:gdLst>
                <a:gd name="T0" fmla="*/ 0 w 23"/>
                <a:gd name="T1" fmla="*/ 0 w 23"/>
                <a:gd name="T2" fmla="*/ 7 w 23"/>
                <a:gd name="T3" fmla="*/ 0 w 23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3">
                  <a:moveTo>
                    <a:pt x="0" y="0"/>
                  </a:moveTo>
                  <a:lnTo>
                    <a:pt x="0" y="0"/>
                  </a:lnTo>
                  <a:lnTo>
                    <a:pt x="23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02" name="Rectangle 8193"/>
            <p:cNvSpPr>
              <a:spLocks noChangeArrowheads="1"/>
            </p:cNvSpPr>
            <p:nvPr/>
          </p:nvSpPr>
          <p:spPr bwMode="auto">
            <a:xfrm>
              <a:off x="3890" y="3264"/>
              <a:ext cx="7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103" name="Rectangle 8194"/>
            <p:cNvSpPr>
              <a:spLocks noChangeArrowheads="1"/>
            </p:cNvSpPr>
            <p:nvPr/>
          </p:nvSpPr>
          <p:spPr bwMode="auto">
            <a:xfrm>
              <a:off x="3890" y="3264"/>
              <a:ext cx="7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104" name="Freeform 8195"/>
            <p:cNvSpPr>
              <a:spLocks/>
            </p:cNvSpPr>
            <p:nvPr/>
          </p:nvSpPr>
          <p:spPr bwMode="auto">
            <a:xfrm>
              <a:off x="3890" y="3264"/>
              <a:ext cx="5" cy="0"/>
            </a:xfrm>
            <a:custGeom>
              <a:avLst/>
              <a:gdLst>
                <a:gd name="T0" fmla="*/ 0 w 21"/>
                <a:gd name="T1" fmla="*/ 0 h 2"/>
                <a:gd name="T2" fmla="*/ 0 w 21"/>
                <a:gd name="T3" fmla="*/ 1 h 2"/>
                <a:gd name="T4" fmla="*/ 5 w 21"/>
                <a:gd name="T5" fmla="*/ 1 h 2"/>
                <a:gd name="T6" fmla="*/ 0 w 2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">
                  <a:moveTo>
                    <a:pt x="0" y="0"/>
                  </a:moveTo>
                  <a:lnTo>
                    <a:pt x="1" y="2"/>
                  </a:lnTo>
                  <a:lnTo>
                    <a:pt x="2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05" name="Freeform 8196"/>
            <p:cNvSpPr>
              <a:spLocks/>
            </p:cNvSpPr>
            <p:nvPr/>
          </p:nvSpPr>
          <p:spPr bwMode="auto">
            <a:xfrm>
              <a:off x="3890" y="3264"/>
              <a:ext cx="5" cy="0"/>
            </a:xfrm>
            <a:custGeom>
              <a:avLst/>
              <a:gdLst>
                <a:gd name="T0" fmla="*/ 0 w 21"/>
                <a:gd name="T1" fmla="*/ 0 h 2"/>
                <a:gd name="T2" fmla="*/ 0 w 21"/>
                <a:gd name="T3" fmla="*/ 1 h 2"/>
                <a:gd name="T4" fmla="*/ 5 w 21"/>
                <a:gd name="T5" fmla="*/ 1 h 2"/>
                <a:gd name="T6" fmla="*/ 0 w 2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">
                  <a:moveTo>
                    <a:pt x="0" y="0"/>
                  </a:moveTo>
                  <a:lnTo>
                    <a:pt x="1" y="2"/>
                  </a:lnTo>
                  <a:lnTo>
                    <a:pt x="21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06" name="Freeform 8197"/>
            <p:cNvSpPr>
              <a:spLocks/>
            </p:cNvSpPr>
            <p:nvPr/>
          </p:nvSpPr>
          <p:spPr bwMode="auto">
            <a:xfrm>
              <a:off x="3890" y="3264"/>
              <a:ext cx="7" cy="0"/>
            </a:xfrm>
            <a:custGeom>
              <a:avLst/>
              <a:gdLst>
                <a:gd name="T0" fmla="*/ 0 w 23"/>
                <a:gd name="T1" fmla="*/ 0 h 2"/>
                <a:gd name="T2" fmla="*/ 7 w 23"/>
                <a:gd name="T3" fmla="*/ 0 h 2"/>
                <a:gd name="T4" fmla="*/ 6 w 23"/>
                <a:gd name="T5" fmla="*/ 1 h 2"/>
                <a:gd name="T6" fmla="*/ 0 w 2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">
                  <a:moveTo>
                    <a:pt x="0" y="0"/>
                  </a:moveTo>
                  <a:lnTo>
                    <a:pt x="23" y="0"/>
                  </a:lnTo>
                  <a:lnTo>
                    <a:pt x="2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07" name="Freeform 8198"/>
            <p:cNvSpPr>
              <a:spLocks/>
            </p:cNvSpPr>
            <p:nvPr/>
          </p:nvSpPr>
          <p:spPr bwMode="auto">
            <a:xfrm>
              <a:off x="3890" y="3264"/>
              <a:ext cx="7" cy="0"/>
            </a:xfrm>
            <a:custGeom>
              <a:avLst/>
              <a:gdLst>
                <a:gd name="T0" fmla="*/ 0 w 23"/>
                <a:gd name="T1" fmla="*/ 0 h 2"/>
                <a:gd name="T2" fmla="*/ 7 w 23"/>
                <a:gd name="T3" fmla="*/ 0 h 2"/>
                <a:gd name="T4" fmla="*/ 6 w 23"/>
                <a:gd name="T5" fmla="*/ 1 h 2"/>
                <a:gd name="T6" fmla="*/ 0 w 2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">
                  <a:moveTo>
                    <a:pt x="0" y="0"/>
                  </a:moveTo>
                  <a:lnTo>
                    <a:pt x="23" y="0"/>
                  </a:lnTo>
                  <a:lnTo>
                    <a:pt x="21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08" name="Freeform 8199"/>
            <p:cNvSpPr>
              <a:spLocks/>
            </p:cNvSpPr>
            <p:nvPr/>
          </p:nvSpPr>
          <p:spPr bwMode="auto">
            <a:xfrm>
              <a:off x="3892" y="3264"/>
              <a:ext cx="3" cy="0"/>
            </a:xfrm>
            <a:custGeom>
              <a:avLst/>
              <a:gdLst>
                <a:gd name="T0" fmla="*/ 0 w 20"/>
                <a:gd name="T1" fmla="*/ 0 w 20"/>
                <a:gd name="T2" fmla="*/ 3 w 20"/>
                <a:gd name="T3" fmla="*/ 0 w 2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0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09" name="Freeform 8200"/>
            <p:cNvSpPr>
              <a:spLocks/>
            </p:cNvSpPr>
            <p:nvPr/>
          </p:nvSpPr>
          <p:spPr bwMode="auto">
            <a:xfrm>
              <a:off x="3892" y="3264"/>
              <a:ext cx="3" cy="0"/>
            </a:xfrm>
            <a:custGeom>
              <a:avLst/>
              <a:gdLst>
                <a:gd name="T0" fmla="*/ 0 w 20"/>
                <a:gd name="T1" fmla="*/ 0 w 20"/>
                <a:gd name="T2" fmla="*/ 3 w 20"/>
                <a:gd name="T3" fmla="*/ 0 w 2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0">
                  <a:moveTo>
                    <a:pt x="0" y="0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10" name="Rectangle 8201"/>
            <p:cNvSpPr>
              <a:spLocks noChangeArrowheads="1"/>
            </p:cNvSpPr>
            <p:nvPr/>
          </p:nvSpPr>
          <p:spPr bwMode="auto">
            <a:xfrm>
              <a:off x="3892" y="3264"/>
              <a:ext cx="3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111" name="Rectangle 8202"/>
            <p:cNvSpPr>
              <a:spLocks noChangeArrowheads="1"/>
            </p:cNvSpPr>
            <p:nvPr/>
          </p:nvSpPr>
          <p:spPr bwMode="auto">
            <a:xfrm>
              <a:off x="3892" y="3264"/>
              <a:ext cx="3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112" name="Freeform 8203"/>
            <p:cNvSpPr>
              <a:spLocks/>
            </p:cNvSpPr>
            <p:nvPr/>
          </p:nvSpPr>
          <p:spPr bwMode="auto">
            <a:xfrm>
              <a:off x="3892" y="3264"/>
              <a:ext cx="3" cy="0"/>
            </a:xfrm>
            <a:custGeom>
              <a:avLst/>
              <a:gdLst>
                <a:gd name="T0" fmla="*/ 0 w 19"/>
                <a:gd name="T1" fmla="*/ 0 h 1"/>
                <a:gd name="T2" fmla="*/ 0 w 19"/>
                <a:gd name="T3" fmla="*/ 1 h 1"/>
                <a:gd name="T4" fmla="*/ 3 w 19"/>
                <a:gd name="T5" fmla="*/ 1 h 1"/>
                <a:gd name="T6" fmla="*/ 0 w 1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">
                  <a:moveTo>
                    <a:pt x="0" y="0"/>
                  </a:moveTo>
                  <a:lnTo>
                    <a:pt x="1" y="1"/>
                  </a:lnTo>
                  <a:lnTo>
                    <a:pt x="1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13" name="Freeform 8204"/>
            <p:cNvSpPr>
              <a:spLocks/>
            </p:cNvSpPr>
            <p:nvPr/>
          </p:nvSpPr>
          <p:spPr bwMode="auto">
            <a:xfrm>
              <a:off x="3892" y="3264"/>
              <a:ext cx="3" cy="0"/>
            </a:xfrm>
            <a:custGeom>
              <a:avLst/>
              <a:gdLst>
                <a:gd name="T0" fmla="*/ 0 w 19"/>
                <a:gd name="T1" fmla="*/ 0 h 1"/>
                <a:gd name="T2" fmla="*/ 0 w 19"/>
                <a:gd name="T3" fmla="*/ 1 h 1"/>
                <a:gd name="T4" fmla="*/ 3 w 19"/>
                <a:gd name="T5" fmla="*/ 1 h 1"/>
                <a:gd name="T6" fmla="*/ 0 w 1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">
                  <a:moveTo>
                    <a:pt x="0" y="0"/>
                  </a:moveTo>
                  <a:lnTo>
                    <a:pt x="1" y="1"/>
                  </a:lnTo>
                  <a:lnTo>
                    <a:pt x="19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14" name="Freeform 8205"/>
            <p:cNvSpPr>
              <a:spLocks/>
            </p:cNvSpPr>
            <p:nvPr/>
          </p:nvSpPr>
          <p:spPr bwMode="auto">
            <a:xfrm>
              <a:off x="3892" y="3264"/>
              <a:ext cx="3" cy="0"/>
            </a:xfrm>
            <a:custGeom>
              <a:avLst/>
              <a:gdLst>
                <a:gd name="T0" fmla="*/ 0 w 20"/>
                <a:gd name="T1" fmla="*/ 0 h 1"/>
                <a:gd name="T2" fmla="*/ 3 w 20"/>
                <a:gd name="T3" fmla="*/ 0 h 1"/>
                <a:gd name="T4" fmla="*/ 3 w 20"/>
                <a:gd name="T5" fmla="*/ 1 h 1"/>
                <a:gd name="T6" fmla="*/ 0 w 2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">
                  <a:moveTo>
                    <a:pt x="0" y="0"/>
                  </a:moveTo>
                  <a:lnTo>
                    <a:pt x="20" y="0"/>
                  </a:lnTo>
                  <a:lnTo>
                    <a:pt x="1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15" name="Freeform 8206"/>
            <p:cNvSpPr>
              <a:spLocks/>
            </p:cNvSpPr>
            <p:nvPr/>
          </p:nvSpPr>
          <p:spPr bwMode="auto">
            <a:xfrm>
              <a:off x="3892" y="3264"/>
              <a:ext cx="3" cy="0"/>
            </a:xfrm>
            <a:custGeom>
              <a:avLst/>
              <a:gdLst>
                <a:gd name="T0" fmla="*/ 0 w 20"/>
                <a:gd name="T1" fmla="*/ 0 h 1"/>
                <a:gd name="T2" fmla="*/ 3 w 20"/>
                <a:gd name="T3" fmla="*/ 0 h 1"/>
                <a:gd name="T4" fmla="*/ 3 w 20"/>
                <a:gd name="T5" fmla="*/ 1 h 1"/>
                <a:gd name="T6" fmla="*/ 0 w 2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">
                  <a:moveTo>
                    <a:pt x="0" y="0"/>
                  </a:moveTo>
                  <a:lnTo>
                    <a:pt x="20" y="0"/>
                  </a:lnTo>
                  <a:lnTo>
                    <a:pt x="19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16" name="Freeform 8208"/>
            <p:cNvSpPr>
              <a:spLocks/>
            </p:cNvSpPr>
            <p:nvPr/>
          </p:nvSpPr>
          <p:spPr bwMode="auto">
            <a:xfrm>
              <a:off x="3891" y="3264"/>
              <a:ext cx="4" cy="0"/>
            </a:xfrm>
            <a:custGeom>
              <a:avLst/>
              <a:gdLst>
                <a:gd name="T0" fmla="*/ 0 w 17"/>
                <a:gd name="T1" fmla="*/ 0 w 17"/>
                <a:gd name="T2" fmla="*/ 4 w 17"/>
                <a:gd name="T3" fmla="*/ 0 w 17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7">
                  <a:moveTo>
                    <a:pt x="0" y="0"/>
                  </a:moveTo>
                  <a:lnTo>
                    <a:pt x="0" y="0"/>
                  </a:ln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17" name="Freeform 8209"/>
            <p:cNvSpPr>
              <a:spLocks/>
            </p:cNvSpPr>
            <p:nvPr/>
          </p:nvSpPr>
          <p:spPr bwMode="auto">
            <a:xfrm>
              <a:off x="3891" y="3264"/>
              <a:ext cx="4" cy="0"/>
            </a:xfrm>
            <a:custGeom>
              <a:avLst/>
              <a:gdLst>
                <a:gd name="T0" fmla="*/ 0 w 17"/>
                <a:gd name="T1" fmla="*/ 0 w 17"/>
                <a:gd name="T2" fmla="*/ 4 w 17"/>
                <a:gd name="T3" fmla="*/ 0 w 17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7">
                  <a:moveTo>
                    <a:pt x="0" y="0"/>
                  </a:moveTo>
                  <a:lnTo>
                    <a:pt x="0" y="0"/>
                  </a:ln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18" name="Freeform 8210"/>
            <p:cNvSpPr>
              <a:spLocks/>
            </p:cNvSpPr>
            <p:nvPr/>
          </p:nvSpPr>
          <p:spPr bwMode="auto">
            <a:xfrm>
              <a:off x="3891" y="3264"/>
              <a:ext cx="4" cy="0"/>
            </a:xfrm>
            <a:custGeom>
              <a:avLst/>
              <a:gdLst>
                <a:gd name="T0" fmla="*/ 0 w 18"/>
                <a:gd name="T1" fmla="*/ 4 w 18"/>
                <a:gd name="T2" fmla="*/ 4 w 18"/>
                <a:gd name="T3" fmla="*/ 0 w 1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8">
                  <a:moveTo>
                    <a:pt x="0" y="0"/>
                  </a:moveTo>
                  <a:lnTo>
                    <a:pt x="18" y="0"/>
                  </a:ln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19" name="Freeform 8211"/>
            <p:cNvSpPr>
              <a:spLocks/>
            </p:cNvSpPr>
            <p:nvPr/>
          </p:nvSpPr>
          <p:spPr bwMode="auto">
            <a:xfrm>
              <a:off x="3891" y="3264"/>
              <a:ext cx="4" cy="0"/>
            </a:xfrm>
            <a:custGeom>
              <a:avLst/>
              <a:gdLst>
                <a:gd name="T0" fmla="*/ 0 w 18"/>
                <a:gd name="T1" fmla="*/ 4 w 18"/>
                <a:gd name="T2" fmla="*/ 4 w 18"/>
                <a:gd name="T3" fmla="*/ 0 w 1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8">
                  <a:moveTo>
                    <a:pt x="0" y="0"/>
                  </a:moveTo>
                  <a:lnTo>
                    <a:pt x="18" y="0"/>
                  </a:ln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20" name="Freeform 8212"/>
            <p:cNvSpPr>
              <a:spLocks/>
            </p:cNvSpPr>
            <p:nvPr/>
          </p:nvSpPr>
          <p:spPr bwMode="auto">
            <a:xfrm>
              <a:off x="3891" y="3264"/>
              <a:ext cx="4" cy="0"/>
            </a:xfrm>
            <a:custGeom>
              <a:avLst/>
              <a:gdLst>
                <a:gd name="T0" fmla="*/ 0 w 16"/>
                <a:gd name="T1" fmla="*/ 0 h 1"/>
                <a:gd name="T2" fmla="*/ 0 w 16"/>
                <a:gd name="T3" fmla="*/ 1 h 1"/>
                <a:gd name="T4" fmla="*/ 4 w 16"/>
                <a:gd name="T5" fmla="*/ 1 h 1"/>
                <a:gd name="T6" fmla="*/ 0 w 1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">
                  <a:moveTo>
                    <a:pt x="0" y="0"/>
                  </a:moveTo>
                  <a:lnTo>
                    <a:pt x="1" y="1"/>
                  </a:lnTo>
                  <a:lnTo>
                    <a:pt x="16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21" name="Freeform 8213"/>
            <p:cNvSpPr>
              <a:spLocks/>
            </p:cNvSpPr>
            <p:nvPr/>
          </p:nvSpPr>
          <p:spPr bwMode="auto">
            <a:xfrm>
              <a:off x="3891" y="3264"/>
              <a:ext cx="4" cy="0"/>
            </a:xfrm>
            <a:custGeom>
              <a:avLst/>
              <a:gdLst>
                <a:gd name="T0" fmla="*/ 0 w 16"/>
                <a:gd name="T1" fmla="*/ 0 h 1"/>
                <a:gd name="T2" fmla="*/ 0 w 16"/>
                <a:gd name="T3" fmla="*/ 1 h 1"/>
                <a:gd name="T4" fmla="*/ 4 w 16"/>
                <a:gd name="T5" fmla="*/ 1 h 1"/>
                <a:gd name="T6" fmla="*/ 0 w 1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">
                  <a:moveTo>
                    <a:pt x="0" y="0"/>
                  </a:moveTo>
                  <a:lnTo>
                    <a:pt x="1" y="1"/>
                  </a:lnTo>
                  <a:lnTo>
                    <a:pt x="16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22" name="Freeform 8214"/>
            <p:cNvSpPr>
              <a:spLocks/>
            </p:cNvSpPr>
            <p:nvPr/>
          </p:nvSpPr>
          <p:spPr bwMode="auto">
            <a:xfrm>
              <a:off x="3891" y="3264"/>
              <a:ext cx="4" cy="0"/>
            </a:xfrm>
            <a:custGeom>
              <a:avLst/>
              <a:gdLst>
                <a:gd name="T0" fmla="*/ 0 w 17"/>
                <a:gd name="T1" fmla="*/ 0 h 1"/>
                <a:gd name="T2" fmla="*/ 4 w 17"/>
                <a:gd name="T3" fmla="*/ 0 h 1"/>
                <a:gd name="T4" fmla="*/ 4 w 17"/>
                <a:gd name="T5" fmla="*/ 1 h 1"/>
                <a:gd name="T6" fmla="*/ 0 w 1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">
                  <a:moveTo>
                    <a:pt x="0" y="0"/>
                  </a:moveTo>
                  <a:lnTo>
                    <a:pt x="17" y="0"/>
                  </a:lnTo>
                  <a:lnTo>
                    <a:pt x="16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23" name="Freeform 8215"/>
            <p:cNvSpPr>
              <a:spLocks/>
            </p:cNvSpPr>
            <p:nvPr/>
          </p:nvSpPr>
          <p:spPr bwMode="auto">
            <a:xfrm>
              <a:off x="3891" y="3264"/>
              <a:ext cx="4" cy="0"/>
            </a:xfrm>
            <a:custGeom>
              <a:avLst/>
              <a:gdLst>
                <a:gd name="T0" fmla="*/ 0 w 17"/>
                <a:gd name="T1" fmla="*/ 0 h 1"/>
                <a:gd name="T2" fmla="*/ 4 w 17"/>
                <a:gd name="T3" fmla="*/ 0 h 1"/>
                <a:gd name="T4" fmla="*/ 4 w 17"/>
                <a:gd name="T5" fmla="*/ 1 h 1"/>
                <a:gd name="T6" fmla="*/ 0 w 1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">
                  <a:moveTo>
                    <a:pt x="0" y="0"/>
                  </a:moveTo>
                  <a:lnTo>
                    <a:pt x="17" y="0"/>
                  </a:lnTo>
                  <a:lnTo>
                    <a:pt x="16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24" name="Freeform 8216"/>
            <p:cNvSpPr>
              <a:spLocks/>
            </p:cNvSpPr>
            <p:nvPr/>
          </p:nvSpPr>
          <p:spPr bwMode="auto">
            <a:xfrm>
              <a:off x="3891" y="3264"/>
              <a:ext cx="4" cy="0"/>
            </a:xfrm>
            <a:custGeom>
              <a:avLst/>
              <a:gdLst>
                <a:gd name="T0" fmla="*/ 0 w 15"/>
                <a:gd name="T1" fmla="*/ 0 h 1"/>
                <a:gd name="T2" fmla="*/ 0 w 15"/>
                <a:gd name="T3" fmla="*/ 1 h 1"/>
                <a:gd name="T4" fmla="*/ 4 w 15"/>
                <a:gd name="T5" fmla="*/ 1 h 1"/>
                <a:gd name="T6" fmla="*/ 0 w 1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lnTo>
                    <a:pt x="0" y="1"/>
                  </a:lnTo>
                  <a:lnTo>
                    <a:pt x="15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25" name="Freeform 8217"/>
            <p:cNvSpPr>
              <a:spLocks/>
            </p:cNvSpPr>
            <p:nvPr/>
          </p:nvSpPr>
          <p:spPr bwMode="auto">
            <a:xfrm>
              <a:off x="3891" y="3264"/>
              <a:ext cx="4" cy="0"/>
            </a:xfrm>
            <a:custGeom>
              <a:avLst/>
              <a:gdLst>
                <a:gd name="T0" fmla="*/ 0 w 15"/>
                <a:gd name="T1" fmla="*/ 0 h 1"/>
                <a:gd name="T2" fmla="*/ 0 w 15"/>
                <a:gd name="T3" fmla="*/ 1 h 1"/>
                <a:gd name="T4" fmla="*/ 4 w 15"/>
                <a:gd name="T5" fmla="*/ 1 h 1"/>
                <a:gd name="T6" fmla="*/ 0 w 1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lnTo>
                    <a:pt x="0" y="1"/>
                  </a:lnTo>
                  <a:lnTo>
                    <a:pt x="15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26" name="Freeform 8218"/>
            <p:cNvSpPr>
              <a:spLocks/>
            </p:cNvSpPr>
            <p:nvPr/>
          </p:nvSpPr>
          <p:spPr bwMode="auto">
            <a:xfrm>
              <a:off x="3891" y="3264"/>
              <a:ext cx="4" cy="0"/>
            </a:xfrm>
            <a:custGeom>
              <a:avLst/>
              <a:gdLst>
                <a:gd name="T0" fmla="*/ 0 w 15"/>
                <a:gd name="T1" fmla="*/ 0 h 1"/>
                <a:gd name="T2" fmla="*/ 4 w 15"/>
                <a:gd name="T3" fmla="*/ 0 h 1"/>
                <a:gd name="T4" fmla="*/ 4 w 15"/>
                <a:gd name="T5" fmla="*/ 1 h 1"/>
                <a:gd name="T6" fmla="*/ 0 w 1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lnTo>
                    <a:pt x="15" y="0"/>
                  </a:lnTo>
                  <a:lnTo>
                    <a:pt x="15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27" name="Freeform 8219"/>
            <p:cNvSpPr>
              <a:spLocks/>
            </p:cNvSpPr>
            <p:nvPr/>
          </p:nvSpPr>
          <p:spPr bwMode="auto">
            <a:xfrm>
              <a:off x="3891" y="3264"/>
              <a:ext cx="4" cy="0"/>
            </a:xfrm>
            <a:custGeom>
              <a:avLst/>
              <a:gdLst>
                <a:gd name="T0" fmla="*/ 0 w 15"/>
                <a:gd name="T1" fmla="*/ 0 h 1"/>
                <a:gd name="T2" fmla="*/ 4 w 15"/>
                <a:gd name="T3" fmla="*/ 0 h 1"/>
                <a:gd name="T4" fmla="*/ 4 w 15"/>
                <a:gd name="T5" fmla="*/ 1 h 1"/>
                <a:gd name="T6" fmla="*/ 0 w 1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lnTo>
                    <a:pt x="15" y="0"/>
                  </a:lnTo>
                  <a:lnTo>
                    <a:pt x="15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28" name="Freeform 8220"/>
            <p:cNvSpPr>
              <a:spLocks/>
            </p:cNvSpPr>
            <p:nvPr/>
          </p:nvSpPr>
          <p:spPr bwMode="auto">
            <a:xfrm>
              <a:off x="3891" y="3264"/>
              <a:ext cx="4" cy="0"/>
            </a:xfrm>
            <a:custGeom>
              <a:avLst/>
              <a:gdLst>
                <a:gd name="T0" fmla="*/ 0 w 14"/>
                <a:gd name="T1" fmla="*/ 0 w 14"/>
                <a:gd name="T2" fmla="*/ 4 w 14"/>
                <a:gd name="T3" fmla="*/ 0 w 14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4">
                  <a:moveTo>
                    <a:pt x="0" y="0"/>
                  </a:moveTo>
                  <a:lnTo>
                    <a:pt x="0" y="0"/>
                  </a:lnTo>
                  <a:lnTo>
                    <a:pt x="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29" name="Freeform 8221"/>
            <p:cNvSpPr>
              <a:spLocks/>
            </p:cNvSpPr>
            <p:nvPr/>
          </p:nvSpPr>
          <p:spPr bwMode="auto">
            <a:xfrm>
              <a:off x="3891" y="3264"/>
              <a:ext cx="4" cy="0"/>
            </a:xfrm>
            <a:custGeom>
              <a:avLst/>
              <a:gdLst>
                <a:gd name="T0" fmla="*/ 0 w 14"/>
                <a:gd name="T1" fmla="*/ 0 w 14"/>
                <a:gd name="T2" fmla="*/ 4 w 14"/>
                <a:gd name="T3" fmla="*/ 0 w 14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4">
                  <a:moveTo>
                    <a:pt x="0" y="0"/>
                  </a:moveTo>
                  <a:lnTo>
                    <a:pt x="0" y="0"/>
                  </a:lnTo>
                  <a:lnTo>
                    <a:pt x="1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30" name="Freeform 8222"/>
            <p:cNvSpPr>
              <a:spLocks/>
            </p:cNvSpPr>
            <p:nvPr/>
          </p:nvSpPr>
          <p:spPr bwMode="auto">
            <a:xfrm>
              <a:off x="3891" y="3264"/>
              <a:ext cx="4" cy="0"/>
            </a:xfrm>
            <a:custGeom>
              <a:avLst/>
              <a:gdLst>
                <a:gd name="T0" fmla="*/ 0 w 15"/>
                <a:gd name="T1" fmla="*/ 4 w 15"/>
                <a:gd name="T2" fmla="*/ 4 w 15"/>
                <a:gd name="T3" fmla="*/ 0 w 15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">
                  <a:moveTo>
                    <a:pt x="0" y="0"/>
                  </a:moveTo>
                  <a:lnTo>
                    <a:pt x="15" y="0"/>
                  </a:lnTo>
                  <a:lnTo>
                    <a:pt x="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31" name="Freeform 8223"/>
            <p:cNvSpPr>
              <a:spLocks/>
            </p:cNvSpPr>
            <p:nvPr/>
          </p:nvSpPr>
          <p:spPr bwMode="auto">
            <a:xfrm>
              <a:off x="3891" y="3264"/>
              <a:ext cx="4" cy="0"/>
            </a:xfrm>
            <a:custGeom>
              <a:avLst/>
              <a:gdLst>
                <a:gd name="T0" fmla="*/ 0 w 15"/>
                <a:gd name="T1" fmla="*/ 4 w 15"/>
                <a:gd name="T2" fmla="*/ 4 w 15"/>
                <a:gd name="T3" fmla="*/ 0 w 15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5">
                  <a:moveTo>
                    <a:pt x="0" y="0"/>
                  </a:moveTo>
                  <a:lnTo>
                    <a:pt x="15" y="0"/>
                  </a:lnTo>
                  <a:lnTo>
                    <a:pt x="1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32" name="Freeform 8224"/>
            <p:cNvSpPr>
              <a:spLocks/>
            </p:cNvSpPr>
            <p:nvPr/>
          </p:nvSpPr>
          <p:spPr bwMode="auto">
            <a:xfrm>
              <a:off x="3891" y="3264"/>
              <a:ext cx="4" cy="0"/>
            </a:xfrm>
            <a:custGeom>
              <a:avLst/>
              <a:gdLst>
                <a:gd name="T0" fmla="*/ 0 w 13"/>
                <a:gd name="T1" fmla="*/ 0 h 1"/>
                <a:gd name="T2" fmla="*/ 1 w 13"/>
                <a:gd name="T3" fmla="*/ 1 h 1"/>
                <a:gd name="T4" fmla="*/ 4 w 13"/>
                <a:gd name="T5" fmla="*/ 1 h 1"/>
                <a:gd name="T6" fmla="*/ 0 w 1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">
                  <a:moveTo>
                    <a:pt x="0" y="0"/>
                  </a:moveTo>
                  <a:lnTo>
                    <a:pt x="2" y="1"/>
                  </a:lnTo>
                  <a:lnTo>
                    <a:pt x="1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33" name="Freeform 8225"/>
            <p:cNvSpPr>
              <a:spLocks/>
            </p:cNvSpPr>
            <p:nvPr/>
          </p:nvSpPr>
          <p:spPr bwMode="auto">
            <a:xfrm>
              <a:off x="3891" y="3264"/>
              <a:ext cx="4" cy="0"/>
            </a:xfrm>
            <a:custGeom>
              <a:avLst/>
              <a:gdLst>
                <a:gd name="T0" fmla="*/ 0 w 13"/>
                <a:gd name="T1" fmla="*/ 0 h 1"/>
                <a:gd name="T2" fmla="*/ 1 w 13"/>
                <a:gd name="T3" fmla="*/ 1 h 1"/>
                <a:gd name="T4" fmla="*/ 4 w 13"/>
                <a:gd name="T5" fmla="*/ 1 h 1"/>
                <a:gd name="T6" fmla="*/ 0 w 1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">
                  <a:moveTo>
                    <a:pt x="0" y="0"/>
                  </a:moveTo>
                  <a:lnTo>
                    <a:pt x="2" y="1"/>
                  </a:lnTo>
                  <a:lnTo>
                    <a:pt x="1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34" name="Freeform 8226"/>
            <p:cNvSpPr>
              <a:spLocks/>
            </p:cNvSpPr>
            <p:nvPr/>
          </p:nvSpPr>
          <p:spPr bwMode="auto">
            <a:xfrm>
              <a:off x="3891" y="3264"/>
              <a:ext cx="4" cy="0"/>
            </a:xfrm>
            <a:custGeom>
              <a:avLst/>
              <a:gdLst>
                <a:gd name="T0" fmla="*/ 0 w 14"/>
                <a:gd name="T1" fmla="*/ 0 h 1"/>
                <a:gd name="T2" fmla="*/ 4 w 14"/>
                <a:gd name="T3" fmla="*/ 0 h 1"/>
                <a:gd name="T4" fmla="*/ 4 w 14"/>
                <a:gd name="T5" fmla="*/ 1 h 1"/>
                <a:gd name="T6" fmla="*/ 0 w 1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">
                  <a:moveTo>
                    <a:pt x="0" y="0"/>
                  </a:moveTo>
                  <a:lnTo>
                    <a:pt x="14" y="0"/>
                  </a:lnTo>
                  <a:lnTo>
                    <a:pt x="1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35" name="Freeform 8227"/>
            <p:cNvSpPr>
              <a:spLocks/>
            </p:cNvSpPr>
            <p:nvPr/>
          </p:nvSpPr>
          <p:spPr bwMode="auto">
            <a:xfrm>
              <a:off x="3891" y="3264"/>
              <a:ext cx="4" cy="0"/>
            </a:xfrm>
            <a:custGeom>
              <a:avLst/>
              <a:gdLst>
                <a:gd name="T0" fmla="*/ 0 w 14"/>
                <a:gd name="T1" fmla="*/ 0 h 1"/>
                <a:gd name="T2" fmla="*/ 4 w 14"/>
                <a:gd name="T3" fmla="*/ 0 h 1"/>
                <a:gd name="T4" fmla="*/ 4 w 14"/>
                <a:gd name="T5" fmla="*/ 1 h 1"/>
                <a:gd name="T6" fmla="*/ 0 w 1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">
                  <a:moveTo>
                    <a:pt x="0" y="0"/>
                  </a:moveTo>
                  <a:lnTo>
                    <a:pt x="14" y="0"/>
                  </a:lnTo>
                  <a:lnTo>
                    <a:pt x="1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36" name="Freeform 8228"/>
            <p:cNvSpPr>
              <a:spLocks/>
            </p:cNvSpPr>
            <p:nvPr/>
          </p:nvSpPr>
          <p:spPr bwMode="auto">
            <a:xfrm>
              <a:off x="3891" y="3264"/>
              <a:ext cx="4" cy="0"/>
            </a:xfrm>
            <a:custGeom>
              <a:avLst/>
              <a:gdLst>
                <a:gd name="T0" fmla="*/ 0 w 11"/>
                <a:gd name="T1" fmla="*/ 0 w 11"/>
                <a:gd name="T2" fmla="*/ 4 w 11"/>
                <a:gd name="T3" fmla="*/ 0 w 1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1">
                  <a:moveTo>
                    <a:pt x="0" y="0"/>
                  </a:moveTo>
                  <a:lnTo>
                    <a:pt x="0" y="0"/>
                  </a:lnTo>
                  <a:lnTo>
                    <a:pt x="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37" name="Freeform 8229"/>
            <p:cNvSpPr>
              <a:spLocks/>
            </p:cNvSpPr>
            <p:nvPr/>
          </p:nvSpPr>
          <p:spPr bwMode="auto">
            <a:xfrm>
              <a:off x="3891" y="3264"/>
              <a:ext cx="4" cy="0"/>
            </a:xfrm>
            <a:custGeom>
              <a:avLst/>
              <a:gdLst>
                <a:gd name="T0" fmla="*/ 0 w 11"/>
                <a:gd name="T1" fmla="*/ 0 w 11"/>
                <a:gd name="T2" fmla="*/ 4 w 11"/>
                <a:gd name="T3" fmla="*/ 0 w 1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1">
                  <a:moveTo>
                    <a:pt x="0" y="0"/>
                  </a:moveTo>
                  <a:lnTo>
                    <a:pt x="0" y="0"/>
                  </a:lnTo>
                  <a:lnTo>
                    <a:pt x="11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38" name="Rectangle 8230"/>
            <p:cNvSpPr>
              <a:spLocks noChangeArrowheads="1"/>
            </p:cNvSpPr>
            <p:nvPr/>
          </p:nvSpPr>
          <p:spPr bwMode="auto">
            <a:xfrm>
              <a:off x="3891" y="3264"/>
              <a:ext cx="4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139" name="Rectangle 8231"/>
            <p:cNvSpPr>
              <a:spLocks noChangeArrowheads="1"/>
            </p:cNvSpPr>
            <p:nvPr/>
          </p:nvSpPr>
          <p:spPr bwMode="auto">
            <a:xfrm>
              <a:off x="3891" y="3264"/>
              <a:ext cx="4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140" name="Freeform 8232"/>
            <p:cNvSpPr>
              <a:spLocks/>
            </p:cNvSpPr>
            <p:nvPr/>
          </p:nvSpPr>
          <p:spPr bwMode="auto">
            <a:xfrm>
              <a:off x="3891" y="3264"/>
              <a:ext cx="4" cy="2"/>
            </a:xfrm>
            <a:custGeom>
              <a:avLst/>
              <a:gdLst>
                <a:gd name="T0" fmla="*/ 0 w 10"/>
                <a:gd name="T1" fmla="*/ 0 h 1"/>
                <a:gd name="T2" fmla="*/ 0 w 10"/>
                <a:gd name="T3" fmla="*/ 2 h 1"/>
                <a:gd name="T4" fmla="*/ 4 w 10"/>
                <a:gd name="T5" fmla="*/ 2 h 1"/>
                <a:gd name="T6" fmla="*/ 0 w 1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lnTo>
                    <a:pt x="1" y="1"/>
                  </a:lnTo>
                  <a:lnTo>
                    <a:pt x="1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41" name="Freeform 8233"/>
            <p:cNvSpPr>
              <a:spLocks/>
            </p:cNvSpPr>
            <p:nvPr/>
          </p:nvSpPr>
          <p:spPr bwMode="auto">
            <a:xfrm>
              <a:off x="3891" y="3264"/>
              <a:ext cx="4" cy="2"/>
            </a:xfrm>
            <a:custGeom>
              <a:avLst/>
              <a:gdLst>
                <a:gd name="T0" fmla="*/ 0 w 10"/>
                <a:gd name="T1" fmla="*/ 0 h 1"/>
                <a:gd name="T2" fmla="*/ 0 w 10"/>
                <a:gd name="T3" fmla="*/ 2 h 1"/>
                <a:gd name="T4" fmla="*/ 4 w 10"/>
                <a:gd name="T5" fmla="*/ 2 h 1"/>
                <a:gd name="T6" fmla="*/ 0 w 1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lnTo>
                    <a:pt x="1" y="1"/>
                  </a:lnTo>
                  <a:lnTo>
                    <a:pt x="10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42" name="Freeform 8234"/>
            <p:cNvSpPr>
              <a:spLocks/>
            </p:cNvSpPr>
            <p:nvPr/>
          </p:nvSpPr>
          <p:spPr bwMode="auto">
            <a:xfrm>
              <a:off x="3891" y="3264"/>
              <a:ext cx="4" cy="2"/>
            </a:xfrm>
            <a:custGeom>
              <a:avLst/>
              <a:gdLst>
                <a:gd name="T0" fmla="*/ 0 w 11"/>
                <a:gd name="T1" fmla="*/ 0 h 1"/>
                <a:gd name="T2" fmla="*/ 4 w 11"/>
                <a:gd name="T3" fmla="*/ 0 h 1"/>
                <a:gd name="T4" fmla="*/ 4 w 11"/>
                <a:gd name="T5" fmla="*/ 2 h 1"/>
                <a:gd name="T6" fmla="*/ 0 w 1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lnTo>
                    <a:pt x="11" y="0"/>
                  </a:lnTo>
                  <a:lnTo>
                    <a:pt x="1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43" name="Freeform 8235"/>
            <p:cNvSpPr>
              <a:spLocks/>
            </p:cNvSpPr>
            <p:nvPr/>
          </p:nvSpPr>
          <p:spPr bwMode="auto">
            <a:xfrm>
              <a:off x="3891" y="3264"/>
              <a:ext cx="4" cy="2"/>
            </a:xfrm>
            <a:custGeom>
              <a:avLst/>
              <a:gdLst>
                <a:gd name="T0" fmla="*/ 0 w 11"/>
                <a:gd name="T1" fmla="*/ 0 h 1"/>
                <a:gd name="T2" fmla="*/ 4 w 11"/>
                <a:gd name="T3" fmla="*/ 0 h 1"/>
                <a:gd name="T4" fmla="*/ 4 w 11"/>
                <a:gd name="T5" fmla="*/ 2 h 1"/>
                <a:gd name="T6" fmla="*/ 0 w 1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lnTo>
                    <a:pt x="11" y="0"/>
                  </a:lnTo>
                  <a:lnTo>
                    <a:pt x="10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44" name="Freeform 8236"/>
            <p:cNvSpPr>
              <a:spLocks/>
            </p:cNvSpPr>
            <p:nvPr/>
          </p:nvSpPr>
          <p:spPr bwMode="auto">
            <a:xfrm>
              <a:off x="3891" y="3266"/>
              <a:ext cx="2" cy="0"/>
            </a:xfrm>
            <a:custGeom>
              <a:avLst/>
              <a:gdLst>
                <a:gd name="T0" fmla="*/ 0 w 8"/>
                <a:gd name="T1" fmla="*/ 0 w 8"/>
                <a:gd name="T2" fmla="*/ 2 w 8"/>
                <a:gd name="T3" fmla="*/ 0 w 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45" name="Freeform 8237"/>
            <p:cNvSpPr>
              <a:spLocks/>
            </p:cNvSpPr>
            <p:nvPr/>
          </p:nvSpPr>
          <p:spPr bwMode="auto">
            <a:xfrm>
              <a:off x="3891" y="3266"/>
              <a:ext cx="2" cy="0"/>
            </a:xfrm>
            <a:custGeom>
              <a:avLst/>
              <a:gdLst>
                <a:gd name="T0" fmla="*/ 0 w 8"/>
                <a:gd name="T1" fmla="*/ 0 w 8"/>
                <a:gd name="T2" fmla="*/ 2 w 8"/>
                <a:gd name="T3" fmla="*/ 0 w 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46" name="Freeform 8238"/>
            <p:cNvSpPr>
              <a:spLocks/>
            </p:cNvSpPr>
            <p:nvPr/>
          </p:nvSpPr>
          <p:spPr bwMode="auto">
            <a:xfrm>
              <a:off x="3891" y="3266"/>
              <a:ext cx="4" cy="0"/>
            </a:xfrm>
            <a:custGeom>
              <a:avLst/>
              <a:gdLst>
                <a:gd name="T0" fmla="*/ 0 w 9"/>
                <a:gd name="T1" fmla="*/ 4 w 9"/>
                <a:gd name="T2" fmla="*/ 4 w 9"/>
                <a:gd name="T3" fmla="*/ 0 w 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9">
                  <a:moveTo>
                    <a:pt x="0" y="0"/>
                  </a:moveTo>
                  <a:lnTo>
                    <a:pt x="9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47" name="Freeform 8239"/>
            <p:cNvSpPr>
              <a:spLocks/>
            </p:cNvSpPr>
            <p:nvPr/>
          </p:nvSpPr>
          <p:spPr bwMode="auto">
            <a:xfrm>
              <a:off x="3891" y="3266"/>
              <a:ext cx="4" cy="0"/>
            </a:xfrm>
            <a:custGeom>
              <a:avLst/>
              <a:gdLst>
                <a:gd name="T0" fmla="*/ 0 w 9"/>
                <a:gd name="T1" fmla="*/ 4 w 9"/>
                <a:gd name="T2" fmla="*/ 4 w 9"/>
                <a:gd name="T3" fmla="*/ 0 w 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9">
                  <a:moveTo>
                    <a:pt x="0" y="0"/>
                  </a:moveTo>
                  <a:lnTo>
                    <a:pt x="9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48" name="Freeform 8240"/>
            <p:cNvSpPr>
              <a:spLocks/>
            </p:cNvSpPr>
            <p:nvPr/>
          </p:nvSpPr>
          <p:spPr bwMode="auto">
            <a:xfrm>
              <a:off x="3891" y="3266"/>
              <a:ext cx="2" cy="0"/>
            </a:xfrm>
            <a:custGeom>
              <a:avLst/>
              <a:gdLst>
                <a:gd name="T0" fmla="*/ 0 w 8"/>
                <a:gd name="T1" fmla="*/ 0 w 8"/>
                <a:gd name="T2" fmla="*/ 2 w 8"/>
                <a:gd name="T3" fmla="*/ 0 w 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49" name="Freeform 8241"/>
            <p:cNvSpPr>
              <a:spLocks/>
            </p:cNvSpPr>
            <p:nvPr/>
          </p:nvSpPr>
          <p:spPr bwMode="auto">
            <a:xfrm>
              <a:off x="3891" y="3266"/>
              <a:ext cx="2" cy="0"/>
            </a:xfrm>
            <a:custGeom>
              <a:avLst/>
              <a:gdLst>
                <a:gd name="T0" fmla="*/ 0 w 8"/>
                <a:gd name="T1" fmla="*/ 0 w 8"/>
                <a:gd name="T2" fmla="*/ 2 w 8"/>
                <a:gd name="T3" fmla="*/ 0 w 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50" name="Rectangle 8242"/>
            <p:cNvSpPr>
              <a:spLocks noChangeArrowheads="1"/>
            </p:cNvSpPr>
            <p:nvPr/>
          </p:nvSpPr>
          <p:spPr bwMode="auto">
            <a:xfrm>
              <a:off x="3891" y="3266"/>
              <a:ext cx="2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151" name="Rectangle 8243"/>
            <p:cNvSpPr>
              <a:spLocks noChangeArrowheads="1"/>
            </p:cNvSpPr>
            <p:nvPr/>
          </p:nvSpPr>
          <p:spPr bwMode="auto">
            <a:xfrm>
              <a:off x="3891" y="3266"/>
              <a:ext cx="2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152" name="Freeform 8244"/>
            <p:cNvSpPr>
              <a:spLocks/>
            </p:cNvSpPr>
            <p:nvPr/>
          </p:nvSpPr>
          <p:spPr bwMode="auto">
            <a:xfrm>
              <a:off x="3891" y="3266"/>
              <a:ext cx="2" cy="0"/>
            </a:xfrm>
            <a:custGeom>
              <a:avLst/>
              <a:gdLst>
                <a:gd name="T0" fmla="*/ 0 w 6"/>
                <a:gd name="T1" fmla="*/ 0 h 1"/>
                <a:gd name="T2" fmla="*/ 0 w 6"/>
                <a:gd name="T3" fmla="*/ 1 h 1"/>
                <a:gd name="T4" fmla="*/ 2 w 6"/>
                <a:gd name="T5" fmla="*/ 1 h 1"/>
                <a:gd name="T6" fmla="*/ 0 w 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lnTo>
                    <a:pt x="1" y="1"/>
                  </a:lnTo>
                  <a:lnTo>
                    <a:pt x="6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53" name="Freeform 8245"/>
            <p:cNvSpPr>
              <a:spLocks/>
            </p:cNvSpPr>
            <p:nvPr/>
          </p:nvSpPr>
          <p:spPr bwMode="auto">
            <a:xfrm>
              <a:off x="3891" y="3266"/>
              <a:ext cx="2" cy="0"/>
            </a:xfrm>
            <a:custGeom>
              <a:avLst/>
              <a:gdLst>
                <a:gd name="T0" fmla="*/ 0 w 6"/>
                <a:gd name="T1" fmla="*/ 0 h 1"/>
                <a:gd name="T2" fmla="*/ 0 w 6"/>
                <a:gd name="T3" fmla="*/ 1 h 1"/>
                <a:gd name="T4" fmla="*/ 2 w 6"/>
                <a:gd name="T5" fmla="*/ 1 h 1"/>
                <a:gd name="T6" fmla="*/ 0 w 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lnTo>
                    <a:pt x="1" y="1"/>
                  </a:lnTo>
                  <a:lnTo>
                    <a:pt x="6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54" name="Freeform 8246"/>
            <p:cNvSpPr>
              <a:spLocks/>
            </p:cNvSpPr>
            <p:nvPr/>
          </p:nvSpPr>
          <p:spPr bwMode="auto">
            <a:xfrm>
              <a:off x="3891" y="3266"/>
              <a:ext cx="2" cy="0"/>
            </a:xfrm>
            <a:custGeom>
              <a:avLst/>
              <a:gdLst>
                <a:gd name="T0" fmla="*/ 0 w 7"/>
                <a:gd name="T1" fmla="*/ 0 h 1"/>
                <a:gd name="T2" fmla="*/ 2 w 7"/>
                <a:gd name="T3" fmla="*/ 0 h 1"/>
                <a:gd name="T4" fmla="*/ 2 w 7"/>
                <a:gd name="T5" fmla="*/ 1 h 1"/>
                <a:gd name="T6" fmla="*/ 0 w 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lnTo>
                    <a:pt x="7" y="0"/>
                  </a:lnTo>
                  <a:lnTo>
                    <a:pt x="6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55" name="Freeform 8247"/>
            <p:cNvSpPr>
              <a:spLocks/>
            </p:cNvSpPr>
            <p:nvPr/>
          </p:nvSpPr>
          <p:spPr bwMode="auto">
            <a:xfrm>
              <a:off x="3891" y="3266"/>
              <a:ext cx="2" cy="0"/>
            </a:xfrm>
            <a:custGeom>
              <a:avLst/>
              <a:gdLst>
                <a:gd name="T0" fmla="*/ 0 w 7"/>
                <a:gd name="T1" fmla="*/ 0 h 1"/>
                <a:gd name="T2" fmla="*/ 2 w 7"/>
                <a:gd name="T3" fmla="*/ 0 h 1"/>
                <a:gd name="T4" fmla="*/ 2 w 7"/>
                <a:gd name="T5" fmla="*/ 1 h 1"/>
                <a:gd name="T6" fmla="*/ 0 w 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lnTo>
                    <a:pt x="7" y="0"/>
                  </a:lnTo>
                  <a:lnTo>
                    <a:pt x="6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56" name="Freeform 8248"/>
            <p:cNvSpPr>
              <a:spLocks/>
            </p:cNvSpPr>
            <p:nvPr/>
          </p:nvSpPr>
          <p:spPr bwMode="auto">
            <a:xfrm>
              <a:off x="3893" y="3266"/>
              <a:ext cx="0" cy="0"/>
            </a:xfrm>
            <a:custGeom>
              <a:avLst/>
              <a:gdLst>
                <a:gd name="T0" fmla="*/ 0 w 4"/>
                <a:gd name="T1" fmla="*/ 0 w 4"/>
                <a:gd name="T2" fmla="*/ 1 w 4"/>
                <a:gd name="T3" fmla="*/ 0 w 4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57" name="Freeform 8249"/>
            <p:cNvSpPr>
              <a:spLocks/>
            </p:cNvSpPr>
            <p:nvPr/>
          </p:nvSpPr>
          <p:spPr bwMode="auto">
            <a:xfrm>
              <a:off x="3893" y="3266"/>
              <a:ext cx="0" cy="0"/>
            </a:xfrm>
            <a:custGeom>
              <a:avLst/>
              <a:gdLst>
                <a:gd name="T0" fmla="*/ 0 w 4"/>
                <a:gd name="T1" fmla="*/ 0 w 4"/>
                <a:gd name="T2" fmla="*/ 1 w 4"/>
                <a:gd name="T3" fmla="*/ 0 w 4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58" name="Freeform 8250"/>
            <p:cNvSpPr>
              <a:spLocks/>
            </p:cNvSpPr>
            <p:nvPr/>
          </p:nvSpPr>
          <p:spPr bwMode="auto">
            <a:xfrm>
              <a:off x="3893" y="3266"/>
              <a:ext cx="0" cy="0"/>
            </a:xfrm>
            <a:custGeom>
              <a:avLst/>
              <a:gdLst>
                <a:gd name="T0" fmla="*/ 0 w 5"/>
                <a:gd name="T1" fmla="*/ 1 w 5"/>
                <a:gd name="T2" fmla="*/ 1 w 5"/>
                <a:gd name="T3" fmla="*/ 0 w 5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5">
                  <a:moveTo>
                    <a:pt x="0" y="0"/>
                  </a:moveTo>
                  <a:lnTo>
                    <a:pt x="5" y="0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59" name="Freeform 8251"/>
            <p:cNvSpPr>
              <a:spLocks/>
            </p:cNvSpPr>
            <p:nvPr/>
          </p:nvSpPr>
          <p:spPr bwMode="auto">
            <a:xfrm>
              <a:off x="3893" y="3266"/>
              <a:ext cx="0" cy="0"/>
            </a:xfrm>
            <a:custGeom>
              <a:avLst/>
              <a:gdLst>
                <a:gd name="T0" fmla="*/ 0 w 5"/>
                <a:gd name="T1" fmla="*/ 1 w 5"/>
                <a:gd name="T2" fmla="*/ 1 w 5"/>
                <a:gd name="T3" fmla="*/ 0 w 5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5">
                  <a:moveTo>
                    <a:pt x="0" y="0"/>
                  </a:moveTo>
                  <a:lnTo>
                    <a:pt x="5" y="0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60" name="Freeform 8252"/>
            <p:cNvSpPr>
              <a:spLocks/>
            </p:cNvSpPr>
            <p:nvPr/>
          </p:nvSpPr>
          <p:spPr bwMode="auto">
            <a:xfrm>
              <a:off x="3893" y="3266"/>
              <a:ext cx="0" cy="0"/>
            </a:xfrm>
            <a:custGeom>
              <a:avLst/>
              <a:gdLst>
                <a:gd name="T0" fmla="*/ 0 w 4"/>
                <a:gd name="T1" fmla="*/ 0 w 4"/>
                <a:gd name="T2" fmla="*/ 1 w 4"/>
                <a:gd name="T3" fmla="*/ 0 w 4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lnTo>
                    <a:pt x="1" y="0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61" name="Freeform 8253"/>
            <p:cNvSpPr>
              <a:spLocks/>
            </p:cNvSpPr>
            <p:nvPr/>
          </p:nvSpPr>
          <p:spPr bwMode="auto">
            <a:xfrm>
              <a:off x="3893" y="3266"/>
              <a:ext cx="0" cy="0"/>
            </a:xfrm>
            <a:custGeom>
              <a:avLst/>
              <a:gdLst>
                <a:gd name="T0" fmla="*/ 0 w 4"/>
                <a:gd name="T1" fmla="*/ 0 w 4"/>
                <a:gd name="T2" fmla="*/ 1 w 4"/>
                <a:gd name="T3" fmla="*/ 0 w 4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lnTo>
                    <a:pt x="1" y="0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62" name="Rectangle 8254"/>
            <p:cNvSpPr>
              <a:spLocks noChangeArrowheads="1"/>
            </p:cNvSpPr>
            <p:nvPr/>
          </p:nvSpPr>
          <p:spPr bwMode="auto">
            <a:xfrm>
              <a:off x="3893" y="3266"/>
              <a:ext cx="2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163" name="Rectangle 8255"/>
            <p:cNvSpPr>
              <a:spLocks noChangeArrowheads="1"/>
            </p:cNvSpPr>
            <p:nvPr/>
          </p:nvSpPr>
          <p:spPr bwMode="auto">
            <a:xfrm>
              <a:off x="3893" y="3266"/>
              <a:ext cx="2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164" name="Freeform 8256"/>
            <p:cNvSpPr>
              <a:spLocks/>
            </p:cNvSpPr>
            <p:nvPr/>
          </p:nvSpPr>
          <p:spPr bwMode="auto">
            <a:xfrm>
              <a:off x="3893" y="3266"/>
              <a:ext cx="0" cy="0"/>
            </a:xfrm>
            <a:custGeom>
              <a:avLst/>
              <a:gdLst>
                <a:gd name="T0" fmla="*/ 0 w 2"/>
                <a:gd name="T1" fmla="*/ 0 w 2"/>
                <a:gd name="T2" fmla="*/ 1 w 2"/>
                <a:gd name="T3" fmla="*/ 0 w 2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65" name="Freeform 8257"/>
            <p:cNvSpPr>
              <a:spLocks/>
            </p:cNvSpPr>
            <p:nvPr/>
          </p:nvSpPr>
          <p:spPr bwMode="auto">
            <a:xfrm>
              <a:off x="3893" y="3266"/>
              <a:ext cx="0" cy="0"/>
            </a:xfrm>
            <a:custGeom>
              <a:avLst/>
              <a:gdLst>
                <a:gd name="T0" fmla="*/ 0 w 2"/>
                <a:gd name="T1" fmla="*/ 0 w 2"/>
                <a:gd name="T2" fmla="*/ 1 w 2"/>
                <a:gd name="T3" fmla="*/ 0 w 2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66" name="Freeform 8258"/>
            <p:cNvSpPr>
              <a:spLocks/>
            </p:cNvSpPr>
            <p:nvPr/>
          </p:nvSpPr>
          <p:spPr bwMode="auto">
            <a:xfrm>
              <a:off x="3893" y="3266"/>
              <a:ext cx="0" cy="0"/>
            </a:xfrm>
            <a:custGeom>
              <a:avLst/>
              <a:gdLst>
                <a:gd name="T0" fmla="*/ 0 w 3"/>
                <a:gd name="T1" fmla="*/ 1 w 3"/>
                <a:gd name="T2" fmla="*/ 1 w 3"/>
                <a:gd name="T3" fmla="*/ 0 w 3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67" name="Freeform 8259"/>
            <p:cNvSpPr>
              <a:spLocks/>
            </p:cNvSpPr>
            <p:nvPr/>
          </p:nvSpPr>
          <p:spPr bwMode="auto">
            <a:xfrm>
              <a:off x="3893" y="3266"/>
              <a:ext cx="0" cy="0"/>
            </a:xfrm>
            <a:custGeom>
              <a:avLst/>
              <a:gdLst>
                <a:gd name="T0" fmla="*/ 0 w 3"/>
                <a:gd name="T1" fmla="*/ 1 w 3"/>
                <a:gd name="T2" fmla="*/ 1 w 3"/>
                <a:gd name="T3" fmla="*/ 0 w 3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68" name="Rectangle 8260"/>
            <p:cNvSpPr>
              <a:spLocks noChangeArrowheads="1"/>
            </p:cNvSpPr>
            <p:nvPr/>
          </p:nvSpPr>
          <p:spPr bwMode="auto">
            <a:xfrm>
              <a:off x="3893" y="3266"/>
              <a:ext cx="2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169" name="Rectangle 8261"/>
            <p:cNvSpPr>
              <a:spLocks noChangeArrowheads="1"/>
            </p:cNvSpPr>
            <p:nvPr/>
          </p:nvSpPr>
          <p:spPr bwMode="auto">
            <a:xfrm>
              <a:off x="3893" y="3266"/>
              <a:ext cx="2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170" name="Freeform 8262"/>
            <p:cNvSpPr>
              <a:spLocks/>
            </p:cNvSpPr>
            <p:nvPr/>
          </p:nvSpPr>
          <p:spPr bwMode="auto">
            <a:xfrm>
              <a:off x="3694" y="3089"/>
              <a:ext cx="2" cy="2"/>
            </a:xfrm>
            <a:custGeom>
              <a:avLst/>
              <a:gdLst>
                <a:gd name="T0" fmla="*/ 2 w 6"/>
                <a:gd name="T1" fmla="*/ 0 h 11"/>
                <a:gd name="T2" fmla="*/ 0 w 6"/>
                <a:gd name="T3" fmla="*/ 2 h 11"/>
                <a:gd name="T4" fmla="*/ 2 w 6"/>
                <a:gd name="T5" fmla="*/ 2 h 11"/>
                <a:gd name="T6" fmla="*/ 2 w 6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6" y="0"/>
                  </a:moveTo>
                  <a:lnTo>
                    <a:pt x="0" y="11"/>
                  </a:lnTo>
                  <a:lnTo>
                    <a:pt x="6" y="1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71" name="Freeform 8263"/>
            <p:cNvSpPr>
              <a:spLocks/>
            </p:cNvSpPr>
            <p:nvPr/>
          </p:nvSpPr>
          <p:spPr bwMode="auto">
            <a:xfrm>
              <a:off x="3694" y="3089"/>
              <a:ext cx="2" cy="2"/>
            </a:xfrm>
            <a:custGeom>
              <a:avLst/>
              <a:gdLst>
                <a:gd name="T0" fmla="*/ 2 w 6"/>
                <a:gd name="T1" fmla="*/ 0 h 11"/>
                <a:gd name="T2" fmla="*/ 0 w 6"/>
                <a:gd name="T3" fmla="*/ 2 h 11"/>
                <a:gd name="T4" fmla="*/ 2 w 6"/>
                <a:gd name="T5" fmla="*/ 2 h 11"/>
                <a:gd name="T6" fmla="*/ 2 w 6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6" y="0"/>
                  </a:moveTo>
                  <a:lnTo>
                    <a:pt x="0" y="11"/>
                  </a:lnTo>
                  <a:lnTo>
                    <a:pt x="6" y="11"/>
                  </a:lnTo>
                  <a:lnTo>
                    <a:pt x="6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72" name="Freeform 8264"/>
            <p:cNvSpPr>
              <a:spLocks/>
            </p:cNvSpPr>
            <p:nvPr/>
          </p:nvSpPr>
          <p:spPr bwMode="auto">
            <a:xfrm>
              <a:off x="3692" y="3091"/>
              <a:ext cx="4" cy="3"/>
            </a:xfrm>
            <a:custGeom>
              <a:avLst/>
              <a:gdLst>
                <a:gd name="T0" fmla="*/ 2 w 13"/>
                <a:gd name="T1" fmla="*/ 0 h 12"/>
                <a:gd name="T2" fmla="*/ 0 w 13"/>
                <a:gd name="T3" fmla="*/ 3 h 12"/>
                <a:gd name="T4" fmla="*/ 4 w 13"/>
                <a:gd name="T5" fmla="*/ 3 h 12"/>
                <a:gd name="T6" fmla="*/ 2 w 13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7" y="0"/>
                  </a:moveTo>
                  <a:lnTo>
                    <a:pt x="0" y="12"/>
                  </a:lnTo>
                  <a:lnTo>
                    <a:pt x="13" y="1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73" name="Freeform 8265"/>
            <p:cNvSpPr>
              <a:spLocks/>
            </p:cNvSpPr>
            <p:nvPr/>
          </p:nvSpPr>
          <p:spPr bwMode="auto">
            <a:xfrm>
              <a:off x="3692" y="3091"/>
              <a:ext cx="4" cy="3"/>
            </a:xfrm>
            <a:custGeom>
              <a:avLst/>
              <a:gdLst>
                <a:gd name="T0" fmla="*/ 2 w 13"/>
                <a:gd name="T1" fmla="*/ 0 h 12"/>
                <a:gd name="T2" fmla="*/ 0 w 13"/>
                <a:gd name="T3" fmla="*/ 3 h 12"/>
                <a:gd name="T4" fmla="*/ 4 w 13"/>
                <a:gd name="T5" fmla="*/ 3 h 12"/>
                <a:gd name="T6" fmla="*/ 2 w 13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7" y="0"/>
                  </a:moveTo>
                  <a:lnTo>
                    <a:pt x="0" y="12"/>
                  </a:lnTo>
                  <a:lnTo>
                    <a:pt x="13" y="12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74" name="Freeform 8266"/>
            <p:cNvSpPr>
              <a:spLocks/>
            </p:cNvSpPr>
            <p:nvPr/>
          </p:nvSpPr>
          <p:spPr bwMode="auto">
            <a:xfrm>
              <a:off x="3694" y="3091"/>
              <a:ext cx="2" cy="3"/>
            </a:xfrm>
            <a:custGeom>
              <a:avLst/>
              <a:gdLst>
                <a:gd name="T0" fmla="*/ 0 w 6"/>
                <a:gd name="T1" fmla="*/ 0 h 12"/>
                <a:gd name="T2" fmla="*/ 2 w 6"/>
                <a:gd name="T3" fmla="*/ 0 h 12"/>
                <a:gd name="T4" fmla="*/ 2 w 6"/>
                <a:gd name="T5" fmla="*/ 3 h 12"/>
                <a:gd name="T6" fmla="*/ 0 w 6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0" y="0"/>
                  </a:moveTo>
                  <a:lnTo>
                    <a:pt x="6" y="0"/>
                  </a:lnTo>
                  <a:lnTo>
                    <a:pt x="6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75" name="Freeform 8267"/>
            <p:cNvSpPr>
              <a:spLocks/>
            </p:cNvSpPr>
            <p:nvPr/>
          </p:nvSpPr>
          <p:spPr bwMode="auto">
            <a:xfrm>
              <a:off x="3694" y="3091"/>
              <a:ext cx="2" cy="3"/>
            </a:xfrm>
            <a:custGeom>
              <a:avLst/>
              <a:gdLst>
                <a:gd name="T0" fmla="*/ 0 w 6"/>
                <a:gd name="T1" fmla="*/ 0 h 12"/>
                <a:gd name="T2" fmla="*/ 2 w 6"/>
                <a:gd name="T3" fmla="*/ 0 h 12"/>
                <a:gd name="T4" fmla="*/ 2 w 6"/>
                <a:gd name="T5" fmla="*/ 3 h 12"/>
                <a:gd name="T6" fmla="*/ 0 w 6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0" y="0"/>
                  </a:moveTo>
                  <a:lnTo>
                    <a:pt x="6" y="0"/>
                  </a:lnTo>
                  <a:lnTo>
                    <a:pt x="6" y="1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76" name="Freeform 8268"/>
            <p:cNvSpPr>
              <a:spLocks/>
            </p:cNvSpPr>
            <p:nvPr/>
          </p:nvSpPr>
          <p:spPr bwMode="auto">
            <a:xfrm>
              <a:off x="3690" y="3094"/>
              <a:ext cx="6" cy="2"/>
            </a:xfrm>
            <a:custGeom>
              <a:avLst/>
              <a:gdLst>
                <a:gd name="T0" fmla="*/ 2 w 20"/>
                <a:gd name="T1" fmla="*/ 0 h 10"/>
                <a:gd name="T2" fmla="*/ 0 w 20"/>
                <a:gd name="T3" fmla="*/ 2 h 10"/>
                <a:gd name="T4" fmla="*/ 6 w 20"/>
                <a:gd name="T5" fmla="*/ 2 h 10"/>
                <a:gd name="T6" fmla="*/ 2 w 20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0">
                  <a:moveTo>
                    <a:pt x="7" y="0"/>
                  </a:moveTo>
                  <a:lnTo>
                    <a:pt x="0" y="10"/>
                  </a:lnTo>
                  <a:lnTo>
                    <a:pt x="20" y="1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77" name="Freeform 8269"/>
            <p:cNvSpPr>
              <a:spLocks/>
            </p:cNvSpPr>
            <p:nvPr/>
          </p:nvSpPr>
          <p:spPr bwMode="auto">
            <a:xfrm>
              <a:off x="3690" y="3094"/>
              <a:ext cx="6" cy="2"/>
            </a:xfrm>
            <a:custGeom>
              <a:avLst/>
              <a:gdLst>
                <a:gd name="T0" fmla="*/ 2 w 20"/>
                <a:gd name="T1" fmla="*/ 0 h 10"/>
                <a:gd name="T2" fmla="*/ 0 w 20"/>
                <a:gd name="T3" fmla="*/ 2 h 10"/>
                <a:gd name="T4" fmla="*/ 6 w 20"/>
                <a:gd name="T5" fmla="*/ 2 h 10"/>
                <a:gd name="T6" fmla="*/ 2 w 20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0">
                  <a:moveTo>
                    <a:pt x="7" y="0"/>
                  </a:moveTo>
                  <a:lnTo>
                    <a:pt x="0" y="10"/>
                  </a:lnTo>
                  <a:lnTo>
                    <a:pt x="20" y="10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78" name="Freeform 8270"/>
            <p:cNvSpPr>
              <a:spLocks/>
            </p:cNvSpPr>
            <p:nvPr/>
          </p:nvSpPr>
          <p:spPr bwMode="auto">
            <a:xfrm>
              <a:off x="3692" y="3094"/>
              <a:ext cx="4" cy="2"/>
            </a:xfrm>
            <a:custGeom>
              <a:avLst/>
              <a:gdLst>
                <a:gd name="T0" fmla="*/ 0 w 13"/>
                <a:gd name="T1" fmla="*/ 0 h 10"/>
                <a:gd name="T2" fmla="*/ 4 w 13"/>
                <a:gd name="T3" fmla="*/ 0 h 10"/>
                <a:gd name="T4" fmla="*/ 4 w 13"/>
                <a:gd name="T5" fmla="*/ 2 h 10"/>
                <a:gd name="T6" fmla="*/ 0 w 13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lnTo>
                    <a:pt x="13" y="0"/>
                  </a:lnTo>
                  <a:lnTo>
                    <a:pt x="13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79" name="Freeform 8271"/>
            <p:cNvSpPr>
              <a:spLocks/>
            </p:cNvSpPr>
            <p:nvPr/>
          </p:nvSpPr>
          <p:spPr bwMode="auto">
            <a:xfrm>
              <a:off x="3692" y="3094"/>
              <a:ext cx="4" cy="2"/>
            </a:xfrm>
            <a:custGeom>
              <a:avLst/>
              <a:gdLst>
                <a:gd name="T0" fmla="*/ 0 w 13"/>
                <a:gd name="T1" fmla="*/ 0 h 10"/>
                <a:gd name="T2" fmla="*/ 4 w 13"/>
                <a:gd name="T3" fmla="*/ 0 h 10"/>
                <a:gd name="T4" fmla="*/ 4 w 13"/>
                <a:gd name="T5" fmla="*/ 2 h 10"/>
                <a:gd name="T6" fmla="*/ 0 w 13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lnTo>
                    <a:pt x="13" y="0"/>
                  </a:lnTo>
                  <a:lnTo>
                    <a:pt x="13" y="1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80" name="Freeform 8272"/>
            <p:cNvSpPr>
              <a:spLocks/>
            </p:cNvSpPr>
            <p:nvPr/>
          </p:nvSpPr>
          <p:spPr bwMode="auto">
            <a:xfrm>
              <a:off x="3689" y="3096"/>
              <a:ext cx="7" cy="2"/>
            </a:xfrm>
            <a:custGeom>
              <a:avLst/>
              <a:gdLst>
                <a:gd name="T0" fmla="*/ 1 w 24"/>
                <a:gd name="T1" fmla="*/ 0 h 6"/>
                <a:gd name="T2" fmla="*/ 0 w 24"/>
                <a:gd name="T3" fmla="*/ 2 h 6"/>
                <a:gd name="T4" fmla="*/ 7 w 24"/>
                <a:gd name="T5" fmla="*/ 2 h 6"/>
                <a:gd name="T6" fmla="*/ 1 w 24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6">
                  <a:moveTo>
                    <a:pt x="4" y="0"/>
                  </a:moveTo>
                  <a:lnTo>
                    <a:pt x="0" y="6"/>
                  </a:lnTo>
                  <a:lnTo>
                    <a:pt x="24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81" name="Freeform 8273"/>
            <p:cNvSpPr>
              <a:spLocks/>
            </p:cNvSpPr>
            <p:nvPr/>
          </p:nvSpPr>
          <p:spPr bwMode="auto">
            <a:xfrm>
              <a:off x="3689" y="3096"/>
              <a:ext cx="7" cy="2"/>
            </a:xfrm>
            <a:custGeom>
              <a:avLst/>
              <a:gdLst>
                <a:gd name="T0" fmla="*/ 1 w 24"/>
                <a:gd name="T1" fmla="*/ 0 h 6"/>
                <a:gd name="T2" fmla="*/ 0 w 24"/>
                <a:gd name="T3" fmla="*/ 2 h 6"/>
                <a:gd name="T4" fmla="*/ 7 w 24"/>
                <a:gd name="T5" fmla="*/ 2 h 6"/>
                <a:gd name="T6" fmla="*/ 1 w 24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6">
                  <a:moveTo>
                    <a:pt x="4" y="0"/>
                  </a:moveTo>
                  <a:lnTo>
                    <a:pt x="0" y="6"/>
                  </a:lnTo>
                  <a:lnTo>
                    <a:pt x="24" y="6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82" name="Freeform 8274"/>
            <p:cNvSpPr>
              <a:spLocks/>
            </p:cNvSpPr>
            <p:nvPr/>
          </p:nvSpPr>
          <p:spPr bwMode="auto">
            <a:xfrm>
              <a:off x="3690" y="3096"/>
              <a:ext cx="6" cy="2"/>
            </a:xfrm>
            <a:custGeom>
              <a:avLst/>
              <a:gdLst>
                <a:gd name="T0" fmla="*/ 0 w 20"/>
                <a:gd name="T1" fmla="*/ 0 h 6"/>
                <a:gd name="T2" fmla="*/ 6 w 20"/>
                <a:gd name="T3" fmla="*/ 0 h 6"/>
                <a:gd name="T4" fmla="*/ 6 w 20"/>
                <a:gd name="T5" fmla="*/ 2 h 6"/>
                <a:gd name="T6" fmla="*/ 0 w 2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lnTo>
                    <a:pt x="20" y="0"/>
                  </a:lnTo>
                  <a:lnTo>
                    <a:pt x="2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83" name="Freeform 8275"/>
            <p:cNvSpPr>
              <a:spLocks/>
            </p:cNvSpPr>
            <p:nvPr/>
          </p:nvSpPr>
          <p:spPr bwMode="auto">
            <a:xfrm>
              <a:off x="3690" y="3096"/>
              <a:ext cx="6" cy="2"/>
            </a:xfrm>
            <a:custGeom>
              <a:avLst/>
              <a:gdLst>
                <a:gd name="T0" fmla="*/ 0 w 20"/>
                <a:gd name="T1" fmla="*/ 0 h 6"/>
                <a:gd name="T2" fmla="*/ 6 w 20"/>
                <a:gd name="T3" fmla="*/ 0 h 6"/>
                <a:gd name="T4" fmla="*/ 6 w 20"/>
                <a:gd name="T5" fmla="*/ 2 h 6"/>
                <a:gd name="T6" fmla="*/ 0 w 2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lnTo>
                    <a:pt x="20" y="0"/>
                  </a:lnTo>
                  <a:lnTo>
                    <a:pt x="20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84" name="Freeform 8276"/>
            <p:cNvSpPr>
              <a:spLocks/>
            </p:cNvSpPr>
            <p:nvPr/>
          </p:nvSpPr>
          <p:spPr bwMode="auto">
            <a:xfrm>
              <a:off x="3689" y="3098"/>
              <a:ext cx="7" cy="2"/>
            </a:xfrm>
            <a:custGeom>
              <a:avLst/>
              <a:gdLst>
                <a:gd name="T0" fmla="*/ 1 w 27"/>
                <a:gd name="T1" fmla="*/ 0 h 4"/>
                <a:gd name="T2" fmla="*/ 0 w 27"/>
                <a:gd name="T3" fmla="*/ 2 h 4"/>
                <a:gd name="T4" fmla="*/ 7 w 27"/>
                <a:gd name="T5" fmla="*/ 2 h 4"/>
                <a:gd name="T6" fmla="*/ 1 w 2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">
                  <a:moveTo>
                    <a:pt x="3" y="0"/>
                  </a:moveTo>
                  <a:lnTo>
                    <a:pt x="0" y="4"/>
                  </a:lnTo>
                  <a:lnTo>
                    <a:pt x="27" y="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85" name="Freeform 8277"/>
            <p:cNvSpPr>
              <a:spLocks/>
            </p:cNvSpPr>
            <p:nvPr/>
          </p:nvSpPr>
          <p:spPr bwMode="auto">
            <a:xfrm>
              <a:off x="3689" y="3098"/>
              <a:ext cx="7" cy="2"/>
            </a:xfrm>
            <a:custGeom>
              <a:avLst/>
              <a:gdLst>
                <a:gd name="T0" fmla="*/ 1 w 27"/>
                <a:gd name="T1" fmla="*/ 0 h 4"/>
                <a:gd name="T2" fmla="*/ 0 w 27"/>
                <a:gd name="T3" fmla="*/ 2 h 4"/>
                <a:gd name="T4" fmla="*/ 7 w 27"/>
                <a:gd name="T5" fmla="*/ 2 h 4"/>
                <a:gd name="T6" fmla="*/ 1 w 2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">
                  <a:moveTo>
                    <a:pt x="3" y="0"/>
                  </a:moveTo>
                  <a:lnTo>
                    <a:pt x="0" y="4"/>
                  </a:lnTo>
                  <a:lnTo>
                    <a:pt x="27" y="4"/>
                  </a:lnTo>
                  <a:lnTo>
                    <a:pt x="3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86" name="Freeform 8278"/>
            <p:cNvSpPr>
              <a:spLocks/>
            </p:cNvSpPr>
            <p:nvPr/>
          </p:nvSpPr>
          <p:spPr bwMode="auto">
            <a:xfrm>
              <a:off x="3689" y="3098"/>
              <a:ext cx="7" cy="2"/>
            </a:xfrm>
            <a:custGeom>
              <a:avLst/>
              <a:gdLst>
                <a:gd name="T0" fmla="*/ 0 w 24"/>
                <a:gd name="T1" fmla="*/ 0 h 4"/>
                <a:gd name="T2" fmla="*/ 7 w 24"/>
                <a:gd name="T3" fmla="*/ 0 h 4"/>
                <a:gd name="T4" fmla="*/ 7 w 24"/>
                <a:gd name="T5" fmla="*/ 2 h 4"/>
                <a:gd name="T6" fmla="*/ 0 w 2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lnTo>
                    <a:pt x="24" y="0"/>
                  </a:lnTo>
                  <a:lnTo>
                    <a:pt x="2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87" name="Freeform 8279"/>
            <p:cNvSpPr>
              <a:spLocks/>
            </p:cNvSpPr>
            <p:nvPr/>
          </p:nvSpPr>
          <p:spPr bwMode="auto">
            <a:xfrm>
              <a:off x="3689" y="3098"/>
              <a:ext cx="7" cy="2"/>
            </a:xfrm>
            <a:custGeom>
              <a:avLst/>
              <a:gdLst>
                <a:gd name="T0" fmla="*/ 0 w 24"/>
                <a:gd name="T1" fmla="*/ 0 h 4"/>
                <a:gd name="T2" fmla="*/ 7 w 24"/>
                <a:gd name="T3" fmla="*/ 0 h 4"/>
                <a:gd name="T4" fmla="*/ 7 w 24"/>
                <a:gd name="T5" fmla="*/ 2 h 4"/>
                <a:gd name="T6" fmla="*/ 0 w 2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lnTo>
                    <a:pt x="24" y="0"/>
                  </a:lnTo>
                  <a:lnTo>
                    <a:pt x="24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88" name="Freeform 8280"/>
            <p:cNvSpPr>
              <a:spLocks/>
            </p:cNvSpPr>
            <p:nvPr/>
          </p:nvSpPr>
          <p:spPr bwMode="auto">
            <a:xfrm>
              <a:off x="3689" y="3100"/>
              <a:ext cx="7" cy="2"/>
            </a:xfrm>
            <a:custGeom>
              <a:avLst/>
              <a:gdLst>
                <a:gd name="T0" fmla="*/ 1 w 30"/>
                <a:gd name="T1" fmla="*/ 0 h 5"/>
                <a:gd name="T2" fmla="*/ 0 w 30"/>
                <a:gd name="T3" fmla="*/ 2 h 5"/>
                <a:gd name="T4" fmla="*/ 7 w 30"/>
                <a:gd name="T5" fmla="*/ 2 h 5"/>
                <a:gd name="T6" fmla="*/ 1 w 3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">
                  <a:moveTo>
                    <a:pt x="3" y="0"/>
                  </a:moveTo>
                  <a:lnTo>
                    <a:pt x="0" y="5"/>
                  </a:lnTo>
                  <a:lnTo>
                    <a:pt x="30" y="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89" name="Freeform 8281"/>
            <p:cNvSpPr>
              <a:spLocks/>
            </p:cNvSpPr>
            <p:nvPr/>
          </p:nvSpPr>
          <p:spPr bwMode="auto">
            <a:xfrm>
              <a:off x="3689" y="3100"/>
              <a:ext cx="7" cy="2"/>
            </a:xfrm>
            <a:custGeom>
              <a:avLst/>
              <a:gdLst>
                <a:gd name="T0" fmla="*/ 1 w 30"/>
                <a:gd name="T1" fmla="*/ 0 h 5"/>
                <a:gd name="T2" fmla="*/ 0 w 30"/>
                <a:gd name="T3" fmla="*/ 2 h 5"/>
                <a:gd name="T4" fmla="*/ 7 w 30"/>
                <a:gd name="T5" fmla="*/ 2 h 5"/>
                <a:gd name="T6" fmla="*/ 1 w 3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">
                  <a:moveTo>
                    <a:pt x="3" y="0"/>
                  </a:moveTo>
                  <a:lnTo>
                    <a:pt x="0" y="5"/>
                  </a:lnTo>
                  <a:lnTo>
                    <a:pt x="30" y="5"/>
                  </a:lnTo>
                  <a:lnTo>
                    <a:pt x="3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90" name="Freeform 8282"/>
            <p:cNvSpPr>
              <a:spLocks/>
            </p:cNvSpPr>
            <p:nvPr/>
          </p:nvSpPr>
          <p:spPr bwMode="auto">
            <a:xfrm>
              <a:off x="3689" y="3100"/>
              <a:ext cx="7" cy="2"/>
            </a:xfrm>
            <a:custGeom>
              <a:avLst/>
              <a:gdLst>
                <a:gd name="T0" fmla="*/ 0 w 27"/>
                <a:gd name="T1" fmla="*/ 0 h 5"/>
                <a:gd name="T2" fmla="*/ 7 w 27"/>
                <a:gd name="T3" fmla="*/ 0 h 5"/>
                <a:gd name="T4" fmla="*/ 7 w 27"/>
                <a:gd name="T5" fmla="*/ 2 h 5"/>
                <a:gd name="T6" fmla="*/ 0 w 2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">
                  <a:moveTo>
                    <a:pt x="0" y="0"/>
                  </a:moveTo>
                  <a:lnTo>
                    <a:pt x="27" y="0"/>
                  </a:lnTo>
                  <a:lnTo>
                    <a:pt x="2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91" name="Freeform 8283"/>
            <p:cNvSpPr>
              <a:spLocks/>
            </p:cNvSpPr>
            <p:nvPr/>
          </p:nvSpPr>
          <p:spPr bwMode="auto">
            <a:xfrm>
              <a:off x="3689" y="3100"/>
              <a:ext cx="7" cy="2"/>
            </a:xfrm>
            <a:custGeom>
              <a:avLst/>
              <a:gdLst>
                <a:gd name="T0" fmla="*/ 0 w 27"/>
                <a:gd name="T1" fmla="*/ 0 h 5"/>
                <a:gd name="T2" fmla="*/ 7 w 27"/>
                <a:gd name="T3" fmla="*/ 0 h 5"/>
                <a:gd name="T4" fmla="*/ 7 w 27"/>
                <a:gd name="T5" fmla="*/ 2 h 5"/>
                <a:gd name="T6" fmla="*/ 0 w 2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">
                  <a:moveTo>
                    <a:pt x="0" y="0"/>
                  </a:moveTo>
                  <a:lnTo>
                    <a:pt x="27" y="0"/>
                  </a:lnTo>
                  <a:lnTo>
                    <a:pt x="27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92" name="Freeform 8284"/>
            <p:cNvSpPr>
              <a:spLocks/>
            </p:cNvSpPr>
            <p:nvPr/>
          </p:nvSpPr>
          <p:spPr bwMode="auto">
            <a:xfrm>
              <a:off x="3687" y="3102"/>
              <a:ext cx="9" cy="0"/>
            </a:xfrm>
            <a:custGeom>
              <a:avLst/>
              <a:gdLst>
                <a:gd name="T0" fmla="*/ 1 w 35"/>
                <a:gd name="T1" fmla="*/ 0 h 4"/>
                <a:gd name="T2" fmla="*/ 0 w 35"/>
                <a:gd name="T3" fmla="*/ 1 h 4"/>
                <a:gd name="T4" fmla="*/ 9 w 35"/>
                <a:gd name="T5" fmla="*/ 1 h 4"/>
                <a:gd name="T6" fmla="*/ 1 w 3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">
                  <a:moveTo>
                    <a:pt x="5" y="0"/>
                  </a:moveTo>
                  <a:lnTo>
                    <a:pt x="0" y="4"/>
                  </a:lnTo>
                  <a:lnTo>
                    <a:pt x="35" y="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93" name="Freeform 8285"/>
            <p:cNvSpPr>
              <a:spLocks/>
            </p:cNvSpPr>
            <p:nvPr/>
          </p:nvSpPr>
          <p:spPr bwMode="auto">
            <a:xfrm>
              <a:off x="3687" y="3102"/>
              <a:ext cx="9" cy="0"/>
            </a:xfrm>
            <a:custGeom>
              <a:avLst/>
              <a:gdLst>
                <a:gd name="T0" fmla="*/ 1 w 35"/>
                <a:gd name="T1" fmla="*/ 0 h 4"/>
                <a:gd name="T2" fmla="*/ 0 w 35"/>
                <a:gd name="T3" fmla="*/ 1 h 4"/>
                <a:gd name="T4" fmla="*/ 9 w 35"/>
                <a:gd name="T5" fmla="*/ 1 h 4"/>
                <a:gd name="T6" fmla="*/ 1 w 3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">
                  <a:moveTo>
                    <a:pt x="5" y="0"/>
                  </a:moveTo>
                  <a:lnTo>
                    <a:pt x="0" y="4"/>
                  </a:lnTo>
                  <a:lnTo>
                    <a:pt x="35" y="4"/>
                  </a:lnTo>
                  <a:lnTo>
                    <a:pt x="5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94" name="Freeform 8286"/>
            <p:cNvSpPr>
              <a:spLocks/>
            </p:cNvSpPr>
            <p:nvPr/>
          </p:nvSpPr>
          <p:spPr bwMode="auto">
            <a:xfrm>
              <a:off x="3689" y="3102"/>
              <a:ext cx="7" cy="0"/>
            </a:xfrm>
            <a:custGeom>
              <a:avLst/>
              <a:gdLst>
                <a:gd name="T0" fmla="*/ 0 w 30"/>
                <a:gd name="T1" fmla="*/ 0 h 4"/>
                <a:gd name="T2" fmla="*/ 7 w 30"/>
                <a:gd name="T3" fmla="*/ 0 h 4"/>
                <a:gd name="T4" fmla="*/ 7 w 30"/>
                <a:gd name="T5" fmla="*/ 1 h 4"/>
                <a:gd name="T6" fmla="*/ 0 w 3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">
                  <a:moveTo>
                    <a:pt x="0" y="0"/>
                  </a:moveTo>
                  <a:lnTo>
                    <a:pt x="30" y="0"/>
                  </a:lnTo>
                  <a:lnTo>
                    <a:pt x="3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95" name="Freeform 8287"/>
            <p:cNvSpPr>
              <a:spLocks/>
            </p:cNvSpPr>
            <p:nvPr/>
          </p:nvSpPr>
          <p:spPr bwMode="auto">
            <a:xfrm>
              <a:off x="3689" y="3102"/>
              <a:ext cx="7" cy="0"/>
            </a:xfrm>
            <a:custGeom>
              <a:avLst/>
              <a:gdLst>
                <a:gd name="T0" fmla="*/ 0 w 30"/>
                <a:gd name="T1" fmla="*/ 0 h 4"/>
                <a:gd name="T2" fmla="*/ 7 w 30"/>
                <a:gd name="T3" fmla="*/ 0 h 4"/>
                <a:gd name="T4" fmla="*/ 7 w 30"/>
                <a:gd name="T5" fmla="*/ 1 h 4"/>
                <a:gd name="T6" fmla="*/ 0 w 3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">
                  <a:moveTo>
                    <a:pt x="0" y="0"/>
                  </a:moveTo>
                  <a:lnTo>
                    <a:pt x="30" y="0"/>
                  </a:lnTo>
                  <a:lnTo>
                    <a:pt x="3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96" name="Freeform 8288"/>
            <p:cNvSpPr>
              <a:spLocks/>
            </p:cNvSpPr>
            <p:nvPr/>
          </p:nvSpPr>
          <p:spPr bwMode="auto">
            <a:xfrm>
              <a:off x="3685" y="3102"/>
              <a:ext cx="11" cy="2"/>
            </a:xfrm>
            <a:custGeom>
              <a:avLst/>
              <a:gdLst>
                <a:gd name="T0" fmla="*/ 1 w 39"/>
                <a:gd name="T1" fmla="*/ 0 h 6"/>
                <a:gd name="T2" fmla="*/ 0 w 39"/>
                <a:gd name="T3" fmla="*/ 2 h 6"/>
                <a:gd name="T4" fmla="*/ 11 w 39"/>
                <a:gd name="T5" fmla="*/ 2 h 6"/>
                <a:gd name="T6" fmla="*/ 1 w 39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6">
                  <a:moveTo>
                    <a:pt x="4" y="0"/>
                  </a:moveTo>
                  <a:lnTo>
                    <a:pt x="0" y="6"/>
                  </a:lnTo>
                  <a:lnTo>
                    <a:pt x="39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97" name="Freeform 8289"/>
            <p:cNvSpPr>
              <a:spLocks/>
            </p:cNvSpPr>
            <p:nvPr/>
          </p:nvSpPr>
          <p:spPr bwMode="auto">
            <a:xfrm>
              <a:off x="3685" y="3102"/>
              <a:ext cx="11" cy="2"/>
            </a:xfrm>
            <a:custGeom>
              <a:avLst/>
              <a:gdLst>
                <a:gd name="T0" fmla="*/ 1 w 39"/>
                <a:gd name="T1" fmla="*/ 0 h 6"/>
                <a:gd name="T2" fmla="*/ 0 w 39"/>
                <a:gd name="T3" fmla="*/ 2 h 6"/>
                <a:gd name="T4" fmla="*/ 11 w 39"/>
                <a:gd name="T5" fmla="*/ 2 h 6"/>
                <a:gd name="T6" fmla="*/ 1 w 39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6">
                  <a:moveTo>
                    <a:pt x="4" y="0"/>
                  </a:moveTo>
                  <a:lnTo>
                    <a:pt x="0" y="6"/>
                  </a:lnTo>
                  <a:lnTo>
                    <a:pt x="39" y="6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98" name="Freeform 8290"/>
            <p:cNvSpPr>
              <a:spLocks/>
            </p:cNvSpPr>
            <p:nvPr/>
          </p:nvSpPr>
          <p:spPr bwMode="auto">
            <a:xfrm>
              <a:off x="3687" y="3102"/>
              <a:ext cx="9" cy="2"/>
            </a:xfrm>
            <a:custGeom>
              <a:avLst/>
              <a:gdLst>
                <a:gd name="T0" fmla="*/ 0 w 35"/>
                <a:gd name="T1" fmla="*/ 0 h 6"/>
                <a:gd name="T2" fmla="*/ 9 w 35"/>
                <a:gd name="T3" fmla="*/ 0 h 6"/>
                <a:gd name="T4" fmla="*/ 9 w 35"/>
                <a:gd name="T5" fmla="*/ 2 h 6"/>
                <a:gd name="T6" fmla="*/ 0 w 35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">
                  <a:moveTo>
                    <a:pt x="0" y="0"/>
                  </a:moveTo>
                  <a:lnTo>
                    <a:pt x="35" y="0"/>
                  </a:lnTo>
                  <a:lnTo>
                    <a:pt x="35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199" name="Freeform 8291"/>
            <p:cNvSpPr>
              <a:spLocks/>
            </p:cNvSpPr>
            <p:nvPr/>
          </p:nvSpPr>
          <p:spPr bwMode="auto">
            <a:xfrm>
              <a:off x="3687" y="3102"/>
              <a:ext cx="9" cy="2"/>
            </a:xfrm>
            <a:custGeom>
              <a:avLst/>
              <a:gdLst>
                <a:gd name="T0" fmla="*/ 0 w 35"/>
                <a:gd name="T1" fmla="*/ 0 h 6"/>
                <a:gd name="T2" fmla="*/ 9 w 35"/>
                <a:gd name="T3" fmla="*/ 0 h 6"/>
                <a:gd name="T4" fmla="*/ 9 w 35"/>
                <a:gd name="T5" fmla="*/ 2 h 6"/>
                <a:gd name="T6" fmla="*/ 0 w 35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">
                  <a:moveTo>
                    <a:pt x="0" y="0"/>
                  </a:moveTo>
                  <a:lnTo>
                    <a:pt x="35" y="0"/>
                  </a:lnTo>
                  <a:lnTo>
                    <a:pt x="35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00" name="Freeform 8292"/>
            <p:cNvSpPr>
              <a:spLocks/>
            </p:cNvSpPr>
            <p:nvPr/>
          </p:nvSpPr>
          <p:spPr bwMode="auto">
            <a:xfrm>
              <a:off x="3685" y="3104"/>
              <a:ext cx="11" cy="1"/>
            </a:xfrm>
            <a:custGeom>
              <a:avLst/>
              <a:gdLst>
                <a:gd name="T0" fmla="*/ 1 w 42"/>
                <a:gd name="T1" fmla="*/ 0 h 4"/>
                <a:gd name="T2" fmla="*/ 0 w 42"/>
                <a:gd name="T3" fmla="*/ 1 h 4"/>
                <a:gd name="T4" fmla="*/ 11 w 42"/>
                <a:gd name="T5" fmla="*/ 1 h 4"/>
                <a:gd name="T6" fmla="*/ 1 w 4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">
                  <a:moveTo>
                    <a:pt x="3" y="0"/>
                  </a:moveTo>
                  <a:lnTo>
                    <a:pt x="0" y="4"/>
                  </a:lnTo>
                  <a:lnTo>
                    <a:pt x="42" y="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01" name="Freeform 8293"/>
            <p:cNvSpPr>
              <a:spLocks/>
            </p:cNvSpPr>
            <p:nvPr/>
          </p:nvSpPr>
          <p:spPr bwMode="auto">
            <a:xfrm>
              <a:off x="3685" y="3104"/>
              <a:ext cx="11" cy="1"/>
            </a:xfrm>
            <a:custGeom>
              <a:avLst/>
              <a:gdLst>
                <a:gd name="T0" fmla="*/ 1 w 42"/>
                <a:gd name="T1" fmla="*/ 0 h 4"/>
                <a:gd name="T2" fmla="*/ 0 w 42"/>
                <a:gd name="T3" fmla="*/ 1 h 4"/>
                <a:gd name="T4" fmla="*/ 11 w 42"/>
                <a:gd name="T5" fmla="*/ 1 h 4"/>
                <a:gd name="T6" fmla="*/ 1 w 4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">
                  <a:moveTo>
                    <a:pt x="3" y="0"/>
                  </a:moveTo>
                  <a:lnTo>
                    <a:pt x="0" y="4"/>
                  </a:lnTo>
                  <a:lnTo>
                    <a:pt x="42" y="4"/>
                  </a:lnTo>
                  <a:lnTo>
                    <a:pt x="3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02" name="Freeform 8294"/>
            <p:cNvSpPr>
              <a:spLocks/>
            </p:cNvSpPr>
            <p:nvPr/>
          </p:nvSpPr>
          <p:spPr bwMode="auto">
            <a:xfrm>
              <a:off x="3685" y="3104"/>
              <a:ext cx="11" cy="1"/>
            </a:xfrm>
            <a:custGeom>
              <a:avLst/>
              <a:gdLst>
                <a:gd name="T0" fmla="*/ 0 w 39"/>
                <a:gd name="T1" fmla="*/ 0 h 4"/>
                <a:gd name="T2" fmla="*/ 11 w 39"/>
                <a:gd name="T3" fmla="*/ 0 h 4"/>
                <a:gd name="T4" fmla="*/ 11 w 39"/>
                <a:gd name="T5" fmla="*/ 1 h 4"/>
                <a:gd name="T6" fmla="*/ 0 w 3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">
                  <a:moveTo>
                    <a:pt x="0" y="0"/>
                  </a:moveTo>
                  <a:lnTo>
                    <a:pt x="39" y="0"/>
                  </a:lnTo>
                  <a:lnTo>
                    <a:pt x="39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03" name="Freeform 8295"/>
            <p:cNvSpPr>
              <a:spLocks/>
            </p:cNvSpPr>
            <p:nvPr/>
          </p:nvSpPr>
          <p:spPr bwMode="auto">
            <a:xfrm>
              <a:off x="3685" y="3104"/>
              <a:ext cx="11" cy="1"/>
            </a:xfrm>
            <a:custGeom>
              <a:avLst/>
              <a:gdLst>
                <a:gd name="T0" fmla="*/ 0 w 39"/>
                <a:gd name="T1" fmla="*/ 0 h 4"/>
                <a:gd name="T2" fmla="*/ 11 w 39"/>
                <a:gd name="T3" fmla="*/ 0 h 4"/>
                <a:gd name="T4" fmla="*/ 11 w 39"/>
                <a:gd name="T5" fmla="*/ 1 h 4"/>
                <a:gd name="T6" fmla="*/ 0 w 3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">
                  <a:moveTo>
                    <a:pt x="0" y="0"/>
                  </a:moveTo>
                  <a:lnTo>
                    <a:pt x="39" y="0"/>
                  </a:lnTo>
                  <a:lnTo>
                    <a:pt x="39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04" name="Freeform 8296"/>
            <p:cNvSpPr>
              <a:spLocks/>
            </p:cNvSpPr>
            <p:nvPr/>
          </p:nvSpPr>
          <p:spPr bwMode="auto">
            <a:xfrm>
              <a:off x="3683" y="3105"/>
              <a:ext cx="13" cy="0"/>
            </a:xfrm>
            <a:custGeom>
              <a:avLst/>
              <a:gdLst>
                <a:gd name="T0" fmla="*/ 1 w 46"/>
                <a:gd name="T1" fmla="*/ 0 h 3"/>
                <a:gd name="T2" fmla="*/ 0 w 46"/>
                <a:gd name="T3" fmla="*/ 1 h 3"/>
                <a:gd name="T4" fmla="*/ 13 w 46"/>
                <a:gd name="T5" fmla="*/ 1 h 3"/>
                <a:gd name="T6" fmla="*/ 1 w 4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">
                  <a:moveTo>
                    <a:pt x="4" y="0"/>
                  </a:moveTo>
                  <a:lnTo>
                    <a:pt x="0" y="3"/>
                  </a:lnTo>
                  <a:lnTo>
                    <a:pt x="46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05" name="Freeform 8297"/>
            <p:cNvSpPr>
              <a:spLocks/>
            </p:cNvSpPr>
            <p:nvPr/>
          </p:nvSpPr>
          <p:spPr bwMode="auto">
            <a:xfrm>
              <a:off x="3683" y="3105"/>
              <a:ext cx="13" cy="0"/>
            </a:xfrm>
            <a:custGeom>
              <a:avLst/>
              <a:gdLst>
                <a:gd name="T0" fmla="*/ 1 w 46"/>
                <a:gd name="T1" fmla="*/ 0 h 3"/>
                <a:gd name="T2" fmla="*/ 0 w 46"/>
                <a:gd name="T3" fmla="*/ 1 h 3"/>
                <a:gd name="T4" fmla="*/ 13 w 46"/>
                <a:gd name="T5" fmla="*/ 1 h 3"/>
                <a:gd name="T6" fmla="*/ 1 w 4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">
                  <a:moveTo>
                    <a:pt x="4" y="0"/>
                  </a:moveTo>
                  <a:lnTo>
                    <a:pt x="0" y="3"/>
                  </a:lnTo>
                  <a:lnTo>
                    <a:pt x="46" y="3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06" name="Freeform 8298"/>
            <p:cNvSpPr>
              <a:spLocks/>
            </p:cNvSpPr>
            <p:nvPr/>
          </p:nvSpPr>
          <p:spPr bwMode="auto">
            <a:xfrm>
              <a:off x="3685" y="3105"/>
              <a:ext cx="11" cy="0"/>
            </a:xfrm>
            <a:custGeom>
              <a:avLst/>
              <a:gdLst>
                <a:gd name="T0" fmla="*/ 0 w 42"/>
                <a:gd name="T1" fmla="*/ 0 h 3"/>
                <a:gd name="T2" fmla="*/ 11 w 42"/>
                <a:gd name="T3" fmla="*/ 0 h 3"/>
                <a:gd name="T4" fmla="*/ 11 w 42"/>
                <a:gd name="T5" fmla="*/ 1 h 3"/>
                <a:gd name="T6" fmla="*/ 0 w 4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">
                  <a:moveTo>
                    <a:pt x="0" y="0"/>
                  </a:moveTo>
                  <a:lnTo>
                    <a:pt x="42" y="0"/>
                  </a:lnTo>
                  <a:lnTo>
                    <a:pt x="4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07" name="Freeform 8299"/>
            <p:cNvSpPr>
              <a:spLocks/>
            </p:cNvSpPr>
            <p:nvPr/>
          </p:nvSpPr>
          <p:spPr bwMode="auto">
            <a:xfrm>
              <a:off x="3685" y="3105"/>
              <a:ext cx="11" cy="0"/>
            </a:xfrm>
            <a:custGeom>
              <a:avLst/>
              <a:gdLst>
                <a:gd name="T0" fmla="*/ 0 w 42"/>
                <a:gd name="T1" fmla="*/ 0 h 3"/>
                <a:gd name="T2" fmla="*/ 11 w 42"/>
                <a:gd name="T3" fmla="*/ 0 h 3"/>
                <a:gd name="T4" fmla="*/ 11 w 42"/>
                <a:gd name="T5" fmla="*/ 1 h 3"/>
                <a:gd name="T6" fmla="*/ 0 w 4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">
                  <a:moveTo>
                    <a:pt x="0" y="0"/>
                  </a:moveTo>
                  <a:lnTo>
                    <a:pt x="42" y="0"/>
                  </a:lnTo>
                  <a:lnTo>
                    <a:pt x="42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08" name="Freeform 8300"/>
            <p:cNvSpPr>
              <a:spLocks/>
            </p:cNvSpPr>
            <p:nvPr/>
          </p:nvSpPr>
          <p:spPr bwMode="auto">
            <a:xfrm>
              <a:off x="3683" y="3105"/>
              <a:ext cx="13" cy="2"/>
            </a:xfrm>
            <a:custGeom>
              <a:avLst/>
              <a:gdLst>
                <a:gd name="T0" fmla="*/ 1 w 51"/>
                <a:gd name="T1" fmla="*/ 0 h 4"/>
                <a:gd name="T2" fmla="*/ 0 w 51"/>
                <a:gd name="T3" fmla="*/ 2 h 4"/>
                <a:gd name="T4" fmla="*/ 13 w 51"/>
                <a:gd name="T5" fmla="*/ 2 h 4"/>
                <a:gd name="T6" fmla="*/ 1 w 5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">
                  <a:moveTo>
                    <a:pt x="5" y="0"/>
                  </a:moveTo>
                  <a:lnTo>
                    <a:pt x="0" y="4"/>
                  </a:lnTo>
                  <a:lnTo>
                    <a:pt x="51" y="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09" name="Freeform 8301"/>
            <p:cNvSpPr>
              <a:spLocks/>
            </p:cNvSpPr>
            <p:nvPr/>
          </p:nvSpPr>
          <p:spPr bwMode="auto">
            <a:xfrm>
              <a:off x="3683" y="3105"/>
              <a:ext cx="13" cy="2"/>
            </a:xfrm>
            <a:custGeom>
              <a:avLst/>
              <a:gdLst>
                <a:gd name="T0" fmla="*/ 1 w 51"/>
                <a:gd name="T1" fmla="*/ 0 h 4"/>
                <a:gd name="T2" fmla="*/ 0 w 51"/>
                <a:gd name="T3" fmla="*/ 2 h 4"/>
                <a:gd name="T4" fmla="*/ 13 w 51"/>
                <a:gd name="T5" fmla="*/ 2 h 4"/>
                <a:gd name="T6" fmla="*/ 1 w 5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4">
                  <a:moveTo>
                    <a:pt x="5" y="0"/>
                  </a:moveTo>
                  <a:lnTo>
                    <a:pt x="0" y="4"/>
                  </a:lnTo>
                  <a:lnTo>
                    <a:pt x="51" y="4"/>
                  </a:lnTo>
                  <a:lnTo>
                    <a:pt x="5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10" name="Freeform 8302"/>
            <p:cNvSpPr>
              <a:spLocks/>
            </p:cNvSpPr>
            <p:nvPr/>
          </p:nvSpPr>
          <p:spPr bwMode="auto">
            <a:xfrm>
              <a:off x="3683" y="3105"/>
              <a:ext cx="13" cy="2"/>
            </a:xfrm>
            <a:custGeom>
              <a:avLst/>
              <a:gdLst>
                <a:gd name="T0" fmla="*/ 0 w 46"/>
                <a:gd name="T1" fmla="*/ 0 h 4"/>
                <a:gd name="T2" fmla="*/ 13 w 46"/>
                <a:gd name="T3" fmla="*/ 0 h 4"/>
                <a:gd name="T4" fmla="*/ 13 w 46"/>
                <a:gd name="T5" fmla="*/ 2 h 4"/>
                <a:gd name="T6" fmla="*/ 0 w 4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">
                  <a:moveTo>
                    <a:pt x="0" y="0"/>
                  </a:moveTo>
                  <a:lnTo>
                    <a:pt x="46" y="0"/>
                  </a:lnTo>
                  <a:lnTo>
                    <a:pt x="46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11" name="Freeform 8303"/>
            <p:cNvSpPr>
              <a:spLocks/>
            </p:cNvSpPr>
            <p:nvPr/>
          </p:nvSpPr>
          <p:spPr bwMode="auto">
            <a:xfrm>
              <a:off x="3683" y="3105"/>
              <a:ext cx="13" cy="2"/>
            </a:xfrm>
            <a:custGeom>
              <a:avLst/>
              <a:gdLst>
                <a:gd name="T0" fmla="*/ 0 w 46"/>
                <a:gd name="T1" fmla="*/ 0 h 4"/>
                <a:gd name="T2" fmla="*/ 13 w 46"/>
                <a:gd name="T3" fmla="*/ 0 h 4"/>
                <a:gd name="T4" fmla="*/ 13 w 46"/>
                <a:gd name="T5" fmla="*/ 2 h 4"/>
                <a:gd name="T6" fmla="*/ 0 w 4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">
                  <a:moveTo>
                    <a:pt x="0" y="0"/>
                  </a:moveTo>
                  <a:lnTo>
                    <a:pt x="46" y="0"/>
                  </a:lnTo>
                  <a:lnTo>
                    <a:pt x="46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12" name="Freeform 8304"/>
            <p:cNvSpPr>
              <a:spLocks/>
            </p:cNvSpPr>
            <p:nvPr/>
          </p:nvSpPr>
          <p:spPr bwMode="auto">
            <a:xfrm>
              <a:off x="3681" y="3107"/>
              <a:ext cx="15" cy="0"/>
            </a:xfrm>
            <a:custGeom>
              <a:avLst/>
              <a:gdLst>
                <a:gd name="T0" fmla="*/ 1 w 55"/>
                <a:gd name="T1" fmla="*/ 0 h 3"/>
                <a:gd name="T2" fmla="*/ 0 w 55"/>
                <a:gd name="T3" fmla="*/ 1 h 3"/>
                <a:gd name="T4" fmla="*/ 15 w 55"/>
                <a:gd name="T5" fmla="*/ 1 h 3"/>
                <a:gd name="T6" fmla="*/ 1 w 5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">
                  <a:moveTo>
                    <a:pt x="4" y="0"/>
                  </a:moveTo>
                  <a:lnTo>
                    <a:pt x="0" y="3"/>
                  </a:lnTo>
                  <a:lnTo>
                    <a:pt x="55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13" name="Freeform 8305"/>
            <p:cNvSpPr>
              <a:spLocks/>
            </p:cNvSpPr>
            <p:nvPr/>
          </p:nvSpPr>
          <p:spPr bwMode="auto">
            <a:xfrm>
              <a:off x="3681" y="3107"/>
              <a:ext cx="15" cy="0"/>
            </a:xfrm>
            <a:custGeom>
              <a:avLst/>
              <a:gdLst>
                <a:gd name="T0" fmla="*/ 1 w 55"/>
                <a:gd name="T1" fmla="*/ 0 h 3"/>
                <a:gd name="T2" fmla="*/ 0 w 55"/>
                <a:gd name="T3" fmla="*/ 1 h 3"/>
                <a:gd name="T4" fmla="*/ 15 w 55"/>
                <a:gd name="T5" fmla="*/ 1 h 3"/>
                <a:gd name="T6" fmla="*/ 1 w 5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">
                  <a:moveTo>
                    <a:pt x="4" y="0"/>
                  </a:moveTo>
                  <a:lnTo>
                    <a:pt x="0" y="3"/>
                  </a:lnTo>
                  <a:lnTo>
                    <a:pt x="55" y="3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14" name="Freeform 8306"/>
            <p:cNvSpPr>
              <a:spLocks/>
            </p:cNvSpPr>
            <p:nvPr/>
          </p:nvSpPr>
          <p:spPr bwMode="auto">
            <a:xfrm>
              <a:off x="3683" y="3107"/>
              <a:ext cx="13" cy="0"/>
            </a:xfrm>
            <a:custGeom>
              <a:avLst/>
              <a:gdLst>
                <a:gd name="T0" fmla="*/ 0 w 51"/>
                <a:gd name="T1" fmla="*/ 0 h 3"/>
                <a:gd name="T2" fmla="*/ 13 w 51"/>
                <a:gd name="T3" fmla="*/ 0 h 3"/>
                <a:gd name="T4" fmla="*/ 13 w 51"/>
                <a:gd name="T5" fmla="*/ 1 h 3"/>
                <a:gd name="T6" fmla="*/ 0 w 5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">
                  <a:moveTo>
                    <a:pt x="0" y="0"/>
                  </a:moveTo>
                  <a:lnTo>
                    <a:pt x="51" y="0"/>
                  </a:lnTo>
                  <a:lnTo>
                    <a:pt x="5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15" name="Freeform 8307"/>
            <p:cNvSpPr>
              <a:spLocks/>
            </p:cNvSpPr>
            <p:nvPr/>
          </p:nvSpPr>
          <p:spPr bwMode="auto">
            <a:xfrm>
              <a:off x="3683" y="3107"/>
              <a:ext cx="13" cy="0"/>
            </a:xfrm>
            <a:custGeom>
              <a:avLst/>
              <a:gdLst>
                <a:gd name="T0" fmla="*/ 0 w 51"/>
                <a:gd name="T1" fmla="*/ 0 h 3"/>
                <a:gd name="T2" fmla="*/ 13 w 51"/>
                <a:gd name="T3" fmla="*/ 0 h 3"/>
                <a:gd name="T4" fmla="*/ 13 w 51"/>
                <a:gd name="T5" fmla="*/ 1 h 3"/>
                <a:gd name="T6" fmla="*/ 0 w 5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">
                  <a:moveTo>
                    <a:pt x="0" y="0"/>
                  </a:moveTo>
                  <a:lnTo>
                    <a:pt x="51" y="0"/>
                  </a:lnTo>
                  <a:lnTo>
                    <a:pt x="51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16" name="Freeform 8308"/>
            <p:cNvSpPr>
              <a:spLocks/>
            </p:cNvSpPr>
            <p:nvPr/>
          </p:nvSpPr>
          <p:spPr bwMode="auto">
            <a:xfrm>
              <a:off x="3679" y="3107"/>
              <a:ext cx="17" cy="2"/>
            </a:xfrm>
            <a:custGeom>
              <a:avLst/>
              <a:gdLst>
                <a:gd name="T0" fmla="*/ 1 w 60"/>
                <a:gd name="T1" fmla="*/ 0 h 4"/>
                <a:gd name="T2" fmla="*/ 0 w 60"/>
                <a:gd name="T3" fmla="*/ 2 h 4"/>
                <a:gd name="T4" fmla="*/ 17 w 60"/>
                <a:gd name="T5" fmla="*/ 2 h 4"/>
                <a:gd name="T6" fmla="*/ 1 w 6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4">
                  <a:moveTo>
                    <a:pt x="5" y="0"/>
                  </a:moveTo>
                  <a:lnTo>
                    <a:pt x="0" y="4"/>
                  </a:lnTo>
                  <a:lnTo>
                    <a:pt x="60" y="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17" name="Freeform 8309"/>
            <p:cNvSpPr>
              <a:spLocks/>
            </p:cNvSpPr>
            <p:nvPr/>
          </p:nvSpPr>
          <p:spPr bwMode="auto">
            <a:xfrm>
              <a:off x="3679" y="3107"/>
              <a:ext cx="17" cy="2"/>
            </a:xfrm>
            <a:custGeom>
              <a:avLst/>
              <a:gdLst>
                <a:gd name="T0" fmla="*/ 1 w 60"/>
                <a:gd name="T1" fmla="*/ 0 h 4"/>
                <a:gd name="T2" fmla="*/ 0 w 60"/>
                <a:gd name="T3" fmla="*/ 2 h 4"/>
                <a:gd name="T4" fmla="*/ 17 w 60"/>
                <a:gd name="T5" fmla="*/ 2 h 4"/>
                <a:gd name="T6" fmla="*/ 1 w 6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4">
                  <a:moveTo>
                    <a:pt x="5" y="0"/>
                  </a:moveTo>
                  <a:lnTo>
                    <a:pt x="0" y="4"/>
                  </a:lnTo>
                  <a:lnTo>
                    <a:pt x="60" y="4"/>
                  </a:lnTo>
                  <a:lnTo>
                    <a:pt x="5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18" name="Freeform 8310"/>
            <p:cNvSpPr>
              <a:spLocks/>
            </p:cNvSpPr>
            <p:nvPr/>
          </p:nvSpPr>
          <p:spPr bwMode="auto">
            <a:xfrm>
              <a:off x="3681" y="3107"/>
              <a:ext cx="15" cy="2"/>
            </a:xfrm>
            <a:custGeom>
              <a:avLst/>
              <a:gdLst>
                <a:gd name="T0" fmla="*/ 0 w 55"/>
                <a:gd name="T1" fmla="*/ 0 h 4"/>
                <a:gd name="T2" fmla="*/ 15 w 55"/>
                <a:gd name="T3" fmla="*/ 0 h 4"/>
                <a:gd name="T4" fmla="*/ 15 w 55"/>
                <a:gd name="T5" fmla="*/ 2 h 4"/>
                <a:gd name="T6" fmla="*/ 0 w 5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4">
                  <a:moveTo>
                    <a:pt x="0" y="0"/>
                  </a:moveTo>
                  <a:lnTo>
                    <a:pt x="55" y="0"/>
                  </a:lnTo>
                  <a:lnTo>
                    <a:pt x="55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19" name="Freeform 8311"/>
            <p:cNvSpPr>
              <a:spLocks/>
            </p:cNvSpPr>
            <p:nvPr/>
          </p:nvSpPr>
          <p:spPr bwMode="auto">
            <a:xfrm>
              <a:off x="3681" y="3107"/>
              <a:ext cx="15" cy="2"/>
            </a:xfrm>
            <a:custGeom>
              <a:avLst/>
              <a:gdLst>
                <a:gd name="T0" fmla="*/ 0 w 55"/>
                <a:gd name="T1" fmla="*/ 0 h 4"/>
                <a:gd name="T2" fmla="*/ 15 w 55"/>
                <a:gd name="T3" fmla="*/ 0 h 4"/>
                <a:gd name="T4" fmla="*/ 15 w 55"/>
                <a:gd name="T5" fmla="*/ 2 h 4"/>
                <a:gd name="T6" fmla="*/ 0 w 5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4">
                  <a:moveTo>
                    <a:pt x="0" y="0"/>
                  </a:moveTo>
                  <a:lnTo>
                    <a:pt x="55" y="0"/>
                  </a:lnTo>
                  <a:lnTo>
                    <a:pt x="55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20" name="Freeform 8312"/>
            <p:cNvSpPr>
              <a:spLocks/>
            </p:cNvSpPr>
            <p:nvPr/>
          </p:nvSpPr>
          <p:spPr bwMode="auto">
            <a:xfrm>
              <a:off x="3679" y="3109"/>
              <a:ext cx="17" cy="0"/>
            </a:xfrm>
            <a:custGeom>
              <a:avLst/>
              <a:gdLst>
                <a:gd name="T0" fmla="*/ 1 w 64"/>
                <a:gd name="T1" fmla="*/ 0 h 3"/>
                <a:gd name="T2" fmla="*/ 0 w 64"/>
                <a:gd name="T3" fmla="*/ 1 h 3"/>
                <a:gd name="T4" fmla="*/ 17 w 64"/>
                <a:gd name="T5" fmla="*/ 1 h 3"/>
                <a:gd name="T6" fmla="*/ 1 w 6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3">
                  <a:moveTo>
                    <a:pt x="4" y="0"/>
                  </a:moveTo>
                  <a:lnTo>
                    <a:pt x="0" y="3"/>
                  </a:lnTo>
                  <a:lnTo>
                    <a:pt x="64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21" name="Freeform 8313"/>
            <p:cNvSpPr>
              <a:spLocks/>
            </p:cNvSpPr>
            <p:nvPr/>
          </p:nvSpPr>
          <p:spPr bwMode="auto">
            <a:xfrm>
              <a:off x="3679" y="3109"/>
              <a:ext cx="17" cy="0"/>
            </a:xfrm>
            <a:custGeom>
              <a:avLst/>
              <a:gdLst>
                <a:gd name="T0" fmla="*/ 1 w 64"/>
                <a:gd name="T1" fmla="*/ 0 h 3"/>
                <a:gd name="T2" fmla="*/ 0 w 64"/>
                <a:gd name="T3" fmla="*/ 1 h 3"/>
                <a:gd name="T4" fmla="*/ 17 w 64"/>
                <a:gd name="T5" fmla="*/ 1 h 3"/>
                <a:gd name="T6" fmla="*/ 1 w 6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3">
                  <a:moveTo>
                    <a:pt x="4" y="0"/>
                  </a:moveTo>
                  <a:lnTo>
                    <a:pt x="0" y="3"/>
                  </a:lnTo>
                  <a:lnTo>
                    <a:pt x="64" y="3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22" name="Freeform 8314"/>
            <p:cNvSpPr>
              <a:spLocks/>
            </p:cNvSpPr>
            <p:nvPr/>
          </p:nvSpPr>
          <p:spPr bwMode="auto">
            <a:xfrm>
              <a:off x="3679" y="3109"/>
              <a:ext cx="17" cy="0"/>
            </a:xfrm>
            <a:custGeom>
              <a:avLst/>
              <a:gdLst>
                <a:gd name="T0" fmla="*/ 0 w 60"/>
                <a:gd name="T1" fmla="*/ 0 h 3"/>
                <a:gd name="T2" fmla="*/ 17 w 60"/>
                <a:gd name="T3" fmla="*/ 0 h 3"/>
                <a:gd name="T4" fmla="*/ 17 w 60"/>
                <a:gd name="T5" fmla="*/ 1 h 3"/>
                <a:gd name="T6" fmla="*/ 0 w 6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3">
                  <a:moveTo>
                    <a:pt x="0" y="0"/>
                  </a:moveTo>
                  <a:lnTo>
                    <a:pt x="60" y="0"/>
                  </a:lnTo>
                  <a:lnTo>
                    <a:pt x="6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23" name="Freeform 8315"/>
            <p:cNvSpPr>
              <a:spLocks/>
            </p:cNvSpPr>
            <p:nvPr/>
          </p:nvSpPr>
          <p:spPr bwMode="auto">
            <a:xfrm>
              <a:off x="3679" y="3109"/>
              <a:ext cx="17" cy="0"/>
            </a:xfrm>
            <a:custGeom>
              <a:avLst/>
              <a:gdLst>
                <a:gd name="T0" fmla="*/ 0 w 60"/>
                <a:gd name="T1" fmla="*/ 0 h 3"/>
                <a:gd name="T2" fmla="*/ 17 w 60"/>
                <a:gd name="T3" fmla="*/ 0 h 3"/>
                <a:gd name="T4" fmla="*/ 17 w 60"/>
                <a:gd name="T5" fmla="*/ 1 h 3"/>
                <a:gd name="T6" fmla="*/ 0 w 6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3">
                  <a:moveTo>
                    <a:pt x="0" y="0"/>
                  </a:moveTo>
                  <a:lnTo>
                    <a:pt x="60" y="0"/>
                  </a:lnTo>
                  <a:lnTo>
                    <a:pt x="60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24" name="Freeform 8316"/>
            <p:cNvSpPr>
              <a:spLocks/>
            </p:cNvSpPr>
            <p:nvPr/>
          </p:nvSpPr>
          <p:spPr bwMode="auto">
            <a:xfrm>
              <a:off x="3678" y="3109"/>
              <a:ext cx="18" cy="0"/>
            </a:xfrm>
            <a:custGeom>
              <a:avLst/>
              <a:gdLst>
                <a:gd name="T0" fmla="*/ 1 w 69"/>
                <a:gd name="T1" fmla="*/ 0 h 2"/>
                <a:gd name="T2" fmla="*/ 0 w 69"/>
                <a:gd name="T3" fmla="*/ 1 h 2"/>
                <a:gd name="T4" fmla="*/ 18 w 69"/>
                <a:gd name="T5" fmla="*/ 1 h 2"/>
                <a:gd name="T6" fmla="*/ 1 w 6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2">
                  <a:moveTo>
                    <a:pt x="5" y="0"/>
                  </a:moveTo>
                  <a:lnTo>
                    <a:pt x="0" y="2"/>
                  </a:lnTo>
                  <a:lnTo>
                    <a:pt x="69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25" name="Freeform 8317"/>
            <p:cNvSpPr>
              <a:spLocks/>
            </p:cNvSpPr>
            <p:nvPr/>
          </p:nvSpPr>
          <p:spPr bwMode="auto">
            <a:xfrm>
              <a:off x="3678" y="3109"/>
              <a:ext cx="18" cy="0"/>
            </a:xfrm>
            <a:custGeom>
              <a:avLst/>
              <a:gdLst>
                <a:gd name="T0" fmla="*/ 1 w 69"/>
                <a:gd name="T1" fmla="*/ 0 h 2"/>
                <a:gd name="T2" fmla="*/ 0 w 69"/>
                <a:gd name="T3" fmla="*/ 1 h 2"/>
                <a:gd name="T4" fmla="*/ 18 w 69"/>
                <a:gd name="T5" fmla="*/ 1 h 2"/>
                <a:gd name="T6" fmla="*/ 1 w 6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2">
                  <a:moveTo>
                    <a:pt x="5" y="0"/>
                  </a:moveTo>
                  <a:lnTo>
                    <a:pt x="0" y="2"/>
                  </a:lnTo>
                  <a:lnTo>
                    <a:pt x="69" y="2"/>
                  </a:lnTo>
                  <a:lnTo>
                    <a:pt x="5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26" name="Freeform 8318"/>
            <p:cNvSpPr>
              <a:spLocks/>
            </p:cNvSpPr>
            <p:nvPr/>
          </p:nvSpPr>
          <p:spPr bwMode="auto">
            <a:xfrm>
              <a:off x="3679" y="3109"/>
              <a:ext cx="17" cy="0"/>
            </a:xfrm>
            <a:custGeom>
              <a:avLst/>
              <a:gdLst>
                <a:gd name="T0" fmla="*/ 0 w 64"/>
                <a:gd name="T1" fmla="*/ 0 h 2"/>
                <a:gd name="T2" fmla="*/ 17 w 64"/>
                <a:gd name="T3" fmla="*/ 0 h 2"/>
                <a:gd name="T4" fmla="*/ 17 w 64"/>
                <a:gd name="T5" fmla="*/ 1 h 2"/>
                <a:gd name="T6" fmla="*/ 0 w 6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2">
                  <a:moveTo>
                    <a:pt x="0" y="0"/>
                  </a:moveTo>
                  <a:lnTo>
                    <a:pt x="64" y="0"/>
                  </a:lnTo>
                  <a:lnTo>
                    <a:pt x="6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27" name="Freeform 8319"/>
            <p:cNvSpPr>
              <a:spLocks/>
            </p:cNvSpPr>
            <p:nvPr/>
          </p:nvSpPr>
          <p:spPr bwMode="auto">
            <a:xfrm>
              <a:off x="3679" y="3109"/>
              <a:ext cx="17" cy="0"/>
            </a:xfrm>
            <a:custGeom>
              <a:avLst/>
              <a:gdLst>
                <a:gd name="T0" fmla="*/ 0 w 64"/>
                <a:gd name="T1" fmla="*/ 0 h 2"/>
                <a:gd name="T2" fmla="*/ 17 w 64"/>
                <a:gd name="T3" fmla="*/ 0 h 2"/>
                <a:gd name="T4" fmla="*/ 17 w 64"/>
                <a:gd name="T5" fmla="*/ 1 h 2"/>
                <a:gd name="T6" fmla="*/ 0 w 6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2">
                  <a:moveTo>
                    <a:pt x="0" y="0"/>
                  </a:moveTo>
                  <a:lnTo>
                    <a:pt x="64" y="0"/>
                  </a:lnTo>
                  <a:lnTo>
                    <a:pt x="64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28" name="Freeform 8320"/>
            <p:cNvSpPr>
              <a:spLocks/>
            </p:cNvSpPr>
            <p:nvPr/>
          </p:nvSpPr>
          <p:spPr bwMode="auto">
            <a:xfrm>
              <a:off x="3676" y="3109"/>
              <a:ext cx="20" cy="2"/>
            </a:xfrm>
            <a:custGeom>
              <a:avLst/>
              <a:gdLst>
                <a:gd name="T0" fmla="*/ 1 w 74"/>
                <a:gd name="T1" fmla="*/ 0 h 2"/>
                <a:gd name="T2" fmla="*/ 0 w 74"/>
                <a:gd name="T3" fmla="*/ 2 h 2"/>
                <a:gd name="T4" fmla="*/ 20 w 74"/>
                <a:gd name="T5" fmla="*/ 2 h 2"/>
                <a:gd name="T6" fmla="*/ 1 w 7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2">
                  <a:moveTo>
                    <a:pt x="5" y="0"/>
                  </a:moveTo>
                  <a:lnTo>
                    <a:pt x="0" y="2"/>
                  </a:lnTo>
                  <a:lnTo>
                    <a:pt x="74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29" name="Freeform 8321"/>
            <p:cNvSpPr>
              <a:spLocks/>
            </p:cNvSpPr>
            <p:nvPr/>
          </p:nvSpPr>
          <p:spPr bwMode="auto">
            <a:xfrm>
              <a:off x="3676" y="3109"/>
              <a:ext cx="20" cy="2"/>
            </a:xfrm>
            <a:custGeom>
              <a:avLst/>
              <a:gdLst>
                <a:gd name="T0" fmla="*/ 1 w 74"/>
                <a:gd name="T1" fmla="*/ 0 h 2"/>
                <a:gd name="T2" fmla="*/ 0 w 74"/>
                <a:gd name="T3" fmla="*/ 2 h 2"/>
                <a:gd name="T4" fmla="*/ 20 w 74"/>
                <a:gd name="T5" fmla="*/ 2 h 2"/>
                <a:gd name="T6" fmla="*/ 1 w 7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2">
                  <a:moveTo>
                    <a:pt x="5" y="0"/>
                  </a:moveTo>
                  <a:lnTo>
                    <a:pt x="0" y="2"/>
                  </a:lnTo>
                  <a:lnTo>
                    <a:pt x="74" y="2"/>
                  </a:lnTo>
                  <a:lnTo>
                    <a:pt x="5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30" name="Freeform 8322"/>
            <p:cNvSpPr>
              <a:spLocks/>
            </p:cNvSpPr>
            <p:nvPr/>
          </p:nvSpPr>
          <p:spPr bwMode="auto">
            <a:xfrm>
              <a:off x="3678" y="3109"/>
              <a:ext cx="18" cy="2"/>
            </a:xfrm>
            <a:custGeom>
              <a:avLst/>
              <a:gdLst>
                <a:gd name="T0" fmla="*/ 0 w 69"/>
                <a:gd name="T1" fmla="*/ 0 h 2"/>
                <a:gd name="T2" fmla="*/ 18 w 69"/>
                <a:gd name="T3" fmla="*/ 0 h 2"/>
                <a:gd name="T4" fmla="*/ 18 w 69"/>
                <a:gd name="T5" fmla="*/ 2 h 2"/>
                <a:gd name="T6" fmla="*/ 0 w 6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2">
                  <a:moveTo>
                    <a:pt x="0" y="0"/>
                  </a:moveTo>
                  <a:lnTo>
                    <a:pt x="69" y="0"/>
                  </a:lnTo>
                  <a:lnTo>
                    <a:pt x="69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31" name="Freeform 8323"/>
            <p:cNvSpPr>
              <a:spLocks/>
            </p:cNvSpPr>
            <p:nvPr/>
          </p:nvSpPr>
          <p:spPr bwMode="auto">
            <a:xfrm>
              <a:off x="3678" y="3109"/>
              <a:ext cx="18" cy="2"/>
            </a:xfrm>
            <a:custGeom>
              <a:avLst/>
              <a:gdLst>
                <a:gd name="T0" fmla="*/ 0 w 69"/>
                <a:gd name="T1" fmla="*/ 0 h 2"/>
                <a:gd name="T2" fmla="*/ 18 w 69"/>
                <a:gd name="T3" fmla="*/ 0 h 2"/>
                <a:gd name="T4" fmla="*/ 18 w 69"/>
                <a:gd name="T5" fmla="*/ 2 h 2"/>
                <a:gd name="T6" fmla="*/ 0 w 6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2">
                  <a:moveTo>
                    <a:pt x="0" y="0"/>
                  </a:moveTo>
                  <a:lnTo>
                    <a:pt x="69" y="0"/>
                  </a:lnTo>
                  <a:lnTo>
                    <a:pt x="69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32" name="Freeform 8324"/>
            <p:cNvSpPr>
              <a:spLocks/>
            </p:cNvSpPr>
            <p:nvPr/>
          </p:nvSpPr>
          <p:spPr bwMode="auto">
            <a:xfrm>
              <a:off x="3676" y="3111"/>
              <a:ext cx="20" cy="0"/>
            </a:xfrm>
            <a:custGeom>
              <a:avLst/>
              <a:gdLst>
                <a:gd name="T0" fmla="*/ 1 w 77"/>
                <a:gd name="T1" fmla="*/ 0 h 1"/>
                <a:gd name="T2" fmla="*/ 0 w 77"/>
                <a:gd name="T3" fmla="*/ 1 h 1"/>
                <a:gd name="T4" fmla="*/ 20 w 77"/>
                <a:gd name="T5" fmla="*/ 1 h 1"/>
                <a:gd name="T6" fmla="*/ 1 w 7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1">
                  <a:moveTo>
                    <a:pt x="3" y="0"/>
                  </a:moveTo>
                  <a:lnTo>
                    <a:pt x="0" y="1"/>
                  </a:lnTo>
                  <a:lnTo>
                    <a:pt x="77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33" name="Freeform 8325"/>
            <p:cNvSpPr>
              <a:spLocks/>
            </p:cNvSpPr>
            <p:nvPr/>
          </p:nvSpPr>
          <p:spPr bwMode="auto">
            <a:xfrm>
              <a:off x="3676" y="3111"/>
              <a:ext cx="20" cy="0"/>
            </a:xfrm>
            <a:custGeom>
              <a:avLst/>
              <a:gdLst>
                <a:gd name="T0" fmla="*/ 1 w 77"/>
                <a:gd name="T1" fmla="*/ 0 h 1"/>
                <a:gd name="T2" fmla="*/ 0 w 77"/>
                <a:gd name="T3" fmla="*/ 1 h 1"/>
                <a:gd name="T4" fmla="*/ 20 w 77"/>
                <a:gd name="T5" fmla="*/ 1 h 1"/>
                <a:gd name="T6" fmla="*/ 1 w 7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1">
                  <a:moveTo>
                    <a:pt x="3" y="0"/>
                  </a:moveTo>
                  <a:lnTo>
                    <a:pt x="0" y="1"/>
                  </a:lnTo>
                  <a:lnTo>
                    <a:pt x="77" y="1"/>
                  </a:lnTo>
                  <a:lnTo>
                    <a:pt x="3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34" name="Freeform 8326"/>
            <p:cNvSpPr>
              <a:spLocks/>
            </p:cNvSpPr>
            <p:nvPr/>
          </p:nvSpPr>
          <p:spPr bwMode="auto">
            <a:xfrm>
              <a:off x="3676" y="3111"/>
              <a:ext cx="20" cy="0"/>
            </a:xfrm>
            <a:custGeom>
              <a:avLst/>
              <a:gdLst>
                <a:gd name="T0" fmla="*/ 0 w 74"/>
                <a:gd name="T1" fmla="*/ 0 h 1"/>
                <a:gd name="T2" fmla="*/ 20 w 74"/>
                <a:gd name="T3" fmla="*/ 0 h 1"/>
                <a:gd name="T4" fmla="*/ 20 w 74"/>
                <a:gd name="T5" fmla="*/ 1 h 1"/>
                <a:gd name="T6" fmla="*/ 0 w 7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1">
                  <a:moveTo>
                    <a:pt x="0" y="0"/>
                  </a:moveTo>
                  <a:lnTo>
                    <a:pt x="74" y="0"/>
                  </a:lnTo>
                  <a:lnTo>
                    <a:pt x="7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35" name="Freeform 8327"/>
            <p:cNvSpPr>
              <a:spLocks/>
            </p:cNvSpPr>
            <p:nvPr/>
          </p:nvSpPr>
          <p:spPr bwMode="auto">
            <a:xfrm>
              <a:off x="3676" y="3111"/>
              <a:ext cx="20" cy="0"/>
            </a:xfrm>
            <a:custGeom>
              <a:avLst/>
              <a:gdLst>
                <a:gd name="T0" fmla="*/ 0 w 74"/>
                <a:gd name="T1" fmla="*/ 0 h 1"/>
                <a:gd name="T2" fmla="*/ 20 w 74"/>
                <a:gd name="T3" fmla="*/ 0 h 1"/>
                <a:gd name="T4" fmla="*/ 20 w 74"/>
                <a:gd name="T5" fmla="*/ 1 h 1"/>
                <a:gd name="T6" fmla="*/ 0 w 7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1">
                  <a:moveTo>
                    <a:pt x="0" y="0"/>
                  </a:moveTo>
                  <a:lnTo>
                    <a:pt x="74" y="0"/>
                  </a:lnTo>
                  <a:lnTo>
                    <a:pt x="74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36" name="Freeform 8328"/>
            <p:cNvSpPr>
              <a:spLocks/>
            </p:cNvSpPr>
            <p:nvPr/>
          </p:nvSpPr>
          <p:spPr bwMode="auto">
            <a:xfrm>
              <a:off x="3656" y="3111"/>
              <a:ext cx="1" cy="0"/>
            </a:xfrm>
            <a:custGeom>
              <a:avLst/>
              <a:gdLst>
                <a:gd name="T0" fmla="*/ 1 w 10"/>
                <a:gd name="T1" fmla="*/ 0 w 10"/>
                <a:gd name="T2" fmla="*/ 1 w 10"/>
                <a:gd name="T3" fmla="*/ 1 w 1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0">
                  <a:moveTo>
                    <a:pt x="5" y="0"/>
                  </a:moveTo>
                  <a:lnTo>
                    <a:pt x="0" y="0"/>
                  </a:lnTo>
                  <a:lnTo>
                    <a:pt x="10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37" name="Freeform 8329"/>
            <p:cNvSpPr>
              <a:spLocks/>
            </p:cNvSpPr>
            <p:nvPr/>
          </p:nvSpPr>
          <p:spPr bwMode="auto">
            <a:xfrm>
              <a:off x="3656" y="3111"/>
              <a:ext cx="1" cy="0"/>
            </a:xfrm>
            <a:custGeom>
              <a:avLst/>
              <a:gdLst>
                <a:gd name="T0" fmla="*/ 1 w 10"/>
                <a:gd name="T1" fmla="*/ 0 w 10"/>
                <a:gd name="T2" fmla="*/ 1 w 10"/>
                <a:gd name="T3" fmla="*/ 1 w 1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0">
                  <a:moveTo>
                    <a:pt x="5" y="0"/>
                  </a:moveTo>
                  <a:lnTo>
                    <a:pt x="0" y="0"/>
                  </a:lnTo>
                  <a:lnTo>
                    <a:pt x="10" y="0"/>
                  </a:lnTo>
                  <a:lnTo>
                    <a:pt x="5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38" name="Freeform 8330"/>
            <p:cNvSpPr>
              <a:spLocks/>
            </p:cNvSpPr>
            <p:nvPr/>
          </p:nvSpPr>
          <p:spPr bwMode="auto">
            <a:xfrm>
              <a:off x="3676" y="3111"/>
              <a:ext cx="20" cy="0"/>
            </a:xfrm>
            <a:custGeom>
              <a:avLst/>
              <a:gdLst>
                <a:gd name="T0" fmla="*/ 0 w 77"/>
                <a:gd name="T1" fmla="*/ 0 w 77"/>
                <a:gd name="T2" fmla="*/ 20 w 77"/>
                <a:gd name="T3" fmla="*/ 0 w 77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77">
                  <a:moveTo>
                    <a:pt x="0" y="0"/>
                  </a:moveTo>
                  <a:lnTo>
                    <a:pt x="0" y="0"/>
                  </a:lnTo>
                  <a:lnTo>
                    <a:pt x="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39" name="Freeform 8331"/>
            <p:cNvSpPr>
              <a:spLocks/>
            </p:cNvSpPr>
            <p:nvPr/>
          </p:nvSpPr>
          <p:spPr bwMode="auto">
            <a:xfrm>
              <a:off x="3676" y="3111"/>
              <a:ext cx="20" cy="0"/>
            </a:xfrm>
            <a:custGeom>
              <a:avLst/>
              <a:gdLst>
                <a:gd name="T0" fmla="*/ 0 w 77"/>
                <a:gd name="T1" fmla="*/ 0 w 77"/>
                <a:gd name="T2" fmla="*/ 20 w 77"/>
                <a:gd name="T3" fmla="*/ 0 w 77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77">
                  <a:moveTo>
                    <a:pt x="0" y="0"/>
                  </a:moveTo>
                  <a:lnTo>
                    <a:pt x="0" y="0"/>
                  </a:lnTo>
                  <a:lnTo>
                    <a:pt x="77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40" name="Rectangle 8332"/>
            <p:cNvSpPr>
              <a:spLocks noChangeArrowheads="1"/>
            </p:cNvSpPr>
            <p:nvPr/>
          </p:nvSpPr>
          <p:spPr bwMode="auto">
            <a:xfrm>
              <a:off x="3676" y="3111"/>
              <a:ext cx="20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241" name="Rectangle 8333"/>
            <p:cNvSpPr>
              <a:spLocks noChangeArrowheads="1"/>
            </p:cNvSpPr>
            <p:nvPr/>
          </p:nvSpPr>
          <p:spPr bwMode="auto">
            <a:xfrm>
              <a:off x="3676" y="3111"/>
              <a:ext cx="20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242" name="Freeform 8334"/>
            <p:cNvSpPr>
              <a:spLocks/>
            </p:cNvSpPr>
            <p:nvPr/>
          </p:nvSpPr>
          <p:spPr bwMode="auto">
            <a:xfrm>
              <a:off x="3656" y="3111"/>
              <a:ext cx="1" cy="0"/>
            </a:xfrm>
            <a:custGeom>
              <a:avLst/>
              <a:gdLst>
                <a:gd name="T0" fmla="*/ 0 w 12"/>
                <a:gd name="T1" fmla="*/ 0 w 12"/>
                <a:gd name="T2" fmla="*/ 1 w 12"/>
                <a:gd name="T3" fmla="*/ 0 w 12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2">
                  <a:moveTo>
                    <a:pt x="2" y="0"/>
                  </a:moveTo>
                  <a:lnTo>
                    <a:pt x="0" y="0"/>
                  </a:lnTo>
                  <a:lnTo>
                    <a:pt x="1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43" name="Freeform 8335"/>
            <p:cNvSpPr>
              <a:spLocks/>
            </p:cNvSpPr>
            <p:nvPr/>
          </p:nvSpPr>
          <p:spPr bwMode="auto">
            <a:xfrm>
              <a:off x="3656" y="3111"/>
              <a:ext cx="1" cy="0"/>
            </a:xfrm>
            <a:custGeom>
              <a:avLst/>
              <a:gdLst>
                <a:gd name="T0" fmla="*/ 0 w 12"/>
                <a:gd name="T1" fmla="*/ 0 w 12"/>
                <a:gd name="T2" fmla="*/ 1 w 12"/>
                <a:gd name="T3" fmla="*/ 0 w 12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2">
                  <a:moveTo>
                    <a:pt x="2" y="0"/>
                  </a:moveTo>
                  <a:lnTo>
                    <a:pt x="0" y="0"/>
                  </a:lnTo>
                  <a:lnTo>
                    <a:pt x="12" y="0"/>
                  </a:lnTo>
                  <a:lnTo>
                    <a:pt x="2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44" name="Rectangle 8336"/>
            <p:cNvSpPr>
              <a:spLocks noChangeArrowheads="1"/>
            </p:cNvSpPr>
            <p:nvPr/>
          </p:nvSpPr>
          <p:spPr bwMode="auto">
            <a:xfrm>
              <a:off x="3656" y="3111"/>
              <a:ext cx="1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245" name="Rectangle 8337"/>
            <p:cNvSpPr>
              <a:spLocks noChangeArrowheads="1"/>
            </p:cNvSpPr>
            <p:nvPr/>
          </p:nvSpPr>
          <p:spPr bwMode="auto">
            <a:xfrm>
              <a:off x="3656" y="3111"/>
              <a:ext cx="1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246" name="Freeform 8338"/>
            <p:cNvSpPr>
              <a:spLocks/>
            </p:cNvSpPr>
            <p:nvPr/>
          </p:nvSpPr>
          <p:spPr bwMode="auto">
            <a:xfrm>
              <a:off x="3676" y="3111"/>
              <a:ext cx="20" cy="0"/>
            </a:xfrm>
            <a:custGeom>
              <a:avLst/>
              <a:gdLst>
                <a:gd name="T0" fmla="*/ 0 w 77"/>
                <a:gd name="T1" fmla="*/ 0 w 77"/>
                <a:gd name="T2" fmla="*/ 20 w 77"/>
                <a:gd name="T3" fmla="*/ 0 w 77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77">
                  <a:moveTo>
                    <a:pt x="0" y="0"/>
                  </a:moveTo>
                  <a:lnTo>
                    <a:pt x="0" y="0"/>
                  </a:lnTo>
                  <a:lnTo>
                    <a:pt x="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47" name="Freeform 8339"/>
            <p:cNvSpPr>
              <a:spLocks/>
            </p:cNvSpPr>
            <p:nvPr/>
          </p:nvSpPr>
          <p:spPr bwMode="auto">
            <a:xfrm>
              <a:off x="3676" y="3111"/>
              <a:ext cx="20" cy="0"/>
            </a:xfrm>
            <a:custGeom>
              <a:avLst/>
              <a:gdLst>
                <a:gd name="T0" fmla="*/ 0 w 77"/>
                <a:gd name="T1" fmla="*/ 0 w 77"/>
                <a:gd name="T2" fmla="*/ 20 w 77"/>
                <a:gd name="T3" fmla="*/ 0 w 77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77">
                  <a:moveTo>
                    <a:pt x="0" y="0"/>
                  </a:moveTo>
                  <a:lnTo>
                    <a:pt x="0" y="0"/>
                  </a:lnTo>
                  <a:lnTo>
                    <a:pt x="77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48" name="Rectangle 8340"/>
            <p:cNvSpPr>
              <a:spLocks noChangeArrowheads="1"/>
            </p:cNvSpPr>
            <p:nvPr/>
          </p:nvSpPr>
          <p:spPr bwMode="auto">
            <a:xfrm>
              <a:off x="3676" y="3111"/>
              <a:ext cx="20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249" name="Rectangle 8341"/>
            <p:cNvSpPr>
              <a:spLocks noChangeArrowheads="1"/>
            </p:cNvSpPr>
            <p:nvPr/>
          </p:nvSpPr>
          <p:spPr bwMode="auto">
            <a:xfrm>
              <a:off x="3676" y="3111"/>
              <a:ext cx="20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250" name="Freeform 8342"/>
            <p:cNvSpPr>
              <a:spLocks/>
            </p:cNvSpPr>
            <p:nvPr/>
          </p:nvSpPr>
          <p:spPr bwMode="auto">
            <a:xfrm>
              <a:off x="3654" y="3111"/>
              <a:ext cx="5" cy="0"/>
            </a:xfrm>
            <a:custGeom>
              <a:avLst/>
              <a:gdLst>
                <a:gd name="T0" fmla="*/ 1 w 23"/>
                <a:gd name="T1" fmla="*/ 0 w 23"/>
                <a:gd name="T2" fmla="*/ 5 w 23"/>
                <a:gd name="T3" fmla="*/ 1 w 23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3">
                  <a:moveTo>
                    <a:pt x="4" y="0"/>
                  </a:moveTo>
                  <a:lnTo>
                    <a:pt x="0" y="0"/>
                  </a:lnTo>
                  <a:lnTo>
                    <a:pt x="23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51" name="Freeform 8343"/>
            <p:cNvSpPr>
              <a:spLocks/>
            </p:cNvSpPr>
            <p:nvPr/>
          </p:nvSpPr>
          <p:spPr bwMode="auto">
            <a:xfrm>
              <a:off x="3654" y="3111"/>
              <a:ext cx="5" cy="0"/>
            </a:xfrm>
            <a:custGeom>
              <a:avLst/>
              <a:gdLst>
                <a:gd name="T0" fmla="*/ 1 w 23"/>
                <a:gd name="T1" fmla="*/ 0 w 23"/>
                <a:gd name="T2" fmla="*/ 5 w 23"/>
                <a:gd name="T3" fmla="*/ 1 w 23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3">
                  <a:moveTo>
                    <a:pt x="4" y="0"/>
                  </a:moveTo>
                  <a:lnTo>
                    <a:pt x="0" y="0"/>
                  </a:lnTo>
                  <a:lnTo>
                    <a:pt x="23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52" name="Freeform 8344"/>
            <p:cNvSpPr>
              <a:spLocks/>
            </p:cNvSpPr>
            <p:nvPr/>
          </p:nvSpPr>
          <p:spPr bwMode="auto">
            <a:xfrm>
              <a:off x="3656" y="3111"/>
              <a:ext cx="3" cy="0"/>
            </a:xfrm>
            <a:custGeom>
              <a:avLst/>
              <a:gdLst>
                <a:gd name="T0" fmla="*/ 0 w 19"/>
                <a:gd name="T1" fmla="*/ 2 w 19"/>
                <a:gd name="T2" fmla="*/ 3 w 19"/>
                <a:gd name="T3" fmla="*/ 0 w 1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9">
                  <a:moveTo>
                    <a:pt x="0" y="0"/>
                  </a:moveTo>
                  <a:lnTo>
                    <a:pt x="12" y="0"/>
                  </a:lnTo>
                  <a:lnTo>
                    <a:pt x="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53" name="Freeform 8345"/>
            <p:cNvSpPr>
              <a:spLocks/>
            </p:cNvSpPr>
            <p:nvPr/>
          </p:nvSpPr>
          <p:spPr bwMode="auto">
            <a:xfrm>
              <a:off x="3656" y="3111"/>
              <a:ext cx="3" cy="0"/>
            </a:xfrm>
            <a:custGeom>
              <a:avLst/>
              <a:gdLst>
                <a:gd name="T0" fmla="*/ 0 w 19"/>
                <a:gd name="T1" fmla="*/ 2 w 19"/>
                <a:gd name="T2" fmla="*/ 3 w 19"/>
                <a:gd name="T3" fmla="*/ 0 w 1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9">
                  <a:moveTo>
                    <a:pt x="0" y="0"/>
                  </a:moveTo>
                  <a:lnTo>
                    <a:pt x="12" y="0"/>
                  </a:lnTo>
                  <a:lnTo>
                    <a:pt x="19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54" name="Freeform 8346"/>
            <p:cNvSpPr>
              <a:spLocks/>
            </p:cNvSpPr>
            <p:nvPr/>
          </p:nvSpPr>
          <p:spPr bwMode="auto">
            <a:xfrm>
              <a:off x="3676" y="3111"/>
              <a:ext cx="20" cy="0"/>
            </a:xfrm>
            <a:custGeom>
              <a:avLst/>
              <a:gdLst>
                <a:gd name="T0" fmla="*/ 0 w 78"/>
                <a:gd name="T1" fmla="*/ 0 w 78"/>
                <a:gd name="T2" fmla="*/ 20 w 78"/>
                <a:gd name="T3" fmla="*/ 0 w 7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78">
                  <a:moveTo>
                    <a:pt x="1" y="0"/>
                  </a:moveTo>
                  <a:lnTo>
                    <a:pt x="0" y="0"/>
                  </a:lnTo>
                  <a:lnTo>
                    <a:pt x="7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55" name="Freeform 8347"/>
            <p:cNvSpPr>
              <a:spLocks/>
            </p:cNvSpPr>
            <p:nvPr/>
          </p:nvSpPr>
          <p:spPr bwMode="auto">
            <a:xfrm>
              <a:off x="3676" y="3111"/>
              <a:ext cx="20" cy="0"/>
            </a:xfrm>
            <a:custGeom>
              <a:avLst/>
              <a:gdLst>
                <a:gd name="T0" fmla="*/ 0 w 78"/>
                <a:gd name="T1" fmla="*/ 0 w 78"/>
                <a:gd name="T2" fmla="*/ 20 w 78"/>
                <a:gd name="T3" fmla="*/ 0 w 7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78">
                  <a:moveTo>
                    <a:pt x="1" y="0"/>
                  </a:moveTo>
                  <a:lnTo>
                    <a:pt x="0" y="0"/>
                  </a:lnTo>
                  <a:lnTo>
                    <a:pt x="78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56" name="Rectangle 8348"/>
            <p:cNvSpPr>
              <a:spLocks noChangeArrowheads="1"/>
            </p:cNvSpPr>
            <p:nvPr/>
          </p:nvSpPr>
          <p:spPr bwMode="auto">
            <a:xfrm>
              <a:off x="3676" y="3111"/>
              <a:ext cx="20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257" name="Rectangle 8349"/>
            <p:cNvSpPr>
              <a:spLocks noChangeArrowheads="1"/>
            </p:cNvSpPr>
            <p:nvPr/>
          </p:nvSpPr>
          <p:spPr bwMode="auto">
            <a:xfrm>
              <a:off x="3676" y="3111"/>
              <a:ext cx="20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258" name="Freeform 8350"/>
            <p:cNvSpPr>
              <a:spLocks/>
            </p:cNvSpPr>
            <p:nvPr/>
          </p:nvSpPr>
          <p:spPr bwMode="auto">
            <a:xfrm>
              <a:off x="3654" y="3111"/>
              <a:ext cx="7" cy="0"/>
            </a:xfrm>
            <a:custGeom>
              <a:avLst/>
              <a:gdLst>
                <a:gd name="T0" fmla="*/ 0 w 25"/>
                <a:gd name="T1" fmla="*/ 0 w 25"/>
                <a:gd name="T2" fmla="*/ 7 w 25"/>
                <a:gd name="T3" fmla="*/ 0 w 25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5">
                  <a:moveTo>
                    <a:pt x="1" y="0"/>
                  </a:moveTo>
                  <a:lnTo>
                    <a:pt x="0" y="0"/>
                  </a:lnTo>
                  <a:lnTo>
                    <a:pt x="25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59" name="Freeform 8351"/>
            <p:cNvSpPr>
              <a:spLocks/>
            </p:cNvSpPr>
            <p:nvPr/>
          </p:nvSpPr>
          <p:spPr bwMode="auto">
            <a:xfrm>
              <a:off x="3654" y="3111"/>
              <a:ext cx="7" cy="0"/>
            </a:xfrm>
            <a:custGeom>
              <a:avLst/>
              <a:gdLst>
                <a:gd name="T0" fmla="*/ 0 w 25"/>
                <a:gd name="T1" fmla="*/ 0 w 25"/>
                <a:gd name="T2" fmla="*/ 7 w 25"/>
                <a:gd name="T3" fmla="*/ 0 w 25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5">
                  <a:moveTo>
                    <a:pt x="1" y="0"/>
                  </a:moveTo>
                  <a:lnTo>
                    <a:pt x="0" y="0"/>
                  </a:lnTo>
                  <a:lnTo>
                    <a:pt x="25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60" name="Freeform 8352"/>
            <p:cNvSpPr>
              <a:spLocks/>
            </p:cNvSpPr>
            <p:nvPr/>
          </p:nvSpPr>
          <p:spPr bwMode="auto">
            <a:xfrm>
              <a:off x="3654" y="3111"/>
              <a:ext cx="7" cy="0"/>
            </a:xfrm>
            <a:custGeom>
              <a:avLst/>
              <a:gdLst>
                <a:gd name="T0" fmla="*/ 0 w 24"/>
                <a:gd name="T1" fmla="*/ 7 w 24"/>
                <a:gd name="T2" fmla="*/ 7 w 24"/>
                <a:gd name="T3" fmla="*/ 0 w 24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4">
                  <a:moveTo>
                    <a:pt x="0" y="0"/>
                  </a:moveTo>
                  <a:lnTo>
                    <a:pt x="23" y="0"/>
                  </a:lnTo>
                  <a:lnTo>
                    <a:pt x="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61" name="Freeform 8353"/>
            <p:cNvSpPr>
              <a:spLocks/>
            </p:cNvSpPr>
            <p:nvPr/>
          </p:nvSpPr>
          <p:spPr bwMode="auto">
            <a:xfrm>
              <a:off x="3654" y="3111"/>
              <a:ext cx="7" cy="0"/>
            </a:xfrm>
            <a:custGeom>
              <a:avLst/>
              <a:gdLst>
                <a:gd name="T0" fmla="*/ 0 w 24"/>
                <a:gd name="T1" fmla="*/ 7 w 24"/>
                <a:gd name="T2" fmla="*/ 7 w 24"/>
                <a:gd name="T3" fmla="*/ 0 w 24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4">
                  <a:moveTo>
                    <a:pt x="0" y="0"/>
                  </a:moveTo>
                  <a:lnTo>
                    <a:pt x="23" y="0"/>
                  </a:lnTo>
                  <a:lnTo>
                    <a:pt x="2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62" name="Freeform 8354"/>
            <p:cNvSpPr>
              <a:spLocks/>
            </p:cNvSpPr>
            <p:nvPr/>
          </p:nvSpPr>
          <p:spPr bwMode="auto">
            <a:xfrm>
              <a:off x="3676" y="3111"/>
              <a:ext cx="20" cy="0"/>
            </a:xfrm>
            <a:custGeom>
              <a:avLst/>
              <a:gdLst>
                <a:gd name="T0" fmla="*/ 0 w 78"/>
                <a:gd name="T1" fmla="*/ 0 w 78"/>
                <a:gd name="T2" fmla="*/ 20 w 78"/>
                <a:gd name="T3" fmla="*/ 0 w 7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78">
                  <a:moveTo>
                    <a:pt x="0" y="0"/>
                  </a:moveTo>
                  <a:lnTo>
                    <a:pt x="0" y="0"/>
                  </a:lnTo>
                  <a:lnTo>
                    <a:pt x="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63" name="Freeform 8355"/>
            <p:cNvSpPr>
              <a:spLocks/>
            </p:cNvSpPr>
            <p:nvPr/>
          </p:nvSpPr>
          <p:spPr bwMode="auto">
            <a:xfrm>
              <a:off x="3676" y="3111"/>
              <a:ext cx="20" cy="0"/>
            </a:xfrm>
            <a:custGeom>
              <a:avLst/>
              <a:gdLst>
                <a:gd name="T0" fmla="*/ 0 w 78"/>
                <a:gd name="T1" fmla="*/ 0 w 78"/>
                <a:gd name="T2" fmla="*/ 20 w 78"/>
                <a:gd name="T3" fmla="*/ 0 w 7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78">
                  <a:moveTo>
                    <a:pt x="0" y="0"/>
                  </a:moveTo>
                  <a:lnTo>
                    <a:pt x="0" y="0"/>
                  </a:lnTo>
                  <a:lnTo>
                    <a:pt x="78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64" name="Rectangle 8356"/>
            <p:cNvSpPr>
              <a:spLocks noChangeArrowheads="1"/>
            </p:cNvSpPr>
            <p:nvPr/>
          </p:nvSpPr>
          <p:spPr bwMode="auto">
            <a:xfrm>
              <a:off x="3676" y="3111"/>
              <a:ext cx="20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265" name="Rectangle 8357"/>
            <p:cNvSpPr>
              <a:spLocks noChangeArrowheads="1"/>
            </p:cNvSpPr>
            <p:nvPr/>
          </p:nvSpPr>
          <p:spPr bwMode="auto">
            <a:xfrm>
              <a:off x="3676" y="3111"/>
              <a:ext cx="20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266" name="Freeform 8358"/>
            <p:cNvSpPr>
              <a:spLocks/>
            </p:cNvSpPr>
            <p:nvPr/>
          </p:nvSpPr>
          <p:spPr bwMode="auto">
            <a:xfrm>
              <a:off x="3654" y="3111"/>
              <a:ext cx="7" cy="0"/>
            </a:xfrm>
            <a:custGeom>
              <a:avLst/>
              <a:gdLst>
                <a:gd name="T0" fmla="*/ 0 w 26"/>
                <a:gd name="T1" fmla="*/ 0 w 26"/>
                <a:gd name="T2" fmla="*/ 7 w 26"/>
                <a:gd name="T3" fmla="*/ 0 w 2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6">
                  <a:moveTo>
                    <a:pt x="0" y="0"/>
                  </a:moveTo>
                  <a:lnTo>
                    <a:pt x="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67" name="Freeform 8359"/>
            <p:cNvSpPr>
              <a:spLocks/>
            </p:cNvSpPr>
            <p:nvPr/>
          </p:nvSpPr>
          <p:spPr bwMode="auto">
            <a:xfrm>
              <a:off x="3654" y="3111"/>
              <a:ext cx="7" cy="0"/>
            </a:xfrm>
            <a:custGeom>
              <a:avLst/>
              <a:gdLst>
                <a:gd name="T0" fmla="*/ 0 w 26"/>
                <a:gd name="T1" fmla="*/ 0 w 26"/>
                <a:gd name="T2" fmla="*/ 7 w 26"/>
                <a:gd name="T3" fmla="*/ 0 w 2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6">
                  <a:moveTo>
                    <a:pt x="0" y="0"/>
                  </a:moveTo>
                  <a:lnTo>
                    <a:pt x="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68" name="Freeform 8360"/>
            <p:cNvSpPr>
              <a:spLocks/>
            </p:cNvSpPr>
            <p:nvPr/>
          </p:nvSpPr>
          <p:spPr bwMode="auto">
            <a:xfrm>
              <a:off x="3654" y="3111"/>
              <a:ext cx="7" cy="0"/>
            </a:xfrm>
            <a:custGeom>
              <a:avLst/>
              <a:gdLst>
                <a:gd name="T0" fmla="*/ 0 w 26"/>
                <a:gd name="T1" fmla="*/ 7 w 26"/>
                <a:gd name="T2" fmla="*/ 7 w 26"/>
                <a:gd name="T3" fmla="*/ 0 w 2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6">
                  <a:moveTo>
                    <a:pt x="0" y="0"/>
                  </a:moveTo>
                  <a:lnTo>
                    <a:pt x="25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69" name="Freeform 8361"/>
            <p:cNvSpPr>
              <a:spLocks/>
            </p:cNvSpPr>
            <p:nvPr/>
          </p:nvSpPr>
          <p:spPr bwMode="auto">
            <a:xfrm>
              <a:off x="3654" y="3111"/>
              <a:ext cx="7" cy="0"/>
            </a:xfrm>
            <a:custGeom>
              <a:avLst/>
              <a:gdLst>
                <a:gd name="T0" fmla="*/ 0 w 26"/>
                <a:gd name="T1" fmla="*/ 7 w 26"/>
                <a:gd name="T2" fmla="*/ 7 w 26"/>
                <a:gd name="T3" fmla="*/ 0 w 2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6">
                  <a:moveTo>
                    <a:pt x="0" y="0"/>
                  </a:moveTo>
                  <a:lnTo>
                    <a:pt x="25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70" name="Freeform 8362"/>
            <p:cNvSpPr>
              <a:spLocks/>
            </p:cNvSpPr>
            <p:nvPr/>
          </p:nvSpPr>
          <p:spPr bwMode="auto">
            <a:xfrm>
              <a:off x="3676" y="3111"/>
              <a:ext cx="20" cy="0"/>
            </a:xfrm>
            <a:custGeom>
              <a:avLst/>
              <a:gdLst>
                <a:gd name="T0" fmla="*/ 0 w 79"/>
                <a:gd name="T1" fmla="*/ 0 w 79"/>
                <a:gd name="T2" fmla="*/ 20 w 79"/>
                <a:gd name="T3" fmla="*/ 0 w 7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79">
                  <a:moveTo>
                    <a:pt x="1" y="0"/>
                  </a:moveTo>
                  <a:lnTo>
                    <a:pt x="0" y="0"/>
                  </a:lnTo>
                  <a:lnTo>
                    <a:pt x="7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71" name="Freeform 8363"/>
            <p:cNvSpPr>
              <a:spLocks/>
            </p:cNvSpPr>
            <p:nvPr/>
          </p:nvSpPr>
          <p:spPr bwMode="auto">
            <a:xfrm>
              <a:off x="3676" y="3111"/>
              <a:ext cx="20" cy="0"/>
            </a:xfrm>
            <a:custGeom>
              <a:avLst/>
              <a:gdLst>
                <a:gd name="T0" fmla="*/ 0 w 79"/>
                <a:gd name="T1" fmla="*/ 0 w 79"/>
                <a:gd name="T2" fmla="*/ 20 w 79"/>
                <a:gd name="T3" fmla="*/ 0 w 7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79">
                  <a:moveTo>
                    <a:pt x="1" y="0"/>
                  </a:moveTo>
                  <a:lnTo>
                    <a:pt x="0" y="0"/>
                  </a:lnTo>
                  <a:lnTo>
                    <a:pt x="79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72" name="Rectangle 8364"/>
            <p:cNvSpPr>
              <a:spLocks noChangeArrowheads="1"/>
            </p:cNvSpPr>
            <p:nvPr/>
          </p:nvSpPr>
          <p:spPr bwMode="auto">
            <a:xfrm>
              <a:off x="3676" y="3111"/>
              <a:ext cx="20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273" name="Rectangle 8365"/>
            <p:cNvSpPr>
              <a:spLocks noChangeArrowheads="1"/>
            </p:cNvSpPr>
            <p:nvPr/>
          </p:nvSpPr>
          <p:spPr bwMode="auto">
            <a:xfrm>
              <a:off x="3676" y="3111"/>
              <a:ext cx="20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274" name="Freeform 8366"/>
            <p:cNvSpPr>
              <a:spLocks/>
            </p:cNvSpPr>
            <p:nvPr/>
          </p:nvSpPr>
          <p:spPr bwMode="auto">
            <a:xfrm>
              <a:off x="3652" y="3111"/>
              <a:ext cx="11" cy="0"/>
            </a:xfrm>
            <a:custGeom>
              <a:avLst/>
              <a:gdLst>
                <a:gd name="T0" fmla="*/ 1 w 39"/>
                <a:gd name="T1" fmla="*/ 0 h 1"/>
                <a:gd name="T2" fmla="*/ 0 w 39"/>
                <a:gd name="T3" fmla="*/ 1 h 1"/>
                <a:gd name="T4" fmla="*/ 11 w 39"/>
                <a:gd name="T5" fmla="*/ 1 h 1"/>
                <a:gd name="T6" fmla="*/ 1 w 3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">
                  <a:moveTo>
                    <a:pt x="5" y="0"/>
                  </a:moveTo>
                  <a:lnTo>
                    <a:pt x="0" y="1"/>
                  </a:lnTo>
                  <a:lnTo>
                    <a:pt x="39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75" name="Freeform 8367"/>
            <p:cNvSpPr>
              <a:spLocks/>
            </p:cNvSpPr>
            <p:nvPr/>
          </p:nvSpPr>
          <p:spPr bwMode="auto">
            <a:xfrm>
              <a:off x="3652" y="3111"/>
              <a:ext cx="11" cy="0"/>
            </a:xfrm>
            <a:custGeom>
              <a:avLst/>
              <a:gdLst>
                <a:gd name="T0" fmla="*/ 1 w 39"/>
                <a:gd name="T1" fmla="*/ 0 h 1"/>
                <a:gd name="T2" fmla="*/ 0 w 39"/>
                <a:gd name="T3" fmla="*/ 1 h 1"/>
                <a:gd name="T4" fmla="*/ 11 w 39"/>
                <a:gd name="T5" fmla="*/ 1 h 1"/>
                <a:gd name="T6" fmla="*/ 1 w 3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">
                  <a:moveTo>
                    <a:pt x="5" y="0"/>
                  </a:moveTo>
                  <a:lnTo>
                    <a:pt x="0" y="1"/>
                  </a:lnTo>
                  <a:lnTo>
                    <a:pt x="39" y="1"/>
                  </a:lnTo>
                  <a:lnTo>
                    <a:pt x="5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76" name="Freeform 8368"/>
            <p:cNvSpPr>
              <a:spLocks/>
            </p:cNvSpPr>
            <p:nvPr/>
          </p:nvSpPr>
          <p:spPr bwMode="auto">
            <a:xfrm>
              <a:off x="3654" y="3111"/>
              <a:ext cx="9" cy="0"/>
            </a:xfrm>
            <a:custGeom>
              <a:avLst/>
              <a:gdLst>
                <a:gd name="T0" fmla="*/ 0 w 34"/>
                <a:gd name="T1" fmla="*/ 0 h 1"/>
                <a:gd name="T2" fmla="*/ 7 w 34"/>
                <a:gd name="T3" fmla="*/ 0 h 1"/>
                <a:gd name="T4" fmla="*/ 9 w 34"/>
                <a:gd name="T5" fmla="*/ 1 h 1"/>
                <a:gd name="T6" fmla="*/ 0 w 3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">
                  <a:moveTo>
                    <a:pt x="0" y="0"/>
                  </a:moveTo>
                  <a:lnTo>
                    <a:pt x="26" y="0"/>
                  </a:lnTo>
                  <a:lnTo>
                    <a:pt x="3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77" name="Freeform 8369"/>
            <p:cNvSpPr>
              <a:spLocks/>
            </p:cNvSpPr>
            <p:nvPr/>
          </p:nvSpPr>
          <p:spPr bwMode="auto">
            <a:xfrm>
              <a:off x="3654" y="3111"/>
              <a:ext cx="9" cy="0"/>
            </a:xfrm>
            <a:custGeom>
              <a:avLst/>
              <a:gdLst>
                <a:gd name="T0" fmla="*/ 0 w 34"/>
                <a:gd name="T1" fmla="*/ 0 h 1"/>
                <a:gd name="T2" fmla="*/ 7 w 34"/>
                <a:gd name="T3" fmla="*/ 0 h 1"/>
                <a:gd name="T4" fmla="*/ 9 w 34"/>
                <a:gd name="T5" fmla="*/ 1 h 1"/>
                <a:gd name="T6" fmla="*/ 0 w 3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">
                  <a:moveTo>
                    <a:pt x="0" y="0"/>
                  </a:moveTo>
                  <a:lnTo>
                    <a:pt x="26" y="0"/>
                  </a:lnTo>
                  <a:lnTo>
                    <a:pt x="34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78" name="Freeform 8370"/>
            <p:cNvSpPr>
              <a:spLocks/>
            </p:cNvSpPr>
            <p:nvPr/>
          </p:nvSpPr>
          <p:spPr bwMode="auto">
            <a:xfrm>
              <a:off x="3674" y="3111"/>
              <a:ext cx="22" cy="0"/>
            </a:xfrm>
            <a:custGeom>
              <a:avLst/>
              <a:gdLst>
                <a:gd name="T0" fmla="*/ 1 w 82"/>
                <a:gd name="T1" fmla="*/ 0 h 1"/>
                <a:gd name="T2" fmla="*/ 0 w 82"/>
                <a:gd name="T3" fmla="*/ 1 h 1"/>
                <a:gd name="T4" fmla="*/ 22 w 82"/>
                <a:gd name="T5" fmla="*/ 1 h 1"/>
                <a:gd name="T6" fmla="*/ 1 w 8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1">
                  <a:moveTo>
                    <a:pt x="3" y="0"/>
                  </a:moveTo>
                  <a:lnTo>
                    <a:pt x="0" y="1"/>
                  </a:lnTo>
                  <a:lnTo>
                    <a:pt x="82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79" name="Freeform 8371"/>
            <p:cNvSpPr>
              <a:spLocks/>
            </p:cNvSpPr>
            <p:nvPr/>
          </p:nvSpPr>
          <p:spPr bwMode="auto">
            <a:xfrm>
              <a:off x="3674" y="3111"/>
              <a:ext cx="22" cy="0"/>
            </a:xfrm>
            <a:custGeom>
              <a:avLst/>
              <a:gdLst>
                <a:gd name="T0" fmla="*/ 1 w 82"/>
                <a:gd name="T1" fmla="*/ 0 h 1"/>
                <a:gd name="T2" fmla="*/ 0 w 82"/>
                <a:gd name="T3" fmla="*/ 1 h 1"/>
                <a:gd name="T4" fmla="*/ 22 w 82"/>
                <a:gd name="T5" fmla="*/ 1 h 1"/>
                <a:gd name="T6" fmla="*/ 1 w 8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1">
                  <a:moveTo>
                    <a:pt x="3" y="0"/>
                  </a:moveTo>
                  <a:lnTo>
                    <a:pt x="0" y="1"/>
                  </a:lnTo>
                  <a:lnTo>
                    <a:pt x="82" y="1"/>
                  </a:lnTo>
                  <a:lnTo>
                    <a:pt x="3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80" name="Freeform 8372"/>
            <p:cNvSpPr>
              <a:spLocks/>
            </p:cNvSpPr>
            <p:nvPr/>
          </p:nvSpPr>
          <p:spPr bwMode="auto">
            <a:xfrm>
              <a:off x="3676" y="3111"/>
              <a:ext cx="20" cy="0"/>
            </a:xfrm>
            <a:custGeom>
              <a:avLst/>
              <a:gdLst>
                <a:gd name="T0" fmla="*/ 0 w 79"/>
                <a:gd name="T1" fmla="*/ 0 h 1"/>
                <a:gd name="T2" fmla="*/ 20 w 79"/>
                <a:gd name="T3" fmla="*/ 0 h 1"/>
                <a:gd name="T4" fmla="*/ 20 w 79"/>
                <a:gd name="T5" fmla="*/ 1 h 1"/>
                <a:gd name="T6" fmla="*/ 0 w 7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1">
                  <a:moveTo>
                    <a:pt x="0" y="0"/>
                  </a:moveTo>
                  <a:lnTo>
                    <a:pt x="79" y="0"/>
                  </a:lnTo>
                  <a:lnTo>
                    <a:pt x="7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81" name="Freeform 8373"/>
            <p:cNvSpPr>
              <a:spLocks/>
            </p:cNvSpPr>
            <p:nvPr/>
          </p:nvSpPr>
          <p:spPr bwMode="auto">
            <a:xfrm>
              <a:off x="3676" y="3111"/>
              <a:ext cx="20" cy="0"/>
            </a:xfrm>
            <a:custGeom>
              <a:avLst/>
              <a:gdLst>
                <a:gd name="T0" fmla="*/ 0 w 79"/>
                <a:gd name="T1" fmla="*/ 0 h 1"/>
                <a:gd name="T2" fmla="*/ 20 w 79"/>
                <a:gd name="T3" fmla="*/ 0 h 1"/>
                <a:gd name="T4" fmla="*/ 20 w 79"/>
                <a:gd name="T5" fmla="*/ 1 h 1"/>
                <a:gd name="T6" fmla="*/ 0 w 7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1">
                  <a:moveTo>
                    <a:pt x="0" y="0"/>
                  </a:moveTo>
                  <a:lnTo>
                    <a:pt x="79" y="0"/>
                  </a:lnTo>
                  <a:lnTo>
                    <a:pt x="79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82" name="Freeform 8374"/>
            <p:cNvSpPr>
              <a:spLocks/>
            </p:cNvSpPr>
            <p:nvPr/>
          </p:nvSpPr>
          <p:spPr bwMode="auto">
            <a:xfrm>
              <a:off x="3652" y="3111"/>
              <a:ext cx="11" cy="0"/>
            </a:xfrm>
            <a:custGeom>
              <a:avLst/>
              <a:gdLst>
                <a:gd name="T0" fmla="*/ 0 w 40"/>
                <a:gd name="T1" fmla="*/ 0 w 40"/>
                <a:gd name="T2" fmla="*/ 11 w 40"/>
                <a:gd name="T3" fmla="*/ 0 w 4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40">
                  <a:moveTo>
                    <a:pt x="0" y="0"/>
                  </a:moveTo>
                  <a:lnTo>
                    <a:pt x="0" y="0"/>
                  </a:lnTo>
                  <a:lnTo>
                    <a:pt x="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83" name="Freeform 8375"/>
            <p:cNvSpPr>
              <a:spLocks/>
            </p:cNvSpPr>
            <p:nvPr/>
          </p:nvSpPr>
          <p:spPr bwMode="auto">
            <a:xfrm>
              <a:off x="3652" y="3111"/>
              <a:ext cx="11" cy="0"/>
            </a:xfrm>
            <a:custGeom>
              <a:avLst/>
              <a:gdLst>
                <a:gd name="T0" fmla="*/ 0 w 40"/>
                <a:gd name="T1" fmla="*/ 0 w 40"/>
                <a:gd name="T2" fmla="*/ 11 w 40"/>
                <a:gd name="T3" fmla="*/ 0 w 4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40">
                  <a:moveTo>
                    <a:pt x="0" y="0"/>
                  </a:moveTo>
                  <a:lnTo>
                    <a:pt x="0" y="0"/>
                  </a:lnTo>
                  <a:lnTo>
                    <a:pt x="4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84" name="Freeform 8376"/>
            <p:cNvSpPr>
              <a:spLocks/>
            </p:cNvSpPr>
            <p:nvPr/>
          </p:nvSpPr>
          <p:spPr bwMode="auto">
            <a:xfrm>
              <a:off x="3652" y="3111"/>
              <a:ext cx="11" cy="0"/>
            </a:xfrm>
            <a:custGeom>
              <a:avLst/>
              <a:gdLst>
                <a:gd name="T0" fmla="*/ 0 w 40"/>
                <a:gd name="T1" fmla="*/ 11 w 40"/>
                <a:gd name="T2" fmla="*/ 11 w 40"/>
                <a:gd name="T3" fmla="*/ 0 w 4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40">
                  <a:moveTo>
                    <a:pt x="0" y="0"/>
                  </a:moveTo>
                  <a:lnTo>
                    <a:pt x="39" y="0"/>
                  </a:lnTo>
                  <a:lnTo>
                    <a:pt x="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85" name="Freeform 8377"/>
            <p:cNvSpPr>
              <a:spLocks/>
            </p:cNvSpPr>
            <p:nvPr/>
          </p:nvSpPr>
          <p:spPr bwMode="auto">
            <a:xfrm>
              <a:off x="3652" y="3111"/>
              <a:ext cx="11" cy="0"/>
            </a:xfrm>
            <a:custGeom>
              <a:avLst/>
              <a:gdLst>
                <a:gd name="T0" fmla="*/ 0 w 40"/>
                <a:gd name="T1" fmla="*/ 11 w 40"/>
                <a:gd name="T2" fmla="*/ 11 w 40"/>
                <a:gd name="T3" fmla="*/ 0 w 4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40">
                  <a:moveTo>
                    <a:pt x="0" y="0"/>
                  </a:moveTo>
                  <a:lnTo>
                    <a:pt x="39" y="0"/>
                  </a:lnTo>
                  <a:lnTo>
                    <a:pt x="4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86" name="Freeform 8378"/>
            <p:cNvSpPr>
              <a:spLocks/>
            </p:cNvSpPr>
            <p:nvPr/>
          </p:nvSpPr>
          <p:spPr bwMode="auto">
            <a:xfrm>
              <a:off x="3674" y="3111"/>
              <a:ext cx="22" cy="0"/>
            </a:xfrm>
            <a:custGeom>
              <a:avLst/>
              <a:gdLst>
                <a:gd name="T0" fmla="*/ 0 w 82"/>
                <a:gd name="T1" fmla="*/ 0 w 82"/>
                <a:gd name="T2" fmla="*/ 22 w 82"/>
                <a:gd name="T3" fmla="*/ 0 w 82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82">
                  <a:moveTo>
                    <a:pt x="0" y="0"/>
                  </a:moveTo>
                  <a:lnTo>
                    <a:pt x="0" y="0"/>
                  </a:lnTo>
                  <a:lnTo>
                    <a:pt x="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87" name="Freeform 8379"/>
            <p:cNvSpPr>
              <a:spLocks/>
            </p:cNvSpPr>
            <p:nvPr/>
          </p:nvSpPr>
          <p:spPr bwMode="auto">
            <a:xfrm>
              <a:off x="3674" y="3111"/>
              <a:ext cx="22" cy="0"/>
            </a:xfrm>
            <a:custGeom>
              <a:avLst/>
              <a:gdLst>
                <a:gd name="T0" fmla="*/ 0 w 82"/>
                <a:gd name="T1" fmla="*/ 0 w 82"/>
                <a:gd name="T2" fmla="*/ 22 w 82"/>
                <a:gd name="T3" fmla="*/ 0 w 82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82">
                  <a:moveTo>
                    <a:pt x="0" y="0"/>
                  </a:moveTo>
                  <a:lnTo>
                    <a:pt x="0" y="0"/>
                  </a:lnTo>
                  <a:lnTo>
                    <a:pt x="82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88" name="Rectangle 8380"/>
            <p:cNvSpPr>
              <a:spLocks noChangeArrowheads="1"/>
            </p:cNvSpPr>
            <p:nvPr/>
          </p:nvSpPr>
          <p:spPr bwMode="auto">
            <a:xfrm>
              <a:off x="3674" y="3111"/>
              <a:ext cx="22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289" name="Rectangle 8381"/>
            <p:cNvSpPr>
              <a:spLocks noChangeArrowheads="1"/>
            </p:cNvSpPr>
            <p:nvPr/>
          </p:nvSpPr>
          <p:spPr bwMode="auto">
            <a:xfrm>
              <a:off x="3674" y="3111"/>
              <a:ext cx="22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290" name="Freeform 8382"/>
            <p:cNvSpPr>
              <a:spLocks/>
            </p:cNvSpPr>
            <p:nvPr/>
          </p:nvSpPr>
          <p:spPr bwMode="auto">
            <a:xfrm>
              <a:off x="3652" y="3111"/>
              <a:ext cx="13" cy="0"/>
            </a:xfrm>
            <a:custGeom>
              <a:avLst/>
              <a:gdLst>
                <a:gd name="T0" fmla="*/ 1 w 46"/>
                <a:gd name="T1" fmla="*/ 0 h 1"/>
                <a:gd name="T2" fmla="*/ 0 w 46"/>
                <a:gd name="T3" fmla="*/ 1 h 1"/>
                <a:gd name="T4" fmla="*/ 13 w 46"/>
                <a:gd name="T5" fmla="*/ 1 h 1"/>
                <a:gd name="T6" fmla="*/ 1 w 4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">
                  <a:moveTo>
                    <a:pt x="2" y="0"/>
                  </a:moveTo>
                  <a:lnTo>
                    <a:pt x="0" y="1"/>
                  </a:lnTo>
                  <a:lnTo>
                    <a:pt x="46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91" name="Freeform 8383"/>
            <p:cNvSpPr>
              <a:spLocks/>
            </p:cNvSpPr>
            <p:nvPr/>
          </p:nvSpPr>
          <p:spPr bwMode="auto">
            <a:xfrm>
              <a:off x="3652" y="3111"/>
              <a:ext cx="13" cy="0"/>
            </a:xfrm>
            <a:custGeom>
              <a:avLst/>
              <a:gdLst>
                <a:gd name="T0" fmla="*/ 1 w 46"/>
                <a:gd name="T1" fmla="*/ 0 h 1"/>
                <a:gd name="T2" fmla="*/ 0 w 46"/>
                <a:gd name="T3" fmla="*/ 1 h 1"/>
                <a:gd name="T4" fmla="*/ 13 w 46"/>
                <a:gd name="T5" fmla="*/ 1 h 1"/>
                <a:gd name="T6" fmla="*/ 1 w 4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">
                  <a:moveTo>
                    <a:pt x="2" y="0"/>
                  </a:moveTo>
                  <a:lnTo>
                    <a:pt x="0" y="1"/>
                  </a:lnTo>
                  <a:lnTo>
                    <a:pt x="46" y="1"/>
                  </a:lnTo>
                  <a:lnTo>
                    <a:pt x="2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92" name="Freeform 8384"/>
            <p:cNvSpPr>
              <a:spLocks/>
            </p:cNvSpPr>
            <p:nvPr/>
          </p:nvSpPr>
          <p:spPr bwMode="auto">
            <a:xfrm>
              <a:off x="3652" y="3111"/>
              <a:ext cx="13" cy="0"/>
            </a:xfrm>
            <a:custGeom>
              <a:avLst/>
              <a:gdLst>
                <a:gd name="T0" fmla="*/ 0 w 44"/>
                <a:gd name="T1" fmla="*/ 0 h 1"/>
                <a:gd name="T2" fmla="*/ 12 w 44"/>
                <a:gd name="T3" fmla="*/ 0 h 1"/>
                <a:gd name="T4" fmla="*/ 13 w 44"/>
                <a:gd name="T5" fmla="*/ 1 h 1"/>
                <a:gd name="T6" fmla="*/ 0 w 4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1">
                  <a:moveTo>
                    <a:pt x="0" y="0"/>
                  </a:moveTo>
                  <a:lnTo>
                    <a:pt x="40" y="0"/>
                  </a:lnTo>
                  <a:lnTo>
                    <a:pt x="4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93" name="Freeform 8385"/>
            <p:cNvSpPr>
              <a:spLocks/>
            </p:cNvSpPr>
            <p:nvPr/>
          </p:nvSpPr>
          <p:spPr bwMode="auto">
            <a:xfrm>
              <a:off x="3652" y="3111"/>
              <a:ext cx="13" cy="0"/>
            </a:xfrm>
            <a:custGeom>
              <a:avLst/>
              <a:gdLst>
                <a:gd name="T0" fmla="*/ 0 w 44"/>
                <a:gd name="T1" fmla="*/ 0 h 1"/>
                <a:gd name="T2" fmla="*/ 12 w 44"/>
                <a:gd name="T3" fmla="*/ 0 h 1"/>
                <a:gd name="T4" fmla="*/ 13 w 44"/>
                <a:gd name="T5" fmla="*/ 1 h 1"/>
                <a:gd name="T6" fmla="*/ 0 w 4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1">
                  <a:moveTo>
                    <a:pt x="0" y="0"/>
                  </a:moveTo>
                  <a:lnTo>
                    <a:pt x="40" y="0"/>
                  </a:lnTo>
                  <a:lnTo>
                    <a:pt x="44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94" name="Freeform 8386"/>
            <p:cNvSpPr>
              <a:spLocks/>
            </p:cNvSpPr>
            <p:nvPr/>
          </p:nvSpPr>
          <p:spPr bwMode="auto">
            <a:xfrm>
              <a:off x="3674" y="3111"/>
              <a:ext cx="22" cy="0"/>
            </a:xfrm>
            <a:custGeom>
              <a:avLst/>
              <a:gdLst>
                <a:gd name="T0" fmla="*/ 1 w 85"/>
                <a:gd name="T1" fmla="*/ 0 h 1"/>
                <a:gd name="T2" fmla="*/ 0 w 85"/>
                <a:gd name="T3" fmla="*/ 1 h 1"/>
                <a:gd name="T4" fmla="*/ 22 w 85"/>
                <a:gd name="T5" fmla="*/ 1 h 1"/>
                <a:gd name="T6" fmla="*/ 1 w 8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1">
                  <a:moveTo>
                    <a:pt x="3" y="0"/>
                  </a:moveTo>
                  <a:lnTo>
                    <a:pt x="0" y="1"/>
                  </a:lnTo>
                  <a:lnTo>
                    <a:pt x="85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95" name="Freeform 8387"/>
            <p:cNvSpPr>
              <a:spLocks/>
            </p:cNvSpPr>
            <p:nvPr/>
          </p:nvSpPr>
          <p:spPr bwMode="auto">
            <a:xfrm>
              <a:off x="3674" y="3111"/>
              <a:ext cx="22" cy="0"/>
            </a:xfrm>
            <a:custGeom>
              <a:avLst/>
              <a:gdLst>
                <a:gd name="T0" fmla="*/ 1 w 85"/>
                <a:gd name="T1" fmla="*/ 0 h 1"/>
                <a:gd name="T2" fmla="*/ 0 w 85"/>
                <a:gd name="T3" fmla="*/ 1 h 1"/>
                <a:gd name="T4" fmla="*/ 22 w 85"/>
                <a:gd name="T5" fmla="*/ 1 h 1"/>
                <a:gd name="T6" fmla="*/ 1 w 8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1">
                  <a:moveTo>
                    <a:pt x="3" y="0"/>
                  </a:moveTo>
                  <a:lnTo>
                    <a:pt x="0" y="1"/>
                  </a:lnTo>
                  <a:lnTo>
                    <a:pt x="85" y="1"/>
                  </a:lnTo>
                  <a:lnTo>
                    <a:pt x="3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96" name="Freeform 8388"/>
            <p:cNvSpPr>
              <a:spLocks/>
            </p:cNvSpPr>
            <p:nvPr/>
          </p:nvSpPr>
          <p:spPr bwMode="auto">
            <a:xfrm>
              <a:off x="3674" y="3111"/>
              <a:ext cx="22" cy="0"/>
            </a:xfrm>
            <a:custGeom>
              <a:avLst/>
              <a:gdLst>
                <a:gd name="T0" fmla="*/ 0 w 82"/>
                <a:gd name="T1" fmla="*/ 0 h 1"/>
                <a:gd name="T2" fmla="*/ 22 w 82"/>
                <a:gd name="T3" fmla="*/ 0 h 1"/>
                <a:gd name="T4" fmla="*/ 22 w 82"/>
                <a:gd name="T5" fmla="*/ 1 h 1"/>
                <a:gd name="T6" fmla="*/ 0 w 8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1">
                  <a:moveTo>
                    <a:pt x="0" y="0"/>
                  </a:moveTo>
                  <a:lnTo>
                    <a:pt x="82" y="0"/>
                  </a:lnTo>
                  <a:lnTo>
                    <a:pt x="8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97" name="Freeform 8389"/>
            <p:cNvSpPr>
              <a:spLocks/>
            </p:cNvSpPr>
            <p:nvPr/>
          </p:nvSpPr>
          <p:spPr bwMode="auto">
            <a:xfrm>
              <a:off x="3674" y="3111"/>
              <a:ext cx="22" cy="0"/>
            </a:xfrm>
            <a:custGeom>
              <a:avLst/>
              <a:gdLst>
                <a:gd name="T0" fmla="*/ 0 w 82"/>
                <a:gd name="T1" fmla="*/ 0 h 1"/>
                <a:gd name="T2" fmla="*/ 22 w 82"/>
                <a:gd name="T3" fmla="*/ 0 h 1"/>
                <a:gd name="T4" fmla="*/ 22 w 82"/>
                <a:gd name="T5" fmla="*/ 1 h 1"/>
                <a:gd name="T6" fmla="*/ 0 w 8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1">
                  <a:moveTo>
                    <a:pt x="0" y="0"/>
                  </a:moveTo>
                  <a:lnTo>
                    <a:pt x="82" y="0"/>
                  </a:lnTo>
                  <a:lnTo>
                    <a:pt x="8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98" name="Freeform 8390"/>
            <p:cNvSpPr>
              <a:spLocks/>
            </p:cNvSpPr>
            <p:nvPr/>
          </p:nvSpPr>
          <p:spPr bwMode="auto">
            <a:xfrm>
              <a:off x="3652" y="3111"/>
              <a:ext cx="13" cy="0"/>
            </a:xfrm>
            <a:custGeom>
              <a:avLst/>
              <a:gdLst>
                <a:gd name="T0" fmla="*/ 0 w 47"/>
                <a:gd name="T1" fmla="*/ 0 w 47"/>
                <a:gd name="T2" fmla="*/ 13 w 47"/>
                <a:gd name="T3" fmla="*/ 0 w 47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47">
                  <a:moveTo>
                    <a:pt x="0" y="0"/>
                  </a:moveTo>
                  <a:lnTo>
                    <a:pt x="0" y="0"/>
                  </a:lnTo>
                  <a:lnTo>
                    <a:pt x="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299" name="Freeform 8391"/>
            <p:cNvSpPr>
              <a:spLocks/>
            </p:cNvSpPr>
            <p:nvPr/>
          </p:nvSpPr>
          <p:spPr bwMode="auto">
            <a:xfrm>
              <a:off x="3652" y="3111"/>
              <a:ext cx="13" cy="0"/>
            </a:xfrm>
            <a:custGeom>
              <a:avLst/>
              <a:gdLst>
                <a:gd name="T0" fmla="*/ 0 w 47"/>
                <a:gd name="T1" fmla="*/ 0 w 47"/>
                <a:gd name="T2" fmla="*/ 13 w 47"/>
                <a:gd name="T3" fmla="*/ 0 w 47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47">
                  <a:moveTo>
                    <a:pt x="0" y="0"/>
                  </a:moveTo>
                  <a:lnTo>
                    <a:pt x="0" y="0"/>
                  </a:lnTo>
                  <a:lnTo>
                    <a:pt x="47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00" name="Freeform 8392"/>
            <p:cNvSpPr>
              <a:spLocks/>
            </p:cNvSpPr>
            <p:nvPr/>
          </p:nvSpPr>
          <p:spPr bwMode="auto">
            <a:xfrm>
              <a:off x="3652" y="3111"/>
              <a:ext cx="13" cy="0"/>
            </a:xfrm>
            <a:custGeom>
              <a:avLst/>
              <a:gdLst>
                <a:gd name="T0" fmla="*/ 0 w 47"/>
                <a:gd name="T1" fmla="*/ 13 w 47"/>
                <a:gd name="T2" fmla="*/ 13 w 47"/>
                <a:gd name="T3" fmla="*/ 0 w 47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47">
                  <a:moveTo>
                    <a:pt x="0" y="0"/>
                  </a:moveTo>
                  <a:lnTo>
                    <a:pt x="46" y="0"/>
                  </a:lnTo>
                  <a:lnTo>
                    <a:pt x="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01" name="Freeform 8393"/>
            <p:cNvSpPr>
              <a:spLocks/>
            </p:cNvSpPr>
            <p:nvPr/>
          </p:nvSpPr>
          <p:spPr bwMode="auto">
            <a:xfrm>
              <a:off x="3652" y="3111"/>
              <a:ext cx="13" cy="0"/>
            </a:xfrm>
            <a:custGeom>
              <a:avLst/>
              <a:gdLst>
                <a:gd name="T0" fmla="*/ 0 w 47"/>
                <a:gd name="T1" fmla="*/ 13 w 47"/>
                <a:gd name="T2" fmla="*/ 13 w 47"/>
                <a:gd name="T3" fmla="*/ 0 w 47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47">
                  <a:moveTo>
                    <a:pt x="0" y="0"/>
                  </a:moveTo>
                  <a:lnTo>
                    <a:pt x="46" y="0"/>
                  </a:lnTo>
                  <a:lnTo>
                    <a:pt x="47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02" name="Freeform 8394"/>
            <p:cNvSpPr>
              <a:spLocks/>
            </p:cNvSpPr>
            <p:nvPr/>
          </p:nvSpPr>
          <p:spPr bwMode="auto">
            <a:xfrm>
              <a:off x="3674" y="3111"/>
              <a:ext cx="22" cy="0"/>
            </a:xfrm>
            <a:custGeom>
              <a:avLst/>
              <a:gdLst>
                <a:gd name="T0" fmla="*/ 0 w 86"/>
                <a:gd name="T1" fmla="*/ 0 w 86"/>
                <a:gd name="T2" fmla="*/ 22 w 86"/>
                <a:gd name="T3" fmla="*/ 0 w 8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86">
                  <a:moveTo>
                    <a:pt x="1" y="0"/>
                  </a:moveTo>
                  <a:lnTo>
                    <a:pt x="0" y="0"/>
                  </a:lnTo>
                  <a:lnTo>
                    <a:pt x="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03" name="Freeform 8395"/>
            <p:cNvSpPr>
              <a:spLocks/>
            </p:cNvSpPr>
            <p:nvPr/>
          </p:nvSpPr>
          <p:spPr bwMode="auto">
            <a:xfrm>
              <a:off x="3674" y="3111"/>
              <a:ext cx="22" cy="0"/>
            </a:xfrm>
            <a:custGeom>
              <a:avLst/>
              <a:gdLst>
                <a:gd name="T0" fmla="*/ 0 w 86"/>
                <a:gd name="T1" fmla="*/ 0 w 86"/>
                <a:gd name="T2" fmla="*/ 22 w 86"/>
                <a:gd name="T3" fmla="*/ 0 w 8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86">
                  <a:moveTo>
                    <a:pt x="1" y="0"/>
                  </a:moveTo>
                  <a:lnTo>
                    <a:pt x="0" y="0"/>
                  </a:lnTo>
                  <a:lnTo>
                    <a:pt x="86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04" name="Rectangle 8396"/>
            <p:cNvSpPr>
              <a:spLocks noChangeArrowheads="1"/>
            </p:cNvSpPr>
            <p:nvPr/>
          </p:nvSpPr>
          <p:spPr bwMode="auto">
            <a:xfrm>
              <a:off x="3674" y="3111"/>
              <a:ext cx="22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305" name="Rectangle 8397"/>
            <p:cNvSpPr>
              <a:spLocks noChangeArrowheads="1"/>
            </p:cNvSpPr>
            <p:nvPr/>
          </p:nvSpPr>
          <p:spPr bwMode="auto">
            <a:xfrm>
              <a:off x="3674" y="3111"/>
              <a:ext cx="22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306" name="Freeform 8398"/>
            <p:cNvSpPr>
              <a:spLocks/>
            </p:cNvSpPr>
            <p:nvPr/>
          </p:nvSpPr>
          <p:spPr bwMode="auto">
            <a:xfrm>
              <a:off x="3652" y="3111"/>
              <a:ext cx="15" cy="0"/>
            </a:xfrm>
            <a:custGeom>
              <a:avLst/>
              <a:gdLst>
                <a:gd name="T0" fmla="*/ 1 w 56"/>
                <a:gd name="T1" fmla="*/ 0 w 56"/>
                <a:gd name="T2" fmla="*/ 15 w 56"/>
                <a:gd name="T3" fmla="*/ 1 w 5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56">
                  <a:moveTo>
                    <a:pt x="2" y="0"/>
                  </a:moveTo>
                  <a:lnTo>
                    <a:pt x="0" y="0"/>
                  </a:lnTo>
                  <a:lnTo>
                    <a:pt x="56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07" name="Freeform 8399"/>
            <p:cNvSpPr>
              <a:spLocks/>
            </p:cNvSpPr>
            <p:nvPr/>
          </p:nvSpPr>
          <p:spPr bwMode="auto">
            <a:xfrm>
              <a:off x="3652" y="3111"/>
              <a:ext cx="15" cy="0"/>
            </a:xfrm>
            <a:custGeom>
              <a:avLst/>
              <a:gdLst>
                <a:gd name="T0" fmla="*/ 1 w 56"/>
                <a:gd name="T1" fmla="*/ 0 w 56"/>
                <a:gd name="T2" fmla="*/ 15 w 56"/>
                <a:gd name="T3" fmla="*/ 1 w 5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56">
                  <a:moveTo>
                    <a:pt x="2" y="0"/>
                  </a:moveTo>
                  <a:lnTo>
                    <a:pt x="0" y="0"/>
                  </a:lnTo>
                  <a:lnTo>
                    <a:pt x="56" y="0"/>
                  </a:lnTo>
                  <a:lnTo>
                    <a:pt x="2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08" name="Freeform 8400"/>
            <p:cNvSpPr>
              <a:spLocks/>
            </p:cNvSpPr>
            <p:nvPr/>
          </p:nvSpPr>
          <p:spPr bwMode="auto">
            <a:xfrm>
              <a:off x="3652" y="3111"/>
              <a:ext cx="15" cy="0"/>
            </a:xfrm>
            <a:custGeom>
              <a:avLst/>
              <a:gdLst>
                <a:gd name="T0" fmla="*/ 0 w 54"/>
                <a:gd name="T1" fmla="*/ 13 w 54"/>
                <a:gd name="T2" fmla="*/ 15 w 54"/>
                <a:gd name="T3" fmla="*/ 0 w 54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54">
                  <a:moveTo>
                    <a:pt x="0" y="0"/>
                  </a:moveTo>
                  <a:lnTo>
                    <a:pt x="47" y="0"/>
                  </a:lnTo>
                  <a:lnTo>
                    <a:pt x="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09" name="Freeform 8401"/>
            <p:cNvSpPr>
              <a:spLocks/>
            </p:cNvSpPr>
            <p:nvPr/>
          </p:nvSpPr>
          <p:spPr bwMode="auto">
            <a:xfrm>
              <a:off x="3652" y="3111"/>
              <a:ext cx="15" cy="0"/>
            </a:xfrm>
            <a:custGeom>
              <a:avLst/>
              <a:gdLst>
                <a:gd name="T0" fmla="*/ 0 w 54"/>
                <a:gd name="T1" fmla="*/ 13 w 54"/>
                <a:gd name="T2" fmla="*/ 15 w 54"/>
                <a:gd name="T3" fmla="*/ 0 w 54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54">
                  <a:moveTo>
                    <a:pt x="0" y="0"/>
                  </a:moveTo>
                  <a:lnTo>
                    <a:pt x="47" y="0"/>
                  </a:lnTo>
                  <a:lnTo>
                    <a:pt x="5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10" name="Freeform 8402"/>
            <p:cNvSpPr>
              <a:spLocks/>
            </p:cNvSpPr>
            <p:nvPr/>
          </p:nvSpPr>
          <p:spPr bwMode="auto">
            <a:xfrm>
              <a:off x="3672" y="3111"/>
              <a:ext cx="24" cy="0"/>
            </a:xfrm>
            <a:custGeom>
              <a:avLst/>
              <a:gdLst>
                <a:gd name="T0" fmla="*/ 1 w 89"/>
                <a:gd name="T1" fmla="*/ 0 w 89"/>
                <a:gd name="T2" fmla="*/ 24 w 89"/>
                <a:gd name="T3" fmla="*/ 1 w 8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89">
                  <a:moveTo>
                    <a:pt x="3" y="0"/>
                  </a:moveTo>
                  <a:lnTo>
                    <a:pt x="0" y="0"/>
                  </a:lnTo>
                  <a:lnTo>
                    <a:pt x="89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11" name="Freeform 8403"/>
            <p:cNvSpPr>
              <a:spLocks/>
            </p:cNvSpPr>
            <p:nvPr/>
          </p:nvSpPr>
          <p:spPr bwMode="auto">
            <a:xfrm>
              <a:off x="3672" y="3111"/>
              <a:ext cx="24" cy="0"/>
            </a:xfrm>
            <a:custGeom>
              <a:avLst/>
              <a:gdLst>
                <a:gd name="T0" fmla="*/ 1 w 89"/>
                <a:gd name="T1" fmla="*/ 0 w 89"/>
                <a:gd name="T2" fmla="*/ 24 w 89"/>
                <a:gd name="T3" fmla="*/ 1 w 8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89">
                  <a:moveTo>
                    <a:pt x="3" y="0"/>
                  </a:moveTo>
                  <a:lnTo>
                    <a:pt x="0" y="0"/>
                  </a:lnTo>
                  <a:lnTo>
                    <a:pt x="89" y="0"/>
                  </a:lnTo>
                  <a:lnTo>
                    <a:pt x="3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12" name="Rectangle 8404"/>
            <p:cNvSpPr>
              <a:spLocks noChangeArrowheads="1"/>
            </p:cNvSpPr>
            <p:nvPr/>
          </p:nvSpPr>
          <p:spPr bwMode="auto">
            <a:xfrm>
              <a:off x="3674" y="3111"/>
              <a:ext cx="22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313" name="Rectangle 8405"/>
            <p:cNvSpPr>
              <a:spLocks noChangeArrowheads="1"/>
            </p:cNvSpPr>
            <p:nvPr/>
          </p:nvSpPr>
          <p:spPr bwMode="auto">
            <a:xfrm>
              <a:off x="3674" y="3111"/>
              <a:ext cx="22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314" name="Freeform 8406"/>
            <p:cNvSpPr>
              <a:spLocks/>
            </p:cNvSpPr>
            <p:nvPr/>
          </p:nvSpPr>
          <p:spPr bwMode="auto">
            <a:xfrm>
              <a:off x="3652" y="3111"/>
              <a:ext cx="15" cy="0"/>
            </a:xfrm>
            <a:custGeom>
              <a:avLst/>
              <a:gdLst>
                <a:gd name="T0" fmla="*/ 0 w 58"/>
                <a:gd name="T1" fmla="*/ 0 w 58"/>
                <a:gd name="T2" fmla="*/ 15 w 58"/>
                <a:gd name="T3" fmla="*/ 0 w 5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58">
                  <a:moveTo>
                    <a:pt x="0" y="0"/>
                  </a:moveTo>
                  <a:lnTo>
                    <a:pt x="0" y="0"/>
                  </a:lnTo>
                  <a:lnTo>
                    <a:pt x="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15" name="Freeform 8407"/>
            <p:cNvSpPr>
              <a:spLocks/>
            </p:cNvSpPr>
            <p:nvPr/>
          </p:nvSpPr>
          <p:spPr bwMode="auto">
            <a:xfrm>
              <a:off x="3652" y="3111"/>
              <a:ext cx="15" cy="0"/>
            </a:xfrm>
            <a:custGeom>
              <a:avLst/>
              <a:gdLst>
                <a:gd name="T0" fmla="*/ 0 w 58"/>
                <a:gd name="T1" fmla="*/ 0 w 58"/>
                <a:gd name="T2" fmla="*/ 15 w 58"/>
                <a:gd name="T3" fmla="*/ 0 w 5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58">
                  <a:moveTo>
                    <a:pt x="0" y="0"/>
                  </a:moveTo>
                  <a:lnTo>
                    <a:pt x="0" y="0"/>
                  </a:lnTo>
                  <a:lnTo>
                    <a:pt x="58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16" name="Freeform 8409"/>
            <p:cNvSpPr>
              <a:spLocks/>
            </p:cNvSpPr>
            <p:nvPr/>
          </p:nvSpPr>
          <p:spPr bwMode="auto">
            <a:xfrm>
              <a:off x="3652" y="3111"/>
              <a:ext cx="15" cy="0"/>
            </a:xfrm>
            <a:custGeom>
              <a:avLst/>
              <a:gdLst>
                <a:gd name="T0" fmla="*/ 0 w 58"/>
                <a:gd name="T1" fmla="*/ 14 w 58"/>
                <a:gd name="T2" fmla="*/ 15 w 58"/>
                <a:gd name="T3" fmla="*/ 0 w 5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58">
                  <a:moveTo>
                    <a:pt x="0" y="0"/>
                  </a:moveTo>
                  <a:lnTo>
                    <a:pt x="56" y="0"/>
                  </a:lnTo>
                  <a:lnTo>
                    <a:pt x="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17" name="Freeform 8410"/>
            <p:cNvSpPr>
              <a:spLocks/>
            </p:cNvSpPr>
            <p:nvPr/>
          </p:nvSpPr>
          <p:spPr bwMode="auto">
            <a:xfrm>
              <a:off x="3652" y="3111"/>
              <a:ext cx="15" cy="0"/>
            </a:xfrm>
            <a:custGeom>
              <a:avLst/>
              <a:gdLst>
                <a:gd name="T0" fmla="*/ 0 w 58"/>
                <a:gd name="T1" fmla="*/ 14 w 58"/>
                <a:gd name="T2" fmla="*/ 15 w 58"/>
                <a:gd name="T3" fmla="*/ 0 w 58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58">
                  <a:moveTo>
                    <a:pt x="0" y="0"/>
                  </a:moveTo>
                  <a:lnTo>
                    <a:pt x="56" y="0"/>
                  </a:lnTo>
                  <a:lnTo>
                    <a:pt x="58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18" name="Freeform 8411"/>
            <p:cNvSpPr>
              <a:spLocks/>
            </p:cNvSpPr>
            <p:nvPr/>
          </p:nvSpPr>
          <p:spPr bwMode="auto">
            <a:xfrm>
              <a:off x="3672" y="3111"/>
              <a:ext cx="24" cy="0"/>
            </a:xfrm>
            <a:custGeom>
              <a:avLst/>
              <a:gdLst>
                <a:gd name="T0" fmla="*/ 0 w 90"/>
                <a:gd name="T1" fmla="*/ 0 w 90"/>
                <a:gd name="T2" fmla="*/ 24 w 90"/>
                <a:gd name="T3" fmla="*/ 0 w 9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90">
                  <a:moveTo>
                    <a:pt x="1" y="0"/>
                  </a:moveTo>
                  <a:lnTo>
                    <a:pt x="0" y="0"/>
                  </a:lnTo>
                  <a:lnTo>
                    <a:pt x="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19" name="Freeform 8412"/>
            <p:cNvSpPr>
              <a:spLocks/>
            </p:cNvSpPr>
            <p:nvPr/>
          </p:nvSpPr>
          <p:spPr bwMode="auto">
            <a:xfrm>
              <a:off x="3672" y="3111"/>
              <a:ext cx="24" cy="0"/>
            </a:xfrm>
            <a:custGeom>
              <a:avLst/>
              <a:gdLst>
                <a:gd name="T0" fmla="*/ 0 w 90"/>
                <a:gd name="T1" fmla="*/ 0 w 90"/>
                <a:gd name="T2" fmla="*/ 24 w 90"/>
                <a:gd name="T3" fmla="*/ 0 w 90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90">
                  <a:moveTo>
                    <a:pt x="1" y="0"/>
                  </a:moveTo>
                  <a:lnTo>
                    <a:pt x="0" y="0"/>
                  </a:lnTo>
                  <a:lnTo>
                    <a:pt x="90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20" name="Rectangle 8413"/>
            <p:cNvSpPr>
              <a:spLocks noChangeArrowheads="1"/>
            </p:cNvSpPr>
            <p:nvPr/>
          </p:nvSpPr>
          <p:spPr bwMode="auto">
            <a:xfrm>
              <a:off x="3672" y="3111"/>
              <a:ext cx="24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321" name="Rectangle 8414"/>
            <p:cNvSpPr>
              <a:spLocks noChangeArrowheads="1"/>
            </p:cNvSpPr>
            <p:nvPr/>
          </p:nvSpPr>
          <p:spPr bwMode="auto">
            <a:xfrm>
              <a:off x="3672" y="3111"/>
              <a:ext cx="24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322" name="Freeform 8415"/>
            <p:cNvSpPr>
              <a:spLocks/>
            </p:cNvSpPr>
            <p:nvPr/>
          </p:nvSpPr>
          <p:spPr bwMode="auto">
            <a:xfrm>
              <a:off x="3652" y="3111"/>
              <a:ext cx="15" cy="0"/>
            </a:xfrm>
            <a:custGeom>
              <a:avLst/>
              <a:gdLst>
                <a:gd name="T0" fmla="*/ 0 w 59"/>
                <a:gd name="T1" fmla="*/ 0 w 59"/>
                <a:gd name="T2" fmla="*/ 15 w 59"/>
                <a:gd name="T3" fmla="*/ 0 w 5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59">
                  <a:moveTo>
                    <a:pt x="0" y="0"/>
                  </a:moveTo>
                  <a:lnTo>
                    <a:pt x="0" y="0"/>
                  </a:lnTo>
                  <a:lnTo>
                    <a:pt x="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23" name="Freeform 8416"/>
            <p:cNvSpPr>
              <a:spLocks/>
            </p:cNvSpPr>
            <p:nvPr/>
          </p:nvSpPr>
          <p:spPr bwMode="auto">
            <a:xfrm>
              <a:off x="3652" y="3111"/>
              <a:ext cx="15" cy="0"/>
            </a:xfrm>
            <a:custGeom>
              <a:avLst/>
              <a:gdLst>
                <a:gd name="T0" fmla="*/ 0 w 59"/>
                <a:gd name="T1" fmla="*/ 0 w 59"/>
                <a:gd name="T2" fmla="*/ 15 w 59"/>
                <a:gd name="T3" fmla="*/ 0 w 5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59">
                  <a:moveTo>
                    <a:pt x="0" y="0"/>
                  </a:moveTo>
                  <a:lnTo>
                    <a:pt x="0" y="0"/>
                  </a:lnTo>
                  <a:lnTo>
                    <a:pt x="59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24" name="Freeform 8417"/>
            <p:cNvSpPr>
              <a:spLocks/>
            </p:cNvSpPr>
            <p:nvPr/>
          </p:nvSpPr>
          <p:spPr bwMode="auto">
            <a:xfrm>
              <a:off x="3652" y="3111"/>
              <a:ext cx="15" cy="0"/>
            </a:xfrm>
            <a:custGeom>
              <a:avLst/>
              <a:gdLst>
                <a:gd name="T0" fmla="*/ 0 w 59"/>
                <a:gd name="T1" fmla="*/ 15 w 59"/>
                <a:gd name="T2" fmla="*/ 15 w 59"/>
                <a:gd name="T3" fmla="*/ 0 w 5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59">
                  <a:moveTo>
                    <a:pt x="0" y="0"/>
                  </a:moveTo>
                  <a:lnTo>
                    <a:pt x="58" y="0"/>
                  </a:lnTo>
                  <a:lnTo>
                    <a:pt x="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25" name="Freeform 8418"/>
            <p:cNvSpPr>
              <a:spLocks/>
            </p:cNvSpPr>
            <p:nvPr/>
          </p:nvSpPr>
          <p:spPr bwMode="auto">
            <a:xfrm>
              <a:off x="3652" y="3111"/>
              <a:ext cx="15" cy="0"/>
            </a:xfrm>
            <a:custGeom>
              <a:avLst/>
              <a:gdLst>
                <a:gd name="T0" fmla="*/ 0 w 59"/>
                <a:gd name="T1" fmla="*/ 15 w 59"/>
                <a:gd name="T2" fmla="*/ 15 w 59"/>
                <a:gd name="T3" fmla="*/ 0 w 5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59">
                  <a:moveTo>
                    <a:pt x="0" y="0"/>
                  </a:moveTo>
                  <a:lnTo>
                    <a:pt x="58" y="0"/>
                  </a:lnTo>
                  <a:lnTo>
                    <a:pt x="59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26" name="Freeform 8419"/>
            <p:cNvSpPr>
              <a:spLocks/>
            </p:cNvSpPr>
            <p:nvPr/>
          </p:nvSpPr>
          <p:spPr bwMode="auto">
            <a:xfrm>
              <a:off x="3672" y="3111"/>
              <a:ext cx="24" cy="0"/>
            </a:xfrm>
            <a:custGeom>
              <a:avLst/>
              <a:gdLst>
                <a:gd name="T0" fmla="*/ 0 w 91"/>
                <a:gd name="T1" fmla="*/ 0 w 91"/>
                <a:gd name="T2" fmla="*/ 24 w 91"/>
                <a:gd name="T3" fmla="*/ 0 w 9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91">
                  <a:moveTo>
                    <a:pt x="1" y="0"/>
                  </a:moveTo>
                  <a:lnTo>
                    <a:pt x="0" y="0"/>
                  </a:lnTo>
                  <a:lnTo>
                    <a:pt x="9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27" name="Freeform 8420"/>
            <p:cNvSpPr>
              <a:spLocks/>
            </p:cNvSpPr>
            <p:nvPr/>
          </p:nvSpPr>
          <p:spPr bwMode="auto">
            <a:xfrm>
              <a:off x="3672" y="3111"/>
              <a:ext cx="24" cy="0"/>
            </a:xfrm>
            <a:custGeom>
              <a:avLst/>
              <a:gdLst>
                <a:gd name="T0" fmla="*/ 0 w 91"/>
                <a:gd name="T1" fmla="*/ 0 w 91"/>
                <a:gd name="T2" fmla="*/ 24 w 91"/>
                <a:gd name="T3" fmla="*/ 0 w 9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91">
                  <a:moveTo>
                    <a:pt x="1" y="0"/>
                  </a:moveTo>
                  <a:lnTo>
                    <a:pt x="0" y="0"/>
                  </a:lnTo>
                  <a:lnTo>
                    <a:pt x="9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28" name="Rectangle 8421"/>
            <p:cNvSpPr>
              <a:spLocks noChangeArrowheads="1"/>
            </p:cNvSpPr>
            <p:nvPr/>
          </p:nvSpPr>
          <p:spPr bwMode="auto">
            <a:xfrm>
              <a:off x="3672" y="3111"/>
              <a:ext cx="24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329" name="Rectangle 8422"/>
            <p:cNvSpPr>
              <a:spLocks noChangeArrowheads="1"/>
            </p:cNvSpPr>
            <p:nvPr/>
          </p:nvSpPr>
          <p:spPr bwMode="auto">
            <a:xfrm>
              <a:off x="3672" y="3111"/>
              <a:ext cx="24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330" name="Freeform 8423"/>
            <p:cNvSpPr>
              <a:spLocks/>
            </p:cNvSpPr>
            <p:nvPr/>
          </p:nvSpPr>
          <p:spPr bwMode="auto">
            <a:xfrm>
              <a:off x="3652" y="3111"/>
              <a:ext cx="16" cy="0"/>
            </a:xfrm>
            <a:custGeom>
              <a:avLst/>
              <a:gdLst>
                <a:gd name="T0" fmla="*/ 0 w 63"/>
                <a:gd name="T1" fmla="*/ 0 h 1"/>
                <a:gd name="T2" fmla="*/ 0 w 63"/>
                <a:gd name="T3" fmla="*/ 1 h 1"/>
                <a:gd name="T4" fmla="*/ 16 w 63"/>
                <a:gd name="T5" fmla="*/ 1 h 1"/>
                <a:gd name="T6" fmla="*/ 0 w 6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1">
                  <a:moveTo>
                    <a:pt x="1" y="0"/>
                  </a:moveTo>
                  <a:lnTo>
                    <a:pt x="0" y="1"/>
                  </a:lnTo>
                  <a:lnTo>
                    <a:pt x="63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31" name="Freeform 8424"/>
            <p:cNvSpPr>
              <a:spLocks/>
            </p:cNvSpPr>
            <p:nvPr/>
          </p:nvSpPr>
          <p:spPr bwMode="auto">
            <a:xfrm>
              <a:off x="3652" y="3111"/>
              <a:ext cx="16" cy="0"/>
            </a:xfrm>
            <a:custGeom>
              <a:avLst/>
              <a:gdLst>
                <a:gd name="T0" fmla="*/ 0 w 63"/>
                <a:gd name="T1" fmla="*/ 0 h 1"/>
                <a:gd name="T2" fmla="*/ 0 w 63"/>
                <a:gd name="T3" fmla="*/ 1 h 1"/>
                <a:gd name="T4" fmla="*/ 16 w 63"/>
                <a:gd name="T5" fmla="*/ 1 h 1"/>
                <a:gd name="T6" fmla="*/ 0 w 6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1">
                  <a:moveTo>
                    <a:pt x="1" y="0"/>
                  </a:moveTo>
                  <a:lnTo>
                    <a:pt x="0" y="1"/>
                  </a:lnTo>
                  <a:lnTo>
                    <a:pt x="63" y="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32" name="Freeform 8425"/>
            <p:cNvSpPr>
              <a:spLocks/>
            </p:cNvSpPr>
            <p:nvPr/>
          </p:nvSpPr>
          <p:spPr bwMode="auto">
            <a:xfrm>
              <a:off x="3652" y="3111"/>
              <a:ext cx="16" cy="0"/>
            </a:xfrm>
            <a:custGeom>
              <a:avLst/>
              <a:gdLst>
                <a:gd name="T0" fmla="*/ 0 w 62"/>
                <a:gd name="T1" fmla="*/ 0 h 1"/>
                <a:gd name="T2" fmla="*/ 15 w 62"/>
                <a:gd name="T3" fmla="*/ 0 h 1"/>
                <a:gd name="T4" fmla="*/ 16 w 62"/>
                <a:gd name="T5" fmla="*/ 1 h 1"/>
                <a:gd name="T6" fmla="*/ 0 w 6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1">
                  <a:moveTo>
                    <a:pt x="0" y="0"/>
                  </a:moveTo>
                  <a:lnTo>
                    <a:pt x="59" y="0"/>
                  </a:lnTo>
                  <a:lnTo>
                    <a:pt x="6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33" name="Freeform 8426"/>
            <p:cNvSpPr>
              <a:spLocks/>
            </p:cNvSpPr>
            <p:nvPr/>
          </p:nvSpPr>
          <p:spPr bwMode="auto">
            <a:xfrm>
              <a:off x="3652" y="3111"/>
              <a:ext cx="16" cy="0"/>
            </a:xfrm>
            <a:custGeom>
              <a:avLst/>
              <a:gdLst>
                <a:gd name="T0" fmla="*/ 0 w 62"/>
                <a:gd name="T1" fmla="*/ 0 h 1"/>
                <a:gd name="T2" fmla="*/ 15 w 62"/>
                <a:gd name="T3" fmla="*/ 0 h 1"/>
                <a:gd name="T4" fmla="*/ 16 w 62"/>
                <a:gd name="T5" fmla="*/ 1 h 1"/>
                <a:gd name="T6" fmla="*/ 0 w 6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1">
                  <a:moveTo>
                    <a:pt x="0" y="0"/>
                  </a:moveTo>
                  <a:lnTo>
                    <a:pt x="59" y="0"/>
                  </a:lnTo>
                  <a:lnTo>
                    <a:pt x="6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34" name="Freeform 8427"/>
            <p:cNvSpPr>
              <a:spLocks/>
            </p:cNvSpPr>
            <p:nvPr/>
          </p:nvSpPr>
          <p:spPr bwMode="auto">
            <a:xfrm>
              <a:off x="3670" y="3111"/>
              <a:ext cx="26" cy="0"/>
            </a:xfrm>
            <a:custGeom>
              <a:avLst/>
              <a:gdLst>
                <a:gd name="T0" fmla="*/ 1 w 94"/>
                <a:gd name="T1" fmla="*/ 0 h 1"/>
                <a:gd name="T2" fmla="*/ 0 w 94"/>
                <a:gd name="T3" fmla="*/ 1 h 1"/>
                <a:gd name="T4" fmla="*/ 26 w 94"/>
                <a:gd name="T5" fmla="*/ 1 h 1"/>
                <a:gd name="T6" fmla="*/ 1 w 9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1">
                  <a:moveTo>
                    <a:pt x="3" y="0"/>
                  </a:moveTo>
                  <a:lnTo>
                    <a:pt x="0" y="1"/>
                  </a:lnTo>
                  <a:lnTo>
                    <a:pt x="94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35" name="Freeform 8428"/>
            <p:cNvSpPr>
              <a:spLocks/>
            </p:cNvSpPr>
            <p:nvPr/>
          </p:nvSpPr>
          <p:spPr bwMode="auto">
            <a:xfrm>
              <a:off x="3670" y="3111"/>
              <a:ext cx="26" cy="0"/>
            </a:xfrm>
            <a:custGeom>
              <a:avLst/>
              <a:gdLst>
                <a:gd name="T0" fmla="*/ 1 w 94"/>
                <a:gd name="T1" fmla="*/ 0 h 1"/>
                <a:gd name="T2" fmla="*/ 0 w 94"/>
                <a:gd name="T3" fmla="*/ 1 h 1"/>
                <a:gd name="T4" fmla="*/ 26 w 94"/>
                <a:gd name="T5" fmla="*/ 1 h 1"/>
                <a:gd name="T6" fmla="*/ 1 w 9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1">
                  <a:moveTo>
                    <a:pt x="3" y="0"/>
                  </a:moveTo>
                  <a:lnTo>
                    <a:pt x="0" y="1"/>
                  </a:lnTo>
                  <a:lnTo>
                    <a:pt x="94" y="1"/>
                  </a:lnTo>
                  <a:lnTo>
                    <a:pt x="3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36" name="Freeform 8429"/>
            <p:cNvSpPr>
              <a:spLocks/>
            </p:cNvSpPr>
            <p:nvPr/>
          </p:nvSpPr>
          <p:spPr bwMode="auto">
            <a:xfrm>
              <a:off x="3672" y="3111"/>
              <a:ext cx="24" cy="0"/>
            </a:xfrm>
            <a:custGeom>
              <a:avLst/>
              <a:gdLst>
                <a:gd name="T0" fmla="*/ 0 w 91"/>
                <a:gd name="T1" fmla="*/ 0 h 1"/>
                <a:gd name="T2" fmla="*/ 24 w 91"/>
                <a:gd name="T3" fmla="*/ 0 h 1"/>
                <a:gd name="T4" fmla="*/ 24 w 91"/>
                <a:gd name="T5" fmla="*/ 1 h 1"/>
                <a:gd name="T6" fmla="*/ 0 w 9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1">
                  <a:moveTo>
                    <a:pt x="0" y="0"/>
                  </a:moveTo>
                  <a:lnTo>
                    <a:pt x="91" y="0"/>
                  </a:lnTo>
                  <a:lnTo>
                    <a:pt x="9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37" name="Freeform 8430"/>
            <p:cNvSpPr>
              <a:spLocks/>
            </p:cNvSpPr>
            <p:nvPr/>
          </p:nvSpPr>
          <p:spPr bwMode="auto">
            <a:xfrm>
              <a:off x="3672" y="3111"/>
              <a:ext cx="24" cy="0"/>
            </a:xfrm>
            <a:custGeom>
              <a:avLst/>
              <a:gdLst>
                <a:gd name="T0" fmla="*/ 0 w 91"/>
                <a:gd name="T1" fmla="*/ 0 h 1"/>
                <a:gd name="T2" fmla="*/ 24 w 91"/>
                <a:gd name="T3" fmla="*/ 0 h 1"/>
                <a:gd name="T4" fmla="*/ 24 w 91"/>
                <a:gd name="T5" fmla="*/ 1 h 1"/>
                <a:gd name="T6" fmla="*/ 0 w 9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1">
                  <a:moveTo>
                    <a:pt x="0" y="0"/>
                  </a:moveTo>
                  <a:lnTo>
                    <a:pt x="91" y="0"/>
                  </a:lnTo>
                  <a:lnTo>
                    <a:pt x="9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38" name="Freeform 8431"/>
            <p:cNvSpPr>
              <a:spLocks/>
            </p:cNvSpPr>
            <p:nvPr/>
          </p:nvSpPr>
          <p:spPr bwMode="auto">
            <a:xfrm>
              <a:off x="3652" y="3111"/>
              <a:ext cx="16" cy="0"/>
            </a:xfrm>
            <a:custGeom>
              <a:avLst/>
              <a:gdLst>
                <a:gd name="T0" fmla="*/ 0 w 66"/>
                <a:gd name="T1" fmla="*/ 0 w 66"/>
                <a:gd name="T2" fmla="*/ 16 w 66"/>
                <a:gd name="T3" fmla="*/ 0 w 6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66">
                  <a:moveTo>
                    <a:pt x="0" y="0"/>
                  </a:moveTo>
                  <a:lnTo>
                    <a:pt x="0" y="0"/>
                  </a:lnTo>
                  <a:lnTo>
                    <a:pt x="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39" name="Freeform 8432"/>
            <p:cNvSpPr>
              <a:spLocks/>
            </p:cNvSpPr>
            <p:nvPr/>
          </p:nvSpPr>
          <p:spPr bwMode="auto">
            <a:xfrm>
              <a:off x="3652" y="3111"/>
              <a:ext cx="16" cy="0"/>
            </a:xfrm>
            <a:custGeom>
              <a:avLst/>
              <a:gdLst>
                <a:gd name="T0" fmla="*/ 0 w 66"/>
                <a:gd name="T1" fmla="*/ 0 w 66"/>
                <a:gd name="T2" fmla="*/ 16 w 66"/>
                <a:gd name="T3" fmla="*/ 0 w 6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66">
                  <a:moveTo>
                    <a:pt x="0" y="0"/>
                  </a:moveTo>
                  <a:lnTo>
                    <a:pt x="0" y="0"/>
                  </a:lnTo>
                  <a:lnTo>
                    <a:pt x="6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40" name="Freeform 8433"/>
            <p:cNvSpPr>
              <a:spLocks/>
            </p:cNvSpPr>
            <p:nvPr/>
          </p:nvSpPr>
          <p:spPr bwMode="auto">
            <a:xfrm>
              <a:off x="3652" y="3111"/>
              <a:ext cx="16" cy="0"/>
            </a:xfrm>
            <a:custGeom>
              <a:avLst/>
              <a:gdLst>
                <a:gd name="T0" fmla="*/ 0 w 66"/>
                <a:gd name="T1" fmla="*/ 15 w 66"/>
                <a:gd name="T2" fmla="*/ 16 w 66"/>
                <a:gd name="T3" fmla="*/ 0 w 6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66">
                  <a:moveTo>
                    <a:pt x="0" y="0"/>
                  </a:moveTo>
                  <a:lnTo>
                    <a:pt x="63" y="0"/>
                  </a:lnTo>
                  <a:lnTo>
                    <a:pt x="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41" name="Freeform 8434"/>
            <p:cNvSpPr>
              <a:spLocks/>
            </p:cNvSpPr>
            <p:nvPr/>
          </p:nvSpPr>
          <p:spPr bwMode="auto">
            <a:xfrm>
              <a:off x="3652" y="3111"/>
              <a:ext cx="16" cy="0"/>
            </a:xfrm>
            <a:custGeom>
              <a:avLst/>
              <a:gdLst>
                <a:gd name="T0" fmla="*/ 0 w 66"/>
                <a:gd name="T1" fmla="*/ 15 w 66"/>
                <a:gd name="T2" fmla="*/ 16 w 66"/>
                <a:gd name="T3" fmla="*/ 0 w 66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66">
                  <a:moveTo>
                    <a:pt x="0" y="0"/>
                  </a:moveTo>
                  <a:lnTo>
                    <a:pt x="63" y="0"/>
                  </a:lnTo>
                  <a:lnTo>
                    <a:pt x="6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42" name="Freeform 8435"/>
            <p:cNvSpPr>
              <a:spLocks/>
            </p:cNvSpPr>
            <p:nvPr/>
          </p:nvSpPr>
          <p:spPr bwMode="auto">
            <a:xfrm>
              <a:off x="3670" y="3111"/>
              <a:ext cx="26" cy="0"/>
            </a:xfrm>
            <a:custGeom>
              <a:avLst/>
              <a:gdLst>
                <a:gd name="T0" fmla="*/ 0 w 95"/>
                <a:gd name="T1" fmla="*/ 0 w 95"/>
                <a:gd name="T2" fmla="*/ 26 w 95"/>
                <a:gd name="T3" fmla="*/ 0 w 95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95">
                  <a:moveTo>
                    <a:pt x="1" y="0"/>
                  </a:moveTo>
                  <a:lnTo>
                    <a:pt x="0" y="0"/>
                  </a:lnTo>
                  <a:lnTo>
                    <a:pt x="95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43" name="Freeform 8436"/>
            <p:cNvSpPr>
              <a:spLocks/>
            </p:cNvSpPr>
            <p:nvPr/>
          </p:nvSpPr>
          <p:spPr bwMode="auto">
            <a:xfrm>
              <a:off x="3670" y="3111"/>
              <a:ext cx="26" cy="0"/>
            </a:xfrm>
            <a:custGeom>
              <a:avLst/>
              <a:gdLst>
                <a:gd name="T0" fmla="*/ 0 w 95"/>
                <a:gd name="T1" fmla="*/ 0 w 95"/>
                <a:gd name="T2" fmla="*/ 26 w 95"/>
                <a:gd name="T3" fmla="*/ 0 w 95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95">
                  <a:moveTo>
                    <a:pt x="1" y="0"/>
                  </a:moveTo>
                  <a:lnTo>
                    <a:pt x="0" y="0"/>
                  </a:lnTo>
                  <a:lnTo>
                    <a:pt x="95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44" name="Rectangle 8437"/>
            <p:cNvSpPr>
              <a:spLocks noChangeArrowheads="1"/>
            </p:cNvSpPr>
            <p:nvPr/>
          </p:nvSpPr>
          <p:spPr bwMode="auto">
            <a:xfrm>
              <a:off x="3670" y="3111"/>
              <a:ext cx="26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345" name="Rectangle 8438"/>
            <p:cNvSpPr>
              <a:spLocks noChangeArrowheads="1"/>
            </p:cNvSpPr>
            <p:nvPr/>
          </p:nvSpPr>
          <p:spPr bwMode="auto">
            <a:xfrm>
              <a:off x="3670" y="3111"/>
              <a:ext cx="26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346" name="Freeform 8439"/>
            <p:cNvSpPr>
              <a:spLocks/>
            </p:cNvSpPr>
            <p:nvPr/>
          </p:nvSpPr>
          <p:spPr bwMode="auto">
            <a:xfrm>
              <a:off x="3652" y="3111"/>
              <a:ext cx="16" cy="0"/>
            </a:xfrm>
            <a:custGeom>
              <a:avLst/>
              <a:gdLst>
                <a:gd name="T0" fmla="*/ 0 w 69"/>
                <a:gd name="T1" fmla="*/ 0 w 69"/>
                <a:gd name="T2" fmla="*/ 16 w 69"/>
                <a:gd name="T3" fmla="*/ 0 w 6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69">
                  <a:moveTo>
                    <a:pt x="0" y="0"/>
                  </a:moveTo>
                  <a:lnTo>
                    <a:pt x="0" y="0"/>
                  </a:lnTo>
                  <a:lnTo>
                    <a:pt x="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47" name="Freeform 8440"/>
            <p:cNvSpPr>
              <a:spLocks/>
            </p:cNvSpPr>
            <p:nvPr/>
          </p:nvSpPr>
          <p:spPr bwMode="auto">
            <a:xfrm>
              <a:off x="3652" y="3111"/>
              <a:ext cx="16" cy="0"/>
            </a:xfrm>
            <a:custGeom>
              <a:avLst/>
              <a:gdLst>
                <a:gd name="T0" fmla="*/ 0 w 69"/>
                <a:gd name="T1" fmla="*/ 0 w 69"/>
                <a:gd name="T2" fmla="*/ 16 w 69"/>
                <a:gd name="T3" fmla="*/ 0 w 6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69">
                  <a:moveTo>
                    <a:pt x="0" y="0"/>
                  </a:moveTo>
                  <a:lnTo>
                    <a:pt x="0" y="0"/>
                  </a:lnTo>
                  <a:lnTo>
                    <a:pt x="69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48" name="Freeform 8441"/>
            <p:cNvSpPr>
              <a:spLocks/>
            </p:cNvSpPr>
            <p:nvPr/>
          </p:nvSpPr>
          <p:spPr bwMode="auto">
            <a:xfrm>
              <a:off x="3652" y="3111"/>
              <a:ext cx="16" cy="0"/>
            </a:xfrm>
            <a:custGeom>
              <a:avLst/>
              <a:gdLst>
                <a:gd name="T0" fmla="*/ 0 w 69"/>
                <a:gd name="T1" fmla="*/ 15 w 69"/>
                <a:gd name="T2" fmla="*/ 16 w 69"/>
                <a:gd name="T3" fmla="*/ 0 w 6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69">
                  <a:moveTo>
                    <a:pt x="0" y="0"/>
                  </a:moveTo>
                  <a:lnTo>
                    <a:pt x="66" y="0"/>
                  </a:lnTo>
                  <a:lnTo>
                    <a:pt x="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49" name="Freeform 8442"/>
            <p:cNvSpPr>
              <a:spLocks/>
            </p:cNvSpPr>
            <p:nvPr/>
          </p:nvSpPr>
          <p:spPr bwMode="auto">
            <a:xfrm>
              <a:off x="3652" y="3111"/>
              <a:ext cx="16" cy="0"/>
            </a:xfrm>
            <a:custGeom>
              <a:avLst/>
              <a:gdLst>
                <a:gd name="T0" fmla="*/ 0 w 69"/>
                <a:gd name="T1" fmla="*/ 15 w 69"/>
                <a:gd name="T2" fmla="*/ 16 w 69"/>
                <a:gd name="T3" fmla="*/ 0 w 6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69">
                  <a:moveTo>
                    <a:pt x="0" y="0"/>
                  </a:moveTo>
                  <a:lnTo>
                    <a:pt x="66" y="0"/>
                  </a:lnTo>
                  <a:lnTo>
                    <a:pt x="69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50" name="Freeform 8443"/>
            <p:cNvSpPr>
              <a:spLocks/>
            </p:cNvSpPr>
            <p:nvPr/>
          </p:nvSpPr>
          <p:spPr bwMode="auto">
            <a:xfrm>
              <a:off x="3668" y="3111"/>
              <a:ext cx="28" cy="0"/>
            </a:xfrm>
            <a:custGeom>
              <a:avLst/>
              <a:gdLst>
                <a:gd name="T0" fmla="*/ 2 w 101"/>
                <a:gd name="T1" fmla="*/ 0 w 101"/>
                <a:gd name="T2" fmla="*/ 28 w 101"/>
                <a:gd name="T3" fmla="*/ 2 w 10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01">
                  <a:moveTo>
                    <a:pt x="6" y="0"/>
                  </a:moveTo>
                  <a:lnTo>
                    <a:pt x="0" y="0"/>
                  </a:lnTo>
                  <a:lnTo>
                    <a:pt x="101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51" name="Freeform 8444"/>
            <p:cNvSpPr>
              <a:spLocks/>
            </p:cNvSpPr>
            <p:nvPr/>
          </p:nvSpPr>
          <p:spPr bwMode="auto">
            <a:xfrm>
              <a:off x="3668" y="3111"/>
              <a:ext cx="28" cy="0"/>
            </a:xfrm>
            <a:custGeom>
              <a:avLst/>
              <a:gdLst>
                <a:gd name="T0" fmla="*/ 2 w 101"/>
                <a:gd name="T1" fmla="*/ 0 w 101"/>
                <a:gd name="T2" fmla="*/ 28 w 101"/>
                <a:gd name="T3" fmla="*/ 2 w 10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01">
                  <a:moveTo>
                    <a:pt x="6" y="0"/>
                  </a:moveTo>
                  <a:lnTo>
                    <a:pt x="0" y="0"/>
                  </a:lnTo>
                  <a:lnTo>
                    <a:pt x="101" y="0"/>
                  </a:lnTo>
                  <a:lnTo>
                    <a:pt x="6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52" name="Rectangle 8445"/>
            <p:cNvSpPr>
              <a:spLocks noChangeArrowheads="1"/>
            </p:cNvSpPr>
            <p:nvPr/>
          </p:nvSpPr>
          <p:spPr bwMode="auto">
            <a:xfrm>
              <a:off x="3670" y="3111"/>
              <a:ext cx="26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353" name="Rectangle 8446"/>
            <p:cNvSpPr>
              <a:spLocks noChangeArrowheads="1"/>
            </p:cNvSpPr>
            <p:nvPr/>
          </p:nvSpPr>
          <p:spPr bwMode="auto">
            <a:xfrm>
              <a:off x="3670" y="3111"/>
              <a:ext cx="26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354" name="Freeform 8447"/>
            <p:cNvSpPr>
              <a:spLocks/>
            </p:cNvSpPr>
            <p:nvPr/>
          </p:nvSpPr>
          <p:spPr bwMode="auto">
            <a:xfrm>
              <a:off x="3650" y="3111"/>
              <a:ext cx="46" cy="0"/>
            </a:xfrm>
            <a:custGeom>
              <a:avLst/>
              <a:gdLst>
                <a:gd name="T0" fmla="*/ 1 w 175"/>
                <a:gd name="T1" fmla="*/ 0 h 1"/>
                <a:gd name="T2" fmla="*/ 0 w 175"/>
                <a:gd name="T3" fmla="*/ 1 h 1"/>
                <a:gd name="T4" fmla="*/ 46 w 175"/>
                <a:gd name="T5" fmla="*/ 1 h 1"/>
                <a:gd name="T6" fmla="*/ 1 w 17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1">
                  <a:moveTo>
                    <a:pt x="5" y="0"/>
                  </a:moveTo>
                  <a:lnTo>
                    <a:pt x="0" y="1"/>
                  </a:lnTo>
                  <a:lnTo>
                    <a:pt x="175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55" name="Freeform 8448"/>
            <p:cNvSpPr>
              <a:spLocks/>
            </p:cNvSpPr>
            <p:nvPr/>
          </p:nvSpPr>
          <p:spPr bwMode="auto">
            <a:xfrm>
              <a:off x="3650" y="3111"/>
              <a:ext cx="46" cy="0"/>
            </a:xfrm>
            <a:custGeom>
              <a:avLst/>
              <a:gdLst>
                <a:gd name="T0" fmla="*/ 1 w 175"/>
                <a:gd name="T1" fmla="*/ 0 h 1"/>
                <a:gd name="T2" fmla="*/ 0 w 175"/>
                <a:gd name="T3" fmla="*/ 1 h 1"/>
                <a:gd name="T4" fmla="*/ 46 w 175"/>
                <a:gd name="T5" fmla="*/ 1 h 1"/>
                <a:gd name="T6" fmla="*/ 1 w 17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1">
                  <a:moveTo>
                    <a:pt x="5" y="0"/>
                  </a:moveTo>
                  <a:lnTo>
                    <a:pt x="0" y="1"/>
                  </a:lnTo>
                  <a:lnTo>
                    <a:pt x="175" y="1"/>
                  </a:lnTo>
                  <a:lnTo>
                    <a:pt x="5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56" name="Freeform 8449"/>
            <p:cNvSpPr>
              <a:spLocks/>
            </p:cNvSpPr>
            <p:nvPr/>
          </p:nvSpPr>
          <p:spPr bwMode="auto">
            <a:xfrm>
              <a:off x="3652" y="3111"/>
              <a:ext cx="44" cy="0"/>
            </a:xfrm>
            <a:custGeom>
              <a:avLst/>
              <a:gdLst>
                <a:gd name="T0" fmla="*/ 0 w 170"/>
                <a:gd name="T1" fmla="*/ 0 h 1"/>
                <a:gd name="T2" fmla="*/ 44 w 170"/>
                <a:gd name="T3" fmla="*/ 0 h 1"/>
                <a:gd name="T4" fmla="*/ 44 w 170"/>
                <a:gd name="T5" fmla="*/ 1 h 1"/>
                <a:gd name="T6" fmla="*/ 0 w 17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0" h="1">
                  <a:moveTo>
                    <a:pt x="0" y="0"/>
                  </a:moveTo>
                  <a:lnTo>
                    <a:pt x="170" y="0"/>
                  </a:lnTo>
                  <a:lnTo>
                    <a:pt x="17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57" name="Freeform 8450"/>
            <p:cNvSpPr>
              <a:spLocks/>
            </p:cNvSpPr>
            <p:nvPr/>
          </p:nvSpPr>
          <p:spPr bwMode="auto">
            <a:xfrm>
              <a:off x="3652" y="3111"/>
              <a:ext cx="44" cy="0"/>
            </a:xfrm>
            <a:custGeom>
              <a:avLst/>
              <a:gdLst>
                <a:gd name="T0" fmla="*/ 0 w 170"/>
                <a:gd name="T1" fmla="*/ 0 h 1"/>
                <a:gd name="T2" fmla="*/ 44 w 170"/>
                <a:gd name="T3" fmla="*/ 0 h 1"/>
                <a:gd name="T4" fmla="*/ 44 w 170"/>
                <a:gd name="T5" fmla="*/ 1 h 1"/>
                <a:gd name="T6" fmla="*/ 0 w 17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0" h="1">
                  <a:moveTo>
                    <a:pt x="0" y="0"/>
                  </a:moveTo>
                  <a:lnTo>
                    <a:pt x="170" y="0"/>
                  </a:lnTo>
                  <a:lnTo>
                    <a:pt x="170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58" name="Freeform 8451"/>
            <p:cNvSpPr>
              <a:spLocks/>
            </p:cNvSpPr>
            <p:nvPr/>
          </p:nvSpPr>
          <p:spPr bwMode="auto">
            <a:xfrm>
              <a:off x="3648" y="3111"/>
              <a:ext cx="48" cy="2"/>
            </a:xfrm>
            <a:custGeom>
              <a:avLst/>
              <a:gdLst>
                <a:gd name="T0" fmla="*/ 1 w 179"/>
                <a:gd name="T1" fmla="*/ 0 h 3"/>
                <a:gd name="T2" fmla="*/ 0 w 179"/>
                <a:gd name="T3" fmla="*/ 2 h 3"/>
                <a:gd name="T4" fmla="*/ 48 w 179"/>
                <a:gd name="T5" fmla="*/ 2 h 3"/>
                <a:gd name="T6" fmla="*/ 1 w 17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" h="3">
                  <a:moveTo>
                    <a:pt x="4" y="0"/>
                  </a:moveTo>
                  <a:lnTo>
                    <a:pt x="0" y="3"/>
                  </a:lnTo>
                  <a:lnTo>
                    <a:pt x="179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59" name="Freeform 8452"/>
            <p:cNvSpPr>
              <a:spLocks/>
            </p:cNvSpPr>
            <p:nvPr/>
          </p:nvSpPr>
          <p:spPr bwMode="auto">
            <a:xfrm>
              <a:off x="3648" y="3111"/>
              <a:ext cx="48" cy="2"/>
            </a:xfrm>
            <a:custGeom>
              <a:avLst/>
              <a:gdLst>
                <a:gd name="T0" fmla="*/ 1 w 179"/>
                <a:gd name="T1" fmla="*/ 0 h 3"/>
                <a:gd name="T2" fmla="*/ 0 w 179"/>
                <a:gd name="T3" fmla="*/ 2 h 3"/>
                <a:gd name="T4" fmla="*/ 48 w 179"/>
                <a:gd name="T5" fmla="*/ 2 h 3"/>
                <a:gd name="T6" fmla="*/ 1 w 17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" h="3">
                  <a:moveTo>
                    <a:pt x="4" y="0"/>
                  </a:moveTo>
                  <a:lnTo>
                    <a:pt x="0" y="3"/>
                  </a:lnTo>
                  <a:lnTo>
                    <a:pt x="179" y="3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60" name="Freeform 8453"/>
            <p:cNvSpPr>
              <a:spLocks/>
            </p:cNvSpPr>
            <p:nvPr/>
          </p:nvSpPr>
          <p:spPr bwMode="auto">
            <a:xfrm>
              <a:off x="3650" y="3111"/>
              <a:ext cx="46" cy="2"/>
            </a:xfrm>
            <a:custGeom>
              <a:avLst/>
              <a:gdLst>
                <a:gd name="T0" fmla="*/ 0 w 175"/>
                <a:gd name="T1" fmla="*/ 0 h 3"/>
                <a:gd name="T2" fmla="*/ 46 w 175"/>
                <a:gd name="T3" fmla="*/ 0 h 3"/>
                <a:gd name="T4" fmla="*/ 46 w 175"/>
                <a:gd name="T5" fmla="*/ 2 h 3"/>
                <a:gd name="T6" fmla="*/ 0 w 17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3">
                  <a:moveTo>
                    <a:pt x="0" y="0"/>
                  </a:moveTo>
                  <a:lnTo>
                    <a:pt x="175" y="0"/>
                  </a:lnTo>
                  <a:lnTo>
                    <a:pt x="17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61" name="Freeform 8454"/>
            <p:cNvSpPr>
              <a:spLocks/>
            </p:cNvSpPr>
            <p:nvPr/>
          </p:nvSpPr>
          <p:spPr bwMode="auto">
            <a:xfrm>
              <a:off x="3650" y="3111"/>
              <a:ext cx="46" cy="2"/>
            </a:xfrm>
            <a:custGeom>
              <a:avLst/>
              <a:gdLst>
                <a:gd name="T0" fmla="*/ 0 w 175"/>
                <a:gd name="T1" fmla="*/ 0 h 3"/>
                <a:gd name="T2" fmla="*/ 46 w 175"/>
                <a:gd name="T3" fmla="*/ 0 h 3"/>
                <a:gd name="T4" fmla="*/ 46 w 175"/>
                <a:gd name="T5" fmla="*/ 2 h 3"/>
                <a:gd name="T6" fmla="*/ 0 w 17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3">
                  <a:moveTo>
                    <a:pt x="0" y="0"/>
                  </a:moveTo>
                  <a:lnTo>
                    <a:pt x="175" y="0"/>
                  </a:lnTo>
                  <a:lnTo>
                    <a:pt x="175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62" name="Freeform 8455"/>
            <p:cNvSpPr>
              <a:spLocks/>
            </p:cNvSpPr>
            <p:nvPr/>
          </p:nvSpPr>
          <p:spPr bwMode="auto">
            <a:xfrm>
              <a:off x="3648" y="3113"/>
              <a:ext cx="48" cy="0"/>
            </a:xfrm>
            <a:custGeom>
              <a:avLst/>
              <a:gdLst>
                <a:gd name="T0" fmla="*/ 1 w 184"/>
                <a:gd name="T1" fmla="*/ 0 h 3"/>
                <a:gd name="T2" fmla="*/ 0 w 184"/>
                <a:gd name="T3" fmla="*/ 1 h 3"/>
                <a:gd name="T4" fmla="*/ 48 w 184"/>
                <a:gd name="T5" fmla="*/ 1 h 3"/>
                <a:gd name="T6" fmla="*/ 1 w 18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3">
                  <a:moveTo>
                    <a:pt x="5" y="0"/>
                  </a:moveTo>
                  <a:lnTo>
                    <a:pt x="0" y="3"/>
                  </a:lnTo>
                  <a:lnTo>
                    <a:pt x="184" y="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63" name="Freeform 8456"/>
            <p:cNvSpPr>
              <a:spLocks/>
            </p:cNvSpPr>
            <p:nvPr/>
          </p:nvSpPr>
          <p:spPr bwMode="auto">
            <a:xfrm>
              <a:off x="3648" y="3113"/>
              <a:ext cx="48" cy="0"/>
            </a:xfrm>
            <a:custGeom>
              <a:avLst/>
              <a:gdLst>
                <a:gd name="T0" fmla="*/ 1 w 184"/>
                <a:gd name="T1" fmla="*/ 0 h 3"/>
                <a:gd name="T2" fmla="*/ 0 w 184"/>
                <a:gd name="T3" fmla="*/ 1 h 3"/>
                <a:gd name="T4" fmla="*/ 48 w 184"/>
                <a:gd name="T5" fmla="*/ 1 h 3"/>
                <a:gd name="T6" fmla="*/ 1 w 18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3">
                  <a:moveTo>
                    <a:pt x="5" y="0"/>
                  </a:moveTo>
                  <a:lnTo>
                    <a:pt x="0" y="3"/>
                  </a:lnTo>
                  <a:lnTo>
                    <a:pt x="184" y="3"/>
                  </a:lnTo>
                  <a:lnTo>
                    <a:pt x="5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64" name="Freeform 8457"/>
            <p:cNvSpPr>
              <a:spLocks/>
            </p:cNvSpPr>
            <p:nvPr/>
          </p:nvSpPr>
          <p:spPr bwMode="auto">
            <a:xfrm>
              <a:off x="3648" y="3113"/>
              <a:ext cx="48" cy="0"/>
            </a:xfrm>
            <a:custGeom>
              <a:avLst/>
              <a:gdLst>
                <a:gd name="T0" fmla="*/ 0 w 179"/>
                <a:gd name="T1" fmla="*/ 0 h 3"/>
                <a:gd name="T2" fmla="*/ 48 w 179"/>
                <a:gd name="T3" fmla="*/ 0 h 3"/>
                <a:gd name="T4" fmla="*/ 48 w 179"/>
                <a:gd name="T5" fmla="*/ 1 h 3"/>
                <a:gd name="T6" fmla="*/ 0 w 17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" h="3">
                  <a:moveTo>
                    <a:pt x="0" y="0"/>
                  </a:moveTo>
                  <a:lnTo>
                    <a:pt x="179" y="0"/>
                  </a:lnTo>
                  <a:lnTo>
                    <a:pt x="17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65" name="Freeform 8458"/>
            <p:cNvSpPr>
              <a:spLocks/>
            </p:cNvSpPr>
            <p:nvPr/>
          </p:nvSpPr>
          <p:spPr bwMode="auto">
            <a:xfrm>
              <a:off x="3648" y="3113"/>
              <a:ext cx="48" cy="0"/>
            </a:xfrm>
            <a:custGeom>
              <a:avLst/>
              <a:gdLst>
                <a:gd name="T0" fmla="*/ 0 w 179"/>
                <a:gd name="T1" fmla="*/ 0 h 3"/>
                <a:gd name="T2" fmla="*/ 48 w 179"/>
                <a:gd name="T3" fmla="*/ 0 h 3"/>
                <a:gd name="T4" fmla="*/ 48 w 179"/>
                <a:gd name="T5" fmla="*/ 1 h 3"/>
                <a:gd name="T6" fmla="*/ 0 w 17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" h="3">
                  <a:moveTo>
                    <a:pt x="0" y="0"/>
                  </a:moveTo>
                  <a:lnTo>
                    <a:pt x="179" y="0"/>
                  </a:lnTo>
                  <a:lnTo>
                    <a:pt x="179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66" name="Freeform 8459"/>
            <p:cNvSpPr>
              <a:spLocks/>
            </p:cNvSpPr>
            <p:nvPr/>
          </p:nvSpPr>
          <p:spPr bwMode="auto">
            <a:xfrm>
              <a:off x="3646" y="3113"/>
              <a:ext cx="50" cy="0"/>
            </a:xfrm>
            <a:custGeom>
              <a:avLst/>
              <a:gdLst>
                <a:gd name="T0" fmla="*/ 1 w 188"/>
                <a:gd name="T1" fmla="*/ 0 h 2"/>
                <a:gd name="T2" fmla="*/ 0 w 188"/>
                <a:gd name="T3" fmla="*/ 1 h 2"/>
                <a:gd name="T4" fmla="*/ 50 w 188"/>
                <a:gd name="T5" fmla="*/ 1 h 2"/>
                <a:gd name="T6" fmla="*/ 1 w 18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" h="2">
                  <a:moveTo>
                    <a:pt x="4" y="0"/>
                  </a:moveTo>
                  <a:lnTo>
                    <a:pt x="0" y="2"/>
                  </a:lnTo>
                  <a:lnTo>
                    <a:pt x="188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67" name="Freeform 8460"/>
            <p:cNvSpPr>
              <a:spLocks/>
            </p:cNvSpPr>
            <p:nvPr/>
          </p:nvSpPr>
          <p:spPr bwMode="auto">
            <a:xfrm>
              <a:off x="3646" y="3113"/>
              <a:ext cx="50" cy="0"/>
            </a:xfrm>
            <a:custGeom>
              <a:avLst/>
              <a:gdLst>
                <a:gd name="T0" fmla="*/ 1 w 188"/>
                <a:gd name="T1" fmla="*/ 0 h 2"/>
                <a:gd name="T2" fmla="*/ 0 w 188"/>
                <a:gd name="T3" fmla="*/ 1 h 2"/>
                <a:gd name="T4" fmla="*/ 50 w 188"/>
                <a:gd name="T5" fmla="*/ 1 h 2"/>
                <a:gd name="T6" fmla="*/ 1 w 18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" h="2">
                  <a:moveTo>
                    <a:pt x="4" y="0"/>
                  </a:moveTo>
                  <a:lnTo>
                    <a:pt x="0" y="2"/>
                  </a:lnTo>
                  <a:lnTo>
                    <a:pt x="188" y="2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68" name="Freeform 8461"/>
            <p:cNvSpPr>
              <a:spLocks/>
            </p:cNvSpPr>
            <p:nvPr/>
          </p:nvSpPr>
          <p:spPr bwMode="auto">
            <a:xfrm>
              <a:off x="3648" y="3113"/>
              <a:ext cx="48" cy="0"/>
            </a:xfrm>
            <a:custGeom>
              <a:avLst/>
              <a:gdLst>
                <a:gd name="T0" fmla="*/ 0 w 184"/>
                <a:gd name="T1" fmla="*/ 0 h 2"/>
                <a:gd name="T2" fmla="*/ 48 w 184"/>
                <a:gd name="T3" fmla="*/ 0 h 2"/>
                <a:gd name="T4" fmla="*/ 48 w 184"/>
                <a:gd name="T5" fmla="*/ 1 h 2"/>
                <a:gd name="T6" fmla="*/ 0 w 18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2">
                  <a:moveTo>
                    <a:pt x="0" y="0"/>
                  </a:moveTo>
                  <a:lnTo>
                    <a:pt x="184" y="0"/>
                  </a:lnTo>
                  <a:lnTo>
                    <a:pt x="18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69" name="Freeform 8462"/>
            <p:cNvSpPr>
              <a:spLocks/>
            </p:cNvSpPr>
            <p:nvPr/>
          </p:nvSpPr>
          <p:spPr bwMode="auto">
            <a:xfrm>
              <a:off x="3648" y="3113"/>
              <a:ext cx="48" cy="0"/>
            </a:xfrm>
            <a:custGeom>
              <a:avLst/>
              <a:gdLst>
                <a:gd name="T0" fmla="*/ 0 w 184"/>
                <a:gd name="T1" fmla="*/ 0 h 2"/>
                <a:gd name="T2" fmla="*/ 48 w 184"/>
                <a:gd name="T3" fmla="*/ 0 h 2"/>
                <a:gd name="T4" fmla="*/ 48 w 184"/>
                <a:gd name="T5" fmla="*/ 1 h 2"/>
                <a:gd name="T6" fmla="*/ 0 w 18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2">
                  <a:moveTo>
                    <a:pt x="0" y="0"/>
                  </a:moveTo>
                  <a:lnTo>
                    <a:pt x="184" y="0"/>
                  </a:lnTo>
                  <a:lnTo>
                    <a:pt x="184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70" name="Freeform 8463"/>
            <p:cNvSpPr>
              <a:spLocks/>
            </p:cNvSpPr>
            <p:nvPr/>
          </p:nvSpPr>
          <p:spPr bwMode="auto">
            <a:xfrm>
              <a:off x="3645" y="3113"/>
              <a:ext cx="51" cy="2"/>
            </a:xfrm>
            <a:custGeom>
              <a:avLst/>
              <a:gdLst>
                <a:gd name="T0" fmla="*/ 1 w 193"/>
                <a:gd name="T1" fmla="*/ 0 h 3"/>
                <a:gd name="T2" fmla="*/ 0 w 193"/>
                <a:gd name="T3" fmla="*/ 2 h 3"/>
                <a:gd name="T4" fmla="*/ 51 w 193"/>
                <a:gd name="T5" fmla="*/ 2 h 3"/>
                <a:gd name="T6" fmla="*/ 1 w 19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3" h="3">
                  <a:moveTo>
                    <a:pt x="5" y="0"/>
                  </a:moveTo>
                  <a:lnTo>
                    <a:pt x="0" y="3"/>
                  </a:lnTo>
                  <a:lnTo>
                    <a:pt x="193" y="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71" name="Freeform 8464"/>
            <p:cNvSpPr>
              <a:spLocks/>
            </p:cNvSpPr>
            <p:nvPr/>
          </p:nvSpPr>
          <p:spPr bwMode="auto">
            <a:xfrm>
              <a:off x="3645" y="3113"/>
              <a:ext cx="51" cy="2"/>
            </a:xfrm>
            <a:custGeom>
              <a:avLst/>
              <a:gdLst>
                <a:gd name="T0" fmla="*/ 1 w 193"/>
                <a:gd name="T1" fmla="*/ 0 h 3"/>
                <a:gd name="T2" fmla="*/ 0 w 193"/>
                <a:gd name="T3" fmla="*/ 2 h 3"/>
                <a:gd name="T4" fmla="*/ 51 w 193"/>
                <a:gd name="T5" fmla="*/ 2 h 3"/>
                <a:gd name="T6" fmla="*/ 1 w 19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3" h="3">
                  <a:moveTo>
                    <a:pt x="5" y="0"/>
                  </a:moveTo>
                  <a:lnTo>
                    <a:pt x="0" y="3"/>
                  </a:lnTo>
                  <a:lnTo>
                    <a:pt x="193" y="3"/>
                  </a:lnTo>
                  <a:lnTo>
                    <a:pt x="5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72" name="Freeform 8465"/>
            <p:cNvSpPr>
              <a:spLocks/>
            </p:cNvSpPr>
            <p:nvPr/>
          </p:nvSpPr>
          <p:spPr bwMode="auto">
            <a:xfrm>
              <a:off x="3646" y="3113"/>
              <a:ext cx="50" cy="2"/>
            </a:xfrm>
            <a:custGeom>
              <a:avLst/>
              <a:gdLst>
                <a:gd name="T0" fmla="*/ 0 w 188"/>
                <a:gd name="T1" fmla="*/ 0 h 3"/>
                <a:gd name="T2" fmla="*/ 50 w 188"/>
                <a:gd name="T3" fmla="*/ 0 h 3"/>
                <a:gd name="T4" fmla="*/ 50 w 188"/>
                <a:gd name="T5" fmla="*/ 2 h 3"/>
                <a:gd name="T6" fmla="*/ 0 w 18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" h="3">
                  <a:moveTo>
                    <a:pt x="0" y="0"/>
                  </a:moveTo>
                  <a:lnTo>
                    <a:pt x="188" y="0"/>
                  </a:lnTo>
                  <a:lnTo>
                    <a:pt x="18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73" name="Freeform 8466"/>
            <p:cNvSpPr>
              <a:spLocks/>
            </p:cNvSpPr>
            <p:nvPr/>
          </p:nvSpPr>
          <p:spPr bwMode="auto">
            <a:xfrm>
              <a:off x="3646" y="3113"/>
              <a:ext cx="50" cy="2"/>
            </a:xfrm>
            <a:custGeom>
              <a:avLst/>
              <a:gdLst>
                <a:gd name="T0" fmla="*/ 0 w 188"/>
                <a:gd name="T1" fmla="*/ 0 h 3"/>
                <a:gd name="T2" fmla="*/ 50 w 188"/>
                <a:gd name="T3" fmla="*/ 0 h 3"/>
                <a:gd name="T4" fmla="*/ 50 w 188"/>
                <a:gd name="T5" fmla="*/ 2 h 3"/>
                <a:gd name="T6" fmla="*/ 0 w 18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" h="3">
                  <a:moveTo>
                    <a:pt x="0" y="0"/>
                  </a:moveTo>
                  <a:lnTo>
                    <a:pt x="188" y="0"/>
                  </a:lnTo>
                  <a:lnTo>
                    <a:pt x="188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74" name="Freeform 8467"/>
            <p:cNvSpPr>
              <a:spLocks/>
            </p:cNvSpPr>
            <p:nvPr/>
          </p:nvSpPr>
          <p:spPr bwMode="auto">
            <a:xfrm>
              <a:off x="3645" y="3115"/>
              <a:ext cx="51" cy="0"/>
            </a:xfrm>
            <a:custGeom>
              <a:avLst/>
              <a:gdLst>
                <a:gd name="T0" fmla="*/ 1 w 197"/>
                <a:gd name="T1" fmla="*/ 0 h 4"/>
                <a:gd name="T2" fmla="*/ 0 w 197"/>
                <a:gd name="T3" fmla="*/ 1 h 4"/>
                <a:gd name="T4" fmla="*/ 51 w 197"/>
                <a:gd name="T5" fmla="*/ 1 h 4"/>
                <a:gd name="T6" fmla="*/ 1 w 19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7" h="4">
                  <a:moveTo>
                    <a:pt x="4" y="0"/>
                  </a:moveTo>
                  <a:lnTo>
                    <a:pt x="0" y="4"/>
                  </a:lnTo>
                  <a:lnTo>
                    <a:pt x="197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75" name="Freeform 8468"/>
            <p:cNvSpPr>
              <a:spLocks/>
            </p:cNvSpPr>
            <p:nvPr/>
          </p:nvSpPr>
          <p:spPr bwMode="auto">
            <a:xfrm>
              <a:off x="3645" y="3115"/>
              <a:ext cx="51" cy="0"/>
            </a:xfrm>
            <a:custGeom>
              <a:avLst/>
              <a:gdLst>
                <a:gd name="T0" fmla="*/ 1 w 197"/>
                <a:gd name="T1" fmla="*/ 0 h 4"/>
                <a:gd name="T2" fmla="*/ 0 w 197"/>
                <a:gd name="T3" fmla="*/ 1 h 4"/>
                <a:gd name="T4" fmla="*/ 51 w 197"/>
                <a:gd name="T5" fmla="*/ 1 h 4"/>
                <a:gd name="T6" fmla="*/ 1 w 19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7" h="4">
                  <a:moveTo>
                    <a:pt x="4" y="0"/>
                  </a:moveTo>
                  <a:lnTo>
                    <a:pt x="0" y="4"/>
                  </a:lnTo>
                  <a:lnTo>
                    <a:pt x="197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76" name="Freeform 8469"/>
            <p:cNvSpPr>
              <a:spLocks/>
            </p:cNvSpPr>
            <p:nvPr/>
          </p:nvSpPr>
          <p:spPr bwMode="auto">
            <a:xfrm>
              <a:off x="3645" y="3115"/>
              <a:ext cx="51" cy="0"/>
            </a:xfrm>
            <a:custGeom>
              <a:avLst/>
              <a:gdLst>
                <a:gd name="T0" fmla="*/ 0 w 193"/>
                <a:gd name="T1" fmla="*/ 0 h 4"/>
                <a:gd name="T2" fmla="*/ 51 w 193"/>
                <a:gd name="T3" fmla="*/ 0 h 4"/>
                <a:gd name="T4" fmla="*/ 51 w 193"/>
                <a:gd name="T5" fmla="*/ 1 h 4"/>
                <a:gd name="T6" fmla="*/ 0 w 19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3" h="4">
                  <a:moveTo>
                    <a:pt x="0" y="0"/>
                  </a:moveTo>
                  <a:lnTo>
                    <a:pt x="193" y="0"/>
                  </a:lnTo>
                  <a:lnTo>
                    <a:pt x="19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77" name="Freeform 8470"/>
            <p:cNvSpPr>
              <a:spLocks/>
            </p:cNvSpPr>
            <p:nvPr/>
          </p:nvSpPr>
          <p:spPr bwMode="auto">
            <a:xfrm>
              <a:off x="3645" y="3115"/>
              <a:ext cx="51" cy="0"/>
            </a:xfrm>
            <a:custGeom>
              <a:avLst/>
              <a:gdLst>
                <a:gd name="T0" fmla="*/ 0 w 193"/>
                <a:gd name="T1" fmla="*/ 0 h 4"/>
                <a:gd name="T2" fmla="*/ 51 w 193"/>
                <a:gd name="T3" fmla="*/ 0 h 4"/>
                <a:gd name="T4" fmla="*/ 51 w 193"/>
                <a:gd name="T5" fmla="*/ 1 h 4"/>
                <a:gd name="T6" fmla="*/ 0 w 19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3" h="4">
                  <a:moveTo>
                    <a:pt x="0" y="0"/>
                  </a:moveTo>
                  <a:lnTo>
                    <a:pt x="193" y="0"/>
                  </a:lnTo>
                  <a:lnTo>
                    <a:pt x="193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78" name="Freeform 8471"/>
            <p:cNvSpPr>
              <a:spLocks/>
            </p:cNvSpPr>
            <p:nvPr/>
          </p:nvSpPr>
          <p:spPr bwMode="auto">
            <a:xfrm>
              <a:off x="3641" y="3115"/>
              <a:ext cx="55" cy="3"/>
            </a:xfrm>
            <a:custGeom>
              <a:avLst/>
              <a:gdLst>
                <a:gd name="T0" fmla="*/ 3 w 207"/>
                <a:gd name="T1" fmla="*/ 0 h 8"/>
                <a:gd name="T2" fmla="*/ 0 w 207"/>
                <a:gd name="T3" fmla="*/ 3 h 8"/>
                <a:gd name="T4" fmla="*/ 55 w 207"/>
                <a:gd name="T5" fmla="*/ 3 h 8"/>
                <a:gd name="T6" fmla="*/ 3 w 20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7" h="8">
                  <a:moveTo>
                    <a:pt x="10" y="0"/>
                  </a:moveTo>
                  <a:lnTo>
                    <a:pt x="0" y="8"/>
                  </a:lnTo>
                  <a:lnTo>
                    <a:pt x="207" y="8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79" name="Freeform 8472"/>
            <p:cNvSpPr>
              <a:spLocks/>
            </p:cNvSpPr>
            <p:nvPr/>
          </p:nvSpPr>
          <p:spPr bwMode="auto">
            <a:xfrm>
              <a:off x="3641" y="3115"/>
              <a:ext cx="55" cy="3"/>
            </a:xfrm>
            <a:custGeom>
              <a:avLst/>
              <a:gdLst>
                <a:gd name="T0" fmla="*/ 3 w 207"/>
                <a:gd name="T1" fmla="*/ 0 h 8"/>
                <a:gd name="T2" fmla="*/ 0 w 207"/>
                <a:gd name="T3" fmla="*/ 3 h 8"/>
                <a:gd name="T4" fmla="*/ 55 w 207"/>
                <a:gd name="T5" fmla="*/ 3 h 8"/>
                <a:gd name="T6" fmla="*/ 3 w 20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7" h="8">
                  <a:moveTo>
                    <a:pt x="10" y="0"/>
                  </a:moveTo>
                  <a:lnTo>
                    <a:pt x="0" y="8"/>
                  </a:lnTo>
                  <a:lnTo>
                    <a:pt x="207" y="8"/>
                  </a:lnTo>
                  <a:lnTo>
                    <a:pt x="1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80" name="Freeform 8473"/>
            <p:cNvSpPr>
              <a:spLocks/>
            </p:cNvSpPr>
            <p:nvPr/>
          </p:nvSpPr>
          <p:spPr bwMode="auto">
            <a:xfrm>
              <a:off x="3645" y="3115"/>
              <a:ext cx="51" cy="3"/>
            </a:xfrm>
            <a:custGeom>
              <a:avLst/>
              <a:gdLst>
                <a:gd name="T0" fmla="*/ 0 w 197"/>
                <a:gd name="T1" fmla="*/ 0 h 8"/>
                <a:gd name="T2" fmla="*/ 51 w 197"/>
                <a:gd name="T3" fmla="*/ 0 h 8"/>
                <a:gd name="T4" fmla="*/ 51 w 197"/>
                <a:gd name="T5" fmla="*/ 3 h 8"/>
                <a:gd name="T6" fmla="*/ 0 w 19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7" h="8">
                  <a:moveTo>
                    <a:pt x="0" y="0"/>
                  </a:moveTo>
                  <a:lnTo>
                    <a:pt x="197" y="0"/>
                  </a:lnTo>
                  <a:lnTo>
                    <a:pt x="197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81" name="Freeform 8474"/>
            <p:cNvSpPr>
              <a:spLocks/>
            </p:cNvSpPr>
            <p:nvPr/>
          </p:nvSpPr>
          <p:spPr bwMode="auto">
            <a:xfrm>
              <a:off x="3645" y="3115"/>
              <a:ext cx="51" cy="3"/>
            </a:xfrm>
            <a:custGeom>
              <a:avLst/>
              <a:gdLst>
                <a:gd name="T0" fmla="*/ 0 w 197"/>
                <a:gd name="T1" fmla="*/ 0 h 8"/>
                <a:gd name="T2" fmla="*/ 51 w 197"/>
                <a:gd name="T3" fmla="*/ 0 h 8"/>
                <a:gd name="T4" fmla="*/ 51 w 197"/>
                <a:gd name="T5" fmla="*/ 3 h 8"/>
                <a:gd name="T6" fmla="*/ 0 w 19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7" h="8">
                  <a:moveTo>
                    <a:pt x="0" y="0"/>
                  </a:moveTo>
                  <a:lnTo>
                    <a:pt x="197" y="0"/>
                  </a:lnTo>
                  <a:lnTo>
                    <a:pt x="197" y="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82" name="Freeform 8475"/>
            <p:cNvSpPr>
              <a:spLocks/>
            </p:cNvSpPr>
            <p:nvPr/>
          </p:nvSpPr>
          <p:spPr bwMode="auto">
            <a:xfrm>
              <a:off x="3641" y="3118"/>
              <a:ext cx="55" cy="0"/>
            </a:xfrm>
            <a:custGeom>
              <a:avLst/>
              <a:gdLst>
                <a:gd name="T0" fmla="*/ 1 w 211"/>
                <a:gd name="T1" fmla="*/ 0 h 3"/>
                <a:gd name="T2" fmla="*/ 0 w 211"/>
                <a:gd name="T3" fmla="*/ 1 h 3"/>
                <a:gd name="T4" fmla="*/ 55 w 211"/>
                <a:gd name="T5" fmla="*/ 1 h 3"/>
                <a:gd name="T6" fmla="*/ 1 w 21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3">
                  <a:moveTo>
                    <a:pt x="4" y="0"/>
                  </a:moveTo>
                  <a:lnTo>
                    <a:pt x="0" y="3"/>
                  </a:lnTo>
                  <a:lnTo>
                    <a:pt x="21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83" name="Freeform 8476"/>
            <p:cNvSpPr>
              <a:spLocks/>
            </p:cNvSpPr>
            <p:nvPr/>
          </p:nvSpPr>
          <p:spPr bwMode="auto">
            <a:xfrm>
              <a:off x="3641" y="3118"/>
              <a:ext cx="55" cy="0"/>
            </a:xfrm>
            <a:custGeom>
              <a:avLst/>
              <a:gdLst>
                <a:gd name="T0" fmla="*/ 1 w 211"/>
                <a:gd name="T1" fmla="*/ 0 h 3"/>
                <a:gd name="T2" fmla="*/ 0 w 211"/>
                <a:gd name="T3" fmla="*/ 1 h 3"/>
                <a:gd name="T4" fmla="*/ 55 w 211"/>
                <a:gd name="T5" fmla="*/ 1 h 3"/>
                <a:gd name="T6" fmla="*/ 1 w 21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3">
                  <a:moveTo>
                    <a:pt x="4" y="0"/>
                  </a:moveTo>
                  <a:lnTo>
                    <a:pt x="0" y="3"/>
                  </a:lnTo>
                  <a:lnTo>
                    <a:pt x="211" y="3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84" name="Freeform 8477"/>
            <p:cNvSpPr>
              <a:spLocks/>
            </p:cNvSpPr>
            <p:nvPr/>
          </p:nvSpPr>
          <p:spPr bwMode="auto">
            <a:xfrm>
              <a:off x="3641" y="3118"/>
              <a:ext cx="55" cy="0"/>
            </a:xfrm>
            <a:custGeom>
              <a:avLst/>
              <a:gdLst>
                <a:gd name="T0" fmla="*/ 0 w 207"/>
                <a:gd name="T1" fmla="*/ 0 h 3"/>
                <a:gd name="T2" fmla="*/ 55 w 207"/>
                <a:gd name="T3" fmla="*/ 0 h 3"/>
                <a:gd name="T4" fmla="*/ 55 w 207"/>
                <a:gd name="T5" fmla="*/ 1 h 3"/>
                <a:gd name="T6" fmla="*/ 0 w 20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7" h="3">
                  <a:moveTo>
                    <a:pt x="0" y="0"/>
                  </a:moveTo>
                  <a:lnTo>
                    <a:pt x="207" y="0"/>
                  </a:lnTo>
                  <a:lnTo>
                    <a:pt x="20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85" name="Freeform 8478"/>
            <p:cNvSpPr>
              <a:spLocks/>
            </p:cNvSpPr>
            <p:nvPr/>
          </p:nvSpPr>
          <p:spPr bwMode="auto">
            <a:xfrm>
              <a:off x="3641" y="3118"/>
              <a:ext cx="55" cy="0"/>
            </a:xfrm>
            <a:custGeom>
              <a:avLst/>
              <a:gdLst>
                <a:gd name="T0" fmla="*/ 0 w 207"/>
                <a:gd name="T1" fmla="*/ 0 h 3"/>
                <a:gd name="T2" fmla="*/ 55 w 207"/>
                <a:gd name="T3" fmla="*/ 0 h 3"/>
                <a:gd name="T4" fmla="*/ 55 w 207"/>
                <a:gd name="T5" fmla="*/ 1 h 3"/>
                <a:gd name="T6" fmla="*/ 0 w 20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7" h="3">
                  <a:moveTo>
                    <a:pt x="0" y="0"/>
                  </a:moveTo>
                  <a:lnTo>
                    <a:pt x="207" y="0"/>
                  </a:lnTo>
                  <a:lnTo>
                    <a:pt x="207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86" name="Freeform 8479"/>
            <p:cNvSpPr>
              <a:spLocks/>
            </p:cNvSpPr>
            <p:nvPr/>
          </p:nvSpPr>
          <p:spPr bwMode="auto">
            <a:xfrm>
              <a:off x="3639" y="3118"/>
              <a:ext cx="57" cy="2"/>
            </a:xfrm>
            <a:custGeom>
              <a:avLst/>
              <a:gdLst>
                <a:gd name="T0" fmla="*/ 1 w 215"/>
                <a:gd name="T1" fmla="*/ 0 h 4"/>
                <a:gd name="T2" fmla="*/ 0 w 215"/>
                <a:gd name="T3" fmla="*/ 2 h 4"/>
                <a:gd name="T4" fmla="*/ 57 w 215"/>
                <a:gd name="T5" fmla="*/ 2 h 4"/>
                <a:gd name="T6" fmla="*/ 1 w 21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5" h="4">
                  <a:moveTo>
                    <a:pt x="4" y="0"/>
                  </a:moveTo>
                  <a:lnTo>
                    <a:pt x="0" y="4"/>
                  </a:lnTo>
                  <a:lnTo>
                    <a:pt x="215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87" name="Freeform 8480"/>
            <p:cNvSpPr>
              <a:spLocks/>
            </p:cNvSpPr>
            <p:nvPr/>
          </p:nvSpPr>
          <p:spPr bwMode="auto">
            <a:xfrm>
              <a:off x="3639" y="3118"/>
              <a:ext cx="57" cy="2"/>
            </a:xfrm>
            <a:custGeom>
              <a:avLst/>
              <a:gdLst>
                <a:gd name="T0" fmla="*/ 1 w 215"/>
                <a:gd name="T1" fmla="*/ 0 h 4"/>
                <a:gd name="T2" fmla="*/ 0 w 215"/>
                <a:gd name="T3" fmla="*/ 2 h 4"/>
                <a:gd name="T4" fmla="*/ 57 w 215"/>
                <a:gd name="T5" fmla="*/ 2 h 4"/>
                <a:gd name="T6" fmla="*/ 1 w 21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5" h="4">
                  <a:moveTo>
                    <a:pt x="4" y="0"/>
                  </a:moveTo>
                  <a:lnTo>
                    <a:pt x="0" y="4"/>
                  </a:lnTo>
                  <a:lnTo>
                    <a:pt x="215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88" name="Freeform 8481"/>
            <p:cNvSpPr>
              <a:spLocks/>
            </p:cNvSpPr>
            <p:nvPr/>
          </p:nvSpPr>
          <p:spPr bwMode="auto">
            <a:xfrm>
              <a:off x="3641" y="3118"/>
              <a:ext cx="55" cy="2"/>
            </a:xfrm>
            <a:custGeom>
              <a:avLst/>
              <a:gdLst>
                <a:gd name="T0" fmla="*/ 0 w 211"/>
                <a:gd name="T1" fmla="*/ 0 h 4"/>
                <a:gd name="T2" fmla="*/ 55 w 211"/>
                <a:gd name="T3" fmla="*/ 0 h 4"/>
                <a:gd name="T4" fmla="*/ 55 w 211"/>
                <a:gd name="T5" fmla="*/ 2 h 4"/>
                <a:gd name="T6" fmla="*/ 0 w 21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4">
                  <a:moveTo>
                    <a:pt x="0" y="0"/>
                  </a:moveTo>
                  <a:lnTo>
                    <a:pt x="211" y="0"/>
                  </a:lnTo>
                  <a:lnTo>
                    <a:pt x="21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89" name="Freeform 8482"/>
            <p:cNvSpPr>
              <a:spLocks/>
            </p:cNvSpPr>
            <p:nvPr/>
          </p:nvSpPr>
          <p:spPr bwMode="auto">
            <a:xfrm>
              <a:off x="3641" y="3118"/>
              <a:ext cx="55" cy="2"/>
            </a:xfrm>
            <a:custGeom>
              <a:avLst/>
              <a:gdLst>
                <a:gd name="T0" fmla="*/ 0 w 211"/>
                <a:gd name="T1" fmla="*/ 0 h 4"/>
                <a:gd name="T2" fmla="*/ 55 w 211"/>
                <a:gd name="T3" fmla="*/ 0 h 4"/>
                <a:gd name="T4" fmla="*/ 55 w 211"/>
                <a:gd name="T5" fmla="*/ 2 h 4"/>
                <a:gd name="T6" fmla="*/ 0 w 21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4">
                  <a:moveTo>
                    <a:pt x="0" y="0"/>
                  </a:moveTo>
                  <a:lnTo>
                    <a:pt x="211" y="0"/>
                  </a:lnTo>
                  <a:lnTo>
                    <a:pt x="21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90" name="Freeform 8483"/>
            <p:cNvSpPr>
              <a:spLocks/>
            </p:cNvSpPr>
            <p:nvPr/>
          </p:nvSpPr>
          <p:spPr bwMode="auto">
            <a:xfrm>
              <a:off x="3637" y="3120"/>
              <a:ext cx="59" cy="0"/>
            </a:xfrm>
            <a:custGeom>
              <a:avLst/>
              <a:gdLst>
                <a:gd name="T0" fmla="*/ 1 w 220"/>
                <a:gd name="T1" fmla="*/ 0 h 3"/>
                <a:gd name="T2" fmla="*/ 0 w 220"/>
                <a:gd name="T3" fmla="*/ 1 h 3"/>
                <a:gd name="T4" fmla="*/ 59 w 220"/>
                <a:gd name="T5" fmla="*/ 1 h 3"/>
                <a:gd name="T6" fmla="*/ 1 w 22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0" h="3">
                  <a:moveTo>
                    <a:pt x="5" y="0"/>
                  </a:moveTo>
                  <a:lnTo>
                    <a:pt x="0" y="3"/>
                  </a:lnTo>
                  <a:lnTo>
                    <a:pt x="220" y="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91" name="Freeform 8484"/>
            <p:cNvSpPr>
              <a:spLocks/>
            </p:cNvSpPr>
            <p:nvPr/>
          </p:nvSpPr>
          <p:spPr bwMode="auto">
            <a:xfrm>
              <a:off x="3637" y="3120"/>
              <a:ext cx="59" cy="0"/>
            </a:xfrm>
            <a:custGeom>
              <a:avLst/>
              <a:gdLst>
                <a:gd name="T0" fmla="*/ 1 w 220"/>
                <a:gd name="T1" fmla="*/ 0 h 3"/>
                <a:gd name="T2" fmla="*/ 0 w 220"/>
                <a:gd name="T3" fmla="*/ 1 h 3"/>
                <a:gd name="T4" fmla="*/ 59 w 220"/>
                <a:gd name="T5" fmla="*/ 1 h 3"/>
                <a:gd name="T6" fmla="*/ 1 w 22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0" h="3">
                  <a:moveTo>
                    <a:pt x="5" y="0"/>
                  </a:moveTo>
                  <a:lnTo>
                    <a:pt x="0" y="3"/>
                  </a:lnTo>
                  <a:lnTo>
                    <a:pt x="220" y="3"/>
                  </a:lnTo>
                  <a:lnTo>
                    <a:pt x="5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92" name="Freeform 8485"/>
            <p:cNvSpPr>
              <a:spLocks/>
            </p:cNvSpPr>
            <p:nvPr/>
          </p:nvSpPr>
          <p:spPr bwMode="auto">
            <a:xfrm>
              <a:off x="3639" y="3120"/>
              <a:ext cx="57" cy="0"/>
            </a:xfrm>
            <a:custGeom>
              <a:avLst/>
              <a:gdLst>
                <a:gd name="T0" fmla="*/ 0 w 215"/>
                <a:gd name="T1" fmla="*/ 0 h 3"/>
                <a:gd name="T2" fmla="*/ 57 w 215"/>
                <a:gd name="T3" fmla="*/ 0 h 3"/>
                <a:gd name="T4" fmla="*/ 57 w 215"/>
                <a:gd name="T5" fmla="*/ 1 h 3"/>
                <a:gd name="T6" fmla="*/ 0 w 21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5" h="3">
                  <a:moveTo>
                    <a:pt x="0" y="0"/>
                  </a:moveTo>
                  <a:lnTo>
                    <a:pt x="215" y="0"/>
                  </a:lnTo>
                  <a:lnTo>
                    <a:pt x="21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93" name="Freeform 8486"/>
            <p:cNvSpPr>
              <a:spLocks/>
            </p:cNvSpPr>
            <p:nvPr/>
          </p:nvSpPr>
          <p:spPr bwMode="auto">
            <a:xfrm>
              <a:off x="3639" y="3120"/>
              <a:ext cx="57" cy="0"/>
            </a:xfrm>
            <a:custGeom>
              <a:avLst/>
              <a:gdLst>
                <a:gd name="T0" fmla="*/ 0 w 215"/>
                <a:gd name="T1" fmla="*/ 0 h 3"/>
                <a:gd name="T2" fmla="*/ 57 w 215"/>
                <a:gd name="T3" fmla="*/ 0 h 3"/>
                <a:gd name="T4" fmla="*/ 57 w 215"/>
                <a:gd name="T5" fmla="*/ 1 h 3"/>
                <a:gd name="T6" fmla="*/ 0 w 21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5" h="3">
                  <a:moveTo>
                    <a:pt x="0" y="0"/>
                  </a:moveTo>
                  <a:lnTo>
                    <a:pt x="215" y="0"/>
                  </a:lnTo>
                  <a:lnTo>
                    <a:pt x="215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94" name="Freeform 8487"/>
            <p:cNvSpPr>
              <a:spLocks/>
            </p:cNvSpPr>
            <p:nvPr/>
          </p:nvSpPr>
          <p:spPr bwMode="auto">
            <a:xfrm>
              <a:off x="3637" y="3120"/>
              <a:ext cx="59" cy="2"/>
            </a:xfrm>
            <a:custGeom>
              <a:avLst/>
              <a:gdLst>
                <a:gd name="T0" fmla="*/ 2 w 226"/>
                <a:gd name="T1" fmla="*/ 0 h 5"/>
                <a:gd name="T2" fmla="*/ 0 w 226"/>
                <a:gd name="T3" fmla="*/ 2 h 5"/>
                <a:gd name="T4" fmla="*/ 59 w 226"/>
                <a:gd name="T5" fmla="*/ 2 h 5"/>
                <a:gd name="T6" fmla="*/ 2 w 22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6" h="5">
                  <a:moveTo>
                    <a:pt x="6" y="0"/>
                  </a:moveTo>
                  <a:lnTo>
                    <a:pt x="0" y="5"/>
                  </a:lnTo>
                  <a:lnTo>
                    <a:pt x="226" y="5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95" name="Freeform 8488"/>
            <p:cNvSpPr>
              <a:spLocks/>
            </p:cNvSpPr>
            <p:nvPr/>
          </p:nvSpPr>
          <p:spPr bwMode="auto">
            <a:xfrm>
              <a:off x="3637" y="3120"/>
              <a:ext cx="59" cy="2"/>
            </a:xfrm>
            <a:custGeom>
              <a:avLst/>
              <a:gdLst>
                <a:gd name="T0" fmla="*/ 2 w 226"/>
                <a:gd name="T1" fmla="*/ 0 h 5"/>
                <a:gd name="T2" fmla="*/ 0 w 226"/>
                <a:gd name="T3" fmla="*/ 2 h 5"/>
                <a:gd name="T4" fmla="*/ 59 w 226"/>
                <a:gd name="T5" fmla="*/ 2 h 5"/>
                <a:gd name="T6" fmla="*/ 2 w 22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6" h="5">
                  <a:moveTo>
                    <a:pt x="6" y="0"/>
                  </a:moveTo>
                  <a:lnTo>
                    <a:pt x="0" y="5"/>
                  </a:lnTo>
                  <a:lnTo>
                    <a:pt x="226" y="5"/>
                  </a:lnTo>
                  <a:lnTo>
                    <a:pt x="6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96" name="Freeform 8489"/>
            <p:cNvSpPr>
              <a:spLocks/>
            </p:cNvSpPr>
            <p:nvPr/>
          </p:nvSpPr>
          <p:spPr bwMode="auto">
            <a:xfrm>
              <a:off x="3637" y="3120"/>
              <a:ext cx="59" cy="2"/>
            </a:xfrm>
            <a:custGeom>
              <a:avLst/>
              <a:gdLst>
                <a:gd name="T0" fmla="*/ 0 w 220"/>
                <a:gd name="T1" fmla="*/ 0 h 5"/>
                <a:gd name="T2" fmla="*/ 59 w 220"/>
                <a:gd name="T3" fmla="*/ 0 h 5"/>
                <a:gd name="T4" fmla="*/ 59 w 220"/>
                <a:gd name="T5" fmla="*/ 2 h 5"/>
                <a:gd name="T6" fmla="*/ 0 w 22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0" h="5">
                  <a:moveTo>
                    <a:pt x="0" y="0"/>
                  </a:moveTo>
                  <a:lnTo>
                    <a:pt x="220" y="0"/>
                  </a:lnTo>
                  <a:lnTo>
                    <a:pt x="22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97" name="Freeform 8490"/>
            <p:cNvSpPr>
              <a:spLocks/>
            </p:cNvSpPr>
            <p:nvPr/>
          </p:nvSpPr>
          <p:spPr bwMode="auto">
            <a:xfrm>
              <a:off x="3637" y="3120"/>
              <a:ext cx="59" cy="2"/>
            </a:xfrm>
            <a:custGeom>
              <a:avLst/>
              <a:gdLst>
                <a:gd name="T0" fmla="*/ 0 w 220"/>
                <a:gd name="T1" fmla="*/ 0 h 5"/>
                <a:gd name="T2" fmla="*/ 59 w 220"/>
                <a:gd name="T3" fmla="*/ 0 h 5"/>
                <a:gd name="T4" fmla="*/ 59 w 220"/>
                <a:gd name="T5" fmla="*/ 2 h 5"/>
                <a:gd name="T6" fmla="*/ 0 w 22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0" h="5">
                  <a:moveTo>
                    <a:pt x="0" y="0"/>
                  </a:moveTo>
                  <a:lnTo>
                    <a:pt x="220" y="0"/>
                  </a:lnTo>
                  <a:lnTo>
                    <a:pt x="220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98" name="Freeform 8491"/>
            <p:cNvSpPr>
              <a:spLocks/>
            </p:cNvSpPr>
            <p:nvPr/>
          </p:nvSpPr>
          <p:spPr bwMode="auto">
            <a:xfrm>
              <a:off x="3635" y="3122"/>
              <a:ext cx="61" cy="0"/>
            </a:xfrm>
            <a:custGeom>
              <a:avLst/>
              <a:gdLst>
                <a:gd name="T0" fmla="*/ 1 w 231"/>
                <a:gd name="T1" fmla="*/ 0 h 3"/>
                <a:gd name="T2" fmla="*/ 0 w 231"/>
                <a:gd name="T3" fmla="*/ 1 h 3"/>
                <a:gd name="T4" fmla="*/ 61 w 231"/>
                <a:gd name="T5" fmla="*/ 1 h 3"/>
                <a:gd name="T6" fmla="*/ 1 w 23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1" h="3">
                  <a:moveTo>
                    <a:pt x="5" y="0"/>
                  </a:moveTo>
                  <a:lnTo>
                    <a:pt x="0" y="3"/>
                  </a:lnTo>
                  <a:lnTo>
                    <a:pt x="231" y="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399" name="Freeform 8492"/>
            <p:cNvSpPr>
              <a:spLocks/>
            </p:cNvSpPr>
            <p:nvPr/>
          </p:nvSpPr>
          <p:spPr bwMode="auto">
            <a:xfrm>
              <a:off x="3635" y="3122"/>
              <a:ext cx="61" cy="0"/>
            </a:xfrm>
            <a:custGeom>
              <a:avLst/>
              <a:gdLst>
                <a:gd name="T0" fmla="*/ 1 w 231"/>
                <a:gd name="T1" fmla="*/ 0 h 3"/>
                <a:gd name="T2" fmla="*/ 0 w 231"/>
                <a:gd name="T3" fmla="*/ 1 h 3"/>
                <a:gd name="T4" fmla="*/ 61 w 231"/>
                <a:gd name="T5" fmla="*/ 1 h 3"/>
                <a:gd name="T6" fmla="*/ 1 w 23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1" h="3">
                  <a:moveTo>
                    <a:pt x="5" y="0"/>
                  </a:moveTo>
                  <a:lnTo>
                    <a:pt x="0" y="3"/>
                  </a:lnTo>
                  <a:lnTo>
                    <a:pt x="231" y="3"/>
                  </a:lnTo>
                  <a:lnTo>
                    <a:pt x="5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00" name="Freeform 8493"/>
            <p:cNvSpPr>
              <a:spLocks/>
            </p:cNvSpPr>
            <p:nvPr/>
          </p:nvSpPr>
          <p:spPr bwMode="auto">
            <a:xfrm>
              <a:off x="3637" y="3122"/>
              <a:ext cx="59" cy="0"/>
            </a:xfrm>
            <a:custGeom>
              <a:avLst/>
              <a:gdLst>
                <a:gd name="T0" fmla="*/ 0 w 226"/>
                <a:gd name="T1" fmla="*/ 0 h 3"/>
                <a:gd name="T2" fmla="*/ 59 w 226"/>
                <a:gd name="T3" fmla="*/ 0 h 3"/>
                <a:gd name="T4" fmla="*/ 59 w 226"/>
                <a:gd name="T5" fmla="*/ 1 h 3"/>
                <a:gd name="T6" fmla="*/ 0 w 22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6" h="3">
                  <a:moveTo>
                    <a:pt x="0" y="0"/>
                  </a:moveTo>
                  <a:lnTo>
                    <a:pt x="226" y="0"/>
                  </a:lnTo>
                  <a:lnTo>
                    <a:pt x="226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01" name="Freeform 8494"/>
            <p:cNvSpPr>
              <a:spLocks/>
            </p:cNvSpPr>
            <p:nvPr/>
          </p:nvSpPr>
          <p:spPr bwMode="auto">
            <a:xfrm>
              <a:off x="3637" y="3122"/>
              <a:ext cx="59" cy="0"/>
            </a:xfrm>
            <a:custGeom>
              <a:avLst/>
              <a:gdLst>
                <a:gd name="T0" fmla="*/ 0 w 226"/>
                <a:gd name="T1" fmla="*/ 0 h 3"/>
                <a:gd name="T2" fmla="*/ 59 w 226"/>
                <a:gd name="T3" fmla="*/ 0 h 3"/>
                <a:gd name="T4" fmla="*/ 59 w 226"/>
                <a:gd name="T5" fmla="*/ 1 h 3"/>
                <a:gd name="T6" fmla="*/ 0 w 22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6" h="3">
                  <a:moveTo>
                    <a:pt x="0" y="0"/>
                  </a:moveTo>
                  <a:lnTo>
                    <a:pt x="226" y="0"/>
                  </a:lnTo>
                  <a:lnTo>
                    <a:pt x="226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02" name="Freeform 8495"/>
            <p:cNvSpPr>
              <a:spLocks/>
            </p:cNvSpPr>
            <p:nvPr/>
          </p:nvSpPr>
          <p:spPr bwMode="auto">
            <a:xfrm>
              <a:off x="3634" y="3122"/>
              <a:ext cx="62" cy="1"/>
            </a:xfrm>
            <a:custGeom>
              <a:avLst/>
              <a:gdLst>
                <a:gd name="T0" fmla="*/ 1 w 236"/>
                <a:gd name="T1" fmla="*/ 0 h 3"/>
                <a:gd name="T2" fmla="*/ 0 w 236"/>
                <a:gd name="T3" fmla="*/ 1 h 3"/>
                <a:gd name="T4" fmla="*/ 62 w 236"/>
                <a:gd name="T5" fmla="*/ 1 h 3"/>
                <a:gd name="T6" fmla="*/ 1 w 23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6" h="3">
                  <a:moveTo>
                    <a:pt x="5" y="0"/>
                  </a:moveTo>
                  <a:lnTo>
                    <a:pt x="0" y="3"/>
                  </a:lnTo>
                  <a:lnTo>
                    <a:pt x="236" y="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03" name="Freeform 8496"/>
            <p:cNvSpPr>
              <a:spLocks/>
            </p:cNvSpPr>
            <p:nvPr/>
          </p:nvSpPr>
          <p:spPr bwMode="auto">
            <a:xfrm>
              <a:off x="3634" y="3122"/>
              <a:ext cx="62" cy="1"/>
            </a:xfrm>
            <a:custGeom>
              <a:avLst/>
              <a:gdLst>
                <a:gd name="T0" fmla="*/ 1 w 236"/>
                <a:gd name="T1" fmla="*/ 0 h 3"/>
                <a:gd name="T2" fmla="*/ 0 w 236"/>
                <a:gd name="T3" fmla="*/ 1 h 3"/>
                <a:gd name="T4" fmla="*/ 62 w 236"/>
                <a:gd name="T5" fmla="*/ 1 h 3"/>
                <a:gd name="T6" fmla="*/ 1 w 23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6" h="3">
                  <a:moveTo>
                    <a:pt x="5" y="0"/>
                  </a:moveTo>
                  <a:lnTo>
                    <a:pt x="0" y="3"/>
                  </a:lnTo>
                  <a:lnTo>
                    <a:pt x="236" y="3"/>
                  </a:lnTo>
                  <a:lnTo>
                    <a:pt x="5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04" name="Freeform 8497"/>
            <p:cNvSpPr>
              <a:spLocks/>
            </p:cNvSpPr>
            <p:nvPr/>
          </p:nvSpPr>
          <p:spPr bwMode="auto">
            <a:xfrm>
              <a:off x="3635" y="3122"/>
              <a:ext cx="61" cy="1"/>
            </a:xfrm>
            <a:custGeom>
              <a:avLst/>
              <a:gdLst>
                <a:gd name="T0" fmla="*/ 0 w 231"/>
                <a:gd name="T1" fmla="*/ 0 h 3"/>
                <a:gd name="T2" fmla="*/ 61 w 231"/>
                <a:gd name="T3" fmla="*/ 0 h 3"/>
                <a:gd name="T4" fmla="*/ 61 w 231"/>
                <a:gd name="T5" fmla="*/ 1 h 3"/>
                <a:gd name="T6" fmla="*/ 0 w 23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1" h="3">
                  <a:moveTo>
                    <a:pt x="0" y="0"/>
                  </a:moveTo>
                  <a:lnTo>
                    <a:pt x="231" y="0"/>
                  </a:lnTo>
                  <a:lnTo>
                    <a:pt x="23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05" name="Freeform 8498"/>
            <p:cNvSpPr>
              <a:spLocks/>
            </p:cNvSpPr>
            <p:nvPr/>
          </p:nvSpPr>
          <p:spPr bwMode="auto">
            <a:xfrm>
              <a:off x="3635" y="3122"/>
              <a:ext cx="61" cy="1"/>
            </a:xfrm>
            <a:custGeom>
              <a:avLst/>
              <a:gdLst>
                <a:gd name="T0" fmla="*/ 0 w 231"/>
                <a:gd name="T1" fmla="*/ 0 h 3"/>
                <a:gd name="T2" fmla="*/ 61 w 231"/>
                <a:gd name="T3" fmla="*/ 0 h 3"/>
                <a:gd name="T4" fmla="*/ 61 w 231"/>
                <a:gd name="T5" fmla="*/ 1 h 3"/>
                <a:gd name="T6" fmla="*/ 0 w 23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1" h="3">
                  <a:moveTo>
                    <a:pt x="0" y="0"/>
                  </a:moveTo>
                  <a:lnTo>
                    <a:pt x="231" y="0"/>
                  </a:lnTo>
                  <a:lnTo>
                    <a:pt x="231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06" name="Freeform 8499"/>
            <p:cNvSpPr>
              <a:spLocks/>
            </p:cNvSpPr>
            <p:nvPr/>
          </p:nvSpPr>
          <p:spPr bwMode="auto">
            <a:xfrm>
              <a:off x="3632" y="3123"/>
              <a:ext cx="64" cy="0"/>
            </a:xfrm>
            <a:custGeom>
              <a:avLst/>
              <a:gdLst>
                <a:gd name="T0" fmla="*/ 2 w 243"/>
                <a:gd name="T1" fmla="*/ 0 h 3"/>
                <a:gd name="T2" fmla="*/ 0 w 243"/>
                <a:gd name="T3" fmla="*/ 1 h 3"/>
                <a:gd name="T4" fmla="*/ 64 w 243"/>
                <a:gd name="T5" fmla="*/ 1 h 3"/>
                <a:gd name="T6" fmla="*/ 2 w 24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3" h="3">
                  <a:moveTo>
                    <a:pt x="7" y="0"/>
                  </a:moveTo>
                  <a:lnTo>
                    <a:pt x="0" y="3"/>
                  </a:lnTo>
                  <a:lnTo>
                    <a:pt x="243" y="3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07" name="Freeform 8500"/>
            <p:cNvSpPr>
              <a:spLocks/>
            </p:cNvSpPr>
            <p:nvPr/>
          </p:nvSpPr>
          <p:spPr bwMode="auto">
            <a:xfrm>
              <a:off x="3632" y="3123"/>
              <a:ext cx="64" cy="0"/>
            </a:xfrm>
            <a:custGeom>
              <a:avLst/>
              <a:gdLst>
                <a:gd name="T0" fmla="*/ 2 w 243"/>
                <a:gd name="T1" fmla="*/ 0 h 3"/>
                <a:gd name="T2" fmla="*/ 0 w 243"/>
                <a:gd name="T3" fmla="*/ 1 h 3"/>
                <a:gd name="T4" fmla="*/ 64 w 243"/>
                <a:gd name="T5" fmla="*/ 1 h 3"/>
                <a:gd name="T6" fmla="*/ 2 w 24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3" h="3">
                  <a:moveTo>
                    <a:pt x="7" y="0"/>
                  </a:moveTo>
                  <a:lnTo>
                    <a:pt x="0" y="3"/>
                  </a:lnTo>
                  <a:lnTo>
                    <a:pt x="243" y="3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08" name="Freeform 8501"/>
            <p:cNvSpPr>
              <a:spLocks/>
            </p:cNvSpPr>
            <p:nvPr/>
          </p:nvSpPr>
          <p:spPr bwMode="auto">
            <a:xfrm>
              <a:off x="3634" y="3123"/>
              <a:ext cx="62" cy="0"/>
            </a:xfrm>
            <a:custGeom>
              <a:avLst/>
              <a:gdLst>
                <a:gd name="T0" fmla="*/ 0 w 236"/>
                <a:gd name="T1" fmla="*/ 0 h 3"/>
                <a:gd name="T2" fmla="*/ 62 w 236"/>
                <a:gd name="T3" fmla="*/ 0 h 3"/>
                <a:gd name="T4" fmla="*/ 62 w 236"/>
                <a:gd name="T5" fmla="*/ 1 h 3"/>
                <a:gd name="T6" fmla="*/ 0 w 23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6" h="3">
                  <a:moveTo>
                    <a:pt x="0" y="0"/>
                  </a:moveTo>
                  <a:lnTo>
                    <a:pt x="236" y="0"/>
                  </a:lnTo>
                  <a:lnTo>
                    <a:pt x="236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09" name="Freeform 8502"/>
            <p:cNvSpPr>
              <a:spLocks/>
            </p:cNvSpPr>
            <p:nvPr/>
          </p:nvSpPr>
          <p:spPr bwMode="auto">
            <a:xfrm>
              <a:off x="3634" y="3123"/>
              <a:ext cx="62" cy="0"/>
            </a:xfrm>
            <a:custGeom>
              <a:avLst/>
              <a:gdLst>
                <a:gd name="T0" fmla="*/ 0 w 236"/>
                <a:gd name="T1" fmla="*/ 0 h 3"/>
                <a:gd name="T2" fmla="*/ 62 w 236"/>
                <a:gd name="T3" fmla="*/ 0 h 3"/>
                <a:gd name="T4" fmla="*/ 62 w 236"/>
                <a:gd name="T5" fmla="*/ 1 h 3"/>
                <a:gd name="T6" fmla="*/ 0 w 23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6" h="3">
                  <a:moveTo>
                    <a:pt x="0" y="0"/>
                  </a:moveTo>
                  <a:lnTo>
                    <a:pt x="236" y="0"/>
                  </a:lnTo>
                  <a:lnTo>
                    <a:pt x="236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10" name="Freeform 8503"/>
            <p:cNvSpPr>
              <a:spLocks/>
            </p:cNvSpPr>
            <p:nvPr/>
          </p:nvSpPr>
          <p:spPr bwMode="auto">
            <a:xfrm>
              <a:off x="3630" y="3123"/>
              <a:ext cx="66" cy="0"/>
            </a:xfrm>
            <a:custGeom>
              <a:avLst/>
              <a:gdLst>
                <a:gd name="T0" fmla="*/ 1 w 248"/>
                <a:gd name="T1" fmla="*/ 0 h 2"/>
                <a:gd name="T2" fmla="*/ 0 w 248"/>
                <a:gd name="T3" fmla="*/ 1 h 2"/>
                <a:gd name="T4" fmla="*/ 66 w 248"/>
                <a:gd name="T5" fmla="*/ 1 h 2"/>
                <a:gd name="T6" fmla="*/ 1 w 24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8" h="2">
                  <a:moveTo>
                    <a:pt x="5" y="0"/>
                  </a:moveTo>
                  <a:lnTo>
                    <a:pt x="0" y="2"/>
                  </a:lnTo>
                  <a:lnTo>
                    <a:pt x="248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11" name="Freeform 8504"/>
            <p:cNvSpPr>
              <a:spLocks/>
            </p:cNvSpPr>
            <p:nvPr/>
          </p:nvSpPr>
          <p:spPr bwMode="auto">
            <a:xfrm>
              <a:off x="3630" y="3123"/>
              <a:ext cx="66" cy="0"/>
            </a:xfrm>
            <a:custGeom>
              <a:avLst/>
              <a:gdLst>
                <a:gd name="T0" fmla="*/ 1 w 248"/>
                <a:gd name="T1" fmla="*/ 0 h 2"/>
                <a:gd name="T2" fmla="*/ 0 w 248"/>
                <a:gd name="T3" fmla="*/ 1 h 2"/>
                <a:gd name="T4" fmla="*/ 66 w 248"/>
                <a:gd name="T5" fmla="*/ 1 h 2"/>
                <a:gd name="T6" fmla="*/ 1 w 24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8" h="2">
                  <a:moveTo>
                    <a:pt x="5" y="0"/>
                  </a:moveTo>
                  <a:lnTo>
                    <a:pt x="0" y="2"/>
                  </a:lnTo>
                  <a:lnTo>
                    <a:pt x="248" y="2"/>
                  </a:lnTo>
                  <a:lnTo>
                    <a:pt x="5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12" name="Freeform 8505"/>
            <p:cNvSpPr>
              <a:spLocks/>
            </p:cNvSpPr>
            <p:nvPr/>
          </p:nvSpPr>
          <p:spPr bwMode="auto">
            <a:xfrm>
              <a:off x="3632" y="3123"/>
              <a:ext cx="64" cy="0"/>
            </a:xfrm>
            <a:custGeom>
              <a:avLst/>
              <a:gdLst>
                <a:gd name="T0" fmla="*/ 0 w 243"/>
                <a:gd name="T1" fmla="*/ 0 h 2"/>
                <a:gd name="T2" fmla="*/ 64 w 243"/>
                <a:gd name="T3" fmla="*/ 0 h 2"/>
                <a:gd name="T4" fmla="*/ 64 w 243"/>
                <a:gd name="T5" fmla="*/ 1 h 2"/>
                <a:gd name="T6" fmla="*/ 0 w 24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3" h="2">
                  <a:moveTo>
                    <a:pt x="0" y="0"/>
                  </a:moveTo>
                  <a:lnTo>
                    <a:pt x="243" y="0"/>
                  </a:lnTo>
                  <a:lnTo>
                    <a:pt x="24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13" name="Freeform 8506"/>
            <p:cNvSpPr>
              <a:spLocks/>
            </p:cNvSpPr>
            <p:nvPr/>
          </p:nvSpPr>
          <p:spPr bwMode="auto">
            <a:xfrm>
              <a:off x="3632" y="3123"/>
              <a:ext cx="64" cy="0"/>
            </a:xfrm>
            <a:custGeom>
              <a:avLst/>
              <a:gdLst>
                <a:gd name="T0" fmla="*/ 0 w 243"/>
                <a:gd name="T1" fmla="*/ 0 h 2"/>
                <a:gd name="T2" fmla="*/ 64 w 243"/>
                <a:gd name="T3" fmla="*/ 0 h 2"/>
                <a:gd name="T4" fmla="*/ 64 w 243"/>
                <a:gd name="T5" fmla="*/ 1 h 2"/>
                <a:gd name="T6" fmla="*/ 0 w 24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3" h="2">
                  <a:moveTo>
                    <a:pt x="0" y="0"/>
                  </a:moveTo>
                  <a:lnTo>
                    <a:pt x="243" y="0"/>
                  </a:lnTo>
                  <a:lnTo>
                    <a:pt x="243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14" name="Freeform 8507"/>
            <p:cNvSpPr>
              <a:spLocks/>
            </p:cNvSpPr>
            <p:nvPr/>
          </p:nvSpPr>
          <p:spPr bwMode="auto">
            <a:xfrm>
              <a:off x="3630" y="3123"/>
              <a:ext cx="66" cy="2"/>
            </a:xfrm>
            <a:custGeom>
              <a:avLst/>
              <a:gdLst>
                <a:gd name="T0" fmla="*/ 2 w 254"/>
                <a:gd name="T1" fmla="*/ 0 h 3"/>
                <a:gd name="T2" fmla="*/ 0 w 254"/>
                <a:gd name="T3" fmla="*/ 2 h 3"/>
                <a:gd name="T4" fmla="*/ 66 w 254"/>
                <a:gd name="T5" fmla="*/ 2 h 3"/>
                <a:gd name="T6" fmla="*/ 2 w 25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4" h="3">
                  <a:moveTo>
                    <a:pt x="6" y="0"/>
                  </a:moveTo>
                  <a:lnTo>
                    <a:pt x="0" y="3"/>
                  </a:lnTo>
                  <a:lnTo>
                    <a:pt x="254" y="3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15" name="Freeform 8508"/>
            <p:cNvSpPr>
              <a:spLocks/>
            </p:cNvSpPr>
            <p:nvPr/>
          </p:nvSpPr>
          <p:spPr bwMode="auto">
            <a:xfrm>
              <a:off x="3630" y="3123"/>
              <a:ext cx="66" cy="2"/>
            </a:xfrm>
            <a:custGeom>
              <a:avLst/>
              <a:gdLst>
                <a:gd name="T0" fmla="*/ 2 w 254"/>
                <a:gd name="T1" fmla="*/ 0 h 3"/>
                <a:gd name="T2" fmla="*/ 0 w 254"/>
                <a:gd name="T3" fmla="*/ 2 h 3"/>
                <a:gd name="T4" fmla="*/ 66 w 254"/>
                <a:gd name="T5" fmla="*/ 2 h 3"/>
                <a:gd name="T6" fmla="*/ 2 w 25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4" h="3">
                  <a:moveTo>
                    <a:pt x="6" y="0"/>
                  </a:moveTo>
                  <a:lnTo>
                    <a:pt x="0" y="3"/>
                  </a:lnTo>
                  <a:lnTo>
                    <a:pt x="254" y="3"/>
                  </a:lnTo>
                  <a:lnTo>
                    <a:pt x="6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16" name="Freeform 8509"/>
            <p:cNvSpPr>
              <a:spLocks/>
            </p:cNvSpPr>
            <p:nvPr/>
          </p:nvSpPr>
          <p:spPr bwMode="auto">
            <a:xfrm>
              <a:off x="3630" y="3123"/>
              <a:ext cx="66" cy="2"/>
            </a:xfrm>
            <a:custGeom>
              <a:avLst/>
              <a:gdLst>
                <a:gd name="T0" fmla="*/ 0 w 248"/>
                <a:gd name="T1" fmla="*/ 0 h 3"/>
                <a:gd name="T2" fmla="*/ 66 w 248"/>
                <a:gd name="T3" fmla="*/ 0 h 3"/>
                <a:gd name="T4" fmla="*/ 66 w 248"/>
                <a:gd name="T5" fmla="*/ 2 h 3"/>
                <a:gd name="T6" fmla="*/ 0 w 24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8" h="3">
                  <a:moveTo>
                    <a:pt x="0" y="0"/>
                  </a:moveTo>
                  <a:lnTo>
                    <a:pt x="248" y="0"/>
                  </a:lnTo>
                  <a:lnTo>
                    <a:pt x="24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17" name="Freeform 8510"/>
            <p:cNvSpPr>
              <a:spLocks/>
            </p:cNvSpPr>
            <p:nvPr/>
          </p:nvSpPr>
          <p:spPr bwMode="auto">
            <a:xfrm>
              <a:off x="3630" y="3123"/>
              <a:ext cx="66" cy="2"/>
            </a:xfrm>
            <a:custGeom>
              <a:avLst/>
              <a:gdLst>
                <a:gd name="T0" fmla="*/ 0 w 248"/>
                <a:gd name="T1" fmla="*/ 0 h 3"/>
                <a:gd name="T2" fmla="*/ 66 w 248"/>
                <a:gd name="T3" fmla="*/ 0 h 3"/>
                <a:gd name="T4" fmla="*/ 66 w 248"/>
                <a:gd name="T5" fmla="*/ 2 h 3"/>
                <a:gd name="T6" fmla="*/ 0 w 24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8" h="3">
                  <a:moveTo>
                    <a:pt x="0" y="0"/>
                  </a:moveTo>
                  <a:lnTo>
                    <a:pt x="248" y="0"/>
                  </a:lnTo>
                  <a:lnTo>
                    <a:pt x="248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18" name="Freeform 8511"/>
            <p:cNvSpPr>
              <a:spLocks/>
            </p:cNvSpPr>
            <p:nvPr/>
          </p:nvSpPr>
          <p:spPr bwMode="auto">
            <a:xfrm>
              <a:off x="3628" y="3125"/>
              <a:ext cx="68" cy="0"/>
            </a:xfrm>
            <a:custGeom>
              <a:avLst/>
              <a:gdLst>
                <a:gd name="T0" fmla="*/ 2 w 261"/>
                <a:gd name="T1" fmla="*/ 0 h 2"/>
                <a:gd name="T2" fmla="*/ 0 w 261"/>
                <a:gd name="T3" fmla="*/ 1 h 2"/>
                <a:gd name="T4" fmla="*/ 68 w 261"/>
                <a:gd name="T5" fmla="*/ 1 h 2"/>
                <a:gd name="T6" fmla="*/ 2 w 26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1" h="2">
                  <a:moveTo>
                    <a:pt x="7" y="0"/>
                  </a:moveTo>
                  <a:lnTo>
                    <a:pt x="0" y="2"/>
                  </a:lnTo>
                  <a:lnTo>
                    <a:pt x="261" y="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19" name="Freeform 8512"/>
            <p:cNvSpPr>
              <a:spLocks/>
            </p:cNvSpPr>
            <p:nvPr/>
          </p:nvSpPr>
          <p:spPr bwMode="auto">
            <a:xfrm>
              <a:off x="3628" y="3125"/>
              <a:ext cx="68" cy="0"/>
            </a:xfrm>
            <a:custGeom>
              <a:avLst/>
              <a:gdLst>
                <a:gd name="T0" fmla="*/ 2 w 261"/>
                <a:gd name="T1" fmla="*/ 0 h 2"/>
                <a:gd name="T2" fmla="*/ 0 w 261"/>
                <a:gd name="T3" fmla="*/ 1 h 2"/>
                <a:gd name="T4" fmla="*/ 68 w 261"/>
                <a:gd name="T5" fmla="*/ 1 h 2"/>
                <a:gd name="T6" fmla="*/ 2 w 26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1" h="2">
                  <a:moveTo>
                    <a:pt x="7" y="0"/>
                  </a:moveTo>
                  <a:lnTo>
                    <a:pt x="0" y="2"/>
                  </a:lnTo>
                  <a:lnTo>
                    <a:pt x="261" y="2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20" name="Freeform 8513"/>
            <p:cNvSpPr>
              <a:spLocks/>
            </p:cNvSpPr>
            <p:nvPr/>
          </p:nvSpPr>
          <p:spPr bwMode="auto">
            <a:xfrm>
              <a:off x="3630" y="3125"/>
              <a:ext cx="66" cy="0"/>
            </a:xfrm>
            <a:custGeom>
              <a:avLst/>
              <a:gdLst>
                <a:gd name="T0" fmla="*/ 0 w 254"/>
                <a:gd name="T1" fmla="*/ 0 h 2"/>
                <a:gd name="T2" fmla="*/ 66 w 254"/>
                <a:gd name="T3" fmla="*/ 0 h 2"/>
                <a:gd name="T4" fmla="*/ 66 w 254"/>
                <a:gd name="T5" fmla="*/ 1 h 2"/>
                <a:gd name="T6" fmla="*/ 0 w 25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4" h="2">
                  <a:moveTo>
                    <a:pt x="0" y="0"/>
                  </a:moveTo>
                  <a:lnTo>
                    <a:pt x="254" y="0"/>
                  </a:lnTo>
                  <a:lnTo>
                    <a:pt x="25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21" name="Freeform 8514"/>
            <p:cNvSpPr>
              <a:spLocks/>
            </p:cNvSpPr>
            <p:nvPr/>
          </p:nvSpPr>
          <p:spPr bwMode="auto">
            <a:xfrm>
              <a:off x="3630" y="3125"/>
              <a:ext cx="66" cy="0"/>
            </a:xfrm>
            <a:custGeom>
              <a:avLst/>
              <a:gdLst>
                <a:gd name="T0" fmla="*/ 0 w 254"/>
                <a:gd name="T1" fmla="*/ 0 h 2"/>
                <a:gd name="T2" fmla="*/ 66 w 254"/>
                <a:gd name="T3" fmla="*/ 0 h 2"/>
                <a:gd name="T4" fmla="*/ 66 w 254"/>
                <a:gd name="T5" fmla="*/ 1 h 2"/>
                <a:gd name="T6" fmla="*/ 0 w 25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4" h="2">
                  <a:moveTo>
                    <a:pt x="0" y="0"/>
                  </a:moveTo>
                  <a:lnTo>
                    <a:pt x="254" y="0"/>
                  </a:lnTo>
                  <a:lnTo>
                    <a:pt x="254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22" name="Freeform 8515"/>
            <p:cNvSpPr>
              <a:spLocks/>
            </p:cNvSpPr>
            <p:nvPr/>
          </p:nvSpPr>
          <p:spPr bwMode="auto">
            <a:xfrm>
              <a:off x="3626" y="3125"/>
              <a:ext cx="70" cy="0"/>
            </a:xfrm>
            <a:custGeom>
              <a:avLst/>
              <a:gdLst>
                <a:gd name="T0" fmla="*/ 2 w 267"/>
                <a:gd name="T1" fmla="*/ 0 h 3"/>
                <a:gd name="T2" fmla="*/ 0 w 267"/>
                <a:gd name="T3" fmla="*/ 1 h 3"/>
                <a:gd name="T4" fmla="*/ 70 w 267"/>
                <a:gd name="T5" fmla="*/ 1 h 3"/>
                <a:gd name="T6" fmla="*/ 2 w 26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7" h="3">
                  <a:moveTo>
                    <a:pt x="6" y="0"/>
                  </a:moveTo>
                  <a:lnTo>
                    <a:pt x="0" y="3"/>
                  </a:lnTo>
                  <a:lnTo>
                    <a:pt x="267" y="3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23" name="Freeform 8516"/>
            <p:cNvSpPr>
              <a:spLocks/>
            </p:cNvSpPr>
            <p:nvPr/>
          </p:nvSpPr>
          <p:spPr bwMode="auto">
            <a:xfrm>
              <a:off x="3626" y="3125"/>
              <a:ext cx="70" cy="0"/>
            </a:xfrm>
            <a:custGeom>
              <a:avLst/>
              <a:gdLst>
                <a:gd name="T0" fmla="*/ 2 w 267"/>
                <a:gd name="T1" fmla="*/ 0 h 3"/>
                <a:gd name="T2" fmla="*/ 0 w 267"/>
                <a:gd name="T3" fmla="*/ 1 h 3"/>
                <a:gd name="T4" fmla="*/ 70 w 267"/>
                <a:gd name="T5" fmla="*/ 1 h 3"/>
                <a:gd name="T6" fmla="*/ 2 w 26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7" h="3">
                  <a:moveTo>
                    <a:pt x="6" y="0"/>
                  </a:moveTo>
                  <a:lnTo>
                    <a:pt x="0" y="3"/>
                  </a:lnTo>
                  <a:lnTo>
                    <a:pt x="267" y="3"/>
                  </a:lnTo>
                  <a:lnTo>
                    <a:pt x="6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24" name="Freeform 8517"/>
            <p:cNvSpPr>
              <a:spLocks/>
            </p:cNvSpPr>
            <p:nvPr/>
          </p:nvSpPr>
          <p:spPr bwMode="auto">
            <a:xfrm>
              <a:off x="3628" y="3125"/>
              <a:ext cx="68" cy="0"/>
            </a:xfrm>
            <a:custGeom>
              <a:avLst/>
              <a:gdLst>
                <a:gd name="T0" fmla="*/ 0 w 261"/>
                <a:gd name="T1" fmla="*/ 0 h 3"/>
                <a:gd name="T2" fmla="*/ 68 w 261"/>
                <a:gd name="T3" fmla="*/ 0 h 3"/>
                <a:gd name="T4" fmla="*/ 68 w 261"/>
                <a:gd name="T5" fmla="*/ 1 h 3"/>
                <a:gd name="T6" fmla="*/ 0 w 26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1" h="3">
                  <a:moveTo>
                    <a:pt x="0" y="0"/>
                  </a:moveTo>
                  <a:lnTo>
                    <a:pt x="261" y="0"/>
                  </a:lnTo>
                  <a:lnTo>
                    <a:pt x="26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25" name="Freeform 8518"/>
            <p:cNvSpPr>
              <a:spLocks/>
            </p:cNvSpPr>
            <p:nvPr/>
          </p:nvSpPr>
          <p:spPr bwMode="auto">
            <a:xfrm>
              <a:off x="3628" y="3125"/>
              <a:ext cx="68" cy="0"/>
            </a:xfrm>
            <a:custGeom>
              <a:avLst/>
              <a:gdLst>
                <a:gd name="T0" fmla="*/ 0 w 261"/>
                <a:gd name="T1" fmla="*/ 0 h 3"/>
                <a:gd name="T2" fmla="*/ 68 w 261"/>
                <a:gd name="T3" fmla="*/ 0 h 3"/>
                <a:gd name="T4" fmla="*/ 68 w 261"/>
                <a:gd name="T5" fmla="*/ 1 h 3"/>
                <a:gd name="T6" fmla="*/ 0 w 26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1" h="3">
                  <a:moveTo>
                    <a:pt x="0" y="0"/>
                  </a:moveTo>
                  <a:lnTo>
                    <a:pt x="261" y="0"/>
                  </a:lnTo>
                  <a:lnTo>
                    <a:pt x="261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26" name="Freeform 8519"/>
            <p:cNvSpPr>
              <a:spLocks/>
            </p:cNvSpPr>
            <p:nvPr/>
          </p:nvSpPr>
          <p:spPr bwMode="auto">
            <a:xfrm>
              <a:off x="3624" y="3125"/>
              <a:ext cx="72" cy="2"/>
            </a:xfrm>
            <a:custGeom>
              <a:avLst/>
              <a:gdLst>
                <a:gd name="T0" fmla="*/ 2 w 273"/>
                <a:gd name="T1" fmla="*/ 0 h 2"/>
                <a:gd name="T2" fmla="*/ 0 w 273"/>
                <a:gd name="T3" fmla="*/ 2 h 2"/>
                <a:gd name="T4" fmla="*/ 72 w 273"/>
                <a:gd name="T5" fmla="*/ 2 h 2"/>
                <a:gd name="T6" fmla="*/ 2 w 27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3" h="2">
                  <a:moveTo>
                    <a:pt x="6" y="0"/>
                  </a:moveTo>
                  <a:lnTo>
                    <a:pt x="0" y="2"/>
                  </a:lnTo>
                  <a:lnTo>
                    <a:pt x="273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27" name="Freeform 8520"/>
            <p:cNvSpPr>
              <a:spLocks/>
            </p:cNvSpPr>
            <p:nvPr/>
          </p:nvSpPr>
          <p:spPr bwMode="auto">
            <a:xfrm>
              <a:off x="3624" y="3125"/>
              <a:ext cx="72" cy="2"/>
            </a:xfrm>
            <a:custGeom>
              <a:avLst/>
              <a:gdLst>
                <a:gd name="T0" fmla="*/ 2 w 273"/>
                <a:gd name="T1" fmla="*/ 0 h 2"/>
                <a:gd name="T2" fmla="*/ 0 w 273"/>
                <a:gd name="T3" fmla="*/ 2 h 2"/>
                <a:gd name="T4" fmla="*/ 72 w 273"/>
                <a:gd name="T5" fmla="*/ 2 h 2"/>
                <a:gd name="T6" fmla="*/ 2 w 27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3" h="2">
                  <a:moveTo>
                    <a:pt x="6" y="0"/>
                  </a:moveTo>
                  <a:lnTo>
                    <a:pt x="0" y="2"/>
                  </a:lnTo>
                  <a:lnTo>
                    <a:pt x="273" y="2"/>
                  </a:lnTo>
                  <a:lnTo>
                    <a:pt x="6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28" name="Freeform 8521"/>
            <p:cNvSpPr>
              <a:spLocks/>
            </p:cNvSpPr>
            <p:nvPr/>
          </p:nvSpPr>
          <p:spPr bwMode="auto">
            <a:xfrm>
              <a:off x="3626" y="3125"/>
              <a:ext cx="70" cy="2"/>
            </a:xfrm>
            <a:custGeom>
              <a:avLst/>
              <a:gdLst>
                <a:gd name="T0" fmla="*/ 0 w 267"/>
                <a:gd name="T1" fmla="*/ 0 h 2"/>
                <a:gd name="T2" fmla="*/ 70 w 267"/>
                <a:gd name="T3" fmla="*/ 0 h 2"/>
                <a:gd name="T4" fmla="*/ 70 w 267"/>
                <a:gd name="T5" fmla="*/ 2 h 2"/>
                <a:gd name="T6" fmla="*/ 0 w 26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7" h="2">
                  <a:moveTo>
                    <a:pt x="0" y="0"/>
                  </a:moveTo>
                  <a:lnTo>
                    <a:pt x="267" y="0"/>
                  </a:lnTo>
                  <a:lnTo>
                    <a:pt x="267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29" name="Freeform 8522"/>
            <p:cNvSpPr>
              <a:spLocks/>
            </p:cNvSpPr>
            <p:nvPr/>
          </p:nvSpPr>
          <p:spPr bwMode="auto">
            <a:xfrm>
              <a:off x="3626" y="3125"/>
              <a:ext cx="70" cy="2"/>
            </a:xfrm>
            <a:custGeom>
              <a:avLst/>
              <a:gdLst>
                <a:gd name="T0" fmla="*/ 0 w 267"/>
                <a:gd name="T1" fmla="*/ 0 h 2"/>
                <a:gd name="T2" fmla="*/ 70 w 267"/>
                <a:gd name="T3" fmla="*/ 0 h 2"/>
                <a:gd name="T4" fmla="*/ 70 w 267"/>
                <a:gd name="T5" fmla="*/ 2 h 2"/>
                <a:gd name="T6" fmla="*/ 0 w 26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7" h="2">
                  <a:moveTo>
                    <a:pt x="0" y="0"/>
                  </a:moveTo>
                  <a:lnTo>
                    <a:pt x="267" y="0"/>
                  </a:lnTo>
                  <a:lnTo>
                    <a:pt x="267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30" name="Freeform 8523"/>
            <p:cNvSpPr>
              <a:spLocks/>
            </p:cNvSpPr>
            <p:nvPr/>
          </p:nvSpPr>
          <p:spPr bwMode="auto">
            <a:xfrm>
              <a:off x="3623" y="3127"/>
              <a:ext cx="73" cy="0"/>
            </a:xfrm>
            <a:custGeom>
              <a:avLst/>
              <a:gdLst>
                <a:gd name="T0" fmla="*/ 2 w 280"/>
                <a:gd name="T1" fmla="*/ 0 h 2"/>
                <a:gd name="T2" fmla="*/ 0 w 280"/>
                <a:gd name="T3" fmla="*/ 1 h 2"/>
                <a:gd name="T4" fmla="*/ 73 w 280"/>
                <a:gd name="T5" fmla="*/ 1 h 2"/>
                <a:gd name="T6" fmla="*/ 2 w 28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0" h="2">
                  <a:moveTo>
                    <a:pt x="7" y="0"/>
                  </a:moveTo>
                  <a:lnTo>
                    <a:pt x="0" y="2"/>
                  </a:lnTo>
                  <a:lnTo>
                    <a:pt x="280" y="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31" name="Freeform 8524"/>
            <p:cNvSpPr>
              <a:spLocks/>
            </p:cNvSpPr>
            <p:nvPr/>
          </p:nvSpPr>
          <p:spPr bwMode="auto">
            <a:xfrm>
              <a:off x="3623" y="3127"/>
              <a:ext cx="73" cy="0"/>
            </a:xfrm>
            <a:custGeom>
              <a:avLst/>
              <a:gdLst>
                <a:gd name="T0" fmla="*/ 2 w 280"/>
                <a:gd name="T1" fmla="*/ 0 h 2"/>
                <a:gd name="T2" fmla="*/ 0 w 280"/>
                <a:gd name="T3" fmla="*/ 1 h 2"/>
                <a:gd name="T4" fmla="*/ 73 w 280"/>
                <a:gd name="T5" fmla="*/ 1 h 2"/>
                <a:gd name="T6" fmla="*/ 2 w 28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0" h="2">
                  <a:moveTo>
                    <a:pt x="7" y="0"/>
                  </a:moveTo>
                  <a:lnTo>
                    <a:pt x="0" y="2"/>
                  </a:lnTo>
                  <a:lnTo>
                    <a:pt x="280" y="2"/>
                  </a:lnTo>
                  <a:lnTo>
                    <a:pt x="7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32" name="Freeform 8525"/>
            <p:cNvSpPr>
              <a:spLocks/>
            </p:cNvSpPr>
            <p:nvPr/>
          </p:nvSpPr>
          <p:spPr bwMode="auto">
            <a:xfrm>
              <a:off x="3624" y="3127"/>
              <a:ext cx="72" cy="0"/>
            </a:xfrm>
            <a:custGeom>
              <a:avLst/>
              <a:gdLst>
                <a:gd name="T0" fmla="*/ 0 w 273"/>
                <a:gd name="T1" fmla="*/ 0 h 2"/>
                <a:gd name="T2" fmla="*/ 72 w 273"/>
                <a:gd name="T3" fmla="*/ 0 h 2"/>
                <a:gd name="T4" fmla="*/ 72 w 273"/>
                <a:gd name="T5" fmla="*/ 1 h 2"/>
                <a:gd name="T6" fmla="*/ 0 w 27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3" h="2">
                  <a:moveTo>
                    <a:pt x="0" y="0"/>
                  </a:moveTo>
                  <a:lnTo>
                    <a:pt x="273" y="0"/>
                  </a:lnTo>
                  <a:lnTo>
                    <a:pt x="27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33" name="Freeform 8526"/>
            <p:cNvSpPr>
              <a:spLocks/>
            </p:cNvSpPr>
            <p:nvPr/>
          </p:nvSpPr>
          <p:spPr bwMode="auto">
            <a:xfrm>
              <a:off x="3624" y="3127"/>
              <a:ext cx="72" cy="0"/>
            </a:xfrm>
            <a:custGeom>
              <a:avLst/>
              <a:gdLst>
                <a:gd name="T0" fmla="*/ 0 w 273"/>
                <a:gd name="T1" fmla="*/ 0 h 2"/>
                <a:gd name="T2" fmla="*/ 72 w 273"/>
                <a:gd name="T3" fmla="*/ 0 h 2"/>
                <a:gd name="T4" fmla="*/ 72 w 273"/>
                <a:gd name="T5" fmla="*/ 1 h 2"/>
                <a:gd name="T6" fmla="*/ 0 w 27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3" h="2">
                  <a:moveTo>
                    <a:pt x="0" y="0"/>
                  </a:moveTo>
                  <a:lnTo>
                    <a:pt x="273" y="0"/>
                  </a:lnTo>
                  <a:lnTo>
                    <a:pt x="273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34" name="Freeform 8527"/>
            <p:cNvSpPr>
              <a:spLocks/>
            </p:cNvSpPr>
            <p:nvPr/>
          </p:nvSpPr>
          <p:spPr bwMode="auto">
            <a:xfrm>
              <a:off x="3621" y="3127"/>
              <a:ext cx="75" cy="0"/>
            </a:xfrm>
            <a:custGeom>
              <a:avLst/>
              <a:gdLst>
                <a:gd name="T0" fmla="*/ 1 w 285"/>
                <a:gd name="T1" fmla="*/ 0 h 2"/>
                <a:gd name="T2" fmla="*/ 0 w 285"/>
                <a:gd name="T3" fmla="*/ 1 h 2"/>
                <a:gd name="T4" fmla="*/ 75 w 285"/>
                <a:gd name="T5" fmla="*/ 1 h 2"/>
                <a:gd name="T6" fmla="*/ 1 w 28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5" h="2">
                  <a:moveTo>
                    <a:pt x="5" y="0"/>
                  </a:moveTo>
                  <a:lnTo>
                    <a:pt x="0" y="2"/>
                  </a:lnTo>
                  <a:lnTo>
                    <a:pt x="285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35" name="Freeform 8528"/>
            <p:cNvSpPr>
              <a:spLocks/>
            </p:cNvSpPr>
            <p:nvPr/>
          </p:nvSpPr>
          <p:spPr bwMode="auto">
            <a:xfrm>
              <a:off x="3621" y="3127"/>
              <a:ext cx="75" cy="0"/>
            </a:xfrm>
            <a:custGeom>
              <a:avLst/>
              <a:gdLst>
                <a:gd name="T0" fmla="*/ 1 w 285"/>
                <a:gd name="T1" fmla="*/ 0 h 2"/>
                <a:gd name="T2" fmla="*/ 0 w 285"/>
                <a:gd name="T3" fmla="*/ 1 h 2"/>
                <a:gd name="T4" fmla="*/ 75 w 285"/>
                <a:gd name="T5" fmla="*/ 1 h 2"/>
                <a:gd name="T6" fmla="*/ 1 w 28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5" h="2">
                  <a:moveTo>
                    <a:pt x="5" y="0"/>
                  </a:moveTo>
                  <a:lnTo>
                    <a:pt x="0" y="2"/>
                  </a:lnTo>
                  <a:lnTo>
                    <a:pt x="285" y="2"/>
                  </a:lnTo>
                  <a:lnTo>
                    <a:pt x="5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36" name="Freeform 8529"/>
            <p:cNvSpPr>
              <a:spLocks/>
            </p:cNvSpPr>
            <p:nvPr/>
          </p:nvSpPr>
          <p:spPr bwMode="auto">
            <a:xfrm>
              <a:off x="3623" y="3127"/>
              <a:ext cx="73" cy="0"/>
            </a:xfrm>
            <a:custGeom>
              <a:avLst/>
              <a:gdLst>
                <a:gd name="T0" fmla="*/ 0 w 280"/>
                <a:gd name="T1" fmla="*/ 0 h 2"/>
                <a:gd name="T2" fmla="*/ 73 w 280"/>
                <a:gd name="T3" fmla="*/ 0 h 2"/>
                <a:gd name="T4" fmla="*/ 73 w 280"/>
                <a:gd name="T5" fmla="*/ 1 h 2"/>
                <a:gd name="T6" fmla="*/ 0 w 28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0" h="2">
                  <a:moveTo>
                    <a:pt x="0" y="0"/>
                  </a:moveTo>
                  <a:lnTo>
                    <a:pt x="280" y="0"/>
                  </a:lnTo>
                  <a:lnTo>
                    <a:pt x="28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37" name="Freeform 8530"/>
            <p:cNvSpPr>
              <a:spLocks/>
            </p:cNvSpPr>
            <p:nvPr/>
          </p:nvSpPr>
          <p:spPr bwMode="auto">
            <a:xfrm>
              <a:off x="3623" y="3127"/>
              <a:ext cx="73" cy="0"/>
            </a:xfrm>
            <a:custGeom>
              <a:avLst/>
              <a:gdLst>
                <a:gd name="T0" fmla="*/ 0 w 280"/>
                <a:gd name="T1" fmla="*/ 0 h 2"/>
                <a:gd name="T2" fmla="*/ 73 w 280"/>
                <a:gd name="T3" fmla="*/ 0 h 2"/>
                <a:gd name="T4" fmla="*/ 73 w 280"/>
                <a:gd name="T5" fmla="*/ 1 h 2"/>
                <a:gd name="T6" fmla="*/ 0 w 28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0" h="2">
                  <a:moveTo>
                    <a:pt x="0" y="0"/>
                  </a:moveTo>
                  <a:lnTo>
                    <a:pt x="280" y="0"/>
                  </a:lnTo>
                  <a:lnTo>
                    <a:pt x="280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38" name="Freeform 8531"/>
            <p:cNvSpPr>
              <a:spLocks/>
            </p:cNvSpPr>
            <p:nvPr/>
          </p:nvSpPr>
          <p:spPr bwMode="auto">
            <a:xfrm>
              <a:off x="3621" y="3127"/>
              <a:ext cx="75" cy="0"/>
            </a:xfrm>
            <a:custGeom>
              <a:avLst/>
              <a:gdLst>
                <a:gd name="T0" fmla="*/ 1 w 287"/>
                <a:gd name="T1" fmla="*/ 0 h 1"/>
                <a:gd name="T2" fmla="*/ 0 w 287"/>
                <a:gd name="T3" fmla="*/ 1 h 1"/>
                <a:gd name="T4" fmla="*/ 75 w 287"/>
                <a:gd name="T5" fmla="*/ 1 h 1"/>
                <a:gd name="T6" fmla="*/ 1 w 28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7" h="1">
                  <a:moveTo>
                    <a:pt x="2" y="0"/>
                  </a:moveTo>
                  <a:lnTo>
                    <a:pt x="0" y="1"/>
                  </a:lnTo>
                  <a:lnTo>
                    <a:pt x="287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39" name="Freeform 8532"/>
            <p:cNvSpPr>
              <a:spLocks/>
            </p:cNvSpPr>
            <p:nvPr/>
          </p:nvSpPr>
          <p:spPr bwMode="auto">
            <a:xfrm>
              <a:off x="3621" y="3127"/>
              <a:ext cx="75" cy="0"/>
            </a:xfrm>
            <a:custGeom>
              <a:avLst/>
              <a:gdLst>
                <a:gd name="T0" fmla="*/ 1 w 287"/>
                <a:gd name="T1" fmla="*/ 0 h 1"/>
                <a:gd name="T2" fmla="*/ 0 w 287"/>
                <a:gd name="T3" fmla="*/ 1 h 1"/>
                <a:gd name="T4" fmla="*/ 75 w 287"/>
                <a:gd name="T5" fmla="*/ 1 h 1"/>
                <a:gd name="T6" fmla="*/ 1 w 28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7" h="1">
                  <a:moveTo>
                    <a:pt x="2" y="0"/>
                  </a:moveTo>
                  <a:lnTo>
                    <a:pt x="0" y="1"/>
                  </a:lnTo>
                  <a:lnTo>
                    <a:pt x="287" y="1"/>
                  </a:lnTo>
                  <a:lnTo>
                    <a:pt x="2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40" name="Freeform 8533"/>
            <p:cNvSpPr>
              <a:spLocks/>
            </p:cNvSpPr>
            <p:nvPr/>
          </p:nvSpPr>
          <p:spPr bwMode="auto">
            <a:xfrm>
              <a:off x="3621" y="3127"/>
              <a:ext cx="75" cy="0"/>
            </a:xfrm>
            <a:custGeom>
              <a:avLst/>
              <a:gdLst>
                <a:gd name="T0" fmla="*/ 0 w 285"/>
                <a:gd name="T1" fmla="*/ 0 h 1"/>
                <a:gd name="T2" fmla="*/ 75 w 285"/>
                <a:gd name="T3" fmla="*/ 0 h 1"/>
                <a:gd name="T4" fmla="*/ 75 w 285"/>
                <a:gd name="T5" fmla="*/ 1 h 1"/>
                <a:gd name="T6" fmla="*/ 0 w 28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5" h="1">
                  <a:moveTo>
                    <a:pt x="0" y="0"/>
                  </a:moveTo>
                  <a:lnTo>
                    <a:pt x="285" y="0"/>
                  </a:lnTo>
                  <a:lnTo>
                    <a:pt x="285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41" name="Freeform 8534"/>
            <p:cNvSpPr>
              <a:spLocks/>
            </p:cNvSpPr>
            <p:nvPr/>
          </p:nvSpPr>
          <p:spPr bwMode="auto">
            <a:xfrm>
              <a:off x="3621" y="3127"/>
              <a:ext cx="75" cy="0"/>
            </a:xfrm>
            <a:custGeom>
              <a:avLst/>
              <a:gdLst>
                <a:gd name="T0" fmla="*/ 0 w 285"/>
                <a:gd name="T1" fmla="*/ 0 h 1"/>
                <a:gd name="T2" fmla="*/ 75 w 285"/>
                <a:gd name="T3" fmla="*/ 0 h 1"/>
                <a:gd name="T4" fmla="*/ 75 w 285"/>
                <a:gd name="T5" fmla="*/ 1 h 1"/>
                <a:gd name="T6" fmla="*/ 0 w 28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5" h="1">
                  <a:moveTo>
                    <a:pt x="0" y="0"/>
                  </a:moveTo>
                  <a:lnTo>
                    <a:pt x="285" y="0"/>
                  </a:lnTo>
                  <a:lnTo>
                    <a:pt x="285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42" name="Freeform 8535"/>
            <p:cNvSpPr>
              <a:spLocks/>
            </p:cNvSpPr>
            <p:nvPr/>
          </p:nvSpPr>
          <p:spPr bwMode="auto">
            <a:xfrm>
              <a:off x="3621" y="3127"/>
              <a:ext cx="75" cy="0"/>
            </a:xfrm>
            <a:custGeom>
              <a:avLst/>
              <a:gdLst>
                <a:gd name="T0" fmla="*/ 1 w 289"/>
                <a:gd name="T1" fmla="*/ 0 w 289"/>
                <a:gd name="T2" fmla="*/ 75 w 289"/>
                <a:gd name="T3" fmla="*/ 1 w 28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89">
                  <a:moveTo>
                    <a:pt x="2" y="0"/>
                  </a:moveTo>
                  <a:lnTo>
                    <a:pt x="0" y="0"/>
                  </a:lnTo>
                  <a:lnTo>
                    <a:pt x="289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43" name="Freeform 8536"/>
            <p:cNvSpPr>
              <a:spLocks/>
            </p:cNvSpPr>
            <p:nvPr/>
          </p:nvSpPr>
          <p:spPr bwMode="auto">
            <a:xfrm>
              <a:off x="3621" y="3127"/>
              <a:ext cx="75" cy="0"/>
            </a:xfrm>
            <a:custGeom>
              <a:avLst/>
              <a:gdLst>
                <a:gd name="T0" fmla="*/ 1 w 289"/>
                <a:gd name="T1" fmla="*/ 0 w 289"/>
                <a:gd name="T2" fmla="*/ 75 w 289"/>
                <a:gd name="T3" fmla="*/ 1 w 289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89">
                  <a:moveTo>
                    <a:pt x="2" y="0"/>
                  </a:moveTo>
                  <a:lnTo>
                    <a:pt x="0" y="0"/>
                  </a:lnTo>
                  <a:lnTo>
                    <a:pt x="289" y="0"/>
                  </a:lnTo>
                  <a:lnTo>
                    <a:pt x="2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44" name="Rectangle 8537"/>
            <p:cNvSpPr>
              <a:spLocks noChangeArrowheads="1"/>
            </p:cNvSpPr>
            <p:nvPr/>
          </p:nvSpPr>
          <p:spPr bwMode="auto">
            <a:xfrm>
              <a:off x="3621" y="3127"/>
              <a:ext cx="75" cy="2"/>
            </a:xfrm>
            <a:prstGeom prst="rect">
              <a:avLst/>
            </a:prstGeom>
            <a:solidFill>
              <a:srgbClr val="00000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445" name="Rectangle 8538"/>
            <p:cNvSpPr>
              <a:spLocks noChangeArrowheads="1"/>
            </p:cNvSpPr>
            <p:nvPr/>
          </p:nvSpPr>
          <p:spPr bwMode="auto">
            <a:xfrm>
              <a:off x="3621" y="3127"/>
              <a:ext cx="75" cy="2"/>
            </a:xfrm>
            <a:prstGeom prst="rect">
              <a:avLst/>
            </a:prstGeom>
            <a:noFill/>
            <a:ln w="127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6446" name="Freeform 8539"/>
            <p:cNvSpPr>
              <a:spLocks/>
            </p:cNvSpPr>
            <p:nvPr/>
          </p:nvSpPr>
          <p:spPr bwMode="auto">
            <a:xfrm>
              <a:off x="3619" y="3127"/>
              <a:ext cx="77" cy="2"/>
            </a:xfrm>
            <a:custGeom>
              <a:avLst/>
              <a:gdLst>
                <a:gd name="T0" fmla="*/ 1 w 291"/>
                <a:gd name="T1" fmla="*/ 0 h 1"/>
                <a:gd name="T2" fmla="*/ 0 w 291"/>
                <a:gd name="T3" fmla="*/ 2 h 1"/>
                <a:gd name="T4" fmla="*/ 77 w 291"/>
                <a:gd name="T5" fmla="*/ 2 h 1"/>
                <a:gd name="T6" fmla="*/ 1 w 29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1" h="1">
                  <a:moveTo>
                    <a:pt x="2" y="0"/>
                  </a:moveTo>
                  <a:lnTo>
                    <a:pt x="0" y="1"/>
                  </a:lnTo>
                  <a:lnTo>
                    <a:pt x="29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47" name="Freeform 8540"/>
            <p:cNvSpPr>
              <a:spLocks/>
            </p:cNvSpPr>
            <p:nvPr/>
          </p:nvSpPr>
          <p:spPr bwMode="auto">
            <a:xfrm>
              <a:off x="3619" y="3127"/>
              <a:ext cx="77" cy="2"/>
            </a:xfrm>
            <a:custGeom>
              <a:avLst/>
              <a:gdLst>
                <a:gd name="T0" fmla="*/ 1 w 291"/>
                <a:gd name="T1" fmla="*/ 0 h 1"/>
                <a:gd name="T2" fmla="*/ 0 w 291"/>
                <a:gd name="T3" fmla="*/ 2 h 1"/>
                <a:gd name="T4" fmla="*/ 77 w 291"/>
                <a:gd name="T5" fmla="*/ 2 h 1"/>
                <a:gd name="T6" fmla="*/ 1 w 29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1" h="1">
                  <a:moveTo>
                    <a:pt x="2" y="0"/>
                  </a:moveTo>
                  <a:lnTo>
                    <a:pt x="0" y="1"/>
                  </a:lnTo>
                  <a:lnTo>
                    <a:pt x="291" y="1"/>
                  </a:lnTo>
                  <a:lnTo>
                    <a:pt x="2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48" name="Freeform 8541"/>
            <p:cNvSpPr>
              <a:spLocks/>
            </p:cNvSpPr>
            <p:nvPr/>
          </p:nvSpPr>
          <p:spPr bwMode="auto">
            <a:xfrm>
              <a:off x="3621" y="3127"/>
              <a:ext cx="75" cy="2"/>
            </a:xfrm>
            <a:custGeom>
              <a:avLst/>
              <a:gdLst>
                <a:gd name="T0" fmla="*/ 0 w 289"/>
                <a:gd name="T1" fmla="*/ 0 h 1"/>
                <a:gd name="T2" fmla="*/ 75 w 289"/>
                <a:gd name="T3" fmla="*/ 0 h 1"/>
                <a:gd name="T4" fmla="*/ 75 w 289"/>
                <a:gd name="T5" fmla="*/ 2 h 1"/>
                <a:gd name="T6" fmla="*/ 0 w 28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9" h="1">
                  <a:moveTo>
                    <a:pt x="0" y="0"/>
                  </a:moveTo>
                  <a:lnTo>
                    <a:pt x="289" y="0"/>
                  </a:lnTo>
                  <a:lnTo>
                    <a:pt x="28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49" name="Freeform 8542"/>
            <p:cNvSpPr>
              <a:spLocks/>
            </p:cNvSpPr>
            <p:nvPr/>
          </p:nvSpPr>
          <p:spPr bwMode="auto">
            <a:xfrm>
              <a:off x="3621" y="3127"/>
              <a:ext cx="75" cy="2"/>
            </a:xfrm>
            <a:custGeom>
              <a:avLst/>
              <a:gdLst>
                <a:gd name="T0" fmla="*/ 0 w 289"/>
                <a:gd name="T1" fmla="*/ 0 h 1"/>
                <a:gd name="T2" fmla="*/ 75 w 289"/>
                <a:gd name="T3" fmla="*/ 0 h 1"/>
                <a:gd name="T4" fmla="*/ 75 w 289"/>
                <a:gd name="T5" fmla="*/ 2 h 1"/>
                <a:gd name="T6" fmla="*/ 0 w 28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9" h="1">
                  <a:moveTo>
                    <a:pt x="0" y="0"/>
                  </a:moveTo>
                  <a:lnTo>
                    <a:pt x="289" y="0"/>
                  </a:lnTo>
                  <a:lnTo>
                    <a:pt x="289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50" name="Freeform 8543"/>
            <p:cNvSpPr>
              <a:spLocks/>
            </p:cNvSpPr>
            <p:nvPr/>
          </p:nvSpPr>
          <p:spPr bwMode="auto">
            <a:xfrm>
              <a:off x="3619" y="3129"/>
              <a:ext cx="77" cy="0"/>
            </a:xfrm>
            <a:custGeom>
              <a:avLst/>
              <a:gdLst>
                <a:gd name="T0" fmla="*/ 1 w 294"/>
                <a:gd name="T1" fmla="*/ 0 h 1"/>
                <a:gd name="T2" fmla="*/ 0 w 294"/>
                <a:gd name="T3" fmla="*/ 1 h 1"/>
                <a:gd name="T4" fmla="*/ 77 w 294"/>
                <a:gd name="T5" fmla="*/ 1 h 1"/>
                <a:gd name="T6" fmla="*/ 1 w 29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4" h="1">
                  <a:moveTo>
                    <a:pt x="3" y="0"/>
                  </a:moveTo>
                  <a:lnTo>
                    <a:pt x="0" y="1"/>
                  </a:lnTo>
                  <a:lnTo>
                    <a:pt x="294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51" name="Freeform 8544"/>
            <p:cNvSpPr>
              <a:spLocks/>
            </p:cNvSpPr>
            <p:nvPr/>
          </p:nvSpPr>
          <p:spPr bwMode="auto">
            <a:xfrm>
              <a:off x="3619" y="3129"/>
              <a:ext cx="77" cy="0"/>
            </a:xfrm>
            <a:custGeom>
              <a:avLst/>
              <a:gdLst>
                <a:gd name="T0" fmla="*/ 1 w 294"/>
                <a:gd name="T1" fmla="*/ 0 h 1"/>
                <a:gd name="T2" fmla="*/ 0 w 294"/>
                <a:gd name="T3" fmla="*/ 1 h 1"/>
                <a:gd name="T4" fmla="*/ 77 w 294"/>
                <a:gd name="T5" fmla="*/ 1 h 1"/>
                <a:gd name="T6" fmla="*/ 1 w 29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4" h="1">
                  <a:moveTo>
                    <a:pt x="3" y="0"/>
                  </a:moveTo>
                  <a:lnTo>
                    <a:pt x="0" y="1"/>
                  </a:lnTo>
                  <a:lnTo>
                    <a:pt x="294" y="1"/>
                  </a:lnTo>
                  <a:lnTo>
                    <a:pt x="3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52" name="Freeform 8545"/>
            <p:cNvSpPr>
              <a:spLocks/>
            </p:cNvSpPr>
            <p:nvPr/>
          </p:nvSpPr>
          <p:spPr bwMode="auto">
            <a:xfrm>
              <a:off x="3619" y="3129"/>
              <a:ext cx="77" cy="0"/>
            </a:xfrm>
            <a:custGeom>
              <a:avLst/>
              <a:gdLst>
                <a:gd name="T0" fmla="*/ 0 w 291"/>
                <a:gd name="T1" fmla="*/ 0 h 1"/>
                <a:gd name="T2" fmla="*/ 77 w 291"/>
                <a:gd name="T3" fmla="*/ 0 h 1"/>
                <a:gd name="T4" fmla="*/ 77 w 291"/>
                <a:gd name="T5" fmla="*/ 1 h 1"/>
                <a:gd name="T6" fmla="*/ 0 w 29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1" h="1">
                  <a:moveTo>
                    <a:pt x="0" y="0"/>
                  </a:moveTo>
                  <a:lnTo>
                    <a:pt x="291" y="0"/>
                  </a:lnTo>
                  <a:lnTo>
                    <a:pt x="29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53" name="Freeform 8546"/>
            <p:cNvSpPr>
              <a:spLocks/>
            </p:cNvSpPr>
            <p:nvPr/>
          </p:nvSpPr>
          <p:spPr bwMode="auto">
            <a:xfrm>
              <a:off x="3619" y="3129"/>
              <a:ext cx="77" cy="0"/>
            </a:xfrm>
            <a:custGeom>
              <a:avLst/>
              <a:gdLst>
                <a:gd name="T0" fmla="*/ 0 w 291"/>
                <a:gd name="T1" fmla="*/ 0 h 1"/>
                <a:gd name="T2" fmla="*/ 77 w 291"/>
                <a:gd name="T3" fmla="*/ 0 h 1"/>
                <a:gd name="T4" fmla="*/ 77 w 291"/>
                <a:gd name="T5" fmla="*/ 1 h 1"/>
                <a:gd name="T6" fmla="*/ 0 w 29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1" h="1">
                  <a:moveTo>
                    <a:pt x="0" y="0"/>
                  </a:moveTo>
                  <a:lnTo>
                    <a:pt x="291" y="0"/>
                  </a:lnTo>
                  <a:lnTo>
                    <a:pt x="29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54" name="Freeform 8547"/>
            <p:cNvSpPr>
              <a:spLocks/>
            </p:cNvSpPr>
            <p:nvPr/>
          </p:nvSpPr>
          <p:spPr bwMode="auto">
            <a:xfrm>
              <a:off x="3619" y="3129"/>
              <a:ext cx="77" cy="0"/>
            </a:xfrm>
            <a:custGeom>
              <a:avLst/>
              <a:gdLst>
                <a:gd name="T0" fmla="*/ 1 w 296"/>
                <a:gd name="T1" fmla="*/ 0 h 1"/>
                <a:gd name="T2" fmla="*/ 0 w 296"/>
                <a:gd name="T3" fmla="*/ 1 h 1"/>
                <a:gd name="T4" fmla="*/ 77 w 296"/>
                <a:gd name="T5" fmla="*/ 1 h 1"/>
                <a:gd name="T6" fmla="*/ 1 w 29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6" h="1">
                  <a:moveTo>
                    <a:pt x="2" y="0"/>
                  </a:moveTo>
                  <a:lnTo>
                    <a:pt x="0" y="1"/>
                  </a:lnTo>
                  <a:lnTo>
                    <a:pt x="296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55" name="Freeform 8548"/>
            <p:cNvSpPr>
              <a:spLocks/>
            </p:cNvSpPr>
            <p:nvPr/>
          </p:nvSpPr>
          <p:spPr bwMode="auto">
            <a:xfrm>
              <a:off x="3619" y="3129"/>
              <a:ext cx="77" cy="0"/>
            </a:xfrm>
            <a:custGeom>
              <a:avLst/>
              <a:gdLst>
                <a:gd name="T0" fmla="*/ 1 w 296"/>
                <a:gd name="T1" fmla="*/ 0 h 1"/>
                <a:gd name="T2" fmla="*/ 0 w 296"/>
                <a:gd name="T3" fmla="*/ 1 h 1"/>
                <a:gd name="T4" fmla="*/ 77 w 296"/>
                <a:gd name="T5" fmla="*/ 1 h 1"/>
                <a:gd name="T6" fmla="*/ 1 w 29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6" h="1">
                  <a:moveTo>
                    <a:pt x="2" y="0"/>
                  </a:moveTo>
                  <a:lnTo>
                    <a:pt x="0" y="1"/>
                  </a:lnTo>
                  <a:lnTo>
                    <a:pt x="296" y="1"/>
                  </a:lnTo>
                  <a:lnTo>
                    <a:pt x="2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56" name="Freeform 8549"/>
            <p:cNvSpPr>
              <a:spLocks/>
            </p:cNvSpPr>
            <p:nvPr/>
          </p:nvSpPr>
          <p:spPr bwMode="auto">
            <a:xfrm>
              <a:off x="3619" y="3129"/>
              <a:ext cx="77" cy="0"/>
            </a:xfrm>
            <a:custGeom>
              <a:avLst/>
              <a:gdLst>
                <a:gd name="T0" fmla="*/ 0 w 294"/>
                <a:gd name="T1" fmla="*/ 0 h 1"/>
                <a:gd name="T2" fmla="*/ 77 w 294"/>
                <a:gd name="T3" fmla="*/ 0 h 1"/>
                <a:gd name="T4" fmla="*/ 77 w 294"/>
                <a:gd name="T5" fmla="*/ 1 h 1"/>
                <a:gd name="T6" fmla="*/ 0 w 29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4" h="1">
                  <a:moveTo>
                    <a:pt x="0" y="0"/>
                  </a:moveTo>
                  <a:lnTo>
                    <a:pt x="294" y="0"/>
                  </a:lnTo>
                  <a:lnTo>
                    <a:pt x="29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57" name="Freeform 8550"/>
            <p:cNvSpPr>
              <a:spLocks/>
            </p:cNvSpPr>
            <p:nvPr/>
          </p:nvSpPr>
          <p:spPr bwMode="auto">
            <a:xfrm>
              <a:off x="3619" y="3129"/>
              <a:ext cx="77" cy="0"/>
            </a:xfrm>
            <a:custGeom>
              <a:avLst/>
              <a:gdLst>
                <a:gd name="T0" fmla="*/ 0 w 294"/>
                <a:gd name="T1" fmla="*/ 0 h 1"/>
                <a:gd name="T2" fmla="*/ 77 w 294"/>
                <a:gd name="T3" fmla="*/ 0 h 1"/>
                <a:gd name="T4" fmla="*/ 77 w 294"/>
                <a:gd name="T5" fmla="*/ 1 h 1"/>
                <a:gd name="T6" fmla="*/ 0 w 29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4" h="1">
                  <a:moveTo>
                    <a:pt x="0" y="0"/>
                  </a:moveTo>
                  <a:lnTo>
                    <a:pt x="294" y="0"/>
                  </a:lnTo>
                  <a:lnTo>
                    <a:pt x="294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58" name="Freeform 8551"/>
            <p:cNvSpPr>
              <a:spLocks/>
            </p:cNvSpPr>
            <p:nvPr/>
          </p:nvSpPr>
          <p:spPr bwMode="auto">
            <a:xfrm>
              <a:off x="3617" y="3129"/>
              <a:ext cx="79" cy="0"/>
            </a:xfrm>
            <a:custGeom>
              <a:avLst/>
              <a:gdLst>
                <a:gd name="T0" fmla="*/ 1 w 298"/>
                <a:gd name="T1" fmla="*/ 0 h 1"/>
                <a:gd name="T2" fmla="*/ 0 w 298"/>
                <a:gd name="T3" fmla="*/ 1 h 1"/>
                <a:gd name="T4" fmla="*/ 79 w 298"/>
                <a:gd name="T5" fmla="*/ 1 h 1"/>
                <a:gd name="T6" fmla="*/ 1 w 29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8" h="1">
                  <a:moveTo>
                    <a:pt x="2" y="0"/>
                  </a:moveTo>
                  <a:lnTo>
                    <a:pt x="0" y="1"/>
                  </a:lnTo>
                  <a:lnTo>
                    <a:pt x="298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59" name="Freeform 8552"/>
            <p:cNvSpPr>
              <a:spLocks/>
            </p:cNvSpPr>
            <p:nvPr/>
          </p:nvSpPr>
          <p:spPr bwMode="auto">
            <a:xfrm>
              <a:off x="3617" y="3129"/>
              <a:ext cx="79" cy="0"/>
            </a:xfrm>
            <a:custGeom>
              <a:avLst/>
              <a:gdLst>
                <a:gd name="T0" fmla="*/ 1 w 298"/>
                <a:gd name="T1" fmla="*/ 0 h 1"/>
                <a:gd name="T2" fmla="*/ 0 w 298"/>
                <a:gd name="T3" fmla="*/ 1 h 1"/>
                <a:gd name="T4" fmla="*/ 79 w 298"/>
                <a:gd name="T5" fmla="*/ 1 h 1"/>
                <a:gd name="T6" fmla="*/ 1 w 29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8" h="1">
                  <a:moveTo>
                    <a:pt x="2" y="0"/>
                  </a:moveTo>
                  <a:lnTo>
                    <a:pt x="0" y="1"/>
                  </a:lnTo>
                  <a:lnTo>
                    <a:pt x="298" y="1"/>
                  </a:lnTo>
                  <a:lnTo>
                    <a:pt x="2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60" name="Freeform 8553"/>
            <p:cNvSpPr>
              <a:spLocks/>
            </p:cNvSpPr>
            <p:nvPr/>
          </p:nvSpPr>
          <p:spPr bwMode="auto">
            <a:xfrm>
              <a:off x="3619" y="3129"/>
              <a:ext cx="77" cy="0"/>
            </a:xfrm>
            <a:custGeom>
              <a:avLst/>
              <a:gdLst>
                <a:gd name="T0" fmla="*/ 0 w 296"/>
                <a:gd name="T1" fmla="*/ 0 h 1"/>
                <a:gd name="T2" fmla="*/ 77 w 296"/>
                <a:gd name="T3" fmla="*/ 0 h 1"/>
                <a:gd name="T4" fmla="*/ 77 w 296"/>
                <a:gd name="T5" fmla="*/ 1 h 1"/>
                <a:gd name="T6" fmla="*/ 0 w 29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6" h="1">
                  <a:moveTo>
                    <a:pt x="0" y="0"/>
                  </a:moveTo>
                  <a:lnTo>
                    <a:pt x="296" y="0"/>
                  </a:lnTo>
                  <a:lnTo>
                    <a:pt x="296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61" name="Freeform 8554"/>
            <p:cNvSpPr>
              <a:spLocks/>
            </p:cNvSpPr>
            <p:nvPr/>
          </p:nvSpPr>
          <p:spPr bwMode="auto">
            <a:xfrm>
              <a:off x="3619" y="3129"/>
              <a:ext cx="77" cy="0"/>
            </a:xfrm>
            <a:custGeom>
              <a:avLst/>
              <a:gdLst>
                <a:gd name="T0" fmla="*/ 0 w 296"/>
                <a:gd name="T1" fmla="*/ 0 h 1"/>
                <a:gd name="T2" fmla="*/ 77 w 296"/>
                <a:gd name="T3" fmla="*/ 0 h 1"/>
                <a:gd name="T4" fmla="*/ 77 w 296"/>
                <a:gd name="T5" fmla="*/ 1 h 1"/>
                <a:gd name="T6" fmla="*/ 0 w 296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6" h="1">
                  <a:moveTo>
                    <a:pt x="0" y="0"/>
                  </a:moveTo>
                  <a:lnTo>
                    <a:pt x="296" y="0"/>
                  </a:lnTo>
                  <a:lnTo>
                    <a:pt x="296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62" name="Freeform 8555"/>
            <p:cNvSpPr>
              <a:spLocks/>
            </p:cNvSpPr>
            <p:nvPr/>
          </p:nvSpPr>
          <p:spPr bwMode="auto">
            <a:xfrm>
              <a:off x="3617" y="3129"/>
              <a:ext cx="79" cy="0"/>
            </a:xfrm>
            <a:custGeom>
              <a:avLst/>
              <a:gdLst>
                <a:gd name="T0" fmla="*/ 0 w 299"/>
                <a:gd name="T1" fmla="*/ 0 h 1"/>
                <a:gd name="T2" fmla="*/ 0 w 299"/>
                <a:gd name="T3" fmla="*/ 1 h 1"/>
                <a:gd name="T4" fmla="*/ 79 w 299"/>
                <a:gd name="T5" fmla="*/ 1 h 1"/>
                <a:gd name="T6" fmla="*/ 0 w 29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9" h="1">
                  <a:moveTo>
                    <a:pt x="1" y="0"/>
                  </a:moveTo>
                  <a:lnTo>
                    <a:pt x="0" y="1"/>
                  </a:lnTo>
                  <a:lnTo>
                    <a:pt x="299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63" name="Freeform 8556"/>
            <p:cNvSpPr>
              <a:spLocks/>
            </p:cNvSpPr>
            <p:nvPr/>
          </p:nvSpPr>
          <p:spPr bwMode="auto">
            <a:xfrm>
              <a:off x="3617" y="3129"/>
              <a:ext cx="79" cy="0"/>
            </a:xfrm>
            <a:custGeom>
              <a:avLst/>
              <a:gdLst>
                <a:gd name="T0" fmla="*/ 0 w 299"/>
                <a:gd name="T1" fmla="*/ 0 h 1"/>
                <a:gd name="T2" fmla="*/ 0 w 299"/>
                <a:gd name="T3" fmla="*/ 1 h 1"/>
                <a:gd name="T4" fmla="*/ 79 w 299"/>
                <a:gd name="T5" fmla="*/ 1 h 1"/>
                <a:gd name="T6" fmla="*/ 0 w 29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9" h="1">
                  <a:moveTo>
                    <a:pt x="1" y="0"/>
                  </a:moveTo>
                  <a:lnTo>
                    <a:pt x="0" y="1"/>
                  </a:lnTo>
                  <a:lnTo>
                    <a:pt x="299" y="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64" name="Freeform 8557"/>
            <p:cNvSpPr>
              <a:spLocks/>
            </p:cNvSpPr>
            <p:nvPr/>
          </p:nvSpPr>
          <p:spPr bwMode="auto">
            <a:xfrm>
              <a:off x="3617" y="3129"/>
              <a:ext cx="79" cy="0"/>
            </a:xfrm>
            <a:custGeom>
              <a:avLst/>
              <a:gdLst>
                <a:gd name="T0" fmla="*/ 0 w 298"/>
                <a:gd name="T1" fmla="*/ 0 h 1"/>
                <a:gd name="T2" fmla="*/ 79 w 298"/>
                <a:gd name="T3" fmla="*/ 0 h 1"/>
                <a:gd name="T4" fmla="*/ 79 w 298"/>
                <a:gd name="T5" fmla="*/ 1 h 1"/>
                <a:gd name="T6" fmla="*/ 0 w 29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8" h="1">
                  <a:moveTo>
                    <a:pt x="0" y="0"/>
                  </a:moveTo>
                  <a:lnTo>
                    <a:pt x="298" y="0"/>
                  </a:lnTo>
                  <a:lnTo>
                    <a:pt x="29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65" name="Freeform 8558"/>
            <p:cNvSpPr>
              <a:spLocks/>
            </p:cNvSpPr>
            <p:nvPr/>
          </p:nvSpPr>
          <p:spPr bwMode="auto">
            <a:xfrm>
              <a:off x="3617" y="3129"/>
              <a:ext cx="79" cy="0"/>
            </a:xfrm>
            <a:custGeom>
              <a:avLst/>
              <a:gdLst>
                <a:gd name="T0" fmla="*/ 0 w 298"/>
                <a:gd name="T1" fmla="*/ 0 h 1"/>
                <a:gd name="T2" fmla="*/ 79 w 298"/>
                <a:gd name="T3" fmla="*/ 0 h 1"/>
                <a:gd name="T4" fmla="*/ 79 w 298"/>
                <a:gd name="T5" fmla="*/ 1 h 1"/>
                <a:gd name="T6" fmla="*/ 0 w 29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8" h="1">
                  <a:moveTo>
                    <a:pt x="0" y="0"/>
                  </a:moveTo>
                  <a:lnTo>
                    <a:pt x="298" y="0"/>
                  </a:lnTo>
                  <a:lnTo>
                    <a:pt x="298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66" name="Freeform 8559"/>
            <p:cNvSpPr>
              <a:spLocks/>
            </p:cNvSpPr>
            <p:nvPr/>
          </p:nvSpPr>
          <p:spPr bwMode="auto">
            <a:xfrm>
              <a:off x="3617" y="3129"/>
              <a:ext cx="79" cy="0"/>
            </a:xfrm>
            <a:custGeom>
              <a:avLst/>
              <a:gdLst>
                <a:gd name="T0" fmla="*/ 0 w 300"/>
                <a:gd name="T1" fmla="*/ 0 h 1"/>
                <a:gd name="T2" fmla="*/ 0 w 300"/>
                <a:gd name="T3" fmla="*/ 1 h 1"/>
                <a:gd name="T4" fmla="*/ 79 w 300"/>
                <a:gd name="T5" fmla="*/ 1 h 1"/>
                <a:gd name="T6" fmla="*/ 0 w 30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0" h="1">
                  <a:moveTo>
                    <a:pt x="1" y="0"/>
                  </a:moveTo>
                  <a:lnTo>
                    <a:pt x="0" y="1"/>
                  </a:lnTo>
                  <a:lnTo>
                    <a:pt x="30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67" name="Freeform 8560"/>
            <p:cNvSpPr>
              <a:spLocks/>
            </p:cNvSpPr>
            <p:nvPr/>
          </p:nvSpPr>
          <p:spPr bwMode="auto">
            <a:xfrm>
              <a:off x="3617" y="3129"/>
              <a:ext cx="79" cy="0"/>
            </a:xfrm>
            <a:custGeom>
              <a:avLst/>
              <a:gdLst>
                <a:gd name="T0" fmla="*/ 0 w 300"/>
                <a:gd name="T1" fmla="*/ 0 h 1"/>
                <a:gd name="T2" fmla="*/ 0 w 300"/>
                <a:gd name="T3" fmla="*/ 1 h 1"/>
                <a:gd name="T4" fmla="*/ 79 w 300"/>
                <a:gd name="T5" fmla="*/ 1 h 1"/>
                <a:gd name="T6" fmla="*/ 0 w 30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0" h="1">
                  <a:moveTo>
                    <a:pt x="1" y="0"/>
                  </a:moveTo>
                  <a:lnTo>
                    <a:pt x="0" y="1"/>
                  </a:lnTo>
                  <a:lnTo>
                    <a:pt x="300" y="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68" name="Freeform 8561"/>
            <p:cNvSpPr>
              <a:spLocks/>
            </p:cNvSpPr>
            <p:nvPr/>
          </p:nvSpPr>
          <p:spPr bwMode="auto">
            <a:xfrm>
              <a:off x="3617" y="3129"/>
              <a:ext cx="79" cy="0"/>
            </a:xfrm>
            <a:custGeom>
              <a:avLst/>
              <a:gdLst>
                <a:gd name="T0" fmla="*/ 0 w 299"/>
                <a:gd name="T1" fmla="*/ 0 h 1"/>
                <a:gd name="T2" fmla="*/ 79 w 299"/>
                <a:gd name="T3" fmla="*/ 0 h 1"/>
                <a:gd name="T4" fmla="*/ 79 w 299"/>
                <a:gd name="T5" fmla="*/ 1 h 1"/>
                <a:gd name="T6" fmla="*/ 0 w 29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9" h="1">
                  <a:moveTo>
                    <a:pt x="0" y="0"/>
                  </a:moveTo>
                  <a:lnTo>
                    <a:pt x="299" y="0"/>
                  </a:lnTo>
                  <a:lnTo>
                    <a:pt x="29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69" name="Freeform 8562"/>
            <p:cNvSpPr>
              <a:spLocks/>
            </p:cNvSpPr>
            <p:nvPr/>
          </p:nvSpPr>
          <p:spPr bwMode="auto">
            <a:xfrm>
              <a:off x="3617" y="3129"/>
              <a:ext cx="79" cy="0"/>
            </a:xfrm>
            <a:custGeom>
              <a:avLst/>
              <a:gdLst>
                <a:gd name="T0" fmla="*/ 0 w 299"/>
                <a:gd name="T1" fmla="*/ 0 h 1"/>
                <a:gd name="T2" fmla="*/ 79 w 299"/>
                <a:gd name="T3" fmla="*/ 0 h 1"/>
                <a:gd name="T4" fmla="*/ 79 w 299"/>
                <a:gd name="T5" fmla="*/ 1 h 1"/>
                <a:gd name="T6" fmla="*/ 0 w 29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9" h="1">
                  <a:moveTo>
                    <a:pt x="0" y="0"/>
                  </a:moveTo>
                  <a:lnTo>
                    <a:pt x="299" y="0"/>
                  </a:lnTo>
                  <a:lnTo>
                    <a:pt x="299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70" name="Freeform 8563"/>
            <p:cNvSpPr>
              <a:spLocks/>
            </p:cNvSpPr>
            <p:nvPr/>
          </p:nvSpPr>
          <p:spPr bwMode="auto">
            <a:xfrm>
              <a:off x="3617" y="3129"/>
              <a:ext cx="79" cy="0"/>
            </a:xfrm>
            <a:custGeom>
              <a:avLst/>
              <a:gdLst>
                <a:gd name="T0" fmla="*/ 0 w 301"/>
                <a:gd name="T1" fmla="*/ 0 h 1"/>
                <a:gd name="T2" fmla="*/ 0 w 301"/>
                <a:gd name="T3" fmla="*/ 1 h 1"/>
                <a:gd name="T4" fmla="*/ 79 w 301"/>
                <a:gd name="T5" fmla="*/ 1 h 1"/>
                <a:gd name="T6" fmla="*/ 0 w 30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1" h="1">
                  <a:moveTo>
                    <a:pt x="1" y="0"/>
                  </a:moveTo>
                  <a:lnTo>
                    <a:pt x="0" y="1"/>
                  </a:lnTo>
                  <a:lnTo>
                    <a:pt x="30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71" name="Freeform 8564"/>
            <p:cNvSpPr>
              <a:spLocks/>
            </p:cNvSpPr>
            <p:nvPr/>
          </p:nvSpPr>
          <p:spPr bwMode="auto">
            <a:xfrm>
              <a:off x="3617" y="3129"/>
              <a:ext cx="79" cy="0"/>
            </a:xfrm>
            <a:custGeom>
              <a:avLst/>
              <a:gdLst>
                <a:gd name="T0" fmla="*/ 0 w 301"/>
                <a:gd name="T1" fmla="*/ 0 h 1"/>
                <a:gd name="T2" fmla="*/ 0 w 301"/>
                <a:gd name="T3" fmla="*/ 1 h 1"/>
                <a:gd name="T4" fmla="*/ 79 w 301"/>
                <a:gd name="T5" fmla="*/ 1 h 1"/>
                <a:gd name="T6" fmla="*/ 0 w 30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1" h="1">
                  <a:moveTo>
                    <a:pt x="1" y="0"/>
                  </a:moveTo>
                  <a:lnTo>
                    <a:pt x="0" y="1"/>
                  </a:lnTo>
                  <a:lnTo>
                    <a:pt x="301" y="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72" name="Freeform 8565"/>
            <p:cNvSpPr>
              <a:spLocks/>
            </p:cNvSpPr>
            <p:nvPr/>
          </p:nvSpPr>
          <p:spPr bwMode="auto">
            <a:xfrm>
              <a:off x="3617" y="3129"/>
              <a:ext cx="79" cy="0"/>
            </a:xfrm>
            <a:custGeom>
              <a:avLst/>
              <a:gdLst>
                <a:gd name="T0" fmla="*/ 0 w 300"/>
                <a:gd name="T1" fmla="*/ 0 h 1"/>
                <a:gd name="T2" fmla="*/ 79 w 300"/>
                <a:gd name="T3" fmla="*/ 0 h 1"/>
                <a:gd name="T4" fmla="*/ 79 w 300"/>
                <a:gd name="T5" fmla="*/ 1 h 1"/>
                <a:gd name="T6" fmla="*/ 0 w 30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0" h="1">
                  <a:moveTo>
                    <a:pt x="0" y="0"/>
                  </a:moveTo>
                  <a:lnTo>
                    <a:pt x="300" y="0"/>
                  </a:lnTo>
                  <a:lnTo>
                    <a:pt x="30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73" name="Freeform 8566"/>
            <p:cNvSpPr>
              <a:spLocks/>
            </p:cNvSpPr>
            <p:nvPr/>
          </p:nvSpPr>
          <p:spPr bwMode="auto">
            <a:xfrm>
              <a:off x="3617" y="3129"/>
              <a:ext cx="79" cy="0"/>
            </a:xfrm>
            <a:custGeom>
              <a:avLst/>
              <a:gdLst>
                <a:gd name="T0" fmla="*/ 0 w 300"/>
                <a:gd name="T1" fmla="*/ 0 h 1"/>
                <a:gd name="T2" fmla="*/ 79 w 300"/>
                <a:gd name="T3" fmla="*/ 0 h 1"/>
                <a:gd name="T4" fmla="*/ 79 w 300"/>
                <a:gd name="T5" fmla="*/ 1 h 1"/>
                <a:gd name="T6" fmla="*/ 0 w 30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0" h="1">
                  <a:moveTo>
                    <a:pt x="0" y="0"/>
                  </a:moveTo>
                  <a:lnTo>
                    <a:pt x="300" y="0"/>
                  </a:lnTo>
                  <a:lnTo>
                    <a:pt x="300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74" name="Freeform 8567"/>
            <p:cNvSpPr>
              <a:spLocks/>
            </p:cNvSpPr>
            <p:nvPr/>
          </p:nvSpPr>
          <p:spPr bwMode="auto">
            <a:xfrm>
              <a:off x="3617" y="3129"/>
              <a:ext cx="79" cy="1"/>
            </a:xfrm>
            <a:custGeom>
              <a:avLst/>
              <a:gdLst>
                <a:gd name="T0" fmla="*/ 0 w 302"/>
                <a:gd name="T1" fmla="*/ 0 h 3"/>
                <a:gd name="T2" fmla="*/ 0 w 302"/>
                <a:gd name="T3" fmla="*/ 1 h 3"/>
                <a:gd name="T4" fmla="*/ 79 w 302"/>
                <a:gd name="T5" fmla="*/ 1 h 3"/>
                <a:gd name="T6" fmla="*/ 0 w 30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2" h="3">
                  <a:moveTo>
                    <a:pt x="1" y="0"/>
                  </a:moveTo>
                  <a:lnTo>
                    <a:pt x="0" y="3"/>
                  </a:lnTo>
                  <a:lnTo>
                    <a:pt x="302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75" name="Freeform 8568"/>
            <p:cNvSpPr>
              <a:spLocks/>
            </p:cNvSpPr>
            <p:nvPr/>
          </p:nvSpPr>
          <p:spPr bwMode="auto">
            <a:xfrm>
              <a:off x="3617" y="3129"/>
              <a:ext cx="79" cy="1"/>
            </a:xfrm>
            <a:custGeom>
              <a:avLst/>
              <a:gdLst>
                <a:gd name="T0" fmla="*/ 0 w 302"/>
                <a:gd name="T1" fmla="*/ 0 h 3"/>
                <a:gd name="T2" fmla="*/ 0 w 302"/>
                <a:gd name="T3" fmla="*/ 1 h 3"/>
                <a:gd name="T4" fmla="*/ 79 w 302"/>
                <a:gd name="T5" fmla="*/ 1 h 3"/>
                <a:gd name="T6" fmla="*/ 0 w 30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2" h="3">
                  <a:moveTo>
                    <a:pt x="1" y="0"/>
                  </a:moveTo>
                  <a:lnTo>
                    <a:pt x="0" y="3"/>
                  </a:lnTo>
                  <a:lnTo>
                    <a:pt x="302" y="3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76" name="Freeform 8569"/>
            <p:cNvSpPr>
              <a:spLocks/>
            </p:cNvSpPr>
            <p:nvPr/>
          </p:nvSpPr>
          <p:spPr bwMode="auto">
            <a:xfrm>
              <a:off x="3617" y="3129"/>
              <a:ext cx="79" cy="1"/>
            </a:xfrm>
            <a:custGeom>
              <a:avLst/>
              <a:gdLst>
                <a:gd name="T0" fmla="*/ 0 w 301"/>
                <a:gd name="T1" fmla="*/ 0 h 3"/>
                <a:gd name="T2" fmla="*/ 79 w 301"/>
                <a:gd name="T3" fmla="*/ 0 h 3"/>
                <a:gd name="T4" fmla="*/ 79 w 301"/>
                <a:gd name="T5" fmla="*/ 1 h 3"/>
                <a:gd name="T6" fmla="*/ 0 w 30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1" h="3">
                  <a:moveTo>
                    <a:pt x="0" y="0"/>
                  </a:moveTo>
                  <a:lnTo>
                    <a:pt x="301" y="0"/>
                  </a:lnTo>
                  <a:lnTo>
                    <a:pt x="30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77" name="Freeform 8570"/>
            <p:cNvSpPr>
              <a:spLocks/>
            </p:cNvSpPr>
            <p:nvPr/>
          </p:nvSpPr>
          <p:spPr bwMode="auto">
            <a:xfrm>
              <a:off x="3617" y="3129"/>
              <a:ext cx="79" cy="1"/>
            </a:xfrm>
            <a:custGeom>
              <a:avLst/>
              <a:gdLst>
                <a:gd name="T0" fmla="*/ 0 w 301"/>
                <a:gd name="T1" fmla="*/ 0 h 3"/>
                <a:gd name="T2" fmla="*/ 79 w 301"/>
                <a:gd name="T3" fmla="*/ 0 h 3"/>
                <a:gd name="T4" fmla="*/ 79 w 301"/>
                <a:gd name="T5" fmla="*/ 1 h 3"/>
                <a:gd name="T6" fmla="*/ 0 w 30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1" h="3">
                  <a:moveTo>
                    <a:pt x="0" y="0"/>
                  </a:moveTo>
                  <a:lnTo>
                    <a:pt x="301" y="0"/>
                  </a:lnTo>
                  <a:lnTo>
                    <a:pt x="301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78" name="Freeform 8571"/>
            <p:cNvSpPr>
              <a:spLocks/>
            </p:cNvSpPr>
            <p:nvPr/>
          </p:nvSpPr>
          <p:spPr bwMode="auto">
            <a:xfrm>
              <a:off x="3617" y="3130"/>
              <a:ext cx="79" cy="0"/>
            </a:xfrm>
            <a:custGeom>
              <a:avLst/>
              <a:gdLst>
                <a:gd name="T0" fmla="*/ 0 w 302"/>
                <a:gd name="T1" fmla="*/ 0 h 1"/>
                <a:gd name="T2" fmla="*/ 0 w 302"/>
                <a:gd name="T3" fmla="*/ 1 h 1"/>
                <a:gd name="T4" fmla="*/ 79 w 302"/>
                <a:gd name="T5" fmla="*/ 1 h 1"/>
                <a:gd name="T6" fmla="*/ 0 w 30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2" h="1">
                  <a:moveTo>
                    <a:pt x="0" y="0"/>
                  </a:moveTo>
                  <a:lnTo>
                    <a:pt x="0" y="1"/>
                  </a:lnTo>
                  <a:lnTo>
                    <a:pt x="30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79" name="Freeform 8572"/>
            <p:cNvSpPr>
              <a:spLocks/>
            </p:cNvSpPr>
            <p:nvPr/>
          </p:nvSpPr>
          <p:spPr bwMode="auto">
            <a:xfrm>
              <a:off x="3617" y="3130"/>
              <a:ext cx="79" cy="0"/>
            </a:xfrm>
            <a:custGeom>
              <a:avLst/>
              <a:gdLst>
                <a:gd name="T0" fmla="*/ 0 w 302"/>
                <a:gd name="T1" fmla="*/ 0 h 1"/>
                <a:gd name="T2" fmla="*/ 0 w 302"/>
                <a:gd name="T3" fmla="*/ 1 h 1"/>
                <a:gd name="T4" fmla="*/ 79 w 302"/>
                <a:gd name="T5" fmla="*/ 1 h 1"/>
                <a:gd name="T6" fmla="*/ 0 w 30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2" h="1">
                  <a:moveTo>
                    <a:pt x="0" y="0"/>
                  </a:moveTo>
                  <a:lnTo>
                    <a:pt x="0" y="1"/>
                  </a:lnTo>
                  <a:lnTo>
                    <a:pt x="30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80" name="Freeform 8573"/>
            <p:cNvSpPr>
              <a:spLocks/>
            </p:cNvSpPr>
            <p:nvPr/>
          </p:nvSpPr>
          <p:spPr bwMode="auto">
            <a:xfrm>
              <a:off x="3617" y="3130"/>
              <a:ext cx="79" cy="0"/>
            </a:xfrm>
            <a:custGeom>
              <a:avLst/>
              <a:gdLst>
                <a:gd name="T0" fmla="*/ 0 w 302"/>
                <a:gd name="T1" fmla="*/ 0 h 1"/>
                <a:gd name="T2" fmla="*/ 79 w 302"/>
                <a:gd name="T3" fmla="*/ 0 h 1"/>
                <a:gd name="T4" fmla="*/ 79 w 302"/>
                <a:gd name="T5" fmla="*/ 1 h 1"/>
                <a:gd name="T6" fmla="*/ 0 w 30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2" h="1">
                  <a:moveTo>
                    <a:pt x="0" y="0"/>
                  </a:moveTo>
                  <a:lnTo>
                    <a:pt x="302" y="0"/>
                  </a:lnTo>
                  <a:lnTo>
                    <a:pt x="30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81" name="Freeform 8574"/>
            <p:cNvSpPr>
              <a:spLocks/>
            </p:cNvSpPr>
            <p:nvPr/>
          </p:nvSpPr>
          <p:spPr bwMode="auto">
            <a:xfrm>
              <a:off x="3617" y="3130"/>
              <a:ext cx="79" cy="0"/>
            </a:xfrm>
            <a:custGeom>
              <a:avLst/>
              <a:gdLst>
                <a:gd name="T0" fmla="*/ 0 w 302"/>
                <a:gd name="T1" fmla="*/ 0 h 1"/>
                <a:gd name="T2" fmla="*/ 79 w 302"/>
                <a:gd name="T3" fmla="*/ 0 h 1"/>
                <a:gd name="T4" fmla="*/ 79 w 302"/>
                <a:gd name="T5" fmla="*/ 1 h 1"/>
                <a:gd name="T6" fmla="*/ 0 w 30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2" h="1">
                  <a:moveTo>
                    <a:pt x="0" y="0"/>
                  </a:moveTo>
                  <a:lnTo>
                    <a:pt x="302" y="0"/>
                  </a:lnTo>
                  <a:lnTo>
                    <a:pt x="30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82" name="Freeform 8575"/>
            <p:cNvSpPr>
              <a:spLocks/>
            </p:cNvSpPr>
            <p:nvPr/>
          </p:nvSpPr>
          <p:spPr bwMode="auto">
            <a:xfrm>
              <a:off x="3617" y="3130"/>
              <a:ext cx="79" cy="0"/>
            </a:xfrm>
            <a:custGeom>
              <a:avLst/>
              <a:gdLst>
                <a:gd name="T0" fmla="*/ 0 w 302"/>
                <a:gd name="T1" fmla="*/ 0 h 1"/>
                <a:gd name="T2" fmla="*/ 0 w 302"/>
                <a:gd name="T3" fmla="*/ 1 h 1"/>
                <a:gd name="T4" fmla="*/ 79 w 302"/>
                <a:gd name="T5" fmla="*/ 1 h 1"/>
                <a:gd name="T6" fmla="*/ 0 w 30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2" h="1">
                  <a:moveTo>
                    <a:pt x="0" y="0"/>
                  </a:moveTo>
                  <a:lnTo>
                    <a:pt x="0" y="1"/>
                  </a:lnTo>
                  <a:lnTo>
                    <a:pt x="30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83" name="Freeform 8576"/>
            <p:cNvSpPr>
              <a:spLocks/>
            </p:cNvSpPr>
            <p:nvPr/>
          </p:nvSpPr>
          <p:spPr bwMode="auto">
            <a:xfrm>
              <a:off x="3617" y="3130"/>
              <a:ext cx="79" cy="0"/>
            </a:xfrm>
            <a:custGeom>
              <a:avLst/>
              <a:gdLst>
                <a:gd name="T0" fmla="*/ 0 w 302"/>
                <a:gd name="T1" fmla="*/ 0 h 1"/>
                <a:gd name="T2" fmla="*/ 0 w 302"/>
                <a:gd name="T3" fmla="*/ 1 h 1"/>
                <a:gd name="T4" fmla="*/ 79 w 302"/>
                <a:gd name="T5" fmla="*/ 1 h 1"/>
                <a:gd name="T6" fmla="*/ 0 w 30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2" h="1">
                  <a:moveTo>
                    <a:pt x="0" y="0"/>
                  </a:moveTo>
                  <a:lnTo>
                    <a:pt x="0" y="1"/>
                  </a:lnTo>
                  <a:lnTo>
                    <a:pt x="30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84" name="Freeform 8577"/>
            <p:cNvSpPr>
              <a:spLocks/>
            </p:cNvSpPr>
            <p:nvPr/>
          </p:nvSpPr>
          <p:spPr bwMode="auto">
            <a:xfrm>
              <a:off x="3617" y="3130"/>
              <a:ext cx="79" cy="0"/>
            </a:xfrm>
            <a:custGeom>
              <a:avLst/>
              <a:gdLst>
                <a:gd name="T0" fmla="*/ 0 w 302"/>
                <a:gd name="T1" fmla="*/ 0 h 1"/>
                <a:gd name="T2" fmla="*/ 79 w 302"/>
                <a:gd name="T3" fmla="*/ 0 h 1"/>
                <a:gd name="T4" fmla="*/ 79 w 302"/>
                <a:gd name="T5" fmla="*/ 1 h 1"/>
                <a:gd name="T6" fmla="*/ 0 w 30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2" h="1">
                  <a:moveTo>
                    <a:pt x="0" y="0"/>
                  </a:moveTo>
                  <a:lnTo>
                    <a:pt x="302" y="0"/>
                  </a:lnTo>
                  <a:lnTo>
                    <a:pt x="30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85" name="Freeform 8578"/>
            <p:cNvSpPr>
              <a:spLocks/>
            </p:cNvSpPr>
            <p:nvPr/>
          </p:nvSpPr>
          <p:spPr bwMode="auto">
            <a:xfrm>
              <a:off x="3617" y="3130"/>
              <a:ext cx="79" cy="0"/>
            </a:xfrm>
            <a:custGeom>
              <a:avLst/>
              <a:gdLst>
                <a:gd name="T0" fmla="*/ 0 w 302"/>
                <a:gd name="T1" fmla="*/ 0 h 1"/>
                <a:gd name="T2" fmla="*/ 79 w 302"/>
                <a:gd name="T3" fmla="*/ 0 h 1"/>
                <a:gd name="T4" fmla="*/ 79 w 302"/>
                <a:gd name="T5" fmla="*/ 1 h 1"/>
                <a:gd name="T6" fmla="*/ 0 w 30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2" h="1">
                  <a:moveTo>
                    <a:pt x="0" y="0"/>
                  </a:moveTo>
                  <a:lnTo>
                    <a:pt x="302" y="0"/>
                  </a:lnTo>
                  <a:lnTo>
                    <a:pt x="30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86" name="Freeform 8579"/>
            <p:cNvSpPr>
              <a:spLocks/>
            </p:cNvSpPr>
            <p:nvPr/>
          </p:nvSpPr>
          <p:spPr bwMode="auto">
            <a:xfrm>
              <a:off x="3617" y="3130"/>
              <a:ext cx="79" cy="0"/>
            </a:xfrm>
            <a:custGeom>
              <a:avLst/>
              <a:gdLst>
                <a:gd name="T0" fmla="*/ 0 w 302"/>
                <a:gd name="T1" fmla="*/ 0 h 1"/>
                <a:gd name="T2" fmla="*/ 0 w 302"/>
                <a:gd name="T3" fmla="*/ 1 h 1"/>
                <a:gd name="T4" fmla="*/ 79 w 302"/>
                <a:gd name="T5" fmla="*/ 1 h 1"/>
                <a:gd name="T6" fmla="*/ 0 w 30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2" h="1">
                  <a:moveTo>
                    <a:pt x="0" y="0"/>
                  </a:moveTo>
                  <a:lnTo>
                    <a:pt x="0" y="1"/>
                  </a:lnTo>
                  <a:lnTo>
                    <a:pt x="30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87" name="Freeform 8580"/>
            <p:cNvSpPr>
              <a:spLocks/>
            </p:cNvSpPr>
            <p:nvPr/>
          </p:nvSpPr>
          <p:spPr bwMode="auto">
            <a:xfrm>
              <a:off x="3617" y="3130"/>
              <a:ext cx="79" cy="0"/>
            </a:xfrm>
            <a:custGeom>
              <a:avLst/>
              <a:gdLst>
                <a:gd name="T0" fmla="*/ 0 w 302"/>
                <a:gd name="T1" fmla="*/ 0 h 1"/>
                <a:gd name="T2" fmla="*/ 0 w 302"/>
                <a:gd name="T3" fmla="*/ 1 h 1"/>
                <a:gd name="T4" fmla="*/ 79 w 302"/>
                <a:gd name="T5" fmla="*/ 1 h 1"/>
                <a:gd name="T6" fmla="*/ 0 w 30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2" h="1">
                  <a:moveTo>
                    <a:pt x="0" y="0"/>
                  </a:moveTo>
                  <a:lnTo>
                    <a:pt x="0" y="1"/>
                  </a:lnTo>
                  <a:lnTo>
                    <a:pt x="30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88" name="Freeform 8581"/>
            <p:cNvSpPr>
              <a:spLocks/>
            </p:cNvSpPr>
            <p:nvPr/>
          </p:nvSpPr>
          <p:spPr bwMode="auto">
            <a:xfrm>
              <a:off x="3617" y="3130"/>
              <a:ext cx="79" cy="0"/>
            </a:xfrm>
            <a:custGeom>
              <a:avLst/>
              <a:gdLst>
                <a:gd name="T0" fmla="*/ 0 w 302"/>
                <a:gd name="T1" fmla="*/ 0 h 1"/>
                <a:gd name="T2" fmla="*/ 79 w 302"/>
                <a:gd name="T3" fmla="*/ 0 h 1"/>
                <a:gd name="T4" fmla="*/ 79 w 302"/>
                <a:gd name="T5" fmla="*/ 1 h 1"/>
                <a:gd name="T6" fmla="*/ 0 w 30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2" h="1">
                  <a:moveTo>
                    <a:pt x="0" y="0"/>
                  </a:moveTo>
                  <a:lnTo>
                    <a:pt x="302" y="0"/>
                  </a:lnTo>
                  <a:lnTo>
                    <a:pt x="30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89" name="Freeform 8582"/>
            <p:cNvSpPr>
              <a:spLocks/>
            </p:cNvSpPr>
            <p:nvPr/>
          </p:nvSpPr>
          <p:spPr bwMode="auto">
            <a:xfrm>
              <a:off x="3617" y="3130"/>
              <a:ext cx="79" cy="0"/>
            </a:xfrm>
            <a:custGeom>
              <a:avLst/>
              <a:gdLst>
                <a:gd name="T0" fmla="*/ 0 w 302"/>
                <a:gd name="T1" fmla="*/ 0 h 1"/>
                <a:gd name="T2" fmla="*/ 79 w 302"/>
                <a:gd name="T3" fmla="*/ 0 h 1"/>
                <a:gd name="T4" fmla="*/ 79 w 302"/>
                <a:gd name="T5" fmla="*/ 1 h 1"/>
                <a:gd name="T6" fmla="*/ 0 w 30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2" h="1">
                  <a:moveTo>
                    <a:pt x="0" y="0"/>
                  </a:moveTo>
                  <a:lnTo>
                    <a:pt x="302" y="0"/>
                  </a:lnTo>
                  <a:lnTo>
                    <a:pt x="30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90" name="Freeform 8583"/>
            <p:cNvSpPr>
              <a:spLocks/>
            </p:cNvSpPr>
            <p:nvPr/>
          </p:nvSpPr>
          <p:spPr bwMode="auto">
            <a:xfrm>
              <a:off x="3617" y="3130"/>
              <a:ext cx="79" cy="0"/>
            </a:xfrm>
            <a:custGeom>
              <a:avLst/>
              <a:gdLst>
                <a:gd name="T0" fmla="*/ 0 w 302"/>
                <a:gd name="T1" fmla="*/ 0 h 1"/>
                <a:gd name="T2" fmla="*/ 0 w 302"/>
                <a:gd name="T3" fmla="*/ 1 h 1"/>
                <a:gd name="T4" fmla="*/ 79 w 302"/>
                <a:gd name="T5" fmla="*/ 1 h 1"/>
                <a:gd name="T6" fmla="*/ 0 w 30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2" h="1">
                  <a:moveTo>
                    <a:pt x="0" y="0"/>
                  </a:moveTo>
                  <a:lnTo>
                    <a:pt x="0" y="1"/>
                  </a:lnTo>
                  <a:lnTo>
                    <a:pt x="30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91" name="Freeform 8584"/>
            <p:cNvSpPr>
              <a:spLocks/>
            </p:cNvSpPr>
            <p:nvPr/>
          </p:nvSpPr>
          <p:spPr bwMode="auto">
            <a:xfrm>
              <a:off x="3617" y="3130"/>
              <a:ext cx="79" cy="0"/>
            </a:xfrm>
            <a:custGeom>
              <a:avLst/>
              <a:gdLst>
                <a:gd name="T0" fmla="*/ 0 w 302"/>
                <a:gd name="T1" fmla="*/ 0 h 1"/>
                <a:gd name="T2" fmla="*/ 0 w 302"/>
                <a:gd name="T3" fmla="*/ 1 h 1"/>
                <a:gd name="T4" fmla="*/ 79 w 302"/>
                <a:gd name="T5" fmla="*/ 1 h 1"/>
                <a:gd name="T6" fmla="*/ 0 w 30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2" h="1">
                  <a:moveTo>
                    <a:pt x="0" y="0"/>
                  </a:moveTo>
                  <a:lnTo>
                    <a:pt x="0" y="1"/>
                  </a:lnTo>
                  <a:lnTo>
                    <a:pt x="30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92" name="Freeform 8585"/>
            <p:cNvSpPr>
              <a:spLocks/>
            </p:cNvSpPr>
            <p:nvPr/>
          </p:nvSpPr>
          <p:spPr bwMode="auto">
            <a:xfrm>
              <a:off x="3617" y="3130"/>
              <a:ext cx="79" cy="0"/>
            </a:xfrm>
            <a:custGeom>
              <a:avLst/>
              <a:gdLst>
                <a:gd name="T0" fmla="*/ 0 w 302"/>
                <a:gd name="T1" fmla="*/ 0 h 1"/>
                <a:gd name="T2" fmla="*/ 79 w 302"/>
                <a:gd name="T3" fmla="*/ 0 h 1"/>
                <a:gd name="T4" fmla="*/ 79 w 302"/>
                <a:gd name="T5" fmla="*/ 1 h 1"/>
                <a:gd name="T6" fmla="*/ 0 w 30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2" h="1">
                  <a:moveTo>
                    <a:pt x="0" y="0"/>
                  </a:moveTo>
                  <a:lnTo>
                    <a:pt x="302" y="0"/>
                  </a:lnTo>
                  <a:lnTo>
                    <a:pt x="30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93" name="Freeform 8586"/>
            <p:cNvSpPr>
              <a:spLocks/>
            </p:cNvSpPr>
            <p:nvPr/>
          </p:nvSpPr>
          <p:spPr bwMode="auto">
            <a:xfrm>
              <a:off x="3617" y="3130"/>
              <a:ext cx="79" cy="0"/>
            </a:xfrm>
            <a:custGeom>
              <a:avLst/>
              <a:gdLst>
                <a:gd name="T0" fmla="*/ 0 w 302"/>
                <a:gd name="T1" fmla="*/ 0 h 1"/>
                <a:gd name="T2" fmla="*/ 79 w 302"/>
                <a:gd name="T3" fmla="*/ 0 h 1"/>
                <a:gd name="T4" fmla="*/ 79 w 302"/>
                <a:gd name="T5" fmla="*/ 1 h 1"/>
                <a:gd name="T6" fmla="*/ 0 w 30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2" h="1">
                  <a:moveTo>
                    <a:pt x="0" y="0"/>
                  </a:moveTo>
                  <a:lnTo>
                    <a:pt x="302" y="0"/>
                  </a:lnTo>
                  <a:lnTo>
                    <a:pt x="30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94" name="Freeform 8587"/>
            <p:cNvSpPr>
              <a:spLocks/>
            </p:cNvSpPr>
            <p:nvPr/>
          </p:nvSpPr>
          <p:spPr bwMode="auto">
            <a:xfrm>
              <a:off x="3617" y="3130"/>
              <a:ext cx="79" cy="2"/>
            </a:xfrm>
            <a:custGeom>
              <a:avLst/>
              <a:gdLst>
                <a:gd name="T0" fmla="*/ 0 w 302"/>
                <a:gd name="T1" fmla="*/ 0 h 2"/>
                <a:gd name="T2" fmla="*/ 0 w 302"/>
                <a:gd name="T3" fmla="*/ 2 h 2"/>
                <a:gd name="T4" fmla="*/ 79 w 302"/>
                <a:gd name="T5" fmla="*/ 2 h 2"/>
                <a:gd name="T6" fmla="*/ 0 w 30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2" h="2">
                  <a:moveTo>
                    <a:pt x="0" y="0"/>
                  </a:moveTo>
                  <a:lnTo>
                    <a:pt x="0" y="2"/>
                  </a:lnTo>
                  <a:lnTo>
                    <a:pt x="30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95" name="Freeform 8588"/>
            <p:cNvSpPr>
              <a:spLocks/>
            </p:cNvSpPr>
            <p:nvPr/>
          </p:nvSpPr>
          <p:spPr bwMode="auto">
            <a:xfrm>
              <a:off x="3617" y="3130"/>
              <a:ext cx="79" cy="2"/>
            </a:xfrm>
            <a:custGeom>
              <a:avLst/>
              <a:gdLst>
                <a:gd name="T0" fmla="*/ 0 w 302"/>
                <a:gd name="T1" fmla="*/ 0 h 2"/>
                <a:gd name="T2" fmla="*/ 0 w 302"/>
                <a:gd name="T3" fmla="*/ 2 h 2"/>
                <a:gd name="T4" fmla="*/ 79 w 302"/>
                <a:gd name="T5" fmla="*/ 2 h 2"/>
                <a:gd name="T6" fmla="*/ 0 w 30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2" h="2">
                  <a:moveTo>
                    <a:pt x="0" y="0"/>
                  </a:moveTo>
                  <a:lnTo>
                    <a:pt x="0" y="2"/>
                  </a:lnTo>
                  <a:lnTo>
                    <a:pt x="302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96" name="Freeform 8589"/>
            <p:cNvSpPr>
              <a:spLocks/>
            </p:cNvSpPr>
            <p:nvPr/>
          </p:nvSpPr>
          <p:spPr bwMode="auto">
            <a:xfrm>
              <a:off x="3617" y="3130"/>
              <a:ext cx="79" cy="2"/>
            </a:xfrm>
            <a:custGeom>
              <a:avLst/>
              <a:gdLst>
                <a:gd name="T0" fmla="*/ 0 w 302"/>
                <a:gd name="T1" fmla="*/ 0 h 2"/>
                <a:gd name="T2" fmla="*/ 79 w 302"/>
                <a:gd name="T3" fmla="*/ 0 h 2"/>
                <a:gd name="T4" fmla="*/ 79 w 302"/>
                <a:gd name="T5" fmla="*/ 2 h 2"/>
                <a:gd name="T6" fmla="*/ 0 w 30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2" h="2">
                  <a:moveTo>
                    <a:pt x="0" y="0"/>
                  </a:moveTo>
                  <a:lnTo>
                    <a:pt x="302" y="0"/>
                  </a:lnTo>
                  <a:lnTo>
                    <a:pt x="30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97" name="Freeform 8590"/>
            <p:cNvSpPr>
              <a:spLocks/>
            </p:cNvSpPr>
            <p:nvPr/>
          </p:nvSpPr>
          <p:spPr bwMode="auto">
            <a:xfrm>
              <a:off x="3617" y="3130"/>
              <a:ext cx="79" cy="2"/>
            </a:xfrm>
            <a:custGeom>
              <a:avLst/>
              <a:gdLst>
                <a:gd name="T0" fmla="*/ 0 w 302"/>
                <a:gd name="T1" fmla="*/ 0 h 2"/>
                <a:gd name="T2" fmla="*/ 79 w 302"/>
                <a:gd name="T3" fmla="*/ 0 h 2"/>
                <a:gd name="T4" fmla="*/ 79 w 302"/>
                <a:gd name="T5" fmla="*/ 2 h 2"/>
                <a:gd name="T6" fmla="*/ 0 w 30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2" h="2">
                  <a:moveTo>
                    <a:pt x="0" y="0"/>
                  </a:moveTo>
                  <a:lnTo>
                    <a:pt x="302" y="0"/>
                  </a:lnTo>
                  <a:lnTo>
                    <a:pt x="302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98" name="Freeform 8591"/>
            <p:cNvSpPr>
              <a:spLocks/>
            </p:cNvSpPr>
            <p:nvPr/>
          </p:nvSpPr>
          <p:spPr bwMode="auto">
            <a:xfrm>
              <a:off x="3617" y="3132"/>
              <a:ext cx="79" cy="0"/>
            </a:xfrm>
            <a:custGeom>
              <a:avLst/>
              <a:gdLst>
                <a:gd name="T0" fmla="*/ 0 w 302"/>
                <a:gd name="T1" fmla="*/ 0 h 1"/>
                <a:gd name="T2" fmla="*/ 0 w 302"/>
                <a:gd name="T3" fmla="*/ 1 h 1"/>
                <a:gd name="T4" fmla="*/ 79 w 302"/>
                <a:gd name="T5" fmla="*/ 1 h 1"/>
                <a:gd name="T6" fmla="*/ 0 w 30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2" h="1">
                  <a:moveTo>
                    <a:pt x="0" y="0"/>
                  </a:moveTo>
                  <a:lnTo>
                    <a:pt x="1" y="1"/>
                  </a:lnTo>
                  <a:lnTo>
                    <a:pt x="30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499" name="Freeform 8592"/>
            <p:cNvSpPr>
              <a:spLocks/>
            </p:cNvSpPr>
            <p:nvPr/>
          </p:nvSpPr>
          <p:spPr bwMode="auto">
            <a:xfrm>
              <a:off x="3617" y="3132"/>
              <a:ext cx="79" cy="0"/>
            </a:xfrm>
            <a:custGeom>
              <a:avLst/>
              <a:gdLst>
                <a:gd name="T0" fmla="*/ 0 w 302"/>
                <a:gd name="T1" fmla="*/ 0 h 1"/>
                <a:gd name="T2" fmla="*/ 0 w 302"/>
                <a:gd name="T3" fmla="*/ 1 h 1"/>
                <a:gd name="T4" fmla="*/ 79 w 302"/>
                <a:gd name="T5" fmla="*/ 1 h 1"/>
                <a:gd name="T6" fmla="*/ 0 w 30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2" h="1">
                  <a:moveTo>
                    <a:pt x="0" y="0"/>
                  </a:moveTo>
                  <a:lnTo>
                    <a:pt x="1" y="1"/>
                  </a:lnTo>
                  <a:lnTo>
                    <a:pt x="30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00" name="Freeform 8593"/>
            <p:cNvSpPr>
              <a:spLocks/>
            </p:cNvSpPr>
            <p:nvPr/>
          </p:nvSpPr>
          <p:spPr bwMode="auto">
            <a:xfrm>
              <a:off x="3617" y="3132"/>
              <a:ext cx="79" cy="0"/>
            </a:xfrm>
            <a:custGeom>
              <a:avLst/>
              <a:gdLst>
                <a:gd name="T0" fmla="*/ 0 w 302"/>
                <a:gd name="T1" fmla="*/ 0 h 1"/>
                <a:gd name="T2" fmla="*/ 79 w 302"/>
                <a:gd name="T3" fmla="*/ 0 h 1"/>
                <a:gd name="T4" fmla="*/ 79 w 302"/>
                <a:gd name="T5" fmla="*/ 1 h 1"/>
                <a:gd name="T6" fmla="*/ 0 w 30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2" h="1">
                  <a:moveTo>
                    <a:pt x="0" y="0"/>
                  </a:moveTo>
                  <a:lnTo>
                    <a:pt x="302" y="0"/>
                  </a:lnTo>
                  <a:lnTo>
                    <a:pt x="30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01" name="Freeform 8594"/>
            <p:cNvSpPr>
              <a:spLocks/>
            </p:cNvSpPr>
            <p:nvPr/>
          </p:nvSpPr>
          <p:spPr bwMode="auto">
            <a:xfrm>
              <a:off x="3617" y="3132"/>
              <a:ext cx="79" cy="0"/>
            </a:xfrm>
            <a:custGeom>
              <a:avLst/>
              <a:gdLst>
                <a:gd name="T0" fmla="*/ 0 w 302"/>
                <a:gd name="T1" fmla="*/ 0 h 1"/>
                <a:gd name="T2" fmla="*/ 79 w 302"/>
                <a:gd name="T3" fmla="*/ 0 h 1"/>
                <a:gd name="T4" fmla="*/ 79 w 302"/>
                <a:gd name="T5" fmla="*/ 1 h 1"/>
                <a:gd name="T6" fmla="*/ 0 w 30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2" h="1">
                  <a:moveTo>
                    <a:pt x="0" y="0"/>
                  </a:moveTo>
                  <a:lnTo>
                    <a:pt x="302" y="0"/>
                  </a:lnTo>
                  <a:lnTo>
                    <a:pt x="302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02" name="Freeform 8595"/>
            <p:cNvSpPr>
              <a:spLocks/>
            </p:cNvSpPr>
            <p:nvPr/>
          </p:nvSpPr>
          <p:spPr bwMode="auto">
            <a:xfrm>
              <a:off x="3617" y="3132"/>
              <a:ext cx="79" cy="0"/>
            </a:xfrm>
            <a:custGeom>
              <a:avLst/>
              <a:gdLst>
                <a:gd name="T0" fmla="*/ 0 w 301"/>
                <a:gd name="T1" fmla="*/ 0 h 1"/>
                <a:gd name="T2" fmla="*/ 0 w 301"/>
                <a:gd name="T3" fmla="*/ 1 h 1"/>
                <a:gd name="T4" fmla="*/ 79 w 301"/>
                <a:gd name="T5" fmla="*/ 1 h 1"/>
                <a:gd name="T6" fmla="*/ 0 w 30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1" h="1">
                  <a:moveTo>
                    <a:pt x="0" y="0"/>
                  </a:moveTo>
                  <a:lnTo>
                    <a:pt x="0" y="1"/>
                  </a:lnTo>
                  <a:lnTo>
                    <a:pt x="30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03" name="Freeform 8596"/>
            <p:cNvSpPr>
              <a:spLocks/>
            </p:cNvSpPr>
            <p:nvPr/>
          </p:nvSpPr>
          <p:spPr bwMode="auto">
            <a:xfrm>
              <a:off x="3617" y="3132"/>
              <a:ext cx="79" cy="0"/>
            </a:xfrm>
            <a:custGeom>
              <a:avLst/>
              <a:gdLst>
                <a:gd name="T0" fmla="*/ 0 w 301"/>
                <a:gd name="T1" fmla="*/ 0 h 1"/>
                <a:gd name="T2" fmla="*/ 0 w 301"/>
                <a:gd name="T3" fmla="*/ 1 h 1"/>
                <a:gd name="T4" fmla="*/ 79 w 301"/>
                <a:gd name="T5" fmla="*/ 1 h 1"/>
                <a:gd name="T6" fmla="*/ 0 w 30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1" h="1">
                  <a:moveTo>
                    <a:pt x="0" y="0"/>
                  </a:moveTo>
                  <a:lnTo>
                    <a:pt x="0" y="1"/>
                  </a:lnTo>
                  <a:lnTo>
                    <a:pt x="30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04" name="Freeform 8597"/>
            <p:cNvSpPr>
              <a:spLocks/>
            </p:cNvSpPr>
            <p:nvPr/>
          </p:nvSpPr>
          <p:spPr bwMode="auto">
            <a:xfrm>
              <a:off x="3617" y="3132"/>
              <a:ext cx="79" cy="0"/>
            </a:xfrm>
            <a:custGeom>
              <a:avLst/>
              <a:gdLst>
                <a:gd name="T0" fmla="*/ 0 w 301"/>
                <a:gd name="T1" fmla="*/ 0 h 1"/>
                <a:gd name="T2" fmla="*/ 79 w 301"/>
                <a:gd name="T3" fmla="*/ 0 h 1"/>
                <a:gd name="T4" fmla="*/ 79 w 301"/>
                <a:gd name="T5" fmla="*/ 1 h 1"/>
                <a:gd name="T6" fmla="*/ 0 w 30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1" h="1">
                  <a:moveTo>
                    <a:pt x="0" y="0"/>
                  </a:moveTo>
                  <a:lnTo>
                    <a:pt x="301" y="0"/>
                  </a:lnTo>
                  <a:lnTo>
                    <a:pt x="30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05" name="Freeform 8598"/>
            <p:cNvSpPr>
              <a:spLocks/>
            </p:cNvSpPr>
            <p:nvPr/>
          </p:nvSpPr>
          <p:spPr bwMode="auto">
            <a:xfrm>
              <a:off x="3617" y="3132"/>
              <a:ext cx="79" cy="0"/>
            </a:xfrm>
            <a:custGeom>
              <a:avLst/>
              <a:gdLst>
                <a:gd name="T0" fmla="*/ 0 w 301"/>
                <a:gd name="T1" fmla="*/ 0 h 1"/>
                <a:gd name="T2" fmla="*/ 79 w 301"/>
                <a:gd name="T3" fmla="*/ 0 h 1"/>
                <a:gd name="T4" fmla="*/ 79 w 301"/>
                <a:gd name="T5" fmla="*/ 1 h 1"/>
                <a:gd name="T6" fmla="*/ 0 w 30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1" h="1">
                  <a:moveTo>
                    <a:pt x="0" y="0"/>
                  </a:moveTo>
                  <a:lnTo>
                    <a:pt x="301" y="0"/>
                  </a:lnTo>
                  <a:lnTo>
                    <a:pt x="30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06" name="Freeform 8599"/>
            <p:cNvSpPr>
              <a:spLocks/>
            </p:cNvSpPr>
            <p:nvPr/>
          </p:nvSpPr>
          <p:spPr bwMode="auto">
            <a:xfrm>
              <a:off x="3617" y="3132"/>
              <a:ext cx="79" cy="0"/>
            </a:xfrm>
            <a:custGeom>
              <a:avLst/>
              <a:gdLst>
                <a:gd name="T0" fmla="*/ 0 w 301"/>
                <a:gd name="T1" fmla="*/ 0 h 1"/>
                <a:gd name="T2" fmla="*/ 0 w 301"/>
                <a:gd name="T3" fmla="*/ 1 h 1"/>
                <a:gd name="T4" fmla="*/ 79 w 301"/>
                <a:gd name="T5" fmla="*/ 1 h 1"/>
                <a:gd name="T6" fmla="*/ 0 w 30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1" h="1">
                  <a:moveTo>
                    <a:pt x="0" y="0"/>
                  </a:moveTo>
                  <a:lnTo>
                    <a:pt x="1" y="1"/>
                  </a:lnTo>
                  <a:lnTo>
                    <a:pt x="30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07" name="Freeform 8600"/>
            <p:cNvSpPr>
              <a:spLocks/>
            </p:cNvSpPr>
            <p:nvPr/>
          </p:nvSpPr>
          <p:spPr bwMode="auto">
            <a:xfrm>
              <a:off x="3617" y="3132"/>
              <a:ext cx="79" cy="0"/>
            </a:xfrm>
            <a:custGeom>
              <a:avLst/>
              <a:gdLst>
                <a:gd name="T0" fmla="*/ 0 w 301"/>
                <a:gd name="T1" fmla="*/ 0 h 1"/>
                <a:gd name="T2" fmla="*/ 0 w 301"/>
                <a:gd name="T3" fmla="*/ 1 h 1"/>
                <a:gd name="T4" fmla="*/ 79 w 301"/>
                <a:gd name="T5" fmla="*/ 1 h 1"/>
                <a:gd name="T6" fmla="*/ 0 w 30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1" h="1">
                  <a:moveTo>
                    <a:pt x="0" y="0"/>
                  </a:moveTo>
                  <a:lnTo>
                    <a:pt x="1" y="1"/>
                  </a:lnTo>
                  <a:lnTo>
                    <a:pt x="30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08" name="Freeform 8601"/>
            <p:cNvSpPr>
              <a:spLocks/>
            </p:cNvSpPr>
            <p:nvPr/>
          </p:nvSpPr>
          <p:spPr bwMode="auto">
            <a:xfrm>
              <a:off x="3617" y="3132"/>
              <a:ext cx="79" cy="0"/>
            </a:xfrm>
            <a:custGeom>
              <a:avLst/>
              <a:gdLst>
                <a:gd name="T0" fmla="*/ 0 w 301"/>
                <a:gd name="T1" fmla="*/ 0 h 1"/>
                <a:gd name="T2" fmla="*/ 79 w 301"/>
                <a:gd name="T3" fmla="*/ 0 h 1"/>
                <a:gd name="T4" fmla="*/ 79 w 301"/>
                <a:gd name="T5" fmla="*/ 1 h 1"/>
                <a:gd name="T6" fmla="*/ 0 w 30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1" h="1">
                  <a:moveTo>
                    <a:pt x="0" y="0"/>
                  </a:moveTo>
                  <a:lnTo>
                    <a:pt x="301" y="0"/>
                  </a:lnTo>
                  <a:lnTo>
                    <a:pt x="30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09" name="Freeform 8602"/>
            <p:cNvSpPr>
              <a:spLocks/>
            </p:cNvSpPr>
            <p:nvPr/>
          </p:nvSpPr>
          <p:spPr bwMode="auto">
            <a:xfrm>
              <a:off x="3617" y="3132"/>
              <a:ext cx="79" cy="0"/>
            </a:xfrm>
            <a:custGeom>
              <a:avLst/>
              <a:gdLst>
                <a:gd name="T0" fmla="*/ 0 w 301"/>
                <a:gd name="T1" fmla="*/ 0 h 1"/>
                <a:gd name="T2" fmla="*/ 79 w 301"/>
                <a:gd name="T3" fmla="*/ 0 h 1"/>
                <a:gd name="T4" fmla="*/ 79 w 301"/>
                <a:gd name="T5" fmla="*/ 1 h 1"/>
                <a:gd name="T6" fmla="*/ 0 w 30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1" h="1">
                  <a:moveTo>
                    <a:pt x="0" y="0"/>
                  </a:moveTo>
                  <a:lnTo>
                    <a:pt x="301" y="0"/>
                  </a:lnTo>
                  <a:lnTo>
                    <a:pt x="301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10" name="Freeform 8603"/>
            <p:cNvSpPr>
              <a:spLocks/>
            </p:cNvSpPr>
            <p:nvPr/>
          </p:nvSpPr>
          <p:spPr bwMode="auto">
            <a:xfrm>
              <a:off x="3617" y="3132"/>
              <a:ext cx="79" cy="0"/>
            </a:xfrm>
            <a:custGeom>
              <a:avLst/>
              <a:gdLst>
                <a:gd name="T0" fmla="*/ 0 w 300"/>
                <a:gd name="T1" fmla="*/ 0 h 2"/>
                <a:gd name="T2" fmla="*/ 0 w 300"/>
                <a:gd name="T3" fmla="*/ 1 h 2"/>
                <a:gd name="T4" fmla="*/ 79 w 300"/>
                <a:gd name="T5" fmla="*/ 1 h 2"/>
                <a:gd name="T6" fmla="*/ 0 w 30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0" h="2">
                  <a:moveTo>
                    <a:pt x="0" y="0"/>
                  </a:moveTo>
                  <a:lnTo>
                    <a:pt x="1" y="2"/>
                  </a:lnTo>
                  <a:lnTo>
                    <a:pt x="30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11" name="Freeform 8604"/>
            <p:cNvSpPr>
              <a:spLocks/>
            </p:cNvSpPr>
            <p:nvPr/>
          </p:nvSpPr>
          <p:spPr bwMode="auto">
            <a:xfrm>
              <a:off x="3617" y="3132"/>
              <a:ext cx="79" cy="0"/>
            </a:xfrm>
            <a:custGeom>
              <a:avLst/>
              <a:gdLst>
                <a:gd name="T0" fmla="*/ 0 w 300"/>
                <a:gd name="T1" fmla="*/ 0 h 2"/>
                <a:gd name="T2" fmla="*/ 0 w 300"/>
                <a:gd name="T3" fmla="*/ 1 h 2"/>
                <a:gd name="T4" fmla="*/ 79 w 300"/>
                <a:gd name="T5" fmla="*/ 1 h 2"/>
                <a:gd name="T6" fmla="*/ 0 w 30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0" h="2">
                  <a:moveTo>
                    <a:pt x="0" y="0"/>
                  </a:moveTo>
                  <a:lnTo>
                    <a:pt x="1" y="2"/>
                  </a:lnTo>
                  <a:lnTo>
                    <a:pt x="300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12" name="Freeform 8605"/>
            <p:cNvSpPr>
              <a:spLocks/>
            </p:cNvSpPr>
            <p:nvPr/>
          </p:nvSpPr>
          <p:spPr bwMode="auto">
            <a:xfrm>
              <a:off x="3617" y="3132"/>
              <a:ext cx="79" cy="0"/>
            </a:xfrm>
            <a:custGeom>
              <a:avLst/>
              <a:gdLst>
                <a:gd name="T0" fmla="*/ 0 w 300"/>
                <a:gd name="T1" fmla="*/ 0 h 2"/>
                <a:gd name="T2" fmla="*/ 79 w 300"/>
                <a:gd name="T3" fmla="*/ 0 h 2"/>
                <a:gd name="T4" fmla="*/ 79 w 300"/>
                <a:gd name="T5" fmla="*/ 1 h 2"/>
                <a:gd name="T6" fmla="*/ 0 w 30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0" h="2">
                  <a:moveTo>
                    <a:pt x="0" y="0"/>
                  </a:moveTo>
                  <a:lnTo>
                    <a:pt x="300" y="0"/>
                  </a:lnTo>
                  <a:lnTo>
                    <a:pt x="30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13" name="Freeform 8606"/>
            <p:cNvSpPr>
              <a:spLocks/>
            </p:cNvSpPr>
            <p:nvPr/>
          </p:nvSpPr>
          <p:spPr bwMode="auto">
            <a:xfrm>
              <a:off x="3617" y="3132"/>
              <a:ext cx="79" cy="0"/>
            </a:xfrm>
            <a:custGeom>
              <a:avLst/>
              <a:gdLst>
                <a:gd name="T0" fmla="*/ 0 w 300"/>
                <a:gd name="T1" fmla="*/ 0 h 2"/>
                <a:gd name="T2" fmla="*/ 79 w 300"/>
                <a:gd name="T3" fmla="*/ 0 h 2"/>
                <a:gd name="T4" fmla="*/ 79 w 300"/>
                <a:gd name="T5" fmla="*/ 1 h 2"/>
                <a:gd name="T6" fmla="*/ 0 w 300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0" h="2">
                  <a:moveTo>
                    <a:pt x="0" y="0"/>
                  </a:moveTo>
                  <a:lnTo>
                    <a:pt x="300" y="0"/>
                  </a:lnTo>
                  <a:lnTo>
                    <a:pt x="300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14" name="Freeform 8607"/>
            <p:cNvSpPr>
              <a:spLocks/>
            </p:cNvSpPr>
            <p:nvPr/>
          </p:nvSpPr>
          <p:spPr bwMode="auto">
            <a:xfrm>
              <a:off x="3617" y="3132"/>
              <a:ext cx="79" cy="2"/>
            </a:xfrm>
            <a:custGeom>
              <a:avLst/>
              <a:gdLst>
                <a:gd name="T0" fmla="*/ 0 w 299"/>
                <a:gd name="T1" fmla="*/ 0 h 1"/>
                <a:gd name="T2" fmla="*/ 1 w 299"/>
                <a:gd name="T3" fmla="*/ 2 h 1"/>
                <a:gd name="T4" fmla="*/ 79 w 299"/>
                <a:gd name="T5" fmla="*/ 2 h 1"/>
                <a:gd name="T6" fmla="*/ 0 w 29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9" h="1">
                  <a:moveTo>
                    <a:pt x="0" y="0"/>
                  </a:moveTo>
                  <a:lnTo>
                    <a:pt x="2" y="1"/>
                  </a:lnTo>
                  <a:lnTo>
                    <a:pt x="29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15" name="Freeform 8608"/>
            <p:cNvSpPr>
              <a:spLocks/>
            </p:cNvSpPr>
            <p:nvPr/>
          </p:nvSpPr>
          <p:spPr bwMode="auto">
            <a:xfrm>
              <a:off x="3617" y="3132"/>
              <a:ext cx="79" cy="2"/>
            </a:xfrm>
            <a:custGeom>
              <a:avLst/>
              <a:gdLst>
                <a:gd name="T0" fmla="*/ 0 w 299"/>
                <a:gd name="T1" fmla="*/ 0 h 1"/>
                <a:gd name="T2" fmla="*/ 1 w 299"/>
                <a:gd name="T3" fmla="*/ 2 h 1"/>
                <a:gd name="T4" fmla="*/ 79 w 299"/>
                <a:gd name="T5" fmla="*/ 2 h 1"/>
                <a:gd name="T6" fmla="*/ 0 w 29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9" h="1">
                  <a:moveTo>
                    <a:pt x="0" y="0"/>
                  </a:moveTo>
                  <a:lnTo>
                    <a:pt x="2" y="1"/>
                  </a:lnTo>
                  <a:lnTo>
                    <a:pt x="299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16" name="Freeform 8610"/>
            <p:cNvSpPr>
              <a:spLocks/>
            </p:cNvSpPr>
            <p:nvPr/>
          </p:nvSpPr>
          <p:spPr bwMode="auto">
            <a:xfrm>
              <a:off x="3617" y="3133"/>
              <a:ext cx="79" cy="2"/>
            </a:xfrm>
            <a:custGeom>
              <a:avLst/>
              <a:gdLst>
                <a:gd name="T0" fmla="*/ 0 w 299"/>
                <a:gd name="T1" fmla="*/ 0 h 1"/>
                <a:gd name="T2" fmla="*/ 79 w 299"/>
                <a:gd name="T3" fmla="*/ 0 h 1"/>
                <a:gd name="T4" fmla="*/ 79 w 299"/>
                <a:gd name="T5" fmla="*/ 2 h 1"/>
                <a:gd name="T6" fmla="*/ 0 w 29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9" h="1">
                  <a:moveTo>
                    <a:pt x="0" y="0"/>
                  </a:moveTo>
                  <a:lnTo>
                    <a:pt x="299" y="0"/>
                  </a:lnTo>
                  <a:lnTo>
                    <a:pt x="29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17" name="Freeform 8611"/>
            <p:cNvSpPr>
              <a:spLocks/>
            </p:cNvSpPr>
            <p:nvPr/>
          </p:nvSpPr>
          <p:spPr bwMode="auto">
            <a:xfrm>
              <a:off x="3617" y="3133"/>
              <a:ext cx="79" cy="2"/>
            </a:xfrm>
            <a:custGeom>
              <a:avLst/>
              <a:gdLst>
                <a:gd name="T0" fmla="*/ 0 w 299"/>
                <a:gd name="T1" fmla="*/ 0 h 1"/>
                <a:gd name="T2" fmla="*/ 79 w 299"/>
                <a:gd name="T3" fmla="*/ 0 h 1"/>
                <a:gd name="T4" fmla="*/ 79 w 299"/>
                <a:gd name="T5" fmla="*/ 2 h 1"/>
                <a:gd name="T6" fmla="*/ 0 w 299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9" h="1">
                  <a:moveTo>
                    <a:pt x="0" y="0"/>
                  </a:moveTo>
                  <a:lnTo>
                    <a:pt x="299" y="0"/>
                  </a:lnTo>
                  <a:lnTo>
                    <a:pt x="299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18" name="Freeform 8612"/>
            <p:cNvSpPr>
              <a:spLocks/>
            </p:cNvSpPr>
            <p:nvPr/>
          </p:nvSpPr>
          <p:spPr bwMode="auto">
            <a:xfrm>
              <a:off x="3617" y="3135"/>
              <a:ext cx="79" cy="0"/>
            </a:xfrm>
            <a:custGeom>
              <a:avLst/>
              <a:gdLst>
                <a:gd name="T0" fmla="*/ 0 w 297"/>
                <a:gd name="T1" fmla="*/ 0 h 2"/>
                <a:gd name="T2" fmla="*/ 0 w 297"/>
                <a:gd name="T3" fmla="*/ 1 h 2"/>
                <a:gd name="T4" fmla="*/ 79 w 297"/>
                <a:gd name="T5" fmla="*/ 1 h 2"/>
                <a:gd name="T6" fmla="*/ 0 w 29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7" h="2">
                  <a:moveTo>
                    <a:pt x="0" y="0"/>
                  </a:moveTo>
                  <a:lnTo>
                    <a:pt x="1" y="2"/>
                  </a:lnTo>
                  <a:lnTo>
                    <a:pt x="297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19" name="Freeform 8613"/>
            <p:cNvSpPr>
              <a:spLocks/>
            </p:cNvSpPr>
            <p:nvPr/>
          </p:nvSpPr>
          <p:spPr bwMode="auto">
            <a:xfrm>
              <a:off x="3617" y="3135"/>
              <a:ext cx="79" cy="0"/>
            </a:xfrm>
            <a:custGeom>
              <a:avLst/>
              <a:gdLst>
                <a:gd name="T0" fmla="*/ 0 w 297"/>
                <a:gd name="T1" fmla="*/ 0 h 2"/>
                <a:gd name="T2" fmla="*/ 0 w 297"/>
                <a:gd name="T3" fmla="*/ 1 h 2"/>
                <a:gd name="T4" fmla="*/ 79 w 297"/>
                <a:gd name="T5" fmla="*/ 1 h 2"/>
                <a:gd name="T6" fmla="*/ 0 w 29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7" h="2">
                  <a:moveTo>
                    <a:pt x="0" y="0"/>
                  </a:moveTo>
                  <a:lnTo>
                    <a:pt x="1" y="2"/>
                  </a:lnTo>
                  <a:lnTo>
                    <a:pt x="297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20" name="Freeform 8614"/>
            <p:cNvSpPr>
              <a:spLocks/>
            </p:cNvSpPr>
            <p:nvPr/>
          </p:nvSpPr>
          <p:spPr bwMode="auto">
            <a:xfrm>
              <a:off x="3617" y="3135"/>
              <a:ext cx="79" cy="0"/>
            </a:xfrm>
            <a:custGeom>
              <a:avLst/>
              <a:gdLst>
                <a:gd name="T0" fmla="*/ 0 w 297"/>
                <a:gd name="T1" fmla="*/ 0 h 2"/>
                <a:gd name="T2" fmla="*/ 79 w 297"/>
                <a:gd name="T3" fmla="*/ 0 h 2"/>
                <a:gd name="T4" fmla="*/ 79 w 297"/>
                <a:gd name="T5" fmla="*/ 1 h 2"/>
                <a:gd name="T6" fmla="*/ 0 w 29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7" h="2">
                  <a:moveTo>
                    <a:pt x="0" y="0"/>
                  </a:moveTo>
                  <a:lnTo>
                    <a:pt x="297" y="0"/>
                  </a:lnTo>
                  <a:lnTo>
                    <a:pt x="297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21" name="Freeform 8615"/>
            <p:cNvSpPr>
              <a:spLocks/>
            </p:cNvSpPr>
            <p:nvPr/>
          </p:nvSpPr>
          <p:spPr bwMode="auto">
            <a:xfrm>
              <a:off x="3617" y="3135"/>
              <a:ext cx="79" cy="0"/>
            </a:xfrm>
            <a:custGeom>
              <a:avLst/>
              <a:gdLst>
                <a:gd name="T0" fmla="*/ 0 w 297"/>
                <a:gd name="T1" fmla="*/ 0 h 2"/>
                <a:gd name="T2" fmla="*/ 79 w 297"/>
                <a:gd name="T3" fmla="*/ 0 h 2"/>
                <a:gd name="T4" fmla="*/ 79 w 297"/>
                <a:gd name="T5" fmla="*/ 1 h 2"/>
                <a:gd name="T6" fmla="*/ 0 w 29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7" h="2">
                  <a:moveTo>
                    <a:pt x="0" y="0"/>
                  </a:moveTo>
                  <a:lnTo>
                    <a:pt x="297" y="0"/>
                  </a:lnTo>
                  <a:lnTo>
                    <a:pt x="297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22" name="Freeform 8616"/>
            <p:cNvSpPr>
              <a:spLocks/>
            </p:cNvSpPr>
            <p:nvPr/>
          </p:nvSpPr>
          <p:spPr bwMode="auto">
            <a:xfrm>
              <a:off x="3619" y="3135"/>
              <a:ext cx="77" cy="0"/>
            </a:xfrm>
            <a:custGeom>
              <a:avLst/>
              <a:gdLst>
                <a:gd name="T0" fmla="*/ 0 w 296"/>
                <a:gd name="T1" fmla="*/ 0 h 2"/>
                <a:gd name="T2" fmla="*/ 1 w 296"/>
                <a:gd name="T3" fmla="*/ 1 h 2"/>
                <a:gd name="T4" fmla="*/ 77 w 296"/>
                <a:gd name="T5" fmla="*/ 1 h 2"/>
                <a:gd name="T6" fmla="*/ 0 w 29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6" h="2">
                  <a:moveTo>
                    <a:pt x="0" y="0"/>
                  </a:moveTo>
                  <a:lnTo>
                    <a:pt x="2" y="2"/>
                  </a:lnTo>
                  <a:lnTo>
                    <a:pt x="296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23" name="Freeform 8617"/>
            <p:cNvSpPr>
              <a:spLocks/>
            </p:cNvSpPr>
            <p:nvPr/>
          </p:nvSpPr>
          <p:spPr bwMode="auto">
            <a:xfrm>
              <a:off x="3619" y="3135"/>
              <a:ext cx="77" cy="0"/>
            </a:xfrm>
            <a:custGeom>
              <a:avLst/>
              <a:gdLst>
                <a:gd name="T0" fmla="*/ 0 w 296"/>
                <a:gd name="T1" fmla="*/ 0 h 2"/>
                <a:gd name="T2" fmla="*/ 1 w 296"/>
                <a:gd name="T3" fmla="*/ 1 h 2"/>
                <a:gd name="T4" fmla="*/ 77 w 296"/>
                <a:gd name="T5" fmla="*/ 1 h 2"/>
                <a:gd name="T6" fmla="*/ 0 w 29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6" h="2">
                  <a:moveTo>
                    <a:pt x="0" y="0"/>
                  </a:moveTo>
                  <a:lnTo>
                    <a:pt x="2" y="2"/>
                  </a:lnTo>
                  <a:lnTo>
                    <a:pt x="296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24" name="Freeform 8618"/>
            <p:cNvSpPr>
              <a:spLocks/>
            </p:cNvSpPr>
            <p:nvPr/>
          </p:nvSpPr>
          <p:spPr bwMode="auto">
            <a:xfrm>
              <a:off x="3619" y="3135"/>
              <a:ext cx="77" cy="0"/>
            </a:xfrm>
            <a:custGeom>
              <a:avLst/>
              <a:gdLst>
                <a:gd name="T0" fmla="*/ 0 w 296"/>
                <a:gd name="T1" fmla="*/ 0 h 2"/>
                <a:gd name="T2" fmla="*/ 77 w 296"/>
                <a:gd name="T3" fmla="*/ 0 h 2"/>
                <a:gd name="T4" fmla="*/ 77 w 296"/>
                <a:gd name="T5" fmla="*/ 1 h 2"/>
                <a:gd name="T6" fmla="*/ 0 w 29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6" h="2">
                  <a:moveTo>
                    <a:pt x="0" y="0"/>
                  </a:moveTo>
                  <a:lnTo>
                    <a:pt x="296" y="0"/>
                  </a:lnTo>
                  <a:lnTo>
                    <a:pt x="296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25" name="Freeform 8619"/>
            <p:cNvSpPr>
              <a:spLocks/>
            </p:cNvSpPr>
            <p:nvPr/>
          </p:nvSpPr>
          <p:spPr bwMode="auto">
            <a:xfrm>
              <a:off x="3619" y="3135"/>
              <a:ext cx="77" cy="0"/>
            </a:xfrm>
            <a:custGeom>
              <a:avLst/>
              <a:gdLst>
                <a:gd name="T0" fmla="*/ 0 w 296"/>
                <a:gd name="T1" fmla="*/ 0 h 2"/>
                <a:gd name="T2" fmla="*/ 77 w 296"/>
                <a:gd name="T3" fmla="*/ 0 h 2"/>
                <a:gd name="T4" fmla="*/ 77 w 296"/>
                <a:gd name="T5" fmla="*/ 1 h 2"/>
                <a:gd name="T6" fmla="*/ 0 w 29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6" h="2">
                  <a:moveTo>
                    <a:pt x="0" y="0"/>
                  </a:moveTo>
                  <a:lnTo>
                    <a:pt x="296" y="0"/>
                  </a:lnTo>
                  <a:lnTo>
                    <a:pt x="296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26" name="Freeform 8620"/>
            <p:cNvSpPr>
              <a:spLocks/>
            </p:cNvSpPr>
            <p:nvPr/>
          </p:nvSpPr>
          <p:spPr bwMode="auto">
            <a:xfrm>
              <a:off x="3619" y="3135"/>
              <a:ext cx="77" cy="0"/>
            </a:xfrm>
            <a:custGeom>
              <a:avLst/>
              <a:gdLst>
                <a:gd name="T0" fmla="*/ 0 w 294"/>
                <a:gd name="T1" fmla="*/ 0 h 1"/>
                <a:gd name="T2" fmla="*/ 1 w 294"/>
                <a:gd name="T3" fmla="*/ 1 h 1"/>
                <a:gd name="T4" fmla="*/ 77 w 294"/>
                <a:gd name="T5" fmla="*/ 1 h 1"/>
                <a:gd name="T6" fmla="*/ 0 w 29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4" h="1">
                  <a:moveTo>
                    <a:pt x="0" y="0"/>
                  </a:moveTo>
                  <a:lnTo>
                    <a:pt x="2" y="1"/>
                  </a:lnTo>
                  <a:lnTo>
                    <a:pt x="29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27" name="Freeform 8621"/>
            <p:cNvSpPr>
              <a:spLocks/>
            </p:cNvSpPr>
            <p:nvPr/>
          </p:nvSpPr>
          <p:spPr bwMode="auto">
            <a:xfrm>
              <a:off x="3619" y="3135"/>
              <a:ext cx="77" cy="0"/>
            </a:xfrm>
            <a:custGeom>
              <a:avLst/>
              <a:gdLst>
                <a:gd name="T0" fmla="*/ 0 w 294"/>
                <a:gd name="T1" fmla="*/ 0 h 1"/>
                <a:gd name="T2" fmla="*/ 1 w 294"/>
                <a:gd name="T3" fmla="*/ 1 h 1"/>
                <a:gd name="T4" fmla="*/ 77 w 294"/>
                <a:gd name="T5" fmla="*/ 1 h 1"/>
                <a:gd name="T6" fmla="*/ 0 w 29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4" h="1">
                  <a:moveTo>
                    <a:pt x="0" y="0"/>
                  </a:moveTo>
                  <a:lnTo>
                    <a:pt x="2" y="1"/>
                  </a:lnTo>
                  <a:lnTo>
                    <a:pt x="294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28" name="Freeform 8622"/>
            <p:cNvSpPr>
              <a:spLocks/>
            </p:cNvSpPr>
            <p:nvPr/>
          </p:nvSpPr>
          <p:spPr bwMode="auto">
            <a:xfrm>
              <a:off x="3619" y="3135"/>
              <a:ext cx="77" cy="0"/>
            </a:xfrm>
            <a:custGeom>
              <a:avLst/>
              <a:gdLst>
                <a:gd name="T0" fmla="*/ 0 w 294"/>
                <a:gd name="T1" fmla="*/ 0 h 1"/>
                <a:gd name="T2" fmla="*/ 77 w 294"/>
                <a:gd name="T3" fmla="*/ 0 h 1"/>
                <a:gd name="T4" fmla="*/ 77 w 294"/>
                <a:gd name="T5" fmla="*/ 1 h 1"/>
                <a:gd name="T6" fmla="*/ 0 w 29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4" h="1">
                  <a:moveTo>
                    <a:pt x="0" y="0"/>
                  </a:moveTo>
                  <a:lnTo>
                    <a:pt x="294" y="0"/>
                  </a:lnTo>
                  <a:lnTo>
                    <a:pt x="29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29" name="Freeform 8623"/>
            <p:cNvSpPr>
              <a:spLocks/>
            </p:cNvSpPr>
            <p:nvPr/>
          </p:nvSpPr>
          <p:spPr bwMode="auto">
            <a:xfrm>
              <a:off x="3619" y="3135"/>
              <a:ext cx="77" cy="0"/>
            </a:xfrm>
            <a:custGeom>
              <a:avLst/>
              <a:gdLst>
                <a:gd name="T0" fmla="*/ 0 w 294"/>
                <a:gd name="T1" fmla="*/ 0 h 1"/>
                <a:gd name="T2" fmla="*/ 77 w 294"/>
                <a:gd name="T3" fmla="*/ 0 h 1"/>
                <a:gd name="T4" fmla="*/ 77 w 294"/>
                <a:gd name="T5" fmla="*/ 1 h 1"/>
                <a:gd name="T6" fmla="*/ 0 w 29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4" h="1">
                  <a:moveTo>
                    <a:pt x="0" y="0"/>
                  </a:moveTo>
                  <a:lnTo>
                    <a:pt x="294" y="0"/>
                  </a:lnTo>
                  <a:lnTo>
                    <a:pt x="294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30" name="Freeform 8624"/>
            <p:cNvSpPr>
              <a:spLocks/>
            </p:cNvSpPr>
            <p:nvPr/>
          </p:nvSpPr>
          <p:spPr bwMode="auto">
            <a:xfrm>
              <a:off x="3619" y="3135"/>
              <a:ext cx="77" cy="2"/>
            </a:xfrm>
            <a:custGeom>
              <a:avLst/>
              <a:gdLst>
                <a:gd name="T0" fmla="*/ 0 w 292"/>
                <a:gd name="T1" fmla="*/ 0 h 2"/>
                <a:gd name="T2" fmla="*/ 1 w 292"/>
                <a:gd name="T3" fmla="*/ 2 h 2"/>
                <a:gd name="T4" fmla="*/ 77 w 292"/>
                <a:gd name="T5" fmla="*/ 2 h 2"/>
                <a:gd name="T6" fmla="*/ 0 w 29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2" h="2">
                  <a:moveTo>
                    <a:pt x="0" y="0"/>
                  </a:moveTo>
                  <a:lnTo>
                    <a:pt x="2" y="2"/>
                  </a:lnTo>
                  <a:lnTo>
                    <a:pt x="29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31" name="Freeform 8625"/>
            <p:cNvSpPr>
              <a:spLocks/>
            </p:cNvSpPr>
            <p:nvPr/>
          </p:nvSpPr>
          <p:spPr bwMode="auto">
            <a:xfrm>
              <a:off x="3619" y="3135"/>
              <a:ext cx="77" cy="2"/>
            </a:xfrm>
            <a:custGeom>
              <a:avLst/>
              <a:gdLst>
                <a:gd name="T0" fmla="*/ 0 w 292"/>
                <a:gd name="T1" fmla="*/ 0 h 2"/>
                <a:gd name="T2" fmla="*/ 1 w 292"/>
                <a:gd name="T3" fmla="*/ 2 h 2"/>
                <a:gd name="T4" fmla="*/ 77 w 292"/>
                <a:gd name="T5" fmla="*/ 2 h 2"/>
                <a:gd name="T6" fmla="*/ 0 w 29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2" h="2">
                  <a:moveTo>
                    <a:pt x="0" y="0"/>
                  </a:moveTo>
                  <a:lnTo>
                    <a:pt x="2" y="2"/>
                  </a:lnTo>
                  <a:lnTo>
                    <a:pt x="292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32" name="Freeform 8626"/>
            <p:cNvSpPr>
              <a:spLocks/>
            </p:cNvSpPr>
            <p:nvPr/>
          </p:nvSpPr>
          <p:spPr bwMode="auto">
            <a:xfrm>
              <a:off x="3619" y="3135"/>
              <a:ext cx="77" cy="2"/>
            </a:xfrm>
            <a:custGeom>
              <a:avLst/>
              <a:gdLst>
                <a:gd name="T0" fmla="*/ 0 w 292"/>
                <a:gd name="T1" fmla="*/ 0 h 2"/>
                <a:gd name="T2" fmla="*/ 77 w 292"/>
                <a:gd name="T3" fmla="*/ 0 h 2"/>
                <a:gd name="T4" fmla="*/ 77 w 292"/>
                <a:gd name="T5" fmla="*/ 2 h 2"/>
                <a:gd name="T6" fmla="*/ 0 w 29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2" h="2">
                  <a:moveTo>
                    <a:pt x="0" y="0"/>
                  </a:moveTo>
                  <a:lnTo>
                    <a:pt x="292" y="0"/>
                  </a:lnTo>
                  <a:lnTo>
                    <a:pt x="29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33" name="Freeform 8627"/>
            <p:cNvSpPr>
              <a:spLocks/>
            </p:cNvSpPr>
            <p:nvPr/>
          </p:nvSpPr>
          <p:spPr bwMode="auto">
            <a:xfrm>
              <a:off x="3619" y="3135"/>
              <a:ext cx="77" cy="2"/>
            </a:xfrm>
            <a:custGeom>
              <a:avLst/>
              <a:gdLst>
                <a:gd name="T0" fmla="*/ 0 w 292"/>
                <a:gd name="T1" fmla="*/ 0 h 2"/>
                <a:gd name="T2" fmla="*/ 77 w 292"/>
                <a:gd name="T3" fmla="*/ 0 h 2"/>
                <a:gd name="T4" fmla="*/ 77 w 292"/>
                <a:gd name="T5" fmla="*/ 2 h 2"/>
                <a:gd name="T6" fmla="*/ 0 w 29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2" h="2">
                  <a:moveTo>
                    <a:pt x="0" y="0"/>
                  </a:moveTo>
                  <a:lnTo>
                    <a:pt x="292" y="0"/>
                  </a:lnTo>
                  <a:lnTo>
                    <a:pt x="292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34" name="Freeform 8628"/>
            <p:cNvSpPr>
              <a:spLocks/>
            </p:cNvSpPr>
            <p:nvPr/>
          </p:nvSpPr>
          <p:spPr bwMode="auto">
            <a:xfrm>
              <a:off x="3619" y="3137"/>
              <a:ext cx="77" cy="0"/>
            </a:xfrm>
            <a:custGeom>
              <a:avLst/>
              <a:gdLst>
                <a:gd name="T0" fmla="*/ 0 w 290"/>
                <a:gd name="T1" fmla="*/ 0 h 1"/>
                <a:gd name="T2" fmla="*/ 1 w 290"/>
                <a:gd name="T3" fmla="*/ 1 h 1"/>
                <a:gd name="T4" fmla="*/ 77 w 290"/>
                <a:gd name="T5" fmla="*/ 1 h 1"/>
                <a:gd name="T6" fmla="*/ 0 w 29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0" h="1">
                  <a:moveTo>
                    <a:pt x="0" y="0"/>
                  </a:moveTo>
                  <a:lnTo>
                    <a:pt x="2" y="1"/>
                  </a:lnTo>
                  <a:lnTo>
                    <a:pt x="29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35" name="Freeform 8629"/>
            <p:cNvSpPr>
              <a:spLocks/>
            </p:cNvSpPr>
            <p:nvPr/>
          </p:nvSpPr>
          <p:spPr bwMode="auto">
            <a:xfrm>
              <a:off x="3619" y="3137"/>
              <a:ext cx="77" cy="0"/>
            </a:xfrm>
            <a:custGeom>
              <a:avLst/>
              <a:gdLst>
                <a:gd name="T0" fmla="*/ 0 w 290"/>
                <a:gd name="T1" fmla="*/ 0 h 1"/>
                <a:gd name="T2" fmla="*/ 1 w 290"/>
                <a:gd name="T3" fmla="*/ 1 h 1"/>
                <a:gd name="T4" fmla="*/ 77 w 290"/>
                <a:gd name="T5" fmla="*/ 1 h 1"/>
                <a:gd name="T6" fmla="*/ 0 w 29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0" h="1">
                  <a:moveTo>
                    <a:pt x="0" y="0"/>
                  </a:moveTo>
                  <a:lnTo>
                    <a:pt x="2" y="1"/>
                  </a:lnTo>
                  <a:lnTo>
                    <a:pt x="290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36" name="Freeform 8630"/>
            <p:cNvSpPr>
              <a:spLocks/>
            </p:cNvSpPr>
            <p:nvPr/>
          </p:nvSpPr>
          <p:spPr bwMode="auto">
            <a:xfrm>
              <a:off x="3619" y="3137"/>
              <a:ext cx="77" cy="0"/>
            </a:xfrm>
            <a:custGeom>
              <a:avLst/>
              <a:gdLst>
                <a:gd name="T0" fmla="*/ 0 w 290"/>
                <a:gd name="T1" fmla="*/ 0 h 1"/>
                <a:gd name="T2" fmla="*/ 77 w 290"/>
                <a:gd name="T3" fmla="*/ 0 h 1"/>
                <a:gd name="T4" fmla="*/ 77 w 290"/>
                <a:gd name="T5" fmla="*/ 1 h 1"/>
                <a:gd name="T6" fmla="*/ 0 w 29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0" h="1">
                  <a:moveTo>
                    <a:pt x="0" y="0"/>
                  </a:moveTo>
                  <a:lnTo>
                    <a:pt x="290" y="0"/>
                  </a:lnTo>
                  <a:lnTo>
                    <a:pt x="29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37" name="Freeform 8631"/>
            <p:cNvSpPr>
              <a:spLocks/>
            </p:cNvSpPr>
            <p:nvPr/>
          </p:nvSpPr>
          <p:spPr bwMode="auto">
            <a:xfrm>
              <a:off x="3619" y="3137"/>
              <a:ext cx="77" cy="0"/>
            </a:xfrm>
            <a:custGeom>
              <a:avLst/>
              <a:gdLst>
                <a:gd name="T0" fmla="*/ 0 w 290"/>
                <a:gd name="T1" fmla="*/ 0 h 1"/>
                <a:gd name="T2" fmla="*/ 77 w 290"/>
                <a:gd name="T3" fmla="*/ 0 h 1"/>
                <a:gd name="T4" fmla="*/ 77 w 290"/>
                <a:gd name="T5" fmla="*/ 1 h 1"/>
                <a:gd name="T6" fmla="*/ 0 w 290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0" h="1">
                  <a:moveTo>
                    <a:pt x="0" y="0"/>
                  </a:moveTo>
                  <a:lnTo>
                    <a:pt x="290" y="0"/>
                  </a:lnTo>
                  <a:lnTo>
                    <a:pt x="290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38" name="Freeform 8632"/>
            <p:cNvSpPr>
              <a:spLocks/>
            </p:cNvSpPr>
            <p:nvPr/>
          </p:nvSpPr>
          <p:spPr bwMode="auto">
            <a:xfrm>
              <a:off x="3621" y="3137"/>
              <a:ext cx="75" cy="0"/>
            </a:xfrm>
            <a:custGeom>
              <a:avLst/>
              <a:gdLst>
                <a:gd name="T0" fmla="*/ 0 w 288"/>
                <a:gd name="T1" fmla="*/ 0 h 2"/>
                <a:gd name="T2" fmla="*/ 1 w 288"/>
                <a:gd name="T3" fmla="*/ 1 h 2"/>
                <a:gd name="T4" fmla="*/ 75 w 288"/>
                <a:gd name="T5" fmla="*/ 1 h 2"/>
                <a:gd name="T6" fmla="*/ 0 w 28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8" h="2">
                  <a:moveTo>
                    <a:pt x="0" y="0"/>
                  </a:moveTo>
                  <a:lnTo>
                    <a:pt x="2" y="2"/>
                  </a:lnTo>
                  <a:lnTo>
                    <a:pt x="28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39" name="Freeform 8633"/>
            <p:cNvSpPr>
              <a:spLocks/>
            </p:cNvSpPr>
            <p:nvPr/>
          </p:nvSpPr>
          <p:spPr bwMode="auto">
            <a:xfrm>
              <a:off x="3621" y="3137"/>
              <a:ext cx="75" cy="0"/>
            </a:xfrm>
            <a:custGeom>
              <a:avLst/>
              <a:gdLst>
                <a:gd name="T0" fmla="*/ 0 w 288"/>
                <a:gd name="T1" fmla="*/ 0 h 2"/>
                <a:gd name="T2" fmla="*/ 1 w 288"/>
                <a:gd name="T3" fmla="*/ 1 h 2"/>
                <a:gd name="T4" fmla="*/ 75 w 288"/>
                <a:gd name="T5" fmla="*/ 1 h 2"/>
                <a:gd name="T6" fmla="*/ 0 w 28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8" h="2">
                  <a:moveTo>
                    <a:pt x="0" y="0"/>
                  </a:moveTo>
                  <a:lnTo>
                    <a:pt x="2" y="2"/>
                  </a:lnTo>
                  <a:lnTo>
                    <a:pt x="288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40" name="Freeform 8634"/>
            <p:cNvSpPr>
              <a:spLocks/>
            </p:cNvSpPr>
            <p:nvPr/>
          </p:nvSpPr>
          <p:spPr bwMode="auto">
            <a:xfrm>
              <a:off x="3621" y="3137"/>
              <a:ext cx="75" cy="0"/>
            </a:xfrm>
            <a:custGeom>
              <a:avLst/>
              <a:gdLst>
                <a:gd name="T0" fmla="*/ 0 w 288"/>
                <a:gd name="T1" fmla="*/ 0 h 2"/>
                <a:gd name="T2" fmla="*/ 75 w 288"/>
                <a:gd name="T3" fmla="*/ 0 h 2"/>
                <a:gd name="T4" fmla="*/ 75 w 288"/>
                <a:gd name="T5" fmla="*/ 1 h 2"/>
                <a:gd name="T6" fmla="*/ 0 w 28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8" h="2">
                  <a:moveTo>
                    <a:pt x="0" y="0"/>
                  </a:moveTo>
                  <a:lnTo>
                    <a:pt x="288" y="0"/>
                  </a:lnTo>
                  <a:lnTo>
                    <a:pt x="28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41" name="Freeform 8635"/>
            <p:cNvSpPr>
              <a:spLocks/>
            </p:cNvSpPr>
            <p:nvPr/>
          </p:nvSpPr>
          <p:spPr bwMode="auto">
            <a:xfrm>
              <a:off x="3621" y="3137"/>
              <a:ext cx="75" cy="0"/>
            </a:xfrm>
            <a:custGeom>
              <a:avLst/>
              <a:gdLst>
                <a:gd name="T0" fmla="*/ 0 w 288"/>
                <a:gd name="T1" fmla="*/ 0 h 2"/>
                <a:gd name="T2" fmla="*/ 75 w 288"/>
                <a:gd name="T3" fmla="*/ 0 h 2"/>
                <a:gd name="T4" fmla="*/ 75 w 288"/>
                <a:gd name="T5" fmla="*/ 1 h 2"/>
                <a:gd name="T6" fmla="*/ 0 w 28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8" h="2">
                  <a:moveTo>
                    <a:pt x="0" y="0"/>
                  </a:moveTo>
                  <a:lnTo>
                    <a:pt x="288" y="0"/>
                  </a:lnTo>
                  <a:lnTo>
                    <a:pt x="288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42" name="Freeform 8636"/>
            <p:cNvSpPr>
              <a:spLocks/>
            </p:cNvSpPr>
            <p:nvPr/>
          </p:nvSpPr>
          <p:spPr bwMode="auto">
            <a:xfrm>
              <a:off x="3621" y="3137"/>
              <a:ext cx="75" cy="0"/>
            </a:xfrm>
            <a:custGeom>
              <a:avLst/>
              <a:gdLst>
                <a:gd name="T0" fmla="*/ 0 w 286"/>
                <a:gd name="T1" fmla="*/ 0 h 3"/>
                <a:gd name="T2" fmla="*/ 1 w 286"/>
                <a:gd name="T3" fmla="*/ 1 h 3"/>
                <a:gd name="T4" fmla="*/ 75 w 286"/>
                <a:gd name="T5" fmla="*/ 1 h 3"/>
                <a:gd name="T6" fmla="*/ 0 w 28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6" h="3">
                  <a:moveTo>
                    <a:pt x="0" y="0"/>
                  </a:moveTo>
                  <a:lnTo>
                    <a:pt x="5" y="3"/>
                  </a:lnTo>
                  <a:lnTo>
                    <a:pt x="286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43" name="Freeform 8637"/>
            <p:cNvSpPr>
              <a:spLocks/>
            </p:cNvSpPr>
            <p:nvPr/>
          </p:nvSpPr>
          <p:spPr bwMode="auto">
            <a:xfrm>
              <a:off x="3621" y="3137"/>
              <a:ext cx="75" cy="0"/>
            </a:xfrm>
            <a:custGeom>
              <a:avLst/>
              <a:gdLst>
                <a:gd name="T0" fmla="*/ 0 w 286"/>
                <a:gd name="T1" fmla="*/ 0 h 3"/>
                <a:gd name="T2" fmla="*/ 1 w 286"/>
                <a:gd name="T3" fmla="*/ 1 h 3"/>
                <a:gd name="T4" fmla="*/ 75 w 286"/>
                <a:gd name="T5" fmla="*/ 1 h 3"/>
                <a:gd name="T6" fmla="*/ 0 w 28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6" h="3">
                  <a:moveTo>
                    <a:pt x="0" y="0"/>
                  </a:moveTo>
                  <a:lnTo>
                    <a:pt x="5" y="3"/>
                  </a:lnTo>
                  <a:lnTo>
                    <a:pt x="286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44" name="Freeform 8638"/>
            <p:cNvSpPr>
              <a:spLocks/>
            </p:cNvSpPr>
            <p:nvPr/>
          </p:nvSpPr>
          <p:spPr bwMode="auto">
            <a:xfrm>
              <a:off x="3621" y="3137"/>
              <a:ext cx="75" cy="0"/>
            </a:xfrm>
            <a:custGeom>
              <a:avLst/>
              <a:gdLst>
                <a:gd name="T0" fmla="*/ 0 w 286"/>
                <a:gd name="T1" fmla="*/ 0 h 3"/>
                <a:gd name="T2" fmla="*/ 75 w 286"/>
                <a:gd name="T3" fmla="*/ 0 h 3"/>
                <a:gd name="T4" fmla="*/ 75 w 286"/>
                <a:gd name="T5" fmla="*/ 1 h 3"/>
                <a:gd name="T6" fmla="*/ 0 w 28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6" h="3">
                  <a:moveTo>
                    <a:pt x="0" y="0"/>
                  </a:moveTo>
                  <a:lnTo>
                    <a:pt x="286" y="0"/>
                  </a:lnTo>
                  <a:lnTo>
                    <a:pt x="286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45" name="Freeform 8639"/>
            <p:cNvSpPr>
              <a:spLocks/>
            </p:cNvSpPr>
            <p:nvPr/>
          </p:nvSpPr>
          <p:spPr bwMode="auto">
            <a:xfrm>
              <a:off x="3621" y="3137"/>
              <a:ext cx="75" cy="0"/>
            </a:xfrm>
            <a:custGeom>
              <a:avLst/>
              <a:gdLst>
                <a:gd name="T0" fmla="*/ 0 w 286"/>
                <a:gd name="T1" fmla="*/ 0 h 3"/>
                <a:gd name="T2" fmla="*/ 75 w 286"/>
                <a:gd name="T3" fmla="*/ 0 h 3"/>
                <a:gd name="T4" fmla="*/ 75 w 286"/>
                <a:gd name="T5" fmla="*/ 1 h 3"/>
                <a:gd name="T6" fmla="*/ 0 w 286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6" h="3">
                  <a:moveTo>
                    <a:pt x="0" y="0"/>
                  </a:moveTo>
                  <a:lnTo>
                    <a:pt x="286" y="0"/>
                  </a:lnTo>
                  <a:lnTo>
                    <a:pt x="286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46" name="Freeform 8640"/>
            <p:cNvSpPr>
              <a:spLocks/>
            </p:cNvSpPr>
            <p:nvPr/>
          </p:nvSpPr>
          <p:spPr bwMode="auto">
            <a:xfrm>
              <a:off x="3623" y="3137"/>
              <a:ext cx="73" cy="2"/>
            </a:xfrm>
            <a:custGeom>
              <a:avLst/>
              <a:gdLst>
                <a:gd name="T0" fmla="*/ 0 w 281"/>
                <a:gd name="T1" fmla="*/ 0 h 3"/>
                <a:gd name="T2" fmla="*/ 2 w 281"/>
                <a:gd name="T3" fmla="*/ 2 h 3"/>
                <a:gd name="T4" fmla="*/ 73 w 281"/>
                <a:gd name="T5" fmla="*/ 2 h 3"/>
                <a:gd name="T6" fmla="*/ 0 w 28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1" h="3">
                  <a:moveTo>
                    <a:pt x="0" y="0"/>
                  </a:moveTo>
                  <a:lnTo>
                    <a:pt x="6" y="3"/>
                  </a:lnTo>
                  <a:lnTo>
                    <a:pt x="28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47" name="Freeform 8641"/>
            <p:cNvSpPr>
              <a:spLocks/>
            </p:cNvSpPr>
            <p:nvPr/>
          </p:nvSpPr>
          <p:spPr bwMode="auto">
            <a:xfrm>
              <a:off x="3623" y="3137"/>
              <a:ext cx="73" cy="2"/>
            </a:xfrm>
            <a:custGeom>
              <a:avLst/>
              <a:gdLst>
                <a:gd name="T0" fmla="*/ 0 w 281"/>
                <a:gd name="T1" fmla="*/ 0 h 3"/>
                <a:gd name="T2" fmla="*/ 2 w 281"/>
                <a:gd name="T3" fmla="*/ 2 h 3"/>
                <a:gd name="T4" fmla="*/ 73 w 281"/>
                <a:gd name="T5" fmla="*/ 2 h 3"/>
                <a:gd name="T6" fmla="*/ 0 w 28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1" h="3">
                  <a:moveTo>
                    <a:pt x="0" y="0"/>
                  </a:moveTo>
                  <a:lnTo>
                    <a:pt x="6" y="3"/>
                  </a:lnTo>
                  <a:lnTo>
                    <a:pt x="281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48" name="Freeform 8642"/>
            <p:cNvSpPr>
              <a:spLocks/>
            </p:cNvSpPr>
            <p:nvPr/>
          </p:nvSpPr>
          <p:spPr bwMode="auto">
            <a:xfrm>
              <a:off x="3623" y="3137"/>
              <a:ext cx="73" cy="2"/>
            </a:xfrm>
            <a:custGeom>
              <a:avLst/>
              <a:gdLst>
                <a:gd name="T0" fmla="*/ 0 w 281"/>
                <a:gd name="T1" fmla="*/ 0 h 3"/>
                <a:gd name="T2" fmla="*/ 73 w 281"/>
                <a:gd name="T3" fmla="*/ 0 h 3"/>
                <a:gd name="T4" fmla="*/ 73 w 281"/>
                <a:gd name="T5" fmla="*/ 2 h 3"/>
                <a:gd name="T6" fmla="*/ 0 w 28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1" h="3">
                  <a:moveTo>
                    <a:pt x="0" y="0"/>
                  </a:moveTo>
                  <a:lnTo>
                    <a:pt x="281" y="0"/>
                  </a:lnTo>
                  <a:lnTo>
                    <a:pt x="28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49" name="Freeform 8643"/>
            <p:cNvSpPr>
              <a:spLocks/>
            </p:cNvSpPr>
            <p:nvPr/>
          </p:nvSpPr>
          <p:spPr bwMode="auto">
            <a:xfrm>
              <a:off x="3623" y="3137"/>
              <a:ext cx="73" cy="2"/>
            </a:xfrm>
            <a:custGeom>
              <a:avLst/>
              <a:gdLst>
                <a:gd name="T0" fmla="*/ 0 w 281"/>
                <a:gd name="T1" fmla="*/ 0 h 3"/>
                <a:gd name="T2" fmla="*/ 73 w 281"/>
                <a:gd name="T3" fmla="*/ 0 h 3"/>
                <a:gd name="T4" fmla="*/ 73 w 281"/>
                <a:gd name="T5" fmla="*/ 2 h 3"/>
                <a:gd name="T6" fmla="*/ 0 w 28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1" h="3">
                  <a:moveTo>
                    <a:pt x="0" y="0"/>
                  </a:moveTo>
                  <a:lnTo>
                    <a:pt x="281" y="0"/>
                  </a:lnTo>
                  <a:lnTo>
                    <a:pt x="281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50" name="Freeform 8644"/>
            <p:cNvSpPr>
              <a:spLocks/>
            </p:cNvSpPr>
            <p:nvPr/>
          </p:nvSpPr>
          <p:spPr bwMode="auto">
            <a:xfrm>
              <a:off x="3624" y="3139"/>
              <a:ext cx="72" cy="0"/>
            </a:xfrm>
            <a:custGeom>
              <a:avLst/>
              <a:gdLst>
                <a:gd name="T0" fmla="*/ 0 w 275"/>
                <a:gd name="T1" fmla="*/ 0 h 3"/>
                <a:gd name="T2" fmla="*/ 1 w 275"/>
                <a:gd name="T3" fmla="*/ 1 h 3"/>
                <a:gd name="T4" fmla="*/ 72 w 275"/>
                <a:gd name="T5" fmla="*/ 1 h 3"/>
                <a:gd name="T6" fmla="*/ 0 w 27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5" h="3">
                  <a:moveTo>
                    <a:pt x="0" y="0"/>
                  </a:moveTo>
                  <a:lnTo>
                    <a:pt x="5" y="3"/>
                  </a:lnTo>
                  <a:lnTo>
                    <a:pt x="27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51" name="Freeform 8645"/>
            <p:cNvSpPr>
              <a:spLocks/>
            </p:cNvSpPr>
            <p:nvPr/>
          </p:nvSpPr>
          <p:spPr bwMode="auto">
            <a:xfrm>
              <a:off x="3624" y="3139"/>
              <a:ext cx="72" cy="0"/>
            </a:xfrm>
            <a:custGeom>
              <a:avLst/>
              <a:gdLst>
                <a:gd name="T0" fmla="*/ 0 w 275"/>
                <a:gd name="T1" fmla="*/ 0 h 3"/>
                <a:gd name="T2" fmla="*/ 1 w 275"/>
                <a:gd name="T3" fmla="*/ 1 h 3"/>
                <a:gd name="T4" fmla="*/ 72 w 275"/>
                <a:gd name="T5" fmla="*/ 1 h 3"/>
                <a:gd name="T6" fmla="*/ 0 w 27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5" h="3">
                  <a:moveTo>
                    <a:pt x="0" y="0"/>
                  </a:moveTo>
                  <a:lnTo>
                    <a:pt x="5" y="3"/>
                  </a:lnTo>
                  <a:lnTo>
                    <a:pt x="275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52" name="Freeform 8646"/>
            <p:cNvSpPr>
              <a:spLocks/>
            </p:cNvSpPr>
            <p:nvPr/>
          </p:nvSpPr>
          <p:spPr bwMode="auto">
            <a:xfrm>
              <a:off x="3624" y="3139"/>
              <a:ext cx="72" cy="0"/>
            </a:xfrm>
            <a:custGeom>
              <a:avLst/>
              <a:gdLst>
                <a:gd name="T0" fmla="*/ 0 w 275"/>
                <a:gd name="T1" fmla="*/ 0 h 3"/>
                <a:gd name="T2" fmla="*/ 72 w 275"/>
                <a:gd name="T3" fmla="*/ 0 h 3"/>
                <a:gd name="T4" fmla="*/ 72 w 275"/>
                <a:gd name="T5" fmla="*/ 1 h 3"/>
                <a:gd name="T6" fmla="*/ 0 w 27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5" h="3">
                  <a:moveTo>
                    <a:pt x="0" y="0"/>
                  </a:moveTo>
                  <a:lnTo>
                    <a:pt x="275" y="0"/>
                  </a:lnTo>
                  <a:lnTo>
                    <a:pt x="27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53" name="Freeform 8647"/>
            <p:cNvSpPr>
              <a:spLocks/>
            </p:cNvSpPr>
            <p:nvPr/>
          </p:nvSpPr>
          <p:spPr bwMode="auto">
            <a:xfrm>
              <a:off x="3624" y="3139"/>
              <a:ext cx="72" cy="0"/>
            </a:xfrm>
            <a:custGeom>
              <a:avLst/>
              <a:gdLst>
                <a:gd name="T0" fmla="*/ 0 w 275"/>
                <a:gd name="T1" fmla="*/ 0 h 3"/>
                <a:gd name="T2" fmla="*/ 72 w 275"/>
                <a:gd name="T3" fmla="*/ 0 h 3"/>
                <a:gd name="T4" fmla="*/ 72 w 275"/>
                <a:gd name="T5" fmla="*/ 1 h 3"/>
                <a:gd name="T6" fmla="*/ 0 w 27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5" h="3">
                  <a:moveTo>
                    <a:pt x="0" y="0"/>
                  </a:moveTo>
                  <a:lnTo>
                    <a:pt x="275" y="0"/>
                  </a:lnTo>
                  <a:lnTo>
                    <a:pt x="275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54" name="Freeform 8648"/>
            <p:cNvSpPr>
              <a:spLocks/>
            </p:cNvSpPr>
            <p:nvPr/>
          </p:nvSpPr>
          <p:spPr bwMode="auto">
            <a:xfrm>
              <a:off x="3624" y="3139"/>
              <a:ext cx="72" cy="1"/>
            </a:xfrm>
            <a:custGeom>
              <a:avLst/>
              <a:gdLst>
                <a:gd name="T0" fmla="*/ 0 w 270"/>
                <a:gd name="T1" fmla="*/ 0 h 4"/>
                <a:gd name="T2" fmla="*/ 2 w 270"/>
                <a:gd name="T3" fmla="*/ 1 h 4"/>
                <a:gd name="T4" fmla="*/ 72 w 270"/>
                <a:gd name="T5" fmla="*/ 1 h 4"/>
                <a:gd name="T6" fmla="*/ 0 w 27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0" h="4">
                  <a:moveTo>
                    <a:pt x="0" y="0"/>
                  </a:moveTo>
                  <a:lnTo>
                    <a:pt x="6" y="4"/>
                  </a:lnTo>
                  <a:lnTo>
                    <a:pt x="27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55" name="Freeform 8649"/>
            <p:cNvSpPr>
              <a:spLocks/>
            </p:cNvSpPr>
            <p:nvPr/>
          </p:nvSpPr>
          <p:spPr bwMode="auto">
            <a:xfrm>
              <a:off x="3624" y="3139"/>
              <a:ext cx="72" cy="1"/>
            </a:xfrm>
            <a:custGeom>
              <a:avLst/>
              <a:gdLst>
                <a:gd name="T0" fmla="*/ 0 w 270"/>
                <a:gd name="T1" fmla="*/ 0 h 4"/>
                <a:gd name="T2" fmla="*/ 2 w 270"/>
                <a:gd name="T3" fmla="*/ 1 h 4"/>
                <a:gd name="T4" fmla="*/ 72 w 270"/>
                <a:gd name="T5" fmla="*/ 1 h 4"/>
                <a:gd name="T6" fmla="*/ 0 w 27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0" h="4">
                  <a:moveTo>
                    <a:pt x="0" y="0"/>
                  </a:moveTo>
                  <a:lnTo>
                    <a:pt x="6" y="4"/>
                  </a:lnTo>
                  <a:lnTo>
                    <a:pt x="27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56" name="Freeform 8650"/>
            <p:cNvSpPr>
              <a:spLocks/>
            </p:cNvSpPr>
            <p:nvPr/>
          </p:nvSpPr>
          <p:spPr bwMode="auto">
            <a:xfrm>
              <a:off x="3624" y="3139"/>
              <a:ext cx="72" cy="1"/>
            </a:xfrm>
            <a:custGeom>
              <a:avLst/>
              <a:gdLst>
                <a:gd name="T0" fmla="*/ 0 w 270"/>
                <a:gd name="T1" fmla="*/ 0 h 4"/>
                <a:gd name="T2" fmla="*/ 72 w 270"/>
                <a:gd name="T3" fmla="*/ 0 h 4"/>
                <a:gd name="T4" fmla="*/ 72 w 270"/>
                <a:gd name="T5" fmla="*/ 1 h 4"/>
                <a:gd name="T6" fmla="*/ 0 w 27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0" h="4">
                  <a:moveTo>
                    <a:pt x="0" y="0"/>
                  </a:moveTo>
                  <a:lnTo>
                    <a:pt x="270" y="0"/>
                  </a:lnTo>
                  <a:lnTo>
                    <a:pt x="27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57" name="Freeform 8651"/>
            <p:cNvSpPr>
              <a:spLocks/>
            </p:cNvSpPr>
            <p:nvPr/>
          </p:nvSpPr>
          <p:spPr bwMode="auto">
            <a:xfrm>
              <a:off x="3624" y="3139"/>
              <a:ext cx="72" cy="1"/>
            </a:xfrm>
            <a:custGeom>
              <a:avLst/>
              <a:gdLst>
                <a:gd name="T0" fmla="*/ 0 w 270"/>
                <a:gd name="T1" fmla="*/ 0 h 4"/>
                <a:gd name="T2" fmla="*/ 72 w 270"/>
                <a:gd name="T3" fmla="*/ 0 h 4"/>
                <a:gd name="T4" fmla="*/ 72 w 270"/>
                <a:gd name="T5" fmla="*/ 1 h 4"/>
                <a:gd name="T6" fmla="*/ 0 w 27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0" h="4">
                  <a:moveTo>
                    <a:pt x="0" y="0"/>
                  </a:moveTo>
                  <a:lnTo>
                    <a:pt x="270" y="0"/>
                  </a:lnTo>
                  <a:lnTo>
                    <a:pt x="27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58" name="Freeform 8652"/>
            <p:cNvSpPr>
              <a:spLocks/>
            </p:cNvSpPr>
            <p:nvPr/>
          </p:nvSpPr>
          <p:spPr bwMode="auto">
            <a:xfrm>
              <a:off x="3626" y="3140"/>
              <a:ext cx="70" cy="0"/>
            </a:xfrm>
            <a:custGeom>
              <a:avLst/>
              <a:gdLst>
                <a:gd name="T0" fmla="*/ 0 w 264"/>
                <a:gd name="T1" fmla="*/ 0 h 3"/>
                <a:gd name="T2" fmla="*/ 2 w 264"/>
                <a:gd name="T3" fmla="*/ 1 h 3"/>
                <a:gd name="T4" fmla="*/ 70 w 264"/>
                <a:gd name="T5" fmla="*/ 1 h 3"/>
                <a:gd name="T6" fmla="*/ 0 w 26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4" h="3">
                  <a:moveTo>
                    <a:pt x="0" y="0"/>
                  </a:moveTo>
                  <a:lnTo>
                    <a:pt x="7" y="3"/>
                  </a:lnTo>
                  <a:lnTo>
                    <a:pt x="26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59" name="Freeform 8653"/>
            <p:cNvSpPr>
              <a:spLocks/>
            </p:cNvSpPr>
            <p:nvPr/>
          </p:nvSpPr>
          <p:spPr bwMode="auto">
            <a:xfrm>
              <a:off x="3626" y="3140"/>
              <a:ext cx="70" cy="0"/>
            </a:xfrm>
            <a:custGeom>
              <a:avLst/>
              <a:gdLst>
                <a:gd name="T0" fmla="*/ 0 w 264"/>
                <a:gd name="T1" fmla="*/ 0 h 3"/>
                <a:gd name="T2" fmla="*/ 2 w 264"/>
                <a:gd name="T3" fmla="*/ 1 h 3"/>
                <a:gd name="T4" fmla="*/ 70 w 264"/>
                <a:gd name="T5" fmla="*/ 1 h 3"/>
                <a:gd name="T6" fmla="*/ 0 w 26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4" h="3">
                  <a:moveTo>
                    <a:pt x="0" y="0"/>
                  </a:moveTo>
                  <a:lnTo>
                    <a:pt x="7" y="3"/>
                  </a:lnTo>
                  <a:lnTo>
                    <a:pt x="26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60" name="Freeform 8654"/>
            <p:cNvSpPr>
              <a:spLocks/>
            </p:cNvSpPr>
            <p:nvPr/>
          </p:nvSpPr>
          <p:spPr bwMode="auto">
            <a:xfrm>
              <a:off x="3626" y="3140"/>
              <a:ext cx="70" cy="0"/>
            </a:xfrm>
            <a:custGeom>
              <a:avLst/>
              <a:gdLst>
                <a:gd name="T0" fmla="*/ 0 w 264"/>
                <a:gd name="T1" fmla="*/ 0 h 3"/>
                <a:gd name="T2" fmla="*/ 70 w 264"/>
                <a:gd name="T3" fmla="*/ 0 h 3"/>
                <a:gd name="T4" fmla="*/ 70 w 264"/>
                <a:gd name="T5" fmla="*/ 1 h 3"/>
                <a:gd name="T6" fmla="*/ 0 w 26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4" h="3">
                  <a:moveTo>
                    <a:pt x="0" y="0"/>
                  </a:moveTo>
                  <a:lnTo>
                    <a:pt x="264" y="0"/>
                  </a:lnTo>
                  <a:lnTo>
                    <a:pt x="26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61" name="Freeform 8655"/>
            <p:cNvSpPr>
              <a:spLocks/>
            </p:cNvSpPr>
            <p:nvPr/>
          </p:nvSpPr>
          <p:spPr bwMode="auto">
            <a:xfrm>
              <a:off x="3626" y="3140"/>
              <a:ext cx="70" cy="0"/>
            </a:xfrm>
            <a:custGeom>
              <a:avLst/>
              <a:gdLst>
                <a:gd name="T0" fmla="*/ 0 w 264"/>
                <a:gd name="T1" fmla="*/ 0 h 3"/>
                <a:gd name="T2" fmla="*/ 70 w 264"/>
                <a:gd name="T3" fmla="*/ 0 h 3"/>
                <a:gd name="T4" fmla="*/ 70 w 264"/>
                <a:gd name="T5" fmla="*/ 1 h 3"/>
                <a:gd name="T6" fmla="*/ 0 w 26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4" h="3">
                  <a:moveTo>
                    <a:pt x="0" y="0"/>
                  </a:moveTo>
                  <a:lnTo>
                    <a:pt x="264" y="0"/>
                  </a:lnTo>
                  <a:lnTo>
                    <a:pt x="26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62" name="Freeform 8656"/>
            <p:cNvSpPr>
              <a:spLocks/>
            </p:cNvSpPr>
            <p:nvPr/>
          </p:nvSpPr>
          <p:spPr bwMode="auto">
            <a:xfrm>
              <a:off x="3628" y="3140"/>
              <a:ext cx="68" cy="2"/>
            </a:xfrm>
            <a:custGeom>
              <a:avLst/>
              <a:gdLst>
                <a:gd name="T0" fmla="*/ 0 w 257"/>
                <a:gd name="T1" fmla="*/ 0 h 3"/>
                <a:gd name="T2" fmla="*/ 2 w 257"/>
                <a:gd name="T3" fmla="*/ 2 h 3"/>
                <a:gd name="T4" fmla="*/ 68 w 257"/>
                <a:gd name="T5" fmla="*/ 2 h 3"/>
                <a:gd name="T6" fmla="*/ 0 w 25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7" h="3">
                  <a:moveTo>
                    <a:pt x="0" y="0"/>
                  </a:moveTo>
                  <a:lnTo>
                    <a:pt x="7" y="3"/>
                  </a:lnTo>
                  <a:lnTo>
                    <a:pt x="25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63" name="Freeform 8657"/>
            <p:cNvSpPr>
              <a:spLocks/>
            </p:cNvSpPr>
            <p:nvPr/>
          </p:nvSpPr>
          <p:spPr bwMode="auto">
            <a:xfrm>
              <a:off x="3628" y="3140"/>
              <a:ext cx="68" cy="2"/>
            </a:xfrm>
            <a:custGeom>
              <a:avLst/>
              <a:gdLst>
                <a:gd name="T0" fmla="*/ 0 w 257"/>
                <a:gd name="T1" fmla="*/ 0 h 3"/>
                <a:gd name="T2" fmla="*/ 2 w 257"/>
                <a:gd name="T3" fmla="*/ 2 h 3"/>
                <a:gd name="T4" fmla="*/ 68 w 257"/>
                <a:gd name="T5" fmla="*/ 2 h 3"/>
                <a:gd name="T6" fmla="*/ 0 w 25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7" h="3">
                  <a:moveTo>
                    <a:pt x="0" y="0"/>
                  </a:moveTo>
                  <a:lnTo>
                    <a:pt x="7" y="3"/>
                  </a:lnTo>
                  <a:lnTo>
                    <a:pt x="257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64" name="Freeform 8658"/>
            <p:cNvSpPr>
              <a:spLocks/>
            </p:cNvSpPr>
            <p:nvPr/>
          </p:nvSpPr>
          <p:spPr bwMode="auto">
            <a:xfrm>
              <a:off x="3628" y="3140"/>
              <a:ext cx="68" cy="2"/>
            </a:xfrm>
            <a:custGeom>
              <a:avLst/>
              <a:gdLst>
                <a:gd name="T0" fmla="*/ 0 w 257"/>
                <a:gd name="T1" fmla="*/ 0 h 3"/>
                <a:gd name="T2" fmla="*/ 68 w 257"/>
                <a:gd name="T3" fmla="*/ 0 h 3"/>
                <a:gd name="T4" fmla="*/ 68 w 257"/>
                <a:gd name="T5" fmla="*/ 2 h 3"/>
                <a:gd name="T6" fmla="*/ 0 w 25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7" h="3">
                  <a:moveTo>
                    <a:pt x="0" y="0"/>
                  </a:moveTo>
                  <a:lnTo>
                    <a:pt x="257" y="0"/>
                  </a:lnTo>
                  <a:lnTo>
                    <a:pt x="25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65" name="Freeform 8659"/>
            <p:cNvSpPr>
              <a:spLocks/>
            </p:cNvSpPr>
            <p:nvPr/>
          </p:nvSpPr>
          <p:spPr bwMode="auto">
            <a:xfrm>
              <a:off x="3628" y="3140"/>
              <a:ext cx="68" cy="2"/>
            </a:xfrm>
            <a:custGeom>
              <a:avLst/>
              <a:gdLst>
                <a:gd name="T0" fmla="*/ 0 w 257"/>
                <a:gd name="T1" fmla="*/ 0 h 3"/>
                <a:gd name="T2" fmla="*/ 68 w 257"/>
                <a:gd name="T3" fmla="*/ 0 h 3"/>
                <a:gd name="T4" fmla="*/ 68 w 257"/>
                <a:gd name="T5" fmla="*/ 2 h 3"/>
                <a:gd name="T6" fmla="*/ 0 w 25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7" h="3">
                  <a:moveTo>
                    <a:pt x="0" y="0"/>
                  </a:moveTo>
                  <a:lnTo>
                    <a:pt x="257" y="0"/>
                  </a:lnTo>
                  <a:lnTo>
                    <a:pt x="257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66" name="Freeform 8660"/>
            <p:cNvSpPr>
              <a:spLocks/>
            </p:cNvSpPr>
            <p:nvPr/>
          </p:nvSpPr>
          <p:spPr bwMode="auto">
            <a:xfrm>
              <a:off x="3630" y="3142"/>
              <a:ext cx="66" cy="0"/>
            </a:xfrm>
            <a:custGeom>
              <a:avLst/>
              <a:gdLst>
                <a:gd name="T0" fmla="*/ 0 w 250"/>
                <a:gd name="T1" fmla="*/ 0 h 3"/>
                <a:gd name="T2" fmla="*/ 2 w 250"/>
                <a:gd name="T3" fmla="*/ 1 h 3"/>
                <a:gd name="T4" fmla="*/ 66 w 250"/>
                <a:gd name="T5" fmla="*/ 1 h 3"/>
                <a:gd name="T6" fmla="*/ 0 w 25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0" h="3">
                  <a:moveTo>
                    <a:pt x="0" y="0"/>
                  </a:moveTo>
                  <a:lnTo>
                    <a:pt x="6" y="3"/>
                  </a:lnTo>
                  <a:lnTo>
                    <a:pt x="25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67" name="Freeform 8661"/>
            <p:cNvSpPr>
              <a:spLocks/>
            </p:cNvSpPr>
            <p:nvPr/>
          </p:nvSpPr>
          <p:spPr bwMode="auto">
            <a:xfrm>
              <a:off x="3630" y="3142"/>
              <a:ext cx="66" cy="0"/>
            </a:xfrm>
            <a:custGeom>
              <a:avLst/>
              <a:gdLst>
                <a:gd name="T0" fmla="*/ 0 w 250"/>
                <a:gd name="T1" fmla="*/ 0 h 3"/>
                <a:gd name="T2" fmla="*/ 2 w 250"/>
                <a:gd name="T3" fmla="*/ 1 h 3"/>
                <a:gd name="T4" fmla="*/ 66 w 250"/>
                <a:gd name="T5" fmla="*/ 1 h 3"/>
                <a:gd name="T6" fmla="*/ 0 w 25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0" h="3">
                  <a:moveTo>
                    <a:pt x="0" y="0"/>
                  </a:moveTo>
                  <a:lnTo>
                    <a:pt x="6" y="3"/>
                  </a:lnTo>
                  <a:lnTo>
                    <a:pt x="250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68" name="Freeform 8662"/>
            <p:cNvSpPr>
              <a:spLocks/>
            </p:cNvSpPr>
            <p:nvPr/>
          </p:nvSpPr>
          <p:spPr bwMode="auto">
            <a:xfrm>
              <a:off x="3630" y="3142"/>
              <a:ext cx="66" cy="0"/>
            </a:xfrm>
            <a:custGeom>
              <a:avLst/>
              <a:gdLst>
                <a:gd name="T0" fmla="*/ 0 w 250"/>
                <a:gd name="T1" fmla="*/ 0 h 3"/>
                <a:gd name="T2" fmla="*/ 66 w 250"/>
                <a:gd name="T3" fmla="*/ 0 h 3"/>
                <a:gd name="T4" fmla="*/ 66 w 250"/>
                <a:gd name="T5" fmla="*/ 1 h 3"/>
                <a:gd name="T6" fmla="*/ 0 w 25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0" h="3">
                  <a:moveTo>
                    <a:pt x="0" y="0"/>
                  </a:moveTo>
                  <a:lnTo>
                    <a:pt x="250" y="0"/>
                  </a:lnTo>
                  <a:lnTo>
                    <a:pt x="25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69" name="Freeform 8663"/>
            <p:cNvSpPr>
              <a:spLocks/>
            </p:cNvSpPr>
            <p:nvPr/>
          </p:nvSpPr>
          <p:spPr bwMode="auto">
            <a:xfrm>
              <a:off x="3630" y="3142"/>
              <a:ext cx="66" cy="0"/>
            </a:xfrm>
            <a:custGeom>
              <a:avLst/>
              <a:gdLst>
                <a:gd name="T0" fmla="*/ 0 w 250"/>
                <a:gd name="T1" fmla="*/ 0 h 3"/>
                <a:gd name="T2" fmla="*/ 66 w 250"/>
                <a:gd name="T3" fmla="*/ 0 h 3"/>
                <a:gd name="T4" fmla="*/ 66 w 250"/>
                <a:gd name="T5" fmla="*/ 1 h 3"/>
                <a:gd name="T6" fmla="*/ 0 w 25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0" h="3">
                  <a:moveTo>
                    <a:pt x="0" y="0"/>
                  </a:moveTo>
                  <a:lnTo>
                    <a:pt x="250" y="0"/>
                  </a:lnTo>
                  <a:lnTo>
                    <a:pt x="250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70" name="Freeform 8664"/>
            <p:cNvSpPr>
              <a:spLocks/>
            </p:cNvSpPr>
            <p:nvPr/>
          </p:nvSpPr>
          <p:spPr bwMode="auto">
            <a:xfrm>
              <a:off x="3632" y="3142"/>
              <a:ext cx="64" cy="2"/>
            </a:xfrm>
            <a:custGeom>
              <a:avLst/>
              <a:gdLst>
                <a:gd name="T0" fmla="*/ 0 w 244"/>
                <a:gd name="T1" fmla="*/ 0 h 3"/>
                <a:gd name="T2" fmla="*/ 2 w 244"/>
                <a:gd name="T3" fmla="*/ 2 h 3"/>
                <a:gd name="T4" fmla="*/ 64 w 244"/>
                <a:gd name="T5" fmla="*/ 2 h 3"/>
                <a:gd name="T6" fmla="*/ 0 w 24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4" h="3">
                  <a:moveTo>
                    <a:pt x="0" y="0"/>
                  </a:moveTo>
                  <a:lnTo>
                    <a:pt x="8" y="3"/>
                  </a:lnTo>
                  <a:lnTo>
                    <a:pt x="24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71" name="Freeform 8665"/>
            <p:cNvSpPr>
              <a:spLocks/>
            </p:cNvSpPr>
            <p:nvPr/>
          </p:nvSpPr>
          <p:spPr bwMode="auto">
            <a:xfrm>
              <a:off x="3632" y="3142"/>
              <a:ext cx="64" cy="2"/>
            </a:xfrm>
            <a:custGeom>
              <a:avLst/>
              <a:gdLst>
                <a:gd name="T0" fmla="*/ 0 w 244"/>
                <a:gd name="T1" fmla="*/ 0 h 3"/>
                <a:gd name="T2" fmla="*/ 2 w 244"/>
                <a:gd name="T3" fmla="*/ 2 h 3"/>
                <a:gd name="T4" fmla="*/ 64 w 244"/>
                <a:gd name="T5" fmla="*/ 2 h 3"/>
                <a:gd name="T6" fmla="*/ 0 w 24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4" h="3">
                  <a:moveTo>
                    <a:pt x="0" y="0"/>
                  </a:moveTo>
                  <a:lnTo>
                    <a:pt x="8" y="3"/>
                  </a:lnTo>
                  <a:lnTo>
                    <a:pt x="24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72" name="Freeform 8666"/>
            <p:cNvSpPr>
              <a:spLocks/>
            </p:cNvSpPr>
            <p:nvPr/>
          </p:nvSpPr>
          <p:spPr bwMode="auto">
            <a:xfrm>
              <a:off x="3632" y="3142"/>
              <a:ext cx="64" cy="2"/>
            </a:xfrm>
            <a:custGeom>
              <a:avLst/>
              <a:gdLst>
                <a:gd name="T0" fmla="*/ 0 w 244"/>
                <a:gd name="T1" fmla="*/ 0 h 3"/>
                <a:gd name="T2" fmla="*/ 64 w 244"/>
                <a:gd name="T3" fmla="*/ 0 h 3"/>
                <a:gd name="T4" fmla="*/ 64 w 244"/>
                <a:gd name="T5" fmla="*/ 2 h 3"/>
                <a:gd name="T6" fmla="*/ 0 w 24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4" h="3">
                  <a:moveTo>
                    <a:pt x="0" y="0"/>
                  </a:moveTo>
                  <a:lnTo>
                    <a:pt x="244" y="0"/>
                  </a:lnTo>
                  <a:lnTo>
                    <a:pt x="24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73" name="Freeform 8667"/>
            <p:cNvSpPr>
              <a:spLocks/>
            </p:cNvSpPr>
            <p:nvPr/>
          </p:nvSpPr>
          <p:spPr bwMode="auto">
            <a:xfrm>
              <a:off x="3632" y="3142"/>
              <a:ext cx="64" cy="2"/>
            </a:xfrm>
            <a:custGeom>
              <a:avLst/>
              <a:gdLst>
                <a:gd name="T0" fmla="*/ 0 w 244"/>
                <a:gd name="T1" fmla="*/ 0 h 3"/>
                <a:gd name="T2" fmla="*/ 64 w 244"/>
                <a:gd name="T3" fmla="*/ 0 h 3"/>
                <a:gd name="T4" fmla="*/ 64 w 244"/>
                <a:gd name="T5" fmla="*/ 2 h 3"/>
                <a:gd name="T6" fmla="*/ 0 w 24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4" h="3">
                  <a:moveTo>
                    <a:pt x="0" y="0"/>
                  </a:moveTo>
                  <a:lnTo>
                    <a:pt x="244" y="0"/>
                  </a:lnTo>
                  <a:lnTo>
                    <a:pt x="244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74" name="Freeform 8668"/>
            <p:cNvSpPr>
              <a:spLocks/>
            </p:cNvSpPr>
            <p:nvPr/>
          </p:nvSpPr>
          <p:spPr bwMode="auto">
            <a:xfrm>
              <a:off x="3634" y="3144"/>
              <a:ext cx="62" cy="0"/>
            </a:xfrm>
            <a:custGeom>
              <a:avLst/>
              <a:gdLst>
                <a:gd name="T0" fmla="*/ 0 w 236"/>
                <a:gd name="T1" fmla="*/ 0 h 2"/>
                <a:gd name="T2" fmla="*/ 2 w 236"/>
                <a:gd name="T3" fmla="*/ 1 h 2"/>
                <a:gd name="T4" fmla="*/ 62 w 236"/>
                <a:gd name="T5" fmla="*/ 1 h 2"/>
                <a:gd name="T6" fmla="*/ 0 w 23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6" h="2">
                  <a:moveTo>
                    <a:pt x="0" y="0"/>
                  </a:moveTo>
                  <a:lnTo>
                    <a:pt x="7" y="2"/>
                  </a:lnTo>
                  <a:lnTo>
                    <a:pt x="236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75" name="Freeform 8669"/>
            <p:cNvSpPr>
              <a:spLocks/>
            </p:cNvSpPr>
            <p:nvPr/>
          </p:nvSpPr>
          <p:spPr bwMode="auto">
            <a:xfrm>
              <a:off x="3634" y="3144"/>
              <a:ext cx="62" cy="0"/>
            </a:xfrm>
            <a:custGeom>
              <a:avLst/>
              <a:gdLst>
                <a:gd name="T0" fmla="*/ 0 w 236"/>
                <a:gd name="T1" fmla="*/ 0 h 2"/>
                <a:gd name="T2" fmla="*/ 2 w 236"/>
                <a:gd name="T3" fmla="*/ 1 h 2"/>
                <a:gd name="T4" fmla="*/ 62 w 236"/>
                <a:gd name="T5" fmla="*/ 1 h 2"/>
                <a:gd name="T6" fmla="*/ 0 w 23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6" h="2">
                  <a:moveTo>
                    <a:pt x="0" y="0"/>
                  </a:moveTo>
                  <a:lnTo>
                    <a:pt x="7" y="2"/>
                  </a:lnTo>
                  <a:lnTo>
                    <a:pt x="236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76" name="Freeform 8670"/>
            <p:cNvSpPr>
              <a:spLocks/>
            </p:cNvSpPr>
            <p:nvPr/>
          </p:nvSpPr>
          <p:spPr bwMode="auto">
            <a:xfrm>
              <a:off x="3634" y="3144"/>
              <a:ext cx="62" cy="0"/>
            </a:xfrm>
            <a:custGeom>
              <a:avLst/>
              <a:gdLst>
                <a:gd name="T0" fmla="*/ 0 w 236"/>
                <a:gd name="T1" fmla="*/ 0 h 2"/>
                <a:gd name="T2" fmla="*/ 62 w 236"/>
                <a:gd name="T3" fmla="*/ 0 h 2"/>
                <a:gd name="T4" fmla="*/ 62 w 236"/>
                <a:gd name="T5" fmla="*/ 1 h 2"/>
                <a:gd name="T6" fmla="*/ 0 w 23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6" h="2">
                  <a:moveTo>
                    <a:pt x="0" y="0"/>
                  </a:moveTo>
                  <a:lnTo>
                    <a:pt x="236" y="0"/>
                  </a:lnTo>
                  <a:lnTo>
                    <a:pt x="236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77" name="Freeform 8671"/>
            <p:cNvSpPr>
              <a:spLocks/>
            </p:cNvSpPr>
            <p:nvPr/>
          </p:nvSpPr>
          <p:spPr bwMode="auto">
            <a:xfrm>
              <a:off x="3634" y="3144"/>
              <a:ext cx="62" cy="0"/>
            </a:xfrm>
            <a:custGeom>
              <a:avLst/>
              <a:gdLst>
                <a:gd name="T0" fmla="*/ 0 w 236"/>
                <a:gd name="T1" fmla="*/ 0 h 2"/>
                <a:gd name="T2" fmla="*/ 62 w 236"/>
                <a:gd name="T3" fmla="*/ 0 h 2"/>
                <a:gd name="T4" fmla="*/ 62 w 236"/>
                <a:gd name="T5" fmla="*/ 1 h 2"/>
                <a:gd name="T6" fmla="*/ 0 w 23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6" h="2">
                  <a:moveTo>
                    <a:pt x="0" y="0"/>
                  </a:moveTo>
                  <a:lnTo>
                    <a:pt x="236" y="0"/>
                  </a:lnTo>
                  <a:lnTo>
                    <a:pt x="236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78" name="Freeform 8672"/>
            <p:cNvSpPr>
              <a:spLocks/>
            </p:cNvSpPr>
            <p:nvPr/>
          </p:nvSpPr>
          <p:spPr bwMode="auto">
            <a:xfrm>
              <a:off x="3635" y="3144"/>
              <a:ext cx="61" cy="2"/>
            </a:xfrm>
            <a:custGeom>
              <a:avLst/>
              <a:gdLst>
                <a:gd name="T0" fmla="*/ 0 w 229"/>
                <a:gd name="T1" fmla="*/ 0 h 7"/>
                <a:gd name="T2" fmla="*/ 4 w 229"/>
                <a:gd name="T3" fmla="*/ 2 h 7"/>
                <a:gd name="T4" fmla="*/ 61 w 229"/>
                <a:gd name="T5" fmla="*/ 2 h 7"/>
                <a:gd name="T6" fmla="*/ 0 w 229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9" h="7">
                  <a:moveTo>
                    <a:pt x="0" y="0"/>
                  </a:moveTo>
                  <a:lnTo>
                    <a:pt x="15" y="7"/>
                  </a:lnTo>
                  <a:lnTo>
                    <a:pt x="229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79" name="Freeform 8673"/>
            <p:cNvSpPr>
              <a:spLocks/>
            </p:cNvSpPr>
            <p:nvPr/>
          </p:nvSpPr>
          <p:spPr bwMode="auto">
            <a:xfrm>
              <a:off x="3635" y="3144"/>
              <a:ext cx="61" cy="2"/>
            </a:xfrm>
            <a:custGeom>
              <a:avLst/>
              <a:gdLst>
                <a:gd name="T0" fmla="*/ 0 w 229"/>
                <a:gd name="T1" fmla="*/ 0 h 7"/>
                <a:gd name="T2" fmla="*/ 4 w 229"/>
                <a:gd name="T3" fmla="*/ 2 h 7"/>
                <a:gd name="T4" fmla="*/ 61 w 229"/>
                <a:gd name="T5" fmla="*/ 2 h 7"/>
                <a:gd name="T6" fmla="*/ 0 w 229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9" h="7">
                  <a:moveTo>
                    <a:pt x="0" y="0"/>
                  </a:moveTo>
                  <a:lnTo>
                    <a:pt x="15" y="7"/>
                  </a:lnTo>
                  <a:lnTo>
                    <a:pt x="229" y="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80" name="Freeform 8674"/>
            <p:cNvSpPr>
              <a:spLocks/>
            </p:cNvSpPr>
            <p:nvPr/>
          </p:nvSpPr>
          <p:spPr bwMode="auto">
            <a:xfrm>
              <a:off x="3635" y="3144"/>
              <a:ext cx="61" cy="2"/>
            </a:xfrm>
            <a:custGeom>
              <a:avLst/>
              <a:gdLst>
                <a:gd name="T0" fmla="*/ 0 w 229"/>
                <a:gd name="T1" fmla="*/ 0 h 7"/>
                <a:gd name="T2" fmla="*/ 61 w 229"/>
                <a:gd name="T3" fmla="*/ 0 h 7"/>
                <a:gd name="T4" fmla="*/ 61 w 229"/>
                <a:gd name="T5" fmla="*/ 2 h 7"/>
                <a:gd name="T6" fmla="*/ 0 w 229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9" h="7">
                  <a:moveTo>
                    <a:pt x="0" y="0"/>
                  </a:moveTo>
                  <a:lnTo>
                    <a:pt x="229" y="0"/>
                  </a:lnTo>
                  <a:lnTo>
                    <a:pt x="229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81" name="Freeform 8675"/>
            <p:cNvSpPr>
              <a:spLocks/>
            </p:cNvSpPr>
            <p:nvPr/>
          </p:nvSpPr>
          <p:spPr bwMode="auto">
            <a:xfrm>
              <a:off x="3635" y="3144"/>
              <a:ext cx="61" cy="2"/>
            </a:xfrm>
            <a:custGeom>
              <a:avLst/>
              <a:gdLst>
                <a:gd name="T0" fmla="*/ 0 w 229"/>
                <a:gd name="T1" fmla="*/ 0 h 7"/>
                <a:gd name="T2" fmla="*/ 61 w 229"/>
                <a:gd name="T3" fmla="*/ 0 h 7"/>
                <a:gd name="T4" fmla="*/ 61 w 229"/>
                <a:gd name="T5" fmla="*/ 2 h 7"/>
                <a:gd name="T6" fmla="*/ 0 w 229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9" h="7">
                  <a:moveTo>
                    <a:pt x="0" y="0"/>
                  </a:moveTo>
                  <a:lnTo>
                    <a:pt x="229" y="0"/>
                  </a:lnTo>
                  <a:lnTo>
                    <a:pt x="229" y="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82" name="Freeform 8676"/>
            <p:cNvSpPr>
              <a:spLocks/>
            </p:cNvSpPr>
            <p:nvPr/>
          </p:nvSpPr>
          <p:spPr bwMode="auto">
            <a:xfrm>
              <a:off x="3639" y="3146"/>
              <a:ext cx="57" cy="2"/>
            </a:xfrm>
            <a:custGeom>
              <a:avLst/>
              <a:gdLst>
                <a:gd name="T0" fmla="*/ 0 w 214"/>
                <a:gd name="T1" fmla="*/ 0 h 5"/>
                <a:gd name="T2" fmla="*/ 4 w 214"/>
                <a:gd name="T3" fmla="*/ 2 h 5"/>
                <a:gd name="T4" fmla="*/ 57 w 214"/>
                <a:gd name="T5" fmla="*/ 2 h 5"/>
                <a:gd name="T6" fmla="*/ 0 w 21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4" h="5">
                  <a:moveTo>
                    <a:pt x="0" y="0"/>
                  </a:moveTo>
                  <a:lnTo>
                    <a:pt x="15" y="5"/>
                  </a:lnTo>
                  <a:lnTo>
                    <a:pt x="214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83" name="Freeform 8677"/>
            <p:cNvSpPr>
              <a:spLocks/>
            </p:cNvSpPr>
            <p:nvPr/>
          </p:nvSpPr>
          <p:spPr bwMode="auto">
            <a:xfrm>
              <a:off x="3639" y="3146"/>
              <a:ext cx="57" cy="2"/>
            </a:xfrm>
            <a:custGeom>
              <a:avLst/>
              <a:gdLst>
                <a:gd name="T0" fmla="*/ 0 w 214"/>
                <a:gd name="T1" fmla="*/ 0 h 5"/>
                <a:gd name="T2" fmla="*/ 4 w 214"/>
                <a:gd name="T3" fmla="*/ 2 h 5"/>
                <a:gd name="T4" fmla="*/ 57 w 214"/>
                <a:gd name="T5" fmla="*/ 2 h 5"/>
                <a:gd name="T6" fmla="*/ 0 w 21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4" h="5">
                  <a:moveTo>
                    <a:pt x="0" y="0"/>
                  </a:moveTo>
                  <a:lnTo>
                    <a:pt x="15" y="5"/>
                  </a:lnTo>
                  <a:lnTo>
                    <a:pt x="214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84" name="Freeform 8678"/>
            <p:cNvSpPr>
              <a:spLocks/>
            </p:cNvSpPr>
            <p:nvPr/>
          </p:nvSpPr>
          <p:spPr bwMode="auto">
            <a:xfrm>
              <a:off x="3639" y="3146"/>
              <a:ext cx="57" cy="2"/>
            </a:xfrm>
            <a:custGeom>
              <a:avLst/>
              <a:gdLst>
                <a:gd name="T0" fmla="*/ 0 w 214"/>
                <a:gd name="T1" fmla="*/ 0 h 5"/>
                <a:gd name="T2" fmla="*/ 57 w 214"/>
                <a:gd name="T3" fmla="*/ 0 h 5"/>
                <a:gd name="T4" fmla="*/ 57 w 214"/>
                <a:gd name="T5" fmla="*/ 2 h 5"/>
                <a:gd name="T6" fmla="*/ 0 w 21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4" h="5">
                  <a:moveTo>
                    <a:pt x="0" y="0"/>
                  </a:moveTo>
                  <a:lnTo>
                    <a:pt x="214" y="0"/>
                  </a:lnTo>
                  <a:lnTo>
                    <a:pt x="214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85" name="Freeform 8679"/>
            <p:cNvSpPr>
              <a:spLocks/>
            </p:cNvSpPr>
            <p:nvPr/>
          </p:nvSpPr>
          <p:spPr bwMode="auto">
            <a:xfrm>
              <a:off x="3639" y="3146"/>
              <a:ext cx="57" cy="2"/>
            </a:xfrm>
            <a:custGeom>
              <a:avLst/>
              <a:gdLst>
                <a:gd name="T0" fmla="*/ 0 w 214"/>
                <a:gd name="T1" fmla="*/ 0 h 5"/>
                <a:gd name="T2" fmla="*/ 57 w 214"/>
                <a:gd name="T3" fmla="*/ 0 h 5"/>
                <a:gd name="T4" fmla="*/ 57 w 214"/>
                <a:gd name="T5" fmla="*/ 2 h 5"/>
                <a:gd name="T6" fmla="*/ 0 w 21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4" h="5">
                  <a:moveTo>
                    <a:pt x="0" y="0"/>
                  </a:moveTo>
                  <a:lnTo>
                    <a:pt x="214" y="0"/>
                  </a:lnTo>
                  <a:lnTo>
                    <a:pt x="214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86" name="Freeform 8680"/>
            <p:cNvSpPr>
              <a:spLocks/>
            </p:cNvSpPr>
            <p:nvPr/>
          </p:nvSpPr>
          <p:spPr bwMode="auto">
            <a:xfrm>
              <a:off x="3643" y="3148"/>
              <a:ext cx="53" cy="0"/>
            </a:xfrm>
            <a:custGeom>
              <a:avLst/>
              <a:gdLst>
                <a:gd name="T0" fmla="*/ 0 w 199"/>
                <a:gd name="T1" fmla="*/ 0 h 3"/>
                <a:gd name="T2" fmla="*/ 2 w 199"/>
                <a:gd name="T3" fmla="*/ 1 h 3"/>
                <a:gd name="T4" fmla="*/ 53 w 199"/>
                <a:gd name="T5" fmla="*/ 1 h 3"/>
                <a:gd name="T6" fmla="*/ 0 w 19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9" h="3">
                  <a:moveTo>
                    <a:pt x="0" y="0"/>
                  </a:moveTo>
                  <a:lnTo>
                    <a:pt x="7" y="3"/>
                  </a:lnTo>
                  <a:lnTo>
                    <a:pt x="19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87" name="Freeform 8681"/>
            <p:cNvSpPr>
              <a:spLocks/>
            </p:cNvSpPr>
            <p:nvPr/>
          </p:nvSpPr>
          <p:spPr bwMode="auto">
            <a:xfrm>
              <a:off x="3643" y="3148"/>
              <a:ext cx="53" cy="0"/>
            </a:xfrm>
            <a:custGeom>
              <a:avLst/>
              <a:gdLst>
                <a:gd name="T0" fmla="*/ 0 w 199"/>
                <a:gd name="T1" fmla="*/ 0 h 3"/>
                <a:gd name="T2" fmla="*/ 2 w 199"/>
                <a:gd name="T3" fmla="*/ 1 h 3"/>
                <a:gd name="T4" fmla="*/ 53 w 199"/>
                <a:gd name="T5" fmla="*/ 1 h 3"/>
                <a:gd name="T6" fmla="*/ 0 w 19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9" h="3">
                  <a:moveTo>
                    <a:pt x="0" y="0"/>
                  </a:moveTo>
                  <a:lnTo>
                    <a:pt x="7" y="3"/>
                  </a:lnTo>
                  <a:lnTo>
                    <a:pt x="199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88" name="Freeform 8682"/>
            <p:cNvSpPr>
              <a:spLocks/>
            </p:cNvSpPr>
            <p:nvPr/>
          </p:nvSpPr>
          <p:spPr bwMode="auto">
            <a:xfrm>
              <a:off x="3643" y="3148"/>
              <a:ext cx="53" cy="0"/>
            </a:xfrm>
            <a:custGeom>
              <a:avLst/>
              <a:gdLst>
                <a:gd name="T0" fmla="*/ 0 w 199"/>
                <a:gd name="T1" fmla="*/ 0 h 3"/>
                <a:gd name="T2" fmla="*/ 53 w 199"/>
                <a:gd name="T3" fmla="*/ 0 h 3"/>
                <a:gd name="T4" fmla="*/ 53 w 199"/>
                <a:gd name="T5" fmla="*/ 1 h 3"/>
                <a:gd name="T6" fmla="*/ 0 w 19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9" h="3">
                  <a:moveTo>
                    <a:pt x="0" y="0"/>
                  </a:moveTo>
                  <a:lnTo>
                    <a:pt x="199" y="0"/>
                  </a:lnTo>
                  <a:lnTo>
                    <a:pt x="19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89" name="Freeform 8683"/>
            <p:cNvSpPr>
              <a:spLocks/>
            </p:cNvSpPr>
            <p:nvPr/>
          </p:nvSpPr>
          <p:spPr bwMode="auto">
            <a:xfrm>
              <a:off x="3643" y="3148"/>
              <a:ext cx="53" cy="0"/>
            </a:xfrm>
            <a:custGeom>
              <a:avLst/>
              <a:gdLst>
                <a:gd name="T0" fmla="*/ 0 w 199"/>
                <a:gd name="T1" fmla="*/ 0 h 3"/>
                <a:gd name="T2" fmla="*/ 53 w 199"/>
                <a:gd name="T3" fmla="*/ 0 h 3"/>
                <a:gd name="T4" fmla="*/ 53 w 199"/>
                <a:gd name="T5" fmla="*/ 1 h 3"/>
                <a:gd name="T6" fmla="*/ 0 w 19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9" h="3">
                  <a:moveTo>
                    <a:pt x="0" y="0"/>
                  </a:moveTo>
                  <a:lnTo>
                    <a:pt x="199" y="0"/>
                  </a:lnTo>
                  <a:lnTo>
                    <a:pt x="199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90" name="Freeform 8684"/>
            <p:cNvSpPr>
              <a:spLocks/>
            </p:cNvSpPr>
            <p:nvPr/>
          </p:nvSpPr>
          <p:spPr bwMode="auto">
            <a:xfrm>
              <a:off x="3645" y="3148"/>
              <a:ext cx="51" cy="0"/>
            </a:xfrm>
            <a:custGeom>
              <a:avLst/>
              <a:gdLst>
                <a:gd name="T0" fmla="*/ 0 w 192"/>
                <a:gd name="T1" fmla="*/ 0 h 2"/>
                <a:gd name="T2" fmla="*/ 2 w 192"/>
                <a:gd name="T3" fmla="*/ 1 h 2"/>
                <a:gd name="T4" fmla="*/ 51 w 192"/>
                <a:gd name="T5" fmla="*/ 1 h 2"/>
                <a:gd name="T6" fmla="*/ 0 w 19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2">
                  <a:moveTo>
                    <a:pt x="0" y="0"/>
                  </a:moveTo>
                  <a:lnTo>
                    <a:pt x="8" y="2"/>
                  </a:lnTo>
                  <a:lnTo>
                    <a:pt x="19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91" name="Freeform 8685"/>
            <p:cNvSpPr>
              <a:spLocks/>
            </p:cNvSpPr>
            <p:nvPr/>
          </p:nvSpPr>
          <p:spPr bwMode="auto">
            <a:xfrm>
              <a:off x="3645" y="3148"/>
              <a:ext cx="51" cy="0"/>
            </a:xfrm>
            <a:custGeom>
              <a:avLst/>
              <a:gdLst>
                <a:gd name="T0" fmla="*/ 0 w 192"/>
                <a:gd name="T1" fmla="*/ 0 h 2"/>
                <a:gd name="T2" fmla="*/ 2 w 192"/>
                <a:gd name="T3" fmla="*/ 1 h 2"/>
                <a:gd name="T4" fmla="*/ 51 w 192"/>
                <a:gd name="T5" fmla="*/ 1 h 2"/>
                <a:gd name="T6" fmla="*/ 0 w 19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2">
                  <a:moveTo>
                    <a:pt x="0" y="0"/>
                  </a:moveTo>
                  <a:lnTo>
                    <a:pt x="8" y="2"/>
                  </a:lnTo>
                  <a:lnTo>
                    <a:pt x="192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92" name="Freeform 8686"/>
            <p:cNvSpPr>
              <a:spLocks/>
            </p:cNvSpPr>
            <p:nvPr/>
          </p:nvSpPr>
          <p:spPr bwMode="auto">
            <a:xfrm>
              <a:off x="3645" y="3148"/>
              <a:ext cx="51" cy="0"/>
            </a:xfrm>
            <a:custGeom>
              <a:avLst/>
              <a:gdLst>
                <a:gd name="T0" fmla="*/ 0 w 192"/>
                <a:gd name="T1" fmla="*/ 0 h 2"/>
                <a:gd name="T2" fmla="*/ 51 w 192"/>
                <a:gd name="T3" fmla="*/ 0 h 2"/>
                <a:gd name="T4" fmla="*/ 51 w 192"/>
                <a:gd name="T5" fmla="*/ 1 h 2"/>
                <a:gd name="T6" fmla="*/ 0 w 19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2">
                  <a:moveTo>
                    <a:pt x="0" y="0"/>
                  </a:moveTo>
                  <a:lnTo>
                    <a:pt x="192" y="0"/>
                  </a:lnTo>
                  <a:lnTo>
                    <a:pt x="19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93" name="Freeform 8687"/>
            <p:cNvSpPr>
              <a:spLocks/>
            </p:cNvSpPr>
            <p:nvPr/>
          </p:nvSpPr>
          <p:spPr bwMode="auto">
            <a:xfrm>
              <a:off x="3645" y="3148"/>
              <a:ext cx="51" cy="0"/>
            </a:xfrm>
            <a:custGeom>
              <a:avLst/>
              <a:gdLst>
                <a:gd name="T0" fmla="*/ 0 w 192"/>
                <a:gd name="T1" fmla="*/ 0 h 2"/>
                <a:gd name="T2" fmla="*/ 51 w 192"/>
                <a:gd name="T3" fmla="*/ 0 h 2"/>
                <a:gd name="T4" fmla="*/ 51 w 192"/>
                <a:gd name="T5" fmla="*/ 1 h 2"/>
                <a:gd name="T6" fmla="*/ 0 w 19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2">
                  <a:moveTo>
                    <a:pt x="0" y="0"/>
                  </a:moveTo>
                  <a:lnTo>
                    <a:pt x="192" y="0"/>
                  </a:lnTo>
                  <a:lnTo>
                    <a:pt x="192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94" name="Freeform 8688"/>
            <p:cNvSpPr>
              <a:spLocks/>
            </p:cNvSpPr>
            <p:nvPr/>
          </p:nvSpPr>
          <p:spPr bwMode="auto">
            <a:xfrm>
              <a:off x="3648" y="3148"/>
              <a:ext cx="48" cy="2"/>
            </a:xfrm>
            <a:custGeom>
              <a:avLst/>
              <a:gdLst>
                <a:gd name="T0" fmla="*/ 0 w 184"/>
                <a:gd name="T1" fmla="*/ 0 h 4"/>
                <a:gd name="T2" fmla="*/ 2 w 184"/>
                <a:gd name="T3" fmla="*/ 2 h 4"/>
                <a:gd name="T4" fmla="*/ 48 w 184"/>
                <a:gd name="T5" fmla="*/ 2 h 4"/>
                <a:gd name="T6" fmla="*/ 0 w 18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4">
                  <a:moveTo>
                    <a:pt x="0" y="0"/>
                  </a:moveTo>
                  <a:lnTo>
                    <a:pt x="6" y="4"/>
                  </a:lnTo>
                  <a:lnTo>
                    <a:pt x="18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95" name="Freeform 8689"/>
            <p:cNvSpPr>
              <a:spLocks/>
            </p:cNvSpPr>
            <p:nvPr/>
          </p:nvSpPr>
          <p:spPr bwMode="auto">
            <a:xfrm>
              <a:off x="3648" y="3148"/>
              <a:ext cx="48" cy="2"/>
            </a:xfrm>
            <a:custGeom>
              <a:avLst/>
              <a:gdLst>
                <a:gd name="T0" fmla="*/ 0 w 184"/>
                <a:gd name="T1" fmla="*/ 0 h 4"/>
                <a:gd name="T2" fmla="*/ 2 w 184"/>
                <a:gd name="T3" fmla="*/ 2 h 4"/>
                <a:gd name="T4" fmla="*/ 48 w 184"/>
                <a:gd name="T5" fmla="*/ 2 h 4"/>
                <a:gd name="T6" fmla="*/ 0 w 18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4">
                  <a:moveTo>
                    <a:pt x="0" y="0"/>
                  </a:moveTo>
                  <a:lnTo>
                    <a:pt x="6" y="4"/>
                  </a:lnTo>
                  <a:lnTo>
                    <a:pt x="184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96" name="Freeform 8690"/>
            <p:cNvSpPr>
              <a:spLocks/>
            </p:cNvSpPr>
            <p:nvPr/>
          </p:nvSpPr>
          <p:spPr bwMode="auto">
            <a:xfrm>
              <a:off x="3648" y="3148"/>
              <a:ext cx="48" cy="2"/>
            </a:xfrm>
            <a:custGeom>
              <a:avLst/>
              <a:gdLst>
                <a:gd name="T0" fmla="*/ 0 w 184"/>
                <a:gd name="T1" fmla="*/ 0 h 4"/>
                <a:gd name="T2" fmla="*/ 48 w 184"/>
                <a:gd name="T3" fmla="*/ 0 h 4"/>
                <a:gd name="T4" fmla="*/ 48 w 184"/>
                <a:gd name="T5" fmla="*/ 2 h 4"/>
                <a:gd name="T6" fmla="*/ 0 w 18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4">
                  <a:moveTo>
                    <a:pt x="0" y="0"/>
                  </a:moveTo>
                  <a:lnTo>
                    <a:pt x="184" y="0"/>
                  </a:lnTo>
                  <a:lnTo>
                    <a:pt x="18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97" name="Freeform 8691"/>
            <p:cNvSpPr>
              <a:spLocks/>
            </p:cNvSpPr>
            <p:nvPr/>
          </p:nvSpPr>
          <p:spPr bwMode="auto">
            <a:xfrm>
              <a:off x="3648" y="3148"/>
              <a:ext cx="48" cy="2"/>
            </a:xfrm>
            <a:custGeom>
              <a:avLst/>
              <a:gdLst>
                <a:gd name="T0" fmla="*/ 0 w 184"/>
                <a:gd name="T1" fmla="*/ 0 h 4"/>
                <a:gd name="T2" fmla="*/ 48 w 184"/>
                <a:gd name="T3" fmla="*/ 0 h 4"/>
                <a:gd name="T4" fmla="*/ 48 w 184"/>
                <a:gd name="T5" fmla="*/ 2 h 4"/>
                <a:gd name="T6" fmla="*/ 0 w 18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4">
                  <a:moveTo>
                    <a:pt x="0" y="0"/>
                  </a:moveTo>
                  <a:lnTo>
                    <a:pt x="184" y="0"/>
                  </a:lnTo>
                  <a:lnTo>
                    <a:pt x="184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98" name="Freeform 8692"/>
            <p:cNvSpPr>
              <a:spLocks/>
            </p:cNvSpPr>
            <p:nvPr/>
          </p:nvSpPr>
          <p:spPr bwMode="auto">
            <a:xfrm>
              <a:off x="3648" y="3150"/>
              <a:ext cx="48" cy="0"/>
            </a:xfrm>
            <a:custGeom>
              <a:avLst/>
              <a:gdLst>
                <a:gd name="T0" fmla="*/ 0 w 178"/>
                <a:gd name="T1" fmla="*/ 0 h 2"/>
                <a:gd name="T2" fmla="*/ 2 w 178"/>
                <a:gd name="T3" fmla="*/ 1 h 2"/>
                <a:gd name="T4" fmla="*/ 48 w 178"/>
                <a:gd name="T5" fmla="*/ 1 h 2"/>
                <a:gd name="T6" fmla="*/ 0 w 17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8" h="2">
                  <a:moveTo>
                    <a:pt x="0" y="0"/>
                  </a:moveTo>
                  <a:lnTo>
                    <a:pt x="6" y="2"/>
                  </a:lnTo>
                  <a:lnTo>
                    <a:pt x="17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599" name="Freeform 8693"/>
            <p:cNvSpPr>
              <a:spLocks/>
            </p:cNvSpPr>
            <p:nvPr/>
          </p:nvSpPr>
          <p:spPr bwMode="auto">
            <a:xfrm>
              <a:off x="3648" y="3150"/>
              <a:ext cx="48" cy="0"/>
            </a:xfrm>
            <a:custGeom>
              <a:avLst/>
              <a:gdLst>
                <a:gd name="T0" fmla="*/ 0 w 178"/>
                <a:gd name="T1" fmla="*/ 0 h 2"/>
                <a:gd name="T2" fmla="*/ 2 w 178"/>
                <a:gd name="T3" fmla="*/ 1 h 2"/>
                <a:gd name="T4" fmla="*/ 48 w 178"/>
                <a:gd name="T5" fmla="*/ 1 h 2"/>
                <a:gd name="T6" fmla="*/ 0 w 17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8" h="2">
                  <a:moveTo>
                    <a:pt x="0" y="0"/>
                  </a:moveTo>
                  <a:lnTo>
                    <a:pt x="6" y="2"/>
                  </a:lnTo>
                  <a:lnTo>
                    <a:pt x="178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00" name="Freeform 8694"/>
            <p:cNvSpPr>
              <a:spLocks/>
            </p:cNvSpPr>
            <p:nvPr/>
          </p:nvSpPr>
          <p:spPr bwMode="auto">
            <a:xfrm>
              <a:off x="3648" y="3150"/>
              <a:ext cx="48" cy="0"/>
            </a:xfrm>
            <a:custGeom>
              <a:avLst/>
              <a:gdLst>
                <a:gd name="T0" fmla="*/ 0 w 178"/>
                <a:gd name="T1" fmla="*/ 0 h 2"/>
                <a:gd name="T2" fmla="*/ 48 w 178"/>
                <a:gd name="T3" fmla="*/ 0 h 2"/>
                <a:gd name="T4" fmla="*/ 48 w 178"/>
                <a:gd name="T5" fmla="*/ 1 h 2"/>
                <a:gd name="T6" fmla="*/ 0 w 17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8" h="2">
                  <a:moveTo>
                    <a:pt x="0" y="0"/>
                  </a:moveTo>
                  <a:lnTo>
                    <a:pt x="178" y="0"/>
                  </a:lnTo>
                  <a:lnTo>
                    <a:pt x="17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01" name="Freeform 8695"/>
            <p:cNvSpPr>
              <a:spLocks/>
            </p:cNvSpPr>
            <p:nvPr/>
          </p:nvSpPr>
          <p:spPr bwMode="auto">
            <a:xfrm>
              <a:off x="3648" y="3150"/>
              <a:ext cx="48" cy="0"/>
            </a:xfrm>
            <a:custGeom>
              <a:avLst/>
              <a:gdLst>
                <a:gd name="T0" fmla="*/ 0 w 178"/>
                <a:gd name="T1" fmla="*/ 0 h 2"/>
                <a:gd name="T2" fmla="*/ 48 w 178"/>
                <a:gd name="T3" fmla="*/ 0 h 2"/>
                <a:gd name="T4" fmla="*/ 48 w 178"/>
                <a:gd name="T5" fmla="*/ 1 h 2"/>
                <a:gd name="T6" fmla="*/ 0 w 17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8" h="2">
                  <a:moveTo>
                    <a:pt x="0" y="0"/>
                  </a:moveTo>
                  <a:lnTo>
                    <a:pt x="178" y="0"/>
                  </a:lnTo>
                  <a:lnTo>
                    <a:pt x="178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02" name="Freeform 8696"/>
            <p:cNvSpPr>
              <a:spLocks/>
            </p:cNvSpPr>
            <p:nvPr/>
          </p:nvSpPr>
          <p:spPr bwMode="auto">
            <a:xfrm>
              <a:off x="3650" y="3150"/>
              <a:ext cx="46" cy="0"/>
            </a:xfrm>
            <a:custGeom>
              <a:avLst/>
              <a:gdLst>
                <a:gd name="T0" fmla="*/ 0 w 172"/>
                <a:gd name="T1" fmla="*/ 0 h 2"/>
                <a:gd name="T2" fmla="*/ 2 w 172"/>
                <a:gd name="T3" fmla="*/ 1 h 2"/>
                <a:gd name="T4" fmla="*/ 46 w 172"/>
                <a:gd name="T5" fmla="*/ 1 h 2"/>
                <a:gd name="T6" fmla="*/ 0 w 17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2">
                  <a:moveTo>
                    <a:pt x="0" y="0"/>
                  </a:moveTo>
                  <a:lnTo>
                    <a:pt x="7" y="2"/>
                  </a:lnTo>
                  <a:lnTo>
                    <a:pt x="17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03" name="Freeform 8697"/>
            <p:cNvSpPr>
              <a:spLocks/>
            </p:cNvSpPr>
            <p:nvPr/>
          </p:nvSpPr>
          <p:spPr bwMode="auto">
            <a:xfrm>
              <a:off x="3650" y="3150"/>
              <a:ext cx="46" cy="0"/>
            </a:xfrm>
            <a:custGeom>
              <a:avLst/>
              <a:gdLst>
                <a:gd name="T0" fmla="*/ 0 w 172"/>
                <a:gd name="T1" fmla="*/ 0 h 2"/>
                <a:gd name="T2" fmla="*/ 2 w 172"/>
                <a:gd name="T3" fmla="*/ 1 h 2"/>
                <a:gd name="T4" fmla="*/ 46 w 172"/>
                <a:gd name="T5" fmla="*/ 1 h 2"/>
                <a:gd name="T6" fmla="*/ 0 w 17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2">
                  <a:moveTo>
                    <a:pt x="0" y="0"/>
                  </a:moveTo>
                  <a:lnTo>
                    <a:pt x="7" y="2"/>
                  </a:lnTo>
                  <a:lnTo>
                    <a:pt x="172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04" name="Freeform 8698"/>
            <p:cNvSpPr>
              <a:spLocks/>
            </p:cNvSpPr>
            <p:nvPr/>
          </p:nvSpPr>
          <p:spPr bwMode="auto">
            <a:xfrm>
              <a:off x="3650" y="3150"/>
              <a:ext cx="46" cy="0"/>
            </a:xfrm>
            <a:custGeom>
              <a:avLst/>
              <a:gdLst>
                <a:gd name="T0" fmla="*/ 0 w 172"/>
                <a:gd name="T1" fmla="*/ 0 h 2"/>
                <a:gd name="T2" fmla="*/ 46 w 172"/>
                <a:gd name="T3" fmla="*/ 0 h 2"/>
                <a:gd name="T4" fmla="*/ 46 w 172"/>
                <a:gd name="T5" fmla="*/ 1 h 2"/>
                <a:gd name="T6" fmla="*/ 0 w 17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2">
                  <a:moveTo>
                    <a:pt x="0" y="0"/>
                  </a:moveTo>
                  <a:lnTo>
                    <a:pt x="172" y="0"/>
                  </a:lnTo>
                  <a:lnTo>
                    <a:pt x="17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05" name="Freeform 8699"/>
            <p:cNvSpPr>
              <a:spLocks/>
            </p:cNvSpPr>
            <p:nvPr/>
          </p:nvSpPr>
          <p:spPr bwMode="auto">
            <a:xfrm>
              <a:off x="3650" y="3150"/>
              <a:ext cx="46" cy="0"/>
            </a:xfrm>
            <a:custGeom>
              <a:avLst/>
              <a:gdLst>
                <a:gd name="T0" fmla="*/ 0 w 172"/>
                <a:gd name="T1" fmla="*/ 0 h 2"/>
                <a:gd name="T2" fmla="*/ 46 w 172"/>
                <a:gd name="T3" fmla="*/ 0 h 2"/>
                <a:gd name="T4" fmla="*/ 46 w 172"/>
                <a:gd name="T5" fmla="*/ 1 h 2"/>
                <a:gd name="T6" fmla="*/ 0 w 17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2">
                  <a:moveTo>
                    <a:pt x="0" y="0"/>
                  </a:moveTo>
                  <a:lnTo>
                    <a:pt x="172" y="0"/>
                  </a:lnTo>
                  <a:lnTo>
                    <a:pt x="172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06" name="Freeform 8700"/>
            <p:cNvSpPr>
              <a:spLocks/>
            </p:cNvSpPr>
            <p:nvPr/>
          </p:nvSpPr>
          <p:spPr bwMode="auto">
            <a:xfrm>
              <a:off x="3652" y="3150"/>
              <a:ext cx="44" cy="1"/>
            </a:xfrm>
            <a:custGeom>
              <a:avLst/>
              <a:gdLst>
                <a:gd name="T0" fmla="*/ 0 w 165"/>
                <a:gd name="T1" fmla="*/ 0 h 2"/>
                <a:gd name="T2" fmla="*/ 2 w 165"/>
                <a:gd name="T3" fmla="*/ 1 h 2"/>
                <a:gd name="T4" fmla="*/ 44 w 165"/>
                <a:gd name="T5" fmla="*/ 1 h 2"/>
                <a:gd name="T6" fmla="*/ 0 w 16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2">
                  <a:moveTo>
                    <a:pt x="0" y="0"/>
                  </a:moveTo>
                  <a:lnTo>
                    <a:pt x="6" y="2"/>
                  </a:lnTo>
                  <a:lnTo>
                    <a:pt x="165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07" name="Freeform 8701"/>
            <p:cNvSpPr>
              <a:spLocks/>
            </p:cNvSpPr>
            <p:nvPr/>
          </p:nvSpPr>
          <p:spPr bwMode="auto">
            <a:xfrm>
              <a:off x="3652" y="3150"/>
              <a:ext cx="44" cy="1"/>
            </a:xfrm>
            <a:custGeom>
              <a:avLst/>
              <a:gdLst>
                <a:gd name="T0" fmla="*/ 0 w 165"/>
                <a:gd name="T1" fmla="*/ 0 h 2"/>
                <a:gd name="T2" fmla="*/ 2 w 165"/>
                <a:gd name="T3" fmla="*/ 1 h 2"/>
                <a:gd name="T4" fmla="*/ 44 w 165"/>
                <a:gd name="T5" fmla="*/ 1 h 2"/>
                <a:gd name="T6" fmla="*/ 0 w 16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2">
                  <a:moveTo>
                    <a:pt x="0" y="0"/>
                  </a:moveTo>
                  <a:lnTo>
                    <a:pt x="6" y="2"/>
                  </a:lnTo>
                  <a:lnTo>
                    <a:pt x="165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08" name="Freeform 8702"/>
            <p:cNvSpPr>
              <a:spLocks/>
            </p:cNvSpPr>
            <p:nvPr/>
          </p:nvSpPr>
          <p:spPr bwMode="auto">
            <a:xfrm>
              <a:off x="3652" y="3150"/>
              <a:ext cx="44" cy="1"/>
            </a:xfrm>
            <a:custGeom>
              <a:avLst/>
              <a:gdLst>
                <a:gd name="T0" fmla="*/ 0 w 165"/>
                <a:gd name="T1" fmla="*/ 0 h 2"/>
                <a:gd name="T2" fmla="*/ 44 w 165"/>
                <a:gd name="T3" fmla="*/ 0 h 2"/>
                <a:gd name="T4" fmla="*/ 44 w 165"/>
                <a:gd name="T5" fmla="*/ 1 h 2"/>
                <a:gd name="T6" fmla="*/ 0 w 16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2">
                  <a:moveTo>
                    <a:pt x="0" y="0"/>
                  </a:moveTo>
                  <a:lnTo>
                    <a:pt x="165" y="0"/>
                  </a:lnTo>
                  <a:lnTo>
                    <a:pt x="165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09" name="Freeform 8703"/>
            <p:cNvSpPr>
              <a:spLocks/>
            </p:cNvSpPr>
            <p:nvPr/>
          </p:nvSpPr>
          <p:spPr bwMode="auto">
            <a:xfrm>
              <a:off x="3652" y="3150"/>
              <a:ext cx="44" cy="1"/>
            </a:xfrm>
            <a:custGeom>
              <a:avLst/>
              <a:gdLst>
                <a:gd name="T0" fmla="*/ 0 w 165"/>
                <a:gd name="T1" fmla="*/ 0 h 2"/>
                <a:gd name="T2" fmla="*/ 44 w 165"/>
                <a:gd name="T3" fmla="*/ 0 h 2"/>
                <a:gd name="T4" fmla="*/ 44 w 165"/>
                <a:gd name="T5" fmla="*/ 1 h 2"/>
                <a:gd name="T6" fmla="*/ 0 w 16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5" h="2">
                  <a:moveTo>
                    <a:pt x="0" y="0"/>
                  </a:moveTo>
                  <a:lnTo>
                    <a:pt x="165" y="0"/>
                  </a:lnTo>
                  <a:lnTo>
                    <a:pt x="165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10" name="Freeform 8704"/>
            <p:cNvSpPr>
              <a:spLocks/>
            </p:cNvSpPr>
            <p:nvPr/>
          </p:nvSpPr>
          <p:spPr bwMode="auto">
            <a:xfrm>
              <a:off x="3654" y="3151"/>
              <a:ext cx="42" cy="0"/>
            </a:xfrm>
            <a:custGeom>
              <a:avLst/>
              <a:gdLst>
                <a:gd name="T0" fmla="*/ 0 w 159"/>
                <a:gd name="T1" fmla="*/ 0 h 2"/>
                <a:gd name="T2" fmla="*/ 2 w 159"/>
                <a:gd name="T3" fmla="*/ 1 h 2"/>
                <a:gd name="T4" fmla="*/ 42 w 159"/>
                <a:gd name="T5" fmla="*/ 1 h 2"/>
                <a:gd name="T6" fmla="*/ 0 w 15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9" h="2">
                  <a:moveTo>
                    <a:pt x="0" y="0"/>
                  </a:moveTo>
                  <a:lnTo>
                    <a:pt x="6" y="2"/>
                  </a:lnTo>
                  <a:lnTo>
                    <a:pt x="159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11" name="Freeform 8705"/>
            <p:cNvSpPr>
              <a:spLocks/>
            </p:cNvSpPr>
            <p:nvPr/>
          </p:nvSpPr>
          <p:spPr bwMode="auto">
            <a:xfrm>
              <a:off x="3654" y="3151"/>
              <a:ext cx="42" cy="0"/>
            </a:xfrm>
            <a:custGeom>
              <a:avLst/>
              <a:gdLst>
                <a:gd name="T0" fmla="*/ 0 w 159"/>
                <a:gd name="T1" fmla="*/ 0 h 2"/>
                <a:gd name="T2" fmla="*/ 2 w 159"/>
                <a:gd name="T3" fmla="*/ 1 h 2"/>
                <a:gd name="T4" fmla="*/ 42 w 159"/>
                <a:gd name="T5" fmla="*/ 1 h 2"/>
                <a:gd name="T6" fmla="*/ 0 w 15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9" h="2">
                  <a:moveTo>
                    <a:pt x="0" y="0"/>
                  </a:moveTo>
                  <a:lnTo>
                    <a:pt x="6" y="2"/>
                  </a:lnTo>
                  <a:lnTo>
                    <a:pt x="159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12" name="Freeform 8706"/>
            <p:cNvSpPr>
              <a:spLocks/>
            </p:cNvSpPr>
            <p:nvPr/>
          </p:nvSpPr>
          <p:spPr bwMode="auto">
            <a:xfrm>
              <a:off x="3654" y="3151"/>
              <a:ext cx="42" cy="0"/>
            </a:xfrm>
            <a:custGeom>
              <a:avLst/>
              <a:gdLst>
                <a:gd name="T0" fmla="*/ 0 w 159"/>
                <a:gd name="T1" fmla="*/ 0 h 2"/>
                <a:gd name="T2" fmla="*/ 42 w 159"/>
                <a:gd name="T3" fmla="*/ 0 h 2"/>
                <a:gd name="T4" fmla="*/ 42 w 159"/>
                <a:gd name="T5" fmla="*/ 1 h 2"/>
                <a:gd name="T6" fmla="*/ 0 w 15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9" h="2">
                  <a:moveTo>
                    <a:pt x="0" y="0"/>
                  </a:moveTo>
                  <a:lnTo>
                    <a:pt x="159" y="0"/>
                  </a:lnTo>
                  <a:lnTo>
                    <a:pt x="159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13" name="Freeform 8707"/>
            <p:cNvSpPr>
              <a:spLocks/>
            </p:cNvSpPr>
            <p:nvPr/>
          </p:nvSpPr>
          <p:spPr bwMode="auto">
            <a:xfrm>
              <a:off x="3654" y="3151"/>
              <a:ext cx="42" cy="0"/>
            </a:xfrm>
            <a:custGeom>
              <a:avLst/>
              <a:gdLst>
                <a:gd name="T0" fmla="*/ 0 w 159"/>
                <a:gd name="T1" fmla="*/ 0 h 2"/>
                <a:gd name="T2" fmla="*/ 42 w 159"/>
                <a:gd name="T3" fmla="*/ 0 h 2"/>
                <a:gd name="T4" fmla="*/ 42 w 159"/>
                <a:gd name="T5" fmla="*/ 1 h 2"/>
                <a:gd name="T6" fmla="*/ 0 w 159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9" h="2">
                  <a:moveTo>
                    <a:pt x="0" y="0"/>
                  </a:moveTo>
                  <a:lnTo>
                    <a:pt x="159" y="0"/>
                  </a:lnTo>
                  <a:lnTo>
                    <a:pt x="159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14" name="Freeform 8708"/>
            <p:cNvSpPr>
              <a:spLocks/>
            </p:cNvSpPr>
            <p:nvPr/>
          </p:nvSpPr>
          <p:spPr bwMode="auto">
            <a:xfrm>
              <a:off x="3656" y="3151"/>
              <a:ext cx="40" cy="0"/>
            </a:xfrm>
            <a:custGeom>
              <a:avLst/>
              <a:gdLst>
                <a:gd name="T0" fmla="*/ 0 w 153"/>
                <a:gd name="T1" fmla="*/ 0 h 1"/>
                <a:gd name="T2" fmla="*/ 1 w 153"/>
                <a:gd name="T3" fmla="*/ 1 h 1"/>
                <a:gd name="T4" fmla="*/ 40 w 153"/>
                <a:gd name="T5" fmla="*/ 1 h 1"/>
                <a:gd name="T6" fmla="*/ 0 w 15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1">
                  <a:moveTo>
                    <a:pt x="0" y="0"/>
                  </a:moveTo>
                  <a:lnTo>
                    <a:pt x="5" y="1"/>
                  </a:lnTo>
                  <a:lnTo>
                    <a:pt x="15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15" name="Freeform 8709"/>
            <p:cNvSpPr>
              <a:spLocks/>
            </p:cNvSpPr>
            <p:nvPr/>
          </p:nvSpPr>
          <p:spPr bwMode="auto">
            <a:xfrm>
              <a:off x="3656" y="3151"/>
              <a:ext cx="40" cy="0"/>
            </a:xfrm>
            <a:custGeom>
              <a:avLst/>
              <a:gdLst>
                <a:gd name="T0" fmla="*/ 0 w 153"/>
                <a:gd name="T1" fmla="*/ 0 h 1"/>
                <a:gd name="T2" fmla="*/ 1 w 153"/>
                <a:gd name="T3" fmla="*/ 1 h 1"/>
                <a:gd name="T4" fmla="*/ 40 w 153"/>
                <a:gd name="T5" fmla="*/ 1 h 1"/>
                <a:gd name="T6" fmla="*/ 0 w 15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1">
                  <a:moveTo>
                    <a:pt x="0" y="0"/>
                  </a:moveTo>
                  <a:lnTo>
                    <a:pt x="5" y="1"/>
                  </a:lnTo>
                  <a:lnTo>
                    <a:pt x="15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16" name="Freeform 8710"/>
            <p:cNvSpPr>
              <a:spLocks/>
            </p:cNvSpPr>
            <p:nvPr/>
          </p:nvSpPr>
          <p:spPr bwMode="auto">
            <a:xfrm>
              <a:off x="3656" y="3151"/>
              <a:ext cx="40" cy="0"/>
            </a:xfrm>
            <a:custGeom>
              <a:avLst/>
              <a:gdLst>
                <a:gd name="T0" fmla="*/ 0 w 153"/>
                <a:gd name="T1" fmla="*/ 0 h 1"/>
                <a:gd name="T2" fmla="*/ 40 w 153"/>
                <a:gd name="T3" fmla="*/ 0 h 1"/>
                <a:gd name="T4" fmla="*/ 40 w 153"/>
                <a:gd name="T5" fmla="*/ 1 h 1"/>
                <a:gd name="T6" fmla="*/ 0 w 15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1">
                  <a:moveTo>
                    <a:pt x="0" y="0"/>
                  </a:moveTo>
                  <a:lnTo>
                    <a:pt x="153" y="0"/>
                  </a:lnTo>
                  <a:lnTo>
                    <a:pt x="15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17" name="Freeform 8711"/>
            <p:cNvSpPr>
              <a:spLocks/>
            </p:cNvSpPr>
            <p:nvPr/>
          </p:nvSpPr>
          <p:spPr bwMode="auto">
            <a:xfrm>
              <a:off x="3656" y="3151"/>
              <a:ext cx="40" cy="0"/>
            </a:xfrm>
            <a:custGeom>
              <a:avLst/>
              <a:gdLst>
                <a:gd name="T0" fmla="*/ 0 w 153"/>
                <a:gd name="T1" fmla="*/ 0 h 1"/>
                <a:gd name="T2" fmla="*/ 40 w 153"/>
                <a:gd name="T3" fmla="*/ 0 h 1"/>
                <a:gd name="T4" fmla="*/ 40 w 153"/>
                <a:gd name="T5" fmla="*/ 1 h 1"/>
                <a:gd name="T6" fmla="*/ 0 w 15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1">
                  <a:moveTo>
                    <a:pt x="0" y="0"/>
                  </a:moveTo>
                  <a:lnTo>
                    <a:pt x="153" y="0"/>
                  </a:lnTo>
                  <a:lnTo>
                    <a:pt x="153" y="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18" name="Freeform 8712"/>
            <p:cNvSpPr>
              <a:spLocks/>
            </p:cNvSpPr>
            <p:nvPr/>
          </p:nvSpPr>
          <p:spPr bwMode="auto">
            <a:xfrm>
              <a:off x="3657" y="3151"/>
              <a:ext cx="39" cy="0"/>
            </a:xfrm>
            <a:custGeom>
              <a:avLst/>
              <a:gdLst>
                <a:gd name="T0" fmla="*/ 0 w 148"/>
                <a:gd name="T1" fmla="*/ 0 h 2"/>
                <a:gd name="T2" fmla="*/ 1 w 148"/>
                <a:gd name="T3" fmla="*/ 1 h 2"/>
                <a:gd name="T4" fmla="*/ 39 w 148"/>
                <a:gd name="T5" fmla="*/ 1 h 2"/>
                <a:gd name="T6" fmla="*/ 0 w 14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8" h="2">
                  <a:moveTo>
                    <a:pt x="0" y="0"/>
                  </a:moveTo>
                  <a:lnTo>
                    <a:pt x="5" y="2"/>
                  </a:lnTo>
                  <a:lnTo>
                    <a:pt x="14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19" name="Freeform 8713"/>
            <p:cNvSpPr>
              <a:spLocks/>
            </p:cNvSpPr>
            <p:nvPr/>
          </p:nvSpPr>
          <p:spPr bwMode="auto">
            <a:xfrm>
              <a:off x="3657" y="3151"/>
              <a:ext cx="39" cy="0"/>
            </a:xfrm>
            <a:custGeom>
              <a:avLst/>
              <a:gdLst>
                <a:gd name="T0" fmla="*/ 0 w 148"/>
                <a:gd name="T1" fmla="*/ 0 h 2"/>
                <a:gd name="T2" fmla="*/ 1 w 148"/>
                <a:gd name="T3" fmla="*/ 1 h 2"/>
                <a:gd name="T4" fmla="*/ 39 w 148"/>
                <a:gd name="T5" fmla="*/ 1 h 2"/>
                <a:gd name="T6" fmla="*/ 0 w 14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8" h="2">
                  <a:moveTo>
                    <a:pt x="0" y="0"/>
                  </a:moveTo>
                  <a:lnTo>
                    <a:pt x="5" y="2"/>
                  </a:lnTo>
                  <a:lnTo>
                    <a:pt x="148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20" name="Freeform 8714"/>
            <p:cNvSpPr>
              <a:spLocks/>
            </p:cNvSpPr>
            <p:nvPr/>
          </p:nvSpPr>
          <p:spPr bwMode="auto">
            <a:xfrm>
              <a:off x="3657" y="3151"/>
              <a:ext cx="39" cy="0"/>
            </a:xfrm>
            <a:custGeom>
              <a:avLst/>
              <a:gdLst>
                <a:gd name="T0" fmla="*/ 0 w 148"/>
                <a:gd name="T1" fmla="*/ 0 h 2"/>
                <a:gd name="T2" fmla="*/ 39 w 148"/>
                <a:gd name="T3" fmla="*/ 0 h 2"/>
                <a:gd name="T4" fmla="*/ 39 w 148"/>
                <a:gd name="T5" fmla="*/ 1 h 2"/>
                <a:gd name="T6" fmla="*/ 0 w 14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8" h="2">
                  <a:moveTo>
                    <a:pt x="0" y="0"/>
                  </a:moveTo>
                  <a:lnTo>
                    <a:pt x="148" y="0"/>
                  </a:lnTo>
                  <a:lnTo>
                    <a:pt x="14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21" name="Freeform 8715"/>
            <p:cNvSpPr>
              <a:spLocks/>
            </p:cNvSpPr>
            <p:nvPr/>
          </p:nvSpPr>
          <p:spPr bwMode="auto">
            <a:xfrm>
              <a:off x="3657" y="3151"/>
              <a:ext cx="39" cy="0"/>
            </a:xfrm>
            <a:custGeom>
              <a:avLst/>
              <a:gdLst>
                <a:gd name="T0" fmla="*/ 0 w 148"/>
                <a:gd name="T1" fmla="*/ 0 h 2"/>
                <a:gd name="T2" fmla="*/ 39 w 148"/>
                <a:gd name="T3" fmla="*/ 0 h 2"/>
                <a:gd name="T4" fmla="*/ 39 w 148"/>
                <a:gd name="T5" fmla="*/ 1 h 2"/>
                <a:gd name="T6" fmla="*/ 0 w 148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8" h="2">
                  <a:moveTo>
                    <a:pt x="0" y="0"/>
                  </a:moveTo>
                  <a:lnTo>
                    <a:pt x="148" y="0"/>
                  </a:lnTo>
                  <a:lnTo>
                    <a:pt x="148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22" name="Freeform 8716"/>
            <p:cNvSpPr>
              <a:spLocks/>
            </p:cNvSpPr>
            <p:nvPr/>
          </p:nvSpPr>
          <p:spPr bwMode="auto">
            <a:xfrm>
              <a:off x="3657" y="3151"/>
              <a:ext cx="39" cy="2"/>
            </a:xfrm>
            <a:custGeom>
              <a:avLst/>
              <a:gdLst>
                <a:gd name="T0" fmla="*/ 0 w 143"/>
                <a:gd name="T1" fmla="*/ 0 h 2"/>
                <a:gd name="T2" fmla="*/ 1 w 143"/>
                <a:gd name="T3" fmla="*/ 2 h 2"/>
                <a:gd name="T4" fmla="*/ 39 w 143"/>
                <a:gd name="T5" fmla="*/ 2 h 2"/>
                <a:gd name="T6" fmla="*/ 0 w 14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2">
                  <a:moveTo>
                    <a:pt x="0" y="0"/>
                  </a:moveTo>
                  <a:lnTo>
                    <a:pt x="5" y="2"/>
                  </a:lnTo>
                  <a:lnTo>
                    <a:pt x="14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23" name="Freeform 8717"/>
            <p:cNvSpPr>
              <a:spLocks/>
            </p:cNvSpPr>
            <p:nvPr/>
          </p:nvSpPr>
          <p:spPr bwMode="auto">
            <a:xfrm>
              <a:off x="3657" y="3151"/>
              <a:ext cx="39" cy="2"/>
            </a:xfrm>
            <a:custGeom>
              <a:avLst/>
              <a:gdLst>
                <a:gd name="T0" fmla="*/ 0 w 143"/>
                <a:gd name="T1" fmla="*/ 0 h 2"/>
                <a:gd name="T2" fmla="*/ 1 w 143"/>
                <a:gd name="T3" fmla="*/ 2 h 2"/>
                <a:gd name="T4" fmla="*/ 39 w 143"/>
                <a:gd name="T5" fmla="*/ 2 h 2"/>
                <a:gd name="T6" fmla="*/ 0 w 14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2">
                  <a:moveTo>
                    <a:pt x="0" y="0"/>
                  </a:moveTo>
                  <a:lnTo>
                    <a:pt x="5" y="2"/>
                  </a:lnTo>
                  <a:lnTo>
                    <a:pt x="143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24" name="Freeform 8718"/>
            <p:cNvSpPr>
              <a:spLocks/>
            </p:cNvSpPr>
            <p:nvPr/>
          </p:nvSpPr>
          <p:spPr bwMode="auto">
            <a:xfrm>
              <a:off x="3657" y="3151"/>
              <a:ext cx="39" cy="2"/>
            </a:xfrm>
            <a:custGeom>
              <a:avLst/>
              <a:gdLst>
                <a:gd name="T0" fmla="*/ 0 w 143"/>
                <a:gd name="T1" fmla="*/ 0 h 2"/>
                <a:gd name="T2" fmla="*/ 39 w 143"/>
                <a:gd name="T3" fmla="*/ 0 h 2"/>
                <a:gd name="T4" fmla="*/ 39 w 143"/>
                <a:gd name="T5" fmla="*/ 2 h 2"/>
                <a:gd name="T6" fmla="*/ 0 w 14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2">
                  <a:moveTo>
                    <a:pt x="0" y="0"/>
                  </a:moveTo>
                  <a:lnTo>
                    <a:pt x="143" y="0"/>
                  </a:lnTo>
                  <a:lnTo>
                    <a:pt x="14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25" name="Freeform 8719"/>
            <p:cNvSpPr>
              <a:spLocks/>
            </p:cNvSpPr>
            <p:nvPr/>
          </p:nvSpPr>
          <p:spPr bwMode="auto">
            <a:xfrm>
              <a:off x="3657" y="3151"/>
              <a:ext cx="39" cy="2"/>
            </a:xfrm>
            <a:custGeom>
              <a:avLst/>
              <a:gdLst>
                <a:gd name="T0" fmla="*/ 0 w 143"/>
                <a:gd name="T1" fmla="*/ 0 h 2"/>
                <a:gd name="T2" fmla="*/ 39 w 143"/>
                <a:gd name="T3" fmla="*/ 0 h 2"/>
                <a:gd name="T4" fmla="*/ 39 w 143"/>
                <a:gd name="T5" fmla="*/ 2 h 2"/>
                <a:gd name="T6" fmla="*/ 0 w 14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2">
                  <a:moveTo>
                    <a:pt x="0" y="0"/>
                  </a:moveTo>
                  <a:lnTo>
                    <a:pt x="143" y="0"/>
                  </a:lnTo>
                  <a:lnTo>
                    <a:pt x="143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26" name="Freeform 8720"/>
            <p:cNvSpPr>
              <a:spLocks/>
            </p:cNvSpPr>
            <p:nvPr/>
          </p:nvSpPr>
          <p:spPr bwMode="auto">
            <a:xfrm>
              <a:off x="3659" y="3153"/>
              <a:ext cx="37" cy="0"/>
            </a:xfrm>
            <a:custGeom>
              <a:avLst/>
              <a:gdLst>
                <a:gd name="T0" fmla="*/ 0 w 138"/>
                <a:gd name="T1" fmla="*/ 0 h 4"/>
                <a:gd name="T2" fmla="*/ 3 w 138"/>
                <a:gd name="T3" fmla="*/ 1 h 4"/>
                <a:gd name="T4" fmla="*/ 37 w 138"/>
                <a:gd name="T5" fmla="*/ 1 h 4"/>
                <a:gd name="T6" fmla="*/ 0 w 13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4">
                  <a:moveTo>
                    <a:pt x="0" y="0"/>
                  </a:moveTo>
                  <a:lnTo>
                    <a:pt x="11" y="4"/>
                  </a:lnTo>
                  <a:lnTo>
                    <a:pt x="138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27" name="Freeform 8721"/>
            <p:cNvSpPr>
              <a:spLocks/>
            </p:cNvSpPr>
            <p:nvPr/>
          </p:nvSpPr>
          <p:spPr bwMode="auto">
            <a:xfrm>
              <a:off x="3659" y="3153"/>
              <a:ext cx="37" cy="0"/>
            </a:xfrm>
            <a:custGeom>
              <a:avLst/>
              <a:gdLst>
                <a:gd name="T0" fmla="*/ 0 w 138"/>
                <a:gd name="T1" fmla="*/ 0 h 4"/>
                <a:gd name="T2" fmla="*/ 3 w 138"/>
                <a:gd name="T3" fmla="*/ 1 h 4"/>
                <a:gd name="T4" fmla="*/ 37 w 138"/>
                <a:gd name="T5" fmla="*/ 1 h 4"/>
                <a:gd name="T6" fmla="*/ 0 w 13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4">
                  <a:moveTo>
                    <a:pt x="0" y="0"/>
                  </a:moveTo>
                  <a:lnTo>
                    <a:pt x="11" y="4"/>
                  </a:lnTo>
                  <a:lnTo>
                    <a:pt x="138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28" name="Freeform 8722"/>
            <p:cNvSpPr>
              <a:spLocks/>
            </p:cNvSpPr>
            <p:nvPr/>
          </p:nvSpPr>
          <p:spPr bwMode="auto">
            <a:xfrm>
              <a:off x="3659" y="3153"/>
              <a:ext cx="37" cy="0"/>
            </a:xfrm>
            <a:custGeom>
              <a:avLst/>
              <a:gdLst>
                <a:gd name="T0" fmla="*/ 0 w 138"/>
                <a:gd name="T1" fmla="*/ 0 h 4"/>
                <a:gd name="T2" fmla="*/ 37 w 138"/>
                <a:gd name="T3" fmla="*/ 0 h 4"/>
                <a:gd name="T4" fmla="*/ 37 w 138"/>
                <a:gd name="T5" fmla="*/ 1 h 4"/>
                <a:gd name="T6" fmla="*/ 0 w 13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4">
                  <a:moveTo>
                    <a:pt x="0" y="0"/>
                  </a:moveTo>
                  <a:lnTo>
                    <a:pt x="138" y="0"/>
                  </a:lnTo>
                  <a:lnTo>
                    <a:pt x="138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29" name="Freeform 8723"/>
            <p:cNvSpPr>
              <a:spLocks/>
            </p:cNvSpPr>
            <p:nvPr/>
          </p:nvSpPr>
          <p:spPr bwMode="auto">
            <a:xfrm>
              <a:off x="3659" y="3153"/>
              <a:ext cx="37" cy="0"/>
            </a:xfrm>
            <a:custGeom>
              <a:avLst/>
              <a:gdLst>
                <a:gd name="T0" fmla="*/ 0 w 138"/>
                <a:gd name="T1" fmla="*/ 0 h 4"/>
                <a:gd name="T2" fmla="*/ 37 w 138"/>
                <a:gd name="T3" fmla="*/ 0 h 4"/>
                <a:gd name="T4" fmla="*/ 37 w 138"/>
                <a:gd name="T5" fmla="*/ 1 h 4"/>
                <a:gd name="T6" fmla="*/ 0 w 13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4">
                  <a:moveTo>
                    <a:pt x="0" y="0"/>
                  </a:moveTo>
                  <a:lnTo>
                    <a:pt x="138" y="0"/>
                  </a:lnTo>
                  <a:lnTo>
                    <a:pt x="138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30" name="Freeform 8724"/>
            <p:cNvSpPr>
              <a:spLocks/>
            </p:cNvSpPr>
            <p:nvPr/>
          </p:nvSpPr>
          <p:spPr bwMode="auto">
            <a:xfrm>
              <a:off x="3663" y="3153"/>
              <a:ext cx="33" cy="2"/>
            </a:xfrm>
            <a:custGeom>
              <a:avLst/>
              <a:gdLst>
                <a:gd name="T0" fmla="*/ 0 w 127"/>
                <a:gd name="T1" fmla="*/ 0 h 2"/>
                <a:gd name="T2" fmla="*/ 1 w 127"/>
                <a:gd name="T3" fmla="*/ 2 h 2"/>
                <a:gd name="T4" fmla="*/ 33 w 127"/>
                <a:gd name="T5" fmla="*/ 2 h 2"/>
                <a:gd name="T6" fmla="*/ 0 w 12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2">
                  <a:moveTo>
                    <a:pt x="0" y="0"/>
                  </a:moveTo>
                  <a:lnTo>
                    <a:pt x="4" y="2"/>
                  </a:lnTo>
                  <a:lnTo>
                    <a:pt x="127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31" name="Freeform 8725"/>
            <p:cNvSpPr>
              <a:spLocks/>
            </p:cNvSpPr>
            <p:nvPr/>
          </p:nvSpPr>
          <p:spPr bwMode="auto">
            <a:xfrm>
              <a:off x="3663" y="3153"/>
              <a:ext cx="33" cy="2"/>
            </a:xfrm>
            <a:custGeom>
              <a:avLst/>
              <a:gdLst>
                <a:gd name="T0" fmla="*/ 0 w 127"/>
                <a:gd name="T1" fmla="*/ 0 h 2"/>
                <a:gd name="T2" fmla="*/ 1 w 127"/>
                <a:gd name="T3" fmla="*/ 2 h 2"/>
                <a:gd name="T4" fmla="*/ 33 w 127"/>
                <a:gd name="T5" fmla="*/ 2 h 2"/>
                <a:gd name="T6" fmla="*/ 0 w 12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2">
                  <a:moveTo>
                    <a:pt x="0" y="0"/>
                  </a:moveTo>
                  <a:lnTo>
                    <a:pt x="4" y="2"/>
                  </a:lnTo>
                  <a:lnTo>
                    <a:pt x="127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32" name="Freeform 8726"/>
            <p:cNvSpPr>
              <a:spLocks/>
            </p:cNvSpPr>
            <p:nvPr/>
          </p:nvSpPr>
          <p:spPr bwMode="auto">
            <a:xfrm>
              <a:off x="3663" y="3153"/>
              <a:ext cx="33" cy="2"/>
            </a:xfrm>
            <a:custGeom>
              <a:avLst/>
              <a:gdLst>
                <a:gd name="T0" fmla="*/ 0 w 127"/>
                <a:gd name="T1" fmla="*/ 0 h 2"/>
                <a:gd name="T2" fmla="*/ 33 w 127"/>
                <a:gd name="T3" fmla="*/ 0 h 2"/>
                <a:gd name="T4" fmla="*/ 33 w 127"/>
                <a:gd name="T5" fmla="*/ 2 h 2"/>
                <a:gd name="T6" fmla="*/ 0 w 12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2">
                  <a:moveTo>
                    <a:pt x="0" y="0"/>
                  </a:moveTo>
                  <a:lnTo>
                    <a:pt x="127" y="0"/>
                  </a:lnTo>
                  <a:lnTo>
                    <a:pt x="127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33" name="Freeform 8727"/>
            <p:cNvSpPr>
              <a:spLocks/>
            </p:cNvSpPr>
            <p:nvPr/>
          </p:nvSpPr>
          <p:spPr bwMode="auto">
            <a:xfrm>
              <a:off x="3663" y="3153"/>
              <a:ext cx="33" cy="2"/>
            </a:xfrm>
            <a:custGeom>
              <a:avLst/>
              <a:gdLst>
                <a:gd name="T0" fmla="*/ 0 w 127"/>
                <a:gd name="T1" fmla="*/ 0 h 2"/>
                <a:gd name="T2" fmla="*/ 33 w 127"/>
                <a:gd name="T3" fmla="*/ 0 h 2"/>
                <a:gd name="T4" fmla="*/ 33 w 127"/>
                <a:gd name="T5" fmla="*/ 2 h 2"/>
                <a:gd name="T6" fmla="*/ 0 w 12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2">
                  <a:moveTo>
                    <a:pt x="0" y="0"/>
                  </a:moveTo>
                  <a:lnTo>
                    <a:pt x="127" y="0"/>
                  </a:lnTo>
                  <a:lnTo>
                    <a:pt x="127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34" name="Freeform 8728"/>
            <p:cNvSpPr>
              <a:spLocks/>
            </p:cNvSpPr>
            <p:nvPr/>
          </p:nvSpPr>
          <p:spPr bwMode="auto">
            <a:xfrm>
              <a:off x="3663" y="3155"/>
              <a:ext cx="33" cy="0"/>
            </a:xfrm>
            <a:custGeom>
              <a:avLst/>
              <a:gdLst>
                <a:gd name="T0" fmla="*/ 0 w 123"/>
                <a:gd name="T1" fmla="*/ 0 h 2"/>
                <a:gd name="T2" fmla="*/ 2 w 123"/>
                <a:gd name="T3" fmla="*/ 1 h 2"/>
                <a:gd name="T4" fmla="*/ 33 w 123"/>
                <a:gd name="T5" fmla="*/ 1 h 2"/>
                <a:gd name="T6" fmla="*/ 0 w 12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2">
                  <a:moveTo>
                    <a:pt x="0" y="0"/>
                  </a:moveTo>
                  <a:lnTo>
                    <a:pt x="6" y="2"/>
                  </a:lnTo>
                  <a:lnTo>
                    <a:pt x="12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35" name="Freeform 8729"/>
            <p:cNvSpPr>
              <a:spLocks/>
            </p:cNvSpPr>
            <p:nvPr/>
          </p:nvSpPr>
          <p:spPr bwMode="auto">
            <a:xfrm>
              <a:off x="3663" y="3155"/>
              <a:ext cx="33" cy="0"/>
            </a:xfrm>
            <a:custGeom>
              <a:avLst/>
              <a:gdLst>
                <a:gd name="T0" fmla="*/ 0 w 123"/>
                <a:gd name="T1" fmla="*/ 0 h 2"/>
                <a:gd name="T2" fmla="*/ 2 w 123"/>
                <a:gd name="T3" fmla="*/ 1 h 2"/>
                <a:gd name="T4" fmla="*/ 33 w 123"/>
                <a:gd name="T5" fmla="*/ 1 h 2"/>
                <a:gd name="T6" fmla="*/ 0 w 12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2">
                  <a:moveTo>
                    <a:pt x="0" y="0"/>
                  </a:moveTo>
                  <a:lnTo>
                    <a:pt x="6" y="2"/>
                  </a:lnTo>
                  <a:lnTo>
                    <a:pt x="123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36" name="Freeform 8730"/>
            <p:cNvSpPr>
              <a:spLocks/>
            </p:cNvSpPr>
            <p:nvPr/>
          </p:nvSpPr>
          <p:spPr bwMode="auto">
            <a:xfrm>
              <a:off x="3663" y="3155"/>
              <a:ext cx="33" cy="0"/>
            </a:xfrm>
            <a:custGeom>
              <a:avLst/>
              <a:gdLst>
                <a:gd name="T0" fmla="*/ 0 w 123"/>
                <a:gd name="T1" fmla="*/ 0 h 2"/>
                <a:gd name="T2" fmla="*/ 33 w 123"/>
                <a:gd name="T3" fmla="*/ 0 h 2"/>
                <a:gd name="T4" fmla="*/ 33 w 123"/>
                <a:gd name="T5" fmla="*/ 1 h 2"/>
                <a:gd name="T6" fmla="*/ 0 w 12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2">
                  <a:moveTo>
                    <a:pt x="0" y="0"/>
                  </a:moveTo>
                  <a:lnTo>
                    <a:pt x="123" y="0"/>
                  </a:lnTo>
                  <a:lnTo>
                    <a:pt x="12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37" name="Freeform 8731"/>
            <p:cNvSpPr>
              <a:spLocks/>
            </p:cNvSpPr>
            <p:nvPr/>
          </p:nvSpPr>
          <p:spPr bwMode="auto">
            <a:xfrm>
              <a:off x="3663" y="3155"/>
              <a:ext cx="33" cy="0"/>
            </a:xfrm>
            <a:custGeom>
              <a:avLst/>
              <a:gdLst>
                <a:gd name="T0" fmla="*/ 0 w 123"/>
                <a:gd name="T1" fmla="*/ 0 h 2"/>
                <a:gd name="T2" fmla="*/ 33 w 123"/>
                <a:gd name="T3" fmla="*/ 0 h 2"/>
                <a:gd name="T4" fmla="*/ 33 w 123"/>
                <a:gd name="T5" fmla="*/ 1 h 2"/>
                <a:gd name="T6" fmla="*/ 0 w 12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2">
                  <a:moveTo>
                    <a:pt x="0" y="0"/>
                  </a:moveTo>
                  <a:lnTo>
                    <a:pt x="123" y="0"/>
                  </a:lnTo>
                  <a:lnTo>
                    <a:pt x="123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38" name="Freeform 8732"/>
            <p:cNvSpPr>
              <a:spLocks/>
            </p:cNvSpPr>
            <p:nvPr/>
          </p:nvSpPr>
          <p:spPr bwMode="auto">
            <a:xfrm>
              <a:off x="3665" y="3155"/>
              <a:ext cx="31" cy="0"/>
            </a:xfrm>
            <a:custGeom>
              <a:avLst/>
              <a:gdLst>
                <a:gd name="T0" fmla="*/ 0 w 117"/>
                <a:gd name="T1" fmla="*/ 0 h 3"/>
                <a:gd name="T2" fmla="*/ 1 w 117"/>
                <a:gd name="T3" fmla="*/ 1 h 3"/>
                <a:gd name="T4" fmla="*/ 31 w 117"/>
                <a:gd name="T5" fmla="*/ 1 h 3"/>
                <a:gd name="T6" fmla="*/ 0 w 11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3">
                  <a:moveTo>
                    <a:pt x="0" y="0"/>
                  </a:moveTo>
                  <a:lnTo>
                    <a:pt x="5" y="3"/>
                  </a:lnTo>
                  <a:lnTo>
                    <a:pt x="1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39" name="Freeform 8733"/>
            <p:cNvSpPr>
              <a:spLocks/>
            </p:cNvSpPr>
            <p:nvPr/>
          </p:nvSpPr>
          <p:spPr bwMode="auto">
            <a:xfrm>
              <a:off x="3665" y="3155"/>
              <a:ext cx="31" cy="0"/>
            </a:xfrm>
            <a:custGeom>
              <a:avLst/>
              <a:gdLst>
                <a:gd name="T0" fmla="*/ 0 w 117"/>
                <a:gd name="T1" fmla="*/ 0 h 3"/>
                <a:gd name="T2" fmla="*/ 1 w 117"/>
                <a:gd name="T3" fmla="*/ 1 h 3"/>
                <a:gd name="T4" fmla="*/ 31 w 117"/>
                <a:gd name="T5" fmla="*/ 1 h 3"/>
                <a:gd name="T6" fmla="*/ 0 w 11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3">
                  <a:moveTo>
                    <a:pt x="0" y="0"/>
                  </a:moveTo>
                  <a:lnTo>
                    <a:pt x="5" y="3"/>
                  </a:lnTo>
                  <a:lnTo>
                    <a:pt x="117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40" name="Freeform 8734"/>
            <p:cNvSpPr>
              <a:spLocks/>
            </p:cNvSpPr>
            <p:nvPr/>
          </p:nvSpPr>
          <p:spPr bwMode="auto">
            <a:xfrm>
              <a:off x="3665" y="3155"/>
              <a:ext cx="31" cy="0"/>
            </a:xfrm>
            <a:custGeom>
              <a:avLst/>
              <a:gdLst>
                <a:gd name="T0" fmla="*/ 0 w 117"/>
                <a:gd name="T1" fmla="*/ 0 h 3"/>
                <a:gd name="T2" fmla="*/ 31 w 117"/>
                <a:gd name="T3" fmla="*/ 0 h 3"/>
                <a:gd name="T4" fmla="*/ 31 w 117"/>
                <a:gd name="T5" fmla="*/ 1 h 3"/>
                <a:gd name="T6" fmla="*/ 0 w 11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3">
                  <a:moveTo>
                    <a:pt x="0" y="0"/>
                  </a:moveTo>
                  <a:lnTo>
                    <a:pt x="117" y="0"/>
                  </a:lnTo>
                  <a:lnTo>
                    <a:pt x="1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41" name="Freeform 8735"/>
            <p:cNvSpPr>
              <a:spLocks/>
            </p:cNvSpPr>
            <p:nvPr/>
          </p:nvSpPr>
          <p:spPr bwMode="auto">
            <a:xfrm>
              <a:off x="3665" y="3155"/>
              <a:ext cx="31" cy="0"/>
            </a:xfrm>
            <a:custGeom>
              <a:avLst/>
              <a:gdLst>
                <a:gd name="T0" fmla="*/ 0 w 117"/>
                <a:gd name="T1" fmla="*/ 0 h 3"/>
                <a:gd name="T2" fmla="*/ 31 w 117"/>
                <a:gd name="T3" fmla="*/ 0 h 3"/>
                <a:gd name="T4" fmla="*/ 31 w 117"/>
                <a:gd name="T5" fmla="*/ 1 h 3"/>
                <a:gd name="T6" fmla="*/ 0 w 117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3">
                  <a:moveTo>
                    <a:pt x="0" y="0"/>
                  </a:moveTo>
                  <a:lnTo>
                    <a:pt x="117" y="0"/>
                  </a:lnTo>
                  <a:lnTo>
                    <a:pt x="117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42" name="Freeform 8736"/>
            <p:cNvSpPr>
              <a:spLocks/>
            </p:cNvSpPr>
            <p:nvPr/>
          </p:nvSpPr>
          <p:spPr bwMode="auto">
            <a:xfrm>
              <a:off x="3667" y="3155"/>
              <a:ext cx="29" cy="2"/>
            </a:xfrm>
            <a:custGeom>
              <a:avLst/>
              <a:gdLst>
                <a:gd name="T0" fmla="*/ 0 w 112"/>
                <a:gd name="T1" fmla="*/ 0 h 2"/>
                <a:gd name="T2" fmla="*/ 1 w 112"/>
                <a:gd name="T3" fmla="*/ 2 h 2"/>
                <a:gd name="T4" fmla="*/ 29 w 112"/>
                <a:gd name="T5" fmla="*/ 2 h 2"/>
                <a:gd name="T6" fmla="*/ 0 w 11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2">
                  <a:moveTo>
                    <a:pt x="0" y="0"/>
                  </a:moveTo>
                  <a:lnTo>
                    <a:pt x="5" y="2"/>
                  </a:lnTo>
                  <a:lnTo>
                    <a:pt x="11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43" name="Freeform 8737"/>
            <p:cNvSpPr>
              <a:spLocks/>
            </p:cNvSpPr>
            <p:nvPr/>
          </p:nvSpPr>
          <p:spPr bwMode="auto">
            <a:xfrm>
              <a:off x="3667" y="3155"/>
              <a:ext cx="29" cy="2"/>
            </a:xfrm>
            <a:custGeom>
              <a:avLst/>
              <a:gdLst>
                <a:gd name="T0" fmla="*/ 0 w 112"/>
                <a:gd name="T1" fmla="*/ 0 h 2"/>
                <a:gd name="T2" fmla="*/ 1 w 112"/>
                <a:gd name="T3" fmla="*/ 2 h 2"/>
                <a:gd name="T4" fmla="*/ 29 w 112"/>
                <a:gd name="T5" fmla="*/ 2 h 2"/>
                <a:gd name="T6" fmla="*/ 0 w 11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2">
                  <a:moveTo>
                    <a:pt x="0" y="0"/>
                  </a:moveTo>
                  <a:lnTo>
                    <a:pt x="5" y="2"/>
                  </a:lnTo>
                  <a:lnTo>
                    <a:pt x="112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44" name="Freeform 8738"/>
            <p:cNvSpPr>
              <a:spLocks/>
            </p:cNvSpPr>
            <p:nvPr/>
          </p:nvSpPr>
          <p:spPr bwMode="auto">
            <a:xfrm>
              <a:off x="3667" y="3155"/>
              <a:ext cx="29" cy="2"/>
            </a:xfrm>
            <a:custGeom>
              <a:avLst/>
              <a:gdLst>
                <a:gd name="T0" fmla="*/ 0 w 112"/>
                <a:gd name="T1" fmla="*/ 0 h 2"/>
                <a:gd name="T2" fmla="*/ 29 w 112"/>
                <a:gd name="T3" fmla="*/ 0 h 2"/>
                <a:gd name="T4" fmla="*/ 29 w 112"/>
                <a:gd name="T5" fmla="*/ 2 h 2"/>
                <a:gd name="T6" fmla="*/ 0 w 11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2">
                  <a:moveTo>
                    <a:pt x="0" y="0"/>
                  </a:moveTo>
                  <a:lnTo>
                    <a:pt x="112" y="0"/>
                  </a:lnTo>
                  <a:lnTo>
                    <a:pt x="11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45" name="Freeform 8739"/>
            <p:cNvSpPr>
              <a:spLocks/>
            </p:cNvSpPr>
            <p:nvPr/>
          </p:nvSpPr>
          <p:spPr bwMode="auto">
            <a:xfrm>
              <a:off x="3667" y="3155"/>
              <a:ext cx="29" cy="2"/>
            </a:xfrm>
            <a:custGeom>
              <a:avLst/>
              <a:gdLst>
                <a:gd name="T0" fmla="*/ 0 w 112"/>
                <a:gd name="T1" fmla="*/ 0 h 2"/>
                <a:gd name="T2" fmla="*/ 29 w 112"/>
                <a:gd name="T3" fmla="*/ 0 h 2"/>
                <a:gd name="T4" fmla="*/ 29 w 112"/>
                <a:gd name="T5" fmla="*/ 2 h 2"/>
                <a:gd name="T6" fmla="*/ 0 w 11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2">
                  <a:moveTo>
                    <a:pt x="0" y="0"/>
                  </a:moveTo>
                  <a:lnTo>
                    <a:pt x="112" y="0"/>
                  </a:lnTo>
                  <a:lnTo>
                    <a:pt x="112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46" name="Freeform 8740"/>
            <p:cNvSpPr>
              <a:spLocks/>
            </p:cNvSpPr>
            <p:nvPr/>
          </p:nvSpPr>
          <p:spPr bwMode="auto">
            <a:xfrm>
              <a:off x="3668" y="3157"/>
              <a:ext cx="28" cy="0"/>
            </a:xfrm>
            <a:custGeom>
              <a:avLst/>
              <a:gdLst>
                <a:gd name="T0" fmla="*/ 0 w 107"/>
                <a:gd name="T1" fmla="*/ 0 h 2"/>
                <a:gd name="T2" fmla="*/ 1 w 107"/>
                <a:gd name="T3" fmla="*/ 1 h 2"/>
                <a:gd name="T4" fmla="*/ 28 w 107"/>
                <a:gd name="T5" fmla="*/ 1 h 2"/>
                <a:gd name="T6" fmla="*/ 0 w 10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" h="2">
                  <a:moveTo>
                    <a:pt x="0" y="0"/>
                  </a:moveTo>
                  <a:lnTo>
                    <a:pt x="4" y="2"/>
                  </a:lnTo>
                  <a:lnTo>
                    <a:pt x="107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47" name="Freeform 8741"/>
            <p:cNvSpPr>
              <a:spLocks/>
            </p:cNvSpPr>
            <p:nvPr/>
          </p:nvSpPr>
          <p:spPr bwMode="auto">
            <a:xfrm>
              <a:off x="3668" y="3157"/>
              <a:ext cx="28" cy="0"/>
            </a:xfrm>
            <a:custGeom>
              <a:avLst/>
              <a:gdLst>
                <a:gd name="T0" fmla="*/ 0 w 107"/>
                <a:gd name="T1" fmla="*/ 0 h 2"/>
                <a:gd name="T2" fmla="*/ 1 w 107"/>
                <a:gd name="T3" fmla="*/ 1 h 2"/>
                <a:gd name="T4" fmla="*/ 28 w 107"/>
                <a:gd name="T5" fmla="*/ 1 h 2"/>
                <a:gd name="T6" fmla="*/ 0 w 10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" h="2">
                  <a:moveTo>
                    <a:pt x="0" y="0"/>
                  </a:moveTo>
                  <a:lnTo>
                    <a:pt x="4" y="2"/>
                  </a:lnTo>
                  <a:lnTo>
                    <a:pt x="107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48" name="Freeform 8742"/>
            <p:cNvSpPr>
              <a:spLocks/>
            </p:cNvSpPr>
            <p:nvPr/>
          </p:nvSpPr>
          <p:spPr bwMode="auto">
            <a:xfrm>
              <a:off x="3668" y="3157"/>
              <a:ext cx="28" cy="0"/>
            </a:xfrm>
            <a:custGeom>
              <a:avLst/>
              <a:gdLst>
                <a:gd name="T0" fmla="*/ 0 w 107"/>
                <a:gd name="T1" fmla="*/ 0 h 2"/>
                <a:gd name="T2" fmla="*/ 28 w 107"/>
                <a:gd name="T3" fmla="*/ 0 h 2"/>
                <a:gd name="T4" fmla="*/ 28 w 107"/>
                <a:gd name="T5" fmla="*/ 1 h 2"/>
                <a:gd name="T6" fmla="*/ 0 w 10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" h="2">
                  <a:moveTo>
                    <a:pt x="0" y="0"/>
                  </a:moveTo>
                  <a:lnTo>
                    <a:pt x="107" y="0"/>
                  </a:lnTo>
                  <a:lnTo>
                    <a:pt x="107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49" name="Freeform 8743"/>
            <p:cNvSpPr>
              <a:spLocks/>
            </p:cNvSpPr>
            <p:nvPr/>
          </p:nvSpPr>
          <p:spPr bwMode="auto">
            <a:xfrm>
              <a:off x="3668" y="3157"/>
              <a:ext cx="28" cy="0"/>
            </a:xfrm>
            <a:custGeom>
              <a:avLst/>
              <a:gdLst>
                <a:gd name="T0" fmla="*/ 0 w 107"/>
                <a:gd name="T1" fmla="*/ 0 h 2"/>
                <a:gd name="T2" fmla="*/ 28 w 107"/>
                <a:gd name="T3" fmla="*/ 0 h 2"/>
                <a:gd name="T4" fmla="*/ 28 w 107"/>
                <a:gd name="T5" fmla="*/ 1 h 2"/>
                <a:gd name="T6" fmla="*/ 0 w 107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7" h="2">
                  <a:moveTo>
                    <a:pt x="0" y="0"/>
                  </a:moveTo>
                  <a:lnTo>
                    <a:pt x="107" y="0"/>
                  </a:lnTo>
                  <a:lnTo>
                    <a:pt x="107" y="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50" name="Freeform 8744"/>
            <p:cNvSpPr>
              <a:spLocks/>
            </p:cNvSpPr>
            <p:nvPr/>
          </p:nvSpPr>
          <p:spPr bwMode="auto">
            <a:xfrm>
              <a:off x="3668" y="3157"/>
              <a:ext cx="28" cy="0"/>
            </a:xfrm>
            <a:custGeom>
              <a:avLst/>
              <a:gdLst>
                <a:gd name="T0" fmla="*/ 0 w 103"/>
                <a:gd name="T1" fmla="*/ 0 h 3"/>
                <a:gd name="T2" fmla="*/ 2 w 103"/>
                <a:gd name="T3" fmla="*/ 1 h 3"/>
                <a:gd name="T4" fmla="*/ 28 w 103"/>
                <a:gd name="T5" fmla="*/ 1 h 3"/>
                <a:gd name="T6" fmla="*/ 0 w 10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3">
                  <a:moveTo>
                    <a:pt x="0" y="0"/>
                  </a:moveTo>
                  <a:lnTo>
                    <a:pt x="6" y="3"/>
                  </a:lnTo>
                  <a:lnTo>
                    <a:pt x="10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51" name="Freeform 8745"/>
            <p:cNvSpPr>
              <a:spLocks/>
            </p:cNvSpPr>
            <p:nvPr/>
          </p:nvSpPr>
          <p:spPr bwMode="auto">
            <a:xfrm>
              <a:off x="3668" y="3157"/>
              <a:ext cx="28" cy="0"/>
            </a:xfrm>
            <a:custGeom>
              <a:avLst/>
              <a:gdLst>
                <a:gd name="T0" fmla="*/ 0 w 103"/>
                <a:gd name="T1" fmla="*/ 0 h 3"/>
                <a:gd name="T2" fmla="*/ 2 w 103"/>
                <a:gd name="T3" fmla="*/ 1 h 3"/>
                <a:gd name="T4" fmla="*/ 28 w 103"/>
                <a:gd name="T5" fmla="*/ 1 h 3"/>
                <a:gd name="T6" fmla="*/ 0 w 10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3">
                  <a:moveTo>
                    <a:pt x="0" y="0"/>
                  </a:moveTo>
                  <a:lnTo>
                    <a:pt x="6" y="3"/>
                  </a:lnTo>
                  <a:lnTo>
                    <a:pt x="103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52" name="Freeform 8746"/>
            <p:cNvSpPr>
              <a:spLocks/>
            </p:cNvSpPr>
            <p:nvPr/>
          </p:nvSpPr>
          <p:spPr bwMode="auto">
            <a:xfrm>
              <a:off x="3668" y="3157"/>
              <a:ext cx="28" cy="0"/>
            </a:xfrm>
            <a:custGeom>
              <a:avLst/>
              <a:gdLst>
                <a:gd name="T0" fmla="*/ 0 w 103"/>
                <a:gd name="T1" fmla="*/ 0 h 3"/>
                <a:gd name="T2" fmla="*/ 28 w 103"/>
                <a:gd name="T3" fmla="*/ 0 h 3"/>
                <a:gd name="T4" fmla="*/ 28 w 103"/>
                <a:gd name="T5" fmla="*/ 1 h 3"/>
                <a:gd name="T6" fmla="*/ 0 w 10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3">
                  <a:moveTo>
                    <a:pt x="0" y="0"/>
                  </a:moveTo>
                  <a:lnTo>
                    <a:pt x="103" y="0"/>
                  </a:lnTo>
                  <a:lnTo>
                    <a:pt x="10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53" name="Freeform 8747"/>
            <p:cNvSpPr>
              <a:spLocks/>
            </p:cNvSpPr>
            <p:nvPr/>
          </p:nvSpPr>
          <p:spPr bwMode="auto">
            <a:xfrm>
              <a:off x="3668" y="3157"/>
              <a:ext cx="28" cy="0"/>
            </a:xfrm>
            <a:custGeom>
              <a:avLst/>
              <a:gdLst>
                <a:gd name="T0" fmla="*/ 0 w 103"/>
                <a:gd name="T1" fmla="*/ 0 h 3"/>
                <a:gd name="T2" fmla="*/ 28 w 103"/>
                <a:gd name="T3" fmla="*/ 0 h 3"/>
                <a:gd name="T4" fmla="*/ 28 w 103"/>
                <a:gd name="T5" fmla="*/ 1 h 3"/>
                <a:gd name="T6" fmla="*/ 0 w 10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3">
                  <a:moveTo>
                    <a:pt x="0" y="0"/>
                  </a:moveTo>
                  <a:lnTo>
                    <a:pt x="103" y="0"/>
                  </a:lnTo>
                  <a:lnTo>
                    <a:pt x="103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54" name="Freeform 8748"/>
            <p:cNvSpPr>
              <a:spLocks/>
            </p:cNvSpPr>
            <p:nvPr/>
          </p:nvSpPr>
          <p:spPr bwMode="auto">
            <a:xfrm>
              <a:off x="3670" y="3157"/>
              <a:ext cx="26" cy="2"/>
            </a:xfrm>
            <a:custGeom>
              <a:avLst/>
              <a:gdLst>
                <a:gd name="T0" fmla="*/ 0 w 97"/>
                <a:gd name="T1" fmla="*/ 0 h 7"/>
                <a:gd name="T2" fmla="*/ 2 w 97"/>
                <a:gd name="T3" fmla="*/ 2 h 7"/>
                <a:gd name="T4" fmla="*/ 26 w 97"/>
                <a:gd name="T5" fmla="*/ 2 h 7"/>
                <a:gd name="T6" fmla="*/ 0 w 97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7">
                  <a:moveTo>
                    <a:pt x="0" y="0"/>
                  </a:moveTo>
                  <a:lnTo>
                    <a:pt x="9" y="7"/>
                  </a:lnTo>
                  <a:lnTo>
                    <a:pt x="97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55" name="Freeform 8749"/>
            <p:cNvSpPr>
              <a:spLocks/>
            </p:cNvSpPr>
            <p:nvPr/>
          </p:nvSpPr>
          <p:spPr bwMode="auto">
            <a:xfrm>
              <a:off x="3670" y="3157"/>
              <a:ext cx="26" cy="2"/>
            </a:xfrm>
            <a:custGeom>
              <a:avLst/>
              <a:gdLst>
                <a:gd name="T0" fmla="*/ 0 w 97"/>
                <a:gd name="T1" fmla="*/ 0 h 7"/>
                <a:gd name="T2" fmla="*/ 2 w 97"/>
                <a:gd name="T3" fmla="*/ 2 h 7"/>
                <a:gd name="T4" fmla="*/ 26 w 97"/>
                <a:gd name="T5" fmla="*/ 2 h 7"/>
                <a:gd name="T6" fmla="*/ 0 w 97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7">
                  <a:moveTo>
                    <a:pt x="0" y="0"/>
                  </a:moveTo>
                  <a:lnTo>
                    <a:pt x="9" y="7"/>
                  </a:lnTo>
                  <a:lnTo>
                    <a:pt x="97" y="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56" name="Freeform 8750"/>
            <p:cNvSpPr>
              <a:spLocks/>
            </p:cNvSpPr>
            <p:nvPr/>
          </p:nvSpPr>
          <p:spPr bwMode="auto">
            <a:xfrm>
              <a:off x="3670" y="3157"/>
              <a:ext cx="26" cy="2"/>
            </a:xfrm>
            <a:custGeom>
              <a:avLst/>
              <a:gdLst>
                <a:gd name="T0" fmla="*/ 0 w 97"/>
                <a:gd name="T1" fmla="*/ 0 h 7"/>
                <a:gd name="T2" fmla="*/ 26 w 97"/>
                <a:gd name="T3" fmla="*/ 0 h 7"/>
                <a:gd name="T4" fmla="*/ 26 w 97"/>
                <a:gd name="T5" fmla="*/ 2 h 7"/>
                <a:gd name="T6" fmla="*/ 0 w 97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7">
                  <a:moveTo>
                    <a:pt x="0" y="0"/>
                  </a:moveTo>
                  <a:lnTo>
                    <a:pt x="97" y="0"/>
                  </a:lnTo>
                  <a:lnTo>
                    <a:pt x="97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57" name="Freeform 8751"/>
            <p:cNvSpPr>
              <a:spLocks/>
            </p:cNvSpPr>
            <p:nvPr/>
          </p:nvSpPr>
          <p:spPr bwMode="auto">
            <a:xfrm>
              <a:off x="3670" y="3157"/>
              <a:ext cx="26" cy="2"/>
            </a:xfrm>
            <a:custGeom>
              <a:avLst/>
              <a:gdLst>
                <a:gd name="T0" fmla="*/ 0 w 97"/>
                <a:gd name="T1" fmla="*/ 0 h 7"/>
                <a:gd name="T2" fmla="*/ 26 w 97"/>
                <a:gd name="T3" fmla="*/ 0 h 7"/>
                <a:gd name="T4" fmla="*/ 26 w 97"/>
                <a:gd name="T5" fmla="*/ 2 h 7"/>
                <a:gd name="T6" fmla="*/ 0 w 97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7">
                  <a:moveTo>
                    <a:pt x="0" y="0"/>
                  </a:moveTo>
                  <a:lnTo>
                    <a:pt x="97" y="0"/>
                  </a:lnTo>
                  <a:lnTo>
                    <a:pt x="97" y="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58" name="Freeform 8752"/>
            <p:cNvSpPr>
              <a:spLocks/>
            </p:cNvSpPr>
            <p:nvPr/>
          </p:nvSpPr>
          <p:spPr bwMode="auto">
            <a:xfrm>
              <a:off x="3672" y="3159"/>
              <a:ext cx="24" cy="2"/>
            </a:xfrm>
            <a:custGeom>
              <a:avLst/>
              <a:gdLst>
                <a:gd name="T0" fmla="*/ 0 w 88"/>
                <a:gd name="T1" fmla="*/ 0 h 6"/>
                <a:gd name="T2" fmla="*/ 3 w 88"/>
                <a:gd name="T3" fmla="*/ 2 h 6"/>
                <a:gd name="T4" fmla="*/ 24 w 88"/>
                <a:gd name="T5" fmla="*/ 2 h 6"/>
                <a:gd name="T6" fmla="*/ 0 w 8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6">
                  <a:moveTo>
                    <a:pt x="0" y="0"/>
                  </a:moveTo>
                  <a:lnTo>
                    <a:pt x="11" y="6"/>
                  </a:lnTo>
                  <a:lnTo>
                    <a:pt x="88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59" name="Freeform 8753"/>
            <p:cNvSpPr>
              <a:spLocks/>
            </p:cNvSpPr>
            <p:nvPr/>
          </p:nvSpPr>
          <p:spPr bwMode="auto">
            <a:xfrm>
              <a:off x="3672" y="3159"/>
              <a:ext cx="24" cy="2"/>
            </a:xfrm>
            <a:custGeom>
              <a:avLst/>
              <a:gdLst>
                <a:gd name="T0" fmla="*/ 0 w 88"/>
                <a:gd name="T1" fmla="*/ 0 h 6"/>
                <a:gd name="T2" fmla="*/ 3 w 88"/>
                <a:gd name="T3" fmla="*/ 2 h 6"/>
                <a:gd name="T4" fmla="*/ 24 w 88"/>
                <a:gd name="T5" fmla="*/ 2 h 6"/>
                <a:gd name="T6" fmla="*/ 0 w 8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6">
                  <a:moveTo>
                    <a:pt x="0" y="0"/>
                  </a:moveTo>
                  <a:lnTo>
                    <a:pt x="11" y="6"/>
                  </a:lnTo>
                  <a:lnTo>
                    <a:pt x="88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60" name="Freeform 8754"/>
            <p:cNvSpPr>
              <a:spLocks/>
            </p:cNvSpPr>
            <p:nvPr/>
          </p:nvSpPr>
          <p:spPr bwMode="auto">
            <a:xfrm>
              <a:off x="3672" y="3159"/>
              <a:ext cx="24" cy="2"/>
            </a:xfrm>
            <a:custGeom>
              <a:avLst/>
              <a:gdLst>
                <a:gd name="T0" fmla="*/ 0 w 88"/>
                <a:gd name="T1" fmla="*/ 0 h 6"/>
                <a:gd name="T2" fmla="*/ 24 w 88"/>
                <a:gd name="T3" fmla="*/ 0 h 6"/>
                <a:gd name="T4" fmla="*/ 24 w 88"/>
                <a:gd name="T5" fmla="*/ 2 h 6"/>
                <a:gd name="T6" fmla="*/ 0 w 8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6">
                  <a:moveTo>
                    <a:pt x="0" y="0"/>
                  </a:moveTo>
                  <a:lnTo>
                    <a:pt x="88" y="0"/>
                  </a:lnTo>
                  <a:lnTo>
                    <a:pt x="88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61" name="Freeform 8755"/>
            <p:cNvSpPr>
              <a:spLocks/>
            </p:cNvSpPr>
            <p:nvPr/>
          </p:nvSpPr>
          <p:spPr bwMode="auto">
            <a:xfrm>
              <a:off x="3672" y="3159"/>
              <a:ext cx="24" cy="2"/>
            </a:xfrm>
            <a:custGeom>
              <a:avLst/>
              <a:gdLst>
                <a:gd name="T0" fmla="*/ 0 w 88"/>
                <a:gd name="T1" fmla="*/ 0 h 6"/>
                <a:gd name="T2" fmla="*/ 24 w 88"/>
                <a:gd name="T3" fmla="*/ 0 h 6"/>
                <a:gd name="T4" fmla="*/ 24 w 88"/>
                <a:gd name="T5" fmla="*/ 2 h 6"/>
                <a:gd name="T6" fmla="*/ 0 w 8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6">
                  <a:moveTo>
                    <a:pt x="0" y="0"/>
                  </a:moveTo>
                  <a:lnTo>
                    <a:pt x="88" y="0"/>
                  </a:lnTo>
                  <a:lnTo>
                    <a:pt x="88" y="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62" name="Freeform 8756"/>
            <p:cNvSpPr>
              <a:spLocks/>
            </p:cNvSpPr>
            <p:nvPr/>
          </p:nvSpPr>
          <p:spPr bwMode="auto">
            <a:xfrm>
              <a:off x="3676" y="3161"/>
              <a:ext cx="20" cy="1"/>
            </a:xfrm>
            <a:custGeom>
              <a:avLst/>
              <a:gdLst>
                <a:gd name="T0" fmla="*/ 0 w 77"/>
                <a:gd name="T1" fmla="*/ 0 h 7"/>
                <a:gd name="T2" fmla="*/ 2 w 77"/>
                <a:gd name="T3" fmla="*/ 1 h 7"/>
                <a:gd name="T4" fmla="*/ 20 w 77"/>
                <a:gd name="T5" fmla="*/ 1 h 7"/>
                <a:gd name="T6" fmla="*/ 0 w 77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7">
                  <a:moveTo>
                    <a:pt x="0" y="0"/>
                  </a:moveTo>
                  <a:lnTo>
                    <a:pt x="9" y="7"/>
                  </a:lnTo>
                  <a:lnTo>
                    <a:pt x="77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63" name="Freeform 8757"/>
            <p:cNvSpPr>
              <a:spLocks/>
            </p:cNvSpPr>
            <p:nvPr/>
          </p:nvSpPr>
          <p:spPr bwMode="auto">
            <a:xfrm>
              <a:off x="3676" y="3161"/>
              <a:ext cx="20" cy="1"/>
            </a:xfrm>
            <a:custGeom>
              <a:avLst/>
              <a:gdLst>
                <a:gd name="T0" fmla="*/ 0 w 77"/>
                <a:gd name="T1" fmla="*/ 0 h 7"/>
                <a:gd name="T2" fmla="*/ 2 w 77"/>
                <a:gd name="T3" fmla="*/ 1 h 7"/>
                <a:gd name="T4" fmla="*/ 20 w 77"/>
                <a:gd name="T5" fmla="*/ 1 h 7"/>
                <a:gd name="T6" fmla="*/ 0 w 77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7">
                  <a:moveTo>
                    <a:pt x="0" y="0"/>
                  </a:moveTo>
                  <a:lnTo>
                    <a:pt x="9" y="7"/>
                  </a:lnTo>
                  <a:lnTo>
                    <a:pt x="77" y="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64" name="Freeform 8758"/>
            <p:cNvSpPr>
              <a:spLocks/>
            </p:cNvSpPr>
            <p:nvPr/>
          </p:nvSpPr>
          <p:spPr bwMode="auto">
            <a:xfrm>
              <a:off x="3676" y="3161"/>
              <a:ext cx="20" cy="1"/>
            </a:xfrm>
            <a:custGeom>
              <a:avLst/>
              <a:gdLst>
                <a:gd name="T0" fmla="*/ 0 w 77"/>
                <a:gd name="T1" fmla="*/ 0 h 7"/>
                <a:gd name="T2" fmla="*/ 20 w 77"/>
                <a:gd name="T3" fmla="*/ 0 h 7"/>
                <a:gd name="T4" fmla="*/ 20 w 77"/>
                <a:gd name="T5" fmla="*/ 1 h 7"/>
                <a:gd name="T6" fmla="*/ 0 w 77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7">
                  <a:moveTo>
                    <a:pt x="0" y="0"/>
                  </a:moveTo>
                  <a:lnTo>
                    <a:pt x="77" y="0"/>
                  </a:lnTo>
                  <a:lnTo>
                    <a:pt x="77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65" name="Freeform 8759"/>
            <p:cNvSpPr>
              <a:spLocks/>
            </p:cNvSpPr>
            <p:nvPr/>
          </p:nvSpPr>
          <p:spPr bwMode="auto">
            <a:xfrm>
              <a:off x="3676" y="3161"/>
              <a:ext cx="20" cy="1"/>
            </a:xfrm>
            <a:custGeom>
              <a:avLst/>
              <a:gdLst>
                <a:gd name="T0" fmla="*/ 0 w 77"/>
                <a:gd name="T1" fmla="*/ 0 h 7"/>
                <a:gd name="T2" fmla="*/ 20 w 77"/>
                <a:gd name="T3" fmla="*/ 0 h 7"/>
                <a:gd name="T4" fmla="*/ 20 w 77"/>
                <a:gd name="T5" fmla="*/ 1 h 7"/>
                <a:gd name="T6" fmla="*/ 0 w 77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7">
                  <a:moveTo>
                    <a:pt x="0" y="0"/>
                  </a:moveTo>
                  <a:lnTo>
                    <a:pt x="77" y="0"/>
                  </a:lnTo>
                  <a:lnTo>
                    <a:pt x="77" y="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66" name="Freeform 8760"/>
            <p:cNvSpPr>
              <a:spLocks/>
            </p:cNvSpPr>
            <p:nvPr/>
          </p:nvSpPr>
          <p:spPr bwMode="auto">
            <a:xfrm>
              <a:off x="3678" y="3162"/>
              <a:ext cx="18" cy="2"/>
            </a:xfrm>
            <a:custGeom>
              <a:avLst/>
              <a:gdLst>
                <a:gd name="T0" fmla="*/ 0 w 68"/>
                <a:gd name="T1" fmla="*/ 0 h 3"/>
                <a:gd name="T2" fmla="*/ 1 w 68"/>
                <a:gd name="T3" fmla="*/ 2 h 3"/>
                <a:gd name="T4" fmla="*/ 18 w 68"/>
                <a:gd name="T5" fmla="*/ 2 h 3"/>
                <a:gd name="T6" fmla="*/ 0 w 6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3">
                  <a:moveTo>
                    <a:pt x="0" y="0"/>
                  </a:moveTo>
                  <a:lnTo>
                    <a:pt x="5" y="3"/>
                  </a:lnTo>
                  <a:lnTo>
                    <a:pt x="6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67" name="Freeform 8761"/>
            <p:cNvSpPr>
              <a:spLocks/>
            </p:cNvSpPr>
            <p:nvPr/>
          </p:nvSpPr>
          <p:spPr bwMode="auto">
            <a:xfrm>
              <a:off x="3678" y="3162"/>
              <a:ext cx="18" cy="2"/>
            </a:xfrm>
            <a:custGeom>
              <a:avLst/>
              <a:gdLst>
                <a:gd name="T0" fmla="*/ 0 w 68"/>
                <a:gd name="T1" fmla="*/ 0 h 3"/>
                <a:gd name="T2" fmla="*/ 1 w 68"/>
                <a:gd name="T3" fmla="*/ 2 h 3"/>
                <a:gd name="T4" fmla="*/ 18 w 68"/>
                <a:gd name="T5" fmla="*/ 2 h 3"/>
                <a:gd name="T6" fmla="*/ 0 w 6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3">
                  <a:moveTo>
                    <a:pt x="0" y="0"/>
                  </a:moveTo>
                  <a:lnTo>
                    <a:pt x="5" y="3"/>
                  </a:lnTo>
                  <a:lnTo>
                    <a:pt x="68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68" name="Freeform 8762"/>
            <p:cNvSpPr>
              <a:spLocks/>
            </p:cNvSpPr>
            <p:nvPr/>
          </p:nvSpPr>
          <p:spPr bwMode="auto">
            <a:xfrm>
              <a:off x="3678" y="3162"/>
              <a:ext cx="18" cy="2"/>
            </a:xfrm>
            <a:custGeom>
              <a:avLst/>
              <a:gdLst>
                <a:gd name="T0" fmla="*/ 0 w 68"/>
                <a:gd name="T1" fmla="*/ 0 h 3"/>
                <a:gd name="T2" fmla="*/ 18 w 68"/>
                <a:gd name="T3" fmla="*/ 0 h 3"/>
                <a:gd name="T4" fmla="*/ 18 w 68"/>
                <a:gd name="T5" fmla="*/ 2 h 3"/>
                <a:gd name="T6" fmla="*/ 0 w 6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3">
                  <a:moveTo>
                    <a:pt x="0" y="0"/>
                  </a:moveTo>
                  <a:lnTo>
                    <a:pt x="68" y="0"/>
                  </a:lnTo>
                  <a:lnTo>
                    <a:pt x="6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69" name="Freeform 8763"/>
            <p:cNvSpPr>
              <a:spLocks/>
            </p:cNvSpPr>
            <p:nvPr/>
          </p:nvSpPr>
          <p:spPr bwMode="auto">
            <a:xfrm>
              <a:off x="3678" y="3162"/>
              <a:ext cx="18" cy="2"/>
            </a:xfrm>
            <a:custGeom>
              <a:avLst/>
              <a:gdLst>
                <a:gd name="T0" fmla="*/ 0 w 68"/>
                <a:gd name="T1" fmla="*/ 0 h 3"/>
                <a:gd name="T2" fmla="*/ 18 w 68"/>
                <a:gd name="T3" fmla="*/ 0 h 3"/>
                <a:gd name="T4" fmla="*/ 18 w 68"/>
                <a:gd name="T5" fmla="*/ 2 h 3"/>
                <a:gd name="T6" fmla="*/ 0 w 68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3">
                  <a:moveTo>
                    <a:pt x="0" y="0"/>
                  </a:moveTo>
                  <a:lnTo>
                    <a:pt x="68" y="0"/>
                  </a:lnTo>
                  <a:lnTo>
                    <a:pt x="68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70" name="Freeform 8764"/>
            <p:cNvSpPr>
              <a:spLocks/>
            </p:cNvSpPr>
            <p:nvPr/>
          </p:nvSpPr>
          <p:spPr bwMode="auto">
            <a:xfrm>
              <a:off x="3679" y="3164"/>
              <a:ext cx="17" cy="0"/>
            </a:xfrm>
            <a:custGeom>
              <a:avLst/>
              <a:gdLst>
                <a:gd name="T0" fmla="*/ 0 w 63"/>
                <a:gd name="T1" fmla="*/ 0 h 4"/>
                <a:gd name="T2" fmla="*/ 1 w 63"/>
                <a:gd name="T3" fmla="*/ 1 h 4"/>
                <a:gd name="T4" fmla="*/ 17 w 63"/>
                <a:gd name="T5" fmla="*/ 1 h 4"/>
                <a:gd name="T6" fmla="*/ 0 w 6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4">
                  <a:moveTo>
                    <a:pt x="0" y="0"/>
                  </a:moveTo>
                  <a:lnTo>
                    <a:pt x="4" y="4"/>
                  </a:lnTo>
                  <a:lnTo>
                    <a:pt x="6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71" name="Freeform 8765"/>
            <p:cNvSpPr>
              <a:spLocks/>
            </p:cNvSpPr>
            <p:nvPr/>
          </p:nvSpPr>
          <p:spPr bwMode="auto">
            <a:xfrm>
              <a:off x="3679" y="3164"/>
              <a:ext cx="17" cy="0"/>
            </a:xfrm>
            <a:custGeom>
              <a:avLst/>
              <a:gdLst>
                <a:gd name="T0" fmla="*/ 0 w 63"/>
                <a:gd name="T1" fmla="*/ 0 h 4"/>
                <a:gd name="T2" fmla="*/ 1 w 63"/>
                <a:gd name="T3" fmla="*/ 1 h 4"/>
                <a:gd name="T4" fmla="*/ 17 w 63"/>
                <a:gd name="T5" fmla="*/ 1 h 4"/>
                <a:gd name="T6" fmla="*/ 0 w 6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4">
                  <a:moveTo>
                    <a:pt x="0" y="0"/>
                  </a:moveTo>
                  <a:lnTo>
                    <a:pt x="4" y="4"/>
                  </a:lnTo>
                  <a:lnTo>
                    <a:pt x="63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72" name="Freeform 8766"/>
            <p:cNvSpPr>
              <a:spLocks/>
            </p:cNvSpPr>
            <p:nvPr/>
          </p:nvSpPr>
          <p:spPr bwMode="auto">
            <a:xfrm>
              <a:off x="3679" y="3164"/>
              <a:ext cx="17" cy="0"/>
            </a:xfrm>
            <a:custGeom>
              <a:avLst/>
              <a:gdLst>
                <a:gd name="T0" fmla="*/ 0 w 63"/>
                <a:gd name="T1" fmla="*/ 0 h 4"/>
                <a:gd name="T2" fmla="*/ 17 w 63"/>
                <a:gd name="T3" fmla="*/ 0 h 4"/>
                <a:gd name="T4" fmla="*/ 17 w 63"/>
                <a:gd name="T5" fmla="*/ 1 h 4"/>
                <a:gd name="T6" fmla="*/ 0 w 6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4">
                  <a:moveTo>
                    <a:pt x="0" y="0"/>
                  </a:moveTo>
                  <a:lnTo>
                    <a:pt x="63" y="0"/>
                  </a:lnTo>
                  <a:lnTo>
                    <a:pt x="6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73" name="Freeform 8767"/>
            <p:cNvSpPr>
              <a:spLocks/>
            </p:cNvSpPr>
            <p:nvPr/>
          </p:nvSpPr>
          <p:spPr bwMode="auto">
            <a:xfrm>
              <a:off x="3679" y="3164"/>
              <a:ext cx="17" cy="0"/>
            </a:xfrm>
            <a:custGeom>
              <a:avLst/>
              <a:gdLst>
                <a:gd name="T0" fmla="*/ 0 w 63"/>
                <a:gd name="T1" fmla="*/ 0 h 4"/>
                <a:gd name="T2" fmla="*/ 17 w 63"/>
                <a:gd name="T3" fmla="*/ 0 h 4"/>
                <a:gd name="T4" fmla="*/ 17 w 63"/>
                <a:gd name="T5" fmla="*/ 1 h 4"/>
                <a:gd name="T6" fmla="*/ 0 w 6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4">
                  <a:moveTo>
                    <a:pt x="0" y="0"/>
                  </a:moveTo>
                  <a:lnTo>
                    <a:pt x="63" y="0"/>
                  </a:lnTo>
                  <a:lnTo>
                    <a:pt x="63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74" name="Freeform 8768"/>
            <p:cNvSpPr>
              <a:spLocks/>
            </p:cNvSpPr>
            <p:nvPr/>
          </p:nvSpPr>
          <p:spPr bwMode="auto">
            <a:xfrm>
              <a:off x="3679" y="3164"/>
              <a:ext cx="17" cy="2"/>
            </a:xfrm>
            <a:custGeom>
              <a:avLst/>
              <a:gdLst>
                <a:gd name="T0" fmla="*/ 0 w 59"/>
                <a:gd name="T1" fmla="*/ 0 h 3"/>
                <a:gd name="T2" fmla="*/ 1 w 59"/>
                <a:gd name="T3" fmla="*/ 2 h 3"/>
                <a:gd name="T4" fmla="*/ 17 w 59"/>
                <a:gd name="T5" fmla="*/ 2 h 3"/>
                <a:gd name="T6" fmla="*/ 0 w 5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">
                  <a:moveTo>
                    <a:pt x="0" y="0"/>
                  </a:moveTo>
                  <a:lnTo>
                    <a:pt x="5" y="3"/>
                  </a:lnTo>
                  <a:lnTo>
                    <a:pt x="5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75" name="Freeform 8769"/>
            <p:cNvSpPr>
              <a:spLocks/>
            </p:cNvSpPr>
            <p:nvPr/>
          </p:nvSpPr>
          <p:spPr bwMode="auto">
            <a:xfrm>
              <a:off x="3679" y="3164"/>
              <a:ext cx="17" cy="2"/>
            </a:xfrm>
            <a:custGeom>
              <a:avLst/>
              <a:gdLst>
                <a:gd name="T0" fmla="*/ 0 w 59"/>
                <a:gd name="T1" fmla="*/ 0 h 3"/>
                <a:gd name="T2" fmla="*/ 1 w 59"/>
                <a:gd name="T3" fmla="*/ 2 h 3"/>
                <a:gd name="T4" fmla="*/ 17 w 59"/>
                <a:gd name="T5" fmla="*/ 2 h 3"/>
                <a:gd name="T6" fmla="*/ 0 w 5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">
                  <a:moveTo>
                    <a:pt x="0" y="0"/>
                  </a:moveTo>
                  <a:lnTo>
                    <a:pt x="5" y="3"/>
                  </a:lnTo>
                  <a:lnTo>
                    <a:pt x="59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76" name="Freeform 8770"/>
            <p:cNvSpPr>
              <a:spLocks/>
            </p:cNvSpPr>
            <p:nvPr/>
          </p:nvSpPr>
          <p:spPr bwMode="auto">
            <a:xfrm>
              <a:off x="3679" y="3164"/>
              <a:ext cx="17" cy="2"/>
            </a:xfrm>
            <a:custGeom>
              <a:avLst/>
              <a:gdLst>
                <a:gd name="T0" fmla="*/ 0 w 59"/>
                <a:gd name="T1" fmla="*/ 0 h 3"/>
                <a:gd name="T2" fmla="*/ 17 w 59"/>
                <a:gd name="T3" fmla="*/ 0 h 3"/>
                <a:gd name="T4" fmla="*/ 17 w 59"/>
                <a:gd name="T5" fmla="*/ 2 h 3"/>
                <a:gd name="T6" fmla="*/ 0 w 5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">
                  <a:moveTo>
                    <a:pt x="0" y="0"/>
                  </a:moveTo>
                  <a:lnTo>
                    <a:pt x="59" y="0"/>
                  </a:lnTo>
                  <a:lnTo>
                    <a:pt x="5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77" name="Freeform 8771"/>
            <p:cNvSpPr>
              <a:spLocks/>
            </p:cNvSpPr>
            <p:nvPr/>
          </p:nvSpPr>
          <p:spPr bwMode="auto">
            <a:xfrm>
              <a:off x="3679" y="3164"/>
              <a:ext cx="17" cy="2"/>
            </a:xfrm>
            <a:custGeom>
              <a:avLst/>
              <a:gdLst>
                <a:gd name="T0" fmla="*/ 0 w 59"/>
                <a:gd name="T1" fmla="*/ 0 h 3"/>
                <a:gd name="T2" fmla="*/ 17 w 59"/>
                <a:gd name="T3" fmla="*/ 0 h 3"/>
                <a:gd name="T4" fmla="*/ 17 w 59"/>
                <a:gd name="T5" fmla="*/ 2 h 3"/>
                <a:gd name="T6" fmla="*/ 0 w 59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">
                  <a:moveTo>
                    <a:pt x="0" y="0"/>
                  </a:moveTo>
                  <a:lnTo>
                    <a:pt x="59" y="0"/>
                  </a:lnTo>
                  <a:lnTo>
                    <a:pt x="59" y="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78" name="Freeform 8772"/>
            <p:cNvSpPr>
              <a:spLocks/>
            </p:cNvSpPr>
            <p:nvPr/>
          </p:nvSpPr>
          <p:spPr bwMode="auto">
            <a:xfrm>
              <a:off x="3681" y="3166"/>
              <a:ext cx="15" cy="0"/>
            </a:xfrm>
            <a:custGeom>
              <a:avLst/>
              <a:gdLst>
                <a:gd name="T0" fmla="*/ 0 w 54"/>
                <a:gd name="T1" fmla="*/ 0 h 4"/>
                <a:gd name="T2" fmla="*/ 1 w 54"/>
                <a:gd name="T3" fmla="*/ 1 h 4"/>
                <a:gd name="T4" fmla="*/ 15 w 54"/>
                <a:gd name="T5" fmla="*/ 1 h 4"/>
                <a:gd name="T6" fmla="*/ 0 w 5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4">
                  <a:moveTo>
                    <a:pt x="0" y="0"/>
                  </a:moveTo>
                  <a:lnTo>
                    <a:pt x="5" y="4"/>
                  </a:lnTo>
                  <a:lnTo>
                    <a:pt x="5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79" name="Freeform 8773"/>
            <p:cNvSpPr>
              <a:spLocks/>
            </p:cNvSpPr>
            <p:nvPr/>
          </p:nvSpPr>
          <p:spPr bwMode="auto">
            <a:xfrm>
              <a:off x="3681" y="3166"/>
              <a:ext cx="15" cy="0"/>
            </a:xfrm>
            <a:custGeom>
              <a:avLst/>
              <a:gdLst>
                <a:gd name="T0" fmla="*/ 0 w 54"/>
                <a:gd name="T1" fmla="*/ 0 h 4"/>
                <a:gd name="T2" fmla="*/ 1 w 54"/>
                <a:gd name="T3" fmla="*/ 1 h 4"/>
                <a:gd name="T4" fmla="*/ 15 w 54"/>
                <a:gd name="T5" fmla="*/ 1 h 4"/>
                <a:gd name="T6" fmla="*/ 0 w 5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4">
                  <a:moveTo>
                    <a:pt x="0" y="0"/>
                  </a:moveTo>
                  <a:lnTo>
                    <a:pt x="5" y="4"/>
                  </a:lnTo>
                  <a:lnTo>
                    <a:pt x="54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80" name="Freeform 8774"/>
            <p:cNvSpPr>
              <a:spLocks/>
            </p:cNvSpPr>
            <p:nvPr/>
          </p:nvSpPr>
          <p:spPr bwMode="auto">
            <a:xfrm>
              <a:off x="3681" y="3166"/>
              <a:ext cx="15" cy="0"/>
            </a:xfrm>
            <a:custGeom>
              <a:avLst/>
              <a:gdLst>
                <a:gd name="T0" fmla="*/ 0 w 54"/>
                <a:gd name="T1" fmla="*/ 0 h 4"/>
                <a:gd name="T2" fmla="*/ 15 w 54"/>
                <a:gd name="T3" fmla="*/ 0 h 4"/>
                <a:gd name="T4" fmla="*/ 15 w 54"/>
                <a:gd name="T5" fmla="*/ 1 h 4"/>
                <a:gd name="T6" fmla="*/ 0 w 5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4">
                  <a:moveTo>
                    <a:pt x="0" y="0"/>
                  </a:moveTo>
                  <a:lnTo>
                    <a:pt x="54" y="0"/>
                  </a:lnTo>
                  <a:lnTo>
                    <a:pt x="5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81" name="Freeform 8775"/>
            <p:cNvSpPr>
              <a:spLocks/>
            </p:cNvSpPr>
            <p:nvPr/>
          </p:nvSpPr>
          <p:spPr bwMode="auto">
            <a:xfrm>
              <a:off x="3681" y="3166"/>
              <a:ext cx="15" cy="0"/>
            </a:xfrm>
            <a:custGeom>
              <a:avLst/>
              <a:gdLst>
                <a:gd name="T0" fmla="*/ 0 w 54"/>
                <a:gd name="T1" fmla="*/ 0 h 4"/>
                <a:gd name="T2" fmla="*/ 15 w 54"/>
                <a:gd name="T3" fmla="*/ 0 h 4"/>
                <a:gd name="T4" fmla="*/ 15 w 54"/>
                <a:gd name="T5" fmla="*/ 1 h 4"/>
                <a:gd name="T6" fmla="*/ 0 w 5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4">
                  <a:moveTo>
                    <a:pt x="0" y="0"/>
                  </a:moveTo>
                  <a:lnTo>
                    <a:pt x="54" y="0"/>
                  </a:lnTo>
                  <a:lnTo>
                    <a:pt x="54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82" name="Freeform 8776"/>
            <p:cNvSpPr>
              <a:spLocks/>
            </p:cNvSpPr>
            <p:nvPr/>
          </p:nvSpPr>
          <p:spPr bwMode="auto">
            <a:xfrm>
              <a:off x="3683" y="3166"/>
              <a:ext cx="13" cy="2"/>
            </a:xfrm>
            <a:custGeom>
              <a:avLst/>
              <a:gdLst>
                <a:gd name="T0" fmla="*/ 0 w 49"/>
                <a:gd name="T1" fmla="*/ 0 h 4"/>
                <a:gd name="T2" fmla="*/ 1 w 49"/>
                <a:gd name="T3" fmla="*/ 2 h 4"/>
                <a:gd name="T4" fmla="*/ 13 w 49"/>
                <a:gd name="T5" fmla="*/ 2 h 4"/>
                <a:gd name="T6" fmla="*/ 0 w 4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">
                  <a:moveTo>
                    <a:pt x="0" y="0"/>
                  </a:moveTo>
                  <a:lnTo>
                    <a:pt x="4" y="4"/>
                  </a:lnTo>
                  <a:lnTo>
                    <a:pt x="49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83" name="Freeform 8777"/>
            <p:cNvSpPr>
              <a:spLocks/>
            </p:cNvSpPr>
            <p:nvPr/>
          </p:nvSpPr>
          <p:spPr bwMode="auto">
            <a:xfrm>
              <a:off x="3683" y="3166"/>
              <a:ext cx="13" cy="2"/>
            </a:xfrm>
            <a:custGeom>
              <a:avLst/>
              <a:gdLst>
                <a:gd name="T0" fmla="*/ 0 w 49"/>
                <a:gd name="T1" fmla="*/ 0 h 4"/>
                <a:gd name="T2" fmla="*/ 1 w 49"/>
                <a:gd name="T3" fmla="*/ 2 h 4"/>
                <a:gd name="T4" fmla="*/ 13 w 49"/>
                <a:gd name="T5" fmla="*/ 2 h 4"/>
                <a:gd name="T6" fmla="*/ 0 w 4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">
                  <a:moveTo>
                    <a:pt x="0" y="0"/>
                  </a:moveTo>
                  <a:lnTo>
                    <a:pt x="4" y="4"/>
                  </a:lnTo>
                  <a:lnTo>
                    <a:pt x="49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84" name="Freeform 8778"/>
            <p:cNvSpPr>
              <a:spLocks/>
            </p:cNvSpPr>
            <p:nvPr/>
          </p:nvSpPr>
          <p:spPr bwMode="auto">
            <a:xfrm>
              <a:off x="3683" y="3166"/>
              <a:ext cx="13" cy="2"/>
            </a:xfrm>
            <a:custGeom>
              <a:avLst/>
              <a:gdLst>
                <a:gd name="T0" fmla="*/ 0 w 49"/>
                <a:gd name="T1" fmla="*/ 0 h 4"/>
                <a:gd name="T2" fmla="*/ 13 w 49"/>
                <a:gd name="T3" fmla="*/ 0 h 4"/>
                <a:gd name="T4" fmla="*/ 13 w 49"/>
                <a:gd name="T5" fmla="*/ 2 h 4"/>
                <a:gd name="T6" fmla="*/ 0 w 4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">
                  <a:moveTo>
                    <a:pt x="0" y="0"/>
                  </a:moveTo>
                  <a:lnTo>
                    <a:pt x="49" y="0"/>
                  </a:lnTo>
                  <a:lnTo>
                    <a:pt x="49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85" name="Freeform 8779"/>
            <p:cNvSpPr>
              <a:spLocks/>
            </p:cNvSpPr>
            <p:nvPr/>
          </p:nvSpPr>
          <p:spPr bwMode="auto">
            <a:xfrm>
              <a:off x="3683" y="3166"/>
              <a:ext cx="13" cy="2"/>
            </a:xfrm>
            <a:custGeom>
              <a:avLst/>
              <a:gdLst>
                <a:gd name="T0" fmla="*/ 0 w 49"/>
                <a:gd name="T1" fmla="*/ 0 h 4"/>
                <a:gd name="T2" fmla="*/ 13 w 49"/>
                <a:gd name="T3" fmla="*/ 0 h 4"/>
                <a:gd name="T4" fmla="*/ 13 w 49"/>
                <a:gd name="T5" fmla="*/ 2 h 4"/>
                <a:gd name="T6" fmla="*/ 0 w 4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">
                  <a:moveTo>
                    <a:pt x="0" y="0"/>
                  </a:moveTo>
                  <a:lnTo>
                    <a:pt x="49" y="0"/>
                  </a:lnTo>
                  <a:lnTo>
                    <a:pt x="49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86" name="Freeform 8780"/>
            <p:cNvSpPr>
              <a:spLocks/>
            </p:cNvSpPr>
            <p:nvPr/>
          </p:nvSpPr>
          <p:spPr bwMode="auto">
            <a:xfrm>
              <a:off x="3683" y="3168"/>
              <a:ext cx="13" cy="0"/>
            </a:xfrm>
            <a:custGeom>
              <a:avLst/>
              <a:gdLst>
                <a:gd name="T0" fmla="*/ 0 w 45"/>
                <a:gd name="T1" fmla="*/ 0 h 4"/>
                <a:gd name="T2" fmla="*/ 1 w 45"/>
                <a:gd name="T3" fmla="*/ 1 h 4"/>
                <a:gd name="T4" fmla="*/ 13 w 45"/>
                <a:gd name="T5" fmla="*/ 1 h 4"/>
                <a:gd name="T6" fmla="*/ 0 w 4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">
                  <a:moveTo>
                    <a:pt x="0" y="0"/>
                  </a:moveTo>
                  <a:lnTo>
                    <a:pt x="4" y="4"/>
                  </a:lnTo>
                  <a:lnTo>
                    <a:pt x="45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87" name="Freeform 8781"/>
            <p:cNvSpPr>
              <a:spLocks/>
            </p:cNvSpPr>
            <p:nvPr/>
          </p:nvSpPr>
          <p:spPr bwMode="auto">
            <a:xfrm>
              <a:off x="3683" y="3168"/>
              <a:ext cx="13" cy="0"/>
            </a:xfrm>
            <a:custGeom>
              <a:avLst/>
              <a:gdLst>
                <a:gd name="T0" fmla="*/ 0 w 45"/>
                <a:gd name="T1" fmla="*/ 0 h 4"/>
                <a:gd name="T2" fmla="*/ 1 w 45"/>
                <a:gd name="T3" fmla="*/ 1 h 4"/>
                <a:gd name="T4" fmla="*/ 13 w 45"/>
                <a:gd name="T5" fmla="*/ 1 h 4"/>
                <a:gd name="T6" fmla="*/ 0 w 4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">
                  <a:moveTo>
                    <a:pt x="0" y="0"/>
                  </a:moveTo>
                  <a:lnTo>
                    <a:pt x="4" y="4"/>
                  </a:lnTo>
                  <a:lnTo>
                    <a:pt x="45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88" name="Freeform 8782"/>
            <p:cNvSpPr>
              <a:spLocks/>
            </p:cNvSpPr>
            <p:nvPr/>
          </p:nvSpPr>
          <p:spPr bwMode="auto">
            <a:xfrm>
              <a:off x="3683" y="3168"/>
              <a:ext cx="13" cy="0"/>
            </a:xfrm>
            <a:custGeom>
              <a:avLst/>
              <a:gdLst>
                <a:gd name="T0" fmla="*/ 0 w 45"/>
                <a:gd name="T1" fmla="*/ 0 h 4"/>
                <a:gd name="T2" fmla="*/ 13 w 45"/>
                <a:gd name="T3" fmla="*/ 0 h 4"/>
                <a:gd name="T4" fmla="*/ 13 w 45"/>
                <a:gd name="T5" fmla="*/ 1 h 4"/>
                <a:gd name="T6" fmla="*/ 0 w 4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">
                  <a:moveTo>
                    <a:pt x="0" y="0"/>
                  </a:moveTo>
                  <a:lnTo>
                    <a:pt x="45" y="0"/>
                  </a:lnTo>
                  <a:lnTo>
                    <a:pt x="45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89" name="Freeform 8783"/>
            <p:cNvSpPr>
              <a:spLocks/>
            </p:cNvSpPr>
            <p:nvPr/>
          </p:nvSpPr>
          <p:spPr bwMode="auto">
            <a:xfrm>
              <a:off x="3683" y="3168"/>
              <a:ext cx="13" cy="0"/>
            </a:xfrm>
            <a:custGeom>
              <a:avLst/>
              <a:gdLst>
                <a:gd name="T0" fmla="*/ 0 w 45"/>
                <a:gd name="T1" fmla="*/ 0 h 4"/>
                <a:gd name="T2" fmla="*/ 13 w 45"/>
                <a:gd name="T3" fmla="*/ 0 h 4"/>
                <a:gd name="T4" fmla="*/ 13 w 45"/>
                <a:gd name="T5" fmla="*/ 1 h 4"/>
                <a:gd name="T6" fmla="*/ 0 w 45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">
                  <a:moveTo>
                    <a:pt x="0" y="0"/>
                  </a:moveTo>
                  <a:lnTo>
                    <a:pt x="45" y="0"/>
                  </a:lnTo>
                  <a:lnTo>
                    <a:pt x="45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90" name="Freeform 8784"/>
            <p:cNvSpPr>
              <a:spLocks/>
            </p:cNvSpPr>
            <p:nvPr/>
          </p:nvSpPr>
          <p:spPr bwMode="auto">
            <a:xfrm>
              <a:off x="3685" y="3168"/>
              <a:ext cx="11" cy="2"/>
            </a:xfrm>
            <a:custGeom>
              <a:avLst/>
              <a:gdLst>
                <a:gd name="T0" fmla="*/ 0 w 41"/>
                <a:gd name="T1" fmla="*/ 0 h 4"/>
                <a:gd name="T2" fmla="*/ 1 w 41"/>
                <a:gd name="T3" fmla="*/ 2 h 4"/>
                <a:gd name="T4" fmla="*/ 11 w 41"/>
                <a:gd name="T5" fmla="*/ 2 h 4"/>
                <a:gd name="T6" fmla="*/ 0 w 4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">
                  <a:moveTo>
                    <a:pt x="0" y="0"/>
                  </a:moveTo>
                  <a:lnTo>
                    <a:pt x="3" y="4"/>
                  </a:lnTo>
                  <a:lnTo>
                    <a:pt x="4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91" name="Freeform 8785"/>
            <p:cNvSpPr>
              <a:spLocks/>
            </p:cNvSpPr>
            <p:nvPr/>
          </p:nvSpPr>
          <p:spPr bwMode="auto">
            <a:xfrm>
              <a:off x="3685" y="3168"/>
              <a:ext cx="11" cy="2"/>
            </a:xfrm>
            <a:custGeom>
              <a:avLst/>
              <a:gdLst>
                <a:gd name="T0" fmla="*/ 0 w 41"/>
                <a:gd name="T1" fmla="*/ 0 h 4"/>
                <a:gd name="T2" fmla="*/ 1 w 41"/>
                <a:gd name="T3" fmla="*/ 2 h 4"/>
                <a:gd name="T4" fmla="*/ 11 w 41"/>
                <a:gd name="T5" fmla="*/ 2 h 4"/>
                <a:gd name="T6" fmla="*/ 0 w 4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">
                  <a:moveTo>
                    <a:pt x="0" y="0"/>
                  </a:moveTo>
                  <a:lnTo>
                    <a:pt x="3" y="4"/>
                  </a:lnTo>
                  <a:lnTo>
                    <a:pt x="4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92" name="Freeform 8786"/>
            <p:cNvSpPr>
              <a:spLocks/>
            </p:cNvSpPr>
            <p:nvPr/>
          </p:nvSpPr>
          <p:spPr bwMode="auto">
            <a:xfrm>
              <a:off x="3685" y="3168"/>
              <a:ext cx="11" cy="2"/>
            </a:xfrm>
            <a:custGeom>
              <a:avLst/>
              <a:gdLst>
                <a:gd name="T0" fmla="*/ 0 w 41"/>
                <a:gd name="T1" fmla="*/ 0 h 4"/>
                <a:gd name="T2" fmla="*/ 11 w 41"/>
                <a:gd name="T3" fmla="*/ 0 h 4"/>
                <a:gd name="T4" fmla="*/ 11 w 41"/>
                <a:gd name="T5" fmla="*/ 2 h 4"/>
                <a:gd name="T6" fmla="*/ 0 w 4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">
                  <a:moveTo>
                    <a:pt x="0" y="0"/>
                  </a:moveTo>
                  <a:lnTo>
                    <a:pt x="41" y="0"/>
                  </a:lnTo>
                  <a:lnTo>
                    <a:pt x="4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93" name="Freeform 8787"/>
            <p:cNvSpPr>
              <a:spLocks/>
            </p:cNvSpPr>
            <p:nvPr/>
          </p:nvSpPr>
          <p:spPr bwMode="auto">
            <a:xfrm>
              <a:off x="3685" y="3168"/>
              <a:ext cx="11" cy="2"/>
            </a:xfrm>
            <a:custGeom>
              <a:avLst/>
              <a:gdLst>
                <a:gd name="T0" fmla="*/ 0 w 41"/>
                <a:gd name="T1" fmla="*/ 0 h 4"/>
                <a:gd name="T2" fmla="*/ 11 w 41"/>
                <a:gd name="T3" fmla="*/ 0 h 4"/>
                <a:gd name="T4" fmla="*/ 11 w 41"/>
                <a:gd name="T5" fmla="*/ 2 h 4"/>
                <a:gd name="T6" fmla="*/ 0 w 41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">
                  <a:moveTo>
                    <a:pt x="0" y="0"/>
                  </a:moveTo>
                  <a:lnTo>
                    <a:pt x="41" y="0"/>
                  </a:lnTo>
                  <a:lnTo>
                    <a:pt x="4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94" name="Freeform 8788"/>
            <p:cNvSpPr>
              <a:spLocks/>
            </p:cNvSpPr>
            <p:nvPr/>
          </p:nvSpPr>
          <p:spPr bwMode="auto">
            <a:xfrm>
              <a:off x="3685" y="3170"/>
              <a:ext cx="11" cy="0"/>
            </a:xfrm>
            <a:custGeom>
              <a:avLst/>
              <a:gdLst>
                <a:gd name="T0" fmla="*/ 0 w 38"/>
                <a:gd name="T1" fmla="*/ 0 h 4"/>
                <a:gd name="T2" fmla="*/ 1 w 38"/>
                <a:gd name="T3" fmla="*/ 1 h 4"/>
                <a:gd name="T4" fmla="*/ 11 w 38"/>
                <a:gd name="T5" fmla="*/ 1 h 4"/>
                <a:gd name="T6" fmla="*/ 0 w 3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">
                  <a:moveTo>
                    <a:pt x="0" y="0"/>
                  </a:moveTo>
                  <a:lnTo>
                    <a:pt x="4" y="4"/>
                  </a:lnTo>
                  <a:lnTo>
                    <a:pt x="38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95" name="Freeform 8789"/>
            <p:cNvSpPr>
              <a:spLocks/>
            </p:cNvSpPr>
            <p:nvPr/>
          </p:nvSpPr>
          <p:spPr bwMode="auto">
            <a:xfrm>
              <a:off x="3685" y="3170"/>
              <a:ext cx="11" cy="0"/>
            </a:xfrm>
            <a:custGeom>
              <a:avLst/>
              <a:gdLst>
                <a:gd name="T0" fmla="*/ 0 w 38"/>
                <a:gd name="T1" fmla="*/ 0 h 4"/>
                <a:gd name="T2" fmla="*/ 1 w 38"/>
                <a:gd name="T3" fmla="*/ 1 h 4"/>
                <a:gd name="T4" fmla="*/ 11 w 38"/>
                <a:gd name="T5" fmla="*/ 1 h 4"/>
                <a:gd name="T6" fmla="*/ 0 w 3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">
                  <a:moveTo>
                    <a:pt x="0" y="0"/>
                  </a:moveTo>
                  <a:lnTo>
                    <a:pt x="4" y="4"/>
                  </a:lnTo>
                  <a:lnTo>
                    <a:pt x="38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96" name="Freeform 8790"/>
            <p:cNvSpPr>
              <a:spLocks/>
            </p:cNvSpPr>
            <p:nvPr/>
          </p:nvSpPr>
          <p:spPr bwMode="auto">
            <a:xfrm>
              <a:off x="3685" y="3170"/>
              <a:ext cx="11" cy="0"/>
            </a:xfrm>
            <a:custGeom>
              <a:avLst/>
              <a:gdLst>
                <a:gd name="T0" fmla="*/ 0 w 38"/>
                <a:gd name="T1" fmla="*/ 0 h 4"/>
                <a:gd name="T2" fmla="*/ 11 w 38"/>
                <a:gd name="T3" fmla="*/ 0 h 4"/>
                <a:gd name="T4" fmla="*/ 11 w 38"/>
                <a:gd name="T5" fmla="*/ 1 h 4"/>
                <a:gd name="T6" fmla="*/ 0 w 3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">
                  <a:moveTo>
                    <a:pt x="0" y="0"/>
                  </a:moveTo>
                  <a:lnTo>
                    <a:pt x="38" y="0"/>
                  </a:lnTo>
                  <a:lnTo>
                    <a:pt x="38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97" name="Freeform 8791"/>
            <p:cNvSpPr>
              <a:spLocks/>
            </p:cNvSpPr>
            <p:nvPr/>
          </p:nvSpPr>
          <p:spPr bwMode="auto">
            <a:xfrm>
              <a:off x="3685" y="3170"/>
              <a:ext cx="11" cy="0"/>
            </a:xfrm>
            <a:custGeom>
              <a:avLst/>
              <a:gdLst>
                <a:gd name="T0" fmla="*/ 0 w 38"/>
                <a:gd name="T1" fmla="*/ 0 h 4"/>
                <a:gd name="T2" fmla="*/ 11 w 38"/>
                <a:gd name="T3" fmla="*/ 0 h 4"/>
                <a:gd name="T4" fmla="*/ 11 w 38"/>
                <a:gd name="T5" fmla="*/ 1 h 4"/>
                <a:gd name="T6" fmla="*/ 0 w 38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">
                  <a:moveTo>
                    <a:pt x="0" y="0"/>
                  </a:moveTo>
                  <a:lnTo>
                    <a:pt x="38" y="0"/>
                  </a:lnTo>
                  <a:lnTo>
                    <a:pt x="38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98" name="Freeform 8792"/>
            <p:cNvSpPr>
              <a:spLocks/>
            </p:cNvSpPr>
            <p:nvPr/>
          </p:nvSpPr>
          <p:spPr bwMode="auto">
            <a:xfrm>
              <a:off x="3687" y="3170"/>
              <a:ext cx="9" cy="2"/>
            </a:xfrm>
            <a:custGeom>
              <a:avLst/>
              <a:gdLst>
                <a:gd name="T0" fmla="*/ 0 w 34"/>
                <a:gd name="T1" fmla="*/ 0 h 5"/>
                <a:gd name="T2" fmla="*/ 1 w 34"/>
                <a:gd name="T3" fmla="*/ 2 h 5"/>
                <a:gd name="T4" fmla="*/ 9 w 34"/>
                <a:gd name="T5" fmla="*/ 2 h 5"/>
                <a:gd name="T6" fmla="*/ 0 w 3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">
                  <a:moveTo>
                    <a:pt x="0" y="0"/>
                  </a:moveTo>
                  <a:lnTo>
                    <a:pt x="4" y="5"/>
                  </a:lnTo>
                  <a:lnTo>
                    <a:pt x="34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699" name="Freeform 8793"/>
            <p:cNvSpPr>
              <a:spLocks/>
            </p:cNvSpPr>
            <p:nvPr/>
          </p:nvSpPr>
          <p:spPr bwMode="auto">
            <a:xfrm>
              <a:off x="3687" y="3170"/>
              <a:ext cx="9" cy="2"/>
            </a:xfrm>
            <a:custGeom>
              <a:avLst/>
              <a:gdLst>
                <a:gd name="T0" fmla="*/ 0 w 34"/>
                <a:gd name="T1" fmla="*/ 0 h 5"/>
                <a:gd name="T2" fmla="*/ 1 w 34"/>
                <a:gd name="T3" fmla="*/ 2 h 5"/>
                <a:gd name="T4" fmla="*/ 9 w 34"/>
                <a:gd name="T5" fmla="*/ 2 h 5"/>
                <a:gd name="T6" fmla="*/ 0 w 3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">
                  <a:moveTo>
                    <a:pt x="0" y="0"/>
                  </a:moveTo>
                  <a:lnTo>
                    <a:pt x="4" y="5"/>
                  </a:lnTo>
                  <a:lnTo>
                    <a:pt x="34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00" name="Freeform 8794"/>
            <p:cNvSpPr>
              <a:spLocks/>
            </p:cNvSpPr>
            <p:nvPr/>
          </p:nvSpPr>
          <p:spPr bwMode="auto">
            <a:xfrm>
              <a:off x="3687" y="3170"/>
              <a:ext cx="9" cy="2"/>
            </a:xfrm>
            <a:custGeom>
              <a:avLst/>
              <a:gdLst>
                <a:gd name="T0" fmla="*/ 0 w 34"/>
                <a:gd name="T1" fmla="*/ 0 h 5"/>
                <a:gd name="T2" fmla="*/ 9 w 34"/>
                <a:gd name="T3" fmla="*/ 0 h 5"/>
                <a:gd name="T4" fmla="*/ 9 w 34"/>
                <a:gd name="T5" fmla="*/ 2 h 5"/>
                <a:gd name="T6" fmla="*/ 0 w 3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">
                  <a:moveTo>
                    <a:pt x="0" y="0"/>
                  </a:moveTo>
                  <a:lnTo>
                    <a:pt x="34" y="0"/>
                  </a:lnTo>
                  <a:lnTo>
                    <a:pt x="34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01" name="Freeform 8795"/>
            <p:cNvSpPr>
              <a:spLocks/>
            </p:cNvSpPr>
            <p:nvPr/>
          </p:nvSpPr>
          <p:spPr bwMode="auto">
            <a:xfrm>
              <a:off x="3687" y="3170"/>
              <a:ext cx="9" cy="2"/>
            </a:xfrm>
            <a:custGeom>
              <a:avLst/>
              <a:gdLst>
                <a:gd name="T0" fmla="*/ 0 w 34"/>
                <a:gd name="T1" fmla="*/ 0 h 5"/>
                <a:gd name="T2" fmla="*/ 9 w 34"/>
                <a:gd name="T3" fmla="*/ 0 h 5"/>
                <a:gd name="T4" fmla="*/ 9 w 34"/>
                <a:gd name="T5" fmla="*/ 2 h 5"/>
                <a:gd name="T6" fmla="*/ 0 w 3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">
                  <a:moveTo>
                    <a:pt x="0" y="0"/>
                  </a:moveTo>
                  <a:lnTo>
                    <a:pt x="34" y="0"/>
                  </a:lnTo>
                  <a:lnTo>
                    <a:pt x="34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02" name="Freeform 8796"/>
            <p:cNvSpPr>
              <a:spLocks/>
            </p:cNvSpPr>
            <p:nvPr/>
          </p:nvSpPr>
          <p:spPr bwMode="auto">
            <a:xfrm>
              <a:off x="3689" y="3172"/>
              <a:ext cx="7" cy="1"/>
            </a:xfrm>
            <a:custGeom>
              <a:avLst/>
              <a:gdLst>
                <a:gd name="T0" fmla="*/ 0 w 30"/>
                <a:gd name="T1" fmla="*/ 0 h 5"/>
                <a:gd name="T2" fmla="*/ 1 w 30"/>
                <a:gd name="T3" fmla="*/ 1 h 5"/>
                <a:gd name="T4" fmla="*/ 7 w 30"/>
                <a:gd name="T5" fmla="*/ 1 h 5"/>
                <a:gd name="T6" fmla="*/ 0 w 3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">
                  <a:moveTo>
                    <a:pt x="0" y="0"/>
                  </a:moveTo>
                  <a:lnTo>
                    <a:pt x="4" y="5"/>
                  </a:lnTo>
                  <a:lnTo>
                    <a:pt x="3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03" name="Freeform 8797"/>
            <p:cNvSpPr>
              <a:spLocks/>
            </p:cNvSpPr>
            <p:nvPr/>
          </p:nvSpPr>
          <p:spPr bwMode="auto">
            <a:xfrm>
              <a:off x="3689" y="3172"/>
              <a:ext cx="7" cy="1"/>
            </a:xfrm>
            <a:custGeom>
              <a:avLst/>
              <a:gdLst>
                <a:gd name="T0" fmla="*/ 0 w 30"/>
                <a:gd name="T1" fmla="*/ 0 h 5"/>
                <a:gd name="T2" fmla="*/ 1 w 30"/>
                <a:gd name="T3" fmla="*/ 1 h 5"/>
                <a:gd name="T4" fmla="*/ 7 w 30"/>
                <a:gd name="T5" fmla="*/ 1 h 5"/>
                <a:gd name="T6" fmla="*/ 0 w 3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">
                  <a:moveTo>
                    <a:pt x="0" y="0"/>
                  </a:moveTo>
                  <a:lnTo>
                    <a:pt x="4" y="5"/>
                  </a:lnTo>
                  <a:lnTo>
                    <a:pt x="30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04" name="Freeform 8798"/>
            <p:cNvSpPr>
              <a:spLocks/>
            </p:cNvSpPr>
            <p:nvPr/>
          </p:nvSpPr>
          <p:spPr bwMode="auto">
            <a:xfrm>
              <a:off x="3689" y="3172"/>
              <a:ext cx="7" cy="1"/>
            </a:xfrm>
            <a:custGeom>
              <a:avLst/>
              <a:gdLst>
                <a:gd name="T0" fmla="*/ 0 w 30"/>
                <a:gd name="T1" fmla="*/ 0 h 5"/>
                <a:gd name="T2" fmla="*/ 7 w 30"/>
                <a:gd name="T3" fmla="*/ 0 h 5"/>
                <a:gd name="T4" fmla="*/ 7 w 30"/>
                <a:gd name="T5" fmla="*/ 1 h 5"/>
                <a:gd name="T6" fmla="*/ 0 w 3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">
                  <a:moveTo>
                    <a:pt x="0" y="0"/>
                  </a:moveTo>
                  <a:lnTo>
                    <a:pt x="30" y="0"/>
                  </a:lnTo>
                  <a:lnTo>
                    <a:pt x="3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05" name="Freeform 8799"/>
            <p:cNvSpPr>
              <a:spLocks/>
            </p:cNvSpPr>
            <p:nvPr/>
          </p:nvSpPr>
          <p:spPr bwMode="auto">
            <a:xfrm>
              <a:off x="3689" y="3172"/>
              <a:ext cx="7" cy="1"/>
            </a:xfrm>
            <a:custGeom>
              <a:avLst/>
              <a:gdLst>
                <a:gd name="T0" fmla="*/ 0 w 30"/>
                <a:gd name="T1" fmla="*/ 0 h 5"/>
                <a:gd name="T2" fmla="*/ 7 w 30"/>
                <a:gd name="T3" fmla="*/ 0 h 5"/>
                <a:gd name="T4" fmla="*/ 7 w 30"/>
                <a:gd name="T5" fmla="*/ 1 h 5"/>
                <a:gd name="T6" fmla="*/ 0 w 3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">
                  <a:moveTo>
                    <a:pt x="0" y="0"/>
                  </a:moveTo>
                  <a:lnTo>
                    <a:pt x="30" y="0"/>
                  </a:lnTo>
                  <a:lnTo>
                    <a:pt x="30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06" name="Freeform 8800"/>
            <p:cNvSpPr>
              <a:spLocks/>
            </p:cNvSpPr>
            <p:nvPr/>
          </p:nvSpPr>
          <p:spPr bwMode="auto">
            <a:xfrm>
              <a:off x="3689" y="3173"/>
              <a:ext cx="7" cy="0"/>
            </a:xfrm>
            <a:custGeom>
              <a:avLst/>
              <a:gdLst>
                <a:gd name="T0" fmla="*/ 0 w 26"/>
                <a:gd name="T1" fmla="*/ 0 h 4"/>
                <a:gd name="T2" fmla="*/ 1 w 26"/>
                <a:gd name="T3" fmla="*/ 1 h 4"/>
                <a:gd name="T4" fmla="*/ 7 w 26"/>
                <a:gd name="T5" fmla="*/ 1 h 4"/>
                <a:gd name="T6" fmla="*/ 0 w 2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">
                  <a:moveTo>
                    <a:pt x="0" y="0"/>
                  </a:moveTo>
                  <a:lnTo>
                    <a:pt x="3" y="4"/>
                  </a:lnTo>
                  <a:lnTo>
                    <a:pt x="26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07" name="Freeform 8801"/>
            <p:cNvSpPr>
              <a:spLocks/>
            </p:cNvSpPr>
            <p:nvPr/>
          </p:nvSpPr>
          <p:spPr bwMode="auto">
            <a:xfrm>
              <a:off x="3689" y="3173"/>
              <a:ext cx="7" cy="0"/>
            </a:xfrm>
            <a:custGeom>
              <a:avLst/>
              <a:gdLst>
                <a:gd name="T0" fmla="*/ 0 w 26"/>
                <a:gd name="T1" fmla="*/ 0 h 4"/>
                <a:gd name="T2" fmla="*/ 1 w 26"/>
                <a:gd name="T3" fmla="*/ 1 h 4"/>
                <a:gd name="T4" fmla="*/ 7 w 26"/>
                <a:gd name="T5" fmla="*/ 1 h 4"/>
                <a:gd name="T6" fmla="*/ 0 w 2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">
                  <a:moveTo>
                    <a:pt x="0" y="0"/>
                  </a:moveTo>
                  <a:lnTo>
                    <a:pt x="3" y="4"/>
                  </a:lnTo>
                  <a:lnTo>
                    <a:pt x="26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08" name="Freeform 8802"/>
            <p:cNvSpPr>
              <a:spLocks/>
            </p:cNvSpPr>
            <p:nvPr/>
          </p:nvSpPr>
          <p:spPr bwMode="auto">
            <a:xfrm>
              <a:off x="3689" y="3173"/>
              <a:ext cx="7" cy="0"/>
            </a:xfrm>
            <a:custGeom>
              <a:avLst/>
              <a:gdLst>
                <a:gd name="T0" fmla="*/ 0 w 26"/>
                <a:gd name="T1" fmla="*/ 0 h 4"/>
                <a:gd name="T2" fmla="*/ 7 w 26"/>
                <a:gd name="T3" fmla="*/ 0 h 4"/>
                <a:gd name="T4" fmla="*/ 7 w 26"/>
                <a:gd name="T5" fmla="*/ 1 h 4"/>
                <a:gd name="T6" fmla="*/ 0 w 2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">
                  <a:moveTo>
                    <a:pt x="0" y="0"/>
                  </a:moveTo>
                  <a:lnTo>
                    <a:pt x="26" y="0"/>
                  </a:lnTo>
                  <a:lnTo>
                    <a:pt x="26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09" name="Freeform 8803"/>
            <p:cNvSpPr>
              <a:spLocks/>
            </p:cNvSpPr>
            <p:nvPr/>
          </p:nvSpPr>
          <p:spPr bwMode="auto">
            <a:xfrm>
              <a:off x="3689" y="3173"/>
              <a:ext cx="7" cy="0"/>
            </a:xfrm>
            <a:custGeom>
              <a:avLst/>
              <a:gdLst>
                <a:gd name="T0" fmla="*/ 0 w 26"/>
                <a:gd name="T1" fmla="*/ 0 h 4"/>
                <a:gd name="T2" fmla="*/ 7 w 26"/>
                <a:gd name="T3" fmla="*/ 0 h 4"/>
                <a:gd name="T4" fmla="*/ 7 w 26"/>
                <a:gd name="T5" fmla="*/ 1 h 4"/>
                <a:gd name="T6" fmla="*/ 0 w 2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">
                  <a:moveTo>
                    <a:pt x="0" y="0"/>
                  </a:moveTo>
                  <a:lnTo>
                    <a:pt x="26" y="0"/>
                  </a:lnTo>
                  <a:lnTo>
                    <a:pt x="26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10" name="Freeform 8804"/>
            <p:cNvSpPr>
              <a:spLocks/>
            </p:cNvSpPr>
            <p:nvPr/>
          </p:nvSpPr>
          <p:spPr bwMode="auto">
            <a:xfrm>
              <a:off x="3690" y="3173"/>
              <a:ext cx="6" cy="2"/>
            </a:xfrm>
            <a:custGeom>
              <a:avLst/>
              <a:gdLst>
                <a:gd name="T0" fmla="*/ 0 w 23"/>
                <a:gd name="T1" fmla="*/ 0 h 5"/>
                <a:gd name="T2" fmla="*/ 1 w 23"/>
                <a:gd name="T3" fmla="*/ 2 h 5"/>
                <a:gd name="T4" fmla="*/ 6 w 23"/>
                <a:gd name="T5" fmla="*/ 2 h 5"/>
                <a:gd name="T6" fmla="*/ 0 w 2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5">
                  <a:moveTo>
                    <a:pt x="0" y="0"/>
                  </a:moveTo>
                  <a:lnTo>
                    <a:pt x="3" y="5"/>
                  </a:lnTo>
                  <a:lnTo>
                    <a:pt x="23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11" name="Freeform 8805"/>
            <p:cNvSpPr>
              <a:spLocks/>
            </p:cNvSpPr>
            <p:nvPr/>
          </p:nvSpPr>
          <p:spPr bwMode="auto">
            <a:xfrm>
              <a:off x="3690" y="3173"/>
              <a:ext cx="6" cy="2"/>
            </a:xfrm>
            <a:custGeom>
              <a:avLst/>
              <a:gdLst>
                <a:gd name="T0" fmla="*/ 0 w 23"/>
                <a:gd name="T1" fmla="*/ 0 h 5"/>
                <a:gd name="T2" fmla="*/ 1 w 23"/>
                <a:gd name="T3" fmla="*/ 2 h 5"/>
                <a:gd name="T4" fmla="*/ 6 w 23"/>
                <a:gd name="T5" fmla="*/ 2 h 5"/>
                <a:gd name="T6" fmla="*/ 0 w 2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5">
                  <a:moveTo>
                    <a:pt x="0" y="0"/>
                  </a:moveTo>
                  <a:lnTo>
                    <a:pt x="3" y="5"/>
                  </a:lnTo>
                  <a:lnTo>
                    <a:pt x="23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12" name="Freeform 8806"/>
            <p:cNvSpPr>
              <a:spLocks/>
            </p:cNvSpPr>
            <p:nvPr/>
          </p:nvSpPr>
          <p:spPr bwMode="auto">
            <a:xfrm>
              <a:off x="3690" y="3173"/>
              <a:ext cx="6" cy="2"/>
            </a:xfrm>
            <a:custGeom>
              <a:avLst/>
              <a:gdLst>
                <a:gd name="T0" fmla="*/ 0 w 23"/>
                <a:gd name="T1" fmla="*/ 0 h 5"/>
                <a:gd name="T2" fmla="*/ 6 w 23"/>
                <a:gd name="T3" fmla="*/ 0 h 5"/>
                <a:gd name="T4" fmla="*/ 6 w 23"/>
                <a:gd name="T5" fmla="*/ 2 h 5"/>
                <a:gd name="T6" fmla="*/ 0 w 2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5">
                  <a:moveTo>
                    <a:pt x="0" y="0"/>
                  </a:moveTo>
                  <a:lnTo>
                    <a:pt x="23" y="0"/>
                  </a:lnTo>
                  <a:lnTo>
                    <a:pt x="23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13" name="Freeform 8807"/>
            <p:cNvSpPr>
              <a:spLocks/>
            </p:cNvSpPr>
            <p:nvPr/>
          </p:nvSpPr>
          <p:spPr bwMode="auto">
            <a:xfrm>
              <a:off x="3690" y="3173"/>
              <a:ext cx="6" cy="2"/>
            </a:xfrm>
            <a:custGeom>
              <a:avLst/>
              <a:gdLst>
                <a:gd name="T0" fmla="*/ 0 w 23"/>
                <a:gd name="T1" fmla="*/ 0 h 5"/>
                <a:gd name="T2" fmla="*/ 6 w 23"/>
                <a:gd name="T3" fmla="*/ 0 h 5"/>
                <a:gd name="T4" fmla="*/ 6 w 23"/>
                <a:gd name="T5" fmla="*/ 2 h 5"/>
                <a:gd name="T6" fmla="*/ 0 w 2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5">
                  <a:moveTo>
                    <a:pt x="0" y="0"/>
                  </a:moveTo>
                  <a:lnTo>
                    <a:pt x="23" y="0"/>
                  </a:lnTo>
                  <a:lnTo>
                    <a:pt x="23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14" name="Freeform 8808"/>
            <p:cNvSpPr>
              <a:spLocks/>
            </p:cNvSpPr>
            <p:nvPr/>
          </p:nvSpPr>
          <p:spPr bwMode="auto">
            <a:xfrm>
              <a:off x="3690" y="3175"/>
              <a:ext cx="6" cy="2"/>
            </a:xfrm>
            <a:custGeom>
              <a:avLst/>
              <a:gdLst>
                <a:gd name="T0" fmla="*/ 0 w 20"/>
                <a:gd name="T1" fmla="*/ 0 h 5"/>
                <a:gd name="T2" fmla="*/ 1 w 20"/>
                <a:gd name="T3" fmla="*/ 2 h 5"/>
                <a:gd name="T4" fmla="*/ 6 w 20"/>
                <a:gd name="T5" fmla="*/ 2 h 5"/>
                <a:gd name="T6" fmla="*/ 0 w 2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5">
                  <a:moveTo>
                    <a:pt x="0" y="0"/>
                  </a:moveTo>
                  <a:lnTo>
                    <a:pt x="2" y="5"/>
                  </a:lnTo>
                  <a:lnTo>
                    <a:pt x="2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15" name="Freeform 8809"/>
            <p:cNvSpPr>
              <a:spLocks/>
            </p:cNvSpPr>
            <p:nvPr/>
          </p:nvSpPr>
          <p:spPr bwMode="auto">
            <a:xfrm>
              <a:off x="3690" y="3175"/>
              <a:ext cx="6" cy="2"/>
            </a:xfrm>
            <a:custGeom>
              <a:avLst/>
              <a:gdLst>
                <a:gd name="T0" fmla="*/ 0 w 20"/>
                <a:gd name="T1" fmla="*/ 0 h 5"/>
                <a:gd name="T2" fmla="*/ 1 w 20"/>
                <a:gd name="T3" fmla="*/ 2 h 5"/>
                <a:gd name="T4" fmla="*/ 6 w 20"/>
                <a:gd name="T5" fmla="*/ 2 h 5"/>
                <a:gd name="T6" fmla="*/ 0 w 2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5">
                  <a:moveTo>
                    <a:pt x="0" y="0"/>
                  </a:moveTo>
                  <a:lnTo>
                    <a:pt x="2" y="5"/>
                  </a:lnTo>
                  <a:lnTo>
                    <a:pt x="20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16" name="Freeform 8811"/>
            <p:cNvSpPr>
              <a:spLocks/>
            </p:cNvSpPr>
            <p:nvPr/>
          </p:nvSpPr>
          <p:spPr bwMode="auto">
            <a:xfrm>
              <a:off x="3691" y="3175"/>
              <a:ext cx="5" cy="1"/>
            </a:xfrm>
            <a:custGeom>
              <a:avLst/>
              <a:gdLst>
                <a:gd name="T0" fmla="*/ 0 w 20"/>
                <a:gd name="T1" fmla="*/ 0 h 5"/>
                <a:gd name="T2" fmla="*/ 5 w 20"/>
                <a:gd name="T3" fmla="*/ 0 h 5"/>
                <a:gd name="T4" fmla="*/ 5 w 20"/>
                <a:gd name="T5" fmla="*/ 1 h 5"/>
                <a:gd name="T6" fmla="*/ 0 w 2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5">
                  <a:moveTo>
                    <a:pt x="0" y="0"/>
                  </a:moveTo>
                  <a:lnTo>
                    <a:pt x="20" y="0"/>
                  </a:lnTo>
                  <a:lnTo>
                    <a:pt x="2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17" name="Freeform 8812"/>
            <p:cNvSpPr>
              <a:spLocks/>
            </p:cNvSpPr>
            <p:nvPr/>
          </p:nvSpPr>
          <p:spPr bwMode="auto">
            <a:xfrm>
              <a:off x="3691" y="3175"/>
              <a:ext cx="5" cy="1"/>
            </a:xfrm>
            <a:custGeom>
              <a:avLst/>
              <a:gdLst>
                <a:gd name="T0" fmla="*/ 0 w 20"/>
                <a:gd name="T1" fmla="*/ 0 h 5"/>
                <a:gd name="T2" fmla="*/ 5 w 20"/>
                <a:gd name="T3" fmla="*/ 0 h 5"/>
                <a:gd name="T4" fmla="*/ 5 w 20"/>
                <a:gd name="T5" fmla="*/ 1 h 5"/>
                <a:gd name="T6" fmla="*/ 0 w 2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5">
                  <a:moveTo>
                    <a:pt x="0" y="0"/>
                  </a:moveTo>
                  <a:lnTo>
                    <a:pt x="20" y="0"/>
                  </a:lnTo>
                  <a:lnTo>
                    <a:pt x="20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18" name="Freeform 8813"/>
            <p:cNvSpPr>
              <a:spLocks/>
            </p:cNvSpPr>
            <p:nvPr/>
          </p:nvSpPr>
          <p:spPr bwMode="auto">
            <a:xfrm>
              <a:off x="3691" y="3176"/>
              <a:ext cx="5" cy="2"/>
            </a:xfrm>
            <a:custGeom>
              <a:avLst/>
              <a:gdLst>
                <a:gd name="T0" fmla="*/ 0 w 18"/>
                <a:gd name="T1" fmla="*/ 0 h 5"/>
                <a:gd name="T2" fmla="*/ 1 w 18"/>
                <a:gd name="T3" fmla="*/ 2 h 5"/>
                <a:gd name="T4" fmla="*/ 5 w 18"/>
                <a:gd name="T5" fmla="*/ 2 h 5"/>
                <a:gd name="T6" fmla="*/ 0 w 1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5">
                  <a:moveTo>
                    <a:pt x="0" y="0"/>
                  </a:moveTo>
                  <a:lnTo>
                    <a:pt x="4" y="5"/>
                  </a:lnTo>
                  <a:lnTo>
                    <a:pt x="18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8575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19" name="Freeform 8814"/>
            <p:cNvSpPr>
              <a:spLocks/>
            </p:cNvSpPr>
            <p:nvPr/>
          </p:nvSpPr>
          <p:spPr bwMode="auto">
            <a:xfrm>
              <a:off x="3691" y="3176"/>
              <a:ext cx="5" cy="2"/>
            </a:xfrm>
            <a:custGeom>
              <a:avLst/>
              <a:gdLst>
                <a:gd name="T0" fmla="*/ 0 w 18"/>
                <a:gd name="T1" fmla="*/ 0 h 5"/>
                <a:gd name="T2" fmla="*/ 1 w 18"/>
                <a:gd name="T3" fmla="*/ 2 h 5"/>
                <a:gd name="T4" fmla="*/ 5 w 18"/>
                <a:gd name="T5" fmla="*/ 2 h 5"/>
                <a:gd name="T6" fmla="*/ 0 w 1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5">
                  <a:moveTo>
                    <a:pt x="0" y="0"/>
                  </a:moveTo>
                  <a:lnTo>
                    <a:pt x="4" y="5"/>
                  </a:lnTo>
                  <a:lnTo>
                    <a:pt x="18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20" name="Freeform 8815"/>
            <p:cNvSpPr>
              <a:spLocks/>
            </p:cNvSpPr>
            <p:nvPr/>
          </p:nvSpPr>
          <p:spPr bwMode="auto">
            <a:xfrm>
              <a:off x="3691" y="3176"/>
              <a:ext cx="5" cy="2"/>
            </a:xfrm>
            <a:custGeom>
              <a:avLst/>
              <a:gdLst>
                <a:gd name="T0" fmla="*/ 0 w 18"/>
                <a:gd name="T1" fmla="*/ 0 h 5"/>
                <a:gd name="T2" fmla="*/ 5 w 18"/>
                <a:gd name="T3" fmla="*/ 0 h 5"/>
                <a:gd name="T4" fmla="*/ 5 w 18"/>
                <a:gd name="T5" fmla="*/ 2 h 5"/>
                <a:gd name="T6" fmla="*/ 0 w 1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5">
                  <a:moveTo>
                    <a:pt x="0" y="0"/>
                  </a:moveTo>
                  <a:lnTo>
                    <a:pt x="18" y="0"/>
                  </a:lnTo>
                  <a:lnTo>
                    <a:pt x="18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21" name="Freeform 8816"/>
            <p:cNvSpPr>
              <a:spLocks/>
            </p:cNvSpPr>
            <p:nvPr/>
          </p:nvSpPr>
          <p:spPr bwMode="auto">
            <a:xfrm>
              <a:off x="3691" y="3176"/>
              <a:ext cx="5" cy="2"/>
            </a:xfrm>
            <a:custGeom>
              <a:avLst/>
              <a:gdLst>
                <a:gd name="T0" fmla="*/ 0 w 18"/>
                <a:gd name="T1" fmla="*/ 0 h 5"/>
                <a:gd name="T2" fmla="*/ 5 w 18"/>
                <a:gd name="T3" fmla="*/ 0 h 5"/>
                <a:gd name="T4" fmla="*/ 5 w 18"/>
                <a:gd name="T5" fmla="*/ 2 h 5"/>
                <a:gd name="T6" fmla="*/ 0 w 1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5">
                  <a:moveTo>
                    <a:pt x="0" y="0"/>
                  </a:moveTo>
                  <a:lnTo>
                    <a:pt x="18" y="0"/>
                  </a:lnTo>
                  <a:lnTo>
                    <a:pt x="18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22" name="Freeform 8817"/>
            <p:cNvSpPr>
              <a:spLocks/>
            </p:cNvSpPr>
            <p:nvPr/>
          </p:nvSpPr>
          <p:spPr bwMode="auto">
            <a:xfrm>
              <a:off x="3692" y="3178"/>
              <a:ext cx="4" cy="2"/>
            </a:xfrm>
            <a:custGeom>
              <a:avLst/>
              <a:gdLst>
                <a:gd name="T0" fmla="*/ 0 w 14"/>
                <a:gd name="T1" fmla="*/ 0 h 10"/>
                <a:gd name="T2" fmla="*/ 1 w 14"/>
                <a:gd name="T3" fmla="*/ 2 h 10"/>
                <a:gd name="T4" fmla="*/ 4 w 14"/>
                <a:gd name="T5" fmla="*/ 2 h 10"/>
                <a:gd name="T6" fmla="*/ 0 w 14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lnTo>
                    <a:pt x="5" y="10"/>
                  </a:lnTo>
                  <a:lnTo>
                    <a:pt x="14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8575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23" name="Freeform 8818"/>
            <p:cNvSpPr>
              <a:spLocks/>
            </p:cNvSpPr>
            <p:nvPr/>
          </p:nvSpPr>
          <p:spPr bwMode="auto">
            <a:xfrm>
              <a:off x="3692" y="3178"/>
              <a:ext cx="4" cy="2"/>
            </a:xfrm>
            <a:custGeom>
              <a:avLst/>
              <a:gdLst>
                <a:gd name="T0" fmla="*/ 0 w 14"/>
                <a:gd name="T1" fmla="*/ 0 h 10"/>
                <a:gd name="T2" fmla="*/ 1 w 14"/>
                <a:gd name="T3" fmla="*/ 2 h 10"/>
                <a:gd name="T4" fmla="*/ 4 w 14"/>
                <a:gd name="T5" fmla="*/ 2 h 10"/>
                <a:gd name="T6" fmla="*/ 0 w 14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lnTo>
                    <a:pt x="5" y="10"/>
                  </a:lnTo>
                  <a:lnTo>
                    <a:pt x="14" y="1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24" name="Freeform 8819"/>
            <p:cNvSpPr>
              <a:spLocks/>
            </p:cNvSpPr>
            <p:nvPr/>
          </p:nvSpPr>
          <p:spPr bwMode="auto">
            <a:xfrm>
              <a:off x="3692" y="3178"/>
              <a:ext cx="4" cy="2"/>
            </a:xfrm>
            <a:custGeom>
              <a:avLst/>
              <a:gdLst>
                <a:gd name="T0" fmla="*/ 0 w 14"/>
                <a:gd name="T1" fmla="*/ 0 h 10"/>
                <a:gd name="T2" fmla="*/ 4 w 14"/>
                <a:gd name="T3" fmla="*/ 0 h 10"/>
                <a:gd name="T4" fmla="*/ 4 w 14"/>
                <a:gd name="T5" fmla="*/ 2 h 10"/>
                <a:gd name="T6" fmla="*/ 0 w 14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lnTo>
                    <a:pt x="14" y="0"/>
                  </a:lnTo>
                  <a:lnTo>
                    <a:pt x="14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8575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25" name="Freeform 8820"/>
            <p:cNvSpPr>
              <a:spLocks/>
            </p:cNvSpPr>
            <p:nvPr/>
          </p:nvSpPr>
          <p:spPr bwMode="auto">
            <a:xfrm>
              <a:off x="3692" y="3178"/>
              <a:ext cx="4" cy="2"/>
            </a:xfrm>
            <a:custGeom>
              <a:avLst/>
              <a:gdLst>
                <a:gd name="T0" fmla="*/ 0 w 14"/>
                <a:gd name="T1" fmla="*/ 0 h 10"/>
                <a:gd name="T2" fmla="*/ 4 w 14"/>
                <a:gd name="T3" fmla="*/ 0 h 10"/>
                <a:gd name="T4" fmla="*/ 4 w 14"/>
                <a:gd name="T5" fmla="*/ 2 h 10"/>
                <a:gd name="T6" fmla="*/ 0 w 14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lnTo>
                    <a:pt x="14" y="0"/>
                  </a:lnTo>
                  <a:lnTo>
                    <a:pt x="14" y="1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26" name="Freeform 8821"/>
            <p:cNvSpPr>
              <a:spLocks/>
            </p:cNvSpPr>
            <p:nvPr/>
          </p:nvSpPr>
          <p:spPr bwMode="auto">
            <a:xfrm>
              <a:off x="3694" y="3180"/>
              <a:ext cx="2" cy="2"/>
            </a:xfrm>
            <a:custGeom>
              <a:avLst/>
              <a:gdLst>
                <a:gd name="T0" fmla="*/ 0 w 9"/>
                <a:gd name="T1" fmla="*/ 0 h 10"/>
                <a:gd name="T2" fmla="*/ 1 w 9"/>
                <a:gd name="T3" fmla="*/ 2 h 10"/>
                <a:gd name="T4" fmla="*/ 2 w 9"/>
                <a:gd name="T5" fmla="*/ 2 h 10"/>
                <a:gd name="T6" fmla="*/ 0 w 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lnTo>
                    <a:pt x="5" y="10"/>
                  </a:lnTo>
                  <a:lnTo>
                    <a:pt x="9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27" name="Freeform 8822"/>
            <p:cNvSpPr>
              <a:spLocks/>
            </p:cNvSpPr>
            <p:nvPr/>
          </p:nvSpPr>
          <p:spPr bwMode="auto">
            <a:xfrm>
              <a:off x="3694" y="3180"/>
              <a:ext cx="2" cy="2"/>
            </a:xfrm>
            <a:custGeom>
              <a:avLst/>
              <a:gdLst>
                <a:gd name="T0" fmla="*/ 0 w 9"/>
                <a:gd name="T1" fmla="*/ 0 h 10"/>
                <a:gd name="T2" fmla="*/ 1 w 9"/>
                <a:gd name="T3" fmla="*/ 2 h 10"/>
                <a:gd name="T4" fmla="*/ 2 w 9"/>
                <a:gd name="T5" fmla="*/ 2 h 10"/>
                <a:gd name="T6" fmla="*/ 0 w 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lnTo>
                    <a:pt x="5" y="10"/>
                  </a:lnTo>
                  <a:lnTo>
                    <a:pt x="9" y="1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28" name="Freeform 8823"/>
            <p:cNvSpPr>
              <a:spLocks/>
            </p:cNvSpPr>
            <p:nvPr/>
          </p:nvSpPr>
          <p:spPr bwMode="auto">
            <a:xfrm>
              <a:off x="3694" y="3180"/>
              <a:ext cx="2" cy="2"/>
            </a:xfrm>
            <a:custGeom>
              <a:avLst/>
              <a:gdLst>
                <a:gd name="T0" fmla="*/ 0 w 9"/>
                <a:gd name="T1" fmla="*/ 0 h 10"/>
                <a:gd name="T2" fmla="*/ 2 w 9"/>
                <a:gd name="T3" fmla="*/ 0 h 10"/>
                <a:gd name="T4" fmla="*/ 2 w 9"/>
                <a:gd name="T5" fmla="*/ 2 h 10"/>
                <a:gd name="T6" fmla="*/ 0 w 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lnTo>
                    <a:pt x="9" y="0"/>
                  </a:lnTo>
                  <a:lnTo>
                    <a:pt x="9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29" name="Freeform 8824"/>
            <p:cNvSpPr>
              <a:spLocks/>
            </p:cNvSpPr>
            <p:nvPr/>
          </p:nvSpPr>
          <p:spPr bwMode="auto">
            <a:xfrm>
              <a:off x="3694" y="3180"/>
              <a:ext cx="2" cy="2"/>
            </a:xfrm>
            <a:custGeom>
              <a:avLst/>
              <a:gdLst>
                <a:gd name="T0" fmla="*/ 0 w 9"/>
                <a:gd name="T1" fmla="*/ 0 h 10"/>
                <a:gd name="T2" fmla="*/ 2 w 9"/>
                <a:gd name="T3" fmla="*/ 0 h 10"/>
                <a:gd name="T4" fmla="*/ 2 w 9"/>
                <a:gd name="T5" fmla="*/ 2 h 10"/>
                <a:gd name="T6" fmla="*/ 0 w 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lnTo>
                    <a:pt x="9" y="0"/>
                  </a:lnTo>
                  <a:lnTo>
                    <a:pt x="9" y="1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30" name="Freeform 8825"/>
            <p:cNvSpPr>
              <a:spLocks/>
            </p:cNvSpPr>
            <p:nvPr/>
          </p:nvSpPr>
          <p:spPr bwMode="auto">
            <a:xfrm>
              <a:off x="3694" y="3182"/>
              <a:ext cx="2" cy="4"/>
            </a:xfrm>
            <a:custGeom>
              <a:avLst/>
              <a:gdLst>
                <a:gd name="T0" fmla="*/ 0 w 4"/>
                <a:gd name="T1" fmla="*/ 0 h 11"/>
                <a:gd name="T2" fmla="*/ 2 w 4"/>
                <a:gd name="T3" fmla="*/ 0 h 11"/>
                <a:gd name="T4" fmla="*/ 2 w 4"/>
                <a:gd name="T5" fmla="*/ 4 h 11"/>
                <a:gd name="T6" fmla="*/ 0 w 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lnTo>
                    <a:pt x="4" y="0"/>
                  </a:lnTo>
                  <a:lnTo>
                    <a:pt x="4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31" name="Freeform 8826"/>
            <p:cNvSpPr>
              <a:spLocks/>
            </p:cNvSpPr>
            <p:nvPr/>
          </p:nvSpPr>
          <p:spPr bwMode="auto">
            <a:xfrm>
              <a:off x="3694" y="3182"/>
              <a:ext cx="2" cy="4"/>
            </a:xfrm>
            <a:custGeom>
              <a:avLst/>
              <a:gdLst>
                <a:gd name="T0" fmla="*/ 0 w 4"/>
                <a:gd name="T1" fmla="*/ 0 h 11"/>
                <a:gd name="T2" fmla="*/ 2 w 4"/>
                <a:gd name="T3" fmla="*/ 0 h 11"/>
                <a:gd name="T4" fmla="*/ 2 w 4"/>
                <a:gd name="T5" fmla="*/ 4 h 11"/>
                <a:gd name="T6" fmla="*/ 0 w 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lnTo>
                    <a:pt x="4" y="0"/>
                  </a:lnTo>
                  <a:lnTo>
                    <a:pt x="4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32" name="Line 8827"/>
            <p:cNvSpPr>
              <a:spLocks noChangeShapeType="1"/>
            </p:cNvSpPr>
            <p:nvPr/>
          </p:nvSpPr>
          <p:spPr bwMode="auto">
            <a:xfrm flipV="1">
              <a:off x="3393" y="3010"/>
              <a:ext cx="29" cy="2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33" name="Line 8828"/>
            <p:cNvSpPr>
              <a:spLocks noChangeShapeType="1"/>
            </p:cNvSpPr>
            <p:nvPr/>
          </p:nvSpPr>
          <p:spPr bwMode="auto">
            <a:xfrm flipV="1">
              <a:off x="3393" y="3010"/>
              <a:ext cx="87" cy="8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34" name="Line 8829"/>
            <p:cNvSpPr>
              <a:spLocks noChangeShapeType="1"/>
            </p:cNvSpPr>
            <p:nvPr/>
          </p:nvSpPr>
          <p:spPr bwMode="auto">
            <a:xfrm flipV="1">
              <a:off x="3393" y="3010"/>
              <a:ext cx="146" cy="14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35" name="Line 8830"/>
            <p:cNvSpPr>
              <a:spLocks noChangeShapeType="1"/>
            </p:cNvSpPr>
            <p:nvPr/>
          </p:nvSpPr>
          <p:spPr bwMode="auto">
            <a:xfrm flipV="1">
              <a:off x="3447" y="3010"/>
              <a:ext cx="150" cy="1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36" name="Line 8831"/>
            <p:cNvSpPr>
              <a:spLocks noChangeShapeType="1"/>
            </p:cNvSpPr>
            <p:nvPr/>
          </p:nvSpPr>
          <p:spPr bwMode="auto">
            <a:xfrm flipV="1">
              <a:off x="3510" y="3010"/>
              <a:ext cx="146" cy="14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37" name="Line 8832"/>
            <p:cNvSpPr>
              <a:spLocks noChangeShapeType="1"/>
            </p:cNvSpPr>
            <p:nvPr/>
          </p:nvSpPr>
          <p:spPr bwMode="auto">
            <a:xfrm flipV="1">
              <a:off x="3568" y="3027"/>
              <a:ext cx="128" cy="12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38" name="Line 8833"/>
            <p:cNvSpPr>
              <a:spLocks noChangeShapeType="1"/>
            </p:cNvSpPr>
            <p:nvPr/>
          </p:nvSpPr>
          <p:spPr bwMode="auto">
            <a:xfrm flipV="1">
              <a:off x="3588" y="3085"/>
              <a:ext cx="108" cy="10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39" name="Line 8834"/>
            <p:cNvSpPr>
              <a:spLocks noChangeShapeType="1"/>
            </p:cNvSpPr>
            <p:nvPr/>
          </p:nvSpPr>
          <p:spPr bwMode="auto">
            <a:xfrm flipV="1">
              <a:off x="3605" y="3144"/>
              <a:ext cx="91" cy="9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40" name="Line 8835"/>
            <p:cNvSpPr>
              <a:spLocks noChangeShapeType="1"/>
            </p:cNvSpPr>
            <p:nvPr/>
          </p:nvSpPr>
          <p:spPr bwMode="auto">
            <a:xfrm flipV="1">
              <a:off x="3605" y="3186"/>
              <a:ext cx="108" cy="1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41" name="Line 8836"/>
            <p:cNvSpPr>
              <a:spLocks noChangeShapeType="1"/>
            </p:cNvSpPr>
            <p:nvPr/>
          </p:nvSpPr>
          <p:spPr bwMode="auto">
            <a:xfrm flipV="1">
              <a:off x="3638" y="3186"/>
              <a:ext cx="133" cy="1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42" name="Line 8837"/>
            <p:cNvSpPr>
              <a:spLocks noChangeShapeType="1"/>
            </p:cNvSpPr>
            <p:nvPr/>
          </p:nvSpPr>
          <p:spPr bwMode="auto">
            <a:xfrm flipV="1">
              <a:off x="3696" y="3186"/>
              <a:ext cx="134" cy="1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43" name="Line 8838"/>
            <p:cNvSpPr>
              <a:spLocks noChangeShapeType="1"/>
            </p:cNvSpPr>
            <p:nvPr/>
          </p:nvSpPr>
          <p:spPr bwMode="auto">
            <a:xfrm flipV="1">
              <a:off x="3755" y="3186"/>
              <a:ext cx="131" cy="1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44" name="Line 8839"/>
            <p:cNvSpPr>
              <a:spLocks noChangeShapeType="1"/>
            </p:cNvSpPr>
            <p:nvPr/>
          </p:nvSpPr>
          <p:spPr bwMode="auto">
            <a:xfrm flipV="1">
              <a:off x="3830" y="3186"/>
              <a:ext cx="115" cy="11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45" name="Line 8840"/>
            <p:cNvSpPr>
              <a:spLocks noChangeShapeType="1"/>
            </p:cNvSpPr>
            <p:nvPr/>
          </p:nvSpPr>
          <p:spPr bwMode="auto">
            <a:xfrm flipV="1">
              <a:off x="3846" y="3191"/>
              <a:ext cx="102" cy="10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46" name="Line 8841"/>
            <p:cNvSpPr>
              <a:spLocks noChangeShapeType="1"/>
            </p:cNvSpPr>
            <p:nvPr/>
          </p:nvSpPr>
          <p:spPr bwMode="auto">
            <a:xfrm flipV="1">
              <a:off x="3904" y="3250"/>
              <a:ext cx="44" cy="4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47" name="Line 8842"/>
            <p:cNvSpPr>
              <a:spLocks noChangeShapeType="1"/>
            </p:cNvSpPr>
            <p:nvPr/>
          </p:nvSpPr>
          <p:spPr bwMode="auto">
            <a:xfrm>
              <a:off x="-24" y="663"/>
              <a:ext cx="559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48" name="Line 8843"/>
            <p:cNvSpPr>
              <a:spLocks noChangeShapeType="1"/>
            </p:cNvSpPr>
            <p:nvPr/>
          </p:nvSpPr>
          <p:spPr bwMode="auto">
            <a:xfrm>
              <a:off x="5568" y="663"/>
              <a:ext cx="0" cy="4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49" name="Freeform 8844"/>
            <p:cNvSpPr>
              <a:spLocks/>
            </p:cNvSpPr>
            <p:nvPr/>
          </p:nvSpPr>
          <p:spPr bwMode="auto">
            <a:xfrm>
              <a:off x="378" y="870"/>
              <a:ext cx="18" cy="31"/>
            </a:xfrm>
            <a:custGeom>
              <a:avLst/>
              <a:gdLst>
                <a:gd name="T0" fmla="*/ 1 w 72"/>
                <a:gd name="T1" fmla="*/ 0 h 120"/>
                <a:gd name="T2" fmla="*/ 0 w 72"/>
                <a:gd name="T3" fmla="*/ 3 h 120"/>
                <a:gd name="T4" fmla="*/ 15 w 72"/>
                <a:gd name="T5" fmla="*/ 31 h 120"/>
                <a:gd name="T6" fmla="*/ 18 w 72"/>
                <a:gd name="T7" fmla="*/ 26 h 120"/>
                <a:gd name="T8" fmla="*/ 18 w 72"/>
                <a:gd name="T9" fmla="*/ 24 h 120"/>
                <a:gd name="T10" fmla="*/ 14 w 72"/>
                <a:gd name="T11" fmla="*/ 16 h 120"/>
                <a:gd name="T12" fmla="*/ 1 w 72"/>
                <a:gd name="T13" fmla="*/ 0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120">
                  <a:moveTo>
                    <a:pt x="3" y="0"/>
                  </a:moveTo>
                  <a:lnTo>
                    <a:pt x="0" y="13"/>
                  </a:lnTo>
                  <a:lnTo>
                    <a:pt x="60" y="120"/>
                  </a:lnTo>
                  <a:lnTo>
                    <a:pt x="71" y="100"/>
                  </a:lnTo>
                  <a:lnTo>
                    <a:pt x="72" y="94"/>
                  </a:lnTo>
                  <a:lnTo>
                    <a:pt x="55" y="6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50" name="Freeform 8845"/>
            <p:cNvSpPr>
              <a:spLocks/>
            </p:cNvSpPr>
            <p:nvPr/>
          </p:nvSpPr>
          <p:spPr bwMode="auto">
            <a:xfrm>
              <a:off x="318" y="815"/>
              <a:ext cx="29" cy="53"/>
            </a:xfrm>
            <a:custGeom>
              <a:avLst/>
              <a:gdLst>
                <a:gd name="T0" fmla="*/ 24 w 113"/>
                <a:gd name="T1" fmla="*/ 0 h 200"/>
                <a:gd name="T2" fmla="*/ 20 w 113"/>
                <a:gd name="T3" fmla="*/ 10 h 200"/>
                <a:gd name="T4" fmla="*/ 17 w 113"/>
                <a:gd name="T5" fmla="*/ 17 h 200"/>
                <a:gd name="T6" fmla="*/ 13 w 113"/>
                <a:gd name="T7" fmla="*/ 26 h 200"/>
                <a:gd name="T8" fmla="*/ 7 w 113"/>
                <a:gd name="T9" fmla="*/ 37 h 200"/>
                <a:gd name="T10" fmla="*/ 0 w 113"/>
                <a:gd name="T11" fmla="*/ 50 h 200"/>
                <a:gd name="T12" fmla="*/ 2 w 113"/>
                <a:gd name="T13" fmla="*/ 53 h 200"/>
                <a:gd name="T14" fmla="*/ 8 w 113"/>
                <a:gd name="T15" fmla="*/ 43 h 200"/>
                <a:gd name="T16" fmla="*/ 14 w 113"/>
                <a:gd name="T17" fmla="*/ 33 h 200"/>
                <a:gd name="T18" fmla="*/ 19 w 113"/>
                <a:gd name="T19" fmla="*/ 24 h 200"/>
                <a:gd name="T20" fmla="*/ 23 w 113"/>
                <a:gd name="T21" fmla="*/ 16 h 200"/>
                <a:gd name="T22" fmla="*/ 28 w 113"/>
                <a:gd name="T23" fmla="*/ 3 h 200"/>
                <a:gd name="T24" fmla="*/ 29 w 113"/>
                <a:gd name="T25" fmla="*/ 0 h 200"/>
                <a:gd name="T26" fmla="*/ 24 w 113"/>
                <a:gd name="T27" fmla="*/ 0 h 2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3" h="200">
                  <a:moveTo>
                    <a:pt x="92" y="0"/>
                  </a:moveTo>
                  <a:lnTo>
                    <a:pt x="78" y="39"/>
                  </a:lnTo>
                  <a:lnTo>
                    <a:pt x="66" y="65"/>
                  </a:lnTo>
                  <a:lnTo>
                    <a:pt x="49" y="99"/>
                  </a:lnTo>
                  <a:lnTo>
                    <a:pt x="28" y="140"/>
                  </a:lnTo>
                  <a:lnTo>
                    <a:pt x="0" y="189"/>
                  </a:lnTo>
                  <a:lnTo>
                    <a:pt x="6" y="200"/>
                  </a:lnTo>
                  <a:lnTo>
                    <a:pt x="30" y="163"/>
                  </a:lnTo>
                  <a:lnTo>
                    <a:pt x="54" y="124"/>
                  </a:lnTo>
                  <a:lnTo>
                    <a:pt x="74" y="90"/>
                  </a:lnTo>
                  <a:lnTo>
                    <a:pt x="88" y="59"/>
                  </a:lnTo>
                  <a:lnTo>
                    <a:pt x="108" y="13"/>
                  </a:lnTo>
                  <a:lnTo>
                    <a:pt x="113" y="0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51" name="Freeform 8846"/>
            <p:cNvSpPr>
              <a:spLocks/>
            </p:cNvSpPr>
            <p:nvPr/>
          </p:nvSpPr>
          <p:spPr bwMode="auto">
            <a:xfrm>
              <a:off x="391" y="807"/>
              <a:ext cx="5" cy="86"/>
            </a:xfrm>
            <a:custGeom>
              <a:avLst/>
              <a:gdLst>
                <a:gd name="T0" fmla="*/ 5 w 21"/>
                <a:gd name="T1" fmla="*/ 0 h 330"/>
                <a:gd name="T2" fmla="*/ 1 w 21"/>
                <a:gd name="T3" fmla="*/ 2 h 330"/>
                <a:gd name="T4" fmla="*/ 1 w 21"/>
                <a:gd name="T5" fmla="*/ 65 h 330"/>
                <a:gd name="T6" fmla="*/ 1 w 21"/>
                <a:gd name="T7" fmla="*/ 65 h 330"/>
                <a:gd name="T8" fmla="*/ 0 w 21"/>
                <a:gd name="T9" fmla="*/ 78 h 330"/>
                <a:gd name="T10" fmla="*/ 4 w 21"/>
                <a:gd name="T11" fmla="*/ 86 h 330"/>
                <a:gd name="T12" fmla="*/ 5 w 21"/>
                <a:gd name="T13" fmla="*/ 73 h 330"/>
                <a:gd name="T14" fmla="*/ 5 w 21"/>
                <a:gd name="T15" fmla="*/ 57 h 330"/>
                <a:gd name="T16" fmla="*/ 5 w 21"/>
                <a:gd name="T17" fmla="*/ 35 h 330"/>
                <a:gd name="T18" fmla="*/ 5 w 21"/>
                <a:gd name="T19" fmla="*/ 16 h 330"/>
                <a:gd name="T20" fmla="*/ 5 w 21"/>
                <a:gd name="T21" fmla="*/ 0 h 3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330">
                  <a:moveTo>
                    <a:pt x="21" y="0"/>
                  </a:moveTo>
                  <a:lnTo>
                    <a:pt x="4" y="7"/>
                  </a:lnTo>
                  <a:lnTo>
                    <a:pt x="4" y="251"/>
                  </a:lnTo>
                  <a:lnTo>
                    <a:pt x="0" y="299"/>
                  </a:lnTo>
                  <a:lnTo>
                    <a:pt x="17" y="330"/>
                  </a:lnTo>
                  <a:lnTo>
                    <a:pt x="21" y="281"/>
                  </a:lnTo>
                  <a:lnTo>
                    <a:pt x="21" y="217"/>
                  </a:lnTo>
                  <a:lnTo>
                    <a:pt x="21" y="135"/>
                  </a:lnTo>
                  <a:lnTo>
                    <a:pt x="21" y="63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52" name="Freeform 8847"/>
            <p:cNvSpPr>
              <a:spLocks/>
            </p:cNvSpPr>
            <p:nvPr/>
          </p:nvSpPr>
          <p:spPr bwMode="auto">
            <a:xfrm>
              <a:off x="351" y="806"/>
              <a:ext cx="18" cy="25"/>
            </a:xfrm>
            <a:custGeom>
              <a:avLst/>
              <a:gdLst>
                <a:gd name="T0" fmla="*/ 0 w 65"/>
                <a:gd name="T1" fmla="*/ 0 h 95"/>
                <a:gd name="T2" fmla="*/ 0 w 65"/>
                <a:gd name="T3" fmla="*/ 5 h 95"/>
                <a:gd name="T4" fmla="*/ 3 w 65"/>
                <a:gd name="T5" fmla="*/ 8 h 95"/>
                <a:gd name="T6" fmla="*/ 10 w 65"/>
                <a:gd name="T7" fmla="*/ 18 h 95"/>
                <a:gd name="T8" fmla="*/ 14 w 65"/>
                <a:gd name="T9" fmla="*/ 25 h 95"/>
                <a:gd name="T10" fmla="*/ 17 w 65"/>
                <a:gd name="T11" fmla="*/ 25 h 95"/>
                <a:gd name="T12" fmla="*/ 17 w 65"/>
                <a:gd name="T13" fmla="*/ 25 h 95"/>
                <a:gd name="T14" fmla="*/ 18 w 65"/>
                <a:gd name="T15" fmla="*/ 13 h 95"/>
                <a:gd name="T16" fmla="*/ 17 w 65"/>
                <a:gd name="T17" fmla="*/ 12 h 95"/>
                <a:gd name="T18" fmla="*/ 11 w 65"/>
                <a:gd name="T19" fmla="*/ 7 h 95"/>
                <a:gd name="T20" fmla="*/ 0 w 65"/>
                <a:gd name="T21" fmla="*/ 0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95">
                  <a:moveTo>
                    <a:pt x="0" y="0"/>
                  </a:moveTo>
                  <a:lnTo>
                    <a:pt x="0" y="18"/>
                  </a:lnTo>
                  <a:lnTo>
                    <a:pt x="11" y="32"/>
                  </a:lnTo>
                  <a:lnTo>
                    <a:pt x="37" y="67"/>
                  </a:lnTo>
                  <a:lnTo>
                    <a:pt x="52" y="95"/>
                  </a:lnTo>
                  <a:lnTo>
                    <a:pt x="61" y="95"/>
                  </a:lnTo>
                  <a:lnTo>
                    <a:pt x="65" y="48"/>
                  </a:lnTo>
                  <a:lnTo>
                    <a:pt x="62" y="46"/>
                  </a:lnTo>
                  <a:lnTo>
                    <a:pt x="40" y="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53" name="Freeform 8848"/>
            <p:cNvSpPr>
              <a:spLocks/>
            </p:cNvSpPr>
            <p:nvPr/>
          </p:nvSpPr>
          <p:spPr bwMode="auto">
            <a:xfrm>
              <a:off x="369" y="800"/>
              <a:ext cx="22" cy="6"/>
            </a:xfrm>
            <a:custGeom>
              <a:avLst/>
              <a:gdLst>
                <a:gd name="T0" fmla="*/ 0 w 80"/>
                <a:gd name="T1" fmla="*/ 0 h 22"/>
                <a:gd name="T2" fmla="*/ 6 w 80"/>
                <a:gd name="T3" fmla="*/ 6 h 22"/>
                <a:gd name="T4" fmla="*/ 12 w 80"/>
                <a:gd name="T5" fmla="*/ 3 h 22"/>
                <a:gd name="T6" fmla="*/ 22 w 80"/>
                <a:gd name="T7" fmla="*/ 1 h 22"/>
                <a:gd name="T8" fmla="*/ 0 w 80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22">
                  <a:moveTo>
                    <a:pt x="0" y="0"/>
                  </a:moveTo>
                  <a:lnTo>
                    <a:pt x="22" y="22"/>
                  </a:lnTo>
                  <a:lnTo>
                    <a:pt x="45" y="12"/>
                  </a:lnTo>
                  <a:lnTo>
                    <a:pt x="8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54" name="Freeform 8849"/>
            <p:cNvSpPr>
              <a:spLocks/>
            </p:cNvSpPr>
            <p:nvPr/>
          </p:nvSpPr>
          <p:spPr bwMode="auto">
            <a:xfrm>
              <a:off x="342" y="800"/>
              <a:ext cx="9" cy="97"/>
            </a:xfrm>
            <a:custGeom>
              <a:avLst/>
              <a:gdLst>
                <a:gd name="T0" fmla="*/ 9 w 38"/>
                <a:gd name="T1" fmla="*/ 0 h 371"/>
                <a:gd name="T2" fmla="*/ 4 w 38"/>
                <a:gd name="T3" fmla="*/ 1 h 371"/>
                <a:gd name="T4" fmla="*/ 3 w 38"/>
                <a:gd name="T5" fmla="*/ 4 h 371"/>
                <a:gd name="T6" fmla="*/ 0 w 38"/>
                <a:gd name="T7" fmla="*/ 16 h 371"/>
                <a:gd name="T8" fmla="*/ 5 w 38"/>
                <a:gd name="T9" fmla="*/ 16 h 371"/>
                <a:gd name="T10" fmla="*/ 5 w 38"/>
                <a:gd name="T11" fmla="*/ 20 h 371"/>
                <a:gd name="T12" fmla="*/ 5 w 38"/>
                <a:gd name="T13" fmla="*/ 34 h 371"/>
                <a:gd name="T14" fmla="*/ 5 w 38"/>
                <a:gd name="T15" fmla="*/ 53 h 371"/>
                <a:gd name="T16" fmla="*/ 5 w 38"/>
                <a:gd name="T17" fmla="*/ 66 h 371"/>
                <a:gd name="T18" fmla="*/ 5 w 38"/>
                <a:gd name="T19" fmla="*/ 75 h 371"/>
                <a:gd name="T20" fmla="*/ 5 w 38"/>
                <a:gd name="T21" fmla="*/ 78 h 371"/>
                <a:gd name="T22" fmla="*/ 3 w 38"/>
                <a:gd name="T23" fmla="*/ 83 h 371"/>
                <a:gd name="T24" fmla="*/ 6 w 38"/>
                <a:gd name="T25" fmla="*/ 97 h 371"/>
                <a:gd name="T26" fmla="*/ 8 w 38"/>
                <a:gd name="T27" fmla="*/ 97 h 371"/>
                <a:gd name="T28" fmla="*/ 9 w 38"/>
                <a:gd name="T29" fmla="*/ 91 h 371"/>
                <a:gd name="T30" fmla="*/ 9 w 38"/>
                <a:gd name="T31" fmla="*/ 80 h 371"/>
                <a:gd name="T32" fmla="*/ 9 w 38"/>
                <a:gd name="T33" fmla="*/ 78 h 371"/>
                <a:gd name="T34" fmla="*/ 9 w 38"/>
                <a:gd name="T35" fmla="*/ 71 h 371"/>
                <a:gd name="T36" fmla="*/ 9 w 38"/>
                <a:gd name="T37" fmla="*/ 59 h 371"/>
                <a:gd name="T38" fmla="*/ 9 w 38"/>
                <a:gd name="T39" fmla="*/ 43 h 371"/>
                <a:gd name="T40" fmla="*/ 9 w 38"/>
                <a:gd name="T41" fmla="*/ 22 h 371"/>
                <a:gd name="T42" fmla="*/ 9 w 38"/>
                <a:gd name="T43" fmla="*/ 11 h 371"/>
                <a:gd name="T44" fmla="*/ 9 w 38"/>
                <a:gd name="T45" fmla="*/ 6 h 371"/>
                <a:gd name="T46" fmla="*/ 9 w 38"/>
                <a:gd name="T47" fmla="*/ 0 h 3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8" h="371">
                  <a:moveTo>
                    <a:pt x="38" y="0"/>
                  </a:moveTo>
                  <a:lnTo>
                    <a:pt x="18" y="3"/>
                  </a:lnTo>
                  <a:lnTo>
                    <a:pt x="13" y="15"/>
                  </a:lnTo>
                  <a:lnTo>
                    <a:pt x="0" y="60"/>
                  </a:lnTo>
                  <a:lnTo>
                    <a:pt x="21" y="60"/>
                  </a:lnTo>
                  <a:lnTo>
                    <a:pt x="21" y="77"/>
                  </a:lnTo>
                  <a:lnTo>
                    <a:pt x="21" y="131"/>
                  </a:lnTo>
                  <a:lnTo>
                    <a:pt x="20" y="202"/>
                  </a:lnTo>
                  <a:lnTo>
                    <a:pt x="20" y="253"/>
                  </a:lnTo>
                  <a:lnTo>
                    <a:pt x="20" y="285"/>
                  </a:lnTo>
                  <a:lnTo>
                    <a:pt x="19" y="297"/>
                  </a:lnTo>
                  <a:lnTo>
                    <a:pt x="11" y="319"/>
                  </a:lnTo>
                  <a:lnTo>
                    <a:pt x="27" y="371"/>
                  </a:lnTo>
                  <a:lnTo>
                    <a:pt x="35" y="371"/>
                  </a:lnTo>
                  <a:lnTo>
                    <a:pt x="36" y="349"/>
                  </a:lnTo>
                  <a:lnTo>
                    <a:pt x="38" y="306"/>
                  </a:lnTo>
                  <a:lnTo>
                    <a:pt x="38" y="298"/>
                  </a:lnTo>
                  <a:lnTo>
                    <a:pt x="38" y="270"/>
                  </a:lnTo>
                  <a:lnTo>
                    <a:pt x="38" y="226"/>
                  </a:lnTo>
                  <a:lnTo>
                    <a:pt x="38" y="164"/>
                  </a:lnTo>
                  <a:lnTo>
                    <a:pt x="38" y="84"/>
                  </a:lnTo>
                  <a:lnTo>
                    <a:pt x="38" y="42"/>
                  </a:lnTo>
                  <a:lnTo>
                    <a:pt x="38" y="2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55" name="Freeform 8850"/>
            <p:cNvSpPr>
              <a:spLocks/>
            </p:cNvSpPr>
            <p:nvPr/>
          </p:nvSpPr>
          <p:spPr bwMode="auto">
            <a:xfrm>
              <a:off x="327" y="789"/>
              <a:ext cx="44" cy="15"/>
            </a:xfrm>
            <a:custGeom>
              <a:avLst/>
              <a:gdLst>
                <a:gd name="T0" fmla="*/ 39 w 171"/>
                <a:gd name="T1" fmla="*/ 0 h 56"/>
                <a:gd name="T2" fmla="*/ 33 w 171"/>
                <a:gd name="T3" fmla="*/ 3 h 56"/>
                <a:gd name="T4" fmla="*/ 25 w 171"/>
                <a:gd name="T5" fmla="*/ 4 h 56"/>
                <a:gd name="T6" fmla="*/ 20 w 171"/>
                <a:gd name="T7" fmla="*/ 5 h 56"/>
                <a:gd name="T8" fmla="*/ 0 w 171"/>
                <a:gd name="T9" fmla="*/ 8 h 56"/>
                <a:gd name="T10" fmla="*/ 6 w 171"/>
                <a:gd name="T11" fmla="*/ 15 h 56"/>
                <a:gd name="T12" fmla="*/ 12 w 171"/>
                <a:gd name="T13" fmla="*/ 12 h 56"/>
                <a:gd name="T14" fmla="*/ 20 w 171"/>
                <a:gd name="T15" fmla="*/ 11 h 56"/>
                <a:gd name="T16" fmla="*/ 25 w 171"/>
                <a:gd name="T17" fmla="*/ 10 h 56"/>
                <a:gd name="T18" fmla="*/ 44 w 171"/>
                <a:gd name="T19" fmla="*/ 7 h 56"/>
                <a:gd name="T20" fmla="*/ 44 w 171"/>
                <a:gd name="T21" fmla="*/ 4 h 56"/>
                <a:gd name="T22" fmla="*/ 39 w 171"/>
                <a:gd name="T23" fmla="*/ 0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1" h="56">
                  <a:moveTo>
                    <a:pt x="150" y="0"/>
                  </a:moveTo>
                  <a:lnTo>
                    <a:pt x="129" y="10"/>
                  </a:lnTo>
                  <a:lnTo>
                    <a:pt x="96" y="15"/>
                  </a:lnTo>
                  <a:lnTo>
                    <a:pt x="79" y="18"/>
                  </a:lnTo>
                  <a:lnTo>
                    <a:pt x="0" y="30"/>
                  </a:lnTo>
                  <a:lnTo>
                    <a:pt x="23" y="56"/>
                  </a:lnTo>
                  <a:lnTo>
                    <a:pt x="45" y="45"/>
                  </a:lnTo>
                  <a:lnTo>
                    <a:pt x="76" y="41"/>
                  </a:lnTo>
                  <a:lnTo>
                    <a:pt x="96" y="38"/>
                  </a:lnTo>
                  <a:lnTo>
                    <a:pt x="171" y="25"/>
                  </a:lnTo>
                  <a:lnTo>
                    <a:pt x="171" y="15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56" name="Freeform 8851"/>
            <p:cNvSpPr>
              <a:spLocks/>
            </p:cNvSpPr>
            <p:nvPr/>
          </p:nvSpPr>
          <p:spPr bwMode="auto">
            <a:xfrm>
              <a:off x="398" y="787"/>
              <a:ext cx="22" cy="8"/>
            </a:xfrm>
            <a:custGeom>
              <a:avLst/>
              <a:gdLst>
                <a:gd name="T0" fmla="*/ 16 w 90"/>
                <a:gd name="T1" fmla="*/ 0 h 26"/>
                <a:gd name="T2" fmla="*/ 11 w 90"/>
                <a:gd name="T3" fmla="*/ 5 h 26"/>
                <a:gd name="T4" fmla="*/ 0 w 90"/>
                <a:gd name="T5" fmla="*/ 7 h 26"/>
                <a:gd name="T6" fmla="*/ 22 w 90"/>
                <a:gd name="T7" fmla="*/ 8 h 26"/>
                <a:gd name="T8" fmla="*/ 22 w 90"/>
                <a:gd name="T9" fmla="*/ 6 h 26"/>
                <a:gd name="T10" fmla="*/ 16 w 90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26">
                  <a:moveTo>
                    <a:pt x="66" y="0"/>
                  </a:moveTo>
                  <a:lnTo>
                    <a:pt x="47" y="15"/>
                  </a:lnTo>
                  <a:lnTo>
                    <a:pt x="0" y="24"/>
                  </a:lnTo>
                  <a:lnTo>
                    <a:pt x="90" y="26"/>
                  </a:lnTo>
                  <a:lnTo>
                    <a:pt x="88" y="19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57" name="Freeform 8852"/>
            <p:cNvSpPr>
              <a:spLocks/>
            </p:cNvSpPr>
            <p:nvPr/>
          </p:nvSpPr>
          <p:spPr bwMode="auto">
            <a:xfrm>
              <a:off x="343" y="743"/>
              <a:ext cx="10" cy="52"/>
            </a:xfrm>
            <a:custGeom>
              <a:avLst/>
              <a:gdLst>
                <a:gd name="T0" fmla="*/ 2 w 35"/>
                <a:gd name="T1" fmla="*/ 0 h 193"/>
                <a:gd name="T2" fmla="*/ 0 w 35"/>
                <a:gd name="T3" fmla="*/ 2 h 193"/>
                <a:gd name="T4" fmla="*/ 1 w 35"/>
                <a:gd name="T5" fmla="*/ 5 h 193"/>
                <a:gd name="T6" fmla="*/ 3 w 35"/>
                <a:gd name="T7" fmla="*/ 16 h 193"/>
                <a:gd name="T8" fmla="*/ 3 w 35"/>
                <a:gd name="T9" fmla="*/ 19 h 193"/>
                <a:gd name="T10" fmla="*/ 3 w 35"/>
                <a:gd name="T11" fmla="*/ 27 h 193"/>
                <a:gd name="T12" fmla="*/ 3 w 35"/>
                <a:gd name="T13" fmla="*/ 40 h 193"/>
                <a:gd name="T14" fmla="*/ 3 w 35"/>
                <a:gd name="T15" fmla="*/ 52 h 193"/>
                <a:gd name="T16" fmla="*/ 8 w 35"/>
                <a:gd name="T17" fmla="*/ 51 h 193"/>
                <a:gd name="T18" fmla="*/ 8 w 35"/>
                <a:gd name="T19" fmla="*/ 48 h 193"/>
                <a:gd name="T20" fmla="*/ 8 w 35"/>
                <a:gd name="T21" fmla="*/ 34 h 193"/>
                <a:gd name="T22" fmla="*/ 8 w 35"/>
                <a:gd name="T23" fmla="*/ 25 h 193"/>
                <a:gd name="T24" fmla="*/ 8 w 35"/>
                <a:gd name="T25" fmla="*/ 21 h 193"/>
                <a:gd name="T26" fmla="*/ 10 w 35"/>
                <a:gd name="T27" fmla="*/ 13 h 193"/>
                <a:gd name="T28" fmla="*/ 2 w 35"/>
                <a:gd name="T29" fmla="*/ 0 h 19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" h="193">
                  <a:moveTo>
                    <a:pt x="8" y="0"/>
                  </a:moveTo>
                  <a:lnTo>
                    <a:pt x="0" y="6"/>
                  </a:lnTo>
                  <a:lnTo>
                    <a:pt x="3" y="18"/>
                  </a:lnTo>
                  <a:lnTo>
                    <a:pt x="10" y="61"/>
                  </a:lnTo>
                  <a:lnTo>
                    <a:pt x="10" y="71"/>
                  </a:lnTo>
                  <a:lnTo>
                    <a:pt x="10" y="101"/>
                  </a:lnTo>
                  <a:lnTo>
                    <a:pt x="10" y="147"/>
                  </a:lnTo>
                  <a:lnTo>
                    <a:pt x="10" y="193"/>
                  </a:lnTo>
                  <a:lnTo>
                    <a:pt x="27" y="190"/>
                  </a:lnTo>
                  <a:lnTo>
                    <a:pt x="27" y="178"/>
                  </a:lnTo>
                  <a:lnTo>
                    <a:pt x="28" y="127"/>
                  </a:lnTo>
                  <a:lnTo>
                    <a:pt x="28" y="94"/>
                  </a:lnTo>
                  <a:lnTo>
                    <a:pt x="29" y="78"/>
                  </a:lnTo>
                  <a:lnTo>
                    <a:pt x="35" y="5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58" name="Freeform 8853"/>
            <p:cNvSpPr>
              <a:spLocks/>
            </p:cNvSpPr>
            <p:nvPr/>
          </p:nvSpPr>
          <p:spPr bwMode="auto">
            <a:xfrm>
              <a:off x="356" y="743"/>
              <a:ext cx="64" cy="125"/>
            </a:xfrm>
            <a:custGeom>
              <a:avLst/>
              <a:gdLst>
                <a:gd name="T0" fmla="*/ 35 w 248"/>
                <a:gd name="T1" fmla="*/ 0 h 477"/>
                <a:gd name="T2" fmla="*/ 34 w 248"/>
                <a:gd name="T3" fmla="*/ 1 h 477"/>
                <a:gd name="T4" fmla="*/ 35 w 248"/>
                <a:gd name="T5" fmla="*/ 7 h 477"/>
                <a:gd name="T6" fmla="*/ 36 w 248"/>
                <a:gd name="T7" fmla="*/ 18 h 477"/>
                <a:gd name="T8" fmla="*/ 36 w 248"/>
                <a:gd name="T9" fmla="*/ 52 h 477"/>
                <a:gd name="T10" fmla="*/ 13 w 248"/>
                <a:gd name="T11" fmla="*/ 57 h 477"/>
                <a:gd name="T12" fmla="*/ 34 w 248"/>
                <a:gd name="T13" fmla="*/ 58 h 477"/>
                <a:gd name="T14" fmla="*/ 32 w 248"/>
                <a:gd name="T15" fmla="*/ 64 h 477"/>
                <a:gd name="T16" fmla="*/ 27 w 248"/>
                <a:gd name="T17" fmla="*/ 76 h 477"/>
                <a:gd name="T18" fmla="*/ 22 w 248"/>
                <a:gd name="T19" fmla="*/ 86 h 477"/>
                <a:gd name="T20" fmla="*/ 19 w 248"/>
                <a:gd name="T21" fmla="*/ 94 h 477"/>
                <a:gd name="T22" fmla="*/ 18 w 248"/>
                <a:gd name="T23" fmla="*/ 95 h 477"/>
                <a:gd name="T24" fmla="*/ 13 w 248"/>
                <a:gd name="T25" fmla="*/ 103 h 477"/>
                <a:gd name="T26" fmla="*/ 7 w 248"/>
                <a:gd name="T27" fmla="*/ 112 h 477"/>
                <a:gd name="T28" fmla="*/ 0 w 248"/>
                <a:gd name="T29" fmla="*/ 122 h 477"/>
                <a:gd name="T30" fmla="*/ 1 w 248"/>
                <a:gd name="T31" fmla="*/ 125 h 477"/>
                <a:gd name="T32" fmla="*/ 5 w 248"/>
                <a:gd name="T33" fmla="*/ 120 h 477"/>
                <a:gd name="T34" fmla="*/ 12 w 248"/>
                <a:gd name="T35" fmla="*/ 111 h 477"/>
                <a:gd name="T36" fmla="*/ 18 w 248"/>
                <a:gd name="T37" fmla="*/ 103 h 477"/>
                <a:gd name="T38" fmla="*/ 23 w 248"/>
                <a:gd name="T39" fmla="*/ 95 h 477"/>
                <a:gd name="T40" fmla="*/ 27 w 248"/>
                <a:gd name="T41" fmla="*/ 89 h 477"/>
                <a:gd name="T42" fmla="*/ 31 w 248"/>
                <a:gd name="T43" fmla="*/ 80 h 477"/>
                <a:gd name="T44" fmla="*/ 36 w 248"/>
                <a:gd name="T45" fmla="*/ 68 h 477"/>
                <a:gd name="T46" fmla="*/ 36 w 248"/>
                <a:gd name="T47" fmla="*/ 67 h 477"/>
                <a:gd name="T48" fmla="*/ 41 w 248"/>
                <a:gd name="T49" fmla="*/ 65 h 477"/>
                <a:gd name="T50" fmla="*/ 41 w 248"/>
                <a:gd name="T51" fmla="*/ 57 h 477"/>
                <a:gd name="T52" fmla="*/ 64 w 248"/>
                <a:gd name="T53" fmla="*/ 51 h 477"/>
                <a:gd name="T54" fmla="*/ 41 w 248"/>
                <a:gd name="T55" fmla="*/ 51 h 477"/>
                <a:gd name="T56" fmla="*/ 41 w 248"/>
                <a:gd name="T57" fmla="*/ 40 h 477"/>
                <a:gd name="T58" fmla="*/ 41 w 248"/>
                <a:gd name="T59" fmla="*/ 30 h 477"/>
                <a:gd name="T60" fmla="*/ 41 w 248"/>
                <a:gd name="T61" fmla="*/ 24 h 477"/>
                <a:gd name="T62" fmla="*/ 41 w 248"/>
                <a:gd name="T63" fmla="*/ 19 h 477"/>
                <a:gd name="T64" fmla="*/ 41 w 248"/>
                <a:gd name="T65" fmla="*/ 18 h 477"/>
                <a:gd name="T66" fmla="*/ 43 w 248"/>
                <a:gd name="T67" fmla="*/ 11 h 477"/>
                <a:gd name="T68" fmla="*/ 35 w 248"/>
                <a:gd name="T69" fmla="*/ 0 h 4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48" h="477">
                  <a:moveTo>
                    <a:pt x="136" y="0"/>
                  </a:moveTo>
                  <a:lnTo>
                    <a:pt x="130" y="4"/>
                  </a:lnTo>
                  <a:lnTo>
                    <a:pt x="136" y="28"/>
                  </a:lnTo>
                  <a:lnTo>
                    <a:pt x="140" y="70"/>
                  </a:lnTo>
                  <a:lnTo>
                    <a:pt x="140" y="199"/>
                  </a:lnTo>
                  <a:lnTo>
                    <a:pt x="51" y="217"/>
                  </a:lnTo>
                  <a:lnTo>
                    <a:pt x="131" y="222"/>
                  </a:lnTo>
                  <a:lnTo>
                    <a:pt x="123" y="244"/>
                  </a:lnTo>
                  <a:lnTo>
                    <a:pt x="104" y="291"/>
                  </a:lnTo>
                  <a:lnTo>
                    <a:pt x="87" y="328"/>
                  </a:lnTo>
                  <a:lnTo>
                    <a:pt x="73" y="357"/>
                  </a:lnTo>
                  <a:lnTo>
                    <a:pt x="70" y="362"/>
                  </a:lnTo>
                  <a:lnTo>
                    <a:pt x="52" y="392"/>
                  </a:lnTo>
                  <a:lnTo>
                    <a:pt x="29" y="427"/>
                  </a:lnTo>
                  <a:lnTo>
                    <a:pt x="0" y="466"/>
                  </a:lnTo>
                  <a:lnTo>
                    <a:pt x="5" y="477"/>
                  </a:lnTo>
                  <a:lnTo>
                    <a:pt x="20" y="458"/>
                  </a:lnTo>
                  <a:lnTo>
                    <a:pt x="48" y="423"/>
                  </a:lnTo>
                  <a:lnTo>
                    <a:pt x="71" y="392"/>
                  </a:lnTo>
                  <a:lnTo>
                    <a:pt x="89" y="364"/>
                  </a:lnTo>
                  <a:lnTo>
                    <a:pt x="103" y="339"/>
                  </a:lnTo>
                  <a:lnTo>
                    <a:pt x="120" y="304"/>
                  </a:lnTo>
                  <a:lnTo>
                    <a:pt x="138" y="259"/>
                  </a:lnTo>
                  <a:lnTo>
                    <a:pt x="140" y="255"/>
                  </a:lnTo>
                  <a:lnTo>
                    <a:pt x="157" y="248"/>
                  </a:lnTo>
                  <a:lnTo>
                    <a:pt x="157" y="217"/>
                  </a:lnTo>
                  <a:lnTo>
                    <a:pt x="248" y="196"/>
                  </a:lnTo>
                  <a:lnTo>
                    <a:pt x="158" y="194"/>
                  </a:lnTo>
                  <a:lnTo>
                    <a:pt x="158" y="151"/>
                  </a:lnTo>
                  <a:lnTo>
                    <a:pt x="158" y="116"/>
                  </a:lnTo>
                  <a:lnTo>
                    <a:pt x="158" y="90"/>
                  </a:lnTo>
                  <a:lnTo>
                    <a:pt x="158" y="74"/>
                  </a:lnTo>
                  <a:lnTo>
                    <a:pt x="159" y="67"/>
                  </a:lnTo>
                  <a:lnTo>
                    <a:pt x="165" y="43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59" name="Freeform 8854"/>
            <p:cNvSpPr>
              <a:spLocks/>
            </p:cNvSpPr>
            <p:nvPr/>
          </p:nvSpPr>
          <p:spPr bwMode="auto">
            <a:xfrm>
              <a:off x="508" y="840"/>
              <a:ext cx="7" cy="64"/>
            </a:xfrm>
            <a:custGeom>
              <a:avLst/>
              <a:gdLst>
                <a:gd name="T0" fmla="*/ 7 w 27"/>
                <a:gd name="T1" fmla="*/ 0 h 245"/>
                <a:gd name="T2" fmla="*/ 2 w 27"/>
                <a:gd name="T3" fmla="*/ 1 h 245"/>
                <a:gd name="T4" fmla="*/ 2 w 27"/>
                <a:gd name="T5" fmla="*/ 3 h 245"/>
                <a:gd name="T6" fmla="*/ 2 w 27"/>
                <a:gd name="T7" fmla="*/ 20 h 245"/>
                <a:gd name="T8" fmla="*/ 2 w 27"/>
                <a:gd name="T9" fmla="*/ 33 h 245"/>
                <a:gd name="T10" fmla="*/ 2 w 27"/>
                <a:gd name="T11" fmla="*/ 40 h 245"/>
                <a:gd name="T12" fmla="*/ 2 w 27"/>
                <a:gd name="T13" fmla="*/ 44 h 245"/>
                <a:gd name="T14" fmla="*/ 0 w 27"/>
                <a:gd name="T15" fmla="*/ 50 h 245"/>
                <a:gd name="T16" fmla="*/ 4 w 27"/>
                <a:gd name="T17" fmla="*/ 64 h 245"/>
                <a:gd name="T18" fmla="*/ 6 w 27"/>
                <a:gd name="T19" fmla="*/ 64 h 245"/>
                <a:gd name="T20" fmla="*/ 6 w 27"/>
                <a:gd name="T21" fmla="*/ 62 h 245"/>
                <a:gd name="T22" fmla="*/ 6 w 27"/>
                <a:gd name="T23" fmla="*/ 55 h 245"/>
                <a:gd name="T24" fmla="*/ 7 w 27"/>
                <a:gd name="T25" fmla="*/ 45 h 245"/>
                <a:gd name="T26" fmla="*/ 7 w 27"/>
                <a:gd name="T27" fmla="*/ 34 h 245"/>
                <a:gd name="T28" fmla="*/ 7 w 27"/>
                <a:gd name="T29" fmla="*/ 20 h 245"/>
                <a:gd name="T30" fmla="*/ 7 w 27"/>
                <a:gd name="T31" fmla="*/ 4 h 245"/>
                <a:gd name="T32" fmla="*/ 7 w 27"/>
                <a:gd name="T33" fmla="*/ 0 h 2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7" h="245">
                  <a:moveTo>
                    <a:pt x="27" y="0"/>
                  </a:moveTo>
                  <a:lnTo>
                    <a:pt x="8" y="5"/>
                  </a:lnTo>
                  <a:lnTo>
                    <a:pt x="8" y="11"/>
                  </a:lnTo>
                  <a:lnTo>
                    <a:pt x="8" y="77"/>
                  </a:lnTo>
                  <a:lnTo>
                    <a:pt x="8" y="126"/>
                  </a:lnTo>
                  <a:lnTo>
                    <a:pt x="8" y="155"/>
                  </a:lnTo>
                  <a:lnTo>
                    <a:pt x="8" y="167"/>
                  </a:lnTo>
                  <a:lnTo>
                    <a:pt x="0" y="193"/>
                  </a:lnTo>
                  <a:lnTo>
                    <a:pt x="16" y="245"/>
                  </a:lnTo>
                  <a:lnTo>
                    <a:pt x="24" y="245"/>
                  </a:lnTo>
                  <a:lnTo>
                    <a:pt x="24" y="238"/>
                  </a:lnTo>
                  <a:lnTo>
                    <a:pt x="25" y="211"/>
                  </a:lnTo>
                  <a:lnTo>
                    <a:pt x="26" y="173"/>
                  </a:lnTo>
                  <a:lnTo>
                    <a:pt x="26" y="129"/>
                  </a:lnTo>
                  <a:lnTo>
                    <a:pt x="27" y="76"/>
                  </a:lnTo>
                  <a:lnTo>
                    <a:pt x="27" y="15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60" name="Freeform 8855"/>
            <p:cNvSpPr>
              <a:spLocks/>
            </p:cNvSpPr>
            <p:nvPr/>
          </p:nvSpPr>
          <p:spPr bwMode="auto">
            <a:xfrm>
              <a:off x="515" y="828"/>
              <a:ext cx="24" cy="7"/>
            </a:xfrm>
            <a:custGeom>
              <a:avLst/>
              <a:gdLst>
                <a:gd name="T0" fmla="*/ 17 w 89"/>
                <a:gd name="T1" fmla="*/ 0 h 29"/>
                <a:gd name="T2" fmla="*/ 13 w 89"/>
                <a:gd name="T3" fmla="*/ 4 h 29"/>
                <a:gd name="T4" fmla="*/ 0 w 89"/>
                <a:gd name="T5" fmla="*/ 7 h 29"/>
                <a:gd name="T6" fmla="*/ 24 w 89"/>
                <a:gd name="T7" fmla="*/ 7 h 29"/>
                <a:gd name="T8" fmla="*/ 23 w 89"/>
                <a:gd name="T9" fmla="*/ 5 h 29"/>
                <a:gd name="T10" fmla="*/ 17 w 89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29">
                  <a:moveTo>
                    <a:pt x="63" y="0"/>
                  </a:moveTo>
                  <a:lnTo>
                    <a:pt x="47" y="17"/>
                  </a:lnTo>
                  <a:lnTo>
                    <a:pt x="0" y="27"/>
                  </a:lnTo>
                  <a:lnTo>
                    <a:pt x="89" y="29"/>
                  </a:lnTo>
                  <a:lnTo>
                    <a:pt x="87" y="22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61" name="Freeform 8856"/>
            <p:cNvSpPr>
              <a:spLocks/>
            </p:cNvSpPr>
            <p:nvPr/>
          </p:nvSpPr>
          <p:spPr bwMode="auto">
            <a:xfrm>
              <a:off x="459" y="826"/>
              <a:ext cx="7" cy="78"/>
            </a:xfrm>
            <a:custGeom>
              <a:avLst/>
              <a:gdLst>
                <a:gd name="T0" fmla="*/ 7 w 27"/>
                <a:gd name="T1" fmla="*/ 0 h 300"/>
                <a:gd name="T2" fmla="*/ 2 w 27"/>
                <a:gd name="T3" fmla="*/ 7 h 300"/>
                <a:gd name="T4" fmla="*/ 2 w 27"/>
                <a:gd name="T5" fmla="*/ 14 h 300"/>
                <a:gd name="T6" fmla="*/ 2 w 27"/>
                <a:gd name="T7" fmla="*/ 31 h 300"/>
                <a:gd name="T8" fmla="*/ 2 w 27"/>
                <a:gd name="T9" fmla="*/ 44 h 300"/>
                <a:gd name="T10" fmla="*/ 2 w 27"/>
                <a:gd name="T11" fmla="*/ 52 h 300"/>
                <a:gd name="T12" fmla="*/ 2 w 27"/>
                <a:gd name="T13" fmla="*/ 55 h 300"/>
                <a:gd name="T14" fmla="*/ 0 w 27"/>
                <a:gd name="T15" fmla="*/ 62 h 300"/>
                <a:gd name="T16" fmla="*/ 5 w 27"/>
                <a:gd name="T17" fmla="*/ 78 h 300"/>
                <a:gd name="T18" fmla="*/ 6 w 27"/>
                <a:gd name="T19" fmla="*/ 78 h 300"/>
                <a:gd name="T20" fmla="*/ 7 w 27"/>
                <a:gd name="T21" fmla="*/ 76 h 300"/>
                <a:gd name="T22" fmla="*/ 7 w 27"/>
                <a:gd name="T23" fmla="*/ 68 h 300"/>
                <a:gd name="T24" fmla="*/ 7 w 27"/>
                <a:gd name="T25" fmla="*/ 59 h 300"/>
                <a:gd name="T26" fmla="*/ 7 w 27"/>
                <a:gd name="T27" fmla="*/ 47 h 300"/>
                <a:gd name="T28" fmla="*/ 7 w 27"/>
                <a:gd name="T29" fmla="*/ 33 h 300"/>
                <a:gd name="T30" fmla="*/ 7 w 27"/>
                <a:gd name="T31" fmla="*/ 18 h 300"/>
                <a:gd name="T32" fmla="*/ 7 w 27"/>
                <a:gd name="T33" fmla="*/ 0 h 30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7" h="300">
                  <a:moveTo>
                    <a:pt x="27" y="0"/>
                  </a:moveTo>
                  <a:lnTo>
                    <a:pt x="8" y="25"/>
                  </a:lnTo>
                  <a:lnTo>
                    <a:pt x="8" y="53"/>
                  </a:lnTo>
                  <a:lnTo>
                    <a:pt x="8" y="119"/>
                  </a:lnTo>
                  <a:lnTo>
                    <a:pt x="8" y="168"/>
                  </a:lnTo>
                  <a:lnTo>
                    <a:pt x="8" y="199"/>
                  </a:lnTo>
                  <a:lnTo>
                    <a:pt x="8" y="213"/>
                  </a:lnTo>
                  <a:lnTo>
                    <a:pt x="0" y="240"/>
                  </a:lnTo>
                  <a:lnTo>
                    <a:pt x="19" y="300"/>
                  </a:lnTo>
                  <a:lnTo>
                    <a:pt x="25" y="300"/>
                  </a:lnTo>
                  <a:lnTo>
                    <a:pt x="26" y="292"/>
                  </a:lnTo>
                  <a:lnTo>
                    <a:pt x="26" y="262"/>
                  </a:lnTo>
                  <a:lnTo>
                    <a:pt x="26" y="225"/>
                  </a:lnTo>
                  <a:lnTo>
                    <a:pt x="27" y="181"/>
                  </a:lnTo>
                  <a:lnTo>
                    <a:pt x="27" y="128"/>
                  </a:lnTo>
                  <a:lnTo>
                    <a:pt x="27" y="68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62" name="Freeform 8857"/>
            <p:cNvSpPr>
              <a:spLocks/>
            </p:cNvSpPr>
            <p:nvPr/>
          </p:nvSpPr>
          <p:spPr bwMode="auto">
            <a:xfrm>
              <a:off x="466" y="817"/>
              <a:ext cx="13" cy="21"/>
            </a:xfrm>
            <a:custGeom>
              <a:avLst/>
              <a:gdLst>
                <a:gd name="T0" fmla="*/ 0 w 44"/>
                <a:gd name="T1" fmla="*/ 0 h 88"/>
                <a:gd name="T2" fmla="*/ 0 w 44"/>
                <a:gd name="T3" fmla="*/ 5 h 88"/>
                <a:gd name="T4" fmla="*/ 6 w 44"/>
                <a:gd name="T5" fmla="*/ 12 h 88"/>
                <a:gd name="T6" fmla="*/ 10 w 44"/>
                <a:gd name="T7" fmla="*/ 21 h 88"/>
                <a:gd name="T8" fmla="*/ 13 w 44"/>
                <a:gd name="T9" fmla="*/ 21 h 88"/>
                <a:gd name="T10" fmla="*/ 13 w 44"/>
                <a:gd name="T11" fmla="*/ 10 h 88"/>
                <a:gd name="T12" fmla="*/ 10 w 44"/>
                <a:gd name="T13" fmla="*/ 8 h 88"/>
                <a:gd name="T14" fmla="*/ 0 w 44"/>
                <a:gd name="T15" fmla="*/ 0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88">
                  <a:moveTo>
                    <a:pt x="0" y="0"/>
                  </a:moveTo>
                  <a:lnTo>
                    <a:pt x="0" y="19"/>
                  </a:lnTo>
                  <a:lnTo>
                    <a:pt x="19" y="51"/>
                  </a:lnTo>
                  <a:lnTo>
                    <a:pt x="35" y="88"/>
                  </a:lnTo>
                  <a:lnTo>
                    <a:pt x="44" y="88"/>
                  </a:lnTo>
                  <a:lnTo>
                    <a:pt x="44" y="43"/>
                  </a:lnTo>
                  <a:lnTo>
                    <a:pt x="35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63" name="Freeform 8858"/>
            <p:cNvSpPr>
              <a:spLocks/>
            </p:cNvSpPr>
            <p:nvPr/>
          </p:nvSpPr>
          <p:spPr bwMode="auto">
            <a:xfrm>
              <a:off x="435" y="815"/>
              <a:ext cx="31" cy="60"/>
            </a:xfrm>
            <a:custGeom>
              <a:avLst/>
              <a:gdLst>
                <a:gd name="T0" fmla="*/ 31 w 122"/>
                <a:gd name="T1" fmla="*/ 0 h 229"/>
                <a:gd name="T2" fmla="*/ 25 w 122"/>
                <a:gd name="T3" fmla="*/ 1 h 229"/>
                <a:gd name="T4" fmla="*/ 23 w 122"/>
                <a:gd name="T5" fmla="*/ 8 h 229"/>
                <a:gd name="T6" fmla="*/ 20 w 122"/>
                <a:gd name="T7" fmla="*/ 20 h 229"/>
                <a:gd name="T8" fmla="*/ 16 w 122"/>
                <a:gd name="T9" fmla="*/ 29 h 229"/>
                <a:gd name="T10" fmla="*/ 12 w 122"/>
                <a:gd name="T11" fmla="*/ 36 h 229"/>
                <a:gd name="T12" fmla="*/ 7 w 122"/>
                <a:gd name="T13" fmla="*/ 46 h 229"/>
                <a:gd name="T14" fmla="*/ 0 w 122"/>
                <a:gd name="T15" fmla="*/ 57 h 229"/>
                <a:gd name="T16" fmla="*/ 2 w 122"/>
                <a:gd name="T17" fmla="*/ 60 h 229"/>
                <a:gd name="T18" fmla="*/ 9 w 122"/>
                <a:gd name="T19" fmla="*/ 51 h 229"/>
                <a:gd name="T20" fmla="*/ 14 w 122"/>
                <a:gd name="T21" fmla="*/ 42 h 229"/>
                <a:gd name="T22" fmla="*/ 19 w 122"/>
                <a:gd name="T23" fmla="*/ 34 h 229"/>
                <a:gd name="T24" fmla="*/ 21 w 122"/>
                <a:gd name="T25" fmla="*/ 31 h 229"/>
                <a:gd name="T26" fmla="*/ 25 w 122"/>
                <a:gd name="T27" fmla="*/ 20 h 229"/>
                <a:gd name="T28" fmla="*/ 26 w 122"/>
                <a:gd name="T29" fmla="*/ 17 h 229"/>
                <a:gd name="T30" fmla="*/ 31 w 122"/>
                <a:gd name="T31" fmla="*/ 11 h 229"/>
                <a:gd name="T32" fmla="*/ 31 w 122"/>
                <a:gd name="T33" fmla="*/ 7 h 229"/>
                <a:gd name="T34" fmla="*/ 31 w 122"/>
                <a:gd name="T35" fmla="*/ 2 h 229"/>
                <a:gd name="T36" fmla="*/ 31 w 122"/>
                <a:gd name="T37" fmla="*/ 0 h 22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2" h="229">
                  <a:moveTo>
                    <a:pt x="122" y="0"/>
                  </a:moveTo>
                  <a:lnTo>
                    <a:pt x="99" y="3"/>
                  </a:lnTo>
                  <a:lnTo>
                    <a:pt x="90" y="31"/>
                  </a:lnTo>
                  <a:lnTo>
                    <a:pt x="77" y="75"/>
                  </a:lnTo>
                  <a:lnTo>
                    <a:pt x="63" y="109"/>
                  </a:lnTo>
                  <a:lnTo>
                    <a:pt x="48" y="138"/>
                  </a:lnTo>
                  <a:lnTo>
                    <a:pt x="27" y="174"/>
                  </a:lnTo>
                  <a:lnTo>
                    <a:pt x="0" y="216"/>
                  </a:lnTo>
                  <a:lnTo>
                    <a:pt x="8" y="229"/>
                  </a:lnTo>
                  <a:lnTo>
                    <a:pt x="34" y="193"/>
                  </a:lnTo>
                  <a:lnTo>
                    <a:pt x="57" y="159"/>
                  </a:lnTo>
                  <a:lnTo>
                    <a:pt x="76" y="129"/>
                  </a:lnTo>
                  <a:lnTo>
                    <a:pt x="81" y="117"/>
                  </a:lnTo>
                  <a:lnTo>
                    <a:pt x="99" y="77"/>
                  </a:lnTo>
                  <a:lnTo>
                    <a:pt x="103" y="66"/>
                  </a:lnTo>
                  <a:lnTo>
                    <a:pt x="122" y="41"/>
                  </a:lnTo>
                  <a:lnTo>
                    <a:pt x="122" y="25"/>
                  </a:lnTo>
                  <a:lnTo>
                    <a:pt x="122" y="6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64" name="Freeform 8859"/>
            <p:cNvSpPr>
              <a:spLocks/>
            </p:cNvSpPr>
            <p:nvPr/>
          </p:nvSpPr>
          <p:spPr bwMode="auto">
            <a:xfrm>
              <a:off x="466" y="804"/>
              <a:ext cx="22" cy="5"/>
            </a:xfrm>
            <a:custGeom>
              <a:avLst/>
              <a:gdLst>
                <a:gd name="T0" fmla="*/ 15 w 81"/>
                <a:gd name="T1" fmla="*/ 0 h 20"/>
                <a:gd name="T2" fmla="*/ 12 w 81"/>
                <a:gd name="T3" fmla="*/ 3 h 20"/>
                <a:gd name="T4" fmla="*/ 11 w 81"/>
                <a:gd name="T5" fmla="*/ 3 h 20"/>
                <a:gd name="T6" fmla="*/ 6 w 81"/>
                <a:gd name="T7" fmla="*/ 4 h 20"/>
                <a:gd name="T8" fmla="*/ 0 w 81"/>
                <a:gd name="T9" fmla="*/ 4 h 20"/>
                <a:gd name="T10" fmla="*/ 22 w 81"/>
                <a:gd name="T11" fmla="*/ 5 h 20"/>
                <a:gd name="T12" fmla="*/ 15 w 81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20">
                  <a:moveTo>
                    <a:pt x="57" y="0"/>
                  </a:moveTo>
                  <a:lnTo>
                    <a:pt x="44" y="11"/>
                  </a:lnTo>
                  <a:lnTo>
                    <a:pt x="39" y="12"/>
                  </a:lnTo>
                  <a:lnTo>
                    <a:pt x="22" y="14"/>
                  </a:lnTo>
                  <a:lnTo>
                    <a:pt x="0" y="17"/>
                  </a:lnTo>
                  <a:lnTo>
                    <a:pt x="81" y="2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65" name="Freeform 8860"/>
            <p:cNvSpPr>
              <a:spLocks/>
            </p:cNvSpPr>
            <p:nvPr/>
          </p:nvSpPr>
          <p:spPr bwMode="auto">
            <a:xfrm>
              <a:off x="490" y="800"/>
              <a:ext cx="12" cy="26"/>
            </a:xfrm>
            <a:custGeom>
              <a:avLst/>
              <a:gdLst>
                <a:gd name="T0" fmla="*/ 1 w 50"/>
                <a:gd name="T1" fmla="*/ 0 h 99"/>
                <a:gd name="T2" fmla="*/ 0 w 50"/>
                <a:gd name="T3" fmla="*/ 2 h 99"/>
                <a:gd name="T4" fmla="*/ 1 w 50"/>
                <a:gd name="T5" fmla="*/ 5 h 99"/>
                <a:gd name="T6" fmla="*/ 6 w 50"/>
                <a:gd name="T7" fmla="*/ 15 h 99"/>
                <a:gd name="T8" fmla="*/ 9 w 50"/>
                <a:gd name="T9" fmla="*/ 26 h 99"/>
                <a:gd name="T10" fmla="*/ 11 w 50"/>
                <a:gd name="T11" fmla="*/ 26 h 99"/>
                <a:gd name="T12" fmla="*/ 11 w 50"/>
                <a:gd name="T13" fmla="*/ 26 h 99"/>
                <a:gd name="T14" fmla="*/ 12 w 50"/>
                <a:gd name="T15" fmla="*/ 14 h 99"/>
                <a:gd name="T16" fmla="*/ 9 w 50"/>
                <a:gd name="T17" fmla="*/ 10 h 99"/>
                <a:gd name="T18" fmla="*/ 8 w 50"/>
                <a:gd name="T19" fmla="*/ 8 h 99"/>
                <a:gd name="T20" fmla="*/ 1 w 50"/>
                <a:gd name="T21" fmla="*/ 0 h 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99">
                  <a:moveTo>
                    <a:pt x="4" y="0"/>
                  </a:moveTo>
                  <a:lnTo>
                    <a:pt x="0" y="7"/>
                  </a:lnTo>
                  <a:lnTo>
                    <a:pt x="6" y="19"/>
                  </a:lnTo>
                  <a:lnTo>
                    <a:pt x="24" y="59"/>
                  </a:lnTo>
                  <a:lnTo>
                    <a:pt x="39" y="99"/>
                  </a:lnTo>
                  <a:lnTo>
                    <a:pt x="45" y="99"/>
                  </a:lnTo>
                  <a:lnTo>
                    <a:pt x="46" y="98"/>
                  </a:lnTo>
                  <a:lnTo>
                    <a:pt x="50" y="53"/>
                  </a:lnTo>
                  <a:lnTo>
                    <a:pt x="39" y="38"/>
                  </a:lnTo>
                  <a:lnTo>
                    <a:pt x="33" y="3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66" name="Freeform 8861"/>
            <p:cNvSpPr>
              <a:spLocks/>
            </p:cNvSpPr>
            <p:nvPr/>
          </p:nvSpPr>
          <p:spPr bwMode="auto">
            <a:xfrm>
              <a:off x="444" y="771"/>
              <a:ext cx="13" cy="31"/>
            </a:xfrm>
            <a:custGeom>
              <a:avLst/>
              <a:gdLst>
                <a:gd name="T0" fmla="*/ 2 w 50"/>
                <a:gd name="T1" fmla="*/ 0 h 120"/>
                <a:gd name="T2" fmla="*/ 0 w 50"/>
                <a:gd name="T3" fmla="*/ 2 h 120"/>
                <a:gd name="T4" fmla="*/ 2 w 50"/>
                <a:gd name="T5" fmla="*/ 8 h 120"/>
                <a:gd name="T6" fmla="*/ 5 w 50"/>
                <a:gd name="T7" fmla="*/ 19 h 120"/>
                <a:gd name="T8" fmla="*/ 7 w 50"/>
                <a:gd name="T9" fmla="*/ 30 h 120"/>
                <a:gd name="T10" fmla="*/ 9 w 50"/>
                <a:gd name="T11" fmla="*/ 31 h 120"/>
                <a:gd name="T12" fmla="*/ 13 w 50"/>
                <a:gd name="T13" fmla="*/ 22 h 120"/>
                <a:gd name="T14" fmla="*/ 10 w 50"/>
                <a:gd name="T15" fmla="*/ 14 h 120"/>
                <a:gd name="T16" fmla="*/ 8 w 50"/>
                <a:gd name="T17" fmla="*/ 10 h 120"/>
                <a:gd name="T18" fmla="*/ 2 w 50"/>
                <a:gd name="T19" fmla="*/ 0 h 1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120">
                  <a:moveTo>
                    <a:pt x="7" y="0"/>
                  </a:moveTo>
                  <a:lnTo>
                    <a:pt x="0" y="9"/>
                  </a:lnTo>
                  <a:lnTo>
                    <a:pt x="8" y="30"/>
                  </a:lnTo>
                  <a:lnTo>
                    <a:pt x="20" y="74"/>
                  </a:lnTo>
                  <a:lnTo>
                    <a:pt x="28" y="118"/>
                  </a:lnTo>
                  <a:lnTo>
                    <a:pt x="36" y="120"/>
                  </a:lnTo>
                  <a:lnTo>
                    <a:pt x="50" y="85"/>
                  </a:lnTo>
                  <a:lnTo>
                    <a:pt x="40" y="55"/>
                  </a:lnTo>
                  <a:lnTo>
                    <a:pt x="31" y="3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67" name="Freeform 8862"/>
            <p:cNvSpPr>
              <a:spLocks/>
            </p:cNvSpPr>
            <p:nvPr/>
          </p:nvSpPr>
          <p:spPr bwMode="auto">
            <a:xfrm>
              <a:off x="490" y="769"/>
              <a:ext cx="14" cy="26"/>
            </a:xfrm>
            <a:custGeom>
              <a:avLst/>
              <a:gdLst>
                <a:gd name="T0" fmla="*/ 1 w 52"/>
                <a:gd name="T1" fmla="*/ 0 h 99"/>
                <a:gd name="T2" fmla="*/ 0 w 52"/>
                <a:gd name="T3" fmla="*/ 2 h 99"/>
                <a:gd name="T4" fmla="*/ 2 w 52"/>
                <a:gd name="T5" fmla="*/ 6 h 99"/>
                <a:gd name="T6" fmla="*/ 8 w 52"/>
                <a:gd name="T7" fmla="*/ 16 h 99"/>
                <a:gd name="T8" fmla="*/ 12 w 52"/>
                <a:gd name="T9" fmla="*/ 26 h 99"/>
                <a:gd name="T10" fmla="*/ 13 w 52"/>
                <a:gd name="T11" fmla="*/ 26 h 99"/>
                <a:gd name="T12" fmla="*/ 14 w 52"/>
                <a:gd name="T13" fmla="*/ 25 h 99"/>
                <a:gd name="T14" fmla="*/ 14 w 52"/>
                <a:gd name="T15" fmla="*/ 13 h 99"/>
                <a:gd name="T16" fmla="*/ 11 w 52"/>
                <a:gd name="T17" fmla="*/ 9 h 99"/>
                <a:gd name="T18" fmla="*/ 9 w 52"/>
                <a:gd name="T19" fmla="*/ 7 h 99"/>
                <a:gd name="T20" fmla="*/ 1 w 52"/>
                <a:gd name="T21" fmla="*/ 0 h 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" h="99">
                  <a:moveTo>
                    <a:pt x="4" y="0"/>
                  </a:moveTo>
                  <a:lnTo>
                    <a:pt x="0" y="7"/>
                  </a:lnTo>
                  <a:lnTo>
                    <a:pt x="9" y="23"/>
                  </a:lnTo>
                  <a:lnTo>
                    <a:pt x="30" y="62"/>
                  </a:lnTo>
                  <a:lnTo>
                    <a:pt x="44" y="99"/>
                  </a:lnTo>
                  <a:lnTo>
                    <a:pt x="50" y="99"/>
                  </a:lnTo>
                  <a:lnTo>
                    <a:pt x="51" y="95"/>
                  </a:lnTo>
                  <a:lnTo>
                    <a:pt x="52" y="50"/>
                  </a:lnTo>
                  <a:lnTo>
                    <a:pt x="40" y="33"/>
                  </a:lnTo>
                  <a:lnTo>
                    <a:pt x="34" y="27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68" name="Freeform 8863"/>
            <p:cNvSpPr>
              <a:spLocks/>
            </p:cNvSpPr>
            <p:nvPr/>
          </p:nvSpPr>
          <p:spPr bwMode="auto">
            <a:xfrm>
              <a:off x="471" y="765"/>
              <a:ext cx="19" cy="37"/>
            </a:xfrm>
            <a:custGeom>
              <a:avLst/>
              <a:gdLst>
                <a:gd name="T0" fmla="*/ 13 w 65"/>
                <a:gd name="T1" fmla="*/ 0 h 138"/>
                <a:gd name="T2" fmla="*/ 11 w 65"/>
                <a:gd name="T3" fmla="*/ 0 h 138"/>
                <a:gd name="T4" fmla="*/ 11 w 65"/>
                <a:gd name="T5" fmla="*/ 1 h 138"/>
                <a:gd name="T6" fmla="*/ 9 w 65"/>
                <a:gd name="T7" fmla="*/ 13 h 138"/>
                <a:gd name="T8" fmla="*/ 6 w 65"/>
                <a:gd name="T9" fmla="*/ 22 h 138"/>
                <a:gd name="T10" fmla="*/ 0 w 65"/>
                <a:gd name="T11" fmla="*/ 34 h 138"/>
                <a:gd name="T12" fmla="*/ 2 w 65"/>
                <a:gd name="T13" fmla="*/ 37 h 138"/>
                <a:gd name="T14" fmla="*/ 8 w 65"/>
                <a:gd name="T15" fmla="*/ 29 h 138"/>
                <a:gd name="T16" fmla="*/ 12 w 65"/>
                <a:gd name="T17" fmla="*/ 21 h 138"/>
                <a:gd name="T18" fmla="*/ 19 w 65"/>
                <a:gd name="T19" fmla="*/ 14 h 138"/>
                <a:gd name="T20" fmla="*/ 13 w 65"/>
                <a:gd name="T21" fmla="*/ 0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138">
                  <a:moveTo>
                    <a:pt x="44" y="0"/>
                  </a:moveTo>
                  <a:lnTo>
                    <a:pt x="36" y="0"/>
                  </a:lnTo>
                  <a:lnTo>
                    <a:pt x="36" y="3"/>
                  </a:lnTo>
                  <a:lnTo>
                    <a:pt x="30" y="50"/>
                  </a:lnTo>
                  <a:lnTo>
                    <a:pt x="20" y="82"/>
                  </a:lnTo>
                  <a:lnTo>
                    <a:pt x="0" y="128"/>
                  </a:lnTo>
                  <a:lnTo>
                    <a:pt x="7" y="138"/>
                  </a:lnTo>
                  <a:lnTo>
                    <a:pt x="26" y="107"/>
                  </a:lnTo>
                  <a:lnTo>
                    <a:pt x="42" y="78"/>
                  </a:lnTo>
                  <a:lnTo>
                    <a:pt x="65" y="5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69" name="Freeform 8864"/>
            <p:cNvSpPr>
              <a:spLocks/>
            </p:cNvSpPr>
            <p:nvPr/>
          </p:nvSpPr>
          <p:spPr bwMode="auto">
            <a:xfrm>
              <a:off x="438" y="745"/>
              <a:ext cx="50" cy="73"/>
            </a:xfrm>
            <a:custGeom>
              <a:avLst/>
              <a:gdLst>
                <a:gd name="T0" fmla="*/ 24 w 191"/>
                <a:gd name="T1" fmla="*/ 0 h 282"/>
                <a:gd name="T2" fmla="*/ 22 w 191"/>
                <a:gd name="T3" fmla="*/ 0 h 282"/>
                <a:gd name="T4" fmla="*/ 22 w 191"/>
                <a:gd name="T5" fmla="*/ 2 h 282"/>
                <a:gd name="T6" fmla="*/ 24 w 191"/>
                <a:gd name="T7" fmla="*/ 14 h 282"/>
                <a:gd name="T8" fmla="*/ 24 w 191"/>
                <a:gd name="T9" fmla="*/ 17 h 282"/>
                <a:gd name="T10" fmla="*/ 24 w 191"/>
                <a:gd name="T11" fmla="*/ 25 h 282"/>
                <a:gd name="T12" fmla="*/ 24 w 191"/>
                <a:gd name="T13" fmla="*/ 37 h 282"/>
                <a:gd name="T14" fmla="*/ 24 w 191"/>
                <a:gd name="T15" fmla="*/ 54 h 282"/>
                <a:gd name="T16" fmla="*/ 24 w 191"/>
                <a:gd name="T17" fmla="*/ 63 h 282"/>
                <a:gd name="T18" fmla="*/ 15 w 191"/>
                <a:gd name="T19" fmla="*/ 64 h 282"/>
                <a:gd name="T20" fmla="*/ 0 w 191"/>
                <a:gd name="T21" fmla="*/ 66 h 282"/>
                <a:gd name="T22" fmla="*/ 6 w 191"/>
                <a:gd name="T23" fmla="*/ 73 h 282"/>
                <a:gd name="T24" fmla="*/ 12 w 191"/>
                <a:gd name="T25" fmla="*/ 71 h 282"/>
                <a:gd name="T26" fmla="*/ 23 w 191"/>
                <a:gd name="T27" fmla="*/ 69 h 282"/>
                <a:gd name="T28" fmla="*/ 29 w 191"/>
                <a:gd name="T29" fmla="*/ 69 h 282"/>
                <a:gd name="T30" fmla="*/ 50 w 191"/>
                <a:gd name="T31" fmla="*/ 66 h 282"/>
                <a:gd name="T32" fmla="*/ 50 w 191"/>
                <a:gd name="T33" fmla="*/ 63 h 282"/>
                <a:gd name="T34" fmla="*/ 29 w 191"/>
                <a:gd name="T35" fmla="*/ 63 h 282"/>
                <a:gd name="T36" fmla="*/ 29 w 191"/>
                <a:gd name="T37" fmla="*/ 60 h 282"/>
                <a:gd name="T38" fmla="*/ 29 w 191"/>
                <a:gd name="T39" fmla="*/ 43 h 282"/>
                <a:gd name="T40" fmla="*/ 29 w 191"/>
                <a:gd name="T41" fmla="*/ 31 h 282"/>
                <a:gd name="T42" fmla="*/ 29 w 191"/>
                <a:gd name="T43" fmla="*/ 23 h 282"/>
                <a:gd name="T44" fmla="*/ 29 w 191"/>
                <a:gd name="T45" fmla="*/ 19 h 282"/>
                <a:gd name="T46" fmla="*/ 31 w 191"/>
                <a:gd name="T47" fmla="*/ 12 h 282"/>
                <a:gd name="T48" fmla="*/ 24 w 191"/>
                <a:gd name="T49" fmla="*/ 0 h 28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1" h="282">
                  <a:moveTo>
                    <a:pt x="91" y="0"/>
                  </a:moveTo>
                  <a:lnTo>
                    <a:pt x="83" y="0"/>
                  </a:lnTo>
                  <a:lnTo>
                    <a:pt x="84" y="8"/>
                  </a:lnTo>
                  <a:lnTo>
                    <a:pt x="91" y="53"/>
                  </a:lnTo>
                  <a:lnTo>
                    <a:pt x="91" y="65"/>
                  </a:lnTo>
                  <a:lnTo>
                    <a:pt x="91" y="96"/>
                  </a:lnTo>
                  <a:lnTo>
                    <a:pt x="91" y="144"/>
                  </a:lnTo>
                  <a:lnTo>
                    <a:pt x="91" y="207"/>
                  </a:lnTo>
                  <a:lnTo>
                    <a:pt x="91" y="245"/>
                  </a:lnTo>
                  <a:lnTo>
                    <a:pt x="57" y="249"/>
                  </a:lnTo>
                  <a:lnTo>
                    <a:pt x="0" y="256"/>
                  </a:lnTo>
                  <a:lnTo>
                    <a:pt x="23" y="282"/>
                  </a:lnTo>
                  <a:lnTo>
                    <a:pt x="45" y="274"/>
                  </a:lnTo>
                  <a:lnTo>
                    <a:pt x="87" y="268"/>
                  </a:lnTo>
                  <a:lnTo>
                    <a:pt x="110" y="265"/>
                  </a:lnTo>
                  <a:lnTo>
                    <a:pt x="191" y="254"/>
                  </a:lnTo>
                  <a:lnTo>
                    <a:pt x="191" y="245"/>
                  </a:lnTo>
                  <a:lnTo>
                    <a:pt x="110" y="242"/>
                  </a:lnTo>
                  <a:lnTo>
                    <a:pt x="110" y="233"/>
                  </a:lnTo>
                  <a:lnTo>
                    <a:pt x="110" y="167"/>
                  </a:lnTo>
                  <a:lnTo>
                    <a:pt x="110" y="119"/>
                  </a:lnTo>
                  <a:lnTo>
                    <a:pt x="110" y="88"/>
                  </a:lnTo>
                  <a:lnTo>
                    <a:pt x="110" y="75"/>
                  </a:lnTo>
                  <a:lnTo>
                    <a:pt x="118" y="47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70" name="Freeform 8865"/>
            <p:cNvSpPr>
              <a:spLocks/>
            </p:cNvSpPr>
            <p:nvPr/>
          </p:nvSpPr>
          <p:spPr bwMode="auto">
            <a:xfrm>
              <a:off x="479" y="743"/>
              <a:ext cx="60" cy="105"/>
            </a:xfrm>
            <a:custGeom>
              <a:avLst/>
              <a:gdLst>
                <a:gd name="T0" fmla="*/ 32 w 232"/>
                <a:gd name="T1" fmla="*/ 0 h 400"/>
                <a:gd name="T2" fmla="*/ 30 w 232"/>
                <a:gd name="T3" fmla="*/ 0 h 400"/>
                <a:gd name="T4" fmla="*/ 30 w 232"/>
                <a:gd name="T5" fmla="*/ 4 h 400"/>
                <a:gd name="T6" fmla="*/ 32 w 232"/>
                <a:gd name="T7" fmla="*/ 15 h 400"/>
                <a:gd name="T8" fmla="*/ 32 w 232"/>
                <a:gd name="T9" fmla="*/ 15 h 400"/>
                <a:gd name="T10" fmla="*/ 32 w 232"/>
                <a:gd name="T11" fmla="*/ 20 h 400"/>
                <a:gd name="T12" fmla="*/ 32 w 232"/>
                <a:gd name="T13" fmla="*/ 28 h 400"/>
                <a:gd name="T14" fmla="*/ 32 w 232"/>
                <a:gd name="T15" fmla="*/ 41 h 400"/>
                <a:gd name="T16" fmla="*/ 32 w 232"/>
                <a:gd name="T17" fmla="*/ 58 h 400"/>
                <a:gd name="T18" fmla="*/ 32 w 232"/>
                <a:gd name="T19" fmla="*/ 79 h 400"/>
                <a:gd name="T20" fmla="*/ 32 w 232"/>
                <a:gd name="T21" fmla="*/ 92 h 400"/>
                <a:gd name="T22" fmla="*/ 0 w 232"/>
                <a:gd name="T23" fmla="*/ 99 h 400"/>
                <a:gd name="T24" fmla="*/ 6 w 232"/>
                <a:gd name="T25" fmla="*/ 105 h 400"/>
                <a:gd name="T26" fmla="*/ 11 w 232"/>
                <a:gd name="T27" fmla="*/ 102 h 400"/>
                <a:gd name="T28" fmla="*/ 32 w 232"/>
                <a:gd name="T29" fmla="*/ 98 h 400"/>
                <a:gd name="T30" fmla="*/ 37 w 232"/>
                <a:gd name="T31" fmla="*/ 96 h 400"/>
                <a:gd name="T32" fmla="*/ 60 w 232"/>
                <a:gd name="T33" fmla="*/ 91 h 400"/>
                <a:gd name="T34" fmla="*/ 37 w 232"/>
                <a:gd name="T35" fmla="*/ 91 h 400"/>
                <a:gd name="T36" fmla="*/ 37 w 232"/>
                <a:gd name="T37" fmla="*/ 82 h 400"/>
                <a:gd name="T38" fmla="*/ 37 w 232"/>
                <a:gd name="T39" fmla="*/ 61 h 400"/>
                <a:gd name="T40" fmla="*/ 37 w 232"/>
                <a:gd name="T41" fmla="*/ 43 h 400"/>
                <a:gd name="T42" fmla="*/ 37 w 232"/>
                <a:gd name="T43" fmla="*/ 31 h 400"/>
                <a:gd name="T44" fmla="*/ 37 w 232"/>
                <a:gd name="T45" fmla="*/ 23 h 400"/>
                <a:gd name="T46" fmla="*/ 37 w 232"/>
                <a:gd name="T47" fmla="*/ 20 h 400"/>
                <a:gd name="T48" fmla="*/ 39 w 232"/>
                <a:gd name="T49" fmla="*/ 12 h 400"/>
                <a:gd name="T50" fmla="*/ 32 w 232"/>
                <a:gd name="T51" fmla="*/ 0 h 40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32" h="400">
                  <a:moveTo>
                    <a:pt x="122" y="0"/>
                  </a:moveTo>
                  <a:lnTo>
                    <a:pt x="115" y="0"/>
                  </a:lnTo>
                  <a:lnTo>
                    <a:pt x="117" y="16"/>
                  </a:lnTo>
                  <a:lnTo>
                    <a:pt x="124" y="59"/>
                  </a:lnTo>
                  <a:lnTo>
                    <a:pt x="124" y="76"/>
                  </a:lnTo>
                  <a:lnTo>
                    <a:pt x="124" y="108"/>
                  </a:lnTo>
                  <a:lnTo>
                    <a:pt x="124" y="155"/>
                  </a:lnTo>
                  <a:lnTo>
                    <a:pt x="124" y="220"/>
                  </a:lnTo>
                  <a:lnTo>
                    <a:pt x="124" y="301"/>
                  </a:lnTo>
                  <a:lnTo>
                    <a:pt x="124" y="349"/>
                  </a:lnTo>
                  <a:lnTo>
                    <a:pt x="0" y="377"/>
                  </a:lnTo>
                  <a:lnTo>
                    <a:pt x="23" y="400"/>
                  </a:lnTo>
                  <a:lnTo>
                    <a:pt x="43" y="390"/>
                  </a:lnTo>
                  <a:lnTo>
                    <a:pt x="124" y="372"/>
                  </a:lnTo>
                  <a:lnTo>
                    <a:pt x="143" y="367"/>
                  </a:lnTo>
                  <a:lnTo>
                    <a:pt x="232" y="347"/>
                  </a:lnTo>
                  <a:lnTo>
                    <a:pt x="143" y="345"/>
                  </a:lnTo>
                  <a:lnTo>
                    <a:pt x="143" y="312"/>
                  </a:lnTo>
                  <a:lnTo>
                    <a:pt x="143" y="231"/>
                  </a:lnTo>
                  <a:lnTo>
                    <a:pt x="143" y="165"/>
                  </a:lnTo>
                  <a:lnTo>
                    <a:pt x="143" y="117"/>
                  </a:lnTo>
                  <a:lnTo>
                    <a:pt x="143" y="87"/>
                  </a:lnTo>
                  <a:lnTo>
                    <a:pt x="143" y="76"/>
                  </a:lnTo>
                  <a:lnTo>
                    <a:pt x="150" y="46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71" name="Freeform 8866"/>
            <p:cNvSpPr>
              <a:spLocks/>
            </p:cNvSpPr>
            <p:nvPr/>
          </p:nvSpPr>
          <p:spPr bwMode="auto">
            <a:xfrm>
              <a:off x="587" y="838"/>
              <a:ext cx="47" cy="64"/>
            </a:xfrm>
            <a:custGeom>
              <a:avLst/>
              <a:gdLst>
                <a:gd name="T0" fmla="*/ 3 w 183"/>
                <a:gd name="T1" fmla="*/ 0 h 243"/>
                <a:gd name="T2" fmla="*/ 0 w 183"/>
                <a:gd name="T3" fmla="*/ 3 h 243"/>
                <a:gd name="T4" fmla="*/ 2 w 183"/>
                <a:gd name="T5" fmla="*/ 10 h 243"/>
                <a:gd name="T6" fmla="*/ 2 w 183"/>
                <a:gd name="T7" fmla="*/ 12 h 243"/>
                <a:gd name="T8" fmla="*/ 2 w 183"/>
                <a:gd name="T9" fmla="*/ 26 h 243"/>
                <a:gd name="T10" fmla="*/ 2 w 183"/>
                <a:gd name="T11" fmla="*/ 33 h 243"/>
                <a:gd name="T12" fmla="*/ 2 w 183"/>
                <a:gd name="T13" fmla="*/ 43 h 243"/>
                <a:gd name="T14" fmla="*/ 0 w 183"/>
                <a:gd name="T15" fmla="*/ 50 h 243"/>
                <a:gd name="T16" fmla="*/ 6 w 183"/>
                <a:gd name="T17" fmla="*/ 64 h 243"/>
                <a:gd name="T18" fmla="*/ 7 w 183"/>
                <a:gd name="T19" fmla="*/ 64 h 243"/>
                <a:gd name="T20" fmla="*/ 7 w 183"/>
                <a:gd name="T21" fmla="*/ 58 h 243"/>
                <a:gd name="T22" fmla="*/ 7 w 183"/>
                <a:gd name="T23" fmla="*/ 52 h 243"/>
                <a:gd name="T24" fmla="*/ 47 w 183"/>
                <a:gd name="T25" fmla="*/ 46 h 243"/>
                <a:gd name="T26" fmla="*/ 7 w 183"/>
                <a:gd name="T27" fmla="*/ 45 h 243"/>
                <a:gd name="T28" fmla="*/ 7 w 183"/>
                <a:gd name="T29" fmla="*/ 36 h 243"/>
                <a:gd name="T30" fmla="*/ 7 w 183"/>
                <a:gd name="T31" fmla="*/ 22 h 243"/>
                <a:gd name="T32" fmla="*/ 7 w 183"/>
                <a:gd name="T33" fmla="*/ 11 h 243"/>
                <a:gd name="T34" fmla="*/ 40 w 183"/>
                <a:gd name="T35" fmla="*/ 5 h 243"/>
                <a:gd name="T36" fmla="*/ 6 w 183"/>
                <a:gd name="T37" fmla="*/ 4 h 243"/>
                <a:gd name="T38" fmla="*/ 3 w 183"/>
                <a:gd name="T39" fmla="*/ 0 h 24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3" h="243">
                  <a:moveTo>
                    <a:pt x="11" y="0"/>
                  </a:moveTo>
                  <a:lnTo>
                    <a:pt x="0" y="10"/>
                  </a:lnTo>
                  <a:lnTo>
                    <a:pt x="6" y="39"/>
                  </a:lnTo>
                  <a:lnTo>
                    <a:pt x="6" y="44"/>
                  </a:lnTo>
                  <a:lnTo>
                    <a:pt x="7" y="99"/>
                  </a:lnTo>
                  <a:lnTo>
                    <a:pt x="8" y="124"/>
                  </a:lnTo>
                  <a:lnTo>
                    <a:pt x="7" y="164"/>
                  </a:lnTo>
                  <a:lnTo>
                    <a:pt x="0" y="191"/>
                  </a:lnTo>
                  <a:lnTo>
                    <a:pt x="22" y="243"/>
                  </a:lnTo>
                  <a:lnTo>
                    <a:pt x="27" y="243"/>
                  </a:lnTo>
                  <a:lnTo>
                    <a:pt x="28" y="221"/>
                  </a:lnTo>
                  <a:lnTo>
                    <a:pt x="28" y="196"/>
                  </a:lnTo>
                  <a:lnTo>
                    <a:pt x="183" y="173"/>
                  </a:lnTo>
                  <a:lnTo>
                    <a:pt x="29" y="172"/>
                  </a:lnTo>
                  <a:lnTo>
                    <a:pt x="28" y="137"/>
                  </a:lnTo>
                  <a:lnTo>
                    <a:pt x="27" y="82"/>
                  </a:lnTo>
                  <a:lnTo>
                    <a:pt x="26" y="41"/>
                  </a:lnTo>
                  <a:lnTo>
                    <a:pt x="154" y="19"/>
                  </a:lnTo>
                  <a:lnTo>
                    <a:pt x="24" y="1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72" name="Freeform 8867"/>
            <p:cNvSpPr>
              <a:spLocks/>
            </p:cNvSpPr>
            <p:nvPr/>
          </p:nvSpPr>
          <p:spPr bwMode="auto">
            <a:xfrm>
              <a:off x="592" y="829"/>
              <a:ext cx="42" cy="55"/>
            </a:xfrm>
            <a:custGeom>
              <a:avLst/>
              <a:gdLst>
                <a:gd name="T0" fmla="*/ 38 w 164"/>
                <a:gd name="T1" fmla="*/ 0 h 207"/>
                <a:gd name="T2" fmla="*/ 32 w 164"/>
                <a:gd name="T3" fmla="*/ 8 h 207"/>
                <a:gd name="T4" fmla="*/ 0 w 164"/>
                <a:gd name="T5" fmla="*/ 14 h 207"/>
                <a:gd name="T6" fmla="*/ 33 w 164"/>
                <a:gd name="T7" fmla="*/ 14 h 207"/>
                <a:gd name="T8" fmla="*/ 31 w 164"/>
                <a:gd name="T9" fmla="*/ 50 h 207"/>
                <a:gd name="T10" fmla="*/ 30 w 164"/>
                <a:gd name="T11" fmla="*/ 50 h 207"/>
                <a:gd name="T12" fmla="*/ 1 w 164"/>
                <a:gd name="T13" fmla="*/ 55 h 207"/>
                <a:gd name="T14" fmla="*/ 41 w 164"/>
                <a:gd name="T15" fmla="*/ 55 h 207"/>
                <a:gd name="T16" fmla="*/ 40 w 164"/>
                <a:gd name="T17" fmla="*/ 53 h 207"/>
                <a:gd name="T18" fmla="*/ 36 w 164"/>
                <a:gd name="T19" fmla="*/ 47 h 207"/>
                <a:gd name="T20" fmla="*/ 37 w 164"/>
                <a:gd name="T21" fmla="*/ 34 h 207"/>
                <a:gd name="T22" fmla="*/ 38 w 164"/>
                <a:gd name="T23" fmla="*/ 22 h 207"/>
                <a:gd name="T24" fmla="*/ 38 w 164"/>
                <a:gd name="T25" fmla="*/ 16 h 207"/>
                <a:gd name="T26" fmla="*/ 42 w 164"/>
                <a:gd name="T27" fmla="*/ 9 h 207"/>
                <a:gd name="T28" fmla="*/ 38 w 164"/>
                <a:gd name="T29" fmla="*/ 0 h 20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4" h="207">
                  <a:moveTo>
                    <a:pt x="147" y="0"/>
                  </a:moveTo>
                  <a:lnTo>
                    <a:pt x="123" y="31"/>
                  </a:lnTo>
                  <a:lnTo>
                    <a:pt x="0" y="51"/>
                  </a:lnTo>
                  <a:lnTo>
                    <a:pt x="130" y="53"/>
                  </a:lnTo>
                  <a:lnTo>
                    <a:pt x="122" y="187"/>
                  </a:lnTo>
                  <a:lnTo>
                    <a:pt x="118" y="190"/>
                  </a:lnTo>
                  <a:lnTo>
                    <a:pt x="5" y="206"/>
                  </a:lnTo>
                  <a:lnTo>
                    <a:pt x="159" y="207"/>
                  </a:lnTo>
                  <a:lnTo>
                    <a:pt x="158" y="198"/>
                  </a:lnTo>
                  <a:lnTo>
                    <a:pt x="142" y="177"/>
                  </a:lnTo>
                  <a:lnTo>
                    <a:pt x="145" y="129"/>
                  </a:lnTo>
                  <a:lnTo>
                    <a:pt x="148" y="81"/>
                  </a:lnTo>
                  <a:lnTo>
                    <a:pt x="149" y="61"/>
                  </a:lnTo>
                  <a:lnTo>
                    <a:pt x="164" y="33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73" name="Freeform 8868"/>
            <p:cNvSpPr>
              <a:spLocks/>
            </p:cNvSpPr>
            <p:nvPr/>
          </p:nvSpPr>
          <p:spPr bwMode="auto">
            <a:xfrm>
              <a:off x="583" y="793"/>
              <a:ext cx="13" cy="24"/>
            </a:xfrm>
            <a:custGeom>
              <a:avLst/>
              <a:gdLst>
                <a:gd name="T0" fmla="*/ 1 w 47"/>
                <a:gd name="T1" fmla="*/ 0 h 94"/>
                <a:gd name="T2" fmla="*/ 0 w 47"/>
                <a:gd name="T3" fmla="*/ 2 h 94"/>
                <a:gd name="T4" fmla="*/ 1 w 47"/>
                <a:gd name="T5" fmla="*/ 3 h 94"/>
                <a:gd name="T6" fmla="*/ 6 w 47"/>
                <a:gd name="T7" fmla="*/ 14 h 94"/>
                <a:gd name="T8" fmla="*/ 10 w 47"/>
                <a:gd name="T9" fmla="*/ 24 h 94"/>
                <a:gd name="T10" fmla="*/ 11 w 47"/>
                <a:gd name="T11" fmla="*/ 24 h 94"/>
                <a:gd name="T12" fmla="*/ 13 w 47"/>
                <a:gd name="T13" fmla="*/ 13 h 94"/>
                <a:gd name="T14" fmla="*/ 11 w 47"/>
                <a:gd name="T15" fmla="*/ 9 h 94"/>
                <a:gd name="T16" fmla="*/ 9 w 47"/>
                <a:gd name="T17" fmla="*/ 8 h 94"/>
                <a:gd name="T18" fmla="*/ 1 w 47"/>
                <a:gd name="T19" fmla="*/ 0 h 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94">
                  <a:moveTo>
                    <a:pt x="5" y="0"/>
                  </a:moveTo>
                  <a:lnTo>
                    <a:pt x="0" y="7"/>
                  </a:lnTo>
                  <a:lnTo>
                    <a:pt x="2" y="13"/>
                  </a:lnTo>
                  <a:lnTo>
                    <a:pt x="21" y="55"/>
                  </a:lnTo>
                  <a:lnTo>
                    <a:pt x="35" y="94"/>
                  </a:lnTo>
                  <a:lnTo>
                    <a:pt x="41" y="94"/>
                  </a:lnTo>
                  <a:lnTo>
                    <a:pt x="47" y="52"/>
                  </a:lnTo>
                  <a:lnTo>
                    <a:pt x="38" y="37"/>
                  </a:lnTo>
                  <a:lnTo>
                    <a:pt x="34" y="3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74" name="Freeform 8869"/>
            <p:cNvSpPr>
              <a:spLocks/>
            </p:cNvSpPr>
            <p:nvPr/>
          </p:nvSpPr>
          <p:spPr bwMode="auto">
            <a:xfrm>
              <a:off x="559" y="784"/>
              <a:ext cx="31" cy="38"/>
            </a:xfrm>
            <a:custGeom>
              <a:avLst/>
              <a:gdLst>
                <a:gd name="T0" fmla="*/ 24 w 121"/>
                <a:gd name="T1" fmla="*/ 0 h 147"/>
                <a:gd name="T2" fmla="*/ 20 w 121"/>
                <a:gd name="T3" fmla="*/ 7 h 147"/>
                <a:gd name="T4" fmla="*/ 15 w 121"/>
                <a:gd name="T5" fmla="*/ 16 h 147"/>
                <a:gd name="T6" fmla="*/ 8 w 121"/>
                <a:gd name="T7" fmla="*/ 25 h 147"/>
                <a:gd name="T8" fmla="*/ 0 w 121"/>
                <a:gd name="T9" fmla="*/ 35 h 147"/>
                <a:gd name="T10" fmla="*/ 1 w 121"/>
                <a:gd name="T11" fmla="*/ 38 h 147"/>
                <a:gd name="T12" fmla="*/ 4 w 121"/>
                <a:gd name="T13" fmla="*/ 35 h 147"/>
                <a:gd name="T14" fmla="*/ 12 w 121"/>
                <a:gd name="T15" fmla="*/ 26 h 147"/>
                <a:gd name="T16" fmla="*/ 19 w 121"/>
                <a:gd name="T17" fmla="*/ 18 h 147"/>
                <a:gd name="T18" fmla="*/ 24 w 121"/>
                <a:gd name="T19" fmla="*/ 11 h 147"/>
                <a:gd name="T20" fmla="*/ 25 w 121"/>
                <a:gd name="T21" fmla="*/ 9 h 147"/>
                <a:gd name="T22" fmla="*/ 29 w 121"/>
                <a:gd name="T23" fmla="*/ 3 h 147"/>
                <a:gd name="T24" fmla="*/ 29 w 121"/>
                <a:gd name="T25" fmla="*/ 3 h 147"/>
                <a:gd name="T26" fmla="*/ 31 w 121"/>
                <a:gd name="T27" fmla="*/ 1 h 147"/>
                <a:gd name="T28" fmla="*/ 24 w 121"/>
                <a:gd name="T29" fmla="*/ 0 h 1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1" h="147">
                  <a:moveTo>
                    <a:pt x="95" y="0"/>
                  </a:moveTo>
                  <a:lnTo>
                    <a:pt x="78" y="29"/>
                  </a:lnTo>
                  <a:lnTo>
                    <a:pt x="57" y="60"/>
                  </a:lnTo>
                  <a:lnTo>
                    <a:pt x="30" y="97"/>
                  </a:lnTo>
                  <a:lnTo>
                    <a:pt x="0" y="135"/>
                  </a:lnTo>
                  <a:lnTo>
                    <a:pt x="5" y="147"/>
                  </a:lnTo>
                  <a:lnTo>
                    <a:pt x="17" y="136"/>
                  </a:lnTo>
                  <a:lnTo>
                    <a:pt x="47" y="101"/>
                  </a:lnTo>
                  <a:lnTo>
                    <a:pt x="74" y="69"/>
                  </a:lnTo>
                  <a:lnTo>
                    <a:pt x="93" y="43"/>
                  </a:lnTo>
                  <a:lnTo>
                    <a:pt x="98" y="36"/>
                  </a:lnTo>
                  <a:lnTo>
                    <a:pt x="113" y="13"/>
                  </a:lnTo>
                  <a:lnTo>
                    <a:pt x="115" y="11"/>
                  </a:lnTo>
                  <a:lnTo>
                    <a:pt x="121" y="2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75" name="Freeform 8870"/>
            <p:cNvSpPr>
              <a:spLocks/>
            </p:cNvSpPr>
            <p:nvPr/>
          </p:nvSpPr>
          <p:spPr bwMode="auto">
            <a:xfrm>
              <a:off x="548" y="765"/>
              <a:ext cx="84" cy="103"/>
            </a:xfrm>
            <a:custGeom>
              <a:avLst/>
              <a:gdLst>
                <a:gd name="T0" fmla="*/ 78 w 325"/>
                <a:gd name="T1" fmla="*/ 0 h 392"/>
                <a:gd name="T2" fmla="*/ 77 w 325"/>
                <a:gd name="T3" fmla="*/ 2 h 392"/>
                <a:gd name="T4" fmla="*/ 70 w 325"/>
                <a:gd name="T5" fmla="*/ 9 h 392"/>
                <a:gd name="T6" fmla="*/ 45 w 325"/>
                <a:gd name="T7" fmla="*/ 14 h 392"/>
                <a:gd name="T8" fmla="*/ 72 w 325"/>
                <a:gd name="T9" fmla="*/ 15 h 392"/>
                <a:gd name="T10" fmla="*/ 71 w 325"/>
                <a:gd name="T11" fmla="*/ 17 h 392"/>
                <a:gd name="T12" fmla="*/ 66 w 325"/>
                <a:gd name="T13" fmla="*/ 27 h 392"/>
                <a:gd name="T14" fmla="*/ 61 w 325"/>
                <a:gd name="T15" fmla="*/ 36 h 392"/>
                <a:gd name="T16" fmla="*/ 55 w 325"/>
                <a:gd name="T17" fmla="*/ 45 h 392"/>
                <a:gd name="T18" fmla="*/ 49 w 325"/>
                <a:gd name="T19" fmla="*/ 54 h 392"/>
                <a:gd name="T20" fmla="*/ 46 w 325"/>
                <a:gd name="T21" fmla="*/ 59 h 392"/>
                <a:gd name="T22" fmla="*/ 40 w 325"/>
                <a:gd name="T23" fmla="*/ 65 h 392"/>
                <a:gd name="T24" fmla="*/ 34 w 325"/>
                <a:gd name="T25" fmla="*/ 71 h 392"/>
                <a:gd name="T26" fmla="*/ 27 w 325"/>
                <a:gd name="T27" fmla="*/ 78 h 392"/>
                <a:gd name="T28" fmla="*/ 19 w 325"/>
                <a:gd name="T29" fmla="*/ 84 h 392"/>
                <a:gd name="T30" fmla="*/ 10 w 325"/>
                <a:gd name="T31" fmla="*/ 91 h 392"/>
                <a:gd name="T32" fmla="*/ 0 w 325"/>
                <a:gd name="T33" fmla="*/ 99 h 392"/>
                <a:gd name="T34" fmla="*/ 1 w 325"/>
                <a:gd name="T35" fmla="*/ 103 h 392"/>
                <a:gd name="T36" fmla="*/ 12 w 325"/>
                <a:gd name="T37" fmla="*/ 96 h 392"/>
                <a:gd name="T38" fmla="*/ 21 w 325"/>
                <a:gd name="T39" fmla="*/ 89 h 392"/>
                <a:gd name="T40" fmla="*/ 29 w 325"/>
                <a:gd name="T41" fmla="*/ 83 h 392"/>
                <a:gd name="T42" fmla="*/ 36 w 325"/>
                <a:gd name="T43" fmla="*/ 76 h 392"/>
                <a:gd name="T44" fmla="*/ 38 w 325"/>
                <a:gd name="T45" fmla="*/ 75 h 392"/>
                <a:gd name="T46" fmla="*/ 41 w 325"/>
                <a:gd name="T47" fmla="*/ 73 h 392"/>
                <a:gd name="T48" fmla="*/ 43 w 325"/>
                <a:gd name="T49" fmla="*/ 71 h 392"/>
                <a:gd name="T50" fmla="*/ 48 w 325"/>
                <a:gd name="T51" fmla="*/ 65 h 392"/>
                <a:gd name="T52" fmla="*/ 53 w 325"/>
                <a:gd name="T53" fmla="*/ 59 h 392"/>
                <a:gd name="T54" fmla="*/ 54 w 325"/>
                <a:gd name="T55" fmla="*/ 58 h 392"/>
                <a:gd name="T56" fmla="*/ 61 w 325"/>
                <a:gd name="T57" fmla="*/ 47 h 392"/>
                <a:gd name="T58" fmla="*/ 67 w 325"/>
                <a:gd name="T59" fmla="*/ 37 h 392"/>
                <a:gd name="T60" fmla="*/ 71 w 325"/>
                <a:gd name="T61" fmla="*/ 30 h 392"/>
                <a:gd name="T62" fmla="*/ 72 w 325"/>
                <a:gd name="T63" fmla="*/ 27 h 392"/>
                <a:gd name="T64" fmla="*/ 77 w 325"/>
                <a:gd name="T65" fmla="*/ 18 h 392"/>
                <a:gd name="T66" fmla="*/ 77 w 325"/>
                <a:gd name="T67" fmla="*/ 18 h 392"/>
                <a:gd name="T68" fmla="*/ 84 w 325"/>
                <a:gd name="T69" fmla="*/ 9 h 392"/>
                <a:gd name="T70" fmla="*/ 78 w 325"/>
                <a:gd name="T71" fmla="*/ 0 h 39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25" h="392">
                  <a:moveTo>
                    <a:pt x="300" y="0"/>
                  </a:moveTo>
                  <a:lnTo>
                    <a:pt x="296" y="7"/>
                  </a:lnTo>
                  <a:lnTo>
                    <a:pt x="272" y="33"/>
                  </a:lnTo>
                  <a:lnTo>
                    <a:pt x="174" y="52"/>
                  </a:lnTo>
                  <a:lnTo>
                    <a:pt x="277" y="58"/>
                  </a:lnTo>
                  <a:lnTo>
                    <a:pt x="275" y="63"/>
                  </a:lnTo>
                  <a:lnTo>
                    <a:pt x="256" y="101"/>
                  </a:lnTo>
                  <a:lnTo>
                    <a:pt x="236" y="137"/>
                  </a:lnTo>
                  <a:lnTo>
                    <a:pt x="213" y="173"/>
                  </a:lnTo>
                  <a:lnTo>
                    <a:pt x="190" y="207"/>
                  </a:lnTo>
                  <a:lnTo>
                    <a:pt x="177" y="224"/>
                  </a:lnTo>
                  <a:lnTo>
                    <a:pt x="156" y="246"/>
                  </a:lnTo>
                  <a:lnTo>
                    <a:pt x="133" y="270"/>
                  </a:lnTo>
                  <a:lnTo>
                    <a:pt x="105" y="295"/>
                  </a:lnTo>
                  <a:lnTo>
                    <a:pt x="73" y="321"/>
                  </a:lnTo>
                  <a:lnTo>
                    <a:pt x="38" y="348"/>
                  </a:lnTo>
                  <a:lnTo>
                    <a:pt x="0" y="377"/>
                  </a:lnTo>
                  <a:lnTo>
                    <a:pt x="5" y="392"/>
                  </a:lnTo>
                  <a:lnTo>
                    <a:pt x="45" y="365"/>
                  </a:lnTo>
                  <a:lnTo>
                    <a:pt x="80" y="340"/>
                  </a:lnTo>
                  <a:lnTo>
                    <a:pt x="113" y="315"/>
                  </a:lnTo>
                  <a:lnTo>
                    <a:pt x="141" y="291"/>
                  </a:lnTo>
                  <a:lnTo>
                    <a:pt x="146" y="286"/>
                  </a:lnTo>
                  <a:lnTo>
                    <a:pt x="157" y="276"/>
                  </a:lnTo>
                  <a:lnTo>
                    <a:pt x="166" y="269"/>
                  </a:lnTo>
                  <a:lnTo>
                    <a:pt x="187" y="246"/>
                  </a:lnTo>
                  <a:lnTo>
                    <a:pt x="204" y="225"/>
                  </a:lnTo>
                  <a:lnTo>
                    <a:pt x="208" y="219"/>
                  </a:lnTo>
                  <a:lnTo>
                    <a:pt x="237" y="177"/>
                  </a:lnTo>
                  <a:lnTo>
                    <a:pt x="259" y="142"/>
                  </a:lnTo>
                  <a:lnTo>
                    <a:pt x="274" y="115"/>
                  </a:lnTo>
                  <a:lnTo>
                    <a:pt x="280" y="103"/>
                  </a:lnTo>
                  <a:lnTo>
                    <a:pt x="298" y="68"/>
                  </a:lnTo>
                  <a:lnTo>
                    <a:pt x="298" y="67"/>
                  </a:lnTo>
                  <a:lnTo>
                    <a:pt x="325" y="35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76" name="Freeform 8871"/>
            <p:cNvSpPr>
              <a:spLocks/>
            </p:cNvSpPr>
            <p:nvPr/>
          </p:nvSpPr>
          <p:spPr bwMode="auto">
            <a:xfrm>
              <a:off x="585" y="742"/>
              <a:ext cx="34" cy="47"/>
            </a:xfrm>
            <a:custGeom>
              <a:avLst/>
              <a:gdLst>
                <a:gd name="T0" fmla="*/ 15 w 137"/>
                <a:gd name="T1" fmla="*/ 0 h 177"/>
                <a:gd name="T2" fmla="*/ 14 w 137"/>
                <a:gd name="T3" fmla="*/ 8 h 177"/>
                <a:gd name="T4" fmla="*/ 11 w 137"/>
                <a:gd name="T5" fmla="*/ 19 h 177"/>
                <a:gd name="T6" fmla="*/ 11 w 137"/>
                <a:gd name="T7" fmla="*/ 20 h 177"/>
                <a:gd name="T8" fmla="*/ 7 w 137"/>
                <a:gd name="T9" fmla="*/ 29 h 177"/>
                <a:gd name="T10" fmla="*/ 1 w 137"/>
                <a:gd name="T11" fmla="*/ 41 h 177"/>
                <a:gd name="T12" fmla="*/ 0 w 137"/>
                <a:gd name="T13" fmla="*/ 42 h 177"/>
                <a:gd name="T14" fmla="*/ 6 w 137"/>
                <a:gd name="T15" fmla="*/ 42 h 177"/>
                <a:gd name="T16" fmla="*/ 10 w 137"/>
                <a:gd name="T17" fmla="*/ 47 h 177"/>
                <a:gd name="T18" fmla="*/ 14 w 137"/>
                <a:gd name="T19" fmla="*/ 44 h 177"/>
                <a:gd name="T20" fmla="*/ 34 w 137"/>
                <a:gd name="T21" fmla="*/ 40 h 177"/>
                <a:gd name="T22" fmla="*/ 8 w 137"/>
                <a:gd name="T23" fmla="*/ 38 h 177"/>
                <a:gd name="T24" fmla="*/ 11 w 137"/>
                <a:gd name="T25" fmla="*/ 33 h 177"/>
                <a:gd name="T26" fmla="*/ 15 w 137"/>
                <a:gd name="T27" fmla="*/ 25 h 177"/>
                <a:gd name="T28" fmla="*/ 16 w 137"/>
                <a:gd name="T29" fmla="*/ 25 h 177"/>
                <a:gd name="T30" fmla="*/ 21 w 137"/>
                <a:gd name="T31" fmla="*/ 16 h 177"/>
                <a:gd name="T32" fmla="*/ 17 w 137"/>
                <a:gd name="T33" fmla="*/ 1 h 177"/>
                <a:gd name="T34" fmla="*/ 15 w 137"/>
                <a:gd name="T35" fmla="*/ 0 h 17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7" h="177">
                  <a:moveTo>
                    <a:pt x="62" y="0"/>
                  </a:moveTo>
                  <a:lnTo>
                    <a:pt x="57" y="29"/>
                  </a:lnTo>
                  <a:lnTo>
                    <a:pt x="45" y="70"/>
                  </a:lnTo>
                  <a:lnTo>
                    <a:pt x="43" y="74"/>
                  </a:lnTo>
                  <a:lnTo>
                    <a:pt x="27" y="108"/>
                  </a:lnTo>
                  <a:lnTo>
                    <a:pt x="3" y="153"/>
                  </a:lnTo>
                  <a:lnTo>
                    <a:pt x="0" y="157"/>
                  </a:lnTo>
                  <a:lnTo>
                    <a:pt x="26" y="159"/>
                  </a:lnTo>
                  <a:lnTo>
                    <a:pt x="39" y="177"/>
                  </a:lnTo>
                  <a:lnTo>
                    <a:pt x="58" y="165"/>
                  </a:lnTo>
                  <a:lnTo>
                    <a:pt x="137" y="150"/>
                  </a:lnTo>
                  <a:lnTo>
                    <a:pt x="34" y="144"/>
                  </a:lnTo>
                  <a:lnTo>
                    <a:pt x="46" y="124"/>
                  </a:lnTo>
                  <a:lnTo>
                    <a:pt x="62" y="95"/>
                  </a:lnTo>
                  <a:lnTo>
                    <a:pt x="63" y="93"/>
                  </a:lnTo>
                  <a:lnTo>
                    <a:pt x="86" y="60"/>
                  </a:lnTo>
                  <a:lnTo>
                    <a:pt x="67" y="5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77" name="Freeform 8872"/>
            <p:cNvSpPr>
              <a:spLocks/>
            </p:cNvSpPr>
            <p:nvPr/>
          </p:nvSpPr>
          <p:spPr bwMode="auto">
            <a:xfrm>
              <a:off x="720" y="870"/>
              <a:ext cx="20" cy="27"/>
            </a:xfrm>
            <a:custGeom>
              <a:avLst/>
              <a:gdLst>
                <a:gd name="T0" fmla="*/ 1 w 75"/>
                <a:gd name="T1" fmla="*/ 0 h 102"/>
                <a:gd name="T2" fmla="*/ 0 w 75"/>
                <a:gd name="T3" fmla="*/ 3 h 102"/>
                <a:gd name="T4" fmla="*/ 19 w 75"/>
                <a:gd name="T5" fmla="*/ 27 h 102"/>
                <a:gd name="T6" fmla="*/ 20 w 75"/>
                <a:gd name="T7" fmla="*/ 21 h 102"/>
                <a:gd name="T8" fmla="*/ 15 w 75"/>
                <a:gd name="T9" fmla="*/ 13 h 102"/>
                <a:gd name="T10" fmla="*/ 1 w 75"/>
                <a:gd name="T11" fmla="*/ 0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02">
                  <a:moveTo>
                    <a:pt x="4" y="0"/>
                  </a:moveTo>
                  <a:lnTo>
                    <a:pt x="0" y="11"/>
                  </a:lnTo>
                  <a:lnTo>
                    <a:pt x="70" y="102"/>
                  </a:lnTo>
                  <a:lnTo>
                    <a:pt x="75" y="81"/>
                  </a:lnTo>
                  <a:lnTo>
                    <a:pt x="56" y="4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78" name="Freeform 8873"/>
            <p:cNvSpPr>
              <a:spLocks/>
            </p:cNvSpPr>
            <p:nvPr/>
          </p:nvSpPr>
          <p:spPr bwMode="auto">
            <a:xfrm>
              <a:off x="746" y="828"/>
              <a:ext cx="23" cy="34"/>
            </a:xfrm>
            <a:custGeom>
              <a:avLst/>
              <a:gdLst>
                <a:gd name="T0" fmla="*/ 1 w 85"/>
                <a:gd name="T1" fmla="*/ 0 h 134"/>
                <a:gd name="T2" fmla="*/ 0 w 85"/>
                <a:gd name="T3" fmla="*/ 2 h 134"/>
                <a:gd name="T4" fmla="*/ 3 w 85"/>
                <a:gd name="T5" fmla="*/ 7 h 134"/>
                <a:gd name="T6" fmla="*/ 10 w 85"/>
                <a:gd name="T7" fmla="*/ 18 h 134"/>
                <a:gd name="T8" fmla="*/ 15 w 85"/>
                <a:gd name="T9" fmla="*/ 27 h 134"/>
                <a:gd name="T10" fmla="*/ 19 w 85"/>
                <a:gd name="T11" fmla="*/ 34 h 134"/>
                <a:gd name="T12" fmla="*/ 21 w 85"/>
                <a:gd name="T13" fmla="*/ 34 h 134"/>
                <a:gd name="T14" fmla="*/ 21 w 85"/>
                <a:gd name="T15" fmla="*/ 34 h 134"/>
                <a:gd name="T16" fmla="*/ 23 w 85"/>
                <a:gd name="T17" fmla="*/ 22 h 134"/>
                <a:gd name="T18" fmla="*/ 18 w 85"/>
                <a:gd name="T19" fmla="*/ 17 h 134"/>
                <a:gd name="T20" fmla="*/ 17 w 85"/>
                <a:gd name="T21" fmla="*/ 15 h 134"/>
                <a:gd name="T22" fmla="*/ 10 w 85"/>
                <a:gd name="T23" fmla="*/ 9 h 134"/>
                <a:gd name="T24" fmla="*/ 1 w 85"/>
                <a:gd name="T25" fmla="*/ 0 h 1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5" h="134">
                  <a:moveTo>
                    <a:pt x="3" y="0"/>
                  </a:moveTo>
                  <a:lnTo>
                    <a:pt x="0" y="9"/>
                  </a:lnTo>
                  <a:lnTo>
                    <a:pt x="11" y="28"/>
                  </a:lnTo>
                  <a:lnTo>
                    <a:pt x="38" y="71"/>
                  </a:lnTo>
                  <a:lnTo>
                    <a:pt x="57" y="106"/>
                  </a:lnTo>
                  <a:lnTo>
                    <a:pt x="71" y="134"/>
                  </a:lnTo>
                  <a:lnTo>
                    <a:pt x="79" y="134"/>
                  </a:lnTo>
                  <a:lnTo>
                    <a:pt x="79" y="133"/>
                  </a:lnTo>
                  <a:lnTo>
                    <a:pt x="85" y="87"/>
                  </a:lnTo>
                  <a:lnTo>
                    <a:pt x="68" y="66"/>
                  </a:lnTo>
                  <a:lnTo>
                    <a:pt x="61" y="60"/>
                  </a:lnTo>
                  <a:lnTo>
                    <a:pt x="38" y="3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79" name="Freeform 8874"/>
            <p:cNvSpPr>
              <a:spLocks/>
            </p:cNvSpPr>
            <p:nvPr/>
          </p:nvSpPr>
          <p:spPr bwMode="auto">
            <a:xfrm>
              <a:off x="704" y="822"/>
              <a:ext cx="25" cy="46"/>
            </a:xfrm>
            <a:custGeom>
              <a:avLst/>
              <a:gdLst>
                <a:gd name="T0" fmla="*/ 21 w 98"/>
                <a:gd name="T1" fmla="*/ 0 h 176"/>
                <a:gd name="T2" fmla="*/ 19 w 98"/>
                <a:gd name="T3" fmla="*/ 0 h 176"/>
                <a:gd name="T4" fmla="*/ 19 w 98"/>
                <a:gd name="T5" fmla="*/ 3 h 176"/>
                <a:gd name="T6" fmla="*/ 15 w 98"/>
                <a:gd name="T7" fmla="*/ 15 h 176"/>
                <a:gd name="T8" fmla="*/ 12 w 98"/>
                <a:gd name="T9" fmla="*/ 22 h 176"/>
                <a:gd name="T10" fmla="*/ 7 w 98"/>
                <a:gd name="T11" fmla="*/ 32 h 176"/>
                <a:gd name="T12" fmla="*/ 0 w 98"/>
                <a:gd name="T13" fmla="*/ 43 h 176"/>
                <a:gd name="T14" fmla="*/ 2 w 98"/>
                <a:gd name="T15" fmla="*/ 46 h 176"/>
                <a:gd name="T16" fmla="*/ 7 w 98"/>
                <a:gd name="T17" fmla="*/ 38 h 176"/>
                <a:gd name="T18" fmla="*/ 14 w 98"/>
                <a:gd name="T19" fmla="*/ 30 h 176"/>
                <a:gd name="T20" fmla="*/ 18 w 98"/>
                <a:gd name="T21" fmla="*/ 22 h 176"/>
                <a:gd name="T22" fmla="*/ 20 w 98"/>
                <a:gd name="T23" fmla="*/ 19 h 176"/>
                <a:gd name="T24" fmla="*/ 25 w 98"/>
                <a:gd name="T25" fmla="*/ 10 h 176"/>
                <a:gd name="T26" fmla="*/ 21 w 98"/>
                <a:gd name="T27" fmla="*/ 0 h 1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8" h="176">
                  <a:moveTo>
                    <a:pt x="84" y="0"/>
                  </a:moveTo>
                  <a:lnTo>
                    <a:pt x="75" y="0"/>
                  </a:lnTo>
                  <a:lnTo>
                    <a:pt x="74" y="11"/>
                  </a:lnTo>
                  <a:lnTo>
                    <a:pt x="60" y="59"/>
                  </a:lnTo>
                  <a:lnTo>
                    <a:pt x="47" y="85"/>
                  </a:lnTo>
                  <a:lnTo>
                    <a:pt x="27" y="122"/>
                  </a:lnTo>
                  <a:lnTo>
                    <a:pt x="0" y="164"/>
                  </a:lnTo>
                  <a:lnTo>
                    <a:pt x="6" y="176"/>
                  </a:lnTo>
                  <a:lnTo>
                    <a:pt x="29" y="147"/>
                  </a:lnTo>
                  <a:lnTo>
                    <a:pt x="54" y="114"/>
                  </a:lnTo>
                  <a:lnTo>
                    <a:pt x="72" y="83"/>
                  </a:lnTo>
                  <a:lnTo>
                    <a:pt x="79" y="71"/>
                  </a:lnTo>
                  <a:lnTo>
                    <a:pt x="98" y="39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80" name="Freeform 8875"/>
            <p:cNvSpPr>
              <a:spLocks/>
            </p:cNvSpPr>
            <p:nvPr/>
          </p:nvSpPr>
          <p:spPr bwMode="auto">
            <a:xfrm>
              <a:off x="689" y="818"/>
              <a:ext cx="7" cy="79"/>
            </a:xfrm>
            <a:custGeom>
              <a:avLst/>
              <a:gdLst>
                <a:gd name="T0" fmla="*/ 7 w 29"/>
                <a:gd name="T1" fmla="*/ 0 h 297"/>
                <a:gd name="T2" fmla="*/ 2 w 29"/>
                <a:gd name="T3" fmla="*/ 2 h 297"/>
                <a:gd name="T4" fmla="*/ 2 w 29"/>
                <a:gd name="T5" fmla="*/ 3 h 297"/>
                <a:gd name="T6" fmla="*/ 2 w 29"/>
                <a:gd name="T7" fmla="*/ 19 h 297"/>
                <a:gd name="T8" fmla="*/ 2 w 29"/>
                <a:gd name="T9" fmla="*/ 32 h 297"/>
                <a:gd name="T10" fmla="*/ 2 w 29"/>
                <a:gd name="T11" fmla="*/ 43 h 297"/>
                <a:gd name="T12" fmla="*/ 2 w 29"/>
                <a:gd name="T13" fmla="*/ 51 h 297"/>
                <a:gd name="T14" fmla="*/ 2 w 29"/>
                <a:gd name="T15" fmla="*/ 55 h 297"/>
                <a:gd name="T16" fmla="*/ 2 w 29"/>
                <a:gd name="T17" fmla="*/ 57 h 297"/>
                <a:gd name="T18" fmla="*/ 0 w 29"/>
                <a:gd name="T19" fmla="*/ 63 h 297"/>
                <a:gd name="T20" fmla="*/ 4 w 29"/>
                <a:gd name="T21" fmla="*/ 79 h 297"/>
                <a:gd name="T22" fmla="*/ 6 w 29"/>
                <a:gd name="T23" fmla="*/ 79 h 297"/>
                <a:gd name="T24" fmla="*/ 7 w 29"/>
                <a:gd name="T25" fmla="*/ 67 h 297"/>
                <a:gd name="T26" fmla="*/ 7 w 29"/>
                <a:gd name="T27" fmla="*/ 56 h 297"/>
                <a:gd name="T28" fmla="*/ 7 w 29"/>
                <a:gd name="T29" fmla="*/ 0 h 29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" h="297">
                  <a:moveTo>
                    <a:pt x="29" y="0"/>
                  </a:moveTo>
                  <a:lnTo>
                    <a:pt x="10" y="7"/>
                  </a:lnTo>
                  <a:lnTo>
                    <a:pt x="10" y="12"/>
                  </a:lnTo>
                  <a:lnTo>
                    <a:pt x="9" y="72"/>
                  </a:lnTo>
                  <a:lnTo>
                    <a:pt x="9" y="122"/>
                  </a:lnTo>
                  <a:lnTo>
                    <a:pt x="9" y="161"/>
                  </a:lnTo>
                  <a:lnTo>
                    <a:pt x="9" y="190"/>
                  </a:lnTo>
                  <a:lnTo>
                    <a:pt x="8" y="208"/>
                  </a:lnTo>
                  <a:lnTo>
                    <a:pt x="8" y="215"/>
                  </a:lnTo>
                  <a:lnTo>
                    <a:pt x="0" y="238"/>
                  </a:lnTo>
                  <a:lnTo>
                    <a:pt x="16" y="297"/>
                  </a:lnTo>
                  <a:lnTo>
                    <a:pt x="23" y="297"/>
                  </a:lnTo>
                  <a:lnTo>
                    <a:pt x="27" y="253"/>
                  </a:lnTo>
                  <a:lnTo>
                    <a:pt x="29" y="21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81" name="Freeform 8876"/>
            <p:cNvSpPr>
              <a:spLocks/>
            </p:cNvSpPr>
            <p:nvPr/>
          </p:nvSpPr>
          <p:spPr bwMode="auto">
            <a:xfrm>
              <a:off x="696" y="815"/>
              <a:ext cx="15" cy="22"/>
            </a:xfrm>
            <a:custGeom>
              <a:avLst/>
              <a:gdLst>
                <a:gd name="T0" fmla="*/ 0 w 57"/>
                <a:gd name="T1" fmla="*/ 0 h 83"/>
                <a:gd name="T2" fmla="*/ 0 w 57"/>
                <a:gd name="T3" fmla="*/ 5 h 83"/>
                <a:gd name="T4" fmla="*/ 1 w 57"/>
                <a:gd name="T5" fmla="*/ 5 h 83"/>
                <a:gd name="T6" fmla="*/ 8 w 57"/>
                <a:gd name="T7" fmla="*/ 14 h 83"/>
                <a:gd name="T8" fmla="*/ 13 w 57"/>
                <a:gd name="T9" fmla="*/ 22 h 83"/>
                <a:gd name="T10" fmla="*/ 15 w 57"/>
                <a:gd name="T11" fmla="*/ 22 h 83"/>
                <a:gd name="T12" fmla="*/ 15 w 57"/>
                <a:gd name="T13" fmla="*/ 21 h 83"/>
                <a:gd name="T14" fmla="*/ 15 w 57"/>
                <a:gd name="T15" fmla="*/ 9 h 83"/>
                <a:gd name="T16" fmla="*/ 10 w 57"/>
                <a:gd name="T17" fmla="*/ 6 h 83"/>
                <a:gd name="T18" fmla="*/ 0 w 57"/>
                <a:gd name="T19" fmla="*/ 0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83">
                  <a:moveTo>
                    <a:pt x="0" y="0"/>
                  </a:moveTo>
                  <a:lnTo>
                    <a:pt x="0" y="17"/>
                  </a:lnTo>
                  <a:lnTo>
                    <a:pt x="3" y="20"/>
                  </a:lnTo>
                  <a:lnTo>
                    <a:pt x="31" y="53"/>
                  </a:lnTo>
                  <a:lnTo>
                    <a:pt x="49" y="83"/>
                  </a:lnTo>
                  <a:lnTo>
                    <a:pt x="57" y="83"/>
                  </a:lnTo>
                  <a:lnTo>
                    <a:pt x="57" y="81"/>
                  </a:lnTo>
                  <a:lnTo>
                    <a:pt x="57" y="35"/>
                  </a:lnTo>
                  <a:lnTo>
                    <a:pt x="39" y="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82" name="Freeform 8877"/>
            <p:cNvSpPr>
              <a:spLocks/>
            </p:cNvSpPr>
            <p:nvPr/>
          </p:nvSpPr>
          <p:spPr bwMode="auto">
            <a:xfrm>
              <a:off x="667" y="802"/>
              <a:ext cx="29" cy="60"/>
            </a:xfrm>
            <a:custGeom>
              <a:avLst/>
              <a:gdLst>
                <a:gd name="T0" fmla="*/ 29 w 111"/>
                <a:gd name="T1" fmla="*/ 0 h 230"/>
                <a:gd name="T2" fmla="*/ 24 w 111"/>
                <a:gd name="T3" fmla="*/ 1 h 230"/>
                <a:gd name="T4" fmla="*/ 21 w 111"/>
                <a:gd name="T5" fmla="*/ 9 h 230"/>
                <a:gd name="T6" fmla="*/ 17 w 111"/>
                <a:gd name="T7" fmla="*/ 21 h 230"/>
                <a:gd name="T8" fmla="*/ 15 w 111"/>
                <a:gd name="T9" fmla="*/ 25 h 230"/>
                <a:gd name="T10" fmla="*/ 11 w 111"/>
                <a:gd name="T11" fmla="*/ 35 h 230"/>
                <a:gd name="T12" fmla="*/ 7 w 111"/>
                <a:gd name="T13" fmla="*/ 45 h 230"/>
                <a:gd name="T14" fmla="*/ 0 w 111"/>
                <a:gd name="T15" fmla="*/ 57 h 230"/>
                <a:gd name="T16" fmla="*/ 2 w 111"/>
                <a:gd name="T17" fmla="*/ 60 h 230"/>
                <a:gd name="T18" fmla="*/ 4 w 111"/>
                <a:gd name="T19" fmla="*/ 57 h 230"/>
                <a:gd name="T20" fmla="*/ 11 w 111"/>
                <a:gd name="T21" fmla="*/ 46 h 230"/>
                <a:gd name="T22" fmla="*/ 16 w 111"/>
                <a:gd name="T23" fmla="*/ 37 h 230"/>
                <a:gd name="T24" fmla="*/ 20 w 111"/>
                <a:gd name="T25" fmla="*/ 29 h 230"/>
                <a:gd name="T26" fmla="*/ 23 w 111"/>
                <a:gd name="T27" fmla="*/ 21 h 230"/>
                <a:gd name="T28" fmla="*/ 24 w 111"/>
                <a:gd name="T29" fmla="*/ 19 h 230"/>
                <a:gd name="T30" fmla="*/ 29 w 111"/>
                <a:gd name="T31" fmla="*/ 17 h 230"/>
                <a:gd name="T32" fmla="*/ 29 w 111"/>
                <a:gd name="T33" fmla="*/ 13 h 230"/>
                <a:gd name="T34" fmla="*/ 29 w 111"/>
                <a:gd name="T35" fmla="*/ 0 h 23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1" h="230">
                  <a:moveTo>
                    <a:pt x="111" y="0"/>
                  </a:moveTo>
                  <a:lnTo>
                    <a:pt x="90" y="4"/>
                  </a:lnTo>
                  <a:lnTo>
                    <a:pt x="80" y="33"/>
                  </a:lnTo>
                  <a:lnTo>
                    <a:pt x="65" y="81"/>
                  </a:lnTo>
                  <a:lnTo>
                    <a:pt x="59" y="97"/>
                  </a:lnTo>
                  <a:lnTo>
                    <a:pt x="44" y="133"/>
                  </a:lnTo>
                  <a:lnTo>
                    <a:pt x="25" y="173"/>
                  </a:lnTo>
                  <a:lnTo>
                    <a:pt x="0" y="218"/>
                  </a:lnTo>
                  <a:lnTo>
                    <a:pt x="6" y="230"/>
                  </a:lnTo>
                  <a:lnTo>
                    <a:pt x="14" y="219"/>
                  </a:lnTo>
                  <a:lnTo>
                    <a:pt x="41" y="177"/>
                  </a:lnTo>
                  <a:lnTo>
                    <a:pt x="62" y="142"/>
                  </a:lnTo>
                  <a:lnTo>
                    <a:pt x="76" y="113"/>
                  </a:lnTo>
                  <a:lnTo>
                    <a:pt x="88" y="79"/>
                  </a:lnTo>
                  <a:lnTo>
                    <a:pt x="92" y="72"/>
                  </a:lnTo>
                  <a:lnTo>
                    <a:pt x="111" y="65"/>
                  </a:lnTo>
                  <a:lnTo>
                    <a:pt x="111" y="48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83" name="Freeform 8878"/>
            <p:cNvSpPr>
              <a:spLocks/>
            </p:cNvSpPr>
            <p:nvPr/>
          </p:nvSpPr>
          <p:spPr bwMode="auto">
            <a:xfrm>
              <a:off x="733" y="798"/>
              <a:ext cx="9" cy="93"/>
            </a:xfrm>
            <a:custGeom>
              <a:avLst/>
              <a:gdLst>
                <a:gd name="T0" fmla="*/ 1 w 36"/>
                <a:gd name="T1" fmla="*/ 0 h 358"/>
                <a:gd name="T2" fmla="*/ 0 w 36"/>
                <a:gd name="T3" fmla="*/ 2 h 358"/>
                <a:gd name="T4" fmla="*/ 1 w 36"/>
                <a:gd name="T5" fmla="*/ 7 h 358"/>
                <a:gd name="T6" fmla="*/ 2 w 36"/>
                <a:gd name="T7" fmla="*/ 19 h 358"/>
                <a:gd name="T8" fmla="*/ 2 w 36"/>
                <a:gd name="T9" fmla="*/ 72 h 358"/>
                <a:gd name="T10" fmla="*/ 1 w 36"/>
                <a:gd name="T11" fmla="*/ 84 h 358"/>
                <a:gd name="T12" fmla="*/ 6 w 36"/>
                <a:gd name="T13" fmla="*/ 93 h 358"/>
                <a:gd name="T14" fmla="*/ 7 w 36"/>
                <a:gd name="T15" fmla="*/ 80 h 358"/>
                <a:gd name="T16" fmla="*/ 7 w 36"/>
                <a:gd name="T17" fmla="*/ 61 h 358"/>
                <a:gd name="T18" fmla="*/ 7 w 36"/>
                <a:gd name="T19" fmla="*/ 44 h 358"/>
                <a:gd name="T20" fmla="*/ 7 w 36"/>
                <a:gd name="T21" fmla="*/ 31 h 358"/>
                <a:gd name="T22" fmla="*/ 7 w 36"/>
                <a:gd name="T23" fmla="*/ 23 h 358"/>
                <a:gd name="T24" fmla="*/ 8 w 36"/>
                <a:gd name="T25" fmla="*/ 19 h 358"/>
                <a:gd name="T26" fmla="*/ 9 w 36"/>
                <a:gd name="T27" fmla="*/ 10 h 358"/>
                <a:gd name="T28" fmla="*/ 1 w 36"/>
                <a:gd name="T29" fmla="*/ 0 h 3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" h="358">
                  <a:moveTo>
                    <a:pt x="5" y="0"/>
                  </a:moveTo>
                  <a:lnTo>
                    <a:pt x="0" y="8"/>
                  </a:lnTo>
                  <a:lnTo>
                    <a:pt x="4" y="27"/>
                  </a:lnTo>
                  <a:lnTo>
                    <a:pt x="8" y="75"/>
                  </a:lnTo>
                  <a:lnTo>
                    <a:pt x="8" y="279"/>
                  </a:lnTo>
                  <a:lnTo>
                    <a:pt x="5" y="325"/>
                  </a:lnTo>
                  <a:lnTo>
                    <a:pt x="24" y="358"/>
                  </a:lnTo>
                  <a:lnTo>
                    <a:pt x="27" y="307"/>
                  </a:lnTo>
                  <a:lnTo>
                    <a:pt x="27" y="235"/>
                  </a:lnTo>
                  <a:lnTo>
                    <a:pt x="27" y="169"/>
                  </a:lnTo>
                  <a:lnTo>
                    <a:pt x="29" y="120"/>
                  </a:lnTo>
                  <a:lnTo>
                    <a:pt x="29" y="89"/>
                  </a:lnTo>
                  <a:lnTo>
                    <a:pt x="30" y="75"/>
                  </a:lnTo>
                  <a:lnTo>
                    <a:pt x="36" y="4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84" name="Freeform 8879"/>
            <p:cNvSpPr>
              <a:spLocks/>
            </p:cNvSpPr>
            <p:nvPr/>
          </p:nvSpPr>
          <p:spPr bwMode="auto">
            <a:xfrm>
              <a:off x="696" y="791"/>
              <a:ext cx="15" cy="5"/>
            </a:xfrm>
            <a:custGeom>
              <a:avLst/>
              <a:gdLst>
                <a:gd name="T0" fmla="*/ 10 w 57"/>
                <a:gd name="T1" fmla="*/ 0 h 19"/>
                <a:gd name="T2" fmla="*/ 4 w 57"/>
                <a:gd name="T3" fmla="*/ 4 h 19"/>
                <a:gd name="T4" fmla="*/ 0 w 57"/>
                <a:gd name="T5" fmla="*/ 5 h 19"/>
                <a:gd name="T6" fmla="*/ 15 w 57"/>
                <a:gd name="T7" fmla="*/ 5 h 19"/>
                <a:gd name="T8" fmla="*/ 10 w 57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9">
                  <a:moveTo>
                    <a:pt x="38" y="0"/>
                  </a:moveTo>
                  <a:lnTo>
                    <a:pt x="17" y="15"/>
                  </a:lnTo>
                  <a:lnTo>
                    <a:pt x="0" y="18"/>
                  </a:lnTo>
                  <a:lnTo>
                    <a:pt x="57" y="19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85" name="Freeform 8880"/>
            <p:cNvSpPr>
              <a:spLocks/>
            </p:cNvSpPr>
            <p:nvPr/>
          </p:nvSpPr>
          <p:spPr bwMode="auto">
            <a:xfrm>
              <a:off x="751" y="782"/>
              <a:ext cx="17" cy="25"/>
            </a:xfrm>
            <a:custGeom>
              <a:avLst/>
              <a:gdLst>
                <a:gd name="T0" fmla="*/ 17 w 59"/>
                <a:gd name="T1" fmla="*/ 0 h 99"/>
                <a:gd name="T2" fmla="*/ 6 w 59"/>
                <a:gd name="T3" fmla="*/ 4 h 99"/>
                <a:gd name="T4" fmla="*/ 0 w 59"/>
                <a:gd name="T5" fmla="*/ 24 h 99"/>
                <a:gd name="T6" fmla="*/ 2 w 59"/>
                <a:gd name="T7" fmla="*/ 25 h 99"/>
                <a:gd name="T8" fmla="*/ 7 w 59"/>
                <a:gd name="T9" fmla="*/ 15 h 99"/>
                <a:gd name="T10" fmla="*/ 13 w 59"/>
                <a:gd name="T11" fmla="*/ 5 h 99"/>
                <a:gd name="T12" fmla="*/ 17 w 59"/>
                <a:gd name="T13" fmla="*/ 0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9">
                  <a:moveTo>
                    <a:pt x="59" y="0"/>
                  </a:moveTo>
                  <a:lnTo>
                    <a:pt x="22" y="15"/>
                  </a:lnTo>
                  <a:lnTo>
                    <a:pt x="0" y="94"/>
                  </a:lnTo>
                  <a:lnTo>
                    <a:pt x="8" y="99"/>
                  </a:lnTo>
                  <a:lnTo>
                    <a:pt x="24" y="61"/>
                  </a:lnTo>
                  <a:lnTo>
                    <a:pt x="44" y="2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86" name="Freeform 8881"/>
            <p:cNvSpPr>
              <a:spLocks/>
            </p:cNvSpPr>
            <p:nvPr/>
          </p:nvSpPr>
          <p:spPr bwMode="auto">
            <a:xfrm>
              <a:off x="724" y="773"/>
              <a:ext cx="44" cy="20"/>
            </a:xfrm>
            <a:custGeom>
              <a:avLst/>
              <a:gdLst>
                <a:gd name="T0" fmla="*/ 38 w 167"/>
                <a:gd name="T1" fmla="*/ 0 h 71"/>
                <a:gd name="T2" fmla="*/ 32 w 167"/>
                <a:gd name="T3" fmla="*/ 8 h 71"/>
                <a:gd name="T4" fmla="*/ 2 w 167"/>
                <a:gd name="T5" fmla="*/ 14 h 71"/>
                <a:gd name="T6" fmla="*/ 0 w 167"/>
                <a:gd name="T7" fmla="*/ 20 h 71"/>
                <a:gd name="T8" fmla="*/ 34 w 167"/>
                <a:gd name="T9" fmla="*/ 14 h 71"/>
                <a:gd name="T10" fmla="*/ 44 w 167"/>
                <a:gd name="T11" fmla="*/ 9 h 71"/>
                <a:gd name="T12" fmla="*/ 38 w 167"/>
                <a:gd name="T13" fmla="*/ 0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7" h="71">
                  <a:moveTo>
                    <a:pt x="144" y="0"/>
                  </a:moveTo>
                  <a:lnTo>
                    <a:pt x="122" y="27"/>
                  </a:lnTo>
                  <a:lnTo>
                    <a:pt x="8" y="49"/>
                  </a:lnTo>
                  <a:lnTo>
                    <a:pt x="0" y="71"/>
                  </a:lnTo>
                  <a:lnTo>
                    <a:pt x="130" y="48"/>
                  </a:lnTo>
                  <a:lnTo>
                    <a:pt x="167" y="33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87" name="Freeform 8882"/>
            <p:cNvSpPr>
              <a:spLocks/>
            </p:cNvSpPr>
            <p:nvPr/>
          </p:nvSpPr>
          <p:spPr bwMode="auto">
            <a:xfrm>
              <a:off x="671" y="773"/>
              <a:ext cx="20" cy="9"/>
            </a:xfrm>
            <a:custGeom>
              <a:avLst/>
              <a:gdLst>
                <a:gd name="T0" fmla="*/ 9 w 76"/>
                <a:gd name="T1" fmla="*/ 0 h 34"/>
                <a:gd name="T2" fmla="*/ 0 w 76"/>
                <a:gd name="T3" fmla="*/ 6 h 34"/>
                <a:gd name="T4" fmla="*/ 1 w 76"/>
                <a:gd name="T5" fmla="*/ 9 h 34"/>
                <a:gd name="T6" fmla="*/ 3 w 76"/>
                <a:gd name="T7" fmla="*/ 8 h 34"/>
                <a:gd name="T8" fmla="*/ 13 w 76"/>
                <a:gd name="T9" fmla="*/ 4 h 34"/>
                <a:gd name="T10" fmla="*/ 20 w 76"/>
                <a:gd name="T11" fmla="*/ 0 h 34"/>
                <a:gd name="T12" fmla="*/ 9 w 76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34">
                  <a:moveTo>
                    <a:pt x="36" y="0"/>
                  </a:moveTo>
                  <a:lnTo>
                    <a:pt x="0" y="21"/>
                  </a:lnTo>
                  <a:lnTo>
                    <a:pt x="4" y="34"/>
                  </a:lnTo>
                  <a:lnTo>
                    <a:pt x="12" y="31"/>
                  </a:lnTo>
                  <a:lnTo>
                    <a:pt x="48" y="15"/>
                  </a:lnTo>
                  <a:lnTo>
                    <a:pt x="7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88" name="Freeform 8883"/>
            <p:cNvSpPr>
              <a:spLocks/>
            </p:cNvSpPr>
            <p:nvPr/>
          </p:nvSpPr>
          <p:spPr bwMode="auto">
            <a:xfrm>
              <a:off x="671" y="749"/>
              <a:ext cx="42" cy="58"/>
            </a:xfrm>
            <a:custGeom>
              <a:avLst/>
              <a:gdLst>
                <a:gd name="T0" fmla="*/ 36 w 163"/>
                <a:gd name="T1" fmla="*/ 0 h 219"/>
                <a:gd name="T2" fmla="*/ 35 w 163"/>
                <a:gd name="T3" fmla="*/ 0 h 219"/>
                <a:gd name="T4" fmla="*/ 32 w 163"/>
                <a:gd name="T5" fmla="*/ 4 h 219"/>
                <a:gd name="T6" fmla="*/ 25 w 163"/>
                <a:gd name="T7" fmla="*/ 12 h 219"/>
                <a:gd name="T8" fmla="*/ 24 w 163"/>
                <a:gd name="T9" fmla="*/ 13 h 219"/>
                <a:gd name="T10" fmla="*/ 18 w 163"/>
                <a:gd name="T11" fmla="*/ 19 h 219"/>
                <a:gd name="T12" fmla="*/ 10 w 163"/>
                <a:gd name="T13" fmla="*/ 24 h 219"/>
                <a:gd name="T14" fmla="*/ 20 w 163"/>
                <a:gd name="T15" fmla="*/ 24 h 219"/>
                <a:gd name="T16" fmla="*/ 20 w 163"/>
                <a:gd name="T17" fmla="*/ 33 h 219"/>
                <a:gd name="T18" fmla="*/ 20 w 163"/>
                <a:gd name="T19" fmla="*/ 48 h 219"/>
                <a:gd name="T20" fmla="*/ 0 w 163"/>
                <a:gd name="T21" fmla="*/ 52 h 219"/>
                <a:gd name="T22" fmla="*/ 6 w 163"/>
                <a:gd name="T23" fmla="*/ 58 h 219"/>
                <a:gd name="T24" fmla="*/ 11 w 163"/>
                <a:gd name="T25" fmla="*/ 56 h 219"/>
                <a:gd name="T26" fmla="*/ 20 w 163"/>
                <a:gd name="T27" fmla="*/ 54 h 219"/>
                <a:gd name="T28" fmla="*/ 25 w 163"/>
                <a:gd name="T29" fmla="*/ 53 h 219"/>
                <a:gd name="T30" fmla="*/ 40 w 163"/>
                <a:gd name="T31" fmla="*/ 50 h 219"/>
                <a:gd name="T32" fmla="*/ 40 w 163"/>
                <a:gd name="T33" fmla="*/ 47 h 219"/>
                <a:gd name="T34" fmla="*/ 25 w 163"/>
                <a:gd name="T35" fmla="*/ 47 h 219"/>
                <a:gd name="T36" fmla="*/ 25 w 163"/>
                <a:gd name="T37" fmla="*/ 21 h 219"/>
                <a:gd name="T38" fmla="*/ 27 w 163"/>
                <a:gd name="T39" fmla="*/ 19 h 219"/>
                <a:gd name="T40" fmla="*/ 35 w 163"/>
                <a:gd name="T41" fmla="*/ 14 h 219"/>
                <a:gd name="T42" fmla="*/ 42 w 163"/>
                <a:gd name="T43" fmla="*/ 11 h 219"/>
                <a:gd name="T44" fmla="*/ 36 w 163"/>
                <a:gd name="T45" fmla="*/ 0 h 21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3" h="219">
                  <a:moveTo>
                    <a:pt x="140" y="0"/>
                  </a:moveTo>
                  <a:lnTo>
                    <a:pt x="135" y="0"/>
                  </a:lnTo>
                  <a:lnTo>
                    <a:pt x="126" y="14"/>
                  </a:lnTo>
                  <a:lnTo>
                    <a:pt x="97" y="47"/>
                  </a:lnTo>
                  <a:lnTo>
                    <a:pt x="94" y="50"/>
                  </a:lnTo>
                  <a:lnTo>
                    <a:pt x="69" y="70"/>
                  </a:lnTo>
                  <a:lnTo>
                    <a:pt x="38" y="91"/>
                  </a:lnTo>
                  <a:lnTo>
                    <a:pt x="78" y="91"/>
                  </a:lnTo>
                  <a:lnTo>
                    <a:pt x="78" y="123"/>
                  </a:lnTo>
                  <a:lnTo>
                    <a:pt x="78" y="182"/>
                  </a:lnTo>
                  <a:lnTo>
                    <a:pt x="0" y="197"/>
                  </a:lnTo>
                  <a:lnTo>
                    <a:pt x="24" y="219"/>
                  </a:lnTo>
                  <a:lnTo>
                    <a:pt x="43" y="212"/>
                  </a:lnTo>
                  <a:lnTo>
                    <a:pt x="76" y="205"/>
                  </a:lnTo>
                  <a:lnTo>
                    <a:pt x="97" y="201"/>
                  </a:lnTo>
                  <a:lnTo>
                    <a:pt x="154" y="189"/>
                  </a:lnTo>
                  <a:lnTo>
                    <a:pt x="154" y="179"/>
                  </a:lnTo>
                  <a:lnTo>
                    <a:pt x="97" y="178"/>
                  </a:lnTo>
                  <a:lnTo>
                    <a:pt x="97" y="78"/>
                  </a:lnTo>
                  <a:lnTo>
                    <a:pt x="105" y="72"/>
                  </a:lnTo>
                  <a:lnTo>
                    <a:pt x="135" y="53"/>
                  </a:lnTo>
                  <a:lnTo>
                    <a:pt x="163" y="40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89" name="Freeform 8884"/>
            <p:cNvSpPr>
              <a:spLocks/>
            </p:cNvSpPr>
            <p:nvPr/>
          </p:nvSpPr>
          <p:spPr bwMode="auto">
            <a:xfrm>
              <a:off x="711" y="740"/>
              <a:ext cx="25" cy="71"/>
            </a:xfrm>
            <a:custGeom>
              <a:avLst/>
              <a:gdLst>
                <a:gd name="T0" fmla="*/ 18 w 100"/>
                <a:gd name="T1" fmla="*/ 0 h 274"/>
                <a:gd name="T2" fmla="*/ 18 w 100"/>
                <a:gd name="T3" fmla="*/ 1 h 274"/>
                <a:gd name="T4" fmla="*/ 17 w 100"/>
                <a:gd name="T5" fmla="*/ 12 h 274"/>
                <a:gd name="T6" fmla="*/ 14 w 100"/>
                <a:gd name="T7" fmla="*/ 25 h 274"/>
                <a:gd name="T8" fmla="*/ 12 w 100"/>
                <a:gd name="T9" fmla="*/ 34 h 274"/>
                <a:gd name="T10" fmla="*/ 9 w 100"/>
                <a:gd name="T11" fmla="*/ 44 h 274"/>
                <a:gd name="T12" fmla="*/ 5 w 100"/>
                <a:gd name="T13" fmla="*/ 56 h 274"/>
                <a:gd name="T14" fmla="*/ 0 w 100"/>
                <a:gd name="T15" fmla="*/ 69 h 274"/>
                <a:gd name="T16" fmla="*/ 3 w 100"/>
                <a:gd name="T17" fmla="*/ 71 h 274"/>
                <a:gd name="T18" fmla="*/ 7 w 100"/>
                <a:gd name="T19" fmla="*/ 61 h 274"/>
                <a:gd name="T20" fmla="*/ 12 w 100"/>
                <a:gd name="T21" fmla="*/ 51 h 274"/>
                <a:gd name="T22" fmla="*/ 14 w 100"/>
                <a:gd name="T23" fmla="*/ 46 h 274"/>
                <a:gd name="T24" fmla="*/ 16 w 100"/>
                <a:gd name="T25" fmla="*/ 40 h 274"/>
                <a:gd name="T26" fmla="*/ 18 w 100"/>
                <a:gd name="T27" fmla="*/ 31 h 274"/>
                <a:gd name="T28" fmla="*/ 21 w 100"/>
                <a:gd name="T29" fmla="*/ 21 h 274"/>
                <a:gd name="T30" fmla="*/ 25 w 100"/>
                <a:gd name="T31" fmla="*/ 14 h 274"/>
                <a:gd name="T32" fmla="*/ 19 w 100"/>
                <a:gd name="T33" fmla="*/ 1 h 274"/>
                <a:gd name="T34" fmla="*/ 18 w 100"/>
                <a:gd name="T35" fmla="*/ 0 h 2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0" h="274">
                  <a:moveTo>
                    <a:pt x="70" y="0"/>
                  </a:moveTo>
                  <a:lnTo>
                    <a:pt x="70" y="4"/>
                  </a:lnTo>
                  <a:lnTo>
                    <a:pt x="67" y="45"/>
                  </a:lnTo>
                  <a:lnTo>
                    <a:pt x="57" y="97"/>
                  </a:lnTo>
                  <a:lnTo>
                    <a:pt x="49" y="131"/>
                  </a:lnTo>
                  <a:lnTo>
                    <a:pt x="36" y="170"/>
                  </a:lnTo>
                  <a:lnTo>
                    <a:pt x="20" y="216"/>
                  </a:lnTo>
                  <a:lnTo>
                    <a:pt x="0" y="267"/>
                  </a:lnTo>
                  <a:lnTo>
                    <a:pt x="11" y="274"/>
                  </a:lnTo>
                  <a:lnTo>
                    <a:pt x="29" y="236"/>
                  </a:lnTo>
                  <a:lnTo>
                    <a:pt x="46" y="198"/>
                  </a:lnTo>
                  <a:lnTo>
                    <a:pt x="54" y="176"/>
                  </a:lnTo>
                  <a:lnTo>
                    <a:pt x="63" y="153"/>
                  </a:lnTo>
                  <a:lnTo>
                    <a:pt x="73" y="119"/>
                  </a:lnTo>
                  <a:lnTo>
                    <a:pt x="84" y="82"/>
                  </a:lnTo>
                  <a:lnTo>
                    <a:pt x="100" y="55"/>
                  </a:lnTo>
                  <a:lnTo>
                    <a:pt x="76" y="3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90" name="Freeform 8885"/>
            <p:cNvSpPr>
              <a:spLocks/>
            </p:cNvSpPr>
            <p:nvPr/>
          </p:nvSpPr>
          <p:spPr bwMode="auto">
            <a:xfrm>
              <a:off x="1523" y="860"/>
              <a:ext cx="23" cy="30"/>
            </a:xfrm>
            <a:custGeom>
              <a:avLst/>
              <a:gdLst>
                <a:gd name="T0" fmla="*/ 1 w 90"/>
                <a:gd name="T1" fmla="*/ 0 h 112"/>
                <a:gd name="T2" fmla="*/ 0 w 90"/>
                <a:gd name="T3" fmla="*/ 2 h 112"/>
                <a:gd name="T4" fmla="*/ 19 w 90"/>
                <a:gd name="T5" fmla="*/ 29 h 112"/>
                <a:gd name="T6" fmla="*/ 21 w 90"/>
                <a:gd name="T7" fmla="*/ 30 h 112"/>
                <a:gd name="T8" fmla="*/ 23 w 90"/>
                <a:gd name="T9" fmla="*/ 19 h 112"/>
                <a:gd name="T10" fmla="*/ 18 w 90"/>
                <a:gd name="T11" fmla="*/ 15 h 112"/>
                <a:gd name="T12" fmla="*/ 1 w 90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12">
                  <a:moveTo>
                    <a:pt x="5" y="0"/>
                  </a:moveTo>
                  <a:lnTo>
                    <a:pt x="0" y="7"/>
                  </a:lnTo>
                  <a:lnTo>
                    <a:pt x="75" y="110"/>
                  </a:lnTo>
                  <a:lnTo>
                    <a:pt x="83" y="112"/>
                  </a:lnTo>
                  <a:lnTo>
                    <a:pt x="90" y="70"/>
                  </a:lnTo>
                  <a:lnTo>
                    <a:pt x="72" y="5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91" name="Freeform 8886"/>
            <p:cNvSpPr>
              <a:spLocks/>
            </p:cNvSpPr>
            <p:nvPr/>
          </p:nvSpPr>
          <p:spPr bwMode="auto">
            <a:xfrm>
              <a:off x="1470" y="820"/>
              <a:ext cx="40" cy="61"/>
            </a:xfrm>
            <a:custGeom>
              <a:avLst/>
              <a:gdLst>
                <a:gd name="T0" fmla="*/ 2 w 152"/>
                <a:gd name="T1" fmla="*/ 0 h 231"/>
                <a:gd name="T2" fmla="*/ 0 w 152"/>
                <a:gd name="T3" fmla="*/ 0 h 231"/>
                <a:gd name="T4" fmla="*/ 1 w 152"/>
                <a:gd name="T5" fmla="*/ 6 h 231"/>
                <a:gd name="T6" fmla="*/ 3 w 152"/>
                <a:gd name="T7" fmla="*/ 16 h 231"/>
                <a:gd name="T8" fmla="*/ 3 w 152"/>
                <a:gd name="T9" fmla="*/ 28 h 231"/>
                <a:gd name="T10" fmla="*/ 3 w 152"/>
                <a:gd name="T11" fmla="*/ 30 h 231"/>
                <a:gd name="T12" fmla="*/ 4 w 152"/>
                <a:gd name="T13" fmla="*/ 42 h 231"/>
                <a:gd name="T14" fmla="*/ 2 w 152"/>
                <a:gd name="T15" fmla="*/ 51 h 231"/>
                <a:gd name="T16" fmla="*/ 7 w 152"/>
                <a:gd name="T17" fmla="*/ 61 h 231"/>
                <a:gd name="T18" fmla="*/ 9 w 152"/>
                <a:gd name="T19" fmla="*/ 61 h 231"/>
                <a:gd name="T20" fmla="*/ 9 w 152"/>
                <a:gd name="T21" fmla="*/ 61 h 231"/>
                <a:gd name="T22" fmla="*/ 9 w 152"/>
                <a:gd name="T23" fmla="*/ 50 h 231"/>
                <a:gd name="T24" fmla="*/ 9 w 152"/>
                <a:gd name="T25" fmla="*/ 46 h 231"/>
                <a:gd name="T26" fmla="*/ 40 w 152"/>
                <a:gd name="T27" fmla="*/ 42 h 231"/>
                <a:gd name="T28" fmla="*/ 39 w 152"/>
                <a:gd name="T29" fmla="*/ 40 h 231"/>
                <a:gd name="T30" fmla="*/ 9 w 152"/>
                <a:gd name="T31" fmla="*/ 40 h 231"/>
                <a:gd name="T32" fmla="*/ 9 w 152"/>
                <a:gd name="T33" fmla="*/ 39 h 231"/>
                <a:gd name="T34" fmla="*/ 8 w 152"/>
                <a:gd name="T35" fmla="*/ 25 h 231"/>
                <a:gd name="T36" fmla="*/ 8 w 152"/>
                <a:gd name="T37" fmla="*/ 17 h 231"/>
                <a:gd name="T38" fmla="*/ 32 w 152"/>
                <a:gd name="T39" fmla="*/ 12 h 231"/>
                <a:gd name="T40" fmla="*/ 7 w 152"/>
                <a:gd name="T41" fmla="*/ 10 h 231"/>
                <a:gd name="T42" fmla="*/ 2 w 152"/>
                <a:gd name="T43" fmla="*/ 0 h 23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52" h="231">
                  <a:moveTo>
                    <a:pt x="9" y="0"/>
                  </a:moveTo>
                  <a:lnTo>
                    <a:pt x="0" y="0"/>
                  </a:lnTo>
                  <a:lnTo>
                    <a:pt x="3" y="22"/>
                  </a:lnTo>
                  <a:lnTo>
                    <a:pt x="11" y="60"/>
                  </a:lnTo>
                  <a:lnTo>
                    <a:pt x="13" y="107"/>
                  </a:lnTo>
                  <a:lnTo>
                    <a:pt x="13" y="115"/>
                  </a:lnTo>
                  <a:lnTo>
                    <a:pt x="16" y="159"/>
                  </a:lnTo>
                  <a:lnTo>
                    <a:pt x="9" y="192"/>
                  </a:lnTo>
                  <a:lnTo>
                    <a:pt x="27" y="231"/>
                  </a:lnTo>
                  <a:lnTo>
                    <a:pt x="33" y="231"/>
                  </a:lnTo>
                  <a:lnTo>
                    <a:pt x="33" y="230"/>
                  </a:lnTo>
                  <a:lnTo>
                    <a:pt x="34" y="190"/>
                  </a:lnTo>
                  <a:lnTo>
                    <a:pt x="33" y="175"/>
                  </a:lnTo>
                  <a:lnTo>
                    <a:pt x="152" y="159"/>
                  </a:lnTo>
                  <a:lnTo>
                    <a:pt x="150" y="152"/>
                  </a:lnTo>
                  <a:lnTo>
                    <a:pt x="33" y="151"/>
                  </a:lnTo>
                  <a:lnTo>
                    <a:pt x="33" y="146"/>
                  </a:lnTo>
                  <a:lnTo>
                    <a:pt x="31" y="95"/>
                  </a:lnTo>
                  <a:lnTo>
                    <a:pt x="29" y="63"/>
                  </a:lnTo>
                  <a:lnTo>
                    <a:pt x="122" y="45"/>
                  </a:lnTo>
                  <a:lnTo>
                    <a:pt x="28" y="38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92" name="Freeform 8887"/>
            <p:cNvSpPr>
              <a:spLocks/>
            </p:cNvSpPr>
            <p:nvPr/>
          </p:nvSpPr>
          <p:spPr bwMode="auto">
            <a:xfrm>
              <a:off x="1477" y="818"/>
              <a:ext cx="33" cy="42"/>
            </a:xfrm>
            <a:custGeom>
              <a:avLst/>
              <a:gdLst>
                <a:gd name="T0" fmla="*/ 28 w 126"/>
                <a:gd name="T1" fmla="*/ 0 h 157"/>
                <a:gd name="T2" fmla="*/ 22 w 126"/>
                <a:gd name="T3" fmla="*/ 7 h 157"/>
                <a:gd name="T4" fmla="*/ 0 w 126"/>
                <a:gd name="T5" fmla="*/ 12 h 157"/>
                <a:gd name="T6" fmla="*/ 25 w 126"/>
                <a:gd name="T7" fmla="*/ 13 h 157"/>
                <a:gd name="T8" fmla="*/ 24 w 126"/>
                <a:gd name="T9" fmla="*/ 39 h 157"/>
                <a:gd name="T10" fmla="*/ 20 w 126"/>
                <a:gd name="T11" fmla="*/ 40 h 157"/>
                <a:gd name="T12" fmla="*/ 1 w 126"/>
                <a:gd name="T13" fmla="*/ 42 h 157"/>
                <a:gd name="T14" fmla="*/ 32 w 126"/>
                <a:gd name="T15" fmla="*/ 42 h 157"/>
                <a:gd name="T16" fmla="*/ 29 w 126"/>
                <a:gd name="T17" fmla="*/ 36 h 157"/>
                <a:gd name="T18" fmla="*/ 29 w 126"/>
                <a:gd name="T19" fmla="*/ 21 h 157"/>
                <a:gd name="T20" fmla="*/ 29 w 126"/>
                <a:gd name="T21" fmla="*/ 15 h 157"/>
                <a:gd name="T22" fmla="*/ 33 w 126"/>
                <a:gd name="T23" fmla="*/ 7 h 157"/>
                <a:gd name="T24" fmla="*/ 28 w 126"/>
                <a:gd name="T25" fmla="*/ 0 h 1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6" h="157">
                  <a:moveTo>
                    <a:pt x="107" y="0"/>
                  </a:moveTo>
                  <a:lnTo>
                    <a:pt x="83" y="27"/>
                  </a:lnTo>
                  <a:lnTo>
                    <a:pt x="0" y="43"/>
                  </a:lnTo>
                  <a:lnTo>
                    <a:pt x="94" y="50"/>
                  </a:lnTo>
                  <a:lnTo>
                    <a:pt x="90" y="144"/>
                  </a:lnTo>
                  <a:lnTo>
                    <a:pt x="78" y="149"/>
                  </a:lnTo>
                  <a:lnTo>
                    <a:pt x="5" y="156"/>
                  </a:lnTo>
                  <a:lnTo>
                    <a:pt x="122" y="157"/>
                  </a:lnTo>
                  <a:lnTo>
                    <a:pt x="109" y="136"/>
                  </a:lnTo>
                  <a:lnTo>
                    <a:pt x="111" y="80"/>
                  </a:lnTo>
                  <a:lnTo>
                    <a:pt x="112" y="55"/>
                  </a:lnTo>
                  <a:lnTo>
                    <a:pt x="126" y="25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93" name="Freeform 8888"/>
            <p:cNvSpPr>
              <a:spLocks/>
            </p:cNvSpPr>
            <p:nvPr/>
          </p:nvSpPr>
          <p:spPr bwMode="auto">
            <a:xfrm>
              <a:off x="1457" y="796"/>
              <a:ext cx="64" cy="21"/>
            </a:xfrm>
            <a:custGeom>
              <a:avLst/>
              <a:gdLst>
                <a:gd name="T0" fmla="*/ 58 w 246"/>
                <a:gd name="T1" fmla="*/ 0 h 73"/>
                <a:gd name="T2" fmla="*/ 52 w 246"/>
                <a:gd name="T3" fmla="*/ 5 h 73"/>
                <a:gd name="T4" fmla="*/ 41 w 246"/>
                <a:gd name="T5" fmla="*/ 7 h 73"/>
                <a:gd name="T6" fmla="*/ 37 w 246"/>
                <a:gd name="T7" fmla="*/ 8 h 73"/>
                <a:gd name="T8" fmla="*/ 0 w 246"/>
                <a:gd name="T9" fmla="*/ 14 h 73"/>
                <a:gd name="T10" fmla="*/ 6 w 246"/>
                <a:gd name="T11" fmla="*/ 21 h 73"/>
                <a:gd name="T12" fmla="*/ 12 w 246"/>
                <a:gd name="T13" fmla="*/ 18 h 73"/>
                <a:gd name="T14" fmla="*/ 64 w 246"/>
                <a:gd name="T15" fmla="*/ 9 h 73"/>
                <a:gd name="T16" fmla="*/ 64 w 246"/>
                <a:gd name="T17" fmla="*/ 7 h 73"/>
                <a:gd name="T18" fmla="*/ 58 w 246"/>
                <a:gd name="T19" fmla="*/ 0 h 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6" h="73">
                  <a:moveTo>
                    <a:pt x="224" y="0"/>
                  </a:moveTo>
                  <a:lnTo>
                    <a:pt x="198" y="18"/>
                  </a:lnTo>
                  <a:lnTo>
                    <a:pt x="157" y="24"/>
                  </a:lnTo>
                  <a:lnTo>
                    <a:pt x="144" y="27"/>
                  </a:lnTo>
                  <a:lnTo>
                    <a:pt x="0" y="48"/>
                  </a:lnTo>
                  <a:lnTo>
                    <a:pt x="23" y="73"/>
                  </a:lnTo>
                  <a:lnTo>
                    <a:pt x="46" y="63"/>
                  </a:lnTo>
                  <a:lnTo>
                    <a:pt x="246" y="33"/>
                  </a:lnTo>
                  <a:lnTo>
                    <a:pt x="245" y="23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94" name="Freeform 8889"/>
            <p:cNvSpPr>
              <a:spLocks/>
            </p:cNvSpPr>
            <p:nvPr/>
          </p:nvSpPr>
          <p:spPr bwMode="auto">
            <a:xfrm>
              <a:off x="1475" y="778"/>
              <a:ext cx="11" cy="24"/>
            </a:xfrm>
            <a:custGeom>
              <a:avLst/>
              <a:gdLst>
                <a:gd name="T0" fmla="*/ 2 w 39"/>
                <a:gd name="T1" fmla="*/ 0 h 96"/>
                <a:gd name="T2" fmla="*/ 0 w 39"/>
                <a:gd name="T3" fmla="*/ 1 h 96"/>
                <a:gd name="T4" fmla="*/ 1 w 39"/>
                <a:gd name="T5" fmla="*/ 2 h 96"/>
                <a:gd name="T6" fmla="*/ 4 w 39"/>
                <a:gd name="T7" fmla="*/ 13 h 96"/>
                <a:gd name="T8" fmla="*/ 6 w 39"/>
                <a:gd name="T9" fmla="*/ 24 h 96"/>
                <a:gd name="T10" fmla="*/ 8 w 39"/>
                <a:gd name="T11" fmla="*/ 24 h 96"/>
                <a:gd name="T12" fmla="*/ 11 w 39"/>
                <a:gd name="T13" fmla="*/ 15 h 96"/>
                <a:gd name="T14" fmla="*/ 9 w 39"/>
                <a:gd name="T15" fmla="*/ 10 h 96"/>
                <a:gd name="T16" fmla="*/ 8 w 39"/>
                <a:gd name="T17" fmla="*/ 9 h 96"/>
                <a:gd name="T18" fmla="*/ 2 w 39"/>
                <a:gd name="T19" fmla="*/ 0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96">
                  <a:moveTo>
                    <a:pt x="8" y="0"/>
                  </a:moveTo>
                  <a:lnTo>
                    <a:pt x="0" y="4"/>
                  </a:lnTo>
                  <a:lnTo>
                    <a:pt x="2" y="7"/>
                  </a:lnTo>
                  <a:lnTo>
                    <a:pt x="14" y="51"/>
                  </a:lnTo>
                  <a:lnTo>
                    <a:pt x="20" y="96"/>
                  </a:lnTo>
                  <a:lnTo>
                    <a:pt x="27" y="96"/>
                  </a:lnTo>
                  <a:lnTo>
                    <a:pt x="39" y="59"/>
                  </a:lnTo>
                  <a:lnTo>
                    <a:pt x="32" y="39"/>
                  </a:lnTo>
                  <a:lnTo>
                    <a:pt x="30" y="3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95" name="Freeform 8890"/>
            <p:cNvSpPr>
              <a:spLocks/>
            </p:cNvSpPr>
            <p:nvPr/>
          </p:nvSpPr>
          <p:spPr bwMode="auto">
            <a:xfrm>
              <a:off x="1462" y="771"/>
              <a:ext cx="39" cy="7"/>
            </a:xfrm>
            <a:custGeom>
              <a:avLst/>
              <a:gdLst>
                <a:gd name="T0" fmla="*/ 0 w 145"/>
                <a:gd name="T1" fmla="*/ 0 h 26"/>
                <a:gd name="T2" fmla="*/ 6 w 145"/>
                <a:gd name="T3" fmla="*/ 7 h 26"/>
                <a:gd name="T4" fmla="*/ 12 w 145"/>
                <a:gd name="T5" fmla="*/ 5 h 26"/>
                <a:gd name="T6" fmla="*/ 39 w 145"/>
                <a:gd name="T7" fmla="*/ 0 h 26"/>
                <a:gd name="T8" fmla="*/ 0 w 145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26">
                  <a:moveTo>
                    <a:pt x="0" y="0"/>
                  </a:moveTo>
                  <a:lnTo>
                    <a:pt x="23" y="26"/>
                  </a:lnTo>
                  <a:lnTo>
                    <a:pt x="44" y="18"/>
                  </a:lnTo>
                  <a:lnTo>
                    <a:pt x="1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96" name="Freeform 8891"/>
            <p:cNvSpPr>
              <a:spLocks/>
            </p:cNvSpPr>
            <p:nvPr/>
          </p:nvSpPr>
          <p:spPr bwMode="auto">
            <a:xfrm>
              <a:off x="1523" y="762"/>
              <a:ext cx="9" cy="80"/>
            </a:xfrm>
            <a:custGeom>
              <a:avLst/>
              <a:gdLst>
                <a:gd name="T0" fmla="*/ 1 w 35"/>
                <a:gd name="T1" fmla="*/ 0 h 310"/>
                <a:gd name="T2" fmla="*/ 0 w 35"/>
                <a:gd name="T3" fmla="*/ 2 h 310"/>
                <a:gd name="T4" fmla="*/ 0 w 35"/>
                <a:gd name="T5" fmla="*/ 2 h 310"/>
                <a:gd name="T6" fmla="*/ 2 w 35"/>
                <a:gd name="T7" fmla="*/ 14 h 310"/>
                <a:gd name="T8" fmla="*/ 2 w 35"/>
                <a:gd name="T9" fmla="*/ 20 h 310"/>
                <a:gd name="T10" fmla="*/ 2 w 35"/>
                <a:gd name="T11" fmla="*/ 35 h 310"/>
                <a:gd name="T12" fmla="*/ 2 w 35"/>
                <a:gd name="T13" fmla="*/ 50 h 310"/>
                <a:gd name="T14" fmla="*/ 2 w 35"/>
                <a:gd name="T15" fmla="*/ 59 h 310"/>
                <a:gd name="T16" fmla="*/ 0 w 35"/>
                <a:gd name="T17" fmla="*/ 66 h 310"/>
                <a:gd name="T18" fmla="*/ 5 w 35"/>
                <a:gd name="T19" fmla="*/ 80 h 310"/>
                <a:gd name="T20" fmla="*/ 6 w 35"/>
                <a:gd name="T21" fmla="*/ 80 h 310"/>
                <a:gd name="T22" fmla="*/ 6 w 35"/>
                <a:gd name="T23" fmla="*/ 79 h 310"/>
                <a:gd name="T24" fmla="*/ 6 w 35"/>
                <a:gd name="T25" fmla="*/ 67 h 310"/>
                <a:gd name="T26" fmla="*/ 7 w 35"/>
                <a:gd name="T27" fmla="*/ 54 h 310"/>
                <a:gd name="T28" fmla="*/ 7 w 35"/>
                <a:gd name="T29" fmla="*/ 43 h 310"/>
                <a:gd name="T30" fmla="*/ 7 w 35"/>
                <a:gd name="T31" fmla="*/ 31 h 310"/>
                <a:gd name="T32" fmla="*/ 7 w 35"/>
                <a:gd name="T33" fmla="*/ 22 h 310"/>
                <a:gd name="T34" fmla="*/ 9 w 35"/>
                <a:gd name="T35" fmla="*/ 13 h 310"/>
                <a:gd name="T36" fmla="*/ 1 w 35"/>
                <a:gd name="T37" fmla="*/ 0 h 3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5" h="310">
                  <a:moveTo>
                    <a:pt x="3" y="0"/>
                  </a:moveTo>
                  <a:lnTo>
                    <a:pt x="0" y="6"/>
                  </a:lnTo>
                  <a:lnTo>
                    <a:pt x="0" y="8"/>
                  </a:lnTo>
                  <a:lnTo>
                    <a:pt x="8" y="53"/>
                  </a:lnTo>
                  <a:lnTo>
                    <a:pt x="8" y="76"/>
                  </a:lnTo>
                  <a:lnTo>
                    <a:pt x="8" y="137"/>
                  </a:lnTo>
                  <a:lnTo>
                    <a:pt x="8" y="194"/>
                  </a:lnTo>
                  <a:lnTo>
                    <a:pt x="8" y="227"/>
                  </a:lnTo>
                  <a:lnTo>
                    <a:pt x="0" y="257"/>
                  </a:lnTo>
                  <a:lnTo>
                    <a:pt x="18" y="310"/>
                  </a:lnTo>
                  <a:lnTo>
                    <a:pt x="24" y="310"/>
                  </a:lnTo>
                  <a:lnTo>
                    <a:pt x="24" y="308"/>
                  </a:lnTo>
                  <a:lnTo>
                    <a:pt x="25" y="258"/>
                  </a:lnTo>
                  <a:lnTo>
                    <a:pt x="26" y="210"/>
                  </a:lnTo>
                  <a:lnTo>
                    <a:pt x="26" y="165"/>
                  </a:lnTo>
                  <a:lnTo>
                    <a:pt x="26" y="119"/>
                  </a:lnTo>
                  <a:lnTo>
                    <a:pt x="26" y="85"/>
                  </a:lnTo>
                  <a:lnTo>
                    <a:pt x="35" y="5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97" name="Freeform 8892"/>
            <p:cNvSpPr>
              <a:spLocks/>
            </p:cNvSpPr>
            <p:nvPr/>
          </p:nvSpPr>
          <p:spPr bwMode="auto">
            <a:xfrm>
              <a:off x="1462" y="762"/>
              <a:ext cx="53" cy="42"/>
            </a:xfrm>
            <a:custGeom>
              <a:avLst/>
              <a:gdLst>
                <a:gd name="T0" fmla="*/ 47 w 204"/>
                <a:gd name="T1" fmla="*/ 0 h 166"/>
                <a:gd name="T2" fmla="*/ 40 w 204"/>
                <a:gd name="T3" fmla="*/ 4 h 166"/>
                <a:gd name="T4" fmla="*/ 0 w 204"/>
                <a:gd name="T5" fmla="*/ 9 h 166"/>
                <a:gd name="T6" fmla="*/ 38 w 204"/>
                <a:gd name="T7" fmla="*/ 9 h 166"/>
                <a:gd name="T8" fmla="*/ 36 w 204"/>
                <a:gd name="T9" fmla="*/ 20 h 166"/>
                <a:gd name="T10" fmla="*/ 35 w 204"/>
                <a:gd name="T11" fmla="*/ 29 h 166"/>
                <a:gd name="T12" fmla="*/ 31 w 204"/>
                <a:gd name="T13" fmla="*/ 42 h 166"/>
                <a:gd name="T14" fmla="*/ 35 w 204"/>
                <a:gd name="T15" fmla="*/ 41 h 166"/>
                <a:gd name="T16" fmla="*/ 37 w 204"/>
                <a:gd name="T17" fmla="*/ 35 h 166"/>
                <a:gd name="T18" fmla="*/ 40 w 204"/>
                <a:gd name="T19" fmla="*/ 26 h 166"/>
                <a:gd name="T20" fmla="*/ 44 w 204"/>
                <a:gd name="T21" fmla="*/ 18 h 166"/>
                <a:gd name="T22" fmla="*/ 39 w 204"/>
                <a:gd name="T23" fmla="*/ 9 h 166"/>
                <a:gd name="T24" fmla="*/ 53 w 204"/>
                <a:gd name="T25" fmla="*/ 7 h 166"/>
                <a:gd name="T26" fmla="*/ 53 w 204"/>
                <a:gd name="T27" fmla="*/ 4 h 166"/>
                <a:gd name="T28" fmla="*/ 47 w 204"/>
                <a:gd name="T29" fmla="*/ 0 h 1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4" h="166">
                  <a:moveTo>
                    <a:pt x="182" y="0"/>
                  </a:moveTo>
                  <a:lnTo>
                    <a:pt x="153" y="15"/>
                  </a:lnTo>
                  <a:lnTo>
                    <a:pt x="0" y="37"/>
                  </a:lnTo>
                  <a:lnTo>
                    <a:pt x="145" y="37"/>
                  </a:lnTo>
                  <a:lnTo>
                    <a:pt x="139" y="80"/>
                  </a:lnTo>
                  <a:lnTo>
                    <a:pt x="133" y="116"/>
                  </a:lnTo>
                  <a:lnTo>
                    <a:pt x="121" y="166"/>
                  </a:lnTo>
                  <a:lnTo>
                    <a:pt x="134" y="163"/>
                  </a:lnTo>
                  <a:lnTo>
                    <a:pt x="144" y="137"/>
                  </a:lnTo>
                  <a:lnTo>
                    <a:pt x="153" y="102"/>
                  </a:lnTo>
                  <a:lnTo>
                    <a:pt x="169" y="72"/>
                  </a:lnTo>
                  <a:lnTo>
                    <a:pt x="150" y="36"/>
                  </a:lnTo>
                  <a:lnTo>
                    <a:pt x="204" y="28"/>
                  </a:lnTo>
                  <a:lnTo>
                    <a:pt x="204" y="17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98" name="Freeform 8893"/>
            <p:cNvSpPr>
              <a:spLocks/>
            </p:cNvSpPr>
            <p:nvPr/>
          </p:nvSpPr>
          <p:spPr bwMode="auto">
            <a:xfrm>
              <a:off x="1482" y="732"/>
              <a:ext cx="11" cy="32"/>
            </a:xfrm>
            <a:custGeom>
              <a:avLst/>
              <a:gdLst>
                <a:gd name="T0" fmla="*/ 1 w 46"/>
                <a:gd name="T1" fmla="*/ 0 h 115"/>
                <a:gd name="T2" fmla="*/ 0 w 46"/>
                <a:gd name="T3" fmla="*/ 3 h 115"/>
                <a:gd name="T4" fmla="*/ 1 w 46"/>
                <a:gd name="T5" fmla="*/ 7 h 115"/>
                <a:gd name="T6" fmla="*/ 5 w 46"/>
                <a:gd name="T7" fmla="*/ 19 h 115"/>
                <a:gd name="T8" fmla="*/ 6 w 46"/>
                <a:gd name="T9" fmla="*/ 32 h 115"/>
                <a:gd name="T10" fmla="*/ 8 w 46"/>
                <a:gd name="T11" fmla="*/ 32 h 115"/>
                <a:gd name="T12" fmla="*/ 11 w 46"/>
                <a:gd name="T13" fmla="*/ 20 h 115"/>
                <a:gd name="T14" fmla="*/ 10 w 46"/>
                <a:gd name="T15" fmla="*/ 14 h 115"/>
                <a:gd name="T16" fmla="*/ 8 w 46"/>
                <a:gd name="T17" fmla="*/ 11 h 115"/>
                <a:gd name="T18" fmla="*/ 1 w 46"/>
                <a:gd name="T19" fmla="*/ 0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115">
                  <a:moveTo>
                    <a:pt x="5" y="0"/>
                  </a:moveTo>
                  <a:lnTo>
                    <a:pt x="0" y="9"/>
                  </a:lnTo>
                  <a:lnTo>
                    <a:pt x="6" y="25"/>
                  </a:lnTo>
                  <a:lnTo>
                    <a:pt x="19" y="69"/>
                  </a:lnTo>
                  <a:lnTo>
                    <a:pt x="25" y="115"/>
                  </a:lnTo>
                  <a:lnTo>
                    <a:pt x="33" y="115"/>
                  </a:lnTo>
                  <a:lnTo>
                    <a:pt x="46" y="72"/>
                  </a:lnTo>
                  <a:lnTo>
                    <a:pt x="40" y="52"/>
                  </a:lnTo>
                  <a:lnTo>
                    <a:pt x="32" y="3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799" name="Freeform 8894"/>
            <p:cNvSpPr>
              <a:spLocks/>
            </p:cNvSpPr>
            <p:nvPr/>
          </p:nvSpPr>
          <p:spPr bwMode="auto">
            <a:xfrm>
              <a:off x="1541" y="732"/>
              <a:ext cx="9" cy="147"/>
            </a:xfrm>
            <a:custGeom>
              <a:avLst/>
              <a:gdLst>
                <a:gd name="T0" fmla="*/ 1 w 36"/>
                <a:gd name="T1" fmla="*/ 0 h 556"/>
                <a:gd name="T2" fmla="*/ 0 w 36"/>
                <a:gd name="T3" fmla="*/ 2 h 556"/>
                <a:gd name="T4" fmla="*/ 1 w 36"/>
                <a:gd name="T5" fmla="*/ 8 h 556"/>
                <a:gd name="T6" fmla="*/ 2 w 36"/>
                <a:gd name="T7" fmla="*/ 19 h 556"/>
                <a:gd name="T8" fmla="*/ 2 w 36"/>
                <a:gd name="T9" fmla="*/ 129 h 556"/>
                <a:gd name="T10" fmla="*/ 2 w 36"/>
                <a:gd name="T11" fmla="*/ 131 h 556"/>
                <a:gd name="T12" fmla="*/ 1 w 36"/>
                <a:gd name="T13" fmla="*/ 143 h 556"/>
                <a:gd name="T14" fmla="*/ 6 w 36"/>
                <a:gd name="T15" fmla="*/ 147 h 556"/>
                <a:gd name="T16" fmla="*/ 7 w 36"/>
                <a:gd name="T17" fmla="*/ 134 h 556"/>
                <a:gd name="T18" fmla="*/ 7 w 36"/>
                <a:gd name="T19" fmla="*/ 114 h 556"/>
                <a:gd name="T20" fmla="*/ 7 w 36"/>
                <a:gd name="T21" fmla="*/ 93 h 556"/>
                <a:gd name="T22" fmla="*/ 7 w 36"/>
                <a:gd name="T23" fmla="*/ 75 h 556"/>
                <a:gd name="T24" fmla="*/ 7 w 36"/>
                <a:gd name="T25" fmla="*/ 60 h 556"/>
                <a:gd name="T26" fmla="*/ 7 w 36"/>
                <a:gd name="T27" fmla="*/ 47 h 556"/>
                <a:gd name="T28" fmla="*/ 7 w 36"/>
                <a:gd name="T29" fmla="*/ 37 h 556"/>
                <a:gd name="T30" fmla="*/ 7 w 36"/>
                <a:gd name="T31" fmla="*/ 30 h 556"/>
                <a:gd name="T32" fmla="*/ 7 w 36"/>
                <a:gd name="T33" fmla="*/ 25 h 556"/>
                <a:gd name="T34" fmla="*/ 7 w 36"/>
                <a:gd name="T35" fmla="*/ 23 h 556"/>
                <a:gd name="T36" fmla="*/ 9 w 36"/>
                <a:gd name="T37" fmla="*/ 14 h 556"/>
                <a:gd name="T38" fmla="*/ 1 w 36"/>
                <a:gd name="T39" fmla="*/ 0 h 5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6" h="556">
                  <a:moveTo>
                    <a:pt x="5" y="0"/>
                  </a:moveTo>
                  <a:lnTo>
                    <a:pt x="0" y="7"/>
                  </a:lnTo>
                  <a:lnTo>
                    <a:pt x="4" y="29"/>
                  </a:lnTo>
                  <a:lnTo>
                    <a:pt x="8" y="72"/>
                  </a:lnTo>
                  <a:lnTo>
                    <a:pt x="8" y="488"/>
                  </a:lnTo>
                  <a:lnTo>
                    <a:pt x="8" y="494"/>
                  </a:lnTo>
                  <a:lnTo>
                    <a:pt x="5" y="541"/>
                  </a:lnTo>
                  <a:lnTo>
                    <a:pt x="23" y="556"/>
                  </a:lnTo>
                  <a:lnTo>
                    <a:pt x="27" y="508"/>
                  </a:lnTo>
                  <a:lnTo>
                    <a:pt x="27" y="432"/>
                  </a:lnTo>
                  <a:lnTo>
                    <a:pt x="27" y="353"/>
                  </a:lnTo>
                  <a:lnTo>
                    <a:pt x="27" y="285"/>
                  </a:lnTo>
                  <a:lnTo>
                    <a:pt x="27" y="227"/>
                  </a:lnTo>
                  <a:lnTo>
                    <a:pt x="27" y="179"/>
                  </a:lnTo>
                  <a:lnTo>
                    <a:pt x="27" y="141"/>
                  </a:lnTo>
                  <a:lnTo>
                    <a:pt x="27" y="112"/>
                  </a:lnTo>
                  <a:lnTo>
                    <a:pt x="27" y="94"/>
                  </a:lnTo>
                  <a:lnTo>
                    <a:pt x="27" y="87"/>
                  </a:lnTo>
                  <a:lnTo>
                    <a:pt x="36" y="5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00" name="Freeform 8895"/>
            <p:cNvSpPr>
              <a:spLocks/>
            </p:cNvSpPr>
            <p:nvPr/>
          </p:nvSpPr>
          <p:spPr bwMode="auto">
            <a:xfrm>
              <a:off x="1614" y="855"/>
              <a:ext cx="38" cy="7"/>
            </a:xfrm>
            <a:custGeom>
              <a:avLst/>
              <a:gdLst>
                <a:gd name="T0" fmla="*/ 32 w 144"/>
                <a:gd name="T1" fmla="*/ 0 h 24"/>
                <a:gd name="T2" fmla="*/ 26 w 144"/>
                <a:gd name="T3" fmla="*/ 4 h 24"/>
                <a:gd name="T4" fmla="*/ 22 w 144"/>
                <a:gd name="T5" fmla="*/ 5 h 24"/>
                <a:gd name="T6" fmla="*/ 17 w 144"/>
                <a:gd name="T7" fmla="*/ 5 h 24"/>
                <a:gd name="T8" fmla="*/ 0 w 144"/>
                <a:gd name="T9" fmla="*/ 7 h 24"/>
                <a:gd name="T10" fmla="*/ 38 w 144"/>
                <a:gd name="T11" fmla="*/ 5 h 24"/>
                <a:gd name="T12" fmla="*/ 32 w 144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24">
                  <a:moveTo>
                    <a:pt x="122" y="0"/>
                  </a:moveTo>
                  <a:lnTo>
                    <a:pt x="100" y="15"/>
                  </a:lnTo>
                  <a:lnTo>
                    <a:pt x="84" y="16"/>
                  </a:lnTo>
                  <a:lnTo>
                    <a:pt x="65" y="18"/>
                  </a:lnTo>
                  <a:lnTo>
                    <a:pt x="0" y="24"/>
                  </a:lnTo>
                  <a:lnTo>
                    <a:pt x="144" y="18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01" name="Freeform 8896"/>
            <p:cNvSpPr>
              <a:spLocks/>
            </p:cNvSpPr>
            <p:nvPr/>
          </p:nvSpPr>
          <p:spPr bwMode="auto">
            <a:xfrm>
              <a:off x="1614" y="831"/>
              <a:ext cx="15" cy="6"/>
            </a:xfrm>
            <a:custGeom>
              <a:avLst/>
              <a:gdLst>
                <a:gd name="T0" fmla="*/ 10 w 55"/>
                <a:gd name="T1" fmla="*/ 0 h 26"/>
                <a:gd name="T2" fmla="*/ 2 w 55"/>
                <a:gd name="T3" fmla="*/ 3 h 26"/>
                <a:gd name="T4" fmla="*/ 0 w 55"/>
                <a:gd name="T5" fmla="*/ 4 h 26"/>
                <a:gd name="T6" fmla="*/ 15 w 55"/>
                <a:gd name="T7" fmla="*/ 6 h 26"/>
                <a:gd name="T8" fmla="*/ 14 w 55"/>
                <a:gd name="T9" fmla="*/ 3 h 26"/>
                <a:gd name="T10" fmla="*/ 10 w 55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26">
                  <a:moveTo>
                    <a:pt x="35" y="0"/>
                  </a:moveTo>
                  <a:lnTo>
                    <a:pt x="9" y="15"/>
                  </a:lnTo>
                  <a:lnTo>
                    <a:pt x="0" y="17"/>
                  </a:lnTo>
                  <a:lnTo>
                    <a:pt x="55" y="26"/>
                  </a:lnTo>
                  <a:lnTo>
                    <a:pt x="51" y="1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02" name="Freeform 8897"/>
            <p:cNvSpPr>
              <a:spLocks/>
            </p:cNvSpPr>
            <p:nvPr/>
          </p:nvSpPr>
          <p:spPr bwMode="auto">
            <a:xfrm>
              <a:off x="1614" y="806"/>
              <a:ext cx="15" cy="7"/>
            </a:xfrm>
            <a:custGeom>
              <a:avLst/>
              <a:gdLst>
                <a:gd name="T0" fmla="*/ 10 w 56"/>
                <a:gd name="T1" fmla="*/ 0 h 28"/>
                <a:gd name="T2" fmla="*/ 5 w 56"/>
                <a:gd name="T3" fmla="*/ 4 h 28"/>
                <a:gd name="T4" fmla="*/ 0 w 56"/>
                <a:gd name="T5" fmla="*/ 5 h 28"/>
                <a:gd name="T6" fmla="*/ 15 w 56"/>
                <a:gd name="T7" fmla="*/ 7 h 28"/>
                <a:gd name="T8" fmla="*/ 14 w 56"/>
                <a:gd name="T9" fmla="*/ 4 h 28"/>
                <a:gd name="T10" fmla="*/ 10 w 56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8">
                  <a:moveTo>
                    <a:pt x="36" y="0"/>
                  </a:moveTo>
                  <a:lnTo>
                    <a:pt x="19" y="15"/>
                  </a:lnTo>
                  <a:lnTo>
                    <a:pt x="0" y="18"/>
                  </a:lnTo>
                  <a:lnTo>
                    <a:pt x="56" y="28"/>
                  </a:lnTo>
                  <a:lnTo>
                    <a:pt x="54" y="17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03" name="Freeform 8898"/>
            <p:cNvSpPr>
              <a:spLocks/>
            </p:cNvSpPr>
            <p:nvPr/>
          </p:nvSpPr>
          <p:spPr bwMode="auto">
            <a:xfrm>
              <a:off x="1607" y="791"/>
              <a:ext cx="22" cy="71"/>
            </a:xfrm>
            <a:custGeom>
              <a:avLst/>
              <a:gdLst>
                <a:gd name="T0" fmla="*/ 6 w 78"/>
                <a:gd name="T1" fmla="*/ 0 h 269"/>
                <a:gd name="T2" fmla="*/ 0 w 78"/>
                <a:gd name="T3" fmla="*/ 1 h 269"/>
                <a:gd name="T4" fmla="*/ 2 w 78"/>
                <a:gd name="T5" fmla="*/ 71 h 269"/>
                <a:gd name="T6" fmla="*/ 7 w 78"/>
                <a:gd name="T7" fmla="*/ 71 h 269"/>
                <a:gd name="T8" fmla="*/ 7 w 78"/>
                <a:gd name="T9" fmla="*/ 49 h 269"/>
                <a:gd name="T10" fmla="*/ 22 w 78"/>
                <a:gd name="T11" fmla="*/ 46 h 269"/>
                <a:gd name="T12" fmla="*/ 6 w 78"/>
                <a:gd name="T13" fmla="*/ 44 h 269"/>
                <a:gd name="T14" fmla="*/ 6 w 78"/>
                <a:gd name="T15" fmla="*/ 24 h 269"/>
                <a:gd name="T16" fmla="*/ 22 w 78"/>
                <a:gd name="T17" fmla="*/ 22 h 269"/>
                <a:gd name="T18" fmla="*/ 6 w 78"/>
                <a:gd name="T19" fmla="*/ 19 h 269"/>
                <a:gd name="T20" fmla="*/ 6 w 78"/>
                <a:gd name="T21" fmla="*/ 0 h 2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8" h="269">
                  <a:moveTo>
                    <a:pt x="20" y="0"/>
                  </a:moveTo>
                  <a:lnTo>
                    <a:pt x="0" y="3"/>
                  </a:lnTo>
                  <a:lnTo>
                    <a:pt x="6" y="269"/>
                  </a:lnTo>
                  <a:lnTo>
                    <a:pt x="25" y="268"/>
                  </a:lnTo>
                  <a:lnTo>
                    <a:pt x="24" y="186"/>
                  </a:lnTo>
                  <a:lnTo>
                    <a:pt x="78" y="174"/>
                  </a:lnTo>
                  <a:lnTo>
                    <a:pt x="23" y="165"/>
                  </a:lnTo>
                  <a:lnTo>
                    <a:pt x="22" y="91"/>
                  </a:lnTo>
                  <a:lnTo>
                    <a:pt x="78" y="82"/>
                  </a:lnTo>
                  <a:lnTo>
                    <a:pt x="22" y="7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04" name="Freeform 8899"/>
            <p:cNvSpPr>
              <a:spLocks/>
            </p:cNvSpPr>
            <p:nvPr/>
          </p:nvSpPr>
          <p:spPr bwMode="auto">
            <a:xfrm>
              <a:off x="1587" y="778"/>
              <a:ext cx="63" cy="104"/>
            </a:xfrm>
            <a:custGeom>
              <a:avLst/>
              <a:gdLst>
                <a:gd name="T0" fmla="*/ 2 w 246"/>
                <a:gd name="T1" fmla="*/ 0 h 399"/>
                <a:gd name="T2" fmla="*/ 0 w 246"/>
                <a:gd name="T3" fmla="*/ 0 h 399"/>
                <a:gd name="T4" fmla="*/ 0 w 246"/>
                <a:gd name="T5" fmla="*/ 1 h 399"/>
                <a:gd name="T6" fmla="*/ 3 w 246"/>
                <a:gd name="T7" fmla="*/ 13 h 399"/>
                <a:gd name="T8" fmla="*/ 3 w 246"/>
                <a:gd name="T9" fmla="*/ 16 h 399"/>
                <a:gd name="T10" fmla="*/ 3 w 246"/>
                <a:gd name="T11" fmla="*/ 28 h 399"/>
                <a:gd name="T12" fmla="*/ 4 w 246"/>
                <a:gd name="T13" fmla="*/ 47 h 399"/>
                <a:gd name="T14" fmla="*/ 4 w 246"/>
                <a:gd name="T15" fmla="*/ 65 h 399"/>
                <a:gd name="T16" fmla="*/ 4 w 246"/>
                <a:gd name="T17" fmla="*/ 78 h 399"/>
                <a:gd name="T18" fmla="*/ 4 w 246"/>
                <a:gd name="T19" fmla="*/ 83 h 399"/>
                <a:gd name="T20" fmla="*/ 1 w 246"/>
                <a:gd name="T21" fmla="*/ 90 h 399"/>
                <a:gd name="T22" fmla="*/ 6 w 246"/>
                <a:gd name="T23" fmla="*/ 104 h 399"/>
                <a:gd name="T24" fmla="*/ 7 w 246"/>
                <a:gd name="T25" fmla="*/ 104 h 399"/>
                <a:gd name="T26" fmla="*/ 8 w 246"/>
                <a:gd name="T27" fmla="*/ 101 h 399"/>
                <a:gd name="T28" fmla="*/ 8 w 246"/>
                <a:gd name="T29" fmla="*/ 93 h 399"/>
                <a:gd name="T30" fmla="*/ 8 w 246"/>
                <a:gd name="T31" fmla="*/ 91 h 399"/>
                <a:gd name="T32" fmla="*/ 63 w 246"/>
                <a:gd name="T33" fmla="*/ 85 h 399"/>
                <a:gd name="T34" fmla="*/ 8 w 246"/>
                <a:gd name="T35" fmla="*/ 85 h 399"/>
                <a:gd name="T36" fmla="*/ 9 w 246"/>
                <a:gd name="T37" fmla="*/ 84 h 399"/>
                <a:gd name="T38" fmla="*/ 9 w 246"/>
                <a:gd name="T39" fmla="*/ 73 h 399"/>
                <a:gd name="T40" fmla="*/ 9 w 246"/>
                <a:gd name="T41" fmla="*/ 60 h 399"/>
                <a:gd name="T42" fmla="*/ 8 w 246"/>
                <a:gd name="T43" fmla="*/ 45 h 399"/>
                <a:gd name="T44" fmla="*/ 8 w 246"/>
                <a:gd name="T45" fmla="*/ 29 h 399"/>
                <a:gd name="T46" fmla="*/ 7 w 246"/>
                <a:gd name="T47" fmla="*/ 16 h 399"/>
                <a:gd name="T48" fmla="*/ 21 w 246"/>
                <a:gd name="T49" fmla="*/ 14 h 399"/>
                <a:gd name="T50" fmla="*/ 26 w 246"/>
                <a:gd name="T51" fmla="*/ 13 h 399"/>
                <a:gd name="T52" fmla="*/ 45 w 246"/>
                <a:gd name="T53" fmla="*/ 10 h 399"/>
                <a:gd name="T54" fmla="*/ 7 w 246"/>
                <a:gd name="T55" fmla="*/ 10 h 399"/>
                <a:gd name="T56" fmla="*/ 2 w 246"/>
                <a:gd name="T57" fmla="*/ 0 h 39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46" h="399">
                  <a:moveTo>
                    <a:pt x="8" y="0"/>
                  </a:moveTo>
                  <a:lnTo>
                    <a:pt x="0" y="0"/>
                  </a:lnTo>
                  <a:lnTo>
                    <a:pt x="1" y="4"/>
                  </a:lnTo>
                  <a:lnTo>
                    <a:pt x="10" y="48"/>
                  </a:lnTo>
                  <a:lnTo>
                    <a:pt x="10" y="63"/>
                  </a:lnTo>
                  <a:lnTo>
                    <a:pt x="11" y="107"/>
                  </a:lnTo>
                  <a:lnTo>
                    <a:pt x="14" y="182"/>
                  </a:lnTo>
                  <a:lnTo>
                    <a:pt x="15" y="250"/>
                  </a:lnTo>
                  <a:lnTo>
                    <a:pt x="15" y="300"/>
                  </a:lnTo>
                  <a:lnTo>
                    <a:pt x="14" y="319"/>
                  </a:lnTo>
                  <a:lnTo>
                    <a:pt x="5" y="347"/>
                  </a:lnTo>
                  <a:lnTo>
                    <a:pt x="22" y="399"/>
                  </a:lnTo>
                  <a:lnTo>
                    <a:pt x="29" y="399"/>
                  </a:lnTo>
                  <a:lnTo>
                    <a:pt x="31" y="386"/>
                  </a:lnTo>
                  <a:lnTo>
                    <a:pt x="33" y="357"/>
                  </a:lnTo>
                  <a:lnTo>
                    <a:pt x="33" y="350"/>
                  </a:lnTo>
                  <a:lnTo>
                    <a:pt x="246" y="327"/>
                  </a:lnTo>
                  <a:lnTo>
                    <a:pt x="33" y="326"/>
                  </a:lnTo>
                  <a:lnTo>
                    <a:pt x="34" y="322"/>
                  </a:lnTo>
                  <a:lnTo>
                    <a:pt x="34" y="280"/>
                  </a:lnTo>
                  <a:lnTo>
                    <a:pt x="34" y="230"/>
                  </a:lnTo>
                  <a:lnTo>
                    <a:pt x="33" y="174"/>
                  </a:lnTo>
                  <a:lnTo>
                    <a:pt x="32" y="110"/>
                  </a:lnTo>
                  <a:lnTo>
                    <a:pt x="29" y="61"/>
                  </a:lnTo>
                  <a:lnTo>
                    <a:pt x="81" y="54"/>
                  </a:lnTo>
                  <a:lnTo>
                    <a:pt x="101" y="51"/>
                  </a:lnTo>
                  <a:lnTo>
                    <a:pt x="174" y="40"/>
                  </a:lnTo>
                  <a:lnTo>
                    <a:pt x="28" y="39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05" name="Freeform 8900"/>
            <p:cNvSpPr>
              <a:spLocks/>
            </p:cNvSpPr>
            <p:nvPr/>
          </p:nvSpPr>
          <p:spPr bwMode="auto">
            <a:xfrm>
              <a:off x="1596" y="773"/>
              <a:ext cx="67" cy="104"/>
            </a:xfrm>
            <a:custGeom>
              <a:avLst/>
              <a:gdLst>
                <a:gd name="T0" fmla="*/ 62 w 265"/>
                <a:gd name="T1" fmla="*/ 0 h 402"/>
                <a:gd name="T2" fmla="*/ 61 w 265"/>
                <a:gd name="T3" fmla="*/ 1 h 402"/>
                <a:gd name="T4" fmla="*/ 55 w 265"/>
                <a:gd name="T5" fmla="*/ 8 h 402"/>
                <a:gd name="T6" fmla="*/ 22 w 265"/>
                <a:gd name="T7" fmla="*/ 12 h 402"/>
                <a:gd name="T8" fmla="*/ 59 w 265"/>
                <a:gd name="T9" fmla="*/ 13 h 402"/>
                <a:gd name="T10" fmla="*/ 58 w 265"/>
                <a:gd name="T11" fmla="*/ 29 h 402"/>
                <a:gd name="T12" fmla="*/ 57 w 265"/>
                <a:gd name="T13" fmla="*/ 48 h 402"/>
                <a:gd name="T14" fmla="*/ 57 w 265"/>
                <a:gd name="T15" fmla="*/ 63 h 402"/>
                <a:gd name="T16" fmla="*/ 56 w 265"/>
                <a:gd name="T17" fmla="*/ 73 h 402"/>
                <a:gd name="T18" fmla="*/ 56 w 265"/>
                <a:gd name="T19" fmla="*/ 80 h 402"/>
                <a:gd name="T20" fmla="*/ 56 w 265"/>
                <a:gd name="T21" fmla="*/ 83 h 402"/>
                <a:gd name="T22" fmla="*/ 55 w 265"/>
                <a:gd name="T23" fmla="*/ 87 h 402"/>
                <a:gd name="T24" fmla="*/ 18 w 265"/>
                <a:gd name="T25" fmla="*/ 88 h 402"/>
                <a:gd name="T26" fmla="*/ 14 w 265"/>
                <a:gd name="T27" fmla="*/ 88 h 402"/>
                <a:gd name="T28" fmla="*/ 0 w 265"/>
                <a:gd name="T29" fmla="*/ 90 h 402"/>
                <a:gd name="T30" fmla="*/ 54 w 265"/>
                <a:gd name="T31" fmla="*/ 90 h 402"/>
                <a:gd name="T32" fmla="*/ 58 w 265"/>
                <a:gd name="T33" fmla="*/ 104 h 402"/>
                <a:gd name="T34" fmla="*/ 59 w 265"/>
                <a:gd name="T35" fmla="*/ 104 h 402"/>
                <a:gd name="T36" fmla="*/ 59 w 265"/>
                <a:gd name="T37" fmla="*/ 103 h 402"/>
                <a:gd name="T38" fmla="*/ 60 w 265"/>
                <a:gd name="T39" fmla="*/ 94 h 402"/>
                <a:gd name="T40" fmla="*/ 60 w 265"/>
                <a:gd name="T41" fmla="*/ 83 h 402"/>
                <a:gd name="T42" fmla="*/ 61 w 265"/>
                <a:gd name="T43" fmla="*/ 69 h 402"/>
                <a:gd name="T44" fmla="*/ 62 w 265"/>
                <a:gd name="T45" fmla="*/ 54 h 402"/>
                <a:gd name="T46" fmla="*/ 62 w 265"/>
                <a:gd name="T47" fmla="*/ 36 h 402"/>
                <a:gd name="T48" fmla="*/ 63 w 265"/>
                <a:gd name="T49" fmla="*/ 23 h 402"/>
                <a:gd name="T50" fmla="*/ 63 w 265"/>
                <a:gd name="T51" fmla="*/ 18 h 402"/>
                <a:gd name="T52" fmla="*/ 67 w 265"/>
                <a:gd name="T53" fmla="*/ 7 h 402"/>
                <a:gd name="T54" fmla="*/ 62 w 265"/>
                <a:gd name="T55" fmla="*/ 0 h 40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65" h="402">
                  <a:moveTo>
                    <a:pt x="244" y="0"/>
                  </a:moveTo>
                  <a:lnTo>
                    <a:pt x="243" y="2"/>
                  </a:lnTo>
                  <a:lnTo>
                    <a:pt x="218" y="29"/>
                  </a:lnTo>
                  <a:lnTo>
                    <a:pt x="88" y="47"/>
                  </a:lnTo>
                  <a:lnTo>
                    <a:pt x="232" y="50"/>
                  </a:lnTo>
                  <a:lnTo>
                    <a:pt x="229" y="112"/>
                  </a:lnTo>
                  <a:lnTo>
                    <a:pt x="227" y="185"/>
                  </a:lnTo>
                  <a:lnTo>
                    <a:pt x="225" y="242"/>
                  </a:lnTo>
                  <a:lnTo>
                    <a:pt x="222" y="284"/>
                  </a:lnTo>
                  <a:lnTo>
                    <a:pt x="221" y="311"/>
                  </a:lnTo>
                  <a:lnTo>
                    <a:pt x="221" y="321"/>
                  </a:lnTo>
                  <a:lnTo>
                    <a:pt x="217" y="335"/>
                  </a:lnTo>
                  <a:lnTo>
                    <a:pt x="73" y="341"/>
                  </a:lnTo>
                  <a:lnTo>
                    <a:pt x="54" y="342"/>
                  </a:lnTo>
                  <a:lnTo>
                    <a:pt x="0" y="348"/>
                  </a:lnTo>
                  <a:lnTo>
                    <a:pt x="213" y="349"/>
                  </a:lnTo>
                  <a:lnTo>
                    <a:pt x="229" y="402"/>
                  </a:lnTo>
                  <a:lnTo>
                    <a:pt x="233" y="402"/>
                  </a:lnTo>
                  <a:lnTo>
                    <a:pt x="234" y="400"/>
                  </a:lnTo>
                  <a:lnTo>
                    <a:pt x="236" y="364"/>
                  </a:lnTo>
                  <a:lnTo>
                    <a:pt x="238" y="320"/>
                  </a:lnTo>
                  <a:lnTo>
                    <a:pt x="242" y="268"/>
                  </a:lnTo>
                  <a:lnTo>
                    <a:pt x="244" y="210"/>
                  </a:lnTo>
                  <a:lnTo>
                    <a:pt x="247" y="138"/>
                  </a:lnTo>
                  <a:lnTo>
                    <a:pt x="249" y="90"/>
                  </a:lnTo>
                  <a:lnTo>
                    <a:pt x="249" y="68"/>
                  </a:lnTo>
                  <a:lnTo>
                    <a:pt x="265" y="27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06" name="Freeform 8901"/>
            <p:cNvSpPr>
              <a:spLocks/>
            </p:cNvSpPr>
            <p:nvPr/>
          </p:nvSpPr>
          <p:spPr bwMode="auto">
            <a:xfrm>
              <a:off x="1594" y="753"/>
              <a:ext cx="62" cy="107"/>
            </a:xfrm>
            <a:custGeom>
              <a:avLst/>
              <a:gdLst>
                <a:gd name="T0" fmla="*/ 27 w 237"/>
                <a:gd name="T1" fmla="*/ 0 h 410"/>
                <a:gd name="T2" fmla="*/ 25 w 237"/>
                <a:gd name="T3" fmla="*/ 0 h 410"/>
                <a:gd name="T4" fmla="*/ 25 w 237"/>
                <a:gd name="T5" fmla="*/ 1 h 410"/>
                <a:gd name="T6" fmla="*/ 25 w 237"/>
                <a:gd name="T7" fmla="*/ 13 h 410"/>
                <a:gd name="T8" fmla="*/ 22 w 237"/>
                <a:gd name="T9" fmla="*/ 22 h 410"/>
                <a:gd name="T10" fmla="*/ 20 w 237"/>
                <a:gd name="T11" fmla="*/ 33 h 410"/>
                <a:gd name="T12" fmla="*/ 0 w 237"/>
                <a:gd name="T13" fmla="*/ 35 h 410"/>
                <a:gd name="T14" fmla="*/ 38 w 237"/>
                <a:gd name="T15" fmla="*/ 36 h 410"/>
                <a:gd name="T16" fmla="*/ 37 w 237"/>
                <a:gd name="T17" fmla="*/ 107 h 410"/>
                <a:gd name="T18" fmla="*/ 42 w 237"/>
                <a:gd name="T19" fmla="*/ 106 h 410"/>
                <a:gd name="T20" fmla="*/ 43 w 237"/>
                <a:gd name="T21" fmla="*/ 35 h 410"/>
                <a:gd name="T22" fmla="*/ 62 w 237"/>
                <a:gd name="T23" fmla="*/ 33 h 410"/>
                <a:gd name="T24" fmla="*/ 24 w 237"/>
                <a:gd name="T25" fmla="*/ 32 h 410"/>
                <a:gd name="T26" fmla="*/ 26 w 237"/>
                <a:gd name="T27" fmla="*/ 25 h 410"/>
                <a:gd name="T28" fmla="*/ 29 w 237"/>
                <a:gd name="T29" fmla="*/ 16 h 410"/>
                <a:gd name="T30" fmla="*/ 34 w 237"/>
                <a:gd name="T31" fmla="*/ 9 h 410"/>
                <a:gd name="T32" fmla="*/ 27 w 237"/>
                <a:gd name="T33" fmla="*/ 0 h 4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7" h="410">
                  <a:moveTo>
                    <a:pt x="104" y="0"/>
                  </a:moveTo>
                  <a:lnTo>
                    <a:pt x="97" y="1"/>
                  </a:lnTo>
                  <a:lnTo>
                    <a:pt x="97" y="4"/>
                  </a:lnTo>
                  <a:lnTo>
                    <a:pt x="94" y="50"/>
                  </a:lnTo>
                  <a:lnTo>
                    <a:pt x="86" y="84"/>
                  </a:lnTo>
                  <a:lnTo>
                    <a:pt x="77" y="126"/>
                  </a:lnTo>
                  <a:lnTo>
                    <a:pt x="0" y="136"/>
                  </a:lnTo>
                  <a:lnTo>
                    <a:pt x="146" y="137"/>
                  </a:lnTo>
                  <a:lnTo>
                    <a:pt x="143" y="410"/>
                  </a:lnTo>
                  <a:lnTo>
                    <a:pt x="162" y="408"/>
                  </a:lnTo>
                  <a:lnTo>
                    <a:pt x="165" y="135"/>
                  </a:lnTo>
                  <a:lnTo>
                    <a:pt x="237" y="125"/>
                  </a:lnTo>
                  <a:lnTo>
                    <a:pt x="93" y="122"/>
                  </a:lnTo>
                  <a:lnTo>
                    <a:pt x="100" y="97"/>
                  </a:lnTo>
                  <a:lnTo>
                    <a:pt x="111" y="62"/>
                  </a:lnTo>
                  <a:lnTo>
                    <a:pt x="129" y="35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07" name="Freeform 8902"/>
            <p:cNvSpPr>
              <a:spLocks/>
            </p:cNvSpPr>
            <p:nvPr/>
          </p:nvSpPr>
          <p:spPr bwMode="auto">
            <a:xfrm>
              <a:off x="1576" y="740"/>
              <a:ext cx="95" cy="20"/>
            </a:xfrm>
            <a:custGeom>
              <a:avLst/>
              <a:gdLst>
                <a:gd name="T0" fmla="*/ 89 w 363"/>
                <a:gd name="T1" fmla="*/ 0 h 72"/>
                <a:gd name="T2" fmla="*/ 84 w 363"/>
                <a:gd name="T3" fmla="*/ 4 h 72"/>
                <a:gd name="T4" fmla="*/ 0 w 363"/>
                <a:gd name="T5" fmla="*/ 12 h 72"/>
                <a:gd name="T6" fmla="*/ 6 w 363"/>
                <a:gd name="T7" fmla="*/ 20 h 72"/>
                <a:gd name="T8" fmla="*/ 13 w 363"/>
                <a:gd name="T9" fmla="*/ 17 h 72"/>
                <a:gd name="T10" fmla="*/ 44 w 363"/>
                <a:gd name="T11" fmla="*/ 14 h 72"/>
                <a:gd name="T12" fmla="*/ 46 w 363"/>
                <a:gd name="T13" fmla="*/ 14 h 72"/>
                <a:gd name="T14" fmla="*/ 95 w 363"/>
                <a:gd name="T15" fmla="*/ 9 h 72"/>
                <a:gd name="T16" fmla="*/ 95 w 363"/>
                <a:gd name="T17" fmla="*/ 6 h 72"/>
                <a:gd name="T18" fmla="*/ 89 w 363"/>
                <a:gd name="T19" fmla="*/ 0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3" h="72">
                  <a:moveTo>
                    <a:pt x="341" y="0"/>
                  </a:moveTo>
                  <a:lnTo>
                    <a:pt x="320" y="14"/>
                  </a:lnTo>
                  <a:lnTo>
                    <a:pt x="0" y="44"/>
                  </a:lnTo>
                  <a:lnTo>
                    <a:pt x="24" y="72"/>
                  </a:lnTo>
                  <a:lnTo>
                    <a:pt x="48" y="61"/>
                  </a:lnTo>
                  <a:lnTo>
                    <a:pt x="168" y="50"/>
                  </a:lnTo>
                  <a:lnTo>
                    <a:pt x="175" y="49"/>
                  </a:lnTo>
                  <a:lnTo>
                    <a:pt x="363" y="31"/>
                  </a:lnTo>
                  <a:lnTo>
                    <a:pt x="363" y="22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08" name="Freeform 8903"/>
            <p:cNvSpPr>
              <a:spLocks/>
            </p:cNvSpPr>
            <p:nvPr/>
          </p:nvSpPr>
          <p:spPr bwMode="auto">
            <a:xfrm>
              <a:off x="1744" y="864"/>
              <a:ext cx="20" cy="26"/>
            </a:xfrm>
            <a:custGeom>
              <a:avLst/>
              <a:gdLst>
                <a:gd name="T0" fmla="*/ 1 w 74"/>
                <a:gd name="T1" fmla="*/ 0 h 99"/>
                <a:gd name="T2" fmla="*/ 0 w 74"/>
                <a:gd name="T3" fmla="*/ 2 h 99"/>
                <a:gd name="T4" fmla="*/ 19 w 74"/>
                <a:gd name="T5" fmla="*/ 26 h 99"/>
                <a:gd name="T6" fmla="*/ 20 w 74"/>
                <a:gd name="T7" fmla="*/ 20 h 99"/>
                <a:gd name="T8" fmla="*/ 15 w 74"/>
                <a:gd name="T9" fmla="*/ 9 h 99"/>
                <a:gd name="T10" fmla="*/ 1 w 74"/>
                <a:gd name="T11" fmla="*/ 0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99">
                  <a:moveTo>
                    <a:pt x="4" y="0"/>
                  </a:moveTo>
                  <a:lnTo>
                    <a:pt x="0" y="7"/>
                  </a:lnTo>
                  <a:lnTo>
                    <a:pt x="70" y="99"/>
                  </a:lnTo>
                  <a:lnTo>
                    <a:pt x="74" y="76"/>
                  </a:lnTo>
                  <a:lnTo>
                    <a:pt x="56" y="35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09" name="Freeform 8904"/>
            <p:cNvSpPr>
              <a:spLocks/>
            </p:cNvSpPr>
            <p:nvPr/>
          </p:nvSpPr>
          <p:spPr bwMode="auto">
            <a:xfrm>
              <a:off x="1736" y="828"/>
              <a:ext cx="11" cy="25"/>
            </a:xfrm>
            <a:custGeom>
              <a:avLst/>
              <a:gdLst>
                <a:gd name="T0" fmla="*/ 1 w 42"/>
                <a:gd name="T1" fmla="*/ 0 h 99"/>
                <a:gd name="T2" fmla="*/ 0 w 42"/>
                <a:gd name="T3" fmla="*/ 2 h 99"/>
                <a:gd name="T4" fmla="*/ 0 w 42"/>
                <a:gd name="T5" fmla="*/ 3 h 99"/>
                <a:gd name="T6" fmla="*/ 4 w 42"/>
                <a:gd name="T7" fmla="*/ 16 h 99"/>
                <a:gd name="T8" fmla="*/ 6 w 42"/>
                <a:gd name="T9" fmla="*/ 25 h 99"/>
                <a:gd name="T10" fmla="*/ 7 w 42"/>
                <a:gd name="T11" fmla="*/ 25 h 99"/>
                <a:gd name="T12" fmla="*/ 11 w 42"/>
                <a:gd name="T13" fmla="*/ 17 h 99"/>
                <a:gd name="T14" fmla="*/ 9 w 42"/>
                <a:gd name="T15" fmla="*/ 12 h 99"/>
                <a:gd name="T16" fmla="*/ 1 w 42"/>
                <a:gd name="T17" fmla="*/ 0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99">
                  <a:moveTo>
                    <a:pt x="5" y="0"/>
                  </a:moveTo>
                  <a:lnTo>
                    <a:pt x="0" y="7"/>
                  </a:lnTo>
                  <a:lnTo>
                    <a:pt x="1" y="11"/>
                  </a:lnTo>
                  <a:lnTo>
                    <a:pt x="15" y="62"/>
                  </a:lnTo>
                  <a:lnTo>
                    <a:pt x="21" y="99"/>
                  </a:lnTo>
                  <a:lnTo>
                    <a:pt x="27" y="99"/>
                  </a:lnTo>
                  <a:lnTo>
                    <a:pt x="42" y="67"/>
                  </a:lnTo>
                  <a:lnTo>
                    <a:pt x="35" y="4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10" name="Freeform 8905"/>
            <p:cNvSpPr>
              <a:spLocks/>
            </p:cNvSpPr>
            <p:nvPr/>
          </p:nvSpPr>
          <p:spPr bwMode="auto">
            <a:xfrm>
              <a:off x="1758" y="817"/>
              <a:ext cx="8" cy="65"/>
            </a:xfrm>
            <a:custGeom>
              <a:avLst/>
              <a:gdLst>
                <a:gd name="T0" fmla="*/ 8 w 23"/>
                <a:gd name="T1" fmla="*/ 0 h 254"/>
                <a:gd name="T2" fmla="*/ 1 w 23"/>
                <a:gd name="T3" fmla="*/ 1 h 254"/>
                <a:gd name="T4" fmla="*/ 1 w 23"/>
                <a:gd name="T5" fmla="*/ 46 h 254"/>
                <a:gd name="T6" fmla="*/ 0 w 23"/>
                <a:gd name="T7" fmla="*/ 55 h 254"/>
                <a:gd name="T8" fmla="*/ 6 w 23"/>
                <a:gd name="T9" fmla="*/ 65 h 254"/>
                <a:gd name="T10" fmla="*/ 8 w 23"/>
                <a:gd name="T11" fmla="*/ 52 h 254"/>
                <a:gd name="T12" fmla="*/ 8 w 23"/>
                <a:gd name="T13" fmla="*/ 39 h 254"/>
                <a:gd name="T14" fmla="*/ 8 w 23"/>
                <a:gd name="T15" fmla="*/ 20 h 254"/>
                <a:gd name="T16" fmla="*/ 8 w 23"/>
                <a:gd name="T17" fmla="*/ 5 h 254"/>
                <a:gd name="T18" fmla="*/ 8 w 23"/>
                <a:gd name="T19" fmla="*/ 0 h 2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54">
                  <a:moveTo>
                    <a:pt x="23" y="0"/>
                  </a:moveTo>
                  <a:lnTo>
                    <a:pt x="3" y="3"/>
                  </a:lnTo>
                  <a:lnTo>
                    <a:pt x="3" y="178"/>
                  </a:lnTo>
                  <a:lnTo>
                    <a:pt x="0" y="213"/>
                  </a:lnTo>
                  <a:lnTo>
                    <a:pt x="18" y="254"/>
                  </a:lnTo>
                  <a:lnTo>
                    <a:pt x="22" y="205"/>
                  </a:lnTo>
                  <a:lnTo>
                    <a:pt x="22" y="151"/>
                  </a:lnTo>
                  <a:lnTo>
                    <a:pt x="23" y="77"/>
                  </a:lnTo>
                  <a:lnTo>
                    <a:pt x="23" y="2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11" name="Freeform 8906"/>
            <p:cNvSpPr>
              <a:spLocks/>
            </p:cNvSpPr>
            <p:nvPr/>
          </p:nvSpPr>
          <p:spPr bwMode="auto">
            <a:xfrm>
              <a:off x="1709" y="817"/>
              <a:ext cx="9" cy="73"/>
            </a:xfrm>
            <a:custGeom>
              <a:avLst/>
              <a:gdLst>
                <a:gd name="T0" fmla="*/ 5 w 35"/>
                <a:gd name="T1" fmla="*/ 0 h 278"/>
                <a:gd name="T2" fmla="*/ 2 w 35"/>
                <a:gd name="T3" fmla="*/ 5 h 278"/>
                <a:gd name="T4" fmla="*/ 2 w 35"/>
                <a:gd name="T5" fmla="*/ 11 h 278"/>
                <a:gd name="T6" fmla="*/ 2 w 35"/>
                <a:gd name="T7" fmla="*/ 15 h 278"/>
                <a:gd name="T8" fmla="*/ 2 w 35"/>
                <a:gd name="T9" fmla="*/ 32 h 278"/>
                <a:gd name="T10" fmla="*/ 2 w 35"/>
                <a:gd name="T11" fmla="*/ 44 h 278"/>
                <a:gd name="T12" fmla="*/ 2 w 35"/>
                <a:gd name="T13" fmla="*/ 52 h 278"/>
                <a:gd name="T14" fmla="*/ 0 w 35"/>
                <a:gd name="T15" fmla="*/ 57 h 278"/>
                <a:gd name="T16" fmla="*/ 5 w 35"/>
                <a:gd name="T17" fmla="*/ 73 h 278"/>
                <a:gd name="T18" fmla="*/ 6 w 35"/>
                <a:gd name="T19" fmla="*/ 73 h 278"/>
                <a:gd name="T20" fmla="*/ 6 w 35"/>
                <a:gd name="T21" fmla="*/ 71 h 278"/>
                <a:gd name="T22" fmla="*/ 7 w 35"/>
                <a:gd name="T23" fmla="*/ 59 h 278"/>
                <a:gd name="T24" fmla="*/ 7 w 35"/>
                <a:gd name="T25" fmla="*/ 46 h 278"/>
                <a:gd name="T26" fmla="*/ 7 w 35"/>
                <a:gd name="T27" fmla="*/ 34 h 278"/>
                <a:gd name="T28" fmla="*/ 7 w 35"/>
                <a:gd name="T29" fmla="*/ 21 h 278"/>
                <a:gd name="T30" fmla="*/ 7 w 35"/>
                <a:gd name="T31" fmla="*/ 13 h 278"/>
                <a:gd name="T32" fmla="*/ 9 w 35"/>
                <a:gd name="T33" fmla="*/ 7 h 278"/>
                <a:gd name="T34" fmla="*/ 5 w 35"/>
                <a:gd name="T35" fmla="*/ 0 h 2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5" h="278">
                  <a:moveTo>
                    <a:pt x="19" y="0"/>
                  </a:moveTo>
                  <a:lnTo>
                    <a:pt x="7" y="18"/>
                  </a:lnTo>
                  <a:lnTo>
                    <a:pt x="9" y="42"/>
                  </a:lnTo>
                  <a:lnTo>
                    <a:pt x="9" y="58"/>
                  </a:lnTo>
                  <a:lnTo>
                    <a:pt x="9" y="121"/>
                  </a:lnTo>
                  <a:lnTo>
                    <a:pt x="8" y="167"/>
                  </a:lnTo>
                  <a:lnTo>
                    <a:pt x="7" y="199"/>
                  </a:lnTo>
                  <a:lnTo>
                    <a:pt x="0" y="218"/>
                  </a:lnTo>
                  <a:lnTo>
                    <a:pt x="18" y="278"/>
                  </a:lnTo>
                  <a:lnTo>
                    <a:pt x="24" y="278"/>
                  </a:lnTo>
                  <a:lnTo>
                    <a:pt x="25" y="271"/>
                  </a:lnTo>
                  <a:lnTo>
                    <a:pt x="26" y="223"/>
                  </a:lnTo>
                  <a:lnTo>
                    <a:pt x="28" y="176"/>
                  </a:lnTo>
                  <a:lnTo>
                    <a:pt x="29" y="129"/>
                  </a:lnTo>
                  <a:lnTo>
                    <a:pt x="29" y="81"/>
                  </a:lnTo>
                  <a:lnTo>
                    <a:pt x="29" y="49"/>
                  </a:lnTo>
                  <a:lnTo>
                    <a:pt x="35" y="26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12" name="Freeform 8907"/>
            <p:cNvSpPr>
              <a:spLocks/>
            </p:cNvSpPr>
            <p:nvPr/>
          </p:nvSpPr>
          <p:spPr bwMode="auto">
            <a:xfrm>
              <a:off x="1766" y="806"/>
              <a:ext cx="23" cy="5"/>
            </a:xfrm>
            <a:custGeom>
              <a:avLst/>
              <a:gdLst>
                <a:gd name="T0" fmla="*/ 18 w 96"/>
                <a:gd name="T1" fmla="*/ 0 h 22"/>
                <a:gd name="T2" fmla="*/ 14 w 96"/>
                <a:gd name="T3" fmla="*/ 3 h 22"/>
                <a:gd name="T4" fmla="*/ 13 w 96"/>
                <a:gd name="T5" fmla="*/ 3 h 22"/>
                <a:gd name="T6" fmla="*/ 11 w 96"/>
                <a:gd name="T7" fmla="*/ 3 h 22"/>
                <a:gd name="T8" fmla="*/ 6 w 96"/>
                <a:gd name="T9" fmla="*/ 4 h 22"/>
                <a:gd name="T10" fmla="*/ 0 w 96"/>
                <a:gd name="T11" fmla="*/ 5 h 22"/>
                <a:gd name="T12" fmla="*/ 23 w 96"/>
                <a:gd name="T13" fmla="*/ 5 h 22"/>
                <a:gd name="T14" fmla="*/ 18 w 96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22">
                  <a:moveTo>
                    <a:pt x="74" y="0"/>
                  </a:moveTo>
                  <a:lnTo>
                    <a:pt x="58" y="12"/>
                  </a:lnTo>
                  <a:lnTo>
                    <a:pt x="56" y="13"/>
                  </a:lnTo>
                  <a:lnTo>
                    <a:pt x="45" y="15"/>
                  </a:lnTo>
                  <a:lnTo>
                    <a:pt x="23" y="18"/>
                  </a:lnTo>
                  <a:lnTo>
                    <a:pt x="0" y="20"/>
                  </a:lnTo>
                  <a:lnTo>
                    <a:pt x="96" y="22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13" name="Freeform 8908"/>
            <p:cNvSpPr>
              <a:spLocks/>
            </p:cNvSpPr>
            <p:nvPr/>
          </p:nvSpPr>
          <p:spPr bwMode="auto">
            <a:xfrm>
              <a:off x="1691" y="785"/>
              <a:ext cx="34" cy="63"/>
            </a:xfrm>
            <a:custGeom>
              <a:avLst/>
              <a:gdLst>
                <a:gd name="T0" fmla="*/ 29 w 138"/>
                <a:gd name="T1" fmla="*/ 0 h 239"/>
                <a:gd name="T2" fmla="*/ 28 w 138"/>
                <a:gd name="T3" fmla="*/ 2 h 239"/>
                <a:gd name="T4" fmla="*/ 26 w 138"/>
                <a:gd name="T5" fmla="*/ 9 h 239"/>
                <a:gd name="T6" fmla="*/ 22 w 138"/>
                <a:gd name="T7" fmla="*/ 22 h 239"/>
                <a:gd name="T8" fmla="*/ 22 w 138"/>
                <a:gd name="T9" fmla="*/ 23 h 239"/>
                <a:gd name="T10" fmla="*/ 18 w 138"/>
                <a:gd name="T11" fmla="*/ 30 h 239"/>
                <a:gd name="T12" fmla="*/ 14 w 138"/>
                <a:gd name="T13" fmla="*/ 39 h 239"/>
                <a:gd name="T14" fmla="*/ 7 w 138"/>
                <a:gd name="T15" fmla="*/ 49 h 239"/>
                <a:gd name="T16" fmla="*/ 0 w 138"/>
                <a:gd name="T17" fmla="*/ 61 h 239"/>
                <a:gd name="T18" fmla="*/ 1 w 138"/>
                <a:gd name="T19" fmla="*/ 63 h 239"/>
                <a:gd name="T20" fmla="*/ 5 w 138"/>
                <a:gd name="T21" fmla="*/ 59 h 239"/>
                <a:gd name="T22" fmla="*/ 13 w 138"/>
                <a:gd name="T23" fmla="*/ 49 h 239"/>
                <a:gd name="T24" fmla="*/ 19 w 138"/>
                <a:gd name="T25" fmla="*/ 39 h 239"/>
                <a:gd name="T26" fmla="*/ 20 w 138"/>
                <a:gd name="T27" fmla="*/ 37 h 239"/>
                <a:gd name="T28" fmla="*/ 23 w 138"/>
                <a:gd name="T29" fmla="*/ 32 h 239"/>
                <a:gd name="T30" fmla="*/ 23 w 138"/>
                <a:gd name="T31" fmla="*/ 31 h 239"/>
                <a:gd name="T32" fmla="*/ 27 w 138"/>
                <a:gd name="T33" fmla="*/ 25 h 239"/>
                <a:gd name="T34" fmla="*/ 29 w 138"/>
                <a:gd name="T35" fmla="*/ 20 h 239"/>
                <a:gd name="T36" fmla="*/ 34 w 138"/>
                <a:gd name="T37" fmla="*/ 12 h 239"/>
                <a:gd name="T38" fmla="*/ 29 w 138"/>
                <a:gd name="T39" fmla="*/ 0 h 23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8" h="239">
                  <a:moveTo>
                    <a:pt x="118" y="0"/>
                  </a:moveTo>
                  <a:lnTo>
                    <a:pt x="113" y="6"/>
                  </a:lnTo>
                  <a:lnTo>
                    <a:pt x="106" y="36"/>
                  </a:lnTo>
                  <a:lnTo>
                    <a:pt x="89" y="85"/>
                  </a:lnTo>
                  <a:lnTo>
                    <a:pt x="88" y="86"/>
                  </a:lnTo>
                  <a:lnTo>
                    <a:pt x="74" y="114"/>
                  </a:lnTo>
                  <a:lnTo>
                    <a:pt x="55" y="148"/>
                  </a:lnTo>
                  <a:lnTo>
                    <a:pt x="30" y="186"/>
                  </a:lnTo>
                  <a:lnTo>
                    <a:pt x="0" y="230"/>
                  </a:lnTo>
                  <a:lnTo>
                    <a:pt x="6" y="239"/>
                  </a:lnTo>
                  <a:lnTo>
                    <a:pt x="19" y="225"/>
                  </a:lnTo>
                  <a:lnTo>
                    <a:pt x="51" y="185"/>
                  </a:lnTo>
                  <a:lnTo>
                    <a:pt x="76" y="149"/>
                  </a:lnTo>
                  <a:lnTo>
                    <a:pt x="81" y="139"/>
                  </a:lnTo>
                  <a:lnTo>
                    <a:pt x="93" y="121"/>
                  </a:lnTo>
                  <a:lnTo>
                    <a:pt x="95" y="119"/>
                  </a:lnTo>
                  <a:lnTo>
                    <a:pt x="108" y="95"/>
                  </a:lnTo>
                  <a:lnTo>
                    <a:pt x="118" y="74"/>
                  </a:lnTo>
                  <a:lnTo>
                    <a:pt x="138" y="47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14" name="Freeform 8909"/>
            <p:cNvSpPr>
              <a:spLocks/>
            </p:cNvSpPr>
            <p:nvPr/>
          </p:nvSpPr>
          <p:spPr bwMode="auto">
            <a:xfrm>
              <a:off x="1724" y="784"/>
              <a:ext cx="65" cy="38"/>
            </a:xfrm>
            <a:custGeom>
              <a:avLst/>
              <a:gdLst>
                <a:gd name="T0" fmla="*/ 35 w 256"/>
                <a:gd name="T1" fmla="*/ 0 h 150"/>
                <a:gd name="T2" fmla="*/ 33 w 256"/>
                <a:gd name="T3" fmla="*/ 1 h 150"/>
                <a:gd name="T4" fmla="*/ 34 w 256"/>
                <a:gd name="T5" fmla="*/ 6 h 150"/>
                <a:gd name="T6" fmla="*/ 35 w 256"/>
                <a:gd name="T7" fmla="*/ 17 h 150"/>
                <a:gd name="T8" fmla="*/ 35 w 256"/>
                <a:gd name="T9" fmla="*/ 27 h 150"/>
                <a:gd name="T10" fmla="*/ 28 w 256"/>
                <a:gd name="T11" fmla="*/ 28 h 150"/>
                <a:gd name="T12" fmla="*/ 15 w 256"/>
                <a:gd name="T13" fmla="*/ 29 h 150"/>
                <a:gd name="T14" fmla="*/ 0 w 256"/>
                <a:gd name="T15" fmla="*/ 31 h 150"/>
                <a:gd name="T16" fmla="*/ 6 w 256"/>
                <a:gd name="T17" fmla="*/ 38 h 150"/>
                <a:gd name="T18" fmla="*/ 10 w 256"/>
                <a:gd name="T19" fmla="*/ 36 h 150"/>
                <a:gd name="T20" fmla="*/ 35 w 256"/>
                <a:gd name="T21" fmla="*/ 33 h 150"/>
                <a:gd name="T22" fmla="*/ 40 w 256"/>
                <a:gd name="T23" fmla="*/ 32 h 150"/>
                <a:gd name="T24" fmla="*/ 65 w 256"/>
                <a:gd name="T25" fmla="*/ 29 h 150"/>
                <a:gd name="T26" fmla="*/ 65 w 256"/>
                <a:gd name="T27" fmla="*/ 27 h 150"/>
                <a:gd name="T28" fmla="*/ 40 w 256"/>
                <a:gd name="T29" fmla="*/ 26 h 150"/>
                <a:gd name="T30" fmla="*/ 41 w 256"/>
                <a:gd name="T31" fmla="*/ 19 h 150"/>
                <a:gd name="T32" fmla="*/ 41 w 256"/>
                <a:gd name="T33" fmla="*/ 16 h 150"/>
                <a:gd name="T34" fmla="*/ 43 w 256"/>
                <a:gd name="T35" fmla="*/ 11 h 150"/>
                <a:gd name="T36" fmla="*/ 35 w 256"/>
                <a:gd name="T37" fmla="*/ 0 h 15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6" h="150">
                  <a:moveTo>
                    <a:pt x="136" y="0"/>
                  </a:moveTo>
                  <a:lnTo>
                    <a:pt x="130" y="5"/>
                  </a:lnTo>
                  <a:lnTo>
                    <a:pt x="135" y="22"/>
                  </a:lnTo>
                  <a:lnTo>
                    <a:pt x="139" y="68"/>
                  </a:lnTo>
                  <a:lnTo>
                    <a:pt x="139" y="106"/>
                  </a:lnTo>
                  <a:lnTo>
                    <a:pt x="110" y="109"/>
                  </a:lnTo>
                  <a:lnTo>
                    <a:pt x="60" y="116"/>
                  </a:lnTo>
                  <a:lnTo>
                    <a:pt x="0" y="122"/>
                  </a:lnTo>
                  <a:lnTo>
                    <a:pt x="24" y="150"/>
                  </a:lnTo>
                  <a:lnTo>
                    <a:pt x="41" y="142"/>
                  </a:lnTo>
                  <a:lnTo>
                    <a:pt x="139" y="130"/>
                  </a:lnTo>
                  <a:lnTo>
                    <a:pt x="159" y="127"/>
                  </a:lnTo>
                  <a:lnTo>
                    <a:pt x="256" y="115"/>
                  </a:lnTo>
                  <a:lnTo>
                    <a:pt x="255" y="105"/>
                  </a:lnTo>
                  <a:lnTo>
                    <a:pt x="159" y="103"/>
                  </a:lnTo>
                  <a:lnTo>
                    <a:pt x="160" y="76"/>
                  </a:lnTo>
                  <a:lnTo>
                    <a:pt x="160" y="65"/>
                  </a:lnTo>
                  <a:lnTo>
                    <a:pt x="168" y="45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15" name="Freeform 8910"/>
            <p:cNvSpPr>
              <a:spLocks/>
            </p:cNvSpPr>
            <p:nvPr/>
          </p:nvSpPr>
          <p:spPr bwMode="auto">
            <a:xfrm>
              <a:off x="1693" y="764"/>
              <a:ext cx="29" cy="36"/>
            </a:xfrm>
            <a:custGeom>
              <a:avLst/>
              <a:gdLst>
                <a:gd name="T0" fmla="*/ 17 w 112"/>
                <a:gd name="T1" fmla="*/ 0 h 141"/>
                <a:gd name="T2" fmla="*/ 12 w 112"/>
                <a:gd name="T3" fmla="*/ 10 h 141"/>
                <a:gd name="T4" fmla="*/ 7 w 112"/>
                <a:gd name="T5" fmla="*/ 21 h 141"/>
                <a:gd name="T6" fmla="*/ 0 w 112"/>
                <a:gd name="T7" fmla="*/ 34 h 141"/>
                <a:gd name="T8" fmla="*/ 2 w 112"/>
                <a:gd name="T9" fmla="*/ 36 h 141"/>
                <a:gd name="T10" fmla="*/ 5 w 112"/>
                <a:gd name="T11" fmla="*/ 32 h 141"/>
                <a:gd name="T12" fmla="*/ 12 w 112"/>
                <a:gd name="T13" fmla="*/ 20 h 141"/>
                <a:gd name="T14" fmla="*/ 17 w 112"/>
                <a:gd name="T15" fmla="*/ 11 h 141"/>
                <a:gd name="T16" fmla="*/ 22 w 112"/>
                <a:gd name="T17" fmla="*/ 2 h 141"/>
                <a:gd name="T18" fmla="*/ 22 w 112"/>
                <a:gd name="T19" fmla="*/ 1 h 141"/>
                <a:gd name="T20" fmla="*/ 29 w 112"/>
                <a:gd name="T21" fmla="*/ 0 h 141"/>
                <a:gd name="T22" fmla="*/ 17 w 112"/>
                <a:gd name="T23" fmla="*/ 0 h 1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2" h="141">
                  <a:moveTo>
                    <a:pt x="66" y="0"/>
                  </a:moveTo>
                  <a:lnTo>
                    <a:pt x="48" y="39"/>
                  </a:lnTo>
                  <a:lnTo>
                    <a:pt x="27" y="84"/>
                  </a:lnTo>
                  <a:lnTo>
                    <a:pt x="0" y="133"/>
                  </a:lnTo>
                  <a:lnTo>
                    <a:pt x="8" y="141"/>
                  </a:lnTo>
                  <a:lnTo>
                    <a:pt x="18" y="124"/>
                  </a:lnTo>
                  <a:lnTo>
                    <a:pt x="45" y="80"/>
                  </a:lnTo>
                  <a:lnTo>
                    <a:pt x="67" y="42"/>
                  </a:lnTo>
                  <a:lnTo>
                    <a:pt x="85" y="8"/>
                  </a:lnTo>
                  <a:lnTo>
                    <a:pt x="86" y="5"/>
                  </a:lnTo>
                  <a:lnTo>
                    <a:pt x="112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16" name="Freeform 8911"/>
            <p:cNvSpPr>
              <a:spLocks/>
            </p:cNvSpPr>
            <p:nvPr/>
          </p:nvSpPr>
          <p:spPr bwMode="auto">
            <a:xfrm>
              <a:off x="1758" y="764"/>
              <a:ext cx="15" cy="23"/>
            </a:xfrm>
            <a:custGeom>
              <a:avLst/>
              <a:gdLst>
                <a:gd name="T0" fmla="*/ 4 w 55"/>
                <a:gd name="T1" fmla="*/ 0 h 92"/>
                <a:gd name="T2" fmla="*/ 0 w 55"/>
                <a:gd name="T3" fmla="*/ 1 h 92"/>
                <a:gd name="T4" fmla="*/ 1 w 55"/>
                <a:gd name="T5" fmla="*/ 3 h 92"/>
                <a:gd name="T6" fmla="*/ 7 w 55"/>
                <a:gd name="T7" fmla="*/ 13 h 92"/>
                <a:gd name="T8" fmla="*/ 10 w 55"/>
                <a:gd name="T9" fmla="*/ 23 h 92"/>
                <a:gd name="T10" fmla="*/ 12 w 55"/>
                <a:gd name="T11" fmla="*/ 23 h 92"/>
                <a:gd name="T12" fmla="*/ 15 w 55"/>
                <a:gd name="T13" fmla="*/ 13 h 92"/>
                <a:gd name="T14" fmla="*/ 15 w 55"/>
                <a:gd name="T15" fmla="*/ 12 h 92"/>
                <a:gd name="T16" fmla="*/ 10 w 55"/>
                <a:gd name="T17" fmla="*/ 7 h 92"/>
                <a:gd name="T18" fmla="*/ 4 w 55"/>
                <a:gd name="T19" fmla="*/ 0 h 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92">
                  <a:moveTo>
                    <a:pt x="13" y="0"/>
                  </a:moveTo>
                  <a:lnTo>
                    <a:pt x="0" y="3"/>
                  </a:lnTo>
                  <a:lnTo>
                    <a:pt x="5" y="12"/>
                  </a:lnTo>
                  <a:lnTo>
                    <a:pt x="24" y="52"/>
                  </a:lnTo>
                  <a:lnTo>
                    <a:pt x="37" y="92"/>
                  </a:lnTo>
                  <a:lnTo>
                    <a:pt x="44" y="92"/>
                  </a:lnTo>
                  <a:lnTo>
                    <a:pt x="55" y="52"/>
                  </a:lnTo>
                  <a:lnTo>
                    <a:pt x="54" y="49"/>
                  </a:lnTo>
                  <a:lnTo>
                    <a:pt x="37" y="28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17" name="Freeform 8912"/>
            <p:cNvSpPr>
              <a:spLocks/>
            </p:cNvSpPr>
            <p:nvPr/>
          </p:nvSpPr>
          <p:spPr bwMode="auto">
            <a:xfrm>
              <a:off x="1718" y="753"/>
              <a:ext cx="26" cy="7"/>
            </a:xfrm>
            <a:custGeom>
              <a:avLst/>
              <a:gdLst>
                <a:gd name="T0" fmla="*/ 20 w 101"/>
                <a:gd name="T1" fmla="*/ 0 h 30"/>
                <a:gd name="T2" fmla="*/ 18 w 101"/>
                <a:gd name="T3" fmla="*/ 3 h 30"/>
                <a:gd name="T4" fmla="*/ 17 w 101"/>
                <a:gd name="T5" fmla="*/ 3 h 30"/>
                <a:gd name="T6" fmla="*/ 10 w 101"/>
                <a:gd name="T7" fmla="*/ 4 h 30"/>
                <a:gd name="T8" fmla="*/ 0 w 101"/>
                <a:gd name="T9" fmla="*/ 6 h 30"/>
                <a:gd name="T10" fmla="*/ 26 w 101"/>
                <a:gd name="T11" fmla="*/ 7 h 30"/>
                <a:gd name="T12" fmla="*/ 25 w 101"/>
                <a:gd name="T13" fmla="*/ 5 h 30"/>
                <a:gd name="T14" fmla="*/ 20 w 101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1" h="30">
                  <a:moveTo>
                    <a:pt x="78" y="0"/>
                  </a:moveTo>
                  <a:lnTo>
                    <a:pt x="70" y="11"/>
                  </a:lnTo>
                  <a:lnTo>
                    <a:pt x="66" y="12"/>
                  </a:lnTo>
                  <a:lnTo>
                    <a:pt x="40" y="17"/>
                  </a:lnTo>
                  <a:lnTo>
                    <a:pt x="0" y="24"/>
                  </a:lnTo>
                  <a:lnTo>
                    <a:pt x="101" y="30"/>
                  </a:lnTo>
                  <a:lnTo>
                    <a:pt x="99" y="20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18" name="Freeform 8913"/>
            <p:cNvSpPr>
              <a:spLocks/>
            </p:cNvSpPr>
            <p:nvPr/>
          </p:nvSpPr>
          <p:spPr bwMode="auto">
            <a:xfrm>
              <a:off x="1753" y="751"/>
              <a:ext cx="33" cy="13"/>
            </a:xfrm>
            <a:custGeom>
              <a:avLst/>
              <a:gdLst>
                <a:gd name="T0" fmla="*/ 27 w 131"/>
                <a:gd name="T1" fmla="*/ 0 h 45"/>
                <a:gd name="T2" fmla="*/ 23 w 131"/>
                <a:gd name="T3" fmla="*/ 3 h 45"/>
                <a:gd name="T4" fmla="*/ 0 w 131"/>
                <a:gd name="T5" fmla="*/ 9 h 45"/>
                <a:gd name="T6" fmla="*/ 10 w 131"/>
                <a:gd name="T7" fmla="*/ 13 h 45"/>
                <a:gd name="T8" fmla="*/ 33 w 131"/>
                <a:gd name="T9" fmla="*/ 9 h 45"/>
                <a:gd name="T10" fmla="*/ 33 w 131"/>
                <a:gd name="T11" fmla="*/ 5 h 45"/>
                <a:gd name="T12" fmla="*/ 27 w 131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45">
                  <a:moveTo>
                    <a:pt x="109" y="0"/>
                  </a:moveTo>
                  <a:lnTo>
                    <a:pt x="90" y="12"/>
                  </a:lnTo>
                  <a:lnTo>
                    <a:pt x="0" y="30"/>
                  </a:lnTo>
                  <a:lnTo>
                    <a:pt x="39" y="45"/>
                  </a:lnTo>
                  <a:lnTo>
                    <a:pt x="131" y="30"/>
                  </a:lnTo>
                  <a:lnTo>
                    <a:pt x="131" y="19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19" name="Freeform 8914"/>
            <p:cNvSpPr>
              <a:spLocks/>
            </p:cNvSpPr>
            <p:nvPr/>
          </p:nvSpPr>
          <p:spPr bwMode="auto">
            <a:xfrm>
              <a:off x="1735" y="727"/>
              <a:ext cx="27" cy="69"/>
            </a:xfrm>
            <a:custGeom>
              <a:avLst/>
              <a:gdLst>
                <a:gd name="T0" fmla="*/ 18 w 109"/>
                <a:gd name="T1" fmla="*/ 0 h 262"/>
                <a:gd name="T2" fmla="*/ 18 w 109"/>
                <a:gd name="T3" fmla="*/ 8 h 262"/>
                <a:gd name="T4" fmla="*/ 15 w 109"/>
                <a:gd name="T5" fmla="*/ 22 h 262"/>
                <a:gd name="T6" fmla="*/ 15 w 109"/>
                <a:gd name="T7" fmla="*/ 23 h 262"/>
                <a:gd name="T8" fmla="*/ 13 w 109"/>
                <a:gd name="T9" fmla="*/ 31 h 262"/>
                <a:gd name="T10" fmla="*/ 10 w 109"/>
                <a:gd name="T11" fmla="*/ 41 h 262"/>
                <a:gd name="T12" fmla="*/ 5 w 109"/>
                <a:gd name="T13" fmla="*/ 53 h 262"/>
                <a:gd name="T14" fmla="*/ 0 w 109"/>
                <a:gd name="T15" fmla="*/ 67 h 262"/>
                <a:gd name="T16" fmla="*/ 2 w 109"/>
                <a:gd name="T17" fmla="*/ 69 h 262"/>
                <a:gd name="T18" fmla="*/ 7 w 109"/>
                <a:gd name="T19" fmla="*/ 59 h 262"/>
                <a:gd name="T20" fmla="*/ 12 w 109"/>
                <a:gd name="T21" fmla="*/ 47 h 262"/>
                <a:gd name="T22" fmla="*/ 16 w 109"/>
                <a:gd name="T23" fmla="*/ 38 h 262"/>
                <a:gd name="T24" fmla="*/ 24 w 109"/>
                <a:gd name="T25" fmla="*/ 36 h 262"/>
                <a:gd name="T26" fmla="*/ 27 w 109"/>
                <a:gd name="T27" fmla="*/ 36 h 262"/>
                <a:gd name="T28" fmla="*/ 17 w 109"/>
                <a:gd name="T29" fmla="*/ 32 h 262"/>
                <a:gd name="T30" fmla="*/ 18 w 109"/>
                <a:gd name="T31" fmla="*/ 29 h 262"/>
                <a:gd name="T32" fmla="*/ 21 w 109"/>
                <a:gd name="T33" fmla="*/ 20 h 262"/>
                <a:gd name="T34" fmla="*/ 25 w 109"/>
                <a:gd name="T35" fmla="*/ 13 h 262"/>
                <a:gd name="T36" fmla="*/ 20 w 109"/>
                <a:gd name="T37" fmla="*/ 1 h 262"/>
                <a:gd name="T38" fmla="*/ 18 w 109"/>
                <a:gd name="T39" fmla="*/ 0 h 26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9" h="262">
                  <a:moveTo>
                    <a:pt x="74" y="0"/>
                  </a:moveTo>
                  <a:lnTo>
                    <a:pt x="71" y="31"/>
                  </a:lnTo>
                  <a:lnTo>
                    <a:pt x="62" y="85"/>
                  </a:lnTo>
                  <a:lnTo>
                    <a:pt x="62" y="86"/>
                  </a:lnTo>
                  <a:lnTo>
                    <a:pt x="52" y="118"/>
                  </a:lnTo>
                  <a:lnTo>
                    <a:pt x="40" y="156"/>
                  </a:lnTo>
                  <a:lnTo>
                    <a:pt x="22" y="201"/>
                  </a:lnTo>
                  <a:lnTo>
                    <a:pt x="0" y="254"/>
                  </a:lnTo>
                  <a:lnTo>
                    <a:pt x="9" y="262"/>
                  </a:lnTo>
                  <a:lnTo>
                    <a:pt x="28" y="223"/>
                  </a:lnTo>
                  <a:lnTo>
                    <a:pt x="49" y="177"/>
                  </a:lnTo>
                  <a:lnTo>
                    <a:pt x="63" y="143"/>
                  </a:lnTo>
                  <a:lnTo>
                    <a:pt x="96" y="138"/>
                  </a:lnTo>
                  <a:lnTo>
                    <a:pt x="109" y="135"/>
                  </a:lnTo>
                  <a:lnTo>
                    <a:pt x="70" y="120"/>
                  </a:lnTo>
                  <a:lnTo>
                    <a:pt x="74" y="109"/>
                  </a:lnTo>
                  <a:lnTo>
                    <a:pt x="84" y="77"/>
                  </a:lnTo>
                  <a:lnTo>
                    <a:pt x="102" y="48"/>
                  </a:lnTo>
                  <a:lnTo>
                    <a:pt x="81" y="2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20" name="Freeform 8915"/>
            <p:cNvSpPr>
              <a:spLocks/>
            </p:cNvSpPr>
            <p:nvPr/>
          </p:nvSpPr>
          <p:spPr bwMode="auto">
            <a:xfrm>
              <a:off x="1709" y="727"/>
              <a:ext cx="35" cy="60"/>
            </a:xfrm>
            <a:custGeom>
              <a:avLst/>
              <a:gdLst>
                <a:gd name="T0" fmla="*/ 10 w 133"/>
                <a:gd name="T1" fmla="*/ 0 h 227"/>
                <a:gd name="T2" fmla="*/ 9 w 133"/>
                <a:gd name="T3" fmla="*/ 9 h 227"/>
                <a:gd name="T4" fmla="*/ 5 w 133"/>
                <a:gd name="T5" fmla="*/ 23 h 227"/>
                <a:gd name="T6" fmla="*/ 3 w 133"/>
                <a:gd name="T7" fmla="*/ 28 h 227"/>
                <a:gd name="T8" fmla="*/ 0 w 133"/>
                <a:gd name="T9" fmla="*/ 36 h 227"/>
                <a:gd name="T10" fmla="*/ 12 w 133"/>
                <a:gd name="T11" fmla="*/ 37 h 227"/>
                <a:gd name="T12" fmla="*/ 15 w 133"/>
                <a:gd name="T13" fmla="*/ 48 h 227"/>
                <a:gd name="T14" fmla="*/ 18 w 133"/>
                <a:gd name="T15" fmla="*/ 60 h 227"/>
                <a:gd name="T16" fmla="*/ 19 w 133"/>
                <a:gd name="T17" fmla="*/ 60 h 227"/>
                <a:gd name="T18" fmla="*/ 23 w 133"/>
                <a:gd name="T19" fmla="*/ 51 h 227"/>
                <a:gd name="T20" fmla="*/ 21 w 133"/>
                <a:gd name="T21" fmla="*/ 47 h 227"/>
                <a:gd name="T22" fmla="*/ 14 w 133"/>
                <a:gd name="T23" fmla="*/ 36 h 227"/>
                <a:gd name="T24" fmla="*/ 35 w 133"/>
                <a:gd name="T25" fmla="*/ 33 h 227"/>
                <a:gd name="T26" fmla="*/ 8 w 133"/>
                <a:gd name="T27" fmla="*/ 31 h 227"/>
                <a:gd name="T28" fmla="*/ 8 w 133"/>
                <a:gd name="T29" fmla="*/ 31 h 227"/>
                <a:gd name="T30" fmla="*/ 13 w 133"/>
                <a:gd name="T31" fmla="*/ 20 h 227"/>
                <a:gd name="T32" fmla="*/ 17 w 133"/>
                <a:gd name="T33" fmla="*/ 13 h 227"/>
                <a:gd name="T34" fmla="*/ 12 w 133"/>
                <a:gd name="T35" fmla="*/ 1 h 227"/>
                <a:gd name="T36" fmla="*/ 10 w 133"/>
                <a:gd name="T37" fmla="*/ 0 h 22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3" h="227">
                  <a:moveTo>
                    <a:pt x="39" y="0"/>
                  </a:moveTo>
                  <a:lnTo>
                    <a:pt x="34" y="34"/>
                  </a:lnTo>
                  <a:lnTo>
                    <a:pt x="20" y="87"/>
                  </a:lnTo>
                  <a:lnTo>
                    <a:pt x="13" y="106"/>
                  </a:lnTo>
                  <a:lnTo>
                    <a:pt x="0" y="138"/>
                  </a:lnTo>
                  <a:lnTo>
                    <a:pt x="46" y="139"/>
                  </a:lnTo>
                  <a:lnTo>
                    <a:pt x="58" y="182"/>
                  </a:lnTo>
                  <a:lnTo>
                    <a:pt x="67" y="227"/>
                  </a:lnTo>
                  <a:lnTo>
                    <a:pt x="72" y="227"/>
                  </a:lnTo>
                  <a:lnTo>
                    <a:pt x="86" y="194"/>
                  </a:lnTo>
                  <a:lnTo>
                    <a:pt x="78" y="177"/>
                  </a:lnTo>
                  <a:lnTo>
                    <a:pt x="55" y="137"/>
                  </a:lnTo>
                  <a:lnTo>
                    <a:pt x="133" y="124"/>
                  </a:lnTo>
                  <a:lnTo>
                    <a:pt x="32" y="118"/>
                  </a:lnTo>
                  <a:lnTo>
                    <a:pt x="32" y="116"/>
                  </a:lnTo>
                  <a:lnTo>
                    <a:pt x="49" y="74"/>
                  </a:lnTo>
                  <a:lnTo>
                    <a:pt x="64" y="48"/>
                  </a:lnTo>
                  <a:lnTo>
                    <a:pt x="46" y="2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21" name="Freeform 8916"/>
            <p:cNvSpPr>
              <a:spLocks/>
            </p:cNvSpPr>
            <p:nvPr/>
          </p:nvSpPr>
          <p:spPr bwMode="auto">
            <a:xfrm>
              <a:off x="1841" y="860"/>
              <a:ext cx="23" cy="28"/>
            </a:xfrm>
            <a:custGeom>
              <a:avLst/>
              <a:gdLst>
                <a:gd name="T0" fmla="*/ 2 w 90"/>
                <a:gd name="T1" fmla="*/ 0 h 107"/>
                <a:gd name="T2" fmla="*/ 0 w 90"/>
                <a:gd name="T3" fmla="*/ 2 h 107"/>
                <a:gd name="T4" fmla="*/ 16 w 90"/>
                <a:gd name="T5" fmla="*/ 28 h 107"/>
                <a:gd name="T6" fmla="*/ 18 w 90"/>
                <a:gd name="T7" fmla="*/ 28 h 107"/>
                <a:gd name="T8" fmla="*/ 23 w 90"/>
                <a:gd name="T9" fmla="*/ 19 h 107"/>
                <a:gd name="T10" fmla="*/ 17 w 90"/>
                <a:gd name="T11" fmla="*/ 15 h 107"/>
                <a:gd name="T12" fmla="*/ 2 w 90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07">
                  <a:moveTo>
                    <a:pt x="6" y="0"/>
                  </a:moveTo>
                  <a:lnTo>
                    <a:pt x="0" y="7"/>
                  </a:lnTo>
                  <a:lnTo>
                    <a:pt x="64" y="107"/>
                  </a:lnTo>
                  <a:lnTo>
                    <a:pt x="71" y="107"/>
                  </a:lnTo>
                  <a:lnTo>
                    <a:pt x="90" y="74"/>
                  </a:lnTo>
                  <a:lnTo>
                    <a:pt x="68" y="5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22" name="Freeform 8917"/>
            <p:cNvSpPr>
              <a:spLocks/>
            </p:cNvSpPr>
            <p:nvPr/>
          </p:nvSpPr>
          <p:spPr bwMode="auto">
            <a:xfrm>
              <a:off x="1833" y="828"/>
              <a:ext cx="41" cy="7"/>
            </a:xfrm>
            <a:custGeom>
              <a:avLst/>
              <a:gdLst>
                <a:gd name="T0" fmla="*/ 0 w 154"/>
                <a:gd name="T1" fmla="*/ 0 h 32"/>
                <a:gd name="T2" fmla="*/ 5 w 154"/>
                <a:gd name="T3" fmla="*/ 7 h 32"/>
                <a:gd name="T4" fmla="*/ 11 w 154"/>
                <a:gd name="T5" fmla="*/ 4 h 32"/>
                <a:gd name="T6" fmla="*/ 11 w 154"/>
                <a:gd name="T7" fmla="*/ 4 h 32"/>
                <a:gd name="T8" fmla="*/ 17 w 154"/>
                <a:gd name="T9" fmla="*/ 3 h 32"/>
                <a:gd name="T10" fmla="*/ 27 w 154"/>
                <a:gd name="T11" fmla="*/ 2 h 32"/>
                <a:gd name="T12" fmla="*/ 41 w 154"/>
                <a:gd name="T13" fmla="*/ 0 h 32"/>
                <a:gd name="T14" fmla="*/ 0 w 154"/>
                <a:gd name="T15" fmla="*/ 0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4" h="32">
                  <a:moveTo>
                    <a:pt x="0" y="0"/>
                  </a:moveTo>
                  <a:lnTo>
                    <a:pt x="18" y="32"/>
                  </a:lnTo>
                  <a:lnTo>
                    <a:pt x="40" y="18"/>
                  </a:lnTo>
                  <a:lnTo>
                    <a:pt x="43" y="17"/>
                  </a:lnTo>
                  <a:lnTo>
                    <a:pt x="63" y="14"/>
                  </a:lnTo>
                  <a:lnTo>
                    <a:pt x="100" y="8"/>
                  </a:lnTo>
                  <a:lnTo>
                    <a:pt x="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23" name="Freeform 8918"/>
            <p:cNvSpPr>
              <a:spLocks/>
            </p:cNvSpPr>
            <p:nvPr/>
          </p:nvSpPr>
          <p:spPr bwMode="auto">
            <a:xfrm>
              <a:off x="1833" y="815"/>
              <a:ext cx="51" cy="64"/>
            </a:xfrm>
            <a:custGeom>
              <a:avLst/>
              <a:gdLst>
                <a:gd name="T0" fmla="*/ 45 w 194"/>
                <a:gd name="T1" fmla="*/ 0 h 246"/>
                <a:gd name="T2" fmla="*/ 39 w 194"/>
                <a:gd name="T3" fmla="*/ 6 h 246"/>
                <a:gd name="T4" fmla="*/ 8 w 194"/>
                <a:gd name="T5" fmla="*/ 10 h 246"/>
                <a:gd name="T6" fmla="*/ 0 w 194"/>
                <a:gd name="T7" fmla="*/ 12 h 246"/>
                <a:gd name="T8" fmla="*/ 40 w 194"/>
                <a:gd name="T9" fmla="*/ 12 h 246"/>
                <a:gd name="T10" fmla="*/ 40 w 194"/>
                <a:gd name="T11" fmla="*/ 18 h 246"/>
                <a:gd name="T12" fmla="*/ 37 w 194"/>
                <a:gd name="T13" fmla="*/ 31 h 246"/>
                <a:gd name="T14" fmla="*/ 34 w 194"/>
                <a:gd name="T15" fmla="*/ 43 h 246"/>
                <a:gd name="T16" fmla="*/ 30 w 194"/>
                <a:gd name="T17" fmla="*/ 53 h 246"/>
                <a:gd name="T18" fmla="*/ 26 w 194"/>
                <a:gd name="T19" fmla="*/ 60 h 246"/>
                <a:gd name="T20" fmla="*/ 31 w 194"/>
                <a:gd name="T21" fmla="*/ 64 h 246"/>
                <a:gd name="T22" fmla="*/ 36 w 194"/>
                <a:gd name="T23" fmla="*/ 54 h 246"/>
                <a:gd name="T24" fmla="*/ 40 w 194"/>
                <a:gd name="T25" fmla="*/ 43 h 246"/>
                <a:gd name="T26" fmla="*/ 43 w 194"/>
                <a:gd name="T27" fmla="*/ 33 h 246"/>
                <a:gd name="T28" fmla="*/ 45 w 194"/>
                <a:gd name="T29" fmla="*/ 21 h 246"/>
                <a:gd name="T30" fmla="*/ 46 w 194"/>
                <a:gd name="T31" fmla="*/ 13 h 246"/>
                <a:gd name="T32" fmla="*/ 51 w 194"/>
                <a:gd name="T33" fmla="*/ 8 h 246"/>
                <a:gd name="T34" fmla="*/ 45 w 194"/>
                <a:gd name="T35" fmla="*/ 0 h 24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4" h="246">
                  <a:moveTo>
                    <a:pt x="173" y="0"/>
                  </a:moveTo>
                  <a:lnTo>
                    <a:pt x="147" y="22"/>
                  </a:lnTo>
                  <a:lnTo>
                    <a:pt x="32" y="40"/>
                  </a:lnTo>
                  <a:lnTo>
                    <a:pt x="0" y="45"/>
                  </a:lnTo>
                  <a:lnTo>
                    <a:pt x="154" y="45"/>
                  </a:lnTo>
                  <a:lnTo>
                    <a:pt x="151" y="69"/>
                  </a:lnTo>
                  <a:lnTo>
                    <a:pt x="141" y="121"/>
                  </a:lnTo>
                  <a:lnTo>
                    <a:pt x="129" y="166"/>
                  </a:lnTo>
                  <a:lnTo>
                    <a:pt x="114" y="202"/>
                  </a:lnTo>
                  <a:lnTo>
                    <a:pt x="97" y="229"/>
                  </a:lnTo>
                  <a:lnTo>
                    <a:pt x="119" y="246"/>
                  </a:lnTo>
                  <a:lnTo>
                    <a:pt x="138" y="206"/>
                  </a:lnTo>
                  <a:lnTo>
                    <a:pt x="153" y="166"/>
                  </a:lnTo>
                  <a:lnTo>
                    <a:pt x="163" y="127"/>
                  </a:lnTo>
                  <a:lnTo>
                    <a:pt x="171" y="81"/>
                  </a:lnTo>
                  <a:lnTo>
                    <a:pt x="176" y="50"/>
                  </a:lnTo>
                  <a:lnTo>
                    <a:pt x="194" y="30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24" name="Freeform 8919"/>
            <p:cNvSpPr>
              <a:spLocks/>
            </p:cNvSpPr>
            <p:nvPr/>
          </p:nvSpPr>
          <p:spPr bwMode="auto">
            <a:xfrm>
              <a:off x="1833" y="806"/>
              <a:ext cx="13" cy="22"/>
            </a:xfrm>
            <a:custGeom>
              <a:avLst/>
              <a:gdLst>
                <a:gd name="T0" fmla="*/ 13 w 49"/>
                <a:gd name="T1" fmla="*/ 0 h 83"/>
                <a:gd name="T2" fmla="*/ 7 w 49"/>
                <a:gd name="T3" fmla="*/ 1 h 83"/>
                <a:gd name="T4" fmla="*/ 5 w 49"/>
                <a:gd name="T5" fmla="*/ 11 h 83"/>
                <a:gd name="T6" fmla="*/ 3 w 49"/>
                <a:gd name="T7" fmla="*/ 19 h 83"/>
                <a:gd name="T8" fmla="*/ 0 w 49"/>
                <a:gd name="T9" fmla="*/ 22 h 83"/>
                <a:gd name="T10" fmla="*/ 8 w 49"/>
                <a:gd name="T11" fmla="*/ 21 h 83"/>
                <a:gd name="T12" fmla="*/ 13 w 49"/>
                <a:gd name="T13" fmla="*/ 0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83">
                  <a:moveTo>
                    <a:pt x="49" y="0"/>
                  </a:moveTo>
                  <a:lnTo>
                    <a:pt x="27" y="3"/>
                  </a:lnTo>
                  <a:lnTo>
                    <a:pt x="19" y="43"/>
                  </a:lnTo>
                  <a:lnTo>
                    <a:pt x="13" y="70"/>
                  </a:lnTo>
                  <a:lnTo>
                    <a:pt x="0" y="83"/>
                  </a:lnTo>
                  <a:lnTo>
                    <a:pt x="32" y="78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25" name="Freeform 8920"/>
            <p:cNvSpPr>
              <a:spLocks/>
            </p:cNvSpPr>
            <p:nvPr/>
          </p:nvSpPr>
          <p:spPr bwMode="auto">
            <a:xfrm>
              <a:off x="1808" y="789"/>
              <a:ext cx="93" cy="22"/>
            </a:xfrm>
            <a:custGeom>
              <a:avLst/>
              <a:gdLst>
                <a:gd name="T0" fmla="*/ 87 w 354"/>
                <a:gd name="T1" fmla="*/ 0 h 80"/>
                <a:gd name="T2" fmla="*/ 83 w 354"/>
                <a:gd name="T3" fmla="*/ 4 h 80"/>
                <a:gd name="T4" fmla="*/ 83 w 354"/>
                <a:gd name="T5" fmla="*/ 4 h 80"/>
                <a:gd name="T6" fmla="*/ 80 w 354"/>
                <a:gd name="T7" fmla="*/ 4 h 80"/>
                <a:gd name="T8" fmla="*/ 76 w 354"/>
                <a:gd name="T9" fmla="*/ 5 h 80"/>
                <a:gd name="T10" fmla="*/ 71 w 354"/>
                <a:gd name="T11" fmla="*/ 6 h 80"/>
                <a:gd name="T12" fmla="*/ 64 w 354"/>
                <a:gd name="T13" fmla="*/ 7 h 80"/>
                <a:gd name="T14" fmla="*/ 55 w 354"/>
                <a:gd name="T15" fmla="*/ 8 h 80"/>
                <a:gd name="T16" fmla="*/ 43 w 354"/>
                <a:gd name="T17" fmla="*/ 9 h 80"/>
                <a:gd name="T18" fmla="*/ 31 w 354"/>
                <a:gd name="T19" fmla="*/ 11 h 80"/>
                <a:gd name="T20" fmla="*/ 16 w 354"/>
                <a:gd name="T21" fmla="*/ 13 h 80"/>
                <a:gd name="T22" fmla="*/ 0 w 354"/>
                <a:gd name="T23" fmla="*/ 15 h 80"/>
                <a:gd name="T24" fmla="*/ 6 w 354"/>
                <a:gd name="T25" fmla="*/ 22 h 80"/>
                <a:gd name="T26" fmla="*/ 12 w 354"/>
                <a:gd name="T27" fmla="*/ 20 h 80"/>
                <a:gd name="T28" fmla="*/ 33 w 354"/>
                <a:gd name="T29" fmla="*/ 17 h 80"/>
                <a:gd name="T30" fmla="*/ 38 w 354"/>
                <a:gd name="T31" fmla="*/ 17 h 80"/>
                <a:gd name="T32" fmla="*/ 93 w 354"/>
                <a:gd name="T33" fmla="*/ 9 h 80"/>
                <a:gd name="T34" fmla="*/ 92 w 354"/>
                <a:gd name="T35" fmla="*/ 6 h 80"/>
                <a:gd name="T36" fmla="*/ 87 w 354"/>
                <a:gd name="T37" fmla="*/ 0 h 8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54" h="80">
                  <a:moveTo>
                    <a:pt x="330" y="0"/>
                  </a:moveTo>
                  <a:lnTo>
                    <a:pt x="316" y="13"/>
                  </a:lnTo>
                  <a:lnTo>
                    <a:pt x="315" y="13"/>
                  </a:lnTo>
                  <a:lnTo>
                    <a:pt x="306" y="15"/>
                  </a:lnTo>
                  <a:lnTo>
                    <a:pt x="291" y="17"/>
                  </a:lnTo>
                  <a:lnTo>
                    <a:pt x="270" y="21"/>
                  </a:lnTo>
                  <a:lnTo>
                    <a:pt x="243" y="24"/>
                  </a:lnTo>
                  <a:lnTo>
                    <a:pt x="208" y="29"/>
                  </a:lnTo>
                  <a:lnTo>
                    <a:pt x="165" y="34"/>
                  </a:lnTo>
                  <a:lnTo>
                    <a:pt x="117" y="41"/>
                  </a:lnTo>
                  <a:lnTo>
                    <a:pt x="62" y="47"/>
                  </a:lnTo>
                  <a:lnTo>
                    <a:pt x="0" y="56"/>
                  </a:lnTo>
                  <a:lnTo>
                    <a:pt x="23" y="80"/>
                  </a:lnTo>
                  <a:lnTo>
                    <a:pt x="45" y="73"/>
                  </a:lnTo>
                  <a:lnTo>
                    <a:pt x="124" y="63"/>
                  </a:lnTo>
                  <a:lnTo>
                    <a:pt x="146" y="60"/>
                  </a:lnTo>
                  <a:lnTo>
                    <a:pt x="354" y="33"/>
                  </a:lnTo>
                  <a:lnTo>
                    <a:pt x="352" y="2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26" name="Freeform 8921"/>
            <p:cNvSpPr>
              <a:spLocks/>
            </p:cNvSpPr>
            <p:nvPr/>
          </p:nvSpPr>
          <p:spPr bwMode="auto">
            <a:xfrm>
              <a:off x="1830" y="736"/>
              <a:ext cx="47" cy="59"/>
            </a:xfrm>
            <a:custGeom>
              <a:avLst/>
              <a:gdLst>
                <a:gd name="T0" fmla="*/ 2 w 187"/>
                <a:gd name="T1" fmla="*/ 0 h 219"/>
                <a:gd name="T2" fmla="*/ 0 w 187"/>
                <a:gd name="T3" fmla="*/ 0 h 219"/>
                <a:gd name="T4" fmla="*/ 3 w 187"/>
                <a:gd name="T5" fmla="*/ 12 h 219"/>
                <a:gd name="T6" fmla="*/ 3 w 187"/>
                <a:gd name="T7" fmla="*/ 12 h 219"/>
                <a:gd name="T8" fmla="*/ 3 w 187"/>
                <a:gd name="T9" fmla="*/ 25 h 219"/>
                <a:gd name="T10" fmla="*/ 3 w 187"/>
                <a:gd name="T11" fmla="*/ 26 h 219"/>
                <a:gd name="T12" fmla="*/ 4 w 187"/>
                <a:gd name="T13" fmla="*/ 39 h 219"/>
                <a:gd name="T14" fmla="*/ 2 w 187"/>
                <a:gd name="T15" fmla="*/ 46 h 219"/>
                <a:gd name="T16" fmla="*/ 6 w 187"/>
                <a:gd name="T17" fmla="*/ 59 h 219"/>
                <a:gd name="T18" fmla="*/ 8 w 187"/>
                <a:gd name="T19" fmla="*/ 59 h 219"/>
                <a:gd name="T20" fmla="*/ 8 w 187"/>
                <a:gd name="T21" fmla="*/ 52 h 219"/>
                <a:gd name="T22" fmla="*/ 8 w 187"/>
                <a:gd name="T23" fmla="*/ 48 h 219"/>
                <a:gd name="T24" fmla="*/ 47 w 187"/>
                <a:gd name="T25" fmla="*/ 44 h 219"/>
                <a:gd name="T26" fmla="*/ 8 w 187"/>
                <a:gd name="T27" fmla="*/ 42 h 219"/>
                <a:gd name="T28" fmla="*/ 8 w 187"/>
                <a:gd name="T29" fmla="*/ 41 h 219"/>
                <a:gd name="T30" fmla="*/ 8 w 187"/>
                <a:gd name="T31" fmla="*/ 27 h 219"/>
                <a:gd name="T32" fmla="*/ 8 w 187"/>
                <a:gd name="T33" fmla="*/ 16 h 219"/>
                <a:gd name="T34" fmla="*/ 40 w 187"/>
                <a:gd name="T35" fmla="*/ 11 h 219"/>
                <a:gd name="T36" fmla="*/ 8 w 187"/>
                <a:gd name="T37" fmla="*/ 10 h 219"/>
                <a:gd name="T38" fmla="*/ 2 w 187"/>
                <a:gd name="T39" fmla="*/ 0 h 21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7" h="219">
                  <a:moveTo>
                    <a:pt x="9" y="0"/>
                  </a:moveTo>
                  <a:lnTo>
                    <a:pt x="0" y="0"/>
                  </a:lnTo>
                  <a:lnTo>
                    <a:pt x="11" y="44"/>
                  </a:lnTo>
                  <a:lnTo>
                    <a:pt x="11" y="45"/>
                  </a:lnTo>
                  <a:lnTo>
                    <a:pt x="13" y="94"/>
                  </a:lnTo>
                  <a:lnTo>
                    <a:pt x="13" y="98"/>
                  </a:lnTo>
                  <a:lnTo>
                    <a:pt x="14" y="144"/>
                  </a:lnTo>
                  <a:lnTo>
                    <a:pt x="8" y="172"/>
                  </a:lnTo>
                  <a:lnTo>
                    <a:pt x="25" y="219"/>
                  </a:lnTo>
                  <a:lnTo>
                    <a:pt x="32" y="219"/>
                  </a:lnTo>
                  <a:lnTo>
                    <a:pt x="33" y="193"/>
                  </a:lnTo>
                  <a:lnTo>
                    <a:pt x="33" y="180"/>
                  </a:lnTo>
                  <a:lnTo>
                    <a:pt x="187" y="162"/>
                  </a:lnTo>
                  <a:lnTo>
                    <a:pt x="33" y="156"/>
                  </a:lnTo>
                  <a:lnTo>
                    <a:pt x="33" y="152"/>
                  </a:lnTo>
                  <a:lnTo>
                    <a:pt x="33" y="101"/>
                  </a:lnTo>
                  <a:lnTo>
                    <a:pt x="32" y="60"/>
                  </a:lnTo>
                  <a:lnTo>
                    <a:pt x="161" y="42"/>
                  </a:lnTo>
                  <a:lnTo>
                    <a:pt x="31" y="38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27" name="Freeform 8922"/>
            <p:cNvSpPr>
              <a:spLocks/>
            </p:cNvSpPr>
            <p:nvPr/>
          </p:nvSpPr>
          <p:spPr bwMode="auto">
            <a:xfrm>
              <a:off x="1837" y="736"/>
              <a:ext cx="42" cy="44"/>
            </a:xfrm>
            <a:custGeom>
              <a:avLst/>
              <a:gdLst>
                <a:gd name="T0" fmla="*/ 37 w 164"/>
                <a:gd name="T1" fmla="*/ 0 h 164"/>
                <a:gd name="T2" fmla="*/ 30 w 164"/>
                <a:gd name="T3" fmla="*/ 6 h 164"/>
                <a:gd name="T4" fmla="*/ 0 w 164"/>
                <a:gd name="T5" fmla="*/ 11 h 164"/>
                <a:gd name="T6" fmla="*/ 33 w 164"/>
                <a:gd name="T7" fmla="*/ 12 h 164"/>
                <a:gd name="T8" fmla="*/ 32 w 164"/>
                <a:gd name="T9" fmla="*/ 38 h 164"/>
                <a:gd name="T10" fmla="*/ 31 w 164"/>
                <a:gd name="T11" fmla="*/ 38 h 164"/>
                <a:gd name="T12" fmla="*/ 23 w 164"/>
                <a:gd name="T13" fmla="*/ 39 h 164"/>
                <a:gd name="T14" fmla="*/ 12 w 164"/>
                <a:gd name="T15" fmla="*/ 41 h 164"/>
                <a:gd name="T16" fmla="*/ 1 w 164"/>
                <a:gd name="T17" fmla="*/ 42 h 164"/>
                <a:gd name="T18" fmla="*/ 40 w 164"/>
                <a:gd name="T19" fmla="*/ 44 h 164"/>
                <a:gd name="T20" fmla="*/ 37 w 164"/>
                <a:gd name="T21" fmla="*/ 38 h 164"/>
                <a:gd name="T22" fmla="*/ 38 w 164"/>
                <a:gd name="T23" fmla="*/ 22 h 164"/>
                <a:gd name="T24" fmla="*/ 38 w 164"/>
                <a:gd name="T25" fmla="*/ 14 h 164"/>
                <a:gd name="T26" fmla="*/ 42 w 164"/>
                <a:gd name="T27" fmla="*/ 7 h 164"/>
                <a:gd name="T28" fmla="*/ 37 w 164"/>
                <a:gd name="T29" fmla="*/ 0 h 1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4" h="164">
                  <a:moveTo>
                    <a:pt x="144" y="0"/>
                  </a:moveTo>
                  <a:lnTo>
                    <a:pt x="118" y="22"/>
                  </a:lnTo>
                  <a:lnTo>
                    <a:pt x="0" y="40"/>
                  </a:lnTo>
                  <a:lnTo>
                    <a:pt x="130" y="44"/>
                  </a:lnTo>
                  <a:lnTo>
                    <a:pt x="125" y="143"/>
                  </a:lnTo>
                  <a:lnTo>
                    <a:pt x="121" y="143"/>
                  </a:lnTo>
                  <a:lnTo>
                    <a:pt x="91" y="147"/>
                  </a:lnTo>
                  <a:lnTo>
                    <a:pt x="48" y="152"/>
                  </a:lnTo>
                  <a:lnTo>
                    <a:pt x="2" y="158"/>
                  </a:lnTo>
                  <a:lnTo>
                    <a:pt x="156" y="164"/>
                  </a:lnTo>
                  <a:lnTo>
                    <a:pt x="144" y="143"/>
                  </a:lnTo>
                  <a:lnTo>
                    <a:pt x="147" y="81"/>
                  </a:lnTo>
                  <a:lnTo>
                    <a:pt x="150" y="54"/>
                  </a:lnTo>
                  <a:lnTo>
                    <a:pt x="164" y="26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28" name="Freeform 8923"/>
            <p:cNvSpPr>
              <a:spLocks/>
            </p:cNvSpPr>
            <p:nvPr/>
          </p:nvSpPr>
          <p:spPr bwMode="auto">
            <a:xfrm>
              <a:off x="2437" y="873"/>
              <a:ext cx="20" cy="31"/>
            </a:xfrm>
            <a:custGeom>
              <a:avLst/>
              <a:gdLst>
                <a:gd name="T0" fmla="*/ 1 w 72"/>
                <a:gd name="T1" fmla="*/ 0 h 120"/>
                <a:gd name="T2" fmla="*/ 0 w 72"/>
                <a:gd name="T3" fmla="*/ 3 h 120"/>
                <a:gd name="T4" fmla="*/ 17 w 72"/>
                <a:gd name="T5" fmla="*/ 31 h 120"/>
                <a:gd name="T6" fmla="*/ 20 w 72"/>
                <a:gd name="T7" fmla="*/ 26 h 120"/>
                <a:gd name="T8" fmla="*/ 20 w 72"/>
                <a:gd name="T9" fmla="*/ 24 h 120"/>
                <a:gd name="T10" fmla="*/ 15 w 72"/>
                <a:gd name="T11" fmla="*/ 16 h 120"/>
                <a:gd name="T12" fmla="*/ 1 w 72"/>
                <a:gd name="T13" fmla="*/ 0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120">
                  <a:moveTo>
                    <a:pt x="3" y="0"/>
                  </a:moveTo>
                  <a:lnTo>
                    <a:pt x="0" y="12"/>
                  </a:lnTo>
                  <a:lnTo>
                    <a:pt x="61" y="120"/>
                  </a:lnTo>
                  <a:lnTo>
                    <a:pt x="71" y="99"/>
                  </a:lnTo>
                  <a:lnTo>
                    <a:pt x="72" y="94"/>
                  </a:lnTo>
                  <a:lnTo>
                    <a:pt x="55" y="6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29" name="Freeform 8924"/>
            <p:cNvSpPr>
              <a:spLocks/>
            </p:cNvSpPr>
            <p:nvPr/>
          </p:nvSpPr>
          <p:spPr bwMode="auto">
            <a:xfrm>
              <a:off x="2378" y="818"/>
              <a:ext cx="29" cy="53"/>
            </a:xfrm>
            <a:custGeom>
              <a:avLst/>
              <a:gdLst>
                <a:gd name="T0" fmla="*/ 24 w 111"/>
                <a:gd name="T1" fmla="*/ 0 h 199"/>
                <a:gd name="T2" fmla="*/ 20 w 111"/>
                <a:gd name="T3" fmla="*/ 11 h 199"/>
                <a:gd name="T4" fmla="*/ 17 w 111"/>
                <a:gd name="T5" fmla="*/ 17 h 199"/>
                <a:gd name="T6" fmla="*/ 13 w 111"/>
                <a:gd name="T7" fmla="*/ 27 h 199"/>
                <a:gd name="T8" fmla="*/ 7 w 111"/>
                <a:gd name="T9" fmla="*/ 38 h 199"/>
                <a:gd name="T10" fmla="*/ 0 w 111"/>
                <a:gd name="T11" fmla="*/ 51 h 199"/>
                <a:gd name="T12" fmla="*/ 1 w 111"/>
                <a:gd name="T13" fmla="*/ 53 h 199"/>
                <a:gd name="T14" fmla="*/ 8 w 111"/>
                <a:gd name="T15" fmla="*/ 43 h 199"/>
                <a:gd name="T16" fmla="*/ 14 w 111"/>
                <a:gd name="T17" fmla="*/ 33 h 199"/>
                <a:gd name="T18" fmla="*/ 19 w 111"/>
                <a:gd name="T19" fmla="*/ 24 h 199"/>
                <a:gd name="T20" fmla="*/ 23 w 111"/>
                <a:gd name="T21" fmla="*/ 16 h 199"/>
                <a:gd name="T22" fmla="*/ 28 w 111"/>
                <a:gd name="T23" fmla="*/ 4 h 199"/>
                <a:gd name="T24" fmla="*/ 29 w 111"/>
                <a:gd name="T25" fmla="*/ 0 h 199"/>
                <a:gd name="T26" fmla="*/ 24 w 111"/>
                <a:gd name="T27" fmla="*/ 0 h 19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1" h="199">
                  <a:moveTo>
                    <a:pt x="91" y="0"/>
                  </a:moveTo>
                  <a:lnTo>
                    <a:pt x="77" y="40"/>
                  </a:lnTo>
                  <a:lnTo>
                    <a:pt x="66" y="65"/>
                  </a:lnTo>
                  <a:lnTo>
                    <a:pt x="49" y="100"/>
                  </a:lnTo>
                  <a:lnTo>
                    <a:pt x="28" y="141"/>
                  </a:lnTo>
                  <a:lnTo>
                    <a:pt x="0" y="190"/>
                  </a:lnTo>
                  <a:lnTo>
                    <a:pt x="5" y="199"/>
                  </a:lnTo>
                  <a:lnTo>
                    <a:pt x="30" y="163"/>
                  </a:lnTo>
                  <a:lnTo>
                    <a:pt x="54" y="125"/>
                  </a:lnTo>
                  <a:lnTo>
                    <a:pt x="73" y="90"/>
                  </a:lnTo>
                  <a:lnTo>
                    <a:pt x="87" y="60"/>
                  </a:lnTo>
                  <a:lnTo>
                    <a:pt x="107" y="14"/>
                  </a:lnTo>
                  <a:lnTo>
                    <a:pt x="111" y="1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30" name="Freeform 8925"/>
            <p:cNvSpPr>
              <a:spLocks/>
            </p:cNvSpPr>
            <p:nvPr/>
          </p:nvSpPr>
          <p:spPr bwMode="auto">
            <a:xfrm>
              <a:off x="2451" y="811"/>
              <a:ext cx="6" cy="86"/>
            </a:xfrm>
            <a:custGeom>
              <a:avLst/>
              <a:gdLst>
                <a:gd name="T0" fmla="*/ 6 w 22"/>
                <a:gd name="T1" fmla="*/ 0 h 330"/>
                <a:gd name="T2" fmla="*/ 1 w 22"/>
                <a:gd name="T3" fmla="*/ 2 h 330"/>
                <a:gd name="T4" fmla="*/ 1 w 22"/>
                <a:gd name="T5" fmla="*/ 65 h 330"/>
                <a:gd name="T6" fmla="*/ 1 w 22"/>
                <a:gd name="T7" fmla="*/ 66 h 330"/>
                <a:gd name="T8" fmla="*/ 0 w 22"/>
                <a:gd name="T9" fmla="*/ 78 h 330"/>
                <a:gd name="T10" fmla="*/ 5 w 22"/>
                <a:gd name="T11" fmla="*/ 86 h 330"/>
                <a:gd name="T12" fmla="*/ 6 w 22"/>
                <a:gd name="T13" fmla="*/ 73 h 330"/>
                <a:gd name="T14" fmla="*/ 6 w 22"/>
                <a:gd name="T15" fmla="*/ 57 h 330"/>
                <a:gd name="T16" fmla="*/ 6 w 22"/>
                <a:gd name="T17" fmla="*/ 35 h 330"/>
                <a:gd name="T18" fmla="*/ 6 w 22"/>
                <a:gd name="T19" fmla="*/ 16 h 330"/>
                <a:gd name="T20" fmla="*/ 6 w 22"/>
                <a:gd name="T21" fmla="*/ 0 h 3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330">
                  <a:moveTo>
                    <a:pt x="22" y="0"/>
                  </a:moveTo>
                  <a:lnTo>
                    <a:pt x="4" y="7"/>
                  </a:lnTo>
                  <a:lnTo>
                    <a:pt x="4" y="251"/>
                  </a:lnTo>
                  <a:lnTo>
                    <a:pt x="4" y="252"/>
                  </a:lnTo>
                  <a:lnTo>
                    <a:pt x="0" y="298"/>
                  </a:lnTo>
                  <a:lnTo>
                    <a:pt x="17" y="330"/>
                  </a:lnTo>
                  <a:lnTo>
                    <a:pt x="22" y="281"/>
                  </a:lnTo>
                  <a:lnTo>
                    <a:pt x="22" y="217"/>
                  </a:lnTo>
                  <a:lnTo>
                    <a:pt x="22" y="136"/>
                  </a:lnTo>
                  <a:lnTo>
                    <a:pt x="22" y="6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31" name="Freeform 8926"/>
            <p:cNvSpPr>
              <a:spLocks/>
            </p:cNvSpPr>
            <p:nvPr/>
          </p:nvSpPr>
          <p:spPr bwMode="auto">
            <a:xfrm>
              <a:off x="2411" y="809"/>
              <a:ext cx="16" cy="26"/>
            </a:xfrm>
            <a:custGeom>
              <a:avLst/>
              <a:gdLst>
                <a:gd name="T0" fmla="*/ 0 w 65"/>
                <a:gd name="T1" fmla="*/ 0 h 96"/>
                <a:gd name="T2" fmla="*/ 0 w 65"/>
                <a:gd name="T3" fmla="*/ 5 h 96"/>
                <a:gd name="T4" fmla="*/ 3 w 65"/>
                <a:gd name="T5" fmla="*/ 9 h 96"/>
                <a:gd name="T6" fmla="*/ 9 w 65"/>
                <a:gd name="T7" fmla="*/ 18 h 96"/>
                <a:gd name="T8" fmla="*/ 13 w 65"/>
                <a:gd name="T9" fmla="*/ 26 h 96"/>
                <a:gd name="T10" fmla="*/ 15 w 65"/>
                <a:gd name="T11" fmla="*/ 26 h 96"/>
                <a:gd name="T12" fmla="*/ 15 w 65"/>
                <a:gd name="T13" fmla="*/ 26 h 96"/>
                <a:gd name="T14" fmla="*/ 16 w 65"/>
                <a:gd name="T15" fmla="*/ 13 h 96"/>
                <a:gd name="T16" fmla="*/ 16 w 65"/>
                <a:gd name="T17" fmla="*/ 12 h 96"/>
                <a:gd name="T18" fmla="*/ 10 w 65"/>
                <a:gd name="T19" fmla="*/ 8 h 96"/>
                <a:gd name="T20" fmla="*/ 0 w 65"/>
                <a:gd name="T21" fmla="*/ 0 h 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96">
                  <a:moveTo>
                    <a:pt x="0" y="0"/>
                  </a:moveTo>
                  <a:lnTo>
                    <a:pt x="0" y="19"/>
                  </a:lnTo>
                  <a:lnTo>
                    <a:pt x="12" y="33"/>
                  </a:lnTo>
                  <a:lnTo>
                    <a:pt x="38" y="67"/>
                  </a:lnTo>
                  <a:lnTo>
                    <a:pt x="52" y="96"/>
                  </a:lnTo>
                  <a:lnTo>
                    <a:pt x="61" y="96"/>
                  </a:lnTo>
                  <a:lnTo>
                    <a:pt x="61" y="95"/>
                  </a:lnTo>
                  <a:lnTo>
                    <a:pt x="65" y="49"/>
                  </a:lnTo>
                  <a:lnTo>
                    <a:pt x="63" y="45"/>
                  </a:lnTo>
                  <a:lnTo>
                    <a:pt x="41" y="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32" name="Freeform 8927"/>
            <p:cNvSpPr>
              <a:spLocks/>
            </p:cNvSpPr>
            <p:nvPr/>
          </p:nvSpPr>
          <p:spPr bwMode="auto">
            <a:xfrm>
              <a:off x="2429" y="804"/>
              <a:ext cx="22" cy="5"/>
            </a:xfrm>
            <a:custGeom>
              <a:avLst/>
              <a:gdLst>
                <a:gd name="T0" fmla="*/ 0 w 80"/>
                <a:gd name="T1" fmla="*/ 0 h 23"/>
                <a:gd name="T2" fmla="*/ 6 w 80"/>
                <a:gd name="T3" fmla="*/ 5 h 23"/>
                <a:gd name="T4" fmla="*/ 12 w 80"/>
                <a:gd name="T5" fmla="*/ 3 h 23"/>
                <a:gd name="T6" fmla="*/ 22 w 80"/>
                <a:gd name="T7" fmla="*/ 1 h 23"/>
                <a:gd name="T8" fmla="*/ 0 w 80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23">
                  <a:moveTo>
                    <a:pt x="0" y="0"/>
                  </a:moveTo>
                  <a:lnTo>
                    <a:pt x="22" y="23"/>
                  </a:lnTo>
                  <a:lnTo>
                    <a:pt x="44" y="13"/>
                  </a:lnTo>
                  <a:lnTo>
                    <a:pt x="8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33" name="Freeform 8928"/>
            <p:cNvSpPr>
              <a:spLocks/>
            </p:cNvSpPr>
            <p:nvPr/>
          </p:nvSpPr>
          <p:spPr bwMode="auto">
            <a:xfrm>
              <a:off x="2402" y="802"/>
              <a:ext cx="9" cy="99"/>
            </a:xfrm>
            <a:custGeom>
              <a:avLst/>
              <a:gdLst>
                <a:gd name="T0" fmla="*/ 9 w 38"/>
                <a:gd name="T1" fmla="*/ 0 h 373"/>
                <a:gd name="T2" fmla="*/ 4 w 38"/>
                <a:gd name="T3" fmla="*/ 1 h 373"/>
                <a:gd name="T4" fmla="*/ 3 w 38"/>
                <a:gd name="T5" fmla="*/ 5 h 373"/>
                <a:gd name="T6" fmla="*/ 0 w 38"/>
                <a:gd name="T7" fmla="*/ 16 h 373"/>
                <a:gd name="T8" fmla="*/ 5 w 38"/>
                <a:gd name="T9" fmla="*/ 16 h 373"/>
                <a:gd name="T10" fmla="*/ 5 w 38"/>
                <a:gd name="T11" fmla="*/ 21 h 373"/>
                <a:gd name="T12" fmla="*/ 5 w 38"/>
                <a:gd name="T13" fmla="*/ 35 h 373"/>
                <a:gd name="T14" fmla="*/ 5 w 38"/>
                <a:gd name="T15" fmla="*/ 54 h 373"/>
                <a:gd name="T16" fmla="*/ 5 w 38"/>
                <a:gd name="T17" fmla="*/ 68 h 373"/>
                <a:gd name="T18" fmla="*/ 5 w 38"/>
                <a:gd name="T19" fmla="*/ 76 h 373"/>
                <a:gd name="T20" fmla="*/ 5 w 38"/>
                <a:gd name="T21" fmla="*/ 79 h 373"/>
                <a:gd name="T22" fmla="*/ 3 w 38"/>
                <a:gd name="T23" fmla="*/ 85 h 373"/>
                <a:gd name="T24" fmla="*/ 7 w 38"/>
                <a:gd name="T25" fmla="*/ 99 h 373"/>
                <a:gd name="T26" fmla="*/ 8 w 38"/>
                <a:gd name="T27" fmla="*/ 99 h 373"/>
                <a:gd name="T28" fmla="*/ 9 w 38"/>
                <a:gd name="T29" fmla="*/ 93 h 373"/>
                <a:gd name="T30" fmla="*/ 9 w 38"/>
                <a:gd name="T31" fmla="*/ 82 h 373"/>
                <a:gd name="T32" fmla="*/ 9 w 38"/>
                <a:gd name="T33" fmla="*/ 80 h 373"/>
                <a:gd name="T34" fmla="*/ 9 w 38"/>
                <a:gd name="T35" fmla="*/ 72 h 373"/>
                <a:gd name="T36" fmla="*/ 9 w 38"/>
                <a:gd name="T37" fmla="*/ 60 h 373"/>
                <a:gd name="T38" fmla="*/ 9 w 38"/>
                <a:gd name="T39" fmla="*/ 44 h 373"/>
                <a:gd name="T40" fmla="*/ 9 w 38"/>
                <a:gd name="T41" fmla="*/ 23 h 373"/>
                <a:gd name="T42" fmla="*/ 9 w 38"/>
                <a:gd name="T43" fmla="*/ 12 h 373"/>
                <a:gd name="T44" fmla="*/ 9 w 38"/>
                <a:gd name="T45" fmla="*/ 7 h 373"/>
                <a:gd name="T46" fmla="*/ 9 w 38"/>
                <a:gd name="T47" fmla="*/ 0 h 37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8" h="373">
                  <a:moveTo>
                    <a:pt x="38" y="0"/>
                  </a:moveTo>
                  <a:lnTo>
                    <a:pt x="18" y="3"/>
                  </a:lnTo>
                  <a:lnTo>
                    <a:pt x="14" y="17"/>
                  </a:lnTo>
                  <a:lnTo>
                    <a:pt x="0" y="61"/>
                  </a:lnTo>
                  <a:lnTo>
                    <a:pt x="20" y="62"/>
                  </a:lnTo>
                  <a:lnTo>
                    <a:pt x="20" y="79"/>
                  </a:lnTo>
                  <a:lnTo>
                    <a:pt x="20" y="133"/>
                  </a:lnTo>
                  <a:lnTo>
                    <a:pt x="20" y="203"/>
                  </a:lnTo>
                  <a:lnTo>
                    <a:pt x="20" y="255"/>
                  </a:lnTo>
                  <a:lnTo>
                    <a:pt x="19" y="286"/>
                  </a:lnTo>
                  <a:lnTo>
                    <a:pt x="19" y="298"/>
                  </a:lnTo>
                  <a:lnTo>
                    <a:pt x="12" y="321"/>
                  </a:lnTo>
                  <a:lnTo>
                    <a:pt x="28" y="373"/>
                  </a:lnTo>
                  <a:lnTo>
                    <a:pt x="35" y="373"/>
                  </a:lnTo>
                  <a:lnTo>
                    <a:pt x="36" y="350"/>
                  </a:lnTo>
                  <a:lnTo>
                    <a:pt x="38" y="308"/>
                  </a:lnTo>
                  <a:lnTo>
                    <a:pt x="38" y="300"/>
                  </a:lnTo>
                  <a:lnTo>
                    <a:pt x="38" y="272"/>
                  </a:lnTo>
                  <a:lnTo>
                    <a:pt x="38" y="227"/>
                  </a:lnTo>
                  <a:lnTo>
                    <a:pt x="38" y="165"/>
                  </a:lnTo>
                  <a:lnTo>
                    <a:pt x="38" y="86"/>
                  </a:lnTo>
                  <a:lnTo>
                    <a:pt x="38" y="44"/>
                  </a:lnTo>
                  <a:lnTo>
                    <a:pt x="38" y="25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34" name="Freeform 8929"/>
            <p:cNvSpPr>
              <a:spLocks/>
            </p:cNvSpPr>
            <p:nvPr/>
          </p:nvSpPr>
          <p:spPr bwMode="auto">
            <a:xfrm>
              <a:off x="2385" y="793"/>
              <a:ext cx="46" cy="14"/>
            </a:xfrm>
            <a:custGeom>
              <a:avLst/>
              <a:gdLst>
                <a:gd name="T0" fmla="*/ 40 w 172"/>
                <a:gd name="T1" fmla="*/ 0 h 54"/>
                <a:gd name="T2" fmla="*/ 35 w 172"/>
                <a:gd name="T3" fmla="*/ 3 h 54"/>
                <a:gd name="T4" fmla="*/ 26 w 172"/>
                <a:gd name="T5" fmla="*/ 4 h 54"/>
                <a:gd name="T6" fmla="*/ 21 w 172"/>
                <a:gd name="T7" fmla="*/ 4 h 54"/>
                <a:gd name="T8" fmla="*/ 0 w 172"/>
                <a:gd name="T9" fmla="*/ 8 h 54"/>
                <a:gd name="T10" fmla="*/ 6 w 172"/>
                <a:gd name="T11" fmla="*/ 14 h 54"/>
                <a:gd name="T12" fmla="*/ 12 w 172"/>
                <a:gd name="T13" fmla="*/ 12 h 54"/>
                <a:gd name="T14" fmla="*/ 20 w 172"/>
                <a:gd name="T15" fmla="*/ 10 h 54"/>
                <a:gd name="T16" fmla="*/ 26 w 172"/>
                <a:gd name="T17" fmla="*/ 9 h 54"/>
                <a:gd name="T18" fmla="*/ 46 w 172"/>
                <a:gd name="T19" fmla="*/ 6 h 54"/>
                <a:gd name="T20" fmla="*/ 46 w 172"/>
                <a:gd name="T21" fmla="*/ 4 h 54"/>
                <a:gd name="T22" fmla="*/ 40 w 172"/>
                <a:gd name="T23" fmla="*/ 0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2" h="54">
                  <a:moveTo>
                    <a:pt x="151" y="0"/>
                  </a:moveTo>
                  <a:lnTo>
                    <a:pt x="129" y="10"/>
                  </a:lnTo>
                  <a:lnTo>
                    <a:pt x="96" y="15"/>
                  </a:lnTo>
                  <a:lnTo>
                    <a:pt x="78" y="17"/>
                  </a:lnTo>
                  <a:lnTo>
                    <a:pt x="0" y="30"/>
                  </a:lnTo>
                  <a:lnTo>
                    <a:pt x="23" y="54"/>
                  </a:lnTo>
                  <a:lnTo>
                    <a:pt x="46" y="45"/>
                  </a:lnTo>
                  <a:lnTo>
                    <a:pt x="76" y="39"/>
                  </a:lnTo>
                  <a:lnTo>
                    <a:pt x="96" y="36"/>
                  </a:lnTo>
                  <a:lnTo>
                    <a:pt x="172" y="25"/>
                  </a:lnTo>
                  <a:lnTo>
                    <a:pt x="172" y="15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35" name="Freeform 8930"/>
            <p:cNvSpPr>
              <a:spLocks/>
            </p:cNvSpPr>
            <p:nvPr/>
          </p:nvSpPr>
          <p:spPr bwMode="auto">
            <a:xfrm>
              <a:off x="2457" y="791"/>
              <a:ext cx="23" cy="7"/>
            </a:xfrm>
            <a:custGeom>
              <a:avLst/>
              <a:gdLst>
                <a:gd name="T0" fmla="*/ 17 w 90"/>
                <a:gd name="T1" fmla="*/ 0 h 27"/>
                <a:gd name="T2" fmla="*/ 12 w 90"/>
                <a:gd name="T3" fmla="*/ 4 h 27"/>
                <a:gd name="T4" fmla="*/ 0 w 90"/>
                <a:gd name="T5" fmla="*/ 6 h 27"/>
                <a:gd name="T6" fmla="*/ 23 w 90"/>
                <a:gd name="T7" fmla="*/ 7 h 27"/>
                <a:gd name="T8" fmla="*/ 23 w 90"/>
                <a:gd name="T9" fmla="*/ 5 h 27"/>
                <a:gd name="T10" fmla="*/ 17 w 90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27">
                  <a:moveTo>
                    <a:pt x="65" y="0"/>
                  </a:moveTo>
                  <a:lnTo>
                    <a:pt x="46" y="14"/>
                  </a:lnTo>
                  <a:lnTo>
                    <a:pt x="0" y="25"/>
                  </a:lnTo>
                  <a:lnTo>
                    <a:pt x="90" y="27"/>
                  </a:lnTo>
                  <a:lnTo>
                    <a:pt x="89" y="20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36" name="Freeform 8931"/>
            <p:cNvSpPr>
              <a:spLocks/>
            </p:cNvSpPr>
            <p:nvPr/>
          </p:nvSpPr>
          <p:spPr bwMode="auto">
            <a:xfrm>
              <a:off x="2404" y="747"/>
              <a:ext cx="9" cy="51"/>
            </a:xfrm>
            <a:custGeom>
              <a:avLst/>
              <a:gdLst>
                <a:gd name="T0" fmla="*/ 2 w 35"/>
                <a:gd name="T1" fmla="*/ 0 h 192"/>
                <a:gd name="T2" fmla="*/ 0 w 35"/>
                <a:gd name="T3" fmla="*/ 1 h 192"/>
                <a:gd name="T4" fmla="*/ 1 w 35"/>
                <a:gd name="T5" fmla="*/ 5 h 192"/>
                <a:gd name="T6" fmla="*/ 2 w 35"/>
                <a:gd name="T7" fmla="*/ 16 h 192"/>
                <a:gd name="T8" fmla="*/ 2 w 35"/>
                <a:gd name="T9" fmla="*/ 19 h 192"/>
                <a:gd name="T10" fmla="*/ 2 w 35"/>
                <a:gd name="T11" fmla="*/ 27 h 192"/>
                <a:gd name="T12" fmla="*/ 2 w 35"/>
                <a:gd name="T13" fmla="*/ 39 h 192"/>
                <a:gd name="T14" fmla="*/ 2 w 35"/>
                <a:gd name="T15" fmla="*/ 51 h 192"/>
                <a:gd name="T16" fmla="*/ 7 w 35"/>
                <a:gd name="T17" fmla="*/ 50 h 192"/>
                <a:gd name="T18" fmla="*/ 7 w 35"/>
                <a:gd name="T19" fmla="*/ 47 h 192"/>
                <a:gd name="T20" fmla="*/ 7 w 35"/>
                <a:gd name="T21" fmla="*/ 33 h 192"/>
                <a:gd name="T22" fmla="*/ 7 w 35"/>
                <a:gd name="T23" fmla="*/ 24 h 192"/>
                <a:gd name="T24" fmla="*/ 7 w 35"/>
                <a:gd name="T25" fmla="*/ 21 h 192"/>
                <a:gd name="T26" fmla="*/ 9 w 35"/>
                <a:gd name="T27" fmla="*/ 13 h 192"/>
                <a:gd name="T28" fmla="*/ 2 w 35"/>
                <a:gd name="T29" fmla="*/ 0 h 19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" h="192">
                  <a:moveTo>
                    <a:pt x="7" y="0"/>
                  </a:moveTo>
                  <a:lnTo>
                    <a:pt x="0" y="5"/>
                  </a:lnTo>
                  <a:lnTo>
                    <a:pt x="3" y="18"/>
                  </a:lnTo>
                  <a:lnTo>
                    <a:pt x="8" y="60"/>
                  </a:lnTo>
                  <a:lnTo>
                    <a:pt x="8" y="71"/>
                  </a:lnTo>
                  <a:lnTo>
                    <a:pt x="8" y="100"/>
                  </a:lnTo>
                  <a:lnTo>
                    <a:pt x="8" y="147"/>
                  </a:lnTo>
                  <a:lnTo>
                    <a:pt x="8" y="192"/>
                  </a:lnTo>
                  <a:lnTo>
                    <a:pt x="26" y="190"/>
                  </a:lnTo>
                  <a:lnTo>
                    <a:pt x="26" y="177"/>
                  </a:lnTo>
                  <a:lnTo>
                    <a:pt x="26" y="126"/>
                  </a:lnTo>
                  <a:lnTo>
                    <a:pt x="28" y="92"/>
                  </a:lnTo>
                  <a:lnTo>
                    <a:pt x="29" y="78"/>
                  </a:lnTo>
                  <a:lnTo>
                    <a:pt x="35" y="5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37" name="Freeform 8932"/>
            <p:cNvSpPr>
              <a:spLocks/>
            </p:cNvSpPr>
            <p:nvPr/>
          </p:nvSpPr>
          <p:spPr bwMode="auto">
            <a:xfrm>
              <a:off x="2416" y="747"/>
              <a:ext cx="64" cy="124"/>
            </a:xfrm>
            <a:custGeom>
              <a:avLst/>
              <a:gdLst>
                <a:gd name="T0" fmla="*/ 35 w 247"/>
                <a:gd name="T1" fmla="*/ 0 h 476"/>
                <a:gd name="T2" fmla="*/ 34 w 247"/>
                <a:gd name="T3" fmla="*/ 1 h 476"/>
                <a:gd name="T4" fmla="*/ 35 w 247"/>
                <a:gd name="T5" fmla="*/ 7 h 476"/>
                <a:gd name="T6" fmla="*/ 36 w 247"/>
                <a:gd name="T7" fmla="*/ 18 h 476"/>
                <a:gd name="T8" fmla="*/ 36 w 247"/>
                <a:gd name="T9" fmla="*/ 52 h 476"/>
                <a:gd name="T10" fmla="*/ 13 w 247"/>
                <a:gd name="T11" fmla="*/ 57 h 476"/>
                <a:gd name="T12" fmla="*/ 34 w 247"/>
                <a:gd name="T13" fmla="*/ 58 h 476"/>
                <a:gd name="T14" fmla="*/ 32 w 247"/>
                <a:gd name="T15" fmla="*/ 64 h 476"/>
                <a:gd name="T16" fmla="*/ 27 w 247"/>
                <a:gd name="T17" fmla="*/ 76 h 476"/>
                <a:gd name="T18" fmla="*/ 23 w 247"/>
                <a:gd name="T19" fmla="*/ 86 h 476"/>
                <a:gd name="T20" fmla="*/ 19 w 247"/>
                <a:gd name="T21" fmla="*/ 93 h 476"/>
                <a:gd name="T22" fmla="*/ 18 w 247"/>
                <a:gd name="T23" fmla="*/ 94 h 476"/>
                <a:gd name="T24" fmla="*/ 13 w 247"/>
                <a:gd name="T25" fmla="*/ 102 h 476"/>
                <a:gd name="T26" fmla="*/ 7 w 247"/>
                <a:gd name="T27" fmla="*/ 111 h 476"/>
                <a:gd name="T28" fmla="*/ 0 w 247"/>
                <a:gd name="T29" fmla="*/ 122 h 476"/>
                <a:gd name="T30" fmla="*/ 1 w 247"/>
                <a:gd name="T31" fmla="*/ 124 h 476"/>
                <a:gd name="T32" fmla="*/ 5 w 247"/>
                <a:gd name="T33" fmla="*/ 120 h 476"/>
                <a:gd name="T34" fmla="*/ 12 w 247"/>
                <a:gd name="T35" fmla="*/ 110 h 476"/>
                <a:gd name="T36" fmla="*/ 18 w 247"/>
                <a:gd name="T37" fmla="*/ 102 h 476"/>
                <a:gd name="T38" fmla="*/ 23 w 247"/>
                <a:gd name="T39" fmla="*/ 95 h 476"/>
                <a:gd name="T40" fmla="*/ 27 w 247"/>
                <a:gd name="T41" fmla="*/ 88 h 476"/>
                <a:gd name="T42" fmla="*/ 31 w 247"/>
                <a:gd name="T43" fmla="*/ 79 h 476"/>
                <a:gd name="T44" fmla="*/ 36 w 247"/>
                <a:gd name="T45" fmla="*/ 67 h 476"/>
                <a:gd name="T46" fmla="*/ 36 w 247"/>
                <a:gd name="T47" fmla="*/ 66 h 476"/>
                <a:gd name="T48" fmla="*/ 41 w 247"/>
                <a:gd name="T49" fmla="*/ 65 h 476"/>
                <a:gd name="T50" fmla="*/ 41 w 247"/>
                <a:gd name="T51" fmla="*/ 56 h 476"/>
                <a:gd name="T52" fmla="*/ 64 w 247"/>
                <a:gd name="T53" fmla="*/ 51 h 476"/>
                <a:gd name="T54" fmla="*/ 41 w 247"/>
                <a:gd name="T55" fmla="*/ 51 h 476"/>
                <a:gd name="T56" fmla="*/ 41 w 247"/>
                <a:gd name="T57" fmla="*/ 39 h 476"/>
                <a:gd name="T58" fmla="*/ 41 w 247"/>
                <a:gd name="T59" fmla="*/ 30 h 476"/>
                <a:gd name="T60" fmla="*/ 41 w 247"/>
                <a:gd name="T61" fmla="*/ 23 h 476"/>
                <a:gd name="T62" fmla="*/ 41 w 247"/>
                <a:gd name="T63" fmla="*/ 19 h 476"/>
                <a:gd name="T64" fmla="*/ 41 w 247"/>
                <a:gd name="T65" fmla="*/ 18 h 476"/>
                <a:gd name="T66" fmla="*/ 43 w 247"/>
                <a:gd name="T67" fmla="*/ 11 h 476"/>
                <a:gd name="T68" fmla="*/ 35 w 247"/>
                <a:gd name="T69" fmla="*/ 0 h 47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47" h="476">
                  <a:moveTo>
                    <a:pt x="135" y="0"/>
                  </a:moveTo>
                  <a:lnTo>
                    <a:pt x="130" y="5"/>
                  </a:lnTo>
                  <a:lnTo>
                    <a:pt x="134" y="27"/>
                  </a:lnTo>
                  <a:lnTo>
                    <a:pt x="139" y="70"/>
                  </a:lnTo>
                  <a:lnTo>
                    <a:pt x="139" y="198"/>
                  </a:lnTo>
                  <a:lnTo>
                    <a:pt x="51" y="217"/>
                  </a:lnTo>
                  <a:lnTo>
                    <a:pt x="131" y="223"/>
                  </a:lnTo>
                  <a:lnTo>
                    <a:pt x="123" y="244"/>
                  </a:lnTo>
                  <a:lnTo>
                    <a:pt x="104" y="292"/>
                  </a:lnTo>
                  <a:lnTo>
                    <a:pt x="87" y="329"/>
                  </a:lnTo>
                  <a:lnTo>
                    <a:pt x="73" y="356"/>
                  </a:lnTo>
                  <a:lnTo>
                    <a:pt x="70" y="362"/>
                  </a:lnTo>
                  <a:lnTo>
                    <a:pt x="52" y="392"/>
                  </a:lnTo>
                  <a:lnTo>
                    <a:pt x="28" y="426"/>
                  </a:lnTo>
                  <a:lnTo>
                    <a:pt x="0" y="467"/>
                  </a:lnTo>
                  <a:lnTo>
                    <a:pt x="5" y="476"/>
                  </a:lnTo>
                  <a:lnTo>
                    <a:pt x="19" y="459"/>
                  </a:lnTo>
                  <a:lnTo>
                    <a:pt x="47" y="424"/>
                  </a:lnTo>
                  <a:lnTo>
                    <a:pt x="70" y="392"/>
                  </a:lnTo>
                  <a:lnTo>
                    <a:pt x="89" y="365"/>
                  </a:lnTo>
                  <a:lnTo>
                    <a:pt x="103" y="339"/>
                  </a:lnTo>
                  <a:lnTo>
                    <a:pt x="118" y="303"/>
                  </a:lnTo>
                  <a:lnTo>
                    <a:pt x="138" y="259"/>
                  </a:lnTo>
                  <a:lnTo>
                    <a:pt x="139" y="255"/>
                  </a:lnTo>
                  <a:lnTo>
                    <a:pt x="157" y="248"/>
                  </a:lnTo>
                  <a:lnTo>
                    <a:pt x="157" y="216"/>
                  </a:lnTo>
                  <a:lnTo>
                    <a:pt x="247" y="197"/>
                  </a:lnTo>
                  <a:lnTo>
                    <a:pt x="157" y="195"/>
                  </a:lnTo>
                  <a:lnTo>
                    <a:pt x="158" y="151"/>
                  </a:lnTo>
                  <a:lnTo>
                    <a:pt x="158" y="116"/>
                  </a:lnTo>
                  <a:lnTo>
                    <a:pt x="158" y="90"/>
                  </a:lnTo>
                  <a:lnTo>
                    <a:pt x="158" y="74"/>
                  </a:lnTo>
                  <a:lnTo>
                    <a:pt x="159" y="68"/>
                  </a:lnTo>
                  <a:lnTo>
                    <a:pt x="165" y="4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38" name="Freeform 8933"/>
            <p:cNvSpPr>
              <a:spLocks/>
            </p:cNvSpPr>
            <p:nvPr/>
          </p:nvSpPr>
          <p:spPr bwMode="auto">
            <a:xfrm>
              <a:off x="2568" y="844"/>
              <a:ext cx="7" cy="64"/>
            </a:xfrm>
            <a:custGeom>
              <a:avLst/>
              <a:gdLst>
                <a:gd name="T0" fmla="*/ 7 w 27"/>
                <a:gd name="T1" fmla="*/ 0 h 244"/>
                <a:gd name="T2" fmla="*/ 2 w 27"/>
                <a:gd name="T3" fmla="*/ 1 h 244"/>
                <a:gd name="T4" fmla="*/ 2 w 27"/>
                <a:gd name="T5" fmla="*/ 3 h 244"/>
                <a:gd name="T6" fmla="*/ 2 w 27"/>
                <a:gd name="T7" fmla="*/ 20 h 244"/>
                <a:gd name="T8" fmla="*/ 2 w 27"/>
                <a:gd name="T9" fmla="*/ 33 h 244"/>
                <a:gd name="T10" fmla="*/ 2 w 27"/>
                <a:gd name="T11" fmla="*/ 41 h 244"/>
                <a:gd name="T12" fmla="*/ 2 w 27"/>
                <a:gd name="T13" fmla="*/ 44 h 244"/>
                <a:gd name="T14" fmla="*/ 0 w 27"/>
                <a:gd name="T15" fmla="*/ 50 h 244"/>
                <a:gd name="T16" fmla="*/ 4 w 27"/>
                <a:gd name="T17" fmla="*/ 64 h 244"/>
                <a:gd name="T18" fmla="*/ 6 w 27"/>
                <a:gd name="T19" fmla="*/ 64 h 244"/>
                <a:gd name="T20" fmla="*/ 6 w 27"/>
                <a:gd name="T21" fmla="*/ 62 h 244"/>
                <a:gd name="T22" fmla="*/ 6 w 27"/>
                <a:gd name="T23" fmla="*/ 55 h 244"/>
                <a:gd name="T24" fmla="*/ 6 w 27"/>
                <a:gd name="T25" fmla="*/ 45 h 244"/>
                <a:gd name="T26" fmla="*/ 7 w 27"/>
                <a:gd name="T27" fmla="*/ 34 h 244"/>
                <a:gd name="T28" fmla="*/ 7 w 27"/>
                <a:gd name="T29" fmla="*/ 20 h 244"/>
                <a:gd name="T30" fmla="*/ 7 w 27"/>
                <a:gd name="T31" fmla="*/ 4 h 244"/>
                <a:gd name="T32" fmla="*/ 7 w 27"/>
                <a:gd name="T33" fmla="*/ 0 h 24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7" h="244">
                  <a:moveTo>
                    <a:pt x="27" y="0"/>
                  </a:moveTo>
                  <a:lnTo>
                    <a:pt x="8" y="5"/>
                  </a:lnTo>
                  <a:lnTo>
                    <a:pt x="8" y="11"/>
                  </a:lnTo>
                  <a:lnTo>
                    <a:pt x="8" y="77"/>
                  </a:lnTo>
                  <a:lnTo>
                    <a:pt x="8" y="124"/>
                  </a:lnTo>
                  <a:lnTo>
                    <a:pt x="8" y="155"/>
                  </a:lnTo>
                  <a:lnTo>
                    <a:pt x="8" y="167"/>
                  </a:lnTo>
                  <a:lnTo>
                    <a:pt x="0" y="192"/>
                  </a:lnTo>
                  <a:lnTo>
                    <a:pt x="16" y="244"/>
                  </a:lnTo>
                  <a:lnTo>
                    <a:pt x="22" y="244"/>
                  </a:lnTo>
                  <a:lnTo>
                    <a:pt x="23" y="238"/>
                  </a:lnTo>
                  <a:lnTo>
                    <a:pt x="24" y="209"/>
                  </a:lnTo>
                  <a:lnTo>
                    <a:pt x="24" y="173"/>
                  </a:lnTo>
                  <a:lnTo>
                    <a:pt x="26" y="129"/>
                  </a:lnTo>
                  <a:lnTo>
                    <a:pt x="26" y="76"/>
                  </a:lnTo>
                  <a:lnTo>
                    <a:pt x="27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39" name="Freeform 8934"/>
            <p:cNvSpPr>
              <a:spLocks/>
            </p:cNvSpPr>
            <p:nvPr/>
          </p:nvSpPr>
          <p:spPr bwMode="auto">
            <a:xfrm>
              <a:off x="2575" y="831"/>
              <a:ext cx="24" cy="7"/>
            </a:xfrm>
            <a:custGeom>
              <a:avLst/>
              <a:gdLst>
                <a:gd name="T0" fmla="*/ 17 w 89"/>
                <a:gd name="T1" fmla="*/ 0 h 30"/>
                <a:gd name="T2" fmla="*/ 12 w 89"/>
                <a:gd name="T3" fmla="*/ 4 h 30"/>
                <a:gd name="T4" fmla="*/ 0 w 89"/>
                <a:gd name="T5" fmla="*/ 7 h 30"/>
                <a:gd name="T6" fmla="*/ 24 w 89"/>
                <a:gd name="T7" fmla="*/ 7 h 30"/>
                <a:gd name="T8" fmla="*/ 23 w 89"/>
                <a:gd name="T9" fmla="*/ 5 h 30"/>
                <a:gd name="T10" fmla="*/ 17 w 89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30">
                  <a:moveTo>
                    <a:pt x="62" y="0"/>
                  </a:moveTo>
                  <a:lnTo>
                    <a:pt x="46" y="17"/>
                  </a:lnTo>
                  <a:lnTo>
                    <a:pt x="0" y="28"/>
                  </a:lnTo>
                  <a:lnTo>
                    <a:pt x="89" y="30"/>
                  </a:lnTo>
                  <a:lnTo>
                    <a:pt x="87" y="23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40" name="Freeform 8935"/>
            <p:cNvSpPr>
              <a:spLocks/>
            </p:cNvSpPr>
            <p:nvPr/>
          </p:nvSpPr>
          <p:spPr bwMode="auto">
            <a:xfrm>
              <a:off x="2519" y="829"/>
              <a:ext cx="7" cy="79"/>
            </a:xfrm>
            <a:custGeom>
              <a:avLst/>
              <a:gdLst>
                <a:gd name="T0" fmla="*/ 7 w 28"/>
                <a:gd name="T1" fmla="*/ 0 h 299"/>
                <a:gd name="T2" fmla="*/ 2 w 28"/>
                <a:gd name="T3" fmla="*/ 6 h 299"/>
                <a:gd name="T4" fmla="*/ 2 w 28"/>
                <a:gd name="T5" fmla="*/ 14 h 299"/>
                <a:gd name="T6" fmla="*/ 2 w 28"/>
                <a:gd name="T7" fmla="*/ 31 h 299"/>
                <a:gd name="T8" fmla="*/ 2 w 28"/>
                <a:gd name="T9" fmla="*/ 44 h 299"/>
                <a:gd name="T10" fmla="*/ 2 w 28"/>
                <a:gd name="T11" fmla="*/ 53 h 299"/>
                <a:gd name="T12" fmla="*/ 2 w 28"/>
                <a:gd name="T13" fmla="*/ 56 h 299"/>
                <a:gd name="T14" fmla="*/ 0 w 28"/>
                <a:gd name="T15" fmla="*/ 63 h 299"/>
                <a:gd name="T16" fmla="*/ 5 w 28"/>
                <a:gd name="T17" fmla="*/ 79 h 299"/>
                <a:gd name="T18" fmla="*/ 7 w 28"/>
                <a:gd name="T19" fmla="*/ 79 h 299"/>
                <a:gd name="T20" fmla="*/ 7 w 28"/>
                <a:gd name="T21" fmla="*/ 77 h 299"/>
                <a:gd name="T22" fmla="*/ 7 w 28"/>
                <a:gd name="T23" fmla="*/ 69 h 299"/>
                <a:gd name="T24" fmla="*/ 7 w 28"/>
                <a:gd name="T25" fmla="*/ 59 h 299"/>
                <a:gd name="T26" fmla="*/ 7 w 28"/>
                <a:gd name="T27" fmla="*/ 47 h 299"/>
                <a:gd name="T28" fmla="*/ 7 w 28"/>
                <a:gd name="T29" fmla="*/ 34 h 299"/>
                <a:gd name="T30" fmla="*/ 7 w 28"/>
                <a:gd name="T31" fmla="*/ 18 h 299"/>
                <a:gd name="T32" fmla="*/ 7 w 28"/>
                <a:gd name="T33" fmla="*/ 0 h 29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8" h="299">
                  <a:moveTo>
                    <a:pt x="28" y="0"/>
                  </a:moveTo>
                  <a:lnTo>
                    <a:pt x="9" y="23"/>
                  </a:lnTo>
                  <a:lnTo>
                    <a:pt x="9" y="52"/>
                  </a:lnTo>
                  <a:lnTo>
                    <a:pt x="9" y="119"/>
                  </a:lnTo>
                  <a:lnTo>
                    <a:pt x="9" y="167"/>
                  </a:lnTo>
                  <a:lnTo>
                    <a:pt x="9" y="199"/>
                  </a:lnTo>
                  <a:lnTo>
                    <a:pt x="9" y="212"/>
                  </a:lnTo>
                  <a:lnTo>
                    <a:pt x="0" y="240"/>
                  </a:lnTo>
                  <a:lnTo>
                    <a:pt x="19" y="299"/>
                  </a:lnTo>
                  <a:lnTo>
                    <a:pt x="26" y="299"/>
                  </a:lnTo>
                  <a:lnTo>
                    <a:pt x="26" y="292"/>
                  </a:lnTo>
                  <a:lnTo>
                    <a:pt x="27" y="262"/>
                  </a:lnTo>
                  <a:lnTo>
                    <a:pt x="27" y="225"/>
                  </a:lnTo>
                  <a:lnTo>
                    <a:pt x="27" y="179"/>
                  </a:lnTo>
                  <a:lnTo>
                    <a:pt x="28" y="127"/>
                  </a:lnTo>
                  <a:lnTo>
                    <a:pt x="28" y="68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41" name="Freeform 8936"/>
            <p:cNvSpPr>
              <a:spLocks/>
            </p:cNvSpPr>
            <p:nvPr/>
          </p:nvSpPr>
          <p:spPr bwMode="auto">
            <a:xfrm>
              <a:off x="2526" y="820"/>
              <a:ext cx="11" cy="22"/>
            </a:xfrm>
            <a:custGeom>
              <a:avLst/>
              <a:gdLst>
                <a:gd name="T0" fmla="*/ 0 w 43"/>
                <a:gd name="T1" fmla="*/ 0 h 88"/>
                <a:gd name="T2" fmla="*/ 0 w 43"/>
                <a:gd name="T3" fmla="*/ 5 h 88"/>
                <a:gd name="T4" fmla="*/ 5 w 43"/>
                <a:gd name="T5" fmla="*/ 13 h 88"/>
                <a:gd name="T6" fmla="*/ 9 w 43"/>
                <a:gd name="T7" fmla="*/ 22 h 88"/>
                <a:gd name="T8" fmla="*/ 11 w 43"/>
                <a:gd name="T9" fmla="*/ 22 h 88"/>
                <a:gd name="T10" fmla="*/ 11 w 43"/>
                <a:gd name="T11" fmla="*/ 11 h 88"/>
                <a:gd name="T12" fmla="*/ 9 w 43"/>
                <a:gd name="T13" fmla="*/ 9 h 88"/>
                <a:gd name="T14" fmla="*/ 0 w 43"/>
                <a:gd name="T15" fmla="*/ 0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88">
                  <a:moveTo>
                    <a:pt x="0" y="0"/>
                  </a:moveTo>
                  <a:lnTo>
                    <a:pt x="0" y="19"/>
                  </a:lnTo>
                  <a:lnTo>
                    <a:pt x="19" y="52"/>
                  </a:lnTo>
                  <a:lnTo>
                    <a:pt x="35" y="88"/>
                  </a:lnTo>
                  <a:lnTo>
                    <a:pt x="43" y="88"/>
                  </a:lnTo>
                  <a:lnTo>
                    <a:pt x="43" y="44"/>
                  </a:lnTo>
                  <a:lnTo>
                    <a:pt x="35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42" name="Freeform 8937"/>
            <p:cNvSpPr>
              <a:spLocks/>
            </p:cNvSpPr>
            <p:nvPr/>
          </p:nvSpPr>
          <p:spPr bwMode="auto">
            <a:xfrm>
              <a:off x="2495" y="818"/>
              <a:ext cx="31" cy="61"/>
            </a:xfrm>
            <a:custGeom>
              <a:avLst/>
              <a:gdLst>
                <a:gd name="T0" fmla="*/ 31 w 122"/>
                <a:gd name="T1" fmla="*/ 0 h 228"/>
                <a:gd name="T2" fmla="*/ 25 w 122"/>
                <a:gd name="T3" fmla="*/ 1 h 228"/>
                <a:gd name="T4" fmla="*/ 23 w 122"/>
                <a:gd name="T5" fmla="*/ 8 h 228"/>
                <a:gd name="T6" fmla="*/ 19 w 122"/>
                <a:gd name="T7" fmla="*/ 20 h 228"/>
                <a:gd name="T8" fmla="*/ 16 w 122"/>
                <a:gd name="T9" fmla="*/ 29 h 228"/>
                <a:gd name="T10" fmla="*/ 12 w 122"/>
                <a:gd name="T11" fmla="*/ 37 h 228"/>
                <a:gd name="T12" fmla="*/ 7 w 122"/>
                <a:gd name="T13" fmla="*/ 46 h 228"/>
                <a:gd name="T14" fmla="*/ 0 w 122"/>
                <a:gd name="T15" fmla="*/ 58 h 228"/>
                <a:gd name="T16" fmla="*/ 2 w 122"/>
                <a:gd name="T17" fmla="*/ 61 h 228"/>
                <a:gd name="T18" fmla="*/ 8 w 122"/>
                <a:gd name="T19" fmla="*/ 52 h 228"/>
                <a:gd name="T20" fmla="*/ 14 w 122"/>
                <a:gd name="T21" fmla="*/ 43 h 228"/>
                <a:gd name="T22" fmla="*/ 19 w 122"/>
                <a:gd name="T23" fmla="*/ 34 h 228"/>
                <a:gd name="T24" fmla="*/ 20 w 122"/>
                <a:gd name="T25" fmla="*/ 31 h 228"/>
                <a:gd name="T26" fmla="*/ 25 w 122"/>
                <a:gd name="T27" fmla="*/ 20 h 228"/>
                <a:gd name="T28" fmla="*/ 26 w 122"/>
                <a:gd name="T29" fmla="*/ 17 h 228"/>
                <a:gd name="T30" fmla="*/ 31 w 122"/>
                <a:gd name="T31" fmla="*/ 11 h 228"/>
                <a:gd name="T32" fmla="*/ 31 w 122"/>
                <a:gd name="T33" fmla="*/ 6 h 228"/>
                <a:gd name="T34" fmla="*/ 31 w 122"/>
                <a:gd name="T35" fmla="*/ 1 h 228"/>
                <a:gd name="T36" fmla="*/ 31 w 122"/>
                <a:gd name="T37" fmla="*/ 0 h 2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2" h="228">
                  <a:moveTo>
                    <a:pt x="122" y="0"/>
                  </a:moveTo>
                  <a:lnTo>
                    <a:pt x="99" y="3"/>
                  </a:lnTo>
                  <a:lnTo>
                    <a:pt x="90" y="30"/>
                  </a:lnTo>
                  <a:lnTo>
                    <a:pt x="76" y="75"/>
                  </a:lnTo>
                  <a:lnTo>
                    <a:pt x="62" y="108"/>
                  </a:lnTo>
                  <a:lnTo>
                    <a:pt x="48" y="137"/>
                  </a:lnTo>
                  <a:lnTo>
                    <a:pt x="26" y="173"/>
                  </a:lnTo>
                  <a:lnTo>
                    <a:pt x="0" y="215"/>
                  </a:lnTo>
                  <a:lnTo>
                    <a:pt x="6" y="228"/>
                  </a:lnTo>
                  <a:lnTo>
                    <a:pt x="33" y="193"/>
                  </a:lnTo>
                  <a:lnTo>
                    <a:pt x="56" y="159"/>
                  </a:lnTo>
                  <a:lnTo>
                    <a:pt x="74" y="128"/>
                  </a:lnTo>
                  <a:lnTo>
                    <a:pt x="80" y="116"/>
                  </a:lnTo>
                  <a:lnTo>
                    <a:pt x="97" y="76"/>
                  </a:lnTo>
                  <a:lnTo>
                    <a:pt x="103" y="64"/>
                  </a:lnTo>
                  <a:lnTo>
                    <a:pt x="122" y="41"/>
                  </a:lnTo>
                  <a:lnTo>
                    <a:pt x="122" y="24"/>
                  </a:lnTo>
                  <a:lnTo>
                    <a:pt x="122" y="5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43" name="Freeform 8938"/>
            <p:cNvSpPr>
              <a:spLocks/>
            </p:cNvSpPr>
            <p:nvPr/>
          </p:nvSpPr>
          <p:spPr bwMode="auto">
            <a:xfrm>
              <a:off x="2526" y="807"/>
              <a:ext cx="22" cy="6"/>
            </a:xfrm>
            <a:custGeom>
              <a:avLst/>
              <a:gdLst>
                <a:gd name="T0" fmla="*/ 16 w 79"/>
                <a:gd name="T1" fmla="*/ 0 h 21"/>
                <a:gd name="T2" fmla="*/ 12 w 79"/>
                <a:gd name="T3" fmla="*/ 4 h 21"/>
                <a:gd name="T4" fmla="*/ 11 w 79"/>
                <a:gd name="T5" fmla="*/ 4 h 21"/>
                <a:gd name="T6" fmla="*/ 6 w 79"/>
                <a:gd name="T7" fmla="*/ 4 h 21"/>
                <a:gd name="T8" fmla="*/ 0 w 79"/>
                <a:gd name="T9" fmla="*/ 5 h 21"/>
                <a:gd name="T10" fmla="*/ 22 w 79"/>
                <a:gd name="T11" fmla="*/ 6 h 21"/>
                <a:gd name="T12" fmla="*/ 16 w 79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21">
                  <a:moveTo>
                    <a:pt x="57" y="0"/>
                  </a:moveTo>
                  <a:lnTo>
                    <a:pt x="43" y="13"/>
                  </a:lnTo>
                  <a:lnTo>
                    <a:pt x="39" y="13"/>
                  </a:lnTo>
                  <a:lnTo>
                    <a:pt x="22" y="15"/>
                  </a:lnTo>
                  <a:lnTo>
                    <a:pt x="0" y="18"/>
                  </a:lnTo>
                  <a:lnTo>
                    <a:pt x="79" y="21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44" name="Freeform 8939"/>
            <p:cNvSpPr>
              <a:spLocks/>
            </p:cNvSpPr>
            <p:nvPr/>
          </p:nvSpPr>
          <p:spPr bwMode="auto">
            <a:xfrm>
              <a:off x="2550" y="804"/>
              <a:ext cx="13" cy="25"/>
            </a:xfrm>
            <a:custGeom>
              <a:avLst/>
              <a:gdLst>
                <a:gd name="T0" fmla="*/ 1 w 51"/>
                <a:gd name="T1" fmla="*/ 0 h 100"/>
                <a:gd name="T2" fmla="*/ 0 w 51"/>
                <a:gd name="T3" fmla="*/ 2 h 100"/>
                <a:gd name="T4" fmla="*/ 2 w 51"/>
                <a:gd name="T5" fmla="*/ 5 h 100"/>
                <a:gd name="T6" fmla="*/ 6 w 51"/>
                <a:gd name="T7" fmla="*/ 15 h 100"/>
                <a:gd name="T8" fmla="*/ 10 w 51"/>
                <a:gd name="T9" fmla="*/ 25 h 100"/>
                <a:gd name="T10" fmla="*/ 12 w 51"/>
                <a:gd name="T11" fmla="*/ 25 h 100"/>
                <a:gd name="T12" fmla="*/ 12 w 51"/>
                <a:gd name="T13" fmla="*/ 25 h 100"/>
                <a:gd name="T14" fmla="*/ 13 w 51"/>
                <a:gd name="T15" fmla="*/ 13 h 100"/>
                <a:gd name="T16" fmla="*/ 10 w 51"/>
                <a:gd name="T17" fmla="*/ 10 h 100"/>
                <a:gd name="T18" fmla="*/ 9 w 51"/>
                <a:gd name="T19" fmla="*/ 8 h 100"/>
                <a:gd name="T20" fmla="*/ 1 w 51"/>
                <a:gd name="T21" fmla="*/ 0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100">
                  <a:moveTo>
                    <a:pt x="4" y="0"/>
                  </a:moveTo>
                  <a:lnTo>
                    <a:pt x="0" y="8"/>
                  </a:lnTo>
                  <a:lnTo>
                    <a:pt x="6" y="18"/>
                  </a:lnTo>
                  <a:lnTo>
                    <a:pt x="24" y="60"/>
                  </a:lnTo>
                  <a:lnTo>
                    <a:pt x="39" y="100"/>
                  </a:lnTo>
                  <a:lnTo>
                    <a:pt x="46" y="100"/>
                  </a:lnTo>
                  <a:lnTo>
                    <a:pt x="46" y="98"/>
                  </a:lnTo>
                  <a:lnTo>
                    <a:pt x="51" y="52"/>
                  </a:lnTo>
                  <a:lnTo>
                    <a:pt x="39" y="38"/>
                  </a:lnTo>
                  <a:lnTo>
                    <a:pt x="34" y="3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45" name="Freeform 8940"/>
            <p:cNvSpPr>
              <a:spLocks/>
            </p:cNvSpPr>
            <p:nvPr/>
          </p:nvSpPr>
          <p:spPr bwMode="auto">
            <a:xfrm>
              <a:off x="2504" y="775"/>
              <a:ext cx="13" cy="31"/>
            </a:xfrm>
            <a:custGeom>
              <a:avLst/>
              <a:gdLst>
                <a:gd name="T0" fmla="*/ 2 w 51"/>
                <a:gd name="T1" fmla="*/ 0 h 120"/>
                <a:gd name="T2" fmla="*/ 0 w 51"/>
                <a:gd name="T3" fmla="*/ 2 h 120"/>
                <a:gd name="T4" fmla="*/ 2 w 51"/>
                <a:gd name="T5" fmla="*/ 8 h 120"/>
                <a:gd name="T6" fmla="*/ 5 w 51"/>
                <a:gd name="T7" fmla="*/ 19 h 120"/>
                <a:gd name="T8" fmla="*/ 7 w 51"/>
                <a:gd name="T9" fmla="*/ 30 h 120"/>
                <a:gd name="T10" fmla="*/ 9 w 51"/>
                <a:gd name="T11" fmla="*/ 31 h 120"/>
                <a:gd name="T12" fmla="*/ 13 w 51"/>
                <a:gd name="T13" fmla="*/ 22 h 120"/>
                <a:gd name="T14" fmla="*/ 10 w 51"/>
                <a:gd name="T15" fmla="*/ 14 h 120"/>
                <a:gd name="T16" fmla="*/ 8 w 51"/>
                <a:gd name="T17" fmla="*/ 10 h 120"/>
                <a:gd name="T18" fmla="*/ 2 w 51"/>
                <a:gd name="T19" fmla="*/ 0 h 1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120">
                  <a:moveTo>
                    <a:pt x="7" y="0"/>
                  </a:moveTo>
                  <a:lnTo>
                    <a:pt x="0" y="7"/>
                  </a:lnTo>
                  <a:lnTo>
                    <a:pt x="8" y="30"/>
                  </a:lnTo>
                  <a:lnTo>
                    <a:pt x="21" y="74"/>
                  </a:lnTo>
                  <a:lnTo>
                    <a:pt x="29" y="118"/>
                  </a:lnTo>
                  <a:lnTo>
                    <a:pt x="37" y="120"/>
                  </a:lnTo>
                  <a:lnTo>
                    <a:pt x="51" y="85"/>
                  </a:lnTo>
                  <a:lnTo>
                    <a:pt x="40" y="55"/>
                  </a:lnTo>
                  <a:lnTo>
                    <a:pt x="32" y="3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46" name="Freeform 8941"/>
            <p:cNvSpPr>
              <a:spLocks/>
            </p:cNvSpPr>
            <p:nvPr/>
          </p:nvSpPr>
          <p:spPr bwMode="auto">
            <a:xfrm>
              <a:off x="2550" y="771"/>
              <a:ext cx="15" cy="27"/>
            </a:xfrm>
            <a:custGeom>
              <a:avLst/>
              <a:gdLst>
                <a:gd name="T0" fmla="*/ 1 w 53"/>
                <a:gd name="T1" fmla="*/ 0 h 100"/>
                <a:gd name="T2" fmla="*/ 0 w 53"/>
                <a:gd name="T3" fmla="*/ 2 h 100"/>
                <a:gd name="T4" fmla="*/ 3 w 53"/>
                <a:gd name="T5" fmla="*/ 6 h 100"/>
                <a:gd name="T6" fmla="*/ 8 w 53"/>
                <a:gd name="T7" fmla="*/ 17 h 100"/>
                <a:gd name="T8" fmla="*/ 12 w 53"/>
                <a:gd name="T9" fmla="*/ 27 h 100"/>
                <a:gd name="T10" fmla="*/ 14 w 53"/>
                <a:gd name="T11" fmla="*/ 27 h 100"/>
                <a:gd name="T12" fmla="*/ 14 w 53"/>
                <a:gd name="T13" fmla="*/ 26 h 100"/>
                <a:gd name="T14" fmla="*/ 15 w 53"/>
                <a:gd name="T15" fmla="*/ 14 h 100"/>
                <a:gd name="T16" fmla="*/ 11 w 53"/>
                <a:gd name="T17" fmla="*/ 9 h 100"/>
                <a:gd name="T18" fmla="*/ 10 w 53"/>
                <a:gd name="T19" fmla="*/ 8 h 100"/>
                <a:gd name="T20" fmla="*/ 1 w 53"/>
                <a:gd name="T21" fmla="*/ 0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100">
                  <a:moveTo>
                    <a:pt x="4" y="0"/>
                  </a:moveTo>
                  <a:lnTo>
                    <a:pt x="0" y="8"/>
                  </a:lnTo>
                  <a:lnTo>
                    <a:pt x="10" y="23"/>
                  </a:lnTo>
                  <a:lnTo>
                    <a:pt x="30" y="63"/>
                  </a:lnTo>
                  <a:lnTo>
                    <a:pt x="44" y="100"/>
                  </a:lnTo>
                  <a:lnTo>
                    <a:pt x="51" y="100"/>
                  </a:lnTo>
                  <a:lnTo>
                    <a:pt x="51" y="95"/>
                  </a:lnTo>
                  <a:lnTo>
                    <a:pt x="53" y="50"/>
                  </a:lnTo>
                  <a:lnTo>
                    <a:pt x="40" y="33"/>
                  </a:lnTo>
                  <a:lnTo>
                    <a:pt x="35" y="2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47" name="Freeform 8942"/>
            <p:cNvSpPr>
              <a:spLocks/>
            </p:cNvSpPr>
            <p:nvPr/>
          </p:nvSpPr>
          <p:spPr bwMode="auto">
            <a:xfrm>
              <a:off x="2532" y="769"/>
              <a:ext cx="16" cy="37"/>
            </a:xfrm>
            <a:custGeom>
              <a:avLst/>
              <a:gdLst>
                <a:gd name="T0" fmla="*/ 11 w 64"/>
                <a:gd name="T1" fmla="*/ 0 h 137"/>
                <a:gd name="T2" fmla="*/ 9 w 64"/>
                <a:gd name="T3" fmla="*/ 0 h 137"/>
                <a:gd name="T4" fmla="*/ 9 w 64"/>
                <a:gd name="T5" fmla="*/ 1 h 137"/>
                <a:gd name="T6" fmla="*/ 8 w 64"/>
                <a:gd name="T7" fmla="*/ 14 h 137"/>
                <a:gd name="T8" fmla="*/ 5 w 64"/>
                <a:gd name="T9" fmla="*/ 22 h 137"/>
                <a:gd name="T10" fmla="*/ 0 w 64"/>
                <a:gd name="T11" fmla="*/ 34 h 137"/>
                <a:gd name="T12" fmla="*/ 2 w 64"/>
                <a:gd name="T13" fmla="*/ 37 h 137"/>
                <a:gd name="T14" fmla="*/ 7 w 64"/>
                <a:gd name="T15" fmla="*/ 29 h 137"/>
                <a:gd name="T16" fmla="*/ 10 w 64"/>
                <a:gd name="T17" fmla="*/ 21 h 137"/>
                <a:gd name="T18" fmla="*/ 16 w 64"/>
                <a:gd name="T19" fmla="*/ 14 h 137"/>
                <a:gd name="T20" fmla="*/ 11 w 64"/>
                <a:gd name="T21" fmla="*/ 0 h 1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137">
                  <a:moveTo>
                    <a:pt x="44" y="0"/>
                  </a:moveTo>
                  <a:lnTo>
                    <a:pt x="36" y="0"/>
                  </a:lnTo>
                  <a:lnTo>
                    <a:pt x="36" y="3"/>
                  </a:lnTo>
                  <a:lnTo>
                    <a:pt x="30" y="50"/>
                  </a:lnTo>
                  <a:lnTo>
                    <a:pt x="19" y="82"/>
                  </a:lnTo>
                  <a:lnTo>
                    <a:pt x="0" y="127"/>
                  </a:lnTo>
                  <a:lnTo>
                    <a:pt x="6" y="137"/>
                  </a:lnTo>
                  <a:lnTo>
                    <a:pt x="26" y="106"/>
                  </a:lnTo>
                  <a:lnTo>
                    <a:pt x="41" y="78"/>
                  </a:lnTo>
                  <a:lnTo>
                    <a:pt x="64" y="5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48" name="Freeform 8943"/>
            <p:cNvSpPr>
              <a:spLocks/>
            </p:cNvSpPr>
            <p:nvPr/>
          </p:nvSpPr>
          <p:spPr bwMode="auto">
            <a:xfrm>
              <a:off x="2499" y="749"/>
              <a:ext cx="49" cy="73"/>
            </a:xfrm>
            <a:custGeom>
              <a:avLst/>
              <a:gdLst>
                <a:gd name="T0" fmla="*/ 24 w 189"/>
                <a:gd name="T1" fmla="*/ 0 h 282"/>
                <a:gd name="T2" fmla="*/ 21 w 189"/>
                <a:gd name="T3" fmla="*/ 0 h 282"/>
                <a:gd name="T4" fmla="*/ 22 w 189"/>
                <a:gd name="T5" fmla="*/ 2 h 282"/>
                <a:gd name="T6" fmla="*/ 24 w 189"/>
                <a:gd name="T7" fmla="*/ 13 h 282"/>
                <a:gd name="T8" fmla="*/ 24 w 189"/>
                <a:gd name="T9" fmla="*/ 17 h 282"/>
                <a:gd name="T10" fmla="*/ 24 w 189"/>
                <a:gd name="T11" fmla="*/ 25 h 282"/>
                <a:gd name="T12" fmla="*/ 24 w 189"/>
                <a:gd name="T13" fmla="*/ 37 h 282"/>
                <a:gd name="T14" fmla="*/ 24 w 189"/>
                <a:gd name="T15" fmla="*/ 54 h 282"/>
                <a:gd name="T16" fmla="*/ 24 w 189"/>
                <a:gd name="T17" fmla="*/ 63 h 282"/>
                <a:gd name="T18" fmla="*/ 15 w 189"/>
                <a:gd name="T19" fmla="*/ 65 h 282"/>
                <a:gd name="T20" fmla="*/ 0 w 189"/>
                <a:gd name="T21" fmla="*/ 67 h 282"/>
                <a:gd name="T22" fmla="*/ 6 w 189"/>
                <a:gd name="T23" fmla="*/ 73 h 282"/>
                <a:gd name="T24" fmla="*/ 12 w 189"/>
                <a:gd name="T25" fmla="*/ 71 h 282"/>
                <a:gd name="T26" fmla="*/ 23 w 189"/>
                <a:gd name="T27" fmla="*/ 70 h 282"/>
                <a:gd name="T28" fmla="*/ 29 w 189"/>
                <a:gd name="T29" fmla="*/ 69 h 282"/>
                <a:gd name="T30" fmla="*/ 49 w 189"/>
                <a:gd name="T31" fmla="*/ 66 h 282"/>
                <a:gd name="T32" fmla="*/ 49 w 189"/>
                <a:gd name="T33" fmla="*/ 63 h 282"/>
                <a:gd name="T34" fmla="*/ 29 w 189"/>
                <a:gd name="T35" fmla="*/ 63 h 282"/>
                <a:gd name="T36" fmla="*/ 29 w 189"/>
                <a:gd name="T37" fmla="*/ 61 h 282"/>
                <a:gd name="T38" fmla="*/ 29 w 189"/>
                <a:gd name="T39" fmla="*/ 43 h 282"/>
                <a:gd name="T40" fmla="*/ 29 w 189"/>
                <a:gd name="T41" fmla="*/ 31 h 282"/>
                <a:gd name="T42" fmla="*/ 29 w 189"/>
                <a:gd name="T43" fmla="*/ 23 h 282"/>
                <a:gd name="T44" fmla="*/ 29 w 189"/>
                <a:gd name="T45" fmla="*/ 19 h 282"/>
                <a:gd name="T46" fmla="*/ 30 w 189"/>
                <a:gd name="T47" fmla="*/ 12 h 282"/>
                <a:gd name="T48" fmla="*/ 24 w 189"/>
                <a:gd name="T49" fmla="*/ 0 h 28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9" h="282">
                  <a:moveTo>
                    <a:pt x="91" y="0"/>
                  </a:moveTo>
                  <a:lnTo>
                    <a:pt x="82" y="0"/>
                  </a:lnTo>
                  <a:lnTo>
                    <a:pt x="83" y="9"/>
                  </a:lnTo>
                  <a:lnTo>
                    <a:pt x="91" y="52"/>
                  </a:lnTo>
                  <a:lnTo>
                    <a:pt x="91" y="66"/>
                  </a:lnTo>
                  <a:lnTo>
                    <a:pt x="91" y="97"/>
                  </a:lnTo>
                  <a:lnTo>
                    <a:pt x="91" y="144"/>
                  </a:lnTo>
                  <a:lnTo>
                    <a:pt x="91" y="207"/>
                  </a:lnTo>
                  <a:lnTo>
                    <a:pt x="91" y="245"/>
                  </a:lnTo>
                  <a:lnTo>
                    <a:pt x="57" y="250"/>
                  </a:lnTo>
                  <a:lnTo>
                    <a:pt x="0" y="257"/>
                  </a:lnTo>
                  <a:lnTo>
                    <a:pt x="23" y="282"/>
                  </a:lnTo>
                  <a:lnTo>
                    <a:pt x="45" y="274"/>
                  </a:lnTo>
                  <a:lnTo>
                    <a:pt x="87" y="269"/>
                  </a:lnTo>
                  <a:lnTo>
                    <a:pt x="110" y="266"/>
                  </a:lnTo>
                  <a:lnTo>
                    <a:pt x="189" y="255"/>
                  </a:lnTo>
                  <a:lnTo>
                    <a:pt x="189" y="245"/>
                  </a:lnTo>
                  <a:lnTo>
                    <a:pt x="110" y="242"/>
                  </a:lnTo>
                  <a:lnTo>
                    <a:pt x="110" y="234"/>
                  </a:lnTo>
                  <a:lnTo>
                    <a:pt x="110" y="167"/>
                  </a:lnTo>
                  <a:lnTo>
                    <a:pt x="110" y="119"/>
                  </a:lnTo>
                  <a:lnTo>
                    <a:pt x="110" y="89"/>
                  </a:lnTo>
                  <a:lnTo>
                    <a:pt x="110" y="75"/>
                  </a:lnTo>
                  <a:lnTo>
                    <a:pt x="116" y="47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49" name="Freeform 8944"/>
            <p:cNvSpPr>
              <a:spLocks/>
            </p:cNvSpPr>
            <p:nvPr/>
          </p:nvSpPr>
          <p:spPr bwMode="auto">
            <a:xfrm>
              <a:off x="2537" y="747"/>
              <a:ext cx="62" cy="104"/>
            </a:xfrm>
            <a:custGeom>
              <a:avLst/>
              <a:gdLst>
                <a:gd name="T0" fmla="*/ 32 w 233"/>
                <a:gd name="T1" fmla="*/ 0 h 399"/>
                <a:gd name="T2" fmla="*/ 31 w 233"/>
                <a:gd name="T3" fmla="*/ 0 h 399"/>
                <a:gd name="T4" fmla="*/ 31 w 233"/>
                <a:gd name="T5" fmla="*/ 4 h 399"/>
                <a:gd name="T6" fmla="*/ 33 w 233"/>
                <a:gd name="T7" fmla="*/ 15 h 399"/>
                <a:gd name="T8" fmla="*/ 33 w 233"/>
                <a:gd name="T9" fmla="*/ 15 h 399"/>
                <a:gd name="T10" fmla="*/ 33 w 233"/>
                <a:gd name="T11" fmla="*/ 19 h 399"/>
                <a:gd name="T12" fmla="*/ 33 w 233"/>
                <a:gd name="T13" fmla="*/ 28 h 399"/>
                <a:gd name="T14" fmla="*/ 33 w 233"/>
                <a:gd name="T15" fmla="*/ 40 h 399"/>
                <a:gd name="T16" fmla="*/ 33 w 233"/>
                <a:gd name="T17" fmla="*/ 57 h 399"/>
                <a:gd name="T18" fmla="*/ 33 w 233"/>
                <a:gd name="T19" fmla="*/ 78 h 399"/>
                <a:gd name="T20" fmla="*/ 33 w 233"/>
                <a:gd name="T21" fmla="*/ 91 h 399"/>
                <a:gd name="T22" fmla="*/ 0 w 233"/>
                <a:gd name="T23" fmla="*/ 98 h 399"/>
                <a:gd name="T24" fmla="*/ 6 w 233"/>
                <a:gd name="T25" fmla="*/ 104 h 399"/>
                <a:gd name="T26" fmla="*/ 12 w 233"/>
                <a:gd name="T27" fmla="*/ 102 h 399"/>
                <a:gd name="T28" fmla="*/ 33 w 233"/>
                <a:gd name="T29" fmla="*/ 97 h 399"/>
                <a:gd name="T30" fmla="*/ 38 w 233"/>
                <a:gd name="T31" fmla="*/ 96 h 399"/>
                <a:gd name="T32" fmla="*/ 62 w 233"/>
                <a:gd name="T33" fmla="*/ 90 h 399"/>
                <a:gd name="T34" fmla="*/ 38 w 233"/>
                <a:gd name="T35" fmla="*/ 90 h 399"/>
                <a:gd name="T36" fmla="*/ 38 w 233"/>
                <a:gd name="T37" fmla="*/ 81 h 399"/>
                <a:gd name="T38" fmla="*/ 38 w 233"/>
                <a:gd name="T39" fmla="*/ 60 h 399"/>
                <a:gd name="T40" fmla="*/ 38 w 233"/>
                <a:gd name="T41" fmla="*/ 43 h 399"/>
                <a:gd name="T42" fmla="*/ 38 w 233"/>
                <a:gd name="T43" fmla="*/ 30 h 399"/>
                <a:gd name="T44" fmla="*/ 38 w 233"/>
                <a:gd name="T45" fmla="*/ 23 h 399"/>
                <a:gd name="T46" fmla="*/ 38 w 233"/>
                <a:gd name="T47" fmla="*/ 20 h 399"/>
                <a:gd name="T48" fmla="*/ 40 w 233"/>
                <a:gd name="T49" fmla="*/ 12 h 399"/>
                <a:gd name="T50" fmla="*/ 32 w 233"/>
                <a:gd name="T51" fmla="*/ 0 h 39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33" h="399">
                  <a:moveTo>
                    <a:pt x="122" y="0"/>
                  </a:moveTo>
                  <a:lnTo>
                    <a:pt x="115" y="0"/>
                  </a:lnTo>
                  <a:lnTo>
                    <a:pt x="118" y="15"/>
                  </a:lnTo>
                  <a:lnTo>
                    <a:pt x="125" y="57"/>
                  </a:lnTo>
                  <a:lnTo>
                    <a:pt x="125" y="59"/>
                  </a:lnTo>
                  <a:lnTo>
                    <a:pt x="125" y="74"/>
                  </a:lnTo>
                  <a:lnTo>
                    <a:pt x="125" y="107"/>
                  </a:lnTo>
                  <a:lnTo>
                    <a:pt x="125" y="155"/>
                  </a:lnTo>
                  <a:lnTo>
                    <a:pt x="125" y="220"/>
                  </a:lnTo>
                  <a:lnTo>
                    <a:pt x="125" y="299"/>
                  </a:lnTo>
                  <a:lnTo>
                    <a:pt x="125" y="349"/>
                  </a:lnTo>
                  <a:lnTo>
                    <a:pt x="0" y="377"/>
                  </a:lnTo>
                  <a:lnTo>
                    <a:pt x="23" y="399"/>
                  </a:lnTo>
                  <a:lnTo>
                    <a:pt x="44" y="390"/>
                  </a:lnTo>
                  <a:lnTo>
                    <a:pt x="125" y="372"/>
                  </a:lnTo>
                  <a:lnTo>
                    <a:pt x="144" y="367"/>
                  </a:lnTo>
                  <a:lnTo>
                    <a:pt x="233" y="347"/>
                  </a:lnTo>
                  <a:lnTo>
                    <a:pt x="144" y="345"/>
                  </a:lnTo>
                  <a:lnTo>
                    <a:pt x="144" y="312"/>
                  </a:lnTo>
                  <a:lnTo>
                    <a:pt x="144" y="230"/>
                  </a:lnTo>
                  <a:lnTo>
                    <a:pt x="144" y="165"/>
                  </a:lnTo>
                  <a:lnTo>
                    <a:pt x="144" y="117"/>
                  </a:lnTo>
                  <a:lnTo>
                    <a:pt x="144" y="87"/>
                  </a:lnTo>
                  <a:lnTo>
                    <a:pt x="144" y="76"/>
                  </a:lnTo>
                  <a:lnTo>
                    <a:pt x="150" y="45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50" name="Freeform 8945"/>
            <p:cNvSpPr>
              <a:spLocks/>
            </p:cNvSpPr>
            <p:nvPr/>
          </p:nvSpPr>
          <p:spPr bwMode="auto">
            <a:xfrm>
              <a:off x="2647" y="842"/>
              <a:ext cx="47" cy="64"/>
            </a:xfrm>
            <a:custGeom>
              <a:avLst/>
              <a:gdLst>
                <a:gd name="T0" fmla="*/ 3 w 183"/>
                <a:gd name="T1" fmla="*/ 0 h 243"/>
                <a:gd name="T2" fmla="*/ 0 w 183"/>
                <a:gd name="T3" fmla="*/ 2 h 243"/>
                <a:gd name="T4" fmla="*/ 1 w 183"/>
                <a:gd name="T5" fmla="*/ 10 h 243"/>
                <a:gd name="T6" fmla="*/ 1 w 183"/>
                <a:gd name="T7" fmla="*/ 11 h 243"/>
                <a:gd name="T8" fmla="*/ 2 w 183"/>
                <a:gd name="T9" fmla="*/ 26 h 243"/>
                <a:gd name="T10" fmla="*/ 2 w 183"/>
                <a:gd name="T11" fmla="*/ 32 h 243"/>
                <a:gd name="T12" fmla="*/ 2 w 183"/>
                <a:gd name="T13" fmla="*/ 43 h 243"/>
                <a:gd name="T14" fmla="*/ 0 w 183"/>
                <a:gd name="T15" fmla="*/ 50 h 243"/>
                <a:gd name="T16" fmla="*/ 5 w 183"/>
                <a:gd name="T17" fmla="*/ 64 h 243"/>
                <a:gd name="T18" fmla="*/ 7 w 183"/>
                <a:gd name="T19" fmla="*/ 64 h 243"/>
                <a:gd name="T20" fmla="*/ 7 w 183"/>
                <a:gd name="T21" fmla="*/ 58 h 243"/>
                <a:gd name="T22" fmla="*/ 7 w 183"/>
                <a:gd name="T23" fmla="*/ 52 h 243"/>
                <a:gd name="T24" fmla="*/ 47 w 183"/>
                <a:gd name="T25" fmla="*/ 46 h 243"/>
                <a:gd name="T26" fmla="*/ 7 w 183"/>
                <a:gd name="T27" fmla="*/ 45 h 243"/>
                <a:gd name="T28" fmla="*/ 7 w 183"/>
                <a:gd name="T29" fmla="*/ 36 h 243"/>
                <a:gd name="T30" fmla="*/ 7 w 183"/>
                <a:gd name="T31" fmla="*/ 22 h 243"/>
                <a:gd name="T32" fmla="*/ 6 w 183"/>
                <a:gd name="T33" fmla="*/ 11 h 243"/>
                <a:gd name="T34" fmla="*/ 39 w 183"/>
                <a:gd name="T35" fmla="*/ 5 h 243"/>
                <a:gd name="T36" fmla="*/ 6 w 183"/>
                <a:gd name="T37" fmla="*/ 4 h 243"/>
                <a:gd name="T38" fmla="*/ 3 w 183"/>
                <a:gd name="T39" fmla="*/ 0 h 24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3" h="243">
                  <a:moveTo>
                    <a:pt x="10" y="0"/>
                  </a:moveTo>
                  <a:lnTo>
                    <a:pt x="0" y="9"/>
                  </a:lnTo>
                  <a:lnTo>
                    <a:pt x="5" y="38"/>
                  </a:lnTo>
                  <a:lnTo>
                    <a:pt x="5" y="43"/>
                  </a:lnTo>
                  <a:lnTo>
                    <a:pt x="7" y="99"/>
                  </a:lnTo>
                  <a:lnTo>
                    <a:pt x="8" y="123"/>
                  </a:lnTo>
                  <a:lnTo>
                    <a:pt x="7" y="163"/>
                  </a:lnTo>
                  <a:lnTo>
                    <a:pt x="0" y="191"/>
                  </a:lnTo>
                  <a:lnTo>
                    <a:pt x="20" y="243"/>
                  </a:lnTo>
                  <a:lnTo>
                    <a:pt x="26" y="243"/>
                  </a:lnTo>
                  <a:lnTo>
                    <a:pt x="28" y="221"/>
                  </a:lnTo>
                  <a:lnTo>
                    <a:pt x="28" y="196"/>
                  </a:lnTo>
                  <a:lnTo>
                    <a:pt x="183" y="173"/>
                  </a:lnTo>
                  <a:lnTo>
                    <a:pt x="28" y="171"/>
                  </a:lnTo>
                  <a:lnTo>
                    <a:pt x="28" y="137"/>
                  </a:lnTo>
                  <a:lnTo>
                    <a:pt x="27" y="82"/>
                  </a:lnTo>
                  <a:lnTo>
                    <a:pt x="25" y="41"/>
                  </a:lnTo>
                  <a:lnTo>
                    <a:pt x="153" y="18"/>
                  </a:lnTo>
                  <a:lnTo>
                    <a:pt x="24" y="17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51" name="Freeform 8946"/>
            <p:cNvSpPr>
              <a:spLocks/>
            </p:cNvSpPr>
            <p:nvPr/>
          </p:nvSpPr>
          <p:spPr bwMode="auto">
            <a:xfrm>
              <a:off x="2652" y="833"/>
              <a:ext cx="42" cy="55"/>
            </a:xfrm>
            <a:custGeom>
              <a:avLst/>
              <a:gdLst>
                <a:gd name="T0" fmla="*/ 38 w 164"/>
                <a:gd name="T1" fmla="*/ 0 h 207"/>
                <a:gd name="T2" fmla="*/ 32 w 164"/>
                <a:gd name="T3" fmla="*/ 8 h 207"/>
                <a:gd name="T4" fmla="*/ 0 w 164"/>
                <a:gd name="T5" fmla="*/ 14 h 207"/>
                <a:gd name="T6" fmla="*/ 33 w 164"/>
                <a:gd name="T7" fmla="*/ 14 h 207"/>
                <a:gd name="T8" fmla="*/ 31 w 164"/>
                <a:gd name="T9" fmla="*/ 50 h 207"/>
                <a:gd name="T10" fmla="*/ 30 w 164"/>
                <a:gd name="T11" fmla="*/ 50 h 207"/>
                <a:gd name="T12" fmla="*/ 1 w 164"/>
                <a:gd name="T13" fmla="*/ 54 h 207"/>
                <a:gd name="T14" fmla="*/ 41 w 164"/>
                <a:gd name="T15" fmla="*/ 55 h 207"/>
                <a:gd name="T16" fmla="*/ 40 w 164"/>
                <a:gd name="T17" fmla="*/ 52 h 207"/>
                <a:gd name="T18" fmla="*/ 36 w 164"/>
                <a:gd name="T19" fmla="*/ 47 h 207"/>
                <a:gd name="T20" fmla="*/ 37 w 164"/>
                <a:gd name="T21" fmla="*/ 34 h 207"/>
                <a:gd name="T22" fmla="*/ 38 w 164"/>
                <a:gd name="T23" fmla="*/ 22 h 207"/>
                <a:gd name="T24" fmla="*/ 38 w 164"/>
                <a:gd name="T25" fmla="*/ 16 h 207"/>
                <a:gd name="T26" fmla="*/ 42 w 164"/>
                <a:gd name="T27" fmla="*/ 9 h 207"/>
                <a:gd name="T28" fmla="*/ 38 w 164"/>
                <a:gd name="T29" fmla="*/ 0 h 20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4" h="207">
                  <a:moveTo>
                    <a:pt x="147" y="0"/>
                  </a:moveTo>
                  <a:lnTo>
                    <a:pt x="123" y="30"/>
                  </a:lnTo>
                  <a:lnTo>
                    <a:pt x="0" y="51"/>
                  </a:lnTo>
                  <a:lnTo>
                    <a:pt x="129" y="52"/>
                  </a:lnTo>
                  <a:lnTo>
                    <a:pt x="122" y="187"/>
                  </a:lnTo>
                  <a:lnTo>
                    <a:pt x="117" y="190"/>
                  </a:lnTo>
                  <a:lnTo>
                    <a:pt x="4" y="205"/>
                  </a:lnTo>
                  <a:lnTo>
                    <a:pt x="159" y="207"/>
                  </a:lnTo>
                  <a:lnTo>
                    <a:pt x="158" y="197"/>
                  </a:lnTo>
                  <a:lnTo>
                    <a:pt x="142" y="176"/>
                  </a:lnTo>
                  <a:lnTo>
                    <a:pt x="145" y="128"/>
                  </a:lnTo>
                  <a:lnTo>
                    <a:pt x="147" y="81"/>
                  </a:lnTo>
                  <a:lnTo>
                    <a:pt x="148" y="59"/>
                  </a:lnTo>
                  <a:lnTo>
                    <a:pt x="164" y="33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52" name="Freeform 8947"/>
            <p:cNvSpPr>
              <a:spLocks/>
            </p:cNvSpPr>
            <p:nvPr/>
          </p:nvSpPr>
          <p:spPr bwMode="auto">
            <a:xfrm>
              <a:off x="2643" y="796"/>
              <a:ext cx="13" cy="24"/>
            </a:xfrm>
            <a:custGeom>
              <a:avLst/>
              <a:gdLst>
                <a:gd name="T0" fmla="*/ 1 w 46"/>
                <a:gd name="T1" fmla="*/ 0 h 93"/>
                <a:gd name="T2" fmla="*/ 0 w 46"/>
                <a:gd name="T3" fmla="*/ 2 h 93"/>
                <a:gd name="T4" fmla="*/ 1 w 46"/>
                <a:gd name="T5" fmla="*/ 3 h 93"/>
                <a:gd name="T6" fmla="*/ 6 w 46"/>
                <a:gd name="T7" fmla="*/ 14 h 93"/>
                <a:gd name="T8" fmla="*/ 10 w 46"/>
                <a:gd name="T9" fmla="*/ 24 h 93"/>
                <a:gd name="T10" fmla="*/ 12 w 46"/>
                <a:gd name="T11" fmla="*/ 24 h 93"/>
                <a:gd name="T12" fmla="*/ 13 w 46"/>
                <a:gd name="T13" fmla="*/ 13 h 93"/>
                <a:gd name="T14" fmla="*/ 11 w 46"/>
                <a:gd name="T15" fmla="*/ 9 h 93"/>
                <a:gd name="T16" fmla="*/ 10 w 46"/>
                <a:gd name="T17" fmla="*/ 8 h 93"/>
                <a:gd name="T18" fmla="*/ 1 w 46"/>
                <a:gd name="T19" fmla="*/ 0 h 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93">
                  <a:moveTo>
                    <a:pt x="5" y="0"/>
                  </a:moveTo>
                  <a:lnTo>
                    <a:pt x="0" y="7"/>
                  </a:lnTo>
                  <a:lnTo>
                    <a:pt x="2" y="12"/>
                  </a:lnTo>
                  <a:lnTo>
                    <a:pt x="21" y="54"/>
                  </a:lnTo>
                  <a:lnTo>
                    <a:pt x="34" y="93"/>
                  </a:lnTo>
                  <a:lnTo>
                    <a:pt x="41" y="93"/>
                  </a:lnTo>
                  <a:lnTo>
                    <a:pt x="46" y="51"/>
                  </a:lnTo>
                  <a:lnTo>
                    <a:pt x="38" y="36"/>
                  </a:lnTo>
                  <a:lnTo>
                    <a:pt x="34" y="3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53" name="Freeform 8948"/>
            <p:cNvSpPr>
              <a:spLocks/>
            </p:cNvSpPr>
            <p:nvPr/>
          </p:nvSpPr>
          <p:spPr bwMode="auto">
            <a:xfrm>
              <a:off x="2619" y="787"/>
              <a:ext cx="31" cy="39"/>
            </a:xfrm>
            <a:custGeom>
              <a:avLst/>
              <a:gdLst>
                <a:gd name="T0" fmla="*/ 25 w 120"/>
                <a:gd name="T1" fmla="*/ 0 h 147"/>
                <a:gd name="T2" fmla="*/ 20 w 120"/>
                <a:gd name="T3" fmla="*/ 7 h 147"/>
                <a:gd name="T4" fmla="*/ 15 w 120"/>
                <a:gd name="T5" fmla="*/ 16 h 147"/>
                <a:gd name="T6" fmla="*/ 8 w 120"/>
                <a:gd name="T7" fmla="*/ 25 h 147"/>
                <a:gd name="T8" fmla="*/ 0 w 120"/>
                <a:gd name="T9" fmla="*/ 36 h 147"/>
                <a:gd name="T10" fmla="*/ 2 w 120"/>
                <a:gd name="T11" fmla="*/ 39 h 147"/>
                <a:gd name="T12" fmla="*/ 4 w 120"/>
                <a:gd name="T13" fmla="*/ 36 h 147"/>
                <a:gd name="T14" fmla="*/ 12 w 120"/>
                <a:gd name="T15" fmla="*/ 27 h 147"/>
                <a:gd name="T16" fmla="*/ 19 w 120"/>
                <a:gd name="T17" fmla="*/ 18 h 147"/>
                <a:gd name="T18" fmla="*/ 24 w 120"/>
                <a:gd name="T19" fmla="*/ 11 h 147"/>
                <a:gd name="T20" fmla="*/ 26 w 120"/>
                <a:gd name="T21" fmla="*/ 10 h 147"/>
                <a:gd name="T22" fmla="*/ 29 w 120"/>
                <a:gd name="T23" fmla="*/ 3 h 147"/>
                <a:gd name="T24" fmla="*/ 30 w 120"/>
                <a:gd name="T25" fmla="*/ 2 h 147"/>
                <a:gd name="T26" fmla="*/ 31 w 120"/>
                <a:gd name="T27" fmla="*/ 0 h 147"/>
                <a:gd name="T28" fmla="*/ 25 w 120"/>
                <a:gd name="T29" fmla="*/ 0 h 1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0" h="147">
                  <a:moveTo>
                    <a:pt x="96" y="0"/>
                  </a:moveTo>
                  <a:lnTo>
                    <a:pt x="79" y="28"/>
                  </a:lnTo>
                  <a:lnTo>
                    <a:pt x="57" y="60"/>
                  </a:lnTo>
                  <a:lnTo>
                    <a:pt x="31" y="95"/>
                  </a:lnTo>
                  <a:lnTo>
                    <a:pt x="0" y="135"/>
                  </a:lnTo>
                  <a:lnTo>
                    <a:pt x="6" y="147"/>
                  </a:lnTo>
                  <a:lnTo>
                    <a:pt x="17" y="135"/>
                  </a:lnTo>
                  <a:lnTo>
                    <a:pt x="48" y="101"/>
                  </a:lnTo>
                  <a:lnTo>
                    <a:pt x="75" y="69"/>
                  </a:lnTo>
                  <a:lnTo>
                    <a:pt x="94" y="43"/>
                  </a:lnTo>
                  <a:lnTo>
                    <a:pt x="99" y="36"/>
                  </a:lnTo>
                  <a:lnTo>
                    <a:pt x="114" y="13"/>
                  </a:lnTo>
                  <a:lnTo>
                    <a:pt x="116" y="9"/>
                  </a:lnTo>
                  <a:lnTo>
                    <a:pt x="120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54" name="Freeform 8949"/>
            <p:cNvSpPr>
              <a:spLocks/>
            </p:cNvSpPr>
            <p:nvPr/>
          </p:nvSpPr>
          <p:spPr bwMode="auto">
            <a:xfrm>
              <a:off x="2608" y="769"/>
              <a:ext cx="84" cy="102"/>
            </a:xfrm>
            <a:custGeom>
              <a:avLst/>
              <a:gdLst>
                <a:gd name="T0" fmla="*/ 78 w 323"/>
                <a:gd name="T1" fmla="*/ 0 h 392"/>
                <a:gd name="T2" fmla="*/ 77 w 323"/>
                <a:gd name="T3" fmla="*/ 2 h 392"/>
                <a:gd name="T4" fmla="*/ 70 w 323"/>
                <a:gd name="T5" fmla="*/ 9 h 392"/>
                <a:gd name="T6" fmla="*/ 45 w 323"/>
                <a:gd name="T7" fmla="*/ 14 h 392"/>
                <a:gd name="T8" fmla="*/ 72 w 323"/>
                <a:gd name="T9" fmla="*/ 15 h 392"/>
                <a:gd name="T10" fmla="*/ 72 w 323"/>
                <a:gd name="T11" fmla="*/ 16 h 392"/>
                <a:gd name="T12" fmla="*/ 66 w 323"/>
                <a:gd name="T13" fmla="*/ 26 h 392"/>
                <a:gd name="T14" fmla="*/ 61 w 323"/>
                <a:gd name="T15" fmla="*/ 36 h 392"/>
                <a:gd name="T16" fmla="*/ 55 w 323"/>
                <a:gd name="T17" fmla="*/ 45 h 392"/>
                <a:gd name="T18" fmla="*/ 49 w 323"/>
                <a:gd name="T19" fmla="*/ 54 h 392"/>
                <a:gd name="T20" fmla="*/ 46 w 323"/>
                <a:gd name="T21" fmla="*/ 58 h 392"/>
                <a:gd name="T22" fmla="*/ 41 w 323"/>
                <a:gd name="T23" fmla="*/ 64 h 392"/>
                <a:gd name="T24" fmla="*/ 34 w 323"/>
                <a:gd name="T25" fmla="*/ 70 h 392"/>
                <a:gd name="T26" fmla="*/ 27 w 323"/>
                <a:gd name="T27" fmla="*/ 77 h 392"/>
                <a:gd name="T28" fmla="*/ 19 w 323"/>
                <a:gd name="T29" fmla="*/ 83 h 392"/>
                <a:gd name="T30" fmla="*/ 10 w 323"/>
                <a:gd name="T31" fmla="*/ 91 h 392"/>
                <a:gd name="T32" fmla="*/ 0 w 323"/>
                <a:gd name="T33" fmla="*/ 98 h 392"/>
                <a:gd name="T34" fmla="*/ 1 w 323"/>
                <a:gd name="T35" fmla="*/ 102 h 392"/>
                <a:gd name="T36" fmla="*/ 11 w 323"/>
                <a:gd name="T37" fmla="*/ 95 h 392"/>
                <a:gd name="T38" fmla="*/ 21 w 323"/>
                <a:gd name="T39" fmla="*/ 88 h 392"/>
                <a:gd name="T40" fmla="*/ 29 w 323"/>
                <a:gd name="T41" fmla="*/ 82 h 392"/>
                <a:gd name="T42" fmla="*/ 36 w 323"/>
                <a:gd name="T43" fmla="*/ 76 h 392"/>
                <a:gd name="T44" fmla="*/ 38 w 323"/>
                <a:gd name="T45" fmla="*/ 74 h 392"/>
                <a:gd name="T46" fmla="*/ 41 w 323"/>
                <a:gd name="T47" fmla="*/ 72 h 392"/>
                <a:gd name="T48" fmla="*/ 43 w 323"/>
                <a:gd name="T49" fmla="*/ 69 h 392"/>
                <a:gd name="T50" fmla="*/ 48 w 323"/>
                <a:gd name="T51" fmla="*/ 64 h 392"/>
                <a:gd name="T52" fmla="*/ 53 w 323"/>
                <a:gd name="T53" fmla="*/ 59 h 392"/>
                <a:gd name="T54" fmla="*/ 54 w 323"/>
                <a:gd name="T55" fmla="*/ 57 h 392"/>
                <a:gd name="T56" fmla="*/ 61 w 323"/>
                <a:gd name="T57" fmla="*/ 46 h 392"/>
                <a:gd name="T58" fmla="*/ 67 w 323"/>
                <a:gd name="T59" fmla="*/ 37 h 392"/>
                <a:gd name="T60" fmla="*/ 71 w 323"/>
                <a:gd name="T61" fmla="*/ 30 h 392"/>
                <a:gd name="T62" fmla="*/ 73 w 323"/>
                <a:gd name="T63" fmla="*/ 27 h 392"/>
                <a:gd name="T64" fmla="*/ 77 w 323"/>
                <a:gd name="T65" fmla="*/ 17 h 392"/>
                <a:gd name="T66" fmla="*/ 77 w 323"/>
                <a:gd name="T67" fmla="*/ 17 h 392"/>
                <a:gd name="T68" fmla="*/ 84 w 323"/>
                <a:gd name="T69" fmla="*/ 9 h 392"/>
                <a:gd name="T70" fmla="*/ 78 w 323"/>
                <a:gd name="T71" fmla="*/ 0 h 39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23" h="392">
                  <a:moveTo>
                    <a:pt x="299" y="0"/>
                  </a:moveTo>
                  <a:lnTo>
                    <a:pt x="296" y="6"/>
                  </a:lnTo>
                  <a:lnTo>
                    <a:pt x="271" y="33"/>
                  </a:lnTo>
                  <a:lnTo>
                    <a:pt x="174" y="52"/>
                  </a:lnTo>
                  <a:lnTo>
                    <a:pt x="277" y="57"/>
                  </a:lnTo>
                  <a:lnTo>
                    <a:pt x="275" y="62"/>
                  </a:lnTo>
                  <a:lnTo>
                    <a:pt x="255" y="100"/>
                  </a:lnTo>
                  <a:lnTo>
                    <a:pt x="235" y="137"/>
                  </a:lnTo>
                  <a:lnTo>
                    <a:pt x="213" y="173"/>
                  </a:lnTo>
                  <a:lnTo>
                    <a:pt x="190" y="207"/>
                  </a:lnTo>
                  <a:lnTo>
                    <a:pt x="176" y="224"/>
                  </a:lnTo>
                  <a:lnTo>
                    <a:pt x="156" y="246"/>
                  </a:lnTo>
                  <a:lnTo>
                    <a:pt x="132" y="270"/>
                  </a:lnTo>
                  <a:lnTo>
                    <a:pt x="105" y="294"/>
                  </a:lnTo>
                  <a:lnTo>
                    <a:pt x="73" y="320"/>
                  </a:lnTo>
                  <a:lnTo>
                    <a:pt x="38" y="348"/>
                  </a:lnTo>
                  <a:lnTo>
                    <a:pt x="0" y="377"/>
                  </a:lnTo>
                  <a:lnTo>
                    <a:pt x="4" y="392"/>
                  </a:lnTo>
                  <a:lnTo>
                    <a:pt x="43" y="365"/>
                  </a:lnTo>
                  <a:lnTo>
                    <a:pt x="79" y="340"/>
                  </a:lnTo>
                  <a:lnTo>
                    <a:pt x="112" y="314"/>
                  </a:lnTo>
                  <a:lnTo>
                    <a:pt x="140" y="291"/>
                  </a:lnTo>
                  <a:lnTo>
                    <a:pt x="146" y="285"/>
                  </a:lnTo>
                  <a:lnTo>
                    <a:pt x="156" y="276"/>
                  </a:lnTo>
                  <a:lnTo>
                    <a:pt x="165" y="267"/>
                  </a:lnTo>
                  <a:lnTo>
                    <a:pt x="186" y="245"/>
                  </a:lnTo>
                  <a:lnTo>
                    <a:pt x="203" y="225"/>
                  </a:lnTo>
                  <a:lnTo>
                    <a:pt x="208" y="219"/>
                  </a:lnTo>
                  <a:lnTo>
                    <a:pt x="236" y="177"/>
                  </a:lnTo>
                  <a:lnTo>
                    <a:pt x="259" y="142"/>
                  </a:lnTo>
                  <a:lnTo>
                    <a:pt x="273" y="115"/>
                  </a:lnTo>
                  <a:lnTo>
                    <a:pt x="280" y="102"/>
                  </a:lnTo>
                  <a:lnTo>
                    <a:pt x="298" y="67"/>
                  </a:lnTo>
                  <a:lnTo>
                    <a:pt x="298" y="66"/>
                  </a:lnTo>
                  <a:lnTo>
                    <a:pt x="323" y="35"/>
                  </a:lnTo>
                  <a:lnTo>
                    <a:pt x="29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55" name="Freeform 8950"/>
            <p:cNvSpPr>
              <a:spLocks/>
            </p:cNvSpPr>
            <p:nvPr/>
          </p:nvSpPr>
          <p:spPr bwMode="auto">
            <a:xfrm>
              <a:off x="2645" y="745"/>
              <a:ext cx="35" cy="48"/>
            </a:xfrm>
            <a:custGeom>
              <a:avLst/>
              <a:gdLst>
                <a:gd name="T0" fmla="*/ 16 w 137"/>
                <a:gd name="T1" fmla="*/ 0 h 177"/>
                <a:gd name="T2" fmla="*/ 15 w 137"/>
                <a:gd name="T3" fmla="*/ 7 h 177"/>
                <a:gd name="T4" fmla="*/ 11 w 137"/>
                <a:gd name="T5" fmla="*/ 19 h 177"/>
                <a:gd name="T6" fmla="*/ 11 w 137"/>
                <a:gd name="T7" fmla="*/ 20 h 177"/>
                <a:gd name="T8" fmla="*/ 7 w 137"/>
                <a:gd name="T9" fmla="*/ 29 h 177"/>
                <a:gd name="T10" fmla="*/ 1 w 137"/>
                <a:gd name="T11" fmla="*/ 41 h 177"/>
                <a:gd name="T12" fmla="*/ 0 w 137"/>
                <a:gd name="T13" fmla="*/ 43 h 177"/>
                <a:gd name="T14" fmla="*/ 6 w 137"/>
                <a:gd name="T15" fmla="*/ 43 h 177"/>
                <a:gd name="T16" fmla="*/ 10 w 137"/>
                <a:gd name="T17" fmla="*/ 48 h 177"/>
                <a:gd name="T18" fmla="*/ 15 w 137"/>
                <a:gd name="T19" fmla="*/ 44 h 177"/>
                <a:gd name="T20" fmla="*/ 35 w 137"/>
                <a:gd name="T21" fmla="*/ 40 h 177"/>
                <a:gd name="T22" fmla="*/ 9 w 137"/>
                <a:gd name="T23" fmla="*/ 39 h 177"/>
                <a:gd name="T24" fmla="*/ 11 w 137"/>
                <a:gd name="T25" fmla="*/ 34 h 177"/>
                <a:gd name="T26" fmla="*/ 16 w 137"/>
                <a:gd name="T27" fmla="*/ 25 h 177"/>
                <a:gd name="T28" fmla="*/ 16 w 137"/>
                <a:gd name="T29" fmla="*/ 25 h 177"/>
                <a:gd name="T30" fmla="*/ 22 w 137"/>
                <a:gd name="T31" fmla="*/ 16 h 177"/>
                <a:gd name="T32" fmla="*/ 17 w 137"/>
                <a:gd name="T33" fmla="*/ 1 h 177"/>
                <a:gd name="T34" fmla="*/ 16 w 137"/>
                <a:gd name="T35" fmla="*/ 0 h 17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7" h="177">
                  <a:moveTo>
                    <a:pt x="61" y="0"/>
                  </a:moveTo>
                  <a:lnTo>
                    <a:pt x="57" y="27"/>
                  </a:lnTo>
                  <a:lnTo>
                    <a:pt x="44" y="70"/>
                  </a:lnTo>
                  <a:lnTo>
                    <a:pt x="42" y="74"/>
                  </a:lnTo>
                  <a:lnTo>
                    <a:pt x="26" y="108"/>
                  </a:lnTo>
                  <a:lnTo>
                    <a:pt x="2" y="151"/>
                  </a:lnTo>
                  <a:lnTo>
                    <a:pt x="0" y="157"/>
                  </a:lnTo>
                  <a:lnTo>
                    <a:pt x="24" y="158"/>
                  </a:lnTo>
                  <a:lnTo>
                    <a:pt x="39" y="177"/>
                  </a:lnTo>
                  <a:lnTo>
                    <a:pt x="58" y="164"/>
                  </a:lnTo>
                  <a:lnTo>
                    <a:pt x="137" y="149"/>
                  </a:lnTo>
                  <a:lnTo>
                    <a:pt x="34" y="144"/>
                  </a:lnTo>
                  <a:lnTo>
                    <a:pt x="45" y="124"/>
                  </a:lnTo>
                  <a:lnTo>
                    <a:pt x="61" y="94"/>
                  </a:lnTo>
                  <a:lnTo>
                    <a:pt x="62" y="92"/>
                  </a:lnTo>
                  <a:lnTo>
                    <a:pt x="86" y="59"/>
                  </a:lnTo>
                  <a:lnTo>
                    <a:pt x="67" y="5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56" name="Freeform 8951"/>
            <p:cNvSpPr>
              <a:spLocks/>
            </p:cNvSpPr>
            <p:nvPr/>
          </p:nvSpPr>
          <p:spPr bwMode="auto">
            <a:xfrm>
              <a:off x="2780" y="873"/>
              <a:ext cx="20" cy="28"/>
            </a:xfrm>
            <a:custGeom>
              <a:avLst/>
              <a:gdLst>
                <a:gd name="T0" fmla="*/ 1 w 75"/>
                <a:gd name="T1" fmla="*/ 0 h 102"/>
                <a:gd name="T2" fmla="*/ 0 w 75"/>
                <a:gd name="T3" fmla="*/ 2 h 102"/>
                <a:gd name="T4" fmla="*/ 19 w 75"/>
                <a:gd name="T5" fmla="*/ 28 h 102"/>
                <a:gd name="T6" fmla="*/ 20 w 75"/>
                <a:gd name="T7" fmla="*/ 22 h 102"/>
                <a:gd name="T8" fmla="*/ 15 w 75"/>
                <a:gd name="T9" fmla="*/ 13 h 102"/>
                <a:gd name="T10" fmla="*/ 1 w 75"/>
                <a:gd name="T11" fmla="*/ 0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02">
                  <a:moveTo>
                    <a:pt x="3" y="0"/>
                  </a:moveTo>
                  <a:lnTo>
                    <a:pt x="0" y="9"/>
                  </a:lnTo>
                  <a:lnTo>
                    <a:pt x="70" y="102"/>
                  </a:lnTo>
                  <a:lnTo>
                    <a:pt x="75" y="79"/>
                  </a:lnTo>
                  <a:lnTo>
                    <a:pt x="56" y="4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57" name="Freeform 8952"/>
            <p:cNvSpPr>
              <a:spLocks/>
            </p:cNvSpPr>
            <p:nvPr/>
          </p:nvSpPr>
          <p:spPr bwMode="auto">
            <a:xfrm>
              <a:off x="2806" y="831"/>
              <a:ext cx="22" cy="35"/>
            </a:xfrm>
            <a:custGeom>
              <a:avLst/>
              <a:gdLst>
                <a:gd name="T0" fmla="*/ 1 w 86"/>
                <a:gd name="T1" fmla="*/ 0 h 135"/>
                <a:gd name="T2" fmla="*/ 0 w 86"/>
                <a:gd name="T3" fmla="*/ 3 h 135"/>
                <a:gd name="T4" fmla="*/ 3 w 86"/>
                <a:gd name="T5" fmla="*/ 8 h 135"/>
                <a:gd name="T6" fmla="*/ 10 w 86"/>
                <a:gd name="T7" fmla="*/ 18 h 135"/>
                <a:gd name="T8" fmla="*/ 15 w 86"/>
                <a:gd name="T9" fmla="*/ 28 h 135"/>
                <a:gd name="T10" fmla="*/ 19 w 86"/>
                <a:gd name="T11" fmla="*/ 35 h 135"/>
                <a:gd name="T12" fmla="*/ 21 w 86"/>
                <a:gd name="T13" fmla="*/ 35 h 135"/>
                <a:gd name="T14" fmla="*/ 21 w 86"/>
                <a:gd name="T15" fmla="*/ 35 h 135"/>
                <a:gd name="T16" fmla="*/ 22 w 86"/>
                <a:gd name="T17" fmla="*/ 23 h 135"/>
                <a:gd name="T18" fmla="*/ 17 w 86"/>
                <a:gd name="T19" fmla="*/ 17 h 135"/>
                <a:gd name="T20" fmla="*/ 16 w 86"/>
                <a:gd name="T21" fmla="*/ 16 h 135"/>
                <a:gd name="T22" fmla="*/ 10 w 86"/>
                <a:gd name="T23" fmla="*/ 9 h 135"/>
                <a:gd name="T24" fmla="*/ 1 w 86"/>
                <a:gd name="T25" fmla="*/ 0 h 1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6" h="135">
                  <a:moveTo>
                    <a:pt x="5" y="0"/>
                  </a:moveTo>
                  <a:lnTo>
                    <a:pt x="0" y="10"/>
                  </a:lnTo>
                  <a:lnTo>
                    <a:pt x="13" y="29"/>
                  </a:lnTo>
                  <a:lnTo>
                    <a:pt x="40" y="71"/>
                  </a:lnTo>
                  <a:lnTo>
                    <a:pt x="59" y="107"/>
                  </a:lnTo>
                  <a:lnTo>
                    <a:pt x="73" y="135"/>
                  </a:lnTo>
                  <a:lnTo>
                    <a:pt x="81" y="135"/>
                  </a:lnTo>
                  <a:lnTo>
                    <a:pt x="81" y="134"/>
                  </a:lnTo>
                  <a:lnTo>
                    <a:pt x="86" y="87"/>
                  </a:lnTo>
                  <a:lnTo>
                    <a:pt x="68" y="67"/>
                  </a:lnTo>
                  <a:lnTo>
                    <a:pt x="63" y="61"/>
                  </a:lnTo>
                  <a:lnTo>
                    <a:pt x="40" y="3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58" name="Freeform 8953"/>
            <p:cNvSpPr>
              <a:spLocks/>
            </p:cNvSpPr>
            <p:nvPr/>
          </p:nvSpPr>
          <p:spPr bwMode="auto">
            <a:xfrm>
              <a:off x="2764" y="826"/>
              <a:ext cx="25" cy="45"/>
            </a:xfrm>
            <a:custGeom>
              <a:avLst/>
              <a:gdLst>
                <a:gd name="T0" fmla="*/ 21 w 99"/>
                <a:gd name="T1" fmla="*/ 0 h 178"/>
                <a:gd name="T2" fmla="*/ 19 w 99"/>
                <a:gd name="T3" fmla="*/ 0 h 178"/>
                <a:gd name="T4" fmla="*/ 19 w 99"/>
                <a:gd name="T5" fmla="*/ 3 h 178"/>
                <a:gd name="T6" fmla="*/ 15 w 99"/>
                <a:gd name="T7" fmla="*/ 15 h 178"/>
                <a:gd name="T8" fmla="*/ 12 w 99"/>
                <a:gd name="T9" fmla="*/ 22 h 178"/>
                <a:gd name="T10" fmla="*/ 7 w 99"/>
                <a:gd name="T11" fmla="*/ 31 h 178"/>
                <a:gd name="T12" fmla="*/ 0 w 99"/>
                <a:gd name="T13" fmla="*/ 42 h 178"/>
                <a:gd name="T14" fmla="*/ 1 w 99"/>
                <a:gd name="T15" fmla="*/ 45 h 178"/>
                <a:gd name="T16" fmla="*/ 8 w 99"/>
                <a:gd name="T17" fmla="*/ 38 h 178"/>
                <a:gd name="T18" fmla="*/ 14 w 99"/>
                <a:gd name="T19" fmla="*/ 29 h 178"/>
                <a:gd name="T20" fmla="*/ 18 w 99"/>
                <a:gd name="T21" fmla="*/ 21 h 178"/>
                <a:gd name="T22" fmla="*/ 20 w 99"/>
                <a:gd name="T23" fmla="*/ 18 h 178"/>
                <a:gd name="T24" fmla="*/ 25 w 99"/>
                <a:gd name="T25" fmla="*/ 10 h 178"/>
                <a:gd name="T26" fmla="*/ 21 w 99"/>
                <a:gd name="T27" fmla="*/ 0 h 17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9" h="178">
                  <a:moveTo>
                    <a:pt x="84" y="0"/>
                  </a:moveTo>
                  <a:lnTo>
                    <a:pt x="75" y="0"/>
                  </a:lnTo>
                  <a:lnTo>
                    <a:pt x="74" y="13"/>
                  </a:lnTo>
                  <a:lnTo>
                    <a:pt x="60" y="61"/>
                  </a:lnTo>
                  <a:lnTo>
                    <a:pt x="48" y="86"/>
                  </a:lnTo>
                  <a:lnTo>
                    <a:pt x="28" y="122"/>
                  </a:lnTo>
                  <a:lnTo>
                    <a:pt x="0" y="165"/>
                  </a:lnTo>
                  <a:lnTo>
                    <a:pt x="5" y="178"/>
                  </a:lnTo>
                  <a:lnTo>
                    <a:pt x="30" y="149"/>
                  </a:lnTo>
                  <a:lnTo>
                    <a:pt x="54" y="115"/>
                  </a:lnTo>
                  <a:lnTo>
                    <a:pt x="72" y="85"/>
                  </a:lnTo>
                  <a:lnTo>
                    <a:pt x="79" y="73"/>
                  </a:lnTo>
                  <a:lnTo>
                    <a:pt x="99" y="41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59" name="Freeform 8954"/>
            <p:cNvSpPr>
              <a:spLocks/>
            </p:cNvSpPr>
            <p:nvPr/>
          </p:nvSpPr>
          <p:spPr bwMode="auto">
            <a:xfrm>
              <a:off x="2749" y="822"/>
              <a:ext cx="7" cy="79"/>
            </a:xfrm>
            <a:custGeom>
              <a:avLst/>
              <a:gdLst>
                <a:gd name="T0" fmla="*/ 7 w 28"/>
                <a:gd name="T1" fmla="*/ 0 h 297"/>
                <a:gd name="T2" fmla="*/ 2 w 28"/>
                <a:gd name="T3" fmla="*/ 2 h 297"/>
                <a:gd name="T4" fmla="*/ 2 w 28"/>
                <a:gd name="T5" fmla="*/ 3 h 297"/>
                <a:gd name="T6" fmla="*/ 2 w 28"/>
                <a:gd name="T7" fmla="*/ 19 h 297"/>
                <a:gd name="T8" fmla="*/ 2 w 28"/>
                <a:gd name="T9" fmla="*/ 32 h 297"/>
                <a:gd name="T10" fmla="*/ 2 w 28"/>
                <a:gd name="T11" fmla="*/ 43 h 297"/>
                <a:gd name="T12" fmla="*/ 2 w 28"/>
                <a:gd name="T13" fmla="*/ 51 h 297"/>
                <a:gd name="T14" fmla="*/ 2 w 28"/>
                <a:gd name="T15" fmla="*/ 55 h 297"/>
                <a:gd name="T16" fmla="*/ 2 w 28"/>
                <a:gd name="T17" fmla="*/ 57 h 297"/>
                <a:gd name="T18" fmla="*/ 0 w 28"/>
                <a:gd name="T19" fmla="*/ 63 h 297"/>
                <a:gd name="T20" fmla="*/ 4 w 28"/>
                <a:gd name="T21" fmla="*/ 79 h 297"/>
                <a:gd name="T22" fmla="*/ 6 w 28"/>
                <a:gd name="T23" fmla="*/ 79 h 297"/>
                <a:gd name="T24" fmla="*/ 7 w 28"/>
                <a:gd name="T25" fmla="*/ 67 h 297"/>
                <a:gd name="T26" fmla="*/ 7 w 28"/>
                <a:gd name="T27" fmla="*/ 56 h 297"/>
                <a:gd name="T28" fmla="*/ 7 w 28"/>
                <a:gd name="T29" fmla="*/ 0 h 29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" h="297">
                  <a:moveTo>
                    <a:pt x="28" y="0"/>
                  </a:moveTo>
                  <a:lnTo>
                    <a:pt x="8" y="7"/>
                  </a:lnTo>
                  <a:lnTo>
                    <a:pt x="8" y="10"/>
                  </a:lnTo>
                  <a:lnTo>
                    <a:pt x="8" y="72"/>
                  </a:lnTo>
                  <a:lnTo>
                    <a:pt x="8" y="122"/>
                  </a:lnTo>
                  <a:lnTo>
                    <a:pt x="8" y="161"/>
                  </a:lnTo>
                  <a:lnTo>
                    <a:pt x="7" y="190"/>
                  </a:lnTo>
                  <a:lnTo>
                    <a:pt x="7" y="208"/>
                  </a:lnTo>
                  <a:lnTo>
                    <a:pt x="7" y="215"/>
                  </a:lnTo>
                  <a:lnTo>
                    <a:pt x="0" y="237"/>
                  </a:lnTo>
                  <a:lnTo>
                    <a:pt x="16" y="297"/>
                  </a:lnTo>
                  <a:lnTo>
                    <a:pt x="23" y="297"/>
                  </a:lnTo>
                  <a:lnTo>
                    <a:pt x="26" y="252"/>
                  </a:lnTo>
                  <a:lnTo>
                    <a:pt x="28" y="21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60" name="Freeform 8955"/>
            <p:cNvSpPr>
              <a:spLocks/>
            </p:cNvSpPr>
            <p:nvPr/>
          </p:nvSpPr>
          <p:spPr bwMode="auto">
            <a:xfrm>
              <a:off x="2756" y="818"/>
              <a:ext cx="15" cy="20"/>
            </a:xfrm>
            <a:custGeom>
              <a:avLst/>
              <a:gdLst>
                <a:gd name="T0" fmla="*/ 0 w 58"/>
                <a:gd name="T1" fmla="*/ 0 h 81"/>
                <a:gd name="T2" fmla="*/ 0 w 58"/>
                <a:gd name="T3" fmla="*/ 4 h 81"/>
                <a:gd name="T4" fmla="*/ 1 w 58"/>
                <a:gd name="T5" fmla="*/ 5 h 81"/>
                <a:gd name="T6" fmla="*/ 8 w 58"/>
                <a:gd name="T7" fmla="*/ 13 h 81"/>
                <a:gd name="T8" fmla="*/ 13 w 58"/>
                <a:gd name="T9" fmla="*/ 20 h 81"/>
                <a:gd name="T10" fmla="*/ 15 w 58"/>
                <a:gd name="T11" fmla="*/ 20 h 81"/>
                <a:gd name="T12" fmla="*/ 15 w 58"/>
                <a:gd name="T13" fmla="*/ 20 h 81"/>
                <a:gd name="T14" fmla="*/ 15 w 58"/>
                <a:gd name="T15" fmla="*/ 9 h 81"/>
                <a:gd name="T16" fmla="*/ 10 w 58"/>
                <a:gd name="T17" fmla="*/ 6 h 81"/>
                <a:gd name="T18" fmla="*/ 0 w 58"/>
                <a:gd name="T19" fmla="*/ 0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81">
                  <a:moveTo>
                    <a:pt x="0" y="0"/>
                  </a:moveTo>
                  <a:lnTo>
                    <a:pt x="0" y="17"/>
                  </a:lnTo>
                  <a:lnTo>
                    <a:pt x="4" y="20"/>
                  </a:lnTo>
                  <a:lnTo>
                    <a:pt x="31" y="53"/>
                  </a:lnTo>
                  <a:lnTo>
                    <a:pt x="49" y="81"/>
                  </a:lnTo>
                  <a:lnTo>
                    <a:pt x="58" y="81"/>
                  </a:lnTo>
                  <a:lnTo>
                    <a:pt x="58" y="79"/>
                  </a:lnTo>
                  <a:lnTo>
                    <a:pt x="58" y="35"/>
                  </a:lnTo>
                  <a:lnTo>
                    <a:pt x="40" y="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61" name="Freeform 8956"/>
            <p:cNvSpPr>
              <a:spLocks/>
            </p:cNvSpPr>
            <p:nvPr/>
          </p:nvSpPr>
          <p:spPr bwMode="auto">
            <a:xfrm>
              <a:off x="2727" y="806"/>
              <a:ext cx="29" cy="60"/>
            </a:xfrm>
            <a:custGeom>
              <a:avLst/>
              <a:gdLst>
                <a:gd name="T0" fmla="*/ 29 w 110"/>
                <a:gd name="T1" fmla="*/ 0 h 231"/>
                <a:gd name="T2" fmla="*/ 23 w 110"/>
                <a:gd name="T3" fmla="*/ 1 h 231"/>
                <a:gd name="T4" fmla="*/ 21 w 110"/>
                <a:gd name="T5" fmla="*/ 9 h 231"/>
                <a:gd name="T6" fmla="*/ 17 w 110"/>
                <a:gd name="T7" fmla="*/ 21 h 231"/>
                <a:gd name="T8" fmla="*/ 15 w 110"/>
                <a:gd name="T9" fmla="*/ 25 h 231"/>
                <a:gd name="T10" fmla="*/ 12 w 110"/>
                <a:gd name="T11" fmla="*/ 34 h 231"/>
                <a:gd name="T12" fmla="*/ 6 w 110"/>
                <a:gd name="T13" fmla="*/ 45 h 231"/>
                <a:gd name="T14" fmla="*/ 0 w 110"/>
                <a:gd name="T15" fmla="*/ 57 h 231"/>
                <a:gd name="T16" fmla="*/ 1 w 110"/>
                <a:gd name="T17" fmla="*/ 60 h 231"/>
                <a:gd name="T18" fmla="*/ 3 w 110"/>
                <a:gd name="T19" fmla="*/ 57 h 231"/>
                <a:gd name="T20" fmla="*/ 11 w 110"/>
                <a:gd name="T21" fmla="*/ 46 h 231"/>
                <a:gd name="T22" fmla="*/ 16 w 110"/>
                <a:gd name="T23" fmla="*/ 37 h 231"/>
                <a:gd name="T24" fmla="*/ 20 w 110"/>
                <a:gd name="T25" fmla="*/ 29 h 231"/>
                <a:gd name="T26" fmla="*/ 23 w 110"/>
                <a:gd name="T27" fmla="*/ 21 h 231"/>
                <a:gd name="T28" fmla="*/ 24 w 110"/>
                <a:gd name="T29" fmla="*/ 19 h 231"/>
                <a:gd name="T30" fmla="*/ 29 w 110"/>
                <a:gd name="T31" fmla="*/ 17 h 231"/>
                <a:gd name="T32" fmla="*/ 29 w 110"/>
                <a:gd name="T33" fmla="*/ 13 h 231"/>
                <a:gd name="T34" fmla="*/ 29 w 110"/>
                <a:gd name="T35" fmla="*/ 0 h 23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0" h="231">
                  <a:moveTo>
                    <a:pt x="110" y="0"/>
                  </a:moveTo>
                  <a:lnTo>
                    <a:pt x="88" y="4"/>
                  </a:lnTo>
                  <a:lnTo>
                    <a:pt x="80" y="34"/>
                  </a:lnTo>
                  <a:lnTo>
                    <a:pt x="65" y="80"/>
                  </a:lnTo>
                  <a:lnTo>
                    <a:pt x="58" y="97"/>
                  </a:lnTo>
                  <a:lnTo>
                    <a:pt x="44" y="132"/>
                  </a:lnTo>
                  <a:lnTo>
                    <a:pt x="23" y="173"/>
                  </a:lnTo>
                  <a:lnTo>
                    <a:pt x="0" y="218"/>
                  </a:lnTo>
                  <a:lnTo>
                    <a:pt x="5" y="231"/>
                  </a:lnTo>
                  <a:lnTo>
                    <a:pt x="13" y="219"/>
                  </a:lnTo>
                  <a:lnTo>
                    <a:pt x="40" y="178"/>
                  </a:lnTo>
                  <a:lnTo>
                    <a:pt x="61" y="142"/>
                  </a:lnTo>
                  <a:lnTo>
                    <a:pt x="75" y="113"/>
                  </a:lnTo>
                  <a:lnTo>
                    <a:pt x="88" y="79"/>
                  </a:lnTo>
                  <a:lnTo>
                    <a:pt x="90" y="73"/>
                  </a:lnTo>
                  <a:lnTo>
                    <a:pt x="110" y="66"/>
                  </a:lnTo>
                  <a:lnTo>
                    <a:pt x="110" y="49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62" name="Freeform 8957"/>
            <p:cNvSpPr>
              <a:spLocks/>
            </p:cNvSpPr>
            <p:nvPr/>
          </p:nvSpPr>
          <p:spPr bwMode="auto">
            <a:xfrm>
              <a:off x="2793" y="802"/>
              <a:ext cx="9" cy="91"/>
            </a:xfrm>
            <a:custGeom>
              <a:avLst/>
              <a:gdLst>
                <a:gd name="T0" fmla="*/ 1 w 36"/>
                <a:gd name="T1" fmla="*/ 0 h 356"/>
                <a:gd name="T2" fmla="*/ 0 w 36"/>
                <a:gd name="T3" fmla="*/ 2 h 356"/>
                <a:gd name="T4" fmla="*/ 1 w 36"/>
                <a:gd name="T5" fmla="*/ 6 h 356"/>
                <a:gd name="T6" fmla="*/ 2 w 36"/>
                <a:gd name="T7" fmla="*/ 19 h 356"/>
                <a:gd name="T8" fmla="*/ 2 w 36"/>
                <a:gd name="T9" fmla="*/ 71 h 356"/>
                <a:gd name="T10" fmla="*/ 1 w 36"/>
                <a:gd name="T11" fmla="*/ 83 h 356"/>
                <a:gd name="T12" fmla="*/ 6 w 36"/>
                <a:gd name="T13" fmla="*/ 91 h 356"/>
                <a:gd name="T14" fmla="*/ 7 w 36"/>
                <a:gd name="T15" fmla="*/ 78 h 356"/>
                <a:gd name="T16" fmla="*/ 7 w 36"/>
                <a:gd name="T17" fmla="*/ 60 h 356"/>
                <a:gd name="T18" fmla="*/ 7 w 36"/>
                <a:gd name="T19" fmla="*/ 43 h 356"/>
                <a:gd name="T20" fmla="*/ 7 w 36"/>
                <a:gd name="T21" fmla="*/ 31 h 356"/>
                <a:gd name="T22" fmla="*/ 7 w 36"/>
                <a:gd name="T23" fmla="*/ 22 h 356"/>
                <a:gd name="T24" fmla="*/ 7 w 36"/>
                <a:gd name="T25" fmla="*/ 19 h 356"/>
                <a:gd name="T26" fmla="*/ 9 w 36"/>
                <a:gd name="T27" fmla="*/ 10 h 356"/>
                <a:gd name="T28" fmla="*/ 1 w 36"/>
                <a:gd name="T29" fmla="*/ 0 h 3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" h="356">
                  <a:moveTo>
                    <a:pt x="5" y="0"/>
                  </a:moveTo>
                  <a:lnTo>
                    <a:pt x="0" y="7"/>
                  </a:lnTo>
                  <a:lnTo>
                    <a:pt x="4" y="25"/>
                  </a:lnTo>
                  <a:lnTo>
                    <a:pt x="8" y="74"/>
                  </a:lnTo>
                  <a:lnTo>
                    <a:pt x="8" y="279"/>
                  </a:lnTo>
                  <a:lnTo>
                    <a:pt x="5" y="324"/>
                  </a:lnTo>
                  <a:lnTo>
                    <a:pt x="24" y="356"/>
                  </a:lnTo>
                  <a:lnTo>
                    <a:pt x="27" y="307"/>
                  </a:lnTo>
                  <a:lnTo>
                    <a:pt x="27" y="233"/>
                  </a:lnTo>
                  <a:lnTo>
                    <a:pt x="27" y="168"/>
                  </a:lnTo>
                  <a:lnTo>
                    <a:pt x="28" y="120"/>
                  </a:lnTo>
                  <a:lnTo>
                    <a:pt x="28" y="88"/>
                  </a:lnTo>
                  <a:lnTo>
                    <a:pt x="29" y="74"/>
                  </a:lnTo>
                  <a:lnTo>
                    <a:pt x="36" y="3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63" name="Freeform 8958"/>
            <p:cNvSpPr>
              <a:spLocks/>
            </p:cNvSpPr>
            <p:nvPr/>
          </p:nvSpPr>
          <p:spPr bwMode="auto">
            <a:xfrm>
              <a:off x="2756" y="795"/>
              <a:ext cx="15" cy="5"/>
            </a:xfrm>
            <a:custGeom>
              <a:avLst/>
              <a:gdLst>
                <a:gd name="T0" fmla="*/ 10 w 58"/>
                <a:gd name="T1" fmla="*/ 0 h 21"/>
                <a:gd name="T2" fmla="*/ 4 w 58"/>
                <a:gd name="T3" fmla="*/ 4 h 21"/>
                <a:gd name="T4" fmla="*/ 0 w 58"/>
                <a:gd name="T5" fmla="*/ 5 h 21"/>
                <a:gd name="T6" fmla="*/ 15 w 58"/>
                <a:gd name="T7" fmla="*/ 5 h 21"/>
                <a:gd name="T8" fmla="*/ 10 w 58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1">
                  <a:moveTo>
                    <a:pt x="39" y="0"/>
                  </a:moveTo>
                  <a:lnTo>
                    <a:pt x="17" y="15"/>
                  </a:lnTo>
                  <a:lnTo>
                    <a:pt x="0" y="20"/>
                  </a:lnTo>
                  <a:lnTo>
                    <a:pt x="58" y="21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64" name="Freeform 8959"/>
            <p:cNvSpPr>
              <a:spLocks/>
            </p:cNvSpPr>
            <p:nvPr/>
          </p:nvSpPr>
          <p:spPr bwMode="auto">
            <a:xfrm>
              <a:off x="2811" y="785"/>
              <a:ext cx="15" cy="26"/>
            </a:xfrm>
            <a:custGeom>
              <a:avLst/>
              <a:gdLst>
                <a:gd name="T0" fmla="*/ 15 w 59"/>
                <a:gd name="T1" fmla="*/ 0 h 100"/>
                <a:gd name="T2" fmla="*/ 6 w 59"/>
                <a:gd name="T3" fmla="*/ 4 h 100"/>
                <a:gd name="T4" fmla="*/ 0 w 59"/>
                <a:gd name="T5" fmla="*/ 25 h 100"/>
                <a:gd name="T6" fmla="*/ 2 w 59"/>
                <a:gd name="T7" fmla="*/ 26 h 100"/>
                <a:gd name="T8" fmla="*/ 6 w 59"/>
                <a:gd name="T9" fmla="*/ 16 h 100"/>
                <a:gd name="T10" fmla="*/ 11 w 59"/>
                <a:gd name="T11" fmla="*/ 5 h 100"/>
                <a:gd name="T12" fmla="*/ 15 w 59"/>
                <a:gd name="T13" fmla="*/ 0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100">
                  <a:moveTo>
                    <a:pt x="59" y="0"/>
                  </a:moveTo>
                  <a:lnTo>
                    <a:pt x="23" y="15"/>
                  </a:lnTo>
                  <a:lnTo>
                    <a:pt x="0" y="96"/>
                  </a:lnTo>
                  <a:lnTo>
                    <a:pt x="9" y="100"/>
                  </a:lnTo>
                  <a:lnTo>
                    <a:pt x="24" y="63"/>
                  </a:lnTo>
                  <a:lnTo>
                    <a:pt x="45" y="21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65" name="Freeform 8960"/>
            <p:cNvSpPr>
              <a:spLocks/>
            </p:cNvSpPr>
            <p:nvPr/>
          </p:nvSpPr>
          <p:spPr bwMode="auto">
            <a:xfrm>
              <a:off x="2784" y="776"/>
              <a:ext cx="42" cy="19"/>
            </a:xfrm>
            <a:custGeom>
              <a:avLst/>
              <a:gdLst>
                <a:gd name="T0" fmla="*/ 36 w 167"/>
                <a:gd name="T1" fmla="*/ 0 h 70"/>
                <a:gd name="T2" fmla="*/ 31 w 167"/>
                <a:gd name="T3" fmla="*/ 7 h 70"/>
                <a:gd name="T4" fmla="*/ 2 w 167"/>
                <a:gd name="T5" fmla="*/ 13 h 70"/>
                <a:gd name="T6" fmla="*/ 0 w 167"/>
                <a:gd name="T7" fmla="*/ 19 h 70"/>
                <a:gd name="T8" fmla="*/ 33 w 167"/>
                <a:gd name="T9" fmla="*/ 12 h 70"/>
                <a:gd name="T10" fmla="*/ 42 w 167"/>
                <a:gd name="T11" fmla="*/ 8 h 70"/>
                <a:gd name="T12" fmla="*/ 36 w 167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7" h="70">
                  <a:moveTo>
                    <a:pt x="145" y="0"/>
                  </a:moveTo>
                  <a:lnTo>
                    <a:pt x="122" y="27"/>
                  </a:lnTo>
                  <a:lnTo>
                    <a:pt x="9" y="47"/>
                  </a:lnTo>
                  <a:lnTo>
                    <a:pt x="0" y="70"/>
                  </a:lnTo>
                  <a:lnTo>
                    <a:pt x="131" y="46"/>
                  </a:lnTo>
                  <a:lnTo>
                    <a:pt x="167" y="31"/>
                  </a:lnTo>
                  <a:lnTo>
                    <a:pt x="14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66" name="Freeform 8961"/>
            <p:cNvSpPr>
              <a:spLocks/>
            </p:cNvSpPr>
            <p:nvPr/>
          </p:nvSpPr>
          <p:spPr bwMode="auto">
            <a:xfrm>
              <a:off x="2731" y="776"/>
              <a:ext cx="20" cy="9"/>
            </a:xfrm>
            <a:custGeom>
              <a:avLst/>
              <a:gdLst>
                <a:gd name="T0" fmla="*/ 10 w 74"/>
                <a:gd name="T1" fmla="*/ 0 h 33"/>
                <a:gd name="T2" fmla="*/ 0 w 74"/>
                <a:gd name="T3" fmla="*/ 6 h 33"/>
                <a:gd name="T4" fmla="*/ 1 w 74"/>
                <a:gd name="T5" fmla="*/ 9 h 33"/>
                <a:gd name="T6" fmla="*/ 3 w 74"/>
                <a:gd name="T7" fmla="*/ 8 h 33"/>
                <a:gd name="T8" fmla="*/ 13 w 74"/>
                <a:gd name="T9" fmla="*/ 4 h 33"/>
                <a:gd name="T10" fmla="*/ 20 w 74"/>
                <a:gd name="T11" fmla="*/ 0 h 33"/>
                <a:gd name="T12" fmla="*/ 10 w 74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33">
                  <a:moveTo>
                    <a:pt x="36" y="0"/>
                  </a:moveTo>
                  <a:lnTo>
                    <a:pt x="0" y="22"/>
                  </a:lnTo>
                  <a:lnTo>
                    <a:pt x="3" y="33"/>
                  </a:lnTo>
                  <a:lnTo>
                    <a:pt x="12" y="30"/>
                  </a:lnTo>
                  <a:lnTo>
                    <a:pt x="48" y="14"/>
                  </a:lnTo>
                  <a:lnTo>
                    <a:pt x="74" y="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67" name="Freeform 8962"/>
            <p:cNvSpPr>
              <a:spLocks/>
            </p:cNvSpPr>
            <p:nvPr/>
          </p:nvSpPr>
          <p:spPr bwMode="auto">
            <a:xfrm>
              <a:off x="2731" y="753"/>
              <a:ext cx="42" cy="58"/>
            </a:xfrm>
            <a:custGeom>
              <a:avLst/>
              <a:gdLst>
                <a:gd name="T0" fmla="*/ 36 w 162"/>
                <a:gd name="T1" fmla="*/ 0 h 220"/>
                <a:gd name="T2" fmla="*/ 35 w 162"/>
                <a:gd name="T3" fmla="*/ 0 h 220"/>
                <a:gd name="T4" fmla="*/ 32 w 162"/>
                <a:gd name="T5" fmla="*/ 4 h 220"/>
                <a:gd name="T6" fmla="*/ 25 w 162"/>
                <a:gd name="T7" fmla="*/ 13 h 220"/>
                <a:gd name="T8" fmla="*/ 24 w 162"/>
                <a:gd name="T9" fmla="*/ 13 h 220"/>
                <a:gd name="T10" fmla="*/ 18 w 162"/>
                <a:gd name="T11" fmla="*/ 18 h 220"/>
                <a:gd name="T12" fmla="*/ 10 w 162"/>
                <a:gd name="T13" fmla="*/ 24 h 220"/>
                <a:gd name="T14" fmla="*/ 20 w 162"/>
                <a:gd name="T15" fmla="*/ 24 h 220"/>
                <a:gd name="T16" fmla="*/ 20 w 162"/>
                <a:gd name="T17" fmla="*/ 32 h 220"/>
                <a:gd name="T18" fmla="*/ 20 w 162"/>
                <a:gd name="T19" fmla="*/ 48 h 220"/>
                <a:gd name="T20" fmla="*/ 0 w 162"/>
                <a:gd name="T21" fmla="*/ 52 h 220"/>
                <a:gd name="T22" fmla="*/ 6 w 162"/>
                <a:gd name="T23" fmla="*/ 58 h 220"/>
                <a:gd name="T24" fmla="*/ 11 w 162"/>
                <a:gd name="T25" fmla="*/ 56 h 220"/>
                <a:gd name="T26" fmla="*/ 19 w 162"/>
                <a:gd name="T27" fmla="*/ 54 h 220"/>
                <a:gd name="T28" fmla="*/ 25 w 162"/>
                <a:gd name="T29" fmla="*/ 53 h 220"/>
                <a:gd name="T30" fmla="*/ 40 w 162"/>
                <a:gd name="T31" fmla="*/ 50 h 220"/>
                <a:gd name="T32" fmla="*/ 40 w 162"/>
                <a:gd name="T33" fmla="*/ 47 h 220"/>
                <a:gd name="T34" fmla="*/ 25 w 162"/>
                <a:gd name="T35" fmla="*/ 47 h 220"/>
                <a:gd name="T36" fmla="*/ 25 w 162"/>
                <a:gd name="T37" fmla="*/ 21 h 220"/>
                <a:gd name="T38" fmla="*/ 27 w 162"/>
                <a:gd name="T39" fmla="*/ 19 h 220"/>
                <a:gd name="T40" fmla="*/ 35 w 162"/>
                <a:gd name="T41" fmla="*/ 14 h 220"/>
                <a:gd name="T42" fmla="*/ 42 w 162"/>
                <a:gd name="T43" fmla="*/ 11 h 220"/>
                <a:gd name="T44" fmla="*/ 36 w 162"/>
                <a:gd name="T45" fmla="*/ 0 h 22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2" h="220">
                  <a:moveTo>
                    <a:pt x="140" y="0"/>
                  </a:moveTo>
                  <a:lnTo>
                    <a:pt x="135" y="0"/>
                  </a:lnTo>
                  <a:lnTo>
                    <a:pt x="125" y="15"/>
                  </a:lnTo>
                  <a:lnTo>
                    <a:pt x="96" y="48"/>
                  </a:lnTo>
                  <a:lnTo>
                    <a:pt x="92" y="50"/>
                  </a:lnTo>
                  <a:lnTo>
                    <a:pt x="69" y="70"/>
                  </a:lnTo>
                  <a:lnTo>
                    <a:pt x="38" y="91"/>
                  </a:lnTo>
                  <a:lnTo>
                    <a:pt x="76" y="92"/>
                  </a:lnTo>
                  <a:lnTo>
                    <a:pt x="76" y="123"/>
                  </a:lnTo>
                  <a:lnTo>
                    <a:pt x="76" y="182"/>
                  </a:lnTo>
                  <a:lnTo>
                    <a:pt x="0" y="198"/>
                  </a:lnTo>
                  <a:lnTo>
                    <a:pt x="22" y="220"/>
                  </a:lnTo>
                  <a:lnTo>
                    <a:pt x="42" y="213"/>
                  </a:lnTo>
                  <a:lnTo>
                    <a:pt x="74" y="205"/>
                  </a:lnTo>
                  <a:lnTo>
                    <a:pt x="96" y="201"/>
                  </a:lnTo>
                  <a:lnTo>
                    <a:pt x="154" y="190"/>
                  </a:lnTo>
                  <a:lnTo>
                    <a:pt x="154" y="180"/>
                  </a:lnTo>
                  <a:lnTo>
                    <a:pt x="96" y="179"/>
                  </a:lnTo>
                  <a:lnTo>
                    <a:pt x="96" y="79"/>
                  </a:lnTo>
                  <a:lnTo>
                    <a:pt x="105" y="72"/>
                  </a:lnTo>
                  <a:lnTo>
                    <a:pt x="135" y="53"/>
                  </a:lnTo>
                  <a:lnTo>
                    <a:pt x="162" y="40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68" name="Freeform 8963"/>
            <p:cNvSpPr>
              <a:spLocks/>
            </p:cNvSpPr>
            <p:nvPr/>
          </p:nvSpPr>
          <p:spPr bwMode="auto">
            <a:xfrm>
              <a:off x="2771" y="743"/>
              <a:ext cx="26" cy="72"/>
            </a:xfrm>
            <a:custGeom>
              <a:avLst/>
              <a:gdLst>
                <a:gd name="T0" fmla="*/ 19 w 98"/>
                <a:gd name="T1" fmla="*/ 0 h 275"/>
                <a:gd name="T2" fmla="*/ 19 w 98"/>
                <a:gd name="T3" fmla="*/ 1 h 275"/>
                <a:gd name="T4" fmla="*/ 18 w 98"/>
                <a:gd name="T5" fmla="*/ 12 h 275"/>
                <a:gd name="T6" fmla="*/ 15 w 98"/>
                <a:gd name="T7" fmla="*/ 26 h 275"/>
                <a:gd name="T8" fmla="*/ 13 w 98"/>
                <a:gd name="T9" fmla="*/ 34 h 275"/>
                <a:gd name="T10" fmla="*/ 10 w 98"/>
                <a:gd name="T11" fmla="*/ 45 h 275"/>
                <a:gd name="T12" fmla="*/ 5 w 98"/>
                <a:gd name="T13" fmla="*/ 57 h 275"/>
                <a:gd name="T14" fmla="*/ 0 w 98"/>
                <a:gd name="T15" fmla="*/ 70 h 275"/>
                <a:gd name="T16" fmla="*/ 3 w 98"/>
                <a:gd name="T17" fmla="*/ 72 h 275"/>
                <a:gd name="T18" fmla="*/ 7 w 98"/>
                <a:gd name="T19" fmla="*/ 62 h 275"/>
                <a:gd name="T20" fmla="*/ 12 w 98"/>
                <a:gd name="T21" fmla="*/ 52 h 275"/>
                <a:gd name="T22" fmla="*/ 14 w 98"/>
                <a:gd name="T23" fmla="*/ 46 h 275"/>
                <a:gd name="T24" fmla="*/ 16 w 98"/>
                <a:gd name="T25" fmla="*/ 40 h 275"/>
                <a:gd name="T26" fmla="*/ 19 w 98"/>
                <a:gd name="T27" fmla="*/ 31 h 275"/>
                <a:gd name="T28" fmla="*/ 22 w 98"/>
                <a:gd name="T29" fmla="*/ 22 h 275"/>
                <a:gd name="T30" fmla="*/ 26 w 98"/>
                <a:gd name="T31" fmla="*/ 14 h 275"/>
                <a:gd name="T32" fmla="*/ 20 w 98"/>
                <a:gd name="T33" fmla="*/ 1 h 275"/>
                <a:gd name="T34" fmla="*/ 19 w 98"/>
                <a:gd name="T35" fmla="*/ 0 h 2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8" h="275">
                  <a:moveTo>
                    <a:pt x="70" y="0"/>
                  </a:moveTo>
                  <a:lnTo>
                    <a:pt x="70" y="4"/>
                  </a:lnTo>
                  <a:lnTo>
                    <a:pt x="66" y="46"/>
                  </a:lnTo>
                  <a:lnTo>
                    <a:pt x="57" y="98"/>
                  </a:lnTo>
                  <a:lnTo>
                    <a:pt x="49" y="131"/>
                  </a:lnTo>
                  <a:lnTo>
                    <a:pt x="36" y="171"/>
                  </a:lnTo>
                  <a:lnTo>
                    <a:pt x="20" y="216"/>
                  </a:lnTo>
                  <a:lnTo>
                    <a:pt x="0" y="267"/>
                  </a:lnTo>
                  <a:lnTo>
                    <a:pt x="10" y="275"/>
                  </a:lnTo>
                  <a:lnTo>
                    <a:pt x="28" y="237"/>
                  </a:lnTo>
                  <a:lnTo>
                    <a:pt x="45" y="198"/>
                  </a:lnTo>
                  <a:lnTo>
                    <a:pt x="54" y="175"/>
                  </a:lnTo>
                  <a:lnTo>
                    <a:pt x="62" y="154"/>
                  </a:lnTo>
                  <a:lnTo>
                    <a:pt x="73" y="120"/>
                  </a:lnTo>
                  <a:lnTo>
                    <a:pt x="84" y="83"/>
                  </a:lnTo>
                  <a:lnTo>
                    <a:pt x="98" y="55"/>
                  </a:lnTo>
                  <a:lnTo>
                    <a:pt x="76" y="2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69" name="Freeform 8964"/>
            <p:cNvSpPr>
              <a:spLocks/>
            </p:cNvSpPr>
            <p:nvPr/>
          </p:nvSpPr>
          <p:spPr bwMode="auto">
            <a:xfrm>
              <a:off x="3568" y="875"/>
              <a:ext cx="22" cy="31"/>
            </a:xfrm>
            <a:custGeom>
              <a:avLst/>
              <a:gdLst>
                <a:gd name="T0" fmla="*/ 1 w 90"/>
                <a:gd name="T1" fmla="*/ 0 h 113"/>
                <a:gd name="T2" fmla="*/ 0 w 90"/>
                <a:gd name="T3" fmla="*/ 2 h 113"/>
                <a:gd name="T4" fmla="*/ 18 w 90"/>
                <a:gd name="T5" fmla="*/ 30 h 113"/>
                <a:gd name="T6" fmla="*/ 20 w 90"/>
                <a:gd name="T7" fmla="*/ 31 h 113"/>
                <a:gd name="T8" fmla="*/ 22 w 90"/>
                <a:gd name="T9" fmla="*/ 19 h 113"/>
                <a:gd name="T10" fmla="*/ 18 w 90"/>
                <a:gd name="T11" fmla="*/ 15 h 113"/>
                <a:gd name="T12" fmla="*/ 1 w 90"/>
                <a:gd name="T13" fmla="*/ 0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13">
                  <a:moveTo>
                    <a:pt x="5" y="0"/>
                  </a:moveTo>
                  <a:lnTo>
                    <a:pt x="0" y="8"/>
                  </a:lnTo>
                  <a:lnTo>
                    <a:pt x="75" y="111"/>
                  </a:lnTo>
                  <a:lnTo>
                    <a:pt x="83" y="113"/>
                  </a:lnTo>
                  <a:lnTo>
                    <a:pt x="90" y="70"/>
                  </a:lnTo>
                  <a:lnTo>
                    <a:pt x="72" y="5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70" name="Freeform 8965"/>
            <p:cNvSpPr>
              <a:spLocks/>
            </p:cNvSpPr>
            <p:nvPr/>
          </p:nvSpPr>
          <p:spPr bwMode="auto">
            <a:xfrm>
              <a:off x="3513" y="837"/>
              <a:ext cx="40" cy="60"/>
            </a:xfrm>
            <a:custGeom>
              <a:avLst/>
              <a:gdLst>
                <a:gd name="T0" fmla="*/ 2 w 152"/>
                <a:gd name="T1" fmla="*/ 0 h 231"/>
                <a:gd name="T2" fmla="*/ 0 w 152"/>
                <a:gd name="T3" fmla="*/ 0 h 231"/>
                <a:gd name="T4" fmla="*/ 1 w 152"/>
                <a:gd name="T5" fmla="*/ 6 h 231"/>
                <a:gd name="T6" fmla="*/ 3 w 152"/>
                <a:gd name="T7" fmla="*/ 15 h 231"/>
                <a:gd name="T8" fmla="*/ 3 w 152"/>
                <a:gd name="T9" fmla="*/ 28 h 231"/>
                <a:gd name="T10" fmla="*/ 3 w 152"/>
                <a:gd name="T11" fmla="*/ 30 h 231"/>
                <a:gd name="T12" fmla="*/ 4 w 152"/>
                <a:gd name="T13" fmla="*/ 41 h 231"/>
                <a:gd name="T14" fmla="*/ 2 w 152"/>
                <a:gd name="T15" fmla="*/ 50 h 231"/>
                <a:gd name="T16" fmla="*/ 7 w 152"/>
                <a:gd name="T17" fmla="*/ 60 h 231"/>
                <a:gd name="T18" fmla="*/ 9 w 152"/>
                <a:gd name="T19" fmla="*/ 60 h 231"/>
                <a:gd name="T20" fmla="*/ 9 w 152"/>
                <a:gd name="T21" fmla="*/ 60 h 231"/>
                <a:gd name="T22" fmla="*/ 9 w 152"/>
                <a:gd name="T23" fmla="*/ 49 h 231"/>
                <a:gd name="T24" fmla="*/ 9 w 152"/>
                <a:gd name="T25" fmla="*/ 45 h 231"/>
                <a:gd name="T26" fmla="*/ 40 w 152"/>
                <a:gd name="T27" fmla="*/ 41 h 231"/>
                <a:gd name="T28" fmla="*/ 39 w 152"/>
                <a:gd name="T29" fmla="*/ 39 h 231"/>
                <a:gd name="T30" fmla="*/ 9 w 152"/>
                <a:gd name="T31" fmla="*/ 39 h 231"/>
                <a:gd name="T32" fmla="*/ 9 w 152"/>
                <a:gd name="T33" fmla="*/ 38 h 231"/>
                <a:gd name="T34" fmla="*/ 8 w 152"/>
                <a:gd name="T35" fmla="*/ 24 h 231"/>
                <a:gd name="T36" fmla="*/ 8 w 152"/>
                <a:gd name="T37" fmla="*/ 16 h 231"/>
                <a:gd name="T38" fmla="*/ 32 w 152"/>
                <a:gd name="T39" fmla="*/ 11 h 231"/>
                <a:gd name="T40" fmla="*/ 7 w 152"/>
                <a:gd name="T41" fmla="*/ 10 h 231"/>
                <a:gd name="T42" fmla="*/ 2 w 152"/>
                <a:gd name="T43" fmla="*/ 0 h 23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52" h="231">
                  <a:moveTo>
                    <a:pt x="9" y="0"/>
                  </a:moveTo>
                  <a:lnTo>
                    <a:pt x="0" y="0"/>
                  </a:lnTo>
                  <a:lnTo>
                    <a:pt x="4" y="22"/>
                  </a:lnTo>
                  <a:lnTo>
                    <a:pt x="11" y="59"/>
                  </a:lnTo>
                  <a:lnTo>
                    <a:pt x="12" y="107"/>
                  </a:lnTo>
                  <a:lnTo>
                    <a:pt x="13" y="114"/>
                  </a:lnTo>
                  <a:lnTo>
                    <a:pt x="16" y="159"/>
                  </a:lnTo>
                  <a:lnTo>
                    <a:pt x="9" y="192"/>
                  </a:lnTo>
                  <a:lnTo>
                    <a:pt x="27" y="231"/>
                  </a:lnTo>
                  <a:lnTo>
                    <a:pt x="33" y="231"/>
                  </a:lnTo>
                  <a:lnTo>
                    <a:pt x="33" y="230"/>
                  </a:lnTo>
                  <a:lnTo>
                    <a:pt x="33" y="190"/>
                  </a:lnTo>
                  <a:lnTo>
                    <a:pt x="33" y="175"/>
                  </a:lnTo>
                  <a:lnTo>
                    <a:pt x="152" y="159"/>
                  </a:lnTo>
                  <a:lnTo>
                    <a:pt x="150" y="151"/>
                  </a:lnTo>
                  <a:lnTo>
                    <a:pt x="33" y="150"/>
                  </a:lnTo>
                  <a:lnTo>
                    <a:pt x="33" y="145"/>
                  </a:lnTo>
                  <a:lnTo>
                    <a:pt x="31" y="94"/>
                  </a:lnTo>
                  <a:lnTo>
                    <a:pt x="29" y="62"/>
                  </a:lnTo>
                  <a:lnTo>
                    <a:pt x="122" y="44"/>
                  </a:lnTo>
                  <a:lnTo>
                    <a:pt x="27" y="38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71" name="Freeform 8966"/>
            <p:cNvSpPr>
              <a:spLocks/>
            </p:cNvSpPr>
            <p:nvPr/>
          </p:nvSpPr>
          <p:spPr bwMode="auto">
            <a:xfrm>
              <a:off x="3521" y="835"/>
              <a:ext cx="32" cy="40"/>
            </a:xfrm>
            <a:custGeom>
              <a:avLst/>
              <a:gdLst>
                <a:gd name="T0" fmla="*/ 27 w 127"/>
                <a:gd name="T1" fmla="*/ 0 h 157"/>
                <a:gd name="T2" fmla="*/ 21 w 127"/>
                <a:gd name="T3" fmla="*/ 7 h 157"/>
                <a:gd name="T4" fmla="*/ 0 w 127"/>
                <a:gd name="T5" fmla="*/ 11 h 157"/>
                <a:gd name="T6" fmla="*/ 24 w 127"/>
                <a:gd name="T7" fmla="*/ 13 h 157"/>
                <a:gd name="T8" fmla="*/ 23 w 127"/>
                <a:gd name="T9" fmla="*/ 37 h 157"/>
                <a:gd name="T10" fmla="*/ 20 w 127"/>
                <a:gd name="T11" fmla="*/ 38 h 157"/>
                <a:gd name="T12" fmla="*/ 2 w 127"/>
                <a:gd name="T13" fmla="*/ 40 h 157"/>
                <a:gd name="T14" fmla="*/ 31 w 127"/>
                <a:gd name="T15" fmla="*/ 40 h 157"/>
                <a:gd name="T16" fmla="*/ 28 w 127"/>
                <a:gd name="T17" fmla="*/ 35 h 157"/>
                <a:gd name="T18" fmla="*/ 28 w 127"/>
                <a:gd name="T19" fmla="*/ 21 h 157"/>
                <a:gd name="T20" fmla="*/ 28 w 127"/>
                <a:gd name="T21" fmla="*/ 14 h 157"/>
                <a:gd name="T22" fmla="*/ 32 w 127"/>
                <a:gd name="T23" fmla="*/ 7 h 157"/>
                <a:gd name="T24" fmla="*/ 27 w 127"/>
                <a:gd name="T25" fmla="*/ 0 h 1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157">
                  <a:moveTo>
                    <a:pt x="107" y="0"/>
                  </a:moveTo>
                  <a:lnTo>
                    <a:pt x="85" y="28"/>
                  </a:lnTo>
                  <a:lnTo>
                    <a:pt x="0" y="44"/>
                  </a:lnTo>
                  <a:lnTo>
                    <a:pt x="95" y="50"/>
                  </a:lnTo>
                  <a:lnTo>
                    <a:pt x="91" y="145"/>
                  </a:lnTo>
                  <a:lnTo>
                    <a:pt x="79" y="150"/>
                  </a:lnTo>
                  <a:lnTo>
                    <a:pt x="6" y="156"/>
                  </a:lnTo>
                  <a:lnTo>
                    <a:pt x="123" y="157"/>
                  </a:lnTo>
                  <a:lnTo>
                    <a:pt x="110" y="136"/>
                  </a:lnTo>
                  <a:lnTo>
                    <a:pt x="112" y="81"/>
                  </a:lnTo>
                  <a:lnTo>
                    <a:pt x="112" y="56"/>
                  </a:lnTo>
                  <a:lnTo>
                    <a:pt x="127" y="26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72" name="Freeform 8967"/>
            <p:cNvSpPr>
              <a:spLocks/>
            </p:cNvSpPr>
            <p:nvPr/>
          </p:nvSpPr>
          <p:spPr bwMode="auto">
            <a:xfrm>
              <a:off x="3500" y="813"/>
              <a:ext cx="64" cy="20"/>
            </a:xfrm>
            <a:custGeom>
              <a:avLst/>
              <a:gdLst>
                <a:gd name="T0" fmla="*/ 58 w 247"/>
                <a:gd name="T1" fmla="*/ 0 h 73"/>
                <a:gd name="T2" fmla="*/ 51 w 247"/>
                <a:gd name="T3" fmla="*/ 5 h 73"/>
                <a:gd name="T4" fmla="*/ 41 w 247"/>
                <a:gd name="T5" fmla="*/ 7 h 73"/>
                <a:gd name="T6" fmla="*/ 37 w 247"/>
                <a:gd name="T7" fmla="*/ 7 h 73"/>
                <a:gd name="T8" fmla="*/ 0 w 247"/>
                <a:gd name="T9" fmla="*/ 13 h 73"/>
                <a:gd name="T10" fmla="*/ 6 w 247"/>
                <a:gd name="T11" fmla="*/ 20 h 73"/>
                <a:gd name="T12" fmla="*/ 12 w 247"/>
                <a:gd name="T13" fmla="*/ 17 h 73"/>
                <a:gd name="T14" fmla="*/ 64 w 247"/>
                <a:gd name="T15" fmla="*/ 9 h 73"/>
                <a:gd name="T16" fmla="*/ 63 w 247"/>
                <a:gd name="T17" fmla="*/ 6 h 73"/>
                <a:gd name="T18" fmla="*/ 58 w 247"/>
                <a:gd name="T19" fmla="*/ 0 h 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7" h="73">
                  <a:moveTo>
                    <a:pt x="224" y="0"/>
                  </a:moveTo>
                  <a:lnTo>
                    <a:pt x="198" y="18"/>
                  </a:lnTo>
                  <a:lnTo>
                    <a:pt x="157" y="24"/>
                  </a:lnTo>
                  <a:lnTo>
                    <a:pt x="144" y="26"/>
                  </a:lnTo>
                  <a:lnTo>
                    <a:pt x="0" y="47"/>
                  </a:lnTo>
                  <a:lnTo>
                    <a:pt x="24" y="73"/>
                  </a:lnTo>
                  <a:lnTo>
                    <a:pt x="46" y="62"/>
                  </a:lnTo>
                  <a:lnTo>
                    <a:pt x="247" y="33"/>
                  </a:lnTo>
                  <a:lnTo>
                    <a:pt x="244" y="23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73" name="Freeform 8968"/>
            <p:cNvSpPr>
              <a:spLocks/>
            </p:cNvSpPr>
            <p:nvPr/>
          </p:nvSpPr>
          <p:spPr bwMode="auto">
            <a:xfrm>
              <a:off x="3521" y="793"/>
              <a:ext cx="9" cy="25"/>
            </a:xfrm>
            <a:custGeom>
              <a:avLst/>
              <a:gdLst>
                <a:gd name="T0" fmla="*/ 1 w 38"/>
                <a:gd name="T1" fmla="*/ 0 h 97"/>
                <a:gd name="T2" fmla="*/ 0 w 38"/>
                <a:gd name="T3" fmla="*/ 1 h 97"/>
                <a:gd name="T4" fmla="*/ 0 w 38"/>
                <a:gd name="T5" fmla="*/ 2 h 97"/>
                <a:gd name="T6" fmla="*/ 3 w 38"/>
                <a:gd name="T7" fmla="*/ 13 h 97"/>
                <a:gd name="T8" fmla="*/ 5 w 38"/>
                <a:gd name="T9" fmla="*/ 25 h 97"/>
                <a:gd name="T10" fmla="*/ 6 w 38"/>
                <a:gd name="T11" fmla="*/ 25 h 97"/>
                <a:gd name="T12" fmla="*/ 9 w 38"/>
                <a:gd name="T13" fmla="*/ 15 h 97"/>
                <a:gd name="T14" fmla="*/ 7 w 38"/>
                <a:gd name="T15" fmla="*/ 10 h 97"/>
                <a:gd name="T16" fmla="*/ 7 w 38"/>
                <a:gd name="T17" fmla="*/ 10 h 97"/>
                <a:gd name="T18" fmla="*/ 1 w 38"/>
                <a:gd name="T19" fmla="*/ 0 h 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97">
                  <a:moveTo>
                    <a:pt x="6" y="0"/>
                  </a:moveTo>
                  <a:lnTo>
                    <a:pt x="0" y="4"/>
                  </a:lnTo>
                  <a:lnTo>
                    <a:pt x="1" y="8"/>
                  </a:lnTo>
                  <a:lnTo>
                    <a:pt x="14" y="51"/>
                  </a:lnTo>
                  <a:lnTo>
                    <a:pt x="19" y="97"/>
                  </a:lnTo>
                  <a:lnTo>
                    <a:pt x="26" y="97"/>
                  </a:lnTo>
                  <a:lnTo>
                    <a:pt x="38" y="60"/>
                  </a:lnTo>
                  <a:lnTo>
                    <a:pt x="31" y="39"/>
                  </a:lnTo>
                  <a:lnTo>
                    <a:pt x="29" y="3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74" name="Freeform 8969"/>
            <p:cNvSpPr>
              <a:spLocks/>
            </p:cNvSpPr>
            <p:nvPr/>
          </p:nvSpPr>
          <p:spPr bwMode="auto">
            <a:xfrm>
              <a:off x="3508" y="787"/>
              <a:ext cx="36" cy="6"/>
            </a:xfrm>
            <a:custGeom>
              <a:avLst/>
              <a:gdLst>
                <a:gd name="T0" fmla="*/ 0 w 143"/>
                <a:gd name="T1" fmla="*/ 0 h 25"/>
                <a:gd name="T2" fmla="*/ 6 w 143"/>
                <a:gd name="T3" fmla="*/ 6 h 25"/>
                <a:gd name="T4" fmla="*/ 11 w 143"/>
                <a:gd name="T5" fmla="*/ 4 h 25"/>
                <a:gd name="T6" fmla="*/ 36 w 143"/>
                <a:gd name="T7" fmla="*/ 0 h 25"/>
                <a:gd name="T8" fmla="*/ 0 w 143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25">
                  <a:moveTo>
                    <a:pt x="0" y="0"/>
                  </a:moveTo>
                  <a:lnTo>
                    <a:pt x="22" y="25"/>
                  </a:lnTo>
                  <a:lnTo>
                    <a:pt x="43" y="18"/>
                  </a:lnTo>
                  <a:lnTo>
                    <a:pt x="1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75" name="Freeform 8970"/>
            <p:cNvSpPr>
              <a:spLocks/>
            </p:cNvSpPr>
            <p:nvPr/>
          </p:nvSpPr>
          <p:spPr bwMode="auto">
            <a:xfrm>
              <a:off x="3566" y="778"/>
              <a:ext cx="9" cy="81"/>
            </a:xfrm>
            <a:custGeom>
              <a:avLst/>
              <a:gdLst>
                <a:gd name="T0" fmla="*/ 1 w 35"/>
                <a:gd name="T1" fmla="*/ 0 h 310"/>
                <a:gd name="T2" fmla="*/ 0 w 35"/>
                <a:gd name="T3" fmla="*/ 1 h 310"/>
                <a:gd name="T4" fmla="*/ 0 w 35"/>
                <a:gd name="T5" fmla="*/ 2 h 310"/>
                <a:gd name="T6" fmla="*/ 2 w 35"/>
                <a:gd name="T7" fmla="*/ 14 h 310"/>
                <a:gd name="T8" fmla="*/ 2 w 35"/>
                <a:gd name="T9" fmla="*/ 20 h 310"/>
                <a:gd name="T10" fmla="*/ 2 w 35"/>
                <a:gd name="T11" fmla="*/ 36 h 310"/>
                <a:gd name="T12" fmla="*/ 2 w 35"/>
                <a:gd name="T13" fmla="*/ 51 h 310"/>
                <a:gd name="T14" fmla="*/ 2 w 35"/>
                <a:gd name="T15" fmla="*/ 59 h 310"/>
                <a:gd name="T16" fmla="*/ 0 w 35"/>
                <a:gd name="T17" fmla="*/ 67 h 310"/>
                <a:gd name="T18" fmla="*/ 4 w 35"/>
                <a:gd name="T19" fmla="*/ 81 h 310"/>
                <a:gd name="T20" fmla="*/ 6 w 35"/>
                <a:gd name="T21" fmla="*/ 81 h 310"/>
                <a:gd name="T22" fmla="*/ 6 w 35"/>
                <a:gd name="T23" fmla="*/ 80 h 310"/>
                <a:gd name="T24" fmla="*/ 6 w 35"/>
                <a:gd name="T25" fmla="*/ 67 h 310"/>
                <a:gd name="T26" fmla="*/ 6 w 35"/>
                <a:gd name="T27" fmla="*/ 55 h 310"/>
                <a:gd name="T28" fmla="*/ 7 w 35"/>
                <a:gd name="T29" fmla="*/ 43 h 310"/>
                <a:gd name="T30" fmla="*/ 7 w 35"/>
                <a:gd name="T31" fmla="*/ 31 h 310"/>
                <a:gd name="T32" fmla="*/ 7 w 35"/>
                <a:gd name="T33" fmla="*/ 22 h 310"/>
                <a:gd name="T34" fmla="*/ 9 w 35"/>
                <a:gd name="T35" fmla="*/ 13 h 310"/>
                <a:gd name="T36" fmla="*/ 1 w 35"/>
                <a:gd name="T37" fmla="*/ 0 h 3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5" h="310">
                  <a:moveTo>
                    <a:pt x="3" y="0"/>
                  </a:moveTo>
                  <a:lnTo>
                    <a:pt x="0" y="5"/>
                  </a:lnTo>
                  <a:lnTo>
                    <a:pt x="0" y="7"/>
                  </a:lnTo>
                  <a:lnTo>
                    <a:pt x="8" y="53"/>
                  </a:lnTo>
                  <a:lnTo>
                    <a:pt x="8" y="75"/>
                  </a:lnTo>
                  <a:lnTo>
                    <a:pt x="8" y="137"/>
                  </a:lnTo>
                  <a:lnTo>
                    <a:pt x="8" y="194"/>
                  </a:lnTo>
                  <a:lnTo>
                    <a:pt x="8" y="227"/>
                  </a:lnTo>
                  <a:lnTo>
                    <a:pt x="0" y="257"/>
                  </a:lnTo>
                  <a:lnTo>
                    <a:pt x="17" y="310"/>
                  </a:lnTo>
                  <a:lnTo>
                    <a:pt x="24" y="310"/>
                  </a:lnTo>
                  <a:lnTo>
                    <a:pt x="24" y="307"/>
                  </a:lnTo>
                  <a:lnTo>
                    <a:pt x="25" y="258"/>
                  </a:lnTo>
                  <a:lnTo>
                    <a:pt x="25" y="210"/>
                  </a:lnTo>
                  <a:lnTo>
                    <a:pt x="26" y="164"/>
                  </a:lnTo>
                  <a:lnTo>
                    <a:pt x="26" y="119"/>
                  </a:lnTo>
                  <a:lnTo>
                    <a:pt x="26" y="85"/>
                  </a:lnTo>
                  <a:lnTo>
                    <a:pt x="35" y="5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76" name="Freeform 8971"/>
            <p:cNvSpPr>
              <a:spLocks/>
            </p:cNvSpPr>
            <p:nvPr/>
          </p:nvSpPr>
          <p:spPr bwMode="auto">
            <a:xfrm>
              <a:off x="3508" y="776"/>
              <a:ext cx="53" cy="44"/>
            </a:xfrm>
            <a:custGeom>
              <a:avLst/>
              <a:gdLst>
                <a:gd name="T0" fmla="*/ 47 w 203"/>
                <a:gd name="T1" fmla="*/ 0 h 165"/>
                <a:gd name="T2" fmla="*/ 40 w 203"/>
                <a:gd name="T3" fmla="*/ 4 h 165"/>
                <a:gd name="T4" fmla="*/ 0 w 203"/>
                <a:gd name="T5" fmla="*/ 10 h 165"/>
                <a:gd name="T6" fmla="*/ 37 w 203"/>
                <a:gd name="T7" fmla="*/ 10 h 165"/>
                <a:gd name="T8" fmla="*/ 36 w 203"/>
                <a:gd name="T9" fmla="*/ 21 h 165"/>
                <a:gd name="T10" fmla="*/ 34 w 203"/>
                <a:gd name="T11" fmla="*/ 31 h 165"/>
                <a:gd name="T12" fmla="*/ 31 w 203"/>
                <a:gd name="T13" fmla="*/ 44 h 165"/>
                <a:gd name="T14" fmla="*/ 35 w 203"/>
                <a:gd name="T15" fmla="*/ 43 h 165"/>
                <a:gd name="T16" fmla="*/ 37 w 203"/>
                <a:gd name="T17" fmla="*/ 37 h 165"/>
                <a:gd name="T18" fmla="*/ 40 w 203"/>
                <a:gd name="T19" fmla="*/ 27 h 165"/>
                <a:gd name="T20" fmla="*/ 44 w 203"/>
                <a:gd name="T21" fmla="*/ 19 h 165"/>
                <a:gd name="T22" fmla="*/ 39 w 203"/>
                <a:gd name="T23" fmla="*/ 10 h 165"/>
                <a:gd name="T24" fmla="*/ 53 w 203"/>
                <a:gd name="T25" fmla="*/ 7 h 165"/>
                <a:gd name="T26" fmla="*/ 53 w 203"/>
                <a:gd name="T27" fmla="*/ 5 h 165"/>
                <a:gd name="T28" fmla="*/ 47 w 203"/>
                <a:gd name="T29" fmla="*/ 0 h 16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3" h="165">
                  <a:moveTo>
                    <a:pt x="181" y="0"/>
                  </a:moveTo>
                  <a:lnTo>
                    <a:pt x="153" y="14"/>
                  </a:lnTo>
                  <a:lnTo>
                    <a:pt x="0" y="37"/>
                  </a:lnTo>
                  <a:lnTo>
                    <a:pt x="143" y="37"/>
                  </a:lnTo>
                  <a:lnTo>
                    <a:pt x="139" y="79"/>
                  </a:lnTo>
                  <a:lnTo>
                    <a:pt x="131" y="115"/>
                  </a:lnTo>
                  <a:lnTo>
                    <a:pt x="120" y="165"/>
                  </a:lnTo>
                  <a:lnTo>
                    <a:pt x="133" y="163"/>
                  </a:lnTo>
                  <a:lnTo>
                    <a:pt x="143" y="137"/>
                  </a:lnTo>
                  <a:lnTo>
                    <a:pt x="153" y="101"/>
                  </a:lnTo>
                  <a:lnTo>
                    <a:pt x="168" y="72"/>
                  </a:lnTo>
                  <a:lnTo>
                    <a:pt x="149" y="36"/>
                  </a:lnTo>
                  <a:lnTo>
                    <a:pt x="203" y="27"/>
                  </a:lnTo>
                  <a:lnTo>
                    <a:pt x="203" y="17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77" name="Freeform 8972"/>
            <p:cNvSpPr>
              <a:spLocks/>
            </p:cNvSpPr>
            <p:nvPr/>
          </p:nvSpPr>
          <p:spPr bwMode="auto">
            <a:xfrm>
              <a:off x="3526" y="749"/>
              <a:ext cx="13" cy="29"/>
            </a:xfrm>
            <a:custGeom>
              <a:avLst/>
              <a:gdLst>
                <a:gd name="T0" fmla="*/ 1 w 47"/>
                <a:gd name="T1" fmla="*/ 0 h 115"/>
                <a:gd name="T2" fmla="*/ 0 w 47"/>
                <a:gd name="T3" fmla="*/ 3 h 115"/>
                <a:gd name="T4" fmla="*/ 1 w 47"/>
                <a:gd name="T5" fmla="*/ 7 h 115"/>
                <a:gd name="T6" fmla="*/ 5 w 47"/>
                <a:gd name="T7" fmla="*/ 17 h 115"/>
                <a:gd name="T8" fmla="*/ 7 w 47"/>
                <a:gd name="T9" fmla="*/ 29 h 115"/>
                <a:gd name="T10" fmla="*/ 9 w 47"/>
                <a:gd name="T11" fmla="*/ 29 h 115"/>
                <a:gd name="T12" fmla="*/ 13 w 47"/>
                <a:gd name="T13" fmla="*/ 18 h 115"/>
                <a:gd name="T14" fmla="*/ 11 w 47"/>
                <a:gd name="T15" fmla="*/ 13 h 115"/>
                <a:gd name="T16" fmla="*/ 9 w 47"/>
                <a:gd name="T17" fmla="*/ 10 h 115"/>
                <a:gd name="T18" fmla="*/ 1 w 47"/>
                <a:gd name="T19" fmla="*/ 0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115">
                  <a:moveTo>
                    <a:pt x="5" y="0"/>
                  </a:moveTo>
                  <a:lnTo>
                    <a:pt x="0" y="10"/>
                  </a:lnTo>
                  <a:lnTo>
                    <a:pt x="5" y="26"/>
                  </a:lnTo>
                  <a:lnTo>
                    <a:pt x="19" y="69"/>
                  </a:lnTo>
                  <a:lnTo>
                    <a:pt x="25" y="115"/>
                  </a:lnTo>
                  <a:lnTo>
                    <a:pt x="33" y="115"/>
                  </a:lnTo>
                  <a:lnTo>
                    <a:pt x="47" y="73"/>
                  </a:lnTo>
                  <a:lnTo>
                    <a:pt x="39" y="52"/>
                  </a:lnTo>
                  <a:lnTo>
                    <a:pt x="32" y="4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78" name="Freeform 8973"/>
            <p:cNvSpPr>
              <a:spLocks/>
            </p:cNvSpPr>
            <p:nvPr/>
          </p:nvSpPr>
          <p:spPr bwMode="auto">
            <a:xfrm>
              <a:off x="3585" y="749"/>
              <a:ext cx="9" cy="144"/>
            </a:xfrm>
            <a:custGeom>
              <a:avLst/>
              <a:gdLst>
                <a:gd name="T0" fmla="*/ 1 w 36"/>
                <a:gd name="T1" fmla="*/ 0 h 556"/>
                <a:gd name="T2" fmla="*/ 0 w 36"/>
                <a:gd name="T3" fmla="*/ 2 h 556"/>
                <a:gd name="T4" fmla="*/ 1 w 36"/>
                <a:gd name="T5" fmla="*/ 8 h 556"/>
                <a:gd name="T6" fmla="*/ 2 w 36"/>
                <a:gd name="T7" fmla="*/ 19 h 556"/>
                <a:gd name="T8" fmla="*/ 2 w 36"/>
                <a:gd name="T9" fmla="*/ 127 h 556"/>
                <a:gd name="T10" fmla="*/ 2 w 36"/>
                <a:gd name="T11" fmla="*/ 128 h 556"/>
                <a:gd name="T12" fmla="*/ 1 w 36"/>
                <a:gd name="T13" fmla="*/ 140 h 556"/>
                <a:gd name="T14" fmla="*/ 6 w 36"/>
                <a:gd name="T15" fmla="*/ 144 h 556"/>
                <a:gd name="T16" fmla="*/ 7 w 36"/>
                <a:gd name="T17" fmla="*/ 132 h 556"/>
                <a:gd name="T18" fmla="*/ 7 w 36"/>
                <a:gd name="T19" fmla="*/ 112 h 556"/>
                <a:gd name="T20" fmla="*/ 7 w 36"/>
                <a:gd name="T21" fmla="*/ 92 h 556"/>
                <a:gd name="T22" fmla="*/ 7 w 36"/>
                <a:gd name="T23" fmla="*/ 74 h 556"/>
                <a:gd name="T24" fmla="*/ 7 w 36"/>
                <a:gd name="T25" fmla="*/ 59 h 556"/>
                <a:gd name="T26" fmla="*/ 7 w 36"/>
                <a:gd name="T27" fmla="*/ 47 h 556"/>
                <a:gd name="T28" fmla="*/ 7 w 36"/>
                <a:gd name="T29" fmla="*/ 37 h 556"/>
                <a:gd name="T30" fmla="*/ 7 w 36"/>
                <a:gd name="T31" fmla="*/ 29 h 556"/>
                <a:gd name="T32" fmla="*/ 7 w 36"/>
                <a:gd name="T33" fmla="*/ 25 h 556"/>
                <a:gd name="T34" fmla="*/ 7 w 36"/>
                <a:gd name="T35" fmla="*/ 23 h 556"/>
                <a:gd name="T36" fmla="*/ 9 w 36"/>
                <a:gd name="T37" fmla="*/ 14 h 556"/>
                <a:gd name="T38" fmla="*/ 1 w 36"/>
                <a:gd name="T39" fmla="*/ 0 h 5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6" h="556">
                  <a:moveTo>
                    <a:pt x="5" y="0"/>
                  </a:moveTo>
                  <a:lnTo>
                    <a:pt x="0" y="8"/>
                  </a:lnTo>
                  <a:lnTo>
                    <a:pt x="4" y="29"/>
                  </a:lnTo>
                  <a:lnTo>
                    <a:pt x="8" y="73"/>
                  </a:lnTo>
                  <a:lnTo>
                    <a:pt x="8" y="489"/>
                  </a:lnTo>
                  <a:lnTo>
                    <a:pt x="8" y="495"/>
                  </a:lnTo>
                  <a:lnTo>
                    <a:pt x="5" y="542"/>
                  </a:lnTo>
                  <a:lnTo>
                    <a:pt x="23" y="556"/>
                  </a:lnTo>
                  <a:lnTo>
                    <a:pt x="27" y="509"/>
                  </a:lnTo>
                  <a:lnTo>
                    <a:pt x="27" y="432"/>
                  </a:lnTo>
                  <a:lnTo>
                    <a:pt x="27" y="354"/>
                  </a:lnTo>
                  <a:lnTo>
                    <a:pt x="27" y="286"/>
                  </a:lnTo>
                  <a:lnTo>
                    <a:pt x="27" y="228"/>
                  </a:lnTo>
                  <a:lnTo>
                    <a:pt x="27" y="180"/>
                  </a:lnTo>
                  <a:lnTo>
                    <a:pt x="27" y="142"/>
                  </a:lnTo>
                  <a:lnTo>
                    <a:pt x="27" y="113"/>
                  </a:lnTo>
                  <a:lnTo>
                    <a:pt x="27" y="95"/>
                  </a:lnTo>
                  <a:lnTo>
                    <a:pt x="27" y="87"/>
                  </a:lnTo>
                  <a:lnTo>
                    <a:pt x="36" y="5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79" name="Freeform 8974"/>
            <p:cNvSpPr>
              <a:spLocks/>
            </p:cNvSpPr>
            <p:nvPr/>
          </p:nvSpPr>
          <p:spPr bwMode="auto">
            <a:xfrm>
              <a:off x="3658" y="871"/>
              <a:ext cx="38" cy="8"/>
            </a:xfrm>
            <a:custGeom>
              <a:avLst/>
              <a:gdLst>
                <a:gd name="T0" fmla="*/ 32 w 143"/>
                <a:gd name="T1" fmla="*/ 0 h 25"/>
                <a:gd name="T2" fmla="*/ 27 w 143"/>
                <a:gd name="T3" fmla="*/ 5 h 25"/>
                <a:gd name="T4" fmla="*/ 22 w 143"/>
                <a:gd name="T5" fmla="*/ 5 h 25"/>
                <a:gd name="T6" fmla="*/ 17 w 143"/>
                <a:gd name="T7" fmla="*/ 6 h 25"/>
                <a:gd name="T8" fmla="*/ 0 w 143"/>
                <a:gd name="T9" fmla="*/ 8 h 25"/>
                <a:gd name="T10" fmla="*/ 38 w 143"/>
                <a:gd name="T11" fmla="*/ 6 h 25"/>
                <a:gd name="T12" fmla="*/ 32 w 143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3" h="25">
                  <a:moveTo>
                    <a:pt x="122" y="0"/>
                  </a:moveTo>
                  <a:lnTo>
                    <a:pt x="100" y="15"/>
                  </a:lnTo>
                  <a:lnTo>
                    <a:pt x="84" y="16"/>
                  </a:lnTo>
                  <a:lnTo>
                    <a:pt x="65" y="18"/>
                  </a:lnTo>
                  <a:lnTo>
                    <a:pt x="0" y="25"/>
                  </a:lnTo>
                  <a:lnTo>
                    <a:pt x="143" y="18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80" name="Freeform 8975"/>
            <p:cNvSpPr>
              <a:spLocks/>
            </p:cNvSpPr>
            <p:nvPr/>
          </p:nvSpPr>
          <p:spPr bwMode="auto">
            <a:xfrm>
              <a:off x="3658" y="846"/>
              <a:ext cx="14" cy="7"/>
            </a:xfrm>
            <a:custGeom>
              <a:avLst/>
              <a:gdLst>
                <a:gd name="T0" fmla="*/ 9 w 54"/>
                <a:gd name="T1" fmla="*/ 0 h 25"/>
                <a:gd name="T2" fmla="*/ 3 w 54"/>
                <a:gd name="T3" fmla="*/ 4 h 25"/>
                <a:gd name="T4" fmla="*/ 0 w 54"/>
                <a:gd name="T5" fmla="*/ 5 h 25"/>
                <a:gd name="T6" fmla="*/ 14 w 54"/>
                <a:gd name="T7" fmla="*/ 7 h 25"/>
                <a:gd name="T8" fmla="*/ 13 w 54"/>
                <a:gd name="T9" fmla="*/ 4 h 25"/>
                <a:gd name="T10" fmla="*/ 9 w 54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25">
                  <a:moveTo>
                    <a:pt x="35" y="0"/>
                  </a:moveTo>
                  <a:lnTo>
                    <a:pt x="10" y="15"/>
                  </a:lnTo>
                  <a:lnTo>
                    <a:pt x="0" y="17"/>
                  </a:lnTo>
                  <a:lnTo>
                    <a:pt x="54" y="25"/>
                  </a:lnTo>
                  <a:lnTo>
                    <a:pt x="51" y="1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81" name="Freeform 8976"/>
            <p:cNvSpPr>
              <a:spLocks/>
            </p:cNvSpPr>
            <p:nvPr/>
          </p:nvSpPr>
          <p:spPr bwMode="auto">
            <a:xfrm>
              <a:off x="3658" y="822"/>
              <a:ext cx="14" cy="7"/>
            </a:xfrm>
            <a:custGeom>
              <a:avLst/>
              <a:gdLst>
                <a:gd name="T0" fmla="*/ 9 w 55"/>
                <a:gd name="T1" fmla="*/ 0 h 27"/>
                <a:gd name="T2" fmla="*/ 5 w 55"/>
                <a:gd name="T3" fmla="*/ 4 h 27"/>
                <a:gd name="T4" fmla="*/ 0 w 55"/>
                <a:gd name="T5" fmla="*/ 5 h 27"/>
                <a:gd name="T6" fmla="*/ 14 w 55"/>
                <a:gd name="T7" fmla="*/ 7 h 27"/>
                <a:gd name="T8" fmla="*/ 14 w 55"/>
                <a:gd name="T9" fmla="*/ 4 h 27"/>
                <a:gd name="T10" fmla="*/ 9 w 55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27">
                  <a:moveTo>
                    <a:pt x="36" y="0"/>
                  </a:moveTo>
                  <a:lnTo>
                    <a:pt x="19" y="14"/>
                  </a:lnTo>
                  <a:lnTo>
                    <a:pt x="0" y="18"/>
                  </a:lnTo>
                  <a:lnTo>
                    <a:pt x="55" y="27"/>
                  </a:lnTo>
                  <a:lnTo>
                    <a:pt x="54" y="1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82" name="Freeform 8977"/>
            <p:cNvSpPr>
              <a:spLocks/>
            </p:cNvSpPr>
            <p:nvPr/>
          </p:nvSpPr>
          <p:spPr bwMode="auto">
            <a:xfrm>
              <a:off x="3652" y="807"/>
              <a:ext cx="20" cy="72"/>
            </a:xfrm>
            <a:custGeom>
              <a:avLst/>
              <a:gdLst>
                <a:gd name="T0" fmla="*/ 5 w 76"/>
                <a:gd name="T1" fmla="*/ 0 h 270"/>
                <a:gd name="T2" fmla="*/ 0 w 76"/>
                <a:gd name="T3" fmla="*/ 1 h 270"/>
                <a:gd name="T4" fmla="*/ 1 w 76"/>
                <a:gd name="T5" fmla="*/ 72 h 270"/>
                <a:gd name="T6" fmla="*/ 6 w 76"/>
                <a:gd name="T7" fmla="*/ 72 h 270"/>
                <a:gd name="T8" fmla="*/ 6 w 76"/>
                <a:gd name="T9" fmla="*/ 50 h 270"/>
                <a:gd name="T10" fmla="*/ 20 w 76"/>
                <a:gd name="T11" fmla="*/ 46 h 270"/>
                <a:gd name="T12" fmla="*/ 6 w 76"/>
                <a:gd name="T13" fmla="*/ 44 h 270"/>
                <a:gd name="T14" fmla="*/ 6 w 76"/>
                <a:gd name="T15" fmla="*/ 25 h 270"/>
                <a:gd name="T16" fmla="*/ 20 w 76"/>
                <a:gd name="T17" fmla="*/ 22 h 270"/>
                <a:gd name="T18" fmla="*/ 6 w 76"/>
                <a:gd name="T19" fmla="*/ 19 h 270"/>
                <a:gd name="T20" fmla="*/ 5 w 76"/>
                <a:gd name="T21" fmla="*/ 0 h 27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270">
                  <a:moveTo>
                    <a:pt x="19" y="0"/>
                  </a:moveTo>
                  <a:lnTo>
                    <a:pt x="0" y="4"/>
                  </a:lnTo>
                  <a:lnTo>
                    <a:pt x="5" y="270"/>
                  </a:lnTo>
                  <a:lnTo>
                    <a:pt x="24" y="269"/>
                  </a:lnTo>
                  <a:lnTo>
                    <a:pt x="22" y="186"/>
                  </a:lnTo>
                  <a:lnTo>
                    <a:pt x="76" y="174"/>
                  </a:lnTo>
                  <a:lnTo>
                    <a:pt x="22" y="166"/>
                  </a:lnTo>
                  <a:lnTo>
                    <a:pt x="21" y="92"/>
                  </a:lnTo>
                  <a:lnTo>
                    <a:pt x="76" y="82"/>
                  </a:lnTo>
                  <a:lnTo>
                    <a:pt x="21" y="73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83" name="Freeform 8978"/>
            <p:cNvSpPr>
              <a:spLocks/>
            </p:cNvSpPr>
            <p:nvPr/>
          </p:nvSpPr>
          <p:spPr bwMode="auto">
            <a:xfrm>
              <a:off x="3630" y="795"/>
              <a:ext cx="64" cy="104"/>
            </a:xfrm>
            <a:custGeom>
              <a:avLst/>
              <a:gdLst>
                <a:gd name="T0" fmla="*/ 2 w 246"/>
                <a:gd name="T1" fmla="*/ 0 h 399"/>
                <a:gd name="T2" fmla="*/ 0 w 246"/>
                <a:gd name="T3" fmla="*/ 0 h 399"/>
                <a:gd name="T4" fmla="*/ 0 w 246"/>
                <a:gd name="T5" fmla="*/ 1 h 399"/>
                <a:gd name="T6" fmla="*/ 3 w 246"/>
                <a:gd name="T7" fmla="*/ 13 h 399"/>
                <a:gd name="T8" fmla="*/ 3 w 246"/>
                <a:gd name="T9" fmla="*/ 16 h 399"/>
                <a:gd name="T10" fmla="*/ 3 w 246"/>
                <a:gd name="T11" fmla="*/ 28 h 399"/>
                <a:gd name="T12" fmla="*/ 4 w 246"/>
                <a:gd name="T13" fmla="*/ 48 h 399"/>
                <a:gd name="T14" fmla="*/ 4 w 246"/>
                <a:gd name="T15" fmla="*/ 65 h 399"/>
                <a:gd name="T16" fmla="*/ 4 w 246"/>
                <a:gd name="T17" fmla="*/ 78 h 399"/>
                <a:gd name="T18" fmla="*/ 4 w 246"/>
                <a:gd name="T19" fmla="*/ 83 h 399"/>
                <a:gd name="T20" fmla="*/ 1 w 246"/>
                <a:gd name="T21" fmla="*/ 90 h 399"/>
                <a:gd name="T22" fmla="*/ 6 w 246"/>
                <a:gd name="T23" fmla="*/ 104 h 399"/>
                <a:gd name="T24" fmla="*/ 8 w 246"/>
                <a:gd name="T25" fmla="*/ 104 h 399"/>
                <a:gd name="T26" fmla="*/ 8 w 246"/>
                <a:gd name="T27" fmla="*/ 101 h 399"/>
                <a:gd name="T28" fmla="*/ 8 w 246"/>
                <a:gd name="T29" fmla="*/ 93 h 399"/>
                <a:gd name="T30" fmla="*/ 9 w 246"/>
                <a:gd name="T31" fmla="*/ 91 h 399"/>
                <a:gd name="T32" fmla="*/ 64 w 246"/>
                <a:gd name="T33" fmla="*/ 85 h 399"/>
                <a:gd name="T34" fmla="*/ 9 w 246"/>
                <a:gd name="T35" fmla="*/ 85 h 399"/>
                <a:gd name="T36" fmla="*/ 9 w 246"/>
                <a:gd name="T37" fmla="*/ 84 h 399"/>
                <a:gd name="T38" fmla="*/ 9 w 246"/>
                <a:gd name="T39" fmla="*/ 73 h 399"/>
                <a:gd name="T40" fmla="*/ 9 w 246"/>
                <a:gd name="T41" fmla="*/ 60 h 399"/>
                <a:gd name="T42" fmla="*/ 9 w 246"/>
                <a:gd name="T43" fmla="*/ 45 h 399"/>
                <a:gd name="T44" fmla="*/ 8 w 246"/>
                <a:gd name="T45" fmla="*/ 29 h 399"/>
                <a:gd name="T46" fmla="*/ 8 w 246"/>
                <a:gd name="T47" fmla="*/ 16 h 399"/>
                <a:gd name="T48" fmla="*/ 21 w 246"/>
                <a:gd name="T49" fmla="*/ 14 h 399"/>
                <a:gd name="T50" fmla="*/ 26 w 246"/>
                <a:gd name="T51" fmla="*/ 13 h 399"/>
                <a:gd name="T52" fmla="*/ 45 w 246"/>
                <a:gd name="T53" fmla="*/ 11 h 399"/>
                <a:gd name="T54" fmla="*/ 8 w 246"/>
                <a:gd name="T55" fmla="*/ 10 h 399"/>
                <a:gd name="T56" fmla="*/ 2 w 246"/>
                <a:gd name="T57" fmla="*/ 0 h 39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46" h="399">
                  <a:moveTo>
                    <a:pt x="9" y="0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11" y="48"/>
                  </a:lnTo>
                  <a:lnTo>
                    <a:pt x="11" y="63"/>
                  </a:lnTo>
                  <a:lnTo>
                    <a:pt x="12" y="108"/>
                  </a:lnTo>
                  <a:lnTo>
                    <a:pt x="14" y="183"/>
                  </a:lnTo>
                  <a:lnTo>
                    <a:pt x="15" y="251"/>
                  </a:lnTo>
                  <a:lnTo>
                    <a:pt x="15" y="301"/>
                  </a:lnTo>
                  <a:lnTo>
                    <a:pt x="14" y="320"/>
                  </a:lnTo>
                  <a:lnTo>
                    <a:pt x="5" y="347"/>
                  </a:lnTo>
                  <a:lnTo>
                    <a:pt x="22" y="399"/>
                  </a:lnTo>
                  <a:lnTo>
                    <a:pt x="30" y="399"/>
                  </a:lnTo>
                  <a:lnTo>
                    <a:pt x="31" y="387"/>
                  </a:lnTo>
                  <a:lnTo>
                    <a:pt x="32" y="358"/>
                  </a:lnTo>
                  <a:lnTo>
                    <a:pt x="33" y="351"/>
                  </a:lnTo>
                  <a:lnTo>
                    <a:pt x="246" y="327"/>
                  </a:lnTo>
                  <a:lnTo>
                    <a:pt x="33" y="326"/>
                  </a:lnTo>
                  <a:lnTo>
                    <a:pt x="33" y="323"/>
                  </a:lnTo>
                  <a:lnTo>
                    <a:pt x="34" y="281"/>
                  </a:lnTo>
                  <a:lnTo>
                    <a:pt x="34" y="231"/>
                  </a:lnTo>
                  <a:lnTo>
                    <a:pt x="33" y="174"/>
                  </a:lnTo>
                  <a:lnTo>
                    <a:pt x="32" y="111"/>
                  </a:lnTo>
                  <a:lnTo>
                    <a:pt x="30" y="62"/>
                  </a:lnTo>
                  <a:lnTo>
                    <a:pt x="82" y="55"/>
                  </a:lnTo>
                  <a:lnTo>
                    <a:pt x="101" y="51"/>
                  </a:lnTo>
                  <a:lnTo>
                    <a:pt x="174" y="41"/>
                  </a:lnTo>
                  <a:lnTo>
                    <a:pt x="29" y="4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84" name="Freeform 8979"/>
            <p:cNvSpPr>
              <a:spLocks/>
            </p:cNvSpPr>
            <p:nvPr/>
          </p:nvSpPr>
          <p:spPr bwMode="auto">
            <a:xfrm>
              <a:off x="3639" y="789"/>
              <a:ext cx="70" cy="104"/>
            </a:xfrm>
            <a:custGeom>
              <a:avLst/>
              <a:gdLst>
                <a:gd name="T0" fmla="*/ 64 w 265"/>
                <a:gd name="T1" fmla="*/ 0 h 402"/>
                <a:gd name="T2" fmla="*/ 64 w 265"/>
                <a:gd name="T3" fmla="*/ 1 h 402"/>
                <a:gd name="T4" fmla="*/ 58 w 265"/>
                <a:gd name="T5" fmla="*/ 8 h 402"/>
                <a:gd name="T6" fmla="*/ 23 w 265"/>
                <a:gd name="T7" fmla="*/ 12 h 402"/>
                <a:gd name="T8" fmla="*/ 61 w 265"/>
                <a:gd name="T9" fmla="*/ 13 h 402"/>
                <a:gd name="T10" fmla="*/ 60 w 265"/>
                <a:gd name="T11" fmla="*/ 29 h 402"/>
                <a:gd name="T12" fmla="*/ 60 w 265"/>
                <a:gd name="T13" fmla="*/ 48 h 402"/>
                <a:gd name="T14" fmla="*/ 59 w 265"/>
                <a:gd name="T15" fmla="*/ 63 h 402"/>
                <a:gd name="T16" fmla="*/ 59 w 265"/>
                <a:gd name="T17" fmla="*/ 74 h 402"/>
                <a:gd name="T18" fmla="*/ 59 w 265"/>
                <a:gd name="T19" fmla="*/ 80 h 402"/>
                <a:gd name="T20" fmla="*/ 59 w 265"/>
                <a:gd name="T21" fmla="*/ 83 h 402"/>
                <a:gd name="T22" fmla="*/ 57 w 265"/>
                <a:gd name="T23" fmla="*/ 87 h 402"/>
                <a:gd name="T24" fmla="*/ 19 w 265"/>
                <a:gd name="T25" fmla="*/ 88 h 402"/>
                <a:gd name="T26" fmla="*/ 14 w 265"/>
                <a:gd name="T27" fmla="*/ 89 h 402"/>
                <a:gd name="T28" fmla="*/ 0 w 265"/>
                <a:gd name="T29" fmla="*/ 90 h 402"/>
                <a:gd name="T30" fmla="*/ 56 w 265"/>
                <a:gd name="T31" fmla="*/ 90 h 402"/>
                <a:gd name="T32" fmla="*/ 60 w 265"/>
                <a:gd name="T33" fmla="*/ 104 h 402"/>
                <a:gd name="T34" fmla="*/ 62 w 265"/>
                <a:gd name="T35" fmla="*/ 104 h 402"/>
                <a:gd name="T36" fmla="*/ 62 w 265"/>
                <a:gd name="T37" fmla="*/ 103 h 402"/>
                <a:gd name="T38" fmla="*/ 63 w 265"/>
                <a:gd name="T39" fmla="*/ 94 h 402"/>
                <a:gd name="T40" fmla="*/ 63 w 265"/>
                <a:gd name="T41" fmla="*/ 83 h 402"/>
                <a:gd name="T42" fmla="*/ 64 w 265"/>
                <a:gd name="T43" fmla="*/ 70 h 402"/>
                <a:gd name="T44" fmla="*/ 64 w 265"/>
                <a:gd name="T45" fmla="*/ 54 h 402"/>
                <a:gd name="T46" fmla="*/ 65 w 265"/>
                <a:gd name="T47" fmla="*/ 36 h 402"/>
                <a:gd name="T48" fmla="*/ 66 w 265"/>
                <a:gd name="T49" fmla="*/ 23 h 402"/>
                <a:gd name="T50" fmla="*/ 66 w 265"/>
                <a:gd name="T51" fmla="*/ 18 h 402"/>
                <a:gd name="T52" fmla="*/ 70 w 265"/>
                <a:gd name="T53" fmla="*/ 7 h 402"/>
                <a:gd name="T54" fmla="*/ 64 w 265"/>
                <a:gd name="T55" fmla="*/ 0 h 40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65" h="402">
                  <a:moveTo>
                    <a:pt x="244" y="0"/>
                  </a:moveTo>
                  <a:lnTo>
                    <a:pt x="243" y="2"/>
                  </a:lnTo>
                  <a:lnTo>
                    <a:pt x="218" y="30"/>
                  </a:lnTo>
                  <a:lnTo>
                    <a:pt x="88" y="48"/>
                  </a:lnTo>
                  <a:lnTo>
                    <a:pt x="232" y="50"/>
                  </a:lnTo>
                  <a:lnTo>
                    <a:pt x="229" y="113"/>
                  </a:lnTo>
                  <a:lnTo>
                    <a:pt x="227" y="186"/>
                  </a:lnTo>
                  <a:lnTo>
                    <a:pt x="225" y="242"/>
                  </a:lnTo>
                  <a:lnTo>
                    <a:pt x="223" y="285"/>
                  </a:lnTo>
                  <a:lnTo>
                    <a:pt x="222" y="311"/>
                  </a:lnTo>
                  <a:lnTo>
                    <a:pt x="222" y="322"/>
                  </a:lnTo>
                  <a:lnTo>
                    <a:pt x="216" y="335"/>
                  </a:lnTo>
                  <a:lnTo>
                    <a:pt x="73" y="342"/>
                  </a:lnTo>
                  <a:lnTo>
                    <a:pt x="54" y="343"/>
                  </a:lnTo>
                  <a:lnTo>
                    <a:pt x="0" y="348"/>
                  </a:lnTo>
                  <a:lnTo>
                    <a:pt x="213" y="349"/>
                  </a:lnTo>
                  <a:lnTo>
                    <a:pt x="228" y="402"/>
                  </a:lnTo>
                  <a:lnTo>
                    <a:pt x="233" y="402"/>
                  </a:lnTo>
                  <a:lnTo>
                    <a:pt x="233" y="400"/>
                  </a:lnTo>
                  <a:lnTo>
                    <a:pt x="237" y="364"/>
                  </a:lnTo>
                  <a:lnTo>
                    <a:pt x="239" y="321"/>
                  </a:lnTo>
                  <a:lnTo>
                    <a:pt x="242" y="269"/>
                  </a:lnTo>
                  <a:lnTo>
                    <a:pt x="244" y="210"/>
                  </a:lnTo>
                  <a:lnTo>
                    <a:pt x="247" y="138"/>
                  </a:lnTo>
                  <a:lnTo>
                    <a:pt x="249" y="90"/>
                  </a:lnTo>
                  <a:lnTo>
                    <a:pt x="249" y="68"/>
                  </a:lnTo>
                  <a:lnTo>
                    <a:pt x="265" y="2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85" name="Freeform 8980"/>
            <p:cNvSpPr>
              <a:spLocks/>
            </p:cNvSpPr>
            <p:nvPr/>
          </p:nvSpPr>
          <p:spPr bwMode="auto">
            <a:xfrm>
              <a:off x="3638" y="769"/>
              <a:ext cx="62" cy="108"/>
            </a:xfrm>
            <a:custGeom>
              <a:avLst/>
              <a:gdLst>
                <a:gd name="T0" fmla="*/ 27 w 236"/>
                <a:gd name="T1" fmla="*/ 0 h 409"/>
                <a:gd name="T2" fmla="*/ 25 w 236"/>
                <a:gd name="T3" fmla="*/ 0 h 409"/>
                <a:gd name="T4" fmla="*/ 25 w 236"/>
                <a:gd name="T5" fmla="*/ 1 h 409"/>
                <a:gd name="T6" fmla="*/ 24 w 236"/>
                <a:gd name="T7" fmla="*/ 13 h 409"/>
                <a:gd name="T8" fmla="*/ 23 w 236"/>
                <a:gd name="T9" fmla="*/ 22 h 409"/>
                <a:gd name="T10" fmla="*/ 20 w 236"/>
                <a:gd name="T11" fmla="*/ 33 h 409"/>
                <a:gd name="T12" fmla="*/ 0 w 236"/>
                <a:gd name="T13" fmla="*/ 36 h 409"/>
                <a:gd name="T14" fmla="*/ 38 w 236"/>
                <a:gd name="T15" fmla="*/ 36 h 409"/>
                <a:gd name="T16" fmla="*/ 37 w 236"/>
                <a:gd name="T17" fmla="*/ 108 h 409"/>
                <a:gd name="T18" fmla="*/ 42 w 236"/>
                <a:gd name="T19" fmla="*/ 107 h 409"/>
                <a:gd name="T20" fmla="*/ 43 w 236"/>
                <a:gd name="T21" fmla="*/ 36 h 409"/>
                <a:gd name="T22" fmla="*/ 62 w 236"/>
                <a:gd name="T23" fmla="*/ 33 h 409"/>
                <a:gd name="T24" fmla="*/ 24 w 236"/>
                <a:gd name="T25" fmla="*/ 32 h 409"/>
                <a:gd name="T26" fmla="*/ 26 w 236"/>
                <a:gd name="T27" fmla="*/ 25 h 409"/>
                <a:gd name="T28" fmla="*/ 29 w 236"/>
                <a:gd name="T29" fmla="*/ 16 h 409"/>
                <a:gd name="T30" fmla="*/ 34 w 236"/>
                <a:gd name="T31" fmla="*/ 9 h 409"/>
                <a:gd name="T32" fmla="*/ 27 w 236"/>
                <a:gd name="T33" fmla="*/ 0 h 40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6" h="409">
                  <a:moveTo>
                    <a:pt x="104" y="0"/>
                  </a:moveTo>
                  <a:lnTo>
                    <a:pt x="96" y="1"/>
                  </a:lnTo>
                  <a:lnTo>
                    <a:pt x="96" y="3"/>
                  </a:lnTo>
                  <a:lnTo>
                    <a:pt x="93" y="50"/>
                  </a:lnTo>
                  <a:lnTo>
                    <a:pt x="86" y="84"/>
                  </a:lnTo>
                  <a:lnTo>
                    <a:pt x="76" y="125"/>
                  </a:lnTo>
                  <a:lnTo>
                    <a:pt x="0" y="136"/>
                  </a:lnTo>
                  <a:lnTo>
                    <a:pt x="145" y="137"/>
                  </a:lnTo>
                  <a:lnTo>
                    <a:pt x="142" y="409"/>
                  </a:lnTo>
                  <a:lnTo>
                    <a:pt x="161" y="407"/>
                  </a:lnTo>
                  <a:lnTo>
                    <a:pt x="164" y="135"/>
                  </a:lnTo>
                  <a:lnTo>
                    <a:pt x="236" y="124"/>
                  </a:lnTo>
                  <a:lnTo>
                    <a:pt x="92" y="122"/>
                  </a:lnTo>
                  <a:lnTo>
                    <a:pt x="99" y="96"/>
                  </a:lnTo>
                  <a:lnTo>
                    <a:pt x="110" y="61"/>
                  </a:lnTo>
                  <a:lnTo>
                    <a:pt x="128" y="35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86" name="Freeform 8981"/>
            <p:cNvSpPr>
              <a:spLocks/>
            </p:cNvSpPr>
            <p:nvPr/>
          </p:nvSpPr>
          <p:spPr bwMode="auto">
            <a:xfrm>
              <a:off x="3619" y="756"/>
              <a:ext cx="95" cy="19"/>
            </a:xfrm>
            <a:custGeom>
              <a:avLst/>
              <a:gdLst>
                <a:gd name="T0" fmla="*/ 89 w 362"/>
                <a:gd name="T1" fmla="*/ 0 h 72"/>
                <a:gd name="T2" fmla="*/ 84 w 362"/>
                <a:gd name="T3" fmla="*/ 4 h 72"/>
                <a:gd name="T4" fmla="*/ 0 w 362"/>
                <a:gd name="T5" fmla="*/ 12 h 72"/>
                <a:gd name="T6" fmla="*/ 6 w 362"/>
                <a:gd name="T7" fmla="*/ 19 h 72"/>
                <a:gd name="T8" fmla="*/ 12 w 362"/>
                <a:gd name="T9" fmla="*/ 16 h 72"/>
                <a:gd name="T10" fmla="*/ 44 w 362"/>
                <a:gd name="T11" fmla="*/ 13 h 72"/>
                <a:gd name="T12" fmla="*/ 46 w 362"/>
                <a:gd name="T13" fmla="*/ 13 h 72"/>
                <a:gd name="T14" fmla="*/ 95 w 362"/>
                <a:gd name="T15" fmla="*/ 8 h 72"/>
                <a:gd name="T16" fmla="*/ 95 w 362"/>
                <a:gd name="T17" fmla="*/ 6 h 72"/>
                <a:gd name="T18" fmla="*/ 89 w 362"/>
                <a:gd name="T19" fmla="*/ 0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2" h="72">
                  <a:moveTo>
                    <a:pt x="340" y="0"/>
                  </a:moveTo>
                  <a:lnTo>
                    <a:pt x="319" y="15"/>
                  </a:lnTo>
                  <a:lnTo>
                    <a:pt x="0" y="45"/>
                  </a:lnTo>
                  <a:lnTo>
                    <a:pt x="23" y="72"/>
                  </a:lnTo>
                  <a:lnTo>
                    <a:pt x="47" y="62"/>
                  </a:lnTo>
                  <a:lnTo>
                    <a:pt x="167" y="51"/>
                  </a:lnTo>
                  <a:lnTo>
                    <a:pt x="175" y="50"/>
                  </a:lnTo>
                  <a:lnTo>
                    <a:pt x="362" y="32"/>
                  </a:lnTo>
                  <a:lnTo>
                    <a:pt x="362" y="22"/>
                  </a:lnTo>
                  <a:lnTo>
                    <a:pt x="34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87" name="Freeform 8982"/>
            <p:cNvSpPr>
              <a:spLocks/>
            </p:cNvSpPr>
            <p:nvPr/>
          </p:nvSpPr>
          <p:spPr bwMode="auto">
            <a:xfrm>
              <a:off x="3789" y="879"/>
              <a:ext cx="19" cy="27"/>
            </a:xfrm>
            <a:custGeom>
              <a:avLst/>
              <a:gdLst>
                <a:gd name="T0" fmla="*/ 1 w 74"/>
                <a:gd name="T1" fmla="*/ 0 h 100"/>
                <a:gd name="T2" fmla="*/ 0 w 74"/>
                <a:gd name="T3" fmla="*/ 2 h 100"/>
                <a:gd name="T4" fmla="*/ 18 w 74"/>
                <a:gd name="T5" fmla="*/ 27 h 100"/>
                <a:gd name="T6" fmla="*/ 19 w 74"/>
                <a:gd name="T7" fmla="*/ 21 h 100"/>
                <a:gd name="T8" fmla="*/ 14 w 74"/>
                <a:gd name="T9" fmla="*/ 9 h 100"/>
                <a:gd name="T10" fmla="*/ 1 w 74"/>
                <a:gd name="T11" fmla="*/ 0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100">
                  <a:moveTo>
                    <a:pt x="4" y="0"/>
                  </a:moveTo>
                  <a:lnTo>
                    <a:pt x="0" y="8"/>
                  </a:lnTo>
                  <a:lnTo>
                    <a:pt x="70" y="100"/>
                  </a:lnTo>
                  <a:lnTo>
                    <a:pt x="74" y="77"/>
                  </a:lnTo>
                  <a:lnTo>
                    <a:pt x="56" y="35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88" name="Freeform 8983"/>
            <p:cNvSpPr>
              <a:spLocks/>
            </p:cNvSpPr>
            <p:nvPr/>
          </p:nvSpPr>
          <p:spPr bwMode="auto">
            <a:xfrm>
              <a:off x="3780" y="842"/>
              <a:ext cx="11" cy="28"/>
            </a:xfrm>
            <a:custGeom>
              <a:avLst/>
              <a:gdLst>
                <a:gd name="T0" fmla="*/ 1 w 42"/>
                <a:gd name="T1" fmla="*/ 0 h 100"/>
                <a:gd name="T2" fmla="*/ 0 w 42"/>
                <a:gd name="T3" fmla="*/ 2 h 100"/>
                <a:gd name="T4" fmla="*/ 0 w 42"/>
                <a:gd name="T5" fmla="*/ 3 h 100"/>
                <a:gd name="T6" fmla="*/ 4 w 42"/>
                <a:gd name="T7" fmla="*/ 18 h 100"/>
                <a:gd name="T8" fmla="*/ 6 w 42"/>
                <a:gd name="T9" fmla="*/ 28 h 100"/>
                <a:gd name="T10" fmla="*/ 7 w 42"/>
                <a:gd name="T11" fmla="*/ 28 h 100"/>
                <a:gd name="T12" fmla="*/ 11 w 42"/>
                <a:gd name="T13" fmla="*/ 19 h 100"/>
                <a:gd name="T14" fmla="*/ 9 w 42"/>
                <a:gd name="T15" fmla="*/ 14 h 100"/>
                <a:gd name="T16" fmla="*/ 1 w 42"/>
                <a:gd name="T17" fmla="*/ 0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00">
                  <a:moveTo>
                    <a:pt x="5" y="0"/>
                  </a:moveTo>
                  <a:lnTo>
                    <a:pt x="0" y="8"/>
                  </a:lnTo>
                  <a:lnTo>
                    <a:pt x="1" y="12"/>
                  </a:lnTo>
                  <a:lnTo>
                    <a:pt x="15" y="63"/>
                  </a:lnTo>
                  <a:lnTo>
                    <a:pt x="21" y="100"/>
                  </a:lnTo>
                  <a:lnTo>
                    <a:pt x="28" y="100"/>
                  </a:lnTo>
                  <a:lnTo>
                    <a:pt x="42" y="68"/>
                  </a:lnTo>
                  <a:lnTo>
                    <a:pt x="35" y="5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89" name="Freeform 8984"/>
            <p:cNvSpPr>
              <a:spLocks/>
            </p:cNvSpPr>
            <p:nvPr/>
          </p:nvSpPr>
          <p:spPr bwMode="auto">
            <a:xfrm>
              <a:off x="3804" y="833"/>
              <a:ext cx="5" cy="66"/>
            </a:xfrm>
            <a:custGeom>
              <a:avLst/>
              <a:gdLst>
                <a:gd name="T0" fmla="*/ 5 w 23"/>
                <a:gd name="T1" fmla="*/ 0 h 254"/>
                <a:gd name="T2" fmla="*/ 1 w 23"/>
                <a:gd name="T3" fmla="*/ 1 h 254"/>
                <a:gd name="T4" fmla="*/ 1 w 23"/>
                <a:gd name="T5" fmla="*/ 46 h 254"/>
                <a:gd name="T6" fmla="*/ 0 w 23"/>
                <a:gd name="T7" fmla="*/ 55 h 254"/>
                <a:gd name="T8" fmla="*/ 4 w 23"/>
                <a:gd name="T9" fmla="*/ 66 h 254"/>
                <a:gd name="T10" fmla="*/ 5 w 23"/>
                <a:gd name="T11" fmla="*/ 53 h 254"/>
                <a:gd name="T12" fmla="*/ 5 w 23"/>
                <a:gd name="T13" fmla="*/ 39 h 254"/>
                <a:gd name="T14" fmla="*/ 5 w 23"/>
                <a:gd name="T15" fmla="*/ 20 h 254"/>
                <a:gd name="T16" fmla="*/ 5 w 23"/>
                <a:gd name="T17" fmla="*/ 5 h 254"/>
                <a:gd name="T18" fmla="*/ 5 w 23"/>
                <a:gd name="T19" fmla="*/ 0 h 2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54">
                  <a:moveTo>
                    <a:pt x="23" y="0"/>
                  </a:moveTo>
                  <a:lnTo>
                    <a:pt x="3" y="2"/>
                  </a:lnTo>
                  <a:lnTo>
                    <a:pt x="3" y="177"/>
                  </a:lnTo>
                  <a:lnTo>
                    <a:pt x="0" y="212"/>
                  </a:lnTo>
                  <a:lnTo>
                    <a:pt x="18" y="254"/>
                  </a:lnTo>
                  <a:lnTo>
                    <a:pt x="22" y="205"/>
                  </a:lnTo>
                  <a:lnTo>
                    <a:pt x="22" y="151"/>
                  </a:lnTo>
                  <a:lnTo>
                    <a:pt x="22" y="76"/>
                  </a:lnTo>
                  <a:lnTo>
                    <a:pt x="23" y="19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90" name="Freeform 8985"/>
            <p:cNvSpPr>
              <a:spLocks/>
            </p:cNvSpPr>
            <p:nvPr/>
          </p:nvSpPr>
          <p:spPr bwMode="auto">
            <a:xfrm>
              <a:off x="3755" y="833"/>
              <a:ext cx="9" cy="73"/>
            </a:xfrm>
            <a:custGeom>
              <a:avLst/>
              <a:gdLst>
                <a:gd name="T0" fmla="*/ 5 w 35"/>
                <a:gd name="T1" fmla="*/ 0 h 278"/>
                <a:gd name="T2" fmla="*/ 2 w 35"/>
                <a:gd name="T3" fmla="*/ 5 h 278"/>
                <a:gd name="T4" fmla="*/ 3 w 35"/>
                <a:gd name="T5" fmla="*/ 11 h 278"/>
                <a:gd name="T6" fmla="*/ 3 w 35"/>
                <a:gd name="T7" fmla="*/ 15 h 278"/>
                <a:gd name="T8" fmla="*/ 3 w 35"/>
                <a:gd name="T9" fmla="*/ 32 h 278"/>
                <a:gd name="T10" fmla="*/ 2 w 35"/>
                <a:gd name="T11" fmla="*/ 44 h 278"/>
                <a:gd name="T12" fmla="*/ 2 w 35"/>
                <a:gd name="T13" fmla="*/ 52 h 278"/>
                <a:gd name="T14" fmla="*/ 0 w 35"/>
                <a:gd name="T15" fmla="*/ 57 h 278"/>
                <a:gd name="T16" fmla="*/ 5 w 35"/>
                <a:gd name="T17" fmla="*/ 73 h 278"/>
                <a:gd name="T18" fmla="*/ 6 w 35"/>
                <a:gd name="T19" fmla="*/ 73 h 278"/>
                <a:gd name="T20" fmla="*/ 7 w 35"/>
                <a:gd name="T21" fmla="*/ 71 h 278"/>
                <a:gd name="T22" fmla="*/ 7 w 35"/>
                <a:gd name="T23" fmla="*/ 59 h 278"/>
                <a:gd name="T24" fmla="*/ 7 w 35"/>
                <a:gd name="T25" fmla="*/ 46 h 278"/>
                <a:gd name="T26" fmla="*/ 7 w 35"/>
                <a:gd name="T27" fmla="*/ 34 h 278"/>
                <a:gd name="T28" fmla="*/ 7 w 35"/>
                <a:gd name="T29" fmla="*/ 21 h 278"/>
                <a:gd name="T30" fmla="*/ 7 w 35"/>
                <a:gd name="T31" fmla="*/ 13 h 278"/>
                <a:gd name="T32" fmla="*/ 9 w 35"/>
                <a:gd name="T33" fmla="*/ 7 h 278"/>
                <a:gd name="T34" fmla="*/ 5 w 35"/>
                <a:gd name="T35" fmla="*/ 0 h 2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5" h="278">
                  <a:moveTo>
                    <a:pt x="19" y="0"/>
                  </a:moveTo>
                  <a:lnTo>
                    <a:pt x="8" y="18"/>
                  </a:lnTo>
                  <a:lnTo>
                    <a:pt x="10" y="41"/>
                  </a:lnTo>
                  <a:lnTo>
                    <a:pt x="10" y="57"/>
                  </a:lnTo>
                  <a:lnTo>
                    <a:pt x="10" y="121"/>
                  </a:lnTo>
                  <a:lnTo>
                    <a:pt x="9" y="166"/>
                  </a:lnTo>
                  <a:lnTo>
                    <a:pt x="8" y="198"/>
                  </a:lnTo>
                  <a:lnTo>
                    <a:pt x="0" y="217"/>
                  </a:lnTo>
                  <a:lnTo>
                    <a:pt x="18" y="278"/>
                  </a:lnTo>
                  <a:lnTo>
                    <a:pt x="25" y="278"/>
                  </a:lnTo>
                  <a:lnTo>
                    <a:pt x="26" y="270"/>
                  </a:lnTo>
                  <a:lnTo>
                    <a:pt x="27" y="223"/>
                  </a:lnTo>
                  <a:lnTo>
                    <a:pt x="28" y="176"/>
                  </a:lnTo>
                  <a:lnTo>
                    <a:pt x="29" y="128"/>
                  </a:lnTo>
                  <a:lnTo>
                    <a:pt x="29" y="81"/>
                  </a:lnTo>
                  <a:lnTo>
                    <a:pt x="29" y="49"/>
                  </a:lnTo>
                  <a:lnTo>
                    <a:pt x="35" y="25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91" name="Freeform 8986"/>
            <p:cNvSpPr>
              <a:spLocks/>
            </p:cNvSpPr>
            <p:nvPr/>
          </p:nvSpPr>
          <p:spPr bwMode="auto">
            <a:xfrm>
              <a:off x="3809" y="822"/>
              <a:ext cx="26" cy="6"/>
            </a:xfrm>
            <a:custGeom>
              <a:avLst/>
              <a:gdLst>
                <a:gd name="T0" fmla="*/ 20 w 96"/>
                <a:gd name="T1" fmla="*/ 0 h 23"/>
                <a:gd name="T2" fmla="*/ 16 w 96"/>
                <a:gd name="T3" fmla="*/ 3 h 23"/>
                <a:gd name="T4" fmla="*/ 15 w 96"/>
                <a:gd name="T5" fmla="*/ 3 h 23"/>
                <a:gd name="T6" fmla="*/ 12 w 96"/>
                <a:gd name="T7" fmla="*/ 4 h 23"/>
                <a:gd name="T8" fmla="*/ 7 w 96"/>
                <a:gd name="T9" fmla="*/ 5 h 23"/>
                <a:gd name="T10" fmla="*/ 0 w 96"/>
                <a:gd name="T11" fmla="*/ 5 h 23"/>
                <a:gd name="T12" fmla="*/ 26 w 96"/>
                <a:gd name="T13" fmla="*/ 6 h 23"/>
                <a:gd name="T14" fmla="*/ 20 w 96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23">
                  <a:moveTo>
                    <a:pt x="75" y="0"/>
                  </a:moveTo>
                  <a:lnTo>
                    <a:pt x="59" y="12"/>
                  </a:lnTo>
                  <a:lnTo>
                    <a:pt x="57" y="13"/>
                  </a:lnTo>
                  <a:lnTo>
                    <a:pt x="45" y="15"/>
                  </a:lnTo>
                  <a:lnTo>
                    <a:pt x="24" y="18"/>
                  </a:lnTo>
                  <a:lnTo>
                    <a:pt x="0" y="21"/>
                  </a:lnTo>
                  <a:lnTo>
                    <a:pt x="96" y="23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92" name="Freeform 8987"/>
            <p:cNvSpPr>
              <a:spLocks/>
            </p:cNvSpPr>
            <p:nvPr/>
          </p:nvSpPr>
          <p:spPr bwMode="auto">
            <a:xfrm>
              <a:off x="3734" y="802"/>
              <a:ext cx="37" cy="62"/>
            </a:xfrm>
            <a:custGeom>
              <a:avLst/>
              <a:gdLst>
                <a:gd name="T0" fmla="*/ 32 w 138"/>
                <a:gd name="T1" fmla="*/ 0 h 239"/>
                <a:gd name="T2" fmla="*/ 30 w 138"/>
                <a:gd name="T3" fmla="*/ 1 h 239"/>
                <a:gd name="T4" fmla="*/ 28 w 138"/>
                <a:gd name="T5" fmla="*/ 9 h 239"/>
                <a:gd name="T6" fmla="*/ 24 w 138"/>
                <a:gd name="T7" fmla="*/ 22 h 239"/>
                <a:gd name="T8" fmla="*/ 24 w 138"/>
                <a:gd name="T9" fmla="*/ 22 h 239"/>
                <a:gd name="T10" fmla="*/ 20 w 138"/>
                <a:gd name="T11" fmla="*/ 29 h 239"/>
                <a:gd name="T12" fmla="*/ 15 w 138"/>
                <a:gd name="T13" fmla="*/ 38 h 239"/>
                <a:gd name="T14" fmla="*/ 8 w 138"/>
                <a:gd name="T15" fmla="*/ 48 h 239"/>
                <a:gd name="T16" fmla="*/ 0 w 138"/>
                <a:gd name="T17" fmla="*/ 59 h 239"/>
                <a:gd name="T18" fmla="*/ 2 w 138"/>
                <a:gd name="T19" fmla="*/ 62 h 239"/>
                <a:gd name="T20" fmla="*/ 5 w 138"/>
                <a:gd name="T21" fmla="*/ 58 h 239"/>
                <a:gd name="T22" fmla="*/ 13 w 138"/>
                <a:gd name="T23" fmla="*/ 48 h 239"/>
                <a:gd name="T24" fmla="*/ 20 w 138"/>
                <a:gd name="T25" fmla="*/ 38 h 239"/>
                <a:gd name="T26" fmla="*/ 22 w 138"/>
                <a:gd name="T27" fmla="*/ 36 h 239"/>
                <a:gd name="T28" fmla="*/ 25 w 138"/>
                <a:gd name="T29" fmla="*/ 31 h 239"/>
                <a:gd name="T30" fmla="*/ 25 w 138"/>
                <a:gd name="T31" fmla="*/ 31 h 239"/>
                <a:gd name="T32" fmla="*/ 29 w 138"/>
                <a:gd name="T33" fmla="*/ 24 h 239"/>
                <a:gd name="T34" fmla="*/ 32 w 138"/>
                <a:gd name="T35" fmla="*/ 19 h 239"/>
                <a:gd name="T36" fmla="*/ 37 w 138"/>
                <a:gd name="T37" fmla="*/ 12 h 239"/>
                <a:gd name="T38" fmla="*/ 32 w 138"/>
                <a:gd name="T39" fmla="*/ 0 h 23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8" h="239">
                  <a:moveTo>
                    <a:pt x="118" y="0"/>
                  </a:moveTo>
                  <a:lnTo>
                    <a:pt x="113" y="5"/>
                  </a:lnTo>
                  <a:lnTo>
                    <a:pt x="106" y="36"/>
                  </a:lnTo>
                  <a:lnTo>
                    <a:pt x="89" y="85"/>
                  </a:lnTo>
                  <a:lnTo>
                    <a:pt x="88" y="86"/>
                  </a:lnTo>
                  <a:lnTo>
                    <a:pt x="74" y="113"/>
                  </a:lnTo>
                  <a:lnTo>
                    <a:pt x="55" y="147"/>
                  </a:lnTo>
                  <a:lnTo>
                    <a:pt x="30" y="186"/>
                  </a:lnTo>
                  <a:lnTo>
                    <a:pt x="0" y="229"/>
                  </a:lnTo>
                  <a:lnTo>
                    <a:pt x="6" y="239"/>
                  </a:lnTo>
                  <a:lnTo>
                    <a:pt x="18" y="225"/>
                  </a:lnTo>
                  <a:lnTo>
                    <a:pt x="50" y="185"/>
                  </a:lnTo>
                  <a:lnTo>
                    <a:pt x="75" y="148"/>
                  </a:lnTo>
                  <a:lnTo>
                    <a:pt x="82" y="139"/>
                  </a:lnTo>
                  <a:lnTo>
                    <a:pt x="93" y="121"/>
                  </a:lnTo>
                  <a:lnTo>
                    <a:pt x="95" y="119"/>
                  </a:lnTo>
                  <a:lnTo>
                    <a:pt x="108" y="94"/>
                  </a:lnTo>
                  <a:lnTo>
                    <a:pt x="119" y="73"/>
                  </a:lnTo>
                  <a:lnTo>
                    <a:pt x="138" y="47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93" name="Freeform 8988"/>
            <p:cNvSpPr>
              <a:spLocks/>
            </p:cNvSpPr>
            <p:nvPr/>
          </p:nvSpPr>
          <p:spPr bwMode="auto">
            <a:xfrm>
              <a:off x="3767" y="800"/>
              <a:ext cx="68" cy="38"/>
            </a:xfrm>
            <a:custGeom>
              <a:avLst/>
              <a:gdLst>
                <a:gd name="T0" fmla="*/ 36 w 256"/>
                <a:gd name="T1" fmla="*/ 0 h 149"/>
                <a:gd name="T2" fmla="*/ 35 w 256"/>
                <a:gd name="T3" fmla="*/ 1 h 149"/>
                <a:gd name="T4" fmla="*/ 36 w 256"/>
                <a:gd name="T5" fmla="*/ 6 h 149"/>
                <a:gd name="T6" fmla="*/ 37 w 256"/>
                <a:gd name="T7" fmla="*/ 17 h 149"/>
                <a:gd name="T8" fmla="*/ 37 w 256"/>
                <a:gd name="T9" fmla="*/ 27 h 149"/>
                <a:gd name="T10" fmla="*/ 29 w 256"/>
                <a:gd name="T11" fmla="*/ 28 h 149"/>
                <a:gd name="T12" fmla="*/ 16 w 256"/>
                <a:gd name="T13" fmla="*/ 29 h 149"/>
                <a:gd name="T14" fmla="*/ 0 w 256"/>
                <a:gd name="T15" fmla="*/ 31 h 149"/>
                <a:gd name="T16" fmla="*/ 7 w 256"/>
                <a:gd name="T17" fmla="*/ 38 h 149"/>
                <a:gd name="T18" fmla="*/ 11 w 256"/>
                <a:gd name="T19" fmla="*/ 36 h 149"/>
                <a:gd name="T20" fmla="*/ 37 w 256"/>
                <a:gd name="T21" fmla="*/ 33 h 149"/>
                <a:gd name="T22" fmla="*/ 42 w 256"/>
                <a:gd name="T23" fmla="*/ 32 h 149"/>
                <a:gd name="T24" fmla="*/ 68 w 256"/>
                <a:gd name="T25" fmla="*/ 29 h 149"/>
                <a:gd name="T26" fmla="*/ 68 w 256"/>
                <a:gd name="T27" fmla="*/ 27 h 149"/>
                <a:gd name="T28" fmla="*/ 42 w 256"/>
                <a:gd name="T29" fmla="*/ 26 h 149"/>
                <a:gd name="T30" fmla="*/ 42 w 256"/>
                <a:gd name="T31" fmla="*/ 19 h 149"/>
                <a:gd name="T32" fmla="*/ 43 w 256"/>
                <a:gd name="T33" fmla="*/ 16 h 149"/>
                <a:gd name="T34" fmla="*/ 45 w 256"/>
                <a:gd name="T35" fmla="*/ 11 h 149"/>
                <a:gd name="T36" fmla="*/ 36 w 256"/>
                <a:gd name="T37" fmla="*/ 0 h 14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6" h="149">
                  <a:moveTo>
                    <a:pt x="136" y="0"/>
                  </a:moveTo>
                  <a:lnTo>
                    <a:pt x="131" y="5"/>
                  </a:lnTo>
                  <a:lnTo>
                    <a:pt x="135" y="22"/>
                  </a:lnTo>
                  <a:lnTo>
                    <a:pt x="139" y="68"/>
                  </a:lnTo>
                  <a:lnTo>
                    <a:pt x="139" y="106"/>
                  </a:lnTo>
                  <a:lnTo>
                    <a:pt x="111" y="109"/>
                  </a:lnTo>
                  <a:lnTo>
                    <a:pt x="60" y="115"/>
                  </a:lnTo>
                  <a:lnTo>
                    <a:pt x="0" y="122"/>
                  </a:lnTo>
                  <a:lnTo>
                    <a:pt x="25" y="149"/>
                  </a:lnTo>
                  <a:lnTo>
                    <a:pt x="42" y="142"/>
                  </a:lnTo>
                  <a:lnTo>
                    <a:pt x="139" y="129"/>
                  </a:lnTo>
                  <a:lnTo>
                    <a:pt x="159" y="127"/>
                  </a:lnTo>
                  <a:lnTo>
                    <a:pt x="256" y="114"/>
                  </a:lnTo>
                  <a:lnTo>
                    <a:pt x="255" y="105"/>
                  </a:lnTo>
                  <a:lnTo>
                    <a:pt x="159" y="103"/>
                  </a:lnTo>
                  <a:lnTo>
                    <a:pt x="159" y="76"/>
                  </a:lnTo>
                  <a:lnTo>
                    <a:pt x="160" y="64"/>
                  </a:lnTo>
                  <a:lnTo>
                    <a:pt x="168" y="44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94" name="Freeform 8989"/>
            <p:cNvSpPr>
              <a:spLocks/>
            </p:cNvSpPr>
            <p:nvPr/>
          </p:nvSpPr>
          <p:spPr bwMode="auto">
            <a:xfrm>
              <a:off x="3736" y="780"/>
              <a:ext cx="30" cy="37"/>
            </a:xfrm>
            <a:custGeom>
              <a:avLst/>
              <a:gdLst>
                <a:gd name="T0" fmla="*/ 18 w 112"/>
                <a:gd name="T1" fmla="*/ 0 h 141"/>
                <a:gd name="T2" fmla="*/ 13 w 112"/>
                <a:gd name="T3" fmla="*/ 10 h 141"/>
                <a:gd name="T4" fmla="*/ 7 w 112"/>
                <a:gd name="T5" fmla="*/ 22 h 141"/>
                <a:gd name="T6" fmla="*/ 0 w 112"/>
                <a:gd name="T7" fmla="*/ 35 h 141"/>
                <a:gd name="T8" fmla="*/ 2 w 112"/>
                <a:gd name="T9" fmla="*/ 37 h 141"/>
                <a:gd name="T10" fmla="*/ 5 w 112"/>
                <a:gd name="T11" fmla="*/ 33 h 141"/>
                <a:gd name="T12" fmla="*/ 12 w 112"/>
                <a:gd name="T13" fmla="*/ 21 h 141"/>
                <a:gd name="T14" fmla="*/ 18 w 112"/>
                <a:gd name="T15" fmla="*/ 11 h 141"/>
                <a:gd name="T16" fmla="*/ 23 w 112"/>
                <a:gd name="T17" fmla="*/ 2 h 141"/>
                <a:gd name="T18" fmla="*/ 23 w 112"/>
                <a:gd name="T19" fmla="*/ 2 h 141"/>
                <a:gd name="T20" fmla="*/ 30 w 112"/>
                <a:gd name="T21" fmla="*/ 0 h 141"/>
                <a:gd name="T22" fmla="*/ 18 w 112"/>
                <a:gd name="T23" fmla="*/ 0 h 1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2" h="141">
                  <a:moveTo>
                    <a:pt x="66" y="0"/>
                  </a:moveTo>
                  <a:lnTo>
                    <a:pt x="48" y="40"/>
                  </a:lnTo>
                  <a:lnTo>
                    <a:pt x="27" y="84"/>
                  </a:lnTo>
                  <a:lnTo>
                    <a:pt x="0" y="134"/>
                  </a:lnTo>
                  <a:lnTo>
                    <a:pt x="7" y="141"/>
                  </a:lnTo>
                  <a:lnTo>
                    <a:pt x="18" y="124"/>
                  </a:lnTo>
                  <a:lnTo>
                    <a:pt x="45" y="81"/>
                  </a:lnTo>
                  <a:lnTo>
                    <a:pt x="67" y="43"/>
                  </a:lnTo>
                  <a:lnTo>
                    <a:pt x="84" y="9"/>
                  </a:lnTo>
                  <a:lnTo>
                    <a:pt x="86" y="6"/>
                  </a:lnTo>
                  <a:lnTo>
                    <a:pt x="112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95" name="Freeform 8990"/>
            <p:cNvSpPr>
              <a:spLocks/>
            </p:cNvSpPr>
            <p:nvPr/>
          </p:nvSpPr>
          <p:spPr bwMode="auto">
            <a:xfrm>
              <a:off x="3804" y="778"/>
              <a:ext cx="15" cy="26"/>
            </a:xfrm>
            <a:custGeom>
              <a:avLst/>
              <a:gdLst>
                <a:gd name="T0" fmla="*/ 4 w 55"/>
                <a:gd name="T1" fmla="*/ 0 h 92"/>
                <a:gd name="T2" fmla="*/ 0 w 55"/>
                <a:gd name="T3" fmla="*/ 1 h 92"/>
                <a:gd name="T4" fmla="*/ 1 w 55"/>
                <a:gd name="T5" fmla="*/ 4 h 92"/>
                <a:gd name="T6" fmla="*/ 7 w 55"/>
                <a:gd name="T7" fmla="*/ 15 h 92"/>
                <a:gd name="T8" fmla="*/ 10 w 55"/>
                <a:gd name="T9" fmla="*/ 26 h 92"/>
                <a:gd name="T10" fmla="*/ 12 w 55"/>
                <a:gd name="T11" fmla="*/ 26 h 92"/>
                <a:gd name="T12" fmla="*/ 15 w 55"/>
                <a:gd name="T13" fmla="*/ 15 h 92"/>
                <a:gd name="T14" fmla="*/ 15 w 55"/>
                <a:gd name="T15" fmla="*/ 14 h 92"/>
                <a:gd name="T16" fmla="*/ 10 w 55"/>
                <a:gd name="T17" fmla="*/ 8 h 92"/>
                <a:gd name="T18" fmla="*/ 4 w 55"/>
                <a:gd name="T19" fmla="*/ 0 h 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92">
                  <a:moveTo>
                    <a:pt x="13" y="0"/>
                  </a:moveTo>
                  <a:lnTo>
                    <a:pt x="0" y="3"/>
                  </a:lnTo>
                  <a:lnTo>
                    <a:pt x="5" y="13"/>
                  </a:lnTo>
                  <a:lnTo>
                    <a:pt x="25" y="52"/>
                  </a:lnTo>
                  <a:lnTo>
                    <a:pt x="37" y="92"/>
                  </a:lnTo>
                  <a:lnTo>
                    <a:pt x="45" y="92"/>
                  </a:lnTo>
                  <a:lnTo>
                    <a:pt x="55" y="52"/>
                  </a:lnTo>
                  <a:lnTo>
                    <a:pt x="54" y="50"/>
                  </a:lnTo>
                  <a:lnTo>
                    <a:pt x="37" y="29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96" name="Freeform 8991"/>
            <p:cNvSpPr>
              <a:spLocks/>
            </p:cNvSpPr>
            <p:nvPr/>
          </p:nvSpPr>
          <p:spPr bwMode="auto">
            <a:xfrm>
              <a:off x="3762" y="769"/>
              <a:ext cx="27" cy="7"/>
            </a:xfrm>
            <a:custGeom>
              <a:avLst/>
              <a:gdLst>
                <a:gd name="T0" fmla="*/ 21 w 101"/>
                <a:gd name="T1" fmla="*/ 0 h 29"/>
                <a:gd name="T2" fmla="*/ 19 w 101"/>
                <a:gd name="T3" fmla="*/ 2 h 29"/>
                <a:gd name="T4" fmla="*/ 18 w 101"/>
                <a:gd name="T5" fmla="*/ 3 h 29"/>
                <a:gd name="T6" fmla="*/ 11 w 101"/>
                <a:gd name="T7" fmla="*/ 4 h 29"/>
                <a:gd name="T8" fmla="*/ 0 w 101"/>
                <a:gd name="T9" fmla="*/ 6 h 29"/>
                <a:gd name="T10" fmla="*/ 27 w 101"/>
                <a:gd name="T11" fmla="*/ 7 h 29"/>
                <a:gd name="T12" fmla="*/ 27 w 101"/>
                <a:gd name="T13" fmla="*/ 5 h 29"/>
                <a:gd name="T14" fmla="*/ 21 w 101"/>
                <a:gd name="T15" fmla="*/ 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1" h="29">
                  <a:moveTo>
                    <a:pt x="79" y="0"/>
                  </a:moveTo>
                  <a:lnTo>
                    <a:pt x="70" y="10"/>
                  </a:lnTo>
                  <a:lnTo>
                    <a:pt x="66" y="11"/>
                  </a:lnTo>
                  <a:lnTo>
                    <a:pt x="40" y="17"/>
                  </a:lnTo>
                  <a:lnTo>
                    <a:pt x="0" y="23"/>
                  </a:lnTo>
                  <a:lnTo>
                    <a:pt x="101" y="29"/>
                  </a:lnTo>
                  <a:lnTo>
                    <a:pt x="100" y="20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97" name="Freeform 8992"/>
            <p:cNvSpPr>
              <a:spLocks/>
            </p:cNvSpPr>
            <p:nvPr/>
          </p:nvSpPr>
          <p:spPr bwMode="auto">
            <a:xfrm>
              <a:off x="3797" y="767"/>
              <a:ext cx="34" cy="11"/>
            </a:xfrm>
            <a:custGeom>
              <a:avLst/>
              <a:gdLst>
                <a:gd name="T0" fmla="*/ 28 w 130"/>
                <a:gd name="T1" fmla="*/ 0 h 44"/>
                <a:gd name="T2" fmla="*/ 23 w 130"/>
                <a:gd name="T3" fmla="*/ 3 h 44"/>
                <a:gd name="T4" fmla="*/ 0 w 130"/>
                <a:gd name="T5" fmla="*/ 7 h 44"/>
                <a:gd name="T6" fmla="*/ 10 w 130"/>
                <a:gd name="T7" fmla="*/ 11 h 44"/>
                <a:gd name="T8" fmla="*/ 34 w 130"/>
                <a:gd name="T9" fmla="*/ 7 h 44"/>
                <a:gd name="T10" fmla="*/ 34 w 130"/>
                <a:gd name="T11" fmla="*/ 5 h 44"/>
                <a:gd name="T12" fmla="*/ 28 w 130"/>
                <a:gd name="T13" fmla="*/ 0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44">
                  <a:moveTo>
                    <a:pt x="108" y="0"/>
                  </a:moveTo>
                  <a:lnTo>
                    <a:pt x="89" y="11"/>
                  </a:lnTo>
                  <a:lnTo>
                    <a:pt x="0" y="29"/>
                  </a:lnTo>
                  <a:lnTo>
                    <a:pt x="38" y="44"/>
                  </a:lnTo>
                  <a:lnTo>
                    <a:pt x="130" y="29"/>
                  </a:lnTo>
                  <a:lnTo>
                    <a:pt x="130" y="19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98" name="Freeform 8993"/>
            <p:cNvSpPr>
              <a:spLocks/>
            </p:cNvSpPr>
            <p:nvPr/>
          </p:nvSpPr>
          <p:spPr bwMode="auto">
            <a:xfrm>
              <a:off x="3778" y="743"/>
              <a:ext cx="30" cy="70"/>
            </a:xfrm>
            <a:custGeom>
              <a:avLst/>
              <a:gdLst>
                <a:gd name="T0" fmla="*/ 20 w 108"/>
                <a:gd name="T1" fmla="*/ 0 h 262"/>
                <a:gd name="T2" fmla="*/ 20 w 108"/>
                <a:gd name="T3" fmla="*/ 8 h 262"/>
                <a:gd name="T4" fmla="*/ 17 w 108"/>
                <a:gd name="T5" fmla="*/ 23 h 262"/>
                <a:gd name="T6" fmla="*/ 17 w 108"/>
                <a:gd name="T7" fmla="*/ 23 h 262"/>
                <a:gd name="T8" fmla="*/ 14 w 108"/>
                <a:gd name="T9" fmla="*/ 32 h 262"/>
                <a:gd name="T10" fmla="*/ 11 w 108"/>
                <a:gd name="T11" fmla="*/ 42 h 262"/>
                <a:gd name="T12" fmla="*/ 6 w 108"/>
                <a:gd name="T13" fmla="*/ 54 h 262"/>
                <a:gd name="T14" fmla="*/ 0 w 108"/>
                <a:gd name="T15" fmla="*/ 68 h 262"/>
                <a:gd name="T16" fmla="*/ 2 w 108"/>
                <a:gd name="T17" fmla="*/ 70 h 262"/>
                <a:gd name="T18" fmla="*/ 8 w 108"/>
                <a:gd name="T19" fmla="*/ 60 h 262"/>
                <a:gd name="T20" fmla="*/ 13 w 108"/>
                <a:gd name="T21" fmla="*/ 48 h 262"/>
                <a:gd name="T22" fmla="*/ 17 w 108"/>
                <a:gd name="T23" fmla="*/ 38 h 262"/>
                <a:gd name="T24" fmla="*/ 26 w 108"/>
                <a:gd name="T25" fmla="*/ 37 h 262"/>
                <a:gd name="T26" fmla="*/ 30 w 108"/>
                <a:gd name="T27" fmla="*/ 36 h 262"/>
                <a:gd name="T28" fmla="*/ 19 w 108"/>
                <a:gd name="T29" fmla="*/ 32 h 262"/>
                <a:gd name="T30" fmla="*/ 20 w 108"/>
                <a:gd name="T31" fmla="*/ 29 h 262"/>
                <a:gd name="T32" fmla="*/ 23 w 108"/>
                <a:gd name="T33" fmla="*/ 21 h 262"/>
                <a:gd name="T34" fmla="*/ 28 w 108"/>
                <a:gd name="T35" fmla="*/ 13 h 262"/>
                <a:gd name="T36" fmla="*/ 22 w 108"/>
                <a:gd name="T37" fmla="*/ 1 h 262"/>
                <a:gd name="T38" fmla="*/ 20 w 108"/>
                <a:gd name="T39" fmla="*/ 0 h 26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8" h="262">
                  <a:moveTo>
                    <a:pt x="73" y="0"/>
                  </a:moveTo>
                  <a:lnTo>
                    <a:pt x="71" y="31"/>
                  </a:lnTo>
                  <a:lnTo>
                    <a:pt x="61" y="85"/>
                  </a:lnTo>
                  <a:lnTo>
                    <a:pt x="61" y="86"/>
                  </a:lnTo>
                  <a:lnTo>
                    <a:pt x="52" y="118"/>
                  </a:lnTo>
                  <a:lnTo>
                    <a:pt x="39" y="156"/>
                  </a:lnTo>
                  <a:lnTo>
                    <a:pt x="21" y="202"/>
                  </a:lnTo>
                  <a:lnTo>
                    <a:pt x="0" y="255"/>
                  </a:lnTo>
                  <a:lnTo>
                    <a:pt x="8" y="262"/>
                  </a:lnTo>
                  <a:lnTo>
                    <a:pt x="27" y="223"/>
                  </a:lnTo>
                  <a:lnTo>
                    <a:pt x="47" y="178"/>
                  </a:lnTo>
                  <a:lnTo>
                    <a:pt x="62" y="144"/>
                  </a:lnTo>
                  <a:lnTo>
                    <a:pt x="95" y="138"/>
                  </a:lnTo>
                  <a:lnTo>
                    <a:pt x="108" y="135"/>
                  </a:lnTo>
                  <a:lnTo>
                    <a:pt x="70" y="120"/>
                  </a:lnTo>
                  <a:lnTo>
                    <a:pt x="73" y="110"/>
                  </a:lnTo>
                  <a:lnTo>
                    <a:pt x="83" y="78"/>
                  </a:lnTo>
                  <a:lnTo>
                    <a:pt x="101" y="48"/>
                  </a:lnTo>
                  <a:lnTo>
                    <a:pt x="80" y="2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899" name="Freeform 8994"/>
            <p:cNvSpPr>
              <a:spLocks/>
            </p:cNvSpPr>
            <p:nvPr/>
          </p:nvSpPr>
          <p:spPr bwMode="auto">
            <a:xfrm>
              <a:off x="3755" y="743"/>
              <a:ext cx="34" cy="61"/>
            </a:xfrm>
            <a:custGeom>
              <a:avLst/>
              <a:gdLst>
                <a:gd name="T0" fmla="*/ 10 w 133"/>
                <a:gd name="T1" fmla="*/ 0 h 227"/>
                <a:gd name="T2" fmla="*/ 9 w 133"/>
                <a:gd name="T3" fmla="*/ 9 h 227"/>
                <a:gd name="T4" fmla="*/ 5 w 133"/>
                <a:gd name="T5" fmla="*/ 23 h 227"/>
                <a:gd name="T6" fmla="*/ 3 w 133"/>
                <a:gd name="T7" fmla="*/ 28 h 227"/>
                <a:gd name="T8" fmla="*/ 0 w 133"/>
                <a:gd name="T9" fmla="*/ 37 h 227"/>
                <a:gd name="T10" fmla="*/ 12 w 133"/>
                <a:gd name="T11" fmla="*/ 37 h 227"/>
                <a:gd name="T12" fmla="*/ 15 w 133"/>
                <a:gd name="T13" fmla="*/ 49 h 227"/>
                <a:gd name="T14" fmla="*/ 17 w 133"/>
                <a:gd name="T15" fmla="*/ 61 h 227"/>
                <a:gd name="T16" fmla="*/ 18 w 133"/>
                <a:gd name="T17" fmla="*/ 61 h 227"/>
                <a:gd name="T18" fmla="*/ 22 w 133"/>
                <a:gd name="T19" fmla="*/ 52 h 227"/>
                <a:gd name="T20" fmla="*/ 20 w 133"/>
                <a:gd name="T21" fmla="*/ 48 h 227"/>
                <a:gd name="T22" fmla="*/ 14 w 133"/>
                <a:gd name="T23" fmla="*/ 37 h 227"/>
                <a:gd name="T24" fmla="*/ 34 w 133"/>
                <a:gd name="T25" fmla="*/ 33 h 227"/>
                <a:gd name="T26" fmla="*/ 8 w 133"/>
                <a:gd name="T27" fmla="*/ 32 h 227"/>
                <a:gd name="T28" fmla="*/ 8 w 133"/>
                <a:gd name="T29" fmla="*/ 31 h 227"/>
                <a:gd name="T30" fmla="*/ 13 w 133"/>
                <a:gd name="T31" fmla="*/ 20 h 227"/>
                <a:gd name="T32" fmla="*/ 16 w 133"/>
                <a:gd name="T33" fmla="*/ 13 h 227"/>
                <a:gd name="T34" fmla="*/ 12 w 133"/>
                <a:gd name="T35" fmla="*/ 1 h 227"/>
                <a:gd name="T36" fmla="*/ 10 w 133"/>
                <a:gd name="T37" fmla="*/ 0 h 22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3" h="227">
                  <a:moveTo>
                    <a:pt x="39" y="0"/>
                  </a:moveTo>
                  <a:lnTo>
                    <a:pt x="34" y="34"/>
                  </a:lnTo>
                  <a:lnTo>
                    <a:pt x="19" y="87"/>
                  </a:lnTo>
                  <a:lnTo>
                    <a:pt x="13" y="106"/>
                  </a:lnTo>
                  <a:lnTo>
                    <a:pt x="0" y="138"/>
                  </a:lnTo>
                  <a:lnTo>
                    <a:pt x="46" y="139"/>
                  </a:lnTo>
                  <a:lnTo>
                    <a:pt x="59" y="183"/>
                  </a:lnTo>
                  <a:lnTo>
                    <a:pt x="67" y="227"/>
                  </a:lnTo>
                  <a:lnTo>
                    <a:pt x="72" y="227"/>
                  </a:lnTo>
                  <a:lnTo>
                    <a:pt x="86" y="194"/>
                  </a:lnTo>
                  <a:lnTo>
                    <a:pt x="79" y="178"/>
                  </a:lnTo>
                  <a:lnTo>
                    <a:pt x="55" y="137"/>
                  </a:lnTo>
                  <a:lnTo>
                    <a:pt x="133" y="124"/>
                  </a:lnTo>
                  <a:lnTo>
                    <a:pt x="32" y="118"/>
                  </a:lnTo>
                  <a:lnTo>
                    <a:pt x="32" y="117"/>
                  </a:lnTo>
                  <a:lnTo>
                    <a:pt x="49" y="75"/>
                  </a:lnTo>
                  <a:lnTo>
                    <a:pt x="64" y="48"/>
                  </a:lnTo>
                  <a:lnTo>
                    <a:pt x="46" y="2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00" name="Freeform 8995"/>
            <p:cNvSpPr>
              <a:spLocks/>
            </p:cNvSpPr>
            <p:nvPr/>
          </p:nvSpPr>
          <p:spPr bwMode="auto">
            <a:xfrm>
              <a:off x="3886" y="875"/>
              <a:ext cx="24" cy="29"/>
            </a:xfrm>
            <a:custGeom>
              <a:avLst/>
              <a:gdLst>
                <a:gd name="T0" fmla="*/ 2 w 90"/>
                <a:gd name="T1" fmla="*/ 0 h 108"/>
                <a:gd name="T2" fmla="*/ 0 w 90"/>
                <a:gd name="T3" fmla="*/ 2 h 108"/>
                <a:gd name="T4" fmla="*/ 17 w 90"/>
                <a:gd name="T5" fmla="*/ 29 h 108"/>
                <a:gd name="T6" fmla="*/ 19 w 90"/>
                <a:gd name="T7" fmla="*/ 29 h 108"/>
                <a:gd name="T8" fmla="*/ 24 w 90"/>
                <a:gd name="T9" fmla="*/ 20 h 108"/>
                <a:gd name="T10" fmla="*/ 18 w 90"/>
                <a:gd name="T11" fmla="*/ 16 h 108"/>
                <a:gd name="T12" fmla="*/ 2 w 90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08">
                  <a:moveTo>
                    <a:pt x="7" y="0"/>
                  </a:moveTo>
                  <a:lnTo>
                    <a:pt x="0" y="8"/>
                  </a:lnTo>
                  <a:lnTo>
                    <a:pt x="64" y="108"/>
                  </a:lnTo>
                  <a:lnTo>
                    <a:pt x="71" y="108"/>
                  </a:lnTo>
                  <a:lnTo>
                    <a:pt x="90" y="75"/>
                  </a:lnTo>
                  <a:lnTo>
                    <a:pt x="68" y="5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01" name="Freeform 8996"/>
            <p:cNvSpPr>
              <a:spLocks/>
            </p:cNvSpPr>
            <p:nvPr/>
          </p:nvSpPr>
          <p:spPr bwMode="auto">
            <a:xfrm>
              <a:off x="3879" y="842"/>
              <a:ext cx="40" cy="9"/>
            </a:xfrm>
            <a:custGeom>
              <a:avLst/>
              <a:gdLst>
                <a:gd name="T0" fmla="*/ 0 w 153"/>
                <a:gd name="T1" fmla="*/ 0 h 33"/>
                <a:gd name="T2" fmla="*/ 5 w 153"/>
                <a:gd name="T3" fmla="*/ 9 h 33"/>
                <a:gd name="T4" fmla="*/ 10 w 153"/>
                <a:gd name="T5" fmla="*/ 5 h 33"/>
                <a:gd name="T6" fmla="*/ 11 w 153"/>
                <a:gd name="T7" fmla="*/ 5 h 33"/>
                <a:gd name="T8" fmla="*/ 16 w 153"/>
                <a:gd name="T9" fmla="*/ 4 h 33"/>
                <a:gd name="T10" fmla="*/ 26 w 153"/>
                <a:gd name="T11" fmla="*/ 2 h 33"/>
                <a:gd name="T12" fmla="*/ 40 w 153"/>
                <a:gd name="T13" fmla="*/ 0 h 33"/>
                <a:gd name="T14" fmla="*/ 0 w 153"/>
                <a:gd name="T15" fmla="*/ 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3" h="33">
                  <a:moveTo>
                    <a:pt x="0" y="0"/>
                  </a:moveTo>
                  <a:lnTo>
                    <a:pt x="18" y="33"/>
                  </a:lnTo>
                  <a:lnTo>
                    <a:pt x="38" y="18"/>
                  </a:lnTo>
                  <a:lnTo>
                    <a:pt x="42" y="17"/>
                  </a:lnTo>
                  <a:lnTo>
                    <a:pt x="61" y="15"/>
                  </a:lnTo>
                  <a:lnTo>
                    <a:pt x="99" y="9"/>
                  </a:lnTo>
                  <a:lnTo>
                    <a:pt x="1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02" name="Freeform 8997"/>
            <p:cNvSpPr>
              <a:spLocks/>
            </p:cNvSpPr>
            <p:nvPr/>
          </p:nvSpPr>
          <p:spPr bwMode="auto">
            <a:xfrm>
              <a:off x="3879" y="831"/>
              <a:ext cx="51" cy="64"/>
            </a:xfrm>
            <a:custGeom>
              <a:avLst/>
              <a:gdLst>
                <a:gd name="T0" fmla="*/ 45 w 194"/>
                <a:gd name="T1" fmla="*/ 0 h 246"/>
                <a:gd name="T2" fmla="*/ 38 w 194"/>
                <a:gd name="T3" fmla="*/ 6 h 246"/>
                <a:gd name="T4" fmla="*/ 8 w 194"/>
                <a:gd name="T5" fmla="*/ 10 h 246"/>
                <a:gd name="T6" fmla="*/ 0 w 194"/>
                <a:gd name="T7" fmla="*/ 11 h 246"/>
                <a:gd name="T8" fmla="*/ 40 w 194"/>
                <a:gd name="T9" fmla="*/ 11 h 246"/>
                <a:gd name="T10" fmla="*/ 39 w 194"/>
                <a:gd name="T11" fmla="*/ 18 h 246"/>
                <a:gd name="T12" fmla="*/ 37 w 194"/>
                <a:gd name="T13" fmla="*/ 31 h 246"/>
                <a:gd name="T14" fmla="*/ 34 w 194"/>
                <a:gd name="T15" fmla="*/ 43 h 246"/>
                <a:gd name="T16" fmla="*/ 30 w 194"/>
                <a:gd name="T17" fmla="*/ 52 h 246"/>
                <a:gd name="T18" fmla="*/ 25 w 194"/>
                <a:gd name="T19" fmla="*/ 60 h 246"/>
                <a:gd name="T20" fmla="*/ 31 w 194"/>
                <a:gd name="T21" fmla="*/ 64 h 246"/>
                <a:gd name="T22" fmla="*/ 36 w 194"/>
                <a:gd name="T23" fmla="*/ 53 h 246"/>
                <a:gd name="T24" fmla="*/ 40 w 194"/>
                <a:gd name="T25" fmla="*/ 43 h 246"/>
                <a:gd name="T26" fmla="*/ 43 w 194"/>
                <a:gd name="T27" fmla="*/ 33 h 246"/>
                <a:gd name="T28" fmla="*/ 45 w 194"/>
                <a:gd name="T29" fmla="*/ 21 h 246"/>
                <a:gd name="T30" fmla="*/ 46 w 194"/>
                <a:gd name="T31" fmla="*/ 13 h 246"/>
                <a:gd name="T32" fmla="*/ 51 w 194"/>
                <a:gd name="T33" fmla="*/ 8 h 246"/>
                <a:gd name="T34" fmla="*/ 45 w 194"/>
                <a:gd name="T35" fmla="*/ 0 h 24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4" h="246">
                  <a:moveTo>
                    <a:pt x="173" y="0"/>
                  </a:moveTo>
                  <a:lnTo>
                    <a:pt x="146" y="22"/>
                  </a:lnTo>
                  <a:lnTo>
                    <a:pt x="31" y="40"/>
                  </a:lnTo>
                  <a:lnTo>
                    <a:pt x="0" y="44"/>
                  </a:lnTo>
                  <a:lnTo>
                    <a:pt x="153" y="44"/>
                  </a:lnTo>
                  <a:lnTo>
                    <a:pt x="150" y="68"/>
                  </a:lnTo>
                  <a:lnTo>
                    <a:pt x="141" y="120"/>
                  </a:lnTo>
                  <a:lnTo>
                    <a:pt x="128" y="165"/>
                  </a:lnTo>
                  <a:lnTo>
                    <a:pt x="113" y="201"/>
                  </a:lnTo>
                  <a:lnTo>
                    <a:pt x="96" y="229"/>
                  </a:lnTo>
                  <a:lnTo>
                    <a:pt x="118" y="246"/>
                  </a:lnTo>
                  <a:lnTo>
                    <a:pt x="138" y="205"/>
                  </a:lnTo>
                  <a:lnTo>
                    <a:pt x="152" y="165"/>
                  </a:lnTo>
                  <a:lnTo>
                    <a:pt x="162" y="127"/>
                  </a:lnTo>
                  <a:lnTo>
                    <a:pt x="170" y="80"/>
                  </a:lnTo>
                  <a:lnTo>
                    <a:pt x="176" y="49"/>
                  </a:lnTo>
                  <a:lnTo>
                    <a:pt x="194" y="29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03" name="Freeform 8998"/>
            <p:cNvSpPr>
              <a:spLocks/>
            </p:cNvSpPr>
            <p:nvPr/>
          </p:nvSpPr>
          <p:spPr bwMode="auto">
            <a:xfrm>
              <a:off x="3879" y="820"/>
              <a:ext cx="13" cy="22"/>
            </a:xfrm>
            <a:custGeom>
              <a:avLst/>
              <a:gdLst>
                <a:gd name="T0" fmla="*/ 13 w 48"/>
                <a:gd name="T1" fmla="*/ 0 h 83"/>
                <a:gd name="T2" fmla="*/ 7 w 48"/>
                <a:gd name="T3" fmla="*/ 1 h 83"/>
                <a:gd name="T4" fmla="*/ 5 w 48"/>
                <a:gd name="T5" fmla="*/ 12 h 83"/>
                <a:gd name="T6" fmla="*/ 3 w 48"/>
                <a:gd name="T7" fmla="*/ 19 h 83"/>
                <a:gd name="T8" fmla="*/ 0 w 48"/>
                <a:gd name="T9" fmla="*/ 22 h 83"/>
                <a:gd name="T10" fmla="*/ 8 w 48"/>
                <a:gd name="T11" fmla="*/ 21 h 83"/>
                <a:gd name="T12" fmla="*/ 13 w 48"/>
                <a:gd name="T13" fmla="*/ 0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83">
                  <a:moveTo>
                    <a:pt x="48" y="0"/>
                  </a:moveTo>
                  <a:lnTo>
                    <a:pt x="26" y="4"/>
                  </a:lnTo>
                  <a:lnTo>
                    <a:pt x="19" y="44"/>
                  </a:lnTo>
                  <a:lnTo>
                    <a:pt x="12" y="70"/>
                  </a:lnTo>
                  <a:lnTo>
                    <a:pt x="0" y="83"/>
                  </a:lnTo>
                  <a:lnTo>
                    <a:pt x="31" y="79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04" name="Freeform 8999"/>
            <p:cNvSpPr>
              <a:spLocks/>
            </p:cNvSpPr>
            <p:nvPr/>
          </p:nvSpPr>
          <p:spPr bwMode="auto">
            <a:xfrm>
              <a:off x="3853" y="806"/>
              <a:ext cx="92" cy="20"/>
            </a:xfrm>
            <a:custGeom>
              <a:avLst/>
              <a:gdLst>
                <a:gd name="T0" fmla="*/ 86 w 354"/>
                <a:gd name="T1" fmla="*/ 0 h 79"/>
                <a:gd name="T2" fmla="*/ 82 w 354"/>
                <a:gd name="T3" fmla="*/ 3 h 79"/>
                <a:gd name="T4" fmla="*/ 82 w 354"/>
                <a:gd name="T5" fmla="*/ 3 h 79"/>
                <a:gd name="T6" fmla="*/ 80 w 354"/>
                <a:gd name="T7" fmla="*/ 4 h 79"/>
                <a:gd name="T8" fmla="*/ 76 w 354"/>
                <a:gd name="T9" fmla="*/ 4 h 79"/>
                <a:gd name="T10" fmla="*/ 70 w 354"/>
                <a:gd name="T11" fmla="*/ 5 h 79"/>
                <a:gd name="T12" fmla="*/ 63 w 354"/>
                <a:gd name="T13" fmla="*/ 6 h 79"/>
                <a:gd name="T14" fmla="*/ 54 w 354"/>
                <a:gd name="T15" fmla="*/ 7 h 79"/>
                <a:gd name="T16" fmla="*/ 43 w 354"/>
                <a:gd name="T17" fmla="*/ 9 h 79"/>
                <a:gd name="T18" fmla="*/ 31 w 354"/>
                <a:gd name="T19" fmla="*/ 10 h 79"/>
                <a:gd name="T20" fmla="*/ 16 w 354"/>
                <a:gd name="T21" fmla="*/ 12 h 79"/>
                <a:gd name="T22" fmla="*/ 0 w 354"/>
                <a:gd name="T23" fmla="*/ 14 h 79"/>
                <a:gd name="T24" fmla="*/ 6 w 354"/>
                <a:gd name="T25" fmla="*/ 20 h 79"/>
                <a:gd name="T26" fmla="*/ 12 w 354"/>
                <a:gd name="T27" fmla="*/ 18 h 79"/>
                <a:gd name="T28" fmla="*/ 32 w 354"/>
                <a:gd name="T29" fmla="*/ 16 h 79"/>
                <a:gd name="T30" fmla="*/ 38 w 354"/>
                <a:gd name="T31" fmla="*/ 15 h 79"/>
                <a:gd name="T32" fmla="*/ 92 w 354"/>
                <a:gd name="T33" fmla="*/ 8 h 79"/>
                <a:gd name="T34" fmla="*/ 91 w 354"/>
                <a:gd name="T35" fmla="*/ 6 h 79"/>
                <a:gd name="T36" fmla="*/ 86 w 354"/>
                <a:gd name="T37" fmla="*/ 0 h 7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54" h="79">
                  <a:moveTo>
                    <a:pt x="330" y="0"/>
                  </a:moveTo>
                  <a:lnTo>
                    <a:pt x="316" y="13"/>
                  </a:lnTo>
                  <a:lnTo>
                    <a:pt x="314" y="13"/>
                  </a:lnTo>
                  <a:lnTo>
                    <a:pt x="307" y="15"/>
                  </a:lnTo>
                  <a:lnTo>
                    <a:pt x="292" y="17"/>
                  </a:lnTo>
                  <a:lnTo>
                    <a:pt x="271" y="20"/>
                  </a:lnTo>
                  <a:lnTo>
                    <a:pt x="243" y="23"/>
                  </a:lnTo>
                  <a:lnTo>
                    <a:pt x="208" y="29"/>
                  </a:lnTo>
                  <a:lnTo>
                    <a:pt x="165" y="34"/>
                  </a:lnTo>
                  <a:lnTo>
                    <a:pt x="118" y="40"/>
                  </a:lnTo>
                  <a:lnTo>
                    <a:pt x="63" y="47"/>
                  </a:lnTo>
                  <a:lnTo>
                    <a:pt x="0" y="55"/>
                  </a:lnTo>
                  <a:lnTo>
                    <a:pt x="23" y="79"/>
                  </a:lnTo>
                  <a:lnTo>
                    <a:pt x="46" y="72"/>
                  </a:lnTo>
                  <a:lnTo>
                    <a:pt x="124" y="63"/>
                  </a:lnTo>
                  <a:lnTo>
                    <a:pt x="146" y="59"/>
                  </a:lnTo>
                  <a:lnTo>
                    <a:pt x="354" y="33"/>
                  </a:lnTo>
                  <a:lnTo>
                    <a:pt x="352" y="22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05" name="Freeform 9000"/>
            <p:cNvSpPr>
              <a:spLocks/>
            </p:cNvSpPr>
            <p:nvPr/>
          </p:nvSpPr>
          <p:spPr bwMode="auto">
            <a:xfrm>
              <a:off x="3873" y="753"/>
              <a:ext cx="50" cy="58"/>
            </a:xfrm>
            <a:custGeom>
              <a:avLst/>
              <a:gdLst>
                <a:gd name="T0" fmla="*/ 2 w 187"/>
                <a:gd name="T1" fmla="*/ 0 h 220"/>
                <a:gd name="T2" fmla="*/ 0 w 187"/>
                <a:gd name="T3" fmla="*/ 0 h 220"/>
                <a:gd name="T4" fmla="*/ 3 w 187"/>
                <a:gd name="T5" fmla="*/ 12 h 220"/>
                <a:gd name="T6" fmla="*/ 3 w 187"/>
                <a:gd name="T7" fmla="*/ 12 h 220"/>
                <a:gd name="T8" fmla="*/ 3 w 187"/>
                <a:gd name="T9" fmla="*/ 25 h 220"/>
                <a:gd name="T10" fmla="*/ 3 w 187"/>
                <a:gd name="T11" fmla="*/ 26 h 220"/>
                <a:gd name="T12" fmla="*/ 4 w 187"/>
                <a:gd name="T13" fmla="*/ 38 h 220"/>
                <a:gd name="T14" fmla="*/ 2 w 187"/>
                <a:gd name="T15" fmla="*/ 45 h 220"/>
                <a:gd name="T16" fmla="*/ 7 w 187"/>
                <a:gd name="T17" fmla="*/ 58 h 220"/>
                <a:gd name="T18" fmla="*/ 9 w 187"/>
                <a:gd name="T19" fmla="*/ 58 h 220"/>
                <a:gd name="T20" fmla="*/ 9 w 187"/>
                <a:gd name="T21" fmla="*/ 51 h 220"/>
                <a:gd name="T22" fmla="*/ 9 w 187"/>
                <a:gd name="T23" fmla="*/ 48 h 220"/>
                <a:gd name="T24" fmla="*/ 50 w 187"/>
                <a:gd name="T25" fmla="*/ 43 h 220"/>
                <a:gd name="T26" fmla="*/ 9 w 187"/>
                <a:gd name="T27" fmla="*/ 41 h 220"/>
                <a:gd name="T28" fmla="*/ 9 w 187"/>
                <a:gd name="T29" fmla="*/ 40 h 220"/>
                <a:gd name="T30" fmla="*/ 9 w 187"/>
                <a:gd name="T31" fmla="*/ 27 h 220"/>
                <a:gd name="T32" fmla="*/ 9 w 187"/>
                <a:gd name="T33" fmla="*/ 16 h 220"/>
                <a:gd name="T34" fmla="*/ 43 w 187"/>
                <a:gd name="T35" fmla="*/ 11 h 220"/>
                <a:gd name="T36" fmla="*/ 8 w 187"/>
                <a:gd name="T37" fmla="*/ 10 h 220"/>
                <a:gd name="T38" fmla="*/ 2 w 187"/>
                <a:gd name="T39" fmla="*/ 0 h 22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7" h="220">
                  <a:moveTo>
                    <a:pt x="9" y="0"/>
                  </a:moveTo>
                  <a:lnTo>
                    <a:pt x="0" y="0"/>
                  </a:lnTo>
                  <a:lnTo>
                    <a:pt x="11" y="45"/>
                  </a:lnTo>
                  <a:lnTo>
                    <a:pt x="11" y="46"/>
                  </a:lnTo>
                  <a:lnTo>
                    <a:pt x="13" y="95"/>
                  </a:lnTo>
                  <a:lnTo>
                    <a:pt x="13" y="99"/>
                  </a:lnTo>
                  <a:lnTo>
                    <a:pt x="14" y="145"/>
                  </a:lnTo>
                  <a:lnTo>
                    <a:pt x="8" y="172"/>
                  </a:lnTo>
                  <a:lnTo>
                    <a:pt x="25" y="220"/>
                  </a:lnTo>
                  <a:lnTo>
                    <a:pt x="32" y="220"/>
                  </a:lnTo>
                  <a:lnTo>
                    <a:pt x="33" y="193"/>
                  </a:lnTo>
                  <a:lnTo>
                    <a:pt x="33" y="181"/>
                  </a:lnTo>
                  <a:lnTo>
                    <a:pt x="187" y="163"/>
                  </a:lnTo>
                  <a:lnTo>
                    <a:pt x="33" y="156"/>
                  </a:lnTo>
                  <a:lnTo>
                    <a:pt x="33" y="152"/>
                  </a:lnTo>
                  <a:lnTo>
                    <a:pt x="33" y="101"/>
                  </a:lnTo>
                  <a:lnTo>
                    <a:pt x="32" y="61"/>
                  </a:lnTo>
                  <a:lnTo>
                    <a:pt x="161" y="43"/>
                  </a:lnTo>
                  <a:lnTo>
                    <a:pt x="31" y="39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06" name="Freeform 9001"/>
            <p:cNvSpPr>
              <a:spLocks/>
            </p:cNvSpPr>
            <p:nvPr/>
          </p:nvSpPr>
          <p:spPr bwMode="auto">
            <a:xfrm>
              <a:off x="3881" y="753"/>
              <a:ext cx="44" cy="42"/>
            </a:xfrm>
            <a:custGeom>
              <a:avLst/>
              <a:gdLst>
                <a:gd name="T0" fmla="*/ 39 w 165"/>
                <a:gd name="T1" fmla="*/ 0 h 165"/>
                <a:gd name="T2" fmla="*/ 31 w 165"/>
                <a:gd name="T3" fmla="*/ 6 h 165"/>
                <a:gd name="T4" fmla="*/ 0 w 165"/>
                <a:gd name="T5" fmla="*/ 10 h 165"/>
                <a:gd name="T6" fmla="*/ 35 w 165"/>
                <a:gd name="T7" fmla="*/ 11 h 165"/>
                <a:gd name="T8" fmla="*/ 33 w 165"/>
                <a:gd name="T9" fmla="*/ 36 h 165"/>
                <a:gd name="T10" fmla="*/ 32 w 165"/>
                <a:gd name="T11" fmla="*/ 36 h 165"/>
                <a:gd name="T12" fmla="*/ 25 w 165"/>
                <a:gd name="T13" fmla="*/ 38 h 165"/>
                <a:gd name="T14" fmla="*/ 13 w 165"/>
                <a:gd name="T15" fmla="*/ 39 h 165"/>
                <a:gd name="T16" fmla="*/ 1 w 165"/>
                <a:gd name="T17" fmla="*/ 40 h 165"/>
                <a:gd name="T18" fmla="*/ 42 w 165"/>
                <a:gd name="T19" fmla="*/ 42 h 165"/>
                <a:gd name="T20" fmla="*/ 39 w 165"/>
                <a:gd name="T21" fmla="*/ 36 h 165"/>
                <a:gd name="T22" fmla="*/ 39 w 165"/>
                <a:gd name="T23" fmla="*/ 21 h 165"/>
                <a:gd name="T24" fmla="*/ 40 w 165"/>
                <a:gd name="T25" fmla="*/ 14 h 165"/>
                <a:gd name="T26" fmla="*/ 44 w 165"/>
                <a:gd name="T27" fmla="*/ 7 h 165"/>
                <a:gd name="T28" fmla="*/ 39 w 165"/>
                <a:gd name="T29" fmla="*/ 0 h 16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5" h="165">
                  <a:moveTo>
                    <a:pt x="145" y="0"/>
                  </a:moveTo>
                  <a:lnTo>
                    <a:pt x="118" y="22"/>
                  </a:lnTo>
                  <a:lnTo>
                    <a:pt x="0" y="41"/>
                  </a:lnTo>
                  <a:lnTo>
                    <a:pt x="130" y="45"/>
                  </a:lnTo>
                  <a:lnTo>
                    <a:pt x="125" y="143"/>
                  </a:lnTo>
                  <a:lnTo>
                    <a:pt x="121" y="143"/>
                  </a:lnTo>
                  <a:lnTo>
                    <a:pt x="92" y="148"/>
                  </a:lnTo>
                  <a:lnTo>
                    <a:pt x="48" y="153"/>
                  </a:lnTo>
                  <a:lnTo>
                    <a:pt x="2" y="158"/>
                  </a:lnTo>
                  <a:lnTo>
                    <a:pt x="156" y="165"/>
                  </a:lnTo>
                  <a:lnTo>
                    <a:pt x="145" y="143"/>
                  </a:lnTo>
                  <a:lnTo>
                    <a:pt x="148" y="82"/>
                  </a:lnTo>
                  <a:lnTo>
                    <a:pt x="149" y="54"/>
                  </a:lnTo>
                  <a:lnTo>
                    <a:pt x="165" y="27"/>
                  </a:lnTo>
                  <a:lnTo>
                    <a:pt x="14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07" name="Freeform 9002"/>
            <p:cNvSpPr>
              <a:spLocks/>
            </p:cNvSpPr>
            <p:nvPr/>
          </p:nvSpPr>
          <p:spPr bwMode="auto">
            <a:xfrm>
              <a:off x="4255" y="875"/>
              <a:ext cx="21" cy="31"/>
            </a:xfrm>
            <a:custGeom>
              <a:avLst/>
              <a:gdLst>
                <a:gd name="T0" fmla="*/ 1 w 72"/>
                <a:gd name="T1" fmla="*/ 0 h 120"/>
                <a:gd name="T2" fmla="*/ 0 w 72"/>
                <a:gd name="T3" fmla="*/ 3 h 120"/>
                <a:gd name="T4" fmla="*/ 18 w 72"/>
                <a:gd name="T5" fmla="*/ 31 h 120"/>
                <a:gd name="T6" fmla="*/ 21 w 72"/>
                <a:gd name="T7" fmla="*/ 26 h 120"/>
                <a:gd name="T8" fmla="*/ 21 w 72"/>
                <a:gd name="T9" fmla="*/ 24 h 120"/>
                <a:gd name="T10" fmla="*/ 16 w 72"/>
                <a:gd name="T11" fmla="*/ 16 h 120"/>
                <a:gd name="T12" fmla="*/ 1 w 72"/>
                <a:gd name="T13" fmla="*/ 0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120">
                  <a:moveTo>
                    <a:pt x="3" y="0"/>
                  </a:moveTo>
                  <a:lnTo>
                    <a:pt x="0" y="13"/>
                  </a:lnTo>
                  <a:lnTo>
                    <a:pt x="60" y="120"/>
                  </a:lnTo>
                  <a:lnTo>
                    <a:pt x="71" y="100"/>
                  </a:lnTo>
                  <a:lnTo>
                    <a:pt x="72" y="94"/>
                  </a:lnTo>
                  <a:lnTo>
                    <a:pt x="56" y="6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08" name="Freeform 9003"/>
            <p:cNvSpPr>
              <a:spLocks/>
            </p:cNvSpPr>
            <p:nvPr/>
          </p:nvSpPr>
          <p:spPr bwMode="auto">
            <a:xfrm>
              <a:off x="4197" y="820"/>
              <a:ext cx="29" cy="53"/>
            </a:xfrm>
            <a:custGeom>
              <a:avLst/>
              <a:gdLst>
                <a:gd name="T0" fmla="*/ 24 w 111"/>
                <a:gd name="T1" fmla="*/ 0 h 200"/>
                <a:gd name="T2" fmla="*/ 20 w 111"/>
                <a:gd name="T3" fmla="*/ 11 h 200"/>
                <a:gd name="T4" fmla="*/ 17 w 111"/>
                <a:gd name="T5" fmla="*/ 17 h 200"/>
                <a:gd name="T6" fmla="*/ 13 w 111"/>
                <a:gd name="T7" fmla="*/ 27 h 200"/>
                <a:gd name="T8" fmla="*/ 7 w 111"/>
                <a:gd name="T9" fmla="*/ 37 h 200"/>
                <a:gd name="T10" fmla="*/ 0 w 111"/>
                <a:gd name="T11" fmla="*/ 50 h 200"/>
                <a:gd name="T12" fmla="*/ 1 w 111"/>
                <a:gd name="T13" fmla="*/ 53 h 200"/>
                <a:gd name="T14" fmla="*/ 8 w 111"/>
                <a:gd name="T15" fmla="*/ 43 h 200"/>
                <a:gd name="T16" fmla="*/ 14 w 111"/>
                <a:gd name="T17" fmla="*/ 33 h 200"/>
                <a:gd name="T18" fmla="*/ 19 w 111"/>
                <a:gd name="T19" fmla="*/ 24 h 200"/>
                <a:gd name="T20" fmla="*/ 23 w 111"/>
                <a:gd name="T21" fmla="*/ 16 h 200"/>
                <a:gd name="T22" fmla="*/ 28 w 111"/>
                <a:gd name="T23" fmla="*/ 4 h 200"/>
                <a:gd name="T24" fmla="*/ 29 w 111"/>
                <a:gd name="T25" fmla="*/ 0 h 200"/>
                <a:gd name="T26" fmla="*/ 24 w 111"/>
                <a:gd name="T27" fmla="*/ 0 h 2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1" h="200">
                  <a:moveTo>
                    <a:pt x="90" y="0"/>
                  </a:moveTo>
                  <a:lnTo>
                    <a:pt x="76" y="40"/>
                  </a:lnTo>
                  <a:lnTo>
                    <a:pt x="64" y="66"/>
                  </a:lnTo>
                  <a:lnTo>
                    <a:pt x="48" y="100"/>
                  </a:lnTo>
                  <a:lnTo>
                    <a:pt x="26" y="141"/>
                  </a:lnTo>
                  <a:lnTo>
                    <a:pt x="0" y="190"/>
                  </a:lnTo>
                  <a:lnTo>
                    <a:pt x="4" y="200"/>
                  </a:lnTo>
                  <a:lnTo>
                    <a:pt x="29" y="164"/>
                  </a:lnTo>
                  <a:lnTo>
                    <a:pt x="53" y="125"/>
                  </a:lnTo>
                  <a:lnTo>
                    <a:pt x="72" y="90"/>
                  </a:lnTo>
                  <a:lnTo>
                    <a:pt x="87" y="61"/>
                  </a:lnTo>
                  <a:lnTo>
                    <a:pt x="106" y="14"/>
                  </a:lnTo>
                  <a:lnTo>
                    <a:pt x="111" y="1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09" name="Freeform 9004"/>
            <p:cNvSpPr>
              <a:spLocks/>
            </p:cNvSpPr>
            <p:nvPr/>
          </p:nvSpPr>
          <p:spPr bwMode="auto">
            <a:xfrm>
              <a:off x="4270" y="813"/>
              <a:ext cx="6" cy="86"/>
            </a:xfrm>
            <a:custGeom>
              <a:avLst/>
              <a:gdLst>
                <a:gd name="T0" fmla="*/ 6 w 21"/>
                <a:gd name="T1" fmla="*/ 0 h 329"/>
                <a:gd name="T2" fmla="*/ 1 w 21"/>
                <a:gd name="T3" fmla="*/ 2 h 329"/>
                <a:gd name="T4" fmla="*/ 1 w 21"/>
                <a:gd name="T5" fmla="*/ 66 h 329"/>
                <a:gd name="T6" fmla="*/ 1 w 21"/>
                <a:gd name="T7" fmla="*/ 66 h 329"/>
                <a:gd name="T8" fmla="*/ 0 w 21"/>
                <a:gd name="T9" fmla="*/ 78 h 329"/>
                <a:gd name="T10" fmla="*/ 5 w 21"/>
                <a:gd name="T11" fmla="*/ 86 h 329"/>
                <a:gd name="T12" fmla="*/ 6 w 21"/>
                <a:gd name="T13" fmla="*/ 73 h 329"/>
                <a:gd name="T14" fmla="*/ 6 w 21"/>
                <a:gd name="T15" fmla="*/ 57 h 329"/>
                <a:gd name="T16" fmla="*/ 6 w 21"/>
                <a:gd name="T17" fmla="*/ 35 h 329"/>
                <a:gd name="T18" fmla="*/ 6 w 21"/>
                <a:gd name="T19" fmla="*/ 16 h 329"/>
                <a:gd name="T20" fmla="*/ 6 w 21"/>
                <a:gd name="T21" fmla="*/ 0 h 3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329">
                  <a:moveTo>
                    <a:pt x="21" y="0"/>
                  </a:moveTo>
                  <a:lnTo>
                    <a:pt x="3" y="6"/>
                  </a:lnTo>
                  <a:lnTo>
                    <a:pt x="3" y="251"/>
                  </a:lnTo>
                  <a:lnTo>
                    <a:pt x="0" y="298"/>
                  </a:lnTo>
                  <a:lnTo>
                    <a:pt x="16" y="329"/>
                  </a:lnTo>
                  <a:lnTo>
                    <a:pt x="20" y="281"/>
                  </a:lnTo>
                  <a:lnTo>
                    <a:pt x="20" y="217"/>
                  </a:lnTo>
                  <a:lnTo>
                    <a:pt x="20" y="135"/>
                  </a:lnTo>
                  <a:lnTo>
                    <a:pt x="20" y="63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10" name="Freeform 9005"/>
            <p:cNvSpPr>
              <a:spLocks/>
            </p:cNvSpPr>
            <p:nvPr/>
          </p:nvSpPr>
          <p:spPr bwMode="auto">
            <a:xfrm>
              <a:off x="4230" y="811"/>
              <a:ext cx="16" cy="26"/>
            </a:xfrm>
            <a:custGeom>
              <a:avLst/>
              <a:gdLst>
                <a:gd name="T0" fmla="*/ 0 w 65"/>
                <a:gd name="T1" fmla="*/ 0 h 97"/>
                <a:gd name="T2" fmla="*/ 0 w 65"/>
                <a:gd name="T3" fmla="*/ 5 h 97"/>
                <a:gd name="T4" fmla="*/ 3 w 65"/>
                <a:gd name="T5" fmla="*/ 9 h 97"/>
                <a:gd name="T6" fmla="*/ 9 w 65"/>
                <a:gd name="T7" fmla="*/ 18 h 97"/>
                <a:gd name="T8" fmla="*/ 13 w 65"/>
                <a:gd name="T9" fmla="*/ 26 h 97"/>
                <a:gd name="T10" fmla="*/ 15 w 65"/>
                <a:gd name="T11" fmla="*/ 26 h 97"/>
                <a:gd name="T12" fmla="*/ 15 w 65"/>
                <a:gd name="T13" fmla="*/ 26 h 97"/>
                <a:gd name="T14" fmla="*/ 16 w 65"/>
                <a:gd name="T15" fmla="*/ 13 h 97"/>
                <a:gd name="T16" fmla="*/ 16 w 65"/>
                <a:gd name="T17" fmla="*/ 13 h 97"/>
                <a:gd name="T18" fmla="*/ 10 w 65"/>
                <a:gd name="T19" fmla="*/ 8 h 97"/>
                <a:gd name="T20" fmla="*/ 0 w 65"/>
                <a:gd name="T21" fmla="*/ 0 h 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97">
                  <a:moveTo>
                    <a:pt x="0" y="0"/>
                  </a:moveTo>
                  <a:lnTo>
                    <a:pt x="0" y="19"/>
                  </a:lnTo>
                  <a:lnTo>
                    <a:pt x="12" y="33"/>
                  </a:lnTo>
                  <a:lnTo>
                    <a:pt x="37" y="67"/>
                  </a:lnTo>
                  <a:lnTo>
                    <a:pt x="53" y="97"/>
                  </a:lnTo>
                  <a:lnTo>
                    <a:pt x="62" y="97"/>
                  </a:lnTo>
                  <a:lnTo>
                    <a:pt x="65" y="49"/>
                  </a:lnTo>
                  <a:lnTo>
                    <a:pt x="63" y="47"/>
                  </a:lnTo>
                  <a:lnTo>
                    <a:pt x="40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11" name="Freeform 9006"/>
            <p:cNvSpPr>
              <a:spLocks/>
            </p:cNvSpPr>
            <p:nvPr/>
          </p:nvSpPr>
          <p:spPr bwMode="auto">
            <a:xfrm>
              <a:off x="4248" y="806"/>
              <a:ext cx="22" cy="5"/>
            </a:xfrm>
            <a:custGeom>
              <a:avLst/>
              <a:gdLst>
                <a:gd name="T0" fmla="*/ 0 w 81"/>
                <a:gd name="T1" fmla="*/ 0 h 22"/>
                <a:gd name="T2" fmla="*/ 6 w 81"/>
                <a:gd name="T3" fmla="*/ 5 h 22"/>
                <a:gd name="T4" fmla="*/ 12 w 81"/>
                <a:gd name="T5" fmla="*/ 3 h 22"/>
                <a:gd name="T6" fmla="*/ 22 w 81"/>
                <a:gd name="T7" fmla="*/ 1 h 22"/>
                <a:gd name="T8" fmla="*/ 0 w 81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22">
                  <a:moveTo>
                    <a:pt x="0" y="0"/>
                  </a:moveTo>
                  <a:lnTo>
                    <a:pt x="22" y="22"/>
                  </a:lnTo>
                  <a:lnTo>
                    <a:pt x="46" y="12"/>
                  </a:lnTo>
                  <a:lnTo>
                    <a:pt x="81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12" name="Freeform 9007"/>
            <p:cNvSpPr>
              <a:spLocks/>
            </p:cNvSpPr>
            <p:nvPr/>
          </p:nvSpPr>
          <p:spPr bwMode="auto">
            <a:xfrm>
              <a:off x="4221" y="804"/>
              <a:ext cx="9" cy="98"/>
            </a:xfrm>
            <a:custGeom>
              <a:avLst/>
              <a:gdLst>
                <a:gd name="T0" fmla="*/ 9 w 38"/>
                <a:gd name="T1" fmla="*/ 0 h 372"/>
                <a:gd name="T2" fmla="*/ 4 w 38"/>
                <a:gd name="T3" fmla="*/ 1 h 372"/>
                <a:gd name="T4" fmla="*/ 3 w 38"/>
                <a:gd name="T5" fmla="*/ 4 h 372"/>
                <a:gd name="T6" fmla="*/ 0 w 38"/>
                <a:gd name="T7" fmla="*/ 16 h 372"/>
                <a:gd name="T8" fmla="*/ 5 w 38"/>
                <a:gd name="T9" fmla="*/ 16 h 372"/>
                <a:gd name="T10" fmla="*/ 5 w 38"/>
                <a:gd name="T11" fmla="*/ 21 h 372"/>
                <a:gd name="T12" fmla="*/ 5 w 38"/>
                <a:gd name="T13" fmla="*/ 35 h 372"/>
                <a:gd name="T14" fmla="*/ 5 w 38"/>
                <a:gd name="T15" fmla="*/ 53 h 372"/>
                <a:gd name="T16" fmla="*/ 5 w 38"/>
                <a:gd name="T17" fmla="*/ 67 h 372"/>
                <a:gd name="T18" fmla="*/ 5 w 38"/>
                <a:gd name="T19" fmla="*/ 75 h 372"/>
                <a:gd name="T20" fmla="*/ 5 w 38"/>
                <a:gd name="T21" fmla="*/ 79 h 372"/>
                <a:gd name="T22" fmla="*/ 3 w 38"/>
                <a:gd name="T23" fmla="*/ 84 h 372"/>
                <a:gd name="T24" fmla="*/ 6 w 38"/>
                <a:gd name="T25" fmla="*/ 98 h 372"/>
                <a:gd name="T26" fmla="*/ 8 w 38"/>
                <a:gd name="T27" fmla="*/ 98 h 372"/>
                <a:gd name="T28" fmla="*/ 9 w 38"/>
                <a:gd name="T29" fmla="*/ 92 h 372"/>
                <a:gd name="T30" fmla="*/ 9 w 38"/>
                <a:gd name="T31" fmla="*/ 81 h 372"/>
                <a:gd name="T32" fmla="*/ 9 w 38"/>
                <a:gd name="T33" fmla="*/ 79 h 372"/>
                <a:gd name="T34" fmla="*/ 9 w 38"/>
                <a:gd name="T35" fmla="*/ 71 h 372"/>
                <a:gd name="T36" fmla="*/ 9 w 38"/>
                <a:gd name="T37" fmla="*/ 60 h 372"/>
                <a:gd name="T38" fmla="*/ 9 w 38"/>
                <a:gd name="T39" fmla="*/ 43 h 372"/>
                <a:gd name="T40" fmla="*/ 9 w 38"/>
                <a:gd name="T41" fmla="*/ 23 h 372"/>
                <a:gd name="T42" fmla="*/ 9 w 38"/>
                <a:gd name="T43" fmla="*/ 11 h 372"/>
                <a:gd name="T44" fmla="*/ 9 w 38"/>
                <a:gd name="T45" fmla="*/ 6 h 372"/>
                <a:gd name="T46" fmla="*/ 9 w 38"/>
                <a:gd name="T47" fmla="*/ 0 h 37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8" h="372">
                  <a:moveTo>
                    <a:pt x="38" y="0"/>
                  </a:moveTo>
                  <a:lnTo>
                    <a:pt x="18" y="3"/>
                  </a:lnTo>
                  <a:lnTo>
                    <a:pt x="14" y="17"/>
                  </a:lnTo>
                  <a:lnTo>
                    <a:pt x="0" y="60"/>
                  </a:lnTo>
                  <a:lnTo>
                    <a:pt x="21" y="61"/>
                  </a:lnTo>
                  <a:lnTo>
                    <a:pt x="21" y="78"/>
                  </a:lnTo>
                  <a:lnTo>
                    <a:pt x="21" y="132"/>
                  </a:lnTo>
                  <a:lnTo>
                    <a:pt x="21" y="203"/>
                  </a:lnTo>
                  <a:lnTo>
                    <a:pt x="20" y="254"/>
                  </a:lnTo>
                  <a:lnTo>
                    <a:pt x="20" y="285"/>
                  </a:lnTo>
                  <a:lnTo>
                    <a:pt x="19" y="298"/>
                  </a:lnTo>
                  <a:lnTo>
                    <a:pt x="13" y="320"/>
                  </a:lnTo>
                  <a:lnTo>
                    <a:pt x="27" y="372"/>
                  </a:lnTo>
                  <a:lnTo>
                    <a:pt x="35" y="372"/>
                  </a:lnTo>
                  <a:lnTo>
                    <a:pt x="36" y="350"/>
                  </a:lnTo>
                  <a:lnTo>
                    <a:pt x="38" y="307"/>
                  </a:lnTo>
                  <a:lnTo>
                    <a:pt x="38" y="299"/>
                  </a:lnTo>
                  <a:lnTo>
                    <a:pt x="38" y="271"/>
                  </a:lnTo>
                  <a:lnTo>
                    <a:pt x="38" y="227"/>
                  </a:lnTo>
                  <a:lnTo>
                    <a:pt x="38" y="164"/>
                  </a:lnTo>
                  <a:lnTo>
                    <a:pt x="38" y="86"/>
                  </a:lnTo>
                  <a:lnTo>
                    <a:pt x="38" y="43"/>
                  </a:lnTo>
                  <a:lnTo>
                    <a:pt x="38" y="2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13" name="Freeform 9008"/>
            <p:cNvSpPr>
              <a:spLocks/>
            </p:cNvSpPr>
            <p:nvPr/>
          </p:nvSpPr>
          <p:spPr bwMode="auto">
            <a:xfrm>
              <a:off x="4206" y="795"/>
              <a:ext cx="44" cy="14"/>
            </a:xfrm>
            <a:custGeom>
              <a:avLst/>
              <a:gdLst>
                <a:gd name="T0" fmla="*/ 39 w 170"/>
                <a:gd name="T1" fmla="*/ 0 h 54"/>
                <a:gd name="T2" fmla="*/ 33 w 170"/>
                <a:gd name="T3" fmla="*/ 2 h 54"/>
                <a:gd name="T4" fmla="*/ 25 w 170"/>
                <a:gd name="T5" fmla="*/ 4 h 54"/>
                <a:gd name="T6" fmla="*/ 20 w 170"/>
                <a:gd name="T7" fmla="*/ 4 h 54"/>
                <a:gd name="T8" fmla="*/ 0 w 170"/>
                <a:gd name="T9" fmla="*/ 8 h 54"/>
                <a:gd name="T10" fmla="*/ 6 w 170"/>
                <a:gd name="T11" fmla="*/ 14 h 54"/>
                <a:gd name="T12" fmla="*/ 12 w 170"/>
                <a:gd name="T13" fmla="*/ 11 h 54"/>
                <a:gd name="T14" fmla="*/ 19 w 170"/>
                <a:gd name="T15" fmla="*/ 10 h 54"/>
                <a:gd name="T16" fmla="*/ 25 w 170"/>
                <a:gd name="T17" fmla="*/ 9 h 54"/>
                <a:gd name="T18" fmla="*/ 44 w 170"/>
                <a:gd name="T19" fmla="*/ 6 h 54"/>
                <a:gd name="T20" fmla="*/ 44 w 170"/>
                <a:gd name="T21" fmla="*/ 4 h 54"/>
                <a:gd name="T22" fmla="*/ 39 w 170"/>
                <a:gd name="T23" fmla="*/ 0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0" h="54">
                  <a:moveTo>
                    <a:pt x="149" y="0"/>
                  </a:moveTo>
                  <a:lnTo>
                    <a:pt x="128" y="9"/>
                  </a:lnTo>
                  <a:lnTo>
                    <a:pt x="95" y="14"/>
                  </a:lnTo>
                  <a:lnTo>
                    <a:pt x="78" y="17"/>
                  </a:lnTo>
                  <a:lnTo>
                    <a:pt x="0" y="29"/>
                  </a:lnTo>
                  <a:lnTo>
                    <a:pt x="22" y="54"/>
                  </a:lnTo>
                  <a:lnTo>
                    <a:pt x="45" y="44"/>
                  </a:lnTo>
                  <a:lnTo>
                    <a:pt x="75" y="39"/>
                  </a:lnTo>
                  <a:lnTo>
                    <a:pt x="95" y="36"/>
                  </a:lnTo>
                  <a:lnTo>
                    <a:pt x="170" y="24"/>
                  </a:lnTo>
                  <a:lnTo>
                    <a:pt x="170" y="14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14" name="Freeform 9009"/>
            <p:cNvSpPr>
              <a:spLocks/>
            </p:cNvSpPr>
            <p:nvPr/>
          </p:nvSpPr>
          <p:spPr bwMode="auto">
            <a:xfrm>
              <a:off x="4276" y="793"/>
              <a:ext cx="23" cy="7"/>
            </a:xfrm>
            <a:custGeom>
              <a:avLst/>
              <a:gdLst>
                <a:gd name="T0" fmla="*/ 17 w 90"/>
                <a:gd name="T1" fmla="*/ 0 h 28"/>
                <a:gd name="T2" fmla="*/ 12 w 90"/>
                <a:gd name="T3" fmla="*/ 4 h 28"/>
                <a:gd name="T4" fmla="*/ 0 w 90"/>
                <a:gd name="T5" fmla="*/ 6 h 28"/>
                <a:gd name="T6" fmla="*/ 23 w 90"/>
                <a:gd name="T7" fmla="*/ 7 h 28"/>
                <a:gd name="T8" fmla="*/ 22 w 90"/>
                <a:gd name="T9" fmla="*/ 5 h 28"/>
                <a:gd name="T10" fmla="*/ 17 w 90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28">
                  <a:moveTo>
                    <a:pt x="66" y="0"/>
                  </a:moveTo>
                  <a:lnTo>
                    <a:pt x="47" y="15"/>
                  </a:lnTo>
                  <a:lnTo>
                    <a:pt x="0" y="25"/>
                  </a:lnTo>
                  <a:lnTo>
                    <a:pt x="90" y="28"/>
                  </a:lnTo>
                  <a:lnTo>
                    <a:pt x="88" y="20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15" name="Freeform 9010"/>
            <p:cNvSpPr>
              <a:spLocks/>
            </p:cNvSpPr>
            <p:nvPr/>
          </p:nvSpPr>
          <p:spPr bwMode="auto">
            <a:xfrm>
              <a:off x="4224" y="749"/>
              <a:ext cx="8" cy="51"/>
            </a:xfrm>
            <a:custGeom>
              <a:avLst/>
              <a:gdLst>
                <a:gd name="T0" fmla="*/ 1 w 34"/>
                <a:gd name="T1" fmla="*/ 0 h 192"/>
                <a:gd name="T2" fmla="*/ 0 w 34"/>
                <a:gd name="T3" fmla="*/ 1 h 192"/>
                <a:gd name="T4" fmla="*/ 0 w 34"/>
                <a:gd name="T5" fmla="*/ 5 h 192"/>
                <a:gd name="T6" fmla="*/ 2 w 34"/>
                <a:gd name="T7" fmla="*/ 16 h 192"/>
                <a:gd name="T8" fmla="*/ 2 w 34"/>
                <a:gd name="T9" fmla="*/ 19 h 192"/>
                <a:gd name="T10" fmla="*/ 2 w 34"/>
                <a:gd name="T11" fmla="*/ 26 h 192"/>
                <a:gd name="T12" fmla="*/ 2 w 34"/>
                <a:gd name="T13" fmla="*/ 39 h 192"/>
                <a:gd name="T14" fmla="*/ 2 w 34"/>
                <a:gd name="T15" fmla="*/ 51 h 192"/>
                <a:gd name="T16" fmla="*/ 6 w 34"/>
                <a:gd name="T17" fmla="*/ 50 h 192"/>
                <a:gd name="T18" fmla="*/ 6 w 34"/>
                <a:gd name="T19" fmla="*/ 47 h 192"/>
                <a:gd name="T20" fmla="*/ 6 w 34"/>
                <a:gd name="T21" fmla="*/ 33 h 192"/>
                <a:gd name="T22" fmla="*/ 6 w 34"/>
                <a:gd name="T23" fmla="*/ 24 h 192"/>
                <a:gd name="T24" fmla="*/ 6 w 34"/>
                <a:gd name="T25" fmla="*/ 20 h 192"/>
                <a:gd name="T26" fmla="*/ 8 w 34"/>
                <a:gd name="T27" fmla="*/ 13 h 192"/>
                <a:gd name="T28" fmla="*/ 1 w 34"/>
                <a:gd name="T29" fmla="*/ 0 h 19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4" h="192">
                  <a:moveTo>
                    <a:pt x="6" y="0"/>
                  </a:moveTo>
                  <a:lnTo>
                    <a:pt x="0" y="5"/>
                  </a:lnTo>
                  <a:lnTo>
                    <a:pt x="2" y="18"/>
                  </a:lnTo>
                  <a:lnTo>
                    <a:pt x="8" y="60"/>
                  </a:lnTo>
                  <a:lnTo>
                    <a:pt x="8" y="71"/>
                  </a:lnTo>
                  <a:lnTo>
                    <a:pt x="8" y="99"/>
                  </a:lnTo>
                  <a:lnTo>
                    <a:pt x="8" y="146"/>
                  </a:lnTo>
                  <a:lnTo>
                    <a:pt x="8" y="192"/>
                  </a:lnTo>
                  <a:lnTo>
                    <a:pt x="25" y="189"/>
                  </a:lnTo>
                  <a:lnTo>
                    <a:pt x="25" y="177"/>
                  </a:lnTo>
                  <a:lnTo>
                    <a:pt x="26" y="126"/>
                  </a:lnTo>
                  <a:lnTo>
                    <a:pt x="26" y="92"/>
                  </a:lnTo>
                  <a:lnTo>
                    <a:pt x="27" y="77"/>
                  </a:lnTo>
                  <a:lnTo>
                    <a:pt x="34" y="49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16" name="Freeform 9012"/>
            <p:cNvSpPr>
              <a:spLocks/>
            </p:cNvSpPr>
            <p:nvPr/>
          </p:nvSpPr>
          <p:spPr bwMode="auto">
            <a:xfrm>
              <a:off x="4235" y="747"/>
              <a:ext cx="64" cy="126"/>
            </a:xfrm>
            <a:custGeom>
              <a:avLst/>
              <a:gdLst>
                <a:gd name="T0" fmla="*/ 35 w 248"/>
                <a:gd name="T1" fmla="*/ 0 h 477"/>
                <a:gd name="T2" fmla="*/ 34 w 248"/>
                <a:gd name="T3" fmla="*/ 2 h 477"/>
                <a:gd name="T4" fmla="*/ 35 w 248"/>
                <a:gd name="T5" fmla="*/ 7 h 477"/>
                <a:gd name="T6" fmla="*/ 36 w 248"/>
                <a:gd name="T7" fmla="*/ 18 h 477"/>
                <a:gd name="T8" fmla="*/ 36 w 248"/>
                <a:gd name="T9" fmla="*/ 53 h 477"/>
                <a:gd name="T10" fmla="*/ 13 w 248"/>
                <a:gd name="T11" fmla="*/ 58 h 477"/>
                <a:gd name="T12" fmla="*/ 34 w 248"/>
                <a:gd name="T13" fmla="*/ 59 h 477"/>
                <a:gd name="T14" fmla="*/ 32 w 248"/>
                <a:gd name="T15" fmla="*/ 65 h 477"/>
                <a:gd name="T16" fmla="*/ 27 w 248"/>
                <a:gd name="T17" fmla="*/ 77 h 477"/>
                <a:gd name="T18" fmla="*/ 22 w 248"/>
                <a:gd name="T19" fmla="*/ 87 h 477"/>
                <a:gd name="T20" fmla="*/ 19 w 248"/>
                <a:gd name="T21" fmla="*/ 95 h 477"/>
                <a:gd name="T22" fmla="*/ 18 w 248"/>
                <a:gd name="T23" fmla="*/ 96 h 477"/>
                <a:gd name="T24" fmla="*/ 13 w 248"/>
                <a:gd name="T25" fmla="*/ 104 h 477"/>
                <a:gd name="T26" fmla="*/ 7 w 248"/>
                <a:gd name="T27" fmla="*/ 113 h 477"/>
                <a:gd name="T28" fmla="*/ 0 w 248"/>
                <a:gd name="T29" fmla="*/ 123 h 477"/>
                <a:gd name="T30" fmla="*/ 1 w 248"/>
                <a:gd name="T31" fmla="*/ 126 h 477"/>
                <a:gd name="T32" fmla="*/ 5 w 248"/>
                <a:gd name="T33" fmla="*/ 122 h 477"/>
                <a:gd name="T34" fmla="*/ 12 w 248"/>
                <a:gd name="T35" fmla="*/ 112 h 477"/>
                <a:gd name="T36" fmla="*/ 18 w 248"/>
                <a:gd name="T37" fmla="*/ 104 h 477"/>
                <a:gd name="T38" fmla="*/ 23 w 248"/>
                <a:gd name="T39" fmla="*/ 96 h 477"/>
                <a:gd name="T40" fmla="*/ 27 w 248"/>
                <a:gd name="T41" fmla="*/ 90 h 477"/>
                <a:gd name="T42" fmla="*/ 31 w 248"/>
                <a:gd name="T43" fmla="*/ 80 h 477"/>
                <a:gd name="T44" fmla="*/ 36 w 248"/>
                <a:gd name="T45" fmla="*/ 68 h 477"/>
                <a:gd name="T46" fmla="*/ 36 w 248"/>
                <a:gd name="T47" fmla="*/ 67 h 477"/>
                <a:gd name="T48" fmla="*/ 41 w 248"/>
                <a:gd name="T49" fmla="*/ 66 h 477"/>
                <a:gd name="T50" fmla="*/ 41 w 248"/>
                <a:gd name="T51" fmla="*/ 57 h 477"/>
                <a:gd name="T52" fmla="*/ 64 w 248"/>
                <a:gd name="T53" fmla="*/ 52 h 477"/>
                <a:gd name="T54" fmla="*/ 41 w 248"/>
                <a:gd name="T55" fmla="*/ 52 h 477"/>
                <a:gd name="T56" fmla="*/ 41 w 248"/>
                <a:gd name="T57" fmla="*/ 40 h 477"/>
                <a:gd name="T58" fmla="*/ 41 w 248"/>
                <a:gd name="T59" fmla="*/ 31 h 477"/>
                <a:gd name="T60" fmla="*/ 41 w 248"/>
                <a:gd name="T61" fmla="*/ 24 h 477"/>
                <a:gd name="T62" fmla="*/ 41 w 248"/>
                <a:gd name="T63" fmla="*/ 20 h 477"/>
                <a:gd name="T64" fmla="*/ 41 w 248"/>
                <a:gd name="T65" fmla="*/ 18 h 477"/>
                <a:gd name="T66" fmla="*/ 43 w 248"/>
                <a:gd name="T67" fmla="*/ 11 h 477"/>
                <a:gd name="T68" fmla="*/ 35 w 248"/>
                <a:gd name="T69" fmla="*/ 0 h 4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48" h="477">
                  <a:moveTo>
                    <a:pt x="137" y="0"/>
                  </a:moveTo>
                  <a:lnTo>
                    <a:pt x="132" y="6"/>
                  </a:lnTo>
                  <a:lnTo>
                    <a:pt x="136" y="28"/>
                  </a:lnTo>
                  <a:lnTo>
                    <a:pt x="140" y="70"/>
                  </a:lnTo>
                  <a:lnTo>
                    <a:pt x="140" y="199"/>
                  </a:lnTo>
                  <a:lnTo>
                    <a:pt x="51" y="218"/>
                  </a:lnTo>
                  <a:lnTo>
                    <a:pt x="132" y="223"/>
                  </a:lnTo>
                  <a:lnTo>
                    <a:pt x="123" y="245"/>
                  </a:lnTo>
                  <a:lnTo>
                    <a:pt x="104" y="292"/>
                  </a:lnTo>
                  <a:lnTo>
                    <a:pt x="87" y="329"/>
                  </a:lnTo>
                  <a:lnTo>
                    <a:pt x="73" y="358"/>
                  </a:lnTo>
                  <a:lnTo>
                    <a:pt x="70" y="363"/>
                  </a:lnTo>
                  <a:lnTo>
                    <a:pt x="52" y="393"/>
                  </a:lnTo>
                  <a:lnTo>
                    <a:pt x="29" y="428"/>
                  </a:lnTo>
                  <a:lnTo>
                    <a:pt x="0" y="467"/>
                  </a:lnTo>
                  <a:lnTo>
                    <a:pt x="5" y="477"/>
                  </a:lnTo>
                  <a:lnTo>
                    <a:pt x="20" y="460"/>
                  </a:lnTo>
                  <a:lnTo>
                    <a:pt x="48" y="425"/>
                  </a:lnTo>
                  <a:lnTo>
                    <a:pt x="71" y="393"/>
                  </a:lnTo>
                  <a:lnTo>
                    <a:pt x="89" y="365"/>
                  </a:lnTo>
                  <a:lnTo>
                    <a:pt x="103" y="340"/>
                  </a:lnTo>
                  <a:lnTo>
                    <a:pt x="120" y="304"/>
                  </a:lnTo>
                  <a:lnTo>
                    <a:pt x="138" y="259"/>
                  </a:lnTo>
                  <a:lnTo>
                    <a:pt x="140" y="255"/>
                  </a:lnTo>
                  <a:lnTo>
                    <a:pt x="158" y="249"/>
                  </a:lnTo>
                  <a:lnTo>
                    <a:pt x="158" y="217"/>
                  </a:lnTo>
                  <a:lnTo>
                    <a:pt x="248" y="198"/>
                  </a:lnTo>
                  <a:lnTo>
                    <a:pt x="158" y="195"/>
                  </a:lnTo>
                  <a:lnTo>
                    <a:pt x="158" y="151"/>
                  </a:lnTo>
                  <a:lnTo>
                    <a:pt x="158" y="116"/>
                  </a:lnTo>
                  <a:lnTo>
                    <a:pt x="158" y="90"/>
                  </a:lnTo>
                  <a:lnTo>
                    <a:pt x="159" y="75"/>
                  </a:lnTo>
                  <a:lnTo>
                    <a:pt x="159" y="68"/>
                  </a:lnTo>
                  <a:lnTo>
                    <a:pt x="166" y="43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17" name="Freeform 9013"/>
            <p:cNvSpPr>
              <a:spLocks/>
            </p:cNvSpPr>
            <p:nvPr/>
          </p:nvSpPr>
          <p:spPr bwMode="auto">
            <a:xfrm>
              <a:off x="4387" y="846"/>
              <a:ext cx="7" cy="64"/>
            </a:xfrm>
            <a:custGeom>
              <a:avLst/>
              <a:gdLst>
                <a:gd name="T0" fmla="*/ 7 w 26"/>
                <a:gd name="T1" fmla="*/ 0 h 244"/>
                <a:gd name="T2" fmla="*/ 2 w 26"/>
                <a:gd name="T3" fmla="*/ 1 h 244"/>
                <a:gd name="T4" fmla="*/ 2 w 26"/>
                <a:gd name="T5" fmla="*/ 3 h 244"/>
                <a:gd name="T6" fmla="*/ 2 w 26"/>
                <a:gd name="T7" fmla="*/ 20 h 244"/>
                <a:gd name="T8" fmla="*/ 2 w 26"/>
                <a:gd name="T9" fmla="*/ 33 h 244"/>
                <a:gd name="T10" fmla="*/ 2 w 26"/>
                <a:gd name="T11" fmla="*/ 41 h 244"/>
                <a:gd name="T12" fmla="*/ 2 w 26"/>
                <a:gd name="T13" fmla="*/ 44 h 244"/>
                <a:gd name="T14" fmla="*/ 0 w 26"/>
                <a:gd name="T15" fmla="*/ 50 h 244"/>
                <a:gd name="T16" fmla="*/ 4 w 26"/>
                <a:gd name="T17" fmla="*/ 64 h 244"/>
                <a:gd name="T18" fmla="*/ 6 w 26"/>
                <a:gd name="T19" fmla="*/ 64 h 244"/>
                <a:gd name="T20" fmla="*/ 6 w 26"/>
                <a:gd name="T21" fmla="*/ 62 h 244"/>
                <a:gd name="T22" fmla="*/ 6 w 26"/>
                <a:gd name="T23" fmla="*/ 55 h 244"/>
                <a:gd name="T24" fmla="*/ 7 w 26"/>
                <a:gd name="T25" fmla="*/ 45 h 244"/>
                <a:gd name="T26" fmla="*/ 7 w 26"/>
                <a:gd name="T27" fmla="*/ 34 h 244"/>
                <a:gd name="T28" fmla="*/ 7 w 26"/>
                <a:gd name="T29" fmla="*/ 20 h 244"/>
                <a:gd name="T30" fmla="*/ 7 w 26"/>
                <a:gd name="T31" fmla="*/ 3 h 244"/>
                <a:gd name="T32" fmla="*/ 7 w 26"/>
                <a:gd name="T33" fmla="*/ 0 h 24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" h="244">
                  <a:moveTo>
                    <a:pt x="26" y="0"/>
                  </a:moveTo>
                  <a:lnTo>
                    <a:pt x="7" y="4"/>
                  </a:lnTo>
                  <a:lnTo>
                    <a:pt x="7" y="10"/>
                  </a:lnTo>
                  <a:lnTo>
                    <a:pt x="7" y="76"/>
                  </a:lnTo>
                  <a:lnTo>
                    <a:pt x="7" y="124"/>
                  </a:lnTo>
                  <a:lnTo>
                    <a:pt x="7" y="155"/>
                  </a:lnTo>
                  <a:lnTo>
                    <a:pt x="7" y="166"/>
                  </a:lnTo>
                  <a:lnTo>
                    <a:pt x="0" y="192"/>
                  </a:lnTo>
                  <a:lnTo>
                    <a:pt x="16" y="244"/>
                  </a:lnTo>
                  <a:lnTo>
                    <a:pt x="23" y="244"/>
                  </a:lnTo>
                  <a:lnTo>
                    <a:pt x="23" y="237"/>
                  </a:lnTo>
                  <a:lnTo>
                    <a:pt x="24" y="209"/>
                  </a:lnTo>
                  <a:lnTo>
                    <a:pt x="25" y="173"/>
                  </a:lnTo>
                  <a:lnTo>
                    <a:pt x="25" y="128"/>
                  </a:lnTo>
                  <a:lnTo>
                    <a:pt x="26" y="75"/>
                  </a:lnTo>
                  <a:lnTo>
                    <a:pt x="26" y="13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18" name="Freeform 9014"/>
            <p:cNvSpPr>
              <a:spLocks/>
            </p:cNvSpPr>
            <p:nvPr/>
          </p:nvSpPr>
          <p:spPr bwMode="auto">
            <a:xfrm>
              <a:off x="4394" y="833"/>
              <a:ext cx="24" cy="7"/>
            </a:xfrm>
            <a:custGeom>
              <a:avLst/>
              <a:gdLst>
                <a:gd name="T0" fmla="*/ 17 w 89"/>
                <a:gd name="T1" fmla="*/ 0 h 29"/>
                <a:gd name="T2" fmla="*/ 13 w 89"/>
                <a:gd name="T3" fmla="*/ 4 h 29"/>
                <a:gd name="T4" fmla="*/ 0 w 89"/>
                <a:gd name="T5" fmla="*/ 7 h 29"/>
                <a:gd name="T6" fmla="*/ 24 w 89"/>
                <a:gd name="T7" fmla="*/ 7 h 29"/>
                <a:gd name="T8" fmla="*/ 23 w 89"/>
                <a:gd name="T9" fmla="*/ 5 h 29"/>
                <a:gd name="T10" fmla="*/ 17 w 89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29">
                  <a:moveTo>
                    <a:pt x="63" y="0"/>
                  </a:moveTo>
                  <a:lnTo>
                    <a:pt x="48" y="17"/>
                  </a:lnTo>
                  <a:lnTo>
                    <a:pt x="0" y="27"/>
                  </a:lnTo>
                  <a:lnTo>
                    <a:pt x="89" y="29"/>
                  </a:lnTo>
                  <a:lnTo>
                    <a:pt x="87" y="22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19" name="Freeform 9015"/>
            <p:cNvSpPr>
              <a:spLocks/>
            </p:cNvSpPr>
            <p:nvPr/>
          </p:nvSpPr>
          <p:spPr bwMode="auto">
            <a:xfrm>
              <a:off x="4338" y="831"/>
              <a:ext cx="7" cy="79"/>
            </a:xfrm>
            <a:custGeom>
              <a:avLst/>
              <a:gdLst>
                <a:gd name="T0" fmla="*/ 7 w 27"/>
                <a:gd name="T1" fmla="*/ 0 h 300"/>
                <a:gd name="T2" fmla="*/ 2 w 27"/>
                <a:gd name="T3" fmla="*/ 6 h 300"/>
                <a:gd name="T4" fmla="*/ 2 w 27"/>
                <a:gd name="T5" fmla="*/ 14 h 300"/>
                <a:gd name="T6" fmla="*/ 2 w 27"/>
                <a:gd name="T7" fmla="*/ 31 h 300"/>
                <a:gd name="T8" fmla="*/ 2 w 27"/>
                <a:gd name="T9" fmla="*/ 44 h 300"/>
                <a:gd name="T10" fmla="*/ 2 w 27"/>
                <a:gd name="T11" fmla="*/ 52 h 300"/>
                <a:gd name="T12" fmla="*/ 2 w 27"/>
                <a:gd name="T13" fmla="*/ 56 h 300"/>
                <a:gd name="T14" fmla="*/ 0 w 27"/>
                <a:gd name="T15" fmla="*/ 63 h 300"/>
                <a:gd name="T16" fmla="*/ 5 w 27"/>
                <a:gd name="T17" fmla="*/ 79 h 300"/>
                <a:gd name="T18" fmla="*/ 7 w 27"/>
                <a:gd name="T19" fmla="*/ 79 h 300"/>
                <a:gd name="T20" fmla="*/ 7 w 27"/>
                <a:gd name="T21" fmla="*/ 77 h 300"/>
                <a:gd name="T22" fmla="*/ 7 w 27"/>
                <a:gd name="T23" fmla="*/ 69 h 300"/>
                <a:gd name="T24" fmla="*/ 7 w 27"/>
                <a:gd name="T25" fmla="*/ 59 h 300"/>
                <a:gd name="T26" fmla="*/ 7 w 27"/>
                <a:gd name="T27" fmla="*/ 48 h 300"/>
                <a:gd name="T28" fmla="*/ 7 w 27"/>
                <a:gd name="T29" fmla="*/ 34 h 300"/>
                <a:gd name="T30" fmla="*/ 7 w 27"/>
                <a:gd name="T31" fmla="*/ 18 h 300"/>
                <a:gd name="T32" fmla="*/ 7 w 27"/>
                <a:gd name="T33" fmla="*/ 0 h 30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7" h="300">
                  <a:moveTo>
                    <a:pt x="27" y="0"/>
                  </a:moveTo>
                  <a:lnTo>
                    <a:pt x="8" y="24"/>
                  </a:lnTo>
                  <a:lnTo>
                    <a:pt x="8" y="52"/>
                  </a:lnTo>
                  <a:lnTo>
                    <a:pt x="8" y="119"/>
                  </a:lnTo>
                  <a:lnTo>
                    <a:pt x="8" y="167"/>
                  </a:lnTo>
                  <a:lnTo>
                    <a:pt x="8" y="199"/>
                  </a:lnTo>
                  <a:lnTo>
                    <a:pt x="8" y="213"/>
                  </a:lnTo>
                  <a:lnTo>
                    <a:pt x="0" y="240"/>
                  </a:lnTo>
                  <a:lnTo>
                    <a:pt x="19" y="300"/>
                  </a:lnTo>
                  <a:lnTo>
                    <a:pt x="26" y="300"/>
                  </a:lnTo>
                  <a:lnTo>
                    <a:pt x="26" y="292"/>
                  </a:lnTo>
                  <a:lnTo>
                    <a:pt x="26" y="263"/>
                  </a:lnTo>
                  <a:lnTo>
                    <a:pt x="27" y="225"/>
                  </a:lnTo>
                  <a:lnTo>
                    <a:pt x="27" y="181"/>
                  </a:lnTo>
                  <a:lnTo>
                    <a:pt x="27" y="128"/>
                  </a:lnTo>
                  <a:lnTo>
                    <a:pt x="27" y="68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20" name="Freeform 9016"/>
            <p:cNvSpPr>
              <a:spLocks/>
            </p:cNvSpPr>
            <p:nvPr/>
          </p:nvSpPr>
          <p:spPr bwMode="auto">
            <a:xfrm>
              <a:off x="4345" y="822"/>
              <a:ext cx="11" cy="22"/>
            </a:xfrm>
            <a:custGeom>
              <a:avLst/>
              <a:gdLst>
                <a:gd name="T0" fmla="*/ 0 w 44"/>
                <a:gd name="T1" fmla="*/ 0 h 88"/>
                <a:gd name="T2" fmla="*/ 0 w 44"/>
                <a:gd name="T3" fmla="*/ 5 h 88"/>
                <a:gd name="T4" fmla="*/ 5 w 44"/>
                <a:gd name="T5" fmla="*/ 13 h 88"/>
                <a:gd name="T6" fmla="*/ 9 w 44"/>
                <a:gd name="T7" fmla="*/ 22 h 88"/>
                <a:gd name="T8" fmla="*/ 11 w 44"/>
                <a:gd name="T9" fmla="*/ 22 h 88"/>
                <a:gd name="T10" fmla="*/ 11 w 44"/>
                <a:gd name="T11" fmla="*/ 11 h 88"/>
                <a:gd name="T12" fmla="*/ 9 w 44"/>
                <a:gd name="T13" fmla="*/ 9 h 88"/>
                <a:gd name="T14" fmla="*/ 0 w 44"/>
                <a:gd name="T15" fmla="*/ 0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88">
                  <a:moveTo>
                    <a:pt x="0" y="0"/>
                  </a:moveTo>
                  <a:lnTo>
                    <a:pt x="0" y="19"/>
                  </a:lnTo>
                  <a:lnTo>
                    <a:pt x="21" y="52"/>
                  </a:lnTo>
                  <a:lnTo>
                    <a:pt x="35" y="88"/>
                  </a:lnTo>
                  <a:lnTo>
                    <a:pt x="44" y="88"/>
                  </a:lnTo>
                  <a:lnTo>
                    <a:pt x="44" y="44"/>
                  </a:lnTo>
                  <a:lnTo>
                    <a:pt x="35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21" name="Freeform 9017"/>
            <p:cNvSpPr>
              <a:spLocks/>
            </p:cNvSpPr>
            <p:nvPr/>
          </p:nvSpPr>
          <p:spPr bwMode="auto">
            <a:xfrm>
              <a:off x="4314" y="820"/>
              <a:ext cx="31" cy="59"/>
            </a:xfrm>
            <a:custGeom>
              <a:avLst/>
              <a:gdLst>
                <a:gd name="T0" fmla="*/ 31 w 122"/>
                <a:gd name="T1" fmla="*/ 0 h 228"/>
                <a:gd name="T2" fmla="*/ 25 w 122"/>
                <a:gd name="T3" fmla="*/ 1 h 228"/>
                <a:gd name="T4" fmla="*/ 23 w 122"/>
                <a:gd name="T5" fmla="*/ 8 h 228"/>
                <a:gd name="T6" fmla="*/ 20 w 122"/>
                <a:gd name="T7" fmla="*/ 19 h 228"/>
                <a:gd name="T8" fmla="*/ 16 w 122"/>
                <a:gd name="T9" fmla="*/ 28 h 228"/>
                <a:gd name="T10" fmla="*/ 12 w 122"/>
                <a:gd name="T11" fmla="*/ 35 h 228"/>
                <a:gd name="T12" fmla="*/ 7 w 122"/>
                <a:gd name="T13" fmla="*/ 45 h 228"/>
                <a:gd name="T14" fmla="*/ 0 w 122"/>
                <a:gd name="T15" fmla="*/ 56 h 228"/>
                <a:gd name="T16" fmla="*/ 2 w 122"/>
                <a:gd name="T17" fmla="*/ 59 h 228"/>
                <a:gd name="T18" fmla="*/ 9 w 122"/>
                <a:gd name="T19" fmla="*/ 50 h 228"/>
                <a:gd name="T20" fmla="*/ 15 w 122"/>
                <a:gd name="T21" fmla="*/ 41 h 228"/>
                <a:gd name="T22" fmla="*/ 19 w 122"/>
                <a:gd name="T23" fmla="*/ 33 h 228"/>
                <a:gd name="T24" fmla="*/ 21 w 122"/>
                <a:gd name="T25" fmla="*/ 30 h 228"/>
                <a:gd name="T26" fmla="*/ 25 w 122"/>
                <a:gd name="T27" fmla="*/ 20 h 228"/>
                <a:gd name="T28" fmla="*/ 26 w 122"/>
                <a:gd name="T29" fmla="*/ 17 h 228"/>
                <a:gd name="T30" fmla="*/ 31 w 122"/>
                <a:gd name="T31" fmla="*/ 11 h 228"/>
                <a:gd name="T32" fmla="*/ 31 w 122"/>
                <a:gd name="T33" fmla="*/ 6 h 228"/>
                <a:gd name="T34" fmla="*/ 31 w 122"/>
                <a:gd name="T35" fmla="*/ 1 h 228"/>
                <a:gd name="T36" fmla="*/ 31 w 122"/>
                <a:gd name="T37" fmla="*/ 0 h 2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2" h="228">
                  <a:moveTo>
                    <a:pt x="122" y="0"/>
                  </a:moveTo>
                  <a:lnTo>
                    <a:pt x="99" y="3"/>
                  </a:lnTo>
                  <a:lnTo>
                    <a:pt x="92" y="31"/>
                  </a:lnTo>
                  <a:lnTo>
                    <a:pt x="77" y="75"/>
                  </a:lnTo>
                  <a:lnTo>
                    <a:pt x="63" y="108"/>
                  </a:lnTo>
                  <a:lnTo>
                    <a:pt x="48" y="137"/>
                  </a:lnTo>
                  <a:lnTo>
                    <a:pt x="27" y="173"/>
                  </a:lnTo>
                  <a:lnTo>
                    <a:pt x="0" y="217"/>
                  </a:lnTo>
                  <a:lnTo>
                    <a:pt x="8" y="228"/>
                  </a:lnTo>
                  <a:lnTo>
                    <a:pt x="34" y="193"/>
                  </a:lnTo>
                  <a:lnTo>
                    <a:pt x="58" y="159"/>
                  </a:lnTo>
                  <a:lnTo>
                    <a:pt x="76" y="128"/>
                  </a:lnTo>
                  <a:lnTo>
                    <a:pt x="81" y="117"/>
                  </a:lnTo>
                  <a:lnTo>
                    <a:pt x="99" y="76"/>
                  </a:lnTo>
                  <a:lnTo>
                    <a:pt x="103" y="65"/>
                  </a:lnTo>
                  <a:lnTo>
                    <a:pt x="122" y="41"/>
                  </a:lnTo>
                  <a:lnTo>
                    <a:pt x="122" y="24"/>
                  </a:lnTo>
                  <a:lnTo>
                    <a:pt x="122" y="5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22" name="Freeform 9018"/>
            <p:cNvSpPr>
              <a:spLocks/>
            </p:cNvSpPr>
            <p:nvPr/>
          </p:nvSpPr>
          <p:spPr bwMode="auto">
            <a:xfrm>
              <a:off x="4345" y="809"/>
              <a:ext cx="22" cy="6"/>
            </a:xfrm>
            <a:custGeom>
              <a:avLst/>
              <a:gdLst>
                <a:gd name="T0" fmla="*/ 16 w 81"/>
                <a:gd name="T1" fmla="*/ 0 h 20"/>
                <a:gd name="T2" fmla="*/ 12 w 81"/>
                <a:gd name="T3" fmla="*/ 4 h 20"/>
                <a:gd name="T4" fmla="*/ 11 w 81"/>
                <a:gd name="T5" fmla="*/ 4 h 20"/>
                <a:gd name="T6" fmla="*/ 6 w 81"/>
                <a:gd name="T7" fmla="*/ 5 h 20"/>
                <a:gd name="T8" fmla="*/ 0 w 81"/>
                <a:gd name="T9" fmla="*/ 5 h 20"/>
                <a:gd name="T10" fmla="*/ 22 w 81"/>
                <a:gd name="T11" fmla="*/ 6 h 20"/>
                <a:gd name="T12" fmla="*/ 16 w 81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20">
                  <a:moveTo>
                    <a:pt x="58" y="0"/>
                  </a:moveTo>
                  <a:lnTo>
                    <a:pt x="44" y="12"/>
                  </a:lnTo>
                  <a:lnTo>
                    <a:pt x="40" y="14"/>
                  </a:lnTo>
                  <a:lnTo>
                    <a:pt x="23" y="15"/>
                  </a:lnTo>
                  <a:lnTo>
                    <a:pt x="0" y="18"/>
                  </a:lnTo>
                  <a:lnTo>
                    <a:pt x="81" y="2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23" name="Freeform 9019"/>
            <p:cNvSpPr>
              <a:spLocks/>
            </p:cNvSpPr>
            <p:nvPr/>
          </p:nvSpPr>
          <p:spPr bwMode="auto">
            <a:xfrm>
              <a:off x="4369" y="805"/>
              <a:ext cx="13" cy="26"/>
            </a:xfrm>
            <a:custGeom>
              <a:avLst/>
              <a:gdLst>
                <a:gd name="T0" fmla="*/ 1 w 50"/>
                <a:gd name="T1" fmla="*/ 0 h 99"/>
                <a:gd name="T2" fmla="*/ 0 w 50"/>
                <a:gd name="T3" fmla="*/ 2 h 99"/>
                <a:gd name="T4" fmla="*/ 1 w 50"/>
                <a:gd name="T5" fmla="*/ 5 h 99"/>
                <a:gd name="T6" fmla="*/ 6 w 50"/>
                <a:gd name="T7" fmla="*/ 15 h 99"/>
                <a:gd name="T8" fmla="*/ 10 w 50"/>
                <a:gd name="T9" fmla="*/ 26 h 99"/>
                <a:gd name="T10" fmla="*/ 11 w 50"/>
                <a:gd name="T11" fmla="*/ 26 h 99"/>
                <a:gd name="T12" fmla="*/ 12 w 50"/>
                <a:gd name="T13" fmla="*/ 25 h 99"/>
                <a:gd name="T14" fmla="*/ 13 w 50"/>
                <a:gd name="T15" fmla="*/ 14 h 99"/>
                <a:gd name="T16" fmla="*/ 10 w 50"/>
                <a:gd name="T17" fmla="*/ 10 h 99"/>
                <a:gd name="T18" fmla="*/ 9 w 50"/>
                <a:gd name="T19" fmla="*/ 8 h 99"/>
                <a:gd name="T20" fmla="*/ 1 w 50"/>
                <a:gd name="T21" fmla="*/ 0 h 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99">
                  <a:moveTo>
                    <a:pt x="3" y="0"/>
                  </a:moveTo>
                  <a:lnTo>
                    <a:pt x="0" y="7"/>
                  </a:lnTo>
                  <a:lnTo>
                    <a:pt x="5" y="19"/>
                  </a:lnTo>
                  <a:lnTo>
                    <a:pt x="23" y="59"/>
                  </a:lnTo>
                  <a:lnTo>
                    <a:pt x="38" y="99"/>
                  </a:lnTo>
                  <a:lnTo>
                    <a:pt x="44" y="99"/>
                  </a:lnTo>
                  <a:lnTo>
                    <a:pt x="45" y="97"/>
                  </a:lnTo>
                  <a:lnTo>
                    <a:pt x="50" y="52"/>
                  </a:lnTo>
                  <a:lnTo>
                    <a:pt x="38" y="37"/>
                  </a:lnTo>
                  <a:lnTo>
                    <a:pt x="33" y="3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24" name="Freeform 9020"/>
            <p:cNvSpPr>
              <a:spLocks/>
            </p:cNvSpPr>
            <p:nvPr/>
          </p:nvSpPr>
          <p:spPr bwMode="auto">
            <a:xfrm>
              <a:off x="4323" y="774"/>
              <a:ext cx="13" cy="33"/>
            </a:xfrm>
            <a:custGeom>
              <a:avLst/>
              <a:gdLst>
                <a:gd name="T0" fmla="*/ 2 w 49"/>
                <a:gd name="T1" fmla="*/ 0 h 120"/>
                <a:gd name="T2" fmla="*/ 0 w 49"/>
                <a:gd name="T3" fmla="*/ 2 h 120"/>
                <a:gd name="T4" fmla="*/ 2 w 49"/>
                <a:gd name="T5" fmla="*/ 8 h 120"/>
                <a:gd name="T6" fmla="*/ 5 w 49"/>
                <a:gd name="T7" fmla="*/ 21 h 120"/>
                <a:gd name="T8" fmla="*/ 7 w 49"/>
                <a:gd name="T9" fmla="*/ 32 h 120"/>
                <a:gd name="T10" fmla="*/ 10 w 49"/>
                <a:gd name="T11" fmla="*/ 33 h 120"/>
                <a:gd name="T12" fmla="*/ 13 w 49"/>
                <a:gd name="T13" fmla="*/ 23 h 120"/>
                <a:gd name="T14" fmla="*/ 10 w 49"/>
                <a:gd name="T15" fmla="*/ 15 h 120"/>
                <a:gd name="T16" fmla="*/ 8 w 49"/>
                <a:gd name="T17" fmla="*/ 10 h 120"/>
                <a:gd name="T18" fmla="*/ 2 w 49"/>
                <a:gd name="T19" fmla="*/ 0 h 1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" h="120">
                  <a:moveTo>
                    <a:pt x="6" y="0"/>
                  </a:moveTo>
                  <a:lnTo>
                    <a:pt x="0" y="8"/>
                  </a:lnTo>
                  <a:lnTo>
                    <a:pt x="7" y="30"/>
                  </a:lnTo>
                  <a:lnTo>
                    <a:pt x="20" y="75"/>
                  </a:lnTo>
                  <a:lnTo>
                    <a:pt x="27" y="118"/>
                  </a:lnTo>
                  <a:lnTo>
                    <a:pt x="36" y="120"/>
                  </a:lnTo>
                  <a:lnTo>
                    <a:pt x="49" y="85"/>
                  </a:lnTo>
                  <a:lnTo>
                    <a:pt x="39" y="55"/>
                  </a:lnTo>
                  <a:lnTo>
                    <a:pt x="30" y="38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25" name="Freeform 9021"/>
            <p:cNvSpPr>
              <a:spLocks/>
            </p:cNvSpPr>
            <p:nvPr/>
          </p:nvSpPr>
          <p:spPr bwMode="auto">
            <a:xfrm>
              <a:off x="4369" y="772"/>
              <a:ext cx="14" cy="28"/>
            </a:xfrm>
            <a:custGeom>
              <a:avLst/>
              <a:gdLst>
                <a:gd name="T0" fmla="*/ 1 w 52"/>
                <a:gd name="T1" fmla="*/ 0 h 100"/>
                <a:gd name="T2" fmla="*/ 0 w 52"/>
                <a:gd name="T3" fmla="*/ 2 h 100"/>
                <a:gd name="T4" fmla="*/ 2 w 52"/>
                <a:gd name="T5" fmla="*/ 6 h 100"/>
                <a:gd name="T6" fmla="*/ 8 w 52"/>
                <a:gd name="T7" fmla="*/ 17 h 100"/>
                <a:gd name="T8" fmla="*/ 12 w 52"/>
                <a:gd name="T9" fmla="*/ 28 h 100"/>
                <a:gd name="T10" fmla="*/ 13 w 52"/>
                <a:gd name="T11" fmla="*/ 28 h 100"/>
                <a:gd name="T12" fmla="*/ 14 w 52"/>
                <a:gd name="T13" fmla="*/ 26 h 100"/>
                <a:gd name="T14" fmla="*/ 14 w 52"/>
                <a:gd name="T15" fmla="*/ 14 h 100"/>
                <a:gd name="T16" fmla="*/ 11 w 52"/>
                <a:gd name="T17" fmla="*/ 9 h 100"/>
                <a:gd name="T18" fmla="*/ 9 w 52"/>
                <a:gd name="T19" fmla="*/ 8 h 100"/>
                <a:gd name="T20" fmla="*/ 1 w 52"/>
                <a:gd name="T21" fmla="*/ 0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" h="100">
                  <a:moveTo>
                    <a:pt x="3" y="0"/>
                  </a:moveTo>
                  <a:lnTo>
                    <a:pt x="0" y="7"/>
                  </a:lnTo>
                  <a:lnTo>
                    <a:pt x="8" y="23"/>
                  </a:lnTo>
                  <a:lnTo>
                    <a:pt x="29" y="62"/>
                  </a:lnTo>
                  <a:lnTo>
                    <a:pt x="43" y="100"/>
                  </a:lnTo>
                  <a:lnTo>
                    <a:pt x="50" y="100"/>
                  </a:lnTo>
                  <a:lnTo>
                    <a:pt x="51" y="94"/>
                  </a:lnTo>
                  <a:lnTo>
                    <a:pt x="52" y="50"/>
                  </a:lnTo>
                  <a:lnTo>
                    <a:pt x="40" y="33"/>
                  </a:lnTo>
                  <a:lnTo>
                    <a:pt x="34" y="2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26" name="Freeform 9022"/>
            <p:cNvSpPr>
              <a:spLocks/>
            </p:cNvSpPr>
            <p:nvPr/>
          </p:nvSpPr>
          <p:spPr bwMode="auto">
            <a:xfrm>
              <a:off x="4351" y="771"/>
              <a:ext cx="16" cy="36"/>
            </a:xfrm>
            <a:custGeom>
              <a:avLst/>
              <a:gdLst>
                <a:gd name="T0" fmla="*/ 11 w 64"/>
                <a:gd name="T1" fmla="*/ 0 h 137"/>
                <a:gd name="T2" fmla="*/ 9 w 64"/>
                <a:gd name="T3" fmla="*/ 0 h 137"/>
                <a:gd name="T4" fmla="*/ 9 w 64"/>
                <a:gd name="T5" fmla="*/ 1 h 137"/>
                <a:gd name="T6" fmla="*/ 7 w 64"/>
                <a:gd name="T7" fmla="*/ 13 h 137"/>
                <a:gd name="T8" fmla="*/ 5 w 64"/>
                <a:gd name="T9" fmla="*/ 22 h 137"/>
                <a:gd name="T10" fmla="*/ 0 w 64"/>
                <a:gd name="T11" fmla="*/ 34 h 137"/>
                <a:gd name="T12" fmla="*/ 2 w 64"/>
                <a:gd name="T13" fmla="*/ 36 h 137"/>
                <a:gd name="T14" fmla="*/ 6 w 64"/>
                <a:gd name="T15" fmla="*/ 28 h 137"/>
                <a:gd name="T16" fmla="*/ 10 w 64"/>
                <a:gd name="T17" fmla="*/ 20 h 137"/>
                <a:gd name="T18" fmla="*/ 16 w 64"/>
                <a:gd name="T19" fmla="*/ 14 h 137"/>
                <a:gd name="T20" fmla="*/ 11 w 64"/>
                <a:gd name="T21" fmla="*/ 0 h 1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137">
                  <a:moveTo>
                    <a:pt x="43" y="0"/>
                  </a:moveTo>
                  <a:lnTo>
                    <a:pt x="36" y="0"/>
                  </a:lnTo>
                  <a:lnTo>
                    <a:pt x="36" y="4"/>
                  </a:lnTo>
                  <a:lnTo>
                    <a:pt x="29" y="50"/>
                  </a:lnTo>
                  <a:lnTo>
                    <a:pt x="20" y="82"/>
                  </a:lnTo>
                  <a:lnTo>
                    <a:pt x="0" y="128"/>
                  </a:lnTo>
                  <a:lnTo>
                    <a:pt x="6" y="137"/>
                  </a:lnTo>
                  <a:lnTo>
                    <a:pt x="25" y="108"/>
                  </a:lnTo>
                  <a:lnTo>
                    <a:pt x="41" y="78"/>
                  </a:lnTo>
                  <a:lnTo>
                    <a:pt x="64" y="52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27" name="Freeform 9023"/>
            <p:cNvSpPr>
              <a:spLocks/>
            </p:cNvSpPr>
            <p:nvPr/>
          </p:nvSpPr>
          <p:spPr bwMode="auto">
            <a:xfrm>
              <a:off x="4318" y="750"/>
              <a:ext cx="49" cy="74"/>
            </a:xfrm>
            <a:custGeom>
              <a:avLst/>
              <a:gdLst>
                <a:gd name="T0" fmla="*/ 23 w 190"/>
                <a:gd name="T1" fmla="*/ 0 h 281"/>
                <a:gd name="T2" fmla="*/ 21 w 190"/>
                <a:gd name="T3" fmla="*/ 0 h 281"/>
                <a:gd name="T4" fmla="*/ 21 w 190"/>
                <a:gd name="T5" fmla="*/ 2 h 281"/>
                <a:gd name="T6" fmla="*/ 23 w 190"/>
                <a:gd name="T7" fmla="*/ 14 h 281"/>
                <a:gd name="T8" fmla="*/ 23 w 190"/>
                <a:gd name="T9" fmla="*/ 17 h 281"/>
                <a:gd name="T10" fmla="*/ 23 w 190"/>
                <a:gd name="T11" fmla="*/ 25 h 281"/>
                <a:gd name="T12" fmla="*/ 23 w 190"/>
                <a:gd name="T13" fmla="*/ 38 h 281"/>
                <a:gd name="T14" fmla="*/ 23 w 190"/>
                <a:gd name="T15" fmla="*/ 55 h 281"/>
                <a:gd name="T16" fmla="*/ 23 w 190"/>
                <a:gd name="T17" fmla="*/ 65 h 281"/>
                <a:gd name="T18" fmla="*/ 15 w 190"/>
                <a:gd name="T19" fmla="*/ 66 h 281"/>
                <a:gd name="T20" fmla="*/ 0 w 190"/>
                <a:gd name="T21" fmla="*/ 68 h 281"/>
                <a:gd name="T22" fmla="*/ 6 w 190"/>
                <a:gd name="T23" fmla="*/ 74 h 281"/>
                <a:gd name="T24" fmla="*/ 12 w 190"/>
                <a:gd name="T25" fmla="*/ 72 h 281"/>
                <a:gd name="T26" fmla="*/ 22 w 190"/>
                <a:gd name="T27" fmla="*/ 71 h 281"/>
                <a:gd name="T28" fmla="*/ 28 w 190"/>
                <a:gd name="T29" fmla="*/ 70 h 281"/>
                <a:gd name="T30" fmla="*/ 49 w 190"/>
                <a:gd name="T31" fmla="*/ 67 h 281"/>
                <a:gd name="T32" fmla="*/ 49 w 190"/>
                <a:gd name="T33" fmla="*/ 64 h 281"/>
                <a:gd name="T34" fmla="*/ 28 w 190"/>
                <a:gd name="T35" fmla="*/ 64 h 281"/>
                <a:gd name="T36" fmla="*/ 28 w 190"/>
                <a:gd name="T37" fmla="*/ 61 h 281"/>
                <a:gd name="T38" fmla="*/ 28 w 190"/>
                <a:gd name="T39" fmla="*/ 44 h 281"/>
                <a:gd name="T40" fmla="*/ 28 w 190"/>
                <a:gd name="T41" fmla="*/ 31 h 281"/>
                <a:gd name="T42" fmla="*/ 28 w 190"/>
                <a:gd name="T43" fmla="*/ 23 h 281"/>
                <a:gd name="T44" fmla="*/ 28 w 190"/>
                <a:gd name="T45" fmla="*/ 19 h 281"/>
                <a:gd name="T46" fmla="*/ 30 w 190"/>
                <a:gd name="T47" fmla="*/ 13 h 281"/>
                <a:gd name="T48" fmla="*/ 23 w 190"/>
                <a:gd name="T49" fmla="*/ 0 h 28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0" h="281">
                  <a:moveTo>
                    <a:pt x="90" y="0"/>
                  </a:moveTo>
                  <a:lnTo>
                    <a:pt x="82" y="0"/>
                  </a:lnTo>
                  <a:lnTo>
                    <a:pt x="83" y="8"/>
                  </a:lnTo>
                  <a:lnTo>
                    <a:pt x="90" y="52"/>
                  </a:lnTo>
                  <a:lnTo>
                    <a:pt x="90" y="66"/>
                  </a:lnTo>
                  <a:lnTo>
                    <a:pt x="90" y="96"/>
                  </a:lnTo>
                  <a:lnTo>
                    <a:pt x="90" y="143"/>
                  </a:lnTo>
                  <a:lnTo>
                    <a:pt x="90" y="207"/>
                  </a:lnTo>
                  <a:lnTo>
                    <a:pt x="90" y="245"/>
                  </a:lnTo>
                  <a:lnTo>
                    <a:pt x="57" y="249"/>
                  </a:lnTo>
                  <a:lnTo>
                    <a:pt x="0" y="257"/>
                  </a:lnTo>
                  <a:lnTo>
                    <a:pt x="22" y="281"/>
                  </a:lnTo>
                  <a:lnTo>
                    <a:pt x="45" y="274"/>
                  </a:lnTo>
                  <a:lnTo>
                    <a:pt x="86" y="268"/>
                  </a:lnTo>
                  <a:lnTo>
                    <a:pt x="109" y="265"/>
                  </a:lnTo>
                  <a:lnTo>
                    <a:pt x="190" y="254"/>
                  </a:lnTo>
                  <a:lnTo>
                    <a:pt x="190" y="244"/>
                  </a:lnTo>
                  <a:lnTo>
                    <a:pt x="109" y="242"/>
                  </a:lnTo>
                  <a:lnTo>
                    <a:pt x="109" y="233"/>
                  </a:lnTo>
                  <a:lnTo>
                    <a:pt x="109" y="166"/>
                  </a:lnTo>
                  <a:lnTo>
                    <a:pt x="109" y="119"/>
                  </a:lnTo>
                  <a:lnTo>
                    <a:pt x="109" y="88"/>
                  </a:lnTo>
                  <a:lnTo>
                    <a:pt x="109" y="74"/>
                  </a:lnTo>
                  <a:lnTo>
                    <a:pt x="117" y="48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28" name="Freeform 9024"/>
            <p:cNvSpPr>
              <a:spLocks/>
            </p:cNvSpPr>
            <p:nvPr/>
          </p:nvSpPr>
          <p:spPr bwMode="auto">
            <a:xfrm>
              <a:off x="4356" y="749"/>
              <a:ext cx="62" cy="104"/>
            </a:xfrm>
            <a:custGeom>
              <a:avLst/>
              <a:gdLst>
                <a:gd name="T0" fmla="*/ 33 w 232"/>
                <a:gd name="T1" fmla="*/ 0 h 398"/>
                <a:gd name="T2" fmla="*/ 31 w 232"/>
                <a:gd name="T3" fmla="*/ 0 h 398"/>
                <a:gd name="T4" fmla="*/ 32 w 232"/>
                <a:gd name="T5" fmla="*/ 4 h 398"/>
                <a:gd name="T6" fmla="*/ 33 w 232"/>
                <a:gd name="T7" fmla="*/ 15 h 398"/>
                <a:gd name="T8" fmla="*/ 33 w 232"/>
                <a:gd name="T9" fmla="*/ 15 h 398"/>
                <a:gd name="T10" fmla="*/ 33 w 232"/>
                <a:gd name="T11" fmla="*/ 19 h 398"/>
                <a:gd name="T12" fmla="*/ 33 w 232"/>
                <a:gd name="T13" fmla="*/ 28 h 398"/>
                <a:gd name="T14" fmla="*/ 33 w 232"/>
                <a:gd name="T15" fmla="*/ 40 h 398"/>
                <a:gd name="T16" fmla="*/ 33 w 232"/>
                <a:gd name="T17" fmla="*/ 57 h 398"/>
                <a:gd name="T18" fmla="*/ 33 w 232"/>
                <a:gd name="T19" fmla="*/ 78 h 398"/>
                <a:gd name="T20" fmla="*/ 33 w 232"/>
                <a:gd name="T21" fmla="*/ 91 h 398"/>
                <a:gd name="T22" fmla="*/ 0 w 232"/>
                <a:gd name="T23" fmla="*/ 98 h 398"/>
                <a:gd name="T24" fmla="*/ 6 w 232"/>
                <a:gd name="T25" fmla="*/ 104 h 398"/>
                <a:gd name="T26" fmla="*/ 11 w 232"/>
                <a:gd name="T27" fmla="*/ 102 h 398"/>
                <a:gd name="T28" fmla="*/ 33 w 232"/>
                <a:gd name="T29" fmla="*/ 97 h 398"/>
                <a:gd name="T30" fmla="*/ 38 w 232"/>
                <a:gd name="T31" fmla="*/ 96 h 398"/>
                <a:gd name="T32" fmla="*/ 62 w 232"/>
                <a:gd name="T33" fmla="*/ 90 h 398"/>
                <a:gd name="T34" fmla="*/ 38 w 232"/>
                <a:gd name="T35" fmla="*/ 90 h 398"/>
                <a:gd name="T36" fmla="*/ 38 w 232"/>
                <a:gd name="T37" fmla="*/ 81 h 398"/>
                <a:gd name="T38" fmla="*/ 38 w 232"/>
                <a:gd name="T39" fmla="*/ 60 h 398"/>
                <a:gd name="T40" fmla="*/ 38 w 232"/>
                <a:gd name="T41" fmla="*/ 43 h 398"/>
                <a:gd name="T42" fmla="*/ 38 w 232"/>
                <a:gd name="T43" fmla="*/ 30 h 398"/>
                <a:gd name="T44" fmla="*/ 38 w 232"/>
                <a:gd name="T45" fmla="*/ 23 h 398"/>
                <a:gd name="T46" fmla="*/ 38 w 232"/>
                <a:gd name="T47" fmla="*/ 20 h 398"/>
                <a:gd name="T48" fmla="*/ 40 w 232"/>
                <a:gd name="T49" fmla="*/ 11 h 398"/>
                <a:gd name="T50" fmla="*/ 33 w 232"/>
                <a:gd name="T51" fmla="*/ 0 h 39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32" h="398">
                  <a:moveTo>
                    <a:pt x="122" y="0"/>
                  </a:moveTo>
                  <a:lnTo>
                    <a:pt x="116" y="0"/>
                  </a:lnTo>
                  <a:lnTo>
                    <a:pt x="118" y="14"/>
                  </a:lnTo>
                  <a:lnTo>
                    <a:pt x="124" y="57"/>
                  </a:lnTo>
                  <a:lnTo>
                    <a:pt x="124" y="58"/>
                  </a:lnTo>
                  <a:lnTo>
                    <a:pt x="124" y="74"/>
                  </a:lnTo>
                  <a:lnTo>
                    <a:pt x="124" y="107"/>
                  </a:lnTo>
                  <a:lnTo>
                    <a:pt x="124" y="154"/>
                  </a:lnTo>
                  <a:lnTo>
                    <a:pt x="124" y="219"/>
                  </a:lnTo>
                  <a:lnTo>
                    <a:pt x="124" y="299"/>
                  </a:lnTo>
                  <a:lnTo>
                    <a:pt x="124" y="349"/>
                  </a:lnTo>
                  <a:lnTo>
                    <a:pt x="0" y="376"/>
                  </a:lnTo>
                  <a:lnTo>
                    <a:pt x="23" y="398"/>
                  </a:lnTo>
                  <a:lnTo>
                    <a:pt x="43" y="389"/>
                  </a:lnTo>
                  <a:lnTo>
                    <a:pt x="124" y="371"/>
                  </a:lnTo>
                  <a:lnTo>
                    <a:pt x="143" y="367"/>
                  </a:lnTo>
                  <a:lnTo>
                    <a:pt x="232" y="346"/>
                  </a:lnTo>
                  <a:lnTo>
                    <a:pt x="143" y="344"/>
                  </a:lnTo>
                  <a:lnTo>
                    <a:pt x="143" y="311"/>
                  </a:lnTo>
                  <a:lnTo>
                    <a:pt x="143" y="230"/>
                  </a:lnTo>
                  <a:lnTo>
                    <a:pt x="143" y="164"/>
                  </a:lnTo>
                  <a:lnTo>
                    <a:pt x="143" y="116"/>
                  </a:lnTo>
                  <a:lnTo>
                    <a:pt x="143" y="87"/>
                  </a:lnTo>
                  <a:lnTo>
                    <a:pt x="143" y="75"/>
                  </a:lnTo>
                  <a:lnTo>
                    <a:pt x="151" y="44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29" name="Freeform 9025"/>
            <p:cNvSpPr>
              <a:spLocks/>
            </p:cNvSpPr>
            <p:nvPr/>
          </p:nvSpPr>
          <p:spPr bwMode="auto">
            <a:xfrm>
              <a:off x="4466" y="844"/>
              <a:ext cx="47" cy="62"/>
            </a:xfrm>
            <a:custGeom>
              <a:avLst/>
              <a:gdLst>
                <a:gd name="T0" fmla="*/ 3 w 183"/>
                <a:gd name="T1" fmla="*/ 0 h 243"/>
                <a:gd name="T2" fmla="*/ 0 w 183"/>
                <a:gd name="T3" fmla="*/ 3 h 243"/>
                <a:gd name="T4" fmla="*/ 1 w 183"/>
                <a:gd name="T5" fmla="*/ 10 h 243"/>
                <a:gd name="T6" fmla="*/ 1 w 183"/>
                <a:gd name="T7" fmla="*/ 11 h 243"/>
                <a:gd name="T8" fmla="*/ 2 w 183"/>
                <a:gd name="T9" fmla="*/ 25 h 243"/>
                <a:gd name="T10" fmla="*/ 2 w 183"/>
                <a:gd name="T11" fmla="*/ 32 h 243"/>
                <a:gd name="T12" fmla="*/ 2 w 183"/>
                <a:gd name="T13" fmla="*/ 42 h 243"/>
                <a:gd name="T14" fmla="*/ 0 w 183"/>
                <a:gd name="T15" fmla="*/ 49 h 243"/>
                <a:gd name="T16" fmla="*/ 5 w 183"/>
                <a:gd name="T17" fmla="*/ 62 h 243"/>
                <a:gd name="T18" fmla="*/ 7 w 183"/>
                <a:gd name="T19" fmla="*/ 62 h 243"/>
                <a:gd name="T20" fmla="*/ 7 w 183"/>
                <a:gd name="T21" fmla="*/ 56 h 243"/>
                <a:gd name="T22" fmla="*/ 7 w 183"/>
                <a:gd name="T23" fmla="*/ 50 h 243"/>
                <a:gd name="T24" fmla="*/ 47 w 183"/>
                <a:gd name="T25" fmla="*/ 44 h 243"/>
                <a:gd name="T26" fmla="*/ 7 w 183"/>
                <a:gd name="T27" fmla="*/ 44 h 243"/>
                <a:gd name="T28" fmla="*/ 7 w 183"/>
                <a:gd name="T29" fmla="*/ 35 h 243"/>
                <a:gd name="T30" fmla="*/ 7 w 183"/>
                <a:gd name="T31" fmla="*/ 21 h 243"/>
                <a:gd name="T32" fmla="*/ 6 w 183"/>
                <a:gd name="T33" fmla="*/ 11 h 243"/>
                <a:gd name="T34" fmla="*/ 40 w 183"/>
                <a:gd name="T35" fmla="*/ 5 h 243"/>
                <a:gd name="T36" fmla="*/ 6 w 183"/>
                <a:gd name="T37" fmla="*/ 4 h 243"/>
                <a:gd name="T38" fmla="*/ 3 w 183"/>
                <a:gd name="T39" fmla="*/ 0 h 24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3" h="243">
                  <a:moveTo>
                    <a:pt x="10" y="0"/>
                  </a:moveTo>
                  <a:lnTo>
                    <a:pt x="0" y="10"/>
                  </a:lnTo>
                  <a:lnTo>
                    <a:pt x="5" y="38"/>
                  </a:lnTo>
                  <a:lnTo>
                    <a:pt x="5" y="44"/>
                  </a:lnTo>
                  <a:lnTo>
                    <a:pt x="7" y="99"/>
                  </a:lnTo>
                  <a:lnTo>
                    <a:pt x="7" y="124"/>
                  </a:lnTo>
                  <a:lnTo>
                    <a:pt x="7" y="164"/>
                  </a:lnTo>
                  <a:lnTo>
                    <a:pt x="0" y="191"/>
                  </a:lnTo>
                  <a:lnTo>
                    <a:pt x="21" y="243"/>
                  </a:lnTo>
                  <a:lnTo>
                    <a:pt x="26" y="243"/>
                  </a:lnTo>
                  <a:lnTo>
                    <a:pt x="27" y="221"/>
                  </a:lnTo>
                  <a:lnTo>
                    <a:pt x="27" y="197"/>
                  </a:lnTo>
                  <a:lnTo>
                    <a:pt x="183" y="173"/>
                  </a:lnTo>
                  <a:lnTo>
                    <a:pt x="28" y="171"/>
                  </a:lnTo>
                  <a:lnTo>
                    <a:pt x="27" y="137"/>
                  </a:lnTo>
                  <a:lnTo>
                    <a:pt x="26" y="82"/>
                  </a:lnTo>
                  <a:lnTo>
                    <a:pt x="25" y="42"/>
                  </a:lnTo>
                  <a:lnTo>
                    <a:pt x="154" y="18"/>
                  </a:lnTo>
                  <a:lnTo>
                    <a:pt x="23" y="17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30" name="Freeform 9026"/>
            <p:cNvSpPr>
              <a:spLocks/>
            </p:cNvSpPr>
            <p:nvPr/>
          </p:nvSpPr>
          <p:spPr bwMode="auto">
            <a:xfrm>
              <a:off x="4471" y="835"/>
              <a:ext cx="44" cy="53"/>
            </a:xfrm>
            <a:custGeom>
              <a:avLst/>
              <a:gdLst>
                <a:gd name="T0" fmla="*/ 39 w 166"/>
                <a:gd name="T1" fmla="*/ 0 h 207"/>
                <a:gd name="T2" fmla="*/ 33 w 166"/>
                <a:gd name="T3" fmla="*/ 8 h 207"/>
                <a:gd name="T4" fmla="*/ 0 w 166"/>
                <a:gd name="T5" fmla="*/ 13 h 207"/>
                <a:gd name="T6" fmla="*/ 35 w 166"/>
                <a:gd name="T7" fmla="*/ 13 h 207"/>
                <a:gd name="T8" fmla="*/ 32 w 166"/>
                <a:gd name="T9" fmla="*/ 48 h 207"/>
                <a:gd name="T10" fmla="*/ 31 w 166"/>
                <a:gd name="T11" fmla="*/ 49 h 207"/>
                <a:gd name="T12" fmla="*/ 1 w 166"/>
                <a:gd name="T13" fmla="*/ 52 h 207"/>
                <a:gd name="T14" fmla="*/ 42 w 166"/>
                <a:gd name="T15" fmla="*/ 53 h 207"/>
                <a:gd name="T16" fmla="*/ 42 w 166"/>
                <a:gd name="T17" fmla="*/ 51 h 207"/>
                <a:gd name="T18" fmla="*/ 38 w 166"/>
                <a:gd name="T19" fmla="*/ 45 h 207"/>
                <a:gd name="T20" fmla="*/ 38 w 166"/>
                <a:gd name="T21" fmla="*/ 33 h 207"/>
                <a:gd name="T22" fmla="*/ 39 w 166"/>
                <a:gd name="T23" fmla="*/ 21 h 207"/>
                <a:gd name="T24" fmla="*/ 40 w 166"/>
                <a:gd name="T25" fmla="*/ 15 h 207"/>
                <a:gd name="T26" fmla="*/ 44 w 166"/>
                <a:gd name="T27" fmla="*/ 8 h 207"/>
                <a:gd name="T28" fmla="*/ 39 w 166"/>
                <a:gd name="T29" fmla="*/ 0 h 20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6" h="207">
                  <a:moveTo>
                    <a:pt x="148" y="0"/>
                  </a:moveTo>
                  <a:lnTo>
                    <a:pt x="123" y="30"/>
                  </a:lnTo>
                  <a:lnTo>
                    <a:pt x="0" y="51"/>
                  </a:lnTo>
                  <a:lnTo>
                    <a:pt x="131" y="52"/>
                  </a:lnTo>
                  <a:lnTo>
                    <a:pt x="122" y="187"/>
                  </a:lnTo>
                  <a:lnTo>
                    <a:pt x="118" y="190"/>
                  </a:lnTo>
                  <a:lnTo>
                    <a:pt x="5" y="205"/>
                  </a:lnTo>
                  <a:lnTo>
                    <a:pt x="160" y="207"/>
                  </a:lnTo>
                  <a:lnTo>
                    <a:pt x="158" y="198"/>
                  </a:lnTo>
                  <a:lnTo>
                    <a:pt x="142" y="176"/>
                  </a:lnTo>
                  <a:lnTo>
                    <a:pt x="145" y="129"/>
                  </a:lnTo>
                  <a:lnTo>
                    <a:pt x="149" y="81"/>
                  </a:lnTo>
                  <a:lnTo>
                    <a:pt x="150" y="60"/>
                  </a:lnTo>
                  <a:lnTo>
                    <a:pt x="166" y="33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31" name="Freeform 9027"/>
            <p:cNvSpPr>
              <a:spLocks/>
            </p:cNvSpPr>
            <p:nvPr/>
          </p:nvSpPr>
          <p:spPr bwMode="auto">
            <a:xfrm>
              <a:off x="4462" y="798"/>
              <a:ext cx="13" cy="24"/>
            </a:xfrm>
            <a:custGeom>
              <a:avLst/>
              <a:gdLst>
                <a:gd name="T0" fmla="*/ 2 w 47"/>
                <a:gd name="T1" fmla="*/ 0 h 94"/>
                <a:gd name="T2" fmla="*/ 0 w 47"/>
                <a:gd name="T3" fmla="*/ 2 h 94"/>
                <a:gd name="T4" fmla="*/ 1 w 47"/>
                <a:gd name="T5" fmla="*/ 3 h 94"/>
                <a:gd name="T6" fmla="*/ 6 w 47"/>
                <a:gd name="T7" fmla="*/ 14 h 94"/>
                <a:gd name="T8" fmla="*/ 10 w 47"/>
                <a:gd name="T9" fmla="*/ 24 h 94"/>
                <a:gd name="T10" fmla="*/ 12 w 47"/>
                <a:gd name="T11" fmla="*/ 24 h 94"/>
                <a:gd name="T12" fmla="*/ 13 w 47"/>
                <a:gd name="T13" fmla="*/ 13 h 94"/>
                <a:gd name="T14" fmla="*/ 11 w 47"/>
                <a:gd name="T15" fmla="*/ 9 h 94"/>
                <a:gd name="T16" fmla="*/ 9 w 47"/>
                <a:gd name="T17" fmla="*/ 8 h 94"/>
                <a:gd name="T18" fmla="*/ 2 w 47"/>
                <a:gd name="T19" fmla="*/ 0 h 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94">
                  <a:moveTo>
                    <a:pt x="6" y="0"/>
                  </a:moveTo>
                  <a:lnTo>
                    <a:pt x="0" y="8"/>
                  </a:lnTo>
                  <a:lnTo>
                    <a:pt x="2" y="13"/>
                  </a:lnTo>
                  <a:lnTo>
                    <a:pt x="21" y="55"/>
                  </a:lnTo>
                  <a:lnTo>
                    <a:pt x="35" y="94"/>
                  </a:lnTo>
                  <a:lnTo>
                    <a:pt x="42" y="94"/>
                  </a:lnTo>
                  <a:lnTo>
                    <a:pt x="47" y="51"/>
                  </a:lnTo>
                  <a:lnTo>
                    <a:pt x="38" y="36"/>
                  </a:lnTo>
                  <a:lnTo>
                    <a:pt x="34" y="3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32" name="Freeform 9028"/>
            <p:cNvSpPr>
              <a:spLocks/>
            </p:cNvSpPr>
            <p:nvPr/>
          </p:nvSpPr>
          <p:spPr bwMode="auto">
            <a:xfrm>
              <a:off x="4438" y="789"/>
              <a:ext cx="31" cy="38"/>
            </a:xfrm>
            <a:custGeom>
              <a:avLst/>
              <a:gdLst>
                <a:gd name="T0" fmla="*/ 24 w 120"/>
                <a:gd name="T1" fmla="*/ 0 h 148"/>
                <a:gd name="T2" fmla="*/ 20 w 120"/>
                <a:gd name="T3" fmla="*/ 7 h 148"/>
                <a:gd name="T4" fmla="*/ 14 w 120"/>
                <a:gd name="T5" fmla="*/ 16 h 148"/>
                <a:gd name="T6" fmla="*/ 8 w 120"/>
                <a:gd name="T7" fmla="*/ 25 h 148"/>
                <a:gd name="T8" fmla="*/ 0 w 120"/>
                <a:gd name="T9" fmla="*/ 35 h 148"/>
                <a:gd name="T10" fmla="*/ 1 w 120"/>
                <a:gd name="T11" fmla="*/ 38 h 148"/>
                <a:gd name="T12" fmla="*/ 4 w 120"/>
                <a:gd name="T13" fmla="*/ 35 h 148"/>
                <a:gd name="T14" fmla="*/ 12 w 120"/>
                <a:gd name="T15" fmla="*/ 26 h 148"/>
                <a:gd name="T16" fmla="*/ 19 w 120"/>
                <a:gd name="T17" fmla="*/ 18 h 148"/>
                <a:gd name="T18" fmla="*/ 24 w 120"/>
                <a:gd name="T19" fmla="*/ 11 h 148"/>
                <a:gd name="T20" fmla="*/ 25 w 120"/>
                <a:gd name="T21" fmla="*/ 9 h 148"/>
                <a:gd name="T22" fmla="*/ 29 w 120"/>
                <a:gd name="T23" fmla="*/ 3 h 148"/>
                <a:gd name="T24" fmla="*/ 29 w 120"/>
                <a:gd name="T25" fmla="*/ 3 h 148"/>
                <a:gd name="T26" fmla="*/ 31 w 120"/>
                <a:gd name="T27" fmla="*/ 0 h 148"/>
                <a:gd name="T28" fmla="*/ 24 w 120"/>
                <a:gd name="T29" fmla="*/ 0 h 1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0" h="148">
                  <a:moveTo>
                    <a:pt x="94" y="0"/>
                  </a:moveTo>
                  <a:lnTo>
                    <a:pt x="77" y="29"/>
                  </a:lnTo>
                  <a:lnTo>
                    <a:pt x="56" y="61"/>
                  </a:lnTo>
                  <a:lnTo>
                    <a:pt x="30" y="96"/>
                  </a:lnTo>
                  <a:lnTo>
                    <a:pt x="0" y="135"/>
                  </a:lnTo>
                  <a:lnTo>
                    <a:pt x="5" y="148"/>
                  </a:lnTo>
                  <a:lnTo>
                    <a:pt x="16" y="136"/>
                  </a:lnTo>
                  <a:lnTo>
                    <a:pt x="47" y="101"/>
                  </a:lnTo>
                  <a:lnTo>
                    <a:pt x="73" y="69"/>
                  </a:lnTo>
                  <a:lnTo>
                    <a:pt x="92" y="44"/>
                  </a:lnTo>
                  <a:lnTo>
                    <a:pt x="98" y="36"/>
                  </a:lnTo>
                  <a:lnTo>
                    <a:pt x="112" y="13"/>
                  </a:lnTo>
                  <a:lnTo>
                    <a:pt x="114" y="11"/>
                  </a:lnTo>
                  <a:lnTo>
                    <a:pt x="120" y="1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33" name="Freeform 9029"/>
            <p:cNvSpPr>
              <a:spLocks/>
            </p:cNvSpPr>
            <p:nvPr/>
          </p:nvSpPr>
          <p:spPr bwMode="auto">
            <a:xfrm>
              <a:off x="4427" y="771"/>
              <a:ext cx="84" cy="102"/>
            </a:xfrm>
            <a:custGeom>
              <a:avLst/>
              <a:gdLst>
                <a:gd name="T0" fmla="*/ 78 w 325"/>
                <a:gd name="T1" fmla="*/ 0 h 392"/>
                <a:gd name="T2" fmla="*/ 77 w 325"/>
                <a:gd name="T3" fmla="*/ 2 h 392"/>
                <a:gd name="T4" fmla="*/ 70 w 325"/>
                <a:gd name="T5" fmla="*/ 9 h 392"/>
                <a:gd name="T6" fmla="*/ 45 w 325"/>
                <a:gd name="T7" fmla="*/ 14 h 392"/>
                <a:gd name="T8" fmla="*/ 72 w 325"/>
                <a:gd name="T9" fmla="*/ 15 h 392"/>
                <a:gd name="T10" fmla="*/ 71 w 325"/>
                <a:gd name="T11" fmla="*/ 16 h 392"/>
                <a:gd name="T12" fmla="*/ 66 w 325"/>
                <a:gd name="T13" fmla="*/ 26 h 392"/>
                <a:gd name="T14" fmla="*/ 61 w 325"/>
                <a:gd name="T15" fmla="*/ 36 h 392"/>
                <a:gd name="T16" fmla="*/ 55 w 325"/>
                <a:gd name="T17" fmla="*/ 45 h 392"/>
                <a:gd name="T18" fmla="*/ 49 w 325"/>
                <a:gd name="T19" fmla="*/ 54 h 392"/>
                <a:gd name="T20" fmla="*/ 46 w 325"/>
                <a:gd name="T21" fmla="*/ 58 h 392"/>
                <a:gd name="T22" fmla="*/ 41 w 325"/>
                <a:gd name="T23" fmla="*/ 64 h 392"/>
                <a:gd name="T24" fmla="*/ 34 w 325"/>
                <a:gd name="T25" fmla="*/ 70 h 392"/>
                <a:gd name="T26" fmla="*/ 27 w 325"/>
                <a:gd name="T27" fmla="*/ 77 h 392"/>
                <a:gd name="T28" fmla="*/ 19 w 325"/>
                <a:gd name="T29" fmla="*/ 84 h 392"/>
                <a:gd name="T30" fmla="*/ 10 w 325"/>
                <a:gd name="T31" fmla="*/ 91 h 392"/>
                <a:gd name="T32" fmla="*/ 0 w 325"/>
                <a:gd name="T33" fmla="*/ 98 h 392"/>
                <a:gd name="T34" fmla="*/ 2 w 325"/>
                <a:gd name="T35" fmla="*/ 102 h 392"/>
                <a:gd name="T36" fmla="*/ 12 w 325"/>
                <a:gd name="T37" fmla="*/ 95 h 392"/>
                <a:gd name="T38" fmla="*/ 21 w 325"/>
                <a:gd name="T39" fmla="*/ 88 h 392"/>
                <a:gd name="T40" fmla="*/ 29 w 325"/>
                <a:gd name="T41" fmla="*/ 82 h 392"/>
                <a:gd name="T42" fmla="*/ 36 w 325"/>
                <a:gd name="T43" fmla="*/ 76 h 392"/>
                <a:gd name="T44" fmla="*/ 38 w 325"/>
                <a:gd name="T45" fmla="*/ 74 h 392"/>
                <a:gd name="T46" fmla="*/ 41 w 325"/>
                <a:gd name="T47" fmla="*/ 72 h 392"/>
                <a:gd name="T48" fmla="*/ 43 w 325"/>
                <a:gd name="T49" fmla="*/ 70 h 392"/>
                <a:gd name="T50" fmla="*/ 48 w 325"/>
                <a:gd name="T51" fmla="*/ 64 h 392"/>
                <a:gd name="T52" fmla="*/ 53 w 325"/>
                <a:gd name="T53" fmla="*/ 59 h 392"/>
                <a:gd name="T54" fmla="*/ 54 w 325"/>
                <a:gd name="T55" fmla="*/ 57 h 392"/>
                <a:gd name="T56" fmla="*/ 62 w 325"/>
                <a:gd name="T57" fmla="*/ 46 h 392"/>
                <a:gd name="T58" fmla="*/ 67 w 325"/>
                <a:gd name="T59" fmla="*/ 37 h 392"/>
                <a:gd name="T60" fmla="*/ 71 w 325"/>
                <a:gd name="T61" fmla="*/ 30 h 392"/>
                <a:gd name="T62" fmla="*/ 72 w 325"/>
                <a:gd name="T63" fmla="*/ 27 h 392"/>
                <a:gd name="T64" fmla="*/ 77 w 325"/>
                <a:gd name="T65" fmla="*/ 18 h 392"/>
                <a:gd name="T66" fmla="*/ 77 w 325"/>
                <a:gd name="T67" fmla="*/ 17 h 392"/>
                <a:gd name="T68" fmla="*/ 84 w 325"/>
                <a:gd name="T69" fmla="*/ 9 h 392"/>
                <a:gd name="T70" fmla="*/ 78 w 325"/>
                <a:gd name="T71" fmla="*/ 0 h 39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25" h="392">
                  <a:moveTo>
                    <a:pt x="301" y="0"/>
                  </a:moveTo>
                  <a:lnTo>
                    <a:pt x="296" y="7"/>
                  </a:lnTo>
                  <a:lnTo>
                    <a:pt x="272" y="33"/>
                  </a:lnTo>
                  <a:lnTo>
                    <a:pt x="174" y="52"/>
                  </a:lnTo>
                  <a:lnTo>
                    <a:pt x="277" y="58"/>
                  </a:lnTo>
                  <a:lnTo>
                    <a:pt x="275" y="62"/>
                  </a:lnTo>
                  <a:lnTo>
                    <a:pt x="257" y="100"/>
                  </a:lnTo>
                  <a:lnTo>
                    <a:pt x="236" y="137"/>
                  </a:lnTo>
                  <a:lnTo>
                    <a:pt x="214" y="173"/>
                  </a:lnTo>
                  <a:lnTo>
                    <a:pt x="190" y="207"/>
                  </a:lnTo>
                  <a:lnTo>
                    <a:pt x="177" y="224"/>
                  </a:lnTo>
                  <a:lnTo>
                    <a:pt x="157" y="247"/>
                  </a:lnTo>
                  <a:lnTo>
                    <a:pt x="133" y="270"/>
                  </a:lnTo>
                  <a:lnTo>
                    <a:pt x="105" y="294"/>
                  </a:lnTo>
                  <a:lnTo>
                    <a:pt x="73" y="321"/>
                  </a:lnTo>
                  <a:lnTo>
                    <a:pt x="38" y="348"/>
                  </a:lnTo>
                  <a:lnTo>
                    <a:pt x="0" y="377"/>
                  </a:lnTo>
                  <a:lnTo>
                    <a:pt x="6" y="392"/>
                  </a:lnTo>
                  <a:lnTo>
                    <a:pt x="45" y="365"/>
                  </a:lnTo>
                  <a:lnTo>
                    <a:pt x="81" y="340"/>
                  </a:lnTo>
                  <a:lnTo>
                    <a:pt x="113" y="316"/>
                  </a:lnTo>
                  <a:lnTo>
                    <a:pt x="141" y="291"/>
                  </a:lnTo>
                  <a:lnTo>
                    <a:pt x="147" y="286"/>
                  </a:lnTo>
                  <a:lnTo>
                    <a:pt x="157" y="276"/>
                  </a:lnTo>
                  <a:lnTo>
                    <a:pt x="166" y="268"/>
                  </a:lnTo>
                  <a:lnTo>
                    <a:pt x="187" y="247"/>
                  </a:lnTo>
                  <a:lnTo>
                    <a:pt x="204" y="225"/>
                  </a:lnTo>
                  <a:lnTo>
                    <a:pt x="208" y="219"/>
                  </a:lnTo>
                  <a:lnTo>
                    <a:pt x="238" y="178"/>
                  </a:lnTo>
                  <a:lnTo>
                    <a:pt x="259" y="143"/>
                  </a:lnTo>
                  <a:lnTo>
                    <a:pt x="274" y="115"/>
                  </a:lnTo>
                  <a:lnTo>
                    <a:pt x="280" y="102"/>
                  </a:lnTo>
                  <a:lnTo>
                    <a:pt x="298" y="68"/>
                  </a:lnTo>
                  <a:lnTo>
                    <a:pt x="299" y="66"/>
                  </a:lnTo>
                  <a:lnTo>
                    <a:pt x="325" y="35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34" name="Freeform 9030"/>
            <p:cNvSpPr>
              <a:spLocks/>
            </p:cNvSpPr>
            <p:nvPr/>
          </p:nvSpPr>
          <p:spPr bwMode="auto">
            <a:xfrm>
              <a:off x="4464" y="747"/>
              <a:ext cx="35" cy="46"/>
            </a:xfrm>
            <a:custGeom>
              <a:avLst/>
              <a:gdLst>
                <a:gd name="T0" fmla="*/ 16 w 137"/>
                <a:gd name="T1" fmla="*/ 0 h 177"/>
                <a:gd name="T2" fmla="*/ 15 w 137"/>
                <a:gd name="T3" fmla="*/ 7 h 177"/>
                <a:gd name="T4" fmla="*/ 11 w 137"/>
                <a:gd name="T5" fmla="*/ 18 h 177"/>
                <a:gd name="T6" fmla="*/ 11 w 137"/>
                <a:gd name="T7" fmla="*/ 19 h 177"/>
                <a:gd name="T8" fmla="*/ 7 w 137"/>
                <a:gd name="T9" fmla="*/ 28 h 177"/>
                <a:gd name="T10" fmla="*/ 1 w 137"/>
                <a:gd name="T11" fmla="*/ 40 h 177"/>
                <a:gd name="T12" fmla="*/ 0 w 137"/>
                <a:gd name="T13" fmla="*/ 41 h 177"/>
                <a:gd name="T14" fmla="*/ 7 w 137"/>
                <a:gd name="T15" fmla="*/ 41 h 177"/>
                <a:gd name="T16" fmla="*/ 10 w 137"/>
                <a:gd name="T17" fmla="*/ 46 h 177"/>
                <a:gd name="T18" fmla="*/ 15 w 137"/>
                <a:gd name="T19" fmla="*/ 43 h 177"/>
                <a:gd name="T20" fmla="*/ 35 w 137"/>
                <a:gd name="T21" fmla="*/ 39 h 177"/>
                <a:gd name="T22" fmla="*/ 9 w 137"/>
                <a:gd name="T23" fmla="*/ 37 h 177"/>
                <a:gd name="T24" fmla="*/ 12 w 137"/>
                <a:gd name="T25" fmla="*/ 32 h 177"/>
                <a:gd name="T26" fmla="*/ 16 w 137"/>
                <a:gd name="T27" fmla="*/ 25 h 177"/>
                <a:gd name="T28" fmla="*/ 16 w 137"/>
                <a:gd name="T29" fmla="*/ 24 h 177"/>
                <a:gd name="T30" fmla="*/ 22 w 137"/>
                <a:gd name="T31" fmla="*/ 16 h 177"/>
                <a:gd name="T32" fmla="*/ 17 w 137"/>
                <a:gd name="T33" fmla="*/ 1 h 177"/>
                <a:gd name="T34" fmla="*/ 16 w 137"/>
                <a:gd name="T35" fmla="*/ 0 h 17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7" h="177">
                  <a:moveTo>
                    <a:pt x="63" y="0"/>
                  </a:moveTo>
                  <a:lnTo>
                    <a:pt x="58" y="28"/>
                  </a:lnTo>
                  <a:lnTo>
                    <a:pt x="45" y="70"/>
                  </a:lnTo>
                  <a:lnTo>
                    <a:pt x="44" y="74"/>
                  </a:lnTo>
                  <a:lnTo>
                    <a:pt x="27" y="108"/>
                  </a:lnTo>
                  <a:lnTo>
                    <a:pt x="4" y="152"/>
                  </a:lnTo>
                  <a:lnTo>
                    <a:pt x="0" y="157"/>
                  </a:lnTo>
                  <a:lnTo>
                    <a:pt x="26" y="158"/>
                  </a:lnTo>
                  <a:lnTo>
                    <a:pt x="40" y="177"/>
                  </a:lnTo>
                  <a:lnTo>
                    <a:pt x="59" y="165"/>
                  </a:lnTo>
                  <a:lnTo>
                    <a:pt x="137" y="150"/>
                  </a:lnTo>
                  <a:lnTo>
                    <a:pt x="34" y="144"/>
                  </a:lnTo>
                  <a:lnTo>
                    <a:pt x="46" y="124"/>
                  </a:lnTo>
                  <a:lnTo>
                    <a:pt x="63" y="95"/>
                  </a:lnTo>
                  <a:lnTo>
                    <a:pt x="64" y="92"/>
                  </a:lnTo>
                  <a:lnTo>
                    <a:pt x="87" y="61"/>
                  </a:lnTo>
                  <a:lnTo>
                    <a:pt x="68" y="5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35" name="Freeform 9031"/>
            <p:cNvSpPr>
              <a:spLocks/>
            </p:cNvSpPr>
            <p:nvPr/>
          </p:nvSpPr>
          <p:spPr bwMode="auto">
            <a:xfrm>
              <a:off x="4599" y="875"/>
              <a:ext cx="20" cy="27"/>
            </a:xfrm>
            <a:custGeom>
              <a:avLst/>
              <a:gdLst>
                <a:gd name="T0" fmla="*/ 1 w 76"/>
                <a:gd name="T1" fmla="*/ 0 h 102"/>
                <a:gd name="T2" fmla="*/ 0 w 76"/>
                <a:gd name="T3" fmla="*/ 3 h 102"/>
                <a:gd name="T4" fmla="*/ 18 w 76"/>
                <a:gd name="T5" fmla="*/ 27 h 102"/>
                <a:gd name="T6" fmla="*/ 20 w 76"/>
                <a:gd name="T7" fmla="*/ 21 h 102"/>
                <a:gd name="T8" fmla="*/ 15 w 76"/>
                <a:gd name="T9" fmla="*/ 12 h 102"/>
                <a:gd name="T10" fmla="*/ 1 w 76"/>
                <a:gd name="T11" fmla="*/ 0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102">
                  <a:moveTo>
                    <a:pt x="4" y="0"/>
                  </a:moveTo>
                  <a:lnTo>
                    <a:pt x="0" y="10"/>
                  </a:lnTo>
                  <a:lnTo>
                    <a:pt x="70" y="102"/>
                  </a:lnTo>
                  <a:lnTo>
                    <a:pt x="76" y="80"/>
                  </a:lnTo>
                  <a:lnTo>
                    <a:pt x="56" y="47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36" name="Freeform 9032"/>
            <p:cNvSpPr>
              <a:spLocks/>
            </p:cNvSpPr>
            <p:nvPr/>
          </p:nvSpPr>
          <p:spPr bwMode="auto">
            <a:xfrm>
              <a:off x="4625" y="833"/>
              <a:ext cx="22" cy="35"/>
            </a:xfrm>
            <a:custGeom>
              <a:avLst/>
              <a:gdLst>
                <a:gd name="T0" fmla="*/ 1 w 85"/>
                <a:gd name="T1" fmla="*/ 0 h 135"/>
                <a:gd name="T2" fmla="*/ 0 w 85"/>
                <a:gd name="T3" fmla="*/ 2 h 135"/>
                <a:gd name="T4" fmla="*/ 3 w 85"/>
                <a:gd name="T5" fmla="*/ 7 h 135"/>
                <a:gd name="T6" fmla="*/ 10 w 85"/>
                <a:gd name="T7" fmla="*/ 18 h 135"/>
                <a:gd name="T8" fmla="*/ 15 w 85"/>
                <a:gd name="T9" fmla="*/ 27 h 135"/>
                <a:gd name="T10" fmla="*/ 18 w 85"/>
                <a:gd name="T11" fmla="*/ 35 h 135"/>
                <a:gd name="T12" fmla="*/ 21 w 85"/>
                <a:gd name="T13" fmla="*/ 35 h 135"/>
                <a:gd name="T14" fmla="*/ 21 w 85"/>
                <a:gd name="T15" fmla="*/ 34 h 135"/>
                <a:gd name="T16" fmla="*/ 22 w 85"/>
                <a:gd name="T17" fmla="*/ 23 h 135"/>
                <a:gd name="T18" fmla="*/ 18 w 85"/>
                <a:gd name="T19" fmla="*/ 17 h 135"/>
                <a:gd name="T20" fmla="*/ 16 w 85"/>
                <a:gd name="T21" fmla="*/ 16 h 135"/>
                <a:gd name="T22" fmla="*/ 10 w 85"/>
                <a:gd name="T23" fmla="*/ 9 h 135"/>
                <a:gd name="T24" fmla="*/ 1 w 85"/>
                <a:gd name="T25" fmla="*/ 0 h 1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5" h="135">
                  <a:moveTo>
                    <a:pt x="3" y="0"/>
                  </a:moveTo>
                  <a:lnTo>
                    <a:pt x="0" y="9"/>
                  </a:lnTo>
                  <a:lnTo>
                    <a:pt x="12" y="28"/>
                  </a:lnTo>
                  <a:lnTo>
                    <a:pt x="38" y="71"/>
                  </a:lnTo>
                  <a:lnTo>
                    <a:pt x="57" y="106"/>
                  </a:lnTo>
                  <a:lnTo>
                    <a:pt x="71" y="135"/>
                  </a:lnTo>
                  <a:lnTo>
                    <a:pt x="80" y="135"/>
                  </a:lnTo>
                  <a:lnTo>
                    <a:pt x="80" y="133"/>
                  </a:lnTo>
                  <a:lnTo>
                    <a:pt x="85" y="87"/>
                  </a:lnTo>
                  <a:lnTo>
                    <a:pt x="68" y="67"/>
                  </a:lnTo>
                  <a:lnTo>
                    <a:pt x="62" y="60"/>
                  </a:lnTo>
                  <a:lnTo>
                    <a:pt x="38" y="3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37" name="Freeform 9033"/>
            <p:cNvSpPr>
              <a:spLocks/>
            </p:cNvSpPr>
            <p:nvPr/>
          </p:nvSpPr>
          <p:spPr bwMode="auto">
            <a:xfrm>
              <a:off x="4583" y="827"/>
              <a:ext cx="25" cy="46"/>
            </a:xfrm>
            <a:custGeom>
              <a:avLst/>
              <a:gdLst>
                <a:gd name="T0" fmla="*/ 22 w 97"/>
                <a:gd name="T1" fmla="*/ 0 h 177"/>
                <a:gd name="T2" fmla="*/ 19 w 97"/>
                <a:gd name="T3" fmla="*/ 0 h 177"/>
                <a:gd name="T4" fmla="*/ 19 w 97"/>
                <a:gd name="T5" fmla="*/ 3 h 177"/>
                <a:gd name="T6" fmla="*/ 15 w 97"/>
                <a:gd name="T7" fmla="*/ 16 h 177"/>
                <a:gd name="T8" fmla="*/ 12 w 97"/>
                <a:gd name="T9" fmla="*/ 22 h 177"/>
                <a:gd name="T10" fmla="*/ 7 w 97"/>
                <a:gd name="T11" fmla="*/ 32 h 177"/>
                <a:gd name="T12" fmla="*/ 0 w 97"/>
                <a:gd name="T13" fmla="*/ 43 h 177"/>
                <a:gd name="T14" fmla="*/ 1 w 97"/>
                <a:gd name="T15" fmla="*/ 46 h 177"/>
                <a:gd name="T16" fmla="*/ 7 w 97"/>
                <a:gd name="T17" fmla="*/ 38 h 177"/>
                <a:gd name="T18" fmla="*/ 14 w 97"/>
                <a:gd name="T19" fmla="*/ 30 h 177"/>
                <a:gd name="T20" fmla="*/ 18 w 97"/>
                <a:gd name="T21" fmla="*/ 22 h 177"/>
                <a:gd name="T22" fmla="*/ 20 w 97"/>
                <a:gd name="T23" fmla="*/ 19 h 177"/>
                <a:gd name="T24" fmla="*/ 25 w 97"/>
                <a:gd name="T25" fmla="*/ 10 h 177"/>
                <a:gd name="T26" fmla="*/ 22 w 97"/>
                <a:gd name="T27" fmla="*/ 0 h 17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7" h="177">
                  <a:moveTo>
                    <a:pt x="84" y="0"/>
                  </a:moveTo>
                  <a:lnTo>
                    <a:pt x="75" y="0"/>
                  </a:lnTo>
                  <a:lnTo>
                    <a:pt x="73" y="12"/>
                  </a:lnTo>
                  <a:lnTo>
                    <a:pt x="59" y="60"/>
                  </a:lnTo>
                  <a:lnTo>
                    <a:pt x="47" y="86"/>
                  </a:lnTo>
                  <a:lnTo>
                    <a:pt x="26" y="122"/>
                  </a:lnTo>
                  <a:lnTo>
                    <a:pt x="0" y="164"/>
                  </a:lnTo>
                  <a:lnTo>
                    <a:pt x="5" y="177"/>
                  </a:lnTo>
                  <a:lnTo>
                    <a:pt x="28" y="148"/>
                  </a:lnTo>
                  <a:lnTo>
                    <a:pt x="53" y="115"/>
                  </a:lnTo>
                  <a:lnTo>
                    <a:pt x="71" y="85"/>
                  </a:lnTo>
                  <a:lnTo>
                    <a:pt x="78" y="72"/>
                  </a:lnTo>
                  <a:lnTo>
                    <a:pt x="97" y="4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38" name="Freeform 9034"/>
            <p:cNvSpPr>
              <a:spLocks/>
            </p:cNvSpPr>
            <p:nvPr/>
          </p:nvSpPr>
          <p:spPr bwMode="auto">
            <a:xfrm>
              <a:off x="4568" y="824"/>
              <a:ext cx="7" cy="78"/>
            </a:xfrm>
            <a:custGeom>
              <a:avLst/>
              <a:gdLst>
                <a:gd name="T0" fmla="*/ 7 w 28"/>
                <a:gd name="T1" fmla="*/ 0 h 297"/>
                <a:gd name="T2" fmla="*/ 2 w 28"/>
                <a:gd name="T3" fmla="*/ 2 h 297"/>
                <a:gd name="T4" fmla="*/ 2 w 28"/>
                <a:gd name="T5" fmla="*/ 3 h 297"/>
                <a:gd name="T6" fmla="*/ 2 w 28"/>
                <a:gd name="T7" fmla="*/ 19 h 297"/>
                <a:gd name="T8" fmla="*/ 2 w 28"/>
                <a:gd name="T9" fmla="*/ 32 h 297"/>
                <a:gd name="T10" fmla="*/ 2 w 28"/>
                <a:gd name="T11" fmla="*/ 42 h 297"/>
                <a:gd name="T12" fmla="*/ 2 w 28"/>
                <a:gd name="T13" fmla="*/ 50 h 297"/>
                <a:gd name="T14" fmla="*/ 2 w 28"/>
                <a:gd name="T15" fmla="*/ 55 h 297"/>
                <a:gd name="T16" fmla="*/ 2 w 28"/>
                <a:gd name="T17" fmla="*/ 56 h 297"/>
                <a:gd name="T18" fmla="*/ 0 w 28"/>
                <a:gd name="T19" fmla="*/ 63 h 297"/>
                <a:gd name="T20" fmla="*/ 4 w 28"/>
                <a:gd name="T21" fmla="*/ 78 h 297"/>
                <a:gd name="T22" fmla="*/ 6 w 28"/>
                <a:gd name="T23" fmla="*/ 78 h 297"/>
                <a:gd name="T24" fmla="*/ 7 w 28"/>
                <a:gd name="T25" fmla="*/ 66 h 297"/>
                <a:gd name="T26" fmla="*/ 7 w 28"/>
                <a:gd name="T27" fmla="*/ 55 h 297"/>
                <a:gd name="T28" fmla="*/ 7 w 28"/>
                <a:gd name="T29" fmla="*/ 0 h 29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" h="297">
                  <a:moveTo>
                    <a:pt x="28" y="0"/>
                  </a:moveTo>
                  <a:lnTo>
                    <a:pt x="9" y="7"/>
                  </a:lnTo>
                  <a:lnTo>
                    <a:pt x="9" y="11"/>
                  </a:lnTo>
                  <a:lnTo>
                    <a:pt x="8" y="72"/>
                  </a:lnTo>
                  <a:lnTo>
                    <a:pt x="8" y="122"/>
                  </a:lnTo>
                  <a:lnTo>
                    <a:pt x="8" y="161"/>
                  </a:lnTo>
                  <a:lnTo>
                    <a:pt x="8" y="190"/>
                  </a:lnTo>
                  <a:lnTo>
                    <a:pt x="7" y="208"/>
                  </a:lnTo>
                  <a:lnTo>
                    <a:pt x="7" y="215"/>
                  </a:lnTo>
                  <a:lnTo>
                    <a:pt x="0" y="238"/>
                  </a:lnTo>
                  <a:lnTo>
                    <a:pt x="15" y="297"/>
                  </a:lnTo>
                  <a:lnTo>
                    <a:pt x="23" y="297"/>
                  </a:lnTo>
                  <a:lnTo>
                    <a:pt x="26" y="253"/>
                  </a:lnTo>
                  <a:lnTo>
                    <a:pt x="28" y="21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39" name="Freeform 9035"/>
            <p:cNvSpPr>
              <a:spLocks/>
            </p:cNvSpPr>
            <p:nvPr/>
          </p:nvSpPr>
          <p:spPr bwMode="auto">
            <a:xfrm>
              <a:off x="4575" y="820"/>
              <a:ext cx="15" cy="22"/>
            </a:xfrm>
            <a:custGeom>
              <a:avLst/>
              <a:gdLst>
                <a:gd name="T0" fmla="*/ 0 w 57"/>
                <a:gd name="T1" fmla="*/ 0 h 83"/>
                <a:gd name="T2" fmla="*/ 0 w 57"/>
                <a:gd name="T3" fmla="*/ 5 h 83"/>
                <a:gd name="T4" fmla="*/ 1 w 57"/>
                <a:gd name="T5" fmla="*/ 5 h 83"/>
                <a:gd name="T6" fmla="*/ 8 w 57"/>
                <a:gd name="T7" fmla="*/ 14 h 83"/>
                <a:gd name="T8" fmla="*/ 13 w 57"/>
                <a:gd name="T9" fmla="*/ 22 h 83"/>
                <a:gd name="T10" fmla="*/ 15 w 57"/>
                <a:gd name="T11" fmla="*/ 22 h 83"/>
                <a:gd name="T12" fmla="*/ 15 w 57"/>
                <a:gd name="T13" fmla="*/ 21 h 83"/>
                <a:gd name="T14" fmla="*/ 15 w 57"/>
                <a:gd name="T15" fmla="*/ 9 h 83"/>
                <a:gd name="T16" fmla="*/ 10 w 57"/>
                <a:gd name="T17" fmla="*/ 6 h 83"/>
                <a:gd name="T18" fmla="*/ 0 w 57"/>
                <a:gd name="T19" fmla="*/ 0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83">
                  <a:moveTo>
                    <a:pt x="0" y="0"/>
                  </a:moveTo>
                  <a:lnTo>
                    <a:pt x="0" y="17"/>
                  </a:lnTo>
                  <a:lnTo>
                    <a:pt x="3" y="20"/>
                  </a:lnTo>
                  <a:lnTo>
                    <a:pt x="31" y="53"/>
                  </a:lnTo>
                  <a:lnTo>
                    <a:pt x="49" y="83"/>
                  </a:lnTo>
                  <a:lnTo>
                    <a:pt x="57" y="83"/>
                  </a:lnTo>
                  <a:lnTo>
                    <a:pt x="57" y="80"/>
                  </a:lnTo>
                  <a:lnTo>
                    <a:pt x="57" y="35"/>
                  </a:lnTo>
                  <a:lnTo>
                    <a:pt x="39" y="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40" name="Freeform 9036"/>
            <p:cNvSpPr>
              <a:spLocks/>
            </p:cNvSpPr>
            <p:nvPr/>
          </p:nvSpPr>
          <p:spPr bwMode="auto">
            <a:xfrm>
              <a:off x="4546" y="807"/>
              <a:ext cx="29" cy="61"/>
            </a:xfrm>
            <a:custGeom>
              <a:avLst/>
              <a:gdLst>
                <a:gd name="T0" fmla="*/ 29 w 110"/>
                <a:gd name="T1" fmla="*/ 0 h 231"/>
                <a:gd name="T2" fmla="*/ 23 w 110"/>
                <a:gd name="T3" fmla="*/ 1 h 231"/>
                <a:gd name="T4" fmla="*/ 21 w 110"/>
                <a:gd name="T5" fmla="*/ 9 h 231"/>
                <a:gd name="T6" fmla="*/ 17 w 110"/>
                <a:gd name="T7" fmla="*/ 21 h 231"/>
                <a:gd name="T8" fmla="*/ 16 w 110"/>
                <a:gd name="T9" fmla="*/ 26 h 231"/>
                <a:gd name="T10" fmla="*/ 11 w 110"/>
                <a:gd name="T11" fmla="*/ 35 h 231"/>
                <a:gd name="T12" fmla="*/ 6 w 110"/>
                <a:gd name="T13" fmla="*/ 46 h 231"/>
                <a:gd name="T14" fmla="*/ 0 w 110"/>
                <a:gd name="T15" fmla="*/ 58 h 231"/>
                <a:gd name="T16" fmla="*/ 1 w 110"/>
                <a:gd name="T17" fmla="*/ 61 h 231"/>
                <a:gd name="T18" fmla="*/ 3 w 110"/>
                <a:gd name="T19" fmla="*/ 58 h 231"/>
                <a:gd name="T20" fmla="*/ 11 w 110"/>
                <a:gd name="T21" fmla="*/ 47 h 231"/>
                <a:gd name="T22" fmla="*/ 16 w 110"/>
                <a:gd name="T23" fmla="*/ 37 h 231"/>
                <a:gd name="T24" fmla="*/ 20 w 110"/>
                <a:gd name="T25" fmla="*/ 30 h 231"/>
                <a:gd name="T26" fmla="*/ 23 w 110"/>
                <a:gd name="T27" fmla="*/ 21 h 231"/>
                <a:gd name="T28" fmla="*/ 24 w 110"/>
                <a:gd name="T29" fmla="*/ 19 h 231"/>
                <a:gd name="T30" fmla="*/ 29 w 110"/>
                <a:gd name="T31" fmla="*/ 17 h 231"/>
                <a:gd name="T32" fmla="*/ 29 w 110"/>
                <a:gd name="T33" fmla="*/ 13 h 231"/>
                <a:gd name="T34" fmla="*/ 29 w 110"/>
                <a:gd name="T35" fmla="*/ 0 h 23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0" h="231">
                  <a:moveTo>
                    <a:pt x="110" y="0"/>
                  </a:moveTo>
                  <a:lnTo>
                    <a:pt x="89" y="5"/>
                  </a:lnTo>
                  <a:lnTo>
                    <a:pt x="79" y="33"/>
                  </a:lnTo>
                  <a:lnTo>
                    <a:pt x="64" y="81"/>
                  </a:lnTo>
                  <a:lnTo>
                    <a:pt x="59" y="97"/>
                  </a:lnTo>
                  <a:lnTo>
                    <a:pt x="43" y="132"/>
                  </a:lnTo>
                  <a:lnTo>
                    <a:pt x="24" y="173"/>
                  </a:lnTo>
                  <a:lnTo>
                    <a:pt x="0" y="218"/>
                  </a:lnTo>
                  <a:lnTo>
                    <a:pt x="5" y="231"/>
                  </a:lnTo>
                  <a:lnTo>
                    <a:pt x="13" y="219"/>
                  </a:lnTo>
                  <a:lnTo>
                    <a:pt x="40" y="177"/>
                  </a:lnTo>
                  <a:lnTo>
                    <a:pt x="61" y="142"/>
                  </a:lnTo>
                  <a:lnTo>
                    <a:pt x="75" y="113"/>
                  </a:lnTo>
                  <a:lnTo>
                    <a:pt x="88" y="79"/>
                  </a:lnTo>
                  <a:lnTo>
                    <a:pt x="91" y="72"/>
                  </a:lnTo>
                  <a:lnTo>
                    <a:pt x="110" y="65"/>
                  </a:lnTo>
                  <a:lnTo>
                    <a:pt x="110" y="48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41" name="Freeform 9037"/>
            <p:cNvSpPr>
              <a:spLocks/>
            </p:cNvSpPr>
            <p:nvPr/>
          </p:nvSpPr>
          <p:spPr bwMode="auto">
            <a:xfrm>
              <a:off x="4612" y="802"/>
              <a:ext cx="9" cy="93"/>
            </a:xfrm>
            <a:custGeom>
              <a:avLst/>
              <a:gdLst>
                <a:gd name="T0" fmla="*/ 1 w 37"/>
                <a:gd name="T1" fmla="*/ 0 h 357"/>
                <a:gd name="T2" fmla="*/ 0 w 37"/>
                <a:gd name="T3" fmla="*/ 2 h 357"/>
                <a:gd name="T4" fmla="*/ 1 w 37"/>
                <a:gd name="T5" fmla="*/ 7 h 357"/>
                <a:gd name="T6" fmla="*/ 2 w 37"/>
                <a:gd name="T7" fmla="*/ 20 h 357"/>
                <a:gd name="T8" fmla="*/ 2 w 37"/>
                <a:gd name="T9" fmla="*/ 73 h 357"/>
                <a:gd name="T10" fmla="*/ 1 w 37"/>
                <a:gd name="T11" fmla="*/ 84 h 357"/>
                <a:gd name="T12" fmla="*/ 6 w 37"/>
                <a:gd name="T13" fmla="*/ 93 h 357"/>
                <a:gd name="T14" fmla="*/ 7 w 37"/>
                <a:gd name="T15" fmla="*/ 80 h 357"/>
                <a:gd name="T16" fmla="*/ 7 w 37"/>
                <a:gd name="T17" fmla="*/ 61 h 357"/>
                <a:gd name="T18" fmla="*/ 7 w 37"/>
                <a:gd name="T19" fmla="*/ 44 h 357"/>
                <a:gd name="T20" fmla="*/ 7 w 37"/>
                <a:gd name="T21" fmla="*/ 31 h 357"/>
                <a:gd name="T22" fmla="*/ 7 w 37"/>
                <a:gd name="T23" fmla="*/ 23 h 357"/>
                <a:gd name="T24" fmla="*/ 7 w 37"/>
                <a:gd name="T25" fmla="*/ 20 h 357"/>
                <a:gd name="T26" fmla="*/ 9 w 37"/>
                <a:gd name="T27" fmla="*/ 11 h 357"/>
                <a:gd name="T28" fmla="*/ 1 w 37"/>
                <a:gd name="T29" fmla="*/ 0 h 35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7" h="357">
                  <a:moveTo>
                    <a:pt x="5" y="0"/>
                  </a:moveTo>
                  <a:lnTo>
                    <a:pt x="0" y="8"/>
                  </a:lnTo>
                  <a:lnTo>
                    <a:pt x="4" y="26"/>
                  </a:lnTo>
                  <a:lnTo>
                    <a:pt x="9" y="75"/>
                  </a:lnTo>
                  <a:lnTo>
                    <a:pt x="9" y="279"/>
                  </a:lnTo>
                  <a:lnTo>
                    <a:pt x="5" y="324"/>
                  </a:lnTo>
                  <a:lnTo>
                    <a:pt x="25" y="357"/>
                  </a:lnTo>
                  <a:lnTo>
                    <a:pt x="28" y="307"/>
                  </a:lnTo>
                  <a:lnTo>
                    <a:pt x="28" y="235"/>
                  </a:lnTo>
                  <a:lnTo>
                    <a:pt x="29" y="168"/>
                  </a:lnTo>
                  <a:lnTo>
                    <a:pt x="29" y="120"/>
                  </a:lnTo>
                  <a:lnTo>
                    <a:pt x="29" y="88"/>
                  </a:lnTo>
                  <a:lnTo>
                    <a:pt x="30" y="75"/>
                  </a:lnTo>
                  <a:lnTo>
                    <a:pt x="37" y="4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42" name="Freeform 9038"/>
            <p:cNvSpPr>
              <a:spLocks/>
            </p:cNvSpPr>
            <p:nvPr/>
          </p:nvSpPr>
          <p:spPr bwMode="auto">
            <a:xfrm>
              <a:off x="4575" y="796"/>
              <a:ext cx="15" cy="6"/>
            </a:xfrm>
            <a:custGeom>
              <a:avLst/>
              <a:gdLst>
                <a:gd name="T0" fmla="*/ 10 w 57"/>
                <a:gd name="T1" fmla="*/ 0 h 20"/>
                <a:gd name="T2" fmla="*/ 4 w 57"/>
                <a:gd name="T3" fmla="*/ 5 h 20"/>
                <a:gd name="T4" fmla="*/ 0 w 57"/>
                <a:gd name="T5" fmla="*/ 6 h 20"/>
                <a:gd name="T6" fmla="*/ 15 w 57"/>
                <a:gd name="T7" fmla="*/ 6 h 20"/>
                <a:gd name="T8" fmla="*/ 10 w 57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20">
                  <a:moveTo>
                    <a:pt x="38" y="0"/>
                  </a:moveTo>
                  <a:lnTo>
                    <a:pt x="17" y="15"/>
                  </a:lnTo>
                  <a:lnTo>
                    <a:pt x="0" y="19"/>
                  </a:lnTo>
                  <a:lnTo>
                    <a:pt x="57" y="2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43" name="Freeform 9039"/>
            <p:cNvSpPr>
              <a:spLocks/>
            </p:cNvSpPr>
            <p:nvPr/>
          </p:nvSpPr>
          <p:spPr bwMode="auto">
            <a:xfrm>
              <a:off x="4630" y="787"/>
              <a:ext cx="17" cy="26"/>
            </a:xfrm>
            <a:custGeom>
              <a:avLst/>
              <a:gdLst>
                <a:gd name="T0" fmla="*/ 17 w 60"/>
                <a:gd name="T1" fmla="*/ 0 h 101"/>
                <a:gd name="T2" fmla="*/ 6 w 60"/>
                <a:gd name="T3" fmla="*/ 4 h 101"/>
                <a:gd name="T4" fmla="*/ 0 w 60"/>
                <a:gd name="T5" fmla="*/ 24 h 101"/>
                <a:gd name="T6" fmla="*/ 3 w 60"/>
                <a:gd name="T7" fmla="*/ 26 h 101"/>
                <a:gd name="T8" fmla="*/ 7 w 60"/>
                <a:gd name="T9" fmla="*/ 16 h 101"/>
                <a:gd name="T10" fmla="*/ 13 w 60"/>
                <a:gd name="T11" fmla="*/ 5 h 101"/>
                <a:gd name="T12" fmla="*/ 17 w 60"/>
                <a:gd name="T13" fmla="*/ 0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01">
                  <a:moveTo>
                    <a:pt x="60" y="0"/>
                  </a:moveTo>
                  <a:lnTo>
                    <a:pt x="22" y="16"/>
                  </a:lnTo>
                  <a:lnTo>
                    <a:pt x="0" y="95"/>
                  </a:lnTo>
                  <a:lnTo>
                    <a:pt x="9" y="101"/>
                  </a:lnTo>
                  <a:lnTo>
                    <a:pt x="25" y="62"/>
                  </a:lnTo>
                  <a:lnTo>
                    <a:pt x="45" y="21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44" name="Freeform 9040"/>
            <p:cNvSpPr>
              <a:spLocks/>
            </p:cNvSpPr>
            <p:nvPr/>
          </p:nvSpPr>
          <p:spPr bwMode="auto">
            <a:xfrm>
              <a:off x="4603" y="778"/>
              <a:ext cx="44" cy="18"/>
            </a:xfrm>
            <a:custGeom>
              <a:avLst/>
              <a:gdLst>
                <a:gd name="T0" fmla="*/ 38 w 168"/>
                <a:gd name="T1" fmla="*/ 0 h 71"/>
                <a:gd name="T2" fmla="*/ 32 w 168"/>
                <a:gd name="T3" fmla="*/ 7 h 71"/>
                <a:gd name="T4" fmla="*/ 2 w 168"/>
                <a:gd name="T5" fmla="*/ 12 h 71"/>
                <a:gd name="T6" fmla="*/ 0 w 168"/>
                <a:gd name="T7" fmla="*/ 18 h 71"/>
                <a:gd name="T8" fmla="*/ 34 w 168"/>
                <a:gd name="T9" fmla="*/ 12 h 71"/>
                <a:gd name="T10" fmla="*/ 44 w 168"/>
                <a:gd name="T11" fmla="*/ 8 h 71"/>
                <a:gd name="T12" fmla="*/ 38 w 168"/>
                <a:gd name="T13" fmla="*/ 0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71">
                  <a:moveTo>
                    <a:pt x="144" y="0"/>
                  </a:moveTo>
                  <a:lnTo>
                    <a:pt x="122" y="28"/>
                  </a:lnTo>
                  <a:lnTo>
                    <a:pt x="9" y="48"/>
                  </a:lnTo>
                  <a:lnTo>
                    <a:pt x="0" y="71"/>
                  </a:lnTo>
                  <a:lnTo>
                    <a:pt x="130" y="48"/>
                  </a:lnTo>
                  <a:lnTo>
                    <a:pt x="168" y="32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45" name="Freeform 9041"/>
            <p:cNvSpPr>
              <a:spLocks/>
            </p:cNvSpPr>
            <p:nvPr/>
          </p:nvSpPr>
          <p:spPr bwMode="auto">
            <a:xfrm>
              <a:off x="4550" y="778"/>
              <a:ext cx="20" cy="9"/>
            </a:xfrm>
            <a:custGeom>
              <a:avLst/>
              <a:gdLst>
                <a:gd name="T0" fmla="*/ 10 w 75"/>
                <a:gd name="T1" fmla="*/ 0 h 34"/>
                <a:gd name="T2" fmla="*/ 0 w 75"/>
                <a:gd name="T3" fmla="*/ 6 h 34"/>
                <a:gd name="T4" fmla="*/ 1 w 75"/>
                <a:gd name="T5" fmla="*/ 9 h 34"/>
                <a:gd name="T6" fmla="*/ 3 w 75"/>
                <a:gd name="T7" fmla="*/ 8 h 34"/>
                <a:gd name="T8" fmla="*/ 13 w 75"/>
                <a:gd name="T9" fmla="*/ 4 h 34"/>
                <a:gd name="T10" fmla="*/ 20 w 75"/>
                <a:gd name="T11" fmla="*/ 0 h 34"/>
                <a:gd name="T12" fmla="*/ 10 w 75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34">
                  <a:moveTo>
                    <a:pt x="37" y="0"/>
                  </a:moveTo>
                  <a:lnTo>
                    <a:pt x="0" y="22"/>
                  </a:lnTo>
                  <a:lnTo>
                    <a:pt x="3" y="34"/>
                  </a:lnTo>
                  <a:lnTo>
                    <a:pt x="11" y="32"/>
                  </a:lnTo>
                  <a:lnTo>
                    <a:pt x="47" y="15"/>
                  </a:lnTo>
                  <a:lnTo>
                    <a:pt x="75" y="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46" name="Freeform 9042"/>
            <p:cNvSpPr>
              <a:spLocks/>
            </p:cNvSpPr>
            <p:nvPr/>
          </p:nvSpPr>
          <p:spPr bwMode="auto">
            <a:xfrm>
              <a:off x="4550" y="754"/>
              <a:ext cx="42" cy="57"/>
            </a:xfrm>
            <a:custGeom>
              <a:avLst/>
              <a:gdLst>
                <a:gd name="T0" fmla="*/ 36 w 163"/>
                <a:gd name="T1" fmla="*/ 0 h 219"/>
                <a:gd name="T2" fmla="*/ 35 w 163"/>
                <a:gd name="T3" fmla="*/ 0 h 219"/>
                <a:gd name="T4" fmla="*/ 33 w 163"/>
                <a:gd name="T5" fmla="*/ 4 h 219"/>
                <a:gd name="T6" fmla="*/ 25 w 163"/>
                <a:gd name="T7" fmla="*/ 12 h 219"/>
                <a:gd name="T8" fmla="*/ 24 w 163"/>
                <a:gd name="T9" fmla="*/ 13 h 219"/>
                <a:gd name="T10" fmla="*/ 18 w 163"/>
                <a:gd name="T11" fmla="*/ 18 h 219"/>
                <a:gd name="T12" fmla="*/ 10 w 163"/>
                <a:gd name="T13" fmla="*/ 23 h 219"/>
                <a:gd name="T14" fmla="*/ 20 w 163"/>
                <a:gd name="T15" fmla="*/ 24 h 219"/>
                <a:gd name="T16" fmla="*/ 20 w 163"/>
                <a:gd name="T17" fmla="*/ 32 h 219"/>
                <a:gd name="T18" fmla="*/ 20 w 163"/>
                <a:gd name="T19" fmla="*/ 47 h 219"/>
                <a:gd name="T20" fmla="*/ 0 w 163"/>
                <a:gd name="T21" fmla="*/ 51 h 219"/>
                <a:gd name="T22" fmla="*/ 6 w 163"/>
                <a:gd name="T23" fmla="*/ 57 h 219"/>
                <a:gd name="T24" fmla="*/ 11 w 163"/>
                <a:gd name="T25" fmla="*/ 55 h 219"/>
                <a:gd name="T26" fmla="*/ 20 w 163"/>
                <a:gd name="T27" fmla="*/ 54 h 219"/>
                <a:gd name="T28" fmla="*/ 25 w 163"/>
                <a:gd name="T29" fmla="*/ 52 h 219"/>
                <a:gd name="T30" fmla="*/ 40 w 163"/>
                <a:gd name="T31" fmla="*/ 49 h 219"/>
                <a:gd name="T32" fmla="*/ 40 w 163"/>
                <a:gd name="T33" fmla="*/ 47 h 219"/>
                <a:gd name="T34" fmla="*/ 25 w 163"/>
                <a:gd name="T35" fmla="*/ 46 h 219"/>
                <a:gd name="T36" fmla="*/ 25 w 163"/>
                <a:gd name="T37" fmla="*/ 20 h 219"/>
                <a:gd name="T38" fmla="*/ 27 w 163"/>
                <a:gd name="T39" fmla="*/ 19 h 219"/>
                <a:gd name="T40" fmla="*/ 35 w 163"/>
                <a:gd name="T41" fmla="*/ 14 h 219"/>
                <a:gd name="T42" fmla="*/ 42 w 163"/>
                <a:gd name="T43" fmla="*/ 10 h 219"/>
                <a:gd name="T44" fmla="*/ 36 w 163"/>
                <a:gd name="T45" fmla="*/ 0 h 21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3" h="219">
                  <a:moveTo>
                    <a:pt x="140" y="0"/>
                  </a:moveTo>
                  <a:lnTo>
                    <a:pt x="135" y="0"/>
                  </a:lnTo>
                  <a:lnTo>
                    <a:pt x="127" y="15"/>
                  </a:lnTo>
                  <a:lnTo>
                    <a:pt x="97" y="47"/>
                  </a:lnTo>
                  <a:lnTo>
                    <a:pt x="94" y="50"/>
                  </a:lnTo>
                  <a:lnTo>
                    <a:pt x="69" y="70"/>
                  </a:lnTo>
                  <a:lnTo>
                    <a:pt x="40" y="90"/>
                  </a:lnTo>
                  <a:lnTo>
                    <a:pt x="78" y="91"/>
                  </a:lnTo>
                  <a:lnTo>
                    <a:pt x="78" y="123"/>
                  </a:lnTo>
                  <a:lnTo>
                    <a:pt x="78" y="181"/>
                  </a:lnTo>
                  <a:lnTo>
                    <a:pt x="0" y="197"/>
                  </a:lnTo>
                  <a:lnTo>
                    <a:pt x="24" y="219"/>
                  </a:lnTo>
                  <a:lnTo>
                    <a:pt x="43" y="212"/>
                  </a:lnTo>
                  <a:lnTo>
                    <a:pt x="76" y="206"/>
                  </a:lnTo>
                  <a:lnTo>
                    <a:pt x="97" y="201"/>
                  </a:lnTo>
                  <a:lnTo>
                    <a:pt x="154" y="190"/>
                  </a:lnTo>
                  <a:lnTo>
                    <a:pt x="154" y="179"/>
                  </a:lnTo>
                  <a:lnTo>
                    <a:pt x="97" y="178"/>
                  </a:lnTo>
                  <a:lnTo>
                    <a:pt x="97" y="78"/>
                  </a:lnTo>
                  <a:lnTo>
                    <a:pt x="105" y="72"/>
                  </a:lnTo>
                  <a:lnTo>
                    <a:pt x="135" y="53"/>
                  </a:lnTo>
                  <a:lnTo>
                    <a:pt x="163" y="40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47" name="Freeform 9043"/>
            <p:cNvSpPr>
              <a:spLocks/>
            </p:cNvSpPr>
            <p:nvPr/>
          </p:nvSpPr>
          <p:spPr bwMode="auto">
            <a:xfrm>
              <a:off x="4590" y="745"/>
              <a:ext cx="26" cy="71"/>
            </a:xfrm>
            <a:custGeom>
              <a:avLst/>
              <a:gdLst>
                <a:gd name="T0" fmla="*/ 18 w 100"/>
                <a:gd name="T1" fmla="*/ 0 h 274"/>
                <a:gd name="T2" fmla="*/ 18 w 100"/>
                <a:gd name="T3" fmla="*/ 1 h 274"/>
                <a:gd name="T4" fmla="*/ 17 w 100"/>
                <a:gd name="T5" fmla="*/ 12 h 274"/>
                <a:gd name="T6" fmla="*/ 15 w 100"/>
                <a:gd name="T7" fmla="*/ 25 h 274"/>
                <a:gd name="T8" fmla="*/ 13 w 100"/>
                <a:gd name="T9" fmla="*/ 34 h 274"/>
                <a:gd name="T10" fmla="*/ 9 w 100"/>
                <a:gd name="T11" fmla="*/ 44 h 274"/>
                <a:gd name="T12" fmla="*/ 5 w 100"/>
                <a:gd name="T13" fmla="*/ 56 h 274"/>
                <a:gd name="T14" fmla="*/ 0 w 100"/>
                <a:gd name="T15" fmla="*/ 69 h 274"/>
                <a:gd name="T16" fmla="*/ 3 w 100"/>
                <a:gd name="T17" fmla="*/ 71 h 274"/>
                <a:gd name="T18" fmla="*/ 8 w 100"/>
                <a:gd name="T19" fmla="*/ 61 h 274"/>
                <a:gd name="T20" fmla="*/ 12 w 100"/>
                <a:gd name="T21" fmla="*/ 51 h 274"/>
                <a:gd name="T22" fmla="*/ 14 w 100"/>
                <a:gd name="T23" fmla="*/ 45 h 274"/>
                <a:gd name="T24" fmla="*/ 16 w 100"/>
                <a:gd name="T25" fmla="*/ 40 h 274"/>
                <a:gd name="T26" fmla="*/ 19 w 100"/>
                <a:gd name="T27" fmla="*/ 31 h 274"/>
                <a:gd name="T28" fmla="*/ 22 w 100"/>
                <a:gd name="T29" fmla="*/ 21 h 274"/>
                <a:gd name="T30" fmla="*/ 26 w 100"/>
                <a:gd name="T31" fmla="*/ 14 h 274"/>
                <a:gd name="T32" fmla="*/ 20 w 100"/>
                <a:gd name="T33" fmla="*/ 1 h 274"/>
                <a:gd name="T34" fmla="*/ 18 w 100"/>
                <a:gd name="T35" fmla="*/ 0 h 2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0" h="274">
                  <a:moveTo>
                    <a:pt x="70" y="0"/>
                  </a:moveTo>
                  <a:lnTo>
                    <a:pt x="70" y="3"/>
                  </a:lnTo>
                  <a:lnTo>
                    <a:pt x="67" y="45"/>
                  </a:lnTo>
                  <a:lnTo>
                    <a:pt x="58" y="97"/>
                  </a:lnTo>
                  <a:lnTo>
                    <a:pt x="49" y="130"/>
                  </a:lnTo>
                  <a:lnTo>
                    <a:pt x="36" y="171"/>
                  </a:lnTo>
                  <a:lnTo>
                    <a:pt x="20" y="215"/>
                  </a:lnTo>
                  <a:lnTo>
                    <a:pt x="0" y="267"/>
                  </a:lnTo>
                  <a:lnTo>
                    <a:pt x="11" y="274"/>
                  </a:lnTo>
                  <a:lnTo>
                    <a:pt x="29" y="236"/>
                  </a:lnTo>
                  <a:lnTo>
                    <a:pt x="46" y="198"/>
                  </a:lnTo>
                  <a:lnTo>
                    <a:pt x="55" y="175"/>
                  </a:lnTo>
                  <a:lnTo>
                    <a:pt x="63" y="154"/>
                  </a:lnTo>
                  <a:lnTo>
                    <a:pt x="73" y="120"/>
                  </a:lnTo>
                  <a:lnTo>
                    <a:pt x="84" y="82"/>
                  </a:lnTo>
                  <a:lnTo>
                    <a:pt x="100" y="55"/>
                  </a:lnTo>
                  <a:lnTo>
                    <a:pt x="77" y="2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48" name="Freeform 9044"/>
            <p:cNvSpPr>
              <a:spLocks/>
            </p:cNvSpPr>
            <p:nvPr/>
          </p:nvSpPr>
          <p:spPr bwMode="auto">
            <a:xfrm>
              <a:off x="4967" y="877"/>
              <a:ext cx="23" cy="29"/>
            </a:xfrm>
            <a:custGeom>
              <a:avLst/>
              <a:gdLst>
                <a:gd name="T0" fmla="*/ 2 w 91"/>
                <a:gd name="T1" fmla="*/ 0 h 112"/>
                <a:gd name="T2" fmla="*/ 0 w 91"/>
                <a:gd name="T3" fmla="*/ 2 h 112"/>
                <a:gd name="T4" fmla="*/ 19 w 91"/>
                <a:gd name="T5" fmla="*/ 28 h 112"/>
                <a:gd name="T6" fmla="*/ 21 w 91"/>
                <a:gd name="T7" fmla="*/ 29 h 112"/>
                <a:gd name="T8" fmla="*/ 23 w 91"/>
                <a:gd name="T9" fmla="*/ 18 h 112"/>
                <a:gd name="T10" fmla="*/ 18 w 91"/>
                <a:gd name="T11" fmla="*/ 14 h 112"/>
                <a:gd name="T12" fmla="*/ 2 w 91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12">
                  <a:moveTo>
                    <a:pt x="6" y="0"/>
                  </a:moveTo>
                  <a:lnTo>
                    <a:pt x="0" y="7"/>
                  </a:lnTo>
                  <a:lnTo>
                    <a:pt x="76" y="110"/>
                  </a:lnTo>
                  <a:lnTo>
                    <a:pt x="83" y="112"/>
                  </a:lnTo>
                  <a:lnTo>
                    <a:pt x="91" y="70"/>
                  </a:lnTo>
                  <a:lnTo>
                    <a:pt x="73" y="55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49" name="Freeform 9045"/>
            <p:cNvSpPr>
              <a:spLocks/>
            </p:cNvSpPr>
            <p:nvPr/>
          </p:nvSpPr>
          <p:spPr bwMode="auto">
            <a:xfrm>
              <a:off x="4914" y="838"/>
              <a:ext cx="40" cy="61"/>
            </a:xfrm>
            <a:custGeom>
              <a:avLst/>
              <a:gdLst>
                <a:gd name="T0" fmla="*/ 2 w 151"/>
                <a:gd name="T1" fmla="*/ 0 h 231"/>
                <a:gd name="T2" fmla="*/ 0 w 151"/>
                <a:gd name="T3" fmla="*/ 0 h 231"/>
                <a:gd name="T4" fmla="*/ 1 w 151"/>
                <a:gd name="T5" fmla="*/ 6 h 231"/>
                <a:gd name="T6" fmla="*/ 3 w 151"/>
                <a:gd name="T7" fmla="*/ 16 h 231"/>
                <a:gd name="T8" fmla="*/ 3 w 151"/>
                <a:gd name="T9" fmla="*/ 28 h 231"/>
                <a:gd name="T10" fmla="*/ 3 w 151"/>
                <a:gd name="T11" fmla="*/ 30 h 231"/>
                <a:gd name="T12" fmla="*/ 4 w 151"/>
                <a:gd name="T13" fmla="*/ 42 h 231"/>
                <a:gd name="T14" fmla="*/ 2 w 151"/>
                <a:gd name="T15" fmla="*/ 51 h 231"/>
                <a:gd name="T16" fmla="*/ 7 w 151"/>
                <a:gd name="T17" fmla="*/ 61 h 231"/>
                <a:gd name="T18" fmla="*/ 9 w 151"/>
                <a:gd name="T19" fmla="*/ 61 h 231"/>
                <a:gd name="T20" fmla="*/ 9 w 151"/>
                <a:gd name="T21" fmla="*/ 61 h 231"/>
                <a:gd name="T22" fmla="*/ 9 w 151"/>
                <a:gd name="T23" fmla="*/ 50 h 231"/>
                <a:gd name="T24" fmla="*/ 9 w 151"/>
                <a:gd name="T25" fmla="*/ 46 h 231"/>
                <a:gd name="T26" fmla="*/ 40 w 151"/>
                <a:gd name="T27" fmla="*/ 42 h 231"/>
                <a:gd name="T28" fmla="*/ 39 w 151"/>
                <a:gd name="T29" fmla="*/ 40 h 231"/>
                <a:gd name="T30" fmla="*/ 9 w 151"/>
                <a:gd name="T31" fmla="*/ 40 h 231"/>
                <a:gd name="T32" fmla="*/ 9 w 151"/>
                <a:gd name="T33" fmla="*/ 38 h 231"/>
                <a:gd name="T34" fmla="*/ 8 w 151"/>
                <a:gd name="T35" fmla="*/ 25 h 231"/>
                <a:gd name="T36" fmla="*/ 7 w 151"/>
                <a:gd name="T37" fmla="*/ 17 h 231"/>
                <a:gd name="T38" fmla="*/ 32 w 151"/>
                <a:gd name="T39" fmla="*/ 12 h 231"/>
                <a:gd name="T40" fmla="*/ 7 w 151"/>
                <a:gd name="T41" fmla="*/ 10 h 231"/>
                <a:gd name="T42" fmla="*/ 2 w 151"/>
                <a:gd name="T43" fmla="*/ 0 h 23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51" h="231">
                  <a:moveTo>
                    <a:pt x="8" y="0"/>
                  </a:moveTo>
                  <a:lnTo>
                    <a:pt x="0" y="0"/>
                  </a:lnTo>
                  <a:lnTo>
                    <a:pt x="3" y="22"/>
                  </a:lnTo>
                  <a:lnTo>
                    <a:pt x="10" y="59"/>
                  </a:lnTo>
                  <a:lnTo>
                    <a:pt x="11" y="107"/>
                  </a:lnTo>
                  <a:lnTo>
                    <a:pt x="12" y="115"/>
                  </a:lnTo>
                  <a:lnTo>
                    <a:pt x="16" y="159"/>
                  </a:lnTo>
                  <a:lnTo>
                    <a:pt x="8" y="192"/>
                  </a:lnTo>
                  <a:lnTo>
                    <a:pt x="26" y="231"/>
                  </a:lnTo>
                  <a:lnTo>
                    <a:pt x="33" y="231"/>
                  </a:lnTo>
                  <a:lnTo>
                    <a:pt x="33" y="230"/>
                  </a:lnTo>
                  <a:lnTo>
                    <a:pt x="33" y="190"/>
                  </a:lnTo>
                  <a:lnTo>
                    <a:pt x="33" y="175"/>
                  </a:lnTo>
                  <a:lnTo>
                    <a:pt x="151" y="159"/>
                  </a:lnTo>
                  <a:lnTo>
                    <a:pt x="149" y="152"/>
                  </a:lnTo>
                  <a:lnTo>
                    <a:pt x="33" y="151"/>
                  </a:lnTo>
                  <a:lnTo>
                    <a:pt x="33" y="145"/>
                  </a:lnTo>
                  <a:lnTo>
                    <a:pt x="30" y="96"/>
                  </a:lnTo>
                  <a:lnTo>
                    <a:pt x="28" y="63"/>
                  </a:lnTo>
                  <a:lnTo>
                    <a:pt x="122" y="45"/>
                  </a:lnTo>
                  <a:lnTo>
                    <a:pt x="27" y="3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50" name="Freeform 9046"/>
            <p:cNvSpPr>
              <a:spLocks/>
            </p:cNvSpPr>
            <p:nvPr/>
          </p:nvSpPr>
          <p:spPr bwMode="auto">
            <a:xfrm>
              <a:off x="4921" y="836"/>
              <a:ext cx="33" cy="41"/>
            </a:xfrm>
            <a:custGeom>
              <a:avLst/>
              <a:gdLst>
                <a:gd name="T0" fmla="*/ 28 w 127"/>
                <a:gd name="T1" fmla="*/ 0 h 157"/>
                <a:gd name="T2" fmla="*/ 22 w 127"/>
                <a:gd name="T3" fmla="*/ 7 h 157"/>
                <a:gd name="T4" fmla="*/ 0 w 127"/>
                <a:gd name="T5" fmla="*/ 11 h 157"/>
                <a:gd name="T6" fmla="*/ 25 w 127"/>
                <a:gd name="T7" fmla="*/ 13 h 157"/>
                <a:gd name="T8" fmla="*/ 23 w 127"/>
                <a:gd name="T9" fmla="*/ 38 h 157"/>
                <a:gd name="T10" fmla="*/ 21 w 127"/>
                <a:gd name="T11" fmla="*/ 39 h 157"/>
                <a:gd name="T12" fmla="*/ 2 w 127"/>
                <a:gd name="T13" fmla="*/ 41 h 157"/>
                <a:gd name="T14" fmla="*/ 32 w 127"/>
                <a:gd name="T15" fmla="*/ 41 h 157"/>
                <a:gd name="T16" fmla="*/ 29 w 127"/>
                <a:gd name="T17" fmla="*/ 36 h 157"/>
                <a:gd name="T18" fmla="*/ 29 w 127"/>
                <a:gd name="T19" fmla="*/ 21 h 157"/>
                <a:gd name="T20" fmla="*/ 29 w 127"/>
                <a:gd name="T21" fmla="*/ 14 h 157"/>
                <a:gd name="T22" fmla="*/ 33 w 127"/>
                <a:gd name="T23" fmla="*/ 7 h 157"/>
                <a:gd name="T24" fmla="*/ 28 w 127"/>
                <a:gd name="T25" fmla="*/ 0 h 1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157">
                  <a:moveTo>
                    <a:pt x="106" y="0"/>
                  </a:moveTo>
                  <a:lnTo>
                    <a:pt x="84" y="27"/>
                  </a:lnTo>
                  <a:lnTo>
                    <a:pt x="0" y="43"/>
                  </a:lnTo>
                  <a:lnTo>
                    <a:pt x="95" y="50"/>
                  </a:lnTo>
                  <a:lnTo>
                    <a:pt x="90" y="144"/>
                  </a:lnTo>
                  <a:lnTo>
                    <a:pt x="79" y="149"/>
                  </a:lnTo>
                  <a:lnTo>
                    <a:pt x="6" y="156"/>
                  </a:lnTo>
                  <a:lnTo>
                    <a:pt x="122" y="157"/>
                  </a:lnTo>
                  <a:lnTo>
                    <a:pt x="110" y="136"/>
                  </a:lnTo>
                  <a:lnTo>
                    <a:pt x="112" y="80"/>
                  </a:lnTo>
                  <a:lnTo>
                    <a:pt x="112" y="55"/>
                  </a:lnTo>
                  <a:lnTo>
                    <a:pt x="127" y="25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51" name="Freeform 9047"/>
            <p:cNvSpPr>
              <a:spLocks/>
            </p:cNvSpPr>
            <p:nvPr/>
          </p:nvSpPr>
          <p:spPr bwMode="auto">
            <a:xfrm>
              <a:off x="4901" y="815"/>
              <a:ext cx="64" cy="20"/>
            </a:xfrm>
            <a:custGeom>
              <a:avLst/>
              <a:gdLst>
                <a:gd name="T0" fmla="*/ 58 w 246"/>
                <a:gd name="T1" fmla="*/ 0 h 72"/>
                <a:gd name="T2" fmla="*/ 51 w 246"/>
                <a:gd name="T3" fmla="*/ 5 h 72"/>
                <a:gd name="T4" fmla="*/ 41 w 246"/>
                <a:gd name="T5" fmla="*/ 6 h 72"/>
                <a:gd name="T6" fmla="*/ 37 w 246"/>
                <a:gd name="T7" fmla="*/ 7 h 72"/>
                <a:gd name="T8" fmla="*/ 0 w 246"/>
                <a:gd name="T9" fmla="*/ 13 h 72"/>
                <a:gd name="T10" fmla="*/ 6 w 246"/>
                <a:gd name="T11" fmla="*/ 20 h 72"/>
                <a:gd name="T12" fmla="*/ 12 w 246"/>
                <a:gd name="T13" fmla="*/ 17 h 72"/>
                <a:gd name="T14" fmla="*/ 64 w 246"/>
                <a:gd name="T15" fmla="*/ 9 h 72"/>
                <a:gd name="T16" fmla="*/ 63 w 246"/>
                <a:gd name="T17" fmla="*/ 6 h 72"/>
                <a:gd name="T18" fmla="*/ 58 w 246"/>
                <a:gd name="T19" fmla="*/ 0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6" h="72">
                  <a:moveTo>
                    <a:pt x="224" y="0"/>
                  </a:moveTo>
                  <a:lnTo>
                    <a:pt x="197" y="17"/>
                  </a:lnTo>
                  <a:lnTo>
                    <a:pt x="157" y="23"/>
                  </a:lnTo>
                  <a:lnTo>
                    <a:pt x="143" y="26"/>
                  </a:lnTo>
                  <a:lnTo>
                    <a:pt x="0" y="47"/>
                  </a:lnTo>
                  <a:lnTo>
                    <a:pt x="23" y="72"/>
                  </a:lnTo>
                  <a:lnTo>
                    <a:pt x="45" y="62"/>
                  </a:lnTo>
                  <a:lnTo>
                    <a:pt x="246" y="32"/>
                  </a:lnTo>
                  <a:lnTo>
                    <a:pt x="244" y="22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52" name="Freeform 9048"/>
            <p:cNvSpPr>
              <a:spLocks/>
            </p:cNvSpPr>
            <p:nvPr/>
          </p:nvSpPr>
          <p:spPr bwMode="auto">
            <a:xfrm>
              <a:off x="4921" y="794"/>
              <a:ext cx="9" cy="26"/>
            </a:xfrm>
            <a:custGeom>
              <a:avLst/>
              <a:gdLst>
                <a:gd name="T0" fmla="*/ 1 w 38"/>
                <a:gd name="T1" fmla="*/ 0 h 96"/>
                <a:gd name="T2" fmla="*/ 0 w 38"/>
                <a:gd name="T3" fmla="*/ 1 h 96"/>
                <a:gd name="T4" fmla="*/ 0 w 38"/>
                <a:gd name="T5" fmla="*/ 2 h 96"/>
                <a:gd name="T6" fmla="*/ 3 w 38"/>
                <a:gd name="T7" fmla="*/ 14 h 96"/>
                <a:gd name="T8" fmla="*/ 5 w 38"/>
                <a:gd name="T9" fmla="*/ 26 h 96"/>
                <a:gd name="T10" fmla="*/ 6 w 38"/>
                <a:gd name="T11" fmla="*/ 26 h 96"/>
                <a:gd name="T12" fmla="*/ 9 w 38"/>
                <a:gd name="T13" fmla="*/ 16 h 96"/>
                <a:gd name="T14" fmla="*/ 8 w 38"/>
                <a:gd name="T15" fmla="*/ 11 h 96"/>
                <a:gd name="T16" fmla="*/ 7 w 38"/>
                <a:gd name="T17" fmla="*/ 10 h 96"/>
                <a:gd name="T18" fmla="*/ 1 w 38"/>
                <a:gd name="T19" fmla="*/ 0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96">
                  <a:moveTo>
                    <a:pt x="6" y="0"/>
                  </a:moveTo>
                  <a:lnTo>
                    <a:pt x="0" y="4"/>
                  </a:lnTo>
                  <a:lnTo>
                    <a:pt x="1" y="7"/>
                  </a:lnTo>
                  <a:lnTo>
                    <a:pt x="14" y="52"/>
                  </a:lnTo>
                  <a:lnTo>
                    <a:pt x="19" y="96"/>
                  </a:lnTo>
                  <a:lnTo>
                    <a:pt x="27" y="96"/>
                  </a:lnTo>
                  <a:lnTo>
                    <a:pt x="38" y="59"/>
                  </a:lnTo>
                  <a:lnTo>
                    <a:pt x="32" y="39"/>
                  </a:lnTo>
                  <a:lnTo>
                    <a:pt x="30" y="3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53" name="Freeform 9049"/>
            <p:cNvSpPr>
              <a:spLocks/>
            </p:cNvSpPr>
            <p:nvPr/>
          </p:nvSpPr>
          <p:spPr bwMode="auto">
            <a:xfrm>
              <a:off x="4906" y="789"/>
              <a:ext cx="39" cy="5"/>
            </a:xfrm>
            <a:custGeom>
              <a:avLst/>
              <a:gdLst>
                <a:gd name="T0" fmla="*/ 0 w 143"/>
                <a:gd name="T1" fmla="*/ 0 h 26"/>
                <a:gd name="T2" fmla="*/ 6 w 143"/>
                <a:gd name="T3" fmla="*/ 5 h 26"/>
                <a:gd name="T4" fmla="*/ 12 w 143"/>
                <a:gd name="T5" fmla="*/ 3 h 26"/>
                <a:gd name="T6" fmla="*/ 39 w 143"/>
                <a:gd name="T7" fmla="*/ 0 h 26"/>
                <a:gd name="T8" fmla="*/ 0 w 143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26">
                  <a:moveTo>
                    <a:pt x="0" y="0"/>
                  </a:moveTo>
                  <a:lnTo>
                    <a:pt x="22" y="26"/>
                  </a:lnTo>
                  <a:lnTo>
                    <a:pt x="44" y="18"/>
                  </a:lnTo>
                  <a:lnTo>
                    <a:pt x="1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54" name="Freeform 9050"/>
            <p:cNvSpPr>
              <a:spLocks/>
            </p:cNvSpPr>
            <p:nvPr/>
          </p:nvSpPr>
          <p:spPr bwMode="auto">
            <a:xfrm>
              <a:off x="4967" y="780"/>
              <a:ext cx="9" cy="80"/>
            </a:xfrm>
            <a:custGeom>
              <a:avLst/>
              <a:gdLst>
                <a:gd name="T0" fmla="*/ 1 w 35"/>
                <a:gd name="T1" fmla="*/ 0 h 310"/>
                <a:gd name="T2" fmla="*/ 0 w 35"/>
                <a:gd name="T3" fmla="*/ 1 h 310"/>
                <a:gd name="T4" fmla="*/ 0 w 35"/>
                <a:gd name="T5" fmla="*/ 2 h 310"/>
                <a:gd name="T6" fmla="*/ 2 w 35"/>
                <a:gd name="T7" fmla="*/ 14 h 310"/>
                <a:gd name="T8" fmla="*/ 2 w 35"/>
                <a:gd name="T9" fmla="*/ 19 h 310"/>
                <a:gd name="T10" fmla="*/ 2 w 35"/>
                <a:gd name="T11" fmla="*/ 36 h 310"/>
                <a:gd name="T12" fmla="*/ 2 w 35"/>
                <a:gd name="T13" fmla="*/ 50 h 310"/>
                <a:gd name="T14" fmla="*/ 2 w 35"/>
                <a:gd name="T15" fmla="*/ 59 h 310"/>
                <a:gd name="T16" fmla="*/ 0 w 35"/>
                <a:gd name="T17" fmla="*/ 66 h 310"/>
                <a:gd name="T18" fmla="*/ 4 w 35"/>
                <a:gd name="T19" fmla="*/ 80 h 310"/>
                <a:gd name="T20" fmla="*/ 6 w 35"/>
                <a:gd name="T21" fmla="*/ 80 h 310"/>
                <a:gd name="T22" fmla="*/ 6 w 35"/>
                <a:gd name="T23" fmla="*/ 79 h 310"/>
                <a:gd name="T24" fmla="*/ 7 w 35"/>
                <a:gd name="T25" fmla="*/ 67 h 310"/>
                <a:gd name="T26" fmla="*/ 7 w 35"/>
                <a:gd name="T27" fmla="*/ 54 h 310"/>
                <a:gd name="T28" fmla="*/ 7 w 35"/>
                <a:gd name="T29" fmla="*/ 43 h 310"/>
                <a:gd name="T30" fmla="*/ 7 w 35"/>
                <a:gd name="T31" fmla="*/ 31 h 310"/>
                <a:gd name="T32" fmla="*/ 7 w 35"/>
                <a:gd name="T33" fmla="*/ 22 h 310"/>
                <a:gd name="T34" fmla="*/ 9 w 35"/>
                <a:gd name="T35" fmla="*/ 13 h 310"/>
                <a:gd name="T36" fmla="*/ 1 w 35"/>
                <a:gd name="T37" fmla="*/ 0 h 3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5" h="310">
                  <a:moveTo>
                    <a:pt x="3" y="0"/>
                  </a:moveTo>
                  <a:lnTo>
                    <a:pt x="0" y="5"/>
                  </a:lnTo>
                  <a:lnTo>
                    <a:pt x="0" y="8"/>
                  </a:lnTo>
                  <a:lnTo>
                    <a:pt x="9" y="53"/>
                  </a:lnTo>
                  <a:lnTo>
                    <a:pt x="9" y="75"/>
                  </a:lnTo>
                  <a:lnTo>
                    <a:pt x="9" y="138"/>
                  </a:lnTo>
                  <a:lnTo>
                    <a:pt x="9" y="194"/>
                  </a:lnTo>
                  <a:lnTo>
                    <a:pt x="9" y="227"/>
                  </a:lnTo>
                  <a:lnTo>
                    <a:pt x="0" y="257"/>
                  </a:lnTo>
                  <a:lnTo>
                    <a:pt x="17" y="310"/>
                  </a:lnTo>
                  <a:lnTo>
                    <a:pt x="25" y="310"/>
                  </a:lnTo>
                  <a:lnTo>
                    <a:pt x="25" y="308"/>
                  </a:lnTo>
                  <a:lnTo>
                    <a:pt x="26" y="258"/>
                  </a:lnTo>
                  <a:lnTo>
                    <a:pt x="26" y="210"/>
                  </a:lnTo>
                  <a:lnTo>
                    <a:pt x="27" y="165"/>
                  </a:lnTo>
                  <a:lnTo>
                    <a:pt x="27" y="120"/>
                  </a:lnTo>
                  <a:lnTo>
                    <a:pt x="27" y="85"/>
                  </a:lnTo>
                  <a:lnTo>
                    <a:pt x="35" y="5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55" name="Freeform 9051"/>
            <p:cNvSpPr>
              <a:spLocks/>
            </p:cNvSpPr>
            <p:nvPr/>
          </p:nvSpPr>
          <p:spPr bwMode="auto">
            <a:xfrm>
              <a:off x="4906" y="778"/>
              <a:ext cx="55" cy="44"/>
            </a:xfrm>
            <a:custGeom>
              <a:avLst/>
              <a:gdLst>
                <a:gd name="T0" fmla="*/ 49 w 204"/>
                <a:gd name="T1" fmla="*/ 0 h 166"/>
                <a:gd name="T2" fmla="*/ 41 w 204"/>
                <a:gd name="T3" fmla="*/ 4 h 166"/>
                <a:gd name="T4" fmla="*/ 0 w 204"/>
                <a:gd name="T5" fmla="*/ 10 h 166"/>
                <a:gd name="T6" fmla="*/ 39 w 204"/>
                <a:gd name="T7" fmla="*/ 10 h 166"/>
                <a:gd name="T8" fmla="*/ 37 w 204"/>
                <a:gd name="T9" fmla="*/ 21 h 166"/>
                <a:gd name="T10" fmla="*/ 36 w 204"/>
                <a:gd name="T11" fmla="*/ 31 h 166"/>
                <a:gd name="T12" fmla="*/ 32 w 204"/>
                <a:gd name="T13" fmla="*/ 44 h 166"/>
                <a:gd name="T14" fmla="*/ 36 w 204"/>
                <a:gd name="T15" fmla="*/ 43 h 166"/>
                <a:gd name="T16" fmla="*/ 39 w 204"/>
                <a:gd name="T17" fmla="*/ 36 h 166"/>
                <a:gd name="T18" fmla="*/ 41 w 204"/>
                <a:gd name="T19" fmla="*/ 27 h 166"/>
                <a:gd name="T20" fmla="*/ 46 w 204"/>
                <a:gd name="T21" fmla="*/ 19 h 166"/>
                <a:gd name="T22" fmla="*/ 40 w 204"/>
                <a:gd name="T23" fmla="*/ 10 h 166"/>
                <a:gd name="T24" fmla="*/ 55 w 204"/>
                <a:gd name="T25" fmla="*/ 7 h 166"/>
                <a:gd name="T26" fmla="*/ 55 w 204"/>
                <a:gd name="T27" fmla="*/ 5 h 166"/>
                <a:gd name="T28" fmla="*/ 49 w 204"/>
                <a:gd name="T29" fmla="*/ 0 h 1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4" h="166">
                  <a:moveTo>
                    <a:pt x="182" y="0"/>
                  </a:moveTo>
                  <a:lnTo>
                    <a:pt x="153" y="15"/>
                  </a:lnTo>
                  <a:lnTo>
                    <a:pt x="0" y="37"/>
                  </a:lnTo>
                  <a:lnTo>
                    <a:pt x="143" y="37"/>
                  </a:lnTo>
                  <a:lnTo>
                    <a:pt x="139" y="80"/>
                  </a:lnTo>
                  <a:lnTo>
                    <a:pt x="132" y="116"/>
                  </a:lnTo>
                  <a:lnTo>
                    <a:pt x="120" y="166"/>
                  </a:lnTo>
                  <a:lnTo>
                    <a:pt x="134" y="163"/>
                  </a:lnTo>
                  <a:lnTo>
                    <a:pt x="143" y="137"/>
                  </a:lnTo>
                  <a:lnTo>
                    <a:pt x="153" y="102"/>
                  </a:lnTo>
                  <a:lnTo>
                    <a:pt x="169" y="72"/>
                  </a:lnTo>
                  <a:lnTo>
                    <a:pt x="150" y="37"/>
                  </a:lnTo>
                  <a:lnTo>
                    <a:pt x="204" y="28"/>
                  </a:lnTo>
                  <a:lnTo>
                    <a:pt x="204" y="17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56" name="Freeform 9052"/>
            <p:cNvSpPr>
              <a:spLocks/>
            </p:cNvSpPr>
            <p:nvPr/>
          </p:nvSpPr>
          <p:spPr bwMode="auto">
            <a:xfrm>
              <a:off x="4926" y="750"/>
              <a:ext cx="13" cy="30"/>
            </a:xfrm>
            <a:custGeom>
              <a:avLst/>
              <a:gdLst>
                <a:gd name="T0" fmla="*/ 2 w 47"/>
                <a:gd name="T1" fmla="*/ 0 h 114"/>
                <a:gd name="T2" fmla="*/ 0 w 47"/>
                <a:gd name="T3" fmla="*/ 2 h 114"/>
                <a:gd name="T4" fmla="*/ 2 w 47"/>
                <a:gd name="T5" fmla="*/ 7 h 114"/>
                <a:gd name="T6" fmla="*/ 5 w 47"/>
                <a:gd name="T7" fmla="*/ 18 h 114"/>
                <a:gd name="T8" fmla="*/ 7 w 47"/>
                <a:gd name="T9" fmla="*/ 30 h 114"/>
                <a:gd name="T10" fmla="*/ 9 w 47"/>
                <a:gd name="T11" fmla="*/ 30 h 114"/>
                <a:gd name="T12" fmla="*/ 13 w 47"/>
                <a:gd name="T13" fmla="*/ 19 h 114"/>
                <a:gd name="T14" fmla="*/ 11 w 47"/>
                <a:gd name="T15" fmla="*/ 14 h 114"/>
                <a:gd name="T16" fmla="*/ 9 w 47"/>
                <a:gd name="T17" fmla="*/ 10 h 114"/>
                <a:gd name="T18" fmla="*/ 2 w 47"/>
                <a:gd name="T19" fmla="*/ 0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114">
                  <a:moveTo>
                    <a:pt x="6" y="0"/>
                  </a:moveTo>
                  <a:lnTo>
                    <a:pt x="0" y="9"/>
                  </a:lnTo>
                  <a:lnTo>
                    <a:pt x="6" y="25"/>
                  </a:lnTo>
                  <a:lnTo>
                    <a:pt x="19" y="69"/>
                  </a:lnTo>
                  <a:lnTo>
                    <a:pt x="26" y="114"/>
                  </a:lnTo>
                  <a:lnTo>
                    <a:pt x="33" y="114"/>
                  </a:lnTo>
                  <a:lnTo>
                    <a:pt x="47" y="72"/>
                  </a:lnTo>
                  <a:lnTo>
                    <a:pt x="40" y="52"/>
                  </a:lnTo>
                  <a:lnTo>
                    <a:pt x="32" y="39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57" name="Freeform 9053"/>
            <p:cNvSpPr>
              <a:spLocks/>
            </p:cNvSpPr>
            <p:nvPr/>
          </p:nvSpPr>
          <p:spPr bwMode="auto">
            <a:xfrm>
              <a:off x="4985" y="750"/>
              <a:ext cx="9" cy="145"/>
            </a:xfrm>
            <a:custGeom>
              <a:avLst/>
              <a:gdLst>
                <a:gd name="T0" fmla="*/ 2 w 36"/>
                <a:gd name="T1" fmla="*/ 0 h 556"/>
                <a:gd name="T2" fmla="*/ 0 w 36"/>
                <a:gd name="T3" fmla="*/ 2 h 556"/>
                <a:gd name="T4" fmla="*/ 1 w 36"/>
                <a:gd name="T5" fmla="*/ 7 h 556"/>
                <a:gd name="T6" fmla="*/ 2 w 36"/>
                <a:gd name="T7" fmla="*/ 19 h 556"/>
                <a:gd name="T8" fmla="*/ 2 w 36"/>
                <a:gd name="T9" fmla="*/ 128 h 556"/>
                <a:gd name="T10" fmla="*/ 2 w 36"/>
                <a:gd name="T11" fmla="*/ 129 h 556"/>
                <a:gd name="T12" fmla="*/ 2 w 36"/>
                <a:gd name="T13" fmla="*/ 141 h 556"/>
                <a:gd name="T14" fmla="*/ 6 w 36"/>
                <a:gd name="T15" fmla="*/ 145 h 556"/>
                <a:gd name="T16" fmla="*/ 7 w 36"/>
                <a:gd name="T17" fmla="*/ 132 h 556"/>
                <a:gd name="T18" fmla="*/ 7 w 36"/>
                <a:gd name="T19" fmla="*/ 113 h 556"/>
                <a:gd name="T20" fmla="*/ 7 w 36"/>
                <a:gd name="T21" fmla="*/ 92 h 556"/>
                <a:gd name="T22" fmla="*/ 7 w 36"/>
                <a:gd name="T23" fmla="*/ 74 h 556"/>
                <a:gd name="T24" fmla="*/ 7 w 36"/>
                <a:gd name="T25" fmla="*/ 59 h 556"/>
                <a:gd name="T26" fmla="*/ 7 w 36"/>
                <a:gd name="T27" fmla="*/ 47 h 556"/>
                <a:gd name="T28" fmla="*/ 7 w 36"/>
                <a:gd name="T29" fmla="*/ 37 h 556"/>
                <a:gd name="T30" fmla="*/ 7 w 36"/>
                <a:gd name="T31" fmla="*/ 29 h 556"/>
                <a:gd name="T32" fmla="*/ 7 w 36"/>
                <a:gd name="T33" fmla="*/ 25 h 556"/>
                <a:gd name="T34" fmla="*/ 7 w 36"/>
                <a:gd name="T35" fmla="*/ 23 h 556"/>
                <a:gd name="T36" fmla="*/ 9 w 36"/>
                <a:gd name="T37" fmla="*/ 14 h 556"/>
                <a:gd name="T38" fmla="*/ 2 w 36"/>
                <a:gd name="T39" fmla="*/ 0 h 5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6" h="556">
                  <a:moveTo>
                    <a:pt x="6" y="0"/>
                  </a:moveTo>
                  <a:lnTo>
                    <a:pt x="0" y="7"/>
                  </a:lnTo>
                  <a:lnTo>
                    <a:pt x="4" y="28"/>
                  </a:lnTo>
                  <a:lnTo>
                    <a:pt x="9" y="72"/>
                  </a:lnTo>
                  <a:lnTo>
                    <a:pt x="9" y="489"/>
                  </a:lnTo>
                  <a:lnTo>
                    <a:pt x="9" y="494"/>
                  </a:lnTo>
                  <a:lnTo>
                    <a:pt x="6" y="541"/>
                  </a:lnTo>
                  <a:lnTo>
                    <a:pt x="24" y="556"/>
                  </a:lnTo>
                  <a:lnTo>
                    <a:pt x="28" y="508"/>
                  </a:lnTo>
                  <a:lnTo>
                    <a:pt x="28" y="432"/>
                  </a:lnTo>
                  <a:lnTo>
                    <a:pt x="28" y="353"/>
                  </a:lnTo>
                  <a:lnTo>
                    <a:pt x="28" y="285"/>
                  </a:lnTo>
                  <a:lnTo>
                    <a:pt x="28" y="227"/>
                  </a:lnTo>
                  <a:lnTo>
                    <a:pt x="28" y="179"/>
                  </a:lnTo>
                  <a:lnTo>
                    <a:pt x="28" y="141"/>
                  </a:lnTo>
                  <a:lnTo>
                    <a:pt x="28" y="112"/>
                  </a:lnTo>
                  <a:lnTo>
                    <a:pt x="28" y="95"/>
                  </a:lnTo>
                  <a:lnTo>
                    <a:pt x="28" y="87"/>
                  </a:lnTo>
                  <a:lnTo>
                    <a:pt x="36" y="55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58" name="Freeform 9054"/>
            <p:cNvSpPr>
              <a:spLocks/>
            </p:cNvSpPr>
            <p:nvPr/>
          </p:nvSpPr>
          <p:spPr bwMode="auto">
            <a:xfrm>
              <a:off x="5058" y="873"/>
              <a:ext cx="38" cy="6"/>
            </a:xfrm>
            <a:custGeom>
              <a:avLst/>
              <a:gdLst>
                <a:gd name="T0" fmla="*/ 32 w 144"/>
                <a:gd name="T1" fmla="*/ 0 h 24"/>
                <a:gd name="T2" fmla="*/ 26 w 144"/>
                <a:gd name="T3" fmla="*/ 4 h 24"/>
                <a:gd name="T4" fmla="*/ 22 w 144"/>
                <a:gd name="T5" fmla="*/ 4 h 24"/>
                <a:gd name="T6" fmla="*/ 17 w 144"/>
                <a:gd name="T7" fmla="*/ 5 h 24"/>
                <a:gd name="T8" fmla="*/ 0 w 144"/>
                <a:gd name="T9" fmla="*/ 6 h 24"/>
                <a:gd name="T10" fmla="*/ 38 w 144"/>
                <a:gd name="T11" fmla="*/ 5 h 24"/>
                <a:gd name="T12" fmla="*/ 32 w 144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24">
                  <a:moveTo>
                    <a:pt x="122" y="0"/>
                  </a:moveTo>
                  <a:lnTo>
                    <a:pt x="100" y="15"/>
                  </a:lnTo>
                  <a:lnTo>
                    <a:pt x="84" y="16"/>
                  </a:lnTo>
                  <a:lnTo>
                    <a:pt x="65" y="18"/>
                  </a:lnTo>
                  <a:lnTo>
                    <a:pt x="0" y="24"/>
                  </a:lnTo>
                  <a:lnTo>
                    <a:pt x="144" y="18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59" name="Freeform 9055"/>
            <p:cNvSpPr>
              <a:spLocks/>
            </p:cNvSpPr>
            <p:nvPr/>
          </p:nvSpPr>
          <p:spPr bwMode="auto">
            <a:xfrm>
              <a:off x="5058" y="847"/>
              <a:ext cx="15" cy="8"/>
            </a:xfrm>
            <a:custGeom>
              <a:avLst/>
              <a:gdLst>
                <a:gd name="T0" fmla="*/ 10 w 54"/>
                <a:gd name="T1" fmla="*/ 0 h 26"/>
                <a:gd name="T2" fmla="*/ 3 w 54"/>
                <a:gd name="T3" fmla="*/ 5 h 26"/>
                <a:gd name="T4" fmla="*/ 0 w 54"/>
                <a:gd name="T5" fmla="*/ 6 h 26"/>
                <a:gd name="T6" fmla="*/ 15 w 54"/>
                <a:gd name="T7" fmla="*/ 8 h 26"/>
                <a:gd name="T8" fmla="*/ 14 w 54"/>
                <a:gd name="T9" fmla="*/ 5 h 26"/>
                <a:gd name="T10" fmla="*/ 10 w 54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26">
                  <a:moveTo>
                    <a:pt x="35" y="0"/>
                  </a:moveTo>
                  <a:lnTo>
                    <a:pt x="10" y="16"/>
                  </a:lnTo>
                  <a:lnTo>
                    <a:pt x="0" y="18"/>
                  </a:lnTo>
                  <a:lnTo>
                    <a:pt x="54" y="26"/>
                  </a:lnTo>
                  <a:lnTo>
                    <a:pt x="51" y="16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60" name="Freeform 9056"/>
            <p:cNvSpPr>
              <a:spLocks/>
            </p:cNvSpPr>
            <p:nvPr/>
          </p:nvSpPr>
          <p:spPr bwMode="auto">
            <a:xfrm>
              <a:off x="5058" y="824"/>
              <a:ext cx="15" cy="7"/>
            </a:xfrm>
            <a:custGeom>
              <a:avLst/>
              <a:gdLst>
                <a:gd name="T0" fmla="*/ 10 w 55"/>
                <a:gd name="T1" fmla="*/ 0 h 27"/>
                <a:gd name="T2" fmla="*/ 5 w 55"/>
                <a:gd name="T3" fmla="*/ 4 h 27"/>
                <a:gd name="T4" fmla="*/ 0 w 55"/>
                <a:gd name="T5" fmla="*/ 5 h 27"/>
                <a:gd name="T6" fmla="*/ 15 w 55"/>
                <a:gd name="T7" fmla="*/ 7 h 27"/>
                <a:gd name="T8" fmla="*/ 15 w 55"/>
                <a:gd name="T9" fmla="*/ 5 h 27"/>
                <a:gd name="T10" fmla="*/ 10 w 55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27">
                  <a:moveTo>
                    <a:pt x="36" y="0"/>
                  </a:moveTo>
                  <a:lnTo>
                    <a:pt x="19" y="15"/>
                  </a:lnTo>
                  <a:lnTo>
                    <a:pt x="0" y="18"/>
                  </a:lnTo>
                  <a:lnTo>
                    <a:pt x="55" y="27"/>
                  </a:lnTo>
                  <a:lnTo>
                    <a:pt x="54" y="18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61" name="Freeform 9057"/>
            <p:cNvSpPr>
              <a:spLocks/>
            </p:cNvSpPr>
            <p:nvPr/>
          </p:nvSpPr>
          <p:spPr bwMode="auto">
            <a:xfrm>
              <a:off x="5053" y="809"/>
              <a:ext cx="20" cy="71"/>
            </a:xfrm>
            <a:custGeom>
              <a:avLst/>
              <a:gdLst>
                <a:gd name="T0" fmla="*/ 5 w 76"/>
                <a:gd name="T1" fmla="*/ 0 h 270"/>
                <a:gd name="T2" fmla="*/ 0 w 76"/>
                <a:gd name="T3" fmla="*/ 1 h 270"/>
                <a:gd name="T4" fmla="*/ 1 w 76"/>
                <a:gd name="T5" fmla="*/ 71 h 270"/>
                <a:gd name="T6" fmla="*/ 6 w 76"/>
                <a:gd name="T7" fmla="*/ 70 h 270"/>
                <a:gd name="T8" fmla="*/ 6 w 76"/>
                <a:gd name="T9" fmla="*/ 49 h 270"/>
                <a:gd name="T10" fmla="*/ 20 w 76"/>
                <a:gd name="T11" fmla="*/ 46 h 270"/>
                <a:gd name="T12" fmla="*/ 6 w 76"/>
                <a:gd name="T13" fmla="*/ 44 h 270"/>
                <a:gd name="T14" fmla="*/ 6 w 76"/>
                <a:gd name="T15" fmla="*/ 24 h 270"/>
                <a:gd name="T16" fmla="*/ 20 w 76"/>
                <a:gd name="T17" fmla="*/ 21 h 270"/>
                <a:gd name="T18" fmla="*/ 6 w 76"/>
                <a:gd name="T19" fmla="*/ 19 h 270"/>
                <a:gd name="T20" fmla="*/ 5 w 76"/>
                <a:gd name="T21" fmla="*/ 0 h 27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270">
                  <a:moveTo>
                    <a:pt x="19" y="0"/>
                  </a:moveTo>
                  <a:lnTo>
                    <a:pt x="0" y="3"/>
                  </a:lnTo>
                  <a:lnTo>
                    <a:pt x="5" y="270"/>
                  </a:lnTo>
                  <a:lnTo>
                    <a:pt x="24" y="268"/>
                  </a:lnTo>
                  <a:lnTo>
                    <a:pt x="22" y="185"/>
                  </a:lnTo>
                  <a:lnTo>
                    <a:pt x="76" y="174"/>
                  </a:lnTo>
                  <a:lnTo>
                    <a:pt x="22" y="166"/>
                  </a:lnTo>
                  <a:lnTo>
                    <a:pt x="21" y="91"/>
                  </a:lnTo>
                  <a:lnTo>
                    <a:pt x="76" y="81"/>
                  </a:lnTo>
                  <a:lnTo>
                    <a:pt x="21" y="7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62" name="Freeform 9058"/>
            <p:cNvSpPr>
              <a:spLocks/>
            </p:cNvSpPr>
            <p:nvPr/>
          </p:nvSpPr>
          <p:spPr bwMode="auto">
            <a:xfrm>
              <a:off x="5031" y="796"/>
              <a:ext cx="64" cy="105"/>
            </a:xfrm>
            <a:custGeom>
              <a:avLst/>
              <a:gdLst>
                <a:gd name="T0" fmla="*/ 2 w 247"/>
                <a:gd name="T1" fmla="*/ 0 h 399"/>
                <a:gd name="T2" fmla="*/ 0 w 247"/>
                <a:gd name="T3" fmla="*/ 0 h 399"/>
                <a:gd name="T4" fmla="*/ 0 w 247"/>
                <a:gd name="T5" fmla="*/ 1 h 399"/>
                <a:gd name="T6" fmla="*/ 3 w 247"/>
                <a:gd name="T7" fmla="*/ 13 h 399"/>
                <a:gd name="T8" fmla="*/ 3 w 247"/>
                <a:gd name="T9" fmla="*/ 16 h 399"/>
                <a:gd name="T10" fmla="*/ 3 w 247"/>
                <a:gd name="T11" fmla="*/ 28 h 399"/>
                <a:gd name="T12" fmla="*/ 4 w 247"/>
                <a:gd name="T13" fmla="*/ 48 h 399"/>
                <a:gd name="T14" fmla="*/ 4 w 247"/>
                <a:gd name="T15" fmla="*/ 66 h 399"/>
                <a:gd name="T16" fmla="*/ 4 w 247"/>
                <a:gd name="T17" fmla="*/ 79 h 399"/>
                <a:gd name="T18" fmla="*/ 4 w 247"/>
                <a:gd name="T19" fmla="*/ 84 h 399"/>
                <a:gd name="T20" fmla="*/ 2 w 247"/>
                <a:gd name="T21" fmla="*/ 91 h 399"/>
                <a:gd name="T22" fmla="*/ 6 w 247"/>
                <a:gd name="T23" fmla="*/ 105 h 399"/>
                <a:gd name="T24" fmla="*/ 8 w 247"/>
                <a:gd name="T25" fmla="*/ 105 h 399"/>
                <a:gd name="T26" fmla="*/ 8 w 247"/>
                <a:gd name="T27" fmla="*/ 102 h 399"/>
                <a:gd name="T28" fmla="*/ 8 w 247"/>
                <a:gd name="T29" fmla="*/ 94 h 399"/>
                <a:gd name="T30" fmla="*/ 9 w 247"/>
                <a:gd name="T31" fmla="*/ 92 h 399"/>
                <a:gd name="T32" fmla="*/ 64 w 247"/>
                <a:gd name="T33" fmla="*/ 86 h 399"/>
                <a:gd name="T34" fmla="*/ 9 w 247"/>
                <a:gd name="T35" fmla="*/ 86 h 399"/>
                <a:gd name="T36" fmla="*/ 9 w 247"/>
                <a:gd name="T37" fmla="*/ 85 h 399"/>
                <a:gd name="T38" fmla="*/ 9 w 247"/>
                <a:gd name="T39" fmla="*/ 74 h 399"/>
                <a:gd name="T40" fmla="*/ 9 w 247"/>
                <a:gd name="T41" fmla="*/ 61 h 399"/>
                <a:gd name="T42" fmla="*/ 9 w 247"/>
                <a:gd name="T43" fmla="*/ 46 h 399"/>
                <a:gd name="T44" fmla="*/ 8 w 247"/>
                <a:gd name="T45" fmla="*/ 29 h 399"/>
                <a:gd name="T46" fmla="*/ 8 w 247"/>
                <a:gd name="T47" fmla="*/ 16 h 399"/>
                <a:gd name="T48" fmla="*/ 21 w 247"/>
                <a:gd name="T49" fmla="*/ 14 h 399"/>
                <a:gd name="T50" fmla="*/ 26 w 247"/>
                <a:gd name="T51" fmla="*/ 13 h 399"/>
                <a:gd name="T52" fmla="*/ 45 w 247"/>
                <a:gd name="T53" fmla="*/ 11 h 399"/>
                <a:gd name="T54" fmla="*/ 8 w 247"/>
                <a:gd name="T55" fmla="*/ 10 h 399"/>
                <a:gd name="T56" fmla="*/ 2 w 247"/>
                <a:gd name="T57" fmla="*/ 0 h 39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47" h="399">
                  <a:moveTo>
                    <a:pt x="9" y="0"/>
                  </a:moveTo>
                  <a:lnTo>
                    <a:pt x="0" y="0"/>
                  </a:lnTo>
                  <a:lnTo>
                    <a:pt x="1" y="4"/>
                  </a:lnTo>
                  <a:lnTo>
                    <a:pt x="11" y="48"/>
                  </a:lnTo>
                  <a:lnTo>
                    <a:pt x="11" y="62"/>
                  </a:lnTo>
                  <a:lnTo>
                    <a:pt x="12" y="107"/>
                  </a:lnTo>
                  <a:lnTo>
                    <a:pt x="14" y="182"/>
                  </a:lnTo>
                  <a:lnTo>
                    <a:pt x="15" y="250"/>
                  </a:lnTo>
                  <a:lnTo>
                    <a:pt x="15" y="300"/>
                  </a:lnTo>
                  <a:lnTo>
                    <a:pt x="14" y="319"/>
                  </a:lnTo>
                  <a:lnTo>
                    <a:pt x="6" y="347"/>
                  </a:lnTo>
                  <a:lnTo>
                    <a:pt x="23" y="399"/>
                  </a:lnTo>
                  <a:lnTo>
                    <a:pt x="30" y="399"/>
                  </a:lnTo>
                  <a:lnTo>
                    <a:pt x="31" y="386"/>
                  </a:lnTo>
                  <a:lnTo>
                    <a:pt x="32" y="357"/>
                  </a:lnTo>
                  <a:lnTo>
                    <a:pt x="33" y="350"/>
                  </a:lnTo>
                  <a:lnTo>
                    <a:pt x="247" y="327"/>
                  </a:lnTo>
                  <a:lnTo>
                    <a:pt x="33" y="326"/>
                  </a:lnTo>
                  <a:lnTo>
                    <a:pt x="33" y="322"/>
                  </a:lnTo>
                  <a:lnTo>
                    <a:pt x="34" y="280"/>
                  </a:lnTo>
                  <a:lnTo>
                    <a:pt x="34" y="230"/>
                  </a:lnTo>
                  <a:lnTo>
                    <a:pt x="33" y="174"/>
                  </a:lnTo>
                  <a:lnTo>
                    <a:pt x="32" y="110"/>
                  </a:lnTo>
                  <a:lnTo>
                    <a:pt x="30" y="61"/>
                  </a:lnTo>
                  <a:lnTo>
                    <a:pt x="82" y="54"/>
                  </a:lnTo>
                  <a:lnTo>
                    <a:pt x="101" y="51"/>
                  </a:lnTo>
                  <a:lnTo>
                    <a:pt x="174" y="40"/>
                  </a:lnTo>
                  <a:lnTo>
                    <a:pt x="29" y="39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63" name="Freeform 9059"/>
            <p:cNvSpPr>
              <a:spLocks/>
            </p:cNvSpPr>
            <p:nvPr/>
          </p:nvSpPr>
          <p:spPr bwMode="auto">
            <a:xfrm>
              <a:off x="5040" y="791"/>
              <a:ext cx="69" cy="104"/>
            </a:xfrm>
            <a:custGeom>
              <a:avLst/>
              <a:gdLst>
                <a:gd name="T0" fmla="*/ 63 w 266"/>
                <a:gd name="T1" fmla="*/ 0 h 402"/>
                <a:gd name="T2" fmla="*/ 63 w 266"/>
                <a:gd name="T3" fmla="*/ 1 h 402"/>
                <a:gd name="T4" fmla="*/ 57 w 266"/>
                <a:gd name="T5" fmla="*/ 8 h 402"/>
                <a:gd name="T6" fmla="*/ 23 w 266"/>
                <a:gd name="T7" fmla="*/ 12 h 402"/>
                <a:gd name="T8" fmla="*/ 60 w 266"/>
                <a:gd name="T9" fmla="*/ 13 h 402"/>
                <a:gd name="T10" fmla="*/ 59 w 266"/>
                <a:gd name="T11" fmla="*/ 29 h 402"/>
                <a:gd name="T12" fmla="*/ 59 w 266"/>
                <a:gd name="T13" fmla="*/ 48 h 402"/>
                <a:gd name="T14" fmla="*/ 58 w 266"/>
                <a:gd name="T15" fmla="*/ 63 h 402"/>
                <a:gd name="T16" fmla="*/ 58 w 266"/>
                <a:gd name="T17" fmla="*/ 73 h 402"/>
                <a:gd name="T18" fmla="*/ 58 w 266"/>
                <a:gd name="T19" fmla="*/ 80 h 402"/>
                <a:gd name="T20" fmla="*/ 58 w 266"/>
                <a:gd name="T21" fmla="*/ 83 h 402"/>
                <a:gd name="T22" fmla="*/ 56 w 266"/>
                <a:gd name="T23" fmla="*/ 87 h 402"/>
                <a:gd name="T24" fmla="*/ 19 w 266"/>
                <a:gd name="T25" fmla="*/ 88 h 402"/>
                <a:gd name="T26" fmla="*/ 14 w 266"/>
                <a:gd name="T27" fmla="*/ 89 h 402"/>
                <a:gd name="T28" fmla="*/ 0 w 266"/>
                <a:gd name="T29" fmla="*/ 90 h 402"/>
                <a:gd name="T30" fmla="*/ 56 w 266"/>
                <a:gd name="T31" fmla="*/ 90 h 402"/>
                <a:gd name="T32" fmla="*/ 59 w 266"/>
                <a:gd name="T33" fmla="*/ 104 h 402"/>
                <a:gd name="T34" fmla="*/ 61 w 266"/>
                <a:gd name="T35" fmla="*/ 104 h 402"/>
                <a:gd name="T36" fmla="*/ 61 w 266"/>
                <a:gd name="T37" fmla="*/ 103 h 402"/>
                <a:gd name="T38" fmla="*/ 61 w 266"/>
                <a:gd name="T39" fmla="*/ 94 h 402"/>
                <a:gd name="T40" fmla="*/ 62 w 266"/>
                <a:gd name="T41" fmla="*/ 83 h 402"/>
                <a:gd name="T42" fmla="*/ 63 w 266"/>
                <a:gd name="T43" fmla="*/ 69 h 402"/>
                <a:gd name="T44" fmla="*/ 63 w 266"/>
                <a:gd name="T45" fmla="*/ 54 h 402"/>
                <a:gd name="T46" fmla="*/ 64 w 266"/>
                <a:gd name="T47" fmla="*/ 35 h 402"/>
                <a:gd name="T48" fmla="*/ 65 w 266"/>
                <a:gd name="T49" fmla="*/ 23 h 402"/>
                <a:gd name="T50" fmla="*/ 65 w 266"/>
                <a:gd name="T51" fmla="*/ 17 h 402"/>
                <a:gd name="T52" fmla="*/ 69 w 266"/>
                <a:gd name="T53" fmla="*/ 7 h 402"/>
                <a:gd name="T54" fmla="*/ 63 w 266"/>
                <a:gd name="T55" fmla="*/ 0 h 40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66" h="402">
                  <a:moveTo>
                    <a:pt x="244" y="0"/>
                  </a:moveTo>
                  <a:lnTo>
                    <a:pt x="243" y="2"/>
                  </a:lnTo>
                  <a:lnTo>
                    <a:pt x="219" y="29"/>
                  </a:lnTo>
                  <a:lnTo>
                    <a:pt x="88" y="48"/>
                  </a:lnTo>
                  <a:lnTo>
                    <a:pt x="233" y="49"/>
                  </a:lnTo>
                  <a:lnTo>
                    <a:pt x="229" y="112"/>
                  </a:lnTo>
                  <a:lnTo>
                    <a:pt x="227" y="185"/>
                  </a:lnTo>
                  <a:lnTo>
                    <a:pt x="225" y="243"/>
                  </a:lnTo>
                  <a:lnTo>
                    <a:pt x="223" y="284"/>
                  </a:lnTo>
                  <a:lnTo>
                    <a:pt x="222" y="310"/>
                  </a:lnTo>
                  <a:lnTo>
                    <a:pt x="222" y="321"/>
                  </a:lnTo>
                  <a:lnTo>
                    <a:pt x="217" y="335"/>
                  </a:lnTo>
                  <a:lnTo>
                    <a:pt x="73" y="341"/>
                  </a:lnTo>
                  <a:lnTo>
                    <a:pt x="54" y="343"/>
                  </a:lnTo>
                  <a:lnTo>
                    <a:pt x="0" y="348"/>
                  </a:lnTo>
                  <a:lnTo>
                    <a:pt x="214" y="349"/>
                  </a:lnTo>
                  <a:lnTo>
                    <a:pt x="228" y="402"/>
                  </a:lnTo>
                  <a:lnTo>
                    <a:pt x="234" y="402"/>
                  </a:lnTo>
                  <a:lnTo>
                    <a:pt x="234" y="400"/>
                  </a:lnTo>
                  <a:lnTo>
                    <a:pt x="237" y="363"/>
                  </a:lnTo>
                  <a:lnTo>
                    <a:pt x="239" y="320"/>
                  </a:lnTo>
                  <a:lnTo>
                    <a:pt x="242" y="268"/>
                  </a:lnTo>
                  <a:lnTo>
                    <a:pt x="244" y="210"/>
                  </a:lnTo>
                  <a:lnTo>
                    <a:pt x="247" y="137"/>
                  </a:lnTo>
                  <a:lnTo>
                    <a:pt x="250" y="90"/>
                  </a:lnTo>
                  <a:lnTo>
                    <a:pt x="250" y="67"/>
                  </a:lnTo>
                  <a:lnTo>
                    <a:pt x="266" y="27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64" name="Freeform 9060"/>
            <p:cNvSpPr>
              <a:spLocks/>
            </p:cNvSpPr>
            <p:nvPr/>
          </p:nvSpPr>
          <p:spPr bwMode="auto">
            <a:xfrm>
              <a:off x="5038" y="771"/>
              <a:ext cx="62" cy="108"/>
            </a:xfrm>
            <a:custGeom>
              <a:avLst/>
              <a:gdLst>
                <a:gd name="T0" fmla="*/ 27 w 237"/>
                <a:gd name="T1" fmla="*/ 0 h 410"/>
                <a:gd name="T2" fmla="*/ 25 w 237"/>
                <a:gd name="T3" fmla="*/ 0 h 410"/>
                <a:gd name="T4" fmla="*/ 25 w 237"/>
                <a:gd name="T5" fmla="*/ 1 h 410"/>
                <a:gd name="T6" fmla="*/ 24 w 237"/>
                <a:gd name="T7" fmla="*/ 13 h 410"/>
                <a:gd name="T8" fmla="*/ 22 w 237"/>
                <a:gd name="T9" fmla="*/ 22 h 410"/>
                <a:gd name="T10" fmla="*/ 20 w 237"/>
                <a:gd name="T11" fmla="*/ 33 h 410"/>
                <a:gd name="T12" fmla="*/ 0 w 237"/>
                <a:gd name="T13" fmla="*/ 36 h 410"/>
                <a:gd name="T14" fmla="*/ 38 w 237"/>
                <a:gd name="T15" fmla="*/ 36 h 410"/>
                <a:gd name="T16" fmla="*/ 37 w 237"/>
                <a:gd name="T17" fmla="*/ 108 h 410"/>
                <a:gd name="T18" fmla="*/ 42 w 237"/>
                <a:gd name="T19" fmla="*/ 107 h 410"/>
                <a:gd name="T20" fmla="*/ 43 w 237"/>
                <a:gd name="T21" fmla="*/ 36 h 410"/>
                <a:gd name="T22" fmla="*/ 62 w 237"/>
                <a:gd name="T23" fmla="*/ 33 h 410"/>
                <a:gd name="T24" fmla="*/ 24 w 237"/>
                <a:gd name="T25" fmla="*/ 32 h 410"/>
                <a:gd name="T26" fmla="*/ 26 w 237"/>
                <a:gd name="T27" fmla="*/ 26 h 410"/>
                <a:gd name="T28" fmla="*/ 29 w 237"/>
                <a:gd name="T29" fmla="*/ 16 h 410"/>
                <a:gd name="T30" fmla="*/ 33 w 237"/>
                <a:gd name="T31" fmla="*/ 9 h 410"/>
                <a:gd name="T32" fmla="*/ 27 w 237"/>
                <a:gd name="T33" fmla="*/ 0 h 4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7" h="410">
                  <a:moveTo>
                    <a:pt x="104" y="0"/>
                  </a:moveTo>
                  <a:lnTo>
                    <a:pt x="97" y="1"/>
                  </a:lnTo>
                  <a:lnTo>
                    <a:pt x="97" y="3"/>
                  </a:lnTo>
                  <a:lnTo>
                    <a:pt x="93" y="50"/>
                  </a:lnTo>
                  <a:lnTo>
                    <a:pt x="86" y="84"/>
                  </a:lnTo>
                  <a:lnTo>
                    <a:pt x="76" y="125"/>
                  </a:lnTo>
                  <a:lnTo>
                    <a:pt x="0" y="136"/>
                  </a:lnTo>
                  <a:lnTo>
                    <a:pt x="145" y="137"/>
                  </a:lnTo>
                  <a:lnTo>
                    <a:pt x="142" y="410"/>
                  </a:lnTo>
                  <a:lnTo>
                    <a:pt x="161" y="408"/>
                  </a:lnTo>
                  <a:lnTo>
                    <a:pt x="164" y="135"/>
                  </a:lnTo>
                  <a:lnTo>
                    <a:pt x="237" y="124"/>
                  </a:lnTo>
                  <a:lnTo>
                    <a:pt x="92" y="123"/>
                  </a:lnTo>
                  <a:lnTo>
                    <a:pt x="100" y="98"/>
                  </a:lnTo>
                  <a:lnTo>
                    <a:pt x="110" y="62"/>
                  </a:lnTo>
                  <a:lnTo>
                    <a:pt x="128" y="35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65" name="Freeform 9061"/>
            <p:cNvSpPr>
              <a:spLocks/>
            </p:cNvSpPr>
            <p:nvPr/>
          </p:nvSpPr>
          <p:spPr bwMode="auto">
            <a:xfrm>
              <a:off x="5020" y="758"/>
              <a:ext cx="95" cy="18"/>
            </a:xfrm>
            <a:custGeom>
              <a:avLst/>
              <a:gdLst>
                <a:gd name="T0" fmla="*/ 89 w 363"/>
                <a:gd name="T1" fmla="*/ 0 h 73"/>
                <a:gd name="T2" fmla="*/ 83 w 363"/>
                <a:gd name="T3" fmla="*/ 4 h 73"/>
                <a:gd name="T4" fmla="*/ 0 w 363"/>
                <a:gd name="T5" fmla="*/ 11 h 73"/>
                <a:gd name="T6" fmla="*/ 6 w 363"/>
                <a:gd name="T7" fmla="*/ 18 h 73"/>
                <a:gd name="T8" fmla="*/ 13 w 363"/>
                <a:gd name="T9" fmla="*/ 15 h 73"/>
                <a:gd name="T10" fmla="*/ 44 w 363"/>
                <a:gd name="T11" fmla="*/ 13 h 73"/>
                <a:gd name="T12" fmla="*/ 46 w 363"/>
                <a:gd name="T13" fmla="*/ 12 h 73"/>
                <a:gd name="T14" fmla="*/ 95 w 363"/>
                <a:gd name="T15" fmla="*/ 8 h 73"/>
                <a:gd name="T16" fmla="*/ 95 w 363"/>
                <a:gd name="T17" fmla="*/ 6 h 73"/>
                <a:gd name="T18" fmla="*/ 89 w 363"/>
                <a:gd name="T19" fmla="*/ 0 h 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3" h="73">
                  <a:moveTo>
                    <a:pt x="341" y="0"/>
                  </a:moveTo>
                  <a:lnTo>
                    <a:pt x="319" y="15"/>
                  </a:lnTo>
                  <a:lnTo>
                    <a:pt x="0" y="45"/>
                  </a:lnTo>
                  <a:lnTo>
                    <a:pt x="23" y="73"/>
                  </a:lnTo>
                  <a:lnTo>
                    <a:pt x="48" y="62"/>
                  </a:lnTo>
                  <a:lnTo>
                    <a:pt x="168" y="51"/>
                  </a:lnTo>
                  <a:lnTo>
                    <a:pt x="175" y="50"/>
                  </a:lnTo>
                  <a:lnTo>
                    <a:pt x="363" y="32"/>
                  </a:lnTo>
                  <a:lnTo>
                    <a:pt x="363" y="23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66" name="Freeform 9062"/>
            <p:cNvSpPr>
              <a:spLocks/>
            </p:cNvSpPr>
            <p:nvPr/>
          </p:nvSpPr>
          <p:spPr bwMode="auto">
            <a:xfrm>
              <a:off x="5190" y="880"/>
              <a:ext cx="18" cy="26"/>
            </a:xfrm>
            <a:custGeom>
              <a:avLst/>
              <a:gdLst>
                <a:gd name="T0" fmla="*/ 1 w 74"/>
                <a:gd name="T1" fmla="*/ 0 h 99"/>
                <a:gd name="T2" fmla="*/ 0 w 74"/>
                <a:gd name="T3" fmla="*/ 2 h 99"/>
                <a:gd name="T4" fmla="*/ 17 w 74"/>
                <a:gd name="T5" fmla="*/ 26 h 99"/>
                <a:gd name="T6" fmla="*/ 18 w 74"/>
                <a:gd name="T7" fmla="*/ 20 h 99"/>
                <a:gd name="T8" fmla="*/ 14 w 74"/>
                <a:gd name="T9" fmla="*/ 9 h 99"/>
                <a:gd name="T10" fmla="*/ 1 w 74"/>
                <a:gd name="T11" fmla="*/ 0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99">
                  <a:moveTo>
                    <a:pt x="4" y="0"/>
                  </a:moveTo>
                  <a:lnTo>
                    <a:pt x="0" y="7"/>
                  </a:lnTo>
                  <a:lnTo>
                    <a:pt x="70" y="99"/>
                  </a:lnTo>
                  <a:lnTo>
                    <a:pt x="74" y="76"/>
                  </a:lnTo>
                  <a:lnTo>
                    <a:pt x="56" y="35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67" name="Freeform 9063"/>
            <p:cNvSpPr>
              <a:spLocks/>
            </p:cNvSpPr>
            <p:nvPr/>
          </p:nvSpPr>
          <p:spPr bwMode="auto">
            <a:xfrm>
              <a:off x="5180" y="844"/>
              <a:ext cx="11" cy="25"/>
            </a:xfrm>
            <a:custGeom>
              <a:avLst/>
              <a:gdLst>
                <a:gd name="T0" fmla="*/ 2 w 43"/>
                <a:gd name="T1" fmla="*/ 0 h 100"/>
                <a:gd name="T2" fmla="*/ 0 w 43"/>
                <a:gd name="T3" fmla="*/ 2 h 100"/>
                <a:gd name="T4" fmla="*/ 0 w 43"/>
                <a:gd name="T5" fmla="*/ 3 h 100"/>
                <a:gd name="T6" fmla="*/ 4 w 43"/>
                <a:gd name="T7" fmla="*/ 16 h 100"/>
                <a:gd name="T8" fmla="*/ 5 w 43"/>
                <a:gd name="T9" fmla="*/ 25 h 100"/>
                <a:gd name="T10" fmla="*/ 7 w 43"/>
                <a:gd name="T11" fmla="*/ 25 h 100"/>
                <a:gd name="T12" fmla="*/ 11 w 43"/>
                <a:gd name="T13" fmla="*/ 17 h 100"/>
                <a:gd name="T14" fmla="*/ 9 w 43"/>
                <a:gd name="T15" fmla="*/ 13 h 100"/>
                <a:gd name="T16" fmla="*/ 2 w 43"/>
                <a:gd name="T17" fmla="*/ 0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00">
                  <a:moveTo>
                    <a:pt x="6" y="0"/>
                  </a:moveTo>
                  <a:lnTo>
                    <a:pt x="0" y="8"/>
                  </a:lnTo>
                  <a:lnTo>
                    <a:pt x="1" y="12"/>
                  </a:lnTo>
                  <a:lnTo>
                    <a:pt x="15" y="63"/>
                  </a:lnTo>
                  <a:lnTo>
                    <a:pt x="21" y="100"/>
                  </a:lnTo>
                  <a:lnTo>
                    <a:pt x="28" y="100"/>
                  </a:lnTo>
                  <a:lnTo>
                    <a:pt x="43" y="68"/>
                  </a:lnTo>
                  <a:lnTo>
                    <a:pt x="35" y="5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68" name="Freeform 9064"/>
            <p:cNvSpPr>
              <a:spLocks/>
            </p:cNvSpPr>
            <p:nvPr/>
          </p:nvSpPr>
          <p:spPr bwMode="auto">
            <a:xfrm>
              <a:off x="5204" y="835"/>
              <a:ext cx="6" cy="66"/>
            </a:xfrm>
            <a:custGeom>
              <a:avLst/>
              <a:gdLst>
                <a:gd name="T0" fmla="*/ 6 w 24"/>
                <a:gd name="T1" fmla="*/ 0 h 254"/>
                <a:gd name="T2" fmla="*/ 1 w 24"/>
                <a:gd name="T3" fmla="*/ 1 h 254"/>
                <a:gd name="T4" fmla="*/ 1 w 24"/>
                <a:gd name="T5" fmla="*/ 46 h 254"/>
                <a:gd name="T6" fmla="*/ 0 w 24"/>
                <a:gd name="T7" fmla="*/ 55 h 254"/>
                <a:gd name="T8" fmla="*/ 5 w 24"/>
                <a:gd name="T9" fmla="*/ 66 h 254"/>
                <a:gd name="T10" fmla="*/ 6 w 24"/>
                <a:gd name="T11" fmla="*/ 53 h 254"/>
                <a:gd name="T12" fmla="*/ 6 w 24"/>
                <a:gd name="T13" fmla="*/ 39 h 254"/>
                <a:gd name="T14" fmla="*/ 6 w 24"/>
                <a:gd name="T15" fmla="*/ 20 h 254"/>
                <a:gd name="T16" fmla="*/ 6 w 24"/>
                <a:gd name="T17" fmla="*/ 5 h 254"/>
                <a:gd name="T18" fmla="*/ 6 w 24"/>
                <a:gd name="T19" fmla="*/ 0 h 2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254">
                  <a:moveTo>
                    <a:pt x="24" y="0"/>
                  </a:moveTo>
                  <a:lnTo>
                    <a:pt x="4" y="2"/>
                  </a:lnTo>
                  <a:lnTo>
                    <a:pt x="4" y="178"/>
                  </a:lnTo>
                  <a:lnTo>
                    <a:pt x="0" y="213"/>
                  </a:lnTo>
                  <a:lnTo>
                    <a:pt x="18" y="254"/>
                  </a:lnTo>
                  <a:lnTo>
                    <a:pt x="23" y="205"/>
                  </a:lnTo>
                  <a:lnTo>
                    <a:pt x="23" y="151"/>
                  </a:lnTo>
                  <a:lnTo>
                    <a:pt x="23" y="78"/>
                  </a:lnTo>
                  <a:lnTo>
                    <a:pt x="24" y="19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69" name="Freeform 9065"/>
            <p:cNvSpPr>
              <a:spLocks/>
            </p:cNvSpPr>
            <p:nvPr/>
          </p:nvSpPr>
          <p:spPr bwMode="auto">
            <a:xfrm>
              <a:off x="5155" y="835"/>
              <a:ext cx="9" cy="71"/>
            </a:xfrm>
            <a:custGeom>
              <a:avLst/>
              <a:gdLst>
                <a:gd name="T0" fmla="*/ 5 w 35"/>
                <a:gd name="T1" fmla="*/ 0 h 278"/>
                <a:gd name="T2" fmla="*/ 2 w 35"/>
                <a:gd name="T3" fmla="*/ 5 h 278"/>
                <a:gd name="T4" fmla="*/ 2 w 35"/>
                <a:gd name="T5" fmla="*/ 11 h 278"/>
                <a:gd name="T6" fmla="*/ 2 w 35"/>
                <a:gd name="T7" fmla="*/ 15 h 278"/>
                <a:gd name="T8" fmla="*/ 2 w 35"/>
                <a:gd name="T9" fmla="*/ 31 h 278"/>
                <a:gd name="T10" fmla="*/ 2 w 35"/>
                <a:gd name="T11" fmla="*/ 43 h 278"/>
                <a:gd name="T12" fmla="*/ 2 w 35"/>
                <a:gd name="T13" fmla="*/ 51 h 278"/>
                <a:gd name="T14" fmla="*/ 0 w 35"/>
                <a:gd name="T15" fmla="*/ 56 h 278"/>
                <a:gd name="T16" fmla="*/ 5 w 35"/>
                <a:gd name="T17" fmla="*/ 71 h 278"/>
                <a:gd name="T18" fmla="*/ 6 w 35"/>
                <a:gd name="T19" fmla="*/ 71 h 278"/>
                <a:gd name="T20" fmla="*/ 6 w 35"/>
                <a:gd name="T21" fmla="*/ 69 h 278"/>
                <a:gd name="T22" fmla="*/ 7 w 35"/>
                <a:gd name="T23" fmla="*/ 57 h 278"/>
                <a:gd name="T24" fmla="*/ 7 w 35"/>
                <a:gd name="T25" fmla="*/ 45 h 278"/>
                <a:gd name="T26" fmla="*/ 7 w 35"/>
                <a:gd name="T27" fmla="*/ 33 h 278"/>
                <a:gd name="T28" fmla="*/ 7 w 35"/>
                <a:gd name="T29" fmla="*/ 21 h 278"/>
                <a:gd name="T30" fmla="*/ 7 w 35"/>
                <a:gd name="T31" fmla="*/ 13 h 278"/>
                <a:gd name="T32" fmla="*/ 9 w 35"/>
                <a:gd name="T33" fmla="*/ 7 h 278"/>
                <a:gd name="T34" fmla="*/ 5 w 35"/>
                <a:gd name="T35" fmla="*/ 0 h 2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5" h="278">
                  <a:moveTo>
                    <a:pt x="19" y="0"/>
                  </a:moveTo>
                  <a:lnTo>
                    <a:pt x="7" y="18"/>
                  </a:lnTo>
                  <a:lnTo>
                    <a:pt x="9" y="42"/>
                  </a:lnTo>
                  <a:lnTo>
                    <a:pt x="9" y="58"/>
                  </a:lnTo>
                  <a:lnTo>
                    <a:pt x="9" y="121"/>
                  </a:lnTo>
                  <a:lnTo>
                    <a:pt x="8" y="167"/>
                  </a:lnTo>
                  <a:lnTo>
                    <a:pt x="7" y="199"/>
                  </a:lnTo>
                  <a:lnTo>
                    <a:pt x="0" y="219"/>
                  </a:lnTo>
                  <a:lnTo>
                    <a:pt x="18" y="278"/>
                  </a:lnTo>
                  <a:lnTo>
                    <a:pt x="24" y="278"/>
                  </a:lnTo>
                  <a:lnTo>
                    <a:pt x="25" y="271"/>
                  </a:lnTo>
                  <a:lnTo>
                    <a:pt x="26" y="223"/>
                  </a:lnTo>
                  <a:lnTo>
                    <a:pt x="27" y="176"/>
                  </a:lnTo>
                  <a:lnTo>
                    <a:pt x="28" y="129"/>
                  </a:lnTo>
                  <a:lnTo>
                    <a:pt x="28" y="81"/>
                  </a:lnTo>
                  <a:lnTo>
                    <a:pt x="28" y="49"/>
                  </a:lnTo>
                  <a:lnTo>
                    <a:pt x="35" y="27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70" name="Freeform 9066"/>
            <p:cNvSpPr>
              <a:spLocks/>
            </p:cNvSpPr>
            <p:nvPr/>
          </p:nvSpPr>
          <p:spPr bwMode="auto">
            <a:xfrm>
              <a:off x="5210" y="824"/>
              <a:ext cx="25" cy="5"/>
            </a:xfrm>
            <a:custGeom>
              <a:avLst/>
              <a:gdLst>
                <a:gd name="T0" fmla="*/ 19 w 95"/>
                <a:gd name="T1" fmla="*/ 0 h 22"/>
                <a:gd name="T2" fmla="*/ 15 w 95"/>
                <a:gd name="T3" fmla="*/ 3 h 22"/>
                <a:gd name="T4" fmla="*/ 15 w 95"/>
                <a:gd name="T5" fmla="*/ 3 h 22"/>
                <a:gd name="T6" fmla="*/ 12 w 95"/>
                <a:gd name="T7" fmla="*/ 3 h 22"/>
                <a:gd name="T8" fmla="*/ 6 w 95"/>
                <a:gd name="T9" fmla="*/ 4 h 22"/>
                <a:gd name="T10" fmla="*/ 0 w 95"/>
                <a:gd name="T11" fmla="*/ 5 h 22"/>
                <a:gd name="T12" fmla="*/ 25 w 95"/>
                <a:gd name="T13" fmla="*/ 5 h 22"/>
                <a:gd name="T14" fmla="*/ 19 w 95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22">
                  <a:moveTo>
                    <a:pt x="74" y="0"/>
                  </a:moveTo>
                  <a:lnTo>
                    <a:pt x="58" y="12"/>
                  </a:lnTo>
                  <a:lnTo>
                    <a:pt x="56" y="12"/>
                  </a:lnTo>
                  <a:lnTo>
                    <a:pt x="44" y="15"/>
                  </a:lnTo>
                  <a:lnTo>
                    <a:pt x="23" y="18"/>
                  </a:lnTo>
                  <a:lnTo>
                    <a:pt x="0" y="20"/>
                  </a:lnTo>
                  <a:lnTo>
                    <a:pt x="95" y="22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71" name="Freeform 9067"/>
            <p:cNvSpPr>
              <a:spLocks/>
            </p:cNvSpPr>
            <p:nvPr/>
          </p:nvSpPr>
          <p:spPr bwMode="auto">
            <a:xfrm>
              <a:off x="5135" y="802"/>
              <a:ext cx="36" cy="64"/>
            </a:xfrm>
            <a:custGeom>
              <a:avLst/>
              <a:gdLst>
                <a:gd name="T0" fmla="*/ 31 w 138"/>
                <a:gd name="T1" fmla="*/ 0 h 240"/>
                <a:gd name="T2" fmla="*/ 30 w 138"/>
                <a:gd name="T3" fmla="*/ 2 h 240"/>
                <a:gd name="T4" fmla="*/ 28 w 138"/>
                <a:gd name="T5" fmla="*/ 10 h 240"/>
                <a:gd name="T6" fmla="*/ 23 w 138"/>
                <a:gd name="T7" fmla="*/ 23 h 240"/>
                <a:gd name="T8" fmla="*/ 23 w 138"/>
                <a:gd name="T9" fmla="*/ 23 h 240"/>
                <a:gd name="T10" fmla="*/ 20 w 138"/>
                <a:gd name="T11" fmla="*/ 31 h 240"/>
                <a:gd name="T12" fmla="*/ 14 w 138"/>
                <a:gd name="T13" fmla="*/ 39 h 240"/>
                <a:gd name="T14" fmla="*/ 8 w 138"/>
                <a:gd name="T15" fmla="*/ 50 h 240"/>
                <a:gd name="T16" fmla="*/ 0 w 138"/>
                <a:gd name="T17" fmla="*/ 61 h 240"/>
                <a:gd name="T18" fmla="*/ 2 w 138"/>
                <a:gd name="T19" fmla="*/ 64 h 240"/>
                <a:gd name="T20" fmla="*/ 5 w 138"/>
                <a:gd name="T21" fmla="*/ 60 h 240"/>
                <a:gd name="T22" fmla="*/ 13 w 138"/>
                <a:gd name="T23" fmla="*/ 49 h 240"/>
                <a:gd name="T24" fmla="*/ 20 w 138"/>
                <a:gd name="T25" fmla="*/ 40 h 240"/>
                <a:gd name="T26" fmla="*/ 21 w 138"/>
                <a:gd name="T27" fmla="*/ 37 h 240"/>
                <a:gd name="T28" fmla="*/ 25 w 138"/>
                <a:gd name="T29" fmla="*/ 32 h 240"/>
                <a:gd name="T30" fmla="*/ 25 w 138"/>
                <a:gd name="T31" fmla="*/ 32 h 240"/>
                <a:gd name="T32" fmla="*/ 28 w 138"/>
                <a:gd name="T33" fmla="*/ 25 h 240"/>
                <a:gd name="T34" fmla="*/ 31 w 138"/>
                <a:gd name="T35" fmla="*/ 20 h 240"/>
                <a:gd name="T36" fmla="*/ 36 w 138"/>
                <a:gd name="T37" fmla="*/ 13 h 240"/>
                <a:gd name="T38" fmla="*/ 31 w 138"/>
                <a:gd name="T39" fmla="*/ 0 h 2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8" h="240">
                  <a:moveTo>
                    <a:pt x="118" y="0"/>
                  </a:moveTo>
                  <a:lnTo>
                    <a:pt x="114" y="6"/>
                  </a:lnTo>
                  <a:lnTo>
                    <a:pt x="106" y="37"/>
                  </a:lnTo>
                  <a:lnTo>
                    <a:pt x="89" y="85"/>
                  </a:lnTo>
                  <a:lnTo>
                    <a:pt x="88" y="86"/>
                  </a:lnTo>
                  <a:lnTo>
                    <a:pt x="75" y="115"/>
                  </a:lnTo>
                  <a:lnTo>
                    <a:pt x="55" y="148"/>
                  </a:lnTo>
                  <a:lnTo>
                    <a:pt x="30" y="186"/>
                  </a:lnTo>
                  <a:lnTo>
                    <a:pt x="0" y="229"/>
                  </a:lnTo>
                  <a:lnTo>
                    <a:pt x="7" y="240"/>
                  </a:lnTo>
                  <a:lnTo>
                    <a:pt x="18" y="225"/>
                  </a:lnTo>
                  <a:lnTo>
                    <a:pt x="50" y="185"/>
                  </a:lnTo>
                  <a:lnTo>
                    <a:pt x="76" y="149"/>
                  </a:lnTo>
                  <a:lnTo>
                    <a:pt x="82" y="139"/>
                  </a:lnTo>
                  <a:lnTo>
                    <a:pt x="94" y="121"/>
                  </a:lnTo>
                  <a:lnTo>
                    <a:pt x="96" y="119"/>
                  </a:lnTo>
                  <a:lnTo>
                    <a:pt x="108" y="95"/>
                  </a:lnTo>
                  <a:lnTo>
                    <a:pt x="119" y="74"/>
                  </a:lnTo>
                  <a:lnTo>
                    <a:pt x="138" y="48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72" name="Freeform 9068"/>
            <p:cNvSpPr>
              <a:spLocks/>
            </p:cNvSpPr>
            <p:nvPr/>
          </p:nvSpPr>
          <p:spPr bwMode="auto">
            <a:xfrm>
              <a:off x="5168" y="802"/>
              <a:ext cx="67" cy="38"/>
            </a:xfrm>
            <a:custGeom>
              <a:avLst/>
              <a:gdLst>
                <a:gd name="T0" fmla="*/ 35 w 255"/>
                <a:gd name="T1" fmla="*/ 0 h 150"/>
                <a:gd name="T2" fmla="*/ 34 w 255"/>
                <a:gd name="T3" fmla="*/ 1 h 150"/>
                <a:gd name="T4" fmla="*/ 35 w 255"/>
                <a:gd name="T5" fmla="*/ 6 h 150"/>
                <a:gd name="T6" fmla="*/ 37 w 255"/>
                <a:gd name="T7" fmla="*/ 17 h 150"/>
                <a:gd name="T8" fmla="*/ 37 w 255"/>
                <a:gd name="T9" fmla="*/ 27 h 150"/>
                <a:gd name="T10" fmla="*/ 29 w 255"/>
                <a:gd name="T11" fmla="*/ 28 h 150"/>
                <a:gd name="T12" fmla="*/ 16 w 255"/>
                <a:gd name="T13" fmla="*/ 29 h 150"/>
                <a:gd name="T14" fmla="*/ 0 w 255"/>
                <a:gd name="T15" fmla="*/ 31 h 150"/>
                <a:gd name="T16" fmla="*/ 6 w 255"/>
                <a:gd name="T17" fmla="*/ 38 h 150"/>
                <a:gd name="T18" fmla="*/ 11 w 255"/>
                <a:gd name="T19" fmla="*/ 36 h 150"/>
                <a:gd name="T20" fmla="*/ 37 w 255"/>
                <a:gd name="T21" fmla="*/ 33 h 150"/>
                <a:gd name="T22" fmla="*/ 42 w 255"/>
                <a:gd name="T23" fmla="*/ 32 h 150"/>
                <a:gd name="T24" fmla="*/ 67 w 255"/>
                <a:gd name="T25" fmla="*/ 29 h 150"/>
                <a:gd name="T26" fmla="*/ 67 w 255"/>
                <a:gd name="T27" fmla="*/ 27 h 150"/>
                <a:gd name="T28" fmla="*/ 42 w 255"/>
                <a:gd name="T29" fmla="*/ 26 h 150"/>
                <a:gd name="T30" fmla="*/ 42 w 255"/>
                <a:gd name="T31" fmla="*/ 19 h 150"/>
                <a:gd name="T32" fmla="*/ 42 w 255"/>
                <a:gd name="T33" fmla="*/ 16 h 150"/>
                <a:gd name="T34" fmla="*/ 44 w 255"/>
                <a:gd name="T35" fmla="*/ 12 h 150"/>
                <a:gd name="T36" fmla="*/ 35 w 255"/>
                <a:gd name="T37" fmla="*/ 0 h 15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5" h="150">
                  <a:moveTo>
                    <a:pt x="135" y="0"/>
                  </a:moveTo>
                  <a:lnTo>
                    <a:pt x="130" y="5"/>
                  </a:lnTo>
                  <a:lnTo>
                    <a:pt x="134" y="22"/>
                  </a:lnTo>
                  <a:lnTo>
                    <a:pt x="139" y="68"/>
                  </a:lnTo>
                  <a:lnTo>
                    <a:pt x="139" y="106"/>
                  </a:lnTo>
                  <a:lnTo>
                    <a:pt x="110" y="109"/>
                  </a:lnTo>
                  <a:lnTo>
                    <a:pt x="59" y="116"/>
                  </a:lnTo>
                  <a:lnTo>
                    <a:pt x="0" y="122"/>
                  </a:lnTo>
                  <a:lnTo>
                    <a:pt x="24" y="150"/>
                  </a:lnTo>
                  <a:lnTo>
                    <a:pt x="41" y="142"/>
                  </a:lnTo>
                  <a:lnTo>
                    <a:pt x="139" y="129"/>
                  </a:lnTo>
                  <a:lnTo>
                    <a:pt x="159" y="127"/>
                  </a:lnTo>
                  <a:lnTo>
                    <a:pt x="255" y="115"/>
                  </a:lnTo>
                  <a:lnTo>
                    <a:pt x="254" y="105"/>
                  </a:lnTo>
                  <a:lnTo>
                    <a:pt x="159" y="103"/>
                  </a:lnTo>
                  <a:lnTo>
                    <a:pt x="159" y="76"/>
                  </a:lnTo>
                  <a:lnTo>
                    <a:pt x="160" y="65"/>
                  </a:lnTo>
                  <a:lnTo>
                    <a:pt x="167" y="46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73" name="Freeform 9069"/>
            <p:cNvSpPr>
              <a:spLocks/>
            </p:cNvSpPr>
            <p:nvPr/>
          </p:nvSpPr>
          <p:spPr bwMode="auto">
            <a:xfrm>
              <a:off x="5137" y="782"/>
              <a:ext cx="29" cy="36"/>
            </a:xfrm>
            <a:custGeom>
              <a:avLst/>
              <a:gdLst>
                <a:gd name="T0" fmla="*/ 17 w 111"/>
                <a:gd name="T1" fmla="*/ 0 h 140"/>
                <a:gd name="T2" fmla="*/ 12 w 111"/>
                <a:gd name="T3" fmla="*/ 10 h 140"/>
                <a:gd name="T4" fmla="*/ 7 w 111"/>
                <a:gd name="T5" fmla="*/ 21 h 140"/>
                <a:gd name="T6" fmla="*/ 0 w 111"/>
                <a:gd name="T7" fmla="*/ 34 h 140"/>
                <a:gd name="T8" fmla="*/ 2 w 111"/>
                <a:gd name="T9" fmla="*/ 36 h 140"/>
                <a:gd name="T10" fmla="*/ 5 w 111"/>
                <a:gd name="T11" fmla="*/ 32 h 140"/>
                <a:gd name="T12" fmla="*/ 11 w 111"/>
                <a:gd name="T13" fmla="*/ 20 h 140"/>
                <a:gd name="T14" fmla="*/ 18 w 111"/>
                <a:gd name="T15" fmla="*/ 11 h 140"/>
                <a:gd name="T16" fmla="*/ 22 w 111"/>
                <a:gd name="T17" fmla="*/ 2 h 140"/>
                <a:gd name="T18" fmla="*/ 22 w 111"/>
                <a:gd name="T19" fmla="*/ 1 h 140"/>
                <a:gd name="T20" fmla="*/ 29 w 111"/>
                <a:gd name="T21" fmla="*/ 0 h 140"/>
                <a:gd name="T22" fmla="*/ 17 w 111"/>
                <a:gd name="T23" fmla="*/ 0 h 1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1" h="140">
                  <a:moveTo>
                    <a:pt x="66" y="0"/>
                  </a:moveTo>
                  <a:lnTo>
                    <a:pt x="47" y="38"/>
                  </a:lnTo>
                  <a:lnTo>
                    <a:pt x="26" y="82"/>
                  </a:lnTo>
                  <a:lnTo>
                    <a:pt x="0" y="132"/>
                  </a:lnTo>
                  <a:lnTo>
                    <a:pt x="6" y="140"/>
                  </a:lnTo>
                  <a:lnTo>
                    <a:pt x="18" y="123"/>
                  </a:lnTo>
                  <a:lnTo>
                    <a:pt x="44" y="79"/>
                  </a:lnTo>
                  <a:lnTo>
                    <a:pt x="67" y="41"/>
                  </a:lnTo>
                  <a:lnTo>
                    <a:pt x="84" y="7"/>
                  </a:lnTo>
                  <a:lnTo>
                    <a:pt x="86" y="4"/>
                  </a:lnTo>
                  <a:lnTo>
                    <a:pt x="111" y="0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74" name="Freeform 9070"/>
            <p:cNvSpPr>
              <a:spLocks/>
            </p:cNvSpPr>
            <p:nvPr/>
          </p:nvSpPr>
          <p:spPr bwMode="auto">
            <a:xfrm>
              <a:off x="5204" y="780"/>
              <a:ext cx="15" cy="25"/>
            </a:xfrm>
            <a:custGeom>
              <a:avLst/>
              <a:gdLst>
                <a:gd name="T0" fmla="*/ 3 w 56"/>
                <a:gd name="T1" fmla="*/ 0 h 92"/>
                <a:gd name="T2" fmla="*/ 0 w 56"/>
                <a:gd name="T3" fmla="*/ 1 h 92"/>
                <a:gd name="T4" fmla="*/ 2 w 56"/>
                <a:gd name="T5" fmla="*/ 3 h 92"/>
                <a:gd name="T6" fmla="*/ 7 w 56"/>
                <a:gd name="T7" fmla="*/ 14 h 92"/>
                <a:gd name="T8" fmla="*/ 10 w 56"/>
                <a:gd name="T9" fmla="*/ 25 h 92"/>
                <a:gd name="T10" fmla="*/ 12 w 56"/>
                <a:gd name="T11" fmla="*/ 25 h 92"/>
                <a:gd name="T12" fmla="*/ 15 w 56"/>
                <a:gd name="T13" fmla="*/ 14 h 92"/>
                <a:gd name="T14" fmla="*/ 15 w 56"/>
                <a:gd name="T15" fmla="*/ 14 h 92"/>
                <a:gd name="T16" fmla="*/ 10 w 56"/>
                <a:gd name="T17" fmla="*/ 8 h 92"/>
                <a:gd name="T18" fmla="*/ 3 w 56"/>
                <a:gd name="T19" fmla="*/ 0 h 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92">
                  <a:moveTo>
                    <a:pt x="13" y="0"/>
                  </a:moveTo>
                  <a:lnTo>
                    <a:pt x="0" y="3"/>
                  </a:lnTo>
                  <a:lnTo>
                    <a:pt x="6" y="12"/>
                  </a:lnTo>
                  <a:lnTo>
                    <a:pt x="25" y="51"/>
                  </a:lnTo>
                  <a:lnTo>
                    <a:pt x="38" y="92"/>
                  </a:lnTo>
                  <a:lnTo>
                    <a:pt x="45" y="92"/>
                  </a:lnTo>
                  <a:lnTo>
                    <a:pt x="56" y="51"/>
                  </a:lnTo>
                  <a:lnTo>
                    <a:pt x="55" y="50"/>
                  </a:lnTo>
                  <a:lnTo>
                    <a:pt x="38" y="28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75" name="Freeform 9071"/>
            <p:cNvSpPr>
              <a:spLocks/>
            </p:cNvSpPr>
            <p:nvPr/>
          </p:nvSpPr>
          <p:spPr bwMode="auto">
            <a:xfrm>
              <a:off x="5162" y="771"/>
              <a:ext cx="28" cy="7"/>
            </a:xfrm>
            <a:custGeom>
              <a:avLst/>
              <a:gdLst>
                <a:gd name="T0" fmla="*/ 22 w 101"/>
                <a:gd name="T1" fmla="*/ 0 h 31"/>
                <a:gd name="T2" fmla="*/ 19 w 101"/>
                <a:gd name="T3" fmla="*/ 2 h 31"/>
                <a:gd name="T4" fmla="*/ 18 w 101"/>
                <a:gd name="T5" fmla="*/ 3 h 31"/>
                <a:gd name="T6" fmla="*/ 11 w 101"/>
                <a:gd name="T7" fmla="*/ 4 h 31"/>
                <a:gd name="T8" fmla="*/ 0 w 101"/>
                <a:gd name="T9" fmla="*/ 5 h 31"/>
                <a:gd name="T10" fmla="*/ 28 w 101"/>
                <a:gd name="T11" fmla="*/ 7 h 31"/>
                <a:gd name="T12" fmla="*/ 28 w 101"/>
                <a:gd name="T13" fmla="*/ 5 h 31"/>
                <a:gd name="T14" fmla="*/ 22 w 101"/>
                <a:gd name="T15" fmla="*/ 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1" h="31">
                  <a:moveTo>
                    <a:pt x="79" y="0"/>
                  </a:moveTo>
                  <a:lnTo>
                    <a:pt x="70" y="11"/>
                  </a:lnTo>
                  <a:lnTo>
                    <a:pt x="66" y="12"/>
                  </a:lnTo>
                  <a:lnTo>
                    <a:pt x="41" y="17"/>
                  </a:lnTo>
                  <a:lnTo>
                    <a:pt x="0" y="23"/>
                  </a:lnTo>
                  <a:lnTo>
                    <a:pt x="101" y="31"/>
                  </a:lnTo>
                  <a:lnTo>
                    <a:pt x="100" y="20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76" name="Freeform 9072"/>
            <p:cNvSpPr>
              <a:spLocks/>
            </p:cNvSpPr>
            <p:nvPr/>
          </p:nvSpPr>
          <p:spPr bwMode="auto">
            <a:xfrm>
              <a:off x="5197" y="769"/>
              <a:ext cx="35" cy="11"/>
            </a:xfrm>
            <a:custGeom>
              <a:avLst/>
              <a:gdLst>
                <a:gd name="T0" fmla="*/ 29 w 130"/>
                <a:gd name="T1" fmla="*/ 0 h 45"/>
                <a:gd name="T2" fmla="*/ 24 w 130"/>
                <a:gd name="T3" fmla="*/ 3 h 45"/>
                <a:gd name="T4" fmla="*/ 0 w 130"/>
                <a:gd name="T5" fmla="*/ 8 h 45"/>
                <a:gd name="T6" fmla="*/ 10 w 130"/>
                <a:gd name="T7" fmla="*/ 11 h 45"/>
                <a:gd name="T8" fmla="*/ 35 w 130"/>
                <a:gd name="T9" fmla="*/ 7 h 45"/>
                <a:gd name="T10" fmla="*/ 35 w 130"/>
                <a:gd name="T11" fmla="*/ 5 h 45"/>
                <a:gd name="T12" fmla="*/ 29 w 130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45">
                  <a:moveTo>
                    <a:pt x="108" y="0"/>
                  </a:moveTo>
                  <a:lnTo>
                    <a:pt x="89" y="12"/>
                  </a:lnTo>
                  <a:lnTo>
                    <a:pt x="0" y="31"/>
                  </a:lnTo>
                  <a:lnTo>
                    <a:pt x="38" y="45"/>
                  </a:lnTo>
                  <a:lnTo>
                    <a:pt x="130" y="30"/>
                  </a:lnTo>
                  <a:lnTo>
                    <a:pt x="130" y="19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77" name="Freeform 9073"/>
            <p:cNvSpPr>
              <a:spLocks/>
            </p:cNvSpPr>
            <p:nvPr/>
          </p:nvSpPr>
          <p:spPr bwMode="auto">
            <a:xfrm>
              <a:off x="5179" y="745"/>
              <a:ext cx="29" cy="70"/>
            </a:xfrm>
            <a:custGeom>
              <a:avLst/>
              <a:gdLst>
                <a:gd name="T0" fmla="*/ 20 w 108"/>
                <a:gd name="T1" fmla="*/ 0 h 262"/>
                <a:gd name="T2" fmla="*/ 19 w 108"/>
                <a:gd name="T3" fmla="*/ 8 h 262"/>
                <a:gd name="T4" fmla="*/ 16 w 108"/>
                <a:gd name="T5" fmla="*/ 23 h 262"/>
                <a:gd name="T6" fmla="*/ 16 w 108"/>
                <a:gd name="T7" fmla="*/ 23 h 262"/>
                <a:gd name="T8" fmla="*/ 14 w 108"/>
                <a:gd name="T9" fmla="*/ 31 h 262"/>
                <a:gd name="T10" fmla="*/ 10 w 108"/>
                <a:gd name="T11" fmla="*/ 42 h 262"/>
                <a:gd name="T12" fmla="*/ 6 w 108"/>
                <a:gd name="T13" fmla="*/ 54 h 262"/>
                <a:gd name="T14" fmla="*/ 0 w 108"/>
                <a:gd name="T15" fmla="*/ 68 h 262"/>
                <a:gd name="T16" fmla="*/ 2 w 108"/>
                <a:gd name="T17" fmla="*/ 70 h 262"/>
                <a:gd name="T18" fmla="*/ 8 w 108"/>
                <a:gd name="T19" fmla="*/ 59 h 262"/>
                <a:gd name="T20" fmla="*/ 13 w 108"/>
                <a:gd name="T21" fmla="*/ 47 h 262"/>
                <a:gd name="T22" fmla="*/ 17 w 108"/>
                <a:gd name="T23" fmla="*/ 38 h 262"/>
                <a:gd name="T24" fmla="*/ 26 w 108"/>
                <a:gd name="T25" fmla="*/ 37 h 262"/>
                <a:gd name="T26" fmla="*/ 29 w 108"/>
                <a:gd name="T27" fmla="*/ 36 h 262"/>
                <a:gd name="T28" fmla="*/ 19 w 108"/>
                <a:gd name="T29" fmla="*/ 32 h 262"/>
                <a:gd name="T30" fmla="*/ 20 w 108"/>
                <a:gd name="T31" fmla="*/ 29 h 262"/>
                <a:gd name="T32" fmla="*/ 23 w 108"/>
                <a:gd name="T33" fmla="*/ 21 h 262"/>
                <a:gd name="T34" fmla="*/ 27 w 108"/>
                <a:gd name="T35" fmla="*/ 13 h 262"/>
                <a:gd name="T36" fmla="*/ 22 w 108"/>
                <a:gd name="T37" fmla="*/ 1 h 262"/>
                <a:gd name="T38" fmla="*/ 20 w 108"/>
                <a:gd name="T39" fmla="*/ 0 h 26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8" h="262">
                  <a:moveTo>
                    <a:pt x="73" y="0"/>
                  </a:moveTo>
                  <a:lnTo>
                    <a:pt x="71" y="30"/>
                  </a:lnTo>
                  <a:lnTo>
                    <a:pt x="61" y="85"/>
                  </a:lnTo>
                  <a:lnTo>
                    <a:pt x="61" y="86"/>
                  </a:lnTo>
                  <a:lnTo>
                    <a:pt x="52" y="117"/>
                  </a:lnTo>
                  <a:lnTo>
                    <a:pt x="39" y="156"/>
                  </a:lnTo>
                  <a:lnTo>
                    <a:pt x="21" y="201"/>
                  </a:lnTo>
                  <a:lnTo>
                    <a:pt x="0" y="254"/>
                  </a:lnTo>
                  <a:lnTo>
                    <a:pt x="8" y="262"/>
                  </a:lnTo>
                  <a:lnTo>
                    <a:pt x="28" y="222"/>
                  </a:lnTo>
                  <a:lnTo>
                    <a:pt x="48" y="177"/>
                  </a:lnTo>
                  <a:lnTo>
                    <a:pt x="63" y="143"/>
                  </a:lnTo>
                  <a:lnTo>
                    <a:pt x="95" y="138"/>
                  </a:lnTo>
                  <a:lnTo>
                    <a:pt x="108" y="135"/>
                  </a:lnTo>
                  <a:lnTo>
                    <a:pt x="70" y="121"/>
                  </a:lnTo>
                  <a:lnTo>
                    <a:pt x="73" y="109"/>
                  </a:lnTo>
                  <a:lnTo>
                    <a:pt x="84" y="77"/>
                  </a:lnTo>
                  <a:lnTo>
                    <a:pt x="102" y="47"/>
                  </a:lnTo>
                  <a:lnTo>
                    <a:pt x="81" y="2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78" name="Freeform 9074"/>
            <p:cNvSpPr>
              <a:spLocks/>
            </p:cNvSpPr>
            <p:nvPr/>
          </p:nvSpPr>
          <p:spPr bwMode="auto">
            <a:xfrm>
              <a:off x="5155" y="745"/>
              <a:ext cx="35" cy="60"/>
            </a:xfrm>
            <a:custGeom>
              <a:avLst/>
              <a:gdLst>
                <a:gd name="T0" fmla="*/ 10 w 132"/>
                <a:gd name="T1" fmla="*/ 0 h 227"/>
                <a:gd name="T2" fmla="*/ 9 w 132"/>
                <a:gd name="T3" fmla="*/ 9 h 227"/>
                <a:gd name="T4" fmla="*/ 5 w 132"/>
                <a:gd name="T5" fmla="*/ 23 h 227"/>
                <a:gd name="T6" fmla="*/ 3 w 132"/>
                <a:gd name="T7" fmla="*/ 28 h 227"/>
                <a:gd name="T8" fmla="*/ 0 w 132"/>
                <a:gd name="T9" fmla="*/ 37 h 227"/>
                <a:gd name="T10" fmla="*/ 12 w 132"/>
                <a:gd name="T11" fmla="*/ 37 h 227"/>
                <a:gd name="T12" fmla="*/ 15 w 132"/>
                <a:gd name="T13" fmla="*/ 48 h 227"/>
                <a:gd name="T14" fmla="*/ 18 w 132"/>
                <a:gd name="T15" fmla="*/ 60 h 227"/>
                <a:gd name="T16" fmla="*/ 19 w 132"/>
                <a:gd name="T17" fmla="*/ 60 h 227"/>
                <a:gd name="T18" fmla="*/ 23 w 132"/>
                <a:gd name="T19" fmla="*/ 51 h 227"/>
                <a:gd name="T20" fmla="*/ 21 w 132"/>
                <a:gd name="T21" fmla="*/ 47 h 227"/>
                <a:gd name="T22" fmla="*/ 15 w 132"/>
                <a:gd name="T23" fmla="*/ 36 h 227"/>
                <a:gd name="T24" fmla="*/ 35 w 132"/>
                <a:gd name="T25" fmla="*/ 33 h 227"/>
                <a:gd name="T26" fmla="*/ 8 w 132"/>
                <a:gd name="T27" fmla="*/ 31 h 227"/>
                <a:gd name="T28" fmla="*/ 8 w 132"/>
                <a:gd name="T29" fmla="*/ 31 h 227"/>
                <a:gd name="T30" fmla="*/ 13 w 132"/>
                <a:gd name="T31" fmla="*/ 20 h 227"/>
                <a:gd name="T32" fmla="*/ 17 w 132"/>
                <a:gd name="T33" fmla="*/ 12 h 227"/>
                <a:gd name="T34" fmla="*/ 12 w 132"/>
                <a:gd name="T35" fmla="*/ 1 h 227"/>
                <a:gd name="T36" fmla="*/ 10 w 132"/>
                <a:gd name="T37" fmla="*/ 0 h 22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2" h="227">
                  <a:moveTo>
                    <a:pt x="39" y="0"/>
                  </a:moveTo>
                  <a:lnTo>
                    <a:pt x="33" y="34"/>
                  </a:lnTo>
                  <a:lnTo>
                    <a:pt x="19" y="87"/>
                  </a:lnTo>
                  <a:lnTo>
                    <a:pt x="12" y="106"/>
                  </a:lnTo>
                  <a:lnTo>
                    <a:pt x="0" y="139"/>
                  </a:lnTo>
                  <a:lnTo>
                    <a:pt x="45" y="139"/>
                  </a:lnTo>
                  <a:lnTo>
                    <a:pt x="58" y="182"/>
                  </a:lnTo>
                  <a:lnTo>
                    <a:pt x="66" y="227"/>
                  </a:lnTo>
                  <a:lnTo>
                    <a:pt x="72" y="227"/>
                  </a:lnTo>
                  <a:lnTo>
                    <a:pt x="85" y="194"/>
                  </a:lnTo>
                  <a:lnTo>
                    <a:pt x="78" y="177"/>
                  </a:lnTo>
                  <a:lnTo>
                    <a:pt x="55" y="138"/>
                  </a:lnTo>
                  <a:lnTo>
                    <a:pt x="132" y="125"/>
                  </a:lnTo>
                  <a:lnTo>
                    <a:pt x="31" y="117"/>
                  </a:lnTo>
                  <a:lnTo>
                    <a:pt x="48" y="75"/>
                  </a:lnTo>
                  <a:lnTo>
                    <a:pt x="63" y="47"/>
                  </a:lnTo>
                  <a:lnTo>
                    <a:pt x="45" y="2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79" name="Freeform 9075"/>
            <p:cNvSpPr>
              <a:spLocks/>
            </p:cNvSpPr>
            <p:nvPr/>
          </p:nvSpPr>
          <p:spPr bwMode="auto">
            <a:xfrm>
              <a:off x="5287" y="877"/>
              <a:ext cx="23" cy="29"/>
            </a:xfrm>
            <a:custGeom>
              <a:avLst/>
              <a:gdLst>
                <a:gd name="T0" fmla="*/ 2 w 90"/>
                <a:gd name="T1" fmla="*/ 0 h 107"/>
                <a:gd name="T2" fmla="*/ 0 w 90"/>
                <a:gd name="T3" fmla="*/ 2 h 107"/>
                <a:gd name="T4" fmla="*/ 16 w 90"/>
                <a:gd name="T5" fmla="*/ 29 h 107"/>
                <a:gd name="T6" fmla="*/ 18 w 90"/>
                <a:gd name="T7" fmla="*/ 29 h 107"/>
                <a:gd name="T8" fmla="*/ 23 w 90"/>
                <a:gd name="T9" fmla="*/ 20 h 107"/>
                <a:gd name="T10" fmla="*/ 17 w 90"/>
                <a:gd name="T11" fmla="*/ 15 h 107"/>
                <a:gd name="T12" fmla="*/ 2 w 90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07">
                  <a:moveTo>
                    <a:pt x="6" y="0"/>
                  </a:moveTo>
                  <a:lnTo>
                    <a:pt x="0" y="7"/>
                  </a:lnTo>
                  <a:lnTo>
                    <a:pt x="63" y="107"/>
                  </a:lnTo>
                  <a:lnTo>
                    <a:pt x="71" y="107"/>
                  </a:lnTo>
                  <a:lnTo>
                    <a:pt x="90" y="75"/>
                  </a:lnTo>
                  <a:lnTo>
                    <a:pt x="67" y="5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80" name="Freeform 9076"/>
            <p:cNvSpPr>
              <a:spLocks/>
            </p:cNvSpPr>
            <p:nvPr/>
          </p:nvSpPr>
          <p:spPr bwMode="auto">
            <a:xfrm>
              <a:off x="5279" y="844"/>
              <a:ext cx="40" cy="9"/>
            </a:xfrm>
            <a:custGeom>
              <a:avLst/>
              <a:gdLst>
                <a:gd name="T0" fmla="*/ 0 w 154"/>
                <a:gd name="T1" fmla="*/ 0 h 33"/>
                <a:gd name="T2" fmla="*/ 5 w 154"/>
                <a:gd name="T3" fmla="*/ 9 h 33"/>
                <a:gd name="T4" fmla="*/ 10 w 154"/>
                <a:gd name="T5" fmla="*/ 5 h 33"/>
                <a:gd name="T6" fmla="*/ 11 w 154"/>
                <a:gd name="T7" fmla="*/ 5 h 33"/>
                <a:gd name="T8" fmla="*/ 16 w 154"/>
                <a:gd name="T9" fmla="*/ 4 h 33"/>
                <a:gd name="T10" fmla="*/ 26 w 154"/>
                <a:gd name="T11" fmla="*/ 2 h 33"/>
                <a:gd name="T12" fmla="*/ 40 w 154"/>
                <a:gd name="T13" fmla="*/ 0 h 33"/>
                <a:gd name="T14" fmla="*/ 0 w 154"/>
                <a:gd name="T15" fmla="*/ 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4" h="33">
                  <a:moveTo>
                    <a:pt x="0" y="0"/>
                  </a:moveTo>
                  <a:lnTo>
                    <a:pt x="18" y="33"/>
                  </a:lnTo>
                  <a:lnTo>
                    <a:pt x="38" y="18"/>
                  </a:lnTo>
                  <a:lnTo>
                    <a:pt x="42" y="17"/>
                  </a:lnTo>
                  <a:lnTo>
                    <a:pt x="61" y="15"/>
                  </a:lnTo>
                  <a:lnTo>
                    <a:pt x="100" y="9"/>
                  </a:lnTo>
                  <a:lnTo>
                    <a:pt x="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81" name="Freeform 9077"/>
            <p:cNvSpPr>
              <a:spLocks/>
            </p:cNvSpPr>
            <p:nvPr/>
          </p:nvSpPr>
          <p:spPr bwMode="auto">
            <a:xfrm>
              <a:off x="5279" y="833"/>
              <a:ext cx="50" cy="64"/>
            </a:xfrm>
            <a:custGeom>
              <a:avLst/>
              <a:gdLst>
                <a:gd name="T0" fmla="*/ 45 w 194"/>
                <a:gd name="T1" fmla="*/ 0 h 247"/>
                <a:gd name="T2" fmla="*/ 38 w 194"/>
                <a:gd name="T3" fmla="*/ 6 h 247"/>
                <a:gd name="T4" fmla="*/ 8 w 194"/>
                <a:gd name="T5" fmla="*/ 10 h 247"/>
                <a:gd name="T6" fmla="*/ 0 w 194"/>
                <a:gd name="T7" fmla="*/ 11 h 247"/>
                <a:gd name="T8" fmla="*/ 40 w 194"/>
                <a:gd name="T9" fmla="*/ 11 h 247"/>
                <a:gd name="T10" fmla="*/ 39 w 194"/>
                <a:gd name="T11" fmla="*/ 18 h 247"/>
                <a:gd name="T12" fmla="*/ 36 w 194"/>
                <a:gd name="T13" fmla="*/ 31 h 247"/>
                <a:gd name="T14" fmla="*/ 33 w 194"/>
                <a:gd name="T15" fmla="*/ 43 h 247"/>
                <a:gd name="T16" fmla="*/ 29 w 194"/>
                <a:gd name="T17" fmla="*/ 52 h 247"/>
                <a:gd name="T18" fmla="*/ 25 w 194"/>
                <a:gd name="T19" fmla="*/ 59 h 247"/>
                <a:gd name="T20" fmla="*/ 31 w 194"/>
                <a:gd name="T21" fmla="*/ 64 h 247"/>
                <a:gd name="T22" fmla="*/ 36 w 194"/>
                <a:gd name="T23" fmla="*/ 53 h 247"/>
                <a:gd name="T24" fmla="*/ 39 w 194"/>
                <a:gd name="T25" fmla="*/ 43 h 247"/>
                <a:gd name="T26" fmla="*/ 42 w 194"/>
                <a:gd name="T27" fmla="*/ 33 h 247"/>
                <a:gd name="T28" fmla="*/ 44 w 194"/>
                <a:gd name="T29" fmla="*/ 21 h 247"/>
                <a:gd name="T30" fmla="*/ 45 w 194"/>
                <a:gd name="T31" fmla="*/ 13 h 247"/>
                <a:gd name="T32" fmla="*/ 50 w 194"/>
                <a:gd name="T33" fmla="*/ 8 h 247"/>
                <a:gd name="T34" fmla="*/ 45 w 194"/>
                <a:gd name="T35" fmla="*/ 0 h 24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4" h="247">
                  <a:moveTo>
                    <a:pt x="173" y="0"/>
                  </a:moveTo>
                  <a:lnTo>
                    <a:pt x="146" y="22"/>
                  </a:lnTo>
                  <a:lnTo>
                    <a:pt x="32" y="40"/>
                  </a:lnTo>
                  <a:lnTo>
                    <a:pt x="0" y="44"/>
                  </a:lnTo>
                  <a:lnTo>
                    <a:pt x="154" y="44"/>
                  </a:lnTo>
                  <a:lnTo>
                    <a:pt x="151" y="69"/>
                  </a:lnTo>
                  <a:lnTo>
                    <a:pt x="141" y="121"/>
                  </a:lnTo>
                  <a:lnTo>
                    <a:pt x="128" y="165"/>
                  </a:lnTo>
                  <a:lnTo>
                    <a:pt x="113" y="201"/>
                  </a:lnTo>
                  <a:lnTo>
                    <a:pt x="96" y="229"/>
                  </a:lnTo>
                  <a:lnTo>
                    <a:pt x="119" y="247"/>
                  </a:lnTo>
                  <a:lnTo>
                    <a:pt x="138" y="206"/>
                  </a:lnTo>
                  <a:lnTo>
                    <a:pt x="153" y="165"/>
                  </a:lnTo>
                  <a:lnTo>
                    <a:pt x="162" y="127"/>
                  </a:lnTo>
                  <a:lnTo>
                    <a:pt x="171" y="81"/>
                  </a:lnTo>
                  <a:lnTo>
                    <a:pt x="176" y="50"/>
                  </a:lnTo>
                  <a:lnTo>
                    <a:pt x="194" y="30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82" name="Freeform 9078"/>
            <p:cNvSpPr>
              <a:spLocks/>
            </p:cNvSpPr>
            <p:nvPr/>
          </p:nvSpPr>
          <p:spPr bwMode="auto">
            <a:xfrm>
              <a:off x="5279" y="822"/>
              <a:ext cx="13" cy="22"/>
            </a:xfrm>
            <a:custGeom>
              <a:avLst/>
              <a:gdLst>
                <a:gd name="T0" fmla="*/ 13 w 49"/>
                <a:gd name="T1" fmla="*/ 0 h 82"/>
                <a:gd name="T2" fmla="*/ 7 w 49"/>
                <a:gd name="T3" fmla="*/ 1 h 82"/>
                <a:gd name="T4" fmla="*/ 5 w 49"/>
                <a:gd name="T5" fmla="*/ 12 h 82"/>
                <a:gd name="T6" fmla="*/ 3 w 49"/>
                <a:gd name="T7" fmla="*/ 19 h 82"/>
                <a:gd name="T8" fmla="*/ 0 w 49"/>
                <a:gd name="T9" fmla="*/ 22 h 82"/>
                <a:gd name="T10" fmla="*/ 8 w 49"/>
                <a:gd name="T11" fmla="*/ 21 h 82"/>
                <a:gd name="T12" fmla="*/ 13 w 49"/>
                <a:gd name="T13" fmla="*/ 0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82">
                  <a:moveTo>
                    <a:pt x="49" y="0"/>
                  </a:moveTo>
                  <a:lnTo>
                    <a:pt x="26" y="3"/>
                  </a:lnTo>
                  <a:lnTo>
                    <a:pt x="19" y="43"/>
                  </a:lnTo>
                  <a:lnTo>
                    <a:pt x="13" y="71"/>
                  </a:lnTo>
                  <a:lnTo>
                    <a:pt x="0" y="82"/>
                  </a:lnTo>
                  <a:lnTo>
                    <a:pt x="32" y="78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83" name="Freeform 9079"/>
            <p:cNvSpPr>
              <a:spLocks/>
            </p:cNvSpPr>
            <p:nvPr/>
          </p:nvSpPr>
          <p:spPr bwMode="auto">
            <a:xfrm>
              <a:off x="5254" y="807"/>
              <a:ext cx="91" cy="20"/>
            </a:xfrm>
            <a:custGeom>
              <a:avLst/>
              <a:gdLst>
                <a:gd name="T0" fmla="*/ 85 w 355"/>
                <a:gd name="T1" fmla="*/ 0 h 81"/>
                <a:gd name="T2" fmla="*/ 81 w 355"/>
                <a:gd name="T3" fmla="*/ 3 h 81"/>
                <a:gd name="T4" fmla="*/ 80 w 355"/>
                <a:gd name="T5" fmla="*/ 3 h 81"/>
                <a:gd name="T6" fmla="*/ 79 w 355"/>
                <a:gd name="T7" fmla="*/ 4 h 81"/>
                <a:gd name="T8" fmla="*/ 75 w 355"/>
                <a:gd name="T9" fmla="*/ 4 h 81"/>
                <a:gd name="T10" fmla="*/ 69 w 355"/>
                <a:gd name="T11" fmla="*/ 5 h 81"/>
                <a:gd name="T12" fmla="*/ 62 w 355"/>
                <a:gd name="T13" fmla="*/ 6 h 81"/>
                <a:gd name="T14" fmla="*/ 53 w 355"/>
                <a:gd name="T15" fmla="*/ 7 h 81"/>
                <a:gd name="T16" fmla="*/ 43 w 355"/>
                <a:gd name="T17" fmla="*/ 8 h 81"/>
                <a:gd name="T18" fmla="*/ 30 w 355"/>
                <a:gd name="T19" fmla="*/ 10 h 81"/>
                <a:gd name="T20" fmla="*/ 16 w 355"/>
                <a:gd name="T21" fmla="*/ 12 h 81"/>
                <a:gd name="T22" fmla="*/ 0 w 355"/>
                <a:gd name="T23" fmla="*/ 14 h 81"/>
                <a:gd name="T24" fmla="*/ 6 w 355"/>
                <a:gd name="T25" fmla="*/ 20 h 81"/>
                <a:gd name="T26" fmla="*/ 12 w 355"/>
                <a:gd name="T27" fmla="*/ 18 h 81"/>
                <a:gd name="T28" fmla="*/ 32 w 355"/>
                <a:gd name="T29" fmla="*/ 16 h 81"/>
                <a:gd name="T30" fmla="*/ 38 w 355"/>
                <a:gd name="T31" fmla="*/ 15 h 81"/>
                <a:gd name="T32" fmla="*/ 91 w 355"/>
                <a:gd name="T33" fmla="*/ 8 h 81"/>
                <a:gd name="T34" fmla="*/ 90 w 355"/>
                <a:gd name="T35" fmla="*/ 6 h 81"/>
                <a:gd name="T36" fmla="*/ 85 w 355"/>
                <a:gd name="T37" fmla="*/ 0 h 8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55" h="81">
                  <a:moveTo>
                    <a:pt x="330" y="0"/>
                  </a:moveTo>
                  <a:lnTo>
                    <a:pt x="316" y="13"/>
                  </a:lnTo>
                  <a:lnTo>
                    <a:pt x="314" y="13"/>
                  </a:lnTo>
                  <a:lnTo>
                    <a:pt x="307" y="15"/>
                  </a:lnTo>
                  <a:lnTo>
                    <a:pt x="292" y="17"/>
                  </a:lnTo>
                  <a:lnTo>
                    <a:pt x="271" y="20"/>
                  </a:lnTo>
                  <a:lnTo>
                    <a:pt x="243" y="24"/>
                  </a:lnTo>
                  <a:lnTo>
                    <a:pt x="208" y="29"/>
                  </a:lnTo>
                  <a:lnTo>
                    <a:pt x="166" y="34"/>
                  </a:lnTo>
                  <a:lnTo>
                    <a:pt x="118" y="41"/>
                  </a:lnTo>
                  <a:lnTo>
                    <a:pt x="63" y="48"/>
                  </a:lnTo>
                  <a:lnTo>
                    <a:pt x="0" y="55"/>
                  </a:lnTo>
                  <a:lnTo>
                    <a:pt x="24" y="81"/>
                  </a:lnTo>
                  <a:lnTo>
                    <a:pt x="46" y="73"/>
                  </a:lnTo>
                  <a:lnTo>
                    <a:pt x="124" y="63"/>
                  </a:lnTo>
                  <a:lnTo>
                    <a:pt x="147" y="60"/>
                  </a:lnTo>
                  <a:lnTo>
                    <a:pt x="355" y="33"/>
                  </a:lnTo>
                  <a:lnTo>
                    <a:pt x="353" y="24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84" name="Freeform 9080"/>
            <p:cNvSpPr>
              <a:spLocks/>
            </p:cNvSpPr>
            <p:nvPr/>
          </p:nvSpPr>
          <p:spPr bwMode="auto">
            <a:xfrm>
              <a:off x="5274" y="754"/>
              <a:ext cx="49" cy="57"/>
            </a:xfrm>
            <a:custGeom>
              <a:avLst/>
              <a:gdLst>
                <a:gd name="T0" fmla="*/ 2 w 187"/>
                <a:gd name="T1" fmla="*/ 0 h 219"/>
                <a:gd name="T2" fmla="*/ 0 w 187"/>
                <a:gd name="T3" fmla="*/ 0 h 219"/>
                <a:gd name="T4" fmla="*/ 3 w 187"/>
                <a:gd name="T5" fmla="*/ 11 h 219"/>
                <a:gd name="T6" fmla="*/ 3 w 187"/>
                <a:gd name="T7" fmla="*/ 12 h 219"/>
                <a:gd name="T8" fmla="*/ 3 w 187"/>
                <a:gd name="T9" fmla="*/ 24 h 219"/>
                <a:gd name="T10" fmla="*/ 3 w 187"/>
                <a:gd name="T11" fmla="*/ 26 h 219"/>
                <a:gd name="T12" fmla="*/ 4 w 187"/>
                <a:gd name="T13" fmla="*/ 37 h 219"/>
                <a:gd name="T14" fmla="*/ 2 w 187"/>
                <a:gd name="T15" fmla="*/ 45 h 219"/>
                <a:gd name="T16" fmla="*/ 6 w 187"/>
                <a:gd name="T17" fmla="*/ 57 h 219"/>
                <a:gd name="T18" fmla="*/ 8 w 187"/>
                <a:gd name="T19" fmla="*/ 57 h 219"/>
                <a:gd name="T20" fmla="*/ 9 w 187"/>
                <a:gd name="T21" fmla="*/ 50 h 219"/>
                <a:gd name="T22" fmla="*/ 9 w 187"/>
                <a:gd name="T23" fmla="*/ 47 h 219"/>
                <a:gd name="T24" fmla="*/ 49 w 187"/>
                <a:gd name="T25" fmla="*/ 42 h 219"/>
                <a:gd name="T26" fmla="*/ 9 w 187"/>
                <a:gd name="T27" fmla="*/ 41 h 219"/>
                <a:gd name="T28" fmla="*/ 9 w 187"/>
                <a:gd name="T29" fmla="*/ 39 h 219"/>
                <a:gd name="T30" fmla="*/ 9 w 187"/>
                <a:gd name="T31" fmla="*/ 26 h 219"/>
                <a:gd name="T32" fmla="*/ 8 w 187"/>
                <a:gd name="T33" fmla="*/ 16 h 219"/>
                <a:gd name="T34" fmla="*/ 42 w 187"/>
                <a:gd name="T35" fmla="*/ 11 h 219"/>
                <a:gd name="T36" fmla="*/ 8 w 187"/>
                <a:gd name="T37" fmla="*/ 10 h 219"/>
                <a:gd name="T38" fmla="*/ 2 w 187"/>
                <a:gd name="T39" fmla="*/ 0 h 21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7" h="219">
                  <a:moveTo>
                    <a:pt x="8" y="0"/>
                  </a:moveTo>
                  <a:lnTo>
                    <a:pt x="0" y="0"/>
                  </a:lnTo>
                  <a:lnTo>
                    <a:pt x="10" y="44"/>
                  </a:lnTo>
                  <a:lnTo>
                    <a:pt x="10" y="45"/>
                  </a:lnTo>
                  <a:lnTo>
                    <a:pt x="13" y="94"/>
                  </a:lnTo>
                  <a:lnTo>
                    <a:pt x="13" y="98"/>
                  </a:lnTo>
                  <a:lnTo>
                    <a:pt x="14" y="144"/>
                  </a:lnTo>
                  <a:lnTo>
                    <a:pt x="7" y="172"/>
                  </a:lnTo>
                  <a:lnTo>
                    <a:pt x="24" y="219"/>
                  </a:lnTo>
                  <a:lnTo>
                    <a:pt x="32" y="219"/>
                  </a:lnTo>
                  <a:lnTo>
                    <a:pt x="33" y="194"/>
                  </a:lnTo>
                  <a:lnTo>
                    <a:pt x="33" y="180"/>
                  </a:lnTo>
                  <a:lnTo>
                    <a:pt x="187" y="162"/>
                  </a:lnTo>
                  <a:lnTo>
                    <a:pt x="33" y="156"/>
                  </a:lnTo>
                  <a:lnTo>
                    <a:pt x="33" y="151"/>
                  </a:lnTo>
                  <a:lnTo>
                    <a:pt x="33" y="100"/>
                  </a:lnTo>
                  <a:lnTo>
                    <a:pt x="32" y="60"/>
                  </a:lnTo>
                  <a:lnTo>
                    <a:pt x="160" y="42"/>
                  </a:lnTo>
                  <a:lnTo>
                    <a:pt x="31" y="3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85" name="Freeform 9081"/>
            <p:cNvSpPr>
              <a:spLocks/>
            </p:cNvSpPr>
            <p:nvPr/>
          </p:nvSpPr>
          <p:spPr bwMode="auto">
            <a:xfrm>
              <a:off x="5281" y="754"/>
              <a:ext cx="44" cy="42"/>
            </a:xfrm>
            <a:custGeom>
              <a:avLst/>
              <a:gdLst>
                <a:gd name="T0" fmla="*/ 39 w 164"/>
                <a:gd name="T1" fmla="*/ 0 h 164"/>
                <a:gd name="T2" fmla="*/ 31 w 164"/>
                <a:gd name="T3" fmla="*/ 6 h 164"/>
                <a:gd name="T4" fmla="*/ 0 w 164"/>
                <a:gd name="T5" fmla="*/ 10 h 164"/>
                <a:gd name="T6" fmla="*/ 35 w 164"/>
                <a:gd name="T7" fmla="*/ 11 h 164"/>
                <a:gd name="T8" fmla="*/ 34 w 164"/>
                <a:gd name="T9" fmla="*/ 37 h 164"/>
                <a:gd name="T10" fmla="*/ 32 w 164"/>
                <a:gd name="T11" fmla="*/ 37 h 164"/>
                <a:gd name="T12" fmla="*/ 24 w 164"/>
                <a:gd name="T13" fmla="*/ 38 h 164"/>
                <a:gd name="T14" fmla="*/ 13 w 164"/>
                <a:gd name="T15" fmla="*/ 39 h 164"/>
                <a:gd name="T16" fmla="*/ 1 w 164"/>
                <a:gd name="T17" fmla="*/ 40 h 164"/>
                <a:gd name="T18" fmla="*/ 42 w 164"/>
                <a:gd name="T19" fmla="*/ 42 h 164"/>
                <a:gd name="T20" fmla="*/ 39 w 164"/>
                <a:gd name="T21" fmla="*/ 37 h 164"/>
                <a:gd name="T22" fmla="*/ 39 w 164"/>
                <a:gd name="T23" fmla="*/ 21 h 164"/>
                <a:gd name="T24" fmla="*/ 40 w 164"/>
                <a:gd name="T25" fmla="*/ 14 h 164"/>
                <a:gd name="T26" fmla="*/ 44 w 164"/>
                <a:gd name="T27" fmla="*/ 7 h 164"/>
                <a:gd name="T28" fmla="*/ 39 w 164"/>
                <a:gd name="T29" fmla="*/ 0 h 1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4" h="164">
                  <a:moveTo>
                    <a:pt x="144" y="0"/>
                  </a:moveTo>
                  <a:lnTo>
                    <a:pt x="117" y="22"/>
                  </a:lnTo>
                  <a:lnTo>
                    <a:pt x="0" y="40"/>
                  </a:lnTo>
                  <a:lnTo>
                    <a:pt x="129" y="44"/>
                  </a:lnTo>
                  <a:lnTo>
                    <a:pt x="125" y="143"/>
                  </a:lnTo>
                  <a:lnTo>
                    <a:pt x="121" y="144"/>
                  </a:lnTo>
                  <a:lnTo>
                    <a:pt x="91" y="147"/>
                  </a:lnTo>
                  <a:lnTo>
                    <a:pt x="47" y="152"/>
                  </a:lnTo>
                  <a:lnTo>
                    <a:pt x="2" y="158"/>
                  </a:lnTo>
                  <a:lnTo>
                    <a:pt x="156" y="164"/>
                  </a:lnTo>
                  <a:lnTo>
                    <a:pt x="144" y="143"/>
                  </a:lnTo>
                  <a:lnTo>
                    <a:pt x="147" y="81"/>
                  </a:lnTo>
                  <a:lnTo>
                    <a:pt x="148" y="54"/>
                  </a:lnTo>
                  <a:lnTo>
                    <a:pt x="164" y="26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86" name="Freeform 9082"/>
            <p:cNvSpPr>
              <a:spLocks/>
            </p:cNvSpPr>
            <p:nvPr/>
          </p:nvSpPr>
          <p:spPr bwMode="auto">
            <a:xfrm>
              <a:off x="38" y="1228"/>
              <a:ext cx="84" cy="18"/>
            </a:xfrm>
            <a:custGeom>
              <a:avLst/>
              <a:gdLst>
                <a:gd name="T0" fmla="*/ 78 w 320"/>
                <a:gd name="T1" fmla="*/ 0 h 70"/>
                <a:gd name="T2" fmla="*/ 75 w 320"/>
                <a:gd name="T3" fmla="*/ 3 h 70"/>
                <a:gd name="T4" fmla="*/ 74 w 320"/>
                <a:gd name="T5" fmla="*/ 3 h 70"/>
                <a:gd name="T6" fmla="*/ 72 w 320"/>
                <a:gd name="T7" fmla="*/ 3 h 70"/>
                <a:gd name="T8" fmla="*/ 67 w 320"/>
                <a:gd name="T9" fmla="*/ 4 h 70"/>
                <a:gd name="T10" fmla="*/ 61 w 320"/>
                <a:gd name="T11" fmla="*/ 5 h 70"/>
                <a:gd name="T12" fmla="*/ 54 w 320"/>
                <a:gd name="T13" fmla="*/ 5 h 70"/>
                <a:gd name="T14" fmla="*/ 48 w 320"/>
                <a:gd name="T15" fmla="*/ 6 h 70"/>
                <a:gd name="T16" fmla="*/ 43 w 320"/>
                <a:gd name="T17" fmla="*/ 7 h 70"/>
                <a:gd name="T18" fmla="*/ 38 w 320"/>
                <a:gd name="T19" fmla="*/ 7 h 70"/>
                <a:gd name="T20" fmla="*/ 30 w 320"/>
                <a:gd name="T21" fmla="*/ 8 h 70"/>
                <a:gd name="T22" fmla="*/ 16 w 320"/>
                <a:gd name="T23" fmla="*/ 10 h 70"/>
                <a:gd name="T24" fmla="*/ 0 w 320"/>
                <a:gd name="T25" fmla="*/ 12 h 70"/>
                <a:gd name="T26" fmla="*/ 6 w 320"/>
                <a:gd name="T27" fmla="*/ 18 h 70"/>
                <a:gd name="T28" fmla="*/ 12 w 320"/>
                <a:gd name="T29" fmla="*/ 16 h 70"/>
                <a:gd name="T30" fmla="*/ 84 w 320"/>
                <a:gd name="T31" fmla="*/ 8 h 70"/>
                <a:gd name="T32" fmla="*/ 84 w 320"/>
                <a:gd name="T33" fmla="*/ 5 h 70"/>
                <a:gd name="T34" fmla="*/ 78 w 320"/>
                <a:gd name="T35" fmla="*/ 0 h 7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20" h="70">
                  <a:moveTo>
                    <a:pt x="298" y="0"/>
                  </a:moveTo>
                  <a:lnTo>
                    <a:pt x="284" y="11"/>
                  </a:lnTo>
                  <a:lnTo>
                    <a:pt x="282" y="11"/>
                  </a:lnTo>
                  <a:lnTo>
                    <a:pt x="273" y="13"/>
                  </a:lnTo>
                  <a:lnTo>
                    <a:pt x="256" y="15"/>
                  </a:lnTo>
                  <a:lnTo>
                    <a:pt x="232" y="18"/>
                  </a:lnTo>
                  <a:lnTo>
                    <a:pt x="204" y="21"/>
                  </a:lnTo>
                  <a:lnTo>
                    <a:pt x="184" y="23"/>
                  </a:lnTo>
                  <a:lnTo>
                    <a:pt x="165" y="26"/>
                  </a:lnTo>
                  <a:lnTo>
                    <a:pt x="146" y="28"/>
                  </a:lnTo>
                  <a:lnTo>
                    <a:pt x="114" y="32"/>
                  </a:lnTo>
                  <a:lnTo>
                    <a:pt x="61" y="38"/>
                  </a:lnTo>
                  <a:lnTo>
                    <a:pt x="0" y="46"/>
                  </a:lnTo>
                  <a:lnTo>
                    <a:pt x="24" y="70"/>
                  </a:lnTo>
                  <a:lnTo>
                    <a:pt x="47" y="63"/>
                  </a:lnTo>
                  <a:lnTo>
                    <a:pt x="320" y="31"/>
                  </a:lnTo>
                  <a:lnTo>
                    <a:pt x="320" y="20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87" name="Freeform 9083"/>
            <p:cNvSpPr>
              <a:spLocks/>
            </p:cNvSpPr>
            <p:nvPr/>
          </p:nvSpPr>
          <p:spPr bwMode="auto">
            <a:xfrm>
              <a:off x="55" y="1202"/>
              <a:ext cx="12" cy="30"/>
            </a:xfrm>
            <a:custGeom>
              <a:avLst/>
              <a:gdLst>
                <a:gd name="T0" fmla="*/ 1 w 47"/>
                <a:gd name="T1" fmla="*/ 0 h 113"/>
                <a:gd name="T2" fmla="*/ 0 w 47"/>
                <a:gd name="T3" fmla="*/ 2 h 113"/>
                <a:gd name="T4" fmla="*/ 2 w 47"/>
                <a:gd name="T5" fmla="*/ 7 h 113"/>
                <a:gd name="T6" fmla="*/ 5 w 47"/>
                <a:gd name="T7" fmla="*/ 19 h 113"/>
                <a:gd name="T8" fmla="*/ 7 w 47"/>
                <a:gd name="T9" fmla="*/ 30 h 113"/>
                <a:gd name="T10" fmla="*/ 9 w 47"/>
                <a:gd name="T11" fmla="*/ 30 h 113"/>
                <a:gd name="T12" fmla="*/ 12 w 47"/>
                <a:gd name="T13" fmla="*/ 19 h 113"/>
                <a:gd name="T14" fmla="*/ 10 w 47"/>
                <a:gd name="T15" fmla="*/ 13 h 113"/>
                <a:gd name="T16" fmla="*/ 8 w 47"/>
                <a:gd name="T17" fmla="*/ 10 h 113"/>
                <a:gd name="T18" fmla="*/ 1 w 47"/>
                <a:gd name="T19" fmla="*/ 0 h 1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113">
                  <a:moveTo>
                    <a:pt x="5" y="0"/>
                  </a:moveTo>
                  <a:lnTo>
                    <a:pt x="0" y="8"/>
                  </a:lnTo>
                  <a:lnTo>
                    <a:pt x="7" y="26"/>
                  </a:lnTo>
                  <a:lnTo>
                    <a:pt x="21" y="71"/>
                  </a:lnTo>
                  <a:lnTo>
                    <a:pt x="28" y="113"/>
                  </a:lnTo>
                  <a:lnTo>
                    <a:pt x="37" y="113"/>
                  </a:lnTo>
                  <a:lnTo>
                    <a:pt x="47" y="70"/>
                  </a:lnTo>
                  <a:lnTo>
                    <a:pt x="38" y="50"/>
                  </a:lnTo>
                  <a:lnTo>
                    <a:pt x="31" y="3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88" name="Freeform 9084"/>
            <p:cNvSpPr>
              <a:spLocks/>
            </p:cNvSpPr>
            <p:nvPr/>
          </p:nvSpPr>
          <p:spPr bwMode="auto">
            <a:xfrm>
              <a:off x="86" y="1195"/>
              <a:ext cx="20" cy="40"/>
            </a:xfrm>
            <a:custGeom>
              <a:avLst/>
              <a:gdLst>
                <a:gd name="T0" fmla="*/ 14 w 72"/>
                <a:gd name="T1" fmla="*/ 0 h 152"/>
                <a:gd name="T2" fmla="*/ 14 w 72"/>
                <a:gd name="T3" fmla="*/ 4 h 152"/>
                <a:gd name="T4" fmla="*/ 11 w 72"/>
                <a:gd name="T5" fmla="*/ 16 h 152"/>
                <a:gd name="T6" fmla="*/ 10 w 72"/>
                <a:gd name="T7" fmla="*/ 20 h 152"/>
                <a:gd name="T8" fmla="*/ 6 w 72"/>
                <a:gd name="T9" fmla="*/ 29 h 152"/>
                <a:gd name="T10" fmla="*/ 0 w 72"/>
                <a:gd name="T11" fmla="*/ 40 h 152"/>
                <a:gd name="T12" fmla="*/ 6 w 72"/>
                <a:gd name="T13" fmla="*/ 39 h 152"/>
                <a:gd name="T14" fmla="*/ 11 w 72"/>
                <a:gd name="T15" fmla="*/ 31 h 152"/>
                <a:gd name="T16" fmla="*/ 14 w 72"/>
                <a:gd name="T17" fmla="*/ 23 h 152"/>
                <a:gd name="T18" fmla="*/ 20 w 72"/>
                <a:gd name="T19" fmla="*/ 16 h 152"/>
                <a:gd name="T20" fmla="*/ 17 w 72"/>
                <a:gd name="T21" fmla="*/ 1 h 152"/>
                <a:gd name="T22" fmla="*/ 14 w 72"/>
                <a:gd name="T23" fmla="*/ 0 h 1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2" h="152">
                  <a:moveTo>
                    <a:pt x="52" y="0"/>
                  </a:moveTo>
                  <a:lnTo>
                    <a:pt x="50" y="16"/>
                  </a:lnTo>
                  <a:lnTo>
                    <a:pt x="41" y="62"/>
                  </a:lnTo>
                  <a:lnTo>
                    <a:pt x="37" y="75"/>
                  </a:lnTo>
                  <a:lnTo>
                    <a:pt x="21" y="112"/>
                  </a:lnTo>
                  <a:lnTo>
                    <a:pt x="0" y="152"/>
                  </a:lnTo>
                  <a:lnTo>
                    <a:pt x="20" y="150"/>
                  </a:lnTo>
                  <a:lnTo>
                    <a:pt x="38" y="117"/>
                  </a:lnTo>
                  <a:lnTo>
                    <a:pt x="52" y="87"/>
                  </a:lnTo>
                  <a:lnTo>
                    <a:pt x="72" y="59"/>
                  </a:lnTo>
                  <a:lnTo>
                    <a:pt x="60" y="2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89" name="Freeform 9085"/>
            <p:cNvSpPr>
              <a:spLocks/>
            </p:cNvSpPr>
            <p:nvPr/>
          </p:nvSpPr>
          <p:spPr bwMode="auto">
            <a:xfrm>
              <a:off x="77" y="1191"/>
              <a:ext cx="5" cy="44"/>
            </a:xfrm>
            <a:custGeom>
              <a:avLst/>
              <a:gdLst>
                <a:gd name="T0" fmla="*/ 5 w 19"/>
                <a:gd name="T1" fmla="*/ 0 h 171"/>
                <a:gd name="T2" fmla="*/ 0 w 19"/>
                <a:gd name="T3" fmla="*/ 1 h 171"/>
                <a:gd name="T4" fmla="*/ 0 w 19"/>
                <a:gd name="T5" fmla="*/ 44 h 171"/>
                <a:gd name="T6" fmla="*/ 5 w 19"/>
                <a:gd name="T7" fmla="*/ 43 h 171"/>
                <a:gd name="T8" fmla="*/ 5 w 19"/>
                <a:gd name="T9" fmla="*/ 0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1">
                  <a:moveTo>
                    <a:pt x="19" y="0"/>
                  </a:moveTo>
                  <a:lnTo>
                    <a:pt x="0" y="3"/>
                  </a:lnTo>
                  <a:lnTo>
                    <a:pt x="0" y="171"/>
                  </a:lnTo>
                  <a:lnTo>
                    <a:pt x="19" y="169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90" name="Freeform 9086"/>
            <p:cNvSpPr>
              <a:spLocks/>
            </p:cNvSpPr>
            <p:nvPr/>
          </p:nvSpPr>
          <p:spPr bwMode="auto">
            <a:xfrm>
              <a:off x="51" y="1179"/>
              <a:ext cx="57" cy="18"/>
            </a:xfrm>
            <a:custGeom>
              <a:avLst/>
              <a:gdLst>
                <a:gd name="T0" fmla="*/ 51 w 213"/>
                <a:gd name="T1" fmla="*/ 0 h 65"/>
                <a:gd name="T2" fmla="*/ 47 w 213"/>
                <a:gd name="T3" fmla="*/ 3 h 65"/>
                <a:gd name="T4" fmla="*/ 47 w 213"/>
                <a:gd name="T5" fmla="*/ 4 h 65"/>
                <a:gd name="T6" fmla="*/ 44 w 213"/>
                <a:gd name="T7" fmla="*/ 4 h 65"/>
                <a:gd name="T8" fmla="*/ 37 w 213"/>
                <a:gd name="T9" fmla="*/ 5 h 65"/>
                <a:gd name="T10" fmla="*/ 30 w 213"/>
                <a:gd name="T11" fmla="*/ 6 h 65"/>
                <a:gd name="T12" fmla="*/ 25 w 213"/>
                <a:gd name="T13" fmla="*/ 7 h 65"/>
                <a:gd name="T14" fmla="*/ 16 w 213"/>
                <a:gd name="T15" fmla="*/ 9 h 65"/>
                <a:gd name="T16" fmla="*/ 0 w 213"/>
                <a:gd name="T17" fmla="*/ 11 h 65"/>
                <a:gd name="T18" fmla="*/ 6 w 213"/>
                <a:gd name="T19" fmla="*/ 18 h 65"/>
                <a:gd name="T20" fmla="*/ 13 w 213"/>
                <a:gd name="T21" fmla="*/ 16 h 65"/>
                <a:gd name="T22" fmla="*/ 25 w 213"/>
                <a:gd name="T23" fmla="*/ 14 h 65"/>
                <a:gd name="T24" fmla="*/ 30 w 213"/>
                <a:gd name="T25" fmla="*/ 13 h 65"/>
                <a:gd name="T26" fmla="*/ 57 w 213"/>
                <a:gd name="T27" fmla="*/ 8 h 65"/>
                <a:gd name="T28" fmla="*/ 56 w 213"/>
                <a:gd name="T29" fmla="*/ 5 h 65"/>
                <a:gd name="T30" fmla="*/ 51 w 213"/>
                <a:gd name="T31" fmla="*/ 0 h 6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13" h="65">
                  <a:moveTo>
                    <a:pt x="190" y="0"/>
                  </a:moveTo>
                  <a:lnTo>
                    <a:pt x="175" y="12"/>
                  </a:lnTo>
                  <a:lnTo>
                    <a:pt x="174" y="13"/>
                  </a:lnTo>
                  <a:lnTo>
                    <a:pt x="163" y="15"/>
                  </a:lnTo>
                  <a:lnTo>
                    <a:pt x="140" y="18"/>
                  </a:lnTo>
                  <a:lnTo>
                    <a:pt x="113" y="22"/>
                  </a:lnTo>
                  <a:lnTo>
                    <a:pt x="94" y="26"/>
                  </a:lnTo>
                  <a:lnTo>
                    <a:pt x="58" y="31"/>
                  </a:lnTo>
                  <a:lnTo>
                    <a:pt x="0" y="39"/>
                  </a:lnTo>
                  <a:lnTo>
                    <a:pt x="22" y="65"/>
                  </a:lnTo>
                  <a:lnTo>
                    <a:pt x="47" y="57"/>
                  </a:lnTo>
                  <a:lnTo>
                    <a:pt x="94" y="49"/>
                  </a:lnTo>
                  <a:lnTo>
                    <a:pt x="113" y="46"/>
                  </a:lnTo>
                  <a:lnTo>
                    <a:pt x="213" y="30"/>
                  </a:lnTo>
                  <a:lnTo>
                    <a:pt x="211" y="19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91" name="Freeform 9087"/>
            <p:cNvSpPr>
              <a:spLocks/>
            </p:cNvSpPr>
            <p:nvPr/>
          </p:nvSpPr>
          <p:spPr bwMode="auto">
            <a:xfrm>
              <a:off x="77" y="1162"/>
              <a:ext cx="5" cy="24"/>
            </a:xfrm>
            <a:custGeom>
              <a:avLst/>
              <a:gdLst>
                <a:gd name="T0" fmla="*/ 5 w 19"/>
                <a:gd name="T1" fmla="*/ 0 h 92"/>
                <a:gd name="T2" fmla="*/ 0 w 19"/>
                <a:gd name="T3" fmla="*/ 1 h 92"/>
                <a:gd name="T4" fmla="*/ 0 w 19"/>
                <a:gd name="T5" fmla="*/ 24 h 92"/>
                <a:gd name="T6" fmla="*/ 5 w 19"/>
                <a:gd name="T7" fmla="*/ 23 h 92"/>
                <a:gd name="T8" fmla="*/ 5 w 19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92">
                  <a:moveTo>
                    <a:pt x="19" y="0"/>
                  </a:moveTo>
                  <a:lnTo>
                    <a:pt x="0" y="4"/>
                  </a:lnTo>
                  <a:lnTo>
                    <a:pt x="0" y="92"/>
                  </a:lnTo>
                  <a:lnTo>
                    <a:pt x="19" y="88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92" name="Freeform 9088"/>
            <p:cNvSpPr>
              <a:spLocks/>
            </p:cNvSpPr>
            <p:nvPr/>
          </p:nvSpPr>
          <p:spPr bwMode="auto">
            <a:xfrm>
              <a:off x="56" y="1151"/>
              <a:ext cx="44" cy="15"/>
            </a:xfrm>
            <a:custGeom>
              <a:avLst/>
              <a:gdLst>
                <a:gd name="T0" fmla="*/ 38 w 165"/>
                <a:gd name="T1" fmla="*/ 0 h 55"/>
                <a:gd name="T2" fmla="*/ 34 w 165"/>
                <a:gd name="T3" fmla="*/ 3 h 55"/>
                <a:gd name="T4" fmla="*/ 32 w 165"/>
                <a:gd name="T5" fmla="*/ 3 h 55"/>
                <a:gd name="T6" fmla="*/ 25 w 165"/>
                <a:gd name="T7" fmla="*/ 5 h 55"/>
                <a:gd name="T8" fmla="*/ 14 w 165"/>
                <a:gd name="T9" fmla="*/ 6 h 55"/>
                <a:gd name="T10" fmla="*/ 1 w 165"/>
                <a:gd name="T11" fmla="*/ 9 h 55"/>
                <a:gd name="T12" fmla="*/ 0 w 165"/>
                <a:gd name="T13" fmla="*/ 9 h 55"/>
                <a:gd name="T14" fmla="*/ 6 w 165"/>
                <a:gd name="T15" fmla="*/ 15 h 55"/>
                <a:gd name="T16" fmla="*/ 12 w 165"/>
                <a:gd name="T17" fmla="*/ 13 h 55"/>
                <a:gd name="T18" fmla="*/ 20 w 165"/>
                <a:gd name="T19" fmla="*/ 12 h 55"/>
                <a:gd name="T20" fmla="*/ 25 w 165"/>
                <a:gd name="T21" fmla="*/ 11 h 55"/>
                <a:gd name="T22" fmla="*/ 44 w 165"/>
                <a:gd name="T23" fmla="*/ 8 h 55"/>
                <a:gd name="T24" fmla="*/ 44 w 165"/>
                <a:gd name="T25" fmla="*/ 5 h 55"/>
                <a:gd name="T26" fmla="*/ 38 w 165"/>
                <a:gd name="T27" fmla="*/ 0 h 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5" h="55">
                  <a:moveTo>
                    <a:pt x="143" y="0"/>
                  </a:moveTo>
                  <a:lnTo>
                    <a:pt x="127" y="10"/>
                  </a:lnTo>
                  <a:lnTo>
                    <a:pt x="119" y="12"/>
                  </a:lnTo>
                  <a:lnTo>
                    <a:pt x="94" y="17"/>
                  </a:lnTo>
                  <a:lnTo>
                    <a:pt x="54" y="23"/>
                  </a:lnTo>
                  <a:lnTo>
                    <a:pt x="2" y="32"/>
                  </a:lnTo>
                  <a:lnTo>
                    <a:pt x="0" y="34"/>
                  </a:lnTo>
                  <a:lnTo>
                    <a:pt x="23" y="55"/>
                  </a:lnTo>
                  <a:lnTo>
                    <a:pt x="46" y="48"/>
                  </a:lnTo>
                  <a:lnTo>
                    <a:pt x="75" y="43"/>
                  </a:lnTo>
                  <a:lnTo>
                    <a:pt x="94" y="39"/>
                  </a:lnTo>
                  <a:lnTo>
                    <a:pt x="165" y="28"/>
                  </a:lnTo>
                  <a:lnTo>
                    <a:pt x="165" y="20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93" name="Freeform 9089"/>
            <p:cNvSpPr>
              <a:spLocks/>
            </p:cNvSpPr>
            <p:nvPr/>
          </p:nvSpPr>
          <p:spPr bwMode="auto">
            <a:xfrm>
              <a:off x="78" y="1116"/>
              <a:ext cx="59" cy="63"/>
            </a:xfrm>
            <a:custGeom>
              <a:avLst/>
              <a:gdLst>
                <a:gd name="T0" fmla="*/ 2 w 224"/>
                <a:gd name="T1" fmla="*/ 0 h 242"/>
                <a:gd name="T2" fmla="*/ 0 w 224"/>
                <a:gd name="T3" fmla="*/ 4 h 242"/>
                <a:gd name="T4" fmla="*/ 40 w 224"/>
                <a:gd name="T5" fmla="*/ 63 h 242"/>
                <a:gd name="T6" fmla="*/ 59 w 224"/>
                <a:gd name="T7" fmla="*/ 61 h 242"/>
                <a:gd name="T8" fmla="*/ 59 w 224"/>
                <a:gd name="T9" fmla="*/ 58 h 242"/>
                <a:gd name="T10" fmla="*/ 56 w 224"/>
                <a:gd name="T11" fmla="*/ 57 h 242"/>
                <a:gd name="T12" fmla="*/ 48 w 224"/>
                <a:gd name="T13" fmla="*/ 54 h 242"/>
                <a:gd name="T14" fmla="*/ 40 w 224"/>
                <a:gd name="T15" fmla="*/ 48 h 242"/>
                <a:gd name="T16" fmla="*/ 33 w 224"/>
                <a:gd name="T17" fmla="*/ 40 h 242"/>
                <a:gd name="T18" fmla="*/ 32 w 224"/>
                <a:gd name="T19" fmla="*/ 40 h 242"/>
                <a:gd name="T20" fmla="*/ 27 w 224"/>
                <a:gd name="T21" fmla="*/ 33 h 242"/>
                <a:gd name="T22" fmla="*/ 21 w 224"/>
                <a:gd name="T23" fmla="*/ 26 h 242"/>
                <a:gd name="T24" fmla="*/ 14 w 224"/>
                <a:gd name="T25" fmla="*/ 17 h 242"/>
                <a:gd name="T26" fmla="*/ 7 w 224"/>
                <a:gd name="T27" fmla="*/ 8 h 242"/>
                <a:gd name="T28" fmla="*/ 2 w 224"/>
                <a:gd name="T29" fmla="*/ 0 h 2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4" h="242">
                  <a:moveTo>
                    <a:pt x="7" y="0"/>
                  </a:moveTo>
                  <a:lnTo>
                    <a:pt x="0" y="17"/>
                  </a:lnTo>
                  <a:lnTo>
                    <a:pt x="153" y="242"/>
                  </a:lnTo>
                  <a:lnTo>
                    <a:pt x="224" y="235"/>
                  </a:lnTo>
                  <a:lnTo>
                    <a:pt x="224" y="222"/>
                  </a:lnTo>
                  <a:lnTo>
                    <a:pt x="211" y="219"/>
                  </a:lnTo>
                  <a:lnTo>
                    <a:pt x="182" y="207"/>
                  </a:lnTo>
                  <a:lnTo>
                    <a:pt x="152" y="185"/>
                  </a:lnTo>
                  <a:lnTo>
                    <a:pt x="124" y="154"/>
                  </a:lnTo>
                  <a:lnTo>
                    <a:pt x="122" y="152"/>
                  </a:lnTo>
                  <a:lnTo>
                    <a:pt x="101" y="127"/>
                  </a:lnTo>
                  <a:lnTo>
                    <a:pt x="78" y="98"/>
                  </a:lnTo>
                  <a:lnTo>
                    <a:pt x="54" y="65"/>
                  </a:lnTo>
                  <a:lnTo>
                    <a:pt x="28" y="29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94" name="Freeform 9090"/>
            <p:cNvSpPr>
              <a:spLocks/>
            </p:cNvSpPr>
            <p:nvPr/>
          </p:nvSpPr>
          <p:spPr bwMode="auto">
            <a:xfrm>
              <a:off x="29" y="1096"/>
              <a:ext cx="55" cy="99"/>
            </a:xfrm>
            <a:custGeom>
              <a:avLst/>
              <a:gdLst>
                <a:gd name="T0" fmla="*/ 50 w 215"/>
                <a:gd name="T1" fmla="*/ 0 h 379"/>
                <a:gd name="T2" fmla="*/ 48 w 215"/>
                <a:gd name="T3" fmla="*/ 0 h 379"/>
                <a:gd name="T4" fmla="*/ 48 w 215"/>
                <a:gd name="T5" fmla="*/ 5 h 379"/>
                <a:gd name="T6" fmla="*/ 45 w 215"/>
                <a:gd name="T7" fmla="*/ 18 h 379"/>
                <a:gd name="T8" fmla="*/ 41 w 215"/>
                <a:gd name="T9" fmla="*/ 25 h 379"/>
                <a:gd name="T10" fmla="*/ 37 w 215"/>
                <a:gd name="T11" fmla="*/ 36 h 379"/>
                <a:gd name="T12" fmla="*/ 31 w 215"/>
                <a:gd name="T13" fmla="*/ 47 h 379"/>
                <a:gd name="T14" fmla="*/ 30 w 215"/>
                <a:gd name="T15" fmla="*/ 50 h 379"/>
                <a:gd name="T16" fmla="*/ 25 w 215"/>
                <a:gd name="T17" fmla="*/ 58 h 379"/>
                <a:gd name="T18" fmla="*/ 20 w 215"/>
                <a:gd name="T19" fmla="*/ 66 h 379"/>
                <a:gd name="T20" fmla="*/ 14 w 215"/>
                <a:gd name="T21" fmla="*/ 75 h 379"/>
                <a:gd name="T22" fmla="*/ 7 w 215"/>
                <a:gd name="T23" fmla="*/ 85 h 379"/>
                <a:gd name="T24" fmla="*/ 0 w 215"/>
                <a:gd name="T25" fmla="*/ 96 h 379"/>
                <a:gd name="T26" fmla="*/ 2 w 215"/>
                <a:gd name="T27" fmla="*/ 99 h 379"/>
                <a:gd name="T28" fmla="*/ 5 w 215"/>
                <a:gd name="T29" fmla="*/ 95 h 379"/>
                <a:gd name="T30" fmla="*/ 13 w 215"/>
                <a:gd name="T31" fmla="*/ 85 h 379"/>
                <a:gd name="T32" fmla="*/ 20 w 215"/>
                <a:gd name="T33" fmla="*/ 77 h 379"/>
                <a:gd name="T34" fmla="*/ 26 w 215"/>
                <a:gd name="T35" fmla="*/ 68 h 379"/>
                <a:gd name="T36" fmla="*/ 28 w 215"/>
                <a:gd name="T37" fmla="*/ 65 h 379"/>
                <a:gd name="T38" fmla="*/ 28 w 215"/>
                <a:gd name="T39" fmla="*/ 64 h 379"/>
                <a:gd name="T40" fmla="*/ 31 w 215"/>
                <a:gd name="T41" fmla="*/ 60 h 379"/>
                <a:gd name="T42" fmla="*/ 35 w 215"/>
                <a:gd name="T43" fmla="*/ 54 h 379"/>
                <a:gd name="T44" fmla="*/ 40 w 215"/>
                <a:gd name="T45" fmla="*/ 44 h 379"/>
                <a:gd name="T46" fmla="*/ 45 w 215"/>
                <a:gd name="T47" fmla="*/ 33 h 379"/>
                <a:gd name="T48" fmla="*/ 49 w 215"/>
                <a:gd name="T49" fmla="*/ 25 h 379"/>
                <a:gd name="T50" fmla="*/ 49 w 215"/>
                <a:gd name="T51" fmla="*/ 25 h 379"/>
                <a:gd name="T52" fmla="*/ 51 w 215"/>
                <a:gd name="T53" fmla="*/ 20 h 379"/>
                <a:gd name="T54" fmla="*/ 55 w 215"/>
                <a:gd name="T55" fmla="*/ 13 h 379"/>
                <a:gd name="T56" fmla="*/ 50 w 215"/>
                <a:gd name="T57" fmla="*/ 0 h 37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15" h="379">
                  <a:moveTo>
                    <a:pt x="195" y="0"/>
                  </a:moveTo>
                  <a:lnTo>
                    <a:pt x="187" y="0"/>
                  </a:lnTo>
                  <a:lnTo>
                    <a:pt x="186" y="19"/>
                  </a:lnTo>
                  <a:lnTo>
                    <a:pt x="174" y="67"/>
                  </a:lnTo>
                  <a:lnTo>
                    <a:pt x="162" y="95"/>
                  </a:lnTo>
                  <a:lnTo>
                    <a:pt x="144" y="136"/>
                  </a:lnTo>
                  <a:lnTo>
                    <a:pt x="122" y="181"/>
                  </a:lnTo>
                  <a:lnTo>
                    <a:pt x="116" y="192"/>
                  </a:lnTo>
                  <a:lnTo>
                    <a:pt x="99" y="222"/>
                  </a:lnTo>
                  <a:lnTo>
                    <a:pt x="79" y="254"/>
                  </a:lnTo>
                  <a:lnTo>
                    <a:pt x="56" y="289"/>
                  </a:lnTo>
                  <a:lnTo>
                    <a:pt x="29" y="327"/>
                  </a:lnTo>
                  <a:lnTo>
                    <a:pt x="0" y="366"/>
                  </a:lnTo>
                  <a:lnTo>
                    <a:pt x="6" y="379"/>
                  </a:lnTo>
                  <a:lnTo>
                    <a:pt x="20" y="363"/>
                  </a:lnTo>
                  <a:lnTo>
                    <a:pt x="51" y="327"/>
                  </a:lnTo>
                  <a:lnTo>
                    <a:pt x="78" y="293"/>
                  </a:lnTo>
                  <a:lnTo>
                    <a:pt x="102" y="261"/>
                  </a:lnTo>
                  <a:lnTo>
                    <a:pt x="109" y="248"/>
                  </a:lnTo>
                  <a:lnTo>
                    <a:pt x="111" y="246"/>
                  </a:lnTo>
                  <a:lnTo>
                    <a:pt x="121" y="231"/>
                  </a:lnTo>
                  <a:lnTo>
                    <a:pt x="137" y="205"/>
                  </a:lnTo>
                  <a:lnTo>
                    <a:pt x="156" y="169"/>
                  </a:lnTo>
                  <a:lnTo>
                    <a:pt x="175" y="128"/>
                  </a:lnTo>
                  <a:lnTo>
                    <a:pt x="190" y="96"/>
                  </a:lnTo>
                  <a:lnTo>
                    <a:pt x="191" y="94"/>
                  </a:lnTo>
                  <a:lnTo>
                    <a:pt x="198" y="77"/>
                  </a:lnTo>
                  <a:lnTo>
                    <a:pt x="215" y="50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95" name="Freeform 9091"/>
            <p:cNvSpPr>
              <a:spLocks/>
            </p:cNvSpPr>
            <p:nvPr/>
          </p:nvSpPr>
          <p:spPr bwMode="auto">
            <a:xfrm>
              <a:off x="214" y="1230"/>
              <a:ext cx="18" cy="22"/>
            </a:xfrm>
            <a:custGeom>
              <a:avLst/>
              <a:gdLst>
                <a:gd name="T0" fmla="*/ 1 w 70"/>
                <a:gd name="T1" fmla="*/ 0 h 83"/>
                <a:gd name="T2" fmla="*/ 0 w 70"/>
                <a:gd name="T3" fmla="*/ 2 h 83"/>
                <a:gd name="T4" fmla="*/ 17 w 70"/>
                <a:gd name="T5" fmla="*/ 22 h 83"/>
                <a:gd name="T6" fmla="*/ 18 w 70"/>
                <a:gd name="T7" fmla="*/ 19 h 83"/>
                <a:gd name="T8" fmla="*/ 15 w 70"/>
                <a:gd name="T9" fmla="*/ 9 h 83"/>
                <a:gd name="T10" fmla="*/ 1 w 70"/>
                <a:gd name="T11" fmla="*/ 0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83">
                  <a:moveTo>
                    <a:pt x="5" y="0"/>
                  </a:moveTo>
                  <a:lnTo>
                    <a:pt x="0" y="6"/>
                  </a:lnTo>
                  <a:lnTo>
                    <a:pt x="67" y="83"/>
                  </a:lnTo>
                  <a:lnTo>
                    <a:pt x="70" y="72"/>
                  </a:lnTo>
                  <a:lnTo>
                    <a:pt x="59" y="3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96" name="Freeform 9092"/>
            <p:cNvSpPr>
              <a:spLocks/>
            </p:cNvSpPr>
            <p:nvPr/>
          </p:nvSpPr>
          <p:spPr bwMode="auto">
            <a:xfrm>
              <a:off x="184" y="1217"/>
              <a:ext cx="33" cy="13"/>
            </a:xfrm>
            <a:custGeom>
              <a:avLst/>
              <a:gdLst>
                <a:gd name="T0" fmla="*/ 15 w 125"/>
                <a:gd name="T1" fmla="*/ 0 h 50"/>
                <a:gd name="T2" fmla="*/ 0 w 125"/>
                <a:gd name="T3" fmla="*/ 3 h 50"/>
                <a:gd name="T4" fmla="*/ 5 w 125"/>
                <a:gd name="T5" fmla="*/ 13 h 50"/>
                <a:gd name="T6" fmla="*/ 7 w 125"/>
                <a:gd name="T7" fmla="*/ 11 h 50"/>
                <a:gd name="T8" fmla="*/ 13 w 125"/>
                <a:gd name="T9" fmla="*/ 8 h 50"/>
                <a:gd name="T10" fmla="*/ 22 w 125"/>
                <a:gd name="T11" fmla="*/ 4 h 50"/>
                <a:gd name="T12" fmla="*/ 33 w 125"/>
                <a:gd name="T13" fmla="*/ 1 h 50"/>
                <a:gd name="T14" fmla="*/ 15 w 125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" h="50">
                  <a:moveTo>
                    <a:pt x="58" y="0"/>
                  </a:moveTo>
                  <a:lnTo>
                    <a:pt x="0" y="13"/>
                  </a:lnTo>
                  <a:lnTo>
                    <a:pt x="19" y="50"/>
                  </a:lnTo>
                  <a:lnTo>
                    <a:pt x="27" y="44"/>
                  </a:lnTo>
                  <a:lnTo>
                    <a:pt x="49" y="31"/>
                  </a:lnTo>
                  <a:lnTo>
                    <a:pt x="85" y="16"/>
                  </a:lnTo>
                  <a:lnTo>
                    <a:pt x="125" y="2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97" name="Freeform 9093"/>
            <p:cNvSpPr>
              <a:spLocks/>
            </p:cNvSpPr>
            <p:nvPr/>
          </p:nvSpPr>
          <p:spPr bwMode="auto">
            <a:xfrm>
              <a:off x="201" y="1201"/>
              <a:ext cx="24" cy="23"/>
            </a:xfrm>
            <a:custGeom>
              <a:avLst/>
              <a:gdLst>
                <a:gd name="T0" fmla="*/ 14 w 92"/>
                <a:gd name="T1" fmla="*/ 0 h 92"/>
                <a:gd name="T2" fmla="*/ 12 w 92"/>
                <a:gd name="T3" fmla="*/ 1 h 92"/>
                <a:gd name="T4" fmla="*/ 12 w 92"/>
                <a:gd name="T5" fmla="*/ 2 h 92"/>
                <a:gd name="T6" fmla="*/ 16 w 92"/>
                <a:gd name="T7" fmla="*/ 12 h 92"/>
                <a:gd name="T8" fmla="*/ 5 w 92"/>
                <a:gd name="T9" fmla="*/ 15 h 92"/>
                <a:gd name="T10" fmla="*/ 0 w 92"/>
                <a:gd name="T11" fmla="*/ 16 h 92"/>
                <a:gd name="T12" fmla="*/ 17 w 92"/>
                <a:gd name="T13" fmla="*/ 16 h 92"/>
                <a:gd name="T14" fmla="*/ 19 w 92"/>
                <a:gd name="T15" fmla="*/ 23 h 92"/>
                <a:gd name="T16" fmla="*/ 21 w 92"/>
                <a:gd name="T17" fmla="*/ 23 h 92"/>
                <a:gd name="T18" fmla="*/ 24 w 92"/>
                <a:gd name="T19" fmla="*/ 14 h 92"/>
                <a:gd name="T20" fmla="*/ 21 w 92"/>
                <a:gd name="T21" fmla="*/ 9 h 92"/>
                <a:gd name="T22" fmla="*/ 20 w 92"/>
                <a:gd name="T23" fmla="*/ 8 h 92"/>
                <a:gd name="T24" fmla="*/ 14 w 92"/>
                <a:gd name="T25" fmla="*/ 0 h 9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2" h="92">
                  <a:moveTo>
                    <a:pt x="52" y="0"/>
                  </a:moveTo>
                  <a:lnTo>
                    <a:pt x="45" y="5"/>
                  </a:lnTo>
                  <a:lnTo>
                    <a:pt x="46" y="8"/>
                  </a:lnTo>
                  <a:lnTo>
                    <a:pt x="63" y="49"/>
                  </a:lnTo>
                  <a:lnTo>
                    <a:pt x="19" y="58"/>
                  </a:lnTo>
                  <a:lnTo>
                    <a:pt x="0" y="62"/>
                  </a:lnTo>
                  <a:lnTo>
                    <a:pt x="67" y="64"/>
                  </a:lnTo>
                  <a:lnTo>
                    <a:pt x="73" y="92"/>
                  </a:lnTo>
                  <a:lnTo>
                    <a:pt x="81" y="92"/>
                  </a:lnTo>
                  <a:lnTo>
                    <a:pt x="92" y="57"/>
                  </a:lnTo>
                  <a:lnTo>
                    <a:pt x="81" y="37"/>
                  </a:lnTo>
                  <a:lnTo>
                    <a:pt x="78" y="3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98" name="Freeform 9094"/>
            <p:cNvSpPr>
              <a:spLocks/>
            </p:cNvSpPr>
            <p:nvPr/>
          </p:nvSpPr>
          <p:spPr bwMode="auto">
            <a:xfrm>
              <a:off x="170" y="1201"/>
              <a:ext cx="31" cy="51"/>
            </a:xfrm>
            <a:custGeom>
              <a:avLst/>
              <a:gdLst>
                <a:gd name="T0" fmla="*/ 1 w 114"/>
                <a:gd name="T1" fmla="*/ 0 h 194"/>
                <a:gd name="T2" fmla="*/ 1 w 114"/>
                <a:gd name="T3" fmla="*/ 1 h 194"/>
                <a:gd name="T4" fmla="*/ 2 w 114"/>
                <a:gd name="T5" fmla="*/ 14 h 194"/>
                <a:gd name="T6" fmla="*/ 2 w 114"/>
                <a:gd name="T7" fmla="*/ 18 h 194"/>
                <a:gd name="T8" fmla="*/ 2 w 114"/>
                <a:gd name="T9" fmla="*/ 29 h 194"/>
                <a:gd name="T10" fmla="*/ 0 w 114"/>
                <a:gd name="T11" fmla="*/ 39 h 194"/>
                <a:gd name="T12" fmla="*/ 5 w 114"/>
                <a:gd name="T13" fmla="*/ 51 h 194"/>
                <a:gd name="T14" fmla="*/ 7 w 114"/>
                <a:gd name="T15" fmla="*/ 51 h 194"/>
                <a:gd name="T16" fmla="*/ 7 w 114"/>
                <a:gd name="T17" fmla="*/ 33 h 194"/>
                <a:gd name="T18" fmla="*/ 6 w 114"/>
                <a:gd name="T19" fmla="*/ 4 h 194"/>
                <a:gd name="T20" fmla="*/ 31 w 114"/>
                <a:gd name="T21" fmla="*/ 0 h 194"/>
                <a:gd name="T22" fmla="*/ 1 w 114"/>
                <a:gd name="T23" fmla="*/ 0 h 19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4" h="194">
                  <a:moveTo>
                    <a:pt x="5" y="0"/>
                  </a:moveTo>
                  <a:lnTo>
                    <a:pt x="5" y="2"/>
                  </a:lnTo>
                  <a:lnTo>
                    <a:pt x="7" y="52"/>
                  </a:lnTo>
                  <a:lnTo>
                    <a:pt x="7" y="70"/>
                  </a:lnTo>
                  <a:lnTo>
                    <a:pt x="7" y="112"/>
                  </a:lnTo>
                  <a:lnTo>
                    <a:pt x="0" y="147"/>
                  </a:lnTo>
                  <a:lnTo>
                    <a:pt x="18" y="194"/>
                  </a:lnTo>
                  <a:lnTo>
                    <a:pt x="24" y="194"/>
                  </a:lnTo>
                  <a:lnTo>
                    <a:pt x="27" y="127"/>
                  </a:lnTo>
                  <a:lnTo>
                    <a:pt x="23" y="14"/>
                  </a:lnTo>
                  <a:lnTo>
                    <a:pt x="114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6999" name="Freeform 9095"/>
            <p:cNvSpPr>
              <a:spLocks/>
            </p:cNvSpPr>
            <p:nvPr/>
          </p:nvSpPr>
          <p:spPr bwMode="auto">
            <a:xfrm>
              <a:off x="175" y="1193"/>
              <a:ext cx="59" cy="8"/>
            </a:xfrm>
            <a:custGeom>
              <a:avLst/>
              <a:gdLst>
                <a:gd name="T0" fmla="*/ 25 w 219"/>
                <a:gd name="T1" fmla="*/ 0 h 23"/>
                <a:gd name="T2" fmla="*/ 0 w 219"/>
                <a:gd name="T3" fmla="*/ 5 h 23"/>
                <a:gd name="T4" fmla="*/ 30 w 219"/>
                <a:gd name="T5" fmla="*/ 8 h 23"/>
                <a:gd name="T6" fmla="*/ 59 w 219"/>
                <a:gd name="T7" fmla="*/ 2 h 23"/>
                <a:gd name="T8" fmla="*/ 25 w 219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9" h="23">
                  <a:moveTo>
                    <a:pt x="94" y="0"/>
                  </a:moveTo>
                  <a:lnTo>
                    <a:pt x="0" y="14"/>
                  </a:lnTo>
                  <a:lnTo>
                    <a:pt x="113" y="23"/>
                  </a:lnTo>
                  <a:lnTo>
                    <a:pt x="219" y="7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00" name="Freeform 9096"/>
            <p:cNvSpPr>
              <a:spLocks/>
            </p:cNvSpPr>
            <p:nvPr/>
          </p:nvSpPr>
          <p:spPr bwMode="auto">
            <a:xfrm>
              <a:off x="170" y="1188"/>
              <a:ext cx="34" cy="29"/>
            </a:xfrm>
            <a:custGeom>
              <a:avLst/>
              <a:gdLst>
                <a:gd name="T0" fmla="*/ 1 w 138"/>
                <a:gd name="T1" fmla="*/ 0 h 109"/>
                <a:gd name="T2" fmla="*/ 0 w 138"/>
                <a:gd name="T3" fmla="*/ 1 h 109"/>
                <a:gd name="T4" fmla="*/ 2 w 138"/>
                <a:gd name="T5" fmla="*/ 12 h 109"/>
                <a:gd name="T6" fmla="*/ 29 w 138"/>
                <a:gd name="T7" fmla="*/ 12 h 109"/>
                <a:gd name="T8" fmla="*/ 29 w 138"/>
                <a:gd name="T9" fmla="*/ 29 h 109"/>
                <a:gd name="T10" fmla="*/ 34 w 138"/>
                <a:gd name="T11" fmla="*/ 28 h 109"/>
                <a:gd name="T12" fmla="*/ 34 w 138"/>
                <a:gd name="T13" fmla="*/ 11 h 109"/>
                <a:gd name="T14" fmla="*/ 6 w 138"/>
                <a:gd name="T15" fmla="*/ 9 h 109"/>
                <a:gd name="T16" fmla="*/ 1 w 138"/>
                <a:gd name="T17" fmla="*/ 0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8" h="109">
                  <a:moveTo>
                    <a:pt x="5" y="0"/>
                  </a:moveTo>
                  <a:lnTo>
                    <a:pt x="0" y="4"/>
                  </a:lnTo>
                  <a:lnTo>
                    <a:pt x="10" y="45"/>
                  </a:lnTo>
                  <a:lnTo>
                    <a:pt x="119" y="45"/>
                  </a:lnTo>
                  <a:lnTo>
                    <a:pt x="119" y="109"/>
                  </a:lnTo>
                  <a:lnTo>
                    <a:pt x="138" y="105"/>
                  </a:lnTo>
                  <a:lnTo>
                    <a:pt x="138" y="43"/>
                  </a:lnTo>
                  <a:lnTo>
                    <a:pt x="25" y="3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01" name="Freeform 9097"/>
            <p:cNvSpPr>
              <a:spLocks/>
            </p:cNvSpPr>
            <p:nvPr/>
          </p:nvSpPr>
          <p:spPr bwMode="auto">
            <a:xfrm>
              <a:off x="201" y="1182"/>
              <a:ext cx="40" cy="66"/>
            </a:xfrm>
            <a:custGeom>
              <a:avLst/>
              <a:gdLst>
                <a:gd name="T0" fmla="*/ 35 w 159"/>
                <a:gd name="T1" fmla="*/ 0 h 254"/>
                <a:gd name="T2" fmla="*/ 28 w 159"/>
                <a:gd name="T3" fmla="*/ 7 h 254"/>
                <a:gd name="T4" fmla="*/ 5 w 159"/>
                <a:gd name="T5" fmla="*/ 11 h 254"/>
                <a:gd name="T6" fmla="*/ 0 w 159"/>
                <a:gd name="T7" fmla="*/ 11 h 254"/>
                <a:gd name="T8" fmla="*/ 31 w 159"/>
                <a:gd name="T9" fmla="*/ 13 h 254"/>
                <a:gd name="T10" fmla="*/ 31 w 159"/>
                <a:gd name="T11" fmla="*/ 26 h 254"/>
                <a:gd name="T12" fmla="*/ 31 w 159"/>
                <a:gd name="T13" fmla="*/ 37 h 254"/>
                <a:gd name="T14" fmla="*/ 31 w 159"/>
                <a:gd name="T15" fmla="*/ 43 h 254"/>
                <a:gd name="T16" fmla="*/ 28 w 159"/>
                <a:gd name="T17" fmla="*/ 56 h 254"/>
                <a:gd name="T18" fmla="*/ 31 w 159"/>
                <a:gd name="T19" fmla="*/ 66 h 254"/>
                <a:gd name="T20" fmla="*/ 34 w 159"/>
                <a:gd name="T21" fmla="*/ 54 h 254"/>
                <a:gd name="T22" fmla="*/ 35 w 159"/>
                <a:gd name="T23" fmla="*/ 43 h 254"/>
                <a:gd name="T24" fmla="*/ 36 w 159"/>
                <a:gd name="T25" fmla="*/ 34 h 254"/>
                <a:gd name="T26" fmla="*/ 36 w 159"/>
                <a:gd name="T27" fmla="*/ 23 h 254"/>
                <a:gd name="T28" fmla="*/ 36 w 159"/>
                <a:gd name="T29" fmla="*/ 14 h 254"/>
                <a:gd name="T30" fmla="*/ 40 w 159"/>
                <a:gd name="T31" fmla="*/ 7 h 254"/>
                <a:gd name="T32" fmla="*/ 35 w 159"/>
                <a:gd name="T33" fmla="*/ 0 h 2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9" h="254">
                  <a:moveTo>
                    <a:pt x="140" y="0"/>
                  </a:moveTo>
                  <a:lnTo>
                    <a:pt x="113" y="27"/>
                  </a:lnTo>
                  <a:lnTo>
                    <a:pt x="19" y="41"/>
                  </a:lnTo>
                  <a:lnTo>
                    <a:pt x="0" y="43"/>
                  </a:lnTo>
                  <a:lnTo>
                    <a:pt x="125" y="50"/>
                  </a:lnTo>
                  <a:lnTo>
                    <a:pt x="125" y="101"/>
                  </a:lnTo>
                  <a:lnTo>
                    <a:pt x="124" y="142"/>
                  </a:lnTo>
                  <a:lnTo>
                    <a:pt x="122" y="167"/>
                  </a:lnTo>
                  <a:lnTo>
                    <a:pt x="113" y="215"/>
                  </a:lnTo>
                  <a:lnTo>
                    <a:pt x="124" y="254"/>
                  </a:lnTo>
                  <a:lnTo>
                    <a:pt x="135" y="209"/>
                  </a:lnTo>
                  <a:lnTo>
                    <a:pt x="141" y="165"/>
                  </a:lnTo>
                  <a:lnTo>
                    <a:pt x="143" y="132"/>
                  </a:lnTo>
                  <a:lnTo>
                    <a:pt x="145" y="90"/>
                  </a:lnTo>
                  <a:lnTo>
                    <a:pt x="145" y="55"/>
                  </a:lnTo>
                  <a:lnTo>
                    <a:pt x="159" y="27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02" name="Freeform 9098"/>
            <p:cNvSpPr>
              <a:spLocks/>
            </p:cNvSpPr>
            <p:nvPr/>
          </p:nvSpPr>
          <p:spPr bwMode="auto">
            <a:xfrm>
              <a:off x="201" y="1179"/>
              <a:ext cx="3" cy="14"/>
            </a:xfrm>
            <a:custGeom>
              <a:avLst/>
              <a:gdLst>
                <a:gd name="T0" fmla="*/ 3 w 19"/>
                <a:gd name="T1" fmla="*/ 0 h 56"/>
                <a:gd name="T2" fmla="*/ 0 w 19"/>
                <a:gd name="T3" fmla="*/ 1 h 56"/>
                <a:gd name="T4" fmla="*/ 0 w 19"/>
                <a:gd name="T5" fmla="*/ 14 h 56"/>
                <a:gd name="T6" fmla="*/ 3 w 19"/>
                <a:gd name="T7" fmla="*/ 14 h 56"/>
                <a:gd name="T8" fmla="*/ 3 w 19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6">
                  <a:moveTo>
                    <a:pt x="19" y="0"/>
                  </a:moveTo>
                  <a:lnTo>
                    <a:pt x="0" y="2"/>
                  </a:lnTo>
                  <a:lnTo>
                    <a:pt x="0" y="56"/>
                  </a:lnTo>
                  <a:lnTo>
                    <a:pt x="19" y="54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03" name="Freeform 9099"/>
            <p:cNvSpPr>
              <a:spLocks/>
            </p:cNvSpPr>
            <p:nvPr/>
          </p:nvSpPr>
          <p:spPr bwMode="auto">
            <a:xfrm>
              <a:off x="184" y="1160"/>
              <a:ext cx="46" cy="17"/>
            </a:xfrm>
            <a:custGeom>
              <a:avLst/>
              <a:gdLst>
                <a:gd name="T0" fmla="*/ 21 w 171"/>
                <a:gd name="T1" fmla="*/ 0 h 59"/>
                <a:gd name="T2" fmla="*/ 16 w 171"/>
                <a:gd name="T3" fmla="*/ 1 h 59"/>
                <a:gd name="T4" fmla="*/ 16 w 171"/>
                <a:gd name="T5" fmla="*/ 15 h 59"/>
                <a:gd name="T6" fmla="*/ 0 w 171"/>
                <a:gd name="T7" fmla="*/ 17 h 59"/>
                <a:gd name="T8" fmla="*/ 46 w 171"/>
                <a:gd name="T9" fmla="*/ 17 h 59"/>
                <a:gd name="T10" fmla="*/ 46 w 171"/>
                <a:gd name="T11" fmla="*/ 14 h 59"/>
                <a:gd name="T12" fmla="*/ 21 w 171"/>
                <a:gd name="T13" fmla="*/ 14 h 59"/>
                <a:gd name="T14" fmla="*/ 21 w 171"/>
                <a:gd name="T15" fmla="*/ 0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1" h="59">
                  <a:moveTo>
                    <a:pt x="79" y="0"/>
                  </a:moveTo>
                  <a:lnTo>
                    <a:pt x="60" y="3"/>
                  </a:lnTo>
                  <a:lnTo>
                    <a:pt x="60" y="51"/>
                  </a:lnTo>
                  <a:lnTo>
                    <a:pt x="0" y="58"/>
                  </a:lnTo>
                  <a:lnTo>
                    <a:pt x="171" y="59"/>
                  </a:lnTo>
                  <a:lnTo>
                    <a:pt x="170" y="50"/>
                  </a:lnTo>
                  <a:lnTo>
                    <a:pt x="79" y="49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04" name="Freeform 9100"/>
            <p:cNvSpPr>
              <a:spLocks/>
            </p:cNvSpPr>
            <p:nvPr/>
          </p:nvSpPr>
          <p:spPr bwMode="auto">
            <a:xfrm>
              <a:off x="179" y="1155"/>
              <a:ext cx="51" cy="33"/>
            </a:xfrm>
            <a:custGeom>
              <a:avLst/>
              <a:gdLst>
                <a:gd name="T0" fmla="*/ 22 w 193"/>
                <a:gd name="T1" fmla="*/ 0 h 126"/>
                <a:gd name="T2" fmla="*/ 5 w 193"/>
                <a:gd name="T3" fmla="*/ 2 h 126"/>
                <a:gd name="T4" fmla="*/ 0 w 193"/>
                <a:gd name="T5" fmla="*/ 3 h 126"/>
                <a:gd name="T6" fmla="*/ 1 w 193"/>
                <a:gd name="T7" fmla="*/ 9 h 126"/>
                <a:gd name="T8" fmla="*/ 1 w 193"/>
                <a:gd name="T9" fmla="*/ 16 h 126"/>
                <a:gd name="T10" fmla="*/ 0 w 193"/>
                <a:gd name="T11" fmla="*/ 23 h 126"/>
                <a:gd name="T12" fmla="*/ 4 w 193"/>
                <a:gd name="T13" fmla="*/ 33 h 126"/>
                <a:gd name="T14" fmla="*/ 6 w 193"/>
                <a:gd name="T15" fmla="*/ 33 h 126"/>
                <a:gd name="T16" fmla="*/ 6 w 193"/>
                <a:gd name="T17" fmla="*/ 26 h 126"/>
                <a:gd name="T18" fmla="*/ 22 w 193"/>
                <a:gd name="T19" fmla="*/ 24 h 126"/>
                <a:gd name="T20" fmla="*/ 27 w 193"/>
                <a:gd name="T21" fmla="*/ 24 h 126"/>
                <a:gd name="T22" fmla="*/ 51 w 193"/>
                <a:gd name="T23" fmla="*/ 20 h 126"/>
                <a:gd name="T24" fmla="*/ 6 w 193"/>
                <a:gd name="T25" fmla="*/ 20 h 126"/>
                <a:gd name="T26" fmla="*/ 6 w 193"/>
                <a:gd name="T27" fmla="*/ 18 h 126"/>
                <a:gd name="T28" fmla="*/ 5 w 193"/>
                <a:gd name="T29" fmla="*/ 8 h 126"/>
                <a:gd name="T30" fmla="*/ 22 w 193"/>
                <a:gd name="T31" fmla="*/ 6 h 126"/>
                <a:gd name="T32" fmla="*/ 27 w 193"/>
                <a:gd name="T33" fmla="*/ 5 h 126"/>
                <a:gd name="T34" fmla="*/ 43 w 193"/>
                <a:gd name="T35" fmla="*/ 2 h 126"/>
                <a:gd name="T36" fmla="*/ 22 w 193"/>
                <a:gd name="T37" fmla="*/ 0 h 1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3" h="126">
                  <a:moveTo>
                    <a:pt x="82" y="0"/>
                  </a:moveTo>
                  <a:lnTo>
                    <a:pt x="19" y="9"/>
                  </a:lnTo>
                  <a:lnTo>
                    <a:pt x="0" y="11"/>
                  </a:lnTo>
                  <a:lnTo>
                    <a:pt x="3" y="36"/>
                  </a:lnTo>
                  <a:lnTo>
                    <a:pt x="5" y="60"/>
                  </a:lnTo>
                  <a:lnTo>
                    <a:pt x="0" y="86"/>
                  </a:lnTo>
                  <a:lnTo>
                    <a:pt x="16" y="126"/>
                  </a:lnTo>
                  <a:lnTo>
                    <a:pt x="21" y="126"/>
                  </a:lnTo>
                  <a:lnTo>
                    <a:pt x="21" y="100"/>
                  </a:lnTo>
                  <a:lnTo>
                    <a:pt x="82" y="92"/>
                  </a:lnTo>
                  <a:lnTo>
                    <a:pt x="101" y="90"/>
                  </a:lnTo>
                  <a:lnTo>
                    <a:pt x="193" y="78"/>
                  </a:lnTo>
                  <a:lnTo>
                    <a:pt x="22" y="77"/>
                  </a:lnTo>
                  <a:lnTo>
                    <a:pt x="22" y="69"/>
                  </a:lnTo>
                  <a:lnTo>
                    <a:pt x="20" y="32"/>
                  </a:lnTo>
                  <a:lnTo>
                    <a:pt x="82" y="22"/>
                  </a:lnTo>
                  <a:lnTo>
                    <a:pt x="101" y="19"/>
                  </a:lnTo>
                  <a:lnTo>
                    <a:pt x="162" y="8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05" name="Freeform 9101"/>
            <p:cNvSpPr>
              <a:spLocks/>
            </p:cNvSpPr>
            <p:nvPr/>
          </p:nvSpPr>
          <p:spPr bwMode="auto">
            <a:xfrm>
              <a:off x="177" y="1149"/>
              <a:ext cx="7" cy="9"/>
            </a:xfrm>
            <a:custGeom>
              <a:avLst/>
              <a:gdLst>
                <a:gd name="T0" fmla="*/ 2 w 28"/>
                <a:gd name="T1" fmla="*/ 0 h 32"/>
                <a:gd name="T2" fmla="*/ 0 w 28"/>
                <a:gd name="T3" fmla="*/ 0 h 32"/>
                <a:gd name="T4" fmla="*/ 0 w 28"/>
                <a:gd name="T5" fmla="*/ 2 h 32"/>
                <a:gd name="T6" fmla="*/ 2 w 28"/>
                <a:gd name="T7" fmla="*/ 9 h 32"/>
                <a:gd name="T8" fmla="*/ 7 w 28"/>
                <a:gd name="T9" fmla="*/ 8 h 32"/>
                <a:gd name="T10" fmla="*/ 7 w 28"/>
                <a:gd name="T11" fmla="*/ 8 h 32"/>
                <a:gd name="T12" fmla="*/ 2 w 28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2">
                  <a:moveTo>
                    <a:pt x="6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9" y="32"/>
                  </a:lnTo>
                  <a:lnTo>
                    <a:pt x="28" y="30"/>
                  </a:lnTo>
                  <a:lnTo>
                    <a:pt x="28" y="29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06" name="Freeform 9102"/>
            <p:cNvSpPr>
              <a:spLocks/>
            </p:cNvSpPr>
            <p:nvPr/>
          </p:nvSpPr>
          <p:spPr bwMode="auto">
            <a:xfrm>
              <a:off x="201" y="1146"/>
              <a:ext cx="29" cy="27"/>
            </a:xfrm>
            <a:custGeom>
              <a:avLst/>
              <a:gdLst>
                <a:gd name="T0" fmla="*/ 24 w 111"/>
                <a:gd name="T1" fmla="*/ 0 h 108"/>
                <a:gd name="T2" fmla="*/ 18 w 111"/>
                <a:gd name="T3" fmla="*/ 7 h 108"/>
                <a:gd name="T4" fmla="*/ 5 w 111"/>
                <a:gd name="T5" fmla="*/ 9 h 108"/>
                <a:gd name="T6" fmla="*/ 0 w 111"/>
                <a:gd name="T7" fmla="*/ 10 h 108"/>
                <a:gd name="T8" fmla="*/ 21 w 111"/>
                <a:gd name="T9" fmla="*/ 12 h 108"/>
                <a:gd name="T10" fmla="*/ 20 w 111"/>
                <a:gd name="T11" fmla="*/ 24 h 108"/>
                <a:gd name="T12" fmla="*/ 15 w 111"/>
                <a:gd name="T13" fmla="*/ 26 h 108"/>
                <a:gd name="T14" fmla="*/ 5 w 111"/>
                <a:gd name="T15" fmla="*/ 27 h 108"/>
                <a:gd name="T16" fmla="*/ 29 w 111"/>
                <a:gd name="T17" fmla="*/ 27 h 108"/>
                <a:gd name="T18" fmla="*/ 24 w 111"/>
                <a:gd name="T19" fmla="*/ 23 h 108"/>
                <a:gd name="T20" fmla="*/ 25 w 111"/>
                <a:gd name="T21" fmla="*/ 13 h 108"/>
                <a:gd name="T22" fmla="*/ 29 w 111"/>
                <a:gd name="T23" fmla="*/ 6 h 108"/>
                <a:gd name="T24" fmla="*/ 24 w 111"/>
                <a:gd name="T25" fmla="*/ 0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1" h="108">
                  <a:moveTo>
                    <a:pt x="92" y="0"/>
                  </a:moveTo>
                  <a:lnTo>
                    <a:pt x="70" y="27"/>
                  </a:lnTo>
                  <a:lnTo>
                    <a:pt x="19" y="36"/>
                  </a:lnTo>
                  <a:lnTo>
                    <a:pt x="0" y="39"/>
                  </a:lnTo>
                  <a:lnTo>
                    <a:pt x="80" y="47"/>
                  </a:lnTo>
                  <a:lnTo>
                    <a:pt x="76" y="95"/>
                  </a:lnTo>
                  <a:lnTo>
                    <a:pt x="57" y="103"/>
                  </a:lnTo>
                  <a:lnTo>
                    <a:pt x="19" y="107"/>
                  </a:lnTo>
                  <a:lnTo>
                    <a:pt x="110" y="108"/>
                  </a:lnTo>
                  <a:lnTo>
                    <a:pt x="93" y="93"/>
                  </a:lnTo>
                  <a:lnTo>
                    <a:pt x="97" y="53"/>
                  </a:lnTo>
                  <a:lnTo>
                    <a:pt x="111" y="25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07" name="Freeform 9103"/>
            <p:cNvSpPr>
              <a:spLocks/>
            </p:cNvSpPr>
            <p:nvPr/>
          </p:nvSpPr>
          <p:spPr bwMode="auto">
            <a:xfrm>
              <a:off x="201" y="1144"/>
              <a:ext cx="3" cy="11"/>
            </a:xfrm>
            <a:custGeom>
              <a:avLst/>
              <a:gdLst>
                <a:gd name="T0" fmla="*/ 3 w 19"/>
                <a:gd name="T1" fmla="*/ 0 h 48"/>
                <a:gd name="T2" fmla="*/ 0 w 19"/>
                <a:gd name="T3" fmla="*/ 1 h 48"/>
                <a:gd name="T4" fmla="*/ 0 w 19"/>
                <a:gd name="T5" fmla="*/ 11 h 48"/>
                <a:gd name="T6" fmla="*/ 3 w 19"/>
                <a:gd name="T7" fmla="*/ 10 h 48"/>
                <a:gd name="T8" fmla="*/ 3 w 19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8">
                  <a:moveTo>
                    <a:pt x="19" y="0"/>
                  </a:moveTo>
                  <a:lnTo>
                    <a:pt x="0" y="3"/>
                  </a:lnTo>
                  <a:lnTo>
                    <a:pt x="0" y="48"/>
                  </a:lnTo>
                  <a:lnTo>
                    <a:pt x="19" y="45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08" name="Freeform 9104"/>
            <p:cNvSpPr>
              <a:spLocks/>
            </p:cNvSpPr>
            <p:nvPr/>
          </p:nvSpPr>
          <p:spPr bwMode="auto">
            <a:xfrm>
              <a:off x="177" y="1129"/>
              <a:ext cx="49" cy="19"/>
            </a:xfrm>
            <a:custGeom>
              <a:avLst/>
              <a:gdLst>
                <a:gd name="T0" fmla="*/ 47 w 191"/>
                <a:gd name="T1" fmla="*/ 0 h 72"/>
                <a:gd name="T2" fmla="*/ 45 w 191"/>
                <a:gd name="T3" fmla="*/ 0 h 72"/>
                <a:gd name="T4" fmla="*/ 43 w 191"/>
                <a:gd name="T5" fmla="*/ 2 h 72"/>
                <a:gd name="T6" fmla="*/ 33 w 191"/>
                <a:gd name="T7" fmla="*/ 7 h 72"/>
                <a:gd name="T8" fmla="*/ 28 w 191"/>
                <a:gd name="T9" fmla="*/ 8 h 72"/>
                <a:gd name="T10" fmla="*/ 20 w 191"/>
                <a:gd name="T11" fmla="*/ 10 h 72"/>
                <a:gd name="T12" fmla="*/ 11 w 191"/>
                <a:gd name="T13" fmla="*/ 13 h 72"/>
                <a:gd name="T14" fmla="*/ 0 w 191"/>
                <a:gd name="T15" fmla="*/ 15 h 72"/>
                <a:gd name="T16" fmla="*/ 0 w 191"/>
                <a:gd name="T17" fmla="*/ 19 h 72"/>
                <a:gd name="T18" fmla="*/ 1 w 191"/>
                <a:gd name="T19" fmla="*/ 19 h 72"/>
                <a:gd name="T20" fmla="*/ 12 w 191"/>
                <a:gd name="T21" fmla="*/ 17 h 72"/>
                <a:gd name="T22" fmla="*/ 21 w 191"/>
                <a:gd name="T23" fmla="*/ 16 h 72"/>
                <a:gd name="T24" fmla="*/ 23 w 191"/>
                <a:gd name="T25" fmla="*/ 15 h 72"/>
                <a:gd name="T26" fmla="*/ 28 w 191"/>
                <a:gd name="T27" fmla="*/ 14 h 72"/>
                <a:gd name="T28" fmla="*/ 29 w 191"/>
                <a:gd name="T29" fmla="*/ 14 h 72"/>
                <a:gd name="T30" fmla="*/ 34 w 191"/>
                <a:gd name="T31" fmla="*/ 12 h 72"/>
                <a:gd name="T32" fmla="*/ 42 w 191"/>
                <a:gd name="T33" fmla="*/ 11 h 72"/>
                <a:gd name="T34" fmla="*/ 49 w 191"/>
                <a:gd name="T35" fmla="*/ 10 h 72"/>
                <a:gd name="T36" fmla="*/ 47 w 191"/>
                <a:gd name="T37" fmla="*/ 0 h 7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1" h="72">
                  <a:moveTo>
                    <a:pt x="182" y="0"/>
                  </a:moveTo>
                  <a:lnTo>
                    <a:pt x="174" y="0"/>
                  </a:lnTo>
                  <a:lnTo>
                    <a:pt x="166" y="9"/>
                  </a:lnTo>
                  <a:lnTo>
                    <a:pt x="129" y="25"/>
                  </a:lnTo>
                  <a:lnTo>
                    <a:pt x="108" y="31"/>
                  </a:lnTo>
                  <a:lnTo>
                    <a:pt x="79" y="38"/>
                  </a:lnTo>
                  <a:lnTo>
                    <a:pt x="43" y="48"/>
                  </a:lnTo>
                  <a:lnTo>
                    <a:pt x="0" y="57"/>
                  </a:lnTo>
                  <a:lnTo>
                    <a:pt x="0" y="72"/>
                  </a:lnTo>
                  <a:lnTo>
                    <a:pt x="4" y="71"/>
                  </a:lnTo>
                  <a:lnTo>
                    <a:pt x="46" y="65"/>
                  </a:lnTo>
                  <a:lnTo>
                    <a:pt x="82" y="59"/>
                  </a:lnTo>
                  <a:lnTo>
                    <a:pt x="91" y="56"/>
                  </a:lnTo>
                  <a:lnTo>
                    <a:pt x="110" y="53"/>
                  </a:lnTo>
                  <a:lnTo>
                    <a:pt x="112" y="52"/>
                  </a:lnTo>
                  <a:lnTo>
                    <a:pt x="134" y="47"/>
                  </a:lnTo>
                  <a:lnTo>
                    <a:pt x="164" y="43"/>
                  </a:lnTo>
                  <a:lnTo>
                    <a:pt x="191" y="39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09" name="Freeform 9105"/>
            <p:cNvSpPr>
              <a:spLocks/>
            </p:cNvSpPr>
            <p:nvPr/>
          </p:nvSpPr>
          <p:spPr bwMode="auto">
            <a:xfrm>
              <a:off x="142" y="1105"/>
              <a:ext cx="79" cy="141"/>
            </a:xfrm>
            <a:custGeom>
              <a:avLst/>
              <a:gdLst>
                <a:gd name="T0" fmla="*/ 26 w 296"/>
                <a:gd name="T1" fmla="*/ 0 h 539"/>
                <a:gd name="T2" fmla="*/ 26 w 296"/>
                <a:gd name="T3" fmla="*/ 0 h 539"/>
                <a:gd name="T4" fmla="*/ 26 w 296"/>
                <a:gd name="T5" fmla="*/ 8 h 539"/>
                <a:gd name="T6" fmla="*/ 26 w 296"/>
                <a:gd name="T7" fmla="*/ 26 h 539"/>
                <a:gd name="T8" fmla="*/ 26 w 296"/>
                <a:gd name="T9" fmla="*/ 32 h 539"/>
                <a:gd name="T10" fmla="*/ 25 w 296"/>
                <a:gd name="T11" fmla="*/ 43 h 539"/>
                <a:gd name="T12" fmla="*/ 24 w 296"/>
                <a:gd name="T13" fmla="*/ 55 h 539"/>
                <a:gd name="T14" fmla="*/ 22 w 296"/>
                <a:gd name="T15" fmla="*/ 68 h 539"/>
                <a:gd name="T16" fmla="*/ 20 w 296"/>
                <a:gd name="T17" fmla="*/ 81 h 539"/>
                <a:gd name="T18" fmla="*/ 19 w 296"/>
                <a:gd name="T19" fmla="*/ 84 h 539"/>
                <a:gd name="T20" fmla="*/ 17 w 296"/>
                <a:gd name="T21" fmla="*/ 95 h 539"/>
                <a:gd name="T22" fmla="*/ 13 w 296"/>
                <a:gd name="T23" fmla="*/ 107 h 539"/>
                <a:gd name="T24" fmla="*/ 10 w 296"/>
                <a:gd name="T25" fmla="*/ 118 h 539"/>
                <a:gd name="T26" fmla="*/ 5 w 296"/>
                <a:gd name="T27" fmla="*/ 128 h 539"/>
                <a:gd name="T28" fmla="*/ 0 w 296"/>
                <a:gd name="T29" fmla="*/ 139 h 539"/>
                <a:gd name="T30" fmla="*/ 2 w 296"/>
                <a:gd name="T31" fmla="*/ 141 h 539"/>
                <a:gd name="T32" fmla="*/ 4 w 296"/>
                <a:gd name="T33" fmla="*/ 138 h 539"/>
                <a:gd name="T34" fmla="*/ 9 w 296"/>
                <a:gd name="T35" fmla="*/ 128 h 539"/>
                <a:gd name="T36" fmla="*/ 14 w 296"/>
                <a:gd name="T37" fmla="*/ 118 h 539"/>
                <a:gd name="T38" fmla="*/ 18 w 296"/>
                <a:gd name="T39" fmla="*/ 107 h 539"/>
                <a:gd name="T40" fmla="*/ 22 w 296"/>
                <a:gd name="T41" fmla="*/ 95 h 539"/>
                <a:gd name="T42" fmla="*/ 25 w 296"/>
                <a:gd name="T43" fmla="*/ 83 h 539"/>
                <a:gd name="T44" fmla="*/ 27 w 296"/>
                <a:gd name="T45" fmla="*/ 75 h 539"/>
                <a:gd name="T46" fmla="*/ 29 w 296"/>
                <a:gd name="T47" fmla="*/ 65 h 539"/>
                <a:gd name="T48" fmla="*/ 30 w 296"/>
                <a:gd name="T49" fmla="*/ 53 h 539"/>
                <a:gd name="T50" fmla="*/ 31 w 296"/>
                <a:gd name="T51" fmla="*/ 41 h 539"/>
                <a:gd name="T52" fmla="*/ 31 w 296"/>
                <a:gd name="T53" fmla="*/ 28 h 539"/>
                <a:gd name="T54" fmla="*/ 31 w 296"/>
                <a:gd name="T55" fmla="*/ 25 h 539"/>
                <a:gd name="T56" fmla="*/ 32 w 296"/>
                <a:gd name="T57" fmla="*/ 19 h 539"/>
                <a:gd name="T58" fmla="*/ 32 w 296"/>
                <a:gd name="T59" fmla="*/ 14 h 539"/>
                <a:gd name="T60" fmla="*/ 32 w 296"/>
                <a:gd name="T61" fmla="*/ 6 h 539"/>
                <a:gd name="T62" fmla="*/ 79 w 296"/>
                <a:gd name="T63" fmla="*/ 0 h 539"/>
                <a:gd name="T64" fmla="*/ 26 w 296"/>
                <a:gd name="T65" fmla="*/ 0 h 53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96" h="539">
                  <a:moveTo>
                    <a:pt x="98" y="0"/>
                  </a:moveTo>
                  <a:lnTo>
                    <a:pt x="98" y="1"/>
                  </a:lnTo>
                  <a:lnTo>
                    <a:pt x="98" y="32"/>
                  </a:lnTo>
                  <a:lnTo>
                    <a:pt x="98" y="100"/>
                  </a:lnTo>
                  <a:lnTo>
                    <a:pt x="98" y="121"/>
                  </a:lnTo>
                  <a:lnTo>
                    <a:pt x="95" y="165"/>
                  </a:lnTo>
                  <a:lnTo>
                    <a:pt x="90" y="210"/>
                  </a:lnTo>
                  <a:lnTo>
                    <a:pt x="84" y="259"/>
                  </a:lnTo>
                  <a:lnTo>
                    <a:pt x="75" y="310"/>
                  </a:lnTo>
                  <a:lnTo>
                    <a:pt x="73" y="321"/>
                  </a:lnTo>
                  <a:lnTo>
                    <a:pt x="63" y="365"/>
                  </a:lnTo>
                  <a:lnTo>
                    <a:pt x="50" y="408"/>
                  </a:lnTo>
                  <a:lnTo>
                    <a:pt x="36" y="450"/>
                  </a:lnTo>
                  <a:lnTo>
                    <a:pt x="19" y="491"/>
                  </a:lnTo>
                  <a:lnTo>
                    <a:pt x="0" y="532"/>
                  </a:lnTo>
                  <a:lnTo>
                    <a:pt x="8" y="539"/>
                  </a:lnTo>
                  <a:lnTo>
                    <a:pt x="16" y="526"/>
                  </a:lnTo>
                  <a:lnTo>
                    <a:pt x="35" y="489"/>
                  </a:lnTo>
                  <a:lnTo>
                    <a:pt x="53" y="450"/>
                  </a:lnTo>
                  <a:lnTo>
                    <a:pt x="68" y="409"/>
                  </a:lnTo>
                  <a:lnTo>
                    <a:pt x="82" y="365"/>
                  </a:lnTo>
                  <a:lnTo>
                    <a:pt x="94" y="319"/>
                  </a:lnTo>
                  <a:lnTo>
                    <a:pt x="101" y="288"/>
                  </a:lnTo>
                  <a:lnTo>
                    <a:pt x="107" y="247"/>
                  </a:lnTo>
                  <a:lnTo>
                    <a:pt x="112" y="204"/>
                  </a:lnTo>
                  <a:lnTo>
                    <a:pt x="116" y="157"/>
                  </a:lnTo>
                  <a:lnTo>
                    <a:pt x="118" y="107"/>
                  </a:lnTo>
                  <a:lnTo>
                    <a:pt x="118" y="96"/>
                  </a:lnTo>
                  <a:lnTo>
                    <a:pt x="119" y="73"/>
                  </a:lnTo>
                  <a:lnTo>
                    <a:pt x="119" y="54"/>
                  </a:lnTo>
                  <a:lnTo>
                    <a:pt x="119" y="23"/>
                  </a:lnTo>
                  <a:lnTo>
                    <a:pt x="296" y="0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10" name="Freeform 9106"/>
            <p:cNvSpPr>
              <a:spLocks/>
            </p:cNvSpPr>
            <p:nvPr/>
          </p:nvSpPr>
          <p:spPr bwMode="auto">
            <a:xfrm>
              <a:off x="166" y="1094"/>
              <a:ext cx="7" cy="11"/>
            </a:xfrm>
            <a:custGeom>
              <a:avLst/>
              <a:gdLst>
                <a:gd name="T0" fmla="*/ 2 w 27"/>
                <a:gd name="T1" fmla="*/ 0 h 47"/>
                <a:gd name="T2" fmla="*/ 0 w 27"/>
                <a:gd name="T3" fmla="*/ 1 h 47"/>
                <a:gd name="T4" fmla="*/ 2 w 27"/>
                <a:gd name="T5" fmla="*/ 11 h 47"/>
                <a:gd name="T6" fmla="*/ 7 w 27"/>
                <a:gd name="T7" fmla="*/ 11 h 47"/>
                <a:gd name="T8" fmla="*/ 7 w 27"/>
                <a:gd name="T9" fmla="*/ 11 h 47"/>
                <a:gd name="T10" fmla="*/ 2 w 27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47">
                  <a:moveTo>
                    <a:pt x="8" y="0"/>
                  </a:moveTo>
                  <a:lnTo>
                    <a:pt x="0" y="3"/>
                  </a:lnTo>
                  <a:lnTo>
                    <a:pt x="6" y="47"/>
                  </a:lnTo>
                  <a:lnTo>
                    <a:pt x="27" y="46"/>
                  </a:lnTo>
                  <a:lnTo>
                    <a:pt x="27" y="4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11" name="Freeform 9107"/>
            <p:cNvSpPr>
              <a:spLocks/>
            </p:cNvSpPr>
            <p:nvPr/>
          </p:nvSpPr>
          <p:spPr bwMode="auto">
            <a:xfrm>
              <a:off x="168" y="1093"/>
              <a:ext cx="60" cy="38"/>
            </a:xfrm>
            <a:custGeom>
              <a:avLst/>
              <a:gdLst>
                <a:gd name="T0" fmla="*/ 55 w 232"/>
                <a:gd name="T1" fmla="*/ 0 h 148"/>
                <a:gd name="T2" fmla="*/ 49 w 232"/>
                <a:gd name="T3" fmla="*/ 8 h 148"/>
                <a:gd name="T4" fmla="*/ 5 w 232"/>
                <a:gd name="T5" fmla="*/ 13 h 148"/>
                <a:gd name="T6" fmla="*/ 0 w 232"/>
                <a:gd name="T7" fmla="*/ 13 h 148"/>
                <a:gd name="T8" fmla="*/ 51 w 232"/>
                <a:gd name="T9" fmla="*/ 13 h 148"/>
                <a:gd name="T10" fmla="*/ 50 w 232"/>
                <a:gd name="T11" fmla="*/ 26 h 148"/>
                <a:gd name="T12" fmla="*/ 49 w 232"/>
                <a:gd name="T13" fmla="*/ 27 h 148"/>
                <a:gd name="T14" fmla="*/ 5 w 232"/>
                <a:gd name="T15" fmla="*/ 32 h 148"/>
                <a:gd name="T16" fmla="*/ 5 w 232"/>
                <a:gd name="T17" fmla="*/ 38 h 148"/>
                <a:gd name="T18" fmla="*/ 59 w 232"/>
                <a:gd name="T19" fmla="*/ 31 h 148"/>
                <a:gd name="T20" fmla="*/ 58 w 232"/>
                <a:gd name="T21" fmla="*/ 29 h 148"/>
                <a:gd name="T22" fmla="*/ 55 w 232"/>
                <a:gd name="T23" fmla="*/ 24 h 148"/>
                <a:gd name="T24" fmla="*/ 56 w 232"/>
                <a:gd name="T25" fmla="*/ 14 h 148"/>
                <a:gd name="T26" fmla="*/ 60 w 232"/>
                <a:gd name="T27" fmla="*/ 7 h 148"/>
                <a:gd name="T28" fmla="*/ 55 w 232"/>
                <a:gd name="T29" fmla="*/ 0 h 1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2" h="148">
                  <a:moveTo>
                    <a:pt x="213" y="0"/>
                  </a:moveTo>
                  <a:lnTo>
                    <a:pt x="189" y="30"/>
                  </a:lnTo>
                  <a:lnTo>
                    <a:pt x="21" y="51"/>
                  </a:lnTo>
                  <a:lnTo>
                    <a:pt x="0" y="52"/>
                  </a:lnTo>
                  <a:lnTo>
                    <a:pt x="198" y="52"/>
                  </a:lnTo>
                  <a:lnTo>
                    <a:pt x="194" y="102"/>
                  </a:lnTo>
                  <a:lnTo>
                    <a:pt x="188" y="105"/>
                  </a:lnTo>
                  <a:lnTo>
                    <a:pt x="21" y="125"/>
                  </a:lnTo>
                  <a:lnTo>
                    <a:pt x="20" y="148"/>
                  </a:lnTo>
                  <a:lnTo>
                    <a:pt x="227" y="122"/>
                  </a:lnTo>
                  <a:lnTo>
                    <a:pt x="224" y="113"/>
                  </a:lnTo>
                  <a:lnTo>
                    <a:pt x="214" y="95"/>
                  </a:lnTo>
                  <a:lnTo>
                    <a:pt x="218" y="55"/>
                  </a:lnTo>
                  <a:lnTo>
                    <a:pt x="232" y="2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12" name="Freeform 9108"/>
            <p:cNvSpPr>
              <a:spLocks/>
            </p:cNvSpPr>
            <p:nvPr/>
          </p:nvSpPr>
          <p:spPr bwMode="auto">
            <a:xfrm>
              <a:off x="321" y="1219"/>
              <a:ext cx="19" cy="33"/>
            </a:xfrm>
            <a:custGeom>
              <a:avLst/>
              <a:gdLst>
                <a:gd name="T0" fmla="*/ 1 w 73"/>
                <a:gd name="T1" fmla="*/ 0 h 120"/>
                <a:gd name="T2" fmla="*/ 0 w 73"/>
                <a:gd name="T3" fmla="*/ 4 h 120"/>
                <a:gd name="T4" fmla="*/ 16 w 73"/>
                <a:gd name="T5" fmla="*/ 33 h 120"/>
                <a:gd name="T6" fmla="*/ 19 w 73"/>
                <a:gd name="T7" fmla="*/ 28 h 120"/>
                <a:gd name="T8" fmla="*/ 19 w 73"/>
                <a:gd name="T9" fmla="*/ 26 h 120"/>
                <a:gd name="T10" fmla="*/ 15 w 73"/>
                <a:gd name="T11" fmla="*/ 17 h 120"/>
                <a:gd name="T12" fmla="*/ 1 w 73"/>
                <a:gd name="T13" fmla="*/ 0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120">
                  <a:moveTo>
                    <a:pt x="4" y="0"/>
                  </a:moveTo>
                  <a:lnTo>
                    <a:pt x="0" y="13"/>
                  </a:lnTo>
                  <a:lnTo>
                    <a:pt x="62" y="120"/>
                  </a:lnTo>
                  <a:lnTo>
                    <a:pt x="72" y="100"/>
                  </a:lnTo>
                  <a:lnTo>
                    <a:pt x="73" y="94"/>
                  </a:lnTo>
                  <a:lnTo>
                    <a:pt x="56" y="6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13" name="Freeform 9109"/>
            <p:cNvSpPr>
              <a:spLocks/>
            </p:cNvSpPr>
            <p:nvPr/>
          </p:nvSpPr>
          <p:spPr bwMode="auto">
            <a:xfrm>
              <a:off x="261" y="1166"/>
              <a:ext cx="29" cy="51"/>
            </a:xfrm>
            <a:custGeom>
              <a:avLst/>
              <a:gdLst>
                <a:gd name="T0" fmla="*/ 24 w 112"/>
                <a:gd name="T1" fmla="*/ 0 h 200"/>
                <a:gd name="T2" fmla="*/ 20 w 112"/>
                <a:gd name="T3" fmla="*/ 10 h 200"/>
                <a:gd name="T4" fmla="*/ 17 w 112"/>
                <a:gd name="T5" fmla="*/ 17 h 200"/>
                <a:gd name="T6" fmla="*/ 13 w 112"/>
                <a:gd name="T7" fmla="*/ 26 h 200"/>
                <a:gd name="T8" fmla="*/ 7 w 112"/>
                <a:gd name="T9" fmla="*/ 36 h 200"/>
                <a:gd name="T10" fmla="*/ 0 w 112"/>
                <a:gd name="T11" fmla="*/ 48 h 200"/>
                <a:gd name="T12" fmla="*/ 1 w 112"/>
                <a:gd name="T13" fmla="*/ 51 h 200"/>
                <a:gd name="T14" fmla="*/ 8 w 112"/>
                <a:gd name="T15" fmla="*/ 42 h 200"/>
                <a:gd name="T16" fmla="*/ 14 w 112"/>
                <a:gd name="T17" fmla="*/ 32 h 200"/>
                <a:gd name="T18" fmla="*/ 19 w 112"/>
                <a:gd name="T19" fmla="*/ 23 h 200"/>
                <a:gd name="T20" fmla="*/ 23 w 112"/>
                <a:gd name="T21" fmla="*/ 16 h 200"/>
                <a:gd name="T22" fmla="*/ 28 w 112"/>
                <a:gd name="T23" fmla="*/ 4 h 200"/>
                <a:gd name="T24" fmla="*/ 29 w 112"/>
                <a:gd name="T25" fmla="*/ 0 h 200"/>
                <a:gd name="T26" fmla="*/ 24 w 112"/>
                <a:gd name="T27" fmla="*/ 0 h 2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2" h="200">
                  <a:moveTo>
                    <a:pt x="91" y="0"/>
                  </a:moveTo>
                  <a:lnTo>
                    <a:pt x="76" y="40"/>
                  </a:lnTo>
                  <a:lnTo>
                    <a:pt x="66" y="66"/>
                  </a:lnTo>
                  <a:lnTo>
                    <a:pt x="49" y="100"/>
                  </a:lnTo>
                  <a:lnTo>
                    <a:pt x="27" y="141"/>
                  </a:lnTo>
                  <a:lnTo>
                    <a:pt x="0" y="190"/>
                  </a:lnTo>
                  <a:lnTo>
                    <a:pt x="5" y="200"/>
                  </a:lnTo>
                  <a:lnTo>
                    <a:pt x="30" y="164"/>
                  </a:lnTo>
                  <a:lnTo>
                    <a:pt x="54" y="125"/>
                  </a:lnTo>
                  <a:lnTo>
                    <a:pt x="73" y="90"/>
                  </a:lnTo>
                  <a:lnTo>
                    <a:pt x="87" y="61"/>
                  </a:lnTo>
                  <a:lnTo>
                    <a:pt x="107" y="14"/>
                  </a:lnTo>
                  <a:lnTo>
                    <a:pt x="112" y="1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14" name="Freeform 9110"/>
            <p:cNvSpPr>
              <a:spLocks/>
            </p:cNvSpPr>
            <p:nvPr/>
          </p:nvSpPr>
          <p:spPr bwMode="auto">
            <a:xfrm>
              <a:off x="336" y="1158"/>
              <a:ext cx="6" cy="86"/>
            </a:xfrm>
            <a:custGeom>
              <a:avLst/>
              <a:gdLst>
                <a:gd name="T0" fmla="*/ 6 w 22"/>
                <a:gd name="T1" fmla="*/ 0 h 330"/>
                <a:gd name="T2" fmla="*/ 1 w 22"/>
                <a:gd name="T3" fmla="*/ 2 h 330"/>
                <a:gd name="T4" fmla="*/ 1 w 22"/>
                <a:gd name="T5" fmla="*/ 66 h 330"/>
                <a:gd name="T6" fmla="*/ 1 w 22"/>
                <a:gd name="T7" fmla="*/ 66 h 330"/>
                <a:gd name="T8" fmla="*/ 0 w 22"/>
                <a:gd name="T9" fmla="*/ 78 h 330"/>
                <a:gd name="T10" fmla="*/ 5 w 22"/>
                <a:gd name="T11" fmla="*/ 86 h 330"/>
                <a:gd name="T12" fmla="*/ 6 w 22"/>
                <a:gd name="T13" fmla="*/ 73 h 330"/>
                <a:gd name="T14" fmla="*/ 6 w 22"/>
                <a:gd name="T15" fmla="*/ 57 h 330"/>
                <a:gd name="T16" fmla="*/ 6 w 22"/>
                <a:gd name="T17" fmla="*/ 35 h 330"/>
                <a:gd name="T18" fmla="*/ 6 w 22"/>
                <a:gd name="T19" fmla="*/ 16 h 330"/>
                <a:gd name="T20" fmla="*/ 6 w 22"/>
                <a:gd name="T21" fmla="*/ 0 h 3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330">
                  <a:moveTo>
                    <a:pt x="22" y="0"/>
                  </a:moveTo>
                  <a:lnTo>
                    <a:pt x="4" y="7"/>
                  </a:lnTo>
                  <a:lnTo>
                    <a:pt x="4" y="252"/>
                  </a:lnTo>
                  <a:lnTo>
                    <a:pt x="0" y="299"/>
                  </a:lnTo>
                  <a:lnTo>
                    <a:pt x="17" y="330"/>
                  </a:lnTo>
                  <a:lnTo>
                    <a:pt x="22" y="282"/>
                  </a:lnTo>
                  <a:lnTo>
                    <a:pt x="22" y="217"/>
                  </a:lnTo>
                  <a:lnTo>
                    <a:pt x="22" y="136"/>
                  </a:lnTo>
                  <a:lnTo>
                    <a:pt x="22" y="6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15" name="Freeform 9111"/>
            <p:cNvSpPr>
              <a:spLocks/>
            </p:cNvSpPr>
            <p:nvPr/>
          </p:nvSpPr>
          <p:spPr bwMode="auto">
            <a:xfrm>
              <a:off x="296" y="1157"/>
              <a:ext cx="16" cy="25"/>
            </a:xfrm>
            <a:custGeom>
              <a:avLst/>
              <a:gdLst>
                <a:gd name="T0" fmla="*/ 0 w 64"/>
                <a:gd name="T1" fmla="*/ 0 h 97"/>
                <a:gd name="T2" fmla="*/ 0 w 64"/>
                <a:gd name="T3" fmla="*/ 5 h 97"/>
                <a:gd name="T4" fmla="*/ 3 w 64"/>
                <a:gd name="T5" fmla="*/ 9 h 97"/>
                <a:gd name="T6" fmla="*/ 9 w 64"/>
                <a:gd name="T7" fmla="*/ 17 h 97"/>
                <a:gd name="T8" fmla="*/ 13 w 64"/>
                <a:gd name="T9" fmla="*/ 25 h 97"/>
                <a:gd name="T10" fmla="*/ 15 w 64"/>
                <a:gd name="T11" fmla="*/ 25 h 97"/>
                <a:gd name="T12" fmla="*/ 15 w 64"/>
                <a:gd name="T13" fmla="*/ 25 h 97"/>
                <a:gd name="T14" fmla="*/ 16 w 64"/>
                <a:gd name="T15" fmla="*/ 13 h 97"/>
                <a:gd name="T16" fmla="*/ 15 w 64"/>
                <a:gd name="T17" fmla="*/ 12 h 97"/>
                <a:gd name="T18" fmla="*/ 10 w 64"/>
                <a:gd name="T19" fmla="*/ 7 h 97"/>
                <a:gd name="T20" fmla="*/ 0 w 64"/>
                <a:gd name="T21" fmla="*/ 0 h 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97">
                  <a:moveTo>
                    <a:pt x="0" y="0"/>
                  </a:moveTo>
                  <a:lnTo>
                    <a:pt x="0" y="19"/>
                  </a:lnTo>
                  <a:lnTo>
                    <a:pt x="11" y="33"/>
                  </a:lnTo>
                  <a:lnTo>
                    <a:pt x="37" y="67"/>
                  </a:lnTo>
                  <a:lnTo>
                    <a:pt x="52" y="97"/>
                  </a:lnTo>
                  <a:lnTo>
                    <a:pt x="60" y="97"/>
                  </a:lnTo>
                  <a:lnTo>
                    <a:pt x="60" y="96"/>
                  </a:lnTo>
                  <a:lnTo>
                    <a:pt x="64" y="49"/>
                  </a:lnTo>
                  <a:lnTo>
                    <a:pt x="61" y="46"/>
                  </a:lnTo>
                  <a:lnTo>
                    <a:pt x="40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16" name="Freeform 9112"/>
            <p:cNvSpPr>
              <a:spLocks/>
            </p:cNvSpPr>
            <p:nvPr/>
          </p:nvSpPr>
          <p:spPr bwMode="auto">
            <a:xfrm>
              <a:off x="314" y="1149"/>
              <a:ext cx="20" cy="8"/>
            </a:xfrm>
            <a:custGeom>
              <a:avLst/>
              <a:gdLst>
                <a:gd name="T0" fmla="*/ 0 w 81"/>
                <a:gd name="T1" fmla="*/ 0 h 22"/>
                <a:gd name="T2" fmla="*/ 6 w 81"/>
                <a:gd name="T3" fmla="*/ 8 h 22"/>
                <a:gd name="T4" fmla="*/ 11 w 81"/>
                <a:gd name="T5" fmla="*/ 4 h 22"/>
                <a:gd name="T6" fmla="*/ 20 w 81"/>
                <a:gd name="T7" fmla="*/ 2 h 22"/>
                <a:gd name="T8" fmla="*/ 0 w 81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22">
                  <a:moveTo>
                    <a:pt x="0" y="0"/>
                  </a:moveTo>
                  <a:lnTo>
                    <a:pt x="23" y="22"/>
                  </a:lnTo>
                  <a:lnTo>
                    <a:pt x="45" y="12"/>
                  </a:lnTo>
                  <a:lnTo>
                    <a:pt x="81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17" name="Freeform 9113"/>
            <p:cNvSpPr>
              <a:spLocks/>
            </p:cNvSpPr>
            <p:nvPr/>
          </p:nvSpPr>
          <p:spPr bwMode="auto">
            <a:xfrm>
              <a:off x="285" y="1149"/>
              <a:ext cx="11" cy="97"/>
            </a:xfrm>
            <a:custGeom>
              <a:avLst/>
              <a:gdLst>
                <a:gd name="T0" fmla="*/ 11 w 39"/>
                <a:gd name="T1" fmla="*/ 0 h 372"/>
                <a:gd name="T2" fmla="*/ 5 w 39"/>
                <a:gd name="T3" fmla="*/ 1 h 372"/>
                <a:gd name="T4" fmla="*/ 4 w 39"/>
                <a:gd name="T5" fmla="*/ 4 h 372"/>
                <a:gd name="T6" fmla="*/ 0 w 39"/>
                <a:gd name="T7" fmla="*/ 16 h 372"/>
                <a:gd name="T8" fmla="*/ 6 w 39"/>
                <a:gd name="T9" fmla="*/ 16 h 372"/>
                <a:gd name="T10" fmla="*/ 6 w 39"/>
                <a:gd name="T11" fmla="*/ 20 h 372"/>
                <a:gd name="T12" fmla="*/ 6 w 39"/>
                <a:gd name="T13" fmla="*/ 34 h 372"/>
                <a:gd name="T14" fmla="*/ 6 w 39"/>
                <a:gd name="T15" fmla="*/ 53 h 372"/>
                <a:gd name="T16" fmla="*/ 6 w 39"/>
                <a:gd name="T17" fmla="*/ 66 h 372"/>
                <a:gd name="T18" fmla="*/ 5 w 39"/>
                <a:gd name="T19" fmla="*/ 74 h 372"/>
                <a:gd name="T20" fmla="*/ 5 w 39"/>
                <a:gd name="T21" fmla="*/ 78 h 372"/>
                <a:gd name="T22" fmla="*/ 3 w 39"/>
                <a:gd name="T23" fmla="*/ 83 h 372"/>
                <a:gd name="T24" fmla="*/ 8 w 39"/>
                <a:gd name="T25" fmla="*/ 97 h 372"/>
                <a:gd name="T26" fmla="*/ 10 w 39"/>
                <a:gd name="T27" fmla="*/ 97 h 372"/>
                <a:gd name="T28" fmla="*/ 10 w 39"/>
                <a:gd name="T29" fmla="*/ 91 h 372"/>
                <a:gd name="T30" fmla="*/ 11 w 39"/>
                <a:gd name="T31" fmla="*/ 80 h 372"/>
                <a:gd name="T32" fmla="*/ 11 w 39"/>
                <a:gd name="T33" fmla="*/ 78 h 372"/>
                <a:gd name="T34" fmla="*/ 11 w 39"/>
                <a:gd name="T35" fmla="*/ 71 h 372"/>
                <a:gd name="T36" fmla="*/ 11 w 39"/>
                <a:gd name="T37" fmla="*/ 59 h 372"/>
                <a:gd name="T38" fmla="*/ 11 w 39"/>
                <a:gd name="T39" fmla="*/ 43 h 372"/>
                <a:gd name="T40" fmla="*/ 11 w 39"/>
                <a:gd name="T41" fmla="*/ 22 h 372"/>
                <a:gd name="T42" fmla="*/ 11 w 39"/>
                <a:gd name="T43" fmla="*/ 11 h 372"/>
                <a:gd name="T44" fmla="*/ 11 w 39"/>
                <a:gd name="T45" fmla="*/ 6 h 372"/>
                <a:gd name="T46" fmla="*/ 11 w 39"/>
                <a:gd name="T47" fmla="*/ 0 h 37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9" h="372">
                  <a:moveTo>
                    <a:pt x="39" y="0"/>
                  </a:moveTo>
                  <a:lnTo>
                    <a:pt x="17" y="3"/>
                  </a:lnTo>
                  <a:lnTo>
                    <a:pt x="14" y="17"/>
                  </a:lnTo>
                  <a:lnTo>
                    <a:pt x="0" y="60"/>
                  </a:lnTo>
                  <a:lnTo>
                    <a:pt x="21" y="61"/>
                  </a:lnTo>
                  <a:lnTo>
                    <a:pt x="21" y="78"/>
                  </a:lnTo>
                  <a:lnTo>
                    <a:pt x="21" y="132"/>
                  </a:lnTo>
                  <a:lnTo>
                    <a:pt x="21" y="202"/>
                  </a:lnTo>
                  <a:lnTo>
                    <a:pt x="21" y="254"/>
                  </a:lnTo>
                  <a:lnTo>
                    <a:pt x="19" y="285"/>
                  </a:lnTo>
                  <a:lnTo>
                    <a:pt x="19" y="298"/>
                  </a:lnTo>
                  <a:lnTo>
                    <a:pt x="12" y="320"/>
                  </a:lnTo>
                  <a:lnTo>
                    <a:pt x="28" y="372"/>
                  </a:lnTo>
                  <a:lnTo>
                    <a:pt x="34" y="372"/>
                  </a:lnTo>
                  <a:lnTo>
                    <a:pt x="36" y="350"/>
                  </a:lnTo>
                  <a:lnTo>
                    <a:pt x="39" y="307"/>
                  </a:lnTo>
                  <a:lnTo>
                    <a:pt x="39" y="299"/>
                  </a:lnTo>
                  <a:lnTo>
                    <a:pt x="39" y="271"/>
                  </a:lnTo>
                  <a:lnTo>
                    <a:pt x="39" y="227"/>
                  </a:lnTo>
                  <a:lnTo>
                    <a:pt x="39" y="164"/>
                  </a:lnTo>
                  <a:lnTo>
                    <a:pt x="39" y="86"/>
                  </a:lnTo>
                  <a:lnTo>
                    <a:pt x="39" y="43"/>
                  </a:lnTo>
                  <a:lnTo>
                    <a:pt x="39" y="24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18" name="Freeform 9114"/>
            <p:cNvSpPr>
              <a:spLocks/>
            </p:cNvSpPr>
            <p:nvPr/>
          </p:nvSpPr>
          <p:spPr bwMode="auto">
            <a:xfrm>
              <a:off x="270" y="1140"/>
              <a:ext cx="44" cy="15"/>
            </a:xfrm>
            <a:custGeom>
              <a:avLst/>
              <a:gdLst>
                <a:gd name="T0" fmla="*/ 39 w 171"/>
                <a:gd name="T1" fmla="*/ 0 h 54"/>
                <a:gd name="T2" fmla="*/ 33 w 171"/>
                <a:gd name="T3" fmla="*/ 3 h 54"/>
                <a:gd name="T4" fmla="*/ 25 w 171"/>
                <a:gd name="T5" fmla="*/ 4 h 54"/>
                <a:gd name="T6" fmla="*/ 20 w 171"/>
                <a:gd name="T7" fmla="*/ 5 h 54"/>
                <a:gd name="T8" fmla="*/ 0 w 171"/>
                <a:gd name="T9" fmla="*/ 8 h 54"/>
                <a:gd name="T10" fmla="*/ 6 w 171"/>
                <a:gd name="T11" fmla="*/ 15 h 54"/>
                <a:gd name="T12" fmla="*/ 12 w 171"/>
                <a:gd name="T13" fmla="*/ 12 h 54"/>
                <a:gd name="T14" fmla="*/ 19 w 171"/>
                <a:gd name="T15" fmla="*/ 11 h 54"/>
                <a:gd name="T16" fmla="*/ 25 w 171"/>
                <a:gd name="T17" fmla="*/ 10 h 54"/>
                <a:gd name="T18" fmla="*/ 44 w 171"/>
                <a:gd name="T19" fmla="*/ 7 h 54"/>
                <a:gd name="T20" fmla="*/ 44 w 171"/>
                <a:gd name="T21" fmla="*/ 4 h 54"/>
                <a:gd name="T22" fmla="*/ 39 w 171"/>
                <a:gd name="T23" fmla="*/ 0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1" h="54">
                  <a:moveTo>
                    <a:pt x="151" y="0"/>
                  </a:moveTo>
                  <a:lnTo>
                    <a:pt x="129" y="9"/>
                  </a:lnTo>
                  <a:lnTo>
                    <a:pt x="97" y="14"/>
                  </a:lnTo>
                  <a:lnTo>
                    <a:pt x="79" y="17"/>
                  </a:lnTo>
                  <a:lnTo>
                    <a:pt x="0" y="29"/>
                  </a:lnTo>
                  <a:lnTo>
                    <a:pt x="23" y="54"/>
                  </a:lnTo>
                  <a:lnTo>
                    <a:pt x="46" y="44"/>
                  </a:lnTo>
                  <a:lnTo>
                    <a:pt x="75" y="39"/>
                  </a:lnTo>
                  <a:lnTo>
                    <a:pt x="97" y="36"/>
                  </a:lnTo>
                  <a:lnTo>
                    <a:pt x="171" y="24"/>
                  </a:lnTo>
                  <a:lnTo>
                    <a:pt x="171" y="14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19" name="Freeform 9115"/>
            <p:cNvSpPr>
              <a:spLocks/>
            </p:cNvSpPr>
            <p:nvPr/>
          </p:nvSpPr>
          <p:spPr bwMode="auto">
            <a:xfrm>
              <a:off x="342" y="1138"/>
              <a:ext cx="23" cy="8"/>
            </a:xfrm>
            <a:custGeom>
              <a:avLst/>
              <a:gdLst>
                <a:gd name="T0" fmla="*/ 17 w 90"/>
                <a:gd name="T1" fmla="*/ 0 h 28"/>
                <a:gd name="T2" fmla="*/ 12 w 90"/>
                <a:gd name="T3" fmla="*/ 4 h 28"/>
                <a:gd name="T4" fmla="*/ 0 w 90"/>
                <a:gd name="T5" fmla="*/ 7 h 28"/>
                <a:gd name="T6" fmla="*/ 23 w 90"/>
                <a:gd name="T7" fmla="*/ 8 h 28"/>
                <a:gd name="T8" fmla="*/ 23 w 90"/>
                <a:gd name="T9" fmla="*/ 6 h 28"/>
                <a:gd name="T10" fmla="*/ 17 w 90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28">
                  <a:moveTo>
                    <a:pt x="65" y="0"/>
                  </a:moveTo>
                  <a:lnTo>
                    <a:pt x="46" y="15"/>
                  </a:lnTo>
                  <a:lnTo>
                    <a:pt x="0" y="25"/>
                  </a:lnTo>
                  <a:lnTo>
                    <a:pt x="90" y="28"/>
                  </a:lnTo>
                  <a:lnTo>
                    <a:pt x="89" y="20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20" name="Freeform 9116"/>
            <p:cNvSpPr>
              <a:spLocks/>
            </p:cNvSpPr>
            <p:nvPr/>
          </p:nvSpPr>
          <p:spPr bwMode="auto">
            <a:xfrm>
              <a:off x="289" y="1094"/>
              <a:ext cx="9" cy="52"/>
            </a:xfrm>
            <a:custGeom>
              <a:avLst/>
              <a:gdLst>
                <a:gd name="T0" fmla="*/ 2 w 35"/>
                <a:gd name="T1" fmla="*/ 0 h 192"/>
                <a:gd name="T2" fmla="*/ 0 w 35"/>
                <a:gd name="T3" fmla="*/ 1 h 192"/>
                <a:gd name="T4" fmla="*/ 1 w 35"/>
                <a:gd name="T5" fmla="*/ 5 h 192"/>
                <a:gd name="T6" fmla="*/ 2 w 35"/>
                <a:gd name="T7" fmla="*/ 16 h 192"/>
                <a:gd name="T8" fmla="*/ 2 w 35"/>
                <a:gd name="T9" fmla="*/ 19 h 192"/>
                <a:gd name="T10" fmla="*/ 2 w 35"/>
                <a:gd name="T11" fmla="*/ 27 h 192"/>
                <a:gd name="T12" fmla="*/ 2 w 35"/>
                <a:gd name="T13" fmla="*/ 40 h 192"/>
                <a:gd name="T14" fmla="*/ 2 w 35"/>
                <a:gd name="T15" fmla="*/ 52 h 192"/>
                <a:gd name="T16" fmla="*/ 7 w 35"/>
                <a:gd name="T17" fmla="*/ 51 h 192"/>
                <a:gd name="T18" fmla="*/ 7 w 35"/>
                <a:gd name="T19" fmla="*/ 48 h 192"/>
                <a:gd name="T20" fmla="*/ 7 w 35"/>
                <a:gd name="T21" fmla="*/ 34 h 192"/>
                <a:gd name="T22" fmla="*/ 7 w 35"/>
                <a:gd name="T23" fmla="*/ 25 h 192"/>
                <a:gd name="T24" fmla="*/ 7 w 35"/>
                <a:gd name="T25" fmla="*/ 21 h 192"/>
                <a:gd name="T26" fmla="*/ 9 w 35"/>
                <a:gd name="T27" fmla="*/ 13 h 192"/>
                <a:gd name="T28" fmla="*/ 2 w 35"/>
                <a:gd name="T29" fmla="*/ 0 h 19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" h="192">
                  <a:moveTo>
                    <a:pt x="7" y="0"/>
                  </a:moveTo>
                  <a:lnTo>
                    <a:pt x="0" y="5"/>
                  </a:lnTo>
                  <a:lnTo>
                    <a:pt x="2" y="18"/>
                  </a:lnTo>
                  <a:lnTo>
                    <a:pt x="9" y="60"/>
                  </a:lnTo>
                  <a:lnTo>
                    <a:pt x="9" y="71"/>
                  </a:lnTo>
                  <a:lnTo>
                    <a:pt x="9" y="99"/>
                  </a:lnTo>
                  <a:lnTo>
                    <a:pt x="9" y="146"/>
                  </a:lnTo>
                  <a:lnTo>
                    <a:pt x="9" y="192"/>
                  </a:lnTo>
                  <a:lnTo>
                    <a:pt x="27" y="189"/>
                  </a:lnTo>
                  <a:lnTo>
                    <a:pt x="27" y="177"/>
                  </a:lnTo>
                  <a:lnTo>
                    <a:pt x="27" y="126"/>
                  </a:lnTo>
                  <a:lnTo>
                    <a:pt x="28" y="92"/>
                  </a:lnTo>
                  <a:lnTo>
                    <a:pt x="28" y="77"/>
                  </a:lnTo>
                  <a:lnTo>
                    <a:pt x="35" y="49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21" name="Freeform 9117"/>
            <p:cNvSpPr>
              <a:spLocks/>
            </p:cNvSpPr>
            <p:nvPr/>
          </p:nvSpPr>
          <p:spPr bwMode="auto">
            <a:xfrm>
              <a:off x="301" y="1093"/>
              <a:ext cx="64" cy="124"/>
            </a:xfrm>
            <a:custGeom>
              <a:avLst/>
              <a:gdLst>
                <a:gd name="T0" fmla="*/ 35 w 247"/>
                <a:gd name="T1" fmla="*/ 0 h 477"/>
                <a:gd name="T2" fmla="*/ 34 w 247"/>
                <a:gd name="T3" fmla="*/ 2 h 477"/>
                <a:gd name="T4" fmla="*/ 35 w 247"/>
                <a:gd name="T5" fmla="*/ 7 h 477"/>
                <a:gd name="T6" fmla="*/ 36 w 247"/>
                <a:gd name="T7" fmla="*/ 18 h 477"/>
                <a:gd name="T8" fmla="*/ 36 w 247"/>
                <a:gd name="T9" fmla="*/ 52 h 477"/>
                <a:gd name="T10" fmla="*/ 13 w 247"/>
                <a:gd name="T11" fmla="*/ 57 h 477"/>
                <a:gd name="T12" fmla="*/ 34 w 247"/>
                <a:gd name="T13" fmla="*/ 58 h 477"/>
                <a:gd name="T14" fmla="*/ 32 w 247"/>
                <a:gd name="T15" fmla="*/ 63 h 477"/>
                <a:gd name="T16" fmla="*/ 27 w 247"/>
                <a:gd name="T17" fmla="*/ 76 h 477"/>
                <a:gd name="T18" fmla="*/ 23 w 247"/>
                <a:gd name="T19" fmla="*/ 86 h 477"/>
                <a:gd name="T20" fmla="*/ 19 w 247"/>
                <a:gd name="T21" fmla="*/ 93 h 477"/>
                <a:gd name="T22" fmla="*/ 18 w 247"/>
                <a:gd name="T23" fmla="*/ 94 h 477"/>
                <a:gd name="T24" fmla="*/ 13 w 247"/>
                <a:gd name="T25" fmla="*/ 102 h 477"/>
                <a:gd name="T26" fmla="*/ 7 w 247"/>
                <a:gd name="T27" fmla="*/ 111 h 477"/>
                <a:gd name="T28" fmla="*/ 0 w 247"/>
                <a:gd name="T29" fmla="*/ 121 h 477"/>
                <a:gd name="T30" fmla="*/ 1 w 247"/>
                <a:gd name="T31" fmla="*/ 124 h 477"/>
                <a:gd name="T32" fmla="*/ 5 w 247"/>
                <a:gd name="T33" fmla="*/ 120 h 477"/>
                <a:gd name="T34" fmla="*/ 12 w 247"/>
                <a:gd name="T35" fmla="*/ 110 h 477"/>
                <a:gd name="T36" fmla="*/ 18 w 247"/>
                <a:gd name="T37" fmla="*/ 102 h 477"/>
                <a:gd name="T38" fmla="*/ 23 w 247"/>
                <a:gd name="T39" fmla="*/ 95 h 477"/>
                <a:gd name="T40" fmla="*/ 27 w 247"/>
                <a:gd name="T41" fmla="*/ 88 h 477"/>
                <a:gd name="T42" fmla="*/ 31 w 247"/>
                <a:gd name="T43" fmla="*/ 79 h 477"/>
                <a:gd name="T44" fmla="*/ 36 w 247"/>
                <a:gd name="T45" fmla="*/ 67 h 477"/>
                <a:gd name="T46" fmla="*/ 36 w 247"/>
                <a:gd name="T47" fmla="*/ 66 h 477"/>
                <a:gd name="T48" fmla="*/ 41 w 247"/>
                <a:gd name="T49" fmla="*/ 64 h 477"/>
                <a:gd name="T50" fmla="*/ 41 w 247"/>
                <a:gd name="T51" fmla="*/ 56 h 477"/>
                <a:gd name="T52" fmla="*/ 64 w 247"/>
                <a:gd name="T53" fmla="*/ 51 h 477"/>
                <a:gd name="T54" fmla="*/ 41 w 247"/>
                <a:gd name="T55" fmla="*/ 51 h 477"/>
                <a:gd name="T56" fmla="*/ 41 w 247"/>
                <a:gd name="T57" fmla="*/ 39 h 477"/>
                <a:gd name="T58" fmla="*/ 41 w 247"/>
                <a:gd name="T59" fmla="*/ 30 h 477"/>
                <a:gd name="T60" fmla="*/ 41 w 247"/>
                <a:gd name="T61" fmla="*/ 23 h 477"/>
                <a:gd name="T62" fmla="*/ 41 w 247"/>
                <a:gd name="T63" fmla="*/ 19 h 477"/>
                <a:gd name="T64" fmla="*/ 41 w 247"/>
                <a:gd name="T65" fmla="*/ 18 h 477"/>
                <a:gd name="T66" fmla="*/ 43 w 247"/>
                <a:gd name="T67" fmla="*/ 11 h 477"/>
                <a:gd name="T68" fmla="*/ 35 w 247"/>
                <a:gd name="T69" fmla="*/ 0 h 4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47" h="477">
                  <a:moveTo>
                    <a:pt x="135" y="0"/>
                  </a:moveTo>
                  <a:lnTo>
                    <a:pt x="130" y="6"/>
                  </a:lnTo>
                  <a:lnTo>
                    <a:pt x="134" y="28"/>
                  </a:lnTo>
                  <a:lnTo>
                    <a:pt x="139" y="70"/>
                  </a:lnTo>
                  <a:lnTo>
                    <a:pt x="139" y="199"/>
                  </a:lnTo>
                  <a:lnTo>
                    <a:pt x="50" y="218"/>
                  </a:lnTo>
                  <a:lnTo>
                    <a:pt x="131" y="223"/>
                  </a:lnTo>
                  <a:lnTo>
                    <a:pt x="122" y="244"/>
                  </a:lnTo>
                  <a:lnTo>
                    <a:pt x="103" y="292"/>
                  </a:lnTo>
                  <a:lnTo>
                    <a:pt x="87" y="329"/>
                  </a:lnTo>
                  <a:lnTo>
                    <a:pt x="73" y="358"/>
                  </a:lnTo>
                  <a:lnTo>
                    <a:pt x="70" y="363"/>
                  </a:lnTo>
                  <a:lnTo>
                    <a:pt x="51" y="393"/>
                  </a:lnTo>
                  <a:lnTo>
                    <a:pt x="27" y="428"/>
                  </a:lnTo>
                  <a:lnTo>
                    <a:pt x="0" y="467"/>
                  </a:lnTo>
                  <a:lnTo>
                    <a:pt x="5" y="477"/>
                  </a:lnTo>
                  <a:lnTo>
                    <a:pt x="19" y="460"/>
                  </a:lnTo>
                  <a:lnTo>
                    <a:pt x="46" y="425"/>
                  </a:lnTo>
                  <a:lnTo>
                    <a:pt x="70" y="393"/>
                  </a:lnTo>
                  <a:lnTo>
                    <a:pt x="89" y="365"/>
                  </a:lnTo>
                  <a:lnTo>
                    <a:pt x="103" y="340"/>
                  </a:lnTo>
                  <a:lnTo>
                    <a:pt x="118" y="304"/>
                  </a:lnTo>
                  <a:lnTo>
                    <a:pt x="138" y="259"/>
                  </a:lnTo>
                  <a:lnTo>
                    <a:pt x="139" y="255"/>
                  </a:lnTo>
                  <a:lnTo>
                    <a:pt x="157" y="248"/>
                  </a:lnTo>
                  <a:lnTo>
                    <a:pt x="157" y="217"/>
                  </a:lnTo>
                  <a:lnTo>
                    <a:pt x="247" y="198"/>
                  </a:lnTo>
                  <a:lnTo>
                    <a:pt x="157" y="195"/>
                  </a:lnTo>
                  <a:lnTo>
                    <a:pt x="157" y="151"/>
                  </a:lnTo>
                  <a:lnTo>
                    <a:pt x="158" y="116"/>
                  </a:lnTo>
                  <a:lnTo>
                    <a:pt x="158" y="90"/>
                  </a:lnTo>
                  <a:lnTo>
                    <a:pt x="158" y="74"/>
                  </a:lnTo>
                  <a:lnTo>
                    <a:pt x="158" y="68"/>
                  </a:lnTo>
                  <a:lnTo>
                    <a:pt x="165" y="43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22" name="Freeform 9118"/>
            <p:cNvSpPr>
              <a:spLocks/>
            </p:cNvSpPr>
            <p:nvPr/>
          </p:nvSpPr>
          <p:spPr bwMode="auto">
            <a:xfrm>
              <a:off x="453" y="1191"/>
              <a:ext cx="7" cy="63"/>
            </a:xfrm>
            <a:custGeom>
              <a:avLst/>
              <a:gdLst>
                <a:gd name="T0" fmla="*/ 7 w 27"/>
                <a:gd name="T1" fmla="*/ 0 h 244"/>
                <a:gd name="T2" fmla="*/ 2 w 27"/>
                <a:gd name="T3" fmla="*/ 1 h 244"/>
                <a:gd name="T4" fmla="*/ 2 w 27"/>
                <a:gd name="T5" fmla="*/ 3 h 244"/>
                <a:gd name="T6" fmla="*/ 2 w 27"/>
                <a:gd name="T7" fmla="*/ 20 h 244"/>
                <a:gd name="T8" fmla="*/ 2 w 27"/>
                <a:gd name="T9" fmla="*/ 32 h 244"/>
                <a:gd name="T10" fmla="*/ 2 w 27"/>
                <a:gd name="T11" fmla="*/ 40 h 244"/>
                <a:gd name="T12" fmla="*/ 2 w 27"/>
                <a:gd name="T13" fmla="*/ 43 h 244"/>
                <a:gd name="T14" fmla="*/ 0 w 27"/>
                <a:gd name="T15" fmla="*/ 50 h 244"/>
                <a:gd name="T16" fmla="*/ 4 w 27"/>
                <a:gd name="T17" fmla="*/ 63 h 244"/>
                <a:gd name="T18" fmla="*/ 6 w 27"/>
                <a:gd name="T19" fmla="*/ 63 h 244"/>
                <a:gd name="T20" fmla="*/ 6 w 27"/>
                <a:gd name="T21" fmla="*/ 61 h 244"/>
                <a:gd name="T22" fmla="*/ 6 w 27"/>
                <a:gd name="T23" fmla="*/ 54 h 244"/>
                <a:gd name="T24" fmla="*/ 6 w 27"/>
                <a:gd name="T25" fmla="*/ 45 h 244"/>
                <a:gd name="T26" fmla="*/ 7 w 27"/>
                <a:gd name="T27" fmla="*/ 33 h 244"/>
                <a:gd name="T28" fmla="*/ 7 w 27"/>
                <a:gd name="T29" fmla="*/ 19 h 244"/>
                <a:gd name="T30" fmla="*/ 7 w 27"/>
                <a:gd name="T31" fmla="*/ 3 h 244"/>
                <a:gd name="T32" fmla="*/ 7 w 27"/>
                <a:gd name="T33" fmla="*/ 0 h 24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7" h="244">
                  <a:moveTo>
                    <a:pt x="27" y="0"/>
                  </a:moveTo>
                  <a:lnTo>
                    <a:pt x="8" y="4"/>
                  </a:lnTo>
                  <a:lnTo>
                    <a:pt x="8" y="10"/>
                  </a:lnTo>
                  <a:lnTo>
                    <a:pt x="8" y="76"/>
                  </a:lnTo>
                  <a:lnTo>
                    <a:pt x="8" y="124"/>
                  </a:lnTo>
                  <a:lnTo>
                    <a:pt x="8" y="155"/>
                  </a:lnTo>
                  <a:lnTo>
                    <a:pt x="8" y="166"/>
                  </a:lnTo>
                  <a:lnTo>
                    <a:pt x="0" y="192"/>
                  </a:lnTo>
                  <a:lnTo>
                    <a:pt x="16" y="244"/>
                  </a:lnTo>
                  <a:lnTo>
                    <a:pt x="22" y="244"/>
                  </a:lnTo>
                  <a:lnTo>
                    <a:pt x="23" y="237"/>
                  </a:lnTo>
                  <a:lnTo>
                    <a:pt x="25" y="209"/>
                  </a:lnTo>
                  <a:lnTo>
                    <a:pt x="25" y="173"/>
                  </a:lnTo>
                  <a:lnTo>
                    <a:pt x="26" y="128"/>
                  </a:lnTo>
                  <a:lnTo>
                    <a:pt x="26" y="75"/>
                  </a:lnTo>
                  <a:lnTo>
                    <a:pt x="27" y="13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23" name="Freeform 9119"/>
            <p:cNvSpPr>
              <a:spLocks/>
            </p:cNvSpPr>
            <p:nvPr/>
          </p:nvSpPr>
          <p:spPr bwMode="auto">
            <a:xfrm>
              <a:off x="460" y="1177"/>
              <a:ext cx="22" cy="9"/>
            </a:xfrm>
            <a:custGeom>
              <a:avLst/>
              <a:gdLst>
                <a:gd name="T0" fmla="*/ 16 w 88"/>
                <a:gd name="T1" fmla="*/ 0 h 29"/>
                <a:gd name="T2" fmla="*/ 12 w 88"/>
                <a:gd name="T3" fmla="*/ 5 h 29"/>
                <a:gd name="T4" fmla="*/ 0 w 88"/>
                <a:gd name="T5" fmla="*/ 8 h 29"/>
                <a:gd name="T6" fmla="*/ 22 w 88"/>
                <a:gd name="T7" fmla="*/ 9 h 29"/>
                <a:gd name="T8" fmla="*/ 22 w 88"/>
                <a:gd name="T9" fmla="*/ 7 h 29"/>
                <a:gd name="T10" fmla="*/ 16 w 88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29">
                  <a:moveTo>
                    <a:pt x="62" y="0"/>
                  </a:moveTo>
                  <a:lnTo>
                    <a:pt x="46" y="17"/>
                  </a:lnTo>
                  <a:lnTo>
                    <a:pt x="0" y="27"/>
                  </a:lnTo>
                  <a:lnTo>
                    <a:pt x="88" y="29"/>
                  </a:lnTo>
                  <a:lnTo>
                    <a:pt x="87" y="22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24" name="Freeform 9120"/>
            <p:cNvSpPr>
              <a:spLocks/>
            </p:cNvSpPr>
            <p:nvPr/>
          </p:nvSpPr>
          <p:spPr bwMode="auto">
            <a:xfrm>
              <a:off x="404" y="1177"/>
              <a:ext cx="7" cy="77"/>
            </a:xfrm>
            <a:custGeom>
              <a:avLst/>
              <a:gdLst>
                <a:gd name="T0" fmla="*/ 7 w 29"/>
                <a:gd name="T1" fmla="*/ 0 h 300"/>
                <a:gd name="T2" fmla="*/ 2 w 29"/>
                <a:gd name="T3" fmla="*/ 6 h 300"/>
                <a:gd name="T4" fmla="*/ 2 w 29"/>
                <a:gd name="T5" fmla="*/ 13 h 300"/>
                <a:gd name="T6" fmla="*/ 2 w 29"/>
                <a:gd name="T7" fmla="*/ 31 h 300"/>
                <a:gd name="T8" fmla="*/ 2 w 29"/>
                <a:gd name="T9" fmla="*/ 43 h 300"/>
                <a:gd name="T10" fmla="*/ 2 w 29"/>
                <a:gd name="T11" fmla="*/ 51 h 300"/>
                <a:gd name="T12" fmla="*/ 2 w 29"/>
                <a:gd name="T13" fmla="*/ 55 h 300"/>
                <a:gd name="T14" fmla="*/ 0 w 29"/>
                <a:gd name="T15" fmla="*/ 62 h 300"/>
                <a:gd name="T16" fmla="*/ 5 w 29"/>
                <a:gd name="T17" fmla="*/ 77 h 300"/>
                <a:gd name="T18" fmla="*/ 7 w 29"/>
                <a:gd name="T19" fmla="*/ 77 h 300"/>
                <a:gd name="T20" fmla="*/ 7 w 29"/>
                <a:gd name="T21" fmla="*/ 75 h 300"/>
                <a:gd name="T22" fmla="*/ 7 w 29"/>
                <a:gd name="T23" fmla="*/ 68 h 300"/>
                <a:gd name="T24" fmla="*/ 7 w 29"/>
                <a:gd name="T25" fmla="*/ 58 h 300"/>
                <a:gd name="T26" fmla="*/ 7 w 29"/>
                <a:gd name="T27" fmla="*/ 46 h 300"/>
                <a:gd name="T28" fmla="*/ 7 w 29"/>
                <a:gd name="T29" fmla="*/ 33 h 300"/>
                <a:gd name="T30" fmla="*/ 7 w 29"/>
                <a:gd name="T31" fmla="*/ 17 h 300"/>
                <a:gd name="T32" fmla="*/ 7 w 29"/>
                <a:gd name="T33" fmla="*/ 0 h 30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" h="300">
                  <a:moveTo>
                    <a:pt x="29" y="0"/>
                  </a:moveTo>
                  <a:lnTo>
                    <a:pt x="10" y="24"/>
                  </a:lnTo>
                  <a:lnTo>
                    <a:pt x="10" y="52"/>
                  </a:lnTo>
                  <a:lnTo>
                    <a:pt x="10" y="119"/>
                  </a:lnTo>
                  <a:lnTo>
                    <a:pt x="10" y="167"/>
                  </a:lnTo>
                  <a:lnTo>
                    <a:pt x="10" y="199"/>
                  </a:lnTo>
                  <a:lnTo>
                    <a:pt x="10" y="213"/>
                  </a:lnTo>
                  <a:lnTo>
                    <a:pt x="0" y="240"/>
                  </a:lnTo>
                  <a:lnTo>
                    <a:pt x="19" y="300"/>
                  </a:lnTo>
                  <a:lnTo>
                    <a:pt x="27" y="300"/>
                  </a:lnTo>
                  <a:lnTo>
                    <a:pt x="27" y="292"/>
                  </a:lnTo>
                  <a:lnTo>
                    <a:pt x="28" y="263"/>
                  </a:lnTo>
                  <a:lnTo>
                    <a:pt x="28" y="225"/>
                  </a:lnTo>
                  <a:lnTo>
                    <a:pt x="28" y="180"/>
                  </a:lnTo>
                  <a:lnTo>
                    <a:pt x="29" y="128"/>
                  </a:lnTo>
                  <a:lnTo>
                    <a:pt x="29" y="68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25" name="Freeform 9121"/>
            <p:cNvSpPr>
              <a:spLocks/>
            </p:cNvSpPr>
            <p:nvPr/>
          </p:nvSpPr>
          <p:spPr bwMode="auto">
            <a:xfrm>
              <a:off x="411" y="1166"/>
              <a:ext cx="11" cy="24"/>
            </a:xfrm>
            <a:custGeom>
              <a:avLst/>
              <a:gdLst>
                <a:gd name="T0" fmla="*/ 0 w 43"/>
                <a:gd name="T1" fmla="*/ 0 h 88"/>
                <a:gd name="T2" fmla="*/ 0 w 43"/>
                <a:gd name="T3" fmla="*/ 5 h 88"/>
                <a:gd name="T4" fmla="*/ 5 w 43"/>
                <a:gd name="T5" fmla="*/ 14 h 88"/>
                <a:gd name="T6" fmla="*/ 9 w 43"/>
                <a:gd name="T7" fmla="*/ 24 h 88"/>
                <a:gd name="T8" fmla="*/ 11 w 43"/>
                <a:gd name="T9" fmla="*/ 24 h 88"/>
                <a:gd name="T10" fmla="*/ 11 w 43"/>
                <a:gd name="T11" fmla="*/ 12 h 88"/>
                <a:gd name="T12" fmla="*/ 9 w 43"/>
                <a:gd name="T13" fmla="*/ 9 h 88"/>
                <a:gd name="T14" fmla="*/ 0 w 43"/>
                <a:gd name="T15" fmla="*/ 0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88">
                  <a:moveTo>
                    <a:pt x="0" y="0"/>
                  </a:moveTo>
                  <a:lnTo>
                    <a:pt x="0" y="19"/>
                  </a:lnTo>
                  <a:lnTo>
                    <a:pt x="19" y="52"/>
                  </a:lnTo>
                  <a:lnTo>
                    <a:pt x="35" y="88"/>
                  </a:lnTo>
                  <a:lnTo>
                    <a:pt x="43" y="88"/>
                  </a:lnTo>
                  <a:lnTo>
                    <a:pt x="43" y="44"/>
                  </a:lnTo>
                  <a:lnTo>
                    <a:pt x="34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26" name="Freeform 9122"/>
            <p:cNvSpPr>
              <a:spLocks/>
            </p:cNvSpPr>
            <p:nvPr/>
          </p:nvSpPr>
          <p:spPr bwMode="auto">
            <a:xfrm>
              <a:off x="378" y="1166"/>
              <a:ext cx="33" cy="58"/>
            </a:xfrm>
            <a:custGeom>
              <a:avLst/>
              <a:gdLst>
                <a:gd name="T0" fmla="*/ 33 w 122"/>
                <a:gd name="T1" fmla="*/ 0 h 228"/>
                <a:gd name="T2" fmla="*/ 27 w 122"/>
                <a:gd name="T3" fmla="*/ 1 h 228"/>
                <a:gd name="T4" fmla="*/ 24 w 122"/>
                <a:gd name="T5" fmla="*/ 8 h 228"/>
                <a:gd name="T6" fmla="*/ 21 w 122"/>
                <a:gd name="T7" fmla="*/ 19 h 228"/>
                <a:gd name="T8" fmla="*/ 17 w 122"/>
                <a:gd name="T9" fmla="*/ 27 h 228"/>
                <a:gd name="T10" fmla="*/ 13 w 122"/>
                <a:gd name="T11" fmla="*/ 35 h 228"/>
                <a:gd name="T12" fmla="*/ 7 w 122"/>
                <a:gd name="T13" fmla="*/ 44 h 228"/>
                <a:gd name="T14" fmla="*/ 0 w 122"/>
                <a:gd name="T15" fmla="*/ 55 h 228"/>
                <a:gd name="T16" fmla="*/ 2 w 122"/>
                <a:gd name="T17" fmla="*/ 58 h 228"/>
                <a:gd name="T18" fmla="*/ 9 w 122"/>
                <a:gd name="T19" fmla="*/ 49 h 228"/>
                <a:gd name="T20" fmla="*/ 15 w 122"/>
                <a:gd name="T21" fmla="*/ 40 h 228"/>
                <a:gd name="T22" fmla="*/ 20 w 122"/>
                <a:gd name="T23" fmla="*/ 33 h 228"/>
                <a:gd name="T24" fmla="*/ 22 w 122"/>
                <a:gd name="T25" fmla="*/ 30 h 228"/>
                <a:gd name="T26" fmla="*/ 27 w 122"/>
                <a:gd name="T27" fmla="*/ 19 h 228"/>
                <a:gd name="T28" fmla="*/ 28 w 122"/>
                <a:gd name="T29" fmla="*/ 17 h 228"/>
                <a:gd name="T30" fmla="*/ 33 w 122"/>
                <a:gd name="T31" fmla="*/ 10 h 228"/>
                <a:gd name="T32" fmla="*/ 33 w 122"/>
                <a:gd name="T33" fmla="*/ 6 h 228"/>
                <a:gd name="T34" fmla="*/ 33 w 122"/>
                <a:gd name="T35" fmla="*/ 1 h 228"/>
                <a:gd name="T36" fmla="*/ 33 w 122"/>
                <a:gd name="T37" fmla="*/ 0 h 2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2" h="228">
                  <a:moveTo>
                    <a:pt x="122" y="0"/>
                  </a:moveTo>
                  <a:lnTo>
                    <a:pt x="98" y="3"/>
                  </a:lnTo>
                  <a:lnTo>
                    <a:pt x="90" y="31"/>
                  </a:lnTo>
                  <a:lnTo>
                    <a:pt x="76" y="75"/>
                  </a:lnTo>
                  <a:lnTo>
                    <a:pt x="63" y="108"/>
                  </a:lnTo>
                  <a:lnTo>
                    <a:pt x="48" y="137"/>
                  </a:lnTo>
                  <a:lnTo>
                    <a:pt x="26" y="173"/>
                  </a:lnTo>
                  <a:lnTo>
                    <a:pt x="0" y="215"/>
                  </a:lnTo>
                  <a:lnTo>
                    <a:pt x="6" y="228"/>
                  </a:lnTo>
                  <a:lnTo>
                    <a:pt x="33" y="193"/>
                  </a:lnTo>
                  <a:lnTo>
                    <a:pt x="56" y="159"/>
                  </a:lnTo>
                  <a:lnTo>
                    <a:pt x="74" y="128"/>
                  </a:lnTo>
                  <a:lnTo>
                    <a:pt x="81" y="117"/>
                  </a:lnTo>
                  <a:lnTo>
                    <a:pt x="98" y="76"/>
                  </a:lnTo>
                  <a:lnTo>
                    <a:pt x="103" y="65"/>
                  </a:lnTo>
                  <a:lnTo>
                    <a:pt x="122" y="41"/>
                  </a:lnTo>
                  <a:lnTo>
                    <a:pt x="122" y="24"/>
                  </a:lnTo>
                  <a:lnTo>
                    <a:pt x="122" y="5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27" name="Freeform 9123"/>
            <p:cNvSpPr>
              <a:spLocks/>
            </p:cNvSpPr>
            <p:nvPr/>
          </p:nvSpPr>
          <p:spPr bwMode="auto">
            <a:xfrm>
              <a:off x="411" y="1155"/>
              <a:ext cx="20" cy="5"/>
            </a:xfrm>
            <a:custGeom>
              <a:avLst/>
              <a:gdLst>
                <a:gd name="T0" fmla="*/ 14 w 79"/>
                <a:gd name="T1" fmla="*/ 0 h 20"/>
                <a:gd name="T2" fmla="*/ 11 w 79"/>
                <a:gd name="T3" fmla="*/ 3 h 20"/>
                <a:gd name="T4" fmla="*/ 10 w 79"/>
                <a:gd name="T5" fmla="*/ 3 h 20"/>
                <a:gd name="T6" fmla="*/ 6 w 79"/>
                <a:gd name="T7" fmla="*/ 4 h 20"/>
                <a:gd name="T8" fmla="*/ 0 w 79"/>
                <a:gd name="T9" fmla="*/ 5 h 20"/>
                <a:gd name="T10" fmla="*/ 20 w 79"/>
                <a:gd name="T11" fmla="*/ 5 h 20"/>
                <a:gd name="T12" fmla="*/ 14 w 79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20">
                  <a:moveTo>
                    <a:pt x="57" y="0"/>
                  </a:moveTo>
                  <a:lnTo>
                    <a:pt x="43" y="12"/>
                  </a:lnTo>
                  <a:lnTo>
                    <a:pt x="39" y="12"/>
                  </a:lnTo>
                  <a:lnTo>
                    <a:pt x="22" y="15"/>
                  </a:lnTo>
                  <a:lnTo>
                    <a:pt x="0" y="18"/>
                  </a:lnTo>
                  <a:lnTo>
                    <a:pt x="79" y="2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28" name="Freeform 9124"/>
            <p:cNvSpPr>
              <a:spLocks/>
            </p:cNvSpPr>
            <p:nvPr/>
          </p:nvSpPr>
          <p:spPr bwMode="auto">
            <a:xfrm>
              <a:off x="435" y="1149"/>
              <a:ext cx="13" cy="28"/>
            </a:xfrm>
            <a:custGeom>
              <a:avLst/>
              <a:gdLst>
                <a:gd name="T0" fmla="*/ 1 w 51"/>
                <a:gd name="T1" fmla="*/ 0 h 99"/>
                <a:gd name="T2" fmla="*/ 0 w 51"/>
                <a:gd name="T3" fmla="*/ 2 h 99"/>
                <a:gd name="T4" fmla="*/ 2 w 51"/>
                <a:gd name="T5" fmla="*/ 5 h 99"/>
                <a:gd name="T6" fmla="*/ 6 w 51"/>
                <a:gd name="T7" fmla="*/ 17 h 99"/>
                <a:gd name="T8" fmla="*/ 10 w 51"/>
                <a:gd name="T9" fmla="*/ 28 h 99"/>
                <a:gd name="T10" fmla="*/ 12 w 51"/>
                <a:gd name="T11" fmla="*/ 28 h 99"/>
                <a:gd name="T12" fmla="*/ 12 w 51"/>
                <a:gd name="T13" fmla="*/ 27 h 99"/>
                <a:gd name="T14" fmla="*/ 13 w 51"/>
                <a:gd name="T15" fmla="*/ 15 h 99"/>
                <a:gd name="T16" fmla="*/ 10 w 51"/>
                <a:gd name="T17" fmla="*/ 10 h 99"/>
                <a:gd name="T18" fmla="*/ 9 w 51"/>
                <a:gd name="T19" fmla="*/ 9 h 99"/>
                <a:gd name="T20" fmla="*/ 1 w 51"/>
                <a:gd name="T21" fmla="*/ 0 h 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99">
                  <a:moveTo>
                    <a:pt x="3" y="0"/>
                  </a:moveTo>
                  <a:lnTo>
                    <a:pt x="0" y="7"/>
                  </a:lnTo>
                  <a:lnTo>
                    <a:pt x="6" y="18"/>
                  </a:lnTo>
                  <a:lnTo>
                    <a:pt x="25" y="59"/>
                  </a:lnTo>
                  <a:lnTo>
                    <a:pt x="38" y="99"/>
                  </a:lnTo>
                  <a:lnTo>
                    <a:pt x="46" y="99"/>
                  </a:lnTo>
                  <a:lnTo>
                    <a:pt x="46" y="97"/>
                  </a:lnTo>
                  <a:lnTo>
                    <a:pt x="51" y="52"/>
                  </a:lnTo>
                  <a:lnTo>
                    <a:pt x="38" y="37"/>
                  </a:lnTo>
                  <a:lnTo>
                    <a:pt x="34" y="3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29" name="Freeform 9125"/>
            <p:cNvSpPr>
              <a:spLocks/>
            </p:cNvSpPr>
            <p:nvPr/>
          </p:nvSpPr>
          <p:spPr bwMode="auto">
            <a:xfrm>
              <a:off x="389" y="1120"/>
              <a:ext cx="13" cy="31"/>
            </a:xfrm>
            <a:custGeom>
              <a:avLst/>
              <a:gdLst>
                <a:gd name="T0" fmla="*/ 2 w 51"/>
                <a:gd name="T1" fmla="*/ 0 h 120"/>
                <a:gd name="T2" fmla="*/ 0 w 51"/>
                <a:gd name="T3" fmla="*/ 2 h 120"/>
                <a:gd name="T4" fmla="*/ 2 w 51"/>
                <a:gd name="T5" fmla="*/ 8 h 120"/>
                <a:gd name="T6" fmla="*/ 5 w 51"/>
                <a:gd name="T7" fmla="*/ 19 h 120"/>
                <a:gd name="T8" fmla="*/ 7 w 51"/>
                <a:gd name="T9" fmla="*/ 30 h 120"/>
                <a:gd name="T10" fmla="*/ 9 w 51"/>
                <a:gd name="T11" fmla="*/ 31 h 120"/>
                <a:gd name="T12" fmla="*/ 13 w 51"/>
                <a:gd name="T13" fmla="*/ 22 h 120"/>
                <a:gd name="T14" fmla="*/ 10 w 51"/>
                <a:gd name="T15" fmla="*/ 14 h 120"/>
                <a:gd name="T16" fmla="*/ 8 w 51"/>
                <a:gd name="T17" fmla="*/ 10 h 120"/>
                <a:gd name="T18" fmla="*/ 2 w 51"/>
                <a:gd name="T19" fmla="*/ 0 h 1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120">
                  <a:moveTo>
                    <a:pt x="7" y="0"/>
                  </a:moveTo>
                  <a:lnTo>
                    <a:pt x="0" y="8"/>
                  </a:lnTo>
                  <a:lnTo>
                    <a:pt x="8" y="30"/>
                  </a:lnTo>
                  <a:lnTo>
                    <a:pt x="21" y="75"/>
                  </a:lnTo>
                  <a:lnTo>
                    <a:pt x="28" y="118"/>
                  </a:lnTo>
                  <a:lnTo>
                    <a:pt x="37" y="120"/>
                  </a:lnTo>
                  <a:lnTo>
                    <a:pt x="51" y="85"/>
                  </a:lnTo>
                  <a:lnTo>
                    <a:pt x="40" y="55"/>
                  </a:lnTo>
                  <a:lnTo>
                    <a:pt x="32" y="3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30" name="Freeform 9126"/>
            <p:cNvSpPr>
              <a:spLocks/>
            </p:cNvSpPr>
            <p:nvPr/>
          </p:nvSpPr>
          <p:spPr bwMode="auto">
            <a:xfrm>
              <a:off x="435" y="1118"/>
              <a:ext cx="13" cy="28"/>
            </a:xfrm>
            <a:custGeom>
              <a:avLst/>
              <a:gdLst>
                <a:gd name="T0" fmla="*/ 1 w 53"/>
                <a:gd name="T1" fmla="*/ 0 h 100"/>
                <a:gd name="T2" fmla="*/ 0 w 53"/>
                <a:gd name="T3" fmla="*/ 2 h 100"/>
                <a:gd name="T4" fmla="*/ 2 w 53"/>
                <a:gd name="T5" fmla="*/ 6 h 100"/>
                <a:gd name="T6" fmla="*/ 7 w 53"/>
                <a:gd name="T7" fmla="*/ 17 h 100"/>
                <a:gd name="T8" fmla="*/ 11 w 53"/>
                <a:gd name="T9" fmla="*/ 28 h 100"/>
                <a:gd name="T10" fmla="*/ 13 w 53"/>
                <a:gd name="T11" fmla="*/ 28 h 100"/>
                <a:gd name="T12" fmla="*/ 13 w 53"/>
                <a:gd name="T13" fmla="*/ 26 h 100"/>
                <a:gd name="T14" fmla="*/ 13 w 53"/>
                <a:gd name="T15" fmla="*/ 14 h 100"/>
                <a:gd name="T16" fmla="*/ 10 w 53"/>
                <a:gd name="T17" fmla="*/ 9 h 100"/>
                <a:gd name="T18" fmla="*/ 9 w 53"/>
                <a:gd name="T19" fmla="*/ 8 h 100"/>
                <a:gd name="T20" fmla="*/ 1 w 53"/>
                <a:gd name="T21" fmla="*/ 0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100">
                  <a:moveTo>
                    <a:pt x="3" y="0"/>
                  </a:moveTo>
                  <a:lnTo>
                    <a:pt x="0" y="7"/>
                  </a:lnTo>
                  <a:lnTo>
                    <a:pt x="10" y="22"/>
                  </a:lnTo>
                  <a:lnTo>
                    <a:pt x="30" y="62"/>
                  </a:lnTo>
                  <a:lnTo>
                    <a:pt x="44" y="100"/>
                  </a:lnTo>
                  <a:lnTo>
                    <a:pt x="51" y="100"/>
                  </a:lnTo>
                  <a:lnTo>
                    <a:pt x="51" y="94"/>
                  </a:lnTo>
                  <a:lnTo>
                    <a:pt x="53" y="50"/>
                  </a:lnTo>
                  <a:lnTo>
                    <a:pt x="40" y="33"/>
                  </a:lnTo>
                  <a:lnTo>
                    <a:pt x="35" y="2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31" name="Freeform 9127"/>
            <p:cNvSpPr>
              <a:spLocks/>
            </p:cNvSpPr>
            <p:nvPr/>
          </p:nvSpPr>
          <p:spPr bwMode="auto">
            <a:xfrm>
              <a:off x="417" y="1116"/>
              <a:ext cx="16" cy="37"/>
            </a:xfrm>
            <a:custGeom>
              <a:avLst/>
              <a:gdLst>
                <a:gd name="T0" fmla="*/ 11 w 65"/>
                <a:gd name="T1" fmla="*/ 0 h 137"/>
                <a:gd name="T2" fmla="*/ 9 w 65"/>
                <a:gd name="T3" fmla="*/ 0 h 137"/>
                <a:gd name="T4" fmla="*/ 9 w 65"/>
                <a:gd name="T5" fmla="*/ 1 h 137"/>
                <a:gd name="T6" fmla="*/ 7 w 65"/>
                <a:gd name="T7" fmla="*/ 14 h 137"/>
                <a:gd name="T8" fmla="*/ 5 w 65"/>
                <a:gd name="T9" fmla="*/ 22 h 137"/>
                <a:gd name="T10" fmla="*/ 0 w 65"/>
                <a:gd name="T11" fmla="*/ 35 h 137"/>
                <a:gd name="T12" fmla="*/ 2 w 65"/>
                <a:gd name="T13" fmla="*/ 37 h 137"/>
                <a:gd name="T14" fmla="*/ 7 w 65"/>
                <a:gd name="T15" fmla="*/ 29 h 137"/>
                <a:gd name="T16" fmla="*/ 11 w 65"/>
                <a:gd name="T17" fmla="*/ 21 h 137"/>
                <a:gd name="T18" fmla="*/ 16 w 65"/>
                <a:gd name="T19" fmla="*/ 14 h 137"/>
                <a:gd name="T20" fmla="*/ 11 w 65"/>
                <a:gd name="T21" fmla="*/ 0 h 1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137">
                  <a:moveTo>
                    <a:pt x="45" y="0"/>
                  </a:moveTo>
                  <a:lnTo>
                    <a:pt x="37" y="0"/>
                  </a:lnTo>
                  <a:lnTo>
                    <a:pt x="37" y="4"/>
                  </a:lnTo>
                  <a:lnTo>
                    <a:pt x="30" y="50"/>
                  </a:lnTo>
                  <a:lnTo>
                    <a:pt x="20" y="82"/>
                  </a:lnTo>
                  <a:lnTo>
                    <a:pt x="0" y="128"/>
                  </a:lnTo>
                  <a:lnTo>
                    <a:pt x="8" y="137"/>
                  </a:lnTo>
                  <a:lnTo>
                    <a:pt x="27" y="108"/>
                  </a:lnTo>
                  <a:lnTo>
                    <a:pt x="43" y="78"/>
                  </a:lnTo>
                  <a:lnTo>
                    <a:pt x="65" y="52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32" name="Freeform 9128"/>
            <p:cNvSpPr>
              <a:spLocks/>
            </p:cNvSpPr>
            <p:nvPr/>
          </p:nvSpPr>
          <p:spPr bwMode="auto">
            <a:xfrm>
              <a:off x="382" y="1096"/>
              <a:ext cx="49" cy="73"/>
            </a:xfrm>
            <a:custGeom>
              <a:avLst/>
              <a:gdLst>
                <a:gd name="T0" fmla="*/ 24 w 189"/>
                <a:gd name="T1" fmla="*/ 0 h 281"/>
                <a:gd name="T2" fmla="*/ 21 w 189"/>
                <a:gd name="T3" fmla="*/ 0 h 281"/>
                <a:gd name="T4" fmla="*/ 22 w 189"/>
                <a:gd name="T5" fmla="*/ 2 h 281"/>
                <a:gd name="T6" fmla="*/ 24 w 189"/>
                <a:gd name="T7" fmla="*/ 14 h 281"/>
                <a:gd name="T8" fmla="*/ 24 w 189"/>
                <a:gd name="T9" fmla="*/ 17 h 281"/>
                <a:gd name="T10" fmla="*/ 24 w 189"/>
                <a:gd name="T11" fmla="*/ 25 h 281"/>
                <a:gd name="T12" fmla="*/ 24 w 189"/>
                <a:gd name="T13" fmla="*/ 37 h 281"/>
                <a:gd name="T14" fmla="*/ 24 w 189"/>
                <a:gd name="T15" fmla="*/ 54 h 281"/>
                <a:gd name="T16" fmla="*/ 24 w 189"/>
                <a:gd name="T17" fmla="*/ 64 h 281"/>
                <a:gd name="T18" fmla="*/ 15 w 189"/>
                <a:gd name="T19" fmla="*/ 65 h 281"/>
                <a:gd name="T20" fmla="*/ 0 w 189"/>
                <a:gd name="T21" fmla="*/ 67 h 281"/>
                <a:gd name="T22" fmla="*/ 6 w 189"/>
                <a:gd name="T23" fmla="*/ 73 h 281"/>
                <a:gd name="T24" fmla="*/ 12 w 189"/>
                <a:gd name="T25" fmla="*/ 71 h 281"/>
                <a:gd name="T26" fmla="*/ 22 w 189"/>
                <a:gd name="T27" fmla="*/ 70 h 281"/>
                <a:gd name="T28" fmla="*/ 29 w 189"/>
                <a:gd name="T29" fmla="*/ 69 h 281"/>
                <a:gd name="T30" fmla="*/ 49 w 189"/>
                <a:gd name="T31" fmla="*/ 66 h 281"/>
                <a:gd name="T32" fmla="*/ 49 w 189"/>
                <a:gd name="T33" fmla="*/ 63 h 281"/>
                <a:gd name="T34" fmla="*/ 29 w 189"/>
                <a:gd name="T35" fmla="*/ 63 h 281"/>
                <a:gd name="T36" fmla="*/ 29 w 189"/>
                <a:gd name="T37" fmla="*/ 61 h 281"/>
                <a:gd name="T38" fmla="*/ 29 w 189"/>
                <a:gd name="T39" fmla="*/ 43 h 281"/>
                <a:gd name="T40" fmla="*/ 29 w 189"/>
                <a:gd name="T41" fmla="*/ 31 h 281"/>
                <a:gd name="T42" fmla="*/ 29 w 189"/>
                <a:gd name="T43" fmla="*/ 23 h 281"/>
                <a:gd name="T44" fmla="*/ 29 w 189"/>
                <a:gd name="T45" fmla="*/ 19 h 281"/>
                <a:gd name="T46" fmla="*/ 30 w 189"/>
                <a:gd name="T47" fmla="*/ 12 h 281"/>
                <a:gd name="T48" fmla="*/ 24 w 189"/>
                <a:gd name="T49" fmla="*/ 0 h 28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9" h="281">
                  <a:moveTo>
                    <a:pt x="91" y="0"/>
                  </a:moveTo>
                  <a:lnTo>
                    <a:pt x="81" y="0"/>
                  </a:lnTo>
                  <a:lnTo>
                    <a:pt x="83" y="8"/>
                  </a:lnTo>
                  <a:lnTo>
                    <a:pt x="91" y="52"/>
                  </a:lnTo>
                  <a:lnTo>
                    <a:pt x="91" y="66"/>
                  </a:lnTo>
                  <a:lnTo>
                    <a:pt x="91" y="96"/>
                  </a:lnTo>
                  <a:lnTo>
                    <a:pt x="91" y="143"/>
                  </a:lnTo>
                  <a:lnTo>
                    <a:pt x="91" y="207"/>
                  </a:lnTo>
                  <a:lnTo>
                    <a:pt x="91" y="245"/>
                  </a:lnTo>
                  <a:lnTo>
                    <a:pt x="57" y="249"/>
                  </a:lnTo>
                  <a:lnTo>
                    <a:pt x="0" y="257"/>
                  </a:lnTo>
                  <a:lnTo>
                    <a:pt x="22" y="281"/>
                  </a:lnTo>
                  <a:lnTo>
                    <a:pt x="45" y="274"/>
                  </a:lnTo>
                  <a:lnTo>
                    <a:pt x="86" y="268"/>
                  </a:lnTo>
                  <a:lnTo>
                    <a:pt x="110" y="265"/>
                  </a:lnTo>
                  <a:lnTo>
                    <a:pt x="189" y="254"/>
                  </a:lnTo>
                  <a:lnTo>
                    <a:pt x="189" y="244"/>
                  </a:lnTo>
                  <a:lnTo>
                    <a:pt x="110" y="242"/>
                  </a:lnTo>
                  <a:lnTo>
                    <a:pt x="110" y="233"/>
                  </a:lnTo>
                  <a:lnTo>
                    <a:pt x="110" y="166"/>
                  </a:lnTo>
                  <a:lnTo>
                    <a:pt x="110" y="119"/>
                  </a:lnTo>
                  <a:lnTo>
                    <a:pt x="110" y="88"/>
                  </a:lnTo>
                  <a:lnTo>
                    <a:pt x="110" y="74"/>
                  </a:lnTo>
                  <a:lnTo>
                    <a:pt x="116" y="47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33" name="Freeform 9129"/>
            <p:cNvSpPr>
              <a:spLocks/>
            </p:cNvSpPr>
            <p:nvPr/>
          </p:nvSpPr>
          <p:spPr bwMode="auto">
            <a:xfrm>
              <a:off x="422" y="1094"/>
              <a:ext cx="60" cy="105"/>
            </a:xfrm>
            <a:custGeom>
              <a:avLst/>
              <a:gdLst>
                <a:gd name="T0" fmla="*/ 32 w 232"/>
                <a:gd name="T1" fmla="*/ 0 h 398"/>
                <a:gd name="T2" fmla="*/ 30 w 232"/>
                <a:gd name="T3" fmla="*/ 0 h 398"/>
                <a:gd name="T4" fmla="*/ 31 w 232"/>
                <a:gd name="T5" fmla="*/ 4 h 398"/>
                <a:gd name="T6" fmla="*/ 32 w 232"/>
                <a:gd name="T7" fmla="*/ 15 h 398"/>
                <a:gd name="T8" fmla="*/ 32 w 232"/>
                <a:gd name="T9" fmla="*/ 15 h 398"/>
                <a:gd name="T10" fmla="*/ 32 w 232"/>
                <a:gd name="T11" fmla="*/ 20 h 398"/>
                <a:gd name="T12" fmla="*/ 32 w 232"/>
                <a:gd name="T13" fmla="*/ 28 h 398"/>
                <a:gd name="T14" fmla="*/ 32 w 232"/>
                <a:gd name="T15" fmla="*/ 41 h 398"/>
                <a:gd name="T16" fmla="*/ 32 w 232"/>
                <a:gd name="T17" fmla="*/ 58 h 398"/>
                <a:gd name="T18" fmla="*/ 32 w 232"/>
                <a:gd name="T19" fmla="*/ 79 h 398"/>
                <a:gd name="T20" fmla="*/ 32 w 232"/>
                <a:gd name="T21" fmla="*/ 92 h 398"/>
                <a:gd name="T22" fmla="*/ 0 w 232"/>
                <a:gd name="T23" fmla="*/ 99 h 398"/>
                <a:gd name="T24" fmla="*/ 6 w 232"/>
                <a:gd name="T25" fmla="*/ 105 h 398"/>
                <a:gd name="T26" fmla="*/ 11 w 232"/>
                <a:gd name="T27" fmla="*/ 103 h 398"/>
                <a:gd name="T28" fmla="*/ 32 w 232"/>
                <a:gd name="T29" fmla="*/ 98 h 398"/>
                <a:gd name="T30" fmla="*/ 37 w 232"/>
                <a:gd name="T31" fmla="*/ 97 h 398"/>
                <a:gd name="T32" fmla="*/ 60 w 232"/>
                <a:gd name="T33" fmla="*/ 91 h 398"/>
                <a:gd name="T34" fmla="*/ 37 w 232"/>
                <a:gd name="T35" fmla="*/ 91 h 398"/>
                <a:gd name="T36" fmla="*/ 37 w 232"/>
                <a:gd name="T37" fmla="*/ 82 h 398"/>
                <a:gd name="T38" fmla="*/ 37 w 232"/>
                <a:gd name="T39" fmla="*/ 61 h 398"/>
                <a:gd name="T40" fmla="*/ 37 w 232"/>
                <a:gd name="T41" fmla="*/ 43 h 398"/>
                <a:gd name="T42" fmla="*/ 37 w 232"/>
                <a:gd name="T43" fmla="*/ 31 h 398"/>
                <a:gd name="T44" fmla="*/ 37 w 232"/>
                <a:gd name="T45" fmla="*/ 23 h 398"/>
                <a:gd name="T46" fmla="*/ 37 w 232"/>
                <a:gd name="T47" fmla="*/ 20 h 398"/>
                <a:gd name="T48" fmla="*/ 39 w 232"/>
                <a:gd name="T49" fmla="*/ 12 h 398"/>
                <a:gd name="T50" fmla="*/ 32 w 232"/>
                <a:gd name="T51" fmla="*/ 0 h 39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32" h="398">
                  <a:moveTo>
                    <a:pt x="122" y="0"/>
                  </a:moveTo>
                  <a:lnTo>
                    <a:pt x="115" y="0"/>
                  </a:lnTo>
                  <a:lnTo>
                    <a:pt x="118" y="14"/>
                  </a:lnTo>
                  <a:lnTo>
                    <a:pt x="125" y="57"/>
                  </a:lnTo>
                  <a:lnTo>
                    <a:pt x="125" y="58"/>
                  </a:lnTo>
                  <a:lnTo>
                    <a:pt x="125" y="74"/>
                  </a:lnTo>
                  <a:lnTo>
                    <a:pt x="125" y="107"/>
                  </a:lnTo>
                  <a:lnTo>
                    <a:pt x="125" y="154"/>
                  </a:lnTo>
                  <a:lnTo>
                    <a:pt x="125" y="219"/>
                  </a:lnTo>
                  <a:lnTo>
                    <a:pt x="125" y="299"/>
                  </a:lnTo>
                  <a:lnTo>
                    <a:pt x="125" y="349"/>
                  </a:lnTo>
                  <a:lnTo>
                    <a:pt x="0" y="376"/>
                  </a:lnTo>
                  <a:lnTo>
                    <a:pt x="23" y="398"/>
                  </a:lnTo>
                  <a:lnTo>
                    <a:pt x="44" y="389"/>
                  </a:lnTo>
                  <a:lnTo>
                    <a:pt x="125" y="371"/>
                  </a:lnTo>
                  <a:lnTo>
                    <a:pt x="144" y="367"/>
                  </a:lnTo>
                  <a:lnTo>
                    <a:pt x="232" y="346"/>
                  </a:lnTo>
                  <a:lnTo>
                    <a:pt x="144" y="344"/>
                  </a:lnTo>
                  <a:lnTo>
                    <a:pt x="144" y="311"/>
                  </a:lnTo>
                  <a:lnTo>
                    <a:pt x="144" y="230"/>
                  </a:lnTo>
                  <a:lnTo>
                    <a:pt x="144" y="164"/>
                  </a:lnTo>
                  <a:lnTo>
                    <a:pt x="144" y="116"/>
                  </a:lnTo>
                  <a:lnTo>
                    <a:pt x="144" y="87"/>
                  </a:lnTo>
                  <a:lnTo>
                    <a:pt x="144" y="75"/>
                  </a:lnTo>
                  <a:lnTo>
                    <a:pt x="150" y="44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34" name="Freeform 9130"/>
            <p:cNvSpPr>
              <a:spLocks/>
            </p:cNvSpPr>
            <p:nvPr/>
          </p:nvSpPr>
          <p:spPr bwMode="auto">
            <a:xfrm>
              <a:off x="519" y="1104"/>
              <a:ext cx="26" cy="139"/>
            </a:xfrm>
            <a:custGeom>
              <a:avLst/>
              <a:gdLst>
                <a:gd name="T0" fmla="*/ 26 w 98"/>
                <a:gd name="T1" fmla="*/ 0 h 531"/>
                <a:gd name="T2" fmla="*/ 25 w 98"/>
                <a:gd name="T3" fmla="*/ 1 h 531"/>
                <a:gd name="T4" fmla="*/ 19 w 98"/>
                <a:gd name="T5" fmla="*/ 8 h 531"/>
                <a:gd name="T6" fmla="*/ 12 w 98"/>
                <a:gd name="T7" fmla="*/ 17 h 531"/>
                <a:gd name="T8" fmla="*/ 7 w 98"/>
                <a:gd name="T9" fmla="*/ 27 h 531"/>
                <a:gd name="T10" fmla="*/ 5 w 98"/>
                <a:gd name="T11" fmla="*/ 33 h 531"/>
                <a:gd name="T12" fmla="*/ 2 w 98"/>
                <a:gd name="T13" fmla="*/ 44 h 531"/>
                <a:gd name="T14" fmla="*/ 1 w 98"/>
                <a:gd name="T15" fmla="*/ 56 h 531"/>
                <a:gd name="T16" fmla="*/ 0 w 98"/>
                <a:gd name="T17" fmla="*/ 69 h 531"/>
                <a:gd name="T18" fmla="*/ 0 w 98"/>
                <a:gd name="T19" fmla="*/ 77 h 531"/>
                <a:gd name="T20" fmla="*/ 1 w 98"/>
                <a:gd name="T21" fmla="*/ 90 h 531"/>
                <a:gd name="T22" fmla="*/ 3 w 98"/>
                <a:gd name="T23" fmla="*/ 102 h 531"/>
                <a:gd name="T24" fmla="*/ 7 w 98"/>
                <a:gd name="T25" fmla="*/ 112 h 531"/>
                <a:gd name="T26" fmla="*/ 8 w 98"/>
                <a:gd name="T27" fmla="*/ 114 h 531"/>
                <a:gd name="T28" fmla="*/ 13 w 98"/>
                <a:gd name="T29" fmla="*/ 124 h 531"/>
                <a:gd name="T30" fmla="*/ 19 w 98"/>
                <a:gd name="T31" fmla="*/ 132 h 531"/>
                <a:gd name="T32" fmla="*/ 26 w 98"/>
                <a:gd name="T33" fmla="*/ 139 h 531"/>
                <a:gd name="T34" fmla="*/ 26 w 98"/>
                <a:gd name="T35" fmla="*/ 135 h 531"/>
                <a:gd name="T36" fmla="*/ 23 w 98"/>
                <a:gd name="T37" fmla="*/ 131 h 531"/>
                <a:gd name="T38" fmla="*/ 17 w 98"/>
                <a:gd name="T39" fmla="*/ 122 h 531"/>
                <a:gd name="T40" fmla="*/ 13 w 98"/>
                <a:gd name="T41" fmla="*/ 110 h 531"/>
                <a:gd name="T42" fmla="*/ 12 w 98"/>
                <a:gd name="T43" fmla="*/ 107 h 531"/>
                <a:gd name="T44" fmla="*/ 10 w 98"/>
                <a:gd name="T45" fmla="*/ 96 h 531"/>
                <a:gd name="T46" fmla="*/ 9 w 98"/>
                <a:gd name="T47" fmla="*/ 84 h 531"/>
                <a:gd name="T48" fmla="*/ 8 w 98"/>
                <a:gd name="T49" fmla="*/ 69 h 531"/>
                <a:gd name="T50" fmla="*/ 8 w 98"/>
                <a:gd name="T51" fmla="*/ 66 h 531"/>
                <a:gd name="T52" fmla="*/ 9 w 98"/>
                <a:gd name="T53" fmla="*/ 52 h 531"/>
                <a:gd name="T54" fmla="*/ 11 w 98"/>
                <a:gd name="T55" fmla="*/ 40 h 531"/>
                <a:gd name="T56" fmla="*/ 13 w 98"/>
                <a:gd name="T57" fmla="*/ 30 h 531"/>
                <a:gd name="T58" fmla="*/ 15 w 98"/>
                <a:gd name="T59" fmla="*/ 24 h 531"/>
                <a:gd name="T60" fmla="*/ 20 w 98"/>
                <a:gd name="T61" fmla="*/ 13 h 531"/>
                <a:gd name="T62" fmla="*/ 26 w 98"/>
                <a:gd name="T63" fmla="*/ 4 h 531"/>
                <a:gd name="T64" fmla="*/ 26 w 98"/>
                <a:gd name="T65" fmla="*/ 0 h 53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8" h="531">
                  <a:moveTo>
                    <a:pt x="98" y="0"/>
                  </a:moveTo>
                  <a:lnTo>
                    <a:pt x="95" y="4"/>
                  </a:lnTo>
                  <a:lnTo>
                    <a:pt x="70" y="32"/>
                  </a:lnTo>
                  <a:lnTo>
                    <a:pt x="46" y="66"/>
                  </a:lnTo>
                  <a:lnTo>
                    <a:pt x="27" y="104"/>
                  </a:lnTo>
                  <a:lnTo>
                    <a:pt x="20" y="126"/>
                  </a:lnTo>
                  <a:lnTo>
                    <a:pt x="8" y="167"/>
                  </a:lnTo>
                  <a:lnTo>
                    <a:pt x="2" y="214"/>
                  </a:lnTo>
                  <a:lnTo>
                    <a:pt x="0" y="265"/>
                  </a:lnTo>
                  <a:lnTo>
                    <a:pt x="0" y="295"/>
                  </a:lnTo>
                  <a:lnTo>
                    <a:pt x="5" y="344"/>
                  </a:lnTo>
                  <a:lnTo>
                    <a:pt x="13" y="388"/>
                  </a:lnTo>
                  <a:lnTo>
                    <a:pt x="25" y="427"/>
                  </a:lnTo>
                  <a:lnTo>
                    <a:pt x="29" y="434"/>
                  </a:lnTo>
                  <a:lnTo>
                    <a:pt x="48" y="473"/>
                  </a:lnTo>
                  <a:lnTo>
                    <a:pt x="72" y="505"/>
                  </a:lnTo>
                  <a:lnTo>
                    <a:pt x="98" y="531"/>
                  </a:lnTo>
                  <a:lnTo>
                    <a:pt x="98" y="516"/>
                  </a:lnTo>
                  <a:lnTo>
                    <a:pt x="87" y="500"/>
                  </a:lnTo>
                  <a:lnTo>
                    <a:pt x="65" y="465"/>
                  </a:lnTo>
                  <a:lnTo>
                    <a:pt x="49" y="422"/>
                  </a:lnTo>
                  <a:lnTo>
                    <a:pt x="46" y="407"/>
                  </a:lnTo>
                  <a:lnTo>
                    <a:pt x="39" y="366"/>
                  </a:lnTo>
                  <a:lnTo>
                    <a:pt x="34" y="319"/>
                  </a:lnTo>
                  <a:lnTo>
                    <a:pt x="32" y="265"/>
                  </a:lnTo>
                  <a:lnTo>
                    <a:pt x="32" y="252"/>
                  </a:lnTo>
                  <a:lnTo>
                    <a:pt x="35" y="198"/>
                  </a:lnTo>
                  <a:lnTo>
                    <a:pt x="40" y="152"/>
                  </a:lnTo>
                  <a:lnTo>
                    <a:pt x="48" y="115"/>
                  </a:lnTo>
                  <a:lnTo>
                    <a:pt x="57" y="90"/>
                  </a:lnTo>
                  <a:lnTo>
                    <a:pt x="75" y="51"/>
                  </a:lnTo>
                  <a:lnTo>
                    <a:pt x="98" y="15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35" name="Freeform 9131"/>
            <p:cNvSpPr>
              <a:spLocks/>
            </p:cNvSpPr>
            <p:nvPr/>
          </p:nvSpPr>
          <p:spPr bwMode="auto">
            <a:xfrm>
              <a:off x="590" y="1193"/>
              <a:ext cx="55" cy="42"/>
            </a:xfrm>
            <a:custGeom>
              <a:avLst/>
              <a:gdLst>
                <a:gd name="T0" fmla="*/ 51 w 215"/>
                <a:gd name="T1" fmla="*/ 0 h 163"/>
                <a:gd name="T2" fmla="*/ 49 w 215"/>
                <a:gd name="T3" fmla="*/ 0 h 163"/>
                <a:gd name="T4" fmla="*/ 48 w 215"/>
                <a:gd name="T5" fmla="*/ 20 h 163"/>
                <a:gd name="T6" fmla="*/ 48 w 215"/>
                <a:gd name="T7" fmla="*/ 32 h 163"/>
                <a:gd name="T8" fmla="*/ 47 w 215"/>
                <a:gd name="T9" fmla="*/ 36 h 163"/>
                <a:gd name="T10" fmla="*/ 46 w 215"/>
                <a:gd name="T11" fmla="*/ 37 h 163"/>
                <a:gd name="T12" fmla="*/ 34 w 215"/>
                <a:gd name="T13" fmla="*/ 39 h 163"/>
                <a:gd name="T14" fmla="*/ 0 w 215"/>
                <a:gd name="T15" fmla="*/ 39 h 163"/>
                <a:gd name="T16" fmla="*/ 55 w 215"/>
                <a:gd name="T17" fmla="*/ 42 h 163"/>
                <a:gd name="T18" fmla="*/ 51 w 215"/>
                <a:gd name="T19" fmla="*/ 0 h 1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5" h="163">
                  <a:moveTo>
                    <a:pt x="199" y="0"/>
                  </a:moveTo>
                  <a:lnTo>
                    <a:pt x="190" y="0"/>
                  </a:lnTo>
                  <a:lnTo>
                    <a:pt x="189" y="77"/>
                  </a:lnTo>
                  <a:lnTo>
                    <a:pt x="187" y="123"/>
                  </a:lnTo>
                  <a:lnTo>
                    <a:pt x="185" y="140"/>
                  </a:lnTo>
                  <a:lnTo>
                    <a:pt x="178" y="142"/>
                  </a:lnTo>
                  <a:lnTo>
                    <a:pt x="134" y="150"/>
                  </a:lnTo>
                  <a:lnTo>
                    <a:pt x="0" y="150"/>
                  </a:lnTo>
                  <a:lnTo>
                    <a:pt x="215" y="163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36" name="Freeform 9132"/>
            <p:cNvSpPr>
              <a:spLocks/>
            </p:cNvSpPr>
            <p:nvPr/>
          </p:nvSpPr>
          <p:spPr bwMode="auto">
            <a:xfrm>
              <a:off x="572" y="1133"/>
              <a:ext cx="73" cy="106"/>
            </a:xfrm>
            <a:custGeom>
              <a:avLst/>
              <a:gdLst>
                <a:gd name="T0" fmla="*/ 2 w 283"/>
                <a:gd name="T1" fmla="*/ 0 h 404"/>
                <a:gd name="T2" fmla="*/ 0 w 283"/>
                <a:gd name="T3" fmla="*/ 1 h 404"/>
                <a:gd name="T4" fmla="*/ 2 w 283"/>
                <a:gd name="T5" fmla="*/ 10 h 404"/>
                <a:gd name="T6" fmla="*/ 2 w 283"/>
                <a:gd name="T7" fmla="*/ 20 h 404"/>
                <a:gd name="T8" fmla="*/ 2 w 283"/>
                <a:gd name="T9" fmla="*/ 91 h 404"/>
                <a:gd name="T10" fmla="*/ 3 w 283"/>
                <a:gd name="T11" fmla="*/ 97 h 404"/>
                <a:gd name="T12" fmla="*/ 7 w 283"/>
                <a:gd name="T13" fmla="*/ 104 h 404"/>
                <a:gd name="T14" fmla="*/ 16 w 283"/>
                <a:gd name="T15" fmla="*/ 106 h 404"/>
                <a:gd name="T16" fmla="*/ 55 w 283"/>
                <a:gd name="T17" fmla="*/ 106 h 404"/>
                <a:gd name="T18" fmla="*/ 56 w 283"/>
                <a:gd name="T19" fmla="*/ 106 h 404"/>
                <a:gd name="T20" fmla="*/ 65 w 283"/>
                <a:gd name="T21" fmla="*/ 104 h 404"/>
                <a:gd name="T22" fmla="*/ 73 w 283"/>
                <a:gd name="T23" fmla="*/ 103 h 404"/>
                <a:gd name="T24" fmla="*/ 18 w 283"/>
                <a:gd name="T25" fmla="*/ 99 h 404"/>
                <a:gd name="T26" fmla="*/ 11 w 283"/>
                <a:gd name="T27" fmla="*/ 97 h 404"/>
                <a:gd name="T28" fmla="*/ 7 w 283"/>
                <a:gd name="T29" fmla="*/ 90 h 404"/>
                <a:gd name="T30" fmla="*/ 7 w 283"/>
                <a:gd name="T31" fmla="*/ 82 h 404"/>
                <a:gd name="T32" fmla="*/ 7 w 283"/>
                <a:gd name="T33" fmla="*/ 61 h 404"/>
                <a:gd name="T34" fmla="*/ 7 w 283"/>
                <a:gd name="T35" fmla="*/ 45 h 404"/>
                <a:gd name="T36" fmla="*/ 7 w 283"/>
                <a:gd name="T37" fmla="*/ 34 h 404"/>
                <a:gd name="T38" fmla="*/ 7 w 283"/>
                <a:gd name="T39" fmla="*/ 28 h 404"/>
                <a:gd name="T40" fmla="*/ 7 w 283"/>
                <a:gd name="T41" fmla="*/ 26 h 404"/>
                <a:gd name="T42" fmla="*/ 7 w 283"/>
                <a:gd name="T43" fmla="*/ 23 h 404"/>
                <a:gd name="T44" fmla="*/ 9 w 283"/>
                <a:gd name="T45" fmla="*/ 14 h 404"/>
                <a:gd name="T46" fmla="*/ 2 w 283"/>
                <a:gd name="T47" fmla="*/ 0 h 40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83" h="404">
                  <a:moveTo>
                    <a:pt x="7" y="0"/>
                  </a:moveTo>
                  <a:lnTo>
                    <a:pt x="0" y="2"/>
                  </a:lnTo>
                  <a:lnTo>
                    <a:pt x="6" y="37"/>
                  </a:lnTo>
                  <a:lnTo>
                    <a:pt x="9" y="78"/>
                  </a:lnTo>
                  <a:lnTo>
                    <a:pt x="9" y="347"/>
                  </a:lnTo>
                  <a:lnTo>
                    <a:pt x="11" y="368"/>
                  </a:lnTo>
                  <a:lnTo>
                    <a:pt x="28" y="395"/>
                  </a:lnTo>
                  <a:lnTo>
                    <a:pt x="61" y="404"/>
                  </a:lnTo>
                  <a:lnTo>
                    <a:pt x="213" y="404"/>
                  </a:lnTo>
                  <a:lnTo>
                    <a:pt x="217" y="403"/>
                  </a:lnTo>
                  <a:lnTo>
                    <a:pt x="252" y="398"/>
                  </a:lnTo>
                  <a:lnTo>
                    <a:pt x="283" y="392"/>
                  </a:lnTo>
                  <a:lnTo>
                    <a:pt x="68" y="379"/>
                  </a:lnTo>
                  <a:lnTo>
                    <a:pt x="41" y="371"/>
                  </a:lnTo>
                  <a:lnTo>
                    <a:pt x="28" y="342"/>
                  </a:lnTo>
                  <a:lnTo>
                    <a:pt x="28" y="311"/>
                  </a:lnTo>
                  <a:lnTo>
                    <a:pt x="28" y="234"/>
                  </a:lnTo>
                  <a:lnTo>
                    <a:pt x="28" y="172"/>
                  </a:lnTo>
                  <a:lnTo>
                    <a:pt x="28" y="129"/>
                  </a:lnTo>
                  <a:lnTo>
                    <a:pt x="28" y="106"/>
                  </a:lnTo>
                  <a:lnTo>
                    <a:pt x="28" y="100"/>
                  </a:lnTo>
                  <a:lnTo>
                    <a:pt x="28" y="87"/>
                  </a:lnTo>
                  <a:lnTo>
                    <a:pt x="35" y="5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37" name="Freeform 9133"/>
            <p:cNvSpPr>
              <a:spLocks/>
            </p:cNvSpPr>
            <p:nvPr/>
          </p:nvSpPr>
          <p:spPr bwMode="auto">
            <a:xfrm>
              <a:off x="572" y="1115"/>
              <a:ext cx="44" cy="7"/>
            </a:xfrm>
            <a:custGeom>
              <a:avLst/>
              <a:gdLst>
                <a:gd name="T0" fmla="*/ 0 w 173"/>
                <a:gd name="T1" fmla="*/ 0 h 26"/>
                <a:gd name="T2" fmla="*/ 6 w 173"/>
                <a:gd name="T3" fmla="*/ 7 h 26"/>
                <a:gd name="T4" fmla="*/ 12 w 173"/>
                <a:gd name="T5" fmla="*/ 4 h 26"/>
                <a:gd name="T6" fmla="*/ 44 w 173"/>
                <a:gd name="T7" fmla="*/ 0 h 26"/>
                <a:gd name="T8" fmla="*/ 0 w 173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26">
                  <a:moveTo>
                    <a:pt x="0" y="0"/>
                  </a:moveTo>
                  <a:lnTo>
                    <a:pt x="23" y="26"/>
                  </a:lnTo>
                  <a:lnTo>
                    <a:pt x="49" y="15"/>
                  </a:lnTo>
                  <a:lnTo>
                    <a:pt x="1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38" name="Freeform 9134"/>
            <p:cNvSpPr>
              <a:spLocks/>
            </p:cNvSpPr>
            <p:nvPr/>
          </p:nvSpPr>
          <p:spPr bwMode="auto">
            <a:xfrm>
              <a:off x="572" y="1102"/>
              <a:ext cx="55" cy="66"/>
            </a:xfrm>
            <a:custGeom>
              <a:avLst/>
              <a:gdLst>
                <a:gd name="T0" fmla="*/ 50 w 209"/>
                <a:gd name="T1" fmla="*/ 0 h 251"/>
                <a:gd name="T2" fmla="*/ 50 w 209"/>
                <a:gd name="T3" fmla="*/ 1 h 251"/>
                <a:gd name="T4" fmla="*/ 43 w 209"/>
                <a:gd name="T5" fmla="*/ 8 h 251"/>
                <a:gd name="T6" fmla="*/ 0 w 209"/>
                <a:gd name="T7" fmla="*/ 14 h 251"/>
                <a:gd name="T8" fmla="*/ 46 w 209"/>
                <a:gd name="T9" fmla="*/ 14 h 251"/>
                <a:gd name="T10" fmla="*/ 42 w 209"/>
                <a:gd name="T11" fmla="*/ 54 h 251"/>
                <a:gd name="T12" fmla="*/ 39 w 209"/>
                <a:gd name="T13" fmla="*/ 56 h 251"/>
                <a:gd name="T14" fmla="*/ 8 w 209"/>
                <a:gd name="T15" fmla="*/ 60 h 251"/>
                <a:gd name="T16" fmla="*/ 8 w 209"/>
                <a:gd name="T17" fmla="*/ 66 h 251"/>
                <a:gd name="T18" fmla="*/ 53 w 209"/>
                <a:gd name="T19" fmla="*/ 60 h 251"/>
                <a:gd name="T20" fmla="*/ 53 w 209"/>
                <a:gd name="T21" fmla="*/ 57 h 251"/>
                <a:gd name="T22" fmla="*/ 47 w 209"/>
                <a:gd name="T23" fmla="*/ 53 h 251"/>
                <a:gd name="T24" fmla="*/ 48 w 209"/>
                <a:gd name="T25" fmla="*/ 51 h 251"/>
                <a:gd name="T26" fmla="*/ 49 w 209"/>
                <a:gd name="T27" fmla="*/ 33 h 251"/>
                <a:gd name="T28" fmla="*/ 50 w 209"/>
                <a:gd name="T29" fmla="*/ 22 h 251"/>
                <a:gd name="T30" fmla="*/ 51 w 209"/>
                <a:gd name="T31" fmla="*/ 17 h 251"/>
                <a:gd name="T32" fmla="*/ 55 w 209"/>
                <a:gd name="T33" fmla="*/ 9 h 251"/>
                <a:gd name="T34" fmla="*/ 50 w 209"/>
                <a:gd name="T35" fmla="*/ 0 h 25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09" h="251">
                  <a:moveTo>
                    <a:pt x="190" y="0"/>
                  </a:moveTo>
                  <a:lnTo>
                    <a:pt x="189" y="2"/>
                  </a:lnTo>
                  <a:lnTo>
                    <a:pt x="165" y="30"/>
                  </a:lnTo>
                  <a:lnTo>
                    <a:pt x="0" y="52"/>
                  </a:lnTo>
                  <a:lnTo>
                    <a:pt x="173" y="52"/>
                  </a:lnTo>
                  <a:lnTo>
                    <a:pt x="161" y="207"/>
                  </a:lnTo>
                  <a:lnTo>
                    <a:pt x="149" y="212"/>
                  </a:lnTo>
                  <a:lnTo>
                    <a:pt x="30" y="228"/>
                  </a:lnTo>
                  <a:lnTo>
                    <a:pt x="30" y="251"/>
                  </a:lnTo>
                  <a:lnTo>
                    <a:pt x="200" y="227"/>
                  </a:lnTo>
                  <a:lnTo>
                    <a:pt x="200" y="217"/>
                  </a:lnTo>
                  <a:lnTo>
                    <a:pt x="180" y="202"/>
                  </a:lnTo>
                  <a:lnTo>
                    <a:pt x="181" y="193"/>
                  </a:lnTo>
                  <a:lnTo>
                    <a:pt x="187" y="125"/>
                  </a:lnTo>
                  <a:lnTo>
                    <a:pt x="191" y="82"/>
                  </a:lnTo>
                  <a:lnTo>
                    <a:pt x="192" y="63"/>
                  </a:lnTo>
                  <a:lnTo>
                    <a:pt x="209" y="33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39" name="Freeform 9135"/>
            <p:cNvSpPr>
              <a:spLocks/>
            </p:cNvSpPr>
            <p:nvPr/>
          </p:nvSpPr>
          <p:spPr bwMode="auto">
            <a:xfrm>
              <a:off x="731" y="1228"/>
              <a:ext cx="18" cy="24"/>
            </a:xfrm>
            <a:custGeom>
              <a:avLst/>
              <a:gdLst>
                <a:gd name="T0" fmla="*/ 1 w 70"/>
                <a:gd name="T1" fmla="*/ 0 h 90"/>
                <a:gd name="T2" fmla="*/ 0 w 70"/>
                <a:gd name="T3" fmla="*/ 3 h 90"/>
                <a:gd name="T4" fmla="*/ 17 w 70"/>
                <a:gd name="T5" fmla="*/ 24 h 90"/>
                <a:gd name="T6" fmla="*/ 18 w 70"/>
                <a:gd name="T7" fmla="*/ 18 h 90"/>
                <a:gd name="T8" fmla="*/ 13 w 70"/>
                <a:gd name="T9" fmla="*/ 10 h 90"/>
                <a:gd name="T10" fmla="*/ 1 w 70"/>
                <a:gd name="T11" fmla="*/ 0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90">
                  <a:moveTo>
                    <a:pt x="2" y="0"/>
                  </a:moveTo>
                  <a:lnTo>
                    <a:pt x="0" y="11"/>
                  </a:lnTo>
                  <a:lnTo>
                    <a:pt x="66" y="90"/>
                  </a:lnTo>
                  <a:lnTo>
                    <a:pt x="70" y="66"/>
                  </a:lnTo>
                  <a:lnTo>
                    <a:pt x="52" y="38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40" name="Freeform 9136"/>
            <p:cNvSpPr>
              <a:spLocks/>
            </p:cNvSpPr>
            <p:nvPr/>
          </p:nvSpPr>
          <p:spPr bwMode="auto">
            <a:xfrm>
              <a:off x="709" y="1193"/>
              <a:ext cx="31" cy="9"/>
            </a:xfrm>
            <a:custGeom>
              <a:avLst/>
              <a:gdLst>
                <a:gd name="T0" fmla="*/ 24 w 120"/>
                <a:gd name="T1" fmla="*/ 0 h 31"/>
                <a:gd name="T2" fmla="*/ 17 w 120"/>
                <a:gd name="T3" fmla="*/ 4 h 31"/>
                <a:gd name="T4" fmla="*/ 0 w 120"/>
                <a:gd name="T5" fmla="*/ 7 h 31"/>
                <a:gd name="T6" fmla="*/ 31 w 120"/>
                <a:gd name="T7" fmla="*/ 9 h 31"/>
                <a:gd name="T8" fmla="*/ 31 w 120"/>
                <a:gd name="T9" fmla="*/ 6 h 31"/>
                <a:gd name="T10" fmla="*/ 24 w 120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31">
                  <a:moveTo>
                    <a:pt x="93" y="0"/>
                  </a:moveTo>
                  <a:lnTo>
                    <a:pt x="65" y="15"/>
                  </a:lnTo>
                  <a:lnTo>
                    <a:pt x="0" y="25"/>
                  </a:lnTo>
                  <a:lnTo>
                    <a:pt x="120" y="31"/>
                  </a:lnTo>
                  <a:lnTo>
                    <a:pt x="120" y="20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41" name="Freeform 9137"/>
            <p:cNvSpPr>
              <a:spLocks/>
            </p:cNvSpPr>
            <p:nvPr/>
          </p:nvSpPr>
          <p:spPr bwMode="auto">
            <a:xfrm>
              <a:off x="709" y="1173"/>
              <a:ext cx="29" cy="7"/>
            </a:xfrm>
            <a:custGeom>
              <a:avLst/>
              <a:gdLst>
                <a:gd name="T0" fmla="*/ 23 w 114"/>
                <a:gd name="T1" fmla="*/ 0 h 26"/>
                <a:gd name="T2" fmla="*/ 17 w 114"/>
                <a:gd name="T3" fmla="*/ 3 h 26"/>
                <a:gd name="T4" fmla="*/ 0 w 114"/>
                <a:gd name="T5" fmla="*/ 5 h 26"/>
                <a:gd name="T6" fmla="*/ 29 w 114"/>
                <a:gd name="T7" fmla="*/ 7 h 26"/>
                <a:gd name="T8" fmla="*/ 29 w 114"/>
                <a:gd name="T9" fmla="*/ 5 h 26"/>
                <a:gd name="T10" fmla="*/ 23 w 114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4" h="26">
                  <a:moveTo>
                    <a:pt x="92" y="0"/>
                  </a:moveTo>
                  <a:lnTo>
                    <a:pt x="65" y="12"/>
                  </a:lnTo>
                  <a:lnTo>
                    <a:pt x="0" y="20"/>
                  </a:lnTo>
                  <a:lnTo>
                    <a:pt x="114" y="26"/>
                  </a:lnTo>
                  <a:lnTo>
                    <a:pt x="114" y="17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42" name="Freeform 9138"/>
            <p:cNvSpPr>
              <a:spLocks/>
            </p:cNvSpPr>
            <p:nvPr/>
          </p:nvSpPr>
          <p:spPr bwMode="auto">
            <a:xfrm>
              <a:off x="702" y="1158"/>
              <a:ext cx="44" cy="96"/>
            </a:xfrm>
            <a:custGeom>
              <a:avLst/>
              <a:gdLst>
                <a:gd name="T0" fmla="*/ 44 w 166"/>
                <a:gd name="T1" fmla="*/ 0 h 361"/>
                <a:gd name="T2" fmla="*/ 2 w 166"/>
                <a:gd name="T3" fmla="*/ 5 h 361"/>
                <a:gd name="T4" fmla="*/ 2 w 166"/>
                <a:gd name="T5" fmla="*/ 7 h 361"/>
                <a:gd name="T6" fmla="*/ 2 w 166"/>
                <a:gd name="T7" fmla="*/ 10 h 361"/>
                <a:gd name="T8" fmla="*/ 2 w 166"/>
                <a:gd name="T9" fmla="*/ 21 h 361"/>
                <a:gd name="T10" fmla="*/ 2 w 166"/>
                <a:gd name="T11" fmla="*/ 40 h 361"/>
                <a:gd name="T12" fmla="*/ 2 w 166"/>
                <a:gd name="T13" fmla="*/ 55 h 361"/>
                <a:gd name="T14" fmla="*/ 2 w 166"/>
                <a:gd name="T15" fmla="*/ 69 h 361"/>
                <a:gd name="T16" fmla="*/ 2 w 166"/>
                <a:gd name="T17" fmla="*/ 74 h 361"/>
                <a:gd name="T18" fmla="*/ 0 w 166"/>
                <a:gd name="T19" fmla="*/ 82 h 361"/>
                <a:gd name="T20" fmla="*/ 4 w 166"/>
                <a:gd name="T21" fmla="*/ 96 h 361"/>
                <a:gd name="T22" fmla="*/ 6 w 166"/>
                <a:gd name="T23" fmla="*/ 96 h 361"/>
                <a:gd name="T24" fmla="*/ 7 w 166"/>
                <a:gd name="T25" fmla="*/ 73 h 361"/>
                <a:gd name="T26" fmla="*/ 7 w 166"/>
                <a:gd name="T27" fmla="*/ 48 h 361"/>
                <a:gd name="T28" fmla="*/ 39 w 166"/>
                <a:gd name="T29" fmla="*/ 44 h 361"/>
                <a:gd name="T30" fmla="*/ 7 w 166"/>
                <a:gd name="T31" fmla="*/ 42 h 361"/>
                <a:gd name="T32" fmla="*/ 7 w 166"/>
                <a:gd name="T33" fmla="*/ 27 h 361"/>
                <a:gd name="T34" fmla="*/ 37 w 166"/>
                <a:gd name="T35" fmla="*/ 22 h 361"/>
                <a:gd name="T36" fmla="*/ 7 w 166"/>
                <a:gd name="T37" fmla="*/ 21 h 361"/>
                <a:gd name="T38" fmla="*/ 7 w 166"/>
                <a:gd name="T39" fmla="*/ 6 h 361"/>
                <a:gd name="T40" fmla="*/ 44 w 166"/>
                <a:gd name="T41" fmla="*/ 0 h 3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6" h="361">
                  <a:moveTo>
                    <a:pt x="166" y="0"/>
                  </a:moveTo>
                  <a:lnTo>
                    <a:pt x="6" y="17"/>
                  </a:lnTo>
                  <a:lnTo>
                    <a:pt x="8" y="25"/>
                  </a:lnTo>
                  <a:lnTo>
                    <a:pt x="8" y="36"/>
                  </a:lnTo>
                  <a:lnTo>
                    <a:pt x="8" y="78"/>
                  </a:lnTo>
                  <a:lnTo>
                    <a:pt x="8" y="152"/>
                  </a:lnTo>
                  <a:lnTo>
                    <a:pt x="8" y="205"/>
                  </a:lnTo>
                  <a:lnTo>
                    <a:pt x="8" y="258"/>
                  </a:lnTo>
                  <a:lnTo>
                    <a:pt x="8" y="280"/>
                  </a:lnTo>
                  <a:lnTo>
                    <a:pt x="0" y="309"/>
                  </a:lnTo>
                  <a:lnTo>
                    <a:pt x="16" y="361"/>
                  </a:lnTo>
                  <a:lnTo>
                    <a:pt x="22" y="361"/>
                  </a:lnTo>
                  <a:lnTo>
                    <a:pt x="27" y="276"/>
                  </a:lnTo>
                  <a:lnTo>
                    <a:pt x="27" y="181"/>
                  </a:lnTo>
                  <a:lnTo>
                    <a:pt x="147" y="165"/>
                  </a:lnTo>
                  <a:lnTo>
                    <a:pt x="27" y="159"/>
                  </a:lnTo>
                  <a:lnTo>
                    <a:pt x="27" y="100"/>
                  </a:lnTo>
                  <a:lnTo>
                    <a:pt x="141" y="84"/>
                  </a:lnTo>
                  <a:lnTo>
                    <a:pt x="27" y="78"/>
                  </a:lnTo>
                  <a:lnTo>
                    <a:pt x="27" y="22"/>
                  </a:lnTo>
                  <a:lnTo>
                    <a:pt x="16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43" name="Freeform 9139"/>
            <p:cNvSpPr>
              <a:spLocks/>
            </p:cNvSpPr>
            <p:nvPr/>
          </p:nvSpPr>
          <p:spPr bwMode="auto">
            <a:xfrm>
              <a:off x="709" y="1146"/>
              <a:ext cx="46" cy="100"/>
            </a:xfrm>
            <a:custGeom>
              <a:avLst/>
              <a:gdLst>
                <a:gd name="T0" fmla="*/ 41 w 177"/>
                <a:gd name="T1" fmla="*/ 0 h 382"/>
                <a:gd name="T2" fmla="*/ 34 w 177"/>
                <a:gd name="T3" fmla="*/ 6 h 382"/>
                <a:gd name="T4" fmla="*/ 0 w 177"/>
                <a:gd name="T5" fmla="*/ 12 h 382"/>
                <a:gd name="T6" fmla="*/ 36 w 177"/>
                <a:gd name="T7" fmla="*/ 12 h 382"/>
                <a:gd name="T8" fmla="*/ 36 w 177"/>
                <a:gd name="T9" fmla="*/ 83 h 382"/>
                <a:gd name="T10" fmla="*/ 35 w 177"/>
                <a:gd name="T11" fmla="*/ 93 h 382"/>
                <a:gd name="T12" fmla="*/ 40 w 177"/>
                <a:gd name="T13" fmla="*/ 100 h 382"/>
                <a:gd name="T14" fmla="*/ 41 w 177"/>
                <a:gd name="T15" fmla="*/ 87 h 382"/>
                <a:gd name="T16" fmla="*/ 41 w 177"/>
                <a:gd name="T17" fmla="*/ 70 h 382"/>
                <a:gd name="T18" fmla="*/ 41 w 177"/>
                <a:gd name="T19" fmla="*/ 51 h 382"/>
                <a:gd name="T20" fmla="*/ 41 w 177"/>
                <a:gd name="T21" fmla="*/ 36 h 382"/>
                <a:gd name="T22" fmla="*/ 41 w 177"/>
                <a:gd name="T23" fmla="*/ 25 h 382"/>
                <a:gd name="T24" fmla="*/ 41 w 177"/>
                <a:gd name="T25" fmla="*/ 19 h 382"/>
                <a:gd name="T26" fmla="*/ 41 w 177"/>
                <a:gd name="T27" fmla="*/ 15 h 382"/>
                <a:gd name="T28" fmla="*/ 46 w 177"/>
                <a:gd name="T29" fmla="*/ 7 h 382"/>
                <a:gd name="T30" fmla="*/ 41 w 177"/>
                <a:gd name="T31" fmla="*/ 0 h 38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7" h="382">
                  <a:moveTo>
                    <a:pt x="156" y="0"/>
                  </a:moveTo>
                  <a:lnTo>
                    <a:pt x="131" y="24"/>
                  </a:lnTo>
                  <a:lnTo>
                    <a:pt x="0" y="47"/>
                  </a:lnTo>
                  <a:lnTo>
                    <a:pt x="140" y="47"/>
                  </a:lnTo>
                  <a:lnTo>
                    <a:pt x="140" y="316"/>
                  </a:lnTo>
                  <a:lnTo>
                    <a:pt x="136" y="354"/>
                  </a:lnTo>
                  <a:lnTo>
                    <a:pt x="154" y="382"/>
                  </a:lnTo>
                  <a:lnTo>
                    <a:pt x="159" y="334"/>
                  </a:lnTo>
                  <a:lnTo>
                    <a:pt x="159" y="267"/>
                  </a:lnTo>
                  <a:lnTo>
                    <a:pt x="159" y="195"/>
                  </a:lnTo>
                  <a:lnTo>
                    <a:pt x="159" y="139"/>
                  </a:lnTo>
                  <a:lnTo>
                    <a:pt x="159" y="96"/>
                  </a:lnTo>
                  <a:lnTo>
                    <a:pt x="159" y="71"/>
                  </a:lnTo>
                  <a:lnTo>
                    <a:pt x="159" y="59"/>
                  </a:lnTo>
                  <a:lnTo>
                    <a:pt x="177" y="27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44" name="Freeform 9140"/>
            <p:cNvSpPr>
              <a:spLocks/>
            </p:cNvSpPr>
            <p:nvPr/>
          </p:nvSpPr>
          <p:spPr bwMode="auto">
            <a:xfrm>
              <a:off x="671" y="1138"/>
              <a:ext cx="75" cy="64"/>
            </a:xfrm>
            <a:custGeom>
              <a:avLst/>
              <a:gdLst>
                <a:gd name="T0" fmla="*/ 46 w 285"/>
                <a:gd name="T1" fmla="*/ 0 h 249"/>
                <a:gd name="T2" fmla="*/ 39 w 285"/>
                <a:gd name="T3" fmla="*/ 1 h 249"/>
                <a:gd name="T4" fmla="*/ 33 w 285"/>
                <a:gd name="T5" fmla="*/ 13 h 249"/>
                <a:gd name="T6" fmla="*/ 31 w 285"/>
                <a:gd name="T7" fmla="*/ 17 h 249"/>
                <a:gd name="T8" fmla="*/ 26 w 285"/>
                <a:gd name="T9" fmla="*/ 26 h 249"/>
                <a:gd name="T10" fmla="*/ 21 w 285"/>
                <a:gd name="T11" fmla="*/ 35 h 249"/>
                <a:gd name="T12" fmla="*/ 14 w 285"/>
                <a:gd name="T13" fmla="*/ 44 h 249"/>
                <a:gd name="T14" fmla="*/ 8 w 285"/>
                <a:gd name="T15" fmla="*/ 52 h 249"/>
                <a:gd name="T16" fmla="*/ 0 w 285"/>
                <a:gd name="T17" fmla="*/ 61 h 249"/>
                <a:gd name="T18" fmla="*/ 2 w 285"/>
                <a:gd name="T19" fmla="*/ 64 h 249"/>
                <a:gd name="T20" fmla="*/ 8 w 285"/>
                <a:gd name="T21" fmla="*/ 58 h 249"/>
                <a:gd name="T22" fmla="*/ 15 w 285"/>
                <a:gd name="T23" fmla="*/ 50 h 249"/>
                <a:gd name="T24" fmla="*/ 22 w 285"/>
                <a:gd name="T25" fmla="*/ 41 h 249"/>
                <a:gd name="T26" fmla="*/ 28 w 285"/>
                <a:gd name="T27" fmla="*/ 33 h 249"/>
                <a:gd name="T28" fmla="*/ 33 w 285"/>
                <a:gd name="T29" fmla="*/ 25 h 249"/>
                <a:gd name="T30" fmla="*/ 75 w 285"/>
                <a:gd name="T31" fmla="*/ 21 h 249"/>
                <a:gd name="T32" fmla="*/ 38 w 285"/>
                <a:gd name="T33" fmla="*/ 21 h 249"/>
                <a:gd name="T34" fmla="*/ 36 w 285"/>
                <a:gd name="T35" fmla="*/ 19 h 249"/>
                <a:gd name="T36" fmla="*/ 38 w 285"/>
                <a:gd name="T37" fmla="*/ 16 h 249"/>
                <a:gd name="T38" fmla="*/ 39 w 285"/>
                <a:gd name="T39" fmla="*/ 13 h 249"/>
                <a:gd name="T40" fmla="*/ 46 w 285"/>
                <a:gd name="T41" fmla="*/ 0 h 24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85" h="249">
                  <a:moveTo>
                    <a:pt x="173" y="0"/>
                  </a:moveTo>
                  <a:lnTo>
                    <a:pt x="148" y="3"/>
                  </a:lnTo>
                  <a:lnTo>
                    <a:pt x="127" y="50"/>
                  </a:lnTo>
                  <a:lnTo>
                    <a:pt x="118" y="67"/>
                  </a:lnTo>
                  <a:lnTo>
                    <a:pt x="99" y="102"/>
                  </a:lnTo>
                  <a:lnTo>
                    <a:pt x="78" y="136"/>
                  </a:lnTo>
                  <a:lnTo>
                    <a:pt x="54" y="170"/>
                  </a:lnTo>
                  <a:lnTo>
                    <a:pt x="29" y="204"/>
                  </a:lnTo>
                  <a:lnTo>
                    <a:pt x="0" y="238"/>
                  </a:lnTo>
                  <a:lnTo>
                    <a:pt x="6" y="249"/>
                  </a:lnTo>
                  <a:lnTo>
                    <a:pt x="29" y="226"/>
                  </a:lnTo>
                  <a:lnTo>
                    <a:pt x="57" y="194"/>
                  </a:lnTo>
                  <a:lnTo>
                    <a:pt x="82" y="161"/>
                  </a:lnTo>
                  <a:lnTo>
                    <a:pt x="105" y="129"/>
                  </a:lnTo>
                  <a:lnTo>
                    <a:pt x="125" y="97"/>
                  </a:lnTo>
                  <a:lnTo>
                    <a:pt x="285" y="80"/>
                  </a:lnTo>
                  <a:lnTo>
                    <a:pt x="145" y="80"/>
                  </a:lnTo>
                  <a:lnTo>
                    <a:pt x="138" y="72"/>
                  </a:lnTo>
                  <a:lnTo>
                    <a:pt x="144" y="63"/>
                  </a:lnTo>
                  <a:lnTo>
                    <a:pt x="150" y="49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45" name="Freeform 9141"/>
            <p:cNvSpPr>
              <a:spLocks/>
            </p:cNvSpPr>
            <p:nvPr/>
          </p:nvSpPr>
          <p:spPr bwMode="auto">
            <a:xfrm>
              <a:off x="676" y="1122"/>
              <a:ext cx="95" cy="22"/>
            </a:xfrm>
            <a:custGeom>
              <a:avLst/>
              <a:gdLst>
                <a:gd name="T0" fmla="*/ 89 w 363"/>
                <a:gd name="T1" fmla="*/ 0 h 79"/>
                <a:gd name="T2" fmla="*/ 82 w 363"/>
                <a:gd name="T3" fmla="*/ 4 h 79"/>
                <a:gd name="T4" fmla="*/ 43 w 363"/>
                <a:gd name="T5" fmla="*/ 9 h 79"/>
                <a:gd name="T6" fmla="*/ 37 w 363"/>
                <a:gd name="T7" fmla="*/ 10 h 79"/>
                <a:gd name="T8" fmla="*/ 0 w 363"/>
                <a:gd name="T9" fmla="*/ 15 h 79"/>
                <a:gd name="T10" fmla="*/ 7 w 363"/>
                <a:gd name="T11" fmla="*/ 22 h 79"/>
                <a:gd name="T12" fmla="*/ 14 w 363"/>
                <a:gd name="T13" fmla="*/ 19 h 79"/>
                <a:gd name="T14" fmla="*/ 34 w 363"/>
                <a:gd name="T15" fmla="*/ 17 h 79"/>
                <a:gd name="T16" fmla="*/ 41 w 363"/>
                <a:gd name="T17" fmla="*/ 16 h 79"/>
                <a:gd name="T18" fmla="*/ 95 w 363"/>
                <a:gd name="T19" fmla="*/ 9 h 79"/>
                <a:gd name="T20" fmla="*/ 95 w 363"/>
                <a:gd name="T21" fmla="*/ 6 h 79"/>
                <a:gd name="T22" fmla="*/ 89 w 363"/>
                <a:gd name="T23" fmla="*/ 0 h 7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3" h="79">
                  <a:moveTo>
                    <a:pt x="340" y="0"/>
                  </a:moveTo>
                  <a:lnTo>
                    <a:pt x="314" y="15"/>
                  </a:lnTo>
                  <a:lnTo>
                    <a:pt x="166" y="33"/>
                  </a:lnTo>
                  <a:lnTo>
                    <a:pt x="140" y="36"/>
                  </a:lnTo>
                  <a:lnTo>
                    <a:pt x="0" y="53"/>
                  </a:lnTo>
                  <a:lnTo>
                    <a:pt x="25" y="79"/>
                  </a:lnTo>
                  <a:lnTo>
                    <a:pt x="52" y="70"/>
                  </a:lnTo>
                  <a:lnTo>
                    <a:pt x="130" y="60"/>
                  </a:lnTo>
                  <a:lnTo>
                    <a:pt x="155" y="57"/>
                  </a:lnTo>
                  <a:lnTo>
                    <a:pt x="363" y="33"/>
                  </a:lnTo>
                  <a:lnTo>
                    <a:pt x="363" y="22"/>
                  </a:lnTo>
                  <a:lnTo>
                    <a:pt x="34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46" name="Freeform 9142"/>
            <p:cNvSpPr>
              <a:spLocks/>
            </p:cNvSpPr>
            <p:nvPr/>
          </p:nvSpPr>
          <p:spPr bwMode="auto">
            <a:xfrm>
              <a:off x="713" y="1093"/>
              <a:ext cx="16" cy="40"/>
            </a:xfrm>
            <a:custGeom>
              <a:avLst/>
              <a:gdLst>
                <a:gd name="T0" fmla="*/ 10 w 66"/>
                <a:gd name="T1" fmla="*/ 0 h 149"/>
                <a:gd name="T2" fmla="*/ 9 w 66"/>
                <a:gd name="T3" fmla="*/ 0 h 149"/>
                <a:gd name="T4" fmla="*/ 8 w 66"/>
                <a:gd name="T5" fmla="*/ 10 h 149"/>
                <a:gd name="T6" fmla="*/ 6 w 66"/>
                <a:gd name="T7" fmla="*/ 22 h 149"/>
                <a:gd name="T8" fmla="*/ 5 w 66"/>
                <a:gd name="T9" fmla="*/ 25 h 149"/>
                <a:gd name="T10" fmla="*/ 2 w 66"/>
                <a:gd name="T11" fmla="*/ 34 h 149"/>
                <a:gd name="T12" fmla="*/ 0 w 66"/>
                <a:gd name="T13" fmla="*/ 40 h 149"/>
                <a:gd name="T14" fmla="*/ 6 w 66"/>
                <a:gd name="T15" fmla="*/ 39 h 149"/>
                <a:gd name="T16" fmla="*/ 8 w 66"/>
                <a:gd name="T17" fmla="*/ 35 h 149"/>
                <a:gd name="T18" fmla="*/ 10 w 66"/>
                <a:gd name="T19" fmla="*/ 28 h 149"/>
                <a:gd name="T20" fmla="*/ 11 w 66"/>
                <a:gd name="T21" fmla="*/ 25 h 149"/>
                <a:gd name="T22" fmla="*/ 16 w 66"/>
                <a:gd name="T23" fmla="*/ 16 h 149"/>
                <a:gd name="T24" fmla="*/ 10 w 66"/>
                <a:gd name="T25" fmla="*/ 0 h 1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6" h="149">
                  <a:moveTo>
                    <a:pt x="43" y="0"/>
                  </a:moveTo>
                  <a:lnTo>
                    <a:pt x="36" y="0"/>
                  </a:lnTo>
                  <a:lnTo>
                    <a:pt x="33" y="36"/>
                  </a:lnTo>
                  <a:lnTo>
                    <a:pt x="24" y="83"/>
                  </a:lnTo>
                  <a:lnTo>
                    <a:pt x="21" y="93"/>
                  </a:lnTo>
                  <a:lnTo>
                    <a:pt x="9" y="126"/>
                  </a:lnTo>
                  <a:lnTo>
                    <a:pt x="0" y="149"/>
                  </a:lnTo>
                  <a:lnTo>
                    <a:pt x="26" y="146"/>
                  </a:lnTo>
                  <a:lnTo>
                    <a:pt x="33" y="129"/>
                  </a:lnTo>
                  <a:lnTo>
                    <a:pt x="43" y="103"/>
                  </a:lnTo>
                  <a:lnTo>
                    <a:pt x="46" y="94"/>
                  </a:lnTo>
                  <a:lnTo>
                    <a:pt x="66" y="61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47" name="Freeform 9143"/>
            <p:cNvSpPr>
              <a:spLocks/>
            </p:cNvSpPr>
            <p:nvPr/>
          </p:nvSpPr>
          <p:spPr bwMode="auto">
            <a:xfrm>
              <a:off x="857" y="1201"/>
              <a:ext cx="31" cy="42"/>
            </a:xfrm>
            <a:custGeom>
              <a:avLst/>
              <a:gdLst>
                <a:gd name="T0" fmla="*/ 29 w 118"/>
                <a:gd name="T1" fmla="*/ 0 h 159"/>
                <a:gd name="T2" fmla="*/ 26 w 118"/>
                <a:gd name="T3" fmla="*/ 0 h 159"/>
                <a:gd name="T4" fmla="*/ 25 w 118"/>
                <a:gd name="T5" fmla="*/ 34 h 159"/>
                <a:gd name="T6" fmla="*/ 24 w 118"/>
                <a:gd name="T7" fmla="*/ 34 h 159"/>
                <a:gd name="T8" fmla="*/ 15 w 118"/>
                <a:gd name="T9" fmla="*/ 36 h 159"/>
                <a:gd name="T10" fmla="*/ 9 w 118"/>
                <a:gd name="T11" fmla="*/ 36 h 159"/>
                <a:gd name="T12" fmla="*/ 0 w 118"/>
                <a:gd name="T13" fmla="*/ 39 h 159"/>
                <a:gd name="T14" fmla="*/ 8 w 118"/>
                <a:gd name="T15" fmla="*/ 42 h 159"/>
                <a:gd name="T16" fmla="*/ 14 w 118"/>
                <a:gd name="T17" fmla="*/ 42 h 159"/>
                <a:gd name="T18" fmla="*/ 22 w 118"/>
                <a:gd name="T19" fmla="*/ 42 h 159"/>
                <a:gd name="T20" fmla="*/ 31 w 118"/>
                <a:gd name="T21" fmla="*/ 41 h 159"/>
                <a:gd name="T22" fmla="*/ 29 w 118"/>
                <a:gd name="T23" fmla="*/ 0 h 1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8" h="159">
                  <a:moveTo>
                    <a:pt x="109" y="0"/>
                  </a:moveTo>
                  <a:lnTo>
                    <a:pt x="99" y="0"/>
                  </a:lnTo>
                  <a:lnTo>
                    <a:pt x="94" y="129"/>
                  </a:lnTo>
                  <a:lnTo>
                    <a:pt x="92" y="130"/>
                  </a:lnTo>
                  <a:lnTo>
                    <a:pt x="56" y="135"/>
                  </a:lnTo>
                  <a:lnTo>
                    <a:pt x="36" y="135"/>
                  </a:lnTo>
                  <a:lnTo>
                    <a:pt x="0" y="147"/>
                  </a:lnTo>
                  <a:lnTo>
                    <a:pt x="31" y="159"/>
                  </a:lnTo>
                  <a:lnTo>
                    <a:pt x="54" y="159"/>
                  </a:lnTo>
                  <a:lnTo>
                    <a:pt x="85" y="158"/>
                  </a:lnTo>
                  <a:lnTo>
                    <a:pt x="118" y="155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48" name="Freeform 9144"/>
            <p:cNvSpPr>
              <a:spLocks/>
            </p:cNvSpPr>
            <p:nvPr/>
          </p:nvSpPr>
          <p:spPr bwMode="auto">
            <a:xfrm>
              <a:off x="789" y="1184"/>
              <a:ext cx="24" cy="62"/>
            </a:xfrm>
            <a:custGeom>
              <a:avLst/>
              <a:gdLst>
                <a:gd name="T0" fmla="*/ 19 w 92"/>
                <a:gd name="T1" fmla="*/ 0 h 240"/>
                <a:gd name="T2" fmla="*/ 19 w 92"/>
                <a:gd name="T3" fmla="*/ 4 h 240"/>
                <a:gd name="T4" fmla="*/ 16 w 92"/>
                <a:gd name="T5" fmla="*/ 13 h 240"/>
                <a:gd name="T6" fmla="*/ 14 w 92"/>
                <a:gd name="T7" fmla="*/ 23 h 240"/>
                <a:gd name="T8" fmla="*/ 10 w 92"/>
                <a:gd name="T9" fmla="*/ 35 h 240"/>
                <a:gd name="T10" fmla="*/ 5 w 92"/>
                <a:gd name="T11" fmla="*/ 47 h 240"/>
                <a:gd name="T12" fmla="*/ 0 w 92"/>
                <a:gd name="T13" fmla="*/ 60 h 240"/>
                <a:gd name="T14" fmla="*/ 2 w 92"/>
                <a:gd name="T15" fmla="*/ 62 h 240"/>
                <a:gd name="T16" fmla="*/ 3 w 92"/>
                <a:gd name="T17" fmla="*/ 60 h 240"/>
                <a:gd name="T18" fmla="*/ 9 w 92"/>
                <a:gd name="T19" fmla="*/ 49 h 240"/>
                <a:gd name="T20" fmla="*/ 14 w 92"/>
                <a:gd name="T21" fmla="*/ 38 h 240"/>
                <a:gd name="T22" fmla="*/ 18 w 92"/>
                <a:gd name="T23" fmla="*/ 27 h 240"/>
                <a:gd name="T24" fmla="*/ 21 w 92"/>
                <a:gd name="T25" fmla="*/ 17 h 240"/>
                <a:gd name="T26" fmla="*/ 23 w 92"/>
                <a:gd name="T27" fmla="*/ 7 h 240"/>
                <a:gd name="T28" fmla="*/ 23 w 92"/>
                <a:gd name="T29" fmla="*/ 6 h 240"/>
                <a:gd name="T30" fmla="*/ 24 w 92"/>
                <a:gd name="T31" fmla="*/ 3 h 240"/>
                <a:gd name="T32" fmla="*/ 19 w 92"/>
                <a:gd name="T33" fmla="*/ 0 h 24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2" h="240">
                  <a:moveTo>
                    <a:pt x="73" y="0"/>
                  </a:moveTo>
                  <a:lnTo>
                    <a:pt x="71" y="14"/>
                  </a:lnTo>
                  <a:lnTo>
                    <a:pt x="63" y="51"/>
                  </a:lnTo>
                  <a:lnTo>
                    <a:pt x="52" y="90"/>
                  </a:lnTo>
                  <a:lnTo>
                    <a:pt x="38" y="135"/>
                  </a:lnTo>
                  <a:lnTo>
                    <a:pt x="20" y="182"/>
                  </a:lnTo>
                  <a:lnTo>
                    <a:pt x="0" y="233"/>
                  </a:lnTo>
                  <a:lnTo>
                    <a:pt x="9" y="240"/>
                  </a:lnTo>
                  <a:lnTo>
                    <a:pt x="12" y="234"/>
                  </a:lnTo>
                  <a:lnTo>
                    <a:pt x="34" y="189"/>
                  </a:lnTo>
                  <a:lnTo>
                    <a:pt x="53" y="146"/>
                  </a:lnTo>
                  <a:lnTo>
                    <a:pt x="69" y="104"/>
                  </a:lnTo>
                  <a:lnTo>
                    <a:pt x="81" y="65"/>
                  </a:lnTo>
                  <a:lnTo>
                    <a:pt x="89" y="28"/>
                  </a:lnTo>
                  <a:lnTo>
                    <a:pt x="90" y="23"/>
                  </a:lnTo>
                  <a:lnTo>
                    <a:pt x="92" y="12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49" name="Freeform 9145"/>
            <p:cNvSpPr>
              <a:spLocks/>
            </p:cNvSpPr>
            <p:nvPr/>
          </p:nvSpPr>
          <p:spPr bwMode="auto">
            <a:xfrm>
              <a:off x="853" y="1182"/>
              <a:ext cx="13" cy="57"/>
            </a:xfrm>
            <a:custGeom>
              <a:avLst/>
              <a:gdLst>
                <a:gd name="T0" fmla="*/ 2 w 52"/>
                <a:gd name="T1" fmla="*/ 0 h 219"/>
                <a:gd name="T2" fmla="*/ 0 w 52"/>
                <a:gd name="T3" fmla="*/ 0 h 219"/>
                <a:gd name="T4" fmla="*/ 1 w 52"/>
                <a:gd name="T5" fmla="*/ 5 h 219"/>
                <a:gd name="T6" fmla="*/ 2 w 52"/>
                <a:gd name="T7" fmla="*/ 17 h 219"/>
                <a:gd name="T8" fmla="*/ 2 w 52"/>
                <a:gd name="T9" fmla="*/ 48 h 219"/>
                <a:gd name="T10" fmla="*/ 4 w 52"/>
                <a:gd name="T11" fmla="*/ 57 h 219"/>
                <a:gd name="T12" fmla="*/ 13 w 52"/>
                <a:gd name="T13" fmla="*/ 54 h 219"/>
                <a:gd name="T14" fmla="*/ 11 w 52"/>
                <a:gd name="T15" fmla="*/ 53 h 219"/>
                <a:gd name="T16" fmla="*/ 6 w 52"/>
                <a:gd name="T17" fmla="*/ 47 h 219"/>
                <a:gd name="T18" fmla="*/ 6 w 52"/>
                <a:gd name="T19" fmla="*/ 38 h 219"/>
                <a:gd name="T20" fmla="*/ 6 w 52"/>
                <a:gd name="T21" fmla="*/ 23 h 219"/>
                <a:gd name="T22" fmla="*/ 6 w 52"/>
                <a:gd name="T23" fmla="*/ 17 h 219"/>
                <a:gd name="T24" fmla="*/ 8 w 52"/>
                <a:gd name="T25" fmla="*/ 10 h 219"/>
                <a:gd name="T26" fmla="*/ 2 w 52"/>
                <a:gd name="T27" fmla="*/ 0 h 21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2" h="219">
                  <a:moveTo>
                    <a:pt x="7" y="0"/>
                  </a:moveTo>
                  <a:lnTo>
                    <a:pt x="0" y="0"/>
                  </a:lnTo>
                  <a:lnTo>
                    <a:pt x="3" y="19"/>
                  </a:lnTo>
                  <a:lnTo>
                    <a:pt x="6" y="66"/>
                  </a:lnTo>
                  <a:lnTo>
                    <a:pt x="6" y="186"/>
                  </a:lnTo>
                  <a:lnTo>
                    <a:pt x="16" y="219"/>
                  </a:lnTo>
                  <a:lnTo>
                    <a:pt x="52" y="207"/>
                  </a:lnTo>
                  <a:lnTo>
                    <a:pt x="42" y="205"/>
                  </a:lnTo>
                  <a:lnTo>
                    <a:pt x="25" y="179"/>
                  </a:lnTo>
                  <a:lnTo>
                    <a:pt x="25" y="146"/>
                  </a:lnTo>
                  <a:lnTo>
                    <a:pt x="25" y="90"/>
                  </a:lnTo>
                  <a:lnTo>
                    <a:pt x="25" y="64"/>
                  </a:lnTo>
                  <a:lnTo>
                    <a:pt x="33" y="39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50" name="Freeform 9146"/>
            <p:cNvSpPr>
              <a:spLocks/>
            </p:cNvSpPr>
            <p:nvPr/>
          </p:nvSpPr>
          <p:spPr bwMode="auto">
            <a:xfrm>
              <a:off x="808" y="1173"/>
              <a:ext cx="20" cy="39"/>
            </a:xfrm>
            <a:custGeom>
              <a:avLst/>
              <a:gdLst>
                <a:gd name="T0" fmla="*/ 7 w 76"/>
                <a:gd name="T1" fmla="*/ 0 h 147"/>
                <a:gd name="T2" fmla="*/ 2 w 76"/>
                <a:gd name="T3" fmla="*/ 1 h 147"/>
                <a:gd name="T4" fmla="*/ 0 w 76"/>
                <a:gd name="T5" fmla="*/ 12 h 147"/>
                <a:gd name="T6" fmla="*/ 5 w 76"/>
                <a:gd name="T7" fmla="*/ 15 h 147"/>
                <a:gd name="T8" fmla="*/ 8 w 76"/>
                <a:gd name="T9" fmla="*/ 19 h 147"/>
                <a:gd name="T10" fmla="*/ 14 w 76"/>
                <a:gd name="T11" fmla="*/ 29 h 147"/>
                <a:gd name="T12" fmla="*/ 18 w 76"/>
                <a:gd name="T13" fmla="*/ 39 h 147"/>
                <a:gd name="T14" fmla="*/ 20 w 76"/>
                <a:gd name="T15" fmla="*/ 38 h 147"/>
                <a:gd name="T16" fmla="*/ 20 w 76"/>
                <a:gd name="T17" fmla="*/ 26 h 147"/>
                <a:gd name="T18" fmla="*/ 20 w 76"/>
                <a:gd name="T19" fmla="*/ 25 h 147"/>
                <a:gd name="T20" fmla="*/ 16 w 76"/>
                <a:gd name="T21" fmla="*/ 21 h 147"/>
                <a:gd name="T22" fmla="*/ 6 w 76"/>
                <a:gd name="T23" fmla="*/ 11 h 147"/>
                <a:gd name="T24" fmla="*/ 6 w 76"/>
                <a:gd name="T25" fmla="*/ 6 h 147"/>
                <a:gd name="T26" fmla="*/ 7 w 76"/>
                <a:gd name="T27" fmla="*/ 0 h 1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147">
                  <a:moveTo>
                    <a:pt x="26" y="0"/>
                  </a:moveTo>
                  <a:lnTo>
                    <a:pt x="6" y="2"/>
                  </a:lnTo>
                  <a:lnTo>
                    <a:pt x="0" y="44"/>
                  </a:lnTo>
                  <a:lnTo>
                    <a:pt x="19" y="56"/>
                  </a:lnTo>
                  <a:lnTo>
                    <a:pt x="31" y="73"/>
                  </a:lnTo>
                  <a:lnTo>
                    <a:pt x="52" y="110"/>
                  </a:lnTo>
                  <a:lnTo>
                    <a:pt x="68" y="147"/>
                  </a:lnTo>
                  <a:lnTo>
                    <a:pt x="76" y="144"/>
                  </a:lnTo>
                  <a:lnTo>
                    <a:pt x="76" y="97"/>
                  </a:lnTo>
                  <a:lnTo>
                    <a:pt x="76" y="96"/>
                  </a:lnTo>
                  <a:lnTo>
                    <a:pt x="60" y="79"/>
                  </a:lnTo>
                  <a:lnTo>
                    <a:pt x="21" y="41"/>
                  </a:lnTo>
                  <a:lnTo>
                    <a:pt x="24" y="22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51" name="Freeform 9147"/>
            <p:cNvSpPr>
              <a:spLocks/>
            </p:cNvSpPr>
            <p:nvPr/>
          </p:nvSpPr>
          <p:spPr bwMode="auto">
            <a:xfrm>
              <a:off x="789" y="1162"/>
              <a:ext cx="43" cy="15"/>
            </a:xfrm>
            <a:custGeom>
              <a:avLst/>
              <a:gdLst>
                <a:gd name="T0" fmla="*/ 36 w 165"/>
                <a:gd name="T1" fmla="*/ 0 h 58"/>
                <a:gd name="T2" fmla="*/ 32 w 165"/>
                <a:gd name="T3" fmla="*/ 3 h 58"/>
                <a:gd name="T4" fmla="*/ 31 w 165"/>
                <a:gd name="T5" fmla="*/ 3 h 58"/>
                <a:gd name="T6" fmla="*/ 27 w 165"/>
                <a:gd name="T7" fmla="*/ 4 h 58"/>
                <a:gd name="T8" fmla="*/ 22 w 165"/>
                <a:gd name="T9" fmla="*/ 5 h 58"/>
                <a:gd name="T10" fmla="*/ 15 w 165"/>
                <a:gd name="T11" fmla="*/ 6 h 58"/>
                <a:gd name="T12" fmla="*/ 0 w 165"/>
                <a:gd name="T13" fmla="*/ 8 h 58"/>
                <a:gd name="T14" fmla="*/ 7 w 165"/>
                <a:gd name="T15" fmla="*/ 15 h 58"/>
                <a:gd name="T16" fmla="*/ 12 w 165"/>
                <a:gd name="T17" fmla="*/ 12 h 58"/>
                <a:gd name="T18" fmla="*/ 21 w 165"/>
                <a:gd name="T19" fmla="*/ 11 h 58"/>
                <a:gd name="T20" fmla="*/ 26 w 165"/>
                <a:gd name="T21" fmla="*/ 10 h 58"/>
                <a:gd name="T22" fmla="*/ 43 w 165"/>
                <a:gd name="T23" fmla="*/ 8 h 58"/>
                <a:gd name="T24" fmla="*/ 42 w 165"/>
                <a:gd name="T25" fmla="*/ 5 h 58"/>
                <a:gd name="T26" fmla="*/ 36 w 165"/>
                <a:gd name="T27" fmla="*/ 0 h 5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5" h="58">
                  <a:moveTo>
                    <a:pt x="140" y="0"/>
                  </a:moveTo>
                  <a:lnTo>
                    <a:pt x="124" y="12"/>
                  </a:lnTo>
                  <a:lnTo>
                    <a:pt x="119" y="13"/>
                  </a:lnTo>
                  <a:lnTo>
                    <a:pt x="103" y="15"/>
                  </a:lnTo>
                  <a:lnTo>
                    <a:pt x="83" y="20"/>
                  </a:lnTo>
                  <a:lnTo>
                    <a:pt x="57" y="23"/>
                  </a:lnTo>
                  <a:lnTo>
                    <a:pt x="0" y="32"/>
                  </a:lnTo>
                  <a:lnTo>
                    <a:pt x="25" y="58"/>
                  </a:lnTo>
                  <a:lnTo>
                    <a:pt x="46" y="47"/>
                  </a:lnTo>
                  <a:lnTo>
                    <a:pt x="81" y="42"/>
                  </a:lnTo>
                  <a:lnTo>
                    <a:pt x="101" y="40"/>
                  </a:lnTo>
                  <a:lnTo>
                    <a:pt x="165" y="30"/>
                  </a:lnTo>
                  <a:lnTo>
                    <a:pt x="162" y="20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52" name="Freeform 9148"/>
            <p:cNvSpPr>
              <a:spLocks/>
            </p:cNvSpPr>
            <p:nvPr/>
          </p:nvSpPr>
          <p:spPr bwMode="auto">
            <a:xfrm>
              <a:off x="810" y="1144"/>
              <a:ext cx="7" cy="24"/>
            </a:xfrm>
            <a:custGeom>
              <a:avLst/>
              <a:gdLst>
                <a:gd name="T0" fmla="*/ 7 w 23"/>
                <a:gd name="T1" fmla="*/ 0 h 90"/>
                <a:gd name="T2" fmla="*/ 1 w 23"/>
                <a:gd name="T3" fmla="*/ 1 h 90"/>
                <a:gd name="T4" fmla="*/ 1 w 23"/>
                <a:gd name="T5" fmla="*/ 5 h 90"/>
                <a:gd name="T6" fmla="*/ 0 w 23"/>
                <a:gd name="T7" fmla="*/ 18 h 90"/>
                <a:gd name="T8" fmla="*/ 0 w 23"/>
                <a:gd name="T9" fmla="*/ 24 h 90"/>
                <a:gd name="T10" fmla="*/ 6 w 23"/>
                <a:gd name="T11" fmla="*/ 23 h 90"/>
                <a:gd name="T12" fmla="*/ 6 w 23"/>
                <a:gd name="T13" fmla="*/ 23 h 90"/>
                <a:gd name="T14" fmla="*/ 7 w 23"/>
                <a:gd name="T15" fmla="*/ 10 h 90"/>
                <a:gd name="T16" fmla="*/ 7 w 23"/>
                <a:gd name="T17" fmla="*/ 0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90">
                  <a:moveTo>
                    <a:pt x="23" y="0"/>
                  </a:moveTo>
                  <a:lnTo>
                    <a:pt x="4" y="4"/>
                  </a:lnTo>
                  <a:lnTo>
                    <a:pt x="4" y="17"/>
                  </a:lnTo>
                  <a:lnTo>
                    <a:pt x="1" y="66"/>
                  </a:lnTo>
                  <a:lnTo>
                    <a:pt x="0" y="90"/>
                  </a:lnTo>
                  <a:lnTo>
                    <a:pt x="20" y="85"/>
                  </a:lnTo>
                  <a:lnTo>
                    <a:pt x="23" y="38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53" name="Freeform 9149"/>
            <p:cNvSpPr>
              <a:spLocks/>
            </p:cNvSpPr>
            <p:nvPr/>
          </p:nvSpPr>
          <p:spPr bwMode="auto">
            <a:xfrm>
              <a:off x="793" y="1135"/>
              <a:ext cx="39" cy="13"/>
            </a:xfrm>
            <a:custGeom>
              <a:avLst/>
              <a:gdLst>
                <a:gd name="T0" fmla="*/ 33 w 150"/>
                <a:gd name="T1" fmla="*/ 0 h 53"/>
                <a:gd name="T2" fmla="*/ 29 w 150"/>
                <a:gd name="T3" fmla="*/ 3 h 53"/>
                <a:gd name="T4" fmla="*/ 28 w 150"/>
                <a:gd name="T5" fmla="*/ 3 h 53"/>
                <a:gd name="T6" fmla="*/ 24 w 150"/>
                <a:gd name="T7" fmla="*/ 4 h 53"/>
                <a:gd name="T8" fmla="*/ 19 w 150"/>
                <a:gd name="T9" fmla="*/ 4 h 53"/>
                <a:gd name="T10" fmla="*/ 14 w 150"/>
                <a:gd name="T11" fmla="*/ 5 h 53"/>
                <a:gd name="T12" fmla="*/ 0 w 150"/>
                <a:gd name="T13" fmla="*/ 7 h 53"/>
                <a:gd name="T14" fmla="*/ 6 w 150"/>
                <a:gd name="T15" fmla="*/ 13 h 53"/>
                <a:gd name="T16" fmla="*/ 12 w 150"/>
                <a:gd name="T17" fmla="*/ 11 h 53"/>
                <a:gd name="T18" fmla="*/ 19 w 150"/>
                <a:gd name="T19" fmla="*/ 10 h 53"/>
                <a:gd name="T20" fmla="*/ 24 w 150"/>
                <a:gd name="T21" fmla="*/ 9 h 53"/>
                <a:gd name="T22" fmla="*/ 39 w 150"/>
                <a:gd name="T23" fmla="*/ 8 h 53"/>
                <a:gd name="T24" fmla="*/ 38 w 150"/>
                <a:gd name="T25" fmla="*/ 5 h 53"/>
                <a:gd name="T26" fmla="*/ 33 w 150"/>
                <a:gd name="T27" fmla="*/ 0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0" h="53">
                  <a:moveTo>
                    <a:pt x="125" y="0"/>
                  </a:moveTo>
                  <a:lnTo>
                    <a:pt x="111" y="11"/>
                  </a:lnTo>
                  <a:lnTo>
                    <a:pt x="109" y="12"/>
                  </a:lnTo>
                  <a:lnTo>
                    <a:pt x="92" y="15"/>
                  </a:lnTo>
                  <a:lnTo>
                    <a:pt x="72" y="17"/>
                  </a:lnTo>
                  <a:lnTo>
                    <a:pt x="54" y="20"/>
                  </a:lnTo>
                  <a:lnTo>
                    <a:pt x="0" y="28"/>
                  </a:lnTo>
                  <a:lnTo>
                    <a:pt x="24" y="53"/>
                  </a:lnTo>
                  <a:lnTo>
                    <a:pt x="45" y="46"/>
                  </a:lnTo>
                  <a:lnTo>
                    <a:pt x="72" y="42"/>
                  </a:lnTo>
                  <a:lnTo>
                    <a:pt x="91" y="38"/>
                  </a:lnTo>
                  <a:lnTo>
                    <a:pt x="150" y="31"/>
                  </a:lnTo>
                  <a:lnTo>
                    <a:pt x="147" y="20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54" name="Freeform 9150"/>
            <p:cNvSpPr>
              <a:spLocks/>
            </p:cNvSpPr>
            <p:nvPr/>
          </p:nvSpPr>
          <p:spPr bwMode="auto">
            <a:xfrm>
              <a:off x="815" y="1131"/>
              <a:ext cx="44" cy="121"/>
            </a:xfrm>
            <a:custGeom>
              <a:avLst/>
              <a:gdLst>
                <a:gd name="T0" fmla="*/ 37 w 166"/>
                <a:gd name="T1" fmla="*/ 0 h 458"/>
                <a:gd name="T2" fmla="*/ 35 w 166"/>
                <a:gd name="T3" fmla="*/ 0 h 458"/>
                <a:gd name="T4" fmla="*/ 36 w 166"/>
                <a:gd name="T5" fmla="*/ 5 h 458"/>
                <a:gd name="T6" fmla="*/ 36 w 166"/>
                <a:gd name="T7" fmla="*/ 16 h 458"/>
                <a:gd name="T8" fmla="*/ 36 w 166"/>
                <a:gd name="T9" fmla="*/ 31 h 458"/>
                <a:gd name="T10" fmla="*/ 36 w 166"/>
                <a:gd name="T11" fmla="*/ 33 h 458"/>
                <a:gd name="T12" fmla="*/ 34 w 166"/>
                <a:gd name="T13" fmla="*/ 46 h 458"/>
                <a:gd name="T14" fmla="*/ 32 w 166"/>
                <a:gd name="T15" fmla="*/ 58 h 458"/>
                <a:gd name="T16" fmla="*/ 29 w 166"/>
                <a:gd name="T17" fmla="*/ 70 h 458"/>
                <a:gd name="T18" fmla="*/ 29 w 166"/>
                <a:gd name="T19" fmla="*/ 71 h 458"/>
                <a:gd name="T20" fmla="*/ 26 w 166"/>
                <a:gd name="T21" fmla="*/ 79 h 458"/>
                <a:gd name="T22" fmla="*/ 22 w 166"/>
                <a:gd name="T23" fmla="*/ 87 h 458"/>
                <a:gd name="T24" fmla="*/ 16 w 166"/>
                <a:gd name="T25" fmla="*/ 97 h 458"/>
                <a:gd name="T26" fmla="*/ 9 w 166"/>
                <a:gd name="T27" fmla="*/ 107 h 458"/>
                <a:gd name="T28" fmla="*/ 0 w 166"/>
                <a:gd name="T29" fmla="*/ 118 h 458"/>
                <a:gd name="T30" fmla="*/ 2 w 166"/>
                <a:gd name="T31" fmla="*/ 121 h 458"/>
                <a:gd name="T32" fmla="*/ 3 w 166"/>
                <a:gd name="T33" fmla="*/ 120 h 458"/>
                <a:gd name="T34" fmla="*/ 12 w 166"/>
                <a:gd name="T35" fmla="*/ 110 h 458"/>
                <a:gd name="T36" fmla="*/ 19 w 166"/>
                <a:gd name="T37" fmla="*/ 100 h 458"/>
                <a:gd name="T38" fmla="*/ 25 w 166"/>
                <a:gd name="T39" fmla="*/ 91 h 458"/>
                <a:gd name="T40" fmla="*/ 30 w 166"/>
                <a:gd name="T41" fmla="*/ 83 h 458"/>
                <a:gd name="T42" fmla="*/ 33 w 166"/>
                <a:gd name="T43" fmla="*/ 76 h 458"/>
                <a:gd name="T44" fmla="*/ 36 w 166"/>
                <a:gd name="T45" fmla="*/ 65 h 458"/>
                <a:gd name="T46" fmla="*/ 38 w 166"/>
                <a:gd name="T47" fmla="*/ 53 h 458"/>
                <a:gd name="T48" fmla="*/ 39 w 166"/>
                <a:gd name="T49" fmla="*/ 51 h 458"/>
                <a:gd name="T50" fmla="*/ 41 w 166"/>
                <a:gd name="T51" fmla="*/ 51 h 458"/>
                <a:gd name="T52" fmla="*/ 39 w 166"/>
                <a:gd name="T53" fmla="*/ 51 h 458"/>
                <a:gd name="T54" fmla="*/ 40 w 166"/>
                <a:gd name="T55" fmla="*/ 40 h 458"/>
                <a:gd name="T56" fmla="*/ 41 w 166"/>
                <a:gd name="T57" fmla="*/ 28 h 458"/>
                <a:gd name="T58" fmla="*/ 42 w 166"/>
                <a:gd name="T59" fmla="*/ 19 h 458"/>
                <a:gd name="T60" fmla="*/ 44 w 166"/>
                <a:gd name="T61" fmla="*/ 12 h 458"/>
                <a:gd name="T62" fmla="*/ 37 w 166"/>
                <a:gd name="T63" fmla="*/ 0 h 45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66" h="458">
                  <a:moveTo>
                    <a:pt x="138" y="0"/>
                  </a:moveTo>
                  <a:lnTo>
                    <a:pt x="131" y="0"/>
                  </a:lnTo>
                  <a:lnTo>
                    <a:pt x="134" y="19"/>
                  </a:lnTo>
                  <a:lnTo>
                    <a:pt x="136" y="62"/>
                  </a:lnTo>
                  <a:lnTo>
                    <a:pt x="134" y="119"/>
                  </a:lnTo>
                  <a:lnTo>
                    <a:pt x="134" y="126"/>
                  </a:lnTo>
                  <a:lnTo>
                    <a:pt x="128" y="175"/>
                  </a:lnTo>
                  <a:lnTo>
                    <a:pt x="121" y="221"/>
                  </a:lnTo>
                  <a:lnTo>
                    <a:pt x="111" y="264"/>
                  </a:lnTo>
                  <a:lnTo>
                    <a:pt x="109" y="269"/>
                  </a:lnTo>
                  <a:lnTo>
                    <a:pt x="99" y="298"/>
                  </a:lnTo>
                  <a:lnTo>
                    <a:pt x="83" y="330"/>
                  </a:lnTo>
                  <a:lnTo>
                    <a:pt x="60" y="366"/>
                  </a:lnTo>
                  <a:lnTo>
                    <a:pt x="33" y="405"/>
                  </a:lnTo>
                  <a:lnTo>
                    <a:pt x="0" y="448"/>
                  </a:lnTo>
                  <a:lnTo>
                    <a:pt x="6" y="458"/>
                  </a:lnTo>
                  <a:lnTo>
                    <a:pt x="11" y="455"/>
                  </a:lnTo>
                  <a:lnTo>
                    <a:pt x="45" y="415"/>
                  </a:lnTo>
                  <a:lnTo>
                    <a:pt x="73" y="378"/>
                  </a:lnTo>
                  <a:lnTo>
                    <a:pt x="96" y="345"/>
                  </a:lnTo>
                  <a:lnTo>
                    <a:pt x="112" y="316"/>
                  </a:lnTo>
                  <a:lnTo>
                    <a:pt x="123" y="288"/>
                  </a:lnTo>
                  <a:lnTo>
                    <a:pt x="136" y="246"/>
                  </a:lnTo>
                  <a:lnTo>
                    <a:pt x="145" y="200"/>
                  </a:lnTo>
                  <a:lnTo>
                    <a:pt x="146" y="192"/>
                  </a:lnTo>
                  <a:lnTo>
                    <a:pt x="153" y="192"/>
                  </a:lnTo>
                  <a:lnTo>
                    <a:pt x="146" y="192"/>
                  </a:lnTo>
                  <a:lnTo>
                    <a:pt x="152" y="153"/>
                  </a:lnTo>
                  <a:lnTo>
                    <a:pt x="155" y="105"/>
                  </a:lnTo>
                  <a:lnTo>
                    <a:pt x="157" y="72"/>
                  </a:lnTo>
                  <a:lnTo>
                    <a:pt x="166" y="46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55" name="Freeform 9151"/>
            <p:cNvSpPr>
              <a:spLocks/>
            </p:cNvSpPr>
            <p:nvPr/>
          </p:nvSpPr>
          <p:spPr bwMode="auto">
            <a:xfrm>
              <a:off x="833" y="1105"/>
              <a:ext cx="35" cy="90"/>
            </a:xfrm>
            <a:custGeom>
              <a:avLst/>
              <a:gdLst>
                <a:gd name="T0" fmla="*/ 2 w 136"/>
                <a:gd name="T1" fmla="*/ 0 h 344"/>
                <a:gd name="T2" fmla="*/ 0 w 136"/>
                <a:gd name="T3" fmla="*/ 0 h 344"/>
                <a:gd name="T4" fmla="*/ 0 w 136"/>
                <a:gd name="T5" fmla="*/ 1 h 344"/>
                <a:gd name="T6" fmla="*/ 2 w 136"/>
                <a:gd name="T7" fmla="*/ 13 h 344"/>
                <a:gd name="T8" fmla="*/ 2 w 136"/>
                <a:gd name="T9" fmla="*/ 14 h 344"/>
                <a:gd name="T10" fmla="*/ 2 w 136"/>
                <a:gd name="T11" fmla="*/ 24 h 344"/>
                <a:gd name="T12" fmla="*/ 2 w 136"/>
                <a:gd name="T13" fmla="*/ 42 h 344"/>
                <a:gd name="T14" fmla="*/ 2 w 136"/>
                <a:gd name="T15" fmla="*/ 50 h 344"/>
                <a:gd name="T16" fmla="*/ 2 w 136"/>
                <a:gd name="T17" fmla="*/ 65 h 344"/>
                <a:gd name="T18" fmla="*/ 2 w 136"/>
                <a:gd name="T19" fmla="*/ 72 h 344"/>
                <a:gd name="T20" fmla="*/ 1 w 136"/>
                <a:gd name="T21" fmla="*/ 77 h 344"/>
                <a:gd name="T22" fmla="*/ 5 w 136"/>
                <a:gd name="T23" fmla="*/ 90 h 344"/>
                <a:gd name="T24" fmla="*/ 6 w 136"/>
                <a:gd name="T25" fmla="*/ 90 h 344"/>
                <a:gd name="T26" fmla="*/ 7 w 136"/>
                <a:gd name="T27" fmla="*/ 74 h 344"/>
                <a:gd name="T28" fmla="*/ 7 w 136"/>
                <a:gd name="T29" fmla="*/ 16 h 344"/>
                <a:gd name="T30" fmla="*/ 35 w 136"/>
                <a:gd name="T31" fmla="*/ 11 h 344"/>
                <a:gd name="T32" fmla="*/ 7 w 136"/>
                <a:gd name="T33" fmla="*/ 10 h 344"/>
                <a:gd name="T34" fmla="*/ 2 w 136"/>
                <a:gd name="T35" fmla="*/ 0 h 3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6" h="344">
                  <a:moveTo>
                    <a:pt x="7" y="0"/>
                  </a:moveTo>
                  <a:lnTo>
                    <a:pt x="0" y="0"/>
                  </a:lnTo>
                  <a:lnTo>
                    <a:pt x="1" y="5"/>
                  </a:lnTo>
                  <a:lnTo>
                    <a:pt x="8" y="50"/>
                  </a:lnTo>
                  <a:lnTo>
                    <a:pt x="8" y="55"/>
                  </a:lnTo>
                  <a:lnTo>
                    <a:pt x="8" y="91"/>
                  </a:lnTo>
                  <a:lnTo>
                    <a:pt x="8" y="161"/>
                  </a:lnTo>
                  <a:lnTo>
                    <a:pt x="8" y="192"/>
                  </a:lnTo>
                  <a:lnTo>
                    <a:pt x="8" y="250"/>
                  </a:lnTo>
                  <a:lnTo>
                    <a:pt x="8" y="274"/>
                  </a:lnTo>
                  <a:lnTo>
                    <a:pt x="2" y="296"/>
                  </a:lnTo>
                  <a:lnTo>
                    <a:pt x="19" y="344"/>
                  </a:lnTo>
                  <a:lnTo>
                    <a:pt x="24" y="344"/>
                  </a:lnTo>
                  <a:lnTo>
                    <a:pt x="28" y="281"/>
                  </a:lnTo>
                  <a:lnTo>
                    <a:pt x="28" y="60"/>
                  </a:lnTo>
                  <a:lnTo>
                    <a:pt x="136" y="42"/>
                  </a:lnTo>
                  <a:lnTo>
                    <a:pt x="26" y="3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56" name="Freeform 9152"/>
            <p:cNvSpPr>
              <a:spLocks/>
            </p:cNvSpPr>
            <p:nvPr/>
          </p:nvSpPr>
          <p:spPr bwMode="auto">
            <a:xfrm>
              <a:off x="839" y="1104"/>
              <a:ext cx="38" cy="89"/>
            </a:xfrm>
            <a:custGeom>
              <a:avLst/>
              <a:gdLst>
                <a:gd name="T0" fmla="*/ 32 w 145"/>
                <a:gd name="T1" fmla="*/ 0 h 341"/>
                <a:gd name="T2" fmla="*/ 27 w 145"/>
                <a:gd name="T3" fmla="*/ 6 h 341"/>
                <a:gd name="T4" fmla="*/ 0 w 145"/>
                <a:gd name="T5" fmla="*/ 10 h 341"/>
                <a:gd name="T6" fmla="*/ 29 w 145"/>
                <a:gd name="T7" fmla="*/ 12 h 341"/>
                <a:gd name="T8" fmla="*/ 29 w 145"/>
                <a:gd name="T9" fmla="*/ 24 h 341"/>
                <a:gd name="T10" fmla="*/ 28 w 145"/>
                <a:gd name="T11" fmla="*/ 43 h 341"/>
                <a:gd name="T12" fmla="*/ 28 w 145"/>
                <a:gd name="T13" fmla="*/ 56 h 341"/>
                <a:gd name="T14" fmla="*/ 28 w 145"/>
                <a:gd name="T15" fmla="*/ 64 h 341"/>
                <a:gd name="T16" fmla="*/ 28 w 145"/>
                <a:gd name="T17" fmla="*/ 68 h 341"/>
                <a:gd name="T18" fmla="*/ 25 w 145"/>
                <a:gd name="T19" fmla="*/ 79 h 341"/>
                <a:gd name="T20" fmla="*/ 29 w 145"/>
                <a:gd name="T21" fmla="*/ 89 h 341"/>
                <a:gd name="T22" fmla="*/ 31 w 145"/>
                <a:gd name="T23" fmla="*/ 89 h 341"/>
                <a:gd name="T24" fmla="*/ 31 w 145"/>
                <a:gd name="T25" fmla="*/ 84 h 341"/>
                <a:gd name="T26" fmla="*/ 32 w 145"/>
                <a:gd name="T27" fmla="*/ 73 h 341"/>
                <a:gd name="T28" fmla="*/ 32 w 145"/>
                <a:gd name="T29" fmla="*/ 60 h 341"/>
                <a:gd name="T30" fmla="*/ 34 w 145"/>
                <a:gd name="T31" fmla="*/ 45 h 341"/>
                <a:gd name="T32" fmla="*/ 34 w 145"/>
                <a:gd name="T33" fmla="*/ 36 h 341"/>
                <a:gd name="T34" fmla="*/ 34 w 145"/>
                <a:gd name="T35" fmla="*/ 21 h 341"/>
                <a:gd name="T36" fmla="*/ 34 w 145"/>
                <a:gd name="T37" fmla="*/ 15 h 341"/>
                <a:gd name="T38" fmla="*/ 38 w 145"/>
                <a:gd name="T39" fmla="*/ 7 h 341"/>
                <a:gd name="T40" fmla="*/ 32 w 145"/>
                <a:gd name="T41" fmla="*/ 0 h 34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5" h="341">
                  <a:moveTo>
                    <a:pt x="122" y="0"/>
                  </a:moveTo>
                  <a:lnTo>
                    <a:pt x="103" y="23"/>
                  </a:lnTo>
                  <a:lnTo>
                    <a:pt x="0" y="40"/>
                  </a:lnTo>
                  <a:lnTo>
                    <a:pt x="110" y="45"/>
                  </a:lnTo>
                  <a:lnTo>
                    <a:pt x="109" y="93"/>
                  </a:lnTo>
                  <a:lnTo>
                    <a:pt x="107" y="163"/>
                  </a:lnTo>
                  <a:lnTo>
                    <a:pt x="105" y="214"/>
                  </a:lnTo>
                  <a:lnTo>
                    <a:pt x="105" y="247"/>
                  </a:lnTo>
                  <a:lnTo>
                    <a:pt x="105" y="262"/>
                  </a:lnTo>
                  <a:lnTo>
                    <a:pt x="96" y="302"/>
                  </a:lnTo>
                  <a:lnTo>
                    <a:pt x="110" y="341"/>
                  </a:lnTo>
                  <a:lnTo>
                    <a:pt x="117" y="341"/>
                  </a:lnTo>
                  <a:lnTo>
                    <a:pt x="119" y="320"/>
                  </a:lnTo>
                  <a:lnTo>
                    <a:pt x="121" y="278"/>
                  </a:lnTo>
                  <a:lnTo>
                    <a:pt x="124" y="229"/>
                  </a:lnTo>
                  <a:lnTo>
                    <a:pt x="128" y="173"/>
                  </a:lnTo>
                  <a:lnTo>
                    <a:pt x="129" y="139"/>
                  </a:lnTo>
                  <a:lnTo>
                    <a:pt x="131" y="81"/>
                  </a:lnTo>
                  <a:lnTo>
                    <a:pt x="131" y="57"/>
                  </a:lnTo>
                  <a:lnTo>
                    <a:pt x="145" y="25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57" name="Freeform 9153"/>
            <p:cNvSpPr>
              <a:spLocks/>
            </p:cNvSpPr>
            <p:nvPr/>
          </p:nvSpPr>
          <p:spPr bwMode="auto">
            <a:xfrm>
              <a:off x="810" y="1094"/>
              <a:ext cx="9" cy="44"/>
            </a:xfrm>
            <a:custGeom>
              <a:avLst/>
              <a:gdLst>
                <a:gd name="T0" fmla="*/ 2 w 39"/>
                <a:gd name="T1" fmla="*/ 0 h 171"/>
                <a:gd name="T2" fmla="*/ 0 w 39"/>
                <a:gd name="T3" fmla="*/ 1 h 171"/>
                <a:gd name="T4" fmla="*/ 0 w 39"/>
                <a:gd name="T5" fmla="*/ 2 h 171"/>
                <a:gd name="T6" fmla="*/ 1 w 39"/>
                <a:gd name="T7" fmla="*/ 10 h 171"/>
                <a:gd name="T8" fmla="*/ 2 w 39"/>
                <a:gd name="T9" fmla="*/ 23 h 171"/>
                <a:gd name="T10" fmla="*/ 2 w 39"/>
                <a:gd name="T11" fmla="*/ 39 h 171"/>
                <a:gd name="T12" fmla="*/ 2 w 39"/>
                <a:gd name="T13" fmla="*/ 41 h 171"/>
                <a:gd name="T14" fmla="*/ 2 w 39"/>
                <a:gd name="T15" fmla="*/ 44 h 171"/>
                <a:gd name="T16" fmla="*/ 6 w 39"/>
                <a:gd name="T17" fmla="*/ 43 h 171"/>
                <a:gd name="T18" fmla="*/ 6 w 39"/>
                <a:gd name="T19" fmla="*/ 38 h 171"/>
                <a:gd name="T20" fmla="*/ 6 w 39"/>
                <a:gd name="T21" fmla="*/ 23 h 171"/>
                <a:gd name="T22" fmla="*/ 7 w 39"/>
                <a:gd name="T23" fmla="*/ 17 h 171"/>
                <a:gd name="T24" fmla="*/ 9 w 39"/>
                <a:gd name="T25" fmla="*/ 11 h 171"/>
                <a:gd name="T26" fmla="*/ 2 w 39"/>
                <a:gd name="T27" fmla="*/ 0 h 17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" h="171">
                  <a:moveTo>
                    <a:pt x="7" y="0"/>
                  </a:moveTo>
                  <a:lnTo>
                    <a:pt x="0" y="3"/>
                  </a:lnTo>
                  <a:lnTo>
                    <a:pt x="1" y="6"/>
                  </a:lnTo>
                  <a:lnTo>
                    <a:pt x="5" y="40"/>
                  </a:lnTo>
                  <a:lnTo>
                    <a:pt x="8" y="88"/>
                  </a:lnTo>
                  <a:lnTo>
                    <a:pt x="9" y="150"/>
                  </a:lnTo>
                  <a:lnTo>
                    <a:pt x="9" y="158"/>
                  </a:lnTo>
                  <a:lnTo>
                    <a:pt x="8" y="171"/>
                  </a:lnTo>
                  <a:lnTo>
                    <a:pt x="28" y="169"/>
                  </a:lnTo>
                  <a:lnTo>
                    <a:pt x="28" y="147"/>
                  </a:lnTo>
                  <a:lnTo>
                    <a:pt x="28" y="91"/>
                  </a:lnTo>
                  <a:lnTo>
                    <a:pt x="29" y="65"/>
                  </a:lnTo>
                  <a:lnTo>
                    <a:pt x="39" y="43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58" name="Freeform 9154"/>
            <p:cNvSpPr>
              <a:spLocks/>
            </p:cNvSpPr>
            <p:nvPr/>
          </p:nvSpPr>
          <p:spPr bwMode="auto">
            <a:xfrm>
              <a:off x="903" y="1202"/>
              <a:ext cx="27" cy="44"/>
            </a:xfrm>
            <a:custGeom>
              <a:avLst/>
              <a:gdLst>
                <a:gd name="T0" fmla="*/ 21 w 104"/>
                <a:gd name="T1" fmla="*/ 0 h 170"/>
                <a:gd name="T2" fmla="*/ 18 w 104"/>
                <a:gd name="T3" fmla="*/ 9 h 170"/>
                <a:gd name="T4" fmla="*/ 13 w 104"/>
                <a:gd name="T5" fmla="*/ 19 h 170"/>
                <a:gd name="T6" fmla="*/ 7 w 104"/>
                <a:gd name="T7" fmla="*/ 30 h 170"/>
                <a:gd name="T8" fmla="*/ 0 w 104"/>
                <a:gd name="T9" fmla="*/ 42 h 170"/>
                <a:gd name="T10" fmla="*/ 2 w 104"/>
                <a:gd name="T11" fmla="*/ 44 h 170"/>
                <a:gd name="T12" fmla="*/ 8 w 104"/>
                <a:gd name="T13" fmla="*/ 35 h 170"/>
                <a:gd name="T14" fmla="*/ 15 w 104"/>
                <a:gd name="T15" fmla="*/ 25 h 170"/>
                <a:gd name="T16" fmla="*/ 21 w 104"/>
                <a:gd name="T17" fmla="*/ 15 h 170"/>
                <a:gd name="T18" fmla="*/ 25 w 104"/>
                <a:gd name="T19" fmla="*/ 7 h 170"/>
                <a:gd name="T20" fmla="*/ 27 w 104"/>
                <a:gd name="T21" fmla="*/ 0 h 170"/>
                <a:gd name="T22" fmla="*/ 21 w 104"/>
                <a:gd name="T23" fmla="*/ 0 h 17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4" h="170">
                  <a:moveTo>
                    <a:pt x="81" y="0"/>
                  </a:moveTo>
                  <a:lnTo>
                    <a:pt x="68" y="35"/>
                  </a:lnTo>
                  <a:lnTo>
                    <a:pt x="50" y="74"/>
                  </a:lnTo>
                  <a:lnTo>
                    <a:pt x="28" y="115"/>
                  </a:lnTo>
                  <a:lnTo>
                    <a:pt x="0" y="161"/>
                  </a:lnTo>
                  <a:lnTo>
                    <a:pt x="6" y="170"/>
                  </a:lnTo>
                  <a:lnTo>
                    <a:pt x="30" y="136"/>
                  </a:lnTo>
                  <a:lnTo>
                    <a:pt x="58" y="96"/>
                  </a:lnTo>
                  <a:lnTo>
                    <a:pt x="79" y="59"/>
                  </a:lnTo>
                  <a:lnTo>
                    <a:pt x="95" y="27"/>
                  </a:lnTo>
                  <a:lnTo>
                    <a:pt x="104" y="1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59" name="Freeform 9155"/>
            <p:cNvSpPr>
              <a:spLocks/>
            </p:cNvSpPr>
            <p:nvPr/>
          </p:nvSpPr>
          <p:spPr bwMode="auto">
            <a:xfrm>
              <a:off x="959" y="1179"/>
              <a:ext cx="26" cy="9"/>
            </a:xfrm>
            <a:custGeom>
              <a:avLst/>
              <a:gdLst>
                <a:gd name="T0" fmla="*/ 20 w 97"/>
                <a:gd name="T1" fmla="*/ 0 h 30"/>
                <a:gd name="T2" fmla="*/ 16 w 97"/>
                <a:gd name="T3" fmla="*/ 4 h 30"/>
                <a:gd name="T4" fmla="*/ 15 w 97"/>
                <a:gd name="T5" fmla="*/ 4 h 30"/>
                <a:gd name="T6" fmla="*/ 10 w 97"/>
                <a:gd name="T7" fmla="*/ 5 h 30"/>
                <a:gd name="T8" fmla="*/ 0 w 97"/>
                <a:gd name="T9" fmla="*/ 8 h 30"/>
                <a:gd name="T10" fmla="*/ 26 w 97"/>
                <a:gd name="T11" fmla="*/ 9 h 30"/>
                <a:gd name="T12" fmla="*/ 26 w 97"/>
                <a:gd name="T13" fmla="*/ 6 h 30"/>
                <a:gd name="T14" fmla="*/ 20 w 97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30">
                  <a:moveTo>
                    <a:pt x="73" y="0"/>
                  </a:moveTo>
                  <a:lnTo>
                    <a:pt x="58" y="12"/>
                  </a:lnTo>
                  <a:lnTo>
                    <a:pt x="57" y="13"/>
                  </a:lnTo>
                  <a:lnTo>
                    <a:pt x="36" y="18"/>
                  </a:lnTo>
                  <a:lnTo>
                    <a:pt x="0" y="25"/>
                  </a:lnTo>
                  <a:lnTo>
                    <a:pt x="97" y="30"/>
                  </a:lnTo>
                  <a:lnTo>
                    <a:pt x="97" y="19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60" name="Freeform 9156"/>
            <p:cNvSpPr>
              <a:spLocks/>
            </p:cNvSpPr>
            <p:nvPr/>
          </p:nvSpPr>
          <p:spPr bwMode="auto">
            <a:xfrm>
              <a:off x="925" y="1173"/>
              <a:ext cx="29" cy="46"/>
            </a:xfrm>
            <a:custGeom>
              <a:avLst/>
              <a:gdLst>
                <a:gd name="T0" fmla="*/ 6 w 115"/>
                <a:gd name="T1" fmla="*/ 0 h 173"/>
                <a:gd name="T2" fmla="*/ 6 w 115"/>
                <a:gd name="T3" fmla="*/ 1 h 173"/>
                <a:gd name="T4" fmla="*/ 5 w 115"/>
                <a:gd name="T5" fmla="*/ 10 h 173"/>
                <a:gd name="T6" fmla="*/ 2 w 115"/>
                <a:gd name="T7" fmla="*/ 25 h 173"/>
                <a:gd name="T8" fmla="*/ 0 w 115"/>
                <a:gd name="T9" fmla="*/ 30 h 173"/>
                <a:gd name="T10" fmla="*/ 6 w 115"/>
                <a:gd name="T11" fmla="*/ 31 h 173"/>
                <a:gd name="T12" fmla="*/ 6 w 115"/>
                <a:gd name="T13" fmla="*/ 31 h 173"/>
                <a:gd name="T14" fmla="*/ 10 w 115"/>
                <a:gd name="T15" fmla="*/ 34 h 173"/>
                <a:gd name="T16" fmla="*/ 16 w 115"/>
                <a:gd name="T17" fmla="*/ 39 h 173"/>
                <a:gd name="T18" fmla="*/ 23 w 115"/>
                <a:gd name="T19" fmla="*/ 46 h 173"/>
                <a:gd name="T20" fmla="*/ 29 w 115"/>
                <a:gd name="T21" fmla="*/ 44 h 173"/>
                <a:gd name="T22" fmla="*/ 26 w 115"/>
                <a:gd name="T23" fmla="*/ 42 h 173"/>
                <a:gd name="T24" fmla="*/ 16 w 115"/>
                <a:gd name="T25" fmla="*/ 34 h 173"/>
                <a:gd name="T26" fmla="*/ 7 w 115"/>
                <a:gd name="T27" fmla="*/ 26 h 173"/>
                <a:gd name="T28" fmla="*/ 9 w 115"/>
                <a:gd name="T29" fmla="*/ 19 h 173"/>
                <a:gd name="T30" fmla="*/ 13 w 115"/>
                <a:gd name="T31" fmla="*/ 12 h 173"/>
                <a:gd name="T32" fmla="*/ 8 w 115"/>
                <a:gd name="T33" fmla="*/ 1 h 173"/>
                <a:gd name="T34" fmla="*/ 6 w 115"/>
                <a:gd name="T35" fmla="*/ 0 h 17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5" h="173">
                  <a:moveTo>
                    <a:pt x="25" y="0"/>
                  </a:moveTo>
                  <a:lnTo>
                    <a:pt x="25" y="2"/>
                  </a:lnTo>
                  <a:lnTo>
                    <a:pt x="20" y="38"/>
                  </a:lnTo>
                  <a:lnTo>
                    <a:pt x="6" y="94"/>
                  </a:lnTo>
                  <a:lnTo>
                    <a:pt x="0" y="114"/>
                  </a:lnTo>
                  <a:lnTo>
                    <a:pt x="23" y="115"/>
                  </a:lnTo>
                  <a:lnTo>
                    <a:pt x="25" y="117"/>
                  </a:lnTo>
                  <a:lnTo>
                    <a:pt x="40" y="129"/>
                  </a:lnTo>
                  <a:lnTo>
                    <a:pt x="62" y="147"/>
                  </a:lnTo>
                  <a:lnTo>
                    <a:pt x="91" y="173"/>
                  </a:lnTo>
                  <a:lnTo>
                    <a:pt x="115" y="167"/>
                  </a:lnTo>
                  <a:lnTo>
                    <a:pt x="103" y="159"/>
                  </a:lnTo>
                  <a:lnTo>
                    <a:pt x="65" y="128"/>
                  </a:lnTo>
                  <a:lnTo>
                    <a:pt x="29" y="97"/>
                  </a:lnTo>
                  <a:lnTo>
                    <a:pt x="36" y="73"/>
                  </a:lnTo>
                  <a:lnTo>
                    <a:pt x="50" y="44"/>
                  </a:lnTo>
                  <a:lnTo>
                    <a:pt x="31" y="3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61" name="Freeform 9157"/>
            <p:cNvSpPr>
              <a:spLocks/>
            </p:cNvSpPr>
            <p:nvPr/>
          </p:nvSpPr>
          <p:spPr bwMode="auto">
            <a:xfrm>
              <a:off x="949" y="1160"/>
              <a:ext cx="58" cy="88"/>
            </a:xfrm>
            <a:custGeom>
              <a:avLst/>
              <a:gdLst>
                <a:gd name="T0" fmla="*/ 11 w 224"/>
                <a:gd name="T1" fmla="*/ 0 h 339"/>
                <a:gd name="T2" fmla="*/ 6 w 224"/>
                <a:gd name="T3" fmla="*/ 1 h 339"/>
                <a:gd name="T4" fmla="*/ 6 w 224"/>
                <a:gd name="T5" fmla="*/ 56 h 339"/>
                <a:gd name="T6" fmla="*/ 0 w 224"/>
                <a:gd name="T7" fmla="*/ 58 h 339"/>
                <a:gd name="T8" fmla="*/ 9 w 224"/>
                <a:gd name="T9" fmla="*/ 66 h 339"/>
                <a:gd name="T10" fmla="*/ 21 w 224"/>
                <a:gd name="T11" fmla="*/ 76 h 339"/>
                <a:gd name="T12" fmla="*/ 34 w 224"/>
                <a:gd name="T13" fmla="*/ 88 h 339"/>
                <a:gd name="T14" fmla="*/ 58 w 224"/>
                <a:gd name="T15" fmla="*/ 82 h 339"/>
                <a:gd name="T16" fmla="*/ 58 w 224"/>
                <a:gd name="T17" fmla="*/ 79 h 339"/>
                <a:gd name="T18" fmla="*/ 54 w 224"/>
                <a:gd name="T19" fmla="*/ 78 h 339"/>
                <a:gd name="T20" fmla="*/ 45 w 224"/>
                <a:gd name="T21" fmla="*/ 77 h 339"/>
                <a:gd name="T22" fmla="*/ 37 w 224"/>
                <a:gd name="T23" fmla="*/ 75 h 339"/>
                <a:gd name="T24" fmla="*/ 30 w 224"/>
                <a:gd name="T25" fmla="*/ 72 h 339"/>
                <a:gd name="T26" fmla="*/ 29 w 224"/>
                <a:gd name="T27" fmla="*/ 72 h 339"/>
                <a:gd name="T28" fmla="*/ 24 w 224"/>
                <a:gd name="T29" fmla="*/ 70 h 339"/>
                <a:gd name="T30" fmla="*/ 18 w 224"/>
                <a:gd name="T31" fmla="*/ 66 h 339"/>
                <a:gd name="T32" fmla="*/ 11 w 224"/>
                <a:gd name="T33" fmla="*/ 60 h 339"/>
                <a:gd name="T34" fmla="*/ 11 w 224"/>
                <a:gd name="T35" fmla="*/ 60 h 339"/>
                <a:gd name="T36" fmla="*/ 11 w 224"/>
                <a:gd name="T37" fmla="*/ 32 h 339"/>
                <a:gd name="T38" fmla="*/ 36 w 224"/>
                <a:gd name="T39" fmla="*/ 27 h 339"/>
                <a:gd name="T40" fmla="*/ 11 w 224"/>
                <a:gd name="T41" fmla="*/ 26 h 339"/>
                <a:gd name="T42" fmla="*/ 11 w 224"/>
                <a:gd name="T43" fmla="*/ 0 h 33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24" h="339">
                  <a:moveTo>
                    <a:pt x="43" y="0"/>
                  </a:moveTo>
                  <a:lnTo>
                    <a:pt x="24" y="2"/>
                  </a:lnTo>
                  <a:lnTo>
                    <a:pt x="24" y="217"/>
                  </a:lnTo>
                  <a:lnTo>
                    <a:pt x="0" y="223"/>
                  </a:lnTo>
                  <a:lnTo>
                    <a:pt x="36" y="254"/>
                  </a:lnTo>
                  <a:lnTo>
                    <a:pt x="80" y="294"/>
                  </a:lnTo>
                  <a:lnTo>
                    <a:pt x="131" y="339"/>
                  </a:lnTo>
                  <a:lnTo>
                    <a:pt x="224" y="314"/>
                  </a:lnTo>
                  <a:lnTo>
                    <a:pt x="224" y="304"/>
                  </a:lnTo>
                  <a:lnTo>
                    <a:pt x="209" y="302"/>
                  </a:lnTo>
                  <a:lnTo>
                    <a:pt x="173" y="297"/>
                  </a:lnTo>
                  <a:lnTo>
                    <a:pt x="141" y="288"/>
                  </a:lnTo>
                  <a:lnTo>
                    <a:pt x="115" y="279"/>
                  </a:lnTo>
                  <a:lnTo>
                    <a:pt x="111" y="278"/>
                  </a:lnTo>
                  <a:lnTo>
                    <a:pt x="94" y="268"/>
                  </a:lnTo>
                  <a:lnTo>
                    <a:pt x="71" y="253"/>
                  </a:lnTo>
                  <a:lnTo>
                    <a:pt x="44" y="233"/>
                  </a:lnTo>
                  <a:lnTo>
                    <a:pt x="43" y="232"/>
                  </a:lnTo>
                  <a:lnTo>
                    <a:pt x="43" y="122"/>
                  </a:lnTo>
                  <a:lnTo>
                    <a:pt x="140" y="105"/>
                  </a:lnTo>
                  <a:lnTo>
                    <a:pt x="43" y="100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62" name="Freeform 9158"/>
            <p:cNvSpPr>
              <a:spLocks/>
            </p:cNvSpPr>
            <p:nvPr/>
          </p:nvSpPr>
          <p:spPr bwMode="auto">
            <a:xfrm>
              <a:off x="923" y="1148"/>
              <a:ext cx="64" cy="16"/>
            </a:xfrm>
            <a:custGeom>
              <a:avLst/>
              <a:gdLst>
                <a:gd name="T0" fmla="*/ 57 w 246"/>
                <a:gd name="T1" fmla="*/ 0 h 63"/>
                <a:gd name="T2" fmla="*/ 54 w 246"/>
                <a:gd name="T3" fmla="*/ 3 h 63"/>
                <a:gd name="T4" fmla="*/ 54 w 246"/>
                <a:gd name="T5" fmla="*/ 3 h 63"/>
                <a:gd name="T6" fmla="*/ 51 w 246"/>
                <a:gd name="T7" fmla="*/ 4 h 63"/>
                <a:gd name="T8" fmla="*/ 46 w 246"/>
                <a:gd name="T9" fmla="*/ 4 h 63"/>
                <a:gd name="T10" fmla="*/ 39 w 246"/>
                <a:gd name="T11" fmla="*/ 6 h 63"/>
                <a:gd name="T12" fmla="*/ 28 w 246"/>
                <a:gd name="T13" fmla="*/ 7 h 63"/>
                <a:gd name="T14" fmla="*/ 15 w 246"/>
                <a:gd name="T15" fmla="*/ 8 h 63"/>
                <a:gd name="T16" fmla="*/ 0 w 246"/>
                <a:gd name="T17" fmla="*/ 10 h 63"/>
                <a:gd name="T18" fmla="*/ 6 w 246"/>
                <a:gd name="T19" fmla="*/ 16 h 63"/>
                <a:gd name="T20" fmla="*/ 12 w 246"/>
                <a:gd name="T21" fmla="*/ 15 h 63"/>
                <a:gd name="T22" fmla="*/ 31 w 246"/>
                <a:gd name="T23" fmla="*/ 12 h 63"/>
                <a:gd name="T24" fmla="*/ 36 w 246"/>
                <a:gd name="T25" fmla="*/ 11 h 63"/>
                <a:gd name="T26" fmla="*/ 64 w 246"/>
                <a:gd name="T27" fmla="*/ 8 h 63"/>
                <a:gd name="T28" fmla="*/ 64 w 246"/>
                <a:gd name="T29" fmla="*/ 5 h 63"/>
                <a:gd name="T30" fmla="*/ 57 w 246"/>
                <a:gd name="T31" fmla="*/ 0 h 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46" h="63">
                  <a:moveTo>
                    <a:pt x="219" y="0"/>
                  </a:moveTo>
                  <a:lnTo>
                    <a:pt x="207" y="13"/>
                  </a:lnTo>
                  <a:lnTo>
                    <a:pt x="197" y="14"/>
                  </a:lnTo>
                  <a:lnTo>
                    <a:pt x="178" y="17"/>
                  </a:lnTo>
                  <a:lnTo>
                    <a:pt x="148" y="22"/>
                  </a:lnTo>
                  <a:lnTo>
                    <a:pt x="109" y="27"/>
                  </a:lnTo>
                  <a:lnTo>
                    <a:pt x="59" y="33"/>
                  </a:lnTo>
                  <a:lnTo>
                    <a:pt x="0" y="40"/>
                  </a:lnTo>
                  <a:lnTo>
                    <a:pt x="22" y="63"/>
                  </a:lnTo>
                  <a:lnTo>
                    <a:pt x="45" y="58"/>
                  </a:lnTo>
                  <a:lnTo>
                    <a:pt x="120" y="47"/>
                  </a:lnTo>
                  <a:lnTo>
                    <a:pt x="139" y="45"/>
                  </a:lnTo>
                  <a:lnTo>
                    <a:pt x="246" y="30"/>
                  </a:lnTo>
                  <a:lnTo>
                    <a:pt x="246" y="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63" name="Freeform 9159"/>
            <p:cNvSpPr>
              <a:spLocks/>
            </p:cNvSpPr>
            <p:nvPr/>
          </p:nvSpPr>
          <p:spPr bwMode="auto">
            <a:xfrm>
              <a:off x="985" y="1124"/>
              <a:ext cx="13" cy="22"/>
            </a:xfrm>
            <a:custGeom>
              <a:avLst/>
              <a:gdLst>
                <a:gd name="T0" fmla="*/ 13 w 48"/>
                <a:gd name="T1" fmla="*/ 0 h 82"/>
                <a:gd name="T2" fmla="*/ 4 w 48"/>
                <a:gd name="T3" fmla="*/ 2 h 82"/>
                <a:gd name="T4" fmla="*/ 0 w 48"/>
                <a:gd name="T5" fmla="*/ 20 h 82"/>
                <a:gd name="T6" fmla="*/ 1 w 48"/>
                <a:gd name="T7" fmla="*/ 22 h 82"/>
                <a:gd name="T8" fmla="*/ 3 w 48"/>
                <a:gd name="T9" fmla="*/ 18 h 82"/>
                <a:gd name="T10" fmla="*/ 9 w 48"/>
                <a:gd name="T11" fmla="*/ 5 h 82"/>
                <a:gd name="T12" fmla="*/ 13 w 48"/>
                <a:gd name="T13" fmla="*/ 0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82">
                  <a:moveTo>
                    <a:pt x="48" y="0"/>
                  </a:moveTo>
                  <a:lnTo>
                    <a:pt x="15" y="9"/>
                  </a:lnTo>
                  <a:lnTo>
                    <a:pt x="0" y="74"/>
                  </a:lnTo>
                  <a:lnTo>
                    <a:pt x="5" y="82"/>
                  </a:lnTo>
                  <a:lnTo>
                    <a:pt x="10" y="68"/>
                  </a:lnTo>
                  <a:lnTo>
                    <a:pt x="33" y="2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64" name="Freeform 9160"/>
            <p:cNvSpPr>
              <a:spLocks/>
            </p:cNvSpPr>
            <p:nvPr/>
          </p:nvSpPr>
          <p:spPr bwMode="auto">
            <a:xfrm>
              <a:off x="916" y="1115"/>
              <a:ext cx="82" cy="38"/>
            </a:xfrm>
            <a:custGeom>
              <a:avLst/>
              <a:gdLst>
                <a:gd name="T0" fmla="*/ 78 w 311"/>
                <a:gd name="T1" fmla="*/ 0 h 147"/>
                <a:gd name="T2" fmla="*/ 71 w 311"/>
                <a:gd name="T3" fmla="*/ 5 h 147"/>
                <a:gd name="T4" fmla="*/ 8 w 311"/>
                <a:gd name="T5" fmla="*/ 13 h 147"/>
                <a:gd name="T6" fmla="*/ 3 w 311"/>
                <a:gd name="T7" fmla="*/ 17 h 147"/>
                <a:gd name="T8" fmla="*/ 0 w 311"/>
                <a:gd name="T9" fmla="*/ 24 h 147"/>
                <a:gd name="T10" fmla="*/ 3 w 311"/>
                <a:gd name="T11" fmla="*/ 38 h 147"/>
                <a:gd name="T12" fmla="*/ 5 w 311"/>
                <a:gd name="T13" fmla="*/ 38 h 147"/>
                <a:gd name="T14" fmla="*/ 6 w 311"/>
                <a:gd name="T15" fmla="*/ 33 h 147"/>
                <a:gd name="T16" fmla="*/ 8 w 311"/>
                <a:gd name="T17" fmla="*/ 22 h 147"/>
                <a:gd name="T18" fmla="*/ 8 w 311"/>
                <a:gd name="T19" fmla="*/ 19 h 147"/>
                <a:gd name="T20" fmla="*/ 73 w 311"/>
                <a:gd name="T21" fmla="*/ 11 h 147"/>
                <a:gd name="T22" fmla="*/ 82 w 311"/>
                <a:gd name="T23" fmla="*/ 9 h 147"/>
                <a:gd name="T24" fmla="*/ 78 w 311"/>
                <a:gd name="T25" fmla="*/ 0 h 1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1" h="147">
                  <a:moveTo>
                    <a:pt x="295" y="0"/>
                  </a:moveTo>
                  <a:lnTo>
                    <a:pt x="269" y="20"/>
                  </a:lnTo>
                  <a:lnTo>
                    <a:pt x="30" y="52"/>
                  </a:lnTo>
                  <a:lnTo>
                    <a:pt x="11" y="64"/>
                  </a:lnTo>
                  <a:lnTo>
                    <a:pt x="0" y="94"/>
                  </a:lnTo>
                  <a:lnTo>
                    <a:pt x="13" y="147"/>
                  </a:lnTo>
                  <a:lnTo>
                    <a:pt x="19" y="147"/>
                  </a:lnTo>
                  <a:lnTo>
                    <a:pt x="24" y="129"/>
                  </a:lnTo>
                  <a:lnTo>
                    <a:pt x="30" y="87"/>
                  </a:lnTo>
                  <a:lnTo>
                    <a:pt x="30" y="73"/>
                  </a:lnTo>
                  <a:lnTo>
                    <a:pt x="278" y="42"/>
                  </a:lnTo>
                  <a:lnTo>
                    <a:pt x="311" y="33"/>
                  </a:lnTo>
                  <a:lnTo>
                    <a:pt x="29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65" name="Freeform 9161"/>
            <p:cNvSpPr>
              <a:spLocks/>
            </p:cNvSpPr>
            <p:nvPr/>
          </p:nvSpPr>
          <p:spPr bwMode="auto">
            <a:xfrm>
              <a:off x="919" y="1113"/>
              <a:ext cx="4" cy="18"/>
            </a:xfrm>
            <a:custGeom>
              <a:avLst/>
              <a:gdLst>
                <a:gd name="T0" fmla="*/ 4 w 19"/>
                <a:gd name="T1" fmla="*/ 0 h 69"/>
                <a:gd name="T2" fmla="*/ 2 w 19"/>
                <a:gd name="T3" fmla="*/ 0 h 69"/>
                <a:gd name="T4" fmla="*/ 2 w 19"/>
                <a:gd name="T5" fmla="*/ 4 h 69"/>
                <a:gd name="T6" fmla="*/ 0 w 19"/>
                <a:gd name="T7" fmla="*/ 18 h 69"/>
                <a:gd name="T8" fmla="*/ 4 w 19"/>
                <a:gd name="T9" fmla="*/ 15 h 69"/>
                <a:gd name="T10" fmla="*/ 4 w 19"/>
                <a:gd name="T11" fmla="*/ 0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69">
                  <a:moveTo>
                    <a:pt x="19" y="0"/>
                  </a:moveTo>
                  <a:lnTo>
                    <a:pt x="10" y="0"/>
                  </a:lnTo>
                  <a:lnTo>
                    <a:pt x="8" y="16"/>
                  </a:lnTo>
                  <a:lnTo>
                    <a:pt x="0" y="69"/>
                  </a:lnTo>
                  <a:lnTo>
                    <a:pt x="19" y="57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66" name="Freeform 9162"/>
            <p:cNvSpPr>
              <a:spLocks/>
            </p:cNvSpPr>
            <p:nvPr/>
          </p:nvSpPr>
          <p:spPr bwMode="auto">
            <a:xfrm>
              <a:off x="947" y="1094"/>
              <a:ext cx="12" cy="26"/>
            </a:xfrm>
            <a:custGeom>
              <a:avLst/>
              <a:gdLst>
                <a:gd name="T0" fmla="*/ 1 w 49"/>
                <a:gd name="T1" fmla="*/ 0 h 99"/>
                <a:gd name="T2" fmla="*/ 0 w 49"/>
                <a:gd name="T3" fmla="*/ 1 h 99"/>
                <a:gd name="T4" fmla="*/ 1 w 49"/>
                <a:gd name="T5" fmla="*/ 3 h 99"/>
                <a:gd name="T6" fmla="*/ 4 w 49"/>
                <a:gd name="T7" fmla="*/ 15 h 99"/>
                <a:gd name="T8" fmla="*/ 7 w 49"/>
                <a:gd name="T9" fmla="*/ 26 h 99"/>
                <a:gd name="T10" fmla="*/ 8 w 49"/>
                <a:gd name="T11" fmla="*/ 26 h 99"/>
                <a:gd name="T12" fmla="*/ 12 w 49"/>
                <a:gd name="T13" fmla="*/ 17 h 99"/>
                <a:gd name="T14" fmla="*/ 10 w 49"/>
                <a:gd name="T15" fmla="*/ 13 h 99"/>
                <a:gd name="T16" fmla="*/ 1 w 49"/>
                <a:gd name="T17" fmla="*/ 0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99">
                  <a:moveTo>
                    <a:pt x="6" y="0"/>
                  </a:moveTo>
                  <a:lnTo>
                    <a:pt x="0" y="5"/>
                  </a:lnTo>
                  <a:lnTo>
                    <a:pt x="3" y="13"/>
                  </a:lnTo>
                  <a:lnTo>
                    <a:pt x="18" y="58"/>
                  </a:lnTo>
                  <a:lnTo>
                    <a:pt x="28" y="99"/>
                  </a:lnTo>
                  <a:lnTo>
                    <a:pt x="34" y="99"/>
                  </a:lnTo>
                  <a:lnTo>
                    <a:pt x="49" y="64"/>
                  </a:lnTo>
                  <a:lnTo>
                    <a:pt x="39" y="48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67" name="Freeform 9163"/>
            <p:cNvSpPr>
              <a:spLocks/>
            </p:cNvSpPr>
            <p:nvPr/>
          </p:nvSpPr>
          <p:spPr bwMode="auto">
            <a:xfrm>
              <a:off x="1087" y="1223"/>
              <a:ext cx="24" cy="29"/>
            </a:xfrm>
            <a:custGeom>
              <a:avLst/>
              <a:gdLst>
                <a:gd name="T0" fmla="*/ 1 w 90"/>
                <a:gd name="T1" fmla="*/ 0 h 112"/>
                <a:gd name="T2" fmla="*/ 0 w 90"/>
                <a:gd name="T3" fmla="*/ 2 h 112"/>
                <a:gd name="T4" fmla="*/ 20 w 90"/>
                <a:gd name="T5" fmla="*/ 28 h 112"/>
                <a:gd name="T6" fmla="*/ 22 w 90"/>
                <a:gd name="T7" fmla="*/ 29 h 112"/>
                <a:gd name="T8" fmla="*/ 24 w 90"/>
                <a:gd name="T9" fmla="*/ 18 h 112"/>
                <a:gd name="T10" fmla="*/ 19 w 90"/>
                <a:gd name="T11" fmla="*/ 14 h 112"/>
                <a:gd name="T12" fmla="*/ 1 w 90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12">
                  <a:moveTo>
                    <a:pt x="5" y="0"/>
                  </a:moveTo>
                  <a:lnTo>
                    <a:pt x="0" y="7"/>
                  </a:lnTo>
                  <a:lnTo>
                    <a:pt x="75" y="110"/>
                  </a:lnTo>
                  <a:lnTo>
                    <a:pt x="82" y="112"/>
                  </a:lnTo>
                  <a:lnTo>
                    <a:pt x="90" y="70"/>
                  </a:lnTo>
                  <a:lnTo>
                    <a:pt x="71" y="5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68" name="Freeform 9164"/>
            <p:cNvSpPr>
              <a:spLocks/>
            </p:cNvSpPr>
            <p:nvPr/>
          </p:nvSpPr>
          <p:spPr bwMode="auto">
            <a:xfrm>
              <a:off x="1034" y="1184"/>
              <a:ext cx="41" cy="60"/>
            </a:xfrm>
            <a:custGeom>
              <a:avLst/>
              <a:gdLst>
                <a:gd name="T0" fmla="*/ 2 w 152"/>
                <a:gd name="T1" fmla="*/ 0 h 231"/>
                <a:gd name="T2" fmla="*/ 0 w 152"/>
                <a:gd name="T3" fmla="*/ 0 h 231"/>
                <a:gd name="T4" fmla="*/ 1 w 152"/>
                <a:gd name="T5" fmla="*/ 6 h 231"/>
                <a:gd name="T6" fmla="*/ 3 w 152"/>
                <a:gd name="T7" fmla="*/ 15 h 231"/>
                <a:gd name="T8" fmla="*/ 3 w 152"/>
                <a:gd name="T9" fmla="*/ 28 h 231"/>
                <a:gd name="T10" fmla="*/ 3 w 152"/>
                <a:gd name="T11" fmla="*/ 30 h 231"/>
                <a:gd name="T12" fmla="*/ 4 w 152"/>
                <a:gd name="T13" fmla="*/ 41 h 231"/>
                <a:gd name="T14" fmla="*/ 2 w 152"/>
                <a:gd name="T15" fmla="*/ 50 h 231"/>
                <a:gd name="T16" fmla="*/ 7 w 152"/>
                <a:gd name="T17" fmla="*/ 60 h 231"/>
                <a:gd name="T18" fmla="*/ 9 w 152"/>
                <a:gd name="T19" fmla="*/ 60 h 231"/>
                <a:gd name="T20" fmla="*/ 9 w 152"/>
                <a:gd name="T21" fmla="*/ 60 h 231"/>
                <a:gd name="T22" fmla="*/ 9 w 152"/>
                <a:gd name="T23" fmla="*/ 49 h 231"/>
                <a:gd name="T24" fmla="*/ 9 w 152"/>
                <a:gd name="T25" fmla="*/ 45 h 231"/>
                <a:gd name="T26" fmla="*/ 41 w 152"/>
                <a:gd name="T27" fmla="*/ 41 h 231"/>
                <a:gd name="T28" fmla="*/ 40 w 152"/>
                <a:gd name="T29" fmla="*/ 39 h 231"/>
                <a:gd name="T30" fmla="*/ 9 w 152"/>
                <a:gd name="T31" fmla="*/ 39 h 231"/>
                <a:gd name="T32" fmla="*/ 9 w 152"/>
                <a:gd name="T33" fmla="*/ 38 h 231"/>
                <a:gd name="T34" fmla="*/ 8 w 152"/>
                <a:gd name="T35" fmla="*/ 25 h 231"/>
                <a:gd name="T36" fmla="*/ 8 w 152"/>
                <a:gd name="T37" fmla="*/ 16 h 231"/>
                <a:gd name="T38" fmla="*/ 33 w 152"/>
                <a:gd name="T39" fmla="*/ 12 h 231"/>
                <a:gd name="T40" fmla="*/ 7 w 152"/>
                <a:gd name="T41" fmla="*/ 10 h 231"/>
                <a:gd name="T42" fmla="*/ 2 w 152"/>
                <a:gd name="T43" fmla="*/ 0 h 23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52" h="231">
                  <a:moveTo>
                    <a:pt x="9" y="0"/>
                  </a:moveTo>
                  <a:lnTo>
                    <a:pt x="0" y="0"/>
                  </a:lnTo>
                  <a:lnTo>
                    <a:pt x="3" y="22"/>
                  </a:lnTo>
                  <a:lnTo>
                    <a:pt x="10" y="59"/>
                  </a:lnTo>
                  <a:lnTo>
                    <a:pt x="12" y="107"/>
                  </a:lnTo>
                  <a:lnTo>
                    <a:pt x="12" y="115"/>
                  </a:lnTo>
                  <a:lnTo>
                    <a:pt x="15" y="159"/>
                  </a:lnTo>
                  <a:lnTo>
                    <a:pt x="9" y="192"/>
                  </a:lnTo>
                  <a:lnTo>
                    <a:pt x="26" y="231"/>
                  </a:lnTo>
                  <a:lnTo>
                    <a:pt x="33" y="231"/>
                  </a:lnTo>
                  <a:lnTo>
                    <a:pt x="33" y="230"/>
                  </a:lnTo>
                  <a:lnTo>
                    <a:pt x="33" y="190"/>
                  </a:lnTo>
                  <a:lnTo>
                    <a:pt x="33" y="175"/>
                  </a:lnTo>
                  <a:lnTo>
                    <a:pt x="152" y="159"/>
                  </a:lnTo>
                  <a:lnTo>
                    <a:pt x="150" y="152"/>
                  </a:lnTo>
                  <a:lnTo>
                    <a:pt x="32" y="151"/>
                  </a:lnTo>
                  <a:lnTo>
                    <a:pt x="32" y="145"/>
                  </a:lnTo>
                  <a:lnTo>
                    <a:pt x="31" y="96"/>
                  </a:lnTo>
                  <a:lnTo>
                    <a:pt x="29" y="63"/>
                  </a:lnTo>
                  <a:lnTo>
                    <a:pt x="122" y="45"/>
                  </a:lnTo>
                  <a:lnTo>
                    <a:pt x="27" y="38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69" name="Freeform 9165"/>
            <p:cNvSpPr>
              <a:spLocks/>
            </p:cNvSpPr>
            <p:nvPr/>
          </p:nvSpPr>
          <p:spPr bwMode="auto">
            <a:xfrm>
              <a:off x="1042" y="1182"/>
              <a:ext cx="33" cy="41"/>
            </a:xfrm>
            <a:custGeom>
              <a:avLst/>
              <a:gdLst>
                <a:gd name="T0" fmla="*/ 28 w 126"/>
                <a:gd name="T1" fmla="*/ 0 h 157"/>
                <a:gd name="T2" fmla="*/ 22 w 126"/>
                <a:gd name="T3" fmla="*/ 7 h 157"/>
                <a:gd name="T4" fmla="*/ 0 w 126"/>
                <a:gd name="T5" fmla="*/ 11 h 157"/>
                <a:gd name="T6" fmla="*/ 25 w 126"/>
                <a:gd name="T7" fmla="*/ 13 h 157"/>
                <a:gd name="T8" fmla="*/ 24 w 126"/>
                <a:gd name="T9" fmla="*/ 38 h 157"/>
                <a:gd name="T10" fmla="*/ 21 w 126"/>
                <a:gd name="T11" fmla="*/ 39 h 157"/>
                <a:gd name="T12" fmla="*/ 1 w 126"/>
                <a:gd name="T13" fmla="*/ 41 h 157"/>
                <a:gd name="T14" fmla="*/ 32 w 126"/>
                <a:gd name="T15" fmla="*/ 41 h 157"/>
                <a:gd name="T16" fmla="*/ 29 w 126"/>
                <a:gd name="T17" fmla="*/ 36 h 157"/>
                <a:gd name="T18" fmla="*/ 29 w 126"/>
                <a:gd name="T19" fmla="*/ 21 h 157"/>
                <a:gd name="T20" fmla="*/ 29 w 126"/>
                <a:gd name="T21" fmla="*/ 14 h 157"/>
                <a:gd name="T22" fmla="*/ 33 w 126"/>
                <a:gd name="T23" fmla="*/ 7 h 157"/>
                <a:gd name="T24" fmla="*/ 28 w 126"/>
                <a:gd name="T25" fmla="*/ 0 h 1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6" h="157">
                  <a:moveTo>
                    <a:pt x="107" y="0"/>
                  </a:moveTo>
                  <a:lnTo>
                    <a:pt x="85" y="27"/>
                  </a:lnTo>
                  <a:lnTo>
                    <a:pt x="0" y="43"/>
                  </a:lnTo>
                  <a:lnTo>
                    <a:pt x="95" y="50"/>
                  </a:lnTo>
                  <a:lnTo>
                    <a:pt x="90" y="144"/>
                  </a:lnTo>
                  <a:lnTo>
                    <a:pt x="79" y="149"/>
                  </a:lnTo>
                  <a:lnTo>
                    <a:pt x="5" y="156"/>
                  </a:lnTo>
                  <a:lnTo>
                    <a:pt x="123" y="157"/>
                  </a:lnTo>
                  <a:lnTo>
                    <a:pt x="110" y="136"/>
                  </a:lnTo>
                  <a:lnTo>
                    <a:pt x="111" y="80"/>
                  </a:lnTo>
                  <a:lnTo>
                    <a:pt x="112" y="55"/>
                  </a:lnTo>
                  <a:lnTo>
                    <a:pt x="126" y="25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70" name="Freeform 9166"/>
            <p:cNvSpPr>
              <a:spLocks/>
            </p:cNvSpPr>
            <p:nvPr/>
          </p:nvSpPr>
          <p:spPr bwMode="auto">
            <a:xfrm>
              <a:off x="1022" y="1160"/>
              <a:ext cx="64" cy="19"/>
            </a:xfrm>
            <a:custGeom>
              <a:avLst/>
              <a:gdLst>
                <a:gd name="T0" fmla="*/ 58 w 247"/>
                <a:gd name="T1" fmla="*/ 0 h 72"/>
                <a:gd name="T2" fmla="*/ 51 w 247"/>
                <a:gd name="T3" fmla="*/ 4 h 72"/>
                <a:gd name="T4" fmla="*/ 41 w 247"/>
                <a:gd name="T5" fmla="*/ 6 h 72"/>
                <a:gd name="T6" fmla="*/ 37 w 247"/>
                <a:gd name="T7" fmla="*/ 7 h 72"/>
                <a:gd name="T8" fmla="*/ 0 w 247"/>
                <a:gd name="T9" fmla="*/ 12 h 72"/>
                <a:gd name="T10" fmla="*/ 6 w 247"/>
                <a:gd name="T11" fmla="*/ 19 h 72"/>
                <a:gd name="T12" fmla="*/ 12 w 247"/>
                <a:gd name="T13" fmla="*/ 16 h 72"/>
                <a:gd name="T14" fmla="*/ 64 w 247"/>
                <a:gd name="T15" fmla="*/ 8 h 72"/>
                <a:gd name="T16" fmla="*/ 63 w 247"/>
                <a:gd name="T17" fmla="*/ 6 h 72"/>
                <a:gd name="T18" fmla="*/ 58 w 247"/>
                <a:gd name="T19" fmla="*/ 0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7" h="72">
                  <a:moveTo>
                    <a:pt x="223" y="0"/>
                  </a:moveTo>
                  <a:lnTo>
                    <a:pt x="198" y="17"/>
                  </a:lnTo>
                  <a:lnTo>
                    <a:pt x="157" y="23"/>
                  </a:lnTo>
                  <a:lnTo>
                    <a:pt x="144" y="26"/>
                  </a:lnTo>
                  <a:lnTo>
                    <a:pt x="0" y="47"/>
                  </a:lnTo>
                  <a:lnTo>
                    <a:pt x="23" y="72"/>
                  </a:lnTo>
                  <a:lnTo>
                    <a:pt x="46" y="62"/>
                  </a:lnTo>
                  <a:lnTo>
                    <a:pt x="247" y="32"/>
                  </a:lnTo>
                  <a:lnTo>
                    <a:pt x="244" y="22"/>
                  </a:lnTo>
                  <a:lnTo>
                    <a:pt x="22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71" name="Freeform 9167"/>
            <p:cNvSpPr>
              <a:spLocks/>
            </p:cNvSpPr>
            <p:nvPr/>
          </p:nvSpPr>
          <p:spPr bwMode="auto">
            <a:xfrm>
              <a:off x="1042" y="1140"/>
              <a:ext cx="9" cy="26"/>
            </a:xfrm>
            <a:custGeom>
              <a:avLst/>
              <a:gdLst>
                <a:gd name="T0" fmla="*/ 1 w 38"/>
                <a:gd name="T1" fmla="*/ 0 h 96"/>
                <a:gd name="T2" fmla="*/ 0 w 38"/>
                <a:gd name="T3" fmla="*/ 1 h 96"/>
                <a:gd name="T4" fmla="*/ 0 w 38"/>
                <a:gd name="T5" fmla="*/ 2 h 96"/>
                <a:gd name="T6" fmla="*/ 3 w 38"/>
                <a:gd name="T7" fmla="*/ 14 h 96"/>
                <a:gd name="T8" fmla="*/ 5 w 38"/>
                <a:gd name="T9" fmla="*/ 26 h 96"/>
                <a:gd name="T10" fmla="*/ 6 w 38"/>
                <a:gd name="T11" fmla="*/ 26 h 96"/>
                <a:gd name="T12" fmla="*/ 9 w 38"/>
                <a:gd name="T13" fmla="*/ 16 h 96"/>
                <a:gd name="T14" fmla="*/ 7 w 38"/>
                <a:gd name="T15" fmla="*/ 11 h 96"/>
                <a:gd name="T16" fmla="*/ 7 w 38"/>
                <a:gd name="T17" fmla="*/ 10 h 96"/>
                <a:gd name="T18" fmla="*/ 1 w 38"/>
                <a:gd name="T19" fmla="*/ 0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96">
                  <a:moveTo>
                    <a:pt x="6" y="0"/>
                  </a:moveTo>
                  <a:lnTo>
                    <a:pt x="0" y="4"/>
                  </a:lnTo>
                  <a:lnTo>
                    <a:pt x="1" y="7"/>
                  </a:lnTo>
                  <a:lnTo>
                    <a:pt x="13" y="52"/>
                  </a:lnTo>
                  <a:lnTo>
                    <a:pt x="19" y="96"/>
                  </a:lnTo>
                  <a:lnTo>
                    <a:pt x="25" y="96"/>
                  </a:lnTo>
                  <a:lnTo>
                    <a:pt x="38" y="59"/>
                  </a:lnTo>
                  <a:lnTo>
                    <a:pt x="30" y="39"/>
                  </a:lnTo>
                  <a:lnTo>
                    <a:pt x="29" y="3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72" name="Freeform 9168"/>
            <p:cNvSpPr>
              <a:spLocks/>
            </p:cNvSpPr>
            <p:nvPr/>
          </p:nvSpPr>
          <p:spPr bwMode="auto">
            <a:xfrm>
              <a:off x="1027" y="1133"/>
              <a:ext cx="39" cy="7"/>
            </a:xfrm>
            <a:custGeom>
              <a:avLst/>
              <a:gdLst>
                <a:gd name="T0" fmla="*/ 0 w 144"/>
                <a:gd name="T1" fmla="*/ 0 h 26"/>
                <a:gd name="T2" fmla="*/ 6 w 144"/>
                <a:gd name="T3" fmla="*/ 7 h 26"/>
                <a:gd name="T4" fmla="*/ 12 w 144"/>
                <a:gd name="T5" fmla="*/ 5 h 26"/>
                <a:gd name="T6" fmla="*/ 39 w 144"/>
                <a:gd name="T7" fmla="*/ 0 h 26"/>
                <a:gd name="T8" fmla="*/ 0 w 144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26">
                  <a:moveTo>
                    <a:pt x="0" y="0"/>
                  </a:moveTo>
                  <a:lnTo>
                    <a:pt x="23" y="26"/>
                  </a:lnTo>
                  <a:lnTo>
                    <a:pt x="43" y="18"/>
                  </a:lnTo>
                  <a:lnTo>
                    <a:pt x="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73" name="Freeform 9169"/>
            <p:cNvSpPr>
              <a:spLocks/>
            </p:cNvSpPr>
            <p:nvPr/>
          </p:nvSpPr>
          <p:spPr bwMode="auto">
            <a:xfrm>
              <a:off x="1087" y="1124"/>
              <a:ext cx="10" cy="82"/>
            </a:xfrm>
            <a:custGeom>
              <a:avLst/>
              <a:gdLst>
                <a:gd name="T0" fmla="*/ 1 w 35"/>
                <a:gd name="T1" fmla="*/ 0 h 310"/>
                <a:gd name="T2" fmla="*/ 0 w 35"/>
                <a:gd name="T3" fmla="*/ 1 h 310"/>
                <a:gd name="T4" fmla="*/ 0 w 35"/>
                <a:gd name="T5" fmla="*/ 2 h 310"/>
                <a:gd name="T6" fmla="*/ 2 w 35"/>
                <a:gd name="T7" fmla="*/ 14 h 310"/>
                <a:gd name="T8" fmla="*/ 2 w 35"/>
                <a:gd name="T9" fmla="*/ 20 h 310"/>
                <a:gd name="T10" fmla="*/ 2 w 35"/>
                <a:gd name="T11" fmla="*/ 37 h 310"/>
                <a:gd name="T12" fmla="*/ 2 w 35"/>
                <a:gd name="T13" fmla="*/ 51 h 310"/>
                <a:gd name="T14" fmla="*/ 2 w 35"/>
                <a:gd name="T15" fmla="*/ 60 h 310"/>
                <a:gd name="T16" fmla="*/ 0 w 35"/>
                <a:gd name="T17" fmla="*/ 68 h 310"/>
                <a:gd name="T18" fmla="*/ 5 w 35"/>
                <a:gd name="T19" fmla="*/ 82 h 310"/>
                <a:gd name="T20" fmla="*/ 7 w 35"/>
                <a:gd name="T21" fmla="*/ 82 h 310"/>
                <a:gd name="T22" fmla="*/ 7 w 35"/>
                <a:gd name="T23" fmla="*/ 81 h 310"/>
                <a:gd name="T24" fmla="*/ 7 w 35"/>
                <a:gd name="T25" fmla="*/ 68 h 310"/>
                <a:gd name="T26" fmla="*/ 7 w 35"/>
                <a:gd name="T27" fmla="*/ 56 h 310"/>
                <a:gd name="T28" fmla="*/ 7 w 35"/>
                <a:gd name="T29" fmla="*/ 44 h 310"/>
                <a:gd name="T30" fmla="*/ 7 w 35"/>
                <a:gd name="T31" fmla="*/ 31 h 310"/>
                <a:gd name="T32" fmla="*/ 7 w 35"/>
                <a:gd name="T33" fmla="*/ 22 h 310"/>
                <a:gd name="T34" fmla="*/ 10 w 35"/>
                <a:gd name="T35" fmla="*/ 13 h 310"/>
                <a:gd name="T36" fmla="*/ 1 w 35"/>
                <a:gd name="T37" fmla="*/ 0 h 3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5" h="310">
                  <a:moveTo>
                    <a:pt x="3" y="0"/>
                  </a:moveTo>
                  <a:lnTo>
                    <a:pt x="0" y="5"/>
                  </a:lnTo>
                  <a:lnTo>
                    <a:pt x="0" y="8"/>
                  </a:lnTo>
                  <a:lnTo>
                    <a:pt x="8" y="53"/>
                  </a:lnTo>
                  <a:lnTo>
                    <a:pt x="8" y="75"/>
                  </a:lnTo>
                  <a:lnTo>
                    <a:pt x="8" y="138"/>
                  </a:lnTo>
                  <a:lnTo>
                    <a:pt x="8" y="194"/>
                  </a:lnTo>
                  <a:lnTo>
                    <a:pt x="8" y="227"/>
                  </a:lnTo>
                  <a:lnTo>
                    <a:pt x="0" y="257"/>
                  </a:lnTo>
                  <a:lnTo>
                    <a:pt x="17" y="310"/>
                  </a:lnTo>
                  <a:lnTo>
                    <a:pt x="24" y="310"/>
                  </a:lnTo>
                  <a:lnTo>
                    <a:pt x="24" y="308"/>
                  </a:lnTo>
                  <a:lnTo>
                    <a:pt x="25" y="258"/>
                  </a:lnTo>
                  <a:lnTo>
                    <a:pt x="25" y="210"/>
                  </a:lnTo>
                  <a:lnTo>
                    <a:pt x="25" y="165"/>
                  </a:lnTo>
                  <a:lnTo>
                    <a:pt x="25" y="119"/>
                  </a:lnTo>
                  <a:lnTo>
                    <a:pt x="25" y="85"/>
                  </a:lnTo>
                  <a:lnTo>
                    <a:pt x="35" y="5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74" name="Freeform 9170"/>
            <p:cNvSpPr>
              <a:spLocks/>
            </p:cNvSpPr>
            <p:nvPr/>
          </p:nvSpPr>
          <p:spPr bwMode="auto">
            <a:xfrm>
              <a:off x="1027" y="1124"/>
              <a:ext cx="53" cy="44"/>
            </a:xfrm>
            <a:custGeom>
              <a:avLst/>
              <a:gdLst>
                <a:gd name="T0" fmla="*/ 47 w 204"/>
                <a:gd name="T1" fmla="*/ 0 h 166"/>
                <a:gd name="T2" fmla="*/ 40 w 204"/>
                <a:gd name="T3" fmla="*/ 4 h 166"/>
                <a:gd name="T4" fmla="*/ 0 w 204"/>
                <a:gd name="T5" fmla="*/ 10 h 166"/>
                <a:gd name="T6" fmla="*/ 37 w 204"/>
                <a:gd name="T7" fmla="*/ 10 h 166"/>
                <a:gd name="T8" fmla="*/ 36 w 204"/>
                <a:gd name="T9" fmla="*/ 21 h 166"/>
                <a:gd name="T10" fmla="*/ 34 w 204"/>
                <a:gd name="T11" fmla="*/ 31 h 166"/>
                <a:gd name="T12" fmla="*/ 31 w 204"/>
                <a:gd name="T13" fmla="*/ 44 h 166"/>
                <a:gd name="T14" fmla="*/ 35 w 204"/>
                <a:gd name="T15" fmla="*/ 43 h 166"/>
                <a:gd name="T16" fmla="*/ 37 w 204"/>
                <a:gd name="T17" fmla="*/ 36 h 166"/>
                <a:gd name="T18" fmla="*/ 40 w 204"/>
                <a:gd name="T19" fmla="*/ 27 h 166"/>
                <a:gd name="T20" fmla="*/ 44 w 204"/>
                <a:gd name="T21" fmla="*/ 19 h 166"/>
                <a:gd name="T22" fmla="*/ 39 w 204"/>
                <a:gd name="T23" fmla="*/ 10 h 166"/>
                <a:gd name="T24" fmla="*/ 53 w 204"/>
                <a:gd name="T25" fmla="*/ 7 h 166"/>
                <a:gd name="T26" fmla="*/ 53 w 204"/>
                <a:gd name="T27" fmla="*/ 5 h 166"/>
                <a:gd name="T28" fmla="*/ 47 w 204"/>
                <a:gd name="T29" fmla="*/ 0 h 1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4" h="166">
                  <a:moveTo>
                    <a:pt x="181" y="0"/>
                  </a:moveTo>
                  <a:lnTo>
                    <a:pt x="153" y="15"/>
                  </a:lnTo>
                  <a:lnTo>
                    <a:pt x="0" y="37"/>
                  </a:lnTo>
                  <a:lnTo>
                    <a:pt x="144" y="37"/>
                  </a:lnTo>
                  <a:lnTo>
                    <a:pt x="140" y="80"/>
                  </a:lnTo>
                  <a:lnTo>
                    <a:pt x="132" y="116"/>
                  </a:lnTo>
                  <a:lnTo>
                    <a:pt x="121" y="166"/>
                  </a:lnTo>
                  <a:lnTo>
                    <a:pt x="134" y="163"/>
                  </a:lnTo>
                  <a:lnTo>
                    <a:pt x="143" y="137"/>
                  </a:lnTo>
                  <a:lnTo>
                    <a:pt x="153" y="102"/>
                  </a:lnTo>
                  <a:lnTo>
                    <a:pt x="169" y="72"/>
                  </a:lnTo>
                  <a:lnTo>
                    <a:pt x="149" y="36"/>
                  </a:lnTo>
                  <a:lnTo>
                    <a:pt x="204" y="28"/>
                  </a:lnTo>
                  <a:lnTo>
                    <a:pt x="204" y="17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75" name="Freeform 9171"/>
            <p:cNvSpPr>
              <a:spLocks/>
            </p:cNvSpPr>
            <p:nvPr/>
          </p:nvSpPr>
          <p:spPr bwMode="auto">
            <a:xfrm>
              <a:off x="1045" y="1096"/>
              <a:ext cx="13" cy="30"/>
            </a:xfrm>
            <a:custGeom>
              <a:avLst/>
              <a:gdLst>
                <a:gd name="T0" fmla="*/ 1 w 48"/>
                <a:gd name="T1" fmla="*/ 0 h 114"/>
                <a:gd name="T2" fmla="*/ 0 w 48"/>
                <a:gd name="T3" fmla="*/ 2 h 114"/>
                <a:gd name="T4" fmla="*/ 2 w 48"/>
                <a:gd name="T5" fmla="*/ 7 h 114"/>
                <a:gd name="T6" fmla="*/ 5 w 48"/>
                <a:gd name="T7" fmla="*/ 18 h 114"/>
                <a:gd name="T8" fmla="*/ 7 w 48"/>
                <a:gd name="T9" fmla="*/ 30 h 114"/>
                <a:gd name="T10" fmla="*/ 9 w 48"/>
                <a:gd name="T11" fmla="*/ 30 h 114"/>
                <a:gd name="T12" fmla="*/ 13 w 48"/>
                <a:gd name="T13" fmla="*/ 19 h 114"/>
                <a:gd name="T14" fmla="*/ 11 w 48"/>
                <a:gd name="T15" fmla="*/ 14 h 114"/>
                <a:gd name="T16" fmla="*/ 9 w 48"/>
                <a:gd name="T17" fmla="*/ 10 h 114"/>
                <a:gd name="T18" fmla="*/ 1 w 48"/>
                <a:gd name="T19" fmla="*/ 0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114">
                  <a:moveTo>
                    <a:pt x="5" y="0"/>
                  </a:moveTo>
                  <a:lnTo>
                    <a:pt x="0" y="9"/>
                  </a:lnTo>
                  <a:lnTo>
                    <a:pt x="6" y="25"/>
                  </a:lnTo>
                  <a:lnTo>
                    <a:pt x="19" y="69"/>
                  </a:lnTo>
                  <a:lnTo>
                    <a:pt x="26" y="114"/>
                  </a:lnTo>
                  <a:lnTo>
                    <a:pt x="34" y="114"/>
                  </a:lnTo>
                  <a:lnTo>
                    <a:pt x="48" y="72"/>
                  </a:lnTo>
                  <a:lnTo>
                    <a:pt x="40" y="52"/>
                  </a:lnTo>
                  <a:lnTo>
                    <a:pt x="33" y="3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76" name="Freeform 9172"/>
            <p:cNvSpPr>
              <a:spLocks/>
            </p:cNvSpPr>
            <p:nvPr/>
          </p:nvSpPr>
          <p:spPr bwMode="auto">
            <a:xfrm>
              <a:off x="1106" y="1096"/>
              <a:ext cx="9" cy="145"/>
            </a:xfrm>
            <a:custGeom>
              <a:avLst/>
              <a:gdLst>
                <a:gd name="T0" fmla="*/ 1 w 37"/>
                <a:gd name="T1" fmla="*/ 0 h 556"/>
                <a:gd name="T2" fmla="*/ 0 w 37"/>
                <a:gd name="T3" fmla="*/ 2 h 556"/>
                <a:gd name="T4" fmla="*/ 1 w 37"/>
                <a:gd name="T5" fmla="*/ 7 h 556"/>
                <a:gd name="T6" fmla="*/ 2 w 37"/>
                <a:gd name="T7" fmla="*/ 19 h 556"/>
                <a:gd name="T8" fmla="*/ 2 w 37"/>
                <a:gd name="T9" fmla="*/ 128 h 556"/>
                <a:gd name="T10" fmla="*/ 2 w 37"/>
                <a:gd name="T11" fmla="*/ 129 h 556"/>
                <a:gd name="T12" fmla="*/ 1 w 37"/>
                <a:gd name="T13" fmla="*/ 141 h 556"/>
                <a:gd name="T14" fmla="*/ 6 w 37"/>
                <a:gd name="T15" fmla="*/ 145 h 556"/>
                <a:gd name="T16" fmla="*/ 7 w 37"/>
                <a:gd name="T17" fmla="*/ 132 h 556"/>
                <a:gd name="T18" fmla="*/ 7 w 37"/>
                <a:gd name="T19" fmla="*/ 113 h 556"/>
                <a:gd name="T20" fmla="*/ 7 w 37"/>
                <a:gd name="T21" fmla="*/ 92 h 556"/>
                <a:gd name="T22" fmla="*/ 7 w 37"/>
                <a:gd name="T23" fmla="*/ 74 h 556"/>
                <a:gd name="T24" fmla="*/ 7 w 37"/>
                <a:gd name="T25" fmla="*/ 59 h 556"/>
                <a:gd name="T26" fmla="*/ 7 w 37"/>
                <a:gd name="T27" fmla="*/ 47 h 556"/>
                <a:gd name="T28" fmla="*/ 7 w 37"/>
                <a:gd name="T29" fmla="*/ 37 h 556"/>
                <a:gd name="T30" fmla="*/ 7 w 37"/>
                <a:gd name="T31" fmla="*/ 29 h 556"/>
                <a:gd name="T32" fmla="*/ 7 w 37"/>
                <a:gd name="T33" fmla="*/ 25 h 556"/>
                <a:gd name="T34" fmla="*/ 7 w 37"/>
                <a:gd name="T35" fmla="*/ 23 h 556"/>
                <a:gd name="T36" fmla="*/ 9 w 37"/>
                <a:gd name="T37" fmla="*/ 14 h 556"/>
                <a:gd name="T38" fmla="*/ 1 w 37"/>
                <a:gd name="T39" fmla="*/ 0 h 5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" h="556">
                  <a:moveTo>
                    <a:pt x="5" y="0"/>
                  </a:moveTo>
                  <a:lnTo>
                    <a:pt x="0" y="7"/>
                  </a:lnTo>
                  <a:lnTo>
                    <a:pt x="4" y="28"/>
                  </a:lnTo>
                  <a:lnTo>
                    <a:pt x="9" y="72"/>
                  </a:lnTo>
                  <a:lnTo>
                    <a:pt x="9" y="489"/>
                  </a:lnTo>
                  <a:lnTo>
                    <a:pt x="9" y="494"/>
                  </a:lnTo>
                  <a:lnTo>
                    <a:pt x="5" y="541"/>
                  </a:lnTo>
                  <a:lnTo>
                    <a:pt x="24" y="556"/>
                  </a:lnTo>
                  <a:lnTo>
                    <a:pt x="28" y="508"/>
                  </a:lnTo>
                  <a:lnTo>
                    <a:pt x="28" y="432"/>
                  </a:lnTo>
                  <a:lnTo>
                    <a:pt x="28" y="353"/>
                  </a:lnTo>
                  <a:lnTo>
                    <a:pt x="28" y="285"/>
                  </a:lnTo>
                  <a:lnTo>
                    <a:pt x="28" y="227"/>
                  </a:lnTo>
                  <a:lnTo>
                    <a:pt x="28" y="179"/>
                  </a:lnTo>
                  <a:lnTo>
                    <a:pt x="28" y="141"/>
                  </a:lnTo>
                  <a:lnTo>
                    <a:pt x="28" y="112"/>
                  </a:lnTo>
                  <a:lnTo>
                    <a:pt x="28" y="94"/>
                  </a:lnTo>
                  <a:lnTo>
                    <a:pt x="28" y="87"/>
                  </a:lnTo>
                  <a:lnTo>
                    <a:pt x="37" y="5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77" name="Freeform 9173"/>
            <p:cNvSpPr>
              <a:spLocks/>
            </p:cNvSpPr>
            <p:nvPr/>
          </p:nvSpPr>
          <p:spPr bwMode="auto">
            <a:xfrm>
              <a:off x="71" y="1440"/>
              <a:ext cx="37" cy="8"/>
            </a:xfrm>
            <a:custGeom>
              <a:avLst/>
              <a:gdLst>
                <a:gd name="T0" fmla="*/ 32 w 143"/>
                <a:gd name="T1" fmla="*/ 0 h 24"/>
                <a:gd name="T2" fmla="*/ 26 w 143"/>
                <a:gd name="T3" fmla="*/ 5 h 24"/>
                <a:gd name="T4" fmla="*/ 22 w 143"/>
                <a:gd name="T5" fmla="*/ 6 h 24"/>
                <a:gd name="T6" fmla="*/ 17 w 143"/>
                <a:gd name="T7" fmla="*/ 6 h 24"/>
                <a:gd name="T8" fmla="*/ 0 w 143"/>
                <a:gd name="T9" fmla="*/ 8 h 24"/>
                <a:gd name="T10" fmla="*/ 37 w 143"/>
                <a:gd name="T11" fmla="*/ 6 h 24"/>
                <a:gd name="T12" fmla="*/ 32 w 143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3" h="24">
                  <a:moveTo>
                    <a:pt x="122" y="0"/>
                  </a:moveTo>
                  <a:lnTo>
                    <a:pt x="100" y="15"/>
                  </a:lnTo>
                  <a:lnTo>
                    <a:pt x="84" y="17"/>
                  </a:lnTo>
                  <a:lnTo>
                    <a:pt x="65" y="18"/>
                  </a:lnTo>
                  <a:lnTo>
                    <a:pt x="0" y="24"/>
                  </a:lnTo>
                  <a:lnTo>
                    <a:pt x="143" y="18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78" name="Freeform 9174"/>
            <p:cNvSpPr>
              <a:spLocks/>
            </p:cNvSpPr>
            <p:nvPr/>
          </p:nvSpPr>
          <p:spPr bwMode="auto">
            <a:xfrm>
              <a:off x="71" y="1416"/>
              <a:ext cx="13" cy="6"/>
            </a:xfrm>
            <a:custGeom>
              <a:avLst/>
              <a:gdLst>
                <a:gd name="T0" fmla="*/ 8 w 54"/>
                <a:gd name="T1" fmla="*/ 0 h 25"/>
                <a:gd name="T2" fmla="*/ 2 w 54"/>
                <a:gd name="T3" fmla="*/ 4 h 25"/>
                <a:gd name="T4" fmla="*/ 0 w 54"/>
                <a:gd name="T5" fmla="*/ 4 h 25"/>
                <a:gd name="T6" fmla="*/ 13 w 54"/>
                <a:gd name="T7" fmla="*/ 6 h 25"/>
                <a:gd name="T8" fmla="*/ 12 w 54"/>
                <a:gd name="T9" fmla="*/ 4 h 25"/>
                <a:gd name="T10" fmla="*/ 8 w 54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25">
                  <a:moveTo>
                    <a:pt x="35" y="0"/>
                  </a:moveTo>
                  <a:lnTo>
                    <a:pt x="9" y="15"/>
                  </a:lnTo>
                  <a:lnTo>
                    <a:pt x="0" y="17"/>
                  </a:lnTo>
                  <a:lnTo>
                    <a:pt x="54" y="25"/>
                  </a:lnTo>
                  <a:lnTo>
                    <a:pt x="51" y="1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79" name="Freeform 9175"/>
            <p:cNvSpPr>
              <a:spLocks/>
            </p:cNvSpPr>
            <p:nvPr/>
          </p:nvSpPr>
          <p:spPr bwMode="auto">
            <a:xfrm>
              <a:off x="69" y="1391"/>
              <a:ext cx="15" cy="7"/>
            </a:xfrm>
            <a:custGeom>
              <a:avLst/>
              <a:gdLst>
                <a:gd name="T0" fmla="*/ 10 w 55"/>
                <a:gd name="T1" fmla="*/ 0 h 27"/>
                <a:gd name="T2" fmla="*/ 5 w 55"/>
                <a:gd name="T3" fmla="*/ 4 h 27"/>
                <a:gd name="T4" fmla="*/ 0 w 55"/>
                <a:gd name="T5" fmla="*/ 5 h 27"/>
                <a:gd name="T6" fmla="*/ 15 w 55"/>
                <a:gd name="T7" fmla="*/ 7 h 27"/>
                <a:gd name="T8" fmla="*/ 15 w 55"/>
                <a:gd name="T9" fmla="*/ 5 h 27"/>
                <a:gd name="T10" fmla="*/ 10 w 55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27">
                  <a:moveTo>
                    <a:pt x="36" y="0"/>
                  </a:moveTo>
                  <a:lnTo>
                    <a:pt x="19" y="15"/>
                  </a:lnTo>
                  <a:lnTo>
                    <a:pt x="0" y="18"/>
                  </a:lnTo>
                  <a:lnTo>
                    <a:pt x="55" y="27"/>
                  </a:lnTo>
                  <a:lnTo>
                    <a:pt x="54" y="18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80" name="Freeform 9176"/>
            <p:cNvSpPr>
              <a:spLocks/>
            </p:cNvSpPr>
            <p:nvPr/>
          </p:nvSpPr>
          <p:spPr bwMode="auto">
            <a:xfrm>
              <a:off x="64" y="1378"/>
              <a:ext cx="20" cy="70"/>
            </a:xfrm>
            <a:custGeom>
              <a:avLst/>
              <a:gdLst>
                <a:gd name="T0" fmla="*/ 5 w 76"/>
                <a:gd name="T1" fmla="*/ 0 h 270"/>
                <a:gd name="T2" fmla="*/ 0 w 76"/>
                <a:gd name="T3" fmla="*/ 1 h 270"/>
                <a:gd name="T4" fmla="*/ 1 w 76"/>
                <a:gd name="T5" fmla="*/ 70 h 270"/>
                <a:gd name="T6" fmla="*/ 6 w 76"/>
                <a:gd name="T7" fmla="*/ 69 h 270"/>
                <a:gd name="T8" fmla="*/ 6 w 76"/>
                <a:gd name="T9" fmla="*/ 48 h 270"/>
                <a:gd name="T10" fmla="*/ 20 w 76"/>
                <a:gd name="T11" fmla="*/ 45 h 270"/>
                <a:gd name="T12" fmla="*/ 6 w 76"/>
                <a:gd name="T13" fmla="*/ 43 h 270"/>
                <a:gd name="T14" fmla="*/ 6 w 76"/>
                <a:gd name="T15" fmla="*/ 24 h 270"/>
                <a:gd name="T16" fmla="*/ 20 w 76"/>
                <a:gd name="T17" fmla="*/ 21 h 270"/>
                <a:gd name="T18" fmla="*/ 6 w 76"/>
                <a:gd name="T19" fmla="*/ 19 h 270"/>
                <a:gd name="T20" fmla="*/ 5 w 76"/>
                <a:gd name="T21" fmla="*/ 0 h 27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6" h="270">
                  <a:moveTo>
                    <a:pt x="19" y="0"/>
                  </a:moveTo>
                  <a:lnTo>
                    <a:pt x="0" y="3"/>
                  </a:lnTo>
                  <a:lnTo>
                    <a:pt x="5" y="270"/>
                  </a:lnTo>
                  <a:lnTo>
                    <a:pt x="24" y="268"/>
                  </a:lnTo>
                  <a:lnTo>
                    <a:pt x="22" y="186"/>
                  </a:lnTo>
                  <a:lnTo>
                    <a:pt x="76" y="174"/>
                  </a:lnTo>
                  <a:lnTo>
                    <a:pt x="22" y="166"/>
                  </a:lnTo>
                  <a:lnTo>
                    <a:pt x="21" y="92"/>
                  </a:lnTo>
                  <a:lnTo>
                    <a:pt x="76" y="81"/>
                  </a:lnTo>
                  <a:lnTo>
                    <a:pt x="21" y="7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81" name="Freeform 9177"/>
            <p:cNvSpPr>
              <a:spLocks/>
            </p:cNvSpPr>
            <p:nvPr/>
          </p:nvSpPr>
          <p:spPr bwMode="auto">
            <a:xfrm>
              <a:off x="44" y="1363"/>
              <a:ext cx="64" cy="105"/>
            </a:xfrm>
            <a:custGeom>
              <a:avLst/>
              <a:gdLst>
                <a:gd name="T0" fmla="*/ 2 w 246"/>
                <a:gd name="T1" fmla="*/ 0 h 399"/>
                <a:gd name="T2" fmla="*/ 0 w 246"/>
                <a:gd name="T3" fmla="*/ 0 h 399"/>
                <a:gd name="T4" fmla="*/ 0 w 246"/>
                <a:gd name="T5" fmla="*/ 1 h 399"/>
                <a:gd name="T6" fmla="*/ 3 w 246"/>
                <a:gd name="T7" fmla="*/ 12 h 399"/>
                <a:gd name="T8" fmla="*/ 3 w 246"/>
                <a:gd name="T9" fmla="*/ 16 h 399"/>
                <a:gd name="T10" fmla="*/ 3 w 246"/>
                <a:gd name="T11" fmla="*/ 28 h 399"/>
                <a:gd name="T12" fmla="*/ 4 w 246"/>
                <a:gd name="T13" fmla="*/ 48 h 399"/>
                <a:gd name="T14" fmla="*/ 4 w 246"/>
                <a:gd name="T15" fmla="*/ 66 h 399"/>
                <a:gd name="T16" fmla="*/ 4 w 246"/>
                <a:gd name="T17" fmla="*/ 79 h 399"/>
                <a:gd name="T18" fmla="*/ 4 w 246"/>
                <a:gd name="T19" fmla="*/ 84 h 399"/>
                <a:gd name="T20" fmla="*/ 1 w 246"/>
                <a:gd name="T21" fmla="*/ 91 h 399"/>
                <a:gd name="T22" fmla="*/ 6 w 246"/>
                <a:gd name="T23" fmla="*/ 105 h 399"/>
                <a:gd name="T24" fmla="*/ 8 w 246"/>
                <a:gd name="T25" fmla="*/ 105 h 399"/>
                <a:gd name="T26" fmla="*/ 8 w 246"/>
                <a:gd name="T27" fmla="*/ 101 h 399"/>
                <a:gd name="T28" fmla="*/ 9 w 246"/>
                <a:gd name="T29" fmla="*/ 94 h 399"/>
                <a:gd name="T30" fmla="*/ 9 w 246"/>
                <a:gd name="T31" fmla="*/ 92 h 399"/>
                <a:gd name="T32" fmla="*/ 64 w 246"/>
                <a:gd name="T33" fmla="*/ 86 h 399"/>
                <a:gd name="T34" fmla="*/ 9 w 246"/>
                <a:gd name="T35" fmla="*/ 86 h 399"/>
                <a:gd name="T36" fmla="*/ 9 w 246"/>
                <a:gd name="T37" fmla="*/ 84 h 399"/>
                <a:gd name="T38" fmla="*/ 9 w 246"/>
                <a:gd name="T39" fmla="*/ 73 h 399"/>
                <a:gd name="T40" fmla="*/ 9 w 246"/>
                <a:gd name="T41" fmla="*/ 60 h 399"/>
                <a:gd name="T42" fmla="*/ 9 w 246"/>
                <a:gd name="T43" fmla="*/ 46 h 399"/>
                <a:gd name="T44" fmla="*/ 8 w 246"/>
                <a:gd name="T45" fmla="*/ 29 h 399"/>
                <a:gd name="T46" fmla="*/ 8 w 246"/>
                <a:gd name="T47" fmla="*/ 16 h 399"/>
                <a:gd name="T48" fmla="*/ 21 w 246"/>
                <a:gd name="T49" fmla="*/ 14 h 399"/>
                <a:gd name="T50" fmla="*/ 26 w 246"/>
                <a:gd name="T51" fmla="*/ 13 h 399"/>
                <a:gd name="T52" fmla="*/ 45 w 246"/>
                <a:gd name="T53" fmla="*/ 11 h 399"/>
                <a:gd name="T54" fmla="*/ 8 w 246"/>
                <a:gd name="T55" fmla="*/ 10 h 399"/>
                <a:gd name="T56" fmla="*/ 2 w 246"/>
                <a:gd name="T57" fmla="*/ 0 h 39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46" h="399">
                  <a:moveTo>
                    <a:pt x="8" y="0"/>
                  </a:moveTo>
                  <a:lnTo>
                    <a:pt x="0" y="0"/>
                  </a:lnTo>
                  <a:lnTo>
                    <a:pt x="1" y="3"/>
                  </a:lnTo>
                  <a:lnTo>
                    <a:pt x="11" y="46"/>
                  </a:lnTo>
                  <a:lnTo>
                    <a:pt x="11" y="61"/>
                  </a:lnTo>
                  <a:lnTo>
                    <a:pt x="12" y="107"/>
                  </a:lnTo>
                  <a:lnTo>
                    <a:pt x="14" y="181"/>
                  </a:lnTo>
                  <a:lnTo>
                    <a:pt x="15" y="250"/>
                  </a:lnTo>
                  <a:lnTo>
                    <a:pt x="15" y="299"/>
                  </a:lnTo>
                  <a:lnTo>
                    <a:pt x="14" y="319"/>
                  </a:lnTo>
                  <a:lnTo>
                    <a:pt x="5" y="346"/>
                  </a:lnTo>
                  <a:lnTo>
                    <a:pt x="22" y="399"/>
                  </a:lnTo>
                  <a:lnTo>
                    <a:pt x="30" y="399"/>
                  </a:lnTo>
                  <a:lnTo>
                    <a:pt x="31" y="385"/>
                  </a:lnTo>
                  <a:lnTo>
                    <a:pt x="33" y="356"/>
                  </a:lnTo>
                  <a:lnTo>
                    <a:pt x="33" y="350"/>
                  </a:lnTo>
                  <a:lnTo>
                    <a:pt x="246" y="326"/>
                  </a:lnTo>
                  <a:lnTo>
                    <a:pt x="33" y="326"/>
                  </a:lnTo>
                  <a:lnTo>
                    <a:pt x="34" y="321"/>
                  </a:lnTo>
                  <a:lnTo>
                    <a:pt x="34" y="279"/>
                  </a:lnTo>
                  <a:lnTo>
                    <a:pt x="34" y="229"/>
                  </a:lnTo>
                  <a:lnTo>
                    <a:pt x="33" y="173"/>
                  </a:lnTo>
                  <a:lnTo>
                    <a:pt x="32" y="110"/>
                  </a:lnTo>
                  <a:lnTo>
                    <a:pt x="30" y="60"/>
                  </a:lnTo>
                  <a:lnTo>
                    <a:pt x="82" y="53"/>
                  </a:lnTo>
                  <a:lnTo>
                    <a:pt x="101" y="50"/>
                  </a:lnTo>
                  <a:lnTo>
                    <a:pt x="174" y="40"/>
                  </a:lnTo>
                  <a:lnTo>
                    <a:pt x="29" y="3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82" name="Freeform 9178"/>
            <p:cNvSpPr>
              <a:spLocks/>
            </p:cNvSpPr>
            <p:nvPr/>
          </p:nvSpPr>
          <p:spPr bwMode="auto">
            <a:xfrm>
              <a:off x="51" y="1358"/>
              <a:ext cx="69" cy="106"/>
            </a:xfrm>
            <a:custGeom>
              <a:avLst/>
              <a:gdLst>
                <a:gd name="T0" fmla="*/ 64 w 265"/>
                <a:gd name="T1" fmla="*/ 0 h 401"/>
                <a:gd name="T2" fmla="*/ 63 w 265"/>
                <a:gd name="T3" fmla="*/ 0 h 401"/>
                <a:gd name="T4" fmla="*/ 57 w 265"/>
                <a:gd name="T5" fmla="*/ 8 h 401"/>
                <a:gd name="T6" fmla="*/ 23 w 265"/>
                <a:gd name="T7" fmla="*/ 12 h 401"/>
                <a:gd name="T8" fmla="*/ 60 w 265"/>
                <a:gd name="T9" fmla="*/ 13 h 401"/>
                <a:gd name="T10" fmla="*/ 60 w 265"/>
                <a:gd name="T11" fmla="*/ 30 h 401"/>
                <a:gd name="T12" fmla="*/ 59 w 265"/>
                <a:gd name="T13" fmla="*/ 49 h 401"/>
                <a:gd name="T14" fmla="*/ 59 w 265"/>
                <a:gd name="T15" fmla="*/ 64 h 401"/>
                <a:gd name="T16" fmla="*/ 58 w 265"/>
                <a:gd name="T17" fmla="*/ 75 h 401"/>
                <a:gd name="T18" fmla="*/ 58 w 265"/>
                <a:gd name="T19" fmla="*/ 82 h 401"/>
                <a:gd name="T20" fmla="*/ 58 w 265"/>
                <a:gd name="T21" fmla="*/ 85 h 401"/>
                <a:gd name="T22" fmla="*/ 56 w 265"/>
                <a:gd name="T23" fmla="*/ 88 h 401"/>
                <a:gd name="T24" fmla="*/ 19 w 265"/>
                <a:gd name="T25" fmla="*/ 90 h 401"/>
                <a:gd name="T26" fmla="*/ 14 w 265"/>
                <a:gd name="T27" fmla="*/ 90 h 401"/>
                <a:gd name="T28" fmla="*/ 0 w 265"/>
                <a:gd name="T29" fmla="*/ 92 h 401"/>
                <a:gd name="T30" fmla="*/ 55 w 265"/>
                <a:gd name="T31" fmla="*/ 92 h 401"/>
                <a:gd name="T32" fmla="*/ 59 w 265"/>
                <a:gd name="T33" fmla="*/ 106 h 401"/>
                <a:gd name="T34" fmla="*/ 61 w 265"/>
                <a:gd name="T35" fmla="*/ 106 h 401"/>
                <a:gd name="T36" fmla="*/ 61 w 265"/>
                <a:gd name="T37" fmla="*/ 105 h 401"/>
                <a:gd name="T38" fmla="*/ 61 w 265"/>
                <a:gd name="T39" fmla="*/ 96 h 401"/>
                <a:gd name="T40" fmla="*/ 62 w 265"/>
                <a:gd name="T41" fmla="*/ 84 h 401"/>
                <a:gd name="T42" fmla="*/ 63 w 265"/>
                <a:gd name="T43" fmla="*/ 71 h 401"/>
                <a:gd name="T44" fmla="*/ 64 w 265"/>
                <a:gd name="T45" fmla="*/ 55 h 401"/>
                <a:gd name="T46" fmla="*/ 64 w 265"/>
                <a:gd name="T47" fmla="*/ 36 h 401"/>
                <a:gd name="T48" fmla="*/ 65 w 265"/>
                <a:gd name="T49" fmla="*/ 24 h 401"/>
                <a:gd name="T50" fmla="*/ 65 w 265"/>
                <a:gd name="T51" fmla="*/ 17 h 401"/>
                <a:gd name="T52" fmla="*/ 69 w 265"/>
                <a:gd name="T53" fmla="*/ 7 h 401"/>
                <a:gd name="T54" fmla="*/ 64 w 265"/>
                <a:gd name="T55" fmla="*/ 0 h 40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65" h="401">
                  <a:moveTo>
                    <a:pt x="244" y="0"/>
                  </a:moveTo>
                  <a:lnTo>
                    <a:pt x="243" y="1"/>
                  </a:lnTo>
                  <a:lnTo>
                    <a:pt x="218" y="29"/>
                  </a:lnTo>
                  <a:lnTo>
                    <a:pt x="88" y="47"/>
                  </a:lnTo>
                  <a:lnTo>
                    <a:pt x="232" y="49"/>
                  </a:lnTo>
                  <a:lnTo>
                    <a:pt x="229" y="112"/>
                  </a:lnTo>
                  <a:lnTo>
                    <a:pt x="227" y="184"/>
                  </a:lnTo>
                  <a:lnTo>
                    <a:pt x="225" y="241"/>
                  </a:lnTo>
                  <a:lnTo>
                    <a:pt x="223" y="283"/>
                  </a:lnTo>
                  <a:lnTo>
                    <a:pt x="222" y="309"/>
                  </a:lnTo>
                  <a:lnTo>
                    <a:pt x="222" y="321"/>
                  </a:lnTo>
                  <a:lnTo>
                    <a:pt x="216" y="334"/>
                  </a:lnTo>
                  <a:lnTo>
                    <a:pt x="73" y="340"/>
                  </a:lnTo>
                  <a:lnTo>
                    <a:pt x="54" y="342"/>
                  </a:lnTo>
                  <a:lnTo>
                    <a:pt x="0" y="348"/>
                  </a:lnTo>
                  <a:lnTo>
                    <a:pt x="213" y="348"/>
                  </a:lnTo>
                  <a:lnTo>
                    <a:pt x="228" y="401"/>
                  </a:lnTo>
                  <a:lnTo>
                    <a:pt x="233" y="401"/>
                  </a:lnTo>
                  <a:lnTo>
                    <a:pt x="234" y="398"/>
                  </a:lnTo>
                  <a:lnTo>
                    <a:pt x="236" y="362"/>
                  </a:lnTo>
                  <a:lnTo>
                    <a:pt x="239" y="319"/>
                  </a:lnTo>
                  <a:lnTo>
                    <a:pt x="242" y="268"/>
                  </a:lnTo>
                  <a:lnTo>
                    <a:pt x="244" y="209"/>
                  </a:lnTo>
                  <a:lnTo>
                    <a:pt x="247" y="136"/>
                  </a:lnTo>
                  <a:lnTo>
                    <a:pt x="249" y="89"/>
                  </a:lnTo>
                  <a:lnTo>
                    <a:pt x="249" y="66"/>
                  </a:lnTo>
                  <a:lnTo>
                    <a:pt x="265" y="26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83" name="Freeform 9179"/>
            <p:cNvSpPr>
              <a:spLocks/>
            </p:cNvSpPr>
            <p:nvPr/>
          </p:nvSpPr>
          <p:spPr bwMode="auto">
            <a:xfrm>
              <a:off x="51" y="1338"/>
              <a:ext cx="62" cy="108"/>
            </a:xfrm>
            <a:custGeom>
              <a:avLst/>
              <a:gdLst>
                <a:gd name="T0" fmla="*/ 27 w 236"/>
                <a:gd name="T1" fmla="*/ 0 h 410"/>
                <a:gd name="T2" fmla="*/ 25 w 236"/>
                <a:gd name="T3" fmla="*/ 0 h 410"/>
                <a:gd name="T4" fmla="*/ 25 w 236"/>
                <a:gd name="T5" fmla="*/ 1 h 410"/>
                <a:gd name="T6" fmla="*/ 24 w 236"/>
                <a:gd name="T7" fmla="*/ 13 h 410"/>
                <a:gd name="T8" fmla="*/ 23 w 236"/>
                <a:gd name="T9" fmla="*/ 22 h 410"/>
                <a:gd name="T10" fmla="*/ 20 w 236"/>
                <a:gd name="T11" fmla="*/ 33 h 410"/>
                <a:gd name="T12" fmla="*/ 0 w 236"/>
                <a:gd name="T13" fmla="*/ 36 h 410"/>
                <a:gd name="T14" fmla="*/ 38 w 236"/>
                <a:gd name="T15" fmla="*/ 36 h 410"/>
                <a:gd name="T16" fmla="*/ 37 w 236"/>
                <a:gd name="T17" fmla="*/ 108 h 410"/>
                <a:gd name="T18" fmla="*/ 42 w 236"/>
                <a:gd name="T19" fmla="*/ 108 h 410"/>
                <a:gd name="T20" fmla="*/ 43 w 236"/>
                <a:gd name="T21" fmla="*/ 36 h 410"/>
                <a:gd name="T22" fmla="*/ 62 w 236"/>
                <a:gd name="T23" fmla="*/ 33 h 410"/>
                <a:gd name="T24" fmla="*/ 24 w 236"/>
                <a:gd name="T25" fmla="*/ 32 h 410"/>
                <a:gd name="T26" fmla="*/ 26 w 236"/>
                <a:gd name="T27" fmla="*/ 26 h 410"/>
                <a:gd name="T28" fmla="*/ 29 w 236"/>
                <a:gd name="T29" fmla="*/ 17 h 410"/>
                <a:gd name="T30" fmla="*/ 34 w 236"/>
                <a:gd name="T31" fmla="*/ 9 h 410"/>
                <a:gd name="T32" fmla="*/ 27 w 236"/>
                <a:gd name="T33" fmla="*/ 0 h 4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6" h="410">
                  <a:moveTo>
                    <a:pt x="104" y="0"/>
                  </a:moveTo>
                  <a:lnTo>
                    <a:pt x="96" y="1"/>
                  </a:lnTo>
                  <a:lnTo>
                    <a:pt x="96" y="3"/>
                  </a:lnTo>
                  <a:lnTo>
                    <a:pt x="93" y="50"/>
                  </a:lnTo>
                  <a:lnTo>
                    <a:pt x="86" y="84"/>
                  </a:lnTo>
                  <a:lnTo>
                    <a:pt x="76" y="125"/>
                  </a:lnTo>
                  <a:lnTo>
                    <a:pt x="0" y="136"/>
                  </a:lnTo>
                  <a:lnTo>
                    <a:pt x="145" y="138"/>
                  </a:lnTo>
                  <a:lnTo>
                    <a:pt x="142" y="410"/>
                  </a:lnTo>
                  <a:lnTo>
                    <a:pt x="161" y="409"/>
                  </a:lnTo>
                  <a:lnTo>
                    <a:pt x="164" y="135"/>
                  </a:lnTo>
                  <a:lnTo>
                    <a:pt x="236" y="125"/>
                  </a:lnTo>
                  <a:lnTo>
                    <a:pt x="92" y="123"/>
                  </a:lnTo>
                  <a:lnTo>
                    <a:pt x="99" y="98"/>
                  </a:lnTo>
                  <a:lnTo>
                    <a:pt x="110" y="63"/>
                  </a:lnTo>
                  <a:lnTo>
                    <a:pt x="128" y="35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84" name="Freeform 9180"/>
            <p:cNvSpPr>
              <a:spLocks/>
            </p:cNvSpPr>
            <p:nvPr/>
          </p:nvSpPr>
          <p:spPr bwMode="auto">
            <a:xfrm>
              <a:off x="33" y="1325"/>
              <a:ext cx="93" cy="20"/>
            </a:xfrm>
            <a:custGeom>
              <a:avLst/>
              <a:gdLst>
                <a:gd name="T0" fmla="*/ 87 w 362"/>
                <a:gd name="T1" fmla="*/ 0 h 72"/>
                <a:gd name="T2" fmla="*/ 82 w 362"/>
                <a:gd name="T3" fmla="*/ 4 h 72"/>
                <a:gd name="T4" fmla="*/ 0 w 362"/>
                <a:gd name="T5" fmla="*/ 13 h 72"/>
                <a:gd name="T6" fmla="*/ 6 w 362"/>
                <a:gd name="T7" fmla="*/ 20 h 72"/>
                <a:gd name="T8" fmla="*/ 12 w 362"/>
                <a:gd name="T9" fmla="*/ 18 h 72"/>
                <a:gd name="T10" fmla="*/ 43 w 362"/>
                <a:gd name="T11" fmla="*/ 14 h 72"/>
                <a:gd name="T12" fmla="*/ 45 w 362"/>
                <a:gd name="T13" fmla="*/ 14 h 72"/>
                <a:gd name="T14" fmla="*/ 93 w 362"/>
                <a:gd name="T15" fmla="*/ 9 h 72"/>
                <a:gd name="T16" fmla="*/ 93 w 362"/>
                <a:gd name="T17" fmla="*/ 6 h 72"/>
                <a:gd name="T18" fmla="*/ 87 w 362"/>
                <a:gd name="T19" fmla="*/ 0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2" h="72">
                  <a:moveTo>
                    <a:pt x="340" y="0"/>
                  </a:moveTo>
                  <a:lnTo>
                    <a:pt x="319" y="15"/>
                  </a:lnTo>
                  <a:lnTo>
                    <a:pt x="0" y="45"/>
                  </a:lnTo>
                  <a:lnTo>
                    <a:pt x="23" y="72"/>
                  </a:lnTo>
                  <a:lnTo>
                    <a:pt x="47" y="63"/>
                  </a:lnTo>
                  <a:lnTo>
                    <a:pt x="167" y="51"/>
                  </a:lnTo>
                  <a:lnTo>
                    <a:pt x="175" y="50"/>
                  </a:lnTo>
                  <a:lnTo>
                    <a:pt x="362" y="33"/>
                  </a:lnTo>
                  <a:lnTo>
                    <a:pt x="362" y="23"/>
                  </a:lnTo>
                  <a:lnTo>
                    <a:pt x="34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85" name="Freeform 9181"/>
            <p:cNvSpPr>
              <a:spLocks/>
            </p:cNvSpPr>
            <p:nvPr/>
          </p:nvSpPr>
          <p:spPr bwMode="auto">
            <a:xfrm>
              <a:off x="201" y="1449"/>
              <a:ext cx="20" cy="26"/>
            </a:xfrm>
            <a:custGeom>
              <a:avLst/>
              <a:gdLst>
                <a:gd name="T0" fmla="*/ 1 w 74"/>
                <a:gd name="T1" fmla="*/ 0 h 100"/>
                <a:gd name="T2" fmla="*/ 0 w 74"/>
                <a:gd name="T3" fmla="*/ 2 h 100"/>
                <a:gd name="T4" fmla="*/ 19 w 74"/>
                <a:gd name="T5" fmla="*/ 26 h 100"/>
                <a:gd name="T6" fmla="*/ 20 w 74"/>
                <a:gd name="T7" fmla="*/ 20 h 100"/>
                <a:gd name="T8" fmla="*/ 15 w 74"/>
                <a:gd name="T9" fmla="*/ 9 h 100"/>
                <a:gd name="T10" fmla="*/ 1 w 74"/>
                <a:gd name="T11" fmla="*/ 0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100">
                  <a:moveTo>
                    <a:pt x="4" y="0"/>
                  </a:moveTo>
                  <a:lnTo>
                    <a:pt x="0" y="8"/>
                  </a:lnTo>
                  <a:lnTo>
                    <a:pt x="70" y="100"/>
                  </a:lnTo>
                  <a:lnTo>
                    <a:pt x="74" y="78"/>
                  </a:lnTo>
                  <a:lnTo>
                    <a:pt x="56" y="35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86" name="Freeform 9182"/>
            <p:cNvSpPr>
              <a:spLocks/>
            </p:cNvSpPr>
            <p:nvPr/>
          </p:nvSpPr>
          <p:spPr bwMode="auto">
            <a:xfrm>
              <a:off x="192" y="1413"/>
              <a:ext cx="11" cy="25"/>
            </a:xfrm>
            <a:custGeom>
              <a:avLst/>
              <a:gdLst>
                <a:gd name="T0" fmla="*/ 1 w 42"/>
                <a:gd name="T1" fmla="*/ 0 h 100"/>
                <a:gd name="T2" fmla="*/ 0 w 42"/>
                <a:gd name="T3" fmla="*/ 2 h 100"/>
                <a:gd name="T4" fmla="*/ 0 w 42"/>
                <a:gd name="T5" fmla="*/ 3 h 100"/>
                <a:gd name="T6" fmla="*/ 4 w 42"/>
                <a:gd name="T7" fmla="*/ 16 h 100"/>
                <a:gd name="T8" fmla="*/ 6 w 42"/>
                <a:gd name="T9" fmla="*/ 25 h 100"/>
                <a:gd name="T10" fmla="*/ 7 w 42"/>
                <a:gd name="T11" fmla="*/ 25 h 100"/>
                <a:gd name="T12" fmla="*/ 11 w 42"/>
                <a:gd name="T13" fmla="*/ 17 h 100"/>
                <a:gd name="T14" fmla="*/ 9 w 42"/>
                <a:gd name="T15" fmla="*/ 13 h 100"/>
                <a:gd name="T16" fmla="*/ 1 w 42"/>
                <a:gd name="T17" fmla="*/ 0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00">
                  <a:moveTo>
                    <a:pt x="5" y="0"/>
                  </a:moveTo>
                  <a:lnTo>
                    <a:pt x="0" y="8"/>
                  </a:lnTo>
                  <a:lnTo>
                    <a:pt x="1" y="11"/>
                  </a:lnTo>
                  <a:lnTo>
                    <a:pt x="15" y="62"/>
                  </a:lnTo>
                  <a:lnTo>
                    <a:pt x="21" y="100"/>
                  </a:lnTo>
                  <a:lnTo>
                    <a:pt x="27" y="100"/>
                  </a:lnTo>
                  <a:lnTo>
                    <a:pt x="42" y="67"/>
                  </a:lnTo>
                  <a:lnTo>
                    <a:pt x="35" y="5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87" name="Freeform 9183"/>
            <p:cNvSpPr>
              <a:spLocks/>
            </p:cNvSpPr>
            <p:nvPr/>
          </p:nvSpPr>
          <p:spPr bwMode="auto">
            <a:xfrm>
              <a:off x="215" y="1402"/>
              <a:ext cx="6" cy="68"/>
            </a:xfrm>
            <a:custGeom>
              <a:avLst/>
              <a:gdLst>
                <a:gd name="T0" fmla="*/ 6 w 23"/>
                <a:gd name="T1" fmla="*/ 0 h 255"/>
                <a:gd name="T2" fmla="*/ 1 w 23"/>
                <a:gd name="T3" fmla="*/ 1 h 255"/>
                <a:gd name="T4" fmla="*/ 1 w 23"/>
                <a:gd name="T5" fmla="*/ 47 h 255"/>
                <a:gd name="T6" fmla="*/ 0 w 23"/>
                <a:gd name="T7" fmla="*/ 57 h 255"/>
                <a:gd name="T8" fmla="*/ 5 w 23"/>
                <a:gd name="T9" fmla="*/ 68 h 255"/>
                <a:gd name="T10" fmla="*/ 6 w 23"/>
                <a:gd name="T11" fmla="*/ 55 h 255"/>
                <a:gd name="T12" fmla="*/ 6 w 23"/>
                <a:gd name="T13" fmla="*/ 41 h 255"/>
                <a:gd name="T14" fmla="*/ 6 w 23"/>
                <a:gd name="T15" fmla="*/ 21 h 255"/>
                <a:gd name="T16" fmla="*/ 6 w 23"/>
                <a:gd name="T17" fmla="*/ 5 h 255"/>
                <a:gd name="T18" fmla="*/ 6 w 23"/>
                <a:gd name="T19" fmla="*/ 0 h 2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55">
                  <a:moveTo>
                    <a:pt x="23" y="0"/>
                  </a:moveTo>
                  <a:lnTo>
                    <a:pt x="3" y="3"/>
                  </a:lnTo>
                  <a:lnTo>
                    <a:pt x="3" y="177"/>
                  </a:lnTo>
                  <a:lnTo>
                    <a:pt x="0" y="212"/>
                  </a:lnTo>
                  <a:lnTo>
                    <a:pt x="18" y="255"/>
                  </a:lnTo>
                  <a:lnTo>
                    <a:pt x="22" y="205"/>
                  </a:lnTo>
                  <a:lnTo>
                    <a:pt x="22" y="152"/>
                  </a:lnTo>
                  <a:lnTo>
                    <a:pt x="23" y="78"/>
                  </a:lnTo>
                  <a:lnTo>
                    <a:pt x="23" y="19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88" name="Freeform 9184"/>
            <p:cNvSpPr>
              <a:spLocks/>
            </p:cNvSpPr>
            <p:nvPr/>
          </p:nvSpPr>
          <p:spPr bwMode="auto">
            <a:xfrm>
              <a:off x="166" y="1402"/>
              <a:ext cx="9" cy="73"/>
            </a:xfrm>
            <a:custGeom>
              <a:avLst/>
              <a:gdLst>
                <a:gd name="T0" fmla="*/ 5 w 35"/>
                <a:gd name="T1" fmla="*/ 0 h 278"/>
                <a:gd name="T2" fmla="*/ 2 w 35"/>
                <a:gd name="T3" fmla="*/ 5 h 278"/>
                <a:gd name="T4" fmla="*/ 3 w 35"/>
                <a:gd name="T5" fmla="*/ 11 h 278"/>
                <a:gd name="T6" fmla="*/ 3 w 35"/>
                <a:gd name="T7" fmla="*/ 15 h 278"/>
                <a:gd name="T8" fmla="*/ 3 w 35"/>
                <a:gd name="T9" fmla="*/ 32 h 278"/>
                <a:gd name="T10" fmla="*/ 2 w 35"/>
                <a:gd name="T11" fmla="*/ 44 h 278"/>
                <a:gd name="T12" fmla="*/ 2 w 35"/>
                <a:gd name="T13" fmla="*/ 52 h 278"/>
                <a:gd name="T14" fmla="*/ 0 w 35"/>
                <a:gd name="T15" fmla="*/ 58 h 278"/>
                <a:gd name="T16" fmla="*/ 5 w 35"/>
                <a:gd name="T17" fmla="*/ 73 h 278"/>
                <a:gd name="T18" fmla="*/ 6 w 35"/>
                <a:gd name="T19" fmla="*/ 73 h 278"/>
                <a:gd name="T20" fmla="*/ 7 w 35"/>
                <a:gd name="T21" fmla="*/ 71 h 278"/>
                <a:gd name="T22" fmla="*/ 7 w 35"/>
                <a:gd name="T23" fmla="*/ 59 h 278"/>
                <a:gd name="T24" fmla="*/ 7 w 35"/>
                <a:gd name="T25" fmla="*/ 46 h 278"/>
                <a:gd name="T26" fmla="*/ 7 w 35"/>
                <a:gd name="T27" fmla="*/ 34 h 278"/>
                <a:gd name="T28" fmla="*/ 7 w 35"/>
                <a:gd name="T29" fmla="*/ 21 h 278"/>
                <a:gd name="T30" fmla="*/ 7 w 35"/>
                <a:gd name="T31" fmla="*/ 13 h 278"/>
                <a:gd name="T32" fmla="*/ 9 w 35"/>
                <a:gd name="T33" fmla="*/ 7 h 278"/>
                <a:gd name="T34" fmla="*/ 5 w 35"/>
                <a:gd name="T35" fmla="*/ 0 h 2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5" h="278">
                  <a:moveTo>
                    <a:pt x="19" y="0"/>
                  </a:moveTo>
                  <a:lnTo>
                    <a:pt x="8" y="19"/>
                  </a:lnTo>
                  <a:lnTo>
                    <a:pt x="10" y="42"/>
                  </a:lnTo>
                  <a:lnTo>
                    <a:pt x="10" y="59"/>
                  </a:lnTo>
                  <a:lnTo>
                    <a:pt x="10" y="121"/>
                  </a:lnTo>
                  <a:lnTo>
                    <a:pt x="9" y="168"/>
                  </a:lnTo>
                  <a:lnTo>
                    <a:pt x="8" y="199"/>
                  </a:lnTo>
                  <a:lnTo>
                    <a:pt x="0" y="219"/>
                  </a:lnTo>
                  <a:lnTo>
                    <a:pt x="18" y="278"/>
                  </a:lnTo>
                  <a:lnTo>
                    <a:pt x="25" y="278"/>
                  </a:lnTo>
                  <a:lnTo>
                    <a:pt x="26" y="271"/>
                  </a:lnTo>
                  <a:lnTo>
                    <a:pt x="27" y="224"/>
                  </a:lnTo>
                  <a:lnTo>
                    <a:pt x="28" y="176"/>
                  </a:lnTo>
                  <a:lnTo>
                    <a:pt x="29" y="129"/>
                  </a:lnTo>
                  <a:lnTo>
                    <a:pt x="29" y="81"/>
                  </a:lnTo>
                  <a:lnTo>
                    <a:pt x="29" y="49"/>
                  </a:lnTo>
                  <a:lnTo>
                    <a:pt x="35" y="27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89" name="Freeform 9185"/>
            <p:cNvSpPr>
              <a:spLocks/>
            </p:cNvSpPr>
            <p:nvPr/>
          </p:nvSpPr>
          <p:spPr bwMode="auto">
            <a:xfrm>
              <a:off x="221" y="1391"/>
              <a:ext cx="26" cy="5"/>
            </a:xfrm>
            <a:custGeom>
              <a:avLst/>
              <a:gdLst>
                <a:gd name="T0" fmla="*/ 20 w 96"/>
                <a:gd name="T1" fmla="*/ 0 h 22"/>
                <a:gd name="T2" fmla="*/ 16 w 96"/>
                <a:gd name="T3" fmla="*/ 3 h 22"/>
                <a:gd name="T4" fmla="*/ 15 w 96"/>
                <a:gd name="T5" fmla="*/ 3 h 22"/>
                <a:gd name="T6" fmla="*/ 12 w 96"/>
                <a:gd name="T7" fmla="*/ 3 h 22"/>
                <a:gd name="T8" fmla="*/ 7 w 96"/>
                <a:gd name="T9" fmla="*/ 4 h 22"/>
                <a:gd name="T10" fmla="*/ 0 w 96"/>
                <a:gd name="T11" fmla="*/ 5 h 22"/>
                <a:gd name="T12" fmla="*/ 26 w 96"/>
                <a:gd name="T13" fmla="*/ 5 h 22"/>
                <a:gd name="T14" fmla="*/ 20 w 96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22">
                  <a:moveTo>
                    <a:pt x="75" y="0"/>
                  </a:moveTo>
                  <a:lnTo>
                    <a:pt x="59" y="12"/>
                  </a:lnTo>
                  <a:lnTo>
                    <a:pt x="57" y="12"/>
                  </a:lnTo>
                  <a:lnTo>
                    <a:pt x="45" y="15"/>
                  </a:lnTo>
                  <a:lnTo>
                    <a:pt x="24" y="18"/>
                  </a:lnTo>
                  <a:lnTo>
                    <a:pt x="0" y="21"/>
                  </a:lnTo>
                  <a:lnTo>
                    <a:pt x="96" y="22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90" name="Freeform 9186"/>
            <p:cNvSpPr>
              <a:spLocks/>
            </p:cNvSpPr>
            <p:nvPr/>
          </p:nvSpPr>
          <p:spPr bwMode="auto">
            <a:xfrm>
              <a:off x="148" y="1371"/>
              <a:ext cx="35" cy="62"/>
            </a:xfrm>
            <a:custGeom>
              <a:avLst/>
              <a:gdLst>
                <a:gd name="T0" fmla="*/ 30 w 138"/>
                <a:gd name="T1" fmla="*/ 0 h 240"/>
                <a:gd name="T2" fmla="*/ 29 w 138"/>
                <a:gd name="T3" fmla="*/ 2 h 240"/>
                <a:gd name="T4" fmla="*/ 27 w 138"/>
                <a:gd name="T5" fmla="*/ 10 h 240"/>
                <a:gd name="T6" fmla="*/ 23 w 138"/>
                <a:gd name="T7" fmla="*/ 22 h 240"/>
                <a:gd name="T8" fmla="*/ 22 w 138"/>
                <a:gd name="T9" fmla="*/ 22 h 240"/>
                <a:gd name="T10" fmla="*/ 19 w 138"/>
                <a:gd name="T11" fmla="*/ 30 h 240"/>
                <a:gd name="T12" fmla="*/ 14 w 138"/>
                <a:gd name="T13" fmla="*/ 38 h 240"/>
                <a:gd name="T14" fmla="*/ 8 w 138"/>
                <a:gd name="T15" fmla="*/ 48 h 240"/>
                <a:gd name="T16" fmla="*/ 0 w 138"/>
                <a:gd name="T17" fmla="*/ 59 h 240"/>
                <a:gd name="T18" fmla="*/ 2 w 138"/>
                <a:gd name="T19" fmla="*/ 62 h 240"/>
                <a:gd name="T20" fmla="*/ 5 w 138"/>
                <a:gd name="T21" fmla="*/ 58 h 240"/>
                <a:gd name="T22" fmla="*/ 13 w 138"/>
                <a:gd name="T23" fmla="*/ 48 h 240"/>
                <a:gd name="T24" fmla="*/ 19 w 138"/>
                <a:gd name="T25" fmla="*/ 39 h 240"/>
                <a:gd name="T26" fmla="*/ 21 w 138"/>
                <a:gd name="T27" fmla="*/ 36 h 240"/>
                <a:gd name="T28" fmla="*/ 24 w 138"/>
                <a:gd name="T29" fmla="*/ 31 h 240"/>
                <a:gd name="T30" fmla="*/ 24 w 138"/>
                <a:gd name="T31" fmla="*/ 31 h 240"/>
                <a:gd name="T32" fmla="*/ 27 w 138"/>
                <a:gd name="T33" fmla="*/ 25 h 240"/>
                <a:gd name="T34" fmla="*/ 30 w 138"/>
                <a:gd name="T35" fmla="*/ 19 h 240"/>
                <a:gd name="T36" fmla="*/ 35 w 138"/>
                <a:gd name="T37" fmla="*/ 12 h 240"/>
                <a:gd name="T38" fmla="*/ 30 w 138"/>
                <a:gd name="T39" fmla="*/ 0 h 2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8" h="240">
                  <a:moveTo>
                    <a:pt x="119" y="0"/>
                  </a:moveTo>
                  <a:lnTo>
                    <a:pt x="113" y="6"/>
                  </a:lnTo>
                  <a:lnTo>
                    <a:pt x="106" y="37"/>
                  </a:lnTo>
                  <a:lnTo>
                    <a:pt x="89" y="85"/>
                  </a:lnTo>
                  <a:lnTo>
                    <a:pt x="88" y="87"/>
                  </a:lnTo>
                  <a:lnTo>
                    <a:pt x="74" y="115"/>
                  </a:lnTo>
                  <a:lnTo>
                    <a:pt x="55" y="148"/>
                  </a:lnTo>
                  <a:lnTo>
                    <a:pt x="31" y="186"/>
                  </a:lnTo>
                  <a:lnTo>
                    <a:pt x="0" y="229"/>
                  </a:lnTo>
                  <a:lnTo>
                    <a:pt x="6" y="240"/>
                  </a:lnTo>
                  <a:lnTo>
                    <a:pt x="19" y="225"/>
                  </a:lnTo>
                  <a:lnTo>
                    <a:pt x="51" y="185"/>
                  </a:lnTo>
                  <a:lnTo>
                    <a:pt x="76" y="150"/>
                  </a:lnTo>
                  <a:lnTo>
                    <a:pt x="82" y="140"/>
                  </a:lnTo>
                  <a:lnTo>
                    <a:pt x="93" y="121"/>
                  </a:lnTo>
                  <a:lnTo>
                    <a:pt x="95" y="120"/>
                  </a:lnTo>
                  <a:lnTo>
                    <a:pt x="108" y="95"/>
                  </a:lnTo>
                  <a:lnTo>
                    <a:pt x="119" y="73"/>
                  </a:lnTo>
                  <a:lnTo>
                    <a:pt x="138" y="48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91" name="Freeform 9187"/>
            <p:cNvSpPr>
              <a:spLocks/>
            </p:cNvSpPr>
            <p:nvPr/>
          </p:nvSpPr>
          <p:spPr bwMode="auto">
            <a:xfrm>
              <a:off x="181" y="1369"/>
              <a:ext cx="66" cy="40"/>
            </a:xfrm>
            <a:custGeom>
              <a:avLst/>
              <a:gdLst>
                <a:gd name="T0" fmla="*/ 35 w 256"/>
                <a:gd name="T1" fmla="*/ 0 h 151"/>
                <a:gd name="T2" fmla="*/ 34 w 256"/>
                <a:gd name="T3" fmla="*/ 1 h 151"/>
                <a:gd name="T4" fmla="*/ 35 w 256"/>
                <a:gd name="T5" fmla="*/ 6 h 151"/>
                <a:gd name="T6" fmla="*/ 36 w 256"/>
                <a:gd name="T7" fmla="*/ 18 h 151"/>
                <a:gd name="T8" fmla="*/ 36 w 256"/>
                <a:gd name="T9" fmla="*/ 28 h 151"/>
                <a:gd name="T10" fmla="*/ 29 w 256"/>
                <a:gd name="T11" fmla="*/ 29 h 151"/>
                <a:gd name="T12" fmla="*/ 16 w 256"/>
                <a:gd name="T13" fmla="*/ 31 h 151"/>
                <a:gd name="T14" fmla="*/ 0 w 256"/>
                <a:gd name="T15" fmla="*/ 33 h 151"/>
                <a:gd name="T16" fmla="*/ 6 w 256"/>
                <a:gd name="T17" fmla="*/ 40 h 151"/>
                <a:gd name="T18" fmla="*/ 11 w 256"/>
                <a:gd name="T19" fmla="*/ 38 h 151"/>
                <a:gd name="T20" fmla="*/ 36 w 256"/>
                <a:gd name="T21" fmla="*/ 34 h 151"/>
                <a:gd name="T22" fmla="*/ 41 w 256"/>
                <a:gd name="T23" fmla="*/ 34 h 151"/>
                <a:gd name="T24" fmla="*/ 66 w 256"/>
                <a:gd name="T25" fmla="*/ 31 h 151"/>
                <a:gd name="T26" fmla="*/ 66 w 256"/>
                <a:gd name="T27" fmla="*/ 28 h 151"/>
                <a:gd name="T28" fmla="*/ 41 w 256"/>
                <a:gd name="T29" fmla="*/ 28 h 151"/>
                <a:gd name="T30" fmla="*/ 41 w 256"/>
                <a:gd name="T31" fmla="*/ 20 h 151"/>
                <a:gd name="T32" fmla="*/ 41 w 256"/>
                <a:gd name="T33" fmla="*/ 17 h 151"/>
                <a:gd name="T34" fmla="*/ 43 w 256"/>
                <a:gd name="T35" fmla="*/ 12 h 151"/>
                <a:gd name="T36" fmla="*/ 35 w 256"/>
                <a:gd name="T37" fmla="*/ 0 h 15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6" h="151">
                  <a:moveTo>
                    <a:pt x="136" y="0"/>
                  </a:moveTo>
                  <a:lnTo>
                    <a:pt x="131" y="5"/>
                  </a:lnTo>
                  <a:lnTo>
                    <a:pt x="135" y="22"/>
                  </a:lnTo>
                  <a:lnTo>
                    <a:pt x="139" y="68"/>
                  </a:lnTo>
                  <a:lnTo>
                    <a:pt x="139" y="106"/>
                  </a:lnTo>
                  <a:lnTo>
                    <a:pt x="111" y="109"/>
                  </a:lnTo>
                  <a:lnTo>
                    <a:pt x="61" y="116"/>
                  </a:lnTo>
                  <a:lnTo>
                    <a:pt x="0" y="123"/>
                  </a:lnTo>
                  <a:lnTo>
                    <a:pt x="25" y="151"/>
                  </a:lnTo>
                  <a:lnTo>
                    <a:pt x="42" y="142"/>
                  </a:lnTo>
                  <a:lnTo>
                    <a:pt x="139" y="130"/>
                  </a:lnTo>
                  <a:lnTo>
                    <a:pt x="159" y="127"/>
                  </a:lnTo>
                  <a:lnTo>
                    <a:pt x="256" y="116"/>
                  </a:lnTo>
                  <a:lnTo>
                    <a:pt x="255" y="105"/>
                  </a:lnTo>
                  <a:lnTo>
                    <a:pt x="159" y="104"/>
                  </a:lnTo>
                  <a:lnTo>
                    <a:pt x="159" y="76"/>
                  </a:lnTo>
                  <a:lnTo>
                    <a:pt x="160" y="66"/>
                  </a:lnTo>
                  <a:lnTo>
                    <a:pt x="168" y="46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92" name="Freeform 9188"/>
            <p:cNvSpPr>
              <a:spLocks/>
            </p:cNvSpPr>
            <p:nvPr/>
          </p:nvSpPr>
          <p:spPr bwMode="auto">
            <a:xfrm>
              <a:off x="150" y="1349"/>
              <a:ext cx="29" cy="38"/>
            </a:xfrm>
            <a:custGeom>
              <a:avLst/>
              <a:gdLst>
                <a:gd name="T0" fmla="*/ 17 w 112"/>
                <a:gd name="T1" fmla="*/ 0 h 141"/>
                <a:gd name="T2" fmla="*/ 12 w 112"/>
                <a:gd name="T3" fmla="*/ 10 h 141"/>
                <a:gd name="T4" fmla="*/ 7 w 112"/>
                <a:gd name="T5" fmla="*/ 22 h 141"/>
                <a:gd name="T6" fmla="*/ 0 w 112"/>
                <a:gd name="T7" fmla="*/ 36 h 141"/>
                <a:gd name="T8" fmla="*/ 2 w 112"/>
                <a:gd name="T9" fmla="*/ 38 h 141"/>
                <a:gd name="T10" fmla="*/ 5 w 112"/>
                <a:gd name="T11" fmla="*/ 33 h 141"/>
                <a:gd name="T12" fmla="*/ 12 w 112"/>
                <a:gd name="T13" fmla="*/ 22 h 141"/>
                <a:gd name="T14" fmla="*/ 17 w 112"/>
                <a:gd name="T15" fmla="*/ 11 h 141"/>
                <a:gd name="T16" fmla="*/ 22 w 112"/>
                <a:gd name="T17" fmla="*/ 2 h 141"/>
                <a:gd name="T18" fmla="*/ 22 w 112"/>
                <a:gd name="T19" fmla="*/ 1 h 141"/>
                <a:gd name="T20" fmla="*/ 29 w 112"/>
                <a:gd name="T21" fmla="*/ 0 h 141"/>
                <a:gd name="T22" fmla="*/ 17 w 112"/>
                <a:gd name="T23" fmla="*/ 0 h 1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2" h="141">
                  <a:moveTo>
                    <a:pt x="66" y="0"/>
                  </a:moveTo>
                  <a:lnTo>
                    <a:pt x="48" y="38"/>
                  </a:lnTo>
                  <a:lnTo>
                    <a:pt x="27" y="82"/>
                  </a:lnTo>
                  <a:lnTo>
                    <a:pt x="0" y="133"/>
                  </a:lnTo>
                  <a:lnTo>
                    <a:pt x="8" y="141"/>
                  </a:lnTo>
                  <a:lnTo>
                    <a:pt x="18" y="123"/>
                  </a:lnTo>
                  <a:lnTo>
                    <a:pt x="45" y="80"/>
                  </a:lnTo>
                  <a:lnTo>
                    <a:pt x="67" y="42"/>
                  </a:lnTo>
                  <a:lnTo>
                    <a:pt x="84" y="8"/>
                  </a:lnTo>
                  <a:lnTo>
                    <a:pt x="86" y="4"/>
                  </a:lnTo>
                  <a:lnTo>
                    <a:pt x="112" y="0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93" name="Freeform 9189"/>
            <p:cNvSpPr>
              <a:spLocks/>
            </p:cNvSpPr>
            <p:nvPr/>
          </p:nvSpPr>
          <p:spPr bwMode="auto">
            <a:xfrm>
              <a:off x="215" y="1349"/>
              <a:ext cx="15" cy="24"/>
            </a:xfrm>
            <a:custGeom>
              <a:avLst/>
              <a:gdLst>
                <a:gd name="T0" fmla="*/ 4 w 55"/>
                <a:gd name="T1" fmla="*/ 0 h 92"/>
                <a:gd name="T2" fmla="*/ 0 w 55"/>
                <a:gd name="T3" fmla="*/ 1 h 92"/>
                <a:gd name="T4" fmla="*/ 1 w 55"/>
                <a:gd name="T5" fmla="*/ 3 h 92"/>
                <a:gd name="T6" fmla="*/ 7 w 55"/>
                <a:gd name="T7" fmla="*/ 14 h 92"/>
                <a:gd name="T8" fmla="*/ 10 w 55"/>
                <a:gd name="T9" fmla="*/ 24 h 92"/>
                <a:gd name="T10" fmla="*/ 12 w 55"/>
                <a:gd name="T11" fmla="*/ 24 h 92"/>
                <a:gd name="T12" fmla="*/ 15 w 55"/>
                <a:gd name="T13" fmla="*/ 14 h 92"/>
                <a:gd name="T14" fmla="*/ 15 w 55"/>
                <a:gd name="T15" fmla="*/ 13 h 92"/>
                <a:gd name="T16" fmla="*/ 10 w 55"/>
                <a:gd name="T17" fmla="*/ 7 h 92"/>
                <a:gd name="T18" fmla="*/ 4 w 55"/>
                <a:gd name="T19" fmla="*/ 0 h 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92">
                  <a:moveTo>
                    <a:pt x="13" y="0"/>
                  </a:moveTo>
                  <a:lnTo>
                    <a:pt x="0" y="3"/>
                  </a:lnTo>
                  <a:lnTo>
                    <a:pt x="5" y="12"/>
                  </a:lnTo>
                  <a:lnTo>
                    <a:pt x="24" y="52"/>
                  </a:lnTo>
                  <a:lnTo>
                    <a:pt x="37" y="92"/>
                  </a:lnTo>
                  <a:lnTo>
                    <a:pt x="45" y="92"/>
                  </a:lnTo>
                  <a:lnTo>
                    <a:pt x="55" y="52"/>
                  </a:lnTo>
                  <a:lnTo>
                    <a:pt x="54" y="50"/>
                  </a:lnTo>
                  <a:lnTo>
                    <a:pt x="37" y="28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94" name="Freeform 9190"/>
            <p:cNvSpPr>
              <a:spLocks/>
            </p:cNvSpPr>
            <p:nvPr/>
          </p:nvSpPr>
          <p:spPr bwMode="auto">
            <a:xfrm>
              <a:off x="175" y="1338"/>
              <a:ext cx="26" cy="7"/>
            </a:xfrm>
            <a:custGeom>
              <a:avLst/>
              <a:gdLst>
                <a:gd name="T0" fmla="*/ 20 w 101"/>
                <a:gd name="T1" fmla="*/ 0 h 30"/>
                <a:gd name="T2" fmla="*/ 18 w 101"/>
                <a:gd name="T3" fmla="*/ 2 h 30"/>
                <a:gd name="T4" fmla="*/ 17 w 101"/>
                <a:gd name="T5" fmla="*/ 3 h 30"/>
                <a:gd name="T6" fmla="*/ 10 w 101"/>
                <a:gd name="T7" fmla="*/ 4 h 30"/>
                <a:gd name="T8" fmla="*/ 0 w 101"/>
                <a:gd name="T9" fmla="*/ 5 h 30"/>
                <a:gd name="T10" fmla="*/ 26 w 101"/>
                <a:gd name="T11" fmla="*/ 7 h 30"/>
                <a:gd name="T12" fmla="*/ 26 w 101"/>
                <a:gd name="T13" fmla="*/ 4 h 30"/>
                <a:gd name="T14" fmla="*/ 20 w 101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1" h="30">
                  <a:moveTo>
                    <a:pt x="78" y="0"/>
                  </a:moveTo>
                  <a:lnTo>
                    <a:pt x="70" y="10"/>
                  </a:lnTo>
                  <a:lnTo>
                    <a:pt x="66" y="11"/>
                  </a:lnTo>
                  <a:lnTo>
                    <a:pt x="40" y="16"/>
                  </a:lnTo>
                  <a:lnTo>
                    <a:pt x="0" y="23"/>
                  </a:lnTo>
                  <a:lnTo>
                    <a:pt x="101" y="30"/>
                  </a:lnTo>
                  <a:lnTo>
                    <a:pt x="100" y="1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95" name="Freeform 9191"/>
            <p:cNvSpPr>
              <a:spLocks/>
            </p:cNvSpPr>
            <p:nvPr/>
          </p:nvSpPr>
          <p:spPr bwMode="auto">
            <a:xfrm>
              <a:off x="210" y="1336"/>
              <a:ext cx="33" cy="13"/>
            </a:xfrm>
            <a:custGeom>
              <a:avLst/>
              <a:gdLst>
                <a:gd name="T0" fmla="*/ 27 w 130"/>
                <a:gd name="T1" fmla="*/ 0 h 45"/>
                <a:gd name="T2" fmla="*/ 23 w 130"/>
                <a:gd name="T3" fmla="*/ 3 h 45"/>
                <a:gd name="T4" fmla="*/ 0 w 130"/>
                <a:gd name="T5" fmla="*/ 9 h 45"/>
                <a:gd name="T6" fmla="*/ 10 w 130"/>
                <a:gd name="T7" fmla="*/ 13 h 45"/>
                <a:gd name="T8" fmla="*/ 33 w 130"/>
                <a:gd name="T9" fmla="*/ 8 h 45"/>
                <a:gd name="T10" fmla="*/ 33 w 130"/>
                <a:gd name="T11" fmla="*/ 6 h 45"/>
                <a:gd name="T12" fmla="*/ 27 w 130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45">
                  <a:moveTo>
                    <a:pt x="108" y="0"/>
                  </a:moveTo>
                  <a:lnTo>
                    <a:pt x="89" y="12"/>
                  </a:lnTo>
                  <a:lnTo>
                    <a:pt x="0" y="31"/>
                  </a:lnTo>
                  <a:lnTo>
                    <a:pt x="38" y="45"/>
                  </a:lnTo>
                  <a:lnTo>
                    <a:pt x="130" y="29"/>
                  </a:lnTo>
                  <a:lnTo>
                    <a:pt x="130" y="2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96" name="Freeform 9192"/>
            <p:cNvSpPr>
              <a:spLocks/>
            </p:cNvSpPr>
            <p:nvPr/>
          </p:nvSpPr>
          <p:spPr bwMode="auto">
            <a:xfrm>
              <a:off x="192" y="1314"/>
              <a:ext cx="27" cy="68"/>
            </a:xfrm>
            <a:custGeom>
              <a:avLst/>
              <a:gdLst>
                <a:gd name="T0" fmla="*/ 18 w 108"/>
                <a:gd name="T1" fmla="*/ 0 h 262"/>
                <a:gd name="T2" fmla="*/ 18 w 108"/>
                <a:gd name="T3" fmla="*/ 8 h 262"/>
                <a:gd name="T4" fmla="*/ 15 w 108"/>
                <a:gd name="T5" fmla="*/ 22 h 262"/>
                <a:gd name="T6" fmla="*/ 15 w 108"/>
                <a:gd name="T7" fmla="*/ 22 h 262"/>
                <a:gd name="T8" fmla="*/ 13 w 108"/>
                <a:gd name="T9" fmla="*/ 30 h 262"/>
                <a:gd name="T10" fmla="*/ 10 w 108"/>
                <a:gd name="T11" fmla="*/ 41 h 262"/>
                <a:gd name="T12" fmla="*/ 5 w 108"/>
                <a:gd name="T13" fmla="*/ 52 h 262"/>
                <a:gd name="T14" fmla="*/ 0 w 108"/>
                <a:gd name="T15" fmla="*/ 66 h 262"/>
                <a:gd name="T16" fmla="*/ 2 w 108"/>
                <a:gd name="T17" fmla="*/ 68 h 262"/>
                <a:gd name="T18" fmla="*/ 7 w 108"/>
                <a:gd name="T19" fmla="*/ 58 h 262"/>
                <a:gd name="T20" fmla="*/ 12 w 108"/>
                <a:gd name="T21" fmla="*/ 46 h 262"/>
                <a:gd name="T22" fmla="*/ 16 w 108"/>
                <a:gd name="T23" fmla="*/ 37 h 262"/>
                <a:gd name="T24" fmla="*/ 24 w 108"/>
                <a:gd name="T25" fmla="*/ 36 h 262"/>
                <a:gd name="T26" fmla="*/ 27 w 108"/>
                <a:gd name="T27" fmla="*/ 35 h 262"/>
                <a:gd name="T28" fmla="*/ 18 w 108"/>
                <a:gd name="T29" fmla="*/ 31 h 262"/>
                <a:gd name="T30" fmla="*/ 18 w 108"/>
                <a:gd name="T31" fmla="*/ 29 h 262"/>
                <a:gd name="T32" fmla="*/ 21 w 108"/>
                <a:gd name="T33" fmla="*/ 20 h 262"/>
                <a:gd name="T34" fmla="*/ 25 w 108"/>
                <a:gd name="T35" fmla="*/ 12 h 262"/>
                <a:gd name="T36" fmla="*/ 20 w 108"/>
                <a:gd name="T37" fmla="*/ 1 h 262"/>
                <a:gd name="T38" fmla="*/ 18 w 108"/>
                <a:gd name="T39" fmla="*/ 0 h 26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8" h="262">
                  <a:moveTo>
                    <a:pt x="73" y="0"/>
                  </a:moveTo>
                  <a:lnTo>
                    <a:pt x="71" y="31"/>
                  </a:lnTo>
                  <a:lnTo>
                    <a:pt x="61" y="84"/>
                  </a:lnTo>
                  <a:lnTo>
                    <a:pt x="61" y="86"/>
                  </a:lnTo>
                  <a:lnTo>
                    <a:pt x="52" y="117"/>
                  </a:lnTo>
                  <a:lnTo>
                    <a:pt x="39" y="157"/>
                  </a:lnTo>
                  <a:lnTo>
                    <a:pt x="21" y="202"/>
                  </a:lnTo>
                  <a:lnTo>
                    <a:pt x="0" y="254"/>
                  </a:lnTo>
                  <a:lnTo>
                    <a:pt x="8" y="262"/>
                  </a:lnTo>
                  <a:lnTo>
                    <a:pt x="27" y="222"/>
                  </a:lnTo>
                  <a:lnTo>
                    <a:pt x="47" y="178"/>
                  </a:lnTo>
                  <a:lnTo>
                    <a:pt x="62" y="143"/>
                  </a:lnTo>
                  <a:lnTo>
                    <a:pt x="95" y="138"/>
                  </a:lnTo>
                  <a:lnTo>
                    <a:pt x="108" y="135"/>
                  </a:lnTo>
                  <a:lnTo>
                    <a:pt x="70" y="121"/>
                  </a:lnTo>
                  <a:lnTo>
                    <a:pt x="73" y="110"/>
                  </a:lnTo>
                  <a:lnTo>
                    <a:pt x="83" y="77"/>
                  </a:lnTo>
                  <a:lnTo>
                    <a:pt x="101" y="47"/>
                  </a:lnTo>
                  <a:lnTo>
                    <a:pt x="80" y="3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97" name="Freeform 9193"/>
            <p:cNvSpPr>
              <a:spLocks/>
            </p:cNvSpPr>
            <p:nvPr/>
          </p:nvSpPr>
          <p:spPr bwMode="auto">
            <a:xfrm>
              <a:off x="166" y="1314"/>
              <a:ext cx="35" cy="59"/>
            </a:xfrm>
            <a:custGeom>
              <a:avLst/>
              <a:gdLst>
                <a:gd name="T0" fmla="*/ 10 w 133"/>
                <a:gd name="T1" fmla="*/ 0 h 227"/>
                <a:gd name="T2" fmla="*/ 9 w 133"/>
                <a:gd name="T3" fmla="*/ 9 h 227"/>
                <a:gd name="T4" fmla="*/ 5 w 133"/>
                <a:gd name="T5" fmla="*/ 23 h 227"/>
                <a:gd name="T6" fmla="*/ 3 w 133"/>
                <a:gd name="T7" fmla="*/ 28 h 227"/>
                <a:gd name="T8" fmla="*/ 0 w 133"/>
                <a:gd name="T9" fmla="*/ 36 h 227"/>
                <a:gd name="T10" fmla="*/ 12 w 133"/>
                <a:gd name="T11" fmla="*/ 36 h 227"/>
                <a:gd name="T12" fmla="*/ 15 w 133"/>
                <a:gd name="T13" fmla="*/ 48 h 227"/>
                <a:gd name="T14" fmla="*/ 18 w 133"/>
                <a:gd name="T15" fmla="*/ 59 h 227"/>
                <a:gd name="T16" fmla="*/ 19 w 133"/>
                <a:gd name="T17" fmla="*/ 59 h 227"/>
                <a:gd name="T18" fmla="*/ 23 w 133"/>
                <a:gd name="T19" fmla="*/ 51 h 227"/>
                <a:gd name="T20" fmla="*/ 21 w 133"/>
                <a:gd name="T21" fmla="*/ 46 h 227"/>
                <a:gd name="T22" fmla="*/ 14 w 133"/>
                <a:gd name="T23" fmla="*/ 36 h 227"/>
                <a:gd name="T24" fmla="*/ 35 w 133"/>
                <a:gd name="T25" fmla="*/ 32 h 227"/>
                <a:gd name="T26" fmla="*/ 8 w 133"/>
                <a:gd name="T27" fmla="*/ 31 h 227"/>
                <a:gd name="T28" fmla="*/ 8 w 133"/>
                <a:gd name="T29" fmla="*/ 30 h 227"/>
                <a:gd name="T30" fmla="*/ 13 w 133"/>
                <a:gd name="T31" fmla="*/ 19 h 227"/>
                <a:gd name="T32" fmla="*/ 17 w 133"/>
                <a:gd name="T33" fmla="*/ 12 h 227"/>
                <a:gd name="T34" fmla="*/ 12 w 133"/>
                <a:gd name="T35" fmla="*/ 1 h 227"/>
                <a:gd name="T36" fmla="*/ 10 w 133"/>
                <a:gd name="T37" fmla="*/ 0 h 22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3" h="227">
                  <a:moveTo>
                    <a:pt x="39" y="0"/>
                  </a:moveTo>
                  <a:lnTo>
                    <a:pt x="34" y="35"/>
                  </a:lnTo>
                  <a:lnTo>
                    <a:pt x="20" y="88"/>
                  </a:lnTo>
                  <a:lnTo>
                    <a:pt x="13" y="106"/>
                  </a:lnTo>
                  <a:lnTo>
                    <a:pt x="0" y="139"/>
                  </a:lnTo>
                  <a:lnTo>
                    <a:pt x="46" y="139"/>
                  </a:lnTo>
                  <a:lnTo>
                    <a:pt x="58" y="183"/>
                  </a:lnTo>
                  <a:lnTo>
                    <a:pt x="67" y="227"/>
                  </a:lnTo>
                  <a:lnTo>
                    <a:pt x="72" y="227"/>
                  </a:lnTo>
                  <a:lnTo>
                    <a:pt x="86" y="195"/>
                  </a:lnTo>
                  <a:lnTo>
                    <a:pt x="79" y="177"/>
                  </a:lnTo>
                  <a:lnTo>
                    <a:pt x="55" y="138"/>
                  </a:lnTo>
                  <a:lnTo>
                    <a:pt x="133" y="125"/>
                  </a:lnTo>
                  <a:lnTo>
                    <a:pt x="32" y="118"/>
                  </a:lnTo>
                  <a:lnTo>
                    <a:pt x="32" y="117"/>
                  </a:lnTo>
                  <a:lnTo>
                    <a:pt x="49" y="75"/>
                  </a:lnTo>
                  <a:lnTo>
                    <a:pt x="64" y="47"/>
                  </a:lnTo>
                  <a:lnTo>
                    <a:pt x="46" y="3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98" name="Freeform 9194"/>
            <p:cNvSpPr>
              <a:spLocks/>
            </p:cNvSpPr>
            <p:nvPr/>
          </p:nvSpPr>
          <p:spPr bwMode="auto">
            <a:xfrm>
              <a:off x="298" y="1446"/>
              <a:ext cx="23" cy="27"/>
            </a:xfrm>
            <a:custGeom>
              <a:avLst/>
              <a:gdLst>
                <a:gd name="T0" fmla="*/ 2 w 90"/>
                <a:gd name="T1" fmla="*/ 0 h 108"/>
                <a:gd name="T2" fmla="*/ 0 w 90"/>
                <a:gd name="T3" fmla="*/ 2 h 108"/>
                <a:gd name="T4" fmla="*/ 16 w 90"/>
                <a:gd name="T5" fmla="*/ 27 h 108"/>
                <a:gd name="T6" fmla="*/ 18 w 90"/>
                <a:gd name="T7" fmla="*/ 27 h 108"/>
                <a:gd name="T8" fmla="*/ 23 w 90"/>
                <a:gd name="T9" fmla="*/ 19 h 108"/>
                <a:gd name="T10" fmla="*/ 17 w 90"/>
                <a:gd name="T11" fmla="*/ 15 h 108"/>
                <a:gd name="T12" fmla="*/ 2 w 90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08">
                  <a:moveTo>
                    <a:pt x="7" y="0"/>
                  </a:moveTo>
                  <a:lnTo>
                    <a:pt x="0" y="8"/>
                  </a:lnTo>
                  <a:lnTo>
                    <a:pt x="64" y="108"/>
                  </a:lnTo>
                  <a:lnTo>
                    <a:pt x="71" y="108"/>
                  </a:lnTo>
                  <a:lnTo>
                    <a:pt x="90" y="75"/>
                  </a:lnTo>
                  <a:lnTo>
                    <a:pt x="68" y="5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099" name="Freeform 9195"/>
            <p:cNvSpPr>
              <a:spLocks/>
            </p:cNvSpPr>
            <p:nvPr/>
          </p:nvSpPr>
          <p:spPr bwMode="auto">
            <a:xfrm>
              <a:off x="290" y="1413"/>
              <a:ext cx="41" cy="7"/>
            </a:xfrm>
            <a:custGeom>
              <a:avLst/>
              <a:gdLst>
                <a:gd name="T0" fmla="*/ 0 w 153"/>
                <a:gd name="T1" fmla="*/ 0 h 32"/>
                <a:gd name="T2" fmla="*/ 5 w 153"/>
                <a:gd name="T3" fmla="*/ 7 h 32"/>
                <a:gd name="T4" fmla="*/ 10 w 153"/>
                <a:gd name="T5" fmla="*/ 4 h 32"/>
                <a:gd name="T6" fmla="*/ 11 w 153"/>
                <a:gd name="T7" fmla="*/ 4 h 32"/>
                <a:gd name="T8" fmla="*/ 17 w 153"/>
                <a:gd name="T9" fmla="*/ 3 h 32"/>
                <a:gd name="T10" fmla="*/ 27 w 153"/>
                <a:gd name="T11" fmla="*/ 2 h 32"/>
                <a:gd name="T12" fmla="*/ 41 w 153"/>
                <a:gd name="T13" fmla="*/ 0 h 32"/>
                <a:gd name="T14" fmla="*/ 0 w 153"/>
                <a:gd name="T15" fmla="*/ 0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3" h="32">
                  <a:moveTo>
                    <a:pt x="0" y="0"/>
                  </a:moveTo>
                  <a:lnTo>
                    <a:pt x="18" y="32"/>
                  </a:lnTo>
                  <a:lnTo>
                    <a:pt x="38" y="17"/>
                  </a:lnTo>
                  <a:lnTo>
                    <a:pt x="42" y="17"/>
                  </a:lnTo>
                  <a:lnTo>
                    <a:pt x="62" y="14"/>
                  </a:lnTo>
                  <a:lnTo>
                    <a:pt x="99" y="9"/>
                  </a:lnTo>
                  <a:lnTo>
                    <a:pt x="1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00" name="Freeform 9196"/>
            <p:cNvSpPr>
              <a:spLocks/>
            </p:cNvSpPr>
            <p:nvPr/>
          </p:nvSpPr>
          <p:spPr bwMode="auto">
            <a:xfrm>
              <a:off x="290" y="1400"/>
              <a:ext cx="52" cy="66"/>
            </a:xfrm>
            <a:custGeom>
              <a:avLst/>
              <a:gdLst>
                <a:gd name="T0" fmla="*/ 46 w 194"/>
                <a:gd name="T1" fmla="*/ 0 h 247"/>
                <a:gd name="T2" fmla="*/ 39 w 194"/>
                <a:gd name="T3" fmla="*/ 6 h 247"/>
                <a:gd name="T4" fmla="*/ 8 w 194"/>
                <a:gd name="T5" fmla="*/ 11 h 247"/>
                <a:gd name="T6" fmla="*/ 0 w 194"/>
                <a:gd name="T7" fmla="*/ 12 h 247"/>
                <a:gd name="T8" fmla="*/ 41 w 194"/>
                <a:gd name="T9" fmla="*/ 12 h 247"/>
                <a:gd name="T10" fmla="*/ 40 w 194"/>
                <a:gd name="T11" fmla="*/ 18 h 247"/>
                <a:gd name="T12" fmla="*/ 38 w 194"/>
                <a:gd name="T13" fmla="*/ 33 h 247"/>
                <a:gd name="T14" fmla="*/ 34 w 194"/>
                <a:gd name="T15" fmla="*/ 44 h 247"/>
                <a:gd name="T16" fmla="*/ 30 w 194"/>
                <a:gd name="T17" fmla="*/ 54 h 247"/>
                <a:gd name="T18" fmla="*/ 26 w 194"/>
                <a:gd name="T19" fmla="*/ 61 h 247"/>
                <a:gd name="T20" fmla="*/ 32 w 194"/>
                <a:gd name="T21" fmla="*/ 66 h 247"/>
                <a:gd name="T22" fmla="*/ 37 w 194"/>
                <a:gd name="T23" fmla="*/ 55 h 247"/>
                <a:gd name="T24" fmla="*/ 41 w 194"/>
                <a:gd name="T25" fmla="*/ 44 h 247"/>
                <a:gd name="T26" fmla="*/ 43 w 194"/>
                <a:gd name="T27" fmla="*/ 34 h 247"/>
                <a:gd name="T28" fmla="*/ 46 w 194"/>
                <a:gd name="T29" fmla="*/ 22 h 247"/>
                <a:gd name="T30" fmla="*/ 47 w 194"/>
                <a:gd name="T31" fmla="*/ 13 h 247"/>
                <a:gd name="T32" fmla="*/ 52 w 194"/>
                <a:gd name="T33" fmla="*/ 8 h 247"/>
                <a:gd name="T34" fmla="*/ 46 w 194"/>
                <a:gd name="T35" fmla="*/ 0 h 24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4" h="247">
                  <a:moveTo>
                    <a:pt x="172" y="0"/>
                  </a:moveTo>
                  <a:lnTo>
                    <a:pt x="146" y="22"/>
                  </a:lnTo>
                  <a:lnTo>
                    <a:pt x="31" y="40"/>
                  </a:lnTo>
                  <a:lnTo>
                    <a:pt x="0" y="45"/>
                  </a:lnTo>
                  <a:lnTo>
                    <a:pt x="153" y="45"/>
                  </a:lnTo>
                  <a:lnTo>
                    <a:pt x="150" y="69"/>
                  </a:lnTo>
                  <a:lnTo>
                    <a:pt x="141" y="122"/>
                  </a:lnTo>
                  <a:lnTo>
                    <a:pt x="128" y="165"/>
                  </a:lnTo>
                  <a:lnTo>
                    <a:pt x="113" y="201"/>
                  </a:lnTo>
                  <a:lnTo>
                    <a:pt x="96" y="230"/>
                  </a:lnTo>
                  <a:lnTo>
                    <a:pt x="118" y="247"/>
                  </a:lnTo>
                  <a:lnTo>
                    <a:pt x="137" y="206"/>
                  </a:lnTo>
                  <a:lnTo>
                    <a:pt x="152" y="166"/>
                  </a:lnTo>
                  <a:lnTo>
                    <a:pt x="162" y="127"/>
                  </a:lnTo>
                  <a:lnTo>
                    <a:pt x="170" y="81"/>
                  </a:lnTo>
                  <a:lnTo>
                    <a:pt x="176" y="50"/>
                  </a:lnTo>
                  <a:lnTo>
                    <a:pt x="194" y="31"/>
                  </a:lnTo>
                  <a:lnTo>
                    <a:pt x="17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01" name="Freeform 9197"/>
            <p:cNvSpPr>
              <a:spLocks/>
            </p:cNvSpPr>
            <p:nvPr/>
          </p:nvSpPr>
          <p:spPr bwMode="auto">
            <a:xfrm>
              <a:off x="290" y="1391"/>
              <a:ext cx="13" cy="22"/>
            </a:xfrm>
            <a:custGeom>
              <a:avLst/>
              <a:gdLst>
                <a:gd name="T0" fmla="*/ 13 w 48"/>
                <a:gd name="T1" fmla="*/ 0 h 82"/>
                <a:gd name="T2" fmla="*/ 7 w 48"/>
                <a:gd name="T3" fmla="*/ 1 h 82"/>
                <a:gd name="T4" fmla="*/ 5 w 48"/>
                <a:gd name="T5" fmla="*/ 12 h 82"/>
                <a:gd name="T6" fmla="*/ 3 w 48"/>
                <a:gd name="T7" fmla="*/ 19 h 82"/>
                <a:gd name="T8" fmla="*/ 0 w 48"/>
                <a:gd name="T9" fmla="*/ 22 h 82"/>
                <a:gd name="T10" fmla="*/ 8 w 48"/>
                <a:gd name="T11" fmla="*/ 21 h 82"/>
                <a:gd name="T12" fmla="*/ 13 w 48"/>
                <a:gd name="T13" fmla="*/ 0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82">
                  <a:moveTo>
                    <a:pt x="48" y="0"/>
                  </a:moveTo>
                  <a:lnTo>
                    <a:pt x="26" y="2"/>
                  </a:lnTo>
                  <a:lnTo>
                    <a:pt x="19" y="43"/>
                  </a:lnTo>
                  <a:lnTo>
                    <a:pt x="12" y="70"/>
                  </a:lnTo>
                  <a:lnTo>
                    <a:pt x="0" y="82"/>
                  </a:lnTo>
                  <a:lnTo>
                    <a:pt x="31" y="77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02" name="Freeform 9198"/>
            <p:cNvSpPr>
              <a:spLocks/>
            </p:cNvSpPr>
            <p:nvPr/>
          </p:nvSpPr>
          <p:spPr bwMode="auto">
            <a:xfrm>
              <a:off x="265" y="1374"/>
              <a:ext cx="93" cy="22"/>
            </a:xfrm>
            <a:custGeom>
              <a:avLst/>
              <a:gdLst>
                <a:gd name="T0" fmla="*/ 87 w 354"/>
                <a:gd name="T1" fmla="*/ 0 h 80"/>
                <a:gd name="T2" fmla="*/ 83 w 354"/>
                <a:gd name="T3" fmla="*/ 3 h 80"/>
                <a:gd name="T4" fmla="*/ 82 w 354"/>
                <a:gd name="T5" fmla="*/ 4 h 80"/>
                <a:gd name="T6" fmla="*/ 81 w 354"/>
                <a:gd name="T7" fmla="*/ 4 h 80"/>
                <a:gd name="T8" fmla="*/ 77 w 354"/>
                <a:gd name="T9" fmla="*/ 4 h 80"/>
                <a:gd name="T10" fmla="*/ 71 w 354"/>
                <a:gd name="T11" fmla="*/ 5 h 80"/>
                <a:gd name="T12" fmla="*/ 64 w 354"/>
                <a:gd name="T13" fmla="*/ 7 h 80"/>
                <a:gd name="T14" fmla="*/ 55 w 354"/>
                <a:gd name="T15" fmla="*/ 8 h 80"/>
                <a:gd name="T16" fmla="*/ 43 w 354"/>
                <a:gd name="T17" fmla="*/ 9 h 80"/>
                <a:gd name="T18" fmla="*/ 31 w 354"/>
                <a:gd name="T19" fmla="*/ 11 h 80"/>
                <a:gd name="T20" fmla="*/ 16 w 354"/>
                <a:gd name="T21" fmla="*/ 13 h 80"/>
                <a:gd name="T22" fmla="*/ 0 w 354"/>
                <a:gd name="T23" fmla="*/ 15 h 80"/>
                <a:gd name="T24" fmla="*/ 6 w 354"/>
                <a:gd name="T25" fmla="*/ 22 h 80"/>
                <a:gd name="T26" fmla="*/ 12 w 354"/>
                <a:gd name="T27" fmla="*/ 20 h 80"/>
                <a:gd name="T28" fmla="*/ 33 w 354"/>
                <a:gd name="T29" fmla="*/ 17 h 80"/>
                <a:gd name="T30" fmla="*/ 38 w 354"/>
                <a:gd name="T31" fmla="*/ 17 h 80"/>
                <a:gd name="T32" fmla="*/ 93 w 354"/>
                <a:gd name="T33" fmla="*/ 9 h 80"/>
                <a:gd name="T34" fmla="*/ 92 w 354"/>
                <a:gd name="T35" fmla="*/ 6 h 80"/>
                <a:gd name="T36" fmla="*/ 87 w 354"/>
                <a:gd name="T37" fmla="*/ 0 h 8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54" h="80">
                  <a:moveTo>
                    <a:pt x="330" y="0"/>
                  </a:moveTo>
                  <a:lnTo>
                    <a:pt x="316" y="12"/>
                  </a:lnTo>
                  <a:lnTo>
                    <a:pt x="314" y="13"/>
                  </a:lnTo>
                  <a:lnTo>
                    <a:pt x="307" y="14"/>
                  </a:lnTo>
                  <a:lnTo>
                    <a:pt x="292" y="16"/>
                  </a:lnTo>
                  <a:lnTo>
                    <a:pt x="270" y="19"/>
                  </a:lnTo>
                  <a:lnTo>
                    <a:pt x="243" y="24"/>
                  </a:lnTo>
                  <a:lnTo>
                    <a:pt x="208" y="28"/>
                  </a:lnTo>
                  <a:lnTo>
                    <a:pt x="165" y="33"/>
                  </a:lnTo>
                  <a:lnTo>
                    <a:pt x="118" y="39"/>
                  </a:lnTo>
                  <a:lnTo>
                    <a:pt x="62" y="47"/>
                  </a:lnTo>
                  <a:lnTo>
                    <a:pt x="0" y="54"/>
                  </a:lnTo>
                  <a:lnTo>
                    <a:pt x="23" y="80"/>
                  </a:lnTo>
                  <a:lnTo>
                    <a:pt x="46" y="72"/>
                  </a:lnTo>
                  <a:lnTo>
                    <a:pt x="124" y="62"/>
                  </a:lnTo>
                  <a:lnTo>
                    <a:pt x="146" y="60"/>
                  </a:lnTo>
                  <a:lnTo>
                    <a:pt x="354" y="32"/>
                  </a:lnTo>
                  <a:lnTo>
                    <a:pt x="352" y="2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03" name="Freeform 9199"/>
            <p:cNvSpPr>
              <a:spLocks/>
            </p:cNvSpPr>
            <p:nvPr/>
          </p:nvSpPr>
          <p:spPr bwMode="auto">
            <a:xfrm>
              <a:off x="285" y="1323"/>
              <a:ext cx="49" cy="57"/>
            </a:xfrm>
            <a:custGeom>
              <a:avLst/>
              <a:gdLst>
                <a:gd name="T0" fmla="*/ 2 w 187"/>
                <a:gd name="T1" fmla="*/ 0 h 219"/>
                <a:gd name="T2" fmla="*/ 0 w 187"/>
                <a:gd name="T3" fmla="*/ 0 h 219"/>
                <a:gd name="T4" fmla="*/ 3 w 187"/>
                <a:gd name="T5" fmla="*/ 12 h 219"/>
                <a:gd name="T6" fmla="*/ 3 w 187"/>
                <a:gd name="T7" fmla="*/ 12 h 219"/>
                <a:gd name="T8" fmla="*/ 3 w 187"/>
                <a:gd name="T9" fmla="*/ 25 h 219"/>
                <a:gd name="T10" fmla="*/ 3 w 187"/>
                <a:gd name="T11" fmla="*/ 26 h 219"/>
                <a:gd name="T12" fmla="*/ 4 w 187"/>
                <a:gd name="T13" fmla="*/ 38 h 219"/>
                <a:gd name="T14" fmla="*/ 2 w 187"/>
                <a:gd name="T15" fmla="*/ 45 h 219"/>
                <a:gd name="T16" fmla="*/ 7 w 187"/>
                <a:gd name="T17" fmla="*/ 57 h 219"/>
                <a:gd name="T18" fmla="*/ 8 w 187"/>
                <a:gd name="T19" fmla="*/ 57 h 219"/>
                <a:gd name="T20" fmla="*/ 9 w 187"/>
                <a:gd name="T21" fmla="*/ 50 h 219"/>
                <a:gd name="T22" fmla="*/ 9 w 187"/>
                <a:gd name="T23" fmla="*/ 47 h 219"/>
                <a:gd name="T24" fmla="*/ 49 w 187"/>
                <a:gd name="T25" fmla="*/ 42 h 219"/>
                <a:gd name="T26" fmla="*/ 9 w 187"/>
                <a:gd name="T27" fmla="*/ 41 h 219"/>
                <a:gd name="T28" fmla="*/ 9 w 187"/>
                <a:gd name="T29" fmla="*/ 40 h 219"/>
                <a:gd name="T30" fmla="*/ 9 w 187"/>
                <a:gd name="T31" fmla="*/ 26 h 219"/>
                <a:gd name="T32" fmla="*/ 8 w 187"/>
                <a:gd name="T33" fmla="*/ 16 h 219"/>
                <a:gd name="T34" fmla="*/ 42 w 187"/>
                <a:gd name="T35" fmla="*/ 11 h 219"/>
                <a:gd name="T36" fmla="*/ 8 w 187"/>
                <a:gd name="T37" fmla="*/ 10 h 219"/>
                <a:gd name="T38" fmla="*/ 2 w 187"/>
                <a:gd name="T39" fmla="*/ 0 h 21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7" h="219">
                  <a:moveTo>
                    <a:pt x="9" y="0"/>
                  </a:moveTo>
                  <a:lnTo>
                    <a:pt x="0" y="0"/>
                  </a:lnTo>
                  <a:lnTo>
                    <a:pt x="11" y="45"/>
                  </a:lnTo>
                  <a:lnTo>
                    <a:pt x="13" y="95"/>
                  </a:lnTo>
                  <a:lnTo>
                    <a:pt x="13" y="99"/>
                  </a:lnTo>
                  <a:lnTo>
                    <a:pt x="14" y="145"/>
                  </a:lnTo>
                  <a:lnTo>
                    <a:pt x="8" y="171"/>
                  </a:lnTo>
                  <a:lnTo>
                    <a:pt x="25" y="219"/>
                  </a:lnTo>
                  <a:lnTo>
                    <a:pt x="32" y="219"/>
                  </a:lnTo>
                  <a:lnTo>
                    <a:pt x="33" y="194"/>
                  </a:lnTo>
                  <a:lnTo>
                    <a:pt x="33" y="180"/>
                  </a:lnTo>
                  <a:lnTo>
                    <a:pt x="187" y="162"/>
                  </a:lnTo>
                  <a:lnTo>
                    <a:pt x="33" y="156"/>
                  </a:lnTo>
                  <a:lnTo>
                    <a:pt x="33" y="152"/>
                  </a:lnTo>
                  <a:lnTo>
                    <a:pt x="33" y="100"/>
                  </a:lnTo>
                  <a:lnTo>
                    <a:pt x="32" y="60"/>
                  </a:lnTo>
                  <a:lnTo>
                    <a:pt x="161" y="42"/>
                  </a:lnTo>
                  <a:lnTo>
                    <a:pt x="31" y="38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04" name="Freeform 9200"/>
            <p:cNvSpPr>
              <a:spLocks/>
            </p:cNvSpPr>
            <p:nvPr/>
          </p:nvSpPr>
          <p:spPr bwMode="auto">
            <a:xfrm>
              <a:off x="294" y="1321"/>
              <a:ext cx="42" cy="44"/>
            </a:xfrm>
            <a:custGeom>
              <a:avLst/>
              <a:gdLst>
                <a:gd name="T0" fmla="*/ 37 w 165"/>
                <a:gd name="T1" fmla="*/ 0 h 165"/>
                <a:gd name="T2" fmla="*/ 30 w 165"/>
                <a:gd name="T3" fmla="*/ 6 h 165"/>
                <a:gd name="T4" fmla="*/ 0 w 165"/>
                <a:gd name="T5" fmla="*/ 11 h 165"/>
                <a:gd name="T6" fmla="*/ 33 w 165"/>
                <a:gd name="T7" fmla="*/ 12 h 165"/>
                <a:gd name="T8" fmla="*/ 32 w 165"/>
                <a:gd name="T9" fmla="*/ 38 h 165"/>
                <a:gd name="T10" fmla="*/ 31 w 165"/>
                <a:gd name="T11" fmla="*/ 39 h 165"/>
                <a:gd name="T12" fmla="*/ 23 w 165"/>
                <a:gd name="T13" fmla="*/ 40 h 165"/>
                <a:gd name="T14" fmla="*/ 12 w 165"/>
                <a:gd name="T15" fmla="*/ 41 h 165"/>
                <a:gd name="T16" fmla="*/ 1 w 165"/>
                <a:gd name="T17" fmla="*/ 42 h 165"/>
                <a:gd name="T18" fmla="*/ 40 w 165"/>
                <a:gd name="T19" fmla="*/ 44 h 165"/>
                <a:gd name="T20" fmla="*/ 37 w 165"/>
                <a:gd name="T21" fmla="*/ 38 h 165"/>
                <a:gd name="T22" fmla="*/ 38 w 165"/>
                <a:gd name="T23" fmla="*/ 22 h 165"/>
                <a:gd name="T24" fmla="*/ 38 w 165"/>
                <a:gd name="T25" fmla="*/ 15 h 165"/>
                <a:gd name="T26" fmla="*/ 42 w 165"/>
                <a:gd name="T27" fmla="*/ 7 h 165"/>
                <a:gd name="T28" fmla="*/ 37 w 165"/>
                <a:gd name="T29" fmla="*/ 0 h 16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5" h="165">
                  <a:moveTo>
                    <a:pt x="144" y="0"/>
                  </a:moveTo>
                  <a:lnTo>
                    <a:pt x="118" y="23"/>
                  </a:lnTo>
                  <a:lnTo>
                    <a:pt x="0" y="41"/>
                  </a:lnTo>
                  <a:lnTo>
                    <a:pt x="130" y="45"/>
                  </a:lnTo>
                  <a:lnTo>
                    <a:pt x="125" y="144"/>
                  </a:lnTo>
                  <a:lnTo>
                    <a:pt x="121" y="145"/>
                  </a:lnTo>
                  <a:lnTo>
                    <a:pt x="91" y="149"/>
                  </a:lnTo>
                  <a:lnTo>
                    <a:pt x="48" y="154"/>
                  </a:lnTo>
                  <a:lnTo>
                    <a:pt x="2" y="159"/>
                  </a:lnTo>
                  <a:lnTo>
                    <a:pt x="156" y="165"/>
                  </a:lnTo>
                  <a:lnTo>
                    <a:pt x="144" y="144"/>
                  </a:lnTo>
                  <a:lnTo>
                    <a:pt x="148" y="82"/>
                  </a:lnTo>
                  <a:lnTo>
                    <a:pt x="150" y="56"/>
                  </a:lnTo>
                  <a:lnTo>
                    <a:pt x="165" y="28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05" name="Freeform 9201"/>
            <p:cNvSpPr>
              <a:spLocks/>
            </p:cNvSpPr>
            <p:nvPr/>
          </p:nvSpPr>
          <p:spPr bwMode="auto">
            <a:xfrm>
              <a:off x="446" y="1459"/>
              <a:ext cx="7" cy="14"/>
            </a:xfrm>
            <a:custGeom>
              <a:avLst/>
              <a:gdLst>
                <a:gd name="T0" fmla="*/ 7 w 26"/>
                <a:gd name="T1" fmla="*/ 0 h 55"/>
                <a:gd name="T2" fmla="*/ 0 w 26"/>
                <a:gd name="T3" fmla="*/ 1 h 55"/>
                <a:gd name="T4" fmla="*/ 4 w 26"/>
                <a:gd name="T5" fmla="*/ 14 h 55"/>
                <a:gd name="T6" fmla="*/ 6 w 26"/>
                <a:gd name="T7" fmla="*/ 14 h 55"/>
                <a:gd name="T8" fmla="*/ 6 w 26"/>
                <a:gd name="T9" fmla="*/ 12 h 55"/>
                <a:gd name="T10" fmla="*/ 7 w 26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5">
                  <a:moveTo>
                    <a:pt x="26" y="0"/>
                  </a:moveTo>
                  <a:lnTo>
                    <a:pt x="0" y="5"/>
                  </a:lnTo>
                  <a:lnTo>
                    <a:pt x="14" y="55"/>
                  </a:lnTo>
                  <a:lnTo>
                    <a:pt x="22" y="55"/>
                  </a:lnTo>
                  <a:lnTo>
                    <a:pt x="23" y="4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06" name="Freeform 9202"/>
            <p:cNvSpPr>
              <a:spLocks/>
            </p:cNvSpPr>
            <p:nvPr/>
          </p:nvSpPr>
          <p:spPr bwMode="auto">
            <a:xfrm>
              <a:off x="417" y="1451"/>
              <a:ext cx="29" cy="6"/>
            </a:xfrm>
            <a:custGeom>
              <a:avLst/>
              <a:gdLst>
                <a:gd name="T0" fmla="*/ 26 w 114"/>
                <a:gd name="T1" fmla="*/ 0 h 24"/>
                <a:gd name="T2" fmla="*/ 20 w 114"/>
                <a:gd name="T3" fmla="*/ 3 h 24"/>
                <a:gd name="T4" fmla="*/ 0 w 114"/>
                <a:gd name="T5" fmla="*/ 6 h 24"/>
                <a:gd name="T6" fmla="*/ 29 w 114"/>
                <a:gd name="T7" fmla="*/ 4 h 24"/>
                <a:gd name="T8" fmla="*/ 26 w 114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24">
                  <a:moveTo>
                    <a:pt x="101" y="0"/>
                  </a:moveTo>
                  <a:lnTo>
                    <a:pt x="78" y="13"/>
                  </a:lnTo>
                  <a:lnTo>
                    <a:pt x="0" y="24"/>
                  </a:lnTo>
                  <a:lnTo>
                    <a:pt x="114" y="14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07" name="Freeform 9203"/>
            <p:cNvSpPr>
              <a:spLocks/>
            </p:cNvSpPr>
            <p:nvPr/>
          </p:nvSpPr>
          <p:spPr bwMode="auto">
            <a:xfrm>
              <a:off x="417" y="1426"/>
              <a:ext cx="25" cy="7"/>
            </a:xfrm>
            <a:custGeom>
              <a:avLst/>
              <a:gdLst>
                <a:gd name="T0" fmla="*/ 18 w 101"/>
                <a:gd name="T1" fmla="*/ 0 h 27"/>
                <a:gd name="T2" fmla="*/ 12 w 101"/>
                <a:gd name="T3" fmla="*/ 4 h 27"/>
                <a:gd name="T4" fmla="*/ 0 w 101"/>
                <a:gd name="T5" fmla="*/ 6 h 27"/>
                <a:gd name="T6" fmla="*/ 25 w 101"/>
                <a:gd name="T7" fmla="*/ 7 h 27"/>
                <a:gd name="T8" fmla="*/ 25 w 101"/>
                <a:gd name="T9" fmla="*/ 4 h 27"/>
                <a:gd name="T10" fmla="*/ 18 w 101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27">
                  <a:moveTo>
                    <a:pt x="74" y="0"/>
                  </a:moveTo>
                  <a:lnTo>
                    <a:pt x="50" y="15"/>
                  </a:lnTo>
                  <a:lnTo>
                    <a:pt x="0" y="23"/>
                  </a:lnTo>
                  <a:lnTo>
                    <a:pt x="101" y="27"/>
                  </a:lnTo>
                  <a:lnTo>
                    <a:pt x="101" y="17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08" name="Freeform 9204"/>
            <p:cNvSpPr>
              <a:spLocks/>
            </p:cNvSpPr>
            <p:nvPr/>
          </p:nvSpPr>
          <p:spPr bwMode="auto">
            <a:xfrm>
              <a:off x="409" y="1415"/>
              <a:ext cx="44" cy="60"/>
            </a:xfrm>
            <a:custGeom>
              <a:avLst/>
              <a:gdLst>
                <a:gd name="T0" fmla="*/ 6 w 163"/>
                <a:gd name="T1" fmla="*/ 0 h 231"/>
                <a:gd name="T2" fmla="*/ 1 w 163"/>
                <a:gd name="T3" fmla="*/ 2 h 231"/>
                <a:gd name="T4" fmla="*/ 1 w 163"/>
                <a:gd name="T5" fmla="*/ 6 h 231"/>
                <a:gd name="T6" fmla="*/ 2 w 163"/>
                <a:gd name="T7" fmla="*/ 22 h 231"/>
                <a:gd name="T8" fmla="*/ 2 w 163"/>
                <a:gd name="T9" fmla="*/ 34 h 231"/>
                <a:gd name="T10" fmla="*/ 2 w 163"/>
                <a:gd name="T11" fmla="*/ 42 h 231"/>
                <a:gd name="T12" fmla="*/ 0 w 163"/>
                <a:gd name="T13" fmla="*/ 48 h 231"/>
                <a:gd name="T14" fmla="*/ 4 w 163"/>
                <a:gd name="T15" fmla="*/ 60 h 231"/>
                <a:gd name="T16" fmla="*/ 6 w 163"/>
                <a:gd name="T17" fmla="*/ 60 h 231"/>
                <a:gd name="T18" fmla="*/ 6 w 163"/>
                <a:gd name="T19" fmla="*/ 58 h 231"/>
                <a:gd name="T20" fmla="*/ 7 w 163"/>
                <a:gd name="T21" fmla="*/ 50 h 231"/>
                <a:gd name="T22" fmla="*/ 7 w 163"/>
                <a:gd name="T23" fmla="*/ 48 h 231"/>
                <a:gd name="T24" fmla="*/ 37 w 163"/>
                <a:gd name="T25" fmla="*/ 45 h 231"/>
                <a:gd name="T26" fmla="*/ 44 w 163"/>
                <a:gd name="T27" fmla="*/ 43 h 231"/>
                <a:gd name="T28" fmla="*/ 7 w 163"/>
                <a:gd name="T29" fmla="*/ 42 h 231"/>
                <a:gd name="T30" fmla="*/ 7 w 163"/>
                <a:gd name="T31" fmla="*/ 39 h 231"/>
                <a:gd name="T32" fmla="*/ 7 w 163"/>
                <a:gd name="T33" fmla="*/ 27 h 231"/>
                <a:gd name="T34" fmla="*/ 7 w 163"/>
                <a:gd name="T35" fmla="*/ 23 h 231"/>
                <a:gd name="T36" fmla="*/ 34 w 163"/>
                <a:gd name="T37" fmla="*/ 18 h 231"/>
                <a:gd name="T38" fmla="*/ 7 w 163"/>
                <a:gd name="T39" fmla="*/ 17 h 231"/>
                <a:gd name="T40" fmla="*/ 6 w 163"/>
                <a:gd name="T41" fmla="*/ 12 h 231"/>
                <a:gd name="T42" fmla="*/ 6 w 163"/>
                <a:gd name="T43" fmla="*/ 0 h 23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3" h="231">
                  <a:moveTo>
                    <a:pt x="23" y="0"/>
                  </a:moveTo>
                  <a:lnTo>
                    <a:pt x="4" y="6"/>
                  </a:lnTo>
                  <a:lnTo>
                    <a:pt x="5" y="23"/>
                  </a:lnTo>
                  <a:lnTo>
                    <a:pt x="7" y="85"/>
                  </a:lnTo>
                  <a:lnTo>
                    <a:pt x="7" y="129"/>
                  </a:lnTo>
                  <a:lnTo>
                    <a:pt x="7" y="161"/>
                  </a:lnTo>
                  <a:lnTo>
                    <a:pt x="0" y="184"/>
                  </a:lnTo>
                  <a:lnTo>
                    <a:pt x="16" y="231"/>
                  </a:lnTo>
                  <a:lnTo>
                    <a:pt x="23" y="231"/>
                  </a:lnTo>
                  <a:lnTo>
                    <a:pt x="23" y="224"/>
                  </a:lnTo>
                  <a:lnTo>
                    <a:pt x="25" y="192"/>
                  </a:lnTo>
                  <a:lnTo>
                    <a:pt x="25" y="186"/>
                  </a:lnTo>
                  <a:lnTo>
                    <a:pt x="137" y="172"/>
                  </a:lnTo>
                  <a:lnTo>
                    <a:pt x="163" y="167"/>
                  </a:lnTo>
                  <a:lnTo>
                    <a:pt x="25" y="163"/>
                  </a:lnTo>
                  <a:lnTo>
                    <a:pt x="25" y="152"/>
                  </a:lnTo>
                  <a:lnTo>
                    <a:pt x="25" y="103"/>
                  </a:lnTo>
                  <a:lnTo>
                    <a:pt x="25" y="87"/>
                  </a:lnTo>
                  <a:lnTo>
                    <a:pt x="126" y="69"/>
                  </a:lnTo>
                  <a:lnTo>
                    <a:pt x="25" y="65"/>
                  </a:lnTo>
                  <a:lnTo>
                    <a:pt x="24" y="45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09" name="Freeform 9205"/>
            <p:cNvSpPr>
              <a:spLocks/>
            </p:cNvSpPr>
            <p:nvPr/>
          </p:nvSpPr>
          <p:spPr bwMode="auto">
            <a:xfrm>
              <a:off x="378" y="1400"/>
              <a:ext cx="71" cy="40"/>
            </a:xfrm>
            <a:custGeom>
              <a:avLst/>
              <a:gdLst>
                <a:gd name="T0" fmla="*/ 33 w 272"/>
                <a:gd name="T1" fmla="*/ 0 h 153"/>
                <a:gd name="T2" fmla="*/ 31 w 272"/>
                <a:gd name="T3" fmla="*/ 0 h 153"/>
                <a:gd name="T4" fmla="*/ 31 w 272"/>
                <a:gd name="T5" fmla="*/ 2 h 153"/>
                <a:gd name="T6" fmla="*/ 32 w 272"/>
                <a:gd name="T7" fmla="*/ 9 h 153"/>
                <a:gd name="T8" fmla="*/ 31 w 272"/>
                <a:gd name="T9" fmla="*/ 11 h 153"/>
                <a:gd name="T10" fmla="*/ 24 w 272"/>
                <a:gd name="T11" fmla="*/ 17 h 153"/>
                <a:gd name="T12" fmla="*/ 17 w 272"/>
                <a:gd name="T13" fmla="*/ 24 h 153"/>
                <a:gd name="T14" fmla="*/ 9 w 272"/>
                <a:gd name="T15" fmla="*/ 30 h 153"/>
                <a:gd name="T16" fmla="*/ 0 w 272"/>
                <a:gd name="T17" fmla="*/ 37 h 153"/>
                <a:gd name="T18" fmla="*/ 2 w 272"/>
                <a:gd name="T19" fmla="*/ 40 h 153"/>
                <a:gd name="T20" fmla="*/ 3 w 272"/>
                <a:gd name="T21" fmla="*/ 39 h 153"/>
                <a:gd name="T22" fmla="*/ 12 w 272"/>
                <a:gd name="T23" fmla="*/ 32 h 153"/>
                <a:gd name="T24" fmla="*/ 20 w 272"/>
                <a:gd name="T25" fmla="*/ 26 h 153"/>
                <a:gd name="T26" fmla="*/ 28 w 272"/>
                <a:gd name="T27" fmla="*/ 20 h 153"/>
                <a:gd name="T28" fmla="*/ 33 w 272"/>
                <a:gd name="T29" fmla="*/ 15 h 153"/>
                <a:gd name="T30" fmla="*/ 38 w 272"/>
                <a:gd name="T31" fmla="*/ 14 h 153"/>
                <a:gd name="T32" fmla="*/ 71 w 272"/>
                <a:gd name="T33" fmla="*/ 8 h 153"/>
                <a:gd name="T34" fmla="*/ 42 w 272"/>
                <a:gd name="T35" fmla="*/ 7 h 153"/>
                <a:gd name="T36" fmla="*/ 36 w 272"/>
                <a:gd name="T37" fmla="*/ 5 h 153"/>
                <a:gd name="T38" fmla="*/ 33 w 272"/>
                <a:gd name="T39" fmla="*/ 0 h 15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72" h="153">
                  <a:moveTo>
                    <a:pt x="126" y="0"/>
                  </a:moveTo>
                  <a:lnTo>
                    <a:pt x="118" y="0"/>
                  </a:lnTo>
                  <a:lnTo>
                    <a:pt x="120" y="8"/>
                  </a:lnTo>
                  <a:lnTo>
                    <a:pt x="124" y="36"/>
                  </a:lnTo>
                  <a:lnTo>
                    <a:pt x="118" y="41"/>
                  </a:lnTo>
                  <a:lnTo>
                    <a:pt x="93" y="65"/>
                  </a:lnTo>
                  <a:lnTo>
                    <a:pt x="65" y="90"/>
                  </a:lnTo>
                  <a:lnTo>
                    <a:pt x="34" y="115"/>
                  </a:lnTo>
                  <a:lnTo>
                    <a:pt x="0" y="142"/>
                  </a:lnTo>
                  <a:lnTo>
                    <a:pt x="7" y="153"/>
                  </a:lnTo>
                  <a:lnTo>
                    <a:pt x="11" y="149"/>
                  </a:lnTo>
                  <a:lnTo>
                    <a:pt x="45" y="124"/>
                  </a:lnTo>
                  <a:lnTo>
                    <a:pt x="77" y="101"/>
                  </a:lnTo>
                  <a:lnTo>
                    <a:pt x="106" y="77"/>
                  </a:lnTo>
                  <a:lnTo>
                    <a:pt x="126" y="59"/>
                  </a:lnTo>
                  <a:lnTo>
                    <a:pt x="145" y="53"/>
                  </a:lnTo>
                  <a:lnTo>
                    <a:pt x="272" y="31"/>
                  </a:lnTo>
                  <a:lnTo>
                    <a:pt x="160" y="28"/>
                  </a:lnTo>
                  <a:lnTo>
                    <a:pt x="139" y="21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10" name="Freeform 9206"/>
            <p:cNvSpPr>
              <a:spLocks/>
            </p:cNvSpPr>
            <p:nvPr/>
          </p:nvSpPr>
          <p:spPr bwMode="auto">
            <a:xfrm>
              <a:off x="417" y="1394"/>
              <a:ext cx="42" cy="65"/>
            </a:xfrm>
            <a:custGeom>
              <a:avLst/>
              <a:gdLst>
                <a:gd name="T0" fmla="*/ 37 w 160"/>
                <a:gd name="T1" fmla="*/ 0 h 240"/>
                <a:gd name="T2" fmla="*/ 31 w 160"/>
                <a:gd name="T3" fmla="*/ 7 h 240"/>
                <a:gd name="T4" fmla="*/ 3 w 160"/>
                <a:gd name="T5" fmla="*/ 13 h 240"/>
                <a:gd name="T6" fmla="*/ 33 w 160"/>
                <a:gd name="T7" fmla="*/ 14 h 240"/>
                <a:gd name="T8" fmla="*/ 33 w 160"/>
                <a:gd name="T9" fmla="*/ 17 h 240"/>
                <a:gd name="T10" fmla="*/ 32 w 160"/>
                <a:gd name="T11" fmla="*/ 36 h 240"/>
                <a:gd name="T12" fmla="*/ 32 w 160"/>
                <a:gd name="T13" fmla="*/ 48 h 240"/>
                <a:gd name="T14" fmla="*/ 32 w 160"/>
                <a:gd name="T15" fmla="*/ 54 h 240"/>
                <a:gd name="T16" fmla="*/ 30 w 160"/>
                <a:gd name="T17" fmla="*/ 61 h 240"/>
                <a:gd name="T18" fmla="*/ 0 w 160"/>
                <a:gd name="T19" fmla="*/ 64 h 240"/>
                <a:gd name="T20" fmla="*/ 36 w 160"/>
                <a:gd name="T21" fmla="*/ 65 h 240"/>
                <a:gd name="T22" fmla="*/ 37 w 160"/>
                <a:gd name="T23" fmla="*/ 52 h 240"/>
                <a:gd name="T24" fmla="*/ 37 w 160"/>
                <a:gd name="T25" fmla="*/ 39 h 240"/>
                <a:gd name="T26" fmla="*/ 38 w 160"/>
                <a:gd name="T27" fmla="*/ 25 h 240"/>
                <a:gd name="T28" fmla="*/ 38 w 160"/>
                <a:gd name="T29" fmla="*/ 16 h 240"/>
                <a:gd name="T30" fmla="*/ 42 w 160"/>
                <a:gd name="T31" fmla="*/ 7 h 240"/>
                <a:gd name="T32" fmla="*/ 37 w 160"/>
                <a:gd name="T33" fmla="*/ 0 h 24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0" h="240">
                  <a:moveTo>
                    <a:pt x="141" y="0"/>
                  </a:moveTo>
                  <a:lnTo>
                    <a:pt x="118" y="27"/>
                  </a:lnTo>
                  <a:lnTo>
                    <a:pt x="13" y="48"/>
                  </a:lnTo>
                  <a:lnTo>
                    <a:pt x="125" y="51"/>
                  </a:lnTo>
                  <a:lnTo>
                    <a:pt x="125" y="63"/>
                  </a:lnTo>
                  <a:lnTo>
                    <a:pt x="123" y="133"/>
                  </a:lnTo>
                  <a:lnTo>
                    <a:pt x="122" y="179"/>
                  </a:lnTo>
                  <a:lnTo>
                    <a:pt x="122" y="200"/>
                  </a:lnTo>
                  <a:lnTo>
                    <a:pt x="114" y="226"/>
                  </a:lnTo>
                  <a:lnTo>
                    <a:pt x="0" y="236"/>
                  </a:lnTo>
                  <a:lnTo>
                    <a:pt x="138" y="240"/>
                  </a:lnTo>
                  <a:lnTo>
                    <a:pt x="141" y="193"/>
                  </a:lnTo>
                  <a:lnTo>
                    <a:pt x="142" y="145"/>
                  </a:lnTo>
                  <a:lnTo>
                    <a:pt x="143" y="92"/>
                  </a:lnTo>
                  <a:lnTo>
                    <a:pt x="144" y="60"/>
                  </a:lnTo>
                  <a:lnTo>
                    <a:pt x="160" y="27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11" name="Freeform 9207"/>
            <p:cNvSpPr>
              <a:spLocks/>
            </p:cNvSpPr>
            <p:nvPr/>
          </p:nvSpPr>
          <p:spPr bwMode="auto">
            <a:xfrm>
              <a:off x="415" y="1384"/>
              <a:ext cx="25" cy="23"/>
            </a:xfrm>
            <a:custGeom>
              <a:avLst/>
              <a:gdLst>
                <a:gd name="T0" fmla="*/ 25 w 98"/>
                <a:gd name="T1" fmla="*/ 0 h 91"/>
                <a:gd name="T2" fmla="*/ 17 w 98"/>
                <a:gd name="T3" fmla="*/ 1 h 91"/>
                <a:gd name="T4" fmla="*/ 14 w 98"/>
                <a:gd name="T5" fmla="*/ 6 h 91"/>
                <a:gd name="T6" fmla="*/ 7 w 98"/>
                <a:gd name="T7" fmla="*/ 13 h 91"/>
                <a:gd name="T8" fmla="*/ 0 w 98"/>
                <a:gd name="T9" fmla="*/ 21 h 91"/>
                <a:gd name="T10" fmla="*/ 0 w 98"/>
                <a:gd name="T11" fmla="*/ 21 h 91"/>
                <a:gd name="T12" fmla="*/ 5 w 98"/>
                <a:gd name="T13" fmla="*/ 23 h 91"/>
                <a:gd name="T14" fmla="*/ 9 w 98"/>
                <a:gd name="T15" fmla="*/ 19 h 91"/>
                <a:gd name="T16" fmla="*/ 16 w 98"/>
                <a:gd name="T17" fmla="*/ 11 h 91"/>
                <a:gd name="T18" fmla="*/ 23 w 98"/>
                <a:gd name="T19" fmla="*/ 4 h 91"/>
                <a:gd name="T20" fmla="*/ 25 w 98"/>
                <a:gd name="T21" fmla="*/ 0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8" h="91">
                  <a:moveTo>
                    <a:pt x="98" y="0"/>
                  </a:moveTo>
                  <a:lnTo>
                    <a:pt x="68" y="4"/>
                  </a:lnTo>
                  <a:lnTo>
                    <a:pt x="54" y="22"/>
                  </a:lnTo>
                  <a:lnTo>
                    <a:pt x="28" y="53"/>
                  </a:lnTo>
                  <a:lnTo>
                    <a:pt x="1" y="83"/>
                  </a:lnTo>
                  <a:lnTo>
                    <a:pt x="0" y="84"/>
                  </a:lnTo>
                  <a:lnTo>
                    <a:pt x="21" y="91"/>
                  </a:lnTo>
                  <a:lnTo>
                    <a:pt x="37" y="74"/>
                  </a:lnTo>
                  <a:lnTo>
                    <a:pt x="64" y="45"/>
                  </a:lnTo>
                  <a:lnTo>
                    <a:pt x="89" y="14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12" name="Freeform 9208"/>
            <p:cNvSpPr>
              <a:spLocks/>
            </p:cNvSpPr>
            <p:nvPr/>
          </p:nvSpPr>
          <p:spPr bwMode="auto">
            <a:xfrm>
              <a:off x="380" y="1371"/>
              <a:ext cx="99" cy="22"/>
            </a:xfrm>
            <a:custGeom>
              <a:avLst/>
              <a:gdLst>
                <a:gd name="T0" fmla="*/ 93 w 377"/>
                <a:gd name="T1" fmla="*/ 0 h 87"/>
                <a:gd name="T2" fmla="*/ 86 w 377"/>
                <a:gd name="T3" fmla="*/ 4 h 87"/>
                <a:gd name="T4" fmla="*/ 64 w 377"/>
                <a:gd name="T5" fmla="*/ 7 h 87"/>
                <a:gd name="T6" fmla="*/ 57 w 377"/>
                <a:gd name="T7" fmla="*/ 8 h 87"/>
                <a:gd name="T8" fmla="*/ 50 w 377"/>
                <a:gd name="T9" fmla="*/ 9 h 87"/>
                <a:gd name="T10" fmla="*/ 45 w 377"/>
                <a:gd name="T11" fmla="*/ 9 h 87"/>
                <a:gd name="T12" fmla="*/ 0 w 377"/>
                <a:gd name="T13" fmla="*/ 15 h 87"/>
                <a:gd name="T14" fmla="*/ 7 w 377"/>
                <a:gd name="T15" fmla="*/ 22 h 87"/>
                <a:gd name="T16" fmla="*/ 13 w 377"/>
                <a:gd name="T17" fmla="*/ 20 h 87"/>
                <a:gd name="T18" fmla="*/ 52 w 377"/>
                <a:gd name="T19" fmla="*/ 15 h 87"/>
                <a:gd name="T20" fmla="*/ 60 w 377"/>
                <a:gd name="T21" fmla="*/ 14 h 87"/>
                <a:gd name="T22" fmla="*/ 99 w 377"/>
                <a:gd name="T23" fmla="*/ 9 h 87"/>
                <a:gd name="T24" fmla="*/ 99 w 377"/>
                <a:gd name="T25" fmla="*/ 6 h 87"/>
                <a:gd name="T26" fmla="*/ 93 w 377"/>
                <a:gd name="T27" fmla="*/ 0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77" h="87">
                  <a:moveTo>
                    <a:pt x="355" y="0"/>
                  </a:moveTo>
                  <a:lnTo>
                    <a:pt x="327" y="17"/>
                  </a:lnTo>
                  <a:lnTo>
                    <a:pt x="245" y="28"/>
                  </a:lnTo>
                  <a:lnTo>
                    <a:pt x="216" y="32"/>
                  </a:lnTo>
                  <a:lnTo>
                    <a:pt x="190" y="35"/>
                  </a:lnTo>
                  <a:lnTo>
                    <a:pt x="171" y="37"/>
                  </a:lnTo>
                  <a:lnTo>
                    <a:pt x="0" y="59"/>
                  </a:lnTo>
                  <a:lnTo>
                    <a:pt x="25" y="87"/>
                  </a:lnTo>
                  <a:lnTo>
                    <a:pt x="49" y="78"/>
                  </a:lnTo>
                  <a:lnTo>
                    <a:pt x="197" y="58"/>
                  </a:lnTo>
                  <a:lnTo>
                    <a:pt x="227" y="54"/>
                  </a:lnTo>
                  <a:lnTo>
                    <a:pt x="377" y="35"/>
                  </a:lnTo>
                  <a:lnTo>
                    <a:pt x="377" y="24"/>
                  </a:lnTo>
                  <a:lnTo>
                    <a:pt x="35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13" name="Freeform 9209"/>
            <p:cNvSpPr>
              <a:spLocks/>
            </p:cNvSpPr>
            <p:nvPr/>
          </p:nvSpPr>
          <p:spPr bwMode="auto">
            <a:xfrm>
              <a:off x="426" y="1358"/>
              <a:ext cx="3" cy="22"/>
            </a:xfrm>
            <a:custGeom>
              <a:avLst/>
              <a:gdLst>
                <a:gd name="T0" fmla="*/ 3 w 19"/>
                <a:gd name="T1" fmla="*/ 0 h 81"/>
                <a:gd name="T2" fmla="*/ 0 w 19"/>
                <a:gd name="T3" fmla="*/ 1 h 81"/>
                <a:gd name="T4" fmla="*/ 0 w 19"/>
                <a:gd name="T5" fmla="*/ 22 h 81"/>
                <a:gd name="T6" fmla="*/ 3 w 19"/>
                <a:gd name="T7" fmla="*/ 21 h 81"/>
                <a:gd name="T8" fmla="*/ 3 w 19"/>
                <a:gd name="T9" fmla="*/ 12 h 81"/>
                <a:gd name="T10" fmla="*/ 3 w 19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81">
                  <a:moveTo>
                    <a:pt x="19" y="0"/>
                  </a:moveTo>
                  <a:lnTo>
                    <a:pt x="0" y="3"/>
                  </a:lnTo>
                  <a:lnTo>
                    <a:pt x="0" y="81"/>
                  </a:lnTo>
                  <a:lnTo>
                    <a:pt x="19" y="79"/>
                  </a:lnTo>
                  <a:lnTo>
                    <a:pt x="19" y="46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14" name="Freeform 9210"/>
            <p:cNvSpPr>
              <a:spLocks/>
            </p:cNvSpPr>
            <p:nvPr/>
          </p:nvSpPr>
          <p:spPr bwMode="auto">
            <a:xfrm>
              <a:off x="429" y="1347"/>
              <a:ext cx="19" cy="5"/>
            </a:xfrm>
            <a:custGeom>
              <a:avLst/>
              <a:gdLst>
                <a:gd name="T0" fmla="*/ 13 w 67"/>
                <a:gd name="T1" fmla="*/ 0 h 17"/>
                <a:gd name="T2" fmla="*/ 5 w 67"/>
                <a:gd name="T3" fmla="*/ 4 h 17"/>
                <a:gd name="T4" fmla="*/ 0 w 67"/>
                <a:gd name="T5" fmla="*/ 5 h 17"/>
                <a:gd name="T6" fmla="*/ 19 w 67"/>
                <a:gd name="T7" fmla="*/ 5 h 17"/>
                <a:gd name="T8" fmla="*/ 13 w 6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7">
                  <a:moveTo>
                    <a:pt x="45" y="0"/>
                  </a:moveTo>
                  <a:lnTo>
                    <a:pt x="16" y="15"/>
                  </a:lnTo>
                  <a:lnTo>
                    <a:pt x="0" y="17"/>
                  </a:lnTo>
                  <a:lnTo>
                    <a:pt x="67" y="17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15" name="Freeform 9211"/>
            <p:cNvSpPr>
              <a:spLocks/>
            </p:cNvSpPr>
            <p:nvPr/>
          </p:nvSpPr>
          <p:spPr bwMode="auto">
            <a:xfrm>
              <a:off x="437" y="1327"/>
              <a:ext cx="31" cy="51"/>
            </a:xfrm>
            <a:custGeom>
              <a:avLst/>
              <a:gdLst>
                <a:gd name="T0" fmla="*/ 27 w 116"/>
                <a:gd name="T1" fmla="*/ 0 h 200"/>
                <a:gd name="T2" fmla="*/ 25 w 116"/>
                <a:gd name="T3" fmla="*/ 0 h 200"/>
                <a:gd name="T4" fmla="*/ 25 w 116"/>
                <a:gd name="T5" fmla="*/ 1 h 200"/>
                <a:gd name="T6" fmla="*/ 22 w 116"/>
                <a:gd name="T7" fmla="*/ 11 h 200"/>
                <a:gd name="T8" fmla="*/ 18 w 116"/>
                <a:gd name="T9" fmla="*/ 23 h 200"/>
                <a:gd name="T10" fmla="*/ 14 w 116"/>
                <a:gd name="T11" fmla="*/ 29 h 200"/>
                <a:gd name="T12" fmla="*/ 8 w 116"/>
                <a:gd name="T13" fmla="*/ 38 h 200"/>
                <a:gd name="T14" fmla="*/ 2 w 116"/>
                <a:gd name="T15" fmla="*/ 48 h 200"/>
                <a:gd name="T16" fmla="*/ 0 w 116"/>
                <a:gd name="T17" fmla="*/ 51 h 200"/>
                <a:gd name="T18" fmla="*/ 8 w 116"/>
                <a:gd name="T19" fmla="*/ 50 h 200"/>
                <a:gd name="T20" fmla="*/ 10 w 116"/>
                <a:gd name="T21" fmla="*/ 47 h 200"/>
                <a:gd name="T22" fmla="*/ 16 w 116"/>
                <a:gd name="T23" fmla="*/ 37 h 200"/>
                <a:gd name="T24" fmla="*/ 21 w 116"/>
                <a:gd name="T25" fmla="*/ 29 h 200"/>
                <a:gd name="T26" fmla="*/ 21 w 116"/>
                <a:gd name="T27" fmla="*/ 29 h 200"/>
                <a:gd name="T28" fmla="*/ 26 w 116"/>
                <a:gd name="T29" fmla="*/ 20 h 200"/>
                <a:gd name="T30" fmla="*/ 31 w 116"/>
                <a:gd name="T31" fmla="*/ 16 h 200"/>
                <a:gd name="T32" fmla="*/ 27 w 116"/>
                <a:gd name="T33" fmla="*/ 0 h 20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6" h="200">
                  <a:moveTo>
                    <a:pt x="100" y="0"/>
                  </a:moveTo>
                  <a:lnTo>
                    <a:pt x="93" y="0"/>
                  </a:lnTo>
                  <a:lnTo>
                    <a:pt x="93" y="2"/>
                  </a:lnTo>
                  <a:lnTo>
                    <a:pt x="83" y="45"/>
                  </a:lnTo>
                  <a:lnTo>
                    <a:pt x="68" y="89"/>
                  </a:lnTo>
                  <a:lnTo>
                    <a:pt x="53" y="115"/>
                  </a:lnTo>
                  <a:lnTo>
                    <a:pt x="31" y="150"/>
                  </a:lnTo>
                  <a:lnTo>
                    <a:pt x="6" y="190"/>
                  </a:lnTo>
                  <a:lnTo>
                    <a:pt x="0" y="200"/>
                  </a:lnTo>
                  <a:lnTo>
                    <a:pt x="29" y="196"/>
                  </a:lnTo>
                  <a:lnTo>
                    <a:pt x="37" y="184"/>
                  </a:lnTo>
                  <a:lnTo>
                    <a:pt x="60" y="146"/>
                  </a:lnTo>
                  <a:lnTo>
                    <a:pt x="77" y="115"/>
                  </a:lnTo>
                  <a:lnTo>
                    <a:pt x="78" y="115"/>
                  </a:lnTo>
                  <a:lnTo>
                    <a:pt x="98" y="78"/>
                  </a:lnTo>
                  <a:lnTo>
                    <a:pt x="116" y="61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16" name="Freeform 9213"/>
            <p:cNvSpPr>
              <a:spLocks/>
            </p:cNvSpPr>
            <p:nvPr/>
          </p:nvSpPr>
          <p:spPr bwMode="auto">
            <a:xfrm>
              <a:off x="402" y="1317"/>
              <a:ext cx="46" cy="46"/>
            </a:xfrm>
            <a:custGeom>
              <a:avLst/>
              <a:gdLst>
                <a:gd name="T0" fmla="*/ 22 w 173"/>
                <a:gd name="T1" fmla="*/ 0 h 178"/>
                <a:gd name="T2" fmla="*/ 20 w 173"/>
                <a:gd name="T3" fmla="*/ 2 h 178"/>
                <a:gd name="T4" fmla="*/ 22 w 173"/>
                <a:gd name="T5" fmla="*/ 7 h 178"/>
                <a:gd name="T6" fmla="*/ 23 w 173"/>
                <a:gd name="T7" fmla="*/ 18 h 178"/>
                <a:gd name="T8" fmla="*/ 23 w 173"/>
                <a:gd name="T9" fmla="*/ 36 h 178"/>
                <a:gd name="T10" fmla="*/ 0 w 173"/>
                <a:gd name="T11" fmla="*/ 39 h 178"/>
                <a:gd name="T12" fmla="*/ 6 w 173"/>
                <a:gd name="T13" fmla="*/ 46 h 178"/>
                <a:gd name="T14" fmla="*/ 13 w 173"/>
                <a:gd name="T15" fmla="*/ 43 h 178"/>
                <a:gd name="T16" fmla="*/ 23 w 173"/>
                <a:gd name="T17" fmla="*/ 42 h 178"/>
                <a:gd name="T18" fmla="*/ 28 w 173"/>
                <a:gd name="T19" fmla="*/ 41 h 178"/>
                <a:gd name="T20" fmla="*/ 46 w 173"/>
                <a:gd name="T21" fmla="*/ 38 h 178"/>
                <a:gd name="T22" fmla="*/ 46 w 173"/>
                <a:gd name="T23" fmla="*/ 35 h 178"/>
                <a:gd name="T24" fmla="*/ 28 w 173"/>
                <a:gd name="T25" fmla="*/ 35 h 178"/>
                <a:gd name="T26" fmla="*/ 28 w 173"/>
                <a:gd name="T27" fmla="*/ 26 h 178"/>
                <a:gd name="T28" fmla="*/ 28 w 173"/>
                <a:gd name="T29" fmla="*/ 21 h 178"/>
                <a:gd name="T30" fmla="*/ 31 w 173"/>
                <a:gd name="T31" fmla="*/ 14 h 178"/>
                <a:gd name="T32" fmla="*/ 22 w 173"/>
                <a:gd name="T33" fmla="*/ 0 h 17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3" h="178">
                  <a:moveTo>
                    <a:pt x="84" y="0"/>
                  </a:moveTo>
                  <a:lnTo>
                    <a:pt x="76" y="6"/>
                  </a:lnTo>
                  <a:lnTo>
                    <a:pt x="82" y="29"/>
                  </a:lnTo>
                  <a:lnTo>
                    <a:pt x="87" y="70"/>
                  </a:lnTo>
                  <a:lnTo>
                    <a:pt x="87" y="138"/>
                  </a:lnTo>
                  <a:lnTo>
                    <a:pt x="0" y="150"/>
                  </a:lnTo>
                  <a:lnTo>
                    <a:pt x="24" y="178"/>
                  </a:lnTo>
                  <a:lnTo>
                    <a:pt x="48" y="168"/>
                  </a:lnTo>
                  <a:lnTo>
                    <a:pt x="87" y="162"/>
                  </a:lnTo>
                  <a:lnTo>
                    <a:pt x="106" y="159"/>
                  </a:lnTo>
                  <a:lnTo>
                    <a:pt x="173" y="148"/>
                  </a:lnTo>
                  <a:lnTo>
                    <a:pt x="173" y="135"/>
                  </a:lnTo>
                  <a:lnTo>
                    <a:pt x="106" y="135"/>
                  </a:lnTo>
                  <a:lnTo>
                    <a:pt x="106" y="100"/>
                  </a:lnTo>
                  <a:lnTo>
                    <a:pt x="106" y="83"/>
                  </a:lnTo>
                  <a:lnTo>
                    <a:pt x="116" y="5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17" name="Freeform 9214"/>
            <p:cNvSpPr>
              <a:spLocks/>
            </p:cNvSpPr>
            <p:nvPr/>
          </p:nvSpPr>
          <p:spPr bwMode="auto">
            <a:xfrm>
              <a:off x="541" y="1445"/>
              <a:ext cx="18" cy="28"/>
            </a:xfrm>
            <a:custGeom>
              <a:avLst/>
              <a:gdLst>
                <a:gd name="T0" fmla="*/ 1 w 69"/>
                <a:gd name="T1" fmla="*/ 0 h 108"/>
                <a:gd name="T2" fmla="*/ 0 w 69"/>
                <a:gd name="T3" fmla="*/ 2 h 108"/>
                <a:gd name="T4" fmla="*/ 15 w 69"/>
                <a:gd name="T5" fmla="*/ 28 h 108"/>
                <a:gd name="T6" fmla="*/ 18 w 69"/>
                <a:gd name="T7" fmla="*/ 23 h 108"/>
                <a:gd name="T8" fmla="*/ 18 w 69"/>
                <a:gd name="T9" fmla="*/ 21 h 108"/>
                <a:gd name="T10" fmla="*/ 13 w 69"/>
                <a:gd name="T11" fmla="*/ 13 h 108"/>
                <a:gd name="T12" fmla="*/ 1 w 69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108">
                  <a:moveTo>
                    <a:pt x="5" y="0"/>
                  </a:moveTo>
                  <a:lnTo>
                    <a:pt x="0" y="8"/>
                  </a:lnTo>
                  <a:lnTo>
                    <a:pt x="59" y="108"/>
                  </a:lnTo>
                  <a:lnTo>
                    <a:pt x="68" y="88"/>
                  </a:lnTo>
                  <a:lnTo>
                    <a:pt x="69" y="82"/>
                  </a:lnTo>
                  <a:lnTo>
                    <a:pt x="51" y="5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18" name="Freeform 9215"/>
            <p:cNvSpPr>
              <a:spLocks/>
            </p:cNvSpPr>
            <p:nvPr/>
          </p:nvSpPr>
          <p:spPr bwMode="auto">
            <a:xfrm>
              <a:off x="567" y="1418"/>
              <a:ext cx="22" cy="36"/>
            </a:xfrm>
            <a:custGeom>
              <a:avLst/>
              <a:gdLst>
                <a:gd name="T0" fmla="*/ 2 w 86"/>
                <a:gd name="T1" fmla="*/ 0 h 140"/>
                <a:gd name="T2" fmla="*/ 0 w 86"/>
                <a:gd name="T3" fmla="*/ 2 h 140"/>
                <a:gd name="T4" fmla="*/ 3 w 86"/>
                <a:gd name="T5" fmla="*/ 6 h 140"/>
                <a:gd name="T6" fmla="*/ 8 w 86"/>
                <a:gd name="T7" fmla="*/ 16 h 140"/>
                <a:gd name="T8" fmla="*/ 13 w 86"/>
                <a:gd name="T9" fmla="*/ 25 h 140"/>
                <a:gd name="T10" fmla="*/ 17 w 86"/>
                <a:gd name="T11" fmla="*/ 36 h 140"/>
                <a:gd name="T12" fmla="*/ 19 w 86"/>
                <a:gd name="T13" fmla="*/ 36 h 140"/>
                <a:gd name="T14" fmla="*/ 22 w 86"/>
                <a:gd name="T15" fmla="*/ 24 h 140"/>
                <a:gd name="T16" fmla="*/ 18 w 86"/>
                <a:gd name="T17" fmla="*/ 17 h 140"/>
                <a:gd name="T18" fmla="*/ 17 w 86"/>
                <a:gd name="T19" fmla="*/ 16 h 140"/>
                <a:gd name="T20" fmla="*/ 11 w 86"/>
                <a:gd name="T21" fmla="*/ 9 h 140"/>
                <a:gd name="T22" fmla="*/ 2 w 86"/>
                <a:gd name="T23" fmla="*/ 0 h 1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6" h="140">
                  <a:moveTo>
                    <a:pt x="9" y="0"/>
                  </a:moveTo>
                  <a:lnTo>
                    <a:pt x="0" y="7"/>
                  </a:lnTo>
                  <a:lnTo>
                    <a:pt x="12" y="24"/>
                  </a:lnTo>
                  <a:lnTo>
                    <a:pt x="33" y="61"/>
                  </a:lnTo>
                  <a:lnTo>
                    <a:pt x="52" y="99"/>
                  </a:lnTo>
                  <a:lnTo>
                    <a:pt x="68" y="140"/>
                  </a:lnTo>
                  <a:lnTo>
                    <a:pt x="76" y="140"/>
                  </a:lnTo>
                  <a:lnTo>
                    <a:pt x="86" y="95"/>
                  </a:lnTo>
                  <a:lnTo>
                    <a:pt x="70" y="67"/>
                  </a:lnTo>
                  <a:lnTo>
                    <a:pt x="65" y="61"/>
                  </a:lnTo>
                  <a:lnTo>
                    <a:pt x="43" y="36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19" name="Freeform 9216"/>
            <p:cNvSpPr>
              <a:spLocks/>
            </p:cNvSpPr>
            <p:nvPr/>
          </p:nvSpPr>
          <p:spPr bwMode="auto">
            <a:xfrm>
              <a:off x="519" y="1416"/>
              <a:ext cx="26" cy="42"/>
            </a:xfrm>
            <a:custGeom>
              <a:avLst/>
              <a:gdLst>
                <a:gd name="T0" fmla="*/ 20 w 99"/>
                <a:gd name="T1" fmla="*/ 0 h 165"/>
                <a:gd name="T2" fmla="*/ 19 w 99"/>
                <a:gd name="T3" fmla="*/ 4 h 165"/>
                <a:gd name="T4" fmla="*/ 15 w 99"/>
                <a:gd name="T5" fmla="*/ 16 h 165"/>
                <a:gd name="T6" fmla="*/ 13 w 99"/>
                <a:gd name="T7" fmla="*/ 20 h 165"/>
                <a:gd name="T8" fmla="*/ 7 w 99"/>
                <a:gd name="T9" fmla="*/ 29 h 165"/>
                <a:gd name="T10" fmla="*/ 0 w 99"/>
                <a:gd name="T11" fmla="*/ 39 h 165"/>
                <a:gd name="T12" fmla="*/ 2 w 99"/>
                <a:gd name="T13" fmla="*/ 42 h 165"/>
                <a:gd name="T14" fmla="*/ 7 w 99"/>
                <a:gd name="T15" fmla="*/ 37 h 165"/>
                <a:gd name="T16" fmla="*/ 14 w 99"/>
                <a:gd name="T17" fmla="*/ 29 h 165"/>
                <a:gd name="T18" fmla="*/ 18 w 99"/>
                <a:gd name="T19" fmla="*/ 22 h 165"/>
                <a:gd name="T20" fmla="*/ 20 w 99"/>
                <a:gd name="T21" fmla="*/ 18 h 165"/>
                <a:gd name="T22" fmla="*/ 26 w 99"/>
                <a:gd name="T23" fmla="*/ 10 h 165"/>
                <a:gd name="T24" fmla="*/ 22 w 99"/>
                <a:gd name="T25" fmla="*/ 1 h 165"/>
                <a:gd name="T26" fmla="*/ 20 w 99"/>
                <a:gd name="T27" fmla="*/ 0 h 16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9" h="165">
                  <a:moveTo>
                    <a:pt x="77" y="0"/>
                  </a:moveTo>
                  <a:lnTo>
                    <a:pt x="74" y="17"/>
                  </a:lnTo>
                  <a:lnTo>
                    <a:pt x="58" y="62"/>
                  </a:lnTo>
                  <a:lnTo>
                    <a:pt x="48" y="80"/>
                  </a:lnTo>
                  <a:lnTo>
                    <a:pt x="27" y="114"/>
                  </a:lnTo>
                  <a:lnTo>
                    <a:pt x="0" y="154"/>
                  </a:lnTo>
                  <a:lnTo>
                    <a:pt x="7" y="165"/>
                  </a:lnTo>
                  <a:lnTo>
                    <a:pt x="25" y="145"/>
                  </a:lnTo>
                  <a:lnTo>
                    <a:pt x="52" y="112"/>
                  </a:lnTo>
                  <a:lnTo>
                    <a:pt x="70" y="85"/>
                  </a:lnTo>
                  <a:lnTo>
                    <a:pt x="77" y="71"/>
                  </a:lnTo>
                  <a:lnTo>
                    <a:pt x="99" y="40"/>
                  </a:lnTo>
                  <a:lnTo>
                    <a:pt x="83" y="2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20" name="Freeform 9217"/>
            <p:cNvSpPr>
              <a:spLocks/>
            </p:cNvSpPr>
            <p:nvPr/>
          </p:nvSpPr>
          <p:spPr bwMode="auto">
            <a:xfrm>
              <a:off x="554" y="1409"/>
              <a:ext cx="5" cy="58"/>
            </a:xfrm>
            <a:custGeom>
              <a:avLst/>
              <a:gdLst>
                <a:gd name="T0" fmla="*/ 5 w 20"/>
                <a:gd name="T1" fmla="*/ 0 h 223"/>
                <a:gd name="T2" fmla="*/ 0 w 20"/>
                <a:gd name="T3" fmla="*/ 1 h 223"/>
                <a:gd name="T4" fmla="*/ 0 w 20"/>
                <a:gd name="T5" fmla="*/ 39 h 223"/>
                <a:gd name="T6" fmla="*/ 0 w 20"/>
                <a:gd name="T7" fmla="*/ 50 h 223"/>
                <a:gd name="T8" fmla="*/ 5 w 20"/>
                <a:gd name="T9" fmla="*/ 58 h 223"/>
                <a:gd name="T10" fmla="*/ 5 w 20"/>
                <a:gd name="T11" fmla="*/ 45 h 223"/>
                <a:gd name="T12" fmla="*/ 5 w 20"/>
                <a:gd name="T13" fmla="*/ 0 h 2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3">
                  <a:moveTo>
                    <a:pt x="20" y="0"/>
                  </a:moveTo>
                  <a:lnTo>
                    <a:pt x="1" y="3"/>
                  </a:lnTo>
                  <a:lnTo>
                    <a:pt x="1" y="149"/>
                  </a:lnTo>
                  <a:lnTo>
                    <a:pt x="0" y="191"/>
                  </a:lnTo>
                  <a:lnTo>
                    <a:pt x="18" y="223"/>
                  </a:lnTo>
                  <a:lnTo>
                    <a:pt x="20" y="174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21" name="Freeform 9218"/>
            <p:cNvSpPr>
              <a:spLocks/>
            </p:cNvSpPr>
            <p:nvPr/>
          </p:nvSpPr>
          <p:spPr bwMode="auto">
            <a:xfrm>
              <a:off x="510" y="1399"/>
              <a:ext cx="17" cy="21"/>
            </a:xfrm>
            <a:custGeom>
              <a:avLst/>
              <a:gdLst>
                <a:gd name="T0" fmla="*/ 1 w 63"/>
                <a:gd name="T1" fmla="*/ 0 h 72"/>
                <a:gd name="T2" fmla="*/ 0 w 63"/>
                <a:gd name="T3" fmla="*/ 4 h 72"/>
                <a:gd name="T4" fmla="*/ 13 w 63"/>
                <a:gd name="T5" fmla="*/ 21 h 72"/>
                <a:gd name="T6" fmla="*/ 16 w 63"/>
                <a:gd name="T7" fmla="*/ 15 h 72"/>
                <a:gd name="T8" fmla="*/ 17 w 63"/>
                <a:gd name="T9" fmla="*/ 12 h 72"/>
                <a:gd name="T10" fmla="*/ 12 w 63"/>
                <a:gd name="T11" fmla="*/ 10 h 72"/>
                <a:gd name="T12" fmla="*/ 1 w 63"/>
                <a:gd name="T13" fmla="*/ 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72">
                  <a:moveTo>
                    <a:pt x="2" y="0"/>
                  </a:moveTo>
                  <a:lnTo>
                    <a:pt x="0" y="13"/>
                  </a:lnTo>
                  <a:lnTo>
                    <a:pt x="47" y="72"/>
                  </a:lnTo>
                  <a:lnTo>
                    <a:pt x="61" y="50"/>
                  </a:lnTo>
                  <a:lnTo>
                    <a:pt x="63" y="40"/>
                  </a:lnTo>
                  <a:lnTo>
                    <a:pt x="44" y="3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22" name="Freeform 9219"/>
            <p:cNvSpPr>
              <a:spLocks/>
            </p:cNvSpPr>
            <p:nvPr/>
          </p:nvSpPr>
          <p:spPr bwMode="auto">
            <a:xfrm>
              <a:off x="530" y="1396"/>
              <a:ext cx="55" cy="16"/>
            </a:xfrm>
            <a:custGeom>
              <a:avLst/>
              <a:gdLst>
                <a:gd name="T0" fmla="*/ 49 w 210"/>
                <a:gd name="T1" fmla="*/ 0 h 65"/>
                <a:gd name="T2" fmla="*/ 45 w 210"/>
                <a:gd name="T3" fmla="*/ 3 h 65"/>
                <a:gd name="T4" fmla="*/ 45 w 210"/>
                <a:gd name="T5" fmla="*/ 3 h 65"/>
                <a:gd name="T6" fmla="*/ 42 w 210"/>
                <a:gd name="T7" fmla="*/ 3 h 65"/>
                <a:gd name="T8" fmla="*/ 36 w 210"/>
                <a:gd name="T9" fmla="*/ 4 h 65"/>
                <a:gd name="T10" fmla="*/ 30 w 210"/>
                <a:gd name="T11" fmla="*/ 5 h 65"/>
                <a:gd name="T12" fmla="*/ 25 w 210"/>
                <a:gd name="T13" fmla="*/ 6 h 65"/>
                <a:gd name="T14" fmla="*/ 15 w 210"/>
                <a:gd name="T15" fmla="*/ 8 h 65"/>
                <a:gd name="T16" fmla="*/ 0 w 210"/>
                <a:gd name="T17" fmla="*/ 10 h 65"/>
                <a:gd name="T18" fmla="*/ 7 w 210"/>
                <a:gd name="T19" fmla="*/ 16 h 65"/>
                <a:gd name="T20" fmla="*/ 12 w 210"/>
                <a:gd name="T21" fmla="*/ 14 h 65"/>
                <a:gd name="T22" fmla="*/ 25 w 210"/>
                <a:gd name="T23" fmla="*/ 12 h 65"/>
                <a:gd name="T24" fmla="*/ 30 w 210"/>
                <a:gd name="T25" fmla="*/ 11 h 65"/>
                <a:gd name="T26" fmla="*/ 55 w 210"/>
                <a:gd name="T27" fmla="*/ 7 h 65"/>
                <a:gd name="T28" fmla="*/ 54 w 210"/>
                <a:gd name="T29" fmla="*/ 5 h 65"/>
                <a:gd name="T30" fmla="*/ 49 w 210"/>
                <a:gd name="T31" fmla="*/ 0 h 6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10" h="65">
                  <a:moveTo>
                    <a:pt x="187" y="0"/>
                  </a:moveTo>
                  <a:lnTo>
                    <a:pt x="173" y="11"/>
                  </a:lnTo>
                  <a:lnTo>
                    <a:pt x="172" y="11"/>
                  </a:lnTo>
                  <a:lnTo>
                    <a:pt x="161" y="14"/>
                  </a:lnTo>
                  <a:lnTo>
                    <a:pt x="139" y="18"/>
                  </a:lnTo>
                  <a:lnTo>
                    <a:pt x="114" y="22"/>
                  </a:lnTo>
                  <a:lnTo>
                    <a:pt x="95" y="25"/>
                  </a:lnTo>
                  <a:lnTo>
                    <a:pt x="59" y="32"/>
                  </a:lnTo>
                  <a:lnTo>
                    <a:pt x="0" y="40"/>
                  </a:lnTo>
                  <a:lnTo>
                    <a:pt x="26" y="65"/>
                  </a:lnTo>
                  <a:lnTo>
                    <a:pt x="45" y="57"/>
                  </a:lnTo>
                  <a:lnTo>
                    <a:pt x="95" y="49"/>
                  </a:lnTo>
                  <a:lnTo>
                    <a:pt x="114" y="46"/>
                  </a:lnTo>
                  <a:lnTo>
                    <a:pt x="210" y="30"/>
                  </a:lnTo>
                  <a:lnTo>
                    <a:pt x="208" y="20"/>
                  </a:lnTo>
                  <a:lnTo>
                    <a:pt x="18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23" name="Freeform 9220"/>
            <p:cNvSpPr>
              <a:spLocks/>
            </p:cNvSpPr>
            <p:nvPr/>
          </p:nvSpPr>
          <p:spPr bwMode="auto">
            <a:xfrm>
              <a:off x="556" y="1381"/>
              <a:ext cx="3" cy="22"/>
            </a:xfrm>
            <a:custGeom>
              <a:avLst/>
              <a:gdLst>
                <a:gd name="T0" fmla="*/ 3 w 19"/>
                <a:gd name="T1" fmla="*/ 0 h 82"/>
                <a:gd name="T2" fmla="*/ 0 w 19"/>
                <a:gd name="T3" fmla="*/ 1 h 82"/>
                <a:gd name="T4" fmla="*/ 0 w 19"/>
                <a:gd name="T5" fmla="*/ 22 h 82"/>
                <a:gd name="T6" fmla="*/ 3 w 19"/>
                <a:gd name="T7" fmla="*/ 21 h 82"/>
                <a:gd name="T8" fmla="*/ 3 w 19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82">
                  <a:moveTo>
                    <a:pt x="19" y="0"/>
                  </a:moveTo>
                  <a:lnTo>
                    <a:pt x="0" y="3"/>
                  </a:lnTo>
                  <a:lnTo>
                    <a:pt x="0" y="82"/>
                  </a:lnTo>
                  <a:lnTo>
                    <a:pt x="19" y="79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24" name="Freeform 9221"/>
            <p:cNvSpPr>
              <a:spLocks/>
            </p:cNvSpPr>
            <p:nvPr/>
          </p:nvSpPr>
          <p:spPr bwMode="auto">
            <a:xfrm>
              <a:off x="539" y="1372"/>
              <a:ext cx="35" cy="13"/>
            </a:xfrm>
            <a:custGeom>
              <a:avLst/>
              <a:gdLst>
                <a:gd name="T0" fmla="*/ 28 w 131"/>
                <a:gd name="T1" fmla="*/ 0 h 49"/>
                <a:gd name="T2" fmla="*/ 25 w 131"/>
                <a:gd name="T3" fmla="*/ 3 h 49"/>
                <a:gd name="T4" fmla="*/ 22 w 131"/>
                <a:gd name="T5" fmla="*/ 3 h 49"/>
                <a:gd name="T6" fmla="*/ 14 w 131"/>
                <a:gd name="T7" fmla="*/ 5 h 49"/>
                <a:gd name="T8" fmla="*/ 0 w 131"/>
                <a:gd name="T9" fmla="*/ 7 h 49"/>
                <a:gd name="T10" fmla="*/ 6 w 131"/>
                <a:gd name="T11" fmla="*/ 13 h 49"/>
                <a:gd name="T12" fmla="*/ 12 w 131"/>
                <a:gd name="T13" fmla="*/ 11 h 49"/>
                <a:gd name="T14" fmla="*/ 16 w 131"/>
                <a:gd name="T15" fmla="*/ 10 h 49"/>
                <a:gd name="T16" fmla="*/ 21 w 131"/>
                <a:gd name="T17" fmla="*/ 9 h 49"/>
                <a:gd name="T18" fmla="*/ 35 w 131"/>
                <a:gd name="T19" fmla="*/ 7 h 49"/>
                <a:gd name="T20" fmla="*/ 34 w 131"/>
                <a:gd name="T21" fmla="*/ 5 h 49"/>
                <a:gd name="T22" fmla="*/ 28 w 131"/>
                <a:gd name="T23" fmla="*/ 0 h 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1" h="49">
                  <a:moveTo>
                    <a:pt x="106" y="0"/>
                  </a:moveTo>
                  <a:lnTo>
                    <a:pt x="95" y="10"/>
                  </a:lnTo>
                  <a:lnTo>
                    <a:pt x="83" y="12"/>
                  </a:lnTo>
                  <a:lnTo>
                    <a:pt x="52" y="19"/>
                  </a:lnTo>
                  <a:lnTo>
                    <a:pt x="0" y="27"/>
                  </a:lnTo>
                  <a:lnTo>
                    <a:pt x="22" y="49"/>
                  </a:lnTo>
                  <a:lnTo>
                    <a:pt x="45" y="40"/>
                  </a:lnTo>
                  <a:lnTo>
                    <a:pt x="61" y="38"/>
                  </a:lnTo>
                  <a:lnTo>
                    <a:pt x="80" y="35"/>
                  </a:lnTo>
                  <a:lnTo>
                    <a:pt x="131" y="27"/>
                  </a:lnTo>
                  <a:lnTo>
                    <a:pt x="128" y="18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25" name="Freeform 9222"/>
            <p:cNvSpPr>
              <a:spLocks/>
            </p:cNvSpPr>
            <p:nvPr/>
          </p:nvSpPr>
          <p:spPr bwMode="auto">
            <a:xfrm>
              <a:off x="558" y="1332"/>
              <a:ext cx="42" cy="53"/>
            </a:xfrm>
            <a:custGeom>
              <a:avLst/>
              <a:gdLst>
                <a:gd name="T0" fmla="*/ 2 w 166"/>
                <a:gd name="T1" fmla="*/ 0 h 198"/>
                <a:gd name="T2" fmla="*/ 0 w 166"/>
                <a:gd name="T3" fmla="*/ 5 h 198"/>
                <a:gd name="T4" fmla="*/ 0 w 166"/>
                <a:gd name="T5" fmla="*/ 5 h 198"/>
                <a:gd name="T6" fmla="*/ 4 w 166"/>
                <a:gd name="T7" fmla="*/ 11 h 198"/>
                <a:gd name="T8" fmla="*/ 9 w 166"/>
                <a:gd name="T9" fmla="*/ 22 h 198"/>
                <a:gd name="T10" fmla="*/ 16 w 166"/>
                <a:gd name="T11" fmla="*/ 36 h 198"/>
                <a:gd name="T12" fmla="*/ 25 w 166"/>
                <a:gd name="T13" fmla="*/ 53 h 198"/>
                <a:gd name="T14" fmla="*/ 42 w 166"/>
                <a:gd name="T15" fmla="*/ 51 h 198"/>
                <a:gd name="T16" fmla="*/ 42 w 166"/>
                <a:gd name="T17" fmla="*/ 48 h 198"/>
                <a:gd name="T18" fmla="*/ 38 w 166"/>
                <a:gd name="T19" fmla="*/ 47 h 198"/>
                <a:gd name="T20" fmla="*/ 30 w 166"/>
                <a:gd name="T21" fmla="*/ 43 h 198"/>
                <a:gd name="T22" fmla="*/ 24 w 166"/>
                <a:gd name="T23" fmla="*/ 36 h 198"/>
                <a:gd name="T24" fmla="*/ 23 w 166"/>
                <a:gd name="T25" fmla="*/ 35 h 198"/>
                <a:gd name="T26" fmla="*/ 18 w 166"/>
                <a:gd name="T27" fmla="*/ 28 h 198"/>
                <a:gd name="T28" fmla="*/ 13 w 166"/>
                <a:gd name="T29" fmla="*/ 20 h 198"/>
                <a:gd name="T30" fmla="*/ 7 w 166"/>
                <a:gd name="T31" fmla="*/ 9 h 198"/>
                <a:gd name="T32" fmla="*/ 2 w 166"/>
                <a:gd name="T33" fmla="*/ 0 h 19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6" h="198">
                  <a:moveTo>
                    <a:pt x="6" y="0"/>
                  </a:moveTo>
                  <a:lnTo>
                    <a:pt x="0" y="18"/>
                  </a:lnTo>
                  <a:lnTo>
                    <a:pt x="0" y="19"/>
                  </a:lnTo>
                  <a:lnTo>
                    <a:pt x="15" y="42"/>
                  </a:lnTo>
                  <a:lnTo>
                    <a:pt x="36" y="81"/>
                  </a:lnTo>
                  <a:lnTo>
                    <a:pt x="65" y="133"/>
                  </a:lnTo>
                  <a:lnTo>
                    <a:pt x="100" y="198"/>
                  </a:lnTo>
                  <a:lnTo>
                    <a:pt x="166" y="191"/>
                  </a:lnTo>
                  <a:lnTo>
                    <a:pt x="166" y="178"/>
                  </a:lnTo>
                  <a:lnTo>
                    <a:pt x="150" y="175"/>
                  </a:lnTo>
                  <a:lnTo>
                    <a:pt x="119" y="161"/>
                  </a:lnTo>
                  <a:lnTo>
                    <a:pt x="94" y="136"/>
                  </a:lnTo>
                  <a:lnTo>
                    <a:pt x="89" y="129"/>
                  </a:lnTo>
                  <a:lnTo>
                    <a:pt x="73" y="105"/>
                  </a:lnTo>
                  <a:lnTo>
                    <a:pt x="53" y="73"/>
                  </a:lnTo>
                  <a:lnTo>
                    <a:pt x="27" y="33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26" name="Freeform 9223"/>
            <p:cNvSpPr>
              <a:spLocks/>
            </p:cNvSpPr>
            <p:nvPr/>
          </p:nvSpPr>
          <p:spPr bwMode="auto">
            <a:xfrm>
              <a:off x="508" y="1326"/>
              <a:ext cx="26" cy="70"/>
            </a:xfrm>
            <a:custGeom>
              <a:avLst/>
              <a:gdLst>
                <a:gd name="T0" fmla="*/ 21 w 93"/>
                <a:gd name="T1" fmla="*/ 0 h 264"/>
                <a:gd name="T2" fmla="*/ 20 w 93"/>
                <a:gd name="T3" fmla="*/ 1 h 264"/>
                <a:gd name="T4" fmla="*/ 13 w 93"/>
                <a:gd name="T5" fmla="*/ 8 h 264"/>
                <a:gd name="T6" fmla="*/ 0 w 93"/>
                <a:gd name="T7" fmla="*/ 10 h 264"/>
                <a:gd name="T8" fmla="*/ 17 w 93"/>
                <a:gd name="T9" fmla="*/ 12 h 264"/>
                <a:gd name="T10" fmla="*/ 9 w 93"/>
                <a:gd name="T11" fmla="*/ 37 h 264"/>
                <a:gd name="T12" fmla="*/ 14 w 93"/>
                <a:gd name="T13" fmla="*/ 48 h 264"/>
                <a:gd name="T14" fmla="*/ 17 w 93"/>
                <a:gd name="T15" fmla="*/ 58 h 264"/>
                <a:gd name="T16" fmla="*/ 17 w 93"/>
                <a:gd name="T17" fmla="*/ 58 h 264"/>
                <a:gd name="T18" fmla="*/ 17 w 93"/>
                <a:gd name="T19" fmla="*/ 70 h 264"/>
                <a:gd name="T20" fmla="*/ 22 w 93"/>
                <a:gd name="T21" fmla="*/ 63 h 264"/>
                <a:gd name="T22" fmla="*/ 22 w 93"/>
                <a:gd name="T23" fmla="*/ 57 h 264"/>
                <a:gd name="T24" fmla="*/ 19 w 93"/>
                <a:gd name="T25" fmla="*/ 50 h 264"/>
                <a:gd name="T26" fmla="*/ 13 w 93"/>
                <a:gd name="T27" fmla="*/ 37 h 264"/>
                <a:gd name="T28" fmla="*/ 18 w 93"/>
                <a:gd name="T29" fmla="*/ 25 h 264"/>
                <a:gd name="T30" fmla="*/ 23 w 93"/>
                <a:gd name="T31" fmla="*/ 14 h 264"/>
                <a:gd name="T32" fmla="*/ 26 w 93"/>
                <a:gd name="T33" fmla="*/ 9 h 264"/>
                <a:gd name="T34" fmla="*/ 21 w 93"/>
                <a:gd name="T35" fmla="*/ 0 h 2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3" h="264">
                  <a:moveTo>
                    <a:pt x="74" y="0"/>
                  </a:moveTo>
                  <a:lnTo>
                    <a:pt x="72" y="3"/>
                  </a:lnTo>
                  <a:lnTo>
                    <a:pt x="46" y="29"/>
                  </a:lnTo>
                  <a:lnTo>
                    <a:pt x="0" y="39"/>
                  </a:lnTo>
                  <a:lnTo>
                    <a:pt x="62" y="47"/>
                  </a:lnTo>
                  <a:lnTo>
                    <a:pt x="32" y="140"/>
                  </a:lnTo>
                  <a:lnTo>
                    <a:pt x="50" y="181"/>
                  </a:lnTo>
                  <a:lnTo>
                    <a:pt x="60" y="217"/>
                  </a:lnTo>
                  <a:lnTo>
                    <a:pt x="60" y="264"/>
                  </a:lnTo>
                  <a:lnTo>
                    <a:pt x="77" y="238"/>
                  </a:lnTo>
                  <a:lnTo>
                    <a:pt x="78" y="214"/>
                  </a:lnTo>
                  <a:lnTo>
                    <a:pt x="69" y="188"/>
                  </a:lnTo>
                  <a:lnTo>
                    <a:pt x="48" y="140"/>
                  </a:lnTo>
                  <a:lnTo>
                    <a:pt x="64" y="95"/>
                  </a:lnTo>
                  <a:lnTo>
                    <a:pt x="82" y="51"/>
                  </a:lnTo>
                  <a:lnTo>
                    <a:pt x="93" y="33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27" name="Freeform 9224"/>
            <p:cNvSpPr>
              <a:spLocks/>
            </p:cNvSpPr>
            <p:nvPr/>
          </p:nvSpPr>
          <p:spPr bwMode="auto">
            <a:xfrm>
              <a:off x="501" y="1323"/>
              <a:ext cx="24" cy="146"/>
            </a:xfrm>
            <a:custGeom>
              <a:avLst/>
              <a:gdLst>
                <a:gd name="T0" fmla="*/ 2 w 89"/>
                <a:gd name="T1" fmla="*/ 0 h 558"/>
                <a:gd name="T2" fmla="*/ 1 w 89"/>
                <a:gd name="T3" fmla="*/ 0 h 558"/>
                <a:gd name="T4" fmla="*/ 1 w 89"/>
                <a:gd name="T5" fmla="*/ 7 h 558"/>
                <a:gd name="T6" fmla="*/ 2 w 89"/>
                <a:gd name="T7" fmla="*/ 17 h 558"/>
                <a:gd name="T8" fmla="*/ 2 w 89"/>
                <a:gd name="T9" fmla="*/ 18 h 558"/>
                <a:gd name="T10" fmla="*/ 2 w 89"/>
                <a:gd name="T11" fmla="*/ 23 h 558"/>
                <a:gd name="T12" fmla="*/ 2 w 89"/>
                <a:gd name="T13" fmla="*/ 34 h 558"/>
                <a:gd name="T14" fmla="*/ 2 w 89"/>
                <a:gd name="T15" fmla="*/ 50 h 558"/>
                <a:gd name="T16" fmla="*/ 2 w 89"/>
                <a:gd name="T17" fmla="*/ 71 h 558"/>
                <a:gd name="T18" fmla="*/ 2 w 89"/>
                <a:gd name="T19" fmla="*/ 79 h 558"/>
                <a:gd name="T20" fmla="*/ 2 w 89"/>
                <a:gd name="T21" fmla="*/ 99 h 558"/>
                <a:gd name="T22" fmla="*/ 2 w 89"/>
                <a:gd name="T23" fmla="*/ 113 h 558"/>
                <a:gd name="T24" fmla="*/ 2 w 89"/>
                <a:gd name="T25" fmla="*/ 122 h 558"/>
                <a:gd name="T26" fmla="*/ 2 w 89"/>
                <a:gd name="T27" fmla="*/ 125 h 558"/>
                <a:gd name="T28" fmla="*/ 0 w 89"/>
                <a:gd name="T29" fmla="*/ 132 h 558"/>
                <a:gd name="T30" fmla="*/ 4 w 89"/>
                <a:gd name="T31" fmla="*/ 146 h 558"/>
                <a:gd name="T32" fmla="*/ 6 w 89"/>
                <a:gd name="T33" fmla="*/ 146 h 558"/>
                <a:gd name="T34" fmla="*/ 7 w 89"/>
                <a:gd name="T35" fmla="*/ 131 h 558"/>
                <a:gd name="T36" fmla="*/ 7 w 89"/>
                <a:gd name="T37" fmla="*/ 122 h 558"/>
                <a:gd name="T38" fmla="*/ 7 w 89"/>
                <a:gd name="T39" fmla="*/ 20 h 558"/>
                <a:gd name="T40" fmla="*/ 24 w 89"/>
                <a:gd name="T41" fmla="*/ 16 h 558"/>
                <a:gd name="T42" fmla="*/ 7 w 89"/>
                <a:gd name="T43" fmla="*/ 14 h 558"/>
                <a:gd name="T44" fmla="*/ 2 w 89"/>
                <a:gd name="T45" fmla="*/ 0 h 55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9" h="558">
                  <a:moveTo>
                    <a:pt x="8" y="0"/>
                  </a:moveTo>
                  <a:lnTo>
                    <a:pt x="2" y="0"/>
                  </a:lnTo>
                  <a:lnTo>
                    <a:pt x="5" y="26"/>
                  </a:lnTo>
                  <a:lnTo>
                    <a:pt x="8" y="65"/>
                  </a:lnTo>
                  <a:lnTo>
                    <a:pt x="8" y="68"/>
                  </a:lnTo>
                  <a:lnTo>
                    <a:pt x="7" y="89"/>
                  </a:lnTo>
                  <a:lnTo>
                    <a:pt x="7" y="130"/>
                  </a:lnTo>
                  <a:lnTo>
                    <a:pt x="7" y="191"/>
                  </a:lnTo>
                  <a:lnTo>
                    <a:pt x="6" y="272"/>
                  </a:lnTo>
                  <a:lnTo>
                    <a:pt x="6" y="303"/>
                  </a:lnTo>
                  <a:lnTo>
                    <a:pt x="6" y="378"/>
                  </a:lnTo>
                  <a:lnTo>
                    <a:pt x="6" y="432"/>
                  </a:lnTo>
                  <a:lnTo>
                    <a:pt x="6" y="465"/>
                  </a:lnTo>
                  <a:lnTo>
                    <a:pt x="6" y="478"/>
                  </a:lnTo>
                  <a:lnTo>
                    <a:pt x="0" y="506"/>
                  </a:lnTo>
                  <a:lnTo>
                    <a:pt x="16" y="558"/>
                  </a:lnTo>
                  <a:lnTo>
                    <a:pt x="24" y="558"/>
                  </a:lnTo>
                  <a:lnTo>
                    <a:pt x="26" y="502"/>
                  </a:lnTo>
                  <a:lnTo>
                    <a:pt x="27" y="466"/>
                  </a:lnTo>
                  <a:lnTo>
                    <a:pt x="27" y="76"/>
                  </a:lnTo>
                  <a:lnTo>
                    <a:pt x="89" y="62"/>
                  </a:lnTo>
                  <a:lnTo>
                    <a:pt x="27" y="5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28" name="Freeform 9225"/>
            <p:cNvSpPr>
              <a:spLocks/>
            </p:cNvSpPr>
            <p:nvPr/>
          </p:nvSpPr>
          <p:spPr bwMode="auto">
            <a:xfrm>
              <a:off x="521" y="1314"/>
              <a:ext cx="42" cy="96"/>
            </a:xfrm>
            <a:custGeom>
              <a:avLst/>
              <a:gdLst>
                <a:gd name="T0" fmla="*/ 37 w 158"/>
                <a:gd name="T1" fmla="*/ 0 h 374"/>
                <a:gd name="T2" fmla="*/ 35 w 158"/>
                <a:gd name="T3" fmla="*/ 0 h 374"/>
                <a:gd name="T4" fmla="*/ 35 w 158"/>
                <a:gd name="T5" fmla="*/ 1 h 374"/>
                <a:gd name="T6" fmla="*/ 33 w 158"/>
                <a:gd name="T7" fmla="*/ 11 h 374"/>
                <a:gd name="T8" fmla="*/ 30 w 158"/>
                <a:gd name="T9" fmla="*/ 25 h 374"/>
                <a:gd name="T10" fmla="*/ 30 w 158"/>
                <a:gd name="T11" fmla="*/ 27 h 374"/>
                <a:gd name="T12" fmla="*/ 27 w 158"/>
                <a:gd name="T13" fmla="*/ 36 h 374"/>
                <a:gd name="T14" fmla="*/ 23 w 158"/>
                <a:gd name="T15" fmla="*/ 45 h 374"/>
                <a:gd name="T16" fmla="*/ 18 w 158"/>
                <a:gd name="T17" fmla="*/ 55 h 374"/>
                <a:gd name="T18" fmla="*/ 12 w 158"/>
                <a:gd name="T19" fmla="*/ 67 h 374"/>
                <a:gd name="T20" fmla="*/ 8 w 158"/>
                <a:gd name="T21" fmla="*/ 75 h 374"/>
                <a:gd name="T22" fmla="*/ 3 w 158"/>
                <a:gd name="T23" fmla="*/ 82 h 374"/>
                <a:gd name="T24" fmla="*/ 3 w 158"/>
                <a:gd name="T25" fmla="*/ 83 h 374"/>
                <a:gd name="T26" fmla="*/ 0 w 158"/>
                <a:gd name="T27" fmla="*/ 95 h 374"/>
                <a:gd name="T28" fmla="*/ 5 w 158"/>
                <a:gd name="T29" fmla="*/ 96 h 374"/>
                <a:gd name="T30" fmla="*/ 7 w 158"/>
                <a:gd name="T31" fmla="*/ 84 h 374"/>
                <a:gd name="T32" fmla="*/ 7 w 158"/>
                <a:gd name="T33" fmla="*/ 83 h 374"/>
                <a:gd name="T34" fmla="*/ 8 w 158"/>
                <a:gd name="T35" fmla="*/ 82 h 374"/>
                <a:gd name="T36" fmla="*/ 15 w 158"/>
                <a:gd name="T37" fmla="*/ 70 h 374"/>
                <a:gd name="T38" fmla="*/ 21 w 158"/>
                <a:gd name="T39" fmla="*/ 60 h 374"/>
                <a:gd name="T40" fmla="*/ 26 w 158"/>
                <a:gd name="T41" fmla="*/ 50 h 374"/>
                <a:gd name="T42" fmla="*/ 30 w 158"/>
                <a:gd name="T43" fmla="*/ 41 h 374"/>
                <a:gd name="T44" fmla="*/ 33 w 158"/>
                <a:gd name="T45" fmla="*/ 33 h 374"/>
                <a:gd name="T46" fmla="*/ 33 w 158"/>
                <a:gd name="T47" fmla="*/ 32 h 374"/>
                <a:gd name="T48" fmla="*/ 36 w 158"/>
                <a:gd name="T49" fmla="*/ 24 h 374"/>
                <a:gd name="T50" fmla="*/ 38 w 158"/>
                <a:gd name="T51" fmla="*/ 20 h 374"/>
                <a:gd name="T52" fmla="*/ 38 w 158"/>
                <a:gd name="T53" fmla="*/ 18 h 374"/>
                <a:gd name="T54" fmla="*/ 42 w 158"/>
                <a:gd name="T55" fmla="*/ 12 h 374"/>
                <a:gd name="T56" fmla="*/ 37 w 158"/>
                <a:gd name="T57" fmla="*/ 0 h 37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58" h="374">
                  <a:moveTo>
                    <a:pt x="139" y="0"/>
                  </a:moveTo>
                  <a:lnTo>
                    <a:pt x="133" y="0"/>
                  </a:lnTo>
                  <a:lnTo>
                    <a:pt x="132" y="5"/>
                  </a:lnTo>
                  <a:lnTo>
                    <a:pt x="126" y="43"/>
                  </a:lnTo>
                  <a:lnTo>
                    <a:pt x="113" y="99"/>
                  </a:lnTo>
                  <a:lnTo>
                    <a:pt x="112" y="107"/>
                  </a:lnTo>
                  <a:lnTo>
                    <a:pt x="100" y="139"/>
                  </a:lnTo>
                  <a:lnTo>
                    <a:pt x="86" y="175"/>
                  </a:lnTo>
                  <a:lnTo>
                    <a:pt x="68" y="215"/>
                  </a:lnTo>
                  <a:lnTo>
                    <a:pt x="46" y="260"/>
                  </a:lnTo>
                  <a:lnTo>
                    <a:pt x="29" y="293"/>
                  </a:lnTo>
                  <a:lnTo>
                    <a:pt x="12" y="319"/>
                  </a:lnTo>
                  <a:lnTo>
                    <a:pt x="11" y="323"/>
                  </a:lnTo>
                  <a:lnTo>
                    <a:pt x="0" y="369"/>
                  </a:lnTo>
                  <a:lnTo>
                    <a:pt x="19" y="374"/>
                  </a:lnTo>
                  <a:lnTo>
                    <a:pt x="28" y="326"/>
                  </a:lnTo>
                  <a:lnTo>
                    <a:pt x="28" y="323"/>
                  </a:lnTo>
                  <a:lnTo>
                    <a:pt x="29" y="321"/>
                  </a:lnTo>
                  <a:lnTo>
                    <a:pt x="56" y="274"/>
                  </a:lnTo>
                  <a:lnTo>
                    <a:pt x="79" y="232"/>
                  </a:lnTo>
                  <a:lnTo>
                    <a:pt x="98" y="193"/>
                  </a:lnTo>
                  <a:lnTo>
                    <a:pt x="113" y="159"/>
                  </a:lnTo>
                  <a:lnTo>
                    <a:pt x="123" y="130"/>
                  </a:lnTo>
                  <a:lnTo>
                    <a:pt x="125" y="123"/>
                  </a:lnTo>
                  <a:lnTo>
                    <a:pt x="136" y="94"/>
                  </a:lnTo>
                  <a:lnTo>
                    <a:pt x="142" y="76"/>
                  </a:lnTo>
                  <a:lnTo>
                    <a:pt x="143" y="72"/>
                  </a:lnTo>
                  <a:lnTo>
                    <a:pt x="158" y="45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29" name="Freeform 9226"/>
            <p:cNvSpPr>
              <a:spLocks/>
            </p:cNvSpPr>
            <p:nvPr/>
          </p:nvSpPr>
          <p:spPr bwMode="auto">
            <a:xfrm>
              <a:off x="616" y="1385"/>
              <a:ext cx="15" cy="25"/>
            </a:xfrm>
            <a:custGeom>
              <a:avLst/>
              <a:gdLst>
                <a:gd name="T0" fmla="*/ 11 w 57"/>
                <a:gd name="T1" fmla="*/ 0 h 100"/>
                <a:gd name="T2" fmla="*/ 6 w 57"/>
                <a:gd name="T3" fmla="*/ 11 h 100"/>
                <a:gd name="T4" fmla="*/ 0 w 57"/>
                <a:gd name="T5" fmla="*/ 23 h 100"/>
                <a:gd name="T6" fmla="*/ 2 w 57"/>
                <a:gd name="T7" fmla="*/ 25 h 100"/>
                <a:gd name="T8" fmla="*/ 5 w 57"/>
                <a:gd name="T9" fmla="*/ 20 h 100"/>
                <a:gd name="T10" fmla="*/ 11 w 57"/>
                <a:gd name="T11" fmla="*/ 10 h 100"/>
                <a:gd name="T12" fmla="*/ 15 w 57"/>
                <a:gd name="T13" fmla="*/ 2 h 100"/>
                <a:gd name="T14" fmla="*/ 11 w 57"/>
                <a:gd name="T15" fmla="*/ 0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100">
                  <a:moveTo>
                    <a:pt x="41" y="0"/>
                  </a:moveTo>
                  <a:lnTo>
                    <a:pt x="22" y="43"/>
                  </a:lnTo>
                  <a:lnTo>
                    <a:pt x="0" y="91"/>
                  </a:lnTo>
                  <a:lnTo>
                    <a:pt x="6" y="100"/>
                  </a:lnTo>
                  <a:lnTo>
                    <a:pt x="19" y="80"/>
                  </a:lnTo>
                  <a:lnTo>
                    <a:pt x="43" y="39"/>
                  </a:lnTo>
                  <a:lnTo>
                    <a:pt x="57" y="9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30" name="Freeform 9227"/>
            <p:cNvSpPr>
              <a:spLocks/>
            </p:cNvSpPr>
            <p:nvPr/>
          </p:nvSpPr>
          <p:spPr bwMode="auto">
            <a:xfrm>
              <a:off x="682" y="1372"/>
              <a:ext cx="31" cy="40"/>
            </a:xfrm>
            <a:custGeom>
              <a:avLst/>
              <a:gdLst>
                <a:gd name="T0" fmla="*/ 0 w 116"/>
                <a:gd name="T1" fmla="*/ 0 h 150"/>
                <a:gd name="T2" fmla="*/ 0 w 116"/>
                <a:gd name="T3" fmla="*/ 5 h 150"/>
                <a:gd name="T4" fmla="*/ 3 w 116"/>
                <a:gd name="T5" fmla="*/ 8 h 150"/>
                <a:gd name="T6" fmla="*/ 10 w 116"/>
                <a:gd name="T7" fmla="*/ 16 h 150"/>
                <a:gd name="T8" fmla="*/ 17 w 116"/>
                <a:gd name="T9" fmla="*/ 24 h 150"/>
                <a:gd name="T10" fmla="*/ 24 w 116"/>
                <a:gd name="T11" fmla="*/ 32 h 150"/>
                <a:gd name="T12" fmla="*/ 30 w 116"/>
                <a:gd name="T13" fmla="*/ 40 h 150"/>
                <a:gd name="T14" fmla="*/ 31 w 116"/>
                <a:gd name="T15" fmla="*/ 40 h 150"/>
                <a:gd name="T16" fmla="*/ 31 w 116"/>
                <a:gd name="T17" fmla="*/ 38 h 150"/>
                <a:gd name="T18" fmla="*/ 30 w 116"/>
                <a:gd name="T19" fmla="*/ 26 h 150"/>
                <a:gd name="T20" fmla="*/ 23 w 116"/>
                <a:gd name="T21" fmla="*/ 19 h 150"/>
                <a:gd name="T22" fmla="*/ 22 w 116"/>
                <a:gd name="T23" fmla="*/ 18 h 150"/>
                <a:gd name="T24" fmla="*/ 17 w 116"/>
                <a:gd name="T25" fmla="*/ 13 h 150"/>
                <a:gd name="T26" fmla="*/ 9 w 116"/>
                <a:gd name="T27" fmla="*/ 7 h 150"/>
                <a:gd name="T28" fmla="*/ 0 w 116"/>
                <a:gd name="T29" fmla="*/ 0 h 1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6" h="150">
                  <a:moveTo>
                    <a:pt x="0" y="0"/>
                  </a:moveTo>
                  <a:lnTo>
                    <a:pt x="0" y="18"/>
                  </a:lnTo>
                  <a:lnTo>
                    <a:pt x="11" y="31"/>
                  </a:lnTo>
                  <a:lnTo>
                    <a:pt x="39" y="61"/>
                  </a:lnTo>
                  <a:lnTo>
                    <a:pt x="64" y="91"/>
                  </a:lnTo>
                  <a:lnTo>
                    <a:pt x="89" y="121"/>
                  </a:lnTo>
                  <a:lnTo>
                    <a:pt x="111" y="150"/>
                  </a:lnTo>
                  <a:lnTo>
                    <a:pt x="116" y="150"/>
                  </a:lnTo>
                  <a:lnTo>
                    <a:pt x="116" y="141"/>
                  </a:lnTo>
                  <a:lnTo>
                    <a:pt x="113" y="97"/>
                  </a:lnTo>
                  <a:lnTo>
                    <a:pt x="87" y="70"/>
                  </a:lnTo>
                  <a:lnTo>
                    <a:pt x="83" y="68"/>
                  </a:lnTo>
                  <a:lnTo>
                    <a:pt x="63" y="50"/>
                  </a:lnTo>
                  <a:lnTo>
                    <a:pt x="34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31" name="Freeform 9228"/>
            <p:cNvSpPr>
              <a:spLocks/>
            </p:cNvSpPr>
            <p:nvPr/>
          </p:nvSpPr>
          <p:spPr bwMode="auto">
            <a:xfrm>
              <a:off x="638" y="1370"/>
              <a:ext cx="22" cy="8"/>
            </a:xfrm>
            <a:custGeom>
              <a:avLst/>
              <a:gdLst>
                <a:gd name="T0" fmla="*/ 22 w 85"/>
                <a:gd name="T1" fmla="*/ 0 h 28"/>
                <a:gd name="T2" fmla="*/ 0 w 85"/>
                <a:gd name="T3" fmla="*/ 2 h 28"/>
                <a:gd name="T4" fmla="*/ 4 w 85"/>
                <a:gd name="T5" fmla="*/ 8 h 28"/>
                <a:gd name="T6" fmla="*/ 10 w 85"/>
                <a:gd name="T7" fmla="*/ 4 h 28"/>
                <a:gd name="T8" fmla="*/ 22 w 85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28">
                  <a:moveTo>
                    <a:pt x="85" y="0"/>
                  </a:moveTo>
                  <a:lnTo>
                    <a:pt x="0" y="6"/>
                  </a:lnTo>
                  <a:lnTo>
                    <a:pt x="17" y="28"/>
                  </a:lnTo>
                  <a:lnTo>
                    <a:pt x="38" y="13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32" name="Freeform 9229"/>
            <p:cNvSpPr>
              <a:spLocks/>
            </p:cNvSpPr>
            <p:nvPr/>
          </p:nvSpPr>
          <p:spPr bwMode="auto">
            <a:xfrm>
              <a:off x="616" y="1356"/>
              <a:ext cx="53" cy="109"/>
            </a:xfrm>
            <a:custGeom>
              <a:avLst/>
              <a:gdLst>
                <a:gd name="T0" fmla="*/ 48 w 199"/>
                <a:gd name="T1" fmla="*/ 0 h 421"/>
                <a:gd name="T2" fmla="*/ 48 w 199"/>
                <a:gd name="T3" fmla="*/ 0 h 421"/>
                <a:gd name="T4" fmla="*/ 42 w 199"/>
                <a:gd name="T5" fmla="*/ 9 h 421"/>
                <a:gd name="T6" fmla="*/ 22 w 199"/>
                <a:gd name="T7" fmla="*/ 14 h 421"/>
                <a:gd name="T8" fmla="*/ 44 w 199"/>
                <a:gd name="T9" fmla="*/ 14 h 421"/>
                <a:gd name="T10" fmla="*/ 43 w 199"/>
                <a:gd name="T11" fmla="*/ 18 h 421"/>
                <a:gd name="T12" fmla="*/ 39 w 199"/>
                <a:gd name="T13" fmla="*/ 32 h 421"/>
                <a:gd name="T14" fmla="*/ 35 w 199"/>
                <a:gd name="T15" fmla="*/ 45 h 421"/>
                <a:gd name="T16" fmla="*/ 32 w 199"/>
                <a:gd name="T17" fmla="*/ 55 h 421"/>
                <a:gd name="T18" fmla="*/ 28 w 199"/>
                <a:gd name="T19" fmla="*/ 64 h 421"/>
                <a:gd name="T20" fmla="*/ 24 w 199"/>
                <a:gd name="T21" fmla="*/ 72 h 421"/>
                <a:gd name="T22" fmla="*/ 19 w 199"/>
                <a:gd name="T23" fmla="*/ 81 h 421"/>
                <a:gd name="T24" fmla="*/ 14 w 199"/>
                <a:gd name="T25" fmla="*/ 89 h 421"/>
                <a:gd name="T26" fmla="*/ 7 w 199"/>
                <a:gd name="T27" fmla="*/ 98 h 421"/>
                <a:gd name="T28" fmla="*/ 0 w 199"/>
                <a:gd name="T29" fmla="*/ 106 h 421"/>
                <a:gd name="T30" fmla="*/ 2 w 199"/>
                <a:gd name="T31" fmla="*/ 109 h 421"/>
                <a:gd name="T32" fmla="*/ 5 w 199"/>
                <a:gd name="T33" fmla="*/ 106 h 421"/>
                <a:gd name="T34" fmla="*/ 13 w 199"/>
                <a:gd name="T35" fmla="*/ 98 h 421"/>
                <a:gd name="T36" fmla="*/ 19 w 199"/>
                <a:gd name="T37" fmla="*/ 90 h 421"/>
                <a:gd name="T38" fmla="*/ 25 w 199"/>
                <a:gd name="T39" fmla="*/ 82 h 421"/>
                <a:gd name="T40" fmla="*/ 30 w 199"/>
                <a:gd name="T41" fmla="*/ 73 h 421"/>
                <a:gd name="T42" fmla="*/ 31 w 199"/>
                <a:gd name="T43" fmla="*/ 70 h 421"/>
                <a:gd name="T44" fmla="*/ 36 w 199"/>
                <a:gd name="T45" fmla="*/ 59 h 421"/>
                <a:gd name="T46" fmla="*/ 40 w 199"/>
                <a:gd name="T47" fmla="*/ 48 h 421"/>
                <a:gd name="T48" fmla="*/ 44 w 199"/>
                <a:gd name="T49" fmla="*/ 38 h 421"/>
                <a:gd name="T50" fmla="*/ 47 w 199"/>
                <a:gd name="T51" fmla="*/ 27 h 421"/>
                <a:gd name="T52" fmla="*/ 49 w 199"/>
                <a:gd name="T53" fmla="*/ 18 h 421"/>
                <a:gd name="T54" fmla="*/ 53 w 199"/>
                <a:gd name="T55" fmla="*/ 10 h 421"/>
                <a:gd name="T56" fmla="*/ 48 w 199"/>
                <a:gd name="T57" fmla="*/ 0 h 42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99" h="421">
                  <a:moveTo>
                    <a:pt x="182" y="0"/>
                  </a:moveTo>
                  <a:lnTo>
                    <a:pt x="181" y="1"/>
                  </a:lnTo>
                  <a:lnTo>
                    <a:pt x="157" y="33"/>
                  </a:lnTo>
                  <a:lnTo>
                    <a:pt x="81" y="53"/>
                  </a:lnTo>
                  <a:lnTo>
                    <a:pt x="164" y="55"/>
                  </a:lnTo>
                  <a:lnTo>
                    <a:pt x="160" y="70"/>
                  </a:lnTo>
                  <a:lnTo>
                    <a:pt x="147" y="124"/>
                  </a:lnTo>
                  <a:lnTo>
                    <a:pt x="133" y="172"/>
                  </a:lnTo>
                  <a:lnTo>
                    <a:pt x="119" y="214"/>
                  </a:lnTo>
                  <a:lnTo>
                    <a:pt x="105" y="249"/>
                  </a:lnTo>
                  <a:lnTo>
                    <a:pt x="90" y="279"/>
                  </a:lnTo>
                  <a:lnTo>
                    <a:pt x="73" y="311"/>
                  </a:lnTo>
                  <a:lnTo>
                    <a:pt x="51" y="345"/>
                  </a:lnTo>
                  <a:lnTo>
                    <a:pt x="27" y="378"/>
                  </a:lnTo>
                  <a:lnTo>
                    <a:pt x="0" y="409"/>
                  </a:lnTo>
                  <a:lnTo>
                    <a:pt x="7" y="421"/>
                  </a:lnTo>
                  <a:lnTo>
                    <a:pt x="18" y="411"/>
                  </a:lnTo>
                  <a:lnTo>
                    <a:pt x="47" y="379"/>
                  </a:lnTo>
                  <a:lnTo>
                    <a:pt x="72" y="347"/>
                  </a:lnTo>
                  <a:lnTo>
                    <a:pt x="94" y="315"/>
                  </a:lnTo>
                  <a:lnTo>
                    <a:pt x="112" y="282"/>
                  </a:lnTo>
                  <a:lnTo>
                    <a:pt x="117" y="270"/>
                  </a:lnTo>
                  <a:lnTo>
                    <a:pt x="136" y="228"/>
                  </a:lnTo>
                  <a:lnTo>
                    <a:pt x="152" y="187"/>
                  </a:lnTo>
                  <a:lnTo>
                    <a:pt x="164" y="147"/>
                  </a:lnTo>
                  <a:lnTo>
                    <a:pt x="175" y="103"/>
                  </a:lnTo>
                  <a:lnTo>
                    <a:pt x="184" y="70"/>
                  </a:lnTo>
                  <a:lnTo>
                    <a:pt x="199" y="37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33" name="Freeform 9230"/>
            <p:cNvSpPr>
              <a:spLocks/>
            </p:cNvSpPr>
            <p:nvPr/>
          </p:nvSpPr>
          <p:spPr bwMode="auto">
            <a:xfrm>
              <a:off x="627" y="1325"/>
              <a:ext cx="33" cy="89"/>
            </a:xfrm>
            <a:custGeom>
              <a:avLst/>
              <a:gdLst>
                <a:gd name="T0" fmla="*/ 17 w 126"/>
                <a:gd name="T1" fmla="*/ 0 h 344"/>
                <a:gd name="T2" fmla="*/ 15 w 126"/>
                <a:gd name="T3" fmla="*/ 0 h 344"/>
                <a:gd name="T4" fmla="*/ 14 w 126"/>
                <a:gd name="T5" fmla="*/ 10 h 344"/>
                <a:gd name="T6" fmla="*/ 12 w 126"/>
                <a:gd name="T7" fmla="*/ 23 h 344"/>
                <a:gd name="T8" fmla="*/ 12 w 126"/>
                <a:gd name="T9" fmla="*/ 25 h 344"/>
                <a:gd name="T10" fmla="*/ 8 w 126"/>
                <a:gd name="T11" fmla="*/ 36 h 344"/>
                <a:gd name="T12" fmla="*/ 4 w 126"/>
                <a:gd name="T13" fmla="*/ 48 h 344"/>
                <a:gd name="T14" fmla="*/ 4 w 126"/>
                <a:gd name="T15" fmla="*/ 51 h 344"/>
                <a:gd name="T16" fmla="*/ 0 w 126"/>
                <a:gd name="T17" fmla="*/ 60 h 344"/>
                <a:gd name="T18" fmla="*/ 4 w 126"/>
                <a:gd name="T19" fmla="*/ 62 h 344"/>
                <a:gd name="T20" fmla="*/ 7 w 126"/>
                <a:gd name="T21" fmla="*/ 68 h 344"/>
                <a:gd name="T22" fmla="*/ 11 w 126"/>
                <a:gd name="T23" fmla="*/ 79 h 344"/>
                <a:gd name="T24" fmla="*/ 13 w 126"/>
                <a:gd name="T25" fmla="*/ 89 h 344"/>
                <a:gd name="T26" fmla="*/ 15 w 126"/>
                <a:gd name="T27" fmla="*/ 89 h 344"/>
                <a:gd name="T28" fmla="*/ 18 w 126"/>
                <a:gd name="T29" fmla="*/ 79 h 344"/>
                <a:gd name="T30" fmla="*/ 15 w 126"/>
                <a:gd name="T31" fmla="*/ 74 h 344"/>
                <a:gd name="T32" fmla="*/ 12 w 126"/>
                <a:gd name="T33" fmla="*/ 68 h 344"/>
                <a:gd name="T34" fmla="*/ 6 w 126"/>
                <a:gd name="T35" fmla="*/ 59 h 344"/>
                <a:gd name="T36" fmla="*/ 9 w 126"/>
                <a:gd name="T37" fmla="*/ 52 h 344"/>
                <a:gd name="T38" fmla="*/ 11 w 126"/>
                <a:gd name="T39" fmla="*/ 46 h 344"/>
                <a:gd name="T40" fmla="*/ 33 w 126"/>
                <a:gd name="T41" fmla="*/ 45 h 344"/>
                <a:gd name="T42" fmla="*/ 11 w 126"/>
                <a:gd name="T43" fmla="*/ 44 h 344"/>
                <a:gd name="T44" fmla="*/ 13 w 126"/>
                <a:gd name="T45" fmla="*/ 40 h 344"/>
                <a:gd name="T46" fmla="*/ 16 w 126"/>
                <a:gd name="T47" fmla="*/ 30 h 344"/>
                <a:gd name="T48" fmla="*/ 19 w 126"/>
                <a:gd name="T49" fmla="*/ 21 h 344"/>
                <a:gd name="T50" fmla="*/ 23 w 126"/>
                <a:gd name="T51" fmla="*/ 16 h 344"/>
                <a:gd name="T52" fmla="*/ 17 w 126"/>
                <a:gd name="T53" fmla="*/ 0 h 34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26" h="344">
                  <a:moveTo>
                    <a:pt x="65" y="0"/>
                  </a:moveTo>
                  <a:lnTo>
                    <a:pt x="58" y="0"/>
                  </a:lnTo>
                  <a:lnTo>
                    <a:pt x="55" y="38"/>
                  </a:lnTo>
                  <a:lnTo>
                    <a:pt x="46" y="87"/>
                  </a:lnTo>
                  <a:lnTo>
                    <a:pt x="44" y="97"/>
                  </a:lnTo>
                  <a:lnTo>
                    <a:pt x="31" y="141"/>
                  </a:lnTo>
                  <a:lnTo>
                    <a:pt x="17" y="185"/>
                  </a:lnTo>
                  <a:lnTo>
                    <a:pt x="14" y="196"/>
                  </a:lnTo>
                  <a:lnTo>
                    <a:pt x="0" y="231"/>
                  </a:lnTo>
                  <a:lnTo>
                    <a:pt x="16" y="240"/>
                  </a:lnTo>
                  <a:lnTo>
                    <a:pt x="26" y="261"/>
                  </a:lnTo>
                  <a:lnTo>
                    <a:pt x="41" y="305"/>
                  </a:lnTo>
                  <a:lnTo>
                    <a:pt x="49" y="344"/>
                  </a:lnTo>
                  <a:lnTo>
                    <a:pt x="58" y="344"/>
                  </a:lnTo>
                  <a:lnTo>
                    <a:pt x="67" y="304"/>
                  </a:lnTo>
                  <a:lnTo>
                    <a:pt x="58" y="285"/>
                  </a:lnTo>
                  <a:lnTo>
                    <a:pt x="47" y="264"/>
                  </a:lnTo>
                  <a:lnTo>
                    <a:pt x="22" y="228"/>
                  </a:lnTo>
                  <a:lnTo>
                    <a:pt x="33" y="200"/>
                  </a:lnTo>
                  <a:lnTo>
                    <a:pt x="41" y="178"/>
                  </a:lnTo>
                  <a:lnTo>
                    <a:pt x="126" y="172"/>
                  </a:lnTo>
                  <a:lnTo>
                    <a:pt x="43" y="170"/>
                  </a:lnTo>
                  <a:lnTo>
                    <a:pt x="48" y="155"/>
                  </a:lnTo>
                  <a:lnTo>
                    <a:pt x="60" y="117"/>
                  </a:lnTo>
                  <a:lnTo>
                    <a:pt x="72" y="80"/>
                  </a:lnTo>
                  <a:lnTo>
                    <a:pt x="87" y="60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34" name="Freeform 9231"/>
            <p:cNvSpPr>
              <a:spLocks/>
            </p:cNvSpPr>
            <p:nvPr/>
          </p:nvSpPr>
          <p:spPr bwMode="auto">
            <a:xfrm>
              <a:off x="675" y="1315"/>
              <a:ext cx="9" cy="161"/>
            </a:xfrm>
            <a:custGeom>
              <a:avLst/>
              <a:gdLst>
                <a:gd name="T0" fmla="*/ 3 w 37"/>
                <a:gd name="T1" fmla="*/ 0 h 613"/>
                <a:gd name="T2" fmla="*/ 0 w 37"/>
                <a:gd name="T3" fmla="*/ 0 h 613"/>
                <a:gd name="T4" fmla="*/ 1 w 37"/>
                <a:gd name="T5" fmla="*/ 7 h 613"/>
                <a:gd name="T6" fmla="*/ 3 w 37"/>
                <a:gd name="T7" fmla="*/ 17 h 613"/>
                <a:gd name="T8" fmla="*/ 3 w 37"/>
                <a:gd name="T9" fmla="*/ 18 h 613"/>
                <a:gd name="T10" fmla="*/ 3 w 37"/>
                <a:gd name="T11" fmla="*/ 25 h 613"/>
                <a:gd name="T12" fmla="*/ 3 w 37"/>
                <a:gd name="T13" fmla="*/ 36 h 613"/>
                <a:gd name="T14" fmla="*/ 3 w 37"/>
                <a:gd name="T15" fmla="*/ 53 h 613"/>
                <a:gd name="T16" fmla="*/ 3 w 37"/>
                <a:gd name="T17" fmla="*/ 73 h 613"/>
                <a:gd name="T18" fmla="*/ 3 w 37"/>
                <a:gd name="T19" fmla="*/ 87 h 613"/>
                <a:gd name="T20" fmla="*/ 3 w 37"/>
                <a:gd name="T21" fmla="*/ 105 h 613"/>
                <a:gd name="T22" fmla="*/ 3 w 37"/>
                <a:gd name="T23" fmla="*/ 118 h 613"/>
                <a:gd name="T24" fmla="*/ 3 w 37"/>
                <a:gd name="T25" fmla="*/ 127 h 613"/>
                <a:gd name="T26" fmla="*/ 3 w 37"/>
                <a:gd name="T27" fmla="*/ 131 h 613"/>
                <a:gd name="T28" fmla="*/ 3 w 37"/>
                <a:gd name="T29" fmla="*/ 132 h 613"/>
                <a:gd name="T30" fmla="*/ 0 w 37"/>
                <a:gd name="T31" fmla="*/ 143 h 613"/>
                <a:gd name="T32" fmla="*/ 5 w 37"/>
                <a:gd name="T33" fmla="*/ 161 h 613"/>
                <a:gd name="T34" fmla="*/ 6 w 37"/>
                <a:gd name="T35" fmla="*/ 161 h 613"/>
                <a:gd name="T36" fmla="*/ 7 w 37"/>
                <a:gd name="T37" fmla="*/ 134 h 613"/>
                <a:gd name="T38" fmla="*/ 7 w 37"/>
                <a:gd name="T39" fmla="*/ 123 h 613"/>
                <a:gd name="T40" fmla="*/ 7 w 37"/>
                <a:gd name="T41" fmla="*/ 101 h 613"/>
                <a:gd name="T42" fmla="*/ 7 w 37"/>
                <a:gd name="T43" fmla="*/ 83 h 613"/>
                <a:gd name="T44" fmla="*/ 7 w 37"/>
                <a:gd name="T45" fmla="*/ 67 h 613"/>
                <a:gd name="T46" fmla="*/ 7 w 37"/>
                <a:gd name="T47" fmla="*/ 62 h 613"/>
                <a:gd name="T48" fmla="*/ 7 w 37"/>
                <a:gd name="T49" fmla="*/ 58 h 613"/>
                <a:gd name="T50" fmla="*/ 7 w 37"/>
                <a:gd name="T51" fmla="*/ 54 h 613"/>
                <a:gd name="T52" fmla="*/ 7 w 37"/>
                <a:gd name="T53" fmla="*/ 44 h 613"/>
                <a:gd name="T54" fmla="*/ 7 w 37"/>
                <a:gd name="T55" fmla="*/ 36 h 613"/>
                <a:gd name="T56" fmla="*/ 7 w 37"/>
                <a:gd name="T57" fmla="*/ 30 h 613"/>
                <a:gd name="T58" fmla="*/ 7 w 37"/>
                <a:gd name="T59" fmla="*/ 28 h 613"/>
                <a:gd name="T60" fmla="*/ 7 w 37"/>
                <a:gd name="T61" fmla="*/ 28 h 613"/>
                <a:gd name="T62" fmla="*/ 9 w 37"/>
                <a:gd name="T63" fmla="*/ 16 h 613"/>
                <a:gd name="T64" fmla="*/ 3 w 37"/>
                <a:gd name="T65" fmla="*/ 0 h 61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7" h="613">
                  <a:moveTo>
                    <a:pt x="11" y="0"/>
                  </a:moveTo>
                  <a:lnTo>
                    <a:pt x="2" y="0"/>
                  </a:lnTo>
                  <a:lnTo>
                    <a:pt x="6" y="27"/>
                  </a:lnTo>
                  <a:lnTo>
                    <a:pt x="11" y="65"/>
                  </a:lnTo>
                  <a:lnTo>
                    <a:pt x="11" y="70"/>
                  </a:lnTo>
                  <a:lnTo>
                    <a:pt x="11" y="96"/>
                  </a:lnTo>
                  <a:lnTo>
                    <a:pt x="11" y="138"/>
                  </a:lnTo>
                  <a:lnTo>
                    <a:pt x="11" y="200"/>
                  </a:lnTo>
                  <a:lnTo>
                    <a:pt x="11" y="279"/>
                  </a:lnTo>
                  <a:lnTo>
                    <a:pt x="11" y="330"/>
                  </a:lnTo>
                  <a:lnTo>
                    <a:pt x="11" y="398"/>
                  </a:lnTo>
                  <a:lnTo>
                    <a:pt x="11" y="449"/>
                  </a:lnTo>
                  <a:lnTo>
                    <a:pt x="11" y="483"/>
                  </a:lnTo>
                  <a:lnTo>
                    <a:pt x="11" y="499"/>
                  </a:lnTo>
                  <a:lnTo>
                    <a:pt x="11" y="501"/>
                  </a:lnTo>
                  <a:lnTo>
                    <a:pt x="0" y="546"/>
                  </a:lnTo>
                  <a:lnTo>
                    <a:pt x="19" y="613"/>
                  </a:lnTo>
                  <a:lnTo>
                    <a:pt x="26" y="613"/>
                  </a:lnTo>
                  <a:lnTo>
                    <a:pt x="30" y="512"/>
                  </a:lnTo>
                  <a:lnTo>
                    <a:pt x="30" y="467"/>
                  </a:lnTo>
                  <a:lnTo>
                    <a:pt x="30" y="386"/>
                  </a:lnTo>
                  <a:lnTo>
                    <a:pt x="30" y="315"/>
                  </a:lnTo>
                  <a:lnTo>
                    <a:pt x="30" y="255"/>
                  </a:lnTo>
                  <a:lnTo>
                    <a:pt x="30" y="237"/>
                  </a:lnTo>
                  <a:lnTo>
                    <a:pt x="30" y="219"/>
                  </a:lnTo>
                  <a:lnTo>
                    <a:pt x="30" y="205"/>
                  </a:lnTo>
                  <a:lnTo>
                    <a:pt x="30" y="166"/>
                  </a:lnTo>
                  <a:lnTo>
                    <a:pt x="30" y="136"/>
                  </a:lnTo>
                  <a:lnTo>
                    <a:pt x="30" y="116"/>
                  </a:lnTo>
                  <a:lnTo>
                    <a:pt x="30" y="107"/>
                  </a:lnTo>
                  <a:lnTo>
                    <a:pt x="30" y="106"/>
                  </a:lnTo>
                  <a:lnTo>
                    <a:pt x="37" y="6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35" name="Freeform 9232"/>
            <p:cNvSpPr>
              <a:spLocks/>
            </p:cNvSpPr>
            <p:nvPr/>
          </p:nvSpPr>
          <p:spPr bwMode="auto">
            <a:xfrm>
              <a:off x="726" y="1325"/>
              <a:ext cx="25" cy="138"/>
            </a:xfrm>
            <a:custGeom>
              <a:avLst/>
              <a:gdLst>
                <a:gd name="T0" fmla="*/ 0 w 102"/>
                <a:gd name="T1" fmla="*/ 0 h 532"/>
                <a:gd name="T2" fmla="*/ 0 w 102"/>
                <a:gd name="T3" fmla="*/ 4 h 532"/>
                <a:gd name="T4" fmla="*/ 4 w 102"/>
                <a:gd name="T5" fmla="*/ 9 h 532"/>
                <a:gd name="T6" fmla="*/ 9 w 102"/>
                <a:gd name="T7" fmla="*/ 18 h 532"/>
                <a:gd name="T8" fmla="*/ 13 w 102"/>
                <a:gd name="T9" fmla="*/ 29 h 532"/>
                <a:gd name="T10" fmla="*/ 13 w 102"/>
                <a:gd name="T11" fmla="*/ 32 h 532"/>
                <a:gd name="T12" fmla="*/ 15 w 102"/>
                <a:gd name="T13" fmla="*/ 43 h 532"/>
                <a:gd name="T14" fmla="*/ 16 w 102"/>
                <a:gd name="T15" fmla="*/ 54 h 532"/>
                <a:gd name="T16" fmla="*/ 17 w 102"/>
                <a:gd name="T17" fmla="*/ 69 h 532"/>
                <a:gd name="T18" fmla="*/ 17 w 102"/>
                <a:gd name="T19" fmla="*/ 74 h 532"/>
                <a:gd name="T20" fmla="*/ 16 w 102"/>
                <a:gd name="T21" fmla="*/ 87 h 532"/>
                <a:gd name="T22" fmla="*/ 15 w 102"/>
                <a:gd name="T23" fmla="*/ 99 h 532"/>
                <a:gd name="T24" fmla="*/ 13 w 102"/>
                <a:gd name="T25" fmla="*/ 109 h 532"/>
                <a:gd name="T26" fmla="*/ 11 w 102"/>
                <a:gd name="T27" fmla="*/ 116 h 532"/>
                <a:gd name="T28" fmla="*/ 6 w 102"/>
                <a:gd name="T29" fmla="*/ 126 h 532"/>
                <a:gd name="T30" fmla="*/ 0 w 102"/>
                <a:gd name="T31" fmla="*/ 134 h 532"/>
                <a:gd name="T32" fmla="*/ 0 w 102"/>
                <a:gd name="T33" fmla="*/ 138 h 532"/>
                <a:gd name="T34" fmla="*/ 3 w 102"/>
                <a:gd name="T35" fmla="*/ 135 h 532"/>
                <a:gd name="T36" fmla="*/ 9 w 102"/>
                <a:gd name="T37" fmla="*/ 128 h 532"/>
                <a:gd name="T38" fmla="*/ 15 w 102"/>
                <a:gd name="T39" fmla="*/ 119 h 532"/>
                <a:gd name="T40" fmla="*/ 19 w 102"/>
                <a:gd name="T41" fmla="*/ 109 h 532"/>
                <a:gd name="T42" fmla="*/ 21 w 102"/>
                <a:gd name="T43" fmla="*/ 104 h 532"/>
                <a:gd name="T44" fmla="*/ 23 w 102"/>
                <a:gd name="T45" fmla="*/ 93 h 532"/>
                <a:gd name="T46" fmla="*/ 25 w 102"/>
                <a:gd name="T47" fmla="*/ 81 h 532"/>
                <a:gd name="T48" fmla="*/ 25 w 102"/>
                <a:gd name="T49" fmla="*/ 68 h 532"/>
                <a:gd name="T50" fmla="*/ 25 w 102"/>
                <a:gd name="T51" fmla="*/ 62 h 532"/>
                <a:gd name="T52" fmla="*/ 24 w 102"/>
                <a:gd name="T53" fmla="*/ 49 h 532"/>
                <a:gd name="T54" fmla="*/ 22 w 102"/>
                <a:gd name="T55" fmla="*/ 38 h 532"/>
                <a:gd name="T56" fmla="*/ 19 w 102"/>
                <a:gd name="T57" fmla="*/ 27 h 532"/>
                <a:gd name="T58" fmla="*/ 18 w 102"/>
                <a:gd name="T59" fmla="*/ 25 h 532"/>
                <a:gd name="T60" fmla="*/ 13 w 102"/>
                <a:gd name="T61" fmla="*/ 16 h 532"/>
                <a:gd name="T62" fmla="*/ 7 w 102"/>
                <a:gd name="T63" fmla="*/ 7 h 532"/>
                <a:gd name="T64" fmla="*/ 0 w 102"/>
                <a:gd name="T65" fmla="*/ 0 h 53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2" h="532">
                  <a:moveTo>
                    <a:pt x="0" y="0"/>
                  </a:moveTo>
                  <a:lnTo>
                    <a:pt x="0" y="15"/>
                  </a:lnTo>
                  <a:lnTo>
                    <a:pt x="15" y="33"/>
                  </a:lnTo>
                  <a:lnTo>
                    <a:pt x="36" y="69"/>
                  </a:lnTo>
                  <a:lnTo>
                    <a:pt x="53" y="110"/>
                  </a:lnTo>
                  <a:lnTo>
                    <a:pt x="55" y="122"/>
                  </a:lnTo>
                  <a:lnTo>
                    <a:pt x="63" y="164"/>
                  </a:lnTo>
                  <a:lnTo>
                    <a:pt x="67" y="210"/>
                  </a:lnTo>
                  <a:lnTo>
                    <a:pt x="68" y="265"/>
                  </a:lnTo>
                  <a:lnTo>
                    <a:pt x="68" y="284"/>
                  </a:lnTo>
                  <a:lnTo>
                    <a:pt x="66" y="336"/>
                  </a:lnTo>
                  <a:lnTo>
                    <a:pt x="61" y="381"/>
                  </a:lnTo>
                  <a:lnTo>
                    <a:pt x="53" y="419"/>
                  </a:lnTo>
                  <a:lnTo>
                    <a:pt x="44" y="446"/>
                  </a:lnTo>
                  <a:lnTo>
                    <a:pt x="25" y="484"/>
                  </a:lnTo>
                  <a:lnTo>
                    <a:pt x="0" y="517"/>
                  </a:lnTo>
                  <a:lnTo>
                    <a:pt x="0" y="532"/>
                  </a:lnTo>
                  <a:lnTo>
                    <a:pt x="11" y="522"/>
                  </a:lnTo>
                  <a:lnTo>
                    <a:pt x="38" y="493"/>
                  </a:lnTo>
                  <a:lnTo>
                    <a:pt x="60" y="459"/>
                  </a:lnTo>
                  <a:lnTo>
                    <a:pt x="78" y="422"/>
                  </a:lnTo>
                  <a:lnTo>
                    <a:pt x="84" y="402"/>
                  </a:lnTo>
                  <a:lnTo>
                    <a:pt x="93" y="360"/>
                  </a:lnTo>
                  <a:lnTo>
                    <a:pt x="100" y="313"/>
                  </a:lnTo>
                  <a:lnTo>
                    <a:pt x="102" y="262"/>
                  </a:lnTo>
                  <a:lnTo>
                    <a:pt x="101" y="238"/>
                  </a:lnTo>
                  <a:lnTo>
                    <a:pt x="97" y="189"/>
                  </a:lnTo>
                  <a:lnTo>
                    <a:pt x="89" y="145"/>
                  </a:lnTo>
                  <a:lnTo>
                    <a:pt x="78" y="105"/>
                  </a:lnTo>
                  <a:lnTo>
                    <a:pt x="72" y="95"/>
                  </a:lnTo>
                  <a:lnTo>
                    <a:pt x="53" y="60"/>
                  </a:lnTo>
                  <a:lnTo>
                    <a:pt x="29" y="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36" name="Freeform 9233"/>
            <p:cNvSpPr>
              <a:spLocks/>
            </p:cNvSpPr>
            <p:nvPr/>
          </p:nvSpPr>
          <p:spPr bwMode="auto">
            <a:xfrm>
              <a:off x="2148" y="1281"/>
              <a:ext cx="25" cy="25"/>
            </a:xfrm>
            <a:custGeom>
              <a:avLst/>
              <a:gdLst>
                <a:gd name="T0" fmla="*/ 5 w 96"/>
                <a:gd name="T1" fmla="*/ 0 h 98"/>
                <a:gd name="T2" fmla="*/ 0 w 96"/>
                <a:gd name="T3" fmla="*/ 1 h 98"/>
                <a:gd name="T4" fmla="*/ 2 w 96"/>
                <a:gd name="T5" fmla="*/ 4 h 98"/>
                <a:gd name="T6" fmla="*/ 7 w 96"/>
                <a:gd name="T7" fmla="*/ 11 h 98"/>
                <a:gd name="T8" fmla="*/ 14 w 96"/>
                <a:gd name="T9" fmla="*/ 19 h 98"/>
                <a:gd name="T10" fmla="*/ 22 w 96"/>
                <a:gd name="T11" fmla="*/ 25 h 98"/>
                <a:gd name="T12" fmla="*/ 25 w 96"/>
                <a:gd name="T13" fmla="*/ 19 h 98"/>
                <a:gd name="T14" fmla="*/ 18 w 96"/>
                <a:gd name="T15" fmla="*/ 15 h 98"/>
                <a:gd name="T16" fmla="*/ 11 w 96"/>
                <a:gd name="T17" fmla="*/ 8 h 98"/>
                <a:gd name="T18" fmla="*/ 5 w 96"/>
                <a:gd name="T19" fmla="*/ 0 h 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98">
                  <a:moveTo>
                    <a:pt x="19" y="0"/>
                  </a:moveTo>
                  <a:lnTo>
                    <a:pt x="0" y="5"/>
                  </a:lnTo>
                  <a:lnTo>
                    <a:pt x="6" y="14"/>
                  </a:lnTo>
                  <a:lnTo>
                    <a:pt x="26" y="45"/>
                  </a:lnTo>
                  <a:lnTo>
                    <a:pt x="52" y="73"/>
                  </a:lnTo>
                  <a:lnTo>
                    <a:pt x="83" y="98"/>
                  </a:lnTo>
                  <a:lnTo>
                    <a:pt x="96" y="75"/>
                  </a:lnTo>
                  <a:lnTo>
                    <a:pt x="70" y="57"/>
                  </a:lnTo>
                  <a:lnTo>
                    <a:pt x="42" y="3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37" name="Freeform 9234"/>
            <p:cNvSpPr>
              <a:spLocks/>
            </p:cNvSpPr>
            <p:nvPr/>
          </p:nvSpPr>
          <p:spPr bwMode="auto">
            <a:xfrm>
              <a:off x="2086" y="1277"/>
              <a:ext cx="40" cy="26"/>
            </a:xfrm>
            <a:custGeom>
              <a:avLst/>
              <a:gdLst>
                <a:gd name="T0" fmla="*/ 38 w 156"/>
                <a:gd name="T1" fmla="*/ 0 h 96"/>
                <a:gd name="T2" fmla="*/ 0 w 156"/>
                <a:gd name="T3" fmla="*/ 17 h 96"/>
                <a:gd name="T4" fmla="*/ 5 w 156"/>
                <a:gd name="T5" fmla="*/ 26 h 96"/>
                <a:gd name="T6" fmla="*/ 6 w 156"/>
                <a:gd name="T7" fmla="*/ 25 h 96"/>
                <a:gd name="T8" fmla="*/ 10 w 156"/>
                <a:gd name="T9" fmla="*/ 21 h 96"/>
                <a:gd name="T10" fmla="*/ 17 w 156"/>
                <a:gd name="T11" fmla="*/ 16 h 96"/>
                <a:gd name="T12" fmla="*/ 27 w 156"/>
                <a:gd name="T13" fmla="*/ 11 h 96"/>
                <a:gd name="T14" fmla="*/ 40 w 156"/>
                <a:gd name="T15" fmla="*/ 3 h 96"/>
                <a:gd name="T16" fmla="*/ 38 w 156"/>
                <a:gd name="T17" fmla="*/ 0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6" h="96">
                  <a:moveTo>
                    <a:pt x="150" y="0"/>
                  </a:moveTo>
                  <a:lnTo>
                    <a:pt x="0" y="64"/>
                  </a:lnTo>
                  <a:lnTo>
                    <a:pt x="19" y="96"/>
                  </a:lnTo>
                  <a:lnTo>
                    <a:pt x="23" y="92"/>
                  </a:lnTo>
                  <a:lnTo>
                    <a:pt x="40" y="78"/>
                  </a:lnTo>
                  <a:lnTo>
                    <a:pt x="68" y="60"/>
                  </a:lnTo>
                  <a:lnTo>
                    <a:pt x="106" y="39"/>
                  </a:lnTo>
                  <a:lnTo>
                    <a:pt x="156" y="12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38" name="Freeform 9235"/>
            <p:cNvSpPr>
              <a:spLocks/>
            </p:cNvSpPr>
            <p:nvPr/>
          </p:nvSpPr>
          <p:spPr bwMode="auto">
            <a:xfrm>
              <a:off x="2170" y="1277"/>
              <a:ext cx="9" cy="35"/>
            </a:xfrm>
            <a:custGeom>
              <a:avLst/>
              <a:gdLst>
                <a:gd name="T0" fmla="*/ 4 w 35"/>
                <a:gd name="T1" fmla="*/ 0 h 137"/>
                <a:gd name="T2" fmla="*/ 3 w 35"/>
                <a:gd name="T3" fmla="*/ 24 h 137"/>
                <a:gd name="T4" fmla="*/ 0 w 35"/>
                <a:gd name="T5" fmla="*/ 29 h 137"/>
                <a:gd name="T6" fmla="*/ 9 w 35"/>
                <a:gd name="T7" fmla="*/ 35 h 137"/>
                <a:gd name="T8" fmla="*/ 6 w 35"/>
                <a:gd name="T9" fmla="*/ 1 h 137"/>
                <a:gd name="T10" fmla="*/ 4 w 35"/>
                <a:gd name="T11" fmla="*/ 0 h 1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37">
                  <a:moveTo>
                    <a:pt x="16" y="0"/>
                  </a:moveTo>
                  <a:lnTo>
                    <a:pt x="13" y="92"/>
                  </a:lnTo>
                  <a:lnTo>
                    <a:pt x="0" y="115"/>
                  </a:lnTo>
                  <a:lnTo>
                    <a:pt x="35" y="137"/>
                  </a:lnTo>
                  <a:lnTo>
                    <a:pt x="25" y="2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39" name="Freeform 9236"/>
            <p:cNvSpPr>
              <a:spLocks/>
            </p:cNvSpPr>
            <p:nvPr/>
          </p:nvSpPr>
          <p:spPr bwMode="auto">
            <a:xfrm>
              <a:off x="2089" y="1251"/>
              <a:ext cx="30" cy="15"/>
            </a:xfrm>
            <a:custGeom>
              <a:avLst/>
              <a:gdLst>
                <a:gd name="T0" fmla="*/ 30 w 114"/>
                <a:gd name="T1" fmla="*/ 0 h 59"/>
                <a:gd name="T2" fmla="*/ 9 w 114"/>
                <a:gd name="T3" fmla="*/ 5 h 59"/>
                <a:gd name="T4" fmla="*/ 0 w 114"/>
                <a:gd name="T5" fmla="*/ 6 h 59"/>
                <a:gd name="T6" fmla="*/ 4 w 114"/>
                <a:gd name="T7" fmla="*/ 15 h 59"/>
                <a:gd name="T8" fmla="*/ 5 w 114"/>
                <a:gd name="T9" fmla="*/ 15 h 59"/>
                <a:gd name="T10" fmla="*/ 10 w 114"/>
                <a:gd name="T11" fmla="*/ 12 h 59"/>
                <a:gd name="T12" fmla="*/ 18 w 114"/>
                <a:gd name="T13" fmla="*/ 8 h 59"/>
                <a:gd name="T14" fmla="*/ 30 w 114"/>
                <a:gd name="T15" fmla="*/ 4 h 59"/>
                <a:gd name="T16" fmla="*/ 30 w 114"/>
                <a:gd name="T17" fmla="*/ 0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" h="59">
                  <a:moveTo>
                    <a:pt x="113" y="0"/>
                  </a:moveTo>
                  <a:lnTo>
                    <a:pt x="35" y="20"/>
                  </a:lnTo>
                  <a:lnTo>
                    <a:pt x="0" y="22"/>
                  </a:lnTo>
                  <a:lnTo>
                    <a:pt x="16" y="59"/>
                  </a:lnTo>
                  <a:lnTo>
                    <a:pt x="18" y="58"/>
                  </a:lnTo>
                  <a:lnTo>
                    <a:pt x="37" y="46"/>
                  </a:lnTo>
                  <a:lnTo>
                    <a:pt x="68" y="31"/>
                  </a:lnTo>
                  <a:lnTo>
                    <a:pt x="114" y="1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40" name="Freeform 9237"/>
            <p:cNvSpPr>
              <a:spLocks/>
            </p:cNvSpPr>
            <p:nvPr/>
          </p:nvSpPr>
          <p:spPr bwMode="auto">
            <a:xfrm>
              <a:off x="2137" y="1244"/>
              <a:ext cx="11" cy="33"/>
            </a:xfrm>
            <a:custGeom>
              <a:avLst/>
              <a:gdLst>
                <a:gd name="T0" fmla="*/ 4 w 43"/>
                <a:gd name="T1" fmla="*/ 0 h 125"/>
                <a:gd name="T2" fmla="*/ 0 w 43"/>
                <a:gd name="T3" fmla="*/ 2 h 125"/>
                <a:gd name="T4" fmla="*/ 2 w 43"/>
                <a:gd name="T5" fmla="*/ 12 h 125"/>
                <a:gd name="T6" fmla="*/ 5 w 43"/>
                <a:gd name="T7" fmla="*/ 24 h 125"/>
                <a:gd name="T8" fmla="*/ 7 w 43"/>
                <a:gd name="T9" fmla="*/ 33 h 125"/>
                <a:gd name="T10" fmla="*/ 11 w 43"/>
                <a:gd name="T11" fmla="*/ 29 h 125"/>
                <a:gd name="T12" fmla="*/ 11 w 43"/>
                <a:gd name="T13" fmla="*/ 29 h 125"/>
                <a:gd name="T14" fmla="*/ 8 w 43"/>
                <a:gd name="T15" fmla="*/ 18 h 125"/>
                <a:gd name="T16" fmla="*/ 7 w 43"/>
                <a:gd name="T17" fmla="*/ 16 h 125"/>
                <a:gd name="T18" fmla="*/ 5 w 43"/>
                <a:gd name="T19" fmla="*/ 4 h 125"/>
                <a:gd name="T20" fmla="*/ 4 w 43"/>
                <a:gd name="T21" fmla="*/ 0 h 1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125">
                  <a:moveTo>
                    <a:pt x="17" y="0"/>
                  </a:moveTo>
                  <a:lnTo>
                    <a:pt x="0" y="7"/>
                  </a:lnTo>
                  <a:lnTo>
                    <a:pt x="8" y="46"/>
                  </a:lnTo>
                  <a:lnTo>
                    <a:pt x="18" y="92"/>
                  </a:lnTo>
                  <a:lnTo>
                    <a:pt x="29" y="125"/>
                  </a:lnTo>
                  <a:lnTo>
                    <a:pt x="43" y="110"/>
                  </a:lnTo>
                  <a:lnTo>
                    <a:pt x="43" y="109"/>
                  </a:lnTo>
                  <a:lnTo>
                    <a:pt x="31" y="69"/>
                  </a:lnTo>
                  <a:lnTo>
                    <a:pt x="29" y="62"/>
                  </a:lnTo>
                  <a:lnTo>
                    <a:pt x="20" y="15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41" name="Freeform 9238"/>
            <p:cNvSpPr>
              <a:spLocks/>
            </p:cNvSpPr>
            <p:nvPr/>
          </p:nvSpPr>
          <p:spPr bwMode="auto">
            <a:xfrm>
              <a:off x="2117" y="1240"/>
              <a:ext cx="49" cy="70"/>
            </a:xfrm>
            <a:custGeom>
              <a:avLst/>
              <a:gdLst>
                <a:gd name="T0" fmla="*/ 45 w 186"/>
                <a:gd name="T1" fmla="*/ 0 h 267"/>
                <a:gd name="T2" fmla="*/ 43 w 186"/>
                <a:gd name="T3" fmla="*/ 7 h 267"/>
                <a:gd name="T4" fmla="*/ 39 w 186"/>
                <a:gd name="T5" fmla="*/ 18 h 267"/>
                <a:gd name="T6" fmla="*/ 39 w 186"/>
                <a:gd name="T7" fmla="*/ 18 h 267"/>
                <a:gd name="T8" fmla="*/ 35 w 186"/>
                <a:gd name="T9" fmla="*/ 27 h 267"/>
                <a:gd name="T10" fmla="*/ 31 w 186"/>
                <a:gd name="T11" fmla="*/ 32 h 267"/>
                <a:gd name="T12" fmla="*/ 27 w 186"/>
                <a:gd name="T13" fmla="*/ 36 h 267"/>
                <a:gd name="T14" fmla="*/ 28 w 186"/>
                <a:gd name="T15" fmla="*/ 37 h 267"/>
                <a:gd name="T16" fmla="*/ 28 w 186"/>
                <a:gd name="T17" fmla="*/ 37 h 267"/>
                <a:gd name="T18" fmla="*/ 23 w 186"/>
                <a:gd name="T19" fmla="*/ 43 h 267"/>
                <a:gd name="T20" fmla="*/ 17 w 186"/>
                <a:gd name="T21" fmla="*/ 50 h 267"/>
                <a:gd name="T22" fmla="*/ 9 w 186"/>
                <a:gd name="T23" fmla="*/ 58 h 267"/>
                <a:gd name="T24" fmla="*/ 0 w 186"/>
                <a:gd name="T25" fmla="*/ 67 h 267"/>
                <a:gd name="T26" fmla="*/ 1 w 186"/>
                <a:gd name="T27" fmla="*/ 70 h 267"/>
                <a:gd name="T28" fmla="*/ 2 w 186"/>
                <a:gd name="T29" fmla="*/ 70 h 267"/>
                <a:gd name="T30" fmla="*/ 11 w 186"/>
                <a:gd name="T31" fmla="*/ 62 h 267"/>
                <a:gd name="T32" fmla="*/ 19 w 186"/>
                <a:gd name="T33" fmla="*/ 55 h 267"/>
                <a:gd name="T34" fmla="*/ 25 w 186"/>
                <a:gd name="T35" fmla="*/ 49 h 267"/>
                <a:gd name="T36" fmla="*/ 30 w 186"/>
                <a:gd name="T37" fmla="*/ 42 h 267"/>
                <a:gd name="T38" fmla="*/ 35 w 186"/>
                <a:gd name="T39" fmla="*/ 41 h 267"/>
                <a:gd name="T40" fmla="*/ 34 w 186"/>
                <a:gd name="T41" fmla="*/ 38 h 267"/>
                <a:gd name="T42" fmla="*/ 38 w 186"/>
                <a:gd name="T43" fmla="*/ 32 h 267"/>
                <a:gd name="T44" fmla="*/ 43 w 186"/>
                <a:gd name="T45" fmla="*/ 25 h 267"/>
                <a:gd name="T46" fmla="*/ 49 w 186"/>
                <a:gd name="T47" fmla="*/ 18 h 267"/>
                <a:gd name="T48" fmla="*/ 47 w 186"/>
                <a:gd name="T49" fmla="*/ 1 h 267"/>
                <a:gd name="T50" fmla="*/ 45 w 186"/>
                <a:gd name="T51" fmla="*/ 0 h 26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86" h="267">
                  <a:moveTo>
                    <a:pt x="172" y="0"/>
                  </a:moveTo>
                  <a:lnTo>
                    <a:pt x="165" y="25"/>
                  </a:lnTo>
                  <a:lnTo>
                    <a:pt x="149" y="68"/>
                  </a:lnTo>
                  <a:lnTo>
                    <a:pt x="148" y="69"/>
                  </a:lnTo>
                  <a:lnTo>
                    <a:pt x="131" y="103"/>
                  </a:lnTo>
                  <a:lnTo>
                    <a:pt x="118" y="123"/>
                  </a:lnTo>
                  <a:lnTo>
                    <a:pt x="104" y="138"/>
                  </a:lnTo>
                  <a:lnTo>
                    <a:pt x="106" y="142"/>
                  </a:lnTo>
                  <a:lnTo>
                    <a:pt x="88" y="164"/>
                  </a:lnTo>
                  <a:lnTo>
                    <a:pt x="63" y="191"/>
                  </a:lnTo>
                  <a:lnTo>
                    <a:pt x="35" y="220"/>
                  </a:lnTo>
                  <a:lnTo>
                    <a:pt x="0" y="254"/>
                  </a:lnTo>
                  <a:lnTo>
                    <a:pt x="5" y="267"/>
                  </a:lnTo>
                  <a:lnTo>
                    <a:pt x="6" y="266"/>
                  </a:lnTo>
                  <a:lnTo>
                    <a:pt x="40" y="237"/>
                  </a:lnTo>
                  <a:lnTo>
                    <a:pt x="71" y="210"/>
                  </a:lnTo>
                  <a:lnTo>
                    <a:pt x="95" y="185"/>
                  </a:lnTo>
                  <a:lnTo>
                    <a:pt x="115" y="162"/>
                  </a:lnTo>
                  <a:lnTo>
                    <a:pt x="134" y="157"/>
                  </a:lnTo>
                  <a:lnTo>
                    <a:pt x="128" y="145"/>
                  </a:lnTo>
                  <a:lnTo>
                    <a:pt x="145" y="123"/>
                  </a:lnTo>
                  <a:lnTo>
                    <a:pt x="162" y="94"/>
                  </a:lnTo>
                  <a:lnTo>
                    <a:pt x="186" y="68"/>
                  </a:lnTo>
                  <a:lnTo>
                    <a:pt x="177" y="5"/>
                  </a:lnTo>
                  <a:lnTo>
                    <a:pt x="17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42" name="Freeform 9239"/>
            <p:cNvSpPr>
              <a:spLocks/>
            </p:cNvSpPr>
            <p:nvPr/>
          </p:nvSpPr>
          <p:spPr bwMode="auto">
            <a:xfrm>
              <a:off x="2120" y="1226"/>
              <a:ext cx="52" cy="25"/>
            </a:xfrm>
            <a:custGeom>
              <a:avLst/>
              <a:gdLst>
                <a:gd name="T0" fmla="*/ 44 w 196"/>
                <a:gd name="T1" fmla="*/ 0 h 96"/>
                <a:gd name="T2" fmla="*/ 38 w 196"/>
                <a:gd name="T3" fmla="*/ 5 h 96"/>
                <a:gd name="T4" fmla="*/ 21 w 196"/>
                <a:gd name="T5" fmla="*/ 12 h 96"/>
                <a:gd name="T6" fmla="*/ 16 w 196"/>
                <a:gd name="T7" fmla="*/ 14 h 96"/>
                <a:gd name="T8" fmla="*/ 0 w 196"/>
                <a:gd name="T9" fmla="*/ 20 h 96"/>
                <a:gd name="T10" fmla="*/ 6 w 196"/>
                <a:gd name="T11" fmla="*/ 25 h 96"/>
                <a:gd name="T12" fmla="*/ 12 w 196"/>
                <a:gd name="T13" fmla="*/ 22 h 96"/>
                <a:gd name="T14" fmla="*/ 17 w 196"/>
                <a:gd name="T15" fmla="*/ 20 h 96"/>
                <a:gd name="T16" fmla="*/ 22 w 196"/>
                <a:gd name="T17" fmla="*/ 18 h 96"/>
                <a:gd name="T18" fmla="*/ 52 w 196"/>
                <a:gd name="T19" fmla="*/ 7 h 96"/>
                <a:gd name="T20" fmla="*/ 51 w 196"/>
                <a:gd name="T21" fmla="*/ 4 h 96"/>
                <a:gd name="T22" fmla="*/ 44 w 196"/>
                <a:gd name="T23" fmla="*/ 0 h 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6" h="96">
                  <a:moveTo>
                    <a:pt x="167" y="0"/>
                  </a:moveTo>
                  <a:lnTo>
                    <a:pt x="145" y="21"/>
                  </a:lnTo>
                  <a:lnTo>
                    <a:pt x="79" y="46"/>
                  </a:lnTo>
                  <a:lnTo>
                    <a:pt x="61" y="52"/>
                  </a:lnTo>
                  <a:lnTo>
                    <a:pt x="0" y="76"/>
                  </a:lnTo>
                  <a:lnTo>
                    <a:pt x="23" y="96"/>
                  </a:lnTo>
                  <a:lnTo>
                    <a:pt x="45" y="83"/>
                  </a:lnTo>
                  <a:lnTo>
                    <a:pt x="65" y="76"/>
                  </a:lnTo>
                  <a:lnTo>
                    <a:pt x="82" y="69"/>
                  </a:lnTo>
                  <a:lnTo>
                    <a:pt x="196" y="26"/>
                  </a:lnTo>
                  <a:lnTo>
                    <a:pt x="191" y="16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43" name="Freeform 9240"/>
            <p:cNvSpPr>
              <a:spLocks/>
            </p:cNvSpPr>
            <p:nvPr/>
          </p:nvSpPr>
          <p:spPr bwMode="auto">
            <a:xfrm>
              <a:off x="2089" y="1226"/>
              <a:ext cx="26" cy="31"/>
            </a:xfrm>
            <a:custGeom>
              <a:avLst/>
              <a:gdLst>
                <a:gd name="T0" fmla="*/ 26 w 97"/>
                <a:gd name="T1" fmla="*/ 0 h 120"/>
                <a:gd name="T2" fmla="*/ 20 w 97"/>
                <a:gd name="T3" fmla="*/ 1 h 120"/>
                <a:gd name="T4" fmla="*/ 16 w 97"/>
                <a:gd name="T5" fmla="*/ 7 h 120"/>
                <a:gd name="T6" fmla="*/ 12 w 97"/>
                <a:gd name="T7" fmla="*/ 18 h 120"/>
                <a:gd name="T8" fmla="*/ 6 w 97"/>
                <a:gd name="T9" fmla="*/ 26 h 120"/>
                <a:gd name="T10" fmla="*/ 0 w 97"/>
                <a:gd name="T11" fmla="*/ 31 h 120"/>
                <a:gd name="T12" fmla="*/ 9 w 97"/>
                <a:gd name="T13" fmla="*/ 30 h 120"/>
                <a:gd name="T14" fmla="*/ 10 w 97"/>
                <a:gd name="T15" fmla="*/ 29 h 120"/>
                <a:gd name="T16" fmla="*/ 17 w 97"/>
                <a:gd name="T17" fmla="*/ 17 h 120"/>
                <a:gd name="T18" fmla="*/ 22 w 97"/>
                <a:gd name="T19" fmla="*/ 7 h 120"/>
                <a:gd name="T20" fmla="*/ 26 w 97"/>
                <a:gd name="T21" fmla="*/ 0 h 1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7" h="120">
                  <a:moveTo>
                    <a:pt x="97" y="0"/>
                  </a:moveTo>
                  <a:lnTo>
                    <a:pt x="73" y="2"/>
                  </a:lnTo>
                  <a:lnTo>
                    <a:pt x="61" y="29"/>
                  </a:lnTo>
                  <a:lnTo>
                    <a:pt x="43" y="68"/>
                  </a:lnTo>
                  <a:lnTo>
                    <a:pt x="24" y="99"/>
                  </a:lnTo>
                  <a:lnTo>
                    <a:pt x="0" y="120"/>
                  </a:lnTo>
                  <a:lnTo>
                    <a:pt x="35" y="118"/>
                  </a:lnTo>
                  <a:lnTo>
                    <a:pt x="38" y="112"/>
                  </a:lnTo>
                  <a:lnTo>
                    <a:pt x="64" y="66"/>
                  </a:lnTo>
                  <a:lnTo>
                    <a:pt x="83" y="29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44" name="Freeform 9241"/>
            <p:cNvSpPr>
              <a:spLocks/>
            </p:cNvSpPr>
            <p:nvPr/>
          </p:nvSpPr>
          <p:spPr bwMode="auto">
            <a:xfrm>
              <a:off x="2122" y="1218"/>
              <a:ext cx="11" cy="6"/>
            </a:xfrm>
            <a:custGeom>
              <a:avLst/>
              <a:gdLst>
                <a:gd name="T0" fmla="*/ 0 w 47"/>
                <a:gd name="T1" fmla="*/ 0 h 17"/>
                <a:gd name="T2" fmla="*/ 5 w 47"/>
                <a:gd name="T3" fmla="*/ 6 h 17"/>
                <a:gd name="T4" fmla="*/ 10 w 47"/>
                <a:gd name="T5" fmla="*/ 2 h 17"/>
                <a:gd name="T6" fmla="*/ 11 w 47"/>
                <a:gd name="T7" fmla="*/ 2 h 17"/>
                <a:gd name="T8" fmla="*/ 0 w 4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7">
                  <a:moveTo>
                    <a:pt x="0" y="0"/>
                  </a:moveTo>
                  <a:lnTo>
                    <a:pt x="23" y="17"/>
                  </a:lnTo>
                  <a:lnTo>
                    <a:pt x="42" y="7"/>
                  </a:lnTo>
                  <a:lnTo>
                    <a:pt x="4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45" name="Freeform 9242"/>
            <p:cNvSpPr>
              <a:spLocks/>
            </p:cNvSpPr>
            <p:nvPr/>
          </p:nvSpPr>
          <p:spPr bwMode="auto">
            <a:xfrm>
              <a:off x="2122" y="1202"/>
              <a:ext cx="40" cy="37"/>
            </a:xfrm>
            <a:custGeom>
              <a:avLst/>
              <a:gdLst>
                <a:gd name="T0" fmla="*/ 33 w 157"/>
                <a:gd name="T1" fmla="*/ 0 h 139"/>
                <a:gd name="T2" fmla="*/ 28 w 157"/>
                <a:gd name="T3" fmla="*/ 6 h 139"/>
                <a:gd name="T4" fmla="*/ 16 w 157"/>
                <a:gd name="T5" fmla="*/ 10 h 139"/>
                <a:gd name="T6" fmla="*/ 11 w 157"/>
                <a:gd name="T7" fmla="*/ 12 h 139"/>
                <a:gd name="T8" fmla="*/ 0 w 157"/>
                <a:gd name="T9" fmla="*/ 16 h 139"/>
                <a:gd name="T10" fmla="*/ 12 w 157"/>
                <a:gd name="T11" fmla="*/ 18 h 139"/>
                <a:gd name="T12" fmla="*/ 13 w 157"/>
                <a:gd name="T13" fmla="*/ 30 h 139"/>
                <a:gd name="T14" fmla="*/ 14 w 157"/>
                <a:gd name="T15" fmla="*/ 37 h 139"/>
                <a:gd name="T16" fmla="*/ 19 w 157"/>
                <a:gd name="T17" fmla="*/ 35 h 139"/>
                <a:gd name="T18" fmla="*/ 19 w 157"/>
                <a:gd name="T19" fmla="*/ 33 h 139"/>
                <a:gd name="T20" fmla="*/ 17 w 157"/>
                <a:gd name="T21" fmla="*/ 21 h 139"/>
                <a:gd name="T22" fmla="*/ 17 w 157"/>
                <a:gd name="T23" fmla="*/ 16 h 139"/>
                <a:gd name="T24" fmla="*/ 40 w 157"/>
                <a:gd name="T25" fmla="*/ 7 h 139"/>
                <a:gd name="T26" fmla="*/ 39 w 157"/>
                <a:gd name="T27" fmla="*/ 4 h 139"/>
                <a:gd name="T28" fmla="*/ 33 w 157"/>
                <a:gd name="T29" fmla="*/ 0 h 13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7" h="139">
                  <a:moveTo>
                    <a:pt x="131" y="0"/>
                  </a:moveTo>
                  <a:lnTo>
                    <a:pt x="108" y="21"/>
                  </a:lnTo>
                  <a:lnTo>
                    <a:pt x="64" y="37"/>
                  </a:lnTo>
                  <a:lnTo>
                    <a:pt x="45" y="44"/>
                  </a:lnTo>
                  <a:lnTo>
                    <a:pt x="0" y="61"/>
                  </a:lnTo>
                  <a:lnTo>
                    <a:pt x="47" y="66"/>
                  </a:lnTo>
                  <a:lnTo>
                    <a:pt x="52" y="111"/>
                  </a:lnTo>
                  <a:lnTo>
                    <a:pt x="56" y="139"/>
                  </a:lnTo>
                  <a:lnTo>
                    <a:pt x="74" y="133"/>
                  </a:lnTo>
                  <a:lnTo>
                    <a:pt x="73" y="125"/>
                  </a:lnTo>
                  <a:lnTo>
                    <a:pt x="68" y="79"/>
                  </a:lnTo>
                  <a:lnTo>
                    <a:pt x="66" y="59"/>
                  </a:lnTo>
                  <a:lnTo>
                    <a:pt x="157" y="26"/>
                  </a:lnTo>
                  <a:lnTo>
                    <a:pt x="153" y="15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46" name="Freeform 9243"/>
            <p:cNvSpPr>
              <a:spLocks/>
            </p:cNvSpPr>
            <p:nvPr/>
          </p:nvSpPr>
          <p:spPr bwMode="auto">
            <a:xfrm>
              <a:off x="2093" y="1200"/>
              <a:ext cx="27" cy="26"/>
            </a:xfrm>
            <a:custGeom>
              <a:avLst/>
              <a:gdLst>
                <a:gd name="T0" fmla="*/ 24 w 111"/>
                <a:gd name="T1" fmla="*/ 0 h 94"/>
                <a:gd name="T2" fmla="*/ 22 w 111"/>
                <a:gd name="T3" fmla="*/ 0 h 94"/>
                <a:gd name="T4" fmla="*/ 21 w 111"/>
                <a:gd name="T5" fmla="*/ 7 h 94"/>
                <a:gd name="T6" fmla="*/ 17 w 111"/>
                <a:gd name="T7" fmla="*/ 20 h 94"/>
                <a:gd name="T8" fmla="*/ 17 w 111"/>
                <a:gd name="T9" fmla="*/ 21 h 94"/>
                <a:gd name="T10" fmla="*/ 0 w 111"/>
                <a:gd name="T11" fmla="*/ 25 h 94"/>
                <a:gd name="T12" fmla="*/ 21 w 111"/>
                <a:gd name="T13" fmla="*/ 26 h 94"/>
                <a:gd name="T14" fmla="*/ 22 w 111"/>
                <a:gd name="T15" fmla="*/ 22 h 94"/>
                <a:gd name="T16" fmla="*/ 27 w 111"/>
                <a:gd name="T17" fmla="*/ 13 h 94"/>
                <a:gd name="T18" fmla="*/ 24 w 111"/>
                <a:gd name="T19" fmla="*/ 0 h 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1" h="94">
                  <a:moveTo>
                    <a:pt x="98" y="0"/>
                  </a:moveTo>
                  <a:lnTo>
                    <a:pt x="89" y="0"/>
                  </a:lnTo>
                  <a:lnTo>
                    <a:pt x="85" y="26"/>
                  </a:lnTo>
                  <a:lnTo>
                    <a:pt x="70" y="74"/>
                  </a:lnTo>
                  <a:lnTo>
                    <a:pt x="70" y="75"/>
                  </a:lnTo>
                  <a:lnTo>
                    <a:pt x="0" y="92"/>
                  </a:lnTo>
                  <a:lnTo>
                    <a:pt x="86" y="94"/>
                  </a:lnTo>
                  <a:lnTo>
                    <a:pt x="91" y="81"/>
                  </a:lnTo>
                  <a:lnTo>
                    <a:pt x="111" y="47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47" name="Freeform 9244"/>
            <p:cNvSpPr>
              <a:spLocks/>
            </p:cNvSpPr>
            <p:nvPr/>
          </p:nvSpPr>
          <p:spPr bwMode="auto">
            <a:xfrm>
              <a:off x="2142" y="1173"/>
              <a:ext cx="17" cy="20"/>
            </a:xfrm>
            <a:custGeom>
              <a:avLst/>
              <a:gdLst>
                <a:gd name="T0" fmla="*/ 1 w 59"/>
                <a:gd name="T1" fmla="*/ 0 h 79"/>
                <a:gd name="T2" fmla="*/ 0 w 59"/>
                <a:gd name="T3" fmla="*/ 2 h 79"/>
                <a:gd name="T4" fmla="*/ 2 w 59"/>
                <a:gd name="T5" fmla="*/ 3 h 79"/>
                <a:gd name="T6" fmla="*/ 9 w 59"/>
                <a:gd name="T7" fmla="*/ 12 h 79"/>
                <a:gd name="T8" fmla="*/ 15 w 59"/>
                <a:gd name="T9" fmla="*/ 20 h 79"/>
                <a:gd name="T10" fmla="*/ 16 w 59"/>
                <a:gd name="T11" fmla="*/ 20 h 79"/>
                <a:gd name="T12" fmla="*/ 17 w 59"/>
                <a:gd name="T13" fmla="*/ 9 h 79"/>
                <a:gd name="T14" fmla="*/ 13 w 59"/>
                <a:gd name="T15" fmla="*/ 6 h 79"/>
                <a:gd name="T16" fmla="*/ 11 w 59"/>
                <a:gd name="T17" fmla="*/ 5 h 79"/>
                <a:gd name="T18" fmla="*/ 1 w 59"/>
                <a:gd name="T19" fmla="*/ 0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79">
                  <a:moveTo>
                    <a:pt x="5" y="0"/>
                  </a:moveTo>
                  <a:lnTo>
                    <a:pt x="0" y="7"/>
                  </a:lnTo>
                  <a:lnTo>
                    <a:pt x="6" y="12"/>
                  </a:lnTo>
                  <a:lnTo>
                    <a:pt x="32" y="46"/>
                  </a:lnTo>
                  <a:lnTo>
                    <a:pt x="51" y="79"/>
                  </a:lnTo>
                  <a:lnTo>
                    <a:pt x="57" y="79"/>
                  </a:lnTo>
                  <a:lnTo>
                    <a:pt x="59" y="37"/>
                  </a:lnTo>
                  <a:lnTo>
                    <a:pt x="44" y="24"/>
                  </a:lnTo>
                  <a:lnTo>
                    <a:pt x="39" y="2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48" name="Freeform 9245"/>
            <p:cNvSpPr>
              <a:spLocks/>
            </p:cNvSpPr>
            <p:nvPr/>
          </p:nvSpPr>
          <p:spPr bwMode="auto">
            <a:xfrm>
              <a:off x="2086" y="1171"/>
              <a:ext cx="29" cy="64"/>
            </a:xfrm>
            <a:custGeom>
              <a:avLst/>
              <a:gdLst>
                <a:gd name="T0" fmla="*/ 21 w 111"/>
                <a:gd name="T1" fmla="*/ 0 h 242"/>
                <a:gd name="T2" fmla="*/ 19 w 111"/>
                <a:gd name="T3" fmla="*/ 0 h 242"/>
                <a:gd name="T4" fmla="*/ 18 w 111"/>
                <a:gd name="T5" fmla="*/ 8 h 242"/>
                <a:gd name="T6" fmla="*/ 15 w 111"/>
                <a:gd name="T7" fmla="*/ 21 h 242"/>
                <a:gd name="T8" fmla="*/ 12 w 111"/>
                <a:gd name="T9" fmla="*/ 32 h 242"/>
                <a:gd name="T10" fmla="*/ 8 w 111"/>
                <a:gd name="T11" fmla="*/ 42 h 242"/>
                <a:gd name="T12" fmla="*/ 6 w 111"/>
                <a:gd name="T13" fmla="*/ 47 h 242"/>
                <a:gd name="T14" fmla="*/ 0 w 111"/>
                <a:gd name="T15" fmla="*/ 54 h 242"/>
                <a:gd name="T16" fmla="*/ 3 w 111"/>
                <a:gd name="T17" fmla="*/ 64 h 242"/>
                <a:gd name="T18" fmla="*/ 3 w 111"/>
                <a:gd name="T19" fmla="*/ 64 h 242"/>
                <a:gd name="T20" fmla="*/ 7 w 111"/>
                <a:gd name="T21" fmla="*/ 61 h 242"/>
                <a:gd name="T22" fmla="*/ 16 w 111"/>
                <a:gd name="T23" fmla="*/ 58 h 242"/>
                <a:gd name="T24" fmla="*/ 23 w 111"/>
                <a:gd name="T25" fmla="*/ 55 h 242"/>
                <a:gd name="T26" fmla="*/ 29 w 111"/>
                <a:gd name="T27" fmla="*/ 55 h 242"/>
                <a:gd name="T28" fmla="*/ 7 w 111"/>
                <a:gd name="T29" fmla="*/ 54 h 242"/>
                <a:gd name="T30" fmla="*/ 11 w 111"/>
                <a:gd name="T31" fmla="*/ 43 h 242"/>
                <a:gd name="T32" fmla="*/ 16 w 111"/>
                <a:gd name="T33" fmla="*/ 32 h 242"/>
                <a:gd name="T34" fmla="*/ 19 w 111"/>
                <a:gd name="T35" fmla="*/ 25 h 242"/>
                <a:gd name="T36" fmla="*/ 20 w 111"/>
                <a:gd name="T37" fmla="*/ 22 h 242"/>
                <a:gd name="T38" fmla="*/ 26 w 111"/>
                <a:gd name="T39" fmla="*/ 14 h 242"/>
                <a:gd name="T40" fmla="*/ 21 w 111"/>
                <a:gd name="T41" fmla="*/ 0 h 24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1" h="242">
                  <a:moveTo>
                    <a:pt x="81" y="0"/>
                  </a:moveTo>
                  <a:lnTo>
                    <a:pt x="74" y="0"/>
                  </a:lnTo>
                  <a:lnTo>
                    <a:pt x="70" y="29"/>
                  </a:lnTo>
                  <a:lnTo>
                    <a:pt x="58" y="78"/>
                  </a:lnTo>
                  <a:lnTo>
                    <a:pt x="45" y="120"/>
                  </a:lnTo>
                  <a:lnTo>
                    <a:pt x="30" y="160"/>
                  </a:lnTo>
                  <a:lnTo>
                    <a:pt x="22" y="178"/>
                  </a:lnTo>
                  <a:lnTo>
                    <a:pt x="0" y="205"/>
                  </a:lnTo>
                  <a:lnTo>
                    <a:pt x="11" y="242"/>
                  </a:lnTo>
                  <a:lnTo>
                    <a:pt x="28" y="231"/>
                  </a:lnTo>
                  <a:lnTo>
                    <a:pt x="61" y="218"/>
                  </a:lnTo>
                  <a:lnTo>
                    <a:pt x="87" y="209"/>
                  </a:lnTo>
                  <a:lnTo>
                    <a:pt x="111" y="207"/>
                  </a:lnTo>
                  <a:lnTo>
                    <a:pt x="25" y="205"/>
                  </a:lnTo>
                  <a:lnTo>
                    <a:pt x="44" y="164"/>
                  </a:lnTo>
                  <a:lnTo>
                    <a:pt x="62" y="122"/>
                  </a:lnTo>
                  <a:lnTo>
                    <a:pt x="74" y="93"/>
                  </a:lnTo>
                  <a:lnTo>
                    <a:pt x="77" y="83"/>
                  </a:lnTo>
                  <a:lnTo>
                    <a:pt x="98" y="52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49" name="Freeform 9246"/>
            <p:cNvSpPr>
              <a:spLocks/>
            </p:cNvSpPr>
            <p:nvPr/>
          </p:nvSpPr>
          <p:spPr bwMode="auto">
            <a:xfrm>
              <a:off x="2130" y="1162"/>
              <a:ext cx="9" cy="53"/>
            </a:xfrm>
            <a:custGeom>
              <a:avLst/>
              <a:gdLst>
                <a:gd name="T0" fmla="*/ 1 w 37"/>
                <a:gd name="T1" fmla="*/ 0 h 201"/>
                <a:gd name="T2" fmla="*/ 0 w 37"/>
                <a:gd name="T3" fmla="*/ 2 h 201"/>
                <a:gd name="T4" fmla="*/ 2 w 37"/>
                <a:gd name="T5" fmla="*/ 13 h 201"/>
                <a:gd name="T6" fmla="*/ 2 w 37"/>
                <a:gd name="T7" fmla="*/ 16 h 201"/>
                <a:gd name="T8" fmla="*/ 3 w 37"/>
                <a:gd name="T9" fmla="*/ 27 h 201"/>
                <a:gd name="T10" fmla="*/ 4 w 37"/>
                <a:gd name="T11" fmla="*/ 46 h 201"/>
                <a:gd name="T12" fmla="*/ 4 w 37"/>
                <a:gd name="T13" fmla="*/ 53 h 201"/>
                <a:gd name="T14" fmla="*/ 9 w 37"/>
                <a:gd name="T15" fmla="*/ 51 h 201"/>
                <a:gd name="T16" fmla="*/ 9 w 37"/>
                <a:gd name="T17" fmla="*/ 50 h 201"/>
                <a:gd name="T18" fmla="*/ 9 w 37"/>
                <a:gd name="T19" fmla="*/ 45 h 201"/>
                <a:gd name="T20" fmla="*/ 8 w 37"/>
                <a:gd name="T21" fmla="*/ 29 h 201"/>
                <a:gd name="T22" fmla="*/ 7 w 37"/>
                <a:gd name="T23" fmla="*/ 22 h 201"/>
                <a:gd name="T24" fmla="*/ 9 w 37"/>
                <a:gd name="T25" fmla="*/ 13 h 201"/>
                <a:gd name="T26" fmla="*/ 1 w 37"/>
                <a:gd name="T27" fmla="*/ 0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7" h="201">
                  <a:moveTo>
                    <a:pt x="5" y="0"/>
                  </a:moveTo>
                  <a:lnTo>
                    <a:pt x="0" y="8"/>
                  </a:lnTo>
                  <a:lnTo>
                    <a:pt x="10" y="50"/>
                  </a:lnTo>
                  <a:lnTo>
                    <a:pt x="10" y="61"/>
                  </a:lnTo>
                  <a:lnTo>
                    <a:pt x="12" y="103"/>
                  </a:lnTo>
                  <a:lnTo>
                    <a:pt x="15" y="175"/>
                  </a:lnTo>
                  <a:lnTo>
                    <a:pt x="16" y="201"/>
                  </a:lnTo>
                  <a:lnTo>
                    <a:pt x="35" y="194"/>
                  </a:lnTo>
                  <a:lnTo>
                    <a:pt x="35" y="190"/>
                  </a:lnTo>
                  <a:lnTo>
                    <a:pt x="35" y="169"/>
                  </a:lnTo>
                  <a:lnTo>
                    <a:pt x="32" y="111"/>
                  </a:lnTo>
                  <a:lnTo>
                    <a:pt x="30" y="83"/>
                  </a:lnTo>
                  <a:lnTo>
                    <a:pt x="37" y="4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50" name="Freeform 9247"/>
            <p:cNvSpPr>
              <a:spLocks/>
            </p:cNvSpPr>
            <p:nvPr/>
          </p:nvSpPr>
          <p:spPr bwMode="auto">
            <a:xfrm>
              <a:off x="2216" y="1288"/>
              <a:ext cx="71" cy="24"/>
            </a:xfrm>
            <a:custGeom>
              <a:avLst/>
              <a:gdLst>
                <a:gd name="T0" fmla="*/ 60 w 272"/>
                <a:gd name="T1" fmla="*/ 0 h 88"/>
                <a:gd name="T2" fmla="*/ 52 w 272"/>
                <a:gd name="T3" fmla="*/ 4 h 88"/>
                <a:gd name="T4" fmla="*/ 0 w 272"/>
                <a:gd name="T5" fmla="*/ 8 h 88"/>
                <a:gd name="T6" fmla="*/ 64 w 272"/>
                <a:gd name="T7" fmla="*/ 9 h 88"/>
                <a:gd name="T8" fmla="*/ 68 w 272"/>
                <a:gd name="T9" fmla="*/ 24 h 88"/>
                <a:gd name="T10" fmla="*/ 70 w 272"/>
                <a:gd name="T11" fmla="*/ 24 h 88"/>
                <a:gd name="T12" fmla="*/ 71 w 272"/>
                <a:gd name="T13" fmla="*/ 17 h 88"/>
                <a:gd name="T14" fmla="*/ 71 w 272"/>
                <a:gd name="T15" fmla="*/ 7 h 88"/>
                <a:gd name="T16" fmla="*/ 65 w 272"/>
                <a:gd name="T17" fmla="*/ 4 h 88"/>
                <a:gd name="T18" fmla="*/ 60 w 272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2" h="88">
                  <a:moveTo>
                    <a:pt x="229" y="0"/>
                  </a:moveTo>
                  <a:lnTo>
                    <a:pt x="200" y="13"/>
                  </a:lnTo>
                  <a:lnTo>
                    <a:pt x="0" y="30"/>
                  </a:lnTo>
                  <a:lnTo>
                    <a:pt x="246" y="32"/>
                  </a:lnTo>
                  <a:lnTo>
                    <a:pt x="262" y="88"/>
                  </a:lnTo>
                  <a:lnTo>
                    <a:pt x="269" y="88"/>
                  </a:lnTo>
                  <a:lnTo>
                    <a:pt x="271" y="62"/>
                  </a:lnTo>
                  <a:lnTo>
                    <a:pt x="272" y="26"/>
                  </a:lnTo>
                  <a:lnTo>
                    <a:pt x="249" y="16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51" name="Freeform 9248"/>
            <p:cNvSpPr>
              <a:spLocks/>
            </p:cNvSpPr>
            <p:nvPr/>
          </p:nvSpPr>
          <p:spPr bwMode="auto">
            <a:xfrm>
              <a:off x="2239" y="1261"/>
              <a:ext cx="31" cy="23"/>
            </a:xfrm>
            <a:custGeom>
              <a:avLst/>
              <a:gdLst>
                <a:gd name="T0" fmla="*/ 28 w 118"/>
                <a:gd name="T1" fmla="*/ 0 h 88"/>
                <a:gd name="T2" fmla="*/ 26 w 118"/>
                <a:gd name="T3" fmla="*/ 0 h 88"/>
                <a:gd name="T4" fmla="*/ 25 w 118"/>
                <a:gd name="T5" fmla="*/ 15 h 88"/>
                <a:gd name="T6" fmla="*/ 20 w 118"/>
                <a:gd name="T7" fmla="*/ 16 h 88"/>
                <a:gd name="T8" fmla="*/ 9 w 118"/>
                <a:gd name="T9" fmla="*/ 17 h 88"/>
                <a:gd name="T10" fmla="*/ 0 w 118"/>
                <a:gd name="T11" fmla="*/ 19 h 88"/>
                <a:gd name="T12" fmla="*/ 8 w 118"/>
                <a:gd name="T13" fmla="*/ 23 h 88"/>
                <a:gd name="T14" fmla="*/ 15 w 118"/>
                <a:gd name="T15" fmla="*/ 23 h 88"/>
                <a:gd name="T16" fmla="*/ 24 w 118"/>
                <a:gd name="T17" fmla="*/ 22 h 88"/>
                <a:gd name="T18" fmla="*/ 31 w 118"/>
                <a:gd name="T19" fmla="*/ 22 h 88"/>
                <a:gd name="T20" fmla="*/ 28 w 118"/>
                <a:gd name="T21" fmla="*/ 0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8" h="88">
                  <a:moveTo>
                    <a:pt x="108" y="0"/>
                  </a:moveTo>
                  <a:lnTo>
                    <a:pt x="99" y="0"/>
                  </a:lnTo>
                  <a:lnTo>
                    <a:pt x="95" y="57"/>
                  </a:lnTo>
                  <a:lnTo>
                    <a:pt x="77" y="63"/>
                  </a:lnTo>
                  <a:lnTo>
                    <a:pt x="34" y="65"/>
                  </a:lnTo>
                  <a:lnTo>
                    <a:pt x="0" y="74"/>
                  </a:lnTo>
                  <a:lnTo>
                    <a:pt x="29" y="88"/>
                  </a:lnTo>
                  <a:lnTo>
                    <a:pt x="56" y="87"/>
                  </a:lnTo>
                  <a:lnTo>
                    <a:pt x="91" y="86"/>
                  </a:lnTo>
                  <a:lnTo>
                    <a:pt x="118" y="83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52" name="Freeform 9249"/>
            <p:cNvSpPr>
              <a:spLocks/>
            </p:cNvSpPr>
            <p:nvPr/>
          </p:nvSpPr>
          <p:spPr bwMode="auto">
            <a:xfrm>
              <a:off x="2245" y="1255"/>
              <a:ext cx="11" cy="15"/>
            </a:xfrm>
            <a:custGeom>
              <a:avLst/>
              <a:gdLst>
                <a:gd name="T0" fmla="*/ 1 w 43"/>
                <a:gd name="T1" fmla="*/ 0 h 54"/>
                <a:gd name="T2" fmla="*/ 0 w 43"/>
                <a:gd name="T3" fmla="*/ 2 h 54"/>
                <a:gd name="T4" fmla="*/ 9 w 43"/>
                <a:gd name="T5" fmla="*/ 15 h 54"/>
                <a:gd name="T6" fmla="*/ 11 w 43"/>
                <a:gd name="T7" fmla="*/ 11 h 54"/>
                <a:gd name="T8" fmla="*/ 8 w 43"/>
                <a:gd name="T9" fmla="*/ 4 h 54"/>
                <a:gd name="T10" fmla="*/ 1 w 43"/>
                <a:gd name="T11" fmla="*/ 0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54">
                  <a:moveTo>
                    <a:pt x="5" y="0"/>
                  </a:moveTo>
                  <a:lnTo>
                    <a:pt x="0" y="8"/>
                  </a:lnTo>
                  <a:lnTo>
                    <a:pt x="36" y="54"/>
                  </a:lnTo>
                  <a:lnTo>
                    <a:pt x="43" y="40"/>
                  </a:lnTo>
                  <a:lnTo>
                    <a:pt x="33" y="1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53" name="Freeform 9250"/>
            <p:cNvSpPr>
              <a:spLocks/>
            </p:cNvSpPr>
            <p:nvPr/>
          </p:nvSpPr>
          <p:spPr bwMode="auto">
            <a:xfrm>
              <a:off x="2241" y="1242"/>
              <a:ext cx="22" cy="24"/>
            </a:xfrm>
            <a:custGeom>
              <a:avLst/>
              <a:gdLst>
                <a:gd name="T0" fmla="*/ 13 w 83"/>
                <a:gd name="T1" fmla="*/ 0 h 95"/>
                <a:gd name="T2" fmla="*/ 0 w 83"/>
                <a:gd name="T3" fmla="*/ 2 h 95"/>
                <a:gd name="T4" fmla="*/ 14 w 83"/>
                <a:gd name="T5" fmla="*/ 5 h 95"/>
                <a:gd name="T6" fmla="*/ 14 w 83"/>
                <a:gd name="T7" fmla="*/ 7 h 95"/>
                <a:gd name="T8" fmla="*/ 12 w 83"/>
                <a:gd name="T9" fmla="*/ 18 h 95"/>
                <a:gd name="T10" fmla="*/ 15 w 83"/>
                <a:gd name="T11" fmla="*/ 24 h 95"/>
                <a:gd name="T12" fmla="*/ 18 w 83"/>
                <a:gd name="T13" fmla="*/ 14 h 95"/>
                <a:gd name="T14" fmla="*/ 19 w 83"/>
                <a:gd name="T15" fmla="*/ 6 h 95"/>
                <a:gd name="T16" fmla="*/ 22 w 83"/>
                <a:gd name="T17" fmla="*/ 1 h 95"/>
                <a:gd name="T18" fmla="*/ 13 w 83"/>
                <a:gd name="T19" fmla="*/ 0 h 9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95">
                  <a:moveTo>
                    <a:pt x="49" y="0"/>
                  </a:moveTo>
                  <a:lnTo>
                    <a:pt x="0" y="8"/>
                  </a:lnTo>
                  <a:lnTo>
                    <a:pt x="54" y="20"/>
                  </a:lnTo>
                  <a:lnTo>
                    <a:pt x="54" y="26"/>
                  </a:lnTo>
                  <a:lnTo>
                    <a:pt x="46" y="70"/>
                  </a:lnTo>
                  <a:lnTo>
                    <a:pt x="56" y="95"/>
                  </a:lnTo>
                  <a:lnTo>
                    <a:pt x="68" y="55"/>
                  </a:lnTo>
                  <a:lnTo>
                    <a:pt x="73" y="22"/>
                  </a:lnTo>
                  <a:lnTo>
                    <a:pt x="83" y="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54" name="Freeform 9251"/>
            <p:cNvSpPr>
              <a:spLocks/>
            </p:cNvSpPr>
            <p:nvPr/>
          </p:nvSpPr>
          <p:spPr bwMode="auto">
            <a:xfrm>
              <a:off x="2236" y="1240"/>
              <a:ext cx="20" cy="41"/>
            </a:xfrm>
            <a:custGeom>
              <a:avLst/>
              <a:gdLst>
                <a:gd name="T0" fmla="*/ 2 w 75"/>
                <a:gd name="T1" fmla="*/ 0 h 153"/>
                <a:gd name="T2" fmla="*/ 0 w 75"/>
                <a:gd name="T3" fmla="*/ 3 h 153"/>
                <a:gd name="T4" fmla="*/ 1 w 75"/>
                <a:gd name="T5" fmla="*/ 13 h 153"/>
                <a:gd name="T6" fmla="*/ 1 w 75"/>
                <a:gd name="T7" fmla="*/ 31 h 153"/>
                <a:gd name="T8" fmla="*/ 3 w 75"/>
                <a:gd name="T9" fmla="*/ 41 h 153"/>
                <a:gd name="T10" fmla="*/ 13 w 75"/>
                <a:gd name="T11" fmla="*/ 39 h 153"/>
                <a:gd name="T12" fmla="*/ 10 w 75"/>
                <a:gd name="T13" fmla="*/ 38 h 153"/>
                <a:gd name="T14" fmla="*/ 6 w 75"/>
                <a:gd name="T15" fmla="*/ 30 h 153"/>
                <a:gd name="T16" fmla="*/ 6 w 75"/>
                <a:gd name="T17" fmla="*/ 10 h 153"/>
                <a:gd name="T18" fmla="*/ 20 w 75"/>
                <a:gd name="T19" fmla="*/ 7 h 153"/>
                <a:gd name="T20" fmla="*/ 6 w 75"/>
                <a:gd name="T21" fmla="*/ 3 h 153"/>
                <a:gd name="T22" fmla="*/ 2 w 75"/>
                <a:gd name="T23" fmla="*/ 0 h 1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5" h="153">
                  <a:moveTo>
                    <a:pt x="6" y="0"/>
                  </a:moveTo>
                  <a:lnTo>
                    <a:pt x="0" y="11"/>
                  </a:lnTo>
                  <a:lnTo>
                    <a:pt x="4" y="47"/>
                  </a:lnTo>
                  <a:lnTo>
                    <a:pt x="4" y="117"/>
                  </a:lnTo>
                  <a:lnTo>
                    <a:pt x="13" y="153"/>
                  </a:lnTo>
                  <a:lnTo>
                    <a:pt x="47" y="144"/>
                  </a:lnTo>
                  <a:lnTo>
                    <a:pt x="38" y="143"/>
                  </a:lnTo>
                  <a:lnTo>
                    <a:pt x="23" y="112"/>
                  </a:lnTo>
                  <a:lnTo>
                    <a:pt x="23" y="36"/>
                  </a:lnTo>
                  <a:lnTo>
                    <a:pt x="75" y="25"/>
                  </a:lnTo>
                  <a:lnTo>
                    <a:pt x="21" y="13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55" name="Freeform 9252"/>
            <p:cNvSpPr>
              <a:spLocks/>
            </p:cNvSpPr>
            <p:nvPr/>
          </p:nvSpPr>
          <p:spPr bwMode="auto">
            <a:xfrm>
              <a:off x="2216" y="1231"/>
              <a:ext cx="25" cy="37"/>
            </a:xfrm>
            <a:custGeom>
              <a:avLst/>
              <a:gdLst>
                <a:gd name="T0" fmla="*/ 25 w 98"/>
                <a:gd name="T1" fmla="*/ 0 h 142"/>
                <a:gd name="T2" fmla="*/ 20 w 98"/>
                <a:gd name="T3" fmla="*/ 1 h 142"/>
                <a:gd name="T4" fmla="*/ 17 w 98"/>
                <a:gd name="T5" fmla="*/ 7 h 142"/>
                <a:gd name="T6" fmla="*/ 12 w 98"/>
                <a:gd name="T7" fmla="*/ 16 h 142"/>
                <a:gd name="T8" fmla="*/ 6 w 98"/>
                <a:gd name="T9" fmla="*/ 26 h 142"/>
                <a:gd name="T10" fmla="*/ 0 w 98"/>
                <a:gd name="T11" fmla="*/ 35 h 142"/>
                <a:gd name="T12" fmla="*/ 3 w 98"/>
                <a:gd name="T13" fmla="*/ 37 h 142"/>
                <a:gd name="T14" fmla="*/ 10 w 98"/>
                <a:gd name="T15" fmla="*/ 27 h 142"/>
                <a:gd name="T16" fmla="*/ 16 w 98"/>
                <a:gd name="T17" fmla="*/ 18 h 142"/>
                <a:gd name="T18" fmla="*/ 20 w 98"/>
                <a:gd name="T19" fmla="*/ 12 h 142"/>
                <a:gd name="T20" fmla="*/ 21 w 98"/>
                <a:gd name="T21" fmla="*/ 9 h 142"/>
                <a:gd name="T22" fmla="*/ 24 w 98"/>
                <a:gd name="T23" fmla="*/ 2 h 142"/>
                <a:gd name="T24" fmla="*/ 25 w 98"/>
                <a:gd name="T25" fmla="*/ 0 h 1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8" h="142">
                  <a:moveTo>
                    <a:pt x="98" y="0"/>
                  </a:moveTo>
                  <a:lnTo>
                    <a:pt x="79" y="2"/>
                  </a:lnTo>
                  <a:lnTo>
                    <a:pt x="67" y="28"/>
                  </a:lnTo>
                  <a:lnTo>
                    <a:pt x="48" y="62"/>
                  </a:lnTo>
                  <a:lnTo>
                    <a:pt x="24" y="100"/>
                  </a:lnTo>
                  <a:lnTo>
                    <a:pt x="0" y="133"/>
                  </a:lnTo>
                  <a:lnTo>
                    <a:pt x="10" y="142"/>
                  </a:lnTo>
                  <a:lnTo>
                    <a:pt x="39" y="105"/>
                  </a:lnTo>
                  <a:lnTo>
                    <a:pt x="64" y="70"/>
                  </a:lnTo>
                  <a:lnTo>
                    <a:pt x="78" y="45"/>
                  </a:lnTo>
                  <a:lnTo>
                    <a:pt x="84" y="34"/>
                  </a:lnTo>
                  <a:lnTo>
                    <a:pt x="96" y="6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56" name="Freeform 9253"/>
            <p:cNvSpPr>
              <a:spLocks/>
            </p:cNvSpPr>
            <p:nvPr/>
          </p:nvSpPr>
          <p:spPr bwMode="auto">
            <a:xfrm>
              <a:off x="2254" y="1229"/>
              <a:ext cx="27" cy="26"/>
            </a:xfrm>
            <a:custGeom>
              <a:avLst/>
              <a:gdLst>
                <a:gd name="T0" fmla="*/ 3 w 110"/>
                <a:gd name="T1" fmla="*/ 0 h 100"/>
                <a:gd name="T2" fmla="*/ 0 w 110"/>
                <a:gd name="T3" fmla="*/ 1 h 100"/>
                <a:gd name="T4" fmla="*/ 4 w 110"/>
                <a:gd name="T5" fmla="*/ 7 h 100"/>
                <a:gd name="T6" fmla="*/ 0 w 110"/>
                <a:gd name="T7" fmla="*/ 12 h 100"/>
                <a:gd name="T8" fmla="*/ 9 w 110"/>
                <a:gd name="T9" fmla="*/ 14 h 100"/>
                <a:gd name="T10" fmla="*/ 17 w 110"/>
                <a:gd name="T11" fmla="*/ 26 h 100"/>
                <a:gd name="T12" fmla="*/ 27 w 110"/>
                <a:gd name="T13" fmla="*/ 24 h 100"/>
                <a:gd name="T14" fmla="*/ 27 w 110"/>
                <a:gd name="T15" fmla="*/ 21 h 100"/>
                <a:gd name="T16" fmla="*/ 24 w 110"/>
                <a:gd name="T17" fmla="*/ 20 h 100"/>
                <a:gd name="T18" fmla="*/ 17 w 110"/>
                <a:gd name="T19" fmla="*/ 16 h 100"/>
                <a:gd name="T20" fmla="*/ 15 w 110"/>
                <a:gd name="T21" fmla="*/ 15 h 100"/>
                <a:gd name="T22" fmla="*/ 10 w 110"/>
                <a:gd name="T23" fmla="*/ 8 h 100"/>
                <a:gd name="T24" fmla="*/ 3 w 110"/>
                <a:gd name="T25" fmla="*/ 0 h 1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0" h="100">
                  <a:moveTo>
                    <a:pt x="13" y="0"/>
                  </a:moveTo>
                  <a:lnTo>
                    <a:pt x="0" y="2"/>
                  </a:lnTo>
                  <a:lnTo>
                    <a:pt x="17" y="27"/>
                  </a:lnTo>
                  <a:lnTo>
                    <a:pt x="1" y="48"/>
                  </a:lnTo>
                  <a:lnTo>
                    <a:pt x="35" y="52"/>
                  </a:lnTo>
                  <a:lnTo>
                    <a:pt x="68" y="100"/>
                  </a:lnTo>
                  <a:lnTo>
                    <a:pt x="110" y="94"/>
                  </a:lnTo>
                  <a:lnTo>
                    <a:pt x="110" y="82"/>
                  </a:lnTo>
                  <a:lnTo>
                    <a:pt x="98" y="78"/>
                  </a:lnTo>
                  <a:lnTo>
                    <a:pt x="69" y="63"/>
                  </a:lnTo>
                  <a:lnTo>
                    <a:pt x="62" y="56"/>
                  </a:lnTo>
                  <a:lnTo>
                    <a:pt x="39" y="32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57" name="Freeform 9254"/>
            <p:cNvSpPr>
              <a:spLocks/>
            </p:cNvSpPr>
            <p:nvPr/>
          </p:nvSpPr>
          <p:spPr bwMode="auto">
            <a:xfrm>
              <a:off x="2219" y="1218"/>
              <a:ext cx="59" cy="17"/>
            </a:xfrm>
            <a:custGeom>
              <a:avLst/>
              <a:gdLst>
                <a:gd name="T0" fmla="*/ 53 w 218"/>
                <a:gd name="T1" fmla="*/ 0 h 57"/>
                <a:gd name="T2" fmla="*/ 46 w 218"/>
                <a:gd name="T3" fmla="*/ 4 h 57"/>
                <a:gd name="T4" fmla="*/ 23 w 218"/>
                <a:gd name="T5" fmla="*/ 7 h 57"/>
                <a:gd name="T6" fmla="*/ 18 w 218"/>
                <a:gd name="T7" fmla="*/ 7 h 57"/>
                <a:gd name="T8" fmla="*/ 0 w 218"/>
                <a:gd name="T9" fmla="*/ 10 h 57"/>
                <a:gd name="T10" fmla="*/ 6 w 218"/>
                <a:gd name="T11" fmla="*/ 17 h 57"/>
                <a:gd name="T12" fmla="*/ 12 w 218"/>
                <a:gd name="T13" fmla="*/ 15 h 57"/>
                <a:gd name="T14" fmla="*/ 16 w 218"/>
                <a:gd name="T15" fmla="*/ 14 h 57"/>
                <a:gd name="T16" fmla="*/ 21 w 218"/>
                <a:gd name="T17" fmla="*/ 14 h 57"/>
                <a:gd name="T18" fmla="*/ 35 w 218"/>
                <a:gd name="T19" fmla="*/ 12 h 57"/>
                <a:gd name="T20" fmla="*/ 38 w 218"/>
                <a:gd name="T21" fmla="*/ 11 h 57"/>
                <a:gd name="T22" fmla="*/ 59 w 218"/>
                <a:gd name="T23" fmla="*/ 8 h 57"/>
                <a:gd name="T24" fmla="*/ 59 w 218"/>
                <a:gd name="T25" fmla="*/ 5 h 57"/>
                <a:gd name="T26" fmla="*/ 53 w 218"/>
                <a:gd name="T27" fmla="*/ 0 h 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8" h="57">
                  <a:moveTo>
                    <a:pt x="196" y="0"/>
                  </a:moveTo>
                  <a:lnTo>
                    <a:pt x="169" y="13"/>
                  </a:lnTo>
                  <a:lnTo>
                    <a:pt x="86" y="23"/>
                  </a:lnTo>
                  <a:lnTo>
                    <a:pt x="67" y="25"/>
                  </a:lnTo>
                  <a:lnTo>
                    <a:pt x="0" y="35"/>
                  </a:lnTo>
                  <a:lnTo>
                    <a:pt x="23" y="57"/>
                  </a:lnTo>
                  <a:lnTo>
                    <a:pt x="44" y="50"/>
                  </a:lnTo>
                  <a:lnTo>
                    <a:pt x="60" y="48"/>
                  </a:lnTo>
                  <a:lnTo>
                    <a:pt x="79" y="46"/>
                  </a:lnTo>
                  <a:lnTo>
                    <a:pt x="128" y="39"/>
                  </a:lnTo>
                  <a:lnTo>
                    <a:pt x="141" y="37"/>
                  </a:lnTo>
                  <a:lnTo>
                    <a:pt x="218" y="28"/>
                  </a:lnTo>
                  <a:lnTo>
                    <a:pt x="218" y="17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58" name="Freeform 9255"/>
            <p:cNvSpPr>
              <a:spLocks/>
            </p:cNvSpPr>
            <p:nvPr/>
          </p:nvSpPr>
          <p:spPr bwMode="auto">
            <a:xfrm>
              <a:off x="2237" y="1215"/>
              <a:ext cx="8" cy="11"/>
            </a:xfrm>
            <a:custGeom>
              <a:avLst/>
              <a:gdLst>
                <a:gd name="T0" fmla="*/ 8 w 31"/>
                <a:gd name="T1" fmla="*/ 0 h 42"/>
                <a:gd name="T2" fmla="*/ 3 w 31"/>
                <a:gd name="T3" fmla="*/ 1 h 42"/>
                <a:gd name="T4" fmla="*/ 2 w 31"/>
                <a:gd name="T5" fmla="*/ 5 h 42"/>
                <a:gd name="T6" fmla="*/ 0 w 31"/>
                <a:gd name="T7" fmla="*/ 11 h 42"/>
                <a:gd name="T8" fmla="*/ 5 w 31"/>
                <a:gd name="T9" fmla="*/ 10 h 42"/>
                <a:gd name="T10" fmla="*/ 7 w 31"/>
                <a:gd name="T11" fmla="*/ 3 h 42"/>
                <a:gd name="T12" fmla="*/ 8 w 31"/>
                <a:gd name="T13" fmla="*/ 0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42">
                  <a:moveTo>
                    <a:pt x="31" y="0"/>
                  </a:moveTo>
                  <a:lnTo>
                    <a:pt x="11" y="3"/>
                  </a:lnTo>
                  <a:lnTo>
                    <a:pt x="8" y="18"/>
                  </a:lnTo>
                  <a:lnTo>
                    <a:pt x="0" y="42"/>
                  </a:lnTo>
                  <a:lnTo>
                    <a:pt x="19" y="40"/>
                  </a:lnTo>
                  <a:lnTo>
                    <a:pt x="29" y="11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59" name="Freeform 9256"/>
            <p:cNvSpPr>
              <a:spLocks/>
            </p:cNvSpPr>
            <p:nvPr/>
          </p:nvSpPr>
          <p:spPr bwMode="auto">
            <a:xfrm>
              <a:off x="2258" y="1204"/>
              <a:ext cx="14" cy="4"/>
            </a:xfrm>
            <a:custGeom>
              <a:avLst/>
              <a:gdLst>
                <a:gd name="T0" fmla="*/ 9 w 54"/>
                <a:gd name="T1" fmla="*/ 0 h 15"/>
                <a:gd name="T2" fmla="*/ 4 w 54"/>
                <a:gd name="T3" fmla="*/ 2 h 15"/>
                <a:gd name="T4" fmla="*/ 4 w 54"/>
                <a:gd name="T5" fmla="*/ 2 h 15"/>
                <a:gd name="T6" fmla="*/ 1 w 54"/>
                <a:gd name="T7" fmla="*/ 3 h 15"/>
                <a:gd name="T8" fmla="*/ 0 w 54"/>
                <a:gd name="T9" fmla="*/ 3 h 15"/>
                <a:gd name="T10" fmla="*/ 14 w 54"/>
                <a:gd name="T11" fmla="*/ 4 h 15"/>
                <a:gd name="T12" fmla="*/ 9 w 54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15">
                  <a:moveTo>
                    <a:pt x="33" y="0"/>
                  </a:moveTo>
                  <a:lnTo>
                    <a:pt x="16" y="9"/>
                  </a:lnTo>
                  <a:lnTo>
                    <a:pt x="14" y="9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54" y="15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60" name="Freeform 9257"/>
            <p:cNvSpPr>
              <a:spLocks/>
            </p:cNvSpPr>
            <p:nvPr/>
          </p:nvSpPr>
          <p:spPr bwMode="auto">
            <a:xfrm>
              <a:off x="2226" y="1187"/>
              <a:ext cx="11" cy="21"/>
            </a:xfrm>
            <a:custGeom>
              <a:avLst/>
              <a:gdLst>
                <a:gd name="T0" fmla="*/ 1 w 41"/>
                <a:gd name="T1" fmla="*/ 0 h 75"/>
                <a:gd name="T2" fmla="*/ 0 w 41"/>
                <a:gd name="T3" fmla="*/ 2 h 75"/>
                <a:gd name="T4" fmla="*/ 4 w 41"/>
                <a:gd name="T5" fmla="*/ 10 h 75"/>
                <a:gd name="T6" fmla="*/ 8 w 41"/>
                <a:gd name="T7" fmla="*/ 21 h 75"/>
                <a:gd name="T8" fmla="*/ 10 w 41"/>
                <a:gd name="T9" fmla="*/ 21 h 75"/>
                <a:gd name="T10" fmla="*/ 11 w 41"/>
                <a:gd name="T11" fmla="*/ 11 h 75"/>
                <a:gd name="T12" fmla="*/ 9 w 41"/>
                <a:gd name="T13" fmla="*/ 7 h 75"/>
                <a:gd name="T14" fmla="*/ 1 w 41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75">
                  <a:moveTo>
                    <a:pt x="5" y="0"/>
                  </a:moveTo>
                  <a:lnTo>
                    <a:pt x="0" y="8"/>
                  </a:lnTo>
                  <a:lnTo>
                    <a:pt x="15" y="36"/>
                  </a:lnTo>
                  <a:lnTo>
                    <a:pt x="30" y="75"/>
                  </a:lnTo>
                  <a:lnTo>
                    <a:pt x="36" y="75"/>
                  </a:lnTo>
                  <a:lnTo>
                    <a:pt x="41" y="40"/>
                  </a:lnTo>
                  <a:lnTo>
                    <a:pt x="33" y="2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61" name="Freeform 9258"/>
            <p:cNvSpPr>
              <a:spLocks/>
            </p:cNvSpPr>
            <p:nvPr/>
          </p:nvSpPr>
          <p:spPr bwMode="auto">
            <a:xfrm>
              <a:off x="2226" y="1182"/>
              <a:ext cx="46" cy="36"/>
            </a:xfrm>
            <a:custGeom>
              <a:avLst/>
              <a:gdLst>
                <a:gd name="T0" fmla="*/ 36 w 176"/>
                <a:gd name="T1" fmla="*/ 0 h 135"/>
                <a:gd name="T2" fmla="*/ 35 w 176"/>
                <a:gd name="T3" fmla="*/ 0 h 135"/>
                <a:gd name="T4" fmla="*/ 35 w 176"/>
                <a:gd name="T5" fmla="*/ 0 h 135"/>
                <a:gd name="T6" fmla="*/ 33 w 176"/>
                <a:gd name="T7" fmla="*/ 13 h 135"/>
                <a:gd name="T8" fmla="*/ 32 w 176"/>
                <a:gd name="T9" fmla="*/ 17 h 135"/>
                <a:gd name="T10" fmla="*/ 29 w 176"/>
                <a:gd name="T11" fmla="*/ 26 h 135"/>
                <a:gd name="T12" fmla="*/ 26 w 176"/>
                <a:gd name="T13" fmla="*/ 27 h 135"/>
                <a:gd name="T14" fmla="*/ 21 w 176"/>
                <a:gd name="T15" fmla="*/ 27 h 135"/>
                <a:gd name="T16" fmla="*/ 15 w 176"/>
                <a:gd name="T17" fmla="*/ 28 h 135"/>
                <a:gd name="T18" fmla="*/ 15 w 176"/>
                <a:gd name="T19" fmla="*/ 28 h 135"/>
                <a:gd name="T20" fmla="*/ 0 w 176"/>
                <a:gd name="T21" fmla="*/ 31 h 135"/>
                <a:gd name="T22" fmla="*/ 6 w 176"/>
                <a:gd name="T23" fmla="*/ 36 h 135"/>
                <a:gd name="T24" fmla="*/ 11 w 176"/>
                <a:gd name="T25" fmla="*/ 34 h 135"/>
                <a:gd name="T26" fmla="*/ 14 w 176"/>
                <a:gd name="T27" fmla="*/ 34 h 135"/>
                <a:gd name="T28" fmla="*/ 20 w 176"/>
                <a:gd name="T29" fmla="*/ 33 h 135"/>
                <a:gd name="T30" fmla="*/ 46 w 176"/>
                <a:gd name="T31" fmla="*/ 29 h 135"/>
                <a:gd name="T32" fmla="*/ 46 w 176"/>
                <a:gd name="T33" fmla="*/ 26 h 135"/>
                <a:gd name="T34" fmla="*/ 32 w 176"/>
                <a:gd name="T35" fmla="*/ 25 h 135"/>
                <a:gd name="T36" fmla="*/ 36 w 176"/>
                <a:gd name="T37" fmla="*/ 17 h 135"/>
                <a:gd name="T38" fmla="*/ 41 w 176"/>
                <a:gd name="T39" fmla="*/ 13 h 135"/>
                <a:gd name="T40" fmla="*/ 36 w 176"/>
                <a:gd name="T41" fmla="*/ 0 h 13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6" h="135">
                  <a:moveTo>
                    <a:pt x="139" y="0"/>
                  </a:moveTo>
                  <a:lnTo>
                    <a:pt x="134" y="0"/>
                  </a:lnTo>
                  <a:lnTo>
                    <a:pt x="133" y="1"/>
                  </a:lnTo>
                  <a:lnTo>
                    <a:pt x="127" y="48"/>
                  </a:lnTo>
                  <a:lnTo>
                    <a:pt x="124" y="62"/>
                  </a:lnTo>
                  <a:lnTo>
                    <a:pt x="110" y="98"/>
                  </a:lnTo>
                  <a:lnTo>
                    <a:pt x="98" y="100"/>
                  </a:lnTo>
                  <a:lnTo>
                    <a:pt x="79" y="103"/>
                  </a:lnTo>
                  <a:lnTo>
                    <a:pt x="59" y="106"/>
                  </a:lnTo>
                  <a:lnTo>
                    <a:pt x="57" y="106"/>
                  </a:lnTo>
                  <a:lnTo>
                    <a:pt x="0" y="115"/>
                  </a:lnTo>
                  <a:lnTo>
                    <a:pt x="22" y="135"/>
                  </a:lnTo>
                  <a:lnTo>
                    <a:pt x="43" y="127"/>
                  </a:lnTo>
                  <a:lnTo>
                    <a:pt x="55" y="126"/>
                  </a:lnTo>
                  <a:lnTo>
                    <a:pt x="75" y="123"/>
                  </a:lnTo>
                  <a:lnTo>
                    <a:pt x="176" y="107"/>
                  </a:lnTo>
                  <a:lnTo>
                    <a:pt x="176" y="98"/>
                  </a:lnTo>
                  <a:lnTo>
                    <a:pt x="122" y="95"/>
                  </a:lnTo>
                  <a:lnTo>
                    <a:pt x="139" y="65"/>
                  </a:lnTo>
                  <a:lnTo>
                    <a:pt x="155" y="48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62" name="Freeform 9259"/>
            <p:cNvSpPr>
              <a:spLocks/>
            </p:cNvSpPr>
            <p:nvPr/>
          </p:nvSpPr>
          <p:spPr bwMode="auto">
            <a:xfrm>
              <a:off x="2241" y="1182"/>
              <a:ext cx="11" cy="29"/>
            </a:xfrm>
            <a:custGeom>
              <a:avLst/>
              <a:gdLst>
                <a:gd name="T0" fmla="*/ 5 w 41"/>
                <a:gd name="T1" fmla="*/ 0 h 111"/>
                <a:gd name="T2" fmla="*/ 3 w 41"/>
                <a:gd name="T3" fmla="*/ 0 h 111"/>
                <a:gd name="T4" fmla="*/ 3 w 41"/>
                <a:gd name="T5" fmla="*/ 10 h 111"/>
                <a:gd name="T6" fmla="*/ 1 w 41"/>
                <a:gd name="T7" fmla="*/ 22 h 111"/>
                <a:gd name="T8" fmla="*/ 1 w 41"/>
                <a:gd name="T9" fmla="*/ 27 h 111"/>
                <a:gd name="T10" fmla="*/ 0 w 41"/>
                <a:gd name="T11" fmla="*/ 29 h 111"/>
                <a:gd name="T12" fmla="*/ 5 w 41"/>
                <a:gd name="T13" fmla="*/ 28 h 111"/>
                <a:gd name="T14" fmla="*/ 6 w 41"/>
                <a:gd name="T15" fmla="*/ 26 h 111"/>
                <a:gd name="T16" fmla="*/ 8 w 41"/>
                <a:gd name="T17" fmla="*/ 14 h 111"/>
                <a:gd name="T18" fmla="*/ 11 w 41"/>
                <a:gd name="T19" fmla="*/ 10 h 111"/>
                <a:gd name="T20" fmla="*/ 5 w 41"/>
                <a:gd name="T21" fmla="*/ 0 h 1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111">
                  <a:moveTo>
                    <a:pt x="18" y="0"/>
                  </a:moveTo>
                  <a:lnTo>
                    <a:pt x="11" y="1"/>
                  </a:lnTo>
                  <a:lnTo>
                    <a:pt x="11" y="37"/>
                  </a:lnTo>
                  <a:lnTo>
                    <a:pt x="5" y="85"/>
                  </a:lnTo>
                  <a:lnTo>
                    <a:pt x="2" y="102"/>
                  </a:lnTo>
                  <a:lnTo>
                    <a:pt x="0" y="111"/>
                  </a:lnTo>
                  <a:lnTo>
                    <a:pt x="20" y="108"/>
                  </a:lnTo>
                  <a:lnTo>
                    <a:pt x="22" y="100"/>
                  </a:lnTo>
                  <a:lnTo>
                    <a:pt x="31" y="55"/>
                  </a:lnTo>
                  <a:lnTo>
                    <a:pt x="41" y="4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63" name="Freeform 9260"/>
            <p:cNvSpPr>
              <a:spLocks/>
            </p:cNvSpPr>
            <p:nvPr/>
          </p:nvSpPr>
          <p:spPr bwMode="auto">
            <a:xfrm>
              <a:off x="2279" y="1171"/>
              <a:ext cx="13" cy="124"/>
            </a:xfrm>
            <a:custGeom>
              <a:avLst/>
              <a:gdLst>
                <a:gd name="T0" fmla="*/ 13 w 43"/>
                <a:gd name="T1" fmla="*/ 0 h 477"/>
                <a:gd name="T2" fmla="*/ 3 w 43"/>
                <a:gd name="T3" fmla="*/ 6 h 477"/>
                <a:gd name="T4" fmla="*/ 3 w 43"/>
                <a:gd name="T5" fmla="*/ 26 h 477"/>
                <a:gd name="T6" fmla="*/ 2 w 43"/>
                <a:gd name="T7" fmla="*/ 46 h 477"/>
                <a:gd name="T8" fmla="*/ 2 w 43"/>
                <a:gd name="T9" fmla="*/ 63 h 477"/>
                <a:gd name="T10" fmla="*/ 2 w 43"/>
                <a:gd name="T11" fmla="*/ 79 h 477"/>
                <a:gd name="T12" fmla="*/ 2 w 43"/>
                <a:gd name="T13" fmla="*/ 79 h 477"/>
                <a:gd name="T14" fmla="*/ 2 w 43"/>
                <a:gd name="T15" fmla="*/ 82 h 477"/>
                <a:gd name="T16" fmla="*/ 2 w 43"/>
                <a:gd name="T17" fmla="*/ 92 h 477"/>
                <a:gd name="T18" fmla="*/ 2 w 43"/>
                <a:gd name="T19" fmla="*/ 101 h 477"/>
                <a:gd name="T20" fmla="*/ 2 w 43"/>
                <a:gd name="T21" fmla="*/ 108 h 477"/>
                <a:gd name="T22" fmla="*/ 2 w 43"/>
                <a:gd name="T23" fmla="*/ 113 h 477"/>
                <a:gd name="T24" fmla="*/ 2 w 43"/>
                <a:gd name="T25" fmla="*/ 115 h 477"/>
                <a:gd name="T26" fmla="*/ 0 w 43"/>
                <a:gd name="T27" fmla="*/ 121 h 477"/>
                <a:gd name="T28" fmla="*/ 7 w 43"/>
                <a:gd name="T29" fmla="*/ 124 h 477"/>
                <a:gd name="T30" fmla="*/ 8 w 43"/>
                <a:gd name="T31" fmla="*/ 113 h 477"/>
                <a:gd name="T32" fmla="*/ 8 w 43"/>
                <a:gd name="T33" fmla="*/ 99 h 477"/>
                <a:gd name="T34" fmla="*/ 8 w 43"/>
                <a:gd name="T35" fmla="*/ 84 h 477"/>
                <a:gd name="T36" fmla="*/ 9 w 43"/>
                <a:gd name="T37" fmla="*/ 67 h 477"/>
                <a:gd name="T38" fmla="*/ 9 w 43"/>
                <a:gd name="T39" fmla="*/ 55 h 477"/>
                <a:gd name="T40" fmla="*/ 9 w 43"/>
                <a:gd name="T41" fmla="*/ 38 h 477"/>
                <a:gd name="T42" fmla="*/ 9 w 43"/>
                <a:gd name="T43" fmla="*/ 24 h 477"/>
                <a:gd name="T44" fmla="*/ 9 w 43"/>
                <a:gd name="T45" fmla="*/ 15 h 477"/>
                <a:gd name="T46" fmla="*/ 9 w 43"/>
                <a:gd name="T47" fmla="*/ 11 h 477"/>
                <a:gd name="T48" fmla="*/ 8 w 43"/>
                <a:gd name="T49" fmla="*/ 11 h 477"/>
                <a:gd name="T50" fmla="*/ 13 w 43"/>
                <a:gd name="T51" fmla="*/ 0 h 47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3" h="477">
                  <a:moveTo>
                    <a:pt x="43" y="0"/>
                  </a:moveTo>
                  <a:lnTo>
                    <a:pt x="9" y="23"/>
                  </a:lnTo>
                  <a:lnTo>
                    <a:pt x="9" y="99"/>
                  </a:lnTo>
                  <a:lnTo>
                    <a:pt x="8" y="177"/>
                  </a:lnTo>
                  <a:lnTo>
                    <a:pt x="8" y="244"/>
                  </a:lnTo>
                  <a:lnTo>
                    <a:pt x="7" y="303"/>
                  </a:lnTo>
                  <a:lnTo>
                    <a:pt x="7" y="304"/>
                  </a:lnTo>
                  <a:lnTo>
                    <a:pt x="7" y="316"/>
                  </a:lnTo>
                  <a:lnTo>
                    <a:pt x="7" y="352"/>
                  </a:lnTo>
                  <a:lnTo>
                    <a:pt x="7" y="390"/>
                  </a:lnTo>
                  <a:lnTo>
                    <a:pt x="6" y="417"/>
                  </a:lnTo>
                  <a:lnTo>
                    <a:pt x="6" y="435"/>
                  </a:lnTo>
                  <a:lnTo>
                    <a:pt x="6" y="444"/>
                  </a:lnTo>
                  <a:lnTo>
                    <a:pt x="0" y="467"/>
                  </a:lnTo>
                  <a:lnTo>
                    <a:pt x="23" y="477"/>
                  </a:lnTo>
                  <a:lnTo>
                    <a:pt x="25" y="433"/>
                  </a:lnTo>
                  <a:lnTo>
                    <a:pt x="26" y="382"/>
                  </a:lnTo>
                  <a:lnTo>
                    <a:pt x="27" y="325"/>
                  </a:lnTo>
                  <a:lnTo>
                    <a:pt x="29" y="259"/>
                  </a:lnTo>
                  <a:lnTo>
                    <a:pt x="29" y="213"/>
                  </a:lnTo>
                  <a:lnTo>
                    <a:pt x="29" y="145"/>
                  </a:lnTo>
                  <a:lnTo>
                    <a:pt x="29" y="93"/>
                  </a:lnTo>
                  <a:lnTo>
                    <a:pt x="29" y="59"/>
                  </a:lnTo>
                  <a:lnTo>
                    <a:pt x="29" y="43"/>
                  </a:lnTo>
                  <a:lnTo>
                    <a:pt x="28" y="41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64" name="Freeform 9261"/>
            <p:cNvSpPr>
              <a:spLocks/>
            </p:cNvSpPr>
            <p:nvPr/>
          </p:nvSpPr>
          <p:spPr bwMode="auto">
            <a:xfrm>
              <a:off x="2206" y="1167"/>
              <a:ext cx="8" cy="13"/>
            </a:xfrm>
            <a:custGeom>
              <a:avLst/>
              <a:gdLst>
                <a:gd name="T0" fmla="*/ 2 w 29"/>
                <a:gd name="T1" fmla="*/ 0 h 52"/>
                <a:gd name="T2" fmla="*/ 0 w 29"/>
                <a:gd name="T3" fmla="*/ 0 h 52"/>
                <a:gd name="T4" fmla="*/ 1 w 29"/>
                <a:gd name="T5" fmla="*/ 3 h 52"/>
                <a:gd name="T6" fmla="*/ 2 w 29"/>
                <a:gd name="T7" fmla="*/ 13 h 52"/>
                <a:gd name="T8" fmla="*/ 8 w 29"/>
                <a:gd name="T9" fmla="*/ 11 h 52"/>
                <a:gd name="T10" fmla="*/ 8 w 29"/>
                <a:gd name="T11" fmla="*/ 11 h 52"/>
                <a:gd name="T12" fmla="*/ 2 w 29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52">
                  <a:moveTo>
                    <a:pt x="9" y="0"/>
                  </a:moveTo>
                  <a:lnTo>
                    <a:pt x="0" y="0"/>
                  </a:lnTo>
                  <a:lnTo>
                    <a:pt x="2" y="10"/>
                  </a:lnTo>
                  <a:lnTo>
                    <a:pt x="9" y="52"/>
                  </a:lnTo>
                  <a:lnTo>
                    <a:pt x="29" y="45"/>
                  </a:lnTo>
                  <a:lnTo>
                    <a:pt x="29" y="44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65" name="Freeform 9262"/>
            <p:cNvSpPr>
              <a:spLocks/>
            </p:cNvSpPr>
            <p:nvPr/>
          </p:nvSpPr>
          <p:spPr bwMode="auto">
            <a:xfrm>
              <a:off x="2208" y="1164"/>
              <a:ext cx="84" cy="151"/>
            </a:xfrm>
            <a:custGeom>
              <a:avLst/>
              <a:gdLst>
                <a:gd name="T0" fmla="*/ 78 w 318"/>
                <a:gd name="T1" fmla="*/ 0 h 578"/>
                <a:gd name="T2" fmla="*/ 77 w 318"/>
                <a:gd name="T3" fmla="*/ 1 h 578"/>
                <a:gd name="T4" fmla="*/ 70 w 318"/>
                <a:gd name="T5" fmla="*/ 7 h 578"/>
                <a:gd name="T6" fmla="*/ 5 w 318"/>
                <a:gd name="T7" fmla="*/ 15 h 578"/>
                <a:gd name="T8" fmla="*/ 0 w 318"/>
                <a:gd name="T9" fmla="*/ 17 h 578"/>
                <a:gd name="T10" fmla="*/ 0 w 318"/>
                <a:gd name="T11" fmla="*/ 18 h 578"/>
                <a:gd name="T12" fmla="*/ 0 w 318"/>
                <a:gd name="T13" fmla="*/ 22 h 578"/>
                <a:gd name="T14" fmla="*/ 0 w 318"/>
                <a:gd name="T15" fmla="*/ 33 h 578"/>
                <a:gd name="T16" fmla="*/ 1 w 318"/>
                <a:gd name="T17" fmla="*/ 49 h 578"/>
                <a:gd name="T18" fmla="*/ 1 w 318"/>
                <a:gd name="T19" fmla="*/ 70 h 578"/>
                <a:gd name="T20" fmla="*/ 1 w 318"/>
                <a:gd name="T21" fmla="*/ 79 h 578"/>
                <a:gd name="T22" fmla="*/ 1 w 318"/>
                <a:gd name="T23" fmla="*/ 97 h 578"/>
                <a:gd name="T24" fmla="*/ 2 w 318"/>
                <a:gd name="T25" fmla="*/ 111 h 578"/>
                <a:gd name="T26" fmla="*/ 2 w 318"/>
                <a:gd name="T27" fmla="*/ 120 h 578"/>
                <a:gd name="T28" fmla="*/ 2 w 318"/>
                <a:gd name="T29" fmla="*/ 124 h 578"/>
                <a:gd name="T30" fmla="*/ 2 w 318"/>
                <a:gd name="T31" fmla="*/ 125 h 578"/>
                <a:gd name="T32" fmla="*/ 0 w 318"/>
                <a:gd name="T33" fmla="*/ 137 h 578"/>
                <a:gd name="T34" fmla="*/ 5 w 318"/>
                <a:gd name="T35" fmla="*/ 151 h 578"/>
                <a:gd name="T36" fmla="*/ 7 w 318"/>
                <a:gd name="T37" fmla="*/ 151 h 578"/>
                <a:gd name="T38" fmla="*/ 7 w 318"/>
                <a:gd name="T39" fmla="*/ 139 h 578"/>
                <a:gd name="T40" fmla="*/ 72 w 318"/>
                <a:gd name="T41" fmla="*/ 133 h 578"/>
                <a:gd name="T42" fmla="*/ 7 w 318"/>
                <a:gd name="T43" fmla="*/ 133 h 578"/>
                <a:gd name="T44" fmla="*/ 7 w 318"/>
                <a:gd name="T45" fmla="*/ 131 h 578"/>
                <a:gd name="T46" fmla="*/ 7 w 318"/>
                <a:gd name="T47" fmla="*/ 107 h 578"/>
                <a:gd name="T48" fmla="*/ 9 w 318"/>
                <a:gd name="T49" fmla="*/ 104 h 578"/>
                <a:gd name="T50" fmla="*/ 7 w 318"/>
                <a:gd name="T51" fmla="*/ 102 h 578"/>
                <a:gd name="T52" fmla="*/ 5 w 318"/>
                <a:gd name="T53" fmla="*/ 21 h 578"/>
                <a:gd name="T54" fmla="*/ 36 w 318"/>
                <a:gd name="T55" fmla="*/ 18 h 578"/>
                <a:gd name="T56" fmla="*/ 38 w 318"/>
                <a:gd name="T57" fmla="*/ 18 h 578"/>
                <a:gd name="T58" fmla="*/ 75 w 318"/>
                <a:gd name="T59" fmla="*/ 13 h 578"/>
                <a:gd name="T60" fmla="*/ 84 w 318"/>
                <a:gd name="T61" fmla="*/ 7 h 578"/>
                <a:gd name="T62" fmla="*/ 78 w 318"/>
                <a:gd name="T63" fmla="*/ 0 h 5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18" h="578">
                  <a:moveTo>
                    <a:pt x="295" y="0"/>
                  </a:moveTo>
                  <a:lnTo>
                    <a:pt x="292" y="4"/>
                  </a:lnTo>
                  <a:lnTo>
                    <a:pt x="265" y="27"/>
                  </a:lnTo>
                  <a:lnTo>
                    <a:pt x="20" y="58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86"/>
                  </a:lnTo>
                  <a:lnTo>
                    <a:pt x="1" y="125"/>
                  </a:lnTo>
                  <a:lnTo>
                    <a:pt x="2" y="186"/>
                  </a:lnTo>
                  <a:lnTo>
                    <a:pt x="4" y="267"/>
                  </a:lnTo>
                  <a:lnTo>
                    <a:pt x="4" y="301"/>
                  </a:lnTo>
                  <a:lnTo>
                    <a:pt x="5" y="373"/>
                  </a:lnTo>
                  <a:lnTo>
                    <a:pt x="6" y="425"/>
                  </a:lnTo>
                  <a:lnTo>
                    <a:pt x="6" y="460"/>
                  </a:lnTo>
                  <a:lnTo>
                    <a:pt x="7" y="476"/>
                  </a:lnTo>
                  <a:lnTo>
                    <a:pt x="7" y="478"/>
                  </a:lnTo>
                  <a:lnTo>
                    <a:pt x="0" y="526"/>
                  </a:lnTo>
                  <a:lnTo>
                    <a:pt x="18" y="578"/>
                  </a:lnTo>
                  <a:lnTo>
                    <a:pt x="25" y="578"/>
                  </a:lnTo>
                  <a:lnTo>
                    <a:pt x="25" y="532"/>
                  </a:lnTo>
                  <a:lnTo>
                    <a:pt x="272" y="510"/>
                  </a:lnTo>
                  <a:lnTo>
                    <a:pt x="26" y="508"/>
                  </a:lnTo>
                  <a:lnTo>
                    <a:pt x="26" y="502"/>
                  </a:lnTo>
                  <a:lnTo>
                    <a:pt x="25" y="411"/>
                  </a:lnTo>
                  <a:lnTo>
                    <a:pt x="35" y="400"/>
                  </a:lnTo>
                  <a:lnTo>
                    <a:pt x="25" y="391"/>
                  </a:lnTo>
                  <a:lnTo>
                    <a:pt x="20" y="82"/>
                  </a:lnTo>
                  <a:lnTo>
                    <a:pt x="137" y="68"/>
                  </a:lnTo>
                  <a:lnTo>
                    <a:pt x="144" y="67"/>
                  </a:lnTo>
                  <a:lnTo>
                    <a:pt x="284" y="50"/>
                  </a:lnTo>
                  <a:lnTo>
                    <a:pt x="318" y="27"/>
                  </a:lnTo>
                  <a:lnTo>
                    <a:pt x="29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66" name="Freeform 9263"/>
            <p:cNvSpPr>
              <a:spLocks/>
            </p:cNvSpPr>
            <p:nvPr/>
          </p:nvSpPr>
          <p:spPr bwMode="auto">
            <a:xfrm>
              <a:off x="2384" y="1275"/>
              <a:ext cx="31" cy="35"/>
            </a:xfrm>
            <a:custGeom>
              <a:avLst/>
              <a:gdLst>
                <a:gd name="T0" fmla="*/ 29 w 113"/>
                <a:gd name="T1" fmla="*/ 0 h 133"/>
                <a:gd name="T2" fmla="*/ 26 w 113"/>
                <a:gd name="T3" fmla="*/ 0 h 133"/>
                <a:gd name="T4" fmla="*/ 25 w 113"/>
                <a:gd name="T5" fmla="*/ 26 h 133"/>
                <a:gd name="T6" fmla="*/ 21 w 113"/>
                <a:gd name="T7" fmla="*/ 28 h 133"/>
                <a:gd name="T8" fmla="*/ 9 w 113"/>
                <a:gd name="T9" fmla="*/ 28 h 133"/>
                <a:gd name="T10" fmla="*/ 0 w 113"/>
                <a:gd name="T11" fmla="*/ 31 h 133"/>
                <a:gd name="T12" fmla="*/ 7 w 113"/>
                <a:gd name="T13" fmla="*/ 35 h 133"/>
                <a:gd name="T14" fmla="*/ 14 w 113"/>
                <a:gd name="T15" fmla="*/ 35 h 133"/>
                <a:gd name="T16" fmla="*/ 23 w 113"/>
                <a:gd name="T17" fmla="*/ 34 h 133"/>
                <a:gd name="T18" fmla="*/ 31 w 113"/>
                <a:gd name="T19" fmla="*/ 33 h 133"/>
                <a:gd name="T20" fmla="*/ 29 w 113"/>
                <a:gd name="T21" fmla="*/ 0 h 1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3" h="133">
                  <a:moveTo>
                    <a:pt x="105" y="0"/>
                  </a:moveTo>
                  <a:lnTo>
                    <a:pt x="96" y="0"/>
                  </a:lnTo>
                  <a:lnTo>
                    <a:pt x="92" y="100"/>
                  </a:lnTo>
                  <a:lnTo>
                    <a:pt x="75" y="105"/>
                  </a:lnTo>
                  <a:lnTo>
                    <a:pt x="32" y="108"/>
                  </a:lnTo>
                  <a:lnTo>
                    <a:pt x="0" y="119"/>
                  </a:lnTo>
                  <a:lnTo>
                    <a:pt x="27" y="133"/>
                  </a:lnTo>
                  <a:lnTo>
                    <a:pt x="50" y="132"/>
                  </a:lnTo>
                  <a:lnTo>
                    <a:pt x="85" y="130"/>
                  </a:lnTo>
                  <a:lnTo>
                    <a:pt x="113" y="126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67" name="Freeform 9264"/>
            <p:cNvSpPr>
              <a:spLocks/>
            </p:cNvSpPr>
            <p:nvPr/>
          </p:nvSpPr>
          <p:spPr bwMode="auto">
            <a:xfrm>
              <a:off x="2316" y="1270"/>
              <a:ext cx="40" cy="25"/>
            </a:xfrm>
            <a:custGeom>
              <a:avLst/>
              <a:gdLst>
                <a:gd name="T0" fmla="*/ 39 w 154"/>
                <a:gd name="T1" fmla="*/ 0 h 100"/>
                <a:gd name="T2" fmla="*/ 0 w 154"/>
                <a:gd name="T3" fmla="*/ 16 h 100"/>
                <a:gd name="T4" fmla="*/ 5 w 154"/>
                <a:gd name="T5" fmla="*/ 25 h 100"/>
                <a:gd name="T6" fmla="*/ 6 w 154"/>
                <a:gd name="T7" fmla="*/ 24 h 100"/>
                <a:gd name="T8" fmla="*/ 11 w 154"/>
                <a:gd name="T9" fmla="*/ 20 h 100"/>
                <a:gd name="T10" fmla="*/ 17 w 154"/>
                <a:gd name="T11" fmla="*/ 16 h 100"/>
                <a:gd name="T12" fmla="*/ 27 w 154"/>
                <a:gd name="T13" fmla="*/ 10 h 100"/>
                <a:gd name="T14" fmla="*/ 40 w 154"/>
                <a:gd name="T15" fmla="*/ 3 h 100"/>
                <a:gd name="T16" fmla="*/ 39 w 154"/>
                <a:gd name="T17" fmla="*/ 0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4" h="100">
                  <a:moveTo>
                    <a:pt x="150" y="0"/>
                  </a:moveTo>
                  <a:lnTo>
                    <a:pt x="0" y="65"/>
                  </a:lnTo>
                  <a:lnTo>
                    <a:pt x="19" y="100"/>
                  </a:lnTo>
                  <a:lnTo>
                    <a:pt x="24" y="95"/>
                  </a:lnTo>
                  <a:lnTo>
                    <a:pt x="41" y="81"/>
                  </a:lnTo>
                  <a:lnTo>
                    <a:pt x="67" y="63"/>
                  </a:lnTo>
                  <a:lnTo>
                    <a:pt x="105" y="39"/>
                  </a:lnTo>
                  <a:lnTo>
                    <a:pt x="154" y="13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68" name="Freeform 9265"/>
            <p:cNvSpPr>
              <a:spLocks/>
            </p:cNvSpPr>
            <p:nvPr/>
          </p:nvSpPr>
          <p:spPr bwMode="auto">
            <a:xfrm>
              <a:off x="2338" y="1255"/>
              <a:ext cx="37" cy="60"/>
            </a:xfrm>
            <a:custGeom>
              <a:avLst/>
              <a:gdLst>
                <a:gd name="T0" fmla="*/ 29 w 136"/>
                <a:gd name="T1" fmla="*/ 0 h 228"/>
                <a:gd name="T2" fmla="*/ 29 w 136"/>
                <a:gd name="T3" fmla="*/ 0 h 228"/>
                <a:gd name="T4" fmla="*/ 29 w 136"/>
                <a:gd name="T5" fmla="*/ 3 h 228"/>
                <a:gd name="T6" fmla="*/ 28 w 136"/>
                <a:gd name="T7" fmla="*/ 16 h 228"/>
                <a:gd name="T8" fmla="*/ 27 w 136"/>
                <a:gd name="T9" fmla="*/ 23 h 228"/>
                <a:gd name="T10" fmla="*/ 23 w 136"/>
                <a:gd name="T11" fmla="*/ 34 h 228"/>
                <a:gd name="T12" fmla="*/ 22 w 136"/>
                <a:gd name="T13" fmla="*/ 35 h 228"/>
                <a:gd name="T14" fmla="*/ 18 w 136"/>
                <a:gd name="T15" fmla="*/ 41 h 228"/>
                <a:gd name="T16" fmla="*/ 10 w 136"/>
                <a:gd name="T17" fmla="*/ 48 h 228"/>
                <a:gd name="T18" fmla="*/ 0 w 136"/>
                <a:gd name="T19" fmla="*/ 57 h 228"/>
                <a:gd name="T20" fmla="*/ 2 w 136"/>
                <a:gd name="T21" fmla="*/ 60 h 228"/>
                <a:gd name="T22" fmla="*/ 8 w 136"/>
                <a:gd name="T23" fmla="*/ 56 h 228"/>
                <a:gd name="T24" fmla="*/ 17 w 136"/>
                <a:gd name="T25" fmla="*/ 49 h 228"/>
                <a:gd name="T26" fmla="*/ 23 w 136"/>
                <a:gd name="T27" fmla="*/ 42 h 228"/>
                <a:gd name="T28" fmla="*/ 27 w 136"/>
                <a:gd name="T29" fmla="*/ 36 h 228"/>
                <a:gd name="T30" fmla="*/ 30 w 136"/>
                <a:gd name="T31" fmla="*/ 29 h 228"/>
                <a:gd name="T32" fmla="*/ 34 w 136"/>
                <a:gd name="T33" fmla="*/ 19 h 228"/>
                <a:gd name="T34" fmla="*/ 37 w 136"/>
                <a:gd name="T35" fmla="*/ 11 h 228"/>
                <a:gd name="T36" fmla="*/ 29 w 136"/>
                <a:gd name="T37" fmla="*/ 0 h 2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6" h="228">
                  <a:moveTo>
                    <a:pt x="108" y="0"/>
                  </a:moveTo>
                  <a:lnTo>
                    <a:pt x="106" y="1"/>
                  </a:lnTo>
                  <a:lnTo>
                    <a:pt x="107" y="10"/>
                  </a:lnTo>
                  <a:lnTo>
                    <a:pt x="104" y="59"/>
                  </a:lnTo>
                  <a:lnTo>
                    <a:pt x="99" y="87"/>
                  </a:lnTo>
                  <a:lnTo>
                    <a:pt x="84" y="128"/>
                  </a:lnTo>
                  <a:lnTo>
                    <a:pt x="82" y="133"/>
                  </a:lnTo>
                  <a:lnTo>
                    <a:pt x="65" y="156"/>
                  </a:lnTo>
                  <a:lnTo>
                    <a:pt x="38" y="184"/>
                  </a:lnTo>
                  <a:lnTo>
                    <a:pt x="0" y="216"/>
                  </a:lnTo>
                  <a:lnTo>
                    <a:pt x="6" y="228"/>
                  </a:lnTo>
                  <a:lnTo>
                    <a:pt x="28" y="213"/>
                  </a:lnTo>
                  <a:lnTo>
                    <a:pt x="62" y="187"/>
                  </a:lnTo>
                  <a:lnTo>
                    <a:pt x="86" y="160"/>
                  </a:lnTo>
                  <a:lnTo>
                    <a:pt x="101" y="136"/>
                  </a:lnTo>
                  <a:lnTo>
                    <a:pt x="112" y="111"/>
                  </a:lnTo>
                  <a:lnTo>
                    <a:pt x="124" y="74"/>
                  </a:lnTo>
                  <a:lnTo>
                    <a:pt x="136" y="41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69" name="Freeform 9266"/>
            <p:cNvSpPr>
              <a:spLocks/>
            </p:cNvSpPr>
            <p:nvPr/>
          </p:nvSpPr>
          <p:spPr bwMode="auto">
            <a:xfrm>
              <a:off x="2380" y="1253"/>
              <a:ext cx="13" cy="53"/>
            </a:xfrm>
            <a:custGeom>
              <a:avLst/>
              <a:gdLst>
                <a:gd name="T0" fmla="*/ 3 w 46"/>
                <a:gd name="T1" fmla="*/ 0 h 202"/>
                <a:gd name="T2" fmla="*/ 0 w 46"/>
                <a:gd name="T3" fmla="*/ 0 h 202"/>
                <a:gd name="T4" fmla="*/ 0 w 46"/>
                <a:gd name="T5" fmla="*/ 2 h 202"/>
                <a:gd name="T6" fmla="*/ 1 w 46"/>
                <a:gd name="T7" fmla="*/ 13 h 202"/>
                <a:gd name="T8" fmla="*/ 1 w 46"/>
                <a:gd name="T9" fmla="*/ 44 h 202"/>
                <a:gd name="T10" fmla="*/ 4 w 46"/>
                <a:gd name="T11" fmla="*/ 53 h 202"/>
                <a:gd name="T12" fmla="*/ 13 w 46"/>
                <a:gd name="T13" fmla="*/ 50 h 202"/>
                <a:gd name="T14" fmla="*/ 11 w 46"/>
                <a:gd name="T15" fmla="*/ 50 h 202"/>
                <a:gd name="T16" fmla="*/ 7 w 46"/>
                <a:gd name="T17" fmla="*/ 42 h 202"/>
                <a:gd name="T18" fmla="*/ 7 w 46"/>
                <a:gd name="T19" fmla="*/ 39 h 202"/>
                <a:gd name="T20" fmla="*/ 7 w 46"/>
                <a:gd name="T21" fmla="*/ 22 h 202"/>
                <a:gd name="T22" fmla="*/ 7 w 46"/>
                <a:gd name="T23" fmla="*/ 15 h 202"/>
                <a:gd name="T24" fmla="*/ 9 w 46"/>
                <a:gd name="T25" fmla="*/ 9 h 202"/>
                <a:gd name="T26" fmla="*/ 3 w 46"/>
                <a:gd name="T27" fmla="*/ 0 h 20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" h="202">
                  <a:moveTo>
                    <a:pt x="11" y="0"/>
                  </a:moveTo>
                  <a:lnTo>
                    <a:pt x="0" y="1"/>
                  </a:lnTo>
                  <a:lnTo>
                    <a:pt x="1" y="8"/>
                  </a:lnTo>
                  <a:lnTo>
                    <a:pt x="5" y="50"/>
                  </a:lnTo>
                  <a:lnTo>
                    <a:pt x="5" y="168"/>
                  </a:lnTo>
                  <a:lnTo>
                    <a:pt x="14" y="202"/>
                  </a:lnTo>
                  <a:lnTo>
                    <a:pt x="46" y="191"/>
                  </a:lnTo>
                  <a:lnTo>
                    <a:pt x="40" y="189"/>
                  </a:lnTo>
                  <a:lnTo>
                    <a:pt x="24" y="161"/>
                  </a:lnTo>
                  <a:lnTo>
                    <a:pt x="24" y="148"/>
                  </a:lnTo>
                  <a:lnTo>
                    <a:pt x="24" y="85"/>
                  </a:lnTo>
                  <a:lnTo>
                    <a:pt x="26" y="59"/>
                  </a:lnTo>
                  <a:lnTo>
                    <a:pt x="33" y="33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70" name="Freeform 9267"/>
            <p:cNvSpPr>
              <a:spLocks/>
            </p:cNvSpPr>
            <p:nvPr/>
          </p:nvSpPr>
          <p:spPr bwMode="auto">
            <a:xfrm>
              <a:off x="2353" y="1244"/>
              <a:ext cx="49" cy="15"/>
            </a:xfrm>
            <a:custGeom>
              <a:avLst/>
              <a:gdLst>
                <a:gd name="T0" fmla="*/ 43 w 192"/>
                <a:gd name="T1" fmla="*/ 0 h 58"/>
                <a:gd name="T2" fmla="*/ 38 w 192"/>
                <a:gd name="T3" fmla="*/ 3 h 58"/>
                <a:gd name="T4" fmla="*/ 0 w 192"/>
                <a:gd name="T5" fmla="*/ 8 h 58"/>
                <a:gd name="T6" fmla="*/ 6 w 192"/>
                <a:gd name="T7" fmla="*/ 15 h 58"/>
                <a:gd name="T8" fmla="*/ 12 w 192"/>
                <a:gd name="T9" fmla="*/ 12 h 58"/>
                <a:gd name="T10" fmla="*/ 14 w 192"/>
                <a:gd name="T11" fmla="*/ 12 h 58"/>
                <a:gd name="T12" fmla="*/ 15 w 192"/>
                <a:gd name="T13" fmla="*/ 12 h 58"/>
                <a:gd name="T14" fmla="*/ 28 w 192"/>
                <a:gd name="T15" fmla="*/ 10 h 58"/>
                <a:gd name="T16" fmla="*/ 31 w 192"/>
                <a:gd name="T17" fmla="*/ 10 h 58"/>
                <a:gd name="T18" fmla="*/ 49 w 192"/>
                <a:gd name="T19" fmla="*/ 8 h 58"/>
                <a:gd name="T20" fmla="*/ 49 w 192"/>
                <a:gd name="T21" fmla="*/ 5 h 58"/>
                <a:gd name="T22" fmla="*/ 43 w 192"/>
                <a:gd name="T23" fmla="*/ 0 h 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2" h="58">
                  <a:moveTo>
                    <a:pt x="168" y="0"/>
                  </a:moveTo>
                  <a:lnTo>
                    <a:pt x="149" y="13"/>
                  </a:lnTo>
                  <a:lnTo>
                    <a:pt x="0" y="32"/>
                  </a:lnTo>
                  <a:lnTo>
                    <a:pt x="25" y="58"/>
                  </a:lnTo>
                  <a:lnTo>
                    <a:pt x="48" y="48"/>
                  </a:lnTo>
                  <a:lnTo>
                    <a:pt x="56" y="47"/>
                  </a:lnTo>
                  <a:lnTo>
                    <a:pt x="58" y="46"/>
                  </a:lnTo>
                  <a:lnTo>
                    <a:pt x="111" y="40"/>
                  </a:lnTo>
                  <a:lnTo>
                    <a:pt x="122" y="39"/>
                  </a:lnTo>
                  <a:lnTo>
                    <a:pt x="192" y="30"/>
                  </a:lnTo>
                  <a:lnTo>
                    <a:pt x="192" y="2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71" name="Freeform 9268"/>
            <p:cNvSpPr>
              <a:spLocks/>
            </p:cNvSpPr>
            <p:nvPr/>
          </p:nvSpPr>
          <p:spPr bwMode="auto">
            <a:xfrm>
              <a:off x="2322" y="1242"/>
              <a:ext cx="31" cy="17"/>
            </a:xfrm>
            <a:custGeom>
              <a:avLst/>
              <a:gdLst>
                <a:gd name="T0" fmla="*/ 30 w 119"/>
                <a:gd name="T1" fmla="*/ 0 h 65"/>
                <a:gd name="T2" fmla="*/ 7 w 119"/>
                <a:gd name="T3" fmla="*/ 7 h 65"/>
                <a:gd name="T4" fmla="*/ 0 w 119"/>
                <a:gd name="T5" fmla="*/ 9 h 65"/>
                <a:gd name="T6" fmla="*/ 4 w 119"/>
                <a:gd name="T7" fmla="*/ 17 h 65"/>
                <a:gd name="T8" fmla="*/ 5 w 119"/>
                <a:gd name="T9" fmla="*/ 16 h 65"/>
                <a:gd name="T10" fmla="*/ 10 w 119"/>
                <a:gd name="T11" fmla="*/ 13 h 65"/>
                <a:gd name="T12" fmla="*/ 19 w 119"/>
                <a:gd name="T13" fmla="*/ 9 h 65"/>
                <a:gd name="T14" fmla="*/ 31 w 119"/>
                <a:gd name="T15" fmla="*/ 4 h 65"/>
                <a:gd name="T16" fmla="*/ 30 w 119"/>
                <a:gd name="T17" fmla="*/ 0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9" h="65">
                  <a:moveTo>
                    <a:pt x="114" y="0"/>
                  </a:moveTo>
                  <a:lnTo>
                    <a:pt x="27" y="28"/>
                  </a:lnTo>
                  <a:lnTo>
                    <a:pt x="0" y="33"/>
                  </a:lnTo>
                  <a:lnTo>
                    <a:pt x="16" y="65"/>
                  </a:lnTo>
                  <a:lnTo>
                    <a:pt x="19" y="62"/>
                  </a:lnTo>
                  <a:lnTo>
                    <a:pt x="39" y="49"/>
                  </a:lnTo>
                  <a:lnTo>
                    <a:pt x="73" y="34"/>
                  </a:lnTo>
                  <a:lnTo>
                    <a:pt x="119" y="15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72" name="Freeform 9269"/>
            <p:cNvSpPr>
              <a:spLocks/>
            </p:cNvSpPr>
            <p:nvPr/>
          </p:nvSpPr>
          <p:spPr bwMode="auto">
            <a:xfrm>
              <a:off x="2353" y="1218"/>
              <a:ext cx="29" cy="21"/>
            </a:xfrm>
            <a:custGeom>
              <a:avLst/>
              <a:gdLst>
                <a:gd name="T0" fmla="*/ 24 w 108"/>
                <a:gd name="T1" fmla="*/ 0 h 80"/>
                <a:gd name="T2" fmla="*/ 18 w 108"/>
                <a:gd name="T3" fmla="*/ 5 h 80"/>
                <a:gd name="T4" fmla="*/ 10 w 108"/>
                <a:gd name="T5" fmla="*/ 11 h 80"/>
                <a:gd name="T6" fmla="*/ 0 w 108"/>
                <a:gd name="T7" fmla="*/ 18 h 80"/>
                <a:gd name="T8" fmla="*/ 1 w 108"/>
                <a:gd name="T9" fmla="*/ 21 h 80"/>
                <a:gd name="T10" fmla="*/ 5 w 108"/>
                <a:gd name="T11" fmla="*/ 19 h 80"/>
                <a:gd name="T12" fmla="*/ 14 w 108"/>
                <a:gd name="T13" fmla="*/ 13 h 80"/>
                <a:gd name="T14" fmla="*/ 22 w 108"/>
                <a:gd name="T15" fmla="*/ 8 h 80"/>
                <a:gd name="T16" fmla="*/ 28 w 108"/>
                <a:gd name="T17" fmla="*/ 3 h 80"/>
                <a:gd name="T18" fmla="*/ 29 w 108"/>
                <a:gd name="T19" fmla="*/ 2 h 80"/>
                <a:gd name="T20" fmla="*/ 24 w 108"/>
                <a:gd name="T21" fmla="*/ 0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8" h="80">
                  <a:moveTo>
                    <a:pt x="89" y="0"/>
                  </a:moveTo>
                  <a:lnTo>
                    <a:pt x="68" y="19"/>
                  </a:lnTo>
                  <a:lnTo>
                    <a:pt x="38" y="42"/>
                  </a:lnTo>
                  <a:lnTo>
                    <a:pt x="0" y="69"/>
                  </a:lnTo>
                  <a:lnTo>
                    <a:pt x="3" y="80"/>
                  </a:lnTo>
                  <a:lnTo>
                    <a:pt x="17" y="73"/>
                  </a:lnTo>
                  <a:lnTo>
                    <a:pt x="53" y="51"/>
                  </a:lnTo>
                  <a:lnTo>
                    <a:pt x="81" y="31"/>
                  </a:lnTo>
                  <a:lnTo>
                    <a:pt x="103" y="13"/>
                  </a:lnTo>
                  <a:lnTo>
                    <a:pt x="108" y="7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73" name="Freeform 9270"/>
            <p:cNvSpPr>
              <a:spLocks/>
            </p:cNvSpPr>
            <p:nvPr/>
          </p:nvSpPr>
          <p:spPr bwMode="auto">
            <a:xfrm>
              <a:off x="2322" y="1213"/>
              <a:ext cx="27" cy="38"/>
            </a:xfrm>
            <a:custGeom>
              <a:avLst/>
              <a:gdLst>
                <a:gd name="T0" fmla="*/ 27 w 104"/>
                <a:gd name="T1" fmla="*/ 0 h 144"/>
                <a:gd name="T2" fmla="*/ 19 w 104"/>
                <a:gd name="T3" fmla="*/ 3 h 144"/>
                <a:gd name="T4" fmla="*/ 15 w 104"/>
                <a:gd name="T5" fmla="*/ 14 h 144"/>
                <a:gd name="T6" fmla="*/ 10 w 104"/>
                <a:gd name="T7" fmla="*/ 24 h 144"/>
                <a:gd name="T8" fmla="*/ 4 w 104"/>
                <a:gd name="T9" fmla="*/ 34 h 144"/>
                <a:gd name="T10" fmla="*/ 0 w 104"/>
                <a:gd name="T11" fmla="*/ 38 h 144"/>
                <a:gd name="T12" fmla="*/ 7 w 104"/>
                <a:gd name="T13" fmla="*/ 37 h 144"/>
                <a:gd name="T14" fmla="*/ 9 w 104"/>
                <a:gd name="T15" fmla="*/ 34 h 144"/>
                <a:gd name="T16" fmla="*/ 16 w 104"/>
                <a:gd name="T17" fmla="*/ 22 h 144"/>
                <a:gd name="T18" fmla="*/ 21 w 104"/>
                <a:gd name="T19" fmla="*/ 12 h 144"/>
                <a:gd name="T20" fmla="*/ 25 w 104"/>
                <a:gd name="T21" fmla="*/ 5 h 144"/>
                <a:gd name="T22" fmla="*/ 27 w 104"/>
                <a:gd name="T23" fmla="*/ 0 h 1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4" h="144">
                  <a:moveTo>
                    <a:pt x="104" y="0"/>
                  </a:moveTo>
                  <a:lnTo>
                    <a:pt x="75" y="13"/>
                  </a:lnTo>
                  <a:lnTo>
                    <a:pt x="57" y="52"/>
                  </a:lnTo>
                  <a:lnTo>
                    <a:pt x="38" y="90"/>
                  </a:lnTo>
                  <a:lnTo>
                    <a:pt x="15" y="128"/>
                  </a:lnTo>
                  <a:lnTo>
                    <a:pt x="0" y="144"/>
                  </a:lnTo>
                  <a:lnTo>
                    <a:pt x="27" y="139"/>
                  </a:lnTo>
                  <a:lnTo>
                    <a:pt x="35" y="127"/>
                  </a:lnTo>
                  <a:lnTo>
                    <a:pt x="61" y="83"/>
                  </a:lnTo>
                  <a:lnTo>
                    <a:pt x="81" y="47"/>
                  </a:lnTo>
                  <a:lnTo>
                    <a:pt x="95" y="19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74" name="Freeform 9271"/>
            <p:cNvSpPr>
              <a:spLocks/>
            </p:cNvSpPr>
            <p:nvPr/>
          </p:nvSpPr>
          <p:spPr bwMode="auto">
            <a:xfrm>
              <a:off x="2395" y="1213"/>
              <a:ext cx="18" cy="29"/>
            </a:xfrm>
            <a:custGeom>
              <a:avLst/>
              <a:gdLst>
                <a:gd name="T0" fmla="*/ 14 w 70"/>
                <a:gd name="T1" fmla="*/ 0 h 112"/>
                <a:gd name="T2" fmla="*/ 13 w 70"/>
                <a:gd name="T3" fmla="*/ 0 h 112"/>
                <a:gd name="T4" fmla="*/ 13 w 70"/>
                <a:gd name="T5" fmla="*/ 20 h 112"/>
                <a:gd name="T6" fmla="*/ 0 w 70"/>
                <a:gd name="T7" fmla="*/ 21 h 112"/>
                <a:gd name="T8" fmla="*/ 8 w 70"/>
                <a:gd name="T9" fmla="*/ 25 h 112"/>
                <a:gd name="T10" fmla="*/ 18 w 70"/>
                <a:gd name="T11" fmla="*/ 29 h 112"/>
                <a:gd name="T12" fmla="*/ 14 w 70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112">
                  <a:moveTo>
                    <a:pt x="56" y="0"/>
                  </a:moveTo>
                  <a:lnTo>
                    <a:pt x="51" y="0"/>
                  </a:lnTo>
                  <a:lnTo>
                    <a:pt x="49" y="77"/>
                  </a:lnTo>
                  <a:lnTo>
                    <a:pt x="0" y="80"/>
                  </a:lnTo>
                  <a:lnTo>
                    <a:pt x="32" y="98"/>
                  </a:lnTo>
                  <a:lnTo>
                    <a:pt x="70" y="112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75" name="Freeform 9272"/>
            <p:cNvSpPr>
              <a:spLocks/>
            </p:cNvSpPr>
            <p:nvPr/>
          </p:nvSpPr>
          <p:spPr bwMode="auto">
            <a:xfrm>
              <a:off x="2318" y="1195"/>
              <a:ext cx="36" cy="33"/>
            </a:xfrm>
            <a:custGeom>
              <a:avLst/>
              <a:gdLst>
                <a:gd name="T0" fmla="*/ 30 w 141"/>
                <a:gd name="T1" fmla="*/ 0 h 124"/>
                <a:gd name="T2" fmla="*/ 29 w 141"/>
                <a:gd name="T3" fmla="*/ 7 h 124"/>
                <a:gd name="T4" fmla="*/ 26 w 141"/>
                <a:gd name="T5" fmla="*/ 15 h 124"/>
                <a:gd name="T6" fmla="*/ 8 w 141"/>
                <a:gd name="T7" fmla="*/ 23 h 124"/>
                <a:gd name="T8" fmla="*/ 0 w 141"/>
                <a:gd name="T9" fmla="*/ 24 h 124"/>
                <a:gd name="T10" fmla="*/ 4 w 141"/>
                <a:gd name="T11" fmla="*/ 33 h 124"/>
                <a:gd name="T12" fmla="*/ 4 w 141"/>
                <a:gd name="T13" fmla="*/ 33 h 124"/>
                <a:gd name="T14" fmla="*/ 8 w 141"/>
                <a:gd name="T15" fmla="*/ 29 h 124"/>
                <a:gd name="T16" fmla="*/ 17 w 141"/>
                <a:gd name="T17" fmla="*/ 25 h 124"/>
                <a:gd name="T18" fmla="*/ 23 w 141"/>
                <a:gd name="T19" fmla="*/ 22 h 124"/>
                <a:gd name="T20" fmla="*/ 31 w 141"/>
                <a:gd name="T21" fmla="*/ 18 h 124"/>
                <a:gd name="T22" fmla="*/ 36 w 141"/>
                <a:gd name="T23" fmla="*/ 11 h 124"/>
                <a:gd name="T24" fmla="*/ 32 w 141"/>
                <a:gd name="T25" fmla="*/ 1 h 124"/>
                <a:gd name="T26" fmla="*/ 30 w 141"/>
                <a:gd name="T27" fmla="*/ 0 h 1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1" h="124">
                  <a:moveTo>
                    <a:pt x="119" y="0"/>
                  </a:moveTo>
                  <a:lnTo>
                    <a:pt x="112" y="26"/>
                  </a:lnTo>
                  <a:lnTo>
                    <a:pt x="101" y="58"/>
                  </a:lnTo>
                  <a:lnTo>
                    <a:pt x="30" y="87"/>
                  </a:lnTo>
                  <a:lnTo>
                    <a:pt x="0" y="92"/>
                  </a:lnTo>
                  <a:lnTo>
                    <a:pt x="14" y="124"/>
                  </a:lnTo>
                  <a:lnTo>
                    <a:pt x="16" y="123"/>
                  </a:lnTo>
                  <a:lnTo>
                    <a:pt x="33" y="110"/>
                  </a:lnTo>
                  <a:lnTo>
                    <a:pt x="65" y="93"/>
                  </a:lnTo>
                  <a:lnTo>
                    <a:pt x="91" y="81"/>
                  </a:lnTo>
                  <a:lnTo>
                    <a:pt x="120" y="68"/>
                  </a:lnTo>
                  <a:lnTo>
                    <a:pt x="141" y="40"/>
                  </a:lnTo>
                  <a:lnTo>
                    <a:pt x="124" y="2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76" name="Freeform 9273"/>
            <p:cNvSpPr>
              <a:spLocks/>
            </p:cNvSpPr>
            <p:nvPr/>
          </p:nvSpPr>
          <p:spPr bwMode="auto">
            <a:xfrm>
              <a:off x="2371" y="1195"/>
              <a:ext cx="11" cy="20"/>
            </a:xfrm>
            <a:custGeom>
              <a:avLst/>
              <a:gdLst>
                <a:gd name="T0" fmla="*/ 5 w 39"/>
                <a:gd name="T1" fmla="*/ 0 h 75"/>
                <a:gd name="T2" fmla="*/ 0 w 39"/>
                <a:gd name="T3" fmla="*/ 2 h 75"/>
                <a:gd name="T4" fmla="*/ 0 w 39"/>
                <a:gd name="T5" fmla="*/ 3 h 75"/>
                <a:gd name="T6" fmla="*/ 5 w 39"/>
                <a:gd name="T7" fmla="*/ 14 h 75"/>
                <a:gd name="T8" fmla="*/ 8 w 39"/>
                <a:gd name="T9" fmla="*/ 20 h 75"/>
                <a:gd name="T10" fmla="*/ 11 w 39"/>
                <a:gd name="T11" fmla="*/ 16 h 75"/>
                <a:gd name="T12" fmla="*/ 11 w 39"/>
                <a:gd name="T13" fmla="*/ 16 h 75"/>
                <a:gd name="T14" fmla="*/ 6 w 39"/>
                <a:gd name="T15" fmla="*/ 5 h 75"/>
                <a:gd name="T16" fmla="*/ 5 w 39"/>
                <a:gd name="T17" fmla="*/ 0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75">
                  <a:moveTo>
                    <a:pt x="17" y="0"/>
                  </a:moveTo>
                  <a:lnTo>
                    <a:pt x="0" y="6"/>
                  </a:lnTo>
                  <a:lnTo>
                    <a:pt x="1" y="12"/>
                  </a:lnTo>
                  <a:lnTo>
                    <a:pt x="16" y="54"/>
                  </a:lnTo>
                  <a:lnTo>
                    <a:pt x="27" y="75"/>
                  </a:lnTo>
                  <a:lnTo>
                    <a:pt x="39" y="61"/>
                  </a:lnTo>
                  <a:lnTo>
                    <a:pt x="39" y="60"/>
                  </a:lnTo>
                  <a:lnTo>
                    <a:pt x="22" y="2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77" name="Freeform 9274"/>
            <p:cNvSpPr>
              <a:spLocks/>
            </p:cNvSpPr>
            <p:nvPr/>
          </p:nvSpPr>
          <p:spPr bwMode="auto">
            <a:xfrm>
              <a:off x="2376" y="1193"/>
              <a:ext cx="31" cy="40"/>
            </a:xfrm>
            <a:custGeom>
              <a:avLst/>
              <a:gdLst>
                <a:gd name="T0" fmla="*/ 16 w 120"/>
                <a:gd name="T1" fmla="*/ 0 h 157"/>
                <a:gd name="T2" fmla="*/ 16 w 120"/>
                <a:gd name="T3" fmla="*/ 1 h 157"/>
                <a:gd name="T4" fmla="*/ 11 w 120"/>
                <a:gd name="T5" fmla="*/ 11 h 157"/>
                <a:gd name="T6" fmla="*/ 8 w 120"/>
                <a:gd name="T7" fmla="*/ 16 h 157"/>
                <a:gd name="T8" fmla="*/ 5 w 120"/>
                <a:gd name="T9" fmla="*/ 18 h 157"/>
                <a:gd name="T10" fmla="*/ 2 w 120"/>
                <a:gd name="T11" fmla="*/ 22 h 157"/>
                <a:gd name="T12" fmla="*/ 1 w 120"/>
                <a:gd name="T13" fmla="*/ 23 h 157"/>
                <a:gd name="T14" fmla="*/ 0 w 120"/>
                <a:gd name="T15" fmla="*/ 24 h 157"/>
                <a:gd name="T16" fmla="*/ 5 w 120"/>
                <a:gd name="T17" fmla="*/ 26 h 157"/>
                <a:gd name="T18" fmla="*/ 5 w 120"/>
                <a:gd name="T19" fmla="*/ 26 h 157"/>
                <a:gd name="T20" fmla="*/ 6 w 120"/>
                <a:gd name="T21" fmla="*/ 28 h 157"/>
                <a:gd name="T22" fmla="*/ 11 w 120"/>
                <a:gd name="T23" fmla="*/ 35 h 157"/>
                <a:gd name="T24" fmla="*/ 18 w 120"/>
                <a:gd name="T25" fmla="*/ 40 h 157"/>
                <a:gd name="T26" fmla="*/ 31 w 120"/>
                <a:gd name="T27" fmla="*/ 39 h 157"/>
                <a:gd name="T28" fmla="*/ 29 w 120"/>
                <a:gd name="T29" fmla="*/ 39 h 157"/>
                <a:gd name="T30" fmla="*/ 21 w 120"/>
                <a:gd name="T31" fmla="*/ 35 h 157"/>
                <a:gd name="T32" fmla="*/ 14 w 120"/>
                <a:gd name="T33" fmla="*/ 30 h 157"/>
                <a:gd name="T34" fmla="*/ 9 w 120"/>
                <a:gd name="T35" fmla="*/ 23 h 157"/>
                <a:gd name="T36" fmla="*/ 14 w 120"/>
                <a:gd name="T37" fmla="*/ 17 h 157"/>
                <a:gd name="T38" fmla="*/ 20 w 120"/>
                <a:gd name="T39" fmla="*/ 13 h 157"/>
                <a:gd name="T40" fmla="*/ 18 w 120"/>
                <a:gd name="T41" fmla="*/ 1 h 157"/>
                <a:gd name="T42" fmla="*/ 16 w 120"/>
                <a:gd name="T43" fmla="*/ 0 h 15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0" h="157">
                  <a:moveTo>
                    <a:pt x="62" y="0"/>
                  </a:moveTo>
                  <a:lnTo>
                    <a:pt x="60" y="5"/>
                  </a:lnTo>
                  <a:lnTo>
                    <a:pt x="43" y="45"/>
                  </a:lnTo>
                  <a:lnTo>
                    <a:pt x="31" y="61"/>
                  </a:lnTo>
                  <a:lnTo>
                    <a:pt x="21" y="71"/>
                  </a:lnTo>
                  <a:lnTo>
                    <a:pt x="9" y="85"/>
                  </a:lnTo>
                  <a:lnTo>
                    <a:pt x="3" y="91"/>
                  </a:lnTo>
                  <a:lnTo>
                    <a:pt x="0" y="96"/>
                  </a:lnTo>
                  <a:lnTo>
                    <a:pt x="19" y="103"/>
                  </a:lnTo>
                  <a:lnTo>
                    <a:pt x="20" y="104"/>
                  </a:lnTo>
                  <a:lnTo>
                    <a:pt x="23" y="109"/>
                  </a:lnTo>
                  <a:lnTo>
                    <a:pt x="44" y="136"/>
                  </a:lnTo>
                  <a:lnTo>
                    <a:pt x="71" y="157"/>
                  </a:lnTo>
                  <a:lnTo>
                    <a:pt x="120" y="154"/>
                  </a:lnTo>
                  <a:lnTo>
                    <a:pt x="114" y="153"/>
                  </a:lnTo>
                  <a:lnTo>
                    <a:pt x="80" y="137"/>
                  </a:lnTo>
                  <a:lnTo>
                    <a:pt x="53" y="116"/>
                  </a:lnTo>
                  <a:lnTo>
                    <a:pt x="33" y="89"/>
                  </a:lnTo>
                  <a:lnTo>
                    <a:pt x="54" y="67"/>
                  </a:lnTo>
                  <a:lnTo>
                    <a:pt x="79" y="50"/>
                  </a:lnTo>
                  <a:lnTo>
                    <a:pt x="68" y="2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78" name="Freeform 9275"/>
            <p:cNvSpPr>
              <a:spLocks/>
            </p:cNvSpPr>
            <p:nvPr/>
          </p:nvSpPr>
          <p:spPr bwMode="auto">
            <a:xfrm>
              <a:off x="2356" y="1178"/>
              <a:ext cx="50" cy="24"/>
            </a:xfrm>
            <a:custGeom>
              <a:avLst/>
              <a:gdLst>
                <a:gd name="T0" fmla="*/ 44 w 191"/>
                <a:gd name="T1" fmla="*/ 0 h 95"/>
                <a:gd name="T2" fmla="*/ 37 w 191"/>
                <a:gd name="T3" fmla="*/ 5 h 95"/>
                <a:gd name="T4" fmla="*/ 19 w 191"/>
                <a:gd name="T5" fmla="*/ 12 h 95"/>
                <a:gd name="T6" fmla="*/ 14 w 191"/>
                <a:gd name="T7" fmla="*/ 13 h 95"/>
                <a:gd name="T8" fmla="*/ 15 w 191"/>
                <a:gd name="T9" fmla="*/ 14 h 95"/>
                <a:gd name="T10" fmla="*/ 0 w 191"/>
                <a:gd name="T11" fmla="*/ 19 h 95"/>
                <a:gd name="T12" fmla="*/ 7 w 191"/>
                <a:gd name="T13" fmla="*/ 24 h 95"/>
                <a:gd name="T14" fmla="*/ 12 w 191"/>
                <a:gd name="T15" fmla="*/ 20 h 95"/>
                <a:gd name="T16" fmla="*/ 16 w 191"/>
                <a:gd name="T17" fmla="*/ 19 h 95"/>
                <a:gd name="T18" fmla="*/ 20 w 191"/>
                <a:gd name="T19" fmla="*/ 17 h 95"/>
                <a:gd name="T20" fmla="*/ 50 w 191"/>
                <a:gd name="T21" fmla="*/ 6 h 95"/>
                <a:gd name="T22" fmla="*/ 50 w 191"/>
                <a:gd name="T23" fmla="*/ 3 h 95"/>
                <a:gd name="T24" fmla="*/ 44 w 191"/>
                <a:gd name="T25" fmla="*/ 0 h 9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1" h="95">
                  <a:moveTo>
                    <a:pt x="169" y="0"/>
                  </a:moveTo>
                  <a:lnTo>
                    <a:pt x="142" y="20"/>
                  </a:lnTo>
                  <a:lnTo>
                    <a:pt x="73" y="47"/>
                  </a:lnTo>
                  <a:lnTo>
                    <a:pt x="55" y="50"/>
                  </a:lnTo>
                  <a:lnTo>
                    <a:pt x="56" y="54"/>
                  </a:lnTo>
                  <a:lnTo>
                    <a:pt x="0" y="75"/>
                  </a:lnTo>
                  <a:lnTo>
                    <a:pt x="25" y="95"/>
                  </a:lnTo>
                  <a:lnTo>
                    <a:pt x="45" y="80"/>
                  </a:lnTo>
                  <a:lnTo>
                    <a:pt x="61" y="74"/>
                  </a:lnTo>
                  <a:lnTo>
                    <a:pt x="78" y="68"/>
                  </a:lnTo>
                  <a:lnTo>
                    <a:pt x="191" y="23"/>
                  </a:lnTo>
                  <a:lnTo>
                    <a:pt x="190" y="13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79" name="Freeform 9276"/>
            <p:cNvSpPr>
              <a:spLocks/>
            </p:cNvSpPr>
            <p:nvPr/>
          </p:nvSpPr>
          <p:spPr bwMode="auto">
            <a:xfrm>
              <a:off x="2318" y="1162"/>
              <a:ext cx="29" cy="56"/>
            </a:xfrm>
            <a:custGeom>
              <a:avLst/>
              <a:gdLst>
                <a:gd name="T0" fmla="*/ 24 w 113"/>
                <a:gd name="T1" fmla="*/ 0 h 222"/>
                <a:gd name="T2" fmla="*/ 22 w 113"/>
                <a:gd name="T3" fmla="*/ 0 h 222"/>
                <a:gd name="T4" fmla="*/ 21 w 113"/>
                <a:gd name="T5" fmla="*/ 8 h 222"/>
                <a:gd name="T6" fmla="*/ 18 w 113"/>
                <a:gd name="T7" fmla="*/ 20 h 222"/>
                <a:gd name="T8" fmla="*/ 18 w 113"/>
                <a:gd name="T9" fmla="*/ 21 h 222"/>
                <a:gd name="T10" fmla="*/ 14 w 113"/>
                <a:gd name="T11" fmla="*/ 32 h 222"/>
                <a:gd name="T12" fmla="*/ 9 w 113"/>
                <a:gd name="T13" fmla="*/ 42 h 222"/>
                <a:gd name="T14" fmla="*/ 5 w 113"/>
                <a:gd name="T15" fmla="*/ 49 h 222"/>
                <a:gd name="T16" fmla="*/ 0 w 113"/>
                <a:gd name="T17" fmla="*/ 56 h 222"/>
                <a:gd name="T18" fmla="*/ 8 w 113"/>
                <a:gd name="T19" fmla="*/ 55 h 222"/>
                <a:gd name="T20" fmla="*/ 8 w 113"/>
                <a:gd name="T21" fmla="*/ 54 h 222"/>
                <a:gd name="T22" fmla="*/ 14 w 113"/>
                <a:gd name="T23" fmla="*/ 42 h 222"/>
                <a:gd name="T24" fmla="*/ 19 w 113"/>
                <a:gd name="T25" fmla="*/ 32 h 222"/>
                <a:gd name="T26" fmla="*/ 22 w 113"/>
                <a:gd name="T27" fmla="*/ 24 h 222"/>
                <a:gd name="T28" fmla="*/ 24 w 113"/>
                <a:gd name="T29" fmla="*/ 20 h 222"/>
                <a:gd name="T30" fmla="*/ 29 w 113"/>
                <a:gd name="T31" fmla="*/ 13 h 222"/>
                <a:gd name="T32" fmla="*/ 24 w 113"/>
                <a:gd name="T33" fmla="*/ 0 h 2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222">
                  <a:moveTo>
                    <a:pt x="94" y="0"/>
                  </a:moveTo>
                  <a:lnTo>
                    <a:pt x="87" y="0"/>
                  </a:lnTo>
                  <a:lnTo>
                    <a:pt x="83" y="33"/>
                  </a:lnTo>
                  <a:lnTo>
                    <a:pt x="70" y="80"/>
                  </a:lnTo>
                  <a:lnTo>
                    <a:pt x="69" y="84"/>
                  </a:lnTo>
                  <a:lnTo>
                    <a:pt x="54" y="125"/>
                  </a:lnTo>
                  <a:lnTo>
                    <a:pt x="37" y="167"/>
                  </a:lnTo>
                  <a:lnTo>
                    <a:pt x="21" y="196"/>
                  </a:lnTo>
                  <a:lnTo>
                    <a:pt x="0" y="222"/>
                  </a:lnTo>
                  <a:lnTo>
                    <a:pt x="30" y="217"/>
                  </a:lnTo>
                  <a:lnTo>
                    <a:pt x="31" y="215"/>
                  </a:lnTo>
                  <a:lnTo>
                    <a:pt x="55" y="167"/>
                  </a:lnTo>
                  <a:lnTo>
                    <a:pt x="73" y="128"/>
                  </a:lnTo>
                  <a:lnTo>
                    <a:pt x="86" y="97"/>
                  </a:lnTo>
                  <a:lnTo>
                    <a:pt x="93" y="79"/>
                  </a:lnTo>
                  <a:lnTo>
                    <a:pt x="113" y="50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80" name="Freeform 9277"/>
            <p:cNvSpPr>
              <a:spLocks/>
            </p:cNvSpPr>
            <p:nvPr/>
          </p:nvSpPr>
          <p:spPr bwMode="auto">
            <a:xfrm>
              <a:off x="2365" y="1160"/>
              <a:ext cx="10" cy="31"/>
            </a:xfrm>
            <a:custGeom>
              <a:avLst/>
              <a:gdLst>
                <a:gd name="T0" fmla="*/ 2 w 35"/>
                <a:gd name="T1" fmla="*/ 0 h 115"/>
                <a:gd name="T2" fmla="*/ 0 w 35"/>
                <a:gd name="T3" fmla="*/ 1 h 115"/>
                <a:gd name="T4" fmla="*/ 3 w 35"/>
                <a:gd name="T5" fmla="*/ 13 h 115"/>
                <a:gd name="T6" fmla="*/ 3 w 35"/>
                <a:gd name="T7" fmla="*/ 16 h 115"/>
                <a:gd name="T8" fmla="*/ 5 w 35"/>
                <a:gd name="T9" fmla="*/ 31 h 115"/>
                <a:gd name="T10" fmla="*/ 10 w 35"/>
                <a:gd name="T11" fmla="*/ 30 h 115"/>
                <a:gd name="T12" fmla="*/ 10 w 35"/>
                <a:gd name="T13" fmla="*/ 30 h 115"/>
                <a:gd name="T14" fmla="*/ 9 w 35"/>
                <a:gd name="T15" fmla="*/ 24 h 115"/>
                <a:gd name="T16" fmla="*/ 8 w 35"/>
                <a:gd name="T17" fmla="*/ 13 h 115"/>
                <a:gd name="T18" fmla="*/ 9 w 35"/>
                <a:gd name="T19" fmla="*/ 7 h 115"/>
                <a:gd name="T20" fmla="*/ 2 w 35"/>
                <a:gd name="T21" fmla="*/ 0 h 1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115">
                  <a:moveTo>
                    <a:pt x="6" y="0"/>
                  </a:moveTo>
                  <a:lnTo>
                    <a:pt x="0" y="5"/>
                  </a:lnTo>
                  <a:lnTo>
                    <a:pt x="11" y="50"/>
                  </a:lnTo>
                  <a:lnTo>
                    <a:pt x="11" y="60"/>
                  </a:lnTo>
                  <a:lnTo>
                    <a:pt x="17" y="115"/>
                  </a:lnTo>
                  <a:lnTo>
                    <a:pt x="35" y="112"/>
                  </a:lnTo>
                  <a:lnTo>
                    <a:pt x="35" y="110"/>
                  </a:lnTo>
                  <a:lnTo>
                    <a:pt x="32" y="89"/>
                  </a:lnTo>
                  <a:lnTo>
                    <a:pt x="28" y="50"/>
                  </a:lnTo>
                  <a:lnTo>
                    <a:pt x="33" y="2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81" name="Freeform 9278"/>
            <p:cNvSpPr>
              <a:spLocks/>
            </p:cNvSpPr>
            <p:nvPr/>
          </p:nvSpPr>
          <p:spPr bwMode="auto">
            <a:xfrm>
              <a:off x="2464" y="1293"/>
              <a:ext cx="64" cy="17"/>
            </a:xfrm>
            <a:custGeom>
              <a:avLst/>
              <a:gdLst>
                <a:gd name="T0" fmla="*/ 58 w 246"/>
                <a:gd name="T1" fmla="*/ 0 h 65"/>
                <a:gd name="T2" fmla="*/ 52 w 246"/>
                <a:gd name="T3" fmla="*/ 3 h 65"/>
                <a:gd name="T4" fmla="*/ 48 w 246"/>
                <a:gd name="T5" fmla="*/ 4 h 65"/>
                <a:gd name="T6" fmla="*/ 42 w 246"/>
                <a:gd name="T7" fmla="*/ 4 h 65"/>
                <a:gd name="T8" fmla="*/ 21 w 246"/>
                <a:gd name="T9" fmla="*/ 7 h 65"/>
                <a:gd name="T10" fmla="*/ 16 w 246"/>
                <a:gd name="T11" fmla="*/ 7 h 65"/>
                <a:gd name="T12" fmla="*/ 0 w 246"/>
                <a:gd name="T13" fmla="*/ 9 h 65"/>
                <a:gd name="T14" fmla="*/ 6 w 246"/>
                <a:gd name="T15" fmla="*/ 17 h 65"/>
                <a:gd name="T16" fmla="*/ 11 w 246"/>
                <a:gd name="T17" fmla="*/ 14 h 65"/>
                <a:gd name="T18" fmla="*/ 64 w 246"/>
                <a:gd name="T19" fmla="*/ 8 h 65"/>
                <a:gd name="T20" fmla="*/ 64 w 246"/>
                <a:gd name="T21" fmla="*/ 5 h 65"/>
                <a:gd name="T22" fmla="*/ 58 w 246"/>
                <a:gd name="T23" fmla="*/ 0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6" h="65">
                  <a:moveTo>
                    <a:pt x="223" y="0"/>
                  </a:moveTo>
                  <a:lnTo>
                    <a:pt x="198" y="12"/>
                  </a:lnTo>
                  <a:lnTo>
                    <a:pt x="184" y="14"/>
                  </a:lnTo>
                  <a:lnTo>
                    <a:pt x="163" y="16"/>
                  </a:lnTo>
                  <a:lnTo>
                    <a:pt x="80" y="26"/>
                  </a:lnTo>
                  <a:lnTo>
                    <a:pt x="61" y="28"/>
                  </a:lnTo>
                  <a:lnTo>
                    <a:pt x="0" y="34"/>
                  </a:lnTo>
                  <a:lnTo>
                    <a:pt x="24" y="65"/>
                  </a:lnTo>
                  <a:lnTo>
                    <a:pt x="44" y="54"/>
                  </a:lnTo>
                  <a:lnTo>
                    <a:pt x="246" y="32"/>
                  </a:lnTo>
                  <a:lnTo>
                    <a:pt x="246" y="19"/>
                  </a:lnTo>
                  <a:lnTo>
                    <a:pt x="22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82" name="Freeform 9279"/>
            <p:cNvSpPr>
              <a:spLocks/>
            </p:cNvSpPr>
            <p:nvPr/>
          </p:nvSpPr>
          <p:spPr bwMode="auto">
            <a:xfrm>
              <a:off x="2429" y="1275"/>
              <a:ext cx="42" cy="26"/>
            </a:xfrm>
            <a:custGeom>
              <a:avLst/>
              <a:gdLst>
                <a:gd name="T0" fmla="*/ 41 w 161"/>
                <a:gd name="T1" fmla="*/ 0 h 98"/>
                <a:gd name="T2" fmla="*/ 0 w 161"/>
                <a:gd name="T3" fmla="*/ 17 h 98"/>
                <a:gd name="T4" fmla="*/ 6 w 161"/>
                <a:gd name="T5" fmla="*/ 26 h 98"/>
                <a:gd name="T6" fmla="*/ 7 w 161"/>
                <a:gd name="T7" fmla="*/ 24 h 98"/>
                <a:gd name="T8" fmla="*/ 12 w 161"/>
                <a:gd name="T9" fmla="*/ 20 h 98"/>
                <a:gd name="T10" fmla="*/ 19 w 161"/>
                <a:gd name="T11" fmla="*/ 16 h 98"/>
                <a:gd name="T12" fmla="*/ 29 w 161"/>
                <a:gd name="T13" fmla="*/ 10 h 98"/>
                <a:gd name="T14" fmla="*/ 42 w 161"/>
                <a:gd name="T15" fmla="*/ 4 h 98"/>
                <a:gd name="T16" fmla="*/ 41 w 161"/>
                <a:gd name="T17" fmla="*/ 0 h 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1" h="98">
                  <a:moveTo>
                    <a:pt x="158" y="0"/>
                  </a:moveTo>
                  <a:lnTo>
                    <a:pt x="0" y="65"/>
                  </a:lnTo>
                  <a:lnTo>
                    <a:pt x="22" y="98"/>
                  </a:lnTo>
                  <a:lnTo>
                    <a:pt x="27" y="91"/>
                  </a:lnTo>
                  <a:lnTo>
                    <a:pt x="45" y="77"/>
                  </a:lnTo>
                  <a:lnTo>
                    <a:pt x="73" y="59"/>
                  </a:lnTo>
                  <a:lnTo>
                    <a:pt x="112" y="39"/>
                  </a:lnTo>
                  <a:lnTo>
                    <a:pt x="161" y="15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83" name="Freeform 9280"/>
            <p:cNvSpPr>
              <a:spLocks/>
            </p:cNvSpPr>
            <p:nvPr/>
          </p:nvSpPr>
          <p:spPr bwMode="auto">
            <a:xfrm>
              <a:off x="2484" y="1253"/>
              <a:ext cx="17" cy="6"/>
            </a:xfrm>
            <a:custGeom>
              <a:avLst/>
              <a:gdLst>
                <a:gd name="T0" fmla="*/ 11 w 64"/>
                <a:gd name="T1" fmla="*/ 0 h 21"/>
                <a:gd name="T2" fmla="*/ 7 w 64"/>
                <a:gd name="T3" fmla="*/ 4 h 21"/>
                <a:gd name="T4" fmla="*/ 0 w 64"/>
                <a:gd name="T5" fmla="*/ 5 h 21"/>
                <a:gd name="T6" fmla="*/ 17 w 64"/>
                <a:gd name="T7" fmla="*/ 6 h 21"/>
                <a:gd name="T8" fmla="*/ 11 w 64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21">
                  <a:moveTo>
                    <a:pt x="41" y="0"/>
                  </a:moveTo>
                  <a:lnTo>
                    <a:pt x="26" y="15"/>
                  </a:lnTo>
                  <a:lnTo>
                    <a:pt x="0" y="18"/>
                  </a:lnTo>
                  <a:lnTo>
                    <a:pt x="64" y="21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84" name="Freeform 9281"/>
            <p:cNvSpPr>
              <a:spLocks/>
            </p:cNvSpPr>
            <p:nvPr/>
          </p:nvSpPr>
          <p:spPr bwMode="auto">
            <a:xfrm>
              <a:off x="2448" y="1248"/>
              <a:ext cx="23" cy="11"/>
            </a:xfrm>
            <a:custGeom>
              <a:avLst/>
              <a:gdLst>
                <a:gd name="T0" fmla="*/ 23 w 93"/>
                <a:gd name="T1" fmla="*/ 0 h 40"/>
                <a:gd name="T2" fmla="*/ 0 w 93"/>
                <a:gd name="T3" fmla="*/ 10 h 40"/>
                <a:gd name="T4" fmla="*/ 11 w 93"/>
                <a:gd name="T5" fmla="*/ 11 h 40"/>
                <a:gd name="T6" fmla="*/ 23 w 93"/>
                <a:gd name="T7" fmla="*/ 5 h 40"/>
                <a:gd name="T8" fmla="*/ 23 w 93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40">
                  <a:moveTo>
                    <a:pt x="93" y="0"/>
                  </a:moveTo>
                  <a:lnTo>
                    <a:pt x="0" y="36"/>
                  </a:lnTo>
                  <a:lnTo>
                    <a:pt x="45" y="40"/>
                  </a:lnTo>
                  <a:lnTo>
                    <a:pt x="93" y="17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85" name="Freeform 9282"/>
            <p:cNvSpPr>
              <a:spLocks/>
            </p:cNvSpPr>
            <p:nvPr/>
          </p:nvSpPr>
          <p:spPr bwMode="auto">
            <a:xfrm>
              <a:off x="2439" y="1218"/>
              <a:ext cx="29" cy="50"/>
            </a:xfrm>
            <a:custGeom>
              <a:avLst/>
              <a:gdLst>
                <a:gd name="T0" fmla="*/ 29 w 112"/>
                <a:gd name="T1" fmla="*/ 0 h 187"/>
                <a:gd name="T2" fmla="*/ 22 w 112"/>
                <a:gd name="T3" fmla="*/ 2 h 187"/>
                <a:gd name="T4" fmla="*/ 21 w 112"/>
                <a:gd name="T5" fmla="*/ 4 h 187"/>
                <a:gd name="T6" fmla="*/ 16 w 112"/>
                <a:gd name="T7" fmla="*/ 15 h 187"/>
                <a:gd name="T8" fmla="*/ 11 w 112"/>
                <a:gd name="T9" fmla="*/ 25 h 187"/>
                <a:gd name="T10" fmla="*/ 6 w 112"/>
                <a:gd name="T11" fmla="*/ 35 h 187"/>
                <a:gd name="T12" fmla="*/ 0 w 112"/>
                <a:gd name="T13" fmla="*/ 41 h 187"/>
                <a:gd name="T14" fmla="*/ 5 w 112"/>
                <a:gd name="T15" fmla="*/ 50 h 187"/>
                <a:gd name="T16" fmla="*/ 6 w 112"/>
                <a:gd name="T17" fmla="*/ 48 h 187"/>
                <a:gd name="T18" fmla="*/ 12 w 112"/>
                <a:gd name="T19" fmla="*/ 45 h 187"/>
                <a:gd name="T20" fmla="*/ 21 w 112"/>
                <a:gd name="T21" fmla="*/ 41 h 187"/>
                <a:gd name="T22" fmla="*/ 9 w 112"/>
                <a:gd name="T23" fmla="*/ 40 h 187"/>
                <a:gd name="T24" fmla="*/ 12 w 112"/>
                <a:gd name="T25" fmla="*/ 33 h 187"/>
                <a:gd name="T26" fmla="*/ 18 w 112"/>
                <a:gd name="T27" fmla="*/ 21 h 187"/>
                <a:gd name="T28" fmla="*/ 24 w 112"/>
                <a:gd name="T29" fmla="*/ 12 h 187"/>
                <a:gd name="T30" fmla="*/ 27 w 112"/>
                <a:gd name="T31" fmla="*/ 5 h 187"/>
                <a:gd name="T32" fmla="*/ 29 w 112"/>
                <a:gd name="T33" fmla="*/ 0 h 18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2" h="187">
                  <a:moveTo>
                    <a:pt x="112" y="0"/>
                  </a:moveTo>
                  <a:lnTo>
                    <a:pt x="84" y="9"/>
                  </a:lnTo>
                  <a:lnTo>
                    <a:pt x="80" y="16"/>
                  </a:lnTo>
                  <a:lnTo>
                    <a:pt x="62" y="55"/>
                  </a:lnTo>
                  <a:lnTo>
                    <a:pt x="43" y="94"/>
                  </a:lnTo>
                  <a:lnTo>
                    <a:pt x="22" y="132"/>
                  </a:lnTo>
                  <a:lnTo>
                    <a:pt x="0" y="155"/>
                  </a:lnTo>
                  <a:lnTo>
                    <a:pt x="18" y="187"/>
                  </a:lnTo>
                  <a:lnTo>
                    <a:pt x="24" y="181"/>
                  </a:lnTo>
                  <a:lnTo>
                    <a:pt x="46" y="169"/>
                  </a:lnTo>
                  <a:lnTo>
                    <a:pt x="80" y="152"/>
                  </a:lnTo>
                  <a:lnTo>
                    <a:pt x="35" y="148"/>
                  </a:lnTo>
                  <a:lnTo>
                    <a:pt x="47" y="125"/>
                  </a:lnTo>
                  <a:lnTo>
                    <a:pt x="71" y="80"/>
                  </a:lnTo>
                  <a:lnTo>
                    <a:pt x="91" y="44"/>
                  </a:lnTo>
                  <a:lnTo>
                    <a:pt x="103" y="1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86" name="Freeform 9283"/>
            <p:cNvSpPr>
              <a:spLocks/>
            </p:cNvSpPr>
            <p:nvPr/>
          </p:nvSpPr>
          <p:spPr bwMode="auto">
            <a:xfrm>
              <a:off x="2484" y="1218"/>
              <a:ext cx="17" cy="6"/>
            </a:xfrm>
            <a:custGeom>
              <a:avLst/>
              <a:gdLst>
                <a:gd name="T0" fmla="*/ 12 w 67"/>
                <a:gd name="T1" fmla="*/ 0 h 19"/>
                <a:gd name="T2" fmla="*/ 6 w 67"/>
                <a:gd name="T3" fmla="*/ 5 h 19"/>
                <a:gd name="T4" fmla="*/ 0 w 67"/>
                <a:gd name="T5" fmla="*/ 6 h 19"/>
                <a:gd name="T6" fmla="*/ 17 w 67"/>
                <a:gd name="T7" fmla="*/ 6 h 19"/>
                <a:gd name="T8" fmla="*/ 12 w 67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9">
                  <a:moveTo>
                    <a:pt x="49" y="0"/>
                  </a:moveTo>
                  <a:lnTo>
                    <a:pt x="25" y="17"/>
                  </a:lnTo>
                  <a:lnTo>
                    <a:pt x="0" y="19"/>
                  </a:lnTo>
                  <a:lnTo>
                    <a:pt x="67" y="19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87" name="Freeform 9284"/>
            <p:cNvSpPr>
              <a:spLocks/>
            </p:cNvSpPr>
            <p:nvPr/>
          </p:nvSpPr>
          <p:spPr bwMode="auto">
            <a:xfrm>
              <a:off x="2433" y="1198"/>
              <a:ext cx="40" cy="35"/>
            </a:xfrm>
            <a:custGeom>
              <a:avLst/>
              <a:gdLst>
                <a:gd name="T0" fmla="*/ 36 w 152"/>
                <a:gd name="T1" fmla="*/ 0 h 135"/>
                <a:gd name="T2" fmla="*/ 34 w 152"/>
                <a:gd name="T3" fmla="*/ 1 h 135"/>
                <a:gd name="T4" fmla="*/ 32 w 152"/>
                <a:gd name="T5" fmla="*/ 9 h 135"/>
                <a:gd name="T6" fmla="*/ 29 w 152"/>
                <a:gd name="T7" fmla="*/ 18 h 135"/>
                <a:gd name="T8" fmla="*/ 9 w 152"/>
                <a:gd name="T9" fmla="*/ 25 h 135"/>
                <a:gd name="T10" fmla="*/ 0 w 152"/>
                <a:gd name="T11" fmla="*/ 27 h 135"/>
                <a:gd name="T12" fmla="*/ 4 w 152"/>
                <a:gd name="T13" fmla="*/ 35 h 135"/>
                <a:gd name="T14" fmla="*/ 5 w 152"/>
                <a:gd name="T15" fmla="*/ 34 h 135"/>
                <a:gd name="T16" fmla="*/ 11 w 152"/>
                <a:gd name="T17" fmla="*/ 31 h 135"/>
                <a:gd name="T18" fmla="*/ 19 w 152"/>
                <a:gd name="T19" fmla="*/ 27 h 135"/>
                <a:gd name="T20" fmla="*/ 27 w 152"/>
                <a:gd name="T21" fmla="*/ 24 h 135"/>
                <a:gd name="T22" fmla="*/ 34 w 152"/>
                <a:gd name="T23" fmla="*/ 22 h 135"/>
                <a:gd name="T24" fmla="*/ 40 w 152"/>
                <a:gd name="T25" fmla="*/ 14 h 135"/>
                <a:gd name="T26" fmla="*/ 36 w 152"/>
                <a:gd name="T27" fmla="*/ 0 h 13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2" h="135">
                  <a:moveTo>
                    <a:pt x="135" y="0"/>
                  </a:moveTo>
                  <a:lnTo>
                    <a:pt x="128" y="3"/>
                  </a:lnTo>
                  <a:lnTo>
                    <a:pt x="122" y="36"/>
                  </a:lnTo>
                  <a:lnTo>
                    <a:pt x="111" y="70"/>
                  </a:lnTo>
                  <a:lnTo>
                    <a:pt x="33" y="98"/>
                  </a:lnTo>
                  <a:lnTo>
                    <a:pt x="0" y="103"/>
                  </a:lnTo>
                  <a:lnTo>
                    <a:pt x="16" y="135"/>
                  </a:lnTo>
                  <a:lnTo>
                    <a:pt x="19" y="132"/>
                  </a:lnTo>
                  <a:lnTo>
                    <a:pt x="40" y="119"/>
                  </a:lnTo>
                  <a:lnTo>
                    <a:pt x="72" y="103"/>
                  </a:lnTo>
                  <a:lnTo>
                    <a:pt x="103" y="92"/>
                  </a:lnTo>
                  <a:lnTo>
                    <a:pt x="131" y="83"/>
                  </a:lnTo>
                  <a:lnTo>
                    <a:pt x="152" y="53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88" name="Freeform 9285"/>
            <p:cNvSpPr>
              <a:spLocks/>
            </p:cNvSpPr>
            <p:nvPr/>
          </p:nvSpPr>
          <p:spPr bwMode="auto">
            <a:xfrm>
              <a:off x="2482" y="1178"/>
              <a:ext cx="35" cy="119"/>
            </a:xfrm>
            <a:custGeom>
              <a:avLst/>
              <a:gdLst>
                <a:gd name="T0" fmla="*/ 29 w 130"/>
                <a:gd name="T1" fmla="*/ 0 h 458"/>
                <a:gd name="T2" fmla="*/ 23 w 130"/>
                <a:gd name="T3" fmla="*/ 8 h 458"/>
                <a:gd name="T4" fmla="*/ 0 w 130"/>
                <a:gd name="T5" fmla="*/ 11 h 458"/>
                <a:gd name="T6" fmla="*/ 26 w 130"/>
                <a:gd name="T7" fmla="*/ 14 h 458"/>
                <a:gd name="T8" fmla="*/ 24 w 130"/>
                <a:gd name="T9" fmla="*/ 119 h 458"/>
                <a:gd name="T10" fmla="*/ 30 w 130"/>
                <a:gd name="T11" fmla="*/ 118 h 458"/>
                <a:gd name="T12" fmla="*/ 30 w 130"/>
                <a:gd name="T13" fmla="*/ 111 h 458"/>
                <a:gd name="T14" fmla="*/ 30 w 130"/>
                <a:gd name="T15" fmla="*/ 90 h 458"/>
                <a:gd name="T16" fmla="*/ 30 w 130"/>
                <a:gd name="T17" fmla="*/ 71 h 458"/>
                <a:gd name="T18" fmla="*/ 30 w 130"/>
                <a:gd name="T19" fmla="*/ 55 h 458"/>
                <a:gd name="T20" fmla="*/ 30 w 130"/>
                <a:gd name="T21" fmla="*/ 42 h 458"/>
                <a:gd name="T22" fmla="*/ 30 w 130"/>
                <a:gd name="T23" fmla="*/ 32 h 458"/>
                <a:gd name="T24" fmla="*/ 31 w 130"/>
                <a:gd name="T25" fmla="*/ 24 h 458"/>
                <a:gd name="T26" fmla="*/ 31 w 130"/>
                <a:gd name="T27" fmla="*/ 19 h 458"/>
                <a:gd name="T28" fmla="*/ 31 w 130"/>
                <a:gd name="T29" fmla="*/ 17 h 458"/>
                <a:gd name="T30" fmla="*/ 35 w 130"/>
                <a:gd name="T31" fmla="*/ 8 h 458"/>
                <a:gd name="T32" fmla="*/ 29 w 130"/>
                <a:gd name="T33" fmla="*/ 0 h 4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0" h="458">
                  <a:moveTo>
                    <a:pt x="109" y="0"/>
                  </a:moveTo>
                  <a:lnTo>
                    <a:pt x="85" y="31"/>
                  </a:lnTo>
                  <a:lnTo>
                    <a:pt x="0" y="44"/>
                  </a:lnTo>
                  <a:lnTo>
                    <a:pt x="95" y="53"/>
                  </a:lnTo>
                  <a:lnTo>
                    <a:pt x="90" y="458"/>
                  </a:lnTo>
                  <a:lnTo>
                    <a:pt x="111" y="456"/>
                  </a:lnTo>
                  <a:lnTo>
                    <a:pt x="111" y="426"/>
                  </a:lnTo>
                  <a:lnTo>
                    <a:pt x="112" y="345"/>
                  </a:lnTo>
                  <a:lnTo>
                    <a:pt x="112" y="272"/>
                  </a:lnTo>
                  <a:lnTo>
                    <a:pt x="113" y="212"/>
                  </a:lnTo>
                  <a:lnTo>
                    <a:pt x="113" y="161"/>
                  </a:lnTo>
                  <a:lnTo>
                    <a:pt x="113" y="122"/>
                  </a:lnTo>
                  <a:lnTo>
                    <a:pt x="114" y="92"/>
                  </a:lnTo>
                  <a:lnTo>
                    <a:pt x="114" y="73"/>
                  </a:lnTo>
                  <a:lnTo>
                    <a:pt x="114" y="66"/>
                  </a:lnTo>
                  <a:lnTo>
                    <a:pt x="130" y="31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89" name="Freeform 9286"/>
            <p:cNvSpPr>
              <a:spLocks/>
            </p:cNvSpPr>
            <p:nvPr/>
          </p:nvSpPr>
          <p:spPr bwMode="auto">
            <a:xfrm>
              <a:off x="2477" y="1176"/>
              <a:ext cx="31" cy="125"/>
            </a:xfrm>
            <a:custGeom>
              <a:avLst/>
              <a:gdLst>
                <a:gd name="T0" fmla="*/ 1 w 121"/>
                <a:gd name="T1" fmla="*/ 0 h 474"/>
                <a:gd name="T2" fmla="*/ 0 w 121"/>
                <a:gd name="T3" fmla="*/ 1 h 474"/>
                <a:gd name="T4" fmla="*/ 2 w 121"/>
                <a:gd name="T5" fmla="*/ 12 h 474"/>
                <a:gd name="T6" fmla="*/ 3 w 121"/>
                <a:gd name="T7" fmla="*/ 23 h 474"/>
                <a:gd name="T8" fmla="*/ 4 w 121"/>
                <a:gd name="T9" fmla="*/ 125 h 474"/>
                <a:gd name="T10" fmla="*/ 8 w 121"/>
                <a:gd name="T11" fmla="*/ 124 h 474"/>
                <a:gd name="T12" fmla="*/ 8 w 121"/>
                <a:gd name="T13" fmla="*/ 88 h 474"/>
                <a:gd name="T14" fmla="*/ 25 w 121"/>
                <a:gd name="T15" fmla="*/ 85 h 474"/>
                <a:gd name="T16" fmla="*/ 25 w 121"/>
                <a:gd name="T17" fmla="*/ 82 h 474"/>
                <a:gd name="T18" fmla="*/ 8 w 121"/>
                <a:gd name="T19" fmla="*/ 81 h 474"/>
                <a:gd name="T20" fmla="*/ 7 w 121"/>
                <a:gd name="T21" fmla="*/ 54 h 474"/>
                <a:gd name="T22" fmla="*/ 25 w 121"/>
                <a:gd name="T23" fmla="*/ 51 h 474"/>
                <a:gd name="T24" fmla="*/ 25 w 121"/>
                <a:gd name="T25" fmla="*/ 48 h 474"/>
                <a:gd name="T26" fmla="*/ 7 w 121"/>
                <a:gd name="T27" fmla="*/ 48 h 474"/>
                <a:gd name="T28" fmla="*/ 7 w 121"/>
                <a:gd name="T29" fmla="*/ 19 h 474"/>
                <a:gd name="T30" fmla="*/ 31 w 121"/>
                <a:gd name="T31" fmla="*/ 15 h 474"/>
                <a:gd name="T32" fmla="*/ 7 w 121"/>
                <a:gd name="T33" fmla="*/ 13 h 474"/>
                <a:gd name="T34" fmla="*/ 1 w 121"/>
                <a:gd name="T35" fmla="*/ 0 h 4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1" h="474">
                  <a:moveTo>
                    <a:pt x="5" y="0"/>
                  </a:moveTo>
                  <a:lnTo>
                    <a:pt x="0" y="4"/>
                  </a:lnTo>
                  <a:lnTo>
                    <a:pt x="6" y="46"/>
                  </a:lnTo>
                  <a:lnTo>
                    <a:pt x="10" y="87"/>
                  </a:lnTo>
                  <a:lnTo>
                    <a:pt x="14" y="474"/>
                  </a:lnTo>
                  <a:lnTo>
                    <a:pt x="33" y="472"/>
                  </a:lnTo>
                  <a:lnTo>
                    <a:pt x="32" y="333"/>
                  </a:lnTo>
                  <a:lnTo>
                    <a:pt x="96" y="323"/>
                  </a:lnTo>
                  <a:lnTo>
                    <a:pt x="96" y="312"/>
                  </a:lnTo>
                  <a:lnTo>
                    <a:pt x="32" y="309"/>
                  </a:lnTo>
                  <a:lnTo>
                    <a:pt x="29" y="203"/>
                  </a:lnTo>
                  <a:lnTo>
                    <a:pt x="96" y="194"/>
                  </a:lnTo>
                  <a:lnTo>
                    <a:pt x="96" y="181"/>
                  </a:lnTo>
                  <a:lnTo>
                    <a:pt x="29" y="181"/>
                  </a:lnTo>
                  <a:lnTo>
                    <a:pt x="28" y="71"/>
                  </a:lnTo>
                  <a:lnTo>
                    <a:pt x="121" y="57"/>
                  </a:lnTo>
                  <a:lnTo>
                    <a:pt x="26" y="4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90" name="Freeform 9287"/>
            <p:cNvSpPr>
              <a:spLocks/>
            </p:cNvSpPr>
            <p:nvPr/>
          </p:nvSpPr>
          <p:spPr bwMode="auto">
            <a:xfrm>
              <a:off x="2433" y="1165"/>
              <a:ext cx="31" cy="59"/>
            </a:xfrm>
            <a:custGeom>
              <a:avLst/>
              <a:gdLst>
                <a:gd name="T0" fmla="*/ 26 w 122"/>
                <a:gd name="T1" fmla="*/ 0 h 225"/>
                <a:gd name="T2" fmla="*/ 24 w 122"/>
                <a:gd name="T3" fmla="*/ 0 h 225"/>
                <a:gd name="T4" fmla="*/ 23 w 122"/>
                <a:gd name="T5" fmla="*/ 8 h 225"/>
                <a:gd name="T6" fmla="*/ 20 w 122"/>
                <a:gd name="T7" fmla="*/ 20 h 225"/>
                <a:gd name="T8" fmla="*/ 19 w 122"/>
                <a:gd name="T9" fmla="*/ 23 h 225"/>
                <a:gd name="T10" fmla="*/ 15 w 122"/>
                <a:gd name="T11" fmla="*/ 34 h 225"/>
                <a:gd name="T12" fmla="*/ 10 w 122"/>
                <a:gd name="T13" fmla="*/ 45 h 225"/>
                <a:gd name="T14" fmla="*/ 5 w 122"/>
                <a:gd name="T15" fmla="*/ 53 h 225"/>
                <a:gd name="T16" fmla="*/ 0 w 122"/>
                <a:gd name="T17" fmla="*/ 59 h 225"/>
                <a:gd name="T18" fmla="*/ 8 w 122"/>
                <a:gd name="T19" fmla="*/ 58 h 225"/>
                <a:gd name="T20" fmla="*/ 9 w 122"/>
                <a:gd name="T21" fmla="*/ 56 h 225"/>
                <a:gd name="T22" fmla="*/ 16 w 122"/>
                <a:gd name="T23" fmla="*/ 43 h 225"/>
                <a:gd name="T24" fmla="*/ 20 w 122"/>
                <a:gd name="T25" fmla="*/ 33 h 225"/>
                <a:gd name="T26" fmla="*/ 24 w 122"/>
                <a:gd name="T27" fmla="*/ 26 h 225"/>
                <a:gd name="T28" fmla="*/ 25 w 122"/>
                <a:gd name="T29" fmla="*/ 21 h 225"/>
                <a:gd name="T30" fmla="*/ 31 w 122"/>
                <a:gd name="T31" fmla="*/ 13 h 225"/>
                <a:gd name="T32" fmla="*/ 26 w 122"/>
                <a:gd name="T33" fmla="*/ 0 h 2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2" h="225">
                  <a:moveTo>
                    <a:pt x="101" y="0"/>
                  </a:moveTo>
                  <a:lnTo>
                    <a:pt x="95" y="0"/>
                  </a:lnTo>
                  <a:lnTo>
                    <a:pt x="89" y="31"/>
                  </a:lnTo>
                  <a:lnTo>
                    <a:pt x="77" y="78"/>
                  </a:lnTo>
                  <a:lnTo>
                    <a:pt x="73" y="88"/>
                  </a:lnTo>
                  <a:lnTo>
                    <a:pt x="58" y="129"/>
                  </a:lnTo>
                  <a:lnTo>
                    <a:pt x="38" y="170"/>
                  </a:lnTo>
                  <a:lnTo>
                    <a:pt x="21" y="202"/>
                  </a:lnTo>
                  <a:lnTo>
                    <a:pt x="0" y="225"/>
                  </a:lnTo>
                  <a:lnTo>
                    <a:pt x="33" y="220"/>
                  </a:lnTo>
                  <a:lnTo>
                    <a:pt x="37" y="212"/>
                  </a:lnTo>
                  <a:lnTo>
                    <a:pt x="62" y="164"/>
                  </a:lnTo>
                  <a:lnTo>
                    <a:pt x="80" y="125"/>
                  </a:lnTo>
                  <a:lnTo>
                    <a:pt x="93" y="98"/>
                  </a:lnTo>
                  <a:lnTo>
                    <a:pt x="100" y="81"/>
                  </a:lnTo>
                  <a:lnTo>
                    <a:pt x="122" y="5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91" name="Freeform 9288"/>
            <p:cNvSpPr>
              <a:spLocks/>
            </p:cNvSpPr>
            <p:nvPr/>
          </p:nvSpPr>
          <p:spPr bwMode="auto">
            <a:xfrm>
              <a:off x="2609" y="1264"/>
              <a:ext cx="38" cy="48"/>
            </a:xfrm>
            <a:custGeom>
              <a:avLst/>
              <a:gdLst>
                <a:gd name="T0" fmla="*/ 34 w 148"/>
                <a:gd name="T1" fmla="*/ 0 h 180"/>
                <a:gd name="T2" fmla="*/ 32 w 148"/>
                <a:gd name="T3" fmla="*/ 0 h 180"/>
                <a:gd name="T4" fmla="*/ 32 w 148"/>
                <a:gd name="T5" fmla="*/ 2 h 180"/>
                <a:gd name="T6" fmla="*/ 32 w 148"/>
                <a:gd name="T7" fmla="*/ 22 h 180"/>
                <a:gd name="T8" fmla="*/ 32 w 148"/>
                <a:gd name="T9" fmla="*/ 34 h 180"/>
                <a:gd name="T10" fmla="*/ 32 w 148"/>
                <a:gd name="T11" fmla="*/ 39 h 180"/>
                <a:gd name="T12" fmla="*/ 31 w 148"/>
                <a:gd name="T13" fmla="*/ 39 h 180"/>
                <a:gd name="T14" fmla="*/ 23 w 148"/>
                <a:gd name="T15" fmla="*/ 41 h 180"/>
                <a:gd name="T16" fmla="*/ 9 w 148"/>
                <a:gd name="T17" fmla="*/ 41 h 180"/>
                <a:gd name="T18" fmla="*/ 0 w 148"/>
                <a:gd name="T19" fmla="*/ 45 h 180"/>
                <a:gd name="T20" fmla="*/ 9 w 148"/>
                <a:gd name="T21" fmla="*/ 48 h 180"/>
                <a:gd name="T22" fmla="*/ 23 w 148"/>
                <a:gd name="T23" fmla="*/ 48 h 180"/>
                <a:gd name="T24" fmla="*/ 29 w 148"/>
                <a:gd name="T25" fmla="*/ 47 h 180"/>
                <a:gd name="T26" fmla="*/ 38 w 148"/>
                <a:gd name="T27" fmla="*/ 46 h 180"/>
                <a:gd name="T28" fmla="*/ 34 w 148"/>
                <a:gd name="T29" fmla="*/ 0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8" h="180">
                  <a:moveTo>
                    <a:pt x="134" y="0"/>
                  </a:moveTo>
                  <a:lnTo>
                    <a:pt x="124" y="0"/>
                  </a:lnTo>
                  <a:lnTo>
                    <a:pt x="124" y="6"/>
                  </a:lnTo>
                  <a:lnTo>
                    <a:pt x="124" y="82"/>
                  </a:lnTo>
                  <a:lnTo>
                    <a:pt x="123" y="128"/>
                  </a:lnTo>
                  <a:lnTo>
                    <a:pt x="123" y="145"/>
                  </a:lnTo>
                  <a:lnTo>
                    <a:pt x="122" y="145"/>
                  </a:lnTo>
                  <a:lnTo>
                    <a:pt x="89" y="153"/>
                  </a:lnTo>
                  <a:lnTo>
                    <a:pt x="35" y="153"/>
                  </a:lnTo>
                  <a:lnTo>
                    <a:pt x="0" y="170"/>
                  </a:lnTo>
                  <a:lnTo>
                    <a:pt x="34" y="180"/>
                  </a:lnTo>
                  <a:lnTo>
                    <a:pt x="89" y="180"/>
                  </a:lnTo>
                  <a:lnTo>
                    <a:pt x="114" y="177"/>
                  </a:lnTo>
                  <a:lnTo>
                    <a:pt x="148" y="173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92" name="Freeform 9289"/>
            <p:cNvSpPr>
              <a:spLocks/>
            </p:cNvSpPr>
            <p:nvPr/>
          </p:nvSpPr>
          <p:spPr bwMode="auto">
            <a:xfrm>
              <a:off x="2550" y="1228"/>
              <a:ext cx="42" cy="89"/>
            </a:xfrm>
            <a:custGeom>
              <a:avLst/>
              <a:gdLst>
                <a:gd name="T0" fmla="*/ 36 w 167"/>
                <a:gd name="T1" fmla="*/ 0 h 343"/>
                <a:gd name="T2" fmla="*/ 34 w 167"/>
                <a:gd name="T3" fmla="*/ 0 h 343"/>
                <a:gd name="T4" fmla="*/ 34 w 167"/>
                <a:gd name="T5" fmla="*/ 11 h 343"/>
                <a:gd name="T6" fmla="*/ 33 w 167"/>
                <a:gd name="T7" fmla="*/ 24 h 343"/>
                <a:gd name="T8" fmla="*/ 32 w 167"/>
                <a:gd name="T9" fmla="*/ 32 h 343"/>
                <a:gd name="T10" fmla="*/ 29 w 167"/>
                <a:gd name="T11" fmla="*/ 43 h 343"/>
                <a:gd name="T12" fmla="*/ 26 w 167"/>
                <a:gd name="T13" fmla="*/ 54 h 343"/>
                <a:gd name="T14" fmla="*/ 26 w 167"/>
                <a:gd name="T15" fmla="*/ 55 h 343"/>
                <a:gd name="T16" fmla="*/ 22 w 167"/>
                <a:gd name="T17" fmla="*/ 63 h 343"/>
                <a:gd name="T18" fmla="*/ 17 w 167"/>
                <a:gd name="T19" fmla="*/ 70 h 343"/>
                <a:gd name="T20" fmla="*/ 9 w 167"/>
                <a:gd name="T21" fmla="*/ 78 h 343"/>
                <a:gd name="T22" fmla="*/ 0 w 167"/>
                <a:gd name="T23" fmla="*/ 86 h 343"/>
                <a:gd name="T24" fmla="*/ 1 w 167"/>
                <a:gd name="T25" fmla="*/ 89 h 343"/>
                <a:gd name="T26" fmla="*/ 6 w 167"/>
                <a:gd name="T27" fmla="*/ 86 h 343"/>
                <a:gd name="T28" fmla="*/ 15 w 167"/>
                <a:gd name="T29" fmla="*/ 79 h 343"/>
                <a:gd name="T30" fmla="*/ 22 w 167"/>
                <a:gd name="T31" fmla="*/ 72 h 343"/>
                <a:gd name="T32" fmla="*/ 27 w 167"/>
                <a:gd name="T33" fmla="*/ 65 h 343"/>
                <a:gd name="T34" fmla="*/ 30 w 167"/>
                <a:gd name="T35" fmla="*/ 57 h 343"/>
                <a:gd name="T36" fmla="*/ 32 w 167"/>
                <a:gd name="T37" fmla="*/ 53 h 343"/>
                <a:gd name="T38" fmla="*/ 35 w 167"/>
                <a:gd name="T39" fmla="*/ 41 h 343"/>
                <a:gd name="T40" fmla="*/ 37 w 167"/>
                <a:gd name="T41" fmla="*/ 31 h 343"/>
                <a:gd name="T42" fmla="*/ 38 w 167"/>
                <a:gd name="T43" fmla="*/ 28 h 343"/>
                <a:gd name="T44" fmla="*/ 39 w 167"/>
                <a:gd name="T45" fmla="*/ 17 h 343"/>
                <a:gd name="T46" fmla="*/ 42 w 167"/>
                <a:gd name="T47" fmla="*/ 11 h 343"/>
                <a:gd name="T48" fmla="*/ 36 w 167"/>
                <a:gd name="T49" fmla="*/ 0 h 34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67" h="343">
                  <a:moveTo>
                    <a:pt x="142" y="0"/>
                  </a:moveTo>
                  <a:lnTo>
                    <a:pt x="135" y="1"/>
                  </a:lnTo>
                  <a:lnTo>
                    <a:pt x="136" y="41"/>
                  </a:lnTo>
                  <a:lnTo>
                    <a:pt x="131" y="92"/>
                  </a:lnTo>
                  <a:lnTo>
                    <a:pt x="127" y="122"/>
                  </a:lnTo>
                  <a:lnTo>
                    <a:pt x="117" y="166"/>
                  </a:lnTo>
                  <a:lnTo>
                    <a:pt x="103" y="210"/>
                  </a:lnTo>
                  <a:lnTo>
                    <a:pt x="102" y="213"/>
                  </a:lnTo>
                  <a:lnTo>
                    <a:pt x="87" y="242"/>
                  </a:lnTo>
                  <a:lnTo>
                    <a:pt x="66" y="270"/>
                  </a:lnTo>
                  <a:lnTo>
                    <a:pt x="36" y="301"/>
                  </a:lnTo>
                  <a:lnTo>
                    <a:pt x="0" y="332"/>
                  </a:lnTo>
                  <a:lnTo>
                    <a:pt x="4" y="343"/>
                  </a:lnTo>
                  <a:lnTo>
                    <a:pt x="23" y="331"/>
                  </a:lnTo>
                  <a:lnTo>
                    <a:pt x="58" y="303"/>
                  </a:lnTo>
                  <a:lnTo>
                    <a:pt x="86" y="276"/>
                  </a:lnTo>
                  <a:lnTo>
                    <a:pt x="107" y="249"/>
                  </a:lnTo>
                  <a:lnTo>
                    <a:pt x="121" y="221"/>
                  </a:lnTo>
                  <a:lnTo>
                    <a:pt x="127" y="205"/>
                  </a:lnTo>
                  <a:lnTo>
                    <a:pt x="140" y="159"/>
                  </a:lnTo>
                  <a:lnTo>
                    <a:pt x="148" y="118"/>
                  </a:lnTo>
                  <a:lnTo>
                    <a:pt x="150" y="107"/>
                  </a:lnTo>
                  <a:lnTo>
                    <a:pt x="157" y="64"/>
                  </a:lnTo>
                  <a:lnTo>
                    <a:pt x="167" y="42"/>
                  </a:lnTo>
                  <a:lnTo>
                    <a:pt x="14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93" name="Freeform 9290"/>
            <p:cNvSpPr>
              <a:spLocks/>
            </p:cNvSpPr>
            <p:nvPr/>
          </p:nvSpPr>
          <p:spPr bwMode="auto">
            <a:xfrm>
              <a:off x="2603" y="1226"/>
              <a:ext cx="15" cy="84"/>
            </a:xfrm>
            <a:custGeom>
              <a:avLst/>
              <a:gdLst>
                <a:gd name="T0" fmla="*/ 3 w 55"/>
                <a:gd name="T1" fmla="*/ 0 h 322"/>
                <a:gd name="T2" fmla="*/ 0 w 55"/>
                <a:gd name="T3" fmla="*/ 0 h 322"/>
                <a:gd name="T4" fmla="*/ 1 w 55"/>
                <a:gd name="T5" fmla="*/ 6 h 322"/>
                <a:gd name="T6" fmla="*/ 2 w 55"/>
                <a:gd name="T7" fmla="*/ 16 h 322"/>
                <a:gd name="T8" fmla="*/ 2 w 55"/>
                <a:gd name="T9" fmla="*/ 74 h 322"/>
                <a:gd name="T10" fmla="*/ 2 w 55"/>
                <a:gd name="T11" fmla="*/ 76 h 322"/>
                <a:gd name="T12" fmla="*/ 5 w 55"/>
                <a:gd name="T13" fmla="*/ 84 h 322"/>
                <a:gd name="T14" fmla="*/ 15 w 55"/>
                <a:gd name="T15" fmla="*/ 80 h 322"/>
                <a:gd name="T16" fmla="*/ 11 w 55"/>
                <a:gd name="T17" fmla="*/ 79 h 322"/>
                <a:gd name="T18" fmla="*/ 7 w 55"/>
                <a:gd name="T19" fmla="*/ 71 h 322"/>
                <a:gd name="T20" fmla="*/ 7 w 55"/>
                <a:gd name="T21" fmla="*/ 65 h 322"/>
                <a:gd name="T22" fmla="*/ 7 w 55"/>
                <a:gd name="T23" fmla="*/ 46 h 322"/>
                <a:gd name="T24" fmla="*/ 7 w 55"/>
                <a:gd name="T25" fmla="*/ 31 h 322"/>
                <a:gd name="T26" fmla="*/ 7 w 55"/>
                <a:gd name="T27" fmla="*/ 22 h 322"/>
                <a:gd name="T28" fmla="*/ 7 w 55"/>
                <a:gd name="T29" fmla="*/ 18 h 322"/>
                <a:gd name="T30" fmla="*/ 9 w 55"/>
                <a:gd name="T31" fmla="*/ 12 h 322"/>
                <a:gd name="T32" fmla="*/ 3 w 55"/>
                <a:gd name="T33" fmla="*/ 0 h 3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5" h="322">
                  <a:moveTo>
                    <a:pt x="10" y="0"/>
                  </a:moveTo>
                  <a:lnTo>
                    <a:pt x="0" y="1"/>
                  </a:lnTo>
                  <a:lnTo>
                    <a:pt x="3" y="22"/>
                  </a:lnTo>
                  <a:lnTo>
                    <a:pt x="6" y="63"/>
                  </a:lnTo>
                  <a:lnTo>
                    <a:pt x="6" y="285"/>
                  </a:lnTo>
                  <a:lnTo>
                    <a:pt x="7" y="292"/>
                  </a:lnTo>
                  <a:lnTo>
                    <a:pt x="20" y="322"/>
                  </a:lnTo>
                  <a:lnTo>
                    <a:pt x="55" y="305"/>
                  </a:lnTo>
                  <a:lnTo>
                    <a:pt x="40" y="302"/>
                  </a:lnTo>
                  <a:lnTo>
                    <a:pt x="25" y="272"/>
                  </a:lnTo>
                  <a:lnTo>
                    <a:pt x="25" y="250"/>
                  </a:lnTo>
                  <a:lnTo>
                    <a:pt x="25" y="175"/>
                  </a:lnTo>
                  <a:lnTo>
                    <a:pt x="25" y="120"/>
                  </a:lnTo>
                  <a:lnTo>
                    <a:pt x="25" y="85"/>
                  </a:lnTo>
                  <a:lnTo>
                    <a:pt x="25" y="70"/>
                  </a:lnTo>
                  <a:lnTo>
                    <a:pt x="32" y="4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94" name="Freeform 9291"/>
            <p:cNvSpPr>
              <a:spLocks/>
            </p:cNvSpPr>
            <p:nvPr/>
          </p:nvSpPr>
          <p:spPr bwMode="auto">
            <a:xfrm>
              <a:off x="2555" y="1213"/>
              <a:ext cx="88" cy="18"/>
            </a:xfrm>
            <a:custGeom>
              <a:avLst/>
              <a:gdLst>
                <a:gd name="T0" fmla="*/ 82 w 335"/>
                <a:gd name="T1" fmla="*/ 0 h 73"/>
                <a:gd name="T2" fmla="*/ 75 w 335"/>
                <a:gd name="T3" fmla="*/ 3 h 73"/>
                <a:gd name="T4" fmla="*/ 0 w 335"/>
                <a:gd name="T5" fmla="*/ 11 h 73"/>
                <a:gd name="T6" fmla="*/ 6 w 335"/>
                <a:gd name="T7" fmla="*/ 18 h 73"/>
                <a:gd name="T8" fmla="*/ 13 w 335"/>
                <a:gd name="T9" fmla="*/ 15 h 73"/>
                <a:gd name="T10" fmla="*/ 29 w 335"/>
                <a:gd name="T11" fmla="*/ 14 h 73"/>
                <a:gd name="T12" fmla="*/ 31 w 335"/>
                <a:gd name="T13" fmla="*/ 14 h 73"/>
                <a:gd name="T14" fmla="*/ 48 w 335"/>
                <a:gd name="T15" fmla="*/ 12 h 73"/>
                <a:gd name="T16" fmla="*/ 50 w 335"/>
                <a:gd name="T17" fmla="*/ 12 h 73"/>
                <a:gd name="T18" fmla="*/ 88 w 335"/>
                <a:gd name="T19" fmla="*/ 8 h 73"/>
                <a:gd name="T20" fmla="*/ 88 w 335"/>
                <a:gd name="T21" fmla="*/ 5 h 73"/>
                <a:gd name="T22" fmla="*/ 82 w 335"/>
                <a:gd name="T23" fmla="*/ 0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5" h="73">
                  <a:moveTo>
                    <a:pt x="311" y="0"/>
                  </a:moveTo>
                  <a:lnTo>
                    <a:pt x="287" y="12"/>
                  </a:lnTo>
                  <a:lnTo>
                    <a:pt x="0" y="45"/>
                  </a:lnTo>
                  <a:lnTo>
                    <a:pt x="24" y="73"/>
                  </a:lnTo>
                  <a:lnTo>
                    <a:pt x="48" y="62"/>
                  </a:lnTo>
                  <a:lnTo>
                    <a:pt x="111" y="56"/>
                  </a:lnTo>
                  <a:lnTo>
                    <a:pt x="118" y="55"/>
                  </a:lnTo>
                  <a:lnTo>
                    <a:pt x="181" y="48"/>
                  </a:lnTo>
                  <a:lnTo>
                    <a:pt x="191" y="47"/>
                  </a:lnTo>
                  <a:lnTo>
                    <a:pt x="335" y="32"/>
                  </a:lnTo>
                  <a:lnTo>
                    <a:pt x="335" y="20"/>
                  </a:lnTo>
                  <a:lnTo>
                    <a:pt x="31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95" name="Freeform 9292"/>
            <p:cNvSpPr>
              <a:spLocks/>
            </p:cNvSpPr>
            <p:nvPr/>
          </p:nvSpPr>
          <p:spPr bwMode="auto">
            <a:xfrm>
              <a:off x="2570" y="1176"/>
              <a:ext cx="57" cy="15"/>
            </a:xfrm>
            <a:custGeom>
              <a:avLst/>
              <a:gdLst>
                <a:gd name="T0" fmla="*/ 51 w 214"/>
                <a:gd name="T1" fmla="*/ 0 h 59"/>
                <a:gd name="T2" fmla="*/ 43 w 214"/>
                <a:gd name="T3" fmla="*/ 4 h 59"/>
                <a:gd name="T4" fmla="*/ 0 w 214"/>
                <a:gd name="T5" fmla="*/ 8 h 59"/>
                <a:gd name="T6" fmla="*/ 6 w 214"/>
                <a:gd name="T7" fmla="*/ 15 h 59"/>
                <a:gd name="T8" fmla="*/ 12 w 214"/>
                <a:gd name="T9" fmla="*/ 13 h 59"/>
                <a:gd name="T10" fmla="*/ 57 w 214"/>
                <a:gd name="T11" fmla="*/ 8 h 59"/>
                <a:gd name="T12" fmla="*/ 57 w 214"/>
                <a:gd name="T13" fmla="*/ 6 h 59"/>
                <a:gd name="T14" fmla="*/ 51 w 214"/>
                <a:gd name="T15" fmla="*/ 0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4" h="59">
                  <a:moveTo>
                    <a:pt x="190" y="0"/>
                  </a:moveTo>
                  <a:lnTo>
                    <a:pt x="163" y="14"/>
                  </a:lnTo>
                  <a:lnTo>
                    <a:pt x="0" y="31"/>
                  </a:lnTo>
                  <a:lnTo>
                    <a:pt x="23" y="59"/>
                  </a:lnTo>
                  <a:lnTo>
                    <a:pt x="46" y="52"/>
                  </a:lnTo>
                  <a:lnTo>
                    <a:pt x="214" y="31"/>
                  </a:lnTo>
                  <a:lnTo>
                    <a:pt x="214" y="22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96" name="Freeform 9293"/>
            <p:cNvSpPr>
              <a:spLocks/>
            </p:cNvSpPr>
            <p:nvPr/>
          </p:nvSpPr>
          <p:spPr bwMode="auto">
            <a:xfrm>
              <a:off x="2724" y="1255"/>
              <a:ext cx="7" cy="66"/>
            </a:xfrm>
            <a:custGeom>
              <a:avLst/>
              <a:gdLst>
                <a:gd name="T0" fmla="*/ 7 w 30"/>
                <a:gd name="T1" fmla="*/ 0 h 250"/>
                <a:gd name="T2" fmla="*/ 2 w 30"/>
                <a:gd name="T3" fmla="*/ 1 h 250"/>
                <a:gd name="T4" fmla="*/ 2 w 30"/>
                <a:gd name="T5" fmla="*/ 17 h 250"/>
                <a:gd name="T6" fmla="*/ 2 w 30"/>
                <a:gd name="T7" fmla="*/ 30 h 250"/>
                <a:gd name="T8" fmla="*/ 2 w 30"/>
                <a:gd name="T9" fmla="*/ 39 h 250"/>
                <a:gd name="T10" fmla="*/ 2 w 30"/>
                <a:gd name="T11" fmla="*/ 42 h 250"/>
                <a:gd name="T12" fmla="*/ 0 w 30"/>
                <a:gd name="T13" fmla="*/ 48 h 250"/>
                <a:gd name="T14" fmla="*/ 4 w 30"/>
                <a:gd name="T15" fmla="*/ 66 h 250"/>
                <a:gd name="T16" fmla="*/ 6 w 30"/>
                <a:gd name="T17" fmla="*/ 66 h 250"/>
                <a:gd name="T18" fmla="*/ 6 w 30"/>
                <a:gd name="T19" fmla="*/ 63 h 250"/>
                <a:gd name="T20" fmla="*/ 6 w 30"/>
                <a:gd name="T21" fmla="*/ 55 h 250"/>
                <a:gd name="T22" fmla="*/ 7 w 30"/>
                <a:gd name="T23" fmla="*/ 45 h 250"/>
                <a:gd name="T24" fmla="*/ 7 w 30"/>
                <a:gd name="T25" fmla="*/ 33 h 250"/>
                <a:gd name="T26" fmla="*/ 7 w 30"/>
                <a:gd name="T27" fmla="*/ 19 h 250"/>
                <a:gd name="T28" fmla="*/ 7 w 30"/>
                <a:gd name="T29" fmla="*/ 3 h 250"/>
                <a:gd name="T30" fmla="*/ 7 w 30"/>
                <a:gd name="T31" fmla="*/ 0 h 2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0" h="250">
                  <a:moveTo>
                    <a:pt x="30" y="0"/>
                  </a:moveTo>
                  <a:lnTo>
                    <a:pt x="9" y="2"/>
                  </a:lnTo>
                  <a:lnTo>
                    <a:pt x="9" y="66"/>
                  </a:lnTo>
                  <a:lnTo>
                    <a:pt x="9" y="115"/>
                  </a:lnTo>
                  <a:lnTo>
                    <a:pt x="9" y="146"/>
                  </a:lnTo>
                  <a:lnTo>
                    <a:pt x="9" y="158"/>
                  </a:lnTo>
                  <a:lnTo>
                    <a:pt x="0" y="183"/>
                  </a:lnTo>
                  <a:lnTo>
                    <a:pt x="19" y="250"/>
                  </a:lnTo>
                  <a:lnTo>
                    <a:pt x="25" y="250"/>
                  </a:lnTo>
                  <a:lnTo>
                    <a:pt x="26" y="240"/>
                  </a:lnTo>
                  <a:lnTo>
                    <a:pt x="27" y="209"/>
                  </a:lnTo>
                  <a:lnTo>
                    <a:pt x="28" y="170"/>
                  </a:lnTo>
                  <a:lnTo>
                    <a:pt x="29" y="125"/>
                  </a:lnTo>
                  <a:lnTo>
                    <a:pt x="30" y="72"/>
                  </a:lnTo>
                  <a:lnTo>
                    <a:pt x="30" y="13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97" name="Freeform 9294"/>
            <p:cNvSpPr>
              <a:spLocks/>
            </p:cNvSpPr>
            <p:nvPr/>
          </p:nvSpPr>
          <p:spPr bwMode="auto">
            <a:xfrm>
              <a:off x="2694" y="1242"/>
              <a:ext cx="74" cy="19"/>
            </a:xfrm>
            <a:custGeom>
              <a:avLst/>
              <a:gdLst>
                <a:gd name="T0" fmla="*/ 67 w 279"/>
                <a:gd name="T1" fmla="*/ 0 h 65"/>
                <a:gd name="T2" fmla="*/ 62 w 279"/>
                <a:gd name="T3" fmla="*/ 3 h 65"/>
                <a:gd name="T4" fmla="*/ 62 w 279"/>
                <a:gd name="T5" fmla="*/ 3 h 65"/>
                <a:gd name="T6" fmla="*/ 60 w 279"/>
                <a:gd name="T7" fmla="*/ 3 h 65"/>
                <a:gd name="T8" fmla="*/ 56 w 279"/>
                <a:gd name="T9" fmla="*/ 4 h 65"/>
                <a:gd name="T10" fmla="*/ 50 w 279"/>
                <a:gd name="T11" fmla="*/ 5 h 65"/>
                <a:gd name="T12" fmla="*/ 41 w 279"/>
                <a:gd name="T13" fmla="*/ 6 h 65"/>
                <a:gd name="T14" fmla="*/ 38 w 279"/>
                <a:gd name="T15" fmla="*/ 6 h 65"/>
                <a:gd name="T16" fmla="*/ 33 w 279"/>
                <a:gd name="T17" fmla="*/ 7 h 65"/>
                <a:gd name="T18" fmla="*/ 29 w 279"/>
                <a:gd name="T19" fmla="*/ 8 h 65"/>
                <a:gd name="T20" fmla="*/ 16 w 279"/>
                <a:gd name="T21" fmla="*/ 9 h 65"/>
                <a:gd name="T22" fmla="*/ 0 w 279"/>
                <a:gd name="T23" fmla="*/ 11 h 65"/>
                <a:gd name="T24" fmla="*/ 6 w 279"/>
                <a:gd name="T25" fmla="*/ 19 h 65"/>
                <a:gd name="T26" fmla="*/ 12 w 279"/>
                <a:gd name="T27" fmla="*/ 17 h 65"/>
                <a:gd name="T28" fmla="*/ 33 w 279"/>
                <a:gd name="T29" fmla="*/ 14 h 65"/>
                <a:gd name="T30" fmla="*/ 38 w 279"/>
                <a:gd name="T31" fmla="*/ 13 h 65"/>
                <a:gd name="T32" fmla="*/ 74 w 279"/>
                <a:gd name="T33" fmla="*/ 9 h 65"/>
                <a:gd name="T34" fmla="*/ 74 w 279"/>
                <a:gd name="T35" fmla="*/ 6 h 65"/>
                <a:gd name="T36" fmla="*/ 67 w 279"/>
                <a:gd name="T37" fmla="*/ 0 h 6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79" h="65">
                  <a:moveTo>
                    <a:pt x="252" y="0"/>
                  </a:moveTo>
                  <a:lnTo>
                    <a:pt x="234" y="10"/>
                  </a:lnTo>
                  <a:lnTo>
                    <a:pt x="228" y="11"/>
                  </a:lnTo>
                  <a:lnTo>
                    <a:pt x="212" y="13"/>
                  </a:lnTo>
                  <a:lnTo>
                    <a:pt x="187" y="16"/>
                  </a:lnTo>
                  <a:lnTo>
                    <a:pt x="155" y="21"/>
                  </a:lnTo>
                  <a:lnTo>
                    <a:pt x="144" y="22"/>
                  </a:lnTo>
                  <a:lnTo>
                    <a:pt x="123" y="25"/>
                  </a:lnTo>
                  <a:lnTo>
                    <a:pt x="111" y="26"/>
                  </a:lnTo>
                  <a:lnTo>
                    <a:pt x="60" y="32"/>
                  </a:lnTo>
                  <a:lnTo>
                    <a:pt x="0" y="39"/>
                  </a:lnTo>
                  <a:lnTo>
                    <a:pt x="22" y="65"/>
                  </a:lnTo>
                  <a:lnTo>
                    <a:pt x="44" y="58"/>
                  </a:lnTo>
                  <a:lnTo>
                    <a:pt x="123" y="48"/>
                  </a:lnTo>
                  <a:lnTo>
                    <a:pt x="144" y="46"/>
                  </a:lnTo>
                  <a:lnTo>
                    <a:pt x="279" y="30"/>
                  </a:lnTo>
                  <a:lnTo>
                    <a:pt x="279" y="19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98" name="Freeform 9295"/>
            <p:cNvSpPr>
              <a:spLocks/>
            </p:cNvSpPr>
            <p:nvPr/>
          </p:nvSpPr>
          <p:spPr bwMode="auto">
            <a:xfrm>
              <a:off x="2725" y="1220"/>
              <a:ext cx="6" cy="30"/>
            </a:xfrm>
            <a:custGeom>
              <a:avLst/>
              <a:gdLst>
                <a:gd name="T0" fmla="*/ 6 w 21"/>
                <a:gd name="T1" fmla="*/ 0 h 114"/>
                <a:gd name="T2" fmla="*/ 0 w 21"/>
                <a:gd name="T3" fmla="*/ 1 h 114"/>
                <a:gd name="T4" fmla="*/ 0 w 21"/>
                <a:gd name="T5" fmla="*/ 17 h 114"/>
                <a:gd name="T6" fmla="*/ 0 w 21"/>
                <a:gd name="T7" fmla="*/ 30 h 114"/>
                <a:gd name="T8" fmla="*/ 6 w 21"/>
                <a:gd name="T9" fmla="*/ 29 h 114"/>
                <a:gd name="T10" fmla="*/ 6 w 21"/>
                <a:gd name="T11" fmla="*/ 21 h 114"/>
                <a:gd name="T12" fmla="*/ 6 w 21"/>
                <a:gd name="T13" fmla="*/ 1 h 114"/>
                <a:gd name="T14" fmla="*/ 6 w 21"/>
                <a:gd name="T15" fmla="*/ 0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114">
                  <a:moveTo>
                    <a:pt x="20" y="0"/>
                  </a:moveTo>
                  <a:lnTo>
                    <a:pt x="0" y="3"/>
                  </a:lnTo>
                  <a:lnTo>
                    <a:pt x="0" y="64"/>
                  </a:lnTo>
                  <a:lnTo>
                    <a:pt x="0" y="114"/>
                  </a:lnTo>
                  <a:lnTo>
                    <a:pt x="21" y="111"/>
                  </a:lnTo>
                  <a:lnTo>
                    <a:pt x="21" y="81"/>
                  </a:lnTo>
                  <a:lnTo>
                    <a:pt x="20" y="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199" name="Freeform 9296"/>
            <p:cNvSpPr>
              <a:spLocks/>
            </p:cNvSpPr>
            <p:nvPr/>
          </p:nvSpPr>
          <p:spPr bwMode="auto">
            <a:xfrm>
              <a:off x="2694" y="1217"/>
              <a:ext cx="15" cy="29"/>
            </a:xfrm>
            <a:custGeom>
              <a:avLst/>
              <a:gdLst>
                <a:gd name="T0" fmla="*/ 10 w 54"/>
                <a:gd name="T1" fmla="*/ 0 h 107"/>
                <a:gd name="T2" fmla="*/ 6 w 54"/>
                <a:gd name="T3" fmla="*/ 12 h 107"/>
                <a:gd name="T4" fmla="*/ 0 w 54"/>
                <a:gd name="T5" fmla="*/ 27 h 107"/>
                <a:gd name="T6" fmla="*/ 3 w 54"/>
                <a:gd name="T7" fmla="*/ 29 h 107"/>
                <a:gd name="T8" fmla="*/ 6 w 54"/>
                <a:gd name="T9" fmla="*/ 22 h 107"/>
                <a:gd name="T10" fmla="*/ 12 w 54"/>
                <a:gd name="T11" fmla="*/ 9 h 107"/>
                <a:gd name="T12" fmla="*/ 15 w 54"/>
                <a:gd name="T13" fmla="*/ 1 h 107"/>
                <a:gd name="T14" fmla="*/ 10 w 54"/>
                <a:gd name="T15" fmla="*/ 0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107">
                  <a:moveTo>
                    <a:pt x="35" y="0"/>
                  </a:moveTo>
                  <a:lnTo>
                    <a:pt x="20" y="45"/>
                  </a:lnTo>
                  <a:lnTo>
                    <a:pt x="0" y="99"/>
                  </a:lnTo>
                  <a:lnTo>
                    <a:pt x="9" y="107"/>
                  </a:lnTo>
                  <a:lnTo>
                    <a:pt x="21" y="80"/>
                  </a:lnTo>
                  <a:lnTo>
                    <a:pt x="42" y="32"/>
                  </a:lnTo>
                  <a:lnTo>
                    <a:pt x="54" y="2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00" name="Freeform 9297"/>
            <p:cNvSpPr>
              <a:spLocks/>
            </p:cNvSpPr>
            <p:nvPr/>
          </p:nvSpPr>
          <p:spPr bwMode="auto">
            <a:xfrm>
              <a:off x="2680" y="1211"/>
              <a:ext cx="9" cy="108"/>
            </a:xfrm>
            <a:custGeom>
              <a:avLst/>
              <a:gdLst>
                <a:gd name="T0" fmla="*/ 5 w 39"/>
                <a:gd name="T1" fmla="*/ 0 h 411"/>
                <a:gd name="T2" fmla="*/ 2 w 39"/>
                <a:gd name="T3" fmla="*/ 5 h 411"/>
                <a:gd name="T4" fmla="*/ 3 w 39"/>
                <a:gd name="T5" fmla="*/ 11 h 411"/>
                <a:gd name="T6" fmla="*/ 3 w 39"/>
                <a:gd name="T7" fmla="*/ 16 h 411"/>
                <a:gd name="T8" fmla="*/ 3 w 39"/>
                <a:gd name="T9" fmla="*/ 28 h 411"/>
                <a:gd name="T10" fmla="*/ 3 w 39"/>
                <a:gd name="T11" fmla="*/ 48 h 411"/>
                <a:gd name="T12" fmla="*/ 3 w 39"/>
                <a:gd name="T13" fmla="*/ 66 h 411"/>
                <a:gd name="T14" fmla="*/ 3 w 39"/>
                <a:gd name="T15" fmla="*/ 79 h 411"/>
                <a:gd name="T16" fmla="*/ 3 w 39"/>
                <a:gd name="T17" fmla="*/ 84 h 411"/>
                <a:gd name="T18" fmla="*/ 0 w 39"/>
                <a:gd name="T19" fmla="*/ 90 h 411"/>
                <a:gd name="T20" fmla="*/ 5 w 39"/>
                <a:gd name="T21" fmla="*/ 108 h 411"/>
                <a:gd name="T22" fmla="*/ 6 w 39"/>
                <a:gd name="T23" fmla="*/ 108 h 411"/>
                <a:gd name="T24" fmla="*/ 6 w 39"/>
                <a:gd name="T25" fmla="*/ 104 h 411"/>
                <a:gd name="T26" fmla="*/ 6 w 39"/>
                <a:gd name="T27" fmla="*/ 93 h 411"/>
                <a:gd name="T28" fmla="*/ 7 w 39"/>
                <a:gd name="T29" fmla="*/ 81 h 411"/>
                <a:gd name="T30" fmla="*/ 7 w 39"/>
                <a:gd name="T31" fmla="*/ 67 h 411"/>
                <a:gd name="T32" fmla="*/ 7 w 39"/>
                <a:gd name="T33" fmla="*/ 52 h 411"/>
                <a:gd name="T34" fmla="*/ 7 w 39"/>
                <a:gd name="T35" fmla="*/ 51 h 411"/>
                <a:gd name="T36" fmla="*/ 7 w 39"/>
                <a:gd name="T37" fmla="*/ 32 h 411"/>
                <a:gd name="T38" fmla="*/ 7 w 39"/>
                <a:gd name="T39" fmla="*/ 20 h 411"/>
                <a:gd name="T40" fmla="*/ 7 w 39"/>
                <a:gd name="T41" fmla="*/ 14 h 411"/>
                <a:gd name="T42" fmla="*/ 9 w 39"/>
                <a:gd name="T43" fmla="*/ 8 h 411"/>
                <a:gd name="T44" fmla="*/ 5 w 39"/>
                <a:gd name="T45" fmla="*/ 0 h 4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9" h="411">
                  <a:moveTo>
                    <a:pt x="21" y="0"/>
                  </a:moveTo>
                  <a:lnTo>
                    <a:pt x="9" y="20"/>
                  </a:lnTo>
                  <a:lnTo>
                    <a:pt x="11" y="42"/>
                  </a:lnTo>
                  <a:lnTo>
                    <a:pt x="11" y="62"/>
                  </a:lnTo>
                  <a:lnTo>
                    <a:pt x="11" y="108"/>
                  </a:lnTo>
                  <a:lnTo>
                    <a:pt x="11" y="182"/>
                  </a:lnTo>
                  <a:lnTo>
                    <a:pt x="11" y="250"/>
                  </a:lnTo>
                  <a:lnTo>
                    <a:pt x="11" y="299"/>
                  </a:lnTo>
                  <a:lnTo>
                    <a:pt x="11" y="318"/>
                  </a:lnTo>
                  <a:lnTo>
                    <a:pt x="0" y="344"/>
                  </a:lnTo>
                  <a:lnTo>
                    <a:pt x="20" y="411"/>
                  </a:lnTo>
                  <a:lnTo>
                    <a:pt x="27" y="411"/>
                  </a:lnTo>
                  <a:lnTo>
                    <a:pt x="27" y="394"/>
                  </a:lnTo>
                  <a:lnTo>
                    <a:pt x="28" y="354"/>
                  </a:lnTo>
                  <a:lnTo>
                    <a:pt x="29" y="307"/>
                  </a:lnTo>
                  <a:lnTo>
                    <a:pt x="30" y="256"/>
                  </a:lnTo>
                  <a:lnTo>
                    <a:pt x="30" y="199"/>
                  </a:lnTo>
                  <a:lnTo>
                    <a:pt x="30" y="195"/>
                  </a:lnTo>
                  <a:lnTo>
                    <a:pt x="30" y="122"/>
                  </a:lnTo>
                  <a:lnTo>
                    <a:pt x="30" y="76"/>
                  </a:lnTo>
                  <a:lnTo>
                    <a:pt x="30" y="54"/>
                  </a:lnTo>
                  <a:lnTo>
                    <a:pt x="39" y="3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01" name="Freeform 9298"/>
            <p:cNvSpPr>
              <a:spLocks/>
            </p:cNvSpPr>
            <p:nvPr/>
          </p:nvSpPr>
          <p:spPr bwMode="auto">
            <a:xfrm>
              <a:off x="2731" y="1208"/>
              <a:ext cx="27" cy="7"/>
            </a:xfrm>
            <a:custGeom>
              <a:avLst/>
              <a:gdLst>
                <a:gd name="T0" fmla="*/ 21 w 107"/>
                <a:gd name="T1" fmla="*/ 0 h 22"/>
                <a:gd name="T2" fmla="*/ 17 w 107"/>
                <a:gd name="T3" fmla="*/ 3 h 22"/>
                <a:gd name="T4" fmla="*/ 16 w 107"/>
                <a:gd name="T5" fmla="*/ 3 h 22"/>
                <a:gd name="T6" fmla="*/ 12 w 107"/>
                <a:gd name="T7" fmla="*/ 4 h 22"/>
                <a:gd name="T8" fmla="*/ 4 w 107"/>
                <a:gd name="T9" fmla="*/ 6 h 22"/>
                <a:gd name="T10" fmla="*/ 0 w 107"/>
                <a:gd name="T11" fmla="*/ 6 h 22"/>
                <a:gd name="T12" fmla="*/ 27 w 107"/>
                <a:gd name="T13" fmla="*/ 7 h 22"/>
                <a:gd name="T14" fmla="*/ 21 w 107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22">
                  <a:moveTo>
                    <a:pt x="82" y="0"/>
                  </a:moveTo>
                  <a:lnTo>
                    <a:pt x="67" y="9"/>
                  </a:lnTo>
                  <a:lnTo>
                    <a:pt x="63" y="10"/>
                  </a:lnTo>
                  <a:lnTo>
                    <a:pt x="46" y="13"/>
                  </a:lnTo>
                  <a:lnTo>
                    <a:pt x="15" y="18"/>
                  </a:lnTo>
                  <a:lnTo>
                    <a:pt x="0" y="20"/>
                  </a:lnTo>
                  <a:lnTo>
                    <a:pt x="107" y="2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02" name="Freeform 9299"/>
            <p:cNvSpPr>
              <a:spLocks/>
            </p:cNvSpPr>
            <p:nvPr/>
          </p:nvSpPr>
          <p:spPr bwMode="auto">
            <a:xfrm>
              <a:off x="2704" y="1178"/>
              <a:ext cx="14" cy="39"/>
            </a:xfrm>
            <a:custGeom>
              <a:avLst/>
              <a:gdLst>
                <a:gd name="T0" fmla="*/ 8 w 53"/>
                <a:gd name="T1" fmla="*/ 0 h 148"/>
                <a:gd name="T2" fmla="*/ 6 w 53"/>
                <a:gd name="T3" fmla="*/ 1 h 148"/>
                <a:gd name="T4" fmla="*/ 6 w 53"/>
                <a:gd name="T5" fmla="*/ 12 h 148"/>
                <a:gd name="T6" fmla="*/ 4 w 53"/>
                <a:gd name="T7" fmla="*/ 24 h 148"/>
                <a:gd name="T8" fmla="*/ 3 w 53"/>
                <a:gd name="T9" fmla="*/ 29 h 148"/>
                <a:gd name="T10" fmla="*/ 0 w 53"/>
                <a:gd name="T11" fmla="*/ 39 h 148"/>
                <a:gd name="T12" fmla="*/ 6 w 53"/>
                <a:gd name="T13" fmla="*/ 38 h 148"/>
                <a:gd name="T14" fmla="*/ 6 w 53"/>
                <a:gd name="T15" fmla="*/ 37 h 148"/>
                <a:gd name="T16" fmla="*/ 8 w 53"/>
                <a:gd name="T17" fmla="*/ 30 h 148"/>
                <a:gd name="T18" fmla="*/ 10 w 53"/>
                <a:gd name="T19" fmla="*/ 24 h 148"/>
                <a:gd name="T20" fmla="*/ 14 w 53"/>
                <a:gd name="T21" fmla="*/ 14 h 148"/>
                <a:gd name="T22" fmla="*/ 8 w 53"/>
                <a:gd name="T23" fmla="*/ 0 h 1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" h="148">
                  <a:moveTo>
                    <a:pt x="30" y="0"/>
                  </a:moveTo>
                  <a:lnTo>
                    <a:pt x="24" y="3"/>
                  </a:lnTo>
                  <a:lnTo>
                    <a:pt x="22" y="44"/>
                  </a:lnTo>
                  <a:lnTo>
                    <a:pt x="14" y="92"/>
                  </a:lnTo>
                  <a:lnTo>
                    <a:pt x="11" y="110"/>
                  </a:lnTo>
                  <a:lnTo>
                    <a:pt x="0" y="148"/>
                  </a:lnTo>
                  <a:lnTo>
                    <a:pt x="21" y="144"/>
                  </a:lnTo>
                  <a:lnTo>
                    <a:pt x="22" y="141"/>
                  </a:lnTo>
                  <a:lnTo>
                    <a:pt x="32" y="113"/>
                  </a:lnTo>
                  <a:lnTo>
                    <a:pt x="37" y="90"/>
                  </a:lnTo>
                  <a:lnTo>
                    <a:pt x="53" y="55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03" name="Freeform 9300"/>
            <p:cNvSpPr>
              <a:spLocks/>
            </p:cNvSpPr>
            <p:nvPr/>
          </p:nvSpPr>
          <p:spPr bwMode="auto">
            <a:xfrm>
              <a:off x="2660" y="1164"/>
              <a:ext cx="40" cy="80"/>
            </a:xfrm>
            <a:custGeom>
              <a:avLst/>
              <a:gdLst>
                <a:gd name="T0" fmla="*/ 35 w 150"/>
                <a:gd name="T1" fmla="*/ 0 h 306"/>
                <a:gd name="T2" fmla="*/ 33 w 150"/>
                <a:gd name="T3" fmla="*/ 0 h 306"/>
                <a:gd name="T4" fmla="*/ 32 w 150"/>
                <a:gd name="T5" fmla="*/ 8 h 306"/>
                <a:gd name="T6" fmla="*/ 29 w 150"/>
                <a:gd name="T7" fmla="*/ 20 h 306"/>
                <a:gd name="T8" fmla="*/ 26 w 150"/>
                <a:gd name="T9" fmla="*/ 28 h 306"/>
                <a:gd name="T10" fmla="*/ 21 w 150"/>
                <a:gd name="T11" fmla="*/ 39 h 306"/>
                <a:gd name="T12" fmla="*/ 19 w 150"/>
                <a:gd name="T13" fmla="*/ 45 h 306"/>
                <a:gd name="T14" fmla="*/ 14 w 150"/>
                <a:gd name="T15" fmla="*/ 53 h 306"/>
                <a:gd name="T16" fmla="*/ 8 w 150"/>
                <a:gd name="T17" fmla="*/ 64 h 306"/>
                <a:gd name="T18" fmla="*/ 0 w 150"/>
                <a:gd name="T19" fmla="*/ 77 h 306"/>
                <a:gd name="T20" fmla="*/ 1 w 150"/>
                <a:gd name="T21" fmla="*/ 80 h 306"/>
                <a:gd name="T22" fmla="*/ 9 w 150"/>
                <a:gd name="T23" fmla="*/ 70 h 306"/>
                <a:gd name="T24" fmla="*/ 16 w 150"/>
                <a:gd name="T25" fmla="*/ 61 h 306"/>
                <a:gd name="T26" fmla="*/ 21 w 150"/>
                <a:gd name="T27" fmla="*/ 52 h 306"/>
                <a:gd name="T28" fmla="*/ 21 w 150"/>
                <a:gd name="T29" fmla="*/ 52 h 306"/>
                <a:gd name="T30" fmla="*/ 25 w 150"/>
                <a:gd name="T31" fmla="*/ 47 h 306"/>
                <a:gd name="T32" fmla="*/ 25 w 150"/>
                <a:gd name="T33" fmla="*/ 46 h 306"/>
                <a:gd name="T34" fmla="*/ 29 w 150"/>
                <a:gd name="T35" fmla="*/ 36 h 306"/>
                <a:gd name="T36" fmla="*/ 34 w 150"/>
                <a:gd name="T37" fmla="*/ 26 h 306"/>
                <a:gd name="T38" fmla="*/ 34 w 150"/>
                <a:gd name="T39" fmla="*/ 24 h 306"/>
                <a:gd name="T40" fmla="*/ 40 w 150"/>
                <a:gd name="T41" fmla="*/ 16 h 306"/>
                <a:gd name="T42" fmla="*/ 35 w 150"/>
                <a:gd name="T43" fmla="*/ 0 h 3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50" h="306">
                  <a:moveTo>
                    <a:pt x="131" y="0"/>
                  </a:moveTo>
                  <a:lnTo>
                    <a:pt x="123" y="0"/>
                  </a:lnTo>
                  <a:lnTo>
                    <a:pt x="119" y="31"/>
                  </a:lnTo>
                  <a:lnTo>
                    <a:pt x="108" y="75"/>
                  </a:lnTo>
                  <a:lnTo>
                    <a:pt x="97" y="108"/>
                  </a:lnTo>
                  <a:lnTo>
                    <a:pt x="80" y="149"/>
                  </a:lnTo>
                  <a:lnTo>
                    <a:pt x="70" y="172"/>
                  </a:lnTo>
                  <a:lnTo>
                    <a:pt x="53" y="204"/>
                  </a:lnTo>
                  <a:lnTo>
                    <a:pt x="30" y="245"/>
                  </a:lnTo>
                  <a:lnTo>
                    <a:pt x="0" y="294"/>
                  </a:lnTo>
                  <a:lnTo>
                    <a:pt x="5" y="306"/>
                  </a:lnTo>
                  <a:lnTo>
                    <a:pt x="33" y="269"/>
                  </a:lnTo>
                  <a:lnTo>
                    <a:pt x="60" y="232"/>
                  </a:lnTo>
                  <a:lnTo>
                    <a:pt x="80" y="200"/>
                  </a:lnTo>
                  <a:lnTo>
                    <a:pt x="92" y="180"/>
                  </a:lnTo>
                  <a:lnTo>
                    <a:pt x="94" y="175"/>
                  </a:lnTo>
                  <a:lnTo>
                    <a:pt x="110" y="138"/>
                  </a:lnTo>
                  <a:lnTo>
                    <a:pt x="126" y="100"/>
                  </a:lnTo>
                  <a:lnTo>
                    <a:pt x="129" y="91"/>
                  </a:lnTo>
                  <a:lnTo>
                    <a:pt x="150" y="60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04" name="Freeform 9301"/>
            <p:cNvSpPr>
              <a:spLocks/>
            </p:cNvSpPr>
            <p:nvPr/>
          </p:nvSpPr>
          <p:spPr bwMode="auto">
            <a:xfrm>
              <a:off x="2704" y="1160"/>
              <a:ext cx="54" cy="64"/>
            </a:xfrm>
            <a:custGeom>
              <a:avLst/>
              <a:gdLst>
                <a:gd name="T0" fmla="*/ 21 w 211"/>
                <a:gd name="T1" fmla="*/ 0 h 240"/>
                <a:gd name="T2" fmla="*/ 19 w 211"/>
                <a:gd name="T3" fmla="*/ 0 h 240"/>
                <a:gd name="T4" fmla="*/ 20 w 211"/>
                <a:gd name="T5" fmla="*/ 4 h 240"/>
                <a:gd name="T6" fmla="*/ 21 w 211"/>
                <a:gd name="T7" fmla="*/ 15 h 240"/>
                <a:gd name="T8" fmla="*/ 21 w 211"/>
                <a:gd name="T9" fmla="*/ 18 h 240"/>
                <a:gd name="T10" fmla="*/ 21 w 211"/>
                <a:gd name="T11" fmla="*/ 26 h 240"/>
                <a:gd name="T12" fmla="*/ 21 w 211"/>
                <a:gd name="T13" fmla="*/ 38 h 240"/>
                <a:gd name="T14" fmla="*/ 21 w 211"/>
                <a:gd name="T15" fmla="*/ 55 h 240"/>
                <a:gd name="T16" fmla="*/ 19 w 211"/>
                <a:gd name="T17" fmla="*/ 55 h 240"/>
                <a:gd name="T18" fmla="*/ 5 w 211"/>
                <a:gd name="T19" fmla="*/ 57 h 240"/>
                <a:gd name="T20" fmla="*/ 0 w 211"/>
                <a:gd name="T21" fmla="*/ 58 h 240"/>
                <a:gd name="T22" fmla="*/ 5 w 211"/>
                <a:gd name="T23" fmla="*/ 59 h 240"/>
                <a:gd name="T24" fmla="*/ 9 w 211"/>
                <a:gd name="T25" fmla="*/ 64 h 240"/>
                <a:gd name="T26" fmla="*/ 14 w 211"/>
                <a:gd name="T27" fmla="*/ 62 h 240"/>
                <a:gd name="T28" fmla="*/ 21 w 211"/>
                <a:gd name="T29" fmla="*/ 61 h 240"/>
                <a:gd name="T30" fmla="*/ 27 w 211"/>
                <a:gd name="T31" fmla="*/ 60 h 240"/>
                <a:gd name="T32" fmla="*/ 54 w 211"/>
                <a:gd name="T33" fmla="*/ 57 h 240"/>
                <a:gd name="T34" fmla="*/ 54 w 211"/>
                <a:gd name="T35" fmla="*/ 55 h 240"/>
                <a:gd name="T36" fmla="*/ 27 w 211"/>
                <a:gd name="T37" fmla="*/ 54 h 240"/>
                <a:gd name="T38" fmla="*/ 27 w 211"/>
                <a:gd name="T39" fmla="*/ 44 h 240"/>
                <a:gd name="T40" fmla="*/ 27 w 211"/>
                <a:gd name="T41" fmla="*/ 31 h 240"/>
                <a:gd name="T42" fmla="*/ 27 w 211"/>
                <a:gd name="T43" fmla="*/ 23 h 240"/>
                <a:gd name="T44" fmla="*/ 27 w 211"/>
                <a:gd name="T45" fmla="*/ 19 h 240"/>
                <a:gd name="T46" fmla="*/ 29 w 211"/>
                <a:gd name="T47" fmla="*/ 14 h 240"/>
                <a:gd name="T48" fmla="*/ 21 w 211"/>
                <a:gd name="T49" fmla="*/ 0 h 24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11" h="240">
                  <a:moveTo>
                    <a:pt x="83" y="0"/>
                  </a:moveTo>
                  <a:lnTo>
                    <a:pt x="75" y="0"/>
                  </a:lnTo>
                  <a:lnTo>
                    <a:pt x="77" y="16"/>
                  </a:lnTo>
                  <a:lnTo>
                    <a:pt x="84" y="57"/>
                  </a:lnTo>
                  <a:lnTo>
                    <a:pt x="84" y="69"/>
                  </a:lnTo>
                  <a:lnTo>
                    <a:pt x="84" y="98"/>
                  </a:lnTo>
                  <a:lnTo>
                    <a:pt x="84" y="144"/>
                  </a:lnTo>
                  <a:lnTo>
                    <a:pt x="84" y="206"/>
                  </a:lnTo>
                  <a:lnTo>
                    <a:pt x="74" y="207"/>
                  </a:lnTo>
                  <a:lnTo>
                    <a:pt x="21" y="214"/>
                  </a:lnTo>
                  <a:lnTo>
                    <a:pt x="0" y="218"/>
                  </a:lnTo>
                  <a:lnTo>
                    <a:pt x="19" y="220"/>
                  </a:lnTo>
                  <a:lnTo>
                    <a:pt x="34" y="240"/>
                  </a:lnTo>
                  <a:lnTo>
                    <a:pt x="56" y="232"/>
                  </a:lnTo>
                  <a:lnTo>
                    <a:pt x="84" y="229"/>
                  </a:lnTo>
                  <a:lnTo>
                    <a:pt x="104" y="226"/>
                  </a:lnTo>
                  <a:lnTo>
                    <a:pt x="211" y="212"/>
                  </a:lnTo>
                  <a:lnTo>
                    <a:pt x="211" y="205"/>
                  </a:lnTo>
                  <a:lnTo>
                    <a:pt x="104" y="203"/>
                  </a:lnTo>
                  <a:lnTo>
                    <a:pt x="104" y="165"/>
                  </a:lnTo>
                  <a:lnTo>
                    <a:pt x="104" y="116"/>
                  </a:lnTo>
                  <a:lnTo>
                    <a:pt x="104" y="86"/>
                  </a:lnTo>
                  <a:lnTo>
                    <a:pt x="105" y="73"/>
                  </a:lnTo>
                  <a:lnTo>
                    <a:pt x="112" y="53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05" name="Freeform 9302"/>
            <p:cNvSpPr>
              <a:spLocks/>
            </p:cNvSpPr>
            <p:nvPr/>
          </p:nvSpPr>
          <p:spPr bwMode="auto">
            <a:xfrm>
              <a:off x="4217" y="1326"/>
              <a:ext cx="26" cy="22"/>
            </a:xfrm>
            <a:custGeom>
              <a:avLst/>
              <a:gdLst>
                <a:gd name="T0" fmla="*/ 26 w 96"/>
                <a:gd name="T1" fmla="*/ 0 h 82"/>
                <a:gd name="T2" fmla="*/ 9 w 96"/>
                <a:gd name="T3" fmla="*/ 9 h 82"/>
                <a:gd name="T4" fmla="*/ 4 w 96"/>
                <a:gd name="T5" fmla="*/ 11 h 82"/>
                <a:gd name="T6" fmla="*/ 0 w 96"/>
                <a:gd name="T7" fmla="*/ 13 h 82"/>
                <a:gd name="T8" fmla="*/ 5 w 96"/>
                <a:gd name="T9" fmla="*/ 22 h 82"/>
                <a:gd name="T10" fmla="*/ 8 w 96"/>
                <a:gd name="T11" fmla="*/ 19 h 82"/>
                <a:gd name="T12" fmla="*/ 14 w 96"/>
                <a:gd name="T13" fmla="*/ 12 h 82"/>
                <a:gd name="T14" fmla="*/ 26 w 96"/>
                <a:gd name="T15" fmla="*/ 3 h 82"/>
                <a:gd name="T16" fmla="*/ 26 w 96"/>
                <a:gd name="T17" fmla="*/ 0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" h="82">
                  <a:moveTo>
                    <a:pt x="95" y="0"/>
                  </a:moveTo>
                  <a:lnTo>
                    <a:pt x="33" y="32"/>
                  </a:lnTo>
                  <a:lnTo>
                    <a:pt x="14" y="42"/>
                  </a:lnTo>
                  <a:lnTo>
                    <a:pt x="0" y="49"/>
                  </a:lnTo>
                  <a:lnTo>
                    <a:pt x="19" y="82"/>
                  </a:lnTo>
                  <a:lnTo>
                    <a:pt x="28" y="71"/>
                  </a:lnTo>
                  <a:lnTo>
                    <a:pt x="53" y="46"/>
                  </a:lnTo>
                  <a:lnTo>
                    <a:pt x="96" y="12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06" name="Freeform 9303"/>
            <p:cNvSpPr>
              <a:spLocks/>
            </p:cNvSpPr>
            <p:nvPr/>
          </p:nvSpPr>
          <p:spPr bwMode="auto">
            <a:xfrm>
              <a:off x="4184" y="1323"/>
              <a:ext cx="11" cy="22"/>
            </a:xfrm>
            <a:custGeom>
              <a:avLst/>
              <a:gdLst>
                <a:gd name="T0" fmla="*/ 2 w 40"/>
                <a:gd name="T1" fmla="*/ 0 h 87"/>
                <a:gd name="T2" fmla="*/ 0 w 40"/>
                <a:gd name="T3" fmla="*/ 1 h 87"/>
                <a:gd name="T4" fmla="*/ 11 w 40"/>
                <a:gd name="T5" fmla="*/ 22 h 87"/>
                <a:gd name="T6" fmla="*/ 10 w 40"/>
                <a:gd name="T7" fmla="*/ 7 h 87"/>
                <a:gd name="T8" fmla="*/ 2 w 40"/>
                <a:gd name="T9" fmla="*/ 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87">
                  <a:moveTo>
                    <a:pt x="6" y="0"/>
                  </a:moveTo>
                  <a:lnTo>
                    <a:pt x="0" y="5"/>
                  </a:lnTo>
                  <a:lnTo>
                    <a:pt x="40" y="87"/>
                  </a:lnTo>
                  <a:lnTo>
                    <a:pt x="38" y="29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07" name="Freeform 9304"/>
            <p:cNvSpPr>
              <a:spLocks/>
            </p:cNvSpPr>
            <p:nvPr/>
          </p:nvSpPr>
          <p:spPr bwMode="auto">
            <a:xfrm>
              <a:off x="4250" y="1312"/>
              <a:ext cx="33" cy="38"/>
            </a:xfrm>
            <a:custGeom>
              <a:avLst/>
              <a:gdLst>
                <a:gd name="T0" fmla="*/ 29 w 124"/>
                <a:gd name="T1" fmla="*/ 0 h 148"/>
                <a:gd name="T2" fmla="*/ 27 w 124"/>
                <a:gd name="T3" fmla="*/ 0 h 148"/>
                <a:gd name="T4" fmla="*/ 26 w 124"/>
                <a:gd name="T5" fmla="*/ 30 h 148"/>
                <a:gd name="T6" fmla="*/ 25 w 124"/>
                <a:gd name="T7" fmla="*/ 30 h 148"/>
                <a:gd name="T8" fmla="*/ 16 w 124"/>
                <a:gd name="T9" fmla="*/ 31 h 148"/>
                <a:gd name="T10" fmla="*/ 9 w 124"/>
                <a:gd name="T11" fmla="*/ 31 h 148"/>
                <a:gd name="T12" fmla="*/ 0 w 124"/>
                <a:gd name="T13" fmla="*/ 34 h 148"/>
                <a:gd name="T14" fmla="*/ 8 w 124"/>
                <a:gd name="T15" fmla="*/ 38 h 148"/>
                <a:gd name="T16" fmla="*/ 16 w 124"/>
                <a:gd name="T17" fmla="*/ 38 h 148"/>
                <a:gd name="T18" fmla="*/ 24 w 124"/>
                <a:gd name="T19" fmla="*/ 37 h 148"/>
                <a:gd name="T20" fmla="*/ 33 w 124"/>
                <a:gd name="T21" fmla="*/ 36 h 148"/>
                <a:gd name="T22" fmla="*/ 29 w 124"/>
                <a:gd name="T23" fmla="*/ 0 h 1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4" h="148">
                  <a:moveTo>
                    <a:pt x="110" y="0"/>
                  </a:moveTo>
                  <a:lnTo>
                    <a:pt x="101" y="0"/>
                  </a:lnTo>
                  <a:lnTo>
                    <a:pt x="98" y="116"/>
                  </a:lnTo>
                  <a:lnTo>
                    <a:pt x="94" y="116"/>
                  </a:lnTo>
                  <a:lnTo>
                    <a:pt x="59" y="120"/>
                  </a:lnTo>
                  <a:lnTo>
                    <a:pt x="33" y="120"/>
                  </a:lnTo>
                  <a:lnTo>
                    <a:pt x="0" y="132"/>
                  </a:lnTo>
                  <a:lnTo>
                    <a:pt x="30" y="148"/>
                  </a:lnTo>
                  <a:lnTo>
                    <a:pt x="59" y="148"/>
                  </a:lnTo>
                  <a:lnTo>
                    <a:pt x="92" y="145"/>
                  </a:lnTo>
                  <a:lnTo>
                    <a:pt x="124" y="140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08" name="Freeform 9305"/>
            <p:cNvSpPr>
              <a:spLocks/>
            </p:cNvSpPr>
            <p:nvPr/>
          </p:nvSpPr>
          <p:spPr bwMode="auto">
            <a:xfrm>
              <a:off x="4226" y="1295"/>
              <a:ext cx="18" cy="8"/>
            </a:xfrm>
            <a:custGeom>
              <a:avLst/>
              <a:gdLst>
                <a:gd name="T0" fmla="*/ 13 w 66"/>
                <a:gd name="T1" fmla="*/ 0 h 27"/>
                <a:gd name="T2" fmla="*/ 10 w 66"/>
                <a:gd name="T3" fmla="*/ 4 h 27"/>
                <a:gd name="T4" fmla="*/ 8 w 66"/>
                <a:gd name="T5" fmla="*/ 5 h 27"/>
                <a:gd name="T6" fmla="*/ 0 w 66"/>
                <a:gd name="T7" fmla="*/ 7 h 27"/>
                <a:gd name="T8" fmla="*/ 18 w 66"/>
                <a:gd name="T9" fmla="*/ 8 h 27"/>
                <a:gd name="T10" fmla="*/ 18 w 66"/>
                <a:gd name="T11" fmla="*/ 6 h 27"/>
                <a:gd name="T12" fmla="*/ 13 w 66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27">
                  <a:moveTo>
                    <a:pt x="46" y="0"/>
                  </a:moveTo>
                  <a:lnTo>
                    <a:pt x="36" y="12"/>
                  </a:lnTo>
                  <a:lnTo>
                    <a:pt x="29" y="16"/>
                  </a:lnTo>
                  <a:lnTo>
                    <a:pt x="0" y="22"/>
                  </a:lnTo>
                  <a:lnTo>
                    <a:pt x="66" y="27"/>
                  </a:lnTo>
                  <a:lnTo>
                    <a:pt x="66" y="20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09" name="Freeform 9306"/>
            <p:cNvSpPr>
              <a:spLocks/>
            </p:cNvSpPr>
            <p:nvPr/>
          </p:nvSpPr>
          <p:spPr bwMode="auto">
            <a:xfrm>
              <a:off x="4254" y="1279"/>
              <a:ext cx="20" cy="31"/>
            </a:xfrm>
            <a:custGeom>
              <a:avLst/>
              <a:gdLst>
                <a:gd name="T0" fmla="*/ 16 w 81"/>
                <a:gd name="T1" fmla="*/ 0 h 115"/>
                <a:gd name="T2" fmla="*/ 15 w 81"/>
                <a:gd name="T3" fmla="*/ 2 h 115"/>
                <a:gd name="T4" fmla="*/ 10 w 81"/>
                <a:gd name="T5" fmla="*/ 13 h 115"/>
                <a:gd name="T6" fmla="*/ 5 w 81"/>
                <a:gd name="T7" fmla="*/ 20 h 115"/>
                <a:gd name="T8" fmla="*/ 0 w 81"/>
                <a:gd name="T9" fmla="*/ 26 h 115"/>
                <a:gd name="T10" fmla="*/ 0 w 81"/>
                <a:gd name="T11" fmla="*/ 31 h 115"/>
                <a:gd name="T12" fmla="*/ 7 w 81"/>
                <a:gd name="T13" fmla="*/ 26 h 115"/>
                <a:gd name="T14" fmla="*/ 13 w 81"/>
                <a:gd name="T15" fmla="*/ 19 h 115"/>
                <a:gd name="T16" fmla="*/ 13 w 81"/>
                <a:gd name="T17" fmla="*/ 19 h 115"/>
                <a:gd name="T18" fmla="*/ 20 w 81"/>
                <a:gd name="T19" fmla="*/ 15 h 115"/>
                <a:gd name="T20" fmla="*/ 17 w 81"/>
                <a:gd name="T21" fmla="*/ 1 h 115"/>
                <a:gd name="T22" fmla="*/ 16 w 81"/>
                <a:gd name="T23" fmla="*/ 0 h 1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1" h="115">
                  <a:moveTo>
                    <a:pt x="64" y="0"/>
                  </a:moveTo>
                  <a:lnTo>
                    <a:pt x="62" y="9"/>
                  </a:lnTo>
                  <a:lnTo>
                    <a:pt x="42" y="48"/>
                  </a:lnTo>
                  <a:lnTo>
                    <a:pt x="21" y="75"/>
                  </a:lnTo>
                  <a:lnTo>
                    <a:pt x="0" y="95"/>
                  </a:lnTo>
                  <a:lnTo>
                    <a:pt x="0" y="115"/>
                  </a:lnTo>
                  <a:lnTo>
                    <a:pt x="29" y="95"/>
                  </a:lnTo>
                  <a:lnTo>
                    <a:pt x="51" y="72"/>
                  </a:lnTo>
                  <a:lnTo>
                    <a:pt x="81" y="55"/>
                  </a:lnTo>
                  <a:lnTo>
                    <a:pt x="70" y="2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10" name="Freeform 9307"/>
            <p:cNvSpPr>
              <a:spLocks/>
            </p:cNvSpPr>
            <p:nvPr/>
          </p:nvSpPr>
          <p:spPr bwMode="auto">
            <a:xfrm>
              <a:off x="4221" y="1273"/>
              <a:ext cx="23" cy="64"/>
            </a:xfrm>
            <a:custGeom>
              <a:avLst/>
              <a:gdLst>
                <a:gd name="T0" fmla="*/ 1 w 91"/>
                <a:gd name="T1" fmla="*/ 0 h 242"/>
                <a:gd name="T2" fmla="*/ 0 w 91"/>
                <a:gd name="T3" fmla="*/ 1 h 242"/>
                <a:gd name="T4" fmla="*/ 1 w 91"/>
                <a:gd name="T5" fmla="*/ 3 h 242"/>
                <a:gd name="T6" fmla="*/ 1 w 91"/>
                <a:gd name="T7" fmla="*/ 17 h 242"/>
                <a:gd name="T8" fmla="*/ 1 w 91"/>
                <a:gd name="T9" fmla="*/ 64 h 242"/>
                <a:gd name="T10" fmla="*/ 6 w 91"/>
                <a:gd name="T11" fmla="*/ 61 h 242"/>
                <a:gd name="T12" fmla="*/ 6 w 91"/>
                <a:gd name="T13" fmla="*/ 44 h 242"/>
                <a:gd name="T14" fmla="*/ 6 w 91"/>
                <a:gd name="T15" fmla="*/ 33 h 242"/>
                <a:gd name="T16" fmla="*/ 23 w 91"/>
                <a:gd name="T17" fmla="*/ 28 h 242"/>
                <a:gd name="T18" fmla="*/ 6 w 91"/>
                <a:gd name="T19" fmla="*/ 27 h 242"/>
                <a:gd name="T20" fmla="*/ 6 w 91"/>
                <a:gd name="T21" fmla="*/ 20 h 242"/>
                <a:gd name="T22" fmla="*/ 7 w 91"/>
                <a:gd name="T23" fmla="*/ 16 h 242"/>
                <a:gd name="T24" fmla="*/ 8 w 91"/>
                <a:gd name="T25" fmla="*/ 11 h 242"/>
                <a:gd name="T26" fmla="*/ 1 w 91"/>
                <a:gd name="T27" fmla="*/ 0 h 2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1" h="242">
                  <a:moveTo>
                    <a:pt x="5" y="0"/>
                  </a:moveTo>
                  <a:lnTo>
                    <a:pt x="0" y="5"/>
                  </a:lnTo>
                  <a:lnTo>
                    <a:pt x="2" y="13"/>
                  </a:lnTo>
                  <a:lnTo>
                    <a:pt x="5" y="63"/>
                  </a:lnTo>
                  <a:lnTo>
                    <a:pt x="5" y="242"/>
                  </a:lnTo>
                  <a:lnTo>
                    <a:pt x="24" y="232"/>
                  </a:lnTo>
                  <a:lnTo>
                    <a:pt x="24" y="168"/>
                  </a:lnTo>
                  <a:lnTo>
                    <a:pt x="24" y="124"/>
                  </a:lnTo>
                  <a:lnTo>
                    <a:pt x="91" y="107"/>
                  </a:lnTo>
                  <a:lnTo>
                    <a:pt x="25" y="102"/>
                  </a:lnTo>
                  <a:lnTo>
                    <a:pt x="25" y="75"/>
                  </a:lnTo>
                  <a:lnTo>
                    <a:pt x="26" y="61"/>
                  </a:lnTo>
                  <a:lnTo>
                    <a:pt x="30" y="4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11" name="Freeform 9308"/>
            <p:cNvSpPr>
              <a:spLocks/>
            </p:cNvSpPr>
            <p:nvPr/>
          </p:nvSpPr>
          <p:spPr bwMode="auto">
            <a:xfrm>
              <a:off x="4195" y="1270"/>
              <a:ext cx="18" cy="75"/>
            </a:xfrm>
            <a:custGeom>
              <a:avLst/>
              <a:gdLst>
                <a:gd name="T0" fmla="*/ 16 w 73"/>
                <a:gd name="T1" fmla="*/ 0 h 292"/>
                <a:gd name="T2" fmla="*/ 0 w 73"/>
                <a:gd name="T3" fmla="*/ 60 h 292"/>
                <a:gd name="T4" fmla="*/ 0 w 73"/>
                <a:gd name="T5" fmla="*/ 75 h 292"/>
                <a:gd name="T6" fmla="*/ 3 w 73"/>
                <a:gd name="T7" fmla="*/ 75 h 292"/>
                <a:gd name="T8" fmla="*/ 18 w 73"/>
                <a:gd name="T9" fmla="*/ 1 h 292"/>
                <a:gd name="T10" fmla="*/ 16 w 73"/>
                <a:gd name="T11" fmla="*/ 0 h 2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292">
                  <a:moveTo>
                    <a:pt x="63" y="0"/>
                  </a:moveTo>
                  <a:lnTo>
                    <a:pt x="0" y="234"/>
                  </a:lnTo>
                  <a:lnTo>
                    <a:pt x="2" y="292"/>
                  </a:lnTo>
                  <a:lnTo>
                    <a:pt x="11" y="292"/>
                  </a:lnTo>
                  <a:lnTo>
                    <a:pt x="73" y="5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12" name="Freeform 9309"/>
            <p:cNvSpPr>
              <a:spLocks/>
            </p:cNvSpPr>
            <p:nvPr/>
          </p:nvSpPr>
          <p:spPr bwMode="auto">
            <a:xfrm>
              <a:off x="4246" y="1266"/>
              <a:ext cx="13" cy="80"/>
            </a:xfrm>
            <a:custGeom>
              <a:avLst/>
              <a:gdLst>
                <a:gd name="T0" fmla="*/ 2 w 47"/>
                <a:gd name="T1" fmla="*/ 0 h 310"/>
                <a:gd name="T2" fmla="*/ 0 w 47"/>
                <a:gd name="T3" fmla="*/ 0 h 310"/>
                <a:gd name="T4" fmla="*/ 1 w 47"/>
                <a:gd name="T5" fmla="*/ 5 h 310"/>
                <a:gd name="T6" fmla="*/ 1 w 47"/>
                <a:gd name="T7" fmla="*/ 17 h 310"/>
                <a:gd name="T8" fmla="*/ 1 w 47"/>
                <a:gd name="T9" fmla="*/ 72 h 310"/>
                <a:gd name="T10" fmla="*/ 4 w 47"/>
                <a:gd name="T11" fmla="*/ 80 h 310"/>
                <a:gd name="T12" fmla="*/ 13 w 47"/>
                <a:gd name="T13" fmla="*/ 77 h 310"/>
                <a:gd name="T14" fmla="*/ 12 w 47"/>
                <a:gd name="T15" fmla="*/ 77 h 310"/>
                <a:gd name="T16" fmla="*/ 7 w 47"/>
                <a:gd name="T17" fmla="*/ 70 h 310"/>
                <a:gd name="T18" fmla="*/ 7 w 47"/>
                <a:gd name="T19" fmla="*/ 63 h 310"/>
                <a:gd name="T20" fmla="*/ 7 w 47"/>
                <a:gd name="T21" fmla="*/ 44 h 310"/>
                <a:gd name="T22" fmla="*/ 7 w 47"/>
                <a:gd name="T23" fmla="*/ 44 h 310"/>
                <a:gd name="T24" fmla="*/ 7 w 47"/>
                <a:gd name="T25" fmla="*/ 38 h 310"/>
                <a:gd name="T26" fmla="*/ 7 w 47"/>
                <a:gd name="T27" fmla="*/ 30 h 310"/>
                <a:gd name="T28" fmla="*/ 7 w 47"/>
                <a:gd name="T29" fmla="*/ 21 h 310"/>
                <a:gd name="T30" fmla="*/ 7 w 47"/>
                <a:gd name="T31" fmla="*/ 17 h 310"/>
                <a:gd name="T32" fmla="*/ 9 w 47"/>
                <a:gd name="T33" fmla="*/ 10 h 310"/>
                <a:gd name="T34" fmla="*/ 2 w 47"/>
                <a:gd name="T35" fmla="*/ 0 h 31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7" h="310">
                  <a:moveTo>
                    <a:pt x="7" y="0"/>
                  </a:moveTo>
                  <a:lnTo>
                    <a:pt x="0" y="1"/>
                  </a:lnTo>
                  <a:lnTo>
                    <a:pt x="2" y="19"/>
                  </a:lnTo>
                  <a:lnTo>
                    <a:pt x="5" y="64"/>
                  </a:lnTo>
                  <a:lnTo>
                    <a:pt x="5" y="278"/>
                  </a:lnTo>
                  <a:lnTo>
                    <a:pt x="14" y="310"/>
                  </a:lnTo>
                  <a:lnTo>
                    <a:pt x="47" y="298"/>
                  </a:lnTo>
                  <a:lnTo>
                    <a:pt x="42" y="298"/>
                  </a:lnTo>
                  <a:lnTo>
                    <a:pt x="24" y="271"/>
                  </a:lnTo>
                  <a:lnTo>
                    <a:pt x="24" y="244"/>
                  </a:lnTo>
                  <a:lnTo>
                    <a:pt x="24" y="170"/>
                  </a:lnTo>
                  <a:lnTo>
                    <a:pt x="24" y="169"/>
                  </a:lnTo>
                  <a:lnTo>
                    <a:pt x="24" y="149"/>
                  </a:lnTo>
                  <a:lnTo>
                    <a:pt x="24" y="116"/>
                  </a:lnTo>
                  <a:lnTo>
                    <a:pt x="24" y="81"/>
                  </a:lnTo>
                  <a:lnTo>
                    <a:pt x="24" y="67"/>
                  </a:lnTo>
                  <a:lnTo>
                    <a:pt x="31" y="39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13" name="Freeform 9310"/>
            <p:cNvSpPr>
              <a:spLocks/>
            </p:cNvSpPr>
            <p:nvPr/>
          </p:nvSpPr>
          <p:spPr bwMode="auto">
            <a:xfrm>
              <a:off x="4186" y="1253"/>
              <a:ext cx="20" cy="24"/>
            </a:xfrm>
            <a:custGeom>
              <a:avLst/>
              <a:gdLst>
                <a:gd name="T0" fmla="*/ 2 w 74"/>
                <a:gd name="T1" fmla="*/ 0 h 90"/>
                <a:gd name="T2" fmla="*/ 0 w 74"/>
                <a:gd name="T3" fmla="*/ 3 h 90"/>
                <a:gd name="T4" fmla="*/ 5 w 74"/>
                <a:gd name="T5" fmla="*/ 7 h 90"/>
                <a:gd name="T6" fmla="*/ 12 w 74"/>
                <a:gd name="T7" fmla="*/ 15 h 90"/>
                <a:gd name="T8" fmla="*/ 17 w 74"/>
                <a:gd name="T9" fmla="*/ 24 h 90"/>
                <a:gd name="T10" fmla="*/ 19 w 74"/>
                <a:gd name="T11" fmla="*/ 24 h 90"/>
                <a:gd name="T12" fmla="*/ 20 w 74"/>
                <a:gd name="T13" fmla="*/ 12 h 90"/>
                <a:gd name="T14" fmla="*/ 16 w 74"/>
                <a:gd name="T15" fmla="*/ 9 h 90"/>
                <a:gd name="T16" fmla="*/ 12 w 74"/>
                <a:gd name="T17" fmla="*/ 6 h 90"/>
                <a:gd name="T18" fmla="*/ 2 w 74"/>
                <a:gd name="T19" fmla="*/ 0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90">
                  <a:moveTo>
                    <a:pt x="6" y="0"/>
                  </a:moveTo>
                  <a:lnTo>
                    <a:pt x="0" y="10"/>
                  </a:lnTo>
                  <a:lnTo>
                    <a:pt x="18" y="27"/>
                  </a:lnTo>
                  <a:lnTo>
                    <a:pt x="44" y="58"/>
                  </a:lnTo>
                  <a:lnTo>
                    <a:pt x="64" y="90"/>
                  </a:lnTo>
                  <a:lnTo>
                    <a:pt x="70" y="90"/>
                  </a:lnTo>
                  <a:lnTo>
                    <a:pt x="74" y="45"/>
                  </a:lnTo>
                  <a:lnTo>
                    <a:pt x="59" y="33"/>
                  </a:lnTo>
                  <a:lnTo>
                    <a:pt x="43" y="2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14" name="Freeform 9311"/>
            <p:cNvSpPr>
              <a:spLocks/>
            </p:cNvSpPr>
            <p:nvPr/>
          </p:nvSpPr>
          <p:spPr bwMode="auto">
            <a:xfrm>
              <a:off x="4228" y="1235"/>
              <a:ext cx="27" cy="7"/>
            </a:xfrm>
            <a:custGeom>
              <a:avLst/>
              <a:gdLst>
                <a:gd name="T0" fmla="*/ 20 w 104"/>
                <a:gd name="T1" fmla="*/ 0 h 27"/>
                <a:gd name="T2" fmla="*/ 15 w 104"/>
                <a:gd name="T3" fmla="*/ 3 h 27"/>
                <a:gd name="T4" fmla="*/ 0 w 104"/>
                <a:gd name="T5" fmla="*/ 6 h 27"/>
                <a:gd name="T6" fmla="*/ 27 w 104"/>
                <a:gd name="T7" fmla="*/ 7 h 27"/>
                <a:gd name="T8" fmla="*/ 26 w 104"/>
                <a:gd name="T9" fmla="*/ 5 h 27"/>
                <a:gd name="T10" fmla="*/ 20 w 104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27">
                  <a:moveTo>
                    <a:pt x="78" y="0"/>
                  </a:moveTo>
                  <a:lnTo>
                    <a:pt x="59" y="12"/>
                  </a:lnTo>
                  <a:lnTo>
                    <a:pt x="0" y="23"/>
                  </a:lnTo>
                  <a:lnTo>
                    <a:pt x="104" y="27"/>
                  </a:lnTo>
                  <a:lnTo>
                    <a:pt x="102" y="18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15" name="Freeform 9312"/>
            <p:cNvSpPr>
              <a:spLocks/>
            </p:cNvSpPr>
            <p:nvPr/>
          </p:nvSpPr>
          <p:spPr bwMode="auto">
            <a:xfrm>
              <a:off x="4193" y="1215"/>
              <a:ext cx="20" cy="25"/>
            </a:xfrm>
            <a:custGeom>
              <a:avLst/>
              <a:gdLst>
                <a:gd name="T0" fmla="*/ 1 w 74"/>
                <a:gd name="T1" fmla="*/ 0 h 102"/>
                <a:gd name="T2" fmla="*/ 0 w 74"/>
                <a:gd name="T3" fmla="*/ 2 h 102"/>
                <a:gd name="T4" fmla="*/ 5 w 74"/>
                <a:gd name="T5" fmla="*/ 8 h 102"/>
                <a:gd name="T6" fmla="*/ 11 w 74"/>
                <a:gd name="T7" fmla="*/ 17 h 102"/>
                <a:gd name="T8" fmla="*/ 17 w 74"/>
                <a:gd name="T9" fmla="*/ 25 h 102"/>
                <a:gd name="T10" fmla="*/ 19 w 74"/>
                <a:gd name="T11" fmla="*/ 25 h 102"/>
                <a:gd name="T12" fmla="*/ 20 w 74"/>
                <a:gd name="T13" fmla="*/ 14 h 102"/>
                <a:gd name="T14" fmla="*/ 16 w 74"/>
                <a:gd name="T15" fmla="*/ 10 h 102"/>
                <a:gd name="T16" fmla="*/ 11 w 74"/>
                <a:gd name="T17" fmla="*/ 6 h 102"/>
                <a:gd name="T18" fmla="*/ 1 w 74"/>
                <a:gd name="T19" fmla="*/ 0 h 1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102">
                  <a:moveTo>
                    <a:pt x="3" y="0"/>
                  </a:moveTo>
                  <a:lnTo>
                    <a:pt x="0" y="9"/>
                  </a:lnTo>
                  <a:lnTo>
                    <a:pt x="19" y="34"/>
                  </a:lnTo>
                  <a:lnTo>
                    <a:pt x="42" y="68"/>
                  </a:lnTo>
                  <a:lnTo>
                    <a:pt x="63" y="102"/>
                  </a:lnTo>
                  <a:lnTo>
                    <a:pt x="69" y="102"/>
                  </a:lnTo>
                  <a:lnTo>
                    <a:pt x="74" y="59"/>
                  </a:lnTo>
                  <a:lnTo>
                    <a:pt x="59" y="39"/>
                  </a:lnTo>
                  <a:lnTo>
                    <a:pt x="40" y="2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16" name="Freeform 9313"/>
            <p:cNvSpPr>
              <a:spLocks/>
            </p:cNvSpPr>
            <p:nvPr/>
          </p:nvSpPr>
          <p:spPr bwMode="auto">
            <a:xfrm>
              <a:off x="4228" y="1209"/>
              <a:ext cx="40" cy="53"/>
            </a:xfrm>
            <a:custGeom>
              <a:avLst/>
              <a:gdLst>
                <a:gd name="T0" fmla="*/ 35 w 157"/>
                <a:gd name="T1" fmla="*/ 0 h 203"/>
                <a:gd name="T2" fmla="*/ 34 w 157"/>
                <a:gd name="T3" fmla="*/ 1 h 203"/>
                <a:gd name="T4" fmla="*/ 28 w 157"/>
                <a:gd name="T5" fmla="*/ 7 h 203"/>
                <a:gd name="T6" fmla="*/ 0 w 157"/>
                <a:gd name="T7" fmla="*/ 12 h 203"/>
                <a:gd name="T8" fmla="*/ 32 w 157"/>
                <a:gd name="T9" fmla="*/ 13 h 203"/>
                <a:gd name="T10" fmla="*/ 30 w 157"/>
                <a:gd name="T11" fmla="*/ 48 h 203"/>
                <a:gd name="T12" fmla="*/ 30 w 157"/>
                <a:gd name="T13" fmla="*/ 48 h 203"/>
                <a:gd name="T14" fmla="*/ 22 w 157"/>
                <a:gd name="T15" fmla="*/ 49 h 203"/>
                <a:gd name="T16" fmla="*/ 12 w 157"/>
                <a:gd name="T17" fmla="*/ 51 h 203"/>
                <a:gd name="T18" fmla="*/ 0 w 157"/>
                <a:gd name="T19" fmla="*/ 52 h 203"/>
                <a:gd name="T20" fmla="*/ 38 w 157"/>
                <a:gd name="T21" fmla="*/ 53 h 203"/>
                <a:gd name="T22" fmla="*/ 35 w 157"/>
                <a:gd name="T23" fmla="*/ 48 h 203"/>
                <a:gd name="T24" fmla="*/ 36 w 157"/>
                <a:gd name="T25" fmla="*/ 32 h 203"/>
                <a:gd name="T26" fmla="*/ 36 w 157"/>
                <a:gd name="T27" fmla="*/ 19 h 203"/>
                <a:gd name="T28" fmla="*/ 37 w 157"/>
                <a:gd name="T29" fmla="*/ 14 h 203"/>
                <a:gd name="T30" fmla="*/ 40 w 157"/>
                <a:gd name="T31" fmla="*/ 7 h 203"/>
                <a:gd name="T32" fmla="*/ 35 w 157"/>
                <a:gd name="T33" fmla="*/ 0 h 20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7" h="203">
                  <a:moveTo>
                    <a:pt x="137" y="0"/>
                  </a:moveTo>
                  <a:lnTo>
                    <a:pt x="135" y="3"/>
                  </a:lnTo>
                  <a:lnTo>
                    <a:pt x="111" y="27"/>
                  </a:lnTo>
                  <a:lnTo>
                    <a:pt x="0" y="46"/>
                  </a:lnTo>
                  <a:lnTo>
                    <a:pt x="125" y="50"/>
                  </a:lnTo>
                  <a:lnTo>
                    <a:pt x="117" y="182"/>
                  </a:lnTo>
                  <a:lnTo>
                    <a:pt x="116" y="182"/>
                  </a:lnTo>
                  <a:lnTo>
                    <a:pt x="87" y="188"/>
                  </a:lnTo>
                  <a:lnTo>
                    <a:pt x="47" y="195"/>
                  </a:lnTo>
                  <a:lnTo>
                    <a:pt x="0" y="201"/>
                  </a:lnTo>
                  <a:lnTo>
                    <a:pt x="149" y="203"/>
                  </a:lnTo>
                  <a:lnTo>
                    <a:pt x="136" y="182"/>
                  </a:lnTo>
                  <a:lnTo>
                    <a:pt x="140" y="121"/>
                  </a:lnTo>
                  <a:lnTo>
                    <a:pt x="143" y="74"/>
                  </a:lnTo>
                  <a:lnTo>
                    <a:pt x="144" y="55"/>
                  </a:lnTo>
                  <a:lnTo>
                    <a:pt x="157" y="27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17" name="Freeform 9314"/>
            <p:cNvSpPr>
              <a:spLocks/>
            </p:cNvSpPr>
            <p:nvPr/>
          </p:nvSpPr>
          <p:spPr bwMode="auto">
            <a:xfrm>
              <a:off x="4221" y="1208"/>
              <a:ext cx="45" cy="67"/>
            </a:xfrm>
            <a:custGeom>
              <a:avLst/>
              <a:gdLst>
                <a:gd name="T0" fmla="*/ 2 w 176"/>
                <a:gd name="T1" fmla="*/ 0 h 260"/>
                <a:gd name="T2" fmla="*/ 0 w 176"/>
                <a:gd name="T3" fmla="*/ 0 h 260"/>
                <a:gd name="T4" fmla="*/ 1 w 176"/>
                <a:gd name="T5" fmla="*/ 3 h 260"/>
                <a:gd name="T6" fmla="*/ 2 w 176"/>
                <a:gd name="T7" fmla="*/ 14 h 260"/>
                <a:gd name="T8" fmla="*/ 2 w 176"/>
                <a:gd name="T9" fmla="*/ 18 h 260"/>
                <a:gd name="T10" fmla="*/ 3 w 176"/>
                <a:gd name="T11" fmla="*/ 33 h 260"/>
                <a:gd name="T12" fmla="*/ 3 w 176"/>
                <a:gd name="T13" fmla="*/ 43 h 260"/>
                <a:gd name="T14" fmla="*/ 3 w 176"/>
                <a:gd name="T15" fmla="*/ 52 h 260"/>
                <a:gd name="T16" fmla="*/ 1 w 176"/>
                <a:gd name="T17" fmla="*/ 57 h 260"/>
                <a:gd name="T18" fmla="*/ 5 w 176"/>
                <a:gd name="T19" fmla="*/ 67 h 260"/>
                <a:gd name="T20" fmla="*/ 7 w 176"/>
                <a:gd name="T21" fmla="*/ 67 h 260"/>
                <a:gd name="T22" fmla="*/ 7 w 176"/>
                <a:gd name="T23" fmla="*/ 65 h 260"/>
                <a:gd name="T24" fmla="*/ 7 w 176"/>
                <a:gd name="T25" fmla="*/ 60 h 260"/>
                <a:gd name="T26" fmla="*/ 26 w 176"/>
                <a:gd name="T27" fmla="*/ 57 h 260"/>
                <a:gd name="T28" fmla="*/ 28 w 176"/>
                <a:gd name="T29" fmla="*/ 57 h 260"/>
                <a:gd name="T30" fmla="*/ 45 w 176"/>
                <a:gd name="T31" fmla="*/ 54 h 260"/>
                <a:gd name="T32" fmla="*/ 7 w 176"/>
                <a:gd name="T33" fmla="*/ 54 h 260"/>
                <a:gd name="T34" fmla="*/ 7 w 176"/>
                <a:gd name="T35" fmla="*/ 45 h 260"/>
                <a:gd name="T36" fmla="*/ 7 w 176"/>
                <a:gd name="T37" fmla="*/ 39 h 260"/>
                <a:gd name="T38" fmla="*/ 34 w 176"/>
                <a:gd name="T39" fmla="*/ 35 h 260"/>
                <a:gd name="T40" fmla="*/ 7 w 176"/>
                <a:gd name="T41" fmla="*/ 34 h 260"/>
                <a:gd name="T42" fmla="*/ 7 w 176"/>
                <a:gd name="T43" fmla="*/ 31 h 260"/>
                <a:gd name="T44" fmla="*/ 7 w 176"/>
                <a:gd name="T45" fmla="*/ 20 h 260"/>
                <a:gd name="T46" fmla="*/ 39 w 176"/>
                <a:gd name="T47" fmla="*/ 15 h 260"/>
                <a:gd name="T48" fmla="*/ 7 w 176"/>
                <a:gd name="T49" fmla="*/ 14 h 260"/>
                <a:gd name="T50" fmla="*/ 2 w 176"/>
                <a:gd name="T51" fmla="*/ 0 h 26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76" h="260">
                  <a:moveTo>
                    <a:pt x="8" y="0"/>
                  </a:moveTo>
                  <a:lnTo>
                    <a:pt x="0" y="0"/>
                  </a:lnTo>
                  <a:lnTo>
                    <a:pt x="2" y="10"/>
                  </a:lnTo>
                  <a:lnTo>
                    <a:pt x="8" y="54"/>
                  </a:lnTo>
                  <a:lnTo>
                    <a:pt x="8" y="69"/>
                  </a:lnTo>
                  <a:lnTo>
                    <a:pt x="10" y="128"/>
                  </a:lnTo>
                  <a:lnTo>
                    <a:pt x="10" y="166"/>
                  </a:lnTo>
                  <a:lnTo>
                    <a:pt x="10" y="200"/>
                  </a:lnTo>
                  <a:lnTo>
                    <a:pt x="3" y="220"/>
                  </a:lnTo>
                  <a:lnTo>
                    <a:pt x="19" y="260"/>
                  </a:lnTo>
                  <a:lnTo>
                    <a:pt x="26" y="260"/>
                  </a:lnTo>
                  <a:lnTo>
                    <a:pt x="26" y="252"/>
                  </a:lnTo>
                  <a:lnTo>
                    <a:pt x="27" y="234"/>
                  </a:lnTo>
                  <a:lnTo>
                    <a:pt x="101" y="222"/>
                  </a:lnTo>
                  <a:lnTo>
                    <a:pt x="108" y="221"/>
                  </a:lnTo>
                  <a:lnTo>
                    <a:pt x="176" y="211"/>
                  </a:lnTo>
                  <a:lnTo>
                    <a:pt x="27" y="209"/>
                  </a:lnTo>
                  <a:lnTo>
                    <a:pt x="28" y="173"/>
                  </a:lnTo>
                  <a:lnTo>
                    <a:pt x="28" y="153"/>
                  </a:lnTo>
                  <a:lnTo>
                    <a:pt x="132" y="135"/>
                  </a:lnTo>
                  <a:lnTo>
                    <a:pt x="28" y="131"/>
                  </a:lnTo>
                  <a:lnTo>
                    <a:pt x="28" y="119"/>
                  </a:lnTo>
                  <a:lnTo>
                    <a:pt x="28" y="77"/>
                  </a:lnTo>
                  <a:lnTo>
                    <a:pt x="152" y="58"/>
                  </a:lnTo>
                  <a:lnTo>
                    <a:pt x="27" y="5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18" name="Freeform 9315"/>
            <p:cNvSpPr>
              <a:spLocks/>
            </p:cNvSpPr>
            <p:nvPr/>
          </p:nvSpPr>
          <p:spPr bwMode="auto">
            <a:xfrm>
              <a:off x="4343" y="1317"/>
              <a:ext cx="17" cy="39"/>
            </a:xfrm>
            <a:custGeom>
              <a:avLst/>
              <a:gdLst>
                <a:gd name="T0" fmla="*/ 12 w 60"/>
                <a:gd name="T1" fmla="*/ 0 h 143"/>
                <a:gd name="T2" fmla="*/ 10 w 60"/>
                <a:gd name="T3" fmla="*/ 10 h 143"/>
                <a:gd name="T4" fmla="*/ 5 w 60"/>
                <a:gd name="T5" fmla="*/ 22 h 143"/>
                <a:gd name="T6" fmla="*/ 0 w 60"/>
                <a:gd name="T7" fmla="*/ 36 h 143"/>
                <a:gd name="T8" fmla="*/ 2 w 60"/>
                <a:gd name="T9" fmla="*/ 39 h 143"/>
                <a:gd name="T10" fmla="*/ 4 w 60"/>
                <a:gd name="T11" fmla="*/ 35 h 143"/>
                <a:gd name="T12" fmla="*/ 10 w 60"/>
                <a:gd name="T13" fmla="*/ 22 h 143"/>
                <a:gd name="T14" fmla="*/ 15 w 60"/>
                <a:gd name="T15" fmla="*/ 11 h 143"/>
                <a:gd name="T16" fmla="*/ 17 w 60"/>
                <a:gd name="T17" fmla="*/ 3 h 143"/>
                <a:gd name="T18" fmla="*/ 12 w 60"/>
                <a:gd name="T19" fmla="*/ 0 h 1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43">
                  <a:moveTo>
                    <a:pt x="43" y="0"/>
                  </a:moveTo>
                  <a:lnTo>
                    <a:pt x="34" y="37"/>
                  </a:lnTo>
                  <a:lnTo>
                    <a:pt x="19" y="80"/>
                  </a:lnTo>
                  <a:lnTo>
                    <a:pt x="0" y="132"/>
                  </a:lnTo>
                  <a:lnTo>
                    <a:pt x="8" y="143"/>
                  </a:lnTo>
                  <a:lnTo>
                    <a:pt x="15" y="129"/>
                  </a:lnTo>
                  <a:lnTo>
                    <a:pt x="36" y="82"/>
                  </a:lnTo>
                  <a:lnTo>
                    <a:pt x="52" y="42"/>
                  </a:lnTo>
                  <a:lnTo>
                    <a:pt x="60" y="10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19" name="Freeform 9316"/>
            <p:cNvSpPr>
              <a:spLocks/>
            </p:cNvSpPr>
            <p:nvPr/>
          </p:nvSpPr>
          <p:spPr bwMode="auto">
            <a:xfrm>
              <a:off x="4336" y="1314"/>
              <a:ext cx="13" cy="20"/>
            </a:xfrm>
            <a:custGeom>
              <a:avLst/>
              <a:gdLst>
                <a:gd name="T0" fmla="*/ 1 w 47"/>
                <a:gd name="T1" fmla="*/ 0 h 71"/>
                <a:gd name="T2" fmla="*/ 0 w 47"/>
                <a:gd name="T3" fmla="*/ 3 h 71"/>
                <a:gd name="T4" fmla="*/ 6 w 47"/>
                <a:gd name="T5" fmla="*/ 11 h 71"/>
                <a:gd name="T6" fmla="*/ 12 w 47"/>
                <a:gd name="T7" fmla="*/ 20 h 71"/>
                <a:gd name="T8" fmla="*/ 13 w 47"/>
                <a:gd name="T9" fmla="*/ 20 h 71"/>
                <a:gd name="T10" fmla="*/ 12 w 47"/>
                <a:gd name="T11" fmla="*/ 7 h 71"/>
                <a:gd name="T12" fmla="*/ 9 w 47"/>
                <a:gd name="T13" fmla="*/ 4 h 71"/>
                <a:gd name="T14" fmla="*/ 9 w 47"/>
                <a:gd name="T15" fmla="*/ 4 h 71"/>
                <a:gd name="T16" fmla="*/ 1 w 47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71">
                  <a:moveTo>
                    <a:pt x="4" y="0"/>
                  </a:moveTo>
                  <a:lnTo>
                    <a:pt x="0" y="12"/>
                  </a:lnTo>
                  <a:lnTo>
                    <a:pt x="23" y="40"/>
                  </a:lnTo>
                  <a:lnTo>
                    <a:pt x="42" y="71"/>
                  </a:lnTo>
                  <a:lnTo>
                    <a:pt x="47" y="71"/>
                  </a:lnTo>
                  <a:lnTo>
                    <a:pt x="45" y="25"/>
                  </a:lnTo>
                  <a:lnTo>
                    <a:pt x="33" y="14"/>
                  </a:lnTo>
                  <a:lnTo>
                    <a:pt x="32" y="1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20" name="Freeform 9317"/>
            <p:cNvSpPr>
              <a:spLocks/>
            </p:cNvSpPr>
            <p:nvPr/>
          </p:nvSpPr>
          <p:spPr bwMode="auto">
            <a:xfrm>
              <a:off x="4310" y="1306"/>
              <a:ext cx="28" cy="50"/>
            </a:xfrm>
            <a:custGeom>
              <a:avLst/>
              <a:gdLst>
                <a:gd name="T0" fmla="*/ 28 w 106"/>
                <a:gd name="T1" fmla="*/ 0 h 188"/>
                <a:gd name="T2" fmla="*/ 23 w 106"/>
                <a:gd name="T3" fmla="*/ 1 h 188"/>
                <a:gd name="T4" fmla="*/ 23 w 106"/>
                <a:gd name="T5" fmla="*/ 3 h 188"/>
                <a:gd name="T6" fmla="*/ 20 w 106"/>
                <a:gd name="T7" fmla="*/ 12 h 188"/>
                <a:gd name="T8" fmla="*/ 18 w 106"/>
                <a:gd name="T9" fmla="*/ 17 h 188"/>
                <a:gd name="T10" fmla="*/ 14 w 106"/>
                <a:gd name="T11" fmla="*/ 26 h 188"/>
                <a:gd name="T12" fmla="*/ 8 w 106"/>
                <a:gd name="T13" fmla="*/ 36 h 188"/>
                <a:gd name="T14" fmla="*/ 0 w 106"/>
                <a:gd name="T15" fmla="*/ 47 h 188"/>
                <a:gd name="T16" fmla="*/ 1 w 106"/>
                <a:gd name="T17" fmla="*/ 50 h 188"/>
                <a:gd name="T18" fmla="*/ 7 w 106"/>
                <a:gd name="T19" fmla="*/ 44 h 188"/>
                <a:gd name="T20" fmla="*/ 14 w 106"/>
                <a:gd name="T21" fmla="*/ 35 h 188"/>
                <a:gd name="T22" fmla="*/ 20 w 106"/>
                <a:gd name="T23" fmla="*/ 26 h 188"/>
                <a:gd name="T24" fmla="*/ 24 w 106"/>
                <a:gd name="T25" fmla="*/ 17 h 188"/>
                <a:gd name="T26" fmla="*/ 25 w 106"/>
                <a:gd name="T27" fmla="*/ 12 h 188"/>
                <a:gd name="T28" fmla="*/ 25 w 106"/>
                <a:gd name="T29" fmla="*/ 12 h 188"/>
                <a:gd name="T30" fmla="*/ 26 w 106"/>
                <a:gd name="T31" fmla="*/ 9 h 188"/>
                <a:gd name="T32" fmla="*/ 28 w 106"/>
                <a:gd name="T33" fmla="*/ 1 h 188"/>
                <a:gd name="T34" fmla="*/ 28 w 106"/>
                <a:gd name="T35" fmla="*/ 0 h 18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6" h="188">
                  <a:moveTo>
                    <a:pt x="106" y="0"/>
                  </a:moveTo>
                  <a:lnTo>
                    <a:pt x="87" y="3"/>
                  </a:lnTo>
                  <a:lnTo>
                    <a:pt x="87" y="10"/>
                  </a:lnTo>
                  <a:lnTo>
                    <a:pt x="77" y="46"/>
                  </a:lnTo>
                  <a:lnTo>
                    <a:pt x="70" y="64"/>
                  </a:lnTo>
                  <a:lnTo>
                    <a:pt x="53" y="97"/>
                  </a:lnTo>
                  <a:lnTo>
                    <a:pt x="29" y="134"/>
                  </a:lnTo>
                  <a:lnTo>
                    <a:pt x="0" y="175"/>
                  </a:lnTo>
                  <a:lnTo>
                    <a:pt x="5" y="188"/>
                  </a:lnTo>
                  <a:lnTo>
                    <a:pt x="26" y="165"/>
                  </a:lnTo>
                  <a:lnTo>
                    <a:pt x="53" y="131"/>
                  </a:lnTo>
                  <a:lnTo>
                    <a:pt x="74" y="98"/>
                  </a:lnTo>
                  <a:lnTo>
                    <a:pt x="89" y="65"/>
                  </a:lnTo>
                  <a:lnTo>
                    <a:pt x="96" y="44"/>
                  </a:lnTo>
                  <a:lnTo>
                    <a:pt x="100" y="32"/>
                  </a:lnTo>
                  <a:lnTo>
                    <a:pt x="106" y="3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21" name="Freeform 9318"/>
            <p:cNvSpPr>
              <a:spLocks/>
            </p:cNvSpPr>
            <p:nvPr/>
          </p:nvSpPr>
          <p:spPr bwMode="auto">
            <a:xfrm>
              <a:off x="4297" y="1299"/>
              <a:ext cx="10" cy="22"/>
            </a:xfrm>
            <a:custGeom>
              <a:avLst/>
              <a:gdLst>
                <a:gd name="T0" fmla="*/ 2 w 38"/>
                <a:gd name="T1" fmla="*/ 0 h 81"/>
                <a:gd name="T2" fmla="*/ 0 w 38"/>
                <a:gd name="T3" fmla="*/ 2 h 81"/>
                <a:gd name="T4" fmla="*/ 10 w 38"/>
                <a:gd name="T5" fmla="*/ 22 h 81"/>
                <a:gd name="T6" fmla="*/ 9 w 38"/>
                <a:gd name="T7" fmla="*/ 8 h 81"/>
                <a:gd name="T8" fmla="*/ 2 w 38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1">
                  <a:moveTo>
                    <a:pt x="7" y="0"/>
                  </a:moveTo>
                  <a:lnTo>
                    <a:pt x="0" y="7"/>
                  </a:lnTo>
                  <a:lnTo>
                    <a:pt x="38" y="81"/>
                  </a:lnTo>
                  <a:lnTo>
                    <a:pt x="36" y="29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22" name="Freeform 9319"/>
            <p:cNvSpPr>
              <a:spLocks/>
            </p:cNvSpPr>
            <p:nvPr/>
          </p:nvSpPr>
          <p:spPr bwMode="auto">
            <a:xfrm>
              <a:off x="4316" y="1297"/>
              <a:ext cx="36" cy="13"/>
            </a:xfrm>
            <a:custGeom>
              <a:avLst/>
              <a:gdLst>
                <a:gd name="T0" fmla="*/ 31 w 144"/>
                <a:gd name="T1" fmla="*/ 0 h 55"/>
                <a:gd name="T2" fmla="*/ 27 w 144"/>
                <a:gd name="T3" fmla="*/ 2 h 55"/>
                <a:gd name="T4" fmla="*/ 27 w 144"/>
                <a:gd name="T5" fmla="*/ 3 h 55"/>
                <a:gd name="T6" fmla="*/ 23 w 144"/>
                <a:gd name="T7" fmla="*/ 3 h 55"/>
                <a:gd name="T8" fmla="*/ 18 w 144"/>
                <a:gd name="T9" fmla="*/ 4 h 55"/>
                <a:gd name="T10" fmla="*/ 13 w 144"/>
                <a:gd name="T11" fmla="*/ 5 h 55"/>
                <a:gd name="T12" fmla="*/ 0 w 144"/>
                <a:gd name="T13" fmla="*/ 8 h 55"/>
                <a:gd name="T14" fmla="*/ 6 w 144"/>
                <a:gd name="T15" fmla="*/ 13 h 55"/>
                <a:gd name="T16" fmla="*/ 11 w 144"/>
                <a:gd name="T17" fmla="*/ 11 h 55"/>
                <a:gd name="T18" fmla="*/ 17 w 144"/>
                <a:gd name="T19" fmla="*/ 9 h 55"/>
                <a:gd name="T20" fmla="*/ 22 w 144"/>
                <a:gd name="T21" fmla="*/ 9 h 55"/>
                <a:gd name="T22" fmla="*/ 36 w 144"/>
                <a:gd name="T23" fmla="*/ 7 h 55"/>
                <a:gd name="T24" fmla="*/ 36 w 144"/>
                <a:gd name="T25" fmla="*/ 5 h 55"/>
                <a:gd name="T26" fmla="*/ 31 w 144"/>
                <a:gd name="T27" fmla="*/ 0 h 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4" h="55">
                  <a:moveTo>
                    <a:pt x="123" y="0"/>
                  </a:moveTo>
                  <a:lnTo>
                    <a:pt x="108" y="10"/>
                  </a:lnTo>
                  <a:lnTo>
                    <a:pt x="106" y="11"/>
                  </a:lnTo>
                  <a:lnTo>
                    <a:pt x="91" y="14"/>
                  </a:lnTo>
                  <a:lnTo>
                    <a:pt x="73" y="18"/>
                  </a:lnTo>
                  <a:lnTo>
                    <a:pt x="53" y="22"/>
                  </a:lnTo>
                  <a:lnTo>
                    <a:pt x="0" y="33"/>
                  </a:lnTo>
                  <a:lnTo>
                    <a:pt x="22" y="55"/>
                  </a:lnTo>
                  <a:lnTo>
                    <a:pt x="43" y="45"/>
                  </a:lnTo>
                  <a:lnTo>
                    <a:pt x="69" y="40"/>
                  </a:lnTo>
                  <a:lnTo>
                    <a:pt x="88" y="37"/>
                  </a:lnTo>
                  <a:lnTo>
                    <a:pt x="144" y="28"/>
                  </a:lnTo>
                  <a:lnTo>
                    <a:pt x="143" y="2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23" name="Freeform 9320"/>
            <p:cNvSpPr>
              <a:spLocks/>
            </p:cNvSpPr>
            <p:nvPr/>
          </p:nvSpPr>
          <p:spPr bwMode="auto">
            <a:xfrm>
              <a:off x="4376" y="1292"/>
              <a:ext cx="15" cy="7"/>
            </a:xfrm>
            <a:custGeom>
              <a:avLst/>
              <a:gdLst>
                <a:gd name="T0" fmla="*/ 9 w 54"/>
                <a:gd name="T1" fmla="*/ 0 h 25"/>
                <a:gd name="T2" fmla="*/ 3 w 54"/>
                <a:gd name="T3" fmla="*/ 4 h 25"/>
                <a:gd name="T4" fmla="*/ 0 w 54"/>
                <a:gd name="T5" fmla="*/ 4 h 25"/>
                <a:gd name="T6" fmla="*/ 15 w 54"/>
                <a:gd name="T7" fmla="*/ 7 h 25"/>
                <a:gd name="T8" fmla="*/ 14 w 54"/>
                <a:gd name="T9" fmla="*/ 4 h 25"/>
                <a:gd name="T10" fmla="*/ 9 w 54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25">
                  <a:moveTo>
                    <a:pt x="32" y="0"/>
                  </a:moveTo>
                  <a:lnTo>
                    <a:pt x="11" y="15"/>
                  </a:lnTo>
                  <a:lnTo>
                    <a:pt x="0" y="16"/>
                  </a:lnTo>
                  <a:lnTo>
                    <a:pt x="54" y="25"/>
                  </a:lnTo>
                  <a:lnTo>
                    <a:pt x="52" y="15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24" name="Freeform 9321"/>
            <p:cNvSpPr>
              <a:spLocks/>
            </p:cNvSpPr>
            <p:nvPr/>
          </p:nvSpPr>
          <p:spPr bwMode="auto">
            <a:xfrm>
              <a:off x="4354" y="1282"/>
              <a:ext cx="49" cy="70"/>
            </a:xfrm>
            <a:custGeom>
              <a:avLst/>
              <a:gdLst>
                <a:gd name="T0" fmla="*/ 5 w 185"/>
                <a:gd name="T1" fmla="*/ 0 h 266"/>
                <a:gd name="T2" fmla="*/ 3 w 185"/>
                <a:gd name="T3" fmla="*/ 0 h 266"/>
                <a:gd name="T4" fmla="*/ 3 w 185"/>
                <a:gd name="T5" fmla="*/ 4 h 266"/>
                <a:gd name="T6" fmla="*/ 3 w 185"/>
                <a:gd name="T7" fmla="*/ 16 h 266"/>
                <a:gd name="T8" fmla="*/ 3 w 185"/>
                <a:gd name="T9" fmla="*/ 19 h 266"/>
                <a:gd name="T10" fmla="*/ 1 w 185"/>
                <a:gd name="T11" fmla="*/ 33 h 266"/>
                <a:gd name="T12" fmla="*/ 0 w 185"/>
                <a:gd name="T13" fmla="*/ 35 h 266"/>
                <a:gd name="T14" fmla="*/ 5 w 185"/>
                <a:gd name="T15" fmla="*/ 38 h 266"/>
                <a:gd name="T16" fmla="*/ 32 w 185"/>
                <a:gd name="T17" fmla="*/ 70 h 266"/>
                <a:gd name="T18" fmla="*/ 49 w 185"/>
                <a:gd name="T19" fmla="*/ 68 h 266"/>
                <a:gd name="T20" fmla="*/ 49 w 185"/>
                <a:gd name="T21" fmla="*/ 65 h 266"/>
                <a:gd name="T22" fmla="*/ 40 w 185"/>
                <a:gd name="T23" fmla="*/ 62 h 266"/>
                <a:gd name="T24" fmla="*/ 32 w 185"/>
                <a:gd name="T25" fmla="*/ 59 h 266"/>
                <a:gd name="T26" fmla="*/ 32 w 185"/>
                <a:gd name="T27" fmla="*/ 59 h 266"/>
                <a:gd name="T28" fmla="*/ 28 w 185"/>
                <a:gd name="T29" fmla="*/ 56 h 266"/>
                <a:gd name="T30" fmla="*/ 22 w 185"/>
                <a:gd name="T31" fmla="*/ 50 h 266"/>
                <a:gd name="T32" fmla="*/ 22 w 185"/>
                <a:gd name="T33" fmla="*/ 47 h 266"/>
                <a:gd name="T34" fmla="*/ 18 w 185"/>
                <a:gd name="T35" fmla="*/ 45 h 266"/>
                <a:gd name="T36" fmla="*/ 14 w 185"/>
                <a:gd name="T37" fmla="*/ 41 h 266"/>
                <a:gd name="T38" fmla="*/ 6 w 185"/>
                <a:gd name="T39" fmla="*/ 32 h 266"/>
                <a:gd name="T40" fmla="*/ 6 w 185"/>
                <a:gd name="T41" fmla="*/ 30 h 266"/>
                <a:gd name="T42" fmla="*/ 8 w 185"/>
                <a:gd name="T43" fmla="*/ 19 h 266"/>
                <a:gd name="T44" fmla="*/ 11 w 185"/>
                <a:gd name="T45" fmla="*/ 11 h 266"/>
                <a:gd name="T46" fmla="*/ 5 w 185"/>
                <a:gd name="T47" fmla="*/ 0 h 26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85" h="266">
                  <a:moveTo>
                    <a:pt x="18" y="0"/>
                  </a:moveTo>
                  <a:lnTo>
                    <a:pt x="13" y="0"/>
                  </a:lnTo>
                  <a:lnTo>
                    <a:pt x="13" y="17"/>
                  </a:lnTo>
                  <a:lnTo>
                    <a:pt x="13" y="59"/>
                  </a:lnTo>
                  <a:lnTo>
                    <a:pt x="11" y="72"/>
                  </a:lnTo>
                  <a:lnTo>
                    <a:pt x="3" y="124"/>
                  </a:lnTo>
                  <a:lnTo>
                    <a:pt x="0" y="134"/>
                  </a:lnTo>
                  <a:lnTo>
                    <a:pt x="17" y="144"/>
                  </a:lnTo>
                  <a:lnTo>
                    <a:pt x="121" y="266"/>
                  </a:lnTo>
                  <a:lnTo>
                    <a:pt x="185" y="259"/>
                  </a:lnTo>
                  <a:lnTo>
                    <a:pt x="185" y="246"/>
                  </a:lnTo>
                  <a:lnTo>
                    <a:pt x="150" y="237"/>
                  </a:lnTo>
                  <a:lnTo>
                    <a:pt x="122" y="224"/>
                  </a:lnTo>
                  <a:lnTo>
                    <a:pt x="121" y="224"/>
                  </a:lnTo>
                  <a:lnTo>
                    <a:pt x="107" y="212"/>
                  </a:lnTo>
                  <a:lnTo>
                    <a:pt x="84" y="191"/>
                  </a:lnTo>
                  <a:lnTo>
                    <a:pt x="84" y="180"/>
                  </a:lnTo>
                  <a:lnTo>
                    <a:pt x="67" y="172"/>
                  </a:lnTo>
                  <a:lnTo>
                    <a:pt x="52" y="156"/>
                  </a:lnTo>
                  <a:lnTo>
                    <a:pt x="22" y="122"/>
                  </a:lnTo>
                  <a:lnTo>
                    <a:pt x="23" y="114"/>
                  </a:lnTo>
                  <a:lnTo>
                    <a:pt x="30" y="74"/>
                  </a:lnTo>
                  <a:lnTo>
                    <a:pt x="43" y="42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25" name="Freeform 9322"/>
            <p:cNvSpPr>
              <a:spLocks/>
            </p:cNvSpPr>
            <p:nvPr/>
          </p:nvSpPr>
          <p:spPr bwMode="auto">
            <a:xfrm>
              <a:off x="4334" y="1282"/>
              <a:ext cx="7" cy="19"/>
            </a:xfrm>
            <a:custGeom>
              <a:avLst/>
              <a:gdLst>
                <a:gd name="T0" fmla="*/ 7 w 23"/>
                <a:gd name="T1" fmla="*/ 0 h 72"/>
                <a:gd name="T2" fmla="*/ 2 w 23"/>
                <a:gd name="T3" fmla="*/ 1 h 72"/>
                <a:gd name="T4" fmla="*/ 1 w 23"/>
                <a:gd name="T5" fmla="*/ 15 h 72"/>
                <a:gd name="T6" fmla="*/ 0 w 23"/>
                <a:gd name="T7" fmla="*/ 19 h 72"/>
                <a:gd name="T8" fmla="*/ 5 w 23"/>
                <a:gd name="T9" fmla="*/ 18 h 72"/>
                <a:gd name="T10" fmla="*/ 6 w 23"/>
                <a:gd name="T11" fmla="*/ 12 h 72"/>
                <a:gd name="T12" fmla="*/ 7 w 23"/>
                <a:gd name="T13" fmla="*/ 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72">
                  <a:moveTo>
                    <a:pt x="23" y="0"/>
                  </a:moveTo>
                  <a:lnTo>
                    <a:pt x="6" y="2"/>
                  </a:lnTo>
                  <a:lnTo>
                    <a:pt x="2" y="55"/>
                  </a:lnTo>
                  <a:lnTo>
                    <a:pt x="0" y="72"/>
                  </a:lnTo>
                  <a:lnTo>
                    <a:pt x="18" y="68"/>
                  </a:lnTo>
                  <a:lnTo>
                    <a:pt x="21" y="47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26" name="Freeform 9323"/>
            <p:cNvSpPr>
              <a:spLocks/>
            </p:cNvSpPr>
            <p:nvPr/>
          </p:nvSpPr>
          <p:spPr bwMode="auto">
            <a:xfrm>
              <a:off x="4330" y="1281"/>
              <a:ext cx="22" cy="5"/>
            </a:xfrm>
            <a:custGeom>
              <a:avLst/>
              <a:gdLst>
                <a:gd name="T0" fmla="*/ 22 w 83"/>
                <a:gd name="T1" fmla="*/ 0 h 17"/>
                <a:gd name="T2" fmla="*/ 0 w 83"/>
                <a:gd name="T3" fmla="*/ 0 h 17"/>
                <a:gd name="T4" fmla="*/ 4 w 83"/>
                <a:gd name="T5" fmla="*/ 5 h 17"/>
                <a:gd name="T6" fmla="*/ 6 w 83"/>
                <a:gd name="T7" fmla="*/ 2 h 17"/>
                <a:gd name="T8" fmla="*/ 11 w 83"/>
                <a:gd name="T9" fmla="*/ 1 h 17"/>
                <a:gd name="T10" fmla="*/ 22 w 83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17">
                  <a:moveTo>
                    <a:pt x="83" y="0"/>
                  </a:moveTo>
                  <a:lnTo>
                    <a:pt x="0" y="1"/>
                  </a:lnTo>
                  <a:lnTo>
                    <a:pt x="15" y="17"/>
                  </a:lnTo>
                  <a:lnTo>
                    <a:pt x="23" y="7"/>
                  </a:lnTo>
                  <a:lnTo>
                    <a:pt x="40" y="5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27" name="Freeform 9324"/>
            <p:cNvSpPr>
              <a:spLocks/>
            </p:cNvSpPr>
            <p:nvPr/>
          </p:nvSpPr>
          <p:spPr bwMode="auto">
            <a:xfrm>
              <a:off x="4330" y="1273"/>
              <a:ext cx="22" cy="8"/>
            </a:xfrm>
            <a:custGeom>
              <a:avLst/>
              <a:gdLst>
                <a:gd name="T0" fmla="*/ 16 w 79"/>
                <a:gd name="T1" fmla="*/ 0 h 26"/>
                <a:gd name="T2" fmla="*/ 12 w 79"/>
                <a:gd name="T3" fmla="*/ 3 h 26"/>
                <a:gd name="T4" fmla="*/ 0 w 79"/>
                <a:gd name="T5" fmla="*/ 5 h 26"/>
                <a:gd name="T6" fmla="*/ 22 w 79"/>
                <a:gd name="T7" fmla="*/ 8 h 26"/>
                <a:gd name="T8" fmla="*/ 22 w 79"/>
                <a:gd name="T9" fmla="*/ 5 h 26"/>
                <a:gd name="T10" fmla="*/ 16 w 79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26">
                  <a:moveTo>
                    <a:pt x="57" y="0"/>
                  </a:moveTo>
                  <a:lnTo>
                    <a:pt x="44" y="11"/>
                  </a:lnTo>
                  <a:lnTo>
                    <a:pt x="0" y="16"/>
                  </a:lnTo>
                  <a:lnTo>
                    <a:pt x="79" y="26"/>
                  </a:lnTo>
                  <a:lnTo>
                    <a:pt x="78" y="1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28" name="Freeform 9325"/>
            <p:cNvSpPr>
              <a:spLocks/>
            </p:cNvSpPr>
            <p:nvPr/>
          </p:nvSpPr>
          <p:spPr bwMode="auto">
            <a:xfrm>
              <a:off x="4371" y="1270"/>
              <a:ext cx="20" cy="60"/>
            </a:xfrm>
            <a:custGeom>
              <a:avLst/>
              <a:gdLst>
                <a:gd name="T0" fmla="*/ 3 w 76"/>
                <a:gd name="T1" fmla="*/ 0 h 227"/>
                <a:gd name="T2" fmla="*/ 0 w 76"/>
                <a:gd name="T3" fmla="*/ 1 h 227"/>
                <a:gd name="T4" fmla="*/ 0 w 76"/>
                <a:gd name="T5" fmla="*/ 1 h 227"/>
                <a:gd name="T6" fmla="*/ 1 w 76"/>
                <a:gd name="T7" fmla="*/ 13 h 227"/>
                <a:gd name="T8" fmla="*/ 1 w 76"/>
                <a:gd name="T9" fmla="*/ 58 h 227"/>
                <a:gd name="T10" fmla="*/ 6 w 76"/>
                <a:gd name="T11" fmla="*/ 60 h 227"/>
                <a:gd name="T12" fmla="*/ 6 w 76"/>
                <a:gd name="T13" fmla="*/ 40 h 227"/>
                <a:gd name="T14" fmla="*/ 6 w 76"/>
                <a:gd name="T15" fmla="*/ 32 h 227"/>
                <a:gd name="T16" fmla="*/ 20 w 76"/>
                <a:gd name="T17" fmla="*/ 29 h 227"/>
                <a:gd name="T18" fmla="*/ 6 w 76"/>
                <a:gd name="T19" fmla="*/ 26 h 227"/>
                <a:gd name="T20" fmla="*/ 6 w 76"/>
                <a:gd name="T21" fmla="*/ 26 h 227"/>
                <a:gd name="T22" fmla="*/ 6 w 76"/>
                <a:gd name="T23" fmla="*/ 17 h 227"/>
                <a:gd name="T24" fmla="*/ 6 w 76"/>
                <a:gd name="T25" fmla="*/ 13 h 227"/>
                <a:gd name="T26" fmla="*/ 8 w 76"/>
                <a:gd name="T27" fmla="*/ 7 h 227"/>
                <a:gd name="T28" fmla="*/ 3 w 76"/>
                <a:gd name="T29" fmla="*/ 0 h 22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6" h="227">
                  <a:moveTo>
                    <a:pt x="13" y="0"/>
                  </a:moveTo>
                  <a:lnTo>
                    <a:pt x="0" y="2"/>
                  </a:lnTo>
                  <a:lnTo>
                    <a:pt x="0" y="5"/>
                  </a:lnTo>
                  <a:lnTo>
                    <a:pt x="5" y="49"/>
                  </a:lnTo>
                  <a:lnTo>
                    <a:pt x="5" y="219"/>
                  </a:lnTo>
                  <a:lnTo>
                    <a:pt x="22" y="227"/>
                  </a:lnTo>
                  <a:lnTo>
                    <a:pt x="22" y="153"/>
                  </a:lnTo>
                  <a:lnTo>
                    <a:pt x="22" y="122"/>
                  </a:lnTo>
                  <a:lnTo>
                    <a:pt x="76" y="109"/>
                  </a:lnTo>
                  <a:lnTo>
                    <a:pt x="22" y="100"/>
                  </a:lnTo>
                  <a:lnTo>
                    <a:pt x="22" y="98"/>
                  </a:lnTo>
                  <a:lnTo>
                    <a:pt x="22" y="64"/>
                  </a:lnTo>
                  <a:lnTo>
                    <a:pt x="22" y="49"/>
                  </a:lnTo>
                  <a:lnTo>
                    <a:pt x="31" y="27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29" name="Freeform 9326"/>
            <p:cNvSpPr>
              <a:spLocks/>
            </p:cNvSpPr>
            <p:nvPr/>
          </p:nvSpPr>
          <p:spPr bwMode="auto">
            <a:xfrm>
              <a:off x="4382" y="1264"/>
              <a:ext cx="14" cy="20"/>
            </a:xfrm>
            <a:custGeom>
              <a:avLst/>
              <a:gdLst>
                <a:gd name="T0" fmla="*/ 14 w 56"/>
                <a:gd name="T1" fmla="*/ 0 h 75"/>
                <a:gd name="T2" fmla="*/ 5 w 56"/>
                <a:gd name="T3" fmla="*/ 3 h 75"/>
                <a:gd name="T4" fmla="*/ 0 w 56"/>
                <a:gd name="T5" fmla="*/ 19 h 75"/>
                <a:gd name="T6" fmla="*/ 2 w 56"/>
                <a:gd name="T7" fmla="*/ 20 h 75"/>
                <a:gd name="T8" fmla="*/ 6 w 56"/>
                <a:gd name="T9" fmla="*/ 12 h 75"/>
                <a:gd name="T10" fmla="*/ 10 w 56"/>
                <a:gd name="T11" fmla="*/ 4 h 75"/>
                <a:gd name="T12" fmla="*/ 14 w 56"/>
                <a:gd name="T13" fmla="*/ 0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75">
                  <a:moveTo>
                    <a:pt x="56" y="0"/>
                  </a:moveTo>
                  <a:lnTo>
                    <a:pt x="19" y="13"/>
                  </a:lnTo>
                  <a:lnTo>
                    <a:pt x="0" y="72"/>
                  </a:lnTo>
                  <a:lnTo>
                    <a:pt x="9" y="75"/>
                  </a:lnTo>
                  <a:lnTo>
                    <a:pt x="24" y="45"/>
                  </a:lnTo>
                  <a:lnTo>
                    <a:pt x="39" y="1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30" name="Freeform 9327"/>
            <p:cNvSpPr>
              <a:spLocks/>
            </p:cNvSpPr>
            <p:nvPr/>
          </p:nvSpPr>
          <p:spPr bwMode="auto">
            <a:xfrm>
              <a:off x="4321" y="1259"/>
              <a:ext cx="31" cy="40"/>
            </a:xfrm>
            <a:custGeom>
              <a:avLst/>
              <a:gdLst>
                <a:gd name="T0" fmla="*/ 11 w 120"/>
                <a:gd name="T1" fmla="*/ 0 h 154"/>
                <a:gd name="T2" fmla="*/ 11 w 120"/>
                <a:gd name="T3" fmla="*/ 2 h 154"/>
                <a:gd name="T4" fmla="*/ 9 w 120"/>
                <a:gd name="T5" fmla="*/ 15 h 154"/>
                <a:gd name="T6" fmla="*/ 8 w 120"/>
                <a:gd name="T7" fmla="*/ 16 h 154"/>
                <a:gd name="T8" fmla="*/ 5 w 120"/>
                <a:gd name="T9" fmla="*/ 26 h 154"/>
                <a:gd name="T10" fmla="*/ 0 w 120"/>
                <a:gd name="T11" fmla="*/ 38 h 154"/>
                <a:gd name="T12" fmla="*/ 1 w 120"/>
                <a:gd name="T13" fmla="*/ 40 h 154"/>
                <a:gd name="T14" fmla="*/ 1 w 120"/>
                <a:gd name="T15" fmla="*/ 39 h 154"/>
                <a:gd name="T16" fmla="*/ 7 w 120"/>
                <a:gd name="T17" fmla="*/ 28 h 154"/>
                <a:gd name="T18" fmla="*/ 10 w 120"/>
                <a:gd name="T19" fmla="*/ 23 h 154"/>
                <a:gd name="T20" fmla="*/ 31 w 120"/>
                <a:gd name="T21" fmla="*/ 23 h 154"/>
                <a:gd name="T22" fmla="*/ 11 w 120"/>
                <a:gd name="T23" fmla="*/ 20 h 154"/>
                <a:gd name="T24" fmla="*/ 11 w 120"/>
                <a:gd name="T25" fmla="*/ 19 h 154"/>
                <a:gd name="T26" fmla="*/ 12 w 120"/>
                <a:gd name="T27" fmla="*/ 17 h 154"/>
                <a:gd name="T28" fmla="*/ 18 w 120"/>
                <a:gd name="T29" fmla="*/ 9 h 154"/>
                <a:gd name="T30" fmla="*/ 13 w 120"/>
                <a:gd name="T31" fmla="*/ 1 h 154"/>
                <a:gd name="T32" fmla="*/ 11 w 120"/>
                <a:gd name="T33" fmla="*/ 0 h 1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0" h="154">
                  <a:moveTo>
                    <a:pt x="43" y="0"/>
                  </a:moveTo>
                  <a:lnTo>
                    <a:pt x="42" y="9"/>
                  </a:lnTo>
                  <a:lnTo>
                    <a:pt x="33" y="57"/>
                  </a:lnTo>
                  <a:lnTo>
                    <a:pt x="32" y="62"/>
                  </a:lnTo>
                  <a:lnTo>
                    <a:pt x="18" y="101"/>
                  </a:lnTo>
                  <a:lnTo>
                    <a:pt x="0" y="147"/>
                  </a:lnTo>
                  <a:lnTo>
                    <a:pt x="3" y="154"/>
                  </a:lnTo>
                  <a:lnTo>
                    <a:pt x="5" y="151"/>
                  </a:lnTo>
                  <a:lnTo>
                    <a:pt x="27" y="107"/>
                  </a:lnTo>
                  <a:lnTo>
                    <a:pt x="37" y="89"/>
                  </a:lnTo>
                  <a:lnTo>
                    <a:pt x="120" y="88"/>
                  </a:lnTo>
                  <a:lnTo>
                    <a:pt x="41" y="78"/>
                  </a:lnTo>
                  <a:lnTo>
                    <a:pt x="43" y="75"/>
                  </a:lnTo>
                  <a:lnTo>
                    <a:pt x="47" y="67"/>
                  </a:lnTo>
                  <a:lnTo>
                    <a:pt x="70" y="35"/>
                  </a:lnTo>
                  <a:lnTo>
                    <a:pt x="50" y="3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31" name="Freeform 9328"/>
            <p:cNvSpPr>
              <a:spLocks/>
            </p:cNvSpPr>
            <p:nvPr/>
          </p:nvSpPr>
          <p:spPr bwMode="auto">
            <a:xfrm>
              <a:off x="4352" y="1255"/>
              <a:ext cx="44" cy="20"/>
            </a:xfrm>
            <a:custGeom>
              <a:avLst/>
              <a:gdLst>
                <a:gd name="T0" fmla="*/ 40 w 173"/>
                <a:gd name="T1" fmla="*/ 0 h 79"/>
                <a:gd name="T2" fmla="*/ 33 w 173"/>
                <a:gd name="T3" fmla="*/ 8 h 79"/>
                <a:gd name="T4" fmla="*/ 23 w 173"/>
                <a:gd name="T5" fmla="*/ 9 h 79"/>
                <a:gd name="T6" fmla="*/ 21 w 173"/>
                <a:gd name="T7" fmla="*/ 10 h 79"/>
                <a:gd name="T8" fmla="*/ 0 w 173"/>
                <a:gd name="T9" fmla="*/ 14 h 79"/>
                <a:gd name="T10" fmla="*/ 6 w 173"/>
                <a:gd name="T11" fmla="*/ 20 h 79"/>
                <a:gd name="T12" fmla="*/ 11 w 173"/>
                <a:gd name="T13" fmla="*/ 17 h 79"/>
                <a:gd name="T14" fmla="*/ 18 w 173"/>
                <a:gd name="T15" fmla="*/ 16 h 79"/>
                <a:gd name="T16" fmla="*/ 22 w 173"/>
                <a:gd name="T17" fmla="*/ 15 h 79"/>
                <a:gd name="T18" fmla="*/ 35 w 173"/>
                <a:gd name="T19" fmla="*/ 13 h 79"/>
                <a:gd name="T20" fmla="*/ 44 w 173"/>
                <a:gd name="T21" fmla="*/ 10 h 79"/>
                <a:gd name="T22" fmla="*/ 40 w 173"/>
                <a:gd name="T23" fmla="*/ 0 h 7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3" h="79">
                  <a:moveTo>
                    <a:pt x="156" y="0"/>
                  </a:moveTo>
                  <a:lnTo>
                    <a:pt x="131" y="30"/>
                  </a:lnTo>
                  <a:lnTo>
                    <a:pt x="90" y="37"/>
                  </a:lnTo>
                  <a:lnTo>
                    <a:pt x="82" y="39"/>
                  </a:lnTo>
                  <a:lnTo>
                    <a:pt x="0" y="54"/>
                  </a:lnTo>
                  <a:lnTo>
                    <a:pt x="23" y="79"/>
                  </a:lnTo>
                  <a:lnTo>
                    <a:pt x="45" y="67"/>
                  </a:lnTo>
                  <a:lnTo>
                    <a:pt x="72" y="62"/>
                  </a:lnTo>
                  <a:lnTo>
                    <a:pt x="85" y="60"/>
                  </a:lnTo>
                  <a:lnTo>
                    <a:pt x="136" y="52"/>
                  </a:lnTo>
                  <a:lnTo>
                    <a:pt x="173" y="39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32" name="Freeform 9329"/>
            <p:cNvSpPr>
              <a:spLocks/>
            </p:cNvSpPr>
            <p:nvPr/>
          </p:nvSpPr>
          <p:spPr bwMode="auto">
            <a:xfrm>
              <a:off x="4307" y="1253"/>
              <a:ext cx="16" cy="68"/>
            </a:xfrm>
            <a:custGeom>
              <a:avLst/>
              <a:gdLst>
                <a:gd name="T0" fmla="*/ 13 w 64"/>
                <a:gd name="T1" fmla="*/ 0 h 258"/>
                <a:gd name="T2" fmla="*/ 0 w 64"/>
                <a:gd name="T3" fmla="*/ 54 h 258"/>
                <a:gd name="T4" fmla="*/ 1 w 64"/>
                <a:gd name="T5" fmla="*/ 68 h 258"/>
                <a:gd name="T6" fmla="*/ 3 w 64"/>
                <a:gd name="T7" fmla="*/ 68 h 258"/>
                <a:gd name="T8" fmla="*/ 16 w 64"/>
                <a:gd name="T9" fmla="*/ 1 h 258"/>
                <a:gd name="T10" fmla="*/ 13 w 64"/>
                <a:gd name="T11" fmla="*/ 0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258">
                  <a:moveTo>
                    <a:pt x="53" y="0"/>
                  </a:moveTo>
                  <a:lnTo>
                    <a:pt x="0" y="206"/>
                  </a:lnTo>
                  <a:lnTo>
                    <a:pt x="2" y="258"/>
                  </a:lnTo>
                  <a:lnTo>
                    <a:pt x="10" y="258"/>
                  </a:lnTo>
                  <a:lnTo>
                    <a:pt x="64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33" name="Freeform 9330"/>
            <p:cNvSpPr>
              <a:spLocks/>
            </p:cNvSpPr>
            <p:nvPr/>
          </p:nvSpPr>
          <p:spPr bwMode="auto">
            <a:xfrm>
              <a:off x="4363" y="1239"/>
              <a:ext cx="15" cy="25"/>
            </a:xfrm>
            <a:custGeom>
              <a:avLst/>
              <a:gdLst>
                <a:gd name="T0" fmla="*/ 2 w 52"/>
                <a:gd name="T1" fmla="*/ 0 h 100"/>
                <a:gd name="T2" fmla="*/ 0 w 52"/>
                <a:gd name="T3" fmla="*/ 2 h 100"/>
                <a:gd name="T4" fmla="*/ 2 w 52"/>
                <a:gd name="T5" fmla="*/ 5 h 100"/>
                <a:gd name="T6" fmla="*/ 7 w 52"/>
                <a:gd name="T7" fmla="*/ 15 h 100"/>
                <a:gd name="T8" fmla="*/ 11 w 52"/>
                <a:gd name="T9" fmla="*/ 25 h 100"/>
                <a:gd name="T10" fmla="*/ 13 w 52"/>
                <a:gd name="T11" fmla="*/ 25 h 100"/>
                <a:gd name="T12" fmla="*/ 15 w 52"/>
                <a:gd name="T13" fmla="*/ 17 h 100"/>
                <a:gd name="T14" fmla="*/ 13 w 52"/>
                <a:gd name="T15" fmla="*/ 12 h 100"/>
                <a:gd name="T16" fmla="*/ 10 w 52"/>
                <a:gd name="T17" fmla="*/ 9 h 100"/>
                <a:gd name="T18" fmla="*/ 2 w 52"/>
                <a:gd name="T19" fmla="*/ 0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100">
                  <a:moveTo>
                    <a:pt x="6" y="0"/>
                  </a:moveTo>
                  <a:lnTo>
                    <a:pt x="0" y="8"/>
                  </a:lnTo>
                  <a:lnTo>
                    <a:pt x="6" y="18"/>
                  </a:lnTo>
                  <a:lnTo>
                    <a:pt x="25" y="60"/>
                  </a:lnTo>
                  <a:lnTo>
                    <a:pt x="37" y="100"/>
                  </a:lnTo>
                  <a:lnTo>
                    <a:pt x="45" y="98"/>
                  </a:lnTo>
                  <a:lnTo>
                    <a:pt x="52" y="68"/>
                  </a:lnTo>
                  <a:lnTo>
                    <a:pt x="44" y="48"/>
                  </a:lnTo>
                  <a:lnTo>
                    <a:pt x="34" y="35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34" name="Freeform 9331"/>
            <p:cNvSpPr>
              <a:spLocks/>
            </p:cNvSpPr>
            <p:nvPr/>
          </p:nvSpPr>
          <p:spPr bwMode="auto">
            <a:xfrm>
              <a:off x="4330" y="1233"/>
              <a:ext cx="28" cy="24"/>
            </a:xfrm>
            <a:custGeom>
              <a:avLst/>
              <a:gdLst>
                <a:gd name="T0" fmla="*/ 25 w 103"/>
                <a:gd name="T1" fmla="*/ 0 h 92"/>
                <a:gd name="T2" fmla="*/ 23 w 103"/>
                <a:gd name="T3" fmla="*/ 0 h 92"/>
                <a:gd name="T4" fmla="*/ 22 w 103"/>
                <a:gd name="T5" fmla="*/ 17 h 92"/>
                <a:gd name="T6" fmla="*/ 22 w 103"/>
                <a:gd name="T7" fmla="*/ 17 h 92"/>
                <a:gd name="T8" fmla="*/ 13 w 103"/>
                <a:gd name="T9" fmla="*/ 17 h 92"/>
                <a:gd name="T10" fmla="*/ 9 w 103"/>
                <a:gd name="T11" fmla="*/ 17 h 92"/>
                <a:gd name="T12" fmla="*/ 0 w 103"/>
                <a:gd name="T13" fmla="*/ 19 h 92"/>
                <a:gd name="T14" fmla="*/ 7 w 103"/>
                <a:gd name="T15" fmla="*/ 24 h 92"/>
                <a:gd name="T16" fmla="*/ 13 w 103"/>
                <a:gd name="T17" fmla="*/ 24 h 92"/>
                <a:gd name="T18" fmla="*/ 18 w 103"/>
                <a:gd name="T19" fmla="*/ 24 h 92"/>
                <a:gd name="T20" fmla="*/ 28 w 103"/>
                <a:gd name="T21" fmla="*/ 23 h 92"/>
                <a:gd name="T22" fmla="*/ 25 w 103"/>
                <a:gd name="T23" fmla="*/ 0 h 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92">
                  <a:moveTo>
                    <a:pt x="92" y="0"/>
                  </a:moveTo>
                  <a:lnTo>
                    <a:pt x="84" y="0"/>
                  </a:lnTo>
                  <a:lnTo>
                    <a:pt x="81" y="65"/>
                  </a:lnTo>
                  <a:lnTo>
                    <a:pt x="80" y="65"/>
                  </a:lnTo>
                  <a:lnTo>
                    <a:pt x="46" y="67"/>
                  </a:lnTo>
                  <a:lnTo>
                    <a:pt x="32" y="67"/>
                  </a:lnTo>
                  <a:lnTo>
                    <a:pt x="0" y="74"/>
                  </a:lnTo>
                  <a:lnTo>
                    <a:pt x="27" y="92"/>
                  </a:lnTo>
                  <a:lnTo>
                    <a:pt x="46" y="92"/>
                  </a:lnTo>
                  <a:lnTo>
                    <a:pt x="68" y="91"/>
                  </a:lnTo>
                  <a:lnTo>
                    <a:pt x="103" y="87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35" name="Freeform 9332"/>
            <p:cNvSpPr>
              <a:spLocks/>
            </p:cNvSpPr>
            <p:nvPr/>
          </p:nvSpPr>
          <p:spPr bwMode="auto">
            <a:xfrm>
              <a:off x="4301" y="1224"/>
              <a:ext cx="17" cy="27"/>
            </a:xfrm>
            <a:custGeom>
              <a:avLst/>
              <a:gdLst>
                <a:gd name="T0" fmla="*/ 1 w 58"/>
                <a:gd name="T1" fmla="*/ 0 h 107"/>
                <a:gd name="T2" fmla="*/ 0 w 58"/>
                <a:gd name="T3" fmla="*/ 2 h 107"/>
                <a:gd name="T4" fmla="*/ 4 w 58"/>
                <a:gd name="T5" fmla="*/ 7 h 107"/>
                <a:gd name="T6" fmla="*/ 9 w 58"/>
                <a:gd name="T7" fmla="*/ 17 h 107"/>
                <a:gd name="T8" fmla="*/ 13 w 58"/>
                <a:gd name="T9" fmla="*/ 27 h 107"/>
                <a:gd name="T10" fmla="*/ 16 w 58"/>
                <a:gd name="T11" fmla="*/ 27 h 107"/>
                <a:gd name="T12" fmla="*/ 16 w 58"/>
                <a:gd name="T13" fmla="*/ 27 h 107"/>
                <a:gd name="T14" fmla="*/ 17 w 58"/>
                <a:gd name="T15" fmla="*/ 15 h 107"/>
                <a:gd name="T16" fmla="*/ 14 w 58"/>
                <a:gd name="T17" fmla="*/ 10 h 107"/>
                <a:gd name="T18" fmla="*/ 11 w 58"/>
                <a:gd name="T19" fmla="*/ 8 h 107"/>
                <a:gd name="T20" fmla="*/ 1 w 58"/>
                <a:gd name="T21" fmla="*/ 0 h 10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" h="107">
                  <a:moveTo>
                    <a:pt x="5" y="0"/>
                  </a:moveTo>
                  <a:lnTo>
                    <a:pt x="0" y="9"/>
                  </a:lnTo>
                  <a:lnTo>
                    <a:pt x="12" y="29"/>
                  </a:lnTo>
                  <a:lnTo>
                    <a:pt x="32" y="68"/>
                  </a:lnTo>
                  <a:lnTo>
                    <a:pt x="43" y="107"/>
                  </a:lnTo>
                  <a:lnTo>
                    <a:pt x="53" y="107"/>
                  </a:lnTo>
                  <a:lnTo>
                    <a:pt x="53" y="106"/>
                  </a:lnTo>
                  <a:lnTo>
                    <a:pt x="58" y="59"/>
                  </a:lnTo>
                  <a:lnTo>
                    <a:pt x="48" y="39"/>
                  </a:lnTo>
                  <a:lnTo>
                    <a:pt x="37" y="3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36" name="Freeform 9333"/>
            <p:cNvSpPr>
              <a:spLocks/>
            </p:cNvSpPr>
            <p:nvPr/>
          </p:nvSpPr>
          <p:spPr bwMode="auto">
            <a:xfrm>
              <a:off x="4372" y="1220"/>
              <a:ext cx="19" cy="31"/>
            </a:xfrm>
            <a:custGeom>
              <a:avLst/>
              <a:gdLst>
                <a:gd name="T0" fmla="*/ 19 w 73"/>
                <a:gd name="T1" fmla="*/ 0 h 120"/>
                <a:gd name="T2" fmla="*/ 8 w 73"/>
                <a:gd name="T3" fmla="*/ 3 h 120"/>
                <a:gd name="T4" fmla="*/ 0 w 73"/>
                <a:gd name="T5" fmla="*/ 28 h 120"/>
                <a:gd name="T6" fmla="*/ 3 w 73"/>
                <a:gd name="T7" fmla="*/ 31 h 120"/>
                <a:gd name="T8" fmla="*/ 7 w 73"/>
                <a:gd name="T9" fmla="*/ 21 h 120"/>
                <a:gd name="T10" fmla="*/ 11 w 73"/>
                <a:gd name="T11" fmla="*/ 10 h 120"/>
                <a:gd name="T12" fmla="*/ 14 w 73"/>
                <a:gd name="T13" fmla="*/ 5 h 120"/>
                <a:gd name="T14" fmla="*/ 19 w 73"/>
                <a:gd name="T15" fmla="*/ 0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120">
                  <a:moveTo>
                    <a:pt x="73" y="0"/>
                  </a:moveTo>
                  <a:lnTo>
                    <a:pt x="32" y="13"/>
                  </a:lnTo>
                  <a:lnTo>
                    <a:pt x="0" y="107"/>
                  </a:lnTo>
                  <a:lnTo>
                    <a:pt x="10" y="120"/>
                  </a:lnTo>
                  <a:lnTo>
                    <a:pt x="26" y="83"/>
                  </a:lnTo>
                  <a:lnTo>
                    <a:pt x="44" y="39"/>
                  </a:lnTo>
                  <a:lnTo>
                    <a:pt x="52" y="20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37" name="Freeform 9334"/>
            <p:cNvSpPr>
              <a:spLocks/>
            </p:cNvSpPr>
            <p:nvPr/>
          </p:nvSpPr>
          <p:spPr bwMode="auto">
            <a:xfrm>
              <a:off x="4334" y="1213"/>
              <a:ext cx="20" cy="18"/>
            </a:xfrm>
            <a:custGeom>
              <a:avLst/>
              <a:gdLst>
                <a:gd name="T0" fmla="*/ 15 w 73"/>
                <a:gd name="T1" fmla="*/ 0 h 71"/>
                <a:gd name="T2" fmla="*/ 10 w 73"/>
                <a:gd name="T3" fmla="*/ 7 h 71"/>
                <a:gd name="T4" fmla="*/ 8 w 73"/>
                <a:gd name="T5" fmla="*/ 10 h 71"/>
                <a:gd name="T6" fmla="*/ 0 w 73"/>
                <a:gd name="T7" fmla="*/ 15 h 71"/>
                <a:gd name="T8" fmla="*/ 3 w 73"/>
                <a:gd name="T9" fmla="*/ 18 h 71"/>
                <a:gd name="T10" fmla="*/ 11 w 73"/>
                <a:gd name="T11" fmla="*/ 14 h 71"/>
                <a:gd name="T12" fmla="*/ 12 w 73"/>
                <a:gd name="T13" fmla="*/ 14 h 71"/>
                <a:gd name="T14" fmla="*/ 20 w 73"/>
                <a:gd name="T15" fmla="*/ 11 h 71"/>
                <a:gd name="T16" fmla="*/ 17 w 73"/>
                <a:gd name="T17" fmla="*/ 1 h 71"/>
                <a:gd name="T18" fmla="*/ 15 w 73"/>
                <a:gd name="T19" fmla="*/ 0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71">
                  <a:moveTo>
                    <a:pt x="56" y="0"/>
                  </a:moveTo>
                  <a:lnTo>
                    <a:pt x="37" y="29"/>
                  </a:lnTo>
                  <a:lnTo>
                    <a:pt x="28" y="40"/>
                  </a:lnTo>
                  <a:lnTo>
                    <a:pt x="0" y="60"/>
                  </a:lnTo>
                  <a:lnTo>
                    <a:pt x="12" y="71"/>
                  </a:lnTo>
                  <a:lnTo>
                    <a:pt x="40" y="55"/>
                  </a:lnTo>
                  <a:lnTo>
                    <a:pt x="43" y="54"/>
                  </a:lnTo>
                  <a:lnTo>
                    <a:pt x="73" y="44"/>
                  </a:lnTo>
                  <a:lnTo>
                    <a:pt x="62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38" name="Freeform 9335"/>
            <p:cNvSpPr>
              <a:spLocks/>
            </p:cNvSpPr>
            <p:nvPr/>
          </p:nvSpPr>
          <p:spPr bwMode="auto">
            <a:xfrm>
              <a:off x="4356" y="1211"/>
              <a:ext cx="35" cy="17"/>
            </a:xfrm>
            <a:custGeom>
              <a:avLst/>
              <a:gdLst>
                <a:gd name="T0" fmla="*/ 29 w 133"/>
                <a:gd name="T1" fmla="*/ 0 h 63"/>
                <a:gd name="T2" fmla="*/ 23 w 133"/>
                <a:gd name="T3" fmla="*/ 8 h 63"/>
                <a:gd name="T4" fmla="*/ 0 w 133"/>
                <a:gd name="T5" fmla="*/ 10 h 63"/>
                <a:gd name="T6" fmla="*/ 6 w 133"/>
                <a:gd name="T7" fmla="*/ 17 h 63"/>
                <a:gd name="T8" fmla="*/ 12 w 133"/>
                <a:gd name="T9" fmla="*/ 15 h 63"/>
                <a:gd name="T10" fmla="*/ 24 w 133"/>
                <a:gd name="T11" fmla="*/ 13 h 63"/>
                <a:gd name="T12" fmla="*/ 35 w 133"/>
                <a:gd name="T13" fmla="*/ 10 h 63"/>
                <a:gd name="T14" fmla="*/ 29 w 133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3" h="63">
                  <a:moveTo>
                    <a:pt x="110" y="0"/>
                  </a:moveTo>
                  <a:lnTo>
                    <a:pt x="86" y="28"/>
                  </a:lnTo>
                  <a:lnTo>
                    <a:pt x="0" y="37"/>
                  </a:lnTo>
                  <a:lnTo>
                    <a:pt x="24" y="63"/>
                  </a:lnTo>
                  <a:lnTo>
                    <a:pt x="46" y="54"/>
                  </a:lnTo>
                  <a:lnTo>
                    <a:pt x="92" y="50"/>
                  </a:lnTo>
                  <a:lnTo>
                    <a:pt x="133" y="37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39" name="Freeform 9336"/>
            <p:cNvSpPr>
              <a:spLocks/>
            </p:cNvSpPr>
            <p:nvPr/>
          </p:nvSpPr>
          <p:spPr bwMode="auto">
            <a:xfrm>
              <a:off x="4329" y="1200"/>
              <a:ext cx="11" cy="51"/>
            </a:xfrm>
            <a:custGeom>
              <a:avLst/>
              <a:gdLst>
                <a:gd name="T0" fmla="*/ 2 w 42"/>
                <a:gd name="T1" fmla="*/ 0 h 201"/>
                <a:gd name="T2" fmla="*/ 0 w 42"/>
                <a:gd name="T3" fmla="*/ 0 h 201"/>
                <a:gd name="T4" fmla="*/ 1 w 42"/>
                <a:gd name="T5" fmla="*/ 3 h 201"/>
                <a:gd name="T6" fmla="*/ 1 w 42"/>
                <a:gd name="T7" fmla="*/ 14 h 201"/>
                <a:gd name="T8" fmla="*/ 1 w 42"/>
                <a:gd name="T9" fmla="*/ 44 h 201"/>
                <a:gd name="T10" fmla="*/ 3 w 42"/>
                <a:gd name="T11" fmla="*/ 51 h 201"/>
                <a:gd name="T12" fmla="*/ 11 w 42"/>
                <a:gd name="T13" fmla="*/ 49 h 201"/>
                <a:gd name="T14" fmla="*/ 6 w 42"/>
                <a:gd name="T15" fmla="*/ 42 h 201"/>
                <a:gd name="T16" fmla="*/ 6 w 42"/>
                <a:gd name="T17" fmla="*/ 39 h 201"/>
                <a:gd name="T18" fmla="*/ 6 w 42"/>
                <a:gd name="T19" fmla="*/ 32 h 201"/>
                <a:gd name="T20" fmla="*/ 9 w 42"/>
                <a:gd name="T21" fmla="*/ 31 h 201"/>
                <a:gd name="T22" fmla="*/ 6 w 42"/>
                <a:gd name="T23" fmla="*/ 28 h 201"/>
                <a:gd name="T24" fmla="*/ 6 w 42"/>
                <a:gd name="T25" fmla="*/ 23 h 201"/>
                <a:gd name="T26" fmla="*/ 6 w 42"/>
                <a:gd name="T27" fmla="*/ 16 h 201"/>
                <a:gd name="T28" fmla="*/ 9 w 42"/>
                <a:gd name="T29" fmla="*/ 10 h 201"/>
                <a:gd name="T30" fmla="*/ 2 w 42"/>
                <a:gd name="T31" fmla="*/ 0 h 2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2" h="201">
                  <a:moveTo>
                    <a:pt x="9" y="0"/>
                  </a:moveTo>
                  <a:lnTo>
                    <a:pt x="0" y="0"/>
                  </a:lnTo>
                  <a:lnTo>
                    <a:pt x="2" y="10"/>
                  </a:lnTo>
                  <a:lnTo>
                    <a:pt x="5" y="55"/>
                  </a:lnTo>
                  <a:lnTo>
                    <a:pt x="5" y="172"/>
                  </a:lnTo>
                  <a:lnTo>
                    <a:pt x="10" y="201"/>
                  </a:lnTo>
                  <a:lnTo>
                    <a:pt x="42" y="194"/>
                  </a:lnTo>
                  <a:lnTo>
                    <a:pt x="24" y="166"/>
                  </a:lnTo>
                  <a:lnTo>
                    <a:pt x="24" y="153"/>
                  </a:lnTo>
                  <a:lnTo>
                    <a:pt x="24" y="127"/>
                  </a:lnTo>
                  <a:lnTo>
                    <a:pt x="36" y="123"/>
                  </a:lnTo>
                  <a:lnTo>
                    <a:pt x="24" y="112"/>
                  </a:lnTo>
                  <a:lnTo>
                    <a:pt x="24" y="91"/>
                  </a:lnTo>
                  <a:lnTo>
                    <a:pt x="24" y="64"/>
                  </a:lnTo>
                  <a:lnTo>
                    <a:pt x="35" y="39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40" name="Freeform 9337"/>
            <p:cNvSpPr>
              <a:spLocks/>
            </p:cNvSpPr>
            <p:nvPr/>
          </p:nvSpPr>
          <p:spPr bwMode="auto">
            <a:xfrm>
              <a:off x="4414" y="1332"/>
              <a:ext cx="101" cy="18"/>
            </a:xfrm>
            <a:custGeom>
              <a:avLst/>
              <a:gdLst>
                <a:gd name="T0" fmla="*/ 94 w 391"/>
                <a:gd name="T1" fmla="*/ 0 h 74"/>
                <a:gd name="T2" fmla="*/ 86 w 391"/>
                <a:gd name="T3" fmla="*/ 3 h 74"/>
                <a:gd name="T4" fmla="*/ 53 w 391"/>
                <a:gd name="T5" fmla="*/ 6 h 74"/>
                <a:gd name="T6" fmla="*/ 48 w 391"/>
                <a:gd name="T7" fmla="*/ 6 h 74"/>
                <a:gd name="T8" fmla="*/ 0 w 391"/>
                <a:gd name="T9" fmla="*/ 11 h 74"/>
                <a:gd name="T10" fmla="*/ 6 w 391"/>
                <a:gd name="T11" fmla="*/ 18 h 74"/>
                <a:gd name="T12" fmla="*/ 14 w 391"/>
                <a:gd name="T13" fmla="*/ 16 h 74"/>
                <a:gd name="T14" fmla="*/ 101 w 391"/>
                <a:gd name="T15" fmla="*/ 8 h 74"/>
                <a:gd name="T16" fmla="*/ 101 w 391"/>
                <a:gd name="T17" fmla="*/ 5 h 74"/>
                <a:gd name="T18" fmla="*/ 94 w 391"/>
                <a:gd name="T19" fmla="*/ 0 h 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1" h="74">
                  <a:moveTo>
                    <a:pt x="363" y="0"/>
                  </a:moveTo>
                  <a:lnTo>
                    <a:pt x="334" y="11"/>
                  </a:lnTo>
                  <a:lnTo>
                    <a:pt x="206" y="24"/>
                  </a:lnTo>
                  <a:lnTo>
                    <a:pt x="185" y="26"/>
                  </a:lnTo>
                  <a:lnTo>
                    <a:pt x="0" y="44"/>
                  </a:lnTo>
                  <a:lnTo>
                    <a:pt x="23" y="74"/>
                  </a:lnTo>
                  <a:lnTo>
                    <a:pt x="55" y="64"/>
                  </a:lnTo>
                  <a:lnTo>
                    <a:pt x="391" y="31"/>
                  </a:lnTo>
                  <a:lnTo>
                    <a:pt x="391" y="22"/>
                  </a:lnTo>
                  <a:lnTo>
                    <a:pt x="36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41" name="Freeform 9338"/>
            <p:cNvSpPr>
              <a:spLocks/>
            </p:cNvSpPr>
            <p:nvPr/>
          </p:nvSpPr>
          <p:spPr bwMode="auto">
            <a:xfrm>
              <a:off x="4462" y="1282"/>
              <a:ext cx="5" cy="55"/>
            </a:xfrm>
            <a:custGeom>
              <a:avLst/>
              <a:gdLst>
                <a:gd name="T0" fmla="*/ 5 w 21"/>
                <a:gd name="T1" fmla="*/ 0 h 213"/>
                <a:gd name="T2" fmla="*/ 0 w 21"/>
                <a:gd name="T3" fmla="*/ 1 h 213"/>
                <a:gd name="T4" fmla="*/ 0 w 21"/>
                <a:gd name="T5" fmla="*/ 55 h 213"/>
                <a:gd name="T6" fmla="*/ 5 w 21"/>
                <a:gd name="T7" fmla="*/ 54 h 213"/>
                <a:gd name="T8" fmla="*/ 5 w 21"/>
                <a:gd name="T9" fmla="*/ 35 h 213"/>
                <a:gd name="T10" fmla="*/ 5 w 21"/>
                <a:gd name="T11" fmla="*/ 15 h 213"/>
                <a:gd name="T12" fmla="*/ 5 w 21"/>
                <a:gd name="T13" fmla="*/ 0 h 2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13">
                  <a:moveTo>
                    <a:pt x="21" y="0"/>
                  </a:moveTo>
                  <a:lnTo>
                    <a:pt x="0" y="2"/>
                  </a:lnTo>
                  <a:lnTo>
                    <a:pt x="0" y="213"/>
                  </a:lnTo>
                  <a:lnTo>
                    <a:pt x="21" y="211"/>
                  </a:lnTo>
                  <a:lnTo>
                    <a:pt x="21" y="134"/>
                  </a:lnTo>
                  <a:lnTo>
                    <a:pt x="21" y="57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42" name="Freeform 9339"/>
            <p:cNvSpPr>
              <a:spLocks/>
            </p:cNvSpPr>
            <p:nvPr/>
          </p:nvSpPr>
          <p:spPr bwMode="auto">
            <a:xfrm>
              <a:off x="4467" y="1270"/>
              <a:ext cx="35" cy="7"/>
            </a:xfrm>
            <a:custGeom>
              <a:avLst/>
              <a:gdLst>
                <a:gd name="T0" fmla="*/ 29 w 133"/>
                <a:gd name="T1" fmla="*/ 0 h 23"/>
                <a:gd name="T2" fmla="*/ 23 w 133"/>
                <a:gd name="T3" fmla="*/ 4 h 23"/>
                <a:gd name="T4" fmla="*/ 0 w 133"/>
                <a:gd name="T5" fmla="*/ 6 h 23"/>
                <a:gd name="T6" fmla="*/ 35 w 133"/>
                <a:gd name="T7" fmla="*/ 7 h 23"/>
                <a:gd name="T8" fmla="*/ 29 w 133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23">
                  <a:moveTo>
                    <a:pt x="110" y="0"/>
                  </a:moveTo>
                  <a:lnTo>
                    <a:pt x="87" y="13"/>
                  </a:lnTo>
                  <a:lnTo>
                    <a:pt x="0" y="21"/>
                  </a:lnTo>
                  <a:lnTo>
                    <a:pt x="133" y="23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43" name="Freeform 9340"/>
            <p:cNvSpPr>
              <a:spLocks/>
            </p:cNvSpPr>
            <p:nvPr/>
          </p:nvSpPr>
          <p:spPr bwMode="auto">
            <a:xfrm>
              <a:off x="4429" y="1204"/>
              <a:ext cx="73" cy="84"/>
            </a:xfrm>
            <a:custGeom>
              <a:avLst/>
              <a:gdLst>
                <a:gd name="T0" fmla="*/ 32 w 284"/>
                <a:gd name="T1" fmla="*/ 0 h 324"/>
                <a:gd name="T2" fmla="*/ 31 w 284"/>
                <a:gd name="T3" fmla="*/ 2 h 324"/>
                <a:gd name="T4" fmla="*/ 32 w 284"/>
                <a:gd name="T5" fmla="*/ 9 h 324"/>
                <a:gd name="T6" fmla="*/ 33 w 284"/>
                <a:gd name="T7" fmla="*/ 20 h 324"/>
                <a:gd name="T8" fmla="*/ 33 w 284"/>
                <a:gd name="T9" fmla="*/ 73 h 324"/>
                <a:gd name="T10" fmla="*/ 0 w 284"/>
                <a:gd name="T11" fmla="*/ 76 h 324"/>
                <a:gd name="T12" fmla="*/ 7 w 284"/>
                <a:gd name="T13" fmla="*/ 84 h 324"/>
                <a:gd name="T14" fmla="*/ 14 w 284"/>
                <a:gd name="T15" fmla="*/ 81 h 324"/>
                <a:gd name="T16" fmla="*/ 33 w 284"/>
                <a:gd name="T17" fmla="*/ 79 h 324"/>
                <a:gd name="T18" fmla="*/ 39 w 284"/>
                <a:gd name="T19" fmla="*/ 79 h 324"/>
                <a:gd name="T20" fmla="*/ 73 w 284"/>
                <a:gd name="T21" fmla="*/ 75 h 324"/>
                <a:gd name="T22" fmla="*/ 73 w 284"/>
                <a:gd name="T23" fmla="*/ 73 h 324"/>
                <a:gd name="T24" fmla="*/ 39 w 284"/>
                <a:gd name="T25" fmla="*/ 72 h 324"/>
                <a:gd name="T26" fmla="*/ 39 w 284"/>
                <a:gd name="T27" fmla="*/ 62 h 324"/>
                <a:gd name="T28" fmla="*/ 39 w 284"/>
                <a:gd name="T29" fmla="*/ 49 h 324"/>
                <a:gd name="T30" fmla="*/ 39 w 284"/>
                <a:gd name="T31" fmla="*/ 40 h 324"/>
                <a:gd name="T32" fmla="*/ 39 w 284"/>
                <a:gd name="T33" fmla="*/ 33 h 324"/>
                <a:gd name="T34" fmla="*/ 39 w 284"/>
                <a:gd name="T35" fmla="*/ 28 h 324"/>
                <a:gd name="T36" fmla="*/ 39 w 284"/>
                <a:gd name="T37" fmla="*/ 26 h 324"/>
                <a:gd name="T38" fmla="*/ 40 w 284"/>
                <a:gd name="T39" fmla="*/ 16 h 324"/>
                <a:gd name="T40" fmla="*/ 32 w 284"/>
                <a:gd name="T41" fmla="*/ 0 h 32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84" h="324">
                  <a:moveTo>
                    <a:pt x="126" y="0"/>
                  </a:moveTo>
                  <a:lnTo>
                    <a:pt x="121" y="6"/>
                  </a:lnTo>
                  <a:lnTo>
                    <a:pt x="126" y="36"/>
                  </a:lnTo>
                  <a:lnTo>
                    <a:pt x="129" y="78"/>
                  </a:lnTo>
                  <a:lnTo>
                    <a:pt x="129" y="281"/>
                  </a:lnTo>
                  <a:lnTo>
                    <a:pt x="0" y="294"/>
                  </a:lnTo>
                  <a:lnTo>
                    <a:pt x="26" y="324"/>
                  </a:lnTo>
                  <a:lnTo>
                    <a:pt x="56" y="312"/>
                  </a:lnTo>
                  <a:lnTo>
                    <a:pt x="129" y="305"/>
                  </a:lnTo>
                  <a:lnTo>
                    <a:pt x="150" y="303"/>
                  </a:lnTo>
                  <a:lnTo>
                    <a:pt x="284" y="290"/>
                  </a:lnTo>
                  <a:lnTo>
                    <a:pt x="283" y="280"/>
                  </a:lnTo>
                  <a:lnTo>
                    <a:pt x="150" y="278"/>
                  </a:lnTo>
                  <a:lnTo>
                    <a:pt x="150" y="238"/>
                  </a:lnTo>
                  <a:lnTo>
                    <a:pt x="150" y="190"/>
                  </a:lnTo>
                  <a:lnTo>
                    <a:pt x="150" y="153"/>
                  </a:lnTo>
                  <a:lnTo>
                    <a:pt x="150" y="126"/>
                  </a:lnTo>
                  <a:lnTo>
                    <a:pt x="150" y="109"/>
                  </a:lnTo>
                  <a:lnTo>
                    <a:pt x="150" y="100"/>
                  </a:lnTo>
                  <a:lnTo>
                    <a:pt x="157" y="60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44" name="Freeform 9341"/>
            <p:cNvSpPr>
              <a:spLocks/>
            </p:cNvSpPr>
            <p:nvPr/>
          </p:nvSpPr>
          <p:spPr bwMode="auto">
            <a:xfrm>
              <a:off x="33" y="1789"/>
              <a:ext cx="33" cy="5"/>
            </a:xfrm>
            <a:custGeom>
              <a:avLst/>
              <a:gdLst>
                <a:gd name="T0" fmla="*/ 0 w 124"/>
                <a:gd name="T1" fmla="*/ 0 h 26"/>
                <a:gd name="T2" fmla="*/ 7 w 124"/>
                <a:gd name="T3" fmla="*/ 5 h 26"/>
                <a:gd name="T4" fmla="*/ 11 w 124"/>
                <a:gd name="T5" fmla="*/ 3 h 26"/>
                <a:gd name="T6" fmla="*/ 33 w 124"/>
                <a:gd name="T7" fmla="*/ 1 h 26"/>
                <a:gd name="T8" fmla="*/ 0 w 124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26">
                  <a:moveTo>
                    <a:pt x="0" y="0"/>
                  </a:moveTo>
                  <a:lnTo>
                    <a:pt x="26" y="26"/>
                  </a:lnTo>
                  <a:lnTo>
                    <a:pt x="43" y="16"/>
                  </a:lnTo>
                  <a:lnTo>
                    <a:pt x="124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45" name="Freeform 9342"/>
            <p:cNvSpPr>
              <a:spLocks/>
            </p:cNvSpPr>
            <p:nvPr/>
          </p:nvSpPr>
          <p:spPr bwMode="auto">
            <a:xfrm>
              <a:off x="91" y="1776"/>
              <a:ext cx="35" cy="7"/>
            </a:xfrm>
            <a:custGeom>
              <a:avLst/>
              <a:gdLst>
                <a:gd name="T0" fmla="*/ 27 w 130"/>
                <a:gd name="T1" fmla="*/ 0 h 29"/>
                <a:gd name="T2" fmla="*/ 25 w 130"/>
                <a:gd name="T3" fmla="*/ 3 h 29"/>
                <a:gd name="T4" fmla="*/ 25 w 130"/>
                <a:gd name="T5" fmla="*/ 3 h 29"/>
                <a:gd name="T6" fmla="*/ 21 w 130"/>
                <a:gd name="T7" fmla="*/ 3 h 29"/>
                <a:gd name="T8" fmla="*/ 12 w 130"/>
                <a:gd name="T9" fmla="*/ 5 h 29"/>
                <a:gd name="T10" fmla="*/ 0 w 130"/>
                <a:gd name="T11" fmla="*/ 6 h 29"/>
                <a:gd name="T12" fmla="*/ 35 w 130"/>
                <a:gd name="T13" fmla="*/ 7 h 29"/>
                <a:gd name="T14" fmla="*/ 35 w 130"/>
                <a:gd name="T15" fmla="*/ 5 h 29"/>
                <a:gd name="T16" fmla="*/ 27 w 130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29">
                  <a:moveTo>
                    <a:pt x="102" y="0"/>
                  </a:moveTo>
                  <a:lnTo>
                    <a:pt x="91" y="12"/>
                  </a:lnTo>
                  <a:lnTo>
                    <a:pt x="78" y="14"/>
                  </a:lnTo>
                  <a:lnTo>
                    <a:pt x="44" y="20"/>
                  </a:lnTo>
                  <a:lnTo>
                    <a:pt x="0" y="26"/>
                  </a:lnTo>
                  <a:lnTo>
                    <a:pt x="130" y="29"/>
                  </a:lnTo>
                  <a:lnTo>
                    <a:pt x="129" y="20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46" name="Freeform 9343"/>
            <p:cNvSpPr>
              <a:spLocks/>
            </p:cNvSpPr>
            <p:nvPr/>
          </p:nvSpPr>
          <p:spPr bwMode="auto">
            <a:xfrm>
              <a:off x="40" y="1758"/>
              <a:ext cx="26" cy="5"/>
            </a:xfrm>
            <a:custGeom>
              <a:avLst/>
              <a:gdLst>
                <a:gd name="T0" fmla="*/ 0 w 96"/>
                <a:gd name="T1" fmla="*/ 0 h 25"/>
                <a:gd name="T2" fmla="*/ 6 w 96"/>
                <a:gd name="T3" fmla="*/ 5 h 25"/>
                <a:gd name="T4" fmla="*/ 12 w 96"/>
                <a:gd name="T5" fmla="*/ 3 h 25"/>
                <a:gd name="T6" fmla="*/ 26 w 96"/>
                <a:gd name="T7" fmla="*/ 2 h 25"/>
                <a:gd name="T8" fmla="*/ 0 w 96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25">
                  <a:moveTo>
                    <a:pt x="0" y="0"/>
                  </a:moveTo>
                  <a:lnTo>
                    <a:pt x="23" y="25"/>
                  </a:lnTo>
                  <a:lnTo>
                    <a:pt x="44" y="15"/>
                  </a:lnTo>
                  <a:lnTo>
                    <a:pt x="96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47" name="Freeform 9344"/>
            <p:cNvSpPr>
              <a:spLocks/>
            </p:cNvSpPr>
            <p:nvPr/>
          </p:nvSpPr>
          <p:spPr bwMode="auto">
            <a:xfrm>
              <a:off x="91" y="1745"/>
              <a:ext cx="28" cy="7"/>
            </a:xfrm>
            <a:custGeom>
              <a:avLst/>
              <a:gdLst>
                <a:gd name="T0" fmla="*/ 22 w 102"/>
                <a:gd name="T1" fmla="*/ 0 h 27"/>
                <a:gd name="T2" fmla="*/ 18 w 102"/>
                <a:gd name="T3" fmla="*/ 3 h 27"/>
                <a:gd name="T4" fmla="*/ 0 w 102"/>
                <a:gd name="T5" fmla="*/ 6 h 27"/>
                <a:gd name="T6" fmla="*/ 28 w 102"/>
                <a:gd name="T7" fmla="*/ 7 h 27"/>
                <a:gd name="T8" fmla="*/ 28 w 102"/>
                <a:gd name="T9" fmla="*/ 5 h 27"/>
                <a:gd name="T10" fmla="*/ 22 w 102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27">
                  <a:moveTo>
                    <a:pt x="80" y="0"/>
                  </a:moveTo>
                  <a:lnTo>
                    <a:pt x="66" y="13"/>
                  </a:lnTo>
                  <a:lnTo>
                    <a:pt x="0" y="23"/>
                  </a:lnTo>
                  <a:lnTo>
                    <a:pt x="102" y="27"/>
                  </a:lnTo>
                  <a:lnTo>
                    <a:pt x="101" y="2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48" name="Freeform 9345"/>
            <p:cNvSpPr>
              <a:spLocks/>
            </p:cNvSpPr>
            <p:nvPr/>
          </p:nvSpPr>
          <p:spPr bwMode="auto">
            <a:xfrm>
              <a:off x="37" y="1728"/>
              <a:ext cx="29" cy="6"/>
            </a:xfrm>
            <a:custGeom>
              <a:avLst/>
              <a:gdLst>
                <a:gd name="T0" fmla="*/ 0 w 115"/>
                <a:gd name="T1" fmla="*/ 0 h 24"/>
                <a:gd name="T2" fmla="*/ 7 w 115"/>
                <a:gd name="T3" fmla="*/ 6 h 24"/>
                <a:gd name="T4" fmla="*/ 11 w 115"/>
                <a:gd name="T5" fmla="*/ 4 h 24"/>
                <a:gd name="T6" fmla="*/ 29 w 115"/>
                <a:gd name="T7" fmla="*/ 2 h 24"/>
                <a:gd name="T8" fmla="*/ 0 w 115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24">
                  <a:moveTo>
                    <a:pt x="0" y="0"/>
                  </a:moveTo>
                  <a:lnTo>
                    <a:pt x="28" y="24"/>
                  </a:lnTo>
                  <a:lnTo>
                    <a:pt x="45" y="15"/>
                  </a:lnTo>
                  <a:lnTo>
                    <a:pt x="115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49" name="Freeform 9346"/>
            <p:cNvSpPr>
              <a:spLocks/>
            </p:cNvSpPr>
            <p:nvPr/>
          </p:nvSpPr>
          <p:spPr bwMode="auto">
            <a:xfrm>
              <a:off x="91" y="1716"/>
              <a:ext cx="32" cy="7"/>
            </a:xfrm>
            <a:custGeom>
              <a:avLst/>
              <a:gdLst>
                <a:gd name="T0" fmla="*/ 25 w 116"/>
                <a:gd name="T1" fmla="*/ 0 h 30"/>
                <a:gd name="T2" fmla="*/ 20 w 116"/>
                <a:gd name="T3" fmla="*/ 4 h 30"/>
                <a:gd name="T4" fmla="*/ 0 w 116"/>
                <a:gd name="T5" fmla="*/ 6 h 30"/>
                <a:gd name="T6" fmla="*/ 32 w 116"/>
                <a:gd name="T7" fmla="*/ 7 h 30"/>
                <a:gd name="T8" fmla="*/ 32 w 116"/>
                <a:gd name="T9" fmla="*/ 5 h 30"/>
                <a:gd name="T10" fmla="*/ 25 w 116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6" h="30">
                  <a:moveTo>
                    <a:pt x="92" y="0"/>
                  </a:moveTo>
                  <a:lnTo>
                    <a:pt x="73" y="15"/>
                  </a:lnTo>
                  <a:lnTo>
                    <a:pt x="0" y="26"/>
                  </a:lnTo>
                  <a:lnTo>
                    <a:pt x="116" y="30"/>
                  </a:lnTo>
                  <a:lnTo>
                    <a:pt x="116" y="20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50" name="Freeform 9347"/>
            <p:cNvSpPr>
              <a:spLocks/>
            </p:cNvSpPr>
            <p:nvPr/>
          </p:nvSpPr>
          <p:spPr bwMode="auto">
            <a:xfrm>
              <a:off x="33" y="1683"/>
              <a:ext cx="40" cy="150"/>
            </a:xfrm>
            <a:custGeom>
              <a:avLst/>
              <a:gdLst>
                <a:gd name="T0" fmla="*/ 32 w 152"/>
                <a:gd name="T1" fmla="*/ 0 h 574"/>
                <a:gd name="T2" fmla="*/ 30 w 152"/>
                <a:gd name="T3" fmla="*/ 1 h 574"/>
                <a:gd name="T4" fmla="*/ 32 w 152"/>
                <a:gd name="T5" fmla="*/ 7 h 574"/>
                <a:gd name="T6" fmla="*/ 33 w 152"/>
                <a:gd name="T7" fmla="*/ 18 h 574"/>
                <a:gd name="T8" fmla="*/ 33 w 152"/>
                <a:gd name="T9" fmla="*/ 19 h 574"/>
                <a:gd name="T10" fmla="*/ 33 w 152"/>
                <a:gd name="T11" fmla="*/ 25 h 574"/>
                <a:gd name="T12" fmla="*/ 33 w 152"/>
                <a:gd name="T13" fmla="*/ 36 h 574"/>
                <a:gd name="T14" fmla="*/ 33 w 152"/>
                <a:gd name="T15" fmla="*/ 41 h 574"/>
                <a:gd name="T16" fmla="*/ 2 w 152"/>
                <a:gd name="T17" fmla="*/ 44 h 574"/>
                <a:gd name="T18" fmla="*/ 33 w 152"/>
                <a:gd name="T19" fmla="*/ 47 h 574"/>
                <a:gd name="T20" fmla="*/ 33 w 152"/>
                <a:gd name="T21" fmla="*/ 53 h 574"/>
                <a:gd name="T22" fmla="*/ 33 w 152"/>
                <a:gd name="T23" fmla="*/ 71 h 574"/>
                <a:gd name="T24" fmla="*/ 7 w 152"/>
                <a:gd name="T25" fmla="*/ 74 h 574"/>
                <a:gd name="T26" fmla="*/ 33 w 152"/>
                <a:gd name="T27" fmla="*/ 77 h 574"/>
                <a:gd name="T28" fmla="*/ 33 w 152"/>
                <a:gd name="T29" fmla="*/ 80 h 574"/>
                <a:gd name="T30" fmla="*/ 33 w 152"/>
                <a:gd name="T31" fmla="*/ 100 h 574"/>
                <a:gd name="T32" fmla="*/ 33 w 152"/>
                <a:gd name="T33" fmla="*/ 100 h 574"/>
                <a:gd name="T34" fmla="*/ 0 w 152"/>
                <a:gd name="T35" fmla="*/ 105 h 574"/>
                <a:gd name="T36" fmla="*/ 33 w 152"/>
                <a:gd name="T37" fmla="*/ 106 h 574"/>
                <a:gd name="T38" fmla="*/ 33 w 152"/>
                <a:gd name="T39" fmla="*/ 114 h 574"/>
                <a:gd name="T40" fmla="*/ 32 w 152"/>
                <a:gd name="T41" fmla="*/ 123 h 574"/>
                <a:gd name="T42" fmla="*/ 32 w 152"/>
                <a:gd name="T43" fmla="*/ 126 h 574"/>
                <a:gd name="T44" fmla="*/ 30 w 152"/>
                <a:gd name="T45" fmla="*/ 133 h 574"/>
                <a:gd name="T46" fmla="*/ 36 w 152"/>
                <a:gd name="T47" fmla="*/ 150 h 574"/>
                <a:gd name="T48" fmla="*/ 37 w 152"/>
                <a:gd name="T49" fmla="*/ 150 h 574"/>
                <a:gd name="T50" fmla="*/ 38 w 152"/>
                <a:gd name="T51" fmla="*/ 128 h 574"/>
                <a:gd name="T52" fmla="*/ 38 w 152"/>
                <a:gd name="T53" fmla="*/ 111 h 574"/>
                <a:gd name="T54" fmla="*/ 38 w 152"/>
                <a:gd name="T55" fmla="*/ 90 h 574"/>
                <a:gd name="T56" fmla="*/ 38 w 152"/>
                <a:gd name="T57" fmla="*/ 72 h 574"/>
                <a:gd name="T58" fmla="*/ 38 w 152"/>
                <a:gd name="T59" fmla="*/ 57 h 574"/>
                <a:gd name="T60" fmla="*/ 38 w 152"/>
                <a:gd name="T61" fmla="*/ 44 h 574"/>
                <a:gd name="T62" fmla="*/ 38 w 152"/>
                <a:gd name="T63" fmla="*/ 34 h 574"/>
                <a:gd name="T64" fmla="*/ 38 w 152"/>
                <a:gd name="T65" fmla="*/ 26 h 574"/>
                <a:gd name="T66" fmla="*/ 38 w 152"/>
                <a:gd name="T67" fmla="*/ 22 h 574"/>
                <a:gd name="T68" fmla="*/ 38 w 152"/>
                <a:gd name="T69" fmla="*/ 20 h 574"/>
                <a:gd name="T70" fmla="*/ 40 w 152"/>
                <a:gd name="T71" fmla="*/ 14 h 574"/>
                <a:gd name="T72" fmla="*/ 32 w 152"/>
                <a:gd name="T73" fmla="*/ 0 h 5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52" h="574">
                  <a:moveTo>
                    <a:pt x="122" y="0"/>
                  </a:moveTo>
                  <a:lnTo>
                    <a:pt x="115" y="2"/>
                  </a:lnTo>
                  <a:lnTo>
                    <a:pt x="120" y="28"/>
                  </a:lnTo>
                  <a:lnTo>
                    <a:pt x="124" y="68"/>
                  </a:lnTo>
                  <a:lnTo>
                    <a:pt x="124" y="72"/>
                  </a:lnTo>
                  <a:lnTo>
                    <a:pt x="124" y="97"/>
                  </a:lnTo>
                  <a:lnTo>
                    <a:pt x="124" y="139"/>
                  </a:lnTo>
                  <a:lnTo>
                    <a:pt x="124" y="156"/>
                  </a:lnTo>
                  <a:lnTo>
                    <a:pt x="9" y="170"/>
                  </a:lnTo>
                  <a:lnTo>
                    <a:pt x="124" y="178"/>
                  </a:lnTo>
                  <a:lnTo>
                    <a:pt x="124" y="201"/>
                  </a:lnTo>
                  <a:lnTo>
                    <a:pt x="124" y="271"/>
                  </a:lnTo>
                  <a:lnTo>
                    <a:pt x="28" y="282"/>
                  </a:lnTo>
                  <a:lnTo>
                    <a:pt x="124" y="293"/>
                  </a:lnTo>
                  <a:lnTo>
                    <a:pt x="124" y="307"/>
                  </a:lnTo>
                  <a:lnTo>
                    <a:pt x="124" y="382"/>
                  </a:lnTo>
                  <a:lnTo>
                    <a:pt x="124" y="383"/>
                  </a:lnTo>
                  <a:lnTo>
                    <a:pt x="0" y="401"/>
                  </a:lnTo>
                  <a:lnTo>
                    <a:pt x="124" y="406"/>
                  </a:lnTo>
                  <a:lnTo>
                    <a:pt x="124" y="436"/>
                  </a:lnTo>
                  <a:lnTo>
                    <a:pt x="123" y="470"/>
                  </a:lnTo>
                  <a:lnTo>
                    <a:pt x="122" y="484"/>
                  </a:lnTo>
                  <a:lnTo>
                    <a:pt x="115" y="509"/>
                  </a:lnTo>
                  <a:lnTo>
                    <a:pt x="135" y="574"/>
                  </a:lnTo>
                  <a:lnTo>
                    <a:pt x="140" y="574"/>
                  </a:lnTo>
                  <a:lnTo>
                    <a:pt x="143" y="491"/>
                  </a:lnTo>
                  <a:lnTo>
                    <a:pt x="143" y="424"/>
                  </a:lnTo>
                  <a:lnTo>
                    <a:pt x="143" y="345"/>
                  </a:lnTo>
                  <a:lnTo>
                    <a:pt x="143" y="275"/>
                  </a:lnTo>
                  <a:lnTo>
                    <a:pt x="143" y="217"/>
                  </a:lnTo>
                  <a:lnTo>
                    <a:pt x="144" y="168"/>
                  </a:lnTo>
                  <a:lnTo>
                    <a:pt x="144" y="130"/>
                  </a:lnTo>
                  <a:lnTo>
                    <a:pt x="144" y="101"/>
                  </a:lnTo>
                  <a:lnTo>
                    <a:pt x="144" y="83"/>
                  </a:lnTo>
                  <a:lnTo>
                    <a:pt x="145" y="76"/>
                  </a:lnTo>
                  <a:lnTo>
                    <a:pt x="152" y="52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51" name="Freeform 9348"/>
            <p:cNvSpPr>
              <a:spLocks/>
            </p:cNvSpPr>
            <p:nvPr/>
          </p:nvSpPr>
          <p:spPr bwMode="auto">
            <a:xfrm>
              <a:off x="84" y="1679"/>
              <a:ext cx="42" cy="159"/>
            </a:xfrm>
            <a:custGeom>
              <a:avLst/>
              <a:gdLst>
                <a:gd name="T0" fmla="*/ 2 w 158"/>
                <a:gd name="T1" fmla="*/ 0 h 606"/>
                <a:gd name="T2" fmla="*/ 0 w 158"/>
                <a:gd name="T3" fmla="*/ 0 h 606"/>
                <a:gd name="T4" fmla="*/ 1 w 158"/>
                <a:gd name="T5" fmla="*/ 4 h 606"/>
                <a:gd name="T6" fmla="*/ 2 w 158"/>
                <a:gd name="T7" fmla="*/ 16 h 606"/>
                <a:gd name="T8" fmla="*/ 2 w 158"/>
                <a:gd name="T9" fmla="*/ 19 h 606"/>
                <a:gd name="T10" fmla="*/ 2 w 158"/>
                <a:gd name="T11" fmla="*/ 27 h 606"/>
                <a:gd name="T12" fmla="*/ 2 w 158"/>
                <a:gd name="T13" fmla="*/ 39 h 606"/>
                <a:gd name="T14" fmla="*/ 2 w 158"/>
                <a:gd name="T15" fmla="*/ 55 h 606"/>
                <a:gd name="T16" fmla="*/ 2 w 158"/>
                <a:gd name="T17" fmla="*/ 76 h 606"/>
                <a:gd name="T18" fmla="*/ 2 w 158"/>
                <a:gd name="T19" fmla="*/ 90 h 606"/>
                <a:gd name="T20" fmla="*/ 2 w 158"/>
                <a:gd name="T21" fmla="*/ 108 h 606"/>
                <a:gd name="T22" fmla="*/ 2 w 158"/>
                <a:gd name="T23" fmla="*/ 122 h 606"/>
                <a:gd name="T24" fmla="*/ 2 w 158"/>
                <a:gd name="T25" fmla="*/ 130 h 606"/>
                <a:gd name="T26" fmla="*/ 2 w 158"/>
                <a:gd name="T27" fmla="*/ 133 h 606"/>
                <a:gd name="T28" fmla="*/ 0 w 158"/>
                <a:gd name="T29" fmla="*/ 141 h 606"/>
                <a:gd name="T30" fmla="*/ 6 w 158"/>
                <a:gd name="T31" fmla="*/ 159 h 606"/>
                <a:gd name="T32" fmla="*/ 7 w 158"/>
                <a:gd name="T33" fmla="*/ 159 h 606"/>
                <a:gd name="T34" fmla="*/ 7 w 158"/>
                <a:gd name="T35" fmla="*/ 156 h 606"/>
                <a:gd name="T36" fmla="*/ 7 w 158"/>
                <a:gd name="T37" fmla="*/ 148 h 606"/>
                <a:gd name="T38" fmla="*/ 7 w 158"/>
                <a:gd name="T39" fmla="*/ 137 h 606"/>
                <a:gd name="T40" fmla="*/ 7 w 158"/>
                <a:gd name="T41" fmla="*/ 126 h 606"/>
                <a:gd name="T42" fmla="*/ 7 w 158"/>
                <a:gd name="T43" fmla="*/ 112 h 606"/>
                <a:gd name="T44" fmla="*/ 7 w 158"/>
                <a:gd name="T45" fmla="*/ 110 h 606"/>
                <a:gd name="T46" fmla="*/ 42 w 158"/>
                <a:gd name="T47" fmla="*/ 105 h 606"/>
                <a:gd name="T48" fmla="*/ 7 w 158"/>
                <a:gd name="T49" fmla="*/ 104 h 606"/>
                <a:gd name="T50" fmla="*/ 7 w 158"/>
                <a:gd name="T51" fmla="*/ 96 h 606"/>
                <a:gd name="T52" fmla="*/ 7 w 158"/>
                <a:gd name="T53" fmla="*/ 79 h 606"/>
                <a:gd name="T54" fmla="*/ 7 w 158"/>
                <a:gd name="T55" fmla="*/ 79 h 606"/>
                <a:gd name="T56" fmla="*/ 35 w 158"/>
                <a:gd name="T57" fmla="*/ 74 h 606"/>
                <a:gd name="T58" fmla="*/ 7 w 158"/>
                <a:gd name="T59" fmla="*/ 73 h 606"/>
                <a:gd name="T60" fmla="*/ 7 w 158"/>
                <a:gd name="T61" fmla="*/ 59 h 606"/>
                <a:gd name="T62" fmla="*/ 7 w 158"/>
                <a:gd name="T63" fmla="*/ 49 h 606"/>
                <a:gd name="T64" fmla="*/ 38 w 158"/>
                <a:gd name="T65" fmla="*/ 44 h 606"/>
                <a:gd name="T66" fmla="*/ 7 w 158"/>
                <a:gd name="T67" fmla="*/ 43 h 606"/>
                <a:gd name="T68" fmla="*/ 7 w 158"/>
                <a:gd name="T69" fmla="*/ 42 h 606"/>
                <a:gd name="T70" fmla="*/ 8 w 158"/>
                <a:gd name="T71" fmla="*/ 29 h 606"/>
                <a:gd name="T72" fmla="*/ 8 w 158"/>
                <a:gd name="T73" fmla="*/ 21 h 606"/>
                <a:gd name="T74" fmla="*/ 8 w 158"/>
                <a:gd name="T75" fmla="*/ 18 h 606"/>
                <a:gd name="T76" fmla="*/ 10 w 158"/>
                <a:gd name="T77" fmla="*/ 12 h 606"/>
                <a:gd name="T78" fmla="*/ 2 w 158"/>
                <a:gd name="T79" fmla="*/ 0 h 60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58" h="606">
                  <a:moveTo>
                    <a:pt x="6" y="0"/>
                  </a:moveTo>
                  <a:lnTo>
                    <a:pt x="0" y="0"/>
                  </a:lnTo>
                  <a:lnTo>
                    <a:pt x="3" y="17"/>
                  </a:lnTo>
                  <a:lnTo>
                    <a:pt x="8" y="60"/>
                  </a:lnTo>
                  <a:lnTo>
                    <a:pt x="8" y="71"/>
                  </a:lnTo>
                  <a:lnTo>
                    <a:pt x="8" y="101"/>
                  </a:lnTo>
                  <a:lnTo>
                    <a:pt x="8" y="147"/>
                  </a:lnTo>
                  <a:lnTo>
                    <a:pt x="8" y="209"/>
                  </a:lnTo>
                  <a:lnTo>
                    <a:pt x="8" y="289"/>
                  </a:lnTo>
                  <a:lnTo>
                    <a:pt x="8" y="343"/>
                  </a:lnTo>
                  <a:lnTo>
                    <a:pt x="8" y="413"/>
                  </a:lnTo>
                  <a:lnTo>
                    <a:pt x="8" y="464"/>
                  </a:lnTo>
                  <a:lnTo>
                    <a:pt x="7" y="496"/>
                  </a:lnTo>
                  <a:lnTo>
                    <a:pt x="6" y="508"/>
                  </a:lnTo>
                  <a:lnTo>
                    <a:pt x="0" y="536"/>
                  </a:lnTo>
                  <a:lnTo>
                    <a:pt x="21" y="606"/>
                  </a:lnTo>
                  <a:lnTo>
                    <a:pt x="25" y="606"/>
                  </a:lnTo>
                  <a:lnTo>
                    <a:pt x="27" y="594"/>
                  </a:lnTo>
                  <a:lnTo>
                    <a:pt x="27" y="563"/>
                  </a:lnTo>
                  <a:lnTo>
                    <a:pt x="28" y="524"/>
                  </a:lnTo>
                  <a:lnTo>
                    <a:pt x="28" y="479"/>
                  </a:lnTo>
                  <a:lnTo>
                    <a:pt x="28" y="427"/>
                  </a:lnTo>
                  <a:lnTo>
                    <a:pt x="28" y="420"/>
                  </a:lnTo>
                  <a:lnTo>
                    <a:pt x="158" y="401"/>
                  </a:lnTo>
                  <a:lnTo>
                    <a:pt x="28" y="398"/>
                  </a:lnTo>
                  <a:lnTo>
                    <a:pt x="28" y="367"/>
                  </a:lnTo>
                  <a:lnTo>
                    <a:pt x="28" y="302"/>
                  </a:lnTo>
                  <a:lnTo>
                    <a:pt x="28" y="301"/>
                  </a:lnTo>
                  <a:lnTo>
                    <a:pt x="130" y="281"/>
                  </a:lnTo>
                  <a:lnTo>
                    <a:pt x="28" y="277"/>
                  </a:lnTo>
                  <a:lnTo>
                    <a:pt x="28" y="225"/>
                  </a:lnTo>
                  <a:lnTo>
                    <a:pt x="28" y="187"/>
                  </a:lnTo>
                  <a:lnTo>
                    <a:pt x="144" y="169"/>
                  </a:lnTo>
                  <a:lnTo>
                    <a:pt x="28" y="165"/>
                  </a:lnTo>
                  <a:lnTo>
                    <a:pt x="28" y="159"/>
                  </a:lnTo>
                  <a:lnTo>
                    <a:pt x="29" y="112"/>
                  </a:lnTo>
                  <a:lnTo>
                    <a:pt x="29" y="81"/>
                  </a:lnTo>
                  <a:lnTo>
                    <a:pt x="30" y="67"/>
                  </a:lnTo>
                  <a:lnTo>
                    <a:pt x="36" y="45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52" name="Freeform 9349"/>
            <p:cNvSpPr>
              <a:spLocks/>
            </p:cNvSpPr>
            <p:nvPr/>
          </p:nvSpPr>
          <p:spPr bwMode="auto">
            <a:xfrm>
              <a:off x="155" y="1814"/>
              <a:ext cx="85" cy="19"/>
            </a:xfrm>
            <a:custGeom>
              <a:avLst/>
              <a:gdLst>
                <a:gd name="T0" fmla="*/ 79 w 320"/>
                <a:gd name="T1" fmla="*/ 0 h 70"/>
                <a:gd name="T2" fmla="*/ 75 w 320"/>
                <a:gd name="T3" fmla="*/ 3 h 70"/>
                <a:gd name="T4" fmla="*/ 75 w 320"/>
                <a:gd name="T5" fmla="*/ 3 h 70"/>
                <a:gd name="T6" fmla="*/ 72 w 320"/>
                <a:gd name="T7" fmla="*/ 3 h 70"/>
                <a:gd name="T8" fmla="*/ 68 w 320"/>
                <a:gd name="T9" fmla="*/ 4 h 70"/>
                <a:gd name="T10" fmla="*/ 61 w 320"/>
                <a:gd name="T11" fmla="*/ 5 h 70"/>
                <a:gd name="T12" fmla="*/ 54 w 320"/>
                <a:gd name="T13" fmla="*/ 5 h 70"/>
                <a:gd name="T14" fmla="*/ 49 w 320"/>
                <a:gd name="T15" fmla="*/ 7 h 70"/>
                <a:gd name="T16" fmla="*/ 44 w 320"/>
                <a:gd name="T17" fmla="*/ 7 h 70"/>
                <a:gd name="T18" fmla="*/ 39 w 320"/>
                <a:gd name="T19" fmla="*/ 8 h 70"/>
                <a:gd name="T20" fmla="*/ 30 w 320"/>
                <a:gd name="T21" fmla="*/ 8 h 70"/>
                <a:gd name="T22" fmla="*/ 16 w 320"/>
                <a:gd name="T23" fmla="*/ 10 h 70"/>
                <a:gd name="T24" fmla="*/ 0 w 320"/>
                <a:gd name="T25" fmla="*/ 12 h 70"/>
                <a:gd name="T26" fmla="*/ 6 w 320"/>
                <a:gd name="T27" fmla="*/ 19 h 70"/>
                <a:gd name="T28" fmla="*/ 12 w 320"/>
                <a:gd name="T29" fmla="*/ 17 h 70"/>
                <a:gd name="T30" fmla="*/ 85 w 320"/>
                <a:gd name="T31" fmla="*/ 8 h 70"/>
                <a:gd name="T32" fmla="*/ 85 w 320"/>
                <a:gd name="T33" fmla="*/ 5 h 70"/>
                <a:gd name="T34" fmla="*/ 79 w 320"/>
                <a:gd name="T35" fmla="*/ 0 h 7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20" h="70">
                  <a:moveTo>
                    <a:pt x="298" y="0"/>
                  </a:moveTo>
                  <a:lnTo>
                    <a:pt x="284" y="10"/>
                  </a:lnTo>
                  <a:lnTo>
                    <a:pt x="282" y="11"/>
                  </a:lnTo>
                  <a:lnTo>
                    <a:pt x="272" y="12"/>
                  </a:lnTo>
                  <a:lnTo>
                    <a:pt x="255" y="14"/>
                  </a:lnTo>
                  <a:lnTo>
                    <a:pt x="231" y="17"/>
                  </a:lnTo>
                  <a:lnTo>
                    <a:pt x="203" y="20"/>
                  </a:lnTo>
                  <a:lnTo>
                    <a:pt x="184" y="24"/>
                  </a:lnTo>
                  <a:lnTo>
                    <a:pt x="165" y="26"/>
                  </a:lnTo>
                  <a:lnTo>
                    <a:pt x="146" y="28"/>
                  </a:lnTo>
                  <a:lnTo>
                    <a:pt x="114" y="31"/>
                  </a:lnTo>
                  <a:lnTo>
                    <a:pt x="60" y="37"/>
                  </a:lnTo>
                  <a:lnTo>
                    <a:pt x="0" y="45"/>
                  </a:lnTo>
                  <a:lnTo>
                    <a:pt x="24" y="70"/>
                  </a:lnTo>
                  <a:lnTo>
                    <a:pt x="46" y="63"/>
                  </a:lnTo>
                  <a:lnTo>
                    <a:pt x="320" y="30"/>
                  </a:lnTo>
                  <a:lnTo>
                    <a:pt x="320" y="20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53" name="Freeform 9350"/>
            <p:cNvSpPr>
              <a:spLocks/>
            </p:cNvSpPr>
            <p:nvPr/>
          </p:nvSpPr>
          <p:spPr bwMode="auto">
            <a:xfrm>
              <a:off x="172" y="1789"/>
              <a:ext cx="13" cy="29"/>
            </a:xfrm>
            <a:custGeom>
              <a:avLst/>
              <a:gdLst>
                <a:gd name="T0" fmla="*/ 2 w 48"/>
                <a:gd name="T1" fmla="*/ 0 h 113"/>
                <a:gd name="T2" fmla="*/ 0 w 48"/>
                <a:gd name="T3" fmla="*/ 2 h 113"/>
                <a:gd name="T4" fmla="*/ 2 w 48"/>
                <a:gd name="T5" fmla="*/ 7 h 113"/>
                <a:gd name="T6" fmla="*/ 5 w 48"/>
                <a:gd name="T7" fmla="*/ 18 h 113"/>
                <a:gd name="T8" fmla="*/ 8 w 48"/>
                <a:gd name="T9" fmla="*/ 29 h 113"/>
                <a:gd name="T10" fmla="*/ 10 w 48"/>
                <a:gd name="T11" fmla="*/ 29 h 113"/>
                <a:gd name="T12" fmla="*/ 13 w 48"/>
                <a:gd name="T13" fmla="*/ 18 h 113"/>
                <a:gd name="T14" fmla="*/ 11 w 48"/>
                <a:gd name="T15" fmla="*/ 13 h 113"/>
                <a:gd name="T16" fmla="*/ 9 w 48"/>
                <a:gd name="T17" fmla="*/ 10 h 113"/>
                <a:gd name="T18" fmla="*/ 2 w 48"/>
                <a:gd name="T19" fmla="*/ 0 h 1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113">
                  <a:moveTo>
                    <a:pt x="6" y="0"/>
                  </a:moveTo>
                  <a:lnTo>
                    <a:pt x="0" y="9"/>
                  </a:lnTo>
                  <a:lnTo>
                    <a:pt x="8" y="27"/>
                  </a:lnTo>
                  <a:lnTo>
                    <a:pt x="20" y="71"/>
                  </a:lnTo>
                  <a:lnTo>
                    <a:pt x="28" y="113"/>
                  </a:lnTo>
                  <a:lnTo>
                    <a:pt x="37" y="113"/>
                  </a:lnTo>
                  <a:lnTo>
                    <a:pt x="48" y="70"/>
                  </a:lnTo>
                  <a:lnTo>
                    <a:pt x="39" y="50"/>
                  </a:lnTo>
                  <a:lnTo>
                    <a:pt x="32" y="4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54" name="Freeform 9351"/>
            <p:cNvSpPr>
              <a:spLocks/>
            </p:cNvSpPr>
            <p:nvPr/>
          </p:nvSpPr>
          <p:spPr bwMode="auto">
            <a:xfrm>
              <a:off x="203" y="1782"/>
              <a:ext cx="18" cy="40"/>
            </a:xfrm>
            <a:custGeom>
              <a:avLst/>
              <a:gdLst>
                <a:gd name="T0" fmla="*/ 13 w 71"/>
                <a:gd name="T1" fmla="*/ 0 h 153"/>
                <a:gd name="T2" fmla="*/ 13 w 71"/>
                <a:gd name="T3" fmla="*/ 4 h 153"/>
                <a:gd name="T4" fmla="*/ 10 w 71"/>
                <a:gd name="T5" fmla="*/ 16 h 153"/>
                <a:gd name="T6" fmla="*/ 9 w 71"/>
                <a:gd name="T7" fmla="*/ 19 h 153"/>
                <a:gd name="T8" fmla="*/ 5 w 71"/>
                <a:gd name="T9" fmla="*/ 29 h 153"/>
                <a:gd name="T10" fmla="*/ 0 w 71"/>
                <a:gd name="T11" fmla="*/ 40 h 153"/>
                <a:gd name="T12" fmla="*/ 5 w 71"/>
                <a:gd name="T13" fmla="*/ 39 h 153"/>
                <a:gd name="T14" fmla="*/ 9 w 71"/>
                <a:gd name="T15" fmla="*/ 31 h 153"/>
                <a:gd name="T16" fmla="*/ 13 w 71"/>
                <a:gd name="T17" fmla="*/ 23 h 153"/>
                <a:gd name="T18" fmla="*/ 18 w 71"/>
                <a:gd name="T19" fmla="*/ 15 h 153"/>
                <a:gd name="T20" fmla="*/ 15 w 71"/>
                <a:gd name="T21" fmla="*/ 1 h 153"/>
                <a:gd name="T22" fmla="*/ 13 w 71"/>
                <a:gd name="T23" fmla="*/ 0 h 1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" h="153">
                  <a:moveTo>
                    <a:pt x="52" y="0"/>
                  </a:moveTo>
                  <a:lnTo>
                    <a:pt x="50" y="16"/>
                  </a:lnTo>
                  <a:lnTo>
                    <a:pt x="40" y="61"/>
                  </a:lnTo>
                  <a:lnTo>
                    <a:pt x="36" y="74"/>
                  </a:lnTo>
                  <a:lnTo>
                    <a:pt x="20" y="111"/>
                  </a:lnTo>
                  <a:lnTo>
                    <a:pt x="0" y="153"/>
                  </a:lnTo>
                  <a:lnTo>
                    <a:pt x="19" y="149"/>
                  </a:lnTo>
                  <a:lnTo>
                    <a:pt x="37" y="118"/>
                  </a:lnTo>
                  <a:lnTo>
                    <a:pt x="52" y="87"/>
                  </a:lnTo>
                  <a:lnTo>
                    <a:pt x="71" y="59"/>
                  </a:lnTo>
                  <a:lnTo>
                    <a:pt x="60" y="2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55" name="Freeform 9352"/>
            <p:cNvSpPr>
              <a:spLocks/>
            </p:cNvSpPr>
            <p:nvPr/>
          </p:nvSpPr>
          <p:spPr bwMode="auto">
            <a:xfrm>
              <a:off x="194" y="1778"/>
              <a:ext cx="4" cy="44"/>
            </a:xfrm>
            <a:custGeom>
              <a:avLst/>
              <a:gdLst>
                <a:gd name="T0" fmla="*/ 4 w 19"/>
                <a:gd name="T1" fmla="*/ 0 h 171"/>
                <a:gd name="T2" fmla="*/ 0 w 19"/>
                <a:gd name="T3" fmla="*/ 1 h 171"/>
                <a:gd name="T4" fmla="*/ 0 w 19"/>
                <a:gd name="T5" fmla="*/ 44 h 171"/>
                <a:gd name="T6" fmla="*/ 4 w 19"/>
                <a:gd name="T7" fmla="*/ 43 h 171"/>
                <a:gd name="T8" fmla="*/ 4 w 19"/>
                <a:gd name="T9" fmla="*/ 0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1">
                  <a:moveTo>
                    <a:pt x="19" y="0"/>
                  </a:moveTo>
                  <a:lnTo>
                    <a:pt x="0" y="3"/>
                  </a:lnTo>
                  <a:lnTo>
                    <a:pt x="0" y="171"/>
                  </a:lnTo>
                  <a:lnTo>
                    <a:pt x="19" y="169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56" name="Freeform 9353"/>
            <p:cNvSpPr>
              <a:spLocks/>
            </p:cNvSpPr>
            <p:nvPr/>
          </p:nvSpPr>
          <p:spPr bwMode="auto">
            <a:xfrm>
              <a:off x="168" y="1765"/>
              <a:ext cx="57" cy="18"/>
            </a:xfrm>
            <a:custGeom>
              <a:avLst/>
              <a:gdLst>
                <a:gd name="T0" fmla="*/ 51 w 213"/>
                <a:gd name="T1" fmla="*/ 0 h 65"/>
                <a:gd name="T2" fmla="*/ 47 w 213"/>
                <a:gd name="T3" fmla="*/ 4 h 65"/>
                <a:gd name="T4" fmla="*/ 47 w 213"/>
                <a:gd name="T5" fmla="*/ 4 h 65"/>
                <a:gd name="T6" fmla="*/ 44 w 213"/>
                <a:gd name="T7" fmla="*/ 4 h 65"/>
                <a:gd name="T8" fmla="*/ 37 w 213"/>
                <a:gd name="T9" fmla="*/ 5 h 65"/>
                <a:gd name="T10" fmla="*/ 30 w 213"/>
                <a:gd name="T11" fmla="*/ 7 h 65"/>
                <a:gd name="T12" fmla="*/ 25 w 213"/>
                <a:gd name="T13" fmla="*/ 7 h 65"/>
                <a:gd name="T14" fmla="*/ 16 w 213"/>
                <a:gd name="T15" fmla="*/ 9 h 65"/>
                <a:gd name="T16" fmla="*/ 0 w 213"/>
                <a:gd name="T17" fmla="*/ 11 h 65"/>
                <a:gd name="T18" fmla="*/ 6 w 213"/>
                <a:gd name="T19" fmla="*/ 18 h 65"/>
                <a:gd name="T20" fmla="*/ 12 w 213"/>
                <a:gd name="T21" fmla="*/ 16 h 65"/>
                <a:gd name="T22" fmla="*/ 25 w 213"/>
                <a:gd name="T23" fmla="*/ 14 h 65"/>
                <a:gd name="T24" fmla="*/ 30 w 213"/>
                <a:gd name="T25" fmla="*/ 13 h 65"/>
                <a:gd name="T26" fmla="*/ 57 w 213"/>
                <a:gd name="T27" fmla="*/ 8 h 65"/>
                <a:gd name="T28" fmla="*/ 56 w 213"/>
                <a:gd name="T29" fmla="*/ 6 h 65"/>
                <a:gd name="T30" fmla="*/ 51 w 213"/>
                <a:gd name="T31" fmla="*/ 0 h 6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13" h="65">
                  <a:moveTo>
                    <a:pt x="189" y="0"/>
                  </a:moveTo>
                  <a:lnTo>
                    <a:pt x="174" y="13"/>
                  </a:lnTo>
                  <a:lnTo>
                    <a:pt x="163" y="15"/>
                  </a:lnTo>
                  <a:lnTo>
                    <a:pt x="140" y="19"/>
                  </a:lnTo>
                  <a:lnTo>
                    <a:pt x="113" y="24"/>
                  </a:lnTo>
                  <a:lnTo>
                    <a:pt x="94" y="27"/>
                  </a:lnTo>
                  <a:lnTo>
                    <a:pt x="58" y="32"/>
                  </a:lnTo>
                  <a:lnTo>
                    <a:pt x="0" y="41"/>
                  </a:lnTo>
                  <a:lnTo>
                    <a:pt x="22" y="65"/>
                  </a:lnTo>
                  <a:lnTo>
                    <a:pt x="46" y="58"/>
                  </a:lnTo>
                  <a:lnTo>
                    <a:pt x="94" y="50"/>
                  </a:lnTo>
                  <a:lnTo>
                    <a:pt x="113" y="47"/>
                  </a:lnTo>
                  <a:lnTo>
                    <a:pt x="213" y="30"/>
                  </a:lnTo>
                  <a:lnTo>
                    <a:pt x="211" y="20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57" name="Freeform 9354"/>
            <p:cNvSpPr>
              <a:spLocks/>
            </p:cNvSpPr>
            <p:nvPr/>
          </p:nvSpPr>
          <p:spPr bwMode="auto">
            <a:xfrm>
              <a:off x="194" y="1749"/>
              <a:ext cx="4" cy="23"/>
            </a:xfrm>
            <a:custGeom>
              <a:avLst/>
              <a:gdLst>
                <a:gd name="T0" fmla="*/ 4 w 19"/>
                <a:gd name="T1" fmla="*/ 0 h 91"/>
                <a:gd name="T2" fmla="*/ 0 w 19"/>
                <a:gd name="T3" fmla="*/ 1 h 91"/>
                <a:gd name="T4" fmla="*/ 0 w 19"/>
                <a:gd name="T5" fmla="*/ 23 h 91"/>
                <a:gd name="T6" fmla="*/ 4 w 19"/>
                <a:gd name="T7" fmla="*/ 22 h 91"/>
                <a:gd name="T8" fmla="*/ 4 w 19"/>
                <a:gd name="T9" fmla="*/ 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91">
                  <a:moveTo>
                    <a:pt x="19" y="0"/>
                  </a:moveTo>
                  <a:lnTo>
                    <a:pt x="0" y="3"/>
                  </a:lnTo>
                  <a:lnTo>
                    <a:pt x="0" y="91"/>
                  </a:lnTo>
                  <a:lnTo>
                    <a:pt x="19" y="88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58" name="Freeform 9355"/>
            <p:cNvSpPr>
              <a:spLocks/>
            </p:cNvSpPr>
            <p:nvPr/>
          </p:nvSpPr>
          <p:spPr bwMode="auto">
            <a:xfrm>
              <a:off x="174" y="1738"/>
              <a:ext cx="44" cy="14"/>
            </a:xfrm>
            <a:custGeom>
              <a:avLst/>
              <a:gdLst>
                <a:gd name="T0" fmla="*/ 38 w 165"/>
                <a:gd name="T1" fmla="*/ 0 h 55"/>
                <a:gd name="T2" fmla="*/ 34 w 165"/>
                <a:gd name="T3" fmla="*/ 3 h 55"/>
                <a:gd name="T4" fmla="*/ 31 w 165"/>
                <a:gd name="T5" fmla="*/ 3 h 55"/>
                <a:gd name="T6" fmla="*/ 25 w 165"/>
                <a:gd name="T7" fmla="*/ 4 h 55"/>
                <a:gd name="T8" fmla="*/ 14 w 165"/>
                <a:gd name="T9" fmla="*/ 6 h 55"/>
                <a:gd name="T10" fmla="*/ 1 w 165"/>
                <a:gd name="T11" fmla="*/ 8 h 55"/>
                <a:gd name="T12" fmla="*/ 0 w 165"/>
                <a:gd name="T13" fmla="*/ 9 h 55"/>
                <a:gd name="T14" fmla="*/ 6 w 165"/>
                <a:gd name="T15" fmla="*/ 14 h 55"/>
                <a:gd name="T16" fmla="*/ 12 w 165"/>
                <a:gd name="T17" fmla="*/ 12 h 55"/>
                <a:gd name="T18" fmla="*/ 20 w 165"/>
                <a:gd name="T19" fmla="*/ 11 h 55"/>
                <a:gd name="T20" fmla="*/ 25 w 165"/>
                <a:gd name="T21" fmla="*/ 10 h 55"/>
                <a:gd name="T22" fmla="*/ 44 w 165"/>
                <a:gd name="T23" fmla="*/ 7 h 55"/>
                <a:gd name="T24" fmla="*/ 44 w 165"/>
                <a:gd name="T25" fmla="*/ 5 h 55"/>
                <a:gd name="T26" fmla="*/ 38 w 165"/>
                <a:gd name="T27" fmla="*/ 0 h 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5" h="55">
                  <a:moveTo>
                    <a:pt x="143" y="0"/>
                  </a:moveTo>
                  <a:lnTo>
                    <a:pt x="127" y="11"/>
                  </a:lnTo>
                  <a:lnTo>
                    <a:pt x="118" y="13"/>
                  </a:lnTo>
                  <a:lnTo>
                    <a:pt x="94" y="17"/>
                  </a:lnTo>
                  <a:lnTo>
                    <a:pt x="54" y="25"/>
                  </a:lnTo>
                  <a:lnTo>
                    <a:pt x="2" y="32"/>
                  </a:lnTo>
                  <a:lnTo>
                    <a:pt x="0" y="35"/>
                  </a:lnTo>
                  <a:lnTo>
                    <a:pt x="22" y="55"/>
                  </a:lnTo>
                  <a:lnTo>
                    <a:pt x="45" y="48"/>
                  </a:lnTo>
                  <a:lnTo>
                    <a:pt x="75" y="44"/>
                  </a:lnTo>
                  <a:lnTo>
                    <a:pt x="94" y="41"/>
                  </a:lnTo>
                  <a:lnTo>
                    <a:pt x="165" y="28"/>
                  </a:lnTo>
                  <a:lnTo>
                    <a:pt x="165" y="20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59" name="Freeform 9356"/>
            <p:cNvSpPr>
              <a:spLocks/>
            </p:cNvSpPr>
            <p:nvPr/>
          </p:nvSpPr>
          <p:spPr bwMode="auto">
            <a:xfrm>
              <a:off x="196" y="1703"/>
              <a:ext cx="58" cy="62"/>
            </a:xfrm>
            <a:custGeom>
              <a:avLst/>
              <a:gdLst>
                <a:gd name="T0" fmla="*/ 2 w 224"/>
                <a:gd name="T1" fmla="*/ 0 h 242"/>
                <a:gd name="T2" fmla="*/ 0 w 224"/>
                <a:gd name="T3" fmla="*/ 4 h 242"/>
                <a:gd name="T4" fmla="*/ 40 w 224"/>
                <a:gd name="T5" fmla="*/ 62 h 242"/>
                <a:gd name="T6" fmla="*/ 58 w 224"/>
                <a:gd name="T7" fmla="*/ 60 h 242"/>
                <a:gd name="T8" fmla="*/ 58 w 224"/>
                <a:gd name="T9" fmla="*/ 57 h 242"/>
                <a:gd name="T10" fmla="*/ 55 w 224"/>
                <a:gd name="T11" fmla="*/ 56 h 242"/>
                <a:gd name="T12" fmla="*/ 47 w 224"/>
                <a:gd name="T13" fmla="*/ 53 h 242"/>
                <a:gd name="T14" fmla="*/ 40 w 224"/>
                <a:gd name="T15" fmla="*/ 48 h 242"/>
                <a:gd name="T16" fmla="*/ 32 w 224"/>
                <a:gd name="T17" fmla="*/ 40 h 242"/>
                <a:gd name="T18" fmla="*/ 32 w 224"/>
                <a:gd name="T19" fmla="*/ 39 h 242"/>
                <a:gd name="T20" fmla="*/ 26 w 224"/>
                <a:gd name="T21" fmla="*/ 33 h 242"/>
                <a:gd name="T22" fmla="*/ 20 w 224"/>
                <a:gd name="T23" fmla="*/ 25 h 242"/>
                <a:gd name="T24" fmla="*/ 14 w 224"/>
                <a:gd name="T25" fmla="*/ 17 h 242"/>
                <a:gd name="T26" fmla="*/ 8 w 224"/>
                <a:gd name="T27" fmla="*/ 8 h 242"/>
                <a:gd name="T28" fmla="*/ 2 w 224"/>
                <a:gd name="T29" fmla="*/ 0 h 2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4" h="242">
                  <a:moveTo>
                    <a:pt x="8" y="0"/>
                  </a:moveTo>
                  <a:lnTo>
                    <a:pt x="0" y="17"/>
                  </a:lnTo>
                  <a:lnTo>
                    <a:pt x="154" y="242"/>
                  </a:lnTo>
                  <a:lnTo>
                    <a:pt x="224" y="235"/>
                  </a:lnTo>
                  <a:lnTo>
                    <a:pt x="224" y="222"/>
                  </a:lnTo>
                  <a:lnTo>
                    <a:pt x="211" y="220"/>
                  </a:lnTo>
                  <a:lnTo>
                    <a:pt x="183" y="207"/>
                  </a:lnTo>
                  <a:lnTo>
                    <a:pt x="153" y="186"/>
                  </a:lnTo>
                  <a:lnTo>
                    <a:pt x="124" y="155"/>
                  </a:lnTo>
                  <a:lnTo>
                    <a:pt x="122" y="153"/>
                  </a:lnTo>
                  <a:lnTo>
                    <a:pt x="102" y="128"/>
                  </a:lnTo>
                  <a:lnTo>
                    <a:pt x="79" y="98"/>
                  </a:lnTo>
                  <a:lnTo>
                    <a:pt x="54" y="66"/>
                  </a:lnTo>
                  <a:lnTo>
                    <a:pt x="29" y="3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60" name="Freeform 9357"/>
            <p:cNvSpPr>
              <a:spLocks/>
            </p:cNvSpPr>
            <p:nvPr/>
          </p:nvSpPr>
          <p:spPr bwMode="auto">
            <a:xfrm>
              <a:off x="145" y="1683"/>
              <a:ext cx="56" cy="99"/>
            </a:xfrm>
            <a:custGeom>
              <a:avLst/>
              <a:gdLst>
                <a:gd name="T0" fmla="*/ 51 w 216"/>
                <a:gd name="T1" fmla="*/ 0 h 380"/>
                <a:gd name="T2" fmla="*/ 49 w 216"/>
                <a:gd name="T3" fmla="*/ 0 h 380"/>
                <a:gd name="T4" fmla="*/ 48 w 216"/>
                <a:gd name="T5" fmla="*/ 5 h 380"/>
                <a:gd name="T6" fmla="*/ 45 w 216"/>
                <a:gd name="T7" fmla="*/ 18 h 380"/>
                <a:gd name="T8" fmla="*/ 42 w 216"/>
                <a:gd name="T9" fmla="*/ 25 h 380"/>
                <a:gd name="T10" fmla="*/ 38 w 216"/>
                <a:gd name="T11" fmla="*/ 35 h 380"/>
                <a:gd name="T12" fmla="*/ 32 w 216"/>
                <a:gd name="T13" fmla="*/ 47 h 380"/>
                <a:gd name="T14" fmla="*/ 30 w 216"/>
                <a:gd name="T15" fmla="*/ 50 h 380"/>
                <a:gd name="T16" fmla="*/ 26 w 216"/>
                <a:gd name="T17" fmla="*/ 58 h 380"/>
                <a:gd name="T18" fmla="*/ 21 w 216"/>
                <a:gd name="T19" fmla="*/ 67 h 380"/>
                <a:gd name="T20" fmla="*/ 15 w 216"/>
                <a:gd name="T21" fmla="*/ 76 h 380"/>
                <a:gd name="T22" fmla="*/ 8 w 216"/>
                <a:gd name="T23" fmla="*/ 85 h 380"/>
                <a:gd name="T24" fmla="*/ 0 w 216"/>
                <a:gd name="T25" fmla="*/ 96 h 380"/>
                <a:gd name="T26" fmla="*/ 2 w 216"/>
                <a:gd name="T27" fmla="*/ 99 h 380"/>
                <a:gd name="T28" fmla="*/ 5 w 216"/>
                <a:gd name="T29" fmla="*/ 95 h 380"/>
                <a:gd name="T30" fmla="*/ 13 w 216"/>
                <a:gd name="T31" fmla="*/ 85 h 380"/>
                <a:gd name="T32" fmla="*/ 20 w 216"/>
                <a:gd name="T33" fmla="*/ 76 h 380"/>
                <a:gd name="T34" fmla="*/ 26 w 216"/>
                <a:gd name="T35" fmla="*/ 68 h 380"/>
                <a:gd name="T36" fmla="*/ 29 w 216"/>
                <a:gd name="T37" fmla="*/ 65 h 380"/>
                <a:gd name="T38" fmla="*/ 29 w 216"/>
                <a:gd name="T39" fmla="*/ 64 h 380"/>
                <a:gd name="T40" fmla="*/ 31 w 216"/>
                <a:gd name="T41" fmla="*/ 60 h 380"/>
                <a:gd name="T42" fmla="*/ 36 w 216"/>
                <a:gd name="T43" fmla="*/ 53 h 380"/>
                <a:gd name="T44" fmla="*/ 40 w 216"/>
                <a:gd name="T45" fmla="*/ 44 h 380"/>
                <a:gd name="T46" fmla="*/ 45 w 216"/>
                <a:gd name="T47" fmla="*/ 34 h 380"/>
                <a:gd name="T48" fmla="*/ 49 w 216"/>
                <a:gd name="T49" fmla="*/ 26 h 380"/>
                <a:gd name="T50" fmla="*/ 50 w 216"/>
                <a:gd name="T51" fmla="*/ 24 h 380"/>
                <a:gd name="T52" fmla="*/ 52 w 216"/>
                <a:gd name="T53" fmla="*/ 20 h 380"/>
                <a:gd name="T54" fmla="*/ 56 w 216"/>
                <a:gd name="T55" fmla="*/ 13 h 380"/>
                <a:gd name="T56" fmla="*/ 51 w 216"/>
                <a:gd name="T57" fmla="*/ 0 h 38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16" h="380">
                  <a:moveTo>
                    <a:pt x="196" y="0"/>
                  </a:moveTo>
                  <a:lnTo>
                    <a:pt x="188" y="0"/>
                  </a:lnTo>
                  <a:lnTo>
                    <a:pt x="187" y="20"/>
                  </a:lnTo>
                  <a:lnTo>
                    <a:pt x="174" y="68"/>
                  </a:lnTo>
                  <a:lnTo>
                    <a:pt x="163" y="96"/>
                  </a:lnTo>
                  <a:lnTo>
                    <a:pt x="145" y="136"/>
                  </a:lnTo>
                  <a:lnTo>
                    <a:pt x="122" y="182"/>
                  </a:lnTo>
                  <a:lnTo>
                    <a:pt x="117" y="193"/>
                  </a:lnTo>
                  <a:lnTo>
                    <a:pt x="100" y="223"/>
                  </a:lnTo>
                  <a:lnTo>
                    <a:pt x="80" y="256"/>
                  </a:lnTo>
                  <a:lnTo>
                    <a:pt x="57" y="290"/>
                  </a:lnTo>
                  <a:lnTo>
                    <a:pt x="30" y="327"/>
                  </a:lnTo>
                  <a:lnTo>
                    <a:pt x="0" y="367"/>
                  </a:lnTo>
                  <a:lnTo>
                    <a:pt x="7" y="380"/>
                  </a:lnTo>
                  <a:lnTo>
                    <a:pt x="21" y="364"/>
                  </a:lnTo>
                  <a:lnTo>
                    <a:pt x="51" y="327"/>
                  </a:lnTo>
                  <a:lnTo>
                    <a:pt x="79" y="293"/>
                  </a:lnTo>
                  <a:lnTo>
                    <a:pt x="102" y="261"/>
                  </a:lnTo>
                  <a:lnTo>
                    <a:pt x="110" y="249"/>
                  </a:lnTo>
                  <a:lnTo>
                    <a:pt x="112" y="246"/>
                  </a:lnTo>
                  <a:lnTo>
                    <a:pt x="121" y="232"/>
                  </a:lnTo>
                  <a:lnTo>
                    <a:pt x="137" y="205"/>
                  </a:lnTo>
                  <a:lnTo>
                    <a:pt x="156" y="169"/>
                  </a:lnTo>
                  <a:lnTo>
                    <a:pt x="175" y="129"/>
                  </a:lnTo>
                  <a:lnTo>
                    <a:pt x="190" y="98"/>
                  </a:lnTo>
                  <a:lnTo>
                    <a:pt x="191" y="94"/>
                  </a:lnTo>
                  <a:lnTo>
                    <a:pt x="199" y="77"/>
                  </a:lnTo>
                  <a:lnTo>
                    <a:pt x="216" y="50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61" name="Freeform 9358"/>
            <p:cNvSpPr>
              <a:spLocks/>
            </p:cNvSpPr>
            <p:nvPr/>
          </p:nvSpPr>
          <p:spPr bwMode="auto">
            <a:xfrm>
              <a:off x="331" y="1816"/>
              <a:ext cx="18" cy="22"/>
            </a:xfrm>
            <a:custGeom>
              <a:avLst/>
              <a:gdLst>
                <a:gd name="T0" fmla="*/ 2 w 69"/>
                <a:gd name="T1" fmla="*/ 0 h 82"/>
                <a:gd name="T2" fmla="*/ 0 w 69"/>
                <a:gd name="T3" fmla="*/ 1 h 82"/>
                <a:gd name="T4" fmla="*/ 17 w 69"/>
                <a:gd name="T5" fmla="*/ 22 h 82"/>
                <a:gd name="T6" fmla="*/ 18 w 69"/>
                <a:gd name="T7" fmla="*/ 20 h 82"/>
                <a:gd name="T8" fmla="*/ 16 w 69"/>
                <a:gd name="T9" fmla="*/ 9 h 82"/>
                <a:gd name="T10" fmla="*/ 2 w 69"/>
                <a:gd name="T11" fmla="*/ 0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82">
                  <a:moveTo>
                    <a:pt x="6" y="0"/>
                  </a:moveTo>
                  <a:lnTo>
                    <a:pt x="0" y="5"/>
                  </a:lnTo>
                  <a:lnTo>
                    <a:pt x="66" y="82"/>
                  </a:lnTo>
                  <a:lnTo>
                    <a:pt x="69" y="73"/>
                  </a:lnTo>
                  <a:lnTo>
                    <a:pt x="60" y="3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62" name="Freeform 9359"/>
            <p:cNvSpPr>
              <a:spLocks/>
            </p:cNvSpPr>
            <p:nvPr/>
          </p:nvSpPr>
          <p:spPr bwMode="auto">
            <a:xfrm>
              <a:off x="302" y="1803"/>
              <a:ext cx="33" cy="13"/>
            </a:xfrm>
            <a:custGeom>
              <a:avLst/>
              <a:gdLst>
                <a:gd name="T0" fmla="*/ 15 w 125"/>
                <a:gd name="T1" fmla="*/ 0 h 50"/>
                <a:gd name="T2" fmla="*/ 0 w 125"/>
                <a:gd name="T3" fmla="*/ 3 h 50"/>
                <a:gd name="T4" fmla="*/ 5 w 125"/>
                <a:gd name="T5" fmla="*/ 13 h 50"/>
                <a:gd name="T6" fmla="*/ 7 w 125"/>
                <a:gd name="T7" fmla="*/ 11 h 50"/>
                <a:gd name="T8" fmla="*/ 13 w 125"/>
                <a:gd name="T9" fmla="*/ 8 h 50"/>
                <a:gd name="T10" fmla="*/ 22 w 125"/>
                <a:gd name="T11" fmla="*/ 4 h 50"/>
                <a:gd name="T12" fmla="*/ 33 w 125"/>
                <a:gd name="T13" fmla="*/ 1 h 50"/>
                <a:gd name="T14" fmla="*/ 15 w 125"/>
                <a:gd name="T15" fmla="*/ 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" h="50">
                  <a:moveTo>
                    <a:pt x="57" y="0"/>
                  </a:moveTo>
                  <a:lnTo>
                    <a:pt x="0" y="12"/>
                  </a:lnTo>
                  <a:lnTo>
                    <a:pt x="19" y="50"/>
                  </a:lnTo>
                  <a:lnTo>
                    <a:pt x="26" y="43"/>
                  </a:lnTo>
                  <a:lnTo>
                    <a:pt x="49" y="31"/>
                  </a:lnTo>
                  <a:lnTo>
                    <a:pt x="85" y="17"/>
                  </a:lnTo>
                  <a:lnTo>
                    <a:pt x="12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63" name="Freeform 9360"/>
            <p:cNvSpPr>
              <a:spLocks/>
            </p:cNvSpPr>
            <p:nvPr/>
          </p:nvSpPr>
          <p:spPr bwMode="auto">
            <a:xfrm>
              <a:off x="316" y="1787"/>
              <a:ext cx="26" cy="24"/>
            </a:xfrm>
            <a:custGeom>
              <a:avLst/>
              <a:gdLst>
                <a:gd name="T0" fmla="*/ 15 w 93"/>
                <a:gd name="T1" fmla="*/ 0 h 92"/>
                <a:gd name="T2" fmla="*/ 13 w 93"/>
                <a:gd name="T3" fmla="*/ 1 h 92"/>
                <a:gd name="T4" fmla="*/ 13 w 93"/>
                <a:gd name="T5" fmla="*/ 2 h 92"/>
                <a:gd name="T6" fmla="*/ 18 w 93"/>
                <a:gd name="T7" fmla="*/ 13 h 92"/>
                <a:gd name="T8" fmla="*/ 5 w 93"/>
                <a:gd name="T9" fmla="*/ 15 h 92"/>
                <a:gd name="T10" fmla="*/ 0 w 93"/>
                <a:gd name="T11" fmla="*/ 16 h 92"/>
                <a:gd name="T12" fmla="*/ 19 w 93"/>
                <a:gd name="T13" fmla="*/ 17 h 92"/>
                <a:gd name="T14" fmla="*/ 20 w 93"/>
                <a:gd name="T15" fmla="*/ 24 h 92"/>
                <a:gd name="T16" fmla="*/ 23 w 93"/>
                <a:gd name="T17" fmla="*/ 24 h 92"/>
                <a:gd name="T18" fmla="*/ 26 w 93"/>
                <a:gd name="T19" fmla="*/ 15 h 92"/>
                <a:gd name="T20" fmla="*/ 23 w 93"/>
                <a:gd name="T21" fmla="*/ 10 h 92"/>
                <a:gd name="T22" fmla="*/ 22 w 93"/>
                <a:gd name="T23" fmla="*/ 9 h 92"/>
                <a:gd name="T24" fmla="*/ 15 w 93"/>
                <a:gd name="T25" fmla="*/ 0 h 9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3" h="92">
                  <a:moveTo>
                    <a:pt x="52" y="0"/>
                  </a:moveTo>
                  <a:lnTo>
                    <a:pt x="46" y="4"/>
                  </a:lnTo>
                  <a:lnTo>
                    <a:pt x="47" y="7"/>
                  </a:lnTo>
                  <a:lnTo>
                    <a:pt x="64" y="48"/>
                  </a:lnTo>
                  <a:lnTo>
                    <a:pt x="19" y="57"/>
                  </a:lnTo>
                  <a:lnTo>
                    <a:pt x="0" y="62"/>
                  </a:lnTo>
                  <a:lnTo>
                    <a:pt x="68" y="64"/>
                  </a:lnTo>
                  <a:lnTo>
                    <a:pt x="73" y="92"/>
                  </a:lnTo>
                  <a:lnTo>
                    <a:pt x="82" y="92"/>
                  </a:lnTo>
                  <a:lnTo>
                    <a:pt x="93" y="57"/>
                  </a:lnTo>
                  <a:lnTo>
                    <a:pt x="82" y="37"/>
                  </a:lnTo>
                  <a:lnTo>
                    <a:pt x="79" y="3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64" name="Freeform 9361"/>
            <p:cNvSpPr>
              <a:spLocks/>
            </p:cNvSpPr>
            <p:nvPr/>
          </p:nvSpPr>
          <p:spPr bwMode="auto">
            <a:xfrm>
              <a:off x="287" y="1787"/>
              <a:ext cx="29" cy="51"/>
            </a:xfrm>
            <a:custGeom>
              <a:avLst/>
              <a:gdLst>
                <a:gd name="T0" fmla="*/ 1 w 113"/>
                <a:gd name="T1" fmla="*/ 0 h 195"/>
                <a:gd name="T2" fmla="*/ 1 w 113"/>
                <a:gd name="T3" fmla="*/ 1 h 195"/>
                <a:gd name="T4" fmla="*/ 2 w 113"/>
                <a:gd name="T5" fmla="*/ 14 h 195"/>
                <a:gd name="T6" fmla="*/ 2 w 113"/>
                <a:gd name="T7" fmla="*/ 19 h 195"/>
                <a:gd name="T8" fmla="*/ 2 w 113"/>
                <a:gd name="T9" fmla="*/ 29 h 195"/>
                <a:gd name="T10" fmla="*/ 0 w 113"/>
                <a:gd name="T11" fmla="*/ 38 h 195"/>
                <a:gd name="T12" fmla="*/ 5 w 113"/>
                <a:gd name="T13" fmla="*/ 51 h 195"/>
                <a:gd name="T14" fmla="*/ 6 w 113"/>
                <a:gd name="T15" fmla="*/ 51 h 195"/>
                <a:gd name="T16" fmla="*/ 7 w 113"/>
                <a:gd name="T17" fmla="*/ 33 h 195"/>
                <a:gd name="T18" fmla="*/ 6 w 113"/>
                <a:gd name="T19" fmla="*/ 4 h 195"/>
                <a:gd name="T20" fmla="*/ 29 w 113"/>
                <a:gd name="T21" fmla="*/ 0 h 195"/>
                <a:gd name="T22" fmla="*/ 1 w 113"/>
                <a:gd name="T23" fmla="*/ 0 h 19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3" h="195">
                  <a:moveTo>
                    <a:pt x="5" y="0"/>
                  </a:moveTo>
                  <a:lnTo>
                    <a:pt x="5" y="2"/>
                  </a:lnTo>
                  <a:lnTo>
                    <a:pt x="7" y="53"/>
                  </a:lnTo>
                  <a:lnTo>
                    <a:pt x="7" y="71"/>
                  </a:lnTo>
                  <a:lnTo>
                    <a:pt x="7" y="112"/>
                  </a:lnTo>
                  <a:lnTo>
                    <a:pt x="0" y="147"/>
                  </a:lnTo>
                  <a:lnTo>
                    <a:pt x="18" y="195"/>
                  </a:lnTo>
                  <a:lnTo>
                    <a:pt x="24" y="195"/>
                  </a:lnTo>
                  <a:lnTo>
                    <a:pt x="26" y="127"/>
                  </a:lnTo>
                  <a:lnTo>
                    <a:pt x="23" y="14"/>
                  </a:lnTo>
                  <a:lnTo>
                    <a:pt x="113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65" name="Freeform 9362"/>
            <p:cNvSpPr>
              <a:spLocks/>
            </p:cNvSpPr>
            <p:nvPr/>
          </p:nvSpPr>
          <p:spPr bwMode="auto">
            <a:xfrm>
              <a:off x="293" y="1780"/>
              <a:ext cx="56" cy="5"/>
            </a:xfrm>
            <a:custGeom>
              <a:avLst/>
              <a:gdLst>
                <a:gd name="T0" fmla="*/ 24 w 219"/>
                <a:gd name="T1" fmla="*/ 0 h 21"/>
                <a:gd name="T2" fmla="*/ 0 w 219"/>
                <a:gd name="T3" fmla="*/ 3 h 21"/>
                <a:gd name="T4" fmla="*/ 29 w 219"/>
                <a:gd name="T5" fmla="*/ 5 h 21"/>
                <a:gd name="T6" fmla="*/ 56 w 219"/>
                <a:gd name="T7" fmla="*/ 1 h 21"/>
                <a:gd name="T8" fmla="*/ 24 w 219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9" h="21">
                  <a:moveTo>
                    <a:pt x="94" y="0"/>
                  </a:moveTo>
                  <a:lnTo>
                    <a:pt x="0" y="12"/>
                  </a:lnTo>
                  <a:lnTo>
                    <a:pt x="113" y="21"/>
                  </a:lnTo>
                  <a:lnTo>
                    <a:pt x="219" y="6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66" name="Freeform 9363"/>
            <p:cNvSpPr>
              <a:spLocks/>
            </p:cNvSpPr>
            <p:nvPr/>
          </p:nvSpPr>
          <p:spPr bwMode="auto">
            <a:xfrm>
              <a:off x="285" y="1774"/>
              <a:ext cx="37" cy="29"/>
            </a:xfrm>
            <a:custGeom>
              <a:avLst/>
              <a:gdLst>
                <a:gd name="T0" fmla="*/ 2 w 138"/>
                <a:gd name="T1" fmla="*/ 0 h 110"/>
                <a:gd name="T2" fmla="*/ 0 w 138"/>
                <a:gd name="T3" fmla="*/ 2 h 110"/>
                <a:gd name="T4" fmla="*/ 3 w 138"/>
                <a:gd name="T5" fmla="*/ 12 h 110"/>
                <a:gd name="T6" fmla="*/ 32 w 138"/>
                <a:gd name="T7" fmla="*/ 12 h 110"/>
                <a:gd name="T8" fmla="*/ 32 w 138"/>
                <a:gd name="T9" fmla="*/ 29 h 110"/>
                <a:gd name="T10" fmla="*/ 37 w 138"/>
                <a:gd name="T11" fmla="*/ 28 h 110"/>
                <a:gd name="T12" fmla="*/ 37 w 138"/>
                <a:gd name="T13" fmla="*/ 11 h 110"/>
                <a:gd name="T14" fmla="*/ 7 w 138"/>
                <a:gd name="T15" fmla="*/ 9 h 110"/>
                <a:gd name="T16" fmla="*/ 2 w 138"/>
                <a:gd name="T17" fmla="*/ 0 h 1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8" h="110">
                  <a:moveTo>
                    <a:pt x="6" y="0"/>
                  </a:moveTo>
                  <a:lnTo>
                    <a:pt x="0" y="6"/>
                  </a:lnTo>
                  <a:lnTo>
                    <a:pt x="11" y="45"/>
                  </a:lnTo>
                  <a:lnTo>
                    <a:pt x="119" y="46"/>
                  </a:lnTo>
                  <a:lnTo>
                    <a:pt x="119" y="110"/>
                  </a:lnTo>
                  <a:lnTo>
                    <a:pt x="138" y="105"/>
                  </a:lnTo>
                  <a:lnTo>
                    <a:pt x="138" y="43"/>
                  </a:lnTo>
                  <a:lnTo>
                    <a:pt x="25" y="3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67" name="Freeform 9364"/>
            <p:cNvSpPr>
              <a:spLocks/>
            </p:cNvSpPr>
            <p:nvPr/>
          </p:nvSpPr>
          <p:spPr bwMode="auto">
            <a:xfrm>
              <a:off x="316" y="1769"/>
              <a:ext cx="42" cy="67"/>
            </a:xfrm>
            <a:custGeom>
              <a:avLst/>
              <a:gdLst>
                <a:gd name="T0" fmla="*/ 37 w 159"/>
                <a:gd name="T1" fmla="*/ 0 h 255"/>
                <a:gd name="T2" fmla="*/ 30 w 159"/>
                <a:gd name="T3" fmla="*/ 7 h 255"/>
                <a:gd name="T4" fmla="*/ 5 w 159"/>
                <a:gd name="T5" fmla="*/ 11 h 255"/>
                <a:gd name="T6" fmla="*/ 0 w 159"/>
                <a:gd name="T7" fmla="*/ 12 h 255"/>
                <a:gd name="T8" fmla="*/ 33 w 159"/>
                <a:gd name="T9" fmla="*/ 13 h 255"/>
                <a:gd name="T10" fmla="*/ 33 w 159"/>
                <a:gd name="T11" fmla="*/ 26 h 255"/>
                <a:gd name="T12" fmla="*/ 33 w 159"/>
                <a:gd name="T13" fmla="*/ 37 h 255"/>
                <a:gd name="T14" fmla="*/ 32 w 159"/>
                <a:gd name="T15" fmla="*/ 44 h 255"/>
                <a:gd name="T16" fmla="*/ 30 w 159"/>
                <a:gd name="T17" fmla="*/ 56 h 255"/>
                <a:gd name="T18" fmla="*/ 32 w 159"/>
                <a:gd name="T19" fmla="*/ 67 h 255"/>
                <a:gd name="T20" fmla="*/ 36 w 159"/>
                <a:gd name="T21" fmla="*/ 55 h 255"/>
                <a:gd name="T22" fmla="*/ 37 w 159"/>
                <a:gd name="T23" fmla="*/ 43 h 255"/>
                <a:gd name="T24" fmla="*/ 38 w 159"/>
                <a:gd name="T25" fmla="*/ 35 h 255"/>
                <a:gd name="T26" fmla="*/ 38 w 159"/>
                <a:gd name="T27" fmla="*/ 24 h 255"/>
                <a:gd name="T28" fmla="*/ 38 w 159"/>
                <a:gd name="T29" fmla="*/ 14 h 255"/>
                <a:gd name="T30" fmla="*/ 42 w 159"/>
                <a:gd name="T31" fmla="*/ 7 h 255"/>
                <a:gd name="T32" fmla="*/ 37 w 159"/>
                <a:gd name="T33" fmla="*/ 0 h 2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9" h="255">
                  <a:moveTo>
                    <a:pt x="140" y="0"/>
                  </a:moveTo>
                  <a:lnTo>
                    <a:pt x="114" y="28"/>
                  </a:lnTo>
                  <a:lnTo>
                    <a:pt x="19" y="40"/>
                  </a:lnTo>
                  <a:lnTo>
                    <a:pt x="0" y="44"/>
                  </a:lnTo>
                  <a:lnTo>
                    <a:pt x="125" y="50"/>
                  </a:lnTo>
                  <a:lnTo>
                    <a:pt x="125" y="100"/>
                  </a:lnTo>
                  <a:lnTo>
                    <a:pt x="124" y="142"/>
                  </a:lnTo>
                  <a:lnTo>
                    <a:pt x="122" y="168"/>
                  </a:lnTo>
                  <a:lnTo>
                    <a:pt x="114" y="214"/>
                  </a:lnTo>
                  <a:lnTo>
                    <a:pt x="123" y="255"/>
                  </a:lnTo>
                  <a:lnTo>
                    <a:pt x="136" y="208"/>
                  </a:lnTo>
                  <a:lnTo>
                    <a:pt x="141" y="164"/>
                  </a:lnTo>
                  <a:lnTo>
                    <a:pt x="143" y="133"/>
                  </a:lnTo>
                  <a:lnTo>
                    <a:pt x="145" y="90"/>
                  </a:lnTo>
                  <a:lnTo>
                    <a:pt x="145" y="55"/>
                  </a:lnTo>
                  <a:lnTo>
                    <a:pt x="159" y="28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68" name="Freeform 9365"/>
            <p:cNvSpPr>
              <a:spLocks/>
            </p:cNvSpPr>
            <p:nvPr/>
          </p:nvSpPr>
          <p:spPr bwMode="auto">
            <a:xfrm>
              <a:off x="316" y="1765"/>
              <a:ext cx="6" cy="15"/>
            </a:xfrm>
            <a:custGeom>
              <a:avLst/>
              <a:gdLst>
                <a:gd name="T0" fmla="*/ 6 w 19"/>
                <a:gd name="T1" fmla="*/ 0 h 58"/>
                <a:gd name="T2" fmla="*/ 0 w 19"/>
                <a:gd name="T3" fmla="*/ 1 h 58"/>
                <a:gd name="T4" fmla="*/ 0 w 19"/>
                <a:gd name="T5" fmla="*/ 15 h 58"/>
                <a:gd name="T6" fmla="*/ 6 w 19"/>
                <a:gd name="T7" fmla="*/ 14 h 58"/>
                <a:gd name="T8" fmla="*/ 6 w 19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8">
                  <a:moveTo>
                    <a:pt x="19" y="0"/>
                  </a:moveTo>
                  <a:lnTo>
                    <a:pt x="0" y="3"/>
                  </a:lnTo>
                  <a:lnTo>
                    <a:pt x="0" y="58"/>
                  </a:lnTo>
                  <a:lnTo>
                    <a:pt x="19" y="54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69" name="Freeform 9366"/>
            <p:cNvSpPr>
              <a:spLocks/>
            </p:cNvSpPr>
            <p:nvPr/>
          </p:nvSpPr>
          <p:spPr bwMode="auto">
            <a:xfrm>
              <a:off x="302" y="1747"/>
              <a:ext cx="44" cy="16"/>
            </a:xfrm>
            <a:custGeom>
              <a:avLst/>
              <a:gdLst>
                <a:gd name="T0" fmla="*/ 20 w 171"/>
                <a:gd name="T1" fmla="*/ 0 h 60"/>
                <a:gd name="T2" fmla="*/ 15 w 171"/>
                <a:gd name="T3" fmla="*/ 1 h 60"/>
                <a:gd name="T4" fmla="*/ 15 w 171"/>
                <a:gd name="T5" fmla="*/ 14 h 60"/>
                <a:gd name="T6" fmla="*/ 0 w 171"/>
                <a:gd name="T7" fmla="*/ 16 h 60"/>
                <a:gd name="T8" fmla="*/ 44 w 171"/>
                <a:gd name="T9" fmla="*/ 16 h 60"/>
                <a:gd name="T10" fmla="*/ 44 w 171"/>
                <a:gd name="T11" fmla="*/ 13 h 60"/>
                <a:gd name="T12" fmla="*/ 20 w 171"/>
                <a:gd name="T13" fmla="*/ 13 h 60"/>
                <a:gd name="T14" fmla="*/ 20 w 171"/>
                <a:gd name="T15" fmla="*/ 0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1" h="60">
                  <a:moveTo>
                    <a:pt x="78" y="0"/>
                  </a:moveTo>
                  <a:lnTo>
                    <a:pt x="59" y="3"/>
                  </a:lnTo>
                  <a:lnTo>
                    <a:pt x="59" y="52"/>
                  </a:lnTo>
                  <a:lnTo>
                    <a:pt x="0" y="60"/>
                  </a:lnTo>
                  <a:lnTo>
                    <a:pt x="171" y="60"/>
                  </a:lnTo>
                  <a:lnTo>
                    <a:pt x="170" y="50"/>
                  </a:lnTo>
                  <a:lnTo>
                    <a:pt x="78" y="50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70" name="Freeform 9367"/>
            <p:cNvSpPr>
              <a:spLocks/>
            </p:cNvSpPr>
            <p:nvPr/>
          </p:nvSpPr>
          <p:spPr bwMode="auto">
            <a:xfrm>
              <a:off x="296" y="1741"/>
              <a:ext cx="50" cy="33"/>
            </a:xfrm>
            <a:custGeom>
              <a:avLst/>
              <a:gdLst>
                <a:gd name="T0" fmla="*/ 21 w 193"/>
                <a:gd name="T1" fmla="*/ 0 h 126"/>
                <a:gd name="T2" fmla="*/ 5 w 193"/>
                <a:gd name="T3" fmla="*/ 3 h 126"/>
                <a:gd name="T4" fmla="*/ 0 w 193"/>
                <a:gd name="T5" fmla="*/ 3 h 126"/>
                <a:gd name="T6" fmla="*/ 1 w 193"/>
                <a:gd name="T7" fmla="*/ 9 h 126"/>
                <a:gd name="T8" fmla="*/ 1 w 193"/>
                <a:gd name="T9" fmla="*/ 16 h 126"/>
                <a:gd name="T10" fmla="*/ 0 w 193"/>
                <a:gd name="T11" fmla="*/ 23 h 126"/>
                <a:gd name="T12" fmla="*/ 4 w 193"/>
                <a:gd name="T13" fmla="*/ 33 h 126"/>
                <a:gd name="T14" fmla="*/ 5 w 193"/>
                <a:gd name="T15" fmla="*/ 33 h 126"/>
                <a:gd name="T16" fmla="*/ 5 w 193"/>
                <a:gd name="T17" fmla="*/ 26 h 126"/>
                <a:gd name="T18" fmla="*/ 21 w 193"/>
                <a:gd name="T19" fmla="*/ 24 h 126"/>
                <a:gd name="T20" fmla="*/ 26 w 193"/>
                <a:gd name="T21" fmla="*/ 24 h 126"/>
                <a:gd name="T22" fmla="*/ 50 w 193"/>
                <a:gd name="T23" fmla="*/ 21 h 126"/>
                <a:gd name="T24" fmla="*/ 6 w 193"/>
                <a:gd name="T25" fmla="*/ 21 h 126"/>
                <a:gd name="T26" fmla="*/ 6 w 193"/>
                <a:gd name="T27" fmla="*/ 18 h 126"/>
                <a:gd name="T28" fmla="*/ 5 w 193"/>
                <a:gd name="T29" fmla="*/ 9 h 126"/>
                <a:gd name="T30" fmla="*/ 21 w 193"/>
                <a:gd name="T31" fmla="*/ 6 h 126"/>
                <a:gd name="T32" fmla="*/ 26 w 193"/>
                <a:gd name="T33" fmla="*/ 5 h 126"/>
                <a:gd name="T34" fmla="*/ 42 w 193"/>
                <a:gd name="T35" fmla="*/ 3 h 126"/>
                <a:gd name="T36" fmla="*/ 21 w 193"/>
                <a:gd name="T37" fmla="*/ 0 h 1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3" h="126">
                  <a:moveTo>
                    <a:pt x="81" y="0"/>
                  </a:moveTo>
                  <a:lnTo>
                    <a:pt x="19" y="11"/>
                  </a:lnTo>
                  <a:lnTo>
                    <a:pt x="0" y="12"/>
                  </a:lnTo>
                  <a:lnTo>
                    <a:pt x="3" y="36"/>
                  </a:lnTo>
                  <a:lnTo>
                    <a:pt x="5" y="62"/>
                  </a:lnTo>
                  <a:lnTo>
                    <a:pt x="0" y="87"/>
                  </a:lnTo>
                  <a:lnTo>
                    <a:pt x="15" y="126"/>
                  </a:lnTo>
                  <a:lnTo>
                    <a:pt x="20" y="126"/>
                  </a:lnTo>
                  <a:lnTo>
                    <a:pt x="21" y="101"/>
                  </a:lnTo>
                  <a:lnTo>
                    <a:pt x="81" y="93"/>
                  </a:lnTo>
                  <a:lnTo>
                    <a:pt x="100" y="90"/>
                  </a:lnTo>
                  <a:lnTo>
                    <a:pt x="193" y="79"/>
                  </a:lnTo>
                  <a:lnTo>
                    <a:pt x="22" y="79"/>
                  </a:lnTo>
                  <a:lnTo>
                    <a:pt x="22" y="69"/>
                  </a:lnTo>
                  <a:lnTo>
                    <a:pt x="20" y="33"/>
                  </a:lnTo>
                  <a:lnTo>
                    <a:pt x="81" y="22"/>
                  </a:lnTo>
                  <a:lnTo>
                    <a:pt x="100" y="19"/>
                  </a:lnTo>
                  <a:lnTo>
                    <a:pt x="162" y="10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71" name="Freeform 9368"/>
            <p:cNvSpPr>
              <a:spLocks/>
            </p:cNvSpPr>
            <p:nvPr/>
          </p:nvSpPr>
          <p:spPr bwMode="auto">
            <a:xfrm>
              <a:off x="294" y="1736"/>
              <a:ext cx="8" cy="9"/>
            </a:xfrm>
            <a:custGeom>
              <a:avLst/>
              <a:gdLst>
                <a:gd name="T0" fmla="*/ 1 w 28"/>
                <a:gd name="T1" fmla="*/ 0 h 33"/>
                <a:gd name="T2" fmla="*/ 0 w 28"/>
                <a:gd name="T3" fmla="*/ 0 h 33"/>
                <a:gd name="T4" fmla="*/ 0 w 28"/>
                <a:gd name="T5" fmla="*/ 2 h 33"/>
                <a:gd name="T6" fmla="*/ 3 w 28"/>
                <a:gd name="T7" fmla="*/ 9 h 33"/>
                <a:gd name="T8" fmla="*/ 8 w 28"/>
                <a:gd name="T9" fmla="*/ 9 h 33"/>
                <a:gd name="T10" fmla="*/ 8 w 28"/>
                <a:gd name="T11" fmla="*/ 8 h 33"/>
                <a:gd name="T12" fmla="*/ 1 w 28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3">
                  <a:moveTo>
                    <a:pt x="4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9" y="33"/>
                  </a:lnTo>
                  <a:lnTo>
                    <a:pt x="28" y="32"/>
                  </a:lnTo>
                  <a:lnTo>
                    <a:pt x="28" y="3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72" name="Freeform 9369"/>
            <p:cNvSpPr>
              <a:spLocks/>
            </p:cNvSpPr>
            <p:nvPr/>
          </p:nvSpPr>
          <p:spPr bwMode="auto">
            <a:xfrm>
              <a:off x="316" y="1732"/>
              <a:ext cx="30" cy="28"/>
            </a:xfrm>
            <a:custGeom>
              <a:avLst/>
              <a:gdLst>
                <a:gd name="T0" fmla="*/ 25 w 112"/>
                <a:gd name="T1" fmla="*/ 0 h 107"/>
                <a:gd name="T2" fmla="*/ 19 w 112"/>
                <a:gd name="T3" fmla="*/ 7 h 107"/>
                <a:gd name="T4" fmla="*/ 5 w 112"/>
                <a:gd name="T5" fmla="*/ 9 h 107"/>
                <a:gd name="T6" fmla="*/ 0 w 112"/>
                <a:gd name="T7" fmla="*/ 10 h 107"/>
                <a:gd name="T8" fmla="*/ 22 w 112"/>
                <a:gd name="T9" fmla="*/ 13 h 107"/>
                <a:gd name="T10" fmla="*/ 21 w 112"/>
                <a:gd name="T11" fmla="*/ 25 h 107"/>
                <a:gd name="T12" fmla="*/ 16 w 112"/>
                <a:gd name="T13" fmla="*/ 27 h 107"/>
                <a:gd name="T14" fmla="*/ 5 w 112"/>
                <a:gd name="T15" fmla="*/ 28 h 107"/>
                <a:gd name="T16" fmla="*/ 30 w 112"/>
                <a:gd name="T17" fmla="*/ 28 h 107"/>
                <a:gd name="T18" fmla="*/ 25 w 112"/>
                <a:gd name="T19" fmla="*/ 24 h 107"/>
                <a:gd name="T20" fmla="*/ 26 w 112"/>
                <a:gd name="T21" fmla="*/ 14 h 107"/>
                <a:gd name="T22" fmla="*/ 30 w 112"/>
                <a:gd name="T23" fmla="*/ 6 h 107"/>
                <a:gd name="T24" fmla="*/ 25 w 112"/>
                <a:gd name="T25" fmla="*/ 0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2" h="107">
                  <a:moveTo>
                    <a:pt x="93" y="0"/>
                  </a:moveTo>
                  <a:lnTo>
                    <a:pt x="70" y="27"/>
                  </a:lnTo>
                  <a:lnTo>
                    <a:pt x="19" y="35"/>
                  </a:lnTo>
                  <a:lnTo>
                    <a:pt x="0" y="38"/>
                  </a:lnTo>
                  <a:lnTo>
                    <a:pt x="81" y="48"/>
                  </a:lnTo>
                  <a:lnTo>
                    <a:pt x="77" y="95"/>
                  </a:lnTo>
                  <a:lnTo>
                    <a:pt x="58" y="102"/>
                  </a:lnTo>
                  <a:lnTo>
                    <a:pt x="19" y="107"/>
                  </a:lnTo>
                  <a:lnTo>
                    <a:pt x="111" y="107"/>
                  </a:lnTo>
                  <a:lnTo>
                    <a:pt x="94" y="92"/>
                  </a:lnTo>
                  <a:lnTo>
                    <a:pt x="98" y="52"/>
                  </a:lnTo>
                  <a:lnTo>
                    <a:pt x="112" y="24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73" name="Freeform 9370"/>
            <p:cNvSpPr>
              <a:spLocks/>
            </p:cNvSpPr>
            <p:nvPr/>
          </p:nvSpPr>
          <p:spPr bwMode="auto">
            <a:xfrm>
              <a:off x="316" y="1728"/>
              <a:ext cx="6" cy="13"/>
            </a:xfrm>
            <a:custGeom>
              <a:avLst/>
              <a:gdLst>
                <a:gd name="T0" fmla="*/ 6 w 19"/>
                <a:gd name="T1" fmla="*/ 0 h 48"/>
                <a:gd name="T2" fmla="*/ 0 w 19"/>
                <a:gd name="T3" fmla="*/ 1 h 48"/>
                <a:gd name="T4" fmla="*/ 0 w 19"/>
                <a:gd name="T5" fmla="*/ 13 h 48"/>
                <a:gd name="T6" fmla="*/ 6 w 19"/>
                <a:gd name="T7" fmla="*/ 12 h 48"/>
                <a:gd name="T8" fmla="*/ 6 w 19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8">
                  <a:moveTo>
                    <a:pt x="19" y="0"/>
                  </a:moveTo>
                  <a:lnTo>
                    <a:pt x="0" y="5"/>
                  </a:lnTo>
                  <a:lnTo>
                    <a:pt x="0" y="48"/>
                  </a:lnTo>
                  <a:lnTo>
                    <a:pt x="19" y="45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74" name="Freeform 9371"/>
            <p:cNvSpPr>
              <a:spLocks/>
            </p:cNvSpPr>
            <p:nvPr/>
          </p:nvSpPr>
          <p:spPr bwMode="auto">
            <a:xfrm>
              <a:off x="294" y="1716"/>
              <a:ext cx="50" cy="18"/>
            </a:xfrm>
            <a:custGeom>
              <a:avLst/>
              <a:gdLst>
                <a:gd name="T0" fmla="*/ 47 w 191"/>
                <a:gd name="T1" fmla="*/ 0 h 72"/>
                <a:gd name="T2" fmla="*/ 46 w 191"/>
                <a:gd name="T3" fmla="*/ 0 h 72"/>
                <a:gd name="T4" fmla="*/ 43 w 191"/>
                <a:gd name="T5" fmla="*/ 2 h 72"/>
                <a:gd name="T6" fmla="*/ 34 w 191"/>
                <a:gd name="T7" fmla="*/ 7 h 72"/>
                <a:gd name="T8" fmla="*/ 28 w 191"/>
                <a:gd name="T9" fmla="*/ 8 h 72"/>
                <a:gd name="T10" fmla="*/ 21 w 191"/>
                <a:gd name="T11" fmla="*/ 10 h 72"/>
                <a:gd name="T12" fmla="*/ 11 w 191"/>
                <a:gd name="T13" fmla="*/ 12 h 72"/>
                <a:gd name="T14" fmla="*/ 0 w 191"/>
                <a:gd name="T15" fmla="*/ 15 h 72"/>
                <a:gd name="T16" fmla="*/ 0 w 191"/>
                <a:gd name="T17" fmla="*/ 18 h 72"/>
                <a:gd name="T18" fmla="*/ 1 w 191"/>
                <a:gd name="T19" fmla="*/ 18 h 72"/>
                <a:gd name="T20" fmla="*/ 12 w 191"/>
                <a:gd name="T21" fmla="*/ 16 h 72"/>
                <a:gd name="T22" fmla="*/ 21 w 191"/>
                <a:gd name="T23" fmla="*/ 15 h 72"/>
                <a:gd name="T24" fmla="*/ 24 w 191"/>
                <a:gd name="T25" fmla="*/ 15 h 72"/>
                <a:gd name="T26" fmla="*/ 29 w 191"/>
                <a:gd name="T27" fmla="*/ 13 h 72"/>
                <a:gd name="T28" fmla="*/ 29 w 191"/>
                <a:gd name="T29" fmla="*/ 13 h 72"/>
                <a:gd name="T30" fmla="*/ 35 w 191"/>
                <a:gd name="T31" fmla="*/ 12 h 72"/>
                <a:gd name="T32" fmla="*/ 43 w 191"/>
                <a:gd name="T33" fmla="*/ 11 h 72"/>
                <a:gd name="T34" fmla="*/ 50 w 191"/>
                <a:gd name="T35" fmla="*/ 10 h 72"/>
                <a:gd name="T36" fmla="*/ 47 w 191"/>
                <a:gd name="T37" fmla="*/ 0 h 7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1" h="72">
                  <a:moveTo>
                    <a:pt x="181" y="0"/>
                  </a:moveTo>
                  <a:lnTo>
                    <a:pt x="174" y="0"/>
                  </a:lnTo>
                  <a:lnTo>
                    <a:pt x="166" y="9"/>
                  </a:lnTo>
                  <a:lnTo>
                    <a:pt x="128" y="26"/>
                  </a:lnTo>
                  <a:lnTo>
                    <a:pt x="107" y="32"/>
                  </a:lnTo>
                  <a:lnTo>
                    <a:pt x="79" y="39"/>
                  </a:lnTo>
                  <a:lnTo>
                    <a:pt x="42" y="48"/>
                  </a:lnTo>
                  <a:lnTo>
                    <a:pt x="0" y="58"/>
                  </a:lnTo>
                  <a:lnTo>
                    <a:pt x="0" y="72"/>
                  </a:lnTo>
                  <a:lnTo>
                    <a:pt x="3" y="72"/>
                  </a:lnTo>
                  <a:lnTo>
                    <a:pt x="46" y="65"/>
                  </a:lnTo>
                  <a:lnTo>
                    <a:pt x="82" y="59"/>
                  </a:lnTo>
                  <a:lnTo>
                    <a:pt x="90" y="58"/>
                  </a:lnTo>
                  <a:lnTo>
                    <a:pt x="109" y="53"/>
                  </a:lnTo>
                  <a:lnTo>
                    <a:pt x="110" y="53"/>
                  </a:lnTo>
                  <a:lnTo>
                    <a:pt x="134" y="48"/>
                  </a:lnTo>
                  <a:lnTo>
                    <a:pt x="163" y="43"/>
                  </a:lnTo>
                  <a:lnTo>
                    <a:pt x="191" y="41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75" name="Freeform 9372"/>
            <p:cNvSpPr>
              <a:spLocks/>
            </p:cNvSpPr>
            <p:nvPr/>
          </p:nvSpPr>
          <p:spPr bwMode="auto">
            <a:xfrm>
              <a:off x="260" y="1692"/>
              <a:ext cx="76" cy="141"/>
            </a:xfrm>
            <a:custGeom>
              <a:avLst/>
              <a:gdLst>
                <a:gd name="T0" fmla="*/ 25 w 296"/>
                <a:gd name="T1" fmla="*/ 0 h 539"/>
                <a:gd name="T2" fmla="*/ 25 w 296"/>
                <a:gd name="T3" fmla="*/ 0 h 539"/>
                <a:gd name="T4" fmla="*/ 25 w 296"/>
                <a:gd name="T5" fmla="*/ 8 h 539"/>
                <a:gd name="T6" fmla="*/ 25 w 296"/>
                <a:gd name="T7" fmla="*/ 26 h 539"/>
                <a:gd name="T8" fmla="*/ 25 w 296"/>
                <a:gd name="T9" fmla="*/ 31 h 539"/>
                <a:gd name="T10" fmla="*/ 24 w 296"/>
                <a:gd name="T11" fmla="*/ 43 h 539"/>
                <a:gd name="T12" fmla="*/ 23 w 296"/>
                <a:gd name="T13" fmla="*/ 55 h 539"/>
                <a:gd name="T14" fmla="*/ 21 w 296"/>
                <a:gd name="T15" fmla="*/ 67 h 539"/>
                <a:gd name="T16" fmla="*/ 19 w 296"/>
                <a:gd name="T17" fmla="*/ 81 h 539"/>
                <a:gd name="T18" fmla="*/ 19 w 296"/>
                <a:gd name="T19" fmla="*/ 84 h 539"/>
                <a:gd name="T20" fmla="*/ 16 w 296"/>
                <a:gd name="T21" fmla="*/ 95 h 539"/>
                <a:gd name="T22" fmla="*/ 13 w 296"/>
                <a:gd name="T23" fmla="*/ 107 h 539"/>
                <a:gd name="T24" fmla="*/ 9 w 296"/>
                <a:gd name="T25" fmla="*/ 118 h 539"/>
                <a:gd name="T26" fmla="*/ 5 w 296"/>
                <a:gd name="T27" fmla="*/ 128 h 539"/>
                <a:gd name="T28" fmla="*/ 0 w 296"/>
                <a:gd name="T29" fmla="*/ 139 h 539"/>
                <a:gd name="T30" fmla="*/ 2 w 296"/>
                <a:gd name="T31" fmla="*/ 141 h 539"/>
                <a:gd name="T32" fmla="*/ 4 w 296"/>
                <a:gd name="T33" fmla="*/ 138 h 539"/>
                <a:gd name="T34" fmla="*/ 9 w 296"/>
                <a:gd name="T35" fmla="*/ 128 h 539"/>
                <a:gd name="T36" fmla="*/ 14 w 296"/>
                <a:gd name="T37" fmla="*/ 118 h 539"/>
                <a:gd name="T38" fmla="*/ 17 w 296"/>
                <a:gd name="T39" fmla="*/ 107 h 539"/>
                <a:gd name="T40" fmla="*/ 21 w 296"/>
                <a:gd name="T41" fmla="*/ 95 h 539"/>
                <a:gd name="T42" fmla="*/ 24 w 296"/>
                <a:gd name="T43" fmla="*/ 84 h 539"/>
                <a:gd name="T44" fmla="*/ 26 w 296"/>
                <a:gd name="T45" fmla="*/ 75 h 539"/>
                <a:gd name="T46" fmla="*/ 27 w 296"/>
                <a:gd name="T47" fmla="*/ 65 h 539"/>
                <a:gd name="T48" fmla="*/ 29 w 296"/>
                <a:gd name="T49" fmla="*/ 53 h 539"/>
                <a:gd name="T50" fmla="*/ 30 w 296"/>
                <a:gd name="T51" fmla="*/ 41 h 539"/>
                <a:gd name="T52" fmla="*/ 30 w 296"/>
                <a:gd name="T53" fmla="*/ 28 h 539"/>
                <a:gd name="T54" fmla="*/ 30 w 296"/>
                <a:gd name="T55" fmla="*/ 25 h 539"/>
                <a:gd name="T56" fmla="*/ 30 w 296"/>
                <a:gd name="T57" fmla="*/ 19 h 539"/>
                <a:gd name="T58" fmla="*/ 30 w 296"/>
                <a:gd name="T59" fmla="*/ 14 h 539"/>
                <a:gd name="T60" fmla="*/ 30 w 296"/>
                <a:gd name="T61" fmla="*/ 6 h 539"/>
                <a:gd name="T62" fmla="*/ 76 w 296"/>
                <a:gd name="T63" fmla="*/ 0 h 539"/>
                <a:gd name="T64" fmla="*/ 25 w 296"/>
                <a:gd name="T65" fmla="*/ 0 h 53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96" h="539">
                  <a:moveTo>
                    <a:pt x="97" y="0"/>
                  </a:moveTo>
                  <a:lnTo>
                    <a:pt x="97" y="1"/>
                  </a:lnTo>
                  <a:lnTo>
                    <a:pt x="97" y="31"/>
                  </a:lnTo>
                  <a:lnTo>
                    <a:pt x="97" y="100"/>
                  </a:lnTo>
                  <a:lnTo>
                    <a:pt x="97" y="120"/>
                  </a:lnTo>
                  <a:lnTo>
                    <a:pt x="95" y="164"/>
                  </a:lnTo>
                  <a:lnTo>
                    <a:pt x="90" y="210"/>
                  </a:lnTo>
                  <a:lnTo>
                    <a:pt x="83" y="258"/>
                  </a:lnTo>
                  <a:lnTo>
                    <a:pt x="75" y="309"/>
                  </a:lnTo>
                  <a:lnTo>
                    <a:pt x="73" y="321"/>
                  </a:lnTo>
                  <a:lnTo>
                    <a:pt x="62" y="364"/>
                  </a:lnTo>
                  <a:lnTo>
                    <a:pt x="49" y="408"/>
                  </a:lnTo>
                  <a:lnTo>
                    <a:pt x="35" y="450"/>
                  </a:lnTo>
                  <a:lnTo>
                    <a:pt x="19" y="491"/>
                  </a:lnTo>
                  <a:lnTo>
                    <a:pt x="0" y="532"/>
                  </a:lnTo>
                  <a:lnTo>
                    <a:pt x="8" y="539"/>
                  </a:lnTo>
                  <a:lnTo>
                    <a:pt x="16" y="526"/>
                  </a:lnTo>
                  <a:lnTo>
                    <a:pt x="35" y="489"/>
                  </a:lnTo>
                  <a:lnTo>
                    <a:pt x="53" y="450"/>
                  </a:lnTo>
                  <a:lnTo>
                    <a:pt x="68" y="409"/>
                  </a:lnTo>
                  <a:lnTo>
                    <a:pt x="81" y="365"/>
                  </a:lnTo>
                  <a:lnTo>
                    <a:pt x="94" y="320"/>
                  </a:lnTo>
                  <a:lnTo>
                    <a:pt x="100" y="287"/>
                  </a:lnTo>
                  <a:lnTo>
                    <a:pt x="107" y="247"/>
                  </a:lnTo>
                  <a:lnTo>
                    <a:pt x="111" y="204"/>
                  </a:lnTo>
                  <a:lnTo>
                    <a:pt x="115" y="157"/>
                  </a:lnTo>
                  <a:lnTo>
                    <a:pt x="117" y="107"/>
                  </a:lnTo>
                  <a:lnTo>
                    <a:pt x="117" y="96"/>
                  </a:lnTo>
                  <a:lnTo>
                    <a:pt x="118" y="72"/>
                  </a:lnTo>
                  <a:lnTo>
                    <a:pt x="118" y="54"/>
                  </a:lnTo>
                  <a:lnTo>
                    <a:pt x="118" y="23"/>
                  </a:lnTo>
                  <a:lnTo>
                    <a:pt x="296" y="0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76" name="Freeform 9373"/>
            <p:cNvSpPr>
              <a:spLocks/>
            </p:cNvSpPr>
            <p:nvPr/>
          </p:nvSpPr>
          <p:spPr bwMode="auto">
            <a:xfrm>
              <a:off x="283" y="1681"/>
              <a:ext cx="8" cy="11"/>
            </a:xfrm>
            <a:custGeom>
              <a:avLst/>
              <a:gdLst>
                <a:gd name="T0" fmla="*/ 2 w 26"/>
                <a:gd name="T1" fmla="*/ 0 h 48"/>
                <a:gd name="T2" fmla="*/ 0 w 26"/>
                <a:gd name="T3" fmla="*/ 1 h 48"/>
                <a:gd name="T4" fmla="*/ 2 w 26"/>
                <a:gd name="T5" fmla="*/ 11 h 48"/>
                <a:gd name="T6" fmla="*/ 8 w 26"/>
                <a:gd name="T7" fmla="*/ 11 h 48"/>
                <a:gd name="T8" fmla="*/ 8 w 26"/>
                <a:gd name="T9" fmla="*/ 11 h 48"/>
                <a:gd name="T10" fmla="*/ 2 w 26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8">
                  <a:moveTo>
                    <a:pt x="7" y="0"/>
                  </a:moveTo>
                  <a:lnTo>
                    <a:pt x="0" y="4"/>
                  </a:lnTo>
                  <a:lnTo>
                    <a:pt x="5" y="48"/>
                  </a:lnTo>
                  <a:lnTo>
                    <a:pt x="26" y="47"/>
                  </a:lnTo>
                  <a:lnTo>
                    <a:pt x="26" y="46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77" name="Freeform 9374"/>
            <p:cNvSpPr>
              <a:spLocks/>
            </p:cNvSpPr>
            <p:nvPr/>
          </p:nvSpPr>
          <p:spPr bwMode="auto">
            <a:xfrm>
              <a:off x="285" y="1679"/>
              <a:ext cx="61" cy="39"/>
            </a:xfrm>
            <a:custGeom>
              <a:avLst/>
              <a:gdLst>
                <a:gd name="T0" fmla="*/ 56 w 233"/>
                <a:gd name="T1" fmla="*/ 0 h 148"/>
                <a:gd name="T2" fmla="*/ 50 w 233"/>
                <a:gd name="T3" fmla="*/ 8 h 148"/>
                <a:gd name="T4" fmla="*/ 5 w 233"/>
                <a:gd name="T5" fmla="*/ 13 h 148"/>
                <a:gd name="T6" fmla="*/ 0 w 233"/>
                <a:gd name="T7" fmla="*/ 14 h 148"/>
                <a:gd name="T8" fmla="*/ 52 w 233"/>
                <a:gd name="T9" fmla="*/ 14 h 148"/>
                <a:gd name="T10" fmla="*/ 51 w 233"/>
                <a:gd name="T11" fmla="*/ 27 h 148"/>
                <a:gd name="T12" fmla="*/ 49 w 233"/>
                <a:gd name="T13" fmla="*/ 27 h 148"/>
                <a:gd name="T14" fmla="*/ 5 w 233"/>
                <a:gd name="T15" fmla="*/ 33 h 148"/>
                <a:gd name="T16" fmla="*/ 5 w 233"/>
                <a:gd name="T17" fmla="*/ 39 h 148"/>
                <a:gd name="T18" fmla="*/ 59 w 233"/>
                <a:gd name="T19" fmla="*/ 32 h 148"/>
                <a:gd name="T20" fmla="*/ 59 w 233"/>
                <a:gd name="T21" fmla="*/ 30 h 148"/>
                <a:gd name="T22" fmla="*/ 56 w 233"/>
                <a:gd name="T23" fmla="*/ 25 h 148"/>
                <a:gd name="T24" fmla="*/ 57 w 233"/>
                <a:gd name="T25" fmla="*/ 14 h 148"/>
                <a:gd name="T26" fmla="*/ 61 w 233"/>
                <a:gd name="T27" fmla="*/ 7 h 148"/>
                <a:gd name="T28" fmla="*/ 56 w 233"/>
                <a:gd name="T29" fmla="*/ 0 h 1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3" h="148">
                  <a:moveTo>
                    <a:pt x="213" y="0"/>
                  </a:moveTo>
                  <a:lnTo>
                    <a:pt x="190" y="30"/>
                  </a:lnTo>
                  <a:lnTo>
                    <a:pt x="21" y="51"/>
                  </a:lnTo>
                  <a:lnTo>
                    <a:pt x="0" y="52"/>
                  </a:lnTo>
                  <a:lnTo>
                    <a:pt x="199" y="52"/>
                  </a:lnTo>
                  <a:lnTo>
                    <a:pt x="194" y="101"/>
                  </a:lnTo>
                  <a:lnTo>
                    <a:pt x="188" y="104"/>
                  </a:lnTo>
                  <a:lnTo>
                    <a:pt x="21" y="124"/>
                  </a:lnTo>
                  <a:lnTo>
                    <a:pt x="20" y="148"/>
                  </a:lnTo>
                  <a:lnTo>
                    <a:pt x="227" y="122"/>
                  </a:lnTo>
                  <a:lnTo>
                    <a:pt x="225" y="112"/>
                  </a:lnTo>
                  <a:lnTo>
                    <a:pt x="215" y="95"/>
                  </a:lnTo>
                  <a:lnTo>
                    <a:pt x="218" y="54"/>
                  </a:lnTo>
                  <a:lnTo>
                    <a:pt x="233" y="27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78" name="Freeform 9375"/>
            <p:cNvSpPr>
              <a:spLocks/>
            </p:cNvSpPr>
            <p:nvPr/>
          </p:nvSpPr>
          <p:spPr bwMode="auto">
            <a:xfrm>
              <a:off x="439" y="1805"/>
              <a:ext cx="18" cy="33"/>
            </a:xfrm>
            <a:custGeom>
              <a:avLst/>
              <a:gdLst>
                <a:gd name="T0" fmla="*/ 1 w 73"/>
                <a:gd name="T1" fmla="*/ 0 h 120"/>
                <a:gd name="T2" fmla="*/ 0 w 73"/>
                <a:gd name="T3" fmla="*/ 4 h 120"/>
                <a:gd name="T4" fmla="*/ 15 w 73"/>
                <a:gd name="T5" fmla="*/ 33 h 120"/>
                <a:gd name="T6" fmla="*/ 18 w 73"/>
                <a:gd name="T7" fmla="*/ 28 h 120"/>
                <a:gd name="T8" fmla="*/ 18 w 73"/>
                <a:gd name="T9" fmla="*/ 26 h 120"/>
                <a:gd name="T10" fmla="*/ 14 w 73"/>
                <a:gd name="T11" fmla="*/ 17 h 120"/>
                <a:gd name="T12" fmla="*/ 1 w 73"/>
                <a:gd name="T13" fmla="*/ 0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120">
                  <a:moveTo>
                    <a:pt x="4" y="0"/>
                  </a:moveTo>
                  <a:lnTo>
                    <a:pt x="0" y="13"/>
                  </a:lnTo>
                  <a:lnTo>
                    <a:pt x="61" y="120"/>
                  </a:lnTo>
                  <a:lnTo>
                    <a:pt x="72" y="100"/>
                  </a:lnTo>
                  <a:lnTo>
                    <a:pt x="73" y="95"/>
                  </a:lnTo>
                  <a:lnTo>
                    <a:pt x="56" y="6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79" name="Freeform 9376"/>
            <p:cNvSpPr>
              <a:spLocks/>
            </p:cNvSpPr>
            <p:nvPr/>
          </p:nvSpPr>
          <p:spPr bwMode="auto">
            <a:xfrm>
              <a:off x="378" y="1752"/>
              <a:ext cx="30" cy="51"/>
            </a:xfrm>
            <a:custGeom>
              <a:avLst/>
              <a:gdLst>
                <a:gd name="T0" fmla="*/ 25 w 111"/>
                <a:gd name="T1" fmla="*/ 0 h 200"/>
                <a:gd name="T2" fmla="*/ 21 w 111"/>
                <a:gd name="T3" fmla="*/ 10 h 200"/>
                <a:gd name="T4" fmla="*/ 18 w 111"/>
                <a:gd name="T5" fmla="*/ 17 h 200"/>
                <a:gd name="T6" fmla="*/ 13 w 111"/>
                <a:gd name="T7" fmla="*/ 25 h 200"/>
                <a:gd name="T8" fmla="*/ 7 w 111"/>
                <a:gd name="T9" fmla="*/ 36 h 200"/>
                <a:gd name="T10" fmla="*/ 0 w 111"/>
                <a:gd name="T11" fmla="*/ 48 h 200"/>
                <a:gd name="T12" fmla="*/ 1 w 111"/>
                <a:gd name="T13" fmla="*/ 51 h 200"/>
                <a:gd name="T14" fmla="*/ 8 w 111"/>
                <a:gd name="T15" fmla="*/ 42 h 200"/>
                <a:gd name="T16" fmla="*/ 15 w 111"/>
                <a:gd name="T17" fmla="*/ 32 h 200"/>
                <a:gd name="T18" fmla="*/ 20 w 111"/>
                <a:gd name="T19" fmla="*/ 23 h 200"/>
                <a:gd name="T20" fmla="*/ 24 w 111"/>
                <a:gd name="T21" fmla="*/ 15 h 200"/>
                <a:gd name="T22" fmla="*/ 29 w 111"/>
                <a:gd name="T23" fmla="*/ 3 h 200"/>
                <a:gd name="T24" fmla="*/ 30 w 111"/>
                <a:gd name="T25" fmla="*/ 0 h 200"/>
                <a:gd name="T26" fmla="*/ 25 w 111"/>
                <a:gd name="T27" fmla="*/ 0 h 2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1" h="200">
                  <a:moveTo>
                    <a:pt x="91" y="0"/>
                  </a:moveTo>
                  <a:lnTo>
                    <a:pt x="76" y="40"/>
                  </a:lnTo>
                  <a:lnTo>
                    <a:pt x="66" y="65"/>
                  </a:lnTo>
                  <a:lnTo>
                    <a:pt x="49" y="99"/>
                  </a:lnTo>
                  <a:lnTo>
                    <a:pt x="26" y="141"/>
                  </a:lnTo>
                  <a:lnTo>
                    <a:pt x="0" y="189"/>
                  </a:lnTo>
                  <a:lnTo>
                    <a:pt x="5" y="200"/>
                  </a:lnTo>
                  <a:lnTo>
                    <a:pt x="29" y="164"/>
                  </a:lnTo>
                  <a:lnTo>
                    <a:pt x="54" y="125"/>
                  </a:lnTo>
                  <a:lnTo>
                    <a:pt x="73" y="90"/>
                  </a:lnTo>
                  <a:lnTo>
                    <a:pt x="87" y="60"/>
                  </a:lnTo>
                  <a:lnTo>
                    <a:pt x="107" y="13"/>
                  </a:lnTo>
                  <a:lnTo>
                    <a:pt x="111" y="0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80" name="Freeform 9377"/>
            <p:cNvSpPr>
              <a:spLocks/>
            </p:cNvSpPr>
            <p:nvPr/>
          </p:nvSpPr>
          <p:spPr bwMode="auto">
            <a:xfrm>
              <a:off x="453" y="1745"/>
              <a:ext cx="6" cy="86"/>
            </a:xfrm>
            <a:custGeom>
              <a:avLst/>
              <a:gdLst>
                <a:gd name="T0" fmla="*/ 6 w 21"/>
                <a:gd name="T1" fmla="*/ 0 h 330"/>
                <a:gd name="T2" fmla="*/ 1 w 21"/>
                <a:gd name="T3" fmla="*/ 2 h 330"/>
                <a:gd name="T4" fmla="*/ 1 w 21"/>
                <a:gd name="T5" fmla="*/ 65 h 330"/>
                <a:gd name="T6" fmla="*/ 1 w 21"/>
                <a:gd name="T7" fmla="*/ 65 h 330"/>
                <a:gd name="T8" fmla="*/ 0 w 21"/>
                <a:gd name="T9" fmla="*/ 78 h 330"/>
                <a:gd name="T10" fmla="*/ 5 w 21"/>
                <a:gd name="T11" fmla="*/ 86 h 330"/>
                <a:gd name="T12" fmla="*/ 6 w 21"/>
                <a:gd name="T13" fmla="*/ 73 h 330"/>
                <a:gd name="T14" fmla="*/ 6 w 21"/>
                <a:gd name="T15" fmla="*/ 56 h 330"/>
                <a:gd name="T16" fmla="*/ 6 w 21"/>
                <a:gd name="T17" fmla="*/ 35 h 330"/>
                <a:gd name="T18" fmla="*/ 6 w 21"/>
                <a:gd name="T19" fmla="*/ 16 h 330"/>
                <a:gd name="T20" fmla="*/ 6 w 21"/>
                <a:gd name="T21" fmla="*/ 0 h 3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330">
                  <a:moveTo>
                    <a:pt x="21" y="0"/>
                  </a:moveTo>
                  <a:lnTo>
                    <a:pt x="3" y="6"/>
                  </a:lnTo>
                  <a:lnTo>
                    <a:pt x="3" y="250"/>
                  </a:lnTo>
                  <a:lnTo>
                    <a:pt x="0" y="298"/>
                  </a:lnTo>
                  <a:lnTo>
                    <a:pt x="17" y="330"/>
                  </a:lnTo>
                  <a:lnTo>
                    <a:pt x="21" y="280"/>
                  </a:lnTo>
                  <a:lnTo>
                    <a:pt x="21" y="216"/>
                  </a:lnTo>
                  <a:lnTo>
                    <a:pt x="21" y="134"/>
                  </a:lnTo>
                  <a:lnTo>
                    <a:pt x="21" y="6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81" name="Freeform 9378"/>
            <p:cNvSpPr>
              <a:spLocks/>
            </p:cNvSpPr>
            <p:nvPr/>
          </p:nvSpPr>
          <p:spPr bwMode="auto">
            <a:xfrm>
              <a:off x="413" y="1743"/>
              <a:ext cx="17" cy="24"/>
            </a:xfrm>
            <a:custGeom>
              <a:avLst/>
              <a:gdLst>
                <a:gd name="T0" fmla="*/ 0 w 64"/>
                <a:gd name="T1" fmla="*/ 0 h 96"/>
                <a:gd name="T2" fmla="*/ 0 w 64"/>
                <a:gd name="T3" fmla="*/ 5 h 96"/>
                <a:gd name="T4" fmla="*/ 3 w 64"/>
                <a:gd name="T5" fmla="*/ 8 h 96"/>
                <a:gd name="T6" fmla="*/ 10 w 64"/>
                <a:gd name="T7" fmla="*/ 17 h 96"/>
                <a:gd name="T8" fmla="*/ 14 w 64"/>
                <a:gd name="T9" fmla="*/ 24 h 96"/>
                <a:gd name="T10" fmla="*/ 16 w 64"/>
                <a:gd name="T11" fmla="*/ 24 h 96"/>
                <a:gd name="T12" fmla="*/ 16 w 64"/>
                <a:gd name="T13" fmla="*/ 24 h 96"/>
                <a:gd name="T14" fmla="*/ 17 w 64"/>
                <a:gd name="T15" fmla="*/ 12 h 96"/>
                <a:gd name="T16" fmla="*/ 16 w 64"/>
                <a:gd name="T17" fmla="*/ 12 h 96"/>
                <a:gd name="T18" fmla="*/ 10 w 64"/>
                <a:gd name="T19" fmla="*/ 7 h 96"/>
                <a:gd name="T20" fmla="*/ 0 w 64"/>
                <a:gd name="T21" fmla="*/ 0 h 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96">
                  <a:moveTo>
                    <a:pt x="0" y="0"/>
                  </a:moveTo>
                  <a:lnTo>
                    <a:pt x="0" y="19"/>
                  </a:lnTo>
                  <a:lnTo>
                    <a:pt x="12" y="33"/>
                  </a:lnTo>
                  <a:lnTo>
                    <a:pt x="36" y="67"/>
                  </a:lnTo>
                  <a:lnTo>
                    <a:pt x="52" y="96"/>
                  </a:lnTo>
                  <a:lnTo>
                    <a:pt x="61" y="96"/>
                  </a:lnTo>
                  <a:lnTo>
                    <a:pt x="64" y="49"/>
                  </a:lnTo>
                  <a:lnTo>
                    <a:pt x="62" y="46"/>
                  </a:lnTo>
                  <a:lnTo>
                    <a:pt x="39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82" name="Freeform 9379"/>
            <p:cNvSpPr>
              <a:spLocks/>
            </p:cNvSpPr>
            <p:nvPr/>
          </p:nvSpPr>
          <p:spPr bwMode="auto">
            <a:xfrm>
              <a:off x="430" y="1736"/>
              <a:ext cx="22" cy="7"/>
            </a:xfrm>
            <a:custGeom>
              <a:avLst/>
              <a:gdLst>
                <a:gd name="T0" fmla="*/ 0 w 81"/>
                <a:gd name="T1" fmla="*/ 0 h 23"/>
                <a:gd name="T2" fmla="*/ 7 w 81"/>
                <a:gd name="T3" fmla="*/ 7 h 23"/>
                <a:gd name="T4" fmla="*/ 12 w 81"/>
                <a:gd name="T5" fmla="*/ 4 h 23"/>
                <a:gd name="T6" fmla="*/ 22 w 81"/>
                <a:gd name="T7" fmla="*/ 2 h 23"/>
                <a:gd name="T8" fmla="*/ 0 w 81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23">
                  <a:moveTo>
                    <a:pt x="0" y="0"/>
                  </a:moveTo>
                  <a:lnTo>
                    <a:pt x="24" y="23"/>
                  </a:lnTo>
                  <a:lnTo>
                    <a:pt x="46" y="13"/>
                  </a:lnTo>
                  <a:lnTo>
                    <a:pt x="81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83" name="Freeform 9380"/>
            <p:cNvSpPr>
              <a:spLocks/>
            </p:cNvSpPr>
            <p:nvPr/>
          </p:nvSpPr>
          <p:spPr bwMode="auto">
            <a:xfrm>
              <a:off x="402" y="1736"/>
              <a:ext cx="11" cy="97"/>
            </a:xfrm>
            <a:custGeom>
              <a:avLst/>
              <a:gdLst>
                <a:gd name="T0" fmla="*/ 11 w 38"/>
                <a:gd name="T1" fmla="*/ 0 h 372"/>
                <a:gd name="T2" fmla="*/ 5 w 38"/>
                <a:gd name="T3" fmla="*/ 1 h 372"/>
                <a:gd name="T4" fmla="*/ 4 w 38"/>
                <a:gd name="T5" fmla="*/ 4 h 372"/>
                <a:gd name="T6" fmla="*/ 0 w 38"/>
                <a:gd name="T7" fmla="*/ 16 h 372"/>
                <a:gd name="T8" fmla="*/ 6 w 38"/>
                <a:gd name="T9" fmla="*/ 16 h 372"/>
                <a:gd name="T10" fmla="*/ 6 w 38"/>
                <a:gd name="T11" fmla="*/ 20 h 372"/>
                <a:gd name="T12" fmla="*/ 6 w 38"/>
                <a:gd name="T13" fmla="*/ 34 h 372"/>
                <a:gd name="T14" fmla="*/ 6 w 38"/>
                <a:gd name="T15" fmla="*/ 53 h 372"/>
                <a:gd name="T16" fmla="*/ 6 w 38"/>
                <a:gd name="T17" fmla="*/ 66 h 372"/>
                <a:gd name="T18" fmla="*/ 6 w 38"/>
                <a:gd name="T19" fmla="*/ 74 h 372"/>
                <a:gd name="T20" fmla="*/ 6 w 38"/>
                <a:gd name="T21" fmla="*/ 77 h 372"/>
                <a:gd name="T22" fmla="*/ 3 w 38"/>
                <a:gd name="T23" fmla="*/ 83 h 372"/>
                <a:gd name="T24" fmla="*/ 8 w 38"/>
                <a:gd name="T25" fmla="*/ 97 h 372"/>
                <a:gd name="T26" fmla="*/ 10 w 38"/>
                <a:gd name="T27" fmla="*/ 97 h 372"/>
                <a:gd name="T28" fmla="*/ 10 w 38"/>
                <a:gd name="T29" fmla="*/ 91 h 372"/>
                <a:gd name="T30" fmla="*/ 11 w 38"/>
                <a:gd name="T31" fmla="*/ 80 h 372"/>
                <a:gd name="T32" fmla="*/ 11 w 38"/>
                <a:gd name="T33" fmla="*/ 78 h 372"/>
                <a:gd name="T34" fmla="*/ 11 w 38"/>
                <a:gd name="T35" fmla="*/ 70 h 372"/>
                <a:gd name="T36" fmla="*/ 11 w 38"/>
                <a:gd name="T37" fmla="*/ 59 h 372"/>
                <a:gd name="T38" fmla="*/ 11 w 38"/>
                <a:gd name="T39" fmla="*/ 43 h 372"/>
                <a:gd name="T40" fmla="*/ 11 w 38"/>
                <a:gd name="T41" fmla="*/ 22 h 372"/>
                <a:gd name="T42" fmla="*/ 11 w 38"/>
                <a:gd name="T43" fmla="*/ 11 h 372"/>
                <a:gd name="T44" fmla="*/ 11 w 38"/>
                <a:gd name="T45" fmla="*/ 6 h 372"/>
                <a:gd name="T46" fmla="*/ 11 w 38"/>
                <a:gd name="T47" fmla="*/ 0 h 37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8" h="372">
                  <a:moveTo>
                    <a:pt x="38" y="0"/>
                  </a:moveTo>
                  <a:lnTo>
                    <a:pt x="17" y="3"/>
                  </a:lnTo>
                  <a:lnTo>
                    <a:pt x="14" y="16"/>
                  </a:lnTo>
                  <a:lnTo>
                    <a:pt x="0" y="60"/>
                  </a:lnTo>
                  <a:lnTo>
                    <a:pt x="20" y="60"/>
                  </a:lnTo>
                  <a:lnTo>
                    <a:pt x="20" y="77"/>
                  </a:lnTo>
                  <a:lnTo>
                    <a:pt x="20" y="131"/>
                  </a:lnTo>
                  <a:lnTo>
                    <a:pt x="20" y="202"/>
                  </a:lnTo>
                  <a:lnTo>
                    <a:pt x="20" y="253"/>
                  </a:lnTo>
                  <a:lnTo>
                    <a:pt x="19" y="285"/>
                  </a:lnTo>
                  <a:lnTo>
                    <a:pt x="19" y="297"/>
                  </a:lnTo>
                  <a:lnTo>
                    <a:pt x="12" y="319"/>
                  </a:lnTo>
                  <a:lnTo>
                    <a:pt x="28" y="372"/>
                  </a:lnTo>
                  <a:lnTo>
                    <a:pt x="34" y="372"/>
                  </a:lnTo>
                  <a:lnTo>
                    <a:pt x="36" y="350"/>
                  </a:lnTo>
                  <a:lnTo>
                    <a:pt x="38" y="307"/>
                  </a:lnTo>
                  <a:lnTo>
                    <a:pt x="38" y="298"/>
                  </a:lnTo>
                  <a:lnTo>
                    <a:pt x="38" y="270"/>
                  </a:lnTo>
                  <a:lnTo>
                    <a:pt x="38" y="226"/>
                  </a:lnTo>
                  <a:lnTo>
                    <a:pt x="38" y="164"/>
                  </a:lnTo>
                  <a:lnTo>
                    <a:pt x="38" y="85"/>
                  </a:lnTo>
                  <a:lnTo>
                    <a:pt x="38" y="43"/>
                  </a:lnTo>
                  <a:lnTo>
                    <a:pt x="38" y="2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84" name="Freeform 9381"/>
            <p:cNvSpPr>
              <a:spLocks/>
            </p:cNvSpPr>
            <p:nvPr/>
          </p:nvSpPr>
          <p:spPr bwMode="auto">
            <a:xfrm>
              <a:off x="388" y="1727"/>
              <a:ext cx="43" cy="14"/>
            </a:xfrm>
            <a:custGeom>
              <a:avLst/>
              <a:gdLst>
                <a:gd name="T0" fmla="*/ 38 w 170"/>
                <a:gd name="T1" fmla="*/ 0 h 55"/>
                <a:gd name="T2" fmla="*/ 33 w 170"/>
                <a:gd name="T3" fmla="*/ 3 h 55"/>
                <a:gd name="T4" fmla="*/ 24 w 170"/>
                <a:gd name="T5" fmla="*/ 4 h 55"/>
                <a:gd name="T6" fmla="*/ 20 w 170"/>
                <a:gd name="T7" fmla="*/ 5 h 55"/>
                <a:gd name="T8" fmla="*/ 0 w 170"/>
                <a:gd name="T9" fmla="*/ 7 h 55"/>
                <a:gd name="T10" fmla="*/ 6 w 170"/>
                <a:gd name="T11" fmla="*/ 14 h 55"/>
                <a:gd name="T12" fmla="*/ 11 w 170"/>
                <a:gd name="T13" fmla="*/ 11 h 55"/>
                <a:gd name="T14" fmla="*/ 19 w 170"/>
                <a:gd name="T15" fmla="*/ 10 h 55"/>
                <a:gd name="T16" fmla="*/ 24 w 170"/>
                <a:gd name="T17" fmla="*/ 9 h 55"/>
                <a:gd name="T18" fmla="*/ 43 w 170"/>
                <a:gd name="T19" fmla="*/ 6 h 55"/>
                <a:gd name="T20" fmla="*/ 43 w 170"/>
                <a:gd name="T21" fmla="*/ 4 h 55"/>
                <a:gd name="T22" fmla="*/ 38 w 170"/>
                <a:gd name="T23" fmla="*/ 0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0" h="55">
                  <a:moveTo>
                    <a:pt x="150" y="0"/>
                  </a:moveTo>
                  <a:lnTo>
                    <a:pt x="129" y="10"/>
                  </a:lnTo>
                  <a:lnTo>
                    <a:pt x="96" y="15"/>
                  </a:lnTo>
                  <a:lnTo>
                    <a:pt x="78" y="18"/>
                  </a:lnTo>
                  <a:lnTo>
                    <a:pt x="0" y="29"/>
                  </a:lnTo>
                  <a:lnTo>
                    <a:pt x="23" y="55"/>
                  </a:lnTo>
                  <a:lnTo>
                    <a:pt x="45" y="44"/>
                  </a:lnTo>
                  <a:lnTo>
                    <a:pt x="75" y="40"/>
                  </a:lnTo>
                  <a:lnTo>
                    <a:pt x="96" y="37"/>
                  </a:lnTo>
                  <a:lnTo>
                    <a:pt x="170" y="25"/>
                  </a:lnTo>
                  <a:lnTo>
                    <a:pt x="170" y="15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85" name="Freeform 9382"/>
            <p:cNvSpPr>
              <a:spLocks/>
            </p:cNvSpPr>
            <p:nvPr/>
          </p:nvSpPr>
          <p:spPr bwMode="auto">
            <a:xfrm>
              <a:off x="459" y="1725"/>
              <a:ext cx="24" cy="7"/>
            </a:xfrm>
            <a:custGeom>
              <a:avLst/>
              <a:gdLst>
                <a:gd name="T0" fmla="*/ 17 w 91"/>
                <a:gd name="T1" fmla="*/ 0 h 28"/>
                <a:gd name="T2" fmla="*/ 12 w 91"/>
                <a:gd name="T3" fmla="*/ 4 h 28"/>
                <a:gd name="T4" fmla="*/ 0 w 91"/>
                <a:gd name="T5" fmla="*/ 6 h 28"/>
                <a:gd name="T6" fmla="*/ 24 w 91"/>
                <a:gd name="T7" fmla="*/ 7 h 28"/>
                <a:gd name="T8" fmla="*/ 23 w 91"/>
                <a:gd name="T9" fmla="*/ 5 h 28"/>
                <a:gd name="T10" fmla="*/ 17 w 91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28">
                  <a:moveTo>
                    <a:pt x="66" y="0"/>
                  </a:moveTo>
                  <a:lnTo>
                    <a:pt x="47" y="15"/>
                  </a:lnTo>
                  <a:lnTo>
                    <a:pt x="0" y="25"/>
                  </a:lnTo>
                  <a:lnTo>
                    <a:pt x="91" y="28"/>
                  </a:lnTo>
                  <a:lnTo>
                    <a:pt x="89" y="20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86" name="Freeform 9383"/>
            <p:cNvSpPr>
              <a:spLocks/>
            </p:cNvSpPr>
            <p:nvPr/>
          </p:nvSpPr>
          <p:spPr bwMode="auto">
            <a:xfrm>
              <a:off x="406" y="1681"/>
              <a:ext cx="9" cy="51"/>
            </a:xfrm>
            <a:custGeom>
              <a:avLst/>
              <a:gdLst>
                <a:gd name="T0" fmla="*/ 2 w 35"/>
                <a:gd name="T1" fmla="*/ 0 h 192"/>
                <a:gd name="T2" fmla="*/ 0 w 35"/>
                <a:gd name="T3" fmla="*/ 1 h 192"/>
                <a:gd name="T4" fmla="*/ 1 w 35"/>
                <a:gd name="T5" fmla="*/ 5 h 192"/>
                <a:gd name="T6" fmla="*/ 2 w 35"/>
                <a:gd name="T7" fmla="*/ 16 h 192"/>
                <a:gd name="T8" fmla="*/ 2 w 35"/>
                <a:gd name="T9" fmla="*/ 19 h 192"/>
                <a:gd name="T10" fmla="*/ 2 w 35"/>
                <a:gd name="T11" fmla="*/ 26 h 192"/>
                <a:gd name="T12" fmla="*/ 2 w 35"/>
                <a:gd name="T13" fmla="*/ 39 h 192"/>
                <a:gd name="T14" fmla="*/ 2 w 35"/>
                <a:gd name="T15" fmla="*/ 51 h 192"/>
                <a:gd name="T16" fmla="*/ 7 w 35"/>
                <a:gd name="T17" fmla="*/ 50 h 192"/>
                <a:gd name="T18" fmla="*/ 7 w 35"/>
                <a:gd name="T19" fmla="*/ 47 h 192"/>
                <a:gd name="T20" fmla="*/ 7 w 35"/>
                <a:gd name="T21" fmla="*/ 33 h 192"/>
                <a:gd name="T22" fmla="*/ 7 w 35"/>
                <a:gd name="T23" fmla="*/ 24 h 192"/>
                <a:gd name="T24" fmla="*/ 7 w 35"/>
                <a:gd name="T25" fmla="*/ 20 h 192"/>
                <a:gd name="T26" fmla="*/ 9 w 35"/>
                <a:gd name="T27" fmla="*/ 13 h 192"/>
                <a:gd name="T28" fmla="*/ 2 w 35"/>
                <a:gd name="T29" fmla="*/ 0 h 19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" h="192">
                  <a:moveTo>
                    <a:pt x="7" y="0"/>
                  </a:moveTo>
                  <a:lnTo>
                    <a:pt x="0" y="4"/>
                  </a:lnTo>
                  <a:lnTo>
                    <a:pt x="2" y="17"/>
                  </a:lnTo>
                  <a:lnTo>
                    <a:pt x="8" y="59"/>
                  </a:lnTo>
                  <a:lnTo>
                    <a:pt x="8" y="70"/>
                  </a:lnTo>
                  <a:lnTo>
                    <a:pt x="8" y="99"/>
                  </a:lnTo>
                  <a:lnTo>
                    <a:pt x="8" y="145"/>
                  </a:lnTo>
                  <a:lnTo>
                    <a:pt x="8" y="192"/>
                  </a:lnTo>
                  <a:lnTo>
                    <a:pt x="26" y="189"/>
                  </a:lnTo>
                  <a:lnTo>
                    <a:pt x="26" y="176"/>
                  </a:lnTo>
                  <a:lnTo>
                    <a:pt x="26" y="125"/>
                  </a:lnTo>
                  <a:lnTo>
                    <a:pt x="27" y="92"/>
                  </a:lnTo>
                  <a:lnTo>
                    <a:pt x="27" y="77"/>
                  </a:lnTo>
                  <a:lnTo>
                    <a:pt x="35" y="5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87" name="Freeform 9384"/>
            <p:cNvSpPr>
              <a:spLocks/>
            </p:cNvSpPr>
            <p:nvPr/>
          </p:nvSpPr>
          <p:spPr bwMode="auto">
            <a:xfrm>
              <a:off x="417" y="1679"/>
              <a:ext cx="66" cy="124"/>
            </a:xfrm>
            <a:custGeom>
              <a:avLst/>
              <a:gdLst>
                <a:gd name="T0" fmla="*/ 36 w 248"/>
                <a:gd name="T1" fmla="*/ 0 h 477"/>
                <a:gd name="T2" fmla="*/ 35 w 248"/>
                <a:gd name="T3" fmla="*/ 2 h 477"/>
                <a:gd name="T4" fmla="*/ 36 w 248"/>
                <a:gd name="T5" fmla="*/ 7 h 477"/>
                <a:gd name="T6" fmla="*/ 37 w 248"/>
                <a:gd name="T7" fmla="*/ 18 h 477"/>
                <a:gd name="T8" fmla="*/ 37 w 248"/>
                <a:gd name="T9" fmla="*/ 52 h 477"/>
                <a:gd name="T10" fmla="*/ 13 w 248"/>
                <a:gd name="T11" fmla="*/ 56 h 477"/>
                <a:gd name="T12" fmla="*/ 35 w 248"/>
                <a:gd name="T13" fmla="*/ 58 h 477"/>
                <a:gd name="T14" fmla="*/ 32 w 248"/>
                <a:gd name="T15" fmla="*/ 63 h 477"/>
                <a:gd name="T16" fmla="*/ 27 w 248"/>
                <a:gd name="T17" fmla="*/ 76 h 477"/>
                <a:gd name="T18" fmla="*/ 23 w 248"/>
                <a:gd name="T19" fmla="*/ 86 h 477"/>
                <a:gd name="T20" fmla="*/ 20 w 248"/>
                <a:gd name="T21" fmla="*/ 93 h 477"/>
                <a:gd name="T22" fmla="*/ 19 w 248"/>
                <a:gd name="T23" fmla="*/ 94 h 477"/>
                <a:gd name="T24" fmla="*/ 14 w 248"/>
                <a:gd name="T25" fmla="*/ 102 h 477"/>
                <a:gd name="T26" fmla="*/ 7 w 248"/>
                <a:gd name="T27" fmla="*/ 111 h 477"/>
                <a:gd name="T28" fmla="*/ 0 w 248"/>
                <a:gd name="T29" fmla="*/ 121 h 477"/>
                <a:gd name="T30" fmla="*/ 2 w 248"/>
                <a:gd name="T31" fmla="*/ 124 h 477"/>
                <a:gd name="T32" fmla="*/ 5 w 248"/>
                <a:gd name="T33" fmla="*/ 119 h 477"/>
                <a:gd name="T34" fmla="*/ 13 w 248"/>
                <a:gd name="T35" fmla="*/ 110 h 477"/>
                <a:gd name="T36" fmla="*/ 19 w 248"/>
                <a:gd name="T37" fmla="*/ 102 h 477"/>
                <a:gd name="T38" fmla="*/ 24 w 248"/>
                <a:gd name="T39" fmla="*/ 95 h 477"/>
                <a:gd name="T40" fmla="*/ 27 w 248"/>
                <a:gd name="T41" fmla="*/ 88 h 477"/>
                <a:gd name="T42" fmla="*/ 32 w 248"/>
                <a:gd name="T43" fmla="*/ 79 h 477"/>
                <a:gd name="T44" fmla="*/ 37 w 248"/>
                <a:gd name="T45" fmla="*/ 67 h 477"/>
                <a:gd name="T46" fmla="*/ 37 w 248"/>
                <a:gd name="T47" fmla="*/ 66 h 477"/>
                <a:gd name="T48" fmla="*/ 42 w 248"/>
                <a:gd name="T49" fmla="*/ 65 h 477"/>
                <a:gd name="T50" fmla="*/ 42 w 248"/>
                <a:gd name="T51" fmla="*/ 56 h 477"/>
                <a:gd name="T52" fmla="*/ 66 w 248"/>
                <a:gd name="T53" fmla="*/ 51 h 477"/>
                <a:gd name="T54" fmla="*/ 42 w 248"/>
                <a:gd name="T55" fmla="*/ 51 h 477"/>
                <a:gd name="T56" fmla="*/ 42 w 248"/>
                <a:gd name="T57" fmla="*/ 39 h 477"/>
                <a:gd name="T58" fmla="*/ 42 w 248"/>
                <a:gd name="T59" fmla="*/ 30 h 477"/>
                <a:gd name="T60" fmla="*/ 42 w 248"/>
                <a:gd name="T61" fmla="*/ 24 h 477"/>
                <a:gd name="T62" fmla="*/ 42 w 248"/>
                <a:gd name="T63" fmla="*/ 19 h 477"/>
                <a:gd name="T64" fmla="*/ 42 w 248"/>
                <a:gd name="T65" fmla="*/ 17 h 477"/>
                <a:gd name="T66" fmla="*/ 44 w 248"/>
                <a:gd name="T67" fmla="*/ 11 h 477"/>
                <a:gd name="T68" fmla="*/ 36 w 248"/>
                <a:gd name="T69" fmla="*/ 0 h 4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48" h="477">
                  <a:moveTo>
                    <a:pt x="136" y="0"/>
                  </a:moveTo>
                  <a:lnTo>
                    <a:pt x="131" y="6"/>
                  </a:lnTo>
                  <a:lnTo>
                    <a:pt x="135" y="28"/>
                  </a:lnTo>
                  <a:lnTo>
                    <a:pt x="139" y="70"/>
                  </a:lnTo>
                  <a:lnTo>
                    <a:pt x="139" y="199"/>
                  </a:lnTo>
                  <a:lnTo>
                    <a:pt x="50" y="217"/>
                  </a:lnTo>
                  <a:lnTo>
                    <a:pt x="131" y="222"/>
                  </a:lnTo>
                  <a:lnTo>
                    <a:pt x="122" y="244"/>
                  </a:lnTo>
                  <a:lnTo>
                    <a:pt x="103" y="291"/>
                  </a:lnTo>
                  <a:lnTo>
                    <a:pt x="87" y="329"/>
                  </a:lnTo>
                  <a:lnTo>
                    <a:pt x="74" y="357"/>
                  </a:lnTo>
                  <a:lnTo>
                    <a:pt x="70" y="362"/>
                  </a:lnTo>
                  <a:lnTo>
                    <a:pt x="51" y="392"/>
                  </a:lnTo>
                  <a:lnTo>
                    <a:pt x="28" y="427"/>
                  </a:lnTo>
                  <a:lnTo>
                    <a:pt x="0" y="466"/>
                  </a:lnTo>
                  <a:lnTo>
                    <a:pt x="6" y="477"/>
                  </a:lnTo>
                  <a:lnTo>
                    <a:pt x="19" y="459"/>
                  </a:lnTo>
                  <a:lnTo>
                    <a:pt x="47" y="424"/>
                  </a:lnTo>
                  <a:lnTo>
                    <a:pt x="70" y="392"/>
                  </a:lnTo>
                  <a:lnTo>
                    <a:pt x="89" y="364"/>
                  </a:lnTo>
                  <a:lnTo>
                    <a:pt x="103" y="339"/>
                  </a:lnTo>
                  <a:lnTo>
                    <a:pt x="119" y="304"/>
                  </a:lnTo>
                  <a:lnTo>
                    <a:pt x="138" y="259"/>
                  </a:lnTo>
                  <a:lnTo>
                    <a:pt x="139" y="255"/>
                  </a:lnTo>
                  <a:lnTo>
                    <a:pt x="157" y="249"/>
                  </a:lnTo>
                  <a:lnTo>
                    <a:pt x="157" y="217"/>
                  </a:lnTo>
                  <a:lnTo>
                    <a:pt x="248" y="198"/>
                  </a:lnTo>
                  <a:lnTo>
                    <a:pt x="157" y="195"/>
                  </a:lnTo>
                  <a:lnTo>
                    <a:pt x="157" y="151"/>
                  </a:lnTo>
                  <a:lnTo>
                    <a:pt x="157" y="116"/>
                  </a:lnTo>
                  <a:lnTo>
                    <a:pt x="158" y="91"/>
                  </a:lnTo>
                  <a:lnTo>
                    <a:pt x="158" y="75"/>
                  </a:lnTo>
                  <a:lnTo>
                    <a:pt x="158" y="67"/>
                  </a:lnTo>
                  <a:lnTo>
                    <a:pt x="166" y="43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88" name="Freeform 9385"/>
            <p:cNvSpPr>
              <a:spLocks/>
            </p:cNvSpPr>
            <p:nvPr/>
          </p:nvSpPr>
          <p:spPr bwMode="auto">
            <a:xfrm>
              <a:off x="570" y="1776"/>
              <a:ext cx="6" cy="64"/>
            </a:xfrm>
            <a:custGeom>
              <a:avLst/>
              <a:gdLst>
                <a:gd name="T0" fmla="*/ 6 w 25"/>
                <a:gd name="T1" fmla="*/ 0 h 245"/>
                <a:gd name="T2" fmla="*/ 1 w 25"/>
                <a:gd name="T3" fmla="*/ 1 h 245"/>
                <a:gd name="T4" fmla="*/ 1 w 25"/>
                <a:gd name="T5" fmla="*/ 3 h 245"/>
                <a:gd name="T6" fmla="*/ 1 w 25"/>
                <a:gd name="T7" fmla="*/ 20 h 245"/>
                <a:gd name="T8" fmla="*/ 1 w 25"/>
                <a:gd name="T9" fmla="*/ 33 h 245"/>
                <a:gd name="T10" fmla="*/ 1 w 25"/>
                <a:gd name="T11" fmla="*/ 40 h 245"/>
                <a:gd name="T12" fmla="*/ 1 w 25"/>
                <a:gd name="T13" fmla="*/ 44 h 245"/>
                <a:gd name="T14" fmla="*/ 0 w 25"/>
                <a:gd name="T15" fmla="*/ 50 h 245"/>
                <a:gd name="T16" fmla="*/ 4 w 25"/>
                <a:gd name="T17" fmla="*/ 64 h 245"/>
                <a:gd name="T18" fmla="*/ 5 w 25"/>
                <a:gd name="T19" fmla="*/ 64 h 245"/>
                <a:gd name="T20" fmla="*/ 6 w 25"/>
                <a:gd name="T21" fmla="*/ 62 h 245"/>
                <a:gd name="T22" fmla="*/ 6 w 25"/>
                <a:gd name="T23" fmla="*/ 55 h 245"/>
                <a:gd name="T24" fmla="*/ 6 w 25"/>
                <a:gd name="T25" fmla="*/ 45 h 245"/>
                <a:gd name="T26" fmla="*/ 6 w 25"/>
                <a:gd name="T27" fmla="*/ 33 h 245"/>
                <a:gd name="T28" fmla="*/ 6 w 25"/>
                <a:gd name="T29" fmla="*/ 20 h 245"/>
                <a:gd name="T30" fmla="*/ 6 w 25"/>
                <a:gd name="T31" fmla="*/ 4 h 245"/>
                <a:gd name="T32" fmla="*/ 6 w 25"/>
                <a:gd name="T33" fmla="*/ 0 h 2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5" h="245">
                  <a:moveTo>
                    <a:pt x="25" y="0"/>
                  </a:moveTo>
                  <a:lnTo>
                    <a:pt x="6" y="4"/>
                  </a:lnTo>
                  <a:lnTo>
                    <a:pt x="6" y="10"/>
                  </a:lnTo>
                  <a:lnTo>
                    <a:pt x="6" y="77"/>
                  </a:lnTo>
                  <a:lnTo>
                    <a:pt x="6" y="125"/>
                  </a:lnTo>
                  <a:lnTo>
                    <a:pt x="6" y="155"/>
                  </a:lnTo>
                  <a:lnTo>
                    <a:pt x="6" y="167"/>
                  </a:lnTo>
                  <a:lnTo>
                    <a:pt x="0" y="192"/>
                  </a:lnTo>
                  <a:lnTo>
                    <a:pt x="16" y="245"/>
                  </a:lnTo>
                  <a:lnTo>
                    <a:pt x="22" y="245"/>
                  </a:lnTo>
                  <a:lnTo>
                    <a:pt x="23" y="237"/>
                  </a:lnTo>
                  <a:lnTo>
                    <a:pt x="23" y="210"/>
                  </a:lnTo>
                  <a:lnTo>
                    <a:pt x="24" y="173"/>
                  </a:lnTo>
                  <a:lnTo>
                    <a:pt x="25" y="128"/>
                  </a:lnTo>
                  <a:lnTo>
                    <a:pt x="25" y="76"/>
                  </a:lnTo>
                  <a:lnTo>
                    <a:pt x="25" y="1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89" name="Freeform 9386"/>
            <p:cNvSpPr>
              <a:spLocks/>
            </p:cNvSpPr>
            <p:nvPr/>
          </p:nvSpPr>
          <p:spPr bwMode="auto">
            <a:xfrm>
              <a:off x="576" y="1763"/>
              <a:ext cx="24" cy="9"/>
            </a:xfrm>
            <a:custGeom>
              <a:avLst/>
              <a:gdLst>
                <a:gd name="T0" fmla="*/ 17 w 88"/>
                <a:gd name="T1" fmla="*/ 0 h 30"/>
                <a:gd name="T2" fmla="*/ 13 w 88"/>
                <a:gd name="T3" fmla="*/ 5 h 30"/>
                <a:gd name="T4" fmla="*/ 0 w 88"/>
                <a:gd name="T5" fmla="*/ 8 h 30"/>
                <a:gd name="T6" fmla="*/ 24 w 88"/>
                <a:gd name="T7" fmla="*/ 9 h 30"/>
                <a:gd name="T8" fmla="*/ 24 w 88"/>
                <a:gd name="T9" fmla="*/ 7 h 30"/>
                <a:gd name="T10" fmla="*/ 17 w 88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30">
                  <a:moveTo>
                    <a:pt x="63" y="0"/>
                  </a:moveTo>
                  <a:lnTo>
                    <a:pt x="47" y="18"/>
                  </a:lnTo>
                  <a:lnTo>
                    <a:pt x="0" y="28"/>
                  </a:lnTo>
                  <a:lnTo>
                    <a:pt x="88" y="30"/>
                  </a:lnTo>
                  <a:lnTo>
                    <a:pt x="87" y="22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90" name="Freeform 9387"/>
            <p:cNvSpPr>
              <a:spLocks/>
            </p:cNvSpPr>
            <p:nvPr/>
          </p:nvSpPr>
          <p:spPr bwMode="auto">
            <a:xfrm>
              <a:off x="521" y="1763"/>
              <a:ext cx="7" cy="77"/>
            </a:xfrm>
            <a:custGeom>
              <a:avLst/>
              <a:gdLst>
                <a:gd name="T0" fmla="*/ 7 w 29"/>
                <a:gd name="T1" fmla="*/ 0 h 300"/>
                <a:gd name="T2" fmla="*/ 2 w 29"/>
                <a:gd name="T3" fmla="*/ 6 h 300"/>
                <a:gd name="T4" fmla="*/ 2 w 29"/>
                <a:gd name="T5" fmla="*/ 14 h 300"/>
                <a:gd name="T6" fmla="*/ 2 w 29"/>
                <a:gd name="T7" fmla="*/ 30 h 300"/>
                <a:gd name="T8" fmla="*/ 2 w 29"/>
                <a:gd name="T9" fmla="*/ 43 h 300"/>
                <a:gd name="T10" fmla="*/ 2 w 29"/>
                <a:gd name="T11" fmla="*/ 51 h 300"/>
                <a:gd name="T12" fmla="*/ 2 w 29"/>
                <a:gd name="T13" fmla="*/ 54 h 300"/>
                <a:gd name="T14" fmla="*/ 0 w 29"/>
                <a:gd name="T15" fmla="*/ 61 h 300"/>
                <a:gd name="T16" fmla="*/ 5 w 29"/>
                <a:gd name="T17" fmla="*/ 77 h 300"/>
                <a:gd name="T18" fmla="*/ 6 w 29"/>
                <a:gd name="T19" fmla="*/ 77 h 300"/>
                <a:gd name="T20" fmla="*/ 6 w 29"/>
                <a:gd name="T21" fmla="*/ 75 h 300"/>
                <a:gd name="T22" fmla="*/ 7 w 29"/>
                <a:gd name="T23" fmla="*/ 67 h 300"/>
                <a:gd name="T24" fmla="*/ 7 w 29"/>
                <a:gd name="T25" fmla="*/ 57 h 300"/>
                <a:gd name="T26" fmla="*/ 7 w 29"/>
                <a:gd name="T27" fmla="*/ 46 h 300"/>
                <a:gd name="T28" fmla="*/ 7 w 29"/>
                <a:gd name="T29" fmla="*/ 33 h 300"/>
                <a:gd name="T30" fmla="*/ 7 w 29"/>
                <a:gd name="T31" fmla="*/ 17 h 300"/>
                <a:gd name="T32" fmla="*/ 7 w 29"/>
                <a:gd name="T33" fmla="*/ 0 h 30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" h="300">
                  <a:moveTo>
                    <a:pt x="29" y="0"/>
                  </a:moveTo>
                  <a:lnTo>
                    <a:pt x="10" y="24"/>
                  </a:lnTo>
                  <a:lnTo>
                    <a:pt x="10" y="53"/>
                  </a:lnTo>
                  <a:lnTo>
                    <a:pt x="10" y="118"/>
                  </a:lnTo>
                  <a:lnTo>
                    <a:pt x="10" y="167"/>
                  </a:lnTo>
                  <a:lnTo>
                    <a:pt x="10" y="198"/>
                  </a:lnTo>
                  <a:lnTo>
                    <a:pt x="10" y="212"/>
                  </a:lnTo>
                  <a:lnTo>
                    <a:pt x="0" y="239"/>
                  </a:lnTo>
                  <a:lnTo>
                    <a:pt x="19" y="300"/>
                  </a:lnTo>
                  <a:lnTo>
                    <a:pt x="26" y="300"/>
                  </a:lnTo>
                  <a:lnTo>
                    <a:pt x="26" y="292"/>
                  </a:lnTo>
                  <a:lnTo>
                    <a:pt x="28" y="262"/>
                  </a:lnTo>
                  <a:lnTo>
                    <a:pt x="28" y="224"/>
                  </a:lnTo>
                  <a:lnTo>
                    <a:pt x="28" y="180"/>
                  </a:lnTo>
                  <a:lnTo>
                    <a:pt x="28" y="128"/>
                  </a:lnTo>
                  <a:lnTo>
                    <a:pt x="29" y="67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91" name="Freeform 9388"/>
            <p:cNvSpPr>
              <a:spLocks/>
            </p:cNvSpPr>
            <p:nvPr/>
          </p:nvSpPr>
          <p:spPr bwMode="auto">
            <a:xfrm>
              <a:off x="528" y="1754"/>
              <a:ext cx="11" cy="22"/>
            </a:xfrm>
            <a:custGeom>
              <a:avLst/>
              <a:gdLst>
                <a:gd name="T0" fmla="*/ 0 w 43"/>
                <a:gd name="T1" fmla="*/ 0 h 88"/>
                <a:gd name="T2" fmla="*/ 0 w 43"/>
                <a:gd name="T3" fmla="*/ 5 h 88"/>
                <a:gd name="T4" fmla="*/ 5 w 43"/>
                <a:gd name="T5" fmla="*/ 13 h 88"/>
                <a:gd name="T6" fmla="*/ 9 w 43"/>
                <a:gd name="T7" fmla="*/ 22 h 88"/>
                <a:gd name="T8" fmla="*/ 11 w 43"/>
                <a:gd name="T9" fmla="*/ 22 h 88"/>
                <a:gd name="T10" fmla="*/ 11 w 43"/>
                <a:gd name="T11" fmla="*/ 11 h 88"/>
                <a:gd name="T12" fmla="*/ 9 w 43"/>
                <a:gd name="T13" fmla="*/ 8 h 88"/>
                <a:gd name="T14" fmla="*/ 0 w 43"/>
                <a:gd name="T15" fmla="*/ 0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88">
                  <a:moveTo>
                    <a:pt x="0" y="0"/>
                  </a:moveTo>
                  <a:lnTo>
                    <a:pt x="0" y="19"/>
                  </a:lnTo>
                  <a:lnTo>
                    <a:pt x="19" y="52"/>
                  </a:lnTo>
                  <a:lnTo>
                    <a:pt x="35" y="88"/>
                  </a:lnTo>
                  <a:lnTo>
                    <a:pt x="43" y="88"/>
                  </a:lnTo>
                  <a:lnTo>
                    <a:pt x="43" y="43"/>
                  </a:lnTo>
                  <a:lnTo>
                    <a:pt x="3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92" name="Freeform 9389"/>
            <p:cNvSpPr>
              <a:spLocks/>
            </p:cNvSpPr>
            <p:nvPr/>
          </p:nvSpPr>
          <p:spPr bwMode="auto">
            <a:xfrm>
              <a:off x="495" y="1752"/>
              <a:ext cx="33" cy="59"/>
            </a:xfrm>
            <a:custGeom>
              <a:avLst/>
              <a:gdLst>
                <a:gd name="T0" fmla="*/ 33 w 122"/>
                <a:gd name="T1" fmla="*/ 0 h 228"/>
                <a:gd name="T2" fmla="*/ 26 w 122"/>
                <a:gd name="T3" fmla="*/ 1 h 228"/>
                <a:gd name="T4" fmla="*/ 24 w 122"/>
                <a:gd name="T5" fmla="*/ 8 h 228"/>
                <a:gd name="T6" fmla="*/ 20 w 122"/>
                <a:gd name="T7" fmla="*/ 19 h 228"/>
                <a:gd name="T8" fmla="*/ 17 w 122"/>
                <a:gd name="T9" fmla="*/ 28 h 228"/>
                <a:gd name="T10" fmla="*/ 13 w 122"/>
                <a:gd name="T11" fmla="*/ 35 h 228"/>
                <a:gd name="T12" fmla="*/ 7 w 122"/>
                <a:gd name="T13" fmla="*/ 45 h 228"/>
                <a:gd name="T14" fmla="*/ 0 w 122"/>
                <a:gd name="T15" fmla="*/ 56 h 228"/>
                <a:gd name="T16" fmla="*/ 2 w 122"/>
                <a:gd name="T17" fmla="*/ 59 h 228"/>
                <a:gd name="T18" fmla="*/ 9 w 122"/>
                <a:gd name="T19" fmla="*/ 50 h 228"/>
                <a:gd name="T20" fmla="*/ 15 w 122"/>
                <a:gd name="T21" fmla="*/ 41 h 228"/>
                <a:gd name="T22" fmla="*/ 20 w 122"/>
                <a:gd name="T23" fmla="*/ 33 h 228"/>
                <a:gd name="T24" fmla="*/ 22 w 122"/>
                <a:gd name="T25" fmla="*/ 30 h 228"/>
                <a:gd name="T26" fmla="*/ 26 w 122"/>
                <a:gd name="T27" fmla="*/ 20 h 228"/>
                <a:gd name="T28" fmla="*/ 28 w 122"/>
                <a:gd name="T29" fmla="*/ 17 h 228"/>
                <a:gd name="T30" fmla="*/ 33 w 122"/>
                <a:gd name="T31" fmla="*/ 11 h 228"/>
                <a:gd name="T32" fmla="*/ 33 w 122"/>
                <a:gd name="T33" fmla="*/ 6 h 228"/>
                <a:gd name="T34" fmla="*/ 33 w 122"/>
                <a:gd name="T35" fmla="*/ 2 h 228"/>
                <a:gd name="T36" fmla="*/ 33 w 122"/>
                <a:gd name="T37" fmla="*/ 0 h 2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2" h="228">
                  <a:moveTo>
                    <a:pt x="122" y="0"/>
                  </a:moveTo>
                  <a:lnTo>
                    <a:pt x="97" y="3"/>
                  </a:lnTo>
                  <a:lnTo>
                    <a:pt x="90" y="31"/>
                  </a:lnTo>
                  <a:lnTo>
                    <a:pt x="75" y="74"/>
                  </a:lnTo>
                  <a:lnTo>
                    <a:pt x="62" y="108"/>
                  </a:lnTo>
                  <a:lnTo>
                    <a:pt x="47" y="137"/>
                  </a:lnTo>
                  <a:lnTo>
                    <a:pt x="26" y="173"/>
                  </a:lnTo>
                  <a:lnTo>
                    <a:pt x="0" y="216"/>
                  </a:lnTo>
                  <a:lnTo>
                    <a:pt x="6" y="228"/>
                  </a:lnTo>
                  <a:lnTo>
                    <a:pt x="32" y="193"/>
                  </a:lnTo>
                  <a:lnTo>
                    <a:pt x="56" y="159"/>
                  </a:lnTo>
                  <a:lnTo>
                    <a:pt x="74" y="129"/>
                  </a:lnTo>
                  <a:lnTo>
                    <a:pt x="80" y="116"/>
                  </a:lnTo>
                  <a:lnTo>
                    <a:pt x="97" y="77"/>
                  </a:lnTo>
                  <a:lnTo>
                    <a:pt x="103" y="65"/>
                  </a:lnTo>
                  <a:lnTo>
                    <a:pt x="122" y="41"/>
                  </a:lnTo>
                  <a:lnTo>
                    <a:pt x="122" y="25"/>
                  </a:lnTo>
                  <a:lnTo>
                    <a:pt x="122" y="6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93" name="Freeform 9390"/>
            <p:cNvSpPr>
              <a:spLocks/>
            </p:cNvSpPr>
            <p:nvPr/>
          </p:nvSpPr>
          <p:spPr bwMode="auto">
            <a:xfrm>
              <a:off x="528" y="1741"/>
              <a:ext cx="20" cy="6"/>
            </a:xfrm>
            <a:custGeom>
              <a:avLst/>
              <a:gdLst>
                <a:gd name="T0" fmla="*/ 14 w 79"/>
                <a:gd name="T1" fmla="*/ 0 h 20"/>
                <a:gd name="T2" fmla="*/ 11 w 79"/>
                <a:gd name="T3" fmla="*/ 4 h 20"/>
                <a:gd name="T4" fmla="*/ 10 w 79"/>
                <a:gd name="T5" fmla="*/ 4 h 20"/>
                <a:gd name="T6" fmla="*/ 5 w 79"/>
                <a:gd name="T7" fmla="*/ 5 h 20"/>
                <a:gd name="T8" fmla="*/ 0 w 79"/>
                <a:gd name="T9" fmla="*/ 5 h 20"/>
                <a:gd name="T10" fmla="*/ 20 w 79"/>
                <a:gd name="T11" fmla="*/ 6 h 20"/>
                <a:gd name="T12" fmla="*/ 14 w 79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20">
                  <a:moveTo>
                    <a:pt x="57" y="0"/>
                  </a:moveTo>
                  <a:lnTo>
                    <a:pt x="43" y="13"/>
                  </a:lnTo>
                  <a:lnTo>
                    <a:pt x="39" y="13"/>
                  </a:lnTo>
                  <a:lnTo>
                    <a:pt x="21" y="15"/>
                  </a:lnTo>
                  <a:lnTo>
                    <a:pt x="0" y="18"/>
                  </a:lnTo>
                  <a:lnTo>
                    <a:pt x="79" y="2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94" name="Freeform 9391"/>
            <p:cNvSpPr>
              <a:spLocks/>
            </p:cNvSpPr>
            <p:nvPr/>
          </p:nvSpPr>
          <p:spPr bwMode="auto">
            <a:xfrm>
              <a:off x="552" y="1736"/>
              <a:ext cx="13" cy="27"/>
            </a:xfrm>
            <a:custGeom>
              <a:avLst/>
              <a:gdLst>
                <a:gd name="T0" fmla="*/ 1 w 51"/>
                <a:gd name="T1" fmla="*/ 0 h 100"/>
                <a:gd name="T2" fmla="*/ 0 w 51"/>
                <a:gd name="T3" fmla="*/ 2 h 100"/>
                <a:gd name="T4" fmla="*/ 1 w 51"/>
                <a:gd name="T5" fmla="*/ 5 h 100"/>
                <a:gd name="T6" fmla="*/ 6 w 51"/>
                <a:gd name="T7" fmla="*/ 16 h 100"/>
                <a:gd name="T8" fmla="*/ 10 w 51"/>
                <a:gd name="T9" fmla="*/ 27 h 100"/>
                <a:gd name="T10" fmla="*/ 11 w 51"/>
                <a:gd name="T11" fmla="*/ 27 h 100"/>
                <a:gd name="T12" fmla="*/ 11 w 51"/>
                <a:gd name="T13" fmla="*/ 26 h 100"/>
                <a:gd name="T14" fmla="*/ 13 w 51"/>
                <a:gd name="T15" fmla="*/ 14 h 100"/>
                <a:gd name="T16" fmla="*/ 10 w 51"/>
                <a:gd name="T17" fmla="*/ 10 h 100"/>
                <a:gd name="T18" fmla="*/ 8 w 51"/>
                <a:gd name="T19" fmla="*/ 9 h 100"/>
                <a:gd name="T20" fmla="*/ 1 w 51"/>
                <a:gd name="T21" fmla="*/ 0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100">
                  <a:moveTo>
                    <a:pt x="3" y="0"/>
                  </a:moveTo>
                  <a:lnTo>
                    <a:pt x="0" y="7"/>
                  </a:lnTo>
                  <a:lnTo>
                    <a:pt x="5" y="19"/>
                  </a:lnTo>
                  <a:lnTo>
                    <a:pt x="24" y="60"/>
                  </a:lnTo>
                  <a:lnTo>
                    <a:pt x="38" y="100"/>
                  </a:lnTo>
                  <a:lnTo>
                    <a:pt x="45" y="100"/>
                  </a:lnTo>
                  <a:lnTo>
                    <a:pt x="45" y="98"/>
                  </a:lnTo>
                  <a:lnTo>
                    <a:pt x="51" y="53"/>
                  </a:lnTo>
                  <a:lnTo>
                    <a:pt x="38" y="38"/>
                  </a:lnTo>
                  <a:lnTo>
                    <a:pt x="33" y="3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95" name="Freeform 9392"/>
            <p:cNvSpPr>
              <a:spLocks/>
            </p:cNvSpPr>
            <p:nvPr/>
          </p:nvSpPr>
          <p:spPr bwMode="auto">
            <a:xfrm>
              <a:off x="505" y="1707"/>
              <a:ext cx="14" cy="31"/>
            </a:xfrm>
            <a:custGeom>
              <a:avLst/>
              <a:gdLst>
                <a:gd name="T0" fmla="*/ 2 w 51"/>
                <a:gd name="T1" fmla="*/ 0 h 119"/>
                <a:gd name="T2" fmla="*/ 0 w 51"/>
                <a:gd name="T3" fmla="*/ 2 h 119"/>
                <a:gd name="T4" fmla="*/ 2 w 51"/>
                <a:gd name="T5" fmla="*/ 8 h 119"/>
                <a:gd name="T6" fmla="*/ 6 w 51"/>
                <a:gd name="T7" fmla="*/ 20 h 119"/>
                <a:gd name="T8" fmla="*/ 7 w 51"/>
                <a:gd name="T9" fmla="*/ 30 h 119"/>
                <a:gd name="T10" fmla="*/ 10 w 51"/>
                <a:gd name="T11" fmla="*/ 31 h 119"/>
                <a:gd name="T12" fmla="*/ 14 w 51"/>
                <a:gd name="T13" fmla="*/ 22 h 119"/>
                <a:gd name="T14" fmla="*/ 11 w 51"/>
                <a:gd name="T15" fmla="*/ 14 h 119"/>
                <a:gd name="T16" fmla="*/ 9 w 51"/>
                <a:gd name="T17" fmla="*/ 10 h 119"/>
                <a:gd name="T18" fmla="*/ 2 w 51"/>
                <a:gd name="T19" fmla="*/ 0 h 1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119">
                  <a:moveTo>
                    <a:pt x="7" y="0"/>
                  </a:moveTo>
                  <a:lnTo>
                    <a:pt x="0" y="8"/>
                  </a:lnTo>
                  <a:lnTo>
                    <a:pt x="8" y="30"/>
                  </a:lnTo>
                  <a:lnTo>
                    <a:pt x="21" y="75"/>
                  </a:lnTo>
                  <a:lnTo>
                    <a:pt x="27" y="117"/>
                  </a:lnTo>
                  <a:lnTo>
                    <a:pt x="37" y="119"/>
                  </a:lnTo>
                  <a:lnTo>
                    <a:pt x="51" y="85"/>
                  </a:lnTo>
                  <a:lnTo>
                    <a:pt x="40" y="55"/>
                  </a:lnTo>
                  <a:lnTo>
                    <a:pt x="32" y="39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96" name="Freeform 9393"/>
            <p:cNvSpPr>
              <a:spLocks/>
            </p:cNvSpPr>
            <p:nvPr/>
          </p:nvSpPr>
          <p:spPr bwMode="auto">
            <a:xfrm>
              <a:off x="552" y="1705"/>
              <a:ext cx="13" cy="27"/>
            </a:xfrm>
            <a:custGeom>
              <a:avLst/>
              <a:gdLst>
                <a:gd name="T0" fmla="*/ 1 w 52"/>
                <a:gd name="T1" fmla="*/ 0 h 100"/>
                <a:gd name="T2" fmla="*/ 0 w 52"/>
                <a:gd name="T3" fmla="*/ 2 h 100"/>
                <a:gd name="T4" fmla="*/ 2 w 52"/>
                <a:gd name="T5" fmla="*/ 6 h 100"/>
                <a:gd name="T6" fmla="*/ 8 w 52"/>
                <a:gd name="T7" fmla="*/ 17 h 100"/>
                <a:gd name="T8" fmla="*/ 11 w 52"/>
                <a:gd name="T9" fmla="*/ 27 h 100"/>
                <a:gd name="T10" fmla="*/ 13 w 52"/>
                <a:gd name="T11" fmla="*/ 27 h 100"/>
                <a:gd name="T12" fmla="*/ 13 w 52"/>
                <a:gd name="T13" fmla="*/ 25 h 100"/>
                <a:gd name="T14" fmla="*/ 13 w 52"/>
                <a:gd name="T15" fmla="*/ 14 h 100"/>
                <a:gd name="T16" fmla="*/ 10 w 52"/>
                <a:gd name="T17" fmla="*/ 9 h 100"/>
                <a:gd name="T18" fmla="*/ 9 w 52"/>
                <a:gd name="T19" fmla="*/ 7 h 100"/>
                <a:gd name="T20" fmla="*/ 1 w 52"/>
                <a:gd name="T21" fmla="*/ 0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" h="100">
                  <a:moveTo>
                    <a:pt x="3" y="0"/>
                  </a:moveTo>
                  <a:lnTo>
                    <a:pt x="0" y="7"/>
                  </a:lnTo>
                  <a:lnTo>
                    <a:pt x="9" y="22"/>
                  </a:lnTo>
                  <a:lnTo>
                    <a:pt x="30" y="63"/>
                  </a:lnTo>
                  <a:lnTo>
                    <a:pt x="43" y="100"/>
                  </a:lnTo>
                  <a:lnTo>
                    <a:pt x="51" y="100"/>
                  </a:lnTo>
                  <a:lnTo>
                    <a:pt x="51" y="94"/>
                  </a:lnTo>
                  <a:lnTo>
                    <a:pt x="52" y="50"/>
                  </a:lnTo>
                  <a:lnTo>
                    <a:pt x="40" y="32"/>
                  </a:lnTo>
                  <a:lnTo>
                    <a:pt x="35" y="2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97" name="Freeform 9394"/>
            <p:cNvSpPr>
              <a:spLocks/>
            </p:cNvSpPr>
            <p:nvPr/>
          </p:nvSpPr>
          <p:spPr bwMode="auto">
            <a:xfrm>
              <a:off x="534" y="1703"/>
              <a:ext cx="16" cy="36"/>
            </a:xfrm>
            <a:custGeom>
              <a:avLst/>
              <a:gdLst>
                <a:gd name="T0" fmla="*/ 11 w 64"/>
                <a:gd name="T1" fmla="*/ 0 h 136"/>
                <a:gd name="T2" fmla="*/ 9 w 64"/>
                <a:gd name="T3" fmla="*/ 0 h 136"/>
                <a:gd name="T4" fmla="*/ 9 w 64"/>
                <a:gd name="T5" fmla="*/ 1 h 136"/>
                <a:gd name="T6" fmla="*/ 7 w 64"/>
                <a:gd name="T7" fmla="*/ 13 h 136"/>
                <a:gd name="T8" fmla="*/ 5 w 64"/>
                <a:gd name="T9" fmla="*/ 21 h 136"/>
                <a:gd name="T10" fmla="*/ 0 w 64"/>
                <a:gd name="T11" fmla="*/ 33 h 136"/>
                <a:gd name="T12" fmla="*/ 2 w 64"/>
                <a:gd name="T13" fmla="*/ 36 h 136"/>
                <a:gd name="T14" fmla="*/ 6 w 64"/>
                <a:gd name="T15" fmla="*/ 28 h 136"/>
                <a:gd name="T16" fmla="*/ 11 w 64"/>
                <a:gd name="T17" fmla="*/ 20 h 136"/>
                <a:gd name="T18" fmla="*/ 16 w 64"/>
                <a:gd name="T19" fmla="*/ 14 h 136"/>
                <a:gd name="T20" fmla="*/ 11 w 64"/>
                <a:gd name="T21" fmla="*/ 0 h 1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136">
                  <a:moveTo>
                    <a:pt x="43" y="0"/>
                  </a:moveTo>
                  <a:lnTo>
                    <a:pt x="37" y="0"/>
                  </a:lnTo>
                  <a:lnTo>
                    <a:pt x="37" y="2"/>
                  </a:lnTo>
                  <a:lnTo>
                    <a:pt x="29" y="49"/>
                  </a:lnTo>
                  <a:lnTo>
                    <a:pt x="20" y="80"/>
                  </a:lnTo>
                  <a:lnTo>
                    <a:pt x="0" y="126"/>
                  </a:lnTo>
                  <a:lnTo>
                    <a:pt x="7" y="136"/>
                  </a:lnTo>
                  <a:lnTo>
                    <a:pt x="25" y="106"/>
                  </a:lnTo>
                  <a:lnTo>
                    <a:pt x="42" y="76"/>
                  </a:lnTo>
                  <a:lnTo>
                    <a:pt x="64" y="52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98" name="Freeform 9395"/>
            <p:cNvSpPr>
              <a:spLocks/>
            </p:cNvSpPr>
            <p:nvPr/>
          </p:nvSpPr>
          <p:spPr bwMode="auto">
            <a:xfrm>
              <a:off x="499" y="1683"/>
              <a:ext cx="49" cy="73"/>
            </a:xfrm>
            <a:custGeom>
              <a:avLst/>
              <a:gdLst>
                <a:gd name="T0" fmla="*/ 24 w 190"/>
                <a:gd name="T1" fmla="*/ 0 h 282"/>
                <a:gd name="T2" fmla="*/ 21 w 190"/>
                <a:gd name="T3" fmla="*/ 0 h 282"/>
                <a:gd name="T4" fmla="*/ 22 w 190"/>
                <a:gd name="T5" fmla="*/ 2 h 282"/>
                <a:gd name="T6" fmla="*/ 24 w 190"/>
                <a:gd name="T7" fmla="*/ 14 h 282"/>
                <a:gd name="T8" fmla="*/ 24 w 190"/>
                <a:gd name="T9" fmla="*/ 17 h 282"/>
                <a:gd name="T10" fmla="*/ 24 w 190"/>
                <a:gd name="T11" fmla="*/ 25 h 282"/>
                <a:gd name="T12" fmla="*/ 24 w 190"/>
                <a:gd name="T13" fmla="*/ 37 h 282"/>
                <a:gd name="T14" fmla="*/ 24 w 190"/>
                <a:gd name="T15" fmla="*/ 54 h 282"/>
                <a:gd name="T16" fmla="*/ 24 w 190"/>
                <a:gd name="T17" fmla="*/ 63 h 282"/>
                <a:gd name="T18" fmla="*/ 15 w 190"/>
                <a:gd name="T19" fmla="*/ 64 h 282"/>
                <a:gd name="T20" fmla="*/ 0 w 190"/>
                <a:gd name="T21" fmla="*/ 67 h 282"/>
                <a:gd name="T22" fmla="*/ 6 w 190"/>
                <a:gd name="T23" fmla="*/ 73 h 282"/>
                <a:gd name="T24" fmla="*/ 12 w 190"/>
                <a:gd name="T25" fmla="*/ 71 h 282"/>
                <a:gd name="T26" fmla="*/ 22 w 190"/>
                <a:gd name="T27" fmla="*/ 70 h 282"/>
                <a:gd name="T28" fmla="*/ 29 w 190"/>
                <a:gd name="T29" fmla="*/ 69 h 282"/>
                <a:gd name="T30" fmla="*/ 49 w 190"/>
                <a:gd name="T31" fmla="*/ 66 h 282"/>
                <a:gd name="T32" fmla="*/ 49 w 190"/>
                <a:gd name="T33" fmla="*/ 63 h 282"/>
                <a:gd name="T34" fmla="*/ 29 w 190"/>
                <a:gd name="T35" fmla="*/ 63 h 282"/>
                <a:gd name="T36" fmla="*/ 29 w 190"/>
                <a:gd name="T37" fmla="*/ 60 h 282"/>
                <a:gd name="T38" fmla="*/ 29 w 190"/>
                <a:gd name="T39" fmla="*/ 43 h 282"/>
                <a:gd name="T40" fmla="*/ 29 w 190"/>
                <a:gd name="T41" fmla="*/ 31 h 282"/>
                <a:gd name="T42" fmla="*/ 29 w 190"/>
                <a:gd name="T43" fmla="*/ 23 h 282"/>
                <a:gd name="T44" fmla="*/ 29 w 190"/>
                <a:gd name="T45" fmla="*/ 19 h 282"/>
                <a:gd name="T46" fmla="*/ 30 w 190"/>
                <a:gd name="T47" fmla="*/ 12 h 282"/>
                <a:gd name="T48" fmla="*/ 24 w 190"/>
                <a:gd name="T49" fmla="*/ 0 h 28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0" h="282">
                  <a:moveTo>
                    <a:pt x="92" y="0"/>
                  </a:moveTo>
                  <a:lnTo>
                    <a:pt x="82" y="0"/>
                  </a:lnTo>
                  <a:lnTo>
                    <a:pt x="84" y="8"/>
                  </a:lnTo>
                  <a:lnTo>
                    <a:pt x="92" y="53"/>
                  </a:lnTo>
                  <a:lnTo>
                    <a:pt x="92" y="67"/>
                  </a:lnTo>
                  <a:lnTo>
                    <a:pt x="92" y="96"/>
                  </a:lnTo>
                  <a:lnTo>
                    <a:pt x="92" y="144"/>
                  </a:lnTo>
                  <a:lnTo>
                    <a:pt x="92" y="207"/>
                  </a:lnTo>
                  <a:lnTo>
                    <a:pt x="92" y="245"/>
                  </a:lnTo>
                  <a:lnTo>
                    <a:pt x="58" y="249"/>
                  </a:lnTo>
                  <a:lnTo>
                    <a:pt x="0" y="257"/>
                  </a:lnTo>
                  <a:lnTo>
                    <a:pt x="23" y="282"/>
                  </a:lnTo>
                  <a:lnTo>
                    <a:pt x="46" y="275"/>
                  </a:lnTo>
                  <a:lnTo>
                    <a:pt x="86" y="269"/>
                  </a:lnTo>
                  <a:lnTo>
                    <a:pt x="111" y="266"/>
                  </a:lnTo>
                  <a:lnTo>
                    <a:pt x="190" y="255"/>
                  </a:lnTo>
                  <a:lnTo>
                    <a:pt x="190" y="245"/>
                  </a:lnTo>
                  <a:lnTo>
                    <a:pt x="111" y="243"/>
                  </a:lnTo>
                  <a:lnTo>
                    <a:pt x="111" y="233"/>
                  </a:lnTo>
                  <a:lnTo>
                    <a:pt x="111" y="168"/>
                  </a:lnTo>
                  <a:lnTo>
                    <a:pt x="111" y="119"/>
                  </a:lnTo>
                  <a:lnTo>
                    <a:pt x="111" y="88"/>
                  </a:lnTo>
                  <a:lnTo>
                    <a:pt x="111" y="75"/>
                  </a:lnTo>
                  <a:lnTo>
                    <a:pt x="117" y="48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299" name="Freeform 9396"/>
            <p:cNvSpPr>
              <a:spLocks/>
            </p:cNvSpPr>
            <p:nvPr/>
          </p:nvSpPr>
          <p:spPr bwMode="auto">
            <a:xfrm>
              <a:off x="539" y="1681"/>
              <a:ext cx="61" cy="104"/>
            </a:xfrm>
            <a:custGeom>
              <a:avLst/>
              <a:gdLst>
                <a:gd name="T0" fmla="*/ 32 w 231"/>
                <a:gd name="T1" fmla="*/ 0 h 399"/>
                <a:gd name="T2" fmla="*/ 30 w 231"/>
                <a:gd name="T3" fmla="*/ 0 h 399"/>
                <a:gd name="T4" fmla="*/ 31 w 231"/>
                <a:gd name="T5" fmla="*/ 4 h 399"/>
                <a:gd name="T6" fmla="*/ 32 w 231"/>
                <a:gd name="T7" fmla="*/ 15 h 399"/>
                <a:gd name="T8" fmla="*/ 32 w 231"/>
                <a:gd name="T9" fmla="*/ 15 h 399"/>
                <a:gd name="T10" fmla="*/ 32 w 231"/>
                <a:gd name="T11" fmla="*/ 19 h 399"/>
                <a:gd name="T12" fmla="*/ 32 w 231"/>
                <a:gd name="T13" fmla="*/ 28 h 399"/>
                <a:gd name="T14" fmla="*/ 32 w 231"/>
                <a:gd name="T15" fmla="*/ 40 h 399"/>
                <a:gd name="T16" fmla="*/ 32 w 231"/>
                <a:gd name="T17" fmla="*/ 57 h 399"/>
                <a:gd name="T18" fmla="*/ 32 w 231"/>
                <a:gd name="T19" fmla="*/ 78 h 399"/>
                <a:gd name="T20" fmla="*/ 32 w 231"/>
                <a:gd name="T21" fmla="*/ 91 h 399"/>
                <a:gd name="T22" fmla="*/ 0 w 231"/>
                <a:gd name="T23" fmla="*/ 98 h 399"/>
                <a:gd name="T24" fmla="*/ 6 w 231"/>
                <a:gd name="T25" fmla="*/ 104 h 399"/>
                <a:gd name="T26" fmla="*/ 12 w 231"/>
                <a:gd name="T27" fmla="*/ 101 h 399"/>
                <a:gd name="T28" fmla="*/ 32 w 231"/>
                <a:gd name="T29" fmla="*/ 96 h 399"/>
                <a:gd name="T30" fmla="*/ 37 w 231"/>
                <a:gd name="T31" fmla="*/ 95 h 399"/>
                <a:gd name="T32" fmla="*/ 61 w 231"/>
                <a:gd name="T33" fmla="*/ 90 h 399"/>
                <a:gd name="T34" fmla="*/ 38 w 231"/>
                <a:gd name="T35" fmla="*/ 90 h 399"/>
                <a:gd name="T36" fmla="*/ 38 w 231"/>
                <a:gd name="T37" fmla="*/ 81 h 399"/>
                <a:gd name="T38" fmla="*/ 38 w 231"/>
                <a:gd name="T39" fmla="*/ 60 h 399"/>
                <a:gd name="T40" fmla="*/ 38 w 231"/>
                <a:gd name="T41" fmla="*/ 42 h 399"/>
                <a:gd name="T42" fmla="*/ 38 w 231"/>
                <a:gd name="T43" fmla="*/ 30 h 399"/>
                <a:gd name="T44" fmla="*/ 38 w 231"/>
                <a:gd name="T45" fmla="*/ 22 h 399"/>
                <a:gd name="T46" fmla="*/ 38 w 231"/>
                <a:gd name="T47" fmla="*/ 19 h 399"/>
                <a:gd name="T48" fmla="*/ 40 w 231"/>
                <a:gd name="T49" fmla="*/ 11 h 399"/>
                <a:gd name="T50" fmla="*/ 32 w 231"/>
                <a:gd name="T51" fmla="*/ 0 h 39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31" h="399">
                  <a:moveTo>
                    <a:pt x="122" y="0"/>
                  </a:moveTo>
                  <a:lnTo>
                    <a:pt x="115" y="0"/>
                  </a:lnTo>
                  <a:lnTo>
                    <a:pt x="118" y="15"/>
                  </a:lnTo>
                  <a:lnTo>
                    <a:pt x="123" y="57"/>
                  </a:lnTo>
                  <a:lnTo>
                    <a:pt x="123" y="74"/>
                  </a:lnTo>
                  <a:lnTo>
                    <a:pt x="123" y="106"/>
                  </a:lnTo>
                  <a:lnTo>
                    <a:pt x="123" y="155"/>
                  </a:lnTo>
                  <a:lnTo>
                    <a:pt x="123" y="218"/>
                  </a:lnTo>
                  <a:lnTo>
                    <a:pt x="123" y="299"/>
                  </a:lnTo>
                  <a:lnTo>
                    <a:pt x="123" y="349"/>
                  </a:lnTo>
                  <a:lnTo>
                    <a:pt x="0" y="376"/>
                  </a:lnTo>
                  <a:lnTo>
                    <a:pt x="22" y="399"/>
                  </a:lnTo>
                  <a:lnTo>
                    <a:pt x="44" y="388"/>
                  </a:lnTo>
                  <a:lnTo>
                    <a:pt x="123" y="370"/>
                  </a:lnTo>
                  <a:lnTo>
                    <a:pt x="142" y="366"/>
                  </a:lnTo>
                  <a:lnTo>
                    <a:pt x="231" y="346"/>
                  </a:lnTo>
                  <a:lnTo>
                    <a:pt x="143" y="344"/>
                  </a:lnTo>
                  <a:lnTo>
                    <a:pt x="143" y="311"/>
                  </a:lnTo>
                  <a:lnTo>
                    <a:pt x="143" y="229"/>
                  </a:lnTo>
                  <a:lnTo>
                    <a:pt x="143" y="163"/>
                  </a:lnTo>
                  <a:lnTo>
                    <a:pt x="143" y="115"/>
                  </a:lnTo>
                  <a:lnTo>
                    <a:pt x="143" y="86"/>
                  </a:lnTo>
                  <a:lnTo>
                    <a:pt x="143" y="74"/>
                  </a:lnTo>
                  <a:lnTo>
                    <a:pt x="150" y="44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00" name="Freeform 9397"/>
            <p:cNvSpPr>
              <a:spLocks/>
            </p:cNvSpPr>
            <p:nvPr/>
          </p:nvSpPr>
          <p:spPr bwMode="auto">
            <a:xfrm>
              <a:off x="634" y="1690"/>
              <a:ext cx="28" cy="139"/>
            </a:xfrm>
            <a:custGeom>
              <a:avLst/>
              <a:gdLst>
                <a:gd name="T0" fmla="*/ 28 w 99"/>
                <a:gd name="T1" fmla="*/ 0 h 531"/>
                <a:gd name="T2" fmla="*/ 27 w 99"/>
                <a:gd name="T3" fmla="*/ 1 h 531"/>
                <a:gd name="T4" fmla="*/ 20 w 99"/>
                <a:gd name="T5" fmla="*/ 8 h 531"/>
                <a:gd name="T6" fmla="*/ 13 w 99"/>
                <a:gd name="T7" fmla="*/ 17 h 531"/>
                <a:gd name="T8" fmla="*/ 8 w 99"/>
                <a:gd name="T9" fmla="*/ 27 h 531"/>
                <a:gd name="T10" fmla="*/ 5 w 99"/>
                <a:gd name="T11" fmla="*/ 33 h 531"/>
                <a:gd name="T12" fmla="*/ 3 w 99"/>
                <a:gd name="T13" fmla="*/ 44 h 531"/>
                <a:gd name="T14" fmla="*/ 1 w 99"/>
                <a:gd name="T15" fmla="*/ 56 h 531"/>
                <a:gd name="T16" fmla="*/ 0 w 99"/>
                <a:gd name="T17" fmla="*/ 69 h 531"/>
                <a:gd name="T18" fmla="*/ 0 w 99"/>
                <a:gd name="T19" fmla="*/ 77 h 531"/>
                <a:gd name="T20" fmla="*/ 1 w 99"/>
                <a:gd name="T21" fmla="*/ 90 h 531"/>
                <a:gd name="T22" fmla="*/ 4 w 99"/>
                <a:gd name="T23" fmla="*/ 102 h 531"/>
                <a:gd name="T24" fmla="*/ 7 w 99"/>
                <a:gd name="T25" fmla="*/ 112 h 531"/>
                <a:gd name="T26" fmla="*/ 8 w 99"/>
                <a:gd name="T27" fmla="*/ 114 h 531"/>
                <a:gd name="T28" fmla="*/ 14 w 99"/>
                <a:gd name="T29" fmla="*/ 124 h 531"/>
                <a:gd name="T30" fmla="*/ 20 w 99"/>
                <a:gd name="T31" fmla="*/ 132 h 531"/>
                <a:gd name="T32" fmla="*/ 28 w 99"/>
                <a:gd name="T33" fmla="*/ 139 h 531"/>
                <a:gd name="T34" fmla="*/ 28 w 99"/>
                <a:gd name="T35" fmla="*/ 135 h 531"/>
                <a:gd name="T36" fmla="*/ 24 w 99"/>
                <a:gd name="T37" fmla="*/ 131 h 531"/>
                <a:gd name="T38" fmla="*/ 19 w 99"/>
                <a:gd name="T39" fmla="*/ 121 h 531"/>
                <a:gd name="T40" fmla="*/ 14 w 99"/>
                <a:gd name="T41" fmla="*/ 110 h 531"/>
                <a:gd name="T42" fmla="*/ 13 w 99"/>
                <a:gd name="T43" fmla="*/ 107 h 531"/>
                <a:gd name="T44" fmla="*/ 11 w 99"/>
                <a:gd name="T45" fmla="*/ 96 h 531"/>
                <a:gd name="T46" fmla="*/ 10 w 99"/>
                <a:gd name="T47" fmla="*/ 83 h 531"/>
                <a:gd name="T48" fmla="*/ 9 w 99"/>
                <a:gd name="T49" fmla="*/ 69 h 531"/>
                <a:gd name="T50" fmla="*/ 9 w 99"/>
                <a:gd name="T51" fmla="*/ 66 h 531"/>
                <a:gd name="T52" fmla="*/ 10 w 99"/>
                <a:gd name="T53" fmla="*/ 52 h 531"/>
                <a:gd name="T54" fmla="*/ 12 w 99"/>
                <a:gd name="T55" fmla="*/ 40 h 531"/>
                <a:gd name="T56" fmla="*/ 14 w 99"/>
                <a:gd name="T57" fmla="*/ 30 h 531"/>
                <a:gd name="T58" fmla="*/ 16 w 99"/>
                <a:gd name="T59" fmla="*/ 24 h 531"/>
                <a:gd name="T60" fmla="*/ 21 w 99"/>
                <a:gd name="T61" fmla="*/ 13 h 531"/>
                <a:gd name="T62" fmla="*/ 28 w 99"/>
                <a:gd name="T63" fmla="*/ 4 h 531"/>
                <a:gd name="T64" fmla="*/ 28 w 99"/>
                <a:gd name="T65" fmla="*/ 0 h 53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9" h="531">
                  <a:moveTo>
                    <a:pt x="99" y="0"/>
                  </a:moveTo>
                  <a:lnTo>
                    <a:pt x="96" y="3"/>
                  </a:lnTo>
                  <a:lnTo>
                    <a:pt x="70" y="31"/>
                  </a:lnTo>
                  <a:lnTo>
                    <a:pt x="47" y="65"/>
                  </a:lnTo>
                  <a:lnTo>
                    <a:pt x="28" y="105"/>
                  </a:lnTo>
                  <a:lnTo>
                    <a:pt x="19" y="126"/>
                  </a:lnTo>
                  <a:lnTo>
                    <a:pt x="9" y="167"/>
                  </a:lnTo>
                  <a:lnTo>
                    <a:pt x="2" y="213"/>
                  </a:lnTo>
                  <a:lnTo>
                    <a:pt x="0" y="264"/>
                  </a:lnTo>
                  <a:lnTo>
                    <a:pt x="0" y="294"/>
                  </a:lnTo>
                  <a:lnTo>
                    <a:pt x="5" y="343"/>
                  </a:lnTo>
                  <a:lnTo>
                    <a:pt x="13" y="388"/>
                  </a:lnTo>
                  <a:lnTo>
                    <a:pt x="26" y="426"/>
                  </a:lnTo>
                  <a:lnTo>
                    <a:pt x="29" y="435"/>
                  </a:lnTo>
                  <a:lnTo>
                    <a:pt x="49" y="473"/>
                  </a:lnTo>
                  <a:lnTo>
                    <a:pt x="72" y="505"/>
                  </a:lnTo>
                  <a:lnTo>
                    <a:pt x="99" y="531"/>
                  </a:lnTo>
                  <a:lnTo>
                    <a:pt x="99" y="516"/>
                  </a:lnTo>
                  <a:lnTo>
                    <a:pt x="86" y="500"/>
                  </a:lnTo>
                  <a:lnTo>
                    <a:pt x="66" y="464"/>
                  </a:lnTo>
                  <a:lnTo>
                    <a:pt x="50" y="421"/>
                  </a:lnTo>
                  <a:lnTo>
                    <a:pt x="47" y="407"/>
                  </a:lnTo>
                  <a:lnTo>
                    <a:pt x="40" y="366"/>
                  </a:lnTo>
                  <a:lnTo>
                    <a:pt x="34" y="318"/>
                  </a:lnTo>
                  <a:lnTo>
                    <a:pt x="33" y="264"/>
                  </a:lnTo>
                  <a:lnTo>
                    <a:pt x="33" y="251"/>
                  </a:lnTo>
                  <a:lnTo>
                    <a:pt x="35" y="198"/>
                  </a:lnTo>
                  <a:lnTo>
                    <a:pt x="41" y="152"/>
                  </a:lnTo>
                  <a:lnTo>
                    <a:pt x="49" y="114"/>
                  </a:lnTo>
                  <a:lnTo>
                    <a:pt x="58" y="90"/>
                  </a:lnTo>
                  <a:lnTo>
                    <a:pt x="76" y="51"/>
                  </a:lnTo>
                  <a:lnTo>
                    <a:pt x="99" y="14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01" name="Freeform 9398"/>
            <p:cNvSpPr>
              <a:spLocks/>
            </p:cNvSpPr>
            <p:nvPr/>
          </p:nvSpPr>
          <p:spPr bwMode="auto">
            <a:xfrm>
              <a:off x="707" y="1780"/>
              <a:ext cx="55" cy="42"/>
            </a:xfrm>
            <a:custGeom>
              <a:avLst/>
              <a:gdLst>
                <a:gd name="T0" fmla="*/ 51 w 214"/>
                <a:gd name="T1" fmla="*/ 0 h 163"/>
                <a:gd name="T2" fmla="*/ 49 w 214"/>
                <a:gd name="T3" fmla="*/ 0 h 163"/>
                <a:gd name="T4" fmla="*/ 49 w 214"/>
                <a:gd name="T5" fmla="*/ 20 h 163"/>
                <a:gd name="T6" fmla="*/ 48 w 214"/>
                <a:gd name="T7" fmla="*/ 32 h 163"/>
                <a:gd name="T8" fmla="*/ 48 w 214"/>
                <a:gd name="T9" fmla="*/ 36 h 163"/>
                <a:gd name="T10" fmla="*/ 45 w 214"/>
                <a:gd name="T11" fmla="*/ 37 h 163"/>
                <a:gd name="T12" fmla="*/ 34 w 214"/>
                <a:gd name="T13" fmla="*/ 39 h 163"/>
                <a:gd name="T14" fmla="*/ 0 w 214"/>
                <a:gd name="T15" fmla="*/ 39 h 163"/>
                <a:gd name="T16" fmla="*/ 55 w 214"/>
                <a:gd name="T17" fmla="*/ 42 h 163"/>
                <a:gd name="T18" fmla="*/ 51 w 214"/>
                <a:gd name="T19" fmla="*/ 0 h 1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4" h="163">
                  <a:moveTo>
                    <a:pt x="198" y="0"/>
                  </a:moveTo>
                  <a:lnTo>
                    <a:pt x="190" y="0"/>
                  </a:lnTo>
                  <a:lnTo>
                    <a:pt x="189" y="76"/>
                  </a:lnTo>
                  <a:lnTo>
                    <a:pt x="187" y="124"/>
                  </a:lnTo>
                  <a:lnTo>
                    <a:pt x="185" y="140"/>
                  </a:lnTo>
                  <a:lnTo>
                    <a:pt x="177" y="143"/>
                  </a:lnTo>
                  <a:lnTo>
                    <a:pt x="134" y="150"/>
                  </a:lnTo>
                  <a:lnTo>
                    <a:pt x="0" y="150"/>
                  </a:lnTo>
                  <a:lnTo>
                    <a:pt x="214" y="163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02" name="Freeform 9399"/>
            <p:cNvSpPr>
              <a:spLocks/>
            </p:cNvSpPr>
            <p:nvPr/>
          </p:nvSpPr>
          <p:spPr bwMode="auto">
            <a:xfrm>
              <a:off x="689" y="1719"/>
              <a:ext cx="73" cy="106"/>
            </a:xfrm>
            <a:custGeom>
              <a:avLst/>
              <a:gdLst>
                <a:gd name="T0" fmla="*/ 2 w 282"/>
                <a:gd name="T1" fmla="*/ 0 h 403"/>
                <a:gd name="T2" fmla="*/ 0 w 282"/>
                <a:gd name="T3" fmla="*/ 1 h 403"/>
                <a:gd name="T4" fmla="*/ 1 w 282"/>
                <a:gd name="T5" fmla="*/ 9 h 403"/>
                <a:gd name="T6" fmla="*/ 2 w 282"/>
                <a:gd name="T7" fmla="*/ 21 h 403"/>
                <a:gd name="T8" fmla="*/ 2 w 282"/>
                <a:gd name="T9" fmla="*/ 91 h 403"/>
                <a:gd name="T10" fmla="*/ 3 w 282"/>
                <a:gd name="T11" fmla="*/ 97 h 403"/>
                <a:gd name="T12" fmla="*/ 7 w 282"/>
                <a:gd name="T13" fmla="*/ 104 h 403"/>
                <a:gd name="T14" fmla="*/ 16 w 282"/>
                <a:gd name="T15" fmla="*/ 106 h 403"/>
                <a:gd name="T16" fmla="*/ 55 w 282"/>
                <a:gd name="T17" fmla="*/ 106 h 403"/>
                <a:gd name="T18" fmla="*/ 56 w 282"/>
                <a:gd name="T19" fmla="*/ 106 h 403"/>
                <a:gd name="T20" fmla="*/ 65 w 282"/>
                <a:gd name="T21" fmla="*/ 105 h 403"/>
                <a:gd name="T22" fmla="*/ 73 w 282"/>
                <a:gd name="T23" fmla="*/ 103 h 403"/>
                <a:gd name="T24" fmla="*/ 18 w 282"/>
                <a:gd name="T25" fmla="*/ 100 h 403"/>
                <a:gd name="T26" fmla="*/ 10 w 282"/>
                <a:gd name="T27" fmla="*/ 98 h 403"/>
                <a:gd name="T28" fmla="*/ 7 w 282"/>
                <a:gd name="T29" fmla="*/ 90 h 403"/>
                <a:gd name="T30" fmla="*/ 7 w 282"/>
                <a:gd name="T31" fmla="*/ 82 h 403"/>
                <a:gd name="T32" fmla="*/ 7 w 282"/>
                <a:gd name="T33" fmla="*/ 61 h 403"/>
                <a:gd name="T34" fmla="*/ 7 w 282"/>
                <a:gd name="T35" fmla="*/ 45 h 403"/>
                <a:gd name="T36" fmla="*/ 7 w 282"/>
                <a:gd name="T37" fmla="*/ 34 h 403"/>
                <a:gd name="T38" fmla="*/ 7 w 282"/>
                <a:gd name="T39" fmla="*/ 28 h 403"/>
                <a:gd name="T40" fmla="*/ 7 w 282"/>
                <a:gd name="T41" fmla="*/ 26 h 403"/>
                <a:gd name="T42" fmla="*/ 7 w 282"/>
                <a:gd name="T43" fmla="*/ 23 h 403"/>
                <a:gd name="T44" fmla="*/ 9 w 282"/>
                <a:gd name="T45" fmla="*/ 14 h 403"/>
                <a:gd name="T46" fmla="*/ 2 w 282"/>
                <a:gd name="T47" fmla="*/ 0 h 40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82" h="403">
                  <a:moveTo>
                    <a:pt x="6" y="0"/>
                  </a:moveTo>
                  <a:lnTo>
                    <a:pt x="0" y="2"/>
                  </a:lnTo>
                  <a:lnTo>
                    <a:pt x="5" y="36"/>
                  </a:lnTo>
                  <a:lnTo>
                    <a:pt x="9" y="78"/>
                  </a:lnTo>
                  <a:lnTo>
                    <a:pt x="9" y="346"/>
                  </a:lnTo>
                  <a:lnTo>
                    <a:pt x="11" y="367"/>
                  </a:lnTo>
                  <a:lnTo>
                    <a:pt x="28" y="395"/>
                  </a:lnTo>
                  <a:lnTo>
                    <a:pt x="61" y="403"/>
                  </a:lnTo>
                  <a:lnTo>
                    <a:pt x="212" y="403"/>
                  </a:lnTo>
                  <a:lnTo>
                    <a:pt x="217" y="403"/>
                  </a:lnTo>
                  <a:lnTo>
                    <a:pt x="252" y="398"/>
                  </a:lnTo>
                  <a:lnTo>
                    <a:pt x="282" y="392"/>
                  </a:lnTo>
                  <a:lnTo>
                    <a:pt x="68" y="379"/>
                  </a:lnTo>
                  <a:lnTo>
                    <a:pt x="40" y="372"/>
                  </a:lnTo>
                  <a:lnTo>
                    <a:pt x="28" y="342"/>
                  </a:lnTo>
                  <a:lnTo>
                    <a:pt x="28" y="310"/>
                  </a:lnTo>
                  <a:lnTo>
                    <a:pt x="28" y="233"/>
                  </a:lnTo>
                  <a:lnTo>
                    <a:pt x="28" y="172"/>
                  </a:lnTo>
                  <a:lnTo>
                    <a:pt x="28" y="129"/>
                  </a:lnTo>
                  <a:lnTo>
                    <a:pt x="28" y="106"/>
                  </a:lnTo>
                  <a:lnTo>
                    <a:pt x="28" y="99"/>
                  </a:lnTo>
                  <a:lnTo>
                    <a:pt x="28" y="87"/>
                  </a:lnTo>
                  <a:lnTo>
                    <a:pt x="35" y="5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03" name="Freeform 9400"/>
            <p:cNvSpPr>
              <a:spLocks/>
            </p:cNvSpPr>
            <p:nvPr/>
          </p:nvSpPr>
          <p:spPr bwMode="auto">
            <a:xfrm>
              <a:off x="689" y="1701"/>
              <a:ext cx="44" cy="7"/>
            </a:xfrm>
            <a:custGeom>
              <a:avLst/>
              <a:gdLst>
                <a:gd name="T0" fmla="*/ 0 w 173"/>
                <a:gd name="T1" fmla="*/ 0 h 25"/>
                <a:gd name="T2" fmla="*/ 6 w 173"/>
                <a:gd name="T3" fmla="*/ 7 h 25"/>
                <a:gd name="T4" fmla="*/ 12 w 173"/>
                <a:gd name="T5" fmla="*/ 4 h 25"/>
                <a:gd name="T6" fmla="*/ 44 w 173"/>
                <a:gd name="T7" fmla="*/ 0 h 25"/>
                <a:gd name="T8" fmla="*/ 0 w 173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25">
                  <a:moveTo>
                    <a:pt x="0" y="0"/>
                  </a:moveTo>
                  <a:lnTo>
                    <a:pt x="22" y="25"/>
                  </a:lnTo>
                  <a:lnTo>
                    <a:pt x="49" y="15"/>
                  </a:lnTo>
                  <a:lnTo>
                    <a:pt x="1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04" name="Freeform 9401"/>
            <p:cNvSpPr>
              <a:spLocks/>
            </p:cNvSpPr>
            <p:nvPr/>
          </p:nvSpPr>
          <p:spPr bwMode="auto">
            <a:xfrm>
              <a:off x="689" y="1688"/>
              <a:ext cx="53" cy="66"/>
            </a:xfrm>
            <a:custGeom>
              <a:avLst/>
              <a:gdLst>
                <a:gd name="T0" fmla="*/ 48 w 209"/>
                <a:gd name="T1" fmla="*/ 0 h 252"/>
                <a:gd name="T2" fmla="*/ 48 w 209"/>
                <a:gd name="T3" fmla="*/ 1 h 252"/>
                <a:gd name="T4" fmla="*/ 42 w 209"/>
                <a:gd name="T5" fmla="*/ 8 h 252"/>
                <a:gd name="T6" fmla="*/ 0 w 209"/>
                <a:gd name="T7" fmla="*/ 14 h 252"/>
                <a:gd name="T8" fmla="*/ 44 w 209"/>
                <a:gd name="T9" fmla="*/ 14 h 252"/>
                <a:gd name="T10" fmla="*/ 40 w 209"/>
                <a:gd name="T11" fmla="*/ 54 h 252"/>
                <a:gd name="T12" fmla="*/ 38 w 209"/>
                <a:gd name="T13" fmla="*/ 56 h 252"/>
                <a:gd name="T14" fmla="*/ 8 w 209"/>
                <a:gd name="T15" fmla="*/ 60 h 252"/>
                <a:gd name="T16" fmla="*/ 8 w 209"/>
                <a:gd name="T17" fmla="*/ 66 h 252"/>
                <a:gd name="T18" fmla="*/ 50 w 209"/>
                <a:gd name="T19" fmla="*/ 59 h 252"/>
                <a:gd name="T20" fmla="*/ 50 w 209"/>
                <a:gd name="T21" fmla="*/ 57 h 252"/>
                <a:gd name="T22" fmla="*/ 45 w 209"/>
                <a:gd name="T23" fmla="*/ 53 h 252"/>
                <a:gd name="T24" fmla="*/ 46 w 209"/>
                <a:gd name="T25" fmla="*/ 51 h 252"/>
                <a:gd name="T26" fmla="*/ 47 w 209"/>
                <a:gd name="T27" fmla="*/ 33 h 252"/>
                <a:gd name="T28" fmla="*/ 48 w 209"/>
                <a:gd name="T29" fmla="*/ 22 h 252"/>
                <a:gd name="T30" fmla="*/ 49 w 209"/>
                <a:gd name="T31" fmla="*/ 17 h 252"/>
                <a:gd name="T32" fmla="*/ 53 w 209"/>
                <a:gd name="T33" fmla="*/ 9 h 252"/>
                <a:gd name="T34" fmla="*/ 48 w 209"/>
                <a:gd name="T35" fmla="*/ 0 h 25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09" h="252">
                  <a:moveTo>
                    <a:pt x="190" y="0"/>
                  </a:moveTo>
                  <a:lnTo>
                    <a:pt x="189" y="2"/>
                  </a:lnTo>
                  <a:lnTo>
                    <a:pt x="164" y="31"/>
                  </a:lnTo>
                  <a:lnTo>
                    <a:pt x="0" y="53"/>
                  </a:lnTo>
                  <a:lnTo>
                    <a:pt x="173" y="53"/>
                  </a:lnTo>
                  <a:lnTo>
                    <a:pt x="159" y="208"/>
                  </a:lnTo>
                  <a:lnTo>
                    <a:pt x="149" y="212"/>
                  </a:lnTo>
                  <a:lnTo>
                    <a:pt x="30" y="229"/>
                  </a:lnTo>
                  <a:lnTo>
                    <a:pt x="30" y="252"/>
                  </a:lnTo>
                  <a:lnTo>
                    <a:pt x="198" y="227"/>
                  </a:lnTo>
                  <a:lnTo>
                    <a:pt x="198" y="218"/>
                  </a:lnTo>
                  <a:lnTo>
                    <a:pt x="179" y="203"/>
                  </a:lnTo>
                  <a:lnTo>
                    <a:pt x="180" y="194"/>
                  </a:lnTo>
                  <a:lnTo>
                    <a:pt x="187" y="126"/>
                  </a:lnTo>
                  <a:lnTo>
                    <a:pt x="191" y="83"/>
                  </a:lnTo>
                  <a:lnTo>
                    <a:pt x="192" y="63"/>
                  </a:lnTo>
                  <a:lnTo>
                    <a:pt x="209" y="33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05" name="Freeform 9402"/>
            <p:cNvSpPr>
              <a:spLocks/>
            </p:cNvSpPr>
            <p:nvPr/>
          </p:nvSpPr>
          <p:spPr bwMode="auto">
            <a:xfrm>
              <a:off x="848" y="1814"/>
              <a:ext cx="19" cy="24"/>
            </a:xfrm>
            <a:custGeom>
              <a:avLst/>
              <a:gdLst>
                <a:gd name="T0" fmla="*/ 1 w 71"/>
                <a:gd name="T1" fmla="*/ 0 h 89"/>
                <a:gd name="T2" fmla="*/ 0 w 71"/>
                <a:gd name="T3" fmla="*/ 3 h 89"/>
                <a:gd name="T4" fmla="*/ 18 w 71"/>
                <a:gd name="T5" fmla="*/ 24 h 89"/>
                <a:gd name="T6" fmla="*/ 19 w 71"/>
                <a:gd name="T7" fmla="*/ 18 h 89"/>
                <a:gd name="T8" fmla="*/ 14 w 71"/>
                <a:gd name="T9" fmla="*/ 10 h 89"/>
                <a:gd name="T10" fmla="*/ 1 w 71"/>
                <a:gd name="T11" fmla="*/ 0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89">
                  <a:moveTo>
                    <a:pt x="2" y="0"/>
                  </a:moveTo>
                  <a:lnTo>
                    <a:pt x="0" y="10"/>
                  </a:lnTo>
                  <a:lnTo>
                    <a:pt x="67" y="89"/>
                  </a:lnTo>
                  <a:lnTo>
                    <a:pt x="71" y="66"/>
                  </a:lnTo>
                  <a:lnTo>
                    <a:pt x="53" y="37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06" name="Freeform 9403"/>
            <p:cNvSpPr>
              <a:spLocks/>
            </p:cNvSpPr>
            <p:nvPr/>
          </p:nvSpPr>
          <p:spPr bwMode="auto">
            <a:xfrm>
              <a:off x="826" y="1780"/>
              <a:ext cx="31" cy="7"/>
            </a:xfrm>
            <a:custGeom>
              <a:avLst/>
              <a:gdLst>
                <a:gd name="T0" fmla="*/ 24 w 120"/>
                <a:gd name="T1" fmla="*/ 0 h 30"/>
                <a:gd name="T2" fmla="*/ 17 w 120"/>
                <a:gd name="T3" fmla="*/ 4 h 30"/>
                <a:gd name="T4" fmla="*/ 0 w 120"/>
                <a:gd name="T5" fmla="*/ 6 h 30"/>
                <a:gd name="T6" fmla="*/ 31 w 120"/>
                <a:gd name="T7" fmla="*/ 7 h 30"/>
                <a:gd name="T8" fmla="*/ 31 w 120"/>
                <a:gd name="T9" fmla="*/ 5 h 30"/>
                <a:gd name="T10" fmla="*/ 24 w 120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30">
                  <a:moveTo>
                    <a:pt x="94" y="0"/>
                  </a:moveTo>
                  <a:lnTo>
                    <a:pt x="66" y="15"/>
                  </a:lnTo>
                  <a:lnTo>
                    <a:pt x="0" y="24"/>
                  </a:lnTo>
                  <a:lnTo>
                    <a:pt x="120" y="30"/>
                  </a:lnTo>
                  <a:lnTo>
                    <a:pt x="120" y="21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07" name="Freeform 9404"/>
            <p:cNvSpPr>
              <a:spLocks/>
            </p:cNvSpPr>
            <p:nvPr/>
          </p:nvSpPr>
          <p:spPr bwMode="auto">
            <a:xfrm>
              <a:off x="826" y="1760"/>
              <a:ext cx="30" cy="7"/>
            </a:xfrm>
            <a:custGeom>
              <a:avLst/>
              <a:gdLst>
                <a:gd name="T0" fmla="*/ 24 w 115"/>
                <a:gd name="T1" fmla="*/ 0 h 28"/>
                <a:gd name="T2" fmla="*/ 17 w 115"/>
                <a:gd name="T3" fmla="*/ 3 h 28"/>
                <a:gd name="T4" fmla="*/ 0 w 115"/>
                <a:gd name="T5" fmla="*/ 5 h 28"/>
                <a:gd name="T6" fmla="*/ 30 w 115"/>
                <a:gd name="T7" fmla="*/ 7 h 28"/>
                <a:gd name="T8" fmla="*/ 30 w 115"/>
                <a:gd name="T9" fmla="*/ 5 h 28"/>
                <a:gd name="T10" fmla="*/ 24 w 11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28">
                  <a:moveTo>
                    <a:pt x="93" y="0"/>
                  </a:moveTo>
                  <a:lnTo>
                    <a:pt x="66" y="13"/>
                  </a:lnTo>
                  <a:lnTo>
                    <a:pt x="0" y="21"/>
                  </a:lnTo>
                  <a:lnTo>
                    <a:pt x="115" y="28"/>
                  </a:lnTo>
                  <a:lnTo>
                    <a:pt x="115" y="18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08" name="Freeform 9405"/>
            <p:cNvSpPr>
              <a:spLocks/>
            </p:cNvSpPr>
            <p:nvPr/>
          </p:nvSpPr>
          <p:spPr bwMode="auto">
            <a:xfrm>
              <a:off x="819" y="1745"/>
              <a:ext cx="44" cy="95"/>
            </a:xfrm>
            <a:custGeom>
              <a:avLst/>
              <a:gdLst>
                <a:gd name="T0" fmla="*/ 44 w 165"/>
                <a:gd name="T1" fmla="*/ 0 h 361"/>
                <a:gd name="T2" fmla="*/ 1 w 165"/>
                <a:gd name="T3" fmla="*/ 4 h 361"/>
                <a:gd name="T4" fmla="*/ 2 w 165"/>
                <a:gd name="T5" fmla="*/ 6 h 361"/>
                <a:gd name="T6" fmla="*/ 2 w 165"/>
                <a:gd name="T7" fmla="*/ 9 h 361"/>
                <a:gd name="T8" fmla="*/ 2 w 165"/>
                <a:gd name="T9" fmla="*/ 21 h 361"/>
                <a:gd name="T10" fmla="*/ 2 w 165"/>
                <a:gd name="T11" fmla="*/ 40 h 361"/>
                <a:gd name="T12" fmla="*/ 2 w 165"/>
                <a:gd name="T13" fmla="*/ 54 h 361"/>
                <a:gd name="T14" fmla="*/ 2 w 165"/>
                <a:gd name="T15" fmla="*/ 68 h 361"/>
                <a:gd name="T16" fmla="*/ 2 w 165"/>
                <a:gd name="T17" fmla="*/ 73 h 361"/>
                <a:gd name="T18" fmla="*/ 0 w 165"/>
                <a:gd name="T19" fmla="*/ 81 h 361"/>
                <a:gd name="T20" fmla="*/ 4 w 165"/>
                <a:gd name="T21" fmla="*/ 95 h 361"/>
                <a:gd name="T22" fmla="*/ 6 w 165"/>
                <a:gd name="T23" fmla="*/ 95 h 361"/>
                <a:gd name="T24" fmla="*/ 7 w 165"/>
                <a:gd name="T25" fmla="*/ 73 h 361"/>
                <a:gd name="T26" fmla="*/ 7 w 165"/>
                <a:gd name="T27" fmla="*/ 47 h 361"/>
                <a:gd name="T28" fmla="*/ 39 w 165"/>
                <a:gd name="T29" fmla="*/ 43 h 361"/>
                <a:gd name="T30" fmla="*/ 7 w 165"/>
                <a:gd name="T31" fmla="*/ 42 h 361"/>
                <a:gd name="T32" fmla="*/ 7 w 165"/>
                <a:gd name="T33" fmla="*/ 26 h 361"/>
                <a:gd name="T34" fmla="*/ 38 w 165"/>
                <a:gd name="T35" fmla="*/ 22 h 361"/>
                <a:gd name="T36" fmla="*/ 7 w 165"/>
                <a:gd name="T37" fmla="*/ 21 h 361"/>
                <a:gd name="T38" fmla="*/ 7 w 165"/>
                <a:gd name="T39" fmla="*/ 6 h 361"/>
                <a:gd name="T40" fmla="*/ 44 w 165"/>
                <a:gd name="T41" fmla="*/ 0 h 3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5" h="361">
                  <a:moveTo>
                    <a:pt x="165" y="0"/>
                  </a:moveTo>
                  <a:lnTo>
                    <a:pt x="5" y="17"/>
                  </a:lnTo>
                  <a:lnTo>
                    <a:pt x="6" y="24"/>
                  </a:lnTo>
                  <a:lnTo>
                    <a:pt x="6" y="36"/>
                  </a:lnTo>
                  <a:lnTo>
                    <a:pt x="6" y="78"/>
                  </a:lnTo>
                  <a:lnTo>
                    <a:pt x="6" y="151"/>
                  </a:lnTo>
                  <a:lnTo>
                    <a:pt x="6" y="206"/>
                  </a:lnTo>
                  <a:lnTo>
                    <a:pt x="6" y="258"/>
                  </a:lnTo>
                  <a:lnTo>
                    <a:pt x="6" y="279"/>
                  </a:lnTo>
                  <a:lnTo>
                    <a:pt x="0" y="308"/>
                  </a:lnTo>
                  <a:lnTo>
                    <a:pt x="16" y="361"/>
                  </a:lnTo>
                  <a:lnTo>
                    <a:pt x="22" y="361"/>
                  </a:lnTo>
                  <a:lnTo>
                    <a:pt x="26" y="277"/>
                  </a:lnTo>
                  <a:lnTo>
                    <a:pt x="26" y="180"/>
                  </a:lnTo>
                  <a:lnTo>
                    <a:pt x="146" y="164"/>
                  </a:lnTo>
                  <a:lnTo>
                    <a:pt x="26" y="158"/>
                  </a:lnTo>
                  <a:lnTo>
                    <a:pt x="26" y="100"/>
                  </a:lnTo>
                  <a:lnTo>
                    <a:pt x="141" y="85"/>
                  </a:lnTo>
                  <a:lnTo>
                    <a:pt x="26" y="78"/>
                  </a:lnTo>
                  <a:lnTo>
                    <a:pt x="26" y="21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09" name="Freeform 9406"/>
            <p:cNvSpPr>
              <a:spLocks/>
            </p:cNvSpPr>
            <p:nvPr/>
          </p:nvSpPr>
          <p:spPr bwMode="auto">
            <a:xfrm>
              <a:off x="826" y="1732"/>
              <a:ext cx="46" cy="101"/>
            </a:xfrm>
            <a:custGeom>
              <a:avLst/>
              <a:gdLst>
                <a:gd name="T0" fmla="*/ 41 w 177"/>
                <a:gd name="T1" fmla="*/ 0 h 383"/>
                <a:gd name="T2" fmla="*/ 34 w 177"/>
                <a:gd name="T3" fmla="*/ 7 h 383"/>
                <a:gd name="T4" fmla="*/ 0 w 177"/>
                <a:gd name="T5" fmla="*/ 12 h 383"/>
                <a:gd name="T6" fmla="*/ 36 w 177"/>
                <a:gd name="T7" fmla="*/ 13 h 383"/>
                <a:gd name="T8" fmla="*/ 36 w 177"/>
                <a:gd name="T9" fmla="*/ 84 h 383"/>
                <a:gd name="T10" fmla="*/ 36 w 177"/>
                <a:gd name="T11" fmla="*/ 93 h 383"/>
                <a:gd name="T12" fmla="*/ 40 w 177"/>
                <a:gd name="T13" fmla="*/ 101 h 383"/>
                <a:gd name="T14" fmla="*/ 41 w 177"/>
                <a:gd name="T15" fmla="*/ 88 h 383"/>
                <a:gd name="T16" fmla="*/ 41 w 177"/>
                <a:gd name="T17" fmla="*/ 71 h 383"/>
                <a:gd name="T18" fmla="*/ 41 w 177"/>
                <a:gd name="T19" fmla="*/ 52 h 383"/>
                <a:gd name="T20" fmla="*/ 41 w 177"/>
                <a:gd name="T21" fmla="*/ 37 h 383"/>
                <a:gd name="T22" fmla="*/ 41 w 177"/>
                <a:gd name="T23" fmla="*/ 26 h 383"/>
                <a:gd name="T24" fmla="*/ 41 w 177"/>
                <a:gd name="T25" fmla="*/ 19 h 383"/>
                <a:gd name="T26" fmla="*/ 41 w 177"/>
                <a:gd name="T27" fmla="*/ 16 h 383"/>
                <a:gd name="T28" fmla="*/ 46 w 177"/>
                <a:gd name="T29" fmla="*/ 7 h 383"/>
                <a:gd name="T30" fmla="*/ 41 w 177"/>
                <a:gd name="T31" fmla="*/ 0 h 38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7" h="383">
                  <a:moveTo>
                    <a:pt x="156" y="0"/>
                  </a:moveTo>
                  <a:lnTo>
                    <a:pt x="132" y="25"/>
                  </a:lnTo>
                  <a:lnTo>
                    <a:pt x="0" y="47"/>
                  </a:lnTo>
                  <a:lnTo>
                    <a:pt x="140" y="48"/>
                  </a:lnTo>
                  <a:lnTo>
                    <a:pt x="140" y="317"/>
                  </a:lnTo>
                  <a:lnTo>
                    <a:pt x="137" y="354"/>
                  </a:lnTo>
                  <a:lnTo>
                    <a:pt x="155" y="383"/>
                  </a:lnTo>
                  <a:lnTo>
                    <a:pt x="159" y="334"/>
                  </a:lnTo>
                  <a:lnTo>
                    <a:pt x="159" y="268"/>
                  </a:lnTo>
                  <a:lnTo>
                    <a:pt x="159" y="196"/>
                  </a:lnTo>
                  <a:lnTo>
                    <a:pt x="159" y="139"/>
                  </a:lnTo>
                  <a:lnTo>
                    <a:pt x="159" y="98"/>
                  </a:lnTo>
                  <a:lnTo>
                    <a:pt x="159" y="71"/>
                  </a:lnTo>
                  <a:lnTo>
                    <a:pt x="159" y="60"/>
                  </a:lnTo>
                  <a:lnTo>
                    <a:pt x="177" y="28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10" name="Freeform 9407"/>
            <p:cNvSpPr>
              <a:spLocks/>
            </p:cNvSpPr>
            <p:nvPr/>
          </p:nvSpPr>
          <p:spPr bwMode="auto">
            <a:xfrm>
              <a:off x="788" y="1725"/>
              <a:ext cx="75" cy="64"/>
            </a:xfrm>
            <a:custGeom>
              <a:avLst/>
              <a:gdLst>
                <a:gd name="T0" fmla="*/ 46 w 284"/>
                <a:gd name="T1" fmla="*/ 0 h 249"/>
                <a:gd name="T2" fmla="*/ 39 w 284"/>
                <a:gd name="T3" fmla="*/ 1 h 249"/>
                <a:gd name="T4" fmla="*/ 33 w 284"/>
                <a:gd name="T5" fmla="*/ 13 h 249"/>
                <a:gd name="T6" fmla="*/ 31 w 284"/>
                <a:gd name="T7" fmla="*/ 17 h 249"/>
                <a:gd name="T8" fmla="*/ 26 w 284"/>
                <a:gd name="T9" fmla="*/ 26 h 249"/>
                <a:gd name="T10" fmla="*/ 20 w 284"/>
                <a:gd name="T11" fmla="*/ 35 h 249"/>
                <a:gd name="T12" fmla="*/ 14 w 284"/>
                <a:gd name="T13" fmla="*/ 43 h 249"/>
                <a:gd name="T14" fmla="*/ 8 w 284"/>
                <a:gd name="T15" fmla="*/ 52 h 249"/>
                <a:gd name="T16" fmla="*/ 0 w 284"/>
                <a:gd name="T17" fmla="*/ 61 h 249"/>
                <a:gd name="T18" fmla="*/ 1 w 284"/>
                <a:gd name="T19" fmla="*/ 64 h 249"/>
                <a:gd name="T20" fmla="*/ 8 w 284"/>
                <a:gd name="T21" fmla="*/ 58 h 249"/>
                <a:gd name="T22" fmla="*/ 15 w 284"/>
                <a:gd name="T23" fmla="*/ 50 h 249"/>
                <a:gd name="T24" fmla="*/ 22 w 284"/>
                <a:gd name="T25" fmla="*/ 41 h 249"/>
                <a:gd name="T26" fmla="*/ 27 w 284"/>
                <a:gd name="T27" fmla="*/ 33 h 249"/>
                <a:gd name="T28" fmla="*/ 33 w 284"/>
                <a:gd name="T29" fmla="*/ 25 h 249"/>
                <a:gd name="T30" fmla="*/ 75 w 284"/>
                <a:gd name="T31" fmla="*/ 21 h 249"/>
                <a:gd name="T32" fmla="*/ 38 w 284"/>
                <a:gd name="T33" fmla="*/ 20 h 249"/>
                <a:gd name="T34" fmla="*/ 36 w 284"/>
                <a:gd name="T35" fmla="*/ 19 h 249"/>
                <a:gd name="T36" fmla="*/ 38 w 284"/>
                <a:gd name="T37" fmla="*/ 16 h 249"/>
                <a:gd name="T38" fmla="*/ 40 w 284"/>
                <a:gd name="T39" fmla="*/ 12 h 249"/>
                <a:gd name="T40" fmla="*/ 46 w 284"/>
                <a:gd name="T41" fmla="*/ 0 h 24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84" h="249">
                  <a:moveTo>
                    <a:pt x="173" y="0"/>
                  </a:moveTo>
                  <a:lnTo>
                    <a:pt x="147" y="3"/>
                  </a:lnTo>
                  <a:lnTo>
                    <a:pt x="125" y="50"/>
                  </a:lnTo>
                  <a:lnTo>
                    <a:pt x="117" y="67"/>
                  </a:lnTo>
                  <a:lnTo>
                    <a:pt x="99" y="101"/>
                  </a:lnTo>
                  <a:lnTo>
                    <a:pt x="77" y="135"/>
                  </a:lnTo>
                  <a:lnTo>
                    <a:pt x="54" y="169"/>
                  </a:lnTo>
                  <a:lnTo>
                    <a:pt x="29" y="203"/>
                  </a:lnTo>
                  <a:lnTo>
                    <a:pt x="0" y="237"/>
                  </a:lnTo>
                  <a:lnTo>
                    <a:pt x="5" y="249"/>
                  </a:lnTo>
                  <a:lnTo>
                    <a:pt x="29" y="225"/>
                  </a:lnTo>
                  <a:lnTo>
                    <a:pt x="56" y="193"/>
                  </a:lnTo>
                  <a:lnTo>
                    <a:pt x="82" y="161"/>
                  </a:lnTo>
                  <a:lnTo>
                    <a:pt x="104" y="129"/>
                  </a:lnTo>
                  <a:lnTo>
                    <a:pt x="124" y="97"/>
                  </a:lnTo>
                  <a:lnTo>
                    <a:pt x="284" y="80"/>
                  </a:lnTo>
                  <a:lnTo>
                    <a:pt x="144" y="79"/>
                  </a:lnTo>
                  <a:lnTo>
                    <a:pt x="138" y="72"/>
                  </a:lnTo>
                  <a:lnTo>
                    <a:pt x="143" y="63"/>
                  </a:lnTo>
                  <a:lnTo>
                    <a:pt x="150" y="48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11" name="Freeform 9408"/>
            <p:cNvSpPr>
              <a:spLocks/>
            </p:cNvSpPr>
            <p:nvPr/>
          </p:nvSpPr>
          <p:spPr bwMode="auto">
            <a:xfrm>
              <a:off x="793" y="1708"/>
              <a:ext cx="95" cy="22"/>
            </a:xfrm>
            <a:custGeom>
              <a:avLst/>
              <a:gdLst>
                <a:gd name="T0" fmla="*/ 89 w 363"/>
                <a:gd name="T1" fmla="*/ 0 h 79"/>
                <a:gd name="T2" fmla="*/ 82 w 363"/>
                <a:gd name="T3" fmla="*/ 4 h 79"/>
                <a:gd name="T4" fmla="*/ 43 w 363"/>
                <a:gd name="T5" fmla="*/ 9 h 79"/>
                <a:gd name="T6" fmla="*/ 36 w 363"/>
                <a:gd name="T7" fmla="*/ 10 h 79"/>
                <a:gd name="T8" fmla="*/ 0 w 363"/>
                <a:gd name="T9" fmla="*/ 14 h 79"/>
                <a:gd name="T10" fmla="*/ 6 w 363"/>
                <a:gd name="T11" fmla="*/ 22 h 79"/>
                <a:gd name="T12" fmla="*/ 14 w 363"/>
                <a:gd name="T13" fmla="*/ 19 h 79"/>
                <a:gd name="T14" fmla="*/ 34 w 363"/>
                <a:gd name="T15" fmla="*/ 17 h 79"/>
                <a:gd name="T16" fmla="*/ 41 w 363"/>
                <a:gd name="T17" fmla="*/ 16 h 79"/>
                <a:gd name="T18" fmla="*/ 95 w 363"/>
                <a:gd name="T19" fmla="*/ 9 h 79"/>
                <a:gd name="T20" fmla="*/ 95 w 363"/>
                <a:gd name="T21" fmla="*/ 6 h 79"/>
                <a:gd name="T22" fmla="*/ 89 w 363"/>
                <a:gd name="T23" fmla="*/ 0 h 7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63" h="79">
                  <a:moveTo>
                    <a:pt x="340" y="0"/>
                  </a:moveTo>
                  <a:lnTo>
                    <a:pt x="313" y="15"/>
                  </a:lnTo>
                  <a:lnTo>
                    <a:pt x="166" y="32"/>
                  </a:lnTo>
                  <a:lnTo>
                    <a:pt x="139" y="35"/>
                  </a:lnTo>
                  <a:lnTo>
                    <a:pt x="0" y="52"/>
                  </a:lnTo>
                  <a:lnTo>
                    <a:pt x="24" y="79"/>
                  </a:lnTo>
                  <a:lnTo>
                    <a:pt x="52" y="70"/>
                  </a:lnTo>
                  <a:lnTo>
                    <a:pt x="129" y="60"/>
                  </a:lnTo>
                  <a:lnTo>
                    <a:pt x="155" y="57"/>
                  </a:lnTo>
                  <a:lnTo>
                    <a:pt x="363" y="32"/>
                  </a:lnTo>
                  <a:lnTo>
                    <a:pt x="363" y="22"/>
                  </a:lnTo>
                  <a:lnTo>
                    <a:pt x="34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12" name="Freeform 9409"/>
            <p:cNvSpPr>
              <a:spLocks/>
            </p:cNvSpPr>
            <p:nvPr/>
          </p:nvSpPr>
          <p:spPr bwMode="auto">
            <a:xfrm>
              <a:off x="830" y="1679"/>
              <a:ext cx="16" cy="39"/>
            </a:xfrm>
            <a:custGeom>
              <a:avLst/>
              <a:gdLst>
                <a:gd name="T0" fmla="*/ 11 w 67"/>
                <a:gd name="T1" fmla="*/ 0 h 148"/>
                <a:gd name="T2" fmla="*/ 9 w 67"/>
                <a:gd name="T3" fmla="*/ 0 h 148"/>
                <a:gd name="T4" fmla="*/ 8 w 67"/>
                <a:gd name="T5" fmla="*/ 9 h 148"/>
                <a:gd name="T6" fmla="*/ 6 w 67"/>
                <a:gd name="T7" fmla="*/ 22 h 148"/>
                <a:gd name="T8" fmla="*/ 5 w 67"/>
                <a:gd name="T9" fmla="*/ 25 h 148"/>
                <a:gd name="T10" fmla="*/ 2 w 67"/>
                <a:gd name="T11" fmla="*/ 33 h 148"/>
                <a:gd name="T12" fmla="*/ 0 w 67"/>
                <a:gd name="T13" fmla="*/ 39 h 148"/>
                <a:gd name="T14" fmla="*/ 6 w 67"/>
                <a:gd name="T15" fmla="*/ 38 h 148"/>
                <a:gd name="T16" fmla="*/ 8 w 67"/>
                <a:gd name="T17" fmla="*/ 34 h 148"/>
                <a:gd name="T18" fmla="*/ 11 w 67"/>
                <a:gd name="T19" fmla="*/ 27 h 148"/>
                <a:gd name="T20" fmla="*/ 11 w 67"/>
                <a:gd name="T21" fmla="*/ 25 h 148"/>
                <a:gd name="T22" fmla="*/ 16 w 67"/>
                <a:gd name="T23" fmla="*/ 16 h 148"/>
                <a:gd name="T24" fmla="*/ 11 w 67"/>
                <a:gd name="T25" fmla="*/ 0 h 1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7" h="148">
                  <a:moveTo>
                    <a:pt x="44" y="0"/>
                  </a:moveTo>
                  <a:lnTo>
                    <a:pt x="37" y="0"/>
                  </a:lnTo>
                  <a:lnTo>
                    <a:pt x="34" y="35"/>
                  </a:lnTo>
                  <a:lnTo>
                    <a:pt x="24" y="83"/>
                  </a:lnTo>
                  <a:lnTo>
                    <a:pt x="21" y="93"/>
                  </a:lnTo>
                  <a:lnTo>
                    <a:pt x="10" y="127"/>
                  </a:lnTo>
                  <a:lnTo>
                    <a:pt x="0" y="148"/>
                  </a:lnTo>
                  <a:lnTo>
                    <a:pt x="27" y="145"/>
                  </a:lnTo>
                  <a:lnTo>
                    <a:pt x="34" y="129"/>
                  </a:lnTo>
                  <a:lnTo>
                    <a:pt x="44" y="102"/>
                  </a:lnTo>
                  <a:lnTo>
                    <a:pt x="47" y="94"/>
                  </a:lnTo>
                  <a:lnTo>
                    <a:pt x="67" y="6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13" name="Freeform 9410"/>
            <p:cNvSpPr>
              <a:spLocks/>
            </p:cNvSpPr>
            <p:nvPr/>
          </p:nvSpPr>
          <p:spPr bwMode="auto">
            <a:xfrm>
              <a:off x="974" y="1787"/>
              <a:ext cx="31" cy="42"/>
            </a:xfrm>
            <a:custGeom>
              <a:avLst/>
              <a:gdLst>
                <a:gd name="T0" fmla="*/ 28 w 118"/>
                <a:gd name="T1" fmla="*/ 0 h 160"/>
                <a:gd name="T2" fmla="*/ 26 w 118"/>
                <a:gd name="T3" fmla="*/ 0 h 160"/>
                <a:gd name="T4" fmla="*/ 24 w 118"/>
                <a:gd name="T5" fmla="*/ 34 h 160"/>
                <a:gd name="T6" fmla="*/ 24 w 118"/>
                <a:gd name="T7" fmla="*/ 34 h 160"/>
                <a:gd name="T8" fmla="*/ 14 w 118"/>
                <a:gd name="T9" fmla="*/ 35 h 160"/>
                <a:gd name="T10" fmla="*/ 9 w 118"/>
                <a:gd name="T11" fmla="*/ 35 h 160"/>
                <a:gd name="T12" fmla="*/ 0 w 118"/>
                <a:gd name="T13" fmla="*/ 39 h 160"/>
                <a:gd name="T14" fmla="*/ 8 w 118"/>
                <a:gd name="T15" fmla="*/ 42 h 160"/>
                <a:gd name="T16" fmla="*/ 14 w 118"/>
                <a:gd name="T17" fmla="*/ 42 h 160"/>
                <a:gd name="T18" fmla="*/ 22 w 118"/>
                <a:gd name="T19" fmla="*/ 42 h 160"/>
                <a:gd name="T20" fmla="*/ 31 w 118"/>
                <a:gd name="T21" fmla="*/ 41 h 160"/>
                <a:gd name="T22" fmla="*/ 28 w 118"/>
                <a:gd name="T23" fmla="*/ 0 h 1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8" h="160">
                  <a:moveTo>
                    <a:pt x="107" y="0"/>
                  </a:moveTo>
                  <a:lnTo>
                    <a:pt x="99" y="0"/>
                  </a:lnTo>
                  <a:lnTo>
                    <a:pt x="93" y="130"/>
                  </a:lnTo>
                  <a:lnTo>
                    <a:pt x="91" y="131"/>
                  </a:lnTo>
                  <a:lnTo>
                    <a:pt x="55" y="135"/>
                  </a:lnTo>
                  <a:lnTo>
                    <a:pt x="36" y="135"/>
                  </a:lnTo>
                  <a:lnTo>
                    <a:pt x="0" y="148"/>
                  </a:lnTo>
                  <a:lnTo>
                    <a:pt x="31" y="160"/>
                  </a:lnTo>
                  <a:lnTo>
                    <a:pt x="54" y="160"/>
                  </a:lnTo>
                  <a:lnTo>
                    <a:pt x="85" y="159"/>
                  </a:lnTo>
                  <a:lnTo>
                    <a:pt x="118" y="155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14" name="Freeform 9411"/>
            <p:cNvSpPr>
              <a:spLocks/>
            </p:cNvSpPr>
            <p:nvPr/>
          </p:nvSpPr>
          <p:spPr bwMode="auto">
            <a:xfrm>
              <a:off x="907" y="1771"/>
              <a:ext cx="23" cy="62"/>
            </a:xfrm>
            <a:custGeom>
              <a:avLst/>
              <a:gdLst>
                <a:gd name="T0" fmla="*/ 18 w 91"/>
                <a:gd name="T1" fmla="*/ 0 h 240"/>
                <a:gd name="T2" fmla="*/ 18 w 91"/>
                <a:gd name="T3" fmla="*/ 4 h 240"/>
                <a:gd name="T4" fmla="*/ 16 w 91"/>
                <a:gd name="T5" fmla="*/ 13 h 240"/>
                <a:gd name="T6" fmla="*/ 13 w 91"/>
                <a:gd name="T7" fmla="*/ 24 h 240"/>
                <a:gd name="T8" fmla="*/ 9 w 91"/>
                <a:gd name="T9" fmla="*/ 35 h 240"/>
                <a:gd name="T10" fmla="*/ 5 w 91"/>
                <a:gd name="T11" fmla="*/ 47 h 240"/>
                <a:gd name="T12" fmla="*/ 0 w 91"/>
                <a:gd name="T13" fmla="*/ 60 h 240"/>
                <a:gd name="T14" fmla="*/ 2 w 91"/>
                <a:gd name="T15" fmla="*/ 62 h 240"/>
                <a:gd name="T16" fmla="*/ 3 w 91"/>
                <a:gd name="T17" fmla="*/ 60 h 240"/>
                <a:gd name="T18" fmla="*/ 9 w 91"/>
                <a:gd name="T19" fmla="*/ 49 h 240"/>
                <a:gd name="T20" fmla="*/ 13 w 91"/>
                <a:gd name="T21" fmla="*/ 37 h 240"/>
                <a:gd name="T22" fmla="*/ 17 w 91"/>
                <a:gd name="T23" fmla="*/ 27 h 240"/>
                <a:gd name="T24" fmla="*/ 20 w 91"/>
                <a:gd name="T25" fmla="*/ 17 h 240"/>
                <a:gd name="T26" fmla="*/ 22 w 91"/>
                <a:gd name="T27" fmla="*/ 7 h 240"/>
                <a:gd name="T28" fmla="*/ 23 w 91"/>
                <a:gd name="T29" fmla="*/ 6 h 240"/>
                <a:gd name="T30" fmla="*/ 23 w 91"/>
                <a:gd name="T31" fmla="*/ 3 h 240"/>
                <a:gd name="T32" fmla="*/ 18 w 91"/>
                <a:gd name="T33" fmla="*/ 0 h 24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1" h="240">
                  <a:moveTo>
                    <a:pt x="73" y="0"/>
                  </a:moveTo>
                  <a:lnTo>
                    <a:pt x="71" y="14"/>
                  </a:lnTo>
                  <a:lnTo>
                    <a:pt x="63" y="50"/>
                  </a:lnTo>
                  <a:lnTo>
                    <a:pt x="52" y="91"/>
                  </a:lnTo>
                  <a:lnTo>
                    <a:pt x="37" y="134"/>
                  </a:lnTo>
                  <a:lnTo>
                    <a:pt x="20" y="182"/>
                  </a:lnTo>
                  <a:lnTo>
                    <a:pt x="0" y="233"/>
                  </a:lnTo>
                  <a:lnTo>
                    <a:pt x="8" y="240"/>
                  </a:lnTo>
                  <a:lnTo>
                    <a:pt x="12" y="234"/>
                  </a:lnTo>
                  <a:lnTo>
                    <a:pt x="34" y="188"/>
                  </a:lnTo>
                  <a:lnTo>
                    <a:pt x="53" y="145"/>
                  </a:lnTo>
                  <a:lnTo>
                    <a:pt x="68" y="104"/>
                  </a:lnTo>
                  <a:lnTo>
                    <a:pt x="81" y="65"/>
                  </a:lnTo>
                  <a:lnTo>
                    <a:pt x="89" y="28"/>
                  </a:lnTo>
                  <a:lnTo>
                    <a:pt x="90" y="22"/>
                  </a:lnTo>
                  <a:lnTo>
                    <a:pt x="91" y="11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15" name="Freeform 9412"/>
            <p:cNvSpPr>
              <a:spLocks/>
            </p:cNvSpPr>
            <p:nvPr/>
          </p:nvSpPr>
          <p:spPr bwMode="auto">
            <a:xfrm>
              <a:off x="971" y="1767"/>
              <a:ext cx="13" cy="58"/>
            </a:xfrm>
            <a:custGeom>
              <a:avLst/>
              <a:gdLst>
                <a:gd name="T0" fmla="*/ 2 w 52"/>
                <a:gd name="T1" fmla="*/ 0 h 220"/>
                <a:gd name="T2" fmla="*/ 0 w 52"/>
                <a:gd name="T3" fmla="*/ 0 h 220"/>
                <a:gd name="T4" fmla="*/ 1 w 52"/>
                <a:gd name="T5" fmla="*/ 5 h 220"/>
                <a:gd name="T6" fmla="*/ 1 w 52"/>
                <a:gd name="T7" fmla="*/ 18 h 220"/>
                <a:gd name="T8" fmla="*/ 1 w 52"/>
                <a:gd name="T9" fmla="*/ 49 h 220"/>
                <a:gd name="T10" fmla="*/ 4 w 52"/>
                <a:gd name="T11" fmla="*/ 58 h 220"/>
                <a:gd name="T12" fmla="*/ 13 w 52"/>
                <a:gd name="T13" fmla="*/ 55 h 220"/>
                <a:gd name="T14" fmla="*/ 11 w 52"/>
                <a:gd name="T15" fmla="*/ 54 h 220"/>
                <a:gd name="T16" fmla="*/ 6 w 52"/>
                <a:gd name="T17" fmla="*/ 47 h 220"/>
                <a:gd name="T18" fmla="*/ 6 w 52"/>
                <a:gd name="T19" fmla="*/ 39 h 220"/>
                <a:gd name="T20" fmla="*/ 6 w 52"/>
                <a:gd name="T21" fmla="*/ 24 h 220"/>
                <a:gd name="T22" fmla="*/ 6 w 52"/>
                <a:gd name="T23" fmla="*/ 17 h 220"/>
                <a:gd name="T24" fmla="*/ 8 w 52"/>
                <a:gd name="T25" fmla="*/ 11 h 220"/>
                <a:gd name="T26" fmla="*/ 2 w 52"/>
                <a:gd name="T27" fmla="*/ 0 h 2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2" h="220">
                  <a:moveTo>
                    <a:pt x="6" y="0"/>
                  </a:moveTo>
                  <a:lnTo>
                    <a:pt x="0" y="1"/>
                  </a:lnTo>
                  <a:lnTo>
                    <a:pt x="2" y="20"/>
                  </a:lnTo>
                  <a:lnTo>
                    <a:pt x="5" y="68"/>
                  </a:lnTo>
                  <a:lnTo>
                    <a:pt x="5" y="187"/>
                  </a:lnTo>
                  <a:lnTo>
                    <a:pt x="16" y="220"/>
                  </a:lnTo>
                  <a:lnTo>
                    <a:pt x="52" y="207"/>
                  </a:lnTo>
                  <a:lnTo>
                    <a:pt x="42" y="206"/>
                  </a:lnTo>
                  <a:lnTo>
                    <a:pt x="25" y="180"/>
                  </a:lnTo>
                  <a:lnTo>
                    <a:pt x="25" y="147"/>
                  </a:lnTo>
                  <a:lnTo>
                    <a:pt x="25" y="91"/>
                  </a:lnTo>
                  <a:lnTo>
                    <a:pt x="25" y="64"/>
                  </a:lnTo>
                  <a:lnTo>
                    <a:pt x="33" y="4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16" name="Freeform 9414"/>
            <p:cNvSpPr>
              <a:spLocks/>
            </p:cNvSpPr>
            <p:nvPr/>
          </p:nvSpPr>
          <p:spPr bwMode="auto">
            <a:xfrm>
              <a:off x="925" y="1759"/>
              <a:ext cx="20" cy="39"/>
            </a:xfrm>
            <a:custGeom>
              <a:avLst/>
              <a:gdLst>
                <a:gd name="T0" fmla="*/ 7 w 76"/>
                <a:gd name="T1" fmla="*/ 0 h 147"/>
                <a:gd name="T2" fmla="*/ 1 w 76"/>
                <a:gd name="T3" fmla="*/ 1 h 147"/>
                <a:gd name="T4" fmla="*/ 0 w 76"/>
                <a:gd name="T5" fmla="*/ 12 h 147"/>
                <a:gd name="T6" fmla="*/ 5 w 76"/>
                <a:gd name="T7" fmla="*/ 15 h 147"/>
                <a:gd name="T8" fmla="*/ 8 w 76"/>
                <a:gd name="T9" fmla="*/ 20 h 147"/>
                <a:gd name="T10" fmla="*/ 14 w 76"/>
                <a:gd name="T11" fmla="*/ 29 h 147"/>
                <a:gd name="T12" fmla="*/ 18 w 76"/>
                <a:gd name="T13" fmla="*/ 39 h 147"/>
                <a:gd name="T14" fmla="*/ 20 w 76"/>
                <a:gd name="T15" fmla="*/ 38 h 147"/>
                <a:gd name="T16" fmla="*/ 20 w 76"/>
                <a:gd name="T17" fmla="*/ 26 h 147"/>
                <a:gd name="T18" fmla="*/ 19 w 76"/>
                <a:gd name="T19" fmla="*/ 26 h 147"/>
                <a:gd name="T20" fmla="*/ 16 w 76"/>
                <a:gd name="T21" fmla="*/ 21 h 147"/>
                <a:gd name="T22" fmla="*/ 5 w 76"/>
                <a:gd name="T23" fmla="*/ 11 h 147"/>
                <a:gd name="T24" fmla="*/ 6 w 76"/>
                <a:gd name="T25" fmla="*/ 6 h 147"/>
                <a:gd name="T26" fmla="*/ 7 w 76"/>
                <a:gd name="T27" fmla="*/ 0 h 1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147">
                  <a:moveTo>
                    <a:pt x="26" y="0"/>
                  </a:moveTo>
                  <a:lnTo>
                    <a:pt x="5" y="3"/>
                  </a:lnTo>
                  <a:lnTo>
                    <a:pt x="0" y="45"/>
                  </a:lnTo>
                  <a:lnTo>
                    <a:pt x="18" y="56"/>
                  </a:lnTo>
                  <a:lnTo>
                    <a:pt x="31" y="74"/>
                  </a:lnTo>
                  <a:lnTo>
                    <a:pt x="52" y="110"/>
                  </a:lnTo>
                  <a:lnTo>
                    <a:pt x="68" y="147"/>
                  </a:lnTo>
                  <a:lnTo>
                    <a:pt x="76" y="145"/>
                  </a:lnTo>
                  <a:lnTo>
                    <a:pt x="76" y="97"/>
                  </a:lnTo>
                  <a:lnTo>
                    <a:pt x="74" y="97"/>
                  </a:lnTo>
                  <a:lnTo>
                    <a:pt x="60" y="79"/>
                  </a:lnTo>
                  <a:lnTo>
                    <a:pt x="20" y="41"/>
                  </a:lnTo>
                  <a:lnTo>
                    <a:pt x="24" y="22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17" name="Freeform 9415"/>
            <p:cNvSpPr>
              <a:spLocks/>
            </p:cNvSpPr>
            <p:nvPr/>
          </p:nvSpPr>
          <p:spPr bwMode="auto">
            <a:xfrm>
              <a:off x="905" y="1749"/>
              <a:ext cx="44" cy="14"/>
            </a:xfrm>
            <a:custGeom>
              <a:avLst/>
              <a:gdLst>
                <a:gd name="T0" fmla="*/ 38 w 164"/>
                <a:gd name="T1" fmla="*/ 0 h 57"/>
                <a:gd name="T2" fmla="*/ 33 w 164"/>
                <a:gd name="T3" fmla="*/ 3 h 57"/>
                <a:gd name="T4" fmla="*/ 32 w 164"/>
                <a:gd name="T5" fmla="*/ 3 h 57"/>
                <a:gd name="T6" fmla="*/ 28 w 164"/>
                <a:gd name="T7" fmla="*/ 4 h 57"/>
                <a:gd name="T8" fmla="*/ 22 w 164"/>
                <a:gd name="T9" fmla="*/ 5 h 57"/>
                <a:gd name="T10" fmla="*/ 15 w 164"/>
                <a:gd name="T11" fmla="*/ 6 h 57"/>
                <a:gd name="T12" fmla="*/ 0 w 164"/>
                <a:gd name="T13" fmla="*/ 8 h 57"/>
                <a:gd name="T14" fmla="*/ 6 w 164"/>
                <a:gd name="T15" fmla="*/ 14 h 57"/>
                <a:gd name="T16" fmla="*/ 12 w 164"/>
                <a:gd name="T17" fmla="*/ 12 h 57"/>
                <a:gd name="T18" fmla="*/ 21 w 164"/>
                <a:gd name="T19" fmla="*/ 10 h 57"/>
                <a:gd name="T20" fmla="*/ 27 w 164"/>
                <a:gd name="T21" fmla="*/ 10 h 57"/>
                <a:gd name="T22" fmla="*/ 44 w 164"/>
                <a:gd name="T23" fmla="*/ 7 h 57"/>
                <a:gd name="T24" fmla="*/ 43 w 164"/>
                <a:gd name="T25" fmla="*/ 5 h 57"/>
                <a:gd name="T26" fmla="*/ 38 w 164"/>
                <a:gd name="T27" fmla="*/ 0 h 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4" h="57">
                  <a:moveTo>
                    <a:pt x="140" y="0"/>
                  </a:moveTo>
                  <a:lnTo>
                    <a:pt x="124" y="12"/>
                  </a:lnTo>
                  <a:lnTo>
                    <a:pt x="119" y="13"/>
                  </a:lnTo>
                  <a:lnTo>
                    <a:pt x="103" y="15"/>
                  </a:lnTo>
                  <a:lnTo>
                    <a:pt x="83" y="19"/>
                  </a:lnTo>
                  <a:lnTo>
                    <a:pt x="57" y="23"/>
                  </a:lnTo>
                  <a:lnTo>
                    <a:pt x="0" y="32"/>
                  </a:lnTo>
                  <a:lnTo>
                    <a:pt x="24" y="57"/>
                  </a:lnTo>
                  <a:lnTo>
                    <a:pt x="45" y="47"/>
                  </a:lnTo>
                  <a:lnTo>
                    <a:pt x="80" y="42"/>
                  </a:lnTo>
                  <a:lnTo>
                    <a:pt x="101" y="39"/>
                  </a:lnTo>
                  <a:lnTo>
                    <a:pt x="164" y="29"/>
                  </a:lnTo>
                  <a:lnTo>
                    <a:pt x="162" y="20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18" name="Freeform 9416"/>
            <p:cNvSpPr>
              <a:spLocks/>
            </p:cNvSpPr>
            <p:nvPr/>
          </p:nvSpPr>
          <p:spPr bwMode="auto">
            <a:xfrm>
              <a:off x="927" y="1730"/>
              <a:ext cx="7" cy="24"/>
            </a:xfrm>
            <a:custGeom>
              <a:avLst/>
              <a:gdLst>
                <a:gd name="T0" fmla="*/ 7 w 23"/>
                <a:gd name="T1" fmla="*/ 0 h 88"/>
                <a:gd name="T2" fmla="*/ 1 w 23"/>
                <a:gd name="T3" fmla="*/ 1 h 88"/>
                <a:gd name="T4" fmla="*/ 1 w 23"/>
                <a:gd name="T5" fmla="*/ 5 h 88"/>
                <a:gd name="T6" fmla="*/ 0 w 23"/>
                <a:gd name="T7" fmla="*/ 17 h 88"/>
                <a:gd name="T8" fmla="*/ 0 w 23"/>
                <a:gd name="T9" fmla="*/ 24 h 88"/>
                <a:gd name="T10" fmla="*/ 6 w 23"/>
                <a:gd name="T11" fmla="*/ 23 h 88"/>
                <a:gd name="T12" fmla="*/ 6 w 23"/>
                <a:gd name="T13" fmla="*/ 23 h 88"/>
                <a:gd name="T14" fmla="*/ 7 w 23"/>
                <a:gd name="T15" fmla="*/ 10 h 88"/>
                <a:gd name="T16" fmla="*/ 7 w 23"/>
                <a:gd name="T17" fmla="*/ 0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88">
                  <a:moveTo>
                    <a:pt x="23" y="0"/>
                  </a:moveTo>
                  <a:lnTo>
                    <a:pt x="4" y="3"/>
                  </a:lnTo>
                  <a:lnTo>
                    <a:pt x="4" y="17"/>
                  </a:lnTo>
                  <a:lnTo>
                    <a:pt x="1" y="64"/>
                  </a:lnTo>
                  <a:lnTo>
                    <a:pt x="0" y="88"/>
                  </a:lnTo>
                  <a:lnTo>
                    <a:pt x="20" y="84"/>
                  </a:lnTo>
                  <a:lnTo>
                    <a:pt x="23" y="36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19" name="Freeform 9417"/>
            <p:cNvSpPr>
              <a:spLocks/>
            </p:cNvSpPr>
            <p:nvPr/>
          </p:nvSpPr>
          <p:spPr bwMode="auto">
            <a:xfrm>
              <a:off x="908" y="1721"/>
              <a:ext cx="41" cy="13"/>
            </a:xfrm>
            <a:custGeom>
              <a:avLst/>
              <a:gdLst>
                <a:gd name="T0" fmla="*/ 34 w 150"/>
                <a:gd name="T1" fmla="*/ 0 h 52"/>
                <a:gd name="T2" fmla="*/ 31 w 150"/>
                <a:gd name="T3" fmla="*/ 3 h 52"/>
                <a:gd name="T4" fmla="*/ 30 w 150"/>
                <a:gd name="T5" fmla="*/ 3 h 52"/>
                <a:gd name="T6" fmla="*/ 25 w 150"/>
                <a:gd name="T7" fmla="*/ 4 h 52"/>
                <a:gd name="T8" fmla="*/ 20 w 150"/>
                <a:gd name="T9" fmla="*/ 4 h 52"/>
                <a:gd name="T10" fmla="*/ 15 w 150"/>
                <a:gd name="T11" fmla="*/ 5 h 52"/>
                <a:gd name="T12" fmla="*/ 0 w 150"/>
                <a:gd name="T13" fmla="*/ 7 h 52"/>
                <a:gd name="T14" fmla="*/ 7 w 150"/>
                <a:gd name="T15" fmla="*/ 13 h 52"/>
                <a:gd name="T16" fmla="*/ 12 w 150"/>
                <a:gd name="T17" fmla="*/ 11 h 52"/>
                <a:gd name="T18" fmla="*/ 20 w 150"/>
                <a:gd name="T19" fmla="*/ 11 h 52"/>
                <a:gd name="T20" fmla="*/ 25 w 150"/>
                <a:gd name="T21" fmla="*/ 10 h 52"/>
                <a:gd name="T22" fmla="*/ 41 w 150"/>
                <a:gd name="T23" fmla="*/ 8 h 52"/>
                <a:gd name="T24" fmla="*/ 40 w 150"/>
                <a:gd name="T25" fmla="*/ 5 h 52"/>
                <a:gd name="T26" fmla="*/ 34 w 150"/>
                <a:gd name="T27" fmla="*/ 0 h 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0" h="52">
                  <a:moveTo>
                    <a:pt x="126" y="0"/>
                  </a:moveTo>
                  <a:lnTo>
                    <a:pt x="112" y="10"/>
                  </a:lnTo>
                  <a:lnTo>
                    <a:pt x="110" y="11"/>
                  </a:lnTo>
                  <a:lnTo>
                    <a:pt x="93" y="14"/>
                  </a:lnTo>
                  <a:lnTo>
                    <a:pt x="73" y="17"/>
                  </a:lnTo>
                  <a:lnTo>
                    <a:pt x="55" y="21"/>
                  </a:lnTo>
                  <a:lnTo>
                    <a:pt x="0" y="28"/>
                  </a:lnTo>
                  <a:lnTo>
                    <a:pt x="24" y="52"/>
                  </a:lnTo>
                  <a:lnTo>
                    <a:pt x="45" y="45"/>
                  </a:lnTo>
                  <a:lnTo>
                    <a:pt x="73" y="42"/>
                  </a:lnTo>
                  <a:lnTo>
                    <a:pt x="92" y="39"/>
                  </a:lnTo>
                  <a:lnTo>
                    <a:pt x="150" y="30"/>
                  </a:lnTo>
                  <a:lnTo>
                    <a:pt x="148" y="21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20" name="Freeform 9418"/>
            <p:cNvSpPr>
              <a:spLocks/>
            </p:cNvSpPr>
            <p:nvPr/>
          </p:nvSpPr>
          <p:spPr bwMode="auto">
            <a:xfrm>
              <a:off x="932" y="1717"/>
              <a:ext cx="44" cy="121"/>
            </a:xfrm>
            <a:custGeom>
              <a:avLst/>
              <a:gdLst>
                <a:gd name="T0" fmla="*/ 37 w 165"/>
                <a:gd name="T1" fmla="*/ 0 h 459"/>
                <a:gd name="T2" fmla="*/ 35 w 165"/>
                <a:gd name="T3" fmla="*/ 0 h 459"/>
                <a:gd name="T4" fmla="*/ 35 w 165"/>
                <a:gd name="T5" fmla="*/ 5 h 459"/>
                <a:gd name="T6" fmla="*/ 36 w 165"/>
                <a:gd name="T7" fmla="*/ 17 h 459"/>
                <a:gd name="T8" fmla="*/ 35 w 165"/>
                <a:gd name="T9" fmla="*/ 32 h 459"/>
                <a:gd name="T10" fmla="*/ 35 w 165"/>
                <a:gd name="T11" fmla="*/ 33 h 459"/>
                <a:gd name="T12" fmla="*/ 34 w 165"/>
                <a:gd name="T13" fmla="*/ 46 h 459"/>
                <a:gd name="T14" fmla="*/ 32 w 165"/>
                <a:gd name="T15" fmla="*/ 58 h 459"/>
                <a:gd name="T16" fmla="*/ 30 w 165"/>
                <a:gd name="T17" fmla="*/ 70 h 459"/>
                <a:gd name="T18" fmla="*/ 29 w 165"/>
                <a:gd name="T19" fmla="*/ 71 h 459"/>
                <a:gd name="T20" fmla="*/ 26 w 165"/>
                <a:gd name="T21" fmla="*/ 79 h 459"/>
                <a:gd name="T22" fmla="*/ 22 w 165"/>
                <a:gd name="T23" fmla="*/ 87 h 459"/>
                <a:gd name="T24" fmla="*/ 16 w 165"/>
                <a:gd name="T25" fmla="*/ 97 h 459"/>
                <a:gd name="T26" fmla="*/ 9 w 165"/>
                <a:gd name="T27" fmla="*/ 107 h 459"/>
                <a:gd name="T28" fmla="*/ 0 w 165"/>
                <a:gd name="T29" fmla="*/ 118 h 459"/>
                <a:gd name="T30" fmla="*/ 2 w 165"/>
                <a:gd name="T31" fmla="*/ 121 h 459"/>
                <a:gd name="T32" fmla="*/ 2 w 165"/>
                <a:gd name="T33" fmla="*/ 120 h 459"/>
                <a:gd name="T34" fmla="*/ 12 w 165"/>
                <a:gd name="T35" fmla="*/ 110 h 459"/>
                <a:gd name="T36" fmla="*/ 19 w 165"/>
                <a:gd name="T37" fmla="*/ 100 h 459"/>
                <a:gd name="T38" fmla="*/ 25 w 165"/>
                <a:gd name="T39" fmla="*/ 91 h 459"/>
                <a:gd name="T40" fmla="*/ 30 w 165"/>
                <a:gd name="T41" fmla="*/ 83 h 459"/>
                <a:gd name="T42" fmla="*/ 33 w 165"/>
                <a:gd name="T43" fmla="*/ 76 h 459"/>
                <a:gd name="T44" fmla="*/ 36 w 165"/>
                <a:gd name="T45" fmla="*/ 65 h 459"/>
                <a:gd name="T46" fmla="*/ 39 w 165"/>
                <a:gd name="T47" fmla="*/ 53 h 459"/>
                <a:gd name="T48" fmla="*/ 39 w 165"/>
                <a:gd name="T49" fmla="*/ 51 h 459"/>
                <a:gd name="T50" fmla="*/ 41 w 165"/>
                <a:gd name="T51" fmla="*/ 51 h 459"/>
                <a:gd name="T52" fmla="*/ 39 w 165"/>
                <a:gd name="T53" fmla="*/ 51 h 459"/>
                <a:gd name="T54" fmla="*/ 40 w 165"/>
                <a:gd name="T55" fmla="*/ 41 h 459"/>
                <a:gd name="T56" fmla="*/ 41 w 165"/>
                <a:gd name="T57" fmla="*/ 28 h 459"/>
                <a:gd name="T58" fmla="*/ 42 w 165"/>
                <a:gd name="T59" fmla="*/ 19 h 459"/>
                <a:gd name="T60" fmla="*/ 44 w 165"/>
                <a:gd name="T61" fmla="*/ 12 h 459"/>
                <a:gd name="T62" fmla="*/ 37 w 165"/>
                <a:gd name="T63" fmla="*/ 0 h 45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65" h="459">
                  <a:moveTo>
                    <a:pt x="138" y="0"/>
                  </a:moveTo>
                  <a:lnTo>
                    <a:pt x="130" y="0"/>
                  </a:lnTo>
                  <a:lnTo>
                    <a:pt x="133" y="19"/>
                  </a:lnTo>
                  <a:lnTo>
                    <a:pt x="136" y="63"/>
                  </a:lnTo>
                  <a:lnTo>
                    <a:pt x="133" y="120"/>
                  </a:lnTo>
                  <a:lnTo>
                    <a:pt x="133" y="127"/>
                  </a:lnTo>
                  <a:lnTo>
                    <a:pt x="128" y="176"/>
                  </a:lnTo>
                  <a:lnTo>
                    <a:pt x="121" y="221"/>
                  </a:lnTo>
                  <a:lnTo>
                    <a:pt x="111" y="264"/>
                  </a:lnTo>
                  <a:lnTo>
                    <a:pt x="109" y="270"/>
                  </a:lnTo>
                  <a:lnTo>
                    <a:pt x="98" y="299"/>
                  </a:lnTo>
                  <a:lnTo>
                    <a:pt x="82" y="331"/>
                  </a:lnTo>
                  <a:lnTo>
                    <a:pt x="60" y="367"/>
                  </a:lnTo>
                  <a:lnTo>
                    <a:pt x="33" y="406"/>
                  </a:lnTo>
                  <a:lnTo>
                    <a:pt x="0" y="448"/>
                  </a:lnTo>
                  <a:lnTo>
                    <a:pt x="6" y="459"/>
                  </a:lnTo>
                  <a:lnTo>
                    <a:pt x="9" y="455"/>
                  </a:lnTo>
                  <a:lnTo>
                    <a:pt x="44" y="416"/>
                  </a:lnTo>
                  <a:lnTo>
                    <a:pt x="73" y="379"/>
                  </a:lnTo>
                  <a:lnTo>
                    <a:pt x="95" y="347"/>
                  </a:lnTo>
                  <a:lnTo>
                    <a:pt x="112" y="316"/>
                  </a:lnTo>
                  <a:lnTo>
                    <a:pt x="123" y="289"/>
                  </a:lnTo>
                  <a:lnTo>
                    <a:pt x="136" y="246"/>
                  </a:lnTo>
                  <a:lnTo>
                    <a:pt x="145" y="201"/>
                  </a:lnTo>
                  <a:lnTo>
                    <a:pt x="146" y="193"/>
                  </a:lnTo>
                  <a:lnTo>
                    <a:pt x="152" y="192"/>
                  </a:lnTo>
                  <a:lnTo>
                    <a:pt x="146" y="192"/>
                  </a:lnTo>
                  <a:lnTo>
                    <a:pt x="151" y="155"/>
                  </a:lnTo>
                  <a:lnTo>
                    <a:pt x="155" y="106"/>
                  </a:lnTo>
                  <a:lnTo>
                    <a:pt x="157" y="72"/>
                  </a:lnTo>
                  <a:lnTo>
                    <a:pt x="165" y="47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21" name="Freeform 9419"/>
            <p:cNvSpPr>
              <a:spLocks/>
            </p:cNvSpPr>
            <p:nvPr/>
          </p:nvSpPr>
          <p:spPr bwMode="auto">
            <a:xfrm>
              <a:off x="949" y="1692"/>
              <a:ext cx="36" cy="89"/>
            </a:xfrm>
            <a:custGeom>
              <a:avLst/>
              <a:gdLst>
                <a:gd name="T0" fmla="*/ 2 w 136"/>
                <a:gd name="T1" fmla="*/ 0 h 345"/>
                <a:gd name="T2" fmla="*/ 0 w 136"/>
                <a:gd name="T3" fmla="*/ 0 h 345"/>
                <a:gd name="T4" fmla="*/ 1 w 136"/>
                <a:gd name="T5" fmla="*/ 2 h 345"/>
                <a:gd name="T6" fmla="*/ 2 w 136"/>
                <a:gd name="T7" fmla="*/ 13 h 345"/>
                <a:gd name="T8" fmla="*/ 2 w 136"/>
                <a:gd name="T9" fmla="*/ 14 h 345"/>
                <a:gd name="T10" fmla="*/ 2 w 136"/>
                <a:gd name="T11" fmla="*/ 24 h 345"/>
                <a:gd name="T12" fmla="*/ 2 w 136"/>
                <a:gd name="T13" fmla="*/ 42 h 345"/>
                <a:gd name="T14" fmla="*/ 2 w 136"/>
                <a:gd name="T15" fmla="*/ 50 h 345"/>
                <a:gd name="T16" fmla="*/ 2 w 136"/>
                <a:gd name="T17" fmla="*/ 64 h 345"/>
                <a:gd name="T18" fmla="*/ 2 w 136"/>
                <a:gd name="T19" fmla="*/ 71 h 345"/>
                <a:gd name="T20" fmla="*/ 1 w 136"/>
                <a:gd name="T21" fmla="*/ 77 h 345"/>
                <a:gd name="T22" fmla="*/ 5 w 136"/>
                <a:gd name="T23" fmla="*/ 89 h 345"/>
                <a:gd name="T24" fmla="*/ 7 w 136"/>
                <a:gd name="T25" fmla="*/ 89 h 345"/>
                <a:gd name="T26" fmla="*/ 7 w 136"/>
                <a:gd name="T27" fmla="*/ 73 h 345"/>
                <a:gd name="T28" fmla="*/ 7 w 136"/>
                <a:gd name="T29" fmla="*/ 16 h 345"/>
                <a:gd name="T30" fmla="*/ 36 w 136"/>
                <a:gd name="T31" fmla="*/ 11 h 345"/>
                <a:gd name="T32" fmla="*/ 7 w 136"/>
                <a:gd name="T33" fmla="*/ 10 h 345"/>
                <a:gd name="T34" fmla="*/ 2 w 136"/>
                <a:gd name="T35" fmla="*/ 0 h 34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6" h="345">
                  <a:moveTo>
                    <a:pt x="8" y="0"/>
                  </a:moveTo>
                  <a:lnTo>
                    <a:pt x="0" y="0"/>
                  </a:lnTo>
                  <a:lnTo>
                    <a:pt x="2" y="6"/>
                  </a:lnTo>
                  <a:lnTo>
                    <a:pt x="9" y="50"/>
                  </a:lnTo>
                  <a:lnTo>
                    <a:pt x="9" y="55"/>
                  </a:lnTo>
                  <a:lnTo>
                    <a:pt x="9" y="92"/>
                  </a:lnTo>
                  <a:lnTo>
                    <a:pt x="9" y="162"/>
                  </a:lnTo>
                  <a:lnTo>
                    <a:pt x="9" y="192"/>
                  </a:lnTo>
                  <a:lnTo>
                    <a:pt x="9" y="250"/>
                  </a:lnTo>
                  <a:lnTo>
                    <a:pt x="9" y="275"/>
                  </a:lnTo>
                  <a:lnTo>
                    <a:pt x="3" y="297"/>
                  </a:lnTo>
                  <a:lnTo>
                    <a:pt x="20" y="345"/>
                  </a:lnTo>
                  <a:lnTo>
                    <a:pt x="25" y="345"/>
                  </a:lnTo>
                  <a:lnTo>
                    <a:pt x="28" y="282"/>
                  </a:lnTo>
                  <a:lnTo>
                    <a:pt x="28" y="61"/>
                  </a:lnTo>
                  <a:lnTo>
                    <a:pt x="136" y="42"/>
                  </a:lnTo>
                  <a:lnTo>
                    <a:pt x="27" y="3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22" name="Freeform 9420"/>
            <p:cNvSpPr>
              <a:spLocks/>
            </p:cNvSpPr>
            <p:nvPr/>
          </p:nvSpPr>
          <p:spPr bwMode="auto">
            <a:xfrm>
              <a:off x="956" y="1690"/>
              <a:ext cx="38" cy="90"/>
            </a:xfrm>
            <a:custGeom>
              <a:avLst/>
              <a:gdLst>
                <a:gd name="T0" fmla="*/ 32 w 144"/>
                <a:gd name="T1" fmla="*/ 0 h 341"/>
                <a:gd name="T2" fmla="*/ 27 w 144"/>
                <a:gd name="T3" fmla="*/ 6 h 341"/>
                <a:gd name="T4" fmla="*/ 0 w 144"/>
                <a:gd name="T5" fmla="*/ 11 h 341"/>
                <a:gd name="T6" fmla="*/ 29 w 144"/>
                <a:gd name="T7" fmla="*/ 12 h 341"/>
                <a:gd name="T8" fmla="*/ 29 w 144"/>
                <a:gd name="T9" fmla="*/ 24 h 341"/>
                <a:gd name="T10" fmla="*/ 28 w 144"/>
                <a:gd name="T11" fmla="*/ 43 h 341"/>
                <a:gd name="T12" fmla="*/ 28 w 144"/>
                <a:gd name="T13" fmla="*/ 56 h 341"/>
                <a:gd name="T14" fmla="*/ 28 w 144"/>
                <a:gd name="T15" fmla="*/ 65 h 341"/>
                <a:gd name="T16" fmla="*/ 27 w 144"/>
                <a:gd name="T17" fmla="*/ 69 h 341"/>
                <a:gd name="T18" fmla="*/ 25 w 144"/>
                <a:gd name="T19" fmla="*/ 79 h 341"/>
                <a:gd name="T20" fmla="*/ 29 w 144"/>
                <a:gd name="T21" fmla="*/ 90 h 341"/>
                <a:gd name="T22" fmla="*/ 31 w 144"/>
                <a:gd name="T23" fmla="*/ 90 h 341"/>
                <a:gd name="T24" fmla="*/ 31 w 144"/>
                <a:gd name="T25" fmla="*/ 84 h 341"/>
                <a:gd name="T26" fmla="*/ 32 w 144"/>
                <a:gd name="T27" fmla="*/ 73 h 341"/>
                <a:gd name="T28" fmla="*/ 33 w 144"/>
                <a:gd name="T29" fmla="*/ 60 h 341"/>
                <a:gd name="T30" fmla="*/ 34 w 144"/>
                <a:gd name="T31" fmla="*/ 45 h 341"/>
                <a:gd name="T32" fmla="*/ 34 w 144"/>
                <a:gd name="T33" fmla="*/ 37 h 341"/>
                <a:gd name="T34" fmla="*/ 35 w 144"/>
                <a:gd name="T35" fmla="*/ 22 h 341"/>
                <a:gd name="T36" fmla="*/ 35 w 144"/>
                <a:gd name="T37" fmla="*/ 15 h 341"/>
                <a:gd name="T38" fmla="*/ 38 w 144"/>
                <a:gd name="T39" fmla="*/ 6 h 341"/>
                <a:gd name="T40" fmla="*/ 32 w 144"/>
                <a:gd name="T41" fmla="*/ 0 h 34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4" h="341">
                  <a:moveTo>
                    <a:pt x="122" y="0"/>
                  </a:moveTo>
                  <a:lnTo>
                    <a:pt x="103" y="22"/>
                  </a:lnTo>
                  <a:lnTo>
                    <a:pt x="0" y="40"/>
                  </a:lnTo>
                  <a:lnTo>
                    <a:pt x="109" y="44"/>
                  </a:lnTo>
                  <a:lnTo>
                    <a:pt x="108" y="92"/>
                  </a:lnTo>
                  <a:lnTo>
                    <a:pt x="107" y="162"/>
                  </a:lnTo>
                  <a:lnTo>
                    <a:pt x="105" y="214"/>
                  </a:lnTo>
                  <a:lnTo>
                    <a:pt x="105" y="247"/>
                  </a:lnTo>
                  <a:lnTo>
                    <a:pt x="104" y="262"/>
                  </a:lnTo>
                  <a:lnTo>
                    <a:pt x="96" y="301"/>
                  </a:lnTo>
                  <a:lnTo>
                    <a:pt x="109" y="341"/>
                  </a:lnTo>
                  <a:lnTo>
                    <a:pt x="117" y="341"/>
                  </a:lnTo>
                  <a:lnTo>
                    <a:pt x="119" y="320"/>
                  </a:lnTo>
                  <a:lnTo>
                    <a:pt x="121" y="278"/>
                  </a:lnTo>
                  <a:lnTo>
                    <a:pt x="124" y="228"/>
                  </a:lnTo>
                  <a:lnTo>
                    <a:pt x="127" y="172"/>
                  </a:lnTo>
                  <a:lnTo>
                    <a:pt x="128" y="139"/>
                  </a:lnTo>
                  <a:lnTo>
                    <a:pt x="131" y="82"/>
                  </a:lnTo>
                  <a:lnTo>
                    <a:pt x="131" y="57"/>
                  </a:lnTo>
                  <a:lnTo>
                    <a:pt x="144" y="24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23" name="Freeform 9421"/>
            <p:cNvSpPr>
              <a:spLocks/>
            </p:cNvSpPr>
            <p:nvPr/>
          </p:nvSpPr>
          <p:spPr bwMode="auto">
            <a:xfrm>
              <a:off x="927" y="1681"/>
              <a:ext cx="9" cy="44"/>
            </a:xfrm>
            <a:custGeom>
              <a:avLst/>
              <a:gdLst>
                <a:gd name="T0" fmla="*/ 2 w 39"/>
                <a:gd name="T1" fmla="*/ 0 h 172"/>
                <a:gd name="T2" fmla="*/ 0 w 39"/>
                <a:gd name="T3" fmla="*/ 1 h 172"/>
                <a:gd name="T4" fmla="*/ 0 w 39"/>
                <a:gd name="T5" fmla="*/ 2 h 172"/>
                <a:gd name="T6" fmla="*/ 1 w 39"/>
                <a:gd name="T7" fmla="*/ 10 h 172"/>
                <a:gd name="T8" fmla="*/ 2 w 39"/>
                <a:gd name="T9" fmla="*/ 23 h 172"/>
                <a:gd name="T10" fmla="*/ 2 w 39"/>
                <a:gd name="T11" fmla="*/ 38 h 172"/>
                <a:gd name="T12" fmla="*/ 2 w 39"/>
                <a:gd name="T13" fmla="*/ 41 h 172"/>
                <a:gd name="T14" fmla="*/ 2 w 39"/>
                <a:gd name="T15" fmla="*/ 44 h 172"/>
                <a:gd name="T16" fmla="*/ 7 w 39"/>
                <a:gd name="T17" fmla="*/ 43 h 172"/>
                <a:gd name="T18" fmla="*/ 7 w 39"/>
                <a:gd name="T19" fmla="*/ 38 h 172"/>
                <a:gd name="T20" fmla="*/ 7 w 39"/>
                <a:gd name="T21" fmla="*/ 24 h 172"/>
                <a:gd name="T22" fmla="*/ 7 w 39"/>
                <a:gd name="T23" fmla="*/ 17 h 172"/>
                <a:gd name="T24" fmla="*/ 9 w 39"/>
                <a:gd name="T25" fmla="*/ 11 h 172"/>
                <a:gd name="T26" fmla="*/ 2 w 39"/>
                <a:gd name="T27" fmla="*/ 0 h 1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" h="172">
                  <a:moveTo>
                    <a:pt x="8" y="0"/>
                  </a:moveTo>
                  <a:lnTo>
                    <a:pt x="0" y="4"/>
                  </a:lnTo>
                  <a:lnTo>
                    <a:pt x="1" y="7"/>
                  </a:lnTo>
                  <a:lnTo>
                    <a:pt x="6" y="41"/>
                  </a:lnTo>
                  <a:lnTo>
                    <a:pt x="9" y="89"/>
                  </a:lnTo>
                  <a:lnTo>
                    <a:pt x="9" y="150"/>
                  </a:lnTo>
                  <a:lnTo>
                    <a:pt x="9" y="160"/>
                  </a:lnTo>
                  <a:lnTo>
                    <a:pt x="9" y="172"/>
                  </a:lnTo>
                  <a:lnTo>
                    <a:pt x="29" y="169"/>
                  </a:lnTo>
                  <a:lnTo>
                    <a:pt x="29" y="148"/>
                  </a:lnTo>
                  <a:lnTo>
                    <a:pt x="29" y="92"/>
                  </a:lnTo>
                  <a:lnTo>
                    <a:pt x="30" y="65"/>
                  </a:lnTo>
                  <a:lnTo>
                    <a:pt x="39" y="4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24" name="Freeform 9422"/>
            <p:cNvSpPr>
              <a:spLocks/>
            </p:cNvSpPr>
            <p:nvPr/>
          </p:nvSpPr>
          <p:spPr bwMode="auto">
            <a:xfrm>
              <a:off x="1020" y="1789"/>
              <a:ext cx="27" cy="44"/>
            </a:xfrm>
            <a:custGeom>
              <a:avLst/>
              <a:gdLst>
                <a:gd name="T0" fmla="*/ 21 w 103"/>
                <a:gd name="T1" fmla="*/ 0 h 170"/>
                <a:gd name="T2" fmla="*/ 18 w 103"/>
                <a:gd name="T3" fmla="*/ 9 h 170"/>
                <a:gd name="T4" fmla="*/ 13 w 103"/>
                <a:gd name="T5" fmla="*/ 19 h 170"/>
                <a:gd name="T6" fmla="*/ 7 w 103"/>
                <a:gd name="T7" fmla="*/ 30 h 170"/>
                <a:gd name="T8" fmla="*/ 0 w 103"/>
                <a:gd name="T9" fmla="*/ 41 h 170"/>
                <a:gd name="T10" fmla="*/ 1 w 103"/>
                <a:gd name="T11" fmla="*/ 44 h 170"/>
                <a:gd name="T12" fmla="*/ 8 w 103"/>
                <a:gd name="T13" fmla="*/ 35 h 170"/>
                <a:gd name="T14" fmla="*/ 15 w 103"/>
                <a:gd name="T15" fmla="*/ 25 h 170"/>
                <a:gd name="T16" fmla="*/ 21 w 103"/>
                <a:gd name="T17" fmla="*/ 15 h 170"/>
                <a:gd name="T18" fmla="*/ 25 w 103"/>
                <a:gd name="T19" fmla="*/ 7 h 170"/>
                <a:gd name="T20" fmla="*/ 27 w 103"/>
                <a:gd name="T21" fmla="*/ 1 h 170"/>
                <a:gd name="T22" fmla="*/ 21 w 103"/>
                <a:gd name="T23" fmla="*/ 0 h 17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70">
                  <a:moveTo>
                    <a:pt x="81" y="0"/>
                  </a:moveTo>
                  <a:lnTo>
                    <a:pt x="68" y="34"/>
                  </a:lnTo>
                  <a:lnTo>
                    <a:pt x="50" y="73"/>
                  </a:lnTo>
                  <a:lnTo>
                    <a:pt x="27" y="114"/>
                  </a:lnTo>
                  <a:lnTo>
                    <a:pt x="0" y="160"/>
                  </a:lnTo>
                  <a:lnTo>
                    <a:pt x="5" y="170"/>
                  </a:lnTo>
                  <a:lnTo>
                    <a:pt x="30" y="136"/>
                  </a:lnTo>
                  <a:lnTo>
                    <a:pt x="57" y="95"/>
                  </a:lnTo>
                  <a:lnTo>
                    <a:pt x="79" y="59"/>
                  </a:lnTo>
                  <a:lnTo>
                    <a:pt x="94" y="26"/>
                  </a:lnTo>
                  <a:lnTo>
                    <a:pt x="103" y="2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25" name="Freeform 9423"/>
            <p:cNvSpPr>
              <a:spLocks/>
            </p:cNvSpPr>
            <p:nvPr/>
          </p:nvSpPr>
          <p:spPr bwMode="auto">
            <a:xfrm>
              <a:off x="1077" y="1765"/>
              <a:ext cx="25" cy="9"/>
            </a:xfrm>
            <a:custGeom>
              <a:avLst/>
              <a:gdLst>
                <a:gd name="T0" fmla="*/ 19 w 98"/>
                <a:gd name="T1" fmla="*/ 0 h 30"/>
                <a:gd name="T2" fmla="*/ 15 w 98"/>
                <a:gd name="T3" fmla="*/ 4 h 30"/>
                <a:gd name="T4" fmla="*/ 15 w 98"/>
                <a:gd name="T5" fmla="*/ 4 h 30"/>
                <a:gd name="T6" fmla="*/ 9 w 98"/>
                <a:gd name="T7" fmla="*/ 5 h 30"/>
                <a:gd name="T8" fmla="*/ 0 w 98"/>
                <a:gd name="T9" fmla="*/ 8 h 30"/>
                <a:gd name="T10" fmla="*/ 25 w 98"/>
                <a:gd name="T11" fmla="*/ 9 h 30"/>
                <a:gd name="T12" fmla="*/ 25 w 98"/>
                <a:gd name="T13" fmla="*/ 6 h 30"/>
                <a:gd name="T14" fmla="*/ 19 w 98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30">
                  <a:moveTo>
                    <a:pt x="74" y="0"/>
                  </a:moveTo>
                  <a:lnTo>
                    <a:pt x="58" y="13"/>
                  </a:lnTo>
                  <a:lnTo>
                    <a:pt x="36" y="18"/>
                  </a:lnTo>
                  <a:lnTo>
                    <a:pt x="0" y="26"/>
                  </a:lnTo>
                  <a:lnTo>
                    <a:pt x="98" y="30"/>
                  </a:lnTo>
                  <a:lnTo>
                    <a:pt x="98" y="2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26" name="Freeform 9424"/>
            <p:cNvSpPr>
              <a:spLocks/>
            </p:cNvSpPr>
            <p:nvPr/>
          </p:nvSpPr>
          <p:spPr bwMode="auto">
            <a:xfrm>
              <a:off x="1042" y="1759"/>
              <a:ext cx="29" cy="44"/>
            </a:xfrm>
            <a:custGeom>
              <a:avLst/>
              <a:gdLst>
                <a:gd name="T0" fmla="*/ 6 w 114"/>
                <a:gd name="T1" fmla="*/ 0 h 172"/>
                <a:gd name="T2" fmla="*/ 6 w 114"/>
                <a:gd name="T3" fmla="*/ 1 h 172"/>
                <a:gd name="T4" fmla="*/ 5 w 114"/>
                <a:gd name="T5" fmla="*/ 10 h 172"/>
                <a:gd name="T6" fmla="*/ 2 w 114"/>
                <a:gd name="T7" fmla="*/ 24 h 172"/>
                <a:gd name="T8" fmla="*/ 0 w 114"/>
                <a:gd name="T9" fmla="*/ 29 h 172"/>
                <a:gd name="T10" fmla="*/ 6 w 114"/>
                <a:gd name="T11" fmla="*/ 30 h 172"/>
                <a:gd name="T12" fmla="*/ 6 w 114"/>
                <a:gd name="T13" fmla="*/ 30 h 172"/>
                <a:gd name="T14" fmla="*/ 10 w 114"/>
                <a:gd name="T15" fmla="*/ 33 h 172"/>
                <a:gd name="T16" fmla="*/ 16 w 114"/>
                <a:gd name="T17" fmla="*/ 38 h 172"/>
                <a:gd name="T18" fmla="*/ 23 w 114"/>
                <a:gd name="T19" fmla="*/ 44 h 172"/>
                <a:gd name="T20" fmla="*/ 29 w 114"/>
                <a:gd name="T21" fmla="*/ 43 h 172"/>
                <a:gd name="T22" fmla="*/ 26 w 114"/>
                <a:gd name="T23" fmla="*/ 40 h 172"/>
                <a:gd name="T24" fmla="*/ 16 w 114"/>
                <a:gd name="T25" fmla="*/ 32 h 172"/>
                <a:gd name="T26" fmla="*/ 7 w 114"/>
                <a:gd name="T27" fmla="*/ 25 h 172"/>
                <a:gd name="T28" fmla="*/ 9 w 114"/>
                <a:gd name="T29" fmla="*/ 18 h 172"/>
                <a:gd name="T30" fmla="*/ 13 w 114"/>
                <a:gd name="T31" fmla="*/ 11 h 172"/>
                <a:gd name="T32" fmla="*/ 8 w 114"/>
                <a:gd name="T33" fmla="*/ 1 h 172"/>
                <a:gd name="T34" fmla="*/ 6 w 114"/>
                <a:gd name="T35" fmla="*/ 0 h 17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4" h="172">
                  <a:moveTo>
                    <a:pt x="25" y="0"/>
                  </a:moveTo>
                  <a:lnTo>
                    <a:pt x="25" y="2"/>
                  </a:lnTo>
                  <a:lnTo>
                    <a:pt x="20" y="38"/>
                  </a:lnTo>
                  <a:lnTo>
                    <a:pt x="6" y="94"/>
                  </a:lnTo>
                  <a:lnTo>
                    <a:pt x="0" y="114"/>
                  </a:lnTo>
                  <a:lnTo>
                    <a:pt x="22" y="116"/>
                  </a:lnTo>
                  <a:lnTo>
                    <a:pt x="25" y="117"/>
                  </a:lnTo>
                  <a:lnTo>
                    <a:pt x="40" y="128"/>
                  </a:lnTo>
                  <a:lnTo>
                    <a:pt x="61" y="147"/>
                  </a:lnTo>
                  <a:lnTo>
                    <a:pt x="91" y="172"/>
                  </a:lnTo>
                  <a:lnTo>
                    <a:pt x="114" y="168"/>
                  </a:lnTo>
                  <a:lnTo>
                    <a:pt x="103" y="158"/>
                  </a:lnTo>
                  <a:lnTo>
                    <a:pt x="64" y="127"/>
                  </a:lnTo>
                  <a:lnTo>
                    <a:pt x="28" y="97"/>
                  </a:lnTo>
                  <a:lnTo>
                    <a:pt x="36" y="72"/>
                  </a:lnTo>
                  <a:lnTo>
                    <a:pt x="50" y="44"/>
                  </a:lnTo>
                  <a:lnTo>
                    <a:pt x="30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27" name="Freeform 9425"/>
            <p:cNvSpPr>
              <a:spLocks/>
            </p:cNvSpPr>
            <p:nvPr/>
          </p:nvSpPr>
          <p:spPr bwMode="auto">
            <a:xfrm>
              <a:off x="1066" y="1747"/>
              <a:ext cx="58" cy="87"/>
            </a:xfrm>
            <a:custGeom>
              <a:avLst/>
              <a:gdLst>
                <a:gd name="T0" fmla="*/ 11 w 224"/>
                <a:gd name="T1" fmla="*/ 0 h 339"/>
                <a:gd name="T2" fmla="*/ 6 w 224"/>
                <a:gd name="T3" fmla="*/ 1 h 339"/>
                <a:gd name="T4" fmla="*/ 6 w 224"/>
                <a:gd name="T5" fmla="*/ 56 h 339"/>
                <a:gd name="T6" fmla="*/ 0 w 224"/>
                <a:gd name="T7" fmla="*/ 57 h 339"/>
                <a:gd name="T8" fmla="*/ 9 w 224"/>
                <a:gd name="T9" fmla="*/ 66 h 339"/>
                <a:gd name="T10" fmla="*/ 21 w 224"/>
                <a:gd name="T11" fmla="*/ 75 h 339"/>
                <a:gd name="T12" fmla="*/ 33 w 224"/>
                <a:gd name="T13" fmla="*/ 87 h 339"/>
                <a:gd name="T14" fmla="*/ 58 w 224"/>
                <a:gd name="T15" fmla="*/ 81 h 339"/>
                <a:gd name="T16" fmla="*/ 58 w 224"/>
                <a:gd name="T17" fmla="*/ 78 h 339"/>
                <a:gd name="T18" fmla="*/ 54 w 224"/>
                <a:gd name="T19" fmla="*/ 78 h 339"/>
                <a:gd name="T20" fmla="*/ 45 w 224"/>
                <a:gd name="T21" fmla="*/ 76 h 339"/>
                <a:gd name="T22" fmla="*/ 37 w 224"/>
                <a:gd name="T23" fmla="*/ 74 h 339"/>
                <a:gd name="T24" fmla="*/ 30 w 224"/>
                <a:gd name="T25" fmla="*/ 72 h 339"/>
                <a:gd name="T26" fmla="*/ 28 w 224"/>
                <a:gd name="T27" fmla="*/ 72 h 339"/>
                <a:gd name="T28" fmla="*/ 24 w 224"/>
                <a:gd name="T29" fmla="*/ 69 h 339"/>
                <a:gd name="T30" fmla="*/ 18 w 224"/>
                <a:gd name="T31" fmla="*/ 65 h 339"/>
                <a:gd name="T32" fmla="*/ 11 w 224"/>
                <a:gd name="T33" fmla="*/ 60 h 339"/>
                <a:gd name="T34" fmla="*/ 11 w 224"/>
                <a:gd name="T35" fmla="*/ 60 h 339"/>
                <a:gd name="T36" fmla="*/ 11 w 224"/>
                <a:gd name="T37" fmla="*/ 32 h 339"/>
                <a:gd name="T38" fmla="*/ 36 w 224"/>
                <a:gd name="T39" fmla="*/ 27 h 339"/>
                <a:gd name="T40" fmla="*/ 11 w 224"/>
                <a:gd name="T41" fmla="*/ 26 h 339"/>
                <a:gd name="T42" fmla="*/ 11 w 224"/>
                <a:gd name="T43" fmla="*/ 0 h 33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24" h="339">
                  <a:moveTo>
                    <a:pt x="42" y="0"/>
                  </a:moveTo>
                  <a:lnTo>
                    <a:pt x="23" y="3"/>
                  </a:lnTo>
                  <a:lnTo>
                    <a:pt x="23" y="219"/>
                  </a:lnTo>
                  <a:lnTo>
                    <a:pt x="0" y="223"/>
                  </a:lnTo>
                  <a:lnTo>
                    <a:pt x="36" y="256"/>
                  </a:lnTo>
                  <a:lnTo>
                    <a:pt x="80" y="294"/>
                  </a:lnTo>
                  <a:lnTo>
                    <a:pt x="129" y="339"/>
                  </a:lnTo>
                  <a:lnTo>
                    <a:pt x="224" y="315"/>
                  </a:lnTo>
                  <a:lnTo>
                    <a:pt x="224" y="304"/>
                  </a:lnTo>
                  <a:lnTo>
                    <a:pt x="209" y="303"/>
                  </a:lnTo>
                  <a:lnTo>
                    <a:pt x="173" y="297"/>
                  </a:lnTo>
                  <a:lnTo>
                    <a:pt x="141" y="290"/>
                  </a:lnTo>
                  <a:lnTo>
                    <a:pt x="115" y="280"/>
                  </a:lnTo>
                  <a:lnTo>
                    <a:pt x="110" y="279"/>
                  </a:lnTo>
                  <a:lnTo>
                    <a:pt x="93" y="269"/>
                  </a:lnTo>
                  <a:lnTo>
                    <a:pt x="71" y="255"/>
                  </a:lnTo>
                  <a:lnTo>
                    <a:pt x="43" y="234"/>
                  </a:lnTo>
                  <a:lnTo>
                    <a:pt x="42" y="233"/>
                  </a:lnTo>
                  <a:lnTo>
                    <a:pt x="42" y="123"/>
                  </a:lnTo>
                  <a:lnTo>
                    <a:pt x="140" y="105"/>
                  </a:lnTo>
                  <a:lnTo>
                    <a:pt x="42" y="101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28" name="Freeform 9426"/>
            <p:cNvSpPr>
              <a:spLocks/>
            </p:cNvSpPr>
            <p:nvPr/>
          </p:nvSpPr>
          <p:spPr bwMode="auto">
            <a:xfrm>
              <a:off x="1040" y="1734"/>
              <a:ext cx="64" cy="16"/>
            </a:xfrm>
            <a:custGeom>
              <a:avLst/>
              <a:gdLst>
                <a:gd name="T0" fmla="*/ 57 w 245"/>
                <a:gd name="T1" fmla="*/ 0 h 63"/>
                <a:gd name="T2" fmla="*/ 54 w 245"/>
                <a:gd name="T3" fmla="*/ 3 h 63"/>
                <a:gd name="T4" fmla="*/ 54 w 245"/>
                <a:gd name="T5" fmla="*/ 3 h 63"/>
                <a:gd name="T6" fmla="*/ 52 w 245"/>
                <a:gd name="T7" fmla="*/ 4 h 63"/>
                <a:gd name="T8" fmla="*/ 47 w 245"/>
                <a:gd name="T9" fmla="*/ 5 h 63"/>
                <a:gd name="T10" fmla="*/ 39 w 245"/>
                <a:gd name="T11" fmla="*/ 6 h 63"/>
                <a:gd name="T12" fmla="*/ 29 w 245"/>
                <a:gd name="T13" fmla="*/ 7 h 63"/>
                <a:gd name="T14" fmla="*/ 16 w 245"/>
                <a:gd name="T15" fmla="*/ 8 h 63"/>
                <a:gd name="T16" fmla="*/ 0 w 245"/>
                <a:gd name="T17" fmla="*/ 10 h 63"/>
                <a:gd name="T18" fmla="*/ 6 w 245"/>
                <a:gd name="T19" fmla="*/ 16 h 63"/>
                <a:gd name="T20" fmla="*/ 12 w 245"/>
                <a:gd name="T21" fmla="*/ 15 h 63"/>
                <a:gd name="T22" fmla="*/ 31 w 245"/>
                <a:gd name="T23" fmla="*/ 12 h 63"/>
                <a:gd name="T24" fmla="*/ 36 w 245"/>
                <a:gd name="T25" fmla="*/ 11 h 63"/>
                <a:gd name="T26" fmla="*/ 64 w 245"/>
                <a:gd name="T27" fmla="*/ 8 h 63"/>
                <a:gd name="T28" fmla="*/ 64 w 245"/>
                <a:gd name="T29" fmla="*/ 5 h 63"/>
                <a:gd name="T30" fmla="*/ 57 w 245"/>
                <a:gd name="T31" fmla="*/ 0 h 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45" h="63">
                  <a:moveTo>
                    <a:pt x="220" y="0"/>
                  </a:moveTo>
                  <a:lnTo>
                    <a:pt x="207" y="13"/>
                  </a:lnTo>
                  <a:lnTo>
                    <a:pt x="198" y="15"/>
                  </a:lnTo>
                  <a:lnTo>
                    <a:pt x="179" y="18"/>
                  </a:lnTo>
                  <a:lnTo>
                    <a:pt x="149" y="22"/>
                  </a:lnTo>
                  <a:lnTo>
                    <a:pt x="110" y="27"/>
                  </a:lnTo>
                  <a:lnTo>
                    <a:pt x="60" y="33"/>
                  </a:lnTo>
                  <a:lnTo>
                    <a:pt x="0" y="41"/>
                  </a:lnTo>
                  <a:lnTo>
                    <a:pt x="23" y="63"/>
                  </a:lnTo>
                  <a:lnTo>
                    <a:pt x="45" y="58"/>
                  </a:lnTo>
                  <a:lnTo>
                    <a:pt x="120" y="48"/>
                  </a:lnTo>
                  <a:lnTo>
                    <a:pt x="139" y="45"/>
                  </a:lnTo>
                  <a:lnTo>
                    <a:pt x="245" y="31"/>
                  </a:lnTo>
                  <a:lnTo>
                    <a:pt x="245" y="21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29" name="Freeform 9427"/>
            <p:cNvSpPr>
              <a:spLocks/>
            </p:cNvSpPr>
            <p:nvPr/>
          </p:nvSpPr>
          <p:spPr bwMode="auto">
            <a:xfrm>
              <a:off x="1102" y="1710"/>
              <a:ext cx="11" cy="22"/>
            </a:xfrm>
            <a:custGeom>
              <a:avLst/>
              <a:gdLst>
                <a:gd name="T0" fmla="*/ 11 w 48"/>
                <a:gd name="T1" fmla="*/ 0 h 83"/>
                <a:gd name="T2" fmla="*/ 3 w 48"/>
                <a:gd name="T3" fmla="*/ 3 h 83"/>
                <a:gd name="T4" fmla="*/ 0 w 48"/>
                <a:gd name="T5" fmla="*/ 20 h 83"/>
                <a:gd name="T6" fmla="*/ 1 w 48"/>
                <a:gd name="T7" fmla="*/ 22 h 83"/>
                <a:gd name="T8" fmla="*/ 2 w 48"/>
                <a:gd name="T9" fmla="*/ 18 h 83"/>
                <a:gd name="T10" fmla="*/ 8 w 48"/>
                <a:gd name="T11" fmla="*/ 5 h 83"/>
                <a:gd name="T12" fmla="*/ 11 w 48"/>
                <a:gd name="T13" fmla="*/ 0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83">
                  <a:moveTo>
                    <a:pt x="48" y="0"/>
                  </a:moveTo>
                  <a:lnTo>
                    <a:pt x="14" y="10"/>
                  </a:lnTo>
                  <a:lnTo>
                    <a:pt x="0" y="75"/>
                  </a:lnTo>
                  <a:lnTo>
                    <a:pt x="4" y="83"/>
                  </a:lnTo>
                  <a:lnTo>
                    <a:pt x="10" y="69"/>
                  </a:lnTo>
                  <a:lnTo>
                    <a:pt x="33" y="2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30" name="Freeform 9428"/>
            <p:cNvSpPr>
              <a:spLocks/>
            </p:cNvSpPr>
            <p:nvPr/>
          </p:nvSpPr>
          <p:spPr bwMode="auto">
            <a:xfrm>
              <a:off x="1033" y="1701"/>
              <a:ext cx="80" cy="38"/>
            </a:xfrm>
            <a:custGeom>
              <a:avLst/>
              <a:gdLst>
                <a:gd name="T0" fmla="*/ 76 w 311"/>
                <a:gd name="T1" fmla="*/ 0 h 147"/>
                <a:gd name="T2" fmla="*/ 69 w 311"/>
                <a:gd name="T3" fmla="*/ 5 h 147"/>
                <a:gd name="T4" fmla="*/ 8 w 311"/>
                <a:gd name="T5" fmla="*/ 13 h 147"/>
                <a:gd name="T6" fmla="*/ 3 w 311"/>
                <a:gd name="T7" fmla="*/ 16 h 147"/>
                <a:gd name="T8" fmla="*/ 0 w 311"/>
                <a:gd name="T9" fmla="*/ 25 h 147"/>
                <a:gd name="T10" fmla="*/ 3 w 311"/>
                <a:gd name="T11" fmla="*/ 38 h 147"/>
                <a:gd name="T12" fmla="*/ 5 w 311"/>
                <a:gd name="T13" fmla="*/ 38 h 147"/>
                <a:gd name="T14" fmla="*/ 6 w 311"/>
                <a:gd name="T15" fmla="*/ 33 h 147"/>
                <a:gd name="T16" fmla="*/ 8 w 311"/>
                <a:gd name="T17" fmla="*/ 22 h 147"/>
                <a:gd name="T18" fmla="*/ 8 w 311"/>
                <a:gd name="T19" fmla="*/ 19 h 147"/>
                <a:gd name="T20" fmla="*/ 71 w 311"/>
                <a:gd name="T21" fmla="*/ 11 h 147"/>
                <a:gd name="T22" fmla="*/ 80 w 311"/>
                <a:gd name="T23" fmla="*/ 8 h 147"/>
                <a:gd name="T24" fmla="*/ 76 w 311"/>
                <a:gd name="T25" fmla="*/ 0 h 1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1" h="147">
                  <a:moveTo>
                    <a:pt x="295" y="0"/>
                  </a:moveTo>
                  <a:lnTo>
                    <a:pt x="268" y="19"/>
                  </a:lnTo>
                  <a:lnTo>
                    <a:pt x="30" y="51"/>
                  </a:lnTo>
                  <a:lnTo>
                    <a:pt x="10" y="63"/>
                  </a:lnTo>
                  <a:lnTo>
                    <a:pt x="0" y="95"/>
                  </a:lnTo>
                  <a:lnTo>
                    <a:pt x="13" y="147"/>
                  </a:lnTo>
                  <a:lnTo>
                    <a:pt x="19" y="147"/>
                  </a:lnTo>
                  <a:lnTo>
                    <a:pt x="23" y="129"/>
                  </a:lnTo>
                  <a:lnTo>
                    <a:pt x="30" y="87"/>
                  </a:lnTo>
                  <a:lnTo>
                    <a:pt x="30" y="73"/>
                  </a:lnTo>
                  <a:lnTo>
                    <a:pt x="277" y="42"/>
                  </a:lnTo>
                  <a:lnTo>
                    <a:pt x="311" y="32"/>
                  </a:lnTo>
                  <a:lnTo>
                    <a:pt x="29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31" name="Freeform 9429"/>
            <p:cNvSpPr>
              <a:spLocks/>
            </p:cNvSpPr>
            <p:nvPr/>
          </p:nvSpPr>
          <p:spPr bwMode="auto">
            <a:xfrm>
              <a:off x="1035" y="1699"/>
              <a:ext cx="5" cy="18"/>
            </a:xfrm>
            <a:custGeom>
              <a:avLst/>
              <a:gdLst>
                <a:gd name="T0" fmla="*/ 5 w 20"/>
                <a:gd name="T1" fmla="*/ 0 h 68"/>
                <a:gd name="T2" fmla="*/ 3 w 20"/>
                <a:gd name="T3" fmla="*/ 0 h 68"/>
                <a:gd name="T4" fmla="*/ 2 w 20"/>
                <a:gd name="T5" fmla="*/ 4 h 68"/>
                <a:gd name="T6" fmla="*/ 0 w 20"/>
                <a:gd name="T7" fmla="*/ 18 h 68"/>
                <a:gd name="T8" fmla="*/ 5 w 20"/>
                <a:gd name="T9" fmla="*/ 15 h 68"/>
                <a:gd name="T10" fmla="*/ 5 w 20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68">
                  <a:moveTo>
                    <a:pt x="20" y="0"/>
                  </a:moveTo>
                  <a:lnTo>
                    <a:pt x="11" y="0"/>
                  </a:lnTo>
                  <a:lnTo>
                    <a:pt x="9" y="15"/>
                  </a:lnTo>
                  <a:lnTo>
                    <a:pt x="0" y="68"/>
                  </a:lnTo>
                  <a:lnTo>
                    <a:pt x="20" y="56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32" name="Freeform 9430"/>
            <p:cNvSpPr>
              <a:spLocks/>
            </p:cNvSpPr>
            <p:nvPr/>
          </p:nvSpPr>
          <p:spPr bwMode="auto">
            <a:xfrm>
              <a:off x="1064" y="1681"/>
              <a:ext cx="13" cy="25"/>
            </a:xfrm>
            <a:custGeom>
              <a:avLst/>
              <a:gdLst>
                <a:gd name="T0" fmla="*/ 2 w 49"/>
                <a:gd name="T1" fmla="*/ 0 h 99"/>
                <a:gd name="T2" fmla="*/ 0 w 49"/>
                <a:gd name="T3" fmla="*/ 1 h 99"/>
                <a:gd name="T4" fmla="*/ 1 w 49"/>
                <a:gd name="T5" fmla="*/ 3 h 99"/>
                <a:gd name="T6" fmla="*/ 5 w 49"/>
                <a:gd name="T7" fmla="*/ 15 h 99"/>
                <a:gd name="T8" fmla="*/ 7 w 49"/>
                <a:gd name="T9" fmla="*/ 25 h 99"/>
                <a:gd name="T10" fmla="*/ 9 w 49"/>
                <a:gd name="T11" fmla="*/ 25 h 99"/>
                <a:gd name="T12" fmla="*/ 13 w 49"/>
                <a:gd name="T13" fmla="*/ 16 h 99"/>
                <a:gd name="T14" fmla="*/ 11 w 49"/>
                <a:gd name="T15" fmla="*/ 12 h 99"/>
                <a:gd name="T16" fmla="*/ 2 w 49"/>
                <a:gd name="T17" fmla="*/ 0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99">
                  <a:moveTo>
                    <a:pt x="7" y="0"/>
                  </a:moveTo>
                  <a:lnTo>
                    <a:pt x="0" y="4"/>
                  </a:lnTo>
                  <a:lnTo>
                    <a:pt x="4" y="12"/>
                  </a:lnTo>
                  <a:lnTo>
                    <a:pt x="19" y="58"/>
                  </a:lnTo>
                  <a:lnTo>
                    <a:pt x="28" y="99"/>
                  </a:lnTo>
                  <a:lnTo>
                    <a:pt x="35" y="99"/>
                  </a:lnTo>
                  <a:lnTo>
                    <a:pt x="49" y="64"/>
                  </a:lnTo>
                  <a:lnTo>
                    <a:pt x="40" y="4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33" name="Freeform 9431"/>
            <p:cNvSpPr>
              <a:spLocks/>
            </p:cNvSpPr>
            <p:nvPr/>
          </p:nvSpPr>
          <p:spPr bwMode="auto">
            <a:xfrm>
              <a:off x="97" y="2032"/>
              <a:ext cx="23" cy="29"/>
            </a:xfrm>
            <a:custGeom>
              <a:avLst/>
              <a:gdLst>
                <a:gd name="T0" fmla="*/ 1 w 90"/>
                <a:gd name="T1" fmla="*/ 0 h 112"/>
                <a:gd name="T2" fmla="*/ 0 w 90"/>
                <a:gd name="T3" fmla="*/ 2 h 112"/>
                <a:gd name="T4" fmla="*/ 19 w 90"/>
                <a:gd name="T5" fmla="*/ 28 h 112"/>
                <a:gd name="T6" fmla="*/ 21 w 90"/>
                <a:gd name="T7" fmla="*/ 29 h 112"/>
                <a:gd name="T8" fmla="*/ 23 w 90"/>
                <a:gd name="T9" fmla="*/ 18 h 112"/>
                <a:gd name="T10" fmla="*/ 18 w 90"/>
                <a:gd name="T11" fmla="*/ 14 h 112"/>
                <a:gd name="T12" fmla="*/ 1 w 90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12">
                  <a:moveTo>
                    <a:pt x="5" y="0"/>
                  </a:moveTo>
                  <a:lnTo>
                    <a:pt x="0" y="7"/>
                  </a:lnTo>
                  <a:lnTo>
                    <a:pt x="75" y="109"/>
                  </a:lnTo>
                  <a:lnTo>
                    <a:pt x="82" y="112"/>
                  </a:lnTo>
                  <a:lnTo>
                    <a:pt x="90" y="70"/>
                  </a:lnTo>
                  <a:lnTo>
                    <a:pt x="72" y="5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34" name="Freeform 9432"/>
            <p:cNvSpPr>
              <a:spLocks/>
            </p:cNvSpPr>
            <p:nvPr/>
          </p:nvSpPr>
          <p:spPr bwMode="auto">
            <a:xfrm>
              <a:off x="44" y="1992"/>
              <a:ext cx="38" cy="60"/>
            </a:xfrm>
            <a:custGeom>
              <a:avLst/>
              <a:gdLst>
                <a:gd name="T0" fmla="*/ 2 w 152"/>
                <a:gd name="T1" fmla="*/ 0 h 231"/>
                <a:gd name="T2" fmla="*/ 0 w 152"/>
                <a:gd name="T3" fmla="*/ 0 h 231"/>
                <a:gd name="T4" fmla="*/ 1 w 152"/>
                <a:gd name="T5" fmla="*/ 6 h 231"/>
                <a:gd name="T6" fmla="*/ 3 w 152"/>
                <a:gd name="T7" fmla="*/ 16 h 231"/>
                <a:gd name="T8" fmla="*/ 3 w 152"/>
                <a:gd name="T9" fmla="*/ 28 h 231"/>
                <a:gd name="T10" fmla="*/ 3 w 152"/>
                <a:gd name="T11" fmla="*/ 30 h 231"/>
                <a:gd name="T12" fmla="*/ 4 w 152"/>
                <a:gd name="T13" fmla="*/ 41 h 231"/>
                <a:gd name="T14" fmla="*/ 2 w 152"/>
                <a:gd name="T15" fmla="*/ 50 h 231"/>
                <a:gd name="T16" fmla="*/ 7 w 152"/>
                <a:gd name="T17" fmla="*/ 60 h 231"/>
                <a:gd name="T18" fmla="*/ 8 w 152"/>
                <a:gd name="T19" fmla="*/ 60 h 231"/>
                <a:gd name="T20" fmla="*/ 8 w 152"/>
                <a:gd name="T21" fmla="*/ 60 h 231"/>
                <a:gd name="T22" fmla="*/ 8 w 152"/>
                <a:gd name="T23" fmla="*/ 49 h 231"/>
                <a:gd name="T24" fmla="*/ 8 w 152"/>
                <a:gd name="T25" fmla="*/ 45 h 231"/>
                <a:gd name="T26" fmla="*/ 38 w 152"/>
                <a:gd name="T27" fmla="*/ 41 h 231"/>
                <a:gd name="T28" fmla="*/ 38 w 152"/>
                <a:gd name="T29" fmla="*/ 39 h 231"/>
                <a:gd name="T30" fmla="*/ 8 w 152"/>
                <a:gd name="T31" fmla="*/ 39 h 231"/>
                <a:gd name="T32" fmla="*/ 8 w 152"/>
                <a:gd name="T33" fmla="*/ 38 h 231"/>
                <a:gd name="T34" fmla="*/ 8 w 152"/>
                <a:gd name="T35" fmla="*/ 25 h 231"/>
                <a:gd name="T36" fmla="*/ 7 w 152"/>
                <a:gd name="T37" fmla="*/ 16 h 231"/>
                <a:gd name="T38" fmla="*/ 31 w 152"/>
                <a:gd name="T39" fmla="*/ 12 h 231"/>
                <a:gd name="T40" fmla="*/ 7 w 152"/>
                <a:gd name="T41" fmla="*/ 10 h 231"/>
                <a:gd name="T42" fmla="*/ 2 w 152"/>
                <a:gd name="T43" fmla="*/ 0 h 23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52" h="231">
                  <a:moveTo>
                    <a:pt x="8" y="0"/>
                  </a:moveTo>
                  <a:lnTo>
                    <a:pt x="0" y="0"/>
                  </a:lnTo>
                  <a:lnTo>
                    <a:pt x="3" y="22"/>
                  </a:lnTo>
                  <a:lnTo>
                    <a:pt x="11" y="60"/>
                  </a:lnTo>
                  <a:lnTo>
                    <a:pt x="12" y="107"/>
                  </a:lnTo>
                  <a:lnTo>
                    <a:pt x="13" y="115"/>
                  </a:lnTo>
                  <a:lnTo>
                    <a:pt x="16" y="159"/>
                  </a:lnTo>
                  <a:lnTo>
                    <a:pt x="8" y="192"/>
                  </a:lnTo>
                  <a:lnTo>
                    <a:pt x="26" y="231"/>
                  </a:lnTo>
                  <a:lnTo>
                    <a:pt x="33" y="231"/>
                  </a:lnTo>
                  <a:lnTo>
                    <a:pt x="33" y="230"/>
                  </a:lnTo>
                  <a:lnTo>
                    <a:pt x="33" y="190"/>
                  </a:lnTo>
                  <a:lnTo>
                    <a:pt x="33" y="175"/>
                  </a:lnTo>
                  <a:lnTo>
                    <a:pt x="152" y="159"/>
                  </a:lnTo>
                  <a:lnTo>
                    <a:pt x="150" y="152"/>
                  </a:lnTo>
                  <a:lnTo>
                    <a:pt x="33" y="151"/>
                  </a:lnTo>
                  <a:lnTo>
                    <a:pt x="33" y="145"/>
                  </a:lnTo>
                  <a:lnTo>
                    <a:pt x="31" y="95"/>
                  </a:lnTo>
                  <a:lnTo>
                    <a:pt x="29" y="63"/>
                  </a:lnTo>
                  <a:lnTo>
                    <a:pt x="122" y="45"/>
                  </a:lnTo>
                  <a:lnTo>
                    <a:pt x="26" y="3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35" name="Freeform 9433"/>
            <p:cNvSpPr>
              <a:spLocks/>
            </p:cNvSpPr>
            <p:nvPr/>
          </p:nvSpPr>
          <p:spPr bwMode="auto">
            <a:xfrm>
              <a:off x="49" y="1990"/>
              <a:ext cx="35" cy="42"/>
            </a:xfrm>
            <a:custGeom>
              <a:avLst/>
              <a:gdLst>
                <a:gd name="T0" fmla="*/ 30 w 128"/>
                <a:gd name="T1" fmla="*/ 0 h 157"/>
                <a:gd name="T2" fmla="*/ 23 w 128"/>
                <a:gd name="T3" fmla="*/ 7 h 157"/>
                <a:gd name="T4" fmla="*/ 0 w 128"/>
                <a:gd name="T5" fmla="*/ 12 h 157"/>
                <a:gd name="T6" fmla="*/ 26 w 128"/>
                <a:gd name="T7" fmla="*/ 13 h 157"/>
                <a:gd name="T8" fmla="*/ 25 w 128"/>
                <a:gd name="T9" fmla="*/ 39 h 157"/>
                <a:gd name="T10" fmla="*/ 22 w 128"/>
                <a:gd name="T11" fmla="*/ 40 h 157"/>
                <a:gd name="T12" fmla="*/ 2 w 128"/>
                <a:gd name="T13" fmla="*/ 42 h 157"/>
                <a:gd name="T14" fmla="*/ 34 w 128"/>
                <a:gd name="T15" fmla="*/ 42 h 157"/>
                <a:gd name="T16" fmla="*/ 30 w 128"/>
                <a:gd name="T17" fmla="*/ 36 h 157"/>
                <a:gd name="T18" fmla="*/ 31 w 128"/>
                <a:gd name="T19" fmla="*/ 21 h 157"/>
                <a:gd name="T20" fmla="*/ 31 w 128"/>
                <a:gd name="T21" fmla="*/ 15 h 157"/>
                <a:gd name="T22" fmla="*/ 35 w 128"/>
                <a:gd name="T23" fmla="*/ 6 h 157"/>
                <a:gd name="T24" fmla="*/ 30 w 128"/>
                <a:gd name="T25" fmla="*/ 0 h 1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8" h="157">
                  <a:moveTo>
                    <a:pt x="108" y="0"/>
                  </a:moveTo>
                  <a:lnTo>
                    <a:pt x="85" y="27"/>
                  </a:lnTo>
                  <a:lnTo>
                    <a:pt x="0" y="43"/>
                  </a:lnTo>
                  <a:lnTo>
                    <a:pt x="96" y="50"/>
                  </a:lnTo>
                  <a:lnTo>
                    <a:pt x="92" y="144"/>
                  </a:lnTo>
                  <a:lnTo>
                    <a:pt x="80" y="149"/>
                  </a:lnTo>
                  <a:lnTo>
                    <a:pt x="7" y="156"/>
                  </a:lnTo>
                  <a:lnTo>
                    <a:pt x="124" y="157"/>
                  </a:lnTo>
                  <a:lnTo>
                    <a:pt x="111" y="136"/>
                  </a:lnTo>
                  <a:lnTo>
                    <a:pt x="113" y="80"/>
                  </a:lnTo>
                  <a:lnTo>
                    <a:pt x="113" y="55"/>
                  </a:lnTo>
                  <a:lnTo>
                    <a:pt x="128" y="24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36" name="Freeform 9434"/>
            <p:cNvSpPr>
              <a:spLocks/>
            </p:cNvSpPr>
            <p:nvPr/>
          </p:nvSpPr>
          <p:spPr bwMode="auto">
            <a:xfrm>
              <a:off x="29" y="1970"/>
              <a:ext cx="66" cy="18"/>
            </a:xfrm>
            <a:custGeom>
              <a:avLst/>
              <a:gdLst>
                <a:gd name="T0" fmla="*/ 60 w 246"/>
                <a:gd name="T1" fmla="*/ 0 h 73"/>
                <a:gd name="T2" fmla="*/ 53 w 246"/>
                <a:gd name="T3" fmla="*/ 4 h 73"/>
                <a:gd name="T4" fmla="*/ 42 w 246"/>
                <a:gd name="T5" fmla="*/ 6 h 73"/>
                <a:gd name="T6" fmla="*/ 38 w 246"/>
                <a:gd name="T7" fmla="*/ 7 h 73"/>
                <a:gd name="T8" fmla="*/ 0 w 246"/>
                <a:gd name="T9" fmla="*/ 12 h 73"/>
                <a:gd name="T10" fmla="*/ 6 w 246"/>
                <a:gd name="T11" fmla="*/ 18 h 73"/>
                <a:gd name="T12" fmla="*/ 12 w 246"/>
                <a:gd name="T13" fmla="*/ 16 h 73"/>
                <a:gd name="T14" fmla="*/ 66 w 246"/>
                <a:gd name="T15" fmla="*/ 8 h 73"/>
                <a:gd name="T16" fmla="*/ 65 w 246"/>
                <a:gd name="T17" fmla="*/ 6 h 73"/>
                <a:gd name="T18" fmla="*/ 60 w 246"/>
                <a:gd name="T19" fmla="*/ 0 h 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6" h="73">
                  <a:moveTo>
                    <a:pt x="224" y="0"/>
                  </a:moveTo>
                  <a:lnTo>
                    <a:pt x="197" y="18"/>
                  </a:lnTo>
                  <a:lnTo>
                    <a:pt x="157" y="24"/>
                  </a:lnTo>
                  <a:lnTo>
                    <a:pt x="143" y="27"/>
                  </a:lnTo>
                  <a:lnTo>
                    <a:pt x="0" y="48"/>
                  </a:lnTo>
                  <a:lnTo>
                    <a:pt x="23" y="73"/>
                  </a:lnTo>
                  <a:lnTo>
                    <a:pt x="46" y="63"/>
                  </a:lnTo>
                  <a:lnTo>
                    <a:pt x="246" y="33"/>
                  </a:lnTo>
                  <a:lnTo>
                    <a:pt x="244" y="23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37" name="Freeform 9435"/>
            <p:cNvSpPr>
              <a:spLocks/>
            </p:cNvSpPr>
            <p:nvPr/>
          </p:nvSpPr>
          <p:spPr bwMode="auto">
            <a:xfrm>
              <a:off x="49" y="1950"/>
              <a:ext cx="11" cy="23"/>
            </a:xfrm>
            <a:custGeom>
              <a:avLst/>
              <a:gdLst>
                <a:gd name="T0" fmla="*/ 2 w 39"/>
                <a:gd name="T1" fmla="*/ 0 h 96"/>
                <a:gd name="T2" fmla="*/ 0 w 39"/>
                <a:gd name="T3" fmla="*/ 1 h 96"/>
                <a:gd name="T4" fmla="*/ 0 w 39"/>
                <a:gd name="T5" fmla="*/ 2 h 96"/>
                <a:gd name="T6" fmla="*/ 4 w 39"/>
                <a:gd name="T7" fmla="*/ 12 h 96"/>
                <a:gd name="T8" fmla="*/ 5 w 39"/>
                <a:gd name="T9" fmla="*/ 23 h 96"/>
                <a:gd name="T10" fmla="*/ 8 w 39"/>
                <a:gd name="T11" fmla="*/ 23 h 96"/>
                <a:gd name="T12" fmla="*/ 11 w 39"/>
                <a:gd name="T13" fmla="*/ 14 h 96"/>
                <a:gd name="T14" fmla="*/ 9 w 39"/>
                <a:gd name="T15" fmla="*/ 9 h 96"/>
                <a:gd name="T16" fmla="*/ 8 w 39"/>
                <a:gd name="T17" fmla="*/ 9 h 96"/>
                <a:gd name="T18" fmla="*/ 2 w 39"/>
                <a:gd name="T19" fmla="*/ 0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96">
                  <a:moveTo>
                    <a:pt x="7" y="0"/>
                  </a:moveTo>
                  <a:lnTo>
                    <a:pt x="0" y="4"/>
                  </a:lnTo>
                  <a:lnTo>
                    <a:pt x="1" y="7"/>
                  </a:lnTo>
                  <a:lnTo>
                    <a:pt x="14" y="51"/>
                  </a:lnTo>
                  <a:lnTo>
                    <a:pt x="19" y="96"/>
                  </a:lnTo>
                  <a:lnTo>
                    <a:pt x="27" y="96"/>
                  </a:lnTo>
                  <a:lnTo>
                    <a:pt x="39" y="59"/>
                  </a:lnTo>
                  <a:lnTo>
                    <a:pt x="31" y="39"/>
                  </a:lnTo>
                  <a:lnTo>
                    <a:pt x="30" y="3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38" name="Freeform 9436"/>
            <p:cNvSpPr>
              <a:spLocks/>
            </p:cNvSpPr>
            <p:nvPr/>
          </p:nvSpPr>
          <p:spPr bwMode="auto">
            <a:xfrm>
              <a:off x="36" y="1942"/>
              <a:ext cx="37" cy="8"/>
            </a:xfrm>
            <a:custGeom>
              <a:avLst/>
              <a:gdLst>
                <a:gd name="T0" fmla="*/ 0 w 144"/>
                <a:gd name="T1" fmla="*/ 0 h 26"/>
                <a:gd name="T2" fmla="*/ 6 w 144"/>
                <a:gd name="T3" fmla="*/ 8 h 26"/>
                <a:gd name="T4" fmla="*/ 11 w 144"/>
                <a:gd name="T5" fmla="*/ 5 h 26"/>
                <a:gd name="T6" fmla="*/ 37 w 144"/>
                <a:gd name="T7" fmla="*/ 0 h 26"/>
                <a:gd name="T8" fmla="*/ 0 w 144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26">
                  <a:moveTo>
                    <a:pt x="0" y="0"/>
                  </a:moveTo>
                  <a:lnTo>
                    <a:pt x="23" y="26"/>
                  </a:lnTo>
                  <a:lnTo>
                    <a:pt x="44" y="17"/>
                  </a:lnTo>
                  <a:lnTo>
                    <a:pt x="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39" name="Freeform 9437"/>
            <p:cNvSpPr>
              <a:spLocks/>
            </p:cNvSpPr>
            <p:nvPr/>
          </p:nvSpPr>
          <p:spPr bwMode="auto">
            <a:xfrm>
              <a:off x="95" y="1933"/>
              <a:ext cx="9" cy="81"/>
            </a:xfrm>
            <a:custGeom>
              <a:avLst/>
              <a:gdLst>
                <a:gd name="T0" fmla="*/ 1 w 35"/>
                <a:gd name="T1" fmla="*/ 0 h 310"/>
                <a:gd name="T2" fmla="*/ 0 w 35"/>
                <a:gd name="T3" fmla="*/ 1 h 310"/>
                <a:gd name="T4" fmla="*/ 0 w 35"/>
                <a:gd name="T5" fmla="*/ 2 h 310"/>
                <a:gd name="T6" fmla="*/ 2 w 35"/>
                <a:gd name="T7" fmla="*/ 14 h 310"/>
                <a:gd name="T8" fmla="*/ 2 w 35"/>
                <a:gd name="T9" fmla="*/ 20 h 310"/>
                <a:gd name="T10" fmla="*/ 2 w 35"/>
                <a:gd name="T11" fmla="*/ 36 h 310"/>
                <a:gd name="T12" fmla="*/ 2 w 35"/>
                <a:gd name="T13" fmla="*/ 51 h 310"/>
                <a:gd name="T14" fmla="*/ 2 w 35"/>
                <a:gd name="T15" fmla="*/ 59 h 310"/>
                <a:gd name="T16" fmla="*/ 0 w 35"/>
                <a:gd name="T17" fmla="*/ 67 h 310"/>
                <a:gd name="T18" fmla="*/ 4 w 35"/>
                <a:gd name="T19" fmla="*/ 81 h 310"/>
                <a:gd name="T20" fmla="*/ 6 w 35"/>
                <a:gd name="T21" fmla="*/ 81 h 310"/>
                <a:gd name="T22" fmla="*/ 6 w 35"/>
                <a:gd name="T23" fmla="*/ 80 h 310"/>
                <a:gd name="T24" fmla="*/ 7 w 35"/>
                <a:gd name="T25" fmla="*/ 67 h 310"/>
                <a:gd name="T26" fmla="*/ 7 w 35"/>
                <a:gd name="T27" fmla="*/ 55 h 310"/>
                <a:gd name="T28" fmla="*/ 7 w 35"/>
                <a:gd name="T29" fmla="*/ 43 h 310"/>
                <a:gd name="T30" fmla="*/ 7 w 35"/>
                <a:gd name="T31" fmla="*/ 31 h 310"/>
                <a:gd name="T32" fmla="*/ 7 w 35"/>
                <a:gd name="T33" fmla="*/ 22 h 310"/>
                <a:gd name="T34" fmla="*/ 9 w 35"/>
                <a:gd name="T35" fmla="*/ 13 h 310"/>
                <a:gd name="T36" fmla="*/ 1 w 35"/>
                <a:gd name="T37" fmla="*/ 0 h 3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5" h="310">
                  <a:moveTo>
                    <a:pt x="4" y="0"/>
                  </a:moveTo>
                  <a:lnTo>
                    <a:pt x="0" y="5"/>
                  </a:lnTo>
                  <a:lnTo>
                    <a:pt x="0" y="8"/>
                  </a:lnTo>
                  <a:lnTo>
                    <a:pt x="9" y="52"/>
                  </a:lnTo>
                  <a:lnTo>
                    <a:pt x="9" y="75"/>
                  </a:lnTo>
                  <a:lnTo>
                    <a:pt x="9" y="137"/>
                  </a:lnTo>
                  <a:lnTo>
                    <a:pt x="9" y="194"/>
                  </a:lnTo>
                  <a:lnTo>
                    <a:pt x="9" y="227"/>
                  </a:lnTo>
                  <a:lnTo>
                    <a:pt x="0" y="257"/>
                  </a:lnTo>
                  <a:lnTo>
                    <a:pt x="17" y="310"/>
                  </a:lnTo>
                  <a:lnTo>
                    <a:pt x="25" y="310"/>
                  </a:lnTo>
                  <a:lnTo>
                    <a:pt x="25" y="307"/>
                  </a:lnTo>
                  <a:lnTo>
                    <a:pt x="26" y="258"/>
                  </a:lnTo>
                  <a:lnTo>
                    <a:pt x="26" y="210"/>
                  </a:lnTo>
                  <a:lnTo>
                    <a:pt x="27" y="165"/>
                  </a:lnTo>
                  <a:lnTo>
                    <a:pt x="27" y="119"/>
                  </a:lnTo>
                  <a:lnTo>
                    <a:pt x="27" y="85"/>
                  </a:lnTo>
                  <a:lnTo>
                    <a:pt x="35" y="5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40" name="Freeform 9438"/>
            <p:cNvSpPr>
              <a:spLocks/>
            </p:cNvSpPr>
            <p:nvPr/>
          </p:nvSpPr>
          <p:spPr bwMode="auto">
            <a:xfrm>
              <a:off x="36" y="1933"/>
              <a:ext cx="53" cy="42"/>
            </a:xfrm>
            <a:custGeom>
              <a:avLst/>
              <a:gdLst>
                <a:gd name="T0" fmla="*/ 47 w 204"/>
                <a:gd name="T1" fmla="*/ 0 h 166"/>
                <a:gd name="T2" fmla="*/ 40 w 204"/>
                <a:gd name="T3" fmla="*/ 4 h 166"/>
                <a:gd name="T4" fmla="*/ 0 w 204"/>
                <a:gd name="T5" fmla="*/ 9 h 166"/>
                <a:gd name="T6" fmla="*/ 37 w 204"/>
                <a:gd name="T7" fmla="*/ 9 h 166"/>
                <a:gd name="T8" fmla="*/ 36 w 204"/>
                <a:gd name="T9" fmla="*/ 20 h 166"/>
                <a:gd name="T10" fmla="*/ 34 w 204"/>
                <a:gd name="T11" fmla="*/ 29 h 166"/>
                <a:gd name="T12" fmla="*/ 31 w 204"/>
                <a:gd name="T13" fmla="*/ 42 h 166"/>
                <a:gd name="T14" fmla="*/ 35 w 204"/>
                <a:gd name="T15" fmla="*/ 41 h 166"/>
                <a:gd name="T16" fmla="*/ 37 w 204"/>
                <a:gd name="T17" fmla="*/ 35 h 166"/>
                <a:gd name="T18" fmla="*/ 40 w 204"/>
                <a:gd name="T19" fmla="*/ 26 h 166"/>
                <a:gd name="T20" fmla="*/ 44 w 204"/>
                <a:gd name="T21" fmla="*/ 18 h 166"/>
                <a:gd name="T22" fmla="*/ 39 w 204"/>
                <a:gd name="T23" fmla="*/ 9 h 166"/>
                <a:gd name="T24" fmla="*/ 53 w 204"/>
                <a:gd name="T25" fmla="*/ 7 h 166"/>
                <a:gd name="T26" fmla="*/ 53 w 204"/>
                <a:gd name="T27" fmla="*/ 4 h 166"/>
                <a:gd name="T28" fmla="*/ 47 w 204"/>
                <a:gd name="T29" fmla="*/ 0 h 1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4" h="166">
                  <a:moveTo>
                    <a:pt x="182" y="0"/>
                  </a:moveTo>
                  <a:lnTo>
                    <a:pt x="153" y="15"/>
                  </a:lnTo>
                  <a:lnTo>
                    <a:pt x="0" y="37"/>
                  </a:lnTo>
                  <a:lnTo>
                    <a:pt x="144" y="37"/>
                  </a:lnTo>
                  <a:lnTo>
                    <a:pt x="139" y="80"/>
                  </a:lnTo>
                  <a:lnTo>
                    <a:pt x="132" y="116"/>
                  </a:lnTo>
                  <a:lnTo>
                    <a:pt x="120" y="166"/>
                  </a:lnTo>
                  <a:lnTo>
                    <a:pt x="134" y="163"/>
                  </a:lnTo>
                  <a:lnTo>
                    <a:pt x="144" y="137"/>
                  </a:lnTo>
                  <a:lnTo>
                    <a:pt x="153" y="102"/>
                  </a:lnTo>
                  <a:lnTo>
                    <a:pt x="169" y="72"/>
                  </a:lnTo>
                  <a:lnTo>
                    <a:pt x="150" y="36"/>
                  </a:lnTo>
                  <a:lnTo>
                    <a:pt x="204" y="28"/>
                  </a:lnTo>
                  <a:lnTo>
                    <a:pt x="204" y="17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41" name="Freeform 9439"/>
            <p:cNvSpPr>
              <a:spLocks/>
            </p:cNvSpPr>
            <p:nvPr/>
          </p:nvSpPr>
          <p:spPr bwMode="auto">
            <a:xfrm>
              <a:off x="55" y="1904"/>
              <a:ext cx="12" cy="31"/>
            </a:xfrm>
            <a:custGeom>
              <a:avLst/>
              <a:gdLst>
                <a:gd name="T0" fmla="*/ 1 w 46"/>
                <a:gd name="T1" fmla="*/ 0 h 114"/>
                <a:gd name="T2" fmla="*/ 0 w 46"/>
                <a:gd name="T3" fmla="*/ 2 h 114"/>
                <a:gd name="T4" fmla="*/ 1 w 46"/>
                <a:gd name="T5" fmla="*/ 7 h 114"/>
                <a:gd name="T6" fmla="*/ 5 w 46"/>
                <a:gd name="T7" fmla="*/ 19 h 114"/>
                <a:gd name="T8" fmla="*/ 7 w 46"/>
                <a:gd name="T9" fmla="*/ 31 h 114"/>
                <a:gd name="T10" fmla="*/ 8 w 46"/>
                <a:gd name="T11" fmla="*/ 31 h 114"/>
                <a:gd name="T12" fmla="*/ 12 w 46"/>
                <a:gd name="T13" fmla="*/ 20 h 114"/>
                <a:gd name="T14" fmla="*/ 10 w 46"/>
                <a:gd name="T15" fmla="*/ 14 h 114"/>
                <a:gd name="T16" fmla="*/ 8 w 46"/>
                <a:gd name="T17" fmla="*/ 11 h 114"/>
                <a:gd name="T18" fmla="*/ 1 w 46"/>
                <a:gd name="T19" fmla="*/ 0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114">
                  <a:moveTo>
                    <a:pt x="5" y="0"/>
                  </a:moveTo>
                  <a:lnTo>
                    <a:pt x="0" y="9"/>
                  </a:lnTo>
                  <a:lnTo>
                    <a:pt x="5" y="25"/>
                  </a:lnTo>
                  <a:lnTo>
                    <a:pt x="18" y="69"/>
                  </a:lnTo>
                  <a:lnTo>
                    <a:pt x="25" y="114"/>
                  </a:lnTo>
                  <a:lnTo>
                    <a:pt x="32" y="114"/>
                  </a:lnTo>
                  <a:lnTo>
                    <a:pt x="46" y="72"/>
                  </a:lnTo>
                  <a:lnTo>
                    <a:pt x="39" y="52"/>
                  </a:lnTo>
                  <a:lnTo>
                    <a:pt x="31" y="3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42" name="Freeform 9440"/>
            <p:cNvSpPr>
              <a:spLocks/>
            </p:cNvSpPr>
            <p:nvPr/>
          </p:nvSpPr>
          <p:spPr bwMode="auto">
            <a:xfrm>
              <a:off x="113" y="1904"/>
              <a:ext cx="11" cy="146"/>
            </a:xfrm>
            <a:custGeom>
              <a:avLst/>
              <a:gdLst>
                <a:gd name="T0" fmla="*/ 2 w 36"/>
                <a:gd name="T1" fmla="*/ 0 h 556"/>
                <a:gd name="T2" fmla="*/ 0 w 36"/>
                <a:gd name="T3" fmla="*/ 2 h 556"/>
                <a:gd name="T4" fmla="*/ 1 w 36"/>
                <a:gd name="T5" fmla="*/ 8 h 556"/>
                <a:gd name="T6" fmla="*/ 2 w 36"/>
                <a:gd name="T7" fmla="*/ 19 h 556"/>
                <a:gd name="T8" fmla="*/ 2 w 36"/>
                <a:gd name="T9" fmla="*/ 128 h 556"/>
                <a:gd name="T10" fmla="*/ 2 w 36"/>
                <a:gd name="T11" fmla="*/ 130 h 556"/>
                <a:gd name="T12" fmla="*/ 2 w 36"/>
                <a:gd name="T13" fmla="*/ 142 h 556"/>
                <a:gd name="T14" fmla="*/ 7 w 36"/>
                <a:gd name="T15" fmla="*/ 146 h 556"/>
                <a:gd name="T16" fmla="*/ 8 w 36"/>
                <a:gd name="T17" fmla="*/ 133 h 556"/>
                <a:gd name="T18" fmla="*/ 8 w 36"/>
                <a:gd name="T19" fmla="*/ 113 h 556"/>
                <a:gd name="T20" fmla="*/ 8 w 36"/>
                <a:gd name="T21" fmla="*/ 93 h 556"/>
                <a:gd name="T22" fmla="*/ 8 w 36"/>
                <a:gd name="T23" fmla="*/ 75 h 556"/>
                <a:gd name="T24" fmla="*/ 8 w 36"/>
                <a:gd name="T25" fmla="*/ 60 h 556"/>
                <a:gd name="T26" fmla="*/ 8 w 36"/>
                <a:gd name="T27" fmla="*/ 47 h 556"/>
                <a:gd name="T28" fmla="*/ 8 w 36"/>
                <a:gd name="T29" fmla="*/ 37 h 556"/>
                <a:gd name="T30" fmla="*/ 8 w 36"/>
                <a:gd name="T31" fmla="*/ 29 h 556"/>
                <a:gd name="T32" fmla="*/ 8 w 36"/>
                <a:gd name="T33" fmla="*/ 25 h 556"/>
                <a:gd name="T34" fmla="*/ 8 w 36"/>
                <a:gd name="T35" fmla="*/ 23 h 556"/>
                <a:gd name="T36" fmla="*/ 11 w 36"/>
                <a:gd name="T37" fmla="*/ 14 h 556"/>
                <a:gd name="T38" fmla="*/ 2 w 36"/>
                <a:gd name="T39" fmla="*/ 0 h 5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6" h="556">
                  <a:moveTo>
                    <a:pt x="5" y="0"/>
                  </a:moveTo>
                  <a:lnTo>
                    <a:pt x="0" y="7"/>
                  </a:lnTo>
                  <a:lnTo>
                    <a:pt x="4" y="29"/>
                  </a:lnTo>
                  <a:lnTo>
                    <a:pt x="8" y="72"/>
                  </a:lnTo>
                  <a:lnTo>
                    <a:pt x="8" y="488"/>
                  </a:lnTo>
                  <a:lnTo>
                    <a:pt x="8" y="494"/>
                  </a:lnTo>
                  <a:lnTo>
                    <a:pt x="5" y="541"/>
                  </a:lnTo>
                  <a:lnTo>
                    <a:pt x="23" y="556"/>
                  </a:lnTo>
                  <a:lnTo>
                    <a:pt x="27" y="508"/>
                  </a:lnTo>
                  <a:lnTo>
                    <a:pt x="27" y="432"/>
                  </a:lnTo>
                  <a:lnTo>
                    <a:pt x="27" y="353"/>
                  </a:lnTo>
                  <a:lnTo>
                    <a:pt x="27" y="285"/>
                  </a:lnTo>
                  <a:lnTo>
                    <a:pt x="27" y="227"/>
                  </a:lnTo>
                  <a:lnTo>
                    <a:pt x="27" y="179"/>
                  </a:lnTo>
                  <a:lnTo>
                    <a:pt x="27" y="141"/>
                  </a:lnTo>
                  <a:lnTo>
                    <a:pt x="27" y="112"/>
                  </a:lnTo>
                  <a:lnTo>
                    <a:pt x="27" y="94"/>
                  </a:lnTo>
                  <a:lnTo>
                    <a:pt x="27" y="87"/>
                  </a:lnTo>
                  <a:lnTo>
                    <a:pt x="36" y="5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43" name="Freeform 9441"/>
            <p:cNvSpPr>
              <a:spLocks/>
            </p:cNvSpPr>
            <p:nvPr/>
          </p:nvSpPr>
          <p:spPr bwMode="auto">
            <a:xfrm>
              <a:off x="188" y="2026"/>
              <a:ext cx="37" cy="8"/>
            </a:xfrm>
            <a:custGeom>
              <a:avLst/>
              <a:gdLst>
                <a:gd name="T0" fmla="*/ 32 w 143"/>
                <a:gd name="T1" fmla="*/ 0 h 24"/>
                <a:gd name="T2" fmla="*/ 26 w 143"/>
                <a:gd name="T3" fmla="*/ 5 h 24"/>
                <a:gd name="T4" fmla="*/ 22 w 143"/>
                <a:gd name="T5" fmla="*/ 5 h 24"/>
                <a:gd name="T6" fmla="*/ 17 w 143"/>
                <a:gd name="T7" fmla="*/ 6 h 24"/>
                <a:gd name="T8" fmla="*/ 0 w 143"/>
                <a:gd name="T9" fmla="*/ 8 h 24"/>
                <a:gd name="T10" fmla="*/ 37 w 143"/>
                <a:gd name="T11" fmla="*/ 6 h 24"/>
                <a:gd name="T12" fmla="*/ 32 w 143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3" h="24">
                  <a:moveTo>
                    <a:pt x="122" y="0"/>
                  </a:moveTo>
                  <a:lnTo>
                    <a:pt x="99" y="15"/>
                  </a:lnTo>
                  <a:lnTo>
                    <a:pt x="84" y="16"/>
                  </a:lnTo>
                  <a:lnTo>
                    <a:pt x="64" y="18"/>
                  </a:lnTo>
                  <a:lnTo>
                    <a:pt x="0" y="24"/>
                  </a:lnTo>
                  <a:lnTo>
                    <a:pt x="143" y="18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44" name="Freeform 9442"/>
            <p:cNvSpPr>
              <a:spLocks/>
            </p:cNvSpPr>
            <p:nvPr/>
          </p:nvSpPr>
          <p:spPr bwMode="auto">
            <a:xfrm>
              <a:off x="186" y="2003"/>
              <a:ext cx="15" cy="5"/>
            </a:xfrm>
            <a:custGeom>
              <a:avLst/>
              <a:gdLst>
                <a:gd name="T0" fmla="*/ 10 w 54"/>
                <a:gd name="T1" fmla="*/ 0 h 26"/>
                <a:gd name="T2" fmla="*/ 3 w 54"/>
                <a:gd name="T3" fmla="*/ 3 h 26"/>
                <a:gd name="T4" fmla="*/ 0 w 54"/>
                <a:gd name="T5" fmla="*/ 3 h 26"/>
                <a:gd name="T6" fmla="*/ 15 w 54"/>
                <a:gd name="T7" fmla="*/ 5 h 26"/>
                <a:gd name="T8" fmla="*/ 14 w 54"/>
                <a:gd name="T9" fmla="*/ 3 h 26"/>
                <a:gd name="T10" fmla="*/ 10 w 54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26">
                  <a:moveTo>
                    <a:pt x="35" y="0"/>
                  </a:moveTo>
                  <a:lnTo>
                    <a:pt x="9" y="15"/>
                  </a:lnTo>
                  <a:lnTo>
                    <a:pt x="0" y="17"/>
                  </a:lnTo>
                  <a:lnTo>
                    <a:pt x="54" y="26"/>
                  </a:lnTo>
                  <a:lnTo>
                    <a:pt x="51" y="1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45" name="Freeform 9443"/>
            <p:cNvSpPr>
              <a:spLocks/>
            </p:cNvSpPr>
            <p:nvPr/>
          </p:nvSpPr>
          <p:spPr bwMode="auto">
            <a:xfrm>
              <a:off x="186" y="1977"/>
              <a:ext cx="15" cy="7"/>
            </a:xfrm>
            <a:custGeom>
              <a:avLst/>
              <a:gdLst>
                <a:gd name="T0" fmla="*/ 10 w 57"/>
                <a:gd name="T1" fmla="*/ 0 h 28"/>
                <a:gd name="T2" fmla="*/ 6 w 57"/>
                <a:gd name="T3" fmla="*/ 4 h 28"/>
                <a:gd name="T4" fmla="*/ 0 w 57"/>
                <a:gd name="T5" fmla="*/ 5 h 28"/>
                <a:gd name="T6" fmla="*/ 15 w 57"/>
                <a:gd name="T7" fmla="*/ 7 h 28"/>
                <a:gd name="T8" fmla="*/ 15 w 57"/>
                <a:gd name="T9" fmla="*/ 4 h 28"/>
                <a:gd name="T10" fmla="*/ 10 w 57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28">
                  <a:moveTo>
                    <a:pt x="38" y="0"/>
                  </a:moveTo>
                  <a:lnTo>
                    <a:pt x="21" y="15"/>
                  </a:lnTo>
                  <a:lnTo>
                    <a:pt x="0" y="18"/>
                  </a:lnTo>
                  <a:lnTo>
                    <a:pt x="57" y="28"/>
                  </a:lnTo>
                  <a:lnTo>
                    <a:pt x="56" y="17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46" name="Freeform 9444"/>
            <p:cNvSpPr>
              <a:spLocks/>
            </p:cNvSpPr>
            <p:nvPr/>
          </p:nvSpPr>
          <p:spPr bwMode="auto">
            <a:xfrm>
              <a:off x="181" y="1964"/>
              <a:ext cx="20" cy="70"/>
            </a:xfrm>
            <a:custGeom>
              <a:avLst/>
              <a:gdLst>
                <a:gd name="T0" fmla="*/ 5 w 77"/>
                <a:gd name="T1" fmla="*/ 0 h 269"/>
                <a:gd name="T2" fmla="*/ 0 w 77"/>
                <a:gd name="T3" fmla="*/ 1 h 269"/>
                <a:gd name="T4" fmla="*/ 2 w 77"/>
                <a:gd name="T5" fmla="*/ 70 h 269"/>
                <a:gd name="T6" fmla="*/ 6 w 77"/>
                <a:gd name="T7" fmla="*/ 70 h 269"/>
                <a:gd name="T8" fmla="*/ 6 w 77"/>
                <a:gd name="T9" fmla="*/ 48 h 269"/>
                <a:gd name="T10" fmla="*/ 20 w 77"/>
                <a:gd name="T11" fmla="*/ 45 h 269"/>
                <a:gd name="T12" fmla="*/ 6 w 77"/>
                <a:gd name="T13" fmla="*/ 43 h 269"/>
                <a:gd name="T14" fmla="*/ 6 w 77"/>
                <a:gd name="T15" fmla="*/ 24 h 269"/>
                <a:gd name="T16" fmla="*/ 20 w 77"/>
                <a:gd name="T17" fmla="*/ 21 h 269"/>
                <a:gd name="T18" fmla="*/ 5 w 77"/>
                <a:gd name="T19" fmla="*/ 19 h 269"/>
                <a:gd name="T20" fmla="*/ 5 w 77"/>
                <a:gd name="T21" fmla="*/ 0 h 2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" h="269">
                  <a:moveTo>
                    <a:pt x="19" y="0"/>
                  </a:moveTo>
                  <a:lnTo>
                    <a:pt x="0" y="3"/>
                  </a:lnTo>
                  <a:lnTo>
                    <a:pt x="6" y="269"/>
                  </a:lnTo>
                  <a:lnTo>
                    <a:pt x="25" y="268"/>
                  </a:lnTo>
                  <a:lnTo>
                    <a:pt x="23" y="185"/>
                  </a:lnTo>
                  <a:lnTo>
                    <a:pt x="77" y="174"/>
                  </a:lnTo>
                  <a:lnTo>
                    <a:pt x="23" y="165"/>
                  </a:lnTo>
                  <a:lnTo>
                    <a:pt x="22" y="91"/>
                  </a:lnTo>
                  <a:lnTo>
                    <a:pt x="77" y="82"/>
                  </a:lnTo>
                  <a:lnTo>
                    <a:pt x="20" y="7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47" name="Freeform 9445"/>
            <p:cNvSpPr>
              <a:spLocks/>
            </p:cNvSpPr>
            <p:nvPr/>
          </p:nvSpPr>
          <p:spPr bwMode="auto">
            <a:xfrm>
              <a:off x="161" y="1950"/>
              <a:ext cx="64" cy="104"/>
            </a:xfrm>
            <a:custGeom>
              <a:avLst/>
              <a:gdLst>
                <a:gd name="T0" fmla="*/ 2 w 246"/>
                <a:gd name="T1" fmla="*/ 0 h 399"/>
                <a:gd name="T2" fmla="*/ 0 w 246"/>
                <a:gd name="T3" fmla="*/ 0 h 399"/>
                <a:gd name="T4" fmla="*/ 0 w 246"/>
                <a:gd name="T5" fmla="*/ 1 h 399"/>
                <a:gd name="T6" fmla="*/ 3 w 246"/>
                <a:gd name="T7" fmla="*/ 13 h 399"/>
                <a:gd name="T8" fmla="*/ 3 w 246"/>
                <a:gd name="T9" fmla="*/ 16 h 399"/>
                <a:gd name="T10" fmla="*/ 3 w 246"/>
                <a:gd name="T11" fmla="*/ 28 h 399"/>
                <a:gd name="T12" fmla="*/ 3 w 246"/>
                <a:gd name="T13" fmla="*/ 47 h 399"/>
                <a:gd name="T14" fmla="*/ 4 w 246"/>
                <a:gd name="T15" fmla="*/ 65 h 399"/>
                <a:gd name="T16" fmla="*/ 4 w 246"/>
                <a:gd name="T17" fmla="*/ 78 h 399"/>
                <a:gd name="T18" fmla="*/ 3 w 246"/>
                <a:gd name="T19" fmla="*/ 83 h 399"/>
                <a:gd name="T20" fmla="*/ 1 w 246"/>
                <a:gd name="T21" fmla="*/ 90 h 399"/>
                <a:gd name="T22" fmla="*/ 6 w 246"/>
                <a:gd name="T23" fmla="*/ 104 h 399"/>
                <a:gd name="T24" fmla="*/ 8 w 246"/>
                <a:gd name="T25" fmla="*/ 104 h 399"/>
                <a:gd name="T26" fmla="*/ 8 w 246"/>
                <a:gd name="T27" fmla="*/ 101 h 399"/>
                <a:gd name="T28" fmla="*/ 8 w 246"/>
                <a:gd name="T29" fmla="*/ 93 h 399"/>
                <a:gd name="T30" fmla="*/ 9 w 246"/>
                <a:gd name="T31" fmla="*/ 91 h 399"/>
                <a:gd name="T32" fmla="*/ 64 w 246"/>
                <a:gd name="T33" fmla="*/ 85 h 399"/>
                <a:gd name="T34" fmla="*/ 9 w 246"/>
                <a:gd name="T35" fmla="*/ 85 h 399"/>
                <a:gd name="T36" fmla="*/ 9 w 246"/>
                <a:gd name="T37" fmla="*/ 84 h 399"/>
                <a:gd name="T38" fmla="*/ 9 w 246"/>
                <a:gd name="T39" fmla="*/ 73 h 399"/>
                <a:gd name="T40" fmla="*/ 9 w 246"/>
                <a:gd name="T41" fmla="*/ 60 h 399"/>
                <a:gd name="T42" fmla="*/ 9 w 246"/>
                <a:gd name="T43" fmla="*/ 45 h 399"/>
                <a:gd name="T44" fmla="*/ 8 w 246"/>
                <a:gd name="T45" fmla="*/ 29 h 399"/>
                <a:gd name="T46" fmla="*/ 8 w 246"/>
                <a:gd name="T47" fmla="*/ 16 h 399"/>
                <a:gd name="T48" fmla="*/ 21 w 246"/>
                <a:gd name="T49" fmla="*/ 14 h 399"/>
                <a:gd name="T50" fmla="*/ 26 w 246"/>
                <a:gd name="T51" fmla="*/ 13 h 399"/>
                <a:gd name="T52" fmla="*/ 45 w 246"/>
                <a:gd name="T53" fmla="*/ 10 h 399"/>
                <a:gd name="T54" fmla="*/ 7 w 246"/>
                <a:gd name="T55" fmla="*/ 10 h 399"/>
                <a:gd name="T56" fmla="*/ 2 w 246"/>
                <a:gd name="T57" fmla="*/ 0 h 39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46" h="399">
                  <a:moveTo>
                    <a:pt x="8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10" y="48"/>
                  </a:lnTo>
                  <a:lnTo>
                    <a:pt x="10" y="62"/>
                  </a:lnTo>
                  <a:lnTo>
                    <a:pt x="11" y="107"/>
                  </a:lnTo>
                  <a:lnTo>
                    <a:pt x="13" y="182"/>
                  </a:lnTo>
                  <a:lnTo>
                    <a:pt x="14" y="250"/>
                  </a:lnTo>
                  <a:lnTo>
                    <a:pt x="14" y="299"/>
                  </a:lnTo>
                  <a:lnTo>
                    <a:pt x="13" y="319"/>
                  </a:lnTo>
                  <a:lnTo>
                    <a:pt x="5" y="347"/>
                  </a:lnTo>
                  <a:lnTo>
                    <a:pt x="22" y="399"/>
                  </a:lnTo>
                  <a:lnTo>
                    <a:pt x="29" y="399"/>
                  </a:lnTo>
                  <a:lnTo>
                    <a:pt x="30" y="386"/>
                  </a:lnTo>
                  <a:lnTo>
                    <a:pt x="31" y="357"/>
                  </a:lnTo>
                  <a:lnTo>
                    <a:pt x="33" y="350"/>
                  </a:lnTo>
                  <a:lnTo>
                    <a:pt x="246" y="327"/>
                  </a:lnTo>
                  <a:lnTo>
                    <a:pt x="33" y="326"/>
                  </a:lnTo>
                  <a:lnTo>
                    <a:pt x="33" y="321"/>
                  </a:lnTo>
                  <a:lnTo>
                    <a:pt x="34" y="279"/>
                  </a:lnTo>
                  <a:lnTo>
                    <a:pt x="34" y="230"/>
                  </a:lnTo>
                  <a:lnTo>
                    <a:pt x="33" y="174"/>
                  </a:lnTo>
                  <a:lnTo>
                    <a:pt x="31" y="110"/>
                  </a:lnTo>
                  <a:lnTo>
                    <a:pt x="29" y="60"/>
                  </a:lnTo>
                  <a:lnTo>
                    <a:pt x="81" y="54"/>
                  </a:lnTo>
                  <a:lnTo>
                    <a:pt x="100" y="51"/>
                  </a:lnTo>
                  <a:lnTo>
                    <a:pt x="174" y="40"/>
                  </a:lnTo>
                  <a:lnTo>
                    <a:pt x="28" y="39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48" name="Freeform 9446"/>
            <p:cNvSpPr>
              <a:spLocks/>
            </p:cNvSpPr>
            <p:nvPr/>
          </p:nvSpPr>
          <p:spPr bwMode="auto">
            <a:xfrm>
              <a:off x="168" y="1944"/>
              <a:ext cx="69" cy="104"/>
            </a:xfrm>
            <a:custGeom>
              <a:avLst/>
              <a:gdLst>
                <a:gd name="T0" fmla="*/ 64 w 265"/>
                <a:gd name="T1" fmla="*/ 0 h 401"/>
                <a:gd name="T2" fmla="*/ 63 w 265"/>
                <a:gd name="T3" fmla="*/ 1 h 401"/>
                <a:gd name="T4" fmla="*/ 57 w 265"/>
                <a:gd name="T5" fmla="*/ 8 h 401"/>
                <a:gd name="T6" fmla="*/ 23 w 265"/>
                <a:gd name="T7" fmla="*/ 12 h 401"/>
                <a:gd name="T8" fmla="*/ 60 w 265"/>
                <a:gd name="T9" fmla="*/ 13 h 401"/>
                <a:gd name="T10" fmla="*/ 60 w 265"/>
                <a:gd name="T11" fmla="*/ 29 h 401"/>
                <a:gd name="T12" fmla="*/ 59 w 265"/>
                <a:gd name="T13" fmla="*/ 48 h 401"/>
                <a:gd name="T14" fmla="*/ 58 w 265"/>
                <a:gd name="T15" fmla="*/ 63 h 401"/>
                <a:gd name="T16" fmla="*/ 58 w 265"/>
                <a:gd name="T17" fmla="*/ 74 h 401"/>
                <a:gd name="T18" fmla="*/ 58 w 265"/>
                <a:gd name="T19" fmla="*/ 80 h 401"/>
                <a:gd name="T20" fmla="*/ 58 w 265"/>
                <a:gd name="T21" fmla="*/ 83 h 401"/>
                <a:gd name="T22" fmla="*/ 56 w 265"/>
                <a:gd name="T23" fmla="*/ 87 h 401"/>
                <a:gd name="T24" fmla="*/ 19 w 265"/>
                <a:gd name="T25" fmla="*/ 88 h 401"/>
                <a:gd name="T26" fmla="*/ 14 w 265"/>
                <a:gd name="T27" fmla="*/ 89 h 401"/>
                <a:gd name="T28" fmla="*/ 0 w 265"/>
                <a:gd name="T29" fmla="*/ 90 h 401"/>
                <a:gd name="T30" fmla="*/ 55 w 265"/>
                <a:gd name="T31" fmla="*/ 91 h 401"/>
                <a:gd name="T32" fmla="*/ 59 w 265"/>
                <a:gd name="T33" fmla="*/ 104 h 401"/>
                <a:gd name="T34" fmla="*/ 61 w 265"/>
                <a:gd name="T35" fmla="*/ 104 h 401"/>
                <a:gd name="T36" fmla="*/ 61 w 265"/>
                <a:gd name="T37" fmla="*/ 104 h 401"/>
                <a:gd name="T38" fmla="*/ 61 w 265"/>
                <a:gd name="T39" fmla="*/ 94 h 401"/>
                <a:gd name="T40" fmla="*/ 62 w 265"/>
                <a:gd name="T41" fmla="*/ 83 h 401"/>
                <a:gd name="T42" fmla="*/ 63 w 265"/>
                <a:gd name="T43" fmla="*/ 70 h 401"/>
                <a:gd name="T44" fmla="*/ 64 w 265"/>
                <a:gd name="T45" fmla="*/ 54 h 401"/>
                <a:gd name="T46" fmla="*/ 64 w 265"/>
                <a:gd name="T47" fmla="*/ 35 h 401"/>
                <a:gd name="T48" fmla="*/ 65 w 265"/>
                <a:gd name="T49" fmla="*/ 23 h 401"/>
                <a:gd name="T50" fmla="*/ 65 w 265"/>
                <a:gd name="T51" fmla="*/ 18 h 401"/>
                <a:gd name="T52" fmla="*/ 69 w 265"/>
                <a:gd name="T53" fmla="*/ 7 h 401"/>
                <a:gd name="T54" fmla="*/ 64 w 265"/>
                <a:gd name="T55" fmla="*/ 0 h 40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65" h="401">
                  <a:moveTo>
                    <a:pt x="244" y="0"/>
                  </a:moveTo>
                  <a:lnTo>
                    <a:pt x="243" y="2"/>
                  </a:lnTo>
                  <a:lnTo>
                    <a:pt x="218" y="29"/>
                  </a:lnTo>
                  <a:lnTo>
                    <a:pt x="88" y="47"/>
                  </a:lnTo>
                  <a:lnTo>
                    <a:pt x="232" y="49"/>
                  </a:lnTo>
                  <a:lnTo>
                    <a:pt x="229" y="112"/>
                  </a:lnTo>
                  <a:lnTo>
                    <a:pt x="227" y="184"/>
                  </a:lnTo>
                  <a:lnTo>
                    <a:pt x="224" y="242"/>
                  </a:lnTo>
                  <a:lnTo>
                    <a:pt x="222" y="284"/>
                  </a:lnTo>
                  <a:lnTo>
                    <a:pt x="221" y="310"/>
                  </a:lnTo>
                  <a:lnTo>
                    <a:pt x="221" y="321"/>
                  </a:lnTo>
                  <a:lnTo>
                    <a:pt x="216" y="335"/>
                  </a:lnTo>
                  <a:lnTo>
                    <a:pt x="73" y="341"/>
                  </a:lnTo>
                  <a:lnTo>
                    <a:pt x="54" y="342"/>
                  </a:lnTo>
                  <a:lnTo>
                    <a:pt x="0" y="348"/>
                  </a:lnTo>
                  <a:lnTo>
                    <a:pt x="213" y="349"/>
                  </a:lnTo>
                  <a:lnTo>
                    <a:pt x="228" y="401"/>
                  </a:lnTo>
                  <a:lnTo>
                    <a:pt x="233" y="401"/>
                  </a:lnTo>
                  <a:lnTo>
                    <a:pt x="233" y="400"/>
                  </a:lnTo>
                  <a:lnTo>
                    <a:pt x="236" y="364"/>
                  </a:lnTo>
                  <a:lnTo>
                    <a:pt x="238" y="319"/>
                  </a:lnTo>
                  <a:lnTo>
                    <a:pt x="241" y="268"/>
                  </a:lnTo>
                  <a:lnTo>
                    <a:pt x="244" y="210"/>
                  </a:lnTo>
                  <a:lnTo>
                    <a:pt x="247" y="136"/>
                  </a:lnTo>
                  <a:lnTo>
                    <a:pt x="249" y="90"/>
                  </a:lnTo>
                  <a:lnTo>
                    <a:pt x="249" y="68"/>
                  </a:lnTo>
                  <a:lnTo>
                    <a:pt x="265" y="27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49" name="Freeform 9447"/>
            <p:cNvSpPr>
              <a:spLocks/>
            </p:cNvSpPr>
            <p:nvPr/>
          </p:nvSpPr>
          <p:spPr bwMode="auto">
            <a:xfrm>
              <a:off x="168" y="1924"/>
              <a:ext cx="60" cy="108"/>
            </a:xfrm>
            <a:custGeom>
              <a:avLst/>
              <a:gdLst>
                <a:gd name="T0" fmla="*/ 26 w 237"/>
                <a:gd name="T1" fmla="*/ 0 h 410"/>
                <a:gd name="T2" fmla="*/ 25 w 237"/>
                <a:gd name="T3" fmla="*/ 0 h 410"/>
                <a:gd name="T4" fmla="*/ 25 w 237"/>
                <a:gd name="T5" fmla="*/ 1 h 410"/>
                <a:gd name="T6" fmla="*/ 24 w 237"/>
                <a:gd name="T7" fmla="*/ 13 h 410"/>
                <a:gd name="T8" fmla="*/ 22 w 237"/>
                <a:gd name="T9" fmla="*/ 22 h 410"/>
                <a:gd name="T10" fmla="*/ 19 w 237"/>
                <a:gd name="T11" fmla="*/ 33 h 410"/>
                <a:gd name="T12" fmla="*/ 0 w 237"/>
                <a:gd name="T13" fmla="*/ 36 h 410"/>
                <a:gd name="T14" fmla="*/ 37 w 237"/>
                <a:gd name="T15" fmla="*/ 36 h 410"/>
                <a:gd name="T16" fmla="*/ 36 w 237"/>
                <a:gd name="T17" fmla="*/ 108 h 410"/>
                <a:gd name="T18" fmla="*/ 41 w 237"/>
                <a:gd name="T19" fmla="*/ 107 h 410"/>
                <a:gd name="T20" fmla="*/ 42 w 237"/>
                <a:gd name="T21" fmla="*/ 36 h 410"/>
                <a:gd name="T22" fmla="*/ 60 w 237"/>
                <a:gd name="T23" fmla="*/ 33 h 410"/>
                <a:gd name="T24" fmla="*/ 24 w 237"/>
                <a:gd name="T25" fmla="*/ 32 h 410"/>
                <a:gd name="T26" fmla="*/ 25 w 237"/>
                <a:gd name="T27" fmla="*/ 26 h 410"/>
                <a:gd name="T28" fmla="*/ 28 w 237"/>
                <a:gd name="T29" fmla="*/ 16 h 410"/>
                <a:gd name="T30" fmla="*/ 33 w 237"/>
                <a:gd name="T31" fmla="*/ 9 h 410"/>
                <a:gd name="T32" fmla="*/ 26 w 237"/>
                <a:gd name="T33" fmla="*/ 0 h 4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7" h="410">
                  <a:moveTo>
                    <a:pt x="104" y="0"/>
                  </a:moveTo>
                  <a:lnTo>
                    <a:pt x="97" y="1"/>
                  </a:lnTo>
                  <a:lnTo>
                    <a:pt x="97" y="4"/>
                  </a:lnTo>
                  <a:lnTo>
                    <a:pt x="94" y="50"/>
                  </a:lnTo>
                  <a:lnTo>
                    <a:pt x="86" y="83"/>
                  </a:lnTo>
                  <a:lnTo>
                    <a:pt x="77" y="124"/>
                  </a:lnTo>
                  <a:lnTo>
                    <a:pt x="0" y="136"/>
                  </a:lnTo>
                  <a:lnTo>
                    <a:pt x="146" y="137"/>
                  </a:lnTo>
                  <a:lnTo>
                    <a:pt x="142" y="410"/>
                  </a:lnTo>
                  <a:lnTo>
                    <a:pt x="162" y="408"/>
                  </a:lnTo>
                  <a:lnTo>
                    <a:pt x="165" y="135"/>
                  </a:lnTo>
                  <a:lnTo>
                    <a:pt x="237" y="124"/>
                  </a:lnTo>
                  <a:lnTo>
                    <a:pt x="93" y="122"/>
                  </a:lnTo>
                  <a:lnTo>
                    <a:pt x="100" y="97"/>
                  </a:lnTo>
                  <a:lnTo>
                    <a:pt x="111" y="62"/>
                  </a:lnTo>
                  <a:lnTo>
                    <a:pt x="129" y="34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50" name="Freeform 9448"/>
            <p:cNvSpPr>
              <a:spLocks/>
            </p:cNvSpPr>
            <p:nvPr/>
          </p:nvSpPr>
          <p:spPr bwMode="auto">
            <a:xfrm>
              <a:off x="148" y="1911"/>
              <a:ext cx="95" cy="20"/>
            </a:xfrm>
            <a:custGeom>
              <a:avLst/>
              <a:gdLst>
                <a:gd name="T0" fmla="*/ 89 w 363"/>
                <a:gd name="T1" fmla="*/ 0 h 73"/>
                <a:gd name="T2" fmla="*/ 84 w 363"/>
                <a:gd name="T3" fmla="*/ 4 h 73"/>
                <a:gd name="T4" fmla="*/ 0 w 363"/>
                <a:gd name="T5" fmla="*/ 12 h 73"/>
                <a:gd name="T6" fmla="*/ 6 w 363"/>
                <a:gd name="T7" fmla="*/ 20 h 73"/>
                <a:gd name="T8" fmla="*/ 13 w 363"/>
                <a:gd name="T9" fmla="*/ 17 h 73"/>
                <a:gd name="T10" fmla="*/ 44 w 363"/>
                <a:gd name="T11" fmla="*/ 14 h 73"/>
                <a:gd name="T12" fmla="*/ 46 w 363"/>
                <a:gd name="T13" fmla="*/ 14 h 73"/>
                <a:gd name="T14" fmla="*/ 95 w 363"/>
                <a:gd name="T15" fmla="*/ 9 h 73"/>
                <a:gd name="T16" fmla="*/ 95 w 363"/>
                <a:gd name="T17" fmla="*/ 6 h 73"/>
                <a:gd name="T18" fmla="*/ 89 w 363"/>
                <a:gd name="T19" fmla="*/ 0 h 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3" h="73">
                  <a:moveTo>
                    <a:pt x="341" y="0"/>
                  </a:moveTo>
                  <a:lnTo>
                    <a:pt x="320" y="15"/>
                  </a:lnTo>
                  <a:lnTo>
                    <a:pt x="0" y="45"/>
                  </a:lnTo>
                  <a:lnTo>
                    <a:pt x="24" y="73"/>
                  </a:lnTo>
                  <a:lnTo>
                    <a:pt x="48" y="62"/>
                  </a:lnTo>
                  <a:lnTo>
                    <a:pt x="168" y="51"/>
                  </a:lnTo>
                  <a:lnTo>
                    <a:pt x="175" y="50"/>
                  </a:lnTo>
                  <a:lnTo>
                    <a:pt x="363" y="32"/>
                  </a:lnTo>
                  <a:lnTo>
                    <a:pt x="363" y="23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51" name="Freeform 9449"/>
            <p:cNvSpPr>
              <a:spLocks/>
            </p:cNvSpPr>
            <p:nvPr/>
          </p:nvSpPr>
          <p:spPr bwMode="auto">
            <a:xfrm>
              <a:off x="318" y="2036"/>
              <a:ext cx="20" cy="25"/>
            </a:xfrm>
            <a:custGeom>
              <a:avLst/>
              <a:gdLst>
                <a:gd name="T0" fmla="*/ 1 w 75"/>
                <a:gd name="T1" fmla="*/ 0 h 99"/>
                <a:gd name="T2" fmla="*/ 0 w 75"/>
                <a:gd name="T3" fmla="*/ 2 h 99"/>
                <a:gd name="T4" fmla="*/ 19 w 75"/>
                <a:gd name="T5" fmla="*/ 25 h 99"/>
                <a:gd name="T6" fmla="*/ 20 w 75"/>
                <a:gd name="T7" fmla="*/ 19 h 99"/>
                <a:gd name="T8" fmla="*/ 15 w 75"/>
                <a:gd name="T9" fmla="*/ 9 h 99"/>
                <a:gd name="T10" fmla="*/ 1 w 75"/>
                <a:gd name="T11" fmla="*/ 0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99">
                  <a:moveTo>
                    <a:pt x="5" y="0"/>
                  </a:moveTo>
                  <a:lnTo>
                    <a:pt x="0" y="7"/>
                  </a:lnTo>
                  <a:lnTo>
                    <a:pt x="70" y="99"/>
                  </a:lnTo>
                  <a:lnTo>
                    <a:pt x="75" y="76"/>
                  </a:lnTo>
                  <a:lnTo>
                    <a:pt x="57" y="3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52" name="Freeform 9450"/>
            <p:cNvSpPr>
              <a:spLocks/>
            </p:cNvSpPr>
            <p:nvPr/>
          </p:nvSpPr>
          <p:spPr bwMode="auto">
            <a:xfrm>
              <a:off x="309" y="1999"/>
              <a:ext cx="11" cy="26"/>
            </a:xfrm>
            <a:custGeom>
              <a:avLst/>
              <a:gdLst>
                <a:gd name="T0" fmla="*/ 1 w 42"/>
                <a:gd name="T1" fmla="*/ 0 h 100"/>
                <a:gd name="T2" fmla="*/ 0 w 42"/>
                <a:gd name="T3" fmla="*/ 2 h 100"/>
                <a:gd name="T4" fmla="*/ 0 w 42"/>
                <a:gd name="T5" fmla="*/ 3 h 100"/>
                <a:gd name="T6" fmla="*/ 4 w 42"/>
                <a:gd name="T7" fmla="*/ 16 h 100"/>
                <a:gd name="T8" fmla="*/ 6 w 42"/>
                <a:gd name="T9" fmla="*/ 26 h 100"/>
                <a:gd name="T10" fmla="*/ 7 w 42"/>
                <a:gd name="T11" fmla="*/ 26 h 100"/>
                <a:gd name="T12" fmla="*/ 11 w 42"/>
                <a:gd name="T13" fmla="*/ 18 h 100"/>
                <a:gd name="T14" fmla="*/ 9 w 42"/>
                <a:gd name="T15" fmla="*/ 13 h 100"/>
                <a:gd name="T16" fmla="*/ 1 w 42"/>
                <a:gd name="T17" fmla="*/ 0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00">
                  <a:moveTo>
                    <a:pt x="5" y="0"/>
                  </a:moveTo>
                  <a:lnTo>
                    <a:pt x="0" y="8"/>
                  </a:lnTo>
                  <a:lnTo>
                    <a:pt x="1" y="11"/>
                  </a:lnTo>
                  <a:lnTo>
                    <a:pt x="14" y="62"/>
                  </a:lnTo>
                  <a:lnTo>
                    <a:pt x="21" y="100"/>
                  </a:lnTo>
                  <a:lnTo>
                    <a:pt x="27" y="100"/>
                  </a:lnTo>
                  <a:lnTo>
                    <a:pt x="42" y="68"/>
                  </a:lnTo>
                  <a:lnTo>
                    <a:pt x="35" y="5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53" name="Freeform 9451"/>
            <p:cNvSpPr>
              <a:spLocks/>
            </p:cNvSpPr>
            <p:nvPr/>
          </p:nvSpPr>
          <p:spPr bwMode="auto">
            <a:xfrm>
              <a:off x="332" y="1988"/>
              <a:ext cx="6" cy="68"/>
            </a:xfrm>
            <a:custGeom>
              <a:avLst/>
              <a:gdLst>
                <a:gd name="T0" fmla="*/ 6 w 23"/>
                <a:gd name="T1" fmla="*/ 0 h 254"/>
                <a:gd name="T2" fmla="*/ 1 w 23"/>
                <a:gd name="T3" fmla="*/ 1 h 254"/>
                <a:gd name="T4" fmla="*/ 1 w 23"/>
                <a:gd name="T5" fmla="*/ 48 h 254"/>
                <a:gd name="T6" fmla="*/ 0 w 23"/>
                <a:gd name="T7" fmla="*/ 57 h 254"/>
                <a:gd name="T8" fmla="*/ 5 w 23"/>
                <a:gd name="T9" fmla="*/ 68 h 254"/>
                <a:gd name="T10" fmla="*/ 6 w 23"/>
                <a:gd name="T11" fmla="*/ 55 h 254"/>
                <a:gd name="T12" fmla="*/ 6 w 23"/>
                <a:gd name="T13" fmla="*/ 40 h 254"/>
                <a:gd name="T14" fmla="*/ 6 w 23"/>
                <a:gd name="T15" fmla="*/ 21 h 254"/>
                <a:gd name="T16" fmla="*/ 6 w 23"/>
                <a:gd name="T17" fmla="*/ 5 h 254"/>
                <a:gd name="T18" fmla="*/ 6 w 23"/>
                <a:gd name="T19" fmla="*/ 0 h 2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54">
                  <a:moveTo>
                    <a:pt x="23" y="0"/>
                  </a:moveTo>
                  <a:lnTo>
                    <a:pt x="3" y="2"/>
                  </a:lnTo>
                  <a:lnTo>
                    <a:pt x="3" y="178"/>
                  </a:lnTo>
                  <a:lnTo>
                    <a:pt x="0" y="213"/>
                  </a:lnTo>
                  <a:lnTo>
                    <a:pt x="18" y="254"/>
                  </a:lnTo>
                  <a:lnTo>
                    <a:pt x="22" y="205"/>
                  </a:lnTo>
                  <a:lnTo>
                    <a:pt x="22" y="151"/>
                  </a:lnTo>
                  <a:lnTo>
                    <a:pt x="22" y="77"/>
                  </a:lnTo>
                  <a:lnTo>
                    <a:pt x="23" y="18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54" name="Freeform 9452"/>
            <p:cNvSpPr>
              <a:spLocks/>
            </p:cNvSpPr>
            <p:nvPr/>
          </p:nvSpPr>
          <p:spPr bwMode="auto">
            <a:xfrm>
              <a:off x="283" y="1988"/>
              <a:ext cx="9" cy="73"/>
            </a:xfrm>
            <a:custGeom>
              <a:avLst/>
              <a:gdLst>
                <a:gd name="T0" fmla="*/ 5 w 35"/>
                <a:gd name="T1" fmla="*/ 0 h 278"/>
                <a:gd name="T2" fmla="*/ 2 w 35"/>
                <a:gd name="T3" fmla="*/ 5 h 278"/>
                <a:gd name="T4" fmla="*/ 2 w 35"/>
                <a:gd name="T5" fmla="*/ 11 h 278"/>
                <a:gd name="T6" fmla="*/ 2 w 35"/>
                <a:gd name="T7" fmla="*/ 15 h 278"/>
                <a:gd name="T8" fmla="*/ 2 w 35"/>
                <a:gd name="T9" fmla="*/ 32 h 278"/>
                <a:gd name="T10" fmla="*/ 2 w 35"/>
                <a:gd name="T11" fmla="*/ 44 h 278"/>
                <a:gd name="T12" fmla="*/ 2 w 35"/>
                <a:gd name="T13" fmla="*/ 52 h 278"/>
                <a:gd name="T14" fmla="*/ 0 w 35"/>
                <a:gd name="T15" fmla="*/ 57 h 278"/>
                <a:gd name="T16" fmla="*/ 5 w 35"/>
                <a:gd name="T17" fmla="*/ 73 h 278"/>
                <a:gd name="T18" fmla="*/ 6 w 35"/>
                <a:gd name="T19" fmla="*/ 73 h 278"/>
                <a:gd name="T20" fmla="*/ 6 w 35"/>
                <a:gd name="T21" fmla="*/ 71 h 278"/>
                <a:gd name="T22" fmla="*/ 7 w 35"/>
                <a:gd name="T23" fmla="*/ 59 h 278"/>
                <a:gd name="T24" fmla="*/ 7 w 35"/>
                <a:gd name="T25" fmla="*/ 46 h 278"/>
                <a:gd name="T26" fmla="*/ 7 w 35"/>
                <a:gd name="T27" fmla="*/ 34 h 278"/>
                <a:gd name="T28" fmla="*/ 7 w 35"/>
                <a:gd name="T29" fmla="*/ 21 h 278"/>
                <a:gd name="T30" fmla="*/ 7 w 35"/>
                <a:gd name="T31" fmla="*/ 13 h 278"/>
                <a:gd name="T32" fmla="*/ 9 w 35"/>
                <a:gd name="T33" fmla="*/ 7 h 278"/>
                <a:gd name="T34" fmla="*/ 5 w 35"/>
                <a:gd name="T35" fmla="*/ 0 h 2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5" h="278">
                  <a:moveTo>
                    <a:pt x="19" y="0"/>
                  </a:moveTo>
                  <a:lnTo>
                    <a:pt x="7" y="18"/>
                  </a:lnTo>
                  <a:lnTo>
                    <a:pt x="9" y="42"/>
                  </a:lnTo>
                  <a:lnTo>
                    <a:pt x="9" y="58"/>
                  </a:lnTo>
                  <a:lnTo>
                    <a:pt x="9" y="121"/>
                  </a:lnTo>
                  <a:lnTo>
                    <a:pt x="8" y="167"/>
                  </a:lnTo>
                  <a:lnTo>
                    <a:pt x="7" y="199"/>
                  </a:lnTo>
                  <a:lnTo>
                    <a:pt x="0" y="218"/>
                  </a:lnTo>
                  <a:lnTo>
                    <a:pt x="18" y="278"/>
                  </a:lnTo>
                  <a:lnTo>
                    <a:pt x="24" y="278"/>
                  </a:lnTo>
                  <a:lnTo>
                    <a:pt x="25" y="271"/>
                  </a:lnTo>
                  <a:lnTo>
                    <a:pt x="26" y="223"/>
                  </a:lnTo>
                  <a:lnTo>
                    <a:pt x="27" y="176"/>
                  </a:lnTo>
                  <a:lnTo>
                    <a:pt x="28" y="129"/>
                  </a:lnTo>
                  <a:lnTo>
                    <a:pt x="28" y="81"/>
                  </a:lnTo>
                  <a:lnTo>
                    <a:pt x="28" y="49"/>
                  </a:lnTo>
                  <a:lnTo>
                    <a:pt x="35" y="26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55" name="Freeform 9453"/>
            <p:cNvSpPr>
              <a:spLocks/>
            </p:cNvSpPr>
            <p:nvPr/>
          </p:nvSpPr>
          <p:spPr bwMode="auto">
            <a:xfrm>
              <a:off x="338" y="1977"/>
              <a:ext cx="26" cy="6"/>
            </a:xfrm>
            <a:custGeom>
              <a:avLst/>
              <a:gdLst>
                <a:gd name="T0" fmla="*/ 20 w 95"/>
                <a:gd name="T1" fmla="*/ 0 h 22"/>
                <a:gd name="T2" fmla="*/ 16 w 95"/>
                <a:gd name="T3" fmla="*/ 3 h 22"/>
                <a:gd name="T4" fmla="*/ 15 w 95"/>
                <a:gd name="T5" fmla="*/ 4 h 22"/>
                <a:gd name="T6" fmla="*/ 12 w 95"/>
                <a:gd name="T7" fmla="*/ 4 h 22"/>
                <a:gd name="T8" fmla="*/ 6 w 95"/>
                <a:gd name="T9" fmla="*/ 5 h 22"/>
                <a:gd name="T10" fmla="*/ 0 w 95"/>
                <a:gd name="T11" fmla="*/ 5 h 22"/>
                <a:gd name="T12" fmla="*/ 26 w 95"/>
                <a:gd name="T13" fmla="*/ 6 h 22"/>
                <a:gd name="T14" fmla="*/ 20 w 95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22">
                  <a:moveTo>
                    <a:pt x="74" y="0"/>
                  </a:moveTo>
                  <a:lnTo>
                    <a:pt x="58" y="11"/>
                  </a:lnTo>
                  <a:lnTo>
                    <a:pt x="56" y="13"/>
                  </a:lnTo>
                  <a:lnTo>
                    <a:pt x="45" y="15"/>
                  </a:lnTo>
                  <a:lnTo>
                    <a:pt x="23" y="17"/>
                  </a:lnTo>
                  <a:lnTo>
                    <a:pt x="0" y="20"/>
                  </a:lnTo>
                  <a:lnTo>
                    <a:pt x="95" y="22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56" name="Freeform 9454"/>
            <p:cNvSpPr>
              <a:spLocks/>
            </p:cNvSpPr>
            <p:nvPr/>
          </p:nvSpPr>
          <p:spPr bwMode="auto">
            <a:xfrm>
              <a:off x="263" y="1957"/>
              <a:ext cx="37" cy="62"/>
            </a:xfrm>
            <a:custGeom>
              <a:avLst/>
              <a:gdLst>
                <a:gd name="T0" fmla="*/ 32 w 137"/>
                <a:gd name="T1" fmla="*/ 0 h 239"/>
                <a:gd name="T2" fmla="*/ 31 w 137"/>
                <a:gd name="T3" fmla="*/ 1 h 239"/>
                <a:gd name="T4" fmla="*/ 29 w 137"/>
                <a:gd name="T5" fmla="*/ 9 h 239"/>
                <a:gd name="T6" fmla="*/ 24 w 137"/>
                <a:gd name="T7" fmla="*/ 22 h 239"/>
                <a:gd name="T8" fmla="*/ 24 w 137"/>
                <a:gd name="T9" fmla="*/ 22 h 239"/>
                <a:gd name="T10" fmla="*/ 20 w 137"/>
                <a:gd name="T11" fmla="*/ 30 h 239"/>
                <a:gd name="T12" fmla="*/ 15 w 137"/>
                <a:gd name="T13" fmla="*/ 38 h 239"/>
                <a:gd name="T14" fmla="*/ 8 w 137"/>
                <a:gd name="T15" fmla="*/ 48 h 239"/>
                <a:gd name="T16" fmla="*/ 0 w 137"/>
                <a:gd name="T17" fmla="*/ 60 h 239"/>
                <a:gd name="T18" fmla="*/ 2 w 137"/>
                <a:gd name="T19" fmla="*/ 62 h 239"/>
                <a:gd name="T20" fmla="*/ 5 w 137"/>
                <a:gd name="T21" fmla="*/ 58 h 239"/>
                <a:gd name="T22" fmla="*/ 13 w 137"/>
                <a:gd name="T23" fmla="*/ 48 h 239"/>
                <a:gd name="T24" fmla="*/ 20 w 137"/>
                <a:gd name="T25" fmla="*/ 39 h 239"/>
                <a:gd name="T26" fmla="*/ 22 w 137"/>
                <a:gd name="T27" fmla="*/ 36 h 239"/>
                <a:gd name="T28" fmla="*/ 25 w 137"/>
                <a:gd name="T29" fmla="*/ 31 h 239"/>
                <a:gd name="T30" fmla="*/ 25 w 137"/>
                <a:gd name="T31" fmla="*/ 31 h 239"/>
                <a:gd name="T32" fmla="*/ 29 w 137"/>
                <a:gd name="T33" fmla="*/ 25 h 239"/>
                <a:gd name="T34" fmla="*/ 32 w 137"/>
                <a:gd name="T35" fmla="*/ 19 h 239"/>
                <a:gd name="T36" fmla="*/ 37 w 137"/>
                <a:gd name="T37" fmla="*/ 12 h 239"/>
                <a:gd name="T38" fmla="*/ 32 w 137"/>
                <a:gd name="T39" fmla="*/ 0 h 23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7" h="239">
                  <a:moveTo>
                    <a:pt x="117" y="0"/>
                  </a:moveTo>
                  <a:lnTo>
                    <a:pt x="113" y="5"/>
                  </a:lnTo>
                  <a:lnTo>
                    <a:pt x="106" y="36"/>
                  </a:lnTo>
                  <a:lnTo>
                    <a:pt x="88" y="85"/>
                  </a:lnTo>
                  <a:lnTo>
                    <a:pt x="88" y="86"/>
                  </a:lnTo>
                  <a:lnTo>
                    <a:pt x="74" y="114"/>
                  </a:lnTo>
                  <a:lnTo>
                    <a:pt x="55" y="147"/>
                  </a:lnTo>
                  <a:lnTo>
                    <a:pt x="29" y="186"/>
                  </a:lnTo>
                  <a:lnTo>
                    <a:pt x="0" y="230"/>
                  </a:lnTo>
                  <a:lnTo>
                    <a:pt x="6" y="239"/>
                  </a:lnTo>
                  <a:lnTo>
                    <a:pt x="18" y="225"/>
                  </a:lnTo>
                  <a:lnTo>
                    <a:pt x="49" y="184"/>
                  </a:lnTo>
                  <a:lnTo>
                    <a:pt x="75" y="149"/>
                  </a:lnTo>
                  <a:lnTo>
                    <a:pt x="81" y="139"/>
                  </a:lnTo>
                  <a:lnTo>
                    <a:pt x="93" y="121"/>
                  </a:lnTo>
                  <a:lnTo>
                    <a:pt x="94" y="119"/>
                  </a:lnTo>
                  <a:lnTo>
                    <a:pt x="108" y="95"/>
                  </a:lnTo>
                  <a:lnTo>
                    <a:pt x="118" y="74"/>
                  </a:lnTo>
                  <a:lnTo>
                    <a:pt x="137" y="47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57" name="Freeform 9455"/>
            <p:cNvSpPr>
              <a:spLocks/>
            </p:cNvSpPr>
            <p:nvPr/>
          </p:nvSpPr>
          <p:spPr bwMode="auto">
            <a:xfrm>
              <a:off x="298" y="1955"/>
              <a:ext cx="66" cy="40"/>
            </a:xfrm>
            <a:custGeom>
              <a:avLst/>
              <a:gdLst>
                <a:gd name="T0" fmla="*/ 35 w 256"/>
                <a:gd name="T1" fmla="*/ 0 h 150"/>
                <a:gd name="T2" fmla="*/ 34 w 256"/>
                <a:gd name="T3" fmla="*/ 1 h 150"/>
                <a:gd name="T4" fmla="*/ 35 w 256"/>
                <a:gd name="T5" fmla="*/ 6 h 150"/>
                <a:gd name="T6" fmla="*/ 36 w 256"/>
                <a:gd name="T7" fmla="*/ 18 h 150"/>
                <a:gd name="T8" fmla="*/ 36 w 256"/>
                <a:gd name="T9" fmla="*/ 28 h 150"/>
                <a:gd name="T10" fmla="*/ 28 w 256"/>
                <a:gd name="T11" fmla="*/ 29 h 150"/>
                <a:gd name="T12" fmla="*/ 15 w 256"/>
                <a:gd name="T13" fmla="*/ 31 h 150"/>
                <a:gd name="T14" fmla="*/ 0 w 256"/>
                <a:gd name="T15" fmla="*/ 33 h 150"/>
                <a:gd name="T16" fmla="*/ 6 w 256"/>
                <a:gd name="T17" fmla="*/ 40 h 150"/>
                <a:gd name="T18" fmla="*/ 11 w 256"/>
                <a:gd name="T19" fmla="*/ 38 h 150"/>
                <a:gd name="T20" fmla="*/ 36 w 256"/>
                <a:gd name="T21" fmla="*/ 34 h 150"/>
                <a:gd name="T22" fmla="*/ 41 w 256"/>
                <a:gd name="T23" fmla="*/ 34 h 150"/>
                <a:gd name="T24" fmla="*/ 66 w 256"/>
                <a:gd name="T25" fmla="*/ 31 h 150"/>
                <a:gd name="T26" fmla="*/ 65 w 256"/>
                <a:gd name="T27" fmla="*/ 28 h 150"/>
                <a:gd name="T28" fmla="*/ 41 w 256"/>
                <a:gd name="T29" fmla="*/ 27 h 150"/>
                <a:gd name="T30" fmla="*/ 41 w 256"/>
                <a:gd name="T31" fmla="*/ 20 h 150"/>
                <a:gd name="T32" fmla="*/ 41 w 256"/>
                <a:gd name="T33" fmla="*/ 17 h 150"/>
                <a:gd name="T34" fmla="*/ 43 w 256"/>
                <a:gd name="T35" fmla="*/ 12 h 150"/>
                <a:gd name="T36" fmla="*/ 35 w 256"/>
                <a:gd name="T37" fmla="*/ 0 h 15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6" h="150">
                  <a:moveTo>
                    <a:pt x="136" y="0"/>
                  </a:moveTo>
                  <a:lnTo>
                    <a:pt x="130" y="5"/>
                  </a:lnTo>
                  <a:lnTo>
                    <a:pt x="135" y="22"/>
                  </a:lnTo>
                  <a:lnTo>
                    <a:pt x="139" y="67"/>
                  </a:lnTo>
                  <a:lnTo>
                    <a:pt x="139" y="106"/>
                  </a:lnTo>
                  <a:lnTo>
                    <a:pt x="110" y="109"/>
                  </a:lnTo>
                  <a:lnTo>
                    <a:pt x="59" y="116"/>
                  </a:lnTo>
                  <a:lnTo>
                    <a:pt x="0" y="122"/>
                  </a:lnTo>
                  <a:lnTo>
                    <a:pt x="24" y="150"/>
                  </a:lnTo>
                  <a:lnTo>
                    <a:pt x="41" y="142"/>
                  </a:lnTo>
                  <a:lnTo>
                    <a:pt x="139" y="129"/>
                  </a:lnTo>
                  <a:lnTo>
                    <a:pt x="159" y="127"/>
                  </a:lnTo>
                  <a:lnTo>
                    <a:pt x="256" y="115"/>
                  </a:lnTo>
                  <a:lnTo>
                    <a:pt x="254" y="105"/>
                  </a:lnTo>
                  <a:lnTo>
                    <a:pt x="159" y="103"/>
                  </a:lnTo>
                  <a:lnTo>
                    <a:pt x="159" y="76"/>
                  </a:lnTo>
                  <a:lnTo>
                    <a:pt x="160" y="65"/>
                  </a:lnTo>
                  <a:lnTo>
                    <a:pt x="167" y="45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58" name="Freeform 9456"/>
            <p:cNvSpPr>
              <a:spLocks/>
            </p:cNvSpPr>
            <p:nvPr/>
          </p:nvSpPr>
          <p:spPr bwMode="auto">
            <a:xfrm>
              <a:off x="267" y="1935"/>
              <a:ext cx="27" cy="37"/>
            </a:xfrm>
            <a:custGeom>
              <a:avLst/>
              <a:gdLst>
                <a:gd name="T0" fmla="*/ 16 w 111"/>
                <a:gd name="T1" fmla="*/ 0 h 141"/>
                <a:gd name="T2" fmla="*/ 12 w 111"/>
                <a:gd name="T3" fmla="*/ 10 h 141"/>
                <a:gd name="T4" fmla="*/ 7 w 111"/>
                <a:gd name="T5" fmla="*/ 22 h 141"/>
                <a:gd name="T6" fmla="*/ 0 w 111"/>
                <a:gd name="T7" fmla="*/ 35 h 141"/>
                <a:gd name="T8" fmla="*/ 1 w 111"/>
                <a:gd name="T9" fmla="*/ 37 h 141"/>
                <a:gd name="T10" fmla="*/ 4 w 111"/>
                <a:gd name="T11" fmla="*/ 33 h 141"/>
                <a:gd name="T12" fmla="*/ 11 w 111"/>
                <a:gd name="T13" fmla="*/ 21 h 141"/>
                <a:gd name="T14" fmla="*/ 16 w 111"/>
                <a:gd name="T15" fmla="*/ 11 h 141"/>
                <a:gd name="T16" fmla="*/ 20 w 111"/>
                <a:gd name="T17" fmla="*/ 2 h 141"/>
                <a:gd name="T18" fmla="*/ 21 w 111"/>
                <a:gd name="T19" fmla="*/ 1 h 141"/>
                <a:gd name="T20" fmla="*/ 27 w 111"/>
                <a:gd name="T21" fmla="*/ 0 h 141"/>
                <a:gd name="T22" fmla="*/ 16 w 111"/>
                <a:gd name="T23" fmla="*/ 0 h 1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1" h="141">
                  <a:moveTo>
                    <a:pt x="66" y="0"/>
                  </a:moveTo>
                  <a:lnTo>
                    <a:pt x="48" y="39"/>
                  </a:lnTo>
                  <a:lnTo>
                    <a:pt x="27" y="83"/>
                  </a:lnTo>
                  <a:lnTo>
                    <a:pt x="0" y="133"/>
                  </a:lnTo>
                  <a:lnTo>
                    <a:pt x="6" y="141"/>
                  </a:lnTo>
                  <a:lnTo>
                    <a:pt x="18" y="124"/>
                  </a:lnTo>
                  <a:lnTo>
                    <a:pt x="45" y="80"/>
                  </a:lnTo>
                  <a:lnTo>
                    <a:pt x="67" y="42"/>
                  </a:lnTo>
                  <a:lnTo>
                    <a:pt x="84" y="8"/>
                  </a:lnTo>
                  <a:lnTo>
                    <a:pt x="86" y="5"/>
                  </a:lnTo>
                  <a:lnTo>
                    <a:pt x="111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59" name="Freeform 9457"/>
            <p:cNvSpPr>
              <a:spLocks/>
            </p:cNvSpPr>
            <p:nvPr/>
          </p:nvSpPr>
          <p:spPr bwMode="auto">
            <a:xfrm>
              <a:off x="332" y="1935"/>
              <a:ext cx="15" cy="24"/>
            </a:xfrm>
            <a:custGeom>
              <a:avLst/>
              <a:gdLst>
                <a:gd name="T0" fmla="*/ 3 w 55"/>
                <a:gd name="T1" fmla="*/ 0 h 93"/>
                <a:gd name="T2" fmla="*/ 0 w 55"/>
                <a:gd name="T3" fmla="*/ 1 h 93"/>
                <a:gd name="T4" fmla="*/ 1 w 55"/>
                <a:gd name="T5" fmla="*/ 3 h 93"/>
                <a:gd name="T6" fmla="*/ 7 w 55"/>
                <a:gd name="T7" fmla="*/ 13 h 93"/>
                <a:gd name="T8" fmla="*/ 10 w 55"/>
                <a:gd name="T9" fmla="*/ 24 h 93"/>
                <a:gd name="T10" fmla="*/ 12 w 55"/>
                <a:gd name="T11" fmla="*/ 24 h 93"/>
                <a:gd name="T12" fmla="*/ 15 w 55"/>
                <a:gd name="T13" fmla="*/ 13 h 93"/>
                <a:gd name="T14" fmla="*/ 15 w 55"/>
                <a:gd name="T15" fmla="*/ 13 h 93"/>
                <a:gd name="T16" fmla="*/ 10 w 55"/>
                <a:gd name="T17" fmla="*/ 7 h 93"/>
                <a:gd name="T18" fmla="*/ 3 w 55"/>
                <a:gd name="T19" fmla="*/ 0 h 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93">
                  <a:moveTo>
                    <a:pt x="12" y="0"/>
                  </a:moveTo>
                  <a:lnTo>
                    <a:pt x="0" y="3"/>
                  </a:lnTo>
                  <a:lnTo>
                    <a:pt x="5" y="13"/>
                  </a:lnTo>
                  <a:lnTo>
                    <a:pt x="24" y="52"/>
                  </a:lnTo>
                  <a:lnTo>
                    <a:pt x="37" y="93"/>
                  </a:lnTo>
                  <a:lnTo>
                    <a:pt x="44" y="93"/>
                  </a:lnTo>
                  <a:lnTo>
                    <a:pt x="55" y="52"/>
                  </a:lnTo>
                  <a:lnTo>
                    <a:pt x="54" y="50"/>
                  </a:lnTo>
                  <a:lnTo>
                    <a:pt x="37" y="2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60" name="Freeform 9458"/>
            <p:cNvSpPr>
              <a:spLocks/>
            </p:cNvSpPr>
            <p:nvPr/>
          </p:nvSpPr>
          <p:spPr bwMode="auto">
            <a:xfrm>
              <a:off x="292" y="1924"/>
              <a:ext cx="26" cy="7"/>
            </a:xfrm>
            <a:custGeom>
              <a:avLst/>
              <a:gdLst>
                <a:gd name="T0" fmla="*/ 20 w 100"/>
                <a:gd name="T1" fmla="*/ 0 h 30"/>
                <a:gd name="T2" fmla="*/ 18 w 100"/>
                <a:gd name="T3" fmla="*/ 3 h 30"/>
                <a:gd name="T4" fmla="*/ 17 w 100"/>
                <a:gd name="T5" fmla="*/ 3 h 30"/>
                <a:gd name="T6" fmla="*/ 10 w 100"/>
                <a:gd name="T7" fmla="*/ 4 h 30"/>
                <a:gd name="T8" fmla="*/ 0 w 100"/>
                <a:gd name="T9" fmla="*/ 5 h 30"/>
                <a:gd name="T10" fmla="*/ 26 w 100"/>
                <a:gd name="T11" fmla="*/ 7 h 30"/>
                <a:gd name="T12" fmla="*/ 26 w 100"/>
                <a:gd name="T13" fmla="*/ 5 h 30"/>
                <a:gd name="T14" fmla="*/ 20 w 100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30">
                  <a:moveTo>
                    <a:pt x="78" y="0"/>
                  </a:moveTo>
                  <a:lnTo>
                    <a:pt x="70" y="11"/>
                  </a:lnTo>
                  <a:lnTo>
                    <a:pt x="65" y="12"/>
                  </a:lnTo>
                  <a:lnTo>
                    <a:pt x="40" y="17"/>
                  </a:lnTo>
                  <a:lnTo>
                    <a:pt x="0" y="23"/>
                  </a:lnTo>
                  <a:lnTo>
                    <a:pt x="100" y="30"/>
                  </a:lnTo>
                  <a:lnTo>
                    <a:pt x="99" y="20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61" name="Freeform 9459"/>
            <p:cNvSpPr>
              <a:spLocks/>
            </p:cNvSpPr>
            <p:nvPr/>
          </p:nvSpPr>
          <p:spPr bwMode="auto">
            <a:xfrm>
              <a:off x="325" y="1922"/>
              <a:ext cx="35" cy="13"/>
            </a:xfrm>
            <a:custGeom>
              <a:avLst/>
              <a:gdLst>
                <a:gd name="T0" fmla="*/ 29 w 131"/>
                <a:gd name="T1" fmla="*/ 0 h 45"/>
                <a:gd name="T2" fmla="*/ 24 w 131"/>
                <a:gd name="T3" fmla="*/ 4 h 45"/>
                <a:gd name="T4" fmla="*/ 0 w 131"/>
                <a:gd name="T5" fmla="*/ 9 h 45"/>
                <a:gd name="T6" fmla="*/ 10 w 131"/>
                <a:gd name="T7" fmla="*/ 13 h 45"/>
                <a:gd name="T8" fmla="*/ 35 w 131"/>
                <a:gd name="T9" fmla="*/ 9 h 45"/>
                <a:gd name="T10" fmla="*/ 35 w 131"/>
                <a:gd name="T11" fmla="*/ 6 h 45"/>
                <a:gd name="T12" fmla="*/ 29 w 131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45">
                  <a:moveTo>
                    <a:pt x="108" y="0"/>
                  </a:moveTo>
                  <a:lnTo>
                    <a:pt x="89" y="13"/>
                  </a:lnTo>
                  <a:lnTo>
                    <a:pt x="0" y="31"/>
                  </a:lnTo>
                  <a:lnTo>
                    <a:pt x="38" y="45"/>
                  </a:lnTo>
                  <a:lnTo>
                    <a:pt x="131" y="31"/>
                  </a:lnTo>
                  <a:lnTo>
                    <a:pt x="131" y="2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62" name="Freeform 9460"/>
            <p:cNvSpPr>
              <a:spLocks/>
            </p:cNvSpPr>
            <p:nvPr/>
          </p:nvSpPr>
          <p:spPr bwMode="auto">
            <a:xfrm>
              <a:off x="307" y="1900"/>
              <a:ext cx="29" cy="68"/>
            </a:xfrm>
            <a:custGeom>
              <a:avLst/>
              <a:gdLst>
                <a:gd name="T0" fmla="*/ 20 w 108"/>
                <a:gd name="T1" fmla="*/ 0 h 262"/>
                <a:gd name="T2" fmla="*/ 19 w 108"/>
                <a:gd name="T3" fmla="*/ 8 h 262"/>
                <a:gd name="T4" fmla="*/ 17 w 108"/>
                <a:gd name="T5" fmla="*/ 22 h 262"/>
                <a:gd name="T6" fmla="*/ 17 w 108"/>
                <a:gd name="T7" fmla="*/ 22 h 262"/>
                <a:gd name="T8" fmla="*/ 14 w 108"/>
                <a:gd name="T9" fmla="*/ 30 h 262"/>
                <a:gd name="T10" fmla="*/ 10 w 108"/>
                <a:gd name="T11" fmla="*/ 40 h 262"/>
                <a:gd name="T12" fmla="*/ 6 w 108"/>
                <a:gd name="T13" fmla="*/ 52 h 262"/>
                <a:gd name="T14" fmla="*/ 0 w 108"/>
                <a:gd name="T15" fmla="*/ 66 h 262"/>
                <a:gd name="T16" fmla="*/ 2 w 108"/>
                <a:gd name="T17" fmla="*/ 68 h 262"/>
                <a:gd name="T18" fmla="*/ 8 w 108"/>
                <a:gd name="T19" fmla="*/ 58 h 262"/>
                <a:gd name="T20" fmla="*/ 13 w 108"/>
                <a:gd name="T21" fmla="*/ 46 h 262"/>
                <a:gd name="T22" fmla="*/ 17 w 108"/>
                <a:gd name="T23" fmla="*/ 37 h 262"/>
                <a:gd name="T24" fmla="*/ 26 w 108"/>
                <a:gd name="T25" fmla="*/ 36 h 262"/>
                <a:gd name="T26" fmla="*/ 29 w 108"/>
                <a:gd name="T27" fmla="*/ 35 h 262"/>
                <a:gd name="T28" fmla="*/ 19 w 108"/>
                <a:gd name="T29" fmla="*/ 31 h 262"/>
                <a:gd name="T30" fmla="*/ 20 w 108"/>
                <a:gd name="T31" fmla="*/ 28 h 262"/>
                <a:gd name="T32" fmla="*/ 23 w 108"/>
                <a:gd name="T33" fmla="*/ 20 h 262"/>
                <a:gd name="T34" fmla="*/ 27 w 108"/>
                <a:gd name="T35" fmla="*/ 12 h 262"/>
                <a:gd name="T36" fmla="*/ 22 w 108"/>
                <a:gd name="T37" fmla="*/ 1 h 262"/>
                <a:gd name="T38" fmla="*/ 20 w 108"/>
                <a:gd name="T39" fmla="*/ 0 h 26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8" h="262">
                  <a:moveTo>
                    <a:pt x="73" y="0"/>
                  </a:moveTo>
                  <a:lnTo>
                    <a:pt x="71" y="30"/>
                  </a:lnTo>
                  <a:lnTo>
                    <a:pt x="62" y="85"/>
                  </a:lnTo>
                  <a:lnTo>
                    <a:pt x="52" y="117"/>
                  </a:lnTo>
                  <a:lnTo>
                    <a:pt x="39" y="156"/>
                  </a:lnTo>
                  <a:lnTo>
                    <a:pt x="21" y="201"/>
                  </a:lnTo>
                  <a:lnTo>
                    <a:pt x="0" y="254"/>
                  </a:lnTo>
                  <a:lnTo>
                    <a:pt x="9" y="262"/>
                  </a:lnTo>
                  <a:lnTo>
                    <a:pt x="28" y="223"/>
                  </a:lnTo>
                  <a:lnTo>
                    <a:pt x="48" y="177"/>
                  </a:lnTo>
                  <a:lnTo>
                    <a:pt x="63" y="143"/>
                  </a:lnTo>
                  <a:lnTo>
                    <a:pt x="96" y="137"/>
                  </a:lnTo>
                  <a:lnTo>
                    <a:pt x="108" y="134"/>
                  </a:lnTo>
                  <a:lnTo>
                    <a:pt x="70" y="120"/>
                  </a:lnTo>
                  <a:lnTo>
                    <a:pt x="73" y="109"/>
                  </a:lnTo>
                  <a:lnTo>
                    <a:pt x="84" y="77"/>
                  </a:lnTo>
                  <a:lnTo>
                    <a:pt x="101" y="47"/>
                  </a:lnTo>
                  <a:lnTo>
                    <a:pt x="81" y="2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63" name="Freeform 9461"/>
            <p:cNvSpPr>
              <a:spLocks/>
            </p:cNvSpPr>
            <p:nvPr/>
          </p:nvSpPr>
          <p:spPr bwMode="auto">
            <a:xfrm>
              <a:off x="283" y="1900"/>
              <a:ext cx="35" cy="59"/>
            </a:xfrm>
            <a:custGeom>
              <a:avLst/>
              <a:gdLst>
                <a:gd name="T0" fmla="*/ 10 w 132"/>
                <a:gd name="T1" fmla="*/ 0 h 227"/>
                <a:gd name="T2" fmla="*/ 9 w 132"/>
                <a:gd name="T3" fmla="*/ 9 h 227"/>
                <a:gd name="T4" fmla="*/ 5 w 132"/>
                <a:gd name="T5" fmla="*/ 23 h 227"/>
                <a:gd name="T6" fmla="*/ 3 w 132"/>
                <a:gd name="T7" fmla="*/ 28 h 227"/>
                <a:gd name="T8" fmla="*/ 0 w 132"/>
                <a:gd name="T9" fmla="*/ 36 h 227"/>
                <a:gd name="T10" fmla="*/ 12 w 132"/>
                <a:gd name="T11" fmla="*/ 36 h 227"/>
                <a:gd name="T12" fmla="*/ 15 w 132"/>
                <a:gd name="T13" fmla="*/ 47 h 227"/>
                <a:gd name="T14" fmla="*/ 18 w 132"/>
                <a:gd name="T15" fmla="*/ 59 h 227"/>
                <a:gd name="T16" fmla="*/ 19 w 132"/>
                <a:gd name="T17" fmla="*/ 59 h 227"/>
                <a:gd name="T18" fmla="*/ 23 w 132"/>
                <a:gd name="T19" fmla="*/ 50 h 227"/>
                <a:gd name="T20" fmla="*/ 21 w 132"/>
                <a:gd name="T21" fmla="*/ 46 h 227"/>
                <a:gd name="T22" fmla="*/ 15 w 132"/>
                <a:gd name="T23" fmla="*/ 36 h 227"/>
                <a:gd name="T24" fmla="*/ 35 w 132"/>
                <a:gd name="T25" fmla="*/ 32 h 227"/>
                <a:gd name="T26" fmla="*/ 8 w 132"/>
                <a:gd name="T27" fmla="*/ 30 h 227"/>
                <a:gd name="T28" fmla="*/ 8 w 132"/>
                <a:gd name="T29" fmla="*/ 30 h 227"/>
                <a:gd name="T30" fmla="*/ 13 w 132"/>
                <a:gd name="T31" fmla="*/ 19 h 227"/>
                <a:gd name="T32" fmla="*/ 17 w 132"/>
                <a:gd name="T33" fmla="*/ 12 h 227"/>
                <a:gd name="T34" fmla="*/ 12 w 132"/>
                <a:gd name="T35" fmla="*/ 1 h 227"/>
                <a:gd name="T36" fmla="*/ 10 w 132"/>
                <a:gd name="T37" fmla="*/ 0 h 22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2" h="227">
                  <a:moveTo>
                    <a:pt x="39" y="0"/>
                  </a:moveTo>
                  <a:lnTo>
                    <a:pt x="34" y="34"/>
                  </a:lnTo>
                  <a:lnTo>
                    <a:pt x="19" y="87"/>
                  </a:lnTo>
                  <a:lnTo>
                    <a:pt x="13" y="106"/>
                  </a:lnTo>
                  <a:lnTo>
                    <a:pt x="0" y="138"/>
                  </a:lnTo>
                  <a:lnTo>
                    <a:pt x="45" y="139"/>
                  </a:lnTo>
                  <a:lnTo>
                    <a:pt x="58" y="182"/>
                  </a:lnTo>
                  <a:lnTo>
                    <a:pt x="67" y="227"/>
                  </a:lnTo>
                  <a:lnTo>
                    <a:pt x="72" y="227"/>
                  </a:lnTo>
                  <a:lnTo>
                    <a:pt x="86" y="194"/>
                  </a:lnTo>
                  <a:lnTo>
                    <a:pt x="78" y="177"/>
                  </a:lnTo>
                  <a:lnTo>
                    <a:pt x="55" y="137"/>
                  </a:lnTo>
                  <a:lnTo>
                    <a:pt x="132" y="124"/>
                  </a:lnTo>
                  <a:lnTo>
                    <a:pt x="32" y="117"/>
                  </a:lnTo>
                  <a:lnTo>
                    <a:pt x="32" y="116"/>
                  </a:lnTo>
                  <a:lnTo>
                    <a:pt x="49" y="74"/>
                  </a:lnTo>
                  <a:lnTo>
                    <a:pt x="63" y="47"/>
                  </a:lnTo>
                  <a:lnTo>
                    <a:pt x="45" y="2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64" name="Freeform 9462"/>
            <p:cNvSpPr>
              <a:spLocks/>
            </p:cNvSpPr>
            <p:nvPr/>
          </p:nvSpPr>
          <p:spPr bwMode="auto">
            <a:xfrm>
              <a:off x="415" y="2032"/>
              <a:ext cx="24" cy="27"/>
            </a:xfrm>
            <a:custGeom>
              <a:avLst/>
              <a:gdLst>
                <a:gd name="T0" fmla="*/ 2 w 90"/>
                <a:gd name="T1" fmla="*/ 0 h 107"/>
                <a:gd name="T2" fmla="*/ 0 w 90"/>
                <a:gd name="T3" fmla="*/ 2 h 107"/>
                <a:gd name="T4" fmla="*/ 17 w 90"/>
                <a:gd name="T5" fmla="*/ 27 h 107"/>
                <a:gd name="T6" fmla="*/ 19 w 90"/>
                <a:gd name="T7" fmla="*/ 27 h 107"/>
                <a:gd name="T8" fmla="*/ 24 w 90"/>
                <a:gd name="T9" fmla="*/ 19 h 107"/>
                <a:gd name="T10" fmla="*/ 18 w 90"/>
                <a:gd name="T11" fmla="*/ 14 h 107"/>
                <a:gd name="T12" fmla="*/ 2 w 90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07">
                  <a:moveTo>
                    <a:pt x="6" y="0"/>
                  </a:moveTo>
                  <a:lnTo>
                    <a:pt x="0" y="7"/>
                  </a:lnTo>
                  <a:lnTo>
                    <a:pt x="63" y="107"/>
                  </a:lnTo>
                  <a:lnTo>
                    <a:pt x="71" y="107"/>
                  </a:lnTo>
                  <a:lnTo>
                    <a:pt x="90" y="74"/>
                  </a:lnTo>
                  <a:lnTo>
                    <a:pt x="68" y="5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65" name="Freeform 9463"/>
            <p:cNvSpPr>
              <a:spLocks/>
            </p:cNvSpPr>
            <p:nvPr/>
          </p:nvSpPr>
          <p:spPr bwMode="auto">
            <a:xfrm>
              <a:off x="407" y="1999"/>
              <a:ext cx="41" cy="7"/>
            </a:xfrm>
            <a:custGeom>
              <a:avLst/>
              <a:gdLst>
                <a:gd name="T0" fmla="*/ 0 w 154"/>
                <a:gd name="T1" fmla="*/ 0 h 33"/>
                <a:gd name="T2" fmla="*/ 5 w 154"/>
                <a:gd name="T3" fmla="*/ 7 h 33"/>
                <a:gd name="T4" fmla="*/ 10 w 154"/>
                <a:gd name="T5" fmla="*/ 4 h 33"/>
                <a:gd name="T6" fmla="*/ 11 w 154"/>
                <a:gd name="T7" fmla="*/ 4 h 33"/>
                <a:gd name="T8" fmla="*/ 17 w 154"/>
                <a:gd name="T9" fmla="*/ 3 h 33"/>
                <a:gd name="T10" fmla="*/ 27 w 154"/>
                <a:gd name="T11" fmla="*/ 2 h 33"/>
                <a:gd name="T12" fmla="*/ 41 w 154"/>
                <a:gd name="T13" fmla="*/ 0 h 33"/>
                <a:gd name="T14" fmla="*/ 0 w 154"/>
                <a:gd name="T15" fmla="*/ 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4" h="33">
                  <a:moveTo>
                    <a:pt x="0" y="0"/>
                  </a:moveTo>
                  <a:lnTo>
                    <a:pt x="18" y="33"/>
                  </a:lnTo>
                  <a:lnTo>
                    <a:pt x="38" y="19"/>
                  </a:lnTo>
                  <a:lnTo>
                    <a:pt x="43" y="17"/>
                  </a:lnTo>
                  <a:lnTo>
                    <a:pt x="62" y="15"/>
                  </a:lnTo>
                  <a:lnTo>
                    <a:pt x="100" y="9"/>
                  </a:lnTo>
                  <a:lnTo>
                    <a:pt x="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66" name="Freeform 9464"/>
            <p:cNvSpPr>
              <a:spLocks/>
            </p:cNvSpPr>
            <p:nvPr/>
          </p:nvSpPr>
          <p:spPr bwMode="auto">
            <a:xfrm>
              <a:off x="407" y="1986"/>
              <a:ext cx="52" cy="64"/>
            </a:xfrm>
            <a:custGeom>
              <a:avLst/>
              <a:gdLst>
                <a:gd name="T0" fmla="*/ 46 w 194"/>
                <a:gd name="T1" fmla="*/ 0 h 246"/>
                <a:gd name="T2" fmla="*/ 39 w 194"/>
                <a:gd name="T3" fmla="*/ 6 h 246"/>
                <a:gd name="T4" fmla="*/ 9 w 194"/>
                <a:gd name="T5" fmla="*/ 10 h 246"/>
                <a:gd name="T6" fmla="*/ 0 w 194"/>
                <a:gd name="T7" fmla="*/ 11 h 246"/>
                <a:gd name="T8" fmla="*/ 41 w 194"/>
                <a:gd name="T9" fmla="*/ 11 h 246"/>
                <a:gd name="T10" fmla="*/ 40 w 194"/>
                <a:gd name="T11" fmla="*/ 18 h 246"/>
                <a:gd name="T12" fmla="*/ 38 w 194"/>
                <a:gd name="T13" fmla="*/ 31 h 246"/>
                <a:gd name="T14" fmla="*/ 35 w 194"/>
                <a:gd name="T15" fmla="*/ 43 h 246"/>
                <a:gd name="T16" fmla="*/ 31 w 194"/>
                <a:gd name="T17" fmla="*/ 53 h 246"/>
                <a:gd name="T18" fmla="*/ 26 w 194"/>
                <a:gd name="T19" fmla="*/ 60 h 246"/>
                <a:gd name="T20" fmla="*/ 32 w 194"/>
                <a:gd name="T21" fmla="*/ 64 h 246"/>
                <a:gd name="T22" fmla="*/ 37 w 194"/>
                <a:gd name="T23" fmla="*/ 54 h 246"/>
                <a:gd name="T24" fmla="*/ 41 w 194"/>
                <a:gd name="T25" fmla="*/ 43 h 246"/>
                <a:gd name="T26" fmla="*/ 44 w 194"/>
                <a:gd name="T27" fmla="*/ 33 h 246"/>
                <a:gd name="T28" fmla="*/ 46 w 194"/>
                <a:gd name="T29" fmla="*/ 21 h 246"/>
                <a:gd name="T30" fmla="*/ 47 w 194"/>
                <a:gd name="T31" fmla="*/ 13 h 246"/>
                <a:gd name="T32" fmla="*/ 52 w 194"/>
                <a:gd name="T33" fmla="*/ 8 h 246"/>
                <a:gd name="T34" fmla="*/ 46 w 194"/>
                <a:gd name="T35" fmla="*/ 0 h 24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4" h="246">
                  <a:moveTo>
                    <a:pt x="173" y="0"/>
                  </a:moveTo>
                  <a:lnTo>
                    <a:pt x="147" y="22"/>
                  </a:lnTo>
                  <a:lnTo>
                    <a:pt x="32" y="39"/>
                  </a:lnTo>
                  <a:lnTo>
                    <a:pt x="0" y="44"/>
                  </a:lnTo>
                  <a:lnTo>
                    <a:pt x="154" y="44"/>
                  </a:lnTo>
                  <a:lnTo>
                    <a:pt x="151" y="69"/>
                  </a:lnTo>
                  <a:lnTo>
                    <a:pt x="141" y="121"/>
                  </a:lnTo>
                  <a:lnTo>
                    <a:pt x="129" y="165"/>
                  </a:lnTo>
                  <a:lnTo>
                    <a:pt x="114" y="202"/>
                  </a:lnTo>
                  <a:lnTo>
                    <a:pt x="97" y="229"/>
                  </a:lnTo>
                  <a:lnTo>
                    <a:pt x="119" y="246"/>
                  </a:lnTo>
                  <a:lnTo>
                    <a:pt x="138" y="206"/>
                  </a:lnTo>
                  <a:lnTo>
                    <a:pt x="153" y="165"/>
                  </a:lnTo>
                  <a:lnTo>
                    <a:pt x="163" y="127"/>
                  </a:lnTo>
                  <a:lnTo>
                    <a:pt x="171" y="81"/>
                  </a:lnTo>
                  <a:lnTo>
                    <a:pt x="176" y="50"/>
                  </a:lnTo>
                  <a:lnTo>
                    <a:pt x="194" y="30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67" name="Freeform 9465"/>
            <p:cNvSpPr>
              <a:spLocks/>
            </p:cNvSpPr>
            <p:nvPr/>
          </p:nvSpPr>
          <p:spPr bwMode="auto">
            <a:xfrm>
              <a:off x="407" y="1977"/>
              <a:ext cx="13" cy="22"/>
            </a:xfrm>
            <a:custGeom>
              <a:avLst/>
              <a:gdLst>
                <a:gd name="T0" fmla="*/ 13 w 49"/>
                <a:gd name="T1" fmla="*/ 0 h 82"/>
                <a:gd name="T2" fmla="*/ 7 w 49"/>
                <a:gd name="T3" fmla="*/ 1 h 82"/>
                <a:gd name="T4" fmla="*/ 5 w 49"/>
                <a:gd name="T5" fmla="*/ 12 h 82"/>
                <a:gd name="T6" fmla="*/ 3 w 49"/>
                <a:gd name="T7" fmla="*/ 19 h 82"/>
                <a:gd name="T8" fmla="*/ 0 w 49"/>
                <a:gd name="T9" fmla="*/ 22 h 82"/>
                <a:gd name="T10" fmla="*/ 8 w 49"/>
                <a:gd name="T11" fmla="*/ 21 h 82"/>
                <a:gd name="T12" fmla="*/ 13 w 49"/>
                <a:gd name="T13" fmla="*/ 0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82">
                  <a:moveTo>
                    <a:pt x="49" y="0"/>
                  </a:moveTo>
                  <a:lnTo>
                    <a:pt x="27" y="3"/>
                  </a:lnTo>
                  <a:lnTo>
                    <a:pt x="19" y="43"/>
                  </a:lnTo>
                  <a:lnTo>
                    <a:pt x="13" y="70"/>
                  </a:lnTo>
                  <a:lnTo>
                    <a:pt x="0" y="82"/>
                  </a:lnTo>
                  <a:lnTo>
                    <a:pt x="32" y="77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68" name="Freeform 9466"/>
            <p:cNvSpPr>
              <a:spLocks/>
            </p:cNvSpPr>
            <p:nvPr/>
          </p:nvSpPr>
          <p:spPr bwMode="auto">
            <a:xfrm>
              <a:off x="382" y="1961"/>
              <a:ext cx="93" cy="22"/>
            </a:xfrm>
            <a:custGeom>
              <a:avLst/>
              <a:gdLst>
                <a:gd name="T0" fmla="*/ 87 w 354"/>
                <a:gd name="T1" fmla="*/ 0 h 80"/>
                <a:gd name="T2" fmla="*/ 83 w 354"/>
                <a:gd name="T3" fmla="*/ 4 h 80"/>
                <a:gd name="T4" fmla="*/ 82 w 354"/>
                <a:gd name="T5" fmla="*/ 4 h 80"/>
                <a:gd name="T6" fmla="*/ 80 w 354"/>
                <a:gd name="T7" fmla="*/ 4 h 80"/>
                <a:gd name="T8" fmla="*/ 76 w 354"/>
                <a:gd name="T9" fmla="*/ 5 h 80"/>
                <a:gd name="T10" fmla="*/ 71 w 354"/>
                <a:gd name="T11" fmla="*/ 6 h 80"/>
                <a:gd name="T12" fmla="*/ 64 w 354"/>
                <a:gd name="T13" fmla="*/ 7 h 80"/>
                <a:gd name="T14" fmla="*/ 55 w 354"/>
                <a:gd name="T15" fmla="*/ 8 h 80"/>
                <a:gd name="T16" fmla="*/ 43 w 354"/>
                <a:gd name="T17" fmla="*/ 9 h 80"/>
                <a:gd name="T18" fmla="*/ 31 w 354"/>
                <a:gd name="T19" fmla="*/ 11 h 80"/>
                <a:gd name="T20" fmla="*/ 16 w 354"/>
                <a:gd name="T21" fmla="*/ 13 h 80"/>
                <a:gd name="T22" fmla="*/ 0 w 354"/>
                <a:gd name="T23" fmla="*/ 15 h 80"/>
                <a:gd name="T24" fmla="*/ 6 w 354"/>
                <a:gd name="T25" fmla="*/ 22 h 80"/>
                <a:gd name="T26" fmla="*/ 12 w 354"/>
                <a:gd name="T27" fmla="*/ 20 h 80"/>
                <a:gd name="T28" fmla="*/ 33 w 354"/>
                <a:gd name="T29" fmla="*/ 17 h 80"/>
                <a:gd name="T30" fmla="*/ 38 w 354"/>
                <a:gd name="T31" fmla="*/ 17 h 80"/>
                <a:gd name="T32" fmla="*/ 93 w 354"/>
                <a:gd name="T33" fmla="*/ 9 h 80"/>
                <a:gd name="T34" fmla="*/ 92 w 354"/>
                <a:gd name="T35" fmla="*/ 6 h 80"/>
                <a:gd name="T36" fmla="*/ 87 w 354"/>
                <a:gd name="T37" fmla="*/ 0 h 8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54" h="80">
                  <a:moveTo>
                    <a:pt x="330" y="0"/>
                  </a:moveTo>
                  <a:lnTo>
                    <a:pt x="316" y="13"/>
                  </a:lnTo>
                  <a:lnTo>
                    <a:pt x="314" y="13"/>
                  </a:lnTo>
                  <a:lnTo>
                    <a:pt x="306" y="15"/>
                  </a:lnTo>
                  <a:lnTo>
                    <a:pt x="291" y="17"/>
                  </a:lnTo>
                  <a:lnTo>
                    <a:pt x="270" y="20"/>
                  </a:lnTo>
                  <a:lnTo>
                    <a:pt x="243" y="24"/>
                  </a:lnTo>
                  <a:lnTo>
                    <a:pt x="208" y="29"/>
                  </a:lnTo>
                  <a:lnTo>
                    <a:pt x="165" y="34"/>
                  </a:lnTo>
                  <a:lnTo>
                    <a:pt x="117" y="41"/>
                  </a:lnTo>
                  <a:lnTo>
                    <a:pt x="62" y="47"/>
                  </a:lnTo>
                  <a:lnTo>
                    <a:pt x="0" y="55"/>
                  </a:lnTo>
                  <a:lnTo>
                    <a:pt x="22" y="80"/>
                  </a:lnTo>
                  <a:lnTo>
                    <a:pt x="45" y="72"/>
                  </a:lnTo>
                  <a:lnTo>
                    <a:pt x="124" y="63"/>
                  </a:lnTo>
                  <a:lnTo>
                    <a:pt x="146" y="60"/>
                  </a:lnTo>
                  <a:lnTo>
                    <a:pt x="354" y="33"/>
                  </a:lnTo>
                  <a:lnTo>
                    <a:pt x="352" y="2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69" name="Freeform 9467"/>
            <p:cNvSpPr>
              <a:spLocks/>
            </p:cNvSpPr>
            <p:nvPr/>
          </p:nvSpPr>
          <p:spPr bwMode="auto">
            <a:xfrm>
              <a:off x="402" y="1909"/>
              <a:ext cx="49" cy="57"/>
            </a:xfrm>
            <a:custGeom>
              <a:avLst/>
              <a:gdLst>
                <a:gd name="T0" fmla="*/ 2 w 187"/>
                <a:gd name="T1" fmla="*/ 0 h 219"/>
                <a:gd name="T2" fmla="*/ 0 w 187"/>
                <a:gd name="T3" fmla="*/ 0 h 219"/>
                <a:gd name="T4" fmla="*/ 3 w 187"/>
                <a:gd name="T5" fmla="*/ 11 h 219"/>
                <a:gd name="T6" fmla="*/ 3 w 187"/>
                <a:gd name="T7" fmla="*/ 12 h 219"/>
                <a:gd name="T8" fmla="*/ 3 w 187"/>
                <a:gd name="T9" fmla="*/ 24 h 219"/>
                <a:gd name="T10" fmla="*/ 3 w 187"/>
                <a:gd name="T11" fmla="*/ 26 h 219"/>
                <a:gd name="T12" fmla="*/ 4 w 187"/>
                <a:gd name="T13" fmla="*/ 37 h 219"/>
                <a:gd name="T14" fmla="*/ 2 w 187"/>
                <a:gd name="T15" fmla="*/ 45 h 219"/>
                <a:gd name="T16" fmla="*/ 6 w 187"/>
                <a:gd name="T17" fmla="*/ 57 h 219"/>
                <a:gd name="T18" fmla="*/ 8 w 187"/>
                <a:gd name="T19" fmla="*/ 57 h 219"/>
                <a:gd name="T20" fmla="*/ 9 w 187"/>
                <a:gd name="T21" fmla="*/ 50 h 219"/>
                <a:gd name="T22" fmla="*/ 9 w 187"/>
                <a:gd name="T23" fmla="*/ 47 h 219"/>
                <a:gd name="T24" fmla="*/ 49 w 187"/>
                <a:gd name="T25" fmla="*/ 42 h 219"/>
                <a:gd name="T26" fmla="*/ 9 w 187"/>
                <a:gd name="T27" fmla="*/ 41 h 219"/>
                <a:gd name="T28" fmla="*/ 9 w 187"/>
                <a:gd name="T29" fmla="*/ 39 h 219"/>
                <a:gd name="T30" fmla="*/ 9 w 187"/>
                <a:gd name="T31" fmla="*/ 26 h 219"/>
                <a:gd name="T32" fmla="*/ 8 w 187"/>
                <a:gd name="T33" fmla="*/ 16 h 219"/>
                <a:gd name="T34" fmla="*/ 42 w 187"/>
                <a:gd name="T35" fmla="*/ 11 h 219"/>
                <a:gd name="T36" fmla="*/ 8 w 187"/>
                <a:gd name="T37" fmla="*/ 10 h 219"/>
                <a:gd name="T38" fmla="*/ 2 w 187"/>
                <a:gd name="T39" fmla="*/ 0 h 21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7" h="219">
                  <a:moveTo>
                    <a:pt x="9" y="0"/>
                  </a:moveTo>
                  <a:lnTo>
                    <a:pt x="0" y="0"/>
                  </a:lnTo>
                  <a:lnTo>
                    <a:pt x="11" y="44"/>
                  </a:lnTo>
                  <a:lnTo>
                    <a:pt x="11" y="45"/>
                  </a:lnTo>
                  <a:lnTo>
                    <a:pt x="13" y="94"/>
                  </a:lnTo>
                  <a:lnTo>
                    <a:pt x="13" y="98"/>
                  </a:lnTo>
                  <a:lnTo>
                    <a:pt x="14" y="144"/>
                  </a:lnTo>
                  <a:lnTo>
                    <a:pt x="8" y="172"/>
                  </a:lnTo>
                  <a:lnTo>
                    <a:pt x="24" y="219"/>
                  </a:lnTo>
                  <a:lnTo>
                    <a:pt x="32" y="219"/>
                  </a:lnTo>
                  <a:lnTo>
                    <a:pt x="33" y="193"/>
                  </a:lnTo>
                  <a:lnTo>
                    <a:pt x="33" y="180"/>
                  </a:lnTo>
                  <a:lnTo>
                    <a:pt x="187" y="162"/>
                  </a:lnTo>
                  <a:lnTo>
                    <a:pt x="33" y="156"/>
                  </a:lnTo>
                  <a:lnTo>
                    <a:pt x="33" y="151"/>
                  </a:lnTo>
                  <a:lnTo>
                    <a:pt x="33" y="101"/>
                  </a:lnTo>
                  <a:lnTo>
                    <a:pt x="32" y="60"/>
                  </a:lnTo>
                  <a:lnTo>
                    <a:pt x="160" y="42"/>
                  </a:lnTo>
                  <a:lnTo>
                    <a:pt x="31" y="38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70" name="Freeform 9468"/>
            <p:cNvSpPr>
              <a:spLocks/>
            </p:cNvSpPr>
            <p:nvPr/>
          </p:nvSpPr>
          <p:spPr bwMode="auto">
            <a:xfrm>
              <a:off x="411" y="1908"/>
              <a:ext cx="42" cy="43"/>
            </a:xfrm>
            <a:custGeom>
              <a:avLst/>
              <a:gdLst>
                <a:gd name="T0" fmla="*/ 37 w 164"/>
                <a:gd name="T1" fmla="*/ 0 h 165"/>
                <a:gd name="T2" fmla="*/ 30 w 164"/>
                <a:gd name="T3" fmla="*/ 6 h 165"/>
                <a:gd name="T4" fmla="*/ 0 w 164"/>
                <a:gd name="T5" fmla="*/ 11 h 165"/>
                <a:gd name="T6" fmla="*/ 33 w 164"/>
                <a:gd name="T7" fmla="*/ 12 h 165"/>
                <a:gd name="T8" fmla="*/ 32 w 164"/>
                <a:gd name="T9" fmla="*/ 38 h 165"/>
                <a:gd name="T10" fmla="*/ 31 w 164"/>
                <a:gd name="T11" fmla="*/ 38 h 165"/>
                <a:gd name="T12" fmla="*/ 23 w 164"/>
                <a:gd name="T13" fmla="*/ 39 h 165"/>
                <a:gd name="T14" fmla="*/ 12 w 164"/>
                <a:gd name="T15" fmla="*/ 40 h 165"/>
                <a:gd name="T16" fmla="*/ 1 w 164"/>
                <a:gd name="T17" fmla="*/ 41 h 165"/>
                <a:gd name="T18" fmla="*/ 40 w 164"/>
                <a:gd name="T19" fmla="*/ 43 h 165"/>
                <a:gd name="T20" fmla="*/ 37 w 164"/>
                <a:gd name="T21" fmla="*/ 38 h 165"/>
                <a:gd name="T22" fmla="*/ 38 w 164"/>
                <a:gd name="T23" fmla="*/ 21 h 165"/>
                <a:gd name="T24" fmla="*/ 38 w 164"/>
                <a:gd name="T25" fmla="*/ 14 h 165"/>
                <a:gd name="T26" fmla="*/ 42 w 164"/>
                <a:gd name="T27" fmla="*/ 7 h 165"/>
                <a:gd name="T28" fmla="*/ 37 w 164"/>
                <a:gd name="T29" fmla="*/ 0 h 16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4" h="165">
                  <a:moveTo>
                    <a:pt x="144" y="0"/>
                  </a:moveTo>
                  <a:lnTo>
                    <a:pt x="118" y="23"/>
                  </a:lnTo>
                  <a:lnTo>
                    <a:pt x="0" y="41"/>
                  </a:lnTo>
                  <a:lnTo>
                    <a:pt x="129" y="45"/>
                  </a:lnTo>
                  <a:lnTo>
                    <a:pt x="125" y="144"/>
                  </a:lnTo>
                  <a:lnTo>
                    <a:pt x="121" y="144"/>
                  </a:lnTo>
                  <a:lnTo>
                    <a:pt x="91" y="148"/>
                  </a:lnTo>
                  <a:lnTo>
                    <a:pt x="48" y="153"/>
                  </a:lnTo>
                  <a:lnTo>
                    <a:pt x="2" y="159"/>
                  </a:lnTo>
                  <a:lnTo>
                    <a:pt x="156" y="165"/>
                  </a:lnTo>
                  <a:lnTo>
                    <a:pt x="144" y="144"/>
                  </a:lnTo>
                  <a:lnTo>
                    <a:pt x="147" y="82"/>
                  </a:lnTo>
                  <a:lnTo>
                    <a:pt x="148" y="55"/>
                  </a:lnTo>
                  <a:lnTo>
                    <a:pt x="164" y="27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71" name="Freeform 9469"/>
            <p:cNvSpPr>
              <a:spLocks/>
            </p:cNvSpPr>
            <p:nvPr/>
          </p:nvSpPr>
          <p:spPr bwMode="auto">
            <a:xfrm>
              <a:off x="561" y="2045"/>
              <a:ext cx="7" cy="13"/>
            </a:xfrm>
            <a:custGeom>
              <a:avLst/>
              <a:gdLst>
                <a:gd name="T0" fmla="*/ 7 w 28"/>
                <a:gd name="T1" fmla="*/ 0 h 53"/>
                <a:gd name="T2" fmla="*/ 0 w 28"/>
                <a:gd name="T3" fmla="*/ 1 h 53"/>
                <a:gd name="T4" fmla="*/ 4 w 28"/>
                <a:gd name="T5" fmla="*/ 13 h 53"/>
                <a:gd name="T6" fmla="*/ 6 w 28"/>
                <a:gd name="T7" fmla="*/ 13 h 53"/>
                <a:gd name="T8" fmla="*/ 6 w 28"/>
                <a:gd name="T9" fmla="*/ 11 h 53"/>
                <a:gd name="T10" fmla="*/ 7 w 2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53">
                  <a:moveTo>
                    <a:pt x="28" y="0"/>
                  </a:moveTo>
                  <a:lnTo>
                    <a:pt x="0" y="3"/>
                  </a:lnTo>
                  <a:lnTo>
                    <a:pt x="16" y="53"/>
                  </a:lnTo>
                  <a:lnTo>
                    <a:pt x="24" y="53"/>
                  </a:lnTo>
                  <a:lnTo>
                    <a:pt x="25" y="45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72" name="Freeform 9470"/>
            <p:cNvSpPr>
              <a:spLocks/>
            </p:cNvSpPr>
            <p:nvPr/>
          </p:nvSpPr>
          <p:spPr bwMode="auto">
            <a:xfrm>
              <a:off x="534" y="2037"/>
              <a:ext cx="29" cy="6"/>
            </a:xfrm>
            <a:custGeom>
              <a:avLst/>
              <a:gdLst>
                <a:gd name="T0" fmla="*/ 26 w 113"/>
                <a:gd name="T1" fmla="*/ 0 h 23"/>
                <a:gd name="T2" fmla="*/ 20 w 113"/>
                <a:gd name="T3" fmla="*/ 3 h 23"/>
                <a:gd name="T4" fmla="*/ 0 w 113"/>
                <a:gd name="T5" fmla="*/ 6 h 23"/>
                <a:gd name="T6" fmla="*/ 29 w 113"/>
                <a:gd name="T7" fmla="*/ 3 h 23"/>
                <a:gd name="T8" fmla="*/ 26 w 113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23">
                  <a:moveTo>
                    <a:pt x="101" y="0"/>
                  </a:moveTo>
                  <a:lnTo>
                    <a:pt x="77" y="13"/>
                  </a:lnTo>
                  <a:lnTo>
                    <a:pt x="0" y="23"/>
                  </a:lnTo>
                  <a:lnTo>
                    <a:pt x="113" y="13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73" name="Freeform 9471"/>
            <p:cNvSpPr>
              <a:spLocks/>
            </p:cNvSpPr>
            <p:nvPr/>
          </p:nvSpPr>
          <p:spPr bwMode="auto">
            <a:xfrm>
              <a:off x="534" y="2012"/>
              <a:ext cx="25" cy="7"/>
            </a:xfrm>
            <a:custGeom>
              <a:avLst/>
              <a:gdLst>
                <a:gd name="T0" fmla="*/ 18 w 102"/>
                <a:gd name="T1" fmla="*/ 0 h 28"/>
                <a:gd name="T2" fmla="*/ 13 w 102"/>
                <a:gd name="T3" fmla="*/ 4 h 28"/>
                <a:gd name="T4" fmla="*/ 0 w 102"/>
                <a:gd name="T5" fmla="*/ 6 h 28"/>
                <a:gd name="T6" fmla="*/ 25 w 102"/>
                <a:gd name="T7" fmla="*/ 7 h 28"/>
                <a:gd name="T8" fmla="*/ 25 w 102"/>
                <a:gd name="T9" fmla="*/ 5 h 28"/>
                <a:gd name="T10" fmla="*/ 18 w 102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28">
                  <a:moveTo>
                    <a:pt x="75" y="0"/>
                  </a:moveTo>
                  <a:lnTo>
                    <a:pt x="51" y="15"/>
                  </a:lnTo>
                  <a:lnTo>
                    <a:pt x="0" y="24"/>
                  </a:lnTo>
                  <a:lnTo>
                    <a:pt x="102" y="28"/>
                  </a:lnTo>
                  <a:lnTo>
                    <a:pt x="102" y="18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74" name="Freeform 9472"/>
            <p:cNvSpPr>
              <a:spLocks/>
            </p:cNvSpPr>
            <p:nvPr/>
          </p:nvSpPr>
          <p:spPr bwMode="auto">
            <a:xfrm>
              <a:off x="526" y="2001"/>
              <a:ext cx="42" cy="60"/>
            </a:xfrm>
            <a:custGeom>
              <a:avLst/>
              <a:gdLst>
                <a:gd name="T0" fmla="*/ 6 w 164"/>
                <a:gd name="T1" fmla="*/ 0 h 231"/>
                <a:gd name="T2" fmla="*/ 1 w 164"/>
                <a:gd name="T3" fmla="*/ 1 h 231"/>
                <a:gd name="T4" fmla="*/ 2 w 164"/>
                <a:gd name="T5" fmla="*/ 6 h 231"/>
                <a:gd name="T6" fmla="*/ 2 w 164"/>
                <a:gd name="T7" fmla="*/ 22 h 231"/>
                <a:gd name="T8" fmla="*/ 2 w 164"/>
                <a:gd name="T9" fmla="*/ 33 h 231"/>
                <a:gd name="T10" fmla="*/ 2 w 164"/>
                <a:gd name="T11" fmla="*/ 42 h 231"/>
                <a:gd name="T12" fmla="*/ 0 w 164"/>
                <a:gd name="T13" fmla="*/ 48 h 231"/>
                <a:gd name="T14" fmla="*/ 4 w 164"/>
                <a:gd name="T15" fmla="*/ 60 h 231"/>
                <a:gd name="T16" fmla="*/ 6 w 164"/>
                <a:gd name="T17" fmla="*/ 60 h 231"/>
                <a:gd name="T18" fmla="*/ 6 w 164"/>
                <a:gd name="T19" fmla="*/ 58 h 231"/>
                <a:gd name="T20" fmla="*/ 7 w 164"/>
                <a:gd name="T21" fmla="*/ 50 h 231"/>
                <a:gd name="T22" fmla="*/ 7 w 164"/>
                <a:gd name="T23" fmla="*/ 48 h 231"/>
                <a:gd name="T24" fmla="*/ 35 w 164"/>
                <a:gd name="T25" fmla="*/ 44 h 231"/>
                <a:gd name="T26" fmla="*/ 42 w 164"/>
                <a:gd name="T27" fmla="*/ 44 h 231"/>
                <a:gd name="T28" fmla="*/ 7 w 164"/>
                <a:gd name="T29" fmla="*/ 42 h 231"/>
                <a:gd name="T30" fmla="*/ 7 w 164"/>
                <a:gd name="T31" fmla="*/ 39 h 231"/>
                <a:gd name="T32" fmla="*/ 7 w 164"/>
                <a:gd name="T33" fmla="*/ 27 h 231"/>
                <a:gd name="T34" fmla="*/ 7 w 164"/>
                <a:gd name="T35" fmla="*/ 23 h 231"/>
                <a:gd name="T36" fmla="*/ 33 w 164"/>
                <a:gd name="T37" fmla="*/ 18 h 231"/>
                <a:gd name="T38" fmla="*/ 6 w 164"/>
                <a:gd name="T39" fmla="*/ 17 h 231"/>
                <a:gd name="T40" fmla="*/ 6 w 164"/>
                <a:gd name="T41" fmla="*/ 12 h 231"/>
                <a:gd name="T42" fmla="*/ 6 w 164"/>
                <a:gd name="T43" fmla="*/ 0 h 23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4" h="231">
                  <a:moveTo>
                    <a:pt x="24" y="0"/>
                  </a:moveTo>
                  <a:lnTo>
                    <a:pt x="5" y="5"/>
                  </a:lnTo>
                  <a:lnTo>
                    <a:pt x="6" y="23"/>
                  </a:lnTo>
                  <a:lnTo>
                    <a:pt x="8" y="84"/>
                  </a:lnTo>
                  <a:lnTo>
                    <a:pt x="8" y="128"/>
                  </a:lnTo>
                  <a:lnTo>
                    <a:pt x="8" y="161"/>
                  </a:lnTo>
                  <a:lnTo>
                    <a:pt x="0" y="184"/>
                  </a:lnTo>
                  <a:lnTo>
                    <a:pt x="16" y="231"/>
                  </a:lnTo>
                  <a:lnTo>
                    <a:pt x="24" y="231"/>
                  </a:lnTo>
                  <a:lnTo>
                    <a:pt x="24" y="223"/>
                  </a:lnTo>
                  <a:lnTo>
                    <a:pt x="26" y="192"/>
                  </a:lnTo>
                  <a:lnTo>
                    <a:pt x="26" y="186"/>
                  </a:lnTo>
                  <a:lnTo>
                    <a:pt x="136" y="171"/>
                  </a:lnTo>
                  <a:lnTo>
                    <a:pt x="164" y="168"/>
                  </a:lnTo>
                  <a:lnTo>
                    <a:pt x="26" y="162"/>
                  </a:lnTo>
                  <a:lnTo>
                    <a:pt x="26" y="152"/>
                  </a:lnTo>
                  <a:lnTo>
                    <a:pt x="26" y="103"/>
                  </a:lnTo>
                  <a:lnTo>
                    <a:pt x="26" y="87"/>
                  </a:lnTo>
                  <a:lnTo>
                    <a:pt x="127" y="69"/>
                  </a:lnTo>
                  <a:lnTo>
                    <a:pt x="25" y="65"/>
                  </a:lnTo>
                  <a:lnTo>
                    <a:pt x="25" y="46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75" name="Freeform 9473"/>
            <p:cNvSpPr>
              <a:spLocks/>
            </p:cNvSpPr>
            <p:nvPr/>
          </p:nvSpPr>
          <p:spPr bwMode="auto">
            <a:xfrm>
              <a:off x="495" y="1986"/>
              <a:ext cx="72" cy="40"/>
            </a:xfrm>
            <a:custGeom>
              <a:avLst/>
              <a:gdLst>
                <a:gd name="T0" fmla="*/ 33 w 273"/>
                <a:gd name="T1" fmla="*/ 0 h 152"/>
                <a:gd name="T2" fmla="*/ 31 w 273"/>
                <a:gd name="T3" fmla="*/ 0 h 152"/>
                <a:gd name="T4" fmla="*/ 32 w 273"/>
                <a:gd name="T5" fmla="*/ 2 h 152"/>
                <a:gd name="T6" fmla="*/ 33 w 273"/>
                <a:gd name="T7" fmla="*/ 9 h 152"/>
                <a:gd name="T8" fmla="*/ 31 w 273"/>
                <a:gd name="T9" fmla="*/ 11 h 152"/>
                <a:gd name="T10" fmla="*/ 25 w 273"/>
                <a:gd name="T11" fmla="*/ 17 h 152"/>
                <a:gd name="T12" fmla="*/ 17 w 273"/>
                <a:gd name="T13" fmla="*/ 23 h 152"/>
                <a:gd name="T14" fmla="*/ 9 w 273"/>
                <a:gd name="T15" fmla="*/ 31 h 152"/>
                <a:gd name="T16" fmla="*/ 0 w 273"/>
                <a:gd name="T17" fmla="*/ 37 h 152"/>
                <a:gd name="T18" fmla="*/ 2 w 273"/>
                <a:gd name="T19" fmla="*/ 40 h 152"/>
                <a:gd name="T20" fmla="*/ 3 w 273"/>
                <a:gd name="T21" fmla="*/ 39 h 152"/>
                <a:gd name="T22" fmla="*/ 12 w 273"/>
                <a:gd name="T23" fmla="*/ 33 h 152"/>
                <a:gd name="T24" fmla="*/ 20 w 273"/>
                <a:gd name="T25" fmla="*/ 26 h 152"/>
                <a:gd name="T26" fmla="*/ 28 w 273"/>
                <a:gd name="T27" fmla="*/ 20 h 152"/>
                <a:gd name="T28" fmla="*/ 33 w 273"/>
                <a:gd name="T29" fmla="*/ 15 h 152"/>
                <a:gd name="T30" fmla="*/ 39 w 273"/>
                <a:gd name="T31" fmla="*/ 14 h 152"/>
                <a:gd name="T32" fmla="*/ 72 w 273"/>
                <a:gd name="T33" fmla="*/ 8 h 152"/>
                <a:gd name="T34" fmla="*/ 42 w 273"/>
                <a:gd name="T35" fmla="*/ 7 h 152"/>
                <a:gd name="T36" fmla="*/ 37 w 273"/>
                <a:gd name="T37" fmla="*/ 6 h 152"/>
                <a:gd name="T38" fmla="*/ 33 w 273"/>
                <a:gd name="T39" fmla="*/ 0 h 15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73" h="152">
                  <a:moveTo>
                    <a:pt x="127" y="0"/>
                  </a:moveTo>
                  <a:lnTo>
                    <a:pt x="119" y="0"/>
                  </a:lnTo>
                  <a:lnTo>
                    <a:pt x="120" y="8"/>
                  </a:lnTo>
                  <a:lnTo>
                    <a:pt x="124" y="36"/>
                  </a:lnTo>
                  <a:lnTo>
                    <a:pt x="119" y="41"/>
                  </a:lnTo>
                  <a:lnTo>
                    <a:pt x="94" y="65"/>
                  </a:lnTo>
                  <a:lnTo>
                    <a:pt x="66" y="89"/>
                  </a:lnTo>
                  <a:lnTo>
                    <a:pt x="34" y="116"/>
                  </a:lnTo>
                  <a:lnTo>
                    <a:pt x="0" y="142"/>
                  </a:lnTo>
                  <a:lnTo>
                    <a:pt x="8" y="152"/>
                  </a:lnTo>
                  <a:lnTo>
                    <a:pt x="12" y="148"/>
                  </a:lnTo>
                  <a:lnTo>
                    <a:pt x="46" y="124"/>
                  </a:lnTo>
                  <a:lnTo>
                    <a:pt x="77" y="100"/>
                  </a:lnTo>
                  <a:lnTo>
                    <a:pt x="106" y="76"/>
                  </a:lnTo>
                  <a:lnTo>
                    <a:pt x="127" y="58"/>
                  </a:lnTo>
                  <a:lnTo>
                    <a:pt x="146" y="53"/>
                  </a:lnTo>
                  <a:lnTo>
                    <a:pt x="273" y="30"/>
                  </a:lnTo>
                  <a:lnTo>
                    <a:pt x="161" y="28"/>
                  </a:lnTo>
                  <a:lnTo>
                    <a:pt x="139" y="21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76" name="Freeform 9474"/>
            <p:cNvSpPr>
              <a:spLocks/>
            </p:cNvSpPr>
            <p:nvPr/>
          </p:nvSpPr>
          <p:spPr bwMode="auto">
            <a:xfrm>
              <a:off x="534" y="1981"/>
              <a:ext cx="42" cy="64"/>
            </a:xfrm>
            <a:custGeom>
              <a:avLst/>
              <a:gdLst>
                <a:gd name="T0" fmla="*/ 37 w 160"/>
                <a:gd name="T1" fmla="*/ 0 h 241"/>
                <a:gd name="T2" fmla="*/ 31 w 160"/>
                <a:gd name="T3" fmla="*/ 7 h 241"/>
                <a:gd name="T4" fmla="*/ 3 w 160"/>
                <a:gd name="T5" fmla="*/ 13 h 241"/>
                <a:gd name="T6" fmla="*/ 33 w 160"/>
                <a:gd name="T7" fmla="*/ 13 h 241"/>
                <a:gd name="T8" fmla="*/ 33 w 160"/>
                <a:gd name="T9" fmla="*/ 16 h 241"/>
                <a:gd name="T10" fmla="*/ 32 w 160"/>
                <a:gd name="T11" fmla="*/ 35 h 241"/>
                <a:gd name="T12" fmla="*/ 32 w 160"/>
                <a:gd name="T13" fmla="*/ 48 h 241"/>
                <a:gd name="T14" fmla="*/ 32 w 160"/>
                <a:gd name="T15" fmla="*/ 53 h 241"/>
                <a:gd name="T16" fmla="*/ 30 w 160"/>
                <a:gd name="T17" fmla="*/ 60 h 241"/>
                <a:gd name="T18" fmla="*/ 0 w 160"/>
                <a:gd name="T19" fmla="*/ 62 h 241"/>
                <a:gd name="T20" fmla="*/ 36 w 160"/>
                <a:gd name="T21" fmla="*/ 64 h 241"/>
                <a:gd name="T22" fmla="*/ 37 w 160"/>
                <a:gd name="T23" fmla="*/ 51 h 241"/>
                <a:gd name="T24" fmla="*/ 37 w 160"/>
                <a:gd name="T25" fmla="*/ 38 h 241"/>
                <a:gd name="T26" fmla="*/ 38 w 160"/>
                <a:gd name="T27" fmla="*/ 24 h 241"/>
                <a:gd name="T28" fmla="*/ 38 w 160"/>
                <a:gd name="T29" fmla="*/ 16 h 241"/>
                <a:gd name="T30" fmla="*/ 42 w 160"/>
                <a:gd name="T31" fmla="*/ 7 h 241"/>
                <a:gd name="T32" fmla="*/ 37 w 160"/>
                <a:gd name="T33" fmla="*/ 0 h 24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0" h="241">
                  <a:moveTo>
                    <a:pt x="141" y="0"/>
                  </a:moveTo>
                  <a:lnTo>
                    <a:pt x="118" y="27"/>
                  </a:lnTo>
                  <a:lnTo>
                    <a:pt x="13" y="48"/>
                  </a:lnTo>
                  <a:lnTo>
                    <a:pt x="125" y="50"/>
                  </a:lnTo>
                  <a:lnTo>
                    <a:pt x="124" y="62"/>
                  </a:lnTo>
                  <a:lnTo>
                    <a:pt x="123" y="133"/>
                  </a:lnTo>
                  <a:lnTo>
                    <a:pt x="122" y="179"/>
                  </a:lnTo>
                  <a:lnTo>
                    <a:pt x="121" y="199"/>
                  </a:lnTo>
                  <a:lnTo>
                    <a:pt x="113" y="225"/>
                  </a:lnTo>
                  <a:lnTo>
                    <a:pt x="0" y="235"/>
                  </a:lnTo>
                  <a:lnTo>
                    <a:pt x="138" y="241"/>
                  </a:lnTo>
                  <a:lnTo>
                    <a:pt x="141" y="193"/>
                  </a:lnTo>
                  <a:lnTo>
                    <a:pt x="142" y="144"/>
                  </a:lnTo>
                  <a:lnTo>
                    <a:pt x="143" y="91"/>
                  </a:lnTo>
                  <a:lnTo>
                    <a:pt x="144" y="59"/>
                  </a:lnTo>
                  <a:lnTo>
                    <a:pt x="160" y="27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77" name="Freeform 9475"/>
            <p:cNvSpPr>
              <a:spLocks/>
            </p:cNvSpPr>
            <p:nvPr/>
          </p:nvSpPr>
          <p:spPr bwMode="auto">
            <a:xfrm>
              <a:off x="530" y="1970"/>
              <a:ext cx="27" cy="24"/>
            </a:xfrm>
            <a:custGeom>
              <a:avLst/>
              <a:gdLst>
                <a:gd name="T0" fmla="*/ 27 w 99"/>
                <a:gd name="T1" fmla="*/ 0 h 91"/>
                <a:gd name="T2" fmla="*/ 19 w 99"/>
                <a:gd name="T3" fmla="*/ 1 h 91"/>
                <a:gd name="T4" fmla="*/ 15 w 99"/>
                <a:gd name="T5" fmla="*/ 6 h 91"/>
                <a:gd name="T6" fmla="*/ 8 w 99"/>
                <a:gd name="T7" fmla="*/ 14 h 91"/>
                <a:gd name="T8" fmla="*/ 0 w 99"/>
                <a:gd name="T9" fmla="*/ 22 h 91"/>
                <a:gd name="T10" fmla="*/ 0 w 99"/>
                <a:gd name="T11" fmla="*/ 22 h 91"/>
                <a:gd name="T12" fmla="*/ 6 w 99"/>
                <a:gd name="T13" fmla="*/ 24 h 91"/>
                <a:gd name="T14" fmla="*/ 10 w 99"/>
                <a:gd name="T15" fmla="*/ 20 h 91"/>
                <a:gd name="T16" fmla="*/ 17 w 99"/>
                <a:gd name="T17" fmla="*/ 12 h 91"/>
                <a:gd name="T18" fmla="*/ 24 w 99"/>
                <a:gd name="T19" fmla="*/ 4 h 91"/>
                <a:gd name="T20" fmla="*/ 27 w 99"/>
                <a:gd name="T21" fmla="*/ 0 h 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9" h="91">
                  <a:moveTo>
                    <a:pt x="99" y="0"/>
                  </a:moveTo>
                  <a:lnTo>
                    <a:pt x="68" y="4"/>
                  </a:lnTo>
                  <a:lnTo>
                    <a:pt x="54" y="22"/>
                  </a:lnTo>
                  <a:lnTo>
                    <a:pt x="29" y="52"/>
                  </a:lnTo>
                  <a:lnTo>
                    <a:pt x="1" y="83"/>
                  </a:lnTo>
                  <a:lnTo>
                    <a:pt x="0" y="84"/>
                  </a:lnTo>
                  <a:lnTo>
                    <a:pt x="22" y="91"/>
                  </a:lnTo>
                  <a:lnTo>
                    <a:pt x="37" y="75"/>
                  </a:lnTo>
                  <a:lnTo>
                    <a:pt x="64" y="44"/>
                  </a:lnTo>
                  <a:lnTo>
                    <a:pt x="89" y="14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78" name="Freeform 9476"/>
            <p:cNvSpPr>
              <a:spLocks/>
            </p:cNvSpPr>
            <p:nvPr/>
          </p:nvSpPr>
          <p:spPr bwMode="auto">
            <a:xfrm>
              <a:off x="497" y="1955"/>
              <a:ext cx="99" cy="24"/>
            </a:xfrm>
            <a:custGeom>
              <a:avLst/>
              <a:gdLst>
                <a:gd name="T0" fmla="*/ 93 w 377"/>
                <a:gd name="T1" fmla="*/ 0 h 88"/>
                <a:gd name="T2" fmla="*/ 86 w 377"/>
                <a:gd name="T3" fmla="*/ 5 h 88"/>
                <a:gd name="T4" fmla="*/ 64 w 377"/>
                <a:gd name="T5" fmla="*/ 8 h 88"/>
                <a:gd name="T6" fmla="*/ 56 w 377"/>
                <a:gd name="T7" fmla="*/ 9 h 88"/>
                <a:gd name="T8" fmla="*/ 50 w 377"/>
                <a:gd name="T9" fmla="*/ 10 h 88"/>
                <a:gd name="T10" fmla="*/ 45 w 377"/>
                <a:gd name="T11" fmla="*/ 10 h 88"/>
                <a:gd name="T12" fmla="*/ 0 w 377"/>
                <a:gd name="T13" fmla="*/ 17 h 88"/>
                <a:gd name="T14" fmla="*/ 6 w 377"/>
                <a:gd name="T15" fmla="*/ 24 h 88"/>
                <a:gd name="T16" fmla="*/ 13 w 377"/>
                <a:gd name="T17" fmla="*/ 21 h 88"/>
                <a:gd name="T18" fmla="*/ 51 w 377"/>
                <a:gd name="T19" fmla="*/ 16 h 88"/>
                <a:gd name="T20" fmla="*/ 60 w 377"/>
                <a:gd name="T21" fmla="*/ 15 h 88"/>
                <a:gd name="T22" fmla="*/ 99 w 377"/>
                <a:gd name="T23" fmla="*/ 10 h 88"/>
                <a:gd name="T24" fmla="*/ 99 w 377"/>
                <a:gd name="T25" fmla="*/ 7 h 88"/>
                <a:gd name="T26" fmla="*/ 93 w 377"/>
                <a:gd name="T27" fmla="*/ 0 h 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77" h="88">
                  <a:moveTo>
                    <a:pt x="354" y="0"/>
                  </a:moveTo>
                  <a:lnTo>
                    <a:pt x="327" y="18"/>
                  </a:lnTo>
                  <a:lnTo>
                    <a:pt x="245" y="29"/>
                  </a:lnTo>
                  <a:lnTo>
                    <a:pt x="215" y="32"/>
                  </a:lnTo>
                  <a:lnTo>
                    <a:pt x="190" y="35"/>
                  </a:lnTo>
                  <a:lnTo>
                    <a:pt x="171" y="38"/>
                  </a:lnTo>
                  <a:lnTo>
                    <a:pt x="0" y="61"/>
                  </a:lnTo>
                  <a:lnTo>
                    <a:pt x="24" y="88"/>
                  </a:lnTo>
                  <a:lnTo>
                    <a:pt x="49" y="78"/>
                  </a:lnTo>
                  <a:lnTo>
                    <a:pt x="196" y="59"/>
                  </a:lnTo>
                  <a:lnTo>
                    <a:pt x="227" y="55"/>
                  </a:lnTo>
                  <a:lnTo>
                    <a:pt x="377" y="35"/>
                  </a:lnTo>
                  <a:lnTo>
                    <a:pt x="377" y="26"/>
                  </a:lnTo>
                  <a:lnTo>
                    <a:pt x="35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79" name="Freeform 9477"/>
            <p:cNvSpPr>
              <a:spLocks/>
            </p:cNvSpPr>
            <p:nvPr/>
          </p:nvSpPr>
          <p:spPr bwMode="auto">
            <a:xfrm>
              <a:off x="543" y="1944"/>
              <a:ext cx="3" cy="22"/>
            </a:xfrm>
            <a:custGeom>
              <a:avLst/>
              <a:gdLst>
                <a:gd name="T0" fmla="*/ 3 w 19"/>
                <a:gd name="T1" fmla="*/ 0 h 81"/>
                <a:gd name="T2" fmla="*/ 0 w 19"/>
                <a:gd name="T3" fmla="*/ 1 h 81"/>
                <a:gd name="T4" fmla="*/ 0 w 19"/>
                <a:gd name="T5" fmla="*/ 22 h 81"/>
                <a:gd name="T6" fmla="*/ 3 w 19"/>
                <a:gd name="T7" fmla="*/ 21 h 81"/>
                <a:gd name="T8" fmla="*/ 3 w 19"/>
                <a:gd name="T9" fmla="*/ 12 h 81"/>
                <a:gd name="T10" fmla="*/ 3 w 19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81">
                  <a:moveTo>
                    <a:pt x="19" y="0"/>
                  </a:moveTo>
                  <a:lnTo>
                    <a:pt x="0" y="2"/>
                  </a:lnTo>
                  <a:lnTo>
                    <a:pt x="0" y="81"/>
                  </a:lnTo>
                  <a:lnTo>
                    <a:pt x="19" y="78"/>
                  </a:lnTo>
                  <a:lnTo>
                    <a:pt x="19" y="46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80" name="Freeform 9478"/>
            <p:cNvSpPr>
              <a:spLocks/>
            </p:cNvSpPr>
            <p:nvPr/>
          </p:nvSpPr>
          <p:spPr bwMode="auto">
            <a:xfrm>
              <a:off x="546" y="1933"/>
              <a:ext cx="19" cy="6"/>
            </a:xfrm>
            <a:custGeom>
              <a:avLst/>
              <a:gdLst>
                <a:gd name="T0" fmla="*/ 12 w 67"/>
                <a:gd name="T1" fmla="*/ 0 h 18"/>
                <a:gd name="T2" fmla="*/ 5 w 67"/>
                <a:gd name="T3" fmla="*/ 5 h 18"/>
                <a:gd name="T4" fmla="*/ 0 w 67"/>
                <a:gd name="T5" fmla="*/ 6 h 18"/>
                <a:gd name="T6" fmla="*/ 19 w 67"/>
                <a:gd name="T7" fmla="*/ 6 h 18"/>
                <a:gd name="T8" fmla="*/ 12 w 67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8">
                  <a:moveTo>
                    <a:pt x="43" y="0"/>
                  </a:moveTo>
                  <a:lnTo>
                    <a:pt x="16" y="16"/>
                  </a:lnTo>
                  <a:lnTo>
                    <a:pt x="0" y="18"/>
                  </a:lnTo>
                  <a:lnTo>
                    <a:pt x="67" y="18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81" name="Freeform 9479"/>
            <p:cNvSpPr>
              <a:spLocks/>
            </p:cNvSpPr>
            <p:nvPr/>
          </p:nvSpPr>
          <p:spPr bwMode="auto">
            <a:xfrm>
              <a:off x="554" y="1913"/>
              <a:ext cx="29" cy="51"/>
            </a:xfrm>
            <a:custGeom>
              <a:avLst/>
              <a:gdLst>
                <a:gd name="T0" fmla="*/ 25 w 116"/>
                <a:gd name="T1" fmla="*/ 0 h 198"/>
                <a:gd name="T2" fmla="*/ 24 w 116"/>
                <a:gd name="T3" fmla="*/ 0 h 198"/>
                <a:gd name="T4" fmla="*/ 24 w 116"/>
                <a:gd name="T5" fmla="*/ 0 h 198"/>
                <a:gd name="T6" fmla="*/ 21 w 116"/>
                <a:gd name="T7" fmla="*/ 11 h 198"/>
                <a:gd name="T8" fmla="*/ 17 w 116"/>
                <a:gd name="T9" fmla="*/ 22 h 198"/>
                <a:gd name="T10" fmla="*/ 13 w 116"/>
                <a:gd name="T11" fmla="*/ 29 h 198"/>
                <a:gd name="T12" fmla="*/ 8 w 116"/>
                <a:gd name="T13" fmla="*/ 38 h 198"/>
                <a:gd name="T14" fmla="*/ 2 w 116"/>
                <a:gd name="T15" fmla="*/ 49 h 198"/>
                <a:gd name="T16" fmla="*/ 0 w 116"/>
                <a:gd name="T17" fmla="*/ 51 h 198"/>
                <a:gd name="T18" fmla="*/ 8 w 116"/>
                <a:gd name="T19" fmla="*/ 50 h 198"/>
                <a:gd name="T20" fmla="*/ 9 w 116"/>
                <a:gd name="T21" fmla="*/ 47 h 198"/>
                <a:gd name="T22" fmla="*/ 15 w 116"/>
                <a:gd name="T23" fmla="*/ 37 h 198"/>
                <a:gd name="T24" fmla="*/ 20 w 116"/>
                <a:gd name="T25" fmla="*/ 29 h 198"/>
                <a:gd name="T26" fmla="*/ 20 w 116"/>
                <a:gd name="T27" fmla="*/ 29 h 198"/>
                <a:gd name="T28" fmla="*/ 25 w 116"/>
                <a:gd name="T29" fmla="*/ 20 h 198"/>
                <a:gd name="T30" fmla="*/ 29 w 116"/>
                <a:gd name="T31" fmla="*/ 15 h 198"/>
                <a:gd name="T32" fmla="*/ 25 w 116"/>
                <a:gd name="T33" fmla="*/ 0 h 19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6" h="198">
                  <a:moveTo>
                    <a:pt x="101" y="0"/>
                  </a:moveTo>
                  <a:lnTo>
                    <a:pt x="94" y="0"/>
                  </a:lnTo>
                  <a:lnTo>
                    <a:pt x="94" y="1"/>
                  </a:lnTo>
                  <a:lnTo>
                    <a:pt x="84" y="44"/>
                  </a:lnTo>
                  <a:lnTo>
                    <a:pt x="67" y="87"/>
                  </a:lnTo>
                  <a:lnTo>
                    <a:pt x="53" y="113"/>
                  </a:lnTo>
                  <a:lnTo>
                    <a:pt x="32" y="149"/>
                  </a:lnTo>
                  <a:lnTo>
                    <a:pt x="7" y="190"/>
                  </a:lnTo>
                  <a:lnTo>
                    <a:pt x="0" y="198"/>
                  </a:lnTo>
                  <a:lnTo>
                    <a:pt x="30" y="195"/>
                  </a:lnTo>
                  <a:lnTo>
                    <a:pt x="37" y="182"/>
                  </a:lnTo>
                  <a:lnTo>
                    <a:pt x="61" y="144"/>
                  </a:lnTo>
                  <a:lnTo>
                    <a:pt x="78" y="114"/>
                  </a:lnTo>
                  <a:lnTo>
                    <a:pt x="79" y="113"/>
                  </a:lnTo>
                  <a:lnTo>
                    <a:pt x="99" y="77"/>
                  </a:lnTo>
                  <a:lnTo>
                    <a:pt x="116" y="59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82" name="Freeform 9480"/>
            <p:cNvSpPr>
              <a:spLocks/>
            </p:cNvSpPr>
            <p:nvPr/>
          </p:nvSpPr>
          <p:spPr bwMode="auto">
            <a:xfrm>
              <a:off x="519" y="1904"/>
              <a:ext cx="46" cy="46"/>
            </a:xfrm>
            <a:custGeom>
              <a:avLst/>
              <a:gdLst>
                <a:gd name="T0" fmla="*/ 22 w 173"/>
                <a:gd name="T1" fmla="*/ 0 h 177"/>
                <a:gd name="T2" fmla="*/ 20 w 173"/>
                <a:gd name="T3" fmla="*/ 1 h 177"/>
                <a:gd name="T4" fmla="*/ 22 w 173"/>
                <a:gd name="T5" fmla="*/ 7 h 177"/>
                <a:gd name="T6" fmla="*/ 23 w 173"/>
                <a:gd name="T7" fmla="*/ 18 h 177"/>
                <a:gd name="T8" fmla="*/ 23 w 173"/>
                <a:gd name="T9" fmla="*/ 35 h 177"/>
                <a:gd name="T10" fmla="*/ 0 w 173"/>
                <a:gd name="T11" fmla="*/ 39 h 177"/>
                <a:gd name="T12" fmla="*/ 6 w 173"/>
                <a:gd name="T13" fmla="*/ 46 h 177"/>
                <a:gd name="T14" fmla="*/ 12 w 173"/>
                <a:gd name="T15" fmla="*/ 43 h 177"/>
                <a:gd name="T16" fmla="*/ 23 w 173"/>
                <a:gd name="T17" fmla="*/ 42 h 177"/>
                <a:gd name="T18" fmla="*/ 28 w 173"/>
                <a:gd name="T19" fmla="*/ 41 h 177"/>
                <a:gd name="T20" fmla="*/ 46 w 173"/>
                <a:gd name="T21" fmla="*/ 38 h 177"/>
                <a:gd name="T22" fmla="*/ 46 w 173"/>
                <a:gd name="T23" fmla="*/ 35 h 177"/>
                <a:gd name="T24" fmla="*/ 28 w 173"/>
                <a:gd name="T25" fmla="*/ 35 h 177"/>
                <a:gd name="T26" fmla="*/ 28 w 173"/>
                <a:gd name="T27" fmla="*/ 26 h 177"/>
                <a:gd name="T28" fmla="*/ 28 w 173"/>
                <a:gd name="T29" fmla="*/ 21 h 177"/>
                <a:gd name="T30" fmla="*/ 31 w 173"/>
                <a:gd name="T31" fmla="*/ 14 h 177"/>
                <a:gd name="T32" fmla="*/ 22 w 173"/>
                <a:gd name="T33" fmla="*/ 0 h 17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3" h="177">
                  <a:moveTo>
                    <a:pt x="84" y="0"/>
                  </a:moveTo>
                  <a:lnTo>
                    <a:pt x="76" y="5"/>
                  </a:lnTo>
                  <a:lnTo>
                    <a:pt x="81" y="27"/>
                  </a:lnTo>
                  <a:lnTo>
                    <a:pt x="87" y="70"/>
                  </a:lnTo>
                  <a:lnTo>
                    <a:pt x="87" y="136"/>
                  </a:lnTo>
                  <a:lnTo>
                    <a:pt x="0" y="149"/>
                  </a:lnTo>
                  <a:lnTo>
                    <a:pt x="24" y="177"/>
                  </a:lnTo>
                  <a:lnTo>
                    <a:pt x="46" y="166"/>
                  </a:lnTo>
                  <a:lnTo>
                    <a:pt x="87" y="160"/>
                  </a:lnTo>
                  <a:lnTo>
                    <a:pt x="106" y="158"/>
                  </a:lnTo>
                  <a:lnTo>
                    <a:pt x="173" y="147"/>
                  </a:lnTo>
                  <a:lnTo>
                    <a:pt x="173" y="134"/>
                  </a:lnTo>
                  <a:lnTo>
                    <a:pt x="106" y="134"/>
                  </a:lnTo>
                  <a:lnTo>
                    <a:pt x="106" y="99"/>
                  </a:lnTo>
                  <a:lnTo>
                    <a:pt x="106" y="82"/>
                  </a:lnTo>
                  <a:lnTo>
                    <a:pt x="115" y="52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83" name="Freeform 9481"/>
            <p:cNvSpPr>
              <a:spLocks/>
            </p:cNvSpPr>
            <p:nvPr/>
          </p:nvSpPr>
          <p:spPr bwMode="auto">
            <a:xfrm>
              <a:off x="658" y="2032"/>
              <a:ext cx="18" cy="27"/>
            </a:xfrm>
            <a:custGeom>
              <a:avLst/>
              <a:gdLst>
                <a:gd name="T0" fmla="*/ 2 w 69"/>
                <a:gd name="T1" fmla="*/ 0 h 107"/>
                <a:gd name="T2" fmla="*/ 0 w 69"/>
                <a:gd name="T3" fmla="*/ 2 h 107"/>
                <a:gd name="T4" fmla="*/ 16 w 69"/>
                <a:gd name="T5" fmla="*/ 27 h 107"/>
                <a:gd name="T6" fmla="*/ 18 w 69"/>
                <a:gd name="T7" fmla="*/ 22 h 107"/>
                <a:gd name="T8" fmla="*/ 18 w 69"/>
                <a:gd name="T9" fmla="*/ 21 h 107"/>
                <a:gd name="T10" fmla="*/ 13 w 69"/>
                <a:gd name="T11" fmla="*/ 13 h 107"/>
                <a:gd name="T12" fmla="*/ 2 w 69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107">
                  <a:moveTo>
                    <a:pt x="6" y="0"/>
                  </a:moveTo>
                  <a:lnTo>
                    <a:pt x="0" y="7"/>
                  </a:lnTo>
                  <a:lnTo>
                    <a:pt x="60" y="107"/>
                  </a:lnTo>
                  <a:lnTo>
                    <a:pt x="68" y="87"/>
                  </a:lnTo>
                  <a:lnTo>
                    <a:pt x="69" y="82"/>
                  </a:lnTo>
                  <a:lnTo>
                    <a:pt x="51" y="5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84" name="Freeform 9482"/>
            <p:cNvSpPr>
              <a:spLocks/>
            </p:cNvSpPr>
            <p:nvPr/>
          </p:nvSpPr>
          <p:spPr bwMode="auto">
            <a:xfrm>
              <a:off x="684" y="2004"/>
              <a:ext cx="21" cy="37"/>
            </a:xfrm>
            <a:custGeom>
              <a:avLst/>
              <a:gdLst>
                <a:gd name="T0" fmla="*/ 2 w 85"/>
                <a:gd name="T1" fmla="*/ 0 h 140"/>
                <a:gd name="T2" fmla="*/ 0 w 85"/>
                <a:gd name="T3" fmla="*/ 2 h 140"/>
                <a:gd name="T4" fmla="*/ 3 w 85"/>
                <a:gd name="T5" fmla="*/ 6 h 140"/>
                <a:gd name="T6" fmla="*/ 8 w 85"/>
                <a:gd name="T7" fmla="*/ 16 h 140"/>
                <a:gd name="T8" fmla="*/ 13 w 85"/>
                <a:gd name="T9" fmla="*/ 26 h 140"/>
                <a:gd name="T10" fmla="*/ 17 w 85"/>
                <a:gd name="T11" fmla="*/ 37 h 140"/>
                <a:gd name="T12" fmla="*/ 19 w 85"/>
                <a:gd name="T13" fmla="*/ 37 h 140"/>
                <a:gd name="T14" fmla="*/ 21 w 85"/>
                <a:gd name="T15" fmla="*/ 25 h 140"/>
                <a:gd name="T16" fmla="*/ 17 w 85"/>
                <a:gd name="T17" fmla="*/ 17 h 140"/>
                <a:gd name="T18" fmla="*/ 16 w 85"/>
                <a:gd name="T19" fmla="*/ 16 h 140"/>
                <a:gd name="T20" fmla="*/ 10 w 85"/>
                <a:gd name="T21" fmla="*/ 10 h 140"/>
                <a:gd name="T22" fmla="*/ 2 w 85"/>
                <a:gd name="T23" fmla="*/ 0 h 1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" h="140">
                  <a:moveTo>
                    <a:pt x="8" y="0"/>
                  </a:moveTo>
                  <a:lnTo>
                    <a:pt x="0" y="7"/>
                  </a:lnTo>
                  <a:lnTo>
                    <a:pt x="12" y="24"/>
                  </a:lnTo>
                  <a:lnTo>
                    <a:pt x="33" y="60"/>
                  </a:lnTo>
                  <a:lnTo>
                    <a:pt x="52" y="98"/>
                  </a:lnTo>
                  <a:lnTo>
                    <a:pt x="68" y="140"/>
                  </a:lnTo>
                  <a:lnTo>
                    <a:pt x="75" y="140"/>
                  </a:lnTo>
                  <a:lnTo>
                    <a:pt x="85" y="94"/>
                  </a:lnTo>
                  <a:lnTo>
                    <a:pt x="70" y="66"/>
                  </a:lnTo>
                  <a:lnTo>
                    <a:pt x="65" y="61"/>
                  </a:lnTo>
                  <a:lnTo>
                    <a:pt x="42" y="36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85" name="Freeform 9483"/>
            <p:cNvSpPr>
              <a:spLocks/>
            </p:cNvSpPr>
            <p:nvPr/>
          </p:nvSpPr>
          <p:spPr bwMode="auto">
            <a:xfrm>
              <a:off x="636" y="2003"/>
              <a:ext cx="26" cy="42"/>
            </a:xfrm>
            <a:custGeom>
              <a:avLst/>
              <a:gdLst>
                <a:gd name="T0" fmla="*/ 20 w 100"/>
                <a:gd name="T1" fmla="*/ 0 h 165"/>
                <a:gd name="T2" fmla="*/ 19 w 100"/>
                <a:gd name="T3" fmla="*/ 5 h 165"/>
                <a:gd name="T4" fmla="*/ 15 w 100"/>
                <a:gd name="T5" fmla="*/ 16 h 165"/>
                <a:gd name="T6" fmla="*/ 13 w 100"/>
                <a:gd name="T7" fmla="*/ 20 h 165"/>
                <a:gd name="T8" fmla="*/ 7 w 100"/>
                <a:gd name="T9" fmla="*/ 29 h 165"/>
                <a:gd name="T10" fmla="*/ 0 w 100"/>
                <a:gd name="T11" fmla="*/ 39 h 165"/>
                <a:gd name="T12" fmla="*/ 2 w 100"/>
                <a:gd name="T13" fmla="*/ 42 h 165"/>
                <a:gd name="T14" fmla="*/ 7 w 100"/>
                <a:gd name="T15" fmla="*/ 37 h 165"/>
                <a:gd name="T16" fmla="*/ 14 w 100"/>
                <a:gd name="T17" fmla="*/ 29 h 165"/>
                <a:gd name="T18" fmla="*/ 18 w 100"/>
                <a:gd name="T19" fmla="*/ 22 h 165"/>
                <a:gd name="T20" fmla="*/ 20 w 100"/>
                <a:gd name="T21" fmla="*/ 18 h 165"/>
                <a:gd name="T22" fmla="*/ 26 w 100"/>
                <a:gd name="T23" fmla="*/ 10 h 165"/>
                <a:gd name="T24" fmla="*/ 22 w 100"/>
                <a:gd name="T25" fmla="*/ 1 h 165"/>
                <a:gd name="T26" fmla="*/ 20 w 100"/>
                <a:gd name="T27" fmla="*/ 0 h 16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0" h="165">
                  <a:moveTo>
                    <a:pt x="78" y="0"/>
                  </a:moveTo>
                  <a:lnTo>
                    <a:pt x="74" y="18"/>
                  </a:lnTo>
                  <a:lnTo>
                    <a:pt x="59" y="63"/>
                  </a:lnTo>
                  <a:lnTo>
                    <a:pt x="49" y="80"/>
                  </a:lnTo>
                  <a:lnTo>
                    <a:pt x="28" y="115"/>
                  </a:lnTo>
                  <a:lnTo>
                    <a:pt x="0" y="155"/>
                  </a:lnTo>
                  <a:lnTo>
                    <a:pt x="8" y="165"/>
                  </a:lnTo>
                  <a:lnTo>
                    <a:pt x="26" y="145"/>
                  </a:lnTo>
                  <a:lnTo>
                    <a:pt x="52" y="112"/>
                  </a:lnTo>
                  <a:lnTo>
                    <a:pt x="70" y="85"/>
                  </a:lnTo>
                  <a:lnTo>
                    <a:pt x="78" y="72"/>
                  </a:lnTo>
                  <a:lnTo>
                    <a:pt x="100" y="41"/>
                  </a:lnTo>
                  <a:lnTo>
                    <a:pt x="84" y="4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86" name="Freeform 9484"/>
            <p:cNvSpPr>
              <a:spLocks/>
            </p:cNvSpPr>
            <p:nvPr/>
          </p:nvSpPr>
          <p:spPr bwMode="auto">
            <a:xfrm>
              <a:off x="671" y="1995"/>
              <a:ext cx="5" cy="59"/>
            </a:xfrm>
            <a:custGeom>
              <a:avLst/>
              <a:gdLst>
                <a:gd name="T0" fmla="*/ 5 w 20"/>
                <a:gd name="T1" fmla="*/ 0 h 223"/>
                <a:gd name="T2" fmla="*/ 0 w 20"/>
                <a:gd name="T3" fmla="*/ 1 h 223"/>
                <a:gd name="T4" fmla="*/ 0 w 20"/>
                <a:gd name="T5" fmla="*/ 39 h 223"/>
                <a:gd name="T6" fmla="*/ 0 w 20"/>
                <a:gd name="T7" fmla="*/ 51 h 223"/>
                <a:gd name="T8" fmla="*/ 5 w 20"/>
                <a:gd name="T9" fmla="*/ 59 h 223"/>
                <a:gd name="T10" fmla="*/ 5 w 20"/>
                <a:gd name="T11" fmla="*/ 46 h 223"/>
                <a:gd name="T12" fmla="*/ 5 w 20"/>
                <a:gd name="T13" fmla="*/ 0 h 2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3">
                  <a:moveTo>
                    <a:pt x="20" y="0"/>
                  </a:moveTo>
                  <a:lnTo>
                    <a:pt x="1" y="3"/>
                  </a:lnTo>
                  <a:lnTo>
                    <a:pt x="1" y="148"/>
                  </a:lnTo>
                  <a:lnTo>
                    <a:pt x="0" y="191"/>
                  </a:lnTo>
                  <a:lnTo>
                    <a:pt x="18" y="223"/>
                  </a:lnTo>
                  <a:lnTo>
                    <a:pt x="20" y="174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87" name="Freeform 9485"/>
            <p:cNvSpPr>
              <a:spLocks/>
            </p:cNvSpPr>
            <p:nvPr/>
          </p:nvSpPr>
          <p:spPr bwMode="auto">
            <a:xfrm>
              <a:off x="627" y="1986"/>
              <a:ext cx="16" cy="20"/>
            </a:xfrm>
            <a:custGeom>
              <a:avLst/>
              <a:gdLst>
                <a:gd name="T0" fmla="*/ 1 w 64"/>
                <a:gd name="T1" fmla="*/ 0 h 72"/>
                <a:gd name="T2" fmla="*/ 0 w 64"/>
                <a:gd name="T3" fmla="*/ 4 h 72"/>
                <a:gd name="T4" fmla="*/ 12 w 64"/>
                <a:gd name="T5" fmla="*/ 20 h 72"/>
                <a:gd name="T6" fmla="*/ 16 w 64"/>
                <a:gd name="T7" fmla="*/ 14 h 72"/>
                <a:gd name="T8" fmla="*/ 16 w 64"/>
                <a:gd name="T9" fmla="*/ 11 h 72"/>
                <a:gd name="T10" fmla="*/ 11 w 64"/>
                <a:gd name="T11" fmla="*/ 10 h 72"/>
                <a:gd name="T12" fmla="*/ 1 w 64"/>
                <a:gd name="T13" fmla="*/ 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72">
                  <a:moveTo>
                    <a:pt x="2" y="0"/>
                  </a:moveTo>
                  <a:lnTo>
                    <a:pt x="0" y="13"/>
                  </a:lnTo>
                  <a:lnTo>
                    <a:pt x="48" y="72"/>
                  </a:lnTo>
                  <a:lnTo>
                    <a:pt x="62" y="50"/>
                  </a:lnTo>
                  <a:lnTo>
                    <a:pt x="64" y="40"/>
                  </a:lnTo>
                  <a:lnTo>
                    <a:pt x="45" y="3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88" name="Freeform 9486"/>
            <p:cNvSpPr>
              <a:spLocks/>
            </p:cNvSpPr>
            <p:nvPr/>
          </p:nvSpPr>
          <p:spPr bwMode="auto">
            <a:xfrm>
              <a:off x="647" y="1983"/>
              <a:ext cx="55" cy="16"/>
            </a:xfrm>
            <a:custGeom>
              <a:avLst/>
              <a:gdLst>
                <a:gd name="T0" fmla="*/ 49 w 210"/>
                <a:gd name="T1" fmla="*/ 0 h 65"/>
                <a:gd name="T2" fmla="*/ 45 w 210"/>
                <a:gd name="T3" fmla="*/ 2 h 65"/>
                <a:gd name="T4" fmla="*/ 45 w 210"/>
                <a:gd name="T5" fmla="*/ 3 h 65"/>
                <a:gd name="T6" fmla="*/ 42 w 210"/>
                <a:gd name="T7" fmla="*/ 3 h 65"/>
                <a:gd name="T8" fmla="*/ 36 w 210"/>
                <a:gd name="T9" fmla="*/ 4 h 65"/>
                <a:gd name="T10" fmla="*/ 30 w 210"/>
                <a:gd name="T11" fmla="*/ 5 h 65"/>
                <a:gd name="T12" fmla="*/ 25 w 210"/>
                <a:gd name="T13" fmla="*/ 6 h 65"/>
                <a:gd name="T14" fmla="*/ 15 w 210"/>
                <a:gd name="T15" fmla="*/ 8 h 65"/>
                <a:gd name="T16" fmla="*/ 0 w 210"/>
                <a:gd name="T17" fmla="*/ 10 h 65"/>
                <a:gd name="T18" fmla="*/ 6 w 210"/>
                <a:gd name="T19" fmla="*/ 16 h 65"/>
                <a:gd name="T20" fmla="*/ 11 w 210"/>
                <a:gd name="T21" fmla="*/ 14 h 65"/>
                <a:gd name="T22" fmla="*/ 25 w 210"/>
                <a:gd name="T23" fmla="*/ 12 h 65"/>
                <a:gd name="T24" fmla="*/ 30 w 210"/>
                <a:gd name="T25" fmla="*/ 11 h 65"/>
                <a:gd name="T26" fmla="*/ 55 w 210"/>
                <a:gd name="T27" fmla="*/ 7 h 65"/>
                <a:gd name="T28" fmla="*/ 54 w 210"/>
                <a:gd name="T29" fmla="*/ 5 h 65"/>
                <a:gd name="T30" fmla="*/ 49 w 210"/>
                <a:gd name="T31" fmla="*/ 0 h 6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10" h="65">
                  <a:moveTo>
                    <a:pt x="187" y="0"/>
                  </a:moveTo>
                  <a:lnTo>
                    <a:pt x="173" y="10"/>
                  </a:lnTo>
                  <a:lnTo>
                    <a:pt x="172" y="11"/>
                  </a:lnTo>
                  <a:lnTo>
                    <a:pt x="161" y="13"/>
                  </a:lnTo>
                  <a:lnTo>
                    <a:pt x="139" y="18"/>
                  </a:lnTo>
                  <a:lnTo>
                    <a:pt x="113" y="22"/>
                  </a:lnTo>
                  <a:lnTo>
                    <a:pt x="94" y="26"/>
                  </a:lnTo>
                  <a:lnTo>
                    <a:pt x="58" y="31"/>
                  </a:lnTo>
                  <a:lnTo>
                    <a:pt x="0" y="39"/>
                  </a:lnTo>
                  <a:lnTo>
                    <a:pt x="24" y="65"/>
                  </a:lnTo>
                  <a:lnTo>
                    <a:pt x="43" y="57"/>
                  </a:lnTo>
                  <a:lnTo>
                    <a:pt x="94" y="49"/>
                  </a:lnTo>
                  <a:lnTo>
                    <a:pt x="113" y="46"/>
                  </a:lnTo>
                  <a:lnTo>
                    <a:pt x="210" y="30"/>
                  </a:lnTo>
                  <a:lnTo>
                    <a:pt x="208" y="20"/>
                  </a:lnTo>
                  <a:lnTo>
                    <a:pt x="18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89" name="Freeform 9487"/>
            <p:cNvSpPr>
              <a:spLocks/>
            </p:cNvSpPr>
            <p:nvPr/>
          </p:nvSpPr>
          <p:spPr bwMode="auto">
            <a:xfrm>
              <a:off x="671" y="1968"/>
              <a:ext cx="5" cy="22"/>
            </a:xfrm>
            <a:custGeom>
              <a:avLst/>
              <a:gdLst>
                <a:gd name="T0" fmla="*/ 5 w 19"/>
                <a:gd name="T1" fmla="*/ 0 h 83"/>
                <a:gd name="T2" fmla="*/ 0 w 19"/>
                <a:gd name="T3" fmla="*/ 1 h 83"/>
                <a:gd name="T4" fmla="*/ 0 w 19"/>
                <a:gd name="T5" fmla="*/ 22 h 83"/>
                <a:gd name="T6" fmla="*/ 5 w 19"/>
                <a:gd name="T7" fmla="*/ 21 h 83"/>
                <a:gd name="T8" fmla="*/ 5 w 19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83">
                  <a:moveTo>
                    <a:pt x="19" y="0"/>
                  </a:moveTo>
                  <a:lnTo>
                    <a:pt x="0" y="2"/>
                  </a:lnTo>
                  <a:lnTo>
                    <a:pt x="0" y="83"/>
                  </a:lnTo>
                  <a:lnTo>
                    <a:pt x="19" y="79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90" name="Freeform 9488"/>
            <p:cNvSpPr>
              <a:spLocks/>
            </p:cNvSpPr>
            <p:nvPr/>
          </p:nvSpPr>
          <p:spPr bwMode="auto">
            <a:xfrm>
              <a:off x="656" y="1959"/>
              <a:ext cx="33" cy="13"/>
            </a:xfrm>
            <a:custGeom>
              <a:avLst/>
              <a:gdLst>
                <a:gd name="T0" fmla="*/ 27 w 130"/>
                <a:gd name="T1" fmla="*/ 0 h 50"/>
                <a:gd name="T2" fmla="*/ 24 w 130"/>
                <a:gd name="T3" fmla="*/ 2 h 50"/>
                <a:gd name="T4" fmla="*/ 21 w 130"/>
                <a:gd name="T5" fmla="*/ 3 h 50"/>
                <a:gd name="T6" fmla="*/ 13 w 130"/>
                <a:gd name="T7" fmla="*/ 5 h 50"/>
                <a:gd name="T8" fmla="*/ 0 w 130"/>
                <a:gd name="T9" fmla="*/ 7 h 50"/>
                <a:gd name="T10" fmla="*/ 6 w 130"/>
                <a:gd name="T11" fmla="*/ 13 h 50"/>
                <a:gd name="T12" fmla="*/ 11 w 130"/>
                <a:gd name="T13" fmla="*/ 10 h 50"/>
                <a:gd name="T14" fmla="*/ 15 w 130"/>
                <a:gd name="T15" fmla="*/ 10 h 50"/>
                <a:gd name="T16" fmla="*/ 20 w 130"/>
                <a:gd name="T17" fmla="*/ 9 h 50"/>
                <a:gd name="T18" fmla="*/ 33 w 130"/>
                <a:gd name="T19" fmla="*/ 7 h 50"/>
                <a:gd name="T20" fmla="*/ 32 w 130"/>
                <a:gd name="T21" fmla="*/ 4 h 50"/>
                <a:gd name="T22" fmla="*/ 27 w 130"/>
                <a:gd name="T23" fmla="*/ 0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0" h="50">
                  <a:moveTo>
                    <a:pt x="106" y="0"/>
                  </a:moveTo>
                  <a:lnTo>
                    <a:pt x="93" y="9"/>
                  </a:lnTo>
                  <a:lnTo>
                    <a:pt x="83" y="13"/>
                  </a:lnTo>
                  <a:lnTo>
                    <a:pt x="52" y="18"/>
                  </a:lnTo>
                  <a:lnTo>
                    <a:pt x="0" y="27"/>
                  </a:lnTo>
                  <a:lnTo>
                    <a:pt x="22" y="50"/>
                  </a:lnTo>
                  <a:lnTo>
                    <a:pt x="44" y="39"/>
                  </a:lnTo>
                  <a:lnTo>
                    <a:pt x="60" y="37"/>
                  </a:lnTo>
                  <a:lnTo>
                    <a:pt x="79" y="35"/>
                  </a:lnTo>
                  <a:lnTo>
                    <a:pt x="130" y="27"/>
                  </a:lnTo>
                  <a:lnTo>
                    <a:pt x="128" y="17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91" name="Freeform 9489"/>
            <p:cNvSpPr>
              <a:spLocks/>
            </p:cNvSpPr>
            <p:nvPr/>
          </p:nvSpPr>
          <p:spPr bwMode="auto">
            <a:xfrm>
              <a:off x="673" y="1919"/>
              <a:ext cx="43" cy="53"/>
            </a:xfrm>
            <a:custGeom>
              <a:avLst/>
              <a:gdLst>
                <a:gd name="T0" fmla="*/ 2 w 165"/>
                <a:gd name="T1" fmla="*/ 0 h 198"/>
                <a:gd name="T2" fmla="*/ 0 w 165"/>
                <a:gd name="T3" fmla="*/ 5 h 198"/>
                <a:gd name="T4" fmla="*/ 0 w 165"/>
                <a:gd name="T5" fmla="*/ 5 h 198"/>
                <a:gd name="T6" fmla="*/ 4 w 165"/>
                <a:gd name="T7" fmla="*/ 12 h 198"/>
                <a:gd name="T8" fmla="*/ 9 w 165"/>
                <a:gd name="T9" fmla="*/ 22 h 198"/>
                <a:gd name="T10" fmla="*/ 17 w 165"/>
                <a:gd name="T11" fmla="*/ 36 h 198"/>
                <a:gd name="T12" fmla="*/ 26 w 165"/>
                <a:gd name="T13" fmla="*/ 53 h 198"/>
                <a:gd name="T14" fmla="*/ 43 w 165"/>
                <a:gd name="T15" fmla="*/ 51 h 198"/>
                <a:gd name="T16" fmla="*/ 43 w 165"/>
                <a:gd name="T17" fmla="*/ 48 h 198"/>
                <a:gd name="T18" fmla="*/ 39 w 165"/>
                <a:gd name="T19" fmla="*/ 47 h 198"/>
                <a:gd name="T20" fmla="*/ 31 w 165"/>
                <a:gd name="T21" fmla="*/ 43 h 198"/>
                <a:gd name="T22" fmla="*/ 24 w 165"/>
                <a:gd name="T23" fmla="*/ 37 h 198"/>
                <a:gd name="T24" fmla="*/ 23 w 165"/>
                <a:gd name="T25" fmla="*/ 35 h 198"/>
                <a:gd name="T26" fmla="*/ 19 w 165"/>
                <a:gd name="T27" fmla="*/ 28 h 198"/>
                <a:gd name="T28" fmla="*/ 14 w 165"/>
                <a:gd name="T29" fmla="*/ 20 h 198"/>
                <a:gd name="T30" fmla="*/ 7 w 165"/>
                <a:gd name="T31" fmla="*/ 9 h 198"/>
                <a:gd name="T32" fmla="*/ 2 w 165"/>
                <a:gd name="T33" fmla="*/ 0 h 19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5" h="198">
                  <a:moveTo>
                    <a:pt x="6" y="0"/>
                  </a:moveTo>
                  <a:lnTo>
                    <a:pt x="0" y="19"/>
                  </a:lnTo>
                  <a:lnTo>
                    <a:pt x="15" y="44"/>
                  </a:lnTo>
                  <a:lnTo>
                    <a:pt x="36" y="82"/>
                  </a:lnTo>
                  <a:lnTo>
                    <a:pt x="64" y="133"/>
                  </a:lnTo>
                  <a:lnTo>
                    <a:pt x="98" y="198"/>
                  </a:lnTo>
                  <a:lnTo>
                    <a:pt x="165" y="191"/>
                  </a:lnTo>
                  <a:lnTo>
                    <a:pt x="165" y="179"/>
                  </a:lnTo>
                  <a:lnTo>
                    <a:pt x="149" y="176"/>
                  </a:lnTo>
                  <a:lnTo>
                    <a:pt x="119" y="161"/>
                  </a:lnTo>
                  <a:lnTo>
                    <a:pt x="94" y="137"/>
                  </a:lnTo>
                  <a:lnTo>
                    <a:pt x="89" y="131"/>
                  </a:lnTo>
                  <a:lnTo>
                    <a:pt x="73" y="106"/>
                  </a:lnTo>
                  <a:lnTo>
                    <a:pt x="52" y="73"/>
                  </a:lnTo>
                  <a:lnTo>
                    <a:pt x="26" y="33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92" name="Freeform 9490"/>
            <p:cNvSpPr>
              <a:spLocks/>
            </p:cNvSpPr>
            <p:nvPr/>
          </p:nvSpPr>
          <p:spPr bwMode="auto">
            <a:xfrm>
              <a:off x="625" y="1913"/>
              <a:ext cx="24" cy="70"/>
            </a:xfrm>
            <a:custGeom>
              <a:avLst/>
              <a:gdLst>
                <a:gd name="T0" fmla="*/ 19 w 92"/>
                <a:gd name="T1" fmla="*/ 0 h 264"/>
                <a:gd name="T2" fmla="*/ 19 w 92"/>
                <a:gd name="T3" fmla="*/ 1 h 264"/>
                <a:gd name="T4" fmla="*/ 12 w 92"/>
                <a:gd name="T5" fmla="*/ 8 h 264"/>
                <a:gd name="T6" fmla="*/ 0 w 92"/>
                <a:gd name="T7" fmla="*/ 10 h 264"/>
                <a:gd name="T8" fmla="*/ 16 w 92"/>
                <a:gd name="T9" fmla="*/ 12 h 264"/>
                <a:gd name="T10" fmla="*/ 8 w 92"/>
                <a:gd name="T11" fmla="*/ 37 h 264"/>
                <a:gd name="T12" fmla="*/ 13 w 92"/>
                <a:gd name="T13" fmla="*/ 48 h 264"/>
                <a:gd name="T14" fmla="*/ 16 w 92"/>
                <a:gd name="T15" fmla="*/ 57 h 264"/>
                <a:gd name="T16" fmla="*/ 16 w 92"/>
                <a:gd name="T17" fmla="*/ 57 h 264"/>
                <a:gd name="T18" fmla="*/ 16 w 92"/>
                <a:gd name="T19" fmla="*/ 70 h 264"/>
                <a:gd name="T20" fmla="*/ 20 w 92"/>
                <a:gd name="T21" fmla="*/ 63 h 264"/>
                <a:gd name="T22" fmla="*/ 20 w 92"/>
                <a:gd name="T23" fmla="*/ 57 h 264"/>
                <a:gd name="T24" fmla="*/ 18 w 92"/>
                <a:gd name="T25" fmla="*/ 50 h 264"/>
                <a:gd name="T26" fmla="*/ 13 w 92"/>
                <a:gd name="T27" fmla="*/ 37 h 264"/>
                <a:gd name="T28" fmla="*/ 17 w 92"/>
                <a:gd name="T29" fmla="*/ 25 h 264"/>
                <a:gd name="T30" fmla="*/ 21 w 92"/>
                <a:gd name="T31" fmla="*/ 14 h 264"/>
                <a:gd name="T32" fmla="*/ 24 w 92"/>
                <a:gd name="T33" fmla="*/ 8 h 264"/>
                <a:gd name="T34" fmla="*/ 19 w 92"/>
                <a:gd name="T35" fmla="*/ 0 h 2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2" h="264">
                  <a:moveTo>
                    <a:pt x="73" y="0"/>
                  </a:moveTo>
                  <a:lnTo>
                    <a:pt x="71" y="2"/>
                  </a:lnTo>
                  <a:lnTo>
                    <a:pt x="46" y="30"/>
                  </a:lnTo>
                  <a:lnTo>
                    <a:pt x="0" y="38"/>
                  </a:lnTo>
                  <a:lnTo>
                    <a:pt x="62" y="47"/>
                  </a:lnTo>
                  <a:lnTo>
                    <a:pt x="32" y="139"/>
                  </a:lnTo>
                  <a:lnTo>
                    <a:pt x="50" y="180"/>
                  </a:lnTo>
                  <a:lnTo>
                    <a:pt x="60" y="216"/>
                  </a:lnTo>
                  <a:lnTo>
                    <a:pt x="60" y="264"/>
                  </a:lnTo>
                  <a:lnTo>
                    <a:pt x="77" y="238"/>
                  </a:lnTo>
                  <a:lnTo>
                    <a:pt x="77" y="214"/>
                  </a:lnTo>
                  <a:lnTo>
                    <a:pt x="69" y="188"/>
                  </a:lnTo>
                  <a:lnTo>
                    <a:pt x="48" y="139"/>
                  </a:lnTo>
                  <a:lnTo>
                    <a:pt x="64" y="94"/>
                  </a:lnTo>
                  <a:lnTo>
                    <a:pt x="82" y="51"/>
                  </a:lnTo>
                  <a:lnTo>
                    <a:pt x="92" y="32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93" name="Freeform 9491"/>
            <p:cNvSpPr>
              <a:spLocks/>
            </p:cNvSpPr>
            <p:nvPr/>
          </p:nvSpPr>
          <p:spPr bwMode="auto">
            <a:xfrm>
              <a:off x="618" y="1909"/>
              <a:ext cx="23" cy="147"/>
            </a:xfrm>
            <a:custGeom>
              <a:avLst/>
              <a:gdLst>
                <a:gd name="T0" fmla="*/ 2 w 89"/>
                <a:gd name="T1" fmla="*/ 0 h 559"/>
                <a:gd name="T2" fmla="*/ 0 w 89"/>
                <a:gd name="T3" fmla="*/ 0 h 559"/>
                <a:gd name="T4" fmla="*/ 1 w 89"/>
                <a:gd name="T5" fmla="*/ 7 h 559"/>
                <a:gd name="T6" fmla="*/ 2 w 89"/>
                <a:gd name="T7" fmla="*/ 17 h 559"/>
                <a:gd name="T8" fmla="*/ 2 w 89"/>
                <a:gd name="T9" fmla="*/ 18 h 559"/>
                <a:gd name="T10" fmla="*/ 2 w 89"/>
                <a:gd name="T11" fmla="*/ 24 h 559"/>
                <a:gd name="T12" fmla="*/ 2 w 89"/>
                <a:gd name="T13" fmla="*/ 34 h 559"/>
                <a:gd name="T14" fmla="*/ 2 w 89"/>
                <a:gd name="T15" fmla="*/ 50 h 559"/>
                <a:gd name="T16" fmla="*/ 2 w 89"/>
                <a:gd name="T17" fmla="*/ 72 h 559"/>
                <a:gd name="T18" fmla="*/ 2 w 89"/>
                <a:gd name="T19" fmla="*/ 80 h 559"/>
                <a:gd name="T20" fmla="*/ 2 w 89"/>
                <a:gd name="T21" fmla="*/ 99 h 559"/>
                <a:gd name="T22" fmla="*/ 2 w 89"/>
                <a:gd name="T23" fmla="*/ 114 h 559"/>
                <a:gd name="T24" fmla="*/ 2 w 89"/>
                <a:gd name="T25" fmla="*/ 123 h 559"/>
                <a:gd name="T26" fmla="*/ 2 w 89"/>
                <a:gd name="T27" fmla="*/ 126 h 559"/>
                <a:gd name="T28" fmla="*/ 0 w 89"/>
                <a:gd name="T29" fmla="*/ 133 h 559"/>
                <a:gd name="T30" fmla="*/ 4 w 89"/>
                <a:gd name="T31" fmla="*/ 147 h 559"/>
                <a:gd name="T32" fmla="*/ 6 w 89"/>
                <a:gd name="T33" fmla="*/ 147 h 559"/>
                <a:gd name="T34" fmla="*/ 7 w 89"/>
                <a:gd name="T35" fmla="*/ 132 h 559"/>
                <a:gd name="T36" fmla="*/ 7 w 89"/>
                <a:gd name="T37" fmla="*/ 123 h 559"/>
                <a:gd name="T38" fmla="*/ 7 w 89"/>
                <a:gd name="T39" fmla="*/ 20 h 559"/>
                <a:gd name="T40" fmla="*/ 23 w 89"/>
                <a:gd name="T41" fmla="*/ 17 h 559"/>
                <a:gd name="T42" fmla="*/ 7 w 89"/>
                <a:gd name="T43" fmla="*/ 14 h 559"/>
                <a:gd name="T44" fmla="*/ 2 w 89"/>
                <a:gd name="T45" fmla="*/ 0 h 55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9" h="559">
                  <a:moveTo>
                    <a:pt x="8" y="0"/>
                  </a:moveTo>
                  <a:lnTo>
                    <a:pt x="1" y="0"/>
                  </a:lnTo>
                  <a:lnTo>
                    <a:pt x="5" y="28"/>
                  </a:lnTo>
                  <a:lnTo>
                    <a:pt x="8" y="66"/>
                  </a:lnTo>
                  <a:lnTo>
                    <a:pt x="8" y="68"/>
                  </a:lnTo>
                  <a:lnTo>
                    <a:pt x="7" y="90"/>
                  </a:lnTo>
                  <a:lnTo>
                    <a:pt x="7" y="130"/>
                  </a:lnTo>
                  <a:lnTo>
                    <a:pt x="6" y="192"/>
                  </a:lnTo>
                  <a:lnTo>
                    <a:pt x="6" y="273"/>
                  </a:lnTo>
                  <a:lnTo>
                    <a:pt x="6" y="303"/>
                  </a:lnTo>
                  <a:lnTo>
                    <a:pt x="6" y="378"/>
                  </a:lnTo>
                  <a:lnTo>
                    <a:pt x="6" y="432"/>
                  </a:lnTo>
                  <a:lnTo>
                    <a:pt x="6" y="466"/>
                  </a:lnTo>
                  <a:lnTo>
                    <a:pt x="6" y="480"/>
                  </a:lnTo>
                  <a:lnTo>
                    <a:pt x="0" y="507"/>
                  </a:lnTo>
                  <a:lnTo>
                    <a:pt x="15" y="559"/>
                  </a:lnTo>
                  <a:lnTo>
                    <a:pt x="24" y="559"/>
                  </a:lnTo>
                  <a:lnTo>
                    <a:pt x="26" y="503"/>
                  </a:lnTo>
                  <a:lnTo>
                    <a:pt x="27" y="467"/>
                  </a:lnTo>
                  <a:lnTo>
                    <a:pt x="27" y="76"/>
                  </a:lnTo>
                  <a:lnTo>
                    <a:pt x="89" y="63"/>
                  </a:lnTo>
                  <a:lnTo>
                    <a:pt x="27" y="5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94" name="Freeform 9492"/>
            <p:cNvSpPr>
              <a:spLocks/>
            </p:cNvSpPr>
            <p:nvPr/>
          </p:nvSpPr>
          <p:spPr bwMode="auto">
            <a:xfrm>
              <a:off x="638" y="1900"/>
              <a:ext cx="42" cy="97"/>
            </a:xfrm>
            <a:custGeom>
              <a:avLst/>
              <a:gdLst>
                <a:gd name="T0" fmla="*/ 37 w 158"/>
                <a:gd name="T1" fmla="*/ 0 h 374"/>
                <a:gd name="T2" fmla="*/ 35 w 158"/>
                <a:gd name="T3" fmla="*/ 0 h 374"/>
                <a:gd name="T4" fmla="*/ 35 w 158"/>
                <a:gd name="T5" fmla="*/ 1 h 374"/>
                <a:gd name="T6" fmla="*/ 33 w 158"/>
                <a:gd name="T7" fmla="*/ 11 h 374"/>
                <a:gd name="T8" fmla="*/ 30 w 158"/>
                <a:gd name="T9" fmla="*/ 26 h 374"/>
                <a:gd name="T10" fmla="*/ 29 w 158"/>
                <a:gd name="T11" fmla="*/ 27 h 374"/>
                <a:gd name="T12" fmla="*/ 27 w 158"/>
                <a:gd name="T13" fmla="*/ 36 h 374"/>
                <a:gd name="T14" fmla="*/ 23 w 158"/>
                <a:gd name="T15" fmla="*/ 45 h 374"/>
                <a:gd name="T16" fmla="*/ 18 w 158"/>
                <a:gd name="T17" fmla="*/ 56 h 374"/>
                <a:gd name="T18" fmla="*/ 12 w 158"/>
                <a:gd name="T19" fmla="*/ 67 h 374"/>
                <a:gd name="T20" fmla="*/ 8 w 158"/>
                <a:gd name="T21" fmla="*/ 76 h 374"/>
                <a:gd name="T22" fmla="*/ 3 w 158"/>
                <a:gd name="T23" fmla="*/ 83 h 374"/>
                <a:gd name="T24" fmla="*/ 3 w 158"/>
                <a:gd name="T25" fmla="*/ 84 h 374"/>
                <a:gd name="T26" fmla="*/ 0 w 158"/>
                <a:gd name="T27" fmla="*/ 96 h 374"/>
                <a:gd name="T28" fmla="*/ 5 w 158"/>
                <a:gd name="T29" fmla="*/ 97 h 374"/>
                <a:gd name="T30" fmla="*/ 7 w 158"/>
                <a:gd name="T31" fmla="*/ 85 h 374"/>
                <a:gd name="T32" fmla="*/ 7 w 158"/>
                <a:gd name="T33" fmla="*/ 84 h 374"/>
                <a:gd name="T34" fmla="*/ 8 w 158"/>
                <a:gd name="T35" fmla="*/ 83 h 374"/>
                <a:gd name="T36" fmla="*/ 15 w 158"/>
                <a:gd name="T37" fmla="*/ 71 h 374"/>
                <a:gd name="T38" fmla="*/ 21 w 158"/>
                <a:gd name="T39" fmla="*/ 60 h 374"/>
                <a:gd name="T40" fmla="*/ 26 w 158"/>
                <a:gd name="T41" fmla="*/ 50 h 374"/>
                <a:gd name="T42" fmla="*/ 30 w 158"/>
                <a:gd name="T43" fmla="*/ 41 h 374"/>
                <a:gd name="T44" fmla="*/ 33 w 158"/>
                <a:gd name="T45" fmla="*/ 33 h 374"/>
                <a:gd name="T46" fmla="*/ 33 w 158"/>
                <a:gd name="T47" fmla="*/ 32 h 374"/>
                <a:gd name="T48" fmla="*/ 36 w 158"/>
                <a:gd name="T49" fmla="*/ 24 h 374"/>
                <a:gd name="T50" fmla="*/ 38 w 158"/>
                <a:gd name="T51" fmla="*/ 19 h 374"/>
                <a:gd name="T52" fmla="*/ 38 w 158"/>
                <a:gd name="T53" fmla="*/ 18 h 374"/>
                <a:gd name="T54" fmla="*/ 42 w 158"/>
                <a:gd name="T55" fmla="*/ 11 h 374"/>
                <a:gd name="T56" fmla="*/ 37 w 158"/>
                <a:gd name="T57" fmla="*/ 0 h 37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58" h="374">
                  <a:moveTo>
                    <a:pt x="139" y="0"/>
                  </a:moveTo>
                  <a:lnTo>
                    <a:pt x="131" y="0"/>
                  </a:lnTo>
                  <a:lnTo>
                    <a:pt x="131" y="5"/>
                  </a:lnTo>
                  <a:lnTo>
                    <a:pt x="126" y="43"/>
                  </a:lnTo>
                  <a:lnTo>
                    <a:pt x="112" y="99"/>
                  </a:lnTo>
                  <a:lnTo>
                    <a:pt x="110" y="106"/>
                  </a:lnTo>
                  <a:lnTo>
                    <a:pt x="100" y="138"/>
                  </a:lnTo>
                  <a:lnTo>
                    <a:pt x="86" y="174"/>
                  </a:lnTo>
                  <a:lnTo>
                    <a:pt x="68" y="215"/>
                  </a:lnTo>
                  <a:lnTo>
                    <a:pt x="46" y="260"/>
                  </a:lnTo>
                  <a:lnTo>
                    <a:pt x="29" y="293"/>
                  </a:lnTo>
                  <a:lnTo>
                    <a:pt x="12" y="319"/>
                  </a:lnTo>
                  <a:lnTo>
                    <a:pt x="11" y="323"/>
                  </a:lnTo>
                  <a:lnTo>
                    <a:pt x="0" y="369"/>
                  </a:lnTo>
                  <a:lnTo>
                    <a:pt x="19" y="374"/>
                  </a:lnTo>
                  <a:lnTo>
                    <a:pt x="27" y="327"/>
                  </a:lnTo>
                  <a:lnTo>
                    <a:pt x="27" y="322"/>
                  </a:lnTo>
                  <a:lnTo>
                    <a:pt x="29" y="321"/>
                  </a:lnTo>
                  <a:lnTo>
                    <a:pt x="56" y="273"/>
                  </a:lnTo>
                  <a:lnTo>
                    <a:pt x="78" y="231"/>
                  </a:lnTo>
                  <a:lnTo>
                    <a:pt x="98" y="193"/>
                  </a:lnTo>
                  <a:lnTo>
                    <a:pt x="112" y="159"/>
                  </a:lnTo>
                  <a:lnTo>
                    <a:pt x="123" y="129"/>
                  </a:lnTo>
                  <a:lnTo>
                    <a:pt x="125" y="123"/>
                  </a:lnTo>
                  <a:lnTo>
                    <a:pt x="136" y="94"/>
                  </a:lnTo>
                  <a:lnTo>
                    <a:pt x="142" y="75"/>
                  </a:lnTo>
                  <a:lnTo>
                    <a:pt x="143" y="71"/>
                  </a:lnTo>
                  <a:lnTo>
                    <a:pt x="158" y="44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95" name="Freeform 9493"/>
            <p:cNvSpPr>
              <a:spLocks/>
            </p:cNvSpPr>
            <p:nvPr/>
          </p:nvSpPr>
          <p:spPr bwMode="auto">
            <a:xfrm>
              <a:off x="733" y="1972"/>
              <a:ext cx="15" cy="25"/>
            </a:xfrm>
            <a:custGeom>
              <a:avLst/>
              <a:gdLst>
                <a:gd name="T0" fmla="*/ 11 w 58"/>
                <a:gd name="T1" fmla="*/ 0 h 99"/>
                <a:gd name="T2" fmla="*/ 6 w 58"/>
                <a:gd name="T3" fmla="*/ 10 h 99"/>
                <a:gd name="T4" fmla="*/ 0 w 58"/>
                <a:gd name="T5" fmla="*/ 22 h 99"/>
                <a:gd name="T6" fmla="*/ 2 w 58"/>
                <a:gd name="T7" fmla="*/ 25 h 99"/>
                <a:gd name="T8" fmla="*/ 5 w 58"/>
                <a:gd name="T9" fmla="*/ 20 h 99"/>
                <a:gd name="T10" fmla="*/ 11 w 58"/>
                <a:gd name="T11" fmla="*/ 10 h 99"/>
                <a:gd name="T12" fmla="*/ 15 w 58"/>
                <a:gd name="T13" fmla="*/ 2 h 99"/>
                <a:gd name="T14" fmla="*/ 11 w 58"/>
                <a:gd name="T15" fmla="*/ 0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99">
                  <a:moveTo>
                    <a:pt x="42" y="0"/>
                  </a:moveTo>
                  <a:lnTo>
                    <a:pt x="23" y="41"/>
                  </a:lnTo>
                  <a:lnTo>
                    <a:pt x="0" y="89"/>
                  </a:lnTo>
                  <a:lnTo>
                    <a:pt x="7" y="99"/>
                  </a:lnTo>
                  <a:lnTo>
                    <a:pt x="20" y="78"/>
                  </a:lnTo>
                  <a:lnTo>
                    <a:pt x="43" y="38"/>
                  </a:lnTo>
                  <a:lnTo>
                    <a:pt x="58" y="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96" name="Freeform 9494"/>
            <p:cNvSpPr>
              <a:spLocks/>
            </p:cNvSpPr>
            <p:nvPr/>
          </p:nvSpPr>
          <p:spPr bwMode="auto">
            <a:xfrm>
              <a:off x="799" y="1959"/>
              <a:ext cx="31" cy="40"/>
            </a:xfrm>
            <a:custGeom>
              <a:avLst/>
              <a:gdLst>
                <a:gd name="T0" fmla="*/ 0 w 117"/>
                <a:gd name="T1" fmla="*/ 0 h 150"/>
                <a:gd name="T2" fmla="*/ 0 w 117"/>
                <a:gd name="T3" fmla="*/ 5 h 150"/>
                <a:gd name="T4" fmla="*/ 3 w 117"/>
                <a:gd name="T5" fmla="*/ 8 h 150"/>
                <a:gd name="T6" fmla="*/ 11 w 117"/>
                <a:gd name="T7" fmla="*/ 16 h 150"/>
                <a:gd name="T8" fmla="*/ 17 w 117"/>
                <a:gd name="T9" fmla="*/ 25 h 150"/>
                <a:gd name="T10" fmla="*/ 24 w 117"/>
                <a:gd name="T11" fmla="*/ 33 h 150"/>
                <a:gd name="T12" fmla="*/ 30 w 117"/>
                <a:gd name="T13" fmla="*/ 40 h 150"/>
                <a:gd name="T14" fmla="*/ 31 w 117"/>
                <a:gd name="T15" fmla="*/ 40 h 150"/>
                <a:gd name="T16" fmla="*/ 31 w 117"/>
                <a:gd name="T17" fmla="*/ 38 h 150"/>
                <a:gd name="T18" fmla="*/ 30 w 117"/>
                <a:gd name="T19" fmla="*/ 26 h 150"/>
                <a:gd name="T20" fmla="*/ 23 w 117"/>
                <a:gd name="T21" fmla="*/ 19 h 150"/>
                <a:gd name="T22" fmla="*/ 22 w 117"/>
                <a:gd name="T23" fmla="*/ 18 h 150"/>
                <a:gd name="T24" fmla="*/ 17 w 117"/>
                <a:gd name="T25" fmla="*/ 13 h 150"/>
                <a:gd name="T26" fmla="*/ 9 w 117"/>
                <a:gd name="T27" fmla="*/ 7 h 150"/>
                <a:gd name="T28" fmla="*/ 0 w 117"/>
                <a:gd name="T29" fmla="*/ 0 h 1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7" h="150">
                  <a:moveTo>
                    <a:pt x="0" y="0"/>
                  </a:moveTo>
                  <a:lnTo>
                    <a:pt x="0" y="18"/>
                  </a:lnTo>
                  <a:lnTo>
                    <a:pt x="12" y="31"/>
                  </a:lnTo>
                  <a:lnTo>
                    <a:pt x="40" y="61"/>
                  </a:lnTo>
                  <a:lnTo>
                    <a:pt x="65" y="92"/>
                  </a:lnTo>
                  <a:lnTo>
                    <a:pt x="89" y="122"/>
                  </a:lnTo>
                  <a:lnTo>
                    <a:pt x="112" y="150"/>
                  </a:lnTo>
                  <a:lnTo>
                    <a:pt x="117" y="150"/>
                  </a:lnTo>
                  <a:lnTo>
                    <a:pt x="117" y="141"/>
                  </a:lnTo>
                  <a:lnTo>
                    <a:pt x="114" y="99"/>
                  </a:lnTo>
                  <a:lnTo>
                    <a:pt x="87" y="71"/>
                  </a:lnTo>
                  <a:lnTo>
                    <a:pt x="84" y="68"/>
                  </a:lnTo>
                  <a:lnTo>
                    <a:pt x="64" y="50"/>
                  </a:lnTo>
                  <a:lnTo>
                    <a:pt x="34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97" name="Freeform 9495"/>
            <p:cNvSpPr>
              <a:spLocks/>
            </p:cNvSpPr>
            <p:nvPr/>
          </p:nvSpPr>
          <p:spPr bwMode="auto">
            <a:xfrm>
              <a:off x="753" y="1955"/>
              <a:ext cx="24" cy="7"/>
            </a:xfrm>
            <a:custGeom>
              <a:avLst/>
              <a:gdLst>
                <a:gd name="T0" fmla="*/ 24 w 85"/>
                <a:gd name="T1" fmla="*/ 0 h 28"/>
                <a:gd name="T2" fmla="*/ 0 w 85"/>
                <a:gd name="T3" fmla="*/ 2 h 28"/>
                <a:gd name="T4" fmla="*/ 5 w 85"/>
                <a:gd name="T5" fmla="*/ 7 h 28"/>
                <a:gd name="T6" fmla="*/ 11 w 85"/>
                <a:gd name="T7" fmla="*/ 3 h 28"/>
                <a:gd name="T8" fmla="*/ 24 w 85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28">
                  <a:moveTo>
                    <a:pt x="85" y="0"/>
                  </a:moveTo>
                  <a:lnTo>
                    <a:pt x="0" y="7"/>
                  </a:lnTo>
                  <a:lnTo>
                    <a:pt x="17" y="28"/>
                  </a:lnTo>
                  <a:lnTo>
                    <a:pt x="39" y="13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98" name="Freeform 9496"/>
            <p:cNvSpPr>
              <a:spLocks/>
            </p:cNvSpPr>
            <p:nvPr/>
          </p:nvSpPr>
          <p:spPr bwMode="auto">
            <a:xfrm>
              <a:off x="733" y="1942"/>
              <a:ext cx="53" cy="110"/>
            </a:xfrm>
            <a:custGeom>
              <a:avLst/>
              <a:gdLst>
                <a:gd name="T0" fmla="*/ 48 w 198"/>
                <a:gd name="T1" fmla="*/ 0 h 421"/>
                <a:gd name="T2" fmla="*/ 48 w 198"/>
                <a:gd name="T3" fmla="*/ 0 h 421"/>
                <a:gd name="T4" fmla="*/ 42 w 198"/>
                <a:gd name="T5" fmla="*/ 8 h 421"/>
                <a:gd name="T6" fmla="*/ 22 w 198"/>
                <a:gd name="T7" fmla="*/ 14 h 421"/>
                <a:gd name="T8" fmla="*/ 44 w 198"/>
                <a:gd name="T9" fmla="*/ 14 h 421"/>
                <a:gd name="T10" fmla="*/ 43 w 198"/>
                <a:gd name="T11" fmla="*/ 18 h 421"/>
                <a:gd name="T12" fmla="*/ 39 w 198"/>
                <a:gd name="T13" fmla="*/ 32 h 421"/>
                <a:gd name="T14" fmla="*/ 36 w 198"/>
                <a:gd name="T15" fmla="*/ 45 h 421"/>
                <a:gd name="T16" fmla="*/ 32 w 198"/>
                <a:gd name="T17" fmla="*/ 56 h 421"/>
                <a:gd name="T18" fmla="*/ 28 w 198"/>
                <a:gd name="T19" fmla="*/ 65 h 421"/>
                <a:gd name="T20" fmla="*/ 24 w 198"/>
                <a:gd name="T21" fmla="*/ 73 h 421"/>
                <a:gd name="T22" fmla="*/ 20 w 198"/>
                <a:gd name="T23" fmla="*/ 81 h 421"/>
                <a:gd name="T24" fmla="*/ 14 w 198"/>
                <a:gd name="T25" fmla="*/ 90 h 421"/>
                <a:gd name="T26" fmla="*/ 7 w 198"/>
                <a:gd name="T27" fmla="*/ 99 h 421"/>
                <a:gd name="T28" fmla="*/ 0 w 198"/>
                <a:gd name="T29" fmla="*/ 107 h 421"/>
                <a:gd name="T30" fmla="*/ 2 w 198"/>
                <a:gd name="T31" fmla="*/ 110 h 421"/>
                <a:gd name="T32" fmla="*/ 5 w 198"/>
                <a:gd name="T33" fmla="*/ 107 h 421"/>
                <a:gd name="T34" fmla="*/ 13 w 198"/>
                <a:gd name="T35" fmla="*/ 99 h 421"/>
                <a:gd name="T36" fmla="*/ 19 w 198"/>
                <a:gd name="T37" fmla="*/ 91 h 421"/>
                <a:gd name="T38" fmla="*/ 25 w 198"/>
                <a:gd name="T39" fmla="*/ 82 h 421"/>
                <a:gd name="T40" fmla="*/ 30 w 198"/>
                <a:gd name="T41" fmla="*/ 73 h 421"/>
                <a:gd name="T42" fmla="*/ 31 w 198"/>
                <a:gd name="T43" fmla="*/ 71 h 421"/>
                <a:gd name="T44" fmla="*/ 36 w 198"/>
                <a:gd name="T45" fmla="*/ 59 h 421"/>
                <a:gd name="T46" fmla="*/ 41 w 198"/>
                <a:gd name="T47" fmla="*/ 49 h 421"/>
                <a:gd name="T48" fmla="*/ 44 w 198"/>
                <a:gd name="T49" fmla="*/ 38 h 421"/>
                <a:gd name="T50" fmla="*/ 47 w 198"/>
                <a:gd name="T51" fmla="*/ 27 h 421"/>
                <a:gd name="T52" fmla="*/ 49 w 198"/>
                <a:gd name="T53" fmla="*/ 18 h 421"/>
                <a:gd name="T54" fmla="*/ 53 w 198"/>
                <a:gd name="T55" fmla="*/ 10 h 421"/>
                <a:gd name="T56" fmla="*/ 48 w 198"/>
                <a:gd name="T57" fmla="*/ 0 h 42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98" h="421">
                  <a:moveTo>
                    <a:pt x="181" y="0"/>
                  </a:moveTo>
                  <a:lnTo>
                    <a:pt x="180" y="1"/>
                  </a:lnTo>
                  <a:lnTo>
                    <a:pt x="157" y="32"/>
                  </a:lnTo>
                  <a:lnTo>
                    <a:pt x="81" y="52"/>
                  </a:lnTo>
                  <a:lnTo>
                    <a:pt x="163" y="54"/>
                  </a:lnTo>
                  <a:lnTo>
                    <a:pt x="160" y="69"/>
                  </a:lnTo>
                  <a:lnTo>
                    <a:pt x="146" y="123"/>
                  </a:lnTo>
                  <a:lnTo>
                    <a:pt x="133" y="172"/>
                  </a:lnTo>
                  <a:lnTo>
                    <a:pt x="119" y="213"/>
                  </a:lnTo>
                  <a:lnTo>
                    <a:pt x="104" y="249"/>
                  </a:lnTo>
                  <a:lnTo>
                    <a:pt x="90" y="279"/>
                  </a:lnTo>
                  <a:lnTo>
                    <a:pt x="73" y="310"/>
                  </a:lnTo>
                  <a:lnTo>
                    <a:pt x="51" y="345"/>
                  </a:lnTo>
                  <a:lnTo>
                    <a:pt x="26" y="377"/>
                  </a:lnTo>
                  <a:lnTo>
                    <a:pt x="0" y="409"/>
                  </a:lnTo>
                  <a:lnTo>
                    <a:pt x="6" y="421"/>
                  </a:lnTo>
                  <a:lnTo>
                    <a:pt x="18" y="410"/>
                  </a:lnTo>
                  <a:lnTo>
                    <a:pt x="47" y="379"/>
                  </a:lnTo>
                  <a:lnTo>
                    <a:pt x="72" y="347"/>
                  </a:lnTo>
                  <a:lnTo>
                    <a:pt x="93" y="314"/>
                  </a:lnTo>
                  <a:lnTo>
                    <a:pt x="111" y="281"/>
                  </a:lnTo>
                  <a:lnTo>
                    <a:pt x="117" y="271"/>
                  </a:lnTo>
                  <a:lnTo>
                    <a:pt x="136" y="227"/>
                  </a:lnTo>
                  <a:lnTo>
                    <a:pt x="152" y="186"/>
                  </a:lnTo>
                  <a:lnTo>
                    <a:pt x="163" y="146"/>
                  </a:lnTo>
                  <a:lnTo>
                    <a:pt x="175" y="103"/>
                  </a:lnTo>
                  <a:lnTo>
                    <a:pt x="182" y="69"/>
                  </a:lnTo>
                  <a:lnTo>
                    <a:pt x="198" y="37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399" name="Freeform 9497"/>
            <p:cNvSpPr>
              <a:spLocks/>
            </p:cNvSpPr>
            <p:nvPr/>
          </p:nvSpPr>
          <p:spPr bwMode="auto">
            <a:xfrm>
              <a:off x="744" y="1911"/>
              <a:ext cx="33" cy="90"/>
            </a:xfrm>
            <a:custGeom>
              <a:avLst/>
              <a:gdLst>
                <a:gd name="T0" fmla="*/ 17 w 125"/>
                <a:gd name="T1" fmla="*/ 0 h 345"/>
                <a:gd name="T2" fmla="*/ 15 w 125"/>
                <a:gd name="T3" fmla="*/ 0 h 345"/>
                <a:gd name="T4" fmla="*/ 14 w 125"/>
                <a:gd name="T5" fmla="*/ 10 h 345"/>
                <a:gd name="T6" fmla="*/ 12 w 125"/>
                <a:gd name="T7" fmla="*/ 23 h 345"/>
                <a:gd name="T8" fmla="*/ 11 w 125"/>
                <a:gd name="T9" fmla="*/ 26 h 345"/>
                <a:gd name="T10" fmla="*/ 8 w 125"/>
                <a:gd name="T11" fmla="*/ 37 h 345"/>
                <a:gd name="T12" fmla="*/ 4 w 125"/>
                <a:gd name="T13" fmla="*/ 48 h 345"/>
                <a:gd name="T14" fmla="*/ 4 w 125"/>
                <a:gd name="T15" fmla="*/ 52 h 345"/>
                <a:gd name="T16" fmla="*/ 0 w 125"/>
                <a:gd name="T17" fmla="*/ 61 h 345"/>
                <a:gd name="T18" fmla="*/ 4 w 125"/>
                <a:gd name="T19" fmla="*/ 63 h 345"/>
                <a:gd name="T20" fmla="*/ 7 w 125"/>
                <a:gd name="T21" fmla="*/ 68 h 345"/>
                <a:gd name="T22" fmla="*/ 11 w 125"/>
                <a:gd name="T23" fmla="*/ 80 h 345"/>
                <a:gd name="T24" fmla="*/ 13 w 125"/>
                <a:gd name="T25" fmla="*/ 90 h 345"/>
                <a:gd name="T26" fmla="*/ 15 w 125"/>
                <a:gd name="T27" fmla="*/ 90 h 345"/>
                <a:gd name="T28" fmla="*/ 17 w 125"/>
                <a:gd name="T29" fmla="*/ 80 h 345"/>
                <a:gd name="T30" fmla="*/ 15 w 125"/>
                <a:gd name="T31" fmla="*/ 74 h 345"/>
                <a:gd name="T32" fmla="*/ 12 w 125"/>
                <a:gd name="T33" fmla="*/ 69 h 345"/>
                <a:gd name="T34" fmla="*/ 6 w 125"/>
                <a:gd name="T35" fmla="*/ 59 h 345"/>
                <a:gd name="T36" fmla="*/ 9 w 125"/>
                <a:gd name="T37" fmla="*/ 52 h 345"/>
                <a:gd name="T38" fmla="*/ 11 w 125"/>
                <a:gd name="T39" fmla="*/ 47 h 345"/>
                <a:gd name="T40" fmla="*/ 33 w 125"/>
                <a:gd name="T41" fmla="*/ 45 h 345"/>
                <a:gd name="T42" fmla="*/ 11 w 125"/>
                <a:gd name="T43" fmla="*/ 44 h 345"/>
                <a:gd name="T44" fmla="*/ 13 w 125"/>
                <a:gd name="T45" fmla="*/ 40 h 345"/>
                <a:gd name="T46" fmla="*/ 16 w 125"/>
                <a:gd name="T47" fmla="*/ 31 h 345"/>
                <a:gd name="T48" fmla="*/ 19 w 125"/>
                <a:gd name="T49" fmla="*/ 21 h 345"/>
                <a:gd name="T50" fmla="*/ 23 w 125"/>
                <a:gd name="T51" fmla="*/ 16 h 345"/>
                <a:gd name="T52" fmla="*/ 17 w 125"/>
                <a:gd name="T53" fmla="*/ 0 h 34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25" h="345">
                  <a:moveTo>
                    <a:pt x="65" y="0"/>
                  </a:moveTo>
                  <a:lnTo>
                    <a:pt x="57" y="0"/>
                  </a:lnTo>
                  <a:lnTo>
                    <a:pt x="54" y="40"/>
                  </a:lnTo>
                  <a:lnTo>
                    <a:pt x="46" y="87"/>
                  </a:lnTo>
                  <a:lnTo>
                    <a:pt x="43" y="98"/>
                  </a:lnTo>
                  <a:lnTo>
                    <a:pt x="31" y="141"/>
                  </a:lnTo>
                  <a:lnTo>
                    <a:pt x="17" y="185"/>
                  </a:lnTo>
                  <a:lnTo>
                    <a:pt x="14" y="198"/>
                  </a:lnTo>
                  <a:lnTo>
                    <a:pt x="0" y="233"/>
                  </a:lnTo>
                  <a:lnTo>
                    <a:pt x="16" y="241"/>
                  </a:lnTo>
                  <a:lnTo>
                    <a:pt x="26" y="262"/>
                  </a:lnTo>
                  <a:lnTo>
                    <a:pt x="40" y="305"/>
                  </a:lnTo>
                  <a:lnTo>
                    <a:pt x="49" y="345"/>
                  </a:lnTo>
                  <a:lnTo>
                    <a:pt x="57" y="345"/>
                  </a:lnTo>
                  <a:lnTo>
                    <a:pt x="66" y="305"/>
                  </a:lnTo>
                  <a:lnTo>
                    <a:pt x="57" y="285"/>
                  </a:lnTo>
                  <a:lnTo>
                    <a:pt x="47" y="266"/>
                  </a:lnTo>
                  <a:lnTo>
                    <a:pt x="21" y="228"/>
                  </a:lnTo>
                  <a:lnTo>
                    <a:pt x="33" y="200"/>
                  </a:lnTo>
                  <a:lnTo>
                    <a:pt x="40" y="179"/>
                  </a:lnTo>
                  <a:lnTo>
                    <a:pt x="125" y="172"/>
                  </a:lnTo>
                  <a:lnTo>
                    <a:pt x="43" y="170"/>
                  </a:lnTo>
                  <a:lnTo>
                    <a:pt x="48" y="155"/>
                  </a:lnTo>
                  <a:lnTo>
                    <a:pt x="60" y="118"/>
                  </a:lnTo>
                  <a:lnTo>
                    <a:pt x="71" y="80"/>
                  </a:lnTo>
                  <a:lnTo>
                    <a:pt x="87" y="61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00" name="Freeform 9498"/>
            <p:cNvSpPr>
              <a:spLocks/>
            </p:cNvSpPr>
            <p:nvPr/>
          </p:nvSpPr>
          <p:spPr bwMode="auto">
            <a:xfrm>
              <a:off x="791" y="1902"/>
              <a:ext cx="10" cy="161"/>
            </a:xfrm>
            <a:custGeom>
              <a:avLst/>
              <a:gdLst>
                <a:gd name="T0" fmla="*/ 3 w 36"/>
                <a:gd name="T1" fmla="*/ 0 h 615"/>
                <a:gd name="T2" fmla="*/ 1 w 36"/>
                <a:gd name="T3" fmla="*/ 0 h 615"/>
                <a:gd name="T4" fmla="*/ 2 w 36"/>
                <a:gd name="T5" fmla="*/ 7 h 615"/>
                <a:gd name="T6" fmla="*/ 3 w 36"/>
                <a:gd name="T7" fmla="*/ 17 h 615"/>
                <a:gd name="T8" fmla="*/ 3 w 36"/>
                <a:gd name="T9" fmla="*/ 19 h 615"/>
                <a:gd name="T10" fmla="*/ 3 w 36"/>
                <a:gd name="T11" fmla="*/ 25 h 615"/>
                <a:gd name="T12" fmla="*/ 3 w 36"/>
                <a:gd name="T13" fmla="*/ 36 h 615"/>
                <a:gd name="T14" fmla="*/ 3 w 36"/>
                <a:gd name="T15" fmla="*/ 53 h 615"/>
                <a:gd name="T16" fmla="*/ 3 w 36"/>
                <a:gd name="T17" fmla="*/ 73 h 615"/>
                <a:gd name="T18" fmla="*/ 3 w 36"/>
                <a:gd name="T19" fmla="*/ 86 h 615"/>
                <a:gd name="T20" fmla="*/ 3 w 36"/>
                <a:gd name="T21" fmla="*/ 104 h 615"/>
                <a:gd name="T22" fmla="*/ 3 w 36"/>
                <a:gd name="T23" fmla="*/ 118 h 615"/>
                <a:gd name="T24" fmla="*/ 3 w 36"/>
                <a:gd name="T25" fmla="*/ 126 h 615"/>
                <a:gd name="T26" fmla="*/ 3 w 36"/>
                <a:gd name="T27" fmla="*/ 131 h 615"/>
                <a:gd name="T28" fmla="*/ 3 w 36"/>
                <a:gd name="T29" fmla="*/ 131 h 615"/>
                <a:gd name="T30" fmla="*/ 0 w 36"/>
                <a:gd name="T31" fmla="*/ 143 h 615"/>
                <a:gd name="T32" fmla="*/ 5 w 36"/>
                <a:gd name="T33" fmla="*/ 161 h 615"/>
                <a:gd name="T34" fmla="*/ 7 w 36"/>
                <a:gd name="T35" fmla="*/ 161 h 615"/>
                <a:gd name="T36" fmla="*/ 8 w 36"/>
                <a:gd name="T37" fmla="*/ 134 h 615"/>
                <a:gd name="T38" fmla="*/ 8 w 36"/>
                <a:gd name="T39" fmla="*/ 122 h 615"/>
                <a:gd name="T40" fmla="*/ 8 w 36"/>
                <a:gd name="T41" fmla="*/ 101 h 615"/>
                <a:gd name="T42" fmla="*/ 8 w 36"/>
                <a:gd name="T43" fmla="*/ 83 h 615"/>
                <a:gd name="T44" fmla="*/ 8 w 36"/>
                <a:gd name="T45" fmla="*/ 67 h 615"/>
                <a:gd name="T46" fmla="*/ 8 w 36"/>
                <a:gd name="T47" fmla="*/ 62 h 615"/>
                <a:gd name="T48" fmla="*/ 8 w 36"/>
                <a:gd name="T49" fmla="*/ 57 h 615"/>
                <a:gd name="T50" fmla="*/ 8 w 36"/>
                <a:gd name="T51" fmla="*/ 54 h 615"/>
                <a:gd name="T52" fmla="*/ 8 w 36"/>
                <a:gd name="T53" fmla="*/ 43 h 615"/>
                <a:gd name="T54" fmla="*/ 8 w 36"/>
                <a:gd name="T55" fmla="*/ 36 h 615"/>
                <a:gd name="T56" fmla="*/ 8 w 36"/>
                <a:gd name="T57" fmla="*/ 31 h 615"/>
                <a:gd name="T58" fmla="*/ 8 w 36"/>
                <a:gd name="T59" fmla="*/ 28 h 615"/>
                <a:gd name="T60" fmla="*/ 8 w 36"/>
                <a:gd name="T61" fmla="*/ 28 h 615"/>
                <a:gd name="T62" fmla="*/ 10 w 36"/>
                <a:gd name="T63" fmla="*/ 16 h 615"/>
                <a:gd name="T64" fmla="*/ 3 w 36"/>
                <a:gd name="T65" fmla="*/ 0 h 61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6" h="615">
                  <a:moveTo>
                    <a:pt x="10" y="0"/>
                  </a:moveTo>
                  <a:lnTo>
                    <a:pt x="2" y="0"/>
                  </a:lnTo>
                  <a:lnTo>
                    <a:pt x="6" y="27"/>
                  </a:lnTo>
                  <a:lnTo>
                    <a:pt x="10" y="65"/>
                  </a:lnTo>
                  <a:lnTo>
                    <a:pt x="10" y="71"/>
                  </a:lnTo>
                  <a:lnTo>
                    <a:pt x="10" y="96"/>
                  </a:lnTo>
                  <a:lnTo>
                    <a:pt x="10" y="139"/>
                  </a:lnTo>
                  <a:lnTo>
                    <a:pt x="10" y="201"/>
                  </a:lnTo>
                  <a:lnTo>
                    <a:pt x="10" y="280"/>
                  </a:lnTo>
                  <a:lnTo>
                    <a:pt x="10" y="330"/>
                  </a:lnTo>
                  <a:lnTo>
                    <a:pt x="10" y="399"/>
                  </a:lnTo>
                  <a:lnTo>
                    <a:pt x="10" y="450"/>
                  </a:lnTo>
                  <a:lnTo>
                    <a:pt x="10" y="483"/>
                  </a:lnTo>
                  <a:lnTo>
                    <a:pt x="10" y="499"/>
                  </a:lnTo>
                  <a:lnTo>
                    <a:pt x="10" y="502"/>
                  </a:lnTo>
                  <a:lnTo>
                    <a:pt x="0" y="547"/>
                  </a:lnTo>
                  <a:lnTo>
                    <a:pt x="19" y="615"/>
                  </a:lnTo>
                  <a:lnTo>
                    <a:pt x="26" y="615"/>
                  </a:lnTo>
                  <a:lnTo>
                    <a:pt x="29" y="512"/>
                  </a:lnTo>
                  <a:lnTo>
                    <a:pt x="29" y="467"/>
                  </a:lnTo>
                  <a:lnTo>
                    <a:pt x="29" y="386"/>
                  </a:lnTo>
                  <a:lnTo>
                    <a:pt x="29" y="316"/>
                  </a:lnTo>
                  <a:lnTo>
                    <a:pt x="29" y="256"/>
                  </a:lnTo>
                  <a:lnTo>
                    <a:pt x="29" y="237"/>
                  </a:lnTo>
                  <a:lnTo>
                    <a:pt x="29" y="219"/>
                  </a:lnTo>
                  <a:lnTo>
                    <a:pt x="29" y="206"/>
                  </a:lnTo>
                  <a:lnTo>
                    <a:pt x="29" y="166"/>
                  </a:lnTo>
                  <a:lnTo>
                    <a:pt x="29" y="136"/>
                  </a:lnTo>
                  <a:lnTo>
                    <a:pt x="29" y="117"/>
                  </a:lnTo>
                  <a:lnTo>
                    <a:pt x="29" y="107"/>
                  </a:lnTo>
                  <a:lnTo>
                    <a:pt x="36" y="6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01" name="Freeform 9499"/>
            <p:cNvSpPr>
              <a:spLocks/>
            </p:cNvSpPr>
            <p:nvPr/>
          </p:nvSpPr>
          <p:spPr bwMode="auto">
            <a:xfrm>
              <a:off x="843" y="1911"/>
              <a:ext cx="25" cy="139"/>
            </a:xfrm>
            <a:custGeom>
              <a:avLst/>
              <a:gdLst>
                <a:gd name="T0" fmla="*/ 0 w 101"/>
                <a:gd name="T1" fmla="*/ 0 h 531"/>
                <a:gd name="T2" fmla="*/ 0 w 101"/>
                <a:gd name="T3" fmla="*/ 4 h 531"/>
                <a:gd name="T4" fmla="*/ 4 w 101"/>
                <a:gd name="T5" fmla="*/ 9 h 531"/>
                <a:gd name="T6" fmla="*/ 9 w 101"/>
                <a:gd name="T7" fmla="*/ 18 h 531"/>
                <a:gd name="T8" fmla="*/ 13 w 101"/>
                <a:gd name="T9" fmla="*/ 29 h 531"/>
                <a:gd name="T10" fmla="*/ 14 w 101"/>
                <a:gd name="T11" fmla="*/ 32 h 531"/>
                <a:gd name="T12" fmla="*/ 15 w 101"/>
                <a:gd name="T13" fmla="*/ 43 h 531"/>
                <a:gd name="T14" fmla="*/ 17 w 101"/>
                <a:gd name="T15" fmla="*/ 55 h 531"/>
                <a:gd name="T16" fmla="*/ 17 w 101"/>
                <a:gd name="T17" fmla="*/ 69 h 531"/>
                <a:gd name="T18" fmla="*/ 17 w 101"/>
                <a:gd name="T19" fmla="*/ 74 h 531"/>
                <a:gd name="T20" fmla="*/ 16 w 101"/>
                <a:gd name="T21" fmla="*/ 88 h 531"/>
                <a:gd name="T22" fmla="*/ 15 w 101"/>
                <a:gd name="T23" fmla="*/ 99 h 531"/>
                <a:gd name="T24" fmla="*/ 13 w 101"/>
                <a:gd name="T25" fmla="*/ 109 h 531"/>
                <a:gd name="T26" fmla="*/ 11 w 101"/>
                <a:gd name="T27" fmla="*/ 117 h 531"/>
                <a:gd name="T28" fmla="*/ 6 w 101"/>
                <a:gd name="T29" fmla="*/ 126 h 531"/>
                <a:gd name="T30" fmla="*/ 0 w 101"/>
                <a:gd name="T31" fmla="*/ 135 h 531"/>
                <a:gd name="T32" fmla="*/ 0 w 101"/>
                <a:gd name="T33" fmla="*/ 139 h 531"/>
                <a:gd name="T34" fmla="*/ 2 w 101"/>
                <a:gd name="T35" fmla="*/ 136 h 531"/>
                <a:gd name="T36" fmla="*/ 9 w 101"/>
                <a:gd name="T37" fmla="*/ 129 h 531"/>
                <a:gd name="T38" fmla="*/ 15 w 101"/>
                <a:gd name="T39" fmla="*/ 120 h 531"/>
                <a:gd name="T40" fmla="*/ 19 w 101"/>
                <a:gd name="T41" fmla="*/ 110 h 531"/>
                <a:gd name="T42" fmla="*/ 21 w 101"/>
                <a:gd name="T43" fmla="*/ 105 h 531"/>
                <a:gd name="T44" fmla="*/ 23 w 101"/>
                <a:gd name="T45" fmla="*/ 94 h 531"/>
                <a:gd name="T46" fmla="*/ 25 w 101"/>
                <a:gd name="T47" fmla="*/ 82 h 531"/>
                <a:gd name="T48" fmla="*/ 25 w 101"/>
                <a:gd name="T49" fmla="*/ 68 h 531"/>
                <a:gd name="T50" fmla="*/ 25 w 101"/>
                <a:gd name="T51" fmla="*/ 62 h 531"/>
                <a:gd name="T52" fmla="*/ 24 w 101"/>
                <a:gd name="T53" fmla="*/ 49 h 531"/>
                <a:gd name="T54" fmla="*/ 22 w 101"/>
                <a:gd name="T55" fmla="*/ 38 h 531"/>
                <a:gd name="T56" fmla="*/ 19 w 101"/>
                <a:gd name="T57" fmla="*/ 27 h 531"/>
                <a:gd name="T58" fmla="*/ 18 w 101"/>
                <a:gd name="T59" fmla="*/ 25 h 531"/>
                <a:gd name="T60" fmla="*/ 13 w 101"/>
                <a:gd name="T61" fmla="*/ 16 h 531"/>
                <a:gd name="T62" fmla="*/ 7 w 101"/>
                <a:gd name="T63" fmla="*/ 7 h 531"/>
                <a:gd name="T64" fmla="*/ 0 w 101"/>
                <a:gd name="T65" fmla="*/ 0 h 53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1" h="531">
                  <a:moveTo>
                    <a:pt x="0" y="0"/>
                  </a:moveTo>
                  <a:lnTo>
                    <a:pt x="0" y="15"/>
                  </a:lnTo>
                  <a:lnTo>
                    <a:pt x="15" y="33"/>
                  </a:lnTo>
                  <a:lnTo>
                    <a:pt x="36" y="68"/>
                  </a:lnTo>
                  <a:lnTo>
                    <a:pt x="52" y="110"/>
                  </a:lnTo>
                  <a:lnTo>
                    <a:pt x="55" y="121"/>
                  </a:lnTo>
                  <a:lnTo>
                    <a:pt x="62" y="163"/>
                  </a:lnTo>
                  <a:lnTo>
                    <a:pt x="67" y="211"/>
                  </a:lnTo>
                  <a:lnTo>
                    <a:pt x="68" y="265"/>
                  </a:lnTo>
                  <a:lnTo>
                    <a:pt x="68" y="283"/>
                  </a:lnTo>
                  <a:lnTo>
                    <a:pt x="66" y="336"/>
                  </a:lnTo>
                  <a:lnTo>
                    <a:pt x="60" y="380"/>
                  </a:lnTo>
                  <a:lnTo>
                    <a:pt x="52" y="418"/>
                  </a:lnTo>
                  <a:lnTo>
                    <a:pt x="43" y="446"/>
                  </a:lnTo>
                  <a:lnTo>
                    <a:pt x="24" y="483"/>
                  </a:lnTo>
                  <a:lnTo>
                    <a:pt x="0" y="516"/>
                  </a:lnTo>
                  <a:lnTo>
                    <a:pt x="0" y="531"/>
                  </a:lnTo>
                  <a:lnTo>
                    <a:pt x="10" y="521"/>
                  </a:lnTo>
                  <a:lnTo>
                    <a:pt x="38" y="492"/>
                  </a:lnTo>
                  <a:lnTo>
                    <a:pt x="59" y="459"/>
                  </a:lnTo>
                  <a:lnTo>
                    <a:pt x="76" y="422"/>
                  </a:lnTo>
                  <a:lnTo>
                    <a:pt x="84" y="402"/>
                  </a:lnTo>
                  <a:lnTo>
                    <a:pt x="93" y="360"/>
                  </a:lnTo>
                  <a:lnTo>
                    <a:pt x="100" y="313"/>
                  </a:lnTo>
                  <a:lnTo>
                    <a:pt x="101" y="261"/>
                  </a:lnTo>
                  <a:lnTo>
                    <a:pt x="101" y="238"/>
                  </a:lnTo>
                  <a:lnTo>
                    <a:pt x="96" y="189"/>
                  </a:lnTo>
                  <a:lnTo>
                    <a:pt x="89" y="145"/>
                  </a:lnTo>
                  <a:lnTo>
                    <a:pt x="76" y="104"/>
                  </a:lnTo>
                  <a:lnTo>
                    <a:pt x="72" y="95"/>
                  </a:lnTo>
                  <a:lnTo>
                    <a:pt x="53" y="60"/>
                  </a:lnTo>
                  <a:lnTo>
                    <a:pt x="28" y="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02" name="Freeform 9500"/>
            <p:cNvSpPr>
              <a:spLocks/>
            </p:cNvSpPr>
            <p:nvPr/>
          </p:nvSpPr>
          <p:spPr bwMode="auto">
            <a:xfrm>
              <a:off x="2133" y="1747"/>
              <a:ext cx="17" cy="14"/>
            </a:xfrm>
            <a:custGeom>
              <a:avLst/>
              <a:gdLst>
                <a:gd name="T0" fmla="*/ 1 w 62"/>
                <a:gd name="T1" fmla="*/ 0 h 54"/>
                <a:gd name="T2" fmla="*/ 0 w 62"/>
                <a:gd name="T3" fmla="*/ 3 h 54"/>
                <a:gd name="T4" fmla="*/ 3 w 62"/>
                <a:gd name="T5" fmla="*/ 6 h 54"/>
                <a:gd name="T6" fmla="*/ 10 w 62"/>
                <a:gd name="T7" fmla="*/ 14 h 54"/>
                <a:gd name="T8" fmla="*/ 17 w 62"/>
                <a:gd name="T9" fmla="*/ 13 h 54"/>
                <a:gd name="T10" fmla="*/ 11 w 62"/>
                <a:gd name="T11" fmla="*/ 8 h 54"/>
                <a:gd name="T12" fmla="*/ 1 w 62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54">
                  <a:moveTo>
                    <a:pt x="5" y="0"/>
                  </a:moveTo>
                  <a:lnTo>
                    <a:pt x="0" y="10"/>
                  </a:lnTo>
                  <a:lnTo>
                    <a:pt x="11" y="22"/>
                  </a:lnTo>
                  <a:lnTo>
                    <a:pt x="38" y="54"/>
                  </a:lnTo>
                  <a:lnTo>
                    <a:pt x="62" y="50"/>
                  </a:lnTo>
                  <a:lnTo>
                    <a:pt x="39" y="2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03" name="Freeform 9501"/>
            <p:cNvSpPr>
              <a:spLocks/>
            </p:cNvSpPr>
            <p:nvPr/>
          </p:nvSpPr>
          <p:spPr bwMode="auto">
            <a:xfrm>
              <a:off x="2108" y="1736"/>
              <a:ext cx="7" cy="51"/>
            </a:xfrm>
            <a:custGeom>
              <a:avLst/>
              <a:gdLst>
                <a:gd name="T0" fmla="*/ 7 w 30"/>
                <a:gd name="T1" fmla="*/ 0 h 194"/>
                <a:gd name="T2" fmla="*/ 2 w 30"/>
                <a:gd name="T3" fmla="*/ 3 h 194"/>
                <a:gd name="T4" fmla="*/ 2 w 30"/>
                <a:gd name="T5" fmla="*/ 17 h 194"/>
                <a:gd name="T6" fmla="*/ 2 w 30"/>
                <a:gd name="T7" fmla="*/ 24 h 194"/>
                <a:gd name="T8" fmla="*/ 0 w 30"/>
                <a:gd name="T9" fmla="*/ 36 h 194"/>
                <a:gd name="T10" fmla="*/ 5 w 30"/>
                <a:gd name="T11" fmla="*/ 51 h 194"/>
                <a:gd name="T12" fmla="*/ 6 w 30"/>
                <a:gd name="T13" fmla="*/ 51 h 194"/>
                <a:gd name="T14" fmla="*/ 6 w 30"/>
                <a:gd name="T15" fmla="*/ 50 h 194"/>
                <a:gd name="T16" fmla="*/ 7 w 30"/>
                <a:gd name="T17" fmla="*/ 38 h 194"/>
                <a:gd name="T18" fmla="*/ 7 w 30"/>
                <a:gd name="T19" fmla="*/ 26 h 194"/>
                <a:gd name="T20" fmla="*/ 7 w 30"/>
                <a:gd name="T21" fmla="*/ 13 h 194"/>
                <a:gd name="T22" fmla="*/ 7 w 30"/>
                <a:gd name="T23" fmla="*/ 0 h 19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" h="194">
                  <a:moveTo>
                    <a:pt x="30" y="0"/>
                  </a:moveTo>
                  <a:lnTo>
                    <a:pt x="10" y="12"/>
                  </a:lnTo>
                  <a:lnTo>
                    <a:pt x="10" y="65"/>
                  </a:lnTo>
                  <a:lnTo>
                    <a:pt x="10" y="92"/>
                  </a:lnTo>
                  <a:lnTo>
                    <a:pt x="0" y="137"/>
                  </a:lnTo>
                  <a:lnTo>
                    <a:pt x="21" y="194"/>
                  </a:lnTo>
                  <a:lnTo>
                    <a:pt x="27" y="194"/>
                  </a:lnTo>
                  <a:lnTo>
                    <a:pt x="27" y="190"/>
                  </a:lnTo>
                  <a:lnTo>
                    <a:pt x="29" y="144"/>
                  </a:lnTo>
                  <a:lnTo>
                    <a:pt x="30" y="97"/>
                  </a:lnTo>
                  <a:lnTo>
                    <a:pt x="30" y="49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04" name="Freeform 9502"/>
            <p:cNvSpPr>
              <a:spLocks/>
            </p:cNvSpPr>
            <p:nvPr/>
          </p:nvSpPr>
          <p:spPr bwMode="auto">
            <a:xfrm>
              <a:off x="2132" y="1727"/>
              <a:ext cx="31" cy="9"/>
            </a:xfrm>
            <a:custGeom>
              <a:avLst/>
              <a:gdLst>
                <a:gd name="T0" fmla="*/ 0 w 119"/>
                <a:gd name="T1" fmla="*/ 0 h 30"/>
                <a:gd name="T2" fmla="*/ 5 w 119"/>
                <a:gd name="T3" fmla="*/ 9 h 30"/>
                <a:gd name="T4" fmla="*/ 12 w 119"/>
                <a:gd name="T5" fmla="*/ 3 h 30"/>
                <a:gd name="T6" fmla="*/ 31 w 119"/>
                <a:gd name="T7" fmla="*/ 0 h 30"/>
                <a:gd name="T8" fmla="*/ 0 w 119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30">
                  <a:moveTo>
                    <a:pt x="0" y="0"/>
                  </a:moveTo>
                  <a:lnTo>
                    <a:pt x="18" y="30"/>
                  </a:lnTo>
                  <a:lnTo>
                    <a:pt x="46" y="9"/>
                  </a:lnTo>
                  <a:lnTo>
                    <a:pt x="1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05" name="Freeform 9503"/>
            <p:cNvSpPr>
              <a:spLocks/>
            </p:cNvSpPr>
            <p:nvPr/>
          </p:nvSpPr>
          <p:spPr bwMode="auto">
            <a:xfrm>
              <a:off x="2084" y="1725"/>
              <a:ext cx="46" cy="29"/>
            </a:xfrm>
            <a:custGeom>
              <a:avLst/>
              <a:gdLst>
                <a:gd name="T0" fmla="*/ 45 w 173"/>
                <a:gd name="T1" fmla="*/ 0 h 110"/>
                <a:gd name="T2" fmla="*/ 31 w 173"/>
                <a:gd name="T3" fmla="*/ 6 h 110"/>
                <a:gd name="T4" fmla="*/ 26 w 173"/>
                <a:gd name="T5" fmla="*/ 8 h 110"/>
                <a:gd name="T6" fmla="*/ 0 w 173"/>
                <a:gd name="T7" fmla="*/ 19 h 110"/>
                <a:gd name="T8" fmla="*/ 5 w 173"/>
                <a:gd name="T9" fmla="*/ 29 h 110"/>
                <a:gd name="T10" fmla="*/ 6 w 173"/>
                <a:gd name="T11" fmla="*/ 29 h 110"/>
                <a:gd name="T12" fmla="*/ 9 w 173"/>
                <a:gd name="T13" fmla="*/ 26 h 110"/>
                <a:gd name="T14" fmla="*/ 14 w 173"/>
                <a:gd name="T15" fmla="*/ 21 h 110"/>
                <a:gd name="T16" fmla="*/ 22 w 173"/>
                <a:gd name="T17" fmla="*/ 16 h 110"/>
                <a:gd name="T18" fmla="*/ 26 w 173"/>
                <a:gd name="T19" fmla="*/ 15 h 110"/>
                <a:gd name="T20" fmla="*/ 31 w 173"/>
                <a:gd name="T21" fmla="*/ 11 h 110"/>
                <a:gd name="T22" fmla="*/ 31 w 173"/>
                <a:gd name="T23" fmla="*/ 11 h 110"/>
                <a:gd name="T24" fmla="*/ 33 w 173"/>
                <a:gd name="T25" fmla="*/ 11 h 110"/>
                <a:gd name="T26" fmla="*/ 46 w 173"/>
                <a:gd name="T27" fmla="*/ 3 h 110"/>
                <a:gd name="T28" fmla="*/ 45 w 173"/>
                <a:gd name="T29" fmla="*/ 0 h 1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3" h="110">
                  <a:moveTo>
                    <a:pt x="170" y="0"/>
                  </a:moveTo>
                  <a:lnTo>
                    <a:pt x="117" y="23"/>
                  </a:lnTo>
                  <a:lnTo>
                    <a:pt x="97" y="31"/>
                  </a:lnTo>
                  <a:lnTo>
                    <a:pt x="0" y="73"/>
                  </a:lnTo>
                  <a:lnTo>
                    <a:pt x="20" y="110"/>
                  </a:lnTo>
                  <a:lnTo>
                    <a:pt x="21" y="109"/>
                  </a:lnTo>
                  <a:lnTo>
                    <a:pt x="32" y="97"/>
                  </a:lnTo>
                  <a:lnTo>
                    <a:pt x="52" y="81"/>
                  </a:lnTo>
                  <a:lnTo>
                    <a:pt x="83" y="62"/>
                  </a:lnTo>
                  <a:lnTo>
                    <a:pt x="97" y="55"/>
                  </a:lnTo>
                  <a:lnTo>
                    <a:pt x="117" y="43"/>
                  </a:lnTo>
                  <a:lnTo>
                    <a:pt x="124" y="40"/>
                  </a:lnTo>
                  <a:lnTo>
                    <a:pt x="173" y="13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06" name="Freeform 9504"/>
            <p:cNvSpPr>
              <a:spLocks/>
            </p:cNvSpPr>
            <p:nvPr/>
          </p:nvSpPr>
          <p:spPr bwMode="auto">
            <a:xfrm>
              <a:off x="2132" y="1714"/>
              <a:ext cx="42" cy="73"/>
            </a:xfrm>
            <a:custGeom>
              <a:avLst/>
              <a:gdLst>
                <a:gd name="T0" fmla="*/ 37 w 157"/>
                <a:gd name="T1" fmla="*/ 0 h 279"/>
                <a:gd name="T2" fmla="*/ 29 w 157"/>
                <a:gd name="T3" fmla="*/ 7 h 279"/>
                <a:gd name="T4" fmla="*/ 9 w 157"/>
                <a:gd name="T5" fmla="*/ 10 h 279"/>
                <a:gd name="T6" fmla="*/ 0 w 157"/>
                <a:gd name="T7" fmla="*/ 13 h 279"/>
                <a:gd name="T8" fmla="*/ 32 w 157"/>
                <a:gd name="T9" fmla="*/ 13 h 279"/>
                <a:gd name="T10" fmla="*/ 19 w 157"/>
                <a:gd name="T11" fmla="*/ 46 h 279"/>
                <a:gd name="T12" fmla="*/ 12 w 157"/>
                <a:gd name="T13" fmla="*/ 47 h 279"/>
                <a:gd name="T14" fmla="*/ 19 w 157"/>
                <a:gd name="T15" fmla="*/ 56 h 279"/>
                <a:gd name="T16" fmla="*/ 25 w 157"/>
                <a:gd name="T17" fmla="*/ 65 h 279"/>
                <a:gd name="T18" fmla="*/ 30 w 157"/>
                <a:gd name="T19" fmla="*/ 73 h 279"/>
                <a:gd name="T20" fmla="*/ 33 w 157"/>
                <a:gd name="T21" fmla="*/ 73 h 279"/>
                <a:gd name="T22" fmla="*/ 33 w 157"/>
                <a:gd name="T23" fmla="*/ 73 h 279"/>
                <a:gd name="T24" fmla="*/ 32 w 157"/>
                <a:gd name="T25" fmla="*/ 61 h 279"/>
                <a:gd name="T26" fmla="*/ 32 w 157"/>
                <a:gd name="T27" fmla="*/ 60 h 279"/>
                <a:gd name="T28" fmla="*/ 24 w 157"/>
                <a:gd name="T29" fmla="*/ 52 h 279"/>
                <a:gd name="T30" fmla="*/ 21 w 157"/>
                <a:gd name="T31" fmla="*/ 49 h 279"/>
                <a:gd name="T32" fmla="*/ 24 w 157"/>
                <a:gd name="T33" fmla="*/ 44 h 279"/>
                <a:gd name="T34" fmla="*/ 30 w 157"/>
                <a:gd name="T35" fmla="*/ 29 h 279"/>
                <a:gd name="T36" fmla="*/ 35 w 157"/>
                <a:gd name="T37" fmla="*/ 20 h 279"/>
                <a:gd name="T38" fmla="*/ 37 w 157"/>
                <a:gd name="T39" fmla="*/ 15 h 279"/>
                <a:gd name="T40" fmla="*/ 42 w 157"/>
                <a:gd name="T41" fmla="*/ 9 h 279"/>
                <a:gd name="T42" fmla="*/ 37 w 157"/>
                <a:gd name="T43" fmla="*/ 0 h 27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57" h="279">
                  <a:moveTo>
                    <a:pt x="137" y="0"/>
                  </a:moveTo>
                  <a:lnTo>
                    <a:pt x="110" y="28"/>
                  </a:lnTo>
                  <a:lnTo>
                    <a:pt x="32" y="37"/>
                  </a:lnTo>
                  <a:lnTo>
                    <a:pt x="0" y="50"/>
                  </a:lnTo>
                  <a:lnTo>
                    <a:pt x="119" y="50"/>
                  </a:lnTo>
                  <a:lnTo>
                    <a:pt x="70" y="177"/>
                  </a:lnTo>
                  <a:lnTo>
                    <a:pt x="46" y="181"/>
                  </a:lnTo>
                  <a:lnTo>
                    <a:pt x="71" y="214"/>
                  </a:lnTo>
                  <a:lnTo>
                    <a:pt x="93" y="247"/>
                  </a:lnTo>
                  <a:lnTo>
                    <a:pt x="113" y="279"/>
                  </a:lnTo>
                  <a:lnTo>
                    <a:pt x="122" y="279"/>
                  </a:lnTo>
                  <a:lnTo>
                    <a:pt x="122" y="278"/>
                  </a:lnTo>
                  <a:lnTo>
                    <a:pt x="121" y="232"/>
                  </a:lnTo>
                  <a:lnTo>
                    <a:pt x="119" y="229"/>
                  </a:lnTo>
                  <a:lnTo>
                    <a:pt x="91" y="197"/>
                  </a:lnTo>
                  <a:lnTo>
                    <a:pt x="79" y="186"/>
                  </a:lnTo>
                  <a:lnTo>
                    <a:pt x="88" y="168"/>
                  </a:lnTo>
                  <a:lnTo>
                    <a:pt x="112" y="111"/>
                  </a:lnTo>
                  <a:lnTo>
                    <a:pt x="129" y="75"/>
                  </a:lnTo>
                  <a:lnTo>
                    <a:pt x="137" y="59"/>
                  </a:lnTo>
                  <a:lnTo>
                    <a:pt x="157" y="35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07" name="Freeform 9505"/>
            <p:cNvSpPr>
              <a:spLocks/>
            </p:cNvSpPr>
            <p:nvPr/>
          </p:nvSpPr>
          <p:spPr bwMode="auto">
            <a:xfrm>
              <a:off x="2088" y="1714"/>
              <a:ext cx="22" cy="7"/>
            </a:xfrm>
            <a:custGeom>
              <a:avLst/>
              <a:gdLst>
                <a:gd name="T0" fmla="*/ 0 w 83"/>
                <a:gd name="T1" fmla="*/ 0 h 29"/>
                <a:gd name="T2" fmla="*/ 4 w 83"/>
                <a:gd name="T3" fmla="*/ 7 h 29"/>
                <a:gd name="T4" fmla="*/ 11 w 83"/>
                <a:gd name="T5" fmla="*/ 3 h 29"/>
                <a:gd name="T6" fmla="*/ 22 w 83"/>
                <a:gd name="T7" fmla="*/ 0 h 29"/>
                <a:gd name="T8" fmla="*/ 0 w 83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29">
                  <a:moveTo>
                    <a:pt x="0" y="0"/>
                  </a:moveTo>
                  <a:lnTo>
                    <a:pt x="16" y="29"/>
                  </a:lnTo>
                  <a:lnTo>
                    <a:pt x="43" y="12"/>
                  </a:lnTo>
                  <a:lnTo>
                    <a:pt x="8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08" name="Freeform 9506"/>
            <p:cNvSpPr>
              <a:spLocks/>
            </p:cNvSpPr>
            <p:nvPr/>
          </p:nvSpPr>
          <p:spPr bwMode="auto">
            <a:xfrm>
              <a:off x="2115" y="1703"/>
              <a:ext cx="11" cy="3"/>
            </a:xfrm>
            <a:custGeom>
              <a:avLst/>
              <a:gdLst>
                <a:gd name="T0" fmla="*/ 5 w 44"/>
                <a:gd name="T1" fmla="*/ 0 h 15"/>
                <a:gd name="T2" fmla="*/ 2 w 44"/>
                <a:gd name="T3" fmla="*/ 2 h 15"/>
                <a:gd name="T4" fmla="*/ 0 w 44"/>
                <a:gd name="T5" fmla="*/ 2 h 15"/>
                <a:gd name="T6" fmla="*/ 11 w 44"/>
                <a:gd name="T7" fmla="*/ 3 h 15"/>
                <a:gd name="T8" fmla="*/ 5 w 44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5">
                  <a:moveTo>
                    <a:pt x="21" y="0"/>
                  </a:moveTo>
                  <a:lnTo>
                    <a:pt x="7" y="10"/>
                  </a:lnTo>
                  <a:lnTo>
                    <a:pt x="0" y="12"/>
                  </a:lnTo>
                  <a:lnTo>
                    <a:pt x="44" y="15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09" name="Freeform 9507"/>
            <p:cNvSpPr>
              <a:spLocks/>
            </p:cNvSpPr>
            <p:nvPr/>
          </p:nvSpPr>
          <p:spPr bwMode="auto">
            <a:xfrm>
              <a:off x="2132" y="1703"/>
              <a:ext cx="12" cy="24"/>
            </a:xfrm>
            <a:custGeom>
              <a:avLst/>
              <a:gdLst>
                <a:gd name="T0" fmla="*/ 12 w 46"/>
                <a:gd name="T1" fmla="*/ 0 h 97"/>
                <a:gd name="T2" fmla="*/ 8 w 46"/>
                <a:gd name="T3" fmla="*/ 0 h 97"/>
                <a:gd name="T4" fmla="*/ 6 w 46"/>
                <a:gd name="T5" fmla="*/ 9 h 97"/>
                <a:gd name="T6" fmla="*/ 5 w 46"/>
                <a:gd name="T7" fmla="*/ 15 h 97"/>
                <a:gd name="T8" fmla="*/ 0 w 46"/>
                <a:gd name="T9" fmla="*/ 24 h 97"/>
                <a:gd name="T10" fmla="*/ 8 w 46"/>
                <a:gd name="T11" fmla="*/ 21 h 97"/>
                <a:gd name="T12" fmla="*/ 9 w 46"/>
                <a:gd name="T13" fmla="*/ 20 h 97"/>
                <a:gd name="T14" fmla="*/ 12 w 46"/>
                <a:gd name="T15" fmla="*/ 0 h 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97">
                  <a:moveTo>
                    <a:pt x="46" y="0"/>
                  </a:moveTo>
                  <a:lnTo>
                    <a:pt x="29" y="1"/>
                  </a:lnTo>
                  <a:lnTo>
                    <a:pt x="23" y="37"/>
                  </a:lnTo>
                  <a:lnTo>
                    <a:pt x="19" y="62"/>
                  </a:lnTo>
                  <a:lnTo>
                    <a:pt x="0" y="97"/>
                  </a:lnTo>
                  <a:lnTo>
                    <a:pt x="32" y="84"/>
                  </a:lnTo>
                  <a:lnTo>
                    <a:pt x="33" y="80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10" name="Freeform 9508"/>
            <p:cNvSpPr>
              <a:spLocks/>
            </p:cNvSpPr>
            <p:nvPr/>
          </p:nvSpPr>
          <p:spPr bwMode="auto">
            <a:xfrm>
              <a:off x="2126" y="1688"/>
              <a:ext cx="53" cy="17"/>
            </a:xfrm>
            <a:custGeom>
              <a:avLst/>
              <a:gdLst>
                <a:gd name="T0" fmla="*/ 47 w 205"/>
                <a:gd name="T1" fmla="*/ 0 h 67"/>
                <a:gd name="T2" fmla="*/ 40 w 205"/>
                <a:gd name="T3" fmla="*/ 4 h 67"/>
                <a:gd name="T4" fmla="*/ 19 w 205"/>
                <a:gd name="T5" fmla="*/ 7 h 67"/>
                <a:gd name="T6" fmla="*/ 14 w 205"/>
                <a:gd name="T7" fmla="*/ 8 h 67"/>
                <a:gd name="T8" fmla="*/ 0 w 205"/>
                <a:gd name="T9" fmla="*/ 10 h 67"/>
                <a:gd name="T10" fmla="*/ 6 w 205"/>
                <a:gd name="T11" fmla="*/ 17 h 67"/>
                <a:gd name="T12" fmla="*/ 12 w 205"/>
                <a:gd name="T13" fmla="*/ 14 h 67"/>
                <a:gd name="T14" fmla="*/ 13 w 205"/>
                <a:gd name="T15" fmla="*/ 14 h 67"/>
                <a:gd name="T16" fmla="*/ 18 w 205"/>
                <a:gd name="T17" fmla="*/ 14 h 67"/>
                <a:gd name="T18" fmla="*/ 18 w 205"/>
                <a:gd name="T19" fmla="*/ 13 h 67"/>
                <a:gd name="T20" fmla="*/ 53 w 205"/>
                <a:gd name="T21" fmla="*/ 8 h 67"/>
                <a:gd name="T22" fmla="*/ 53 w 205"/>
                <a:gd name="T23" fmla="*/ 5 h 67"/>
                <a:gd name="T24" fmla="*/ 47 w 205"/>
                <a:gd name="T25" fmla="*/ 0 h 6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5" h="67">
                  <a:moveTo>
                    <a:pt x="181" y="0"/>
                  </a:moveTo>
                  <a:lnTo>
                    <a:pt x="155" y="17"/>
                  </a:lnTo>
                  <a:lnTo>
                    <a:pt x="73" y="29"/>
                  </a:lnTo>
                  <a:lnTo>
                    <a:pt x="55" y="32"/>
                  </a:lnTo>
                  <a:lnTo>
                    <a:pt x="0" y="39"/>
                  </a:lnTo>
                  <a:lnTo>
                    <a:pt x="24" y="67"/>
                  </a:lnTo>
                  <a:lnTo>
                    <a:pt x="45" y="57"/>
                  </a:lnTo>
                  <a:lnTo>
                    <a:pt x="51" y="56"/>
                  </a:lnTo>
                  <a:lnTo>
                    <a:pt x="68" y="55"/>
                  </a:lnTo>
                  <a:lnTo>
                    <a:pt x="69" y="53"/>
                  </a:lnTo>
                  <a:lnTo>
                    <a:pt x="205" y="32"/>
                  </a:lnTo>
                  <a:lnTo>
                    <a:pt x="205" y="19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11" name="Freeform 9509"/>
            <p:cNvSpPr>
              <a:spLocks/>
            </p:cNvSpPr>
            <p:nvPr/>
          </p:nvSpPr>
          <p:spPr bwMode="auto">
            <a:xfrm>
              <a:off x="2097" y="1681"/>
              <a:ext cx="29" cy="31"/>
            </a:xfrm>
            <a:custGeom>
              <a:avLst/>
              <a:gdLst>
                <a:gd name="T0" fmla="*/ 13 w 116"/>
                <a:gd name="T1" fmla="*/ 0 h 117"/>
                <a:gd name="T2" fmla="*/ 11 w 116"/>
                <a:gd name="T3" fmla="*/ 1 h 117"/>
                <a:gd name="T4" fmla="*/ 12 w 116"/>
                <a:gd name="T5" fmla="*/ 5 h 117"/>
                <a:gd name="T6" fmla="*/ 13 w 116"/>
                <a:gd name="T7" fmla="*/ 16 h 117"/>
                <a:gd name="T8" fmla="*/ 13 w 116"/>
                <a:gd name="T9" fmla="*/ 19 h 117"/>
                <a:gd name="T10" fmla="*/ 13 w 116"/>
                <a:gd name="T11" fmla="*/ 26 h 117"/>
                <a:gd name="T12" fmla="*/ 12 w 116"/>
                <a:gd name="T13" fmla="*/ 27 h 117"/>
                <a:gd name="T14" fmla="*/ 0 w 116"/>
                <a:gd name="T15" fmla="*/ 30 h 117"/>
                <a:gd name="T16" fmla="*/ 18 w 116"/>
                <a:gd name="T17" fmla="*/ 31 h 117"/>
                <a:gd name="T18" fmla="*/ 29 w 116"/>
                <a:gd name="T19" fmla="*/ 28 h 117"/>
                <a:gd name="T20" fmla="*/ 29 w 116"/>
                <a:gd name="T21" fmla="*/ 25 h 117"/>
                <a:gd name="T22" fmla="*/ 18 w 116"/>
                <a:gd name="T23" fmla="*/ 24 h 117"/>
                <a:gd name="T24" fmla="*/ 18 w 116"/>
                <a:gd name="T25" fmla="*/ 23 h 117"/>
                <a:gd name="T26" fmla="*/ 20 w 116"/>
                <a:gd name="T27" fmla="*/ 14 h 117"/>
                <a:gd name="T28" fmla="*/ 13 w 116"/>
                <a:gd name="T29" fmla="*/ 0 h 1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6" h="117">
                  <a:moveTo>
                    <a:pt x="51" y="0"/>
                  </a:moveTo>
                  <a:lnTo>
                    <a:pt x="43" y="3"/>
                  </a:lnTo>
                  <a:lnTo>
                    <a:pt x="47" y="18"/>
                  </a:lnTo>
                  <a:lnTo>
                    <a:pt x="53" y="60"/>
                  </a:lnTo>
                  <a:lnTo>
                    <a:pt x="53" y="73"/>
                  </a:lnTo>
                  <a:lnTo>
                    <a:pt x="53" y="98"/>
                  </a:lnTo>
                  <a:lnTo>
                    <a:pt x="47" y="101"/>
                  </a:lnTo>
                  <a:lnTo>
                    <a:pt x="0" y="112"/>
                  </a:lnTo>
                  <a:lnTo>
                    <a:pt x="72" y="117"/>
                  </a:lnTo>
                  <a:lnTo>
                    <a:pt x="116" y="105"/>
                  </a:lnTo>
                  <a:lnTo>
                    <a:pt x="116" y="95"/>
                  </a:lnTo>
                  <a:lnTo>
                    <a:pt x="72" y="92"/>
                  </a:lnTo>
                  <a:lnTo>
                    <a:pt x="72" y="88"/>
                  </a:lnTo>
                  <a:lnTo>
                    <a:pt x="81" y="53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12" name="Freeform 9510"/>
            <p:cNvSpPr>
              <a:spLocks/>
            </p:cNvSpPr>
            <p:nvPr/>
          </p:nvSpPr>
          <p:spPr bwMode="auto">
            <a:xfrm>
              <a:off x="2141" y="1672"/>
              <a:ext cx="9" cy="23"/>
            </a:xfrm>
            <a:custGeom>
              <a:avLst/>
              <a:gdLst>
                <a:gd name="T0" fmla="*/ 9 w 33"/>
                <a:gd name="T1" fmla="*/ 0 h 91"/>
                <a:gd name="T2" fmla="*/ 4 w 33"/>
                <a:gd name="T3" fmla="*/ 1 h 91"/>
                <a:gd name="T4" fmla="*/ 2 w 33"/>
                <a:gd name="T5" fmla="*/ 11 h 91"/>
                <a:gd name="T6" fmla="*/ 0 w 33"/>
                <a:gd name="T7" fmla="*/ 23 h 91"/>
                <a:gd name="T8" fmla="*/ 5 w 33"/>
                <a:gd name="T9" fmla="*/ 22 h 91"/>
                <a:gd name="T10" fmla="*/ 7 w 33"/>
                <a:gd name="T11" fmla="*/ 12 h 91"/>
                <a:gd name="T12" fmla="*/ 9 w 33"/>
                <a:gd name="T13" fmla="*/ 0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91">
                  <a:moveTo>
                    <a:pt x="33" y="0"/>
                  </a:moveTo>
                  <a:lnTo>
                    <a:pt x="14" y="4"/>
                  </a:lnTo>
                  <a:lnTo>
                    <a:pt x="7" y="43"/>
                  </a:lnTo>
                  <a:lnTo>
                    <a:pt x="0" y="91"/>
                  </a:lnTo>
                  <a:lnTo>
                    <a:pt x="18" y="88"/>
                  </a:lnTo>
                  <a:lnTo>
                    <a:pt x="24" y="4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13" name="Freeform 9511"/>
            <p:cNvSpPr>
              <a:spLocks/>
            </p:cNvSpPr>
            <p:nvPr/>
          </p:nvSpPr>
          <p:spPr bwMode="auto">
            <a:xfrm>
              <a:off x="2088" y="1672"/>
              <a:ext cx="27" cy="62"/>
            </a:xfrm>
            <a:custGeom>
              <a:avLst/>
              <a:gdLst>
                <a:gd name="T0" fmla="*/ 21 w 103"/>
                <a:gd name="T1" fmla="*/ 0 h 239"/>
                <a:gd name="T2" fmla="*/ 15 w 103"/>
                <a:gd name="T3" fmla="*/ 1 h 239"/>
                <a:gd name="T4" fmla="*/ 15 w 103"/>
                <a:gd name="T5" fmla="*/ 2 h 239"/>
                <a:gd name="T6" fmla="*/ 12 w 103"/>
                <a:gd name="T7" fmla="*/ 13 h 239"/>
                <a:gd name="T8" fmla="*/ 9 w 103"/>
                <a:gd name="T9" fmla="*/ 24 h 239"/>
                <a:gd name="T10" fmla="*/ 4 w 103"/>
                <a:gd name="T11" fmla="*/ 35 h 239"/>
                <a:gd name="T12" fmla="*/ 0 w 103"/>
                <a:gd name="T13" fmla="*/ 42 h 239"/>
                <a:gd name="T14" fmla="*/ 22 w 103"/>
                <a:gd name="T15" fmla="*/ 42 h 239"/>
                <a:gd name="T16" fmla="*/ 22 w 103"/>
                <a:gd name="T17" fmla="*/ 58 h 239"/>
                <a:gd name="T18" fmla="*/ 22 w 103"/>
                <a:gd name="T19" fmla="*/ 62 h 239"/>
                <a:gd name="T20" fmla="*/ 27 w 103"/>
                <a:gd name="T21" fmla="*/ 60 h 239"/>
                <a:gd name="T22" fmla="*/ 27 w 103"/>
                <a:gd name="T23" fmla="*/ 54 h 239"/>
                <a:gd name="T24" fmla="*/ 27 w 103"/>
                <a:gd name="T25" fmla="*/ 41 h 239"/>
                <a:gd name="T26" fmla="*/ 8 w 103"/>
                <a:gd name="T27" fmla="*/ 40 h 239"/>
                <a:gd name="T28" fmla="*/ 10 w 103"/>
                <a:gd name="T29" fmla="*/ 33 h 239"/>
                <a:gd name="T30" fmla="*/ 14 w 103"/>
                <a:gd name="T31" fmla="*/ 21 h 239"/>
                <a:gd name="T32" fmla="*/ 18 w 103"/>
                <a:gd name="T33" fmla="*/ 10 h 239"/>
                <a:gd name="T34" fmla="*/ 21 w 103"/>
                <a:gd name="T35" fmla="*/ 0 h 23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3" h="239">
                  <a:moveTo>
                    <a:pt x="79" y="0"/>
                  </a:moveTo>
                  <a:lnTo>
                    <a:pt x="58" y="4"/>
                  </a:lnTo>
                  <a:lnTo>
                    <a:pt x="57" y="7"/>
                  </a:lnTo>
                  <a:lnTo>
                    <a:pt x="46" y="51"/>
                  </a:lnTo>
                  <a:lnTo>
                    <a:pt x="34" y="91"/>
                  </a:lnTo>
                  <a:lnTo>
                    <a:pt x="17" y="135"/>
                  </a:lnTo>
                  <a:lnTo>
                    <a:pt x="0" y="161"/>
                  </a:lnTo>
                  <a:lnTo>
                    <a:pt x="83" y="163"/>
                  </a:lnTo>
                  <a:lnTo>
                    <a:pt x="83" y="223"/>
                  </a:lnTo>
                  <a:lnTo>
                    <a:pt x="83" y="239"/>
                  </a:lnTo>
                  <a:lnTo>
                    <a:pt x="103" y="231"/>
                  </a:lnTo>
                  <a:lnTo>
                    <a:pt x="103" y="209"/>
                  </a:lnTo>
                  <a:lnTo>
                    <a:pt x="102" y="158"/>
                  </a:lnTo>
                  <a:lnTo>
                    <a:pt x="30" y="153"/>
                  </a:lnTo>
                  <a:lnTo>
                    <a:pt x="40" y="126"/>
                  </a:lnTo>
                  <a:lnTo>
                    <a:pt x="54" y="82"/>
                  </a:lnTo>
                  <a:lnTo>
                    <a:pt x="67" y="39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14" name="Freeform 9512"/>
            <p:cNvSpPr>
              <a:spLocks/>
            </p:cNvSpPr>
            <p:nvPr/>
          </p:nvSpPr>
          <p:spPr bwMode="auto">
            <a:xfrm>
              <a:off x="2132" y="1661"/>
              <a:ext cx="40" cy="14"/>
            </a:xfrm>
            <a:custGeom>
              <a:avLst/>
              <a:gdLst>
                <a:gd name="T0" fmla="*/ 34 w 154"/>
                <a:gd name="T1" fmla="*/ 0 h 57"/>
                <a:gd name="T2" fmla="*/ 27 w 154"/>
                <a:gd name="T3" fmla="*/ 4 h 57"/>
                <a:gd name="T4" fmla="*/ 19 w 154"/>
                <a:gd name="T5" fmla="*/ 5 h 57"/>
                <a:gd name="T6" fmla="*/ 14 w 154"/>
                <a:gd name="T7" fmla="*/ 6 h 57"/>
                <a:gd name="T8" fmla="*/ 0 w 154"/>
                <a:gd name="T9" fmla="*/ 8 h 57"/>
                <a:gd name="T10" fmla="*/ 6 w 154"/>
                <a:gd name="T11" fmla="*/ 14 h 57"/>
                <a:gd name="T12" fmla="*/ 9 w 154"/>
                <a:gd name="T13" fmla="*/ 13 h 57"/>
                <a:gd name="T14" fmla="*/ 13 w 154"/>
                <a:gd name="T15" fmla="*/ 12 h 57"/>
                <a:gd name="T16" fmla="*/ 18 w 154"/>
                <a:gd name="T17" fmla="*/ 11 h 57"/>
                <a:gd name="T18" fmla="*/ 26 w 154"/>
                <a:gd name="T19" fmla="*/ 10 h 57"/>
                <a:gd name="T20" fmla="*/ 40 w 154"/>
                <a:gd name="T21" fmla="*/ 7 h 57"/>
                <a:gd name="T22" fmla="*/ 40 w 154"/>
                <a:gd name="T23" fmla="*/ 4 h 57"/>
                <a:gd name="T24" fmla="*/ 34 w 154"/>
                <a:gd name="T25" fmla="*/ 0 h 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4" h="57">
                  <a:moveTo>
                    <a:pt x="130" y="0"/>
                  </a:moveTo>
                  <a:lnTo>
                    <a:pt x="105" y="15"/>
                  </a:lnTo>
                  <a:lnTo>
                    <a:pt x="73" y="20"/>
                  </a:lnTo>
                  <a:lnTo>
                    <a:pt x="54" y="23"/>
                  </a:lnTo>
                  <a:lnTo>
                    <a:pt x="0" y="32"/>
                  </a:lnTo>
                  <a:lnTo>
                    <a:pt x="22" y="57"/>
                  </a:lnTo>
                  <a:lnTo>
                    <a:pt x="36" y="53"/>
                  </a:lnTo>
                  <a:lnTo>
                    <a:pt x="50" y="50"/>
                  </a:lnTo>
                  <a:lnTo>
                    <a:pt x="69" y="46"/>
                  </a:lnTo>
                  <a:lnTo>
                    <a:pt x="101" y="39"/>
                  </a:lnTo>
                  <a:lnTo>
                    <a:pt x="154" y="30"/>
                  </a:lnTo>
                  <a:lnTo>
                    <a:pt x="154" y="17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15" name="Freeform 9513"/>
            <p:cNvSpPr>
              <a:spLocks/>
            </p:cNvSpPr>
            <p:nvPr/>
          </p:nvSpPr>
          <p:spPr bwMode="auto">
            <a:xfrm>
              <a:off x="2088" y="1661"/>
              <a:ext cx="40" cy="14"/>
            </a:xfrm>
            <a:custGeom>
              <a:avLst/>
              <a:gdLst>
                <a:gd name="T0" fmla="*/ 34 w 154"/>
                <a:gd name="T1" fmla="*/ 0 h 60"/>
                <a:gd name="T2" fmla="*/ 27 w 154"/>
                <a:gd name="T3" fmla="*/ 4 h 60"/>
                <a:gd name="T4" fmla="*/ 23 w 154"/>
                <a:gd name="T5" fmla="*/ 4 h 60"/>
                <a:gd name="T6" fmla="*/ 17 w 154"/>
                <a:gd name="T7" fmla="*/ 5 h 60"/>
                <a:gd name="T8" fmla="*/ 0 w 154"/>
                <a:gd name="T9" fmla="*/ 7 h 60"/>
                <a:gd name="T10" fmla="*/ 6 w 154"/>
                <a:gd name="T11" fmla="*/ 14 h 60"/>
                <a:gd name="T12" fmla="*/ 12 w 154"/>
                <a:gd name="T13" fmla="*/ 11 h 60"/>
                <a:gd name="T14" fmla="*/ 16 w 154"/>
                <a:gd name="T15" fmla="*/ 11 h 60"/>
                <a:gd name="T16" fmla="*/ 21 w 154"/>
                <a:gd name="T17" fmla="*/ 10 h 60"/>
                <a:gd name="T18" fmla="*/ 40 w 154"/>
                <a:gd name="T19" fmla="*/ 7 h 60"/>
                <a:gd name="T20" fmla="*/ 40 w 154"/>
                <a:gd name="T21" fmla="*/ 4 h 60"/>
                <a:gd name="T22" fmla="*/ 34 w 154"/>
                <a:gd name="T23" fmla="*/ 0 h 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4" h="60">
                  <a:moveTo>
                    <a:pt x="131" y="0"/>
                  </a:moveTo>
                  <a:lnTo>
                    <a:pt x="103" y="15"/>
                  </a:lnTo>
                  <a:lnTo>
                    <a:pt x="88" y="17"/>
                  </a:lnTo>
                  <a:lnTo>
                    <a:pt x="66" y="21"/>
                  </a:lnTo>
                  <a:lnTo>
                    <a:pt x="0" y="32"/>
                  </a:lnTo>
                  <a:lnTo>
                    <a:pt x="23" y="60"/>
                  </a:lnTo>
                  <a:lnTo>
                    <a:pt x="46" y="48"/>
                  </a:lnTo>
                  <a:lnTo>
                    <a:pt x="61" y="45"/>
                  </a:lnTo>
                  <a:lnTo>
                    <a:pt x="82" y="41"/>
                  </a:lnTo>
                  <a:lnTo>
                    <a:pt x="154" y="30"/>
                  </a:lnTo>
                  <a:lnTo>
                    <a:pt x="154" y="17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16" name="Freeform 9514"/>
            <p:cNvSpPr>
              <a:spLocks/>
            </p:cNvSpPr>
            <p:nvPr/>
          </p:nvSpPr>
          <p:spPr bwMode="auto">
            <a:xfrm>
              <a:off x="2146" y="1630"/>
              <a:ext cx="9" cy="36"/>
            </a:xfrm>
            <a:custGeom>
              <a:avLst/>
              <a:gdLst>
                <a:gd name="T0" fmla="*/ 4 w 41"/>
                <a:gd name="T1" fmla="*/ 0 h 141"/>
                <a:gd name="T2" fmla="*/ 2 w 41"/>
                <a:gd name="T3" fmla="*/ 0 h 141"/>
                <a:gd name="T4" fmla="*/ 2 w 41"/>
                <a:gd name="T5" fmla="*/ 6 h 141"/>
                <a:gd name="T6" fmla="*/ 2 w 41"/>
                <a:gd name="T7" fmla="*/ 17 h 141"/>
                <a:gd name="T8" fmla="*/ 2 w 41"/>
                <a:gd name="T9" fmla="*/ 17 h 141"/>
                <a:gd name="T10" fmla="*/ 2 w 41"/>
                <a:gd name="T11" fmla="*/ 24 h 141"/>
                <a:gd name="T12" fmla="*/ 0 w 41"/>
                <a:gd name="T13" fmla="*/ 36 h 141"/>
                <a:gd name="T14" fmla="*/ 4 w 41"/>
                <a:gd name="T15" fmla="*/ 35 h 141"/>
                <a:gd name="T16" fmla="*/ 5 w 41"/>
                <a:gd name="T17" fmla="*/ 31 h 141"/>
                <a:gd name="T18" fmla="*/ 6 w 41"/>
                <a:gd name="T19" fmla="*/ 24 h 141"/>
                <a:gd name="T20" fmla="*/ 6 w 41"/>
                <a:gd name="T21" fmla="*/ 21 h 141"/>
                <a:gd name="T22" fmla="*/ 9 w 41"/>
                <a:gd name="T23" fmla="*/ 14 h 141"/>
                <a:gd name="T24" fmla="*/ 4 w 41"/>
                <a:gd name="T25" fmla="*/ 0 h 1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41">
                  <a:moveTo>
                    <a:pt x="17" y="0"/>
                  </a:moveTo>
                  <a:lnTo>
                    <a:pt x="10" y="0"/>
                  </a:lnTo>
                  <a:lnTo>
                    <a:pt x="10" y="25"/>
                  </a:lnTo>
                  <a:lnTo>
                    <a:pt x="10" y="68"/>
                  </a:lnTo>
                  <a:lnTo>
                    <a:pt x="7" y="95"/>
                  </a:lnTo>
                  <a:lnTo>
                    <a:pt x="0" y="141"/>
                  </a:lnTo>
                  <a:lnTo>
                    <a:pt x="19" y="138"/>
                  </a:lnTo>
                  <a:lnTo>
                    <a:pt x="22" y="120"/>
                  </a:lnTo>
                  <a:lnTo>
                    <a:pt x="26" y="95"/>
                  </a:lnTo>
                  <a:lnTo>
                    <a:pt x="27" y="83"/>
                  </a:lnTo>
                  <a:lnTo>
                    <a:pt x="41" y="5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17" name="Freeform 9515"/>
            <p:cNvSpPr>
              <a:spLocks/>
            </p:cNvSpPr>
            <p:nvPr/>
          </p:nvSpPr>
          <p:spPr bwMode="auto">
            <a:xfrm>
              <a:off x="2104" y="1630"/>
              <a:ext cx="15" cy="36"/>
            </a:xfrm>
            <a:custGeom>
              <a:avLst/>
              <a:gdLst>
                <a:gd name="T0" fmla="*/ 9 w 51"/>
                <a:gd name="T1" fmla="*/ 0 h 139"/>
                <a:gd name="T2" fmla="*/ 6 w 51"/>
                <a:gd name="T3" fmla="*/ 1 h 139"/>
                <a:gd name="T4" fmla="*/ 6 w 51"/>
                <a:gd name="T5" fmla="*/ 4 h 139"/>
                <a:gd name="T6" fmla="*/ 5 w 51"/>
                <a:gd name="T7" fmla="*/ 15 h 139"/>
                <a:gd name="T8" fmla="*/ 2 w 51"/>
                <a:gd name="T9" fmla="*/ 30 h 139"/>
                <a:gd name="T10" fmla="*/ 1 w 51"/>
                <a:gd name="T11" fmla="*/ 30 h 139"/>
                <a:gd name="T12" fmla="*/ 0 w 51"/>
                <a:gd name="T13" fmla="*/ 36 h 139"/>
                <a:gd name="T14" fmla="*/ 6 w 51"/>
                <a:gd name="T15" fmla="*/ 35 h 139"/>
                <a:gd name="T16" fmla="*/ 9 w 51"/>
                <a:gd name="T17" fmla="*/ 28 h 139"/>
                <a:gd name="T18" fmla="*/ 12 w 51"/>
                <a:gd name="T19" fmla="*/ 17 h 139"/>
                <a:gd name="T20" fmla="*/ 15 w 51"/>
                <a:gd name="T21" fmla="*/ 14 h 139"/>
                <a:gd name="T22" fmla="*/ 9 w 51"/>
                <a:gd name="T23" fmla="*/ 0 h 1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139">
                  <a:moveTo>
                    <a:pt x="31" y="0"/>
                  </a:moveTo>
                  <a:lnTo>
                    <a:pt x="21" y="4"/>
                  </a:lnTo>
                  <a:lnTo>
                    <a:pt x="21" y="17"/>
                  </a:lnTo>
                  <a:lnTo>
                    <a:pt x="17" y="59"/>
                  </a:lnTo>
                  <a:lnTo>
                    <a:pt x="6" y="116"/>
                  </a:lnTo>
                  <a:lnTo>
                    <a:pt x="5" y="117"/>
                  </a:lnTo>
                  <a:lnTo>
                    <a:pt x="0" y="139"/>
                  </a:lnTo>
                  <a:lnTo>
                    <a:pt x="22" y="135"/>
                  </a:lnTo>
                  <a:lnTo>
                    <a:pt x="30" y="110"/>
                  </a:lnTo>
                  <a:lnTo>
                    <a:pt x="40" y="66"/>
                  </a:lnTo>
                  <a:lnTo>
                    <a:pt x="51" y="53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18" name="Freeform 9516"/>
            <p:cNvSpPr>
              <a:spLocks/>
            </p:cNvSpPr>
            <p:nvPr/>
          </p:nvSpPr>
          <p:spPr bwMode="auto">
            <a:xfrm>
              <a:off x="2225" y="1749"/>
              <a:ext cx="25" cy="34"/>
            </a:xfrm>
            <a:custGeom>
              <a:avLst/>
              <a:gdLst>
                <a:gd name="T0" fmla="*/ 1 w 98"/>
                <a:gd name="T1" fmla="*/ 0 h 133"/>
                <a:gd name="T2" fmla="*/ 0 w 98"/>
                <a:gd name="T3" fmla="*/ 2 h 133"/>
                <a:gd name="T4" fmla="*/ 23 w 98"/>
                <a:gd name="T5" fmla="*/ 34 h 133"/>
                <a:gd name="T6" fmla="*/ 25 w 98"/>
                <a:gd name="T7" fmla="*/ 28 h 133"/>
                <a:gd name="T8" fmla="*/ 21 w 98"/>
                <a:gd name="T9" fmla="*/ 19 h 133"/>
                <a:gd name="T10" fmla="*/ 1 w 98"/>
                <a:gd name="T11" fmla="*/ 0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8" h="133">
                  <a:moveTo>
                    <a:pt x="4" y="0"/>
                  </a:moveTo>
                  <a:lnTo>
                    <a:pt x="0" y="9"/>
                  </a:lnTo>
                  <a:lnTo>
                    <a:pt x="91" y="133"/>
                  </a:lnTo>
                  <a:lnTo>
                    <a:pt x="98" y="111"/>
                  </a:lnTo>
                  <a:lnTo>
                    <a:pt x="84" y="7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19" name="Freeform 9517"/>
            <p:cNvSpPr>
              <a:spLocks/>
            </p:cNvSpPr>
            <p:nvPr/>
          </p:nvSpPr>
          <p:spPr bwMode="auto">
            <a:xfrm>
              <a:off x="2199" y="1701"/>
              <a:ext cx="50" cy="7"/>
            </a:xfrm>
            <a:custGeom>
              <a:avLst/>
              <a:gdLst>
                <a:gd name="T0" fmla="*/ 0 w 194"/>
                <a:gd name="T1" fmla="*/ 0 h 28"/>
                <a:gd name="T2" fmla="*/ 6 w 194"/>
                <a:gd name="T3" fmla="*/ 7 h 28"/>
                <a:gd name="T4" fmla="*/ 13 w 194"/>
                <a:gd name="T5" fmla="*/ 5 h 28"/>
                <a:gd name="T6" fmla="*/ 50 w 194"/>
                <a:gd name="T7" fmla="*/ 0 h 28"/>
                <a:gd name="T8" fmla="*/ 0 w 194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4" h="28">
                  <a:moveTo>
                    <a:pt x="0" y="0"/>
                  </a:moveTo>
                  <a:lnTo>
                    <a:pt x="22" y="28"/>
                  </a:lnTo>
                  <a:lnTo>
                    <a:pt x="51" y="18"/>
                  </a:lnTo>
                  <a:lnTo>
                    <a:pt x="19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20" name="Freeform 9518"/>
            <p:cNvSpPr>
              <a:spLocks/>
            </p:cNvSpPr>
            <p:nvPr/>
          </p:nvSpPr>
          <p:spPr bwMode="auto">
            <a:xfrm>
              <a:off x="2199" y="1688"/>
              <a:ext cx="101" cy="90"/>
            </a:xfrm>
            <a:custGeom>
              <a:avLst/>
              <a:gdLst>
                <a:gd name="T0" fmla="*/ 95 w 385"/>
                <a:gd name="T1" fmla="*/ 0 h 346"/>
                <a:gd name="T2" fmla="*/ 88 w 385"/>
                <a:gd name="T3" fmla="*/ 4 h 346"/>
                <a:gd name="T4" fmla="*/ 54 w 385"/>
                <a:gd name="T5" fmla="*/ 8 h 346"/>
                <a:gd name="T6" fmla="*/ 50 w 385"/>
                <a:gd name="T7" fmla="*/ 8 h 346"/>
                <a:gd name="T8" fmla="*/ 0 w 385"/>
                <a:gd name="T9" fmla="*/ 14 h 346"/>
                <a:gd name="T10" fmla="*/ 51 w 385"/>
                <a:gd name="T11" fmla="*/ 14 h 346"/>
                <a:gd name="T12" fmla="*/ 51 w 385"/>
                <a:gd name="T13" fmla="*/ 22 h 346"/>
                <a:gd name="T14" fmla="*/ 52 w 385"/>
                <a:gd name="T15" fmla="*/ 36 h 346"/>
                <a:gd name="T16" fmla="*/ 52 w 385"/>
                <a:gd name="T17" fmla="*/ 48 h 346"/>
                <a:gd name="T18" fmla="*/ 52 w 385"/>
                <a:gd name="T19" fmla="*/ 60 h 346"/>
                <a:gd name="T20" fmla="*/ 51 w 385"/>
                <a:gd name="T21" fmla="*/ 68 h 346"/>
                <a:gd name="T22" fmla="*/ 49 w 385"/>
                <a:gd name="T23" fmla="*/ 80 h 346"/>
                <a:gd name="T24" fmla="*/ 52 w 385"/>
                <a:gd name="T25" fmla="*/ 90 h 346"/>
                <a:gd name="T26" fmla="*/ 55 w 385"/>
                <a:gd name="T27" fmla="*/ 78 h 346"/>
                <a:gd name="T28" fmla="*/ 57 w 385"/>
                <a:gd name="T29" fmla="*/ 67 h 346"/>
                <a:gd name="T30" fmla="*/ 57 w 385"/>
                <a:gd name="T31" fmla="*/ 63 h 346"/>
                <a:gd name="T32" fmla="*/ 57 w 385"/>
                <a:gd name="T33" fmla="*/ 51 h 346"/>
                <a:gd name="T34" fmla="*/ 57 w 385"/>
                <a:gd name="T35" fmla="*/ 38 h 346"/>
                <a:gd name="T36" fmla="*/ 57 w 385"/>
                <a:gd name="T37" fmla="*/ 36 h 346"/>
                <a:gd name="T38" fmla="*/ 57 w 385"/>
                <a:gd name="T39" fmla="*/ 23 h 346"/>
                <a:gd name="T40" fmla="*/ 56 w 385"/>
                <a:gd name="T41" fmla="*/ 14 h 346"/>
                <a:gd name="T42" fmla="*/ 101 w 385"/>
                <a:gd name="T43" fmla="*/ 8 h 346"/>
                <a:gd name="T44" fmla="*/ 101 w 385"/>
                <a:gd name="T45" fmla="*/ 5 h 346"/>
                <a:gd name="T46" fmla="*/ 95 w 385"/>
                <a:gd name="T47" fmla="*/ 0 h 34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85" h="346">
                  <a:moveTo>
                    <a:pt x="362" y="0"/>
                  </a:moveTo>
                  <a:lnTo>
                    <a:pt x="336" y="15"/>
                  </a:lnTo>
                  <a:lnTo>
                    <a:pt x="207" y="30"/>
                  </a:lnTo>
                  <a:lnTo>
                    <a:pt x="190" y="32"/>
                  </a:lnTo>
                  <a:lnTo>
                    <a:pt x="0" y="54"/>
                  </a:lnTo>
                  <a:lnTo>
                    <a:pt x="194" y="55"/>
                  </a:lnTo>
                  <a:lnTo>
                    <a:pt x="196" y="85"/>
                  </a:lnTo>
                  <a:lnTo>
                    <a:pt x="198" y="137"/>
                  </a:lnTo>
                  <a:lnTo>
                    <a:pt x="199" y="186"/>
                  </a:lnTo>
                  <a:lnTo>
                    <a:pt x="198" y="229"/>
                  </a:lnTo>
                  <a:lnTo>
                    <a:pt x="194" y="261"/>
                  </a:lnTo>
                  <a:lnTo>
                    <a:pt x="186" y="309"/>
                  </a:lnTo>
                  <a:lnTo>
                    <a:pt x="200" y="346"/>
                  </a:lnTo>
                  <a:lnTo>
                    <a:pt x="211" y="299"/>
                  </a:lnTo>
                  <a:lnTo>
                    <a:pt x="217" y="257"/>
                  </a:lnTo>
                  <a:lnTo>
                    <a:pt x="218" y="242"/>
                  </a:lnTo>
                  <a:lnTo>
                    <a:pt x="219" y="195"/>
                  </a:lnTo>
                  <a:lnTo>
                    <a:pt x="219" y="147"/>
                  </a:lnTo>
                  <a:lnTo>
                    <a:pt x="219" y="138"/>
                  </a:lnTo>
                  <a:lnTo>
                    <a:pt x="216" y="90"/>
                  </a:lnTo>
                  <a:lnTo>
                    <a:pt x="212" y="53"/>
                  </a:lnTo>
                  <a:lnTo>
                    <a:pt x="385" y="32"/>
                  </a:lnTo>
                  <a:lnTo>
                    <a:pt x="385" y="19"/>
                  </a:lnTo>
                  <a:lnTo>
                    <a:pt x="36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21" name="Freeform 9519"/>
            <p:cNvSpPr>
              <a:spLocks/>
            </p:cNvSpPr>
            <p:nvPr/>
          </p:nvSpPr>
          <p:spPr bwMode="auto">
            <a:xfrm>
              <a:off x="2243" y="1668"/>
              <a:ext cx="9" cy="27"/>
            </a:xfrm>
            <a:custGeom>
              <a:avLst/>
              <a:gdLst>
                <a:gd name="T0" fmla="*/ 2 w 39"/>
                <a:gd name="T1" fmla="*/ 0 h 109"/>
                <a:gd name="T2" fmla="*/ 0 w 39"/>
                <a:gd name="T3" fmla="*/ 0 h 109"/>
                <a:gd name="T4" fmla="*/ 2 w 39"/>
                <a:gd name="T5" fmla="*/ 10 h 109"/>
                <a:gd name="T6" fmla="*/ 4 w 39"/>
                <a:gd name="T7" fmla="*/ 22 h 109"/>
                <a:gd name="T8" fmla="*/ 5 w 39"/>
                <a:gd name="T9" fmla="*/ 27 h 109"/>
                <a:gd name="T10" fmla="*/ 9 w 39"/>
                <a:gd name="T11" fmla="*/ 27 h 109"/>
                <a:gd name="T12" fmla="*/ 9 w 39"/>
                <a:gd name="T13" fmla="*/ 23 h 109"/>
                <a:gd name="T14" fmla="*/ 7 w 39"/>
                <a:gd name="T15" fmla="*/ 17 h 109"/>
                <a:gd name="T16" fmla="*/ 8 w 39"/>
                <a:gd name="T17" fmla="*/ 15 h 109"/>
                <a:gd name="T18" fmla="*/ 6 w 39"/>
                <a:gd name="T19" fmla="*/ 14 h 109"/>
                <a:gd name="T20" fmla="*/ 6 w 39"/>
                <a:gd name="T21" fmla="*/ 12 h 109"/>
                <a:gd name="T22" fmla="*/ 2 w 39"/>
                <a:gd name="T23" fmla="*/ 0 h 1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109">
                  <a:moveTo>
                    <a:pt x="9" y="0"/>
                  </a:moveTo>
                  <a:lnTo>
                    <a:pt x="0" y="2"/>
                  </a:lnTo>
                  <a:lnTo>
                    <a:pt x="9" y="39"/>
                  </a:lnTo>
                  <a:lnTo>
                    <a:pt x="19" y="87"/>
                  </a:lnTo>
                  <a:lnTo>
                    <a:pt x="22" y="109"/>
                  </a:lnTo>
                  <a:lnTo>
                    <a:pt x="39" y="107"/>
                  </a:lnTo>
                  <a:lnTo>
                    <a:pt x="37" y="93"/>
                  </a:lnTo>
                  <a:lnTo>
                    <a:pt x="31" y="70"/>
                  </a:lnTo>
                  <a:lnTo>
                    <a:pt x="36" y="61"/>
                  </a:lnTo>
                  <a:lnTo>
                    <a:pt x="27" y="55"/>
                  </a:lnTo>
                  <a:lnTo>
                    <a:pt x="26" y="5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22" name="Freeform 9520"/>
            <p:cNvSpPr>
              <a:spLocks/>
            </p:cNvSpPr>
            <p:nvPr/>
          </p:nvSpPr>
          <p:spPr bwMode="auto">
            <a:xfrm>
              <a:off x="2249" y="1644"/>
              <a:ext cx="31" cy="39"/>
            </a:xfrm>
            <a:custGeom>
              <a:avLst/>
              <a:gdLst>
                <a:gd name="T0" fmla="*/ 31 w 113"/>
                <a:gd name="T1" fmla="*/ 0 h 151"/>
                <a:gd name="T2" fmla="*/ 20 w 113"/>
                <a:gd name="T3" fmla="*/ 3 h 151"/>
                <a:gd name="T4" fmla="*/ 0 w 113"/>
                <a:gd name="T5" fmla="*/ 37 h 151"/>
                <a:gd name="T6" fmla="*/ 2 w 113"/>
                <a:gd name="T7" fmla="*/ 39 h 151"/>
                <a:gd name="T8" fmla="*/ 12 w 113"/>
                <a:gd name="T9" fmla="*/ 25 h 151"/>
                <a:gd name="T10" fmla="*/ 19 w 113"/>
                <a:gd name="T11" fmla="*/ 14 h 151"/>
                <a:gd name="T12" fmla="*/ 24 w 113"/>
                <a:gd name="T13" fmla="*/ 7 h 151"/>
                <a:gd name="T14" fmla="*/ 26 w 113"/>
                <a:gd name="T15" fmla="*/ 5 h 151"/>
                <a:gd name="T16" fmla="*/ 31 w 113"/>
                <a:gd name="T17" fmla="*/ 0 h 1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3" h="151">
                  <a:moveTo>
                    <a:pt x="113" y="0"/>
                  </a:moveTo>
                  <a:lnTo>
                    <a:pt x="73" y="12"/>
                  </a:lnTo>
                  <a:lnTo>
                    <a:pt x="0" y="145"/>
                  </a:lnTo>
                  <a:lnTo>
                    <a:pt x="9" y="151"/>
                  </a:lnTo>
                  <a:lnTo>
                    <a:pt x="44" y="95"/>
                  </a:lnTo>
                  <a:lnTo>
                    <a:pt x="70" y="55"/>
                  </a:lnTo>
                  <a:lnTo>
                    <a:pt x="87" y="28"/>
                  </a:lnTo>
                  <a:lnTo>
                    <a:pt x="94" y="18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23" name="Freeform 9521"/>
            <p:cNvSpPr>
              <a:spLocks/>
            </p:cNvSpPr>
            <p:nvPr/>
          </p:nvSpPr>
          <p:spPr bwMode="auto">
            <a:xfrm>
              <a:off x="2216" y="1633"/>
              <a:ext cx="64" cy="22"/>
            </a:xfrm>
            <a:custGeom>
              <a:avLst/>
              <a:gdLst>
                <a:gd name="T0" fmla="*/ 59 w 244"/>
                <a:gd name="T1" fmla="*/ 0 h 82"/>
                <a:gd name="T2" fmla="*/ 58 w 244"/>
                <a:gd name="T3" fmla="*/ 1 h 82"/>
                <a:gd name="T4" fmla="*/ 51 w 244"/>
                <a:gd name="T5" fmla="*/ 8 h 82"/>
                <a:gd name="T6" fmla="*/ 0 w 244"/>
                <a:gd name="T7" fmla="*/ 14 h 82"/>
                <a:gd name="T8" fmla="*/ 6 w 244"/>
                <a:gd name="T9" fmla="*/ 22 h 82"/>
                <a:gd name="T10" fmla="*/ 12 w 244"/>
                <a:gd name="T11" fmla="*/ 20 h 82"/>
                <a:gd name="T12" fmla="*/ 54 w 244"/>
                <a:gd name="T13" fmla="*/ 14 h 82"/>
                <a:gd name="T14" fmla="*/ 64 w 244"/>
                <a:gd name="T15" fmla="*/ 11 h 82"/>
                <a:gd name="T16" fmla="*/ 59 w 244"/>
                <a:gd name="T17" fmla="*/ 0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4" h="82">
                  <a:moveTo>
                    <a:pt x="225" y="0"/>
                  </a:moveTo>
                  <a:lnTo>
                    <a:pt x="221" y="4"/>
                  </a:lnTo>
                  <a:lnTo>
                    <a:pt x="195" y="30"/>
                  </a:lnTo>
                  <a:lnTo>
                    <a:pt x="0" y="54"/>
                  </a:lnTo>
                  <a:lnTo>
                    <a:pt x="23" y="82"/>
                  </a:lnTo>
                  <a:lnTo>
                    <a:pt x="45" y="75"/>
                  </a:lnTo>
                  <a:lnTo>
                    <a:pt x="204" y="52"/>
                  </a:lnTo>
                  <a:lnTo>
                    <a:pt x="244" y="40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24" name="Freeform 9522"/>
            <p:cNvSpPr>
              <a:spLocks/>
            </p:cNvSpPr>
            <p:nvPr/>
          </p:nvSpPr>
          <p:spPr bwMode="auto">
            <a:xfrm>
              <a:off x="2322" y="1732"/>
              <a:ext cx="22" cy="33"/>
            </a:xfrm>
            <a:custGeom>
              <a:avLst/>
              <a:gdLst>
                <a:gd name="T0" fmla="*/ 0 w 85"/>
                <a:gd name="T1" fmla="*/ 0 h 124"/>
                <a:gd name="T2" fmla="*/ 4 w 85"/>
                <a:gd name="T3" fmla="*/ 6 h 124"/>
                <a:gd name="T4" fmla="*/ 6 w 85"/>
                <a:gd name="T5" fmla="*/ 11 h 124"/>
                <a:gd name="T6" fmla="*/ 10 w 85"/>
                <a:gd name="T7" fmla="*/ 23 h 124"/>
                <a:gd name="T8" fmla="*/ 12 w 85"/>
                <a:gd name="T9" fmla="*/ 27 h 124"/>
                <a:gd name="T10" fmla="*/ 18 w 85"/>
                <a:gd name="T11" fmla="*/ 33 h 124"/>
                <a:gd name="T12" fmla="*/ 18 w 85"/>
                <a:gd name="T13" fmla="*/ 33 h 124"/>
                <a:gd name="T14" fmla="*/ 22 w 85"/>
                <a:gd name="T15" fmla="*/ 25 h 124"/>
                <a:gd name="T16" fmla="*/ 22 w 85"/>
                <a:gd name="T17" fmla="*/ 24 h 124"/>
                <a:gd name="T18" fmla="*/ 19 w 85"/>
                <a:gd name="T19" fmla="*/ 13 h 124"/>
                <a:gd name="T20" fmla="*/ 17 w 85"/>
                <a:gd name="T21" fmla="*/ 10 h 124"/>
                <a:gd name="T22" fmla="*/ 9 w 85"/>
                <a:gd name="T23" fmla="*/ 4 h 124"/>
                <a:gd name="T24" fmla="*/ 7 w 85"/>
                <a:gd name="T25" fmla="*/ 3 h 124"/>
                <a:gd name="T26" fmla="*/ 0 w 85"/>
                <a:gd name="T27" fmla="*/ 0 h 1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5" h="124">
                  <a:moveTo>
                    <a:pt x="0" y="0"/>
                  </a:moveTo>
                  <a:lnTo>
                    <a:pt x="14" y="24"/>
                  </a:lnTo>
                  <a:lnTo>
                    <a:pt x="24" y="40"/>
                  </a:lnTo>
                  <a:lnTo>
                    <a:pt x="40" y="85"/>
                  </a:lnTo>
                  <a:lnTo>
                    <a:pt x="45" y="102"/>
                  </a:lnTo>
                  <a:lnTo>
                    <a:pt x="68" y="124"/>
                  </a:lnTo>
                  <a:lnTo>
                    <a:pt x="85" y="94"/>
                  </a:lnTo>
                  <a:lnTo>
                    <a:pt x="85" y="92"/>
                  </a:lnTo>
                  <a:lnTo>
                    <a:pt x="75" y="50"/>
                  </a:lnTo>
                  <a:lnTo>
                    <a:pt x="66" y="39"/>
                  </a:lnTo>
                  <a:lnTo>
                    <a:pt x="33" y="15"/>
                  </a:lnTo>
                  <a:lnTo>
                    <a:pt x="26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25" name="Freeform 9523"/>
            <p:cNvSpPr>
              <a:spLocks/>
            </p:cNvSpPr>
            <p:nvPr/>
          </p:nvSpPr>
          <p:spPr bwMode="auto">
            <a:xfrm>
              <a:off x="2484" y="1741"/>
              <a:ext cx="42" cy="33"/>
            </a:xfrm>
            <a:custGeom>
              <a:avLst/>
              <a:gdLst>
                <a:gd name="T0" fmla="*/ 38 w 158"/>
                <a:gd name="T1" fmla="*/ 0 h 127"/>
                <a:gd name="T2" fmla="*/ 35 w 158"/>
                <a:gd name="T3" fmla="*/ 0 h 127"/>
                <a:gd name="T4" fmla="*/ 35 w 158"/>
                <a:gd name="T5" fmla="*/ 27 h 127"/>
                <a:gd name="T6" fmla="*/ 33 w 158"/>
                <a:gd name="T7" fmla="*/ 28 h 127"/>
                <a:gd name="T8" fmla="*/ 25 w 158"/>
                <a:gd name="T9" fmla="*/ 29 h 127"/>
                <a:gd name="T10" fmla="*/ 15 w 158"/>
                <a:gd name="T11" fmla="*/ 30 h 127"/>
                <a:gd name="T12" fmla="*/ 0 w 158"/>
                <a:gd name="T13" fmla="*/ 30 h 127"/>
                <a:gd name="T14" fmla="*/ 42 w 158"/>
                <a:gd name="T15" fmla="*/ 33 h 127"/>
                <a:gd name="T16" fmla="*/ 38 w 158"/>
                <a:gd name="T17" fmla="*/ 0 h 1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8" h="127">
                  <a:moveTo>
                    <a:pt x="143" y="0"/>
                  </a:moveTo>
                  <a:lnTo>
                    <a:pt x="133" y="0"/>
                  </a:lnTo>
                  <a:lnTo>
                    <a:pt x="130" y="105"/>
                  </a:lnTo>
                  <a:lnTo>
                    <a:pt x="124" y="106"/>
                  </a:lnTo>
                  <a:lnTo>
                    <a:pt x="95" y="111"/>
                  </a:lnTo>
                  <a:lnTo>
                    <a:pt x="55" y="114"/>
                  </a:lnTo>
                  <a:lnTo>
                    <a:pt x="0" y="114"/>
                  </a:lnTo>
                  <a:lnTo>
                    <a:pt x="158" y="127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26" name="Freeform 9524"/>
            <p:cNvSpPr>
              <a:spLocks/>
            </p:cNvSpPr>
            <p:nvPr/>
          </p:nvSpPr>
          <p:spPr bwMode="auto">
            <a:xfrm>
              <a:off x="2472" y="1732"/>
              <a:ext cx="54" cy="46"/>
            </a:xfrm>
            <a:custGeom>
              <a:avLst/>
              <a:gdLst>
                <a:gd name="T0" fmla="*/ 5 w 206"/>
                <a:gd name="T1" fmla="*/ 0 h 170"/>
                <a:gd name="T2" fmla="*/ 0 w 206"/>
                <a:gd name="T3" fmla="*/ 1 h 170"/>
                <a:gd name="T4" fmla="*/ 0 w 206"/>
                <a:gd name="T5" fmla="*/ 32 h 170"/>
                <a:gd name="T6" fmla="*/ 0 w 206"/>
                <a:gd name="T7" fmla="*/ 33 h 170"/>
                <a:gd name="T8" fmla="*/ 3 w 206"/>
                <a:gd name="T9" fmla="*/ 42 h 170"/>
                <a:gd name="T10" fmla="*/ 10 w 206"/>
                <a:gd name="T11" fmla="*/ 46 h 170"/>
                <a:gd name="T12" fmla="*/ 27 w 206"/>
                <a:gd name="T13" fmla="*/ 46 h 170"/>
                <a:gd name="T14" fmla="*/ 28 w 206"/>
                <a:gd name="T15" fmla="*/ 46 h 170"/>
                <a:gd name="T16" fmla="*/ 37 w 206"/>
                <a:gd name="T17" fmla="*/ 45 h 170"/>
                <a:gd name="T18" fmla="*/ 45 w 206"/>
                <a:gd name="T19" fmla="*/ 44 h 170"/>
                <a:gd name="T20" fmla="*/ 54 w 206"/>
                <a:gd name="T21" fmla="*/ 42 h 170"/>
                <a:gd name="T22" fmla="*/ 13 w 206"/>
                <a:gd name="T23" fmla="*/ 39 h 170"/>
                <a:gd name="T24" fmla="*/ 9 w 206"/>
                <a:gd name="T25" fmla="*/ 38 h 170"/>
                <a:gd name="T26" fmla="*/ 5 w 206"/>
                <a:gd name="T27" fmla="*/ 30 h 170"/>
                <a:gd name="T28" fmla="*/ 5 w 206"/>
                <a:gd name="T29" fmla="*/ 23 h 170"/>
                <a:gd name="T30" fmla="*/ 5 w 206"/>
                <a:gd name="T31" fmla="*/ 0 h 17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6" h="170">
                  <a:moveTo>
                    <a:pt x="20" y="0"/>
                  </a:moveTo>
                  <a:lnTo>
                    <a:pt x="0" y="2"/>
                  </a:lnTo>
                  <a:lnTo>
                    <a:pt x="0" y="117"/>
                  </a:lnTo>
                  <a:lnTo>
                    <a:pt x="1" y="121"/>
                  </a:lnTo>
                  <a:lnTo>
                    <a:pt x="12" y="157"/>
                  </a:lnTo>
                  <a:lnTo>
                    <a:pt x="40" y="170"/>
                  </a:lnTo>
                  <a:lnTo>
                    <a:pt x="103" y="170"/>
                  </a:lnTo>
                  <a:lnTo>
                    <a:pt x="107" y="169"/>
                  </a:lnTo>
                  <a:lnTo>
                    <a:pt x="140" y="167"/>
                  </a:lnTo>
                  <a:lnTo>
                    <a:pt x="173" y="162"/>
                  </a:lnTo>
                  <a:lnTo>
                    <a:pt x="206" y="157"/>
                  </a:lnTo>
                  <a:lnTo>
                    <a:pt x="48" y="144"/>
                  </a:lnTo>
                  <a:lnTo>
                    <a:pt x="34" y="142"/>
                  </a:lnTo>
                  <a:lnTo>
                    <a:pt x="20" y="112"/>
                  </a:lnTo>
                  <a:lnTo>
                    <a:pt x="20" y="85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27" name="Freeform 9525"/>
            <p:cNvSpPr>
              <a:spLocks/>
            </p:cNvSpPr>
            <p:nvPr/>
          </p:nvSpPr>
          <p:spPr bwMode="auto">
            <a:xfrm>
              <a:off x="2472" y="1705"/>
              <a:ext cx="5" cy="22"/>
            </a:xfrm>
            <a:custGeom>
              <a:avLst/>
              <a:gdLst>
                <a:gd name="T0" fmla="*/ 5 w 20"/>
                <a:gd name="T1" fmla="*/ 0 h 88"/>
                <a:gd name="T2" fmla="*/ 0 w 20"/>
                <a:gd name="T3" fmla="*/ 1 h 88"/>
                <a:gd name="T4" fmla="*/ 0 w 20"/>
                <a:gd name="T5" fmla="*/ 22 h 88"/>
                <a:gd name="T6" fmla="*/ 5 w 20"/>
                <a:gd name="T7" fmla="*/ 21 h 88"/>
                <a:gd name="T8" fmla="*/ 5 w 20"/>
                <a:gd name="T9" fmla="*/ 9 h 88"/>
                <a:gd name="T10" fmla="*/ 5 w 20"/>
                <a:gd name="T11" fmla="*/ 0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88">
                  <a:moveTo>
                    <a:pt x="20" y="0"/>
                  </a:moveTo>
                  <a:lnTo>
                    <a:pt x="0" y="4"/>
                  </a:lnTo>
                  <a:lnTo>
                    <a:pt x="0" y="88"/>
                  </a:lnTo>
                  <a:lnTo>
                    <a:pt x="20" y="85"/>
                  </a:lnTo>
                  <a:lnTo>
                    <a:pt x="20" y="35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28" name="Freeform 9526"/>
            <p:cNvSpPr>
              <a:spLocks/>
            </p:cNvSpPr>
            <p:nvPr/>
          </p:nvSpPr>
          <p:spPr bwMode="auto">
            <a:xfrm>
              <a:off x="2477" y="1694"/>
              <a:ext cx="20" cy="5"/>
            </a:xfrm>
            <a:custGeom>
              <a:avLst/>
              <a:gdLst>
                <a:gd name="T0" fmla="*/ 14 w 73"/>
                <a:gd name="T1" fmla="*/ 0 h 21"/>
                <a:gd name="T2" fmla="*/ 10 w 73"/>
                <a:gd name="T3" fmla="*/ 2 h 21"/>
                <a:gd name="T4" fmla="*/ 8 w 73"/>
                <a:gd name="T5" fmla="*/ 3 h 21"/>
                <a:gd name="T6" fmla="*/ 2 w 73"/>
                <a:gd name="T7" fmla="*/ 4 h 21"/>
                <a:gd name="T8" fmla="*/ 0 w 73"/>
                <a:gd name="T9" fmla="*/ 4 h 21"/>
                <a:gd name="T10" fmla="*/ 20 w 73"/>
                <a:gd name="T11" fmla="*/ 5 h 21"/>
                <a:gd name="T12" fmla="*/ 14 w 73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21">
                  <a:moveTo>
                    <a:pt x="52" y="0"/>
                  </a:moveTo>
                  <a:lnTo>
                    <a:pt x="36" y="10"/>
                  </a:lnTo>
                  <a:lnTo>
                    <a:pt x="30" y="12"/>
                  </a:lnTo>
                  <a:lnTo>
                    <a:pt x="6" y="16"/>
                  </a:lnTo>
                  <a:lnTo>
                    <a:pt x="0" y="17"/>
                  </a:lnTo>
                  <a:lnTo>
                    <a:pt x="73" y="21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29" name="Freeform 9527"/>
            <p:cNvSpPr>
              <a:spLocks/>
            </p:cNvSpPr>
            <p:nvPr/>
          </p:nvSpPr>
          <p:spPr bwMode="auto">
            <a:xfrm>
              <a:off x="2446" y="1677"/>
              <a:ext cx="26" cy="55"/>
            </a:xfrm>
            <a:custGeom>
              <a:avLst/>
              <a:gdLst>
                <a:gd name="T0" fmla="*/ 0 w 104"/>
                <a:gd name="T1" fmla="*/ 0 h 210"/>
                <a:gd name="T2" fmla="*/ 0 w 104"/>
                <a:gd name="T3" fmla="*/ 9 h 210"/>
                <a:gd name="T4" fmla="*/ 0 w 104"/>
                <a:gd name="T5" fmla="*/ 28 h 210"/>
                <a:gd name="T6" fmla="*/ 0 w 104"/>
                <a:gd name="T7" fmla="*/ 32 h 210"/>
                <a:gd name="T8" fmla="*/ 1 w 104"/>
                <a:gd name="T9" fmla="*/ 49 h 210"/>
                <a:gd name="T10" fmla="*/ 1 w 104"/>
                <a:gd name="T11" fmla="*/ 55 h 210"/>
                <a:gd name="T12" fmla="*/ 5 w 104"/>
                <a:gd name="T13" fmla="*/ 53 h 210"/>
                <a:gd name="T14" fmla="*/ 5 w 104"/>
                <a:gd name="T15" fmla="*/ 48 h 210"/>
                <a:gd name="T16" fmla="*/ 5 w 104"/>
                <a:gd name="T17" fmla="*/ 34 h 210"/>
                <a:gd name="T18" fmla="*/ 5 w 104"/>
                <a:gd name="T19" fmla="*/ 17 h 210"/>
                <a:gd name="T20" fmla="*/ 5 w 104"/>
                <a:gd name="T21" fmla="*/ 3 h 210"/>
                <a:gd name="T22" fmla="*/ 26 w 104"/>
                <a:gd name="T23" fmla="*/ 0 h 210"/>
                <a:gd name="T24" fmla="*/ 0 w 104"/>
                <a:gd name="T25" fmla="*/ 0 h 2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4" h="210">
                  <a:moveTo>
                    <a:pt x="0" y="0"/>
                  </a:moveTo>
                  <a:lnTo>
                    <a:pt x="0" y="36"/>
                  </a:lnTo>
                  <a:lnTo>
                    <a:pt x="1" y="105"/>
                  </a:lnTo>
                  <a:lnTo>
                    <a:pt x="1" y="124"/>
                  </a:lnTo>
                  <a:lnTo>
                    <a:pt x="2" y="187"/>
                  </a:lnTo>
                  <a:lnTo>
                    <a:pt x="3" y="210"/>
                  </a:lnTo>
                  <a:lnTo>
                    <a:pt x="21" y="203"/>
                  </a:lnTo>
                  <a:lnTo>
                    <a:pt x="21" y="182"/>
                  </a:lnTo>
                  <a:lnTo>
                    <a:pt x="21" y="129"/>
                  </a:lnTo>
                  <a:lnTo>
                    <a:pt x="20" y="65"/>
                  </a:lnTo>
                  <a:lnTo>
                    <a:pt x="19" y="13"/>
                  </a:lnTo>
                  <a:lnTo>
                    <a:pt x="10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30" name="Freeform 9528"/>
            <p:cNvSpPr>
              <a:spLocks/>
            </p:cNvSpPr>
            <p:nvPr/>
          </p:nvSpPr>
          <p:spPr bwMode="auto">
            <a:xfrm>
              <a:off x="2444" y="1672"/>
              <a:ext cx="64" cy="78"/>
            </a:xfrm>
            <a:custGeom>
              <a:avLst/>
              <a:gdLst>
                <a:gd name="T0" fmla="*/ 63 w 243"/>
                <a:gd name="T1" fmla="*/ 0 h 302"/>
                <a:gd name="T2" fmla="*/ 58 w 243"/>
                <a:gd name="T3" fmla="*/ 0 h 302"/>
                <a:gd name="T4" fmla="*/ 56 w 243"/>
                <a:gd name="T5" fmla="*/ 49 h 302"/>
                <a:gd name="T6" fmla="*/ 53 w 243"/>
                <a:gd name="T7" fmla="*/ 51 h 302"/>
                <a:gd name="T8" fmla="*/ 33 w 243"/>
                <a:gd name="T9" fmla="*/ 53 h 302"/>
                <a:gd name="T10" fmla="*/ 28 w 243"/>
                <a:gd name="T11" fmla="*/ 54 h 302"/>
                <a:gd name="T12" fmla="*/ 6 w 243"/>
                <a:gd name="T13" fmla="*/ 57 h 302"/>
                <a:gd name="T14" fmla="*/ 1 w 243"/>
                <a:gd name="T15" fmla="*/ 59 h 302"/>
                <a:gd name="T16" fmla="*/ 0 w 243"/>
                <a:gd name="T17" fmla="*/ 64 h 302"/>
                <a:gd name="T18" fmla="*/ 4 w 243"/>
                <a:gd name="T19" fmla="*/ 78 h 302"/>
                <a:gd name="T20" fmla="*/ 6 w 243"/>
                <a:gd name="T21" fmla="*/ 78 h 302"/>
                <a:gd name="T22" fmla="*/ 6 w 243"/>
                <a:gd name="T23" fmla="*/ 77 h 302"/>
                <a:gd name="T24" fmla="*/ 6 w 243"/>
                <a:gd name="T25" fmla="*/ 71 h 302"/>
                <a:gd name="T26" fmla="*/ 6 w 243"/>
                <a:gd name="T27" fmla="*/ 64 h 302"/>
                <a:gd name="T28" fmla="*/ 28 w 243"/>
                <a:gd name="T29" fmla="*/ 60 h 302"/>
                <a:gd name="T30" fmla="*/ 33 w 243"/>
                <a:gd name="T31" fmla="*/ 60 h 302"/>
                <a:gd name="T32" fmla="*/ 33 w 243"/>
                <a:gd name="T33" fmla="*/ 60 h 302"/>
                <a:gd name="T34" fmla="*/ 64 w 243"/>
                <a:gd name="T35" fmla="*/ 55 h 302"/>
                <a:gd name="T36" fmla="*/ 61 w 243"/>
                <a:gd name="T37" fmla="*/ 48 h 302"/>
                <a:gd name="T38" fmla="*/ 61 w 243"/>
                <a:gd name="T39" fmla="*/ 46 h 302"/>
                <a:gd name="T40" fmla="*/ 62 w 243"/>
                <a:gd name="T41" fmla="*/ 27 h 302"/>
                <a:gd name="T42" fmla="*/ 63 w 243"/>
                <a:gd name="T43" fmla="*/ 12 h 302"/>
                <a:gd name="T44" fmla="*/ 63 w 243"/>
                <a:gd name="T45" fmla="*/ 3 h 302"/>
                <a:gd name="T46" fmla="*/ 63 w 243"/>
                <a:gd name="T47" fmla="*/ 0 h 30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43" h="302">
                  <a:moveTo>
                    <a:pt x="241" y="0"/>
                  </a:moveTo>
                  <a:lnTo>
                    <a:pt x="222" y="0"/>
                  </a:lnTo>
                  <a:lnTo>
                    <a:pt x="213" y="190"/>
                  </a:lnTo>
                  <a:lnTo>
                    <a:pt x="200" y="197"/>
                  </a:lnTo>
                  <a:lnTo>
                    <a:pt x="126" y="207"/>
                  </a:lnTo>
                  <a:lnTo>
                    <a:pt x="106" y="210"/>
                  </a:lnTo>
                  <a:lnTo>
                    <a:pt x="23" y="220"/>
                  </a:lnTo>
                  <a:lnTo>
                    <a:pt x="5" y="227"/>
                  </a:lnTo>
                  <a:lnTo>
                    <a:pt x="0" y="249"/>
                  </a:lnTo>
                  <a:lnTo>
                    <a:pt x="16" y="302"/>
                  </a:lnTo>
                  <a:lnTo>
                    <a:pt x="23" y="302"/>
                  </a:lnTo>
                  <a:lnTo>
                    <a:pt x="23" y="299"/>
                  </a:lnTo>
                  <a:lnTo>
                    <a:pt x="23" y="276"/>
                  </a:lnTo>
                  <a:lnTo>
                    <a:pt x="23" y="246"/>
                  </a:lnTo>
                  <a:lnTo>
                    <a:pt x="106" y="234"/>
                  </a:lnTo>
                  <a:lnTo>
                    <a:pt x="126" y="232"/>
                  </a:lnTo>
                  <a:lnTo>
                    <a:pt x="126" y="231"/>
                  </a:lnTo>
                  <a:lnTo>
                    <a:pt x="243" y="214"/>
                  </a:lnTo>
                  <a:lnTo>
                    <a:pt x="231" y="187"/>
                  </a:lnTo>
                  <a:lnTo>
                    <a:pt x="231" y="179"/>
                  </a:lnTo>
                  <a:lnTo>
                    <a:pt x="235" y="103"/>
                  </a:lnTo>
                  <a:lnTo>
                    <a:pt x="238" y="48"/>
                  </a:lnTo>
                  <a:lnTo>
                    <a:pt x="241" y="13"/>
                  </a:lnTo>
                  <a:lnTo>
                    <a:pt x="24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31" name="Freeform 9529"/>
            <p:cNvSpPr>
              <a:spLocks/>
            </p:cNvSpPr>
            <p:nvPr/>
          </p:nvSpPr>
          <p:spPr bwMode="auto">
            <a:xfrm>
              <a:off x="2442" y="1663"/>
              <a:ext cx="8" cy="12"/>
            </a:xfrm>
            <a:custGeom>
              <a:avLst/>
              <a:gdLst>
                <a:gd name="T0" fmla="*/ 2 w 29"/>
                <a:gd name="T1" fmla="*/ 0 h 49"/>
                <a:gd name="T2" fmla="*/ 0 w 29"/>
                <a:gd name="T3" fmla="*/ 0 h 49"/>
                <a:gd name="T4" fmla="*/ 0 w 29"/>
                <a:gd name="T5" fmla="*/ 1 h 49"/>
                <a:gd name="T6" fmla="*/ 3 w 29"/>
                <a:gd name="T7" fmla="*/ 12 h 49"/>
                <a:gd name="T8" fmla="*/ 8 w 29"/>
                <a:gd name="T9" fmla="*/ 11 h 49"/>
                <a:gd name="T10" fmla="*/ 2 w 29"/>
                <a:gd name="T11" fmla="*/ 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9">
                  <a:moveTo>
                    <a:pt x="8" y="0"/>
                  </a:moveTo>
                  <a:lnTo>
                    <a:pt x="0" y="0"/>
                  </a:lnTo>
                  <a:lnTo>
                    <a:pt x="1" y="6"/>
                  </a:lnTo>
                  <a:lnTo>
                    <a:pt x="11" y="49"/>
                  </a:lnTo>
                  <a:lnTo>
                    <a:pt x="29" y="4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32" name="Freeform 9530"/>
            <p:cNvSpPr>
              <a:spLocks/>
            </p:cNvSpPr>
            <p:nvPr/>
          </p:nvSpPr>
          <p:spPr bwMode="auto">
            <a:xfrm>
              <a:off x="2446" y="1659"/>
              <a:ext cx="66" cy="49"/>
            </a:xfrm>
            <a:custGeom>
              <a:avLst/>
              <a:gdLst>
                <a:gd name="T0" fmla="*/ 60 w 255"/>
                <a:gd name="T1" fmla="*/ 0 h 189"/>
                <a:gd name="T2" fmla="*/ 60 w 255"/>
                <a:gd name="T3" fmla="*/ 0 h 189"/>
                <a:gd name="T4" fmla="*/ 54 w 255"/>
                <a:gd name="T5" fmla="*/ 8 h 189"/>
                <a:gd name="T6" fmla="*/ 32 w 255"/>
                <a:gd name="T7" fmla="*/ 11 h 189"/>
                <a:gd name="T8" fmla="*/ 27 w 255"/>
                <a:gd name="T9" fmla="*/ 12 h 189"/>
                <a:gd name="T10" fmla="*/ 5 w 255"/>
                <a:gd name="T11" fmla="*/ 16 h 189"/>
                <a:gd name="T12" fmla="*/ 0 w 255"/>
                <a:gd name="T13" fmla="*/ 17 h 189"/>
                <a:gd name="T14" fmla="*/ 0 w 255"/>
                <a:gd name="T15" fmla="*/ 18 h 189"/>
                <a:gd name="T16" fmla="*/ 27 w 255"/>
                <a:gd name="T17" fmla="*/ 18 h 189"/>
                <a:gd name="T18" fmla="*/ 27 w 255"/>
                <a:gd name="T19" fmla="*/ 40 h 189"/>
                <a:gd name="T20" fmla="*/ 23 w 255"/>
                <a:gd name="T21" fmla="*/ 41 h 189"/>
                <a:gd name="T22" fmla="*/ 9 w 255"/>
                <a:gd name="T23" fmla="*/ 43 h 189"/>
                <a:gd name="T24" fmla="*/ 15 w 255"/>
                <a:gd name="T25" fmla="*/ 49 h 189"/>
                <a:gd name="T26" fmla="*/ 20 w 255"/>
                <a:gd name="T27" fmla="*/ 47 h 189"/>
                <a:gd name="T28" fmla="*/ 27 w 255"/>
                <a:gd name="T29" fmla="*/ 46 h 189"/>
                <a:gd name="T30" fmla="*/ 32 w 255"/>
                <a:gd name="T31" fmla="*/ 45 h 189"/>
                <a:gd name="T32" fmla="*/ 51 w 255"/>
                <a:gd name="T33" fmla="*/ 42 h 189"/>
                <a:gd name="T34" fmla="*/ 51 w 255"/>
                <a:gd name="T35" fmla="*/ 40 h 189"/>
                <a:gd name="T36" fmla="*/ 32 w 255"/>
                <a:gd name="T37" fmla="*/ 39 h 189"/>
                <a:gd name="T38" fmla="*/ 32 w 255"/>
                <a:gd name="T39" fmla="*/ 37 h 189"/>
                <a:gd name="T40" fmla="*/ 32 w 255"/>
                <a:gd name="T41" fmla="*/ 23 h 189"/>
                <a:gd name="T42" fmla="*/ 32 w 255"/>
                <a:gd name="T43" fmla="*/ 17 h 189"/>
                <a:gd name="T44" fmla="*/ 57 w 255"/>
                <a:gd name="T45" fmla="*/ 13 h 189"/>
                <a:gd name="T46" fmla="*/ 62 w 255"/>
                <a:gd name="T47" fmla="*/ 13 h 189"/>
                <a:gd name="T48" fmla="*/ 66 w 255"/>
                <a:gd name="T49" fmla="*/ 8 h 189"/>
                <a:gd name="T50" fmla="*/ 60 w 255"/>
                <a:gd name="T51" fmla="*/ 0 h 18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55" h="189">
                  <a:moveTo>
                    <a:pt x="231" y="0"/>
                  </a:moveTo>
                  <a:lnTo>
                    <a:pt x="231" y="1"/>
                  </a:lnTo>
                  <a:lnTo>
                    <a:pt x="207" y="29"/>
                  </a:lnTo>
                  <a:lnTo>
                    <a:pt x="124" y="43"/>
                  </a:lnTo>
                  <a:lnTo>
                    <a:pt x="104" y="46"/>
                  </a:lnTo>
                  <a:lnTo>
                    <a:pt x="18" y="60"/>
                  </a:lnTo>
                  <a:lnTo>
                    <a:pt x="0" y="64"/>
                  </a:lnTo>
                  <a:lnTo>
                    <a:pt x="0" y="69"/>
                  </a:lnTo>
                  <a:lnTo>
                    <a:pt x="104" y="70"/>
                  </a:lnTo>
                  <a:lnTo>
                    <a:pt x="104" y="155"/>
                  </a:lnTo>
                  <a:lnTo>
                    <a:pt x="90" y="158"/>
                  </a:lnTo>
                  <a:lnTo>
                    <a:pt x="35" y="166"/>
                  </a:lnTo>
                  <a:lnTo>
                    <a:pt x="59" y="189"/>
                  </a:lnTo>
                  <a:lnTo>
                    <a:pt x="79" y="181"/>
                  </a:lnTo>
                  <a:lnTo>
                    <a:pt x="104" y="178"/>
                  </a:lnTo>
                  <a:lnTo>
                    <a:pt x="124" y="174"/>
                  </a:lnTo>
                  <a:lnTo>
                    <a:pt x="198" y="162"/>
                  </a:lnTo>
                  <a:lnTo>
                    <a:pt x="197" y="155"/>
                  </a:lnTo>
                  <a:lnTo>
                    <a:pt x="124" y="151"/>
                  </a:lnTo>
                  <a:lnTo>
                    <a:pt x="124" y="143"/>
                  </a:lnTo>
                  <a:lnTo>
                    <a:pt x="124" y="88"/>
                  </a:lnTo>
                  <a:lnTo>
                    <a:pt x="124" y="67"/>
                  </a:lnTo>
                  <a:lnTo>
                    <a:pt x="220" y="52"/>
                  </a:lnTo>
                  <a:lnTo>
                    <a:pt x="239" y="52"/>
                  </a:lnTo>
                  <a:lnTo>
                    <a:pt x="255" y="29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33" name="Freeform 9531"/>
            <p:cNvSpPr>
              <a:spLocks/>
            </p:cNvSpPr>
            <p:nvPr/>
          </p:nvSpPr>
          <p:spPr bwMode="auto">
            <a:xfrm>
              <a:off x="2470" y="1628"/>
              <a:ext cx="9" cy="42"/>
            </a:xfrm>
            <a:custGeom>
              <a:avLst/>
              <a:gdLst>
                <a:gd name="T0" fmla="*/ 2 w 37"/>
                <a:gd name="T1" fmla="*/ 0 h 166"/>
                <a:gd name="T2" fmla="*/ 0 w 37"/>
                <a:gd name="T3" fmla="*/ 1 h 166"/>
                <a:gd name="T4" fmla="*/ 1 w 37"/>
                <a:gd name="T5" fmla="*/ 8 h 166"/>
                <a:gd name="T6" fmla="*/ 2 w 37"/>
                <a:gd name="T7" fmla="*/ 19 h 166"/>
                <a:gd name="T8" fmla="*/ 2 w 37"/>
                <a:gd name="T9" fmla="*/ 42 h 166"/>
                <a:gd name="T10" fmla="*/ 7 w 37"/>
                <a:gd name="T11" fmla="*/ 41 h 166"/>
                <a:gd name="T12" fmla="*/ 7 w 37"/>
                <a:gd name="T13" fmla="*/ 41 h 166"/>
                <a:gd name="T14" fmla="*/ 7 w 37"/>
                <a:gd name="T15" fmla="*/ 32 h 166"/>
                <a:gd name="T16" fmla="*/ 7 w 37"/>
                <a:gd name="T17" fmla="*/ 25 h 166"/>
                <a:gd name="T18" fmla="*/ 7 w 37"/>
                <a:gd name="T19" fmla="*/ 20 h 166"/>
                <a:gd name="T20" fmla="*/ 7 w 37"/>
                <a:gd name="T21" fmla="*/ 19 h 166"/>
                <a:gd name="T22" fmla="*/ 9 w 37"/>
                <a:gd name="T23" fmla="*/ 14 h 166"/>
                <a:gd name="T24" fmla="*/ 2 w 37"/>
                <a:gd name="T25" fmla="*/ 0 h 1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" h="166">
                  <a:moveTo>
                    <a:pt x="8" y="0"/>
                  </a:moveTo>
                  <a:lnTo>
                    <a:pt x="0" y="2"/>
                  </a:lnTo>
                  <a:lnTo>
                    <a:pt x="6" y="32"/>
                  </a:lnTo>
                  <a:lnTo>
                    <a:pt x="9" y="77"/>
                  </a:lnTo>
                  <a:lnTo>
                    <a:pt x="9" y="166"/>
                  </a:lnTo>
                  <a:lnTo>
                    <a:pt x="29" y="163"/>
                  </a:lnTo>
                  <a:lnTo>
                    <a:pt x="29" y="161"/>
                  </a:lnTo>
                  <a:lnTo>
                    <a:pt x="29" y="125"/>
                  </a:lnTo>
                  <a:lnTo>
                    <a:pt x="30" y="98"/>
                  </a:lnTo>
                  <a:lnTo>
                    <a:pt x="30" y="81"/>
                  </a:lnTo>
                  <a:lnTo>
                    <a:pt x="30" y="75"/>
                  </a:lnTo>
                  <a:lnTo>
                    <a:pt x="37" y="5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34" name="Freeform 9532"/>
            <p:cNvSpPr>
              <a:spLocks/>
            </p:cNvSpPr>
            <p:nvPr/>
          </p:nvSpPr>
          <p:spPr bwMode="auto">
            <a:xfrm>
              <a:off x="2600" y="1759"/>
              <a:ext cx="51" cy="11"/>
            </a:xfrm>
            <a:custGeom>
              <a:avLst/>
              <a:gdLst>
                <a:gd name="T0" fmla="*/ 45 w 197"/>
                <a:gd name="T1" fmla="*/ 0 h 40"/>
                <a:gd name="T2" fmla="*/ 38 w 197"/>
                <a:gd name="T3" fmla="*/ 4 h 40"/>
                <a:gd name="T4" fmla="*/ 0 w 197"/>
                <a:gd name="T5" fmla="*/ 9 h 40"/>
                <a:gd name="T6" fmla="*/ 36 w 197"/>
                <a:gd name="T7" fmla="*/ 11 h 40"/>
                <a:gd name="T8" fmla="*/ 51 w 197"/>
                <a:gd name="T9" fmla="*/ 9 h 40"/>
                <a:gd name="T10" fmla="*/ 51 w 197"/>
                <a:gd name="T11" fmla="*/ 6 h 40"/>
                <a:gd name="T12" fmla="*/ 45 w 197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7" h="40">
                  <a:moveTo>
                    <a:pt x="174" y="0"/>
                  </a:moveTo>
                  <a:lnTo>
                    <a:pt x="146" y="15"/>
                  </a:lnTo>
                  <a:lnTo>
                    <a:pt x="0" y="34"/>
                  </a:lnTo>
                  <a:lnTo>
                    <a:pt x="138" y="40"/>
                  </a:lnTo>
                  <a:lnTo>
                    <a:pt x="197" y="32"/>
                  </a:lnTo>
                  <a:lnTo>
                    <a:pt x="197" y="22"/>
                  </a:lnTo>
                  <a:lnTo>
                    <a:pt x="17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35" name="Freeform 9533"/>
            <p:cNvSpPr>
              <a:spLocks/>
            </p:cNvSpPr>
            <p:nvPr/>
          </p:nvSpPr>
          <p:spPr bwMode="auto">
            <a:xfrm>
              <a:off x="2623" y="1717"/>
              <a:ext cx="11" cy="33"/>
            </a:xfrm>
            <a:custGeom>
              <a:avLst/>
              <a:gdLst>
                <a:gd name="T0" fmla="*/ 5 w 44"/>
                <a:gd name="T1" fmla="*/ 0 h 125"/>
                <a:gd name="T2" fmla="*/ 0 w 44"/>
                <a:gd name="T3" fmla="*/ 3 h 125"/>
                <a:gd name="T4" fmla="*/ 2 w 44"/>
                <a:gd name="T5" fmla="*/ 10 h 125"/>
                <a:gd name="T6" fmla="*/ 5 w 44"/>
                <a:gd name="T7" fmla="*/ 21 h 125"/>
                <a:gd name="T8" fmla="*/ 8 w 44"/>
                <a:gd name="T9" fmla="*/ 33 h 125"/>
                <a:gd name="T10" fmla="*/ 10 w 44"/>
                <a:gd name="T11" fmla="*/ 33 h 125"/>
                <a:gd name="T12" fmla="*/ 10 w 44"/>
                <a:gd name="T13" fmla="*/ 31 h 125"/>
                <a:gd name="T14" fmla="*/ 11 w 44"/>
                <a:gd name="T15" fmla="*/ 20 h 125"/>
                <a:gd name="T16" fmla="*/ 11 w 44"/>
                <a:gd name="T17" fmla="*/ 18 h 125"/>
                <a:gd name="T18" fmla="*/ 6 w 44"/>
                <a:gd name="T19" fmla="*/ 5 h 125"/>
                <a:gd name="T20" fmla="*/ 5 w 44"/>
                <a:gd name="T21" fmla="*/ 0 h 1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125">
                  <a:moveTo>
                    <a:pt x="19" y="0"/>
                  </a:moveTo>
                  <a:lnTo>
                    <a:pt x="0" y="11"/>
                  </a:lnTo>
                  <a:lnTo>
                    <a:pt x="8" y="36"/>
                  </a:lnTo>
                  <a:lnTo>
                    <a:pt x="21" y="80"/>
                  </a:lnTo>
                  <a:lnTo>
                    <a:pt x="33" y="125"/>
                  </a:lnTo>
                  <a:lnTo>
                    <a:pt x="39" y="125"/>
                  </a:lnTo>
                  <a:lnTo>
                    <a:pt x="40" y="118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25" y="18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36" name="Freeform 9534"/>
            <p:cNvSpPr>
              <a:spLocks/>
            </p:cNvSpPr>
            <p:nvPr/>
          </p:nvSpPr>
          <p:spPr bwMode="auto">
            <a:xfrm>
              <a:off x="2547" y="1701"/>
              <a:ext cx="25" cy="51"/>
            </a:xfrm>
            <a:custGeom>
              <a:avLst/>
              <a:gdLst>
                <a:gd name="T0" fmla="*/ 20 w 95"/>
                <a:gd name="T1" fmla="*/ 0 h 201"/>
                <a:gd name="T2" fmla="*/ 17 w 95"/>
                <a:gd name="T3" fmla="*/ 10 h 201"/>
                <a:gd name="T4" fmla="*/ 15 w 95"/>
                <a:gd name="T5" fmla="*/ 16 h 201"/>
                <a:gd name="T6" fmla="*/ 11 w 95"/>
                <a:gd name="T7" fmla="*/ 25 h 201"/>
                <a:gd name="T8" fmla="*/ 6 w 95"/>
                <a:gd name="T9" fmla="*/ 36 h 201"/>
                <a:gd name="T10" fmla="*/ 0 w 95"/>
                <a:gd name="T11" fmla="*/ 48 h 201"/>
                <a:gd name="T12" fmla="*/ 2 w 95"/>
                <a:gd name="T13" fmla="*/ 51 h 201"/>
                <a:gd name="T14" fmla="*/ 5 w 95"/>
                <a:gd name="T15" fmla="*/ 46 h 201"/>
                <a:gd name="T16" fmla="*/ 12 w 95"/>
                <a:gd name="T17" fmla="*/ 35 h 201"/>
                <a:gd name="T18" fmla="*/ 17 w 95"/>
                <a:gd name="T19" fmla="*/ 25 h 201"/>
                <a:gd name="T20" fmla="*/ 20 w 95"/>
                <a:gd name="T21" fmla="*/ 18 h 201"/>
                <a:gd name="T22" fmla="*/ 20 w 95"/>
                <a:gd name="T23" fmla="*/ 18 h 201"/>
                <a:gd name="T24" fmla="*/ 23 w 95"/>
                <a:gd name="T25" fmla="*/ 7 h 201"/>
                <a:gd name="T26" fmla="*/ 25 w 95"/>
                <a:gd name="T27" fmla="*/ 2 h 201"/>
                <a:gd name="T28" fmla="*/ 20 w 95"/>
                <a:gd name="T29" fmla="*/ 0 h 20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5" h="201">
                  <a:moveTo>
                    <a:pt x="77" y="0"/>
                  </a:moveTo>
                  <a:lnTo>
                    <a:pt x="65" y="41"/>
                  </a:lnTo>
                  <a:lnTo>
                    <a:pt x="58" y="64"/>
                  </a:lnTo>
                  <a:lnTo>
                    <a:pt x="43" y="100"/>
                  </a:lnTo>
                  <a:lnTo>
                    <a:pt x="24" y="142"/>
                  </a:lnTo>
                  <a:lnTo>
                    <a:pt x="0" y="191"/>
                  </a:lnTo>
                  <a:lnTo>
                    <a:pt x="8" y="201"/>
                  </a:lnTo>
                  <a:lnTo>
                    <a:pt x="19" y="180"/>
                  </a:lnTo>
                  <a:lnTo>
                    <a:pt x="45" y="136"/>
                  </a:lnTo>
                  <a:lnTo>
                    <a:pt x="63" y="99"/>
                  </a:lnTo>
                  <a:lnTo>
                    <a:pt x="76" y="71"/>
                  </a:lnTo>
                  <a:lnTo>
                    <a:pt x="76" y="70"/>
                  </a:lnTo>
                  <a:lnTo>
                    <a:pt x="89" y="27"/>
                  </a:lnTo>
                  <a:lnTo>
                    <a:pt x="95" y="7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37" name="Freeform 9535"/>
            <p:cNvSpPr>
              <a:spLocks/>
            </p:cNvSpPr>
            <p:nvPr/>
          </p:nvSpPr>
          <p:spPr bwMode="auto">
            <a:xfrm>
              <a:off x="2578" y="1694"/>
              <a:ext cx="12" cy="23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4 h 96"/>
                <a:gd name="T4" fmla="*/ 5 w 48"/>
                <a:gd name="T5" fmla="*/ 14 h 96"/>
                <a:gd name="T6" fmla="*/ 9 w 48"/>
                <a:gd name="T7" fmla="*/ 23 h 96"/>
                <a:gd name="T8" fmla="*/ 11 w 48"/>
                <a:gd name="T9" fmla="*/ 23 h 96"/>
                <a:gd name="T10" fmla="*/ 12 w 48"/>
                <a:gd name="T11" fmla="*/ 13 h 96"/>
                <a:gd name="T12" fmla="*/ 9 w 48"/>
                <a:gd name="T13" fmla="*/ 8 h 96"/>
                <a:gd name="T14" fmla="*/ 7 w 48"/>
                <a:gd name="T15" fmla="*/ 6 h 96"/>
                <a:gd name="T16" fmla="*/ 0 w 48"/>
                <a:gd name="T17" fmla="*/ 0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96">
                  <a:moveTo>
                    <a:pt x="0" y="0"/>
                  </a:moveTo>
                  <a:lnTo>
                    <a:pt x="0" y="18"/>
                  </a:lnTo>
                  <a:lnTo>
                    <a:pt x="19" y="57"/>
                  </a:lnTo>
                  <a:lnTo>
                    <a:pt x="34" y="96"/>
                  </a:lnTo>
                  <a:lnTo>
                    <a:pt x="42" y="96"/>
                  </a:lnTo>
                  <a:lnTo>
                    <a:pt x="48" y="53"/>
                  </a:lnTo>
                  <a:lnTo>
                    <a:pt x="37" y="33"/>
                  </a:lnTo>
                  <a:lnTo>
                    <a:pt x="28" y="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38" name="Freeform 9536"/>
            <p:cNvSpPr>
              <a:spLocks/>
            </p:cNvSpPr>
            <p:nvPr/>
          </p:nvSpPr>
          <p:spPr bwMode="auto">
            <a:xfrm>
              <a:off x="2570" y="1686"/>
              <a:ext cx="2" cy="2"/>
            </a:xfrm>
            <a:custGeom>
              <a:avLst/>
              <a:gdLst>
                <a:gd name="T0" fmla="*/ 2 w 9"/>
                <a:gd name="T1" fmla="*/ 0 h 8"/>
                <a:gd name="T2" fmla="*/ 0 w 9"/>
                <a:gd name="T3" fmla="*/ 0 h 8"/>
                <a:gd name="T4" fmla="*/ 0 w 9"/>
                <a:gd name="T5" fmla="*/ 2 h 8"/>
                <a:gd name="T6" fmla="*/ 2 w 9"/>
                <a:gd name="T7" fmla="*/ 1 h 8"/>
                <a:gd name="T8" fmla="*/ 2 w 9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0"/>
                  </a:moveTo>
                  <a:lnTo>
                    <a:pt x="2" y="1"/>
                  </a:lnTo>
                  <a:lnTo>
                    <a:pt x="0" y="8"/>
                  </a:lnTo>
                  <a:lnTo>
                    <a:pt x="9" y="2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39" name="Freeform 9537"/>
            <p:cNvSpPr>
              <a:spLocks/>
            </p:cNvSpPr>
            <p:nvPr/>
          </p:nvSpPr>
          <p:spPr bwMode="auto">
            <a:xfrm>
              <a:off x="2567" y="1685"/>
              <a:ext cx="11" cy="102"/>
            </a:xfrm>
            <a:custGeom>
              <a:avLst/>
              <a:gdLst>
                <a:gd name="T0" fmla="*/ 11 w 39"/>
                <a:gd name="T1" fmla="*/ 0 h 393"/>
                <a:gd name="T2" fmla="*/ 5 w 39"/>
                <a:gd name="T3" fmla="*/ 1 h 393"/>
                <a:gd name="T4" fmla="*/ 5 w 39"/>
                <a:gd name="T5" fmla="*/ 2 h 393"/>
                <a:gd name="T6" fmla="*/ 3 w 39"/>
                <a:gd name="T7" fmla="*/ 3 h 393"/>
                <a:gd name="T8" fmla="*/ 0 w 39"/>
                <a:gd name="T9" fmla="*/ 16 h 393"/>
                <a:gd name="T10" fmla="*/ 5 w 39"/>
                <a:gd name="T11" fmla="*/ 17 h 393"/>
                <a:gd name="T12" fmla="*/ 5 w 39"/>
                <a:gd name="T13" fmla="*/ 21 h 393"/>
                <a:gd name="T14" fmla="*/ 5 w 39"/>
                <a:gd name="T15" fmla="*/ 40 h 393"/>
                <a:gd name="T16" fmla="*/ 5 w 39"/>
                <a:gd name="T17" fmla="*/ 57 h 393"/>
                <a:gd name="T18" fmla="*/ 5 w 39"/>
                <a:gd name="T19" fmla="*/ 70 h 393"/>
                <a:gd name="T20" fmla="*/ 5 w 39"/>
                <a:gd name="T21" fmla="*/ 78 h 393"/>
                <a:gd name="T22" fmla="*/ 5 w 39"/>
                <a:gd name="T23" fmla="*/ 81 h 393"/>
                <a:gd name="T24" fmla="*/ 3 w 39"/>
                <a:gd name="T25" fmla="*/ 89 h 393"/>
                <a:gd name="T26" fmla="*/ 7 w 39"/>
                <a:gd name="T27" fmla="*/ 102 h 393"/>
                <a:gd name="T28" fmla="*/ 10 w 39"/>
                <a:gd name="T29" fmla="*/ 102 h 393"/>
                <a:gd name="T30" fmla="*/ 10 w 39"/>
                <a:gd name="T31" fmla="*/ 101 h 393"/>
                <a:gd name="T32" fmla="*/ 10 w 39"/>
                <a:gd name="T33" fmla="*/ 92 h 393"/>
                <a:gd name="T34" fmla="*/ 10 w 39"/>
                <a:gd name="T35" fmla="*/ 82 h 393"/>
                <a:gd name="T36" fmla="*/ 10 w 39"/>
                <a:gd name="T37" fmla="*/ 70 h 393"/>
                <a:gd name="T38" fmla="*/ 11 w 39"/>
                <a:gd name="T39" fmla="*/ 57 h 393"/>
                <a:gd name="T40" fmla="*/ 11 w 39"/>
                <a:gd name="T41" fmla="*/ 42 h 393"/>
                <a:gd name="T42" fmla="*/ 11 w 39"/>
                <a:gd name="T43" fmla="*/ 26 h 393"/>
                <a:gd name="T44" fmla="*/ 11 w 39"/>
                <a:gd name="T45" fmla="*/ 13 h 393"/>
                <a:gd name="T46" fmla="*/ 11 w 39"/>
                <a:gd name="T47" fmla="*/ 13 h 393"/>
                <a:gd name="T48" fmla="*/ 11 w 39"/>
                <a:gd name="T49" fmla="*/ 9 h 393"/>
                <a:gd name="T50" fmla="*/ 11 w 39"/>
                <a:gd name="T51" fmla="*/ 0 h 39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9" h="393">
                  <a:moveTo>
                    <a:pt x="38" y="0"/>
                  </a:moveTo>
                  <a:lnTo>
                    <a:pt x="18" y="4"/>
                  </a:lnTo>
                  <a:lnTo>
                    <a:pt x="18" y="7"/>
                  </a:lnTo>
                  <a:lnTo>
                    <a:pt x="9" y="13"/>
                  </a:lnTo>
                  <a:lnTo>
                    <a:pt x="0" y="60"/>
                  </a:lnTo>
                  <a:lnTo>
                    <a:pt x="18" y="67"/>
                  </a:lnTo>
                  <a:lnTo>
                    <a:pt x="18" y="81"/>
                  </a:lnTo>
                  <a:lnTo>
                    <a:pt x="18" y="154"/>
                  </a:lnTo>
                  <a:lnTo>
                    <a:pt x="18" y="220"/>
                  </a:lnTo>
                  <a:lnTo>
                    <a:pt x="18" y="269"/>
                  </a:lnTo>
                  <a:lnTo>
                    <a:pt x="18" y="300"/>
                  </a:lnTo>
                  <a:lnTo>
                    <a:pt x="18" y="313"/>
                  </a:lnTo>
                  <a:lnTo>
                    <a:pt x="9" y="341"/>
                  </a:lnTo>
                  <a:lnTo>
                    <a:pt x="26" y="393"/>
                  </a:lnTo>
                  <a:lnTo>
                    <a:pt x="34" y="393"/>
                  </a:lnTo>
                  <a:lnTo>
                    <a:pt x="34" y="388"/>
                  </a:lnTo>
                  <a:lnTo>
                    <a:pt x="35" y="354"/>
                  </a:lnTo>
                  <a:lnTo>
                    <a:pt x="37" y="316"/>
                  </a:lnTo>
                  <a:lnTo>
                    <a:pt x="37" y="270"/>
                  </a:lnTo>
                  <a:lnTo>
                    <a:pt x="38" y="219"/>
                  </a:lnTo>
                  <a:lnTo>
                    <a:pt x="38" y="162"/>
                  </a:lnTo>
                  <a:lnTo>
                    <a:pt x="39" y="99"/>
                  </a:lnTo>
                  <a:lnTo>
                    <a:pt x="38" y="51"/>
                  </a:lnTo>
                  <a:lnTo>
                    <a:pt x="38" y="33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40" name="Freeform 9538"/>
            <p:cNvSpPr>
              <a:spLocks/>
            </p:cNvSpPr>
            <p:nvPr/>
          </p:nvSpPr>
          <p:spPr bwMode="auto">
            <a:xfrm>
              <a:off x="2578" y="1675"/>
              <a:ext cx="14" cy="4"/>
            </a:xfrm>
            <a:custGeom>
              <a:avLst/>
              <a:gdLst>
                <a:gd name="T0" fmla="*/ 8 w 55"/>
                <a:gd name="T1" fmla="*/ 0 h 17"/>
                <a:gd name="T2" fmla="*/ 2 w 55"/>
                <a:gd name="T3" fmla="*/ 4 h 17"/>
                <a:gd name="T4" fmla="*/ 0 w 55"/>
                <a:gd name="T5" fmla="*/ 4 h 17"/>
                <a:gd name="T6" fmla="*/ 14 w 55"/>
                <a:gd name="T7" fmla="*/ 4 h 17"/>
                <a:gd name="T8" fmla="*/ 8 w 55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7">
                  <a:moveTo>
                    <a:pt x="32" y="0"/>
                  </a:moveTo>
                  <a:lnTo>
                    <a:pt x="9" y="15"/>
                  </a:lnTo>
                  <a:lnTo>
                    <a:pt x="0" y="16"/>
                  </a:lnTo>
                  <a:lnTo>
                    <a:pt x="55" y="17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41" name="Freeform 9539"/>
            <p:cNvSpPr>
              <a:spLocks/>
            </p:cNvSpPr>
            <p:nvPr/>
          </p:nvSpPr>
          <p:spPr bwMode="auto">
            <a:xfrm>
              <a:off x="2605" y="1672"/>
              <a:ext cx="17" cy="33"/>
            </a:xfrm>
            <a:custGeom>
              <a:avLst/>
              <a:gdLst>
                <a:gd name="T0" fmla="*/ 2 w 64"/>
                <a:gd name="T1" fmla="*/ 0 h 125"/>
                <a:gd name="T2" fmla="*/ 0 w 64"/>
                <a:gd name="T3" fmla="*/ 2 h 125"/>
                <a:gd name="T4" fmla="*/ 4 w 64"/>
                <a:gd name="T5" fmla="*/ 11 h 125"/>
                <a:gd name="T6" fmla="*/ 9 w 64"/>
                <a:gd name="T7" fmla="*/ 22 h 125"/>
                <a:gd name="T8" fmla="*/ 12 w 64"/>
                <a:gd name="T9" fmla="*/ 33 h 125"/>
                <a:gd name="T10" fmla="*/ 17 w 64"/>
                <a:gd name="T11" fmla="*/ 33 h 125"/>
                <a:gd name="T12" fmla="*/ 15 w 64"/>
                <a:gd name="T13" fmla="*/ 27 h 125"/>
                <a:gd name="T14" fmla="*/ 9 w 64"/>
                <a:gd name="T15" fmla="*/ 15 h 125"/>
                <a:gd name="T16" fmla="*/ 2 w 64"/>
                <a:gd name="T17" fmla="*/ 0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25">
                  <a:moveTo>
                    <a:pt x="9" y="0"/>
                  </a:moveTo>
                  <a:lnTo>
                    <a:pt x="0" y="7"/>
                  </a:lnTo>
                  <a:lnTo>
                    <a:pt x="15" y="42"/>
                  </a:lnTo>
                  <a:lnTo>
                    <a:pt x="32" y="82"/>
                  </a:lnTo>
                  <a:lnTo>
                    <a:pt x="47" y="125"/>
                  </a:lnTo>
                  <a:lnTo>
                    <a:pt x="64" y="124"/>
                  </a:lnTo>
                  <a:lnTo>
                    <a:pt x="55" y="104"/>
                  </a:lnTo>
                  <a:lnTo>
                    <a:pt x="34" y="56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42" name="Freeform 9540"/>
            <p:cNvSpPr>
              <a:spLocks/>
            </p:cNvSpPr>
            <p:nvPr/>
          </p:nvSpPr>
          <p:spPr bwMode="auto">
            <a:xfrm>
              <a:off x="2600" y="1664"/>
              <a:ext cx="36" cy="95"/>
            </a:xfrm>
            <a:custGeom>
              <a:avLst/>
              <a:gdLst>
                <a:gd name="T0" fmla="*/ 31 w 135"/>
                <a:gd name="T1" fmla="*/ 0 h 364"/>
                <a:gd name="T2" fmla="*/ 29 w 135"/>
                <a:gd name="T3" fmla="*/ 0 h 364"/>
                <a:gd name="T4" fmla="*/ 28 w 135"/>
                <a:gd name="T5" fmla="*/ 8 h 364"/>
                <a:gd name="T6" fmla="*/ 27 w 135"/>
                <a:gd name="T7" fmla="*/ 20 h 364"/>
                <a:gd name="T8" fmla="*/ 26 w 135"/>
                <a:gd name="T9" fmla="*/ 25 h 364"/>
                <a:gd name="T10" fmla="*/ 23 w 135"/>
                <a:gd name="T11" fmla="*/ 36 h 364"/>
                <a:gd name="T12" fmla="*/ 22 w 135"/>
                <a:gd name="T13" fmla="*/ 40 h 364"/>
                <a:gd name="T14" fmla="*/ 17 w 135"/>
                <a:gd name="T15" fmla="*/ 40 h 364"/>
                <a:gd name="T16" fmla="*/ 20 w 135"/>
                <a:gd name="T17" fmla="*/ 47 h 364"/>
                <a:gd name="T18" fmla="*/ 19 w 135"/>
                <a:gd name="T19" fmla="*/ 50 h 364"/>
                <a:gd name="T20" fmla="*/ 19 w 135"/>
                <a:gd name="T21" fmla="*/ 50 h 364"/>
                <a:gd name="T22" fmla="*/ 16 w 135"/>
                <a:gd name="T23" fmla="*/ 60 h 364"/>
                <a:gd name="T24" fmla="*/ 12 w 135"/>
                <a:gd name="T25" fmla="*/ 70 h 364"/>
                <a:gd name="T26" fmla="*/ 6 w 135"/>
                <a:gd name="T27" fmla="*/ 81 h 364"/>
                <a:gd name="T28" fmla="*/ 0 w 135"/>
                <a:gd name="T29" fmla="*/ 92 h 364"/>
                <a:gd name="T30" fmla="*/ 2 w 135"/>
                <a:gd name="T31" fmla="*/ 95 h 364"/>
                <a:gd name="T32" fmla="*/ 2 w 135"/>
                <a:gd name="T33" fmla="*/ 95 h 364"/>
                <a:gd name="T34" fmla="*/ 9 w 135"/>
                <a:gd name="T35" fmla="*/ 83 h 364"/>
                <a:gd name="T36" fmla="*/ 15 w 135"/>
                <a:gd name="T37" fmla="*/ 73 h 364"/>
                <a:gd name="T38" fmla="*/ 20 w 135"/>
                <a:gd name="T39" fmla="*/ 63 h 364"/>
                <a:gd name="T40" fmla="*/ 23 w 135"/>
                <a:gd name="T41" fmla="*/ 56 h 364"/>
                <a:gd name="T42" fmla="*/ 28 w 135"/>
                <a:gd name="T43" fmla="*/ 53 h 364"/>
                <a:gd name="T44" fmla="*/ 25 w 135"/>
                <a:gd name="T45" fmla="*/ 47 h 364"/>
                <a:gd name="T46" fmla="*/ 27 w 135"/>
                <a:gd name="T47" fmla="*/ 40 h 364"/>
                <a:gd name="T48" fmla="*/ 30 w 135"/>
                <a:gd name="T49" fmla="*/ 29 h 364"/>
                <a:gd name="T50" fmla="*/ 31 w 135"/>
                <a:gd name="T51" fmla="*/ 23 h 364"/>
                <a:gd name="T52" fmla="*/ 36 w 135"/>
                <a:gd name="T53" fmla="*/ 15 h 364"/>
                <a:gd name="T54" fmla="*/ 31 w 135"/>
                <a:gd name="T55" fmla="*/ 0 h 36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35" h="364">
                  <a:moveTo>
                    <a:pt x="116" y="0"/>
                  </a:moveTo>
                  <a:lnTo>
                    <a:pt x="108" y="0"/>
                  </a:lnTo>
                  <a:lnTo>
                    <a:pt x="106" y="30"/>
                  </a:lnTo>
                  <a:lnTo>
                    <a:pt x="100" y="77"/>
                  </a:lnTo>
                  <a:lnTo>
                    <a:pt x="96" y="95"/>
                  </a:lnTo>
                  <a:lnTo>
                    <a:pt x="86" y="138"/>
                  </a:lnTo>
                  <a:lnTo>
                    <a:pt x="82" y="152"/>
                  </a:lnTo>
                  <a:lnTo>
                    <a:pt x="65" y="153"/>
                  </a:lnTo>
                  <a:lnTo>
                    <a:pt x="74" y="180"/>
                  </a:lnTo>
                  <a:lnTo>
                    <a:pt x="72" y="190"/>
                  </a:lnTo>
                  <a:lnTo>
                    <a:pt x="71" y="193"/>
                  </a:lnTo>
                  <a:lnTo>
                    <a:pt x="59" y="229"/>
                  </a:lnTo>
                  <a:lnTo>
                    <a:pt x="44" y="267"/>
                  </a:lnTo>
                  <a:lnTo>
                    <a:pt x="24" y="310"/>
                  </a:lnTo>
                  <a:lnTo>
                    <a:pt x="0" y="354"/>
                  </a:lnTo>
                  <a:lnTo>
                    <a:pt x="7" y="364"/>
                  </a:lnTo>
                  <a:lnTo>
                    <a:pt x="35" y="319"/>
                  </a:lnTo>
                  <a:lnTo>
                    <a:pt x="57" y="279"/>
                  </a:lnTo>
                  <a:lnTo>
                    <a:pt x="74" y="243"/>
                  </a:lnTo>
                  <a:lnTo>
                    <a:pt x="85" y="213"/>
                  </a:lnTo>
                  <a:lnTo>
                    <a:pt x="104" y="202"/>
                  </a:lnTo>
                  <a:lnTo>
                    <a:pt x="94" y="180"/>
                  </a:lnTo>
                  <a:lnTo>
                    <a:pt x="103" y="153"/>
                  </a:lnTo>
                  <a:lnTo>
                    <a:pt x="113" y="112"/>
                  </a:lnTo>
                  <a:lnTo>
                    <a:pt x="118" y="90"/>
                  </a:lnTo>
                  <a:lnTo>
                    <a:pt x="135" y="57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43" name="Freeform 9541"/>
            <p:cNvSpPr>
              <a:spLocks/>
            </p:cNvSpPr>
            <p:nvPr/>
          </p:nvSpPr>
          <p:spPr bwMode="auto">
            <a:xfrm>
              <a:off x="2590" y="1646"/>
              <a:ext cx="55" cy="135"/>
            </a:xfrm>
            <a:custGeom>
              <a:avLst/>
              <a:gdLst>
                <a:gd name="T0" fmla="*/ 49 w 210"/>
                <a:gd name="T1" fmla="*/ 0 h 517"/>
                <a:gd name="T2" fmla="*/ 42 w 210"/>
                <a:gd name="T3" fmla="*/ 3 h 517"/>
                <a:gd name="T4" fmla="*/ 8 w 210"/>
                <a:gd name="T5" fmla="*/ 8 h 517"/>
                <a:gd name="T6" fmla="*/ 3 w 210"/>
                <a:gd name="T7" fmla="*/ 8 h 517"/>
                <a:gd name="T8" fmla="*/ 3 w 210"/>
                <a:gd name="T9" fmla="*/ 9 h 517"/>
                <a:gd name="T10" fmla="*/ 3 w 210"/>
                <a:gd name="T11" fmla="*/ 16 h 517"/>
                <a:gd name="T12" fmla="*/ 3 w 210"/>
                <a:gd name="T13" fmla="*/ 27 h 517"/>
                <a:gd name="T14" fmla="*/ 3 w 210"/>
                <a:gd name="T15" fmla="*/ 43 h 517"/>
                <a:gd name="T16" fmla="*/ 3 w 210"/>
                <a:gd name="T17" fmla="*/ 64 h 517"/>
                <a:gd name="T18" fmla="*/ 3 w 210"/>
                <a:gd name="T19" fmla="*/ 76 h 517"/>
                <a:gd name="T20" fmla="*/ 3 w 210"/>
                <a:gd name="T21" fmla="*/ 95 h 517"/>
                <a:gd name="T22" fmla="*/ 3 w 210"/>
                <a:gd name="T23" fmla="*/ 109 h 517"/>
                <a:gd name="T24" fmla="*/ 3 w 210"/>
                <a:gd name="T25" fmla="*/ 117 h 517"/>
                <a:gd name="T26" fmla="*/ 3 w 210"/>
                <a:gd name="T27" fmla="*/ 120 h 517"/>
                <a:gd name="T28" fmla="*/ 0 w 210"/>
                <a:gd name="T29" fmla="*/ 128 h 517"/>
                <a:gd name="T30" fmla="*/ 4 w 210"/>
                <a:gd name="T31" fmla="*/ 135 h 517"/>
                <a:gd name="T32" fmla="*/ 10 w 210"/>
                <a:gd name="T33" fmla="*/ 129 h 517"/>
                <a:gd name="T34" fmla="*/ 12 w 210"/>
                <a:gd name="T35" fmla="*/ 129 h 517"/>
                <a:gd name="T36" fmla="*/ 15 w 210"/>
                <a:gd name="T37" fmla="*/ 128 h 517"/>
                <a:gd name="T38" fmla="*/ 22 w 210"/>
                <a:gd name="T39" fmla="*/ 127 h 517"/>
                <a:gd name="T40" fmla="*/ 32 w 210"/>
                <a:gd name="T41" fmla="*/ 126 h 517"/>
                <a:gd name="T42" fmla="*/ 45 w 210"/>
                <a:gd name="T43" fmla="*/ 125 h 517"/>
                <a:gd name="T44" fmla="*/ 8 w 210"/>
                <a:gd name="T45" fmla="*/ 123 h 517"/>
                <a:gd name="T46" fmla="*/ 8 w 210"/>
                <a:gd name="T47" fmla="*/ 13 h 517"/>
                <a:gd name="T48" fmla="*/ 55 w 210"/>
                <a:gd name="T49" fmla="*/ 7 h 517"/>
                <a:gd name="T50" fmla="*/ 54 w 210"/>
                <a:gd name="T51" fmla="*/ 5 h 517"/>
                <a:gd name="T52" fmla="*/ 49 w 210"/>
                <a:gd name="T53" fmla="*/ 0 h 51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10" h="517">
                  <a:moveTo>
                    <a:pt x="187" y="0"/>
                  </a:moveTo>
                  <a:lnTo>
                    <a:pt x="161" y="13"/>
                  </a:lnTo>
                  <a:lnTo>
                    <a:pt x="31" y="29"/>
                  </a:lnTo>
                  <a:lnTo>
                    <a:pt x="13" y="30"/>
                  </a:lnTo>
                  <a:lnTo>
                    <a:pt x="13" y="36"/>
                  </a:lnTo>
                  <a:lnTo>
                    <a:pt x="13" y="60"/>
                  </a:lnTo>
                  <a:lnTo>
                    <a:pt x="13" y="104"/>
                  </a:lnTo>
                  <a:lnTo>
                    <a:pt x="13" y="165"/>
                  </a:lnTo>
                  <a:lnTo>
                    <a:pt x="13" y="247"/>
                  </a:lnTo>
                  <a:lnTo>
                    <a:pt x="13" y="292"/>
                  </a:lnTo>
                  <a:lnTo>
                    <a:pt x="13" y="364"/>
                  </a:lnTo>
                  <a:lnTo>
                    <a:pt x="13" y="416"/>
                  </a:lnTo>
                  <a:lnTo>
                    <a:pt x="13" y="449"/>
                  </a:lnTo>
                  <a:lnTo>
                    <a:pt x="13" y="461"/>
                  </a:lnTo>
                  <a:lnTo>
                    <a:pt x="0" y="489"/>
                  </a:lnTo>
                  <a:lnTo>
                    <a:pt x="16" y="517"/>
                  </a:lnTo>
                  <a:lnTo>
                    <a:pt x="40" y="494"/>
                  </a:lnTo>
                  <a:lnTo>
                    <a:pt x="44" y="493"/>
                  </a:lnTo>
                  <a:lnTo>
                    <a:pt x="59" y="491"/>
                  </a:lnTo>
                  <a:lnTo>
                    <a:pt x="85" y="488"/>
                  </a:lnTo>
                  <a:lnTo>
                    <a:pt x="122" y="484"/>
                  </a:lnTo>
                  <a:lnTo>
                    <a:pt x="170" y="477"/>
                  </a:lnTo>
                  <a:lnTo>
                    <a:pt x="32" y="471"/>
                  </a:lnTo>
                  <a:lnTo>
                    <a:pt x="32" y="51"/>
                  </a:lnTo>
                  <a:lnTo>
                    <a:pt x="210" y="28"/>
                  </a:lnTo>
                  <a:lnTo>
                    <a:pt x="208" y="18"/>
                  </a:lnTo>
                  <a:lnTo>
                    <a:pt x="18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44" name="Freeform 9542"/>
            <p:cNvSpPr>
              <a:spLocks/>
            </p:cNvSpPr>
            <p:nvPr/>
          </p:nvSpPr>
          <p:spPr bwMode="auto">
            <a:xfrm>
              <a:off x="2592" y="1641"/>
              <a:ext cx="6" cy="12"/>
            </a:xfrm>
            <a:custGeom>
              <a:avLst/>
              <a:gdLst>
                <a:gd name="T0" fmla="*/ 1 w 26"/>
                <a:gd name="T1" fmla="*/ 0 h 52"/>
                <a:gd name="T2" fmla="*/ 0 w 26"/>
                <a:gd name="T3" fmla="*/ 1 h 52"/>
                <a:gd name="T4" fmla="*/ 0 w 26"/>
                <a:gd name="T5" fmla="*/ 1 h 52"/>
                <a:gd name="T6" fmla="*/ 2 w 26"/>
                <a:gd name="T7" fmla="*/ 12 h 52"/>
                <a:gd name="T8" fmla="*/ 6 w 26"/>
                <a:gd name="T9" fmla="*/ 12 h 52"/>
                <a:gd name="T10" fmla="*/ 1 w 26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2">
                  <a:moveTo>
                    <a:pt x="5" y="0"/>
                  </a:moveTo>
                  <a:lnTo>
                    <a:pt x="0" y="5"/>
                  </a:lnTo>
                  <a:lnTo>
                    <a:pt x="0" y="6"/>
                  </a:lnTo>
                  <a:lnTo>
                    <a:pt x="8" y="52"/>
                  </a:lnTo>
                  <a:lnTo>
                    <a:pt x="26" y="5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45" name="Freeform 9543"/>
            <p:cNvSpPr>
              <a:spLocks/>
            </p:cNvSpPr>
            <p:nvPr/>
          </p:nvSpPr>
          <p:spPr bwMode="auto">
            <a:xfrm>
              <a:off x="2552" y="1630"/>
              <a:ext cx="40" cy="60"/>
            </a:xfrm>
            <a:custGeom>
              <a:avLst/>
              <a:gdLst>
                <a:gd name="T0" fmla="*/ 20 w 149"/>
                <a:gd name="T1" fmla="*/ 0 h 231"/>
                <a:gd name="T2" fmla="*/ 17 w 149"/>
                <a:gd name="T3" fmla="*/ 0 h 231"/>
                <a:gd name="T4" fmla="*/ 19 w 149"/>
                <a:gd name="T5" fmla="*/ 5 h 231"/>
                <a:gd name="T6" fmla="*/ 20 w 149"/>
                <a:gd name="T7" fmla="*/ 16 h 231"/>
                <a:gd name="T8" fmla="*/ 20 w 149"/>
                <a:gd name="T9" fmla="*/ 18 h 231"/>
                <a:gd name="T10" fmla="*/ 20 w 149"/>
                <a:gd name="T11" fmla="*/ 26 h 231"/>
                <a:gd name="T12" fmla="*/ 20 w 149"/>
                <a:gd name="T13" fmla="*/ 38 h 231"/>
                <a:gd name="T14" fmla="*/ 20 w 149"/>
                <a:gd name="T15" fmla="*/ 50 h 231"/>
                <a:gd name="T16" fmla="*/ 0 w 149"/>
                <a:gd name="T17" fmla="*/ 53 h 231"/>
                <a:gd name="T18" fmla="*/ 6 w 149"/>
                <a:gd name="T19" fmla="*/ 60 h 231"/>
                <a:gd name="T20" fmla="*/ 12 w 149"/>
                <a:gd name="T21" fmla="*/ 57 h 231"/>
                <a:gd name="T22" fmla="*/ 18 w 149"/>
                <a:gd name="T23" fmla="*/ 56 h 231"/>
                <a:gd name="T24" fmla="*/ 19 w 149"/>
                <a:gd name="T25" fmla="*/ 56 h 231"/>
                <a:gd name="T26" fmla="*/ 20 w 149"/>
                <a:gd name="T27" fmla="*/ 56 h 231"/>
                <a:gd name="T28" fmla="*/ 25 w 149"/>
                <a:gd name="T29" fmla="*/ 55 h 231"/>
                <a:gd name="T30" fmla="*/ 40 w 149"/>
                <a:gd name="T31" fmla="*/ 52 h 231"/>
                <a:gd name="T32" fmla="*/ 40 w 149"/>
                <a:gd name="T33" fmla="*/ 49 h 231"/>
                <a:gd name="T34" fmla="*/ 25 w 149"/>
                <a:gd name="T35" fmla="*/ 49 h 231"/>
                <a:gd name="T36" fmla="*/ 25 w 149"/>
                <a:gd name="T37" fmla="*/ 36 h 231"/>
                <a:gd name="T38" fmla="*/ 25 w 149"/>
                <a:gd name="T39" fmla="*/ 28 h 231"/>
                <a:gd name="T40" fmla="*/ 25 w 149"/>
                <a:gd name="T41" fmla="*/ 24 h 231"/>
                <a:gd name="T42" fmla="*/ 27 w 149"/>
                <a:gd name="T43" fmla="*/ 16 h 231"/>
                <a:gd name="T44" fmla="*/ 20 w 149"/>
                <a:gd name="T45" fmla="*/ 0 h 23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9" h="231">
                  <a:moveTo>
                    <a:pt x="75" y="0"/>
                  </a:moveTo>
                  <a:lnTo>
                    <a:pt x="65" y="0"/>
                  </a:lnTo>
                  <a:lnTo>
                    <a:pt x="69" y="19"/>
                  </a:lnTo>
                  <a:lnTo>
                    <a:pt x="73" y="61"/>
                  </a:lnTo>
                  <a:lnTo>
                    <a:pt x="73" y="71"/>
                  </a:lnTo>
                  <a:lnTo>
                    <a:pt x="73" y="101"/>
                  </a:lnTo>
                  <a:lnTo>
                    <a:pt x="73" y="148"/>
                  </a:lnTo>
                  <a:lnTo>
                    <a:pt x="73" y="192"/>
                  </a:lnTo>
                  <a:lnTo>
                    <a:pt x="0" y="205"/>
                  </a:lnTo>
                  <a:lnTo>
                    <a:pt x="24" y="231"/>
                  </a:lnTo>
                  <a:lnTo>
                    <a:pt x="46" y="220"/>
                  </a:lnTo>
                  <a:lnTo>
                    <a:pt x="66" y="217"/>
                  </a:lnTo>
                  <a:lnTo>
                    <a:pt x="72" y="216"/>
                  </a:lnTo>
                  <a:lnTo>
                    <a:pt x="73" y="215"/>
                  </a:lnTo>
                  <a:lnTo>
                    <a:pt x="93" y="211"/>
                  </a:lnTo>
                  <a:lnTo>
                    <a:pt x="149" y="200"/>
                  </a:lnTo>
                  <a:lnTo>
                    <a:pt x="148" y="190"/>
                  </a:lnTo>
                  <a:lnTo>
                    <a:pt x="93" y="189"/>
                  </a:lnTo>
                  <a:lnTo>
                    <a:pt x="92" y="140"/>
                  </a:lnTo>
                  <a:lnTo>
                    <a:pt x="92" y="107"/>
                  </a:lnTo>
                  <a:lnTo>
                    <a:pt x="92" y="93"/>
                  </a:lnTo>
                  <a:lnTo>
                    <a:pt x="100" y="63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46" name="Freeform 9544"/>
            <p:cNvSpPr>
              <a:spLocks/>
            </p:cNvSpPr>
            <p:nvPr/>
          </p:nvSpPr>
          <p:spPr bwMode="auto">
            <a:xfrm>
              <a:off x="2673" y="1732"/>
              <a:ext cx="22" cy="33"/>
            </a:xfrm>
            <a:custGeom>
              <a:avLst/>
              <a:gdLst>
                <a:gd name="T0" fmla="*/ 0 w 85"/>
                <a:gd name="T1" fmla="*/ 0 h 124"/>
                <a:gd name="T2" fmla="*/ 4 w 85"/>
                <a:gd name="T3" fmla="*/ 6 h 124"/>
                <a:gd name="T4" fmla="*/ 6 w 85"/>
                <a:gd name="T5" fmla="*/ 11 h 124"/>
                <a:gd name="T6" fmla="*/ 10 w 85"/>
                <a:gd name="T7" fmla="*/ 23 h 124"/>
                <a:gd name="T8" fmla="*/ 12 w 85"/>
                <a:gd name="T9" fmla="*/ 27 h 124"/>
                <a:gd name="T10" fmla="*/ 18 w 85"/>
                <a:gd name="T11" fmla="*/ 33 h 124"/>
                <a:gd name="T12" fmla="*/ 18 w 85"/>
                <a:gd name="T13" fmla="*/ 33 h 124"/>
                <a:gd name="T14" fmla="*/ 22 w 85"/>
                <a:gd name="T15" fmla="*/ 25 h 124"/>
                <a:gd name="T16" fmla="*/ 22 w 85"/>
                <a:gd name="T17" fmla="*/ 24 h 124"/>
                <a:gd name="T18" fmla="*/ 19 w 85"/>
                <a:gd name="T19" fmla="*/ 13 h 124"/>
                <a:gd name="T20" fmla="*/ 17 w 85"/>
                <a:gd name="T21" fmla="*/ 10 h 124"/>
                <a:gd name="T22" fmla="*/ 9 w 85"/>
                <a:gd name="T23" fmla="*/ 4 h 124"/>
                <a:gd name="T24" fmla="*/ 7 w 85"/>
                <a:gd name="T25" fmla="*/ 3 h 124"/>
                <a:gd name="T26" fmla="*/ 0 w 85"/>
                <a:gd name="T27" fmla="*/ 0 h 1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5" h="124">
                  <a:moveTo>
                    <a:pt x="0" y="0"/>
                  </a:moveTo>
                  <a:lnTo>
                    <a:pt x="14" y="24"/>
                  </a:lnTo>
                  <a:lnTo>
                    <a:pt x="23" y="40"/>
                  </a:lnTo>
                  <a:lnTo>
                    <a:pt x="39" y="85"/>
                  </a:lnTo>
                  <a:lnTo>
                    <a:pt x="45" y="102"/>
                  </a:lnTo>
                  <a:lnTo>
                    <a:pt x="68" y="124"/>
                  </a:lnTo>
                  <a:lnTo>
                    <a:pt x="85" y="94"/>
                  </a:lnTo>
                  <a:lnTo>
                    <a:pt x="85" y="92"/>
                  </a:lnTo>
                  <a:lnTo>
                    <a:pt x="74" y="50"/>
                  </a:lnTo>
                  <a:lnTo>
                    <a:pt x="65" y="39"/>
                  </a:lnTo>
                  <a:lnTo>
                    <a:pt x="33" y="15"/>
                  </a:lnTo>
                  <a:lnTo>
                    <a:pt x="26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47" name="Freeform 9545"/>
            <p:cNvSpPr>
              <a:spLocks/>
            </p:cNvSpPr>
            <p:nvPr/>
          </p:nvSpPr>
          <p:spPr bwMode="auto">
            <a:xfrm>
              <a:off x="2832" y="1750"/>
              <a:ext cx="47" cy="37"/>
            </a:xfrm>
            <a:custGeom>
              <a:avLst/>
              <a:gdLst>
                <a:gd name="T0" fmla="*/ 3 w 178"/>
                <a:gd name="T1" fmla="*/ 0 h 136"/>
                <a:gd name="T2" fmla="*/ 0 w 178"/>
                <a:gd name="T3" fmla="*/ 4 h 136"/>
                <a:gd name="T4" fmla="*/ 4 w 178"/>
                <a:gd name="T5" fmla="*/ 9 h 136"/>
                <a:gd name="T6" fmla="*/ 13 w 178"/>
                <a:gd name="T7" fmla="*/ 22 h 136"/>
                <a:gd name="T8" fmla="*/ 23 w 178"/>
                <a:gd name="T9" fmla="*/ 37 h 136"/>
                <a:gd name="T10" fmla="*/ 47 w 178"/>
                <a:gd name="T11" fmla="*/ 35 h 136"/>
                <a:gd name="T12" fmla="*/ 47 w 178"/>
                <a:gd name="T13" fmla="*/ 32 h 136"/>
                <a:gd name="T14" fmla="*/ 42 w 178"/>
                <a:gd name="T15" fmla="*/ 30 h 136"/>
                <a:gd name="T16" fmla="*/ 33 w 178"/>
                <a:gd name="T17" fmla="*/ 27 h 136"/>
                <a:gd name="T18" fmla="*/ 25 w 178"/>
                <a:gd name="T19" fmla="*/ 23 h 136"/>
                <a:gd name="T20" fmla="*/ 18 w 178"/>
                <a:gd name="T21" fmla="*/ 18 h 136"/>
                <a:gd name="T22" fmla="*/ 13 w 178"/>
                <a:gd name="T23" fmla="*/ 12 h 136"/>
                <a:gd name="T24" fmla="*/ 6 w 178"/>
                <a:gd name="T25" fmla="*/ 4 h 136"/>
                <a:gd name="T26" fmla="*/ 3 w 178"/>
                <a:gd name="T27" fmla="*/ 0 h 1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8" h="136">
                  <a:moveTo>
                    <a:pt x="11" y="0"/>
                  </a:moveTo>
                  <a:lnTo>
                    <a:pt x="0" y="14"/>
                  </a:lnTo>
                  <a:lnTo>
                    <a:pt x="14" y="32"/>
                  </a:lnTo>
                  <a:lnTo>
                    <a:pt x="48" y="80"/>
                  </a:lnTo>
                  <a:lnTo>
                    <a:pt x="88" y="136"/>
                  </a:lnTo>
                  <a:lnTo>
                    <a:pt x="178" y="127"/>
                  </a:lnTo>
                  <a:lnTo>
                    <a:pt x="178" y="116"/>
                  </a:lnTo>
                  <a:lnTo>
                    <a:pt x="160" y="111"/>
                  </a:lnTo>
                  <a:lnTo>
                    <a:pt x="125" y="101"/>
                  </a:lnTo>
                  <a:lnTo>
                    <a:pt x="96" y="85"/>
                  </a:lnTo>
                  <a:lnTo>
                    <a:pt x="70" y="66"/>
                  </a:lnTo>
                  <a:lnTo>
                    <a:pt x="49" y="45"/>
                  </a:lnTo>
                  <a:lnTo>
                    <a:pt x="22" y="1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48" name="Freeform 9546"/>
            <p:cNvSpPr>
              <a:spLocks/>
            </p:cNvSpPr>
            <p:nvPr/>
          </p:nvSpPr>
          <p:spPr bwMode="auto">
            <a:xfrm>
              <a:off x="2812" y="1728"/>
              <a:ext cx="20" cy="21"/>
            </a:xfrm>
            <a:custGeom>
              <a:avLst/>
              <a:gdLst>
                <a:gd name="T0" fmla="*/ 10 w 73"/>
                <a:gd name="T1" fmla="*/ 0 h 77"/>
                <a:gd name="T2" fmla="*/ 1 w 73"/>
                <a:gd name="T3" fmla="*/ 0 h 77"/>
                <a:gd name="T4" fmla="*/ 0 w 73"/>
                <a:gd name="T5" fmla="*/ 1 h 77"/>
                <a:gd name="T6" fmla="*/ 2 w 73"/>
                <a:gd name="T7" fmla="*/ 2 h 77"/>
                <a:gd name="T8" fmla="*/ 5 w 73"/>
                <a:gd name="T9" fmla="*/ 6 h 77"/>
                <a:gd name="T10" fmla="*/ 10 w 73"/>
                <a:gd name="T11" fmla="*/ 13 h 77"/>
                <a:gd name="T12" fmla="*/ 16 w 73"/>
                <a:gd name="T13" fmla="*/ 21 h 77"/>
                <a:gd name="T14" fmla="*/ 20 w 73"/>
                <a:gd name="T15" fmla="*/ 18 h 77"/>
                <a:gd name="T16" fmla="*/ 16 w 73"/>
                <a:gd name="T17" fmla="*/ 13 h 77"/>
                <a:gd name="T18" fmla="*/ 11 w 73"/>
                <a:gd name="T19" fmla="*/ 6 h 77"/>
                <a:gd name="T20" fmla="*/ 10 w 73"/>
                <a:gd name="T21" fmla="*/ 0 h 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77">
                  <a:moveTo>
                    <a:pt x="38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6" y="8"/>
                  </a:lnTo>
                  <a:lnTo>
                    <a:pt x="19" y="22"/>
                  </a:lnTo>
                  <a:lnTo>
                    <a:pt x="37" y="46"/>
                  </a:lnTo>
                  <a:lnTo>
                    <a:pt x="60" y="77"/>
                  </a:lnTo>
                  <a:lnTo>
                    <a:pt x="73" y="67"/>
                  </a:lnTo>
                  <a:lnTo>
                    <a:pt x="59" y="49"/>
                  </a:lnTo>
                  <a:lnTo>
                    <a:pt x="41" y="2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49" name="Freeform 9547"/>
            <p:cNvSpPr>
              <a:spLocks/>
            </p:cNvSpPr>
            <p:nvPr/>
          </p:nvSpPr>
          <p:spPr bwMode="auto">
            <a:xfrm>
              <a:off x="2788" y="1710"/>
              <a:ext cx="68" cy="79"/>
            </a:xfrm>
            <a:custGeom>
              <a:avLst/>
              <a:gdLst>
                <a:gd name="T0" fmla="*/ 68 w 257"/>
                <a:gd name="T1" fmla="*/ 0 h 301"/>
                <a:gd name="T2" fmla="*/ 58 w 257"/>
                <a:gd name="T3" fmla="*/ 4 h 301"/>
                <a:gd name="T4" fmla="*/ 57 w 257"/>
                <a:gd name="T5" fmla="*/ 8 h 301"/>
                <a:gd name="T6" fmla="*/ 52 w 257"/>
                <a:gd name="T7" fmla="*/ 20 h 301"/>
                <a:gd name="T8" fmla="*/ 47 w 257"/>
                <a:gd name="T9" fmla="*/ 31 h 301"/>
                <a:gd name="T10" fmla="*/ 44 w 257"/>
                <a:gd name="T11" fmla="*/ 36 h 301"/>
                <a:gd name="T12" fmla="*/ 40 w 257"/>
                <a:gd name="T13" fmla="*/ 39 h 301"/>
                <a:gd name="T14" fmla="*/ 42 w 257"/>
                <a:gd name="T15" fmla="*/ 40 h 301"/>
                <a:gd name="T16" fmla="*/ 37 w 257"/>
                <a:gd name="T17" fmla="*/ 46 h 301"/>
                <a:gd name="T18" fmla="*/ 32 w 257"/>
                <a:gd name="T19" fmla="*/ 51 h 301"/>
                <a:gd name="T20" fmla="*/ 26 w 257"/>
                <a:gd name="T21" fmla="*/ 57 h 301"/>
                <a:gd name="T22" fmla="*/ 19 w 257"/>
                <a:gd name="T23" fmla="*/ 63 h 301"/>
                <a:gd name="T24" fmla="*/ 10 w 257"/>
                <a:gd name="T25" fmla="*/ 69 h 301"/>
                <a:gd name="T26" fmla="*/ 0 w 257"/>
                <a:gd name="T27" fmla="*/ 76 h 301"/>
                <a:gd name="T28" fmla="*/ 2 w 257"/>
                <a:gd name="T29" fmla="*/ 79 h 301"/>
                <a:gd name="T30" fmla="*/ 10 w 257"/>
                <a:gd name="T31" fmla="*/ 74 h 301"/>
                <a:gd name="T32" fmla="*/ 19 w 257"/>
                <a:gd name="T33" fmla="*/ 69 h 301"/>
                <a:gd name="T34" fmla="*/ 27 w 257"/>
                <a:gd name="T35" fmla="*/ 63 h 301"/>
                <a:gd name="T36" fmla="*/ 34 w 257"/>
                <a:gd name="T37" fmla="*/ 57 h 301"/>
                <a:gd name="T38" fmla="*/ 39 w 257"/>
                <a:gd name="T39" fmla="*/ 52 h 301"/>
                <a:gd name="T40" fmla="*/ 39 w 257"/>
                <a:gd name="T41" fmla="*/ 51 h 301"/>
                <a:gd name="T42" fmla="*/ 45 w 257"/>
                <a:gd name="T43" fmla="*/ 44 h 301"/>
                <a:gd name="T44" fmla="*/ 48 w 257"/>
                <a:gd name="T45" fmla="*/ 40 h 301"/>
                <a:gd name="T46" fmla="*/ 52 w 257"/>
                <a:gd name="T47" fmla="*/ 33 h 301"/>
                <a:gd name="T48" fmla="*/ 57 w 257"/>
                <a:gd name="T49" fmla="*/ 23 h 301"/>
                <a:gd name="T50" fmla="*/ 61 w 257"/>
                <a:gd name="T51" fmla="*/ 14 h 301"/>
                <a:gd name="T52" fmla="*/ 64 w 257"/>
                <a:gd name="T53" fmla="*/ 6 h 301"/>
                <a:gd name="T54" fmla="*/ 68 w 257"/>
                <a:gd name="T55" fmla="*/ 0 h 30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57" h="301">
                  <a:moveTo>
                    <a:pt x="257" y="0"/>
                  </a:moveTo>
                  <a:lnTo>
                    <a:pt x="220" y="17"/>
                  </a:lnTo>
                  <a:lnTo>
                    <a:pt x="216" y="29"/>
                  </a:lnTo>
                  <a:lnTo>
                    <a:pt x="198" y="77"/>
                  </a:lnTo>
                  <a:lnTo>
                    <a:pt x="179" y="117"/>
                  </a:lnTo>
                  <a:lnTo>
                    <a:pt x="166" y="137"/>
                  </a:lnTo>
                  <a:lnTo>
                    <a:pt x="153" y="147"/>
                  </a:lnTo>
                  <a:lnTo>
                    <a:pt x="157" y="152"/>
                  </a:lnTo>
                  <a:lnTo>
                    <a:pt x="138" y="177"/>
                  </a:lnTo>
                  <a:lnTo>
                    <a:pt x="122" y="194"/>
                  </a:lnTo>
                  <a:lnTo>
                    <a:pt x="98" y="218"/>
                  </a:lnTo>
                  <a:lnTo>
                    <a:pt x="70" y="241"/>
                  </a:lnTo>
                  <a:lnTo>
                    <a:pt x="38" y="264"/>
                  </a:lnTo>
                  <a:lnTo>
                    <a:pt x="0" y="290"/>
                  </a:lnTo>
                  <a:lnTo>
                    <a:pt x="6" y="301"/>
                  </a:lnTo>
                  <a:lnTo>
                    <a:pt x="38" y="283"/>
                  </a:lnTo>
                  <a:lnTo>
                    <a:pt x="72" y="261"/>
                  </a:lnTo>
                  <a:lnTo>
                    <a:pt x="101" y="239"/>
                  </a:lnTo>
                  <a:lnTo>
                    <a:pt x="127" y="218"/>
                  </a:lnTo>
                  <a:lnTo>
                    <a:pt x="147" y="197"/>
                  </a:lnTo>
                  <a:lnTo>
                    <a:pt x="149" y="194"/>
                  </a:lnTo>
                  <a:lnTo>
                    <a:pt x="169" y="168"/>
                  </a:lnTo>
                  <a:lnTo>
                    <a:pt x="180" y="154"/>
                  </a:lnTo>
                  <a:lnTo>
                    <a:pt x="197" y="126"/>
                  </a:lnTo>
                  <a:lnTo>
                    <a:pt x="215" y="89"/>
                  </a:lnTo>
                  <a:lnTo>
                    <a:pt x="230" y="53"/>
                  </a:lnTo>
                  <a:lnTo>
                    <a:pt x="241" y="22"/>
                  </a:lnTo>
                  <a:lnTo>
                    <a:pt x="25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50" name="Freeform 9548"/>
            <p:cNvSpPr>
              <a:spLocks/>
            </p:cNvSpPr>
            <p:nvPr/>
          </p:nvSpPr>
          <p:spPr bwMode="auto">
            <a:xfrm>
              <a:off x="2810" y="1703"/>
              <a:ext cx="46" cy="20"/>
            </a:xfrm>
            <a:custGeom>
              <a:avLst/>
              <a:gdLst>
                <a:gd name="T0" fmla="*/ 40 w 176"/>
                <a:gd name="T1" fmla="*/ 0 h 75"/>
                <a:gd name="T2" fmla="*/ 33 w 176"/>
                <a:gd name="T3" fmla="*/ 7 h 75"/>
                <a:gd name="T4" fmla="*/ 0 w 176"/>
                <a:gd name="T5" fmla="*/ 14 h 75"/>
                <a:gd name="T6" fmla="*/ 7 w 176"/>
                <a:gd name="T7" fmla="*/ 20 h 75"/>
                <a:gd name="T8" fmla="*/ 12 w 176"/>
                <a:gd name="T9" fmla="*/ 18 h 75"/>
                <a:gd name="T10" fmla="*/ 36 w 176"/>
                <a:gd name="T11" fmla="*/ 13 h 75"/>
                <a:gd name="T12" fmla="*/ 46 w 176"/>
                <a:gd name="T13" fmla="*/ 8 h 75"/>
                <a:gd name="T14" fmla="*/ 40 w 176"/>
                <a:gd name="T15" fmla="*/ 0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6" h="75">
                  <a:moveTo>
                    <a:pt x="153" y="0"/>
                  </a:moveTo>
                  <a:lnTo>
                    <a:pt x="128" y="28"/>
                  </a:lnTo>
                  <a:lnTo>
                    <a:pt x="0" y="52"/>
                  </a:lnTo>
                  <a:lnTo>
                    <a:pt x="26" y="75"/>
                  </a:lnTo>
                  <a:lnTo>
                    <a:pt x="47" y="67"/>
                  </a:lnTo>
                  <a:lnTo>
                    <a:pt x="139" y="47"/>
                  </a:lnTo>
                  <a:lnTo>
                    <a:pt x="176" y="30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51" name="Freeform 9549"/>
            <p:cNvSpPr>
              <a:spLocks/>
            </p:cNvSpPr>
            <p:nvPr/>
          </p:nvSpPr>
          <p:spPr bwMode="auto">
            <a:xfrm>
              <a:off x="2850" y="1677"/>
              <a:ext cx="22" cy="29"/>
            </a:xfrm>
            <a:custGeom>
              <a:avLst/>
              <a:gdLst>
                <a:gd name="T0" fmla="*/ 1 w 84"/>
                <a:gd name="T1" fmla="*/ 0 h 111"/>
                <a:gd name="T2" fmla="*/ 0 w 84"/>
                <a:gd name="T3" fmla="*/ 3 h 111"/>
                <a:gd name="T4" fmla="*/ 0 w 84"/>
                <a:gd name="T5" fmla="*/ 3 h 111"/>
                <a:gd name="T6" fmla="*/ 8 w 84"/>
                <a:gd name="T7" fmla="*/ 12 h 111"/>
                <a:gd name="T8" fmla="*/ 14 w 84"/>
                <a:gd name="T9" fmla="*/ 21 h 111"/>
                <a:gd name="T10" fmla="*/ 19 w 84"/>
                <a:gd name="T11" fmla="*/ 29 h 111"/>
                <a:gd name="T12" fmla="*/ 20 w 84"/>
                <a:gd name="T13" fmla="*/ 29 h 111"/>
                <a:gd name="T14" fmla="*/ 21 w 84"/>
                <a:gd name="T15" fmla="*/ 28 h 111"/>
                <a:gd name="T16" fmla="*/ 22 w 84"/>
                <a:gd name="T17" fmla="*/ 17 h 111"/>
                <a:gd name="T18" fmla="*/ 18 w 84"/>
                <a:gd name="T19" fmla="*/ 12 h 111"/>
                <a:gd name="T20" fmla="*/ 17 w 84"/>
                <a:gd name="T21" fmla="*/ 11 h 111"/>
                <a:gd name="T22" fmla="*/ 11 w 84"/>
                <a:gd name="T23" fmla="*/ 7 h 111"/>
                <a:gd name="T24" fmla="*/ 1 w 84"/>
                <a:gd name="T25" fmla="*/ 0 h 1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4" h="111">
                  <a:moveTo>
                    <a:pt x="3" y="0"/>
                  </a:moveTo>
                  <a:lnTo>
                    <a:pt x="0" y="11"/>
                  </a:lnTo>
                  <a:lnTo>
                    <a:pt x="1" y="12"/>
                  </a:lnTo>
                  <a:lnTo>
                    <a:pt x="30" y="46"/>
                  </a:lnTo>
                  <a:lnTo>
                    <a:pt x="53" y="79"/>
                  </a:lnTo>
                  <a:lnTo>
                    <a:pt x="72" y="111"/>
                  </a:lnTo>
                  <a:lnTo>
                    <a:pt x="78" y="111"/>
                  </a:lnTo>
                  <a:lnTo>
                    <a:pt x="79" y="109"/>
                  </a:lnTo>
                  <a:lnTo>
                    <a:pt x="84" y="64"/>
                  </a:lnTo>
                  <a:lnTo>
                    <a:pt x="68" y="46"/>
                  </a:lnTo>
                  <a:lnTo>
                    <a:pt x="66" y="44"/>
                  </a:lnTo>
                  <a:lnTo>
                    <a:pt x="42" y="2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52" name="Freeform 9550"/>
            <p:cNvSpPr>
              <a:spLocks/>
            </p:cNvSpPr>
            <p:nvPr/>
          </p:nvSpPr>
          <p:spPr bwMode="auto">
            <a:xfrm>
              <a:off x="2786" y="1674"/>
              <a:ext cx="28" cy="45"/>
            </a:xfrm>
            <a:custGeom>
              <a:avLst/>
              <a:gdLst>
                <a:gd name="T0" fmla="*/ 23 w 102"/>
                <a:gd name="T1" fmla="*/ 0 h 176"/>
                <a:gd name="T2" fmla="*/ 22 w 102"/>
                <a:gd name="T3" fmla="*/ 0 h 176"/>
                <a:gd name="T4" fmla="*/ 20 w 102"/>
                <a:gd name="T5" fmla="*/ 6 h 176"/>
                <a:gd name="T6" fmla="*/ 17 w 102"/>
                <a:gd name="T7" fmla="*/ 17 h 176"/>
                <a:gd name="T8" fmla="*/ 14 w 102"/>
                <a:gd name="T9" fmla="*/ 23 h 176"/>
                <a:gd name="T10" fmla="*/ 8 w 102"/>
                <a:gd name="T11" fmla="*/ 32 h 176"/>
                <a:gd name="T12" fmla="*/ 0 w 102"/>
                <a:gd name="T13" fmla="*/ 43 h 176"/>
                <a:gd name="T14" fmla="*/ 2 w 102"/>
                <a:gd name="T15" fmla="*/ 45 h 176"/>
                <a:gd name="T16" fmla="*/ 9 w 102"/>
                <a:gd name="T17" fmla="*/ 37 h 176"/>
                <a:gd name="T18" fmla="*/ 16 w 102"/>
                <a:gd name="T19" fmla="*/ 29 h 176"/>
                <a:gd name="T20" fmla="*/ 20 w 102"/>
                <a:gd name="T21" fmla="*/ 22 h 176"/>
                <a:gd name="T22" fmla="*/ 21 w 102"/>
                <a:gd name="T23" fmla="*/ 20 h 176"/>
                <a:gd name="T24" fmla="*/ 28 w 102"/>
                <a:gd name="T25" fmla="*/ 13 h 176"/>
                <a:gd name="T26" fmla="*/ 23 w 102"/>
                <a:gd name="T27" fmla="*/ 0 h 1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176">
                  <a:moveTo>
                    <a:pt x="84" y="0"/>
                  </a:moveTo>
                  <a:lnTo>
                    <a:pt x="79" y="0"/>
                  </a:lnTo>
                  <a:lnTo>
                    <a:pt x="74" y="23"/>
                  </a:lnTo>
                  <a:lnTo>
                    <a:pt x="62" y="67"/>
                  </a:lnTo>
                  <a:lnTo>
                    <a:pt x="50" y="89"/>
                  </a:lnTo>
                  <a:lnTo>
                    <a:pt x="30" y="124"/>
                  </a:lnTo>
                  <a:lnTo>
                    <a:pt x="0" y="169"/>
                  </a:lnTo>
                  <a:lnTo>
                    <a:pt x="7" y="176"/>
                  </a:lnTo>
                  <a:lnTo>
                    <a:pt x="33" y="146"/>
                  </a:lnTo>
                  <a:lnTo>
                    <a:pt x="57" y="112"/>
                  </a:lnTo>
                  <a:lnTo>
                    <a:pt x="73" y="87"/>
                  </a:lnTo>
                  <a:lnTo>
                    <a:pt x="77" y="79"/>
                  </a:lnTo>
                  <a:lnTo>
                    <a:pt x="102" y="5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53" name="Freeform 9551"/>
            <p:cNvSpPr>
              <a:spLocks/>
            </p:cNvSpPr>
            <p:nvPr/>
          </p:nvSpPr>
          <p:spPr bwMode="auto">
            <a:xfrm>
              <a:off x="2817" y="1663"/>
              <a:ext cx="7" cy="47"/>
            </a:xfrm>
            <a:custGeom>
              <a:avLst/>
              <a:gdLst>
                <a:gd name="T0" fmla="*/ 7 w 28"/>
                <a:gd name="T1" fmla="*/ 0 h 186"/>
                <a:gd name="T2" fmla="*/ 2 w 28"/>
                <a:gd name="T3" fmla="*/ 1 h 186"/>
                <a:gd name="T4" fmla="*/ 2 w 28"/>
                <a:gd name="T5" fmla="*/ 13 h 186"/>
                <a:gd name="T6" fmla="*/ 2 w 28"/>
                <a:gd name="T7" fmla="*/ 26 h 186"/>
                <a:gd name="T8" fmla="*/ 2 w 28"/>
                <a:gd name="T9" fmla="*/ 31 h 186"/>
                <a:gd name="T10" fmla="*/ 0 w 28"/>
                <a:gd name="T11" fmla="*/ 35 h 186"/>
                <a:gd name="T12" fmla="*/ 4 w 28"/>
                <a:gd name="T13" fmla="*/ 47 h 186"/>
                <a:gd name="T14" fmla="*/ 6 w 28"/>
                <a:gd name="T15" fmla="*/ 47 h 186"/>
                <a:gd name="T16" fmla="*/ 6 w 28"/>
                <a:gd name="T17" fmla="*/ 42 h 186"/>
                <a:gd name="T18" fmla="*/ 7 w 28"/>
                <a:gd name="T19" fmla="*/ 31 h 186"/>
                <a:gd name="T20" fmla="*/ 7 w 28"/>
                <a:gd name="T21" fmla="*/ 0 h 1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186">
                  <a:moveTo>
                    <a:pt x="28" y="0"/>
                  </a:moveTo>
                  <a:lnTo>
                    <a:pt x="8" y="2"/>
                  </a:lnTo>
                  <a:lnTo>
                    <a:pt x="8" y="53"/>
                  </a:lnTo>
                  <a:lnTo>
                    <a:pt x="8" y="102"/>
                  </a:lnTo>
                  <a:lnTo>
                    <a:pt x="8" y="122"/>
                  </a:lnTo>
                  <a:lnTo>
                    <a:pt x="0" y="140"/>
                  </a:lnTo>
                  <a:lnTo>
                    <a:pt x="16" y="186"/>
                  </a:lnTo>
                  <a:lnTo>
                    <a:pt x="24" y="186"/>
                  </a:lnTo>
                  <a:lnTo>
                    <a:pt x="25" y="166"/>
                  </a:lnTo>
                  <a:lnTo>
                    <a:pt x="28" y="122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54" name="Freeform 9552"/>
            <p:cNvSpPr>
              <a:spLocks/>
            </p:cNvSpPr>
            <p:nvPr/>
          </p:nvSpPr>
          <p:spPr bwMode="auto">
            <a:xfrm>
              <a:off x="2792" y="1661"/>
              <a:ext cx="45" cy="5"/>
            </a:xfrm>
            <a:custGeom>
              <a:avLst/>
              <a:gdLst>
                <a:gd name="T0" fmla="*/ 0 w 171"/>
                <a:gd name="T1" fmla="*/ 0 h 25"/>
                <a:gd name="T2" fmla="*/ 6 w 171"/>
                <a:gd name="T3" fmla="*/ 5 h 25"/>
                <a:gd name="T4" fmla="*/ 12 w 171"/>
                <a:gd name="T5" fmla="*/ 3 h 25"/>
                <a:gd name="T6" fmla="*/ 28 w 171"/>
                <a:gd name="T7" fmla="*/ 2 h 25"/>
                <a:gd name="T8" fmla="*/ 33 w 171"/>
                <a:gd name="T9" fmla="*/ 2 h 25"/>
                <a:gd name="T10" fmla="*/ 45 w 171"/>
                <a:gd name="T11" fmla="*/ 0 h 25"/>
                <a:gd name="T12" fmla="*/ 0 w 17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1" h="25">
                  <a:moveTo>
                    <a:pt x="0" y="0"/>
                  </a:moveTo>
                  <a:lnTo>
                    <a:pt x="23" y="25"/>
                  </a:lnTo>
                  <a:lnTo>
                    <a:pt x="47" y="17"/>
                  </a:lnTo>
                  <a:lnTo>
                    <a:pt x="106" y="10"/>
                  </a:lnTo>
                  <a:lnTo>
                    <a:pt x="126" y="8"/>
                  </a:lnTo>
                  <a:lnTo>
                    <a:pt x="17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55" name="Freeform 9553"/>
            <p:cNvSpPr>
              <a:spLocks/>
            </p:cNvSpPr>
            <p:nvPr/>
          </p:nvSpPr>
          <p:spPr bwMode="auto">
            <a:xfrm>
              <a:off x="2792" y="1648"/>
              <a:ext cx="80" cy="60"/>
            </a:xfrm>
            <a:custGeom>
              <a:avLst/>
              <a:gdLst>
                <a:gd name="T0" fmla="*/ 75 w 307"/>
                <a:gd name="T1" fmla="*/ 0 h 226"/>
                <a:gd name="T2" fmla="*/ 69 w 307"/>
                <a:gd name="T3" fmla="*/ 3 h 226"/>
                <a:gd name="T4" fmla="*/ 0 w 307"/>
                <a:gd name="T5" fmla="*/ 12 h 226"/>
                <a:gd name="T6" fmla="*/ 45 w 307"/>
                <a:gd name="T7" fmla="*/ 12 h 226"/>
                <a:gd name="T8" fmla="*/ 45 w 307"/>
                <a:gd name="T9" fmla="*/ 24 h 226"/>
                <a:gd name="T10" fmla="*/ 45 w 307"/>
                <a:gd name="T11" fmla="*/ 38 h 226"/>
                <a:gd name="T12" fmla="*/ 45 w 307"/>
                <a:gd name="T13" fmla="*/ 44 h 226"/>
                <a:gd name="T14" fmla="*/ 42 w 307"/>
                <a:gd name="T15" fmla="*/ 50 h 226"/>
                <a:gd name="T16" fmla="*/ 46 w 307"/>
                <a:gd name="T17" fmla="*/ 60 h 226"/>
                <a:gd name="T18" fmla="*/ 49 w 307"/>
                <a:gd name="T19" fmla="*/ 60 h 226"/>
                <a:gd name="T20" fmla="*/ 49 w 307"/>
                <a:gd name="T21" fmla="*/ 56 h 226"/>
                <a:gd name="T22" fmla="*/ 50 w 307"/>
                <a:gd name="T23" fmla="*/ 44 h 226"/>
                <a:gd name="T24" fmla="*/ 50 w 307"/>
                <a:gd name="T25" fmla="*/ 12 h 226"/>
                <a:gd name="T26" fmla="*/ 80 w 307"/>
                <a:gd name="T27" fmla="*/ 8 h 226"/>
                <a:gd name="T28" fmla="*/ 80 w 307"/>
                <a:gd name="T29" fmla="*/ 5 h 226"/>
                <a:gd name="T30" fmla="*/ 75 w 307"/>
                <a:gd name="T31" fmla="*/ 0 h 2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07" h="226">
                  <a:moveTo>
                    <a:pt x="286" y="0"/>
                  </a:moveTo>
                  <a:lnTo>
                    <a:pt x="263" y="11"/>
                  </a:lnTo>
                  <a:lnTo>
                    <a:pt x="0" y="44"/>
                  </a:lnTo>
                  <a:lnTo>
                    <a:pt x="171" y="46"/>
                  </a:lnTo>
                  <a:lnTo>
                    <a:pt x="171" y="92"/>
                  </a:lnTo>
                  <a:lnTo>
                    <a:pt x="171" y="143"/>
                  </a:lnTo>
                  <a:lnTo>
                    <a:pt x="171" y="164"/>
                  </a:lnTo>
                  <a:lnTo>
                    <a:pt x="163" y="188"/>
                  </a:lnTo>
                  <a:lnTo>
                    <a:pt x="178" y="226"/>
                  </a:lnTo>
                  <a:lnTo>
                    <a:pt x="187" y="226"/>
                  </a:lnTo>
                  <a:lnTo>
                    <a:pt x="188" y="211"/>
                  </a:lnTo>
                  <a:lnTo>
                    <a:pt x="190" y="166"/>
                  </a:lnTo>
                  <a:lnTo>
                    <a:pt x="190" y="44"/>
                  </a:lnTo>
                  <a:lnTo>
                    <a:pt x="307" y="29"/>
                  </a:lnTo>
                  <a:lnTo>
                    <a:pt x="307" y="19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56" name="Freeform 9554"/>
            <p:cNvSpPr>
              <a:spLocks/>
            </p:cNvSpPr>
            <p:nvPr/>
          </p:nvSpPr>
          <p:spPr bwMode="auto">
            <a:xfrm>
              <a:off x="2824" y="1626"/>
              <a:ext cx="13" cy="26"/>
            </a:xfrm>
            <a:custGeom>
              <a:avLst/>
              <a:gdLst>
                <a:gd name="T0" fmla="*/ 1 w 48"/>
                <a:gd name="T1" fmla="*/ 0 h 100"/>
                <a:gd name="T2" fmla="*/ 0 w 48"/>
                <a:gd name="T3" fmla="*/ 2 h 100"/>
                <a:gd name="T4" fmla="*/ 1 w 48"/>
                <a:gd name="T5" fmla="*/ 4 h 100"/>
                <a:gd name="T6" fmla="*/ 5 w 48"/>
                <a:gd name="T7" fmla="*/ 16 h 100"/>
                <a:gd name="T8" fmla="*/ 7 w 48"/>
                <a:gd name="T9" fmla="*/ 26 h 100"/>
                <a:gd name="T10" fmla="*/ 10 w 48"/>
                <a:gd name="T11" fmla="*/ 26 h 100"/>
                <a:gd name="T12" fmla="*/ 13 w 48"/>
                <a:gd name="T13" fmla="*/ 16 h 100"/>
                <a:gd name="T14" fmla="*/ 11 w 48"/>
                <a:gd name="T15" fmla="*/ 11 h 100"/>
                <a:gd name="T16" fmla="*/ 9 w 48"/>
                <a:gd name="T17" fmla="*/ 8 h 100"/>
                <a:gd name="T18" fmla="*/ 1 w 48"/>
                <a:gd name="T19" fmla="*/ 0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100">
                  <a:moveTo>
                    <a:pt x="3" y="0"/>
                  </a:moveTo>
                  <a:lnTo>
                    <a:pt x="0" y="8"/>
                  </a:lnTo>
                  <a:lnTo>
                    <a:pt x="3" y="15"/>
                  </a:lnTo>
                  <a:lnTo>
                    <a:pt x="19" y="61"/>
                  </a:lnTo>
                  <a:lnTo>
                    <a:pt x="27" y="100"/>
                  </a:lnTo>
                  <a:lnTo>
                    <a:pt x="37" y="100"/>
                  </a:lnTo>
                  <a:lnTo>
                    <a:pt x="48" y="63"/>
                  </a:lnTo>
                  <a:lnTo>
                    <a:pt x="40" y="41"/>
                  </a:lnTo>
                  <a:lnTo>
                    <a:pt x="32" y="3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57" name="Freeform 9555"/>
            <p:cNvSpPr>
              <a:spLocks/>
            </p:cNvSpPr>
            <p:nvPr/>
          </p:nvSpPr>
          <p:spPr bwMode="auto">
            <a:xfrm>
              <a:off x="2912" y="1759"/>
              <a:ext cx="83" cy="17"/>
            </a:xfrm>
            <a:custGeom>
              <a:avLst/>
              <a:gdLst>
                <a:gd name="T0" fmla="*/ 77 w 315"/>
                <a:gd name="T1" fmla="*/ 0 h 64"/>
                <a:gd name="T2" fmla="*/ 70 w 315"/>
                <a:gd name="T3" fmla="*/ 3 h 64"/>
                <a:gd name="T4" fmla="*/ 43 w 315"/>
                <a:gd name="T5" fmla="*/ 6 h 64"/>
                <a:gd name="T6" fmla="*/ 38 w 315"/>
                <a:gd name="T7" fmla="*/ 6 h 64"/>
                <a:gd name="T8" fmla="*/ 0 w 315"/>
                <a:gd name="T9" fmla="*/ 10 h 64"/>
                <a:gd name="T10" fmla="*/ 6 w 315"/>
                <a:gd name="T11" fmla="*/ 17 h 64"/>
                <a:gd name="T12" fmla="*/ 12 w 315"/>
                <a:gd name="T13" fmla="*/ 15 h 64"/>
                <a:gd name="T14" fmla="*/ 83 w 315"/>
                <a:gd name="T15" fmla="*/ 8 h 64"/>
                <a:gd name="T16" fmla="*/ 83 w 315"/>
                <a:gd name="T17" fmla="*/ 5 h 64"/>
                <a:gd name="T18" fmla="*/ 77 w 315"/>
                <a:gd name="T19" fmla="*/ 0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5" h="64">
                  <a:moveTo>
                    <a:pt x="292" y="0"/>
                  </a:moveTo>
                  <a:lnTo>
                    <a:pt x="266" y="12"/>
                  </a:lnTo>
                  <a:lnTo>
                    <a:pt x="162" y="22"/>
                  </a:lnTo>
                  <a:lnTo>
                    <a:pt x="143" y="23"/>
                  </a:lnTo>
                  <a:lnTo>
                    <a:pt x="0" y="37"/>
                  </a:lnTo>
                  <a:lnTo>
                    <a:pt x="22" y="64"/>
                  </a:lnTo>
                  <a:lnTo>
                    <a:pt x="45" y="55"/>
                  </a:lnTo>
                  <a:lnTo>
                    <a:pt x="315" y="29"/>
                  </a:lnTo>
                  <a:lnTo>
                    <a:pt x="315" y="20"/>
                  </a:lnTo>
                  <a:lnTo>
                    <a:pt x="29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58" name="Freeform 9556"/>
            <p:cNvSpPr>
              <a:spLocks/>
            </p:cNvSpPr>
            <p:nvPr/>
          </p:nvSpPr>
          <p:spPr bwMode="auto">
            <a:xfrm>
              <a:off x="2958" y="1719"/>
              <a:ext cx="16" cy="28"/>
            </a:xfrm>
            <a:custGeom>
              <a:avLst/>
              <a:gdLst>
                <a:gd name="T0" fmla="*/ 1 w 62"/>
                <a:gd name="T1" fmla="*/ 0 h 107"/>
                <a:gd name="T2" fmla="*/ 0 w 62"/>
                <a:gd name="T3" fmla="*/ 3 h 107"/>
                <a:gd name="T4" fmla="*/ 4 w 62"/>
                <a:gd name="T5" fmla="*/ 9 h 107"/>
                <a:gd name="T6" fmla="*/ 10 w 62"/>
                <a:gd name="T7" fmla="*/ 19 h 107"/>
                <a:gd name="T8" fmla="*/ 13 w 62"/>
                <a:gd name="T9" fmla="*/ 28 h 107"/>
                <a:gd name="T10" fmla="*/ 15 w 62"/>
                <a:gd name="T11" fmla="*/ 28 h 107"/>
                <a:gd name="T12" fmla="*/ 16 w 62"/>
                <a:gd name="T13" fmla="*/ 16 h 107"/>
                <a:gd name="T14" fmla="*/ 13 w 62"/>
                <a:gd name="T15" fmla="*/ 11 h 107"/>
                <a:gd name="T16" fmla="*/ 10 w 62"/>
                <a:gd name="T17" fmla="*/ 8 h 107"/>
                <a:gd name="T18" fmla="*/ 1 w 62"/>
                <a:gd name="T19" fmla="*/ 0 h 1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107">
                  <a:moveTo>
                    <a:pt x="4" y="0"/>
                  </a:moveTo>
                  <a:lnTo>
                    <a:pt x="0" y="10"/>
                  </a:lnTo>
                  <a:lnTo>
                    <a:pt x="15" y="34"/>
                  </a:lnTo>
                  <a:lnTo>
                    <a:pt x="37" y="71"/>
                  </a:lnTo>
                  <a:lnTo>
                    <a:pt x="52" y="107"/>
                  </a:lnTo>
                  <a:lnTo>
                    <a:pt x="58" y="107"/>
                  </a:lnTo>
                  <a:lnTo>
                    <a:pt x="62" y="63"/>
                  </a:lnTo>
                  <a:lnTo>
                    <a:pt x="50" y="43"/>
                  </a:lnTo>
                  <a:lnTo>
                    <a:pt x="38" y="3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59" name="Freeform 9557"/>
            <p:cNvSpPr>
              <a:spLocks/>
            </p:cNvSpPr>
            <p:nvPr/>
          </p:nvSpPr>
          <p:spPr bwMode="auto">
            <a:xfrm>
              <a:off x="2949" y="1716"/>
              <a:ext cx="5" cy="49"/>
            </a:xfrm>
            <a:custGeom>
              <a:avLst/>
              <a:gdLst>
                <a:gd name="T0" fmla="*/ 5 w 19"/>
                <a:gd name="T1" fmla="*/ 0 h 189"/>
                <a:gd name="T2" fmla="*/ 0 w 19"/>
                <a:gd name="T3" fmla="*/ 0 h 189"/>
                <a:gd name="T4" fmla="*/ 0 w 19"/>
                <a:gd name="T5" fmla="*/ 49 h 189"/>
                <a:gd name="T6" fmla="*/ 5 w 19"/>
                <a:gd name="T7" fmla="*/ 49 h 189"/>
                <a:gd name="T8" fmla="*/ 5 w 19"/>
                <a:gd name="T9" fmla="*/ 37 h 189"/>
                <a:gd name="T10" fmla="*/ 5 w 19"/>
                <a:gd name="T11" fmla="*/ 17 h 189"/>
                <a:gd name="T12" fmla="*/ 5 w 19"/>
                <a:gd name="T13" fmla="*/ 0 h 1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89">
                  <a:moveTo>
                    <a:pt x="19" y="0"/>
                  </a:moveTo>
                  <a:lnTo>
                    <a:pt x="0" y="1"/>
                  </a:lnTo>
                  <a:lnTo>
                    <a:pt x="0" y="189"/>
                  </a:lnTo>
                  <a:lnTo>
                    <a:pt x="19" y="188"/>
                  </a:lnTo>
                  <a:lnTo>
                    <a:pt x="19" y="141"/>
                  </a:lnTo>
                  <a:lnTo>
                    <a:pt x="19" y="64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60" name="Freeform 9558"/>
            <p:cNvSpPr>
              <a:spLocks/>
            </p:cNvSpPr>
            <p:nvPr/>
          </p:nvSpPr>
          <p:spPr bwMode="auto">
            <a:xfrm>
              <a:off x="2954" y="1703"/>
              <a:ext cx="26" cy="5"/>
            </a:xfrm>
            <a:custGeom>
              <a:avLst/>
              <a:gdLst>
                <a:gd name="T0" fmla="*/ 21 w 101"/>
                <a:gd name="T1" fmla="*/ 0 h 22"/>
                <a:gd name="T2" fmla="*/ 17 w 101"/>
                <a:gd name="T3" fmla="*/ 3 h 22"/>
                <a:gd name="T4" fmla="*/ 0 w 101"/>
                <a:gd name="T5" fmla="*/ 5 h 22"/>
                <a:gd name="T6" fmla="*/ 26 w 101"/>
                <a:gd name="T7" fmla="*/ 5 h 22"/>
                <a:gd name="T8" fmla="*/ 21 w 101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22">
                  <a:moveTo>
                    <a:pt x="82" y="0"/>
                  </a:moveTo>
                  <a:lnTo>
                    <a:pt x="65" y="12"/>
                  </a:lnTo>
                  <a:lnTo>
                    <a:pt x="0" y="21"/>
                  </a:lnTo>
                  <a:lnTo>
                    <a:pt x="101" y="2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61" name="Freeform 9559"/>
            <p:cNvSpPr>
              <a:spLocks/>
            </p:cNvSpPr>
            <p:nvPr/>
          </p:nvSpPr>
          <p:spPr bwMode="auto">
            <a:xfrm>
              <a:off x="2923" y="1659"/>
              <a:ext cx="57" cy="60"/>
            </a:xfrm>
            <a:custGeom>
              <a:avLst/>
              <a:gdLst>
                <a:gd name="T0" fmla="*/ 25 w 219"/>
                <a:gd name="T1" fmla="*/ 0 h 234"/>
                <a:gd name="T2" fmla="*/ 23 w 219"/>
                <a:gd name="T3" fmla="*/ 1 h 234"/>
                <a:gd name="T4" fmla="*/ 24 w 219"/>
                <a:gd name="T5" fmla="*/ 11 h 234"/>
                <a:gd name="T6" fmla="*/ 25 w 219"/>
                <a:gd name="T7" fmla="*/ 22 h 234"/>
                <a:gd name="T8" fmla="*/ 25 w 219"/>
                <a:gd name="T9" fmla="*/ 50 h 234"/>
                <a:gd name="T10" fmla="*/ 0 w 219"/>
                <a:gd name="T11" fmla="*/ 53 h 234"/>
                <a:gd name="T12" fmla="*/ 6 w 219"/>
                <a:gd name="T13" fmla="*/ 60 h 234"/>
                <a:gd name="T14" fmla="*/ 12 w 219"/>
                <a:gd name="T15" fmla="*/ 58 h 234"/>
                <a:gd name="T16" fmla="*/ 25 w 219"/>
                <a:gd name="T17" fmla="*/ 56 h 234"/>
                <a:gd name="T18" fmla="*/ 30 w 219"/>
                <a:gd name="T19" fmla="*/ 55 h 234"/>
                <a:gd name="T20" fmla="*/ 30 w 219"/>
                <a:gd name="T21" fmla="*/ 55 h 234"/>
                <a:gd name="T22" fmla="*/ 57 w 219"/>
                <a:gd name="T23" fmla="*/ 51 h 234"/>
                <a:gd name="T24" fmla="*/ 56 w 219"/>
                <a:gd name="T25" fmla="*/ 49 h 234"/>
                <a:gd name="T26" fmla="*/ 30 w 219"/>
                <a:gd name="T27" fmla="*/ 49 h 234"/>
                <a:gd name="T28" fmla="*/ 30 w 219"/>
                <a:gd name="T29" fmla="*/ 43 h 234"/>
                <a:gd name="T30" fmla="*/ 30 w 219"/>
                <a:gd name="T31" fmla="*/ 33 h 234"/>
                <a:gd name="T32" fmla="*/ 30 w 219"/>
                <a:gd name="T33" fmla="*/ 27 h 234"/>
                <a:gd name="T34" fmla="*/ 30 w 219"/>
                <a:gd name="T35" fmla="*/ 24 h 234"/>
                <a:gd name="T36" fmla="*/ 32 w 219"/>
                <a:gd name="T37" fmla="*/ 15 h 234"/>
                <a:gd name="T38" fmla="*/ 25 w 219"/>
                <a:gd name="T39" fmla="*/ 0 h 23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19" h="234">
                  <a:moveTo>
                    <a:pt x="95" y="0"/>
                  </a:moveTo>
                  <a:lnTo>
                    <a:pt x="87" y="3"/>
                  </a:lnTo>
                  <a:lnTo>
                    <a:pt x="94" y="44"/>
                  </a:lnTo>
                  <a:lnTo>
                    <a:pt x="97" y="87"/>
                  </a:lnTo>
                  <a:lnTo>
                    <a:pt x="97" y="194"/>
                  </a:lnTo>
                  <a:lnTo>
                    <a:pt x="0" y="207"/>
                  </a:lnTo>
                  <a:lnTo>
                    <a:pt x="24" y="234"/>
                  </a:lnTo>
                  <a:lnTo>
                    <a:pt x="46" y="225"/>
                  </a:lnTo>
                  <a:lnTo>
                    <a:pt x="97" y="217"/>
                  </a:lnTo>
                  <a:lnTo>
                    <a:pt x="116" y="216"/>
                  </a:lnTo>
                  <a:lnTo>
                    <a:pt x="116" y="214"/>
                  </a:lnTo>
                  <a:lnTo>
                    <a:pt x="219" y="199"/>
                  </a:lnTo>
                  <a:lnTo>
                    <a:pt x="217" y="192"/>
                  </a:lnTo>
                  <a:lnTo>
                    <a:pt x="116" y="191"/>
                  </a:lnTo>
                  <a:lnTo>
                    <a:pt x="116" y="166"/>
                  </a:lnTo>
                  <a:lnTo>
                    <a:pt x="116" y="129"/>
                  </a:lnTo>
                  <a:lnTo>
                    <a:pt x="116" y="105"/>
                  </a:lnTo>
                  <a:lnTo>
                    <a:pt x="116" y="94"/>
                  </a:lnTo>
                  <a:lnTo>
                    <a:pt x="122" y="60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62" name="Freeform 9560"/>
            <p:cNvSpPr>
              <a:spLocks/>
            </p:cNvSpPr>
            <p:nvPr/>
          </p:nvSpPr>
          <p:spPr bwMode="auto">
            <a:xfrm>
              <a:off x="2894" y="1641"/>
              <a:ext cx="91" cy="144"/>
            </a:xfrm>
            <a:custGeom>
              <a:avLst/>
              <a:gdLst>
                <a:gd name="T0" fmla="*/ 83 w 349"/>
                <a:gd name="T1" fmla="*/ 0 h 551"/>
                <a:gd name="T2" fmla="*/ 77 w 349"/>
                <a:gd name="T3" fmla="*/ 4 h 551"/>
                <a:gd name="T4" fmla="*/ 27 w 349"/>
                <a:gd name="T5" fmla="*/ 10 h 551"/>
                <a:gd name="T6" fmla="*/ 21 w 349"/>
                <a:gd name="T7" fmla="*/ 11 h 551"/>
                <a:gd name="T8" fmla="*/ 22 w 349"/>
                <a:gd name="T9" fmla="*/ 24 h 551"/>
                <a:gd name="T10" fmla="*/ 22 w 349"/>
                <a:gd name="T11" fmla="*/ 38 h 551"/>
                <a:gd name="T12" fmla="*/ 22 w 349"/>
                <a:gd name="T13" fmla="*/ 39 h 551"/>
                <a:gd name="T14" fmla="*/ 21 w 349"/>
                <a:gd name="T15" fmla="*/ 52 h 551"/>
                <a:gd name="T16" fmla="*/ 20 w 349"/>
                <a:gd name="T17" fmla="*/ 65 h 551"/>
                <a:gd name="T18" fmla="*/ 19 w 349"/>
                <a:gd name="T19" fmla="*/ 77 h 551"/>
                <a:gd name="T20" fmla="*/ 18 w 349"/>
                <a:gd name="T21" fmla="*/ 88 h 551"/>
                <a:gd name="T22" fmla="*/ 16 w 349"/>
                <a:gd name="T23" fmla="*/ 96 h 551"/>
                <a:gd name="T24" fmla="*/ 14 w 349"/>
                <a:gd name="T25" fmla="*/ 107 h 551"/>
                <a:gd name="T26" fmla="*/ 10 w 349"/>
                <a:gd name="T27" fmla="*/ 118 h 551"/>
                <a:gd name="T28" fmla="*/ 5 w 349"/>
                <a:gd name="T29" fmla="*/ 129 h 551"/>
                <a:gd name="T30" fmla="*/ 0 w 349"/>
                <a:gd name="T31" fmla="*/ 141 h 551"/>
                <a:gd name="T32" fmla="*/ 2 w 349"/>
                <a:gd name="T33" fmla="*/ 144 h 551"/>
                <a:gd name="T34" fmla="*/ 7 w 349"/>
                <a:gd name="T35" fmla="*/ 134 h 551"/>
                <a:gd name="T36" fmla="*/ 13 w 349"/>
                <a:gd name="T37" fmla="*/ 123 h 551"/>
                <a:gd name="T38" fmla="*/ 17 w 349"/>
                <a:gd name="T39" fmla="*/ 112 h 551"/>
                <a:gd name="T40" fmla="*/ 20 w 349"/>
                <a:gd name="T41" fmla="*/ 102 h 551"/>
                <a:gd name="T42" fmla="*/ 23 w 349"/>
                <a:gd name="T43" fmla="*/ 92 h 551"/>
                <a:gd name="T44" fmla="*/ 23 w 349"/>
                <a:gd name="T45" fmla="*/ 87 h 551"/>
                <a:gd name="T46" fmla="*/ 25 w 349"/>
                <a:gd name="T47" fmla="*/ 78 h 551"/>
                <a:gd name="T48" fmla="*/ 25 w 349"/>
                <a:gd name="T49" fmla="*/ 68 h 551"/>
                <a:gd name="T50" fmla="*/ 26 w 349"/>
                <a:gd name="T51" fmla="*/ 55 h 551"/>
                <a:gd name="T52" fmla="*/ 27 w 349"/>
                <a:gd name="T53" fmla="*/ 42 h 551"/>
                <a:gd name="T54" fmla="*/ 27 w 349"/>
                <a:gd name="T55" fmla="*/ 27 h 551"/>
                <a:gd name="T56" fmla="*/ 27 w 349"/>
                <a:gd name="T57" fmla="*/ 16 h 551"/>
                <a:gd name="T58" fmla="*/ 91 w 349"/>
                <a:gd name="T59" fmla="*/ 8 h 551"/>
                <a:gd name="T60" fmla="*/ 91 w 349"/>
                <a:gd name="T61" fmla="*/ 6 h 551"/>
                <a:gd name="T62" fmla="*/ 83 w 349"/>
                <a:gd name="T63" fmla="*/ 0 h 5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49" h="551">
                  <a:moveTo>
                    <a:pt x="320" y="0"/>
                  </a:moveTo>
                  <a:lnTo>
                    <a:pt x="295" y="17"/>
                  </a:lnTo>
                  <a:lnTo>
                    <a:pt x="103" y="38"/>
                  </a:lnTo>
                  <a:lnTo>
                    <a:pt x="80" y="42"/>
                  </a:lnTo>
                  <a:lnTo>
                    <a:pt x="83" y="91"/>
                  </a:lnTo>
                  <a:lnTo>
                    <a:pt x="84" y="146"/>
                  </a:lnTo>
                  <a:lnTo>
                    <a:pt x="84" y="151"/>
                  </a:lnTo>
                  <a:lnTo>
                    <a:pt x="81" y="200"/>
                  </a:lnTo>
                  <a:lnTo>
                    <a:pt x="78" y="248"/>
                  </a:lnTo>
                  <a:lnTo>
                    <a:pt x="74" y="294"/>
                  </a:lnTo>
                  <a:lnTo>
                    <a:pt x="68" y="338"/>
                  </a:lnTo>
                  <a:lnTo>
                    <a:pt x="62" y="368"/>
                  </a:lnTo>
                  <a:lnTo>
                    <a:pt x="52" y="408"/>
                  </a:lnTo>
                  <a:lnTo>
                    <a:pt x="38" y="451"/>
                  </a:lnTo>
                  <a:lnTo>
                    <a:pt x="21" y="494"/>
                  </a:lnTo>
                  <a:lnTo>
                    <a:pt x="0" y="541"/>
                  </a:lnTo>
                  <a:lnTo>
                    <a:pt x="7" y="551"/>
                  </a:lnTo>
                  <a:lnTo>
                    <a:pt x="27" y="511"/>
                  </a:lnTo>
                  <a:lnTo>
                    <a:pt x="48" y="470"/>
                  </a:lnTo>
                  <a:lnTo>
                    <a:pt x="65" y="429"/>
                  </a:lnTo>
                  <a:lnTo>
                    <a:pt x="77" y="389"/>
                  </a:lnTo>
                  <a:lnTo>
                    <a:pt x="87" y="351"/>
                  </a:lnTo>
                  <a:lnTo>
                    <a:pt x="90" y="333"/>
                  </a:lnTo>
                  <a:lnTo>
                    <a:pt x="94" y="299"/>
                  </a:lnTo>
                  <a:lnTo>
                    <a:pt x="97" y="259"/>
                  </a:lnTo>
                  <a:lnTo>
                    <a:pt x="101" y="212"/>
                  </a:lnTo>
                  <a:lnTo>
                    <a:pt x="102" y="160"/>
                  </a:lnTo>
                  <a:lnTo>
                    <a:pt x="103" y="103"/>
                  </a:lnTo>
                  <a:lnTo>
                    <a:pt x="103" y="60"/>
                  </a:lnTo>
                  <a:lnTo>
                    <a:pt x="349" y="32"/>
                  </a:lnTo>
                  <a:lnTo>
                    <a:pt x="349" y="24"/>
                  </a:lnTo>
                  <a:lnTo>
                    <a:pt x="32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63" name="Freeform 9561"/>
            <p:cNvSpPr>
              <a:spLocks/>
            </p:cNvSpPr>
            <p:nvPr/>
          </p:nvSpPr>
          <p:spPr bwMode="auto">
            <a:xfrm>
              <a:off x="2914" y="1637"/>
              <a:ext cx="7" cy="15"/>
            </a:xfrm>
            <a:custGeom>
              <a:avLst/>
              <a:gdLst>
                <a:gd name="T0" fmla="*/ 1 w 28"/>
                <a:gd name="T1" fmla="*/ 0 h 57"/>
                <a:gd name="T2" fmla="*/ 0 w 28"/>
                <a:gd name="T3" fmla="*/ 1 h 57"/>
                <a:gd name="T4" fmla="*/ 0 w 28"/>
                <a:gd name="T5" fmla="*/ 4 h 57"/>
                <a:gd name="T6" fmla="*/ 1 w 28"/>
                <a:gd name="T7" fmla="*/ 15 h 57"/>
                <a:gd name="T8" fmla="*/ 7 w 28"/>
                <a:gd name="T9" fmla="*/ 14 h 57"/>
                <a:gd name="T10" fmla="*/ 1 w 28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57">
                  <a:moveTo>
                    <a:pt x="5" y="0"/>
                  </a:moveTo>
                  <a:lnTo>
                    <a:pt x="0" y="2"/>
                  </a:lnTo>
                  <a:lnTo>
                    <a:pt x="1" y="16"/>
                  </a:lnTo>
                  <a:lnTo>
                    <a:pt x="5" y="57"/>
                  </a:lnTo>
                  <a:lnTo>
                    <a:pt x="28" y="5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64" name="Freeform 9562"/>
            <p:cNvSpPr>
              <a:spLocks/>
            </p:cNvSpPr>
            <p:nvPr/>
          </p:nvSpPr>
          <p:spPr bwMode="auto">
            <a:xfrm>
              <a:off x="3064" y="1741"/>
              <a:ext cx="35" cy="48"/>
            </a:xfrm>
            <a:custGeom>
              <a:avLst/>
              <a:gdLst>
                <a:gd name="T0" fmla="*/ 2 w 132"/>
                <a:gd name="T1" fmla="*/ 0 h 180"/>
                <a:gd name="T2" fmla="*/ 2 w 132"/>
                <a:gd name="T3" fmla="*/ 14 h 180"/>
                <a:gd name="T4" fmla="*/ 2 w 132"/>
                <a:gd name="T5" fmla="*/ 18 h 180"/>
                <a:gd name="T6" fmla="*/ 2 w 132"/>
                <a:gd name="T7" fmla="*/ 29 h 180"/>
                <a:gd name="T8" fmla="*/ 0 w 132"/>
                <a:gd name="T9" fmla="*/ 37 h 180"/>
                <a:gd name="T10" fmla="*/ 4 w 132"/>
                <a:gd name="T11" fmla="*/ 48 h 180"/>
                <a:gd name="T12" fmla="*/ 6 w 132"/>
                <a:gd name="T13" fmla="*/ 48 h 180"/>
                <a:gd name="T14" fmla="*/ 7 w 132"/>
                <a:gd name="T15" fmla="*/ 38 h 180"/>
                <a:gd name="T16" fmla="*/ 7 w 132"/>
                <a:gd name="T17" fmla="*/ 37 h 180"/>
                <a:gd name="T18" fmla="*/ 35 w 132"/>
                <a:gd name="T19" fmla="*/ 33 h 180"/>
                <a:gd name="T20" fmla="*/ 35 w 132"/>
                <a:gd name="T21" fmla="*/ 30 h 180"/>
                <a:gd name="T22" fmla="*/ 7 w 132"/>
                <a:gd name="T23" fmla="*/ 30 h 180"/>
                <a:gd name="T24" fmla="*/ 7 w 132"/>
                <a:gd name="T25" fmla="*/ 27 h 180"/>
                <a:gd name="T26" fmla="*/ 7 w 132"/>
                <a:gd name="T27" fmla="*/ 13 h 180"/>
                <a:gd name="T28" fmla="*/ 7 w 132"/>
                <a:gd name="T29" fmla="*/ 5 h 180"/>
                <a:gd name="T30" fmla="*/ 27 w 132"/>
                <a:gd name="T31" fmla="*/ 2 h 180"/>
                <a:gd name="T32" fmla="*/ 2 w 132"/>
                <a:gd name="T33" fmla="*/ 0 h 18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2" h="180">
                  <a:moveTo>
                    <a:pt x="8" y="0"/>
                  </a:moveTo>
                  <a:lnTo>
                    <a:pt x="9" y="51"/>
                  </a:lnTo>
                  <a:lnTo>
                    <a:pt x="9" y="66"/>
                  </a:lnTo>
                  <a:lnTo>
                    <a:pt x="8" y="108"/>
                  </a:lnTo>
                  <a:lnTo>
                    <a:pt x="0" y="138"/>
                  </a:lnTo>
                  <a:lnTo>
                    <a:pt x="16" y="180"/>
                  </a:lnTo>
                  <a:lnTo>
                    <a:pt x="24" y="180"/>
                  </a:lnTo>
                  <a:lnTo>
                    <a:pt x="26" y="144"/>
                  </a:lnTo>
                  <a:lnTo>
                    <a:pt x="26" y="137"/>
                  </a:lnTo>
                  <a:lnTo>
                    <a:pt x="132" y="123"/>
                  </a:lnTo>
                  <a:lnTo>
                    <a:pt x="132" y="114"/>
                  </a:lnTo>
                  <a:lnTo>
                    <a:pt x="27" y="113"/>
                  </a:lnTo>
                  <a:lnTo>
                    <a:pt x="27" y="101"/>
                  </a:lnTo>
                  <a:lnTo>
                    <a:pt x="28" y="50"/>
                  </a:lnTo>
                  <a:lnTo>
                    <a:pt x="28" y="17"/>
                  </a:lnTo>
                  <a:lnTo>
                    <a:pt x="100" y="6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65" name="Freeform 9563"/>
            <p:cNvSpPr>
              <a:spLocks/>
            </p:cNvSpPr>
            <p:nvPr/>
          </p:nvSpPr>
          <p:spPr bwMode="auto">
            <a:xfrm>
              <a:off x="3066" y="1741"/>
              <a:ext cx="33" cy="31"/>
            </a:xfrm>
            <a:custGeom>
              <a:avLst/>
              <a:gdLst>
                <a:gd name="T0" fmla="*/ 0 w 124"/>
                <a:gd name="T1" fmla="*/ 0 h 118"/>
                <a:gd name="T2" fmla="*/ 0 w 124"/>
                <a:gd name="T3" fmla="*/ 1 h 118"/>
                <a:gd name="T4" fmla="*/ 24 w 124"/>
                <a:gd name="T5" fmla="*/ 3 h 118"/>
                <a:gd name="T6" fmla="*/ 23 w 124"/>
                <a:gd name="T7" fmla="*/ 28 h 118"/>
                <a:gd name="T8" fmla="*/ 19 w 124"/>
                <a:gd name="T9" fmla="*/ 30 h 118"/>
                <a:gd name="T10" fmla="*/ 5 w 124"/>
                <a:gd name="T11" fmla="*/ 31 h 118"/>
                <a:gd name="T12" fmla="*/ 33 w 124"/>
                <a:gd name="T13" fmla="*/ 31 h 118"/>
                <a:gd name="T14" fmla="*/ 28 w 124"/>
                <a:gd name="T15" fmla="*/ 27 h 118"/>
                <a:gd name="T16" fmla="*/ 29 w 124"/>
                <a:gd name="T17" fmla="*/ 14 h 118"/>
                <a:gd name="T18" fmla="*/ 29 w 124"/>
                <a:gd name="T19" fmla="*/ 6 h 118"/>
                <a:gd name="T20" fmla="*/ 31 w 124"/>
                <a:gd name="T21" fmla="*/ 1 h 118"/>
                <a:gd name="T22" fmla="*/ 0 w 124"/>
                <a:gd name="T23" fmla="*/ 0 h 1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4" h="118">
                  <a:moveTo>
                    <a:pt x="0" y="0"/>
                  </a:moveTo>
                  <a:lnTo>
                    <a:pt x="0" y="4"/>
                  </a:lnTo>
                  <a:lnTo>
                    <a:pt x="92" y="10"/>
                  </a:lnTo>
                  <a:lnTo>
                    <a:pt x="87" y="107"/>
                  </a:lnTo>
                  <a:lnTo>
                    <a:pt x="70" y="114"/>
                  </a:lnTo>
                  <a:lnTo>
                    <a:pt x="19" y="117"/>
                  </a:lnTo>
                  <a:lnTo>
                    <a:pt x="124" y="118"/>
                  </a:lnTo>
                  <a:lnTo>
                    <a:pt x="105" y="101"/>
                  </a:lnTo>
                  <a:lnTo>
                    <a:pt x="108" y="52"/>
                  </a:lnTo>
                  <a:lnTo>
                    <a:pt x="109" y="22"/>
                  </a:lnTo>
                  <a:lnTo>
                    <a:pt x="117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66" name="Freeform 9564"/>
            <p:cNvSpPr>
              <a:spLocks/>
            </p:cNvSpPr>
            <p:nvPr/>
          </p:nvSpPr>
          <p:spPr bwMode="auto">
            <a:xfrm>
              <a:off x="3031" y="1738"/>
              <a:ext cx="29" cy="51"/>
            </a:xfrm>
            <a:custGeom>
              <a:avLst/>
              <a:gdLst>
                <a:gd name="T0" fmla="*/ 6 w 116"/>
                <a:gd name="T1" fmla="*/ 0 h 199"/>
                <a:gd name="T2" fmla="*/ 4 w 116"/>
                <a:gd name="T3" fmla="*/ 1 h 199"/>
                <a:gd name="T4" fmla="*/ 1 w 116"/>
                <a:gd name="T5" fmla="*/ 4 h 199"/>
                <a:gd name="T6" fmla="*/ 1 w 116"/>
                <a:gd name="T7" fmla="*/ 15 h 199"/>
                <a:gd name="T8" fmla="*/ 2 w 116"/>
                <a:gd name="T9" fmla="*/ 28 h 199"/>
                <a:gd name="T10" fmla="*/ 2 w 116"/>
                <a:gd name="T11" fmla="*/ 34 h 199"/>
                <a:gd name="T12" fmla="*/ 0 w 116"/>
                <a:gd name="T13" fmla="*/ 41 h 199"/>
                <a:gd name="T14" fmla="*/ 3 w 116"/>
                <a:gd name="T15" fmla="*/ 51 h 199"/>
                <a:gd name="T16" fmla="*/ 6 w 116"/>
                <a:gd name="T17" fmla="*/ 51 h 199"/>
                <a:gd name="T18" fmla="*/ 6 w 116"/>
                <a:gd name="T19" fmla="*/ 41 h 199"/>
                <a:gd name="T20" fmla="*/ 29 w 116"/>
                <a:gd name="T21" fmla="*/ 38 h 199"/>
                <a:gd name="T22" fmla="*/ 29 w 116"/>
                <a:gd name="T23" fmla="*/ 36 h 199"/>
                <a:gd name="T24" fmla="*/ 6 w 116"/>
                <a:gd name="T25" fmla="*/ 35 h 199"/>
                <a:gd name="T26" fmla="*/ 7 w 116"/>
                <a:gd name="T27" fmla="*/ 33 h 199"/>
                <a:gd name="T28" fmla="*/ 6 w 116"/>
                <a:gd name="T29" fmla="*/ 13 h 199"/>
                <a:gd name="T30" fmla="*/ 22 w 116"/>
                <a:gd name="T31" fmla="*/ 9 h 199"/>
                <a:gd name="T32" fmla="*/ 6 w 116"/>
                <a:gd name="T33" fmla="*/ 7 h 199"/>
                <a:gd name="T34" fmla="*/ 6 w 116"/>
                <a:gd name="T35" fmla="*/ 0 h 19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6" h="199">
                  <a:moveTo>
                    <a:pt x="22" y="0"/>
                  </a:moveTo>
                  <a:lnTo>
                    <a:pt x="17" y="2"/>
                  </a:lnTo>
                  <a:lnTo>
                    <a:pt x="3" y="14"/>
                  </a:lnTo>
                  <a:lnTo>
                    <a:pt x="5" y="57"/>
                  </a:lnTo>
                  <a:lnTo>
                    <a:pt x="7" y="111"/>
                  </a:lnTo>
                  <a:lnTo>
                    <a:pt x="8" y="133"/>
                  </a:lnTo>
                  <a:lnTo>
                    <a:pt x="0" y="160"/>
                  </a:lnTo>
                  <a:lnTo>
                    <a:pt x="13" y="199"/>
                  </a:lnTo>
                  <a:lnTo>
                    <a:pt x="22" y="199"/>
                  </a:lnTo>
                  <a:lnTo>
                    <a:pt x="24" y="161"/>
                  </a:lnTo>
                  <a:lnTo>
                    <a:pt x="116" y="150"/>
                  </a:lnTo>
                  <a:lnTo>
                    <a:pt x="116" y="140"/>
                  </a:lnTo>
                  <a:lnTo>
                    <a:pt x="25" y="137"/>
                  </a:lnTo>
                  <a:lnTo>
                    <a:pt x="26" y="129"/>
                  </a:lnTo>
                  <a:lnTo>
                    <a:pt x="24" y="51"/>
                  </a:lnTo>
                  <a:lnTo>
                    <a:pt x="87" y="37"/>
                  </a:lnTo>
                  <a:lnTo>
                    <a:pt x="23" y="2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67" name="Freeform 9565"/>
            <p:cNvSpPr>
              <a:spLocks/>
            </p:cNvSpPr>
            <p:nvPr/>
          </p:nvSpPr>
          <p:spPr bwMode="auto">
            <a:xfrm>
              <a:off x="3037" y="1736"/>
              <a:ext cx="25" cy="38"/>
            </a:xfrm>
            <a:custGeom>
              <a:avLst/>
              <a:gdLst>
                <a:gd name="T0" fmla="*/ 19 w 96"/>
                <a:gd name="T1" fmla="*/ 0 h 147"/>
                <a:gd name="T2" fmla="*/ 14 w 96"/>
                <a:gd name="T3" fmla="*/ 6 h 147"/>
                <a:gd name="T4" fmla="*/ 0 w 96"/>
                <a:gd name="T5" fmla="*/ 9 h 147"/>
                <a:gd name="T6" fmla="*/ 17 w 96"/>
                <a:gd name="T7" fmla="*/ 11 h 147"/>
                <a:gd name="T8" fmla="*/ 15 w 96"/>
                <a:gd name="T9" fmla="*/ 35 h 147"/>
                <a:gd name="T10" fmla="*/ 11 w 96"/>
                <a:gd name="T11" fmla="*/ 37 h 147"/>
                <a:gd name="T12" fmla="*/ 1 w 96"/>
                <a:gd name="T13" fmla="*/ 37 h 147"/>
                <a:gd name="T14" fmla="*/ 24 w 96"/>
                <a:gd name="T15" fmla="*/ 38 h 147"/>
                <a:gd name="T16" fmla="*/ 20 w 96"/>
                <a:gd name="T17" fmla="*/ 34 h 147"/>
                <a:gd name="T18" fmla="*/ 21 w 96"/>
                <a:gd name="T19" fmla="*/ 22 h 147"/>
                <a:gd name="T20" fmla="*/ 21 w 96"/>
                <a:gd name="T21" fmla="*/ 14 h 147"/>
                <a:gd name="T22" fmla="*/ 25 w 96"/>
                <a:gd name="T23" fmla="*/ 7 h 147"/>
                <a:gd name="T24" fmla="*/ 19 w 96"/>
                <a:gd name="T25" fmla="*/ 0 h 1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6" h="147">
                  <a:moveTo>
                    <a:pt x="74" y="0"/>
                  </a:moveTo>
                  <a:lnTo>
                    <a:pt x="53" y="25"/>
                  </a:lnTo>
                  <a:lnTo>
                    <a:pt x="0" y="34"/>
                  </a:lnTo>
                  <a:lnTo>
                    <a:pt x="64" y="44"/>
                  </a:lnTo>
                  <a:lnTo>
                    <a:pt x="59" y="135"/>
                  </a:lnTo>
                  <a:lnTo>
                    <a:pt x="42" y="142"/>
                  </a:lnTo>
                  <a:lnTo>
                    <a:pt x="2" y="144"/>
                  </a:lnTo>
                  <a:lnTo>
                    <a:pt x="93" y="147"/>
                  </a:lnTo>
                  <a:lnTo>
                    <a:pt x="76" y="133"/>
                  </a:lnTo>
                  <a:lnTo>
                    <a:pt x="80" y="86"/>
                  </a:lnTo>
                  <a:lnTo>
                    <a:pt x="82" y="55"/>
                  </a:lnTo>
                  <a:lnTo>
                    <a:pt x="96" y="27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68" name="Freeform 9566"/>
            <p:cNvSpPr>
              <a:spLocks/>
            </p:cNvSpPr>
            <p:nvPr/>
          </p:nvSpPr>
          <p:spPr bwMode="auto">
            <a:xfrm>
              <a:off x="3064" y="1728"/>
              <a:ext cx="7" cy="13"/>
            </a:xfrm>
            <a:custGeom>
              <a:avLst/>
              <a:gdLst>
                <a:gd name="T0" fmla="*/ 2 w 31"/>
                <a:gd name="T1" fmla="*/ 0 h 47"/>
                <a:gd name="T2" fmla="*/ 0 w 31"/>
                <a:gd name="T3" fmla="*/ 0 h 47"/>
                <a:gd name="T4" fmla="*/ 0 w 31"/>
                <a:gd name="T5" fmla="*/ 1 h 47"/>
                <a:gd name="T6" fmla="*/ 2 w 31"/>
                <a:gd name="T7" fmla="*/ 13 h 47"/>
                <a:gd name="T8" fmla="*/ 7 w 31"/>
                <a:gd name="T9" fmla="*/ 12 h 47"/>
                <a:gd name="T10" fmla="*/ 2 w 31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47">
                  <a:moveTo>
                    <a:pt x="8" y="0"/>
                  </a:moveTo>
                  <a:lnTo>
                    <a:pt x="0" y="0"/>
                  </a:lnTo>
                  <a:lnTo>
                    <a:pt x="1" y="3"/>
                  </a:lnTo>
                  <a:lnTo>
                    <a:pt x="11" y="47"/>
                  </a:lnTo>
                  <a:lnTo>
                    <a:pt x="31" y="4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69" name="Freeform 9567"/>
            <p:cNvSpPr>
              <a:spLocks/>
            </p:cNvSpPr>
            <p:nvPr/>
          </p:nvSpPr>
          <p:spPr bwMode="auto">
            <a:xfrm>
              <a:off x="3011" y="1712"/>
              <a:ext cx="46" cy="42"/>
            </a:xfrm>
            <a:custGeom>
              <a:avLst/>
              <a:gdLst>
                <a:gd name="T0" fmla="*/ 46 w 177"/>
                <a:gd name="T1" fmla="*/ 0 h 167"/>
                <a:gd name="T2" fmla="*/ 40 w 177"/>
                <a:gd name="T3" fmla="*/ 1 h 167"/>
                <a:gd name="T4" fmla="*/ 33 w 177"/>
                <a:gd name="T5" fmla="*/ 10 h 167"/>
                <a:gd name="T6" fmla="*/ 30 w 177"/>
                <a:gd name="T7" fmla="*/ 13 h 167"/>
                <a:gd name="T8" fmla="*/ 25 w 177"/>
                <a:gd name="T9" fmla="*/ 19 h 167"/>
                <a:gd name="T10" fmla="*/ 18 w 177"/>
                <a:gd name="T11" fmla="*/ 25 h 167"/>
                <a:gd name="T12" fmla="*/ 9 w 177"/>
                <a:gd name="T13" fmla="*/ 32 h 167"/>
                <a:gd name="T14" fmla="*/ 0 w 177"/>
                <a:gd name="T15" fmla="*/ 39 h 167"/>
                <a:gd name="T16" fmla="*/ 2 w 177"/>
                <a:gd name="T17" fmla="*/ 42 h 167"/>
                <a:gd name="T18" fmla="*/ 9 w 177"/>
                <a:gd name="T19" fmla="*/ 37 h 167"/>
                <a:gd name="T20" fmla="*/ 18 w 177"/>
                <a:gd name="T21" fmla="*/ 30 h 167"/>
                <a:gd name="T22" fmla="*/ 21 w 177"/>
                <a:gd name="T23" fmla="*/ 28 h 167"/>
                <a:gd name="T24" fmla="*/ 24 w 177"/>
                <a:gd name="T25" fmla="*/ 25 h 167"/>
                <a:gd name="T26" fmla="*/ 26 w 177"/>
                <a:gd name="T27" fmla="*/ 24 h 167"/>
                <a:gd name="T28" fmla="*/ 32 w 177"/>
                <a:gd name="T29" fmla="*/ 19 h 167"/>
                <a:gd name="T30" fmla="*/ 37 w 177"/>
                <a:gd name="T31" fmla="*/ 13 h 167"/>
                <a:gd name="T32" fmla="*/ 39 w 177"/>
                <a:gd name="T33" fmla="*/ 11 h 167"/>
                <a:gd name="T34" fmla="*/ 45 w 177"/>
                <a:gd name="T35" fmla="*/ 1 h 167"/>
                <a:gd name="T36" fmla="*/ 46 w 177"/>
                <a:gd name="T37" fmla="*/ 0 h 16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7" h="167">
                  <a:moveTo>
                    <a:pt x="177" y="0"/>
                  </a:moveTo>
                  <a:lnTo>
                    <a:pt x="152" y="4"/>
                  </a:lnTo>
                  <a:lnTo>
                    <a:pt x="128" y="40"/>
                  </a:lnTo>
                  <a:lnTo>
                    <a:pt x="117" y="51"/>
                  </a:lnTo>
                  <a:lnTo>
                    <a:pt x="95" y="76"/>
                  </a:lnTo>
                  <a:lnTo>
                    <a:pt x="68" y="100"/>
                  </a:lnTo>
                  <a:lnTo>
                    <a:pt x="36" y="127"/>
                  </a:lnTo>
                  <a:lnTo>
                    <a:pt x="0" y="154"/>
                  </a:lnTo>
                  <a:lnTo>
                    <a:pt x="7" y="167"/>
                  </a:lnTo>
                  <a:lnTo>
                    <a:pt x="36" y="147"/>
                  </a:lnTo>
                  <a:lnTo>
                    <a:pt x="70" y="121"/>
                  </a:lnTo>
                  <a:lnTo>
                    <a:pt x="80" y="113"/>
                  </a:lnTo>
                  <a:lnTo>
                    <a:pt x="94" y="101"/>
                  </a:lnTo>
                  <a:lnTo>
                    <a:pt x="99" y="97"/>
                  </a:lnTo>
                  <a:lnTo>
                    <a:pt x="123" y="74"/>
                  </a:lnTo>
                  <a:lnTo>
                    <a:pt x="141" y="52"/>
                  </a:lnTo>
                  <a:lnTo>
                    <a:pt x="149" y="42"/>
                  </a:lnTo>
                  <a:lnTo>
                    <a:pt x="174" y="5"/>
                  </a:lnTo>
                  <a:lnTo>
                    <a:pt x="17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70" name="Freeform 9568"/>
            <p:cNvSpPr>
              <a:spLocks/>
            </p:cNvSpPr>
            <p:nvPr/>
          </p:nvSpPr>
          <p:spPr bwMode="auto">
            <a:xfrm>
              <a:off x="3022" y="1710"/>
              <a:ext cx="47" cy="7"/>
            </a:xfrm>
            <a:custGeom>
              <a:avLst/>
              <a:gdLst>
                <a:gd name="T0" fmla="*/ 0 w 184"/>
                <a:gd name="T1" fmla="*/ 0 h 27"/>
                <a:gd name="T2" fmla="*/ 6 w 184"/>
                <a:gd name="T3" fmla="*/ 7 h 27"/>
                <a:gd name="T4" fmla="*/ 13 w 184"/>
                <a:gd name="T5" fmla="*/ 4 h 27"/>
                <a:gd name="T6" fmla="*/ 27 w 184"/>
                <a:gd name="T7" fmla="*/ 2 h 27"/>
                <a:gd name="T8" fmla="*/ 34 w 184"/>
                <a:gd name="T9" fmla="*/ 1 h 27"/>
                <a:gd name="T10" fmla="*/ 47 w 184"/>
                <a:gd name="T11" fmla="*/ 0 h 27"/>
                <a:gd name="T12" fmla="*/ 0 w 184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4" h="27">
                  <a:moveTo>
                    <a:pt x="0" y="0"/>
                  </a:moveTo>
                  <a:lnTo>
                    <a:pt x="23" y="27"/>
                  </a:lnTo>
                  <a:lnTo>
                    <a:pt x="49" y="15"/>
                  </a:lnTo>
                  <a:lnTo>
                    <a:pt x="107" y="9"/>
                  </a:lnTo>
                  <a:lnTo>
                    <a:pt x="132" y="5"/>
                  </a:lnTo>
                  <a:lnTo>
                    <a:pt x="1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71" name="Freeform 9569"/>
            <p:cNvSpPr>
              <a:spLocks/>
            </p:cNvSpPr>
            <p:nvPr/>
          </p:nvSpPr>
          <p:spPr bwMode="auto">
            <a:xfrm>
              <a:off x="3060" y="1699"/>
              <a:ext cx="46" cy="7"/>
            </a:xfrm>
            <a:custGeom>
              <a:avLst/>
              <a:gdLst>
                <a:gd name="T0" fmla="*/ 41 w 176"/>
                <a:gd name="T1" fmla="*/ 0 h 26"/>
                <a:gd name="T2" fmla="*/ 35 w 176"/>
                <a:gd name="T3" fmla="*/ 2 h 26"/>
                <a:gd name="T4" fmla="*/ 29 w 176"/>
                <a:gd name="T5" fmla="*/ 3 h 26"/>
                <a:gd name="T6" fmla="*/ 25 w 176"/>
                <a:gd name="T7" fmla="*/ 4 h 26"/>
                <a:gd name="T8" fmla="*/ 0 w 176"/>
                <a:gd name="T9" fmla="*/ 7 h 26"/>
                <a:gd name="T10" fmla="*/ 46 w 176"/>
                <a:gd name="T11" fmla="*/ 7 h 26"/>
                <a:gd name="T12" fmla="*/ 46 w 176"/>
                <a:gd name="T13" fmla="*/ 5 h 26"/>
                <a:gd name="T14" fmla="*/ 41 w 176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6" h="26">
                  <a:moveTo>
                    <a:pt x="155" y="0"/>
                  </a:moveTo>
                  <a:lnTo>
                    <a:pt x="133" y="9"/>
                  </a:lnTo>
                  <a:lnTo>
                    <a:pt x="112" y="11"/>
                  </a:lnTo>
                  <a:lnTo>
                    <a:pt x="95" y="13"/>
                  </a:lnTo>
                  <a:lnTo>
                    <a:pt x="0" y="25"/>
                  </a:lnTo>
                  <a:lnTo>
                    <a:pt x="176" y="26"/>
                  </a:lnTo>
                  <a:lnTo>
                    <a:pt x="176" y="17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72" name="Freeform 9570"/>
            <p:cNvSpPr>
              <a:spLocks/>
            </p:cNvSpPr>
            <p:nvPr/>
          </p:nvSpPr>
          <p:spPr bwMode="auto">
            <a:xfrm>
              <a:off x="3077" y="1688"/>
              <a:ext cx="13" cy="15"/>
            </a:xfrm>
            <a:custGeom>
              <a:avLst/>
              <a:gdLst>
                <a:gd name="T0" fmla="*/ 1 w 48"/>
                <a:gd name="T1" fmla="*/ 0 h 54"/>
                <a:gd name="T2" fmla="*/ 0 w 48"/>
                <a:gd name="T3" fmla="*/ 3 h 54"/>
                <a:gd name="T4" fmla="*/ 5 w 48"/>
                <a:gd name="T5" fmla="*/ 9 h 54"/>
                <a:gd name="T6" fmla="*/ 8 w 48"/>
                <a:gd name="T7" fmla="*/ 15 h 54"/>
                <a:gd name="T8" fmla="*/ 12 w 48"/>
                <a:gd name="T9" fmla="*/ 14 h 54"/>
                <a:gd name="T10" fmla="*/ 13 w 48"/>
                <a:gd name="T11" fmla="*/ 8 h 54"/>
                <a:gd name="T12" fmla="*/ 10 w 48"/>
                <a:gd name="T13" fmla="*/ 5 h 54"/>
                <a:gd name="T14" fmla="*/ 10 w 48"/>
                <a:gd name="T15" fmla="*/ 4 h 54"/>
                <a:gd name="T16" fmla="*/ 1 w 48"/>
                <a:gd name="T17" fmla="*/ 0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54">
                  <a:moveTo>
                    <a:pt x="4" y="0"/>
                  </a:moveTo>
                  <a:lnTo>
                    <a:pt x="0" y="10"/>
                  </a:lnTo>
                  <a:lnTo>
                    <a:pt x="17" y="31"/>
                  </a:lnTo>
                  <a:lnTo>
                    <a:pt x="29" y="54"/>
                  </a:lnTo>
                  <a:lnTo>
                    <a:pt x="46" y="52"/>
                  </a:lnTo>
                  <a:lnTo>
                    <a:pt x="48" y="28"/>
                  </a:lnTo>
                  <a:lnTo>
                    <a:pt x="37" y="17"/>
                  </a:lnTo>
                  <a:lnTo>
                    <a:pt x="36" y="1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73" name="Freeform 9571"/>
            <p:cNvSpPr>
              <a:spLocks/>
            </p:cNvSpPr>
            <p:nvPr/>
          </p:nvSpPr>
          <p:spPr bwMode="auto">
            <a:xfrm>
              <a:off x="3022" y="1679"/>
              <a:ext cx="95" cy="66"/>
            </a:xfrm>
            <a:custGeom>
              <a:avLst/>
              <a:gdLst>
                <a:gd name="T0" fmla="*/ 42 w 363"/>
                <a:gd name="T1" fmla="*/ 0 h 250"/>
                <a:gd name="T2" fmla="*/ 40 w 363"/>
                <a:gd name="T3" fmla="*/ 0 h 250"/>
                <a:gd name="T4" fmla="*/ 38 w 363"/>
                <a:gd name="T5" fmla="*/ 9 h 250"/>
                <a:gd name="T6" fmla="*/ 35 w 363"/>
                <a:gd name="T7" fmla="*/ 20 h 250"/>
                <a:gd name="T8" fmla="*/ 33 w 363"/>
                <a:gd name="T9" fmla="*/ 23 h 250"/>
                <a:gd name="T10" fmla="*/ 31 w 363"/>
                <a:gd name="T11" fmla="*/ 27 h 250"/>
                <a:gd name="T12" fmla="*/ 0 w 363"/>
                <a:gd name="T13" fmla="*/ 31 h 250"/>
                <a:gd name="T14" fmla="*/ 48 w 363"/>
                <a:gd name="T15" fmla="*/ 31 h 250"/>
                <a:gd name="T16" fmla="*/ 69 w 363"/>
                <a:gd name="T17" fmla="*/ 56 h 250"/>
                <a:gd name="T18" fmla="*/ 66 w 363"/>
                <a:gd name="T19" fmla="*/ 59 h 250"/>
                <a:gd name="T20" fmla="*/ 50 w 363"/>
                <a:gd name="T21" fmla="*/ 61 h 250"/>
                <a:gd name="T22" fmla="*/ 44 w 363"/>
                <a:gd name="T23" fmla="*/ 62 h 250"/>
                <a:gd name="T24" fmla="*/ 75 w 363"/>
                <a:gd name="T25" fmla="*/ 63 h 250"/>
                <a:gd name="T26" fmla="*/ 78 w 363"/>
                <a:gd name="T27" fmla="*/ 66 h 250"/>
                <a:gd name="T28" fmla="*/ 95 w 363"/>
                <a:gd name="T29" fmla="*/ 63 h 250"/>
                <a:gd name="T30" fmla="*/ 95 w 363"/>
                <a:gd name="T31" fmla="*/ 60 h 250"/>
                <a:gd name="T32" fmla="*/ 92 w 363"/>
                <a:gd name="T33" fmla="*/ 60 h 250"/>
                <a:gd name="T34" fmla="*/ 84 w 363"/>
                <a:gd name="T35" fmla="*/ 58 h 250"/>
                <a:gd name="T36" fmla="*/ 76 w 363"/>
                <a:gd name="T37" fmla="*/ 53 h 250"/>
                <a:gd name="T38" fmla="*/ 74 w 363"/>
                <a:gd name="T39" fmla="*/ 51 h 250"/>
                <a:gd name="T40" fmla="*/ 68 w 363"/>
                <a:gd name="T41" fmla="*/ 45 h 250"/>
                <a:gd name="T42" fmla="*/ 60 w 363"/>
                <a:gd name="T43" fmla="*/ 38 h 250"/>
                <a:gd name="T44" fmla="*/ 53 w 363"/>
                <a:gd name="T45" fmla="*/ 30 h 250"/>
                <a:gd name="T46" fmla="*/ 84 w 363"/>
                <a:gd name="T47" fmla="*/ 26 h 250"/>
                <a:gd name="T48" fmla="*/ 38 w 363"/>
                <a:gd name="T49" fmla="*/ 26 h 250"/>
                <a:gd name="T50" fmla="*/ 38 w 363"/>
                <a:gd name="T51" fmla="*/ 25 h 250"/>
                <a:gd name="T52" fmla="*/ 40 w 363"/>
                <a:gd name="T53" fmla="*/ 22 h 250"/>
                <a:gd name="T54" fmla="*/ 46 w 363"/>
                <a:gd name="T55" fmla="*/ 15 h 250"/>
                <a:gd name="T56" fmla="*/ 42 w 363"/>
                <a:gd name="T57" fmla="*/ 0 h 25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63" h="250">
                  <a:moveTo>
                    <a:pt x="159" y="0"/>
                  </a:moveTo>
                  <a:lnTo>
                    <a:pt x="154" y="0"/>
                  </a:lnTo>
                  <a:lnTo>
                    <a:pt x="146" y="33"/>
                  </a:lnTo>
                  <a:lnTo>
                    <a:pt x="132" y="76"/>
                  </a:lnTo>
                  <a:lnTo>
                    <a:pt x="128" y="86"/>
                  </a:lnTo>
                  <a:lnTo>
                    <a:pt x="120" y="101"/>
                  </a:lnTo>
                  <a:lnTo>
                    <a:pt x="0" y="116"/>
                  </a:lnTo>
                  <a:lnTo>
                    <a:pt x="184" y="116"/>
                  </a:lnTo>
                  <a:lnTo>
                    <a:pt x="265" y="212"/>
                  </a:lnTo>
                  <a:lnTo>
                    <a:pt x="251" y="225"/>
                  </a:lnTo>
                  <a:lnTo>
                    <a:pt x="190" y="232"/>
                  </a:lnTo>
                  <a:lnTo>
                    <a:pt x="170" y="235"/>
                  </a:lnTo>
                  <a:lnTo>
                    <a:pt x="287" y="239"/>
                  </a:lnTo>
                  <a:lnTo>
                    <a:pt x="297" y="250"/>
                  </a:lnTo>
                  <a:lnTo>
                    <a:pt x="363" y="240"/>
                  </a:lnTo>
                  <a:lnTo>
                    <a:pt x="363" y="227"/>
                  </a:lnTo>
                  <a:lnTo>
                    <a:pt x="353" y="226"/>
                  </a:lnTo>
                  <a:lnTo>
                    <a:pt x="320" y="218"/>
                  </a:lnTo>
                  <a:lnTo>
                    <a:pt x="292" y="200"/>
                  </a:lnTo>
                  <a:lnTo>
                    <a:pt x="282" y="193"/>
                  </a:lnTo>
                  <a:lnTo>
                    <a:pt x="259" y="172"/>
                  </a:lnTo>
                  <a:lnTo>
                    <a:pt x="230" y="145"/>
                  </a:lnTo>
                  <a:lnTo>
                    <a:pt x="201" y="114"/>
                  </a:lnTo>
                  <a:lnTo>
                    <a:pt x="321" y="100"/>
                  </a:lnTo>
                  <a:lnTo>
                    <a:pt x="145" y="99"/>
                  </a:lnTo>
                  <a:lnTo>
                    <a:pt x="146" y="96"/>
                  </a:lnTo>
                  <a:lnTo>
                    <a:pt x="152" y="85"/>
                  </a:lnTo>
                  <a:lnTo>
                    <a:pt x="175" y="5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74" name="Freeform 9572"/>
            <p:cNvSpPr>
              <a:spLocks/>
            </p:cNvSpPr>
            <p:nvPr/>
          </p:nvSpPr>
          <p:spPr bwMode="auto">
            <a:xfrm>
              <a:off x="3037" y="1642"/>
              <a:ext cx="25" cy="43"/>
            </a:xfrm>
            <a:custGeom>
              <a:avLst/>
              <a:gdLst>
                <a:gd name="T0" fmla="*/ 20 w 99"/>
                <a:gd name="T1" fmla="*/ 0 h 157"/>
                <a:gd name="T2" fmla="*/ 15 w 99"/>
                <a:gd name="T3" fmla="*/ 6 h 157"/>
                <a:gd name="T4" fmla="*/ 0 w 99"/>
                <a:gd name="T5" fmla="*/ 8 h 157"/>
                <a:gd name="T6" fmla="*/ 17 w 99"/>
                <a:gd name="T7" fmla="*/ 12 h 157"/>
                <a:gd name="T8" fmla="*/ 16 w 99"/>
                <a:gd name="T9" fmla="*/ 38 h 157"/>
                <a:gd name="T10" fmla="*/ 13 w 99"/>
                <a:gd name="T11" fmla="*/ 39 h 157"/>
                <a:gd name="T12" fmla="*/ 1 w 99"/>
                <a:gd name="T13" fmla="*/ 41 h 157"/>
                <a:gd name="T14" fmla="*/ 23 w 99"/>
                <a:gd name="T15" fmla="*/ 43 h 157"/>
                <a:gd name="T16" fmla="*/ 20 w 99"/>
                <a:gd name="T17" fmla="*/ 37 h 157"/>
                <a:gd name="T18" fmla="*/ 21 w 99"/>
                <a:gd name="T19" fmla="*/ 24 h 157"/>
                <a:gd name="T20" fmla="*/ 21 w 99"/>
                <a:gd name="T21" fmla="*/ 16 h 157"/>
                <a:gd name="T22" fmla="*/ 25 w 99"/>
                <a:gd name="T23" fmla="*/ 8 h 157"/>
                <a:gd name="T24" fmla="*/ 20 w 99"/>
                <a:gd name="T25" fmla="*/ 0 h 1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9" h="157">
                  <a:moveTo>
                    <a:pt x="80" y="0"/>
                  </a:moveTo>
                  <a:lnTo>
                    <a:pt x="58" y="23"/>
                  </a:lnTo>
                  <a:lnTo>
                    <a:pt x="0" y="31"/>
                  </a:lnTo>
                  <a:lnTo>
                    <a:pt x="67" y="43"/>
                  </a:lnTo>
                  <a:lnTo>
                    <a:pt x="63" y="138"/>
                  </a:lnTo>
                  <a:lnTo>
                    <a:pt x="52" y="143"/>
                  </a:lnTo>
                  <a:lnTo>
                    <a:pt x="4" y="148"/>
                  </a:lnTo>
                  <a:lnTo>
                    <a:pt x="93" y="157"/>
                  </a:lnTo>
                  <a:lnTo>
                    <a:pt x="81" y="136"/>
                  </a:lnTo>
                  <a:lnTo>
                    <a:pt x="83" y="87"/>
                  </a:lnTo>
                  <a:lnTo>
                    <a:pt x="85" y="58"/>
                  </a:lnTo>
                  <a:lnTo>
                    <a:pt x="99" y="28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75" name="Freeform 9573"/>
            <p:cNvSpPr>
              <a:spLocks/>
            </p:cNvSpPr>
            <p:nvPr/>
          </p:nvSpPr>
          <p:spPr bwMode="auto">
            <a:xfrm>
              <a:off x="3029" y="1641"/>
              <a:ext cx="31" cy="58"/>
            </a:xfrm>
            <a:custGeom>
              <a:avLst/>
              <a:gdLst>
                <a:gd name="T0" fmla="*/ 2 w 122"/>
                <a:gd name="T1" fmla="*/ 0 h 220"/>
                <a:gd name="T2" fmla="*/ 0 w 122"/>
                <a:gd name="T3" fmla="*/ 0 h 220"/>
                <a:gd name="T4" fmla="*/ 1 w 122"/>
                <a:gd name="T5" fmla="*/ 6 h 220"/>
                <a:gd name="T6" fmla="*/ 3 w 122"/>
                <a:gd name="T7" fmla="*/ 16 h 220"/>
                <a:gd name="T8" fmla="*/ 3 w 122"/>
                <a:gd name="T9" fmla="*/ 27 h 220"/>
                <a:gd name="T10" fmla="*/ 4 w 122"/>
                <a:gd name="T11" fmla="*/ 40 h 220"/>
                <a:gd name="T12" fmla="*/ 2 w 122"/>
                <a:gd name="T13" fmla="*/ 48 h 220"/>
                <a:gd name="T14" fmla="*/ 6 w 122"/>
                <a:gd name="T15" fmla="*/ 58 h 220"/>
                <a:gd name="T16" fmla="*/ 8 w 122"/>
                <a:gd name="T17" fmla="*/ 58 h 220"/>
                <a:gd name="T18" fmla="*/ 8 w 122"/>
                <a:gd name="T19" fmla="*/ 50 h 220"/>
                <a:gd name="T20" fmla="*/ 8 w 122"/>
                <a:gd name="T21" fmla="*/ 47 h 220"/>
                <a:gd name="T22" fmla="*/ 31 w 122"/>
                <a:gd name="T23" fmla="*/ 43 h 220"/>
                <a:gd name="T24" fmla="*/ 8 w 122"/>
                <a:gd name="T25" fmla="*/ 41 h 220"/>
                <a:gd name="T26" fmla="*/ 8 w 122"/>
                <a:gd name="T27" fmla="*/ 39 h 220"/>
                <a:gd name="T28" fmla="*/ 8 w 122"/>
                <a:gd name="T29" fmla="*/ 26 h 220"/>
                <a:gd name="T30" fmla="*/ 8 w 122"/>
                <a:gd name="T31" fmla="*/ 16 h 220"/>
                <a:gd name="T32" fmla="*/ 24 w 122"/>
                <a:gd name="T33" fmla="*/ 13 h 220"/>
                <a:gd name="T34" fmla="*/ 7 w 122"/>
                <a:gd name="T35" fmla="*/ 10 h 220"/>
                <a:gd name="T36" fmla="*/ 2 w 122"/>
                <a:gd name="T37" fmla="*/ 0 h 2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2" h="220">
                  <a:moveTo>
                    <a:pt x="8" y="0"/>
                  </a:moveTo>
                  <a:lnTo>
                    <a:pt x="0" y="0"/>
                  </a:lnTo>
                  <a:lnTo>
                    <a:pt x="5" y="21"/>
                  </a:lnTo>
                  <a:lnTo>
                    <a:pt x="11" y="59"/>
                  </a:lnTo>
                  <a:lnTo>
                    <a:pt x="13" y="104"/>
                  </a:lnTo>
                  <a:lnTo>
                    <a:pt x="14" y="150"/>
                  </a:lnTo>
                  <a:lnTo>
                    <a:pt x="9" y="181"/>
                  </a:lnTo>
                  <a:lnTo>
                    <a:pt x="25" y="220"/>
                  </a:lnTo>
                  <a:lnTo>
                    <a:pt x="30" y="220"/>
                  </a:lnTo>
                  <a:lnTo>
                    <a:pt x="32" y="191"/>
                  </a:lnTo>
                  <a:lnTo>
                    <a:pt x="32" y="177"/>
                  </a:lnTo>
                  <a:lnTo>
                    <a:pt x="122" y="164"/>
                  </a:lnTo>
                  <a:lnTo>
                    <a:pt x="33" y="155"/>
                  </a:lnTo>
                  <a:lnTo>
                    <a:pt x="33" y="147"/>
                  </a:lnTo>
                  <a:lnTo>
                    <a:pt x="32" y="98"/>
                  </a:lnTo>
                  <a:lnTo>
                    <a:pt x="31" y="60"/>
                  </a:lnTo>
                  <a:lnTo>
                    <a:pt x="96" y="50"/>
                  </a:lnTo>
                  <a:lnTo>
                    <a:pt x="29" y="3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76" name="Freeform 9574"/>
            <p:cNvSpPr>
              <a:spLocks/>
            </p:cNvSpPr>
            <p:nvPr/>
          </p:nvSpPr>
          <p:spPr bwMode="auto">
            <a:xfrm>
              <a:off x="3073" y="1641"/>
              <a:ext cx="28" cy="38"/>
            </a:xfrm>
            <a:custGeom>
              <a:avLst/>
              <a:gdLst>
                <a:gd name="T0" fmla="*/ 22 w 109"/>
                <a:gd name="T1" fmla="*/ 0 h 149"/>
                <a:gd name="T2" fmla="*/ 16 w 109"/>
                <a:gd name="T3" fmla="*/ 7 h 149"/>
                <a:gd name="T4" fmla="*/ 0 w 109"/>
                <a:gd name="T5" fmla="*/ 10 h 149"/>
                <a:gd name="T6" fmla="*/ 19 w 109"/>
                <a:gd name="T7" fmla="*/ 12 h 149"/>
                <a:gd name="T8" fmla="*/ 18 w 109"/>
                <a:gd name="T9" fmla="*/ 34 h 149"/>
                <a:gd name="T10" fmla="*/ 14 w 109"/>
                <a:gd name="T11" fmla="*/ 36 h 149"/>
                <a:gd name="T12" fmla="*/ 1 w 109"/>
                <a:gd name="T13" fmla="*/ 38 h 149"/>
                <a:gd name="T14" fmla="*/ 26 w 109"/>
                <a:gd name="T15" fmla="*/ 38 h 149"/>
                <a:gd name="T16" fmla="*/ 23 w 109"/>
                <a:gd name="T17" fmla="*/ 34 h 149"/>
                <a:gd name="T18" fmla="*/ 24 w 109"/>
                <a:gd name="T19" fmla="*/ 21 h 149"/>
                <a:gd name="T20" fmla="*/ 24 w 109"/>
                <a:gd name="T21" fmla="*/ 14 h 149"/>
                <a:gd name="T22" fmla="*/ 28 w 109"/>
                <a:gd name="T23" fmla="*/ 7 h 149"/>
                <a:gd name="T24" fmla="*/ 22 w 109"/>
                <a:gd name="T25" fmla="*/ 0 h 1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9" h="149">
                  <a:moveTo>
                    <a:pt x="86" y="0"/>
                  </a:moveTo>
                  <a:lnTo>
                    <a:pt x="64" y="27"/>
                  </a:lnTo>
                  <a:lnTo>
                    <a:pt x="0" y="38"/>
                  </a:lnTo>
                  <a:lnTo>
                    <a:pt x="74" y="47"/>
                  </a:lnTo>
                  <a:lnTo>
                    <a:pt x="71" y="134"/>
                  </a:lnTo>
                  <a:lnTo>
                    <a:pt x="56" y="142"/>
                  </a:lnTo>
                  <a:lnTo>
                    <a:pt x="4" y="148"/>
                  </a:lnTo>
                  <a:lnTo>
                    <a:pt x="101" y="149"/>
                  </a:lnTo>
                  <a:lnTo>
                    <a:pt x="90" y="133"/>
                  </a:lnTo>
                  <a:lnTo>
                    <a:pt x="92" y="82"/>
                  </a:lnTo>
                  <a:lnTo>
                    <a:pt x="93" y="55"/>
                  </a:lnTo>
                  <a:lnTo>
                    <a:pt x="109" y="27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77" name="Freeform 9575"/>
            <p:cNvSpPr>
              <a:spLocks/>
            </p:cNvSpPr>
            <p:nvPr/>
          </p:nvSpPr>
          <p:spPr bwMode="auto">
            <a:xfrm>
              <a:off x="3066" y="1641"/>
              <a:ext cx="33" cy="53"/>
            </a:xfrm>
            <a:custGeom>
              <a:avLst/>
              <a:gdLst>
                <a:gd name="T0" fmla="*/ 1 w 129"/>
                <a:gd name="T1" fmla="*/ 0 h 204"/>
                <a:gd name="T2" fmla="*/ 0 w 129"/>
                <a:gd name="T3" fmla="*/ 1 h 204"/>
                <a:gd name="T4" fmla="*/ 0 w 129"/>
                <a:gd name="T5" fmla="*/ 2 h 204"/>
                <a:gd name="T6" fmla="*/ 3 w 129"/>
                <a:gd name="T7" fmla="*/ 13 h 204"/>
                <a:gd name="T8" fmla="*/ 3 w 129"/>
                <a:gd name="T9" fmla="*/ 23 h 204"/>
                <a:gd name="T10" fmla="*/ 3 w 129"/>
                <a:gd name="T11" fmla="*/ 34 h 204"/>
                <a:gd name="T12" fmla="*/ 2 w 129"/>
                <a:gd name="T13" fmla="*/ 42 h 204"/>
                <a:gd name="T14" fmla="*/ 6 w 129"/>
                <a:gd name="T15" fmla="*/ 53 h 204"/>
                <a:gd name="T16" fmla="*/ 7 w 129"/>
                <a:gd name="T17" fmla="*/ 53 h 204"/>
                <a:gd name="T18" fmla="*/ 8 w 129"/>
                <a:gd name="T19" fmla="*/ 49 h 204"/>
                <a:gd name="T20" fmla="*/ 8 w 129"/>
                <a:gd name="T21" fmla="*/ 44 h 204"/>
                <a:gd name="T22" fmla="*/ 33 w 129"/>
                <a:gd name="T23" fmla="*/ 41 h 204"/>
                <a:gd name="T24" fmla="*/ 33 w 129"/>
                <a:gd name="T25" fmla="*/ 39 h 204"/>
                <a:gd name="T26" fmla="*/ 8 w 129"/>
                <a:gd name="T27" fmla="*/ 38 h 204"/>
                <a:gd name="T28" fmla="*/ 8 w 129"/>
                <a:gd name="T29" fmla="*/ 38 h 204"/>
                <a:gd name="T30" fmla="*/ 8 w 129"/>
                <a:gd name="T31" fmla="*/ 25 h 204"/>
                <a:gd name="T32" fmla="*/ 7 w 129"/>
                <a:gd name="T33" fmla="*/ 16 h 204"/>
                <a:gd name="T34" fmla="*/ 26 w 129"/>
                <a:gd name="T35" fmla="*/ 12 h 204"/>
                <a:gd name="T36" fmla="*/ 7 w 129"/>
                <a:gd name="T37" fmla="*/ 10 h 204"/>
                <a:gd name="T38" fmla="*/ 1 w 129"/>
                <a:gd name="T39" fmla="*/ 0 h 20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29" h="204">
                  <a:moveTo>
                    <a:pt x="5" y="0"/>
                  </a:moveTo>
                  <a:lnTo>
                    <a:pt x="0" y="2"/>
                  </a:lnTo>
                  <a:lnTo>
                    <a:pt x="0" y="6"/>
                  </a:lnTo>
                  <a:lnTo>
                    <a:pt x="10" y="50"/>
                  </a:lnTo>
                  <a:lnTo>
                    <a:pt x="12" y="90"/>
                  </a:lnTo>
                  <a:lnTo>
                    <a:pt x="12" y="132"/>
                  </a:lnTo>
                  <a:lnTo>
                    <a:pt x="7" y="162"/>
                  </a:lnTo>
                  <a:lnTo>
                    <a:pt x="25" y="204"/>
                  </a:lnTo>
                  <a:lnTo>
                    <a:pt x="29" y="204"/>
                  </a:lnTo>
                  <a:lnTo>
                    <a:pt x="30" y="187"/>
                  </a:lnTo>
                  <a:lnTo>
                    <a:pt x="30" y="170"/>
                  </a:lnTo>
                  <a:lnTo>
                    <a:pt x="129" y="157"/>
                  </a:lnTo>
                  <a:lnTo>
                    <a:pt x="128" y="149"/>
                  </a:lnTo>
                  <a:lnTo>
                    <a:pt x="31" y="148"/>
                  </a:lnTo>
                  <a:lnTo>
                    <a:pt x="31" y="145"/>
                  </a:lnTo>
                  <a:lnTo>
                    <a:pt x="30" y="96"/>
                  </a:lnTo>
                  <a:lnTo>
                    <a:pt x="29" y="60"/>
                  </a:lnTo>
                  <a:lnTo>
                    <a:pt x="101" y="47"/>
                  </a:lnTo>
                  <a:lnTo>
                    <a:pt x="27" y="3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78" name="Freeform 9576"/>
            <p:cNvSpPr>
              <a:spLocks/>
            </p:cNvSpPr>
            <p:nvPr/>
          </p:nvSpPr>
          <p:spPr bwMode="auto">
            <a:xfrm>
              <a:off x="2082" y="1926"/>
              <a:ext cx="29" cy="51"/>
            </a:xfrm>
            <a:custGeom>
              <a:avLst/>
              <a:gdLst>
                <a:gd name="T0" fmla="*/ 24 w 117"/>
                <a:gd name="T1" fmla="*/ 0 h 191"/>
                <a:gd name="T2" fmla="*/ 20 w 117"/>
                <a:gd name="T3" fmla="*/ 10 h 191"/>
                <a:gd name="T4" fmla="*/ 18 w 117"/>
                <a:gd name="T5" fmla="*/ 16 h 191"/>
                <a:gd name="T6" fmla="*/ 13 w 117"/>
                <a:gd name="T7" fmla="*/ 25 h 191"/>
                <a:gd name="T8" fmla="*/ 7 w 117"/>
                <a:gd name="T9" fmla="*/ 36 h 191"/>
                <a:gd name="T10" fmla="*/ 0 w 117"/>
                <a:gd name="T11" fmla="*/ 49 h 191"/>
                <a:gd name="T12" fmla="*/ 1 w 117"/>
                <a:gd name="T13" fmla="*/ 51 h 191"/>
                <a:gd name="T14" fmla="*/ 4 w 117"/>
                <a:gd name="T15" fmla="*/ 47 h 191"/>
                <a:gd name="T16" fmla="*/ 12 w 117"/>
                <a:gd name="T17" fmla="*/ 35 h 191"/>
                <a:gd name="T18" fmla="*/ 18 w 117"/>
                <a:gd name="T19" fmla="*/ 26 h 191"/>
                <a:gd name="T20" fmla="*/ 23 w 117"/>
                <a:gd name="T21" fmla="*/ 17 h 191"/>
                <a:gd name="T22" fmla="*/ 26 w 117"/>
                <a:gd name="T23" fmla="*/ 11 h 191"/>
                <a:gd name="T24" fmla="*/ 29 w 117"/>
                <a:gd name="T25" fmla="*/ 2 h 191"/>
                <a:gd name="T26" fmla="*/ 24 w 117"/>
                <a:gd name="T27" fmla="*/ 0 h 1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7" h="191">
                  <a:moveTo>
                    <a:pt x="96" y="0"/>
                  </a:moveTo>
                  <a:lnTo>
                    <a:pt x="82" y="38"/>
                  </a:lnTo>
                  <a:lnTo>
                    <a:pt x="71" y="61"/>
                  </a:lnTo>
                  <a:lnTo>
                    <a:pt x="53" y="94"/>
                  </a:lnTo>
                  <a:lnTo>
                    <a:pt x="30" y="134"/>
                  </a:lnTo>
                  <a:lnTo>
                    <a:pt x="0" y="183"/>
                  </a:lnTo>
                  <a:lnTo>
                    <a:pt x="6" y="191"/>
                  </a:lnTo>
                  <a:lnTo>
                    <a:pt x="18" y="175"/>
                  </a:lnTo>
                  <a:lnTo>
                    <a:pt x="50" y="132"/>
                  </a:lnTo>
                  <a:lnTo>
                    <a:pt x="74" y="96"/>
                  </a:lnTo>
                  <a:lnTo>
                    <a:pt x="92" y="65"/>
                  </a:lnTo>
                  <a:lnTo>
                    <a:pt x="104" y="41"/>
                  </a:lnTo>
                  <a:lnTo>
                    <a:pt x="117" y="8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79" name="Freeform 9577"/>
            <p:cNvSpPr>
              <a:spLocks/>
            </p:cNvSpPr>
            <p:nvPr/>
          </p:nvSpPr>
          <p:spPr bwMode="auto">
            <a:xfrm>
              <a:off x="2117" y="1919"/>
              <a:ext cx="18" cy="31"/>
            </a:xfrm>
            <a:custGeom>
              <a:avLst/>
              <a:gdLst>
                <a:gd name="T0" fmla="*/ 0 w 71"/>
                <a:gd name="T1" fmla="*/ 0 h 117"/>
                <a:gd name="T2" fmla="*/ 0 w 71"/>
                <a:gd name="T3" fmla="*/ 4 h 117"/>
                <a:gd name="T4" fmla="*/ 5 w 71"/>
                <a:gd name="T5" fmla="*/ 11 h 117"/>
                <a:gd name="T6" fmla="*/ 10 w 71"/>
                <a:gd name="T7" fmla="*/ 21 h 117"/>
                <a:gd name="T8" fmla="*/ 14 w 71"/>
                <a:gd name="T9" fmla="*/ 31 h 117"/>
                <a:gd name="T10" fmla="*/ 16 w 71"/>
                <a:gd name="T11" fmla="*/ 31 h 117"/>
                <a:gd name="T12" fmla="*/ 18 w 71"/>
                <a:gd name="T13" fmla="*/ 20 h 117"/>
                <a:gd name="T14" fmla="*/ 16 w 71"/>
                <a:gd name="T15" fmla="*/ 18 h 117"/>
                <a:gd name="T16" fmla="*/ 10 w 71"/>
                <a:gd name="T17" fmla="*/ 11 h 117"/>
                <a:gd name="T18" fmla="*/ 0 w 71"/>
                <a:gd name="T19" fmla="*/ 0 h 1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1" h="117">
                  <a:moveTo>
                    <a:pt x="0" y="0"/>
                  </a:moveTo>
                  <a:lnTo>
                    <a:pt x="0" y="14"/>
                  </a:lnTo>
                  <a:lnTo>
                    <a:pt x="19" y="42"/>
                  </a:lnTo>
                  <a:lnTo>
                    <a:pt x="40" y="80"/>
                  </a:lnTo>
                  <a:lnTo>
                    <a:pt x="57" y="117"/>
                  </a:lnTo>
                  <a:lnTo>
                    <a:pt x="65" y="117"/>
                  </a:lnTo>
                  <a:lnTo>
                    <a:pt x="71" y="74"/>
                  </a:lnTo>
                  <a:lnTo>
                    <a:pt x="64" y="67"/>
                  </a:lnTo>
                  <a:lnTo>
                    <a:pt x="40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80" name="Freeform 9578"/>
            <p:cNvSpPr>
              <a:spLocks/>
            </p:cNvSpPr>
            <p:nvPr/>
          </p:nvSpPr>
          <p:spPr bwMode="auto">
            <a:xfrm>
              <a:off x="2106" y="1913"/>
              <a:ext cx="11" cy="97"/>
            </a:xfrm>
            <a:custGeom>
              <a:avLst/>
              <a:gdLst>
                <a:gd name="T0" fmla="*/ 11 w 40"/>
                <a:gd name="T1" fmla="*/ 0 h 368"/>
                <a:gd name="T2" fmla="*/ 4 w 40"/>
                <a:gd name="T3" fmla="*/ 1 h 368"/>
                <a:gd name="T4" fmla="*/ 4 w 40"/>
                <a:gd name="T5" fmla="*/ 1 h 368"/>
                <a:gd name="T6" fmla="*/ 0 w 40"/>
                <a:gd name="T7" fmla="*/ 13 h 368"/>
                <a:gd name="T8" fmla="*/ 6 w 40"/>
                <a:gd name="T9" fmla="*/ 15 h 368"/>
                <a:gd name="T10" fmla="*/ 6 w 40"/>
                <a:gd name="T11" fmla="*/ 28 h 368"/>
                <a:gd name="T12" fmla="*/ 6 w 40"/>
                <a:gd name="T13" fmla="*/ 43 h 368"/>
                <a:gd name="T14" fmla="*/ 6 w 40"/>
                <a:gd name="T15" fmla="*/ 55 h 368"/>
                <a:gd name="T16" fmla="*/ 6 w 40"/>
                <a:gd name="T17" fmla="*/ 65 h 368"/>
                <a:gd name="T18" fmla="*/ 6 w 40"/>
                <a:gd name="T19" fmla="*/ 72 h 368"/>
                <a:gd name="T20" fmla="*/ 6 w 40"/>
                <a:gd name="T21" fmla="*/ 76 h 368"/>
                <a:gd name="T22" fmla="*/ 6 w 40"/>
                <a:gd name="T23" fmla="*/ 78 h 368"/>
                <a:gd name="T24" fmla="*/ 3 w 40"/>
                <a:gd name="T25" fmla="*/ 84 h 368"/>
                <a:gd name="T26" fmla="*/ 9 w 40"/>
                <a:gd name="T27" fmla="*/ 97 h 368"/>
                <a:gd name="T28" fmla="*/ 10 w 40"/>
                <a:gd name="T29" fmla="*/ 97 h 368"/>
                <a:gd name="T30" fmla="*/ 10 w 40"/>
                <a:gd name="T31" fmla="*/ 97 h 368"/>
                <a:gd name="T32" fmla="*/ 11 w 40"/>
                <a:gd name="T33" fmla="*/ 93 h 368"/>
                <a:gd name="T34" fmla="*/ 11 w 40"/>
                <a:gd name="T35" fmla="*/ 87 h 368"/>
                <a:gd name="T36" fmla="*/ 11 w 40"/>
                <a:gd name="T37" fmla="*/ 80 h 368"/>
                <a:gd name="T38" fmla="*/ 11 w 40"/>
                <a:gd name="T39" fmla="*/ 71 h 368"/>
                <a:gd name="T40" fmla="*/ 11 w 40"/>
                <a:gd name="T41" fmla="*/ 60 h 368"/>
                <a:gd name="T42" fmla="*/ 11 w 40"/>
                <a:gd name="T43" fmla="*/ 47 h 368"/>
                <a:gd name="T44" fmla="*/ 11 w 40"/>
                <a:gd name="T45" fmla="*/ 33 h 368"/>
                <a:gd name="T46" fmla="*/ 11 w 40"/>
                <a:gd name="T47" fmla="*/ 17 h 368"/>
                <a:gd name="T48" fmla="*/ 11 w 40"/>
                <a:gd name="T49" fmla="*/ 9 h 368"/>
                <a:gd name="T50" fmla="*/ 11 w 40"/>
                <a:gd name="T51" fmla="*/ 5 h 368"/>
                <a:gd name="T52" fmla="*/ 11 w 40"/>
                <a:gd name="T53" fmla="*/ 0 h 36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0" h="368">
                  <a:moveTo>
                    <a:pt x="40" y="0"/>
                  </a:moveTo>
                  <a:lnTo>
                    <a:pt x="15" y="4"/>
                  </a:lnTo>
                  <a:lnTo>
                    <a:pt x="15" y="5"/>
                  </a:lnTo>
                  <a:lnTo>
                    <a:pt x="0" y="50"/>
                  </a:lnTo>
                  <a:lnTo>
                    <a:pt x="21" y="58"/>
                  </a:lnTo>
                  <a:lnTo>
                    <a:pt x="21" y="107"/>
                  </a:lnTo>
                  <a:lnTo>
                    <a:pt x="21" y="163"/>
                  </a:lnTo>
                  <a:lnTo>
                    <a:pt x="21" y="209"/>
                  </a:lnTo>
                  <a:lnTo>
                    <a:pt x="21" y="246"/>
                  </a:lnTo>
                  <a:lnTo>
                    <a:pt x="21" y="273"/>
                  </a:lnTo>
                  <a:lnTo>
                    <a:pt x="21" y="288"/>
                  </a:lnTo>
                  <a:lnTo>
                    <a:pt x="21" y="295"/>
                  </a:lnTo>
                  <a:lnTo>
                    <a:pt x="12" y="320"/>
                  </a:lnTo>
                  <a:lnTo>
                    <a:pt x="31" y="368"/>
                  </a:lnTo>
                  <a:lnTo>
                    <a:pt x="38" y="368"/>
                  </a:lnTo>
                  <a:lnTo>
                    <a:pt x="38" y="367"/>
                  </a:lnTo>
                  <a:lnTo>
                    <a:pt x="39" y="352"/>
                  </a:lnTo>
                  <a:lnTo>
                    <a:pt x="39" y="331"/>
                  </a:lnTo>
                  <a:lnTo>
                    <a:pt x="39" y="303"/>
                  </a:lnTo>
                  <a:lnTo>
                    <a:pt x="39" y="268"/>
                  </a:lnTo>
                  <a:lnTo>
                    <a:pt x="40" y="227"/>
                  </a:lnTo>
                  <a:lnTo>
                    <a:pt x="40" y="179"/>
                  </a:lnTo>
                  <a:lnTo>
                    <a:pt x="40" y="125"/>
                  </a:lnTo>
                  <a:lnTo>
                    <a:pt x="40" y="65"/>
                  </a:lnTo>
                  <a:lnTo>
                    <a:pt x="40" y="33"/>
                  </a:lnTo>
                  <a:lnTo>
                    <a:pt x="40" y="19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81" name="Freeform 9579"/>
            <p:cNvSpPr>
              <a:spLocks/>
            </p:cNvSpPr>
            <p:nvPr/>
          </p:nvSpPr>
          <p:spPr bwMode="auto">
            <a:xfrm>
              <a:off x="2084" y="1902"/>
              <a:ext cx="57" cy="18"/>
            </a:xfrm>
            <a:custGeom>
              <a:avLst/>
              <a:gdLst>
                <a:gd name="T0" fmla="*/ 51 w 219"/>
                <a:gd name="T1" fmla="*/ 0 h 67"/>
                <a:gd name="T2" fmla="*/ 46 w 219"/>
                <a:gd name="T3" fmla="*/ 3 h 67"/>
                <a:gd name="T4" fmla="*/ 34 w 219"/>
                <a:gd name="T5" fmla="*/ 5 h 67"/>
                <a:gd name="T6" fmla="*/ 29 w 219"/>
                <a:gd name="T7" fmla="*/ 6 h 67"/>
                <a:gd name="T8" fmla="*/ 0 w 219"/>
                <a:gd name="T9" fmla="*/ 12 h 67"/>
                <a:gd name="T10" fmla="*/ 6 w 219"/>
                <a:gd name="T11" fmla="*/ 18 h 67"/>
                <a:gd name="T12" fmla="*/ 11 w 219"/>
                <a:gd name="T13" fmla="*/ 16 h 67"/>
                <a:gd name="T14" fmla="*/ 27 w 219"/>
                <a:gd name="T15" fmla="*/ 13 h 67"/>
                <a:gd name="T16" fmla="*/ 34 w 219"/>
                <a:gd name="T17" fmla="*/ 12 h 67"/>
                <a:gd name="T18" fmla="*/ 57 w 219"/>
                <a:gd name="T19" fmla="*/ 8 h 67"/>
                <a:gd name="T20" fmla="*/ 56 w 219"/>
                <a:gd name="T21" fmla="*/ 5 h 67"/>
                <a:gd name="T22" fmla="*/ 51 w 219"/>
                <a:gd name="T23" fmla="*/ 0 h 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9" h="67">
                  <a:moveTo>
                    <a:pt x="195" y="0"/>
                  </a:moveTo>
                  <a:lnTo>
                    <a:pt x="176" y="12"/>
                  </a:lnTo>
                  <a:lnTo>
                    <a:pt x="130" y="20"/>
                  </a:lnTo>
                  <a:lnTo>
                    <a:pt x="111" y="24"/>
                  </a:lnTo>
                  <a:lnTo>
                    <a:pt x="0" y="43"/>
                  </a:lnTo>
                  <a:lnTo>
                    <a:pt x="24" y="67"/>
                  </a:lnTo>
                  <a:lnTo>
                    <a:pt x="44" y="60"/>
                  </a:lnTo>
                  <a:lnTo>
                    <a:pt x="105" y="48"/>
                  </a:lnTo>
                  <a:lnTo>
                    <a:pt x="130" y="44"/>
                  </a:lnTo>
                  <a:lnTo>
                    <a:pt x="219" y="28"/>
                  </a:lnTo>
                  <a:lnTo>
                    <a:pt x="217" y="20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82" name="Freeform 9580"/>
            <p:cNvSpPr>
              <a:spLocks/>
            </p:cNvSpPr>
            <p:nvPr/>
          </p:nvSpPr>
          <p:spPr bwMode="auto">
            <a:xfrm>
              <a:off x="2141" y="1902"/>
              <a:ext cx="31" cy="59"/>
            </a:xfrm>
            <a:custGeom>
              <a:avLst/>
              <a:gdLst>
                <a:gd name="T0" fmla="*/ 0 w 120"/>
                <a:gd name="T1" fmla="*/ 0 h 223"/>
                <a:gd name="T2" fmla="*/ 0 w 120"/>
                <a:gd name="T3" fmla="*/ 11 h 223"/>
                <a:gd name="T4" fmla="*/ 1 w 120"/>
                <a:gd name="T5" fmla="*/ 29 h 223"/>
                <a:gd name="T6" fmla="*/ 1 w 120"/>
                <a:gd name="T7" fmla="*/ 37 h 223"/>
                <a:gd name="T8" fmla="*/ 1 w 120"/>
                <a:gd name="T9" fmla="*/ 53 h 223"/>
                <a:gd name="T10" fmla="*/ 2 w 120"/>
                <a:gd name="T11" fmla="*/ 59 h 223"/>
                <a:gd name="T12" fmla="*/ 6 w 120"/>
                <a:gd name="T13" fmla="*/ 58 h 223"/>
                <a:gd name="T14" fmla="*/ 6 w 120"/>
                <a:gd name="T15" fmla="*/ 50 h 223"/>
                <a:gd name="T16" fmla="*/ 6 w 120"/>
                <a:gd name="T17" fmla="*/ 36 h 223"/>
                <a:gd name="T18" fmla="*/ 6 w 120"/>
                <a:gd name="T19" fmla="*/ 19 h 223"/>
                <a:gd name="T20" fmla="*/ 5 w 120"/>
                <a:gd name="T21" fmla="*/ 7 h 223"/>
                <a:gd name="T22" fmla="*/ 31 w 120"/>
                <a:gd name="T23" fmla="*/ 2 h 223"/>
                <a:gd name="T24" fmla="*/ 0 w 120"/>
                <a:gd name="T25" fmla="*/ 0 h 22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0" h="223">
                  <a:moveTo>
                    <a:pt x="0" y="0"/>
                  </a:moveTo>
                  <a:lnTo>
                    <a:pt x="1" y="41"/>
                  </a:lnTo>
                  <a:lnTo>
                    <a:pt x="3" y="111"/>
                  </a:lnTo>
                  <a:lnTo>
                    <a:pt x="3" y="141"/>
                  </a:lnTo>
                  <a:lnTo>
                    <a:pt x="5" y="201"/>
                  </a:lnTo>
                  <a:lnTo>
                    <a:pt x="6" y="223"/>
                  </a:lnTo>
                  <a:lnTo>
                    <a:pt x="24" y="219"/>
                  </a:lnTo>
                  <a:lnTo>
                    <a:pt x="24" y="188"/>
                  </a:lnTo>
                  <a:lnTo>
                    <a:pt x="23" y="135"/>
                  </a:lnTo>
                  <a:lnTo>
                    <a:pt x="22" y="72"/>
                  </a:lnTo>
                  <a:lnTo>
                    <a:pt x="21" y="25"/>
                  </a:lnTo>
                  <a:lnTo>
                    <a:pt x="12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83" name="Freeform 9581"/>
            <p:cNvSpPr>
              <a:spLocks/>
            </p:cNvSpPr>
            <p:nvPr/>
          </p:nvSpPr>
          <p:spPr bwMode="auto">
            <a:xfrm>
              <a:off x="2141" y="1891"/>
              <a:ext cx="40" cy="90"/>
            </a:xfrm>
            <a:custGeom>
              <a:avLst/>
              <a:gdLst>
                <a:gd name="T0" fmla="*/ 36 w 155"/>
                <a:gd name="T1" fmla="*/ 0 h 345"/>
                <a:gd name="T2" fmla="*/ 29 w 155"/>
                <a:gd name="T3" fmla="*/ 7 h 345"/>
                <a:gd name="T4" fmla="*/ 6 w 155"/>
                <a:gd name="T5" fmla="*/ 11 h 345"/>
                <a:gd name="T6" fmla="*/ 1 w 155"/>
                <a:gd name="T7" fmla="*/ 11 h 345"/>
                <a:gd name="T8" fmla="*/ 31 w 155"/>
                <a:gd name="T9" fmla="*/ 13 h 345"/>
                <a:gd name="T10" fmla="*/ 29 w 155"/>
                <a:gd name="T11" fmla="*/ 64 h 345"/>
                <a:gd name="T12" fmla="*/ 27 w 155"/>
                <a:gd name="T13" fmla="*/ 66 h 345"/>
                <a:gd name="T14" fmla="*/ 7 w 155"/>
                <a:gd name="T15" fmla="*/ 69 h 345"/>
                <a:gd name="T16" fmla="*/ 2 w 155"/>
                <a:gd name="T17" fmla="*/ 70 h 345"/>
                <a:gd name="T18" fmla="*/ 0 w 155"/>
                <a:gd name="T19" fmla="*/ 77 h 345"/>
                <a:gd name="T20" fmla="*/ 4 w 155"/>
                <a:gd name="T21" fmla="*/ 90 h 345"/>
                <a:gd name="T22" fmla="*/ 6 w 155"/>
                <a:gd name="T23" fmla="*/ 90 h 345"/>
                <a:gd name="T24" fmla="*/ 6 w 155"/>
                <a:gd name="T25" fmla="*/ 88 h 345"/>
                <a:gd name="T26" fmla="*/ 6 w 155"/>
                <a:gd name="T27" fmla="*/ 81 h 345"/>
                <a:gd name="T28" fmla="*/ 7 w 155"/>
                <a:gd name="T29" fmla="*/ 75 h 345"/>
                <a:gd name="T30" fmla="*/ 38 w 155"/>
                <a:gd name="T31" fmla="*/ 70 h 345"/>
                <a:gd name="T32" fmla="*/ 34 w 155"/>
                <a:gd name="T33" fmla="*/ 63 h 345"/>
                <a:gd name="T34" fmla="*/ 34 w 155"/>
                <a:gd name="T35" fmla="*/ 60 h 345"/>
                <a:gd name="T36" fmla="*/ 35 w 155"/>
                <a:gd name="T37" fmla="*/ 40 h 345"/>
                <a:gd name="T38" fmla="*/ 36 w 155"/>
                <a:gd name="T39" fmla="*/ 26 h 345"/>
                <a:gd name="T40" fmla="*/ 36 w 155"/>
                <a:gd name="T41" fmla="*/ 17 h 345"/>
                <a:gd name="T42" fmla="*/ 36 w 155"/>
                <a:gd name="T43" fmla="*/ 14 h 345"/>
                <a:gd name="T44" fmla="*/ 40 w 155"/>
                <a:gd name="T45" fmla="*/ 8 h 345"/>
                <a:gd name="T46" fmla="*/ 36 w 155"/>
                <a:gd name="T47" fmla="*/ 0 h 34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55" h="345">
                  <a:moveTo>
                    <a:pt x="138" y="0"/>
                  </a:moveTo>
                  <a:lnTo>
                    <a:pt x="113" y="27"/>
                  </a:lnTo>
                  <a:lnTo>
                    <a:pt x="22" y="43"/>
                  </a:lnTo>
                  <a:lnTo>
                    <a:pt x="2" y="44"/>
                  </a:lnTo>
                  <a:lnTo>
                    <a:pt x="122" y="50"/>
                  </a:lnTo>
                  <a:lnTo>
                    <a:pt x="113" y="247"/>
                  </a:lnTo>
                  <a:lnTo>
                    <a:pt x="105" y="252"/>
                  </a:lnTo>
                  <a:lnTo>
                    <a:pt x="26" y="263"/>
                  </a:lnTo>
                  <a:lnTo>
                    <a:pt x="8" y="267"/>
                  </a:lnTo>
                  <a:lnTo>
                    <a:pt x="0" y="297"/>
                  </a:lnTo>
                  <a:lnTo>
                    <a:pt x="17" y="345"/>
                  </a:lnTo>
                  <a:lnTo>
                    <a:pt x="24" y="345"/>
                  </a:lnTo>
                  <a:lnTo>
                    <a:pt x="24" y="338"/>
                  </a:lnTo>
                  <a:lnTo>
                    <a:pt x="25" y="312"/>
                  </a:lnTo>
                  <a:lnTo>
                    <a:pt x="26" y="288"/>
                  </a:lnTo>
                  <a:lnTo>
                    <a:pt x="149" y="269"/>
                  </a:lnTo>
                  <a:lnTo>
                    <a:pt x="132" y="242"/>
                  </a:lnTo>
                  <a:lnTo>
                    <a:pt x="133" y="230"/>
                  </a:lnTo>
                  <a:lnTo>
                    <a:pt x="137" y="155"/>
                  </a:lnTo>
                  <a:lnTo>
                    <a:pt x="139" y="101"/>
                  </a:lnTo>
                  <a:lnTo>
                    <a:pt x="141" y="67"/>
                  </a:lnTo>
                  <a:lnTo>
                    <a:pt x="141" y="53"/>
                  </a:lnTo>
                  <a:lnTo>
                    <a:pt x="155" y="3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84" name="Freeform 9582"/>
            <p:cNvSpPr>
              <a:spLocks/>
            </p:cNvSpPr>
            <p:nvPr/>
          </p:nvSpPr>
          <p:spPr bwMode="auto">
            <a:xfrm>
              <a:off x="2139" y="1886"/>
              <a:ext cx="7" cy="16"/>
            </a:xfrm>
            <a:custGeom>
              <a:avLst/>
              <a:gdLst>
                <a:gd name="T0" fmla="*/ 2 w 30"/>
                <a:gd name="T1" fmla="*/ 0 h 59"/>
                <a:gd name="T2" fmla="*/ 0 w 30"/>
                <a:gd name="T3" fmla="*/ 0 h 59"/>
                <a:gd name="T4" fmla="*/ 0 w 30"/>
                <a:gd name="T5" fmla="*/ 2 h 59"/>
                <a:gd name="T6" fmla="*/ 2 w 30"/>
                <a:gd name="T7" fmla="*/ 14 h 59"/>
                <a:gd name="T8" fmla="*/ 2 w 30"/>
                <a:gd name="T9" fmla="*/ 16 h 59"/>
                <a:gd name="T10" fmla="*/ 7 w 30"/>
                <a:gd name="T11" fmla="*/ 16 h 59"/>
                <a:gd name="T12" fmla="*/ 2 w 30"/>
                <a:gd name="T13" fmla="*/ 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59">
                  <a:moveTo>
                    <a:pt x="8" y="0"/>
                  </a:moveTo>
                  <a:lnTo>
                    <a:pt x="0" y="0"/>
                  </a:lnTo>
                  <a:lnTo>
                    <a:pt x="1" y="6"/>
                  </a:lnTo>
                  <a:lnTo>
                    <a:pt x="10" y="50"/>
                  </a:lnTo>
                  <a:lnTo>
                    <a:pt x="10" y="59"/>
                  </a:lnTo>
                  <a:lnTo>
                    <a:pt x="30" y="5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85" name="Freeform 9583"/>
            <p:cNvSpPr>
              <a:spLocks/>
            </p:cNvSpPr>
            <p:nvPr/>
          </p:nvSpPr>
          <p:spPr bwMode="auto">
            <a:xfrm>
              <a:off x="2111" y="1878"/>
              <a:ext cx="6" cy="30"/>
            </a:xfrm>
            <a:custGeom>
              <a:avLst/>
              <a:gdLst>
                <a:gd name="T0" fmla="*/ 6 w 19"/>
                <a:gd name="T1" fmla="*/ 0 h 117"/>
                <a:gd name="T2" fmla="*/ 0 w 19"/>
                <a:gd name="T3" fmla="*/ 3 h 117"/>
                <a:gd name="T4" fmla="*/ 0 w 19"/>
                <a:gd name="T5" fmla="*/ 4 h 117"/>
                <a:gd name="T6" fmla="*/ 0 w 19"/>
                <a:gd name="T7" fmla="*/ 26 h 117"/>
                <a:gd name="T8" fmla="*/ 0 w 19"/>
                <a:gd name="T9" fmla="*/ 30 h 117"/>
                <a:gd name="T10" fmla="*/ 6 w 19"/>
                <a:gd name="T11" fmla="*/ 29 h 117"/>
                <a:gd name="T12" fmla="*/ 6 w 19"/>
                <a:gd name="T13" fmla="*/ 15 h 117"/>
                <a:gd name="T14" fmla="*/ 6 w 19"/>
                <a:gd name="T15" fmla="*/ 0 h 1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17">
                  <a:moveTo>
                    <a:pt x="19" y="0"/>
                  </a:moveTo>
                  <a:lnTo>
                    <a:pt x="0" y="13"/>
                  </a:lnTo>
                  <a:lnTo>
                    <a:pt x="0" y="15"/>
                  </a:lnTo>
                  <a:lnTo>
                    <a:pt x="0" y="101"/>
                  </a:lnTo>
                  <a:lnTo>
                    <a:pt x="0" y="117"/>
                  </a:lnTo>
                  <a:lnTo>
                    <a:pt x="19" y="113"/>
                  </a:lnTo>
                  <a:lnTo>
                    <a:pt x="19" y="59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86" name="Freeform 9584"/>
            <p:cNvSpPr>
              <a:spLocks/>
            </p:cNvSpPr>
            <p:nvPr/>
          </p:nvSpPr>
          <p:spPr bwMode="auto">
            <a:xfrm>
              <a:off x="2089" y="1856"/>
              <a:ext cx="43" cy="37"/>
            </a:xfrm>
            <a:custGeom>
              <a:avLst/>
              <a:gdLst>
                <a:gd name="T0" fmla="*/ 38 w 165"/>
                <a:gd name="T1" fmla="*/ 0 h 140"/>
                <a:gd name="T2" fmla="*/ 35 w 165"/>
                <a:gd name="T3" fmla="*/ 4 h 140"/>
                <a:gd name="T4" fmla="*/ 27 w 165"/>
                <a:gd name="T5" fmla="*/ 13 h 140"/>
                <a:gd name="T6" fmla="*/ 25 w 165"/>
                <a:gd name="T7" fmla="*/ 16 h 140"/>
                <a:gd name="T8" fmla="*/ 19 w 165"/>
                <a:gd name="T9" fmla="*/ 21 h 140"/>
                <a:gd name="T10" fmla="*/ 10 w 165"/>
                <a:gd name="T11" fmla="*/ 27 h 140"/>
                <a:gd name="T12" fmla="*/ 0 w 165"/>
                <a:gd name="T13" fmla="*/ 33 h 140"/>
                <a:gd name="T14" fmla="*/ 1 w 165"/>
                <a:gd name="T15" fmla="*/ 37 h 140"/>
                <a:gd name="T16" fmla="*/ 9 w 165"/>
                <a:gd name="T17" fmla="*/ 33 h 140"/>
                <a:gd name="T18" fmla="*/ 18 w 165"/>
                <a:gd name="T19" fmla="*/ 28 h 140"/>
                <a:gd name="T20" fmla="*/ 23 w 165"/>
                <a:gd name="T21" fmla="*/ 25 h 140"/>
                <a:gd name="T22" fmla="*/ 28 w 165"/>
                <a:gd name="T23" fmla="*/ 22 h 140"/>
                <a:gd name="T24" fmla="*/ 30 w 165"/>
                <a:gd name="T25" fmla="*/ 20 h 140"/>
                <a:gd name="T26" fmla="*/ 36 w 165"/>
                <a:gd name="T27" fmla="*/ 16 h 140"/>
                <a:gd name="T28" fmla="*/ 43 w 165"/>
                <a:gd name="T29" fmla="*/ 13 h 140"/>
                <a:gd name="T30" fmla="*/ 39 w 165"/>
                <a:gd name="T31" fmla="*/ 1 h 140"/>
                <a:gd name="T32" fmla="*/ 38 w 165"/>
                <a:gd name="T33" fmla="*/ 0 h 14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5" h="140">
                  <a:moveTo>
                    <a:pt x="144" y="0"/>
                  </a:moveTo>
                  <a:lnTo>
                    <a:pt x="134" y="16"/>
                  </a:lnTo>
                  <a:lnTo>
                    <a:pt x="105" y="50"/>
                  </a:lnTo>
                  <a:lnTo>
                    <a:pt x="96" y="60"/>
                  </a:lnTo>
                  <a:lnTo>
                    <a:pt x="71" y="79"/>
                  </a:lnTo>
                  <a:lnTo>
                    <a:pt x="40" y="101"/>
                  </a:lnTo>
                  <a:lnTo>
                    <a:pt x="0" y="125"/>
                  </a:lnTo>
                  <a:lnTo>
                    <a:pt x="3" y="140"/>
                  </a:lnTo>
                  <a:lnTo>
                    <a:pt x="33" y="125"/>
                  </a:lnTo>
                  <a:lnTo>
                    <a:pt x="68" y="107"/>
                  </a:lnTo>
                  <a:lnTo>
                    <a:pt x="90" y="95"/>
                  </a:lnTo>
                  <a:lnTo>
                    <a:pt x="109" y="82"/>
                  </a:lnTo>
                  <a:lnTo>
                    <a:pt x="117" y="76"/>
                  </a:lnTo>
                  <a:lnTo>
                    <a:pt x="137" y="61"/>
                  </a:lnTo>
                  <a:lnTo>
                    <a:pt x="165" y="50"/>
                  </a:lnTo>
                  <a:lnTo>
                    <a:pt x="149" y="3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87" name="Freeform 9585"/>
            <p:cNvSpPr>
              <a:spLocks/>
            </p:cNvSpPr>
            <p:nvPr/>
          </p:nvSpPr>
          <p:spPr bwMode="auto">
            <a:xfrm>
              <a:off x="2252" y="1962"/>
              <a:ext cx="40" cy="33"/>
            </a:xfrm>
            <a:custGeom>
              <a:avLst/>
              <a:gdLst>
                <a:gd name="T0" fmla="*/ 36 w 159"/>
                <a:gd name="T1" fmla="*/ 0 h 127"/>
                <a:gd name="T2" fmla="*/ 34 w 159"/>
                <a:gd name="T3" fmla="*/ 0 h 127"/>
                <a:gd name="T4" fmla="*/ 33 w 159"/>
                <a:gd name="T5" fmla="*/ 27 h 127"/>
                <a:gd name="T6" fmla="*/ 31 w 159"/>
                <a:gd name="T7" fmla="*/ 28 h 127"/>
                <a:gd name="T8" fmla="*/ 24 w 159"/>
                <a:gd name="T9" fmla="*/ 29 h 127"/>
                <a:gd name="T10" fmla="*/ 14 w 159"/>
                <a:gd name="T11" fmla="*/ 30 h 127"/>
                <a:gd name="T12" fmla="*/ 0 w 159"/>
                <a:gd name="T13" fmla="*/ 30 h 127"/>
                <a:gd name="T14" fmla="*/ 40 w 159"/>
                <a:gd name="T15" fmla="*/ 33 h 127"/>
                <a:gd name="T16" fmla="*/ 36 w 159"/>
                <a:gd name="T17" fmla="*/ 0 h 1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9" h="127">
                  <a:moveTo>
                    <a:pt x="143" y="0"/>
                  </a:moveTo>
                  <a:lnTo>
                    <a:pt x="135" y="0"/>
                  </a:lnTo>
                  <a:lnTo>
                    <a:pt x="131" y="105"/>
                  </a:lnTo>
                  <a:lnTo>
                    <a:pt x="124" y="107"/>
                  </a:lnTo>
                  <a:lnTo>
                    <a:pt x="96" y="111"/>
                  </a:lnTo>
                  <a:lnTo>
                    <a:pt x="56" y="114"/>
                  </a:lnTo>
                  <a:lnTo>
                    <a:pt x="0" y="114"/>
                  </a:lnTo>
                  <a:lnTo>
                    <a:pt x="159" y="127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88" name="Freeform 9586"/>
            <p:cNvSpPr>
              <a:spLocks/>
            </p:cNvSpPr>
            <p:nvPr/>
          </p:nvSpPr>
          <p:spPr bwMode="auto">
            <a:xfrm>
              <a:off x="2239" y="1955"/>
              <a:ext cx="53" cy="44"/>
            </a:xfrm>
            <a:custGeom>
              <a:avLst/>
              <a:gdLst>
                <a:gd name="T0" fmla="*/ 5 w 205"/>
                <a:gd name="T1" fmla="*/ 0 h 170"/>
                <a:gd name="T2" fmla="*/ 0 w 205"/>
                <a:gd name="T3" fmla="*/ 1 h 170"/>
                <a:gd name="T4" fmla="*/ 0 w 205"/>
                <a:gd name="T5" fmla="*/ 31 h 170"/>
                <a:gd name="T6" fmla="*/ 0 w 205"/>
                <a:gd name="T7" fmla="*/ 32 h 170"/>
                <a:gd name="T8" fmla="*/ 3 w 205"/>
                <a:gd name="T9" fmla="*/ 41 h 170"/>
                <a:gd name="T10" fmla="*/ 10 w 205"/>
                <a:gd name="T11" fmla="*/ 44 h 170"/>
                <a:gd name="T12" fmla="*/ 26 w 205"/>
                <a:gd name="T13" fmla="*/ 44 h 170"/>
                <a:gd name="T14" fmla="*/ 27 w 205"/>
                <a:gd name="T15" fmla="*/ 44 h 170"/>
                <a:gd name="T16" fmla="*/ 36 w 205"/>
                <a:gd name="T17" fmla="*/ 43 h 170"/>
                <a:gd name="T18" fmla="*/ 44 w 205"/>
                <a:gd name="T19" fmla="*/ 42 h 170"/>
                <a:gd name="T20" fmla="*/ 53 w 205"/>
                <a:gd name="T21" fmla="*/ 41 h 170"/>
                <a:gd name="T22" fmla="*/ 12 w 205"/>
                <a:gd name="T23" fmla="*/ 37 h 170"/>
                <a:gd name="T24" fmla="*/ 9 w 205"/>
                <a:gd name="T25" fmla="*/ 37 h 170"/>
                <a:gd name="T26" fmla="*/ 5 w 205"/>
                <a:gd name="T27" fmla="*/ 29 h 170"/>
                <a:gd name="T28" fmla="*/ 5 w 205"/>
                <a:gd name="T29" fmla="*/ 22 h 170"/>
                <a:gd name="T30" fmla="*/ 5 w 205"/>
                <a:gd name="T31" fmla="*/ 0 h 17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5" h="170">
                  <a:moveTo>
                    <a:pt x="19" y="0"/>
                  </a:moveTo>
                  <a:lnTo>
                    <a:pt x="0" y="2"/>
                  </a:lnTo>
                  <a:lnTo>
                    <a:pt x="0" y="118"/>
                  </a:lnTo>
                  <a:lnTo>
                    <a:pt x="0" y="122"/>
                  </a:lnTo>
                  <a:lnTo>
                    <a:pt x="10" y="158"/>
                  </a:lnTo>
                  <a:lnTo>
                    <a:pt x="39" y="170"/>
                  </a:lnTo>
                  <a:lnTo>
                    <a:pt x="102" y="170"/>
                  </a:lnTo>
                  <a:lnTo>
                    <a:pt x="106" y="170"/>
                  </a:lnTo>
                  <a:lnTo>
                    <a:pt x="139" y="166"/>
                  </a:lnTo>
                  <a:lnTo>
                    <a:pt x="171" y="163"/>
                  </a:lnTo>
                  <a:lnTo>
                    <a:pt x="205" y="157"/>
                  </a:lnTo>
                  <a:lnTo>
                    <a:pt x="46" y="144"/>
                  </a:lnTo>
                  <a:lnTo>
                    <a:pt x="33" y="142"/>
                  </a:lnTo>
                  <a:lnTo>
                    <a:pt x="19" y="112"/>
                  </a:lnTo>
                  <a:lnTo>
                    <a:pt x="19" y="86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89" name="Freeform 9587"/>
            <p:cNvSpPr>
              <a:spLocks/>
            </p:cNvSpPr>
            <p:nvPr/>
          </p:nvSpPr>
          <p:spPr bwMode="auto">
            <a:xfrm>
              <a:off x="2239" y="1926"/>
              <a:ext cx="6" cy="24"/>
            </a:xfrm>
            <a:custGeom>
              <a:avLst/>
              <a:gdLst>
                <a:gd name="T0" fmla="*/ 6 w 19"/>
                <a:gd name="T1" fmla="*/ 0 h 87"/>
                <a:gd name="T2" fmla="*/ 0 w 19"/>
                <a:gd name="T3" fmla="*/ 1 h 87"/>
                <a:gd name="T4" fmla="*/ 0 w 19"/>
                <a:gd name="T5" fmla="*/ 24 h 87"/>
                <a:gd name="T6" fmla="*/ 6 w 19"/>
                <a:gd name="T7" fmla="*/ 23 h 87"/>
                <a:gd name="T8" fmla="*/ 6 w 19"/>
                <a:gd name="T9" fmla="*/ 9 h 87"/>
                <a:gd name="T10" fmla="*/ 6 w 19"/>
                <a:gd name="T11" fmla="*/ 0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87">
                  <a:moveTo>
                    <a:pt x="19" y="0"/>
                  </a:moveTo>
                  <a:lnTo>
                    <a:pt x="0" y="3"/>
                  </a:lnTo>
                  <a:lnTo>
                    <a:pt x="0" y="87"/>
                  </a:lnTo>
                  <a:lnTo>
                    <a:pt x="19" y="85"/>
                  </a:lnTo>
                  <a:lnTo>
                    <a:pt x="19" y="34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90" name="Freeform 9588"/>
            <p:cNvSpPr>
              <a:spLocks/>
            </p:cNvSpPr>
            <p:nvPr/>
          </p:nvSpPr>
          <p:spPr bwMode="auto">
            <a:xfrm>
              <a:off x="2245" y="1915"/>
              <a:ext cx="18" cy="5"/>
            </a:xfrm>
            <a:custGeom>
              <a:avLst/>
              <a:gdLst>
                <a:gd name="T0" fmla="*/ 13 w 73"/>
                <a:gd name="T1" fmla="*/ 0 h 20"/>
                <a:gd name="T2" fmla="*/ 9 w 73"/>
                <a:gd name="T3" fmla="*/ 3 h 20"/>
                <a:gd name="T4" fmla="*/ 7 w 73"/>
                <a:gd name="T5" fmla="*/ 3 h 20"/>
                <a:gd name="T6" fmla="*/ 1 w 73"/>
                <a:gd name="T7" fmla="*/ 4 h 20"/>
                <a:gd name="T8" fmla="*/ 0 w 73"/>
                <a:gd name="T9" fmla="*/ 4 h 20"/>
                <a:gd name="T10" fmla="*/ 18 w 73"/>
                <a:gd name="T11" fmla="*/ 5 h 20"/>
                <a:gd name="T12" fmla="*/ 13 w 73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20">
                  <a:moveTo>
                    <a:pt x="52" y="0"/>
                  </a:moveTo>
                  <a:lnTo>
                    <a:pt x="36" y="10"/>
                  </a:lnTo>
                  <a:lnTo>
                    <a:pt x="29" y="12"/>
                  </a:lnTo>
                  <a:lnTo>
                    <a:pt x="6" y="16"/>
                  </a:lnTo>
                  <a:lnTo>
                    <a:pt x="0" y="17"/>
                  </a:lnTo>
                  <a:lnTo>
                    <a:pt x="73" y="20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91" name="Freeform 9589"/>
            <p:cNvSpPr>
              <a:spLocks/>
            </p:cNvSpPr>
            <p:nvPr/>
          </p:nvSpPr>
          <p:spPr bwMode="auto">
            <a:xfrm>
              <a:off x="2212" y="1898"/>
              <a:ext cx="27" cy="55"/>
            </a:xfrm>
            <a:custGeom>
              <a:avLst/>
              <a:gdLst>
                <a:gd name="T0" fmla="*/ 0 w 106"/>
                <a:gd name="T1" fmla="*/ 0 h 210"/>
                <a:gd name="T2" fmla="*/ 1 w 106"/>
                <a:gd name="T3" fmla="*/ 9 h 210"/>
                <a:gd name="T4" fmla="*/ 1 w 106"/>
                <a:gd name="T5" fmla="*/ 28 h 210"/>
                <a:gd name="T6" fmla="*/ 1 w 106"/>
                <a:gd name="T7" fmla="*/ 33 h 210"/>
                <a:gd name="T8" fmla="*/ 1 w 106"/>
                <a:gd name="T9" fmla="*/ 49 h 210"/>
                <a:gd name="T10" fmla="*/ 1 w 106"/>
                <a:gd name="T11" fmla="*/ 55 h 210"/>
                <a:gd name="T12" fmla="*/ 6 w 106"/>
                <a:gd name="T13" fmla="*/ 53 h 210"/>
                <a:gd name="T14" fmla="*/ 6 w 106"/>
                <a:gd name="T15" fmla="*/ 48 h 210"/>
                <a:gd name="T16" fmla="*/ 6 w 106"/>
                <a:gd name="T17" fmla="*/ 34 h 210"/>
                <a:gd name="T18" fmla="*/ 5 w 106"/>
                <a:gd name="T19" fmla="*/ 17 h 210"/>
                <a:gd name="T20" fmla="*/ 5 w 106"/>
                <a:gd name="T21" fmla="*/ 3 h 210"/>
                <a:gd name="T22" fmla="*/ 27 w 106"/>
                <a:gd name="T23" fmla="*/ 0 h 210"/>
                <a:gd name="T24" fmla="*/ 0 w 106"/>
                <a:gd name="T25" fmla="*/ 0 h 2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6" h="210">
                  <a:moveTo>
                    <a:pt x="0" y="0"/>
                  </a:moveTo>
                  <a:lnTo>
                    <a:pt x="2" y="36"/>
                  </a:lnTo>
                  <a:lnTo>
                    <a:pt x="3" y="106"/>
                  </a:lnTo>
                  <a:lnTo>
                    <a:pt x="3" y="125"/>
                  </a:lnTo>
                  <a:lnTo>
                    <a:pt x="3" y="187"/>
                  </a:lnTo>
                  <a:lnTo>
                    <a:pt x="4" y="210"/>
                  </a:lnTo>
                  <a:lnTo>
                    <a:pt x="22" y="204"/>
                  </a:lnTo>
                  <a:lnTo>
                    <a:pt x="22" y="182"/>
                  </a:lnTo>
                  <a:lnTo>
                    <a:pt x="22" y="129"/>
                  </a:lnTo>
                  <a:lnTo>
                    <a:pt x="21" y="66"/>
                  </a:lnTo>
                  <a:lnTo>
                    <a:pt x="20" y="13"/>
                  </a:lnTo>
                  <a:lnTo>
                    <a:pt x="106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92" name="Freeform 9590"/>
            <p:cNvSpPr>
              <a:spLocks/>
            </p:cNvSpPr>
            <p:nvPr/>
          </p:nvSpPr>
          <p:spPr bwMode="auto">
            <a:xfrm>
              <a:off x="2212" y="1895"/>
              <a:ext cx="62" cy="78"/>
            </a:xfrm>
            <a:custGeom>
              <a:avLst/>
              <a:gdLst>
                <a:gd name="T0" fmla="*/ 61 w 243"/>
                <a:gd name="T1" fmla="*/ 0 h 301"/>
                <a:gd name="T2" fmla="*/ 57 w 243"/>
                <a:gd name="T3" fmla="*/ 0 h 301"/>
                <a:gd name="T4" fmla="*/ 55 w 243"/>
                <a:gd name="T5" fmla="*/ 49 h 301"/>
                <a:gd name="T6" fmla="*/ 51 w 243"/>
                <a:gd name="T7" fmla="*/ 51 h 301"/>
                <a:gd name="T8" fmla="*/ 32 w 243"/>
                <a:gd name="T9" fmla="*/ 54 h 301"/>
                <a:gd name="T10" fmla="*/ 28 w 243"/>
                <a:gd name="T11" fmla="*/ 54 h 301"/>
                <a:gd name="T12" fmla="*/ 6 w 243"/>
                <a:gd name="T13" fmla="*/ 57 h 301"/>
                <a:gd name="T14" fmla="*/ 2 w 243"/>
                <a:gd name="T15" fmla="*/ 59 h 301"/>
                <a:gd name="T16" fmla="*/ 0 w 243"/>
                <a:gd name="T17" fmla="*/ 65 h 301"/>
                <a:gd name="T18" fmla="*/ 4 w 243"/>
                <a:gd name="T19" fmla="*/ 78 h 301"/>
                <a:gd name="T20" fmla="*/ 6 w 243"/>
                <a:gd name="T21" fmla="*/ 78 h 301"/>
                <a:gd name="T22" fmla="*/ 6 w 243"/>
                <a:gd name="T23" fmla="*/ 77 h 301"/>
                <a:gd name="T24" fmla="*/ 6 w 243"/>
                <a:gd name="T25" fmla="*/ 71 h 301"/>
                <a:gd name="T26" fmla="*/ 6 w 243"/>
                <a:gd name="T27" fmla="*/ 63 h 301"/>
                <a:gd name="T28" fmla="*/ 28 w 243"/>
                <a:gd name="T29" fmla="*/ 60 h 301"/>
                <a:gd name="T30" fmla="*/ 32 w 243"/>
                <a:gd name="T31" fmla="*/ 60 h 301"/>
                <a:gd name="T32" fmla="*/ 32 w 243"/>
                <a:gd name="T33" fmla="*/ 60 h 301"/>
                <a:gd name="T34" fmla="*/ 62 w 243"/>
                <a:gd name="T35" fmla="*/ 55 h 301"/>
                <a:gd name="T36" fmla="*/ 59 w 243"/>
                <a:gd name="T37" fmla="*/ 48 h 301"/>
                <a:gd name="T38" fmla="*/ 59 w 243"/>
                <a:gd name="T39" fmla="*/ 46 h 301"/>
                <a:gd name="T40" fmla="*/ 60 w 243"/>
                <a:gd name="T41" fmla="*/ 27 h 301"/>
                <a:gd name="T42" fmla="*/ 61 w 243"/>
                <a:gd name="T43" fmla="*/ 12 h 301"/>
                <a:gd name="T44" fmla="*/ 61 w 243"/>
                <a:gd name="T45" fmla="*/ 3 h 301"/>
                <a:gd name="T46" fmla="*/ 61 w 243"/>
                <a:gd name="T47" fmla="*/ 0 h 30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43" h="301">
                  <a:moveTo>
                    <a:pt x="241" y="0"/>
                  </a:moveTo>
                  <a:lnTo>
                    <a:pt x="222" y="0"/>
                  </a:lnTo>
                  <a:lnTo>
                    <a:pt x="214" y="190"/>
                  </a:lnTo>
                  <a:lnTo>
                    <a:pt x="201" y="196"/>
                  </a:lnTo>
                  <a:lnTo>
                    <a:pt x="127" y="207"/>
                  </a:lnTo>
                  <a:lnTo>
                    <a:pt x="108" y="209"/>
                  </a:lnTo>
                  <a:lnTo>
                    <a:pt x="24" y="220"/>
                  </a:lnTo>
                  <a:lnTo>
                    <a:pt x="6" y="226"/>
                  </a:lnTo>
                  <a:lnTo>
                    <a:pt x="0" y="249"/>
                  </a:lnTo>
                  <a:lnTo>
                    <a:pt x="16" y="301"/>
                  </a:lnTo>
                  <a:lnTo>
                    <a:pt x="24" y="301"/>
                  </a:lnTo>
                  <a:lnTo>
                    <a:pt x="24" y="299"/>
                  </a:lnTo>
                  <a:lnTo>
                    <a:pt x="24" y="274"/>
                  </a:lnTo>
                  <a:lnTo>
                    <a:pt x="24" y="245"/>
                  </a:lnTo>
                  <a:lnTo>
                    <a:pt x="108" y="233"/>
                  </a:lnTo>
                  <a:lnTo>
                    <a:pt x="127" y="231"/>
                  </a:lnTo>
                  <a:lnTo>
                    <a:pt x="127" y="230"/>
                  </a:lnTo>
                  <a:lnTo>
                    <a:pt x="243" y="214"/>
                  </a:lnTo>
                  <a:lnTo>
                    <a:pt x="232" y="187"/>
                  </a:lnTo>
                  <a:lnTo>
                    <a:pt x="233" y="178"/>
                  </a:lnTo>
                  <a:lnTo>
                    <a:pt x="236" y="103"/>
                  </a:lnTo>
                  <a:lnTo>
                    <a:pt x="239" y="47"/>
                  </a:lnTo>
                  <a:lnTo>
                    <a:pt x="241" y="13"/>
                  </a:lnTo>
                  <a:lnTo>
                    <a:pt x="24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93" name="Freeform 9591"/>
            <p:cNvSpPr>
              <a:spLocks/>
            </p:cNvSpPr>
            <p:nvPr/>
          </p:nvSpPr>
          <p:spPr bwMode="auto">
            <a:xfrm>
              <a:off x="2208" y="1884"/>
              <a:ext cx="9" cy="13"/>
            </a:xfrm>
            <a:custGeom>
              <a:avLst/>
              <a:gdLst>
                <a:gd name="T0" fmla="*/ 2 w 29"/>
                <a:gd name="T1" fmla="*/ 0 h 50"/>
                <a:gd name="T2" fmla="*/ 0 w 29"/>
                <a:gd name="T3" fmla="*/ 0 h 50"/>
                <a:gd name="T4" fmla="*/ 1 w 29"/>
                <a:gd name="T5" fmla="*/ 2 h 50"/>
                <a:gd name="T6" fmla="*/ 3 w 29"/>
                <a:gd name="T7" fmla="*/ 13 h 50"/>
                <a:gd name="T8" fmla="*/ 9 w 29"/>
                <a:gd name="T9" fmla="*/ 12 h 50"/>
                <a:gd name="T10" fmla="*/ 2 w 29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50">
                  <a:moveTo>
                    <a:pt x="7" y="0"/>
                  </a:moveTo>
                  <a:lnTo>
                    <a:pt x="0" y="0"/>
                  </a:lnTo>
                  <a:lnTo>
                    <a:pt x="2" y="8"/>
                  </a:lnTo>
                  <a:lnTo>
                    <a:pt x="10" y="50"/>
                  </a:lnTo>
                  <a:lnTo>
                    <a:pt x="29" y="46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94" name="Freeform 9592"/>
            <p:cNvSpPr>
              <a:spLocks/>
            </p:cNvSpPr>
            <p:nvPr/>
          </p:nvSpPr>
          <p:spPr bwMode="auto">
            <a:xfrm>
              <a:off x="2212" y="1880"/>
              <a:ext cx="66" cy="50"/>
            </a:xfrm>
            <a:custGeom>
              <a:avLst/>
              <a:gdLst>
                <a:gd name="T0" fmla="*/ 60 w 255"/>
                <a:gd name="T1" fmla="*/ 0 h 189"/>
                <a:gd name="T2" fmla="*/ 60 w 255"/>
                <a:gd name="T3" fmla="*/ 0 h 189"/>
                <a:gd name="T4" fmla="*/ 54 w 255"/>
                <a:gd name="T5" fmla="*/ 8 h 189"/>
                <a:gd name="T6" fmla="*/ 32 w 255"/>
                <a:gd name="T7" fmla="*/ 11 h 189"/>
                <a:gd name="T8" fmla="*/ 27 w 255"/>
                <a:gd name="T9" fmla="*/ 12 h 189"/>
                <a:gd name="T10" fmla="*/ 5 w 255"/>
                <a:gd name="T11" fmla="*/ 16 h 189"/>
                <a:gd name="T12" fmla="*/ 0 w 255"/>
                <a:gd name="T13" fmla="*/ 17 h 189"/>
                <a:gd name="T14" fmla="*/ 0 w 255"/>
                <a:gd name="T15" fmla="*/ 18 h 189"/>
                <a:gd name="T16" fmla="*/ 27 w 255"/>
                <a:gd name="T17" fmla="*/ 19 h 189"/>
                <a:gd name="T18" fmla="*/ 27 w 255"/>
                <a:gd name="T19" fmla="*/ 41 h 189"/>
                <a:gd name="T20" fmla="*/ 24 w 255"/>
                <a:gd name="T21" fmla="*/ 42 h 189"/>
                <a:gd name="T22" fmla="*/ 9 w 255"/>
                <a:gd name="T23" fmla="*/ 44 h 189"/>
                <a:gd name="T24" fmla="*/ 16 w 255"/>
                <a:gd name="T25" fmla="*/ 50 h 189"/>
                <a:gd name="T26" fmla="*/ 21 w 255"/>
                <a:gd name="T27" fmla="*/ 48 h 189"/>
                <a:gd name="T28" fmla="*/ 27 w 255"/>
                <a:gd name="T29" fmla="*/ 47 h 189"/>
                <a:gd name="T30" fmla="*/ 32 w 255"/>
                <a:gd name="T31" fmla="*/ 46 h 189"/>
                <a:gd name="T32" fmla="*/ 52 w 255"/>
                <a:gd name="T33" fmla="*/ 43 h 189"/>
                <a:gd name="T34" fmla="*/ 51 w 255"/>
                <a:gd name="T35" fmla="*/ 41 h 189"/>
                <a:gd name="T36" fmla="*/ 32 w 255"/>
                <a:gd name="T37" fmla="*/ 40 h 189"/>
                <a:gd name="T38" fmla="*/ 32 w 255"/>
                <a:gd name="T39" fmla="*/ 38 h 189"/>
                <a:gd name="T40" fmla="*/ 32 w 255"/>
                <a:gd name="T41" fmla="*/ 23 h 189"/>
                <a:gd name="T42" fmla="*/ 32 w 255"/>
                <a:gd name="T43" fmla="*/ 17 h 189"/>
                <a:gd name="T44" fmla="*/ 57 w 255"/>
                <a:gd name="T45" fmla="*/ 14 h 189"/>
                <a:gd name="T46" fmla="*/ 62 w 255"/>
                <a:gd name="T47" fmla="*/ 14 h 189"/>
                <a:gd name="T48" fmla="*/ 66 w 255"/>
                <a:gd name="T49" fmla="*/ 8 h 189"/>
                <a:gd name="T50" fmla="*/ 60 w 255"/>
                <a:gd name="T51" fmla="*/ 0 h 18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55" h="189">
                  <a:moveTo>
                    <a:pt x="233" y="0"/>
                  </a:moveTo>
                  <a:lnTo>
                    <a:pt x="232" y="1"/>
                  </a:lnTo>
                  <a:lnTo>
                    <a:pt x="208" y="29"/>
                  </a:lnTo>
                  <a:lnTo>
                    <a:pt x="125" y="43"/>
                  </a:lnTo>
                  <a:lnTo>
                    <a:pt x="106" y="46"/>
                  </a:lnTo>
                  <a:lnTo>
                    <a:pt x="19" y="60"/>
                  </a:lnTo>
                  <a:lnTo>
                    <a:pt x="0" y="64"/>
                  </a:lnTo>
                  <a:lnTo>
                    <a:pt x="0" y="69"/>
                  </a:lnTo>
                  <a:lnTo>
                    <a:pt x="106" y="70"/>
                  </a:lnTo>
                  <a:lnTo>
                    <a:pt x="106" y="156"/>
                  </a:lnTo>
                  <a:lnTo>
                    <a:pt x="92" y="158"/>
                  </a:lnTo>
                  <a:lnTo>
                    <a:pt x="36" y="167"/>
                  </a:lnTo>
                  <a:lnTo>
                    <a:pt x="60" y="189"/>
                  </a:lnTo>
                  <a:lnTo>
                    <a:pt x="81" y="182"/>
                  </a:lnTo>
                  <a:lnTo>
                    <a:pt x="106" y="178"/>
                  </a:lnTo>
                  <a:lnTo>
                    <a:pt x="125" y="175"/>
                  </a:lnTo>
                  <a:lnTo>
                    <a:pt x="199" y="162"/>
                  </a:lnTo>
                  <a:lnTo>
                    <a:pt x="198" y="154"/>
                  </a:lnTo>
                  <a:lnTo>
                    <a:pt x="125" y="151"/>
                  </a:lnTo>
                  <a:lnTo>
                    <a:pt x="125" y="144"/>
                  </a:lnTo>
                  <a:lnTo>
                    <a:pt x="125" y="88"/>
                  </a:lnTo>
                  <a:lnTo>
                    <a:pt x="125" y="66"/>
                  </a:lnTo>
                  <a:lnTo>
                    <a:pt x="220" y="53"/>
                  </a:lnTo>
                  <a:lnTo>
                    <a:pt x="239" y="53"/>
                  </a:lnTo>
                  <a:lnTo>
                    <a:pt x="255" y="29"/>
                  </a:lnTo>
                  <a:lnTo>
                    <a:pt x="23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95" name="Freeform 9593"/>
            <p:cNvSpPr>
              <a:spLocks/>
            </p:cNvSpPr>
            <p:nvPr/>
          </p:nvSpPr>
          <p:spPr bwMode="auto">
            <a:xfrm>
              <a:off x="2238" y="1849"/>
              <a:ext cx="9" cy="44"/>
            </a:xfrm>
            <a:custGeom>
              <a:avLst/>
              <a:gdLst>
                <a:gd name="T0" fmla="*/ 2 w 37"/>
                <a:gd name="T1" fmla="*/ 0 h 166"/>
                <a:gd name="T2" fmla="*/ 0 w 37"/>
                <a:gd name="T3" fmla="*/ 1 h 166"/>
                <a:gd name="T4" fmla="*/ 1 w 37"/>
                <a:gd name="T5" fmla="*/ 8 h 166"/>
                <a:gd name="T6" fmla="*/ 2 w 37"/>
                <a:gd name="T7" fmla="*/ 20 h 166"/>
                <a:gd name="T8" fmla="*/ 2 w 37"/>
                <a:gd name="T9" fmla="*/ 44 h 166"/>
                <a:gd name="T10" fmla="*/ 7 w 37"/>
                <a:gd name="T11" fmla="*/ 43 h 166"/>
                <a:gd name="T12" fmla="*/ 7 w 37"/>
                <a:gd name="T13" fmla="*/ 43 h 166"/>
                <a:gd name="T14" fmla="*/ 7 w 37"/>
                <a:gd name="T15" fmla="*/ 33 h 166"/>
                <a:gd name="T16" fmla="*/ 7 w 37"/>
                <a:gd name="T17" fmla="*/ 26 h 166"/>
                <a:gd name="T18" fmla="*/ 7 w 37"/>
                <a:gd name="T19" fmla="*/ 21 h 166"/>
                <a:gd name="T20" fmla="*/ 7 w 37"/>
                <a:gd name="T21" fmla="*/ 20 h 166"/>
                <a:gd name="T22" fmla="*/ 9 w 37"/>
                <a:gd name="T23" fmla="*/ 15 h 166"/>
                <a:gd name="T24" fmla="*/ 2 w 37"/>
                <a:gd name="T25" fmla="*/ 0 h 1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" h="166">
                  <a:moveTo>
                    <a:pt x="7" y="0"/>
                  </a:moveTo>
                  <a:lnTo>
                    <a:pt x="0" y="3"/>
                  </a:lnTo>
                  <a:lnTo>
                    <a:pt x="5" y="32"/>
                  </a:lnTo>
                  <a:lnTo>
                    <a:pt x="10" y="77"/>
                  </a:lnTo>
                  <a:lnTo>
                    <a:pt x="10" y="166"/>
                  </a:lnTo>
                  <a:lnTo>
                    <a:pt x="29" y="163"/>
                  </a:lnTo>
                  <a:lnTo>
                    <a:pt x="29" y="162"/>
                  </a:lnTo>
                  <a:lnTo>
                    <a:pt x="29" y="125"/>
                  </a:lnTo>
                  <a:lnTo>
                    <a:pt x="30" y="98"/>
                  </a:lnTo>
                  <a:lnTo>
                    <a:pt x="30" y="81"/>
                  </a:lnTo>
                  <a:lnTo>
                    <a:pt x="30" y="75"/>
                  </a:lnTo>
                  <a:lnTo>
                    <a:pt x="37" y="5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96" name="Freeform 9594"/>
            <p:cNvSpPr>
              <a:spLocks/>
            </p:cNvSpPr>
            <p:nvPr/>
          </p:nvSpPr>
          <p:spPr bwMode="auto">
            <a:xfrm>
              <a:off x="2325" y="1981"/>
              <a:ext cx="17" cy="25"/>
            </a:xfrm>
            <a:custGeom>
              <a:avLst/>
              <a:gdLst>
                <a:gd name="T0" fmla="*/ 1 w 62"/>
                <a:gd name="T1" fmla="*/ 0 h 97"/>
                <a:gd name="T2" fmla="*/ 0 w 62"/>
                <a:gd name="T3" fmla="*/ 3 h 97"/>
                <a:gd name="T4" fmla="*/ 14 w 62"/>
                <a:gd name="T5" fmla="*/ 25 h 97"/>
                <a:gd name="T6" fmla="*/ 16 w 62"/>
                <a:gd name="T7" fmla="*/ 25 h 97"/>
                <a:gd name="T8" fmla="*/ 17 w 62"/>
                <a:gd name="T9" fmla="*/ 19 h 97"/>
                <a:gd name="T10" fmla="*/ 12 w 62"/>
                <a:gd name="T11" fmla="*/ 11 h 97"/>
                <a:gd name="T12" fmla="*/ 1 w 62"/>
                <a:gd name="T13" fmla="*/ 0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97">
                  <a:moveTo>
                    <a:pt x="3" y="0"/>
                  </a:moveTo>
                  <a:lnTo>
                    <a:pt x="0" y="10"/>
                  </a:lnTo>
                  <a:lnTo>
                    <a:pt x="50" y="97"/>
                  </a:lnTo>
                  <a:lnTo>
                    <a:pt x="57" y="97"/>
                  </a:lnTo>
                  <a:lnTo>
                    <a:pt x="62" y="72"/>
                  </a:lnTo>
                  <a:lnTo>
                    <a:pt x="45" y="4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97" name="Freeform 9595"/>
            <p:cNvSpPr>
              <a:spLocks/>
            </p:cNvSpPr>
            <p:nvPr/>
          </p:nvSpPr>
          <p:spPr bwMode="auto">
            <a:xfrm>
              <a:off x="2389" y="1955"/>
              <a:ext cx="28" cy="42"/>
            </a:xfrm>
            <a:custGeom>
              <a:avLst/>
              <a:gdLst>
                <a:gd name="T0" fmla="*/ 24 w 103"/>
                <a:gd name="T1" fmla="*/ 0 h 166"/>
                <a:gd name="T2" fmla="*/ 21 w 103"/>
                <a:gd name="T3" fmla="*/ 0 h 166"/>
                <a:gd name="T4" fmla="*/ 21 w 103"/>
                <a:gd name="T5" fmla="*/ 17 h 166"/>
                <a:gd name="T6" fmla="*/ 21 w 103"/>
                <a:gd name="T7" fmla="*/ 30 h 166"/>
                <a:gd name="T8" fmla="*/ 20 w 103"/>
                <a:gd name="T9" fmla="*/ 34 h 166"/>
                <a:gd name="T10" fmla="*/ 15 w 103"/>
                <a:gd name="T11" fmla="*/ 36 h 166"/>
                <a:gd name="T12" fmla="*/ 9 w 103"/>
                <a:gd name="T13" fmla="*/ 36 h 166"/>
                <a:gd name="T14" fmla="*/ 0 w 103"/>
                <a:gd name="T15" fmla="*/ 38 h 166"/>
                <a:gd name="T16" fmla="*/ 7 w 103"/>
                <a:gd name="T17" fmla="*/ 42 h 166"/>
                <a:gd name="T18" fmla="*/ 15 w 103"/>
                <a:gd name="T19" fmla="*/ 42 h 166"/>
                <a:gd name="T20" fmla="*/ 19 w 103"/>
                <a:gd name="T21" fmla="*/ 41 h 166"/>
                <a:gd name="T22" fmla="*/ 28 w 103"/>
                <a:gd name="T23" fmla="*/ 39 h 166"/>
                <a:gd name="T24" fmla="*/ 24 w 103"/>
                <a:gd name="T25" fmla="*/ 0 h 1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3" h="166">
                  <a:moveTo>
                    <a:pt x="87" y="0"/>
                  </a:moveTo>
                  <a:lnTo>
                    <a:pt x="78" y="0"/>
                  </a:lnTo>
                  <a:lnTo>
                    <a:pt x="77" y="67"/>
                  </a:lnTo>
                  <a:lnTo>
                    <a:pt x="76" y="117"/>
                  </a:lnTo>
                  <a:lnTo>
                    <a:pt x="75" y="135"/>
                  </a:lnTo>
                  <a:lnTo>
                    <a:pt x="55" y="142"/>
                  </a:lnTo>
                  <a:lnTo>
                    <a:pt x="33" y="142"/>
                  </a:lnTo>
                  <a:lnTo>
                    <a:pt x="0" y="150"/>
                  </a:lnTo>
                  <a:lnTo>
                    <a:pt x="26" y="166"/>
                  </a:lnTo>
                  <a:lnTo>
                    <a:pt x="55" y="166"/>
                  </a:lnTo>
                  <a:lnTo>
                    <a:pt x="70" y="164"/>
                  </a:lnTo>
                  <a:lnTo>
                    <a:pt x="103" y="155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98" name="Freeform 9596"/>
            <p:cNvSpPr>
              <a:spLocks/>
            </p:cNvSpPr>
            <p:nvPr/>
          </p:nvSpPr>
          <p:spPr bwMode="auto">
            <a:xfrm>
              <a:off x="2338" y="1937"/>
              <a:ext cx="6" cy="62"/>
            </a:xfrm>
            <a:custGeom>
              <a:avLst/>
              <a:gdLst>
                <a:gd name="T0" fmla="*/ 6 w 22"/>
                <a:gd name="T1" fmla="*/ 0 h 242"/>
                <a:gd name="T2" fmla="*/ 1 w 22"/>
                <a:gd name="T3" fmla="*/ 2 h 242"/>
                <a:gd name="T4" fmla="*/ 1 w 22"/>
                <a:gd name="T5" fmla="*/ 38 h 242"/>
                <a:gd name="T6" fmla="*/ 1 w 22"/>
                <a:gd name="T7" fmla="*/ 43 h 242"/>
                <a:gd name="T8" fmla="*/ 0 w 22"/>
                <a:gd name="T9" fmla="*/ 54 h 242"/>
                <a:gd name="T10" fmla="*/ 5 w 22"/>
                <a:gd name="T11" fmla="*/ 62 h 242"/>
                <a:gd name="T12" fmla="*/ 6 w 22"/>
                <a:gd name="T13" fmla="*/ 50 h 242"/>
                <a:gd name="T14" fmla="*/ 6 w 22"/>
                <a:gd name="T15" fmla="*/ 41 h 242"/>
                <a:gd name="T16" fmla="*/ 6 w 22"/>
                <a:gd name="T17" fmla="*/ 19 h 242"/>
                <a:gd name="T18" fmla="*/ 6 w 22"/>
                <a:gd name="T19" fmla="*/ 0 h 2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242">
                  <a:moveTo>
                    <a:pt x="22" y="0"/>
                  </a:moveTo>
                  <a:lnTo>
                    <a:pt x="3" y="8"/>
                  </a:lnTo>
                  <a:lnTo>
                    <a:pt x="3" y="149"/>
                  </a:lnTo>
                  <a:lnTo>
                    <a:pt x="3" y="166"/>
                  </a:lnTo>
                  <a:lnTo>
                    <a:pt x="0" y="212"/>
                  </a:lnTo>
                  <a:lnTo>
                    <a:pt x="17" y="242"/>
                  </a:lnTo>
                  <a:lnTo>
                    <a:pt x="22" y="195"/>
                  </a:lnTo>
                  <a:lnTo>
                    <a:pt x="22" y="159"/>
                  </a:lnTo>
                  <a:lnTo>
                    <a:pt x="22" y="74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499" name="Freeform 9597"/>
            <p:cNvSpPr>
              <a:spLocks/>
            </p:cNvSpPr>
            <p:nvPr/>
          </p:nvSpPr>
          <p:spPr bwMode="auto">
            <a:xfrm>
              <a:off x="2344" y="1915"/>
              <a:ext cx="16" cy="16"/>
            </a:xfrm>
            <a:custGeom>
              <a:avLst/>
              <a:gdLst>
                <a:gd name="T0" fmla="*/ 16 w 63"/>
                <a:gd name="T1" fmla="*/ 0 h 57"/>
                <a:gd name="T2" fmla="*/ 0 w 63"/>
                <a:gd name="T3" fmla="*/ 13 h 57"/>
                <a:gd name="T4" fmla="*/ 4 w 63"/>
                <a:gd name="T5" fmla="*/ 16 h 57"/>
                <a:gd name="T6" fmla="*/ 16 w 63"/>
                <a:gd name="T7" fmla="*/ 4 h 57"/>
                <a:gd name="T8" fmla="*/ 16 w 63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57">
                  <a:moveTo>
                    <a:pt x="62" y="0"/>
                  </a:moveTo>
                  <a:lnTo>
                    <a:pt x="0" y="45"/>
                  </a:lnTo>
                  <a:lnTo>
                    <a:pt x="16" y="57"/>
                  </a:lnTo>
                  <a:lnTo>
                    <a:pt x="63" y="15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00" name="Freeform 9598"/>
            <p:cNvSpPr>
              <a:spLocks/>
            </p:cNvSpPr>
            <p:nvPr/>
          </p:nvSpPr>
          <p:spPr bwMode="auto">
            <a:xfrm>
              <a:off x="2347" y="1909"/>
              <a:ext cx="41" cy="101"/>
            </a:xfrm>
            <a:custGeom>
              <a:avLst/>
              <a:gdLst>
                <a:gd name="T0" fmla="*/ 21 w 158"/>
                <a:gd name="T1" fmla="*/ 0 h 384"/>
                <a:gd name="T2" fmla="*/ 19 w 158"/>
                <a:gd name="T3" fmla="*/ 0 h 384"/>
                <a:gd name="T4" fmla="*/ 20 w 158"/>
                <a:gd name="T5" fmla="*/ 5 h 384"/>
                <a:gd name="T6" fmla="*/ 21 w 158"/>
                <a:gd name="T7" fmla="*/ 17 h 384"/>
                <a:gd name="T8" fmla="*/ 21 w 158"/>
                <a:gd name="T9" fmla="*/ 31 h 384"/>
                <a:gd name="T10" fmla="*/ 19 w 158"/>
                <a:gd name="T11" fmla="*/ 44 h 384"/>
                <a:gd name="T12" fmla="*/ 17 w 158"/>
                <a:gd name="T13" fmla="*/ 56 h 384"/>
                <a:gd name="T14" fmla="*/ 15 w 158"/>
                <a:gd name="T15" fmla="*/ 68 h 384"/>
                <a:gd name="T16" fmla="*/ 15 w 158"/>
                <a:gd name="T17" fmla="*/ 68 h 384"/>
                <a:gd name="T18" fmla="*/ 11 w 158"/>
                <a:gd name="T19" fmla="*/ 79 h 384"/>
                <a:gd name="T20" fmla="*/ 6 w 158"/>
                <a:gd name="T21" fmla="*/ 89 h 384"/>
                <a:gd name="T22" fmla="*/ 0 w 158"/>
                <a:gd name="T23" fmla="*/ 98 h 384"/>
                <a:gd name="T24" fmla="*/ 2 w 158"/>
                <a:gd name="T25" fmla="*/ 101 h 384"/>
                <a:gd name="T26" fmla="*/ 3 w 158"/>
                <a:gd name="T27" fmla="*/ 100 h 384"/>
                <a:gd name="T28" fmla="*/ 9 w 158"/>
                <a:gd name="T29" fmla="*/ 92 h 384"/>
                <a:gd name="T30" fmla="*/ 14 w 158"/>
                <a:gd name="T31" fmla="*/ 83 h 384"/>
                <a:gd name="T32" fmla="*/ 19 w 158"/>
                <a:gd name="T33" fmla="*/ 72 h 384"/>
                <a:gd name="T34" fmla="*/ 19 w 158"/>
                <a:gd name="T35" fmla="*/ 72 h 384"/>
                <a:gd name="T36" fmla="*/ 22 w 158"/>
                <a:gd name="T37" fmla="*/ 63 h 384"/>
                <a:gd name="T38" fmla="*/ 23 w 158"/>
                <a:gd name="T39" fmla="*/ 53 h 384"/>
                <a:gd name="T40" fmla="*/ 25 w 158"/>
                <a:gd name="T41" fmla="*/ 41 h 384"/>
                <a:gd name="T42" fmla="*/ 26 w 158"/>
                <a:gd name="T43" fmla="*/ 27 h 384"/>
                <a:gd name="T44" fmla="*/ 26 w 158"/>
                <a:gd name="T45" fmla="*/ 16 h 384"/>
                <a:gd name="T46" fmla="*/ 41 w 158"/>
                <a:gd name="T47" fmla="*/ 12 h 384"/>
                <a:gd name="T48" fmla="*/ 26 w 158"/>
                <a:gd name="T49" fmla="*/ 10 h 384"/>
                <a:gd name="T50" fmla="*/ 21 w 158"/>
                <a:gd name="T51" fmla="*/ 0 h 38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58" h="384">
                  <a:moveTo>
                    <a:pt x="82" y="0"/>
                  </a:moveTo>
                  <a:lnTo>
                    <a:pt x="73" y="0"/>
                  </a:lnTo>
                  <a:lnTo>
                    <a:pt x="77" y="20"/>
                  </a:lnTo>
                  <a:lnTo>
                    <a:pt x="79" y="65"/>
                  </a:lnTo>
                  <a:lnTo>
                    <a:pt x="79" y="119"/>
                  </a:lnTo>
                  <a:lnTo>
                    <a:pt x="74" y="166"/>
                  </a:lnTo>
                  <a:lnTo>
                    <a:pt x="67" y="213"/>
                  </a:lnTo>
                  <a:lnTo>
                    <a:pt x="58" y="257"/>
                  </a:lnTo>
                  <a:lnTo>
                    <a:pt x="56" y="259"/>
                  </a:lnTo>
                  <a:lnTo>
                    <a:pt x="43" y="299"/>
                  </a:lnTo>
                  <a:lnTo>
                    <a:pt x="24" y="337"/>
                  </a:lnTo>
                  <a:lnTo>
                    <a:pt x="0" y="373"/>
                  </a:lnTo>
                  <a:lnTo>
                    <a:pt x="7" y="384"/>
                  </a:lnTo>
                  <a:lnTo>
                    <a:pt x="10" y="381"/>
                  </a:lnTo>
                  <a:lnTo>
                    <a:pt x="33" y="351"/>
                  </a:lnTo>
                  <a:lnTo>
                    <a:pt x="54" y="316"/>
                  </a:lnTo>
                  <a:lnTo>
                    <a:pt x="73" y="274"/>
                  </a:lnTo>
                  <a:lnTo>
                    <a:pt x="74" y="272"/>
                  </a:lnTo>
                  <a:lnTo>
                    <a:pt x="83" y="240"/>
                  </a:lnTo>
                  <a:lnTo>
                    <a:pt x="90" y="200"/>
                  </a:lnTo>
                  <a:lnTo>
                    <a:pt x="96" y="154"/>
                  </a:lnTo>
                  <a:lnTo>
                    <a:pt x="99" y="101"/>
                  </a:lnTo>
                  <a:lnTo>
                    <a:pt x="101" y="59"/>
                  </a:lnTo>
                  <a:lnTo>
                    <a:pt x="158" y="47"/>
                  </a:lnTo>
                  <a:lnTo>
                    <a:pt x="100" y="37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01" name="Freeform 9599"/>
            <p:cNvSpPr>
              <a:spLocks/>
            </p:cNvSpPr>
            <p:nvPr/>
          </p:nvSpPr>
          <p:spPr bwMode="auto">
            <a:xfrm>
              <a:off x="2373" y="1909"/>
              <a:ext cx="25" cy="85"/>
            </a:xfrm>
            <a:custGeom>
              <a:avLst/>
              <a:gdLst>
                <a:gd name="T0" fmla="*/ 18 w 99"/>
                <a:gd name="T1" fmla="*/ 0 h 322"/>
                <a:gd name="T2" fmla="*/ 12 w 99"/>
                <a:gd name="T3" fmla="*/ 7 h 322"/>
                <a:gd name="T4" fmla="*/ 0 w 99"/>
                <a:gd name="T5" fmla="*/ 10 h 322"/>
                <a:gd name="T6" fmla="*/ 15 w 99"/>
                <a:gd name="T7" fmla="*/ 12 h 322"/>
                <a:gd name="T8" fmla="*/ 15 w 99"/>
                <a:gd name="T9" fmla="*/ 78 h 322"/>
                <a:gd name="T10" fmla="*/ 17 w 99"/>
                <a:gd name="T11" fmla="*/ 85 h 322"/>
                <a:gd name="T12" fmla="*/ 25 w 99"/>
                <a:gd name="T13" fmla="*/ 83 h 322"/>
                <a:gd name="T14" fmla="*/ 24 w 99"/>
                <a:gd name="T15" fmla="*/ 83 h 322"/>
                <a:gd name="T16" fmla="*/ 19 w 99"/>
                <a:gd name="T17" fmla="*/ 75 h 322"/>
                <a:gd name="T18" fmla="*/ 19 w 99"/>
                <a:gd name="T19" fmla="*/ 54 h 322"/>
                <a:gd name="T20" fmla="*/ 19 w 99"/>
                <a:gd name="T21" fmla="*/ 37 h 322"/>
                <a:gd name="T22" fmla="*/ 19 w 99"/>
                <a:gd name="T23" fmla="*/ 24 h 322"/>
                <a:gd name="T24" fmla="*/ 19 w 99"/>
                <a:gd name="T25" fmla="*/ 16 h 322"/>
                <a:gd name="T26" fmla="*/ 19 w 99"/>
                <a:gd name="T27" fmla="*/ 13 h 322"/>
                <a:gd name="T28" fmla="*/ 23 w 99"/>
                <a:gd name="T29" fmla="*/ 6 h 322"/>
                <a:gd name="T30" fmla="*/ 18 w 99"/>
                <a:gd name="T31" fmla="*/ 0 h 32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9" h="322">
                  <a:moveTo>
                    <a:pt x="71" y="0"/>
                  </a:moveTo>
                  <a:lnTo>
                    <a:pt x="48" y="26"/>
                  </a:lnTo>
                  <a:lnTo>
                    <a:pt x="0" y="37"/>
                  </a:lnTo>
                  <a:lnTo>
                    <a:pt x="58" y="47"/>
                  </a:lnTo>
                  <a:lnTo>
                    <a:pt x="58" y="294"/>
                  </a:lnTo>
                  <a:lnTo>
                    <a:pt x="66" y="322"/>
                  </a:lnTo>
                  <a:lnTo>
                    <a:pt x="99" y="314"/>
                  </a:lnTo>
                  <a:lnTo>
                    <a:pt x="95" y="314"/>
                  </a:lnTo>
                  <a:lnTo>
                    <a:pt x="77" y="284"/>
                  </a:lnTo>
                  <a:lnTo>
                    <a:pt x="77" y="206"/>
                  </a:lnTo>
                  <a:lnTo>
                    <a:pt x="77" y="140"/>
                  </a:lnTo>
                  <a:lnTo>
                    <a:pt x="77" y="91"/>
                  </a:lnTo>
                  <a:lnTo>
                    <a:pt x="77" y="61"/>
                  </a:lnTo>
                  <a:lnTo>
                    <a:pt x="77" y="50"/>
                  </a:lnTo>
                  <a:lnTo>
                    <a:pt x="92" y="2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02" name="Freeform 9600"/>
            <p:cNvSpPr>
              <a:spLocks/>
            </p:cNvSpPr>
            <p:nvPr/>
          </p:nvSpPr>
          <p:spPr bwMode="auto">
            <a:xfrm>
              <a:off x="2314" y="1904"/>
              <a:ext cx="33" cy="53"/>
            </a:xfrm>
            <a:custGeom>
              <a:avLst/>
              <a:gdLst>
                <a:gd name="T0" fmla="*/ 29 w 130"/>
                <a:gd name="T1" fmla="*/ 0 h 208"/>
                <a:gd name="T2" fmla="*/ 24 w 130"/>
                <a:gd name="T3" fmla="*/ 1 h 208"/>
                <a:gd name="T4" fmla="*/ 24 w 130"/>
                <a:gd name="T5" fmla="*/ 27 h 208"/>
                <a:gd name="T6" fmla="*/ 0 w 130"/>
                <a:gd name="T7" fmla="*/ 45 h 208"/>
                <a:gd name="T8" fmla="*/ 6 w 130"/>
                <a:gd name="T9" fmla="*/ 53 h 208"/>
                <a:gd name="T10" fmla="*/ 7 w 130"/>
                <a:gd name="T11" fmla="*/ 51 h 208"/>
                <a:gd name="T12" fmla="*/ 10 w 130"/>
                <a:gd name="T13" fmla="*/ 48 h 208"/>
                <a:gd name="T14" fmla="*/ 15 w 130"/>
                <a:gd name="T15" fmla="*/ 42 h 208"/>
                <a:gd name="T16" fmla="*/ 23 w 130"/>
                <a:gd name="T17" fmla="*/ 35 h 208"/>
                <a:gd name="T18" fmla="*/ 24 w 130"/>
                <a:gd name="T19" fmla="*/ 34 h 208"/>
                <a:gd name="T20" fmla="*/ 29 w 130"/>
                <a:gd name="T21" fmla="*/ 32 h 208"/>
                <a:gd name="T22" fmla="*/ 29 w 130"/>
                <a:gd name="T23" fmla="*/ 30 h 208"/>
                <a:gd name="T24" fmla="*/ 33 w 130"/>
                <a:gd name="T25" fmla="*/ 27 h 208"/>
                <a:gd name="T26" fmla="*/ 29 w 130"/>
                <a:gd name="T27" fmla="*/ 23 h 208"/>
                <a:gd name="T28" fmla="*/ 29 w 130"/>
                <a:gd name="T29" fmla="*/ 16 h 208"/>
                <a:gd name="T30" fmla="*/ 29 w 130"/>
                <a:gd name="T31" fmla="*/ 2 h 208"/>
                <a:gd name="T32" fmla="*/ 29 w 130"/>
                <a:gd name="T33" fmla="*/ 0 h 2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0" h="208">
                  <a:moveTo>
                    <a:pt x="116" y="0"/>
                  </a:moveTo>
                  <a:lnTo>
                    <a:pt x="95" y="3"/>
                  </a:lnTo>
                  <a:lnTo>
                    <a:pt x="95" y="106"/>
                  </a:lnTo>
                  <a:lnTo>
                    <a:pt x="0" y="175"/>
                  </a:lnTo>
                  <a:lnTo>
                    <a:pt x="24" y="208"/>
                  </a:lnTo>
                  <a:lnTo>
                    <a:pt x="27" y="202"/>
                  </a:lnTo>
                  <a:lnTo>
                    <a:pt x="40" y="187"/>
                  </a:lnTo>
                  <a:lnTo>
                    <a:pt x="61" y="166"/>
                  </a:lnTo>
                  <a:lnTo>
                    <a:pt x="91" y="139"/>
                  </a:lnTo>
                  <a:lnTo>
                    <a:pt x="95" y="135"/>
                  </a:lnTo>
                  <a:lnTo>
                    <a:pt x="114" y="127"/>
                  </a:lnTo>
                  <a:lnTo>
                    <a:pt x="114" y="117"/>
                  </a:lnTo>
                  <a:lnTo>
                    <a:pt x="130" y="104"/>
                  </a:lnTo>
                  <a:lnTo>
                    <a:pt x="114" y="92"/>
                  </a:lnTo>
                  <a:lnTo>
                    <a:pt x="114" y="62"/>
                  </a:lnTo>
                  <a:lnTo>
                    <a:pt x="116" y="7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03" name="Freeform 9601"/>
            <p:cNvSpPr>
              <a:spLocks/>
            </p:cNvSpPr>
            <p:nvPr/>
          </p:nvSpPr>
          <p:spPr bwMode="auto">
            <a:xfrm>
              <a:off x="2318" y="1893"/>
              <a:ext cx="38" cy="15"/>
            </a:xfrm>
            <a:custGeom>
              <a:avLst/>
              <a:gdLst>
                <a:gd name="T0" fmla="*/ 32 w 148"/>
                <a:gd name="T1" fmla="*/ 0 h 56"/>
                <a:gd name="T2" fmla="*/ 28 w 148"/>
                <a:gd name="T3" fmla="*/ 3 h 56"/>
                <a:gd name="T4" fmla="*/ 28 w 148"/>
                <a:gd name="T5" fmla="*/ 3 h 56"/>
                <a:gd name="T6" fmla="*/ 26 w 148"/>
                <a:gd name="T7" fmla="*/ 4 h 56"/>
                <a:gd name="T8" fmla="*/ 21 w 148"/>
                <a:gd name="T9" fmla="*/ 5 h 56"/>
                <a:gd name="T10" fmla="*/ 14 w 148"/>
                <a:gd name="T11" fmla="*/ 6 h 56"/>
                <a:gd name="T12" fmla="*/ 0 w 148"/>
                <a:gd name="T13" fmla="*/ 9 h 56"/>
                <a:gd name="T14" fmla="*/ 6 w 148"/>
                <a:gd name="T15" fmla="*/ 15 h 56"/>
                <a:gd name="T16" fmla="*/ 12 w 148"/>
                <a:gd name="T17" fmla="*/ 13 h 56"/>
                <a:gd name="T18" fmla="*/ 21 w 148"/>
                <a:gd name="T19" fmla="*/ 11 h 56"/>
                <a:gd name="T20" fmla="*/ 26 w 148"/>
                <a:gd name="T21" fmla="*/ 10 h 56"/>
                <a:gd name="T22" fmla="*/ 38 w 148"/>
                <a:gd name="T23" fmla="*/ 8 h 56"/>
                <a:gd name="T24" fmla="*/ 37 w 148"/>
                <a:gd name="T25" fmla="*/ 5 h 56"/>
                <a:gd name="T26" fmla="*/ 32 w 148"/>
                <a:gd name="T27" fmla="*/ 0 h 5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8" h="56">
                  <a:moveTo>
                    <a:pt x="125" y="0"/>
                  </a:moveTo>
                  <a:lnTo>
                    <a:pt x="109" y="13"/>
                  </a:lnTo>
                  <a:lnTo>
                    <a:pt x="108" y="13"/>
                  </a:lnTo>
                  <a:lnTo>
                    <a:pt x="102" y="14"/>
                  </a:lnTo>
                  <a:lnTo>
                    <a:pt x="81" y="17"/>
                  </a:lnTo>
                  <a:lnTo>
                    <a:pt x="54" y="23"/>
                  </a:lnTo>
                  <a:lnTo>
                    <a:pt x="0" y="33"/>
                  </a:lnTo>
                  <a:lnTo>
                    <a:pt x="22" y="56"/>
                  </a:lnTo>
                  <a:lnTo>
                    <a:pt x="46" y="48"/>
                  </a:lnTo>
                  <a:lnTo>
                    <a:pt x="81" y="41"/>
                  </a:lnTo>
                  <a:lnTo>
                    <a:pt x="102" y="38"/>
                  </a:lnTo>
                  <a:lnTo>
                    <a:pt x="148" y="28"/>
                  </a:lnTo>
                  <a:lnTo>
                    <a:pt x="146" y="18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04" name="Freeform 9602"/>
            <p:cNvSpPr>
              <a:spLocks/>
            </p:cNvSpPr>
            <p:nvPr/>
          </p:nvSpPr>
          <p:spPr bwMode="auto">
            <a:xfrm>
              <a:off x="2356" y="1882"/>
              <a:ext cx="55" cy="15"/>
            </a:xfrm>
            <a:custGeom>
              <a:avLst/>
              <a:gdLst>
                <a:gd name="T0" fmla="*/ 49 w 211"/>
                <a:gd name="T1" fmla="*/ 0 h 59"/>
                <a:gd name="T2" fmla="*/ 45 w 211"/>
                <a:gd name="T3" fmla="*/ 3 h 59"/>
                <a:gd name="T4" fmla="*/ 45 w 211"/>
                <a:gd name="T5" fmla="*/ 3 h 59"/>
                <a:gd name="T6" fmla="*/ 42 w 211"/>
                <a:gd name="T7" fmla="*/ 4 h 59"/>
                <a:gd name="T8" fmla="*/ 36 w 211"/>
                <a:gd name="T9" fmla="*/ 5 h 59"/>
                <a:gd name="T10" fmla="*/ 28 w 211"/>
                <a:gd name="T11" fmla="*/ 6 h 59"/>
                <a:gd name="T12" fmla="*/ 15 w 211"/>
                <a:gd name="T13" fmla="*/ 7 h 59"/>
                <a:gd name="T14" fmla="*/ 0 w 211"/>
                <a:gd name="T15" fmla="*/ 9 h 59"/>
                <a:gd name="T16" fmla="*/ 6 w 211"/>
                <a:gd name="T17" fmla="*/ 15 h 59"/>
                <a:gd name="T18" fmla="*/ 13 w 211"/>
                <a:gd name="T19" fmla="*/ 13 h 59"/>
                <a:gd name="T20" fmla="*/ 55 w 211"/>
                <a:gd name="T21" fmla="*/ 8 h 59"/>
                <a:gd name="T22" fmla="*/ 55 w 211"/>
                <a:gd name="T23" fmla="*/ 6 h 59"/>
                <a:gd name="T24" fmla="*/ 49 w 211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1" h="59">
                  <a:moveTo>
                    <a:pt x="187" y="0"/>
                  </a:moveTo>
                  <a:lnTo>
                    <a:pt x="173" y="13"/>
                  </a:lnTo>
                  <a:lnTo>
                    <a:pt x="163" y="15"/>
                  </a:lnTo>
                  <a:lnTo>
                    <a:pt x="139" y="18"/>
                  </a:lnTo>
                  <a:lnTo>
                    <a:pt x="106" y="22"/>
                  </a:lnTo>
                  <a:lnTo>
                    <a:pt x="59" y="27"/>
                  </a:lnTo>
                  <a:lnTo>
                    <a:pt x="0" y="35"/>
                  </a:lnTo>
                  <a:lnTo>
                    <a:pt x="24" y="59"/>
                  </a:lnTo>
                  <a:lnTo>
                    <a:pt x="48" y="52"/>
                  </a:lnTo>
                  <a:lnTo>
                    <a:pt x="211" y="32"/>
                  </a:lnTo>
                  <a:lnTo>
                    <a:pt x="211" y="22"/>
                  </a:lnTo>
                  <a:lnTo>
                    <a:pt x="18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05" name="Freeform 9603"/>
            <p:cNvSpPr>
              <a:spLocks/>
            </p:cNvSpPr>
            <p:nvPr/>
          </p:nvSpPr>
          <p:spPr bwMode="auto">
            <a:xfrm>
              <a:off x="2336" y="1853"/>
              <a:ext cx="9" cy="45"/>
            </a:xfrm>
            <a:custGeom>
              <a:avLst/>
              <a:gdLst>
                <a:gd name="T0" fmla="*/ 2 w 35"/>
                <a:gd name="T1" fmla="*/ 0 h 176"/>
                <a:gd name="T2" fmla="*/ 0 w 35"/>
                <a:gd name="T3" fmla="*/ 1 h 176"/>
                <a:gd name="T4" fmla="*/ 1 w 35"/>
                <a:gd name="T5" fmla="*/ 8 h 176"/>
                <a:gd name="T6" fmla="*/ 2 w 35"/>
                <a:gd name="T7" fmla="*/ 19 h 176"/>
                <a:gd name="T8" fmla="*/ 2 w 35"/>
                <a:gd name="T9" fmla="*/ 45 h 176"/>
                <a:gd name="T10" fmla="*/ 7 w 35"/>
                <a:gd name="T11" fmla="*/ 44 h 176"/>
                <a:gd name="T12" fmla="*/ 7 w 35"/>
                <a:gd name="T13" fmla="*/ 40 h 176"/>
                <a:gd name="T14" fmla="*/ 7 w 35"/>
                <a:gd name="T15" fmla="*/ 31 h 176"/>
                <a:gd name="T16" fmla="*/ 7 w 35"/>
                <a:gd name="T17" fmla="*/ 25 h 176"/>
                <a:gd name="T18" fmla="*/ 7 w 35"/>
                <a:gd name="T19" fmla="*/ 20 h 176"/>
                <a:gd name="T20" fmla="*/ 7 w 35"/>
                <a:gd name="T21" fmla="*/ 18 h 176"/>
                <a:gd name="T22" fmla="*/ 9 w 35"/>
                <a:gd name="T23" fmla="*/ 13 h 176"/>
                <a:gd name="T24" fmla="*/ 2 w 35"/>
                <a:gd name="T25" fmla="*/ 0 h 1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" h="176">
                  <a:moveTo>
                    <a:pt x="7" y="0"/>
                  </a:moveTo>
                  <a:lnTo>
                    <a:pt x="0" y="5"/>
                  </a:lnTo>
                  <a:lnTo>
                    <a:pt x="4" y="32"/>
                  </a:lnTo>
                  <a:lnTo>
                    <a:pt x="7" y="75"/>
                  </a:lnTo>
                  <a:lnTo>
                    <a:pt x="7" y="176"/>
                  </a:lnTo>
                  <a:lnTo>
                    <a:pt x="28" y="173"/>
                  </a:lnTo>
                  <a:lnTo>
                    <a:pt x="28" y="158"/>
                  </a:lnTo>
                  <a:lnTo>
                    <a:pt x="28" y="122"/>
                  </a:lnTo>
                  <a:lnTo>
                    <a:pt x="28" y="96"/>
                  </a:lnTo>
                  <a:lnTo>
                    <a:pt x="28" y="79"/>
                  </a:lnTo>
                  <a:lnTo>
                    <a:pt x="29" y="72"/>
                  </a:lnTo>
                  <a:lnTo>
                    <a:pt x="35" y="5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06" name="Freeform 9604"/>
            <p:cNvSpPr>
              <a:spLocks/>
            </p:cNvSpPr>
            <p:nvPr/>
          </p:nvSpPr>
          <p:spPr bwMode="auto">
            <a:xfrm>
              <a:off x="2373" y="1851"/>
              <a:ext cx="13" cy="27"/>
            </a:xfrm>
            <a:custGeom>
              <a:avLst/>
              <a:gdLst>
                <a:gd name="T0" fmla="*/ 1 w 51"/>
                <a:gd name="T1" fmla="*/ 0 h 111"/>
                <a:gd name="T2" fmla="*/ 0 w 51"/>
                <a:gd name="T3" fmla="*/ 2 h 111"/>
                <a:gd name="T4" fmla="*/ 2 w 51"/>
                <a:gd name="T5" fmla="*/ 7 h 111"/>
                <a:gd name="T6" fmla="*/ 6 w 51"/>
                <a:gd name="T7" fmla="*/ 18 h 111"/>
                <a:gd name="T8" fmla="*/ 8 w 51"/>
                <a:gd name="T9" fmla="*/ 27 h 111"/>
                <a:gd name="T10" fmla="*/ 10 w 51"/>
                <a:gd name="T11" fmla="*/ 27 h 111"/>
                <a:gd name="T12" fmla="*/ 13 w 51"/>
                <a:gd name="T13" fmla="*/ 17 h 111"/>
                <a:gd name="T14" fmla="*/ 10 w 51"/>
                <a:gd name="T15" fmla="*/ 12 h 111"/>
                <a:gd name="T16" fmla="*/ 9 w 51"/>
                <a:gd name="T17" fmla="*/ 9 h 111"/>
                <a:gd name="T18" fmla="*/ 1 w 51"/>
                <a:gd name="T19" fmla="*/ 0 h 1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111">
                  <a:moveTo>
                    <a:pt x="5" y="0"/>
                  </a:moveTo>
                  <a:lnTo>
                    <a:pt x="0" y="7"/>
                  </a:lnTo>
                  <a:lnTo>
                    <a:pt x="8" y="29"/>
                  </a:lnTo>
                  <a:lnTo>
                    <a:pt x="24" y="72"/>
                  </a:lnTo>
                  <a:lnTo>
                    <a:pt x="33" y="111"/>
                  </a:lnTo>
                  <a:lnTo>
                    <a:pt x="40" y="111"/>
                  </a:lnTo>
                  <a:lnTo>
                    <a:pt x="51" y="69"/>
                  </a:lnTo>
                  <a:lnTo>
                    <a:pt x="41" y="50"/>
                  </a:lnTo>
                  <a:lnTo>
                    <a:pt x="34" y="37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07" name="Freeform 9605"/>
            <p:cNvSpPr>
              <a:spLocks/>
            </p:cNvSpPr>
            <p:nvPr/>
          </p:nvSpPr>
          <p:spPr bwMode="auto">
            <a:xfrm>
              <a:off x="2481" y="1964"/>
              <a:ext cx="34" cy="48"/>
            </a:xfrm>
            <a:custGeom>
              <a:avLst/>
              <a:gdLst>
                <a:gd name="T0" fmla="*/ 2 w 130"/>
                <a:gd name="T1" fmla="*/ 0 h 181"/>
                <a:gd name="T2" fmla="*/ 2 w 130"/>
                <a:gd name="T3" fmla="*/ 14 h 181"/>
                <a:gd name="T4" fmla="*/ 2 w 130"/>
                <a:gd name="T5" fmla="*/ 18 h 181"/>
                <a:gd name="T6" fmla="*/ 2 w 130"/>
                <a:gd name="T7" fmla="*/ 29 h 181"/>
                <a:gd name="T8" fmla="*/ 0 w 130"/>
                <a:gd name="T9" fmla="*/ 37 h 181"/>
                <a:gd name="T10" fmla="*/ 4 w 130"/>
                <a:gd name="T11" fmla="*/ 48 h 181"/>
                <a:gd name="T12" fmla="*/ 6 w 130"/>
                <a:gd name="T13" fmla="*/ 48 h 181"/>
                <a:gd name="T14" fmla="*/ 6 w 130"/>
                <a:gd name="T15" fmla="*/ 38 h 181"/>
                <a:gd name="T16" fmla="*/ 6 w 130"/>
                <a:gd name="T17" fmla="*/ 36 h 181"/>
                <a:gd name="T18" fmla="*/ 34 w 130"/>
                <a:gd name="T19" fmla="*/ 33 h 181"/>
                <a:gd name="T20" fmla="*/ 34 w 130"/>
                <a:gd name="T21" fmla="*/ 30 h 181"/>
                <a:gd name="T22" fmla="*/ 7 w 130"/>
                <a:gd name="T23" fmla="*/ 30 h 181"/>
                <a:gd name="T24" fmla="*/ 7 w 130"/>
                <a:gd name="T25" fmla="*/ 27 h 181"/>
                <a:gd name="T26" fmla="*/ 7 w 130"/>
                <a:gd name="T27" fmla="*/ 13 h 181"/>
                <a:gd name="T28" fmla="*/ 7 w 130"/>
                <a:gd name="T29" fmla="*/ 5 h 181"/>
                <a:gd name="T30" fmla="*/ 26 w 130"/>
                <a:gd name="T31" fmla="*/ 2 h 181"/>
                <a:gd name="T32" fmla="*/ 2 w 130"/>
                <a:gd name="T33" fmla="*/ 0 h 18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0" h="181">
                  <a:moveTo>
                    <a:pt x="7" y="0"/>
                  </a:moveTo>
                  <a:lnTo>
                    <a:pt x="8" y="51"/>
                  </a:lnTo>
                  <a:lnTo>
                    <a:pt x="8" y="66"/>
                  </a:lnTo>
                  <a:lnTo>
                    <a:pt x="6" y="108"/>
                  </a:lnTo>
                  <a:lnTo>
                    <a:pt x="0" y="139"/>
                  </a:lnTo>
                  <a:lnTo>
                    <a:pt x="15" y="181"/>
                  </a:lnTo>
                  <a:lnTo>
                    <a:pt x="22" y="181"/>
                  </a:lnTo>
                  <a:lnTo>
                    <a:pt x="24" y="145"/>
                  </a:lnTo>
                  <a:lnTo>
                    <a:pt x="24" y="137"/>
                  </a:lnTo>
                  <a:lnTo>
                    <a:pt x="130" y="124"/>
                  </a:lnTo>
                  <a:lnTo>
                    <a:pt x="130" y="114"/>
                  </a:lnTo>
                  <a:lnTo>
                    <a:pt x="25" y="114"/>
                  </a:lnTo>
                  <a:lnTo>
                    <a:pt x="26" y="101"/>
                  </a:lnTo>
                  <a:lnTo>
                    <a:pt x="27" y="50"/>
                  </a:lnTo>
                  <a:lnTo>
                    <a:pt x="27" y="17"/>
                  </a:lnTo>
                  <a:lnTo>
                    <a:pt x="98" y="6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08" name="Freeform 9606"/>
            <p:cNvSpPr>
              <a:spLocks/>
            </p:cNvSpPr>
            <p:nvPr/>
          </p:nvSpPr>
          <p:spPr bwMode="auto">
            <a:xfrm>
              <a:off x="2483" y="1964"/>
              <a:ext cx="32" cy="30"/>
            </a:xfrm>
            <a:custGeom>
              <a:avLst/>
              <a:gdLst>
                <a:gd name="T0" fmla="*/ 0 w 124"/>
                <a:gd name="T1" fmla="*/ 0 h 117"/>
                <a:gd name="T2" fmla="*/ 0 w 124"/>
                <a:gd name="T3" fmla="*/ 1 h 117"/>
                <a:gd name="T4" fmla="*/ 24 w 124"/>
                <a:gd name="T5" fmla="*/ 2 h 117"/>
                <a:gd name="T6" fmla="*/ 23 w 124"/>
                <a:gd name="T7" fmla="*/ 27 h 117"/>
                <a:gd name="T8" fmla="*/ 18 w 124"/>
                <a:gd name="T9" fmla="*/ 29 h 117"/>
                <a:gd name="T10" fmla="*/ 5 w 124"/>
                <a:gd name="T11" fmla="*/ 30 h 117"/>
                <a:gd name="T12" fmla="*/ 32 w 124"/>
                <a:gd name="T13" fmla="*/ 30 h 117"/>
                <a:gd name="T14" fmla="*/ 27 w 124"/>
                <a:gd name="T15" fmla="*/ 26 h 117"/>
                <a:gd name="T16" fmla="*/ 28 w 124"/>
                <a:gd name="T17" fmla="*/ 13 h 117"/>
                <a:gd name="T18" fmla="*/ 29 w 124"/>
                <a:gd name="T19" fmla="*/ 6 h 117"/>
                <a:gd name="T20" fmla="*/ 30 w 124"/>
                <a:gd name="T21" fmla="*/ 1 h 117"/>
                <a:gd name="T22" fmla="*/ 0 w 124"/>
                <a:gd name="T23" fmla="*/ 0 h 1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4" h="117">
                  <a:moveTo>
                    <a:pt x="0" y="0"/>
                  </a:moveTo>
                  <a:lnTo>
                    <a:pt x="1" y="3"/>
                  </a:lnTo>
                  <a:lnTo>
                    <a:pt x="92" y="9"/>
                  </a:lnTo>
                  <a:lnTo>
                    <a:pt x="88" y="107"/>
                  </a:lnTo>
                  <a:lnTo>
                    <a:pt x="70" y="114"/>
                  </a:lnTo>
                  <a:lnTo>
                    <a:pt x="19" y="117"/>
                  </a:lnTo>
                  <a:lnTo>
                    <a:pt x="124" y="117"/>
                  </a:lnTo>
                  <a:lnTo>
                    <a:pt x="106" y="101"/>
                  </a:lnTo>
                  <a:lnTo>
                    <a:pt x="109" y="51"/>
                  </a:lnTo>
                  <a:lnTo>
                    <a:pt x="111" y="22"/>
                  </a:lnTo>
                  <a:lnTo>
                    <a:pt x="11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09" name="Freeform 9607"/>
            <p:cNvSpPr>
              <a:spLocks/>
            </p:cNvSpPr>
            <p:nvPr/>
          </p:nvSpPr>
          <p:spPr bwMode="auto">
            <a:xfrm>
              <a:off x="2446" y="1959"/>
              <a:ext cx="31" cy="53"/>
            </a:xfrm>
            <a:custGeom>
              <a:avLst/>
              <a:gdLst>
                <a:gd name="T0" fmla="*/ 6 w 118"/>
                <a:gd name="T1" fmla="*/ 0 h 199"/>
                <a:gd name="T2" fmla="*/ 4 w 118"/>
                <a:gd name="T3" fmla="*/ 1 h 199"/>
                <a:gd name="T4" fmla="*/ 1 w 118"/>
                <a:gd name="T5" fmla="*/ 3 h 199"/>
                <a:gd name="T6" fmla="*/ 2 w 118"/>
                <a:gd name="T7" fmla="*/ 15 h 199"/>
                <a:gd name="T8" fmla="*/ 2 w 118"/>
                <a:gd name="T9" fmla="*/ 29 h 199"/>
                <a:gd name="T10" fmla="*/ 3 w 118"/>
                <a:gd name="T11" fmla="*/ 35 h 199"/>
                <a:gd name="T12" fmla="*/ 0 w 118"/>
                <a:gd name="T13" fmla="*/ 42 h 199"/>
                <a:gd name="T14" fmla="*/ 4 w 118"/>
                <a:gd name="T15" fmla="*/ 53 h 199"/>
                <a:gd name="T16" fmla="*/ 6 w 118"/>
                <a:gd name="T17" fmla="*/ 53 h 199"/>
                <a:gd name="T18" fmla="*/ 7 w 118"/>
                <a:gd name="T19" fmla="*/ 43 h 199"/>
                <a:gd name="T20" fmla="*/ 31 w 118"/>
                <a:gd name="T21" fmla="*/ 40 h 199"/>
                <a:gd name="T22" fmla="*/ 31 w 118"/>
                <a:gd name="T23" fmla="*/ 37 h 199"/>
                <a:gd name="T24" fmla="*/ 7 w 118"/>
                <a:gd name="T25" fmla="*/ 36 h 199"/>
                <a:gd name="T26" fmla="*/ 7 w 118"/>
                <a:gd name="T27" fmla="*/ 34 h 199"/>
                <a:gd name="T28" fmla="*/ 7 w 118"/>
                <a:gd name="T29" fmla="*/ 13 h 199"/>
                <a:gd name="T30" fmla="*/ 23 w 118"/>
                <a:gd name="T31" fmla="*/ 10 h 199"/>
                <a:gd name="T32" fmla="*/ 6 w 118"/>
                <a:gd name="T33" fmla="*/ 7 h 199"/>
                <a:gd name="T34" fmla="*/ 6 w 118"/>
                <a:gd name="T35" fmla="*/ 0 h 19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8" h="199">
                  <a:moveTo>
                    <a:pt x="24" y="0"/>
                  </a:moveTo>
                  <a:lnTo>
                    <a:pt x="17" y="2"/>
                  </a:lnTo>
                  <a:lnTo>
                    <a:pt x="4" y="13"/>
                  </a:lnTo>
                  <a:lnTo>
                    <a:pt x="6" y="57"/>
                  </a:lnTo>
                  <a:lnTo>
                    <a:pt x="8" y="110"/>
                  </a:lnTo>
                  <a:lnTo>
                    <a:pt x="10" y="132"/>
                  </a:lnTo>
                  <a:lnTo>
                    <a:pt x="0" y="159"/>
                  </a:lnTo>
                  <a:lnTo>
                    <a:pt x="15" y="199"/>
                  </a:lnTo>
                  <a:lnTo>
                    <a:pt x="24" y="199"/>
                  </a:lnTo>
                  <a:lnTo>
                    <a:pt x="26" y="160"/>
                  </a:lnTo>
                  <a:lnTo>
                    <a:pt x="118" y="150"/>
                  </a:lnTo>
                  <a:lnTo>
                    <a:pt x="118" y="139"/>
                  </a:lnTo>
                  <a:lnTo>
                    <a:pt x="27" y="137"/>
                  </a:lnTo>
                  <a:lnTo>
                    <a:pt x="27" y="129"/>
                  </a:lnTo>
                  <a:lnTo>
                    <a:pt x="25" y="50"/>
                  </a:lnTo>
                  <a:lnTo>
                    <a:pt x="88" y="37"/>
                  </a:lnTo>
                  <a:lnTo>
                    <a:pt x="24" y="25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10" name="Freeform 9608"/>
            <p:cNvSpPr>
              <a:spLocks/>
            </p:cNvSpPr>
            <p:nvPr/>
          </p:nvSpPr>
          <p:spPr bwMode="auto">
            <a:xfrm>
              <a:off x="2453" y="1957"/>
              <a:ext cx="24" cy="38"/>
            </a:xfrm>
            <a:custGeom>
              <a:avLst/>
              <a:gdLst>
                <a:gd name="T0" fmla="*/ 19 w 95"/>
                <a:gd name="T1" fmla="*/ 0 h 146"/>
                <a:gd name="T2" fmla="*/ 14 w 95"/>
                <a:gd name="T3" fmla="*/ 6 h 146"/>
                <a:gd name="T4" fmla="*/ 0 w 95"/>
                <a:gd name="T5" fmla="*/ 8 h 146"/>
                <a:gd name="T6" fmla="*/ 16 w 95"/>
                <a:gd name="T7" fmla="*/ 11 h 146"/>
                <a:gd name="T8" fmla="*/ 15 w 95"/>
                <a:gd name="T9" fmla="*/ 35 h 146"/>
                <a:gd name="T10" fmla="*/ 11 w 95"/>
                <a:gd name="T11" fmla="*/ 37 h 146"/>
                <a:gd name="T12" fmla="*/ 1 w 95"/>
                <a:gd name="T13" fmla="*/ 37 h 146"/>
                <a:gd name="T14" fmla="*/ 24 w 95"/>
                <a:gd name="T15" fmla="*/ 38 h 146"/>
                <a:gd name="T16" fmla="*/ 19 w 95"/>
                <a:gd name="T17" fmla="*/ 34 h 146"/>
                <a:gd name="T18" fmla="*/ 20 w 95"/>
                <a:gd name="T19" fmla="*/ 22 h 146"/>
                <a:gd name="T20" fmla="*/ 20 w 95"/>
                <a:gd name="T21" fmla="*/ 14 h 146"/>
                <a:gd name="T22" fmla="*/ 24 w 95"/>
                <a:gd name="T23" fmla="*/ 7 h 146"/>
                <a:gd name="T24" fmla="*/ 19 w 95"/>
                <a:gd name="T25" fmla="*/ 0 h 1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5" h="146">
                  <a:moveTo>
                    <a:pt x="74" y="0"/>
                  </a:moveTo>
                  <a:lnTo>
                    <a:pt x="54" y="24"/>
                  </a:lnTo>
                  <a:lnTo>
                    <a:pt x="0" y="32"/>
                  </a:lnTo>
                  <a:lnTo>
                    <a:pt x="64" y="44"/>
                  </a:lnTo>
                  <a:lnTo>
                    <a:pt x="59" y="134"/>
                  </a:lnTo>
                  <a:lnTo>
                    <a:pt x="43" y="142"/>
                  </a:lnTo>
                  <a:lnTo>
                    <a:pt x="3" y="144"/>
                  </a:lnTo>
                  <a:lnTo>
                    <a:pt x="94" y="146"/>
                  </a:lnTo>
                  <a:lnTo>
                    <a:pt x="77" y="132"/>
                  </a:lnTo>
                  <a:lnTo>
                    <a:pt x="80" y="84"/>
                  </a:lnTo>
                  <a:lnTo>
                    <a:pt x="81" y="54"/>
                  </a:lnTo>
                  <a:lnTo>
                    <a:pt x="95" y="26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11" name="Freeform 9609"/>
            <p:cNvSpPr>
              <a:spLocks/>
            </p:cNvSpPr>
            <p:nvPr/>
          </p:nvSpPr>
          <p:spPr bwMode="auto">
            <a:xfrm>
              <a:off x="2481" y="1951"/>
              <a:ext cx="7" cy="13"/>
            </a:xfrm>
            <a:custGeom>
              <a:avLst/>
              <a:gdLst>
                <a:gd name="T0" fmla="*/ 2 w 30"/>
                <a:gd name="T1" fmla="*/ 0 h 48"/>
                <a:gd name="T2" fmla="*/ 0 w 30"/>
                <a:gd name="T3" fmla="*/ 0 h 48"/>
                <a:gd name="T4" fmla="*/ 0 w 30"/>
                <a:gd name="T5" fmla="*/ 1 h 48"/>
                <a:gd name="T6" fmla="*/ 2 w 30"/>
                <a:gd name="T7" fmla="*/ 13 h 48"/>
                <a:gd name="T8" fmla="*/ 7 w 30"/>
                <a:gd name="T9" fmla="*/ 12 h 48"/>
                <a:gd name="T10" fmla="*/ 2 w 30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48">
                  <a:moveTo>
                    <a:pt x="9" y="0"/>
                  </a:moveTo>
                  <a:lnTo>
                    <a:pt x="0" y="0"/>
                  </a:lnTo>
                  <a:lnTo>
                    <a:pt x="1" y="3"/>
                  </a:lnTo>
                  <a:lnTo>
                    <a:pt x="10" y="48"/>
                  </a:lnTo>
                  <a:lnTo>
                    <a:pt x="30" y="44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12" name="Freeform 9610"/>
            <p:cNvSpPr>
              <a:spLocks/>
            </p:cNvSpPr>
            <p:nvPr/>
          </p:nvSpPr>
          <p:spPr bwMode="auto">
            <a:xfrm>
              <a:off x="2428" y="1933"/>
              <a:ext cx="45" cy="44"/>
            </a:xfrm>
            <a:custGeom>
              <a:avLst/>
              <a:gdLst>
                <a:gd name="T0" fmla="*/ 45 w 177"/>
                <a:gd name="T1" fmla="*/ 0 h 167"/>
                <a:gd name="T2" fmla="*/ 39 w 177"/>
                <a:gd name="T3" fmla="*/ 1 h 167"/>
                <a:gd name="T4" fmla="*/ 32 w 177"/>
                <a:gd name="T5" fmla="*/ 10 h 167"/>
                <a:gd name="T6" fmla="*/ 30 w 177"/>
                <a:gd name="T7" fmla="*/ 14 h 167"/>
                <a:gd name="T8" fmla="*/ 24 w 177"/>
                <a:gd name="T9" fmla="*/ 20 h 167"/>
                <a:gd name="T10" fmla="*/ 18 w 177"/>
                <a:gd name="T11" fmla="*/ 26 h 167"/>
                <a:gd name="T12" fmla="*/ 9 w 177"/>
                <a:gd name="T13" fmla="*/ 33 h 167"/>
                <a:gd name="T14" fmla="*/ 0 w 177"/>
                <a:gd name="T15" fmla="*/ 41 h 167"/>
                <a:gd name="T16" fmla="*/ 2 w 177"/>
                <a:gd name="T17" fmla="*/ 44 h 167"/>
                <a:gd name="T18" fmla="*/ 9 w 177"/>
                <a:gd name="T19" fmla="*/ 39 h 167"/>
                <a:gd name="T20" fmla="*/ 18 w 177"/>
                <a:gd name="T21" fmla="*/ 32 h 167"/>
                <a:gd name="T22" fmla="*/ 20 w 177"/>
                <a:gd name="T23" fmla="*/ 30 h 167"/>
                <a:gd name="T24" fmla="*/ 24 w 177"/>
                <a:gd name="T25" fmla="*/ 27 h 167"/>
                <a:gd name="T26" fmla="*/ 25 w 177"/>
                <a:gd name="T27" fmla="*/ 26 h 167"/>
                <a:gd name="T28" fmla="*/ 31 w 177"/>
                <a:gd name="T29" fmla="*/ 19 h 167"/>
                <a:gd name="T30" fmla="*/ 36 w 177"/>
                <a:gd name="T31" fmla="*/ 14 h 167"/>
                <a:gd name="T32" fmla="*/ 38 w 177"/>
                <a:gd name="T33" fmla="*/ 11 h 167"/>
                <a:gd name="T34" fmla="*/ 44 w 177"/>
                <a:gd name="T35" fmla="*/ 2 h 167"/>
                <a:gd name="T36" fmla="*/ 45 w 177"/>
                <a:gd name="T37" fmla="*/ 0 h 16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7" h="167">
                  <a:moveTo>
                    <a:pt x="177" y="0"/>
                  </a:moveTo>
                  <a:lnTo>
                    <a:pt x="152" y="3"/>
                  </a:lnTo>
                  <a:lnTo>
                    <a:pt x="127" y="39"/>
                  </a:lnTo>
                  <a:lnTo>
                    <a:pt x="118" y="52"/>
                  </a:lnTo>
                  <a:lnTo>
                    <a:pt x="95" y="76"/>
                  </a:lnTo>
                  <a:lnTo>
                    <a:pt x="69" y="100"/>
                  </a:lnTo>
                  <a:lnTo>
                    <a:pt x="37" y="126"/>
                  </a:lnTo>
                  <a:lnTo>
                    <a:pt x="0" y="154"/>
                  </a:lnTo>
                  <a:lnTo>
                    <a:pt x="7" y="167"/>
                  </a:lnTo>
                  <a:lnTo>
                    <a:pt x="36" y="147"/>
                  </a:lnTo>
                  <a:lnTo>
                    <a:pt x="71" y="121"/>
                  </a:lnTo>
                  <a:lnTo>
                    <a:pt x="80" y="113"/>
                  </a:lnTo>
                  <a:lnTo>
                    <a:pt x="93" y="102"/>
                  </a:lnTo>
                  <a:lnTo>
                    <a:pt x="100" y="97"/>
                  </a:lnTo>
                  <a:lnTo>
                    <a:pt x="123" y="73"/>
                  </a:lnTo>
                  <a:lnTo>
                    <a:pt x="141" y="52"/>
                  </a:lnTo>
                  <a:lnTo>
                    <a:pt x="148" y="43"/>
                  </a:lnTo>
                  <a:lnTo>
                    <a:pt x="175" y="6"/>
                  </a:lnTo>
                  <a:lnTo>
                    <a:pt x="17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13" name="Freeform 9611"/>
            <p:cNvSpPr>
              <a:spLocks/>
            </p:cNvSpPr>
            <p:nvPr/>
          </p:nvSpPr>
          <p:spPr bwMode="auto">
            <a:xfrm>
              <a:off x="2439" y="1931"/>
              <a:ext cx="47" cy="8"/>
            </a:xfrm>
            <a:custGeom>
              <a:avLst/>
              <a:gdLst>
                <a:gd name="T0" fmla="*/ 0 w 184"/>
                <a:gd name="T1" fmla="*/ 0 h 28"/>
                <a:gd name="T2" fmla="*/ 6 w 184"/>
                <a:gd name="T3" fmla="*/ 8 h 28"/>
                <a:gd name="T4" fmla="*/ 13 w 184"/>
                <a:gd name="T5" fmla="*/ 4 h 28"/>
                <a:gd name="T6" fmla="*/ 27 w 184"/>
                <a:gd name="T7" fmla="*/ 2 h 28"/>
                <a:gd name="T8" fmla="*/ 34 w 184"/>
                <a:gd name="T9" fmla="*/ 1 h 28"/>
                <a:gd name="T10" fmla="*/ 47 w 184"/>
                <a:gd name="T11" fmla="*/ 0 h 28"/>
                <a:gd name="T12" fmla="*/ 0 w 184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4" h="28">
                  <a:moveTo>
                    <a:pt x="0" y="0"/>
                  </a:moveTo>
                  <a:lnTo>
                    <a:pt x="23" y="28"/>
                  </a:lnTo>
                  <a:lnTo>
                    <a:pt x="49" y="15"/>
                  </a:lnTo>
                  <a:lnTo>
                    <a:pt x="107" y="8"/>
                  </a:lnTo>
                  <a:lnTo>
                    <a:pt x="132" y="5"/>
                  </a:lnTo>
                  <a:lnTo>
                    <a:pt x="1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14" name="Freeform 9612"/>
            <p:cNvSpPr>
              <a:spLocks/>
            </p:cNvSpPr>
            <p:nvPr/>
          </p:nvSpPr>
          <p:spPr bwMode="auto">
            <a:xfrm>
              <a:off x="2477" y="1920"/>
              <a:ext cx="46" cy="8"/>
            </a:xfrm>
            <a:custGeom>
              <a:avLst/>
              <a:gdLst>
                <a:gd name="T0" fmla="*/ 41 w 176"/>
                <a:gd name="T1" fmla="*/ 0 h 28"/>
                <a:gd name="T2" fmla="*/ 35 w 176"/>
                <a:gd name="T3" fmla="*/ 3 h 28"/>
                <a:gd name="T4" fmla="*/ 29 w 176"/>
                <a:gd name="T5" fmla="*/ 4 h 28"/>
                <a:gd name="T6" fmla="*/ 25 w 176"/>
                <a:gd name="T7" fmla="*/ 4 h 28"/>
                <a:gd name="T8" fmla="*/ 0 w 176"/>
                <a:gd name="T9" fmla="*/ 7 h 28"/>
                <a:gd name="T10" fmla="*/ 46 w 176"/>
                <a:gd name="T11" fmla="*/ 8 h 28"/>
                <a:gd name="T12" fmla="*/ 46 w 176"/>
                <a:gd name="T13" fmla="*/ 5 h 28"/>
                <a:gd name="T14" fmla="*/ 41 w 176"/>
                <a:gd name="T15" fmla="*/ 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6" h="28">
                  <a:moveTo>
                    <a:pt x="156" y="0"/>
                  </a:moveTo>
                  <a:lnTo>
                    <a:pt x="132" y="10"/>
                  </a:lnTo>
                  <a:lnTo>
                    <a:pt x="111" y="13"/>
                  </a:lnTo>
                  <a:lnTo>
                    <a:pt x="95" y="14"/>
                  </a:lnTo>
                  <a:lnTo>
                    <a:pt x="0" y="26"/>
                  </a:lnTo>
                  <a:lnTo>
                    <a:pt x="176" y="28"/>
                  </a:lnTo>
                  <a:lnTo>
                    <a:pt x="176" y="17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15" name="Freeform 9613"/>
            <p:cNvSpPr>
              <a:spLocks/>
            </p:cNvSpPr>
            <p:nvPr/>
          </p:nvSpPr>
          <p:spPr bwMode="auto">
            <a:xfrm>
              <a:off x="2494" y="1911"/>
              <a:ext cx="12" cy="13"/>
            </a:xfrm>
            <a:custGeom>
              <a:avLst/>
              <a:gdLst>
                <a:gd name="T0" fmla="*/ 1 w 46"/>
                <a:gd name="T1" fmla="*/ 0 h 54"/>
                <a:gd name="T2" fmla="*/ 0 w 46"/>
                <a:gd name="T3" fmla="*/ 3 h 54"/>
                <a:gd name="T4" fmla="*/ 4 w 46"/>
                <a:gd name="T5" fmla="*/ 7 h 54"/>
                <a:gd name="T6" fmla="*/ 7 w 46"/>
                <a:gd name="T7" fmla="*/ 13 h 54"/>
                <a:gd name="T8" fmla="*/ 11 w 46"/>
                <a:gd name="T9" fmla="*/ 13 h 54"/>
                <a:gd name="T10" fmla="*/ 12 w 46"/>
                <a:gd name="T11" fmla="*/ 7 h 54"/>
                <a:gd name="T12" fmla="*/ 9 w 46"/>
                <a:gd name="T13" fmla="*/ 4 h 54"/>
                <a:gd name="T14" fmla="*/ 9 w 46"/>
                <a:gd name="T15" fmla="*/ 4 h 54"/>
                <a:gd name="T16" fmla="*/ 1 w 46"/>
                <a:gd name="T17" fmla="*/ 0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54">
                  <a:moveTo>
                    <a:pt x="3" y="0"/>
                  </a:moveTo>
                  <a:lnTo>
                    <a:pt x="0" y="11"/>
                  </a:lnTo>
                  <a:lnTo>
                    <a:pt x="17" y="31"/>
                  </a:lnTo>
                  <a:lnTo>
                    <a:pt x="28" y="54"/>
                  </a:lnTo>
                  <a:lnTo>
                    <a:pt x="44" y="53"/>
                  </a:lnTo>
                  <a:lnTo>
                    <a:pt x="46" y="28"/>
                  </a:lnTo>
                  <a:lnTo>
                    <a:pt x="36" y="18"/>
                  </a:lnTo>
                  <a:lnTo>
                    <a:pt x="35" y="1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16" name="Freeform 9615"/>
            <p:cNvSpPr>
              <a:spLocks/>
            </p:cNvSpPr>
            <p:nvPr/>
          </p:nvSpPr>
          <p:spPr bwMode="auto">
            <a:xfrm>
              <a:off x="2439" y="1903"/>
              <a:ext cx="95" cy="66"/>
            </a:xfrm>
            <a:custGeom>
              <a:avLst/>
              <a:gdLst>
                <a:gd name="T0" fmla="*/ 42 w 363"/>
                <a:gd name="T1" fmla="*/ 0 h 250"/>
                <a:gd name="T2" fmla="*/ 40 w 363"/>
                <a:gd name="T3" fmla="*/ 0 h 250"/>
                <a:gd name="T4" fmla="*/ 38 w 363"/>
                <a:gd name="T5" fmla="*/ 8 h 250"/>
                <a:gd name="T6" fmla="*/ 35 w 363"/>
                <a:gd name="T7" fmla="*/ 20 h 250"/>
                <a:gd name="T8" fmla="*/ 33 w 363"/>
                <a:gd name="T9" fmla="*/ 23 h 250"/>
                <a:gd name="T10" fmla="*/ 31 w 363"/>
                <a:gd name="T11" fmla="*/ 27 h 250"/>
                <a:gd name="T12" fmla="*/ 0 w 363"/>
                <a:gd name="T13" fmla="*/ 30 h 250"/>
                <a:gd name="T14" fmla="*/ 48 w 363"/>
                <a:gd name="T15" fmla="*/ 30 h 250"/>
                <a:gd name="T16" fmla="*/ 69 w 363"/>
                <a:gd name="T17" fmla="*/ 56 h 250"/>
                <a:gd name="T18" fmla="*/ 66 w 363"/>
                <a:gd name="T19" fmla="*/ 59 h 250"/>
                <a:gd name="T20" fmla="*/ 49 w 363"/>
                <a:gd name="T21" fmla="*/ 61 h 250"/>
                <a:gd name="T22" fmla="*/ 44 w 363"/>
                <a:gd name="T23" fmla="*/ 62 h 250"/>
                <a:gd name="T24" fmla="*/ 75 w 363"/>
                <a:gd name="T25" fmla="*/ 63 h 250"/>
                <a:gd name="T26" fmla="*/ 77 w 363"/>
                <a:gd name="T27" fmla="*/ 66 h 250"/>
                <a:gd name="T28" fmla="*/ 95 w 363"/>
                <a:gd name="T29" fmla="*/ 63 h 250"/>
                <a:gd name="T30" fmla="*/ 95 w 363"/>
                <a:gd name="T31" fmla="*/ 60 h 250"/>
                <a:gd name="T32" fmla="*/ 92 w 363"/>
                <a:gd name="T33" fmla="*/ 60 h 250"/>
                <a:gd name="T34" fmla="*/ 84 w 363"/>
                <a:gd name="T35" fmla="*/ 57 h 250"/>
                <a:gd name="T36" fmla="*/ 76 w 363"/>
                <a:gd name="T37" fmla="*/ 53 h 250"/>
                <a:gd name="T38" fmla="*/ 74 w 363"/>
                <a:gd name="T39" fmla="*/ 51 h 250"/>
                <a:gd name="T40" fmla="*/ 68 w 363"/>
                <a:gd name="T41" fmla="*/ 45 h 250"/>
                <a:gd name="T42" fmla="*/ 60 w 363"/>
                <a:gd name="T43" fmla="*/ 38 h 250"/>
                <a:gd name="T44" fmla="*/ 53 w 363"/>
                <a:gd name="T45" fmla="*/ 30 h 250"/>
                <a:gd name="T46" fmla="*/ 84 w 363"/>
                <a:gd name="T47" fmla="*/ 26 h 250"/>
                <a:gd name="T48" fmla="*/ 38 w 363"/>
                <a:gd name="T49" fmla="*/ 26 h 250"/>
                <a:gd name="T50" fmla="*/ 38 w 363"/>
                <a:gd name="T51" fmla="*/ 25 h 250"/>
                <a:gd name="T52" fmla="*/ 40 w 363"/>
                <a:gd name="T53" fmla="*/ 22 h 250"/>
                <a:gd name="T54" fmla="*/ 46 w 363"/>
                <a:gd name="T55" fmla="*/ 14 h 250"/>
                <a:gd name="T56" fmla="*/ 42 w 363"/>
                <a:gd name="T57" fmla="*/ 0 h 25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63" h="250">
                  <a:moveTo>
                    <a:pt x="159" y="0"/>
                  </a:moveTo>
                  <a:lnTo>
                    <a:pt x="153" y="0"/>
                  </a:lnTo>
                  <a:lnTo>
                    <a:pt x="147" y="32"/>
                  </a:lnTo>
                  <a:lnTo>
                    <a:pt x="133" y="75"/>
                  </a:lnTo>
                  <a:lnTo>
                    <a:pt x="128" y="86"/>
                  </a:lnTo>
                  <a:lnTo>
                    <a:pt x="119" y="101"/>
                  </a:lnTo>
                  <a:lnTo>
                    <a:pt x="0" y="115"/>
                  </a:lnTo>
                  <a:lnTo>
                    <a:pt x="184" y="115"/>
                  </a:lnTo>
                  <a:lnTo>
                    <a:pt x="265" y="211"/>
                  </a:lnTo>
                  <a:lnTo>
                    <a:pt x="252" y="224"/>
                  </a:lnTo>
                  <a:lnTo>
                    <a:pt x="189" y="231"/>
                  </a:lnTo>
                  <a:lnTo>
                    <a:pt x="169" y="235"/>
                  </a:lnTo>
                  <a:lnTo>
                    <a:pt x="287" y="238"/>
                  </a:lnTo>
                  <a:lnTo>
                    <a:pt x="296" y="250"/>
                  </a:lnTo>
                  <a:lnTo>
                    <a:pt x="363" y="239"/>
                  </a:lnTo>
                  <a:lnTo>
                    <a:pt x="363" y="227"/>
                  </a:lnTo>
                  <a:lnTo>
                    <a:pt x="353" y="226"/>
                  </a:lnTo>
                  <a:lnTo>
                    <a:pt x="320" y="217"/>
                  </a:lnTo>
                  <a:lnTo>
                    <a:pt x="291" y="200"/>
                  </a:lnTo>
                  <a:lnTo>
                    <a:pt x="282" y="192"/>
                  </a:lnTo>
                  <a:lnTo>
                    <a:pt x="258" y="172"/>
                  </a:lnTo>
                  <a:lnTo>
                    <a:pt x="230" y="144"/>
                  </a:lnTo>
                  <a:lnTo>
                    <a:pt x="201" y="113"/>
                  </a:lnTo>
                  <a:lnTo>
                    <a:pt x="321" y="100"/>
                  </a:lnTo>
                  <a:lnTo>
                    <a:pt x="145" y="98"/>
                  </a:lnTo>
                  <a:lnTo>
                    <a:pt x="147" y="95"/>
                  </a:lnTo>
                  <a:lnTo>
                    <a:pt x="152" y="85"/>
                  </a:lnTo>
                  <a:lnTo>
                    <a:pt x="174" y="54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17" name="Freeform 9616"/>
            <p:cNvSpPr>
              <a:spLocks/>
            </p:cNvSpPr>
            <p:nvPr/>
          </p:nvSpPr>
          <p:spPr bwMode="auto">
            <a:xfrm>
              <a:off x="2453" y="1866"/>
              <a:ext cx="26" cy="40"/>
            </a:xfrm>
            <a:custGeom>
              <a:avLst/>
              <a:gdLst>
                <a:gd name="T0" fmla="*/ 21 w 97"/>
                <a:gd name="T1" fmla="*/ 0 h 157"/>
                <a:gd name="T2" fmla="*/ 16 w 97"/>
                <a:gd name="T3" fmla="*/ 6 h 157"/>
                <a:gd name="T4" fmla="*/ 0 w 97"/>
                <a:gd name="T5" fmla="*/ 8 h 157"/>
                <a:gd name="T6" fmla="*/ 18 w 97"/>
                <a:gd name="T7" fmla="*/ 11 h 157"/>
                <a:gd name="T8" fmla="*/ 16 w 97"/>
                <a:gd name="T9" fmla="*/ 35 h 157"/>
                <a:gd name="T10" fmla="*/ 14 w 97"/>
                <a:gd name="T11" fmla="*/ 36 h 157"/>
                <a:gd name="T12" fmla="*/ 1 w 97"/>
                <a:gd name="T13" fmla="*/ 38 h 157"/>
                <a:gd name="T14" fmla="*/ 25 w 97"/>
                <a:gd name="T15" fmla="*/ 40 h 157"/>
                <a:gd name="T16" fmla="*/ 21 w 97"/>
                <a:gd name="T17" fmla="*/ 35 h 157"/>
                <a:gd name="T18" fmla="*/ 22 w 97"/>
                <a:gd name="T19" fmla="*/ 22 h 157"/>
                <a:gd name="T20" fmla="*/ 22 w 97"/>
                <a:gd name="T21" fmla="*/ 15 h 157"/>
                <a:gd name="T22" fmla="*/ 26 w 97"/>
                <a:gd name="T23" fmla="*/ 7 h 157"/>
                <a:gd name="T24" fmla="*/ 21 w 97"/>
                <a:gd name="T25" fmla="*/ 0 h 1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7" h="157">
                  <a:moveTo>
                    <a:pt x="78" y="0"/>
                  </a:moveTo>
                  <a:lnTo>
                    <a:pt x="58" y="23"/>
                  </a:lnTo>
                  <a:lnTo>
                    <a:pt x="0" y="31"/>
                  </a:lnTo>
                  <a:lnTo>
                    <a:pt x="66" y="43"/>
                  </a:lnTo>
                  <a:lnTo>
                    <a:pt x="61" y="138"/>
                  </a:lnTo>
                  <a:lnTo>
                    <a:pt x="51" y="142"/>
                  </a:lnTo>
                  <a:lnTo>
                    <a:pt x="3" y="149"/>
                  </a:lnTo>
                  <a:lnTo>
                    <a:pt x="93" y="157"/>
                  </a:lnTo>
                  <a:lnTo>
                    <a:pt x="79" y="136"/>
                  </a:lnTo>
                  <a:lnTo>
                    <a:pt x="82" y="87"/>
                  </a:lnTo>
                  <a:lnTo>
                    <a:pt x="83" y="58"/>
                  </a:lnTo>
                  <a:lnTo>
                    <a:pt x="97" y="28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18" name="Freeform 9617"/>
            <p:cNvSpPr>
              <a:spLocks/>
            </p:cNvSpPr>
            <p:nvPr/>
          </p:nvSpPr>
          <p:spPr bwMode="auto">
            <a:xfrm>
              <a:off x="2446" y="1864"/>
              <a:ext cx="31" cy="57"/>
            </a:xfrm>
            <a:custGeom>
              <a:avLst/>
              <a:gdLst>
                <a:gd name="T0" fmla="*/ 2 w 123"/>
                <a:gd name="T1" fmla="*/ 0 h 219"/>
                <a:gd name="T2" fmla="*/ 0 w 123"/>
                <a:gd name="T3" fmla="*/ 0 h 219"/>
                <a:gd name="T4" fmla="*/ 1 w 123"/>
                <a:gd name="T5" fmla="*/ 6 h 219"/>
                <a:gd name="T6" fmla="*/ 3 w 123"/>
                <a:gd name="T7" fmla="*/ 15 h 219"/>
                <a:gd name="T8" fmla="*/ 3 w 123"/>
                <a:gd name="T9" fmla="*/ 27 h 219"/>
                <a:gd name="T10" fmla="*/ 4 w 123"/>
                <a:gd name="T11" fmla="*/ 39 h 219"/>
                <a:gd name="T12" fmla="*/ 2 w 123"/>
                <a:gd name="T13" fmla="*/ 47 h 219"/>
                <a:gd name="T14" fmla="*/ 6 w 123"/>
                <a:gd name="T15" fmla="*/ 57 h 219"/>
                <a:gd name="T16" fmla="*/ 8 w 123"/>
                <a:gd name="T17" fmla="*/ 57 h 219"/>
                <a:gd name="T18" fmla="*/ 8 w 123"/>
                <a:gd name="T19" fmla="*/ 50 h 219"/>
                <a:gd name="T20" fmla="*/ 8 w 123"/>
                <a:gd name="T21" fmla="*/ 46 h 219"/>
                <a:gd name="T22" fmla="*/ 31 w 123"/>
                <a:gd name="T23" fmla="*/ 43 h 219"/>
                <a:gd name="T24" fmla="*/ 8 w 123"/>
                <a:gd name="T25" fmla="*/ 41 h 219"/>
                <a:gd name="T26" fmla="*/ 9 w 123"/>
                <a:gd name="T27" fmla="*/ 39 h 219"/>
                <a:gd name="T28" fmla="*/ 8 w 123"/>
                <a:gd name="T29" fmla="*/ 25 h 219"/>
                <a:gd name="T30" fmla="*/ 8 w 123"/>
                <a:gd name="T31" fmla="*/ 16 h 219"/>
                <a:gd name="T32" fmla="*/ 24 w 123"/>
                <a:gd name="T33" fmla="*/ 13 h 219"/>
                <a:gd name="T34" fmla="*/ 8 w 123"/>
                <a:gd name="T35" fmla="*/ 10 h 219"/>
                <a:gd name="T36" fmla="*/ 2 w 123"/>
                <a:gd name="T37" fmla="*/ 0 h 2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3" h="219">
                  <a:moveTo>
                    <a:pt x="7" y="0"/>
                  </a:moveTo>
                  <a:lnTo>
                    <a:pt x="0" y="0"/>
                  </a:lnTo>
                  <a:lnTo>
                    <a:pt x="4" y="22"/>
                  </a:lnTo>
                  <a:lnTo>
                    <a:pt x="11" y="59"/>
                  </a:lnTo>
                  <a:lnTo>
                    <a:pt x="13" y="105"/>
                  </a:lnTo>
                  <a:lnTo>
                    <a:pt x="15" y="149"/>
                  </a:lnTo>
                  <a:lnTo>
                    <a:pt x="9" y="182"/>
                  </a:lnTo>
                  <a:lnTo>
                    <a:pt x="24" y="219"/>
                  </a:lnTo>
                  <a:lnTo>
                    <a:pt x="30" y="219"/>
                  </a:lnTo>
                  <a:lnTo>
                    <a:pt x="33" y="191"/>
                  </a:lnTo>
                  <a:lnTo>
                    <a:pt x="33" y="178"/>
                  </a:lnTo>
                  <a:lnTo>
                    <a:pt x="123" y="164"/>
                  </a:lnTo>
                  <a:lnTo>
                    <a:pt x="33" y="156"/>
                  </a:lnTo>
                  <a:lnTo>
                    <a:pt x="34" y="148"/>
                  </a:lnTo>
                  <a:lnTo>
                    <a:pt x="33" y="97"/>
                  </a:lnTo>
                  <a:lnTo>
                    <a:pt x="31" y="60"/>
                  </a:lnTo>
                  <a:lnTo>
                    <a:pt x="96" y="50"/>
                  </a:lnTo>
                  <a:lnTo>
                    <a:pt x="30" y="3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19" name="Freeform 9618"/>
            <p:cNvSpPr>
              <a:spLocks/>
            </p:cNvSpPr>
            <p:nvPr/>
          </p:nvSpPr>
          <p:spPr bwMode="auto">
            <a:xfrm>
              <a:off x="2490" y="1863"/>
              <a:ext cx="27" cy="40"/>
            </a:xfrm>
            <a:custGeom>
              <a:avLst/>
              <a:gdLst>
                <a:gd name="T0" fmla="*/ 22 w 108"/>
                <a:gd name="T1" fmla="*/ 0 h 149"/>
                <a:gd name="T2" fmla="*/ 16 w 108"/>
                <a:gd name="T3" fmla="*/ 7 h 149"/>
                <a:gd name="T4" fmla="*/ 0 w 108"/>
                <a:gd name="T5" fmla="*/ 10 h 149"/>
                <a:gd name="T6" fmla="*/ 18 w 108"/>
                <a:gd name="T7" fmla="*/ 13 h 149"/>
                <a:gd name="T8" fmla="*/ 18 w 108"/>
                <a:gd name="T9" fmla="*/ 36 h 149"/>
                <a:gd name="T10" fmla="*/ 14 w 108"/>
                <a:gd name="T11" fmla="*/ 38 h 149"/>
                <a:gd name="T12" fmla="*/ 1 w 108"/>
                <a:gd name="T13" fmla="*/ 40 h 149"/>
                <a:gd name="T14" fmla="*/ 25 w 108"/>
                <a:gd name="T15" fmla="*/ 40 h 149"/>
                <a:gd name="T16" fmla="*/ 23 w 108"/>
                <a:gd name="T17" fmla="*/ 36 h 149"/>
                <a:gd name="T18" fmla="*/ 23 w 108"/>
                <a:gd name="T19" fmla="*/ 22 h 149"/>
                <a:gd name="T20" fmla="*/ 23 w 108"/>
                <a:gd name="T21" fmla="*/ 15 h 149"/>
                <a:gd name="T22" fmla="*/ 27 w 108"/>
                <a:gd name="T23" fmla="*/ 7 h 149"/>
                <a:gd name="T24" fmla="*/ 22 w 108"/>
                <a:gd name="T25" fmla="*/ 0 h 1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8" h="149">
                  <a:moveTo>
                    <a:pt x="86" y="0"/>
                  </a:moveTo>
                  <a:lnTo>
                    <a:pt x="62" y="27"/>
                  </a:lnTo>
                  <a:lnTo>
                    <a:pt x="0" y="39"/>
                  </a:lnTo>
                  <a:lnTo>
                    <a:pt x="73" y="47"/>
                  </a:lnTo>
                  <a:lnTo>
                    <a:pt x="71" y="134"/>
                  </a:lnTo>
                  <a:lnTo>
                    <a:pt x="56" y="142"/>
                  </a:lnTo>
                  <a:lnTo>
                    <a:pt x="3" y="148"/>
                  </a:lnTo>
                  <a:lnTo>
                    <a:pt x="99" y="149"/>
                  </a:lnTo>
                  <a:lnTo>
                    <a:pt x="90" y="134"/>
                  </a:lnTo>
                  <a:lnTo>
                    <a:pt x="92" y="83"/>
                  </a:lnTo>
                  <a:lnTo>
                    <a:pt x="92" y="55"/>
                  </a:lnTo>
                  <a:lnTo>
                    <a:pt x="108" y="27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20" name="Freeform 9619"/>
            <p:cNvSpPr>
              <a:spLocks/>
            </p:cNvSpPr>
            <p:nvPr/>
          </p:nvSpPr>
          <p:spPr bwMode="auto">
            <a:xfrm>
              <a:off x="2482" y="1863"/>
              <a:ext cx="33" cy="53"/>
            </a:xfrm>
            <a:custGeom>
              <a:avLst/>
              <a:gdLst>
                <a:gd name="T0" fmla="*/ 1 w 129"/>
                <a:gd name="T1" fmla="*/ 0 h 204"/>
                <a:gd name="T2" fmla="*/ 0 w 129"/>
                <a:gd name="T3" fmla="*/ 1 h 204"/>
                <a:gd name="T4" fmla="*/ 0 w 129"/>
                <a:gd name="T5" fmla="*/ 2 h 204"/>
                <a:gd name="T6" fmla="*/ 3 w 129"/>
                <a:gd name="T7" fmla="*/ 13 h 204"/>
                <a:gd name="T8" fmla="*/ 3 w 129"/>
                <a:gd name="T9" fmla="*/ 23 h 204"/>
                <a:gd name="T10" fmla="*/ 3 w 129"/>
                <a:gd name="T11" fmla="*/ 34 h 204"/>
                <a:gd name="T12" fmla="*/ 2 w 129"/>
                <a:gd name="T13" fmla="*/ 42 h 204"/>
                <a:gd name="T14" fmla="*/ 6 w 129"/>
                <a:gd name="T15" fmla="*/ 53 h 204"/>
                <a:gd name="T16" fmla="*/ 8 w 129"/>
                <a:gd name="T17" fmla="*/ 53 h 204"/>
                <a:gd name="T18" fmla="*/ 8 w 129"/>
                <a:gd name="T19" fmla="*/ 49 h 204"/>
                <a:gd name="T20" fmla="*/ 8 w 129"/>
                <a:gd name="T21" fmla="*/ 44 h 204"/>
                <a:gd name="T22" fmla="*/ 33 w 129"/>
                <a:gd name="T23" fmla="*/ 41 h 204"/>
                <a:gd name="T24" fmla="*/ 32 w 129"/>
                <a:gd name="T25" fmla="*/ 39 h 204"/>
                <a:gd name="T26" fmla="*/ 8 w 129"/>
                <a:gd name="T27" fmla="*/ 38 h 204"/>
                <a:gd name="T28" fmla="*/ 8 w 129"/>
                <a:gd name="T29" fmla="*/ 38 h 204"/>
                <a:gd name="T30" fmla="*/ 8 w 129"/>
                <a:gd name="T31" fmla="*/ 25 h 204"/>
                <a:gd name="T32" fmla="*/ 7 w 129"/>
                <a:gd name="T33" fmla="*/ 16 h 204"/>
                <a:gd name="T34" fmla="*/ 26 w 129"/>
                <a:gd name="T35" fmla="*/ 12 h 204"/>
                <a:gd name="T36" fmla="*/ 7 w 129"/>
                <a:gd name="T37" fmla="*/ 10 h 204"/>
                <a:gd name="T38" fmla="*/ 1 w 129"/>
                <a:gd name="T39" fmla="*/ 0 h 20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29" h="204">
                  <a:moveTo>
                    <a:pt x="5" y="0"/>
                  </a:moveTo>
                  <a:lnTo>
                    <a:pt x="0" y="3"/>
                  </a:lnTo>
                  <a:lnTo>
                    <a:pt x="1" y="6"/>
                  </a:lnTo>
                  <a:lnTo>
                    <a:pt x="11" y="49"/>
                  </a:lnTo>
                  <a:lnTo>
                    <a:pt x="12" y="90"/>
                  </a:lnTo>
                  <a:lnTo>
                    <a:pt x="12" y="132"/>
                  </a:lnTo>
                  <a:lnTo>
                    <a:pt x="7" y="162"/>
                  </a:lnTo>
                  <a:lnTo>
                    <a:pt x="24" y="204"/>
                  </a:lnTo>
                  <a:lnTo>
                    <a:pt x="30" y="204"/>
                  </a:lnTo>
                  <a:lnTo>
                    <a:pt x="31" y="187"/>
                  </a:lnTo>
                  <a:lnTo>
                    <a:pt x="31" y="170"/>
                  </a:lnTo>
                  <a:lnTo>
                    <a:pt x="129" y="157"/>
                  </a:lnTo>
                  <a:lnTo>
                    <a:pt x="127" y="149"/>
                  </a:lnTo>
                  <a:lnTo>
                    <a:pt x="31" y="148"/>
                  </a:lnTo>
                  <a:lnTo>
                    <a:pt x="31" y="146"/>
                  </a:lnTo>
                  <a:lnTo>
                    <a:pt x="30" y="96"/>
                  </a:lnTo>
                  <a:lnTo>
                    <a:pt x="29" y="60"/>
                  </a:lnTo>
                  <a:lnTo>
                    <a:pt x="101" y="47"/>
                  </a:lnTo>
                  <a:lnTo>
                    <a:pt x="28" y="3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21" name="Freeform 9620"/>
            <p:cNvSpPr>
              <a:spLocks/>
            </p:cNvSpPr>
            <p:nvPr/>
          </p:nvSpPr>
          <p:spPr bwMode="auto">
            <a:xfrm>
              <a:off x="2594" y="1987"/>
              <a:ext cx="20" cy="25"/>
            </a:xfrm>
            <a:custGeom>
              <a:avLst/>
              <a:gdLst>
                <a:gd name="T0" fmla="*/ 1 w 75"/>
                <a:gd name="T1" fmla="*/ 0 h 99"/>
                <a:gd name="T2" fmla="*/ 0 w 75"/>
                <a:gd name="T3" fmla="*/ 2 h 99"/>
                <a:gd name="T4" fmla="*/ 17 w 75"/>
                <a:gd name="T5" fmla="*/ 25 h 99"/>
                <a:gd name="T6" fmla="*/ 18 w 75"/>
                <a:gd name="T7" fmla="*/ 25 h 99"/>
                <a:gd name="T8" fmla="*/ 20 w 75"/>
                <a:gd name="T9" fmla="*/ 19 h 99"/>
                <a:gd name="T10" fmla="*/ 15 w 75"/>
                <a:gd name="T11" fmla="*/ 11 h 99"/>
                <a:gd name="T12" fmla="*/ 1 w 75"/>
                <a:gd name="T13" fmla="*/ 0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99">
                  <a:moveTo>
                    <a:pt x="5" y="0"/>
                  </a:moveTo>
                  <a:lnTo>
                    <a:pt x="0" y="7"/>
                  </a:lnTo>
                  <a:lnTo>
                    <a:pt x="63" y="99"/>
                  </a:lnTo>
                  <a:lnTo>
                    <a:pt x="69" y="99"/>
                  </a:lnTo>
                  <a:lnTo>
                    <a:pt x="75" y="75"/>
                  </a:lnTo>
                  <a:lnTo>
                    <a:pt x="56" y="4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22" name="Freeform 9621"/>
            <p:cNvSpPr>
              <a:spLocks/>
            </p:cNvSpPr>
            <p:nvPr/>
          </p:nvSpPr>
          <p:spPr bwMode="auto">
            <a:xfrm>
              <a:off x="2578" y="1965"/>
              <a:ext cx="10" cy="24"/>
            </a:xfrm>
            <a:custGeom>
              <a:avLst/>
              <a:gdLst>
                <a:gd name="T0" fmla="*/ 2 w 47"/>
                <a:gd name="T1" fmla="*/ 0 h 89"/>
                <a:gd name="T2" fmla="*/ 0 w 47"/>
                <a:gd name="T3" fmla="*/ 0 h 89"/>
                <a:gd name="T4" fmla="*/ 0 w 47"/>
                <a:gd name="T5" fmla="*/ 1 h 89"/>
                <a:gd name="T6" fmla="*/ 4 w 47"/>
                <a:gd name="T7" fmla="*/ 13 h 89"/>
                <a:gd name="T8" fmla="*/ 7 w 47"/>
                <a:gd name="T9" fmla="*/ 24 h 89"/>
                <a:gd name="T10" fmla="*/ 8 w 47"/>
                <a:gd name="T11" fmla="*/ 24 h 89"/>
                <a:gd name="T12" fmla="*/ 10 w 47"/>
                <a:gd name="T13" fmla="*/ 15 h 89"/>
                <a:gd name="T14" fmla="*/ 8 w 47"/>
                <a:gd name="T15" fmla="*/ 10 h 89"/>
                <a:gd name="T16" fmla="*/ 2 w 47"/>
                <a:gd name="T17" fmla="*/ 0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89">
                  <a:moveTo>
                    <a:pt x="9" y="0"/>
                  </a:moveTo>
                  <a:lnTo>
                    <a:pt x="0" y="1"/>
                  </a:lnTo>
                  <a:lnTo>
                    <a:pt x="2" y="5"/>
                  </a:lnTo>
                  <a:lnTo>
                    <a:pt x="19" y="48"/>
                  </a:lnTo>
                  <a:lnTo>
                    <a:pt x="32" y="89"/>
                  </a:lnTo>
                  <a:lnTo>
                    <a:pt x="38" y="89"/>
                  </a:lnTo>
                  <a:lnTo>
                    <a:pt x="47" y="54"/>
                  </a:lnTo>
                  <a:lnTo>
                    <a:pt x="36" y="36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23" name="Freeform 9622"/>
            <p:cNvSpPr>
              <a:spLocks/>
            </p:cNvSpPr>
            <p:nvPr/>
          </p:nvSpPr>
          <p:spPr bwMode="auto">
            <a:xfrm>
              <a:off x="2609" y="1961"/>
              <a:ext cx="7" cy="44"/>
            </a:xfrm>
            <a:custGeom>
              <a:avLst/>
              <a:gdLst>
                <a:gd name="T0" fmla="*/ 7 w 25"/>
                <a:gd name="T1" fmla="*/ 0 h 173"/>
                <a:gd name="T2" fmla="*/ 1 w 25"/>
                <a:gd name="T3" fmla="*/ 1 h 173"/>
                <a:gd name="T4" fmla="*/ 1 w 25"/>
                <a:gd name="T5" fmla="*/ 25 h 173"/>
                <a:gd name="T6" fmla="*/ 0 w 25"/>
                <a:gd name="T7" fmla="*/ 36 h 173"/>
                <a:gd name="T8" fmla="*/ 5 w 25"/>
                <a:gd name="T9" fmla="*/ 44 h 173"/>
                <a:gd name="T10" fmla="*/ 7 w 25"/>
                <a:gd name="T11" fmla="*/ 32 h 173"/>
                <a:gd name="T12" fmla="*/ 7 w 25"/>
                <a:gd name="T13" fmla="*/ 24 h 173"/>
                <a:gd name="T14" fmla="*/ 7 w 25"/>
                <a:gd name="T15" fmla="*/ 7 h 173"/>
                <a:gd name="T16" fmla="*/ 7 w 25"/>
                <a:gd name="T17" fmla="*/ 0 h 1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73">
                  <a:moveTo>
                    <a:pt x="25" y="0"/>
                  </a:moveTo>
                  <a:lnTo>
                    <a:pt x="5" y="2"/>
                  </a:lnTo>
                  <a:lnTo>
                    <a:pt x="5" y="98"/>
                  </a:lnTo>
                  <a:lnTo>
                    <a:pt x="0" y="140"/>
                  </a:lnTo>
                  <a:lnTo>
                    <a:pt x="19" y="173"/>
                  </a:lnTo>
                  <a:lnTo>
                    <a:pt x="24" y="124"/>
                  </a:lnTo>
                  <a:lnTo>
                    <a:pt x="24" y="95"/>
                  </a:lnTo>
                  <a:lnTo>
                    <a:pt x="24" y="27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24" name="Freeform 9623"/>
            <p:cNvSpPr>
              <a:spLocks/>
            </p:cNvSpPr>
            <p:nvPr/>
          </p:nvSpPr>
          <p:spPr bwMode="auto">
            <a:xfrm>
              <a:off x="2616" y="1950"/>
              <a:ext cx="25" cy="6"/>
            </a:xfrm>
            <a:custGeom>
              <a:avLst/>
              <a:gdLst>
                <a:gd name="T0" fmla="*/ 20 w 100"/>
                <a:gd name="T1" fmla="*/ 0 h 20"/>
                <a:gd name="T2" fmla="*/ 15 w 100"/>
                <a:gd name="T3" fmla="*/ 4 h 20"/>
                <a:gd name="T4" fmla="*/ 0 w 100"/>
                <a:gd name="T5" fmla="*/ 6 h 20"/>
                <a:gd name="T6" fmla="*/ 25 w 100"/>
                <a:gd name="T7" fmla="*/ 6 h 20"/>
                <a:gd name="T8" fmla="*/ 20 w 100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20">
                  <a:moveTo>
                    <a:pt x="78" y="0"/>
                  </a:moveTo>
                  <a:lnTo>
                    <a:pt x="59" y="12"/>
                  </a:lnTo>
                  <a:lnTo>
                    <a:pt x="0" y="20"/>
                  </a:lnTo>
                  <a:lnTo>
                    <a:pt x="100" y="20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25" name="Freeform 9624"/>
            <p:cNvSpPr>
              <a:spLocks/>
            </p:cNvSpPr>
            <p:nvPr/>
          </p:nvSpPr>
          <p:spPr bwMode="auto">
            <a:xfrm>
              <a:off x="2559" y="1937"/>
              <a:ext cx="82" cy="32"/>
            </a:xfrm>
            <a:custGeom>
              <a:avLst/>
              <a:gdLst>
                <a:gd name="T0" fmla="*/ 53 w 315"/>
                <a:gd name="T1" fmla="*/ 0 h 118"/>
                <a:gd name="T2" fmla="*/ 50 w 315"/>
                <a:gd name="T3" fmla="*/ 1 h 118"/>
                <a:gd name="T4" fmla="*/ 51 w 315"/>
                <a:gd name="T5" fmla="*/ 11 h 118"/>
                <a:gd name="T6" fmla="*/ 51 w 315"/>
                <a:gd name="T7" fmla="*/ 19 h 118"/>
                <a:gd name="T8" fmla="*/ 0 w 315"/>
                <a:gd name="T9" fmla="*/ 26 h 118"/>
                <a:gd name="T10" fmla="*/ 6 w 315"/>
                <a:gd name="T11" fmla="*/ 32 h 118"/>
                <a:gd name="T12" fmla="*/ 12 w 315"/>
                <a:gd name="T13" fmla="*/ 30 h 118"/>
                <a:gd name="T14" fmla="*/ 18 w 315"/>
                <a:gd name="T15" fmla="*/ 29 h 118"/>
                <a:gd name="T16" fmla="*/ 20 w 315"/>
                <a:gd name="T17" fmla="*/ 29 h 118"/>
                <a:gd name="T18" fmla="*/ 51 w 315"/>
                <a:gd name="T19" fmla="*/ 25 h 118"/>
                <a:gd name="T20" fmla="*/ 56 w 315"/>
                <a:gd name="T21" fmla="*/ 24 h 118"/>
                <a:gd name="T22" fmla="*/ 82 w 315"/>
                <a:gd name="T23" fmla="*/ 21 h 118"/>
                <a:gd name="T24" fmla="*/ 82 w 315"/>
                <a:gd name="T25" fmla="*/ 18 h 118"/>
                <a:gd name="T26" fmla="*/ 56 w 315"/>
                <a:gd name="T27" fmla="*/ 18 h 118"/>
                <a:gd name="T28" fmla="*/ 56 w 315"/>
                <a:gd name="T29" fmla="*/ 15 h 118"/>
                <a:gd name="T30" fmla="*/ 57 w 315"/>
                <a:gd name="T31" fmla="*/ 9 h 118"/>
                <a:gd name="T32" fmla="*/ 53 w 315"/>
                <a:gd name="T33" fmla="*/ 0 h 1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5" h="118">
                  <a:moveTo>
                    <a:pt x="202" y="0"/>
                  </a:moveTo>
                  <a:lnTo>
                    <a:pt x="191" y="2"/>
                  </a:lnTo>
                  <a:lnTo>
                    <a:pt x="195" y="42"/>
                  </a:lnTo>
                  <a:lnTo>
                    <a:pt x="195" y="70"/>
                  </a:lnTo>
                  <a:lnTo>
                    <a:pt x="0" y="95"/>
                  </a:lnTo>
                  <a:lnTo>
                    <a:pt x="22" y="118"/>
                  </a:lnTo>
                  <a:lnTo>
                    <a:pt x="46" y="110"/>
                  </a:lnTo>
                  <a:lnTo>
                    <a:pt x="68" y="107"/>
                  </a:lnTo>
                  <a:lnTo>
                    <a:pt x="77" y="106"/>
                  </a:lnTo>
                  <a:lnTo>
                    <a:pt x="195" y="92"/>
                  </a:lnTo>
                  <a:lnTo>
                    <a:pt x="215" y="90"/>
                  </a:lnTo>
                  <a:lnTo>
                    <a:pt x="315" y="77"/>
                  </a:lnTo>
                  <a:lnTo>
                    <a:pt x="315" y="68"/>
                  </a:lnTo>
                  <a:lnTo>
                    <a:pt x="215" y="68"/>
                  </a:lnTo>
                  <a:lnTo>
                    <a:pt x="216" y="55"/>
                  </a:lnTo>
                  <a:lnTo>
                    <a:pt x="220" y="33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26" name="Freeform 9625"/>
            <p:cNvSpPr>
              <a:spLocks/>
            </p:cNvSpPr>
            <p:nvPr/>
          </p:nvSpPr>
          <p:spPr bwMode="auto">
            <a:xfrm>
              <a:off x="2552" y="1925"/>
              <a:ext cx="93" cy="22"/>
            </a:xfrm>
            <a:custGeom>
              <a:avLst/>
              <a:gdLst>
                <a:gd name="T0" fmla="*/ 87 w 358"/>
                <a:gd name="T1" fmla="*/ 0 h 78"/>
                <a:gd name="T2" fmla="*/ 82 w 358"/>
                <a:gd name="T3" fmla="*/ 4 h 78"/>
                <a:gd name="T4" fmla="*/ 50 w 358"/>
                <a:gd name="T5" fmla="*/ 8 h 78"/>
                <a:gd name="T6" fmla="*/ 45 w 358"/>
                <a:gd name="T7" fmla="*/ 9 h 78"/>
                <a:gd name="T8" fmla="*/ 0 w 358"/>
                <a:gd name="T9" fmla="*/ 15 h 78"/>
                <a:gd name="T10" fmla="*/ 6 w 358"/>
                <a:gd name="T11" fmla="*/ 22 h 78"/>
                <a:gd name="T12" fmla="*/ 11 w 358"/>
                <a:gd name="T13" fmla="*/ 20 h 78"/>
                <a:gd name="T14" fmla="*/ 57 w 358"/>
                <a:gd name="T15" fmla="*/ 13 h 78"/>
                <a:gd name="T16" fmla="*/ 60 w 358"/>
                <a:gd name="T17" fmla="*/ 13 h 78"/>
                <a:gd name="T18" fmla="*/ 93 w 358"/>
                <a:gd name="T19" fmla="*/ 8 h 78"/>
                <a:gd name="T20" fmla="*/ 93 w 358"/>
                <a:gd name="T21" fmla="*/ 6 h 78"/>
                <a:gd name="T22" fmla="*/ 87 w 358"/>
                <a:gd name="T23" fmla="*/ 0 h 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8" h="78">
                  <a:moveTo>
                    <a:pt x="335" y="0"/>
                  </a:moveTo>
                  <a:lnTo>
                    <a:pt x="315" y="13"/>
                  </a:lnTo>
                  <a:lnTo>
                    <a:pt x="191" y="28"/>
                  </a:lnTo>
                  <a:lnTo>
                    <a:pt x="172" y="31"/>
                  </a:lnTo>
                  <a:lnTo>
                    <a:pt x="0" y="52"/>
                  </a:lnTo>
                  <a:lnTo>
                    <a:pt x="23" y="78"/>
                  </a:lnTo>
                  <a:lnTo>
                    <a:pt x="44" y="70"/>
                  </a:lnTo>
                  <a:lnTo>
                    <a:pt x="219" y="47"/>
                  </a:lnTo>
                  <a:lnTo>
                    <a:pt x="230" y="45"/>
                  </a:lnTo>
                  <a:lnTo>
                    <a:pt x="358" y="28"/>
                  </a:lnTo>
                  <a:lnTo>
                    <a:pt x="358" y="20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27" name="Freeform 9626"/>
            <p:cNvSpPr>
              <a:spLocks/>
            </p:cNvSpPr>
            <p:nvPr/>
          </p:nvSpPr>
          <p:spPr bwMode="auto">
            <a:xfrm>
              <a:off x="2596" y="1917"/>
              <a:ext cx="5" cy="17"/>
            </a:xfrm>
            <a:custGeom>
              <a:avLst/>
              <a:gdLst>
                <a:gd name="T0" fmla="*/ 5 w 20"/>
                <a:gd name="T1" fmla="*/ 0 h 60"/>
                <a:gd name="T2" fmla="*/ 0 w 20"/>
                <a:gd name="T3" fmla="*/ 1 h 60"/>
                <a:gd name="T4" fmla="*/ 0 w 20"/>
                <a:gd name="T5" fmla="*/ 17 h 60"/>
                <a:gd name="T6" fmla="*/ 5 w 20"/>
                <a:gd name="T7" fmla="*/ 16 h 60"/>
                <a:gd name="T8" fmla="*/ 5 w 20"/>
                <a:gd name="T9" fmla="*/ 10 h 60"/>
                <a:gd name="T10" fmla="*/ 5 w 20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60">
                  <a:moveTo>
                    <a:pt x="20" y="0"/>
                  </a:moveTo>
                  <a:lnTo>
                    <a:pt x="0" y="2"/>
                  </a:lnTo>
                  <a:lnTo>
                    <a:pt x="0" y="60"/>
                  </a:lnTo>
                  <a:lnTo>
                    <a:pt x="19" y="57"/>
                  </a:lnTo>
                  <a:lnTo>
                    <a:pt x="19" y="35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28" name="Freeform 9627"/>
            <p:cNvSpPr>
              <a:spLocks/>
            </p:cNvSpPr>
            <p:nvPr/>
          </p:nvSpPr>
          <p:spPr bwMode="auto">
            <a:xfrm>
              <a:off x="2601" y="1908"/>
              <a:ext cx="22" cy="4"/>
            </a:xfrm>
            <a:custGeom>
              <a:avLst/>
              <a:gdLst>
                <a:gd name="T0" fmla="*/ 16 w 82"/>
                <a:gd name="T1" fmla="*/ 0 h 17"/>
                <a:gd name="T2" fmla="*/ 12 w 82"/>
                <a:gd name="T3" fmla="*/ 2 h 17"/>
                <a:gd name="T4" fmla="*/ 12 w 82"/>
                <a:gd name="T5" fmla="*/ 2 h 17"/>
                <a:gd name="T6" fmla="*/ 9 w 82"/>
                <a:gd name="T7" fmla="*/ 3 h 17"/>
                <a:gd name="T8" fmla="*/ 4 w 82"/>
                <a:gd name="T9" fmla="*/ 3 h 17"/>
                <a:gd name="T10" fmla="*/ 0 w 82"/>
                <a:gd name="T11" fmla="*/ 4 h 17"/>
                <a:gd name="T12" fmla="*/ 22 w 82"/>
                <a:gd name="T13" fmla="*/ 4 h 17"/>
                <a:gd name="T14" fmla="*/ 16 w 82"/>
                <a:gd name="T15" fmla="*/ 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2" h="17">
                  <a:moveTo>
                    <a:pt x="59" y="0"/>
                  </a:moveTo>
                  <a:lnTo>
                    <a:pt x="44" y="10"/>
                  </a:lnTo>
                  <a:lnTo>
                    <a:pt x="43" y="10"/>
                  </a:lnTo>
                  <a:lnTo>
                    <a:pt x="35" y="12"/>
                  </a:lnTo>
                  <a:lnTo>
                    <a:pt x="15" y="14"/>
                  </a:lnTo>
                  <a:lnTo>
                    <a:pt x="0" y="16"/>
                  </a:lnTo>
                  <a:lnTo>
                    <a:pt x="82" y="17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29" name="Freeform 9628"/>
            <p:cNvSpPr>
              <a:spLocks/>
            </p:cNvSpPr>
            <p:nvPr/>
          </p:nvSpPr>
          <p:spPr bwMode="auto">
            <a:xfrm>
              <a:off x="2570" y="1888"/>
              <a:ext cx="53" cy="35"/>
            </a:xfrm>
            <a:custGeom>
              <a:avLst/>
              <a:gdLst>
                <a:gd name="T0" fmla="*/ 26 w 205"/>
                <a:gd name="T1" fmla="*/ 0 h 128"/>
                <a:gd name="T2" fmla="*/ 25 w 205"/>
                <a:gd name="T3" fmla="*/ 2 h 128"/>
                <a:gd name="T4" fmla="*/ 25 w 205"/>
                <a:gd name="T5" fmla="*/ 4 h 128"/>
                <a:gd name="T6" fmla="*/ 27 w 205"/>
                <a:gd name="T7" fmla="*/ 16 h 128"/>
                <a:gd name="T8" fmla="*/ 27 w 205"/>
                <a:gd name="T9" fmla="*/ 25 h 128"/>
                <a:gd name="T10" fmla="*/ 15 w 205"/>
                <a:gd name="T11" fmla="*/ 27 h 128"/>
                <a:gd name="T12" fmla="*/ 0 w 205"/>
                <a:gd name="T13" fmla="*/ 29 h 128"/>
                <a:gd name="T14" fmla="*/ 6 w 205"/>
                <a:gd name="T15" fmla="*/ 35 h 128"/>
                <a:gd name="T16" fmla="*/ 11 w 205"/>
                <a:gd name="T17" fmla="*/ 33 h 128"/>
                <a:gd name="T18" fmla="*/ 27 w 205"/>
                <a:gd name="T19" fmla="*/ 31 h 128"/>
                <a:gd name="T20" fmla="*/ 32 w 205"/>
                <a:gd name="T21" fmla="*/ 30 h 128"/>
                <a:gd name="T22" fmla="*/ 53 w 205"/>
                <a:gd name="T23" fmla="*/ 27 h 128"/>
                <a:gd name="T24" fmla="*/ 53 w 205"/>
                <a:gd name="T25" fmla="*/ 25 h 128"/>
                <a:gd name="T26" fmla="*/ 32 w 205"/>
                <a:gd name="T27" fmla="*/ 24 h 128"/>
                <a:gd name="T28" fmla="*/ 32 w 205"/>
                <a:gd name="T29" fmla="*/ 24 h 128"/>
                <a:gd name="T30" fmla="*/ 32 w 205"/>
                <a:gd name="T31" fmla="*/ 18 h 128"/>
                <a:gd name="T32" fmla="*/ 34 w 205"/>
                <a:gd name="T33" fmla="*/ 13 h 128"/>
                <a:gd name="T34" fmla="*/ 31 w 205"/>
                <a:gd name="T35" fmla="*/ 7 h 128"/>
                <a:gd name="T36" fmla="*/ 29 w 205"/>
                <a:gd name="T37" fmla="*/ 4 h 128"/>
                <a:gd name="T38" fmla="*/ 26 w 205"/>
                <a:gd name="T39" fmla="*/ 0 h 12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05" h="128">
                  <a:moveTo>
                    <a:pt x="102" y="0"/>
                  </a:moveTo>
                  <a:lnTo>
                    <a:pt x="95" y="6"/>
                  </a:lnTo>
                  <a:lnTo>
                    <a:pt x="97" y="14"/>
                  </a:lnTo>
                  <a:lnTo>
                    <a:pt x="103" y="58"/>
                  </a:lnTo>
                  <a:lnTo>
                    <a:pt x="103" y="93"/>
                  </a:lnTo>
                  <a:lnTo>
                    <a:pt x="59" y="98"/>
                  </a:lnTo>
                  <a:lnTo>
                    <a:pt x="0" y="105"/>
                  </a:lnTo>
                  <a:lnTo>
                    <a:pt x="24" y="128"/>
                  </a:lnTo>
                  <a:lnTo>
                    <a:pt x="44" y="120"/>
                  </a:lnTo>
                  <a:lnTo>
                    <a:pt x="103" y="113"/>
                  </a:lnTo>
                  <a:lnTo>
                    <a:pt x="123" y="111"/>
                  </a:lnTo>
                  <a:lnTo>
                    <a:pt x="205" y="100"/>
                  </a:lnTo>
                  <a:lnTo>
                    <a:pt x="205" y="90"/>
                  </a:lnTo>
                  <a:lnTo>
                    <a:pt x="123" y="89"/>
                  </a:lnTo>
                  <a:lnTo>
                    <a:pt x="123" y="88"/>
                  </a:lnTo>
                  <a:lnTo>
                    <a:pt x="124" y="65"/>
                  </a:lnTo>
                  <a:lnTo>
                    <a:pt x="130" y="46"/>
                  </a:lnTo>
                  <a:lnTo>
                    <a:pt x="118" y="27"/>
                  </a:lnTo>
                  <a:lnTo>
                    <a:pt x="111" y="15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30" name="Freeform 9629"/>
            <p:cNvSpPr>
              <a:spLocks/>
            </p:cNvSpPr>
            <p:nvPr/>
          </p:nvSpPr>
          <p:spPr bwMode="auto">
            <a:xfrm>
              <a:off x="2576" y="1881"/>
              <a:ext cx="11" cy="25"/>
            </a:xfrm>
            <a:custGeom>
              <a:avLst/>
              <a:gdLst>
                <a:gd name="T0" fmla="*/ 2 w 45"/>
                <a:gd name="T1" fmla="*/ 0 h 94"/>
                <a:gd name="T2" fmla="*/ 0 w 45"/>
                <a:gd name="T3" fmla="*/ 1 h 94"/>
                <a:gd name="T4" fmla="*/ 1 w 45"/>
                <a:gd name="T5" fmla="*/ 2 h 94"/>
                <a:gd name="T6" fmla="*/ 5 w 45"/>
                <a:gd name="T7" fmla="*/ 14 h 94"/>
                <a:gd name="T8" fmla="*/ 7 w 45"/>
                <a:gd name="T9" fmla="*/ 25 h 94"/>
                <a:gd name="T10" fmla="*/ 9 w 45"/>
                <a:gd name="T11" fmla="*/ 25 h 94"/>
                <a:gd name="T12" fmla="*/ 11 w 45"/>
                <a:gd name="T13" fmla="*/ 15 h 94"/>
                <a:gd name="T14" fmla="*/ 9 w 45"/>
                <a:gd name="T15" fmla="*/ 10 h 94"/>
                <a:gd name="T16" fmla="*/ 2 w 45"/>
                <a:gd name="T17" fmla="*/ 0 h 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94">
                  <a:moveTo>
                    <a:pt x="8" y="0"/>
                  </a:moveTo>
                  <a:lnTo>
                    <a:pt x="0" y="2"/>
                  </a:lnTo>
                  <a:lnTo>
                    <a:pt x="3" y="9"/>
                  </a:lnTo>
                  <a:lnTo>
                    <a:pt x="19" y="51"/>
                  </a:lnTo>
                  <a:lnTo>
                    <a:pt x="29" y="94"/>
                  </a:lnTo>
                  <a:lnTo>
                    <a:pt x="35" y="94"/>
                  </a:lnTo>
                  <a:lnTo>
                    <a:pt x="45" y="55"/>
                  </a:lnTo>
                  <a:lnTo>
                    <a:pt x="35" y="3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31" name="Freeform 9630"/>
            <p:cNvSpPr>
              <a:spLocks/>
            </p:cNvSpPr>
            <p:nvPr/>
          </p:nvSpPr>
          <p:spPr bwMode="auto">
            <a:xfrm>
              <a:off x="2614" y="1879"/>
              <a:ext cx="13" cy="20"/>
            </a:xfrm>
            <a:custGeom>
              <a:avLst/>
              <a:gdLst>
                <a:gd name="T0" fmla="*/ 3 w 47"/>
                <a:gd name="T1" fmla="*/ 0 h 79"/>
                <a:gd name="T2" fmla="*/ 0 w 47"/>
                <a:gd name="T3" fmla="*/ 1 h 79"/>
                <a:gd name="T4" fmla="*/ 5 w 47"/>
                <a:gd name="T5" fmla="*/ 9 h 79"/>
                <a:gd name="T6" fmla="*/ 9 w 47"/>
                <a:gd name="T7" fmla="*/ 20 h 79"/>
                <a:gd name="T8" fmla="*/ 10 w 47"/>
                <a:gd name="T9" fmla="*/ 20 h 79"/>
                <a:gd name="T10" fmla="*/ 13 w 47"/>
                <a:gd name="T11" fmla="*/ 11 h 79"/>
                <a:gd name="T12" fmla="*/ 11 w 47"/>
                <a:gd name="T13" fmla="*/ 8 h 79"/>
                <a:gd name="T14" fmla="*/ 3 w 47"/>
                <a:gd name="T15" fmla="*/ 0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79">
                  <a:moveTo>
                    <a:pt x="12" y="0"/>
                  </a:moveTo>
                  <a:lnTo>
                    <a:pt x="0" y="2"/>
                  </a:lnTo>
                  <a:lnTo>
                    <a:pt x="19" y="35"/>
                  </a:lnTo>
                  <a:lnTo>
                    <a:pt x="32" y="79"/>
                  </a:lnTo>
                  <a:lnTo>
                    <a:pt x="37" y="79"/>
                  </a:lnTo>
                  <a:lnTo>
                    <a:pt x="47" y="44"/>
                  </a:lnTo>
                  <a:lnTo>
                    <a:pt x="38" y="3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32" name="Freeform 9631"/>
            <p:cNvSpPr>
              <a:spLocks/>
            </p:cNvSpPr>
            <p:nvPr/>
          </p:nvSpPr>
          <p:spPr bwMode="auto">
            <a:xfrm>
              <a:off x="2550" y="1870"/>
              <a:ext cx="51" cy="42"/>
            </a:xfrm>
            <a:custGeom>
              <a:avLst/>
              <a:gdLst>
                <a:gd name="T0" fmla="*/ 46 w 194"/>
                <a:gd name="T1" fmla="*/ 0 h 157"/>
                <a:gd name="T2" fmla="*/ 43 w 194"/>
                <a:gd name="T3" fmla="*/ 3 h 157"/>
                <a:gd name="T4" fmla="*/ 42 w 194"/>
                <a:gd name="T5" fmla="*/ 3 h 157"/>
                <a:gd name="T6" fmla="*/ 35 w 194"/>
                <a:gd name="T7" fmla="*/ 5 h 157"/>
                <a:gd name="T8" fmla="*/ 26 w 194"/>
                <a:gd name="T9" fmla="*/ 6 h 157"/>
                <a:gd name="T10" fmla="*/ 20 w 194"/>
                <a:gd name="T11" fmla="*/ 7 h 157"/>
                <a:gd name="T12" fmla="*/ 15 w 194"/>
                <a:gd name="T13" fmla="*/ 16 h 157"/>
                <a:gd name="T14" fmla="*/ 8 w 194"/>
                <a:gd name="T15" fmla="*/ 27 h 157"/>
                <a:gd name="T16" fmla="*/ 0 w 194"/>
                <a:gd name="T17" fmla="*/ 40 h 157"/>
                <a:gd name="T18" fmla="*/ 2 w 194"/>
                <a:gd name="T19" fmla="*/ 42 h 157"/>
                <a:gd name="T20" fmla="*/ 3 w 194"/>
                <a:gd name="T21" fmla="*/ 40 h 157"/>
                <a:gd name="T22" fmla="*/ 12 w 194"/>
                <a:gd name="T23" fmla="*/ 29 h 157"/>
                <a:gd name="T24" fmla="*/ 18 w 194"/>
                <a:gd name="T25" fmla="*/ 19 h 157"/>
                <a:gd name="T26" fmla="*/ 22 w 194"/>
                <a:gd name="T27" fmla="*/ 12 h 157"/>
                <a:gd name="T28" fmla="*/ 25 w 194"/>
                <a:gd name="T29" fmla="*/ 12 h 157"/>
                <a:gd name="T30" fmla="*/ 27 w 194"/>
                <a:gd name="T31" fmla="*/ 12 h 157"/>
                <a:gd name="T32" fmla="*/ 51 w 194"/>
                <a:gd name="T33" fmla="*/ 7 h 157"/>
                <a:gd name="T34" fmla="*/ 51 w 194"/>
                <a:gd name="T35" fmla="*/ 5 h 157"/>
                <a:gd name="T36" fmla="*/ 46 w 194"/>
                <a:gd name="T37" fmla="*/ 0 h 15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4" h="157">
                  <a:moveTo>
                    <a:pt x="176" y="0"/>
                  </a:moveTo>
                  <a:lnTo>
                    <a:pt x="162" y="11"/>
                  </a:lnTo>
                  <a:lnTo>
                    <a:pt x="159" y="12"/>
                  </a:lnTo>
                  <a:lnTo>
                    <a:pt x="134" y="17"/>
                  </a:lnTo>
                  <a:lnTo>
                    <a:pt x="98" y="22"/>
                  </a:lnTo>
                  <a:lnTo>
                    <a:pt x="75" y="26"/>
                  </a:lnTo>
                  <a:lnTo>
                    <a:pt x="56" y="60"/>
                  </a:lnTo>
                  <a:lnTo>
                    <a:pt x="31" y="101"/>
                  </a:lnTo>
                  <a:lnTo>
                    <a:pt x="0" y="148"/>
                  </a:lnTo>
                  <a:lnTo>
                    <a:pt x="8" y="157"/>
                  </a:lnTo>
                  <a:lnTo>
                    <a:pt x="12" y="151"/>
                  </a:lnTo>
                  <a:lnTo>
                    <a:pt x="45" y="107"/>
                  </a:lnTo>
                  <a:lnTo>
                    <a:pt x="70" y="70"/>
                  </a:lnTo>
                  <a:lnTo>
                    <a:pt x="85" y="46"/>
                  </a:lnTo>
                  <a:lnTo>
                    <a:pt x="95" y="45"/>
                  </a:lnTo>
                  <a:lnTo>
                    <a:pt x="103" y="43"/>
                  </a:lnTo>
                  <a:lnTo>
                    <a:pt x="194" y="28"/>
                  </a:lnTo>
                  <a:lnTo>
                    <a:pt x="194" y="20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33" name="Freeform 9632"/>
            <p:cNvSpPr>
              <a:spLocks/>
            </p:cNvSpPr>
            <p:nvPr/>
          </p:nvSpPr>
          <p:spPr bwMode="auto">
            <a:xfrm>
              <a:off x="2612" y="1868"/>
              <a:ext cx="31" cy="7"/>
            </a:xfrm>
            <a:custGeom>
              <a:avLst/>
              <a:gdLst>
                <a:gd name="T0" fmla="*/ 25 w 118"/>
                <a:gd name="T1" fmla="*/ 0 h 29"/>
                <a:gd name="T2" fmla="*/ 20 w 118"/>
                <a:gd name="T3" fmla="*/ 3 h 29"/>
                <a:gd name="T4" fmla="*/ 19 w 118"/>
                <a:gd name="T5" fmla="*/ 3 h 29"/>
                <a:gd name="T6" fmla="*/ 12 w 118"/>
                <a:gd name="T7" fmla="*/ 5 h 29"/>
                <a:gd name="T8" fmla="*/ 0 w 118"/>
                <a:gd name="T9" fmla="*/ 6 h 29"/>
                <a:gd name="T10" fmla="*/ 31 w 118"/>
                <a:gd name="T11" fmla="*/ 7 h 29"/>
                <a:gd name="T12" fmla="*/ 31 w 118"/>
                <a:gd name="T13" fmla="*/ 5 h 29"/>
                <a:gd name="T14" fmla="*/ 25 w 118"/>
                <a:gd name="T15" fmla="*/ 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29">
                  <a:moveTo>
                    <a:pt x="96" y="0"/>
                  </a:moveTo>
                  <a:lnTo>
                    <a:pt x="77" y="12"/>
                  </a:lnTo>
                  <a:lnTo>
                    <a:pt x="72" y="13"/>
                  </a:lnTo>
                  <a:lnTo>
                    <a:pt x="44" y="19"/>
                  </a:lnTo>
                  <a:lnTo>
                    <a:pt x="0" y="26"/>
                  </a:lnTo>
                  <a:lnTo>
                    <a:pt x="118" y="29"/>
                  </a:lnTo>
                  <a:lnTo>
                    <a:pt x="118" y="20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34" name="Freeform 9633"/>
            <p:cNvSpPr>
              <a:spLocks/>
            </p:cNvSpPr>
            <p:nvPr/>
          </p:nvSpPr>
          <p:spPr bwMode="auto">
            <a:xfrm>
              <a:off x="2570" y="1848"/>
              <a:ext cx="17" cy="29"/>
            </a:xfrm>
            <a:custGeom>
              <a:avLst/>
              <a:gdLst>
                <a:gd name="T0" fmla="*/ 12 w 60"/>
                <a:gd name="T1" fmla="*/ 0 h 108"/>
                <a:gd name="T2" fmla="*/ 10 w 60"/>
                <a:gd name="T3" fmla="*/ 0 h 108"/>
                <a:gd name="T4" fmla="*/ 9 w 60"/>
                <a:gd name="T5" fmla="*/ 5 h 108"/>
                <a:gd name="T6" fmla="*/ 5 w 60"/>
                <a:gd name="T7" fmla="*/ 19 h 108"/>
                <a:gd name="T8" fmla="*/ 4 w 60"/>
                <a:gd name="T9" fmla="*/ 21 h 108"/>
                <a:gd name="T10" fmla="*/ 0 w 60"/>
                <a:gd name="T11" fmla="*/ 29 h 108"/>
                <a:gd name="T12" fmla="*/ 7 w 60"/>
                <a:gd name="T13" fmla="*/ 28 h 108"/>
                <a:gd name="T14" fmla="*/ 8 w 60"/>
                <a:gd name="T15" fmla="*/ 26 h 108"/>
                <a:gd name="T16" fmla="*/ 11 w 60"/>
                <a:gd name="T17" fmla="*/ 19 h 108"/>
                <a:gd name="T18" fmla="*/ 17 w 60"/>
                <a:gd name="T19" fmla="*/ 11 h 108"/>
                <a:gd name="T20" fmla="*/ 12 w 60"/>
                <a:gd name="T21" fmla="*/ 0 h 1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0" h="108">
                  <a:moveTo>
                    <a:pt x="41" y="0"/>
                  </a:moveTo>
                  <a:lnTo>
                    <a:pt x="35" y="0"/>
                  </a:lnTo>
                  <a:lnTo>
                    <a:pt x="33" y="18"/>
                  </a:lnTo>
                  <a:lnTo>
                    <a:pt x="17" y="69"/>
                  </a:lnTo>
                  <a:lnTo>
                    <a:pt x="14" y="79"/>
                  </a:lnTo>
                  <a:lnTo>
                    <a:pt x="0" y="108"/>
                  </a:lnTo>
                  <a:lnTo>
                    <a:pt x="23" y="104"/>
                  </a:lnTo>
                  <a:lnTo>
                    <a:pt x="27" y="97"/>
                  </a:lnTo>
                  <a:lnTo>
                    <a:pt x="40" y="69"/>
                  </a:lnTo>
                  <a:lnTo>
                    <a:pt x="60" y="40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35" name="Freeform 9634"/>
            <p:cNvSpPr>
              <a:spLocks/>
            </p:cNvSpPr>
            <p:nvPr/>
          </p:nvSpPr>
          <p:spPr bwMode="auto">
            <a:xfrm>
              <a:off x="2599" y="1848"/>
              <a:ext cx="44" cy="47"/>
            </a:xfrm>
            <a:custGeom>
              <a:avLst/>
              <a:gdLst>
                <a:gd name="T0" fmla="*/ 15 w 168"/>
                <a:gd name="T1" fmla="*/ 0 h 181"/>
                <a:gd name="T2" fmla="*/ 14 w 168"/>
                <a:gd name="T3" fmla="*/ 0 h 181"/>
                <a:gd name="T4" fmla="*/ 14 w 168"/>
                <a:gd name="T5" fmla="*/ 4 h 181"/>
                <a:gd name="T6" fmla="*/ 11 w 168"/>
                <a:gd name="T7" fmla="*/ 16 h 181"/>
                <a:gd name="T8" fmla="*/ 9 w 168"/>
                <a:gd name="T9" fmla="*/ 22 h 181"/>
                <a:gd name="T10" fmla="*/ 5 w 168"/>
                <a:gd name="T11" fmla="*/ 32 h 181"/>
                <a:gd name="T12" fmla="*/ 0 w 168"/>
                <a:gd name="T13" fmla="*/ 44 h 181"/>
                <a:gd name="T14" fmla="*/ 2 w 168"/>
                <a:gd name="T15" fmla="*/ 47 h 181"/>
                <a:gd name="T16" fmla="*/ 6 w 168"/>
                <a:gd name="T17" fmla="*/ 41 h 181"/>
                <a:gd name="T18" fmla="*/ 10 w 168"/>
                <a:gd name="T19" fmla="*/ 31 h 181"/>
                <a:gd name="T20" fmla="*/ 16 w 168"/>
                <a:gd name="T21" fmla="*/ 31 h 181"/>
                <a:gd name="T22" fmla="*/ 19 w 168"/>
                <a:gd name="T23" fmla="*/ 30 h 181"/>
                <a:gd name="T24" fmla="*/ 44 w 168"/>
                <a:gd name="T25" fmla="*/ 26 h 181"/>
                <a:gd name="T26" fmla="*/ 13 w 168"/>
                <a:gd name="T27" fmla="*/ 26 h 181"/>
                <a:gd name="T28" fmla="*/ 15 w 168"/>
                <a:gd name="T29" fmla="*/ 22 h 181"/>
                <a:gd name="T30" fmla="*/ 15 w 168"/>
                <a:gd name="T31" fmla="*/ 21 h 181"/>
                <a:gd name="T32" fmla="*/ 20 w 168"/>
                <a:gd name="T33" fmla="*/ 12 h 181"/>
                <a:gd name="T34" fmla="*/ 15 w 168"/>
                <a:gd name="T35" fmla="*/ 0 h 18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8" h="181">
                  <a:moveTo>
                    <a:pt x="59" y="0"/>
                  </a:moveTo>
                  <a:lnTo>
                    <a:pt x="52" y="0"/>
                  </a:lnTo>
                  <a:lnTo>
                    <a:pt x="52" y="14"/>
                  </a:lnTo>
                  <a:lnTo>
                    <a:pt x="43" y="62"/>
                  </a:lnTo>
                  <a:lnTo>
                    <a:pt x="36" y="85"/>
                  </a:lnTo>
                  <a:lnTo>
                    <a:pt x="20" y="125"/>
                  </a:lnTo>
                  <a:lnTo>
                    <a:pt x="0" y="169"/>
                  </a:lnTo>
                  <a:lnTo>
                    <a:pt x="7" y="181"/>
                  </a:lnTo>
                  <a:lnTo>
                    <a:pt x="22" y="156"/>
                  </a:lnTo>
                  <a:lnTo>
                    <a:pt x="40" y="121"/>
                  </a:lnTo>
                  <a:lnTo>
                    <a:pt x="62" y="118"/>
                  </a:lnTo>
                  <a:lnTo>
                    <a:pt x="74" y="116"/>
                  </a:lnTo>
                  <a:lnTo>
                    <a:pt x="168" y="102"/>
                  </a:lnTo>
                  <a:lnTo>
                    <a:pt x="50" y="99"/>
                  </a:lnTo>
                  <a:lnTo>
                    <a:pt x="56" y="85"/>
                  </a:lnTo>
                  <a:lnTo>
                    <a:pt x="56" y="82"/>
                  </a:lnTo>
                  <a:lnTo>
                    <a:pt x="75" y="4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36" name="Freeform 9635"/>
            <p:cNvSpPr>
              <a:spLocks/>
            </p:cNvSpPr>
            <p:nvPr/>
          </p:nvSpPr>
          <p:spPr bwMode="auto">
            <a:xfrm>
              <a:off x="2726" y="1979"/>
              <a:ext cx="20" cy="30"/>
            </a:xfrm>
            <a:custGeom>
              <a:avLst/>
              <a:gdLst>
                <a:gd name="T0" fmla="*/ 1 w 75"/>
                <a:gd name="T1" fmla="*/ 0 h 117"/>
                <a:gd name="T2" fmla="*/ 0 w 75"/>
                <a:gd name="T3" fmla="*/ 2 h 117"/>
                <a:gd name="T4" fmla="*/ 16 w 75"/>
                <a:gd name="T5" fmla="*/ 29 h 117"/>
                <a:gd name="T6" fmla="*/ 18 w 75"/>
                <a:gd name="T7" fmla="*/ 30 h 117"/>
                <a:gd name="T8" fmla="*/ 20 w 75"/>
                <a:gd name="T9" fmla="*/ 25 h 117"/>
                <a:gd name="T10" fmla="*/ 17 w 75"/>
                <a:gd name="T11" fmla="*/ 17 h 117"/>
                <a:gd name="T12" fmla="*/ 1 w 75"/>
                <a:gd name="T13" fmla="*/ 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17">
                  <a:moveTo>
                    <a:pt x="5" y="0"/>
                  </a:moveTo>
                  <a:lnTo>
                    <a:pt x="0" y="8"/>
                  </a:lnTo>
                  <a:lnTo>
                    <a:pt x="61" y="115"/>
                  </a:lnTo>
                  <a:lnTo>
                    <a:pt x="67" y="117"/>
                  </a:lnTo>
                  <a:lnTo>
                    <a:pt x="75" y="97"/>
                  </a:lnTo>
                  <a:lnTo>
                    <a:pt x="62" y="6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37" name="Freeform 9636"/>
            <p:cNvSpPr>
              <a:spLocks/>
            </p:cNvSpPr>
            <p:nvPr/>
          </p:nvSpPr>
          <p:spPr bwMode="auto">
            <a:xfrm>
              <a:off x="2678" y="1970"/>
              <a:ext cx="22" cy="6"/>
            </a:xfrm>
            <a:custGeom>
              <a:avLst/>
              <a:gdLst>
                <a:gd name="T0" fmla="*/ 16 w 79"/>
                <a:gd name="T1" fmla="*/ 0 h 20"/>
                <a:gd name="T2" fmla="*/ 13 w 79"/>
                <a:gd name="T3" fmla="*/ 3 h 20"/>
                <a:gd name="T4" fmla="*/ 10 w 79"/>
                <a:gd name="T5" fmla="*/ 4 h 20"/>
                <a:gd name="T6" fmla="*/ 0 w 79"/>
                <a:gd name="T7" fmla="*/ 5 h 20"/>
                <a:gd name="T8" fmla="*/ 22 w 79"/>
                <a:gd name="T9" fmla="*/ 6 h 20"/>
                <a:gd name="T10" fmla="*/ 16 w 79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20">
                  <a:moveTo>
                    <a:pt x="58" y="0"/>
                  </a:moveTo>
                  <a:lnTo>
                    <a:pt x="45" y="10"/>
                  </a:lnTo>
                  <a:lnTo>
                    <a:pt x="35" y="13"/>
                  </a:lnTo>
                  <a:lnTo>
                    <a:pt x="0" y="18"/>
                  </a:lnTo>
                  <a:lnTo>
                    <a:pt x="79" y="2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38" name="Freeform 9637"/>
            <p:cNvSpPr>
              <a:spLocks/>
            </p:cNvSpPr>
            <p:nvPr/>
          </p:nvSpPr>
          <p:spPr bwMode="auto">
            <a:xfrm>
              <a:off x="2678" y="1932"/>
              <a:ext cx="20" cy="7"/>
            </a:xfrm>
            <a:custGeom>
              <a:avLst/>
              <a:gdLst>
                <a:gd name="T0" fmla="*/ 12 w 71"/>
                <a:gd name="T1" fmla="*/ 0 h 27"/>
                <a:gd name="T2" fmla="*/ 8 w 71"/>
                <a:gd name="T3" fmla="*/ 3 h 27"/>
                <a:gd name="T4" fmla="*/ 8 w 71"/>
                <a:gd name="T5" fmla="*/ 4 h 27"/>
                <a:gd name="T6" fmla="*/ 0 w 71"/>
                <a:gd name="T7" fmla="*/ 5 h 27"/>
                <a:gd name="T8" fmla="*/ 20 w 71"/>
                <a:gd name="T9" fmla="*/ 7 h 27"/>
                <a:gd name="T10" fmla="*/ 20 w 71"/>
                <a:gd name="T11" fmla="*/ 5 h 27"/>
                <a:gd name="T12" fmla="*/ 12 w 71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27">
                  <a:moveTo>
                    <a:pt x="43" y="0"/>
                  </a:moveTo>
                  <a:lnTo>
                    <a:pt x="29" y="12"/>
                  </a:lnTo>
                  <a:lnTo>
                    <a:pt x="28" y="14"/>
                  </a:lnTo>
                  <a:lnTo>
                    <a:pt x="0" y="19"/>
                  </a:lnTo>
                  <a:lnTo>
                    <a:pt x="71" y="27"/>
                  </a:lnTo>
                  <a:lnTo>
                    <a:pt x="71" y="18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39" name="Freeform 9638"/>
            <p:cNvSpPr>
              <a:spLocks/>
            </p:cNvSpPr>
            <p:nvPr/>
          </p:nvSpPr>
          <p:spPr bwMode="auto">
            <a:xfrm>
              <a:off x="2720" y="1923"/>
              <a:ext cx="17" cy="35"/>
            </a:xfrm>
            <a:custGeom>
              <a:avLst/>
              <a:gdLst>
                <a:gd name="T0" fmla="*/ 2 w 65"/>
                <a:gd name="T1" fmla="*/ 0 h 127"/>
                <a:gd name="T2" fmla="*/ 0 w 65"/>
                <a:gd name="T3" fmla="*/ 2 h 127"/>
                <a:gd name="T4" fmla="*/ 6 w 65"/>
                <a:gd name="T5" fmla="*/ 13 h 127"/>
                <a:gd name="T6" fmla="*/ 10 w 65"/>
                <a:gd name="T7" fmla="*/ 24 h 127"/>
                <a:gd name="T8" fmla="*/ 14 w 65"/>
                <a:gd name="T9" fmla="*/ 35 h 127"/>
                <a:gd name="T10" fmla="*/ 16 w 65"/>
                <a:gd name="T11" fmla="*/ 35 h 127"/>
                <a:gd name="T12" fmla="*/ 16 w 65"/>
                <a:gd name="T13" fmla="*/ 34 h 127"/>
                <a:gd name="T14" fmla="*/ 17 w 65"/>
                <a:gd name="T15" fmla="*/ 22 h 127"/>
                <a:gd name="T16" fmla="*/ 14 w 65"/>
                <a:gd name="T17" fmla="*/ 16 h 127"/>
                <a:gd name="T18" fmla="*/ 10 w 65"/>
                <a:gd name="T19" fmla="*/ 10 h 127"/>
                <a:gd name="T20" fmla="*/ 2 w 65"/>
                <a:gd name="T21" fmla="*/ 0 h 1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127">
                  <a:moveTo>
                    <a:pt x="7" y="0"/>
                  </a:moveTo>
                  <a:lnTo>
                    <a:pt x="0" y="7"/>
                  </a:lnTo>
                  <a:lnTo>
                    <a:pt x="22" y="47"/>
                  </a:lnTo>
                  <a:lnTo>
                    <a:pt x="39" y="87"/>
                  </a:lnTo>
                  <a:lnTo>
                    <a:pt x="52" y="127"/>
                  </a:lnTo>
                  <a:lnTo>
                    <a:pt x="60" y="127"/>
                  </a:lnTo>
                  <a:lnTo>
                    <a:pt x="60" y="125"/>
                  </a:lnTo>
                  <a:lnTo>
                    <a:pt x="65" y="79"/>
                  </a:lnTo>
                  <a:lnTo>
                    <a:pt x="52" y="57"/>
                  </a:lnTo>
                  <a:lnTo>
                    <a:pt x="39" y="3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40" name="Freeform 9639"/>
            <p:cNvSpPr>
              <a:spLocks/>
            </p:cNvSpPr>
            <p:nvPr/>
          </p:nvSpPr>
          <p:spPr bwMode="auto">
            <a:xfrm>
              <a:off x="2678" y="1894"/>
              <a:ext cx="33" cy="95"/>
            </a:xfrm>
            <a:custGeom>
              <a:avLst/>
              <a:gdLst>
                <a:gd name="T0" fmla="*/ 27 w 124"/>
                <a:gd name="T1" fmla="*/ 0 h 360"/>
                <a:gd name="T2" fmla="*/ 22 w 124"/>
                <a:gd name="T3" fmla="*/ 6 h 360"/>
                <a:gd name="T4" fmla="*/ 5 w 124"/>
                <a:gd name="T5" fmla="*/ 9 h 360"/>
                <a:gd name="T6" fmla="*/ 1 w 124"/>
                <a:gd name="T7" fmla="*/ 10 h 360"/>
                <a:gd name="T8" fmla="*/ 0 w 124"/>
                <a:gd name="T9" fmla="*/ 10 h 360"/>
                <a:gd name="T10" fmla="*/ 24 w 124"/>
                <a:gd name="T11" fmla="*/ 11 h 360"/>
                <a:gd name="T12" fmla="*/ 24 w 124"/>
                <a:gd name="T13" fmla="*/ 16 h 360"/>
                <a:gd name="T14" fmla="*/ 23 w 124"/>
                <a:gd name="T15" fmla="*/ 38 h 360"/>
                <a:gd name="T16" fmla="*/ 23 w 124"/>
                <a:gd name="T17" fmla="*/ 54 h 360"/>
                <a:gd name="T18" fmla="*/ 23 w 124"/>
                <a:gd name="T19" fmla="*/ 67 h 360"/>
                <a:gd name="T20" fmla="*/ 22 w 124"/>
                <a:gd name="T21" fmla="*/ 74 h 360"/>
                <a:gd name="T22" fmla="*/ 22 w 124"/>
                <a:gd name="T23" fmla="*/ 77 h 360"/>
                <a:gd name="T24" fmla="*/ 21 w 124"/>
                <a:gd name="T25" fmla="*/ 82 h 360"/>
                <a:gd name="T26" fmla="*/ 21 w 124"/>
                <a:gd name="T27" fmla="*/ 85 h 360"/>
                <a:gd name="T28" fmla="*/ 25 w 124"/>
                <a:gd name="T29" fmla="*/ 95 h 360"/>
                <a:gd name="T30" fmla="*/ 26 w 124"/>
                <a:gd name="T31" fmla="*/ 95 h 360"/>
                <a:gd name="T32" fmla="*/ 27 w 124"/>
                <a:gd name="T33" fmla="*/ 89 h 360"/>
                <a:gd name="T34" fmla="*/ 27 w 124"/>
                <a:gd name="T35" fmla="*/ 79 h 360"/>
                <a:gd name="T36" fmla="*/ 28 w 124"/>
                <a:gd name="T37" fmla="*/ 66 h 360"/>
                <a:gd name="T38" fmla="*/ 28 w 124"/>
                <a:gd name="T39" fmla="*/ 49 h 360"/>
                <a:gd name="T40" fmla="*/ 29 w 124"/>
                <a:gd name="T41" fmla="*/ 33 h 360"/>
                <a:gd name="T42" fmla="*/ 29 w 124"/>
                <a:gd name="T43" fmla="*/ 20 h 360"/>
                <a:gd name="T44" fmla="*/ 30 w 124"/>
                <a:gd name="T45" fmla="*/ 14 h 360"/>
                <a:gd name="T46" fmla="*/ 33 w 124"/>
                <a:gd name="T47" fmla="*/ 7 h 360"/>
                <a:gd name="T48" fmla="*/ 27 w 124"/>
                <a:gd name="T49" fmla="*/ 0 h 36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4" h="360">
                  <a:moveTo>
                    <a:pt x="100" y="0"/>
                  </a:moveTo>
                  <a:lnTo>
                    <a:pt x="83" y="23"/>
                  </a:lnTo>
                  <a:lnTo>
                    <a:pt x="20" y="35"/>
                  </a:lnTo>
                  <a:lnTo>
                    <a:pt x="3" y="39"/>
                  </a:lnTo>
                  <a:lnTo>
                    <a:pt x="0" y="39"/>
                  </a:lnTo>
                  <a:lnTo>
                    <a:pt x="92" y="43"/>
                  </a:lnTo>
                  <a:lnTo>
                    <a:pt x="90" y="61"/>
                  </a:lnTo>
                  <a:lnTo>
                    <a:pt x="88" y="143"/>
                  </a:lnTo>
                  <a:lnTo>
                    <a:pt x="86" y="206"/>
                  </a:lnTo>
                  <a:lnTo>
                    <a:pt x="85" y="252"/>
                  </a:lnTo>
                  <a:lnTo>
                    <a:pt x="84" y="279"/>
                  </a:lnTo>
                  <a:lnTo>
                    <a:pt x="84" y="290"/>
                  </a:lnTo>
                  <a:lnTo>
                    <a:pt x="80" y="310"/>
                  </a:lnTo>
                  <a:lnTo>
                    <a:pt x="78" y="321"/>
                  </a:lnTo>
                  <a:lnTo>
                    <a:pt x="93" y="360"/>
                  </a:lnTo>
                  <a:lnTo>
                    <a:pt x="98" y="360"/>
                  </a:lnTo>
                  <a:lnTo>
                    <a:pt x="100" y="339"/>
                  </a:lnTo>
                  <a:lnTo>
                    <a:pt x="103" y="300"/>
                  </a:lnTo>
                  <a:lnTo>
                    <a:pt x="105" y="249"/>
                  </a:lnTo>
                  <a:lnTo>
                    <a:pt x="107" y="185"/>
                  </a:lnTo>
                  <a:lnTo>
                    <a:pt x="109" y="125"/>
                  </a:lnTo>
                  <a:lnTo>
                    <a:pt x="110" y="74"/>
                  </a:lnTo>
                  <a:lnTo>
                    <a:pt x="111" y="53"/>
                  </a:lnTo>
                  <a:lnTo>
                    <a:pt x="124" y="26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41" name="Freeform 9640"/>
            <p:cNvSpPr>
              <a:spLocks/>
            </p:cNvSpPr>
            <p:nvPr/>
          </p:nvSpPr>
          <p:spPr bwMode="auto">
            <a:xfrm>
              <a:off x="2673" y="1892"/>
              <a:ext cx="29" cy="100"/>
            </a:xfrm>
            <a:custGeom>
              <a:avLst/>
              <a:gdLst>
                <a:gd name="T0" fmla="*/ 1 w 117"/>
                <a:gd name="T1" fmla="*/ 0 h 386"/>
                <a:gd name="T2" fmla="*/ 0 w 117"/>
                <a:gd name="T3" fmla="*/ 0 h 386"/>
                <a:gd name="T4" fmla="*/ 0 w 117"/>
                <a:gd name="T5" fmla="*/ 3 h 386"/>
                <a:gd name="T6" fmla="*/ 2 w 117"/>
                <a:gd name="T7" fmla="*/ 13 h 386"/>
                <a:gd name="T8" fmla="*/ 2 w 117"/>
                <a:gd name="T9" fmla="*/ 17 h 386"/>
                <a:gd name="T10" fmla="*/ 2 w 117"/>
                <a:gd name="T11" fmla="*/ 28 h 386"/>
                <a:gd name="T12" fmla="*/ 2 w 117"/>
                <a:gd name="T13" fmla="*/ 48 h 386"/>
                <a:gd name="T14" fmla="*/ 2 w 117"/>
                <a:gd name="T15" fmla="*/ 63 h 386"/>
                <a:gd name="T16" fmla="*/ 2 w 117"/>
                <a:gd name="T17" fmla="*/ 76 h 386"/>
                <a:gd name="T18" fmla="*/ 2 w 117"/>
                <a:gd name="T19" fmla="*/ 81 h 386"/>
                <a:gd name="T20" fmla="*/ 1 w 117"/>
                <a:gd name="T21" fmla="*/ 87 h 386"/>
                <a:gd name="T22" fmla="*/ 4 w 117"/>
                <a:gd name="T23" fmla="*/ 100 h 386"/>
                <a:gd name="T24" fmla="*/ 6 w 117"/>
                <a:gd name="T25" fmla="*/ 100 h 386"/>
                <a:gd name="T26" fmla="*/ 6 w 117"/>
                <a:gd name="T27" fmla="*/ 99 h 386"/>
                <a:gd name="T28" fmla="*/ 6 w 117"/>
                <a:gd name="T29" fmla="*/ 94 h 386"/>
                <a:gd name="T30" fmla="*/ 6 w 117"/>
                <a:gd name="T31" fmla="*/ 88 h 386"/>
                <a:gd name="T32" fmla="*/ 26 w 117"/>
                <a:gd name="T33" fmla="*/ 85 h 386"/>
                <a:gd name="T34" fmla="*/ 26 w 117"/>
                <a:gd name="T35" fmla="*/ 82 h 386"/>
                <a:gd name="T36" fmla="*/ 6 w 117"/>
                <a:gd name="T37" fmla="*/ 82 h 386"/>
                <a:gd name="T38" fmla="*/ 6 w 117"/>
                <a:gd name="T39" fmla="*/ 76 h 386"/>
                <a:gd name="T40" fmla="*/ 7 w 117"/>
                <a:gd name="T41" fmla="*/ 64 h 386"/>
                <a:gd name="T42" fmla="*/ 6 w 117"/>
                <a:gd name="T43" fmla="*/ 49 h 386"/>
                <a:gd name="T44" fmla="*/ 24 w 117"/>
                <a:gd name="T45" fmla="*/ 46 h 386"/>
                <a:gd name="T46" fmla="*/ 6 w 117"/>
                <a:gd name="T47" fmla="*/ 44 h 386"/>
                <a:gd name="T48" fmla="*/ 6 w 117"/>
                <a:gd name="T49" fmla="*/ 32 h 386"/>
                <a:gd name="T50" fmla="*/ 6 w 117"/>
                <a:gd name="T51" fmla="*/ 18 h 386"/>
                <a:gd name="T52" fmla="*/ 29 w 117"/>
                <a:gd name="T53" fmla="*/ 13 h 386"/>
                <a:gd name="T54" fmla="*/ 6 w 117"/>
                <a:gd name="T55" fmla="*/ 12 h 386"/>
                <a:gd name="T56" fmla="*/ 1 w 117"/>
                <a:gd name="T57" fmla="*/ 0 h 38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17" h="386">
                  <a:moveTo>
                    <a:pt x="6" y="0"/>
                  </a:moveTo>
                  <a:lnTo>
                    <a:pt x="0" y="0"/>
                  </a:lnTo>
                  <a:lnTo>
                    <a:pt x="1" y="11"/>
                  </a:lnTo>
                  <a:lnTo>
                    <a:pt x="8" y="52"/>
                  </a:lnTo>
                  <a:lnTo>
                    <a:pt x="7" y="66"/>
                  </a:lnTo>
                  <a:lnTo>
                    <a:pt x="7" y="110"/>
                  </a:lnTo>
                  <a:lnTo>
                    <a:pt x="8" y="185"/>
                  </a:lnTo>
                  <a:lnTo>
                    <a:pt x="9" y="243"/>
                  </a:lnTo>
                  <a:lnTo>
                    <a:pt x="9" y="295"/>
                  </a:lnTo>
                  <a:lnTo>
                    <a:pt x="9" y="314"/>
                  </a:lnTo>
                  <a:lnTo>
                    <a:pt x="3" y="334"/>
                  </a:lnTo>
                  <a:lnTo>
                    <a:pt x="17" y="386"/>
                  </a:lnTo>
                  <a:lnTo>
                    <a:pt x="24" y="386"/>
                  </a:lnTo>
                  <a:lnTo>
                    <a:pt x="24" y="384"/>
                  </a:lnTo>
                  <a:lnTo>
                    <a:pt x="25" y="364"/>
                  </a:lnTo>
                  <a:lnTo>
                    <a:pt x="26" y="338"/>
                  </a:lnTo>
                  <a:lnTo>
                    <a:pt x="103" y="328"/>
                  </a:lnTo>
                  <a:lnTo>
                    <a:pt x="105" y="317"/>
                  </a:lnTo>
                  <a:lnTo>
                    <a:pt x="26" y="315"/>
                  </a:lnTo>
                  <a:lnTo>
                    <a:pt x="26" y="295"/>
                  </a:lnTo>
                  <a:lnTo>
                    <a:pt x="27" y="247"/>
                  </a:lnTo>
                  <a:lnTo>
                    <a:pt x="26" y="191"/>
                  </a:lnTo>
                  <a:lnTo>
                    <a:pt x="97" y="179"/>
                  </a:lnTo>
                  <a:lnTo>
                    <a:pt x="26" y="171"/>
                  </a:lnTo>
                  <a:lnTo>
                    <a:pt x="26" y="123"/>
                  </a:lnTo>
                  <a:lnTo>
                    <a:pt x="25" y="68"/>
                  </a:lnTo>
                  <a:lnTo>
                    <a:pt x="117" y="50"/>
                  </a:lnTo>
                  <a:lnTo>
                    <a:pt x="25" y="4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42" name="Freeform 9641"/>
            <p:cNvSpPr>
              <a:spLocks/>
            </p:cNvSpPr>
            <p:nvPr/>
          </p:nvSpPr>
          <p:spPr bwMode="auto">
            <a:xfrm>
              <a:off x="2722" y="1892"/>
              <a:ext cx="36" cy="113"/>
            </a:xfrm>
            <a:custGeom>
              <a:avLst/>
              <a:gdLst>
                <a:gd name="T0" fmla="*/ 31 w 142"/>
                <a:gd name="T1" fmla="*/ 0 h 434"/>
                <a:gd name="T2" fmla="*/ 30 w 142"/>
                <a:gd name="T3" fmla="*/ 1 h 434"/>
                <a:gd name="T4" fmla="*/ 24 w 142"/>
                <a:gd name="T5" fmla="*/ 7 h 434"/>
                <a:gd name="T6" fmla="*/ 0 w 142"/>
                <a:gd name="T7" fmla="*/ 11 h 434"/>
                <a:gd name="T8" fmla="*/ 27 w 142"/>
                <a:gd name="T9" fmla="*/ 12 h 434"/>
                <a:gd name="T10" fmla="*/ 26 w 142"/>
                <a:gd name="T11" fmla="*/ 26 h 434"/>
                <a:gd name="T12" fmla="*/ 26 w 142"/>
                <a:gd name="T13" fmla="*/ 40 h 434"/>
                <a:gd name="T14" fmla="*/ 25 w 142"/>
                <a:gd name="T15" fmla="*/ 53 h 434"/>
                <a:gd name="T16" fmla="*/ 25 w 142"/>
                <a:gd name="T17" fmla="*/ 64 h 434"/>
                <a:gd name="T18" fmla="*/ 24 w 142"/>
                <a:gd name="T19" fmla="*/ 73 h 434"/>
                <a:gd name="T20" fmla="*/ 23 w 142"/>
                <a:gd name="T21" fmla="*/ 83 h 434"/>
                <a:gd name="T22" fmla="*/ 21 w 142"/>
                <a:gd name="T23" fmla="*/ 95 h 434"/>
                <a:gd name="T24" fmla="*/ 19 w 142"/>
                <a:gd name="T25" fmla="*/ 105 h 434"/>
                <a:gd name="T26" fmla="*/ 22 w 142"/>
                <a:gd name="T27" fmla="*/ 113 h 434"/>
                <a:gd name="T28" fmla="*/ 25 w 142"/>
                <a:gd name="T29" fmla="*/ 102 h 434"/>
                <a:gd name="T30" fmla="*/ 27 w 142"/>
                <a:gd name="T31" fmla="*/ 90 h 434"/>
                <a:gd name="T32" fmla="*/ 28 w 142"/>
                <a:gd name="T33" fmla="*/ 77 h 434"/>
                <a:gd name="T34" fmla="*/ 29 w 142"/>
                <a:gd name="T35" fmla="*/ 71 h 434"/>
                <a:gd name="T36" fmla="*/ 30 w 142"/>
                <a:gd name="T37" fmla="*/ 57 h 434"/>
                <a:gd name="T38" fmla="*/ 31 w 142"/>
                <a:gd name="T39" fmla="*/ 45 h 434"/>
                <a:gd name="T40" fmla="*/ 31 w 142"/>
                <a:gd name="T41" fmla="*/ 34 h 434"/>
                <a:gd name="T42" fmla="*/ 31 w 142"/>
                <a:gd name="T43" fmla="*/ 23 h 434"/>
                <a:gd name="T44" fmla="*/ 32 w 142"/>
                <a:gd name="T45" fmla="*/ 14 h 434"/>
                <a:gd name="T46" fmla="*/ 36 w 142"/>
                <a:gd name="T47" fmla="*/ 7 h 434"/>
                <a:gd name="T48" fmla="*/ 31 w 142"/>
                <a:gd name="T49" fmla="*/ 0 h 43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42" h="434">
                  <a:moveTo>
                    <a:pt x="122" y="0"/>
                  </a:moveTo>
                  <a:lnTo>
                    <a:pt x="120" y="2"/>
                  </a:lnTo>
                  <a:lnTo>
                    <a:pt x="93" y="27"/>
                  </a:lnTo>
                  <a:lnTo>
                    <a:pt x="0" y="43"/>
                  </a:lnTo>
                  <a:lnTo>
                    <a:pt x="106" y="47"/>
                  </a:lnTo>
                  <a:lnTo>
                    <a:pt x="104" y="101"/>
                  </a:lnTo>
                  <a:lnTo>
                    <a:pt x="102" y="155"/>
                  </a:lnTo>
                  <a:lnTo>
                    <a:pt x="100" y="202"/>
                  </a:lnTo>
                  <a:lnTo>
                    <a:pt x="98" y="244"/>
                  </a:lnTo>
                  <a:lnTo>
                    <a:pt x="95" y="280"/>
                  </a:lnTo>
                  <a:lnTo>
                    <a:pt x="91" y="318"/>
                  </a:lnTo>
                  <a:lnTo>
                    <a:pt x="84" y="366"/>
                  </a:lnTo>
                  <a:lnTo>
                    <a:pt x="74" y="402"/>
                  </a:lnTo>
                  <a:lnTo>
                    <a:pt x="87" y="434"/>
                  </a:lnTo>
                  <a:lnTo>
                    <a:pt x="98" y="393"/>
                  </a:lnTo>
                  <a:lnTo>
                    <a:pt x="107" y="347"/>
                  </a:lnTo>
                  <a:lnTo>
                    <a:pt x="112" y="295"/>
                  </a:lnTo>
                  <a:lnTo>
                    <a:pt x="114" y="271"/>
                  </a:lnTo>
                  <a:lnTo>
                    <a:pt x="118" y="220"/>
                  </a:lnTo>
                  <a:lnTo>
                    <a:pt x="121" y="174"/>
                  </a:lnTo>
                  <a:lnTo>
                    <a:pt x="123" y="132"/>
                  </a:lnTo>
                  <a:lnTo>
                    <a:pt x="124" y="89"/>
                  </a:lnTo>
                  <a:lnTo>
                    <a:pt x="125" y="55"/>
                  </a:lnTo>
                  <a:lnTo>
                    <a:pt x="142" y="27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43" name="Freeform 9642"/>
            <p:cNvSpPr>
              <a:spLocks/>
            </p:cNvSpPr>
            <p:nvPr/>
          </p:nvSpPr>
          <p:spPr bwMode="auto">
            <a:xfrm>
              <a:off x="2680" y="1857"/>
              <a:ext cx="18" cy="48"/>
            </a:xfrm>
            <a:custGeom>
              <a:avLst/>
              <a:gdLst>
                <a:gd name="T0" fmla="*/ 11 w 69"/>
                <a:gd name="T1" fmla="*/ 0 h 181"/>
                <a:gd name="T2" fmla="*/ 9 w 69"/>
                <a:gd name="T3" fmla="*/ 1 h 181"/>
                <a:gd name="T4" fmla="*/ 10 w 69"/>
                <a:gd name="T5" fmla="*/ 7 h 181"/>
                <a:gd name="T6" fmla="*/ 8 w 69"/>
                <a:gd name="T7" fmla="*/ 19 h 181"/>
                <a:gd name="T8" fmla="*/ 8 w 69"/>
                <a:gd name="T9" fmla="*/ 24 h 181"/>
                <a:gd name="T10" fmla="*/ 4 w 69"/>
                <a:gd name="T11" fmla="*/ 34 h 181"/>
                <a:gd name="T12" fmla="*/ 0 w 69"/>
                <a:gd name="T13" fmla="*/ 48 h 181"/>
                <a:gd name="T14" fmla="*/ 4 w 69"/>
                <a:gd name="T15" fmla="*/ 47 h 181"/>
                <a:gd name="T16" fmla="*/ 9 w 69"/>
                <a:gd name="T17" fmla="*/ 34 h 181"/>
                <a:gd name="T18" fmla="*/ 13 w 69"/>
                <a:gd name="T19" fmla="*/ 26 h 181"/>
                <a:gd name="T20" fmla="*/ 18 w 69"/>
                <a:gd name="T21" fmla="*/ 17 h 181"/>
                <a:gd name="T22" fmla="*/ 11 w 69"/>
                <a:gd name="T23" fmla="*/ 0 h 1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181">
                  <a:moveTo>
                    <a:pt x="41" y="0"/>
                  </a:moveTo>
                  <a:lnTo>
                    <a:pt x="36" y="3"/>
                  </a:lnTo>
                  <a:lnTo>
                    <a:pt x="37" y="27"/>
                  </a:lnTo>
                  <a:lnTo>
                    <a:pt x="32" y="72"/>
                  </a:lnTo>
                  <a:lnTo>
                    <a:pt x="29" y="89"/>
                  </a:lnTo>
                  <a:lnTo>
                    <a:pt x="17" y="130"/>
                  </a:lnTo>
                  <a:lnTo>
                    <a:pt x="0" y="181"/>
                  </a:lnTo>
                  <a:lnTo>
                    <a:pt x="17" y="177"/>
                  </a:lnTo>
                  <a:lnTo>
                    <a:pt x="36" y="130"/>
                  </a:lnTo>
                  <a:lnTo>
                    <a:pt x="48" y="98"/>
                  </a:lnTo>
                  <a:lnTo>
                    <a:pt x="69" y="6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44" name="Freeform 9643"/>
            <p:cNvSpPr>
              <a:spLocks/>
            </p:cNvSpPr>
            <p:nvPr/>
          </p:nvSpPr>
          <p:spPr bwMode="auto">
            <a:xfrm>
              <a:off x="2707" y="1853"/>
              <a:ext cx="42" cy="84"/>
            </a:xfrm>
            <a:custGeom>
              <a:avLst/>
              <a:gdLst>
                <a:gd name="T0" fmla="*/ 16 w 162"/>
                <a:gd name="T1" fmla="*/ 0 h 327"/>
                <a:gd name="T2" fmla="*/ 16 w 162"/>
                <a:gd name="T3" fmla="*/ 1 h 327"/>
                <a:gd name="T4" fmla="*/ 16 w 162"/>
                <a:gd name="T5" fmla="*/ 13 h 327"/>
                <a:gd name="T6" fmla="*/ 15 w 162"/>
                <a:gd name="T7" fmla="*/ 18 h 327"/>
                <a:gd name="T8" fmla="*/ 12 w 162"/>
                <a:gd name="T9" fmla="*/ 33 h 327"/>
                <a:gd name="T10" fmla="*/ 12 w 162"/>
                <a:gd name="T11" fmla="*/ 35 h 327"/>
                <a:gd name="T12" fmla="*/ 10 w 162"/>
                <a:gd name="T13" fmla="*/ 44 h 327"/>
                <a:gd name="T14" fmla="*/ 8 w 162"/>
                <a:gd name="T15" fmla="*/ 55 h 327"/>
                <a:gd name="T16" fmla="*/ 4 w 162"/>
                <a:gd name="T17" fmla="*/ 67 h 327"/>
                <a:gd name="T18" fmla="*/ 0 w 162"/>
                <a:gd name="T19" fmla="*/ 82 h 327"/>
                <a:gd name="T20" fmla="*/ 2 w 162"/>
                <a:gd name="T21" fmla="*/ 84 h 327"/>
                <a:gd name="T22" fmla="*/ 6 w 162"/>
                <a:gd name="T23" fmla="*/ 73 h 327"/>
                <a:gd name="T24" fmla="*/ 11 w 162"/>
                <a:gd name="T25" fmla="*/ 60 h 327"/>
                <a:gd name="T26" fmla="*/ 12 w 162"/>
                <a:gd name="T27" fmla="*/ 54 h 327"/>
                <a:gd name="T28" fmla="*/ 42 w 162"/>
                <a:gd name="T29" fmla="*/ 50 h 327"/>
                <a:gd name="T30" fmla="*/ 15 w 162"/>
                <a:gd name="T31" fmla="*/ 49 h 327"/>
                <a:gd name="T32" fmla="*/ 16 w 162"/>
                <a:gd name="T33" fmla="*/ 43 h 327"/>
                <a:gd name="T34" fmla="*/ 18 w 162"/>
                <a:gd name="T35" fmla="*/ 34 h 327"/>
                <a:gd name="T36" fmla="*/ 20 w 162"/>
                <a:gd name="T37" fmla="*/ 24 h 327"/>
                <a:gd name="T38" fmla="*/ 20 w 162"/>
                <a:gd name="T39" fmla="*/ 23 h 327"/>
                <a:gd name="T40" fmla="*/ 24 w 162"/>
                <a:gd name="T41" fmla="*/ 13 h 327"/>
                <a:gd name="T42" fmla="*/ 18 w 162"/>
                <a:gd name="T43" fmla="*/ 1 h 327"/>
                <a:gd name="T44" fmla="*/ 16 w 162"/>
                <a:gd name="T45" fmla="*/ 0 h 3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2" h="327">
                  <a:moveTo>
                    <a:pt x="62" y="0"/>
                  </a:moveTo>
                  <a:lnTo>
                    <a:pt x="62" y="3"/>
                  </a:lnTo>
                  <a:lnTo>
                    <a:pt x="60" y="50"/>
                  </a:lnTo>
                  <a:lnTo>
                    <a:pt x="58" y="69"/>
                  </a:lnTo>
                  <a:lnTo>
                    <a:pt x="48" y="128"/>
                  </a:lnTo>
                  <a:lnTo>
                    <a:pt x="46" y="136"/>
                  </a:lnTo>
                  <a:lnTo>
                    <a:pt x="39" y="171"/>
                  </a:lnTo>
                  <a:lnTo>
                    <a:pt x="29" y="214"/>
                  </a:lnTo>
                  <a:lnTo>
                    <a:pt x="16" y="262"/>
                  </a:lnTo>
                  <a:lnTo>
                    <a:pt x="0" y="320"/>
                  </a:lnTo>
                  <a:lnTo>
                    <a:pt x="8" y="327"/>
                  </a:lnTo>
                  <a:lnTo>
                    <a:pt x="24" y="284"/>
                  </a:lnTo>
                  <a:lnTo>
                    <a:pt x="42" y="235"/>
                  </a:lnTo>
                  <a:lnTo>
                    <a:pt x="48" y="212"/>
                  </a:lnTo>
                  <a:lnTo>
                    <a:pt x="162" y="194"/>
                  </a:lnTo>
                  <a:lnTo>
                    <a:pt x="56" y="190"/>
                  </a:lnTo>
                  <a:lnTo>
                    <a:pt x="62" y="167"/>
                  </a:lnTo>
                  <a:lnTo>
                    <a:pt x="69" y="134"/>
                  </a:lnTo>
                  <a:lnTo>
                    <a:pt x="78" y="93"/>
                  </a:lnTo>
                  <a:lnTo>
                    <a:pt x="78" y="89"/>
                  </a:lnTo>
                  <a:lnTo>
                    <a:pt x="94" y="50"/>
                  </a:lnTo>
                  <a:lnTo>
                    <a:pt x="68" y="2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45" name="Freeform 9644"/>
            <p:cNvSpPr>
              <a:spLocks/>
            </p:cNvSpPr>
            <p:nvPr/>
          </p:nvSpPr>
          <p:spPr bwMode="auto">
            <a:xfrm>
              <a:off x="2784" y="1992"/>
              <a:ext cx="91" cy="19"/>
            </a:xfrm>
            <a:custGeom>
              <a:avLst/>
              <a:gdLst>
                <a:gd name="T0" fmla="*/ 84 w 349"/>
                <a:gd name="T1" fmla="*/ 0 h 70"/>
                <a:gd name="T2" fmla="*/ 81 w 349"/>
                <a:gd name="T3" fmla="*/ 3 h 70"/>
                <a:gd name="T4" fmla="*/ 81 w 349"/>
                <a:gd name="T5" fmla="*/ 3 h 70"/>
                <a:gd name="T6" fmla="*/ 79 w 349"/>
                <a:gd name="T7" fmla="*/ 3 h 70"/>
                <a:gd name="T8" fmla="*/ 75 w 349"/>
                <a:gd name="T9" fmla="*/ 4 h 70"/>
                <a:gd name="T10" fmla="*/ 70 w 349"/>
                <a:gd name="T11" fmla="*/ 4 h 70"/>
                <a:gd name="T12" fmla="*/ 66 w 349"/>
                <a:gd name="T13" fmla="*/ 5 h 70"/>
                <a:gd name="T14" fmla="*/ 62 w 349"/>
                <a:gd name="T15" fmla="*/ 5 h 70"/>
                <a:gd name="T16" fmla="*/ 54 w 349"/>
                <a:gd name="T17" fmla="*/ 6 h 70"/>
                <a:gd name="T18" fmla="*/ 43 w 349"/>
                <a:gd name="T19" fmla="*/ 7 h 70"/>
                <a:gd name="T20" fmla="*/ 31 w 349"/>
                <a:gd name="T21" fmla="*/ 9 h 70"/>
                <a:gd name="T22" fmla="*/ 27 w 349"/>
                <a:gd name="T23" fmla="*/ 9 h 70"/>
                <a:gd name="T24" fmla="*/ 16 w 349"/>
                <a:gd name="T25" fmla="*/ 10 h 70"/>
                <a:gd name="T26" fmla="*/ 0 w 349"/>
                <a:gd name="T27" fmla="*/ 12 h 70"/>
                <a:gd name="T28" fmla="*/ 6 w 349"/>
                <a:gd name="T29" fmla="*/ 19 h 70"/>
                <a:gd name="T30" fmla="*/ 12 w 349"/>
                <a:gd name="T31" fmla="*/ 17 h 70"/>
                <a:gd name="T32" fmla="*/ 91 w 349"/>
                <a:gd name="T33" fmla="*/ 8 h 70"/>
                <a:gd name="T34" fmla="*/ 91 w 349"/>
                <a:gd name="T35" fmla="*/ 5 h 70"/>
                <a:gd name="T36" fmla="*/ 84 w 349"/>
                <a:gd name="T37" fmla="*/ 0 h 7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9" h="70">
                  <a:moveTo>
                    <a:pt x="324" y="0"/>
                  </a:moveTo>
                  <a:lnTo>
                    <a:pt x="311" y="10"/>
                  </a:lnTo>
                  <a:lnTo>
                    <a:pt x="309" y="10"/>
                  </a:lnTo>
                  <a:lnTo>
                    <a:pt x="303" y="11"/>
                  </a:lnTo>
                  <a:lnTo>
                    <a:pt x="289" y="13"/>
                  </a:lnTo>
                  <a:lnTo>
                    <a:pt x="269" y="16"/>
                  </a:lnTo>
                  <a:lnTo>
                    <a:pt x="253" y="17"/>
                  </a:lnTo>
                  <a:lnTo>
                    <a:pt x="236" y="19"/>
                  </a:lnTo>
                  <a:lnTo>
                    <a:pt x="207" y="22"/>
                  </a:lnTo>
                  <a:lnTo>
                    <a:pt x="165" y="26"/>
                  </a:lnTo>
                  <a:lnTo>
                    <a:pt x="120" y="32"/>
                  </a:lnTo>
                  <a:lnTo>
                    <a:pt x="102" y="34"/>
                  </a:lnTo>
                  <a:lnTo>
                    <a:pt x="62" y="38"/>
                  </a:lnTo>
                  <a:lnTo>
                    <a:pt x="0" y="45"/>
                  </a:lnTo>
                  <a:lnTo>
                    <a:pt x="23" y="70"/>
                  </a:lnTo>
                  <a:lnTo>
                    <a:pt x="45" y="63"/>
                  </a:lnTo>
                  <a:lnTo>
                    <a:pt x="349" y="30"/>
                  </a:lnTo>
                  <a:lnTo>
                    <a:pt x="348" y="2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46" name="Freeform 9645"/>
            <p:cNvSpPr>
              <a:spLocks/>
            </p:cNvSpPr>
            <p:nvPr/>
          </p:nvSpPr>
          <p:spPr bwMode="auto">
            <a:xfrm>
              <a:off x="2815" y="1976"/>
              <a:ext cx="28" cy="5"/>
            </a:xfrm>
            <a:custGeom>
              <a:avLst/>
              <a:gdLst>
                <a:gd name="T0" fmla="*/ 23 w 107"/>
                <a:gd name="T1" fmla="*/ 0 h 21"/>
                <a:gd name="T2" fmla="*/ 17 w 107"/>
                <a:gd name="T3" fmla="*/ 3 h 21"/>
                <a:gd name="T4" fmla="*/ 0 w 107"/>
                <a:gd name="T5" fmla="*/ 5 h 21"/>
                <a:gd name="T6" fmla="*/ 28 w 107"/>
                <a:gd name="T7" fmla="*/ 5 h 21"/>
                <a:gd name="T8" fmla="*/ 23 w 107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21">
                  <a:moveTo>
                    <a:pt x="87" y="0"/>
                  </a:moveTo>
                  <a:lnTo>
                    <a:pt x="66" y="13"/>
                  </a:lnTo>
                  <a:lnTo>
                    <a:pt x="0" y="19"/>
                  </a:lnTo>
                  <a:lnTo>
                    <a:pt x="107" y="21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47" name="Freeform 9646"/>
            <p:cNvSpPr>
              <a:spLocks/>
            </p:cNvSpPr>
            <p:nvPr/>
          </p:nvSpPr>
          <p:spPr bwMode="auto">
            <a:xfrm>
              <a:off x="2815" y="1959"/>
              <a:ext cx="28" cy="6"/>
            </a:xfrm>
            <a:custGeom>
              <a:avLst/>
              <a:gdLst>
                <a:gd name="T0" fmla="*/ 23 w 109"/>
                <a:gd name="T1" fmla="*/ 0 h 20"/>
                <a:gd name="T2" fmla="*/ 20 w 109"/>
                <a:gd name="T3" fmla="*/ 3 h 20"/>
                <a:gd name="T4" fmla="*/ 18 w 109"/>
                <a:gd name="T5" fmla="*/ 3 h 20"/>
                <a:gd name="T6" fmla="*/ 11 w 109"/>
                <a:gd name="T7" fmla="*/ 5 h 20"/>
                <a:gd name="T8" fmla="*/ 0 w 109"/>
                <a:gd name="T9" fmla="*/ 6 h 20"/>
                <a:gd name="T10" fmla="*/ 28 w 109"/>
                <a:gd name="T11" fmla="*/ 6 h 20"/>
                <a:gd name="T12" fmla="*/ 23 w 109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20">
                  <a:moveTo>
                    <a:pt x="89" y="0"/>
                  </a:moveTo>
                  <a:lnTo>
                    <a:pt x="77" y="9"/>
                  </a:lnTo>
                  <a:lnTo>
                    <a:pt x="71" y="11"/>
                  </a:lnTo>
                  <a:lnTo>
                    <a:pt x="44" y="15"/>
                  </a:lnTo>
                  <a:lnTo>
                    <a:pt x="0" y="19"/>
                  </a:lnTo>
                  <a:lnTo>
                    <a:pt x="109" y="20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48" name="Freeform 9647"/>
            <p:cNvSpPr>
              <a:spLocks/>
            </p:cNvSpPr>
            <p:nvPr/>
          </p:nvSpPr>
          <p:spPr bwMode="auto">
            <a:xfrm>
              <a:off x="2808" y="1939"/>
              <a:ext cx="40" cy="62"/>
            </a:xfrm>
            <a:custGeom>
              <a:avLst/>
              <a:gdLst>
                <a:gd name="T0" fmla="*/ 1 w 151"/>
                <a:gd name="T1" fmla="*/ 0 h 233"/>
                <a:gd name="T2" fmla="*/ 0 w 151"/>
                <a:gd name="T3" fmla="*/ 0 h 233"/>
                <a:gd name="T4" fmla="*/ 0 w 151"/>
                <a:gd name="T5" fmla="*/ 1 h 233"/>
                <a:gd name="T6" fmla="*/ 1 w 151"/>
                <a:gd name="T7" fmla="*/ 7 h 233"/>
                <a:gd name="T8" fmla="*/ 2 w 151"/>
                <a:gd name="T9" fmla="*/ 16 h 233"/>
                <a:gd name="T10" fmla="*/ 2 w 151"/>
                <a:gd name="T11" fmla="*/ 29 h 233"/>
                <a:gd name="T12" fmla="*/ 3 w 151"/>
                <a:gd name="T13" fmla="*/ 45 h 233"/>
                <a:gd name="T14" fmla="*/ 4 w 151"/>
                <a:gd name="T15" fmla="*/ 62 h 233"/>
                <a:gd name="T16" fmla="*/ 8 w 151"/>
                <a:gd name="T17" fmla="*/ 61 h 233"/>
                <a:gd name="T18" fmla="*/ 8 w 151"/>
                <a:gd name="T19" fmla="*/ 47 h 233"/>
                <a:gd name="T20" fmla="*/ 36 w 151"/>
                <a:gd name="T21" fmla="*/ 44 h 233"/>
                <a:gd name="T22" fmla="*/ 36 w 151"/>
                <a:gd name="T23" fmla="*/ 42 h 233"/>
                <a:gd name="T24" fmla="*/ 8 w 151"/>
                <a:gd name="T25" fmla="*/ 41 h 233"/>
                <a:gd name="T26" fmla="*/ 7 w 151"/>
                <a:gd name="T27" fmla="*/ 30 h 233"/>
                <a:gd name="T28" fmla="*/ 36 w 151"/>
                <a:gd name="T29" fmla="*/ 26 h 233"/>
                <a:gd name="T30" fmla="*/ 36 w 151"/>
                <a:gd name="T31" fmla="*/ 24 h 233"/>
                <a:gd name="T32" fmla="*/ 7 w 151"/>
                <a:gd name="T33" fmla="*/ 24 h 233"/>
                <a:gd name="T34" fmla="*/ 7 w 151"/>
                <a:gd name="T35" fmla="*/ 13 h 233"/>
                <a:gd name="T36" fmla="*/ 40 w 151"/>
                <a:gd name="T37" fmla="*/ 8 h 233"/>
                <a:gd name="T38" fmla="*/ 7 w 151"/>
                <a:gd name="T39" fmla="*/ 7 h 233"/>
                <a:gd name="T40" fmla="*/ 1 w 151"/>
                <a:gd name="T41" fmla="*/ 0 h 2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33">
                  <a:moveTo>
                    <a:pt x="5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4" y="25"/>
                  </a:lnTo>
                  <a:lnTo>
                    <a:pt x="7" y="61"/>
                  </a:lnTo>
                  <a:lnTo>
                    <a:pt x="9" y="109"/>
                  </a:lnTo>
                  <a:lnTo>
                    <a:pt x="11" y="170"/>
                  </a:lnTo>
                  <a:lnTo>
                    <a:pt x="14" y="233"/>
                  </a:lnTo>
                  <a:lnTo>
                    <a:pt x="32" y="231"/>
                  </a:lnTo>
                  <a:lnTo>
                    <a:pt x="31" y="178"/>
                  </a:lnTo>
                  <a:lnTo>
                    <a:pt x="136" y="164"/>
                  </a:lnTo>
                  <a:lnTo>
                    <a:pt x="136" y="157"/>
                  </a:lnTo>
                  <a:lnTo>
                    <a:pt x="29" y="155"/>
                  </a:lnTo>
                  <a:lnTo>
                    <a:pt x="28" y="113"/>
                  </a:lnTo>
                  <a:lnTo>
                    <a:pt x="136" y="99"/>
                  </a:lnTo>
                  <a:lnTo>
                    <a:pt x="136" y="92"/>
                  </a:lnTo>
                  <a:lnTo>
                    <a:pt x="27" y="91"/>
                  </a:lnTo>
                  <a:lnTo>
                    <a:pt x="26" y="50"/>
                  </a:lnTo>
                  <a:lnTo>
                    <a:pt x="151" y="31"/>
                  </a:lnTo>
                  <a:lnTo>
                    <a:pt x="25" y="2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49" name="Freeform 9648"/>
            <p:cNvSpPr>
              <a:spLocks/>
            </p:cNvSpPr>
            <p:nvPr/>
          </p:nvSpPr>
          <p:spPr bwMode="auto">
            <a:xfrm>
              <a:off x="2815" y="1937"/>
              <a:ext cx="40" cy="61"/>
            </a:xfrm>
            <a:custGeom>
              <a:avLst/>
              <a:gdLst>
                <a:gd name="T0" fmla="*/ 34 w 160"/>
                <a:gd name="T1" fmla="*/ 0 h 229"/>
                <a:gd name="T2" fmla="*/ 29 w 160"/>
                <a:gd name="T3" fmla="*/ 6 h 229"/>
                <a:gd name="T4" fmla="*/ 0 w 160"/>
                <a:gd name="T5" fmla="*/ 10 h 229"/>
                <a:gd name="T6" fmla="*/ 32 w 160"/>
                <a:gd name="T7" fmla="*/ 11 h 229"/>
                <a:gd name="T8" fmla="*/ 31 w 160"/>
                <a:gd name="T9" fmla="*/ 61 h 229"/>
                <a:gd name="T10" fmla="*/ 35 w 160"/>
                <a:gd name="T11" fmla="*/ 60 h 229"/>
                <a:gd name="T12" fmla="*/ 36 w 160"/>
                <a:gd name="T13" fmla="*/ 43 h 229"/>
                <a:gd name="T14" fmla="*/ 36 w 160"/>
                <a:gd name="T15" fmla="*/ 28 h 229"/>
                <a:gd name="T16" fmla="*/ 36 w 160"/>
                <a:gd name="T17" fmla="*/ 18 h 229"/>
                <a:gd name="T18" fmla="*/ 37 w 160"/>
                <a:gd name="T19" fmla="*/ 14 h 229"/>
                <a:gd name="T20" fmla="*/ 40 w 160"/>
                <a:gd name="T21" fmla="*/ 6 h 229"/>
                <a:gd name="T22" fmla="*/ 34 w 160"/>
                <a:gd name="T23" fmla="*/ 0 h 2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0" h="229">
                  <a:moveTo>
                    <a:pt x="136" y="0"/>
                  </a:moveTo>
                  <a:lnTo>
                    <a:pt x="116" y="22"/>
                  </a:lnTo>
                  <a:lnTo>
                    <a:pt x="0" y="39"/>
                  </a:lnTo>
                  <a:lnTo>
                    <a:pt x="126" y="42"/>
                  </a:lnTo>
                  <a:lnTo>
                    <a:pt x="123" y="229"/>
                  </a:lnTo>
                  <a:lnTo>
                    <a:pt x="140" y="227"/>
                  </a:lnTo>
                  <a:lnTo>
                    <a:pt x="142" y="163"/>
                  </a:lnTo>
                  <a:lnTo>
                    <a:pt x="143" y="105"/>
                  </a:lnTo>
                  <a:lnTo>
                    <a:pt x="145" y="68"/>
                  </a:lnTo>
                  <a:lnTo>
                    <a:pt x="146" y="53"/>
                  </a:lnTo>
                  <a:lnTo>
                    <a:pt x="160" y="22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50" name="Freeform 9649"/>
            <p:cNvSpPr>
              <a:spLocks/>
            </p:cNvSpPr>
            <p:nvPr/>
          </p:nvSpPr>
          <p:spPr bwMode="auto">
            <a:xfrm>
              <a:off x="2782" y="1930"/>
              <a:ext cx="88" cy="31"/>
            </a:xfrm>
            <a:custGeom>
              <a:avLst/>
              <a:gdLst>
                <a:gd name="T0" fmla="*/ 44 w 337"/>
                <a:gd name="T1" fmla="*/ 0 h 123"/>
                <a:gd name="T2" fmla="*/ 18 w 337"/>
                <a:gd name="T3" fmla="*/ 3 h 123"/>
                <a:gd name="T4" fmla="*/ 14 w 337"/>
                <a:gd name="T5" fmla="*/ 3 h 123"/>
                <a:gd name="T6" fmla="*/ 9 w 337"/>
                <a:gd name="T7" fmla="*/ 4 h 123"/>
                <a:gd name="T8" fmla="*/ 4 w 337"/>
                <a:gd name="T9" fmla="*/ 8 h 123"/>
                <a:gd name="T10" fmla="*/ 0 w 337"/>
                <a:gd name="T11" fmla="*/ 17 h 123"/>
                <a:gd name="T12" fmla="*/ 2 w 337"/>
                <a:gd name="T13" fmla="*/ 31 h 123"/>
                <a:gd name="T14" fmla="*/ 4 w 337"/>
                <a:gd name="T15" fmla="*/ 31 h 123"/>
                <a:gd name="T16" fmla="*/ 5 w 337"/>
                <a:gd name="T17" fmla="*/ 28 h 123"/>
                <a:gd name="T18" fmla="*/ 8 w 337"/>
                <a:gd name="T19" fmla="*/ 17 h 123"/>
                <a:gd name="T20" fmla="*/ 8 w 337"/>
                <a:gd name="T21" fmla="*/ 12 h 123"/>
                <a:gd name="T22" fmla="*/ 8 w 337"/>
                <a:gd name="T23" fmla="*/ 9 h 123"/>
                <a:gd name="T24" fmla="*/ 88 w 337"/>
                <a:gd name="T25" fmla="*/ 1 h 123"/>
                <a:gd name="T26" fmla="*/ 44 w 337"/>
                <a:gd name="T27" fmla="*/ 0 h 12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7" h="123">
                  <a:moveTo>
                    <a:pt x="168" y="0"/>
                  </a:moveTo>
                  <a:lnTo>
                    <a:pt x="70" y="11"/>
                  </a:lnTo>
                  <a:lnTo>
                    <a:pt x="55" y="13"/>
                  </a:lnTo>
                  <a:lnTo>
                    <a:pt x="34" y="15"/>
                  </a:lnTo>
                  <a:lnTo>
                    <a:pt x="17" y="32"/>
                  </a:lnTo>
                  <a:lnTo>
                    <a:pt x="0" y="66"/>
                  </a:lnTo>
                  <a:lnTo>
                    <a:pt x="9" y="123"/>
                  </a:lnTo>
                  <a:lnTo>
                    <a:pt x="16" y="123"/>
                  </a:lnTo>
                  <a:lnTo>
                    <a:pt x="19" y="110"/>
                  </a:lnTo>
                  <a:lnTo>
                    <a:pt x="30" y="68"/>
                  </a:lnTo>
                  <a:lnTo>
                    <a:pt x="32" y="48"/>
                  </a:lnTo>
                  <a:lnTo>
                    <a:pt x="32" y="35"/>
                  </a:lnTo>
                  <a:lnTo>
                    <a:pt x="337" y="3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51" name="Freeform 9650"/>
            <p:cNvSpPr>
              <a:spLocks/>
            </p:cNvSpPr>
            <p:nvPr/>
          </p:nvSpPr>
          <p:spPr bwMode="auto">
            <a:xfrm>
              <a:off x="2788" y="1926"/>
              <a:ext cx="3" cy="11"/>
            </a:xfrm>
            <a:custGeom>
              <a:avLst/>
              <a:gdLst>
                <a:gd name="T0" fmla="*/ 3 w 18"/>
                <a:gd name="T1" fmla="*/ 0 h 43"/>
                <a:gd name="T2" fmla="*/ 1 w 18"/>
                <a:gd name="T3" fmla="*/ 0 h 43"/>
                <a:gd name="T4" fmla="*/ 0 w 18"/>
                <a:gd name="T5" fmla="*/ 11 h 43"/>
                <a:gd name="T6" fmla="*/ 3 w 18"/>
                <a:gd name="T7" fmla="*/ 7 h 43"/>
                <a:gd name="T8" fmla="*/ 3 w 18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3">
                  <a:moveTo>
                    <a:pt x="18" y="0"/>
                  </a:moveTo>
                  <a:lnTo>
                    <a:pt x="8" y="0"/>
                  </a:lnTo>
                  <a:lnTo>
                    <a:pt x="0" y="43"/>
                  </a:lnTo>
                  <a:lnTo>
                    <a:pt x="17" y="26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52" name="Freeform 9651"/>
            <p:cNvSpPr>
              <a:spLocks/>
            </p:cNvSpPr>
            <p:nvPr/>
          </p:nvSpPr>
          <p:spPr bwMode="auto">
            <a:xfrm>
              <a:off x="2826" y="1921"/>
              <a:ext cx="53" cy="29"/>
            </a:xfrm>
            <a:custGeom>
              <a:avLst/>
              <a:gdLst>
                <a:gd name="T0" fmla="*/ 49 w 202"/>
                <a:gd name="T1" fmla="*/ 0 h 113"/>
                <a:gd name="T2" fmla="*/ 43 w 202"/>
                <a:gd name="T3" fmla="*/ 5 h 113"/>
                <a:gd name="T4" fmla="*/ 39 w 202"/>
                <a:gd name="T5" fmla="*/ 5 h 113"/>
                <a:gd name="T6" fmla="*/ 37 w 202"/>
                <a:gd name="T7" fmla="*/ 5 h 113"/>
                <a:gd name="T8" fmla="*/ 2 w 202"/>
                <a:gd name="T9" fmla="*/ 9 h 113"/>
                <a:gd name="T10" fmla="*/ 0 w 202"/>
                <a:gd name="T11" fmla="*/ 9 h 113"/>
                <a:gd name="T12" fmla="*/ 44 w 202"/>
                <a:gd name="T13" fmla="*/ 10 h 113"/>
                <a:gd name="T14" fmla="*/ 39 w 202"/>
                <a:gd name="T15" fmla="*/ 27 h 113"/>
                <a:gd name="T16" fmla="*/ 41 w 202"/>
                <a:gd name="T17" fmla="*/ 29 h 113"/>
                <a:gd name="T18" fmla="*/ 43 w 202"/>
                <a:gd name="T19" fmla="*/ 25 h 113"/>
                <a:gd name="T20" fmla="*/ 48 w 202"/>
                <a:gd name="T21" fmla="*/ 13 h 113"/>
                <a:gd name="T22" fmla="*/ 53 w 202"/>
                <a:gd name="T23" fmla="*/ 8 h 113"/>
                <a:gd name="T24" fmla="*/ 49 w 202"/>
                <a:gd name="T25" fmla="*/ 0 h 1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2" h="113">
                  <a:moveTo>
                    <a:pt x="187" y="0"/>
                  </a:moveTo>
                  <a:lnTo>
                    <a:pt x="162" y="18"/>
                  </a:lnTo>
                  <a:lnTo>
                    <a:pt x="149" y="19"/>
                  </a:lnTo>
                  <a:lnTo>
                    <a:pt x="141" y="20"/>
                  </a:lnTo>
                  <a:lnTo>
                    <a:pt x="8" y="36"/>
                  </a:lnTo>
                  <a:lnTo>
                    <a:pt x="0" y="37"/>
                  </a:lnTo>
                  <a:lnTo>
                    <a:pt x="169" y="40"/>
                  </a:lnTo>
                  <a:lnTo>
                    <a:pt x="149" y="105"/>
                  </a:lnTo>
                  <a:lnTo>
                    <a:pt x="157" y="113"/>
                  </a:lnTo>
                  <a:lnTo>
                    <a:pt x="163" y="97"/>
                  </a:lnTo>
                  <a:lnTo>
                    <a:pt x="184" y="51"/>
                  </a:lnTo>
                  <a:lnTo>
                    <a:pt x="202" y="30"/>
                  </a:lnTo>
                  <a:lnTo>
                    <a:pt x="18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53" name="Freeform 9652"/>
            <p:cNvSpPr>
              <a:spLocks/>
            </p:cNvSpPr>
            <p:nvPr/>
          </p:nvSpPr>
          <p:spPr bwMode="auto">
            <a:xfrm>
              <a:off x="2813" y="1919"/>
              <a:ext cx="15" cy="11"/>
            </a:xfrm>
            <a:custGeom>
              <a:avLst/>
              <a:gdLst>
                <a:gd name="T0" fmla="*/ 8 w 56"/>
                <a:gd name="T1" fmla="*/ 0 h 41"/>
                <a:gd name="T2" fmla="*/ 0 w 56"/>
                <a:gd name="T3" fmla="*/ 1 h 41"/>
                <a:gd name="T4" fmla="*/ 7 w 56"/>
                <a:gd name="T5" fmla="*/ 6 h 41"/>
                <a:gd name="T6" fmla="*/ 13 w 56"/>
                <a:gd name="T7" fmla="*/ 11 h 41"/>
                <a:gd name="T8" fmla="*/ 15 w 56"/>
                <a:gd name="T9" fmla="*/ 11 h 41"/>
                <a:gd name="T10" fmla="*/ 14 w 56"/>
                <a:gd name="T11" fmla="*/ 4 h 41"/>
                <a:gd name="T12" fmla="*/ 13 w 56"/>
                <a:gd name="T13" fmla="*/ 3 h 41"/>
                <a:gd name="T14" fmla="*/ 8 w 56"/>
                <a:gd name="T15" fmla="*/ 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41">
                  <a:moveTo>
                    <a:pt x="31" y="0"/>
                  </a:moveTo>
                  <a:lnTo>
                    <a:pt x="0" y="3"/>
                  </a:lnTo>
                  <a:lnTo>
                    <a:pt x="27" y="23"/>
                  </a:lnTo>
                  <a:lnTo>
                    <a:pt x="48" y="41"/>
                  </a:lnTo>
                  <a:lnTo>
                    <a:pt x="56" y="40"/>
                  </a:lnTo>
                  <a:lnTo>
                    <a:pt x="53" y="15"/>
                  </a:lnTo>
                  <a:lnTo>
                    <a:pt x="50" y="1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54" name="Freeform 9653"/>
            <p:cNvSpPr>
              <a:spLocks/>
            </p:cNvSpPr>
            <p:nvPr/>
          </p:nvSpPr>
          <p:spPr bwMode="auto">
            <a:xfrm>
              <a:off x="2848" y="1914"/>
              <a:ext cx="16" cy="11"/>
            </a:xfrm>
            <a:custGeom>
              <a:avLst/>
              <a:gdLst>
                <a:gd name="T0" fmla="*/ 9 w 63"/>
                <a:gd name="T1" fmla="*/ 0 h 47"/>
                <a:gd name="T2" fmla="*/ 0 w 63"/>
                <a:gd name="T3" fmla="*/ 2 h 47"/>
                <a:gd name="T4" fmla="*/ 1 w 63"/>
                <a:gd name="T5" fmla="*/ 3 h 47"/>
                <a:gd name="T6" fmla="*/ 9 w 63"/>
                <a:gd name="T7" fmla="*/ 7 h 47"/>
                <a:gd name="T8" fmla="*/ 14 w 63"/>
                <a:gd name="T9" fmla="*/ 11 h 47"/>
                <a:gd name="T10" fmla="*/ 16 w 63"/>
                <a:gd name="T11" fmla="*/ 11 h 47"/>
                <a:gd name="T12" fmla="*/ 14 w 63"/>
                <a:gd name="T13" fmla="*/ 5 h 47"/>
                <a:gd name="T14" fmla="*/ 9 w 63"/>
                <a:gd name="T15" fmla="*/ 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47">
                  <a:moveTo>
                    <a:pt x="34" y="0"/>
                  </a:moveTo>
                  <a:lnTo>
                    <a:pt x="0" y="8"/>
                  </a:lnTo>
                  <a:lnTo>
                    <a:pt x="5" y="11"/>
                  </a:lnTo>
                  <a:lnTo>
                    <a:pt x="35" y="31"/>
                  </a:lnTo>
                  <a:lnTo>
                    <a:pt x="55" y="47"/>
                  </a:lnTo>
                  <a:lnTo>
                    <a:pt x="63" y="46"/>
                  </a:lnTo>
                  <a:lnTo>
                    <a:pt x="57" y="2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55" name="Freeform 9654"/>
            <p:cNvSpPr>
              <a:spLocks/>
            </p:cNvSpPr>
            <p:nvPr/>
          </p:nvSpPr>
          <p:spPr bwMode="auto">
            <a:xfrm>
              <a:off x="2797" y="1906"/>
              <a:ext cx="25" cy="28"/>
            </a:xfrm>
            <a:custGeom>
              <a:avLst/>
              <a:gdLst>
                <a:gd name="T0" fmla="*/ 2 w 96"/>
                <a:gd name="T1" fmla="*/ 0 h 100"/>
                <a:gd name="T2" fmla="*/ 1 w 96"/>
                <a:gd name="T3" fmla="*/ 3 h 100"/>
                <a:gd name="T4" fmla="*/ 8 w 96"/>
                <a:gd name="T5" fmla="*/ 8 h 100"/>
                <a:gd name="T6" fmla="*/ 13 w 96"/>
                <a:gd name="T7" fmla="*/ 11 h 100"/>
                <a:gd name="T8" fmla="*/ 7 w 96"/>
                <a:gd name="T9" fmla="*/ 20 h 100"/>
                <a:gd name="T10" fmla="*/ 0 w 96"/>
                <a:gd name="T11" fmla="*/ 28 h 100"/>
                <a:gd name="T12" fmla="*/ 4 w 96"/>
                <a:gd name="T13" fmla="*/ 27 h 100"/>
                <a:gd name="T14" fmla="*/ 5 w 96"/>
                <a:gd name="T15" fmla="*/ 27 h 100"/>
                <a:gd name="T16" fmla="*/ 13 w 96"/>
                <a:gd name="T17" fmla="*/ 18 h 100"/>
                <a:gd name="T18" fmla="*/ 17 w 96"/>
                <a:gd name="T19" fmla="*/ 14 h 100"/>
                <a:gd name="T20" fmla="*/ 25 w 96"/>
                <a:gd name="T21" fmla="*/ 13 h 100"/>
                <a:gd name="T22" fmla="*/ 20 w 96"/>
                <a:gd name="T23" fmla="*/ 10 h 100"/>
                <a:gd name="T24" fmla="*/ 16 w 96"/>
                <a:gd name="T25" fmla="*/ 8 h 100"/>
                <a:gd name="T26" fmla="*/ 16 w 96"/>
                <a:gd name="T27" fmla="*/ 8 h 100"/>
                <a:gd name="T28" fmla="*/ 2 w 96"/>
                <a:gd name="T29" fmla="*/ 0 h 10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6" h="100">
                  <a:moveTo>
                    <a:pt x="8" y="0"/>
                  </a:moveTo>
                  <a:lnTo>
                    <a:pt x="5" y="11"/>
                  </a:lnTo>
                  <a:lnTo>
                    <a:pt x="32" y="27"/>
                  </a:lnTo>
                  <a:lnTo>
                    <a:pt x="51" y="40"/>
                  </a:lnTo>
                  <a:lnTo>
                    <a:pt x="25" y="72"/>
                  </a:lnTo>
                  <a:lnTo>
                    <a:pt x="0" y="100"/>
                  </a:lnTo>
                  <a:lnTo>
                    <a:pt x="15" y="98"/>
                  </a:lnTo>
                  <a:lnTo>
                    <a:pt x="19" y="95"/>
                  </a:lnTo>
                  <a:lnTo>
                    <a:pt x="51" y="64"/>
                  </a:lnTo>
                  <a:lnTo>
                    <a:pt x="65" y="49"/>
                  </a:lnTo>
                  <a:lnTo>
                    <a:pt x="96" y="46"/>
                  </a:lnTo>
                  <a:lnTo>
                    <a:pt x="77" y="36"/>
                  </a:lnTo>
                  <a:lnTo>
                    <a:pt x="61" y="2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56" name="Freeform 9655"/>
            <p:cNvSpPr>
              <a:spLocks/>
            </p:cNvSpPr>
            <p:nvPr/>
          </p:nvSpPr>
          <p:spPr bwMode="auto">
            <a:xfrm>
              <a:off x="2832" y="1903"/>
              <a:ext cx="25" cy="25"/>
            </a:xfrm>
            <a:custGeom>
              <a:avLst/>
              <a:gdLst>
                <a:gd name="T0" fmla="*/ 1 w 101"/>
                <a:gd name="T1" fmla="*/ 0 h 98"/>
                <a:gd name="T2" fmla="*/ 0 w 101"/>
                <a:gd name="T3" fmla="*/ 3 h 98"/>
                <a:gd name="T4" fmla="*/ 2 w 101"/>
                <a:gd name="T5" fmla="*/ 4 h 98"/>
                <a:gd name="T6" fmla="*/ 10 w 101"/>
                <a:gd name="T7" fmla="*/ 8 h 98"/>
                <a:gd name="T8" fmla="*/ 12 w 101"/>
                <a:gd name="T9" fmla="*/ 9 h 98"/>
                <a:gd name="T10" fmla="*/ 8 w 101"/>
                <a:gd name="T11" fmla="*/ 15 h 98"/>
                <a:gd name="T12" fmla="*/ 0 w 101"/>
                <a:gd name="T13" fmla="*/ 22 h 98"/>
                <a:gd name="T14" fmla="*/ 1 w 101"/>
                <a:gd name="T15" fmla="*/ 25 h 98"/>
                <a:gd name="T16" fmla="*/ 3 w 101"/>
                <a:gd name="T17" fmla="*/ 24 h 98"/>
                <a:gd name="T18" fmla="*/ 12 w 101"/>
                <a:gd name="T19" fmla="*/ 17 h 98"/>
                <a:gd name="T20" fmla="*/ 17 w 101"/>
                <a:gd name="T21" fmla="*/ 12 h 98"/>
                <a:gd name="T22" fmla="*/ 25 w 101"/>
                <a:gd name="T23" fmla="*/ 10 h 98"/>
                <a:gd name="T24" fmla="*/ 20 w 101"/>
                <a:gd name="T25" fmla="*/ 7 h 98"/>
                <a:gd name="T26" fmla="*/ 20 w 101"/>
                <a:gd name="T27" fmla="*/ 7 h 98"/>
                <a:gd name="T28" fmla="*/ 15 w 101"/>
                <a:gd name="T29" fmla="*/ 6 h 98"/>
                <a:gd name="T30" fmla="*/ 12 w 101"/>
                <a:gd name="T31" fmla="*/ 4 h 98"/>
                <a:gd name="T32" fmla="*/ 1 w 101"/>
                <a:gd name="T33" fmla="*/ 0 h 9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1" h="98">
                  <a:moveTo>
                    <a:pt x="5" y="0"/>
                  </a:moveTo>
                  <a:lnTo>
                    <a:pt x="2" y="10"/>
                  </a:lnTo>
                  <a:lnTo>
                    <a:pt x="8" y="14"/>
                  </a:lnTo>
                  <a:lnTo>
                    <a:pt x="41" y="31"/>
                  </a:lnTo>
                  <a:lnTo>
                    <a:pt x="50" y="37"/>
                  </a:lnTo>
                  <a:lnTo>
                    <a:pt x="32" y="59"/>
                  </a:lnTo>
                  <a:lnTo>
                    <a:pt x="0" y="87"/>
                  </a:lnTo>
                  <a:lnTo>
                    <a:pt x="3" y="98"/>
                  </a:lnTo>
                  <a:lnTo>
                    <a:pt x="12" y="93"/>
                  </a:lnTo>
                  <a:lnTo>
                    <a:pt x="47" y="65"/>
                  </a:lnTo>
                  <a:lnTo>
                    <a:pt x="67" y="46"/>
                  </a:lnTo>
                  <a:lnTo>
                    <a:pt x="101" y="38"/>
                  </a:lnTo>
                  <a:lnTo>
                    <a:pt x="82" y="29"/>
                  </a:lnTo>
                  <a:lnTo>
                    <a:pt x="81" y="29"/>
                  </a:lnTo>
                  <a:lnTo>
                    <a:pt x="61" y="22"/>
                  </a:lnTo>
                  <a:lnTo>
                    <a:pt x="50" y="17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57" name="Freeform 9656"/>
            <p:cNvSpPr>
              <a:spLocks/>
            </p:cNvSpPr>
            <p:nvPr/>
          </p:nvSpPr>
          <p:spPr bwMode="auto">
            <a:xfrm>
              <a:off x="2795" y="1899"/>
              <a:ext cx="26" cy="6"/>
            </a:xfrm>
            <a:custGeom>
              <a:avLst/>
              <a:gdLst>
                <a:gd name="T0" fmla="*/ 0 w 101"/>
                <a:gd name="T1" fmla="*/ 0 h 20"/>
                <a:gd name="T2" fmla="*/ 6 w 101"/>
                <a:gd name="T3" fmla="*/ 6 h 20"/>
                <a:gd name="T4" fmla="*/ 12 w 101"/>
                <a:gd name="T5" fmla="*/ 4 h 20"/>
                <a:gd name="T6" fmla="*/ 26 w 101"/>
                <a:gd name="T7" fmla="*/ 2 h 20"/>
                <a:gd name="T8" fmla="*/ 0 w 101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20">
                  <a:moveTo>
                    <a:pt x="0" y="0"/>
                  </a:moveTo>
                  <a:lnTo>
                    <a:pt x="22" y="20"/>
                  </a:lnTo>
                  <a:lnTo>
                    <a:pt x="45" y="12"/>
                  </a:lnTo>
                  <a:lnTo>
                    <a:pt x="101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58" name="Freeform 9657"/>
            <p:cNvSpPr>
              <a:spLocks/>
            </p:cNvSpPr>
            <p:nvPr/>
          </p:nvSpPr>
          <p:spPr bwMode="auto">
            <a:xfrm>
              <a:off x="2830" y="1897"/>
              <a:ext cx="24" cy="4"/>
            </a:xfrm>
            <a:custGeom>
              <a:avLst/>
              <a:gdLst>
                <a:gd name="T0" fmla="*/ 24 w 92"/>
                <a:gd name="T1" fmla="*/ 0 h 13"/>
                <a:gd name="T2" fmla="*/ 0 w 92"/>
                <a:gd name="T3" fmla="*/ 1 h 13"/>
                <a:gd name="T4" fmla="*/ 2 w 92"/>
                <a:gd name="T5" fmla="*/ 4 h 13"/>
                <a:gd name="T6" fmla="*/ 8 w 92"/>
                <a:gd name="T7" fmla="*/ 2 h 13"/>
                <a:gd name="T8" fmla="*/ 24 w 92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3">
                  <a:moveTo>
                    <a:pt x="92" y="0"/>
                  </a:moveTo>
                  <a:lnTo>
                    <a:pt x="0" y="4"/>
                  </a:lnTo>
                  <a:lnTo>
                    <a:pt x="9" y="13"/>
                  </a:lnTo>
                  <a:lnTo>
                    <a:pt x="30" y="8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59" name="Freeform 9658"/>
            <p:cNvSpPr>
              <a:spLocks/>
            </p:cNvSpPr>
            <p:nvPr/>
          </p:nvSpPr>
          <p:spPr bwMode="auto">
            <a:xfrm>
              <a:off x="2795" y="1895"/>
              <a:ext cx="59" cy="22"/>
            </a:xfrm>
            <a:custGeom>
              <a:avLst/>
              <a:gdLst>
                <a:gd name="T0" fmla="*/ 25 w 227"/>
                <a:gd name="T1" fmla="*/ 0 h 78"/>
                <a:gd name="T2" fmla="*/ 0 w 227"/>
                <a:gd name="T3" fmla="*/ 4 h 78"/>
                <a:gd name="T4" fmla="*/ 26 w 227"/>
                <a:gd name="T5" fmla="*/ 5 h 78"/>
                <a:gd name="T6" fmla="*/ 25 w 227"/>
                <a:gd name="T7" fmla="*/ 6 h 78"/>
                <a:gd name="T8" fmla="*/ 22 w 227"/>
                <a:gd name="T9" fmla="*/ 14 h 78"/>
                <a:gd name="T10" fmla="*/ 18 w 227"/>
                <a:gd name="T11" fmla="*/ 20 h 78"/>
                <a:gd name="T12" fmla="*/ 22 w 227"/>
                <a:gd name="T13" fmla="*/ 22 h 78"/>
                <a:gd name="T14" fmla="*/ 26 w 227"/>
                <a:gd name="T15" fmla="*/ 16 h 78"/>
                <a:gd name="T16" fmla="*/ 27 w 227"/>
                <a:gd name="T17" fmla="*/ 15 h 78"/>
                <a:gd name="T18" fmla="*/ 32 w 227"/>
                <a:gd name="T19" fmla="*/ 6 h 78"/>
                <a:gd name="T20" fmla="*/ 35 w 227"/>
                <a:gd name="T21" fmla="*/ 3 h 78"/>
                <a:gd name="T22" fmla="*/ 59 w 227"/>
                <a:gd name="T23" fmla="*/ 1 h 78"/>
                <a:gd name="T24" fmla="*/ 25 w 227"/>
                <a:gd name="T25" fmla="*/ 0 h 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7" h="78">
                  <a:moveTo>
                    <a:pt x="95" y="0"/>
                  </a:moveTo>
                  <a:lnTo>
                    <a:pt x="0" y="13"/>
                  </a:lnTo>
                  <a:lnTo>
                    <a:pt x="101" y="18"/>
                  </a:lnTo>
                  <a:lnTo>
                    <a:pt x="98" y="22"/>
                  </a:lnTo>
                  <a:lnTo>
                    <a:pt x="84" y="50"/>
                  </a:lnTo>
                  <a:lnTo>
                    <a:pt x="70" y="70"/>
                  </a:lnTo>
                  <a:lnTo>
                    <a:pt x="86" y="78"/>
                  </a:lnTo>
                  <a:lnTo>
                    <a:pt x="101" y="57"/>
                  </a:lnTo>
                  <a:lnTo>
                    <a:pt x="104" y="53"/>
                  </a:lnTo>
                  <a:lnTo>
                    <a:pt x="125" y="20"/>
                  </a:lnTo>
                  <a:lnTo>
                    <a:pt x="135" y="9"/>
                  </a:lnTo>
                  <a:lnTo>
                    <a:pt x="227" y="5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60" name="Freeform 9659"/>
            <p:cNvSpPr>
              <a:spLocks/>
            </p:cNvSpPr>
            <p:nvPr/>
          </p:nvSpPr>
          <p:spPr bwMode="auto">
            <a:xfrm>
              <a:off x="2819" y="1890"/>
              <a:ext cx="11" cy="5"/>
            </a:xfrm>
            <a:custGeom>
              <a:avLst/>
              <a:gdLst>
                <a:gd name="T0" fmla="*/ 7 w 37"/>
                <a:gd name="T1" fmla="*/ 0 h 22"/>
                <a:gd name="T2" fmla="*/ 0 w 37"/>
                <a:gd name="T3" fmla="*/ 5 h 22"/>
                <a:gd name="T4" fmla="*/ 11 w 37"/>
                <a:gd name="T5" fmla="*/ 4 h 22"/>
                <a:gd name="T6" fmla="*/ 7 w 37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2">
                  <a:moveTo>
                    <a:pt x="22" y="0"/>
                  </a:moveTo>
                  <a:lnTo>
                    <a:pt x="0" y="22"/>
                  </a:lnTo>
                  <a:lnTo>
                    <a:pt x="37" y="19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61" name="Freeform 9660"/>
            <p:cNvSpPr>
              <a:spLocks/>
            </p:cNvSpPr>
            <p:nvPr/>
          </p:nvSpPr>
          <p:spPr bwMode="auto">
            <a:xfrm>
              <a:off x="2819" y="1888"/>
              <a:ext cx="45" cy="22"/>
            </a:xfrm>
            <a:custGeom>
              <a:avLst/>
              <a:gdLst>
                <a:gd name="T0" fmla="*/ 41 w 171"/>
                <a:gd name="T1" fmla="*/ 0 h 88"/>
                <a:gd name="T2" fmla="*/ 36 w 171"/>
                <a:gd name="T3" fmla="*/ 4 h 88"/>
                <a:gd name="T4" fmla="*/ 10 w 171"/>
                <a:gd name="T5" fmla="*/ 7 h 88"/>
                <a:gd name="T6" fmla="*/ 0 w 171"/>
                <a:gd name="T7" fmla="*/ 8 h 88"/>
                <a:gd name="T8" fmla="*/ 35 w 171"/>
                <a:gd name="T9" fmla="*/ 9 h 88"/>
                <a:gd name="T10" fmla="*/ 32 w 171"/>
                <a:gd name="T11" fmla="*/ 14 h 88"/>
                <a:gd name="T12" fmla="*/ 28 w 171"/>
                <a:gd name="T13" fmla="*/ 20 h 88"/>
                <a:gd name="T14" fmla="*/ 33 w 171"/>
                <a:gd name="T15" fmla="*/ 22 h 88"/>
                <a:gd name="T16" fmla="*/ 36 w 171"/>
                <a:gd name="T17" fmla="*/ 19 h 88"/>
                <a:gd name="T18" fmla="*/ 39 w 171"/>
                <a:gd name="T19" fmla="*/ 13 h 88"/>
                <a:gd name="T20" fmla="*/ 45 w 171"/>
                <a:gd name="T21" fmla="*/ 6 h 88"/>
                <a:gd name="T22" fmla="*/ 41 w 171"/>
                <a:gd name="T23" fmla="*/ 0 h 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1" h="88">
                  <a:moveTo>
                    <a:pt x="157" y="0"/>
                  </a:moveTo>
                  <a:lnTo>
                    <a:pt x="137" y="17"/>
                  </a:lnTo>
                  <a:lnTo>
                    <a:pt x="37" y="29"/>
                  </a:lnTo>
                  <a:lnTo>
                    <a:pt x="0" y="32"/>
                  </a:lnTo>
                  <a:lnTo>
                    <a:pt x="132" y="37"/>
                  </a:lnTo>
                  <a:lnTo>
                    <a:pt x="123" y="55"/>
                  </a:lnTo>
                  <a:lnTo>
                    <a:pt x="107" y="81"/>
                  </a:lnTo>
                  <a:lnTo>
                    <a:pt x="127" y="88"/>
                  </a:lnTo>
                  <a:lnTo>
                    <a:pt x="137" y="74"/>
                  </a:lnTo>
                  <a:lnTo>
                    <a:pt x="150" y="51"/>
                  </a:lnTo>
                  <a:lnTo>
                    <a:pt x="171" y="22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62" name="Freeform 9661"/>
            <p:cNvSpPr>
              <a:spLocks/>
            </p:cNvSpPr>
            <p:nvPr/>
          </p:nvSpPr>
          <p:spPr bwMode="auto">
            <a:xfrm>
              <a:off x="2832" y="1881"/>
              <a:ext cx="22" cy="11"/>
            </a:xfrm>
            <a:custGeom>
              <a:avLst/>
              <a:gdLst>
                <a:gd name="T0" fmla="*/ 16 w 78"/>
                <a:gd name="T1" fmla="*/ 0 h 43"/>
                <a:gd name="T2" fmla="*/ 0 w 78"/>
                <a:gd name="T3" fmla="*/ 1 h 43"/>
                <a:gd name="T4" fmla="*/ 4 w 78"/>
                <a:gd name="T5" fmla="*/ 3 h 43"/>
                <a:gd name="T6" fmla="*/ 12 w 78"/>
                <a:gd name="T7" fmla="*/ 7 h 43"/>
                <a:gd name="T8" fmla="*/ 20 w 78"/>
                <a:gd name="T9" fmla="*/ 11 h 43"/>
                <a:gd name="T10" fmla="*/ 22 w 78"/>
                <a:gd name="T11" fmla="*/ 11 h 43"/>
                <a:gd name="T12" fmla="*/ 19 w 78"/>
                <a:gd name="T13" fmla="*/ 1 h 43"/>
                <a:gd name="T14" fmla="*/ 19 w 78"/>
                <a:gd name="T15" fmla="*/ 1 h 43"/>
                <a:gd name="T16" fmla="*/ 16 w 78"/>
                <a:gd name="T17" fmla="*/ 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43">
                  <a:moveTo>
                    <a:pt x="55" y="0"/>
                  </a:moveTo>
                  <a:lnTo>
                    <a:pt x="0" y="3"/>
                  </a:lnTo>
                  <a:lnTo>
                    <a:pt x="14" y="10"/>
                  </a:lnTo>
                  <a:lnTo>
                    <a:pt x="44" y="26"/>
                  </a:lnTo>
                  <a:lnTo>
                    <a:pt x="72" y="43"/>
                  </a:lnTo>
                  <a:lnTo>
                    <a:pt x="78" y="43"/>
                  </a:lnTo>
                  <a:lnTo>
                    <a:pt x="66" y="4"/>
                  </a:lnTo>
                  <a:lnTo>
                    <a:pt x="66" y="3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63" name="Freeform 9662"/>
            <p:cNvSpPr>
              <a:spLocks/>
            </p:cNvSpPr>
            <p:nvPr/>
          </p:nvSpPr>
          <p:spPr bwMode="auto">
            <a:xfrm>
              <a:off x="2806" y="1872"/>
              <a:ext cx="40" cy="25"/>
            </a:xfrm>
            <a:custGeom>
              <a:avLst/>
              <a:gdLst>
                <a:gd name="T0" fmla="*/ 9 w 157"/>
                <a:gd name="T1" fmla="*/ 0 h 100"/>
                <a:gd name="T2" fmla="*/ 8 w 157"/>
                <a:gd name="T3" fmla="*/ 2 h 100"/>
                <a:gd name="T4" fmla="*/ 13 w 157"/>
                <a:gd name="T5" fmla="*/ 4 h 100"/>
                <a:gd name="T6" fmla="*/ 21 w 157"/>
                <a:gd name="T7" fmla="*/ 8 h 100"/>
                <a:gd name="T8" fmla="*/ 18 w 157"/>
                <a:gd name="T9" fmla="*/ 11 h 100"/>
                <a:gd name="T10" fmla="*/ 10 w 157"/>
                <a:gd name="T11" fmla="*/ 16 h 100"/>
                <a:gd name="T12" fmla="*/ 0 w 157"/>
                <a:gd name="T13" fmla="*/ 22 h 100"/>
                <a:gd name="T14" fmla="*/ 1 w 157"/>
                <a:gd name="T15" fmla="*/ 25 h 100"/>
                <a:gd name="T16" fmla="*/ 7 w 157"/>
                <a:gd name="T17" fmla="*/ 22 h 100"/>
                <a:gd name="T18" fmla="*/ 17 w 157"/>
                <a:gd name="T19" fmla="*/ 16 h 100"/>
                <a:gd name="T20" fmla="*/ 24 w 157"/>
                <a:gd name="T21" fmla="*/ 12 h 100"/>
                <a:gd name="T22" fmla="*/ 26 w 157"/>
                <a:gd name="T23" fmla="*/ 10 h 100"/>
                <a:gd name="T24" fmla="*/ 40 w 157"/>
                <a:gd name="T25" fmla="*/ 9 h 100"/>
                <a:gd name="T26" fmla="*/ 34 w 157"/>
                <a:gd name="T27" fmla="*/ 7 h 100"/>
                <a:gd name="T28" fmla="*/ 31 w 157"/>
                <a:gd name="T29" fmla="*/ 6 h 100"/>
                <a:gd name="T30" fmla="*/ 25 w 157"/>
                <a:gd name="T31" fmla="*/ 5 h 100"/>
                <a:gd name="T32" fmla="*/ 23 w 157"/>
                <a:gd name="T33" fmla="*/ 4 h 100"/>
                <a:gd name="T34" fmla="*/ 9 w 157"/>
                <a:gd name="T35" fmla="*/ 0 h 1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7" h="100">
                  <a:moveTo>
                    <a:pt x="35" y="0"/>
                  </a:moveTo>
                  <a:lnTo>
                    <a:pt x="32" y="8"/>
                  </a:lnTo>
                  <a:lnTo>
                    <a:pt x="51" y="16"/>
                  </a:lnTo>
                  <a:lnTo>
                    <a:pt x="83" y="31"/>
                  </a:lnTo>
                  <a:lnTo>
                    <a:pt x="69" y="43"/>
                  </a:lnTo>
                  <a:lnTo>
                    <a:pt x="39" y="63"/>
                  </a:lnTo>
                  <a:lnTo>
                    <a:pt x="0" y="87"/>
                  </a:lnTo>
                  <a:lnTo>
                    <a:pt x="4" y="100"/>
                  </a:lnTo>
                  <a:lnTo>
                    <a:pt x="28" y="86"/>
                  </a:lnTo>
                  <a:lnTo>
                    <a:pt x="65" y="65"/>
                  </a:lnTo>
                  <a:lnTo>
                    <a:pt x="93" y="47"/>
                  </a:lnTo>
                  <a:lnTo>
                    <a:pt x="102" y="40"/>
                  </a:lnTo>
                  <a:lnTo>
                    <a:pt x="157" y="37"/>
                  </a:lnTo>
                  <a:lnTo>
                    <a:pt x="132" y="29"/>
                  </a:lnTo>
                  <a:lnTo>
                    <a:pt x="120" y="25"/>
                  </a:lnTo>
                  <a:lnTo>
                    <a:pt x="97" y="18"/>
                  </a:lnTo>
                  <a:lnTo>
                    <a:pt x="91" y="16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64" name="Freeform 9663"/>
            <p:cNvSpPr>
              <a:spLocks/>
            </p:cNvSpPr>
            <p:nvPr/>
          </p:nvSpPr>
          <p:spPr bwMode="auto">
            <a:xfrm>
              <a:off x="2806" y="1864"/>
              <a:ext cx="37" cy="6"/>
            </a:xfrm>
            <a:custGeom>
              <a:avLst/>
              <a:gdLst>
                <a:gd name="T0" fmla="*/ 0 w 140"/>
                <a:gd name="T1" fmla="*/ 0 h 22"/>
                <a:gd name="T2" fmla="*/ 7 w 140"/>
                <a:gd name="T3" fmla="*/ 6 h 22"/>
                <a:gd name="T4" fmla="*/ 12 w 140"/>
                <a:gd name="T5" fmla="*/ 4 h 22"/>
                <a:gd name="T6" fmla="*/ 37 w 140"/>
                <a:gd name="T7" fmla="*/ 1 h 22"/>
                <a:gd name="T8" fmla="*/ 0 w 140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22">
                  <a:moveTo>
                    <a:pt x="0" y="0"/>
                  </a:moveTo>
                  <a:lnTo>
                    <a:pt x="25" y="22"/>
                  </a:lnTo>
                  <a:lnTo>
                    <a:pt x="44" y="15"/>
                  </a:lnTo>
                  <a:lnTo>
                    <a:pt x="14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65" name="Freeform 9664"/>
            <p:cNvSpPr>
              <a:spLocks/>
            </p:cNvSpPr>
            <p:nvPr/>
          </p:nvSpPr>
          <p:spPr bwMode="auto">
            <a:xfrm>
              <a:off x="2806" y="1855"/>
              <a:ext cx="48" cy="22"/>
            </a:xfrm>
            <a:custGeom>
              <a:avLst/>
              <a:gdLst>
                <a:gd name="T0" fmla="*/ 42 w 187"/>
                <a:gd name="T1" fmla="*/ 0 h 89"/>
                <a:gd name="T2" fmla="*/ 38 w 187"/>
                <a:gd name="T3" fmla="*/ 4 h 89"/>
                <a:gd name="T4" fmla="*/ 38 w 187"/>
                <a:gd name="T5" fmla="*/ 4 h 89"/>
                <a:gd name="T6" fmla="*/ 34 w 187"/>
                <a:gd name="T7" fmla="*/ 5 h 89"/>
                <a:gd name="T8" fmla="*/ 26 w 187"/>
                <a:gd name="T9" fmla="*/ 6 h 89"/>
                <a:gd name="T10" fmla="*/ 15 w 187"/>
                <a:gd name="T11" fmla="*/ 7 h 89"/>
                <a:gd name="T12" fmla="*/ 0 w 187"/>
                <a:gd name="T13" fmla="*/ 9 h 89"/>
                <a:gd name="T14" fmla="*/ 36 w 187"/>
                <a:gd name="T15" fmla="*/ 10 h 89"/>
                <a:gd name="T16" fmla="*/ 32 w 187"/>
                <a:gd name="T17" fmla="*/ 15 h 89"/>
                <a:gd name="T18" fmla="*/ 25 w 187"/>
                <a:gd name="T19" fmla="*/ 20 h 89"/>
                <a:gd name="T20" fmla="*/ 31 w 187"/>
                <a:gd name="T21" fmla="*/ 22 h 89"/>
                <a:gd name="T22" fmla="*/ 34 w 187"/>
                <a:gd name="T23" fmla="*/ 20 h 89"/>
                <a:gd name="T24" fmla="*/ 40 w 187"/>
                <a:gd name="T25" fmla="*/ 13 h 89"/>
                <a:gd name="T26" fmla="*/ 41 w 187"/>
                <a:gd name="T27" fmla="*/ 12 h 89"/>
                <a:gd name="T28" fmla="*/ 48 w 187"/>
                <a:gd name="T29" fmla="*/ 6 h 89"/>
                <a:gd name="T30" fmla="*/ 42 w 187"/>
                <a:gd name="T31" fmla="*/ 0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7" h="89">
                  <a:moveTo>
                    <a:pt x="165" y="0"/>
                  </a:moveTo>
                  <a:lnTo>
                    <a:pt x="149" y="15"/>
                  </a:lnTo>
                  <a:lnTo>
                    <a:pt x="147" y="16"/>
                  </a:lnTo>
                  <a:lnTo>
                    <a:pt x="131" y="19"/>
                  </a:lnTo>
                  <a:lnTo>
                    <a:pt x="101" y="24"/>
                  </a:lnTo>
                  <a:lnTo>
                    <a:pt x="57" y="29"/>
                  </a:lnTo>
                  <a:lnTo>
                    <a:pt x="0" y="37"/>
                  </a:lnTo>
                  <a:lnTo>
                    <a:pt x="140" y="39"/>
                  </a:lnTo>
                  <a:lnTo>
                    <a:pt x="123" y="59"/>
                  </a:lnTo>
                  <a:lnTo>
                    <a:pt x="99" y="82"/>
                  </a:lnTo>
                  <a:lnTo>
                    <a:pt x="122" y="89"/>
                  </a:lnTo>
                  <a:lnTo>
                    <a:pt x="131" y="81"/>
                  </a:lnTo>
                  <a:lnTo>
                    <a:pt x="154" y="54"/>
                  </a:lnTo>
                  <a:lnTo>
                    <a:pt x="158" y="49"/>
                  </a:lnTo>
                  <a:lnTo>
                    <a:pt x="187" y="24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66" name="Freeform 9665"/>
            <p:cNvSpPr>
              <a:spLocks/>
            </p:cNvSpPr>
            <p:nvPr/>
          </p:nvSpPr>
          <p:spPr bwMode="auto">
            <a:xfrm>
              <a:off x="2967" y="1983"/>
              <a:ext cx="20" cy="28"/>
            </a:xfrm>
            <a:custGeom>
              <a:avLst/>
              <a:gdLst>
                <a:gd name="T0" fmla="*/ 1 w 78"/>
                <a:gd name="T1" fmla="*/ 0 h 105"/>
                <a:gd name="T2" fmla="*/ 0 w 78"/>
                <a:gd name="T3" fmla="*/ 2 h 105"/>
                <a:gd name="T4" fmla="*/ 19 w 78"/>
                <a:gd name="T5" fmla="*/ 28 h 105"/>
                <a:gd name="T6" fmla="*/ 20 w 78"/>
                <a:gd name="T7" fmla="*/ 23 h 105"/>
                <a:gd name="T8" fmla="*/ 16 w 78"/>
                <a:gd name="T9" fmla="*/ 13 h 105"/>
                <a:gd name="T10" fmla="*/ 1 w 78"/>
                <a:gd name="T11" fmla="*/ 0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105">
                  <a:moveTo>
                    <a:pt x="3" y="0"/>
                  </a:moveTo>
                  <a:lnTo>
                    <a:pt x="0" y="7"/>
                  </a:lnTo>
                  <a:lnTo>
                    <a:pt x="73" y="105"/>
                  </a:lnTo>
                  <a:lnTo>
                    <a:pt x="78" y="88"/>
                  </a:lnTo>
                  <a:lnTo>
                    <a:pt x="61" y="4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67" name="Freeform 9666"/>
            <p:cNvSpPr>
              <a:spLocks/>
            </p:cNvSpPr>
            <p:nvPr/>
          </p:nvSpPr>
          <p:spPr bwMode="auto">
            <a:xfrm>
              <a:off x="2925" y="1965"/>
              <a:ext cx="14" cy="14"/>
            </a:xfrm>
            <a:custGeom>
              <a:avLst/>
              <a:gdLst>
                <a:gd name="T0" fmla="*/ 13 w 57"/>
                <a:gd name="T1" fmla="*/ 0 h 56"/>
                <a:gd name="T2" fmla="*/ 0 w 57"/>
                <a:gd name="T3" fmla="*/ 13 h 56"/>
                <a:gd name="T4" fmla="*/ 5 w 57"/>
                <a:gd name="T5" fmla="*/ 14 h 56"/>
                <a:gd name="T6" fmla="*/ 14 w 57"/>
                <a:gd name="T7" fmla="*/ 2 h 56"/>
                <a:gd name="T8" fmla="*/ 13 w 57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6">
                  <a:moveTo>
                    <a:pt x="53" y="0"/>
                  </a:moveTo>
                  <a:lnTo>
                    <a:pt x="0" y="52"/>
                  </a:lnTo>
                  <a:lnTo>
                    <a:pt x="22" y="56"/>
                  </a:lnTo>
                  <a:lnTo>
                    <a:pt x="57" y="7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68" name="Freeform 9667"/>
            <p:cNvSpPr>
              <a:spLocks/>
            </p:cNvSpPr>
            <p:nvPr/>
          </p:nvSpPr>
          <p:spPr bwMode="auto">
            <a:xfrm>
              <a:off x="2917" y="1947"/>
              <a:ext cx="13" cy="47"/>
            </a:xfrm>
            <a:custGeom>
              <a:avLst/>
              <a:gdLst>
                <a:gd name="T0" fmla="*/ 7 w 49"/>
                <a:gd name="T1" fmla="*/ 0 h 179"/>
                <a:gd name="T2" fmla="*/ 2 w 49"/>
                <a:gd name="T3" fmla="*/ 1 h 179"/>
                <a:gd name="T4" fmla="*/ 2 w 49"/>
                <a:gd name="T5" fmla="*/ 37 h 179"/>
                <a:gd name="T6" fmla="*/ 0 w 49"/>
                <a:gd name="T7" fmla="*/ 39 h 179"/>
                <a:gd name="T8" fmla="*/ 5 w 49"/>
                <a:gd name="T9" fmla="*/ 47 h 179"/>
                <a:gd name="T10" fmla="*/ 7 w 49"/>
                <a:gd name="T11" fmla="*/ 42 h 179"/>
                <a:gd name="T12" fmla="*/ 13 w 49"/>
                <a:gd name="T13" fmla="*/ 33 h 179"/>
                <a:gd name="T14" fmla="*/ 7 w 49"/>
                <a:gd name="T15" fmla="*/ 32 h 179"/>
                <a:gd name="T16" fmla="*/ 7 w 49"/>
                <a:gd name="T17" fmla="*/ 0 h 1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179">
                  <a:moveTo>
                    <a:pt x="27" y="0"/>
                  </a:moveTo>
                  <a:lnTo>
                    <a:pt x="8" y="4"/>
                  </a:lnTo>
                  <a:lnTo>
                    <a:pt x="8" y="140"/>
                  </a:lnTo>
                  <a:lnTo>
                    <a:pt x="0" y="150"/>
                  </a:lnTo>
                  <a:lnTo>
                    <a:pt x="19" y="179"/>
                  </a:lnTo>
                  <a:lnTo>
                    <a:pt x="27" y="160"/>
                  </a:lnTo>
                  <a:lnTo>
                    <a:pt x="49" y="125"/>
                  </a:lnTo>
                  <a:lnTo>
                    <a:pt x="27" y="12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69" name="Freeform 9668"/>
            <p:cNvSpPr>
              <a:spLocks/>
            </p:cNvSpPr>
            <p:nvPr/>
          </p:nvSpPr>
          <p:spPr bwMode="auto">
            <a:xfrm>
              <a:off x="2949" y="1943"/>
              <a:ext cx="18" cy="31"/>
            </a:xfrm>
            <a:custGeom>
              <a:avLst/>
              <a:gdLst>
                <a:gd name="T0" fmla="*/ 15 w 70"/>
                <a:gd name="T1" fmla="*/ 0 h 120"/>
                <a:gd name="T2" fmla="*/ 11 w 70"/>
                <a:gd name="T3" fmla="*/ 7 h 120"/>
                <a:gd name="T4" fmla="*/ 6 w 70"/>
                <a:gd name="T5" fmla="*/ 17 h 120"/>
                <a:gd name="T6" fmla="*/ 0 w 70"/>
                <a:gd name="T7" fmla="*/ 28 h 120"/>
                <a:gd name="T8" fmla="*/ 2 w 70"/>
                <a:gd name="T9" fmla="*/ 31 h 120"/>
                <a:gd name="T10" fmla="*/ 6 w 70"/>
                <a:gd name="T11" fmla="*/ 26 h 120"/>
                <a:gd name="T12" fmla="*/ 11 w 70"/>
                <a:gd name="T13" fmla="*/ 17 h 120"/>
                <a:gd name="T14" fmla="*/ 16 w 70"/>
                <a:gd name="T15" fmla="*/ 7 h 120"/>
                <a:gd name="T16" fmla="*/ 17 w 70"/>
                <a:gd name="T17" fmla="*/ 5 h 120"/>
                <a:gd name="T18" fmla="*/ 18 w 70"/>
                <a:gd name="T19" fmla="*/ 3 h 120"/>
                <a:gd name="T20" fmla="*/ 15 w 70"/>
                <a:gd name="T21" fmla="*/ 0 h 1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0" h="120">
                  <a:moveTo>
                    <a:pt x="57" y="0"/>
                  </a:moveTo>
                  <a:lnTo>
                    <a:pt x="44" y="29"/>
                  </a:lnTo>
                  <a:lnTo>
                    <a:pt x="25" y="66"/>
                  </a:lnTo>
                  <a:lnTo>
                    <a:pt x="0" y="110"/>
                  </a:lnTo>
                  <a:lnTo>
                    <a:pt x="7" y="120"/>
                  </a:lnTo>
                  <a:lnTo>
                    <a:pt x="22" y="100"/>
                  </a:lnTo>
                  <a:lnTo>
                    <a:pt x="44" y="64"/>
                  </a:lnTo>
                  <a:lnTo>
                    <a:pt x="62" y="28"/>
                  </a:lnTo>
                  <a:lnTo>
                    <a:pt x="65" y="21"/>
                  </a:lnTo>
                  <a:lnTo>
                    <a:pt x="70" y="11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70" name="Freeform 9669"/>
            <p:cNvSpPr>
              <a:spLocks/>
            </p:cNvSpPr>
            <p:nvPr/>
          </p:nvSpPr>
          <p:spPr bwMode="auto">
            <a:xfrm>
              <a:off x="2925" y="1937"/>
              <a:ext cx="14" cy="6"/>
            </a:xfrm>
            <a:custGeom>
              <a:avLst/>
              <a:gdLst>
                <a:gd name="T0" fmla="*/ 9 w 57"/>
                <a:gd name="T1" fmla="*/ 0 h 17"/>
                <a:gd name="T2" fmla="*/ 5 w 57"/>
                <a:gd name="T3" fmla="*/ 4 h 17"/>
                <a:gd name="T4" fmla="*/ 4 w 57"/>
                <a:gd name="T5" fmla="*/ 4 h 17"/>
                <a:gd name="T6" fmla="*/ 0 w 57"/>
                <a:gd name="T7" fmla="*/ 5 h 17"/>
                <a:gd name="T8" fmla="*/ 14 w 57"/>
                <a:gd name="T9" fmla="*/ 6 h 17"/>
                <a:gd name="T10" fmla="*/ 9 w 57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17">
                  <a:moveTo>
                    <a:pt x="38" y="0"/>
                  </a:moveTo>
                  <a:lnTo>
                    <a:pt x="21" y="10"/>
                  </a:lnTo>
                  <a:lnTo>
                    <a:pt x="17" y="11"/>
                  </a:lnTo>
                  <a:lnTo>
                    <a:pt x="0" y="14"/>
                  </a:lnTo>
                  <a:lnTo>
                    <a:pt x="57" y="17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71" name="Freeform 9670"/>
            <p:cNvSpPr>
              <a:spLocks/>
            </p:cNvSpPr>
            <p:nvPr/>
          </p:nvSpPr>
          <p:spPr bwMode="auto">
            <a:xfrm>
              <a:off x="2899" y="1919"/>
              <a:ext cx="40" cy="33"/>
            </a:xfrm>
            <a:custGeom>
              <a:avLst/>
              <a:gdLst>
                <a:gd name="T0" fmla="*/ 25 w 149"/>
                <a:gd name="T1" fmla="*/ 0 h 123"/>
                <a:gd name="T2" fmla="*/ 20 w 149"/>
                <a:gd name="T3" fmla="*/ 1 h 123"/>
                <a:gd name="T4" fmla="*/ 20 w 149"/>
                <a:gd name="T5" fmla="*/ 24 h 123"/>
                <a:gd name="T6" fmla="*/ 14 w 149"/>
                <a:gd name="T7" fmla="*/ 25 h 123"/>
                <a:gd name="T8" fmla="*/ 0 w 149"/>
                <a:gd name="T9" fmla="*/ 28 h 123"/>
                <a:gd name="T10" fmla="*/ 6 w 149"/>
                <a:gd name="T11" fmla="*/ 33 h 123"/>
                <a:gd name="T12" fmla="*/ 12 w 149"/>
                <a:gd name="T13" fmla="*/ 31 h 123"/>
                <a:gd name="T14" fmla="*/ 20 w 149"/>
                <a:gd name="T15" fmla="*/ 30 h 123"/>
                <a:gd name="T16" fmla="*/ 25 w 149"/>
                <a:gd name="T17" fmla="*/ 28 h 123"/>
                <a:gd name="T18" fmla="*/ 40 w 149"/>
                <a:gd name="T19" fmla="*/ 25 h 123"/>
                <a:gd name="T20" fmla="*/ 40 w 149"/>
                <a:gd name="T21" fmla="*/ 24 h 123"/>
                <a:gd name="T22" fmla="*/ 25 w 149"/>
                <a:gd name="T23" fmla="*/ 23 h 123"/>
                <a:gd name="T24" fmla="*/ 25 w 149"/>
                <a:gd name="T25" fmla="*/ 0 h 12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9" h="123">
                  <a:moveTo>
                    <a:pt x="92" y="0"/>
                  </a:moveTo>
                  <a:lnTo>
                    <a:pt x="73" y="4"/>
                  </a:lnTo>
                  <a:lnTo>
                    <a:pt x="73" y="89"/>
                  </a:lnTo>
                  <a:lnTo>
                    <a:pt x="54" y="93"/>
                  </a:lnTo>
                  <a:lnTo>
                    <a:pt x="0" y="103"/>
                  </a:lnTo>
                  <a:lnTo>
                    <a:pt x="23" y="123"/>
                  </a:lnTo>
                  <a:lnTo>
                    <a:pt x="44" y="116"/>
                  </a:lnTo>
                  <a:lnTo>
                    <a:pt x="73" y="110"/>
                  </a:lnTo>
                  <a:lnTo>
                    <a:pt x="92" y="106"/>
                  </a:lnTo>
                  <a:lnTo>
                    <a:pt x="149" y="95"/>
                  </a:lnTo>
                  <a:lnTo>
                    <a:pt x="149" y="88"/>
                  </a:lnTo>
                  <a:lnTo>
                    <a:pt x="92" y="85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72" name="Freeform 9671"/>
            <p:cNvSpPr>
              <a:spLocks/>
            </p:cNvSpPr>
            <p:nvPr/>
          </p:nvSpPr>
          <p:spPr bwMode="auto">
            <a:xfrm>
              <a:off x="2907" y="1910"/>
              <a:ext cx="29" cy="13"/>
            </a:xfrm>
            <a:custGeom>
              <a:avLst/>
              <a:gdLst>
                <a:gd name="T0" fmla="*/ 23 w 114"/>
                <a:gd name="T1" fmla="*/ 0 h 50"/>
                <a:gd name="T2" fmla="*/ 20 w 114"/>
                <a:gd name="T3" fmla="*/ 3 h 50"/>
                <a:gd name="T4" fmla="*/ 19 w 114"/>
                <a:gd name="T5" fmla="*/ 3 h 50"/>
                <a:gd name="T6" fmla="*/ 13 w 114"/>
                <a:gd name="T7" fmla="*/ 4 h 50"/>
                <a:gd name="T8" fmla="*/ 0 w 114"/>
                <a:gd name="T9" fmla="*/ 7 h 50"/>
                <a:gd name="T10" fmla="*/ 6 w 114"/>
                <a:gd name="T11" fmla="*/ 13 h 50"/>
                <a:gd name="T12" fmla="*/ 11 w 114"/>
                <a:gd name="T13" fmla="*/ 10 h 50"/>
                <a:gd name="T14" fmla="*/ 13 w 114"/>
                <a:gd name="T15" fmla="*/ 10 h 50"/>
                <a:gd name="T16" fmla="*/ 18 w 114"/>
                <a:gd name="T17" fmla="*/ 9 h 50"/>
                <a:gd name="T18" fmla="*/ 28 w 114"/>
                <a:gd name="T19" fmla="*/ 6 h 50"/>
                <a:gd name="T20" fmla="*/ 29 w 114"/>
                <a:gd name="T21" fmla="*/ 4 h 50"/>
                <a:gd name="T22" fmla="*/ 23 w 114"/>
                <a:gd name="T23" fmla="*/ 0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4" h="50">
                  <a:moveTo>
                    <a:pt x="90" y="0"/>
                  </a:moveTo>
                  <a:lnTo>
                    <a:pt x="79" y="10"/>
                  </a:lnTo>
                  <a:lnTo>
                    <a:pt x="76" y="11"/>
                  </a:lnTo>
                  <a:lnTo>
                    <a:pt x="50" y="17"/>
                  </a:lnTo>
                  <a:lnTo>
                    <a:pt x="0" y="28"/>
                  </a:lnTo>
                  <a:lnTo>
                    <a:pt x="25" y="50"/>
                  </a:lnTo>
                  <a:lnTo>
                    <a:pt x="45" y="40"/>
                  </a:lnTo>
                  <a:lnTo>
                    <a:pt x="50" y="38"/>
                  </a:lnTo>
                  <a:lnTo>
                    <a:pt x="69" y="34"/>
                  </a:lnTo>
                  <a:lnTo>
                    <a:pt x="112" y="24"/>
                  </a:lnTo>
                  <a:lnTo>
                    <a:pt x="114" y="15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73" name="Freeform 9672"/>
            <p:cNvSpPr>
              <a:spLocks/>
            </p:cNvSpPr>
            <p:nvPr/>
          </p:nvSpPr>
          <p:spPr bwMode="auto">
            <a:xfrm>
              <a:off x="2950" y="1906"/>
              <a:ext cx="28" cy="68"/>
            </a:xfrm>
            <a:custGeom>
              <a:avLst/>
              <a:gdLst>
                <a:gd name="T0" fmla="*/ 2 w 105"/>
                <a:gd name="T1" fmla="*/ 0 h 260"/>
                <a:gd name="T2" fmla="*/ 0 w 105"/>
                <a:gd name="T3" fmla="*/ 2 h 260"/>
                <a:gd name="T4" fmla="*/ 0 w 105"/>
                <a:gd name="T5" fmla="*/ 2 h 260"/>
                <a:gd name="T6" fmla="*/ 5 w 105"/>
                <a:gd name="T7" fmla="*/ 13 h 260"/>
                <a:gd name="T8" fmla="*/ 10 w 105"/>
                <a:gd name="T9" fmla="*/ 24 h 260"/>
                <a:gd name="T10" fmla="*/ 13 w 105"/>
                <a:gd name="T11" fmla="*/ 33 h 260"/>
                <a:gd name="T12" fmla="*/ 12 w 105"/>
                <a:gd name="T13" fmla="*/ 37 h 260"/>
                <a:gd name="T14" fmla="*/ 16 w 105"/>
                <a:gd name="T15" fmla="*/ 39 h 260"/>
                <a:gd name="T16" fmla="*/ 18 w 105"/>
                <a:gd name="T17" fmla="*/ 46 h 260"/>
                <a:gd name="T18" fmla="*/ 22 w 105"/>
                <a:gd name="T19" fmla="*/ 57 h 260"/>
                <a:gd name="T20" fmla="*/ 25 w 105"/>
                <a:gd name="T21" fmla="*/ 68 h 260"/>
                <a:gd name="T22" fmla="*/ 27 w 105"/>
                <a:gd name="T23" fmla="*/ 68 h 260"/>
                <a:gd name="T24" fmla="*/ 28 w 105"/>
                <a:gd name="T25" fmla="*/ 64 h 260"/>
                <a:gd name="T26" fmla="*/ 28 w 105"/>
                <a:gd name="T27" fmla="*/ 53 h 260"/>
                <a:gd name="T28" fmla="*/ 28 w 105"/>
                <a:gd name="T29" fmla="*/ 53 h 260"/>
                <a:gd name="T30" fmla="*/ 26 w 105"/>
                <a:gd name="T31" fmla="*/ 50 h 260"/>
                <a:gd name="T32" fmla="*/ 23 w 105"/>
                <a:gd name="T33" fmla="*/ 43 h 260"/>
                <a:gd name="T34" fmla="*/ 18 w 105"/>
                <a:gd name="T35" fmla="*/ 33 h 260"/>
                <a:gd name="T36" fmla="*/ 19 w 105"/>
                <a:gd name="T37" fmla="*/ 31 h 260"/>
                <a:gd name="T38" fmla="*/ 15 w 105"/>
                <a:gd name="T39" fmla="*/ 27 h 260"/>
                <a:gd name="T40" fmla="*/ 11 w 105"/>
                <a:gd name="T41" fmla="*/ 18 h 260"/>
                <a:gd name="T42" fmla="*/ 2 w 105"/>
                <a:gd name="T43" fmla="*/ 0 h 26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5" h="260">
                  <a:moveTo>
                    <a:pt x="8" y="0"/>
                  </a:moveTo>
                  <a:lnTo>
                    <a:pt x="0" y="8"/>
                  </a:lnTo>
                  <a:lnTo>
                    <a:pt x="1" y="8"/>
                  </a:lnTo>
                  <a:lnTo>
                    <a:pt x="19" y="51"/>
                  </a:lnTo>
                  <a:lnTo>
                    <a:pt x="36" y="92"/>
                  </a:lnTo>
                  <a:lnTo>
                    <a:pt x="50" y="128"/>
                  </a:lnTo>
                  <a:lnTo>
                    <a:pt x="46" y="140"/>
                  </a:lnTo>
                  <a:lnTo>
                    <a:pt x="59" y="151"/>
                  </a:lnTo>
                  <a:lnTo>
                    <a:pt x="67" y="176"/>
                  </a:lnTo>
                  <a:lnTo>
                    <a:pt x="82" y="218"/>
                  </a:lnTo>
                  <a:lnTo>
                    <a:pt x="95" y="260"/>
                  </a:lnTo>
                  <a:lnTo>
                    <a:pt x="103" y="260"/>
                  </a:lnTo>
                  <a:lnTo>
                    <a:pt x="105" y="243"/>
                  </a:lnTo>
                  <a:lnTo>
                    <a:pt x="105" y="203"/>
                  </a:lnTo>
                  <a:lnTo>
                    <a:pt x="105" y="202"/>
                  </a:lnTo>
                  <a:lnTo>
                    <a:pt x="99" y="190"/>
                  </a:lnTo>
                  <a:lnTo>
                    <a:pt x="86" y="164"/>
                  </a:lnTo>
                  <a:lnTo>
                    <a:pt x="68" y="127"/>
                  </a:lnTo>
                  <a:lnTo>
                    <a:pt x="71" y="120"/>
                  </a:lnTo>
                  <a:lnTo>
                    <a:pt x="58" y="105"/>
                  </a:lnTo>
                  <a:lnTo>
                    <a:pt x="41" y="7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74" name="Freeform 9673"/>
            <p:cNvSpPr>
              <a:spLocks/>
            </p:cNvSpPr>
            <p:nvPr/>
          </p:nvSpPr>
          <p:spPr bwMode="auto">
            <a:xfrm>
              <a:off x="2967" y="1895"/>
              <a:ext cx="13" cy="42"/>
            </a:xfrm>
            <a:custGeom>
              <a:avLst/>
              <a:gdLst>
                <a:gd name="T0" fmla="*/ 5 w 51"/>
                <a:gd name="T1" fmla="*/ 0 h 159"/>
                <a:gd name="T2" fmla="*/ 5 w 51"/>
                <a:gd name="T3" fmla="*/ 10 h 159"/>
                <a:gd name="T4" fmla="*/ 4 w 51"/>
                <a:gd name="T5" fmla="*/ 23 h 159"/>
                <a:gd name="T6" fmla="*/ 3 w 51"/>
                <a:gd name="T7" fmla="*/ 24 h 159"/>
                <a:gd name="T8" fmla="*/ 1 w 51"/>
                <a:gd name="T9" fmla="*/ 37 h 159"/>
                <a:gd name="T10" fmla="*/ 0 w 51"/>
                <a:gd name="T11" fmla="*/ 38 h 159"/>
                <a:gd name="T12" fmla="*/ 3 w 51"/>
                <a:gd name="T13" fmla="*/ 42 h 159"/>
                <a:gd name="T14" fmla="*/ 7 w 51"/>
                <a:gd name="T15" fmla="*/ 31 h 159"/>
                <a:gd name="T16" fmla="*/ 8 w 51"/>
                <a:gd name="T17" fmla="*/ 25 h 159"/>
                <a:gd name="T18" fmla="*/ 13 w 51"/>
                <a:gd name="T19" fmla="*/ 18 h 159"/>
                <a:gd name="T20" fmla="*/ 7 w 51"/>
                <a:gd name="T21" fmla="*/ 1 h 159"/>
                <a:gd name="T22" fmla="*/ 5 w 51"/>
                <a:gd name="T23" fmla="*/ 0 h 1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159">
                  <a:moveTo>
                    <a:pt x="21" y="0"/>
                  </a:moveTo>
                  <a:lnTo>
                    <a:pt x="21" y="37"/>
                  </a:lnTo>
                  <a:lnTo>
                    <a:pt x="14" y="87"/>
                  </a:lnTo>
                  <a:lnTo>
                    <a:pt x="13" y="92"/>
                  </a:lnTo>
                  <a:lnTo>
                    <a:pt x="2" y="139"/>
                  </a:lnTo>
                  <a:lnTo>
                    <a:pt x="0" y="144"/>
                  </a:lnTo>
                  <a:lnTo>
                    <a:pt x="13" y="159"/>
                  </a:lnTo>
                  <a:lnTo>
                    <a:pt x="26" y="116"/>
                  </a:lnTo>
                  <a:lnTo>
                    <a:pt x="32" y="96"/>
                  </a:lnTo>
                  <a:lnTo>
                    <a:pt x="51" y="67"/>
                  </a:lnTo>
                  <a:lnTo>
                    <a:pt x="28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75" name="Freeform 9674"/>
            <p:cNvSpPr>
              <a:spLocks/>
            </p:cNvSpPr>
            <p:nvPr/>
          </p:nvSpPr>
          <p:spPr bwMode="auto">
            <a:xfrm>
              <a:off x="2919" y="1879"/>
              <a:ext cx="19" cy="7"/>
            </a:xfrm>
            <a:custGeom>
              <a:avLst/>
              <a:gdLst>
                <a:gd name="T0" fmla="*/ 14 w 71"/>
                <a:gd name="T1" fmla="*/ 0 h 28"/>
                <a:gd name="T2" fmla="*/ 11 w 71"/>
                <a:gd name="T3" fmla="*/ 3 h 28"/>
                <a:gd name="T4" fmla="*/ 9 w 71"/>
                <a:gd name="T5" fmla="*/ 4 h 28"/>
                <a:gd name="T6" fmla="*/ 0 w 71"/>
                <a:gd name="T7" fmla="*/ 7 h 28"/>
                <a:gd name="T8" fmla="*/ 19 w 71"/>
                <a:gd name="T9" fmla="*/ 7 h 28"/>
                <a:gd name="T10" fmla="*/ 19 w 71"/>
                <a:gd name="T11" fmla="*/ 6 h 28"/>
                <a:gd name="T12" fmla="*/ 14 w 71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28">
                  <a:moveTo>
                    <a:pt x="52" y="0"/>
                  </a:moveTo>
                  <a:lnTo>
                    <a:pt x="42" y="11"/>
                  </a:lnTo>
                  <a:lnTo>
                    <a:pt x="33" y="15"/>
                  </a:lnTo>
                  <a:lnTo>
                    <a:pt x="0" y="26"/>
                  </a:lnTo>
                  <a:lnTo>
                    <a:pt x="71" y="28"/>
                  </a:lnTo>
                  <a:lnTo>
                    <a:pt x="71" y="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76" name="Freeform 9675"/>
            <p:cNvSpPr>
              <a:spLocks/>
            </p:cNvSpPr>
            <p:nvPr/>
          </p:nvSpPr>
          <p:spPr bwMode="auto">
            <a:xfrm>
              <a:off x="2939" y="1870"/>
              <a:ext cx="46" cy="139"/>
            </a:xfrm>
            <a:custGeom>
              <a:avLst/>
              <a:gdLst>
                <a:gd name="T0" fmla="*/ 2 w 175"/>
                <a:gd name="T1" fmla="*/ 0 h 534"/>
                <a:gd name="T2" fmla="*/ 1 w 175"/>
                <a:gd name="T3" fmla="*/ 0 h 534"/>
                <a:gd name="T4" fmla="*/ 1 w 175"/>
                <a:gd name="T5" fmla="*/ 5 h 534"/>
                <a:gd name="T6" fmla="*/ 3 w 175"/>
                <a:gd name="T7" fmla="*/ 15 h 534"/>
                <a:gd name="T8" fmla="*/ 3 w 175"/>
                <a:gd name="T9" fmla="*/ 16 h 534"/>
                <a:gd name="T10" fmla="*/ 3 w 175"/>
                <a:gd name="T11" fmla="*/ 22 h 534"/>
                <a:gd name="T12" fmla="*/ 3 w 175"/>
                <a:gd name="T13" fmla="*/ 32 h 534"/>
                <a:gd name="T14" fmla="*/ 3 w 175"/>
                <a:gd name="T15" fmla="*/ 48 h 534"/>
                <a:gd name="T16" fmla="*/ 3 w 175"/>
                <a:gd name="T17" fmla="*/ 68 h 534"/>
                <a:gd name="T18" fmla="*/ 3 w 175"/>
                <a:gd name="T19" fmla="*/ 72 h 534"/>
                <a:gd name="T20" fmla="*/ 3 w 175"/>
                <a:gd name="T21" fmla="*/ 92 h 534"/>
                <a:gd name="T22" fmla="*/ 3 w 175"/>
                <a:gd name="T23" fmla="*/ 107 h 534"/>
                <a:gd name="T24" fmla="*/ 2 w 175"/>
                <a:gd name="T25" fmla="*/ 116 h 534"/>
                <a:gd name="T26" fmla="*/ 2 w 175"/>
                <a:gd name="T27" fmla="*/ 119 h 534"/>
                <a:gd name="T28" fmla="*/ 0 w 175"/>
                <a:gd name="T29" fmla="*/ 127 h 534"/>
                <a:gd name="T30" fmla="*/ 6 w 175"/>
                <a:gd name="T31" fmla="*/ 139 h 534"/>
                <a:gd name="T32" fmla="*/ 7 w 175"/>
                <a:gd name="T33" fmla="*/ 139 h 534"/>
                <a:gd name="T34" fmla="*/ 8 w 175"/>
                <a:gd name="T35" fmla="*/ 120 h 534"/>
                <a:gd name="T36" fmla="*/ 8 w 175"/>
                <a:gd name="T37" fmla="*/ 18 h 534"/>
                <a:gd name="T38" fmla="*/ 46 w 175"/>
                <a:gd name="T39" fmla="*/ 13 h 534"/>
                <a:gd name="T40" fmla="*/ 7 w 175"/>
                <a:gd name="T41" fmla="*/ 12 h 534"/>
                <a:gd name="T42" fmla="*/ 2 w 175"/>
                <a:gd name="T43" fmla="*/ 0 h 53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75" h="534">
                  <a:moveTo>
                    <a:pt x="8" y="0"/>
                  </a:moveTo>
                  <a:lnTo>
                    <a:pt x="2" y="0"/>
                  </a:lnTo>
                  <a:lnTo>
                    <a:pt x="5" y="19"/>
                  </a:lnTo>
                  <a:lnTo>
                    <a:pt x="10" y="59"/>
                  </a:lnTo>
                  <a:lnTo>
                    <a:pt x="10" y="62"/>
                  </a:lnTo>
                  <a:lnTo>
                    <a:pt x="10" y="83"/>
                  </a:lnTo>
                  <a:lnTo>
                    <a:pt x="10" y="122"/>
                  </a:lnTo>
                  <a:lnTo>
                    <a:pt x="10" y="183"/>
                  </a:lnTo>
                  <a:lnTo>
                    <a:pt x="10" y="262"/>
                  </a:lnTo>
                  <a:lnTo>
                    <a:pt x="10" y="275"/>
                  </a:lnTo>
                  <a:lnTo>
                    <a:pt x="10" y="353"/>
                  </a:lnTo>
                  <a:lnTo>
                    <a:pt x="10" y="410"/>
                  </a:lnTo>
                  <a:lnTo>
                    <a:pt x="9" y="445"/>
                  </a:lnTo>
                  <a:lnTo>
                    <a:pt x="8" y="458"/>
                  </a:lnTo>
                  <a:lnTo>
                    <a:pt x="0" y="486"/>
                  </a:lnTo>
                  <a:lnTo>
                    <a:pt x="21" y="534"/>
                  </a:lnTo>
                  <a:lnTo>
                    <a:pt x="26" y="534"/>
                  </a:lnTo>
                  <a:lnTo>
                    <a:pt x="29" y="462"/>
                  </a:lnTo>
                  <a:lnTo>
                    <a:pt x="29" y="68"/>
                  </a:lnTo>
                  <a:lnTo>
                    <a:pt x="175" y="50"/>
                  </a:lnTo>
                  <a:lnTo>
                    <a:pt x="28" y="46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77" name="Freeform 9676"/>
            <p:cNvSpPr>
              <a:spLocks/>
            </p:cNvSpPr>
            <p:nvPr/>
          </p:nvSpPr>
          <p:spPr bwMode="auto">
            <a:xfrm>
              <a:off x="2947" y="1870"/>
              <a:ext cx="45" cy="135"/>
            </a:xfrm>
            <a:custGeom>
              <a:avLst/>
              <a:gdLst>
                <a:gd name="T0" fmla="*/ 40 w 180"/>
                <a:gd name="T1" fmla="*/ 0 h 522"/>
                <a:gd name="T2" fmla="*/ 34 w 180"/>
                <a:gd name="T3" fmla="*/ 7 h 522"/>
                <a:gd name="T4" fmla="*/ 0 w 180"/>
                <a:gd name="T5" fmla="*/ 12 h 522"/>
                <a:gd name="T6" fmla="*/ 37 w 180"/>
                <a:gd name="T7" fmla="*/ 13 h 522"/>
                <a:gd name="T8" fmla="*/ 37 w 180"/>
                <a:gd name="T9" fmla="*/ 114 h 522"/>
                <a:gd name="T10" fmla="*/ 35 w 180"/>
                <a:gd name="T11" fmla="*/ 125 h 522"/>
                <a:gd name="T12" fmla="*/ 40 w 180"/>
                <a:gd name="T13" fmla="*/ 135 h 522"/>
                <a:gd name="T14" fmla="*/ 42 w 180"/>
                <a:gd name="T15" fmla="*/ 122 h 522"/>
                <a:gd name="T16" fmla="*/ 42 w 180"/>
                <a:gd name="T17" fmla="*/ 104 h 522"/>
                <a:gd name="T18" fmla="*/ 42 w 180"/>
                <a:gd name="T19" fmla="*/ 83 h 522"/>
                <a:gd name="T20" fmla="*/ 42 w 180"/>
                <a:gd name="T21" fmla="*/ 65 h 522"/>
                <a:gd name="T22" fmla="*/ 42 w 180"/>
                <a:gd name="T23" fmla="*/ 50 h 522"/>
                <a:gd name="T24" fmla="*/ 42 w 180"/>
                <a:gd name="T25" fmla="*/ 37 h 522"/>
                <a:gd name="T26" fmla="*/ 42 w 180"/>
                <a:gd name="T27" fmla="*/ 27 h 522"/>
                <a:gd name="T28" fmla="*/ 42 w 180"/>
                <a:gd name="T29" fmla="*/ 20 h 522"/>
                <a:gd name="T30" fmla="*/ 42 w 180"/>
                <a:gd name="T31" fmla="*/ 16 h 522"/>
                <a:gd name="T32" fmla="*/ 42 w 180"/>
                <a:gd name="T33" fmla="*/ 14 h 522"/>
                <a:gd name="T34" fmla="*/ 45 w 180"/>
                <a:gd name="T35" fmla="*/ 7 h 522"/>
                <a:gd name="T36" fmla="*/ 40 w 180"/>
                <a:gd name="T37" fmla="*/ 0 h 5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80" h="522">
                  <a:moveTo>
                    <a:pt x="158" y="0"/>
                  </a:moveTo>
                  <a:lnTo>
                    <a:pt x="134" y="28"/>
                  </a:lnTo>
                  <a:lnTo>
                    <a:pt x="0" y="46"/>
                  </a:lnTo>
                  <a:lnTo>
                    <a:pt x="147" y="50"/>
                  </a:lnTo>
                  <a:lnTo>
                    <a:pt x="147" y="441"/>
                  </a:lnTo>
                  <a:lnTo>
                    <a:pt x="141" y="482"/>
                  </a:lnTo>
                  <a:lnTo>
                    <a:pt x="158" y="522"/>
                  </a:lnTo>
                  <a:lnTo>
                    <a:pt x="166" y="473"/>
                  </a:lnTo>
                  <a:lnTo>
                    <a:pt x="166" y="401"/>
                  </a:lnTo>
                  <a:lnTo>
                    <a:pt x="166" y="321"/>
                  </a:lnTo>
                  <a:lnTo>
                    <a:pt x="166" y="253"/>
                  </a:lnTo>
                  <a:lnTo>
                    <a:pt x="166" y="193"/>
                  </a:lnTo>
                  <a:lnTo>
                    <a:pt x="166" y="144"/>
                  </a:lnTo>
                  <a:lnTo>
                    <a:pt x="166" y="106"/>
                  </a:lnTo>
                  <a:lnTo>
                    <a:pt x="166" y="79"/>
                  </a:lnTo>
                  <a:lnTo>
                    <a:pt x="166" y="62"/>
                  </a:lnTo>
                  <a:lnTo>
                    <a:pt x="166" y="55"/>
                  </a:lnTo>
                  <a:lnTo>
                    <a:pt x="180" y="28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78" name="Freeform 9677"/>
            <p:cNvSpPr>
              <a:spLocks/>
            </p:cNvSpPr>
            <p:nvPr/>
          </p:nvSpPr>
          <p:spPr bwMode="auto">
            <a:xfrm>
              <a:off x="2894" y="1853"/>
              <a:ext cx="44" cy="77"/>
            </a:xfrm>
            <a:custGeom>
              <a:avLst/>
              <a:gdLst>
                <a:gd name="T0" fmla="*/ 30 w 167"/>
                <a:gd name="T1" fmla="*/ 0 h 296"/>
                <a:gd name="T2" fmla="*/ 28 w 167"/>
                <a:gd name="T3" fmla="*/ 1 h 296"/>
                <a:gd name="T4" fmla="*/ 27 w 167"/>
                <a:gd name="T5" fmla="*/ 9 h 296"/>
                <a:gd name="T6" fmla="*/ 24 w 167"/>
                <a:gd name="T7" fmla="*/ 21 h 296"/>
                <a:gd name="T8" fmla="*/ 21 w 167"/>
                <a:gd name="T9" fmla="*/ 31 h 296"/>
                <a:gd name="T10" fmla="*/ 17 w 167"/>
                <a:gd name="T11" fmla="*/ 41 h 296"/>
                <a:gd name="T12" fmla="*/ 16 w 167"/>
                <a:gd name="T13" fmla="*/ 43 h 296"/>
                <a:gd name="T14" fmla="*/ 12 w 167"/>
                <a:gd name="T15" fmla="*/ 52 h 296"/>
                <a:gd name="T16" fmla="*/ 7 w 167"/>
                <a:gd name="T17" fmla="*/ 62 h 296"/>
                <a:gd name="T18" fmla="*/ 0 w 167"/>
                <a:gd name="T19" fmla="*/ 75 h 296"/>
                <a:gd name="T20" fmla="*/ 1 w 167"/>
                <a:gd name="T21" fmla="*/ 77 h 296"/>
                <a:gd name="T22" fmla="*/ 2 w 167"/>
                <a:gd name="T23" fmla="*/ 76 h 296"/>
                <a:gd name="T24" fmla="*/ 9 w 167"/>
                <a:gd name="T25" fmla="*/ 65 h 296"/>
                <a:gd name="T26" fmla="*/ 15 w 167"/>
                <a:gd name="T27" fmla="*/ 55 h 296"/>
                <a:gd name="T28" fmla="*/ 20 w 167"/>
                <a:gd name="T29" fmla="*/ 46 h 296"/>
                <a:gd name="T30" fmla="*/ 23 w 167"/>
                <a:gd name="T31" fmla="*/ 39 h 296"/>
                <a:gd name="T32" fmla="*/ 44 w 167"/>
                <a:gd name="T33" fmla="*/ 34 h 296"/>
                <a:gd name="T34" fmla="*/ 25 w 167"/>
                <a:gd name="T35" fmla="*/ 34 h 296"/>
                <a:gd name="T36" fmla="*/ 27 w 167"/>
                <a:gd name="T37" fmla="*/ 29 h 296"/>
                <a:gd name="T38" fmla="*/ 31 w 167"/>
                <a:gd name="T39" fmla="*/ 21 h 296"/>
                <a:gd name="T40" fmla="*/ 36 w 167"/>
                <a:gd name="T41" fmla="*/ 14 h 296"/>
                <a:gd name="T42" fmla="*/ 30 w 167"/>
                <a:gd name="T43" fmla="*/ 0 h 29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7" h="296">
                  <a:moveTo>
                    <a:pt x="113" y="0"/>
                  </a:moveTo>
                  <a:lnTo>
                    <a:pt x="108" y="2"/>
                  </a:lnTo>
                  <a:lnTo>
                    <a:pt x="104" y="34"/>
                  </a:lnTo>
                  <a:lnTo>
                    <a:pt x="92" y="80"/>
                  </a:lnTo>
                  <a:lnTo>
                    <a:pt x="79" y="118"/>
                  </a:lnTo>
                  <a:lnTo>
                    <a:pt x="65" y="159"/>
                  </a:lnTo>
                  <a:lnTo>
                    <a:pt x="61" y="167"/>
                  </a:lnTo>
                  <a:lnTo>
                    <a:pt x="46" y="198"/>
                  </a:lnTo>
                  <a:lnTo>
                    <a:pt x="26" y="237"/>
                  </a:lnTo>
                  <a:lnTo>
                    <a:pt x="0" y="287"/>
                  </a:lnTo>
                  <a:lnTo>
                    <a:pt x="5" y="296"/>
                  </a:lnTo>
                  <a:lnTo>
                    <a:pt x="6" y="294"/>
                  </a:lnTo>
                  <a:lnTo>
                    <a:pt x="34" y="251"/>
                  </a:lnTo>
                  <a:lnTo>
                    <a:pt x="57" y="211"/>
                  </a:lnTo>
                  <a:lnTo>
                    <a:pt x="75" y="176"/>
                  </a:lnTo>
                  <a:lnTo>
                    <a:pt x="87" y="151"/>
                  </a:lnTo>
                  <a:lnTo>
                    <a:pt x="167" y="132"/>
                  </a:lnTo>
                  <a:lnTo>
                    <a:pt x="96" y="130"/>
                  </a:lnTo>
                  <a:lnTo>
                    <a:pt x="104" y="112"/>
                  </a:lnTo>
                  <a:lnTo>
                    <a:pt x="116" y="80"/>
                  </a:lnTo>
                  <a:lnTo>
                    <a:pt x="135" y="52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79" name="Freeform 9678"/>
            <p:cNvSpPr>
              <a:spLocks/>
            </p:cNvSpPr>
            <p:nvPr/>
          </p:nvSpPr>
          <p:spPr bwMode="auto">
            <a:xfrm>
              <a:off x="3042" y="1941"/>
              <a:ext cx="35" cy="7"/>
            </a:xfrm>
            <a:custGeom>
              <a:avLst/>
              <a:gdLst>
                <a:gd name="T0" fmla="*/ 35 w 132"/>
                <a:gd name="T1" fmla="*/ 0 h 24"/>
                <a:gd name="T2" fmla="*/ 0 w 132"/>
                <a:gd name="T3" fmla="*/ 0 h 24"/>
                <a:gd name="T4" fmla="*/ 5 w 132"/>
                <a:gd name="T5" fmla="*/ 7 h 24"/>
                <a:gd name="T6" fmla="*/ 12 w 132"/>
                <a:gd name="T7" fmla="*/ 4 h 24"/>
                <a:gd name="T8" fmla="*/ 35 w 132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24">
                  <a:moveTo>
                    <a:pt x="132" y="0"/>
                  </a:moveTo>
                  <a:lnTo>
                    <a:pt x="0" y="1"/>
                  </a:lnTo>
                  <a:lnTo>
                    <a:pt x="20" y="24"/>
                  </a:lnTo>
                  <a:lnTo>
                    <a:pt x="45" y="15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80" name="Freeform 9679"/>
            <p:cNvSpPr>
              <a:spLocks/>
            </p:cNvSpPr>
            <p:nvPr/>
          </p:nvSpPr>
          <p:spPr bwMode="auto">
            <a:xfrm>
              <a:off x="3020" y="1941"/>
              <a:ext cx="57" cy="68"/>
            </a:xfrm>
            <a:custGeom>
              <a:avLst/>
              <a:gdLst>
                <a:gd name="T0" fmla="*/ 16 w 213"/>
                <a:gd name="T1" fmla="*/ 0 h 260"/>
                <a:gd name="T2" fmla="*/ 16 w 213"/>
                <a:gd name="T3" fmla="*/ 8 h 260"/>
                <a:gd name="T4" fmla="*/ 14 w 213"/>
                <a:gd name="T5" fmla="*/ 19 h 260"/>
                <a:gd name="T6" fmla="*/ 11 w 213"/>
                <a:gd name="T7" fmla="*/ 31 h 260"/>
                <a:gd name="T8" fmla="*/ 8 w 213"/>
                <a:gd name="T9" fmla="*/ 42 h 260"/>
                <a:gd name="T10" fmla="*/ 5 w 213"/>
                <a:gd name="T11" fmla="*/ 54 h 260"/>
                <a:gd name="T12" fmla="*/ 0 w 213"/>
                <a:gd name="T13" fmla="*/ 65 h 260"/>
                <a:gd name="T14" fmla="*/ 2 w 213"/>
                <a:gd name="T15" fmla="*/ 68 h 260"/>
                <a:gd name="T16" fmla="*/ 2 w 213"/>
                <a:gd name="T17" fmla="*/ 67 h 260"/>
                <a:gd name="T18" fmla="*/ 8 w 213"/>
                <a:gd name="T19" fmla="*/ 56 h 260"/>
                <a:gd name="T20" fmla="*/ 12 w 213"/>
                <a:gd name="T21" fmla="*/ 44 h 260"/>
                <a:gd name="T22" fmla="*/ 16 w 213"/>
                <a:gd name="T23" fmla="*/ 33 h 260"/>
                <a:gd name="T24" fmla="*/ 19 w 213"/>
                <a:gd name="T25" fmla="*/ 21 h 260"/>
                <a:gd name="T26" fmla="*/ 21 w 213"/>
                <a:gd name="T27" fmla="*/ 10 h 260"/>
                <a:gd name="T28" fmla="*/ 22 w 213"/>
                <a:gd name="T29" fmla="*/ 1 h 260"/>
                <a:gd name="T30" fmla="*/ 57 w 213"/>
                <a:gd name="T31" fmla="*/ 1 h 260"/>
                <a:gd name="T32" fmla="*/ 16 w 213"/>
                <a:gd name="T33" fmla="*/ 0 h 2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3" h="260">
                  <a:moveTo>
                    <a:pt x="61" y="0"/>
                  </a:moveTo>
                  <a:lnTo>
                    <a:pt x="58" y="29"/>
                  </a:lnTo>
                  <a:lnTo>
                    <a:pt x="52" y="74"/>
                  </a:lnTo>
                  <a:lnTo>
                    <a:pt x="42" y="119"/>
                  </a:lnTo>
                  <a:lnTo>
                    <a:pt x="30" y="162"/>
                  </a:lnTo>
                  <a:lnTo>
                    <a:pt x="17" y="206"/>
                  </a:lnTo>
                  <a:lnTo>
                    <a:pt x="0" y="249"/>
                  </a:lnTo>
                  <a:lnTo>
                    <a:pt x="9" y="260"/>
                  </a:lnTo>
                  <a:lnTo>
                    <a:pt x="9" y="258"/>
                  </a:lnTo>
                  <a:lnTo>
                    <a:pt x="29" y="213"/>
                  </a:lnTo>
                  <a:lnTo>
                    <a:pt x="45" y="168"/>
                  </a:lnTo>
                  <a:lnTo>
                    <a:pt x="59" y="125"/>
                  </a:lnTo>
                  <a:lnTo>
                    <a:pt x="70" y="81"/>
                  </a:lnTo>
                  <a:lnTo>
                    <a:pt x="77" y="39"/>
                  </a:lnTo>
                  <a:lnTo>
                    <a:pt x="81" y="4"/>
                  </a:lnTo>
                  <a:lnTo>
                    <a:pt x="213" y="3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81" name="Freeform 9680"/>
            <p:cNvSpPr>
              <a:spLocks/>
            </p:cNvSpPr>
            <p:nvPr/>
          </p:nvSpPr>
          <p:spPr bwMode="auto">
            <a:xfrm>
              <a:off x="3036" y="1928"/>
              <a:ext cx="48" cy="84"/>
            </a:xfrm>
            <a:custGeom>
              <a:avLst/>
              <a:gdLst>
                <a:gd name="T0" fmla="*/ 42 w 185"/>
                <a:gd name="T1" fmla="*/ 0 h 319"/>
                <a:gd name="T2" fmla="*/ 42 w 185"/>
                <a:gd name="T3" fmla="*/ 1 h 319"/>
                <a:gd name="T4" fmla="*/ 35 w 185"/>
                <a:gd name="T5" fmla="*/ 8 h 319"/>
                <a:gd name="T6" fmla="*/ 5 w 185"/>
                <a:gd name="T7" fmla="*/ 12 h 319"/>
                <a:gd name="T8" fmla="*/ 0 w 185"/>
                <a:gd name="T9" fmla="*/ 12 h 319"/>
                <a:gd name="T10" fmla="*/ 39 w 185"/>
                <a:gd name="T11" fmla="*/ 13 h 319"/>
                <a:gd name="T12" fmla="*/ 39 w 185"/>
                <a:gd name="T13" fmla="*/ 26 h 319"/>
                <a:gd name="T14" fmla="*/ 39 w 185"/>
                <a:gd name="T15" fmla="*/ 42 h 319"/>
                <a:gd name="T16" fmla="*/ 39 w 185"/>
                <a:gd name="T17" fmla="*/ 53 h 319"/>
                <a:gd name="T18" fmla="*/ 39 w 185"/>
                <a:gd name="T19" fmla="*/ 58 h 319"/>
                <a:gd name="T20" fmla="*/ 37 w 185"/>
                <a:gd name="T21" fmla="*/ 66 h 319"/>
                <a:gd name="T22" fmla="*/ 42 w 185"/>
                <a:gd name="T23" fmla="*/ 84 h 319"/>
                <a:gd name="T24" fmla="*/ 44 w 185"/>
                <a:gd name="T25" fmla="*/ 84 h 319"/>
                <a:gd name="T26" fmla="*/ 44 w 185"/>
                <a:gd name="T27" fmla="*/ 79 h 319"/>
                <a:gd name="T28" fmla="*/ 44 w 185"/>
                <a:gd name="T29" fmla="*/ 67 h 319"/>
                <a:gd name="T30" fmla="*/ 44 w 185"/>
                <a:gd name="T31" fmla="*/ 55 h 319"/>
                <a:gd name="T32" fmla="*/ 44 w 185"/>
                <a:gd name="T33" fmla="*/ 41 h 319"/>
                <a:gd name="T34" fmla="*/ 44 w 185"/>
                <a:gd name="T35" fmla="*/ 40 h 319"/>
                <a:gd name="T36" fmla="*/ 44 w 185"/>
                <a:gd name="T37" fmla="*/ 23 h 319"/>
                <a:gd name="T38" fmla="*/ 44 w 185"/>
                <a:gd name="T39" fmla="*/ 16 h 319"/>
                <a:gd name="T40" fmla="*/ 48 w 185"/>
                <a:gd name="T41" fmla="*/ 7 h 319"/>
                <a:gd name="T42" fmla="*/ 42 w 185"/>
                <a:gd name="T43" fmla="*/ 0 h 31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85" h="319">
                  <a:moveTo>
                    <a:pt x="162" y="0"/>
                  </a:moveTo>
                  <a:lnTo>
                    <a:pt x="160" y="3"/>
                  </a:lnTo>
                  <a:lnTo>
                    <a:pt x="135" y="30"/>
                  </a:lnTo>
                  <a:lnTo>
                    <a:pt x="20" y="47"/>
                  </a:lnTo>
                  <a:lnTo>
                    <a:pt x="0" y="47"/>
                  </a:lnTo>
                  <a:lnTo>
                    <a:pt x="152" y="50"/>
                  </a:lnTo>
                  <a:lnTo>
                    <a:pt x="152" y="97"/>
                  </a:lnTo>
                  <a:lnTo>
                    <a:pt x="152" y="161"/>
                  </a:lnTo>
                  <a:lnTo>
                    <a:pt x="152" y="202"/>
                  </a:lnTo>
                  <a:lnTo>
                    <a:pt x="152" y="220"/>
                  </a:lnTo>
                  <a:lnTo>
                    <a:pt x="141" y="252"/>
                  </a:lnTo>
                  <a:lnTo>
                    <a:pt x="162" y="319"/>
                  </a:lnTo>
                  <a:lnTo>
                    <a:pt x="168" y="319"/>
                  </a:lnTo>
                  <a:lnTo>
                    <a:pt x="169" y="301"/>
                  </a:lnTo>
                  <a:lnTo>
                    <a:pt x="170" y="256"/>
                  </a:lnTo>
                  <a:lnTo>
                    <a:pt x="171" y="208"/>
                  </a:lnTo>
                  <a:lnTo>
                    <a:pt x="171" y="157"/>
                  </a:lnTo>
                  <a:lnTo>
                    <a:pt x="171" y="153"/>
                  </a:lnTo>
                  <a:lnTo>
                    <a:pt x="171" y="88"/>
                  </a:lnTo>
                  <a:lnTo>
                    <a:pt x="171" y="59"/>
                  </a:lnTo>
                  <a:lnTo>
                    <a:pt x="185" y="28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82" name="Freeform 9681"/>
            <p:cNvSpPr>
              <a:spLocks/>
            </p:cNvSpPr>
            <p:nvPr/>
          </p:nvSpPr>
          <p:spPr bwMode="auto">
            <a:xfrm>
              <a:off x="3044" y="1901"/>
              <a:ext cx="62" cy="16"/>
            </a:xfrm>
            <a:custGeom>
              <a:avLst/>
              <a:gdLst>
                <a:gd name="T0" fmla="*/ 56 w 240"/>
                <a:gd name="T1" fmla="*/ 0 h 64"/>
                <a:gd name="T2" fmla="*/ 49 w 240"/>
                <a:gd name="T3" fmla="*/ 3 h 64"/>
                <a:gd name="T4" fmla="*/ 33 w 240"/>
                <a:gd name="T5" fmla="*/ 5 h 64"/>
                <a:gd name="T6" fmla="*/ 28 w 240"/>
                <a:gd name="T7" fmla="*/ 6 h 64"/>
                <a:gd name="T8" fmla="*/ 0 w 240"/>
                <a:gd name="T9" fmla="*/ 9 h 64"/>
                <a:gd name="T10" fmla="*/ 0 w 240"/>
                <a:gd name="T11" fmla="*/ 12 h 64"/>
                <a:gd name="T12" fmla="*/ 3 w 240"/>
                <a:gd name="T13" fmla="*/ 16 h 64"/>
                <a:gd name="T14" fmla="*/ 9 w 240"/>
                <a:gd name="T15" fmla="*/ 14 h 64"/>
                <a:gd name="T16" fmla="*/ 62 w 240"/>
                <a:gd name="T17" fmla="*/ 8 h 64"/>
                <a:gd name="T18" fmla="*/ 61 w 240"/>
                <a:gd name="T19" fmla="*/ 5 h 64"/>
                <a:gd name="T20" fmla="*/ 56 w 240"/>
                <a:gd name="T21" fmla="*/ 0 h 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0" h="64">
                  <a:moveTo>
                    <a:pt x="218" y="0"/>
                  </a:moveTo>
                  <a:lnTo>
                    <a:pt x="191" y="12"/>
                  </a:lnTo>
                  <a:lnTo>
                    <a:pt x="128" y="21"/>
                  </a:lnTo>
                  <a:lnTo>
                    <a:pt x="109" y="23"/>
                  </a:lnTo>
                  <a:lnTo>
                    <a:pt x="1" y="37"/>
                  </a:lnTo>
                  <a:lnTo>
                    <a:pt x="0" y="46"/>
                  </a:lnTo>
                  <a:lnTo>
                    <a:pt x="12" y="64"/>
                  </a:lnTo>
                  <a:lnTo>
                    <a:pt x="36" y="55"/>
                  </a:lnTo>
                  <a:lnTo>
                    <a:pt x="240" y="30"/>
                  </a:lnTo>
                  <a:lnTo>
                    <a:pt x="238" y="1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83" name="Freeform 9682"/>
            <p:cNvSpPr>
              <a:spLocks/>
            </p:cNvSpPr>
            <p:nvPr/>
          </p:nvSpPr>
          <p:spPr bwMode="auto">
            <a:xfrm>
              <a:off x="3036" y="1857"/>
              <a:ext cx="11" cy="84"/>
            </a:xfrm>
            <a:custGeom>
              <a:avLst/>
              <a:gdLst>
                <a:gd name="T0" fmla="*/ 3 w 41"/>
                <a:gd name="T1" fmla="*/ 0 h 324"/>
                <a:gd name="T2" fmla="*/ 1 w 41"/>
                <a:gd name="T3" fmla="*/ 1 h 324"/>
                <a:gd name="T4" fmla="*/ 2 w 41"/>
                <a:gd name="T5" fmla="*/ 7 h 324"/>
                <a:gd name="T6" fmla="*/ 3 w 41"/>
                <a:gd name="T7" fmla="*/ 17 h 324"/>
                <a:gd name="T8" fmla="*/ 3 w 41"/>
                <a:gd name="T9" fmla="*/ 20 h 324"/>
                <a:gd name="T10" fmla="*/ 3 w 41"/>
                <a:gd name="T11" fmla="*/ 35 h 324"/>
                <a:gd name="T12" fmla="*/ 3 w 41"/>
                <a:gd name="T13" fmla="*/ 35 h 324"/>
                <a:gd name="T14" fmla="*/ 3 w 41"/>
                <a:gd name="T15" fmla="*/ 44 h 324"/>
                <a:gd name="T16" fmla="*/ 2 w 41"/>
                <a:gd name="T17" fmla="*/ 55 h 324"/>
                <a:gd name="T18" fmla="*/ 1 w 41"/>
                <a:gd name="T19" fmla="*/ 68 h 324"/>
                <a:gd name="T20" fmla="*/ 0 w 41"/>
                <a:gd name="T21" fmla="*/ 84 h 324"/>
                <a:gd name="T22" fmla="*/ 5 w 41"/>
                <a:gd name="T23" fmla="*/ 84 h 324"/>
                <a:gd name="T24" fmla="*/ 6 w 41"/>
                <a:gd name="T25" fmla="*/ 83 h 324"/>
                <a:gd name="T26" fmla="*/ 6 w 41"/>
                <a:gd name="T27" fmla="*/ 72 h 324"/>
                <a:gd name="T28" fmla="*/ 8 w 41"/>
                <a:gd name="T29" fmla="*/ 58 h 324"/>
                <a:gd name="T30" fmla="*/ 8 w 41"/>
                <a:gd name="T31" fmla="*/ 55 h 324"/>
                <a:gd name="T32" fmla="*/ 8 w 41"/>
                <a:gd name="T33" fmla="*/ 53 h 324"/>
                <a:gd name="T34" fmla="*/ 8 w 41"/>
                <a:gd name="T35" fmla="*/ 46 h 324"/>
                <a:gd name="T36" fmla="*/ 9 w 41"/>
                <a:gd name="T37" fmla="*/ 38 h 324"/>
                <a:gd name="T38" fmla="*/ 9 w 41"/>
                <a:gd name="T39" fmla="*/ 34 h 324"/>
                <a:gd name="T40" fmla="*/ 9 w 41"/>
                <a:gd name="T41" fmla="*/ 23 h 324"/>
                <a:gd name="T42" fmla="*/ 11 w 41"/>
                <a:gd name="T43" fmla="*/ 17 h 324"/>
                <a:gd name="T44" fmla="*/ 3 w 41"/>
                <a:gd name="T45" fmla="*/ 0 h 32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1" h="324">
                  <a:moveTo>
                    <a:pt x="11" y="0"/>
                  </a:moveTo>
                  <a:lnTo>
                    <a:pt x="5" y="2"/>
                  </a:lnTo>
                  <a:lnTo>
                    <a:pt x="8" y="27"/>
                  </a:lnTo>
                  <a:lnTo>
                    <a:pt x="11" y="65"/>
                  </a:lnTo>
                  <a:lnTo>
                    <a:pt x="11" y="77"/>
                  </a:lnTo>
                  <a:lnTo>
                    <a:pt x="11" y="135"/>
                  </a:lnTo>
                  <a:lnTo>
                    <a:pt x="10" y="170"/>
                  </a:lnTo>
                  <a:lnTo>
                    <a:pt x="8" y="213"/>
                  </a:lnTo>
                  <a:lnTo>
                    <a:pt x="4" y="264"/>
                  </a:lnTo>
                  <a:lnTo>
                    <a:pt x="0" y="324"/>
                  </a:lnTo>
                  <a:lnTo>
                    <a:pt x="20" y="324"/>
                  </a:lnTo>
                  <a:lnTo>
                    <a:pt x="21" y="322"/>
                  </a:lnTo>
                  <a:lnTo>
                    <a:pt x="24" y="278"/>
                  </a:lnTo>
                  <a:lnTo>
                    <a:pt x="29" y="223"/>
                  </a:lnTo>
                  <a:lnTo>
                    <a:pt x="29" y="213"/>
                  </a:lnTo>
                  <a:lnTo>
                    <a:pt x="30" y="204"/>
                  </a:lnTo>
                  <a:lnTo>
                    <a:pt x="31" y="179"/>
                  </a:lnTo>
                  <a:lnTo>
                    <a:pt x="32" y="148"/>
                  </a:lnTo>
                  <a:lnTo>
                    <a:pt x="32" y="132"/>
                  </a:lnTo>
                  <a:lnTo>
                    <a:pt x="33" y="89"/>
                  </a:lnTo>
                  <a:lnTo>
                    <a:pt x="41" y="6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84" name="Freeform 9683"/>
            <p:cNvSpPr>
              <a:spLocks/>
            </p:cNvSpPr>
            <p:nvPr/>
          </p:nvSpPr>
          <p:spPr bwMode="auto">
            <a:xfrm>
              <a:off x="3071" y="1848"/>
              <a:ext cx="9" cy="58"/>
            </a:xfrm>
            <a:custGeom>
              <a:avLst/>
              <a:gdLst>
                <a:gd name="T0" fmla="*/ 1 w 36"/>
                <a:gd name="T1" fmla="*/ 0 h 220"/>
                <a:gd name="T2" fmla="*/ 0 w 36"/>
                <a:gd name="T3" fmla="*/ 1 h 220"/>
                <a:gd name="T4" fmla="*/ 1 w 36"/>
                <a:gd name="T5" fmla="*/ 9 h 220"/>
                <a:gd name="T6" fmla="*/ 2 w 36"/>
                <a:gd name="T7" fmla="*/ 19 h 220"/>
                <a:gd name="T8" fmla="*/ 2 w 36"/>
                <a:gd name="T9" fmla="*/ 58 h 220"/>
                <a:gd name="T10" fmla="*/ 7 w 36"/>
                <a:gd name="T11" fmla="*/ 57 h 220"/>
                <a:gd name="T12" fmla="*/ 7 w 36"/>
                <a:gd name="T13" fmla="*/ 41 h 220"/>
                <a:gd name="T14" fmla="*/ 7 w 36"/>
                <a:gd name="T15" fmla="*/ 29 h 220"/>
                <a:gd name="T16" fmla="*/ 7 w 36"/>
                <a:gd name="T17" fmla="*/ 23 h 220"/>
                <a:gd name="T18" fmla="*/ 9 w 36"/>
                <a:gd name="T19" fmla="*/ 15 h 220"/>
                <a:gd name="T20" fmla="*/ 1 w 36"/>
                <a:gd name="T21" fmla="*/ 0 h 2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220">
                  <a:moveTo>
                    <a:pt x="5" y="0"/>
                  </a:moveTo>
                  <a:lnTo>
                    <a:pt x="0" y="3"/>
                  </a:lnTo>
                  <a:lnTo>
                    <a:pt x="4" y="33"/>
                  </a:lnTo>
                  <a:lnTo>
                    <a:pt x="8" y="73"/>
                  </a:lnTo>
                  <a:lnTo>
                    <a:pt x="8" y="220"/>
                  </a:lnTo>
                  <a:lnTo>
                    <a:pt x="27" y="218"/>
                  </a:lnTo>
                  <a:lnTo>
                    <a:pt x="27" y="157"/>
                  </a:lnTo>
                  <a:lnTo>
                    <a:pt x="27" y="109"/>
                  </a:lnTo>
                  <a:lnTo>
                    <a:pt x="27" y="87"/>
                  </a:lnTo>
                  <a:lnTo>
                    <a:pt x="36" y="5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85" name="Freeform 9684"/>
            <p:cNvSpPr>
              <a:spLocks/>
            </p:cNvSpPr>
            <p:nvPr/>
          </p:nvSpPr>
          <p:spPr bwMode="auto">
            <a:xfrm>
              <a:off x="4252" y="1906"/>
              <a:ext cx="20" cy="28"/>
            </a:xfrm>
            <a:custGeom>
              <a:avLst/>
              <a:gdLst>
                <a:gd name="T0" fmla="*/ 1 w 78"/>
                <a:gd name="T1" fmla="*/ 0 h 105"/>
                <a:gd name="T2" fmla="*/ 0 w 78"/>
                <a:gd name="T3" fmla="*/ 2 h 105"/>
                <a:gd name="T4" fmla="*/ 19 w 78"/>
                <a:gd name="T5" fmla="*/ 28 h 105"/>
                <a:gd name="T6" fmla="*/ 20 w 78"/>
                <a:gd name="T7" fmla="*/ 23 h 105"/>
                <a:gd name="T8" fmla="*/ 15 w 78"/>
                <a:gd name="T9" fmla="*/ 13 h 105"/>
                <a:gd name="T10" fmla="*/ 1 w 78"/>
                <a:gd name="T11" fmla="*/ 0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105">
                  <a:moveTo>
                    <a:pt x="3" y="0"/>
                  </a:moveTo>
                  <a:lnTo>
                    <a:pt x="0" y="7"/>
                  </a:lnTo>
                  <a:lnTo>
                    <a:pt x="73" y="105"/>
                  </a:lnTo>
                  <a:lnTo>
                    <a:pt x="78" y="88"/>
                  </a:lnTo>
                  <a:lnTo>
                    <a:pt x="60" y="4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86" name="Freeform 9685"/>
            <p:cNvSpPr>
              <a:spLocks/>
            </p:cNvSpPr>
            <p:nvPr/>
          </p:nvSpPr>
          <p:spPr bwMode="auto">
            <a:xfrm>
              <a:off x="4208" y="1888"/>
              <a:ext cx="15" cy="15"/>
            </a:xfrm>
            <a:custGeom>
              <a:avLst/>
              <a:gdLst>
                <a:gd name="T0" fmla="*/ 14 w 56"/>
                <a:gd name="T1" fmla="*/ 0 h 56"/>
                <a:gd name="T2" fmla="*/ 0 w 56"/>
                <a:gd name="T3" fmla="*/ 14 h 56"/>
                <a:gd name="T4" fmla="*/ 6 w 56"/>
                <a:gd name="T5" fmla="*/ 15 h 56"/>
                <a:gd name="T6" fmla="*/ 15 w 56"/>
                <a:gd name="T7" fmla="*/ 2 h 56"/>
                <a:gd name="T8" fmla="*/ 14 w 56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6">
                  <a:moveTo>
                    <a:pt x="53" y="0"/>
                  </a:moveTo>
                  <a:lnTo>
                    <a:pt x="0" y="52"/>
                  </a:lnTo>
                  <a:lnTo>
                    <a:pt x="21" y="56"/>
                  </a:lnTo>
                  <a:lnTo>
                    <a:pt x="56" y="8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87" name="Freeform 9686"/>
            <p:cNvSpPr>
              <a:spLocks/>
            </p:cNvSpPr>
            <p:nvPr/>
          </p:nvSpPr>
          <p:spPr bwMode="auto">
            <a:xfrm>
              <a:off x="4201" y="1870"/>
              <a:ext cx="12" cy="47"/>
            </a:xfrm>
            <a:custGeom>
              <a:avLst/>
              <a:gdLst>
                <a:gd name="T0" fmla="*/ 7 w 48"/>
                <a:gd name="T1" fmla="*/ 0 h 180"/>
                <a:gd name="T2" fmla="*/ 2 w 48"/>
                <a:gd name="T3" fmla="*/ 1 h 180"/>
                <a:gd name="T4" fmla="*/ 2 w 48"/>
                <a:gd name="T5" fmla="*/ 37 h 180"/>
                <a:gd name="T6" fmla="*/ 0 w 48"/>
                <a:gd name="T7" fmla="*/ 39 h 180"/>
                <a:gd name="T8" fmla="*/ 5 w 48"/>
                <a:gd name="T9" fmla="*/ 47 h 180"/>
                <a:gd name="T10" fmla="*/ 7 w 48"/>
                <a:gd name="T11" fmla="*/ 42 h 180"/>
                <a:gd name="T12" fmla="*/ 12 w 48"/>
                <a:gd name="T13" fmla="*/ 33 h 180"/>
                <a:gd name="T14" fmla="*/ 7 w 48"/>
                <a:gd name="T15" fmla="*/ 32 h 180"/>
                <a:gd name="T16" fmla="*/ 7 w 48"/>
                <a:gd name="T17" fmla="*/ 0 h 1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180">
                  <a:moveTo>
                    <a:pt x="27" y="0"/>
                  </a:moveTo>
                  <a:lnTo>
                    <a:pt x="8" y="4"/>
                  </a:lnTo>
                  <a:lnTo>
                    <a:pt x="8" y="140"/>
                  </a:lnTo>
                  <a:lnTo>
                    <a:pt x="0" y="150"/>
                  </a:lnTo>
                  <a:lnTo>
                    <a:pt x="19" y="180"/>
                  </a:lnTo>
                  <a:lnTo>
                    <a:pt x="27" y="160"/>
                  </a:lnTo>
                  <a:lnTo>
                    <a:pt x="48" y="125"/>
                  </a:lnTo>
                  <a:lnTo>
                    <a:pt x="27" y="12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88" name="Freeform 9687"/>
            <p:cNvSpPr>
              <a:spLocks/>
            </p:cNvSpPr>
            <p:nvPr/>
          </p:nvSpPr>
          <p:spPr bwMode="auto">
            <a:xfrm>
              <a:off x="4232" y="1866"/>
              <a:ext cx="18" cy="31"/>
            </a:xfrm>
            <a:custGeom>
              <a:avLst/>
              <a:gdLst>
                <a:gd name="T0" fmla="*/ 15 w 70"/>
                <a:gd name="T1" fmla="*/ 0 h 120"/>
                <a:gd name="T2" fmla="*/ 12 w 70"/>
                <a:gd name="T3" fmla="*/ 7 h 120"/>
                <a:gd name="T4" fmla="*/ 6 w 70"/>
                <a:gd name="T5" fmla="*/ 17 h 120"/>
                <a:gd name="T6" fmla="*/ 0 w 70"/>
                <a:gd name="T7" fmla="*/ 29 h 120"/>
                <a:gd name="T8" fmla="*/ 2 w 70"/>
                <a:gd name="T9" fmla="*/ 31 h 120"/>
                <a:gd name="T10" fmla="*/ 6 w 70"/>
                <a:gd name="T11" fmla="*/ 26 h 120"/>
                <a:gd name="T12" fmla="*/ 12 w 70"/>
                <a:gd name="T13" fmla="*/ 17 h 120"/>
                <a:gd name="T14" fmla="*/ 16 w 70"/>
                <a:gd name="T15" fmla="*/ 7 h 120"/>
                <a:gd name="T16" fmla="*/ 17 w 70"/>
                <a:gd name="T17" fmla="*/ 5 h 120"/>
                <a:gd name="T18" fmla="*/ 18 w 70"/>
                <a:gd name="T19" fmla="*/ 3 h 120"/>
                <a:gd name="T20" fmla="*/ 15 w 70"/>
                <a:gd name="T21" fmla="*/ 0 h 1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0" h="120">
                  <a:moveTo>
                    <a:pt x="58" y="0"/>
                  </a:moveTo>
                  <a:lnTo>
                    <a:pt x="45" y="29"/>
                  </a:lnTo>
                  <a:lnTo>
                    <a:pt x="25" y="67"/>
                  </a:lnTo>
                  <a:lnTo>
                    <a:pt x="0" y="111"/>
                  </a:lnTo>
                  <a:lnTo>
                    <a:pt x="7" y="120"/>
                  </a:lnTo>
                  <a:lnTo>
                    <a:pt x="23" y="100"/>
                  </a:lnTo>
                  <a:lnTo>
                    <a:pt x="45" y="64"/>
                  </a:lnTo>
                  <a:lnTo>
                    <a:pt x="63" y="28"/>
                  </a:lnTo>
                  <a:lnTo>
                    <a:pt x="66" y="21"/>
                  </a:lnTo>
                  <a:lnTo>
                    <a:pt x="70" y="11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89" name="Freeform 9688"/>
            <p:cNvSpPr>
              <a:spLocks/>
            </p:cNvSpPr>
            <p:nvPr/>
          </p:nvSpPr>
          <p:spPr bwMode="auto">
            <a:xfrm>
              <a:off x="4208" y="1861"/>
              <a:ext cx="15" cy="5"/>
            </a:xfrm>
            <a:custGeom>
              <a:avLst/>
              <a:gdLst>
                <a:gd name="T0" fmla="*/ 10 w 56"/>
                <a:gd name="T1" fmla="*/ 0 h 17"/>
                <a:gd name="T2" fmla="*/ 5 w 56"/>
                <a:gd name="T3" fmla="*/ 3 h 17"/>
                <a:gd name="T4" fmla="*/ 5 w 56"/>
                <a:gd name="T5" fmla="*/ 3 h 17"/>
                <a:gd name="T6" fmla="*/ 0 w 56"/>
                <a:gd name="T7" fmla="*/ 4 h 17"/>
                <a:gd name="T8" fmla="*/ 15 w 56"/>
                <a:gd name="T9" fmla="*/ 5 h 17"/>
                <a:gd name="T10" fmla="*/ 10 w 56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17">
                  <a:moveTo>
                    <a:pt x="37" y="0"/>
                  </a:moveTo>
                  <a:lnTo>
                    <a:pt x="19" y="10"/>
                  </a:lnTo>
                  <a:lnTo>
                    <a:pt x="17" y="11"/>
                  </a:lnTo>
                  <a:lnTo>
                    <a:pt x="0" y="14"/>
                  </a:lnTo>
                  <a:lnTo>
                    <a:pt x="56" y="1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90" name="Freeform 9689"/>
            <p:cNvSpPr>
              <a:spLocks/>
            </p:cNvSpPr>
            <p:nvPr/>
          </p:nvSpPr>
          <p:spPr bwMode="auto">
            <a:xfrm>
              <a:off x="4184" y="1842"/>
              <a:ext cx="39" cy="33"/>
            </a:xfrm>
            <a:custGeom>
              <a:avLst/>
              <a:gdLst>
                <a:gd name="T0" fmla="*/ 24 w 148"/>
                <a:gd name="T1" fmla="*/ 0 h 123"/>
                <a:gd name="T2" fmla="*/ 19 w 148"/>
                <a:gd name="T3" fmla="*/ 1 h 123"/>
                <a:gd name="T4" fmla="*/ 19 w 148"/>
                <a:gd name="T5" fmla="*/ 24 h 123"/>
                <a:gd name="T6" fmla="*/ 14 w 148"/>
                <a:gd name="T7" fmla="*/ 25 h 123"/>
                <a:gd name="T8" fmla="*/ 0 w 148"/>
                <a:gd name="T9" fmla="*/ 28 h 123"/>
                <a:gd name="T10" fmla="*/ 6 w 148"/>
                <a:gd name="T11" fmla="*/ 33 h 123"/>
                <a:gd name="T12" fmla="*/ 11 w 148"/>
                <a:gd name="T13" fmla="*/ 31 h 123"/>
                <a:gd name="T14" fmla="*/ 19 w 148"/>
                <a:gd name="T15" fmla="*/ 30 h 123"/>
                <a:gd name="T16" fmla="*/ 24 w 148"/>
                <a:gd name="T17" fmla="*/ 28 h 123"/>
                <a:gd name="T18" fmla="*/ 39 w 148"/>
                <a:gd name="T19" fmla="*/ 26 h 123"/>
                <a:gd name="T20" fmla="*/ 39 w 148"/>
                <a:gd name="T21" fmla="*/ 24 h 123"/>
                <a:gd name="T22" fmla="*/ 24 w 148"/>
                <a:gd name="T23" fmla="*/ 23 h 123"/>
                <a:gd name="T24" fmla="*/ 24 w 148"/>
                <a:gd name="T25" fmla="*/ 0 h 12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8" h="123">
                  <a:moveTo>
                    <a:pt x="92" y="0"/>
                  </a:moveTo>
                  <a:lnTo>
                    <a:pt x="73" y="4"/>
                  </a:lnTo>
                  <a:lnTo>
                    <a:pt x="73" y="89"/>
                  </a:lnTo>
                  <a:lnTo>
                    <a:pt x="54" y="93"/>
                  </a:lnTo>
                  <a:lnTo>
                    <a:pt x="0" y="103"/>
                  </a:lnTo>
                  <a:lnTo>
                    <a:pt x="23" y="123"/>
                  </a:lnTo>
                  <a:lnTo>
                    <a:pt x="43" y="116"/>
                  </a:lnTo>
                  <a:lnTo>
                    <a:pt x="73" y="110"/>
                  </a:lnTo>
                  <a:lnTo>
                    <a:pt x="92" y="106"/>
                  </a:lnTo>
                  <a:lnTo>
                    <a:pt x="148" y="96"/>
                  </a:lnTo>
                  <a:lnTo>
                    <a:pt x="148" y="88"/>
                  </a:lnTo>
                  <a:lnTo>
                    <a:pt x="92" y="85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91" name="Freeform 9690"/>
            <p:cNvSpPr>
              <a:spLocks/>
            </p:cNvSpPr>
            <p:nvPr/>
          </p:nvSpPr>
          <p:spPr bwMode="auto">
            <a:xfrm>
              <a:off x="4190" y="1833"/>
              <a:ext cx="29" cy="13"/>
            </a:xfrm>
            <a:custGeom>
              <a:avLst/>
              <a:gdLst>
                <a:gd name="T0" fmla="*/ 23 w 113"/>
                <a:gd name="T1" fmla="*/ 0 h 50"/>
                <a:gd name="T2" fmla="*/ 20 w 113"/>
                <a:gd name="T3" fmla="*/ 3 h 50"/>
                <a:gd name="T4" fmla="*/ 20 w 113"/>
                <a:gd name="T5" fmla="*/ 3 h 50"/>
                <a:gd name="T6" fmla="*/ 13 w 113"/>
                <a:gd name="T7" fmla="*/ 4 h 50"/>
                <a:gd name="T8" fmla="*/ 0 w 113"/>
                <a:gd name="T9" fmla="*/ 7 h 50"/>
                <a:gd name="T10" fmla="*/ 6 w 113"/>
                <a:gd name="T11" fmla="*/ 13 h 50"/>
                <a:gd name="T12" fmla="*/ 12 w 113"/>
                <a:gd name="T13" fmla="*/ 10 h 50"/>
                <a:gd name="T14" fmla="*/ 13 w 113"/>
                <a:gd name="T15" fmla="*/ 10 h 50"/>
                <a:gd name="T16" fmla="*/ 18 w 113"/>
                <a:gd name="T17" fmla="*/ 9 h 50"/>
                <a:gd name="T18" fmla="*/ 29 w 113"/>
                <a:gd name="T19" fmla="*/ 7 h 50"/>
                <a:gd name="T20" fmla="*/ 29 w 113"/>
                <a:gd name="T21" fmla="*/ 4 h 50"/>
                <a:gd name="T22" fmla="*/ 23 w 113"/>
                <a:gd name="T23" fmla="*/ 0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3" h="50">
                  <a:moveTo>
                    <a:pt x="88" y="0"/>
                  </a:moveTo>
                  <a:lnTo>
                    <a:pt x="79" y="10"/>
                  </a:lnTo>
                  <a:lnTo>
                    <a:pt x="76" y="11"/>
                  </a:lnTo>
                  <a:lnTo>
                    <a:pt x="50" y="17"/>
                  </a:lnTo>
                  <a:lnTo>
                    <a:pt x="0" y="28"/>
                  </a:lnTo>
                  <a:lnTo>
                    <a:pt x="25" y="50"/>
                  </a:lnTo>
                  <a:lnTo>
                    <a:pt x="45" y="40"/>
                  </a:lnTo>
                  <a:lnTo>
                    <a:pt x="50" y="38"/>
                  </a:lnTo>
                  <a:lnTo>
                    <a:pt x="69" y="34"/>
                  </a:lnTo>
                  <a:lnTo>
                    <a:pt x="112" y="25"/>
                  </a:lnTo>
                  <a:lnTo>
                    <a:pt x="113" y="15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92" name="Freeform 9691"/>
            <p:cNvSpPr>
              <a:spLocks/>
            </p:cNvSpPr>
            <p:nvPr/>
          </p:nvSpPr>
          <p:spPr bwMode="auto">
            <a:xfrm>
              <a:off x="4235" y="1830"/>
              <a:ext cx="28" cy="67"/>
            </a:xfrm>
            <a:custGeom>
              <a:avLst/>
              <a:gdLst>
                <a:gd name="T0" fmla="*/ 2 w 105"/>
                <a:gd name="T1" fmla="*/ 0 h 259"/>
                <a:gd name="T2" fmla="*/ 0 w 105"/>
                <a:gd name="T3" fmla="*/ 2 h 259"/>
                <a:gd name="T4" fmla="*/ 0 w 105"/>
                <a:gd name="T5" fmla="*/ 2 h 259"/>
                <a:gd name="T6" fmla="*/ 5 w 105"/>
                <a:gd name="T7" fmla="*/ 13 h 259"/>
                <a:gd name="T8" fmla="*/ 10 w 105"/>
                <a:gd name="T9" fmla="*/ 24 h 259"/>
                <a:gd name="T10" fmla="*/ 13 w 105"/>
                <a:gd name="T11" fmla="*/ 33 h 259"/>
                <a:gd name="T12" fmla="*/ 12 w 105"/>
                <a:gd name="T13" fmla="*/ 36 h 259"/>
                <a:gd name="T14" fmla="*/ 15 w 105"/>
                <a:gd name="T15" fmla="*/ 39 h 259"/>
                <a:gd name="T16" fmla="*/ 18 w 105"/>
                <a:gd name="T17" fmla="*/ 45 h 259"/>
                <a:gd name="T18" fmla="*/ 22 w 105"/>
                <a:gd name="T19" fmla="*/ 56 h 259"/>
                <a:gd name="T20" fmla="*/ 25 w 105"/>
                <a:gd name="T21" fmla="*/ 67 h 259"/>
                <a:gd name="T22" fmla="*/ 27 w 105"/>
                <a:gd name="T23" fmla="*/ 67 h 259"/>
                <a:gd name="T24" fmla="*/ 28 w 105"/>
                <a:gd name="T25" fmla="*/ 63 h 259"/>
                <a:gd name="T26" fmla="*/ 28 w 105"/>
                <a:gd name="T27" fmla="*/ 52 h 259"/>
                <a:gd name="T28" fmla="*/ 28 w 105"/>
                <a:gd name="T29" fmla="*/ 52 h 259"/>
                <a:gd name="T30" fmla="*/ 26 w 105"/>
                <a:gd name="T31" fmla="*/ 49 h 259"/>
                <a:gd name="T32" fmla="*/ 23 w 105"/>
                <a:gd name="T33" fmla="*/ 42 h 259"/>
                <a:gd name="T34" fmla="*/ 18 w 105"/>
                <a:gd name="T35" fmla="*/ 33 h 259"/>
                <a:gd name="T36" fmla="*/ 19 w 105"/>
                <a:gd name="T37" fmla="*/ 31 h 259"/>
                <a:gd name="T38" fmla="*/ 15 w 105"/>
                <a:gd name="T39" fmla="*/ 27 h 259"/>
                <a:gd name="T40" fmla="*/ 11 w 105"/>
                <a:gd name="T41" fmla="*/ 18 h 259"/>
                <a:gd name="T42" fmla="*/ 2 w 105"/>
                <a:gd name="T43" fmla="*/ 0 h 25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5" h="259">
                  <a:moveTo>
                    <a:pt x="8" y="0"/>
                  </a:moveTo>
                  <a:lnTo>
                    <a:pt x="0" y="8"/>
                  </a:lnTo>
                  <a:lnTo>
                    <a:pt x="1" y="8"/>
                  </a:lnTo>
                  <a:lnTo>
                    <a:pt x="19" y="50"/>
                  </a:lnTo>
                  <a:lnTo>
                    <a:pt x="36" y="91"/>
                  </a:lnTo>
                  <a:lnTo>
                    <a:pt x="50" y="127"/>
                  </a:lnTo>
                  <a:lnTo>
                    <a:pt x="46" y="139"/>
                  </a:lnTo>
                  <a:lnTo>
                    <a:pt x="58" y="150"/>
                  </a:lnTo>
                  <a:lnTo>
                    <a:pt x="67" y="175"/>
                  </a:lnTo>
                  <a:lnTo>
                    <a:pt x="82" y="217"/>
                  </a:lnTo>
                  <a:lnTo>
                    <a:pt x="95" y="259"/>
                  </a:lnTo>
                  <a:lnTo>
                    <a:pt x="103" y="259"/>
                  </a:lnTo>
                  <a:lnTo>
                    <a:pt x="104" y="242"/>
                  </a:lnTo>
                  <a:lnTo>
                    <a:pt x="105" y="202"/>
                  </a:lnTo>
                  <a:lnTo>
                    <a:pt x="105" y="201"/>
                  </a:lnTo>
                  <a:lnTo>
                    <a:pt x="99" y="190"/>
                  </a:lnTo>
                  <a:lnTo>
                    <a:pt x="86" y="164"/>
                  </a:lnTo>
                  <a:lnTo>
                    <a:pt x="68" y="126"/>
                  </a:lnTo>
                  <a:lnTo>
                    <a:pt x="71" y="119"/>
                  </a:lnTo>
                  <a:lnTo>
                    <a:pt x="57" y="104"/>
                  </a:lnTo>
                  <a:lnTo>
                    <a:pt x="40" y="69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93" name="Freeform 9692"/>
            <p:cNvSpPr>
              <a:spLocks/>
            </p:cNvSpPr>
            <p:nvPr/>
          </p:nvSpPr>
          <p:spPr bwMode="auto">
            <a:xfrm>
              <a:off x="4250" y="1819"/>
              <a:ext cx="13" cy="42"/>
            </a:xfrm>
            <a:custGeom>
              <a:avLst/>
              <a:gdLst>
                <a:gd name="T0" fmla="*/ 6 w 51"/>
                <a:gd name="T1" fmla="*/ 0 h 159"/>
                <a:gd name="T2" fmla="*/ 6 w 51"/>
                <a:gd name="T3" fmla="*/ 10 h 159"/>
                <a:gd name="T4" fmla="*/ 4 w 51"/>
                <a:gd name="T5" fmla="*/ 23 h 159"/>
                <a:gd name="T6" fmla="*/ 4 w 51"/>
                <a:gd name="T7" fmla="*/ 24 h 159"/>
                <a:gd name="T8" fmla="*/ 1 w 51"/>
                <a:gd name="T9" fmla="*/ 37 h 159"/>
                <a:gd name="T10" fmla="*/ 0 w 51"/>
                <a:gd name="T11" fmla="*/ 38 h 159"/>
                <a:gd name="T12" fmla="*/ 4 w 51"/>
                <a:gd name="T13" fmla="*/ 42 h 159"/>
                <a:gd name="T14" fmla="*/ 7 w 51"/>
                <a:gd name="T15" fmla="*/ 31 h 159"/>
                <a:gd name="T16" fmla="*/ 8 w 51"/>
                <a:gd name="T17" fmla="*/ 25 h 159"/>
                <a:gd name="T18" fmla="*/ 13 w 51"/>
                <a:gd name="T19" fmla="*/ 18 h 159"/>
                <a:gd name="T20" fmla="*/ 7 w 51"/>
                <a:gd name="T21" fmla="*/ 1 h 159"/>
                <a:gd name="T22" fmla="*/ 6 w 51"/>
                <a:gd name="T23" fmla="*/ 0 h 1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159">
                  <a:moveTo>
                    <a:pt x="22" y="0"/>
                  </a:moveTo>
                  <a:lnTo>
                    <a:pt x="22" y="37"/>
                  </a:lnTo>
                  <a:lnTo>
                    <a:pt x="15" y="87"/>
                  </a:lnTo>
                  <a:lnTo>
                    <a:pt x="14" y="92"/>
                  </a:lnTo>
                  <a:lnTo>
                    <a:pt x="3" y="139"/>
                  </a:lnTo>
                  <a:lnTo>
                    <a:pt x="0" y="144"/>
                  </a:lnTo>
                  <a:lnTo>
                    <a:pt x="14" y="159"/>
                  </a:lnTo>
                  <a:lnTo>
                    <a:pt x="27" y="117"/>
                  </a:lnTo>
                  <a:lnTo>
                    <a:pt x="33" y="96"/>
                  </a:lnTo>
                  <a:lnTo>
                    <a:pt x="51" y="67"/>
                  </a:lnTo>
                  <a:lnTo>
                    <a:pt x="29" y="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94" name="Freeform 9693"/>
            <p:cNvSpPr>
              <a:spLocks/>
            </p:cNvSpPr>
            <p:nvPr/>
          </p:nvSpPr>
          <p:spPr bwMode="auto">
            <a:xfrm>
              <a:off x="4204" y="1802"/>
              <a:ext cx="19" cy="8"/>
            </a:xfrm>
            <a:custGeom>
              <a:avLst/>
              <a:gdLst>
                <a:gd name="T0" fmla="*/ 14 w 71"/>
                <a:gd name="T1" fmla="*/ 0 h 28"/>
                <a:gd name="T2" fmla="*/ 11 w 71"/>
                <a:gd name="T3" fmla="*/ 3 h 28"/>
                <a:gd name="T4" fmla="*/ 9 w 71"/>
                <a:gd name="T5" fmla="*/ 4 h 28"/>
                <a:gd name="T6" fmla="*/ 0 w 71"/>
                <a:gd name="T7" fmla="*/ 7 h 28"/>
                <a:gd name="T8" fmla="*/ 19 w 71"/>
                <a:gd name="T9" fmla="*/ 8 h 28"/>
                <a:gd name="T10" fmla="*/ 19 w 71"/>
                <a:gd name="T11" fmla="*/ 7 h 28"/>
                <a:gd name="T12" fmla="*/ 14 w 71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28">
                  <a:moveTo>
                    <a:pt x="52" y="0"/>
                  </a:moveTo>
                  <a:lnTo>
                    <a:pt x="42" y="11"/>
                  </a:lnTo>
                  <a:lnTo>
                    <a:pt x="33" y="15"/>
                  </a:lnTo>
                  <a:lnTo>
                    <a:pt x="0" y="26"/>
                  </a:lnTo>
                  <a:lnTo>
                    <a:pt x="71" y="28"/>
                  </a:lnTo>
                  <a:lnTo>
                    <a:pt x="71" y="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95" name="Freeform 9694"/>
            <p:cNvSpPr>
              <a:spLocks/>
            </p:cNvSpPr>
            <p:nvPr/>
          </p:nvSpPr>
          <p:spPr bwMode="auto">
            <a:xfrm>
              <a:off x="4223" y="1793"/>
              <a:ext cx="45" cy="139"/>
            </a:xfrm>
            <a:custGeom>
              <a:avLst/>
              <a:gdLst>
                <a:gd name="T0" fmla="*/ 2 w 174"/>
                <a:gd name="T1" fmla="*/ 0 h 534"/>
                <a:gd name="T2" fmla="*/ 1 w 174"/>
                <a:gd name="T3" fmla="*/ 0 h 534"/>
                <a:gd name="T4" fmla="*/ 2 w 174"/>
                <a:gd name="T5" fmla="*/ 5 h 534"/>
                <a:gd name="T6" fmla="*/ 3 w 174"/>
                <a:gd name="T7" fmla="*/ 16 h 534"/>
                <a:gd name="T8" fmla="*/ 3 w 174"/>
                <a:gd name="T9" fmla="*/ 16 h 534"/>
                <a:gd name="T10" fmla="*/ 3 w 174"/>
                <a:gd name="T11" fmla="*/ 22 h 534"/>
                <a:gd name="T12" fmla="*/ 3 w 174"/>
                <a:gd name="T13" fmla="*/ 32 h 534"/>
                <a:gd name="T14" fmla="*/ 3 w 174"/>
                <a:gd name="T15" fmla="*/ 48 h 534"/>
                <a:gd name="T16" fmla="*/ 3 w 174"/>
                <a:gd name="T17" fmla="*/ 68 h 534"/>
                <a:gd name="T18" fmla="*/ 3 w 174"/>
                <a:gd name="T19" fmla="*/ 72 h 534"/>
                <a:gd name="T20" fmla="*/ 3 w 174"/>
                <a:gd name="T21" fmla="*/ 92 h 534"/>
                <a:gd name="T22" fmla="*/ 3 w 174"/>
                <a:gd name="T23" fmla="*/ 107 h 534"/>
                <a:gd name="T24" fmla="*/ 3 w 174"/>
                <a:gd name="T25" fmla="*/ 116 h 534"/>
                <a:gd name="T26" fmla="*/ 2 w 174"/>
                <a:gd name="T27" fmla="*/ 119 h 534"/>
                <a:gd name="T28" fmla="*/ 0 w 174"/>
                <a:gd name="T29" fmla="*/ 127 h 534"/>
                <a:gd name="T30" fmla="*/ 6 w 174"/>
                <a:gd name="T31" fmla="*/ 139 h 534"/>
                <a:gd name="T32" fmla="*/ 7 w 174"/>
                <a:gd name="T33" fmla="*/ 139 h 534"/>
                <a:gd name="T34" fmla="*/ 8 w 174"/>
                <a:gd name="T35" fmla="*/ 120 h 534"/>
                <a:gd name="T36" fmla="*/ 8 w 174"/>
                <a:gd name="T37" fmla="*/ 18 h 534"/>
                <a:gd name="T38" fmla="*/ 45 w 174"/>
                <a:gd name="T39" fmla="*/ 13 h 534"/>
                <a:gd name="T40" fmla="*/ 8 w 174"/>
                <a:gd name="T41" fmla="*/ 12 h 534"/>
                <a:gd name="T42" fmla="*/ 2 w 174"/>
                <a:gd name="T43" fmla="*/ 0 h 53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74" h="534">
                  <a:moveTo>
                    <a:pt x="9" y="0"/>
                  </a:moveTo>
                  <a:lnTo>
                    <a:pt x="3" y="0"/>
                  </a:lnTo>
                  <a:lnTo>
                    <a:pt x="6" y="19"/>
                  </a:lnTo>
                  <a:lnTo>
                    <a:pt x="11" y="60"/>
                  </a:lnTo>
                  <a:lnTo>
                    <a:pt x="11" y="62"/>
                  </a:lnTo>
                  <a:lnTo>
                    <a:pt x="11" y="83"/>
                  </a:lnTo>
                  <a:lnTo>
                    <a:pt x="11" y="123"/>
                  </a:lnTo>
                  <a:lnTo>
                    <a:pt x="11" y="183"/>
                  </a:lnTo>
                  <a:lnTo>
                    <a:pt x="11" y="262"/>
                  </a:lnTo>
                  <a:lnTo>
                    <a:pt x="11" y="276"/>
                  </a:lnTo>
                  <a:lnTo>
                    <a:pt x="11" y="353"/>
                  </a:lnTo>
                  <a:lnTo>
                    <a:pt x="10" y="410"/>
                  </a:lnTo>
                  <a:lnTo>
                    <a:pt x="10" y="445"/>
                  </a:lnTo>
                  <a:lnTo>
                    <a:pt x="9" y="458"/>
                  </a:lnTo>
                  <a:lnTo>
                    <a:pt x="0" y="486"/>
                  </a:lnTo>
                  <a:lnTo>
                    <a:pt x="22" y="534"/>
                  </a:lnTo>
                  <a:lnTo>
                    <a:pt x="27" y="534"/>
                  </a:lnTo>
                  <a:lnTo>
                    <a:pt x="30" y="462"/>
                  </a:lnTo>
                  <a:lnTo>
                    <a:pt x="30" y="68"/>
                  </a:lnTo>
                  <a:lnTo>
                    <a:pt x="174" y="50"/>
                  </a:lnTo>
                  <a:lnTo>
                    <a:pt x="29" y="46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96" name="Freeform 9695"/>
            <p:cNvSpPr>
              <a:spLocks/>
            </p:cNvSpPr>
            <p:nvPr/>
          </p:nvSpPr>
          <p:spPr bwMode="auto">
            <a:xfrm>
              <a:off x="4230" y="1793"/>
              <a:ext cx="47" cy="135"/>
            </a:xfrm>
            <a:custGeom>
              <a:avLst/>
              <a:gdLst>
                <a:gd name="T0" fmla="*/ 41 w 179"/>
                <a:gd name="T1" fmla="*/ 0 h 522"/>
                <a:gd name="T2" fmla="*/ 35 w 179"/>
                <a:gd name="T3" fmla="*/ 7 h 522"/>
                <a:gd name="T4" fmla="*/ 0 w 179"/>
                <a:gd name="T5" fmla="*/ 12 h 522"/>
                <a:gd name="T6" fmla="*/ 38 w 179"/>
                <a:gd name="T7" fmla="*/ 13 h 522"/>
                <a:gd name="T8" fmla="*/ 38 w 179"/>
                <a:gd name="T9" fmla="*/ 114 h 522"/>
                <a:gd name="T10" fmla="*/ 37 w 179"/>
                <a:gd name="T11" fmla="*/ 125 h 522"/>
                <a:gd name="T12" fmla="*/ 41 w 179"/>
                <a:gd name="T13" fmla="*/ 135 h 522"/>
                <a:gd name="T14" fmla="*/ 43 w 179"/>
                <a:gd name="T15" fmla="*/ 122 h 522"/>
                <a:gd name="T16" fmla="*/ 43 w 179"/>
                <a:gd name="T17" fmla="*/ 104 h 522"/>
                <a:gd name="T18" fmla="*/ 43 w 179"/>
                <a:gd name="T19" fmla="*/ 83 h 522"/>
                <a:gd name="T20" fmla="*/ 43 w 179"/>
                <a:gd name="T21" fmla="*/ 65 h 522"/>
                <a:gd name="T22" fmla="*/ 43 w 179"/>
                <a:gd name="T23" fmla="*/ 50 h 522"/>
                <a:gd name="T24" fmla="*/ 43 w 179"/>
                <a:gd name="T25" fmla="*/ 37 h 522"/>
                <a:gd name="T26" fmla="*/ 43 w 179"/>
                <a:gd name="T27" fmla="*/ 27 h 522"/>
                <a:gd name="T28" fmla="*/ 43 w 179"/>
                <a:gd name="T29" fmla="*/ 20 h 522"/>
                <a:gd name="T30" fmla="*/ 43 w 179"/>
                <a:gd name="T31" fmla="*/ 16 h 522"/>
                <a:gd name="T32" fmla="*/ 43 w 179"/>
                <a:gd name="T33" fmla="*/ 14 h 522"/>
                <a:gd name="T34" fmla="*/ 47 w 179"/>
                <a:gd name="T35" fmla="*/ 7 h 522"/>
                <a:gd name="T36" fmla="*/ 41 w 179"/>
                <a:gd name="T37" fmla="*/ 0 h 5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9" h="522">
                  <a:moveTo>
                    <a:pt x="158" y="0"/>
                  </a:moveTo>
                  <a:lnTo>
                    <a:pt x="134" y="28"/>
                  </a:lnTo>
                  <a:lnTo>
                    <a:pt x="0" y="46"/>
                  </a:lnTo>
                  <a:lnTo>
                    <a:pt x="145" y="50"/>
                  </a:lnTo>
                  <a:lnTo>
                    <a:pt x="145" y="441"/>
                  </a:lnTo>
                  <a:lnTo>
                    <a:pt x="140" y="482"/>
                  </a:lnTo>
                  <a:lnTo>
                    <a:pt x="158" y="522"/>
                  </a:lnTo>
                  <a:lnTo>
                    <a:pt x="165" y="473"/>
                  </a:lnTo>
                  <a:lnTo>
                    <a:pt x="165" y="401"/>
                  </a:lnTo>
                  <a:lnTo>
                    <a:pt x="165" y="322"/>
                  </a:lnTo>
                  <a:lnTo>
                    <a:pt x="165" y="253"/>
                  </a:lnTo>
                  <a:lnTo>
                    <a:pt x="165" y="193"/>
                  </a:lnTo>
                  <a:lnTo>
                    <a:pt x="165" y="144"/>
                  </a:lnTo>
                  <a:lnTo>
                    <a:pt x="165" y="106"/>
                  </a:lnTo>
                  <a:lnTo>
                    <a:pt x="165" y="79"/>
                  </a:lnTo>
                  <a:lnTo>
                    <a:pt x="165" y="62"/>
                  </a:lnTo>
                  <a:lnTo>
                    <a:pt x="165" y="55"/>
                  </a:lnTo>
                  <a:lnTo>
                    <a:pt x="179" y="28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97" name="Freeform 9696"/>
            <p:cNvSpPr>
              <a:spLocks/>
            </p:cNvSpPr>
            <p:nvPr/>
          </p:nvSpPr>
          <p:spPr bwMode="auto">
            <a:xfrm>
              <a:off x="4179" y="1777"/>
              <a:ext cx="44" cy="76"/>
            </a:xfrm>
            <a:custGeom>
              <a:avLst/>
              <a:gdLst>
                <a:gd name="T0" fmla="*/ 30 w 167"/>
                <a:gd name="T1" fmla="*/ 0 h 296"/>
                <a:gd name="T2" fmla="*/ 28 w 167"/>
                <a:gd name="T3" fmla="*/ 1 h 296"/>
                <a:gd name="T4" fmla="*/ 27 w 167"/>
                <a:gd name="T5" fmla="*/ 9 h 296"/>
                <a:gd name="T6" fmla="*/ 24 w 167"/>
                <a:gd name="T7" fmla="*/ 21 h 296"/>
                <a:gd name="T8" fmla="*/ 21 w 167"/>
                <a:gd name="T9" fmla="*/ 30 h 296"/>
                <a:gd name="T10" fmla="*/ 17 w 167"/>
                <a:gd name="T11" fmla="*/ 41 h 296"/>
                <a:gd name="T12" fmla="*/ 16 w 167"/>
                <a:gd name="T13" fmla="*/ 43 h 296"/>
                <a:gd name="T14" fmla="*/ 12 w 167"/>
                <a:gd name="T15" fmla="*/ 51 h 296"/>
                <a:gd name="T16" fmla="*/ 7 w 167"/>
                <a:gd name="T17" fmla="*/ 61 h 296"/>
                <a:gd name="T18" fmla="*/ 0 w 167"/>
                <a:gd name="T19" fmla="*/ 74 h 296"/>
                <a:gd name="T20" fmla="*/ 1 w 167"/>
                <a:gd name="T21" fmla="*/ 76 h 296"/>
                <a:gd name="T22" fmla="*/ 2 w 167"/>
                <a:gd name="T23" fmla="*/ 75 h 296"/>
                <a:gd name="T24" fmla="*/ 9 w 167"/>
                <a:gd name="T25" fmla="*/ 64 h 296"/>
                <a:gd name="T26" fmla="*/ 15 w 167"/>
                <a:gd name="T27" fmla="*/ 54 h 296"/>
                <a:gd name="T28" fmla="*/ 20 w 167"/>
                <a:gd name="T29" fmla="*/ 45 h 296"/>
                <a:gd name="T30" fmla="*/ 23 w 167"/>
                <a:gd name="T31" fmla="*/ 39 h 296"/>
                <a:gd name="T32" fmla="*/ 44 w 167"/>
                <a:gd name="T33" fmla="*/ 34 h 296"/>
                <a:gd name="T34" fmla="*/ 25 w 167"/>
                <a:gd name="T35" fmla="*/ 33 h 296"/>
                <a:gd name="T36" fmla="*/ 27 w 167"/>
                <a:gd name="T37" fmla="*/ 29 h 296"/>
                <a:gd name="T38" fmla="*/ 31 w 167"/>
                <a:gd name="T39" fmla="*/ 21 h 296"/>
                <a:gd name="T40" fmla="*/ 35 w 167"/>
                <a:gd name="T41" fmla="*/ 13 h 296"/>
                <a:gd name="T42" fmla="*/ 30 w 167"/>
                <a:gd name="T43" fmla="*/ 0 h 29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7" h="296">
                  <a:moveTo>
                    <a:pt x="113" y="0"/>
                  </a:moveTo>
                  <a:lnTo>
                    <a:pt x="108" y="3"/>
                  </a:lnTo>
                  <a:lnTo>
                    <a:pt x="104" y="34"/>
                  </a:lnTo>
                  <a:lnTo>
                    <a:pt x="92" y="80"/>
                  </a:lnTo>
                  <a:lnTo>
                    <a:pt x="79" y="118"/>
                  </a:lnTo>
                  <a:lnTo>
                    <a:pt x="64" y="160"/>
                  </a:lnTo>
                  <a:lnTo>
                    <a:pt x="61" y="167"/>
                  </a:lnTo>
                  <a:lnTo>
                    <a:pt x="46" y="198"/>
                  </a:lnTo>
                  <a:lnTo>
                    <a:pt x="26" y="237"/>
                  </a:lnTo>
                  <a:lnTo>
                    <a:pt x="0" y="287"/>
                  </a:lnTo>
                  <a:lnTo>
                    <a:pt x="5" y="296"/>
                  </a:lnTo>
                  <a:lnTo>
                    <a:pt x="6" y="294"/>
                  </a:lnTo>
                  <a:lnTo>
                    <a:pt x="34" y="251"/>
                  </a:lnTo>
                  <a:lnTo>
                    <a:pt x="57" y="212"/>
                  </a:lnTo>
                  <a:lnTo>
                    <a:pt x="75" y="177"/>
                  </a:lnTo>
                  <a:lnTo>
                    <a:pt x="87" y="151"/>
                  </a:lnTo>
                  <a:lnTo>
                    <a:pt x="167" y="132"/>
                  </a:lnTo>
                  <a:lnTo>
                    <a:pt x="96" y="130"/>
                  </a:lnTo>
                  <a:lnTo>
                    <a:pt x="104" y="112"/>
                  </a:lnTo>
                  <a:lnTo>
                    <a:pt x="116" y="80"/>
                  </a:lnTo>
                  <a:lnTo>
                    <a:pt x="133" y="52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98" name="Freeform 9697"/>
            <p:cNvSpPr>
              <a:spLocks/>
            </p:cNvSpPr>
            <p:nvPr/>
          </p:nvSpPr>
          <p:spPr bwMode="auto">
            <a:xfrm>
              <a:off x="4365" y="1908"/>
              <a:ext cx="17" cy="24"/>
            </a:xfrm>
            <a:custGeom>
              <a:avLst/>
              <a:gdLst>
                <a:gd name="T0" fmla="*/ 1 w 64"/>
                <a:gd name="T1" fmla="*/ 0 h 95"/>
                <a:gd name="T2" fmla="*/ 0 w 64"/>
                <a:gd name="T3" fmla="*/ 2 h 95"/>
                <a:gd name="T4" fmla="*/ 13 w 64"/>
                <a:gd name="T5" fmla="*/ 24 h 95"/>
                <a:gd name="T6" fmla="*/ 15 w 64"/>
                <a:gd name="T7" fmla="*/ 24 h 95"/>
                <a:gd name="T8" fmla="*/ 17 w 64"/>
                <a:gd name="T9" fmla="*/ 17 h 95"/>
                <a:gd name="T10" fmla="*/ 13 w 64"/>
                <a:gd name="T11" fmla="*/ 11 h 95"/>
                <a:gd name="T12" fmla="*/ 1 w 64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95">
                  <a:moveTo>
                    <a:pt x="3" y="0"/>
                  </a:moveTo>
                  <a:lnTo>
                    <a:pt x="0" y="8"/>
                  </a:lnTo>
                  <a:lnTo>
                    <a:pt x="48" y="95"/>
                  </a:lnTo>
                  <a:lnTo>
                    <a:pt x="55" y="95"/>
                  </a:lnTo>
                  <a:lnTo>
                    <a:pt x="64" y="67"/>
                  </a:lnTo>
                  <a:lnTo>
                    <a:pt x="48" y="4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599" name="Freeform 9698"/>
            <p:cNvSpPr>
              <a:spLocks/>
            </p:cNvSpPr>
            <p:nvPr/>
          </p:nvSpPr>
          <p:spPr bwMode="auto">
            <a:xfrm>
              <a:off x="4327" y="1903"/>
              <a:ext cx="16" cy="20"/>
            </a:xfrm>
            <a:custGeom>
              <a:avLst/>
              <a:gdLst>
                <a:gd name="T0" fmla="*/ 1 w 59"/>
                <a:gd name="T1" fmla="*/ 0 h 80"/>
                <a:gd name="T2" fmla="*/ 0 w 59"/>
                <a:gd name="T3" fmla="*/ 2 h 80"/>
                <a:gd name="T4" fmla="*/ 14 w 59"/>
                <a:gd name="T5" fmla="*/ 20 h 80"/>
                <a:gd name="T6" fmla="*/ 16 w 59"/>
                <a:gd name="T7" fmla="*/ 16 h 80"/>
                <a:gd name="T8" fmla="*/ 12 w 59"/>
                <a:gd name="T9" fmla="*/ 7 h 80"/>
                <a:gd name="T10" fmla="*/ 1 w 59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0">
                  <a:moveTo>
                    <a:pt x="4" y="0"/>
                  </a:moveTo>
                  <a:lnTo>
                    <a:pt x="0" y="8"/>
                  </a:lnTo>
                  <a:lnTo>
                    <a:pt x="52" y="80"/>
                  </a:lnTo>
                  <a:lnTo>
                    <a:pt x="59" y="62"/>
                  </a:lnTo>
                  <a:lnTo>
                    <a:pt x="44" y="2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00" name="Freeform 9699"/>
            <p:cNvSpPr>
              <a:spLocks/>
            </p:cNvSpPr>
            <p:nvPr/>
          </p:nvSpPr>
          <p:spPr bwMode="auto">
            <a:xfrm>
              <a:off x="4321" y="1873"/>
              <a:ext cx="17" cy="8"/>
            </a:xfrm>
            <a:custGeom>
              <a:avLst/>
              <a:gdLst>
                <a:gd name="T0" fmla="*/ 11 w 63"/>
                <a:gd name="T1" fmla="*/ 0 h 27"/>
                <a:gd name="T2" fmla="*/ 5 w 63"/>
                <a:gd name="T3" fmla="*/ 4 h 27"/>
                <a:gd name="T4" fmla="*/ 0 w 63"/>
                <a:gd name="T5" fmla="*/ 5 h 27"/>
                <a:gd name="T6" fmla="*/ 17 w 63"/>
                <a:gd name="T7" fmla="*/ 8 h 27"/>
                <a:gd name="T8" fmla="*/ 16 w 63"/>
                <a:gd name="T9" fmla="*/ 5 h 27"/>
                <a:gd name="T10" fmla="*/ 11 w 63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7">
                  <a:moveTo>
                    <a:pt x="39" y="0"/>
                  </a:moveTo>
                  <a:lnTo>
                    <a:pt x="20" y="12"/>
                  </a:lnTo>
                  <a:lnTo>
                    <a:pt x="0" y="18"/>
                  </a:lnTo>
                  <a:lnTo>
                    <a:pt x="63" y="27"/>
                  </a:lnTo>
                  <a:lnTo>
                    <a:pt x="61" y="1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01" name="Freeform 9700"/>
            <p:cNvSpPr>
              <a:spLocks/>
            </p:cNvSpPr>
            <p:nvPr/>
          </p:nvSpPr>
          <p:spPr bwMode="auto">
            <a:xfrm>
              <a:off x="4345" y="1863"/>
              <a:ext cx="18" cy="3"/>
            </a:xfrm>
            <a:custGeom>
              <a:avLst/>
              <a:gdLst>
                <a:gd name="T0" fmla="*/ 18 w 70"/>
                <a:gd name="T1" fmla="*/ 0 h 14"/>
                <a:gd name="T2" fmla="*/ 0 w 70"/>
                <a:gd name="T3" fmla="*/ 0 h 14"/>
                <a:gd name="T4" fmla="*/ 3 w 70"/>
                <a:gd name="T5" fmla="*/ 3 h 14"/>
                <a:gd name="T6" fmla="*/ 8 w 70"/>
                <a:gd name="T7" fmla="*/ 1 h 14"/>
                <a:gd name="T8" fmla="*/ 18 w 70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14">
                  <a:moveTo>
                    <a:pt x="70" y="0"/>
                  </a:moveTo>
                  <a:lnTo>
                    <a:pt x="0" y="1"/>
                  </a:lnTo>
                  <a:lnTo>
                    <a:pt x="12" y="14"/>
                  </a:lnTo>
                  <a:lnTo>
                    <a:pt x="33" y="4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02" name="Freeform 9701"/>
            <p:cNvSpPr>
              <a:spLocks/>
            </p:cNvSpPr>
            <p:nvPr/>
          </p:nvSpPr>
          <p:spPr bwMode="auto">
            <a:xfrm>
              <a:off x="4340" y="1863"/>
              <a:ext cx="29" cy="73"/>
            </a:xfrm>
            <a:custGeom>
              <a:avLst/>
              <a:gdLst>
                <a:gd name="T0" fmla="*/ 29 w 115"/>
                <a:gd name="T1" fmla="*/ 0 h 281"/>
                <a:gd name="T2" fmla="*/ 24 w 115"/>
                <a:gd name="T3" fmla="*/ 1 h 281"/>
                <a:gd name="T4" fmla="*/ 23 w 115"/>
                <a:gd name="T5" fmla="*/ 11 h 281"/>
                <a:gd name="T6" fmla="*/ 21 w 115"/>
                <a:gd name="T7" fmla="*/ 23 h 281"/>
                <a:gd name="T8" fmla="*/ 19 w 115"/>
                <a:gd name="T9" fmla="*/ 27 h 281"/>
                <a:gd name="T10" fmla="*/ 16 w 115"/>
                <a:gd name="T11" fmla="*/ 36 h 281"/>
                <a:gd name="T12" fmla="*/ 12 w 115"/>
                <a:gd name="T13" fmla="*/ 46 h 281"/>
                <a:gd name="T14" fmla="*/ 7 w 115"/>
                <a:gd name="T15" fmla="*/ 57 h 281"/>
                <a:gd name="T16" fmla="*/ 0 w 115"/>
                <a:gd name="T17" fmla="*/ 70 h 281"/>
                <a:gd name="T18" fmla="*/ 2 w 115"/>
                <a:gd name="T19" fmla="*/ 73 h 281"/>
                <a:gd name="T20" fmla="*/ 8 w 115"/>
                <a:gd name="T21" fmla="*/ 63 h 281"/>
                <a:gd name="T22" fmla="*/ 14 w 115"/>
                <a:gd name="T23" fmla="*/ 52 h 281"/>
                <a:gd name="T24" fmla="*/ 19 w 115"/>
                <a:gd name="T25" fmla="*/ 42 h 281"/>
                <a:gd name="T26" fmla="*/ 23 w 115"/>
                <a:gd name="T27" fmla="*/ 34 h 281"/>
                <a:gd name="T28" fmla="*/ 25 w 115"/>
                <a:gd name="T29" fmla="*/ 25 h 281"/>
                <a:gd name="T30" fmla="*/ 27 w 115"/>
                <a:gd name="T31" fmla="*/ 17 h 281"/>
                <a:gd name="T32" fmla="*/ 28 w 115"/>
                <a:gd name="T33" fmla="*/ 5 h 281"/>
                <a:gd name="T34" fmla="*/ 29 w 115"/>
                <a:gd name="T35" fmla="*/ 0 h 28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5" h="281">
                  <a:moveTo>
                    <a:pt x="115" y="0"/>
                  </a:moveTo>
                  <a:lnTo>
                    <a:pt x="94" y="4"/>
                  </a:lnTo>
                  <a:lnTo>
                    <a:pt x="90" y="42"/>
                  </a:lnTo>
                  <a:lnTo>
                    <a:pt x="82" y="88"/>
                  </a:lnTo>
                  <a:lnTo>
                    <a:pt x="76" y="105"/>
                  </a:lnTo>
                  <a:lnTo>
                    <a:pt x="65" y="139"/>
                  </a:lnTo>
                  <a:lnTo>
                    <a:pt x="48" y="178"/>
                  </a:lnTo>
                  <a:lnTo>
                    <a:pt x="26" y="221"/>
                  </a:lnTo>
                  <a:lnTo>
                    <a:pt x="0" y="268"/>
                  </a:lnTo>
                  <a:lnTo>
                    <a:pt x="6" y="281"/>
                  </a:lnTo>
                  <a:lnTo>
                    <a:pt x="32" y="242"/>
                  </a:lnTo>
                  <a:lnTo>
                    <a:pt x="57" y="201"/>
                  </a:lnTo>
                  <a:lnTo>
                    <a:pt x="77" y="163"/>
                  </a:lnTo>
                  <a:lnTo>
                    <a:pt x="91" y="129"/>
                  </a:lnTo>
                  <a:lnTo>
                    <a:pt x="101" y="98"/>
                  </a:lnTo>
                  <a:lnTo>
                    <a:pt x="107" y="66"/>
                  </a:lnTo>
                  <a:lnTo>
                    <a:pt x="113" y="18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03" name="Freeform 9702"/>
            <p:cNvSpPr>
              <a:spLocks/>
            </p:cNvSpPr>
            <p:nvPr/>
          </p:nvSpPr>
          <p:spPr bwMode="auto">
            <a:xfrm>
              <a:off x="4321" y="1855"/>
              <a:ext cx="15" cy="6"/>
            </a:xfrm>
            <a:custGeom>
              <a:avLst/>
              <a:gdLst>
                <a:gd name="T0" fmla="*/ 11 w 54"/>
                <a:gd name="T1" fmla="*/ 0 h 17"/>
                <a:gd name="T2" fmla="*/ 8 w 54"/>
                <a:gd name="T3" fmla="*/ 4 h 17"/>
                <a:gd name="T4" fmla="*/ 8 w 54"/>
                <a:gd name="T5" fmla="*/ 4 h 17"/>
                <a:gd name="T6" fmla="*/ 0 w 54"/>
                <a:gd name="T7" fmla="*/ 6 h 17"/>
                <a:gd name="T8" fmla="*/ 15 w 54"/>
                <a:gd name="T9" fmla="*/ 6 h 17"/>
                <a:gd name="T10" fmla="*/ 11 w 54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17">
                  <a:moveTo>
                    <a:pt x="38" y="0"/>
                  </a:moveTo>
                  <a:lnTo>
                    <a:pt x="30" y="10"/>
                  </a:lnTo>
                  <a:lnTo>
                    <a:pt x="27" y="11"/>
                  </a:lnTo>
                  <a:lnTo>
                    <a:pt x="0" y="16"/>
                  </a:lnTo>
                  <a:lnTo>
                    <a:pt x="54" y="17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04" name="Freeform 9703"/>
            <p:cNvSpPr>
              <a:spLocks/>
            </p:cNvSpPr>
            <p:nvPr/>
          </p:nvSpPr>
          <p:spPr bwMode="auto">
            <a:xfrm>
              <a:off x="4345" y="1846"/>
              <a:ext cx="46" cy="79"/>
            </a:xfrm>
            <a:custGeom>
              <a:avLst/>
              <a:gdLst>
                <a:gd name="T0" fmla="*/ 40 w 174"/>
                <a:gd name="T1" fmla="*/ 0 h 299"/>
                <a:gd name="T2" fmla="*/ 40 w 174"/>
                <a:gd name="T3" fmla="*/ 1 h 299"/>
                <a:gd name="T4" fmla="*/ 33 w 174"/>
                <a:gd name="T5" fmla="*/ 8 h 299"/>
                <a:gd name="T6" fmla="*/ 25 w 174"/>
                <a:gd name="T7" fmla="*/ 9 h 299"/>
                <a:gd name="T8" fmla="*/ 19 w 174"/>
                <a:gd name="T9" fmla="*/ 10 h 299"/>
                <a:gd name="T10" fmla="*/ 0 w 174"/>
                <a:gd name="T11" fmla="*/ 13 h 299"/>
                <a:gd name="T12" fmla="*/ 37 w 174"/>
                <a:gd name="T13" fmla="*/ 14 h 299"/>
                <a:gd name="T14" fmla="*/ 37 w 174"/>
                <a:gd name="T15" fmla="*/ 28 h 299"/>
                <a:gd name="T16" fmla="*/ 37 w 174"/>
                <a:gd name="T17" fmla="*/ 41 h 299"/>
                <a:gd name="T18" fmla="*/ 36 w 174"/>
                <a:gd name="T19" fmla="*/ 51 h 299"/>
                <a:gd name="T20" fmla="*/ 35 w 174"/>
                <a:gd name="T21" fmla="*/ 62 h 299"/>
                <a:gd name="T22" fmla="*/ 32 w 174"/>
                <a:gd name="T23" fmla="*/ 73 h 299"/>
                <a:gd name="T24" fmla="*/ 36 w 174"/>
                <a:gd name="T25" fmla="*/ 79 h 299"/>
                <a:gd name="T26" fmla="*/ 39 w 174"/>
                <a:gd name="T27" fmla="*/ 68 h 299"/>
                <a:gd name="T28" fmla="*/ 41 w 174"/>
                <a:gd name="T29" fmla="*/ 55 h 299"/>
                <a:gd name="T30" fmla="*/ 41 w 174"/>
                <a:gd name="T31" fmla="*/ 51 h 299"/>
                <a:gd name="T32" fmla="*/ 42 w 174"/>
                <a:gd name="T33" fmla="*/ 37 h 299"/>
                <a:gd name="T34" fmla="*/ 43 w 174"/>
                <a:gd name="T35" fmla="*/ 26 h 299"/>
                <a:gd name="T36" fmla="*/ 43 w 174"/>
                <a:gd name="T37" fmla="*/ 15 h 299"/>
                <a:gd name="T38" fmla="*/ 46 w 174"/>
                <a:gd name="T39" fmla="*/ 7 h 299"/>
                <a:gd name="T40" fmla="*/ 40 w 174"/>
                <a:gd name="T41" fmla="*/ 0 h 29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4" h="299">
                  <a:moveTo>
                    <a:pt x="152" y="0"/>
                  </a:moveTo>
                  <a:lnTo>
                    <a:pt x="150" y="3"/>
                  </a:lnTo>
                  <a:lnTo>
                    <a:pt x="126" y="30"/>
                  </a:lnTo>
                  <a:lnTo>
                    <a:pt x="93" y="35"/>
                  </a:lnTo>
                  <a:lnTo>
                    <a:pt x="71" y="39"/>
                  </a:lnTo>
                  <a:lnTo>
                    <a:pt x="0" y="51"/>
                  </a:lnTo>
                  <a:lnTo>
                    <a:pt x="141" y="52"/>
                  </a:lnTo>
                  <a:lnTo>
                    <a:pt x="140" y="106"/>
                  </a:lnTo>
                  <a:lnTo>
                    <a:pt x="139" y="154"/>
                  </a:lnTo>
                  <a:lnTo>
                    <a:pt x="137" y="192"/>
                  </a:lnTo>
                  <a:lnTo>
                    <a:pt x="132" y="233"/>
                  </a:lnTo>
                  <a:lnTo>
                    <a:pt x="122" y="275"/>
                  </a:lnTo>
                  <a:lnTo>
                    <a:pt x="138" y="299"/>
                  </a:lnTo>
                  <a:lnTo>
                    <a:pt x="148" y="256"/>
                  </a:lnTo>
                  <a:lnTo>
                    <a:pt x="155" y="207"/>
                  </a:lnTo>
                  <a:lnTo>
                    <a:pt x="156" y="192"/>
                  </a:lnTo>
                  <a:lnTo>
                    <a:pt x="159" y="140"/>
                  </a:lnTo>
                  <a:lnTo>
                    <a:pt x="161" y="100"/>
                  </a:lnTo>
                  <a:lnTo>
                    <a:pt x="161" y="55"/>
                  </a:lnTo>
                  <a:lnTo>
                    <a:pt x="174" y="28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05" name="Freeform 9704"/>
            <p:cNvSpPr>
              <a:spLocks/>
            </p:cNvSpPr>
            <p:nvPr/>
          </p:nvSpPr>
          <p:spPr bwMode="auto">
            <a:xfrm>
              <a:off x="4321" y="1833"/>
              <a:ext cx="61" cy="86"/>
            </a:xfrm>
            <a:custGeom>
              <a:avLst/>
              <a:gdLst>
                <a:gd name="T0" fmla="*/ 22 w 231"/>
                <a:gd name="T1" fmla="*/ 0 h 326"/>
                <a:gd name="T2" fmla="*/ 16 w 231"/>
                <a:gd name="T3" fmla="*/ 6 h 326"/>
                <a:gd name="T4" fmla="*/ 0 w 231"/>
                <a:gd name="T5" fmla="*/ 8 h 326"/>
                <a:gd name="T6" fmla="*/ 18 w 231"/>
                <a:gd name="T7" fmla="*/ 11 h 326"/>
                <a:gd name="T8" fmla="*/ 18 w 231"/>
                <a:gd name="T9" fmla="*/ 66 h 326"/>
                <a:gd name="T10" fmla="*/ 18 w 231"/>
                <a:gd name="T11" fmla="*/ 77 h 326"/>
                <a:gd name="T12" fmla="*/ 22 w 231"/>
                <a:gd name="T13" fmla="*/ 86 h 326"/>
                <a:gd name="T14" fmla="*/ 24 w 231"/>
                <a:gd name="T15" fmla="*/ 74 h 326"/>
                <a:gd name="T16" fmla="*/ 24 w 231"/>
                <a:gd name="T17" fmla="*/ 55 h 326"/>
                <a:gd name="T18" fmla="*/ 24 w 231"/>
                <a:gd name="T19" fmla="*/ 38 h 326"/>
                <a:gd name="T20" fmla="*/ 24 w 231"/>
                <a:gd name="T21" fmla="*/ 31 h 326"/>
                <a:gd name="T22" fmla="*/ 42 w 231"/>
                <a:gd name="T23" fmla="*/ 30 h 326"/>
                <a:gd name="T24" fmla="*/ 48 w 231"/>
                <a:gd name="T25" fmla="*/ 29 h 326"/>
                <a:gd name="T26" fmla="*/ 61 w 231"/>
                <a:gd name="T27" fmla="*/ 27 h 326"/>
                <a:gd name="T28" fmla="*/ 24 w 231"/>
                <a:gd name="T29" fmla="*/ 27 h 326"/>
                <a:gd name="T30" fmla="*/ 24 w 231"/>
                <a:gd name="T31" fmla="*/ 25 h 326"/>
                <a:gd name="T32" fmla="*/ 24 w 231"/>
                <a:gd name="T33" fmla="*/ 17 h 326"/>
                <a:gd name="T34" fmla="*/ 24 w 231"/>
                <a:gd name="T35" fmla="*/ 13 h 326"/>
                <a:gd name="T36" fmla="*/ 27 w 231"/>
                <a:gd name="T37" fmla="*/ 6 h 326"/>
                <a:gd name="T38" fmla="*/ 22 w 231"/>
                <a:gd name="T39" fmla="*/ 0 h 32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31" h="326">
                  <a:moveTo>
                    <a:pt x="83" y="0"/>
                  </a:moveTo>
                  <a:lnTo>
                    <a:pt x="59" y="22"/>
                  </a:lnTo>
                  <a:lnTo>
                    <a:pt x="0" y="31"/>
                  </a:lnTo>
                  <a:lnTo>
                    <a:pt x="70" y="42"/>
                  </a:lnTo>
                  <a:lnTo>
                    <a:pt x="70" y="251"/>
                  </a:lnTo>
                  <a:lnTo>
                    <a:pt x="67" y="292"/>
                  </a:lnTo>
                  <a:lnTo>
                    <a:pt x="82" y="326"/>
                  </a:lnTo>
                  <a:lnTo>
                    <a:pt x="90" y="279"/>
                  </a:lnTo>
                  <a:lnTo>
                    <a:pt x="90" y="210"/>
                  </a:lnTo>
                  <a:lnTo>
                    <a:pt x="90" y="143"/>
                  </a:lnTo>
                  <a:lnTo>
                    <a:pt x="90" y="116"/>
                  </a:lnTo>
                  <a:lnTo>
                    <a:pt x="160" y="115"/>
                  </a:lnTo>
                  <a:lnTo>
                    <a:pt x="181" y="111"/>
                  </a:lnTo>
                  <a:lnTo>
                    <a:pt x="231" y="104"/>
                  </a:lnTo>
                  <a:lnTo>
                    <a:pt x="90" y="103"/>
                  </a:lnTo>
                  <a:lnTo>
                    <a:pt x="90" y="93"/>
                  </a:lnTo>
                  <a:lnTo>
                    <a:pt x="90" y="63"/>
                  </a:lnTo>
                  <a:lnTo>
                    <a:pt x="90" y="50"/>
                  </a:lnTo>
                  <a:lnTo>
                    <a:pt x="102" y="24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06" name="Freeform 9705"/>
            <p:cNvSpPr>
              <a:spLocks/>
            </p:cNvSpPr>
            <p:nvPr/>
          </p:nvSpPr>
          <p:spPr bwMode="auto">
            <a:xfrm>
              <a:off x="4303" y="1833"/>
              <a:ext cx="37" cy="101"/>
            </a:xfrm>
            <a:custGeom>
              <a:avLst/>
              <a:gdLst>
                <a:gd name="T0" fmla="*/ 13 w 139"/>
                <a:gd name="T1" fmla="*/ 0 h 384"/>
                <a:gd name="T2" fmla="*/ 11 w 139"/>
                <a:gd name="T3" fmla="*/ 0 h 384"/>
                <a:gd name="T4" fmla="*/ 11 w 139"/>
                <a:gd name="T5" fmla="*/ 3 h 384"/>
                <a:gd name="T6" fmla="*/ 13 w 139"/>
                <a:gd name="T7" fmla="*/ 14 h 384"/>
                <a:gd name="T8" fmla="*/ 14 w 139"/>
                <a:gd name="T9" fmla="*/ 28 h 384"/>
                <a:gd name="T10" fmla="*/ 13 w 139"/>
                <a:gd name="T11" fmla="*/ 36 h 384"/>
                <a:gd name="T12" fmla="*/ 13 w 139"/>
                <a:gd name="T13" fmla="*/ 49 h 384"/>
                <a:gd name="T14" fmla="*/ 11 w 139"/>
                <a:gd name="T15" fmla="*/ 60 h 384"/>
                <a:gd name="T16" fmla="*/ 11 w 139"/>
                <a:gd name="T17" fmla="*/ 63 h 384"/>
                <a:gd name="T18" fmla="*/ 8 w 139"/>
                <a:gd name="T19" fmla="*/ 73 h 384"/>
                <a:gd name="T20" fmla="*/ 5 w 139"/>
                <a:gd name="T21" fmla="*/ 85 h 384"/>
                <a:gd name="T22" fmla="*/ 0 w 139"/>
                <a:gd name="T23" fmla="*/ 98 h 384"/>
                <a:gd name="T24" fmla="*/ 2 w 139"/>
                <a:gd name="T25" fmla="*/ 101 h 384"/>
                <a:gd name="T26" fmla="*/ 5 w 139"/>
                <a:gd name="T27" fmla="*/ 96 h 384"/>
                <a:gd name="T28" fmla="*/ 10 w 139"/>
                <a:gd name="T29" fmla="*/ 85 h 384"/>
                <a:gd name="T30" fmla="*/ 13 w 139"/>
                <a:gd name="T31" fmla="*/ 74 h 384"/>
                <a:gd name="T32" fmla="*/ 16 w 139"/>
                <a:gd name="T33" fmla="*/ 64 h 384"/>
                <a:gd name="T34" fmla="*/ 17 w 139"/>
                <a:gd name="T35" fmla="*/ 60 h 384"/>
                <a:gd name="T36" fmla="*/ 18 w 139"/>
                <a:gd name="T37" fmla="*/ 51 h 384"/>
                <a:gd name="T38" fmla="*/ 18 w 139"/>
                <a:gd name="T39" fmla="*/ 50 h 384"/>
                <a:gd name="T40" fmla="*/ 35 w 139"/>
                <a:gd name="T41" fmla="*/ 47 h 384"/>
                <a:gd name="T42" fmla="*/ 18 w 139"/>
                <a:gd name="T43" fmla="*/ 45 h 384"/>
                <a:gd name="T44" fmla="*/ 18 w 139"/>
                <a:gd name="T45" fmla="*/ 39 h 384"/>
                <a:gd name="T46" fmla="*/ 18 w 139"/>
                <a:gd name="T47" fmla="*/ 32 h 384"/>
                <a:gd name="T48" fmla="*/ 33 w 139"/>
                <a:gd name="T49" fmla="*/ 29 h 384"/>
                <a:gd name="T50" fmla="*/ 33 w 139"/>
                <a:gd name="T51" fmla="*/ 27 h 384"/>
                <a:gd name="T52" fmla="*/ 19 w 139"/>
                <a:gd name="T53" fmla="*/ 27 h 384"/>
                <a:gd name="T54" fmla="*/ 19 w 139"/>
                <a:gd name="T55" fmla="*/ 25 h 384"/>
                <a:gd name="T56" fmla="*/ 19 w 139"/>
                <a:gd name="T57" fmla="*/ 14 h 384"/>
                <a:gd name="T58" fmla="*/ 37 w 139"/>
                <a:gd name="T59" fmla="*/ 11 h 384"/>
                <a:gd name="T60" fmla="*/ 18 w 139"/>
                <a:gd name="T61" fmla="*/ 8 h 384"/>
                <a:gd name="T62" fmla="*/ 13 w 139"/>
                <a:gd name="T63" fmla="*/ 0 h 38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9" h="384">
                  <a:moveTo>
                    <a:pt x="47" y="0"/>
                  </a:moveTo>
                  <a:lnTo>
                    <a:pt x="41" y="0"/>
                  </a:lnTo>
                  <a:lnTo>
                    <a:pt x="43" y="11"/>
                  </a:lnTo>
                  <a:lnTo>
                    <a:pt x="49" y="53"/>
                  </a:lnTo>
                  <a:lnTo>
                    <a:pt x="51" y="107"/>
                  </a:lnTo>
                  <a:lnTo>
                    <a:pt x="50" y="137"/>
                  </a:lnTo>
                  <a:lnTo>
                    <a:pt x="47" y="185"/>
                  </a:lnTo>
                  <a:lnTo>
                    <a:pt x="42" y="229"/>
                  </a:lnTo>
                  <a:lnTo>
                    <a:pt x="41" y="240"/>
                  </a:lnTo>
                  <a:lnTo>
                    <a:pt x="31" y="278"/>
                  </a:lnTo>
                  <a:lnTo>
                    <a:pt x="18" y="323"/>
                  </a:lnTo>
                  <a:lnTo>
                    <a:pt x="0" y="373"/>
                  </a:lnTo>
                  <a:lnTo>
                    <a:pt x="9" y="384"/>
                  </a:lnTo>
                  <a:lnTo>
                    <a:pt x="17" y="366"/>
                  </a:lnTo>
                  <a:lnTo>
                    <a:pt x="36" y="322"/>
                  </a:lnTo>
                  <a:lnTo>
                    <a:pt x="50" y="280"/>
                  </a:lnTo>
                  <a:lnTo>
                    <a:pt x="60" y="242"/>
                  </a:lnTo>
                  <a:lnTo>
                    <a:pt x="62" y="228"/>
                  </a:lnTo>
                  <a:lnTo>
                    <a:pt x="66" y="193"/>
                  </a:lnTo>
                  <a:lnTo>
                    <a:pt x="66" y="190"/>
                  </a:lnTo>
                  <a:lnTo>
                    <a:pt x="130" y="179"/>
                  </a:lnTo>
                  <a:lnTo>
                    <a:pt x="67" y="170"/>
                  </a:lnTo>
                  <a:lnTo>
                    <a:pt x="69" y="149"/>
                  </a:lnTo>
                  <a:lnTo>
                    <a:pt x="69" y="122"/>
                  </a:lnTo>
                  <a:lnTo>
                    <a:pt x="124" y="111"/>
                  </a:lnTo>
                  <a:lnTo>
                    <a:pt x="124" y="104"/>
                  </a:lnTo>
                  <a:lnTo>
                    <a:pt x="70" y="103"/>
                  </a:lnTo>
                  <a:lnTo>
                    <a:pt x="70" y="94"/>
                  </a:lnTo>
                  <a:lnTo>
                    <a:pt x="70" y="53"/>
                  </a:lnTo>
                  <a:lnTo>
                    <a:pt x="139" y="42"/>
                  </a:lnTo>
                  <a:lnTo>
                    <a:pt x="69" y="3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07" name="Freeform 9706"/>
            <p:cNvSpPr>
              <a:spLocks/>
            </p:cNvSpPr>
            <p:nvPr/>
          </p:nvSpPr>
          <p:spPr bwMode="auto">
            <a:xfrm>
              <a:off x="4363" y="1822"/>
              <a:ext cx="8" cy="35"/>
            </a:xfrm>
            <a:custGeom>
              <a:avLst/>
              <a:gdLst>
                <a:gd name="T0" fmla="*/ 2 w 32"/>
                <a:gd name="T1" fmla="*/ 0 h 131"/>
                <a:gd name="T2" fmla="*/ 0 w 32"/>
                <a:gd name="T3" fmla="*/ 0 h 131"/>
                <a:gd name="T4" fmla="*/ 0 w 32"/>
                <a:gd name="T5" fmla="*/ 2 h 131"/>
                <a:gd name="T6" fmla="*/ 1 w 32"/>
                <a:gd name="T7" fmla="*/ 14 h 131"/>
                <a:gd name="T8" fmla="*/ 1 w 32"/>
                <a:gd name="T9" fmla="*/ 28 h 131"/>
                <a:gd name="T10" fmla="*/ 1 w 32"/>
                <a:gd name="T11" fmla="*/ 35 h 131"/>
                <a:gd name="T12" fmla="*/ 6 w 32"/>
                <a:gd name="T13" fmla="*/ 34 h 131"/>
                <a:gd name="T14" fmla="*/ 6 w 32"/>
                <a:gd name="T15" fmla="*/ 34 h 131"/>
                <a:gd name="T16" fmla="*/ 6 w 32"/>
                <a:gd name="T17" fmla="*/ 29 h 131"/>
                <a:gd name="T18" fmla="*/ 6 w 32"/>
                <a:gd name="T19" fmla="*/ 18 h 131"/>
                <a:gd name="T20" fmla="*/ 8 w 32"/>
                <a:gd name="T21" fmla="*/ 11 h 131"/>
                <a:gd name="T22" fmla="*/ 2 w 32"/>
                <a:gd name="T23" fmla="*/ 0 h 1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" h="131">
                  <a:moveTo>
                    <a:pt x="6" y="0"/>
                  </a:moveTo>
                  <a:lnTo>
                    <a:pt x="0" y="0"/>
                  </a:lnTo>
                  <a:lnTo>
                    <a:pt x="1" y="8"/>
                  </a:lnTo>
                  <a:lnTo>
                    <a:pt x="5" y="51"/>
                  </a:lnTo>
                  <a:lnTo>
                    <a:pt x="5" y="105"/>
                  </a:lnTo>
                  <a:lnTo>
                    <a:pt x="2" y="131"/>
                  </a:lnTo>
                  <a:lnTo>
                    <a:pt x="24" y="127"/>
                  </a:lnTo>
                  <a:lnTo>
                    <a:pt x="24" y="108"/>
                  </a:lnTo>
                  <a:lnTo>
                    <a:pt x="25" y="67"/>
                  </a:lnTo>
                  <a:lnTo>
                    <a:pt x="32" y="4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08" name="Freeform 9707"/>
            <p:cNvSpPr>
              <a:spLocks/>
            </p:cNvSpPr>
            <p:nvPr/>
          </p:nvSpPr>
          <p:spPr bwMode="auto">
            <a:xfrm>
              <a:off x="4329" y="1811"/>
              <a:ext cx="11" cy="22"/>
            </a:xfrm>
            <a:custGeom>
              <a:avLst/>
              <a:gdLst>
                <a:gd name="T0" fmla="*/ 2 w 42"/>
                <a:gd name="T1" fmla="*/ 0 h 84"/>
                <a:gd name="T2" fmla="*/ 1 w 42"/>
                <a:gd name="T3" fmla="*/ 1 h 84"/>
                <a:gd name="T4" fmla="*/ 0 w 42"/>
                <a:gd name="T5" fmla="*/ 1 h 84"/>
                <a:gd name="T6" fmla="*/ 4 w 42"/>
                <a:gd name="T7" fmla="*/ 10 h 84"/>
                <a:gd name="T8" fmla="*/ 7 w 42"/>
                <a:gd name="T9" fmla="*/ 22 h 84"/>
                <a:gd name="T10" fmla="*/ 9 w 42"/>
                <a:gd name="T11" fmla="*/ 22 h 84"/>
                <a:gd name="T12" fmla="*/ 11 w 42"/>
                <a:gd name="T13" fmla="*/ 12 h 84"/>
                <a:gd name="T14" fmla="*/ 10 w 42"/>
                <a:gd name="T15" fmla="*/ 10 h 84"/>
                <a:gd name="T16" fmla="*/ 2 w 42"/>
                <a:gd name="T17" fmla="*/ 0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84">
                  <a:moveTo>
                    <a:pt x="8" y="0"/>
                  </a:moveTo>
                  <a:lnTo>
                    <a:pt x="2" y="2"/>
                  </a:lnTo>
                  <a:lnTo>
                    <a:pt x="0" y="3"/>
                  </a:lnTo>
                  <a:lnTo>
                    <a:pt x="15" y="39"/>
                  </a:lnTo>
                  <a:lnTo>
                    <a:pt x="26" y="84"/>
                  </a:lnTo>
                  <a:lnTo>
                    <a:pt x="34" y="84"/>
                  </a:lnTo>
                  <a:lnTo>
                    <a:pt x="42" y="46"/>
                  </a:lnTo>
                  <a:lnTo>
                    <a:pt x="37" y="3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09" name="Freeform 9708"/>
            <p:cNvSpPr>
              <a:spLocks/>
            </p:cNvSpPr>
            <p:nvPr/>
          </p:nvSpPr>
          <p:spPr bwMode="auto">
            <a:xfrm>
              <a:off x="4367" y="1808"/>
              <a:ext cx="13" cy="23"/>
            </a:xfrm>
            <a:custGeom>
              <a:avLst/>
              <a:gdLst>
                <a:gd name="T0" fmla="*/ 2 w 47"/>
                <a:gd name="T1" fmla="*/ 0 h 90"/>
                <a:gd name="T2" fmla="*/ 0 w 47"/>
                <a:gd name="T3" fmla="*/ 1 h 90"/>
                <a:gd name="T4" fmla="*/ 1 w 47"/>
                <a:gd name="T5" fmla="*/ 2 h 90"/>
                <a:gd name="T6" fmla="*/ 6 w 47"/>
                <a:gd name="T7" fmla="*/ 12 h 90"/>
                <a:gd name="T8" fmla="*/ 10 w 47"/>
                <a:gd name="T9" fmla="*/ 23 h 90"/>
                <a:gd name="T10" fmla="*/ 12 w 47"/>
                <a:gd name="T11" fmla="*/ 23 h 90"/>
                <a:gd name="T12" fmla="*/ 13 w 47"/>
                <a:gd name="T13" fmla="*/ 12 h 90"/>
                <a:gd name="T14" fmla="*/ 11 w 47"/>
                <a:gd name="T15" fmla="*/ 9 h 90"/>
                <a:gd name="T16" fmla="*/ 2 w 47"/>
                <a:gd name="T17" fmla="*/ 0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90">
                  <a:moveTo>
                    <a:pt x="9" y="0"/>
                  </a:moveTo>
                  <a:lnTo>
                    <a:pt x="0" y="2"/>
                  </a:lnTo>
                  <a:lnTo>
                    <a:pt x="2" y="7"/>
                  </a:lnTo>
                  <a:lnTo>
                    <a:pt x="22" y="47"/>
                  </a:lnTo>
                  <a:lnTo>
                    <a:pt x="35" y="90"/>
                  </a:lnTo>
                  <a:lnTo>
                    <a:pt x="42" y="90"/>
                  </a:lnTo>
                  <a:lnTo>
                    <a:pt x="47" y="47"/>
                  </a:lnTo>
                  <a:lnTo>
                    <a:pt x="40" y="37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10" name="Freeform 9709"/>
            <p:cNvSpPr>
              <a:spLocks/>
            </p:cNvSpPr>
            <p:nvPr/>
          </p:nvSpPr>
          <p:spPr bwMode="auto">
            <a:xfrm>
              <a:off x="4299" y="1800"/>
              <a:ext cx="53" cy="44"/>
            </a:xfrm>
            <a:custGeom>
              <a:avLst/>
              <a:gdLst>
                <a:gd name="T0" fmla="*/ 47 w 199"/>
                <a:gd name="T1" fmla="*/ 0 h 170"/>
                <a:gd name="T2" fmla="*/ 44 w 199"/>
                <a:gd name="T3" fmla="*/ 2 h 170"/>
                <a:gd name="T4" fmla="*/ 43 w 199"/>
                <a:gd name="T5" fmla="*/ 3 h 170"/>
                <a:gd name="T6" fmla="*/ 36 w 199"/>
                <a:gd name="T7" fmla="*/ 4 h 170"/>
                <a:gd name="T8" fmla="*/ 27 w 199"/>
                <a:gd name="T9" fmla="*/ 6 h 170"/>
                <a:gd name="T10" fmla="*/ 19 w 199"/>
                <a:gd name="T11" fmla="*/ 7 h 170"/>
                <a:gd name="T12" fmla="*/ 14 w 199"/>
                <a:gd name="T13" fmla="*/ 17 h 170"/>
                <a:gd name="T14" fmla="*/ 8 w 199"/>
                <a:gd name="T15" fmla="*/ 28 h 170"/>
                <a:gd name="T16" fmla="*/ 0 w 199"/>
                <a:gd name="T17" fmla="*/ 41 h 170"/>
                <a:gd name="T18" fmla="*/ 2 w 199"/>
                <a:gd name="T19" fmla="*/ 44 h 170"/>
                <a:gd name="T20" fmla="*/ 7 w 199"/>
                <a:gd name="T21" fmla="*/ 37 h 170"/>
                <a:gd name="T22" fmla="*/ 15 w 199"/>
                <a:gd name="T23" fmla="*/ 26 h 170"/>
                <a:gd name="T24" fmla="*/ 21 w 199"/>
                <a:gd name="T25" fmla="*/ 16 h 170"/>
                <a:gd name="T26" fmla="*/ 23 w 199"/>
                <a:gd name="T27" fmla="*/ 12 h 170"/>
                <a:gd name="T28" fmla="*/ 30 w 199"/>
                <a:gd name="T29" fmla="*/ 11 h 170"/>
                <a:gd name="T30" fmla="*/ 31 w 199"/>
                <a:gd name="T31" fmla="*/ 11 h 170"/>
                <a:gd name="T32" fmla="*/ 53 w 199"/>
                <a:gd name="T33" fmla="*/ 7 h 170"/>
                <a:gd name="T34" fmla="*/ 53 w 199"/>
                <a:gd name="T35" fmla="*/ 5 h 170"/>
                <a:gd name="T36" fmla="*/ 47 w 199"/>
                <a:gd name="T37" fmla="*/ 0 h 17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9" h="170">
                  <a:moveTo>
                    <a:pt x="177" y="0"/>
                  </a:moveTo>
                  <a:lnTo>
                    <a:pt x="166" y="9"/>
                  </a:lnTo>
                  <a:lnTo>
                    <a:pt x="163" y="10"/>
                  </a:lnTo>
                  <a:lnTo>
                    <a:pt x="137" y="16"/>
                  </a:lnTo>
                  <a:lnTo>
                    <a:pt x="101" y="22"/>
                  </a:lnTo>
                  <a:lnTo>
                    <a:pt x="73" y="27"/>
                  </a:lnTo>
                  <a:lnTo>
                    <a:pt x="53" y="65"/>
                  </a:lnTo>
                  <a:lnTo>
                    <a:pt x="29" y="108"/>
                  </a:lnTo>
                  <a:lnTo>
                    <a:pt x="0" y="160"/>
                  </a:lnTo>
                  <a:lnTo>
                    <a:pt x="9" y="170"/>
                  </a:lnTo>
                  <a:lnTo>
                    <a:pt x="27" y="143"/>
                  </a:lnTo>
                  <a:lnTo>
                    <a:pt x="56" y="101"/>
                  </a:lnTo>
                  <a:lnTo>
                    <a:pt x="79" y="63"/>
                  </a:lnTo>
                  <a:lnTo>
                    <a:pt x="87" y="48"/>
                  </a:lnTo>
                  <a:lnTo>
                    <a:pt x="112" y="43"/>
                  </a:lnTo>
                  <a:lnTo>
                    <a:pt x="118" y="41"/>
                  </a:lnTo>
                  <a:lnTo>
                    <a:pt x="199" y="27"/>
                  </a:lnTo>
                  <a:lnTo>
                    <a:pt x="198" y="20"/>
                  </a:lnTo>
                  <a:lnTo>
                    <a:pt x="17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11" name="Freeform 9710"/>
            <p:cNvSpPr>
              <a:spLocks/>
            </p:cNvSpPr>
            <p:nvPr/>
          </p:nvSpPr>
          <p:spPr bwMode="auto">
            <a:xfrm>
              <a:off x="4345" y="1797"/>
              <a:ext cx="51" cy="33"/>
            </a:xfrm>
            <a:custGeom>
              <a:avLst/>
              <a:gdLst>
                <a:gd name="T0" fmla="*/ 45 w 198"/>
                <a:gd name="T1" fmla="*/ 0 h 131"/>
                <a:gd name="T2" fmla="*/ 41 w 198"/>
                <a:gd name="T3" fmla="*/ 2 h 131"/>
                <a:gd name="T4" fmla="*/ 41 w 198"/>
                <a:gd name="T5" fmla="*/ 2 h 131"/>
                <a:gd name="T6" fmla="*/ 38 w 198"/>
                <a:gd name="T7" fmla="*/ 3 h 131"/>
                <a:gd name="T8" fmla="*/ 29 w 198"/>
                <a:gd name="T9" fmla="*/ 5 h 131"/>
                <a:gd name="T10" fmla="*/ 18 w 198"/>
                <a:gd name="T11" fmla="*/ 7 h 131"/>
                <a:gd name="T12" fmla="*/ 11 w 198"/>
                <a:gd name="T13" fmla="*/ 9 h 131"/>
                <a:gd name="T14" fmla="*/ 6 w 198"/>
                <a:gd name="T15" fmla="*/ 19 h 131"/>
                <a:gd name="T16" fmla="*/ 0 w 198"/>
                <a:gd name="T17" fmla="*/ 31 h 131"/>
                <a:gd name="T18" fmla="*/ 2 w 198"/>
                <a:gd name="T19" fmla="*/ 33 h 131"/>
                <a:gd name="T20" fmla="*/ 5 w 198"/>
                <a:gd name="T21" fmla="*/ 28 h 131"/>
                <a:gd name="T22" fmla="*/ 12 w 198"/>
                <a:gd name="T23" fmla="*/ 17 h 131"/>
                <a:gd name="T24" fmla="*/ 15 w 198"/>
                <a:gd name="T25" fmla="*/ 13 h 131"/>
                <a:gd name="T26" fmla="*/ 22 w 198"/>
                <a:gd name="T27" fmla="*/ 12 h 131"/>
                <a:gd name="T28" fmla="*/ 24 w 198"/>
                <a:gd name="T29" fmla="*/ 11 h 131"/>
                <a:gd name="T30" fmla="*/ 51 w 198"/>
                <a:gd name="T31" fmla="*/ 7 h 131"/>
                <a:gd name="T32" fmla="*/ 51 w 198"/>
                <a:gd name="T33" fmla="*/ 5 h 131"/>
                <a:gd name="T34" fmla="*/ 45 w 198"/>
                <a:gd name="T35" fmla="*/ 0 h 13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8" h="131">
                  <a:moveTo>
                    <a:pt x="173" y="0"/>
                  </a:moveTo>
                  <a:lnTo>
                    <a:pt x="160" y="9"/>
                  </a:lnTo>
                  <a:lnTo>
                    <a:pt x="146" y="13"/>
                  </a:lnTo>
                  <a:lnTo>
                    <a:pt x="112" y="20"/>
                  </a:lnTo>
                  <a:lnTo>
                    <a:pt x="70" y="27"/>
                  </a:lnTo>
                  <a:lnTo>
                    <a:pt x="44" y="34"/>
                  </a:lnTo>
                  <a:lnTo>
                    <a:pt x="25" y="76"/>
                  </a:lnTo>
                  <a:lnTo>
                    <a:pt x="0" y="124"/>
                  </a:lnTo>
                  <a:lnTo>
                    <a:pt x="8" y="131"/>
                  </a:lnTo>
                  <a:lnTo>
                    <a:pt x="21" y="111"/>
                  </a:lnTo>
                  <a:lnTo>
                    <a:pt x="48" y="69"/>
                  </a:lnTo>
                  <a:lnTo>
                    <a:pt x="58" y="52"/>
                  </a:lnTo>
                  <a:lnTo>
                    <a:pt x="86" y="47"/>
                  </a:lnTo>
                  <a:lnTo>
                    <a:pt x="95" y="45"/>
                  </a:lnTo>
                  <a:lnTo>
                    <a:pt x="198" y="26"/>
                  </a:lnTo>
                  <a:lnTo>
                    <a:pt x="198" y="19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12" name="Freeform 9711"/>
            <p:cNvSpPr>
              <a:spLocks/>
            </p:cNvSpPr>
            <p:nvPr/>
          </p:nvSpPr>
          <p:spPr bwMode="auto">
            <a:xfrm>
              <a:off x="4319" y="1775"/>
              <a:ext cx="17" cy="33"/>
            </a:xfrm>
            <a:custGeom>
              <a:avLst/>
              <a:gdLst>
                <a:gd name="T0" fmla="*/ 11 w 65"/>
                <a:gd name="T1" fmla="*/ 0 h 129"/>
                <a:gd name="T2" fmla="*/ 9 w 65"/>
                <a:gd name="T3" fmla="*/ 9 h 129"/>
                <a:gd name="T4" fmla="*/ 6 w 65"/>
                <a:gd name="T5" fmla="*/ 21 h 129"/>
                <a:gd name="T6" fmla="*/ 4 w 65"/>
                <a:gd name="T7" fmla="*/ 26 h 129"/>
                <a:gd name="T8" fmla="*/ 0 w 65"/>
                <a:gd name="T9" fmla="*/ 33 h 129"/>
                <a:gd name="T10" fmla="*/ 7 w 65"/>
                <a:gd name="T11" fmla="*/ 32 h 129"/>
                <a:gd name="T12" fmla="*/ 9 w 65"/>
                <a:gd name="T13" fmla="*/ 28 h 129"/>
                <a:gd name="T14" fmla="*/ 12 w 65"/>
                <a:gd name="T15" fmla="*/ 21 h 129"/>
                <a:gd name="T16" fmla="*/ 17 w 65"/>
                <a:gd name="T17" fmla="*/ 15 h 129"/>
                <a:gd name="T18" fmla="*/ 13 w 65"/>
                <a:gd name="T19" fmla="*/ 1 h 129"/>
                <a:gd name="T20" fmla="*/ 11 w 65"/>
                <a:gd name="T21" fmla="*/ 0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129">
                  <a:moveTo>
                    <a:pt x="42" y="0"/>
                  </a:moveTo>
                  <a:lnTo>
                    <a:pt x="36" y="35"/>
                  </a:lnTo>
                  <a:lnTo>
                    <a:pt x="22" y="82"/>
                  </a:lnTo>
                  <a:lnTo>
                    <a:pt x="14" y="100"/>
                  </a:lnTo>
                  <a:lnTo>
                    <a:pt x="0" y="129"/>
                  </a:lnTo>
                  <a:lnTo>
                    <a:pt x="28" y="124"/>
                  </a:lnTo>
                  <a:lnTo>
                    <a:pt x="36" y="109"/>
                  </a:lnTo>
                  <a:lnTo>
                    <a:pt x="47" y="83"/>
                  </a:lnTo>
                  <a:lnTo>
                    <a:pt x="65" y="57"/>
                  </a:lnTo>
                  <a:lnTo>
                    <a:pt x="49" y="2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13" name="Freeform 9712"/>
            <p:cNvSpPr>
              <a:spLocks/>
            </p:cNvSpPr>
            <p:nvPr/>
          </p:nvSpPr>
          <p:spPr bwMode="auto">
            <a:xfrm>
              <a:off x="4356" y="1773"/>
              <a:ext cx="16" cy="33"/>
            </a:xfrm>
            <a:custGeom>
              <a:avLst/>
              <a:gdLst>
                <a:gd name="T0" fmla="*/ 9 w 58"/>
                <a:gd name="T1" fmla="*/ 0 h 126"/>
                <a:gd name="T2" fmla="*/ 8 w 58"/>
                <a:gd name="T3" fmla="*/ 7 h 126"/>
                <a:gd name="T4" fmla="*/ 5 w 58"/>
                <a:gd name="T5" fmla="*/ 20 h 126"/>
                <a:gd name="T6" fmla="*/ 4 w 58"/>
                <a:gd name="T7" fmla="*/ 24 h 126"/>
                <a:gd name="T8" fmla="*/ 0 w 58"/>
                <a:gd name="T9" fmla="*/ 33 h 126"/>
                <a:gd name="T10" fmla="*/ 7 w 58"/>
                <a:gd name="T11" fmla="*/ 31 h 126"/>
                <a:gd name="T12" fmla="*/ 10 w 58"/>
                <a:gd name="T13" fmla="*/ 26 h 126"/>
                <a:gd name="T14" fmla="*/ 11 w 58"/>
                <a:gd name="T15" fmla="*/ 23 h 126"/>
                <a:gd name="T16" fmla="*/ 16 w 58"/>
                <a:gd name="T17" fmla="*/ 15 h 126"/>
                <a:gd name="T18" fmla="*/ 10 w 58"/>
                <a:gd name="T19" fmla="*/ 1 h 126"/>
                <a:gd name="T20" fmla="*/ 9 w 58"/>
                <a:gd name="T21" fmla="*/ 0 h 1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" h="126">
                  <a:moveTo>
                    <a:pt x="32" y="0"/>
                  </a:moveTo>
                  <a:lnTo>
                    <a:pt x="30" y="26"/>
                  </a:lnTo>
                  <a:lnTo>
                    <a:pt x="18" y="77"/>
                  </a:lnTo>
                  <a:lnTo>
                    <a:pt x="14" y="91"/>
                  </a:lnTo>
                  <a:lnTo>
                    <a:pt x="0" y="126"/>
                  </a:lnTo>
                  <a:lnTo>
                    <a:pt x="26" y="119"/>
                  </a:lnTo>
                  <a:lnTo>
                    <a:pt x="35" y="99"/>
                  </a:lnTo>
                  <a:lnTo>
                    <a:pt x="39" y="89"/>
                  </a:lnTo>
                  <a:lnTo>
                    <a:pt x="58" y="57"/>
                  </a:lnTo>
                  <a:lnTo>
                    <a:pt x="38" y="2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14" name="Freeform 9713"/>
            <p:cNvSpPr>
              <a:spLocks/>
            </p:cNvSpPr>
            <p:nvPr/>
          </p:nvSpPr>
          <p:spPr bwMode="auto">
            <a:xfrm>
              <a:off x="4451" y="1901"/>
              <a:ext cx="26" cy="22"/>
            </a:xfrm>
            <a:custGeom>
              <a:avLst/>
              <a:gdLst>
                <a:gd name="T0" fmla="*/ 25 w 95"/>
                <a:gd name="T1" fmla="*/ 0 h 83"/>
                <a:gd name="T2" fmla="*/ 9 w 95"/>
                <a:gd name="T3" fmla="*/ 9 h 83"/>
                <a:gd name="T4" fmla="*/ 4 w 95"/>
                <a:gd name="T5" fmla="*/ 11 h 83"/>
                <a:gd name="T6" fmla="*/ 0 w 95"/>
                <a:gd name="T7" fmla="*/ 13 h 83"/>
                <a:gd name="T8" fmla="*/ 5 w 95"/>
                <a:gd name="T9" fmla="*/ 22 h 83"/>
                <a:gd name="T10" fmla="*/ 7 w 95"/>
                <a:gd name="T11" fmla="*/ 19 h 83"/>
                <a:gd name="T12" fmla="*/ 15 w 95"/>
                <a:gd name="T13" fmla="*/ 12 h 83"/>
                <a:gd name="T14" fmla="*/ 26 w 95"/>
                <a:gd name="T15" fmla="*/ 3 h 83"/>
                <a:gd name="T16" fmla="*/ 25 w 95"/>
                <a:gd name="T17" fmla="*/ 0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83">
                  <a:moveTo>
                    <a:pt x="93" y="0"/>
                  </a:moveTo>
                  <a:lnTo>
                    <a:pt x="33" y="33"/>
                  </a:lnTo>
                  <a:lnTo>
                    <a:pt x="14" y="42"/>
                  </a:lnTo>
                  <a:lnTo>
                    <a:pt x="0" y="50"/>
                  </a:lnTo>
                  <a:lnTo>
                    <a:pt x="19" y="83"/>
                  </a:lnTo>
                  <a:lnTo>
                    <a:pt x="26" y="71"/>
                  </a:lnTo>
                  <a:lnTo>
                    <a:pt x="53" y="47"/>
                  </a:lnTo>
                  <a:lnTo>
                    <a:pt x="95" y="1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15" name="Freeform 9714"/>
            <p:cNvSpPr>
              <a:spLocks/>
            </p:cNvSpPr>
            <p:nvPr/>
          </p:nvSpPr>
          <p:spPr bwMode="auto">
            <a:xfrm>
              <a:off x="4418" y="1897"/>
              <a:ext cx="11" cy="22"/>
            </a:xfrm>
            <a:custGeom>
              <a:avLst/>
              <a:gdLst>
                <a:gd name="T0" fmla="*/ 2 w 40"/>
                <a:gd name="T1" fmla="*/ 0 h 87"/>
                <a:gd name="T2" fmla="*/ 0 w 40"/>
                <a:gd name="T3" fmla="*/ 1 h 87"/>
                <a:gd name="T4" fmla="*/ 11 w 40"/>
                <a:gd name="T5" fmla="*/ 22 h 87"/>
                <a:gd name="T6" fmla="*/ 11 w 40"/>
                <a:gd name="T7" fmla="*/ 8 h 87"/>
                <a:gd name="T8" fmla="*/ 2 w 40"/>
                <a:gd name="T9" fmla="*/ 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87">
                  <a:moveTo>
                    <a:pt x="7" y="0"/>
                  </a:moveTo>
                  <a:lnTo>
                    <a:pt x="0" y="5"/>
                  </a:lnTo>
                  <a:lnTo>
                    <a:pt x="40" y="87"/>
                  </a:lnTo>
                  <a:lnTo>
                    <a:pt x="39" y="3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16" name="Freeform 9715"/>
            <p:cNvSpPr>
              <a:spLocks/>
            </p:cNvSpPr>
            <p:nvPr/>
          </p:nvSpPr>
          <p:spPr bwMode="auto">
            <a:xfrm>
              <a:off x="4484" y="1886"/>
              <a:ext cx="31" cy="39"/>
            </a:xfrm>
            <a:custGeom>
              <a:avLst/>
              <a:gdLst>
                <a:gd name="T0" fmla="*/ 27 w 123"/>
                <a:gd name="T1" fmla="*/ 0 h 147"/>
                <a:gd name="T2" fmla="*/ 25 w 123"/>
                <a:gd name="T3" fmla="*/ 0 h 147"/>
                <a:gd name="T4" fmla="*/ 24 w 123"/>
                <a:gd name="T5" fmla="*/ 30 h 147"/>
                <a:gd name="T6" fmla="*/ 23 w 123"/>
                <a:gd name="T7" fmla="*/ 31 h 147"/>
                <a:gd name="T8" fmla="*/ 15 w 123"/>
                <a:gd name="T9" fmla="*/ 32 h 147"/>
                <a:gd name="T10" fmla="*/ 8 w 123"/>
                <a:gd name="T11" fmla="*/ 32 h 147"/>
                <a:gd name="T12" fmla="*/ 0 w 123"/>
                <a:gd name="T13" fmla="*/ 35 h 147"/>
                <a:gd name="T14" fmla="*/ 7 w 123"/>
                <a:gd name="T15" fmla="*/ 39 h 147"/>
                <a:gd name="T16" fmla="*/ 15 w 123"/>
                <a:gd name="T17" fmla="*/ 39 h 147"/>
                <a:gd name="T18" fmla="*/ 23 w 123"/>
                <a:gd name="T19" fmla="*/ 38 h 147"/>
                <a:gd name="T20" fmla="*/ 31 w 123"/>
                <a:gd name="T21" fmla="*/ 37 h 147"/>
                <a:gd name="T22" fmla="*/ 27 w 123"/>
                <a:gd name="T23" fmla="*/ 0 h 1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147">
                  <a:moveTo>
                    <a:pt x="109" y="0"/>
                  </a:moveTo>
                  <a:lnTo>
                    <a:pt x="101" y="0"/>
                  </a:lnTo>
                  <a:lnTo>
                    <a:pt x="96" y="114"/>
                  </a:lnTo>
                  <a:lnTo>
                    <a:pt x="93" y="115"/>
                  </a:lnTo>
                  <a:lnTo>
                    <a:pt x="58" y="120"/>
                  </a:lnTo>
                  <a:lnTo>
                    <a:pt x="33" y="120"/>
                  </a:lnTo>
                  <a:lnTo>
                    <a:pt x="0" y="131"/>
                  </a:lnTo>
                  <a:lnTo>
                    <a:pt x="29" y="147"/>
                  </a:lnTo>
                  <a:lnTo>
                    <a:pt x="58" y="147"/>
                  </a:lnTo>
                  <a:lnTo>
                    <a:pt x="90" y="144"/>
                  </a:lnTo>
                  <a:lnTo>
                    <a:pt x="123" y="140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17" name="Freeform 9716"/>
            <p:cNvSpPr>
              <a:spLocks/>
            </p:cNvSpPr>
            <p:nvPr/>
          </p:nvSpPr>
          <p:spPr bwMode="auto">
            <a:xfrm>
              <a:off x="4460" y="1870"/>
              <a:ext cx="17" cy="7"/>
            </a:xfrm>
            <a:custGeom>
              <a:avLst/>
              <a:gdLst>
                <a:gd name="T0" fmla="*/ 12 w 65"/>
                <a:gd name="T1" fmla="*/ 0 h 28"/>
                <a:gd name="T2" fmla="*/ 9 w 65"/>
                <a:gd name="T3" fmla="*/ 3 h 28"/>
                <a:gd name="T4" fmla="*/ 8 w 65"/>
                <a:gd name="T5" fmla="*/ 4 h 28"/>
                <a:gd name="T6" fmla="*/ 0 w 65"/>
                <a:gd name="T7" fmla="*/ 6 h 28"/>
                <a:gd name="T8" fmla="*/ 17 w 65"/>
                <a:gd name="T9" fmla="*/ 7 h 28"/>
                <a:gd name="T10" fmla="*/ 17 w 65"/>
                <a:gd name="T11" fmla="*/ 5 h 28"/>
                <a:gd name="T12" fmla="*/ 12 w 65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28">
                  <a:moveTo>
                    <a:pt x="46" y="0"/>
                  </a:moveTo>
                  <a:lnTo>
                    <a:pt x="36" y="13"/>
                  </a:lnTo>
                  <a:lnTo>
                    <a:pt x="29" y="16"/>
                  </a:lnTo>
                  <a:lnTo>
                    <a:pt x="0" y="22"/>
                  </a:lnTo>
                  <a:lnTo>
                    <a:pt x="65" y="28"/>
                  </a:lnTo>
                  <a:lnTo>
                    <a:pt x="65" y="20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18" name="Freeform 9717"/>
            <p:cNvSpPr>
              <a:spLocks/>
            </p:cNvSpPr>
            <p:nvPr/>
          </p:nvSpPr>
          <p:spPr bwMode="auto">
            <a:xfrm>
              <a:off x="4486" y="1853"/>
              <a:ext cx="22" cy="31"/>
            </a:xfrm>
            <a:custGeom>
              <a:avLst/>
              <a:gdLst>
                <a:gd name="T0" fmla="*/ 17 w 81"/>
                <a:gd name="T1" fmla="*/ 0 h 114"/>
                <a:gd name="T2" fmla="*/ 17 w 81"/>
                <a:gd name="T3" fmla="*/ 2 h 114"/>
                <a:gd name="T4" fmla="*/ 12 w 81"/>
                <a:gd name="T5" fmla="*/ 13 h 114"/>
                <a:gd name="T6" fmla="*/ 6 w 81"/>
                <a:gd name="T7" fmla="*/ 20 h 114"/>
                <a:gd name="T8" fmla="*/ 0 w 81"/>
                <a:gd name="T9" fmla="*/ 26 h 114"/>
                <a:gd name="T10" fmla="*/ 0 w 81"/>
                <a:gd name="T11" fmla="*/ 31 h 114"/>
                <a:gd name="T12" fmla="*/ 8 w 81"/>
                <a:gd name="T13" fmla="*/ 25 h 114"/>
                <a:gd name="T14" fmla="*/ 14 w 81"/>
                <a:gd name="T15" fmla="*/ 20 h 114"/>
                <a:gd name="T16" fmla="*/ 14 w 81"/>
                <a:gd name="T17" fmla="*/ 20 h 114"/>
                <a:gd name="T18" fmla="*/ 22 w 81"/>
                <a:gd name="T19" fmla="*/ 15 h 114"/>
                <a:gd name="T20" fmla="*/ 19 w 81"/>
                <a:gd name="T21" fmla="*/ 1 h 114"/>
                <a:gd name="T22" fmla="*/ 17 w 81"/>
                <a:gd name="T23" fmla="*/ 0 h 1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1" h="114">
                  <a:moveTo>
                    <a:pt x="63" y="0"/>
                  </a:moveTo>
                  <a:lnTo>
                    <a:pt x="61" y="8"/>
                  </a:lnTo>
                  <a:lnTo>
                    <a:pt x="43" y="46"/>
                  </a:lnTo>
                  <a:lnTo>
                    <a:pt x="22" y="74"/>
                  </a:lnTo>
                  <a:lnTo>
                    <a:pt x="0" y="94"/>
                  </a:lnTo>
                  <a:lnTo>
                    <a:pt x="0" y="114"/>
                  </a:lnTo>
                  <a:lnTo>
                    <a:pt x="29" y="93"/>
                  </a:lnTo>
                  <a:lnTo>
                    <a:pt x="51" y="72"/>
                  </a:lnTo>
                  <a:lnTo>
                    <a:pt x="81" y="55"/>
                  </a:lnTo>
                  <a:lnTo>
                    <a:pt x="70" y="2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19" name="Freeform 9718"/>
            <p:cNvSpPr>
              <a:spLocks/>
            </p:cNvSpPr>
            <p:nvPr/>
          </p:nvSpPr>
          <p:spPr bwMode="auto">
            <a:xfrm>
              <a:off x="4453" y="1848"/>
              <a:ext cx="24" cy="64"/>
            </a:xfrm>
            <a:custGeom>
              <a:avLst/>
              <a:gdLst>
                <a:gd name="T0" fmla="*/ 2 w 90"/>
                <a:gd name="T1" fmla="*/ 0 h 242"/>
                <a:gd name="T2" fmla="*/ 0 w 90"/>
                <a:gd name="T3" fmla="*/ 2 h 242"/>
                <a:gd name="T4" fmla="*/ 1 w 90"/>
                <a:gd name="T5" fmla="*/ 3 h 242"/>
                <a:gd name="T6" fmla="*/ 2 w 90"/>
                <a:gd name="T7" fmla="*/ 17 h 242"/>
                <a:gd name="T8" fmla="*/ 2 w 90"/>
                <a:gd name="T9" fmla="*/ 64 h 242"/>
                <a:gd name="T10" fmla="*/ 7 w 90"/>
                <a:gd name="T11" fmla="*/ 62 h 242"/>
                <a:gd name="T12" fmla="*/ 7 w 90"/>
                <a:gd name="T13" fmla="*/ 44 h 242"/>
                <a:gd name="T14" fmla="*/ 7 w 90"/>
                <a:gd name="T15" fmla="*/ 33 h 242"/>
                <a:gd name="T16" fmla="*/ 24 w 90"/>
                <a:gd name="T17" fmla="*/ 29 h 242"/>
                <a:gd name="T18" fmla="*/ 7 w 90"/>
                <a:gd name="T19" fmla="*/ 27 h 242"/>
                <a:gd name="T20" fmla="*/ 7 w 90"/>
                <a:gd name="T21" fmla="*/ 20 h 242"/>
                <a:gd name="T22" fmla="*/ 7 w 90"/>
                <a:gd name="T23" fmla="*/ 16 h 242"/>
                <a:gd name="T24" fmla="*/ 8 w 90"/>
                <a:gd name="T25" fmla="*/ 11 h 242"/>
                <a:gd name="T26" fmla="*/ 2 w 90"/>
                <a:gd name="T27" fmla="*/ 0 h 2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0" h="242">
                  <a:moveTo>
                    <a:pt x="6" y="0"/>
                  </a:moveTo>
                  <a:lnTo>
                    <a:pt x="0" y="6"/>
                  </a:lnTo>
                  <a:lnTo>
                    <a:pt x="2" y="13"/>
                  </a:lnTo>
                  <a:lnTo>
                    <a:pt x="6" y="63"/>
                  </a:lnTo>
                  <a:lnTo>
                    <a:pt x="6" y="242"/>
                  </a:lnTo>
                  <a:lnTo>
                    <a:pt x="25" y="233"/>
                  </a:lnTo>
                  <a:lnTo>
                    <a:pt x="25" y="168"/>
                  </a:lnTo>
                  <a:lnTo>
                    <a:pt x="25" y="125"/>
                  </a:lnTo>
                  <a:lnTo>
                    <a:pt x="90" y="108"/>
                  </a:lnTo>
                  <a:lnTo>
                    <a:pt x="25" y="102"/>
                  </a:lnTo>
                  <a:lnTo>
                    <a:pt x="26" y="76"/>
                  </a:lnTo>
                  <a:lnTo>
                    <a:pt x="27" y="60"/>
                  </a:lnTo>
                  <a:lnTo>
                    <a:pt x="30" y="4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20" name="Freeform 9719"/>
            <p:cNvSpPr>
              <a:spLocks/>
            </p:cNvSpPr>
            <p:nvPr/>
          </p:nvSpPr>
          <p:spPr bwMode="auto">
            <a:xfrm>
              <a:off x="4427" y="1844"/>
              <a:ext cx="20" cy="75"/>
            </a:xfrm>
            <a:custGeom>
              <a:avLst/>
              <a:gdLst>
                <a:gd name="T0" fmla="*/ 17 w 73"/>
                <a:gd name="T1" fmla="*/ 0 h 292"/>
                <a:gd name="T2" fmla="*/ 0 w 73"/>
                <a:gd name="T3" fmla="*/ 60 h 292"/>
                <a:gd name="T4" fmla="*/ 0 w 73"/>
                <a:gd name="T5" fmla="*/ 75 h 292"/>
                <a:gd name="T6" fmla="*/ 3 w 73"/>
                <a:gd name="T7" fmla="*/ 75 h 292"/>
                <a:gd name="T8" fmla="*/ 20 w 73"/>
                <a:gd name="T9" fmla="*/ 2 h 292"/>
                <a:gd name="T10" fmla="*/ 17 w 73"/>
                <a:gd name="T11" fmla="*/ 0 h 2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292">
                  <a:moveTo>
                    <a:pt x="62" y="0"/>
                  </a:moveTo>
                  <a:lnTo>
                    <a:pt x="0" y="235"/>
                  </a:lnTo>
                  <a:lnTo>
                    <a:pt x="1" y="292"/>
                  </a:lnTo>
                  <a:lnTo>
                    <a:pt x="10" y="292"/>
                  </a:lnTo>
                  <a:lnTo>
                    <a:pt x="73" y="6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21" name="Freeform 9720"/>
            <p:cNvSpPr>
              <a:spLocks/>
            </p:cNvSpPr>
            <p:nvPr/>
          </p:nvSpPr>
          <p:spPr bwMode="auto">
            <a:xfrm>
              <a:off x="4480" y="1841"/>
              <a:ext cx="13" cy="80"/>
            </a:xfrm>
            <a:custGeom>
              <a:avLst/>
              <a:gdLst>
                <a:gd name="T0" fmla="*/ 2 w 48"/>
                <a:gd name="T1" fmla="*/ 0 h 310"/>
                <a:gd name="T2" fmla="*/ 0 w 48"/>
                <a:gd name="T3" fmla="*/ 1 h 310"/>
                <a:gd name="T4" fmla="*/ 1 w 48"/>
                <a:gd name="T5" fmla="*/ 5 h 310"/>
                <a:gd name="T6" fmla="*/ 1 w 48"/>
                <a:gd name="T7" fmla="*/ 17 h 310"/>
                <a:gd name="T8" fmla="*/ 1 w 48"/>
                <a:gd name="T9" fmla="*/ 72 h 310"/>
                <a:gd name="T10" fmla="*/ 4 w 48"/>
                <a:gd name="T11" fmla="*/ 80 h 310"/>
                <a:gd name="T12" fmla="*/ 13 w 48"/>
                <a:gd name="T13" fmla="*/ 77 h 310"/>
                <a:gd name="T14" fmla="*/ 11 w 48"/>
                <a:gd name="T15" fmla="*/ 77 h 310"/>
                <a:gd name="T16" fmla="*/ 7 w 48"/>
                <a:gd name="T17" fmla="*/ 70 h 310"/>
                <a:gd name="T18" fmla="*/ 7 w 48"/>
                <a:gd name="T19" fmla="*/ 63 h 310"/>
                <a:gd name="T20" fmla="*/ 7 w 48"/>
                <a:gd name="T21" fmla="*/ 44 h 310"/>
                <a:gd name="T22" fmla="*/ 7 w 48"/>
                <a:gd name="T23" fmla="*/ 44 h 310"/>
                <a:gd name="T24" fmla="*/ 7 w 48"/>
                <a:gd name="T25" fmla="*/ 38 h 310"/>
                <a:gd name="T26" fmla="*/ 7 w 48"/>
                <a:gd name="T27" fmla="*/ 30 h 310"/>
                <a:gd name="T28" fmla="*/ 7 w 48"/>
                <a:gd name="T29" fmla="*/ 21 h 310"/>
                <a:gd name="T30" fmla="*/ 7 w 48"/>
                <a:gd name="T31" fmla="*/ 17 h 310"/>
                <a:gd name="T32" fmla="*/ 9 w 48"/>
                <a:gd name="T33" fmla="*/ 10 h 310"/>
                <a:gd name="T34" fmla="*/ 2 w 48"/>
                <a:gd name="T35" fmla="*/ 0 h 31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8" h="310">
                  <a:moveTo>
                    <a:pt x="7" y="0"/>
                  </a:moveTo>
                  <a:lnTo>
                    <a:pt x="0" y="2"/>
                  </a:lnTo>
                  <a:lnTo>
                    <a:pt x="2" y="20"/>
                  </a:lnTo>
                  <a:lnTo>
                    <a:pt x="5" y="64"/>
                  </a:lnTo>
                  <a:lnTo>
                    <a:pt x="5" y="278"/>
                  </a:lnTo>
                  <a:lnTo>
                    <a:pt x="15" y="310"/>
                  </a:lnTo>
                  <a:lnTo>
                    <a:pt x="48" y="299"/>
                  </a:lnTo>
                  <a:lnTo>
                    <a:pt x="42" y="299"/>
                  </a:lnTo>
                  <a:lnTo>
                    <a:pt x="24" y="271"/>
                  </a:lnTo>
                  <a:lnTo>
                    <a:pt x="24" y="245"/>
                  </a:lnTo>
                  <a:lnTo>
                    <a:pt x="24" y="170"/>
                  </a:lnTo>
                  <a:lnTo>
                    <a:pt x="24" y="169"/>
                  </a:lnTo>
                  <a:lnTo>
                    <a:pt x="24" y="149"/>
                  </a:lnTo>
                  <a:lnTo>
                    <a:pt x="24" y="116"/>
                  </a:lnTo>
                  <a:lnTo>
                    <a:pt x="24" y="81"/>
                  </a:lnTo>
                  <a:lnTo>
                    <a:pt x="24" y="67"/>
                  </a:lnTo>
                  <a:lnTo>
                    <a:pt x="32" y="4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22" name="Freeform 9721"/>
            <p:cNvSpPr>
              <a:spLocks/>
            </p:cNvSpPr>
            <p:nvPr/>
          </p:nvSpPr>
          <p:spPr bwMode="auto">
            <a:xfrm>
              <a:off x="4420" y="1828"/>
              <a:ext cx="18" cy="24"/>
            </a:xfrm>
            <a:custGeom>
              <a:avLst/>
              <a:gdLst>
                <a:gd name="T0" fmla="*/ 1 w 73"/>
                <a:gd name="T1" fmla="*/ 0 h 90"/>
                <a:gd name="T2" fmla="*/ 0 w 73"/>
                <a:gd name="T3" fmla="*/ 3 h 90"/>
                <a:gd name="T4" fmla="*/ 4 w 73"/>
                <a:gd name="T5" fmla="*/ 7 h 90"/>
                <a:gd name="T6" fmla="*/ 11 w 73"/>
                <a:gd name="T7" fmla="*/ 15 h 90"/>
                <a:gd name="T8" fmla="*/ 15 w 73"/>
                <a:gd name="T9" fmla="*/ 24 h 90"/>
                <a:gd name="T10" fmla="*/ 17 w 73"/>
                <a:gd name="T11" fmla="*/ 24 h 90"/>
                <a:gd name="T12" fmla="*/ 18 w 73"/>
                <a:gd name="T13" fmla="*/ 12 h 90"/>
                <a:gd name="T14" fmla="*/ 14 w 73"/>
                <a:gd name="T15" fmla="*/ 9 h 90"/>
                <a:gd name="T16" fmla="*/ 10 w 73"/>
                <a:gd name="T17" fmla="*/ 6 h 90"/>
                <a:gd name="T18" fmla="*/ 1 w 73"/>
                <a:gd name="T19" fmla="*/ 0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90">
                  <a:moveTo>
                    <a:pt x="5" y="0"/>
                  </a:moveTo>
                  <a:lnTo>
                    <a:pt x="0" y="11"/>
                  </a:lnTo>
                  <a:lnTo>
                    <a:pt x="17" y="28"/>
                  </a:lnTo>
                  <a:lnTo>
                    <a:pt x="43" y="58"/>
                  </a:lnTo>
                  <a:lnTo>
                    <a:pt x="62" y="90"/>
                  </a:lnTo>
                  <a:lnTo>
                    <a:pt x="70" y="90"/>
                  </a:lnTo>
                  <a:lnTo>
                    <a:pt x="73" y="45"/>
                  </a:lnTo>
                  <a:lnTo>
                    <a:pt x="57" y="33"/>
                  </a:lnTo>
                  <a:lnTo>
                    <a:pt x="41" y="2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23" name="Freeform 9722"/>
            <p:cNvSpPr>
              <a:spLocks/>
            </p:cNvSpPr>
            <p:nvPr/>
          </p:nvSpPr>
          <p:spPr bwMode="auto">
            <a:xfrm>
              <a:off x="4460" y="1810"/>
              <a:ext cx="28" cy="7"/>
            </a:xfrm>
            <a:custGeom>
              <a:avLst/>
              <a:gdLst>
                <a:gd name="T0" fmla="*/ 21 w 104"/>
                <a:gd name="T1" fmla="*/ 0 h 28"/>
                <a:gd name="T2" fmla="*/ 16 w 104"/>
                <a:gd name="T3" fmla="*/ 3 h 28"/>
                <a:gd name="T4" fmla="*/ 0 w 104"/>
                <a:gd name="T5" fmla="*/ 6 h 28"/>
                <a:gd name="T6" fmla="*/ 28 w 104"/>
                <a:gd name="T7" fmla="*/ 7 h 28"/>
                <a:gd name="T8" fmla="*/ 27 w 104"/>
                <a:gd name="T9" fmla="*/ 5 h 28"/>
                <a:gd name="T10" fmla="*/ 21 w 104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28">
                  <a:moveTo>
                    <a:pt x="77" y="0"/>
                  </a:moveTo>
                  <a:lnTo>
                    <a:pt x="58" y="13"/>
                  </a:lnTo>
                  <a:lnTo>
                    <a:pt x="0" y="23"/>
                  </a:lnTo>
                  <a:lnTo>
                    <a:pt x="104" y="28"/>
                  </a:lnTo>
                  <a:lnTo>
                    <a:pt x="102" y="18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24" name="Freeform 9723"/>
            <p:cNvSpPr>
              <a:spLocks/>
            </p:cNvSpPr>
            <p:nvPr/>
          </p:nvSpPr>
          <p:spPr bwMode="auto">
            <a:xfrm>
              <a:off x="4427" y="1789"/>
              <a:ext cx="20" cy="26"/>
            </a:xfrm>
            <a:custGeom>
              <a:avLst/>
              <a:gdLst>
                <a:gd name="T0" fmla="*/ 1 w 75"/>
                <a:gd name="T1" fmla="*/ 0 h 102"/>
                <a:gd name="T2" fmla="*/ 0 w 75"/>
                <a:gd name="T3" fmla="*/ 3 h 102"/>
                <a:gd name="T4" fmla="*/ 5 w 75"/>
                <a:gd name="T5" fmla="*/ 9 h 102"/>
                <a:gd name="T6" fmla="*/ 11 w 75"/>
                <a:gd name="T7" fmla="*/ 17 h 102"/>
                <a:gd name="T8" fmla="*/ 17 w 75"/>
                <a:gd name="T9" fmla="*/ 26 h 102"/>
                <a:gd name="T10" fmla="*/ 18 w 75"/>
                <a:gd name="T11" fmla="*/ 26 h 102"/>
                <a:gd name="T12" fmla="*/ 20 w 75"/>
                <a:gd name="T13" fmla="*/ 15 h 102"/>
                <a:gd name="T14" fmla="*/ 16 w 75"/>
                <a:gd name="T15" fmla="*/ 10 h 102"/>
                <a:gd name="T16" fmla="*/ 11 w 75"/>
                <a:gd name="T17" fmla="*/ 6 h 102"/>
                <a:gd name="T18" fmla="*/ 1 w 75"/>
                <a:gd name="T19" fmla="*/ 0 h 1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102">
                  <a:moveTo>
                    <a:pt x="4" y="0"/>
                  </a:moveTo>
                  <a:lnTo>
                    <a:pt x="0" y="10"/>
                  </a:lnTo>
                  <a:lnTo>
                    <a:pt x="20" y="34"/>
                  </a:lnTo>
                  <a:lnTo>
                    <a:pt x="43" y="68"/>
                  </a:lnTo>
                  <a:lnTo>
                    <a:pt x="63" y="102"/>
                  </a:lnTo>
                  <a:lnTo>
                    <a:pt x="69" y="102"/>
                  </a:lnTo>
                  <a:lnTo>
                    <a:pt x="75" y="60"/>
                  </a:lnTo>
                  <a:lnTo>
                    <a:pt x="59" y="40"/>
                  </a:lnTo>
                  <a:lnTo>
                    <a:pt x="40" y="25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25" name="Freeform 9724"/>
            <p:cNvSpPr>
              <a:spLocks/>
            </p:cNvSpPr>
            <p:nvPr/>
          </p:nvSpPr>
          <p:spPr bwMode="auto">
            <a:xfrm>
              <a:off x="4460" y="1784"/>
              <a:ext cx="42" cy="53"/>
            </a:xfrm>
            <a:custGeom>
              <a:avLst/>
              <a:gdLst>
                <a:gd name="T0" fmla="*/ 36 w 157"/>
                <a:gd name="T1" fmla="*/ 0 h 203"/>
                <a:gd name="T2" fmla="*/ 36 w 157"/>
                <a:gd name="T3" fmla="*/ 1 h 203"/>
                <a:gd name="T4" fmla="*/ 29 w 157"/>
                <a:gd name="T5" fmla="*/ 7 h 203"/>
                <a:gd name="T6" fmla="*/ 0 w 157"/>
                <a:gd name="T7" fmla="*/ 12 h 203"/>
                <a:gd name="T8" fmla="*/ 33 w 157"/>
                <a:gd name="T9" fmla="*/ 13 h 203"/>
                <a:gd name="T10" fmla="*/ 31 w 157"/>
                <a:gd name="T11" fmla="*/ 48 h 203"/>
                <a:gd name="T12" fmla="*/ 30 w 157"/>
                <a:gd name="T13" fmla="*/ 48 h 203"/>
                <a:gd name="T14" fmla="*/ 23 w 157"/>
                <a:gd name="T15" fmla="*/ 49 h 203"/>
                <a:gd name="T16" fmla="*/ 12 w 157"/>
                <a:gd name="T17" fmla="*/ 51 h 203"/>
                <a:gd name="T18" fmla="*/ 0 w 157"/>
                <a:gd name="T19" fmla="*/ 53 h 203"/>
                <a:gd name="T20" fmla="*/ 40 w 157"/>
                <a:gd name="T21" fmla="*/ 53 h 203"/>
                <a:gd name="T22" fmla="*/ 36 w 157"/>
                <a:gd name="T23" fmla="*/ 48 h 203"/>
                <a:gd name="T24" fmla="*/ 37 w 157"/>
                <a:gd name="T25" fmla="*/ 32 h 203"/>
                <a:gd name="T26" fmla="*/ 38 w 157"/>
                <a:gd name="T27" fmla="*/ 20 h 203"/>
                <a:gd name="T28" fmla="*/ 38 w 157"/>
                <a:gd name="T29" fmla="*/ 14 h 203"/>
                <a:gd name="T30" fmla="*/ 42 w 157"/>
                <a:gd name="T31" fmla="*/ 7 h 203"/>
                <a:gd name="T32" fmla="*/ 36 w 157"/>
                <a:gd name="T33" fmla="*/ 0 h 20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7" h="203">
                  <a:moveTo>
                    <a:pt x="136" y="0"/>
                  </a:moveTo>
                  <a:lnTo>
                    <a:pt x="135" y="3"/>
                  </a:lnTo>
                  <a:lnTo>
                    <a:pt x="110" y="28"/>
                  </a:lnTo>
                  <a:lnTo>
                    <a:pt x="0" y="46"/>
                  </a:lnTo>
                  <a:lnTo>
                    <a:pt x="124" y="50"/>
                  </a:lnTo>
                  <a:lnTo>
                    <a:pt x="117" y="183"/>
                  </a:lnTo>
                  <a:lnTo>
                    <a:pt x="114" y="183"/>
                  </a:lnTo>
                  <a:lnTo>
                    <a:pt x="87" y="188"/>
                  </a:lnTo>
                  <a:lnTo>
                    <a:pt x="46" y="194"/>
                  </a:lnTo>
                  <a:lnTo>
                    <a:pt x="0" y="202"/>
                  </a:lnTo>
                  <a:lnTo>
                    <a:pt x="148" y="203"/>
                  </a:lnTo>
                  <a:lnTo>
                    <a:pt x="136" y="183"/>
                  </a:lnTo>
                  <a:lnTo>
                    <a:pt x="139" y="121"/>
                  </a:lnTo>
                  <a:lnTo>
                    <a:pt x="142" y="75"/>
                  </a:lnTo>
                  <a:lnTo>
                    <a:pt x="143" y="55"/>
                  </a:lnTo>
                  <a:lnTo>
                    <a:pt x="157" y="28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26" name="Freeform 9725"/>
            <p:cNvSpPr>
              <a:spLocks/>
            </p:cNvSpPr>
            <p:nvPr/>
          </p:nvSpPr>
          <p:spPr bwMode="auto">
            <a:xfrm>
              <a:off x="4453" y="1782"/>
              <a:ext cx="46" cy="68"/>
            </a:xfrm>
            <a:custGeom>
              <a:avLst/>
              <a:gdLst>
                <a:gd name="T0" fmla="*/ 2 w 176"/>
                <a:gd name="T1" fmla="*/ 0 h 260"/>
                <a:gd name="T2" fmla="*/ 0 w 176"/>
                <a:gd name="T3" fmla="*/ 0 h 260"/>
                <a:gd name="T4" fmla="*/ 0 w 176"/>
                <a:gd name="T5" fmla="*/ 2 h 260"/>
                <a:gd name="T6" fmla="*/ 2 w 176"/>
                <a:gd name="T7" fmla="*/ 14 h 260"/>
                <a:gd name="T8" fmla="*/ 2 w 176"/>
                <a:gd name="T9" fmla="*/ 18 h 260"/>
                <a:gd name="T10" fmla="*/ 3 w 176"/>
                <a:gd name="T11" fmla="*/ 33 h 260"/>
                <a:gd name="T12" fmla="*/ 3 w 176"/>
                <a:gd name="T13" fmla="*/ 43 h 260"/>
                <a:gd name="T14" fmla="*/ 3 w 176"/>
                <a:gd name="T15" fmla="*/ 52 h 260"/>
                <a:gd name="T16" fmla="*/ 1 w 176"/>
                <a:gd name="T17" fmla="*/ 57 h 260"/>
                <a:gd name="T18" fmla="*/ 5 w 176"/>
                <a:gd name="T19" fmla="*/ 68 h 260"/>
                <a:gd name="T20" fmla="*/ 7 w 176"/>
                <a:gd name="T21" fmla="*/ 68 h 260"/>
                <a:gd name="T22" fmla="*/ 7 w 176"/>
                <a:gd name="T23" fmla="*/ 66 h 260"/>
                <a:gd name="T24" fmla="*/ 7 w 176"/>
                <a:gd name="T25" fmla="*/ 61 h 260"/>
                <a:gd name="T26" fmla="*/ 26 w 176"/>
                <a:gd name="T27" fmla="*/ 58 h 260"/>
                <a:gd name="T28" fmla="*/ 28 w 176"/>
                <a:gd name="T29" fmla="*/ 58 h 260"/>
                <a:gd name="T30" fmla="*/ 46 w 176"/>
                <a:gd name="T31" fmla="*/ 55 h 260"/>
                <a:gd name="T32" fmla="*/ 7 w 176"/>
                <a:gd name="T33" fmla="*/ 55 h 260"/>
                <a:gd name="T34" fmla="*/ 8 w 176"/>
                <a:gd name="T35" fmla="*/ 45 h 260"/>
                <a:gd name="T36" fmla="*/ 8 w 176"/>
                <a:gd name="T37" fmla="*/ 40 h 260"/>
                <a:gd name="T38" fmla="*/ 35 w 176"/>
                <a:gd name="T39" fmla="*/ 35 h 260"/>
                <a:gd name="T40" fmla="*/ 8 w 176"/>
                <a:gd name="T41" fmla="*/ 34 h 260"/>
                <a:gd name="T42" fmla="*/ 8 w 176"/>
                <a:gd name="T43" fmla="*/ 31 h 260"/>
                <a:gd name="T44" fmla="*/ 7 w 176"/>
                <a:gd name="T45" fmla="*/ 20 h 260"/>
                <a:gd name="T46" fmla="*/ 40 w 176"/>
                <a:gd name="T47" fmla="*/ 15 h 260"/>
                <a:gd name="T48" fmla="*/ 7 w 176"/>
                <a:gd name="T49" fmla="*/ 14 h 260"/>
                <a:gd name="T50" fmla="*/ 2 w 176"/>
                <a:gd name="T51" fmla="*/ 0 h 26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76" h="260">
                  <a:moveTo>
                    <a:pt x="9" y="0"/>
                  </a:moveTo>
                  <a:lnTo>
                    <a:pt x="0" y="0"/>
                  </a:lnTo>
                  <a:lnTo>
                    <a:pt x="1" y="9"/>
                  </a:lnTo>
                  <a:lnTo>
                    <a:pt x="9" y="53"/>
                  </a:lnTo>
                  <a:lnTo>
                    <a:pt x="9" y="68"/>
                  </a:lnTo>
                  <a:lnTo>
                    <a:pt x="11" y="127"/>
                  </a:lnTo>
                  <a:lnTo>
                    <a:pt x="11" y="165"/>
                  </a:lnTo>
                  <a:lnTo>
                    <a:pt x="11" y="199"/>
                  </a:lnTo>
                  <a:lnTo>
                    <a:pt x="3" y="219"/>
                  </a:lnTo>
                  <a:lnTo>
                    <a:pt x="19" y="260"/>
                  </a:lnTo>
                  <a:lnTo>
                    <a:pt x="27" y="260"/>
                  </a:lnTo>
                  <a:lnTo>
                    <a:pt x="27" y="251"/>
                  </a:lnTo>
                  <a:lnTo>
                    <a:pt x="28" y="233"/>
                  </a:lnTo>
                  <a:lnTo>
                    <a:pt x="101" y="222"/>
                  </a:lnTo>
                  <a:lnTo>
                    <a:pt x="108" y="220"/>
                  </a:lnTo>
                  <a:lnTo>
                    <a:pt x="176" y="210"/>
                  </a:lnTo>
                  <a:lnTo>
                    <a:pt x="28" y="209"/>
                  </a:lnTo>
                  <a:lnTo>
                    <a:pt x="29" y="173"/>
                  </a:lnTo>
                  <a:lnTo>
                    <a:pt x="29" y="153"/>
                  </a:lnTo>
                  <a:lnTo>
                    <a:pt x="133" y="135"/>
                  </a:lnTo>
                  <a:lnTo>
                    <a:pt x="29" y="130"/>
                  </a:lnTo>
                  <a:lnTo>
                    <a:pt x="29" y="119"/>
                  </a:lnTo>
                  <a:lnTo>
                    <a:pt x="28" y="75"/>
                  </a:lnTo>
                  <a:lnTo>
                    <a:pt x="152" y="57"/>
                  </a:lnTo>
                  <a:lnTo>
                    <a:pt x="28" y="5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27" name="Freeform 9726"/>
            <p:cNvSpPr>
              <a:spLocks/>
            </p:cNvSpPr>
            <p:nvPr/>
          </p:nvSpPr>
          <p:spPr bwMode="auto">
            <a:xfrm>
              <a:off x="4577" y="1892"/>
              <a:ext cx="15" cy="38"/>
            </a:xfrm>
            <a:custGeom>
              <a:avLst/>
              <a:gdLst>
                <a:gd name="T0" fmla="*/ 11 w 61"/>
                <a:gd name="T1" fmla="*/ 0 h 142"/>
                <a:gd name="T2" fmla="*/ 8 w 61"/>
                <a:gd name="T3" fmla="*/ 10 h 142"/>
                <a:gd name="T4" fmla="*/ 5 w 61"/>
                <a:gd name="T5" fmla="*/ 22 h 142"/>
                <a:gd name="T6" fmla="*/ 0 w 61"/>
                <a:gd name="T7" fmla="*/ 36 h 142"/>
                <a:gd name="T8" fmla="*/ 2 w 61"/>
                <a:gd name="T9" fmla="*/ 38 h 142"/>
                <a:gd name="T10" fmla="*/ 4 w 61"/>
                <a:gd name="T11" fmla="*/ 35 h 142"/>
                <a:gd name="T12" fmla="*/ 9 w 61"/>
                <a:gd name="T13" fmla="*/ 22 h 142"/>
                <a:gd name="T14" fmla="*/ 13 w 61"/>
                <a:gd name="T15" fmla="*/ 11 h 142"/>
                <a:gd name="T16" fmla="*/ 15 w 61"/>
                <a:gd name="T17" fmla="*/ 3 h 142"/>
                <a:gd name="T18" fmla="*/ 11 w 61"/>
                <a:gd name="T19" fmla="*/ 0 h 1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142">
                  <a:moveTo>
                    <a:pt x="44" y="0"/>
                  </a:moveTo>
                  <a:lnTo>
                    <a:pt x="34" y="36"/>
                  </a:lnTo>
                  <a:lnTo>
                    <a:pt x="19" y="81"/>
                  </a:lnTo>
                  <a:lnTo>
                    <a:pt x="0" y="133"/>
                  </a:lnTo>
                  <a:lnTo>
                    <a:pt x="9" y="142"/>
                  </a:lnTo>
                  <a:lnTo>
                    <a:pt x="15" y="129"/>
                  </a:lnTo>
                  <a:lnTo>
                    <a:pt x="36" y="82"/>
                  </a:lnTo>
                  <a:lnTo>
                    <a:pt x="52" y="41"/>
                  </a:lnTo>
                  <a:lnTo>
                    <a:pt x="61" y="11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28" name="Freeform 9727"/>
            <p:cNvSpPr>
              <a:spLocks/>
            </p:cNvSpPr>
            <p:nvPr/>
          </p:nvSpPr>
          <p:spPr bwMode="auto">
            <a:xfrm>
              <a:off x="4570" y="1888"/>
              <a:ext cx="11" cy="20"/>
            </a:xfrm>
            <a:custGeom>
              <a:avLst/>
              <a:gdLst>
                <a:gd name="T0" fmla="*/ 1 w 46"/>
                <a:gd name="T1" fmla="*/ 0 h 71"/>
                <a:gd name="T2" fmla="*/ 0 w 46"/>
                <a:gd name="T3" fmla="*/ 3 h 71"/>
                <a:gd name="T4" fmla="*/ 5 w 46"/>
                <a:gd name="T5" fmla="*/ 11 h 71"/>
                <a:gd name="T6" fmla="*/ 10 w 46"/>
                <a:gd name="T7" fmla="*/ 20 h 71"/>
                <a:gd name="T8" fmla="*/ 11 w 46"/>
                <a:gd name="T9" fmla="*/ 20 h 71"/>
                <a:gd name="T10" fmla="*/ 11 w 46"/>
                <a:gd name="T11" fmla="*/ 7 h 71"/>
                <a:gd name="T12" fmla="*/ 8 w 46"/>
                <a:gd name="T13" fmla="*/ 4 h 71"/>
                <a:gd name="T14" fmla="*/ 8 w 46"/>
                <a:gd name="T15" fmla="*/ 4 h 71"/>
                <a:gd name="T16" fmla="*/ 1 w 46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71">
                  <a:moveTo>
                    <a:pt x="3" y="0"/>
                  </a:moveTo>
                  <a:lnTo>
                    <a:pt x="0" y="12"/>
                  </a:lnTo>
                  <a:lnTo>
                    <a:pt x="22" y="40"/>
                  </a:lnTo>
                  <a:lnTo>
                    <a:pt x="41" y="71"/>
                  </a:lnTo>
                  <a:lnTo>
                    <a:pt x="46" y="71"/>
                  </a:lnTo>
                  <a:lnTo>
                    <a:pt x="44" y="26"/>
                  </a:lnTo>
                  <a:lnTo>
                    <a:pt x="33" y="14"/>
                  </a:lnTo>
                  <a:lnTo>
                    <a:pt x="32" y="1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29" name="Freeform 9728"/>
            <p:cNvSpPr>
              <a:spLocks/>
            </p:cNvSpPr>
            <p:nvPr/>
          </p:nvSpPr>
          <p:spPr bwMode="auto">
            <a:xfrm>
              <a:off x="4544" y="1881"/>
              <a:ext cx="28" cy="49"/>
            </a:xfrm>
            <a:custGeom>
              <a:avLst/>
              <a:gdLst>
                <a:gd name="T0" fmla="*/ 28 w 106"/>
                <a:gd name="T1" fmla="*/ 0 h 187"/>
                <a:gd name="T2" fmla="*/ 23 w 106"/>
                <a:gd name="T3" fmla="*/ 1 h 187"/>
                <a:gd name="T4" fmla="*/ 23 w 106"/>
                <a:gd name="T5" fmla="*/ 3 h 187"/>
                <a:gd name="T6" fmla="*/ 20 w 106"/>
                <a:gd name="T7" fmla="*/ 12 h 187"/>
                <a:gd name="T8" fmla="*/ 18 w 106"/>
                <a:gd name="T9" fmla="*/ 17 h 187"/>
                <a:gd name="T10" fmla="*/ 14 w 106"/>
                <a:gd name="T11" fmla="*/ 25 h 187"/>
                <a:gd name="T12" fmla="*/ 8 w 106"/>
                <a:gd name="T13" fmla="*/ 35 h 187"/>
                <a:gd name="T14" fmla="*/ 0 w 106"/>
                <a:gd name="T15" fmla="*/ 46 h 187"/>
                <a:gd name="T16" fmla="*/ 1 w 106"/>
                <a:gd name="T17" fmla="*/ 49 h 187"/>
                <a:gd name="T18" fmla="*/ 7 w 106"/>
                <a:gd name="T19" fmla="*/ 43 h 187"/>
                <a:gd name="T20" fmla="*/ 14 w 106"/>
                <a:gd name="T21" fmla="*/ 34 h 187"/>
                <a:gd name="T22" fmla="*/ 19 w 106"/>
                <a:gd name="T23" fmla="*/ 25 h 187"/>
                <a:gd name="T24" fmla="*/ 24 w 106"/>
                <a:gd name="T25" fmla="*/ 17 h 187"/>
                <a:gd name="T26" fmla="*/ 26 w 106"/>
                <a:gd name="T27" fmla="*/ 12 h 187"/>
                <a:gd name="T28" fmla="*/ 26 w 106"/>
                <a:gd name="T29" fmla="*/ 12 h 187"/>
                <a:gd name="T30" fmla="*/ 26 w 106"/>
                <a:gd name="T31" fmla="*/ 8 h 187"/>
                <a:gd name="T32" fmla="*/ 28 w 106"/>
                <a:gd name="T33" fmla="*/ 1 h 187"/>
                <a:gd name="T34" fmla="*/ 28 w 106"/>
                <a:gd name="T35" fmla="*/ 0 h 18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6" h="187">
                  <a:moveTo>
                    <a:pt x="106" y="0"/>
                  </a:moveTo>
                  <a:lnTo>
                    <a:pt x="87" y="4"/>
                  </a:lnTo>
                  <a:lnTo>
                    <a:pt x="86" y="10"/>
                  </a:lnTo>
                  <a:lnTo>
                    <a:pt x="77" y="46"/>
                  </a:lnTo>
                  <a:lnTo>
                    <a:pt x="70" y="64"/>
                  </a:lnTo>
                  <a:lnTo>
                    <a:pt x="53" y="97"/>
                  </a:lnTo>
                  <a:lnTo>
                    <a:pt x="30" y="134"/>
                  </a:lnTo>
                  <a:lnTo>
                    <a:pt x="0" y="176"/>
                  </a:lnTo>
                  <a:lnTo>
                    <a:pt x="5" y="187"/>
                  </a:lnTo>
                  <a:lnTo>
                    <a:pt x="26" y="165"/>
                  </a:lnTo>
                  <a:lnTo>
                    <a:pt x="53" y="131"/>
                  </a:lnTo>
                  <a:lnTo>
                    <a:pt x="73" y="97"/>
                  </a:lnTo>
                  <a:lnTo>
                    <a:pt x="89" y="65"/>
                  </a:lnTo>
                  <a:lnTo>
                    <a:pt x="97" y="44"/>
                  </a:lnTo>
                  <a:lnTo>
                    <a:pt x="100" y="32"/>
                  </a:lnTo>
                  <a:lnTo>
                    <a:pt x="106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30" name="Freeform 9729"/>
            <p:cNvSpPr>
              <a:spLocks/>
            </p:cNvSpPr>
            <p:nvPr/>
          </p:nvSpPr>
          <p:spPr bwMode="auto">
            <a:xfrm>
              <a:off x="4530" y="1873"/>
              <a:ext cx="11" cy="22"/>
            </a:xfrm>
            <a:custGeom>
              <a:avLst/>
              <a:gdLst>
                <a:gd name="T0" fmla="*/ 2 w 38"/>
                <a:gd name="T1" fmla="*/ 0 h 82"/>
                <a:gd name="T2" fmla="*/ 0 w 38"/>
                <a:gd name="T3" fmla="*/ 2 h 82"/>
                <a:gd name="T4" fmla="*/ 11 w 38"/>
                <a:gd name="T5" fmla="*/ 22 h 82"/>
                <a:gd name="T6" fmla="*/ 10 w 38"/>
                <a:gd name="T7" fmla="*/ 8 h 82"/>
                <a:gd name="T8" fmla="*/ 2 w 38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2">
                  <a:moveTo>
                    <a:pt x="7" y="0"/>
                  </a:moveTo>
                  <a:lnTo>
                    <a:pt x="0" y="7"/>
                  </a:lnTo>
                  <a:lnTo>
                    <a:pt x="38" y="82"/>
                  </a:lnTo>
                  <a:lnTo>
                    <a:pt x="36" y="3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31" name="Freeform 9730"/>
            <p:cNvSpPr>
              <a:spLocks/>
            </p:cNvSpPr>
            <p:nvPr/>
          </p:nvSpPr>
          <p:spPr bwMode="auto">
            <a:xfrm>
              <a:off x="4548" y="1872"/>
              <a:ext cx="38" cy="12"/>
            </a:xfrm>
            <a:custGeom>
              <a:avLst/>
              <a:gdLst>
                <a:gd name="T0" fmla="*/ 32 w 144"/>
                <a:gd name="T1" fmla="*/ 0 h 55"/>
                <a:gd name="T2" fmla="*/ 28 w 144"/>
                <a:gd name="T3" fmla="*/ 2 h 55"/>
                <a:gd name="T4" fmla="*/ 28 w 144"/>
                <a:gd name="T5" fmla="*/ 2 h 55"/>
                <a:gd name="T6" fmla="*/ 24 w 144"/>
                <a:gd name="T7" fmla="*/ 3 h 55"/>
                <a:gd name="T8" fmla="*/ 19 w 144"/>
                <a:gd name="T9" fmla="*/ 4 h 55"/>
                <a:gd name="T10" fmla="*/ 14 w 144"/>
                <a:gd name="T11" fmla="*/ 5 h 55"/>
                <a:gd name="T12" fmla="*/ 0 w 144"/>
                <a:gd name="T13" fmla="*/ 7 h 55"/>
                <a:gd name="T14" fmla="*/ 6 w 144"/>
                <a:gd name="T15" fmla="*/ 12 h 55"/>
                <a:gd name="T16" fmla="*/ 12 w 144"/>
                <a:gd name="T17" fmla="*/ 10 h 55"/>
                <a:gd name="T18" fmla="*/ 18 w 144"/>
                <a:gd name="T19" fmla="*/ 9 h 55"/>
                <a:gd name="T20" fmla="*/ 23 w 144"/>
                <a:gd name="T21" fmla="*/ 8 h 55"/>
                <a:gd name="T22" fmla="*/ 38 w 144"/>
                <a:gd name="T23" fmla="*/ 6 h 55"/>
                <a:gd name="T24" fmla="*/ 37 w 144"/>
                <a:gd name="T25" fmla="*/ 4 h 55"/>
                <a:gd name="T26" fmla="*/ 32 w 144"/>
                <a:gd name="T27" fmla="*/ 0 h 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4" h="55">
                  <a:moveTo>
                    <a:pt x="123" y="0"/>
                  </a:moveTo>
                  <a:lnTo>
                    <a:pt x="107" y="10"/>
                  </a:lnTo>
                  <a:lnTo>
                    <a:pt x="106" y="11"/>
                  </a:lnTo>
                  <a:lnTo>
                    <a:pt x="91" y="14"/>
                  </a:lnTo>
                  <a:lnTo>
                    <a:pt x="72" y="18"/>
                  </a:lnTo>
                  <a:lnTo>
                    <a:pt x="53" y="23"/>
                  </a:lnTo>
                  <a:lnTo>
                    <a:pt x="0" y="33"/>
                  </a:lnTo>
                  <a:lnTo>
                    <a:pt x="22" y="55"/>
                  </a:lnTo>
                  <a:lnTo>
                    <a:pt x="44" y="45"/>
                  </a:lnTo>
                  <a:lnTo>
                    <a:pt x="69" y="41"/>
                  </a:lnTo>
                  <a:lnTo>
                    <a:pt x="88" y="37"/>
                  </a:lnTo>
                  <a:lnTo>
                    <a:pt x="144" y="28"/>
                  </a:lnTo>
                  <a:lnTo>
                    <a:pt x="142" y="2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32" name="Freeform 9731"/>
            <p:cNvSpPr>
              <a:spLocks/>
            </p:cNvSpPr>
            <p:nvPr/>
          </p:nvSpPr>
          <p:spPr bwMode="auto">
            <a:xfrm>
              <a:off x="4610" y="1866"/>
              <a:ext cx="15" cy="7"/>
            </a:xfrm>
            <a:custGeom>
              <a:avLst/>
              <a:gdLst>
                <a:gd name="T0" fmla="*/ 8 w 54"/>
                <a:gd name="T1" fmla="*/ 0 h 25"/>
                <a:gd name="T2" fmla="*/ 3 w 54"/>
                <a:gd name="T3" fmla="*/ 4 h 25"/>
                <a:gd name="T4" fmla="*/ 0 w 54"/>
                <a:gd name="T5" fmla="*/ 4 h 25"/>
                <a:gd name="T6" fmla="*/ 15 w 54"/>
                <a:gd name="T7" fmla="*/ 7 h 25"/>
                <a:gd name="T8" fmla="*/ 14 w 54"/>
                <a:gd name="T9" fmla="*/ 4 h 25"/>
                <a:gd name="T10" fmla="*/ 8 w 54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25">
                  <a:moveTo>
                    <a:pt x="30" y="0"/>
                  </a:moveTo>
                  <a:lnTo>
                    <a:pt x="10" y="15"/>
                  </a:lnTo>
                  <a:lnTo>
                    <a:pt x="0" y="16"/>
                  </a:lnTo>
                  <a:lnTo>
                    <a:pt x="54" y="25"/>
                  </a:lnTo>
                  <a:lnTo>
                    <a:pt x="52" y="15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33" name="Freeform 9732"/>
            <p:cNvSpPr>
              <a:spLocks/>
            </p:cNvSpPr>
            <p:nvPr/>
          </p:nvSpPr>
          <p:spPr bwMode="auto">
            <a:xfrm>
              <a:off x="4588" y="1857"/>
              <a:ext cx="48" cy="69"/>
            </a:xfrm>
            <a:custGeom>
              <a:avLst/>
              <a:gdLst>
                <a:gd name="T0" fmla="*/ 4 w 184"/>
                <a:gd name="T1" fmla="*/ 0 h 267"/>
                <a:gd name="T2" fmla="*/ 3 w 184"/>
                <a:gd name="T3" fmla="*/ 0 h 267"/>
                <a:gd name="T4" fmla="*/ 3 w 184"/>
                <a:gd name="T5" fmla="*/ 4 h 267"/>
                <a:gd name="T6" fmla="*/ 3 w 184"/>
                <a:gd name="T7" fmla="*/ 16 h 267"/>
                <a:gd name="T8" fmla="*/ 3 w 184"/>
                <a:gd name="T9" fmla="*/ 19 h 267"/>
                <a:gd name="T10" fmla="*/ 1 w 184"/>
                <a:gd name="T11" fmla="*/ 32 h 267"/>
                <a:gd name="T12" fmla="*/ 0 w 184"/>
                <a:gd name="T13" fmla="*/ 35 h 267"/>
                <a:gd name="T14" fmla="*/ 4 w 184"/>
                <a:gd name="T15" fmla="*/ 37 h 267"/>
                <a:gd name="T16" fmla="*/ 31 w 184"/>
                <a:gd name="T17" fmla="*/ 69 h 267"/>
                <a:gd name="T18" fmla="*/ 48 w 184"/>
                <a:gd name="T19" fmla="*/ 67 h 267"/>
                <a:gd name="T20" fmla="*/ 48 w 184"/>
                <a:gd name="T21" fmla="*/ 64 h 267"/>
                <a:gd name="T22" fmla="*/ 39 w 184"/>
                <a:gd name="T23" fmla="*/ 61 h 267"/>
                <a:gd name="T24" fmla="*/ 32 w 184"/>
                <a:gd name="T25" fmla="*/ 58 h 267"/>
                <a:gd name="T26" fmla="*/ 32 w 184"/>
                <a:gd name="T27" fmla="*/ 58 h 267"/>
                <a:gd name="T28" fmla="*/ 28 w 184"/>
                <a:gd name="T29" fmla="*/ 55 h 267"/>
                <a:gd name="T30" fmla="*/ 22 w 184"/>
                <a:gd name="T31" fmla="*/ 49 h 267"/>
                <a:gd name="T32" fmla="*/ 22 w 184"/>
                <a:gd name="T33" fmla="*/ 47 h 267"/>
                <a:gd name="T34" fmla="*/ 17 w 184"/>
                <a:gd name="T35" fmla="*/ 44 h 267"/>
                <a:gd name="T36" fmla="*/ 14 w 184"/>
                <a:gd name="T37" fmla="*/ 40 h 267"/>
                <a:gd name="T38" fmla="*/ 5 w 184"/>
                <a:gd name="T39" fmla="*/ 32 h 267"/>
                <a:gd name="T40" fmla="*/ 6 w 184"/>
                <a:gd name="T41" fmla="*/ 29 h 267"/>
                <a:gd name="T42" fmla="*/ 8 w 184"/>
                <a:gd name="T43" fmla="*/ 19 h 267"/>
                <a:gd name="T44" fmla="*/ 11 w 184"/>
                <a:gd name="T45" fmla="*/ 11 h 267"/>
                <a:gd name="T46" fmla="*/ 4 w 184"/>
                <a:gd name="T47" fmla="*/ 0 h 26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84" h="267">
                  <a:moveTo>
                    <a:pt x="17" y="0"/>
                  </a:moveTo>
                  <a:lnTo>
                    <a:pt x="11" y="0"/>
                  </a:lnTo>
                  <a:lnTo>
                    <a:pt x="13" y="17"/>
                  </a:lnTo>
                  <a:lnTo>
                    <a:pt x="11" y="60"/>
                  </a:lnTo>
                  <a:lnTo>
                    <a:pt x="10" y="72"/>
                  </a:lnTo>
                  <a:lnTo>
                    <a:pt x="2" y="124"/>
                  </a:lnTo>
                  <a:lnTo>
                    <a:pt x="0" y="134"/>
                  </a:lnTo>
                  <a:lnTo>
                    <a:pt x="17" y="145"/>
                  </a:lnTo>
                  <a:lnTo>
                    <a:pt x="120" y="267"/>
                  </a:lnTo>
                  <a:lnTo>
                    <a:pt x="184" y="259"/>
                  </a:lnTo>
                  <a:lnTo>
                    <a:pt x="184" y="246"/>
                  </a:lnTo>
                  <a:lnTo>
                    <a:pt x="148" y="237"/>
                  </a:lnTo>
                  <a:lnTo>
                    <a:pt x="122" y="224"/>
                  </a:lnTo>
                  <a:lnTo>
                    <a:pt x="121" y="224"/>
                  </a:lnTo>
                  <a:lnTo>
                    <a:pt x="106" y="213"/>
                  </a:lnTo>
                  <a:lnTo>
                    <a:pt x="84" y="191"/>
                  </a:lnTo>
                  <a:lnTo>
                    <a:pt x="84" y="181"/>
                  </a:lnTo>
                  <a:lnTo>
                    <a:pt x="66" y="172"/>
                  </a:lnTo>
                  <a:lnTo>
                    <a:pt x="52" y="156"/>
                  </a:lnTo>
                  <a:lnTo>
                    <a:pt x="21" y="122"/>
                  </a:lnTo>
                  <a:lnTo>
                    <a:pt x="22" y="114"/>
                  </a:lnTo>
                  <a:lnTo>
                    <a:pt x="30" y="75"/>
                  </a:lnTo>
                  <a:lnTo>
                    <a:pt x="41" y="4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34" name="Freeform 9733"/>
            <p:cNvSpPr>
              <a:spLocks/>
            </p:cNvSpPr>
            <p:nvPr/>
          </p:nvSpPr>
          <p:spPr bwMode="auto">
            <a:xfrm>
              <a:off x="4568" y="1857"/>
              <a:ext cx="6" cy="18"/>
            </a:xfrm>
            <a:custGeom>
              <a:avLst/>
              <a:gdLst>
                <a:gd name="T0" fmla="*/ 6 w 25"/>
                <a:gd name="T1" fmla="*/ 0 h 72"/>
                <a:gd name="T2" fmla="*/ 2 w 25"/>
                <a:gd name="T3" fmla="*/ 1 h 72"/>
                <a:gd name="T4" fmla="*/ 1 w 25"/>
                <a:gd name="T5" fmla="*/ 14 h 72"/>
                <a:gd name="T6" fmla="*/ 0 w 25"/>
                <a:gd name="T7" fmla="*/ 18 h 72"/>
                <a:gd name="T8" fmla="*/ 5 w 25"/>
                <a:gd name="T9" fmla="*/ 17 h 72"/>
                <a:gd name="T10" fmla="*/ 5 w 25"/>
                <a:gd name="T11" fmla="*/ 12 h 72"/>
                <a:gd name="T12" fmla="*/ 6 w 25"/>
                <a:gd name="T13" fmla="*/ 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72">
                  <a:moveTo>
                    <a:pt x="25" y="0"/>
                  </a:moveTo>
                  <a:lnTo>
                    <a:pt x="8" y="2"/>
                  </a:lnTo>
                  <a:lnTo>
                    <a:pt x="4" y="55"/>
                  </a:lnTo>
                  <a:lnTo>
                    <a:pt x="0" y="72"/>
                  </a:lnTo>
                  <a:lnTo>
                    <a:pt x="19" y="68"/>
                  </a:lnTo>
                  <a:lnTo>
                    <a:pt x="22" y="46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35" name="Freeform 9734"/>
            <p:cNvSpPr>
              <a:spLocks/>
            </p:cNvSpPr>
            <p:nvPr/>
          </p:nvSpPr>
          <p:spPr bwMode="auto">
            <a:xfrm>
              <a:off x="4563" y="1855"/>
              <a:ext cx="21" cy="6"/>
            </a:xfrm>
            <a:custGeom>
              <a:avLst/>
              <a:gdLst>
                <a:gd name="T0" fmla="*/ 21 w 84"/>
                <a:gd name="T1" fmla="*/ 0 h 17"/>
                <a:gd name="T2" fmla="*/ 0 w 84"/>
                <a:gd name="T3" fmla="*/ 0 h 17"/>
                <a:gd name="T4" fmla="*/ 4 w 84"/>
                <a:gd name="T5" fmla="*/ 6 h 17"/>
                <a:gd name="T6" fmla="*/ 6 w 84"/>
                <a:gd name="T7" fmla="*/ 2 h 17"/>
                <a:gd name="T8" fmla="*/ 11 w 84"/>
                <a:gd name="T9" fmla="*/ 2 h 17"/>
                <a:gd name="T10" fmla="*/ 21 w 84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17">
                  <a:moveTo>
                    <a:pt x="84" y="0"/>
                  </a:moveTo>
                  <a:lnTo>
                    <a:pt x="0" y="1"/>
                  </a:lnTo>
                  <a:lnTo>
                    <a:pt x="16" y="17"/>
                  </a:lnTo>
                  <a:lnTo>
                    <a:pt x="25" y="7"/>
                  </a:lnTo>
                  <a:lnTo>
                    <a:pt x="42" y="5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36" name="Freeform 9735"/>
            <p:cNvSpPr>
              <a:spLocks/>
            </p:cNvSpPr>
            <p:nvPr/>
          </p:nvSpPr>
          <p:spPr bwMode="auto">
            <a:xfrm>
              <a:off x="4564" y="1848"/>
              <a:ext cx="20" cy="7"/>
            </a:xfrm>
            <a:custGeom>
              <a:avLst/>
              <a:gdLst>
                <a:gd name="T0" fmla="*/ 14 w 78"/>
                <a:gd name="T1" fmla="*/ 0 h 26"/>
                <a:gd name="T2" fmla="*/ 11 w 78"/>
                <a:gd name="T3" fmla="*/ 3 h 26"/>
                <a:gd name="T4" fmla="*/ 0 w 78"/>
                <a:gd name="T5" fmla="*/ 4 h 26"/>
                <a:gd name="T6" fmla="*/ 20 w 78"/>
                <a:gd name="T7" fmla="*/ 7 h 26"/>
                <a:gd name="T8" fmla="*/ 19 w 78"/>
                <a:gd name="T9" fmla="*/ 4 h 26"/>
                <a:gd name="T10" fmla="*/ 14 w 78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26">
                  <a:moveTo>
                    <a:pt x="56" y="0"/>
                  </a:moveTo>
                  <a:lnTo>
                    <a:pt x="43" y="10"/>
                  </a:lnTo>
                  <a:lnTo>
                    <a:pt x="0" y="16"/>
                  </a:lnTo>
                  <a:lnTo>
                    <a:pt x="78" y="26"/>
                  </a:lnTo>
                  <a:lnTo>
                    <a:pt x="76" y="1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37" name="Freeform 9736"/>
            <p:cNvSpPr>
              <a:spLocks/>
            </p:cNvSpPr>
            <p:nvPr/>
          </p:nvSpPr>
          <p:spPr bwMode="auto">
            <a:xfrm>
              <a:off x="4603" y="1846"/>
              <a:ext cx="22" cy="59"/>
            </a:xfrm>
            <a:custGeom>
              <a:avLst/>
              <a:gdLst>
                <a:gd name="T0" fmla="*/ 4 w 78"/>
                <a:gd name="T1" fmla="*/ 0 h 227"/>
                <a:gd name="T2" fmla="*/ 0 w 78"/>
                <a:gd name="T3" fmla="*/ 1 h 227"/>
                <a:gd name="T4" fmla="*/ 0 w 78"/>
                <a:gd name="T5" fmla="*/ 1 h 227"/>
                <a:gd name="T6" fmla="*/ 2 w 78"/>
                <a:gd name="T7" fmla="*/ 12 h 227"/>
                <a:gd name="T8" fmla="*/ 2 w 78"/>
                <a:gd name="T9" fmla="*/ 57 h 227"/>
                <a:gd name="T10" fmla="*/ 7 w 78"/>
                <a:gd name="T11" fmla="*/ 59 h 227"/>
                <a:gd name="T12" fmla="*/ 7 w 78"/>
                <a:gd name="T13" fmla="*/ 40 h 227"/>
                <a:gd name="T14" fmla="*/ 7 w 78"/>
                <a:gd name="T15" fmla="*/ 31 h 227"/>
                <a:gd name="T16" fmla="*/ 22 w 78"/>
                <a:gd name="T17" fmla="*/ 28 h 227"/>
                <a:gd name="T18" fmla="*/ 7 w 78"/>
                <a:gd name="T19" fmla="*/ 26 h 227"/>
                <a:gd name="T20" fmla="*/ 7 w 78"/>
                <a:gd name="T21" fmla="*/ 25 h 227"/>
                <a:gd name="T22" fmla="*/ 7 w 78"/>
                <a:gd name="T23" fmla="*/ 16 h 227"/>
                <a:gd name="T24" fmla="*/ 7 w 78"/>
                <a:gd name="T25" fmla="*/ 12 h 227"/>
                <a:gd name="T26" fmla="*/ 9 w 78"/>
                <a:gd name="T27" fmla="*/ 7 h 227"/>
                <a:gd name="T28" fmla="*/ 4 w 78"/>
                <a:gd name="T29" fmla="*/ 0 h 22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8" h="227">
                  <a:moveTo>
                    <a:pt x="14" y="0"/>
                  </a:moveTo>
                  <a:lnTo>
                    <a:pt x="0" y="2"/>
                  </a:lnTo>
                  <a:lnTo>
                    <a:pt x="1" y="3"/>
                  </a:lnTo>
                  <a:lnTo>
                    <a:pt x="6" y="48"/>
                  </a:lnTo>
                  <a:lnTo>
                    <a:pt x="6" y="218"/>
                  </a:lnTo>
                  <a:lnTo>
                    <a:pt x="24" y="227"/>
                  </a:lnTo>
                  <a:lnTo>
                    <a:pt x="24" y="152"/>
                  </a:lnTo>
                  <a:lnTo>
                    <a:pt x="24" y="121"/>
                  </a:lnTo>
                  <a:lnTo>
                    <a:pt x="78" y="108"/>
                  </a:lnTo>
                  <a:lnTo>
                    <a:pt x="24" y="99"/>
                  </a:lnTo>
                  <a:lnTo>
                    <a:pt x="24" y="97"/>
                  </a:lnTo>
                  <a:lnTo>
                    <a:pt x="24" y="63"/>
                  </a:lnTo>
                  <a:lnTo>
                    <a:pt x="24" y="48"/>
                  </a:lnTo>
                  <a:lnTo>
                    <a:pt x="32" y="2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38" name="Freeform 9737"/>
            <p:cNvSpPr>
              <a:spLocks/>
            </p:cNvSpPr>
            <p:nvPr/>
          </p:nvSpPr>
          <p:spPr bwMode="auto">
            <a:xfrm>
              <a:off x="4616" y="1839"/>
              <a:ext cx="14" cy="20"/>
            </a:xfrm>
            <a:custGeom>
              <a:avLst/>
              <a:gdLst>
                <a:gd name="T0" fmla="*/ 14 w 56"/>
                <a:gd name="T1" fmla="*/ 0 h 76"/>
                <a:gd name="T2" fmla="*/ 5 w 56"/>
                <a:gd name="T3" fmla="*/ 3 h 76"/>
                <a:gd name="T4" fmla="*/ 0 w 56"/>
                <a:gd name="T5" fmla="*/ 19 h 76"/>
                <a:gd name="T6" fmla="*/ 2 w 56"/>
                <a:gd name="T7" fmla="*/ 20 h 76"/>
                <a:gd name="T8" fmla="*/ 6 w 56"/>
                <a:gd name="T9" fmla="*/ 12 h 76"/>
                <a:gd name="T10" fmla="*/ 10 w 56"/>
                <a:gd name="T11" fmla="*/ 4 h 76"/>
                <a:gd name="T12" fmla="*/ 14 w 56"/>
                <a:gd name="T13" fmla="*/ 0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76">
                  <a:moveTo>
                    <a:pt x="56" y="0"/>
                  </a:moveTo>
                  <a:lnTo>
                    <a:pt x="19" y="13"/>
                  </a:lnTo>
                  <a:lnTo>
                    <a:pt x="0" y="73"/>
                  </a:lnTo>
                  <a:lnTo>
                    <a:pt x="8" y="76"/>
                  </a:lnTo>
                  <a:lnTo>
                    <a:pt x="24" y="45"/>
                  </a:lnTo>
                  <a:lnTo>
                    <a:pt x="38" y="1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39" name="Freeform 9738"/>
            <p:cNvSpPr>
              <a:spLocks/>
            </p:cNvSpPr>
            <p:nvPr/>
          </p:nvSpPr>
          <p:spPr bwMode="auto">
            <a:xfrm>
              <a:off x="4553" y="1833"/>
              <a:ext cx="31" cy="40"/>
            </a:xfrm>
            <a:custGeom>
              <a:avLst/>
              <a:gdLst>
                <a:gd name="T0" fmla="*/ 11 w 120"/>
                <a:gd name="T1" fmla="*/ 0 h 155"/>
                <a:gd name="T2" fmla="*/ 11 w 120"/>
                <a:gd name="T3" fmla="*/ 2 h 155"/>
                <a:gd name="T4" fmla="*/ 9 w 120"/>
                <a:gd name="T5" fmla="*/ 15 h 155"/>
                <a:gd name="T6" fmla="*/ 8 w 120"/>
                <a:gd name="T7" fmla="*/ 16 h 155"/>
                <a:gd name="T8" fmla="*/ 5 w 120"/>
                <a:gd name="T9" fmla="*/ 26 h 155"/>
                <a:gd name="T10" fmla="*/ 0 w 120"/>
                <a:gd name="T11" fmla="*/ 38 h 155"/>
                <a:gd name="T12" fmla="*/ 1 w 120"/>
                <a:gd name="T13" fmla="*/ 40 h 155"/>
                <a:gd name="T14" fmla="*/ 2 w 120"/>
                <a:gd name="T15" fmla="*/ 39 h 155"/>
                <a:gd name="T16" fmla="*/ 7 w 120"/>
                <a:gd name="T17" fmla="*/ 28 h 155"/>
                <a:gd name="T18" fmla="*/ 9 w 120"/>
                <a:gd name="T19" fmla="*/ 23 h 155"/>
                <a:gd name="T20" fmla="*/ 31 w 120"/>
                <a:gd name="T21" fmla="*/ 23 h 155"/>
                <a:gd name="T22" fmla="*/ 11 w 120"/>
                <a:gd name="T23" fmla="*/ 20 h 155"/>
                <a:gd name="T24" fmla="*/ 11 w 120"/>
                <a:gd name="T25" fmla="*/ 19 h 155"/>
                <a:gd name="T26" fmla="*/ 12 w 120"/>
                <a:gd name="T27" fmla="*/ 18 h 155"/>
                <a:gd name="T28" fmla="*/ 18 w 120"/>
                <a:gd name="T29" fmla="*/ 9 h 155"/>
                <a:gd name="T30" fmla="*/ 13 w 120"/>
                <a:gd name="T31" fmla="*/ 1 h 155"/>
                <a:gd name="T32" fmla="*/ 11 w 120"/>
                <a:gd name="T33" fmla="*/ 0 h 1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0" h="155">
                  <a:moveTo>
                    <a:pt x="44" y="0"/>
                  </a:moveTo>
                  <a:lnTo>
                    <a:pt x="43" y="9"/>
                  </a:lnTo>
                  <a:lnTo>
                    <a:pt x="33" y="57"/>
                  </a:lnTo>
                  <a:lnTo>
                    <a:pt x="31" y="62"/>
                  </a:lnTo>
                  <a:lnTo>
                    <a:pt x="18" y="102"/>
                  </a:lnTo>
                  <a:lnTo>
                    <a:pt x="0" y="147"/>
                  </a:lnTo>
                  <a:lnTo>
                    <a:pt x="3" y="155"/>
                  </a:lnTo>
                  <a:lnTo>
                    <a:pt x="6" y="152"/>
                  </a:lnTo>
                  <a:lnTo>
                    <a:pt x="28" y="107"/>
                  </a:lnTo>
                  <a:lnTo>
                    <a:pt x="36" y="89"/>
                  </a:lnTo>
                  <a:lnTo>
                    <a:pt x="120" y="88"/>
                  </a:lnTo>
                  <a:lnTo>
                    <a:pt x="42" y="78"/>
                  </a:lnTo>
                  <a:lnTo>
                    <a:pt x="44" y="75"/>
                  </a:lnTo>
                  <a:lnTo>
                    <a:pt x="47" y="68"/>
                  </a:lnTo>
                  <a:lnTo>
                    <a:pt x="69" y="35"/>
                  </a:lnTo>
                  <a:lnTo>
                    <a:pt x="50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40" name="Freeform 9739"/>
            <p:cNvSpPr>
              <a:spLocks/>
            </p:cNvSpPr>
            <p:nvPr/>
          </p:nvSpPr>
          <p:spPr bwMode="auto">
            <a:xfrm>
              <a:off x="4584" y="1830"/>
              <a:ext cx="46" cy="20"/>
            </a:xfrm>
            <a:custGeom>
              <a:avLst/>
              <a:gdLst>
                <a:gd name="T0" fmla="*/ 41 w 173"/>
                <a:gd name="T1" fmla="*/ 0 h 80"/>
                <a:gd name="T2" fmla="*/ 35 w 173"/>
                <a:gd name="T3" fmla="*/ 8 h 80"/>
                <a:gd name="T4" fmla="*/ 24 w 173"/>
                <a:gd name="T5" fmla="*/ 9 h 80"/>
                <a:gd name="T6" fmla="*/ 22 w 173"/>
                <a:gd name="T7" fmla="*/ 10 h 80"/>
                <a:gd name="T8" fmla="*/ 0 w 173"/>
                <a:gd name="T9" fmla="*/ 14 h 80"/>
                <a:gd name="T10" fmla="*/ 6 w 173"/>
                <a:gd name="T11" fmla="*/ 20 h 80"/>
                <a:gd name="T12" fmla="*/ 12 w 173"/>
                <a:gd name="T13" fmla="*/ 17 h 80"/>
                <a:gd name="T14" fmla="*/ 19 w 173"/>
                <a:gd name="T15" fmla="*/ 16 h 80"/>
                <a:gd name="T16" fmla="*/ 23 w 173"/>
                <a:gd name="T17" fmla="*/ 15 h 80"/>
                <a:gd name="T18" fmla="*/ 36 w 173"/>
                <a:gd name="T19" fmla="*/ 13 h 80"/>
                <a:gd name="T20" fmla="*/ 46 w 173"/>
                <a:gd name="T21" fmla="*/ 10 h 80"/>
                <a:gd name="T22" fmla="*/ 41 w 173"/>
                <a:gd name="T23" fmla="*/ 0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3" h="80">
                  <a:moveTo>
                    <a:pt x="155" y="0"/>
                  </a:moveTo>
                  <a:lnTo>
                    <a:pt x="131" y="30"/>
                  </a:lnTo>
                  <a:lnTo>
                    <a:pt x="89" y="37"/>
                  </a:lnTo>
                  <a:lnTo>
                    <a:pt x="82" y="39"/>
                  </a:lnTo>
                  <a:lnTo>
                    <a:pt x="0" y="54"/>
                  </a:lnTo>
                  <a:lnTo>
                    <a:pt x="22" y="80"/>
                  </a:lnTo>
                  <a:lnTo>
                    <a:pt x="46" y="67"/>
                  </a:lnTo>
                  <a:lnTo>
                    <a:pt x="71" y="63"/>
                  </a:lnTo>
                  <a:lnTo>
                    <a:pt x="85" y="61"/>
                  </a:lnTo>
                  <a:lnTo>
                    <a:pt x="136" y="52"/>
                  </a:lnTo>
                  <a:lnTo>
                    <a:pt x="173" y="39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41" name="Freeform 9740"/>
            <p:cNvSpPr>
              <a:spLocks/>
            </p:cNvSpPr>
            <p:nvPr/>
          </p:nvSpPr>
          <p:spPr bwMode="auto">
            <a:xfrm>
              <a:off x="4541" y="1828"/>
              <a:ext cx="16" cy="67"/>
            </a:xfrm>
            <a:custGeom>
              <a:avLst/>
              <a:gdLst>
                <a:gd name="T0" fmla="*/ 13 w 63"/>
                <a:gd name="T1" fmla="*/ 0 h 259"/>
                <a:gd name="T2" fmla="*/ 0 w 63"/>
                <a:gd name="T3" fmla="*/ 54 h 259"/>
                <a:gd name="T4" fmla="*/ 1 w 63"/>
                <a:gd name="T5" fmla="*/ 67 h 259"/>
                <a:gd name="T6" fmla="*/ 3 w 63"/>
                <a:gd name="T7" fmla="*/ 67 h 259"/>
                <a:gd name="T8" fmla="*/ 16 w 63"/>
                <a:gd name="T9" fmla="*/ 1 h 259"/>
                <a:gd name="T10" fmla="*/ 13 w 63"/>
                <a:gd name="T11" fmla="*/ 0 h 2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59">
                  <a:moveTo>
                    <a:pt x="53" y="0"/>
                  </a:moveTo>
                  <a:lnTo>
                    <a:pt x="0" y="207"/>
                  </a:lnTo>
                  <a:lnTo>
                    <a:pt x="2" y="259"/>
                  </a:lnTo>
                  <a:lnTo>
                    <a:pt x="11" y="259"/>
                  </a:lnTo>
                  <a:lnTo>
                    <a:pt x="63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42" name="Freeform 9741"/>
            <p:cNvSpPr>
              <a:spLocks/>
            </p:cNvSpPr>
            <p:nvPr/>
          </p:nvSpPr>
          <p:spPr bwMode="auto">
            <a:xfrm>
              <a:off x="4597" y="1813"/>
              <a:ext cx="13" cy="26"/>
            </a:xfrm>
            <a:custGeom>
              <a:avLst/>
              <a:gdLst>
                <a:gd name="T0" fmla="*/ 1 w 52"/>
                <a:gd name="T1" fmla="*/ 0 h 99"/>
                <a:gd name="T2" fmla="*/ 0 w 52"/>
                <a:gd name="T3" fmla="*/ 2 h 99"/>
                <a:gd name="T4" fmla="*/ 1 w 52"/>
                <a:gd name="T5" fmla="*/ 5 h 99"/>
                <a:gd name="T6" fmla="*/ 6 w 52"/>
                <a:gd name="T7" fmla="*/ 15 h 99"/>
                <a:gd name="T8" fmla="*/ 9 w 52"/>
                <a:gd name="T9" fmla="*/ 26 h 99"/>
                <a:gd name="T10" fmla="*/ 11 w 52"/>
                <a:gd name="T11" fmla="*/ 25 h 99"/>
                <a:gd name="T12" fmla="*/ 13 w 52"/>
                <a:gd name="T13" fmla="*/ 18 h 99"/>
                <a:gd name="T14" fmla="*/ 11 w 52"/>
                <a:gd name="T15" fmla="*/ 12 h 99"/>
                <a:gd name="T16" fmla="*/ 9 w 52"/>
                <a:gd name="T17" fmla="*/ 9 h 99"/>
                <a:gd name="T18" fmla="*/ 1 w 52"/>
                <a:gd name="T19" fmla="*/ 0 h 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99">
                  <a:moveTo>
                    <a:pt x="5" y="0"/>
                  </a:moveTo>
                  <a:lnTo>
                    <a:pt x="0" y="7"/>
                  </a:lnTo>
                  <a:lnTo>
                    <a:pt x="5" y="18"/>
                  </a:lnTo>
                  <a:lnTo>
                    <a:pt x="24" y="59"/>
                  </a:lnTo>
                  <a:lnTo>
                    <a:pt x="36" y="99"/>
                  </a:lnTo>
                  <a:lnTo>
                    <a:pt x="43" y="97"/>
                  </a:lnTo>
                  <a:lnTo>
                    <a:pt x="52" y="68"/>
                  </a:lnTo>
                  <a:lnTo>
                    <a:pt x="43" y="47"/>
                  </a:lnTo>
                  <a:lnTo>
                    <a:pt x="34" y="3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43" name="Freeform 9742"/>
            <p:cNvSpPr>
              <a:spLocks/>
            </p:cNvSpPr>
            <p:nvPr/>
          </p:nvSpPr>
          <p:spPr bwMode="auto">
            <a:xfrm>
              <a:off x="4564" y="1808"/>
              <a:ext cx="28" cy="23"/>
            </a:xfrm>
            <a:custGeom>
              <a:avLst/>
              <a:gdLst>
                <a:gd name="T0" fmla="*/ 25 w 103"/>
                <a:gd name="T1" fmla="*/ 0 h 93"/>
                <a:gd name="T2" fmla="*/ 23 w 103"/>
                <a:gd name="T3" fmla="*/ 0 h 93"/>
                <a:gd name="T4" fmla="*/ 22 w 103"/>
                <a:gd name="T5" fmla="*/ 16 h 93"/>
                <a:gd name="T6" fmla="*/ 21 w 103"/>
                <a:gd name="T7" fmla="*/ 16 h 93"/>
                <a:gd name="T8" fmla="*/ 12 w 103"/>
                <a:gd name="T9" fmla="*/ 17 h 93"/>
                <a:gd name="T10" fmla="*/ 9 w 103"/>
                <a:gd name="T11" fmla="*/ 17 h 93"/>
                <a:gd name="T12" fmla="*/ 0 w 103"/>
                <a:gd name="T13" fmla="*/ 19 h 93"/>
                <a:gd name="T14" fmla="*/ 7 w 103"/>
                <a:gd name="T15" fmla="*/ 23 h 93"/>
                <a:gd name="T16" fmla="*/ 12 w 103"/>
                <a:gd name="T17" fmla="*/ 23 h 93"/>
                <a:gd name="T18" fmla="*/ 18 w 103"/>
                <a:gd name="T19" fmla="*/ 23 h 93"/>
                <a:gd name="T20" fmla="*/ 28 w 103"/>
                <a:gd name="T21" fmla="*/ 22 h 93"/>
                <a:gd name="T22" fmla="*/ 25 w 103"/>
                <a:gd name="T23" fmla="*/ 0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93">
                  <a:moveTo>
                    <a:pt x="91" y="0"/>
                  </a:moveTo>
                  <a:lnTo>
                    <a:pt x="83" y="0"/>
                  </a:lnTo>
                  <a:lnTo>
                    <a:pt x="80" y="65"/>
                  </a:lnTo>
                  <a:lnTo>
                    <a:pt x="79" y="65"/>
                  </a:lnTo>
                  <a:lnTo>
                    <a:pt x="45" y="67"/>
                  </a:lnTo>
                  <a:lnTo>
                    <a:pt x="32" y="67"/>
                  </a:lnTo>
                  <a:lnTo>
                    <a:pt x="0" y="75"/>
                  </a:lnTo>
                  <a:lnTo>
                    <a:pt x="26" y="93"/>
                  </a:lnTo>
                  <a:lnTo>
                    <a:pt x="45" y="93"/>
                  </a:lnTo>
                  <a:lnTo>
                    <a:pt x="68" y="92"/>
                  </a:lnTo>
                  <a:lnTo>
                    <a:pt x="103" y="87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44" name="Freeform 9743"/>
            <p:cNvSpPr>
              <a:spLocks/>
            </p:cNvSpPr>
            <p:nvPr/>
          </p:nvSpPr>
          <p:spPr bwMode="auto">
            <a:xfrm>
              <a:off x="4535" y="1799"/>
              <a:ext cx="15" cy="27"/>
            </a:xfrm>
            <a:custGeom>
              <a:avLst/>
              <a:gdLst>
                <a:gd name="T0" fmla="*/ 1 w 57"/>
                <a:gd name="T1" fmla="*/ 0 h 107"/>
                <a:gd name="T2" fmla="*/ 0 w 57"/>
                <a:gd name="T3" fmla="*/ 3 h 107"/>
                <a:gd name="T4" fmla="*/ 3 w 57"/>
                <a:gd name="T5" fmla="*/ 7 h 107"/>
                <a:gd name="T6" fmla="*/ 8 w 57"/>
                <a:gd name="T7" fmla="*/ 17 h 107"/>
                <a:gd name="T8" fmla="*/ 12 w 57"/>
                <a:gd name="T9" fmla="*/ 27 h 107"/>
                <a:gd name="T10" fmla="*/ 14 w 57"/>
                <a:gd name="T11" fmla="*/ 27 h 107"/>
                <a:gd name="T12" fmla="*/ 14 w 57"/>
                <a:gd name="T13" fmla="*/ 27 h 107"/>
                <a:gd name="T14" fmla="*/ 15 w 57"/>
                <a:gd name="T15" fmla="*/ 15 h 107"/>
                <a:gd name="T16" fmla="*/ 13 w 57"/>
                <a:gd name="T17" fmla="*/ 10 h 107"/>
                <a:gd name="T18" fmla="*/ 10 w 57"/>
                <a:gd name="T19" fmla="*/ 8 h 107"/>
                <a:gd name="T20" fmla="*/ 1 w 57"/>
                <a:gd name="T21" fmla="*/ 0 h 10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107">
                  <a:moveTo>
                    <a:pt x="5" y="0"/>
                  </a:moveTo>
                  <a:lnTo>
                    <a:pt x="0" y="10"/>
                  </a:lnTo>
                  <a:lnTo>
                    <a:pt x="12" y="29"/>
                  </a:lnTo>
                  <a:lnTo>
                    <a:pt x="32" y="68"/>
                  </a:lnTo>
                  <a:lnTo>
                    <a:pt x="44" y="107"/>
                  </a:lnTo>
                  <a:lnTo>
                    <a:pt x="53" y="107"/>
                  </a:lnTo>
                  <a:lnTo>
                    <a:pt x="53" y="106"/>
                  </a:lnTo>
                  <a:lnTo>
                    <a:pt x="57" y="60"/>
                  </a:lnTo>
                  <a:lnTo>
                    <a:pt x="48" y="40"/>
                  </a:lnTo>
                  <a:lnTo>
                    <a:pt x="37" y="3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45" name="Freeform 9744"/>
            <p:cNvSpPr>
              <a:spLocks/>
            </p:cNvSpPr>
            <p:nvPr/>
          </p:nvSpPr>
          <p:spPr bwMode="auto">
            <a:xfrm>
              <a:off x="4606" y="1795"/>
              <a:ext cx="19" cy="31"/>
            </a:xfrm>
            <a:custGeom>
              <a:avLst/>
              <a:gdLst>
                <a:gd name="T0" fmla="*/ 19 w 72"/>
                <a:gd name="T1" fmla="*/ 0 h 119"/>
                <a:gd name="T2" fmla="*/ 8 w 72"/>
                <a:gd name="T3" fmla="*/ 3 h 119"/>
                <a:gd name="T4" fmla="*/ 0 w 72"/>
                <a:gd name="T5" fmla="*/ 28 h 119"/>
                <a:gd name="T6" fmla="*/ 2 w 72"/>
                <a:gd name="T7" fmla="*/ 31 h 119"/>
                <a:gd name="T8" fmla="*/ 7 w 72"/>
                <a:gd name="T9" fmla="*/ 21 h 119"/>
                <a:gd name="T10" fmla="*/ 11 w 72"/>
                <a:gd name="T11" fmla="*/ 10 h 119"/>
                <a:gd name="T12" fmla="*/ 13 w 72"/>
                <a:gd name="T13" fmla="*/ 5 h 119"/>
                <a:gd name="T14" fmla="*/ 19 w 72"/>
                <a:gd name="T15" fmla="*/ 0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119">
                  <a:moveTo>
                    <a:pt x="72" y="0"/>
                  </a:moveTo>
                  <a:lnTo>
                    <a:pt x="32" y="12"/>
                  </a:lnTo>
                  <a:lnTo>
                    <a:pt x="0" y="107"/>
                  </a:lnTo>
                  <a:lnTo>
                    <a:pt x="9" y="119"/>
                  </a:lnTo>
                  <a:lnTo>
                    <a:pt x="25" y="82"/>
                  </a:lnTo>
                  <a:lnTo>
                    <a:pt x="43" y="39"/>
                  </a:lnTo>
                  <a:lnTo>
                    <a:pt x="51" y="2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46" name="Freeform 9745"/>
            <p:cNvSpPr>
              <a:spLocks/>
            </p:cNvSpPr>
            <p:nvPr/>
          </p:nvSpPr>
          <p:spPr bwMode="auto">
            <a:xfrm>
              <a:off x="4568" y="1788"/>
              <a:ext cx="20" cy="18"/>
            </a:xfrm>
            <a:custGeom>
              <a:avLst/>
              <a:gdLst>
                <a:gd name="T0" fmla="*/ 15 w 74"/>
                <a:gd name="T1" fmla="*/ 0 h 71"/>
                <a:gd name="T2" fmla="*/ 10 w 74"/>
                <a:gd name="T3" fmla="*/ 8 h 71"/>
                <a:gd name="T4" fmla="*/ 8 w 74"/>
                <a:gd name="T5" fmla="*/ 10 h 71"/>
                <a:gd name="T6" fmla="*/ 0 w 74"/>
                <a:gd name="T7" fmla="*/ 15 h 71"/>
                <a:gd name="T8" fmla="*/ 3 w 74"/>
                <a:gd name="T9" fmla="*/ 18 h 71"/>
                <a:gd name="T10" fmla="*/ 11 w 74"/>
                <a:gd name="T11" fmla="*/ 14 h 71"/>
                <a:gd name="T12" fmla="*/ 11 w 74"/>
                <a:gd name="T13" fmla="*/ 14 h 71"/>
                <a:gd name="T14" fmla="*/ 20 w 74"/>
                <a:gd name="T15" fmla="*/ 11 h 71"/>
                <a:gd name="T16" fmla="*/ 17 w 74"/>
                <a:gd name="T17" fmla="*/ 1 h 71"/>
                <a:gd name="T18" fmla="*/ 15 w 74"/>
                <a:gd name="T19" fmla="*/ 0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71">
                  <a:moveTo>
                    <a:pt x="57" y="0"/>
                  </a:moveTo>
                  <a:lnTo>
                    <a:pt x="38" y="30"/>
                  </a:lnTo>
                  <a:lnTo>
                    <a:pt x="28" y="40"/>
                  </a:lnTo>
                  <a:lnTo>
                    <a:pt x="0" y="60"/>
                  </a:lnTo>
                  <a:lnTo>
                    <a:pt x="12" y="71"/>
                  </a:lnTo>
                  <a:lnTo>
                    <a:pt x="41" y="55"/>
                  </a:lnTo>
                  <a:lnTo>
                    <a:pt x="42" y="54"/>
                  </a:lnTo>
                  <a:lnTo>
                    <a:pt x="74" y="45"/>
                  </a:lnTo>
                  <a:lnTo>
                    <a:pt x="62" y="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47" name="Freeform 9746"/>
            <p:cNvSpPr>
              <a:spLocks/>
            </p:cNvSpPr>
            <p:nvPr/>
          </p:nvSpPr>
          <p:spPr bwMode="auto">
            <a:xfrm>
              <a:off x="4590" y="1786"/>
              <a:ext cx="35" cy="14"/>
            </a:xfrm>
            <a:custGeom>
              <a:avLst/>
              <a:gdLst>
                <a:gd name="T0" fmla="*/ 29 w 133"/>
                <a:gd name="T1" fmla="*/ 0 h 62"/>
                <a:gd name="T2" fmla="*/ 23 w 133"/>
                <a:gd name="T3" fmla="*/ 6 h 62"/>
                <a:gd name="T4" fmla="*/ 0 w 133"/>
                <a:gd name="T5" fmla="*/ 9 h 62"/>
                <a:gd name="T6" fmla="*/ 7 w 133"/>
                <a:gd name="T7" fmla="*/ 14 h 62"/>
                <a:gd name="T8" fmla="*/ 12 w 133"/>
                <a:gd name="T9" fmla="*/ 12 h 62"/>
                <a:gd name="T10" fmla="*/ 24 w 133"/>
                <a:gd name="T11" fmla="*/ 11 h 62"/>
                <a:gd name="T12" fmla="*/ 35 w 133"/>
                <a:gd name="T13" fmla="*/ 9 h 62"/>
                <a:gd name="T14" fmla="*/ 29 w 133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3" h="62">
                  <a:moveTo>
                    <a:pt x="111" y="0"/>
                  </a:moveTo>
                  <a:lnTo>
                    <a:pt x="86" y="28"/>
                  </a:lnTo>
                  <a:lnTo>
                    <a:pt x="0" y="38"/>
                  </a:lnTo>
                  <a:lnTo>
                    <a:pt x="25" y="62"/>
                  </a:lnTo>
                  <a:lnTo>
                    <a:pt x="46" y="55"/>
                  </a:lnTo>
                  <a:lnTo>
                    <a:pt x="93" y="50"/>
                  </a:lnTo>
                  <a:lnTo>
                    <a:pt x="133" y="38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48" name="Freeform 9747"/>
            <p:cNvSpPr>
              <a:spLocks/>
            </p:cNvSpPr>
            <p:nvPr/>
          </p:nvSpPr>
          <p:spPr bwMode="auto">
            <a:xfrm>
              <a:off x="4563" y="1775"/>
              <a:ext cx="11" cy="51"/>
            </a:xfrm>
            <a:custGeom>
              <a:avLst/>
              <a:gdLst>
                <a:gd name="T0" fmla="*/ 2 w 43"/>
                <a:gd name="T1" fmla="*/ 0 h 202"/>
                <a:gd name="T2" fmla="*/ 0 w 43"/>
                <a:gd name="T3" fmla="*/ 0 h 202"/>
                <a:gd name="T4" fmla="*/ 1 w 43"/>
                <a:gd name="T5" fmla="*/ 3 h 202"/>
                <a:gd name="T6" fmla="*/ 1 w 43"/>
                <a:gd name="T7" fmla="*/ 14 h 202"/>
                <a:gd name="T8" fmla="*/ 1 w 43"/>
                <a:gd name="T9" fmla="*/ 43 h 202"/>
                <a:gd name="T10" fmla="*/ 3 w 43"/>
                <a:gd name="T11" fmla="*/ 51 h 202"/>
                <a:gd name="T12" fmla="*/ 11 w 43"/>
                <a:gd name="T13" fmla="*/ 49 h 202"/>
                <a:gd name="T14" fmla="*/ 6 w 43"/>
                <a:gd name="T15" fmla="*/ 42 h 202"/>
                <a:gd name="T16" fmla="*/ 6 w 43"/>
                <a:gd name="T17" fmla="*/ 39 h 202"/>
                <a:gd name="T18" fmla="*/ 6 w 43"/>
                <a:gd name="T19" fmla="*/ 32 h 202"/>
                <a:gd name="T20" fmla="*/ 9 w 43"/>
                <a:gd name="T21" fmla="*/ 31 h 202"/>
                <a:gd name="T22" fmla="*/ 6 w 43"/>
                <a:gd name="T23" fmla="*/ 28 h 202"/>
                <a:gd name="T24" fmla="*/ 6 w 43"/>
                <a:gd name="T25" fmla="*/ 23 h 202"/>
                <a:gd name="T26" fmla="*/ 6 w 43"/>
                <a:gd name="T27" fmla="*/ 16 h 202"/>
                <a:gd name="T28" fmla="*/ 9 w 43"/>
                <a:gd name="T29" fmla="*/ 10 h 202"/>
                <a:gd name="T30" fmla="*/ 2 w 43"/>
                <a:gd name="T31" fmla="*/ 0 h 20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3" h="202">
                  <a:moveTo>
                    <a:pt x="9" y="0"/>
                  </a:moveTo>
                  <a:lnTo>
                    <a:pt x="0" y="0"/>
                  </a:lnTo>
                  <a:lnTo>
                    <a:pt x="2" y="10"/>
                  </a:lnTo>
                  <a:lnTo>
                    <a:pt x="5" y="54"/>
                  </a:lnTo>
                  <a:lnTo>
                    <a:pt x="5" y="172"/>
                  </a:lnTo>
                  <a:lnTo>
                    <a:pt x="11" y="202"/>
                  </a:lnTo>
                  <a:lnTo>
                    <a:pt x="43" y="194"/>
                  </a:lnTo>
                  <a:lnTo>
                    <a:pt x="24" y="167"/>
                  </a:lnTo>
                  <a:lnTo>
                    <a:pt x="24" y="154"/>
                  </a:lnTo>
                  <a:lnTo>
                    <a:pt x="24" y="127"/>
                  </a:lnTo>
                  <a:lnTo>
                    <a:pt x="36" y="123"/>
                  </a:lnTo>
                  <a:lnTo>
                    <a:pt x="24" y="112"/>
                  </a:lnTo>
                  <a:lnTo>
                    <a:pt x="24" y="91"/>
                  </a:lnTo>
                  <a:lnTo>
                    <a:pt x="24" y="65"/>
                  </a:lnTo>
                  <a:lnTo>
                    <a:pt x="35" y="39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49" name="Freeform 9748"/>
            <p:cNvSpPr>
              <a:spLocks/>
            </p:cNvSpPr>
            <p:nvPr/>
          </p:nvSpPr>
          <p:spPr bwMode="auto">
            <a:xfrm>
              <a:off x="4647" y="1906"/>
              <a:ext cx="102" cy="19"/>
            </a:xfrm>
            <a:custGeom>
              <a:avLst/>
              <a:gdLst>
                <a:gd name="T0" fmla="*/ 95 w 390"/>
                <a:gd name="T1" fmla="*/ 0 h 74"/>
                <a:gd name="T2" fmla="*/ 87 w 390"/>
                <a:gd name="T3" fmla="*/ 3 h 74"/>
                <a:gd name="T4" fmla="*/ 54 w 390"/>
                <a:gd name="T5" fmla="*/ 6 h 74"/>
                <a:gd name="T6" fmla="*/ 48 w 390"/>
                <a:gd name="T7" fmla="*/ 7 h 74"/>
                <a:gd name="T8" fmla="*/ 0 w 390"/>
                <a:gd name="T9" fmla="*/ 12 h 74"/>
                <a:gd name="T10" fmla="*/ 6 w 390"/>
                <a:gd name="T11" fmla="*/ 19 h 74"/>
                <a:gd name="T12" fmla="*/ 14 w 390"/>
                <a:gd name="T13" fmla="*/ 17 h 74"/>
                <a:gd name="T14" fmla="*/ 102 w 390"/>
                <a:gd name="T15" fmla="*/ 8 h 74"/>
                <a:gd name="T16" fmla="*/ 102 w 390"/>
                <a:gd name="T17" fmla="*/ 6 h 74"/>
                <a:gd name="T18" fmla="*/ 95 w 390"/>
                <a:gd name="T19" fmla="*/ 0 h 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0" h="74">
                  <a:moveTo>
                    <a:pt x="363" y="0"/>
                  </a:moveTo>
                  <a:lnTo>
                    <a:pt x="333" y="12"/>
                  </a:lnTo>
                  <a:lnTo>
                    <a:pt x="206" y="24"/>
                  </a:lnTo>
                  <a:lnTo>
                    <a:pt x="184" y="26"/>
                  </a:lnTo>
                  <a:lnTo>
                    <a:pt x="0" y="45"/>
                  </a:lnTo>
                  <a:lnTo>
                    <a:pt x="22" y="74"/>
                  </a:lnTo>
                  <a:lnTo>
                    <a:pt x="54" y="65"/>
                  </a:lnTo>
                  <a:lnTo>
                    <a:pt x="390" y="32"/>
                  </a:lnTo>
                  <a:lnTo>
                    <a:pt x="390" y="22"/>
                  </a:lnTo>
                  <a:lnTo>
                    <a:pt x="36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50" name="Freeform 9749"/>
            <p:cNvSpPr>
              <a:spLocks/>
            </p:cNvSpPr>
            <p:nvPr/>
          </p:nvSpPr>
          <p:spPr bwMode="auto">
            <a:xfrm>
              <a:off x="4696" y="1857"/>
              <a:ext cx="5" cy="55"/>
            </a:xfrm>
            <a:custGeom>
              <a:avLst/>
              <a:gdLst>
                <a:gd name="T0" fmla="*/ 5 w 22"/>
                <a:gd name="T1" fmla="*/ 0 h 213"/>
                <a:gd name="T2" fmla="*/ 0 w 22"/>
                <a:gd name="T3" fmla="*/ 1 h 213"/>
                <a:gd name="T4" fmla="*/ 0 w 22"/>
                <a:gd name="T5" fmla="*/ 55 h 213"/>
                <a:gd name="T6" fmla="*/ 5 w 22"/>
                <a:gd name="T7" fmla="*/ 54 h 213"/>
                <a:gd name="T8" fmla="*/ 5 w 22"/>
                <a:gd name="T9" fmla="*/ 35 h 213"/>
                <a:gd name="T10" fmla="*/ 5 w 22"/>
                <a:gd name="T11" fmla="*/ 15 h 213"/>
                <a:gd name="T12" fmla="*/ 5 w 22"/>
                <a:gd name="T13" fmla="*/ 0 h 2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13">
                  <a:moveTo>
                    <a:pt x="22" y="0"/>
                  </a:moveTo>
                  <a:lnTo>
                    <a:pt x="0" y="2"/>
                  </a:lnTo>
                  <a:lnTo>
                    <a:pt x="0" y="213"/>
                  </a:lnTo>
                  <a:lnTo>
                    <a:pt x="22" y="211"/>
                  </a:lnTo>
                  <a:lnTo>
                    <a:pt x="22" y="134"/>
                  </a:lnTo>
                  <a:lnTo>
                    <a:pt x="22" y="58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51" name="Freeform 9750"/>
            <p:cNvSpPr>
              <a:spLocks/>
            </p:cNvSpPr>
            <p:nvPr/>
          </p:nvSpPr>
          <p:spPr bwMode="auto">
            <a:xfrm>
              <a:off x="4701" y="1844"/>
              <a:ext cx="35" cy="8"/>
            </a:xfrm>
            <a:custGeom>
              <a:avLst/>
              <a:gdLst>
                <a:gd name="T0" fmla="*/ 29 w 132"/>
                <a:gd name="T1" fmla="*/ 0 h 22"/>
                <a:gd name="T2" fmla="*/ 23 w 132"/>
                <a:gd name="T3" fmla="*/ 4 h 22"/>
                <a:gd name="T4" fmla="*/ 0 w 132"/>
                <a:gd name="T5" fmla="*/ 8 h 22"/>
                <a:gd name="T6" fmla="*/ 35 w 132"/>
                <a:gd name="T7" fmla="*/ 8 h 22"/>
                <a:gd name="T8" fmla="*/ 29 w 132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22">
                  <a:moveTo>
                    <a:pt x="109" y="0"/>
                  </a:moveTo>
                  <a:lnTo>
                    <a:pt x="87" y="12"/>
                  </a:lnTo>
                  <a:lnTo>
                    <a:pt x="0" y="21"/>
                  </a:lnTo>
                  <a:lnTo>
                    <a:pt x="132" y="22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52" name="Freeform 9751"/>
            <p:cNvSpPr>
              <a:spLocks/>
            </p:cNvSpPr>
            <p:nvPr/>
          </p:nvSpPr>
          <p:spPr bwMode="auto">
            <a:xfrm>
              <a:off x="4661" y="1778"/>
              <a:ext cx="75" cy="85"/>
            </a:xfrm>
            <a:custGeom>
              <a:avLst/>
              <a:gdLst>
                <a:gd name="T0" fmla="*/ 33 w 284"/>
                <a:gd name="T1" fmla="*/ 0 h 323"/>
                <a:gd name="T2" fmla="*/ 32 w 284"/>
                <a:gd name="T3" fmla="*/ 1 h 323"/>
                <a:gd name="T4" fmla="*/ 33 w 284"/>
                <a:gd name="T5" fmla="*/ 9 h 323"/>
                <a:gd name="T6" fmla="*/ 34 w 284"/>
                <a:gd name="T7" fmla="*/ 20 h 323"/>
                <a:gd name="T8" fmla="*/ 34 w 284"/>
                <a:gd name="T9" fmla="*/ 74 h 323"/>
                <a:gd name="T10" fmla="*/ 0 w 284"/>
                <a:gd name="T11" fmla="*/ 77 h 323"/>
                <a:gd name="T12" fmla="*/ 7 w 284"/>
                <a:gd name="T13" fmla="*/ 85 h 323"/>
                <a:gd name="T14" fmla="*/ 15 w 284"/>
                <a:gd name="T15" fmla="*/ 82 h 323"/>
                <a:gd name="T16" fmla="*/ 34 w 284"/>
                <a:gd name="T17" fmla="*/ 80 h 323"/>
                <a:gd name="T18" fmla="*/ 40 w 284"/>
                <a:gd name="T19" fmla="*/ 79 h 323"/>
                <a:gd name="T20" fmla="*/ 75 w 284"/>
                <a:gd name="T21" fmla="*/ 76 h 323"/>
                <a:gd name="T22" fmla="*/ 75 w 284"/>
                <a:gd name="T23" fmla="*/ 73 h 323"/>
                <a:gd name="T24" fmla="*/ 40 w 284"/>
                <a:gd name="T25" fmla="*/ 73 h 323"/>
                <a:gd name="T26" fmla="*/ 40 w 284"/>
                <a:gd name="T27" fmla="*/ 62 h 323"/>
                <a:gd name="T28" fmla="*/ 40 w 284"/>
                <a:gd name="T29" fmla="*/ 50 h 323"/>
                <a:gd name="T30" fmla="*/ 40 w 284"/>
                <a:gd name="T31" fmla="*/ 40 h 323"/>
                <a:gd name="T32" fmla="*/ 40 w 284"/>
                <a:gd name="T33" fmla="*/ 33 h 323"/>
                <a:gd name="T34" fmla="*/ 40 w 284"/>
                <a:gd name="T35" fmla="*/ 28 h 323"/>
                <a:gd name="T36" fmla="*/ 40 w 284"/>
                <a:gd name="T37" fmla="*/ 26 h 323"/>
                <a:gd name="T38" fmla="*/ 41 w 284"/>
                <a:gd name="T39" fmla="*/ 16 h 323"/>
                <a:gd name="T40" fmla="*/ 33 w 284"/>
                <a:gd name="T41" fmla="*/ 0 h 3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84" h="323">
                  <a:moveTo>
                    <a:pt x="126" y="0"/>
                  </a:moveTo>
                  <a:lnTo>
                    <a:pt x="121" y="5"/>
                  </a:lnTo>
                  <a:lnTo>
                    <a:pt x="126" y="35"/>
                  </a:lnTo>
                  <a:lnTo>
                    <a:pt x="129" y="77"/>
                  </a:lnTo>
                  <a:lnTo>
                    <a:pt x="129" y="280"/>
                  </a:lnTo>
                  <a:lnTo>
                    <a:pt x="0" y="294"/>
                  </a:lnTo>
                  <a:lnTo>
                    <a:pt x="27" y="323"/>
                  </a:lnTo>
                  <a:lnTo>
                    <a:pt x="56" y="312"/>
                  </a:lnTo>
                  <a:lnTo>
                    <a:pt x="129" y="304"/>
                  </a:lnTo>
                  <a:lnTo>
                    <a:pt x="151" y="302"/>
                  </a:lnTo>
                  <a:lnTo>
                    <a:pt x="284" y="288"/>
                  </a:lnTo>
                  <a:lnTo>
                    <a:pt x="283" y="279"/>
                  </a:lnTo>
                  <a:lnTo>
                    <a:pt x="151" y="278"/>
                  </a:lnTo>
                  <a:lnTo>
                    <a:pt x="151" y="236"/>
                  </a:lnTo>
                  <a:lnTo>
                    <a:pt x="151" y="190"/>
                  </a:lnTo>
                  <a:lnTo>
                    <a:pt x="151" y="153"/>
                  </a:lnTo>
                  <a:lnTo>
                    <a:pt x="151" y="125"/>
                  </a:lnTo>
                  <a:lnTo>
                    <a:pt x="151" y="107"/>
                  </a:lnTo>
                  <a:lnTo>
                    <a:pt x="151" y="100"/>
                  </a:lnTo>
                  <a:lnTo>
                    <a:pt x="157" y="59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53" name="Freeform 9752"/>
            <p:cNvSpPr>
              <a:spLocks/>
            </p:cNvSpPr>
            <p:nvPr/>
          </p:nvSpPr>
          <p:spPr bwMode="auto">
            <a:xfrm>
              <a:off x="2084" y="2341"/>
              <a:ext cx="95" cy="19"/>
            </a:xfrm>
            <a:custGeom>
              <a:avLst/>
              <a:gdLst>
                <a:gd name="T0" fmla="*/ 89 w 368"/>
                <a:gd name="T1" fmla="*/ 0 h 70"/>
                <a:gd name="T2" fmla="*/ 82 w 368"/>
                <a:gd name="T3" fmla="*/ 4 h 70"/>
                <a:gd name="T4" fmla="*/ 53 w 368"/>
                <a:gd name="T5" fmla="*/ 6 h 70"/>
                <a:gd name="T6" fmla="*/ 48 w 368"/>
                <a:gd name="T7" fmla="*/ 6 h 70"/>
                <a:gd name="T8" fmla="*/ 0 w 368"/>
                <a:gd name="T9" fmla="*/ 11 h 70"/>
                <a:gd name="T10" fmla="*/ 6 w 368"/>
                <a:gd name="T11" fmla="*/ 19 h 70"/>
                <a:gd name="T12" fmla="*/ 14 w 368"/>
                <a:gd name="T13" fmla="*/ 16 h 70"/>
                <a:gd name="T14" fmla="*/ 95 w 368"/>
                <a:gd name="T15" fmla="*/ 9 h 70"/>
                <a:gd name="T16" fmla="*/ 94 w 368"/>
                <a:gd name="T17" fmla="*/ 7 h 70"/>
                <a:gd name="T18" fmla="*/ 89 w 368"/>
                <a:gd name="T19" fmla="*/ 0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8" h="70">
                  <a:moveTo>
                    <a:pt x="344" y="0"/>
                  </a:moveTo>
                  <a:lnTo>
                    <a:pt x="318" y="13"/>
                  </a:lnTo>
                  <a:lnTo>
                    <a:pt x="204" y="22"/>
                  </a:lnTo>
                  <a:lnTo>
                    <a:pt x="185" y="23"/>
                  </a:lnTo>
                  <a:lnTo>
                    <a:pt x="0" y="39"/>
                  </a:lnTo>
                  <a:lnTo>
                    <a:pt x="23" y="70"/>
                  </a:lnTo>
                  <a:lnTo>
                    <a:pt x="54" y="59"/>
                  </a:lnTo>
                  <a:lnTo>
                    <a:pt x="368" y="32"/>
                  </a:lnTo>
                  <a:lnTo>
                    <a:pt x="366" y="24"/>
                  </a:lnTo>
                  <a:lnTo>
                    <a:pt x="34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54" name="Freeform 9753"/>
            <p:cNvSpPr>
              <a:spLocks/>
            </p:cNvSpPr>
            <p:nvPr/>
          </p:nvSpPr>
          <p:spPr bwMode="auto">
            <a:xfrm>
              <a:off x="2132" y="2323"/>
              <a:ext cx="5" cy="26"/>
            </a:xfrm>
            <a:custGeom>
              <a:avLst/>
              <a:gdLst>
                <a:gd name="T0" fmla="*/ 5 w 19"/>
                <a:gd name="T1" fmla="*/ 0 h 97"/>
                <a:gd name="T2" fmla="*/ 0 w 19"/>
                <a:gd name="T3" fmla="*/ 1 h 97"/>
                <a:gd name="T4" fmla="*/ 0 w 19"/>
                <a:gd name="T5" fmla="*/ 26 h 97"/>
                <a:gd name="T6" fmla="*/ 5 w 19"/>
                <a:gd name="T7" fmla="*/ 26 h 97"/>
                <a:gd name="T8" fmla="*/ 5 w 19"/>
                <a:gd name="T9" fmla="*/ 19 h 97"/>
                <a:gd name="T10" fmla="*/ 5 w 19"/>
                <a:gd name="T11" fmla="*/ 1 h 97"/>
                <a:gd name="T12" fmla="*/ 5 w 19"/>
                <a:gd name="T13" fmla="*/ 0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97">
                  <a:moveTo>
                    <a:pt x="19" y="0"/>
                  </a:moveTo>
                  <a:lnTo>
                    <a:pt x="0" y="2"/>
                  </a:lnTo>
                  <a:lnTo>
                    <a:pt x="0" y="97"/>
                  </a:lnTo>
                  <a:lnTo>
                    <a:pt x="19" y="96"/>
                  </a:lnTo>
                  <a:lnTo>
                    <a:pt x="19" y="71"/>
                  </a:lnTo>
                  <a:lnTo>
                    <a:pt x="19" y="3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55" name="Freeform 9754"/>
            <p:cNvSpPr>
              <a:spLocks/>
            </p:cNvSpPr>
            <p:nvPr/>
          </p:nvSpPr>
          <p:spPr bwMode="auto">
            <a:xfrm>
              <a:off x="2137" y="2312"/>
              <a:ext cx="26" cy="4"/>
            </a:xfrm>
            <a:custGeom>
              <a:avLst/>
              <a:gdLst>
                <a:gd name="T0" fmla="*/ 20 w 97"/>
                <a:gd name="T1" fmla="*/ 0 h 20"/>
                <a:gd name="T2" fmla="*/ 13 w 97"/>
                <a:gd name="T3" fmla="*/ 3 h 20"/>
                <a:gd name="T4" fmla="*/ 0 w 97"/>
                <a:gd name="T5" fmla="*/ 4 h 20"/>
                <a:gd name="T6" fmla="*/ 26 w 97"/>
                <a:gd name="T7" fmla="*/ 4 h 20"/>
                <a:gd name="T8" fmla="*/ 20 w 97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20">
                  <a:moveTo>
                    <a:pt x="73" y="0"/>
                  </a:moveTo>
                  <a:lnTo>
                    <a:pt x="49" y="13"/>
                  </a:lnTo>
                  <a:lnTo>
                    <a:pt x="0" y="19"/>
                  </a:lnTo>
                  <a:lnTo>
                    <a:pt x="97" y="20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56" name="Freeform 9755"/>
            <p:cNvSpPr>
              <a:spLocks/>
            </p:cNvSpPr>
            <p:nvPr/>
          </p:nvSpPr>
          <p:spPr bwMode="auto">
            <a:xfrm>
              <a:off x="2102" y="2285"/>
              <a:ext cx="61" cy="43"/>
            </a:xfrm>
            <a:custGeom>
              <a:avLst/>
              <a:gdLst>
                <a:gd name="T0" fmla="*/ 30 w 232"/>
                <a:gd name="T1" fmla="*/ 0 h 165"/>
                <a:gd name="T2" fmla="*/ 28 w 232"/>
                <a:gd name="T3" fmla="*/ 1 h 165"/>
                <a:gd name="T4" fmla="*/ 29 w 232"/>
                <a:gd name="T5" fmla="*/ 9 h 165"/>
                <a:gd name="T6" fmla="*/ 30 w 232"/>
                <a:gd name="T7" fmla="*/ 20 h 165"/>
                <a:gd name="T8" fmla="*/ 30 w 232"/>
                <a:gd name="T9" fmla="*/ 32 h 165"/>
                <a:gd name="T10" fmla="*/ 0 w 232"/>
                <a:gd name="T11" fmla="*/ 36 h 165"/>
                <a:gd name="T12" fmla="*/ 6 w 232"/>
                <a:gd name="T13" fmla="*/ 43 h 165"/>
                <a:gd name="T14" fmla="*/ 7 w 232"/>
                <a:gd name="T15" fmla="*/ 42 h 165"/>
                <a:gd name="T16" fmla="*/ 16 w 232"/>
                <a:gd name="T17" fmla="*/ 40 h 165"/>
                <a:gd name="T18" fmla="*/ 30 w 232"/>
                <a:gd name="T19" fmla="*/ 39 h 165"/>
                <a:gd name="T20" fmla="*/ 35 w 232"/>
                <a:gd name="T21" fmla="*/ 38 h 165"/>
                <a:gd name="T22" fmla="*/ 61 w 232"/>
                <a:gd name="T23" fmla="*/ 35 h 165"/>
                <a:gd name="T24" fmla="*/ 61 w 232"/>
                <a:gd name="T25" fmla="*/ 32 h 165"/>
                <a:gd name="T26" fmla="*/ 35 w 232"/>
                <a:gd name="T27" fmla="*/ 32 h 165"/>
                <a:gd name="T28" fmla="*/ 35 w 232"/>
                <a:gd name="T29" fmla="*/ 28 h 165"/>
                <a:gd name="T30" fmla="*/ 35 w 232"/>
                <a:gd name="T31" fmla="*/ 23 h 165"/>
                <a:gd name="T32" fmla="*/ 37 w 232"/>
                <a:gd name="T33" fmla="*/ 15 h 165"/>
                <a:gd name="T34" fmla="*/ 30 w 232"/>
                <a:gd name="T35" fmla="*/ 0 h 16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32" h="165">
                  <a:moveTo>
                    <a:pt x="114" y="0"/>
                  </a:moveTo>
                  <a:lnTo>
                    <a:pt x="106" y="3"/>
                  </a:lnTo>
                  <a:lnTo>
                    <a:pt x="112" y="34"/>
                  </a:lnTo>
                  <a:lnTo>
                    <a:pt x="115" y="76"/>
                  </a:lnTo>
                  <a:lnTo>
                    <a:pt x="115" y="124"/>
                  </a:lnTo>
                  <a:lnTo>
                    <a:pt x="0" y="137"/>
                  </a:lnTo>
                  <a:lnTo>
                    <a:pt x="23" y="165"/>
                  </a:lnTo>
                  <a:lnTo>
                    <a:pt x="27" y="163"/>
                  </a:lnTo>
                  <a:lnTo>
                    <a:pt x="60" y="155"/>
                  </a:lnTo>
                  <a:lnTo>
                    <a:pt x="115" y="148"/>
                  </a:lnTo>
                  <a:lnTo>
                    <a:pt x="134" y="146"/>
                  </a:lnTo>
                  <a:lnTo>
                    <a:pt x="232" y="133"/>
                  </a:lnTo>
                  <a:lnTo>
                    <a:pt x="231" y="122"/>
                  </a:lnTo>
                  <a:lnTo>
                    <a:pt x="134" y="121"/>
                  </a:lnTo>
                  <a:lnTo>
                    <a:pt x="134" y="107"/>
                  </a:lnTo>
                  <a:lnTo>
                    <a:pt x="134" y="87"/>
                  </a:lnTo>
                  <a:lnTo>
                    <a:pt x="141" y="56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57" name="Freeform 9756"/>
            <p:cNvSpPr>
              <a:spLocks/>
            </p:cNvSpPr>
            <p:nvPr/>
          </p:nvSpPr>
          <p:spPr bwMode="auto">
            <a:xfrm>
              <a:off x="2148" y="2285"/>
              <a:ext cx="20" cy="22"/>
            </a:xfrm>
            <a:custGeom>
              <a:avLst/>
              <a:gdLst>
                <a:gd name="T0" fmla="*/ 1 w 77"/>
                <a:gd name="T1" fmla="*/ 0 h 89"/>
                <a:gd name="T2" fmla="*/ 0 w 77"/>
                <a:gd name="T3" fmla="*/ 2 h 89"/>
                <a:gd name="T4" fmla="*/ 19 w 77"/>
                <a:gd name="T5" fmla="*/ 22 h 89"/>
                <a:gd name="T6" fmla="*/ 20 w 77"/>
                <a:gd name="T7" fmla="*/ 17 h 89"/>
                <a:gd name="T8" fmla="*/ 15 w 77"/>
                <a:gd name="T9" fmla="*/ 9 h 89"/>
                <a:gd name="T10" fmla="*/ 1 w 77"/>
                <a:gd name="T11" fmla="*/ 0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89">
                  <a:moveTo>
                    <a:pt x="3" y="0"/>
                  </a:moveTo>
                  <a:lnTo>
                    <a:pt x="0" y="10"/>
                  </a:lnTo>
                  <a:lnTo>
                    <a:pt x="73" y="89"/>
                  </a:lnTo>
                  <a:lnTo>
                    <a:pt x="77" y="70"/>
                  </a:lnTo>
                  <a:lnTo>
                    <a:pt x="59" y="3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58" name="Freeform 9757"/>
            <p:cNvSpPr>
              <a:spLocks/>
            </p:cNvSpPr>
            <p:nvPr/>
          </p:nvSpPr>
          <p:spPr bwMode="auto">
            <a:xfrm>
              <a:off x="2084" y="2263"/>
              <a:ext cx="26" cy="51"/>
            </a:xfrm>
            <a:custGeom>
              <a:avLst/>
              <a:gdLst>
                <a:gd name="T0" fmla="*/ 26 w 99"/>
                <a:gd name="T1" fmla="*/ 0 h 202"/>
                <a:gd name="T2" fmla="*/ 21 w 99"/>
                <a:gd name="T3" fmla="*/ 1 h 202"/>
                <a:gd name="T4" fmla="*/ 20 w 99"/>
                <a:gd name="T5" fmla="*/ 5 h 202"/>
                <a:gd name="T6" fmla="*/ 19 w 99"/>
                <a:gd name="T7" fmla="*/ 13 h 202"/>
                <a:gd name="T8" fmla="*/ 17 w 99"/>
                <a:gd name="T9" fmla="*/ 19 h 202"/>
                <a:gd name="T10" fmla="*/ 13 w 99"/>
                <a:gd name="T11" fmla="*/ 28 h 202"/>
                <a:gd name="T12" fmla="*/ 7 w 99"/>
                <a:gd name="T13" fmla="*/ 38 h 202"/>
                <a:gd name="T14" fmla="*/ 0 w 99"/>
                <a:gd name="T15" fmla="*/ 48 h 202"/>
                <a:gd name="T16" fmla="*/ 2 w 99"/>
                <a:gd name="T17" fmla="*/ 51 h 202"/>
                <a:gd name="T18" fmla="*/ 7 w 99"/>
                <a:gd name="T19" fmla="*/ 45 h 202"/>
                <a:gd name="T20" fmla="*/ 13 w 99"/>
                <a:gd name="T21" fmla="*/ 36 h 202"/>
                <a:gd name="T22" fmla="*/ 19 w 99"/>
                <a:gd name="T23" fmla="*/ 28 h 202"/>
                <a:gd name="T24" fmla="*/ 23 w 99"/>
                <a:gd name="T25" fmla="*/ 19 h 202"/>
                <a:gd name="T26" fmla="*/ 24 w 99"/>
                <a:gd name="T27" fmla="*/ 15 h 202"/>
                <a:gd name="T28" fmla="*/ 25 w 99"/>
                <a:gd name="T29" fmla="*/ 6 h 202"/>
                <a:gd name="T30" fmla="*/ 26 w 99"/>
                <a:gd name="T31" fmla="*/ 0 h 20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9" h="202">
                  <a:moveTo>
                    <a:pt x="99" y="0"/>
                  </a:moveTo>
                  <a:lnTo>
                    <a:pt x="80" y="4"/>
                  </a:lnTo>
                  <a:lnTo>
                    <a:pt x="78" y="18"/>
                  </a:lnTo>
                  <a:lnTo>
                    <a:pt x="71" y="52"/>
                  </a:lnTo>
                  <a:lnTo>
                    <a:pt x="65" y="76"/>
                  </a:lnTo>
                  <a:lnTo>
                    <a:pt x="49" y="112"/>
                  </a:lnTo>
                  <a:lnTo>
                    <a:pt x="28" y="150"/>
                  </a:lnTo>
                  <a:lnTo>
                    <a:pt x="0" y="189"/>
                  </a:lnTo>
                  <a:lnTo>
                    <a:pt x="6" y="202"/>
                  </a:lnTo>
                  <a:lnTo>
                    <a:pt x="26" y="179"/>
                  </a:lnTo>
                  <a:lnTo>
                    <a:pt x="51" y="144"/>
                  </a:lnTo>
                  <a:lnTo>
                    <a:pt x="71" y="109"/>
                  </a:lnTo>
                  <a:lnTo>
                    <a:pt x="86" y="75"/>
                  </a:lnTo>
                  <a:lnTo>
                    <a:pt x="90" y="59"/>
                  </a:lnTo>
                  <a:lnTo>
                    <a:pt x="97" y="22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59" name="Freeform 9758"/>
            <p:cNvSpPr>
              <a:spLocks/>
            </p:cNvSpPr>
            <p:nvPr/>
          </p:nvSpPr>
          <p:spPr bwMode="auto">
            <a:xfrm>
              <a:off x="2119" y="2259"/>
              <a:ext cx="7" cy="44"/>
            </a:xfrm>
            <a:custGeom>
              <a:avLst/>
              <a:gdLst>
                <a:gd name="T0" fmla="*/ 7 w 28"/>
                <a:gd name="T1" fmla="*/ 0 h 162"/>
                <a:gd name="T2" fmla="*/ 2 w 28"/>
                <a:gd name="T3" fmla="*/ 1 h 162"/>
                <a:gd name="T4" fmla="*/ 2 w 28"/>
                <a:gd name="T5" fmla="*/ 3 h 162"/>
                <a:gd name="T6" fmla="*/ 2 w 28"/>
                <a:gd name="T7" fmla="*/ 13 h 162"/>
                <a:gd name="T8" fmla="*/ 2 w 28"/>
                <a:gd name="T9" fmla="*/ 17 h 162"/>
                <a:gd name="T10" fmla="*/ 0 w 28"/>
                <a:gd name="T11" fmla="*/ 28 h 162"/>
                <a:gd name="T12" fmla="*/ 5 w 28"/>
                <a:gd name="T13" fmla="*/ 44 h 162"/>
                <a:gd name="T14" fmla="*/ 6 w 28"/>
                <a:gd name="T15" fmla="*/ 44 h 162"/>
                <a:gd name="T16" fmla="*/ 7 w 28"/>
                <a:gd name="T17" fmla="*/ 19 h 162"/>
                <a:gd name="T18" fmla="*/ 7 w 28"/>
                <a:gd name="T19" fmla="*/ 0 h 1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162">
                  <a:moveTo>
                    <a:pt x="28" y="0"/>
                  </a:moveTo>
                  <a:lnTo>
                    <a:pt x="9" y="2"/>
                  </a:lnTo>
                  <a:lnTo>
                    <a:pt x="9" y="12"/>
                  </a:lnTo>
                  <a:lnTo>
                    <a:pt x="9" y="47"/>
                  </a:lnTo>
                  <a:lnTo>
                    <a:pt x="9" y="63"/>
                  </a:lnTo>
                  <a:lnTo>
                    <a:pt x="0" y="103"/>
                  </a:lnTo>
                  <a:lnTo>
                    <a:pt x="19" y="162"/>
                  </a:lnTo>
                  <a:lnTo>
                    <a:pt x="24" y="162"/>
                  </a:lnTo>
                  <a:lnTo>
                    <a:pt x="28" y="7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60" name="Freeform 9759"/>
            <p:cNvSpPr>
              <a:spLocks/>
            </p:cNvSpPr>
            <p:nvPr/>
          </p:nvSpPr>
          <p:spPr bwMode="auto">
            <a:xfrm>
              <a:off x="2084" y="2250"/>
              <a:ext cx="58" cy="16"/>
            </a:xfrm>
            <a:custGeom>
              <a:avLst/>
              <a:gdLst>
                <a:gd name="T0" fmla="*/ 52 w 223"/>
                <a:gd name="T1" fmla="*/ 0 h 64"/>
                <a:gd name="T2" fmla="*/ 47 w 223"/>
                <a:gd name="T3" fmla="*/ 3 h 64"/>
                <a:gd name="T4" fmla="*/ 42 w 223"/>
                <a:gd name="T5" fmla="*/ 4 h 64"/>
                <a:gd name="T6" fmla="*/ 37 w 223"/>
                <a:gd name="T7" fmla="*/ 4 h 64"/>
                <a:gd name="T8" fmla="*/ 27 w 223"/>
                <a:gd name="T9" fmla="*/ 6 h 64"/>
                <a:gd name="T10" fmla="*/ 21 w 223"/>
                <a:gd name="T11" fmla="*/ 6 h 64"/>
                <a:gd name="T12" fmla="*/ 21 w 223"/>
                <a:gd name="T13" fmla="*/ 7 h 64"/>
                <a:gd name="T14" fmla="*/ 0 w 223"/>
                <a:gd name="T15" fmla="*/ 9 h 64"/>
                <a:gd name="T16" fmla="*/ 6 w 223"/>
                <a:gd name="T17" fmla="*/ 16 h 64"/>
                <a:gd name="T18" fmla="*/ 13 w 223"/>
                <a:gd name="T19" fmla="*/ 14 h 64"/>
                <a:gd name="T20" fmla="*/ 21 w 223"/>
                <a:gd name="T21" fmla="*/ 13 h 64"/>
                <a:gd name="T22" fmla="*/ 26 w 223"/>
                <a:gd name="T23" fmla="*/ 12 h 64"/>
                <a:gd name="T24" fmla="*/ 37 w 223"/>
                <a:gd name="T25" fmla="*/ 10 h 64"/>
                <a:gd name="T26" fmla="*/ 42 w 223"/>
                <a:gd name="T27" fmla="*/ 10 h 64"/>
                <a:gd name="T28" fmla="*/ 58 w 223"/>
                <a:gd name="T29" fmla="*/ 7 h 64"/>
                <a:gd name="T30" fmla="*/ 58 w 223"/>
                <a:gd name="T31" fmla="*/ 5 h 64"/>
                <a:gd name="T32" fmla="*/ 52 w 223"/>
                <a:gd name="T33" fmla="*/ 0 h 6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3" h="64">
                  <a:moveTo>
                    <a:pt x="201" y="0"/>
                  </a:moveTo>
                  <a:lnTo>
                    <a:pt x="179" y="12"/>
                  </a:lnTo>
                  <a:lnTo>
                    <a:pt x="163" y="15"/>
                  </a:lnTo>
                  <a:lnTo>
                    <a:pt x="144" y="17"/>
                  </a:lnTo>
                  <a:lnTo>
                    <a:pt x="102" y="23"/>
                  </a:lnTo>
                  <a:lnTo>
                    <a:pt x="82" y="23"/>
                  </a:lnTo>
                  <a:lnTo>
                    <a:pt x="82" y="26"/>
                  </a:lnTo>
                  <a:lnTo>
                    <a:pt x="0" y="37"/>
                  </a:lnTo>
                  <a:lnTo>
                    <a:pt x="23" y="64"/>
                  </a:lnTo>
                  <a:lnTo>
                    <a:pt x="51" y="55"/>
                  </a:lnTo>
                  <a:lnTo>
                    <a:pt x="80" y="51"/>
                  </a:lnTo>
                  <a:lnTo>
                    <a:pt x="99" y="47"/>
                  </a:lnTo>
                  <a:lnTo>
                    <a:pt x="144" y="41"/>
                  </a:lnTo>
                  <a:lnTo>
                    <a:pt x="163" y="39"/>
                  </a:lnTo>
                  <a:lnTo>
                    <a:pt x="223" y="29"/>
                  </a:lnTo>
                  <a:lnTo>
                    <a:pt x="223" y="20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61" name="Freeform 9760"/>
            <p:cNvSpPr>
              <a:spLocks/>
            </p:cNvSpPr>
            <p:nvPr/>
          </p:nvSpPr>
          <p:spPr bwMode="auto">
            <a:xfrm>
              <a:off x="2106" y="2230"/>
              <a:ext cx="5" cy="25"/>
            </a:xfrm>
            <a:custGeom>
              <a:avLst/>
              <a:gdLst>
                <a:gd name="T0" fmla="*/ 5 w 24"/>
                <a:gd name="T1" fmla="*/ 0 h 101"/>
                <a:gd name="T2" fmla="*/ 1 w 24"/>
                <a:gd name="T3" fmla="*/ 1 h 101"/>
                <a:gd name="T4" fmla="*/ 1 w 24"/>
                <a:gd name="T5" fmla="*/ 12 h 101"/>
                <a:gd name="T6" fmla="*/ 0 w 24"/>
                <a:gd name="T7" fmla="*/ 25 h 101"/>
                <a:gd name="T8" fmla="*/ 4 w 24"/>
                <a:gd name="T9" fmla="*/ 25 h 101"/>
                <a:gd name="T10" fmla="*/ 5 w 24"/>
                <a:gd name="T11" fmla="*/ 12 h 101"/>
                <a:gd name="T12" fmla="*/ 5 w 24"/>
                <a:gd name="T13" fmla="*/ 0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01">
                  <a:moveTo>
                    <a:pt x="24" y="0"/>
                  </a:moveTo>
                  <a:lnTo>
                    <a:pt x="3" y="4"/>
                  </a:lnTo>
                  <a:lnTo>
                    <a:pt x="3" y="50"/>
                  </a:lnTo>
                  <a:lnTo>
                    <a:pt x="0" y="101"/>
                  </a:lnTo>
                  <a:lnTo>
                    <a:pt x="20" y="101"/>
                  </a:lnTo>
                  <a:lnTo>
                    <a:pt x="23" y="49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62" name="Freeform 9761"/>
            <p:cNvSpPr>
              <a:spLocks/>
            </p:cNvSpPr>
            <p:nvPr/>
          </p:nvSpPr>
          <p:spPr bwMode="auto">
            <a:xfrm>
              <a:off x="2121" y="2228"/>
              <a:ext cx="5" cy="26"/>
            </a:xfrm>
            <a:custGeom>
              <a:avLst/>
              <a:gdLst>
                <a:gd name="T0" fmla="*/ 5 w 19"/>
                <a:gd name="T1" fmla="*/ 0 h 103"/>
                <a:gd name="T2" fmla="*/ 0 w 19"/>
                <a:gd name="T3" fmla="*/ 1 h 103"/>
                <a:gd name="T4" fmla="*/ 0 w 19"/>
                <a:gd name="T5" fmla="*/ 2 h 103"/>
                <a:gd name="T6" fmla="*/ 0 w 19"/>
                <a:gd name="T7" fmla="*/ 20 h 103"/>
                <a:gd name="T8" fmla="*/ 0 w 19"/>
                <a:gd name="T9" fmla="*/ 26 h 103"/>
                <a:gd name="T10" fmla="*/ 5 w 19"/>
                <a:gd name="T11" fmla="*/ 25 h 103"/>
                <a:gd name="T12" fmla="*/ 5 w 19"/>
                <a:gd name="T13" fmla="*/ 0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03">
                  <a:moveTo>
                    <a:pt x="19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81"/>
                  </a:lnTo>
                  <a:lnTo>
                    <a:pt x="0" y="103"/>
                  </a:lnTo>
                  <a:lnTo>
                    <a:pt x="19" y="10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63" name="Freeform 9762"/>
            <p:cNvSpPr>
              <a:spLocks/>
            </p:cNvSpPr>
            <p:nvPr/>
          </p:nvSpPr>
          <p:spPr bwMode="auto">
            <a:xfrm>
              <a:off x="2091" y="2217"/>
              <a:ext cx="50" cy="16"/>
            </a:xfrm>
            <a:custGeom>
              <a:avLst/>
              <a:gdLst>
                <a:gd name="T0" fmla="*/ 43 w 187"/>
                <a:gd name="T1" fmla="*/ 0 h 61"/>
                <a:gd name="T2" fmla="*/ 38 w 187"/>
                <a:gd name="T3" fmla="*/ 3 h 61"/>
                <a:gd name="T4" fmla="*/ 0 w 187"/>
                <a:gd name="T5" fmla="*/ 9 h 61"/>
                <a:gd name="T6" fmla="*/ 6 w 187"/>
                <a:gd name="T7" fmla="*/ 16 h 61"/>
                <a:gd name="T8" fmla="*/ 13 w 187"/>
                <a:gd name="T9" fmla="*/ 14 h 61"/>
                <a:gd name="T10" fmla="*/ 15 w 187"/>
                <a:gd name="T11" fmla="*/ 13 h 61"/>
                <a:gd name="T12" fmla="*/ 21 w 187"/>
                <a:gd name="T13" fmla="*/ 12 h 61"/>
                <a:gd name="T14" fmla="*/ 31 w 187"/>
                <a:gd name="T15" fmla="*/ 11 h 61"/>
                <a:gd name="T16" fmla="*/ 36 w 187"/>
                <a:gd name="T17" fmla="*/ 10 h 61"/>
                <a:gd name="T18" fmla="*/ 50 w 187"/>
                <a:gd name="T19" fmla="*/ 8 h 61"/>
                <a:gd name="T20" fmla="*/ 50 w 187"/>
                <a:gd name="T21" fmla="*/ 5 h 61"/>
                <a:gd name="T22" fmla="*/ 43 w 187"/>
                <a:gd name="T23" fmla="*/ 0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7" h="61">
                  <a:moveTo>
                    <a:pt x="162" y="0"/>
                  </a:moveTo>
                  <a:lnTo>
                    <a:pt x="143" y="11"/>
                  </a:lnTo>
                  <a:lnTo>
                    <a:pt x="0" y="34"/>
                  </a:lnTo>
                  <a:lnTo>
                    <a:pt x="23" y="61"/>
                  </a:lnTo>
                  <a:lnTo>
                    <a:pt x="49" y="52"/>
                  </a:lnTo>
                  <a:lnTo>
                    <a:pt x="57" y="50"/>
                  </a:lnTo>
                  <a:lnTo>
                    <a:pt x="78" y="46"/>
                  </a:lnTo>
                  <a:lnTo>
                    <a:pt x="116" y="41"/>
                  </a:lnTo>
                  <a:lnTo>
                    <a:pt x="135" y="38"/>
                  </a:lnTo>
                  <a:lnTo>
                    <a:pt x="187" y="29"/>
                  </a:lnTo>
                  <a:lnTo>
                    <a:pt x="187" y="19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64" name="Freeform 9763"/>
            <p:cNvSpPr>
              <a:spLocks/>
            </p:cNvSpPr>
            <p:nvPr/>
          </p:nvSpPr>
          <p:spPr bwMode="auto">
            <a:xfrm>
              <a:off x="2142" y="2217"/>
              <a:ext cx="10" cy="58"/>
            </a:xfrm>
            <a:custGeom>
              <a:avLst/>
              <a:gdLst>
                <a:gd name="T0" fmla="*/ 2 w 34"/>
                <a:gd name="T1" fmla="*/ 0 h 230"/>
                <a:gd name="T2" fmla="*/ 0 w 34"/>
                <a:gd name="T3" fmla="*/ 1 h 230"/>
                <a:gd name="T4" fmla="*/ 3 w 34"/>
                <a:gd name="T5" fmla="*/ 12 h 230"/>
                <a:gd name="T6" fmla="*/ 3 w 34"/>
                <a:gd name="T7" fmla="*/ 13 h 230"/>
                <a:gd name="T8" fmla="*/ 3 w 34"/>
                <a:gd name="T9" fmla="*/ 26 h 230"/>
                <a:gd name="T10" fmla="*/ 3 w 34"/>
                <a:gd name="T11" fmla="*/ 28 h 230"/>
                <a:gd name="T12" fmla="*/ 3 w 34"/>
                <a:gd name="T13" fmla="*/ 40 h 230"/>
                <a:gd name="T14" fmla="*/ 1 w 34"/>
                <a:gd name="T15" fmla="*/ 47 h 230"/>
                <a:gd name="T16" fmla="*/ 5 w 34"/>
                <a:gd name="T17" fmla="*/ 58 h 230"/>
                <a:gd name="T18" fmla="*/ 7 w 34"/>
                <a:gd name="T19" fmla="*/ 58 h 230"/>
                <a:gd name="T20" fmla="*/ 8 w 34"/>
                <a:gd name="T21" fmla="*/ 42 h 230"/>
                <a:gd name="T22" fmla="*/ 8 w 34"/>
                <a:gd name="T23" fmla="*/ 25 h 230"/>
                <a:gd name="T24" fmla="*/ 9 w 34"/>
                <a:gd name="T25" fmla="*/ 18 h 230"/>
                <a:gd name="T26" fmla="*/ 10 w 34"/>
                <a:gd name="T27" fmla="*/ 13 h 230"/>
                <a:gd name="T28" fmla="*/ 2 w 34"/>
                <a:gd name="T29" fmla="*/ 0 h 2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4" h="230">
                  <a:moveTo>
                    <a:pt x="8" y="0"/>
                  </a:moveTo>
                  <a:lnTo>
                    <a:pt x="0" y="4"/>
                  </a:lnTo>
                  <a:lnTo>
                    <a:pt x="10" y="48"/>
                  </a:lnTo>
                  <a:lnTo>
                    <a:pt x="10" y="53"/>
                  </a:lnTo>
                  <a:lnTo>
                    <a:pt x="10" y="105"/>
                  </a:lnTo>
                  <a:lnTo>
                    <a:pt x="10" y="113"/>
                  </a:lnTo>
                  <a:lnTo>
                    <a:pt x="10" y="157"/>
                  </a:lnTo>
                  <a:lnTo>
                    <a:pt x="2" y="185"/>
                  </a:lnTo>
                  <a:lnTo>
                    <a:pt x="18" y="230"/>
                  </a:lnTo>
                  <a:lnTo>
                    <a:pt x="25" y="230"/>
                  </a:lnTo>
                  <a:lnTo>
                    <a:pt x="27" y="168"/>
                  </a:lnTo>
                  <a:lnTo>
                    <a:pt x="28" y="101"/>
                  </a:lnTo>
                  <a:lnTo>
                    <a:pt x="29" y="73"/>
                  </a:lnTo>
                  <a:lnTo>
                    <a:pt x="34" y="5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65" name="Freeform 9764"/>
            <p:cNvSpPr>
              <a:spLocks/>
            </p:cNvSpPr>
            <p:nvPr/>
          </p:nvSpPr>
          <p:spPr bwMode="auto">
            <a:xfrm>
              <a:off x="2161" y="2201"/>
              <a:ext cx="9" cy="102"/>
            </a:xfrm>
            <a:custGeom>
              <a:avLst/>
              <a:gdLst>
                <a:gd name="T0" fmla="*/ 1 w 33"/>
                <a:gd name="T1" fmla="*/ 0 h 387"/>
                <a:gd name="T2" fmla="*/ 0 w 33"/>
                <a:gd name="T3" fmla="*/ 2 h 387"/>
                <a:gd name="T4" fmla="*/ 1 w 33"/>
                <a:gd name="T5" fmla="*/ 10 h 387"/>
                <a:gd name="T6" fmla="*/ 2 w 33"/>
                <a:gd name="T7" fmla="*/ 22 h 387"/>
                <a:gd name="T8" fmla="*/ 2 w 33"/>
                <a:gd name="T9" fmla="*/ 80 h 387"/>
                <a:gd name="T10" fmla="*/ 2 w 33"/>
                <a:gd name="T11" fmla="*/ 80 h 387"/>
                <a:gd name="T12" fmla="*/ 1 w 33"/>
                <a:gd name="T13" fmla="*/ 93 h 387"/>
                <a:gd name="T14" fmla="*/ 6 w 33"/>
                <a:gd name="T15" fmla="*/ 102 h 387"/>
                <a:gd name="T16" fmla="*/ 7 w 33"/>
                <a:gd name="T17" fmla="*/ 90 h 387"/>
                <a:gd name="T18" fmla="*/ 7 w 33"/>
                <a:gd name="T19" fmla="*/ 79 h 387"/>
                <a:gd name="T20" fmla="*/ 7 w 33"/>
                <a:gd name="T21" fmla="*/ 59 h 387"/>
                <a:gd name="T22" fmla="*/ 7 w 33"/>
                <a:gd name="T23" fmla="*/ 44 h 387"/>
                <a:gd name="T24" fmla="*/ 7 w 33"/>
                <a:gd name="T25" fmla="*/ 32 h 387"/>
                <a:gd name="T26" fmla="*/ 7 w 33"/>
                <a:gd name="T27" fmla="*/ 25 h 387"/>
                <a:gd name="T28" fmla="*/ 7 w 33"/>
                <a:gd name="T29" fmla="*/ 21 h 387"/>
                <a:gd name="T30" fmla="*/ 9 w 33"/>
                <a:gd name="T31" fmla="*/ 14 h 387"/>
                <a:gd name="T32" fmla="*/ 1 w 33"/>
                <a:gd name="T33" fmla="*/ 0 h 38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3" h="387">
                  <a:moveTo>
                    <a:pt x="4" y="0"/>
                  </a:moveTo>
                  <a:lnTo>
                    <a:pt x="0" y="8"/>
                  </a:lnTo>
                  <a:lnTo>
                    <a:pt x="5" y="37"/>
                  </a:lnTo>
                  <a:lnTo>
                    <a:pt x="8" y="83"/>
                  </a:lnTo>
                  <a:lnTo>
                    <a:pt x="8" y="302"/>
                  </a:lnTo>
                  <a:lnTo>
                    <a:pt x="8" y="305"/>
                  </a:lnTo>
                  <a:lnTo>
                    <a:pt x="4" y="352"/>
                  </a:lnTo>
                  <a:lnTo>
                    <a:pt x="22" y="387"/>
                  </a:lnTo>
                  <a:lnTo>
                    <a:pt x="27" y="340"/>
                  </a:lnTo>
                  <a:lnTo>
                    <a:pt x="27" y="300"/>
                  </a:lnTo>
                  <a:lnTo>
                    <a:pt x="27" y="225"/>
                  </a:lnTo>
                  <a:lnTo>
                    <a:pt x="27" y="166"/>
                  </a:lnTo>
                  <a:lnTo>
                    <a:pt x="27" y="122"/>
                  </a:lnTo>
                  <a:lnTo>
                    <a:pt x="27" y="93"/>
                  </a:lnTo>
                  <a:lnTo>
                    <a:pt x="27" y="80"/>
                  </a:lnTo>
                  <a:lnTo>
                    <a:pt x="33" y="55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66" name="Freeform 9765"/>
            <p:cNvSpPr>
              <a:spLocks/>
            </p:cNvSpPr>
            <p:nvPr/>
          </p:nvSpPr>
          <p:spPr bwMode="auto">
            <a:xfrm>
              <a:off x="2195" y="2281"/>
              <a:ext cx="19" cy="22"/>
            </a:xfrm>
            <a:custGeom>
              <a:avLst/>
              <a:gdLst>
                <a:gd name="T0" fmla="*/ 14 w 67"/>
                <a:gd name="T1" fmla="*/ 0 h 90"/>
                <a:gd name="T2" fmla="*/ 7 w 67"/>
                <a:gd name="T3" fmla="*/ 9 h 90"/>
                <a:gd name="T4" fmla="*/ 0 w 67"/>
                <a:gd name="T5" fmla="*/ 20 h 90"/>
                <a:gd name="T6" fmla="*/ 2 w 67"/>
                <a:gd name="T7" fmla="*/ 22 h 90"/>
                <a:gd name="T8" fmla="*/ 4 w 67"/>
                <a:gd name="T9" fmla="*/ 20 h 90"/>
                <a:gd name="T10" fmla="*/ 12 w 67"/>
                <a:gd name="T11" fmla="*/ 10 h 90"/>
                <a:gd name="T12" fmla="*/ 18 w 67"/>
                <a:gd name="T13" fmla="*/ 2 h 90"/>
                <a:gd name="T14" fmla="*/ 19 w 67"/>
                <a:gd name="T15" fmla="*/ 0 h 90"/>
                <a:gd name="T16" fmla="*/ 14 w 67"/>
                <a:gd name="T17" fmla="*/ 0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90">
                  <a:moveTo>
                    <a:pt x="48" y="0"/>
                  </a:moveTo>
                  <a:lnTo>
                    <a:pt x="26" y="37"/>
                  </a:lnTo>
                  <a:lnTo>
                    <a:pt x="0" y="80"/>
                  </a:lnTo>
                  <a:lnTo>
                    <a:pt x="7" y="90"/>
                  </a:lnTo>
                  <a:lnTo>
                    <a:pt x="13" y="82"/>
                  </a:lnTo>
                  <a:lnTo>
                    <a:pt x="41" y="41"/>
                  </a:lnTo>
                  <a:lnTo>
                    <a:pt x="64" y="7"/>
                  </a:lnTo>
                  <a:lnTo>
                    <a:pt x="67" y="2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67" name="Freeform 9766"/>
            <p:cNvSpPr>
              <a:spLocks/>
            </p:cNvSpPr>
            <p:nvPr/>
          </p:nvSpPr>
          <p:spPr bwMode="auto">
            <a:xfrm>
              <a:off x="2227" y="2274"/>
              <a:ext cx="65" cy="89"/>
            </a:xfrm>
            <a:custGeom>
              <a:avLst/>
              <a:gdLst>
                <a:gd name="T0" fmla="*/ 58 w 251"/>
                <a:gd name="T1" fmla="*/ 0 h 344"/>
                <a:gd name="T2" fmla="*/ 56 w 251"/>
                <a:gd name="T3" fmla="*/ 9 h 344"/>
                <a:gd name="T4" fmla="*/ 53 w 251"/>
                <a:gd name="T5" fmla="*/ 22 h 344"/>
                <a:gd name="T6" fmla="*/ 49 w 251"/>
                <a:gd name="T7" fmla="*/ 31 h 344"/>
                <a:gd name="T8" fmla="*/ 44 w 251"/>
                <a:gd name="T9" fmla="*/ 40 h 344"/>
                <a:gd name="T10" fmla="*/ 37 w 251"/>
                <a:gd name="T11" fmla="*/ 50 h 344"/>
                <a:gd name="T12" fmla="*/ 36 w 251"/>
                <a:gd name="T13" fmla="*/ 51 h 344"/>
                <a:gd name="T14" fmla="*/ 31 w 251"/>
                <a:gd name="T15" fmla="*/ 58 h 344"/>
                <a:gd name="T16" fmla="*/ 25 w 251"/>
                <a:gd name="T17" fmla="*/ 64 h 344"/>
                <a:gd name="T18" fmla="*/ 18 w 251"/>
                <a:gd name="T19" fmla="*/ 71 h 344"/>
                <a:gd name="T20" fmla="*/ 9 w 251"/>
                <a:gd name="T21" fmla="*/ 78 h 344"/>
                <a:gd name="T22" fmla="*/ 0 w 251"/>
                <a:gd name="T23" fmla="*/ 86 h 344"/>
                <a:gd name="T24" fmla="*/ 1 w 251"/>
                <a:gd name="T25" fmla="*/ 89 h 344"/>
                <a:gd name="T26" fmla="*/ 6 w 251"/>
                <a:gd name="T27" fmla="*/ 85 h 344"/>
                <a:gd name="T28" fmla="*/ 16 w 251"/>
                <a:gd name="T29" fmla="*/ 78 h 344"/>
                <a:gd name="T30" fmla="*/ 24 w 251"/>
                <a:gd name="T31" fmla="*/ 72 h 344"/>
                <a:gd name="T32" fmla="*/ 31 w 251"/>
                <a:gd name="T33" fmla="*/ 65 h 344"/>
                <a:gd name="T34" fmla="*/ 37 w 251"/>
                <a:gd name="T35" fmla="*/ 59 h 344"/>
                <a:gd name="T36" fmla="*/ 41 w 251"/>
                <a:gd name="T37" fmla="*/ 54 h 344"/>
                <a:gd name="T38" fmla="*/ 46 w 251"/>
                <a:gd name="T39" fmla="*/ 47 h 344"/>
                <a:gd name="T40" fmla="*/ 53 w 251"/>
                <a:gd name="T41" fmla="*/ 37 h 344"/>
                <a:gd name="T42" fmla="*/ 56 w 251"/>
                <a:gd name="T43" fmla="*/ 29 h 344"/>
                <a:gd name="T44" fmla="*/ 60 w 251"/>
                <a:gd name="T45" fmla="*/ 19 h 344"/>
                <a:gd name="T46" fmla="*/ 65 w 251"/>
                <a:gd name="T47" fmla="*/ 17 h 344"/>
                <a:gd name="T48" fmla="*/ 60 w 251"/>
                <a:gd name="T49" fmla="*/ 1 h 344"/>
                <a:gd name="T50" fmla="*/ 58 w 251"/>
                <a:gd name="T51" fmla="*/ 0 h 34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51" h="344">
                  <a:moveTo>
                    <a:pt x="223" y="0"/>
                  </a:moveTo>
                  <a:lnTo>
                    <a:pt x="218" y="35"/>
                  </a:lnTo>
                  <a:lnTo>
                    <a:pt x="204" y="85"/>
                  </a:lnTo>
                  <a:lnTo>
                    <a:pt x="188" y="119"/>
                  </a:lnTo>
                  <a:lnTo>
                    <a:pt x="168" y="156"/>
                  </a:lnTo>
                  <a:lnTo>
                    <a:pt x="143" y="194"/>
                  </a:lnTo>
                  <a:lnTo>
                    <a:pt x="139" y="199"/>
                  </a:lnTo>
                  <a:lnTo>
                    <a:pt x="120" y="223"/>
                  </a:lnTo>
                  <a:lnTo>
                    <a:pt x="96" y="248"/>
                  </a:lnTo>
                  <a:lnTo>
                    <a:pt x="69" y="275"/>
                  </a:lnTo>
                  <a:lnTo>
                    <a:pt x="36" y="302"/>
                  </a:lnTo>
                  <a:lnTo>
                    <a:pt x="0" y="331"/>
                  </a:lnTo>
                  <a:lnTo>
                    <a:pt x="3" y="344"/>
                  </a:lnTo>
                  <a:lnTo>
                    <a:pt x="25" y="329"/>
                  </a:lnTo>
                  <a:lnTo>
                    <a:pt x="61" y="302"/>
                  </a:lnTo>
                  <a:lnTo>
                    <a:pt x="92" y="277"/>
                  </a:lnTo>
                  <a:lnTo>
                    <a:pt x="119" y="252"/>
                  </a:lnTo>
                  <a:lnTo>
                    <a:pt x="142" y="229"/>
                  </a:lnTo>
                  <a:lnTo>
                    <a:pt x="160" y="207"/>
                  </a:lnTo>
                  <a:lnTo>
                    <a:pt x="179" y="180"/>
                  </a:lnTo>
                  <a:lnTo>
                    <a:pt x="203" y="143"/>
                  </a:lnTo>
                  <a:lnTo>
                    <a:pt x="217" y="114"/>
                  </a:lnTo>
                  <a:lnTo>
                    <a:pt x="233" y="74"/>
                  </a:lnTo>
                  <a:lnTo>
                    <a:pt x="251" y="65"/>
                  </a:lnTo>
                  <a:lnTo>
                    <a:pt x="230" y="2"/>
                  </a:lnTo>
                  <a:lnTo>
                    <a:pt x="22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68" name="Freeform 9767"/>
            <p:cNvSpPr>
              <a:spLocks/>
            </p:cNvSpPr>
            <p:nvPr/>
          </p:nvSpPr>
          <p:spPr bwMode="auto">
            <a:xfrm>
              <a:off x="2217" y="2265"/>
              <a:ext cx="24" cy="45"/>
            </a:xfrm>
            <a:custGeom>
              <a:avLst/>
              <a:gdLst>
                <a:gd name="T0" fmla="*/ 19 w 93"/>
                <a:gd name="T1" fmla="*/ 0 h 179"/>
                <a:gd name="T2" fmla="*/ 14 w 93"/>
                <a:gd name="T3" fmla="*/ 8 h 179"/>
                <a:gd name="T4" fmla="*/ 0 w 93"/>
                <a:gd name="T5" fmla="*/ 10 h 179"/>
                <a:gd name="T6" fmla="*/ 16 w 93"/>
                <a:gd name="T7" fmla="*/ 13 h 179"/>
                <a:gd name="T8" fmla="*/ 14 w 93"/>
                <a:gd name="T9" fmla="*/ 43 h 179"/>
                <a:gd name="T10" fmla="*/ 14 w 93"/>
                <a:gd name="T11" fmla="*/ 43 h 179"/>
                <a:gd name="T12" fmla="*/ 1 w 93"/>
                <a:gd name="T13" fmla="*/ 45 h 179"/>
                <a:gd name="T14" fmla="*/ 21 w 93"/>
                <a:gd name="T15" fmla="*/ 45 h 179"/>
                <a:gd name="T16" fmla="*/ 19 w 93"/>
                <a:gd name="T17" fmla="*/ 40 h 179"/>
                <a:gd name="T18" fmla="*/ 19 w 93"/>
                <a:gd name="T19" fmla="*/ 34 h 179"/>
                <a:gd name="T20" fmla="*/ 20 w 93"/>
                <a:gd name="T21" fmla="*/ 21 h 179"/>
                <a:gd name="T22" fmla="*/ 20 w 93"/>
                <a:gd name="T23" fmla="*/ 14 h 179"/>
                <a:gd name="T24" fmla="*/ 24 w 93"/>
                <a:gd name="T25" fmla="*/ 7 h 179"/>
                <a:gd name="T26" fmla="*/ 19 w 93"/>
                <a:gd name="T27" fmla="*/ 0 h 17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3" h="179">
                  <a:moveTo>
                    <a:pt x="73" y="0"/>
                  </a:moveTo>
                  <a:lnTo>
                    <a:pt x="53" y="30"/>
                  </a:lnTo>
                  <a:lnTo>
                    <a:pt x="0" y="39"/>
                  </a:lnTo>
                  <a:lnTo>
                    <a:pt x="61" y="50"/>
                  </a:lnTo>
                  <a:lnTo>
                    <a:pt x="56" y="170"/>
                  </a:lnTo>
                  <a:lnTo>
                    <a:pt x="53" y="172"/>
                  </a:lnTo>
                  <a:lnTo>
                    <a:pt x="5" y="178"/>
                  </a:lnTo>
                  <a:lnTo>
                    <a:pt x="83" y="179"/>
                  </a:lnTo>
                  <a:lnTo>
                    <a:pt x="74" y="161"/>
                  </a:lnTo>
                  <a:lnTo>
                    <a:pt x="75" y="135"/>
                  </a:lnTo>
                  <a:lnTo>
                    <a:pt x="78" y="82"/>
                  </a:lnTo>
                  <a:lnTo>
                    <a:pt x="78" y="57"/>
                  </a:lnTo>
                  <a:lnTo>
                    <a:pt x="93" y="27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69" name="Freeform 9768"/>
            <p:cNvSpPr>
              <a:spLocks/>
            </p:cNvSpPr>
            <p:nvPr/>
          </p:nvSpPr>
          <p:spPr bwMode="auto">
            <a:xfrm>
              <a:off x="2239" y="2243"/>
              <a:ext cx="22" cy="62"/>
            </a:xfrm>
            <a:custGeom>
              <a:avLst/>
              <a:gdLst>
                <a:gd name="T0" fmla="*/ 16 w 83"/>
                <a:gd name="T1" fmla="*/ 0 h 240"/>
                <a:gd name="T2" fmla="*/ 14 w 83"/>
                <a:gd name="T3" fmla="*/ 0 h 240"/>
                <a:gd name="T4" fmla="*/ 14 w 83"/>
                <a:gd name="T5" fmla="*/ 0 h 240"/>
                <a:gd name="T6" fmla="*/ 14 w 83"/>
                <a:gd name="T7" fmla="*/ 12 h 240"/>
                <a:gd name="T8" fmla="*/ 11 w 83"/>
                <a:gd name="T9" fmla="*/ 24 h 240"/>
                <a:gd name="T10" fmla="*/ 11 w 83"/>
                <a:gd name="T11" fmla="*/ 26 h 240"/>
                <a:gd name="T12" fmla="*/ 8 w 83"/>
                <a:gd name="T13" fmla="*/ 35 h 240"/>
                <a:gd name="T14" fmla="*/ 5 w 83"/>
                <a:gd name="T15" fmla="*/ 46 h 240"/>
                <a:gd name="T16" fmla="*/ 0 w 83"/>
                <a:gd name="T17" fmla="*/ 59 h 240"/>
                <a:gd name="T18" fmla="*/ 2 w 83"/>
                <a:gd name="T19" fmla="*/ 62 h 240"/>
                <a:gd name="T20" fmla="*/ 3 w 83"/>
                <a:gd name="T21" fmla="*/ 61 h 240"/>
                <a:gd name="T22" fmla="*/ 8 w 83"/>
                <a:gd name="T23" fmla="*/ 48 h 240"/>
                <a:gd name="T24" fmla="*/ 13 w 83"/>
                <a:gd name="T25" fmla="*/ 37 h 240"/>
                <a:gd name="T26" fmla="*/ 16 w 83"/>
                <a:gd name="T27" fmla="*/ 30 h 240"/>
                <a:gd name="T28" fmla="*/ 19 w 83"/>
                <a:gd name="T29" fmla="*/ 19 h 240"/>
                <a:gd name="T30" fmla="*/ 22 w 83"/>
                <a:gd name="T31" fmla="*/ 13 h 240"/>
                <a:gd name="T32" fmla="*/ 16 w 83"/>
                <a:gd name="T33" fmla="*/ 0 h 24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3" h="240">
                  <a:moveTo>
                    <a:pt x="61" y="0"/>
                  </a:moveTo>
                  <a:lnTo>
                    <a:pt x="54" y="0"/>
                  </a:lnTo>
                  <a:lnTo>
                    <a:pt x="54" y="1"/>
                  </a:lnTo>
                  <a:lnTo>
                    <a:pt x="52" y="48"/>
                  </a:lnTo>
                  <a:lnTo>
                    <a:pt x="43" y="94"/>
                  </a:lnTo>
                  <a:lnTo>
                    <a:pt x="43" y="99"/>
                  </a:lnTo>
                  <a:lnTo>
                    <a:pt x="32" y="134"/>
                  </a:lnTo>
                  <a:lnTo>
                    <a:pt x="19" y="177"/>
                  </a:lnTo>
                  <a:lnTo>
                    <a:pt x="0" y="229"/>
                  </a:lnTo>
                  <a:lnTo>
                    <a:pt x="9" y="240"/>
                  </a:lnTo>
                  <a:lnTo>
                    <a:pt x="10" y="237"/>
                  </a:lnTo>
                  <a:lnTo>
                    <a:pt x="32" y="186"/>
                  </a:lnTo>
                  <a:lnTo>
                    <a:pt x="49" y="144"/>
                  </a:lnTo>
                  <a:lnTo>
                    <a:pt x="59" y="115"/>
                  </a:lnTo>
                  <a:lnTo>
                    <a:pt x="70" y="72"/>
                  </a:lnTo>
                  <a:lnTo>
                    <a:pt x="83" y="52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70" name="Freeform 9769"/>
            <p:cNvSpPr>
              <a:spLocks/>
            </p:cNvSpPr>
            <p:nvPr/>
          </p:nvSpPr>
          <p:spPr bwMode="auto">
            <a:xfrm>
              <a:off x="2278" y="2243"/>
              <a:ext cx="24" cy="38"/>
            </a:xfrm>
            <a:custGeom>
              <a:avLst/>
              <a:gdLst>
                <a:gd name="T0" fmla="*/ 2 w 89"/>
                <a:gd name="T1" fmla="*/ 0 h 152"/>
                <a:gd name="T2" fmla="*/ 0 w 89"/>
                <a:gd name="T3" fmla="*/ 2 h 152"/>
                <a:gd name="T4" fmla="*/ 6 w 89"/>
                <a:gd name="T5" fmla="*/ 10 h 152"/>
                <a:gd name="T6" fmla="*/ 11 w 89"/>
                <a:gd name="T7" fmla="*/ 19 h 152"/>
                <a:gd name="T8" fmla="*/ 16 w 89"/>
                <a:gd name="T9" fmla="*/ 28 h 152"/>
                <a:gd name="T10" fmla="*/ 21 w 89"/>
                <a:gd name="T11" fmla="*/ 38 h 152"/>
                <a:gd name="T12" fmla="*/ 23 w 89"/>
                <a:gd name="T13" fmla="*/ 38 h 152"/>
                <a:gd name="T14" fmla="*/ 23 w 89"/>
                <a:gd name="T15" fmla="*/ 35 h 152"/>
                <a:gd name="T16" fmla="*/ 24 w 89"/>
                <a:gd name="T17" fmla="*/ 25 h 152"/>
                <a:gd name="T18" fmla="*/ 19 w 89"/>
                <a:gd name="T19" fmla="*/ 18 h 152"/>
                <a:gd name="T20" fmla="*/ 18 w 89"/>
                <a:gd name="T21" fmla="*/ 16 h 152"/>
                <a:gd name="T22" fmla="*/ 11 w 89"/>
                <a:gd name="T23" fmla="*/ 9 h 152"/>
                <a:gd name="T24" fmla="*/ 2 w 89"/>
                <a:gd name="T25" fmla="*/ 0 h 1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9" h="152">
                  <a:moveTo>
                    <a:pt x="6" y="0"/>
                  </a:moveTo>
                  <a:lnTo>
                    <a:pt x="0" y="7"/>
                  </a:lnTo>
                  <a:lnTo>
                    <a:pt x="21" y="38"/>
                  </a:lnTo>
                  <a:lnTo>
                    <a:pt x="42" y="75"/>
                  </a:lnTo>
                  <a:lnTo>
                    <a:pt x="61" y="112"/>
                  </a:lnTo>
                  <a:lnTo>
                    <a:pt x="78" y="152"/>
                  </a:lnTo>
                  <a:lnTo>
                    <a:pt x="87" y="152"/>
                  </a:lnTo>
                  <a:lnTo>
                    <a:pt x="87" y="140"/>
                  </a:lnTo>
                  <a:lnTo>
                    <a:pt x="89" y="98"/>
                  </a:lnTo>
                  <a:lnTo>
                    <a:pt x="71" y="70"/>
                  </a:lnTo>
                  <a:lnTo>
                    <a:pt x="65" y="62"/>
                  </a:lnTo>
                  <a:lnTo>
                    <a:pt x="41" y="3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71" name="Freeform 9770"/>
            <p:cNvSpPr>
              <a:spLocks/>
            </p:cNvSpPr>
            <p:nvPr/>
          </p:nvSpPr>
          <p:spPr bwMode="auto">
            <a:xfrm>
              <a:off x="2208" y="2239"/>
              <a:ext cx="31" cy="93"/>
            </a:xfrm>
            <a:custGeom>
              <a:avLst/>
              <a:gdLst>
                <a:gd name="T0" fmla="*/ 16 w 119"/>
                <a:gd name="T1" fmla="*/ 0 h 353"/>
                <a:gd name="T2" fmla="*/ 15 w 119"/>
                <a:gd name="T3" fmla="*/ 1 h 353"/>
                <a:gd name="T4" fmla="*/ 15 w 119"/>
                <a:gd name="T5" fmla="*/ 3 h 353"/>
                <a:gd name="T6" fmla="*/ 11 w 119"/>
                <a:gd name="T7" fmla="*/ 15 h 353"/>
                <a:gd name="T8" fmla="*/ 8 w 119"/>
                <a:gd name="T9" fmla="*/ 24 h 353"/>
                <a:gd name="T10" fmla="*/ 3 w 119"/>
                <a:gd name="T11" fmla="*/ 35 h 353"/>
                <a:gd name="T12" fmla="*/ 0 w 119"/>
                <a:gd name="T13" fmla="*/ 41 h 353"/>
                <a:gd name="T14" fmla="*/ 5 w 119"/>
                <a:gd name="T15" fmla="*/ 42 h 353"/>
                <a:gd name="T16" fmla="*/ 5 w 119"/>
                <a:gd name="T17" fmla="*/ 43 h 353"/>
                <a:gd name="T18" fmla="*/ 5 w 119"/>
                <a:gd name="T19" fmla="*/ 56 h 353"/>
                <a:gd name="T20" fmla="*/ 5 w 119"/>
                <a:gd name="T21" fmla="*/ 59 h 353"/>
                <a:gd name="T22" fmla="*/ 6 w 119"/>
                <a:gd name="T23" fmla="*/ 71 h 353"/>
                <a:gd name="T24" fmla="*/ 4 w 119"/>
                <a:gd name="T25" fmla="*/ 79 h 353"/>
                <a:gd name="T26" fmla="*/ 8 w 119"/>
                <a:gd name="T27" fmla="*/ 93 h 353"/>
                <a:gd name="T28" fmla="*/ 10 w 119"/>
                <a:gd name="T29" fmla="*/ 93 h 353"/>
                <a:gd name="T30" fmla="*/ 10 w 119"/>
                <a:gd name="T31" fmla="*/ 86 h 353"/>
                <a:gd name="T32" fmla="*/ 11 w 119"/>
                <a:gd name="T33" fmla="*/ 78 h 353"/>
                <a:gd name="T34" fmla="*/ 31 w 119"/>
                <a:gd name="T35" fmla="*/ 75 h 353"/>
                <a:gd name="T36" fmla="*/ 31 w 119"/>
                <a:gd name="T37" fmla="*/ 72 h 353"/>
                <a:gd name="T38" fmla="*/ 11 w 119"/>
                <a:gd name="T39" fmla="*/ 72 h 353"/>
                <a:gd name="T40" fmla="*/ 11 w 119"/>
                <a:gd name="T41" fmla="*/ 63 h 353"/>
                <a:gd name="T42" fmla="*/ 10 w 119"/>
                <a:gd name="T43" fmla="*/ 49 h 353"/>
                <a:gd name="T44" fmla="*/ 10 w 119"/>
                <a:gd name="T45" fmla="*/ 41 h 353"/>
                <a:gd name="T46" fmla="*/ 25 w 119"/>
                <a:gd name="T47" fmla="*/ 38 h 353"/>
                <a:gd name="T48" fmla="*/ 9 w 119"/>
                <a:gd name="T49" fmla="*/ 35 h 353"/>
                <a:gd name="T50" fmla="*/ 9 w 119"/>
                <a:gd name="T51" fmla="*/ 35 h 353"/>
                <a:gd name="T52" fmla="*/ 11 w 119"/>
                <a:gd name="T53" fmla="*/ 30 h 353"/>
                <a:gd name="T54" fmla="*/ 15 w 119"/>
                <a:gd name="T55" fmla="*/ 20 h 353"/>
                <a:gd name="T56" fmla="*/ 15 w 119"/>
                <a:gd name="T57" fmla="*/ 20 h 353"/>
                <a:gd name="T58" fmla="*/ 21 w 119"/>
                <a:gd name="T59" fmla="*/ 11 h 353"/>
                <a:gd name="T60" fmla="*/ 16 w 119"/>
                <a:gd name="T61" fmla="*/ 0 h 35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9" h="353">
                  <a:moveTo>
                    <a:pt x="63" y="0"/>
                  </a:moveTo>
                  <a:lnTo>
                    <a:pt x="57" y="2"/>
                  </a:lnTo>
                  <a:lnTo>
                    <a:pt x="56" y="11"/>
                  </a:lnTo>
                  <a:lnTo>
                    <a:pt x="43" y="57"/>
                  </a:lnTo>
                  <a:lnTo>
                    <a:pt x="32" y="90"/>
                  </a:lnTo>
                  <a:lnTo>
                    <a:pt x="13" y="131"/>
                  </a:lnTo>
                  <a:lnTo>
                    <a:pt x="0" y="156"/>
                  </a:lnTo>
                  <a:lnTo>
                    <a:pt x="19" y="158"/>
                  </a:lnTo>
                  <a:lnTo>
                    <a:pt x="19" y="163"/>
                  </a:lnTo>
                  <a:lnTo>
                    <a:pt x="21" y="211"/>
                  </a:lnTo>
                  <a:lnTo>
                    <a:pt x="21" y="225"/>
                  </a:lnTo>
                  <a:lnTo>
                    <a:pt x="24" y="268"/>
                  </a:lnTo>
                  <a:lnTo>
                    <a:pt x="17" y="299"/>
                  </a:lnTo>
                  <a:lnTo>
                    <a:pt x="30" y="353"/>
                  </a:lnTo>
                  <a:lnTo>
                    <a:pt x="40" y="353"/>
                  </a:lnTo>
                  <a:lnTo>
                    <a:pt x="40" y="328"/>
                  </a:lnTo>
                  <a:lnTo>
                    <a:pt x="41" y="297"/>
                  </a:lnTo>
                  <a:lnTo>
                    <a:pt x="119" y="283"/>
                  </a:lnTo>
                  <a:lnTo>
                    <a:pt x="119" y="273"/>
                  </a:lnTo>
                  <a:lnTo>
                    <a:pt x="41" y="272"/>
                  </a:lnTo>
                  <a:lnTo>
                    <a:pt x="41" y="238"/>
                  </a:lnTo>
                  <a:lnTo>
                    <a:pt x="40" y="187"/>
                  </a:lnTo>
                  <a:lnTo>
                    <a:pt x="39" y="154"/>
                  </a:lnTo>
                  <a:lnTo>
                    <a:pt x="97" y="144"/>
                  </a:lnTo>
                  <a:lnTo>
                    <a:pt x="36" y="133"/>
                  </a:lnTo>
                  <a:lnTo>
                    <a:pt x="34" y="132"/>
                  </a:lnTo>
                  <a:lnTo>
                    <a:pt x="43" y="112"/>
                  </a:lnTo>
                  <a:lnTo>
                    <a:pt x="59" y="76"/>
                  </a:lnTo>
                  <a:lnTo>
                    <a:pt x="81" y="41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72" name="Freeform 9771"/>
            <p:cNvSpPr>
              <a:spLocks/>
            </p:cNvSpPr>
            <p:nvPr/>
          </p:nvSpPr>
          <p:spPr bwMode="auto">
            <a:xfrm>
              <a:off x="2203" y="2228"/>
              <a:ext cx="47" cy="16"/>
            </a:xfrm>
            <a:custGeom>
              <a:avLst/>
              <a:gdLst>
                <a:gd name="T0" fmla="*/ 42 w 182"/>
                <a:gd name="T1" fmla="*/ 0 h 60"/>
                <a:gd name="T2" fmla="*/ 34 w 182"/>
                <a:gd name="T3" fmla="*/ 4 h 60"/>
                <a:gd name="T4" fmla="*/ 0 w 182"/>
                <a:gd name="T5" fmla="*/ 9 h 60"/>
                <a:gd name="T6" fmla="*/ 6 w 182"/>
                <a:gd name="T7" fmla="*/ 16 h 60"/>
                <a:gd name="T8" fmla="*/ 12 w 182"/>
                <a:gd name="T9" fmla="*/ 14 h 60"/>
                <a:gd name="T10" fmla="*/ 20 w 182"/>
                <a:gd name="T11" fmla="*/ 12 h 60"/>
                <a:gd name="T12" fmla="*/ 22 w 182"/>
                <a:gd name="T13" fmla="*/ 12 h 60"/>
                <a:gd name="T14" fmla="*/ 47 w 182"/>
                <a:gd name="T15" fmla="*/ 8 h 60"/>
                <a:gd name="T16" fmla="*/ 47 w 182"/>
                <a:gd name="T17" fmla="*/ 5 h 60"/>
                <a:gd name="T18" fmla="*/ 42 w 182"/>
                <a:gd name="T19" fmla="*/ 0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60">
                  <a:moveTo>
                    <a:pt x="161" y="0"/>
                  </a:moveTo>
                  <a:lnTo>
                    <a:pt x="133" y="16"/>
                  </a:lnTo>
                  <a:lnTo>
                    <a:pt x="0" y="33"/>
                  </a:lnTo>
                  <a:lnTo>
                    <a:pt x="25" y="60"/>
                  </a:lnTo>
                  <a:lnTo>
                    <a:pt x="46" y="51"/>
                  </a:lnTo>
                  <a:lnTo>
                    <a:pt x="79" y="46"/>
                  </a:lnTo>
                  <a:lnTo>
                    <a:pt x="85" y="44"/>
                  </a:lnTo>
                  <a:lnTo>
                    <a:pt x="182" y="31"/>
                  </a:lnTo>
                  <a:lnTo>
                    <a:pt x="182" y="20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73" name="Freeform 9772"/>
            <p:cNvSpPr>
              <a:spLocks/>
            </p:cNvSpPr>
            <p:nvPr/>
          </p:nvSpPr>
          <p:spPr bwMode="auto">
            <a:xfrm>
              <a:off x="2263" y="2204"/>
              <a:ext cx="9" cy="103"/>
            </a:xfrm>
            <a:custGeom>
              <a:avLst/>
              <a:gdLst>
                <a:gd name="T0" fmla="*/ 2 w 34"/>
                <a:gd name="T1" fmla="*/ 0 h 398"/>
                <a:gd name="T2" fmla="*/ 0 w 34"/>
                <a:gd name="T3" fmla="*/ 0 h 398"/>
                <a:gd name="T4" fmla="*/ 1 w 34"/>
                <a:gd name="T5" fmla="*/ 4 h 398"/>
                <a:gd name="T6" fmla="*/ 2 w 34"/>
                <a:gd name="T7" fmla="*/ 15 h 398"/>
                <a:gd name="T8" fmla="*/ 2 w 34"/>
                <a:gd name="T9" fmla="*/ 17 h 398"/>
                <a:gd name="T10" fmla="*/ 2 w 34"/>
                <a:gd name="T11" fmla="*/ 28 h 398"/>
                <a:gd name="T12" fmla="*/ 2 w 34"/>
                <a:gd name="T13" fmla="*/ 47 h 398"/>
                <a:gd name="T14" fmla="*/ 2 w 34"/>
                <a:gd name="T15" fmla="*/ 62 h 398"/>
                <a:gd name="T16" fmla="*/ 2 w 34"/>
                <a:gd name="T17" fmla="*/ 75 h 398"/>
                <a:gd name="T18" fmla="*/ 2 w 34"/>
                <a:gd name="T19" fmla="*/ 81 h 398"/>
                <a:gd name="T20" fmla="*/ 0 w 34"/>
                <a:gd name="T21" fmla="*/ 91 h 398"/>
                <a:gd name="T22" fmla="*/ 5 w 34"/>
                <a:gd name="T23" fmla="*/ 103 h 398"/>
                <a:gd name="T24" fmla="*/ 6 w 34"/>
                <a:gd name="T25" fmla="*/ 103 h 398"/>
                <a:gd name="T26" fmla="*/ 7 w 34"/>
                <a:gd name="T27" fmla="*/ 80 h 398"/>
                <a:gd name="T28" fmla="*/ 7 w 34"/>
                <a:gd name="T29" fmla="*/ 66 h 398"/>
                <a:gd name="T30" fmla="*/ 7 w 34"/>
                <a:gd name="T31" fmla="*/ 48 h 398"/>
                <a:gd name="T32" fmla="*/ 7 w 34"/>
                <a:gd name="T33" fmla="*/ 35 h 398"/>
                <a:gd name="T34" fmla="*/ 7 w 34"/>
                <a:gd name="T35" fmla="*/ 27 h 398"/>
                <a:gd name="T36" fmla="*/ 7 w 34"/>
                <a:gd name="T37" fmla="*/ 23 h 398"/>
                <a:gd name="T38" fmla="*/ 9 w 34"/>
                <a:gd name="T39" fmla="*/ 14 h 398"/>
                <a:gd name="T40" fmla="*/ 2 w 34"/>
                <a:gd name="T41" fmla="*/ 0 h 39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" h="398">
                  <a:moveTo>
                    <a:pt x="7" y="0"/>
                  </a:moveTo>
                  <a:lnTo>
                    <a:pt x="0" y="0"/>
                  </a:lnTo>
                  <a:lnTo>
                    <a:pt x="3" y="16"/>
                  </a:lnTo>
                  <a:lnTo>
                    <a:pt x="7" y="57"/>
                  </a:lnTo>
                  <a:lnTo>
                    <a:pt x="7" y="67"/>
                  </a:lnTo>
                  <a:lnTo>
                    <a:pt x="7" y="110"/>
                  </a:lnTo>
                  <a:lnTo>
                    <a:pt x="7" y="182"/>
                  </a:lnTo>
                  <a:lnTo>
                    <a:pt x="7" y="239"/>
                  </a:lnTo>
                  <a:lnTo>
                    <a:pt x="7" y="290"/>
                  </a:lnTo>
                  <a:lnTo>
                    <a:pt x="7" y="314"/>
                  </a:lnTo>
                  <a:lnTo>
                    <a:pt x="0" y="352"/>
                  </a:lnTo>
                  <a:lnTo>
                    <a:pt x="18" y="398"/>
                  </a:lnTo>
                  <a:lnTo>
                    <a:pt x="23" y="398"/>
                  </a:lnTo>
                  <a:lnTo>
                    <a:pt x="26" y="311"/>
                  </a:lnTo>
                  <a:lnTo>
                    <a:pt x="26" y="255"/>
                  </a:lnTo>
                  <a:lnTo>
                    <a:pt x="26" y="186"/>
                  </a:lnTo>
                  <a:lnTo>
                    <a:pt x="26" y="136"/>
                  </a:lnTo>
                  <a:lnTo>
                    <a:pt x="26" y="103"/>
                  </a:lnTo>
                  <a:lnTo>
                    <a:pt x="26" y="90"/>
                  </a:lnTo>
                  <a:lnTo>
                    <a:pt x="34" y="53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74" name="Freeform 9773"/>
            <p:cNvSpPr>
              <a:spLocks/>
            </p:cNvSpPr>
            <p:nvPr/>
          </p:nvSpPr>
          <p:spPr bwMode="auto">
            <a:xfrm>
              <a:off x="2322" y="2308"/>
              <a:ext cx="22" cy="33"/>
            </a:xfrm>
            <a:custGeom>
              <a:avLst/>
              <a:gdLst>
                <a:gd name="T0" fmla="*/ 0 w 85"/>
                <a:gd name="T1" fmla="*/ 0 h 124"/>
                <a:gd name="T2" fmla="*/ 4 w 85"/>
                <a:gd name="T3" fmla="*/ 6 h 124"/>
                <a:gd name="T4" fmla="*/ 6 w 85"/>
                <a:gd name="T5" fmla="*/ 11 h 124"/>
                <a:gd name="T6" fmla="*/ 10 w 85"/>
                <a:gd name="T7" fmla="*/ 22 h 124"/>
                <a:gd name="T8" fmla="*/ 12 w 85"/>
                <a:gd name="T9" fmla="*/ 27 h 124"/>
                <a:gd name="T10" fmla="*/ 18 w 85"/>
                <a:gd name="T11" fmla="*/ 33 h 124"/>
                <a:gd name="T12" fmla="*/ 18 w 85"/>
                <a:gd name="T13" fmla="*/ 33 h 124"/>
                <a:gd name="T14" fmla="*/ 22 w 85"/>
                <a:gd name="T15" fmla="*/ 25 h 124"/>
                <a:gd name="T16" fmla="*/ 22 w 85"/>
                <a:gd name="T17" fmla="*/ 24 h 124"/>
                <a:gd name="T18" fmla="*/ 19 w 85"/>
                <a:gd name="T19" fmla="*/ 13 h 124"/>
                <a:gd name="T20" fmla="*/ 17 w 85"/>
                <a:gd name="T21" fmla="*/ 10 h 124"/>
                <a:gd name="T22" fmla="*/ 9 w 85"/>
                <a:gd name="T23" fmla="*/ 4 h 124"/>
                <a:gd name="T24" fmla="*/ 7 w 85"/>
                <a:gd name="T25" fmla="*/ 3 h 124"/>
                <a:gd name="T26" fmla="*/ 0 w 85"/>
                <a:gd name="T27" fmla="*/ 0 h 1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5" h="124">
                  <a:moveTo>
                    <a:pt x="0" y="0"/>
                  </a:moveTo>
                  <a:lnTo>
                    <a:pt x="14" y="24"/>
                  </a:lnTo>
                  <a:lnTo>
                    <a:pt x="24" y="40"/>
                  </a:lnTo>
                  <a:lnTo>
                    <a:pt x="40" y="84"/>
                  </a:lnTo>
                  <a:lnTo>
                    <a:pt x="45" y="101"/>
                  </a:lnTo>
                  <a:lnTo>
                    <a:pt x="68" y="124"/>
                  </a:lnTo>
                  <a:lnTo>
                    <a:pt x="85" y="94"/>
                  </a:lnTo>
                  <a:lnTo>
                    <a:pt x="85" y="92"/>
                  </a:lnTo>
                  <a:lnTo>
                    <a:pt x="75" y="49"/>
                  </a:lnTo>
                  <a:lnTo>
                    <a:pt x="66" y="39"/>
                  </a:lnTo>
                  <a:lnTo>
                    <a:pt x="33" y="14"/>
                  </a:lnTo>
                  <a:lnTo>
                    <a:pt x="26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75" name="Freeform 9774"/>
            <p:cNvSpPr>
              <a:spLocks/>
            </p:cNvSpPr>
            <p:nvPr/>
          </p:nvSpPr>
          <p:spPr bwMode="auto">
            <a:xfrm>
              <a:off x="2501" y="2328"/>
              <a:ext cx="24" cy="32"/>
            </a:xfrm>
            <a:custGeom>
              <a:avLst/>
              <a:gdLst>
                <a:gd name="T0" fmla="*/ 1 w 93"/>
                <a:gd name="T1" fmla="*/ 0 h 117"/>
                <a:gd name="T2" fmla="*/ 0 w 93"/>
                <a:gd name="T3" fmla="*/ 3 h 117"/>
                <a:gd name="T4" fmla="*/ 3 w 93"/>
                <a:gd name="T5" fmla="*/ 6 h 117"/>
                <a:gd name="T6" fmla="*/ 10 w 93"/>
                <a:gd name="T7" fmla="*/ 14 h 117"/>
                <a:gd name="T8" fmla="*/ 17 w 93"/>
                <a:gd name="T9" fmla="*/ 23 h 117"/>
                <a:gd name="T10" fmla="*/ 22 w 93"/>
                <a:gd name="T11" fmla="*/ 32 h 117"/>
                <a:gd name="T12" fmla="*/ 24 w 93"/>
                <a:gd name="T13" fmla="*/ 32 h 117"/>
                <a:gd name="T14" fmla="*/ 24 w 93"/>
                <a:gd name="T15" fmla="*/ 31 h 117"/>
                <a:gd name="T16" fmla="*/ 23 w 93"/>
                <a:gd name="T17" fmla="*/ 19 h 117"/>
                <a:gd name="T18" fmla="*/ 23 w 93"/>
                <a:gd name="T19" fmla="*/ 18 h 117"/>
                <a:gd name="T20" fmla="*/ 15 w 93"/>
                <a:gd name="T21" fmla="*/ 10 h 117"/>
                <a:gd name="T22" fmla="*/ 1 w 93"/>
                <a:gd name="T23" fmla="*/ 0 h 1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3" h="117">
                  <a:moveTo>
                    <a:pt x="5" y="0"/>
                  </a:moveTo>
                  <a:lnTo>
                    <a:pt x="0" y="10"/>
                  </a:lnTo>
                  <a:lnTo>
                    <a:pt x="13" y="21"/>
                  </a:lnTo>
                  <a:lnTo>
                    <a:pt x="39" y="51"/>
                  </a:lnTo>
                  <a:lnTo>
                    <a:pt x="64" y="83"/>
                  </a:lnTo>
                  <a:lnTo>
                    <a:pt x="84" y="117"/>
                  </a:lnTo>
                  <a:lnTo>
                    <a:pt x="93" y="117"/>
                  </a:lnTo>
                  <a:lnTo>
                    <a:pt x="93" y="115"/>
                  </a:lnTo>
                  <a:lnTo>
                    <a:pt x="91" y="70"/>
                  </a:lnTo>
                  <a:lnTo>
                    <a:pt x="89" y="67"/>
                  </a:lnTo>
                  <a:lnTo>
                    <a:pt x="58" y="37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76" name="Freeform 9775"/>
            <p:cNvSpPr>
              <a:spLocks/>
            </p:cNvSpPr>
            <p:nvPr/>
          </p:nvSpPr>
          <p:spPr bwMode="auto">
            <a:xfrm>
              <a:off x="2459" y="2327"/>
              <a:ext cx="31" cy="36"/>
            </a:xfrm>
            <a:custGeom>
              <a:avLst/>
              <a:gdLst>
                <a:gd name="T0" fmla="*/ 26 w 117"/>
                <a:gd name="T1" fmla="*/ 0 h 137"/>
                <a:gd name="T2" fmla="*/ 25 w 117"/>
                <a:gd name="T3" fmla="*/ 0 h 137"/>
                <a:gd name="T4" fmla="*/ 24 w 117"/>
                <a:gd name="T5" fmla="*/ 5 h 137"/>
                <a:gd name="T6" fmla="*/ 19 w 117"/>
                <a:gd name="T7" fmla="*/ 14 h 137"/>
                <a:gd name="T8" fmla="*/ 15 w 117"/>
                <a:gd name="T9" fmla="*/ 18 h 137"/>
                <a:gd name="T10" fmla="*/ 9 w 117"/>
                <a:gd name="T11" fmla="*/ 24 h 137"/>
                <a:gd name="T12" fmla="*/ 0 w 117"/>
                <a:gd name="T13" fmla="*/ 33 h 137"/>
                <a:gd name="T14" fmla="*/ 1 w 117"/>
                <a:gd name="T15" fmla="*/ 36 h 137"/>
                <a:gd name="T16" fmla="*/ 7 w 117"/>
                <a:gd name="T17" fmla="*/ 32 h 137"/>
                <a:gd name="T18" fmla="*/ 15 w 117"/>
                <a:gd name="T19" fmla="*/ 25 h 137"/>
                <a:gd name="T20" fmla="*/ 21 w 117"/>
                <a:gd name="T21" fmla="*/ 19 h 137"/>
                <a:gd name="T22" fmla="*/ 24 w 117"/>
                <a:gd name="T23" fmla="*/ 17 h 137"/>
                <a:gd name="T24" fmla="*/ 31 w 117"/>
                <a:gd name="T25" fmla="*/ 12 h 137"/>
                <a:gd name="T26" fmla="*/ 26 w 117"/>
                <a:gd name="T27" fmla="*/ 0 h 1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7" h="137">
                  <a:moveTo>
                    <a:pt x="100" y="0"/>
                  </a:moveTo>
                  <a:lnTo>
                    <a:pt x="94" y="0"/>
                  </a:lnTo>
                  <a:lnTo>
                    <a:pt x="89" y="18"/>
                  </a:lnTo>
                  <a:lnTo>
                    <a:pt x="70" y="54"/>
                  </a:lnTo>
                  <a:lnTo>
                    <a:pt x="58" y="67"/>
                  </a:lnTo>
                  <a:lnTo>
                    <a:pt x="33" y="93"/>
                  </a:lnTo>
                  <a:lnTo>
                    <a:pt x="0" y="127"/>
                  </a:lnTo>
                  <a:lnTo>
                    <a:pt x="5" y="137"/>
                  </a:lnTo>
                  <a:lnTo>
                    <a:pt x="28" y="121"/>
                  </a:lnTo>
                  <a:lnTo>
                    <a:pt x="57" y="96"/>
                  </a:lnTo>
                  <a:lnTo>
                    <a:pt x="80" y="74"/>
                  </a:lnTo>
                  <a:lnTo>
                    <a:pt x="89" y="64"/>
                  </a:lnTo>
                  <a:lnTo>
                    <a:pt x="117" y="44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77" name="Freeform 9776"/>
            <p:cNvSpPr>
              <a:spLocks/>
            </p:cNvSpPr>
            <p:nvPr/>
          </p:nvSpPr>
          <p:spPr bwMode="auto">
            <a:xfrm>
              <a:off x="2455" y="2314"/>
              <a:ext cx="79" cy="18"/>
            </a:xfrm>
            <a:custGeom>
              <a:avLst/>
              <a:gdLst>
                <a:gd name="T0" fmla="*/ 73 w 298"/>
                <a:gd name="T1" fmla="*/ 0 h 70"/>
                <a:gd name="T2" fmla="*/ 67 w 298"/>
                <a:gd name="T3" fmla="*/ 3 h 70"/>
                <a:gd name="T4" fmla="*/ 59 w 298"/>
                <a:gd name="T5" fmla="*/ 4 h 70"/>
                <a:gd name="T6" fmla="*/ 54 w 298"/>
                <a:gd name="T7" fmla="*/ 5 h 70"/>
                <a:gd name="T8" fmla="*/ 28 w 298"/>
                <a:gd name="T9" fmla="*/ 8 h 70"/>
                <a:gd name="T10" fmla="*/ 23 w 298"/>
                <a:gd name="T11" fmla="*/ 9 h 70"/>
                <a:gd name="T12" fmla="*/ 0 w 298"/>
                <a:gd name="T13" fmla="*/ 12 h 70"/>
                <a:gd name="T14" fmla="*/ 6 w 298"/>
                <a:gd name="T15" fmla="*/ 18 h 70"/>
                <a:gd name="T16" fmla="*/ 14 w 298"/>
                <a:gd name="T17" fmla="*/ 15 h 70"/>
                <a:gd name="T18" fmla="*/ 29 w 298"/>
                <a:gd name="T19" fmla="*/ 14 h 70"/>
                <a:gd name="T20" fmla="*/ 30 w 298"/>
                <a:gd name="T21" fmla="*/ 14 h 70"/>
                <a:gd name="T22" fmla="*/ 79 w 298"/>
                <a:gd name="T23" fmla="*/ 8 h 70"/>
                <a:gd name="T24" fmla="*/ 78 w 298"/>
                <a:gd name="T25" fmla="*/ 6 h 70"/>
                <a:gd name="T26" fmla="*/ 73 w 298"/>
                <a:gd name="T27" fmla="*/ 0 h 7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8" h="70">
                  <a:moveTo>
                    <a:pt x="274" y="0"/>
                  </a:moveTo>
                  <a:lnTo>
                    <a:pt x="253" y="12"/>
                  </a:lnTo>
                  <a:lnTo>
                    <a:pt x="222" y="17"/>
                  </a:lnTo>
                  <a:lnTo>
                    <a:pt x="204" y="19"/>
                  </a:lnTo>
                  <a:lnTo>
                    <a:pt x="106" y="32"/>
                  </a:lnTo>
                  <a:lnTo>
                    <a:pt x="88" y="34"/>
                  </a:lnTo>
                  <a:lnTo>
                    <a:pt x="0" y="45"/>
                  </a:lnTo>
                  <a:lnTo>
                    <a:pt x="22" y="70"/>
                  </a:lnTo>
                  <a:lnTo>
                    <a:pt x="54" y="60"/>
                  </a:lnTo>
                  <a:lnTo>
                    <a:pt x="108" y="53"/>
                  </a:lnTo>
                  <a:lnTo>
                    <a:pt x="114" y="53"/>
                  </a:lnTo>
                  <a:lnTo>
                    <a:pt x="298" y="30"/>
                  </a:lnTo>
                  <a:lnTo>
                    <a:pt x="296" y="2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78" name="Freeform 9777"/>
            <p:cNvSpPr>
              <a:spLocks/>
            </p:cNvSpPr>
            <p:nvPr/>
          </p:nvSpPr>
          <p:spPr bwMode="auto">
            <a:xfrm>
              <a:off x="2429" y="2299"/>
              <a:ext cx="41" cy="37"/>
            </a:xfrm>
            <a:custGeom>
              <a:avLst/>
              <a:gdLst>
                <a:gd name="T0" fmla="*/ 39 w 160"/>
                <a:gd name="T1" fmla="*/ 0 h 139"/>
                <a:gd name="T2" fmla="*/ 27 w 160"/>
                <a:gd name="T3" fmla="*/ 9 h 139"/>
                <a:gd name="T4" fmla="*/ 22 w 160"/>
                <a:gd name="T5" fmla="*/ 12 h 139"/>
                <a:gd name="T6" fmla="*/ 0 w 160"/>
                <a:gd name="T7" fmla="*/ 28 h 139"/>
                <a:gd name="T8" fmla="*/ 6 w 160"/>
                <a:gd name="T9" fmla="*/ 37 h 139"/>
                <a:gd name="T10" fmla="*/ 8 w 160"/>
                <a:gd name="T11" fmla="*/ 33 h 139"/>
                <a:gd name="T12" fmla="*/ 13 w 160"/>
                <a:gd name="T13" fmla="*/ 28 h 139"/>
                <a:gd name="T14" fmla="*/ 20 w 160"/>
                <a:gd name="T15" fmla="*/ 21 h 139"/>
                <a:gd name="T16" fmla="*/ 29 w 160"/>
                <a:gd name="T17" fmla="*/ 13 h 139"/>
                <a:gd name="T18" fmla="*/ 41 w 160"/>
                <a:gd name="T19" fmla="*/ 3 h 139"/>
                <a:gd name="T20" fmla="*/ 39 w 160"/>
                <a:gd name="T21" fmla="*/ 0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0" h="139">
                  <a:moveTo>
                    <a:pt x="153" y="0"/>
                  </a:moveTo>
                  <a:lnTo>
                    <a:pt x="104" y="32"/>
                  </a:lnTo>
                  <a:lnTo>
                    <a:pt x="85" y="45"/>
                  </a:lnTo>
                  <a:lnTo>
                    <a:pt x="0" y="104"/>
                  </a:lnTo>
                  <a:lnTo>
                    <a:pt x="25" y="139"/>
                  </a:lnTo>
                  <a:lnTo>
                    <a:pt x="32" y="125"/>
                  </a:lnTo>
                  <a:lnTo>
                    <a:pt x="49" y="106"/>
                  </a:lnTo>
                  <a:lnTo>
                    <a:pt x="77" y="80"/>
                  </a:lnTo>
                  <a:lnTo>
                    <a:pt x="114" y="48"/>
                  </a:lnTo>
                  <a:lnTo>
                    <a:pt x="160" y="11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79" name="Freeform 9778"/>
            <p:cNvSpPr>
              <a:spLocks/>
            </p:cNvSpPr>
            <p:nvPr/>
          </p:nvSpPr>
          <p:spPr bwMode="auto">
            <a:xfrm>
              <a:off x="2482" y="2297"/>
              <a:ext cx="22" cy="8"/>
            </a:xfrm>
            <a:custGeom>
              <a:avLst/>
              <a:gdLst>
                <a:gd name="T0" fmla="*/ 17 w 84"/>
                <a:gd name="T1" fmla="*/ 0 h 24"/>
                <a:gd name="T2" fmla="*/ 9 w 84"/>
                <a:gd name="T3" fmla="*/ 4 h 24"/>
                <a:gd name="T4" fmla="*/ 0 w 84"/>
                <a:gd name="T5" fmla="*/ 7 h 24"/>
                <a:gd name="T6" fmla="*/ 22 w 84"/>
                <a:gd name="T7" fmla="*/ 8 h 24"/>
                <a:gd name="T8" fmla="*/ 21 w 84"/>
                <a:gd name="T9" fmla="*/ 5 h 24"/>
                <a:gd name="T10" fmla="*/ 17 w 84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24">
                  <a:moveTo>
                    <a:pt x="63" y="0"/>
                  </a:moveTo>
                  <a:lnTo>
                    <a:pt x="36" y="13"/>
                  </a:lnTo>
                  <a:lnTo>
                    <a:pt x="0" y="20"/>
                  </a:lnTo>
                  <a:lnTo>
                    <a:pt x="84" y="24"/>
                  </a:lnTo>
                  <a:lnTo>
                    <a:pt x="82" y="15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80" name="Freeform 9779"/>
            <p:cNvSpPr>
              <a:spLocks/>
            </p:cNvSpPr>
            <p:nvPr/>
          </p:nvSpPr>
          <p:spPr bwMode="auto">
            <a:xfrm>
              <a:off x="2482" y="2281"/>
              <a:ext cx="22" cy="5"/>
            </a:xfrm>
            <a:custGeom>
              <a:avLst/>
              <a:gdLst>
                <a:gd name="T0" fmla="*/ 15 w 86"/>
                <a:gd name="T1" fmla="*/ 0 h 25"/>
                <a:gd name="T2" fmla="*/ 10 w 86"/>
                <a:gd name="T3" fmla="*/ 3 h 25"/>
                <a:gd name="T4" fmla="*/ 0 w 86"/>
                <a:gd name="T5" fmla="*/ 4 h 25"/>
                <a:gd name="T6" fmla="*/ 22 w 86"/>
                <a:gd name="T7" fmla="*/ 5 h 25"/>
                <a:gd name="T8" fmla="*/ 21 w 86"/>
                <a:gd name="T9" fmla="*/ 3 h 25"/>
                <a:gd name="T10" fmla="*/ 15 w 86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25">
                  <a:moveTo>
                    <a:pt x="59" y="0"/>
                  </a:moveTo>
                  <a:lnTo>
                    <a:pt x="38" y="15"/>
                  </a:lnTo>
                  <a:lnTo>
                    <a:pt x="0" y="21"/>
                  </a:lnTo>
                  <a:lnTo>
                    <a:pt x="86" y="25"/>
                  </a:lnTo>
                  <a:lnTo>
                    <a:pt x="82" y="17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81" name="Freeform 9780"/>
            <p:cNvSpPr>
              <a:spLocks/>
            </p:cNvSpPr>
            <p:nvPr/>
          </p:nvSpPr>
          <p:spPr bwMode="auto">
            <a:xfrm>
              <a:off x="2431" y="2270"/>
              <a:ext cx="20" cy="5"/>
            </a:xfrm>
            <a:custGeom>
              <a:avLst/>
              <a:gdLst>
                <a:gd name="T0" fmla="*/ 0 w 75"/>
                <a:gd name="T1" fmla="*/ 0 h 23"/>
                <a:gd name="T2" fmla="*/ 7 w 75"/>
                <a:gd name="T3" fmla="*/ 5 h 23"/>
                <a:gd name="T4" fmla="*/ 14 w 75"/>
                <a:gd name="T5" fmla="*/ 2 h 23"/>
                <a:gd name="T6" fmla="*/ 20 w 75"/>
                <a:gd name="T7" fmla="*/ 1 h 23"/>
                <a:gd name="T8" fmla="*/ 0 w 75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3">
                  <a:moveTo>
                    <a:pt x="0" y="0"/>
                  </a:moveTo>
                  <a:lnTo>
                    <a:pt x="26" y="23"/>
                  </a:lnTo>
                  <a:lnTo>
                    <a:pt x="54" y="11"/>
                  </a:lnTo>
                  <a:lnTo>
                    <a:pt x="75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82" name="Freeform 9781"/>
            <p:cNvSpPr>
              <a:spLocks/>
            </p:cNvSpPr>
            <p:nvPr/>
          </p:nvSpPr>
          <p:spPr bwMode="auto">
            <a:xfrm>
              <a:off x="2481" y="2263"/>
              <a:ext cx="22" cy="7"/>
            </a:xfrm>
            <a:custGeom>
              <a:avLst/>
              <a:gdLst>
                <a:gd name="T0" fmla="*/ 15 w 83"/>
                <a:gd name="T1" fmla="*/ 0 h 25"/>
                <a:gd name="T2" fmla="*/ 10 w 83"/>
                <a:gd name="T3" fmla="*/ 4 h 25"/>
                <a:gd name="T4" fmla="*/ 0 w 83"/>
                <a:gd name="T5" fmla="*/ 6 h 25"/>
                <a:gd name="T6" fmla="*/ 22 w 83"/>
                <a:gd name="T7" fmla="*/ 7 h 25"/>
                <a:gd name="T8" fmla="*/ 21 w 83"/>
                <a:gd name="T9" fmla="*/ 5 h 25"/>
                <a:gd name="T10" fmla="*/ 15 w 83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25">
                  <a:moveTo>
                    <a:pt x="56" y="0"/>
                  </a:moveTo>
                  <a:lnTo>
                    <a:pt x="39" y="16"/>
                  </a:lnTo>
                  <a:lnTo>
                    <a:pt x="0" y="21"/>
                  </a:lnTo>
                  <a:lnTo>
                    <a:pt x="83" y="25"/>
                  </a:lnTo>
                  <a:lnTo>
                    <a:pt x="78" y="18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83" name="Freeform 9782"/>
            <p:cNvSpPr>
              <a:spLocks/>
            </p:cNvSpPr>
            <p:nvPr/>
          </p:nvSpPr>
          <p:spPr bwMode="auto">
            <a:xfrm>
              <a:off x="2455" y="2261"/>
              <a:ext cx="13" cy="4"/>
            </a:xfrm>
            <a:custGeom>
              <a:avLst/>
              <a:gdLst>
                <a:gd name="T0" fmla="*/ 7 w 46"/>
                <a:gd name="T1" fmla="*/ 0 h 17"/>
                <a:gd name="T2" fmla="*/ 1 w 46"/>
                <a:gd name="T3" fmla="*/ 4 h 17"/>
                <a:gd name="T4" fmla="*/ 0 w 46"/>
                <a:gd name="T5" fmla="*/ 4 h 17"/>
                <a:gd name="T6" fmla="*/ 13 w 46"/>
                <a:gd name="T7" fmla="*/ 4 h 17"/>
                <a:gd name="T8" fmla="*/ 7 w 46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7">
                  <a:moveTo>
                    <a:pt x="24" y="0"/>
                  </a:moveTo>
                  <a:lnTo>
                    <a:pt x="2" y="15"/>
                  </a:lnTo>
                  <a:lnTo>
                    <a:pt x="0" y="15"/>
                  </a:lnTo>
                  <a:lnTo>
                    <a:pt x="46" y="17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84" name="Freeform 9783"/>
            <p:cNvSpPr>
              <a:spLocks/>
            </p:cNvSpPr>
            <p:nvPr/>
          </p:nvSpPr>
          <p:spPr bwMode="auto">
            <a:xfrm>
              <a:off x="2475" y="2244"/>
              <a:ext cx="35" cy="79"/>
            </a:xfrm>
            <a:custGeom>
              <a:avLst/>
              <a:gdLst>
                <a:gd name="T0" fmla="*/ 1 w 135"/>
                <a:gd name="T1" fmla="*/ 0 h 301"/>
                <a:gd name="T2" fmla="*/ 0 w 135"/>
                <a:gd name="T3" fmla="*/ 2 h 301"/>
                <a:gd name="T4" fmla="*/ 1 w 135"/>
                <a:gd name="T5" fmla="*/ 7 h 301"/>
                <a:gd name="T6" fmla="*/ 2 w 135"/>
                <a:gd name="T7" fmla="*/ 18 h 301"/>
                <a:gd name="T8" fmla="*/ 4 w 135"/>
                <a:gd name="T9" fmla="*/ 79 h 301"/>
                <a:gd name="T10" fmla="*/ 8 w 135"/>
                <a:gd name="T11" fmla="*/ 78 h 301"/>
                <a:gd name="T12" fmla="*/ 8 w 135"/>
                <a:gd name="T13" fmla="*/ 66 h 301"/>
                <a:gd name="T14" fmla="*/ 29 w 135"/>
                <a:gd name="T15" fmla="*/ 61 h 301"/>
                <a:gd name="T16" fmla="*/ 8 w 135"/>
                <a:gd name="T17" fmla="*/ 60 h 301"/>
                <a:gd name="T18" fmla="*/ 7 w 135"/>
                <a:gd name="T19" fmla="*/ 48 h 301"/>
                <a:gd name="T20" fmla="*/ 29 w 135"/>
                <a:gd name="T21" fmla="*/ 43 h 301"/>
                <a:gd name="T22" fmla="*/ 7 w 135"/>
                <a:gd name="T23" fmla="*/ 42 h 301"/>
                <a:gd name="T24" fmla="*/ 7 w 135"/>
                <a:gd name="T25" fmla="*/ 31 h 301"/>
                <a:gd name="T26" fmla="*/ 28 w 135"/>
                <a:gd name="T27" fmla="*/ 26 h 301"/>
                <a:gd name="T28" fmla="*/ 6 w 135"/>
                <a:gd name="T29" fmla="*/ 25 h 301"/>
                <a:gd name="T30" fmla="*/ 6 w 135"/>
                <a:gd name="T31" fmla="*/ 15 h 301"/>
                <a:gd name="T32" fmla="*/ 35 w 135"/>
                <a:gd name="T33" fmla="*/ 11 h 301"/>
                <a:gd name="T34" fmla="*/ 6 w 135"/>
                <a:gd name="T35" fmla="*/ 9 h 301"/>
                <a:gd name="T36" fmla="*/ 1 w 135"/>
                <a:gd name="T37" fmla="*/ 0 h 30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5" h="301">
                  <a:moveTo>
                    <a:pt x="3" y="0"/>
                  </a:moveTo>
                  <a:lnTo>
                    <a:pt x="0" y="8"/>
                  </a:lnTo>
                  <a:lnTo>
                    <a:pt x="3" y="25"/>
                  </a:lnTo>
                  <a:lnTo>
                    <a:pt x="8" y="67"/>
                  </a:lnTo>
                  <a:lnTo>
                    <a:pt x="14" y="301"/>
                  </a:lnTo>
                  <a:lnTo>
                    <a:pt x="32" y="299"/>
                  </a:lnTo>
                  <a:lnTo>
                    <a:pt x="30" y="251"/>
                  </a:lnTo>
                  <a:lnTo>
                    <a:pt x="113" y="233"/>
                  </a:lnTo>
                  <a:lnTo>
                    <a:pt x="29" y="229"/>
                  </a:lnTo>
                  <a:lnTo>
                    <a:pt x="28" y="183"/>
                  </a:lnTo>
                  <a:lnTo>
                    <a:pt x="113" y="165"/>
                  </a:lnTo>
                  <a:lnTo>
                    <a:pt x="27" y="161"/>
                  </a:lnTo>
                  <a:lnTo>
                    <a:pt x="26" y="118"/>
                  </a:lnTo>
                  <a:lnTo>
                    <a:pt x="108" y="100"/>
                  </a:lnTo>
                  <a:lnTo>
                    <a:pt x="25" y="96"/>
                  </a:lnTo>
                  <a:lnTo>
                    <a:pt x="24" y="59"/>
                  </a:lnTo>
                  <a:lnTo>
                    <a:pt x="135" y="41"/>
                  </a:lnTo>
                  <a:lnTo>
                    <a:pt x="23" y="3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85" name="Freeform 9784"/>
            <p:cNvSpPr>
              <a:spLocks/>
            </p:cNvSpPr>
            <p:nvPr/>
          </p:nvSpPr>
          <p:spPr bwMode="auto">
            <a:xfrm>
              <a:off x="2481" y="2243"/>
              <a:ext cx="38" cy="74"/>
            </a:xfrm>
            <a:custGeom>
              <a:avLst/>
              <a:gdLst>
                <a:gd name="T0" fmla="*/ 32 w 145"/>
                <a:gd name="T1" fmla="*/ 0 h 293"/>
                <a:gd name="T2" fmla="*/ 26 w 145"/>
                <a:gd name="T3" fmla="*/ 7 h 293"/>
                <a:gd name="T4" fmla="*/ 15 w 145"/>
                <a:gd name="T5" fmla="*/ 9 h 293"/>
                <a:gd name="T6" fmla="*/ 11 w 145"/>
                <a:gd name="T7" fmla="*/ 9 h 293"/>
                <a:gd name="T8" fmla="*/ 0 w 145"/>
                <a:gd name="T9" fmla="*/ 11 h 293"/>
                <a:gd name="T10" fmla="*/ 29 w 145"/>
                <a:gd name="T11" fmla="*/ 12 h 293"/>
                <a:gd name="T12" fmla="*/ 28 w 145"/>
                <a:gd name="T13" fmla="*/ 74 h 293"/>
                <a:gd name="T14" fmla="*/ 33 w 145"/>
                <a:gd name="T15" fmla="*/ 73 h 293"/>
                <a:gd name="T16" fmla="*/ 33 w 145"/>
                <a:gd name="T17" fmla="*/ 53 h 293"/>
                <a:gd name="T18" fmla="*/ 34 w 145"/>
                <a:gd name="T19" fmla="*/ 38 h 293"/>
                <a:gd name="T20" fmla="*/ 34 w 145"/>
                <a:gd name="T21" fmla="*/ 26 h 293"/>
                <a:gd name="T22" fmla="*/ 34 w 145"/>
                <a:gd name="T23" fmla="*/ 18 h 293"/>
                <a:gd name="T24" fmla="*/ 34 w 145"/>
                <a:gd name="T25" fmla="*/ 14 h 293"/>
                <a:gd name="T26" fmla="*/ 38 w 145"/>
                <a:gd name="T27" fmla="*/ 7 h 293"/>
                <a:gd name="T28" fmla="*/ 32 w 145"/>
                <a:gd name="T29" fmla="*/ 0 h 29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5" h="293">
                  <a:moveTo>
                    <a:pt x="121" y="0"/>
                  </a:moveTo>
                  <a:lnTo>
                    <a:pt x="99" y="28"/>
                  </a:lnTo>
                  <a:lnTo>
                    <a:pt x="58" y="34"/>
                  </a:lnTo>
                  <a:lnTo>
                    <a:pt x="42" y="37"/>
                  </a:lnTo>
                  <a:lnTo>
                    <a:pt x="0" y="43"/>
                  </a:lnTo>
                  <a:lnTo>
                    <a:pt x="112" y="48"/>
                  </a:lnTo>
                  <a:lnTo>
                    <a:pt x="107" y="293"/>
                  </a:lnTo>
                  <a:lnTo>
                    <a:pt x="125" y="291"/>
                  </a:lnTo>
                  <a:lnTo>
                    <a:pt x="127" y="211"/>
                  </a:lnTo>
                  <a:lnTo>
                    <a:pt x="129" y="149"/>
                  </a:lnTo>
                  <a:lnTo>
                    <a:pt x="130" y="102"/>
                  </a:lnTo>
                  <a:lnTo>
                    <a:pt x="131" y="71"/>
                  </a:lnTo>
                  <a:lnTo>
                    <a:pt x="131" y="57"/>
                  </a:lnTo>
                  <a:lnTo>
                    <a:pt x="145" y="28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86" name="Freeform 9785"/>
            <p:cNvSpPr>
              <a:spLocks/>
            </p:cNvSpPr>
            <p:nvPr/>
          </p:nvSpPr>
          <p:spPr bwMode="auto">
            <a:xfrm>
              <a:off x="2492" y="2235"/>
              <a:ext cx="5" cy="17"/>
            </a:xfrm>
            <a:custGeom>
              <a:avLst/>
              <a:gdLst>
                <a:gd name="T0" fmla="*/ 5 w 19"/>
                <a:gd name="T1" fmla="*/ 0 h 64"/>
                <a:gd name="T2" fmla="*/ 1 w 19"/>
                <a:gd name="T3" fmla="*/ 1 h 64"/>
                <a:gd name="T4" fmla="*/ 0 w 19"/>
                <a:gd name="T5" fmla="*/ 17 h 64"/>
                <a:gd name="T6" fmla="*/ 4 w 19"/>
                <a:gd name="T7" fmla="*/ 16 h 64"/>
                <a:gd name="T8" fmla="*/ 5 w 19"/>
                <a:gd name="T9" fmla="*/ 10 h 64"/>
                <a:gd name="T10" fmla="*/ 5 w 19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64">
                  <a:moveTo>
                    <a:pt x="19" y="0"/>
                  </a:moveTo>
                  <a:lnTo>
                    <a:pt x="2" y="4"/>
                  </a:lnTo>
                  <a:lnTo>
                    <a:pt x="0" y="64"/>
                  </a:lnTo>
                  <a:lnTo>
                    <a:pt x="16" y="61"/>
                  </a:lnTo>
                  <a:lnTo>
                    <a:pt x="18" y="39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87" name="Freeform 9786"/>
            <p:cNvSpPr>
              <a:spLocks/>
            </p:cNvSpPr>
            <p:nvPr/>
          </p:nvSpPr>
          <p:spPr bwMode="auto">
            <a:xfrm>
              <a:off x="2464" y="2222"/>
              <a:ext cx="61" cy="19"/>
            </a:xfrm>
            <a:custGeom>
              <a:avLst/>
              <a:gdLst>
                <a:gd name="T0" fmla="*/ 55 w 229"/>
                <a:gd name="T1" fmla="*/ 0 h 73"/>
                <a:gd name="T2" fmla="*/ 48 w 229"/>
                <a:gd name="T3" fmla="*/ 5 h 73"/>
                <a:gd name="T4" fmla="*/ 33 w 229"/>
                <a:gd name="T5" fmla="*/ 7 h 73"/>
                <a:gd name="T6" fmla="*/ 28 w 229"/>
                <a:gd name="T7" fmla="*/ 7 h 73"/>
                <a:gd name="T8" fmla="*/ 0 w 229"/>
                <a:gd name="T9" fmla="*/ 12 h 73"/>
                <a:gd name="T10" fmla="*/ 7 w 229"/>
                <a:gd name="T11" fmla="*/ 19 h 73"/>
                <a:gd name="T12" fmla="*/ 13 w 229"/>
                <a:gd name="T13" fmla="*/ 16 h 73"/>
                <a:gd name="T14" fmla="*/ 28 w 229"/>
                <a:gd name="T15" fmla="*/ 14 h 73"/>
                <a:gd name="T16" fmla="*/ 32 w 229"/>
                <a:gd name="T17" fmla="*/ 12 h 73"/>
                <a:gd name="T18" fmla="*/ 61 w 229"/>
                <a:gd name="T19" fmla="*/ 9 h 73"/>
                <a:gd name="T20" fmla="*/ 60 w 229"/>
                <a:gd name="T21" fmla="*/ 6 h 73"/>
                <a:gd name="T22" fmla="*/ 55 w 229"/>
                <a:gd name="T23" fmla="*/ 0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9" h="73">
                  <a:moveTo>
                    <a:pt x="206" y="0"/>
                  </a:moveTo>
                  <a:lnTo>
                    <a:pt x="181" y="18"/>
                  </a:lnTo>
                  <a:lnTo>
                    <a:pt x="123" y="26"/>
                  </a:lnTo>
                  <a:lnTo>
                    <a:pt x="105" y="28"/>
                  </a:lnTo>
                  <a:lnTo>
                    <a:pt x="0" y="45"/>
                  </a:lnTo>
                  <a:lnTo>
                    <a:pt x="25" y="73"/>
                  </a:lnTo>
                  <a:lnTo>
                    <a:pt x="48" y="60"/>
                  </a:lnTo>
                  <a:lnTo>
                    <a:pt x="105" y="52"/>
                  </a:lnTo>
                  <a:lnTo>
                    <a:pt x="122" y="48"/>
                  </a:lnTo>
                  <a:lnTo>
                    <a:pt x="229" y="33"/>
                  </a:lnTo>
                  <a:lnTo>
                    <a:pt x="227" y="22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88" name="Freeform 9787"/>
            <p:cNvSpPr>
              <a:spLocks/>
            </p:cNvSpPr>
            <p:nvPr/>
          </p:nvSpPr>
          <p:spPr bwMode="auto">
            <a:xfrm>
              <a:off x="2431" y="2208"/>
              <a:ext cx="37" cy="102"/>
            </a:xfrm>
            <a:custGeom>
              <a:avLst/>
              <a:gdLst>
                <a:gd name="T0" fmla="*/ 19 w 143"/>
                <a:gd name="T1" fmla="*/ 0 h 392"/>
                <a:gd name="T2" fmla="*/ 18 w 143"/>
                <a:gd name="T3" fmla="*/ 2 h 392"/>
                <a:gd name="T4" fmla="*/ 19 w 143"/>
                <a:gd name="T5" fmla="*/ 12 h 392"/>
                <a:gd name="T6" fmla="*/ 19 w 143"/>
                <a:gd name="T7" fmla="*/ 24 h 392"/>
                <a:gd name="T8" fmla="*/ 19 w 143"/>
                <a:gd name="T9" fmla="*/ 56 h 392"/>
                <a:gd name="T10" fmla="*/ 0 w 143"/>
                <a:gd name="T11" fmla="*/ 61 h 392"/>
                <a:gd name="T12" fmla="*/ 19 w 143"/>
                <a:gd name="T13" fmla="*/ 63 h 392"/>
                <a:gd name="T14" fmla="*/ 19 w 143"/>
                <a:gd name="T15" fmla="*/ 102 h 392"/>
                <a:gd name="T16" fmla="*/ 24 w 143"/>
                <a:gd name="T17" fmla="*/ 99 h 392"/>
                <a:gd name="T18" fmla="*/ 24 w 143"/>
                <a:gd name="T19" fmla="*/ 97 h 392"/>
                <a:gd name="T20" fmla="*/ 24 w 143"/>
                <a:gd name="T21" fmla="*/ 76 h 392"/>
                <a:gd name="T22" fmla="*/ 24 w 143"/>
                <a:gd name="T23" fmla="*/ 61 h 392"/>
                <a:gd name="T24" fmla="*/ 37 w 143"/>
                <a:gd name="T25" fmla="*/ 58 h 392"/>
                <a:gd name="T26" fmla="*/ 36 w 143"/>
                <a:gd name="T27" fmla="*/ 56 h 392"/>
                <a:gd name="T28" fmla="*/ 24 w 143"/>
                <a:gd name="T29" fmla="*/ 55 h 392"/>
                <a:gd name="T30" fmla="*/ 24 w 143"/>
                <a:gd name="T31" fmla="*/ 45 h 392"/>
                <a:gd name="T32" fmla="*/ 24 w 143"/>
                <a:gd name="T33" fmla="*/ 35 h 392"/>
                <a:gd name="T34" fmla="*/ 24 w 143"/>
                <a:gd name="T35" fmla="*/ 28 h 392"/>
                <a:gd name="T36" fmla="*/ 24 w 143"/>
                <a:gd name="T37" fmla="*/ 25 h 392"/>
                <a:gd name="T38" fmla="*/ 27 w 143"/>
                <a:gd name="T39" fmla="*/ 17 h 392"/>
                <a:gd name="T40" fmla="*/ 19 w 143"/>
                <a:gd name="T41" fmla="*/ 0 h 39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3" h="392">
                  <a:moveTo>
                    <a:pt x="74" y="0"/>
                  </a:moveTo>
                  <a:lnTo>
                    <a:pt x="70" y="7"/>
                  </a:lnTo>
                  <a:lnTo>
                    <a:pt x="74" y="47"/>
                  </a:lnTo>
                  <a:lnTo>
                    <a:pt x="75" y="92"/>
                  </a:lnTo>
                  <a:lnTo>
                    <a:pt x="75" y="217"/>
                  </a:lnTo>
                  <a:lnTo>
                    <a:pt x="0" y="236"/>
                  </a:lnTo>
                  <a:lnTo>
                    <a:pt x="75" y="241"/>
                  </a:lnTo>
                  <a:lnTo>
                    <a:pt x="75" y="392"/>
                  </a:lnTo>
                  <a:lnTo>
                    <a:pt x="94" y="379"/>
                  </a:lnTo>
                  <a:lnTo>
                    <a:pt x="94" y="374"/>
                  </a:lnTo>
                  <a:lnTo>
                    <a:pt x="94" y="292"/>
                  </a:lnTo>
                  <a:lnTo>
                    <a:pt x="94" y="235"/>
                  </a:lnTo>
                  <a:lnTo>
                    <a:pt x="143" y="221"/>
                  </a:lnTo>
                  <a:lnTo>
                    <a:pt x="140" y="214"/>
                  </a:lnTo>
                  <a:lnTo>
                    <a:pt x="94" y="212"/>
                  </a:lnTo>
                  <a:lnTo>
                    <a:pt x="94" y="173"/>
                  </a:lnTo>
                  <a:lnTo>
                    <a:pt x="94" y="133"/>
                  </a:lnTo>
                  <a:lnTo>
                    <a:pt x="94" y="108"/>
                  </a:lnTo>
                  <a:lnTo>
                    <a:pt x="94" y="97"/>
                  </a:lnTo>
                  <a:lnTo>
                    <a:pt x="105" y="64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89" name="Freeform 9788"/>
            <p:cNvSpPr>
              <a:spLocks/>
            </p:cNvSpPr>
            <p:nvPr/>
          </p:nvSpPr>
          <p:spPr bwMode="auto">
            <a:xfrm>
              <a:off x="2492" y="2202"/>
              <a:ext cx="9" cy="28"/>
            </a:xfrm>
            <a:custGeom>
              <a:avLst/>
              <a:gdLst>
                <a:gd name="T0" fmla="*/ 1 w 33"/>
                <a:gd name="T1" fmla="*/ 0 h 106"/>
                <a:gd name="T2" fmla="*/ 0 w 33"/>
                <a:gd name="T3" fmla="*/ 2 h 106"/>
                <a:gd name="T4" fmla="*/ 1 w 33"/>
                <a:gd name="T5" fmla="*/ 7 h 106"/>
                <a:gd name="T6" fmla="*/ 1 w 33"/>
                <a:gd name="T7" fmla="*/ 18 h 106"/>
                <a:gd name="T8" fmla="*/ 1 w 33"/>
                <a:gd name="T9" fmla="*/ 28 h 106"/>
                <a:gd name="T10" fmla="*/ 6 w 33"/>
                <a:gd name="T11" fmla="*/ 27 h 106"/>
                <a:gd name="T12" fmla="*/ 6 w 33"/>
                <a:gd name="T13" fmla="*/ 22 h 106"/>
                <a:gd name="T14" fmla="*/ 9 w 33"/>
                <a:gd name="T15" fmla="*/ 16 h 106"/>
                <a:gd name="T16" fmla="*/ 1 w 33"/>
                <a:gd name="T17" fmla="*/ 0 h 10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06">
                  <a:moveTo>
                    <a:pt x="4" y="0"/>
                  </a:moveTo>
                  <a:lnTo>
                    <a:pt x="0" y="6"/>
                  </a:lnTo>
                  <a:lnTo>
                    <a:pt x="2" y="26"/>
                  </a:lnTo>
                  <a:lnTo>
                    <a:pt x="4" y="68"/>
                  </a:lnTo>
                  <a:lnTo>
                    <a:pt x="3" y="106"/>
                  </a:lnTo>
                  <a:lnTo>
                    <a:pt x="21" y="104"/>
                  </a:lnTo>
                  <a:lnTo>
                    <a:pt x="22" y="83"/>
                  </a:lnTo>
                  <a:lnTo>
                    <a:pt x="33" y="59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90" name="Freeform 9789"/>
            <p:cNvSpPr>
              <a:spLocks/>
            </p:cNvSpPr>
            <p:nvPr/>
          </p:nvSpPr>
          <p:spPr bwMode="auto">
            <a:xfrm>
              <a:off x="2546" y="2281"/>
              <a:ext cx="17" cy="22"/>
            </a:xfrm>
            <a:custGeom>
              <a:avLst/>
              <a:gdLst>
                <a:gd name="T0" fmla="*/ 12 w 67"/>
                <a:gd name="T1" fmla="*/ 0 h 90"/>
                <a:gd name="T2" fmla="*/ 7 w 67"/>
                <a:gd name="T3" fmla="*/ 9 h 90"/>
                <a:gd name="T4" fmla="*/ 0 w 67"/>
                <a:gd name="T5" fmla="*/ 20 h 90"/>
                <a:gd name="T6" fmla="*/ 2 w 67"/>
                <a:gd name="T7" fmla="*/ 22 h 90"/>
                <a:gd name="T8" fmla="*/ 3 w 67"/>
                <a:gd name="T9" fmla="*/ 20 h 90"/>
                <a:gd name="T10" fmla="*/ 10 w 67"/>
                <a:gd name="T11" fmla="*/ 10 h 90"/>
                <a:gd name="T12" fmla="*/ 16 w 67"/>
                <a:gd name="T13" fmla="*/ 2 h 90"/>
                <a:gd name="T14" fmla="*/ 17 w 67"/>
                <a:gd name="T15" fmla="*/ 0 h 90"/>
                <a:gd name="T16" fmla="*/ 12 w 67"/>
                <a:gd name="T17" fmla="*/ 0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90">
                  <a:moveTo>
                    <a:pt x="48" y="0"/>
                  </a:moveTo>
                  <a:lnTo>
                    <a:pt x="27" y="37"/>
                  </a:lnTo>
                  <a:lnTo>
                    <a:pt x="0" y="80"/>
                  </a:lnTo>
                  <a:lnTo>
                    <a:pt x="7" y="90"/>
                  </a:lnTo>
                  <a:lnTo>
                    <a:pt x="13" y="82"/>
                  </a:lnTo>
                  <a:lnTo>
                    <a:pt x="41" y="41"/>
                  </a:lnTo>
                  <a:lnTo>
                    <a:pt x="64" y="7"/>
                  </a:lnTo>
                  <a:lnTo>
                    <a:pt x="67" y="2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91" name="Freeform 9790"/>
            <p:cNvSpPr>
              <a:spLocks/>
            </p:cNvSpPr>
            <p:nvPr/>
          </p:nvSpPr>
          <p:spPr bwMode="auto">
            <a:xfrm>
              <a:off x="2578" y="2274"/>
              <a:ext cx="65" cy="89"/>
            </a:xfrm>
            <a:custGeom>
              <a:avLst/>
              <a:gdLst>
                <a:gd name="T0" fmla="*/ 58 w 250"/>
                <a:gd name="T1" fmla="*/ 0 h 344"/>
                <a:gd name="T2" fmla="*/ 57 w 250"/>
                <a:gd name="T3" fmla="*/ 9 h 344"/>
                <a:gd name="T4" fmla="*/ 53 w 250"/>
                <a:gd name="T5" fmla="*/ 22 h 344"/>
                <a:gd name="T6" fmla="*/ 49 w 250"/>
                <a:gd name="T7" fmla="*/ 31 h 344"/>
                <a:gd name="T8" fmla="*/ 44 w 250"/>
                <a:gd name="T9" fmla="*/ 40 h 344"/>
                <a:gd name="T10" fmla="*/ 37 w 250"/>
                <a:gd name="T11" fmla="*/ 50 h 344"/>
                <a:gd name="T12" fmla="*/ 36 w 250"/>
                <a:gd name="T13" fmla="*/ 51 h 344"/>
                <a:gd name="T14" fmla="*/ 31 w 250"/>
                <a:gd name="T15" fmla="*/ 58 h 344"/>
                <a:gd name="T16" fmla="*/ 25 w 250"/>
                <a:gd name="T17" fmla="*/ 64 h 344"/>
                <a:gd name="T18" fmla="*/ 18 w 250"/>
                <a:gd name="T19" fmla="*/ 71 h 344"/>
                <a:gd name="T20" fmla="*/ 9 w 250"/>
                <a:gd name="T21" fmla="*/ 78 h 344"/>
                <a:gd name="T22" fmla="*/ 0 w 250"/>
                <a:gd name="T23" fmla="*/ 86 h 344"/>
                <a:gd name="T24" fmla="*/ 1 w 250"/>
                <a:gd name="T25" fmla="*/ 89 h 344"/>
                <a:gd name="T26" fmla="*/ 7 w 250"/>
                <a:gd name="T27" fmla="*/ 85 h 344"/>
                <a:gd name="T28" fmla="*/ 16 w 250"/>
                <a:gd name="T29" fmla="*/ 78 h 344"/>
                <a:gd name="T30" fmla="*/ 24 w 250"/>
                <a:gd name="T31" fmla="*/ 72 h 344"/>
                <a:gd name="T32" fmla="*/ 31 w 250"/>
                <a:gd name="T33" fmla="*/ 65 h 344"/>
                <a:gd name="T34" fmla="*/ 37 w 250"/>
                <a:gd name="T35" fmla="*/ 59 h 344"/>
                <a:gd name="T36" fmla="*/ 42 w 250"/>
                <a:gd name="T37" fmla="*/ 54 h 344"/>
                <a:gd name="T38" fmla="*/ 47 w 250"/>
                <a:gd name="T39" fmla="*/ 47 h 344"/>
                <a:gd name="T40" fmla="*/ 53 w 250"/>
                <a:gd name="T41" fmla="*/ 37 h 344"/>
                <a:gd name="T42" fmla="*/ 56 w 250"/>
                <a:gd name="T43" fmla="*/ 29 h 344"/>
                <a:gd name="T44" fmla="*/ 61 w 250"/>
                <a:gd name="T45" fmla="*/ 19 h 344"/>
                <a:gd name="T46" fmla="*/ 65 w 250"/>
                <a:gd name="T47" fmla="*/ 17 h 344"/>
                <a:gd name="T48" fmla="*/ 60 w 250"/>
                <a:gd name="T49" fmla="*/ 1 h 344"/>
                <a:gd name="T50" fmla="*/ 58 w 250"/>
                <a:gd name="T51" fmla="*/ 0 h 34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50" h="344">
                  <a:moveTo>
                    <a:pt x="223" y="0"/>
                  </a:moveTo>
                  <a:lnTo>
                    <a:pt x="219" y="35"/>
                  </a:lnTo>
                  <a:lnTo>
                    <a:pt x="204" y="85"/>
                  </a:lnTo>
                  <a:lnTo>
                    <a:pt x="188" y="119"/>
                  </a:lnTo>
                  <a:lnTo>
                    <a:pt x="168" y="156"/>
                  </a:lnTo>
                  <a:lnTo>
                    <a:pt x="142" y="194"/>
                  </a:lnTo>
                  <a:lnTo>
                    <a:pt x="139" y="199"/>
                  </a:lnTo>
                  <a:lnTo>
                    <a:pt x="120" y="223"/>
                  </a:lnTo>
                  <a:lnTo>
                    <a:pt x="97" y="248"/>
                  </a:lnTo>
                  <a:lnTo>
                    <a:pt x="69" y="275"/>
                  </a:lnTo>
                  <a:lnTo>
                    <a:pt x="36" y="302"/>
                  </a:lnTo>
                  <a:lnTo>
                    <a:pt x="0" y="331"/>
                  </a:lnTo>
                  <a:lnTo>
                    <a:pt x="3" y="344"/>
                  </a:lnTo>
                  <a:lnTo>
                    <a:pt x="25" y="329"/>
                  </a:lnTo>
                  <a:lnTo>
                    <a:pt x="60" y="302"/>
                  </a:lnTo>
                  <a:lnTo>
                    <a:pt x="92" y="277"/>
                  </a:lnTo>
                  <a:lnTo>
                    <a:pt x="119" y="252"/>
                  </a:lnTo>
                  <a:lnTo>
                    <a:pt x="142" y="229"/>
                  </a:lnTo>
                  <a:lnTo>
                    <a:pt x="160" y="207"/>
                  </a:lnTo>
                  <a:lnTo>
                    <a:pt x="179" y="180"/>
                  </a:lnTo>
                  <a:lnTo>
                    <a:pt x="203" y="143"/>
                  </a:lnTo>
                  <a:lnTo>
                    <a:pt x="217" y="114"/>
                  </a:lnTo>
                  <a:lnTo>
                    <a:pt x="233" y="74"/>
                  </a:lnTo>
                  <a:lnTo>
                    <a:pt x="250" y="65"/>
                  </a:lnTo>
                  <a:lnTo>
                    <a:pt x="230" y="2"/>
                  </a:lnTo>
                  <a:lnTo>
                    <a:pt x="22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92" name="Freeform 9791"/>
            <p:cNvSpPr>
              <a:spLocks/>
            </p:cNvSpPr>
            <p:nvPr/>
          </p:nvSpPr>
          <p:spPr bwMode="auto">
            <a:xfrm>
              <a:off x="2568" y="2265"/>
              <a:ext cx="24" cy="45"/>
            </a:xfrm>
            <a:custGeom>
              <a:avLst/>
              <a:gdLst>
                <a:gd name="T0" fmla="*/ 19 w 92"/>
                <a:gd name="T1" fmla="*/ 0 h 179"/>
                <a:gd name="T2" fmla="*/ 14 w 92"/>
                <a:gd name="T3" fmla="*/ 8 h 179"/>
                <a:gd name="T4" fmla="*/ 0 w 92"/>
                <a:gd name="T5" fmla="*/ 10 h 179"/>
                <a:gd name="T6" fmla="*/ 16 w 92"/>
                <a:gd name="T7" fmla="*/ 13 h 179"/>
                <a:gd name="T8" fmla="*/ 15 w 92"/>
                <a:gd name="T9" fmla="*/ 43 h 179"/>
                <a:gd name="T10" fmla="*/ 14 w 92"/>
                <a:gd name="T11" fmla="*/ 43 h 179"/>
                <a:gd name="T12" fmla="*/ 1 w 92"/>
                <a:gd name="T13" fmla="*/ 45 h 179"/>
                <a:gd name="T14" fmla="*/ 21 w 92"/>
                <a:gd name="T15" fmla="*/ 45 h 179"/>
                <a:gd name="T16" fmla="*/ 19 w 92"/>
                <a:gd name="T17" fmla="*/ 40 h 179"/>
                <a:gd name="T18" fmla="*/ 20 w 92"/>
                <a:gd name="T19" fmla="*/ 34 h 179"/>
                <a:gd name="T20" fmla="*/ 20 w 92"/>
                <a:gd name="T21" fmla="*/ 21 h 179"/>
                <a:gd name="T22" fmla="*/ 20 w 92"/>
                <a:gd name="T23" fmla="*/ 14 h 179"/>
                <a:gd name="T24" fmla="*/ 24 w 92"/>
                <a:gd name="T25" fmla="*/ 7 h 179"/>
                <a:gd name="T26" fmla="*/ 19 w 92"/>
                <a:gd name="T27" fmla="*/ 0 h 17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2" h="179">
                  <a:moveTo>
                    <a:pt x="73" y="0"/>
                  </a:moveTo>
                  <a:lnTo>
                    <a:pt x="52" y="30"/>
                  </a:lnTo>
                  <a:lnTo>
                    <a:pt x="0" y="39"/>
                  </a:lnTo>
                  <a:lnTo>
                    <a:pt x="61" y="50"/>
                  </a:lnTo>
                  <a:lnTo>
                    <a:pt x="56" y="170"/>
                  </a:lnTo>
                  <a:lnTo>
                    <a:pt x="52" y="172"/>
                  </a:lnTo>
                  <a:lnTo>
                    <a:pt x="5" y="178"/>
                  </a:lnTo>
                  <a:lnTo>
                    <a:pt x="82" y="179"/>
                  </a:lnTo>
                  <a:lnTo>
                    <a:pt x="74" y="161"/>
                  </a:lnTo>
                  <a:lnTo>
                    <a:pt x="75" y="135"/>
                  </a:lnTo>
                  <a:lnTo>
                    <a:pt x="77" y="82"/>
                  </a:lnTo>
                  <a:lnTo>
                    <a:pt x="78" y="57"/>
                  </a:lnTo>
                  <a:lnTo>
                    <a:pt x="92" y="27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93" name="Freeform 9792"/>
            <p:cNvSpPr>
              <a:spLocks/>
            </p:cNvSpPr>
            <p:nvPr/>
          </p:nvSpPr>
          <p:spPr bwMode="auto">
            <a:xfrm>
              <a:off x="2590" y="2243"/>
              <a:ext cx="20" cy="62"/>
            </a:xfrm>
            <a:custGeom>
              <a:avLst/>
              <a:gdLst>
                <a:gd name="T0" fmla="*/ 15 w 83"/>
                <a:gd name="T1" fmla="*/ 0 h 240"/>
                <a:gd name="T2" fmla="*/ 13 w 83"/>
                <a:gd name="T3" fmla="*/ 0 h 240"/>
                <a:gd name="T4" fmla="*/ 13 w 83"/>
                <a:gd name="T5" fmla="*/ 0 h 240"/>
                <a:gd name="T6" fmla="*/ 12 w 83"/>
                <a:gd name="T7" fmla="*/ 12 h 240"/>
                <a:gd name="T8" fmla="*/ 10 w 83"/>
                <a:gd name="T9" fmla="*/ 24 h 240"/>
                <a:gd name="T10" fmla="*/ 10 w 83"/>
                <a:gd name="T11" fmla="*/ 26 h 240"/>
                <a:gd name="T12" fmla="*/ 8 w 83"/>
                <a:gd name="T13" fmla="*/ 35 h 240"/>
                <a:gd name="T14" fmla="*/ 5 w 83"/>
                <a:gd name="T15" fmla="*/ 46 h 240"/>
                <a:gd name="T16" fmla="*/ 0 w 83"/>
                <a:gd name="T17" fmla="*/ 59 h 240"/>
                <a:gd name="T18" fmla="*/ 2 w 83"/>
                <a:gd name="T19" fmla="*/ 62 h 240"/>
                <a:gd name="T20" fmla="*/ 2 w 83"/>
                <a:gd name="T21" fmla="*/ 61 h 240"/>
                <a:gd name="T22" fmla="*/ 8 w 83"/>
                <a:gd name="T23" fmla="*/ 48 h 240"/>
                <a:gd name="T24" fmla="*/ 12 w 83"/>
                <a:gd name="T25" fmla="*/ 37 h 240"/>
                <a:gd name="T26" fmla="*/ 14 w 83"/>
                <a:gd name="T27" fmla="*/ 30 h 240"/>
                <a:gd name="T28" fmla="*/ 17 w 83"/>
                <a:gd name="T29" fmla="*/ 19 h 240"/>
                <a:gd name="T30" fmla="*/ 20 w 83"/>
                <a:gd name="T31" fmla="*/ 13 h 240"/>
                <a:gd name="T32" fmla="*/ 15 w 83"/>
                <a:gd name="T33" fmla="*/ 0 h 24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3" h="240">
                  <a:moveTo>
                    <a:pt x="61" y="0"/>
                  </a:moveTo>
                  <a:lnTo>
                    <a:pt x="54" y="0"/>
                  </a:lnTo>
                  <a:lnTo>
                    <a:pt x="54" y="1"/>
                  </a:lnTo>
                  <a:lnTo>
                    <a:pt x="51" y="48"/>
                  </a:lnTo>
                  <a:lnTo>
                    <a:pt x="43" y="94"/>
                  </a:lnTo>
                  <a:lnTo>
                    <a:pt x="42" y="99"/>
                  </a:lnTo>
                  <a:lnTo>
                    <a:pt x="33" y="134"/>
                  </a:lnTo>
                  <a:lnTo>
                    <a:pt x="19" y="177"/>
                  </a:lnTo>
                  <a:lnTo>
                    <a:pt x="0" y="229"/>
                  </a:lnTo>
                  <a:lnTo>
                    <a:pt x="8" y="240"/>
                  </a:lnTo>
                  <a:lnTo>
                    <a:pt x="9" y="237"/>
                  </a:lnTo>
                  <a:lnTo>
                    <a:pt x="33" y="186"/>
                  </a:lnTo>
                  <a:lnTo>
                    <a:pt x="48" y="144"/>
                  </a:lnTo>
                  <a:lnTo>
                    <a:pt x="59" y="115"/>
                  </a:lnTo>
                  <a:lnTo>
                    <a:pt x="70" y="72"/>
                  </a:lnTo>
                  <a:lnTo>
                    <a:pt x="83" y="52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94" name="Freeform 9793"/>
            <p:cNvSpPr>
              <a:spLocks/>
            </p:cNvSpPr>
            <p:nvPr/>
          </p:nvSpPr>
          <p:spPr bwMode="auto">
            <a:xfrm>
              <a:off x="2627" y="2243"/>
              <a:ext cx="24" cy="38"/>
            </a:xfrm>
            <a:custGeom>
              <a:avLst/>
              <a:gdLst>
                <a:gd name="T0" fmla="*/ 2 w 89"/>
                <a:gd name="T1" fmla="*/ 0 h 152"/>
                <a:gd name="T2" fmla="*/ 0 w 89"/>
                <a:gd name="T3" fmla="*/ 2 h 152"/>
                <a:gd name="T4" fmla="*/ 6 w 89"/>
                <a:gd name="T5" fmla="*/ 10 h 152"/>
                <a:gd name="T6" fmla="*/ 12 w 89"/>
                <a:gd name="T7" fmla="*/ 19 h 152"/>
                <a:gd name="T8" fmla="*/ 17 w 89"/>
                <a:gd name="T9" fmla="*/ 28 h 152"/>
                <a:gd name="T10" fmla="*/ 21 w 89"/>
                <a:gd name="T11" fmla="*/ 38 h 152"/>
                <a:gd name="T12" fmla="*/ 24 w 89"/>
                <a:gd name="T13" fmla="*/ 38 h 152"/>
                <a:gd name="T14" fmla="*/ 24 w 89"/>
                <a:gd name="T15" fmla="*/ 35 h 152"/>
                <a:gd name="T16" fmla="*/ 24 w 89"/>
                <a:gd name="T17" fmla="*/ 25 h 152"/>
                <a:gd name="T18" fmla="*/ 19 w 89"/>
                <a:gd name="T19" fmla="*/ 18 h 152"/>
                <a:gd name="T20" fmla="*/ 18 w 89"/>
                <a:gd name="T21" fmla="*/ 16 h 152"/>
                <a:gd name="T22" fmla="*/ 11 w 89"/>
                <a:gd name="T23" fmla="*/ 9 h 152"/>
                <a:gd name="T24" fmla="*/ 2 w 89"/>
                <a:gd name="T25" fmla="*/ 0 h 1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9" h="152">
                  <a:moveTo>
                    <a:pt x="7" y="0"/>
                  </a:moveTo>
                  <a:lnTo>
                    <a:pt x="0" y="7"/>
                  </a:lnTo>
                  <a:lnTo>
                    <a:pt x="21" y="38"/>
                  </a:lnTo>
                  <a:lnTo>
                    <a:pt x="43" y="75"/>
                  </a:lnTo>
                  <a:lnTo>
                    <a:pt x="63" y="112"/>
                  </a:lnTo>
                  <a:lnTo>
                    <a:pt x="78" y="152"/>
                  </a:lnTo>
                  <a:lnTo>
                    <a:pt x="88" y="152"/>
                  </a:lnTo>
                  <a:lnTo>
                    <a:pt x="88" y="140"/>
                  </a:lnTo>
                  <a:lnTo>
                    <a:pt x="89" y="98"/>
                  </a:lnTo>
                  <a:lnTo>
                    <a:pt x="72" y="70"/>
                  </a:lnTo>
                  <a:lnTo>
                    <a:pt x="66" y="62"/>
                  </a:lnTo>
                  <a:lnTo>
                    <a:pt x="42" y="36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95" name="Freeform 9794"/>
            <p:cNvSpPr>
              <a:spLocks/>
            </p:cNvSpPr>
            <p:nvPr/>
          </p:nvSpPr>
          <p:spPr bwMode="auto">
            <a:xfrm>
              <a:off x="2557" y="2239"/>
              <a:ext cx="31" cy="93"/>
            </a:xfrm>
            <a:custGeom>
              <a:avLst/>
              <a:gdLst>
                <a:gd name="T0" fmla="*/ 17 w 118"/>
                <a:gd name="T1" fmla="*/ 0 h 353"/>
                <a:gd name="T2" fmla="*/ 15 w 118"/>
                <a:gd name="T3" fmla="*/ 1 h 353"/>
                <a:gd name="T4" fmla="*/ 14 w 118"/>
                <a:gd name="T5" fmla="*/ 3 h 353"/>
                <a:gd name="T6" fmla="*/ 11 w 118"/>
                <a:gd name="T7" fmla="*/ 15 h 353"/>
                <a:gd name="T8" fmla="*/ 8 w 118"/>
                <a:gd name="T9" fmla="*/ 24 h 353"/>
                <a:gd name="T10" fmla="*/ 4 w 118"/>
                <a:gd name="T11" fmla="*/ 35 h 353"/>
                <a:gd name="T12" fmla="*/ 0 w 118"/>
                <a:gd name="T13" fmla="*/ 41 h 353"/>
                <a:gd name="T14" fmla="*/ 5 w 118"/>
                <a:gd name="T15" fmla="*/ 42 h 353"/>
                <a:gd name="T16" fmla="*/ 5 w 118"/>
                <a:gd name="T17" fmla="*/ 43 h 353"/>
                <a:gd name="T18" fmla="*/ 5 w 118"/>
                <a:gd name="T19" fmla="*/ 56 h 353"/>
                <a:gd name="T20" fmla="*/ 6 w 118"/>
                <a:gd name="T21" fmla="*/ 59 h 353"/>
                <a:gd name="T22" fmla="*/ 6 w 118"/>
                <a:gd name="T23" fmla="*/ 71 h 353"/>
                <a:gd name="T24" fmla="*/ 4 w 118"/>
                <a:gd name="T25" fmla="*/ 79 h 353"/>
                <a:gd name="T26" fmla="*/ 8 w 118"/>
                <a:gd name="T27" fmla="*/ 93 h 353"/>
                <a:gd name="T28" fmla="*/ 10 w 118"/>
                <a:gd name="T29" fmla="*/ 93 h 353"/>
                <a:gd name="T30" fmla="*/ 11 w 118"/>
                <a:gd name="T31" fmla="*/ 86 h 353"/>
                <a:gd name="T32" fmla="*/ 11 w 118"/>
                <a:gd name="T33" fmla="*/ 78 h 353"/>
                <a:gd name="T34" fmla="*/ 31 w 118"/>
                <a:gd name="T35" fmla="*/ 75 h 353"/>
                <a:gd name="T36" fmla="*/ 31 w 118"/>
                <a:gd name="T37" fmla="*/ 72 h 353"/>
                <a:gd name="T38" fmla="*/ 11 w 118"/>
                <a:gd name="T39" fmla="*/ 72 h 353"/>
                <a:gd name="T40" fmla="*/ 11 w 118"/>
                <a:gd name="T41" fmla="*/ 63 h 353"/>
                <a:gd name="T42" fmla="*/ 10 w 118"/>
                <a:gd name="T43" fmla="*/ 49 h 353"/>
                <a:gd name="T44" fmla="*/ 10 w 118"/>
                <a:gd name="T45" fmla="*/ 41 h 353"/>
                <a:gd name="T46" fmla="*/ 25 w 118"/>
                <a:gd name="T47" fmla="*/ 38 h 353"/>
                <a:gd name="T48" fmla="*/ 9 w 118"/>
                <a:gd name="T49" fmla="*/ 35 h 353"/>
                <a:gd name="T50" fmla="*/ 9 w 118"/>
                <a:gd name="T51" fmla="*/ 35 h 353"/>
                <a:gd name="T52" fmla="*/ 11 w 118"/>
                <a:gd name="T53" fmla="*/ 30 h 353"/>
                <a:gd name="T54" fmla="*/ 15 w 118"/>
                <a:gd name="T55" fmla="*/ 20 h 353"/>
                <a:gd name="T56" fmla="*/ 16 w 118"/>
                <a:gd name="T57" fmla="*/ 20 h 353"/>
                <a:gd name="T58" fmla="*/ 21 w 118"/>
                <a:gd name="T59" fmla="*/ 11 h 353"/>
                <a:gd name="T60" fmla="*/ 17 w 118"/>
                <a:gd name="T61" fmla="*/ 0 h 35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8" h="353">
                  <a:moveTo>
                    <a:pt x="63" y="0"/>
                  </a:moveTo>
                  <a:lnTo>
                    <a:pt x="57" y="2"/>
                  </a:lnTo>
                  <a:lnTo>
                    <a:pt x="55" y="11"/>
                  </a:lnTo>
                  <a:lnTo>
                    <a:pt x="43" y="57"/>
                  </a:lnTo>
                  <a:lnTo>
                    <a:pt x="31" y="90"/>
                  </a:lnTo>
                  <a:lnTo>
                    <a:pt x="14" y="131"/>
                  </a:lnTo>
                  <a:lnTo>
                    <a:pt x="0" y="156"/>
                  </a:lnTo>
                  <a:lnTo>
                    <a:pt x="19" y="158"/>
                  </a:lnTo>
                  <a:lnTo>
                    <a:pt x="19" y="163"/>
                  </a:lnTo>
                  <a:lnTo>
                    <a:pt x="20" y="211"/>
                  </a:lnTo>
                  <a:lnTo>
                    <a:pt x="21" y="225"/>
                  </a:lnTo>
                  <a:lnTo>
                    <a:pt x="24" y="268"/>
                  </a:lnTo>
                  <a:lnTo>
                    <a:pt x="17" y="299"/>
                  </a:lnTo>
                  <a:lnTo>
                    <a:pt x="31" y="353"/>
                  </a:lnTo>
                  <a:lnTo>
                    <a:pt x="39" y="353"/>
                  </a:lnTo>
                  <a:lnTo>
                    <a:pt x="40" y="328"/>
                  </a:lnTo>
                  <a:lnTo>
                    <a:pt x="41" y="297"/>
                  </a:lnTo>
                  <a:lnTo>
                    <a:pt x="118" y="283"/>
                  </a:lnTo>
                  <a:lnTo>
                    <a:pt x="118" y="273"/>
                  </a:lnTo>
                  <a:lnTo>
                    <a:pt x="41" y="272"/>
                  </a:lnTo>
                  <a:lnTo>
                    <a:pt x="40" y="238"/>
                  </a:lnTo>
                  <a:lnTo>
                    <a:pt x="39" y="187"/>
                  </a:lnTo>
                  <a:lnTo>
                    <a:pt x="38" y="154"/>
                  </a:lnTo>
                  <a:lnTo>
                    <a:pt x="97" y="144"/>
                  </a:lnTo>
                  <a:lnTo>
                    <a:pt x="36" y="133"/>
                  </a:lnTo>
                  <a:lnTo>
                    <a:pt x="33" y="132"/>
                  </a:lnTo>
                  <a:lnTo>
                    <a:pt x="42" y="112"/>
                  </a:lnTo>
                  <a:lnTo>
                    <a:pt x="58" y="76"/>
                  </a:lnTo>
                  <a:lnTo>
                    <a:pt x="59" y="76"/>
                  </a:lnTo>
                  <a:lnTo>
                    <a:pt x="81" y="41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96" name="Freeform 9795"/>
            <p:cNvSpPr>
              <a:spLocks/>
            </p:cNvSpPr>
            <p:nvPr/>
          </p:nvSpPr>
          <p:spPr bwMode="auto">
            <a:xfrm>
              <a:off x="2552" y="2228"/>
              <a:ext cx="47" cy="16"/>
            </a:xfrm>
            <a:custGeom>
              <a:avLst/>
              <a:gdLst>
                <a:gd name="T0" fmla="*/ 42 w 181"/>
                <a:gd name="T1" fmla="*/ 0 h 60"/>
                <a:gd name="T2" fmla="*/ 34 w 181"/>
                <a:gd name="T3" fmla="*/ 4 h 60"/>
                <a:gd name="T4" fmla="*/ 0 w 181"/>
                <a:gd name="T5" fmla="*/ 9 h 60"/>
                <a:gd name="T6" fmla="*/ 6 w 181"/>
                <a:gd name="T7" fmla="*/ 16 h 60"/>
                <a:gd name="T8" fmla="*/ 12 w 181"/>
                <a:gd name="T9" fmla="*/ 14 h 60"/>
                <a:gd name="T10" fmla="*/ 20 w 181"/>
                <a:gd name="T11" fmla="*/ 12 h 60"/>
                <a:gd name="T12" fmla="*/ 22 w 181"/>
                <a:gd name="T13" fmla="*/ 12 h 60"/>
                <a:gd name="T14" fmla="*/ 47 w 181"/>
                <a:gd name="T15" fmla="*/ 8 h 60"/>
                <a:gd name="T16" fmla="*/ 47 w 181"/>
                <a:gd name="T17" fmla="*/ 5 h 60"/>
                <a:gd name="T18" fmla="*/ 42 w 181"/>
                <a:gd name="T19" fmla="*/ 0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1" h="60">
                  <a:moveTo>
                    <a:pt x="160" y="0"/>
                  </a:moveTo>
                  <a:lnTo>
                    <a:pt x="132" y="16"/>
                  </a:lnTo>
                  <a:lnTo>
                    <a:pt x="0" y="33"/>
                  </a:lnTo>
                  <a:lnTo>
                    <a:pt x="24" y="60"/>
                  </a:lnTo>
                  <a:lnTo>
                    <a:pt x="45" y="51"/>
                  </a:lnTo>
                  <a:lnTo>
                    <a:pt x="78" y="46"/>
                  </a:lnTo>
                  <a:lnTo>
                    <a:pt x="84" y="44"/>
                  </a:lnTo>
                  <a:lnTo>
                    <a:pt x="181" y="31"/>
                  </a:lnTo>
                  <a:lnTo>
                    <a:pt x="181" y="20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97" name="Freeform 9796"/>
            <p:cNvSpPr>
              <a:spLocks/>
            </p:cNvSpPr>
            <p:nvPr/>
          </p:nvSpPr>
          <p:spPr bwMode="auto">
            <a:xfrm>
              <a:off x="2614" y="2204"/>
              <a:ext cx="7" cy="103"/>
            </a:xfrm>
            <a:custGeom>
              <a:avLst/>
              <a:gdLst>
                <a:gd name="T0" fmla="*/ 1 w 33"/>
                <a:gd name="T1" fmla="*/ 0 h 398"/>
                <a:gd name="T2" fmla="*/ 0 w 33"/>
                <a:gd name="T3" fmla="*/ 0 h 398"/>
                <a:gd name="T4" fmla="*/ 0 w 33"/>
                <a:gd name="T5" fmla="*/ 4 h 398"/>
                <a:gd name="T6" fmla="*/ 1 w 33"/>
                <a:gd name="T7" fmla="*/ 15 h 398"/>
                <a:gd name="T8" fmla="*/ 1 w 33"/>
                <a:gd name="T9" fmla="*/ 17 h 398"/>
                <a:gd name="T10" fmla="*/ 1 w 33"/>
                <a:gd name="T11" fmla="*/ 28 h 398"/>
                <a:gd name="T12" fmla="*/ 1 w 33"/>
                <a:gd name="T13" fmla="*/ 47 h 398"/>
                <a:gd name="T14" fmla="*/ 1 w 33"/>
                <a:gd name="T15" fmla="*/ 62 h 398"/>
                <a:gd name="T16" fmla="*/ 1 w 33"/>
                <a:gd name="T17" fmla="*/ 75 h 398"/>
                <a:gd name="T18" fmla="*/ 1 w 33"/>
                <a:gd name="T19" fmla="*/ 81 h 398"/>
                <a:gd name="T20" fmla="*/ 0 w 33"/>
                <a:gd name="T21" fmla="*/ 91 h 398"/>
                <a:gd name="T22" fmla="*/ 4 w 33"/>
                <a:gd name="T23" fmla="*/ 103 h 398"/>
                <a:gd name="T24" fmla="*/ 5 w 33"/>
                <a:gd name="T25" fmla="*/ 103 h 398"/>
                <a:gd name="T26" fmla="*/ 6 w 33"/>
                <a:gd name="T27" fmla="*/ 80 h 398"/>
                <a:gd name="T28" fmla="*/ 6 w 33"/>
                <a:gd name="T29" fmla="*/ 66 h 398"/>
                <a:gd name="T30" fmla="*/ 6 w 33"/>
                <a:gd name="T31" fmla="*/ 48 h 398"/>
                <a:gd name="T32" fmla="*/ 6 w 33"/>
                <a:gd name="T33" fmla="*/ 35 h 398"/>
                <a:gd name="T34" fmla="*/ 6 w 33"/>
                <a:gd name="T35" fmla="*/ 27 h 398"/>
                <a:gd name="T36" fmla="*/ 6 w 33"/>
                <a:gd name="T37" fmla="*/ 23 h 398"/>
                <a:gd name="T38" fmla="*/ 7 w 33"/>
                <a:gd name="T39" fmla="*/ 14 h 398"/>
                <a:gd name="T40" fmla="*/ 1 w 33"/>
                <a:gd name="T41" fmla="*/ 0 h 39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3" h="398">
                  <a:moveTo>
                    <a:pt x="7" y="0"/>
                  </a:moveTo>
                  <a:lnTo>
                    <a:pt x="0" y="0"/>
                  </a:lnTo>
                  <a:lnTo>
                    <a:pt x="2" y="16"/>
                  </a:lnTo>
                  <a:lnTo>
                    <a:pt x="7" y="57"/>
                  </a:lnTo>
                  <a:lnTo>
                    <a:pt x="7" y="67"/>
                  </a:lnTo>
                  <a:lnTo>
                    <a:pt x="7" y="110"/>
                  </a:lnTo>
                  <a:lnTo>
                    <a:pt x="7" y="182"/>
                  </a:lnTo>
                  <a:lnTo>
                    <a:pt x="7" y="239"/>
                  </a:lnTo>
                  <a:lnTo>
                    <a:pt x="7" y="290"/>
                  </a:lnTo>
                  <a:lnTo>
                    <a:pt x="7" y="314"/>
                  </a:lnTo>
                  <a:lnTo>
                    <a:pt x="0" y="352"/>
                  </a:lnTo>
                  <a:lnTo>
                    <a:pt x="18" y="398"/>
                  </a:lnTo>
                  <a:lnTo>
                    <a:pt x="23" y="398"/>
                  </a:lnTo>
                  <a:lnTo>
                    <a:pt x="26" y="311"/>
                  </a:lnTo>
                  <a:lnTo>
                    <a:pt x="26" y="255"/>
                  </a:lnTo>
                  <a:lnTo>
                    <a:pt x="26" y="186"/>
                  </a:lnTo>
                  <a:lnTo>
                    <a:pt x="26" y="136"/>
                  </a:lnTo>
                  <a:lnTo>
                    <a:pt x="26" y="103"/>
                  </a:lnTo>
                  <a:lnTo>
                    <a:pt x="26" y="90"/>
                  </a:lnTo>
                  <a:lnTo>
                    <a:pt x="33" y="53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98" name="Freeform 9797"/>
            <p:cNvSpPr>
              <a:spLocks/>
            </p:cNvSpPr>
            <p:nvPr/>
          </p:nvSpPr>
          <p:spPr bwMode="auto">
            <a:xfrm>
              <a:off x="2673" y="2308"/>
              <a:ext cx="22" cy="33"/>
            </a:xfrm>
            <a:custGeom>
              <a:avLst/>
              <a:gdLst>
                <a:gd name="T0" fmla="*/ 0 w 85"/>
                <a:gd name="T1" fmla="*/ 0 h 124"/>
                <a:gd name="T2" fmla="*/ 4 w 85"/>
                <a:gd name="T3" fmla="*/ 6 h 124"/>
                <a:gd name="T4" fmla="*/ 6 w 85"/>
                <a:gd name="T5" fmla="*/ 11 h 124"/>
                <a:gd name="T6" fmla="*/ 10 w 85"/>
                <a:gd name="T7" fmla="*/ 22 h 124"/>
                <a:gd name="T8" fmla="*/ 12 w 85"/>
                <a:gd name="T9" fmla="*/ 27 h 124"/>
                <a:gd name="T10" fmla="*/ 18 w 85"/>
                <a:gd name="T11" fmla="*/ 33 h 124"/>
                <a:gd name="T12" fmla="*/ 18 w 85"/>
                <a:gd name="T13" fmla="*/ 33 h 124"/>
                <a:gd name="T14" fmla="*/ 22 w 85"/>
                <a:gd name="T15" fmla="*/ 25 h 124"/>
                <a:gd name="T16" fmla="*/ 22 w 85"/>
                <a:gd name="T17" fmla="*/ 24 h 124"/>
                <a:gd name="T18" fmla="*/ 19 w 85"/>
                <a:gd name="T19" fmla="*/ 13 h 124"/>
                <a:gd name="T20" fmla="*/ 17 w 85"/>
                <a:gd name="T21" fmla="*/ 10 h 124"/>
                <a:gd name="T22" fmla="*/ 9 w 85"/>
                <a:gd name="T23" fmla="*/ 4 h 124"/>
                <a:gd name="T24" fmla="*/ 7 w 85"/>
                <a:gd name="T25" fmla="*/ 3 h 124"/>
                <a:gd name="T26" fmla="*/ 0 w 85"/>
                <a:gd name="T27" fmla="*/ 0 h 1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5" h="124">
                  <a:moveTo>
                    <a:pt x="0" y="0"/>
                  </a:moveTo>
                  <a:lnTo>
                    <a:pt x="14" y="24"/>
                  </a:lnTo>
                  <a:lnTo>
                    <a:pt x="23" y="40"/>
                  </a:lnTo>
                  <a:lnTo>
                    <a:pt x="39" y="84"/>
                  </a:lnTo>
                  <a:lnTo>
                    <a:pt x="45" y="101"/>
                  </a:lnTo>
                  <a:lnTo>
                    <a:pt x="68" y="124"/>
                  </a:lnTo>
                  <a:lnTo>
                    <a:pt x="85" y="94"/>
                  </a:lnTo>
                  <a:lnTo>
                    <a:pt x="85" y="92"/>
                  </a:lnTo>
                  <a:lnTo>
                    <a:pt x="74" y="49"/>
                  </a:lnTo>
                  <a:lnTo>
                    <a:pt x="65" y="39"/>
                  </a:lnTo>
                  <a:lnTo>
                    <a:pt x="33" y="14"/>
                  </a:lnTo>
                  <a:lnTo>
                    <a:pt x="26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699" name="Freeform 9798"/>
            <p:cNvSpPr>
              <a:spLocks/>
            </p:cNvSpPr>
            <p:nvPr/>
          </p:nvSpPr>
          <p:spPr bwMode="auto">
            <a:xfrm>
              <a:off x="2839" y="2334"/>
              <a:ext cx="18" cy="26"/>
            </a:xfrm>
            <a:custGeom>
              <a:avLst/>
              <a:gdLst>
                <a:gd name="T0" fmla="*/ 2 w 72"/>
                <a:gd name="T1" fmla="*/ 0 h 95"/>
                <a:gd name="T2" fmla="*/ 0 w 72"/>
                <a:gd name="T3" fmla="*/ 2 h 95"/>
                <a:gd name="T4" fmla="*/ 14 w 72"/>
                <a:gd name="T5" fmla="*/ 26 h 95"/>
                <a:gd name="T6" fmla="*/ 15 w 72"/>
                <a:gd name="T7" fmla="*/ 26 h 95"/>
                <a:gd name="T8" fmla="*/ 18 w 72"/>
                <a:gd name="T9" fmla="*/ 17 h 95"/>
                <a:gd name="T10" fmla="*/ 14 w 72"/>
                <a:gd name="T11" fmla="*/ 12 h 95"/>
                <a:gd name="T12" fmla="*/ 2 w 72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95">
                  <a:moveTo>
                    <a:pt x="7" y="0"/>
                  </a:moveTo>
                  <a:lnTo>
                    <a:pt x="0" y="8"/>
                  </a:lnTo>
                  <a:lnTo>
                    <a:pt x="56" y="95"/>
                  </a:lnTo>
                  <a:lnTo>
                    <a:pt x="61" y="95"/>
                  </a:lnTo>
                  <a:lnTo>
                    <a:pt x="72" y="61"/>
                  </a:lnTo>
                  <a:lnTo>
                    <a:pt x="56" y="43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00" name="Freeform 9799"/>
            <p:cNvSpPr>
              <a:spLocks/>
            </p:cNvSpPr>
            <p:nvPr/>
          </p:nvSpPr>
          <p:spPr bwMode="auto">
            <a:xfrm>
              <a:off x="2801" y="2290"/>
              <a:ext cx="9" cy="75"/>
            </a:xfrm>
            <a:custGeom>
              <a:avLst/>
              <a:gdLst>
                <a:gd name="T0" fmla="*/ 3 w 30"/>
                <a:gd name="T1" fmla="*/ 0 h 283"/>
                <a:gd name="T2" fmla="*/ 3 w 30"/>
                <a:gd name="T3" fmla="*/ 12 h 283"/>
                <a:gd name="T4" fmla="*/ 3 w 30"/>
                <a:gd name="T5" fmla="*/ 30 h 283"/>
                <a:gd name="T6" fmla="*/ 3 w 30"/>
                <a:gd name="T7" fmla="*/ 43 h 283"/>
                <a:gd name="T8" fmla="*/ 3 w 30"/>
                <a:gd name="T9" fmla="*/ 51 h 283"/>
                <a:gd name="T10" fmla="*/ 3 w 30"/>
                <a:gd name="T11" fmla="*/ 55 h 283"/>
                <a:gd name="T12" fmla="*/ 0 w 30"/>
                <a:gd name="T13" fmla="*/ 62 h 283"/>
                <a:gd name="T14" fmla="*/ 7 w 30"/>
                <a:gd name="T15" fmla="*/ 75 h 283"/>
                <a:gd name="T16" fmla="*/ 8 w 30"/>
                <a:gd name="T17" fmla="*/ 75 h 283"/>
                <a:gd name="T18" fmla="*/ 9 w 30"/>
                <a:gd name="T19" fmla="*/ 55 h 283"/>
                <a:gd name="T20" fmla="*/ 9 w 30"/>
                <a:gd name="T21" fmla="*/ 41 h 283"/>
                <a:gd name="T22" fmla="*/ 9 w 30"/>
                <a:gd name="T23" fmla="*/ 19 h 283"/>
                <a:gd name="T24" fmla="*/ 9 w 30"/>
                <a:gd name="T25" fmla="*/ 0 h 283"/>
                <a:gd name="T26" fmla="*/ 3 w 30"/>
                <a:gd name="T27" fmla="*/ 0 h 28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" h="283">
                  <a:moveTo>
                    <a:pt x="10" y="0"/>
                  </a:moveTo>
                  <a:lnTo>
                    <a:pt x="10" y="47"/>
                  </a:lnTo>
                  <a:lnTo>
                    <a:pt x="10" y="113"/>
                  </a:lnTo>
                  <a:lnTo>
                    <a:pt x="10" y="162"/>
                  </a:lnTo>
                  <a:lnTo>
                    <a:pt x="9" y="194"/>
                  </a:lnTo>
                  <a:lnTo>
                    <a:pt x="9" y="208"/>
                  </a:lnTo>
                  <a:lnTo>
                    <a:pt x="0" y="233"/>
                  </a:lnTo>
                  <a:lnTo>
                    <a:pt x="23" y="283"/>
                  </a:lnTo>
                  <a:lnTo>
                    <a:pt x="28" y="283"/>
                  </a:lnTo>
                  <a:lnTo>
                    <a:pt x="30" y="208"/>
                  </a:lnTo>
                  <a:lnTo>
                    <a:pt x="30" y="153"/>
                  </a:lnTo>
                  <a:lnTo>
                    <a:pt x="30" y="72"/>
                  </a:lnTo>
                  <a:lnTo>
                    <a:pt x="30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01" name="Freeform 9800"/>
            <p:cNvSpPr>
              <a:spLocks/>
            </p:cNvSpPr>
            <p:nvPr/>
          </p:nvSpPr>
          <p:spPr bwMode="auto">
            <a:xfrm>
              <a:off x="2780" y="2290"/>
              <a:ext cx="24" cy="40"/>
            </a:xfrm>
            <a:custGeom>
              <a:avLst/>
              <a:gdLst>
                <a:gd name="T0" fmla="*/ 18 w 92"/>
                <a:gd name="T1" fmla="*/ 0 h 158"/>
                <a:gd name="T2" fmla="*/ 14 w 92"/>
                <a:gd name="T3" fmla="*/ 11 h 158"/>
                <a:gd name="T4" fmla="*/ 11 w 92"/>
                <a:gd name="T5" fmla="*/ 18 h 158"/>
                <a:gd name="T6" fmla="*/ 6 w 92"/>
                <a:gd name="T7" fmla="*/ 28 h 158"/>
                <a:gd name="T8" fmla="*/ 0 w 92"/>
                <a:gd name="T9" fmla="*/ 37 h 158"/>
                <a:gd name="T10" fmla="*/ 1 w 92"/>
                <a:gd name="T11" fmla="*/ 40 h 158"/>
                <a:gd name="T12" fmla="*/ 5 w 92"/>
                <a:gd name="T13" fmla="*/ 35 h 158"/>
                <a:gd name="T14" fmla="*/ 11 w 92"/>
                <a:gd name="T15" fmla="*/ 26 h 158"/>
                <a:gd name="T16" fmla="*/ 17 w 92"/>
                <a:gd name="T17" fmla="*/ 16 h 158"/>
                <a:gd name="T18" fmla="*/ 17 w 92"/>
                <a:gd name="T19" fmla="*/ 16 h 158"/>
                <a:gd name="T20" fmla="*/ 22 w 92"/>
                <a:gd name="T21" fmla="*/ 6 h 158"/>
                <a:gd name="T22" fmla="*/ 24 w 92"/>
                <a:gd name="T23" fmla="*/ 1 h 158"/>
                <a:gd name="T24" fmla="*/ 18 w 92"/>
                <a:gd name="T25" fmla="*/ 0 h 1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2" h="158">
                  <a:moveTo>
                    <a:pt x="70" y="0"/>
                  </a:moveTo>
                  <a:lnTo>
                    <a:pt x="54" y="43"/>
                  </a:lnTo>
                  <a:lnTo>
                    <a:pt x="41" y="72"/>
                  </a:lnTo>
                  <a:lnTo>
                    <a:pt x="22" y="110"/>
                  </a:lnTo>
                  <a:lnTo>
                    <a:pt x="0" y="147"/>
                  </a:lnTo>
                  <a:lnTo>
                    <a:pt x="5" y="158"/>
                  </a:lnTo>
                  <a:lnTo>
                    <a:pt x="21" y="137"/>
                  </a:lnTo>
                  <a:lnTo>
                    <a:pt x="44" y="104"/>
                  </a:lnTo>
                  <a:lnTo>
                    <a:pt x="66" y="65"/>
                  </a:lnTo>
                  <a:lnTo>
                    <a:pt x="67" y="62"/>
                  </a:lnTo>
                  <a:lnTo>
                    <a:pt x="84" y="24"/>
                  </a:lnTo>
                  <a:lnTo>
                    <a:pt x="92" y="2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02" name="Freeform 9801"/>
            <p:cNvSpPr>
              <a:spLocks/>
            </p:cNvSpPr>
            <p:nvPr/>
          </p:nvSpPr>
          <p:spPr bwMode="auto">
            <a:xfrm>
              <a:off x="2815" y="2285"/>
              <a:ext cx="33" cy="78"/>
            </a:xfrm>
            <a:custGeom>
              <a:avLst/>
              <a:gdLst>
                <a:gd name="T0" fmla="*/ 27 w 130"/>
                <a:gd name="T1" fmla="*/ 0 h 297"/>
                <a:gd name="T2" fmla="*/ 26 w 130"/>
                <a:gd name="T3" fmla="*/ 0 h 297"/>
                <a:gd name="T4" fmla="*/ 26 w 130"/>
                <a:gd name="T5" fmla="*/ 3 h 297"/>
                <a:gd name="T6" fmla="*/ 25 w 130"/>
                <a:gd name="T7" fmla="*/ 15 h 297"/>
                <a:gd name="T8" fmla="*/ 24 w 130"/>
                <a:gd name="T9" fmla="*/ 16 h 297"/>
                <a:gd name="T10" fmla="*/ 22 w 130"/>
                <a:gd name="T11" fmla="*/ 26 h 297"/>
                <a:gd name="T12" fmla="*/ 18 w 130"/>
                <a:gd name="T13" fmla="*/ 39 h 297"/>
                <a:gd name="T14" fmla="*/ 16 w 130"/>
                <a:gd name="T15" fmla="*/ 44 h 297"/>
                <a:gd name="T16" fmla="*/ 12 w 130"/>
                <a:gd name="T17" fmla="*/ 54 h 297"/>
                <a:gd name="T18" fmla="*/ 7 w 130"/>
                <a:gd name="T19" fmla="*/ 64 h 297"/>
                <a:gd name="T20" fmla="*/ 0 w 130"/>
                <a:gd name="T21" fmla="*/ 75 h 297"/>
                <a:gd name="T22" fmla="*/ 2 w 130"/>
                <a:gd name="T23" fmla="*/ 78 h 297"/>
                <a:gd name="T24" fmla="*/ 7 w 130"/>
                <a:gd name="T25" fmla="*/ 71 h 297"/>
                <a:gd name="T26" fmla="*/ 13 w 130"/>
                <a:gd name="T27" fmla="*/ 61 h 297"/>
                <a:gd name="T28" fmla="*/ 18 w 130"/>
                <a:gd name="T29" fmla="*/ 51 h 297"/>
                <a:gd name="T30" fmla="*/ 22 w 130"/>
                <a:gd name="T31" fmla="*/ 44 h 297"/>
                <a:gd name="T32" fmla="*/ 25 w 130"/>
                <a:gd name="T33" fmla="*/ 33 h 297"/>
                <a:gd name="T34" fmla="*/ 28 w 130"/>
                <a:gd name="T35" fmla="*/ 23 h 297"/>
                <a:gd name="T36" fmla="*/ 29 w 130"/>
                <a:gd name="T37" fmla="*/ 21 h 297"/>
                <a:gd name="T38" fmla="*/ 33 w 130"/>
                <a:gd name="T39" fmla="*/ 11 h 297"/>
                <a:gd name="T40" fmla="*/ 27 w 130"/>
                <a:gd name="T41" fmla="*/ 0 h 29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0" h="297">
                  <a:moveTo>
                    <a:pt x="107" y="0"/>
                  </a:moveTo>
                  <a:lnTo>
                    <a:pt x="101" y="0"/>
                  </a:lnTo>
                  <a:lnTo>
                    <a:pt x="101" y="10"/>
                  </a:lnTo>
                  <a:lnTo>
                    <a:pt x="97" y="57"/>
                  </a:lnTo>
                  <a:lnTo>
                    <a:pt x="96" y="60"/>
                  </a:lnTo>
                  <a:lnTo>
                    <a:pt x="86" y="99"/>
                  </a:lnTo>
                  <a:lnTo>
                    <a:pt x="70" y="149"/>
                  </a:lnTo>
                  <a:lnTo>
                    <a:pt x="63" y="168"/>
                  </a:lnTo>
                  <a:lnTo>
                    <a:pt x="47" y="204"/>
                  </a:lnTo>
                  <a:lnTo>
                    <a:pt x="26" y="243"/>
                  </a:lnTo>
                  <a:lnTo>
                    <a:pt x="0" y="286"/>
                  </a:lnTo>
                  <a:lnTo>
                    <a:pt x="8" y="297"/>
                  </a:lnTo>
                  <a:lnTo>
                    <a:pt x="27" y="269"/>
                  </a:lnTo>
                  <a:lnTo>
                    <a:pt x="52" y="231"/>
                  </a:lnTo>
                  <a:lnTo>
                    <a:pt x="72" y="196"/>
                  </a:lnTo>
                  <a:lnTo>
                    <a:pt x="86" y="166"/>
                  </a:lnTo>
                  <a:lnTo>
                    <a:pt x="100" y="126"/>
                  </a:lnTo>
                  <a:lnTo>
                    <a:pt x="112" y="86"/>
                  </a:lnTo>
                  <a:lnTo>
                    <a:pt x="114" y="80"/>
                  </a:lnTo>
                  <a:lnTo>
                    <a:pt x="130" y="42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03" name="Freeform 9802"/>
            <p:cNvSpPr>
              <a:spLocks/>
            </p:cNvSpPr>
            <p:nvPr/>
          </p:nvSpPr>
          <p:spPr bwMode="auto">
            <a:xfrm>
              <a:off x="2828" y="2283"/>
              <a:ext cx="33" cy="5"/>
            </a:xfrm>
            <a:custGeom>
              <a:avLst/>
              <a:gdLst>
                <a:gd name="T0" fmla="*/ 0 w 127"/>
                <a:gd name="T1" fmla="*/ 0 h 24"/>
                <a:gd name="T2" fmla="*/ 7 w 127"/>
                <a:gd name="T3" fmla="*/ 5 h 24"/>
                <a:gd name="T4" fmla="*/ 12 w 127"/>
                <a:gd name="T5" fmla="*/ 3 h 24"/>
                <a:gd name="T6" fmla="*/ 14 w 127"/>
                <a:gd name="T7" fmla="*/ 2 h 24"/>
                <a:gd name="T8" fmla="*/ 15 w 127"/>
                <a:gd name="T9" fmla="*/ 2 h 24"/>
                <a:gd name="T10" fmla="*/ 33 w 127"/>
                <a:gd name="T11" fmla="*/ 0 h 24"/>
                <a:gd name="T12" fmla="*/ 0 w 127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24">
                  <a:moveTo>
                    <a:pt x="0" y="0"/>
                  </a:moveTo>
                  <a:lnTo>
                    <a:pt x="27" y="24"/>
                  </a:lnTo>
                  <a:lnTo>
                    <a:pt x="46" y="12"/>
                  </a:lnTo>
                  <a:lnTo>
                    <a:pt x="52" y="10"/>
                  </a:lnTo>
                  <a:lnTo>
                    <a:pt x="58" y="10"/>
                  </a:lnTo>
                  <a:lnTo>
                    <a:pt x="1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04" name="Freeform 9803"/>
            <p:cNvSpPr>
              <a:spLocks/>
            </p:cNvSpPr>
            <p:nvPr/>
          </p:nvSpPr>
          <p:spPr bwMode="auto">
            <a:xfrm>
              <a:off x="2799" y="2275"/>
              <a:ext cx="23" cy="33"/>
            </a:xfrm>
            <a:custGeom>
              <a:avLst/>
              <a:gdLst>
                <a:gd name="T0" fmla="*/ 10 w 94"/>
                <a:gd name="T1" fmla="*/ 0 h 126"/>
                <a:gd name="T2" fmla="*/ 3 w 94"/>
                <a:gd name="T3" fmla="*/ 2 h 126"/>
                <a:gd name="T4" fmla="*/ 3 w 94"/>
                <a:gd name="T5" fmla="*/ 3 h 126"/>
                <a:gd name="T6" fmla="*/ 0 w 94"/>
                <a:gd name="T7" fmla="*/ 14 h 126"/>
                <a:gd name="T8" fmla="*/ 5 w 94"/>
                <a:gd name="T9" fmla="*/ 15 h 126"/>
                <a:gd name="T10" fmla="*/ 10 w 94"/>
                <a:gd name="T11" fmla="*/ 15 h 126"/>
                <a:gd name="T12" fmla="*/ 11 w 94"/>
                <a:gd name="T13" fmla="*/ 16 h 126"/>
                <a:gd name="T14" fmla="*/ 17 w 94"/>
                <a:gd name="T15" fmla="*/ 25 h 126"/>
                <a:gd name="T16" fmla="*/ 22 w 94"/>
                <a:gd name="T17" fmla="*/ 33 h 126"/>
                <a:gd name="T18" fmla="*/ 23 w 94"/>
                <a:gd name="T19" fmla="*/ 33 h 126"/>
                <a:gd name="T20" fmla="*/ 23 w 94"/>
                <a:gd name="T21" fmla="*/ 22 h 126"/>
                <a:gd name="T22" fmla="*/ 23 w 94"/>
                <a:gd name="T23" fmla="*/ 21 h 126"/>
                <a:gd name="T24" fmla="*/ 18 w 94"/>
                <a:gd name="T25" fmla="*/ 18 h 126"/>
                <a:gd name="T26" fmla="*/ 10 w 94"/>
                <a:gd name="T27" fmla="*/ 10 h 126"/>
                <a:gd name="T28" fmla="*/ 10 w 94"/>
                <a:gd name="T29" fmla="*/ 0 h 1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4" h="126">
                  <a:moveTo>
                    <a:pt x="42" y="0"/>
                  </a:moveTo>
                  <a:lnTo>
                    <a:pt x="14" y="6"/>
                  </a:lnTo>
                  <a:lnTo>
                    <a:pt x="12" y="11"/>
                  </a:lnTo>
                  <a:lnTo>
                    <a:pt x="0" y="55"/>
                  </a:lnTo>
                  <a:lnTo>
                    <a:pt x="22" y="57"/>
                  </a:lnTo>
                  <a:lnTo>
                    <a:pt x="42" y="58"/>
                  </a:lnTo>
                  <a:lnTo>
                    <a:pt x="44" y="60"/>
                  </a:lnTo>
                  <a:lnTo>
                    <a:pt x="69" y="94"/>
                  </a:lnTo>
                  <a:lnTo>
                    <a:pt x="89" y="126"/>
                  </a:lnTo>
                  <a:lnTo>
                    <a:pt x="94" y="126"/>
                  </a:lnTo>
                  <a:lnTo>
                    <a:pt x="92" y="83"/>
                  </a:lnTo>
                  <a:lnTo>
                    <a:pt x="92" y="82"/>
                  </a:lnTo>
                  <a:lnTo>
                    <a:pt x="75" y="67"/>
                  </a:lnTo>
                  <a:lnTo>
                    <a:pt x="42" y="4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05" name="Freeform 9804"/>
            <p:cNvSpPr>
              <a:spLocks/>
            </p:cNvSpPr>
            <p:nvPr/>
          </p:nvSpPr>
          <p:spPr bwMode="auto">
            <a:xfrm>
              <a:off x="2828" y="2270"/>
              <a:ext cx="40" cy="80"/>
            </a:xfrm>
            <a:custGeom>
              <a:avLst/>
              <a:gdLst>
                <a:gd name="T0" fmla="*/ 35 w 159"/>
                <a:gd name="T1" fmla="*/ 0 h 306"/>
                <a:gd name="T2" fmla="*/ 30 w 159"/>
                <a:gd name="T3" fmla="*/ 6 h 306"/>
                <a:gd name="T4" fmla="*/ 0 w 159"/>
                <a:gd name="T5" fmla="*/ 12 h 306"/>
                <a:gd name="T6" fmla="*/ 32 w 159"/>
                <a:gd name="T7" fmla="*/ 12 h 306"/>
                <a:gd name="T8" fmla="*/ 32 w 159"/>
                <a:gd name="T9" fmla="*/ 17 h 306"/>
                <a:gd name="T10" fmla="*/ 31 w 159"/>
                <a:gd name="T11" fmla="*/ 32 h 306"/>
                <a:gd name="T12" fmla="*/ 30 w 159"/>
                <a:gd name="T13" fmla="*/ 44 h 306"/>
                <a:gd name="T14" fmla="*/ 29 w 159"/>
                <a:gd name="T15" fmla="*/ 53 h 306"/>
                <a:gd name="T16" fmla="*/ 27 w 159"/>
                <a:gd name="T17" fmla="*/ 65 h 306"/>
                <a:gd name="T18" fmla="*/ 25 w 159"/>
                <a:gd name="T19" fmla="*/ 75 h 306"/>
                <a:gd name="T20" fmla="*/ 29 w 159"/>
                <a:gd name="T21" fmla="*/ 80 h 306"/>
                <a:gd name="T22" fmla="*/ 31 w 159"/>
                <a:gd name="T23" fmla="*/ 68 h 306"/>
                <a:gd name="T24" fmla="*/ 33 w 159"/>
                <a:gd name="T25" fmla="*/ 56 h 306"/>
                <a:gd name="T26" fmla="*/ 34 w 159"/>
                <a:gd name="T27" fmla="*/ 51 h 306"/>
                <a:gd name="T28" fmla="*/ 35 w 159"/>
                <a:gd name="T29" fmla="*/ 38 h 306"/>
                <a:gd name="T30" fmla="*/ 35 w 159"/>
                <a:gd name="T31" fmla="*/ 27 h 306"/>
                <a:gd name="T32" fmla="*/ 36 w 159"/>
                <a:gd name="T33" fmla="*/ 25 h 306"/>
                <a:gd name="T34" fmla="*/ 36 w 159"/>
                <a:gd name="T35" fmla="*/ 13 h 306"/>
                <a:gd name="T36" fmla="*/ 40 w 159"/>
                <a:gd name="T37" fmla="*/ 9 h 306"/>
                <a:gd name="T38" fmla="*/ 35 w 159"/>
                <a:gd name="T39" fmla="*/ 0 h 30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9" h="306">
                  <a:moveTo>
                    <a:pt x="141" y="0"/>
                  </a:moveTo>
                  <a:lnTo>
                    <a:pt x="119" y="23"/>
                  </a:lnTo>
                  <a:lnTo>
                    <a:pt x="0" y="46"/>
                  </a:lnTo>
                  <a:lnTo>
                    <a:pt x="127" y="46"/>
                  </a:lnTo>
                  <a:lnTo>
                    <a:pt x="126" y="66"/>
                  </a:lnTo>
                  <a:lnTo>
                    <a:pt x="122" y="121"/>
                  </a:lnTo>
                  <a:lnTo>
                    <a:pt x="118" y="167"/>
                  </a:lnTo>
                  <a:lnTo>
                    <a:pt x="114" y="203"/>
                  </a:lnTo>
                  <a:lnTo>
                    <a:pt x="107" y="247"/>
                  </a:lnTo>
                  <a:lnTo>
                    <a:pt x="98" y="288"/>
                  </a:lnTo>
                  <a:lnTo>
                    <a:pt x="114" y="306"/>
                  </a:lnTo>
                  <a:lnTo>
                    <a:pt x="124" y="261"/>
                  </a:lnTo>
                  <a:lnTo>
                    <a:pt x="132" y="215"/>
                  </a:lnTo>
                  <a:lnTo>
                    <a:pt x="134" y="194"/>
                  </a:lnTo>
                  <a:lnTo>
                    <a:pt x="138" y="146"/>
                  </a:lnTo>
                  <a:lnTo>
                    <a:pt x="141" y="103"/>
                  </a:lnTo>
                  <a:lnTo>
                    <a:pt x="142" y="95"/>
                  </a:lnTo>
                  <a:lnTo>
                    <a:pt x="145" y="50"/>
                  </a:lnTo>
                  <a:lnTo>
                    <a:pt x="159" y="33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06" name="Freeform 9805"/>
            <p:cNvSpPr>
              <a:spLocks/>
            </p:cNvSpPr>
            <p:nvPr/>
          </p:nvSpPr>
          <p:spPr bwMode="auto">
            <a:xfrm>
              <a:off x="2782" y="2266"/>
              <a:ext cx="42" cy="15"/>
            </a:xfrm>
            <a:custGeom>
              <a:avLst/>
              <a:gdLst>
                <a:gd name="T0" fmla="*/ 36 w 163"/>
                <a:gd name="T1" fmla="*/ 0 h 58"/>
                <a:gd name="T2" fmla="*/ 32 w 163"/>
                <a:gd name="T3" fmla="*/ 3 h 58"/>
                <a:gd name="T4" fmla="*/ 30 w 163"/>
                <a:gd name="T5" fmla="*/ 3 h 58"/>
                <a:gd name="T6" fmla="*/ 26 w 163"/>
                <a:gd name="T7" fmla="*/ 4 h 58"/>
                <a:gd name="T8" fmla="*/ 21 w 163"/>
                <a:gd name="T9" fmla="*/ 5 h 58"/>
                <a:gd name="T10" fmla="*/ 14 w 163"/>
                <a:gd name="T11" fmla="*/ 6 h 58"/>
                <a:gd name="T12" fmla="*/ 0 w 163"/>
                <a:gd name="T13" fmla="*/ 8 h 58"/>
                <a:gd name="T14" fmla="*/ 6 w 163"/>
                <a:gd name="T15" fmla="*/ 15 h 58"/>
                <a:gd name="T16" fmla="*/ 11 w 163"/>
                <a:gd name="T17" fmla="*/ 12 h 58"/>
                <a:gd name="T18" fmla="*/ 19 w 163"/>
                <a:gd name="T19" fmla="*/ 11 h 58"/>
                <a:gd name="T20" fmla="*/ 26 w 163"/>
                <a:gd name="T21" fmla="*/ 10 h 58"/>
                <a:gd name="T22" fmla="*/ 42 w 163"/>
                <a:gd name="T23" fmla="*/ 7 h 58"/>
                <a:gd name="T24" fmla="*/ 41 w 163"/>
                <a:gd name="T25" fmla="*/ 5 h 58"/>
                <a:gd name="T26" fmla="*/ 36 w 163"/>
                <a:gd name="T27" fmla="*/ 0 h 5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3" h="58">
                  <a:moveTo>
                    <a:pt x="140" y="0"/>
                  </a:moveTo>
                  <a:lnTo>
                    <a:pt x="124" y="10"/>
                  </a:lnTo>
                  <a:lnTo>
                    <a:pt x="118" y="13"/>
                  </a:lnTo>
                  <a:lnTo>
                    <a:pt x="102" y="16"/>
                  </a:lnTo>
                  <a:lnTo>
                    <a:pt x="82" y="19"/>
                  </a:lnTo>
                  <a:lnTo>
                    <a:pt x="55" y="24"/>
                  </a:lnTo>
                  <a:lnTo>
                    <a:pt x="0" y="32"/>
                  </a:lnTo>
                  <a:lnTo>
                    <a:pt x="24" y="58"/>
                  </a:lnTo>
                  <a:lnTo>
                    <a:pt x="44" y="47"/>
                  </a:lnTo>
                  <a:lnTo>
                    <a:pt x="74" y="43"/>
                  </a:lnTo>
                  <a:lnTo>
                    <a:pt x="102" y="37"/>
                  </a:lnTo>
                  <a:lnTo>
                    <a:pt x="163" y="28"/>
                  </a:lnTo>
                  <a:lnTo>
                    <a:pt x="160" y="20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07" name="Freeform 9806"/>
            <p:cNvSpPr>
              <a:spLocks/>
            </p:cNvSpPr>
            <p:nvPr/>
          </p:nvSpPr>
          <p:spPr bwMode="auto">
            <a:xfrm>
              <a:off x="2786" y="2230"/>
              <a:ext cx="15" cy="31"/>
            </a:xfrm>
            <a:custGeom>
              <a:avLst/>
              <a:gdLst>
                <a:gd name="T0" fmla="*/ 1 w 53"/>
                <a:gd name="T1" fmla="*/ 0 h 115"/>
                <a:gd name="T2" fmla="*/ 0 w 53"/>
                <a:gd name="T3" fmla="*/ 1 h 115"/>
                <a:gd name="T4" fmla="*/ 3 w 53"/>
                <a:gd name="T5" fmla="*/ 8 h 115"/>
                <a:gd name="T6" fmla="*/ 8 w 53"/>
                <a:gd name="T7" fmla="*/ 20 h 115"/>
                <a:gd name="T8" fmla="*/ 10 w 53"/>
                <a:gd name="T9" fmla="*/ 31 h 115"/>
                <a:gd name="T10" fmla="*/ 12 w 53"/>
                <a:gd name="T11" fmla="*/ 31 h 115"/>
                <a:gd name="T12" fmla="*/ 12 w 53"/>
                <a:gd name="T13" fmla="*/ 31 h 115"/>
                <a:gd name="T14" fmla="*/ 15 w 53"/>
                <a:gd name="T15" fmla="*/ 19 h 115"/>
                <a:gd name="T16" fmla="*/ 15 w 53"/>
                <a:gd name="T17" fmla="*/ 19 h 115"/>
                <a:gd name="T18" fmla="*/ 11 w 53"/>
                <a:gd name="T19" fmla="*/ 13 h 115"/>
                <a:gd name="T20" fmla="*/ 1 w 53"/>
                <a:gd name="T21" fmla="*/ 0 h 1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115">
                  <a:moveTo>
                    <a:pt x="5" y="0"/>
                  </a:moveTo>
                  <a:lnTo>
                    <a:pt x="0" y="5"/>
                  </a:lnTo>
                  <a:lnTo>
                    <a:pt x="12" y="31"/>
                  </a:lnTo>
                  <a:lnTo>
                    <a:pt x="28" y="75"/>
                  </a:lnTo>
                  <a:lnTo>
                    <a:pt x="37" y="115"/>
                  </a:lnTo>
                  <a:lnTo>
                    <a:pt x="42" y="115"/>
                  </a:lnTo>
                  <a:lnTo>
                    <a:pt x="53" y="69"/>
                  </a:lnTo>
                  <a:lnTo>
                    <a:pt x="39" y="4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08" name="Freeform 9807"/>
            <p:cNvSpPr>
              <a:spLocks/>
            </p:cNvSpPr>
            <p:nvPr/>
          </p:nvSpPr>
          <p:spPr bwMode="auto">
            <a:xfrm>
              <a:off x="2813" y="2224"/>
              <a:ext cx="17" cy="37"/>
            </a:xfrm>
            <a:custGeom>
              <a:avLst/>
              <a:gdLst>
                <a:gd name="T0" fmla="*/ 10 w 61"/>
                <a:gd name="T1" fmla="*/ 0 h 144"/>
                <a:gd name="T2" fmla="*/ 10 w 61"/>
                <a:gd name="T3" fmla="*/ 3 h 144"/>
                <a:gd name="T4" fmla="*/ 8 w 61"/>
                <a:gd name="T5" fmla="*/ 15 h 144"/>
                <a:gd name="T6" fmla="*/ 5 w 61"/>
                <a:gd name="T7" fmla="*/ 23 h 144"/>
                <a:gd name="T8" fmla="*/ 0 w 61"/>
                <a:gd name="T9" fmla="*/ 36 h 144"/>
                <a:gd name="T10" fmla="*/ 1 w 61"/>
                <a:gd name="T11" fmla="*/ 37 h 144"/>
                <a:gd name="T12" fmla="*/ 7 w 61"/>
                <a:gd name="T13" fmla="*/ 28 h 144"/>
                <a:gd name="T14" fmla="*/ 12 w 61"/>
                <a:gd name="T15" fmla="*/ 21 h 144"/>
                <a:gd name="T16" fmla="*/ 17 w 61"/>
                <a:gd name="T17" fmla="*/ 13 h 144"/>
                <a:gd name="T18" fmla="*/ 12 w 61"/>
                <a:gd name="T19" fmla="*/ 1 h 144"/>
                <a:gd name="T20" fmla="*/ 10 w 61"/>
                <a:gd name="T21" fmla="*/ 0 h 1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144">
                  <a:moveTo>
                    <a:pt x="36" y="0"/>
                  </a:moveTo>
                  <a:lnTo>
                    <a:pt x="36" y="13"/>
                  </a:lnTo>
                  <a:lnTo>
                    <a:pt x="30" y="57"/>
                  </a:lnTo>
                  <a:lnTo>
                    <a:pt x="19" y="90"/>
                  </a:lnTo>
                  <a:lnTo>
                    <a:pt x="0" y="140"/>
                  </a:lnTo>
                  <a:lnTo>
                    <a:pt x="5" y="144"/>
                  </a:lnTo>
                  <a:lnTo>
                    <a:pt x="26" y="110"/>
                  </a:lnTo>
                  <a:lnTo>
                    <a:pt x="42" y="80"/>
                  </a:lnTo>
                  <a:lnTo>
                    <a:pt x="61" y="52"/>
                  </a:lnTo>
                  <a:lnTo>
                    <a:pt x="44" y="2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09" name="Freeform 9808"/>
            <p:cNvSpPr>
              <a:spLocks/>
            </p:cNvSpPr>
            <p:nvPr/>
          </p:nvSpPr>
          <p:spPr bwMode="auto">
            <a:xfrm>
              <a:off x="2819" y="2219"/>
              <a:ext cx="27" cy="73"/>
            </a:xfrm>
            <a:custGeom>
              <a:avLst/>
              <a:gdLst>
                <a:gd name="T0" fmla="*/ 20 w 103"/>
                <a:gd name="T1" fmla="*/ 0 h 279"/>
                <a:gd name="T2" fmla="*/ 19 w 103"/>
                <a:gd name="T3" fmla="*/ 0 h 279"/>
                <a:gd name="T4" fmla="*/ 19 w 103"/>
                <a:gd name="T5" fmla="*/ 7 h 279"/>
                <a:gd name="T6" fmla="*/ 18 w 103"/>
                <a:gd name="T7" fmla="*/ 18 h 279"/>
                <a:gd name="T8" fmla="*/ 17 w 103"/>
                <a:gd name="T9" fmla="*/ 24 h 279"/>
                <a:gd name="T10" fmla="*/ 13 w 103"/>
                <a:gd name="T11" fmla="*/ 37 h 279"/>
                <a:gd name="T12" fmla="*/ 13 w 103"/>
                <a:gd name="T13" fmla="*/ 38 h 279"/>
                <a:gd name="T14" fmla="*/ 10 w 103"/>
                <a:gd name="T15" fmla="*/ 48 h 279"/>
                <a:gd name="T16" fmla="*/ 6 w 103"/>
                <a:gd name="T17" fmla="*/ 59 h 279"/>
                <a:gd name="T18" fmla="*/ 0 w 103"/>
                <a:gd name="T19" fmla="*/ 71 h 279"/>
                <a:gd name="T20" fmla="*/ 2 w 103"/>
                <a:gd name="T21" fmla="*/ 73 h 279"/>
                <a:gd name="T22" fmla="*/ 4 w 103"/>
                <a:gd name="T23" fmla="*/ 69 h 279"/>
                <a:gd name="T24" fmla="*/ 10 w 103"/>
                <a:gd name="T25" fmla="*/ 57 h 279"/>
                <a:gd name="T26" fmla="*/ 15 w 103"/>
                <a:gd name="T27" fmla="*/ 47 h 279"/>
                <a:gd name="T28" fmla="*/ 18 w 103"/>
                <a:gd name="T29" fmla="*/ 39 h 279"/>
                <a:gd name="T30" fmla="*/ 20 w 103"/>
                <a:gd name="T31" fmla="*/ 33 h 279"/>
                <a:gd name="T32" fmla="*/ 23 w 103"/>
                <a:gd name="T33" fmla="*/ 23 h 279"/>
                <a:gd name="T34" fmla="*/ 27 w 103"/>
                <a:gd name="T35" fmla="*/ 14 h 279"/>
                <a:gd name="T36" fmla="*/ 20 w 103"/>
                <a:gd name="T37" fmla="*/ 0 h 27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3" h="279">
                  <a:moveTo>
                    <a:pt x="78" y="0"/>
                  </a:moveTo>
                  <a:lnTo>
                    <a:pt x="72" y="0"/>
                  </a:lnTo>
                  <a:lnTo>
                    <a:pt x="71" y="25"/>
                  </a:lnTo>
                  <a:lnTo>
                    <a:pt x="68" y="68"/>
                  </a:lnTo>
                  <a:lnTo>
                    <a:pt x="63" y="91"/>
                  </a:lnTo>
                  <a:lnTo>
                    <a:pt x="51" y="142"/>
                  </a:lnTo>
                  <a:lnTo>
                    <a:pt x="50" y="146"/>
                  </a:lnTo>
                  <a:lnTo>
                    <a:pt x="39" y="182"/>
                  </a:lnTo>
                  <a:lnTo>
                    <a:pt x="22" y="224"/>
                  </a:lnTo>
                  <a:lnTo>
                    <a:pt x="0" y="271"/>
                  </a:lnTo>
                  <a:lnTo>
                    <a:pt x="8" y="279"/>
                  </a:lnTo>
                  <a:lnTo>
                    <a:pt x="16" y="264"/>
                  </a:lnTo>
                  <a:lnTo>
                    <a:pt x="40" y="217"/>
                  </a:lnTo>
                  <a:lnTo>
                    <a:pt x="58" y="179"/>
                  </a:lnTo>
                  <a:lnTo>
                    <a:pt x="68" y="149"/>
                  </a:lnTo>
                  <a:lnTo>
                    <a:pt x="76" y="127"/>
                  </a:lnTo>
                  <a:lnTo>
                    <a:pt x="86" y="88"/>
                  </a:lnTo>
                  <a:lnTo>
                    <a:pt x="103" y="55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10" name="Freeform 9809"/>
            <p:cNvSpPr>
              <a:spLocks/>
            </p:cNvSpPr>
            <p:nvPr/>
          </p:nvSpPr>
          <p:spPr bwMode="auto">
            <a:xfrm>
              <a:off x="2846" y="2212"/>
              <a:ext cx="42" cy="69"/>
            </a:xfrm>
            <a:custGeom>
              <a:avLst/>
              <a:gdLst>
                <a:gd name="T0" fmla="*/ 8 w 163"/>
                <a:gd name="T1" fmla="*/ 0 h 268"/>
                <a:gd name="T2" fmla="*/ 0 w 163"/>
                <a:gd name="T3" fmla="*/ 0 h 268"/>
                <a:gd name="T4" fmla="*/ 1 w 163"/>
                <a:gd name="T5" fmla="*/ 1 h 268"/>
                <a:gd name="T6" fmla="*/ 3 w 163"/>
                <a:gd name="T7" fmla="*/ 5 h 268"/>
                <a:gd name="T8" fmla="*/ 5 w 163"/>
                <a:gd name="T9" fmla="*/ 12 h 268"/>
                <a:gd name="T10" fmla="*/ 9 w 163"/>
                <a:gd name="T11" fmla="*/ 22 h 268"/>
                <a:gd name="T12" fmla="*/ 14 w 163"/>
                <a:gd name="T13" fmla="*/ 35 h 268"/>
                <a:gd name="T14" fmla="*/ 20 w 163"/>
                <a:gd name="T15" fmla="*/ 50 h 268"/>
                <a:gd name="T16" fmla="*/ 27 w 163"/>
                <a:gd name="T17" fmla="*/ 69 h 268"/>
                <a:gd name="T18" fmla="*/ 42 w 163"/>
                <a:gd name="T19" fmla="*/ 67 h 268"/>
                <a:gd name="T20" fmla="*/ 42 w 163"/>
                <a:gd name="T21" fmla="*/ 65 h 268"/>
                <a:gd name="T22" fmla="*/ 39 w 163"/>
                <a:gd name="T23" fmla="*/ 64 h 268"/>
                <a:gd name="T24" fmla="*/ 32 w 163"/>
                <a:gd name="T25" fmla="*/ 58 h 268"/>
                <a:gd name="T26" fmla="*/ 26 w 163"/>
                <a:gd name="T27" fmla="*/ 48 h 268"/>
                <a:gd name="T28" fmla="*/ 22 w 163"/>
                <a:gd name="T29" fmla="*/ 41 h 268"/>
                <a:gd name="T30" fmla="*/ 17 w 163"/>
                <a:gd name="T31" fmla="*/ 31 h 268"/>
                <a:gd name="T32" fmla="*/ 13 w 163"/>
                <a:gd name="T33" fmla="*/ 21 h 268"/>
                <a:gd name="T34" fmla="*/ 10 w 163"/>
                <a:gd name="T35" fmla="*/ 15 h 268"/>
                <a:gd name="T36" fmla="*/ 7 w 163"/>
                <a:gd name="T37" fmla="*/ 7 h 268"/>
                <a:gd name="T38" fmla="*/ 8 w 163"/>
                <a:gd name="T39" fmla="*/ 0 h 26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63" h="268">
                  <a:moveTo>
                    <a:pt x="31" y="0"/>
                  </a:moveTo>
                  <a:lnTo>
                    <a:pt x="0" y="0"/>
                  </a:lnTo>
                  <a:lnTo>
                    <a:pt x="2" y="4"/>
                  </a:lnTo>
                  <a:lnTo>
                    <a:pt x="10" y="20"/>
                  </a:lnTo>
                  <a:lnTo>
                    <a:pt x="21" y="47"/>
                  </a:lnTo>
                  <a:lnTo>
                    <a:pt x="36" y="85"/>
                  </a:lnTo>
                  <a:lnTo>
                    <a:pt x="56" y="135"/>
                  </a:lnTo>
                  <a:lnTo>
                    <a:pt x="79" y="195"/>
                  </a:lnTo>
                  <a:lnTo>
                    <a:pt x="106" y="268"/>
                  </a:lnTo>
                  <a:lnTo>
                    <a:pt x="163" y="260"/>
                  </a:lnTo>
                  <a:lnTo>
                    <a:pt x="163" y="253"/>
                  </a:lnTo>
                  <a:lnTo>
                    <a:pt x="150" y="247"/>
                  </a:lnTo>
                  <a:lnTo>
                    <a:pt x="123" y="225"/>
                  </a:lnTo>
                  <a:lnTo>
                    <a:pt x="99" y="188"/>
                  </a:lnTo>
                  <a:lnTo>
                    <a:pt x="85" y="159"/>
                  </a:lnTo>
                  <a:lnTo>
                    <a:pt x="67" y="120"/>
                  </a:lnTo>
                  <a:lnTo>
                    <a:pt x="50" y="81"/>
                  </a:lnTo>
                  <a:lnTo>
                    <a:pt x="40" y="58"/>
                  </a:lnTo>
                  <a:lnTo>
                    <a:pt x="28" y="26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11" name="Freeform 9810"/>
            <p:cNvSpPr>
              <a:spLocks/>
            </p:cNvSpPr>
            <p:nvPr/>
          </p:nvSpPr>
          <p:spPr bwMode="auto">
            <a:xfrm>
              <a:off x="2801" y="2204"/>
              <a:ext cx="10" cy="66"/>
            </a:xfrm>
            <a:custGeom>
              <a:avLst/>
              <a:gdLst>
                <a:gd name="T0" fmla="*/ 1 w 39"/>
                <a:gd name="T1" fmla="*/ 0 h 255"/>
                <a:gd name="T2" fmla="*/ 0 w 39"/>
                <a:gd name="T3" fmla="*/ 0 h 255"/>
                <a:gd name="T4" fmla="*/ 2 w 39"/>
                <a:gd name="T5" fmla="*/ 9 h 255"/>
                <a:gd name="T6" fmla="*/ 3 w 39"/>
                <a:gd name="T7" fmla="*/ 19 h 255"/>
                <a:gd name="T8" fmla="*/ 3 w 39"/>
                <a:gd name="T9" fmla="*/ 23 h 255"/>
                <a:gd name="T10" fmla="*/ 3 w 39"/>
                <a:gd name="T11" fmla="*/ 31 h 255"/>
                <a:gd name="T12" fmla="*/ 3 w 39"/>
                <a:gd name="T13" fmla="*/ 43 h 255"/>
                <a:gd name="T14" fmla="*/ 3 w 39"/>
                <a:gd name="T15" fmla="*/ 59 h 255"/>
                <a:gd name="T16" fmla="*/ 3 w 39"/>
                <a:gd name="T17" fmla="*/ 66 h 255"/>
                <a:gd name="T18" fmla="*/ 8 w 39"/>
                <a:gd name="T19" fmla="*/ 65 h 255"/>
                <a:gd name="T20" fmla="*/ 8 w 39"/>
                <a:gd name="T21" fmla="*/ 55 h 255"/>
                <a:gd name="T22" fmla="*/ 8 w 39"/>
                <a:gd name="T23" fmla="*/ 43 h 255"/>
                <a:gd name="T24" fmla="*/ 8 w 39"/>
                <a:gd name="T25" fmla="*/ 34 h 255"/>
                <a:gd name="T26" fmla="*/ 8 w 39"/>
                <a:gd name="T27" fmla="*/ 27 h 255"/>
                <a:gd name="T28" fmla="*/ 8 w 39"/>
                <a:gd name="T29" fmla="*/ 23 h 255"/>
                <a:gd name="T30" fmla="*/ 8 w 39"/>
                <a:gd name="T31" fmla="*/ 21 h 255"/>
                <a:gd name="T32" fmla="*/ 10 w 39"/>
                <a:gd name="T33" fmla="*/ 15 h 255"/>
                <a:gd name="T34" fmla="*/ 1 w 39"/>
                <a:gd name="T35" fmla="*/ 0 h 25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9" h="255">
                  <a:moveTo>
                    <a:pt x="5" y="0"/>
                  </a:moveTo>
                  <a:lnTo>
                    <a:pt x="0" y="0"/>
                  </a:lnTo>
                  <a:lnTo>
                    <a:pt x="6" y="34"/>
                  </a:lnTo>
                  <a:lnTo>
                    <a:pt x="10" y="72"/>
                  </a:lnTo>
                  <a:lnTo>
                    <a:pt x="10" y="87"/>
                  </a:lnTo>
                  <a:lnTo>
                    <a:pt x="10" y="119"/>
                  </a:lnTo>
                  <a:lnTo>
                    <a:pt x="10" y="166"/>
                  </a:lnTo>
                  <a:lnTo>
                    <a:pt x="10" y="229"/>
                  </a:lnTo>
                  <a:lnTo>
                    <a:pt x="10" y="255"/>
                  </a:lnTo>
                  <a:lnTo>
                    <a:pt x="30" y="252"/>
                  </a:lnTo>
                  <a:lnTo>
                    <a:pt x="30" y="211"/>
                  </a:lnTo>
                  <a:lnTo>
                    <a:pt x="30" y="166"/>
                  </a:lnTo>
                  <a:lnTo>
                    <a:pt x="30" y="131"/>
                  </a:lnTo>
                  <a:lnTo>
                    <a:pt x="31" y="106"/>
                  </a:lnTo>
                  <a:lnTo>
                    <a:pt x="31" y="89"/>
                  </a:lnTo>
                  <a:lnTo>
                    <a:pt x="31" y="81"/>
                  </a:lnTo>
                  <a:lnTo>
                    <a:pt x="39" y="5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12" name="Freeform 9811"/>
            <p:cNvSpPr>
              <a:spLocks/>
            </p:cNvSpPr>
            <p:nvPr/>
          </p:nvSpPr>
          <p:spPr bwMode="auto">
            <a:xfrm>
              <a:off x="2899" y="2327"/>
              <a:ext cx="9" cy="20"/>
            </a:xfrm>
            <a:custGeom>
              <a:avLst/>
              <a:gdLst>
                <a:gd name="T0" fmla="*/ 2 w 37"/>
                <a:gd name="T1" fmla="*/ 0 h 80"/>
                <a:gd name="T2" fmla="*/ 0 w 37"/>
                <a:gd name="T3" fmla="*/ 1 h 80"/>
                <a:gd name="T4" fmla="*/ 9 w 37"/>
                <a:gd name="T5" fmla="*/ 20 h 80"/>
                <a:gd name="T6" fmla="*/ 9 w 37"/>
                <a:gd name="T7" fmla="*/ 6 h 80"/>
                <a:gd name="T8" fmla="*/ 2 w 37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80">
                  <a:moveTo>
                    <a:pt x="10" y="0"/>
                  </a:moveTo>
                  <a:lnTo>
                    <a:pt x="0" y="5"/>
                  </a:lnTo>
                  <a:lnTo>
                    <a:pt x="37" y="80"/>
                  </a:lnTo>
                  <a:lnTo>
                    <a:pt x="35" y="2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13" name="Freeform 9812"/>
            <p:cNvSpPr>
              <a:spLocks/>
            </p:cNvSpPr>
            <p:nvPr/>
          </p:nvSpPr>
          <p:spPr bwMode="auto">
            <a:xfrm>
              <a:off x="2952" y="2285"/>
              <a:ext cx="8" cy="78"/>
            </a:xfrm>
            <a:custGeom>
              <a:avLst/>
              <a:gdLst>
                <a:gd name="T0" fmla="*/ 3 w 29"/>
                <a:gd name="T1" fmla="*/ 0 h 299"/>
                <a:gd name="T2" fmla="*/ 3 w 29"/>
                <a:gd name="T3" fmla="*/ 13 h 299"/>
                <a:gd name="T4" fmla="*/ 3 w 29"/>
                <a:gd name="T5" fmla="*/ 31 h 299"/>
                <a:gd name="T6" fmla="*/ 3 w 29"/>
                <a:gd name="T7" fmla="*/ 43 h 299"/>
                <a:gd name="T8" fmla="*/ 3 w 29"/>
                <a:gd name="T9" fmla="*/ 51 h 299"/>
                <a:gd name="T10" fmla="*/ 3 w 29"/>
                <a:gd name="T11" fmla="*/ 54 h 299"/>
                <a:gd name="T12" fmla="*/ 0 w 29"/>
                <a:gd name="T13" fmla="*/ 62 h 299"/>
                <a:gd name="T14" fmla="*/ 6 w 29"/>
                <a:gd name="T15" fmla="*/ 78 h 299"/>
                <a:gd name="T16" fmla="*/ 7 w 29"/>
                <a:gd name="T17" fmla="*/ 78 h 299"/>
                <a:gd name="T18" fmla="*/ 7 w 29"/>
                <a:gd name="T19" fmla="*/ 76 h 299"/>
                <a:gd name="T20" fmla="*/ 8 w 29"/>
                <a:gd name="T21" fmla="*/ 67 h 299"/>
                <a:gd name="T22" fmla="*/ 8 w 29"/>
                <a:gd name="T23" fmla="*/ 57 h 299"/>
                <a:gd name="T24" fmla="*/ 8 w 29"/>
                <a:gd name="T25" fmla="*/ 45 h 299"/>
                <a:gd name="T26" fmla="*/ 8 w 29"/>
                <a:gd name="T27" fmla="*/ 32 h 299"/>
                <a:gd name="T28" fmla="*/ 8 w 29"/>
                <a:gd name="T29" fmla="*/ 17 h 299"/>
                <a:gd name="T30" fmla="*/ 8 w 29"/>
                <a:gd name="T31" fmla="*/ 3 h 299"/>
                <a:gd name="T32" fmla="*/ 3 w 29"/>
                <a:gd name="T33" fmla="*/ 0 h 29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" h="299">
                  <a:moveTo>
                    <a:pt x="10" y="0"/>
                  </a:moveTo>
                  <a:lnTo>
                    <a:pt x="10" y="51"/>
                  </a:lnTo>
                  <a:lnTo>
                    <a:pt x="10" y="117"/>
                  </a:lnTo>
                  <a:lnTo>
                    <a:pt x="10" y="166"/>
                  </a:lnTo>
                  <a:lnTo>
                    <a:pt x="10" y="196"/>
                  </a:lnTo>
                  <a:lnTo>
                    <a:pt x="10" y="208"/>
                  </a:lnTo>
                  <a:lnTo>
                    <a:pt x="0" y="239"/>
                  </a:lnTo>
                  <a:lnTo>
                    <a:pt x="22" y="299"/>
                  </a:lnTo>
                  <a:lnTo>
                    <a:pt x="27" y="299"/>
                  </a:lnTo>
                  <a:lnTo>
                    <a:pt x="27" y="290"/>
                  </a:lnTo>
                  <a:lnTo>
                    <a:pt x="28" y="258"/>
                  </a:lnTo>
                  <a:lnTo>
                    <a:pt x="28" y="219"/>
                  </a:lnTo>
                  <a:lnTo>
                    <a:pt x="28" y="174"/>
                  </a:lnTo>
                  <a:lnTo>
                    <a:pt x="29" y="123"/>
                  </a:lnTo>
                  <a:lnTo>
                    <a:pt x="29" y="64"/>
                  </a:lnTo>
                  <a:lnTo>
                    <a:pt x="29" y="1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14" name="Freeform 9813"/>
            <p:cNvSpPr>
              <a:spLocks/>
            </p:cNvSpPr>
            <p:nvPr/>
          </p:nvSpPr>
          <p:spPr bwMode="auto">
            <a:xfrm>
              <a:off x="2916" y="2281"/>
              <a:ext cx="38" cy="62"/>
            </a:xfrm>
            <a:custGeom>
              <a:avLst/>
              <a:gdLst>
                <a:gd name="T0" fmla="*/ 33 w 151"/>
                <a:gd name="T1" fmla="*/ 0 h 238"/>
                <a:gd name="T2" fmla="*/ 30 w 151"/>
                <a:gd name="T3" fmla="*/ 9 h 238"/>
                <a:gd name="T4" fmla="*/ 26 w 151"/>
                <a:gd name="T5" fmla="*/ 19 h 238"/>
                <a:gd name="T6" fmla="*/ 22 w 151"/>
                <a:gd name="T7" fmla="*/ 28 h 238"/>
                <a:gd name="T8" fmla="*/ 19 w 151"/>
                <a:gd name="T9" fmla="*/ 33 h 238"/>
                <a:gd name="T10" fmla="*/ 14 w 151"/>
                <a:gd name="T11" fmla="*/ 41 h 238"/>
                <a:gd name="T12" fmla="*/ 8 w 151"/>
                <a:gd name="T13" fmla="*/ 49 h 238"/>
                <a:gd name="T14" fmla="*/ 0 w 151"/>
                <a:gd name="T15" fmla="*/ 59 h 238"/>
                <a:gd name="T16" fmla="*/ 2 w 151"/>
                <a:gd name="T17" fmla="*/ 62 h 238"/>
                <a:gd name="T18" fmla="*/ 8 w 151"/>
                <a:gd name="T19" fmla="*/ 55 h 238"/>
                <a:gd name="T20" fmla="*/ 15 w 151"/>
                <a:gd name="T21" fmla="*/ 47 h 238"/>
                <a:gd name="T22" fmla="*/ 21 w 151"/>
                <a:gd name="T23" fmla="*/ 39 h 238"/>
                <a:gd name="T24" fmla="*/ 25 w 151"/>
                <a:gd name="T25" fmla="*/ 32 h 238"/>
                <a:gd name="T26" fmla="*/ 27 w 151"/>
                <a:gd name="T27" fmla="*/ 30 h 238"/>
                <a:gd name="T28" fmla="*/ 31 w 151"/>
                <a:gd name="T29" fmla="*/ 21 h 238"/>
                <a:gd name="T30" fmla="*/ 35 w 151"/>
                <a:gd name="T31" fmla="*/ 10 h 238"/>
                <a:gd name="T32" fmla="*/ 38 w 151"/>
                <a:gd name="T33" fmla="*/ 3 h 238"/>
                <a:gd name="T34" fmla="*/ 33 w 151"/>
                <a:gd name="T35" fmla="*/ 0 h 23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1" h="238">
                  <a:moveTo>
                    <a:pt x="133" y="0"/>
                  </a:moveTo>
                  <a:lnTo>
                    <a:pt x="120" y="33"/>
                  </a:lnTo>
                  <a:lnTo>
                    <a:pt x="103" y="73"/>
                  </a:lnTo>
                  <a:lnTo>
                    <a:pt x="86" y="109"/>
                  </a:lnTo>
                  <a:lnTo>
                    <a:pt x="77" y="125"/>
                  </a:lnTo>
                  <a:lnTo>
                    <a:pt x="56" y="156"/>
                  </a:lnTo>
                  <a:lnTo>
                    <a:pt x="30" y="190"/>
                  </a:lnTo>
                  <a:lnTo>
                    <a:pt x="0" y="226"/>
                  </a:lnTo>
                  <a:lnTo>
                    <a:pt x="6" y="238"/>
                  </a:lnTo>
                  <a:lnTo>
                    <a:pt x="31" y="212"/>
                  </a:lnTo>
                  <a:lnTo>
                    <a:pt x="59" y="180"/>
                  </a:lnTo>
                  <a:lnTo>
                    <a:pt x="82" y="150"/>
                  </a:lnTo>
                  <a:lnTo>
                    <a:pt x="100" y="124"/>
                  </a:lnTo>
                  <a:lnTo>
                    <a:pt x="106" y="114"/>
                  </a:lnTo>
                  <a:lnTo>
                    <a:pt x="122" y="80"/>
                  </a:lnTo>
                  <a:lnTo>
                    <a:pt x="141" y="39"/>
                  </a:lnTo>
                  <a:lnTo>
                    <a:pt x="151" y="12"/>
                  </a:lnTo>
                  <a:lnTo>
                    <a:pt x="13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15" name="Freeform 9814"/>
            <p:cNvSpPr>
              <a:spLocks/>
            </p:cNvSpPr>
            <p:nvPr/>
          </p:nvSpPr>
          <p:spPr bwMode="auto">
            <a:xfrm>
              <a:off x="2950" y="2281"/>
              <a:ext cx="48" cy="57"/>
            </a:xfrm>
            <a:custGeom>
              <a:avLst/>
              <a:gdLst>
                <a:gd name="T0" fmla="*/ 11 w 185"/>
                <a:gd name="T1" fmla="*/ 0 h 214"/>
                <a:gd name="T2" fmla="*/ 0 w 185"/>
                <a:gd name="T3" fmla="*/ 1 h 214"/>
                <a:gd name="T4" fmla="*/ 5 w 185"/>
                <a:gd name="T5" fmla="*/ 4 h 214"/>
                <a:gd name="T6" fmla="*/ 10 w 185"/>
                <a:gd name="T7" fmla="*/ 7 h 214"/>
                <a:gd name="T8" fmla="*/ 31 w 185"/>
                <a:gd name="T9" fmla="*/ 57 h 214"/>
                <a:gd name="T10" fmla="*/ 48 w 185"/>
                <a:gd name="T11" fmla="*/ 55 h 214"/>
                <a:gd name="T12" fmla="*/ 48 w 185"/>
                <a:gd name="T13" fmla="*/ 52 h 214"/>
                <a:gd name="T14" fmla="*/ 45 w 185"/>
                <a:gd name="T15" fmla="*/ 51 h 214"/>
                <a:gd name="T16" fmla="*/ 37 w 185"/>
                <a:gd name="T17" fmla="*/ 46 h 214"/>
                <a:gd name="T18" fmla="*/ 30 w 185"/>
                <a:gd name="T19" fmla="*/ 39 h 214"/>
                <a:gd name="T20" fmla="*/ 30 w 185"/>
                <a:gd name="T21" fmla="*/ 39 h 214"/>
                <a:gd name="T22" fmla="*/ 26 w 185"/>
                <a:gd name="T23" fmla="*/ 32 h 214"/>
                <a:gd name="T24" fmla="*/ 22 w 185"/>
                <a:gd name="T25" fmla="*/ 23 h 214"/>
                <a:gd name="T26" fmla="*/ 16 w 185"/>
                <a:gd name="T27" fmla="*/ 11 h 214"/>
                <a:gd name="T28" fmla="*/ 11 w 185"/>
                <a:gd name="T29" fmla="*/ 0 h 2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5" h="214">
                  <a:moveTo>
                    <a:pt x="41" y="0"/>
                  </a:moveTo>
                  <a:lnTo>
                    <a:pt x="0" y="3"/>
                  </a:lnTo>
                  <a:lnTo>
                    <a:pt x="18" y="15"/>
                  </a:lnTo>
                  <a:lnTo>
                    <a:pt x="37" y="25"/>
                  </a:lnTo>
                  <a:lnTo>
                    <a:pt x="121" y="214"/>
                  </a:lnTo>
                  <a:lnTo>
                    <a:pt x="185" y="206"/>
                  </a:lnTo>
                  <a:lnTo>
                    <a:pt x="185" y="197"/>
                  </a:lnTo>
                  <a:lnTo>
                    <a:pt x="172" y="192"/>
                  </a:lnTo>
                  <a:lnTo>
                    <a:pt x="141" y="174"/>
                  </a:lnTo>
                  <a:lnTo>
                    <a:pt x="117" y="147"/>
                  </a:lnTo>
                  <a:lnTo>
                    <a:pt x="116" y="145"/>
                  </a:lnTo>
                  <a:lnTo>
                    <a:pt x="101" y="121"/>
                  </a:lnTo>
                  <a:lnTo>
                    <a:pt x="83" y="87"/>
                  </a:lnTo>
                  <a:lnTo>
                    <a:pt x="62" y="4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16" name="Freeform 9816"/>
            <p:cNvSpPr>
              <a:spLocks/>
            </p:cNvSpPr>
            <p:nvPr/>
          </p:nvSpPr>
          <p:spPr bwMode="auto">
            <a:xfrm>
              <a:off x="2932" y="2272"/>
              <a:ext cx="51" cy="12"/>
            </a:xfrm>
            <a:custGeom>
              <a:avLst/>
              <a:gdLst>
                <a:gd name="T0" fmla="*/ 45 w 196"/>
                <a:gd name="T1" fmla="*/ 0 h 50"/>
                <a:gd name="T2" fmla="*/ 38 w 196"/>
                <a:gd name="T3" fmla="*/ 2 h 50"/>
                <a:gd name="T4" fmla="*/ 27 w 196"/>
                <a:gd name="T5" fmla="*/ 3 h 50"/>
                <a:gd name="T6" fmla="*/ 22 w 196"/>
                <a:gd name="T7" fmla="*/ 4 h 50"/>
                <a:gd name="T8" fmla="*/ 0 w 196"/>
                <a:gd name="T9" fmla="*/ 6 h 50"/>
                <a:gd name="T10" fmla="*/ 6 w 196"/>
                <a:gd name="T11" fmla="*/ 12 h 50"/>
                <a:gd name="T12" fmla="*/ 12 w 196"/>
                <a:gd name="T13" fmla="*/ 10 h 50"/>
                <a:gd name="T14" fmla="*/ 17 w 196"/>
                <a:gd name="T15" fmla="*/ 10 h 50"/>
                <a:gd name="T16" fmla="*/ 28 w 196"/>
                <a:gd name="T17" fmla="*/ 9 h 50"/>
                <a:gd name="T18" fmla="*/ 51 w 196"/>
                <a:gd name="T19" fmla="*/ 7 h 50"/>
                <a:gd name="T20" fmla="*/ 50 w 196"/>
                <a:gd name="T21" fmla="*/ 5 h 50"/>
                <a:gd name="T22" fmla="*/ 45 w 196"/>
                <a:gd name="T23" fmla="*/ 0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6" h="50">
                  <a:moveTo>
                    <a:pt x="172" y="0"/>
                  </a:moveTo>
                  <a:lnTo>
                    <a:pt x="147" y="10"/>
                  </a:lnTo>
                  <a:lnTo>
                    <a:pt x="103" y="14"/>
                  </a:lnTo>
                  <a:lnTo>
                    <a:pt x="84" y="15"/>
                  </a:lnTo>
                  <a:lnTo>
                    <a:pt x="0" y="23"/>
                  </a:lnTo>
                  <a:lnTo>
                    <a:pt x="23" y="50"/>
                  </a:lnTo>
                  <a:lnTo>
                    <a:pt x="45" y="43"/>
                  </a:lnTo>
                  <a:lnTo>
                    <a:pt x="66" y="41"/>
                  </a:lnTo>
                  <a:lnTo>
                    <a:pt x="107" y="38"/>
                  </a:lnTo>
                  <a:lnTo>
                    <a:pt x="196" y="30"/>
                  </a:lnTo>
                  <a:lnTo>
                    <a:pt x="193" y="20"/>
                  </a:lnTo>
                  <a:lnTo>
                    <a:pt x="17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17" name="Freeform 9817"/>
            <p:cNvSpPr>
              <a:spLocks/>
            </p:cNvSpPr>
            <p:nvPr/>
          </p:nvSpPr>
          <p:spPr bwMode="auto">
            <a:xfrm>
              <a:off x="2908" y="2270"/>
              <a:ext cx="22" cy="77"/>
            </a:xfrm>
            <a:custGeom>
              <a:avLst/>
              <a:gdLst>
                <a:gd name="T0" fmla="*/ 19 w 82"/>
                <a:gd name="T1" fmla="*/ 0 h 299"/>
                <a:gd name="T2" fmla="*/ 0 w 82"/>
                <a:gd name="T3" fmla="*/ 63 h 299"/>
                <a:gd name="T4" fmla="*/ 1 w 82"/>
                <a:gd name="T5" fmla="*/ 77 h 299"/>
                <a:gd name="T6" fmla="*/ 3 w 82"/>
                <a:gd name="T7" fmla="*/ 77 h 299"/>
                <a:gd name="T8" fmla="*/ 22 w 82"/>
                <a:gd name="T9" fmla="*/ 1 h 299"/>
                <a:gd name="T10" fmla="*/ 19 w 82"/>
                <a:gd name="T11" fmla="*/ 0 h 2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299">
                  <a:moveTo>
                    <a:pt x="71" y="0"/>
                  </a:moveTo>
                  <a:lnTo>
                    <a:pt x="0" y="244"/>
                  </a:lnTo>
                  <a:lnTo>
                    <a:pt x="2" y="299"/>
                  </a:lnTo>
                  <a:lnTo>
                    <a:pt x="11" y="299"/>
                  </a:lnTo>
                  <a:lnTo>
                    <a:pt x="82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18" name="Freeform 9818"/>
            <p:cNvSpPr>
              <a:spLocks/>
            </p:cNvSpPr>
            <p:nvPr/>
          </p:nvSpPr>
          <p:spPr bwMode="auto">
            <a:xfrm>
              <a:off x="2899" y="2259"/>
              <a:ext cx="20" cy="24"/>
            </a:xfrm>
            <a:custGeom>
              <a:avLst/>
              <a:gdLst>
                <a:gd name="T0" fmla="*/ 1 w 73"/>
                <a:gd name="T1" fmla="*/ 0 h 94"/>
                <a:gd name="T2" fmla="*/ 0 w 73"/>
                <a:gd name="T3" fmla="*/ 2 h 94"/>
                <a:gd name="T4" fmla="*/ 5 w 73"/>
                <a:gd name="T5" fmla="*/ 8 h 94"/>
                <a:gd name="T6" fmla="*/ 12 w 73"/>
                <a:gd name="T7" fmla="*/ 16 h 94"/>
                <a:gd name="T8" fmla="*/ 17 w 73"/>
                <a:gd name="T9" fmla="*/ 24 h 94"/>
                <a:gd name="T10" fmla="*/ 19 w 73"/>
                <a:gd name="T11" fmla="*/ 24 h 94"/>
                <a:gd name="T12" fmla="*/ 19 w 73"/>
                <a:gd name="T13" fmla="*/ 23 h 94"/>
                <a:gd name="T14" fmla="*/ 20 w 73"/>
                <a:gd name="T15" fmla="*/ 11 h 94"/>
                <a:gd name="T16" fmla="*/ 15 w 73"/>
                <a:gd name="T17" fmla="*/ 7 h 94"/>
                <a:gd name="T18" fmla="*/ 11 w 73"/>
                <a:gd name="T19" fmla="*/ 5 h 94"/>
                <a:gd name="T20" fmla="*/ 1 w 73"/>
                <a:gd name="T21" fmla="*/ 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94">
                  <a:moveTo>
                    <a:pt x="3" y="0"/>
                  </a:moveTo>
                  <a:lnTo>
                    <a:pt x="0" y="9"/>
                  </a:lnTo>
                  <a:lnTo>
                    <a:pt x="19" y="30"/>
                  </a:lnTo>
                  <a:lnTo>
                    <a:pt x="45" y="63"/>
                  </a:lnTo>
                  <a:lnTo>
                    <a:pt x="63" y="94"/>
                  </a:lnTo>
                  <a:lnTo>
                    <a:pt x="71" y="94"/>
                  </a:lnTo>
                  <a:lnTo>
                    <a:pt x="71" y="90"/>
                  </a:lnTo>
                  <a:lnTo>
                    <a:pt x="73" y="44"/>
                  </a:lnTo>
                  <a:lnTo>
                    <a:pt x="55" y="27"/>
                  </a:lnTo>
                  <a:lnTo>
                    <a:pt x="40" y="1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19" name="Freeform 9819"/>
            <p:cNvSpPr>
              <a:spLocks/>
            </p:cNvSpPr>
            <p:nvPr/>
          </p:nvSpPr>
          <p:spPr bwMode="auto">
            <a:xfrm>
              <a:off x="2954" y="2252"/>
              <a:ext cx="5" cy="23"/>
            </a:xfrm>
            <a:custGeom>
              <a:avLst/>
              <a:gdLst>
                <a:gd name="T0" fmla="*/ 5 w 19"/>
                <a:gd name="T1" fmla="*/ 0 h 87"/>
                <a:gd name="T2" fmla="*/ 0 w 19"/>
                <a:gd name="T3" fmla="*/ 1 h 87"/>
                <a:gd name="T4" fmla="*/ 0 w 19"/>
                <a:gd name="T5" fmla="*/ 5 h 87"/>
                <a:gd name="T6" fmla="*/ 0 w 19"/>
                <a:gd name="T7" fmla="*/ 23 h 87"/>
                <a:gd name="T8" fmla="*/ 5 w 19"/>
                <a:gd name="T9" fmla="*/ 23 h 87"/>
                <a:gd name="T10" fmla="*/ 5 w 19"/>
                <a:gd name="T11" fmla="*/ 16 h 87"/>
                <a:gd name="T12" fmla="*/ 5 w 19"/>
                <a:gd name="T13" fmla="*/ 0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87">
                  <a:moveTo>
                    <a:pt x="19" y="0"/>
                  </a:moveTo>
                  <a:lnTo>
                    <a:pt x="0" y="2"/>
                  </a:lnTo>
                  <a:lnTo>
                    <a:pt x="0" y="18"/>
                  </a:lnTo>
                  <a:lnTo>
                    <a:pt x="0" y="87"/>
                  </a:lnTo>
                  <a:lnTo>
                    <a:pt x="19" y="86"/>
                  </a:lnTo>
                  <a:lnTo>
                    <a:pt x="19" y="6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20" name="Freeform 9820"/>
            <p:cNvSpPr>
              <a:spLocks/>
            </p:cNvSpPr>
            <p:nvPr/>
          </p:nvSpPr>
          <p:spPr bwMode="auto">
            <a:xfrm>
              <a:off x="2959" y="2242"/>
              <a:ext cx="30" cy="4"/>
            </a:xfrm>
            <a:custGeom>
              <a:avLst/>
              <a:gdLst>
                <a:gd name="T0" fmla="*/ 24 w 110"/>
                <a:gd name="T1" fmla="*/ 0 h 17"/>
                <a:gd name="T2" fmla="*/ 17 w 110"/>
                <a:gd name="T3" fmla="*/ 2 h 17"/>
                <a:gd name="T4" fmla="*/ 0 w 110"/>
                <a:gd name="T5" fmla="*/ 4 h 17"/>
                <a:gd name="T6" fmla="*/ 30 w 110"/>
                <a:gd name="T7" fmla="*/ 4 h 17"/>
                <a:gd name="T8" fmla="*/ 24 w 110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7">
                  <a:moveTo>
                    <a:pt x="87" y="0"/>
                  </a:moveTo>
                  <a:lnTo>
                    <a:pt x="61" y="10"/>
                  </a:lnTo>
                  <a:lnTo>
                    <a:pt x="0" y="16"/>
                  </a:lnTo>
                  <a:lnTo>
                    <a:pt x="110" y="17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21" name="Freeform 9821"/>
            <p:cNvSpPr>
              <a:spLocks/>
            </p:cNvSpPr>
            <p:nvPr/>
          </p:nvSpPr>
          <p:spPr bwMode="auto">
            <a:xfrm>
              <a:off x="2910" y="2220"/>
              <a:ext cx="16" cy="24"/>
            </a:xfrm>
            <a:custGeom>
              <a:avLst/>
              <a:gdLst>
                <a:gd name="T0" fmla="*/ 2 w 63"/>
                <a:gd name="T1" fmla="*/ 0 h 93"/>
                <a:gd name="T2" fmla="*/ 0 w 63"/>
                <a:gd name="T3" fmla="*/ 3 h 93"/>
                <a:gd name="T4" fmla="*/ 3 w 63"/>
                <a:gd name="T5" fmla="*/ 6 h 93"/>
                <a:gd name="T6" fmla="*/ 9 w 63"/>
                <a:gd name="T7" fmla="*/ 15 h 93"/>
                <a:gd name="T8" fmla="*/ 13 w 63"/>
                <a:gd name="T9" fmla="*/ 24 h 93"/>
                <a:gd name="T10" fmla="*/ 15 w 63"/>
                <a:gd name="T11" fmla="*/ 24 h 93"/>
                <a:gd name="T12" fmla="*/ 16 w 63"/>
                <a:gd name="T13" fmla="*/ 22 h 93"/>
                <a:gd name="T14" fmla="*/ 16 w 63"/>
                <a:gd name="T15" fmla="*/ 11 h 93"/>
                <a:gd name="T16" fmla="*/ 12 w 63"/>
                <a:gd name="T17" fmla="*/ 6 h 93"/>
                <a:gd name="T18" fmla="*/ 10 w 63"/>
                <a:gd name="T19" fmla="*/ 5 h 93"/>
                <a:gd name="T20" fmla="*/ 2 w 63"/>
                <a:gd name="T21" fmla="*/ 0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93">
                  <a:moveTo>
                    <a:pt x="6" y="0"/>
                  </a:moveTo>
                  <a:lnTo>
                    <a:pt x="0" y="10"/>
                  </a:lnTo>
                  <a:lnTo>
                    <a:pt x="11" y="23"/>
                  </a:lnTo>
                  <a:lnTo>
                    <a:pt x="35" y="58"/>
                  </a:lnTo>
                  <a:lnTo>
                    <a:pt x="52" y="93"/>
                  </a:lnTo>
                  <a:lnTo>
                    <a:pt x="61" y="93"/>
                  </a:lnTo>
                  <a:lnTo>
                    <a:pt x="62" y="87"/>
                  </a:lnTo>
                  <a:lnTo>
                    <a:pt x="63" y="43"/>
                  </a:lnTo>
                  <a:lnTo>
                    <a:pt x="49" y="25"/>
                  </a:lnTo>
                  <a:lnTo>
                    <a:pt x="39" y="18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22" name="Freeform 9822"/>
            <p:cNvSpPr>
              <a:spLocks/>
            </p:cNvSpPr>
            <p:nvPr/>
          </p:nvSpPr>
          <p:spPr bwMode="auto">
            <a:xfrm>
              <a:off x="2930" y="2204"/>
              <a:ext cx="59" cy="51"/>
            </a:xfrm>
            <a:custGeom>
              <a:avLst/>
              <a:gdLst>
                <a:gd name="T0" fmla="*/ 25 w 228"/>
                <a:gd name="T1" fmla="*/ 0 h 202"/>
                <a:gd name="T2" fmla="*/ 23 w 228"/>
                <a:gd name="T3" fmla="*/ 0 h 202"/>
                <a:gd name="T4" fmla="*/ 23 w 228"/>
                <a:gd name="T5" fmla="*/ 2 h 202"/>
                <a:gd name="T6" fmla="*/ 25 w 228"/>
                <a:gd name="T7" fmla="*/ 13 h 202"/>
                <a:gd name="T8" fmla="*/ 25 w 228"/>
                <a:gd name="T9" fmla="*/ 16 h 202"/>
                <a:gd name="T10" fmla="*/ 25 w 228"/>
                <a:gd name="T11" fmla="*/ 24 h 202"/>
                <a:gd name="T12" fmla="*/ 25 w 228"/>
                <a:gd name="T13" fmla="*/ 36 h 202"/>
                <a:gd name="T14" fmla="*/ 25 w 228"/>
                <a:gd name="T15" fmla="*/ 42 h 202"/>
                <a:gd name="T16" fmla="*/ 0 w 228"/>
                <a:gd name="T17" fmla="*/ 44 h 202"/>
                <a:gd name="T18" fmla="*/ 6 w 228"/>
                <a:gd name="T19" fmla="*/ 51 h 202"/>
                <a:gd name="T20" fmla="*/ 11 w 228"/>
                <a:gd name="T21" fmla="*/ 49 h 202"/>
                <a:gd name="T22" fmla="*/ 25 w 228"/>
                <a:gd name="T23" fmla="*/ 48 h 202"/>
                <a:gd name="T24" fmla="*/ 30 w 228"/>
                <a:gd name="T25" fmla="*/ 47 h 202"/>
                <a:gd name="T26" fmla="*/ 59 w 228"/>
                <a:gd name="T27" fmla="*/ 45 h 202"/>
                <a:gd name="T28" fmla="*/ 58 w 228"/>
                <a:gd name="T29" fmla="*/ 41 h 202"/>
                <a:gd name="T30" fmla="*/ 30 w 228"/>
                <a:gd name="T31" fmla="*/ 41 h 202"/>
                <a:gd name="T32" fmla="*/ 30 w 228"/>
                <a:gd name="T33" fmla="*/ 33 h 202"/>
                <a:gd name="T34" fmla="*/ 30 w 228"/>
                <a:gd name="T35" fmla="*/ 25 h 202"/>
                <a:gd name="T36" fmla="*/ 30 w 228"/>
                <a:gd name="T37" fmla="*/ 21 h 202"/>
                <a:gd name="T38" fmla="*/ 32 w 228"/>
                <a:gd name="T39" fmla="*/ 13 h 202"/>
                <a:gd name="T40" fmla="*/ 25 w 228"/>
                <a:gd name="T41" fmla="*/ 0 h 20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28" h="202">
                  <a:moveTo>
                    <a:pt x="97" y="0"/>
                  </a:moveTo>
                  <a:lnTo>
                    <a:pt x="88" y="0"/>
                  </a:lnTo>
                  <a:lnTo>
                    <a:pt x="90" y="9"/>
                  </a:lnTo>
                  <a:lnTo>
                    <a:pt x="97" y="53"/>
                  </a:lnTo>
                  <a:lnTo>
                    <a:pt x="97" y="64"/>
                  </a:lnTo>
                  <a:lnTo>
                    <a:pt x="97" y="94"/>
                  </a:lnTo>
                  <a:lnTo>
                    <a:pt x="97" y="141"/>
                  </a:lnTo>
                  <a:lnTo>
                    <a:pt x="97" y="165"/>
                  </a:lnTo>
                  <a:lnTo>
                    <a:pt x="0" y="175"/>
                  </a:lnTo>
                  <a:lnTo>
                    <a:pt x="22" y="202"/>
                  </a:lnTo>
                  <a:lnTo>
                    <a:pt x="44" y="195"/>
                  </a:lnTo>
                  <a:lnTo>
                    <a:pt x="97" y="189"/>
                  </a:lnTo>
                  <a:lnTo>
                    <a:pt x="116" y="187"/>
                  </a:lnTo>
                  <a:lnTo>
                    <a:pt x="228" y="177"/>
                  </a:lnTo>
                  <a:lnTo>
                    <a:pt x="226" y="164"/>
                  </a:lnTo>
                  <a:lnTo>
                    <a:pt x="116" y="163"/>
                  </a:lnTo>
                  <a:lnTo>
                    <a:pt x="116" y="131"/>
                  </a:lnTo>
                  <a:lnTo>
                    <a:pt x="116" y="99"/>
                  </a:lnTo>
                  <a:lnTo>
                    <a:pt x="116" y="84"/>
                  </a:lnTo>
                  <a:lnTo>
                    <a:pt x="125" y="53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23" name="Freeform 9823"/>
            <p:cNvSpPr>
              <a:spLocks/>
            </p:cNvSpPr>
            <p:nvPr/>
          </p:nvSpPr>
          <p:spPr bwMode="auto">
            <a:xfrm>
              <a:off x="3016" y="2303"/>
              <a:ext cx="13" cy="34"/>
            </a:xfrm>
            <a:custGeom>
              <a:avLst/>
              <a:gdLst>
                <a:gd name="T0" fmla="*/ 2 w 47"/>
                <a:gd name="T1" fmla="*/ 0 h 127"/>
                <a:gd name="T2" fmla="*/ 0 w 47"/>
                <a:gd name="T3" fmla="*/ 1 h 127"/>
                <a:gd name="T4" fmla="*/ 13 w 47"/>
                <a:gd name="T5" fmla="*/ 34 h 127"/>
                <a:gd name="T6" fmla="*/ 13 w 47"/>
                <a:gd name="T7" fmla="*/ 16 h 127"/>
                <a:gd name="T8" fmla="*/ 2 w 47"/>
                <a:gd name="T9" fmla="*/ 0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7">
                  <a:moveTo>
                    <a:pt x="7" y="0"/>
                  </a:moveTo>
                  <a:lnTo>
                    <a:pt x="0" y="5"/>
                  </a:lnTo>
                  <a:lnTo>
                    <a:pt x="47" y="127"/>
                  </a:lnTo>
                  <a:lnTo>
                    <a:pt x="47" y="6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24" name="Freeform 9824"/>
            <p:cNvSpPr>
              <a:spLocks/>
            </p:cNvSpPr>
            <p:nvPr/>
          </p:nvSpPr>
          <p:spPr bwMode="auto">
            <a:xfrm>
              <a:off x="3054" y="2295"/>
              <a:ext cx="48" cy="68"/>
            </a:xfrm>
            <a:custGeom>
              <a:avLst/>
              <a:gdLst>
                <a:gd name="T0" fmla="*/ 3 w 184"/>
                <a:gd name="T1" fmla="*/ 0 h 259"/>
                <a:gd name="T2" fmla="*/ 0 w 184"/>
                <a:gd name="T3" fmla="*/ 0 h 259"/>
                <a:gd name="T4" fmla="*/ 1 w 184"/>
                <a:gd name="T5" fmla="*/ 4 h 259"/>
                <a:gd name="T6" fmla="*/ 3 w 184"/>
                <a:gd name="T7" fmla="*/ 14 h 259"/>
                <a:gd name="T8" fmla="*/ 3 w 184"/>
                <a:gd name="T9" fmla="*/ 15 h 259"/>
                <a:gd name="T10" fmla="*/ 3 w 184"/>
                <a:gd name="T11" fmla="*/ 29 h 259"/>
                <a:gd name="T12" fmla="*/ 3 w 184"/>
                <a:gd name="T13" fmla="*/ 33 h 259"/>
                <a:gd name="T14" fmla="*/ 3 w 184"/>
                <a:gd name="T15" fmla="*/ 44 h 259"/>
                <a:gd name="T16" fmla="*/ 1 w 184"/>
                <a:gd name="T17" fmla="*/ 53 h 259"/>
                <a:gd name="T18" fmla="*/ 5 w 184"/>
                <a:gd name="T19" fmla="*/ 68 h 259"/>
                <a:gd name="T20" fmla="*/ 8 w 184"/>
                <a:gd name="T21" fmla="*/ 68 h 259"/>
                <a:gd name="T22" fmla="*/ 8 w 184"/>
                <a:gd name="T23" fmla="*/ 61 h 259"/>
                <a:gd name="T24" fmla="*/ 8 w 184"/>
                <a:gd name="T25" fmla="*/ 53 h 259"/>
                <a:gd name="T26" fmla="*/ 48 w 184"/>
                <a:gd name="T27" fmla="*/ 48 h 259"/>
                <a:gd name="T28" fmla="*/ 8 w 184"/>
                <a:gd name="T29" fmla="*/ 47 h 259"/>
                <a:gd name="T30" fmla="*/ 8 w 184"/>
                <a:gd name="T31" fmla="*/ 37 h 259"/>
                <a:gd name="T32" fmla="*/ 8 w 184"/>
                <a:gd name="T33" fmla="*/ 24 h 259"/>
                <a:gd name="T34" fmla="*/ 8 w 184"/>
                <a:gd name="T35" fmla="*/ 15 h 259"/>
                <a:gd name="T36" fmla="*/ 39 w 184"/>
                <a:gd name="T37" fmla="*/ 10 h 259"/>
                <a:gd name="T38" fmla="*/ 8 w 184"/>
                <a:gd name="T39" fmla="*/ 9 h 259"/>
                <a:gd name="T40" fmla="*/ 3 w 184"/>
                <a:gd name="T41" fmla="*/ 0 h 25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84" h="259">
                  <a:moveTo>
                    <a:pt x="10" y="0"/>
                  </a:moveTo>
                  <a:lnTo>
                    <a:pt x="0" y="0"/>
                  </a:lnTo>
                  <a:lnTo>
                    <a:pt x="4" y="14"/>
                  </a:lnTo>
                  <a:lnTo>
                    <a:pt x="13" y="54"/>
                  </a:lnTo>
                  <a:lnTo>
                    <a:pt x="13" y="57"/>
                  </a:lnTo>
                  <a:lnTo>
                    <a:pt x="13" y="109"/>
                  </a:lnTo>
                  <a:lnTo>
                    <a:pt x="13" y="124"/>
                  </a:lnTo>
                  <a:lnTo>
                    <a:pt x="13" y="166"/>
                  </a:lnTo>
                  <a:lnTo>
                    <a:pt x="5" y="203"/>
                  </a:lnTo>
                  <a:lnTo>
                    <a:pt x="21" y="259"/>
                  </a:lnTo>
                  <a:lnTo>
                    <a:pt x="29" y="259"/>
                  </a:lnTo>
                  <a:lnTo>
                    <a:pt x="30" y="232"/>
                  </a:lnTo>
                  <a:lnTo>
                    <a:pt x="31" y="202"/>
                  </a:lnTo>
                  <a:lnTo>
                    <a:pt x="184" y="181"/>
                  </a:lnTo>
                  <a:lnTo>
                    <a:pt x="31" y="178"/>
                  </a:lnTo>
                  <a:lnTo>
                    <a:pt x="32" y="142"/>
                  </a:lnTo>
                  <a:lnTo>
                    <a:pt x="31" y="91"/>
                  </a:lnTo>
                  <a:lnTo>
                    <a:pt x="31" y="58"/>
                  </a:lnTo>
                  <a:lnTo>
                    <a:pt x="151" y="37"/>
                  </a:lnTo>
                  <a:lnTo>
                    <a:pt x="30" y="3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25" name="Freeform 9825"/>
            <p:cNvSpPr>
              <a:spLocks/>
            </p:cNvSpPr>
            <p:nvPr/>
          </p:nvSpPr>
          <p:spPr bwMode="auto">
            <a:xfrm>
              <a:off x="3062" y="2292"/>
              <a:ext cx="40" cy="51"/>
            </a:xfrm>
            <a:custGeom>
              <a:avLst/>
              <a:gdLst>
                <a:gd name="T0" fmla="*/ 35 w 154"/>
                <a:gd name="T1" fmla="*/ 0 h 194"/>
                <a:gd name="T2" fmla="*/ 28 w 154"/>
                <a:gd name="T3" fmla="*/ 7 h 194"/>
                <a:gd name="T4" fmla="*/ 0 w 154"/>
                <a:gd name="T5" fmla="*/ 13 h 194"/>
                <a:gd name="T6" fmla="*/ 31 w 154"/>
                <a:gd name="T7" fmla="*/ 13 h 194"/>
                <a:gd name="T8" fmla="*/ 30 w 154"/>
                <a:gd name="T9" fmla="*/ 45 h 194"/>
                <a:gd name="T10" fmla="*/ 26 w 154"/>
                <a:gd name="T11" fmla="*/ 47 h 194"/>
                <a:gd name="T12" fmla="*/ 0 w 154"/>
                <a:gd name="T13" fmla="*/ 50 h 194"/>
                <a:gd name="T14" fmla="*/ 40 w 154"/>
                <a:gd name="T15" fmla="*/ 51 h 194"/>
                <a:gd name="T16" fmla="*/ 40 w 154"/>
                <a:gd name="T17" fmla="*/ 49 h 194"/>
                <a:gd name="T18" fmla="*/ 35 w 154"/>
                <a:gd name="T19" fmla="*/ 44 h 194"/>
                <a:gd name="T20" fmla="*/ 36 w 154"/>
                <a:gd name="T21" fmla="*/ 35 h 194"/>
                <a:gd name="T22" fmla="*/ 37 w 154"/>
                <a:gd name="T23" fmla="*/ 22 h 194"/>
                <a:gd name="T24" fmla="*/ 37 w 154"/>
                <a:gd name="T25" fmla="*/ 16 h 194"/>
                <a:gd name="T26" fmla="*/ 40 w 154"/>
                <a:gd name="T27" fmla="*/ 7 h 194"/>
                <a:gd name="T28" fmla="*/ 35 w 154"/>
                <a:gd name="T29" fmla="*/ 0 h 19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4" h="194">
                  <a:moveTo>
                    <a:pt x="133" y="0"/>
                  </a:moveTo>
                  <a:lnTo>
                    <a:pt x="108" y="28"/>
                  </a:lnTo>
                  <a:lnTo>
                    <a:pt x="0" y="49"/>
                  </a:lnTo>
                  <a:lnTo>
                    <a:pt x="121" y="50"/>
                  </a:lnTo>
                  <a:lnTo>
                    <a:pt x="116" y="173"/>
                  </a:lnTo>
                  <a:lnTo>
                    <a:pt x="102" y="179"/>
                  </a:lnTo>
                  <a:lnTo>
                    <a:pt x="1" y="191"/>
                  </a:lnTo>
                  <a:lnTo>
                    <a:pt x="154" y="194"/>
                  </a:lnTo>
                  <a:lnTo>
                    <a:pt x="154" y="185"/>
                  </a:lnTo>
                  <a:lnTo>
                    <a:pt x="136" y="168"/>
                  </a:lnTo>
                  <a:lnTo>
                    <a:pt x="138" y="135"/>
                  </a:lnTo>
                  <a:lnTo>
                    <a:pt x="141" y="83"/>
                  </a:lnTo>
                  <a:lnTo>
                    <a:pt x="141" y="59"/>
                  </a:lnTo>
                  <a:lnTo>
                    <a:pt x="154" y="28"/>
                  </a:lnTo>
                  <a:lnTo>
                    <a:pt x="13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26" name="Freeform 9826"/>
            <p:cNvSpPr>
              <a:spLocks/>
            </p:cNvSpPr>
            <p:nvPr/>
          </p:nvSpPr>
          <p:spPr bwMode="auto">
            <a:xfrm>
              <a:off x="3102" y="2272"/>
              <a:ext cx="9" cy="14"/>
            </a:xfrm>
            <a:custGeom>
              <a:avLst/>
              <a:gdLst>
                <a:gd name="T0" fmla="*/ 9 w 35"/>
                <a:gd name="T1" fmla="*/ 0 h 60"/>
                <a:gd name="T2" fmla="*/ 0 w 35"/>
                <a:gd name="T3" fmla="*/ 2 h 60"/>
                <a:gd name="T4" fmla="*/ 1 w 35"/>
                <a:gd name="T5" fmla="*/ 5 h 60"/>
                <a:gd name="T6" fmla="*/ 5 w 35"/>
                <a:gd name="T7" fmla="*/ 14 h 60"/>
                <a:gd name="T8" fmla="*/ 7 w 35"/>
                <a:gd name="T9" fmla="*/ 14 h 60"/>
                <a:gd name="T10" fmla="*/ 8 w 35"/>
                <a:gd name="T11" fmla="*/ 9 h 60"/>
                <a:gd name="T12" fmla="*/ 9 w 35"/>
                <a:gd name="T13" fmla="*/ 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60">
                  <a:moveTo>
                    <a:pt x="35" y="0"/>
                  </a:moveTo>
                  <a:lnTo>
                    <a:pt x="0" y="10"/>
                  </a:lnTo>
                  <a:lnTo>
                    <a:pt x="4" y="20"/>
                  </a:lnTo>
                  <a:lnTo>
                    <a:pt x="20" y="60"/>
                  </a:lnTo>
                  <a:lnTo>
                    <a:pt x="29" y="60"/>
                  </a:lnTo>
                  <a:lnTo>
                    <a:pt x="32" y="39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27" name="Freeform 9827"/>
            <p:cNvSpPr>
              <a:spLocks/>
            </p:cNvSpPr>
            <p:nvPr/>
          </p:nvSpPr>
          <p:spPr bwMode="auto">
            <a:xfrm>
              <a:off x="3029" y="2250"/>
              <a:ext cx="24" cy="87"/>
            </a:xfrm>
            <a:custGeom>
              <a:avLst/>
              <a:gdLst>
                <a:gd name="T0" fmla="*/ 21 w 91"/>
                <a:gd name="T1" fmla="*/ 0 h 334"/>
                <a:gd name="T2" fmla="*/ 0 w 91"/>
                <a:gd name="T3" fmla="*/ 70 h 334"/>
                <a:gd name="T4" fmla="*/ 0 w 91"/>
                <a:gd name="T5" fmla="*/ 87 h 334"/>
                <a:gd name="T6" fmla="*/ 2 w 91"/>
                <a:gd name="T7" fmla="*/ 87 h 334"/>
                <a:gd name="T8" fmla="*/ 24 w 91"/>
                <a:gd name="T9" fmla="*/ 2 h 334"/>
                <a:gd name="T10" fmla="*/ 21 w 91"/>
                <a:gd name="T11" fmla="*/ 0 h 3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334">
                  <a:moveTo>
                    <a:pt x="80" y="0"/>
                  </a:moveTo>
                  <a:lnTo>
                    <a:pt x="0" y="267"/>
                  </a:lnTo>
                  <a:lnTo>
                    <a:pt x="0" y="334"/>
                  </a:lnTo>
                  <a:lnTo>
                    <a:pt x="7" y="334"/>
                  </a:lnTo>
                  <a:lnTo>
                    <a:pt x="91" y="7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28" name="Freeform 9828"/>
            <p:cNvSpPr>
              <a:spLocks/>
            </p:cNvSpPr>
            <p:nvPr/>
          </p:nvSpPr>
          <p:spPr bwMode="auto">
            <a:xfrm>
              <a:off x="3053" y="2242"/>
              <a:ext cx="58" cy="46"/>
            </a:xfrm>
            <a:custGeom>
              <a:avLst/>
              <a:gdLst>
                <a:gd name="T0" fmla="*/ 35 w 227"/>
                <a:gd name="T1" fmla="*/ 0 h 174"/>
                <a:gd name="T2" fmla="*/ 34 w 227"/>
                <a:gd name="T3" fmla="*/ 2 h 174"/>
                <a:gd name="T4" fmla="*/ 34 w 227"/>
                <a:gd name="T5" fmla="*/ 3 h 174"/>
                <a:gd name="T6" fmla="*/ 40 w 227"/>
                <a:gd name="T7" fmla="*/ 13 h 174"/>
                <a:gd name="T8" fmla="*/ 45 w 227"/>
                <a:gd name="T9" fmla="*/ 23 h 174"/>
                <a:gd name="T10" fmla="*/ 47 w 227"/>
                <a:gd name="T11" fmla="*/ 26 h 174"/>
                <a:gd name="T12" fmla="*/ 7 w 227"/>
                <a:gd name="T13" fmla="*/ 35 h 174"/>
                <a:gd name="T14" fmla="*/ 0 w 227"/>
                <a:gd name="T15" fmla="*/ 36 h 174"/>
                <a:gd name="T16" fmla="*/ 4 w 227"/>
                <a:gd name="T17" fmla="*/ 46 h 174"/>
                <a:gd name="T18" fmla="*/ 6 w 227"/>
                <a:gd name="T19" fmla="*/ 45 h 174"/>
                <a:gd name="T20" fmla="*/ 10 w 227"/>
                <a:gd name="T21" fmla="*/ 42 h 174"/>
                <a:gd name="T22" fmla="*/ 17 w 227"/>
                <a:gd name="T23" fmla="*/ 40 h 174"/>
                <a:gd name="T24" fmla="*/ 26 w 227"/>
                <a:gd name="T25" fmla="*/ 37 h 174"/>
                <a:gd name="T26" fmla="*/ 38 w 227"/>
                <a:gd name="T27" fmla="*/ 34 h 174"/>
                <a:gd name="T28" fmla="*/ 49 w 227"/>
                <a:gd name="T29" fmla="*/ 31 h 174"/>
                <a:gd name="T30" fmla="*/ 58 w 227"/>
                <a:gd name="T31" fmla="*/ 28 h 174"/>
                <a:gd name="T32" fmla="*/ 58 w 227"/>
                <a:gd name="T33" fmla="*/ 28 h 174"/>
                <a:gd name="T34" fmla="*/ 52 w 227"/>
                <a:gd name="T35" fmla="*/ 19 h 174"/>
                <a:gd name="T36" fmla="*/ 50 w 227"/>
                <a:gd name="T37" fmla="*/ 16 h 174"/>
                <a:gd name="T38" fmla="*/ 43 w 227"/>
                <a:gd name="T39" fmla="*/ 9 h 174"/>
                <a:gd name="T40" fmla="*/ 35 w 227"/>
                <a:gd name="T41" fmla="*/ 0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27" h="174">
                  <a:moveTo>
                    <a:pt x="137" y="0"/>
                  </a:moveTo>
                  <a:lnTo>
                    <a:pt x="132" y="8"/>
                  </a:lnTo>
                  <a:lnTo>
                    <a:pt x="135" y="13"/>
                  </a:lnTo>
                  <a:lnTo>
                    <a:pt x="158" y="50"/>
                  </a:lnTo>
                  <a:lnTo>
                    <a:pt x="178" y="87"/>
                  </a:lnTo>
                  <a:lnTo>
                    <a:pt x="183" y="99"/>
                  </a:lnTo>
                  <a:lnTo>
                    <a:pt x="26" y="134"/>
                  </a:lnTo>
                  <a:lnTo>
                    <a:pt x="0" y="137"/>
                  </a:lnTo>
                  <a:lnTo>
                    <a:pt x="16" y="174"/>
                  </a:lnTo>
                  <a:lnTo>
                    <a:pt x="23" y="169"/>
                  </a:lnTo>
                  <a:lnTo>
                    <a:pt x="40" y="160"/>
                  </a:lnTo>
                  <a:lnTo>
                    <a:pt x="66" y="151"/>
                  </a:lnTo>
                  <a:lnTo>
                    <a:pt x="102" y="139"/>
                  </a:lnTo>
                  <a:lnTo>
                    <a:pt x="147" y="128"/>
                  </a:lnTo>
                  <a:lnTo>
                    <a:pt x="192" y="117"/>
                  </a:lnTo>
                  <a:lnTo>
                    <a:pt x="227" y="107"/>
                  </a:lnTo>
                  <a:lnTo>
                    <a:pt x="227" y="106"/>
                  </a:lnTo>
                  <a:lnTo>
                    <a:pt x="203" y="72"/>
                  </a:lnTo>
                  <a:lnTo>
                    <a:pt x="195" y="61"/>
                  </a:lnTo>
                  <a:lnTo>
                    <a:pt x="170" y="34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29" name="Freeform 9829"/>
            <p:cNvSpPr>
              <a:spLocks/>
            </p:cNvSpPr>
            <p:nvPr/>
          </p:nvSpPr>
          <p:spPr bwMode="auto">
            <a:xfrm>
              <a:off x="3023" y="2230"/>
              <a:ext cx="20" cy="31"/>
            </a:xfrm>
            <a:custGeom>
              <a:avLst/>
              <a:gdLst>
                <a:gd name="T0" fmla="*/ 2 w 74"/>
                <a:gd name="T1" fmla="*/ 0 h 120"/>
                <a:gd name="T2" fmla="*/ 0 w 74"/>
                <a:gd name="T3" fmla="*/ 3 h 120"/>
                <a:gd name="T4" fmla="*/ 6 w 74"/>
                <a:gd name="T5" fmla="*/ 11 h 120"/>
                <a:gd name="T6" fmla="*/ 11 w 74"/>
                <a:gd name="T7" fmla="*/ 21 h 120"/>
                <a:gd name="T8" fmla="*/ 16 w 74"/>
                <a:gd name="T9" fmla="*/ 31 h 120"/>
                <a:gd name="T10" fmla="*/ 18 w 74"/>
                <a:gd name="T11" fmla="*/ 31 h 120"/>
                <a:gd name="T12" fmla="*/ 18 w 74"/>
                <a:gd name="T13" fmla="*/ 29 h 120"/>
                <a:gd name="T14" fmla="*/ 20 w 74"/>
                <a:gd name="T15" fmla="*/ 18 h 120"/>
                <a:gd name="T16" fmla="*/ 16 w 74"/>
                <a:gd name="T17" fmla="*/ 12 h 120"/>
                <a:gd name="T18" fmla="*/ 11 w 74"/>
                <a:gd name="T19" fmla="*/ 7 h 120"/>
                <a:gd name="T20" fmla="*/ 2 w 74"/>
                <a:gd name="T21" fmla="*/ 0 h 1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120">
                  <a:moveTo>
                    <a:pt x="6" y="0"/>
                  </a:moveTo>
                  <a:lnTo>
                    <a:pt x="0" y="11"/>
                  </a:lnTo>
                  <a:lnTo>
                    <a:pt x="22" y="43"/>
                  </a:lnTo>
                  <a:lnTo>
                    <a:pt x="42" y="80"/>
                  </a:lnTo>
                  <a:lnTo>
                    <a:pt x="58" y="120"/>
                  </a:lnTo>
                  <a:lnTo>
                    <a:pt x="65" y="120"/>
                  </a:lnTo>
                  <a:lnTo>
                    <a:pt x="66" y="114"/>
                  </a:lnTo>
                  <a:lnTo>
                    <a:pt x="74" y="70"/>
                  </a:lnTo>
                  <a:lnTo>
                    <a:pt x="58" y="48"/>
                  </a:lnTo>
                  <a:lnTo>
                    <a:pt x="39" y="29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30" name="Freeform 9830"/>
            <p:cNvSpPr>
              <a:spLocks/>
            </p:cNvSpPr>
            <p:nvPr/>
          </p:nvSpPr>
          <p:spPr bwMode="auto">
            <a:xfrm>
              <a:off x="3053" y="2206"/>
              <a:ext cx="31" cy="73"/>
            </a:xfrm>
            <a:custGeom>
              <a:avLst/>
              <a:gdLst>
                <a:gd name="T0" fmla="*/ 26 w 125"/>
                <a:gd name="T1" fmla="*/ 0 h 282"/>
                <a:gd name="T2" fmla="*/ 25 w 125"/>
                <a:gd name="T3" fmla="*/ 0 h 282"/>
                <a:gd name="T4" fmla="*/ 24 w 125"/>
                <a:gd name="T5" fmla="*/ 3 h 282"/>
                <a:gd name="T6" fmla="*/ 22 w 125"/>
                <a:gd name="T7" fmla="*/ 14 h 282"/>
                <a:gd name="T8" fmla="*/ 19 w 125"/>
                <a:gd name="T9" fmla="*/ 27 h 282"/>
                <a:gd name="T10" fmla="*/ 16 w 125"/>
                <a:gd name="T11" fmla="*/ 35 h 282"/>
                <a:gd name="T12" fmla="*/ 13 w 125"/>
                <a:gd name="T13" fmla="*/ 46 h 282"/>
                <a:gd name="T14" fmla="*/ 9 w 125"/>
                <a:gd name="T15" fmla="*/ 57 h 282"/>
                <a:gd name="T16" fmla="*/ 4 w 125"/>
                <a:gd name="T17" fmla="*/ 67 h 282"/>
                <a:gd name="T18" fmla="*/ 0 w 125"/>
                <a:gd name="T19" fmla="*/ 73 h 282"/>
                <a:gd name="T20" fmla="*/ 6 w 125"/>
                <a:gd name="T21" fmla="*/ 72 h 282"/>
                <a:gd name="T22" fmla="*/ 12 w 125"/>
                <a:gd name="T23" fmla="*/ 60 h 282"/>
                <a:gd name="T24" fmla="*/ 17 w 125"/>
                <a:gd name="T25" fmla="*/ 48 h 282"/>
                <a:gd name="T26" fmla="*/ 21 w 125"/>
                <a:gd name="T27" fmla="*/ 39 h 282"/>
                <a:gd name="T28" fmla="*/ 24 w 125"/>
                <a:gd name="T29" fmla="*/ 31 h 282"/>
                <a:gd name="T30" fmla="*/ 27 w 125"/>
                <a:gd name="T31" fmla="*/ 23 h 282"/>
                <a:gd name="T32" fmla="*/ 31 w 125"/>
                <a:gd name="T33" fmla="*/ 15 h 282"/>
                <a:gd name="T34" fmla="*/ 26 w 125"/>
                <a:gd name="T35" fmla="*/ 0 h 28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5" h="282">
                  <a:moveTo>
                    <a:pt x="103" y="0"/>
                  </a:moveTo>
                  <a:lnTo>
                    <a:pt x="99" y="0"/>
                  </a:lnTo>
                  <a:lnTo>
                    <a:pt x="97" y="13"/>
                  </a:lnTo>
                  <a:lnTo>
                    <a:pt x="89" y="56"/>
                  </a:lnTo>
                  <a:lnTo>
                    <a:pt x="76" y="105"/>
                  </a:lnTo>
                  <a:lnTo>
                    <a:pt x="66" y="136"/>
                  </a:lnTo>
                  <a:lnTo>
                    <a:pt x="53" y="178"/>
                  </a:lnTo>
                  <a:lnTo>
                    <a:pt x="36" y="220"/>
                  </a:lnTo>
                  <a:lnTo>
                    <a:pt x="18" y="260"/>
                  </a:lnTo>
                  <a:lnTo>
                    <a:pt x="0" y="282"/>
                  </a:lnTo>
                  <a:lnTo>
                    <a:pt x="26" y="279"/>
                  </a:lnTo>
                  <a:lnTo>
                    <a:pt x="49" y="230"/>
                  </a:lnTo>
                  <a:lnTo>
                    <a:pt x="68" y="187"/>
                  </a:lnTo>
                  <a:lnTo>
                    <a:pt x="84" y="150"/>
                  </a:lnTo>
                  <a:lnTo>
                    <a:pt x="95" y="120"/>
                  </a:lnTo>
                  <a:lnTo>
                    <a:pt x="107" y="87"/>
                  </a:lnTo>
                  <a:lnTo>
                    <a:pt x="125" y="57"/>
                  </a:lnTo>
                  <a:lnTo>
                    <a:pt x="10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31" name="Freeform 9831"/>
            <p:cNvSpPr>
              <a:spLocks/>
            </p:cNvSpPr>
            <p:nvPr/>
          </p:nvSpPr>
          <p:spPr bwMode="auto">
            <a:xfrm>
              <a:off x="2089" y="2562"/>
              <a:ext cx="84" cy="18"/>
            </a:xfrm>
            <a:custGeom>
              <a:avLst/>
              <a:gdLst>
                <a:gd name="T0" fmla="*/ 78 w 321"/>
                <a:gd name="T1" fmla="*/ 0 h 70"/>
                <a:gd name="T2" fmla="*/ 74 w 321"/>
                <a:gd name="T3" fmla="*/ 3 h 70"/>
                <a:gd name="T4" fmla="*/ 74 w 321"/>
                <a:gd name="T5" fmla="*/ 3 h 70"/>
                <a:gd name="T6" fmla="*/ 71 w 321"/>
                <a:gd name="T7" fmla="*/ 3 h 70"/>
                <a:gd name="T8" fmla="*/ 67 w 321"/>
                <a:gd name="T9" fmla="*/ 4 h 70"/>
                <a:gd name="T10" fmla="*/ 61 w 321"/>
                <a:gd name="T11" fmla="*/ 4 h 70"/>
                <a:gd name="T12" fmla="*/ 53 w 321"/>
                <a:gd name="T13" fmla="*/ 5 h 70"/>
                <a:gd name="T14" fmla="*/ 48 w 321"/>
                <a:gd name="T15" fmla="*/ 6 h 70"/>
                <a:gd name="T16" fmla="*/ 43 w 321"/>
                <a:gd name="T17" fmla="*/ 7 h 70"/>
                <a:gd name="T18" fmla="*/ 38 w 321"/>
                <a:gd name="T19" fmla="*/ 7 h 70"/>
                <a:gd name="T20" fmla="*/ 30 w 321"/>
                <a:gd name="T21" fmla="*/ 8 h 70"/>
                <a:gd name="T22" fmla="*/ 16 w 321"/>
                <a:gd name="T23" fmla="*/ 10 h 70"/>
                <a:gd name="T24" fmla="*/ 0 w 321"/>
                <a:gd name="T25" fmla="*/ 12 h 70"/>
                <a:gd name="T26" fmla="*/ 6 w 321"/>
                <a:gd name="T27" fmla="*/ 18 h 70"/>
                <a:gd name="T28" fmla="*/ 12 w 321"/>
                <a:gd name="T29" fmla="*/ 16 h 70"/>
                <a:gd name="T30" fmla="*/ 84 w 321"/>
                <a:gd name="T31" fmla="*/ 8 h 70"/>
                <a:gd name="T32" fmla="*/ 84 w 321"/>
                <a:gd name="T33" fmla="*/ 5 h 70"/>
                <a:gd name="T34" fmla="*/ 78 w 321"/>
                <a:gd name="T35" fmla="*/ 0 h 7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21" h="70">
                  <a:moveTo>
                    <a:pt x="299" y="0"/>
                  </a:moveTo>
                  <a:lnTo>
                    <a:pt x="284" y="10"/>
                  </a:lnTo>
                  <a:lnTo>
                    <a:pt x="282" y="11"/>
                  </a:lnTo>
                  <a:lnTo>
                    <a:pt x="273" y="12"/>
                  </a:lnTo>
                  <a:lnTo>
                    <a:pt x="256" y="14"/>
                  </a:lnTo>
                  <a:lnTo>
                    <a:pt x="232" y="17"/>
                  </a:lnTo>
                  <a:lnTo>
                    <a:pt x="203" y="21"/>
                  </a:lnTo>
                  <a:lnTo>
                    <a:pt x="185" y="24"/>
                  </a:lnTo>
                  <a:lnTo>
                    <a:pt x="166" y="26"/>
                  </a:lnTo>
                  <a:lnTo>
                    <a:pt x="146" y="28"/>
                  </a:lnTo>
                  <a:lnTo>
                    <a:pt x="115" y="31"/>
                  </a:lnTo>
                  <a:lnTo>
                    <a:pt x="61" y="38"/>
                  </a:lnTo>
                  <a:lnTo>
                    <a:pt x="0" y="45"/>
                  </a:lnTo>
                  <a:lnTo>
                    <a:pt x="24" y="70"/>
                  </a:lnTo>
                  <a:lnTo>
                    <a:pt x="47" y="63"/>
                  </a:lnTo>
                  <a:lnTo>
                    <a:pt x="321" y="30"/>
                  </a:lnTo>
                  <a:lnTo>
                    <a:pt x="321" y="21"/>
                  </a:lnTo>
                  <a:lnTo>
                    <a:pt x="29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32" name="Freeform 9832"/>
            <p:cNvSpPr>
              <a:spLocks/>
            </p:cNvSpPr>
            <p:nvPr/>
          </p:nvSpPr>
          <p:spPr bwMode="auto">
            <a:xfrm>
              <a:off x="2107" y="2535"/>
              <a:ext cx="11" cy="29"/>
            </a:xfrm>
            <a:custGeom>
              <a:avLst/>
              <a:gdLst>
                <a:gd name="T0" fmla="*/ 1 w 47"/>
                <a:gd name="T1" fmla="*/ 0 h 113"/>
                <a:gd name="T2" fmla="*/ 0 w 47"/>
                <a:gd name="T3" fmla="*/ 2 h 113"/>
                <a:gd name="T4" fmla="*/ 2 w 47"/>
                <a:gd name="T5" fmla="*/ 7 h 113"/>
                <a:gd name="T6" fmla="*/ 5 w 47"/>
                <a:gd name="T7" fmla="*/ 18 h 113"/>
                <a:gd name="T8" fmla="*/ 7 w 47"/>
                <a:gd name="T9" fmla="*/ 29 h 113"/>
                <a:gd name="T10" fmla="*/ 9 w 47"/>
                <a:gd name="T11" fmla="*/ 29 h 113"/>
                <a:gd name="T12" fmla="*/ 11 w 47"/>
                <a:gd name="T13" fmla="*/ 18 h 113"/>
                <a:gd name="T14" fmla="*/ 9 w 47"/>
                <a:gd name="T15" fmla="*/ 13 h 113"/>
                <a:gd name="T16" fmla="*/ 7 w 47"/>
                <a:gd name="T17" fmla="*/ 10 h 113"/>
                <a:gd name="T18" fmla="*/ 1 w 47"/>
                <a:gd name="T19" fmla="*/ 0 h 1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113">
                  <a:moveTo>
                    <a:pt x="6" y="0"/>
                  </a:moveTo>
                  <a:lnTo>
                    <a:pt x="0" y="8"/>
                  </a:lnTo>
                  <a:lnTo>
                    <a:pt x="7" y="27"/>
                  </a:lnTo>
                  <a:lnTo>
                    <a:pt x="21" y="72"/>
                  </a:lnTo>
                  <a:lnTo>
                    <a:pt x="28" y="113"/>
                  </a:lnTo>
                  <a:lnTo>
                    <a:pt x="37" y="113"/>
                  </a:lnTo>
                  <a:lnTo>
                    <a:pt x="47" y="71"/>
                  </a:lnTo>
                  <a:lnTo>
                    <a:pt x="39" y="50"/>
                  </a:lnTo>
                  <a:lnTo>
                    <a:pt x="31" y="4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33" name="Freeform 9833"/>
            <p:cNvSpPr>
              <a:spLocks/>
            </p:cNvSpPr>
            <p:nvPr/>
          </p:nvSpPr>
          <p:spPr bwMode="auto">
            <a:xfrm>
              <a:off x="2138" y="2527"/>
              <a:ext cx="19" cy="41"/>
            </a:xfrm>
            <a:custGeom>
              <a:avLst/>
              <a:gdLst>
                <a:gd name="T0" fmla="*/ 14 w 71"/>
                <a:gd name="T1" fmla="*/ 0 h 153"/>
                <a:gd name="T2" fmla="*/ 13 w 71"/>
                <a:gd name="T3" fmla="*/ 4 h 153"/>
                <a:gd name="T4" fmla="*/ 11 w 71"/>
                <a:gd name="T5" fmla="*/ 17 h 153"/>
                <a:gd name="T6" fmla="*/ 9 w 71"/>
                <a:gd name="T7" fmla="*/ 20 h 153"/>
                <a:gd name="T8" fmla="*/ 5 w 71"/>
                <a:gd name="T9" fmla="*/ 30 h 153"/>
                <a:gd name="T10" fmla="*/ 0 w 71"/>
                <a:gd name="T11" fmla="*/ 41 h 153"/>
                <a:gd name="T12" fmla="*/ 5 w 71"/>
                <a:gd name="T13" fmla="*/ 40 h 153"/>
                <a:gd name="T14" fmla="*/ 10 w 71"/>
                <a:gd name="T15" fmla="*/ 32 h 153"/>
                <a:gd name="T16" fmla="*/ 14 w 71"/>
                <a:gd name="T17" fmla="*/ 23 h 153"/>
                <a:gd name="T18" fmla="*/ 19 w 71"/>
                <a:gd name="T19" fmla="*/ 16 h 153"/>
                <a:gd name="T20" fmla="*/ 16 w 71"/>
                <a:gd name="T21" fmla="*/ 1 h 153"/>
                <a:gd name="T22" fmla="*/ 14 w 71"/>
                <a:gd name="T23" fmla="*/ 0 h 1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1" h="153">
                  <a:moveTo>
                    <a:pt x="52" y="0"/>
                  </a:moveTo>
                  <a:lnTo>
                    <a:pt x="50" y="16"/>
                  </a:lnTo>
                  <a:lnTo>
                    <a:pt x="40" y="62"/>
                  </a:lnTo>
                  <a:lnTo>
                    <a:pt x="35" y="74"/>
                  </a:lnTo>
                  <a:lnTo>
                    <a:pt x="19" y="111"/>
                  </a:lnTo>
                  <a:lnTo>
                    <a:pt x="0" y="153"/>
                  </a:lnTo>
                  <a:lnTo>
                    <a:pt x="18" y="150"/>
                  </a:lnTo>
                  <a:lnTo>
                    <a:pt x="37" y="118"/>
                  </a:lnTo>
                  <a:lnTo>
                    <a:pt x="52" y="87"/>
                  </a:lnTo>
                  <a:lnTo>
                    <a:pt x="71" y="59"/>
                  </a:lnTo>
                  <a:lnTo>
                    <a:pt x="60" y="2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34" name="Freeform 9834"/>
            <p:cNvSpPr>
              <a:spLocks/>
            </p:cNvSpPr>
            <p:nvPr/>
          </p:nvSpPr>
          <p:spPr bwMode="auto">
            <a:xfrm>
              <a:off x="2127" y="2524"/>
              <a:ext cx="6" cy="46"/>
            </a:xfrm>
            <a:custGeom>
              <a:avLst/>
              <a:gdLst>
                <a:gd name="T0" fmla="*/ 6 w 20"/>
                <a:gd name="T1" fmla="*/ 0 h 171"/>
                <a:gd name="T2" fmla="*/ 0 w 20"/>
                <a:gd name="T3" fmla="*/ 1 h 171"/>
                <a:gd name="T4" fmla="*/ 0 w 20"/>
                <a:gd name="T5" fmla="*/ 46 h 171"/>
                <a:gd name="T6" fmla="*/ 6 w 20"/>
                <a:gd name="T7" fmla="*/ 45 h 171"/>
                <a:gd name="T8" fmla="*/ 6 w 20"/>
                <a:gd name="T9" fmla="*/ 0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1">
                  <a:moveTo>
                    <a:pt x="20" y="0"/>
                  </a:moveTo>
                  <a:lnTo>
                    <a:pt x="0" y="3"/>
                  </a:lnTo>
                  <a:lnTo>
                    <a:pt x="0" y="171"/>
                  </a:lnTo>
                  <a:lnTo>
                    <a:pt x="20" y="169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35" name="Freeform 9835"/>
            <p:cNvSpPr>
              <a:spLocks/>
            </p:cNvSpPr>
            <p:nvPr/>
          </p:nvSpPr>
          <p:spPr bwMode="auto">
            <a:xfrm>
              <a:off x="2104" y="2511"/>
              <a:ext cx="55" cy="18"/>
            </a:xfrm>
            <a:custGeom>
              <a:avLst/>
              <a:gdLst>
                <a:gd name="T0" fmla="*/ 49 w 212"/>
                <a:gd name="T1" fmla="*/ 0 h 65"/>
                <a:gd name="T2" fmla="*/ 45 w 212"/>
                <a:gd name="T3" fmla="*/ 4 h 65"/>
                <a:gd name="T4" fmla="*/ 45 w 212"/>
                <a:gd name="T5" fmla="*/ 4 h 65"/>
                <a:gd name="T6" fmla="*/ 42 w 212"/>
                <a:gd name="T7" fmla="*/ 4 h 65"/>
                <a:gd name="T8" fmla="*/ 36 w 212"/>
                <a:gd name="T9" fmla="*/ 6 h 65"/>
                <a:gd name="T10" fmla="*/ 29 w 212"/>
                <a:gd name="T11" fmla="*/ 7 h 65"/>
                <a:gd name="T12" fmla="*/ 24 w 212"/>
                <a:gd name="T13" fmla="*/ 7 h 65"/>
                <a:gd name="T14" fmla="*/ 15 w 212"/>
                <a:gd name="T15" fmla="*/ 9 h 65"/>
                <a:gd name="T16" fmla="*/ 0 w 212"/>
                <a:gd name="T17" fmla="*/ 11 h 65"/>
                <a:gd name="T18" fmla="*/ 6 w 212"/>
                <a:gd name="T19" fmla="*/ 18 h 65"/>
                <a:gd name="T20" fmla="*/ 12 w 212"/>
                <a:gd name="T21" fmla="*/ 16 h 65"/>
                <a:gd name="T22" fmla="*/ 24 w 212"/>
                <a:gd name="T23" fmla="*/ 14 h 65"/>
                <a:gd name="T24" fmla="*/ 29 w 212"/>
                <a:gd name="T25" fmla="*/ 13 h 65"/>
                <a:gd name="T26" fmla="*/ 55 w 212"/>
                <a:gd name="T27" fmla="*/ 8 h 65"/>
                <a:gd name="T28" fmla="*/ 55 w 212"/>
                <a:gd name="T29" fmla="*/ 6 h 65"/>
                <a:gd name="T30" fmla="*/ 49 w 212"/>
                <a:gd name="T31" fmla="*/ 0 h 6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12" h="65">
                  <a:moveTo>
                    <a:pt x="190" y="0"/>
                  </a:moveTo>
                  <a:lnTo>
                    <a:pt x="174" y="13"/>
                  </a:lnTo>
                  <a:lnTo>
                    <a:pt x="173" y="13"/>
                  </a:lnTo>
                  <a:lnTo>
                    <a:pt x="162" y="15"/>
                  </a:lnTo>
                  <a:lnTo>
                    <a:pt x="140" y="20"/>
                  </a:lnTo>
                  <a:lnTo>
                    <a:pt x="113" y="24"/>
                  </a:lnTo>
                  <a:lnTo>
                    <a:pt x="93" y="27"/>
                  </a:lnTo>
                  <a:lnTo>
                    <a:pt x="58" y="32"/>
                  </a:lnTo>
                  <a:lnTo>
                    <a:pt x="0" y="41"/>
                  </a:lnTo>
                  <a:lnTo>
                    <a:pt x="22" y="65"/>
                  </a:lnTo>
                  <a:lnTo>
                    <a:pt x="46" y="58"/>
                  </a:lnTo>
                  <a:lnTo>
                    <a:pt x="93" y="50"/>
                  </a:lnTo>
                  <a:lnTo>
                    <a:pt x="113" y="47"/>
                  </a:lnTo>
                  <a:lnTo>
                    <a:pt x="212" y="30"/>
                  </a:lnTo>
                  <a:lnTo>
                    <a:pt x="211" y="21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36" name="Freeform 9836"/>
            <p:cNvSpPr>
              <a:spLocks/>
            </p:cNvSpPr>
            <p:nvPr/>
          </p:nvSpPr>
          <p:spPr bwMode="auto">
            <a:xfrm>
              <a:off x="2127" y="2495"/>
              <a:ext cx="6" cy="23"/>
            </a:xfrm>
            <a:custGeom>
              <a:avLst/>
              <a:gdLst>
                <a:gd name="T0" fmla="*/ 6 w 20"/>
                <a:gd name="T1" fmla="*/ 0 h 92"/>
                <a:gd name="T2" fmla="*/ 0 w 20"/>
                <a:gd name="T3" fmla="*/ 1 h 92"/>
                <a:gd name="T4" fmla="*/ 0 w 20"/>
                <a:gd name="T5" fmla="*/ 23 h 92"/>
                <a:gd name="T6" fmla="*/ 6 w 20"/>
                <a:gd name="T7" fmla="*/ 22 h 92"/>
                <a:gd name="T8" fmla="*/ 6 w 20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92">
                  <a:moveTo>
                    <a:pt x="20" y="0"/>
                  </a:moveTo>
                  <a:lnTo>
                    <a:pt x="0" y="3"/>
                  </a:lnTo>
                  <a:lnTo>
                    <a:pt x="0" y="92"/>
                  </a:lnTo>
                  <a:lnTo>
                    <a:pt x="20" y="89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37" name="Freeform 9837"/>
            <p:cNvSpPr>
              <a:spLocks/>
            </p:cNvSpPr>
            <p:nvPr/>
          </p:nvSpPr>
          <p:spPr bwMode="auto">
            <a:xfrm>
              <a:off x="2107" y="2484"/>
              <a:ext cx="44" cy="14"/>
            </a:xfrm>
            <a:custGeom>
              <a:avLst/>
              <a:gdLst>
                <a:gd name="T0" fmla="*/ 38 w 165"/>
                <a:gd name="T1" fmla="*/ 0 h 56"/>
                <a:gd name="T2" fmla="*/ 34 w 165"/>
                <a:gd name="T3" fmla="*/ 3 h 56"/>
                <a:gd name="T4" fmla="*/ 32 w 165"/>
                <a:gd name="T5" fmla="*/ 3 h 56"/>
                <a:gd name="T6" fmla="*/ 25 w 165"/>
                <a:gd name="T7" fmla="*/ 4 h 56"/>
                <a:gd name="T8" fmla="*/ 14 w 165"/>
                <a:gd name="T9" fmla="*/ 6 h 56"/>
                <a:gd name="T10" fmla="*/ 1 w 165"/>
                <a:gd name="T11" fmla="*/ 8 h 56"/>
                <a:gd name="T12" fmla="*/ 0 w 165"/>
                <a:gd name="T13" fmla="*/ 9 h 56"/>
                <a:gd name="T14" fmla="*/ 6 w 165"/>
                <a:gd name="T15" fmla="*/ 14 h 56"/>
                <a:gd name="T16" fmla="*/ 12 w 165"/>
                <a:gd name="T17" fmla="*/ 12 h 56"/>
                <a:gd name="T18" fmla="*/ 20 w 165"/>
                <a:gd name="T19" fmla="*/ 11 h 56"/>
                <a:gd name="T20" fmla="*/ 25 w 165"/>
                <a:gd name="T21" fmla="*/ 10 h 56"/>
                <a:gd name="T22" fmla="*/ 44 w 165"/>
                <a:gd name="T23" fmla="*/ 7 h 56"/>
                <a:gd name="T24" fmla="*/ 44 w 165"/>
                <a:gd name="T25" fmla="*/ 5 h 56"/>
                <a:gd name="T26" fmla="*/ 38 w 165"/>
                <a:gd name="T27" fmla="*/ 0 h 5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5" h="56">
                  <a:moveTo>
                    <a:pt x="143" y="0"/>
                  </a:moveTo>
                  <a:lnTo>
                    <a:pt x="127" y="11"/>
                  </a:lnTo>
                  <a:lnTo>
                    <a:pt x="119" y="13"/>
                  </a:lnTo>
                  <a:lnTo>
                    <a:pt x="94" y="17"/>
                  </a:lnTo>
                  <a:lnTo>
                    <a:pt x="54" y="24"/>
                  </a:lnTo>
                  <a:lnTo>
                    <a:pt x="2" y="32"/>
                  </a:lnTo>
                  <a:lnTo>
                    <a:pt x="0" y="35"/>
                  </a:lnTo>
                  <a:lnTo>
                    <a:pt x="22" y="56"/>
                  </a:lnTo>
                  <a:lnTo>
                    <a:pt x="45" y="48"/>
                  </a:lnTo>
                  <a:lnTo>
                    <a:pt x="74" y="43"/>
                  </a:lnTo>
                  <a:lnTo>
                    <a:pt x="94" y="40"/>
                  </a:lnTo>
                  <a:lnTo>
                    <a:pt x="165" y="28"/>
                  </a:lnTo>
                  <a:lnTo>
                    <a:pt x="165" y="21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38" name="Freeform 9838"/>
            <p:cNvSpPr>
              <a:spLocks/>
            </p:cNvSpPr>
            <p:nvPr/>
          </p:nvSpPr>
          <p:spPr bwMode="auto">
            <a:xfrm>
              <a:off x="2129" y="2449"/>
              <a:ext cx="59" cy="62"/>
            </a:xfrm>
            <a:custGeom>
              <a:avLst/>
              <a:gdLst>
                <a:gd name="T0" fmla="*/ 2 w 223"/>
                <a:gd name="T1" fmla="*/ 0 h 241"/>
                <a:gd name="T2" fmla="*/ 0 w 223"/>
                <a:gd name="T3" fmla="*/ 4 h 241"/>
                <a:gd name="T4" fmla="*/ 41 w 223"/>
                <a:gd name="T5" fmla="*/ 62 h 241"/>
                <a:gd name="T6" fmla="*/ 59 w 223"/>
                <a:gd name="T7" fmla="*/ 60 h 241"/>
                <a:gd name="T8" fmla="*/ 59 w 223"/>
                <a:gd name="T9" fmla="*/ 57 h 241"/>
                <a:gd name="T10" fmla="*/ 56 w 223"/>
                <a:gd name="T11" fmla="*/ 56 h 241"/>
                <a:gd name="T12" fmla="*/ 48 w 223"/>
                <a:gd name="T13" fmla="*/ 53 h 241"/>
                <a:gd name="T14" fmla="*/ 40 w 223"/>
                <a:gd name="T15" fmla="*/ 48 h 241"/>
                <a:gd name="T16" fmla="*/ 33 w 223"/>
                <a:gd name="T17" fmla="*/ 40 h 241"/>
                <a:gd name="T18" fmla="*/ 32 w 223"/>
                <a:gd name="T19" fmla="*/ 39 h 241"/>
                <a:gd name="T20" fmla="*/ 27 w 223"/>
                <a:gd name="T21" fmla="*/ 33 h 241"/>
                <a:gd name="T22" fmla="*/ 21 w 223"/>
                <a:gd name="T23" fmla="*/ 25 h 241"/>
                <a:gd name="T24" fmla="*/ 15 w 223"/>
                <a:gd name="T25" fmla="*/ 17 h 241"/>
                <a:gd name="T26" fmla="*/ 7 w 223"/>
                <a:gd name="T27" fmla="*/ 7 h 241"/>
                <a:gd name="T28" fmla="*/ 2 w 223"/>
                <a:gd name="T29" fmla="*/ 0 h 2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3" h="241">
                  <a:moveTo>
                    <a:pt x="8" y="0"/>
                  </a:moveTo>
                  <a:lnTo>
                    <a:pt x="0" y="17"/>
                  </a:lnTo>
                  <a:lnTo>
                    <a:pt x="154" y="241"/>
                  </a:lnTo>
                  <a:lnTo>
                    <a:pt x="223" y="234"/>
                  </a:lnTo>
                  <a:lnTo>
                    <a:pt x="223" y="221"/>
                  </a:lnTo>
                  <a:lnTo>
                    <a:pt x="212" y="219"/>
                  </a:lnTo>
                  <a:lnTo>
                    <a:pt x="182" y="206"/>
                  </a:lnTo>
                  <a:lnTo>
                    <a:pt x="153" y="185"/>
                  </a:lnTo>
                  <a:lnTo>
                    <a:pt x="125" y="154"/>
                  </a:lnTo>
                  <a:lnTo>
                    <a:pt x="122" y="152"/>
                  </a:lnTo>
                  <a:lnTo>
                    <a:pt x="101" y="127"/>
                  </a:lnTo>
                  <a:lnTo>
                    <a:pt x="79" y="97"/>
                  </a:lnTo>
                  <a:lnTo>
                    <a:pt x="55" y="65"/>
                  </a:lnTo>
                  <a:lnTo>
                    <a:pt x="28" y="29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39" name="Freeform 9839"/>
            <p:cNvSpPr>
              <a:spLocks/>
            </p:cNvSpPr>
            <p:nvPr/>
          </p:nvSpPr>
          <p:spPr bwMode="auto">
            <a:xfrm>
              <a:off x="2080" y="2429"/>
              <a:ext cx="57" cy="98"/>
            </a:xfrm>
            <a:custGeom>
              <a:avLst/>
              <a:gdLst>
                <a:gd name="T0" fmla="*/ 51 w 217"/>
                <a:gd name="T1" fmla="*/ 0 h 380"/>
                <a:gd name="T2" fmla="*/ 50 w 217"/>
                <a:gd name="T3" fmla="*/ 0 h 380"/>
                <a:gd name="T4" fmla="*/ 49 w 217"/>
                <a:gd name="T5" fmla="*/ 5 h 380"/>
                <a:gd name="T6" fmla="*/ 46 w 217"/>
                <a:gd name="T7" fmla="*/ 18 h 380"/>
                <a:gd name="T8" fmla="*/ 43 w 217"/>
                <a:gd name="T9" fmla="*/ 25 h 380"/>
                <a:gd name="T10" fmla="*/ 38 w 217"/>
                <a:gd name="T11" fmla="*/ 35 h 380"/>
                <a:gd name="T12" fmla="*/ 32 w 217"/>
                <a:gd name="T13" fmla="*/ 47 h 380"/>
                <a:gd name="T14" fmla="*/ 31 w 217"/>
                <a:gd name="T15" fmla="*/ 50 h 380"/>
                <a:gd name="T16" fmla="*/ 27 w 217"/>
                <a:gd name="T17" fmla="*/ 58 h 380"/>
                <a:gd name="T18" fmla="*/ 21 w 217"/>
                <a:gd name="T19" fmla="*/ 66 h 380"/>
                <a:gd name="T20" fmla="*/ 15 w 217"/>
                <a:gd name="T21" fmla="*/ 75 h 380"/>
                <a:gd name="T22" fmla="*/ 8 w 217"/>
                <a:gd name="T23" fmla="*/ 84 h 380"/>
                <a:gd name="T24" fmla="*/ 0 w 217"/>
                <a:gd name="T25" fmla="*/ 95 h 380"/>
                <a:gd name="T26" fmla="*/ 2 w 217"/>
                <a:gd name="T27" fmla="*/ 98 h 380"/>
                <a:gd name="T28" fmla="*/ 6 w 217"/>
                <a:gd name="T29" fmla="*/ 94 h 380"/>
                <a:gd name="T30" fmla="*/ 14 w 217"/>
                <a:gd name="T31" fmla="*/ 84 h 380"/>
                <a:gd name="T32" fmla="*/ 21 w 217"/>
                <a:gd name="T33" fmla="*/ 76 h 380"/>
                <a:gd name="T34" fmla="*/ 27 w 217"/>
                <a:gd name="T35" fmla="*/ 67 h 380"/>
                <a:gd name="T36" fmla="*/ 29 w 217"/>
                <a:gd name="T37" fmla="*/ 64 h 380"/>
                <a:gd name="T38" fmla="*/ 30 w 217"/>
                <a:gd name="T39" fmla="*/ 63 h 380"/>
                <a:gd name="T40" fmla="*/ 32 w 217"/>
                <a:gd name="T41" fmla="*/ 60 h 380"/>
                <a:gd name="T42" fmla="*/ 36 w 217"/>
                <a:gd name="T43" fmla="*/ 53 h 380"/>
                <a:gd name="T44" fmla="*/ 41 w 217"/>
                <a:gd name="T45" fmla="*/ 44 h 380"/>
                <a:gd name="T46" fmla="*/ 46 w 217"/>
                <a:gd name="T47" fmla="*/ 34 h 380"/>
                <a:gd name="T48" fmla="*/ 50 w 217"/>
                <a:gd name="T49" fmla="*/ 25 h 380"/>
                <a:gd name="T50" fmla="*/ 50 w 217"/>
                <a:gd name="T51" fmla="*/ 25 h 380"/>
                <a:gd name="T52" fmla="*/ 53 w 217"/>
                <a:gd name="T53" fmla="*/ 20 h 380"/>
                <a:gd name="T54" fmla="*/ 57 w 217"/>
                <a:gd name="T55" fmla="*/ 13 h 380"/>
                <a:gd name="T56" fmla="*/ 51 w 217"/>
                <a:gd name="T57" fmla="*/ 0 h 38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17" h="380">
                  <a:moveTo>
                    <a:pt x="196" y="0"/>
                  </a:moveTo>
                  <a:lnTo>
                    <a:pt x="189" y="0"/>
                  </a:lnTo>
                  <a:lnTo>
                    <a:pt x="187" y="20"/>
                  </a:lnTo>
                  <a:lnTo>
                    <a:pt x="175" y="68"/>
                  </a:lnTo>
                  <a:lnTo>
                    <a:pt x="164" y="97"/>
                  </a:lnTo>
                  <a:lnTo>
                    <a:pt x="146" y="136"/>
                  </a:lnTo>
                  <a:lnTo>
                    <a:pt x="122" y="183"/>
                  </a:lnTo>
                  <a:lnTo>
                    <a:pt x="117" y="193"/>
                  </a:lnTo>
                  <a:lnTo>
                    <a:pt x="101" y="223"/>
                  </a:lnTo>
                  <a:lnTo>
                    <a:pt x="81" y="255"/>
                  </a:lnTo>
                  <a:lnTo>
                    <a:pt x="58" y="290"/>
                  </a:lnTo>
                  <a:lnTo>
                    <a:pt x="31" y="327"/>
                  </a:lnTo>
                  <a:lnTo>
                    <a:pt x="0" y="367"/>
                  </a:lnTo>
                  <a:lnTo>
                    <a:pt x="8" y="380"/>
                  </a:lnTo>
                  <a:lnTo>
                    <a:pt x="22" y="364"/>
                  </a:lnTo>
                  <a:lnTo>
                    <a:pt x="52" y="327"/>
                  </a:lnTo>
                  <a:lnTo>
                    <a:pt x="79" y="293"/>
                  </a:lnTo>
                  <a:lnTo>
                    <a:pt x="102" y="261"/>
                  </a:lnTo>
                  <a:lnTo>
                    <a:pt x="111" y="249"/>
                  </a:lnTo>
                  <a:lnTo>
                    <a:pt x="113" y="246"/>
                  </a:lnTo>
                  <a:lnTo>
                    <a:pt x="122" y="231"/>
                  </a:lnTo>
                  <a:lnTo>
                    <a:pt x="138" y="205"/>
                  </a:lnTo>
                  <a:lnTo>
                    <a:pt x="156" y="169"/>
                  </a:lnTo>
                  <a:lnTo>
                    <a:pt x="177" y="130"/>
                  </a:lnTo>
                  <a:lnTo>
                    <a:pt x="190" y="98"/>
                  </a:lnTo>
                  <a:lnTo>
                    <a:pt x="192" y="95"/>
                  </a:lnTo>
                  <a:lnTo>
                    <a:pt x="200" y="78"/>
                  </a:lnTo>
                  <a:lnTo>
                    <a:pt x="217" y="50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40" name="Freeform 9840"/>
            <p:cNvSpPr>
              <a:spLocks/>
            </p:cNvSpPr>
            <p:nvPr/>
          </p:nvSpPr>
          <p:spPr bwMode="auto">
            <a:xfrm>
              <a:off x="2204" y="2531"/>
              <a:ext cx="24" cy="31"/>
            </a:xfrm>
            <a:custGeom>
              <a:avLst/>
              <a:gdLst>
                <a:gd name="T0" fmla="*/ 0 w 86"/>
                <a:gd name="T1" fmla="*/ 0 h 124"/>
                <a:gd name="T2" fmla="*/ 4 w 86"/>
                <a:gd name="T3" fmla="*/ 6 h 124"/>
                <a:gd name="T4" fmla="*/ 7 w 86"/>
                <a:gd name="T5" fmla="*/ 10 h 124"/>
                <a:gd name="T6" fmla="*/ 11 w 86"/>
                <a:gd name="T7" fmla="*/ 21 h 124"/>
                <a:gd name="T8" fmla="*/ 13 w 86"/>
                <a:gd name="T9" fmla="*/ 26 h 124"/>
                <a:gd name="T10" fmla="*/ 19 w 86"/>
                <a:gd name="T11" fmla="*/ 31 h 124"/>
                <a:gd name="T12" fmla="*/ 19 w 86"/>
                <a:gd name="T13" fmla="*/ 31 h 124"/>
                <a:gd name="T14" fmla="*/ 24 w 86"/>
                <a:gd name="T15" fmla="*/ 24 h 124"/>
                <a:gd name="T16" fmla="*/ 24 w 86"/>
                <a:gd name="T17" fmla="*/ 23 h 124"/>
                <a:gd name="T18" fmla="*/ 21 w 86"/>
                <a:gd name="T19" fmla="*/ 12 h 124"/>
                <a:gd name="T20" fmla="*/ 18 w 86"/>
                <a:gd name="T21" fmla="*/ 10 h 124"/>
                <a:gd name="T22" fmla="*/ 9 w 86"/>
                <a:gd name="T23" fmla="*/ 4 h 124"/>
                <a:gd name="T24" fmla="*/ 8 w 86"/>
                <a:gd name="T25" fmla="*/ 3 h 124"/>
                <a:gd name="T26" fmla="*/ 0 w 86"/>
                <a:gd name="T27" fmla="*/ 0 h 1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6" h="124">
                  <a:moveTo>
                    <a:pt x="0" y="0"/>
                  </a:moveTo>
                  <a:lnTo>
                    <a:pt x="14" y="24"/>
                  </a:lnTo>
                  <a:lnTo>
                    <a:pt x="24" y="40"/>
                  </a:lnTo>
                  <a:lnTo>
                    <a:pt x="40" y="84"/>
                  </a:lnTo>
                  <a:lnTo>
                    <a:pt x="46" y="102"/>
                  </a:lnTo>
                  <a:lnTo>
                    <a:pt x="68" y="124"/>
                  </a:lnTo>
                  <a:lnTo>
                    <a:pt x="86" y="94"/>
                  </a:lnTo>
                  <a:lnTo>
                    <a:pt x="86" y="92"/>
                  </a:lnTo>
                  <a:lnTo>
                    <a:pt x="75" y="49"/>
                  </a:lnTo>
                  <a:lnTo>
                    <a:pt x="66" y="40"/>
                  </a:lnTo>
                  <a:lnTo>
                    <a:pt x="33" y="14"/>
                  </a:lnTo>
                  <a:lnTo>
                    <a:pt x="27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41" name="Freeform 9841"/>
            <p:cNvSpPr>
              <a:spLocks/>
            </p:cNvSpPr>
            <p:nvPr/>
          </p:nvSpPr>
          <p:spPr bwMode="auto">
            <a:xfrm>
              <a:off x="2312" y="2502"/>
              <a:ext cx="17" cy="24"/>
            </a:xfrm>
            <a:custGeom>
              <a:avLst/>
              <a:gdLst>
                <a:gd name="T0" fmla="*/ 12 w 66"/>
                <a:gd name="T1" fmla="*/ 0 h 89"/>
                <a:gd name="T2" fmla="*/ 7 w 66"/>
                <a:gd name="T3" fmla="*/ 10 h 89"/>
                <a:gd name="T4" fmla="*/ 0 w 66"/>
                <a:gd name="T5" fmla="*/ 22 h 89"/>
                <a:gd name="T6" fmla="*/ 2 w 66"/>
                <a:gd name="T7" fmla="*/ 24 h 89"/>
                <a:gd name="T8" fmla="*/ 3 w 66"/>
                <a:gd name="T9" fmla="*/ 22 h 89"/>
                <a:gd name="T10" fmla="*/ 11 w 66"/>
                <a:gd name="T11" fmla="*/ 11 h 89"/>
                <a:gd name="T12" fmla="*/ 16 w 66"/>
                <a:gd name="T13" fmla="*/ 2 h 89"/>
                <a:gd name="T14" fmla="*/ 17 w 66"/>
                <a:gd name="T15" fmla="*/ 0 h 89"/>
                <a:gd name="T16" fmla="*/ 12 w 66"/>
                <a:gd name="T17" fmla="*/ 0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89">
                  <a:moveTo>
                    <a:pt x="47" y="0"/>
                  </a:moveTo>
                  <a:lnTo>
                    <a:pt x="26" y="36"/>
                  </a:lnTo>
                  <a:lnTo>
                    <a:pt x="0" y="80"/>
                  </a:lnTo>
                  <a:lnTo>
                    <a:pt x="7" y="89"/>
                  </a:lnTo>
                  <a:lnTo>
                    <a:pt x="12" y="83"/>
                  </a:lnTo>
                  <a:lnTo>
                    <a:pt x="41" y="42"/>
                  </a:lnTo>
                  <a:lnTo>
                    <a:pt x="63" y="8"/>
                  </a:lnTo>
                  <a:lnTo>
                    <a:pt x="6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42" name="Freeform 9842"/>
            <p:cNvSpPr>
              <a:spLocks/>
            </p:cNvSpPr>
            <p:nvPr/>
          </p:nvSpPr>
          <p:spPr bwMode="auto">
            <a:xfrm>
              <a:off x="2343" y="2495"/>
              <a:ext cx="66" cy="89"/>
            </a:xfrm>
            <a:custGeom>
              <a:avLst/>
              <a:gdLst>
                <a:gd name="T0" fmla="*/ 58 w 251"/>
                <a:gd name="T1" fmla="*/ 0 h 344"/>
                <a:gd name="T2" fmla="*/ 57 w 251"/>
                <a:gd name="T3" fmla="*/ 9 h 344"/>
                <a:gd name="T4" fmla="*/ 53 w 251"/>
                <a:gd name="T5" fmla="*/ 22 h 344"/>
                <a:gd name="T6" fmla="*/ 49 w 251"/>
                <a:gd name="T7" fmla="*/ 31 h 344"/>
                <a:gd name="T8" fmla="*/ 44 w 251"/>
                <a:gd name="T9" fmla="*/ 40 h 344"/>
                <a:gd name="T10" fmla="*/ 38 w 251"/>
                <a:gd name="T11" fmla="*/ 50 h 344"/>
                <a:gd name="T12" fmla="*/ 37 w 251"/>
                <a:gd name="T13" fmla="*/ 51 h 344"/>
                <a:gd name="T14" fmla="*/ 31 w 251"/>
                <a:gd name="T15" fmla="*/ 58 h 344"/>
                <a:gd name="T16" fmla="*/ 25 w 251"/>
                <a:gd name="T17" fmla="*/ 64 h 344"/>
                <a:gd name="T18" fmla="*/ 18 w 251"/>
                <a:gd name="T19" fmla="*/ 71 h 344"/>
                <a:gd name="T20" fmla="*/ 9 w 251"/>
                <a:gd name="T21" fmla="*/ 78 h 344"/>
                <a:gd name="T22" fmla="*/ 0 w 251"/>
                <a:gd name="T23" fmla="*/ 86 h 344"/>
                <a:gd name="T24" fmla="*/ 1 w 251"/>
                <a:gd name="T25" fmla="*/ 89 h 344"/>
                <a:gd name="T26" fmla="*/ 7 w 251"/>
                <a:gd name="T27" fmla="*/ 85 h 344"/>
                <a:gd name="T28" fmla="*/ 16 w 251"/>
                <a:gd name="T29" fmla="*/ 78 h 344"/>
                <a:gd name="T30" fmla="*/ 24 w 251"/>
                <a:gd name="T31" fmla="*/ 72 h 344"/>
                <a:gd name="T32" fmla="*/ 31 w 251"/>
                <a:gd name="T33" fmla="*/ 65 h 344"/>
                <a:gd name="T34" fmla="*/ 37 w 251"/>
                <a:gd name="T35" fmla="*/ 60 h 344"/>
                <a:gd name="T36" fmla="*/ 42 w 251"/>
                <a:gd name="T37" fmla="*/ 54 h 344"/>
                <a:gd name="T38" fmla="*/ 47 w 251"/>
                <a:gd name="T39" fmla="*/ 47 h 344"/>
                <a:gd name="T40" fmla="*/ 53 w 251"/>
                <a:gd name="T41" fmla="*/ 37 h 344"/>
                <a:gd name="T42" fmla="*/ 57 w 251"/>
                <a:gd name="T43" fmla="*/ 29 h 344"/>
                <a:gd name="T44" fmla="*/ 61 w 251"/>
                <a:gd name="T45" fmla="*/ 19 h 344"/>
                <a:gd name="T46" fmla="*/ 66 w 251"/>
                <a:gd name="T47" fmla="*/ 17 h 344"/>
                <a:gd name="T48" fmla="*/ 60 w 251"/>
                <a:gd name="T49" fmla="*/ 1 h 344"/>
                <a:gd name="T50" fmla="*/ 58 w 251"/>
                <a:gd name="T51" fmla="*/ 0 h 34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51" h="344">
                  <a:moveTo>
                    <a:pt x="222" y="0"/>
                  </a:moveTo>
                  <a:lnTo>
                    <a:pt x="218" y="35"/>
                  </a:lnTo>
                  <a:lnTo>
                    <a:pt x="203" y="85"/>
                  </a:lnTo>
                  <a:lnTo>
                    <a:pt x="187" y="120"/>
                  </a:lnTo>
                  <a:lnTo>
                    <a:pt x="167" y="156"/>
                  </a:lnTo>
                  <a:lnTo>
                    <a:pt x="143" y="194"/>
                  </a:lnTo>
                  <a:lnTo>
                    <a:pt x="139" y="199"/>
                  </a:lnTo>
                  <a:lnTo>
                    <a:pt x="119" y="224"/>
                  </a:lnTo>
                  <a:lnTo>
                    <a:pt x="96" y="248"/>
                  </a:lnTo>
                  <a:lnTo>
                    <a:pt x="69" y="275"/>
                  </a:lnTo>
                  <a:lnTo>
                    <a:pt x="36" y="302"/>
                  </a:lnTo>
                  <a:lnTo>
                    <a:pt x="0" y="332"/>
                  </a:lnTo>
                  <a:lnTo>
                    <a:pt x="3" y="344"/>
                  </a:lnTo>
                  <a:lnTo>
                    <a:pt x="25" y="329"/>
                  </a:lnTo>
                  <a:lnTo>
                    <a:pt x="61" y="302"/>
                  </a:lnTo>
                  <a:lnTo>
                    <a:pt x="92" y="278"/>
                  </a:lnTo>
                  <a:lnTo>
                    <a:pt x="118" y="253"/>
                  </a:lnTo>
                  <a:lnTo>
                    <a:pt x="142" y="230"/>
                  </a:lnTo>
                  <a:lnTo>
                    <a:pt x="160" y="207"/>
                  </a:lnTo>
                  <a:lnTo>
                    <a:pt x="179" y="180"/>
                  </a:lnTo>
                  <a:lnTo>
                    <a:pt x="202" y="143"/>
                  </a:lnTo>
                  <a:lnTo>
                    <a:pt x="217" y="114"/>
                  </a:lnTo>
                  <a:lnTo>
                    <a:pt x="233" y="75"/>
                  </a:lnTo>
                  <a:lnTo>
                    <a:pt x="251" y="64"/>
                  </a:lnTo>
                  <a:lnTo>
                    <a:pt x="230" y="2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43" name="Freeform 9843"/>
            <p:cNvSpPr>
              <a:spLocks/>
            </p:cNvSpPr>
            <p:nvPr/>
          </p:nvSpPr>
          <p:spPr bwMode="auto">
            <a:xfrm>
              <a:off x="2334" y="2485"/>
              <a:ext cx="24" cy="48"/>
            </a:xfrm>
            <a:custGeom>
              <a:avLst/>
              <a:gdLst>
                <a:gd name="T0" fmla="*/ 19 w 93"/>
                <a:gd name="T1" fmla="*/ 0 h 179"/>
                <a:gd name="T2" fmla="*/ 14 w 93"/>
                <a:gd name="T3" fmla="*/ 8 h 179"/>
                <a:gd name="T4" fmla="*/ 0 w 93"/>
                <a:gd name="T5" fmla="*/ 10 h 179"/>
                <a:gd name="T6" fmla="*/ 16 w 93"/>
                <a:gd name="T7" fmla="*/ 13 h 179"/>
                <a:gd name="T8" fmla="*/ 15 w 93"/>
                <a:gd name="T9" fmla="*/ 46 h 179"/>
                <a:gd name="T10" fmla="*/ 14 w 93"/>
                <a:gd name="T11" fmla="*/ 46 h 179"/>
                <a:gd name="T12" fmla="*/ 2 w 93"/>
                <a:gd name="T13" fmla="*/ 48 h 179"/>
                <a:gd name="T14" fmla="*/ 21 w 93"/>
                <a:gd name="T15" fmla="*/ 48 h 179"/>
                <a:gd name="T16" fmla="*/ 19 w 93"/>
                <a:gd name="T17" fmla="*/ 43 h 179"/>
                <a:gd name="T18" fmla="*/ 20 w 93"/>
                <a:gd name="T19" fmla="*/ 36 h 179"/>
                <a:gd name="T20" fmla="*/ 20 w 93"/>
                <a:gd name="T21" fmla="*/ 22 h 179"/>
                <a:gd name="T22" fmla="*/ 20 w 93"/>
                <a:gd name="T23" fmla="*/ 15 h 179"/>
                <a:gd name="T24" fmla="*/ 24 w 93"/>
                <a:gd name="T25" fmla="*/ 7 h 179"/>
                <a:gd name="T26" fmla="*/ 19 w 93"/>
                <a:gd name="T27" fmla="*/ 0 h 17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3" h="179">
                  <a:moveTo>
                    <a:pt x="74" y="0"/>
                  </a:moveTo>
                  <a:lnTo>
                    <a:pt x="54" y="29"/>
                  </a:lnTo>
                  <a:lnTo>
                    <a:pt x="0" y="39"/>
                  </a:lnTo>
                  <a:lnTo>
                    <a:pt x="62" y="50"/>
                  </a:lnTo>
                  <a:lnTo>
                    <a:pt x="57" y="170"/>
                  </a:lnTo>
                  <a:lnTo>
                    <a:pt x="54" y="172"/>
                  </a:lnTo>
                  <a:lnTo>
                    <a:pt x="6" y="178"/>
                  </a:lnTo>
                  <a:lnTo>
                    <a:pt x="83" y="179"/>
                  </a:lnTo>
                  <a:lnTo>
                    <a:pt x="75" y="161"/>
                  </a:lnTo>
                  <a:lnTo>
                    <a:pt x="76" y="136"/>
                  </a:lnTo>
                  <a:lnTo>
                    <a:pt x="79" y="81"/>
                  </a:lnTo>
                  <a:lnTo>
                    <a:pt x="79" y="57"/>
                  </a:lnTo>
                  <a:lnTo>
                    <a:pt x="93" y="27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44" name="Freeform 9844"/>
            <p:cNvSpPr>
              <a:spLocks/>
            </p:cNvSpPr>
            <p:nvPr/>
          </p:nvSpPr>
          <p:spPr bwMode="auto">
            <a:xfrm>
              <a:off x="2356" y="2464"/>
              <a:ext cx="22" cy="62"/>
            </a:xfrm>
            <a:custGeom>
              <a:avLst/>
              <a:gdLst>
                <a:gd name="T0" fmla="*/ 16 w 84"/>
                <a:gd name="T1" fmla="*/ 0 h 240"/>
                <a:gd name="T2" fmla="*/ 14 w 84"/>
                <a:gd name="T3" fmla="*/ 0 h 240"/>
                <a:gd name="T4" fmla="*/ 14 w 84"/>
                <a:gd name="T5" fmla="*/ 1 h 240"/>
                <a:gd name="T6" fmla="*/ 14 w 84"/>
                <a:gd name="T7" fmla="*/ 13 h 240"/>
                <a:gd name="T8" fmla="*/ 12 w 84"/>
                <a:gd name="T9" fmla="*/ 25 h 240"/>
                <a:gd name="T10" fmla="*/ 11 w 84"/>
                <a:gd name="T11" fmla="*/ 26 h 240"/>
                <a:gd name="T12" fmla="*/ 9 w 84"/>
                <a:gd name="T13" fmla="*/ 35 h 240"/>
                <a:gd name="T14" fmla="*/ 5 w 84"/>
                <a:gd name="T15" fmla="*/ 46 h 240"/>
                <a:gd name="T16" fmla="*/ 0 w 84"/>
                <a:gd name="T17" fmla="*/ 59 h 240"/>
                <a:gd name="T18" fmla="*/ 2 w 84"/>
                <a:gd name="T19" fmla="*/ 62 h 240"/>
                <a:gd name="T20" fmla="*/ 3 w 84"/>
                <a:gd name="T21" fmla="*/ 61 h 240"/>
                <a:gd name="T22" fmla="*/ 9 w 84"/>
                <a:gd name="T23" fmla="*/ 48 h 240"/>
                <a:gd name="T24" fmla="*/ 13 w 84"/>
                <a:gd name="T25" fmla="*/ 37 h 240"/>
                <a:gd name="T26" fmla="*/ 16 w 84"/>
                <a:gd name="T27" fmla="*/ 29 h 240"/>
                <a:gd name="T28" fmla="*/ 18 w 84"/>
                <a:gd name="T29" fmla="*/ 19 h 240"/>
                <a:gd name="T30" fmla="*/ 22 w 84"/>
                <a:gd name="T31" fmla="*/ 14 h 240"/>
                <a:gd name="T32" fmla="*/ 16 w 84"/>
                <a:gd name="T33" fmla="*/ 0 h 24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4" h="240">
                  <a:moveTo>
                    <a:pt x="62" y="0"/>
                  </a:moveTo>
                  <a:lnTo>
                    <a:pt x="54" y="0"/>
                  </a:lnTo>
                  <a:lnTo>
                    <a:pt x="54" y="2"/>
                  </a:lnTo>
                  <a:lnTo>
                    <a:pt x="52" y="49"/>
                  </a:lnTo>
                  <a:lnTo>
                    <a:pt x="44" y="95"/>
                  </a:lnTo>
                  <a:lnTo>
                    <a:pt x="43" y="99"/>
                  </a:lnTo>
                  <a:lnTo>
                    <a:pt x="33" y="135"/>
                  </a:lnTo>
                  <a:lnTo>
                    <a:pt x="19" y="178"/>
                  </a:lnTo>
                  <a:lnTo>
                    <a:pt x="0" y="229"/>
                  </a:lnTo>
                  <a:lnTo>
                    <a:pt x="9" y="240"/>
                  </a:lnTo>
                  <a:lnTo>
                    <a:pt x="10" y="238"/>
                  </a:lnTo>
                  <a:lnTo>
                    <a:pt x="33" y="186"/>
                  </a:lnTo>
                  <a:lnTo>
                    <a:pt x="50" y="145"/>
                  </a:lnTo>
                  <a:lnTo>
                    <a:pt x="60" y="114"/>
                  </a:lnTo>
                  <a:lnTo>
                    <a:pt x="70" y="72"/>
                  </a:lnTo>
                  <a:lnTo>
                    <a:pt x="84" y="53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45" name="Freeform 9845"/>
            <p:cNvSpPr>
              <a:spLocks/>
            </p:cNvSpPr>
            <p:nvPr/>
          </p:nvSpPr>
          <p:spPr bwMode="auto">
            <a:xfrm>
              <a:off x="2394" y="2464"/>
              <a:ext cx="22" cy="40"/>
            </a:xfrm>
            <a:custGeom>
              <a:avLst/>
              <a:gdLst>
                <a:gd name="T0" fmla="*/ 1 w 89"/>
                <a:gd name="T1" fmla="*/ 0 h 153"/>
                <a:gd name="T2" fmla="*/ 0 w 89"/>
                <a:gd name="T3" fmla="*/ 2 h 153"/>
                <a:gd name="T4" fmla="*/ 5 w 89"/>
                <a:gd name="T5" fmla="*/ 10 h 153"/>
                <a:gd name="T6" fmla="*/ 10 w 89"/>
                <a:gd name="T7" fmla="*/ 20 h 153"/>
                <a:gd name="T8" fmla="*/ 15 w 89"/>
                <a:gd name="T9" fmla="*/ 30 h 153"/>
                <a:gd name="T10" fmla="*/ 19 w 89"/>
                <a:gd name="T11" fmla="*/ 40 h 153"/>
                <a:gd name="T12" fmla="*/ 22 w 89"/>
                <a:gd name="T13" fmla="*/ 40 h 153"/>
                <a:gd name="T14" fmla="*/ 22 w 89"/>
                <a:gd name="T15" fmla="*/ 37 h 153"/>
                <a:gd name="T16" fmla="*/ 22 w 89"/>
                <a:gd name="T17" fmla="*/ 25 h 153"/>
                <a:gd name="T18" fmla="*/ 18 w 89"/>
                <a:gd name="T19" fmla="*/ 18 h 153"/>
                <a:gd name="T20" fmla="*/ 16 w 89"/>
                <a:gd name="T21" fmla="*/ 16 h 153"/>
                <a:gd name="T22" fmla="*/ 10 w 89"/>
                <a:gd name="T23" fmla="*/ 9 h 153"/>
                <a:gd name="T24" fmla="*/ 1 w 89"/>
                <a:gd name="T25" fmla="*/ 0 h 1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9" h="153">
                  <a:moveTo>
                    <a:pt x="6" y="0"/>
                  </a:moveTo>
                  <a:lnTo>
                    <a:pt x="0" y="7"/>
                  </a:lnTo>
                  <a:lnTo>
                    <a:pt x="21" y="39"/>
                  </a:lnTo>
                  <a:lnTo>
                    <a:pt x="42" y="75"/>
                  </a:lnTo>
                  <a:lnTo>
                    <a:pt x="61" y="113"/>
                  </a:lnTo>
                  <a:lnTo>
                    <a:pt x="78" y="153"/>
                  </a:lnTo>
                  <a:lnTo>
                    <a:pt x="87" y="153"/>
                  </a:lnTo>
                  <a:lnTo>
                    <a:pt x="87" y="140"/>
                  </a:lnTo>
                  <a:lnTo>
                    <a:pt x="89" y="97"/>
                  </a:lnTo>
                  <a:lnTo>
                    <a:pt x="71" y="70"/>
                  </a:lnTo>
                  <a:lnTo>
                    <a:pt x="64" y="61"/>
                  </a:lnTo>
                  <a:lnTo>
                    <a:pt x="41" y="3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46" name="Freeform 9846"/>
            <p:cNvSpPr>
              <a:spLocks/>
            </p:cNvSpPr>
            <p:nvPr/>
          </p:nvSpPr>
          <p:spPr bwMode="auto">
            <a:xfrm>
              <a:off x="2325" y="2462"/>
              <a:ext cx="31" cy="91"/>
            </a:xfrm>
            <a:custGeom>
              <a:avLst/>
              <a:gdLst>
                <a:gd name="T0" fmla="*/ 17 w 119"/>
                <a:gd name="T1" fmla="*/ 0 h 354"/>
                <a:gd name="T2" fmla="*/ 15 w 119"/>
                <a:gd name="T3" fmla="*/ 0 h 354"/>
                <a:gd name="T4" fmla="*/ 15 w 119"/>
                <a:gd name="T5" fmla="*/ 3 h 354"/>
                <a:gd name="T6" fmla="*/ 11 w 119"/>
                <a:gd name="T7" fmla="*/ 15 h 354"/>
                <a:gd name="T8" fmla="*/ 8 w 119"/>
                <a:gd name="T9" fmla="*/ 23 h 354"/>
                <a:gd name="T10" fmla="*/ 4 w 119"/>
                <a:gd name="T11" fmla="*/ 34 h 354"/>
                <a:gd name="T12" fmla="*/ 0 w 119"/>
                <a:gd name="T13" fmla="*/ 40 h 354"/>
                <a:gd name="T14" fmla="*/ 5 w 119"/>
                <a:gd name="T15" fmla="*/ 40 h 354"/>
                <a:gd name="T16" fmla="*/ 5 w 119"/>
                <a:gd name="T17" fmla="*/ 42 h 354"/>
                <a:gd name="T18" fmla="*/ 5 w 119"/>
                <a:gd name="T19" fmla="*/ 54 h 354"/>
                <a:gd name="T20" fmla="*/ 6 w 119"/>
                <a:gd name="T21" fmla="*/ 58 h 354"/>
                <a:gd name="T22" fmla="*/ 7 w 119"/>
                <a:gd name="T23" fmla="*/ 69 h 354"/>
                <a:gd name="T24" fmla="*/ 4 w 119"/>
                <a:gd name="T25" fmla="*/ 77 h 354"/>
                <a:gd name="T26" fmla="*/ 8 w 119"/>
                <a:gd name="T27" fmla="*/ 91 h 354"/>
                <a:gd name="T28" fmla="*/ 11 w 119"/>
                <a:gd name="T29" fmla="*/ 91 h 354"/>
                <a:gd name="T30" fmla="*/ 11 w 119"/>
                <a:gd name="T31" fmla="*/ 84 h 354"/>
                <a:gd name="T32" fmla="*/ 11 w 119"/>
                <a:gd name="T33" fmla="*/ 76 h 354"/>
                <a:gd name="T34" fmla="*/ 31 w 119"/>
                <a:gd name="T35" fmla="*/ 73 h 354"/>
                <a:gd name="T36" fmla="*/ 31 w 119"/>
                <a:gd name="T37" fmla="*/ 70 h 354"/>
                <a:gd name="T38" fmla="*/ 11 w 119"/>
                <a:gd name="T39" fmla="*/ 70 h 354"/>
                <a:gd name="T40" fmla="*/ 11 w 119"/>
                <a:gd name="T41" fmla="*/ 61 h 354"/>
                <a:gd name="T42" fmla="*/ 11 w 119"/>
                <a:gd name="T43" fmla="*/ 48 h 354"/>
                <a:gd name="T44" fmla="*/ 10 w 119"/>
                <a:gd name="T45" fmla="*/ 40 h 354"/>
                <a:gd name="T46" fmla="*/ 26 w 119"/>
                <a:gd name="T47" fmla="*/ 37 h 354"/>
                <a:gd name="T48" fmla="*/ 9 w 119"/>
                <a:gd name="T49" fmla="*/ 34 h 354"/>
                <a:gd name="T50" fmla="*/ 9 w 119"/>
                <a:gd name="T51" fmla="*/ 34 h 354"/>
                <a:gd name="T52" fmla="*/ 11 w 119"/>
                <a:gd name="T53" fmla="*/ 29 h 354"/>
                <a:gd name="T54" fmla="*/ 16 w 119"/>
                <a:gd name="T55" fmla="*/ 20 h 354"/>
                <a:gd name="T56" fmla="*/ 16 w 119"/>
                <a:gd name="T57" fmla="*/ 20 h 354"/>
                <a:gd name="T58" fmla="*/ 21 w 119"/>
                <a:gd name="T59" fmla="*/ 11 h 354"/>
                <a:gd name="T60" fmla="*/ 17 w 119"/>
                <a:gd name="T61" fmla="*/ 0 h 35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9" h="354">
                  <a:moveTo>
                    <a:pt x="64" y="0"/>
                  </a:moveTo>
                  <a:lnTo>
                    <a:pt x="58" y="1"/>
                  </a:lnTo>
                  <a:lnTo>
                    <a:pt x="57" y="11"/>
                  </a:lnTo>
                  <a:lnTo>
                    <a:pt x="44" y="57"/>
                  </a:lnTo>
                  <a:lnTo>
                    <a:pt x="32" y="90"/>
                  </a:lnTo>
                  <a:lnTo>
                    <a:pt x="14" y="131"/>
                  </a:lnTo>
                  <a:lnTo>
                    <a:pt x="0" y="156"/>
                  </a:lnTo>
                  <a:lnTo>
                    <a:pt x="19" y="157"/>
                  </a:lnTo>
                  <a:lnTo>
                    <a:pt x="19" y="163"/>
                  </a:lnTo>
                  <a:lnTo>
                    <a:pt x="21" y="212"/>
                  </a:lnTo>
                  <a:lnTo>
                    <a:pt x="22" y="225"/>
                  </a:lnTo>
                  <a:lnTo>
                    <a:pt x="25" y="269"/>
                  </a:lnTo>
                  <a:lnTo>
                    <a:pt x="17" y="299"/>
                  </a:lnTo>
                  <a:lnTo>
                    <a:pt x="31" y="354"/>
                  </a:lnTo>
                  <a:lnTo>
                    <a:pt x="41" y="354"/>
                  </a:lnTo>
                  <a:lnTo>
                    <a:pt x="41" y="328"/>
                  </a:lnTo>
                  <a:lnTo>
                    <a:pt x="42" y="296"/>
                  </a:lnTo>
                  <a:lnTo>
                    <a:pt x="119" y="284"/>
                  </a:lnTo>
                  <a:lnTo>
                    <a:pt x="119" y="273"/>
                  </a:lnTo>
                  <a:lnTo>
                    <a:pt x="42" y="272"/>
                  </a:lnTo>
                  <a:lnTo>
                    <a:pt x="42" y="238"/>
                  </a:lnTo>
                  <a:lnTo>
                    <a:pt x="41" y="188"/>
                  </a:lnTo>
                  <a:lnTo>
                    <a:pt x="40" y="154"/>
                  </a:lnTo>
                  <a:lnTo>
                    <a:pt x="98" y="144"/>
                  </a:lnTo>
                  <a:lnTo>
                    <a:pt x="36" y="133"/>
                  </a:lnTo>
                  <a:lnTo>
                    <a:pt x="33" y="132"/>
                  </a:lnTo>
                  <a:lnTo>
                    <a:pt x="44" y="113"/>
                  </a:lnTo>
                  <a:lnTo>
                    <a:pt x="60" y="77"/>
                  </a:lnTo>
                  <a:lnTo>
                    <a:pt x="60" y="76"/>
                  </a:lnTo>
                  <a:lnTo>
                    <a:pt x="82" y="42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47" name="Freeform 9847"/>
            <p:cNvSpPr>
              <a:spLocks/>
            </p:cNvSpPr>
            <p:nvPr/>
          </p:nvSpPr>
          <p:spPr bwMode="auto">
            <a:xfrm>
              <a:off x="2319" y="2451"/>
              <a:ext cx="48" cy="14"/>
            </a:xfrm>
            <a:custGeom>
              <a:avLst/>
              <a:gdLst>
                <a:gd name="T0" fmla="*/ 42 w 182"/>
                <a:gd name="T1" fmla="*/ 0 h 59"/>
                <a:gd name="T2" fmla="*/ 35 w 182"/>
                <a:gd name="T3" fmla="*/ 4 h 59"/>
                <a:gd name="T4" fmla="*/ 0 w 182"/>
                <a:gd name="T5" fmla="*/ 8 h 59"/>
                <a:gd name="T6" fmla="*/ 7 w 182"/>
                <a:gd name="T7" fmla="*/ 14 h 59"/>
                <a:gd name="T8" fmla="*/ 12 w 182"/>
                <a:gd name="T9" fmla="*/ 12 h 59"/>
                <a:gd name="T10" fmla="*/ 21 w 182"/>
                <a:gd name="T11" fmla="*/ 10 h 59"/>
                <a:gd name="T12" fmla="*/ 22 w 182"/>
                <a:gd name="T13" fmla="*/ 10 h 59"/>
                <a:gd name="T14" fmla="*/ 48 w 182"/>
                <a:gd name="T15" fmla="*/ 7 h 59"/>
                <a:gd name="T16" fmla="*/ 48 w 182"/>
                <a:gd name="T17" fmla="*/ 5 h 59"/>
                <a:gd name="T18" fmla="*/ 42 w 182"/>
                <a:gd name="T19" fmla="*/ 0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59">
                  <a:moveTo>
                    <a:pt x="160" y="0"/>
                  </a:moveTo>
                  <a:lnTo>
                    <a:pt x="133" y="15"/>
                  </a:lnTo>
                  <a:lnTo>
                    <a:pt x="0" y="32"/>
                  </a:lnTo>
                  <a:lnTo>
                    <a:pt x="25" y="59"/>
                  </a:lnTo>
                  <a:lnTo>
                    <a:pt x="46" y="50"/>
                  </a:lnTo>
                  <a:lnTo>
                    <a:pt x="79" y="44"/>
                  </a:lnTo>
                  <a:lnTo>
                    <a:pt x="85" y="43"/>
                  </a:lnTo>
                  <a:lnTo>
                    <a:pt x="182" y="30"/>
                  </a:lnTo>
                  <a:lnTo>
                    <a:pt x="182" y="20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48" name="Freeform 9848"/>
            <p:cNvSpPr>
              <a:spLocks/>
            </p:cNvSpPr>
            <p:nvPr/>
          </p:nvSpPr>
          <p:spPr bwMode="auto">
            <a:xfrm>
              <a:off x="2380" y="2425"/>
              <a:ext cx="9" cy="104"/>
            </a:xfrm>
            <a:custGeom>
              <a:avLst/>
              <a:gdLst>
                <a:gd name="T0" fmla="*/ 2 w 34"/>
                <a:gd name="T1" fmla="*/ 0 h 400"/>
                <a:gd name="T2" fmla="*/ 0 w 34"/>
                <a:gd name="T3" fmla="*/ 0 h 400"/>
                <a:gd name="T4" fmla="*/ 1 w 34"/>
                <a:gd name="T5" fmla="*/ 4 h 400"/>
                <a:gd name="T6" fmla="*/ 2 w 34"/>
                <a:gd name="T7" fmla="*/ 15 h 400"/>
                <a:gd name="T8" fmla="*/ 2 w 34"/>
                <a:gd name="T9" fmla="*/ 18 h 400"/>
                <a:gd name="T10" fmla="*/ 2 w 34"/>
                <a:gd name="T11" fmla="*/ 29 h 400"/>
                <a:gd name="T12" fmla="*/ 2 w 34"/>
                <a:gd name="T13" fmla="*/ 48 h 400"/>
                <a:gd name="T14" fmla="*/ 2 w 34"/>
                <a:gd name="T15" fmla="*/ 63 h 400"/>
                <a:gd name="T16" fmla="*/ 2 w 34"/>
                <a:gd name="T17" fmla="*/ 76 h 400"/>
                <a:gd name="T18" fmla="*/ 2 w 34"/>
                <a:gd name="T19" fmla="*/ 82 h 400"/>
                <a:gd name="T20" fmla="*/ 0 w 34"/>
                <a:gd name="T21" fmla="*/ 92 h 400"/>
                <a:gd name="T22" fmla="*/ 5 w 34"/>
                <a:gd name="T23" fmla="*/ 104 h 400"/>
                <a:gd name="T24" fmla="*/ 6 w 34"/>
                <a:gd name="T25" fmla="*/ 104 h 400"/>
                <a:gd name="T26" fmla="*/ 7 w 34"/>
                <a:gd name="T27" fmla="*/ 81 h 400"/>
                <a:gd name="T28" fmla="*/ 7 w 34"/>
                <a:gd name="T29" fmla="*/ 67 h 400"/>
                <a:gd name="T30" fmla="*/ 7 w 34"/>
                <a:gd name="T31" fmla="*/ 49 h 400"/>
                <a:gd name="T32" fmla="*/ 7 w 34"/>
                <a:gd name="T33" fmla="*/ 36 h 400"/>
                <a:gd name="T34" fmla="*/ 7 w 34"/>
                <a:gd name="T35" fmla="*/ 27 h 400"/>
                <a:gd name="T36" fmla="*/ 7 w 34"/>
                <a:gd name="T37" fmla="*/ 24 h 400"/>
                <a:gd name="T38" fmla="*/ 9 w 34"/>
                <a:gd name="T39" fmla="*/ 14 h 400"/>
                <a:gd name="T40" fmla="*/ 2 w 34"/>
                <a:gd name="T41" fmla="*/ 0 h 40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" h="400">
                  <a:moveTo>
                    <a:pt x="7" y="0"/>
                  </a:moveTo>
                  <a:lnTo>
                    <a:pt x="0" y="0"/>
                  </a:lnTo>
                  <a:lnTo>
                    <a:pt x="3" y="17"/>
                  </a:lnTo>
                  <a:lnTo>
                    <a:pt x="7" y="59"/>
                  </a:lnTo>
                  <a:lnTo>
                    <a:pt x="7" y="69"/>
                  </a:lnTo>
                  <a:lnTo>
                    <a:pt x="7" y="111"/>
                  </a:lnTo>
                  <a:lnTo>
                    <a:pt x="7" y="183"/>
                  </a:lnTo>
                  <a:lnTo>
                    <a:pt x="7" y="241"/>
                  </a:lnTo>
                  <a:lnTo>
                    <a:pt x="7" y="291"/>
                  </a:lnTo>
                  <a:lnTo>
                    <a:pt x="7" y="316"/>
                  </a:lnTo>
                  <a:lnTo>
                    <a:pt x="0" y="353"/>
                  </a:lnTo>
                  <a:lnTo>
                    <a:pt x="18" y="400"/>
                  </a:lnTo>
                  <a:lnTo>
                    <a:pt x="23" y="400"/>
                  </a:lnTo>
                  <a:lnTo>
                    <a:pt x="26" y="312"/>
                  </a:lnTo>
                  <a:lnTo>
                    <a:pt x="26" y="256"/>
                  </a:lnTo>
                  <a:lnTo>
                    <a:pt x="26" y="188"/>
                  </a:lnTo>
                  <a:lnTo>
                    <a:pt x="26" y="137"/>
                  </a:lnTo>
                  <a:lnTo>
                    <a:pt x="26" y="105"/>
                  </a:lnTo>
                  <a:lnTo>
                    <a:pt x="26" y="91"/>
                  </a:lnTo>
                  <a:lnTo>
                    <a:pt x="34" y="53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49" name="Freeform 9849"/>
            <p:cNvSpPr>
              <a:spLocks/>
            </p:cNvSpPr>
            <p:nvPr/>
          </p:nvSpPr>
          <p:spPr bwMode="auto">
            <a:xfrm>
              <a:off x="2489" y="2542"/>
              <a:ext cx="33" cy="33"/>
            </a:xfrm>
            <a:custGeom>
              <a:avLst/>
              <a:gdLst>
                <a:gd name="T0" fmla="*/ 29 w 128"/>
                <a:gd name="T1" fmla="*/ 0 h 130"/>
                <a:gd name="T2" fmla="*/ 27 w 128"/>
                <a:gd name="T3" fmla="*/ 0 h 130"/>
                <a:gd name="T4" fmla="*/ 26 w 128"/>
                <a:gd name="T5" fmla="*/ 25 h 130"/>
                <a:gd name="T6" fmla="*/ 24 w 128"/>
                <a:gd name="T7" fmla="*/ 26 h 130"/>
                <a:gd name="T8" fmla="*/ 15 w 128"/>
                <a:gd name="T9" fmla="*/ 27 h 130"/>
                <a:gd name="T10" fmla="*/ 9 w 128"/>
                <a:gd name="T11" fmla="*/ 27 h 130"/>
                <a:gd name="T12" fmla="*/ 0 w 128"/>
                <a:gd name="T13" fmla="*/ 30 h 130"/>
                <a:gd name="T14" fmla="*/ 7 w 128"/>
                <a:gd name="T15" fmla="*/ 33 h 130"/>
                <a:gd name="T16" fmla="*/ 15 w 128"/>
                <a:gd name="T17" fmla="*/ 33 h 130"/>
                <a:gd name="T18" fmla="*/ 16 w 128"/>
                <a:gd name="T19" fmla="*/ 33 h 130"/>
                <a:gd name="T20" fmla="*/ 24 w 128"/>
                <a:gd name="T21" fmla="*/ 32 h 130"/>
                <a:gd name="T22" fmla="*/ 33 w 128"/>
                <a:gd name="T23" fmla="*/ 31 h 130"/>
                <a:gd name="T24" fmla="*/ 29 w 128"/>
                <a:gd name="T25" fmla="*/ 0 h 1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8" h="130">
                  <a:moveTo>
                    <a:pt x="112" y="0"/>
                  </a:moveTo>
                  <a:lnTo>
                    <a:pt x="104" y="0"/>
                  </a:lnTo>
                  <a:lnTo>
                    <a:pt x="100" y="100"/>
                  </a:lnTo>
                  <a:lnTo>
                    <a:pt x="95" y="102"/>
                  </a:lnTo>
                  <a:lnTo>
                    <a:pt x="58" y="105"/>
                  </a:lnTo>
                  <a:lnTo>
                    <a:pt x="33" y="105"/>
                  </a:lnTo>
                  <a:lnTo>
                    <a:pt x="0" y="118"/>
                  </a:lnTo>
                  <a:lnTo>
                    <a:pt x="28" y="130"/>
                  </a:lnTo>
                  <a:lnTo>
                    <a:pt x="58" y="130"/>
                  </a:lnTo>
                  <a:lnTo>
                    <a:pt x="61" y="130"/>
                  </a:lnTo>
                  <a:lnTo>
                    <a:pt x="93" y="128"/>
                  </a:lnTo>
                  <a:lnTo>
                    <a:pt x="128" y="122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50" name="Freeform 9850"/>
            <p:cNvSpPr>
              <a:spLocks/>
            </p:cNvSpPr>
            <p:nvPr/>
          </p:nvSpPr>
          <p:spPr bwMode="auto">
            <a:xfrm>
              <a:off x="2455" y="2540"/>
              <a:ext cx="7" cy="46"/>
            </a:xfrm>
            <a:custGeom>
              <a:avLst/>
              <a:gdLst>
                <a:gd name="T0" fmla="*/ 7 w 28"/>
                <a:gd name="T1" fmla="*/ 0 h 175"/>
                <a:gd name="T2" fmla="*/ 2 w 28"/>
                <a:gd name="T3" fmla="*/ 2 h 175"/>
                <a:gd name="T4" fmla="*/ 2 w 28"/>
                <a:gd name="T5" fmla="*/ 16 h 175"/>
                <a:gd name="T6" fmla="*/ 2 w 28"/>
                <a:gd name="T7" fmla="*/ 22 h 175"/>
                <a:gd name="T8" fmla="*/ 0 w 28"/>
                <a:gd name="T9" fmla="*/ 28 h 175"/>
                <a:gd name="T10" fmla="*/ 4 w 28"/>
                <a:gd name="T11" fmla="*/ 46 h 175"/>
                <a:gd name="T12" fmla="*/ 6 w 28"/>
                <a:gd name="T13" fmla="*/ 46 h 175"/>
                <a:gd name="T14" fmla="*/ 6 w 28"/>
                <a:gd name="T15" fmla="*/ 43 h 175"/>
                <a:gd name="T16" fmla="*/ 7 w 28"/>
                <a:gd name="T17" fmla="*/ 33 h 175"/>
                <a:gd name="T18" fmla="*/ 7 w 28"/>
                <a:gd name="T19" fmla="*/ 21 h 175"/>
                <a:gd name="T20" fmla="*/ 7 w 28"/>
                <a:gd name="T21" fmla="*/ 7 h 175"/>
                <a:gd name="T22" fmla="*/ 7 w 28"/>
                <a:gd name="T23" fmla="*/ 0 h 1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175">
                  <a:moveTo>
                    <a:pt x="28" y="0"/>
                  </a:moveTo>
                  <a:lnTo>
                    <a:pt x="9" y="9"/>
                  </a:lnTo>
                  <a:lnTo>
                    <a:pt x="9" y="59"/>
                  </a:lnTo>
                  <a:lnTo>
                    <a:pt x="9" y="82"/>
                  </a:lnTo>
                  <a:lnTo>
                    <a:pt x="0" y="105"/>
                  </a:lnTo>
                  <a:lnTo>
                    <a:pt x="15" y="175"/>
                  </a:lnTo>
                  <a:lnTo>
                    <a:pt x="25" y="175"/>
                  </a:lnTo>
                  <a:lnTo>
                    <a:pt x="25" y="165"/>
                  </a:lnTo>
                  <a:lnTo>
                    <a:pt x="26" y="124"/>
                  </a:lnTo>
                  <a:lnTo>
                    <a:pt x="27" y="78"/>
                  </a:lnTo>
                  <a:lnTo>
                    <a:pt x="28" y="2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51" name="Freeform 9851"/>
            <p:cNvSpPr>
              <a:spLocks/>
            </p:cNvSpPr>
            <p:nvPr/>
          </p:nvSpPr>
          <p:spPr bwMode="auto">
            <a:xfrm>
              <a:off x="2433" y="2529"/>
              <a:ext cx="44" cy="26"/>
            </a:xfrm>
            <a:custGeom>
              <a:avLst/>
              <a:gdLst>
                <a:gd name="T0" fmla="*/ 43 w 173"/>
                <a:gd name="T1" fmla="*/ 0 h 95"/>
                <a:gd name="T2" fmla="*/ 30 w 173"/>
                <a:gd name="T3" fmla="*/ 5 h 95"/>
                <a:gd name="T4" fmla="*/ 25 w 173"/>
                <a:gd name="T5" fmla="*/ 7 h 95"/>
                <a:gd name="T6" fmla="*/ 0 w 173"/>
                <a:gd name="T7" fmla="*/ 16 h 95"/>
                <a:gd name="T8" fmla="*/ 5 w 173"/>
                <a:gd name="T9" fmla="*/ 26 h 95"/>
                <a:gd name="T10" fmla="*/ 7 w 173"/>
                <a:gd name="T11" fmla="*/ 24 h 95"/>
                <a:gd name="T12" fmla="*/ 12 w 173"/>
                <a:gd name="T13" fmla="*/ 21 h 95"/>
                <a:gd name="T14" fmla="*/ 20 w 173"/>
                <a:gd name="T15" fmla="*/ 16 h 95"/>
                <a:gd name="T16" fmla="*/ 25 w 173"/>
                <a:gd name="T17" fmla="*/ 13 h 95"/>
                <a:gd name="T18" fmla="*/ 30 w 173"/>
                <a:gd name="T19" fmla="*/ 11 h 95"/>
                <a:gd name="T20" fmla="*/ 31 w 173"/>
                <a:gd name="T21" fmla="*/ 10 h 95"/>
                <a:gd name="T22" fmla="*/ 44 w 173"/>
                <a:gd name="T23" fmla="*/ 3 h 95"/>
                <a:gd name="T24" fmla="*/ 43 w 173"/>
                <a:gd name="T25" fmla="*/ 0 h 9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3" h="95">
                  <a:moveTo>
                    <a:pt x="168" y="0"/>
                  </a:moveTo>
                  <a:lnTo>
                    <a:pt x="116" y="18"/>
                  </a:lnTo>
                  <a:lnTo>
                    <a:pt x="97" y="26"/>
                  </a:lnTo>
                  <a:lnTo>
                    <a:pt x="0" y="60"/>
                  </a:lnTo>
                  <a:lnTo>
                    <a:pt x="20" y="95"/>
                  </a:lnTo>
                  <a:lnTo>
                    <a:pt x="29" y="87"/>
                  </a:lnTo>
                  <a:lnTo>
                    <a:pt x="48" y="75"/>
                  </a:lnTo>
                  <a:lnTo>
                    <a:pt x="79" y="58"/>
                  </a:lnTo>
                  <a:lnTo>
                    <a:pt x="97" y="49"/>
                  </a:lnTo>
                  <a:lnTo>
                    <a:pt x="116" y="40"/>
                  </a:lnTo>
                  <a:lnTo>
                    <a:pt x="120" y="38"/>
                  </a:lnTo>
                  <a:lnTo>
                    <a:pt x="173" y="12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52" name="Freeform 9852"/>
            <p:cNvSpPr>
              <a:spLocks/>
            </p:cNvSpPr>
            <p:nvPr/>
          </p:nvSpPr>
          <p:spPr bwMode="auto">
            <a:xfrm>
              <a:off x="2458" y="2513"/>
              <a:ext cx="4" cy="24"/>
            </a:xfrm>
            <a:custGeom>
              <a:avLst/>
              <a:gdLst>
                <a:gd name="T0" fmla="*/ 4 w 19"/>
                <a:gd name="T1" fmla="*/ 0 h 89"/>
                <a:gd name="T2" fmla="*/ 0 w 19"/>
                <a:gd name="T3" fmla="*/ 1 h 89"/>
                <a:gd name="T4" fmla="*/ 0 w 19"/>
                <a:gd name="T5" fmla="*/ 16 h 89"/>
                <a:gd name="T6" fmla="*/ 0 w 19"/>
                <a:gd name="T7" fmla="*/ 24 h 89"/>
                <a:gd name="T8" fmla="*/ 4 w 19"/>
                <a:gd name="T9" fmla="*/ 22 h 89"/>
                <a:gd name="T10" fmla="*/ 4 w 19"/>
                <a:gd name="T11" fmla="*/ 20 h 89"/>
                <a:gd name="T12" fmla="*/ 4 w 19"/>
                <a:gd name="T13" fmla="*/ 5 h 89"/>
                <a:gd name="T14" fmla="*/ 4 w 19"/>
                <a:gd name="T15" fmla="*/ 0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89">
                  <a:moveTo>
                    <a:pt x="19" y="0"/>
                  </a:moveTo>
                  <a:lnTo>
                    <a:pt x="0" y="5"/>
                  </a:lnTo>
                  <a:lnTo>
                    <a:pt x="0" y="60"/>
                  </a:lnTo>
                  <a:lnTo>
                    <a:pt x="0" y="89"/>
                  </a:lnTo>
                  <a:lnTo>
                    <a:pt x="19" y="81"/>
                  </a:lnTo>
                  <a:lnTo>
                    <a:pt x="19" y="75"/>
                  </a:lnTo>
                  <a:lnTo>
                    <a:pt x="19" y="19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53" name="Freeform 9853"/>
            <p:cNvSpPr>
              <a:spLocks/>
            </p:cNvSpPr>
            <p:nvPr/>
          </p:nvSpPr>
          <p:spPr bwMode="auto">
            <a:xfrm>
              <a:off x="2471" y="2511"/>
              <a:ext cx="6" cy="7"/>
            </a:xfrm>
            <a:custGeom>
              <a:avLst/>
              <a:gdLst>
                <a:gd name="T0" fmla="*/ 6 w 21"/>
                <a:gd name="T1" fmla="*/ 0 h 28"/>
                <a:gd name="T2" fmla="*/ 2 w 21"/>
                <a:gd name="T3" fmla="*/ 0 h 28"/>
                <a:gd name="T4" fmla="*/ 0 w 21"/>
                <a:gd name="T5" fmla="*/ 5 h 28"/>
                <a:gd name="T6" fmla="*/ 2 w 21"/>
                <a:gd name="T7" fmla="*/ 7 h 28"/>
                <a:gd name="T8" fmla="*/ 6 w 21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8">
                  <a:moveTo>
                    <a:pt x="21" y="0"/>
                  </a:moveTo>
                  <a:lnTo>
                    <a:pt x="6" y="1"/>
                  </a:lnTo>
                  <a:lnTo>
                    <a:pt x="0" y="18"/>
                  </a:lnTo>
                  <a:lnTo>
                    <a:pt x="6" y="28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54" name="Freeform 9854"/>
            <p:cNvSpPr>
              <a:spLocks/>
            </p:cNvSpPr>
            <p:nvPr/>
          </p:nvSpPr>
          <p:spPr bwMode="auto">
            <a:xfrm>
              <a:off x="2466" y="2502"/>
              <a:ext cx="9" cy="5"/>
            </a:xfrm>
            <a:custGeom>
              <a:avLst/>
              <a:gdLst>
                <a:gd name="T0" fmla="*/ 5 w 35"/>
                <a:gd name="T1" fmla="*/ 0 h 15"/>
                <a:gd name="T2" fmla="*/ 2 w 35"/>
                <a:gd name="T3" fmla="*/ 4 h 15"/>
                <a:gd name="T4" fmla="*/ 0 w 35"/>
                <a:gd name="T5" fmla="*/ 5 h 15"/>
                <a:gd name="T6" fmla="*/ 9 w 35"/>
                <a:gd name="T7" fmla="*/ 5 h 15"/>
                <a:gd name="T8" fmla="*/ 5 w 3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5">
                  <a:moveTo>
                    <a:pt x="20" y="0"/>
                  </a:moveTo>
                  <a:lnTo>
                    <a:pt x="8" y="13"/>
                  </a:lnTo>
                  <a:lnTo>
                    <a:pt x="0" y="15"/>
                  </a:lnTo>
                  <a:lnTo>
                    <a:pt x="35" y="14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55" name="Freeform 9855"/>
            <p:cNvSpPr>
              <a:spLocks/>
            </p:cNvSpPr>
            <p:nvPr/>
          </p:nvSpPr>
          <p:spPr bwMode="auto">
            <a:xfrm>
              <a:off x="2491" y="2498"/>
              <a:ext cx="22" cy="26"/>
            </a:xfrm>
            <a:custGeom>
              <a:avLst/>
              <a:gdLst>
                <a:gd name="T0" fmla="*/ 17 w 81"/>
                <a:gd name="T1" fmla="*/ 0 h 98"/>
                <a:gd name="T2" fmla="*/ 16 w 81"/>
                <a:gd name="T3" fmla="*/ 3 h 98"/>
                <a:gd name="T4" fmla="*/ 11 w 81"/>
                <a:gd name="T5" fmla="*/ 13 h 98"/>
                <a:gd name="T6" fmla="*/ 5 w 81"/>
                <a:gd name="T7" fmla="*/ 20 h 98"/>
                <a:gd name="T8" fmla="*/ 0 w 81"/>
                <a:gd name="T9" fmla="*/ 25 h 98"/>
                <a:gd name="T10" fmla="*/ 7 w 81"/>
                <a:gd name="T11" fmla="*/ 26 h 98"/>
                <a:gd name="T12" fmla="*/ 13 w 81"/>
                <a:gd name="T13" fmla="*/ 21 h 98"/>
                <a:gd name="T14" fmla="*/ 14 w 81"/>
                <a:gd name="T15" fmla="*/ 20 h 98"/>
                <a:gd name="T16" fmla="*/ 22 w 81"/>
                <a:gd name="T17" fmla="*/ 14 h 98"/>
                <a:gd name="T18" fmla="*/ 18 w 81"/>
                <a:gd name="T19" fmla="*/ 1 h 98"/>
                <a:gd name="T20" fmla="*/ 17 w 81"/>
                <a:gd name="T21" fmla="*/ 0 h 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1" h="98">
                  <a:moveTo>
                    <a:pt x="63" y="0"/>
                  </a:moveTo>
                  <a:lnTo>
                    <a:pt x="60" y="11"/>
                  </a:lnTo>
                  <a:lnTo>
                    <a:pt x="41" y="49"/>
                  </a:lnTo>
                  <a:lnTo>
                    <a:pt x="19" y="76"/>
                  </a:lnTo>
                  <a:lnTo>
                    <a:pt x="0" y="95"/>
                  </a:lnTo>
                  <a:lnTo>
                    <a:pt x="24" y="98"/>
                  </a:lnTo>
                  <a:lnTo>
                    <a:pt x="48" y="79"/>
                  </a:lnTo>
                  <a:lnTo>
                    <a:pt x="52" y="75"/>
                  </a:lnTo>
                  <a:lnTo>
                    <a:pt x="81" y="51"/>
                  </a:lnTo>
                  <a:lnTo>
                    <a:pt x="68" y="2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56" name="Freeform 9856"/>
            <p:cNvSpPr>
              <a:spLocks/>
            </p:cNvSpPr>
            <p:nvPr/>
          </p:nvSpPr>
          <p:spPr bwMode="auto">
            <a:xfrm>
              <a:off x="2486" y="2487"/>
              <a:ext cx="13" cy="86"/>
            </a:xfrm>
            <a:custGeom>
              <a:avLst/>
              <a:gdLst>
                <a:gd name="T0" fmla="*/ 1 w 47"/>
                <a:gd name="T1" fmla="*/ 0 h 328"/>
                <a:gd name="T2" fmla="*/ 0 w 47"/>
                <a:gd name="T3" fmla="*/ 3 h 328"/>
                <a:gd name="T4" fmla="*/ 0 w 47"/>
                <a:gd name="T5" fmla="*/ 4 h 328"/>
                <a:gd name="T6" fmla="*/ 1 w 47"/>
                <a:gd name="T7" fmla="*/ 15 h 328"/>
                <a:gd name="T8" fmla="*/ 1 w 47"/>
                <a:gd name="T9" fmla="*/ 76 h 328"/>
                <a:gd name="T10" fmla="*/ 4 w 47"/>
                <a:gd name="T11" fmla="*/ 86 h 328"/>
                <a:gd name="T12" fmla="*/ 13 w 47"/>
                <a:gd name="T13" fmla="*/ 83 h 328"/>
                <a:gd name="T14" fmla="*/ 11 w 47"/>
                <a:gd name="T15" fmla="*/ 82 h 328"/>
                <a:gd name="T16" fmla="*/ 6 w 47"/>
                <a:gd name="T17" fmla="*/ 74 h 328"/>
                <a:gd name="T18" fmla="*/ 6 w 47"/>
                <a:gd name="T19" fmla="*/ 63 h 328"/>
                <a:gd name="T20" fmla="*/ 6 w 47"/>
                <a:gd name="T21" fmla="*/ 44 h 328"/>
                <a:gd name="T22" fmla="*/ 6 w 47"/>
                <a:gd name="T23" fmla="*/ 41 h 328"/>
                <a:gd name="T24" fmla="*/ 13 w 47"/>
                <a:gd name="T25" fmla="*/ 37 h 328"/>
                <a:gd name="T26" fmla="*/ 6 w 47"/>
                <a:gd name="T27" fmla="*/ 36 h 328"/>
                <a:gd name="T28" fmla="*/ 6 w 47"/>
                <a:gd name="T29" fmla="*/ 31 h 328"/>
                <a:gd name="T30" fmla="*/ 6 w 47"/>
                <a:gd name="T31" fmla="*/ 22 h 328"/>
                <a:gd name="T32" fmla="*/ 6 w 47"/>
                <a:gd name="T33" fmla="*/ 18 h 328"/>
                <a:gd name="T34" fmla="*/ 9 w 47"/>
                <a:gd name="T35" fmla="*/ 10 h 328"/>
                <a:gd name="T36" fmla="*/ 1 w 47"/>
                <a:gd name="T37" fmla="*/ 0 h 3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7" h="328">
                  <a:moveTo>
                    <a:pt x="4" y="0"/>
                  </a:moveTo>
                  <a:lnTo>
                    <a:pt x="0" y="13"/>
                  </a:lnTo>
                  <a:lnTo>
                    <a:pt x="0" y="15"/>
                  </a:lnTo>
                  <a:lnTo>
                    <a:pt x="4" y="58"/>
                  </a:lnTo>
                  <a:lnTo>
                    <a:pt x="4" y="290"/>
                  </a:lnTo>
                  <a:lnTo>
                    <a:pt x="14" y="328"/>
                  </a:lnTo>
                  <a:lnTo>
                    <a:pt x="47" y="315"/>
                  </a:lnTo>
                  <a:lnTo>
                    <a:pt x="38" y="314"/>
                  </a:lnTo>
                  <a:lnTo>
                    <a:pt x="23" y="282"/>
                  </a:lnTo>
                  <a:lnTo>
                    <a:pt x="23" y="239"/>
                  </a:lnTo>
                  <a:lnTo>
                    <a:pt x="23" y="169"/>
                  </a:lnTo>
                  <a:lnTo>
                    <a:pt x="23" y="158"/>
                  </a:lnTo>
                  <a:lnTo>
                    <a:pt x="47" y="142"/>
                  </a:lnTo>
                  <a:lnTo>
                    <a:pt x="23" y="139"/>
                  </a:lnTo>
                  <a:lnTo>
                    <a:pt x="23" y="117"/>
                  </a:lnTo>
                  <a:lnTo>
                    <a:pt x="23" y="83"/>
                  </a:lnTo>
                  <a:lnTo>
                    <a:pt x="23" y="68"/>
                  </a:lnTo>
                  <a:lnTo>
                    <a:pt x="31" y="3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57" name="Freeform 9857"/>
            <p:cNvSpPr>
              <a:spLocks/>
            </p:cNvSpPr>
            <p:nvPr/>
          </p:nvSpPr>
          <p:spPr bwMode="auto">
            <a:xfrm>
              <a:off x="2455" y="2480"/>
              <a:ext cx="9" cy="29"/>
            </a:xfrm>
            <a:custGeom>
              <a:avLst/>
              <a:gdLst>
                <a:gd name="T0" fmla="*/ 2 w 34"/>
                <a:gd name="T1" fmla="*/ 0 h 109"/>
                <a:gd name="T2" fmla="*/ 0 w 34"/>
                <a:gd name="T3" fmla="*/ 2 h 109"/>
                <a:gd name="T4" fmla="*/ 1 w 34"/>
                <a:gd name="T5" fmla="*/ 3 h 109"/>
                <a:gd name="T6" fmla="*/ 2 w 34"/>
                <a:gd name="T7" fmla="*/ 15 h 109"/>
                <a:gd name="T8" fmla="*/ 2 w 34"/>
                <a:gd name="T9" fmla="*/ 20 h 109"/>
                <a:gd name="T10" fmla="*/ 2 w 34"/>
                <a:gd name="T11" fmla="*/ 29 h 109"/>
                <a:gd name="T12" fmla="*/ 7 w 34"/>
                <a:gd name="T13" fmla="*/ 28 h 109"/>
                <a:gd name="T14" fmla="*/ 7 w 34"/>
                <a:gd name="T15" fmla="*/ 25 h 109"/>
                <a:gd name="T16" fmla="*/ 7 w 34"/>
                <a:gd name="T17" fmla="*/ 19 h 109"/>
                <a:gd name="T18" fmla="*/ 9 w 34"/>
                <a:gd name="T19" fmla="*/ 13 h 109"/>
                <a:gd name="T20" fmla="*/ 2 w 34"/>
                <a:gd name="T21" fmla="*/ 0 h 1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109">
                  <a:moveTo>
                    <a:pt x="8" y="0"/>
                  </a:moveTo>
                  <a:lnTo>
                    <a:pt x="0" y="6"/>
                  </a:lnTo>
                  <a:lnTo>
                    <a:pt x="2" y="13"/>
                  </a:lnTo>
                  <a:lnTo>
                    <a:pt x="8" y="58"/>
                  </a:lnTo>
                  <a:lnTo>
                    <a:pt x="8" y="74"/>
                  </a:lnTo>
                  <a:lnTo>
                    <a:pt x="8" y="109"/>
                  </a:lnTo>
                  <a:lnTo>
                    <a:pt x="27" y="104"/>
                  </a:lnTo>
                  <a:lnTo>
                    <a:pt x="27" y="95"/>
                  </a:lnTo>
                  <a:lnTo>
                    <a:pt x="27" y="73"/>
                  </a:lnTo>
                  <a:lnTo>
                    <a:pt x="34" y="4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58" name="Freeform 9858"/>
            <p:cNvSpPr>
              <a:spLocks/>
            </p:cNvSpPr>
            <p:nvPr/>
          </p:nvSpPr>
          <p:spPr bwMode="auto">
            <a:xfrm>
              <a:off x="2436" y="2469"/>
              <a:ext cx="21" cy="44"/>
            </a:xfrm>
            <a:custGeom>
              <a:avLst/>
              <a:gdLst>
                <a:gd name="T0" fmla="*/ 21 w 76"/>
                <a:gd name="T1" fmla="*/ 0 h 166"/>
                <a:gd name="T2" fmla="*/ 15 w 76"/>
                <a:gd name="T3" fmla="*/ 1 h 166"/>
                <a:gd name="T4" fmla="*/ 13 w 76"/>
                <a:gd name="T5" fmla="*/ 10 h 166"/>
                <a:gd name="T6" fmla="*/ 9 w 76"/>
                <a:gd name="T7" fmla="*/ 22 h 166"/>
                <a:gd name="T8" fmla="*/ 9 w 76"/>
                <a:gd name="T9" fmla="*/ 24 h 166"/>
                <a:gd name="T10" fmla="*/ 4 w 76"/>
                <a:gd name="T11" fmla="*/ 37 h 166"/>
                <a:gd name="T12" fmla="*/ 0 w 76"/>
                <a:gd name="T13" fmla="*/ 44 h 166"/>
                <a:gd name="T14" fmla="*/ 8 w 76"/>
                <a:gd name="T15" fmla="*/ 43 h 166"/>
                <a:gd name="T16" fmla="*/ 11 w 76"/>
                <a:gd name="T17" fmla="*/ 35 h 166"/>
                <a:gd name="T18" fmla="*/ 15 w 76"/>
                <a:gd name="T19" fmla="*/ 21 h 166"/>
                <a:gd name="T20" fmla="*/ 19 w 76"/>
                <a:gd name="T21" fmla="*/ 9 h 166"/>
                <a:gd name="T22" fmla="*/ 21 w 76"/>
                <a:gd name="T23" fmla="*/ 0 h 16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" h="166">
                  <a:moveTo>
                    <a:pt x="76" y="0"/>
                  </a:moveTo>
                  <a:lnTo>
                    <a:pt x="54" y="4"/>
                  </a:lnTo>
                  <a:lnTo>
                    <a:pt x="46" y="39"/>
                  </a:lnTo>
                  <a:lnTo>
                    <a:pt x="34" y="84"/>
                  </a:lnTo>
                  <a:lnTo>
                    <a:pt x="33" y="89"/>
                  </a:lnTo>
                  <a:lnTo>
                    <a:pt x="16" y="140"/>
                  </a:lnTo>
                  <a:lnTo>
                    <a:pt x="0" y="166"/>
                  </a:lnTo>
                  <a:lnTo>
                    <a:pt x="30" y="161"/>
                  </a:lnTo>
                  <a:lnTo>
                    <a:pt x="38" y="132"/>
                  </a:lnTo>
                  <a:lnTo>
                    <a:pt x="54" y="79"/>
                  </a:lnTo>
                  <a:lnTo>
                    <a:pt x="68" y="33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59" name="Freeform 9859"/>
            <p:cNvSpPr>
              <a:spLocks/>
            </p:cNvSpPr>
            <p:nvPr/>
          </p:nvSpPr>
          <p:spPr bwMode="auto">
            <a:xfrm>
              <a:off x="2433" y="2458"/>
              <a:ext cx="47" cy="15"/>
            </a:xfrm>
            <a:custGeom>
              <a:avLst/>
              <a:gdLst>
                <a:gd name="T0" fmla="*/ 41 w 182"/>
                <a:gd name="T1" fmla="*/ 0 h 55"/>
                <a:gd name="T2" fmla="*/ 38 w 182"/>
                <a:gd name="T3" fmla="*/ 3 h 55"/>
                <a:gd name="T4" fmla="*/ 37 w 182"/>
                <a:gd name="T5" fmla="*/ 3 h 55"/>
                <a:gd name="T6" fmla="*/ 33 w 182"/>
                <a:gd name="T7" fmla="*/ 4 h 55"/>
                <a:gd name="T8" fmla="*/ 26 w 182"/>
                <a:gd name="T9" fmla="*/ 5 h 55"/>
                <a:gd name="T10" fmla="*/ 24 w 182"/>
                <a:gd name="T11" fmla="*/ 5 h 55"/>
                <a:gd name="T12" fmla="*/ 18 w 182"/>
                <a:gd name="T13" fmla="*/ 6 h 55"/>
                <a:gd name="T14" fmla="*/ 15 w 182"/>
                <a:gd name="T15" fmla="*/ 7 h 55"/>
                <a:gd name="T16" fmla="*/ 0 w 182"/>
                <a:gd name="T17" fmla="*/ 9 h 55"/>
                <a:gd name="T18" fmla="*/ 6 w 182"/>
                <a:gd name="T19" fmla="*/ 15 h 55"/>
                <a:gd name="T20" fmla="*/ 12 w 182"/>
                <a:gd name="T21" fmla="*/ 13 h 55"/>
                <a:gd name="T22" fmla="*/ 17 w 182"/>
                <a:gd name="T23" fmla="*/ 12 h 55"/>
                <a:gd name="T24" fmla="*/ 22 w 182"/>
                <a:gd name="T25" fmla="*/ 11 h 55"/>
                <a:gd name="T26" fmla="*/ 47 w 182"/>
                <a:gd name="T27" fmla="*/ 7 h 55"/>
                <a:gd name="T28" fmla="*/ 47 w 182"/>
                <a:gd name="T29" fmla="*/ 5 h 55"/>
                <a:gd name="T30" fmla="*/ 41 w 182"/>
                <a:gd name="T31" fmla="*/ 0 h 5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2" h="55">
                  <a:moveTo>
                    <a:pt x="160" y="0"/>
                  </a:moveTo>
                  <a:lnTo>
                    <a:pt x="146" y="10"/>
                  </a:lnTo>
                  <a:lnTo>
                    <a:pt x="144" y="10"/>
                  </a:lnTo>
                  <a:lnTo>
                    <a:pt x="129" y="14"/>
                  </a:lnTo>
                  <a:lnTo>
                    <a:pt x="100" y="18"/>
                  </a:lnTo>
                  <a:lnTo>
                    <a:pt x="93" y="19"/>
                  </a:lnTo>
                  <a:lnTo>
                    <a:pt x="69" y="23"/>
                  </a:lnTo>
                  <a:lnTo>
                    <a:pt x="58" y="24"/>
                  </a:lnTo>
                  <a:lnTo>
                    <a:pt x="0" y="33"/>
                  </a:lnTo>
                  <a:lnTo>
                    <a:pt x="24" y="55"/>
                  </a:lnTo>
                  <a:lnTo>
                    <a:pt x="46" y="47"/>
                  </a:lnTo>
                  <a:lnTo>
                    <a:pt x="64" y="45"/>
                  </a:lnTo>
                  <a:lnTo>
                    <a:pt x="86" y="41"/>
                  </a:lnTo>
                  <a:lnTo>
                    <a:pt x="182" y="27"/>
                  </a:lnTo>
                  <a:lnTo>
                    <a:pt x="181" y="18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60" name="Freeform 9860"/>
            <p:cNvSpPr>
              <a:spLocks/>
            </p:cNvSpPr>
            <p:nvPr/>
          </p:nvSpPr>
          <p:spPr bwMode="auto">
            <a:xfrm>
              <a:off x="2495" y="2454"/>
              <a:ext cx="37" cy="48"/>
            </a:xfrm>
            <a:custGeom>
              <a:avLst/>
              <a:gdLst>
                <a:gd name="T0" fmla="*/ 1 w 141"/>
                <a:gd name="T1" fmla="*/ 0 h 185"/>
                <a:gd name="T2" fmla="*/ 0 w 141"/>
                <a:gd name="T3" fmla="*/ 6 h 185"/>
                <a:gd name="T4" fmla="*/ 21 w 141"/>
                <a:gd name="T5" fmla="*/ 48 h 185"/>
                <a:gd name="T6" fmla="*/ 37 w 141"/>
                <a:gd name="T7" fmla="*/ 46 h 185"/>
                <a:gd name="T8" fmla="*/ 37 w 141"/>
                <a:gd name="T9" fmla="*/ 44 h 185"/>
                <a:gd name="T10" fmla="*/ 28 w 141"/>
                <a:gd name="T11" fmla="*/ 40 h 185"/>
                <a:gd name="T12" fmla="*/ 22 w 141"/>
                <a:gd name="T13" fmla="*/ 34 h 185"/>
                <a:gd name="T14" fmla="*/ 19 w 141"/>
                <a:gd name="T15" fmla="*/ 29 h 185"/>
                <a:gd name="T16" fmla="*/ 14 w 141"/>
                <a:gd name="T17" fmla="*/ 22 h 185"/>
                <a:gd name="T18" fmla="*/ 7 w 141"/>
                <a:gd name="T19" fmla="*/ 11 h 185"/>
                <a:gd name="T20" fmla="*/ 1 w 141"/>
                <a:gd name="T21" fmla="*/ 0 h 1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1" h="185">
                  <a:moveTo>
                    <a:pt x="5" y="0"/>
                  </a:moveTo>
                  <a:lnTo>
                    <a:pt x="0" y="23"/>
                  </a:lnTo>
                  <a:lnTo>
                    <a:pt x="81" y="185"/>
                  </a:lnTo>
                  <a:lnTo>
                    <a:pt x="141" y="178"/>
                  </a:lnTo>
                  <a:lnTo>
                    <a:pt x="141" y="171"/>
                  </a:lnTo>
                  <a:lnTo>
                    <a:pt x="106" y="154"/>
                  </a:lnTo>
                  <a:lnTo>
                    <a:pt x="82" y="130"/>
                  </a:lnTo>
                  <a:lnTo>
                    <a:pt x="71" y="113"/>
                  </a:lnTo>
                  <a:lnTo>
                    <a:pt x="53" y="84"/>
                  </a:lnTo>
                  <a:lnTo>
                    <a:pt x="28" y="4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61" name="Freeform 9861"/>
            <p:cNvSpPr>
              <a:spLocks/>
            </p:cNvSpPr>
            <p:nvPr/>
          </p:nvSpPr>
          <p:spPr bwMode="auto">
            <a:xfrm>
              <a:off x="2451" y="2429"/>
              <a:ext cx="13" cy="36"/>
            </a:xfrm>
            <a:custGeom>
              <a:avLst/>
              <a:gdLst>
                <a:gd name="T0" fmla="*/ 8 w 50"/>
                <a:gd name="T1" fmla="*/ 0 h 140"/>
                <a:gd name="T2" fmla="*/ 6 w 50"/>
                <a:gd name="T3" fmla="*/ 0 h 140"/>
                <a:gd name="T4" fmla="*/ 6 w 50"/>
                <a:gd name="T5" fmla="*/ 3 h 140"/>
                <a:gd name="T6" fmla="*/ 5 w 50"/>
                <a:gd name="T7" fmla="*/ 13 h 140"/>
                <a:gd name="T8" fmla="*/ 2 w 50"/>
                <a:gd name="T9" fmla="*/ 27 h 140"/>
                <a:gd name="T10" fmla="*/ 2 w 50"/>
                <a:gd name="T11" fmla="*/ 28 h 140"/>
                <a:gd name="T12" fmla="*/ 0 w 50"/>
                <a:gd name="T13" fmla="*/ 36 h 140"/>
                <a:gd name="T14" fmla="*/ 6 w 50"/>
                <a:gd name="T15" fmla="*/ 35 h 140"/>
                <a:gd name="T16" fmla="*/ 7 w 50"/>
                <a:gd name="T17" fmla="*/ 31 h 140"/>
                <a:gd name="T18" fmla="*/ 10 w 50"/>
                <a:gd name="T19" fmla="*/ 21 h 140"/>
                <a:gd name="T20" fmla="*/ 13 w 50"/>
                <a:gd name="T21" fmla="*/ 13 h 140"/>
                <a:gd name="T22" fmla="*/ 8 w 50"/>
                <a:gd name="T23" fmla="*/ 0 h 1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140">
                  <a:moveTo>
                    <a:pt x="29" y="0"/>
                  </a:moveTo>
                  <a:lnTo>
                    <a:pt x="24" y="0"/>
                  </a:lnTo>
                  <a:lnTo>
                    <a:pt x="24" y="10"/>
                  </a:lnTo>
                  <a:lnTo>
                    <a:pt x="19" y="51"/>
                  </a:lnTo>
                  <a:lnTo>
                    <a:pt x="9" y="105"/>
                  </a:lnTo>
                  <a:lnTo>
                    <a:pt x="8" y="107"/>
                  </a:lnTo>
                  <a:lnTo>
                    <a:pt x="0" y="140"/>
                  </a:lnTo>
                  <a:lnTo>
                    <a:pt x="24" y="136"/>
                  </a:lnTo>
                  <a:lnTo>
                    <a:pt x="28" y="122"/>
                  </a:lnTo>
                  <a:lnTo>
                    <a:pt x="38" y="83"/>
                  </a:lnTo>
                  <a:lnTo>
                    <a:pt x="50" y="5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62" name="Freeform 9862"/>
            <p:cNvSpPr>
              <a:spLocks/>
            </p:cNvSpPr>
            <p:nvPr/>
          </p:nvSpPr>
          <p:spPr bwMode="auto">
            <a:xfrm>
              <a:off x="2436" y="2427"/>
              <a:ext cx="63" cy="95"/>
            </a:xfrm>
            <a:custGeom>
              <a:avLst/>
              <a:gdLst>
                <a:gd name="T0" fmla="*/ 57 w 242"/>
                <a:gd name="T1" fmla="*/ 0 h 359"/>
                <a:gd name="T2" fmla="*/ 55 w 242"/>
                <a:gd name="T3" fmla="*/ 1 h 359"/>
                <a:gd name="T4" fmla="*/ 55 w 242"/>
                <a:gd name="T5" fmla="*/ 10 h 359"/>
                <a:gd name="T6" fmla="*/ 54 w 242"/>
                <a:gd name="T7" fmla="*/ 22 h 359"/>
                <a:gd name="T8" fmla="*/ 54 w 242"/>
                <a:gd name="T9" fmla="*/ 23 h 359"/>
                <a:gd name="T10" fmla="*/ 52 w 242"/>
                <a:gd name="T11" fmla="*/ 34 h 359"/>
                <a:gd name="T12" fmla="*/ 48 w 242"/>
                <a:gd name="T13" fmla="*/ 47 h 359"/>
                <a:gd name="T14" fmla="*/ 47 w 242"/>
                <a:gd name="T15" fmla="*/ 54 h 359"/>
                <a:gd name="T16" fmla="*/ 43 w 242"/>
                <a:gd name="T17" fmla="*/ 64 h 359"/>
                <a:gd name="T18" fmla="*/ 40 w 242"/>
                <a:gd name="T19" fmla="*/ 76 h 359"/>
                <a:gd name="T20" fmla="*/ 38 w 242"/>
                <a:gd name="T21" fmla="*/ 80 h 359"/>
                <a:gd name="T22" fmla="*/ 29 w 242"/>
                <a:gd name="T23" fmla="*/ 80 h 359"/>
                <a:gd name="T24" fmla="*/ 26 w 242"/>
                <a:gd name="T25" fmla="*/ 81 h 359"/>
                <a:gd name="T26" fmla="*/ 21 w 242"/>
                <a:gd name="T27" fmla="*/ 82 h 359"/>
                <a:gd name="T28" fmla="*/ 21 w 242"/>
                <a:gd name="T29" fmla="*/ 82 h 359"/>
                <a:gd name="T30" fmla="*/ 8 w 242"/>
                <a:gd name="T31" fmla="*/ 85 h 359"/>
                <a:gd name="T32" fmla="*/ 0 w 242"/>
                <a:gd name="T33" fmla="*/ 86 h 359"/>
                <a:gd name="T34" fmla="*/ 4 w 242"/>
                <a:gd name="T35" fmla="*/ 95 h 359"/>
                <a:gd name="T36" fmla="*/ 9 w 242"/>
                <a:gd name="T37" fmla="*/ 91 h 359"/>
                <a:gd name="T38" fmla="*/ 21 w 242"/>
                <a:gd name="T39" fmla="*/ 88 h 359"/>
                <a:gd name="T40" fmla="*/ 26 w 242"/>
                <a:gd name="T41" fmla="*/ 87 h 359"/>
                <a:gd name="T42" fmla="*/ 36 w 242"/>
                <a:gd name="T43" fmla="*/ 84 h 359"/>
                <a:gd name="T44" fmla="*/ 40 w 242"/>
                <a:gd name="T45" fmla="*/ 84 h 359"/>
                <a:gd name="T46" fmla="*/ 45 w 242"/>
                <a:gd name="T47" fmla="*/ 73 h 359"/>
                <a:gd name="T48" fmla="*/ 49 w 242"/>
                <a:gd name="T49" fmla="*/ 64 h 359"/>
                <a:gd name="T50" fmla="*/ 50 w 242"/>
                <a:gd name="T51" fmla="*/ 60 h 359"/>
                <a:gd name="T52" fmla="*/ 53 w 242"/>
                <a:gd name="T53" fmla="*/ 53 h 359"/>
                <a:gd name="T54" fmla="*/ 53 w 242"/>
                <a:gd name="T55" fmla="*/ 51 h 359"/>
                <a:gd name="T56" fmla="*/ 56 w 242"/>
                <a:gd name="T57" fmla="*/ 38 h 359"/>
                <a:gd name="T58" fmla="*/ 58 w 242"/>
                <a:gd name="T59" fmla="*/ 33 h 359"/>
                <a:gd name="T60" fmla="*/ 59 w 242"/>
                <a:gd name="T61" fmla="*/ 27 h 359"/>
                <a:gd name="T62" fmla="*/ 59 w 242"/>
                <a:gd name="T63" fmla="*/ 26 h 359"/>
                <a:gd name="T64" fmla="*/ 63 w 242"/>
                <a:gd name="T65" fmla="*/ 16 h 359"/>
                <a:gd name="T66" fmla="*/ 57 w 242"/>
                <a:gd name="T67" fmla="*/ 0 h 35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42" h="359">
                  <a:moveTo>
                    <a:pt x="220" y="0"/>
                  </a:moveTo>
                  <a:lnTo>
                    <a:pt x="212" y="2"/>
                  </a:lnTo>
                  <a:lnTo>
                    <a:pt x="212" y="37"/>
                  </a:lnTo>
                  <a:lnTo>
                    <a:pt x="209" y="82"/>
                  </a:lnTo>
                  <a:lnTo>
                    <a:pt x="208" y="87"/>
                  </a:lnTo>
                  <a:lnTo>
                    <a:pt x="198" y="128"/>
                  </a:lnTo>
                  <a:lnTo>
                    <a:pt x="186" y="179"/>
                  </a:lnTo>
                  <a:lnTo>
                    <a:pt x="179" y="204"/>
                  </a:lnTo>
                  <a:lnTo>
                    <a:pt x="167" y="243"/>
                  </a:lnTo>
                  <a:lnTo>
                    <a:pt x="152" y="287"/>
                  </a:lnTo>
                  <a:lnTo>
                    <a:pt x="145" y="302"/>
                  </a:lnTo>
                  <a:lnTo>
                    <a:pt x="110" y="303"/>
                  </a:lnTo>
                  <a:lnTo>
                    <a:pt x="101" y="305"/>
                  </a:lnTo>
                  <a:lnTo>
                    <a:pt x="82" y="310"/>
                  </a:lnTo>
                  <a:lnTo>
                    <a:pt x="81" y="311"/>
                  </a:lnTo>
                  <a:lnTo>
                    <a:pt x="30" y="321"/>
                  </a:lnTo>
                  <a:lnTo>
                    <a:pt x="0" y="326"/>
                  </a:lnTo>
                  <a:lnTo>
                    <a:pt x="14" y="359"/>
                  </a:lnTo>
                  <a:lnTo>
                    <a:pt x="34" y="344"/>
                  </a:lnTo>
                  <a:lnTo>
                    <a:pt x="82" y="333"/>
                  </a:lnTo>
                  <a:lnTo>
                    <a:pt x="101" y="328"/>
                  </a:lnTo>
                  <a:lnTo>
                    <a:pt x="139" y="319"/>
                  </a:lnTo>
                  <a:lnTo>
                    <a:pt x="154" y="318"/>
                  </a:lnTo>
                  <a:lnTo>
                    <a:pt x="174" y="276"/>
                  </a:lnTo>
                  <a:lnTo>
                    <a:pt x="189" y="241"/>
                  </a:lnTo>
                  <a:lnTo>
                    <a:pt x="193" y="228"/>
                  </a:lnTo>
                  <a:lnTo>
                    <a:pt x="202" y="201"/>
                  </a:lnTo>
                  <a:lnTo>
                    <a:pt x="205" y="192"/>
                  </a:lnTo>
                  <a:lnTo>
                    <a:pt x="216" y="144"/>
                  </a:lnTo>
                  <a:lnTo>
                    <a:pt x="222" y="124"/>
                  </a:lnTo>
                  <a:lnTo>
                    <a:pt x="227" y="101"/>
                  </a:lnTo>
                  <a:lnTo>
                    <a:pt x="228" y="98"/>
                  </a:lnTo>
                  <a:lnTo>
                    <a:pt x="242" y="5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63" name="Freeform 9863"/>
            <p:cNvSpPr>
              <a:spLocks/>
            </p:cNvSpPr>
            <p:nvPr/>
          </p:nvSpPr>
          <p:spPr bwMode="auto">
            <a:xfrm>
              <a:off x="2555" y="2531"/>
              <a:ext cx="22" cy="31"/>
            </a:xfrm>
            <a:custGeom>
              <a:avLst/>
              <a:gdLst>
                <a:gd name="T0" fmla="*/ 0 w 85"/>
                <a:gd name="T1" fmla="*/ 0 h 124"/>
                <a:gd name="T2" fmla="*/ 4 w 85"/>
                <a:gd name="T3" fmla="*/ 6 h 124"/>
                <a:gd name="T4" fmla="*/ 6 w 85"/>
                <a:gd name="T5" fmla="*/ 10 h 124"/>
                <a:gd name="T6" fmla="*/ 10 w 85"/>
                <a:gd name="T7" fmla="*/ 21 h 124"/>
                <a:gd name="T8" fmla="*/ 12 w 85"/>
                <a:gd name="T9" fmla="*/ 26 h 124"/>
                <a:gd name="T10" fmla="*/ 18 w 85"/>
                <a:gd name="T11" fmla="*/ 31 h 124"/>
                <a:gd name="T12" fmla="*/ 18 w 85"/>
                <a:gd name="T13" fmla="*/ 31 h 124"/>
                <a:gd name="T14" fmla="*/ 22 w 85"/>
                <a:gd name="T15" fmla="*/ 24 h 124"/>
                <a:gd name="T16" fmla="*/ 22 w 85"/>
                <a:gd name="T17" fmla="*/ 23 h 124"/>
                <a:gd name="T18" fmla="*/ 19 w 85"/>
                <a:gd name="T19" fmla="*/ 12 h 124"/>
                <a:gd name="T20" fmla="*/ 17 w 85"/>
                <a:gd name="T21" fmla="*/ 10 h 124"/>
                <a:gd name="T22" fmla="*/ 9 w 85"/>
                <a:gd name="T23" fmla="*/ 4 h 124"/>
                <a:gd name="T24" fmla="*/ 7 w 85"/>
                <a:gd name="T25" fmla="*/ 3 h 124"/>
                <a:gd name="T26" fmla="*/ 0 w 85"/>
                <a:gd name="T27" fmla="*/ 0 h 1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5" h="124">
                  <a:moveTo>
                    <a:pt x="0" y="0"/>
                  </a:moveTo>
                  <a:lnTo>
                    <a:pt x="14" y="24"/>
                  </a:lnTo>
                  <a:lnTo>
                    <a:pt x="23" y="40"/>
                  </a:lnTo>
                  <a:lnTo>
                    <a:pt x="40" y="84"/>
                  </a:lnTo>
                  <a:lnTo>
                    <a:pt x="46" y="102"/>
                  </a:lnTo>
                  <a:lnTo>
                    <a:pt x="68" y="124"/>
                  </a:lnTo>
                  <a:lnTo>
                    <a:pt x="85" y="94"/>
                  </a:lnTo>
                  <a:lnTo>
                    <a:pt x="85" y="92"/>
                  </a:lnTo>
                  <a:lnTo>
                    <a:pt x="74" y="49"/>
                  </a:lnTo>
                  <a:lnTo>
                    <a:pt x="65" y="40"/>
                  </a:lnTo>
                  <a:lnTo>
                    <a:pt x="33" y="14"/>
                  </a:lnTo>
                  <a:lnTo>
                    <a:pt x="27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64" name="Freeform 9864"/>
            <p:cNvSpPr>
              <a:spLocks/>
            </p:cNvSpPr>
            <p:nvPr/>
          </p:nvSpPr>
          <p:spPr bwMode="auto">
            <a:xfrm>
              <a:off x="2727" y="2559"/>
              <a:ext cx="18" cy="25"/>
            </a:xfrm>
            <a:custGeom>
              <a:avLst/>
              <a:gdLst>
                <a:gd name="T0" fmla="*/ 1 w 76"/>
                <a:gd name="T1" fmla="*/ 0 h 100"/>
                <a:gd name="T2" fmla="*/ 0 w 76"/>
                <a:gd name="T3" fmla="*/ 2 h 100"/>
                <a:gd name="T4" fmla="*/ 14 w 76"/>
                <a:gd name="T5" fmla="*/ 25 h 100"/>
                <a:gd name="T6" fmla="*/ 16 w 76"/>
                <a:gd name="T7" fmla="*/ 25 h 100"/>
                <a:gd name="T8" fmla="*/ 18 w 76"/>
                <a:gd name="T9" fmla="*/ 17 h 100"/>
                <a:gd name="T10" fmla="*/ 14 w 76"/>
                <a:gd name="T11" fmla="*/ 12 h 100"/>
                <a:gd name="T12" fmla="*/ 1 w 76"/>
                <a:gd name="T13" fmla="*/ 0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00">
                  <a:moveTo>
                    <a:pt x="5" y="0"/>
                  </a:moveTo>
                  <a:lnTo>
                    <a:pt x="0" y="7"/>
                  </a:lnTo>
                  <a:lnTo>
                    <a:pt x="59" y="100"/>
                  </a:lnTo>
                  <a:lnTo>
                    <a:pt x="66" y="100"/>
                  </a:lnTo>
                  <a:lnTo>
                    <a:pt x="76" y="68"/>
                  </a:lnTo>
                  <a:lnTo>
                    <a:pt x="59" y="4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65" name="Freeform 9865"/>
            <p:cNvSpPr>
              <a:spLocks/>
            </p:cNvSpPr>
            <p:nvPr/>
          </p:nvSpPr>
          <p:spPr bwMode="auto">
            <a:xfrm>
              <a:off x="2702" y="2522"/>
              <a:ext cx="29" cy="31"/>
            </a:xfrm>
            <a:custGeom>
              <a:avLst/>
              <a:gdLst>
                <a:gd name="T0" fmla="*/ 2 w 110"/>
                <a:gd name="T1" fmla="*/ 0 h 120"/>
                <a:gd name="T2" fmla="*/ 3 w 110"/>
                <a:gd name="T3" fmla="*/ 10 h 120"/>
                <a:gd name="T4" fmla="*/ 3 w 110"/>
                <a:gd name="T5" fmla="*/ 16 h 120"/>
                <a:gd name="T6" fmla="*/ 0 w 110"/>
                <a:gd name="T7" fmla="*/ 26 h 120"/>
                <a:gd name="T8" fmla="*/ 4 w 110"/>
                <a:gd name="T9" fmla="*/ 31 h 120"/>
                <a:gd name="T10" fmla="*/ 9 w 110"/>
                <a:gd name="T11" fmla="*/ 26 h 120"/>
                <a:gd name="T12" fmla="*/ 12 w 110"/>
                <a:gd name="T13" fmla="*/ 25 h 120"/>
                <a:gd name="T14" fmla="*/ 20 w 110"/>
                <a:gd name="T15" fmla="*/ 24 h 120"/>
                <a:gd name="T16" fmla="*/ 29 w 110"/>
                <a:gd name="T17" fmla="*/ 22 h 120"/>
                <a:gd name="T18" fmla="*/ 8 w 110"/>
                <a:gd name="T19" fmla="*/ 20 h 120"/>
                <a:gd name="T20" fmla="*/ 8 w 110"/>
                <a:gd name="T21" fmla="*/ 20 h 120"/>
                <a:gd name="T22" fmla="*/ 10 w 110"/>
                <a:gd name="T23" fmla="*/ 9 h 120"/>
                <a:gd name="T24" fmla="*/ 5 w 110"/>
                <a:gd name="T25" fmla="*/ 1 h 120"/>
                <a:gd name="T26" fmla="*/ 2 w 110"/>
                <a:gd name="T27" fmla="*/ 0 h 1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0" h="120">
                  <a:moveTo>
                    <a:pt x="9" y="0"/>
                  </a:moveTo>
                  <a:lnTo>
                    <a:pt x="13" y="37"/>
                  </a:lnTo>
                  <a:lnTo>
                    <a:pt x="13" y="61"/>
                  </a:lnTo>
                  <a:lnTo>
                    <a:pt x="0" y="100"/>
                  </a:lnTo>
                  <a:lnTo>
                    <a:pt x="14" y="120"/>
                  </a:lnTo>
                  <a:lnTo>
                    <a:pt x="35" y="100"/>
                  </a:lnTo>
                  <a:lnTo>
                    <a:pt x="44" y="97"/>
                  </a:lnTo>
                  <a:lnTo>
                    <a:pt x="75" y="91"/>
                  </a:lnTo>
                  <a:lnTo>
                    <a:pt x="110" y="85"/>
                  </a:lnTo>
                  <a:lnTo>
                    <a:pt x="30" y="77"/>
                  </a:lnTo>
                  <a:lnTo>
                    <a:pt x="30" y="76"/>
                  </a:lnTo>
                  <a:lnTo>
                    <a:pt x="39" y="35"/>
                  </a:lnTo>
                  <a:lnTo>
                    <a:pt x="18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66" name="Freeform 9866"/>
            <p:cNvSpPr>
              <a:spLocks/>
            </p:cNvSpPr>
            <p:nvPr/>
          </p:nvSpPr>
          <p:spPr bwMode="auto">
            <a:xfrm>
              <a:off x="2709" y="2518"/>
              <a:ext cx="31" cy="35"/>
            </a:xfrm>
            <a:custGeom>
              <a:avLst/>
              <a:gdLst>
                <a:gd name="T0" fmla="*/ 26 w 116"/>
                <a:gd name="T1" fmla="*/ 0 h 127"/>
                <a:gd name="T2" fmla="*/ 23 w 116"/>
                <a:gd name="T3" fmla="*/ 0 h 127"/>
                <a:gd name="T4" fmla="*/ 25 w 116"/>
                <a:gd name="T5" fmla="*/ 8 h 127"/>
                <a:gd name="T6" fmla="*/ 24 w 116"/>
                <a:gd name="T7" fmla="*/ 16 h 127"/>
                <a:gd name="T8" fmla="*/ 23 w 116"/>
                <a:gd name="T9" fmla="*/ 20 h 127"/>
                <a:gd name="T10" fmla="*/ 14 w 116"/>
                <a:gd name="T11" fmla="*/ 22 h 127"/>
                <a:gd name="T12" fmla="*/ 9 w 116"/>
                <a:gd name="T13" fmla="*/ 23 h 127"/>
                <a:gd name="T14" fmla="*/ 0 w 116"/>
                <a:gd name="T15" fmla="*/ 25 h 127"/>
                <a:gd name="T16" fmla="*/ 21 w 116"/>
                <a:gd name="T17" fmla="*/ 27 h 127"/>
                <a:gd name="T18" fmla="*/ 21 w 116"/>
                <a:gd name="T19" fmla="*/ 28 h 127"/>
                <a:gd name="T20" fmla="*/ 23 w 116"/>
                <a:gd name="T21" fmla="*/ 35 h 127"/>
                <a:gd name="T22" fmla="*/ 25 w 116"/>
                <a:gd name="T23" fmla="*/ 35 h 127"/>
                <a:gd name="T24" fmla="*/ 26 w 116"/>
                <a:gd name="T25" fmla="*/ 32 h 127"/>
                <a:gd name="T26" fmla="*/ 28 w 116"/>
                <a:gd name="T27" fmla="*/ 20 h 127"/>
                <a:gd name="T28" fmla="*/ 28 w 116"/>
                <a:gd name="T29" fmla="*/ 14 h 127"/>
                <a:gd name="T30" fmla="*/ 31 w 116"/>
                <a:gd name="T31" fmla="*/ 9 h 127"/>
                <a:gd name="T32" fmla="*/ 26 w 116"/>
                <a:gd name="T33" fmla="*/ 0 h 12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6" h="127">
                  <a:moveTo>
                    <a:pt x="97" y="0"/>
                  </a:moveTo>
                  <a:lnTo>
                    <a:pt x="87" y="0"/>
                  </a:lnTo>
                  <a:lnTo>
                    <a:pt x="92" y="30"/>
                  </a:lnTo>
                  <a:lnTo>
                    <a:pt x="89" y="57"/>
                  </a:lnTo>
                  <a:lnTo>
                    <a:pt x="86" y="74"/>
                  </a:lnTo>
                  <a:lnTo>
                    <a:pt x="54" y="80"/>
                  </a:lnTo>
                  <a:lnTo>
                    <a:pt x="35" y="84"/>
                  </a:lnTo>
                  <a:lnTo>
                    <a:pt x="0" y="90"/>
                  </a:lnTo>
                  <a:lnTo>
                    <a:pt x="80" y="98"/>
                  </a:lnTo>
                  <a:lnTo>
                    <a:pt x="79" y="100"/>
                  </a:lnTo>
                  <a:lnTo>
                    <a:pt x="87" y="127"/>
                  </a:lnTo>
                  <a:lnTo>
                    <a:pt x="92" y="127"/>
                  </a:lnTo>
                  <a:lnTo>
                    <a:pt x="96" y="115"/>
                  </a:lnTo>
                  <a:lnTo>
                    <a:pt x="105" y="72"/>
                  </a:lnTo>
                  <a:lnTo>
                    <a:pt x="106" y="50"/>
                  </a:lnTo>
                  <a:lnTo>
                    <a:pt x="116" y="33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67" name="Freeform 9867"/>
            <p:cNvSpPr>
              <a:spLocks/>
            </p:cNvSpPr>
            <p:nvPr/>
          </p:nvSpPr>
          <p:spPr bwMode="auto">
            <a:xfrm>
              <a:off x="2718" y="2515"/>
              <a:ext cx="5" cy="25"/>
            </a:xfrm>
            <a:custGeom>
              <a:avLst/>
              <a:gdLst>
                <a:gd name="T0" fmla="*/ 5 w 19"/>
                <a:gd name="T1" fmla="*/ 0 h 102"/>
                <a:gd name="T2" fmla="*/ 0 w 19"/>
                <a:gd name="T3" fmla="*/ 0 h 102"/>
                <a:gd name="T4" fmla="*/ 0 w 19"/>
                <a:gd name="T5" fmla="*/ 25 h 102"/>
                <a:gd name="T6" fmla="*/ 5 w 19"/>
                <a:gd name="T7" fmla="*/ 24 h 102"/>
                <a:gd name="T8" fmla="*/ 5 w 19"/>
                <a:gd name="T9" fmla="*/ 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02">
                  <a:moveTo>
                    <a:pt x="19" y="0"/>
                  </a:moveTo>
                  <a:lnTo>
                    <a:pt x="0" y="2"/>
                  </a:lnTo>
                  <a:lnTo>
                    <a:pt x="0" y="102"/>
                  </a:lnTo>
                  <a:lnTo>
                    <a:pt x="19" y="98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68" name="Freeform 9868"/>
            <p:cNvSpPr>
              <a:spLocks/>
            </p:cNvSpPr>
            <p:nvPr/>
          </p:nvSpPr>
          <p:spPr bwMode="auto">
            <a:xfrm>
              <a:off x="2696" y="2511"/>
              <a:ext cx="49" cy="7"/>
            </a:xfrm>
            <a:custGeom>
              <a:avLst/>
              <a:gdLst>
                <a:gd name="T0" fmla="*/ 49 w 189"/>
                <a:gd name="T1" fmla="*/ 0 h 26"/>
                <a:gd name="T2" fmla="*/ 0 w 189"/>
                <a:gd name="T3" fmla="*/ 2 h 26"/>
                <a:gd name="T4" fmla="*/ 5 w 189"/>
                <a:gd name="T5" fmla="*/ 7 h 26"/>
                <a:gd name="T6" fmla="*/ 10 w 189"/>
                <a:gd name="T7" fmla="*/ 5 h 26"/>
                <a:gd name="T8" fmla="*/ 22 w 189"/>
                <a:gd name="T9" fmla="*/ 3 h 26"/>
                <a:gd name="T10" fmla="*/ 27 w 189"/>
                <a:gd name="T11" fmla="*/ 3 h 26"/>
                <a:gd name="T12" fmla="*/ 49 w 189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9" h="26">
                  <a:moveTo>
                    <a:pt x="189" y="0"/>
                  </a:moveTo>
                  <a:lnTo>
                    <a:pt x="0" y="7"/>
                  </a:lnTo>
                  <a:lnTo>
                    <a:pt x="18" y="26"/>
                  </a:lnTo>
                  <a:lnTo>
                    <a:pt x="39" y="19"/>
                  </a:lnTo>
                  <a:lnTo>
                    <a:pt x="86" y="12"/>
                  </a:lnTo>
                  <a:lnTo>
                    <a:pt x="105" y="10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69" name="Freeform 9869"/>
            <p:cNvSpPr>
              <a:spLocks/>
            </p:cNvSpPr>
            <p:nvPr/>
          </p:nvSpPr>
          <p:spPr bwMode="auto">
            <a:xfrm>
              <a:off x="2696" y="2504"/>
              <a:ext cx="49" cy="7"/>
            </a:xfrm>
            <a:custGeom>
              <a:avLst/>
              <a:gdLst>
                <a:gd name="T0" fmla="*/ 43 w 187"/>
                <a:gd name="T1" fmla="*/ 0 h 29"/>
                <a:gd name="T2" fmla="*/ 38 w 187"/>
                <a:gd name="T3" fmla="*/ 3 h 29"/>
                <a:gd name="T4" fmla="*/ 27 w 187"/>
                <a:gd name="T5" fmla="*/ 4 h 29"/>
                <a:gd name="T6" fmla="*/ 22 w 187"/>
                <a:gd name="T7" fmla="*/ 5 h 29"/>
                <a:gd name="T8" fmla="*/ 0 w 187"/>
                <a:gd name="T9" fmla="*/ 7 h 29"/>
                <a:gd name="T10" fmla="*/ 49 w 187"/>
                <a:gd name="T11" fmla="*/ 7 h 29"/>
                <a:gd name="T12" fmla="*/ 48 w 187"/>
                <a:gd name="T13" fmla="*/ 5 h 29"/>
                <a:gd name="T14" fmla="*/ 43 w 187"/>
                <a:gd name="T15" fmla="*/ 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7" h="29">
                  <a:moveTo>
                    <a:pt x="166" y="0"/>
                  </a:moveTo>
                  <a:lnTo>
                    <a:pt x="146" y="13"/>
                  </a:lnTo>
                  <a:lnTo>
                    <a:pt x="103" y="17"/>
                  </a:lnTo>
                  <a:lnTo>
                    <a:pt x="84" y="19"/>
                  </a:lnTo>
                  <a:lnTo>
                    <a:pt x="0" y="28"/>
                  </a:lnTo>
                  <a:lnTo>
                    <a:pt x="187" y="29"/>
                  </a:lnTo>
                  <a:lnTo>
                    <a:pt x="185" y="22"/>
                  </a:lnTo>
                  <a:lnTo>
                    <a:pt x="16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70" name="Freeform 9870"/>
            <p:cNvSpPr>
              <a:spLocks/>
            </p:cNvSpPr>
            <p:nvPr/>
          </p:nvSpPr>
          <p:spPr bwMode="auto">
            <a:xfrm>
              <a:off x="2681" y="2502"/>
              <a:ext cx="64" cy="20"/>
            </a:xfrm>
            <a:custGeom>
              <a:avLst/>
              <a:gdLst>
                <a:gd name="T0" fmla="*/ 1 w 246"/>
                <a:gd name="T1" fmla="*/ 0 h 75"/>
                <a:gd name="T2" fmla="*/ 0 w 246"/>
                <a:gd name="T3" fmla="*/ 2 h 75"/>
                <a:gd name="T4" fmla="*/ 10 w 246"/>
                <a:gd name="T5" fmla="*/ 20 h 75"/>
                <a:gd name="T6" fmla="*/ 11 w 246"/>
                <a:gd name="T7" fmla="*/ 20 h 75"/>
                <a:gd name="T8" fmla="*/ 15 w 246"/>
                <a:gd name="T9" fmla="*/ 13 h 75"/>
                <a:gd name="T10" fmla="*/ 15 w 246"/>
                <a:gd name="T11" fmla="*/ 12 h 75"/>
                <a:gd name="T12" fmla="*/ 64 w 246"/>
                <a:gd name="T13" fmla="*/ 10 h 75"/>
                <a:gd name="T14" fmla="*/ 15 w 246"/>
                <a:gd name="T15" fmla="*/ 10 h 75"/>
                <a:gd name="T16" fmla="*/ 10 w 246"/>
                <a:gd name="T17" fmla="*/ 8 h 75"/>
                <a:gd name="T18" fmla="*/ 1 w 246"/>
                <a:gd name="T19" fmla="*/ 0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6" h="75">
                  <a:moveTo>
                    <a:pt x="5" y="0"/>
                  </a:moveTo>
                  <a:lnTo>
                    <a:pt x="0" y="8"/>
                  </a:lnTo>
                  <a:lnTo>
                    <a:pt x="37" y="75"/>
                  </a:lnTo>
                  <a:lnTo>
                    <a:pt x="43" y="75"/>
                  </a:lnTo>
                  <a:lnTo>
                    <a:pt x="56" y="47"/>
                  </a:lnTo>
                  <a:lnTo>
                    <a:pt x="57" y="46"/>
                  </a:lnTo>
                  <a:lnTo>
                    <a:pt x="246" y="39"/>
                  </a:lnTo>
                  <a:lnTo>
                    <a:pt x="59" y="38"/>
                  </a:lnTo>
                  <a:lnTo>
                    <a:pt x="38" y="3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71" name="Freeform 9871"/>
            <p:cNvSpPr>
              <a:spLocks/>
            </p:cNvSpPr>
            <p:nvPr/>
          </p:nvSpPr>
          <p:spPr bwMode="auto">
            <a:xfrm>
              <a:off x="2718" y="2493"/>
              <a:ext cx="5" cy="16"/>
            </a:xfrm>
            <a:custGeom>
              <a:avLst/>
              <a:gdLst>
                <a:gd name="T0" fmla="*/ 5 w 19"/>
                <a:gd name="T1" fmla="*/ 0 h 65"/>
                <a:gd name="T2" fmla="*/ 0 w 19"/>
                <a:gd name="T3" fmla="*/ 1 h 65"/>
                <a:gd name="T4" fmla="*/ 0 w 19"/>
                <a:gd name="T5" fmla="*/ 16 h 65"/>
                <a:gd name="T6" fmla="*/ 5 w 19"/>
                <a:gd name="T7" fmla="*/ 16 h 65"/>
                <a:gd name="T8" fmla="*/ 5 w 19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65">
                  <a:moveTo>
                    <a:pt x="19" y="0"/>
                  </a:moveTo>
                  <a:lnTo>
                    <a:pt x="0" y="3"/>
                  </a:lnTo>
                  <a:lnTo>
                    <a:pt x="0" y="65"/>
                  </a:lnTo>
                  <a:lnTo>
                    <a:pt x="19" y="63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72" name="Freeform 9872"/>
            <p:cNvSpPr>
              <a:spLocks/>
            </p:cNvSpPr>
            <p:nvPr/>
          </p:nvSpPr>
          <p:spPr bwMode="auto">
            <a:xfrm>
              <a:off x="2716" y="2482"/>
              <a:ext cx="22" cy="7"/>
            </a:xfrm>
            <a:custGeom>
              <a:avLst/>
              <a:gdLst>
                <a:gd name="T0" fmla="*/ 18 w 81"/>
                <a:gd name="T1" fmla="*/ 0 h 28"/>
                <a:gd name="T2" fmla="*/ 12 w 81"/>
                <a:gd name="T3" fmla="*/ 3 h 28"/>
                <a:gd name="T4" fmla="*/ 0 w 81"/>
                <a:gd name="T5" fmla="*/ 5 h 28"/>
                <a:gd name="T6" fmla="*/ 22 w 81"/>
                <a:gd name="T7" fmla="*/ 7 h 28"/>
                <a:gd name="T8" fmla="*/ 21 w 81"/>
                <a:gd name="T9" fmla="*/ 5 h 28"/>
                <a:gd name="T10" fmla="*/ 18 w 81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28">
                  <a:moveTo>
                    <a:pt x="68" y="0"/>
                  </a:moveTo>
                  <a:lnTo>
                    <a:pt x="44" y="13"/>
                  </a:lnTo>
                  <a:lnTo>
                    <a:pt x="0" y="18"/>
                  </a:lnTo>
                  <a:lnTo>
                    <a:pt x="81" y="28"/>
                  </a:lnTo>
                  <a:lnTo>
                    <a:pt x="79" y="18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73" name="Freeform 9873"/>
            <p:cNvSpPr>
              <a:spLocks/>
            </p:cNvSpPr>
            <p:nvPr/>
          </p:nvSpPr>
          <p:spPr bwMode="auto">
            <a:xfrm>
              <a:off x="2705" y="2473"/>
              <a:ext cx="33" cy="33"/>
            </a:xfrm>
            <a:custGeom>
              <a:avLst/>
              <a:gdLst>
                <a:gd name="T0" fmla="*/ 10 w 129"/>
                <a:gd name="T1" fmla="*/ 0 h 129"/>
                <a:gd name="T2" fmla="*/ 9 w 129"/>
                <a:gd name="T3" fmla="*/ 0 h 129"/>
                <a:gd name="T4" fmla="*/ 7 w 129"/>
                <a:gd name="T5" fmla="*/ 11 h 129"/>
                <a:gd name="T6" fmla="*/ 5 w 129"/>
                <a:gd name="T7" fmla="*/ 19 h 129"/>
                <a:gd name="T8" fmla="*/ 0 w 129"/>
                <a:gd name="T9" fmla="*/ 31 h 129"/>
                <a:gd name="T10" fmla="*/ 2 w 129"/>
                <a:gd name="T11" fmla="*/ 33 h 129"/>
                <a:gd name="T12" fmla="*/ 7 w 129"/>
                <a:gd name="T13" fmla="*/ 25 h 129"/>
                <a:gd name="T14" fmla="*/ 9 w 129"/>
                <a:gd name="T15" fmla="*/ 21 h 129"/>
                <a:gd name="T16" fmla="*/ 14 w 129"/>
                <a:gd name="T17" fmla="*/ 20 h 129"/>
                <a:gd name="T18" fmla="*/ 19 w 129"/>
                <a:gd name="T19" fmla="*/ 19 h 129"/>
                <a:gd name="T20" fmla="*/ 33 w 129"/>
                <a:gd name="T21" fmla="*/ 17 h 129"/>
                <a:gd name="T22" fmla="*/ 12 w 129"/>
                <a:gd name="T23" fmla="*/ 15 h 129"/>
                <a:gd name="T24" fmla="*/ 15 w 129"/>
                <a:gd name="T25" fmla="*/ 9 h 129"/>
                <a:gd name="T26" fmla="*/ 10 w 129"/>
                <a:gd name="T27" fmla="*/ 0 h 12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9" h="129">
                  <a:moveTo>
                    <a:pt x="40" y="0"/>
                  </a:moveTo>
                  <a:lnTo>
                    <a:pt x="35" y="0"/>
                  </a:lnTo>
                  <a:lnTo>
                    <a:pt x="28" y="44"/>
                  </a:lnTo>
                  <a:lnTo>
                    <a:pt x="19" y="73"/>
                  </a:lnTo>
                  <a:lnTo>
                    <a:pt x="0" y="120"/>
                  </a:lnTo>
                  <a:lnTo>
                    <a:pt x="7" y="129"/>
                  </a:lnTo>
                  <a:lnTo>
                    <a:pt x="26" y="98"/>
                  </a:lnTo>
                  <a:lnTo>
                    <a:pt x="34" y="83"/>
                  </a:lnTo>
                  <a:lnTo>
                    <a:pt x="54" y="79"/>
                  </a:lnTo>
                  <a:lnTo>
                    <a:pt x="73" y="76"/>
                  </a:lnTo>
                  <a:lnTo>
                    <a:pt x="129" y="67"/>
                  </a:lnTo>
                  <a:lnTo>
                    <a:pt x="48" y="57"/>
                  </a:lnTo>
                  <a:lnTo>
                    <a:pt x="59" y="37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74" name="Freeform 9874"/>
            <p:cNvSpPr>
              <a:spLocks/>
            </p:cNvSpPr>
            <p:nvPr/>
          </p:nvSpPr>
          <p:spPr bwMode="auto">
            <a:xfrm>
              <a:off x="2712" y="2456"/>
              <a:ext cx="39" cy="13"/>
            </a:xfrm>
            <a:custGeom>
              <a:avLst/>
              <a:gdLst>
                <a:gd name="T0" fmla="*/ 37 w 146"/>
                <a:gd name="T1" fmla="*/ 0 h 50"/>
                <a:gd name="T2" fmla="*/ 1 w 146"/>
                <a:gd name="T3" fmla="*/ 6 h 50"/>
                <a:gd name="T4" fmla="*/ 0 w 146"/>
                <a:gd name="T5" fmla="*/ 9 h 50"/>
                <a:gd name="T6" fmla="*/ 3 w 146"/>
                <a:gd name="T7" fmla="*/ 13 h 50"/>
                <a:gd name="T8" fmla="*/ 11 w 146"/>
                <a:gd name="T9" fmla="*/ 10 h 50"/>
                <a:gd name="T10" fmla="*/ 39 w 146"/>
                <a:gd name="T11" fmla="*/ 6 h 50"/>
                <a:gd name="T12" fmla="*/ 37 w 146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50">
                  <a:moveTo>
                    <a:pt x="139" y="0"/>
                  </a:moveTo>
                  <a:lnTo>
                    <a:pt x="4" y="22"/>
                  </a:lnTo>
                  <a:lnTo>
                    <a:pt x="0" y="33"/>
                  </a:lnTo>
                  <a:lnTo>
                    <a:pt x="11" y="50"/>
                  </a:lnTo>
                  <a:lnTo>
                    <a:pt x="41" y="39"/>
                  </a:lnTo>
                  <a:lnTo>
                    <a:pt x="146" y="2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75" name="Freeform 9875"/>
            <p:cNvSpPr>
              <a:spLocks/>
            </p:cNvSpPr>
            <p:nvPr/>
          </p:nvSpPr>
          <p:spPr bwMode="auto">
            <a:xfrm>
              <a:off x="2742" y="2449"/>
              <a:ext cx="18" cy="128"/>
            </a:xfrm>
            <a:custGeom>
              <a:avLst/>
              <a:gdLst>
                <a:gd name="T0" fmla="*/ 12 w 70"/>
                <a:gd name="T1" fmla="*/ 0 h 492"/>
                <a:gd name="T2" fmla="*/ 7 w 70"/>
                <a:gd name="T3" fmla="*/ 7 h 492"/>
                <a:gd name="T4" fmla="*/ 8 w 70"/>
                <a:gd name="T5" fmla="*/ 13 h 492"/>
                <a:gd name="T6" fmla="*/ 8 w 70"/>
                <a:gd name="T7" fmla="*/ 27 h 492"/>
                <a:gd name="T8" fmla="*/ 8 w 70"/>
                <a:gd name="T9" fmla="*/ 42 h 492"/>
                <a:gd name="T10" fmla="*/ 8 w 70"/>
                <a:gd name="T11" fmla="*/ 55 h 492"/>
                <a:gd name="T12" fmla="*/ 7 w 70"/>
                <a:gd name="T13" fmla="*/ 66 h 492"/>
                <a:gd name="T14" fmla="*/ 7 w 70"/>
                <a:gd name="T15" fmla="*/ 76 h 492"/>
                <a:gd name="T16" fmla="*/ 6 w 70"/>
                <a:gd name="T17" fmla="*/ 85 h 492"/>
                <a:gd name="T18" fmla="*/ 6 w 70"/>
                <a:gd name="T19" fmla="*/ 87 h 492"/>
                <a:gd name="T20" fmla="*/ 5 w 70"/>
                <a:gd name="T21" fmla="*/ 101 h 492"/>
                <a:gd name="T22" fmla="*/ 3 w 70"/>
                <a:gd name="T23" fmla="*/ 113 h 492"/>
                <a:gd name="T24" fmla="*/ 0 w 70"/>
                <a:gd name="T25" fmla="*/ 123 h 492"/>
                <a:gd name="T26" fmla="*/ 4 w 70"/>
                <a:gd name="T27" fmla="*/ 128 h 492"/>
                <a:gd name="T28" fmla="*/ 7 w 70"/>
                <a:gd name="T29" fmla="*/ 117 h 492"/>
                <a:gd name="T30" fmla="*/ 9 w 70"/>
                <a:gd name="T31" fmla="*/ 105 h 492"/>
                <a:gd name="T32" fmla="*/ 11 w 70"/>
                <a:gd name="T33" fmla="*/ 92 h 492"/>
                <a:gd name="T34" fmla="*/ 12 w 70"/>
                <a:gd name="T35" fmla="*/ 80 h 492"/>
                <a:gd name="T36" fmla="*/ 13 w 70"/>
                <a:gd name="T37" fmla="*/ 67 h 492"/>
                <a:gd name="T38" fmla="*/ 13 w 70"/>
                <a:gd name="T39" fmla="*/ 55 h 492"/>
                <a:gd name="T40" fmla="*/ 13 w 70"/>
                <a:gd name="T41" fmla="*/ 43 h 492"/>
                <a:gd name="T42" fmla="*/ 13 w 70"/>
                <a:gd name="T43" fmla="*/ 40 h 492"/>
                <a:gd name="T44" fmla="*/ 13 w 70"/>
                <a:gd name="T45" fmla="*/ 25 h 492"/>
                <a:gd name="T46" fmla="*/ 13 w 70"/>
                <a:gd name="T47" fmla="*/ 17 h 492"/>
                <a:gd name="T48" fmla="*/ 13 w 70"/>
                <a:gd name="T49" fmla="*/ 17 h 492"/>
                <a:gd name="T50" fmla="*/ 18 w 70"/>
                <a:gd name="T51" fmla="*/ 7 h 492"/>
                <a:gd name="T52" fmla="*/ 12 w 70"/>
                <a:gd name="T53" fmla="*/ 0 h 49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0" h="492">
                  <a:moveTo>
                    <a:pt x="47" y="0"/>
                  </a:moveTo>
                  <a:lnTo>
                    <a:pt x="26" y="28"/>
                  </a:lnTo>
                  <a:lnTo>
                    <a:pt x="33" y="50"/>
                  </a:lnTo>
                  <a:lnTo>
                    <a:pt x="32" y="102"/>
                  </a:lnTo>
                  <a:lnTo>
                    <a:pt x="32" y="160"/>
                  </a:lnTo>
                  <a:lnTo>
                    <a:pt x="30" y="211"/>
                  </a:lnTo>
                  <a:lnTo>
                    <a:pt x="29" y="255"/>
                  </a:lnTo>
                  <a:lnTo>
                    <a:pt x="27" y="294"/>
                  </a:lnTo>
                  <a:lnTo>
                    <a:pt x="25" y="327"/>
                  </a:lnTo>
                  <a:lnTo>
                    <a:pt x="24" y="336"/>
                  </a:lnTo>
                  <a:lnTo>
                    <a:pt x="18" y="388"/>
                  </a:lnTo>
                  <a:lnTo>
                    <a:pt x="10" y="433"/>
                  </a:lnTo>
                  <a:lnTo>
                    <a:pt x="0" y="472"/>
                  </a:lnTo>
                  <a:lnTo>
                    <a:pt x="17" y="492"/>
                  </a:lnTo>
                  <a:lnTo>
                    <a:pt x="28" y="448"/>
                  </a:lnTo>
                  <a:lnTo>
                    <a:pt x="36" y="402"/>
                  </a:lnTo>
                  <a:lnTo>
                    <a:pt x="42" y="352"/>
                  </a:lnTo>
                  <a:lnTo>
                    <a:pt x="46" y="307"/>
                  </a:lnTo>
                  <a:lnTo>
                    <a:pt x="49" y="259"/>
                  </a:lnTo>
                  <a:lnTo>
                    <a:pt x="51" y="213"/>
                  </a:lnTo>
                  <a:lnTo>
                    <a:pt x="52" y="167"/>
                  </a:lnTo>
                  <a:lnTo>
                    <a:pt x="52" y="155"/>
                  </a:lnTo>
                  <a:lnTo>
                    <a:pt x="52" y="95"/>
                  </a:lnTo>
                  <a:lnTo>
                    <a:pt x="52" y="65"/>
                  </a:lnTo>
                  <a:lnTo>
                    <a:pt x="52" y="64"/>
                  </a:lnTo>
                  <a:lnTo>
                    <a:pt x="70" y="2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76" name="Freeform 9876"/>
            <p:cNvSpPr>
              <a:spLocks/>
            </p:cNvSpPr>
            <p:nvPr/>
          </p:nvSpPr>
          <p:spPr bwMode="auto">
            <a:xfrm>
              <a:off x="2678" y="2440"/>
              <a:ext cx="25" cy="71"/>
            </a:xfrm>
            <a:custGeom>
              <a:avLst/>
              <a:gdLst>
                <a:gd name="T0" fmla="*/ 21 w 95"/>
                <a:gd name="T1" fmla="*/ 0 h 275"/>
                <a:gd name="T2" fmla="*/ 13 w 95"/>
                <a:gd name="T3" fmla="*/ 7 h 275"/>
                <a:gd name="T4" fmla="*/ 0 w 95"/>
                <a:gd name="T5" fmla="*/ 9 h 275"/>
                <a:gd name="T6" fmla="*/ 16 w 95"/>
                <a:gd name="T7" fmla="*/ 12 h 275"/>
                <a:gd name="T8" fmla="*/ 11 w 95"/>
                <a:gd name="T9" fmla="*/ 34 h 275"/>
                <a:gd name="T10" fmla="*/ 13 w 95"/>
                <a:gd name="T11" fmla="*/ 41 h 275"/>
                <a:gd name="T12" fmla="*/ 16 w 95"/>
                <a:gd name="T13" fmla="*/ 51 h 275"/>
                <a:gd name="T14" fmla="*/ 16 w 95"/>
                <a:gd name="T15" fmla="*/ 59 h 275"/>
                <a:gd name="T16" fmla="*/ 13 w 95"/>
                <a:gd name="T17" fmla="*/ 69 h 275"/>
                <a:gd name="T18" fmla="*/ 18 w 95"/>
                <a:gd name="T19" fmla="*/ 71 h 275"/>
                <a:gd name="T20" fmla="*/ 21 w 95"/>
                <a:gd name="T21" fmla="*/ 64 h 275"/>
                <a:gd name="T22" fmla="*/ 21 w 95"/>
                <a:gd name="T23" fmla="*/ 64 h 275"/>
                <a:gd name="T24" fmla="*/ 21 w 95"/>
                <a:gd name="T25" fmla="*/ 51 h 275"/>
                <a:gd name="T26" fmla="*/ 21 w 95"/>
                <a:gd name="T27" fmla="*/ 50 h 275"/>
                <a:gd name="T28" fmla="*/ 19 w 95"/>
                <a:gd name="T29" fmla="*/ 45 h 275"/>
                <a:gd name="T30" fmla="*/ 14 w 95"/>
                <a:gd name="T31" fmla="*/ 33 h 275"/>
                <a:gd name="T32" fmla="*/ 18 w 95"/>
                <a:gd name="T33" fmla="*/ 23 h 275"/>
                <a:gd name="T34" fmla="*/ 21 w 95"/>
                <a:gd name="T35" fmla="*/ 15 h 275"/>
                <a:gd name="T36" fmla="*/ 25 w 95"/>
                <a:gd name="T37" fmla="*/ 9 h 275"/>
                <a:gd name="T38" fmla="*/ 21 w 95"/>
                <a:gd name="T39" fmla="*/ 0 h 27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5" h="275">
                  <a:moveTo>
                    <a:pt x="78" y="0"/>
                  </a:moveTo>
                  <a:lnTo>
                    <a:pt x="51" y="27"/>
                  </a:lnTo>
                  <a:lnTo>
                    <a:pt x="0" y="36"/>
                  </a:lnTo>
                  <a:lnTo>
                    <a:pt x="62" y="47"/>
                  </a:lnTo>
                  <a:lnTo>
                    <a:pt x="43" y="132"/>
                  </a:lnTo>
                  <a:lnTo>
                    <a:pt x="51" y="159"/>
                  </a:lnTo>
                  <a:lnTo>
                    <a:pt x="60" y="197"/>
                  </a:lnTo>
                  <a:lnTo>
                    <a:pt x="60" y="229"/>
                  </a:lnTo>
                  <a:lnTo>
                    <a:pt x="49" y="267"/>
                  </a:lnTo>
                  <a:lnTo>
                    <a:pt x="70" y="275"/>
                  </a:lnTo>
                  <a:lnTo>
                    <a:pt x="79" y="247"/>
                  </a:lnTo>
                  <a:lnTo>
                    <a:pt x="79" y="199"/>
                  </a:lnTo>
                  <a:lnTo>
                    <a:pt x="78" y="193"/>
                  </a:lnTo>
                  <a:lnTo>
                    <a:pt x="72" y="174"/>
                  </a:lnTo>
                  <a:lnTo>
                    <a:pt x="54" y="129"/>
                  </a:lnTo>
                  <a:lnTo>
                    <a:pt x="68" y="90"/>
                  </a:lnTo>
                  <a:lnTo>
                    <a:pt x="79" y="60"/>
                  </a:lnTo>
                  <a:lnTo>
                    <a:pt x="95" y="35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77" name="Freeform 9877"/>
            <p:cNvSpPr>
              <a:spLocks/>
            </p:cNvSpPr>
            <p:nvPr/>
          </p:nvSpPr>
          <p:spPr bwMode="auto">
            <a:xfrm>
              <a:off x="2672" y="2434"/>
              <a:ext cx="22" cy="148"/>
            </a:xfrm>
            <a:custGeom>
              <a:avLst/>
              <a:gdLst>
                <a:gd name="T0" fmla="*/ 2 w 87"/>
                <a:gd name="T1" fmla="*/ 0 h 567"/>
                <a:gd name="T2" fmla="*/ 0 w 87"/>
                <a:gd name="T3" fmla="*/ 0 h 567"/>
                <a:gd name="T4" fmla="*/ 1 w 87"/>
                <a:gd name="T5" fmla="*/ 12 h 567"/>
                <a:gd name="T6" fmla="*/ 2 w 87"/>
                <a:gd name="T7" fmla="*/ 21 h 567"/>
                <a:gd name="T8" fmla="*/ 2 w 87"/>
                <a:gd name="T9" fmla="*/ 25 h 567"/>
                <a:gd name="T10" fmla="*/ 2 w 87"/>
                <a:gd name="T11" fmla="*/ 34 h 567"/>
                <a:gd name="T12" fmla="*/ 2 w 87"/>
                <a:gd name="T13" fmla="*/ 49 h 567"/>
                <a:gd name="T14" fmla="*/ 2 w 87"/>
                <a:gd name="T15" fmla="*/ 69 h 567"/>
                <a:gd name="T16" fmla="*/ 2 w 87"/>
                <a:gd name="T17" fmla="*/ 89 h 567"/>
                <a:gd name="T18" fmla="*/ 2 w 87"/>
                <a:gd name="T19" fmla="*/ 104 h 567"/>
                <a:gd name="T20" fmla="*/ 2 w 87"/>
                <a:gd name="T21" fmla="*/ 114 h 567"/>
                <a:gd name="T22" fmla="*/ 2 w 87"/>
                <a:gd name="T23" fmla="*/ 119 h 567"/>
                <a:gd name="T24" fmla="*/ 2 w 87"/>
                <a:gd name="T25" fmla="*/ 120 h 567"/>
                <a:gd name="T26" fmla="*/ 0 w 87"/>
                <a:gd name="T27" fmla="*/ 132 h 567"/>
                <a:gd name="T28" fmla="*/ 3 w 87"/>
                <a:gd name="T29" fmla="*/ 148 h 567"/>
                <a:gd name="T30" fmla="*/ 5 w 87"/>
                <a:gd name="T31" fmla="*/ 148 h 567"/>
                <a:gd name="T32" fmla="*/ 6 w 87"/>
                <a:gd name="T33" fmla="*/ 126 h 567"/>
                <a:gd name="T34" fmla="*/ 6 w 87"/>
                <a:gd name="T35" fmla="*/ 21 h 567"/>
                <a:gd name="T36" fmla="*/ 22 w 87"/>
                <a:gd name="T37" fmla="*/ 18 h 567"/>
                <a:gd name="T38" fmla="*/ 6 w 87"/>
                <a:gd name="T39" fmla="*/ 15 h 567"/>
                <a:gd name="T40" fmla="*/ 2 w 87"/>
                <a:gd name="T41" fmla="*/ 0 h 56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7" h="567">
                  <a:moveTo>
                    <a:pt x="8" y="0"/>
                  </a:moveTo>
                  <a:lnTo>
                    <a:pt x="0" y="0"/>
                  </a:lnTo>
                  <a:lnTo>
                    <a:pt x="4" y="45"/>
                  </a:lnTo>
                  <a:lnTo>
                    <a:pt x="6" y="80"/>
                  </a:lnTo>
                  <a:lnTo>
                    <a:pt x="6" y="95"/>
                  </a:lnTo>
                  <a:lnTo>
                    <a:pt x="6" y="131"/>
                  </a:lnTo>
                  <a:lnTo>
                    <a:pt x="6" y="188"/>
                  </a:lnTo>
                  <a:lnTo>
                    <a:pt x="6" y="264"/>
                  </a:lnTo>
                  <a:lnTo>
                    <a:pt x="6" y="341"/>
                  </a:lnTo>
                  <a:lnTo>
                    <a:pt x="6" y="398"/>
                  </a:lnTo>
                  <a:lnTo>
                    <a:pt x="6" y="435"/>
                  </a:lnTo>
                  <a:lnTo>
                    <a:pt x="6" y="454"/>
                  </a:lnTo>
                  <a:lnTo>
                    <a:pt x="6" y="459"/>
                  </a:lnTo>
                  <a:lnTo>
                    <a:pt x="0" y="506"/>
                  </a:lnTo>
                  <a:lnTo>
                    <a:pt x="12" y="567"/>
                  </a:lnTo>
                  <a:lnTo>
                    <a:pt x="20" y="567"/>
                  </a:lnTo>
                  <a:lnTo>
                    <a:pt x="25" y="482"/>
                  </a:lnTo>
                  <a:lnTo>
                    <a:pt x="25" y="81"/>
                  </a:lnTo>
                  <a:lnTo>
                    <a:pt x="87" y="70"/>
                  </a:lnTo>
                  <a:lnTo>
                    <a:pt x="25" y="59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78" name="Freeform 9878"/>
            <p:cNvSpPr>
              <a:spLocks/>
            </p:cNvSpPr>
            <p:nvPr/>
          </p:nvSpPr>
          <p:spPr bwMode="auto">
            <a:xfrm>
              <a:off x="2698" y="2425"/>
              <a:ext cx="25" cy="66"/>
            </a:xfrm>
            <a:custGeom>
              <a:avLst/>
              <a:gdLst>
                <a:gd name="T0" fmla="*/ 20 w 101"/>
                <a:gd name="T1" fmla="*/ 0 h 251"/>
                <a:gd name="T2" fmla="*/ 18 w 101"/>
                <a:gd name="T3" fmla="*/ 1 h 251"/>
                <a:gd name="T4" fmla="*/ 17 w 101"/>
                <a:gd name="T5" fmla="*/ 8 h 251"/>
                <a:gd name="T6" fmla="*/ 16 w 101"/>
                <a:gd name="T7" fmla="*/ 19 h 251"/>
                <a:gd name="T8" fmla="*/ 14 w 101"/>
                <a:gd name="T9" fmla="*/ 24 h 251"/>
                <a:gd name="T10" fmla="*/ 11 w 101"/>
                <a:gd name="T11" fmla="*/ 36 h 251"/>
                <a:gd name="T12" fmla="*/ 9 w 101"/>
                <a:gd name="T13" fmla="*/ 41 h 251"/>
                <a:gd name="T14" fmla="*/ 4 w 101"/>
                <a:gd name="T15" fmla="*/ 51 h 251"/>
                <a:gd name="T16" fmla="*/ 0 w 101"/>
                <a:gd name="T17" fmla="*/ 61 h 251"/>
                <a:gd name="T18" fmla="*/ 1 w 101"/>
                <a:gd name="T19" fmla="*/ 66 h 251"/>
                <a:gd name="T20" fmla="*/ 5 w 101"/>
                <a:gd name="T21" fmla="*/ 59 h 251"/>
                <a:gd name="T22" fmla="*/ 10 w 101"/>
                <a:gd name="T23" fmla="*/ 48 h 251"/>
                <a:gd name="T24" fmla="*/ 14 w 101"/>
                <a:gd name="T25" fmla="*/ 41 h 251"/>
                <a:gd name="T26" fmla="*/ 14 w 101"/>
                <a:gd name="T27" fmla="*/ 40 h 251"/>
                <a:gd name="T28" fmla="*/ 15 w 101"/>
                <a:gd name="T29" fmla="*/ 37 h 251"/>
                <a:gd name="T30" fmla="*/ 15 w 101"/>
                <a:gd name="T31" fmla="*/ 37 h 251"/>
                <a:gd name="T32" fmla="*/ 19 w 101"/>
                <a:gd name="T33" fmla="*/ 26 h 251"/>
                <a:gd name="T34" fmla="*/ 20 w 101"/>
                <a:gd name="T35" fmla="*/ 23 h 251"/>
                <a:gd name="T36" fmla="*/ 25 w 101"/>
                <a:gd name="T37" fmla="*/ 14 h 251"/>
                <a:gd name="T38" fmla="*/ 20 w 101"/>
                <a:gd name="T39" fmla="*/ 0 h 25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1" h="251">
                  <a:moveTo>
                    <a:pt x="79" y="0"/>
                  </a:moveTo>
                  <a:lnTo>
                    <a:pt x="74" y="2"/>
                  </a:lnTo>
                  <a:lnTo>
                    <a:pt x="70" y="29"/>
                  </a:lnTo>
                  <a:lnTo>
                    <a:pt x="63" y="72"/>
                  </a:lnTo>
                  <a:lnTo>
                    <a:pt x="57" y="93"/>
                  </a:lnTo>
                  <a:lnTo>
                    <a:pt x="44" y="137"/>
                  </a:lnTo>
                  <a:lnTo>
                    <a:pt x="37" y="157"/>
                  </a:lnTo>
                  <a:lnTo>
                    <a:pt x="18" y="194"/>
                  </a:lnTo>
                  <a:lnTo>
                    <a:pt x="0" y="232"/>
                  </a:lnTo>
                  <a:lnTo>
                    <a:pt x="6" y="251"/>
                  </a:lnTo>
                  <a:lnTo>
                    <a:pt x="21" y="223"/>
                  </a:lnTo>
                  <a:lnTo>
                    <a:pt x="42" y="183"/>
                  </a:lnTo>
                  <a:lnTo>
                    <a:pt x="56" y="155"/>
                  </a:lnTo>
                  <a:lnTo>
                    <a:pt x="58" y="151"/>
                  </a:lnTo>
                  <a:lnTo>
                    <a:pt x="62" y="140"/>
                  </a:lnTo>
                  <a:lnTo>
                    <a:pt x="77" y="98"/>
                  </a:lnTo>
                  <a:lnTo>
                    <a:pt x="80" y="89"/>
                  </a:lnTo>
                  <a:lnTo>
                    <a:pt x="101" y="55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79" name="Freeform 9879"/>
            <p:cNvSpPr>
              <a:spLocks/>
            </p:cNvSpPr>
            <p:nvPr/>
          </p:nvSpPr>
          <p:spPr bwMode="auto">
            <a:xfrm>
              <a:off x="2808" y="2560"/>
              <a:ext cx="31" cy="13"/>
            </a:xfrm>
            <a:custGeom>
              <a:avLst/>
              <a:gdLst>
                <a:gd name="T0" fmla="*/ 31 w 120"/>
                <a:gd name="T1" fmla="*/ 0 h 51"/>
                <a:gd name="T2" fmla="*/ 0 w 120"/>
                <a:gd name="T3" fmla="*/ 11 h 51"/>
                <a:gd name="T4" fmla="*/ 9 w 120"/>
                <a:gd name="T5" fmla="*/ 13 h 51"/>
                <a:gd name="T6" fmla="*/ 19 w 120"/>
                <a:gd name="T7" fmla="*/ 8 h 51"/>
                <a:gd name="T8" fmla="*/ 30 w 120"/>
                <a:gd name="T9" fmla="*/ 4 h 51"/>
                <a:gd name="T10" fmla="*/ 31 w 120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51">
                  <a:moveTo>
                    <a:pt x="120" y="0"/>
                  </a:moveTo>
                  <a:lnTo>
                    <a:pt x="0" y="44"/>
                  </a:lnTo>
                  <a:lnTo>
                    <a:pt x="35" y="51"/>
                  </a:lnTo>
                  <a:lnTo>
                    <a:pt x="74" y="33"/>
                  </a:lnTo>
                  <a:lnTo>
                    <a:pt x="118" y="14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80" name="Freeform 9880"/>
            <p:cNvSpPr>
              <a:spLocks/>
            </p:cNvSpPr>
            <p:nvPr/>
          </p:nvSpPr>
          <p:spPr bwMode="auto">
            <a:xfrm>
              <a:off x="2846" y="2546"/>
              <a:ext cx="35" cy="33"/>
            </a:xfrm>
            <a:custGeom>
              <a:avLst/>
              <a:gdLst>
                <a:gd name="T0" fmla="*/ 31 w 128"/>
                <a:gd name="T1" fmla="*/ 0 h 125"/>
                <a:gd name="T2" fmla="*/ 29 w 128"/>
                <a:gd name="T3" fmla="*/ 0 h 125"/>
                <a:gd name="T4" fmla="*/ 29 w 128"/>
                <a:gd name="T5" fmla="*/ 17 h 125"/>
                <a:gd name="T6" fmla="*/ 29 w 128"/>
                <a:gd name="T7" fmla="*/ 25 h 125"/>
                <a:gd name="T8" fmla="*/ 27 w 128"/>
                <a:gd name="T9" fmla="*/ 28 h 125"/>
                <a:gd name="T10" fmla="*/ 19 w 128"/>
                <a:gd name="T11" fmla="*/ 30 h 125"/>
                <a:gd name="T12" fmla="*/ 0 w 128"/>
                <a:gd name="T13" fmla="*/ 30 h 125"/>
                <a:gd name="T14" fmla="*/ 35 w 128"/>
                <a:gd name="T15" fmla="*/ 33 h 125"/>
                <a:gd name="T16" fmla="*/ 31 w 128"/>
                <a:gd name="T17" fmla="*/ 0 h 1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8" h="125">
                  <a:moveTo>
                    <a:pt x="115" y="0"/>
                  </a:moveTo>
                  <a:lnTo>
                    <a:pt x="106" y="0"/>
                  </a:lnTo>
                  <a:lnTo>
                    <a:pt x="105" y="66"/>
                  </a:lnTo>
                  <a:lnTo>
                    <a:pt x="105" y="94"/>
                  </a:lnTo>
                  <a:lnTo>
                    <a:pt x="100" y="107"/>
                  </a:lnTo>
                  <a:lnTo>
                    <a:pt x="68" y="114"/>
                  </a:lnTo>
                  <a:lnTo>
                    <a:pt x="0" y="114"/>
                  </a:lnTo>
                  <a:lnTo>
                    <a:pt x="128" y="125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81" name="Freeform 9881"/>
            <p:cNvSpPr>
              <a:spLocks/>
            </p:cNvSpPr>
            <p:nvPr/>
          </p:nvSpPr>
          <p:spPr bwMode="auto">
            <a:xfrm>
              <a:off x="2817" y="2542"/>
              <a:ext cx="14" cy="17"/>
            </a:xfrm>
            <a:custGeom>
              <a:avLst/>
              <a:gdLst>
                <a:gd name="T0" fmla="*/ 1 w 50"/>
                <a:gd name="T1" fmla="*/ 0 h 61"/>
                <a:gd name="T2" fmla="*/ 0 w 50"/>
                <a:gd name="T3" fmla="*/ 1 h 61"/>
                <a:gd name="T4" fmla="*/ 5 w 50"/>
                <a:gd name="T5" fmla="*/ 8 h 61"/>
                <a:gd name="T6" fmla="*/ 11 w 50"/>
                <a:gd name="T7" fmla="*/ 17 h 61"/>
                <a:gd name="T8" fmla="*/ 13 w 50"/>
                <a:gd name="T9" fmla="*/ 17 h 61"/>
                <a:gd name="T10" fmla="*/ 14 w 50"/>
                <a:gd name="T11" fmla="*/ 7 h 61"/>
                <a:gd name="T12" fmla="*/ 12 w 50"/>
                <a:gd name="T13" fmla="*/ 5 h 61"/>
                <a:gd name="T14" fmla="*/ 1 w 50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61">
                  <a:moveTo>
                    <a:pt x="3" y="0"/>
                  </a:moveTo>
                  <a:lnTo>
                    <a:pt x="0" y="5"/>
                  </a:lnTo>
                  <a:lnTo>
                    <a:pt x="19" y="27"/>
                  </a:lnTo>
                  <a:lnTo>
                    <a:pt x="41" y="61"/>
                  </a:lnTo>
                  <a:lnTo>
                    <a:pt x="45" y="61"/>
                  </a:lnTo>
                  <a:lnTo>
                    <a:pt x="50" y="26"/>
                  </a:lnTo>
                  <a:lnTo>
                    <a:pt x="43" y="19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82" name="Freeform 9882"/>
            <p:cNvSpPr>
              <a:spLocks/>
            </p:cNvSpPr>
            <p:nvPr/>
          </p:nvSpPr>
          <p:spPr bwMode="auto">
            <a:xfrm>
              <a:off x="2839" y="2533"/>
              <a:ext cx="42" cy="49"/>
            </a:xfrm>
            <a:custGeom>
              <a:avLst/>
              <a:gdLst>
                <a:gd name="T0" fmla="*/ 7 w 161"/>
                <a:gd name="T1" fmla="*/ 0 h 190"/>
                <a:gd name="T2" fmla="*/ 2 w 161"/>
                <a:gd name="T3" fmla="*/ 1 h 190"/>
                <a:gd name="T4" fmla="*/ 1 w 161"/>
                <a:gd name="T5" fmla="*/ 27 h 190"/>
                <a:gd name="T6" fmla="*/ 0 w 161"/>
                <a:gd name="T7" fmla="*/ 31 h 190"/>
                <a:gd name="T8" fmla="*/ 0 w 161"/>
                <a:gd name="T9" fmla="*/ 35 h 190"/>
                <a:gd name="T10" fmla="*/ 0 w 161"/>
                <a:gd name="T11" fmla="*/ 37 h 190"/>
                <a:gd name="T12" fmla="*/ 3 w 161"/>
                <a:gd name="T13" fmla="*/ 46 h 190"/>
                <a:gd name="T14" fmla="*/ 11 w 161"/>
                <a:gd name="T15" fmla="*/ 49 h 190"/>
                <a:gd name="T16" fmla="*/ 28 w 161"/>
                <a:gd name="T17" fmla="*/ 49 h 190"/>
                <a:gd name="T18" fmla="*/ 34 w 161"/>
                <a:gd name="T19" fmla="*/ 48 h 190"/>
                <a:gd name="T20" fmla="*/ 42 w 161"/>
                <a:gd name="T21" fmla="*/ 45 h 190"/>
                <a:gd name="T22" fmla="*/ 9 w 161"/>
                <a:gd name="T23" fmla="*/ 42 h 190"/>
                <a:gd name="T24" fmla="*/ 4 w 161"/>
                <a:gd name="T25" fmla="*/ 35 h 190"/>
                <a:gd name="T26" fmla="*/ 5 w 161"/>
                <a:gd name="T27" fmla="*/ 17 h 190"/>
                <a:gd name="T28" fmla="*/ 6 w 161"/>
                <a:gd name="T29" fmla="*/ 4 h 190"/>
                <a:gd name="T30" fmla="*/ 7 w 161"/>
                <a:gd name="T31" fmla="*/ 0 h 19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1" h="190">
                  <a:moveTo>
                    <a:pt x="26" y="0"/>
                  </a:moveTo>
                  <a:lnTo>
                    <a:pt x="6" y="2"/>
                  </a:lnTo>
                  <a:lnTo>
                    <a:pt x="2" y="106"/>
                  </a:lnTo>
                  <a:lnTo>
                    <a:pt x="0" y="120"/>
                  </a:lnTo>
                  <a:lnTo>
                    <a:pt x="0" y="137"/>
                  </a:lnTo>
                  <a:lnTo>
                    <a:pt x="0" y="143"/>
                  </a:lnTo>
                  <a:lnTo>
                    <a:pt x="10" y="178"/>
                  </a:lnTo>
                  <a:lnTo>
                    <a:pt x="41" y="190"/>
                  </a:lnTo>
                  <a:lnTo>
                    <a:pt x="109" y="190"/>
                  </a:lnTo>
                  <a:lnTo>
                    <a:pt x="131" y="186"/>
                  </a:lnTo>
                  <a:lnTo>
                    <a:pt x="161" y="175"/>
                  </a:lnTo>
                  <a:lnTo>
                    <a:pt x="33" y="164"/>
                  </a:lnTo>
                  <a:lnTo>
                    <a:pt x="17" y="137"/>
                  </a:lnTo>
                  <a:lnTo>
                    <a:pt x="21" y="65"/>
                  </a:lnTo>
                  <a:lnTo>
                    <a:pt x="24" y="1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83" name="Freeform 9883"/>
            <p:cNvSpPr>
              <a:spLocks/>
            </p:cNvSpPr>
            <p:nvPr/>
          </p:nvSpPr>
          <p:spPr bwMode="auto">
            <a:xfrm>
              <a:off x="2813" y="2522"/>
              <a:ext cx="35" cy="11"/>
            </a:xfrm>
            <a:custGeom>
              <a:avLst/>
              <a:gdLst>
                <a:gd name="T0" fmla="*/ 29 w 130"/>
                <a:gd name="T1" fmla="*/ 0 h 37"/>
                <a:gd name="T2" fmla="*/ 24 w 130"/>
                <a:gd name="T3" fmla="*/ 6 h 37"/>
                <a:gd name="T4" fmla="*/ 0 w 130"/>
                <a:gd name="T5" fmla="*/ 10 h 37"/>
                <a:gd name="T6" fmla="*/ 32 w 130"/>
                <a:gd name="T7" fmla="*/ 11 h 37"/>
                <a:gd name="T8" fmla="*/ 35 w 130"/>
                <a:gd name="T9" fmla="*/ 6 h 37"/>
                <a:gd name="T10" fmla="*/ 29 w 130"/>
                <a:gd name="T11" fmla="*/ 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37">
                  <a:moveTo>
                    <a:pt x="107" y="0"/>
                  </a:moveTo>
                  <a:lnTo>
                    <a:pt x="89" y="20"/>
                  </a:lnTo>
                  <a:lnTo>
                    <a:pt x="0" y="35"/>
                  </a:lnTo>
                  <a:lnTo>
                    <a:pt x="119" y="37"/>
                  </a:lnTo>
                  <a:lnTo>
                    <a:pt x="130" y="20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84" name="Freeform 9884"/>
            <p:cNvSpPr>
              <a:spLocks/>
            </p:cNvSpPr>
            <p:nvPr/>
          </p:nvSpPr>
          <p:spPr bwMode="auto">
            <a:xfrm>
              <a:off x="2798" y="2517"/>
              <a:ext cx="46" cy="65"/>
            </a:xfrm>
            <a:custGeom>
              <a:avLst/>
              <a:gdLst>
                <a:gd name="T0" fmla="*/ 17 w 174"/>
                <a:gd name="T1" fmla="*/ 0 h 251"/>
                <a:gd name="T2" fmla="*/ 11 w 174"/>
                <a:gd name="T3" fmla="*/ 1 h 251"/>
                <a:gd name="T4" fmla="*/ 10 w 174"/>
                <a:gd name="T5" fmla="*/ 9 h 251"/>
                <a:gd name="T6" fmla="*/ 7 w 174"/>
                <a:gd name="T7" fmla="*/ 28 h 251"/>
                <a:gd name="T8" fmla="*/ 5 w 174"/>
                <a:gd name="T9" fmla="*/ 41 h 251"/>
                <a:gd name="T10" fmla="*/ 4 w 174"/>
                <a:gd name="T11" fmla="*/ 49 h 251"/>
                <a:gd name="T12" fmla="*/ 3 w 174"/>
                <a:gd name="T13" fmla="*/ 52 h 251"/>
                <a:gd name="T14" fmla="*/ 0 w 174"/>
                <a:gd name="T15" fmla="*/ 58 h 251"/>
                <a:gd name="T16" fmla="*/ 4 w 174"/>
                <a:gd name="T17" fmla="*/ 65 h 251"/>
                <a:gd name="T18" fmla="*/ 6 w 174"/>
                <a:gd name="T19" fmla="*/ 64 h 251"/>
                <a:gd name="T20" fmla="*/ 10 w 174"/>
                <a:gd name="T21" fmla="*/ 61 h 251"/>
                <a:gd name="T22" fmla="*/ 17 w 174"/>
                <a:gd name="T23" fmla="*/ 56 h 251"/>
                <a:gd name="T24" fmla="*/ 8 w 174"/>
                <a:gd name="T25" fmla="*/ 55 h 251"/>
                <a:gd name="T26" fmla="*/ 13 w 174"/>
                <a:gd name="T27" fmla="*/ 21 h 251"/>
                <a:gd name="T28" fmla="*/ 41 w 174"/>
                <a:gd name="T29" fmla="*/ 16 h 251"/>
                <a:gd name="T30" fmla="*/ 46 w 174"/>
                <a:gd name="T31" fmla="*/ 16 h 251"/>
                <a:gd name="T32" fmla="*/ 15 w 174"/>
                <a:gd name="T33" fmla="*/ 15 h 251"/>
                <a:gd name="T34" fmla="*/ 17 w 174"/>
                <a:gd name="T35" fmla="*/ 0 h 25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74" h="251">
                  <a:moveTo>
                    <a:pt x="65" y="0"/>
                  </a:moveTo>
                  <a:lnTo>
                    <a:pt x="43" y="4"/>
                  </a:lnTo>
                  <a:lnTo>
                    <a:pt x="38" y="35"/>
                  </a:lnTo>
                  <a:lnTo>
                    <a:pt x="28" y="107"/>
                  </a:lnTo>
                  <a:lnTo>
                    <a:pt x="19" y="157"/>
                  </a:lnTo>
                  <a:lnTo>
                    <a:pt x="15" y="188"/>
                  </a:lnTo>
                  <a:lnTo>
                    <a:pt x="12" y="201"/>
                  </a:lnTo>
                  <a:lnTo>
                    <a:pt x="0" y="223"/>
                  </a:lnTo>
                  <a:lnTo>
                    <a:pt x="17" y="251"/>
                  </a:lnTo>
                  <a:lnTo>
                    <a:pt x="21" y="246"/>
                  </a:lnTo>
                  <a:lnTo>
                    <a:pt x="37" y="234"/>
                  </a:lnTo>
                  <a:lnTo>
                    <a:pt x="65" y="218"/>
                  </a:lnTo>
                  <a:lnTo>
                    <a:pt x="30" y="211"/>
                  </a:lnTo>
                  <a:lnTo>
                    <a:pt x="51" y="82"/>
                  </a:lnTo>
                  <a:lnTo>
                    <a:pt x="154" y="63"/>
                  </a:lnTo>
                  <a:lnTo>
                    <a:pt x="174" y="61"/>
                  </a:lnTo>
                  <a:lnTo>
                    <a:pt x="55" y="59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85" name="Freeform 9885"/>
            <p:cNvSpPr>
              <a:spLocks/>
            </p:cNvSpPr>
            <p:nvPr/>
          </p:nvSpPr>
          <p:spPr bwMode="auto">
            <a:xfrm>
              <a:off x="2786" y="2502"/>
              <a:ext cx="76" cy="20"/>
            </a:xfrm>
            <a:custGeom>
              <a:avLst/>
              <a:gdLst>
                <a:gd name="T0" fmla="*/ 68 w 295"/>
                <a:gd name="T1" fmla="*/ 0 h 77"/>
                <a:gd name="T2" fmla="*/ 64 w 295"/>
                <a:gd name="T3" fmla="*/ 4 h 77"/>
                <a:gd name="T4" fmla="*/ 64 w 295"/>
                <a:gd name="T5" fmla="*/ 4 h 77"/>
                <a:gd name="T6" fmla="*/ 62 w 295"/>
                <a:gd name="T7" fmla="*/ 4 h 77"/>
                <a:gd name="T8" fmla="*/ 57 w 295"/>
                <a:gd name="T9" fmla="*/ 5 h 77"/>
                <a:gd name="T10" fmla="*/ 50 w 295"/>
                <a:gd name="T11" fmla="*/ 6 h 77"/>
                <a:gd name="T12" fmla="*/ 40 w 295"/>
                <a:gd name="T13" fmla="*/ 8 h 77"/>
                <a:gd name="T14" fmla="*/ 29 w 295"/>
                <a:gd name="T15" fmla="*/ 10 h 77"/>
                <a:gd name="T16" fmla="*/ 15 w 295"/>
                <a:gd name="T17" fmla="*/ 12 h 77"/>
                <a:gd name="T18" fmla="*/ 0 w 295"/>
                <a:gd name="T19" fmla="*/ 14 h 77"/>
                <a:gd name="T20" fmla="*/ 6 w 295"/>
                <a:gd name="T21" fmla="*/ 20 h 77"/>
                <a:gd name="T22" fmla="*/ 11 w 295"/>
                <a:gd name="T23" fmla="*/ 17 h 77"/>
                <a:gd name="T24" fmla="*/ 24 w 295"/>
                <a:gd name="T25" fmla="*/ 16 h 77"/>
                <a:gd name="T26" fmla="*/ 30 w 295"/>
                <a:gd name="T27" fmla="*/ 15 h 77"/>
                <a:gd name="T28" fmla="*/ 76 w 295"/>
                <a:gd name="T29" fmla="*/ 8 h 77"/>
                <a:gd name="T30" fmla="*/ 76 w 295"/>
                <a:gd name="T31" fmla="*/ 5 h 77"/>
                <a:gd name="T32" fmla="*/ 68 w 295"/>
                <a:gd name="T33" fmla="*/ 0 h 7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5" h="77">
                  <a:moveTo>
                    <a:pt x="265" y="0"/>
                  </a:moveTo>
                  <a:lnTo>
                    <a:pt x="250" y="15"/>
                  </a:lnTo>
                  <a:lnTo>
                    <a:pt x="248" y="15"/>
                  </a:lnTo>
                  <a:lnTo>
                    <a:pt x="239" y="17"/>
                  </a:lnTo>
                  <a:lnTo>
                    <a:pt x="220" y="20"/>
                  </a:lnTo>
                  <a:lnTo>
                    <a:pt x="193" y="25"/>
                  </a:lnTo>
                  <a:lnTo>
                    <a:pt x="157" y="31"/>
                  </a:lnTo>
                  <a:lnTo>
                    <a:pt x="112" y="37"/>
                  </a:lnTo>
                  <a:lnTo>
                    <a:pt x="60" y="46"/>
                  </a:lnTo>
                  <a:lnTo>
                    <a:pt x="0" y="54"/>
                  </a:lnTo>
                  <a:lnTo>
                    <a:pt x="24" y="77"/>
                  </a:lnTo>
                  <a:lnTo>
                    <a:pt x="44" y="67"/>
                  </a:lnTo>
                  <a:lnTo>
                    <a:pt x="95" y="60"/>
                  </a:lnTo>
                  <a:lnTo>
                    <a:pt x="117" y="56"/>
                  </a:lnTo>
                  <a:lnTo>
                    <a:pt x="295" y="30"/>
                  </a:lnTo>
                  <a:lnTo>
                    <a:pt x="295" y="19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86" name="Freeform 9886"/>
            <p:cNvSpPr>
              <a:spLocks/>
            </p:cNvSpPr>
            <p:nvPr/>
          </p:nvSpPr>
          <p:spPr bwMode="auto">
            <a:xfrm>
              <a:off x="2786" y="2485"/>
              <a:ext cx="9" cy="19"/>
            </a:xfrm>
            <a:custGeom>
              <a:avLst/>
              <a:gdLst>
                <a:gd name="T0" fmla="*/ 2 w 33"/>
                <a:gd name="T1" fmla="*/ 0 h 70"/>
                <a:gd name="T2" fmla="*/ 0 w 33"/>
                <a:gd name="T3" fmla="*/ 1 h 70"/>
                <a:gd name="T4" fmla="*/ 8 w 33"/>
                <a:gd name="T5" fmla="*/ 19 h 70"/>
                <a:gd name="T6" fmla="*/ 9 w 33"/>
                <a:gd name="T7" fmla="*/ 7 h 70"/>
                <a:gd name="T8" fmla="*/ 2 w 33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0">
                  <a:moveTo>
                    <a:pt x="8" y="0"/>
                  </a:moveTo>
                  <a:lnTo>
                    <a:pt x="0" y="2"/>
                  </a:lnTo>
                  <a:lnTo>
                    <a:pt x="28" y="70"/>
                  </a:lnTo>
                  <a:lnTo>
                    <a:pt x="33" y="2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87" name="Freeform 9887"/>
            <p:cNvSpPr>
              <a:spLocks/>
            </p:cNvSpPr>
            <p:nvPr/>
          </p:nvSpPr>
          <p:spPr bwMode="auto">
            <a:xfrm>
              <a:off x="2806" y="2469"/>
              <a:ext cx="33" cy="42"/>
            </a:xfrm>
            <a:custGeom>
              <a:avLst/>
              <a:gdLst>
                <a:gd name="T0" fmla="*/ 28 w 130"/>
                <a:gd name="T1" fmla="*/ 0 h 161"/>
                <a:gd name="T2" fmla="*/ 27 w 130"/>
                <a:gd name="T3" fmla="*/ 4 h 161"/>
                <a:gd name="T4" fmla="*/ 23 w 130"/>
                <a:gd name="T5" fmla="*/ 15 h 161"/>
                <a:gd name="T6" fmla="*/ 22 w 130"/>
                <a:gd name="T7" fmla="*/ 17 h 161"/>
                <a:gd name="T8" fmla="*/ 17 w 130"/>
                <a:gd name="T9" fmla="*/ 23 h 161"/>
                <a:gd name="T10" fmla="*/ 10 w 130"/>
                <a:gd name="T11" fmla="*/ 31 h 161"/>
                <a:gd name="T12" fmla="*/ 0 w 130"/>
                <a:gd name="T13" fmla="*/ 40 h 161"/>
                <a:gd name="T14" fmla="*/ 1 w 130"/>
                <a:gd name="T15" fmla="*/ 42 h 161"/>
                <a:gd name="T16" fmla="*/ 8 w 130"/>
                <a:gd name="T17" fmla="*/ 37 h 161"/>
                <a:gd name="T18" fmla="*/ 16 w 130"/>
                <a:gd name="T19" fmla="*/ 30 h 161"/>
                <a:gd name="T20" fmla="*/ 23 w 130"/>
                <a:gd name="T21" fmla="*/ 24 h 161"/>
                <a:gd name="T22" fmla="*/ 27 w 130"/>
                <a:gd name="T23" fmla="*/ 18 h 161"/>
                <a:gd name="T24" fmla="*/ 29 w 130"/>
                <a:gd name="T25" fmla="*/ 13 h 161"/>
                <a:gd name="T26" fmla="*/ 33 w 130"/>
                <a:gd name="T27" fmla="*/ 4 h 161"/>
                <a:gd name="T28" fmla="*/ 33 w 130"/>
                <a:gd name="T29" fmla="*/ 4 h 161"/>
                <a:gd name="T30" fmla="*/ 28 w 13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0" h="161">
                  <a:moveTo>
                    <a:pt x="111" y="0"/>
                  </a:moveTo>
                  <a:lnTo>
                    <a:pt x="106" y="14"/>
                  </a:lnTo>
                  <a:lnTo>
                    <a:pt x="89" y="57"/>
                  </a:lnTo>
                  <a:lnTo>
                    <a:pt x="85" y="65"/>
                  </a:lnTo>
                  <a:lnTo>
                    <a:pt x="67" y="88"/>
                  </a:lnTo>
                  <a:lnTo>
                    <a:pt x="39" y="118"/>
                  </a:lnTo>
                  <a:lnTo>
                    <a:pt x="0" y="152"/>
                  </a:lnTo>
                  <a:lnTo>
                    <a:pt x="4" y="161"/>
                  </a:lnTo>
                  <a:lnTo>
                    <a:pt x="31" y="142"/>
                  </a:lnTo>
                  <a:lnTo>
                    <a:pt x="64" y="116"/>
                  </a:lnTo>
                  <a:lnTo>
                    <a:pt x="89" y="91"/>
                  </a:lnTo>
                  <a:lnTo>
                    <a:pt x="105" y="69"/>
                  </a:lnTo>
                  <a:lnTo>
                    <a:pt x="115" y="51"/>
                  </a:lnTo>
                  <a:lnTo>
                    <a:pt x="130" y="15"/>
                  </a:lnTo>
                  <a:lnTo>
                    <a:pt x="130" y="14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88" name="Freeform 9888"/>
            <p:cNvSpPr>
              <a:spLocks/>
            </p:cNvSpPr>
            <p:nvPr/>
          </p:nvSpPr>
          <p:spPr bwMode="auto">
            <a:xfrm>
              <a:off x="2835" y="2456"/>
              <a:ext cx="44" cy="46"/>
            </a:xfrm>
            <a:custGeom>
              <a:avLst/>
              <a:gdLst>
                <a:gd name="T0" fmla="*/ 3 w 172"/>
                <a:gd name="T1" fmla="*/ 0 h 172"/>
                <a:gd name="T2" fmla="*/ 1 w 172"/>
                <a:gd name="T3" fmla="*/ 0 h 172"/>
                <a:gd name="T4" fmla="*/ 0 w 172"/>
                <a:gd name="T5" fmla="*/ 12 h 172"/>
                <a:gd name="T6" fmla="*/ 5 w 172"/>
                <a:gd name="T7" fmla="*/ 16 h 172"/>
                <a:gd name="T8" fmla="*/ 24 w 172"/>
                <a:gd name="T9" fmla="*/ 46 h 172"/>
                <a:gd name="T10" fmla="*/ 44 w 172"/>
                <a:gd name="T11" fmla="*/ 43 h 172"/>
                <a:gd name="T12" fmla="*/ 44 w 172"/>
                <a:gd name="T13" fmla="*/ 40 h 172"/>
                <a:gd name="T14" fmla="*/ 39 w 172"/>
                <a:gd name="T15" fmla="*/ 39 h 172"/>
                <a:gd name="T16" fmla="*/ 30 w 172"/>
                <a:gd name="T17" fmla="*/ 37 h 172"/>
                <a:gd name="T18" fmla="*/ 24 w 172"/>
                <a:gd name="T19" fmla="*/ 33 h 172"/>
                <a:gd name="T20" fmla="*/ 23 w 172"/>
                <a:gd name="T21" fmla="*/ 33 h 172"/>
                <a:gd name="T22" fmla="*/ 18 w 172"/>
                <a:gd name="T23" fmla="*/ 27 h 172"/>
                <a:gd name="T24" fmla="*/ 12 w 172"/>
                <a:gd name="T25" fmla="*/ 19 h 172"/>
                <a:gd name="T26" fmla="*/ 6 w 172"/>
                <a:gd name="T27" fmla="*/ 11 h 172"/>
                <a:gd name="T28" fmla="*/ 8 w 172"/>
                <a:gd name="T29" fmla="*/ 5 h 172"/>
                <a:gd name="T30" fmla="*/ 3 w 172"/>
                <a:gd name="T31" fmla="*/ 0 h 1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2" h="172">
                  <a:moveTo>
                    <a:pt x="12" y="0"/>
                  </a:moveTo>
                  <a:lnTo>
                    <a:pt x="4" y="1"/>
                  </a:lnTo>
                  <a:lnTo>
                    <a:pt x="0" y="45"/>
                  </a:lnTo>
                  <a:lnTo>
                    <a:pt x="19" y="59"/>
                  </a:lnTo>
                  <a:lnTo>
                    <a:pt x="92" y="172"/>
                  </a:lnTo>
                  <a:lnTo>
                    <a:pt x="172" y="160"/>
                  </a:lnTo>
                  <a:lnTo>
                    <a:pt x="172" y="149"/>
                  </a:lnTo>
                  <a:lnTo>
                    <a:pt x="152" y="147"/>
                  </a:lnTo>
                  <a:lnTo>
                    <a:pt x="117" y="138"/>
                  </a:lnTo>
                  <a:lnTo>
                    <a:pt x="93" y="124"/>
                  </a:lnTo>
                  <a:lnTo>
                    <a:pt x="91" y="122"/>
                  </a:lnTo>
                  <a:lnTo>
                    <a:pt x="72" y="102"/>
                  </a:lnTo>
                  <a:lnTo>
                    <a:pt x="46" y="70"/>
                  </a:lnTo>
                  <a:lnTo>
                    <a:pt x="24" y="42"/>
                  </a:lnTo>
                  <a:lnTo>
                    <a:pt x="33" y="1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89" name="Freeform 9889"/>
            <p:cNvSpPr>
              <a:spLocks/>
            </p:cNvSpPr>
            <p:nvPr/>
          </p:nvSpPr>
          <p:spPr bwMode="auto">
            <a:xfrm>
              <a:off x="2793" y="2454"/>
              <a:ext cx="24" cy="50"/>
            </a:xfrm>
            <a:custGeom>
              <a:avLst/>
              <a:gdLst>
                <a:gd name="T0" fmla="*/ 22 w 89"/>
                <a:gd name="T1" fmla="*/ 0 h 192"/>
                <a:gd name="T2" fmla="*/ 1 w 89"/>
                <a:gd name="T3" fmla="*/ 38 h 192"/>
                <a:gd name="T4" fmla="*/ 0 w 89"/>
                <a:gd name="T5" fmla="*/ 50 h 192"/>
                <a:gd name="T6" fmla="*/ 3 w 89"/>
                <a:gd name="T7" fmla="*/ 50 h 192"/>
                <a:gd name="T8" fmla="*/ 24 w 89"/>
                <a:gd name="T9" fmla="*/ 1 h 192"/>
                <a:gd name="T10" fmla="*/ 22 w 89"/>
                <a:gd name="T11" fmla="*/ 0 h 1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192">
                  <a:moveTo>
                    <a:pt x="81" y="0"/>
                  </a:moveTo>
                  <a:lnTo>
                    <a:pt x="5" y="146"/>
                  </a:lnTo>
                  <a:lnTo>
                    <a:pt x="0" y="192"/>
                  </a:lnTo>
                  <a:lnTo>
                    <a:pt x="10" y="192"/>
                  </a:lnTo>
                  <a:lnTo>
                    <a:pt x="89" y="4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90" name="Freeform 9890"/>
            <p:cNvSpPr>
              <a:spLocks/>
            </p:cNvSpPr>
            <p:nvPr/>
          </p:nvSpPr>
          <p:spPr bwMode="auto">
            <a:xfrm>
              <a:off x="2828" y="2442"/>
              <a:ext cx="40" cy="32"/>
            </a:xfrm>
            <a:custGeom>
              <a:avLst/>
              <a:gdLst>
                <a:gd name="T0" fmla="*/ 34 w 151"/>
                <a:gd name="T1" fmla="*/ 0 h 125"/>
                <a:gd name="T2" fmla="*/ 27 w 151"/>
                <a:gd name="T3" fmla="*/ 7 h 125"/>
                <a:gd name="T4" fmla="*/ 0 w 151"/>
                <a:gd name="T5" fmla="*/ 11 h 125"/>
                <a:gd name="T6" fmla="*/ 30 w 151"/>
                <a:gd name="T7" fmla="*/ 12 h 125"/>
                <a:gd name="T8" fmla="*/ 24 w 151"/>
                <a:gd name="T9" fmla="*/ 30 h 125"/>
                <a:gd name="T10" fmla="*/ 26 w 151"/>
                <a:gd name="T11" fmla="*/ 32 h 125"/>
                <a:gd name="T12" fmla="*/ 30 w 151"/>
                <a:gd name="T13" fmla="*/ 23 h 125"/>
                <a:gd name="T14" fmla="*/ 35 w 151"/>
                <a:gd name="T15" fmla="*/ 13 h 125"/>
                <a:gd name="T16" fmla="*/ 40 w 151"/>
                <a:gd name="T17" fmla="*/ 9 h 125"/>
                <a:gd name="T18" fmla="*/ 34 w 151"/>
                <a:gd name="T19" fmla="*/ 0 h 1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1" h="125">
                  <a:moveTo>
                    <a:pt x="127" y="0"/>
                  </a:moveTo>
                  <a:lnTo>
                    <a:pt x="103" y="28"/>
                  </a:lnTo>
                  <a:lnTo>
                    <a:pt x="0" y="44"/>
                  </a:lnTo>
                  <a:lnTo>
                    <a:pt x="112" y="48"/>
                  </a:lnTo>
                  <a:lnTo>
                    <a:pt x="92" y="118"/>
                  </a:lnTo>
                  <a:lnTo>
                    <a:pt x="98" y="125"/>
                  </a:lnTo>
                  <a:lnTo>
                    <a:pt x="113" y="91"/>
                  </a:lnTo>
                  <a:lnTo>
                    <a:pt x="134" y="51"/>
                  </a:lnTo>
                  <a:lnTo>
                    <a:pt x="151" y="35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91" name="Freeform 9891"/>
            <p:cNvSpPr>
              <a:spLocks/>
            </p:cNvSpPr>
            <p:nvPr/>
          </p:nvSpPr>
          <p:spPr bwMode="auto">
            <a:xfrm>
              <a:off x="2791" y="2442"/>
              <a:ext cx="17" cy="18"/>
            </a:xfrm>
            <a:custGeom>
              <a:avLst/>
              <a:gdLst>
                <a:gd name="T0" fmla="*/ 1 w 61"/>
                <a:gd name="T1" fmla="*/ 0 h 74"/>
                <a:gd name="T2" fmla="*/ 0 w 61"/>
                <a:gd name="T3" fmla="*/ 2 h 74"/>
                <a:gd name="T4" fmla="*/ 1 w 61"/>
                <a:gd name="T5" fmla="*/ 2 h 74"/>
                <a:gd name="T6" fmla="*/ 8 w 61"/>
                <a:gd name="T7" fmla="*/ 10 h 74"/>
                <a:gd name="T8" fmla="*/ 14 w 61"/>
                <a:gd name="T9" fmla="*/ 18 h 74"/>
                <a:gd name="T10" fmla="*/ 16 w 61"/>
                <a:gd name="T11" fmla="*/ 18 h 74"/>
                <a:gd name="T12" fmla="*/ 17 w 61"/>
                <a:gd name="T13" fmla="*/ 10 h 74"/>
                <a:gd name="T14" fmla="*/ 13 w 61"/>
                <a:gd name="T15" fmla="*/ 6 h 74"/>
                <a:gd name="T16" fmla="*/ 11 w 61"/>
                <a:gd name="T17" fmla="*/ 5 h 74"/>
                <a:gd name="T18" fmla="*/ 1 w 61"/>
                <a:gd name="T19" fmla="*/ 0 h 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74">
                  <a:moveTo>
                    <a:pt x="4" y="0"/>
                  </a:moveTo>
                  <a:lnTo>
                    <a:pt x="0" y="7"/>
                  </a:lnTo>
                  <a:lnTo>
                    <a:pt x="2" y="9"/>
                  </a:lnTo>
                  <a:lnTo>
                    <a:pt x="30" y="41"/>
                  </a:lnTo>
                  <a:lnTo>
                    <a:pt x="49" y="74"/>
                  </a:lnTo>
                  <a:lnTo>
                    <a:pt x="56" y="72"/>
                  </a:lnTo>
                  <a:lnTo>
                    <a:pt x="61" y="40"/>
                  </a:lnTo>
                  <a:lnTo>
                    <a:pt x="47" y="24"/>
                  </a:lnTo>
                  <a:lnTo>
                    <a:pt x="39" y="19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92" name="Freeform 9892"/>
            <p:cNvSpPr>
              <a:spLocks/>
            </p:cNvSpPr>
            <p:nvPr/>
          </p:nvSpPr>
          <p:spPr bwMode="auto">
            <a:xfrm>
              <a:off x="2813" y="2425"/>
              <a:ext cx="44" cy="57"/>
            </a:xfrm>
            <a:custGeom>
              <a:avLst/>
              <a:gdLst>
                <a:gd name="T0" fmla="*/ 15 w 167"/>
                <a:gd name="T1" fmla="*/ 0 h 220"/>
                <a:gd name="T2" fmla="*/ 13 w 167"/>
                <a:gd name="T3" fmla="*/ 0 h 220"/>
                <a:gd name="T4" fmla="*/ 13 w 167"/>
                <a:gd name="T5" fmla="*/ 9 h 220"/>
                <a:gd name="T6" fmla="*/ 12 w 167"/>
                <a:gd name="T7" fmla="*/ 22 h 220"/>
                <a:gd name="T8" fmla="*/ 11 w 167"/>
                <a:gd name="T9" fmla="*/ 22 h 220"/>
                <a:gd name="T10" fmla="*/ 9 w 167"/>
                <a:gd name="T11" fmla="*/ 31 h 220"/>
                <a:gd name="T12" fmla="*/ 5 w 167"/>
                <a:gd name="T13" fmla="*/ 42 h 220"/>
                <a:gd name="T14" fmla="*/ 0 w 167"/>
                <a:gd name="T15" fmla="*/ 56 h 220"/>
                <a:gd name="T16" fmla="*/ 2 w 167"/>
                <a:gd name="T17" fmla="*/ 57 h 220"/>
                <a:gd name="T18" fmla="*/ 2 w 167"/>
                <a:gd name="T19" fmla="*/ 56 h 220"/>
                <a:gd name="T20" fmla="*/ 8 w 167"/>
                <a:gd name="T21" fmla="*/ 44 h 220"/>
                <a:gd name="T22" fmla="*/ 13 w 167"/>
                <a:gd name="T23" fmla="*/ 34 h 220"/>
                <a:gd name="T24" fmla="*/ 13 w 167"/>
                <a:gd name="T25" fmla="*/ 33 h 220"/>
                <a:gd name="T26" fmla="*/ 22 w 167"/>
                <a:gd name="T27" fmla="*/ 32 h 220"/>
                <a:gd name="T28" fmla="*/ 24 w 167"/>
                <a:gd name="T29" fmla="*/ 32 h 220"/>
                <a:gd name="T30" fmla="*/ 44 w 167"/>
                <a:gd name="T31" fmla="*/ 29 h 220"/>
                <a:gd name="T32" fmla="*/ 14 w 167"/>
                <a:gd name="T33" fmla="*/ 28 h 220"/>
                <a:gd name="T34" fmla="*/ 16 w 167"/>
                <a:gd name="T35" fmla="*/ 25 h 220"/>
                <a:gd name="T36" fmla="*/ 17 w 167"/>
                <a:gd name="T37" fmla="*/ 20 h 220"/>
                <a:gd name="T38" fmla="*/ 22 w 167"/>
                <a:gd name="T39" fmla="*/ 11 h 220"/>
                <a:gd name="T40" fmla="*/ 15 w 167"/>
                <a:gd name="T41" fmla="*/ 0 h 2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7" h="220">
                  <a:moveTo>
                    <a:pt x="57" y="0"/>
                  </a:moveTo>
                  <a:lnTo>
                    <a:pt x="50" y="0"/>
                  </a:lnTo>
                  <a:lnTo>
                    <a:pt x="50" y="34"/>
                  </a:lnTo>
                  <a:lnTo>
                    <a:pt x="44" y="83"/>
                  </a:lnTo>
                  <a:lnTo>
                    <a:pt x="43" y="85"/>
                  </a:lnTo>
                  <a:lnTo>
                    <a:pt x="33" y="120"/>
                  </a:lnTo>
                  <a:lnTo>
                    <a:pt x="19" y="164"/>
                  </a:lnTo>
                  <a:lnTo>
                    <a:pt x="0" y="215"/>
                  </a:lnTo>
                  <a:lnTo>
                    <a:pt x="7" y="220"/>
                  </a:lnTo>
                  <a:lnTo>
                    <a:pt x="8" y="218"/>
                  </a:lnTo>
                  <a:lnTo>
                    <a:pt x="32" y="170"/>
                  </a:lnTo>
                  <a:lnTo>
                    <a:pt x="49" y="130"/>
                  </a:lnTo>
                  <a:lnTo>
                    <a:pt x="49" y="129"/>
                  </a:lnTo>
                  <a:lnTo>
                    <a:pt x="83" y="124"/>
                  </a:lnTo>
                  <a:lnTo>
                    <a:pt x="91" y="123"/>
                  </a:lnTo>
                  <a:lnTo>
                    <a:pt x="167" y="113"/>
                  </a:lnTo>
                  <a:lnTo>
                    <a:pt x="55" y="109"/>
                  </a:lnTo>
                  <a:lnTo>
                    <a:pt x="59" y="98"/>
                  </a:lnTo>
                  <a:lnTo>
                    <a:pt x="66" y="76"/>
                  </a:lnTo>
                  <a:lnTo>
                    <a:pt x="84" y="4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93" name="Freeform 9893"/>
            <p:cNvSpPr>
              <a:spLocks/>
            </p:cNvSpPr>
            <p:nvPr/>
          </p:nvSpPr>
          <p:spPr bwMode="auto">
            <a:xfrm>
              <a:off x="2943" y="2544"/>
              <a:ext cx="25" cy="31"/>
            </a:xfrm>
            <a:custGeom>
              <a:avLst/>
              <a:gdLst>
                <a:gd name="T0" fmla="*/ 1 w 103"/>
                <a:gd name="T1" fmla="*/ 0 h 114"/>
                <a:gd name="T2" fmla="*/ 0 w 103"/>
                <a:gd name="T3" fmla="*/ 2 h 114"/>
                <a:gd name="T4" fmla="*/ 21 w 103"/>
                <a:gd name="T5" fmla="*/ 31 h 114"/>
                <a:gd name="T6" fmla="*/ 23 w 103"/>
                <a:gd name="T7" fmla="*/ 31 h 114"/>
                <a:gd name="T8" fmla="*/ 25 w 103"/>
                <a:gd name="T9" fmla="*/ 20 h 114"/>
                <a:gd name="T10" fmla="*/ 20 w 103"/>
                <a:gd name="T11" fmla="*/ 17 h 114"/>
                <a:gd name="T12" fmla="*/ 1 w 103"/>
                <a:gd name="T13" fmla="*/ 0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114">
                  <a:moveTo>
                    <a:pt x="6" y="0"/>
                  </a:moveTo>
                  <a:lnTo>
                    <a:pt x="0" y="9"/>
                  </a:lnTo>
                  <a:lnTo>
                    <a:pt x="86" y="114"/>
                  </a:lnTo>
                  <a:lnTo>
                    <a:pt x="93" y="114"/>
                  </a:lnTo>
                  <a:lnTo>
                    <a:pt x="103" y="75"/>
                  </a:lnTo>
                  <a:lnTo>
                    <a:pt x="84" y="6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94" name="Freeform 9894"/>
            <p:cNvSpPr>
              <a:spLocks/>
            </p:cNvSpPr>
            <p:nvPr/>
          </p:nvSpPr>
          <p:spPr bwMode="auto">
            <a:xfrm>
              <a:off x="2899" y="2458"/>
              <a:ext cx="47" cy="122"/>
            </a:xfrm>
            <a:custGeom>
              <a:avLst/>
              <a:gdLst>
                <a:gd name="T0" fmla="*/ 40 w 186"/>
                <a:gd name="T1" fmla="*/ 0 h 467"/>
                <a:gd name="T2" fmla="*/ 38 w 186"/>
                <a:gd name="T3" fmla="*/ 0 h 467"/>
                <a:gd name="T4" fmla="*/ 38 w 186"/>
                <a:gd name="T5" fmla="*/ 6 h 467"/>
                <a:gd name="T6" fmla="*/ 38 w 186"/>
                <a:gd name="T7" fmla="*/ 20 h 467"/>
                <a:gd name="T8" fmla="*/ 37 w 186"/>
                <a:gd name="T9" fmla="*/ 26 h 467"/>
                <a:gd name="T10" fmla="*/ 35 w 186"/>
                <a:gd name="T11" fmla="*/ 37 h 467"/>
                <a:gd name="T12" fmla="*/ 33 w 186"/>
                <a:gd name="T13" fmla="*/ 49 h 467"/>
                <a:gd name="T14" fmla="*/ 29 w 186"/>
                <a:gd name="T15" fmla="*/ 62 h 467"/>
                <a:gd name="T16" fmla="*/ 27 w 186"/>
                <a:gd name="T17" fmla="*/ 69 h 467"/>
                <a:gd name="T18" fmla="*/ 23 w 186"/>
                <a:gd name="T19" fmla="*/ 78 h 467"/>
                <a:gd name="T20" fmla="*/ 18 w 186"/>
                <a:gd name="T21" fmla="*/ 88 h 467"/>
                <a:gd name="T22" fmla="*/ 13 w 186"/>
                <a:gd name="T23" fmla="*/ 98 h 467"/>
                <a:gd name="T24" fmla="*/ 7 w 186"/>
                <a:gd name="T25" fmla="*/ 108 h 467"/>
                <a:gd name="T26" fmla="*/ 0 w 186"/>
                <a:gd name="T27" fmla="*/ 119 h 467"/>
                <a:gd name="T28" fmla="*/ 2 w 186"/>
                <a:gd name="T29" fmla="*/ 122 h 467"/>
                <a:gd name="T30" fmla="*/ 6 w 186"/>
                <a:gd name="T31" fmla="*/ 115 h 467"/>
                <a:gd name="T32" fmla="*/ 13 w 186"/>
                <a:gd name="T33" fmla="*/ 105 h 467"/>
                <a:gd name="T34" fmla="*/ 19 w 186"/>
                <a:gd name="T35" fmla="*/ 95 h 467"/>
                <a:gd name="T36" fmla="*/ 24 w 186"/>
                <a:gd name="T37" fmla="*/ 86 h 467"/>
                <a:gd name="T38" fmla="*/ 28 w 186"/>
                <a:gd name="T39" fmla="*/ 77 h 467"/>
                <a:gd name="T40" fmla="*/ 32 w 186"/>
                <a:gd name="T41" fmla="*/ 69 h 467"/>
                <a:gd name="T42" fmla="*/ 32 w 186"/>
                <a:gd name="T43" fmla="*/ 67 h 467"/>
                <a:gd name="T44" fmla="*/ 36 w 186"/>
                <a:gd name="T45" fmla="*/ 55 h 467"/>
                <a:gd name="T46" fmla="*/ 40 w 186"/>
                <a:gd name="T47" fmla="*/ 43 h 467"/>
                <a:gd name="T48" fmla="*/ 42 w 186"/>
                <a:gd name="T49" fmla="*/ 33 h 467"/>
                <a:gd name="T50" fmla="*/ 43 w 186"/>
                <a:gd name="T51" fmla="*/ 24 h 467"/>
                <a:gd name="T52" fmla="*/ 44 w 186"/>
                <a:gd name="T53" fmla="*/ 15 h 467"/>
                <a:gd name="T54" fmla="*/ 47 w 186"/>
                <a:gd name="T55" fmla="*/ 9 h 467"/>
                <a:gd name="T56" fmla="*/ 40 w 186"/>
                <a:gd name="T57" fmla="*/ 0 h 46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6" h="467">
                  <a:moveTo>
                    <a:pt x="160" y="0"/>
                  </a:moveTo>
                  <a:lnTo>
                    <a:pt x="151" y="1"/>
                  </a:lnTo>
                  <a:lnTo>
                    <a:pt x="152" y="22"/>
                  </a:lnTo>
                  <a:lnTo>
                    <a:pt x="149" y="78"/>
                  </a:lnTo>
                  <a:lnTo>
                    <a:pt x="147" y="98"/>
                  </a:lnTo>
                  <a:lnTo>
                    <a:pt x="140" y="140"/>
                  </a:lnTo>
                  <a:lnTo>
                    <a:pt x="129" y="186"/>
                  </a:lnTo>
                  <a:lnTo>
                    <a:pt x="114" y="237"/>
                  </a:lnTo>
                  <a:lnTo>
                    <a:pt x="105" y="265"/>
                  </a:lnTo>
                  <a:lnTo>
                    <a:pt x="91" y="300"/>
                  </a:lnTo>
                  <a:lnTo>
                    <a:pt x="73" y="337"/>
                  </a:lnTo>
                  <a:lnTo>
                    <a:pt x="52" y="375"/>
                  </a:lnTo>
                  <a:lnTo>
                    <a:pt x="27" y="415"/>
                  </a:lnTo>
                  <a:lnTo>
                    <a:pt x="0" y="457"/>
                  </a:lnTo>
                  <a:lnTo>
                    <a:pt x="6" y="467"/>
                  </a:lnTo>
                  <a:lnTo>
                    <a:pt x="25" y="442"/>
                  </a:lnTo>
                  <a:lnTo>
                    <a:pt x="53" y="402"/>
                  </a:lnTo>
                  <a:lnTo>
                    <a:pt x="76" y="363"/>
                  </a:lnTo>
                  <a:lnTo>
                    <a:pt x="96" y="328"/>
                  </a:lnTo>
                  <a:lnTo>
                    <a:pt x="112" y="296"/>
                  </a:lnTo>
                  <a:lnTo>
                    <a:pt x="125" y="265"/>
                  </a:lnTo>
                  <a:lnTo>
                    <a:pt x="128" y="257"/>
                  </a:lnTo>
                  <a:lnTo>
                    <a:pt x="144" y="210"/>
                  </a:lnTo>
                  <a:lnTo>
                    <a:pt x="157" y="166"/>
                  </a:lnTo>
                  <a:lnTo>
                    <a:pt x="165" y="128"/>
                  </a:lnTo>
                  <a:lnTo>
                    <a:pt x="171" y="92"/>
                  </a:lnTo>
                  <a:lnTo>
                    <a:pt x="176" y="56"/>
                  </a:lnTo>
                  <a:lnTo>
                    <a:pt x="186" y="36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95" name="Freeform 9895"/>
            <p:cNvSpPr>
              <a:spLocks/>
            </p:cNvSpPr>
            <p:nvPr/>
          </p:nvSpPr>
          <p:spPr bwMode="auto">
            <a:xfrm>
              <a:off x="2910" y="2447"/>
              <a:ext cx="64" cy="17"/>
            </a:xfrm>
            <a:custGeom>
              <a:avLst/>
              <a:gdLst>
                <a:gd name="T0" fmla="*/ 62 w 247"/>
                <a:gd name="T1" fmla="*/ 0 h 63"/>
                <a:gd name="T2" fmla="*/ 0 w 247"/>
                <a:gd name="T3" fmla="*/ 10 h 63"/>
                <a:gd name="T4" fmla="*/ 6 w 247"/>
                <a:gd name="T5" fmla="*/ 17 h 63"/>
                <a:gd name="T6" fmla="*/ 13 w 247"/>
                <a:gd name="T7" fmla="*/ 14 h 63"/>
                <a:gd name="T8" fmla="*/ 28 w 247"/>
                <a:gd name="T9" fmla="*/ 12 h 63"/>
                <a:gd name="T10" fmla="*/ 30 w 247"/>
                <a:gd name="T11" fmla="*/ 11 h 63"/>
                <a:gd name="T12" fmla="*/ 64 w 247"/>
                <a:gd name="T13" fmla="*/ 5 h 63"/>
                <a:gd name="T14" fmla="*/ 62 w 247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7" h="63">
                  <a:moveTo>
                    <a:pt x="239" y="0"/>
                  </a:moveTo>
                  <a:lnTo>
                    <a:pt x="0" y="37"/>
                  </a:lnTo>
                  <a:lnTo>
                    <a:pt x="25" y="63"/>
                  </a:lnTo>
                  <a:lnTo>
                    <a:pt x="49" y="52"/>
                  </a:lnTo>
                  <a:lnTo>
                    <a:pt x="108" y="43"/>
                  </a:lnTo>
                  <a:lnTo>
                    <a:pt x="117" y="42"/>
                  </a:lnTo>
                  <a:lnTo>
                    <a:pt x="247" y="20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96" name="Freeform 9896"/>
            <p:cNvSpPr>
              <a:spLocks/>
            </p:cNvSpPr>
            <p:nvPr/>
          </p:nvSpPr>
          <p:spPr bwMode="auto">
            <a:xfrm>
              <a:off x="2965" y="2440"/>
              <a:ext cx="18" cy="124"/>
            </a:xfrm>
            <a:custGeom>
              <a:avLst/>
              <a:gdLst>
                <a:gd name="T0" fmla="*/ 12 w 76"/>
                <a:gd name="T1" fmla="*/ 0 h 480"/>
                <a:gd name="T2" fmla="*/ 7 w 76"/>
                <a:gd name="T3" fmla="*/ 8 h 480"/>
                <a:gd name="T4" fmla="*/ 9 w 76"/>
                <a:gd name="T5" fmla="*/ 13 h 480"/>
                <a:gd name="T6" fmla="*/ 9 w 76"/>
                <a:gd name="T7" fmla="*/ 27 h 480"/>
                <a:gd name="T8" fmla="*/ 8 w 76"/>
                <a:gd name="T9" fmla="*/ 42 h 480"/>
                <a:gd name="T10" fmla="*/ 7 w 76"/>
                <a:gd name="T11" fmla="*/ 55 h 480"/>
                <a:gd name="T12" fmla="*/ 7 w 76"/>
                <a:gd name="T13" fmla="*/ 66 h 480"/>
                <a:gd name="T14" fmla="*/ 6 w 76"/>
                <a:gd name="T15" fmla="*/ 76 h 480"/>
                <a:gd name="T16" fmla="*/ 6 w 76"/>
                <a:gd name="T17" fmla="*/ 84 h 480"/>
                <a:gd name="T18" fmla="*/ 5 w 76"/>
                <a:gd name="T19" fmla="*/ 85 h 480"/>
                <a:gd name="T20" fmla="*/ 4 w 76"/>
                <a:gd name="T21" fmla="*/ 99 h 480"/>
                <a:gd name="T22" fmla="*/ 2 w 76"/>
                <a:gd name="T23" fmla="*/ 111 h 480"/>
                <a:gd name="T24" fmla="*/ 0 w 76"/>
                <a:gd name="T25" fmla="*/ 120 h 480"/>
                <a:gd name="T26" fmla="*/ 5 w 76"/>
                <a:gd name="T27" fmla="*/ 124 h 480"/>
                <a:gd name="T28" fmla="*/ 7 w 76"/>
                <a:gd name="T29" fmla="*/ 112 h 480"/>
                <a:gd name="T30" fmla="*/ 8 w 76"/>
                <a:gd name="T31" fmla="*/ 100 h 480"/>
                <a:gd name="T32" fmla="*/ 10 w 76"/>
                <a:gd name="T33" fmla="*/ 88 h 480"/>
                <a:gd name="T34" fmla="*/ 11 w 76"/>
                <a:gd name="T35" fmla="*/ 76 h 480"/>
                <a:gd name="T36" fmla="*/ 11 w 76"/>
                <a:gd name="T37" fmla="*/ 64 h 480"/>
                <a:gd name="T38" fmla="*/ 12 w 76"/>
                <a:gd name="T39" fmla="*/ 51 h 480"/>
                <a:gd name="T40" fmla="*/ 12 w 76"/>
                <a:gd name="T41" fmla="*/ 39 h 480"/>
                <a:gd name="T42" fmla="*/ 13 w 76"/>
                <a:gd name="T43" fmla="*/ 38 h 480"/>
                <a:gd name="T44" fmla="*/ 13 w 76"/>
                <a:gd name="T45" fmla="*/ 21 h 480"/>
                <a:gd name="T46" fmla="*/ 14 w 76"/>
                <a:gd name="T47" fmla="*/ 14 h 480"/>
                <a:gd name="T48" fmla="*/ 18 w 76"/>
                <a:gd name="T49" fmla="*/ 7 h 480"/>
                <a:gd name="T50" fmla="*/ 12 w 76"/>
                <a:gd name="T51" fmla="*/ 0 h 48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6" h="480">
                  <a:moveTo>
                    <a:pt x="52" y="0"/>
                  </a:moveTo>
                  <a:lnTo>
                    <a:pt x="30" y="30"/>
                  </a:lnTo>
                  <a:lnTo>
                    <a:pt x="38" y="50"/>
                  </a:lnTo>
                  <a:lnTo>
                    <a:pt x="36" y="103"/>
                  </a:lnTo>
                  <a:lnTo>
                    <a:pt x="33" y="161"/>
                  </a:lnTo>
                  <a:lnTo>
                    <a:pt x="31" y="212"/>
                  </a:lnTo>
                  <a:lnTo>
                    <a:pt x="28" y="256"/>
                  </a:lnTo>
                  <a:lnTo>
                    <a:pt x="26" y="294"/>
                  </a:lnTo>
                  <a:lnTo>
                    <a:pt x="24" y="327"/>
                  </a:lnTo>
                  <a:lnTo>
                    <a:pt x="23" y="329"/>
                  </a:lnTo>
                  <a:lnTo>
                    <a:pt x="17" y="382"/>
                  </a:lnTo>
                  <a:lnTo>
                    <a:pt x="10" y="428"/>
                  </a:lnTo>
                  <a:lnTo>
                    <a:pt x="0" y="466"/>
                  </a:lnTo>
                  <a:lnTo>
                    <a:pt x="19" y="480"/>
                  </a:lnTo>
                  <a:lnTo>
                    <a:pt x="28" y="435"/>
                  </a:lnTo>
                  <a:lnTo>
                    <a:pt x="35" y="388"/>
                  </a:lnTo>
                  <a:lnTo>
                    <a:pt x="41" y="340"/>
                  </a:lnTo>
                  <a:lnTo>
                    <a:pt x="45" y="293"/>
                  </a:lnTo>
                  <a:lnTo>
                    <a:pt x="48" y="246"/>
                  </a:lnTo>
                  <a:lnTo>
                    <a:pt x="51" y="198"/>
                  </a:lnTo>
                  <a:lnTo>
                    <a:pt x="52" y="152"/>
                  </a:lnTo>
                  <a:lnTo>
                    <a:pt x="53" y="148"/>
                  </a:lnTo>
                  <a:lnTo>
                    <a:pt x="55" y="83"/>
                  </a:lnTo>
                  <a:lnTo>
                    <a:pt x="58" y="56"/>
                  </a:lnTo>
                  <a:lnTo>
                    <a:pt x="76" y="28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97" name="Freeform 9897"/>
            <p:cNvSpPr>
              <a:spLocks/>
            </p:cNvSpPr>
            <p:nvPr/>
          </p:nvSpPr>
          <p:spPr bwMode="auto">
            <a:xfrm>
              <a:off x="3042" y="2517"/>
              <a:ext cx="34" cy="7"/>
            </a:xfrm>
            <a:custGeom>
              <a:avLst/>
              <a:gdLst>
                <a:gd name="T0" fmla="*/ 34 w 132"/>
                <a:gd name="T1" fmla="*/ 0 h 24"/>
                <a:gd name="T2" fmla="*/ 0 w 132"/>
                <a:gd name="T3" fmla="*/ 0 h 24"/>
                <a:gd name="T4" fmla="*/ 5 w 132"/>
                <a:gd name="T5" fmla="*/ 7 h 24"/>
                <a:gd name="T6" fmla="*/ 12 w 132"/>
                <a:gd name="T7" fmla="*/ 4 h 24"/>
                <a:gd name="T8" fmla="*/ 34 w 132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24">
                  <a:moveTo>
                    <a:pt x="132" y="0"/>
                  </a:moveTo>
                  <a:lnTo>
                    <a:pt x="0" y="0"/>
                  </a:lnTo>
                  <a:lnTo>
                    <a:pt x="20" y="24"/>
                  </a:lnTo>
                  <a:lnTo>
                    <a:pt x="45" y="14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98" name="Freeform 9898"/>
            <p:cNvSpPr>
              <a:spLocks/>
            </p:cNvSpPr>
            <p:nvPr/>
          </p:nvSpPr>
          <p:spPr bwMode="auto">
            <a:xfrm>
              <a:off x="3020" y="2517"/>
              <a:ext cx="56" cy="67"/>
            </a:xfrm>
            <a:custGeom>
              <a:avLst/>
              <a:gdLst>
                <a:gd name="T0" fmla="*/ 16 w 213"/>
                <a:gd name="T1" fmla="*/ 0 h 260"/>
                <a:gd name="T2" fmla="*/ 15 w 213"/>
                <a:gd name="T3" fmla="*/ 7 h 260"/>
                <a:gd name="T4" fmla="*/ 14 w 213"/>
                <a:gd name="T5" fmla="*/ 19 h 260"/>
                <a:gd name="T6" fmla="*/ 11 w 213"/>
                <a:gd name="T7" fmla="*/ 30 h 260"/>
                <a:gd name="T8" fmla="*/ 8 w 213"/>
                <a:gd name="T9" fmla="*/ 42 h 260"/>
                <a:gd name="T10" fmla="*/ 4 w 213"/>
                <a:gd name="T11" fmla="*/ 53 h 260"/>
                <a:gd name="T12" fmla="*/ 0 w 213"/>
                <a:gd name="T13" fmla="*/ 64 h 260"/>
                <a:gd name="T14" fmla="*/ 2 w 213"/>
                <a:gd name="T15" fmla="*/ 67 h 260"/>
                <a:gd name="T16" fmla="*/ 2 w 213"/>
                <a:gd name="T17" fmla="*/ 66 h 260"/>
                <a:gd name="T18" fmla="*/ 8 w 213"/>
                <a:gd name="T19" fmla="*/ 55 h 260"/>
                <a:gd name="T20" fmla="*/ 12 w 213"/>
                <a:gd name="T21" fmla="*/ 44 h 260"/>
                <a:gd name="T22" fmla="*/ 16 w 213"/>
                <a:gd name="T23" fmla="*/ 32 h 260"/>
                <a:gd name="T24" fmla="*/ 18 w 213"/>
                <a:gd name="T25" fmla="*/ 21 h 260"/>
                <a:gd name="T26" fmla="*/ 20 w 213"/>
                <a:gd name="T27" fmla="*/ 10 h 260"/>
                <a:gd name="T28" fmla="*/ 21 w 213"/>
                <a:gd name="T29" fmla="*/ 1 h 260"/>
                <a:gd name="T30" fmla="*/ 56 w 213"/>
                <a:gd name="T31" fmla="*/ 1 h 260"/>
                <a:gd name="T32" fmla="*/ 16 w 213"/>
                <a:gd name="T33" fmla="*/ 0 h 2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3" h="260">
                  <a:moveTo>
                    <a:pt x="61" y="0"/>
                  </a:moveTo>
                  <a:lnTo>
                    <a:pt x="58" y="29"/>
                  </a:lnTo>
                  <a:lnTo>
                    <a:pt x="52" y="75"/>
                  </a:lnTo>
                  <a:lnTo>
                    <a:pt x="42" y="118"/>
                  </a:lnTo>
                  <a:lnTo>
                    <a:pt x="30" y="163"/>
                  </a:lnTo>
                  <a:lnTo>
                    <a:pt x="17" y="206"/>
                  </a:lnTo>
                  <a:lnTo>
                    <a:pt x="0" y="250"/>
                  </a:lnTo>
                  <a:lnTo>
                    <a:pt x="9" y="260"/>
                  </a:lnTo>
                  <a:lnTo>
                    <a:pt x="9" y="258"/>
                  </a:lnTo>
                  <a:lnTo>
                    <a:pt x="29" y="214"/>
                  </a:lnTo>
                  <a:lnTo>
                    <a:pt x="45" y="169"/>
                  </a:lnTo>
                  <a:lnTo>
                    <a:pt x="59" y="126"/>
                  </a:lnTo>
                  <a:lnTo>
                    <a:pt x="70" y="82"/>
                  </a:lnTo>
                  <a:lnTo>
                    <a:pt x="77" y="40"/>
                  </a:lnTo>
                  <a:lnTo>
                    <a:pt x="81" y="4"/>
                  </a:lnTo>
                  <a:lnTo>
                    <a:pt x="213" y="4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799" name="Freeform 9899"/>
            <p:cNvSpPr>
              <a:spLocks/>
            </p:cNvSpPr>
            <p:nvPr/>
          </p:nvSpPr>
          <p:spPr bwMode="auto">
            <a:xfrm>
              <a:off x="3036" y="2504"/>
              <a:ext cx="48" cy="82"/>
            </a:xfrm>
            <a:custGeom>
              <a:avLst/>
              <a:gdLst>
                <a:gd name="T0" fmla="*/ 42 w 185"/>
                <a:gd name="T1" fmla="*/ 0 h 318"/>
                <a:gd name="T2" fmla="*/ 42 w 185"/>
                <a:gd name="T3" fmla="*/ 1 h 318"/>
                <a:gd name="T4" fmla="*/ 35 w 185"/>
                <a:gd name="T5" fmla="*/ 7 h 318"/>
                <a:gd name="T6" fmla="*/ 5 w 185"/>
                <a:gd name="T7" fmla="*/ 12 h 318"/>
                <a:gd name="T8" fmla="*/ 0 w 185"/>
                <a:gd name="T9" fmla="*/ 12 h 318"/>
                <a:gd name="T10" fmla="*/ 39 w 185"/>
                <a:gd name="T11" fmla="*/ 13 h 318"/>
                <a:gd name="T12" fmla="*/ 39 w 185"/>
                <a:gd name="T13" fmla="*/ 25 h 318"/>
                <a:gd name="T14" fmla="*/ 39 w 185"/>
                <a:gd name="T15" fmla="*/ 42 h 318"/>
                <a:gd name="T16" fmla="*/ 39 w 185"/>
                <a:gd name="T17" fmla="*/ 52 h 318"/>
                <a:gd name="T18" fmla="*/ 39 w 185"/>
                <a:gd name="T19" fmla="*/ 56 h 318"/>
                <a:gd name="T20" fmla="*/ 37 w 185"/>
                <a:gd name="T21" fmla="*/ 65 h 318"/>
                <a:gd name="T22" fmla="*/ 42 w 185"/>
                <a:gd name="T23" fmla="*/ 82 h 318"/>
                <a:gd name="T24" fmla="*/ 44 w 185"/>
                <a:gd name="T25" fmla="*/ 82 h 318"/>
                <a:gd name="T26" fmla="*/ 44 w 185"/>
                <a:gd name="T27" fmla="*/ 78 h 318"/>
                <a:gd name="T28" fmla="*/ 44 w 185"/>
                <a:gd name="T29" fmla="*/ 66 h 318"/>
                <a:gd name="T30" fmla="*/ 44 w 185"/>
                <a:gd name="T31" fmla="*/ 54 h 318"/>
                <a:gd name="T32" fmla="*/ 44 w 185"/>
                <a:gd name="T33" fmla="*/ 40 h 318"/>
                <a:gd name="T34" fmla="*/ 44 w 185"/>
                <a:gd name="T35" fmla="*/ 39 h 318"/>
                <a:gd name="T36" fmla="*/ 44 w 185"/>
                <a:gd name="T37" fmla="*/ 23 h 318"/>
                <a:gd name="T38" fmla="*/ 44 w 185"/>
                <a:gd name="T39" fmla="*/ 15 h 318"/>
                <a:gd name="T40" fmla="*/ 48 w 185"/>
                <a:gd name="T41" fmla="*/ 7 h 318"/>
                <a:gd name="T42" fmla="*/ 42 w 185"/>
                <a:gd name="T43" fmla="*/ 0 h 31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85" h="318">
                  <a:moveTo>
                    <a:pt x="162" y="0"/>
                  </a:moveTo>
                  <a:lnTo>
                    <a:pt x="160" y="3"/>
                  </a:lnTo>
                  <a:lnTo>
                    <a:pt x="135" y="29"/>
                  </a:lnTo>
                  <a:lnTo>
                    <a:pt x="20" y="46"/>
                  </a:lnTo>
                  <a:lnTo>
                    <a:pt x="0" y="46"/>
                  </a:lnTo>
                  <a:lnTo>
                    <a:pt x="152" y="50"/>
                  </a:lnTo>
                  <a:lnTo>
                    <a:pt x="152" y="96"/>
                  </a:lnTo>
                  <a:lnTo>
                    <a:pt x="152" y="161"/>
                  </a:lnTo>
                  <a:lnTo>
                    <a:pt x="152" y="201"/>
                  </a:lnTo>
                  <a:lnTo>
                    <a:pt x="152" y="218"/>
                  </a:lnTo>
                  <a:lnTo>
                    <a:pt x="141" y="251"/>
                  </a:lnTo>
                  <a:lnTo>
                    <a:pt x="162" y="318"/>
                  </a:lnTo>
                  <a:lnTo>
                    <a:pt x="168" y="318"/>
                  </a:lnTo>
                  <a:lnTo>
                    <a:pt x="169" y="301"/>
                  </a:lnTo>
                  <a:lnTo>
                    <a:pt x="170" y="255"/>
                  </a:lnTo>
                  <a:lnTo>
                    <a:pt x="171" y="208"/>
                  </a:lnTo>
                  <a:lnTo>
                    <a:pt x="171" y="157"/>
                  </a:lnTo>
                  <a:lnTo>
                    <a:pt x="171" y="152"/>
                  </a:lnTo>
                  <a:lnTo>
                    <a:pt x="171" y="88"/>
                  </a:lnTo>
                  <a:lnTo>
                    <a:pt x="171" y="59"/>
                  </a:lnTo>
                  <a:lnTo>
                    <a:pt x="185" y="26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00" name="Freeform 9900"/>
            <p:cNvSpPr>
              <a:spLocks/>
            </p:cNvSpPr>
            <p:nvPr/>
          </p:nvSpPr>
          <p:spPr bwMode="auto">
            <a:xfrm>
              <a:off x="3043" y="2474"/>
              <a:ext cx="63" cy="17"/>
            </a:xfrm>
            <a:custGeom>
              <a:avLst/>
              <a:gdLst>
                <a:gd name="T0" fmla="*/ 57 w 240"/>
                <a:gd name="T1" fmla="*/ 0 h 65"/>
                <a:gd name="T2" fmla="*/ 50 w 240"/>
                <a:gd name="T3" fmla="*/ 3 h 65"/>
                <a:gd name="T4" fmla="*/ 34 w 240"/>
                <a:gd name="T5" fmla="*/ 5 h 65"/>
                <a:gd name="T6" fmla="*/ 29 w 240"/>
                <a:gd name="T7" fmla="*/ 6 h 65"/>
                <a:gd name="T8" fmla="*/ 0 w 240"/>
                <a:gd name="T9" fmla="*/ 10 h 65"/>
                <a:gd name="T10" fmla="*/ 0 w 240"/>
                <a:gd name="T11" fmla="*/ 12 h 65"/>
                <a:gd name="T12" fmla="*/ 3 w 240"/>
                <a:gd name="T13" fmla="*/ 17 h 65"/>
                <a:gd name="T14" fmla="*/ 9 w 240"/>
                <a:gd name="T15" fmla="*/ 14 h 65"/>
                <a:gd name="T16" fmla="*/ 63 w 240"/>
                <a:gd name="T17" fmla="*/ 8 h 65"/>
                <a:gd name="T18" fmla="*/ 62 w 240"/>
                <a:gd name="T19" fmla="*/ 5 h 65"/>
                <a:gd name="T20" fmla="*/ 57 w 240"/>
                <a:gd name="T21" fmla="*/ 0 h 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0" h="65">
                  <a:moveTo>
                    <a:pt x="218" y="0"/>
                  </a:moveTo>
                  <a:lnTo>
                    <a:pt x="191" y="13"/>
                  </a:lnTo>
                  <a:lnTo>
                    <a:pt x="128" y="20"/>
                  </a:lnTo>
                  <a:lnTo>
                    <a:pt x="109" y="24"/>
                  </a:lnTo>
                  <a:lnTo>
                    <a:pt x="1" y="37"/>
                  </a:lnTo>
                  <a:lnTo>
                    <a:pt x="0" y="47"/>
                  </a:lnTo>
                  <a:lnTo>
                    <a:pt x="12" y="65"/>
                  </a:lnTo>
                  <a:lnTo>
                    <a:pt x="36" y="55"/>
                  </a:lnTo>
                  <a:lnTo>
                    <a:pt x="240" y="30"/>
                  </a:lnTo>
                  <a:lnTo>
                    <a:pt x="238" y="1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01" name="Freeform 9901"/>
            <p:cNvSpPr>
              <a:spLocks/>
            </p:cNvSpPr>
            <p:nvPr/>
          </p:nvSpPr>
          <p:spPr bwMode="auto">
            <a:xfrm>
              <a:off x="3036" y="2431"/>
              <a:ext cx="11" cy="86"/>
            </a:xfrm>
            <a:custGeom>
              <a:avLst/>
              <a:gdLst>
                <a:gd name="T0" fmla="*/ 3 w 41"/>
                <a:gd name="T1" fmla="*/ 0 h 323"/>
                <a:gd name="T2" fmla="*/ 1 w 41"/>
                <a:gd name="T3" fmla="*/ 1 h 323"/>
                <a:gd name="T4" fmla="*/ 2 w 41"/>
                <a:gd name="T5" fmla="*/ 7 h 323"/>
                <a:gd name="T6" fmla="*/ 3 w 41"/>
                <a:gd name="T7" fmla="*/ 17 h 323"/>
                <a:gd name="T8" fmla="*/ 3 w 41"/>
                <a:gd name="T9" fmla="*/ 20 h 323"/>
                <a:gd name="T10" fmla="*/ 3 w 41"/>
                <a:gd name="T11" fmla="*/ 36 h 323"/>
                <a:gd name="T12" fmla="*/ 3 w 41"/>
                <a:gd name="T13" fmla="*/ 36 h 323"/>
                <a:gd name="T14" fmla="*/ 3 w 41"/>
                <a:gd name="T15" fmla="*/ 45 h 323"/>
                <a:gd name="T16" fmla="*/ 2 w 41"/>
                <a:gd name="T17" fmla="*/ 57 h 323"/>
                <a:gd name="T18" fmla="*/ 1 w 41"/>
                <a:gd name="T19" fmla="*/ 70 h 323"/>
                <a:gd name="T20" fmla="*/ 0 w 41"/>
                <a:gd name="T21" fmla="*/ 86 h 323"/>
                <a:gd name="T22" fmla="*/ 5 w 41"/>
                <a:gd name="T23" fmla="*/ 86 h 323"/>
                <a:gd name="T24" fmla="*/ 6 w 41"/>
                <a:gd name="T25" fmla="*/ 85 h 323"/>
                <a:gd name="T26" fmla="*/ 6 w 41"/>
                <a:gd name="T27" fmla="*/ 74 h 323"/>
                <a:gd name="T28" fmla="*/ 8 w 41"/>
                <a:gd name="T29" fmla="*/ 59 h 323"/>
                <a:gd name="T30" fmla="*/ 8 w 41"/>
                <a:gd name="T31" fmla="*/ 57 h 323"/>
                <a:gd name="T32" fmla="*/ 8 w 41"/>
                <a:gd name="T33" fmla="*/ 54 h 323"/>
                <a:gd name="T34" fmla="*/ 8 w 41"/>
                <a:gd name="T35" fmla="*/ 48 h 323"/>
                <a:gd name="T36" fmla="*/ 9 w 41"/>
                <a:gd name="T37" fmla="*/ 39 h 323"/>
                <a:gd name="T38" fmla="*/ 9 w 41"/>
                <a:gd name="T39" fmla="*/ 35 h 323"/>
                <a:gd name="T40" fmla="*/ 9 w 41"/>
                <a:gd name="T41" fmla="*/ 24 h 323"/>
                <a:gd name="T42" fmla="*/ 11 w 41"/>
                <a:gd name="T43" fmla="*/ 17 h 323"/>
                <a:gd name="T44" fmla="*/ 3 w 41"/>
                <a:gd name="T45" fmla="*/ 0 h 32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1" h="323">
                  <a:moveTo>
                    <a:pt x="11" y="0"/>
                  </a:moveTo>
                  <a:lnTo>
                    <a:pt x="5" y="2"/>
                  </a:lnTo>
                  <a:lnTo>
                    <a:pt x="8" y="26"/>
                  </a:lnTo>
                  <a:lnTo>
                    <a:pt x="11" y="64"/>
                  </a:lnTo>
                  <a:lnTo>
                    <a:pt x="11" y="76"/>
                  </a:lnTo>
                  <a:lnTo>
                    <a:pt x="11" y="134"/>
                  </a:lnTo>
                  <a:lnTo>
                    <a:pt x="10" y="170"/>
                  </a:lnTo>
                  <a:lnTo>
                    <a:pt x="8" y="213"/>
                  </a:lnTo>
                  <a:lnTo>
                    <a:pt x="4" y="264"/>
                  </a:lnTo>
                  <a:lnTo>
                    <a:pt x="0" y="323"/>
                  </a:lnTo>
                  <a:lnTo>
                    <a:pt x="20" y="323"/>
                  </a:lnTo>
                  <a:lnTo>
                    <a:pt x="21" y="321"/>
                  </a:lnTo>
                  <a:lnTo>
                    <a:pt x="24" y="277"/>
                  </a:lnTo>
                  <a:lnTo>
                    <a:pt x="29" y="223"/>
                  </a:lnTo>
                  <a:lnTo>
                    <a:pt x="29" y="213"/>
                  </a:lnTo>
                  <a:lnTo>
                    <a:pt x="30" y="203"/>
                  </a:lnTo>
                  <a:lnTo>
                    <a:pt x="31" y="179"/>
                  </a:lnTo>
                  <a:lnTo>
                    <a:pt x="32" y="146"/>
                  </a:lnTo>
                  <a:lnTo>
                    <a:pt x="32" y="131"/>
                  </a:lnTo>
                  <a:lnTo>
                    <a:pt x="33" y="89"/>
                  </a:lnTo>
                  <a:lnTo>
                    <a:pt x="41" y="6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02" name="Freeform 9902"/>
            <p:cNvSpPr>
              <a:spLocks/>
            </p:cNvSpPr>
            <p:nvPr/>
          </p:nvSpPr>
          <p:spPr bwMode="auto">
            <a:xfrm>
              <a:off x="3071" y="2423"/>
              <a:ext cx="9" cy="59"/>
            </a:xfrm>
            <a:custGeom>
              <a:avLst/>
              <a:gdLst>
                <a:gd name="T0" fmla="*/ 1 w 36"/>
                <a:gd name="T1" fmla="*/ 0 h 221"/>
                <a:gd name="T2" fmla="*/ 0 w 36"/>
                <a:gd name="T3" fmla="*/ 1 h 221"/>
                <a:gd name="T4" fmla="*/ 1 w 36"/>
                <a:gd name="T5" fmla="*/ 9 h 221"/>
                <a:gd name="T6" fmla="*/ 2 w 36"/>
                <a:gd name="T7" fmla="*/ 19 h 221"/>
                <a:gd name="T8" fmla="*/ 2 w 36"/>
                <a:gd name="T9" fmla="*/ 59 h 221"/>
                <a:gd name="T10" fmla="*/ 7 w 36"/>
                <a:gd name="T11" fmla="*/ 58 h 221"/>
                <a:gd name="T12" fmla="*/ 7 w 36"/>
                <a:gd name="T13" fmla="*/ 42 h 221"/>
                <a:gd name="T14" fmla="*/ 7 w 36"/>
                <a:gd name="T15" fmla="*/ 29 h 221"/>
                <a:gd name="T16" fmla="*/ 7 w 36"/>
                <a:gd name="T17" fmla="*/ 23 h 221"/>
                <a:gd name="T18" fmla="*/ 9 w 36"/>
                <a:gd name="T19" fmla="*/ 15 h 221"/>
                <a:gd name="T20" fmla="*/ 1 w 36"/>
                <a:gd name="T21" fmla="*/ 0 h 2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221">
                  <a:moveTo>
                    <a:pt x="5" y="0"/>
                  </a:moveTo>
                  <a:lnTo>
                    <a:pt x="0" y="3"/>
                  </a:lnTo>
                  <a:lnTo>
                    <a:pt x="4" y="34"/>
                  </a:lnTo>
                  <a:lnTo>
                    <a:pt x="8" y="73"/>
                  </a:lnTo>
                  <a:lnTo>
                    <a:pt x="8" y="221"/>
                  </a:lnTo>
                  <a:lnTo>
                    <a:pt x="27" y="217"/>
                  </a:lnTo>
                  <a:lnTo>
                    <a:pt x="27" y="158"/>
                  </a:lnTo>
                  <a:lnTo>
                    <a:pt x="27" y="109"/>
                  </a:lnTo>
                  <a:lnTo>
                    <a:pt x="27" y="88"/>
                  </a:lnTo>
                  <a:lnTo>
                    <a:pt x="36" y="5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03" name="Freeform 9903"/>
            <p:cNvSpPr>
              <a:spLocks/>
            </p:cNvSpPr>
            <p:nvPr/>
          </p:nvSpPr>
          <p:spPr bwMode="auto">
            <a:xfrm>
              <a:off x="3138" y="2531"/>
              <a:ext cx="22" cy="31"/>
            </a:xfrm>
            <a:custGeom>
              <a:avLst/>
              <a:gdLst>
                <a:gd name="T0" fmla="*/ 0 w 85"/>
                <a:gd name="T1" fmla="*/ 0 h 124"/>
                <a:gd name="T2" fmla="*/ 3 w 85"/>
                <a:gd name="T3" fmla="*/ 6 h 124"/>
                <a:gd name="T4" fmla="*/ 6 w 85"/>
                <a:gd name="T5" fmla="*/ 10 h 124"/>
                <a:gd name="T6" fmla="*/ 10 w 85"/>
                <a:gd name="T7" fmla="*/ 21 h 124"/>
                <a:gd name="T8" fmla="*/ 12 w 85"/>
                <a:gd name="T9" fmla="*/ 26 h 124"/>
                <a:gd name="T10" fmla="*/ 17 w 85"/>
                <a:gd name="T11" fmla="*/ 31 h 124"/>
                <a:gd name="T12" fmla="*/ 18 w 85"/>
                <a:gd name="T13" fmla="*/ 31 h 124"/>
                <a:gd name="T14" fmla="*/ 22 w 85"/>
                <a:gd name="T15" fmla="*/ 24 h 124"/>
                <a:gd name="T16" fmla="*/ 22 w 85"/>
                <a:gd name="T17" fmla="*/ 23 h 124"/>
                <a:gd name="T18" fmla="*/ 19 w 85"/>
                <a:gd name="T19" fmla="*/ 12 h 124"/>
                <a:gd name="T20" fmla="*/ 17 w 85"/>
                <a:gd name="T21" fmla="*/ 10 h 124"/>
                <a:gd name="T22" fmla="*/ 8 w 85"/>
                <a:gd name="T23" fmla="*/ 4 h 124"/>
                <a:gd name="T24" fmla="*/ 7 w 85"/>
                <a:gd name="T25" fmla="*/ 3 h 124"/>
                <a:gd name="T26" fmla="*/ 0 w 85"/>
                <a:gd name="T27" fmla="*/ 0 h 1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5" h="124">
                  <a:moveTo>
                    <a:pt x="0" y="0"/>
                  </a:moveTo>
                  <a:lnTo>
                    <a:pt x="13" y="24"/>
                  </a:lnTo>
                  <a:lnTo>
                    <a:pt x="24" y="40"/>
                  </a:lnTo>
                  <a:lnTo>
                    <a:pt x="40" y="84"/>
                  </a:lnTo>
                  <a:lnTo>
                    <a:pt x="46" y="102"/>
                  </a:lnTo>
                  <a:lnTo>
                    <a:pt x="67" y="124"/>
                  </a:lnTo>
                  <a:lnTo>
                    <a:pt x="69" y="124"/>
                  </a:lnTo>
                  <a:lnTo>
                    <a:pt x="85" y="94"/>
                  </a:lnTo>
                  <a:lnTo>
                    <a:pt x="85" y="92"/>
                  </a:lnTo>
                  <a:lnTo>
                    <a:pt x="75" y="49"/>
                  </a:lnTo>
                  <a:lnTo>
                    <a:pt x="65" y="40"/>
                  </a:lnTo>
                  <a:lnTo>
                    <a:pt x="32" y="14"/>
                  </a:lnTo>
                  <a:lnTo>
                    <a:pt x="27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04" name="Freeform 9904"/>
            <p:cNvSpPr>
              <a:spLocks/>
            </p:cNvSpPr>
            <p:nvPr/>
          </p:nvSpPr>
          <p:spPr bwMode="auto">
            <a:xfrm>
              <a:off x="2140" y="2767"/>
              <a:ext cx="44" cy="38"/>
            </a:xfrm>
            <a:custGeom>
              <a:avLst/>
              <a:gdLst>
                <a:gd name="T0" fmla="*/ 2 w 167"/>
                <a:gd name="T1" fmla="*/ 0 h 145"/>
                <a:gd name="T2" fmla="*/ 0 w 167"/>
                <a:gd name="T3" fmla="*/ 5 h 145"/>
                <a:gd name="T4" fmla="*/ 4 w 167"/>
                <a:gd name="T5" fmla="*/ 11 h 145"/>
                <a:gd name="T6" fmla="*/ 14 w 167"/>
                <a:gd name="T7" fmla="*/ 23 h 145"/>
                <a:gd name="T8" fmla="*/ 25 w 167"/>
                <a:gd name="T9" fmla="*/ 38 h 145"/>
                <a:gd name="T10" fmla="*/ 44 w 167"/>
                <a:gd name="T11" fmla="*/ 36 h 145"/>
                <a:gd name="T12" fmla="*/ 44 w 167"/>
                <a:gd name="T13" fmla="*/ 33 h 145"/>
                <a:gd name="T14" fmla="*/ 36 w 167"/>
                <a:gd name="T15" fmla="*/ 30 h 145"/>
                <a:gd name="T16" fmla="*/ 27 w 167"/>
                <a:gd name="T17" fmla="*/ 27 h 145"/>
                <a:gd name="T18" fmla="*/ 21 w 167"/>
                <a:gd name="T19" fmla="*/ 21 h 145"/>
                <a:gd name="T20" fmla="*/ 16 w 167"/>
                <a:gd name="T21" fmla="*/ 17 h 145"/>
                <a:gd name="T22" fmla="*/ 9 w 167"/>
                <a:gd name="T23" fmla="*/ 9 h 145"/>
                <a:gd name="T24" fmla="*/ 2 w 167"/>
                <a:gd name="T25" fmla="*/ 0 h 1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7" h="145">
                  <a:moveTo>
                    <a:pt x="7" y="0"/>
                  </a:moveTo>
                  <a:lnTo>
                    <a:pt x="0" y="18"/>
                  </a:lnTo>
                  <a:lnTo>
                    <a:pt x="17" y="41"/>
                  </a:lnTo>
                  <a:lnTo>
                    <a:pt x="53" y="89"/>
                  </a:lnTo>
                  <a:lnTo>
                    <a:pt x="94" y="145"/>
                  </a:lnTo>
                  <a:lnTo>
                    <a:pt x="167" y="138"/>
                  </a:lnTo>
                  <a:lnTo>
                    <a:pt x="167" y="127"/>
                  </a:lnTo>
                  <a:lnTo>
                    <a:pt x="135" y="116"/>
                  </a:lnTo>
                  <a:lnTo>
                    <a:pt x="103" y="102"/>
                  </a:lnTo>
                  <a:lnTo>
                    <a:pt x="78" y="82"/>
                  </a:lnTo>
                  <a:lnTo>
                    <a:pt x="60" y="64"/>
                  </a:lnTo>
                  <a:lnTo>
                    <a:pt x="35" y="3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05" name="Freeform 9905"/>
            <p:cNvSpPr>
              <a:spLocks/>
            </p:cNvSpPr>
            <p:nvPr/>
          </p:nvSpPr>
          <p:spPr bwMode="auto">
            <a:xfrm>
              <a:off x="2107" y="2747"/>
              <a:ext cx="35" cy="60"/>
            </a:xfrm>
            <a:custGeom>
              <a:avLst/>
              <a:gdLst>
                <a:gd name="T0" fmla="*/ 22 w 137"/>
                <a:gd name="T1" fmla="*/ 0 h 232"/>
                <a:gd name="T2" fmla="*/ 15 w 137"/>
                <a:gd name="T3" fmla="*/ 1 h 232"/>
                <a:gd name="T4" fmla="*/ 16 w 137"/>
                <a:gd name="T5" fmla="*/ 3 h 232"/>
                <a:gd name="T6" fmla="*/ 19 w 137"/>
                <a:gd name="T7" fmla="*/ 7 h 232"/>
                <a:gd name="T8" fmla="*/ 24 w 137"/>
                <a:gd name="T9" fmla="*/ 13 h 232"/>
                <a:gd name="T10" fmla="*/ 29 w 137"/>
                <a:gd name="T11" fmla="*/ 21 h 232"/>
                <a:gd name="T12" fmla="*/ 27 w 137"/>
                <a:gd name="T13" fmla="*/ 25 h 232"/>
                <a:gd name="T14" fmla="*/ 23 w 137"/>
                <a:gd name="T15" fmla="*/ 34 h 232"/>
                <a:gd name="T16" fmla="*/ 21 w 137"/>
                <a:gd name="T17" fmla="*/ 36 h 232"/>
                <a:gd name="T18" fmla="*/ 16 w 137"/>
                <a:gd name="T19" fmla="*/ 43 h 232"/>
                <a:gd name="T20" fmla="*/ 8 w 137"/>
                <a:gd name="T21" fmla="*/ 50 h 232"/>
                <a:gd name="T22" fmla="*/ 0 w 137"/>
                <a:gd name="T23" fmla="*/ 57 h 232"/>
                <a:gd name="T24" fmla="*/ 1 w 137"/>
                <a:gd name="T25" fmla="*/ 60 h 232"/>
                <a:gd name="T26" fmla="*/ 4 w 137"/>
                <a:gd name="T27" fmla="*/ 58 h 232"/>
                <a:gd name="T28" fmla="*/ 12 w 137"/>
                <a:gd name="T29" fmla="*/ 52 h 232"/>
                <a:gd name="T30" fmla="*/ 19 w 137"/>
                <a:gd name="T31" fmla="*/ 46 h 232"/>
                <a:gd name="T32" fmla="*/ 25 w 137"/>
                <a:gd name="T33" fmla="*/ 39 h 232"/>
                <a:gd name="T34" fmla="*/ 26 w 137"/>
                <a:gd name="T35" fmla="*/ 38 h 232"/>
                <a:gd name="T36" fmla="*/ 31 w 137"/>
                <a:gd name="T37" fmla="*/ 30 h 232"/>
                <a:gd name="T38" fmla="*/ 33 w 137"/>
                <a:gd name="T39" fmla="*/ 25 h 232"/>
                <a:gd name="T40" fmla="*/ 34 w 137"/>
                <a:gd name="T41" fmla="*/ 21 h 232"/>
                <a:gd name="T42" fmla="*/ 34 w 137"/>
                <a:gd name="T43" fmla="*/ 21 h 232"/>
                <a:gd name="T44" fmla="*/ 35 w 137"/>
                <a:gd name="T45" fmla="*/ 19 h 232"/>
                <a:gd name="T46" fmla="*/ 31 w 137"/>
                <a:gd name="T47" fmla="*/ 16 h 232"/>
                <a:gd name="T48" fmla="*/ 27 w 137"/>
                <a:gd name="T49" fmla="*/ 11 h 232"/>
                <a:gd name="T50" fmla="*/ 24 w 137"/>
                <a:gd name="T51" fmla="*/ 6 h 232"/>
                <a:gd name="T52" fmla="*/ 22 w 137"/>
                <a:gd name="T53" fmla="*/ 0 h 23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37" h="232">
                  <a:moveTo>
                    <a:pt x="86" y="0"/>
                  </a:moveTo>
                  <a:lnTo>
                    <a:pt x="57" y="5"/>
                  </a:lnTo>
                  <a:lnTo>
                    <a:pt x="62" y="12"/>
                  </a:lnTo>
                  <a:lnTo>
                    <a:pt x="74" y="27"/>
                  </a:lnTo>
                  <a:lnTo>
                    <a:pt x="92" y="50"/>
                  </a:lnTo>
                  <a:lnTo>
                    <a:pt x="114" y="80"/>
                  </a:lnTo>
                  <a:lnTo>
                    <a:pt x="107" y="98"/>
                  </a:lnTo>
                  <a:lnTo>
                    <a:pt x="89" y="133"/>
                  </a:lnTo>
                  <a:lnTo>
                    <a:pt x="83" y="139"/>
                  </a:lnTo>
                  <a:lnTo>
                    <a:pt x="61" y="167"/>
                  </a:lnTo>
                  <a:lnTo>
                    <a:pt x="33" y="193"/>
                  </a:lnTo>
                  <a:lnTo>
                    <a:pt x="0" y="220"/>
                  </a:lnTo>
                  <a:lnTo>
                    <a:pt x="5" y="232"/>
                  </a:lnTo>
                  <a:lnTo>
                    <a:pt x="16" y="224"/>
                  </a:lnTo>
                  <a:lnTo>
                    <a:pt x="48" y="201"/>
                  </a:lnTo>
                  <a:lnTo>
                    <a:pt x="76" y="176"/>
                  </a:lnTo>
                  <a:lnTo>
                    <a:pt x="99" y="150"/>
                  </a:lnTo>
                  <a:lnTo>
                    <a:pt x="100" y="148"/>
                  </a:lnTo>
                  <a:lnTo>
                    <a:pt x="120" y="116"/>
                  </a:lnTo>
                  <a:lnTo>
                    <a:pt x="128" y="98"/>
                  </a:lnTo>
                  <a:lnTo>
                    <a:pt x="135" y="80"/>
                  </a:lnTo>
                  <a:lnTo>
                    <a:pt x="137" y="75"/>
                  </a:lnTo>
                  <a:lnTo>
                    <a:pt x="120" y="62"/>
                  </a:lnTo>
                  <a:lnTo>
                    <a:pt x="107" y="43"/>
                  </a:lnTo>
                  <a:lnTo>
                    <a:pt x="92" y="22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06" name="Freeform 9906"/>
            <p:cNvSpPr>
              <a:spLocks/>
            </p:cNvSpPr>
            <p:nvPr/>
          </p:nvSpPr>
          <p:spPr bwMode="auto">
            <a:xfrm>
              <a:off x="2138" y="2739"/>
              <a:ext cx="10" cy="28"/>
            </a:xfrm>
            <a:custGeom>
              <a:avLst/>
              <a:gdLst>
                <a:gd name="T0" fmla="*/ 10 w 39"/>
                <a:gd name="T1" fmla="*/ 0 h 101"/>
                <a:gd name="T2" fmla="*/ 5 w 39"/>
                <a:gd name="T3" fmla="*/ 1 h 101"/>
                <a:gd name="T4" fmla="*/ 4 w 39"/>
                <a:gd name="T5" fmla="*/ 4 h 101"/>
                <a:gd name="T6" fmla="*/ 3 w 39"/>
                <a:gd name="T7" fmla="*/ 11 h 101"/>
                <a:gd name="T8" fmla="*/ 1 w 39"/>
                <a:gd name="T9" fmla="*/ 23 h 101"/>
                <a:gd name="T10" fmla="*/ 0 w 39"/>
                <a:gd name="T11" fmla="*/ 24 h 101"/>
                <a:gd name="T12" fmla="*/ 4 w 39"/>
                <a:gd name="T13" fmla="*/ 28 h 101"/>
                <a:gd name="T14" fmla="*/ 8 w 39"/>
                <a:gd name="T15" fmla="*/ 15 h 101"/>
                <a:gd name="T16" fmla="*/ 8 w 39"/>
                <a:gd name="T17" fmla="*/ 14 h 101"/>
                <a:gd name="T18" fmla="*/ 9 w 39"/>
                <a:gd name="T19" fmla="*/ 7 h 101"/>
                <a:gd name="T20" fmla="*/ 10 w 39"/>
                <a:gd name="T21" fmla="*/ 0 h 10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101">
                  <a:moveTo>
                    <a:pt x="39" y="0"/>
                  </a:moveTo>
                  <a:lnTo>
                    <a:pt x="19" y="2"/>
                  </a:lnTo>
                  <a:lnTo>
                    <a:pt x="17" y="13"/>
                  </a:lnTo>
                  <a:lnTo>
                    <a:pt x="13" y="39"/>
                  </a:lnTo>
                  <a:lnTo>
                    <a:pt x="3" y="82"/>
                  </a:lnTo>
                  <a:lnTo>
                    <a:pt x="0" y="88"/>
                  </a:lnTo>
                  <a:lnTo>
                    <a:pt x="17" y="101"/>
                  </a:lnTo>
                  <a:lnTo>
                    <a:pt x="31" y="54"/>
                  </a:lnTo>
                  <a:lnTo>
                    <a:pt x="31" y="52"/>
                  </a:lnTo>
                  <a:lnTo>
                    <a:pt x="36" y="2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07" name="Freeform 9907"/>
            <p:cNvSpPr>
              <a:spLocks/>
            </p:cNvSpPr>
            <p:nvPr/>
          </p:nvSpPr>
          <p:spPr bwMode="auto">
            <a:xfrm>
              <a:off x="2093" y="2725"/>
              <a:ext cx="25" cy="49"/>
            </a:xfrm>
            <a:custGeom>
              <a:avLst/>
              <a:gdLst>
                <a:gd name="T0" fmla="*/ 6 w 103"/>
                <a:gd name="T1" fmla="*/ 0 h 185"/>
                <a:gd name="T2" fmla="*/ 1 w 103"/>
                <a:gd name="T3" fmla="*/ 1 h 185"/>
                <a:gd name="T4" fmla="*/ 1 w 103"/>
                <a:gd name="T5" fmla="*/ 16 h 185"/>
                <a:gd name="T6" fmla="*/ 1 w 103"/>
                <a:gd name="T7" fmla="*/ 28 h 185"/>
                <a:gd name="T8" fmla="*/ 1 w 103"/>
                <a:gd name="T9" fmla="*/ 33 h 185"/>
                <a:gd name="T10" fmla="*/ 0 w 103"/>
                <a:gd name="T11" fmla="*/ 38 h 185"/>
                <a:gd name="T12" fmla="*/ 4 w 103"/>
                <a:gd name="T13" fmla="*/ 49 h 185"/>
                <a:gd name="T14" fmla="*/ 5 w 103"/>
                <a:gd name="T15" fmla="*/ 49 h 185"/>
                <a:gd name="T16" fmla="*/ 6 w 103"/>
                <a:gd name="T17" fmla="*/ 34 h 185"/>
                <a:gd name="T18" fmla="*/ 25 w 103"/>
                <a:gd name="T19" fmla="*/ 31 h 185"/>
                <a:gd name="T20" fmla="*/ 25 w 103"/>
                <a:gd name="T21" fmla="*/ 28 h 185"/>
                <a:gd name="T22" fmla="*/ 6 w 103"/>
                <a:gd name="T23" fmla="*/ 28 h 185"/>
                <a:gd name="T24" fmla="*/ 6 w 103"/>
                <a:gd name="T25" fmla="*/ 25 h 185"/>
                <a:gd name="T26" fmla="*/ 6 w 103"/>
                <a:gd name="T27" fmla="*/ 0 h 18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3" h="185">
                  <a:moveTo>
                    <a:pt x="24" y="0"/>
                  </a:moveTo>
                  <a:lnTo>
                    <a:pt x="5" y="4"/>
                  </a:lnTo>
                  <a:lnTo>
                    <a:pt x="5" y="59"/>
                  </a:lnTo>
                  <a:lnTo>
                    <a:pt x="5" y="105"/>
                  </a:lnTo>
                  <a:lnTo>
                    <a:pt x="5" y="123"/>
                  </a:lnTo>
                  <a:lnTo>
                    <a:pt x="0" y="145"/>
                  </a:lnTo>
                  <a:lnTo>
                    <a:pt x="16" y="185"/>
                  </a:lnTo>
                  <a:lnTo>
                    <a:pt x="21" y="185"/>
                  </a:lnTo>
                  <a:lnTo>
                    <a:pt x="24" y="129"/>
                  </a:lnTo>
                  <a:lnTo>
                    <a:pt x="103" y="117"/>
                  </a:lnTo>
                  <a:lnTo>
                    <a:pt x="102" y="106"/>
                  </a:lnTo>
                  <a:lnTo>
                    <a:pt x="25" y="105"/>
                  </a:lnTo>
                  <a:lnTo>
                    <a:pt x="25" y="9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08" name="Freeform 9908"/>
            <p:cNvSpPr>
              <a:spLocks/>
            </p:cNvSpPr>
            <p:nvPr/>
          </p:nvSpPr>
          <p:spPr bwMode="auto">
            <a:xfrm>
              <a:off x="2076" y="2721"/>
              <a:ext cx="35" cy="28"/>
            </a:xfrm>
            <a:custGeom>
              <a:avLst/>
              <a:gdLst>
                <a:gd name="T0" fmla="*/ 15 w 135"/>
                <a:gd name="T1" fmla="*/ 0 h 105"/>
                <a:gd name="T2" fmla="*/ 11 w 135"/>
                <a:gd name="T3" fmla="*/ 7 h 105"/>
                <a:gd name="T4" fmla="*/ 6 w 135"/>
                <a:gd name="T5" fmla="*/ 17 h 105"/>
                <a:gd name="T6" fmla="*/ 0 w 135"/>
                <a:gd name="T7" fmla="*/ 25 h 105"/>
                <a:gd name="T8" fmla="*/ 2 w 135"/>
                <a:gd name="T9" fmla="*/ 28 h 105"/>
                <a:gd name="T10" fmla="*/ 6 w 135"/>
                <a:gd name="T11" fmla="*/ 23 h 105"/>
                <a:gd name="T12" fmla="*/ 12 w 135"/>
                <a:gd name="T13" fmla="*/ 15 h 105"/>
                <a:gd name="T14" fmla="*/ 17 w 135"/>
                <a:gd name="T15" fmla="*/ 6 h 105"/>
                <a:gd name="T16" fmla="*/ 22 w 135"/>
                <a:gd name="T17" fmla="*/ 5 h 105"/>
                <a:gd name="T18" fmla="*/ 35 w 135"/>
                <a:gd name="T19" fmla="*/ 3 h 105"/>
                <a:gd name="T20" fmla="*/ 15 w 135"/>
                <a:gd name="T21" fmla="*/ 0 h 10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5" h="105">
                  <a:moveTo>
                    <a:pt x="56" y="0"/>
                  </a:moveTo>
                  <a:lnTo>
                    <a:pt x="43" y="26"/>
                  </a:lnTo>
                  <a:lnTo>
                    <a:pt x="22" y="63"/>
                  </a:lnTo>
                  <a:lnTo>
                    <a:pt x="0" y="95"/>
                  </a:lnTo>
                  <a:lnTo>
                    <a:pt x="7" y="105"/>
                  </a:lnTo>
                  <a:lnTo>
                    <a:pt x="22" y="88"/>
                  </a:lnTo>
                  <a:lnTo>
                    <a:pt x="45" y="56"/>
                  </a:lnTo>
                  <a:lnTo>
                    <a:pt x="64" y="24"/>
                  </a:lnTo>
                  <a:lnTo>
                    <a:pt x="83" y="20"/>
                  </a:lnTo>
                  <a:lnTo>
                    <a:pt x="135" y="1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09" name="Freeform 9909"/>
            <p:cNvSpPr>
              <a:spLocks/>
            </p:cNvSpPr>
            <p:nvPr/>
          </p:nvSpPr>
          <p:spPr bwMode="auto">
            <a:xfrm>
              <a:off x="2144" y="2718"/>
              <a:ext cx="5" cy="16"/>
            </a:xfrm>
            <a:custGeom>
              <a:avLst/>
              <a:gdLst>
                <a:gd name="T0" fmla="*/ 5 w 23"/>
                <a:gd name="T1" fmla="*/ 0 h 64"/>
                <a:gd name="T2" fmla="*/ 1 w 23"/>
                <a:gd name="T3" fmla="*/ 1 h 64"/>
                <a:gd name="T4" fmla="*/ 1 w 23"/>
                <a:gd name="T5" fmla="*/ 6 h 64"/>
                <a:gd name="T6" fmla="*/ 0 w 23"/>
                <a:gd name="T7" fmla="*/ 16 h 64"/>
                <a:gd name="T8" fmla="*/ 4 w 23"/>
                <a:gd name="T9" fmla="*/ 16 h 64"/>
                <a:gd name="T10" fmla="*/ 5 w 23"/>
                <a:gd name="T11" fmla="*/ 9 h 64"/>
                <a:gd name="T12" fmla="*/ 5 w 23"/>
                <a:gd name="T13" fmla="*/ 0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64">
                  <a:moveTo>
                    <a:pt x="23" y="0"/>
                  </a:moveTo>
                  <a:lnTo>
                    <a:pt x="4" y="3"/>
                  </a:lnTo>
                  <a:lnTo>
                    <a:pt x="3" y="25"/>
                  </a:lnTo>
                  <a:lnTo>
                    <a:pt x="0" y="64"/>
                  </a:lnTo>
                  <a:lnTo>
                    <a:pt x="19" y="62"/>
                  </a:lnTo>
                  <a:lnTo>
                    <a:pt x="21" y="36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10" name="Freeform 9910"/>
            <p:cNvSpPr>
              <a:spLocks/>
            </p:cNvSpPr>
            <p:nvPr/>
          </p:nvSpPr>
          <p:spPr bwMode="auto">
            <a:xfrm>
              <a:off x="2133" y="2716"/>
              <a:ext cx="31" cy="5"/>
            </a:xfrm>
            <a:custGeom>
              <a:avLst/>
              <a:gdLst>
                <a:gd name="T0" fmla="*/ 0 w 120"/>
                <a:gd name="T1" fmla="*/ 0 h 19"/>
                <a:gd name="T2" fmla="*/ 4 w 120"/>
                <a:gd name="T3" fmla="*/ 5 h 19"/>
                <a:gd name="T4" fmla="*/ 9 w 120"/>
                <a:gd name="T5" fmla="*/ 3 h 19"/>
                <a:gd name="T6" fmla="*/ 13 w 120"/>
                <a:gd name="T7" fmla="*/ 3 h 19"/>
                <a:gd name="T8" fmla="*/ 18 w 120"/>
                <a:gd name="T9" fmla="*/ 2 h 19"/>
                <a:gd name="T10" fmla="*/ 31 w 120"/>
                <a:gd name="T11" fmla="*/ 0 h 19"/>
                <a:gd name="T12" fmla="*/ 0 w 120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19">
                  <a:moveTo>
                    <a:pt x="0" y="0"/>
                  </a:moveTo>
                  <a:lnTo>
                    <a:pt x="17" y="19"/>
                  </a:lnTo>
                  <a:lnTo>
                    <a:pt x="36" y="12"/>
                  </a:lnTo>
                  <a:lnTo>
                    <a:pt x="49" y="11"/>
                  </a:lnTo>
                  <a:lnTo>
                    <a:pt x="68" y="8"/>
                  </a:lnTo>
                  <a:lnTo>
                    <a:pt x="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11" name="Freeform 9911"/>
            <p:cNvSpPr>
              <a:spLocks/>
            </p:cNvSpPr>
            <p:nvPr/>
          </p:nvSpPr>
          <p:spPr bwMode="auto">
            <a:xfrm>
              <a:off x="2133" y="2716"/>
              <a:ext cx="37" cy="20"/>
            </a:xfrm>
            <a:custGeom>
              <a:avLst/>
              <a:gdLst>
                <a:gd name="T0" fmla="*/ 35 w 146"/>
                <a:gd name="T1" fmla="*/ 0 h 79"/>
                <a:gd name="T2" fmla="*/ 0 w 146"/>
                <a:gd name="T3" fmla="*/ 1 h 79"/>
                <a:gd name="T4" fmla="*/ 30 w 146"/>
                <a:gd name="T5" fmla="*/ 1 h 79"/>
                <a:gd name="T6" fmla="*/ 29 w 146"/>
                <a:gd name="T7" fmla="*/ 16 h 79"/>
                <a:gd name="T8" fmla="*/ 27 w 146"/>
                <a:gd name="T9" fmla="*/ 17 h 79"/>
                <a:gd name="T10" fmla="*/ 16 w 146"/>
                <a:gd name="T11" fmla="*/ 18 h 79"/>
                <a:gd name="T12" fmla="*/ 11 w 146"/>
                <a:gd name="T13" fmla="*/ 19 h 79"/>
                <a:gd name="T14" fmla="*/ 0 w 146"/>
                <a:gd name="T15" fmla="*/ 20 h 79"/>
                <a:gd name="T16" fmla="*/ 37 w 146"/>
                <a:gd name="T17" fmla="*/ 20 h 79"/>
                <a:gd name="T18" fmla="*/ 34 w 146"/>
                <a:gd name="T19" fmla="*/ 16 h 79"/>
                <a:gd name="T20" fmla="*/ 35 w 146"/>
                <a:gd name="T21" fmla="*/ 0 h 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6" h="79">
                  <a:moveTo>
                    <a:pt x="139" y="0"/>
                  </a:moveTo>
                  <a:lnTo>
                    <a:pt x="0" y="2"/>
                  </a:lnTo>
                  <a:lnTo>
                    <a:pt x="120" y="2"/>
                  </a:lnTo>
                  <a:lnTo>
                    <a:pt x="116" y="63"/>
                  </a:lnTo>
                  <a:lnTo>
                    <a:pt x="105" y="69"/>
                  </a:lnTo>
                  <a:lnTo>
                    <a:pt x="64" y="72"/>
                  </a:lnTo>
                  <a:lnTo>
                    <a:pt x="45" y="74"/>
                  </a:lnTo>
                  <a:lnTo>
                    <a:pt x="1" y="78"/>
                  </a:lnTo>
                  <a:lnTo>
                    <a:pt x="146" y="79"/>
                  </a:lnTo>
                  <a:lnTo>
                    <a:pt x="135" y="64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12" name="Freeform 9912"/>
            <p:cNvSpPr>
              <a:spLocks/>
            </p:cNvSpPr>
            <p:nvPr/>
          </p:nvSpPr>
          <p:spPr bwMode="auto">
            <a:xfrm>
              <a:off x="2091" y="2712"/>
              <a:ext cx="29" cy="42"/>
            </a:xfrm>
            <a:custGeom>
              <a:avLst/>
              <a:gdLst>
                <a:gd name="T0" fmla="*/ 24 w 111"/>
                <a:gd name="T1" fmla="*/ 0 h 161"/>
                <a:gd name="T2" fmla="*/ 19 w 111"/>
                <a:gd name="T3" fmla="*/ 7 h 161"/>
                <a:gd name="T4" fmla="*/ 6 w 111"/>
                <a:gd name="T5" fmla="*/ 9 h 161"/>
                <a:gd name="T6" fmla="*/ 0 w 111"/>
                <a:gd name="T7" fmla="*/ 9 h 161"/>
                <a:gd name="T8" fmla="*/ 21 w 111"/>
                <a:gd name="T9" fmla="*/ 13 h 161"/>
                <a:gd name="T10" fmla="*/ 19 w 111"/>
                <a:gd name="T11" fmla="*/ 40 h 161"/>
                <a:gd name="T12" fmla="*/ 17 w 111"/>
                <a:gd name="T13" fmla="*/ 41 h 161"/>
                <a:gd name="T14" fmla="*/ 7 w 111"/>
                <a:gd name="T15" fmla="*/ 42 h 161"/>
                <a:gd name="T16" fmla="*/ 27 w 111"/>
                <a:gd name="T17" fmla="*/ 42 h 161"/>
                <a:gd name="T18" fmla="*/ 24 w 111"/>
                <a:gd name="T19" fmla="*/ 39 h 161"/>
                <a:gd name="T20" fmla="*/ 24 w 111"/>
                <a:gd name="T21" fmla="*/ 36 h 161"/>
                <a:gd name="T22" fmla="*/ 25 w 111"/>
                <a:gd name="T23" fmla="*/ 20 h 161"/>
                <a:gd name="T24" fmla="*/ 26 w 111"/>
                <a:gd name="T25" fmla="*/ 14 h 161"/>
                <a:gd name="T26" fmla="*/ 29 w 111"/>
                <a:gd name="T27" fmla="*/ 7 h 161"/>
                <a:gd name="T28" fmla="*/ 24 w 111"/>
                <a:gd name="T29" fmla="*/ 0 h 1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1" h="161">
                  <a:moveTo>
                    <a:pt x="90" y="0"/>
                  </a:moveTo>
                  <a:lnTo>
                    <a:pt x="71" y="28"/>
                  </a:lnTo>
                  <a:lnTo>
                    <a:pt x="24" y="34"/>
                  </a:lnTo>
                  <a:lnTo>
                    <a:pt x="0" y="35"/>
                  </a:lnTo>
                  <a:lnTo>
                    <a:pt x="79" y="48"/>
                  </a:lnTo>
                  <a:lnTo>
                    <a:pt x="73" y="153"/>
                  </a:lnTo>
                  <a:lnTo>
                    <a:pt x="66" y="157"/>
                  </a:lnTo>
                  <a:lnTo>
                    <a:pt x="28" y="160"/>
                  </a:lnTo>
                  <a:lnTo>
                    <a:pt x="105" y="161"/>
                  </a:lnTo>
                  <a:lnTo>
                    <a:pt x="92" y="149"/>
                  </a:lnTo>
                  <a:lnTo>
                    <a:pt x="93" y="138"/>
                  </a:lnTo>
                  <a:lnTo>
                    <a:pt x="96" y="78"/>
                  </a:lnTo>
                  <a:lnTo>
                    <a:pt x="98" y="53"/>
                  </a:lnTo>
                  <a:lnTo>
                    <a:pt x="111" y="26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13" name="Freeform 9913"/>
            <p:cNvSpPr>
              <a:spLocks/>
            </p:cNvSpPr>
            <p:nvPr/>
          </p:nvSpPr>
          <p:spPr bwMode="auto">
            <a:xfrm>
              <a:off x="2133" y="2708"/>
              <a:ext cx="31" cy="6"/>
            </a:xfrm>
            <a:custGeom>
              <a:avLst/>
              <a:gdLst>
                <a:gd name="T0" fmla="*/ 27 w 121"/>
                <a:gd name="T1" fmla="*/ 0 h 22"/>
                <a:gd name="T2" fmla="*/ 22 w 121"/>
                <a:gd name="T3" fmla="*/ 3 h 22"/>
                <a:gd name="T4" fmla="*/ 18 w 121"/>
                <a:gd name="T5" fmla="*/ 4 h 22"/>
                <a:gd name="T6" fmla="*/ 13 w 121"/>
                <a:gd name="T7" fmla="*/ 5 h 22"/>
                <a:gd name="T8" fmla="*/ 0 w 121"/>
                <a:gd name="T9" fmla="*/ 6 h 22"/>
                <a:gd name="T10" fmla="*/ 31 w 121"/>
                <a:gd name="T11" fmla="*/ 5 h 22"/>
                <a:gd name="T12" fmla="*/ 27 w 121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22">
                  <a:moveTo>
                    <a:pt x="106" y="0"/>
                  </a:moveTo>
                  <a:lnTo>
                    <a:pt x="85" y="12"/>
                  </a:lnTo>
                  <a:lnTo>
                    <a:pt x="69" y="15"/>
                  </a:lnTo>
                  <a:lnTo>
                    <a:pt x="50" y="17"/>
                  </a:lnTo>
                  <a:lnTo>
                    <a:pt x="0" y="22"/>
                  </a:lnTo>
                  <a:lnTo>
                    <a:pt x="121" y="18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14" name="Freeform 9914"/>
            <p:cNvSpPr>
              <a:spLocks/>
            </p:cNvSpPr>
            <p:nvPr/>
          </p:nvSpPr>
          <p:spPr bwMode="auto">
            <a:xfrm>
              <a:off x="2146" y="2697"/>
              <a:ext cx="5" cy="15"/>
            </a:xfrm>
            <a:custGeom>
              <a:avLst/>
              <a:gdLst>
                <a:gd name="T0" fmla="*/ 5 w 20"/>
                <a:gd name="T1" fmla="*/ 0 h 61"/>
                <a:gd name="T2" fmla="*/ 0 w 20"/>
                <a:gd name="T3" fmla="*/ 0 h 61"/>
                <a:gd name="T4" fmla="*/ 0 w 20"/>
                <a:gd name="T5" fmla="*/ 14 h 61"/>
                <a:gd name="T6" fmla="*/ 0 w 20"/>
                <a:gd name="T7" fmla="*/ 15 h 61"/>
                <a:gd name="T8" fmla="*/ 5 w 20"/>
                <a:gd name="T9" fmla="*/ 15 h 61"/>
                <a:gd name="T10" fmla="*/ 5 w 20"/>
                <a:gd name="T11" fmla="*/ 3 h 61"/>
                <a:gd name="T12" fmla="*/ 5 w 20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61">
                  <a:moveTo>
                    <a:pt x="20" y="0"/>
                  </a:moveTo>
                  <a:lnTo>
                    <a:pt x="1" y="2"/>
                  </a:lnTo>
                  <a:lnTo>
                    <a:pt x="0" y="57"/>
                  </a:lnTo>
                  <a:lnTo>
                    <a:pt x="0" y="61"/>
                  </a:lnTo>
                  <a:lnTo>
                    <a:pt x="19" y="59"/>
                  </a:lnTo>
                  <a:lnTo>
                    <a:pt x="20" y="14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15" name="Freeform 9915"/>
            <p:cNvSpPr>
              <a:spLocks/>
            </p:cNvSpPr>
            <p:nvPr/>
          </p:nvSpPr>
          <p:spPr bwMode="auto">
            <a:xfrm>
              <a:off x="2126" y="2685"/>
              <a:ext cx="38" cy="29"/>
            </a:xfrm>
            <a:custGeom>
              <a:avLst/>
              <a:gdLst>
                <a:gd name="T0" fmla="*/ 2 w 153"/>
                <a:gd name="T1" fmla="*/ 0 h 116"/>
                <a:gd name="T2" fmla="*/ 0 w 153"/>
                <a:gd name="T3" fmla="*/ 0 h 116"/>
                <a:gd name="T4" fmla="*/ 1 w 153"/>
                <a:gd name="T5" fmla="*/ 3 h 116"/>
                <a:gd name="T6" fmla="*/ 2 w 153"/>
                <a:gd name="T7" fmla="*/ 14 h 116"/>
                <a:gd name="T8" fmla="*/ 3 w 153"/>
                <a:gd name="T9" fmla="*/ 16 h 116"/>
                <a:gd name="T10" fmla="*/ 3 w 153"/>
                <a:gd name="T11" fmla="*/ 29 h 116"/>
                <a:gd name="T12" fmla="*/ 7 w 153"/>
                <a:gd name="T13" fmla="*/ 29 h 116"/>
                <a:gd name="T14" fmla="*/ 7 w 153"/>
                <a:gd name="T15" fmla="*/ 15 h 116"/>
                <a:gd name="T16" fmla="*/ 20 w 153"/>
                <a:gd name="T17" fmla="*/ 13 h 116"/>
                <a:gd name="T18" fmla="*/ 24 w 153"/>
                <a:gd name="T19" fmla="*/ 12 h 116"/>
                <a:gd name="T20" fmla="*/ 38 w 153"/>
                <a:gd name="T21" fmla="*/ 10 h 116"/>
                <a:gd name="T22" fmla="*/ 6 w 153"/>
                <a:gd name="T23" fmla="*/ 9 h 116"/>
                <a:gd name="T24" fmla="*/ 2 w 153"/>
                <a:gd name="T25" fmla="*/ 0 h 1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3" h="116">
                  <a:moveTo>
                    <a:pt x="9" y="0"/>
                  </a:moveTo>
                  <a:lnTo>
                    <a:pt x="0" y="0"/>
                  </a:lnTo>
                  <a:lnTo>
                    <a:pt x="3" y="13"/>
                  </a:lnTo>
                  <a:lnTo>
                    <a:pt x="10" y="56"/>
                  </a:lnTo>
                  <a:lnTo>
                    <a:pt x="11" y="63"/>
                  </a:lnTo>
                  <a:lnTo>
                    <a:pt x="12" y="116"/>
                  </a:lnTo>
                  <a:lnTo>
                    <a:pt x="28" y="115"/>
                  </a:lnTo>
                  <a:lnTo>
                    <a:pt x="27" y="60"/>
                  </a:lnTo>
                  <a:lnTo>
                    <a:pt x="79" y="51"/>
                  </a:lnTo>
                  <a:lnTo>
                    <a:pt x="98" y="49"/>
                  </a:lnTo>
                  <a:lnTo>
                    <a:pt x="153" y="41"/>
                  </a:lnTo>
                  <a:lnTo>
                    <a:pt x="25" y="36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16" name="Freeform 9916"/>
            <p:cNvSpPr>
              <a:spLocks/>
            </p:cNvSpPr>
            <p:nvPr/>
          </p:nvSpPr>
          <p:spPr bwMode="auto">
            <a:xfrm>
              <a:off x="2126" y="2683"/>
              <a:ext cx="47" cy="64"/>
            </a:xfrm>
            <a:custGeom>
              <a:avLst/>
              <a:gdLst>
                <a:gd name="T0" fmla="*/ 42 w 181"/>
                <a:gd name="T1" fmla="*/ 0 h 247"/>
                <a:gd name="T2" fmla="*/ 36 w 181"/>
                <a:gd name="T3" fmla="*/ 7 h 247"/>
                <a:gd name="T4" fmla="*/ 24 w 181"/>
                <a:gd name="T5" fmla="*/ 9 h 247"/>
                <a:gd name="T6" fmla="*/ 19 w 181"/>
                <a:gd name="T7" fmla="*/ 9 h 247"/>
                <a:gd name="T8" fmla="*/ 5 w 181"/>
                <a:gd name="T9" fmla="*/ 11 h 247"/>
                <a:gd name="T10" fmla="*/ 38 w 181"/>
                <a:gd name="T11" fmla="*/ 12 h 247"/>
                <a:gd name="T12" fmla="*/ 37 w 181"/>
                <a:gd name="T13" fmla="*/ 31 h 247"/>
                <a:gd name="T14" fmla="*/ 6 w 181"/>
                <a:gd name="T15" fmla="*/ 32 h 247"/>
                <a:gd name="T16" fmla="*/ 2 w 181"/>
                <a:gd name="T17" fmla="*/ 32 h 247"/>
                <a:gd name="T18" fmla="*/ 2 w 181"/>
                <a:gd name="T19" fmla="*/ 35 h 247"/>
                <a:gd name="T20" fmla="*/ 2 w 181"/>
                <a:gd name="T21" fmla="*/ 46 h 247"/>
                <a:gd name="T22" fmla="*/ 0 w 181"/>
                <a:gd name="T23" fmla="*/ 54 h 247"/>
                <a:gd name="T24" fmla="*/ 4 w 181"/>
                <a:gd name="T25" fmla="*/ 64 h 247"/>
                <a:gd name="T26" fmla="*/ 5 w 181"/>
                <a:gd name="T27" fmla="*/ 64 h 247"/>
                <a:gd name="T28" fmla="*/ 6 w 181"/>
                <a:gd name="T29" fmla="*/ 59 h 247"/>
                <a:gd name="T30" fmla="*/ 17 w 181"/>
                <a:gd name="T31" fmla="*/ 58 h 247"/>
                <a:gd name="T32" fmla="*/ 22 w 181"/>
                <a:gd name="T33" fmla="*/ 57 h 247"/>
                <a:gd name="T34" fmla="*/ 44 w 181"/>
                <a:gd name="T35" fmla="*/ 55 h 247"/>
                <a:gd name="T36" fmla="*/ 44 w 181"/>
                <a:gd name="T37" fmla="*/ 53 h 247"/>
                <a:gd name="T38" fmla="*/ 6 w 181"/>
                <a:gd name="T39" fmla="*/ 53 h 247"/>
                <a:gd name="T40" fmla="*/ 6 w 181"/>
                <a:gd name="T41" fmla="*/ 51 h 247"/>
                <a:gd name="T42" fmla="*/ 6 w 181"/>
                <a:gd name="T43" fmla="*/ 33 h 247"/>
                <a:gd name="T44" fmla="*/ 42 w 181"/>
                <a:gd name="T45" fmla="*/ 33 h 247"/>
                <a:gd name="T46" fmla="*/ 43 w 181"/>
                <a:gd name="T47" fmla="*/ 20 h 247"/>
                <a:gd name="T48" fmla="*/ 43 w 181"/>
                <a:gd name="T49" fmla="*/ 15 h 247"/>
                <a:gd name="T50" fmla="*/ 47 w 181"/>
                <a:gd name="T51" fmla="*/ 8 h 247"/>
                <a:gd name="T52" fmla="*/ 42 w 181"/>
                <a:gd name="T53" fmla="*/ 0 h 24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81" h="247">
                  <a:moveTo>
                    <a:pt x="160" y="0"/>
                  </a:moveTo>
                  <a:lnTo>
                    <a:pt x="137" y="28"/>
                  </a:lnTo>
                  <a:lnTo>
                    <a:pt x="93" y="34"/>
                  </a:lnTo>
                  <a:lnTo>
                    <a:pt x="73" y="36"/>
                  </a:lnTo>
                  <a:lnTo>
                    <a:pt x="19" y="43"/>
                  </a:lnTo>
                  <a:lnTo>
                    <a:pt x="147" y="48"/>
                  </a:lnTo>
                  <a:lnTo>
                    <a:pt x="143" y="118"/>
                  </a:lnTo>
                  <a:lnTo>
                    <a:pt x="22" y="122"/>
                  </a:lnTo>
                  <a:lnTo>
                    <a:pt x="6" y="123"/>
                  </a:lnTo>
                  <a:lnTo>
                    <a:pt x="6" y="135"/>
                  </a:lnTo>
                  <a:lnTo>
                    <a:pt x="6" y="177"/>
                  </a:lnTo>
                  <a:lnTo>
                    <a:pt x="0" y="210"/>
                  </a:lnTo>
                  <a:lnTo>
                    <a:pt x="15" y="247"/>
                  </a:lnTo>
                  <a:lnTo>
                    <a:pt x="20" y="247"/>
                  </a:lnTo>
                  <a:lnTo>
                    <a:pt x="22" y="227"/>
                  </a:lnTo>
                  <a:lnTo>
                    <a:pt x="64" y="223"/>
                  </a:lnTo>
                  <a:lnTo>
                    <a:pt x="84" y="221"/>
                  </a:lnTo>
                  <a:lnTo>
                    <a:pt x="171" y="212"/>
                  </a:lnTo>
                  <a:lnTo>
                    <a:pt x="168" y="205"/>
                  </a:lnTo>
                  <a:lnTo>
                    <a:pt x="23" y="204"/>
                  </a:lnTo>
                  <a:lnTo>
                    <a:pt x="24" y="195"/>
                  </a:lnTo>
                  <a:lnTo>
                    <a:pt x="22" y="128"/>
                  </a:lnTo>
                  <a:lnTo>
                    <a:pt x="161" y="126"/>
                  </a:lnTo>
                  <a:lnTo>
                    <a:pt x="165" y="78"/>
                  </a:lnTo>
                  <a:lnTo>
                    <a:pt x="166" y="57"/>
                  </a:lnTo>
                  <a:lnTo>
                    <a:pt x="181" y="31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17" name="Freeform 9917"/>
            <p:cNvSpPr>
              <a:spLocks/>
            </p:cNvSpPr>
            <p:nvPr/>
          </p:nvSpPr>
          <p:spPr bwMode="auto">
            <a:xfrm>
              <a:off x="2091" y="2681"/>
              <a:ext cx="20" cy="40"/>
            </a:xfrm>
            <a:custGeom>
              <a:avLst/>
              <a:gdLst>
                <a:gd name="T0" fmla="*/ 14 w 75"/>
                <a:gd name="T1" fmla="*/ 0 h 150"/>
                <a:gd name="T2" fmla="*/ 13 w 75"/>
                <a:gd name="T3" fmla="*/ 0 h 150"/>
                <a:gd name="T4" fmla="*/ 12 w 75"/>
                <a:gd name="T5" fmla="*/ 2 h 150"/>
                <a:gd name="T6" fmla="*/ 10 w 75"/>
                <a:gd name="T7" fmla="*/ 15 h 150"/>
                <a:gd name="T8" fmla="*/ 9 w 75"/>
                <a:gd name="T9" fmla="*/ 18 h 150"/>
                <a:gd name="T10" fmla="*/ 5 w 75"/>
                <a:gd name="T11" fmla="*/ 28 h 150"/>
                <a:gd name="T12" fmla="*/ 0 w 75"/>
                <a:gd name="T13" fmla="*/ 40 h 150"/>
                <a:gd name="T14" fmla="*/ 6 w 75"/>
                <a:gd name="T15" fmla="*/ 40 h 150"/>
                <a:gd name="T16" fmla="*/ 6 w 75"/>
                <a:gd name="T17" fmla="*/ 39 h 150"/>
                <a:gd name="T18" fmla="*/ 10 w 75"/>
                <a:gd name="T19" fmla="*/ 31 h 150"/>
                <a:gd name="T20" fmla="*/ 14 w 75"/>
                <a:gd name="T21" fmla="*/ 21 h 150"/>
                <a:gd name="T22" fmla="*/ 15 w 75"/>
                <a:gd name="T23" fmla="*/ 18 h 150"/>
                <a:gd name="T24" fmla="*/ 20 w 75"/>
                <a:gd name="T25" fmla="*/ 9 h 150"/>
                <a:gd name="T26" fmla="*/ 14 w 75"/>
                <a:gd name="T27" fmla="*/ 0 h 1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5" h="150">
                  <a:moveTo>
                    <a:pt x="53" y="0"/>
                  </a:moveTo>
                  <a:lnTo>
                    <a:pt x="47" y="1"/>
                  </a:lnTo>
                  <a:lnTo>
                    <a:pt x="46" y="7"/>
                  </a:lnTo>
                  <a:lnTo>
                    <a:pt x="36" y="56"/>
                  </a:lnTo>
                  <a:lnTo>
                    <a:pt x="34" y="66"/>
                  </a:lnTo>
                  <a:lnTo>
                    <a:pt x="20" y="106"/>
                  </a:lnTo>
                  <a:lnTo>
                    <a:pt x="0" y="150"/>
                  </a:lnTo>
                  <a:lnTo>
                    <a:pt x="24" y="149"/>
                  </a:lnTo>
                  <a:lnTo>
                    <a:pt x="22" y="148"/>
                  </a:lnTo>
                  <a:lnTo>
                    <a:pt x="38" y="116"/>
                  </a:lnTo>
                  <a:lnTo>
                    <a:pt x="52" y="80"/>
                  </a:lnTo>
                  <a:lnTo>
                    <a:pt x="56" y="68"/>
                  </a:lnTo>
                  <a:lnTo>
                    <a:pt x="75" y="34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18" name="Freeform 9918"/>
            <p:cNvSpPr>
              <a:spLocks/>
            </p:cNvSpPr>
            <p:nvPr/>
          </p:nvSpPr>
          <p:spPr bwMode="auto">
            <a:xfrm>
              <a:off x="2082" y="2670"/>
              <a:ext cx="44" cy="16"/>
            </a:xfrm>
            <a:custGeom>
              <a:avLst/>
              <a:gdLst>
                <a:gd name="T0" fmla="*/ 38 w 164"/>
                <a:gd name="T1" fmla="*/ 0 h 61"/>
                <a:gd name="T2" fmla="*/ 31 w 164"/>
                <a:gd name="T3" fmla="*/ 4 h 61"/>
                <a:gd name="T4" fmla="*/ 0 w 164"/>
                <a:gd name="T5" fmla="*/ 9 h 61"/>
                <a:gd name="T6" fmla="*/ 6 w 164"/>
                <a:gd name="T7" fmla="*/ 16 h 61"/>
                <a:gd name="T8" fmla="*/ 13 w 164"/>
                <a:gd name="T9" fmla="*/ 13 h 61"/>
                <a:gd name="T10" fmla="*/ 22 w 164"/>
                <a:gd name="T11" fmla="*/ 11 h 61"/>
                <a:gd name="T12" fmla="*/ 24 w 164"/>
                <a:gd name="T13" fmla="*/ 11 h 61"/>
                <a:gd name="T14" fmla="*/ 44 w 164"/>
                <a:gd name="T15" fmla="*/ 8 h 61"/>
                <a:gd name="T16" fmla="*/ 44 w 164"/>
                <a:gd name="T17" fmla="*/ 6 h 61"/>
                <a:gd name="T18" fmla="*/ 38 w 164"/>
                <a:gd name="T19" fmla="*/ 0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4" h="61">
                  <a:moveTo>
                    <a:pt x="140" y="0"/>
                  </a:moveTo>
                  <a:lnTo>
                    <a:pt x="116" y="15"/>
                  </a:lnTo>
                  <a:lnTo>
                    <a:pt x="0" y="33"/>
                  </a:lnTo>
                  <a:lnTo>
                    <a:pt x="24" y="61"/>
                  </a:lnTo>
                  <a:lnTo>
                    <a:pt x="47" y="48"/>
                  </a:lnTo>
                  <a:lnTo>
                    <a:pt x="82" y="43"/>
                  </a:lnTo>
                  <a:lnTo>
                    <a:pt x="88" y="42"/>
                  </a:lnTo>
                  <a:lnTo>
                    <a:pt x="164" y="30"/>
                  </a:lnTo>
                  <a:lnTo>
                    <a:pt x="164" y="21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19" name="Freeform 9919"/>
            <p:cNvSpPr>
              <a:spLocks/>
            </p:cNvSpPr>
            <p:nvPr/>
          </p:nvSpPr>
          <p:spPr bwMode="auto">
            <a:xfrm>
              <a:off x="2146" y="2670"/>
              <a:ext cx="5" cy="22"/>
            </a:xfrm>
            <a:custGeom>
              <a:avLst/>
              <a:gdLst>
                <a:gd name="T0" fmla="*/ 5 w 20"/>
                <a:gd name="T1" fmla="*/ 0 h 82"/>
                <a:gd name="T2" fmla="*/ 0 w 20"/>
                <a:gd name="T3" fmla="*/ 1 h 82"/>
                <a:gd name="T4" fmla="*/ 0 w 20"/>
                <a:gd name="T5" fmla="*/ 11 h 82"/>
                <a:gd name="T6" fmla="*/ 0 w 20"/>
                <a:gd name="T7" fmla="*/ 22 h 82"/>
                <a:gd name="T8" fmla="*/ 5 w 20"/>
                <a:gd name="T9" fmla="*/ 21 h 82"/>
                <a:gd name="T10" fmla="*/ 5 w 20"/>
                <a:gd name="T11" fmla="*/ 14 h 82"/>
                <a:gd name="T12" fmla="*/ 5 w 20"/>
                <a:gd name="T13" fmla="*/ 0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82">
                  <a:moveTo>
                    <a:pt x="20" y="0"/>
                  </a:moveTo>
                  <a:lnTo>
                    <a:pt x="1" y="2"/>
                  </a:lnTo>
                  <a:lnTo>
                    <a:pt x="1" y="41"/>
                  </a:lnTo>
                  <a:lnTo>
                    <a:pt x="0" y="82"/>
                  </a:lnTo>
                  <a:lnTo>
                    <a:pt x="20" y="80"/>
                  </a:lnTo>
                  <a:lnTo>
                    <a:pt x="20" y="54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20" name="Freeform 9920"/>
            <p:cNvSpPr>
              <a:spLocks/>
            </p:cNvSpPr>
            <p:nvPr/>
          </p:nvSpPr>
          <p:spPr bwMode="auto">
            <a:xfrm>
              <a:off x="2124" y="2657"/>
              <a:ext cx="53" cy="19"/>
            </a:xfrm>
            <a:custGeom>
              <a:avLst/>
              <a:gdLst>
                <a:gd name="T0" fmla="*/ 47 w 204"/>
                <a:gd name="T1" fmla="*/ 0 h 65"/>
                <a:gd name="T2" fmla="*/ 41 w 204"/>
                <a:gd name="T3" fmla="*/ 5 h 65"/>
                <a:gd name="T4" fmla="*/ 0 w 204"/>
                <a:gd name="T5" fmla="*/ 11 h 65"/>
                <a:gd name="T6" fmla="*/ 6 w 204"/>
                <a:gd name="T7" fmla="*/ 19 h 65"/>
                <a:gd name="T8" fmla="*/ 12 w 204"/>
                <a:gd name="T9" fmla="*/ 16 h 65"/>
                <a:gd name="T10" fmla="*/ 22 w 204"/>
                <a:gd name="T11" fmla="*/ 14 h 65"/>
                <a:gd name="T12" fmla="*/ 27 w 204"/>
                <a:gd name="T13" fmla="*/ 13 h 65"/>
                <a:gd name="T14" fmla="*/ 53 w 204"/>
                <a:gd name="T15" fmla="*/ 9 h 65"/>
                <a:gd name="T16" fmla="*/ 53 w 204"/>
                <a:gd name="T17" fmla="*/ 6 h 65"/>
                <a:gd name="T18" fmla="*/ 47 w 204"/>
                <a:gd name="T19" fmla="*/ 0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4" h="65">
                  <a:moveTo>
                    <a:pt x="182" y="0"/>
                  </a:moveTo>
                  <a:lnTo>
                    <a:pt x="157" y="16"/>
                  </a:lnTo>
                  <a:lnTo>
                    <a:pt x="0" y="38"/>
                  </a:lnTo>
                  <a:lnTo>
                    <a:pt x="22" y="65"/>
                  </a:lnTo>
                  <a:lnTo>
                    <a:pt x="47" y="55"/>
                  </a:lnTo>
                  <a:lnTo>
                    <a:pt x="85" y="48"/>
                  </a:lnTo>
                  <a:lnTo>
                    <a:pt x="104" y="46"/>
                  </a:lnTo>
                  <a:lnTo>
                    <a:pt x="204" y="30"/>
                  </a:lnTo>
                  <a:lnTo>
                    <a:pt x="204" y="20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21" name="Freeform 9921"/>
            <p:cNvSpPr>
              <a:spLocks/>
            </p:cNvSpPr>
            <p:nvPr/>
          </p:nvSpPr>
          <p:spPr bwMode="auto">
            <a:xfrm>
              <a:off x="2255" y="2769"/>
              <a:ext cx="30" cy="34"/>
            </a:xfrm>
            <a:custGeom>
              <a:avLst/>
              <a:gdLst>
                <a:gd name="T0" fmla="*/ 1 w 117"/>
                <a:gd name="T1" fmla="*/ 0 h 133"/>
                <a:gd name="T2" fmla="*/ 0 w 117"/>
                <a:gd name="T3" fmla="*/ 3 h 133"/>
                <a:gd name="T4" fmla="*/ 2 w 117"/>
                <a:gd name="T5" fmla="*/ 4 h 133"/>
                <a:gd name="T6" fmla="*/ 10 w 117"/>
                <a:gd name="T7" fmla="*/ 12 h 133"/>
                <a:gd name="T8" fmla="*/ 17 w 117"/>
                <a:gd name="T9" fmla="*/ 20 h 133"/>
                <a:gd name="T10" fmla="*/ 23 w 117"/>
                <a:gd name="T11" fmla="*/ 27 h 133"/>
                <a:gd name="T12" fmla="*/ 28 w 117"/>
                <a:gd name="T13" fmla="*/ 34 h 133"/>
                <a:gd name="T14" fmla="*/ 30 w 117"/>
                <a:gd name="T15" fmla="*/ 34 h 133"/>
                <a:gd name="T16" fmla="*/ 30 w 117"/>
                <a:gd name="T17" fmla="*/ 33 h 133"/>
                <a:gd name="T18" fmla="*/ 29 w 117"/>
                <a:gd name="T19" fmla="*/ 22 h 133"/>
                <a:gd name="T20" fmla="*/ 23 w 117"/>
                <a:gd name="T21" fmla="*/ 16 h 133"/>
                <a:gd name="T22" fmla="*/ 18 w 117"/>
                <a:gd name="T23" fmla="*/ 12 h 133"/>
                <a:gd name="T24" fmla="*/ 11 w 117"/>
                <a:gd name="T25" fmla="*/ 7 h 133"/>
                <a:gd name="T26" fmla="*/ 1 w 117"/>
                <a:gd name="T27" fmla="*/ 0 h 1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7" h="133">
                  <a:moveTo>
                    <a:pt x="2" y="0"/>
                  </a:moveTo>
                  <a:lnTo>
                    <a:pt x="0" y="11"/>
                  </a:lnTo>
                  <a:lnTo>
                    <a:pt x="7" y="17"/>
                  </a:lnTo>
                  <a:lnTo>
                    <a:pt x="38" y="47"/>
                  </a:lnTo>
                  <a:lnTo>
                    <a:pt x="66" y="77"/>
                  </a:lnTo>
                  <a:lnTo>
                    <a:pt x="90" y="105"/>
                  </a:lnTo>
                  <a:lnTo>
                    <a:pt x="110" y="133"/>
                  </a:lnTo>
                  <a:lnTo>
                    <a:pt x="117" y="133"/>
                  </a:lnTo>
                  <a:lnTo>
                    <a:pt x="117" y="131"/>
                  </a:lnTo>
                  <a:lnTo>
                    <a:pt x="114" y="85"/>
                  </a:lnTo>
                  <a:lnTo>
                    <a:pt x="89" y="61"/>
                  </a:lnTo>
                  <a:lnTo>
                    <a:pt x="72" y="48"/>
                  </a:lnTo>
                  <a:lnTo>
                    <a:pt x="42" y="28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22" name="Freeform 9922"/>
            <p:cNvSpPr>
              <a:spLocks/>
            </p:cNvSpPr>
            <p:nvPr/>
          </p:nvSpPr>
          <p:spPr bwMode="auto">
            <a:xfrm>
              <a:off x="2217" y="2727"/>
              <a:ext cx="42" cy="82"/>
            </a:xfrm>
            <a:custGeom>
              <a:avLst/>
              <a:gdLst>
                <a:gd name="T0" fmla="*/ 35 w 160"/>
                <a:gd name="T1" fmla="*/ 0 h 314"/>
                <a:gd name="T2" fmla="*/ 34 w 160"/>
                <a:gd name="T3" fmla="*/ 1 h 314"/>
                <a:gd name="T4" fmla="*/ 34 w 160"/>
                <a:gd name="T5" fmla="*/ 8 h 314"/>
                <a:gd name="T6" fmla="*/ 35 w 160"/>
                <a:gd name="T7" fmla="*/ 18 h 314"/>
                <a:gd name="T8" fmla="*/ 35 w 160"/>
                <a:gd name="T9" fmla="*/ 19 h 314"/>
                <a:gd name="T10" fmla="*/ 33 w 160"/>
                <a:gd name="T11" fmla="*/ 31 h 314"/>
                <a:gd name="T12" fmla="*/ 30 w 160"/>
                <a:gd name="T13" fmla="*/ 39 h 314"/>
                <a:gd name="T14" fmla="*/ 26 w 160"/>
                <a:gd name="T15" fmla="*/ 51 h 314"/>
                <a:gd name="T16" fmla="*/ 23 w 160"/>
                <a:gd name="T17" fmla="*/ 56 h 314"/>
                <a:gd name="T18" fmla="*/ 18 w 160"/>
                <a:gd name="T19" fmla="*/ 62 h 314"/>
                <a:gd name="T20" fmla="*/ 10 w 160"/>
                <a:gd name="T21" fmla="*/ 70 h 314"/>
                <a:gd name="T22" fmla="*/ 0 w 160"/>
                <a:gd name="T23" fmla="*/ 79 h 314"/>
                <a:gd name="T24" fmla="*/ 1 w 160"/>
                <a:gd name="T25" fmla="*/ 82 h 314"/>
                <a:gd name="T26" fmla="*/ 2 w 160"/>
                <a:gd name="T27" fmla="*/ 81 h 314"/>
                <a:gd name="T28" fmla="*/ 12 w 160"/>
                <a:gd name="T29" fmla="*/ 74 h 314"/>
                <a:gd name="T30" fmla="*/ 20 w 160"/>
                <a:gd name="T31" fmla="*/ 67 h 314"/>
                <a:gd name="T32" fmla="*/ 26 w 160"/>
                <a:gd name="T33" fmla="*/ 60 h 314"/>
                <a:gd name="T34" fmla="*/ 30 w 160"/>
                <a:gd name="T35" fmla="*/ 54 h 314"/>
                <a:gd name="T36" fmla="*/ 35 w 160"/>
                <a:gd name="T37" fmla="*/ 43 h 314"/>
                <a:gd name="T38" fmla="*/ 38 w 160"/>
                <a:gd name="T39" fmla="*/ 33 h 314"/>
                <a:gd name="T40" fmla="*/ 39 w 160"/>
                <a:gd name="T41" fmla="*/ 21 h 314"/>
                <a:gd name="T42" fmla="*/ 42 w 160"/>
                <a:gd name="T43" fmla="*/ 15 h 314"/>
                <a:gd name="T44" fmla="*/ 35 w 160"/>
                <a:gd name="T45" fmla="*/ 0 h 31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0" h="314">
                  <a:moveTo>
                    <a:pt x="133" y="0"/>
                  </a:moveTo>
                  <a:lnTo>
                    <a:pt x="128" y="3"/>
                  </a:lnTo>
                  <a:lnTo>
                    <a:pt x="130" y="32"/>
                  </a:lnTo>
                  <a:lnTo>
                    <a:pt x="132" y="70"/>
                  </a:lnTo>
                  <a:lnTo>
                    <a:pt x="132" y="71"/>
                  </a:lnTo>
                  <a:lnTo>
                    <a:pt x="125" y="117"/>
                  </a:lnTo>
                  <a:lnTo>
                    <a:pt x="116" y="150"/>
                  </a:lnTo>
                  <a:lnTo>
                    <a:pt x="98" y="195"/>
                  </a:lnTo>
                  <a:lnTo>
                    <a:pt x="88" y="213"/>
                  </a:lnTo>
                  <a:lnTo>
                    <a:pt x="67" y="239"/>
                  </a:lnTo>
                  <a:lnTo>
                    <a:pt x="37" y="269"/>
                  </a:lnTo>
                  <a:lnTo>
                    <a:pt x="0" y="302"/>
                  </a:lnTo>
                  <a:lnTo>
                    <a:pt x="3" y="314"/>
                  </a:lnTo>
                  <a:lnTo>
                    <a:pt x="9" y="311"/>
                  </a:lnTo>
                  <a:lnTo>
                    <a:pt x="46" y="283"/>
                  </a:lnTo>
                  <a:lnTo>
                    <a:pt x="77" y="256"/>
                  </a:lnTo>
                  <a:lnTo>
                    <a:pt x="99" y="231"/>
                  </a:lnTo>
                  <a:lnTo>
                    <a:pt x="114" y="207"/>
                  </a:lnTo>
                  <a:lnTo>
                    <a:pt x="133" y="163"/>
                  </a:lnTo>
                  <a:lnTo>
                    <a:pt x="144" y="125"/>
                  </a:lnTo>
                  <a:lnTo>
                    <a:pt x="149" y="82"/>
                  </a:lnTo>
                  <a:lnTo>
                    <a:pt x="160" y="57"/>
                  </a:lnTo>
                  <a:lnTo>
                    <a:pt x="13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23" name="Freeform 9923"/>
            <p:cNvSpPr>
              <a:spLocks/>
            </p:cNvSpPr>
            <p:nvPr/>
          </p:nvSpPr>
          <p:spPr bwMode="auto">
            <a:xfrm>
              <a:off x="2226" y="2710"/>
              <a:ext cx="44" cy="68"/>
            </a:xfrm>
            <a:custGeom>
              <a:avLst/>
              <a:gdLst>
                <a:gd name="T0" fmla="*/ 2 w 168"/>
                <a:gd name="T1" fmla="*/ 0 h 260"/>
                <a:gd name="T2" fmla="*/ 0 w 168"/>
                <a:gd name="T3" fmla="*/ 0 h 260"/>
                <a:gd name="T4" fmla="*/ 1 w 168"/>
                <a:gd name="T5" fmla="*/ 6 h 260"/>
                <a:gd name="T6" fmla="*/ 3 w 168"/>
                <a:gd name="T7" fmla="*/ 16 h 260"/>
                <a:gd name="T8" fmla="*/ 3 w 168"/>
                <a:gd name="T9" fmla="*/ 18 h 260"/>
                <a:gd name="T10" fmla="*/ 3 w 168"/>
                <a:gd name="T11" fmla="*/ 32 h 260"/>
                <a:gd name="T12" fmla="*/ 3 w 168"/>
                <a:gd name="T13" fmla="*/ 36 h 260"/>
                <a:gd name="T14" fmla="*/ 3 w 168"/>
                <a:gd name="T15" fmla="*/ 47 h 260"/>
                <a:gd name="T16" fmla="*/ 1 w 168"/>
                <a:gd name="T17" fmla="*/ 54 h 260"/>
                <a:gd name="T18" fmla="*/ 6 w 168"/>
                <a:gd name="T19" fmla="*/ 68 h 260"/>
                <a:gd name="T20" fmla="*/ 8 w 168"/>
                <a:gd name="T21" fmla="*/ 68 h 260"/>
                <a:gd name="T22" fmla="*/ 9 w 168"/>
                <a:gd name="T23" fmla="*/ 59 h 260"/>
                <a:gd name="T24" fmla="*/ 9 w 168"/>
                <a:gd name="T25" fmla="*/ 47 h 260"/>
                <a:gd name="T26" fmla="*/ 9 w 168"/>
                <a:gd name="T27" fmla="*/ 35 h 260"/>
                <a:gd name="T28" fmla="*/ 9 w 168"/>
                <a:gd name="T29" fmla="*/ 21 h 260"/>
                <a:gd name="T30" fmla="*/ 8 w 168"/>
                <a:gd name="T31" fmla="*/ 16 h 260"/>
                <a:gd name="T32" fmla="*/ 44 w 168"/>
                <a:gd name="T33" fmla="*/ 10 h 260"/>
                <a:gd name="T34" fmla="*/ 8 w 168"/>
                <a:gd name="T35" fmla="*/ 10 h 260"/>
                <a:gd name="T36" fmla="*/ 2 w 168"/>
                <a:gd name="T37" fmla="*/ 0 h 26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8" h="260">
                  <a:moveTo>
                    <a:pt x="6" y="0"/>
                  </a:moveTo>
                  <a:lnTo>
                    <a:pt x="0" y="0"/>
                  </a:lnTo>
                  <a:lnTo>
                    <a:pt x="5" y="23"/>
                  </a:lnTo>
                  <a:lnTo>
                    <a:pt x="12" y="63"/>
                  </a:lnTo>
                  <a:lnTo>
                    <a:pt x="12" y="70"/>
                  </a:lnTo>
                  <a:lnTo>
                    <a:pt x="12" y="123"/>
                  </a:lnTo>
                  <a:lnTo>
                    <a:pt x="12" y="137"/>
                  </a:lnTo>
                  <a:lnTo>
                    <a:pt x="12" y="180"/>
                  </a:lnTo>
                  <a:lnTo>
                    <a:pt x="5" y="208"/>
                  </a:lnTo>
                  <a:lnTo>
                    <a:pt x="24" y="260"/>
                  </a:lnTo>
                  <a:lnTo>
                    <a:pt x="31" y="260"/>
                  </a:lnTo>
                  <a:lnTo>
                    <a:pt x="33" y="227"/>
                  </a:lnTo>
                  <a:lnTo>
                    <a:pt x="34" y="179"/>
                  </a:lnTo>
                  <a:lnTo>
                    <a:pt x="35" y="133"/>
                  </a:lnTo>
                  <a:lnTo>
                    <a:pt x="33" y="80"/>
                  </a:lnTo>
                  <a:lnTo>
                    <a:pt x="32" y="60"/>
                  </a:lnTo>
                  <a:lnTo>
                    <a:pt x="168" y="40"/>
                  </a:lnTo>
                  <a:lnTo>
                    <a:pt x="31" y="3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24" name="Freeform 9924"/>
            <p:cNvSpPr>
              <a:spLocks/>
            </p:cNvSpPr>
            <p:nvPr/>
          </p:nvSpPr>
          <p:spPr bwMode="auto">
            <a:xfrm>
              <a:off x="2235" y="2708"/>
              <a:ext cx="44" cy="64"/>
            </a:xfrm>
            <a:custGeom>
              <a:avLst/>
              <a:gdLst>
                <a:gd name="T0" fmla="*/ 39 w 169"/>
                <a:gd name="T1" fmla="*/ 0 h 247"/>
                <a:gd name="T2" fmla="*/ 34 w 169"/>
                <a:gd name="T3" fmla="*/ 6 h 247"/>
                <a:gd name="T4" fmla="*/ 18 w 169"/>
                <a:gd name="T5" fmla="*/ 9 h 247"/>
                <a:gd name="T6" fmla="*/ 14 w 169"/>
                <a:gd name="T7" fmla="*/ 9 h 247"/>
                <a:gd name="T8" fmla="*/ 0 w 169"/>
                <a:gd name="T9" fmla="*/ 11 h 247"/>
                <a:gd name="T10" fmla="*/ 36 w 169"/>
                <a:gd name="T11" fmla="*/ 12 h 247"/>
                <a:gd name="T12" fmla="*/ 36 w 169"/>
                <a:gd name="T13" fmla="*/ 19 h 247"/>
                <a:gd name="T14" fmla="*/ 36 w 169"/>
                <a:gd name="T15" fmla="*/ 34 h 247"/>
                <a:gd name="T16" fmla="*/ 36 w 169"/>
                <a:gd name="T17" fmla="*/ 41 h 247"/>
                <a:gd name="T18" fmla="*/ 33 w 169"/>
                <a:gd name="T19" fmla="*/ 53 h 247"/>
                <a:gd name="T20" fmla="*/ 36 w 169"/>
                <a:gd name="T21" fmla="*/ 64 h 247"/>
                <a:gd name="T22" fmla="*/ 39 w 169"/>
                <a:gd name="T23" fmla="*/ 64 h 247"/>
                <a:gd name="T24" fmla="*/ 39 w 169"/>
                <a:gd name="T25" fmla="*/ 58 h 247"/>
                <a:gd name="T26" fmla="*/ 40 w 169"/>
                <a:gd name="T27" fmla="*/ 46 h 247"/>
                <a:gd name="T28" fmla="*/ 41 w 169"/>
                <a:gd name="T29" fmla="*/ 33 h 247"/>
                <a:gd name="T30" fmla="*/ 41 w 169"/>
                <a:gd name="T31" fmla="*/ 24 h 247"/>
                <a:gd name="T32" fmla="*/ 41 w 169"/>
                <a:gd name="T33" fmla="*/ 15 h 247"/>
                <a:gd name="T34" fmla="*/ 44 w 169"/>
                <a:gd name="T35" fmla="*/ 7 h 247"/>
                <a:gd name="T36" fmla="*/ 39 w 169"/>
                <a:gd name="T37" fmla="*/ 0 h 24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9" h="247">
                  <a:moveTo>
                    <a:pt x="148" y="0"/>
                  </a:moveTo>
                  <a:lnTo>
                    <a:pt x="129" y="25"/>
                  </a:lnTo>
                  <a:lnTo>
                    <a:pt x="70" y="34"/>
                  </a:lnTo>
                  <a:lnTo>
                    <a:pt x="54" y="36"/>
                  </a:lnTo>
                  <a:lnTo>
                    <a:pt x="0" y="44"/>
                  </a:lnTo>
                  <a:lnTo>
                    <a:pt x="137" y="47"/>
                  </a:lnTo>
                  <a:lnTo>
                    <a:pt x="137" y="74"/>
                  </a:lnTo>
                  <a:lnTo>
                    <a:pt x="137" y="130"/>
                  </a:lnTo>
                  <a:lnTo>
                    <a:pt x="137" y="160"/>
                  </a:lnTo>
                  <a:lnTo>
                    <a:pt x="128" y="204"/>
                  </a:lnTo>
                  <a:lnTo>
                    <a:pt x="140" y="247"/>
                  </a:lnTo>
                  <a:lnTo>
                    <a:pt x="148" y="247"/>
                  </a:lnTo>
                  <a:lnTo>
                    <a:pt x="151" y="222"/>
                  </a:lnTo>
                  <a:lnTo>
                    <a:pt x="155" y="176"/>
                  </a:lnTo>
                  <a:lnTo>
                    <a:pt x="156" y="127"/>
                  </a:lnTo>
                  <a:lnTo>
                    <a:pt x="156" y="94"/>
                  </a:lnTo>
                  <a:lnTo>
                    <a:pt x="156" y="57"/>
                  </a:lnTo>
                  <a:lnTo>
                    <a:pt x="169" y="27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25" name="Freeform 9925"/>
            <p:cNvSpPr>
              <a:spLocks/>
            </p:cNvSpPr>
            <p:nvPr/>
          </p:nvSpPr>
          <p:spPr bwMode="auto">
            <a:xfrm>
              <a:off x="2221" y="2697"/>
              <a:ext cx="29" cy="6"/>
            </a:xfrm>
            <a:custGeom>
              <a:avLst/>
              <a:gdLst>
                <a:gd name="T0" fmla="*/ 0 w 112"/>
                <a:gd name="T1" fmla="*/ 0 h 22"/>
                <a:gd name="T2" fmla="*/ 4 w 112"/>
                <a:gd name="T3" fmla="*/ 6 h 22"/>
                <a:gd name="T4" fmla="*/ 10 w 112"/>
                <a:gd name="T5" fmla="*/ 3 h 22"/>
                <a:gd name="T6" fmla="*/ 29 w 112"/>
                <a:gd name="T7" fmla="*/ 0 h 22"/>
                <a:gd name="T8" fmla="*/ 0 w 112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22">
                  <a:moveTo>
                    <a:pt x="0" y="0"/>
                  </a:moveTo>
                  <a:lnTo>
                    <a:pt x="17" y="22"/>
                  </a:lnTo>
                  <a:lnTo>
                    <a:pt x="39" y="11"/>
                  </a:lnTo>
                  <a:lnTo>
                    <a:pt x="11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26" name="Freeform 9926"/>
            <p:cNvSpPr>
              <a:spLocks/>
            </p:cNvSpPr>
            <p:nvPr/>
          </p:nvSpPr>
          <p:spPr bwMode="auto">
            <a:xfrm>
              <a:off x="2221" y="2697"/>
              <a:ext cx="34" cy="21"/>
            </a:xfrm>
            <a:custGeom>
              <a:avLst/>
              <a:gdLst>
                <a:gd name="T0" fmla="*/ 34 w 129"/>
                <a:gd name="T1" fmla="*/ 0 h 78"/>
                <a:gd name="T2" fmla="*/ 0 w 129"/>
                <a:gd name="T3" fmla="*/ 0 h 78"/>
                <a:gd name="T4" fmla="*/ 30 w 129"/>
                <a:gd name="T5" fmla="*/ 1 h 78"/>
                <a:gd name="T6" fmla="*/ 28 w 129"/>
                <a:gd name="T7" fmla="*/ 21 h 78"/>
                <a:gd name="T8" fmla="*/ 32 w 129"/>
                <a:gd name="T9" fmla="*/ 20 h 78"/>
                <a:gd name="T10" fmla="*/ 33 w 129"/>
                <a:gd name="T11" fmla="*/ 6 h 78"/>
                <a:gd name="T12" fmla="*/ 34 w 129"/>
                <a:gd name="T13" fmla="*/ 0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78">
                  <a:moveTo>
                    <a:pt x="129" y="0"/>
                  </a:moveTo>
                  <a:lnTo>
                    <a:pt x="0" y="1"/>
                  </a:lnTo>
                  <a:lnTo>
                    <a:pt x="112" y="2"/>
                  </a:lnTo>
                  <a:lnTo>
                    <a:pt x="107" y="78"/>
                  </a:lnTo>
                  <a:lnTo>
                    <a:pt x="123" y="76"/>
                  </a:lnTo>
                  <a:lnTo>
                    <a:pt x="127" y="23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27" name="Freeform 9927"/>
            <p:cNvSpPr>
              <a:spLocks/>
            </p:cNvSpPr>
            <p:nvPr/>
          </p:nvSpPr>
          <p:spPr bwMode="auto">
            <a:xfrm>
              <a:off x="2221" y="2683"/>
              <a:ext cx="75" cy="14"/>
            </a:xfrm>
            <a:custGeom>
              <a:avLst/>
              <a:gdLst>
                <a:gd name="T0" fmla="*/ 69 w 282"/>
                <a:gd name="T1" fmla="*/ 0 h 53"/>
                <a:gd name="T2" fmla="*/ 62 w 282"/>
                <a:gd name="T3" fmla="*/ 4 h 53"/>
                <a:gd name="T4" fmla="*/ 35 w 282"/>
                <a:gd name="T5" fmla="*/ 8 h 53"/>
                <a:gd name="T6" fmla="*/ 30 w 282"/>
                <a:gd name="T7" fmla="*/ 8 h 53"/>
                <a:gd name="T8" fmla="*/ 0 w 282"/>
                <a:gd name="T9" fmla="*/ 12 h 53"/>
                <a:gd name="T10" fmla="*/ 34 w 282"/>
                <a:gd name="T11" fmla="*/ 14 h 53"/>
                <a:gd name="T12" fmla="*/ 75 w 282"/>
                <a:gd name="T13" fmla="*/ 9 h 53"/>
                <a:gd name="T14" fmla="*/ 75 w 282"/>
                <a:gd name="T15" fmla="*/ 5 h 53"/>
                <a:gd name="T16" fmla="*/ 69 w 282"/>
                <a:gd name="T17" fmla="*/ 0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2" h="53">
                  <a:moveTo>
                    <a:pt x="260" y="0"/>
                  </a:moveTo>
                  <a:lnTo>
                    <a:pt x="233" y="15"/>
                  </a:lnTo>
                  <a:lnTo>
                    <a:pt x="131" y="29"/>
                  </a:lnTo>
                  <a:lnTo>
                    <a:pt x="113" y="31"/>
                  </a:lnTo>
                  <a:lnTo>
                    <a:pt x="0" y="47"/>
                  </a:lnTo>
                  <a:lnTo>
                    <a:pt x="129" y="53"/>
                  </a:lnTo>
                  <a:lnTo>
                    <a:pt x="282" y="33"/>
                  </a:lnTo>
                  <a:lnTo>
                    <a:pt x="282" y="20"/>
                  </a:lnTo>
                  <a:lnTo>
                    <a:pt x="26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28" name="Freeform 9928"/>
            <p:cNvSpPr>
              <a:spLocks/>
            </p:cNvSpPr>
            <p:nvPr/>
          </p:nvSpPr>
          <p:spPr bwMode="auto">
            <a:xfrm>
              <a:off x="2250" y="2668"/>
              <a:ext cx="9" cy="24"/>
            </a:xfrm>
            <a:custGeom>
              <a:avLst/>
              <a:gdLst>
                <a:gd name="T0" fmla="*/ 4 w 31"/>
                <a:gd name="T1" fmla="*/ 0 h 87"/>
                <a:gd name="T2" fmla="*/ 0 w 31"/>
                <a:gd name="T3" fmla="*/ 1 h 87"/>
                <a:gd name="T4" fmla="*/ 0 w 31"/>
                <a:gd name="T5" fmla="*/ 1 h 87"/>
                <a:gd name="T6" fmla="*/ 1 w 31"/>
                <a:gd name="T7" fmla="*/ 15 h 87"/>
                <a:gd name="T8" fmla="*/ 0 w 31"/>
                <a:gd name="T9" fmla="*/ 24 h 87"/>
                <a:gd name="T10" fmla="*/ 5 w 31"/>
                <a:gd name="T11" fmla="*/ 23 h 87"/>
                <a:gd name="T12" fmla="*/ 5 w 31"/>
                <a:gd name="T13" fmla="*/ 23 h 87"/>
                <a:gd name="T14" fmla="*/ 6 w 31"/>
                <a:gd name="T15" fmla="*/ 17 h 87"/>
                <a:gd name="T16" fmla="*/ 9 w 31"/>
                <a:gd name="T17" fmla="*/ 10 h 87"/>
                <a:gd name="T18" fmla="*/ 4 w 31"/>
                <a:gd name="T19" fmla="*/ 0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87">
                  <a:moveTo>
                    <a:pt x="13" y="0"/>
                  </a:moveTo>
                  <a:lnTo>
                    <a:pt x="1" y="4"/>
                  </a:lnTo>
                  <a:lnTo>
                    <a:pt x="1" y="5"/>
                  </a:lnTo>
                  <a:lnTo>
                    <a:pt x="3" y="54"/>
                  </a:lnTo>
                  <a:lnTo>
                    <a:pt x="0" y="87"/>
                  </a:lnTo>
                  <a:lnTo>
                    <a:pt x="18" y="85"/>
                  </a:lnTo>
                  <a:lnTo>
                    <a:pt x="18" y="83"/>
                  </a:lnTo>
                  <a:lnTo>
                    <a:pt x="20" y="62"/>
                  </a:lnTo>
                  <a:lnTo>
                    <a:pt x="31" y="36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29" name="Freeform 9929"/>
            <p:cNvSpPr>
              <a:spLocks/>
            </p:cNvSpPr>
            <p:nvPr/>
          </p:nvSpPr>
          <p:spPr bwMode="auto">
            <a:xfrm>
              <a:off x="2195" y="2659"/>
              <a:ext cx="60" cy="143"/>
            </a:xfrm>
            <a:custGeom>
              <a:avLst/>
              <a:gdLst>
                <a:gd name="T0" fmla="*/ 20 w 228"/>
                <a:gd name="T1" fmla="*/ 0 h 546"/>
                <a:gd name="T2" fmla="*/ 18 w 228"/>
                <a:gd name="T3" fmla="*/ 1 h 546"/>
                <a:gd name="T4" fmla="*/ 20 w 228"/>
                <a:gd name="T5" fmla="*/ 10 h 546"/>
                <a:gd name="T6" fmla="*/ 21 w 228"/>
                <a:gd name="T7" fmla="*/ 19 h 546"/>
                <a:gd name="T8" fmla="*/ 21 w 228"/>
                <a:gd name="T9" fmla="*/ 26 h 546"/>
                <a:gd name="T10" fmla="*/ 21 w 228"/>
                <a:gd name="T11" fmla="*/ 43 h 546"/>
                <a:gd name="T12" fmla="*/ 21 w 228"/>
                <a:gd name="T13" fmla="*/ 51 h 546"/>
                <a:gd name="T14" fmla="*/ 20 w 228"/>
                <a:gd name="T15" fmla="*/ 63 h 546"/>
                <a:gd name="T16" fmla="*/ 19 w 228"/>
                <a:gd name="T17" fmla="*/ 75 h 546"/>
                <a:gd name="T18" fmla="*/ 18 w 228"/>
                <a:gd name="T19" fmla="*/ 87 h 546"/>
                <a:gd name="T20" fmla="*/ 16 w 228"/>
                <a:gd name="T21" fmla="*/ 96 h 546"/>
                <a:gd name="T22" fmla="*/ 13 w 228"/>
                <a:gd name="T23" fmla="*/ 106 h 546"/>
                <a:gd name="T24" fmla="*/ 10 w 228"/>
                <a:gd name="T25" fmla="*/ 117 h 546"/>
                <a:gd name="T26" fmla="*/ 6 w 228"/>
                <a:gd name="T27" fmla="*/ 129 h 546"/>
                <a:gd name="T28" fmla="*/ 0 w 228"/>
                <a:gd name="T29" fmla="*/ 142 h 546"/>
                <a:gd name="T30" fmla="*/ 3 w 228"/>
                <a:gd name="T31" fmla="*/ 143 h 546"/>
                <a:gd name="T32" fmla="*/ 8 w 228"/>
                <a:gd name="T33" fmla="*/ 133 h 546"/>
                <a:gd name="T34" fmla="*/ 13 w 228"/>
                <a:gd name="T35" fmla="*/ 122 h 546"/>
                <a:gd name="T36" fmla="*/ 17 w 228"/>
                <a:gd name="T37" fmla="*/ 111 h 546"/>
                <a:gd name="T38" fmla="*/ 20 w 228"/>
                <a:gd name="T39" fmla="*/ 101 h 546"/>
                <a:gd name="T40" fmla="*/ 23 w 228"/>
                <a:gd name="T41" fmla="*/ 91 h 546"/>
                <a:gd name="T42" fmla="*/ 23 w 228"/>
                <a:gd name="T43" fmla="*/ 89 h 546"/>
                <a:gd name="T44" fmla="*/ 24 w 228"/>
                <a:gd name="T45" fmla="*/ 81 h 546"/>
                <a:gd name="T46" fmla="*/ 25 w 228"/>
                <a:gd name="T47" fmla="*/ 70 h 546"/>
                <a:gd name="T48" fmla="*/ 26 w 228"/>
                <a:gd name="T49" fmla="*/ 59 h 546"/>
                <a:gd name="T50" fmla="*/ 26 w 228"/>
                <a:gd name="T51" fmla="*/ 45 h 546"/>
                <a:gd name="T52" fmla="*/ 26 w 228"/>
                <a:gd name="T53" fmla="*/ 38 h 546"/>
                <a:gd name="T54" fmla="*/ 60 w 228"/>
                <a:gd name="T55" fmla="*/ 38 h 546"/>
                <a:gd name="T56" fmla="*/ 26 w 228"/>
                <a:gd name="T57" fmla="*/ 36 h 546"/>
                <a:gd name="T58" fmla="*/ 26 w 228"/>
                <a:gd name="T59" fmla="*/ 30 h 546"/>
                <a:gd name="T60" fmla="*/ 26 w 228"/>
                <a:gd name="T61" fmla="*/ 18 h 546"/>
                <a:gd name="T62" fmla="*/ 33 w 228"/>
                <a:gd name="T63" fmla="*/ 17 h 546"/>
                <a:gd name="T64" fmla="*/ 42 w 228"/>
                <a:gd name="T65" fmla="*/ 14 h 546"/>
                <a:gd name="T66" fmla="*/ 26 w 228"/>
                <a:gd name="T67" fmla="*/ 13 h 546"/>
                <a:gd name="T68" fmla="*/ 20 w 228"/>
                <a:gd name="T69" fmla="*/ 0 h 54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28" h="546">
                  <a:moveTo>
                    <a:pt x="77" y="0"/>
                  </a:moveTo>
                  <a:lnTo>
                    <a:pt x="70" y="2"/>
                  </a:lnTo>
                  <a:lnTo>
                    <a:pt x="75" y="37"/>
                  </a:lnTo>
                  <a:lnTo>
                    <a:pt x="78" y="72"/>
                  </a:lnTo>
                  <a:lnTo>
                    <a:pt x="78" y="99"/>
                  </a:lnTo>
                  <a:lnTo>
                    <a:pt x="78" y="164"/>
                  </a:lnTo>
                  <a:lnTo>
                    <a:pt x="78" y="193"/>
                  </a:lnTo>
                  <a:lnTo>
                    <a:pt x="76" y="240"/>
                  </a:lnTo>
                  <a:lnTo>
                    <a:pt x="72" y="287"/>
                  </a:lnTo>
                  <a:lnTo>
                    <a:pt x="67" y="334"/>
                  </a:lnTo>
                  <a:lnTo>
                    <a:pt x="61" y="366"/>
                  </a:lnTo>
                  <a:lnTo>
                    <a:pt x="51" y="405"/>
                  </a:lnTo>
                  <a:lnTo>
                    <a:pt x="38" y="448"/>
                  </a:lnTo>
                  <a:lnTo>
                    <a:pt x="21" y="493"/>
                  </a:lnTo>
                  <a:lnTo>
                    <a:pt x="0" y="541"/>
                  </a:lnTo>
                  <a:lnTo>
                    <a:pt x="10" y="546"/>
                  </a:lnTo>
                  <a:lnTo>
                    <a:pt x="29" y="508"/>
                  </a:lnTo>
                  <a:lnTo>
                    <a:pt x="49" y="465"/>
                  </a:lnTo>
                  <a:lnTo>
                    <a:pt x="65" y="423"/>
                  </a:lnTo>
                  <a:lnTo>
                    <a:pt x="77" y="384"/>
                  </a:lnTo>
                  <a:lnTo>
                    <a:pt x="86" y="347"/>
                  </a:lnTo>
                  <a:lnTo>
                    <a:pt x="87" y="339"/>
                  </a:lnTo>
                  <a:lnTo>
                    <a:pt x="91" y="308"/>
                  </a:lnTo>
                  <a:lnTo>
                    <a:pt x="94" y="268"/>
                  </a:lnTo>
                  <a:lnTo>
                    <a:pt x="97" y="224"/>
                  </a:lnTo>
                  <a:lnTo>
                    <a:pt x="99" y="173"/>
                  </a:lnTo>
                  <a:lnTo>
                    <a:pt x="99" y="146"/>
                  </a:lnTo>
                  <a:lnTo>
                    <a:pt x="228" y="145"/>
                  </a:lnTo>
                  <a:lnTo>
                    <a:pt x="99" y="139"/>
                  </a:lnTo>
                  <a:lnTo>
                    <a:pt x="99" y="116"/>
                  </a:lnTo>
                  <a:lnTo>
                    <a:pt x="99" y="68"/>
                  </a:lnTo>
                  <a:lnTo>
                    <a:pt x="124" y="64"/>
                  </a:lnTo>
                  <a:lnTo>
                    <a:pt x="161" y="54"/>
                  </a:lnTo>
                  <a:lnTo>
                    <a:pt x="98" y="50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30" name="Freeform 9930"/>
            <p:cNvSpPr>
              <a:spLocks/>
            </p:cNvSpPr>
            <p:nvPr/>
          </p:nvSpPr>
          <p:spPr bwMode="auto">
            <a:xfrm>
              <a:off x="2221" y="2650"/>
              <a:ext cx="58" cy="24"/>
            </a:xfrm>
            <a:custGeom>
              <a:avLst/>
              <a:gdLst>
                <a:gd name="T0" fmla="*/ 55 w 220"/>
                <a:gd name="T1" fmla="*/ 0 h 93"/>
                <a:gd name="T2" fmla="*/ 53 w 220"/>
                <a:gd name="T3" fmla="*/ 0 h 93"/>
                <a:gd name="T4" fmla="*/ 53 w 220"/>
                <a:gd name="T5" fmla="*/ 0 h 93"/>
                <a:gd name="T6" fmla="*/ 47 w 220"/>
                <a:gd name="T7" fmla="*/ 6 h 93"/>
                <a:gd name="T8" fmla="*/ 37 w 220"/>
                <a:gd name="T9" fmla="*/ 11 h 93"/>
                <a:gd name="T10" fmla="*/ 33 w 220"/>
                <a:gd name="T11" fmla="*/ 13 h 93"/>
                <a:gd name="T12" fmla="*/ 27 w 220"/>
                <a:gd name="T13" fmla="*/ 15 h 93"/>
                <a:gd name="T14" fmla="*/ 18 w 220"/>
                <a:gd name="T15" fmla="*/ 18 h 93"/>
                <a:gd name="T16" fmla="*/ 8 w 220"/>
                <a:gd name="T17" fmla="*/ 21 h 93"/>
                <a:gd name="T18" fmla="*/ 0 w 220"/>
                <a:gd name="T19" fmla="*/ 23 h 93"/>
                <a:gd name="T20" fmla="*/ 17 w 220"/>
                <a:gd name="T21" fmla="*/ 24 h 93"/>
                <a:gd name="T22" fmla="*/ 26 w 220"/>
                <a:gd name="T23" fmla="*/ 22 h 93"/>
                <a:gd name="T24" fmla="*/ 30 w 220"/>
                <a:gd name="T25" fmla="*/ 20 h 93"/>
                <a:gd name="T26" fmla="*/ 33 w 220"/>
                <a:gd name="T27" fmla="*/ 19 h 93"/>
                <a:gd name="T28" fmla="*/ 39 w 220"/>
                <a:gd name="T29" fmla="*/ 17 h 93"/>
                <a:gd name="T30" fmla="*/ 42 w 220"/>
                <a:gd name="T31" fmla="*/ 16 h 93"/>
                <a:gd name="T32" fmla="*/ 51 w 220"/>
                <a:gd name="T33" fmla="*/ 13 h 93"/>
                <a:gd name="T34" fmla="*/ 58 w 220"/>
                <a:gd name="T35" fmla="*/ 12 h 93"/>
                <a:gd name="T36" fmla="*/ 55 w 220"/>
                <a:gd name="T37" fmla="*/ 0 h 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20" h="93">
                  <a:moveTo>
                    <a:pt x="208" y="0"/>
                  </a:moveTo>
                  <a:lnTo>
                    <a:pt x="201" y="0"/>
                  </a:lnTo>
                  <a:lnTo>
                    <a:pt x="200" y="1"/>
                  </a:lnTo>
                  <a:lnTo>
                    <a:pt x="178" y="22"/>
                  </a:lnTo>
                  <a:lnTo>
                    <a:pt x="142" y="44"/>
                  </a:lnTo>
                  <a:lnTo>
                    <a:pt x="127" y="51"/>
                  </a:lnTo>
                  <a:lnTo>
                    <a:pt x="101" y="60"/>
                  </a:lnTo>
                  <a:lnTo>
                    <a:pt x="70" y="71"/>
                  </a:lnTo>
                  <a:lnTo>
                    <a:pt x="32" y="81"/>
                  </a:lnTo>
                  <a:lnTo>
                    <a:pt x="0" y="89"/>
                  </a:lnTo>
                  <a:lnTo>
                    <a:pt x="63" y="93"/>
                  </a:lnTo>
                  <a:lnTo>
                    <a:pt x="97" y="85"/>
                  </a:lnTo>
                  <a:lnTo>
                    <a:pt x="115" y="79"/>
                  </a:lnTo>
                  <a:lnTo>
                    <a:pt x="127" y="75"/>
                  </a:lnTo>
                  <a:lnTo>
                    <a:pt x="148" y="67"/>
                  </a:lnTo>
                  <a:lnTo>
                    <a:pt x="158" y="63"/>
                  </a:lnTo>
                  <a:lnTo>
                    <a:pt x="195" y="51"/>
                  </a:lnTo>
                  <a:lnTo>
                    <a:pt x="220" y="46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31" name="Freeform 9931"/>
            <p:cNvSpPr>
              <a:spLocks/>
            </p:cNvSpPr>
            <p:nvPr/>
          </p:nvSpPr>
          <p:spPr bwMode="auto">
            <a:xfrm>
              <a:off x="2338" y="2750"/>
              <a:ext cx="49" cy="53"/>
            </a:xfrm>
            <a:custGeom>
              <a:avLst/>
              <a:gdLst>
                <a:gd name="T0" fmla="*/ 0 w 189"/>
                <a:gd name="T1" fmla="*/ 0 h 205"/>
                <a:gd name="T2" fmla="*/ 0 w 189"/>
                <a:gd name="T3" fmla="*/ 3 h 205"/>
                <a:gd name="T4" fmla="*/ 1 w 189"/>
                <a:gd name="T5" fmla="*/ 18 h 205"/>
                <a:gd name="T6" fmla="*/ 2 w 189"/>
                <a:gd name="T7" fmla="*/ 26 h 205"/>
                <a:gd name="T8" fmla="*/ 2 w 189"/>
                <a:gd name="T9" fmla="*/ 35 h 205"/>
                <a:gd name="T10" fmla="*/ 0 w 189"/>
                <a:gd name="T11" fmla="*/ 41 h 205"/>
                <a:gd name="T12" fmla="*/ 5 w 189"/>
                <a:gd name="T13" fmla="*/ 53 h 205"/>
                <a:gd name="T14" fmla="*/ 6 w 189"/>
                <a:gd name="T15" fmla="*/ 53 h 205"/>
                <a:gd name="T16" fmla="*/ 7 w 189"/>
                <a:gd name="T17" fmla="*/ 51 h 205"/>
                <a:gd name="T18" fmla="*/ 7 w 189"/>
                <a:gd name="T19" fmla="*/ 44 h 205"/>
                <a:gd name="T20" fmla="*/ 49 w 189"/>
                <a:gd name="T21" fmla="*/ 40 h 205"/>
                <a:gd name="T22" fmla="*/ 7 w 189"/>
                <a:gd name="T23" fmla="*/ 37 h 205"/>
                <a:gd name="T24" fmla="*/ 7 w 189"/>
                <a:gd name="T25" fmla="*/ 31 h 205"/>
                <a:gd name="T26" fmla="*/ 6 w 189"/>
                <a:gd name="T27" fmla="*/ 17 h 205"/>
                <a:gd name="T28" fmla="*/ 6 w 189"/>
                <a:gd name="T29" fmla="*/ 5 h 205"/>
                <a:gd name="T30" fmla="*/ 43 w 189"/>
                <a:gd name="T31" fmla="*/ 1 h 205"/>
                <a:gd name="T32" fmla="*/ 0 w 189"/>
                <a:gd name="T33" fmla="*/ 0 h 2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9" h="205">
                  <a:moveTo>
                    <a:pt x="0" y="0"/>
                  </a:moveTo>
                  <a:lnTo>
                    <a:pt x="0" y="10"/>
                  </a:lnTo>
                  <a:lnTo>
                    <a:pt x="4" y="68"/>
                  </a:lnTo>
                  <a:lnTo>
                    <a:pt x="6" y="102"/>
                  </a:lnTo>
                  <a:lnTo>
                    <a:pt x="8" y="137"/>
                  </a:lnTo>
                  <a:lnTo>
                    <a:pt x="0" y="157"/>
                  </a:lnTo>
                  <a:lnTo>
                    <a:pt x="18" y="205"/>
                  </a:lnTo>
                  <a:lnTo>
                    <a:pt x="25" y="205"/>
                  </a:lnTo>
                  <a:lnTo>
                    <a:pt x="26" y="196"/>
                  </a:lnTo>
                  <a:lnTo>
                    <a:pt x="26" y="169"/>
                  </a:lnTo>
                  <a:lnTo>
                    <a:pt x="189" y="153"/>
                  </a:lnTo>
                  <a:lnTo>
                    <a:pt x="26" y="144"/>
                  </a:lnTo>
                  <a:lnTo>
                    <a:pt x="26" y="121"/>
                  </a:lnTo>
                  <a:lnTo>
                    <a:pt x="24" y="65"/>
                  </a:lnTo>
                  <a:lnTo>
                    <a:pt x="23" y="21"/>
                  </a:lnTo>
                  <a:lnTo>
                    <a:pt x="166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32" name="Freeform 9932"/>
            <p:cNvSpPr>
              <a:spLocks/>
            </p:cNvSpPr>
            <p:nvPr/>
          </p:nvSpPr>
          <p:spPr bwMode="auto">
            <a:xfrm>
              <a:off x="2336" y="2739"/>
              <a:ext cx="7" cy="11"/>
            </a:xfrm>
            <a:custGeom>
              <a:avLst/>
              <a:gdLst>
                <a:gd name="T0" fmla="*/ 1 w 29"/>
                <a:gd name="T1" fmla="*/ 0 h 42"/>
                <a:gd name="T2" fmla="*/ 0 w 29"/>
                <a:gd name="T3" fmla="*/ 2 h 42"/>
                <a:gd name="T4" fmla="*/ 2 w 29"/>
                <a:gd name="T5" fmla="*/ 11 h 42"/>
                <a:gd name="T6" fmla="*/ 7 w 29"/>
                <a:gd name="T7" fmla="*/ 10 h 42"/>
                <a:gd name="T8" fmla="*/ 1 w 29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2">
                  <a:moveTo>
                    <a:pt x="5" y="0"/>
                  </a:moveTo>
                  <a:lnTo>
                    <a:pt x="0" y="7"/>
                  </a:lnTo>
                  <a:lnTo>
                    <a:pt x="8" y="42"/>
                  </a:lnTo>
                  <a:lnTo>
                    <a:pt x="29" y="3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33" name="Freeform 9933"/>
            <p:cNvSpPr>
              <a:spLocks/>
            </p:cNvSpPr>
            <p:nvPr/>
          </p:nvSpPr>
          <p:spPr bwMode="auto">
            <a:xfrm>
              <a:off x="2338" y="2738"/>
              <a:ext cx="53" cy="53"/>
            </a:xfrm>
            <a:custGeom>
              <a:avLst/>
              <a:gdLst>
                <a:gd name="T0" fmla="*/ 48 w 200"/>
                <a:gd name="T1" fmla="*/ 0 h 200"/>
                <a:gd name="T2" fmla="*/ 41 w 200"/>
                <a:gd name="T3" fmla="*/ 7 h 200"/>
                <a:gd name="T4" fmla="*/ 6 w 200"/>
                <a:gd name="T5" fmla="*/ 12 h 200"/>
                <a:gd name="T6" fmla="*/ 0 w 200"/>
                <a:gd name="T7" fmla="*/ 12 h 200"/>
                <a:gd name="T8" fmla="*/ 44 w 200"/>
                <a:gd name="T9" fmla="*/ 13 h 200"/>
                <a:gd name="T10" fmla="*/ 42 w 200"/>
                <a:gd name="T11" fmla="*/ 47 h 200"/>
                <a:gd name="T12" fmla="*/ 38 w 200"/>
                <a:gd name="T13" fmla="*/ 47 h 200"/>
                <a:gd name="T14" fmla="*/ 30 w 200"/>
                <a:gd name="T15" fmla="*/ 48 h 200"/>
                <a:gd name="T16" fmla="*/ 18 w 200"/>
                <a:gd name="T17" fmla="*/ 50 h 200"/>
                <a:gd name="T18" fmla="*/ 7 w 200"/>
                <a:gd name="T19" fmla="*/ 51 h 200"/>
                <a:gd name="T20" fmla="*/ 50 w 200"/>
                <a:gd name="T21" fmla="*/ 53 h 200"/>
                <a:gd name="T22" fmla="*/ 47 w 200"/>
                <a:gd name="T23" fmla="*/ 47 h 200"/>
                <a:gd name="T24" fmla="*/ 48 w 200"/>
                <a:gd name="T25" fmla="*/ 33 h 200"/>
                <a:gd name="T26" fmla="*/ 49 w 200"/>
                <a:gd name="T27" fmla="*/ 20 h 200"/>
                <a:gd name="T28" fmla="*/ 49 w 200"/>
                <a:gd name="T29" fmla="*/ 14 h 200"/>
                <a:gd name="T30" fmla="*/ 53 w 200"/>
                <a:gd name="T31" fmla="*/ 7 h 200"/>
                <a:gd name="T32" fmla="*/ 48 w 200"/>
                <a:gd name="T33" fmla="*/ 0 h 20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0" h="200">
                  <a:moveTo>
                    <a:pt x="180" y="0"/>
                  </a:moveTo>
                  <a:lnTo>
                    <a:pt x="155" y="25"/>
                  </a:lnTo>
                  <a:lnTo>
                    <a:pt x="21" y="44"/>
                  </a:lnTo>
                  <a:lnTo>
                    <a:pt x="0" y="47"/>
                  </a:lnTo>
                  <a:lnTo>
                    <a:pt x="166" y="50"/>
                  </a:lnTo>
                  <a:lnTo>
                    <a:pt x="158" y="176"/>
                  </a:lnTo>
                  <a:lnTo>
                    <a:pt x="145" y="179"/>
                  </a:lnTo>
                  <a:lnTo>
                    <a:pt x="113" y="183"/>
                  </a:lnTo>
                  <a:lnTo>
                    <a:pt x="69" y="187"/>
                  </a:lnTo>
                  <a:lnTo>
                    <a:pt x="26" y="191"/>
                  </a:lnTo>
                  <a:lnTo>
                    <a:pt x="189" y="200"/>
                  </a:lnTo>
                  <a:lnTo>
                    <a:pt x="178" y="176"/>
                  </a:lnTo>
                  <a:lnTo>
                    <a:pt x="181" y="124"/>
                  </a:lnTo>
                  <a:lnTo>
                    <a:pt x="184" y="74"/>
                  </a:lnTo>
                  <a:lnTo>
                    <a:pt x="185" y="52"/>
                  </a:lnTo>
                  <a:lnTo>
                    <a:pt x="200" y="2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34" name="Freeform 9934"/>
            <p:cNvSpPr>
              <a:spLocks/>
            </p:cNvSpPr>
            <p:nvPr/>
          </p:nvSpPr>
          <p:spPr bwMode="auto">
            <a:xfrm>
              <a:off x="2340" y="2712"/>
              <a:ext cx="43" cy="15"/>
            </a:xfrm>
            <a:custGeom>
              <a:avLst/>
              <a:gdLst>
                <a:gd name="T0" fmla="*/ 37 w 166"/>
                <a:gd name="T1" fmla="*/ 0 h 57"/>
                <a:gd name="T2" fmla="*/ 34 w 166"/>
                <a:gd name="T3" fmla="*/ 2 h 57"/>
                <a:gd name="T4" fmla="*/ 31 w 166"/>
                <a:gd name="T5" fmla="*/ 3 h 57"/>
                <a:gd name="T6" fmla="*/ 25 w 166"/>
                <a:gd name="T7" fmla="*/ 4 h 57"/>
                <a:gd name="T8" fmla="*/ 14 w 166"/>
                <a:gd name="T9" fmla="*/ 6 h 57"/>
                <a:gd name="T10" fmla="*/ 0 w 166"/>
                <a:gd name="T11" fmla="*/ 8 h 57"/>
                <a:gd name="T12" fmla="*/ 6 w 166"/>
                <a:gd name="T13" fmla="*/ 15 h 57"/>
                <a:gd name="T14" fmla="*/ 11 w 166"/>
                <a:gd name="T15" fmla="*/ 13 h 57"/>
                <a:gd name="T16" fmla="*/ 43 w 166"/>
                <a:gd name="T17" fmla="*/ 8 h 57"/>
                <a:gd name="T18" fmla="*/ 43 w 166"/>
                <a:gd name="T19" fmla="*/ 5 h 57"/>
                <a:gd name="T20" fmla="*/ 37 w 166"/>
                <a:gd name="T21" fmla="*/ 0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6" h="57">
                  <a:moveTo>
                    <a:pt x="142" y="0"/>
                  </a:moveTo>
                  <a:lnTo>
                    <a:pt x="130" y="9"/>
                  </a:lnTo>
                  <a:lnTo>
                    <a:pt x="121" y="11"/>
                  </a:lnTo>
                  <a:lnTo>
                    <a:pt x="95" y="15"/>
                  </a:lnTo>
                  <a:lnTo>
                    <a:pt x="55" y="23"/>
                  </a:lnTo>
                  <a:lnTo>
                    <a:pt x="0" y="31"/>
                  </a:lnTo>
                  <a:lnTo>
                    <a:pt x="22" y="57"/>
                  </a:lnTo>
                  <a:lnTo>
                    <a:pt x="44" y="49"/>
                  </a:lnTo>
                  <a:lnTo>
                    <a:pt x="166" y="29"/>
                  </a:lnTo>
                  <a:lnTo>
                    <a:pt x="166" y="19"/>
                  </a:lnTo>
                  <a:lnTo>
                    <a:pt x="14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35" name="Freeform 9935"/>
            <p:cNvSpPr>
              <a:spLocks/>
            </p:cNvSpPr>
            <p:nvPr/>
          </p:nvSpPr>
          <p:spPr bwMode="auto">
            <a:xfrm>
              <a:off x="2363" y="2674"/>
              <a:ext cx="57" cy="60"/>
            </a:xfrm>
            <a:custGeom>
              <a:avLst/>
              <a:gdLst>
                <a:gd name="T0" fmla="*/ 2 w 217"/>
                <a:gd name="T1" fmla="*/ 0 h 229"/>
                <a:gd name="T2" fmla="*/ 0 w 217"/>
                <a:gd name="T3" fmla="*/ 5 h 229"/>
                <a:gd name="T4" fmla="*/ 37 w 217"/>
                <a:gd name="T5" fmla="*/ 60 h 229"/>
                <a:gd name="T6" fmla="*/ 57 w 217"/>
                <a:gd name="T7" fmla="*/ 58 h 229"/>
                <a:gd name="T8" fmla="*/ 57 w 217"/>
                <a:gd name="T9" fmla="*/ 55 h 229"/>
                <a:gd name="T10" fmla="*/ 52 w 217"/>
                <a:gd name="T11" fmla="*/ 53 h 229"/>
                <a:gd name="T12" fmla="*/ 43 w 217"/>
                <a:gd name="T13" fmla="*/ 49 h 229"/>
                <a:gd name="T14" fmla="*/ 37 w 217"/>
                <a:gd name="T15" fmla="*/ 44 h 229"/>
                <a:gd name="T16" fmla="*/ 34 w 217"/>
                <a:gd name="T17" fmla="*/ 41 h 229"/>
                <a:gd name="T18" fmla="*/ 30 w 217"/>
                <a:gd name="T19" fmla="*/ 36 h 229"/>
                <a:gd name="T20" fmla="*/ 24 w 217"/>
                <a:gd name="T21" fmla="*/ 30 h 229"/>
                <a:gd name="T22" fmla="*/ 17 w 217"/>
                <a:gd name="T23" fmla="*/ 21 h 229"/>
                <a:gd name="T24" fmla="*/ 9 w 217"/>
                <a:gd name="T25" fmla="*/ 10 h 229"/>
                <a:gd name="T26" fmla="*/ 2 w 217"/>
                <a:gd name="T27" fmla="*/ 0 h 22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7" h="229">
                  <a:moveTo>
                    <a:pt x="7" y="0"/>
                  </a:moveTo>
                  <a:lnTo>
                    <a:pt x="0" y="19"/>
                  </a:lnTo>
                  <a:lnTo>
                    <a:pt x="140" y="229"/>
                  </a:lnTo>
                  <a:lnTo>
                    <a:pt x="217" y="222"/>
                  </a:lnTo>
                  <a:lnTo>
                    <a:pt x="217" y="209"/>
                  </a:lnTo>
                  <a:lnTo>
                    <a:pt x="197" y="203"/>
                  </a:lnTo>
                  <a:lnTo>
                    <a:pt x="164" y="187"/>
                  </a:lnTo>
                  <a:lnTo>
                    <a:pt x="139" y="167"/>
                  </a:lnTo>
                  <a:lnTo>
                    <a:pt x="130" y="158"/>
                  </a:lnTo>
                  <a:lnTo>
                    <a:pt x="113" y="139"/>
                  </a:lnTo>
                  <a:lnTo>
                    <a:pt x="92" y="114"/>
                  </a:lnTo>
                  <a:lnTo>
                    <a:pt x="66" y="79"/>
                  </a:lnTo>
                  <a:lnTo>
                    <a:pt x="34" y="3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36" name="Freeform 9936"/>
            <p:cNvSpPr>
              <a:spLocks/>
            </p:cNvSpPr>
            <p:nvPr/>
          </p:nvSpPr>
          <p:spPr bwMode="auto">
            <a:xfrm>
              <a:off x="2314" y="2650"/>
              <a:ext cx="57" cy="99"/>
            </a:xfrm>
            <a:custGeom>
              <a:avLst/>
              <a:gdLst>
                <a:gd name="T0" fmla="*/ 50 w 217"/>
                <a:gd name="T1" fmla="*/ 0 h 379"/>
                <a:gd name="T2" fmla="*/ 49 w 217"/>
                <a:gd name="T3" fmla="*/ 9 h 379"/>
                <a:gd name="T4" fmla="*/ 46 w 217"/>
                <a:gd name="T5" fmla="*/ 21 h 379"/>
                <a:gd name="T6" fmla="*/ 45 w 217"/>
                <a:gd name="T7" fmla="*/ 23 h 379"/>
                <a:gd name="T8" fmla="*/ 42 w 217"/>
                <a:gd name="T9" fmla="*/ 32 h 379"/>
                <a:gd name="T10" fmla="*/ 37 w 217"/>
                <a:gd name="T11" fmla="*/ 43 h 379"/>
                <a:gd name="T12" fmla="*/ 31 w 217"/>
                <a:gd name="T13" fmla="*/ 54 h 379"/>
                <a:gd name="T14" fmla="*/ 27 w 217"/>
                <a:gd name="T15" fmla="*/ 61 h 379"/>
                <a:gd name="T16" fmla="*/ 21 w 217"/>
                <a:gd name="T17" fmla="*/ 69 h 379"/>
                <a:gd name="T18" fmla="*/ 14 w 217"/>
                <a:gd name="T19" fmla="*/ 78 h 379"/>
                <a:gd name="T20" fmla="*/ 8 w 217"/>
                <a:gd name="T21" fmla="*/ 86 h 379"/>
                <a:gd name="T22" fmla="*/ 0 w 217"/>
                <a:gd name="T23" fmla="*/ 96 h 379"/>
                <a:gd name="T24" fmla="*/ 1 w 217"/>
                <a:gd name="T25" fmla="*/ 99 h 379"/>
                <a:gd name="T26" fmla="*/ 2 w 217"/>
                <a:gd name="T27" fmla="*/ 98 h 379"/>
                <a:gd name="T28" fmla="*/ 11 w 217"/>
                <a:gd name="T29" fmla="*/ 90 h 379"/>
                <a:gd name="T30" fmla="*/ 18 w 217"/>
                <a:gd name="T31" fmla="*/ 82 h 379"/>
                <a:gd name="T32" fmla="*/ 24 w 217"/>
                <a:gd name="T33" fmla="*/ 74 h 379"/>
                <a:gd name="T34" fmla="*/ 30 w 217"/>
                <a:gd name="T35" fmla="*/ 66 h 379"/>
                <a:gd name="T36" fmla="*/ 35 w 217"/>
                <a:gd name="T37" fmla="*/ 59 h 379"/>
                <a:gd name="T38" fmla="*/ 36 w 217"/>
                <a:gd name="T39" fmla="*/ 57 h 379"/>
                <a:gd name="T40" fmla="*/ 42 w 217"/>
                <a:gd name="T41" fmla="*/ 46 h 379"/>
                <a:gd name="T42" fmla="*/ 47 w 217"/>
                <a:gd name="T43" fmla="*/ 36 h 379"/>
                <a:gd name="T44" fmla="*/ 50 w 217"/>
                <a:gd name="T45" fmla="*/ 29 h 379"/>
                <a:gd name="T46" fmla="*/ 51 w 217"/>
                <a:gd name="T47" fmla="*/ 24 h 379"/>
                <a:gd name="T48" fmla="*/ 52 w 217"/>
                <a:gd name="T49" fmla="*/ 22 h 379"/>
                <a:gd name="T50" fmla="*/ 57 w 217"/>
                <a:gd name="T51" fmla="*/ 14 h 379"/>
                <a:gd name="T52" fmla="*/ 51 w 217"/>
                <a:gd name="T53" fmla="*/ 1 h 379"/>
                <a:gd name="T54" fmla="*/ 50 w 217"/>
                <a:gd name="T55" fmla="*/ 0 h 37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17" h="379">
                  <a:moveTo>
                    <a:pt x="190" y="0"/>
                  </a:moveTo>
                  <a:lnTo>
                    <a:pt x="187" y="33"/>
                  </a:lnTo>
                  <a:lnTo>
                    <a:pt x="174" y="81"/>
                  </a:lnTo>
                  <a:lnTo>
                    <a:pt x="172" y="87"/>
                  </a:lnTo>
                  <a:lnTo>
                    <a:pt x="158" y="123"/>
                  </a:lnTo>
                  <a:lnTo>
                    <a:pt x="140" y="163"/>
                  </a:lnTo>
                  <a:lnTo>
                    <a:pt x="117" y="207"/>
                  </a:lnTo>
                  <a:lnTo>
                    <a:pt x="101" y="233"/>
                  </a:lnTo>
                  <a:lnTo>
                    <a:pt x="79" y="265"/>
                  </a:lnTo>
                  <a:lnTo>
                    <a:pt x="55" y="297"/>
                  </a:lnTo>
                  <a:lnTo>
                    <a:pt x="29" y="331"/>
                  </a:lnTo>
                  <a:lnTo>
                    <a:pt x="0" y="366"/>
                  </a:lnTo>
                  <a:lnTo>
                    <a:pt x="5" y="379"/>
                  </a:lnTo>
                  <a:lnTo>
                    <a:pt x="8" y="375"/>
                  </a:lnTo>
                  <a:lnTo>
                    <a:pt x="40" y="345"/>
                  </a:lnTo>
                  <a:lnTo>
                    <a:pt x="68" y="314"/>
                  </a:lnTo>
                  <a:lnTo>
                    <a:pt x="93" y="283"/>
                  </a:lnTo>
                  <a:lnTo>
                    <a:pt x="116" y="253"/>
                  </a:lnTo>
                  <a:lnTo>
                    <a:pt x="134" y="224"/>
                  </a:lnTo>
                  <a:lnTo>
                    <a:pt x="136" y="220"/>
                  </a:lnTo>
                  <a:lnTo>
                    <a:pt x="160" y="177"/>
                  </a:lnTo>
                  <a:lnTo>
                    <a:pt x="178" y="138"/>
                  </a:lnTo>
                  <a:lnTo>
                    <a:pt x="189" y="111"/>
                  </a:lnTo>
                  <a:lnTo>
                    <a:pt x="196" y="92"/>
                  </a:lnTo>
                  <a:lnTo>
                    <a:pt x="199" y="83"/>
                  </a:lnTo>
                  <a:lnTo>
                    <a:pt x="217" y="52"/>
                  </a:lnTo>
                  <a:lnTo>
                    <a:pt x="196" y="2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37" name="Freeform 9937"/>
            <p:cNvSpPr>
              <a:spLocks/>
            </p:cNvSpPr>
            <p:nvPr/>
          </p:nvSpPr>
          <p:spPr bwMode="auto">
            <a:xfrm>
              <a:off x="2440" y="2783"/>
              <a:ext cx="82" cy="19"/>
            </a:xfrm>
            <a:custGeom>
              <a:avLst/>
              <a:gdLst>
                <a:gd name="T0" fmla="*/ 76 w 321"/>
                <a:gd name="T1" fmla="*/ 0 h 70"/>
                <a:gd name="T2" fmla="*/ 73 w 321"/>
                <a:gd name="T3" fmla="*/ 3 h 70"/>
                <a:gd name="T4" fmla="*/ 72 w 321"/>
                <a:gd name="T5" fmla="*/ 3 h 70"/>
                <a:gd name="T6" fmla="*/ 69 w 321"/>
                <a:gd name="T7" fmla="*/ 3 h 70"/>
                <a:gd name="T8" fmla="*/ 65 w 321"/>
                <a:gd name="T9" fmla="*/ 4 h 70"/>
                <a:gd name="T10" fmla="*/ 59 w 321"/>
                <a:gd name="T11" fmla="*/ 5 h 70"/>
                <a:gd name="T12" fmla="*/ 52 w 321"/>
                <a:gd name="T13" fmla="*/ 6 h 70"/>
                <a:gd name="T14" fmla="*/ 47 w 321"/>
                <a:gd name="T15" fmla="*/ 7 h 70"/>
                <a:gd name="T16" fmla="*/ 42 w 321"/>
                <a:gd name="T17" fmla="*/ 7 h 70"/>
                <a:gd name="T18" fmla="*/ 37 w 321"/>
                <a:gd name="T19" fmla="*/ 8 h 70"/>
                <a:gd name="T20" fmla="*/ 29 w 321"/>
                <a:gd name="T21" fmla="*/ 9 h 70"/>
                <a:gd name="T22" fmla="*/ 16 w 321"/>
                <a:gd name="T23" fmla="*/ 11 h 70"/>
                <a:gd name="T24" fmla="*/ 0 w 321"/>
                <a:gd name="T25" fmla="*/ 12 h 70"/>
                <a:gd name="T26" fmla="*/ 6 w 321"/>
                <a:gd name="T27" fmla="*/ 19 h 70"/>
                <a:gd name="T28" fmla="*/ 12 w 321"/>
                <a:gd name="T29" fmla="*/ 17 h 70"/>
                <a:gd name="T30" fmla="*/ 82 w 321"/>
                <a:gd name="T31" fmla="*/ 8 h 70"/>
                <a:gd name="T32" fmla="*/ 82 w 321"/>
                <a:gd name="T33" fmla="*/ 5 h 70"/>
                <a:gd name="T34" fmla="*/ 76 w 321"/>
                <a:gd name="T35" fmla="*/ 0 h 7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21" h="70">
                  <a:moveTo>
                    <a:pt x="298" y="0"/>
                  </a:moveTo>
                  <a:lnTo>
                    <a:pt x="284" y="10"/>
                  </a:lnTo>
                  <a:lnTo>
                    <a:pt x="282" y="11"/>
                  </a:lnTo>
                  <a:lnTo>
                    <a:pt x="272" y="12"/>
                  </a:lnTo>
                  <a:lnTo>
                    <a:pt x="256" y="14"/>
                  </a:lnTo>
                  <a:lnTo>
                    <a:pt x="232" y="17"/>
                  </a:lnTo>
                  <a:lnTo>
                    <a:pt x="203" y="22"/>
                  </a:lnTo>
                  <a:lnTo>
                    <a:pt x="184" y="24"/>
                  </a:lnTo>
                  <a:lnTo>
                    <a:pt x="165" y="26"/>
                  </a:lnTo>
                  <a:lnTo>
                    <a:pt x="146" y="28"/>
                  </a:lnTo>
                  <a:lnTo>
                    <a:pt x="115" y="32"/>
                  </a:lnTo>
                  <a:lnTo>
                    <a:pt x="61" y="39"/>
                  </a:lnTo>
                  <a:lnTo>
                    <a:pt x="0" y="45"/>
                  </a:lnTo>
                  <a:lnTo>
                    <a:pt x="24" y="70"/>
                  </a:lnTo>
                  <a:lnTo>
                    <a:pt x="46" y="63"/>
                  </a:lnTo>
                  <a:lnTo>
                    <a:pt x="321" y="30"/>
                  </a:lnTo>
                  <a:lnTo>
                    <a:pt x="321" y="20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38" name="Freeform 9938"/>
            <p:cNvSpPr>
              <a:spLocks/>
            </p:cNvSpPr>
            <p:nvPr/>
          </p:nvSpPr>
          <p:spPr bwMode="auto">
            <a:xfrm>
              <a:off x="2457" y="2758"/>
              <a:ext cx="12" cy="29"/>
            </a:xfrm>
            <a:custGeom>
              <a:avLst/>
              <a:gdLst>
                <a:gd name="T0" fmla="*/ 1 w 47"/>
                <a:gd name="T1" fmla="*/ 0 h 112"/>
                <a:gd name="T2" fmla="*/ 0 w 47"/>
                <a:gd name="T3" fmla="*/ 2 h 112"/>
                <a:gd name="T4" fmla="*/ 2 w 47"/>
                <a:gd name="T5" fmla="*/ 7 h 112"/>
                <a:gd name="T6" fmla="*/ 5 w 47"/>
                <a:gd name="T7" fmla="*/ 18 h 112"/>
                <a:gd name="T8" fmla="*/ 7 w 47"/>
                <a:gd name="T9" fmla="*/ 29 h 112"/>
                <a:gd name="T10" fmla="*/ 9 w 47"/>
                <a:gd name="T11" fmla="*/ 29 h 112"/>
                <a:gd name="T12" fmla="*/ 12 w 47"/>
                <a:gd name="T13" fmla="*/ 18 h 112"/>
                <a:gd name="T14" fmla="*/ 10 w 47"/>
                <a:gd name="T15" fmla="*/ 13 h 112"/>
                <a:gd name="T16" fmla="*/ 8 w 47"/>
                <a:gd name="T17" fmla="*/ 10 h 112"/>
                <a:gd name="T18" fmla="*/ 1 w 47"/>
                <a:gd name="T19" fmla="*/ 0 h 1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112">
                  <a:moveTo>
                    <a:pt x="5" y="0"/>
                  </a:moveTo>
                  <a:lnTo>
                    <a:pt x="0" y="8"/>
                  </a:lnTo>
                  <a:lnTo>
                    <a:pt x="7" y="26"/>
                  </a:lnTo>
                  <a:lnTo>
                    <a:pt x="21" y="70"/>
                  </a:lnTo>
                  <a:lnTo>
                    <a:pt x="28" y="112"/>
                  </a:lnTo>
                  <a:lnTo>
                    <a:pt x="37" y="112"/>
                  </a:lnTo>
                  <a:lnTo>
                    <a:pt x="47" y="70"/>
                  </a:lnTo>
                  <a:lnTo>
                    <a:pt x="39" y="50"/>
                  </a:lnTo>
                  <a:lnTo>
                    <a:pt x="31" y="3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39" name="Freeform 9939"/>
            <p:cNvSpPr>
              <a:spLocks/>
            </p:cNvSpPr>
            <p:nvPr/>
          </p:nvSpPr>
          <p:spPr bwMode="auto">
            <a:xfrm>
              <a:off x="2488" y="2750"/>
              <a:ext cx="18" cy="41"/>
            </a:xfrm>
            <a:custGeom>
              <a:avLst/>
              <a:gdLst>
                <a:gd name="T0" fmla="*/ 13 w 72"/>
                <a:gd name="T1" fmla="*/ 0 h 153"/>
                <a:gd name="T2" fmla="*/ 13 w 72"/>
                <a:gd name="T3" fmla="*/ 4 h 153"/>
                <a:gd name="T4" fmla="*/ 10 w 72"/>
                <a:gd name="T5" fmla="*/ 17 h 153"/>
                <a:gd name="T6" fmla="*/ 9 w 72"/>
                <a:gd name="T7" fmla="*/ 20 h 153"/>
                <a:gd name="T8" fmla="*/ 5 w 72"/>
                <a:gd name="T9" fmla="*/ 30 h 153"/>
                <a:gd name="T10" fmla="*/ 0 w 72"/>
                <a:gd name="T11" fmla="*/ 41 h 153"/>
                <a:gd name="T12" fmla="*/ 5 w 72"/>
                <a:gd name="T13" fmla="*/ 40 h 153"/>
                <a:gd name="T14" fmla="*/ 9 w 72"/>
                <a:gd name="T15" fmla="*/ 32 h 153"/>
                <a:gd name="T16" fmla="*/ 13 w 72"/>
                <a:gd name="T17" fmla="*/ 23 h 153"/>
                <a:gd name="T18" fmla="*/ 18 w 72"/>
                <a:gd name="T19" fmla="*/ 16 h 153"/>
                <a:gd name="T20" fmla="*/ 15 w 72"/>
                <a:gd name="T21" fmla="*/ 1 h 153"/>
                <a:gd name="T22" fmla="*/ 13 w 72"/>
                <a:gd name="T23" fmla="*/ 0 h 1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2" h="153">
                  <a:moveTo>
                    <a:pt x="53" y="0"/>
                  </a:moveTo>
                  <a:lnTo>
                    <a:pt x="51" y="16"/>
                  </a:lnTo>
                  <a:lnTo>
                    <a:pt x="41" y="62"/>
                  </a:lnTo>
                  <a:lnTo>
                    <a:pt x="36" y="75"/>
                  </a:lnTo>
                  <a:lnTo>
                    <a:pt x="20" y="111"/>
                  </a:lnTo>
                  <a:lnTo>
                    <a:pt x="0" y="153"/>
                  </a:lnTo>
                  <a:lnTo>
                    <a:pt x="19" y="151"/>
                  </a:lnTo>
                  <a:lnTo>
                    <a:pt x="37" y="118"/>
                  </a:lnTo>
                  <a:lnTo>
                    <a:pt x="53" y="87"/>
                  </a:lnTo>
                  <a:lnTo>
                    <a:pt x="72" y="59"/>
                  </a:lnTo>
                  <a:lnTo>
                    <a:pt x="60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40" name="Freeform 9940"/>
            <p:cNvSpPr>
              <a:spLocks/>
            </p:cNvSpPr>
            <p:nvPr/>
          </p:nvSpPr>
          <p:spPr bwMode="auto">
            <a:xfrm>
              <a:off x="2477" y="2747"/>
              <a:ext cx="5" cy="44"/>
            </a:xfrm>
            <a:custGeom>
              <a:avLst/>
              <a:gdLst>
                <a:gd name="T0" fmla="*/ 5 w 19"/>
                <a:gd name="T1" fmla="*/ 0 h 171"/>
                <a:gd name="T2" fmla="*/ 0 w 19"/>
                <a:gd name="T3" fmla="*/ 1 h 171"/>
                <a:gd name="T4" fmla="*/ 0 w 19"/>
                <a:gd name="T5" fmla="*/ 44 h 171"/>
                <a:gd name="T6" fmla="*/ 5 w 19"/>
                <a:gd name="T7" fmla="*/ 43 h 171"/>
                <a:gd name="T8" fmla="*/ 5 w 19"/>
                <a:gd name="T9" fmla="*/ 0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1">
                  <a:moveTo>
                    <a:pt x="19" y="0"/>
                  </a:moveTo>
                  <a:lnTo>
                    <a:pt x="0" y="3"/>
                  </a:lnTo>
                  <a:lnTo>
                    <a:pt x="0" y="171"/>
                  </a:lnTo>
                  <a:lnTo>
                    <a:pt x="19" y="169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41" name="Freeform 9941"/>
            <p:cNvSpPr>
              <a:spLocks/>
            </p:cNvSpPr>
            <p:nvPr/>
          </p:nvSpPr>
          <p:spPr bwMode="auto">
            <a:xfrm>
              <a:off x="2453" y="2734"/>
              <a:ext cx="55" cy="16"/>
            </a:xfrm>
            <a:custGeom>
              <a:avLst/>
              <a:gdLst>
                <a:gd name="T0" fmla="*/ 49 w 213"/>
                <a:gd name="T1" fmla="*/ 0 h 66"/>
                <a:gd name="T2" fmla="*/ 45 w 213"/>
                <a:gd name="T3" fmla="*/ 3 h 66"/>
                <a:gd name="T4" fmla="*/ 45 w 213"/>
                <a:gd name="T5" fmla="*/ 3 h 66"/>
                <a:gd name="T6" fmla="*/ 42 w 213"/>
                <a:gd name="T7" fmla="*/ 4 h 66"/>
                <a:gd name="T8" fmla="*/ 36 w 213"/>
                <a:gd name="T9" fmla="*/ 5 h 66"/>
                <a:gd name="T10" fmla="*/ 29 w 213"/>
                <a:gd name="T11" fmla="*/ 6 h 66"/>
                <a:gd name="T12" fmla="*/ 24 w 213"/>
                <a:gd name="T13" fmla="*/ 7 h 66"/>
                <a:gd name="T14" fmla="*/ 15 w 213"/>
                <a:gd name="T15" fmla="*/ 8 h 66"/>
                <a:gd name="T16" fmla="*/ 0 w 213"/>
                <a:gd name="T17" fmla="*/ 10 h 66"/>
                <a:gd name="T18" fmla="*/ 6 w 213"/>
                <a:gd name="T19" fmla="*/ 16 h 66"/>
                <a:gd name="T20" fmla="*/ 12 w 213"/>
                <a:gd name="T21" fmla="*/ 14 h 66"/>
                <a:gd name="T22" fmla="*/ 24 w 213"/>
                <a:gd name="T23" fmla="*/ 12 h 66"/>
                <a:gd name="T24" fmla="*/ 29 w 213"/>
                <a:gd name="T25" fmla="*/ 11 h 66"/>
                <a:gd name="T26" fmla="*/ 55 w 213"/>
                <a:gd name="T27" fmla="*/ 8 h 66"/>
                <a:gd name="T28" fmla="*/ 54 w 213"/>
                <a:gd name="T29" fmla="*/ 5 h 66"/>
                <a:gd name="T30" fmla="*/ 49 w 213"/>
                <a:gd name="T31" fmla="*/ 0 h 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13" h="66">
                  <a:moveTo>
                    <a:pt x="191" y="0"/>
                  </a:moveTo>
                  <a:lnTo>
                    <a:pt x="175" y="13"/>
                  </a:lnTo>
                  <a:lnTo>
                    <a:pt x="174" y="14"/>
                  </a:lnTo>
                  <a:lnTo>
                    <a:pt x="163" y="16"/>
                  </a:lnTo>
                  <a:lnTo>
                    <a:pt x="140" y="19"/>
                  </a:lnTo>
                  <a:lnTo>
                    <a:pt x="113" y="24"/>
                  </a:lnTo>
                  <a:lnTo>
                    <a:pt x="94" y="27"/>
                  </a:lnTo>
                  <a:lnTo>
                    <a:pt x="59" y="32"/>
                  </a:lnTo>
                  <a:lnTo>
                    <a:pt x="0" y="41"/>
                  </a:lnTo>
                  <a:lnTo>
                    <a:pt x="23" y="66"/>
                  </a:lnTo>
                  <a:lnTo>
                    <a:pt x="47" y="59"/>
                  </a:lnTo>
                  <a:lnTo>
                    <a:pt x="94" y="50"/>
                  </a:lnTo>
                  <a:lnTo>
                    <a:pt x="113" y="47"/>
                  </a:lnTo>
                  <a:lnTo>
                    <a:pt x="213" y="31"/>
                  </a:lnTo>
                  <a:lnTo>
                    <a:pt x="211" y="2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42" name="Freeform 9942"/>
            <p:cNvSpPr>
              <a:spLocks/>
            </p:cNvSpPr>
            <p:nvPr/>
          </p:nvSpPr>
          <p:spPr bwMode="auto">
            <a:xfrm>
              <a:off x="2477" y="2718"/>
              <a:ext cx="5" cy="23"/>
            </a:xfrm>
            <a:custGeom>
              <a:avLst/>
              <a:gdLst>
                <a:gd name="T0" fmla="*/ 5 w 19"/>
                <a:gd name="T1" fmla="*/ 0 h 91"/>
                <a:gd name="T2" fmla="*/ 0 w 19"/>
                <a:gd name="T3" fmla="*/ 1 h 91"/>
                <a:gd name="T4" fmla="*/ 0 w 19"/>
                <a:gd name="T5" fmla="*/ 23 h 91"/>
                <a:gd name="T6" fmla="*/ 5 w 19"/>
                <a:gd name="T7" fmla="*/ 22 h 91"/>
                <a:gd name="T8" fmla="*/ 5 w 19"/>
                <a:gd name="T9" fmla="*/ 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91">
                  <a:moveTo>
                    <a:pt x="19" y="0"/>
                  </a:moveTo>
                  <a:lnTo>
                    <a:pt x="0" y="3"/>
                  </a:lnTo>
                  <a:lnTo>
                    <a:pt x="0" y="91"/>
                  </a:lnTo>
                  <a:lnTo>
                    <a:pt x="19" y="88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43" name="Freeform 9943"/>
            <p:cNvSpPr>
              <a:spLocks/>
            </p:cNvSpPr>
            <p:nvPr/>
          </p:nvSpPr>
          <p:spPr bwMode="auto">
            <a:xfrm>
              <a:off x="2458" y="2707"/>
              <a:ext cx="42" cy="14"/>
            </a:xfrm>
            <a:custGeom>
              <a:avLst/>
              <a:gdLst>
                <a:gd name="T0" fmla="*/ 36 w 165"/>
                <a:gd name="T1" fmla="*/ 0 h 55"/>
                <a:gd name="T2" fmla="*/ 32 w 165"/>
                <a:gd name="T3" fmla="*/ 3 h 55"/>
                <a:gd name="T4" fmla="*/ 30 w 165"/>
                <a:gd name="T5" fmla="*/ 3 h 55"/>
                <a:gd name="T6" fmla="*/ 24 w 165"/>
                <a:gd name="T7" fmla="*/ 4 h 55"/>
                <a:gd name="T8" fmla="*/ 14 w 165"/>
                <a:gd name="T9" fmla="*/ 6 h 55"/>
                <a:gd name="T10" fmla="*/ 0 w 165"/>
                <a:gd name="T11" fmla="*/ 8 h 55"/>
                <a:gd name="T12" fmla="*/ 0 w 165"/>
                <a:gd name="T13" fmla="*/ 9 h 55"/>
                <a:gd name="T14" fmla="*/ 6 w 165"/>
                <a:gd name="T15" fmla="*/ 14 h 55"/>
                <a:gd name="T16" fmla="*/ 11 w 165"/>
                <a:gd name="T17" fmla="*/ 12 h 55"/>
                <a:gd name="T18" fmla="*/ 19 w 165"/>
                <a:gd name="T19" fmla="*/ 11 h 55"/>
                <a:gd name="T20" fmla="*/ 24 w 165"/>
                <a:gd name="T21" fmla="*/ 10 h 55"/>
                <a:gd name="T22" fmla="*/ 42 w 165"/>
                <a:gd name="T23" fmla="*/ 7 h 55"/>
                <a:gd name="T24" fmla="*/ 42 w 165"/>
                <a:gd name="T25" fmla="*/ 5 h 55"/>
                <a:gd name="T26" fmla="*/ 36 w 165"/>
                <a:gd name="T27" fmla="*/ 0 h 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5" h="55">
                  <a:moveTo>
                    <a:pt x="142" y="0"/>
                  </a:moveTo>
                  <a:lnTo>
                    <a:pt x="127" y="10"/>
                  </a:lnTo>
                  <a:lnTo>
                    <a:pt x="119" y="12"/>
                  </a:lnTo>
                  <a:lnTo>
                    <a:pt x="94" y="16"/>
                  </a:lnTo>
                  <a:lnTo>
                    <a:pt x="54" y="24"/>
                  </a:lnTo>
                  <a:lnTo>
                    <a:pt x="1" y="32"/>
                  </a:lnTo>
                  <a:lnTo>
                    <a:pt x="0" y="34"/>
                  </a:lnTo>
                  <a:lnTo>
                    <a:pt x="22" y="55"/>
                  </a:lnTo>
                  <a:lnTo>
                    <a:pt x="44" y="47"/>
                  </a:lnTo>
                  <a:lnTo>
                    <a:pt x="74" y="43"/>
                  </a:lnTo>
                  <a:lnTo>
                    <a:pt x="93" y="40"/>
                  </a:lnTo>
                  <a:lnTo>
                    <a:pt x="165" y="28"/>
                  </a:lnTo>
                  <a:lnTo>
                    <a:pt x="165" y="21"/>
                  </a:lnTo>
                  <a:lnTo>
                    <a:pt x="14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44" name="Freeform 9944"/>
            <p:cNvSpPr>
              <a:spLocks/>
            </p:cNvSpPr>
            <p:nvPr/>
          </p:nvSpPr>
          <p:spPr bwMode="auto">
            <a:xfrm>
              <a:off x="2478" y="2672"/>
              <a:ext cx="59" cy="62"/>
            </a:xfrm>
            <a:custGeom>
              <a:avLst/>
              <a:gdLst>
                <a:gd name="T0" fmla="*/ 2 w 224"/>
                <a:gd name="T1" fmla="*/ 0 h 240"/>
                <a:gd name="T2" fmla="*/ 0 w 224"/>
                <a:gd name="T3" fmla="*/ 4 h 240"/>
                <a:gd name="T4" fmla="*/ 41 w 224"/>
                <a:gd name="T5" fmla="*/ 62 h 240"/>
                <a:gd name="T6" fmla="*/ 59 w 224"/>
                <a:gd name="T7" fmla="*/ 60 h 240"/>
                <a:gd name="T8" fmla="*/ 59 w 224"/>
                <a:gd name="T9" fmla="*/ 57 h 240"/>
                <a:gd name="T10" fmla="*/ 56 w 224"/>
                <a:gd name="T11" fmla="*/ 56 h 240"/>
                <a:gd name="T12" fmla="*/ 48 w 224"/>
                <a:gd name="T13" fmla="*/ 53 h 240"/>
                <a:gd name="T14" fmla="*/ 41 w 224"/>
                <a:gd name="T15" fmla="*/ 48 h 240"/>
                <a:gd name="T16" fmla="*/ 33 w 224"/>
                <a:gd name="T17" fmla="*/ 40 h 240"/>
                <a:gd name="T18" fmla="*/ 33 w 224"/>
                <a:gd name="T19" fmla="*/ 39 h 240"/>
                <a:gd name="T20" fmla="*/ 27 w 224"/>
                <a:gd name="T21" fmla="*/ 33 h 240"/>
                <a:gd name="T22" fmla="*/ 21 w 224"/>
                <a:gd name="T23" fmla="*/ 25 h 240"/>
                <a:gd name="T24" fmla="*/ 15 w 224"/>
                <a:gd name="T25" fmla="*/ 17 h 240"/>
                <a:gd name="T26" fmla="*/ 8 w 224"/>
                <a:gd name="T27" fmla="*/ 7 h 240"/>
                <a:gd name="T28" fmla="*/ 2 w 224"/>
                <a:gd name="T29" fmla="*/ 0 h 2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4" h="240">
                  <a:moveTo>
                    <a:pt x="8" y="0"/>
                  </a:moveTo>
                  <a:lnTo>
                    <a:pt x="0" y="15"/>
                  </a:lnTo>
                  <a:lnTo>
                    <a:pt x="154" y="240"/>
                  </a:lnTo>
                  <a:lnTo>
                    <a:pt x="224" y="233"/>
                  </a:lnTo>
                  <a:lnTo>
                    <a:pt x="224" y="221"/>
                  </a:lnTo>
                  <a:lnTo>
                    <a:pt x="213" y="218"/>
                  </a:lnTo>
                  <a:lnTo>
                    <a:pt x="183" y="205"/>
                  </a:lnTo>
                  <a:lnTo>
                    <a:pt x="154" y="184"/>
                  </a:lnTo>
                  <a:lnTo>
                    <a:pt x="126" y="153"/>
                  </a:lnTo>
                  <a:lnTo>
                    <a:pt x="124" y="151"/>
                  </a:lnTo>
                  <a:lnTo>
                    <a:pt x="102" y="126"/>
                  </a:lnTo>
                  <a:lnTo>
                    <a:pt x="80" y="97"/>
                  </a:lnTo>
                  <a:lnTo>
                    <a:pt x="56" y="64"/>
                  </a:lnTo>
                  <a:lnTo>
                    <a:pt x="29" y="2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45" name="Freeform 9945"/>
            <p:cNvSpPr>
              <a:spLocks/>
            </p:cNvSpPr>
            <p:nvPr/>
          </p:nvSpPr>
          <p:spPr bwMode="auto">
            <a:xfrm>
              <a:off x="2429" y="2652"/>
              <a:ext cx="57" cy="98"/>
            </a:xfrm>
            <a:custGeom>
              <a:avLst/>
              <a:gdLst>
                <a:gd name="T0" fmla="*/ 51 w 217"/>
                <a:gd name="T1" fmla="*/ 0 h 379"/>
                <a:gd name="T2" fmla="*/ 49 w 217"/>
                <a:gd name="T3" fmla="*/ 0 h 379"/>
                <a:gd name="T4" fmla="*/ 49 w 217"/>
                <a:gd name="T5" fmla="*/ 5 h 379"/>
                <a:gd name="T6" fmla="*/ 46 w 217"/>
                <a:gd name="T7" fmla="*/ 17 h 379"/>
                <a:gd name="T8" fmla="*/ 43 w 217"/>
                <a:gd name="T9" fmla="*/ 25 h 379"/>
                <a:gd name="T10" fmla="*/ 38 w 217"/>
                <a:gd name="T11" fmla="*/ 35 h 379"/>
                <a:gd name="T12" fmla="*/ 32 w 217"/>
                <a:gd name="T13" fmla="*/ 47 h 379"/>
                <a:gd name="T14" fmla="*/ 31 w 217"/>
                <a:gd name="T15" fmla="*/ 50 h 379"/>
                <a:gd name="T16" fmla="*/ 26 w 217"/>
                <a:gd name="T17" fmla="*/ 57 h 379"/>
                <a:gd name="T18" fmla="*/ 21 w 217"/>
                <a:gd name="T19" fmla="*/ 66 h 379"/>
                <a:gd name="T20" fmla="*/ 15 w 217"/>
                <a:gd name="T21" fmla="*/ 75 h 379"/>
                <a:gd name="T22" fmla="*/ 8 w 217"/>
                <a:gd name="T23" fmla="*/ 85 h 379"/>
                <a:gd name="T24" fmla="*/ 0 w 217"/>
                <a:gd name="T25" fmla="*/ 95 h 379"/>
                <a:gd name="T26" fmla="*/ 2 w 217"/>
                <a:gd name="T27" fmla="*/ 98 h 379"/>
                <a:gd name="T28" fmla="*/ 6 w 217"/>
                <a:gd name="T29" fmla="*/ 94 h 379"/>
                <a:gd name="T30" fmla="*/ 13 w 217"/>
                <a:gd name="T31" fmla="*/ 85 h 379"/>
                <a:gd name="T32" fmla="*/ 21 w 217"/>
                <a:gd name="T33" fmla="*/ 76 h 379"/>
                <a:gd name="T34" fmla="*/ 27 w 217"/>
                <a:gd name="T35" fmla="*/ 67 h 379"/>
                <a:gd name="T36" fmla="*/ 29 w 217"/>
                <a:gd name="T37" fmla="*/ 64 h 379"/>
                <a:gd name="T38" fmla="*/ 29 w 217"/>
                <a:gd name="T39" fmla="*/ 64 h 379"/>
                <a:gd name="T40" fmla="*/ 32 w 217"/>
                <a:gd name="T41" fmla="*/ 60 h 379"/>
                <a:gd name="T42" fmla="*/ 36 w 217"/>
                <a:gd name="T43" fmla="*/ 53 h 379"/>
                <a:gd name="T44" fmla="*/ 41 w 217"/>
                <a:gd name="T45" fmla="*/ 44 h 379"/>
                <a:gd name="T46" fmla="*/ 46 w 217"/>
                <a:gd name="T47" fmla="*/ 33 h 379"/>
                <a:gd name="T48" fmla="*/ 50 w 217"/>
                <a:gd name="T49" fmla="*/ 25 h 379"/>
                <a:gd name="T50" fmla="*/ 50 w 217"/>
                <a:gd name="T51" fmla="*/ 24 h 379"/>
                <a:gd name="T52" fmla="*/ 52 w 217"/>
                <a:gd name="T53" fmla="*/ 20 h 379"/>
                <a:gd name="T54" fmla="*/ 57 w 217"/>
                <a:gd name="T55" fmla="*/ 13 h 379"/>
                <a:gd name="T56" fmla="*/ 51 w 217"/>
                <a:gd name="T57" fmla="*/ 0 h 37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17" h="379">
                  <a:moveTo>
                    <a:pt x="196" y="0"/>
                  </a:moveTo>
                  <a:lnTo>
                    <a:pt x="188" y="0"/>
                  </a:lnTo>
                  <a:lnTo>
                    <a:pt x="187" y="19"/>
                  </a:lnTo>
                  <a:lnTo>
                    <a:pt x="174" y="67"/>
                  </a:lnTo>
                  <a:lnTo>
                    <a:pt x="163" y="96"/>
                  </a:lnTo>
                  <a:lnTo>
                    <a:pt x="146" y="135"/>
                  </a:lnTo>
                  <a:lnTo>
                    <a:pt x="122" y="182"/>
                  </a:lnTo>
                  <a:lnTo>
                    <a:pt x="117" y="192"/>
                  </a:lnTo>
                  <a:lnTo>
                    <a:pt x="100" y="222"/>
                  </a:lnTo>
                  <a:lnTo>
                    <a:pt x="81" y="255"/>
                  </a:lnTo>
                  <a:lnTo>
                    <a:pt x="58" y="290"/>
                  </a:lnTo>
                  <a:lnTo>
                    <a:pt x="30" y="327"/>
                  </a:lnTo>
                  <a:lnTo>
                    <a:pt x="0" y="366"/>
                  </a:lnTo>
                  <a:lnTo>
                    <a:pt x="7" y="379"/>
                  </a:lnTo>
                  <a:lnTo>
                    <a:pt x="21" y="363"/>
                  </a:lnTo>
                  <a:lnTo>
                    <a:pt x="51" y="327"/>
                  </a:lnTo>
                  <a:lnTo>
                    <a:pt x="79" y="292"/>
                  </a:lnTo>
                  <a:lnTo>
                    <a:pt x="102" y="261"/>
                  </a:lnTo>
                  <a:lnTo>
                    <a:pt x="111" y="248"/>
                  </a:lnTo>
                  <a:lnTo>
                    <a:pt x="112" y="246"/>
                  </a:lnTo>
                  <a:lnTo>
                    <a:pt x="122" y="231"/>
                  </a:lnTo>
                  <a:lnTo>
                    <a:pt x="138" y="204"/>
                  </a:lnTo>
                  <a:lnTo>
                    <a:pt x="156" y="169"/>
                  </a:lnTo>
                  <a:lnTo>
                    <a:pt x="177" y="128"/>
                  </a:lnTo>
                  <a:lnTo>
                    <a:pt x="190" y="97"/>
                  </a:lnTo>
                  <a:lnTo>
                    <a:pt x="191" y="93"/>
                  </a:lnTo>
                  <a:lnTo>
                    <a:pt x="199" y="78"/>
                  </a:lnTo>
                  <a:lnTo>
                    <a:pt x="217" y="50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46" name="Freeform 9946"/>
            <p:cNvSpPr>
              <a:spLocks/>
            </p:cNvSpPr>
            <p:nvPr/>
          </p:nvSpPr>
          <p:spPr bwMode="auto">
            <a:xfrm>
              <a:off x="2592" y="2767"/>
              <a:ext cx="27" cy="29"/>
            </a:xfrm>
            <a:custGeom>
              <a:avLst/>
              <a:gdLst>
                <a:gd name="T0" fmla="*/ 1 w 102"/>
                <a:gd name="T1" fmla="*/ 0 h 114"/>
                <a:gd name="T2" fmla="*/ 0 w 102"/>
                <a:gd name="T3" fmla="*/ 2 h 114"/>
                <a:gd name="T4" fmla="*/ 23 w 102"/>
                <a:gd name="T5" fmla="*/ 29 h 114"/>
                <a:gd name="T6" fmla="*/ 25 w 102"/>
                <a:gd name="T7" fmla="*/ 29 h 114"/>
                <a:gd name="T8" fmla="*/ 27 w 102"/>
                <a:gd name="T9" fmla="*/ 19 h 114"/>
                <a:gd name="T10" fmla="*/ 22 w 102"/>
                <a:gd name="T11" fmla="*/ 16 h 114"/>
                <a:gd name="T12" fmla="*/ 1 w 102"/>
                <a:gd name="T13" fmla="*/ 0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114">
                  <a:moveTo>
                    <a:pt x="5" y="0"/>
                  </a:moveTo>
                  <a:lnTo>
                    <a:pt x="0" y="9"/>
                  </a:lnTo>
                  <a:lnTo>
                    <a:pt x="85" y="114"/>
                  </a:lnTo>
                  <a:lnTo>
                    <a:pt x="93" y="114"/>
                  </a:lnTo>
                  <a:lnTo>
                    <a:pt x="102" y="75"/>
                  </a:lnTo>
                  <a:lnTo>
                    <a:pt x="83" y="6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47" name="Freeform 9947"/>
            <p:cNvSpPr>
              <a:spLocks/>
            </p:cNvSpPr>
            <p:nvPr/>
          </p:nvSpPr>
          <p:spPr bwMode="auto">
            <a:xfrm>
              <a:off x="2548" y="2679"/>
              <a:ext cx="49" cy="123"/>
            </a:xfrm>
            <a:custGeom>
              <a:avLst/>
              <a:gdLst>
                <a:gd name="T0" fmla="*/ 42 w 186"/>
                <a:gd name="T1" fmla="*/ 0 h 468"/>
                <a:gd name="T2" fmla="*/ 40 w 186"/>
                <a:gd name="T3" fmla="*/ 1 h 468"/>
                <a:gd name="T4" fmla="*/ 40 w 186"/>
                <a:gd name="T5" fmla="*/ 6 h 468"/>
                <a:gd name="T6" fmla="*/ 39 w 186"/>
                <a:gd name="T7" fmla="*/ 21 h 468"/>
                <a:gd name="T8" fmla="*/ 39 w 186"/>
                <a:gd name="T9" fmla="*/ 26 h 468"/>
                <a:gd name="T10" fmla="*/ 37 w 186"/>
                <a:gd name="T11" fmla="*/ 37 h 468"/>
                <a:gd name="T12" fmla="*/ 34 w 186"/>
                <a:gd name="T13" fmla="*/ 49 h 468"/>
                <a:gd name="T14" fmla="*/ 30 w 186"/>
                <a:gd name="T15" fmla="*/ 63 h 468"/>
                <a:gd name="T16" fmla="*/ 28 w 186"/>
                <a:gd name="T17" fmla="*/ 70 h 468"/>
                <a:gd name="T18" fmla="*/ 24 w 186"/>
                <a:gd name="T19" fmla="*/ 79 h 468"/>
                <a:gd name="T20" fmla="*/ 19 w 186"/>
                <a:gd name="T21" fmla="*/ 89 h 468"/>
                <a:gd name="T22" fmla="*/ 14 w 186"/>
                <a:gd name="T23" fmla="*/ 99 h 468"/>
                <a:gd name="T24" fmla="*/ 7 w 186"/>
                <a:gd name="T25" fmla="*/ 109 h 468"/>
                <a:gd name="T26" fmla="*/ 0 w 186"/>
                <a:gd name="T27" fmla="*/ 121 h 468"/>
                <a:gd name="T28" fmla="*/ 2 w 186"/>
                <a:gd name="T29" fmla="*/ 123 h 468"/>
                <a:gd name="T30" fmla="*/ 7 w 186"/>
                <a:gd name="T31" fmla="*/ 116 h 468"/>
                <a:gd name="T32" fmla="*/ 14 w 186"/>
                <a:gd name="T33" fmla="*/ 106 h 468"/>
                <a:gd name="T34" fmla="*/ 20 w 186"/>
                <a:gd name="T35" fmla="*/ 96 h 468"/>
                <a:gd name="T36" fmla="*/ 25 w 186"/>
                <a:gd name="T37" fmla="*/ 86 h 468"/>
                <a:gd name="T38" fmla="*/ 30 w 186"/>
                <a:gd name="T39" fmla="*/ 78 h 468"/>
                <a:gd name="T40" fmla="*/ 33 w 186"/>
                <a:gd name="T41" fmla="*/ 70 h 468"/>
                <a:gd name="T42" fmla="*/ 34 w 186"/>
                <a:gd name="T43" fmla="*/ 68 h 468"/>
                <a:gd name="T44" fmla="*/ 38 w 186"/>
                <a:gd name="T45" fmla="*/ 56 h 468"/>
                <a:gd name="T46" fmla="*/ 41 w 186"/>
                <a:gd name="T47" fmla="*/ 44 h 468"/>
                <a:gd name="T48" fmla="*/ 43 w 186"/>
                <a:gd name="T49" fmla="*/ 34 h 468"/>
                <a:gd name="T50" fmla="*/ 45 w 186"/>
                <a:gd name="T51" fmla="*/ 25 h 468"/>
                <a:gd name="T52" fmla="*/ 46 w 186"/>
                <a:gd name="T53" fmla="*/ 15 h 468"/>
                <a:gd name="T54" fmla="*/ 49 w 186"/>
                <a:gd name="T55" fmla="*/ 10 h 468"/>
                <a:gd name="T56" fmla="*/ 42 w 186"/>
                <a:gd name="T57" fmla="*/ 0 h 46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6" h="468">
                  <a:moveTo>
                    <a:pt x="160" y="0"/>
                  </a:moveTo>
                  <a:lnTo>
                    <a:pt x="152" y="3"/>
                  </a:lnTo>
                  <a:lnTo>
                    <a:pt x="152" y="24"/>
                  </a:lnTo>
                  <a:lnTo>
                    <a:pt x="149" y="79"/>
                  </a:lnTo>
                  <a:lnTo>
                    <a:pt x="147" y="99"/>
                  </a:lnTo>
                  <a:lnTo>
                    <a:pt x="140" y="142"/>
                  </a:lnTo>
                  <a:lnTo>
                    <a:pt x="129" y="187"/>
                  </a:lnTo>
                  <a:lnTo>
                    <a:pt x="115" y="239"/>
                  </a:lnTo>
                  <a:lnTo>
                    <a:pt x="106" y="267"/>
                  </a:lnTo>
                  <a:lnTo>
                    <a:pt x="91" y="302"/>
                  </a:lnTo>
                  <a:lnTo>
                    <a:pt x="73" y="338"/>
                  </a:lnTo>
                  <a:lnTo>
                    <a:pt x="52" y="376"/>
                  </a:lnTo>
                  <a:lnTo>
                    <a:pt x="27" y="416"/>
                  </a:lnTo>
                  <a:lnTo>
                    <a:pt x="0" y="459"/>
                  </a:lnTo>
                  <a:lnTo>
                    <a:pt x="7" y="468"/>
                  </a:lnTo>
                  <a:lnTo>
                    <a:pt x="25" y="443"/>
                  </a:lnTo>
                  <a:lnTo>
                    <a:pt x="53" y="403"/>
                  </a:lnTo>
                  <a:lnTo>
                    <a:pt x="76" y="365"/>
                  </a:lnTo>
                  <a:lnTo>
                    <a:pt x="96" y="329"/>
                  </a:lnTo>
                  <a:lnTo>
                    <a:pt x="113" y="296"/>
                  </a:lnTo>
                  <a:lnTo>
                    <a:pt x="125" y="267"/>
                  </a:lnTo>
                  <a:lnTo>
                    <a:pt x="128" y="259"/>
                  </a:lnTo>
                  <a:lnTo>
                    <a:pt x="144" y="212"/>
                  </a:lnTo>
                  <a:lnTo>
                    <a:pt x="157" y="168"/>
                  </a:lnTo>
                  <a:lnTo>
                    <a:pt x="165" y="129"/>
                  </a:lnTo>
                  <a:lnTo>
                    <a:pt x="170" y="94"/>
                  </a:lnTo>
                  <a:lnTo>
                    <a:pt x="176" y="57"/>
                  </a:lnTo>
                  <a:lnTo>
                    <a:pt x="186" y="3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48" name="Freeform 9948"/>
            <p:cNvSpPr>
              <a:spLocks/>
            </p:cNvSpPr>
            <p:nvPr/>
          </p:nvSpPr>
          <p:spPr bwMode="auto">
            <a:xfrm>
              <a:off x="2559" y="2668"/>
              <a:ext cx="66" cy="17"/>
            </a:xfrm>
            <a:custGeom>
              <a:avLst/>
              <a:gdLst>
                <a:gd name="T0" fmla="*/ 64 w 248"/>
                <a:gd name="T1" fmla="*/ 0 h 63"/>
                <a:gd name="T2" fmla="*/ 0 w 248"/>
                <a:gd name="T3" fmla="*/ 10 h 63"/>
                <a:gd name="T4" fmla="*/ 7 w 248"/>
                <a:gd name="T5" fmla="*/ 17 h 63"/>
                <a:gd name="T6" fmla="*/ 13 w 248"/>
                <a:gd name="T7" fmla="*/ 14 h 63"/>
                <a:gd name="T8" fmla="*/ 29 w 248"/>
                <a:gd name="T9" fmla="*/ 12 h 63"/>
                <a:gd name="T10" fmla="*/ 31 w 248"/>
                <a:gd name="T11" fmla="*/ 11 h 63"/>
                <a:gd name="T12" fmla="*/ 66 w 248"/>
                <a:gd name="T13" fmla="*/ 5 h 63"/>
                <a:gd name="T14" fmla="*/ 64 w 248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8" h="63">
                  <a:moveTo>
                    <a:pt x="239" y="0"/>
                  </a:moveTo>
                  <a:lnTo>
                    <a:pt x="0" y="38"/>
                  </a:lnTo>
                  <a:lnTo>
                    <a:pt x="25" y="63"/>
                  </a:lnTo>
                  <a:lnTo>
                    <a:pt x="49" y="53"/>
                  </a:lnTo>
                  <a:lnTo>
                    <a:pt x="109" y="44"/>
                  </a:lnTo>
                  <a:lnTo>
                    <a:pt x="117" y="41"/>
                  </a:lnTo>
                  <a:lnTo>
                    <a:pt x="248" y="20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49" name="Freeform 9949"/>
            <p:cNvSpPr>
              <a:spLocks/>
            </p:cNvSpPr>
            <p:nvPr/>
          </p:nvSpPr>
          <p:spPr bwMode="auto">
            <a:xfrm>
              <a:off x="2614" y="2661"/>
              <a:ext cx="20" cy="126"/>
            </a:xfrm>
            <a:custGeom>
              <a:avLst/>
              <a:gdLst>
                <a:gd name="T0" fmla="*/ 14 w 75"/>
                <a:gd name="T1" fmla="*/ 0 h 480"/>
                <a:gd name="T2" fmla="*/ 8 w 75"/>
                <a:gd name="T3" fmla="*/ 8 h 480"/>
                <a:gd name="T4" fmla="*/ 10 w 75"/>
                <a:gd name="T5" fmla="*/ 13 h 480"/>
                <a:gd name="T6" fmla="*/ 10 w 75"/>
                <a:gd name="T7" fmla="*/ 27 h 480"/>
                <a:gd name="T8" fmla="*/ 9 w 75"/>
                <a:gd name="T9" fmla="*/ 42 h 480"/>
                <a:gd name="T10" fmla="*/ 8 w 75"/>
                <a:gd name="T11" fmla="*/ 55 h 480"/>
                <a:gd name="T12" fmla="*/ 8 w 75"/>
                <a:gd name="T13" fmla="*/ 67 h 480"/>
                <a:gd name="T14" fmla="*/ 7 w 75"/>
                <a:gd name="T15" fmla="*/ 77 h 480"/>
                <a:gd name="T16" fmla="*/ 6 w 75"/>
                <a:gd name="T17" fmla="*/ 86 h 480"/>
                <a:gd name="T18" fmla="*/ 6 w 75"/>
                <a:gd name="T19" fmla="*/ 86 h 480"/>
                <a:gd name="T20" fmla="*/ 5 w 75"/>
                <a:gd name="T21" fmla="*/ 100 h 480"/>
                <a:gd name="T22" fmla="*/ 3 w 75"/>
                <a:gd name="T23" fmla="*/ 113 h 480"/>
                <a:gd name="T24" fmla="*/ 0 w 75"/>
                <a:gd name="T25" fmla="*/ 123 h 480"/>
                <a:gd name="T26" fmla="*/ 5 w 75"/>
                <a:gd name="T27" fmla="*/ 126 h 480"/>
                <a:gd name="T28" fmla="*/ 7 w 75"/>
                <a:gd name="T29" fmla="*/ 114 h 480"/>
                <a:gd name="T30" fmla="*/ 9 w 75"/>
                <a:gd name="T31" fmla="*/ 102 h 480"/>
                <a:gd name="T32" fmla="*/ 11 w 75"/>
                <a:gd name="T33" fmla="*/ 89 h 480"/>
                <a:gd name="T34" fmla="*/ 12 w 75"/>
                <a:gd name="T35" fmla="*/ 77 h 480"/>
                <a:gd name="T36" fmla="*/ 13 w 75"/>
                <a:gd name="T37" fmla="*/ 64 h 480"/>
                <a:gd name="T38" fmla="*/ 14 w 75"/>
                <a:gd name="T39" fmla="*/ 52 h 480"/>
                <a:gd name="T40" fmla="*/ 14 w 75"/>
                <a:gd name="T41" fmla="*/ 40 h 480"/>
                <a:gd name="T42" fmla="*/ 14 w 75"/>
                <a:gd name="T43" fmla="*/ 39 h 480"/>
                <a:gd name="T44" fmla="*/ 15 w 75"/>
                <a:gd name="T45" fmla="*/ 22 h 480"/>
                <a:gd name="T46" fmla="*/ 16 w 75"/>
                <a:gd name="T47" fmla="*/ 15 h 480"/>
                <a:gd name="T48" fmla="*/ 20 w 75"/>
                <a:gd name="T49" fmla="*/ 7 h 480"/>
                <a:gd name="T50" fmla="*/ 14 w 75"/>
                <a:gd name="T51" fmla="*/ 0 h 48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5" h="480">
                  <a:moveTo>
                    <a:pt x="53" y="0"/>
                  </a:moveTo>
                  <a:lnTo>
                    <a:pt x="30" y="30"/>
                  </a:lnTo>
                  <a:lnTo>
                    <a:pt x="39" y="50"/>
                  </a:lnTo>
                  <a:lnTo>
                    <a:pt x="36" y="103"/>
                  </a:lnTo>
                  <a:lnTo>
                    <a:pt x="34" y="161"/>
                  </a:lnTo>
                  <a:lnTo>
                    <a:pt x="31" y="211"/>
                  </a:lnTo>
                  <a:lnTo>
                    <a:pt x="29" y="257"/>
                  </a:lnTo>
                  <a:lnTo>
                    <a:pt x="26" y="295"/>
                  </a:lnTo>
                  <a:lnTo>
                    <a:pt x="23" y="327"/>
                  </a:lnTo>
                  <a:lnTo>
                    <a:pt x="23" y="329"/>
                  </a:lnTo>
                  <a:lnTo>
                    <a:pt x="17" y="382"/>
                  </a:lnTo>
                  <a:lnTo>
                    <a:pt x="10" y="429"/>
                  </a:lnTo>
                  <a:lnTo>
                    <a:pt x="0" y="467"/>
                  </a:lnTo>
                  <a:lnTo>
                    <a:pt x="19" y="480"/>
                  </a:lnTo>
                  <a:lnTo>
                    <a:pt x="28" y="435"/>
                  </a:lnTo>
                  <a:lnTo>
                    <a:pt x="35" y="389"/>
                  </a:lnTo>
                  <a:lnTo>
                    <a:pt x="40" y="340"/>
                  </a:lnTo>
                  <a:lnTo>
                    <a:pt x="45" y="293"/>
                  </a:lnTo>
                  <a:lnTo>
                    <a:pt x="48" y="245"/>
                  </a:lnTo>
                  <a:lnTo>
                    <a:pt x="51" y="199"/>
                  </a:lnTo>
                  <a:lnTo>
                    <a:pt x="53" y="153"/>
                  </a:lnTo>
                  <a:lnTo>
                    <a:pt x="53" y="148"/>
                  </a:lnTo>
                  <a:lnTo>
                    <a:pt x="56" y="83"/>
                  </a:lnTo>
                  <a:lnTo>
                    <a:pt x="59" y="56"/>
                  </a:lnTo>
                  <a:lnTo>
                    <a:pt x="75" y="28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50" name="Freeform 9950"/>
            <p:cNvSpPr>
              <a:spLocks/>
            </p:cNvSpPr>
            <p:nvPr/>
          </p:nvSpPr>
          <p:spPr bwMode="auto">
            <a:xfrm>
              <a:off x="2691" y="2739"/>
              <a:ext cx="34" cy="6"/>
            </a:xfrm>
            <a:custGeom>
              <a:avLst/>
              <a:gdLst>
                <a:gd name="T0" fmla="*/ 34 w 132"/>
                <a:gd name="T1" fmla="*/ 0 h 25"/>
                <a:gd name="T2" fmla="*/ 0 w 132"/>
                <a:gd name="T3" fmla="*/ 0 h 25"/>
                <a:gd name="T4" fmla="*/ 5 w 132"/>
                <a:gd name="T5" fmla="*/ 6 h 25"/>
                <a:gd name="T6" fmla="*/ 12 w 132"/>
                <a:gd name="T7" fmla="*/ 4 h 25"/>
                <a:gd name="T8" fmla="*/ 34 w 132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25">
                  <a:moveTo>
                    <a:pt x="132" y="0"/>
                  </a:moveTo>
                  <a:lnTo>
                    <a:pt x="0" y="1"/>
                  </a:lnTo>
                  <a:lnTo>
                    <a:pt x="20" y="25"/>
                  </a:lnTo>
                  <a:lnTo>
                    <a:pt x="45" y="15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51" name="Freeform 9951"/>
            <p:cNvSpPr>
              <a:spLocks/>
            </p:cNvSpPr>
            <p:nvPr/>
          </p:nvSpPr>
          <p:spPr bwMode="auto">
            <a:xfrm>
              <a:off x="2670" y="2738"/>
              <a:ext cx="55" cy="67"/>
            </a:xfrm>
            <a:custGeom>
              <a:avLst/>
              <a:gdLst>
                <a:gd name="T0" fmla="*/ 16 w 212"/>
                <a:gd name="T1" fmla="*/ 0 h 259"/>
                <a:gd name="T2" fmla="*/ 15 w 212"/>
                <a:gd name="T3" fmla="*/ 8 h 259"/>
                <a:gd name="T4" fmla="*/ 13 w 212"/>
                <a:gd name="T5" fmla="*/ 19 h 259"/>
                <a:gd name="T6" fmla="*/ 11 w 212"/>
                <a:gd name="T7" fmla="*/ 31 h 259"/>
                <a:gd name="T8" fmla="*/ 8 w 212"/>
                <a:gd name="T9" fmla="*/ 42 h 259"/>
                <a:gd name="T10" fmla="*/ 4 w 212"/>
                <a:gd name="T11" fmla="*/ 53 h 259"/>
                <a:gd name="T12" fmla="*/ 0 w 212"/>
                <a:gd name="T13" fmla="*/ 65 h 259"/>
                <a:gd name="T14" fmla="*/ 2 w 212"/>
                <a:gd name="T15" fmla="*/ 67 h 259"/>
                <a:gd name="T16" fmla="*/ 2 w 212"/>
                <a:gd name="T17" fmla="*/ 66 h 259"/>
                <a:gd name="T18" fmla="*/ 7 w 212"/>
                <a:gd name="T19" fmla="*/ 55 h 259"/>
                <a:gd name="T20" fmla="*/ 11 w 212"/>
                <a:gd name="T21" fmla="*/ 43 h 259"/>
                <a:gd name="T22" fmla="*/ 15 w 212"/>
                <a:gd name="T23" fmla="*/ 32 h 259"/>
                <a:gd name="T24" fmla="*/ 18 w 212"/>
                <a:gd name="T25" fmla="*/ 21 h 259"/>
                <a:gd name="T26" fmla="*/ 20 w 212"/>
                <a:gd name="T27" fmla="*/ 10 h 259"/>
                <a:gd name="T28" fmla="*/ 21 w 212"/>
                <a:gd name="T29" fmla="*/ 1 h 259"/>
                <a:gd name="T30" fmla="*/ 55 w 212"/>
                <a:gd name="T31" fmla="*/ 1 h 259"/>
                <a:gd name="T32" fmla="*/ 16 w 212"/>
                <a:gd name="T33" fmla="*/ 0 h 2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2" h="259">
                  <a:moveTo>
                    <a:pt x="60" y="0"/>
                  </a:moveTo>
                  <a:lnTo>
                    <a:pt x="57" y="29"/>
                  </a:lnTo>
                  <a:lnTo>
                    <a:pt x="50" y="74"/>
                  </a:lnTo>
                  <a:lnTo>
                    <a:pt x="42" y="118"/>
                  </a:lnTo>
                  <a:lnTo>
                    <a:pt x="30" y="162"/>
                  </a:lnTo>
                  <a:lnTo>
                    <a:pt x="15" y="206"/>
                  </a:lnTo>
                  <a:lnTo>
                    <a:pt x="0" y="250"/>
                  </a:lnTo>
                  <a:lnTo>
                    <a:pt x="8" y="259"/>
                  </a:lnTo>
                  <a:lnTo>
                    <a:pt x="9" y="257"/>
                  </a:lnTo>
                  <a:lnTo>
                    <a:pt x="28" y="213"/>
                  </a:lnTo>
                  <a:lnTo>
                    <a:pt x="44" y="168"/>
                  </a:lnTo>
                  <a:lnTo>
                    <a:pt x="58" y="124"/>
                  </a:lnTo>
                  <a:lnTo>
                    <a:pt x="69" y="81"/>
                  </a:lnTo>
                  <a:lnTo>
                    <a:pt x="76" y="39"/>
                  </a:lnTo>
                  <a:lnTo>
                    <a:pt x="80" y="3"/>
                  </a:lnTo>
                  <a:lnTo>
                    <a:pt x="212" y="2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52" name="Freeform 9952"/>
            <p:cNvSpPr>
              <a:spLocks/>
            </p:cNvSpPr>
            <p:nvPr/>
          </p:nvSpPr>
          <p:spPr bwMode="auto">
            <a:xfrm>
              <a:off x="2687" y="2727"/>
              <a:ext cx="47" cy="82"/>
            </a:xfrm>
            <a:custGeom>
              <a:avLst/>
              <a:gdLst>
                <a:gd name="T0" fmla="*/ 41 w 186"/>
                <a:gd name="T1" fmla="*/ 0 h 319"/>
                <a:gd name="T2" fmla="*/ 40 w 186"/>
                <a:gd name="T3" fmla="*/ 1 h 319"/>
                <a:gd name="T4" fmla="*/ 34 w 186"/>
                <a:gd name="T5" fmla="*/ 7 h 319"/>
                <a:gd name="T6" fmla="*/ 5 w 186"/>
                <a:gd name="T7" fmla="*/ 12 h 319"/>
                <a:gd name="T8" fmla="*/ 0 w 186"/>
                <a:gd name="T9" fmla="*/ 12 h 319"/>
                <a:gd name="T10" fmla="*/ 38 w 186"/>
                <a:gd name="T11" fmla="*/ 13 h 319"/>
                <a:gd name="T12" fmla="*/ 38 w 186"/>
                <a:gd name="T13" fmla="*/ 25 h 319"/>
                <a:gd name="T14" fmla="*/ 38 w 186"/>
                <a:gd name="T15" fmla="*/ 41 h 319"/>
                <a:gd name="T16" fmla="*/ 38 w 186"/>
                <a:gd name="T17" fmla="*/ 52 h 319"/>
                <a:gd name="T18" fmla="*/ 38 w 186"/>
                <a:gd name="T19" fmla="*/ 56 h 319"/>
                <a:gd name="T20" fmla="*/ 36 w 186"/>
                <a:gd name="T21" fmla="*/ 65 h 319"/>
                <a:gd name="T22" fmla="*/ 41 w 186"/>
                <a:gd name="T23" fmla="*/ 82 h 319"/>
                <a:gd name="T24" fmla="*/ 42 w 186"/>
                <a:gd name="T25" fmla="*/ 82 h 319"/>
                <a:gd name="T26" fmla="*/ 43 w 186"/>
                <a:gd name="T27" fmla="*/ 77 h 319"/>
                <a:gd name="T28" fmla="*/ 43 w 186"/>
                <a:gd name="T29" fmla="*/ 66 h 319"/>
                <a:gd name="T30" fmla="*/ 43 w 186"/>
                <a:gd name="T31" fmla="*/ 53 h 319"/>
                <a:gd name="T32" fmla="*/ 43 w 186"/>
                <a:gd name="T33" fmla="*/ 40 h 319"/>
                <a:gd name="T34" fmla="*/ 43 w 186"/>
                <a:gd name="T35" fmla="*/ 39 h 319"/>
                <a:gd name="T36" fmla="*/ 43 w 186"/>
                <a:gd name="T37" fmla="*/ 23 h 319"/>
                <a:gd name="T38" fmla="*/ 43 w 186"/>
                <a:gd name="T39" fmla="*/ 15 h 319"/>
                <a:gd name="T40" fmla="*/ 47 w 186"/>
                <a:gd name="T41" fmla="*/ 7 h 319"/>
                <a:gd name="T42" fmla="*/ 41 w 186"/>
                <a:gd name="T43" fmla="*/ 0 h 31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86" h="319">
                  <a:moveTo>
                    <a:pt x="162" y="0"/>
                  </a:moveTo>
                  <a:lnTo>
                    <a:pt x="160" y="4"/>
                  </a:lnTo>
                  <a:lnTo>
                    <a:pt x="135" y="29"/>
                  </a:lnTo>
                  <a:lnTo>
                    <a:pt x="21" y="46"/>
                  </a:lnTo>
                  <a:lnTo>
                    <a:pt x="0" y="47"/>
                  </a:lnTo>
                  <a:lnTo>
                    <a:pt x="152" y="49"/>
                  </a:lnTo>
                  <a:lnTo>
                    <a:pt x="152" y="96"/>
                  </a:lnTo>
                  <a:lnTo>
                    <a:pt x="152" y="161"/>
                  </a:lnTo>
                  <a:lnTo>
                    <a:pt x="152" y="201"/>
                  </a:lnTo>
                  <a:lnTo>
                    <a:pt x="152" y="219"/>
                  </a:lnTo>
                  <a:lnTo>
                    <a:pt x="141" y="251"/>
                  </a:lnTo>
                  <a:lnTo>
                    <a:pt x="162" y="319"/>
                  </a:lnTo>
                  <a:lnTo>
                    <a:pt x="168" y="319"/>
                  </a:lnTo>
                  <a:lnTo>
                    <a:pt x="169" y="301"/>
                  </a:lnTo>
                  <a:lnTo>
                    <a:pt x="170" y="255"/>
                  </a:lnTo>
                  <a:lnTo>
                    <a:pt x="171" y="208"/>
                  </a:lnTo>
                  <a:lnTo>
                    <a:pt x="171" y="157"/>
                  </a:lnTo>
                  <a:lnTo>
                    <a:pt x="171" y="152"/>
                  </a:lnTo>
                  <a:lnTo>
                    <a:pt x="171" y="88"/>
                  </a:lnTo>
                  <a:lnTo>
                    <a:pt x="171" y="59"/>
                  </a:lnTo>
                  <a:lnTo>
                    <a:pt x="186" y="27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53" name="Freeform 9953"/>
            <p:cNvSpPr>
              <a:spLocks/>
            </p:cNvSpPr>
            <p:nvPr/>
          </p:nvSpPr>
          <p:spPr bwMode="auto">
            <a:xfrm>
              <a:off x="2694" y="2697"/>
              <a:ext cx="62" cy="17"/>
            </a:xfrm>
            <a:custGeom>
              <a:avLst/>
              <a:gdLst>
                <a:gd name="T0" fmla="*/ 57 w 239"/>
                <a:gd name="T1" fmla="*/ 0 h 66"/>
                <a:gd name="T2" fmla="*/ 50 w 239"/>
                <a:gd name="T3" fmla="*/ 3 h 66"/>
                <a:gd name="T4" fmla="*/ 33 w 239"/>
                <a:gd name="T5" fmla="*/ 5 h 66"/>
                <a:gd name="T6" fmla="*/ 28 w 239"/>
                <a:gd name="T7" fmla="*/ 6 h 66"/>
                <a:gd name="T8" fmla="*/ 0 w 239"/>
                <a:gd name="T9" fmla="*/ 10 h 66"/>
                <a:gd name="T10" fmla="*/ 0 w 239"/>
                <a:gd name="T11" fmla="*/ 12 h 66"/>
                <a:gd name="T12" fmla="*/ 3 w 239"/>
                <a:gd name="T13" fmla="*/ 17 h 66"/>
                <a:gd name="T14" fmla="*/ 9 w 239"/>
                <a:gd name="T15" fmla="*/ 14 h 66"/>
                <a:gd name="T16" fmla="*/ 62 w 239"/>
                <a:gd name="T17" fmla="*/ 8 h 66"/>
                <a:gd name="T18" fmla="*/ 62 w 239"/>
                <a:gd name="T19" fmla="*/ 5 h 66"/>
                <a:gd name="T20" fmla="*/ 57 w 239"/>
                <a:gd name="T21" fmla="*/ 0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9" h="66">
                  <a:moveTo>
                    <a:pt x="219" y="0"/>
                  </a:moveTo>
                  <a:lnTo>
                    <a:pt x="191" y="13"/>
                  </a:lnTo>
                  <a:lnTo>
                    <a:pt x="128" y="21"/>
                  </a:lnTo>
                  <a:lnTo>
                    <a:pt x="109" y="24"/>
                  </a:lnTo>
                  <a:lnTo>
                    <a:pt x="1" y="37"/>
                  </a:lnTo>
                  <a:lnTo>
                    <a:pt x="0" y="47"/>
                  </a:lnTo>
                  <a:lnTo>
                    <a:pt x="13" y="66"/>
                  </a:lnTo>
                  <a:lnTo>
                    <a:pt x="36" y="55"/>
                  </a:lnTo>
                  <a:lnTo>
                    <a:pt x="239" y="31"/>
                  </a:lnTo>
                  <a:lnTo>
                    <a:pt x="238" y="18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54" name="Freeform 9954"/>
            <p:cNvSpPr>
              <a:spLocks/>
            </p:cNvSpPr>
            <p:nvPr/>
          </p:nvSpPr>
          <p:spPr bwMode="auto">
            <a:xfrm>
              <a:off x="2687" y="2654"/>
              <a:ext cx="11" cy="84"/>
            </a:xfrm>
            <a:custGeom>
              <a:avLst/>
              <a:gdLst>
                <a:gd name="T0" fmla="*/ 3 w 42"/>
                <a:gd name="T1" fmla="*/ 0 h 324"/>
                <a:gd name="T2" fmla="*/ 1 w 42"/>
                <a:gd name="T3" fmla="*/ 1 h 324"/>
                <a:gd name="T4" fmla="*/ 2 w 42"/>
                <a:gd name="T5" fmla="*/ 7 h 324"/>
                <a:gd name="T6" fmla="*/ 3 w 42"/>
                <a:gd name="T7" fmla="*/ 17 h 324"/>
                <a:gd name="T8" fmla="*/ 3 w 42"/>
                <a:gd name="T9" fmla="*/ 20 h 324"/>
                <a:gd name="T10" fmla="*/ 3 w 42"/>
                <a:gd name="T11" fmla="*/ 35 h 324"/>
                <a:gd name="T12" fmla="*/ 3 w 42"/>
                <a:gd name="T13" fmla="*/ 35 h 324"/>
                <a:gd name="T14" fmla="*/ 3 w 42"/>
                <a:gd name="T15" fmla="*/ 44 h 324"/>
                <a:gd name="T16" fmla="*/ 2 w 42"/>
                <a:gd name="T17" fmla="*/ 55 h 324"/>
                <a:gd name="T18" fmla="*/ 1 w 42"/>
                <a:gd name="T19" fmla="*/ 68 h 324"/>
                <a:gd name="T20" fmla="*/ 0 w 42"/>
                <a:gd name="T21" fmla="*/ 84 h 324"/>
                <a:gd name="T22" fmla="*/ 6 w 42"/>
                <a:gd name="T23" fmla="*/ 84 h 324"/>
                <a:gd name="T24" fmla="*/ 6 w 42"/>
                <a:gd name="T25" fmla="*/ 83 h 324"/>
                <a:gd name="T26" fmla="*/ 6 w 42"/>
                <a:gd name="T27" fmla="*/ 72 h 324"/>
                <a:gd name="T28" fmla="*/ 8 w 42"/>
                <a:gd name="T29" fmla="*/ 58 h 324"/>
                <a:gd name="T30" fmla="*/ 8 w 42"/>
                <a:gd name="T31" fmla="*/ 55 h 324"/>
                <a:gd name="T32" fmla="*/ 8 w 42"/>
                <a:gd name="T33" fmla="*/ 53 h 324"/>
                <a:gd name="T34" fmla="*/ 8 w 42"/>
                <a:gd name="T35" fmla="*/ 46 h 324"/>
                <a:gd name="T36" fmla="*/ 8 w 42"/>
                <a:gd name="T37" fmla="*/ 38 h 324"/>
                <a:gd name="T38" fmla="*/ 8 w 42"/>
                <a:gd name="T39" fmla="*/ 34 h 324"/>
                <a:gd name="T40" fmla="*/ 9 w 42"/>
                <a:gd name="T41" fmla="*/ 23 h 324"/>
                <a:gd name="T42" fmla="*/ 11 w 42"/>
                <a:gd name="T43" fmla="*/ 17 h 324"/>
                <a:gd name="T44" fmla="*/ 3 w 42"/>
                <a:gd name="T45" fmla="*/ 0 h 32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2" h="324">
                  <a:moveTo>
                    <a:pt x="11" y="0"/>
                  </a:moveTo>
                  <a:lnTo>
                    <a:pt x="5" y="2"/>
                  </a:lnTo>
                  <a:lnTo>
                    <a:pt x="7" y="26"/>
                  </a:lnTo>
                  <a:lnTo>
                    <a:pt x="11" y="64"/>
                  </a:lnTo>
                  <a:lnTo>
                    <a:pt x="11" y="76"/>
                  </a:lnTo>
                  <a:lnTo>
                    <a:pt x="11" y="134"/>
                  </a:lnTo>
                  <a:lnTo>
                    <a:pt x="10" y="169"/>
                  </a:lnTo>
                  <a:lnTo>
                    <a:pt x="9" y="213"/>
                  </a:lnTo>
                  <a:lnTo>
                    <a:pt x="5" y="264"/>
                  </a:lnTo>
                  <a:lnTo>
                    <a:pt x="0" y="324"/>
                  </a:lnTo>
                  <a:lnTo>
                    <a:pt x="21" y="323"/>
                  </a:lnTo>
                  <a:lnTo>
                    <a:pt x="21" y="321"/>
                  </a:lnTo>
                  <a:lnTo>
                    <a:pt x="24" y="278"/>
                  </a:lnTo>
                  <a:lnTo>
                    <a:pt x="29" y="222"/>
                  </a:lnTo>
                  <a:lnTo>
                    <a:pt x="29" y="213"/>
                  </a:lnTo>
                  <a:lnTo>
                    <a:pt x="30" y="203"/>
                  </a:lnTo>
                  <a:lnTo>
                    <a:pt x="31" y="179"/>
                  </a:lnTo>
                  <a:lnTo>
                    <a:pt x="32" y="147"/>
                  </a:lnTo>
                  <a:lnTo>
                    <a:pt x="32" y="131"/>
                  </a:lnTo>
                  <a:lnTo>
                    <a:pt x="33" y="90"/>
                  </a:lnTo>
                  <a:lnTo>
                    <a:pt x="42" y="6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55" name="Freeform 9955"/>
            <p:cNvSpPr>
              <a:spLocks/>
            </p:cNvSpPr>
            <p:nvPr/>
          </p:nvSpPr>
          <p:spPr bwMode="auto">
            <a:xfrm>
              <a:off x="2720" y="2646"/>
              <a:ext cx="9" cy="57"/>
            </a:xfrm>
            <a:custGeom>
              <a:avLst/>
              <a:gdLst>
                <a:gd name="T0" fmla="*/ 1 w 37"/>
                <a:gd name="T1" fmla="*/ 0 h 220"/>
                <a:gd name="T2" fmla="*/ 0 w 37"/>
                <a:gd name="T3" fmla="*/ 1 h 220"/>
                <a:gd name="T4" fmla="*/ 1 w 37"/>
                <a:gd name="T5" fmla="*/ 9 h 220"/>
                <a:gd name="T6" fmla="*/ 2 w 37"/>
                <a:gd name="T7" fmla="*/ 19 h 220"/>
                <a:gd name="T8" fmla="*/ 2 w 37"/>
                <a:gd name="T9" fmla="*/ 57 h 220"/>
                <a:gd name="T10" fmla="*/ 7 w 37"/>
                <a:gd name="T11" fmla="*/ 56 h 220"/>
                <a:gd name="T12" fmla="*/ 7 w 37"/>
                <a:gd name="T13" fmla="*/ 41 h 220"/>
                <a:gd name="T14" fmla="*/ 7 w 37"/>
                <a:gd name="T15" fmla="*/ 28 h 220"/>
                <a:gd name="T16" fmla="*/ 7 w 37"/>
                <a:gd name="T17" fmla="*/ 23 h 220"/>
                <a:gd name="T18" fmla="*/ 9 w 37"/>
                <a:gd name="T19" fmla="*/ 14 h 220"/>
                <a:gd name="T20" fmla="*/ 1 w 37"/>
                <a:gd name="T21" fmla="*/ 0 h 2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220">
                  <a:moveTo>
                    <a:pt x="6" y="0"/>
                  </a:moveTo>
                  <a:lnTo>
                    <a:pt x="0" y="2"/>
                  </a:lnTo>
                  <a:lnTo>
                    <a:pt x="5" y="33"/>
                  </a:lnTo>
                  <a:lnTo>
                    <a:pt x="9" y="72"/>
                  </a:lnTo>
                  <a:lnTo>
                    <a:pt x="9" y="220"/>
                  </a:lnTo>
                  <a:lnTo>
                    <a:pt x="28" y="217"/>
                  </a:lnTo>
                  <a:lnTo>
                    <a:pt x="28" y="157"/>
                  </a:lnTo>
                  <a:lnTo>
                    <a:pt x="28" y="109"/>
                  </a:lnTo>
                  <a:lnTo>
                    <a:pt x="28" y="87"/>
                  </a:lnTo>
                  <a:lnTo>
                    <a:pt x="37" y="5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56" name="Freeform 9956"/>
            <p:cNvSpPr>
              <a:spLocks/>
            </p:cNvSpPr>
            <p:nvPr/>
          </p:nvSpPr>
          <p:spPr bwMode="auto">
            <a:xfrm>
              <a:off x="2828" y="2783"/>
              <a:ext cx="18" cy="26"/>
            </a:xfrm>
            <a:custGeom>
              <a:avLst/>
              <a:gdLst>
                <a:gd name="T0" fmla="*/ 1 w 75"/>
                <a:gd name="T1" fmla="*/ 0 h 100"/>
                <a:gd name="T2" fmla="*/ 0 w 75"/>
                <a:gd name="T3" fmla="*/ 2 h 100"/>
                <a:gd name="T4" fmla="*/ 15 w 75"/>
                <a:gd name="T5" fmla="*/ 26 h 100"/>
                <a:gd name="T6" fmla="*/ 16 w 75"/>
                <a:gd name="T7" fmla="*/ 26 h 100"/>
                <a:gd name="T8" fmla="*/ 18 w 75"/>
                <a:gd name="T9" fmla="*/ 20 h 100"/>
                <a:gd name="T10" fmla="*/ 13 w 75"/>
                <a:gd name="T11" fmla="*/ 11 h 100"/>
                <a:gd name="T12" fmla="*/ 1 w 75"/>
                <a:gd name="T13" fmla="*/ 0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00">
                  <a:moveTo>
                    <a:pt x="5" y="0"/>
                  </a:moveTo>
                  <a:lnTo>
                    <a:pt x="0" y="8"/>
                  </a:lnTo>
                  <a:lnTo>
                    <a:pt x="63" y="100"/>
                  </a:lnTo>
                  <a:lnTo>
                    <a:pt x="68" y="100"/>
                  </a:lnTo>
                  <a:lnTo>
                    <a:pt x="75" y="76"/>
                  </a:lnTo>
                  <a:lnTo>
                    <a:pt x="56" y="4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57" name="Freeform 9957"/>
            <p:cNvSpPr>
              <a:spLocks/>
            </p:cNvSpPr>
            <p:nvPr/>
          </p:nvSpPr>
          <p:spPr bwMode="auto">
            <a:xfrm>
              <a:off x="2809" y="2761"/>
              <a:ext cx="13" cy="24"/>
            </a:xfrm>
            <a:custGeom>
              <a:avLst/>
              <a:gdLst>
                <a:gd name="T0" fmla="*/ 3 w 47"/>
                <a:gd name="T1" fmla="*/ 0 h 90"/>
                <a:gd name="T2" fmla="*/ 0 w 47"/>
                <a:gd name="T3" fmla="*/ 1 h 90"/>
                <a:gd name="T4" fmla="*/ 1 w 47"/>
                <a:gd name="T5" fmla="*/ 2 h 90"/>
                <a:gd name="T6" fmla="*/ 5 w 47"/>
                <a:gd name="T7" fmla="*/ 13 h 90"/>
                <a:gd name="T8" fmla="*/ 9 w 47"/>
                <a:gd name="T9" fmla="*/ 24 h 90"/>
                <a:gd name="T10" fmla="*/ 11 w 47"/>
                <a:gd name="T11" fmla="*/ 24 h 90"/>
                <a:gd name="T12" fmla="*/ 13 w 47"/>
                <a:gd name="T13" fmla="*/ 15 h 90"/>
                <a:gd name="T14" fmla="*/ 10 w 47"/>
                <a:gd name="T15" fmla="*/ 10 h 90"/>
                <a:gd name="T16" fmla="*/ 3 w 47"/>
                <a:gd name="T17" fmla="*/ 0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90">
                  <a:moveTo>
                    <a:pt x="10" y="0"/>
                  </a:moveTo>
                  <a:lnTo>
                    <a:pt x="0" y="2"/>
                  </a:lnTo>
                  <a:lnTo>
                    <a:pt x="2" y="7"/>
                  </a:lnTo>
                  <a:lnTo>
                    <a:pt x="19" y="49"/>
                  </a:lnTo>
                  <a:lnTo>
                    <a:pt x="31" y="90"/>
                  </a:lnTo>
                  <a:lnTo>
                    <a:pt x="38" y="90"/>
                  </a:lnTo>
                  <a:lnTo>
                    <a:pt x="47" y="55"/>
                  </a:lnTo>
                  <a:lnTo>
                    <a:pt x="35" y="37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58" name="Freeform 9958"/>
            <p:cNvSpPr>
              <a:spLocks/>
            </p:cNvSpPr>
            <p:nvPr/>
          </p:nvSpPr>
          <p:spPr bwMode="auto">
            <a:xfrm>
              <a:off x="2842" y="2758"/>
              <a:ext cx="6" cy="45"/>
            </a:xfrm>
            <a:custGeom>
              <a:avLst/>
              <a:gdLst>
                <a:gd name="T0" fmla="*/ 6 w 26"/>
                <a:gd name="T1" fmla="*/ 0 h 173"/>
                <a:gd name="T2" fmla="*/ 1 w 26"/>
                <a:gd name="T3" fmla="*/ 1 h 173"/>
                <a:gd name="T4" fmla="*/ 1 w 26"/>
                <a:gd name="T5" fmla="*/ 25 h 173"/>
                <a:gd name="T6" fmla="*/ 0 w 26"/>
                <a:gd name="T7" fmla="*/ 36 h 173"/>
                <a:gd name="T8" fmla="*/ 4 w 26"/>
                <a:gd name="T9" fmla="*/ 45 h 173"/>
                <a:gd name="T10" fmla="*/ 6 w 26"/>
                <a:gd name="T11" fmla="*/ 33 h 173"/>
                <a:gd name="T12" fmla="*/ 6 w 26"/>
                <a:gd name="T13" fmla="*/ 24 h 173"/>
                <a:gd name="T14" fmla="*/ 6 w 26"/>
                <a:gd name="T15" fmla="*/ 7 h 173"/>
                <a:gd name="T16" fmla="*/ 6 w 26"/>
                <a:gd name="T17" fmla="*/ 0 h 1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173">
                  <a:moveTo>
                    <a:pt x="26" y="0"/>
                  </a:moveTo>
                  <a:lnTo>
                    <a:pt x="6" y="2"/>
                  </a:lnTo>
                  <a:lnTo>
                    <a:pt x="6" y="97"/>
                  </a:lnTo>
                  <a:lnTo>
                    <a:pt x="0" y="140"/>
                  </a:lnTo>
                  <a:lnTo>
                    <a:pt x="19" y="173"/>
                  </a:lnTo>
                  <a:lnTo>
                    <a:pt x="25" y="125"/>
                  </a:lnTo>
                  <a:lnTo>
                    <a:pt x="25" y="94"/>
                  </a:lnTo>
                  <a:lnTo>
                    <a:pt x="25" y="26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59" name="Freeform 9959"/>
            <p:cNvSpPr>
              <a:spLocks/>
            </p:cNvSpPr>
            <p:nvPr/>
          </p:nvSpPr>
          <p:spPr bwMode="auto">
            <a:xfrm>
              <a:off x="2848" y="2747"/>
              <a:ext cx="25" cy="5"/>
            </a:xfrm>
            <a:custGeom>
              <a:avLst/>
              <a:gdLst>
                <a:gd name="T0" fmla="*/ 19 w 99"/>
                <a:gd name="T1" fmla="*/ 0 h 20"/>
                <a:gd name="T2" fmla="*/ 15 w 99"/>
                <a:gd name="T3" fmla="*/ 3 h 20"/>
                <a:gd name="T4" fmla="*/ 0 w 99"/>
                <a:gd name="T5" fmla="*/ 5 h 20"/>
                <a:gd name="T6" fmla="*/ 25 w 99"/>
                <a:gd name="T7" fmla="*/ 5 h 20"/>
                <a:gd name="T8" fmla="*/ 19 w 99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20">
                  <a:moveTo>
                    <a:pt x="77" y="0"/>
                  </a:moveTo>
                  <a:lnTo>
                    <a:pt x="58" y="13"/>
                  </a:lnTo>
                  <a:lnTo>
                    <a:pt x="0" y="20"/>
                  </a:lnTo>
                  <a:lnTo>
                    <a:pt x="99" y="20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60" name="Freeform 9960"/>
            <p:cNvSpPr>
              <a:spLocks/>
            </p:cNvSpPr>
            <p:nvPr/>
          </p:nvSpPr>
          <p:spPr bwMode="auto">
            <a:xfrm>
              <a:off x="2791" y="2734"/>
              <a:ext cx="82" cy="31"/>
            </a:xfrm>
            <a:custGeom>
              <a:avLst/>
              <a:gdLst>
                <a:gd name="T0" fmla="*/ 53 w 315"/>
                <a:gd name="T1" fmla="*/ 0 h 118"/>
                <a:gd name="T2" fmla="*/ 50 w 315"/>
                <a:gd name="T3" fmla="*/ 1 h 118"/>
                <a:gd name="T4" fmla="*/ 51 w 315"/>
                <a:gd name="T5" fmla="*/ 11 h 118"/>
                <a:gd name="T6" fmla="*/ 51 w 315"/>
                <a:gd name="T7" fmla="*/ 18 h 118"/>
                <a:gd name="T8" fmla="*/ 0 w 315"/>
                <a:gd name="T9" fmla="*/ 25 h 118"/>
                <a:gd name="T10" fmla="*/ 6 w 315"/>
                <a:gd name="T11" fmla="*/ 31 h 118"/>
                <a:gd name="T12" fmla="*/ 12 w 315"/>
                <a:gd name="T13" fmla="*/ 29 h 118"/>
                <a:gd name="T14" fmla="*/ 18 w 315"/>
                <a:gd name="T15" fmla="*/ 28 h 118"/>
                <a:gd name="T16" fmla="*/ 20 w 315"/>
                <a:gd name="T17" fmla="*/ 28 h 118"/>
                <a:gd name="T18" fmla="*/ 51 w 315"/>
                <a:gd name="T19" fmla="*/ 24 h 118"/>
                <a:gd name="T20" fmla="*/ 56 w 315"/>
                <a:gd name="T21" fmla="*/ 24 h 118"/>
                <a:gd name="T22" fmla="*/ 82 w 315"/>
                <a:gd name="T23" fmla="*/ 20 h 118"/>
                <a:gd name="T24" fmla="*/ 82 w 315"/>
                <a:gd name="T25" fmla="*/ 18 h 118"/>
                <a:gd name="T26" fmla="*/ 56 w 315"/>
                <a:gd name="T27" fmla="*/ 18 h 118"/>
                <a:gd name="T28" fmla="*/ 56 w 315"/>
                <a:gd name="T29" fmla="*/ 15 h 118"/>
                <a:gd name="T30" fmla="*/ 57 w 315"/>
                <a:gd name="T31" fmla="*/ 9 h 118"/>
                <a:gd name="T32" fmla="*/ 53 w 315"/>
                <a:gd name="T33" fmla="*/ 0 h 1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5" h="118">
                  <a:moveTo>
                    <a:pt x="202" y="0"/>
                  </a:moveTo>
                  <a:lnTo>
                    <a:pt x="191" y="3"/>
                  </a:lnTo>
                  <a:lnTo>
                    <a:pt x="196" y="43"/>
                  </a:lnTo>
                  <a:lnTo>
                    <a:pt x="196" y="70"/>
                  </a:lnTo>
                  <a:lnTo>
                    <a:pt x="0" y="96"/>
                  </a:lnTo>
                  <a:lnTo>
                    <a:pt x="23" y="118"/>
                  </a:lnTo>
                  <a:lnTo>
                    <a:pt x="45" y="111"/>
                  </a:lnTo>
                  <a:lnTo>
                    <a:pt x="68" y="108"/>
                  </a:lnTo>
                  <a:lnTo>
                    <a:pt x="78" y="106"/>
                  </a:lnTo>
                  <a:lnTo>
                    <a:pt x="196" y="93"/>
                  </a:lnTo>
                  <a:lnTo>
                    <a:pt x="216" y="91"/>
                  </a:lnTo>
                  <a:lnTo>
                    <a:pt x="315" y="78"/>
                  </a:lnTo>
                  <a:lnTo>
                    <a:pt x="315" y="68"/>
                  </a:lnTo>
                  <a:lnTo>
                    <a:pt x="216" y="68"/>
                  </a:lnTo>
                  <a:lnTo>
                    <a:pt x="217" y="56"/>
                  </a:lnTo>
                  <a:lnTo>
                    <a:pt x="220" y="33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61" name="Freeform 9961"/>
            <p:cNvSpPr>
              <a:spLocks/>
            </p:cNvSpPr>
            <p:nvPr/>
          </p:nvSpPr>
          <p:spPr bwMode="auto">
            <a:xfrm>
              <a:off x="2784" y="2723"/>
              <a:ext cx="93" cy="20"/>
            </a:xfrm>
            <a:custGeom>
              <a:avLst/>
              <a:gdLst>
                <a:gd name="T0" fmla="*/ 87 w 357"/>
                <a:gd name="T1" fmla="*/ 0 h 77"/>
                <a:gd name="T2" fmla="*/ 82 w 357"/>
                <a:gd name="T3" fmla="*/ 3 h 77"/>
                <a:gd name="T4" fmla="*/ 50 w 357"/>
                <a:gd name="T5" fmla="*/ 7 h 77"/>
                <a:gd name="T6" fmla="*/ 45 w 357"/>
                <a:gd name="T7" fmla="*/ 8 h 77"/>
                <a:gd name="T8" fmla="*/ 0 w 357"/>
                <a:gd name="T9" fmla="*/ 14 h 77"/>
                <a:gd name="T10" fmla="*/ 6 w 357"/>
                <a:gd name="T11" fmla="*/ 20 h 77"/>
                <a:gd name="T12" fmla="*/ 11 w 357"/>
                <a:gd name="T13" fmla="*/ 18 h 77"/>
                <a:gd name="T14" fmla="*/ 57 w 357"/>
                <a:gd name="T15" fmla="*/ 12 h 77"/>
                <a:gd name="T16" fmla="*/ 60 w 357"/>
                <a:gd name="T17" fmla="*/ 11 h 77"/>
                <a:gd name="T18" fmla="*/ 93 w 357"/>
                <a:gd name="T19" fmla="*/ 7 h 77"/>
                <a:gd name="T20" fmla="*/ 93 w 357"/>
                <a:gd name="T21" fmla="*/ 5 h 77"/>
                <a:gd name="T22" fmla="*/ 87 w 357"/>
                <a:gd name="T23" fmla="*/ 0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7" h="77">
                  <a:moveTo>
                    <a:pt x="335" y="0"/>
                  </a:moveTo>
                  <a:lnTo>
                    <a:pt x="316" y="13"/>
                  </a:lnTo>
                  <a:lnTo>
                    <a:pt x="192" y="28"/>
                  </a:lnTo>
                  <a:lnTo>
                    <a:pt x="173" y="31"/>
                  </a:lnTo>
                  <a:lnTo>
                    <a:pt x="0" y="53"/>
                  </a:lnTo>
                  <a:lnTo>
                    <a:pt x="23" y="77"/>
                  </a:lnTo>
                  <a:lnTo>
                    <a:pt x="43" y="70"/>
                  </a:lnTo>
                  <a:lnTo>
                    <a:pt x="219" y="47"/>
                  </a:lnTo>
                  <a:lnTo>
                    <a:pt x="230" y="44"/>
                  </a:lnTo>
                  <a:lnTo>
                    <a:pt x="357" y="27"/>
                  </a:lnTo>
                  <a:lnTo>
                    <a:pt x="357" y="20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62" name="Freeform 9962"/>
            <p:cNvSpPr>
              <a:spLocks/>
            </p:cNvSpPr>
            <p:nvPr/>
          </p:nvSpPr>
          <p:spPr bwMode="auto">
            <a:xfrm>
              <a:off x="2829" y="2714"/>
              <a:ext cx="6" cy="16"/>
            </a:xfrm>
            <a:custGeom>
              <a:avLst/>
              <a:gdLst>
                <a:gd name="T0" fmla="*/ 6 w 20"/>
                <a:gd name="T1" fmla="*/ 0 h 61"/>
                <a:gd name="T2" fmla="*/ 0 w 20"/>
                <a:gd name="T3" fmla="*/ 1 h 61"/>
                <a:gd name="T4" fmla="*/ 0 w 20"/>
                <a:gd name="T5" fmla="*/ 16 h 61"/>
                <a:gd name="T6" fmla="*/ 6 w 20"/>
                <a:gd name="T7" fmla="*/ 15 h 61"/>
                <a:gd name="T8" fmla="*/ 6 w 20"/>
                <a:gd name="T9" fmla="*/ 9 h 61"/>
                <a:gd name="T10" fmla="*/ 6 w 20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61">
                  <a:moveTo>
                    <a:pt x="20" y="0"/>
                  </a:moveTo>
                  <a:lnTo>
                    <a:pt x="0" y="2"/>
                  </a:lnTo>
                  <a:lnTo>
                    <a:pt x="0" y="61"/>
                  </a:lnTo>
                  <a:lnTo>
                    <a:pt x="19" y="58"/>
                  </a:lnTo>
                  <a:lnTo>
                    <a:pt x="19" y="36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63" name="Freeform 9963"/>
            <p:cNvSpPr>
              <a:spLocks/>
            </p:cNvSpPr>
            <p:nvPr/>
          </p:nvSpPr>
          <p:spPr bwMode="auto">
            <a:xfrm>
              <a:off x="2835" y="2705"/>
              <a:ext cx="20" cy="5"/>
            </a:xfrm>
            <a:custGeom>
              <a:avLst/>
              <a:gdLst>
                <a:gd name="T0" fmla="*/ 15 w 80"/>
                <a:gd name="T1" fmla="*/ 0 h 17"/>
                <a:gd name="T2" fmla="*/ 11 w 80"/>
                <a:gd name="T3" fmla="*/ 3 h 17"/>
                <a:gd name="T4" fmla="*/ 11 w 80"/>
                <a:gd name="T5" fmla="*/ 3 h 17"/>
                <a:gd name="T6" fmla="*/ 9 w 80"/>
                <a:gd name="T7" fmla="*/ 4 h 17"/>
                <a:gd name="T8" fmla="*/ 4 w 80"/>
                <a:gd name="T9" fmla="*/ 4 h 17"/>
                <a:gd name="T10" fmla="*/ 0 w 80"/>
                <a:gd name="T11" fmla="*/ 5 h 17"/>
                <a:gd name="T12" fmla="*/ 20 w 80"/>
                <a:gd name="T13" fmla="*/ 5 h 17"/>
                <a:gd name="T14" fmla="*/ 15 w 80"/>
                <a:gd name="T15" fmla="*/ 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17">
                  <a:moveTo>
                    <a:pt x="58" y="0"/>
                  </a:moveTo>
                  <a:lnTo>
                    <a:pt x="42" y="10"/>
                  </a:lnTo>
                  <a:lnTo>
                    <a:pt x="35" y="12"/>
                  </a:lnTo>
                  <a:lnTo>
                    <a:pt x="15" y="15"/>
                  </a:lnTo>
                  <a:lnTo>
                    <a:pt x="0" y="16"/>
                  </a:lnTo>
                  <a:lnTo>
                    <a:pt x="80" y="17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64" name="Freeform 9964"/>
            <p:cNvSpPr>
              <a:spLocks/>
            </p:cNvSpPr>
            <p:nvPr/>
          </p:nvSpPr>
          <p:spPr bwMode="auto">
            <a:xfrm>
              <a:off x="2802" y="2686"/>
              <a:ext cx="53" cy="33"/>
            </a:xfrm>
            <a:custGeom>
              <a:avLst/>
              <a:gdLst>
                <a:gd name="T0" fmla="*/ 26 w 203"/>
                <a:gd name="T1" fmla="*/ 0 h 126"/>
                <a:gd name="T2" fmla="*/ 25 w 203"/>
                <a:gd name="T3" fmla="*/ 1 h 126"/>
                <a:gd name="T4" fmla="*/ 25 w 203"/>
                <a:gd name="T5" fmla="*/ 3 h 126"/>
                <a:gd name="T6" fmla="*/ 27 w 203"/>
                <a:gd name="T7" fmla="*/ 15 h 126"/>
                <a:gd name="T8" fmla="*/ 27 w 203"/>
                <a:gd name="T9" fmla="*/ 24 h 126"/>
                <a:gd name="T10" fmla="*/ 15 w 203"/>
                <a:gd name="T11" fmla="*/ 25 h 126"/>
                <a:gd name="T12" fmla="*/ 0 w 203"/>
                <a:gd name="T13" fmla="*/ 27 h 126"/>
                <a:gd name="T14" fmla="*/ 6 w 203"/>
                <a:gd name="T15" fmla="*/ 33 h 126"/>
                <a:gd name="T16" fmla="*/ 11 w 203"/>
                <a:gd name="T17" fmla="*/ 31 h 126"/>
                <a:gd name="T18" fmla="*/ 27 w 203"/>
                <a:gd name="T19" fmla="*/ 29 h 126"/>
                <a:gd name="T20" fmla="*/ 32 w 203"/>
                <a:gd name="T21" fmla="*/ 29 h 126"/>
                <a:gd name="T22" fmla="*/ 53 w 203"/>
                <a:gd name="T23" fmla="*/ 26 h 126"/>
                <a:gd name="T24" fmla="*/ 53 w 203"/>
                <a:gd name="T25" fmla="*/ 23 h 126"/>
                <a:gd name="T26" fmla="*/ 32 w 203"/>
                <a:gd name="T27" fmla="*/ 23 h 126"/>
                <a:gd name="T28" fmla="*/ 32 w 203"/>
                <a:gd name="T29" fmla="*/ 23 h 126"/>
                <a:gd name="T30" fmla="*/ 32 w 203"/>
                <a:gd name="T31" fmla="*/ 17 h 126"/>
                <a:gd name="T32" fmla="*/ 34 w 203"/>
                <a:gd name="T33" fmla="*/ 12 h 126"/>
                <a:gd name="T34" fmla="*/ 31 w 203"/>
                <a:gd name="T35" fmla="*/ 7 h 126"/>
                <a:gd name="T36" fmla="*/ 29 w 203"/>
                <a:gd name="T37" fmla="*/ 4 h 126"/>
                <a:gd name="T38" fmla="*/ 26 w 203"/>
                <a:gd name="T39" fmla="*/ 0 h 12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03" h="126">
                  <a:moveTo>
                    <a:pt x="101" y="0"/>
                  </a:moveTo>
                  <a:lnTo>
                    <a:pt x="94" y="4"/>
                  </a:lnTo>
                  <a:lnTo>
                    <a:pt x="96" y="13"/>
                  </a:lnTo>
                  <a:lnTo>
                    <a:pt x="103" y="57"/>
                  </a:lnTo>
                  <a:lnTo>
                    <a:pt x="103" y="91"/>
                  </a:lnTo>
                  <a:lnTo>
                    <a:pt x="58" y="96"/>
                  </a:lnTo>
                  <a:lnTo>
                    <a:pt x="0" y="104"/>
                  </a:lnTo>
                  <a:lnTo>
                    <a:pt x="23" y="126"/>
                  </a:lnTo>
                  <a:lnTo>
                    <a:pt x="43" y="119"/>
                  </a:lnTo>
                  <a:lnTo>
                    <a:pt x="103" y="111"/>
                  </a:lnTo>
                  <a:lnTo>
                    <a:pt x="123" y="109"/>
                  </a:lnTo>
                  <a:lnTo>
                    <a:pt x="203" y="100"/>
                  </a:lnTo>
                  <a:lnTo>
                    <a:pt x="203" y="89"/>
                  </a:lnTo>
                  <a:lnTo>
                    <a:pt x="123" y="88"/>
                  </a:lnTo>
                  <a:lnTo>
                    <a:pt x="124" y="65"/>
                  </a:lnTo>
                  <a:lnTo>
                    <a:pt x="129" y="44"/>
                  </a:lnTo>
                  <a:lnTo>
                    <a:pt x="117" y="25"/>
                  </a:lnTo>
                  <a:lnTo>
                    <a:pt x="110" y="15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65" name="Freeform 9965"/>
            <p:cNvSpPr>
              <a:spLocks/>
            </p:cNvSpPr>
            <p:nvPr/>
          </p:nvSpPr>
          <p:spPr bwMode="auto">
            <a:xfrm>
              <a:off x="2808" y="2677"/>
              <a:ext cx="12" cy="26"/>
            </a:xfrm>
            <a:custGeom>
              <a:avLst/>
              <a:gdLst>
                <a:gd name="T0" fmla="*/ 2 w 46"/>
                <a:gd name="T1" fmla="*/ 0 h 96"/>
                <a:gd name="T2" fmla="*/ 0 w 46"/>
                <a:gd name="T3" fmla="*/ 1 h 96"/>
                <a:gd name="T4" fmla="*/ 1 w 46"/>
                <a:gd name="T5" fmla="*/ 3 h 96"/>
                <a:gd name="T6" fmla="*/ 5 w 46"/>
                <a:gd name="T7" fmla="*/ 14 h 96"/>
                <a:gd name="T8" fmla="*/ 8 w 46"/>
                <a:gd name="T9" fmla="*/ 26 h 96"/>
                <a:gd name="T10" fmla="*/ 9 w 46"/>
                <a:gd name="T11" fmla="*/ 26 h 96"/>
                <a:gd name="T12" fmla="*/ 12 w 46"/>
                <a:gd name="T13" fmla="*/ 15 h 96"/>
                <a:gd name="T14" fmla="*/ 9 w 46"/>
                <a:gd name="T15" fmla="*/ 10 h 96"/>
                <a:gd name="T16" fmla="*/ 2 w 46"/>
                <a:gd name="T17" fmla="*/ 0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6">
                  <a:moveTo>
                    <a:pt x="8" y="0"/>
                  </a:moveTo>
                  <a:lnTo>
                    <a:pt x="0" y="2"/>
                  </a:lnTo>
                  <a:lnTo>
                    <a:pt x="3" y="10"/>
                  </a:lnTo>
                  <a:lnTo>
                    <a:pt x="19" y="52"/>
                  </a:lnTo>
                  <a:lnTo>
                    <a:pt x="30" y="96"/>
                  </a:lnTo>
                  <a:lnTo>
                    <a:pt x="35" y="96"/>
                  </a:lnTo>
                  <a:lnTo>
                    <a:pt x="46" y="55"/>
                  </a:lnTo>
                  <a:lnTo>
                    <a:pt x="35" y="3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66" name="Freeform 9966"/>
            <p:cNvSpPr>
              <a:spLocks/>
            </p:cNvSpPr>
            <p:nvPr/>
          </p:nvSpPr>
          <p:spPr bwMode="auto">
            <a:xfrm>
              <a:off x="2848" y="2676"/>
              <a:ext cx="13" cy="20"/>
            </a:xfrm>
            <a:custGeom>
              <a:avLst/>
              <a:gdLst>
                <a:gd name="T0" fmla="*/ 3 w 46"/>
                <a:gd name="T1" fmla="*/ 0 h 78"/>
                <a:gd name="T2" fmla="*/ 0 w 46"/>
                <a:gd name="T3" fmla="*/ 1 h 78"/>
                <a:gd name="T4" fmla="*/ 5 w 46"/>
                <a:gd name="T5" fmla="*/ 9 h 78"/>
                <a:gd name="T6" fmla="*/ 8 w 46"/>
                <a:gd name="T7" fmla="*/ 20 h 78"/>
                <a:gd name="T8" fmla="*/ 10 w 46"/>
                <a:gd name="T9" fmla="*/ 20 h 78"/>
                <a:gd name="T10" fmla="*/ 13 w 46"/>
                <a:gd name="T11" fmla="*/ 11 h 78"/>
                <a:gd name="T12" fmla="*/ 11 w 46"/>
                <a:gd name="T13" fmla="*/ 8 h 78"/>
                <a:gd name="T14" fmla="*/ 3 w 46"/>
                <a:gd name="T15" fmla="*/ 0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78">
                  <a:moveTo>
                    <a:pt x="11" y="0"/>
                  </a:moveTo>
                  <a:lnTo>
                    <a:pt x="0" y="2"/>
                  </a:lnTo>
                  <a:lnTo>
                    <a:pt x="19" y="35"/>
                  </a:lnTo>
                  <a:lnTo>
                    <a:pt x="30" y="78"/>
                  </a:lnTo>
                  <a:lnTo>
                    <a:pt x="36" y="78"/>
                  </a:lnTo>
                  <a:lnTo>
                    <a:pt x="46" y="43"/>
                  </a:lnTo>
                  <a:lnTo>
                    <a:pt x="38" y="3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67" name="Freeform 9967"/>
            <p:cNvSpPr>
              <a:spLocks/>
            </p:cNvSpPr>
            <p:nvPr/>
          </p:nvSpPr>
          <p:spPr bwMode="auto">
            <a:xfrm>
              <a:off x="2784" y="2666"/>
              <a:ext cx="51" cy="42"/>
            </a:xfrm>
            <a:custGeom>
              <a:avLst/>
              <a:gdLst>
                <a:gd name="T0" fmla="*/ 46 w 195"/>
                <a:gd name="T1" fmla="*/ 0 h 157"/>
                <a:gd name="T2" fmla="*/ 43 w 195"/>
                <a:gd name="T3" fmla="*/ 3 h 157"/>
                <a:gd name="T4" fmla="*/ 42 w 195"/>
                <a:gd name="T5" fmla="*/ 3 h 157"/>
                <a:gd name="T6" fmla="*/ 35 w 195"/>
                <a:gd name="T7" fmla="*/ 5 h 157"/>
                <a:gd name="T8" fmla="*/ 26 w 195"/>
                <a:gd name="T9" fmla="*/ 6 h 157"/>
                <a:gd name="T10" fmla="*/ 20 w 195"/>
                <a:gd name="T11" fmla="*/ 7 h 157"/>
                <a:gd name="T12" fmla="*/ 15 w 195"/>
                <a:gd name="T13" fmla="*/ 16 h 157"/>
                <a:gd name="T14" fmla="*/ 8 w 195"/>
                <a:gd name="T15" fmla="*/ 27 h 157"/>
                <a:gd name="T16" fmla="*/ 0 w 195"/>
                <a:gd name="T17" fmla="*/ 39 h 157"/>
                <a:gd name="T18" fmla="*/ 2 w 195"/>
                <a:gd name="T19" fmla="*/ 42 h 157"/>
                <a:gd name="T20" fmla="*/ 3 w 195"/>
                <a:gd name="T21" fmla="*/ 40 h 157"/>
                <a:gd name="T22" fmla="*/ 12 w 195"/>
                <a:gd name="T23" fmla="*/ 29 h 157"/>
                <a:gd name="T24" fmla="*/ 19 w 195"/>
                <a:gd name="T25" fmla="*/ 19 h 157"/>
                <a:gd name="T26" fmla="*/ 22 w 195"/>
                <a:gd name="T27" fmla="*/ 12 h 157"/>
                <a:gd name="T28" fmla="*/ 25 w 195"/>
                <a:gd name="T29" fmla="*/ 12 h 157"/>
                <a:gd name="T30" fmla="*/ 27 w 195"/>
                <a:gd name="T31" fmla="*/ 11 h 157"/>
                <a:gd name="T32" fmla="*/ 51 w 195"/>
                <a:gd name="T33" fmla="*/ 7 h 157"/>
                <a:gd name="T34" fmla="*/ 51 w 195"/>
                <a:gd name="T35" fmla="*/ 5 h 157"/>
                <a:gd name="T36" fmla="*/ 46 w 195"/>
                <a:gd name="T37" fmla="*/ 0 h 15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5" h="157">
                  <a:moveTo>
                    <a:pt x="177" y="0"/>
                  </a:moveTo>
                  <a:lnTo>
                    <a:pt x="163" y="10"/>
                  </a:lnTo>
                  <a:lnTo>
                    <a:pt x="160" y="11"/>
                  </a:lnTo>
                  <a:lnTo>
                    <a:pt x="134" y="17"/>
                  </a:lnTo>
                  <a:lnTo>
                    <a:pt x="98" y="22"/>
                  </a:lnTo>
                  <a:lnTo>
                    <a:pt x="76" y="25"/>
                  </a:lnTo>
                  <a:lnTo>
                    <a:pt x="57" y="59"/>
                  </a:lnTo>
                  <a:lnTo>
                    <a:pt x="31" y="100"/>
                  </a:lnTo>
                  <a:lnTo>
                    <a:pt x="0" y="147"/>
                  </a:lnTo>
                  <a:lnTo>
                    <a:pt x="8" y="157"/>
                  </a:lnTo>
                  <a:lnTo>
                    <a:pt x="12" y="150"/>
                  </a:lnTo>
                  <a:lnTo>
                    <a:pt x="45" y="107"/>
                  </a:lnTo>
                  <a:lnTo>
                    <a:pt x="71" y="70"/>
                  </a:lnTo>
                  <a:lnTo>
                    <a:pt x="85" y="45"/>
                  </a:lnTo>
                  <a:lnTo>
                    <a:pt x="95" y="44"/>
                  </a:lnTo>
                  <a:lnTo>
                    <a:pt x="103" y="42"/>
                  </a:lnTo>
                  <a:lnTo>
                    <a:pt x="195" y="27"/>
                  </a:lnTo>
                  <a:lnTo>
                    <a:pt x="195" y="20"/>
                  </a:lnTo>
                  <a:lnTo>
                    <a:pt x="17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68" name="Freeform 9968"/>
            <p:cNvSpPr>
              <a:spLocks/>
            </p:cNvSpPr>
            <p:nvPr/>
          </p:nvSpPr>
          <p:spPr bwMode="auto">
            <a:xfrm>
              <a:off x="2844" y="2665"/>
              <a:ext cx="31" cy="7"/>
            </a:xfrm>
            <a:custGeom>
              <a:avLst/>
              <a:gdLst>
                <a:gd name="T0" fmla="*/ 25 w 119"/>
                <a:gd name="T1" fmla="*/ 0 h 30"/>
                <a:gd name="T2" fmla="*/ 20 w 119"/>
                <a:gd name="T3" fmla="*/ 3 h 30"/>
                <a:gd name="T4" fmla="*/ 19 w 119"/>
                <a:gd name="T5" fmla="*/ 3 h 30"/>
                <a:gd name="T6" fmla="*/ 11 w 119"/>
                <a:gd name="T7" fmla="*/ 4 h 30"/>
                <a:gd name="T8" fmla="*/ 0 w 119"/>
                <a:gd name="T9" fmla="*/ 6 h 30"/>
                <a:gd name="T10" fmla="*/ 31 w 119"/>
                <a:gd name="T11" fmla="*/ 7 h 30"/>
                <a:gd name="T12" fmla="*/ 31 w 119"/>
                <a:gd name="T13" fmla="*/ 5 h 30"/>
                <a:gd name="T14" fmla="*/ 25 w 119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30">
                  <a:moveTo>
                    <a:pt x="96" y="0"/>
                  </a:moveTo>
                  <a:lnTo>
                    <a:pt x="77" y="13"/>
                  </a:lnTo>
                  <a:lnTo>
                    <a:pt x="72" y="14"/>
                  </a:lnTo>
                  <a:lnTo>
                    <a:pt x="43" y="19"/>
                  </a:lnTo>
                  <a:lnTo>
                    <a:pt x="0" y="27"/>
                  </a:lnTo>
                  <a:lnTo>
                    <a:pt x="119" y="30"/>
                  </a:lnTo>
                  <a:lnTo>
                    <a:pt x="119" y="20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69" name="Freeform 9969"/>
            <p:cNvSpPr>
              <a:spLocks/>
            </p:cNvSpPr>
            <p:nvPr/>
          </p:nvSpPr>
          <p:spPr bwMode="auto">
            <a:xfrm>
              <a:off x="2804" y="2646"/>
              <a:ext cx="15" cy="28"/>
            </a:xfrm>
            <a:custGeom>
              <a:avLst/>
              <a:gdLst>
                <a:gd name="T0" fmla="*/ 10 w 59"/>
                <a:gd name="T1" fmla="*/ 0 h 107"/>
                <a:gd name="T2" fmla="*/ 9 w 59"/>
                <a:gd name="T3" fmla="*/ 0 h 107"/>
                <a:gd name="T4" fmla="*/ 8 w 59"/>
                <a:gd name="T5" fmla="*/ 5 h 107"/>
                <a:gd name="T6" fmla="*/ 4 w 59"/>
                <a:gd name="T7" fmla="*/ 18 h 107"/>
                <a:gd name="T8" fmla="*/ 4 w 59"/>
                <a:gd name="T9" fmla="*/ 20 h 107"/>
                <a:gd name="T10" fmla="*/ 0 w 59"/>
                <a:gd name="T11" fmla="*/ 28 h 107"/>
                <a:gd name="T12" fmla="*/ 6 w 59"/>
                <a:gd name="T13" fmla="*/ 27 h 107"/>
                <a:gd name="T14" fmla="*/ 6 w 59"/>
                <a:gd name="T15" fmla="*/ 25 h 107"/>
                <a:gd name="T16" fmla="*/ 10 w 59"/>
                <a:gd name="T17" fmla="*/ 18 h 107"/>
                <a:gd name="T18" fmla="*/ 15 w 59"/>
                <a:gd name="T19" fmla="*/ 10 h 107"/>
                <a:gd name="T20" fmla="*/ 10 w 59"/>
                <a:gd name="T21" fmla="*/ 0 h 10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107">
                  <a:moveTo>
                    <a:pt x="40" y="0"/>
                  </a:moveTo>
                  <a:lnTo>
                    <a:pt x="35" y="0"/>
                  </a:lnTo>
                  <a:lnTo>
                    <a:pt x="32" y="18"/>
                  </a:lnTo>
                  <a:lnTo>
                    <a:pt x="17" y="70"/>
                  </a:lnTo>
                  <a:lnTo>
                    <a:pt x="14" y="78"/>
                  </a:lnTo>
                  <a:lnTo>
                    <a:pt x="0" y="107"/>
                  </a:lnTo>
                  <a:lnTo>
                    <a:pt x="22" y="104"/>
                  </a:lnTo>
                  <a:lnTo>
                    <a:pt x="25" y="96"/>
                  </a:lnTo>
                  <a:lnTo>
                    <a:pt x="39" y="70"/>
                  </a:lnTo>
                  <a:lnTo>
                    <a:pt x="59" y="39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70" name="Freeform 9970"/>
            <p:cNvSpPr>
              <a:spLocks/>
            </p:cNvSpPr>
            <p:nvPr/>
          </p:nvSpPr>
          <p:spPr bwMode="auto">
            <a:xfrm>
              <a:off x="2831" y="2646"/>
              <a:ext cx="44" cy="46"/>
            </a:xfrm>
            <a:custGeom>
              <a:avLst/>
              <a:gdLst>
                <a:gd name="T0" fmla="*/ 15 w 169"/>
                <a:gd name="T1" fmla="*/ 0 h 180"/>
                <a:gd name="T2" fmla="*/ 14 w 169"/>
                <a:gd name="T3" fmla="*/ 0 h 180"/>
                <a:gd name="T4" fmla="*/ 13 w 169"/>
                <a:gd name="T5" fmla="*/ 4 h 180"/>
                <a:gd name="T6" fmla="*/ 11 w 169"/>
                <a:gd name="T7" fmla="*/ 16 h 180"/>
                <a:gd name="T8" fmla="*/ 9 w 169"/>
                <a:gd name="T9" fmla="*/ 22 h 180"/>
                <a:gd name="T10" fmla="*/ 5 w 169"/>
                <a:gd name="T11" fmla="*/ 32 h 180"/>
                <a:gd name="T12" fmla="*/ 0 w 169"/>
                <a:gd name="T13" fmla="*/ 43 h 180"/>
                <a:gd name="T14" fmla="*/ 2 w 169"/>
                <a:gd name="T15" fmla="*/ 46 h 180"/>
                <a:gd name="T16" fmla="*/ 5 w 169"/>
                <a:gd name="T17" fmla="*/ 40 h 180"/>
                <a:gd name="T18" fmla="*/ 10 w 169"/>
                <a:gd name="T19" fmla="*/ 31 h 180"/>
                <a:gd name="T20" fmla="*/ 16 w 169"/>
                <a:gd name="T21" fmla="*/ 30 h 180"/>
                <a:gd name="T22" fmla="*/ 19 w 169"/>
                <a:gd name="T23" fmla="*/ 30 h 180"/>
                <a:gd name="T24" fmla="*/ 44 w 169"/>
                <a:gd name="T25" fmla="*/ 26 h 180"/>
                <a:gd name="T26" fmla="*/ 13 w 169"/>
                <a:gd name="T27" fmla="*/ 25 h 180"/>
                <a:gd name="T28" fmla="*/ 14 w 169"/>
                <a:gd name="T29" fmla="*/ 22 h 180"/>
                <a:gd name="T30" fmla="*/ 15 w 169"/>
                <a:gd name="T31" fmla="*/ 21 h 180"/>
                <a:gd name="T32" fmla="*/ 19 w 169"/>
                <a:gd name="T33" fmla="*/ 12 h 180"/>
                <a:gd name="T34" fmla="*/ 15 w 169"/>
                <a:gd name="T35" fmla="*/ 0 h 18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9" h="180">
                  <a:moveTo>
                    <a:pt x="59" y="0"/>
                  </a:moveTo>
                  <a:lnTo>
                    <a:pt x="52" y="0"/>
                  </a:lnTo>
                  <a:lnTo>
                    <a:pt x="51" y="14"/>
                  </a:lnTo>
                  <a:lnTo>
                    <a:pt x="44" y="63"/>
                  </a:lnTo>
                  <a:lnTo>
                    <a:pt x="36" y="85"/>
                  </a:lnTo>
                  <a:lnTo>
                    <a:pt x="20" y="124"/>
                  </a:lnTo>
                  <a:lnTo>
                    <a:pt x="0" y="170"/>
                  </a:lnTo>
                  <a:lnTo>
                    <a:pt x="7" y="180"/>
                  </a:lnTo>
                  <a:lnTo>
                    <a:pt x="21" y="156"/>
                  </a:lnTo>
                  <a:lnTo>
                    <a:pt x="39" y="121"/>
                  </a:lnTo>
                  <a:lnTo>
                    <a:pt x="63" y="118"/>
                  </a:lnTo>
                  <a:lnTo>
                    <a:pt x="74" y="116"/>
                  </a:lnTo>
                  <a:lnTo>
                    <a:pt x="169" y="102"/>
                  </a:lnTo>
                  <a:lnTo>
                    <a:pt x="50" y="99"/>
                  </a:lnTo>
                  <a:lnTo>
                    <a:pt x="55" y="85"/>
                  </a:lnTo>
                  <a:lnTo>
                    <a:pt x="56" y="82"/>
                  </a:lnTo>
                  <a:lnTo>
                    <a:pt x="74" y="45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71" name="Freeform 9971"/>
            <p:cNvSpPr>
              <a:spLocks/>
            </p:cNvSpPr>
            <p:nvPr/>
          </p:nvSpPr>
          <p:spPr bwMode="auto">
            <a:xfrm>
              <a:off x="4237" y="2478"/>
              <a:ext cx="26" cy="31"/>
            </a:xfrm>
            <a:custGeom>
              <a:avLst/>
              <a:gdLst>
                <a:gd name="T0" fmla="*/ 1 w 100"/>
                <a:gd name="T1" fmla="*/ 0 h 122"/>
                <a:gd name="T2" fmla="*/ 0 w 100"/>
                <a:gd name="T3" fmla="*/ 3 h 122"/>
                <a:gd name="T4" fmla="*/ 5 w 100"/>
                <a:gd name="T5" fmla="*/ 8 h 122"/>
                <a:gd name="T6" fmla="*/ 12 w 100"/>
                <a:gd name="T7" fmla="*/ 15 h 122"/>
                <a:gd name="T8" fmla="*/ 18 w 100"/>
                <a:gd name="T9" fmla="*/ 23 h 122"/>
                <a:gd name="T10" fmla="*/ 24 w 100"/>
                <a:gd name="T11" fmla="*/ 31 h 122"/>
                <a:gd name="T12" fmla="*/ 25 w 100"/>
                <a:gd name="T13" fmla="*/ 31 h 122"/>
                <a:gd name="T14" fmla="*/ 26 w 100"/>
                <a:gd name="T15" fmla="*/ 20 h 122"/>
                <a:gd name="T16" fmla="*/ 26 w 100"/>
                <a:gd name="T17" fmla="*/ 20 h 122"/>
                <a:gd name="T18" fmla="*/ 18 w 100"/>
                <a:gd name="T19" fmla="*/ 12 h 122"/>
                <a:gd name="T20" fmla="*/ 17 w 100"/>
                <a:gd name="T21" fmla="*/ 11 h 122"/>
                <a:gd name="T22" fmla="*/ 15 w 100"/>
                <a:gd name="T23" fmla="*/ 9 h 122"/>
                <a:gd name="T24" fmla="*/ 9 w 100"/>
                <a:gd name="T25" fmla="*/ 5 h 122"/>
                <a:gd name="T26" fmla="*/ 1 w 100"/>
                <a:gd name="T27" fmla="*/ 0 h 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0" h="122">
                  <a:moveTo>
                    <a:pt x="5" y="0"/>
                  </a:moveTo>
                  <a:lnTo>
                    <a:pt x="0" y="12"/>
                  </a:lnTo>
                  <a:lnTo>
                    <a:pt x="18" y="30"/>
                  </a:lnTo>
                  <a:lnTo>
                    <a:pt x="46" y="59"/>
                  </a:lnTo>
                  <a:lnTo>
                    <a:pt x="70" y="90"/>
                  </a:lnTo>
                  <a:lnTo>
                    <a:pt x="92" y="122"/>
                  </a:lnTo>
                  <a:lnTo>
                    <a:pt x="98" y="122"/>
                  </a:lnTo>
                  <a:lnTo>
                    <a:pt x="100" y="79"/>
                  </a:lnTo>
                  <a:lnTo>
                    <a:pt x="99" y="77"/>
                  </a:lnTo>
                  <a:lnTo>
                    <a:pt x="70" y="47"/>
                  </a:lnTo>
                  <a:lnTo>
                    <a:pt x="67" y="44"/>
                  </a:lnTo>
                  <a:lnTo>
                    <a:pt x="58" y="37"/>
                  </a:lnTo>
                  <a:lnTo>
                    <a:pt x="35" y="2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72" name="Freeform 9972"/>
            <p:cNvSpPr>
              <a:spLocks/>
            </p:cNvSpPr>
            <p:nvPr/>
          </p:nvSpPr>
          <p:spPr bwMode="auto">
            <a:xfrm>
              <a:off x="4252" y="2451"/>
              <a:ext cx="24" cy="38"/>
            </a:xfrm>
            <a:custGeom>
              <a:avLst/>
              <a:gdLst>
                <a:gd name="T0" fmla="*/ 24 w 91"/>
                <a:gd name="T1" fmla="*/ 0 h 144"/>
                <a:gd name="T2" fmla="*/ 14 w 91"/>
                <a:gd name="T3" fmla="*/ 1 h 144"/>
                <a:gd name="T4" fmla="*/ 0 w 91"/>
                <a:gd name="T5" fmla="*/ 36 h 144"/>
                <a:gd name="T6" fmla="*/ 2 w 91"/>
                <a:gd name="T7" fmla="*/ 38 h 144"/>
                <a:gd name="T8" fmla="*/ 4 w 91"/>
                <a:gd name="T9" fmla="*/ 36 h 144"/>
                <a:gd name="T10" fmla="*/ 11 w 91"/>
                <a:gd name="T11" fmla="*/ 22 h 144"/>
                <a:gd name="T12" fmla="*/ 15 w 91"/>
                <a:gd name="T13" fmla="*/ 12 h 144"/>
                <a:gd name="T14" fmla="*/ 18 w 91"/>
                <a:gd name="T15" fmla="*/ 7 h 144"/>
                <a:gd name="T16" fmla="*/ 24 w 91"/>
                <a:gd name="T17" fmla="*/ 0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144">
                  <a:moveTo>
                    <a:pt x="91" y="0"/>
                  </a:moveTo>
                  <a:lnTo>
                    <a:pt x="53" y="4"/>
                  </a:lnTo>
                  <a:lnTo>
                    <a:pt x="0" y="137"/>
                  </a:lnTo>
                  <a:lnTo>
                    <a:pt x="9" y="144"/>
                  </a:lnTo>
                  <a:lnTo>
                    <a:pt x="14" y="136"/>
                  </a:lnTo>
                  <a:lnTo>
                    <a:pt x="40" y="82"/>
                  </a:lnTo>
                  <a:lnTo>
                    <a:pt x="58" y="46"/>
                  </a:lnTo>
                  <a:lnTo>
                    <a:pt x="67" y="27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73" name="Freeform 9973"/>
            <p:cNvSpPr>
              <a:spLocks/>
            </p:cNvSpPr>
            <p:nvPr/>
          </p:nvSpPr>
          <p:spPr bwMode="auto">
            <a:xfrm>
              <a:off x="4243" y="2442"/>
              <a:ext cx="33" cy="9"/>
            </a:xfrm>
            <a:custGeom>
              <a:avLst/>
              <a:gdLst>
                <a:gd name="T0" fmla="*/ 28 w 127"/>
                <a:gd name="T1" fmla="*/ 0 h 38"/>
                <a:gd name="T2" fmla="*/ 21 w 127"/>
                <a:gd name="T3" fmla="*/ 5 h 38"/>
                <a:gd name="T4" fmla="*/ 0 w 127"/>
                <a:gd name="T5" fmla="*/ 8 h 38"/>
                <a:gd name="T6" fmla="*/ 33 w 127"/>
                <a:gd name="T7" fmla="*/ 9 h 38"/>
                <a:gd name="T8" fmla="*/ 28 w 127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38">
                  <a:moveTo>
                    <a:pt x="108" y="0"/>
                  </a:moveTo>
                  <a:lnTo>
                    <a:pt x="80" y="20"/>
                  </a:lnTo>
                  <a:lnTo>
                    <a:pt x="0" y="35"/>
                  </a:lnTo>
                  <a:lnTo>
                    <a:pt x="127" y="38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74" name="Freeform 9974"/>
            <p:cNvSpPr>
              <a:spLocks/>
            </p:cNvSpPr>
            <p:nvPr/>
          </p:nvSpPr>
          <p:spPr bwMode="auto">
            <a:xfrm>
              <a:off x="4197" y="2431"/>
              <a:ext cx="27" cy="53"/>
            </a:xfrm>
            <a:custGeom>
              <a:avLst/>
              <a:gdLst>
                <a:gd name="T0" fmla="*/ 5 w 111"/>
                <a:gd name="T1" fmla="*/ 0 h 198"/>
                <a:gd name="T2" fmla="*/ 1 w 111"/>
                <a:gd name="T3" fmla="*/ 6 h 198"/>
                <a:gd name="T4" fmla="*/ 1 w 111"/>
                <a:gd name="T5" fmla="*/ 15 h 198"/>
                <a:gd name="T6" fmla="*/ 1 w 111"/>
                <a:gd name="T7" fmla="*/ 28 h 198"/>
                <a:gd name="T8" fmla="*/ 1 w 111"/>
                <a:gd name="T9" fmla="*/ 33 h 198"/>
                <a:gd name="T10" fmla="*/ 0 w 111"/>
                <a:gd name="T11" fmla="*/ 40 h 198"/>
                <a:gd name="T12" fmla="*/ 3 w 111"/>
                <a:gd name="T13" fmla="*/ 53 h 198"/>
                <a:gd name="T14" fmla="*/ 5 w 111"/>
                <a:gd name="T15" fmla="*/ 53 h 198"/>
                <a:gd name="T16" fmla="*/ 5 w 111"/>
                <a:gd name="T17" fmla="*/ 37 h 198"/>
                <a:gd name="T18" fmla="*/ 5 w 111"/>
                <a:gd name="T19" fmla="*/ 35 h 198"/>
                <a:gd name="T20" fmla="*/ 27 w 111"/>
                <a:gd name="T21" fmla="*/ 31 h 198"/>
                <a:gd name="T22" fmla="*/ 5 w 111"/>
                <a:gd name="T23" fmla="*/ 28 h 198"/>
                <a:gd name="T24" fmla="*/ 5 w 111"/>
                <a:gd name="T25" fmla="*/ 0 h 19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1" h="198">
                  <a:moveTo>
                    <a:pt x="21" y="0"/>
                  </a:moveTo>
                  <a:lnTo>
                    <a:pt x="3" y="21"/>
                  </a:lnTo>
                  <a:lnTo>
                    <a:pt x="3" y="56"/>
                  </a:lnTo>
                  <a:lnTo>
                    <a:pt x="5" y="105"/>
                  </a:lnTo>
                  <a:lnTo>
                    <a:pt x="6" y="123"/>
                  </a:lnTo>
                  <a:lnTo>
                    <a:pt x="0" y="150"/>
                  </a:lnTo>
                  <a:lnTo>
                    <a:pt x="11" y="198"/>
                  </a:lnTo>
                  <a:lnTo>
                    <a:pt x="21" y="198"/>
                  </a:lnTo>
                  <a:lnTo>
                    <a:pt x="22" y="138"/>
                  </a:lnTo>
                  <a:lnTo>
                    <a:pt x="22" y="129"/>
                  </a:lnTo>
                  <a:lnTo>
                    <a:pt x="111" y="115"/>
                  </a:lnTo>
                  <a:lnTo>
                    <a:pt x="22" y="105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75" name="Freeform 9975"/>
            <p:cNvSpPr>
              <a:spLocks/>
            </p:cNvSpPr>
            <p:nvPr/>
          </p:nvSpPr>
          <p:spPr bwMode="auto">
            <a:xfrm>
              <a:off x="4180" y="2427"/>
              <a:ext cx="37" cy="35"/>
            </a:xfrm>
            <a:custGeom>
              <a:avLst/>
              <a:gdLst>
                <a:gd name="T0" fmla="*/ 15 w 141"/>
                <a:gd name="T1" fmla="*/ 0 h 127"/>
                <a:gd name="T2" fmla="*/ 11 w 141"/>
                <a:gd name="T3" fmla="*/ 11 h 127"/>
                <a:gd name="T4" fmla="*/ 6 w 141"/>
                <a:gd name="T5" fmla="*/ 21 h 127"/>
                <a:gd name="T6" fmla="*/ 0 w 141"/>
                <a:gd name="T7" fmla="*/ 33 h 127"/>
                <a:gd name="T8" fmla="*/ 2 w 141"/>
                <a:gd name="T9" fmla="*/ 35 h 127"/>
                <a:gd name="T10" fmla="*/ 6 w 141"/>
                <a:gd name="T11" fmla="*/ 29 h 127"/>
                <a:gd name="T12" fmla="*/ 12 w 141"/>
                <a:gd name="T13" fmla="*/ 19 h 127"/>
                <a:gd name="T14" fmla="*/ 17 w 141"/>
                <a:gd name="T15" fmla="*/ 10 h 127"/>
                <a:gd name="T16" fmla="*/ 21 w 141"/>
                <a:gd name="T17" fmla="*/ 4 h 127"/>
                <a:gd name="T18" fmla="*/ 37 w 141"/>
                <a:gd name="T19" fmla="*/ 1 h 127"/>
                <a:gd name="T20" fmla="*/ 15 w 141"/>
                <a:gd name="T21" fmla="*/ 0 h 1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1" h="127">
                  <a:moveTo>
                    <a:pt x="57" y="0"/>
                  </a:moveTo>
                  <a:lnTo>
                    <a:pt x="41" y="39"/>
                  </a:lnTo>
                  <a:lnTo>
                    <a:pt x="22" y="78"/>
                  </a:lnTo>
                  <a:lnTo>
                    <a:pt x="0" y="120"/>
                  </a:lnTo>
                  <a:lnTo>
                    <a:pt x="9" y="127"/>
                  </a:lnTo>
                  <a:lnTo>
                    <a:pt x="22" y="107"/>
                  </a:lnTo>
                  <a:lnTo>
                    <a:pt x="45" y="69"/>
                  </a:lnTo>
                  <a:lnTo>
                    <a:pt x="63" y="35"/>
                  </a:lnTo>
                  <a:lnTo>
                    <a:pt x="81" y="14"/>
                  </a:lnTo>
                  <a:lnTo>
                    <a:pt x="141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76" name="Freeform 9976"/>
            <p:cNvSpPr>
              <a:spLocks/>
            </p:cNvSpPr>
            <p:nvPr/>
          </p:nvSpPr>
          <p:spPr bwMode="auto">
            <a:xfrm>
              <a:off x="4224" y="2427"/>
              <a:ext cx="17" cy="4"/>
            </a:xfrm>
            <a:custGeom>
              <a:avLst/>
              <a:gdLst>
                <a:gd name="T0" fmla="*/ 0 w 61"/>
                <a:gd name="T1" fmla="*/ 0 h 14"/>
                <a:gd name="T2" fmla="*/ 4 w 61"/>
                <a:gd name="T3" fmla="*/ 4 h 14"/>
                <a:gd name="T4" fmla="*/ 9 w 61"/>
                <a:gd name="T5" fmla="*/ 1 h 14"/>
                <a:gd name="T6" fmla="*/ 17 w 61"/>
                <a:gd name="T7" fmla="*/ 0 h 14"/>
                <a:gd name="T8" fmla="*/ 0 w 61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14">
                  <a:moveTo>
                    <a:pt x="0" y="0"/>
                  </a:moveTo>
                  <a:lnTo>
                    <a:pt x="13" y="14"/>
                  </a:lnTo>
                  <a:lnTo>
                    <a:pt x="32" y="4"/>
                  </a:lnTo>
                  <a:lnTo>
                    <a:pt x="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77" name="Freeform 9977"/>
            <p:cNvSpPr>
              <a:spLocks/>
            </p:cNvSpPr>
            <p:nvPr/>
          </p:nvSpPr>
          <p:spPr bwMode="auto">
            <a:xfrm>
              <a:off x="4224" y="2427"/>
              <a:ext cx="52" cy="35"/>
            </a:xfrm>
            <a:custGeom>
              <a:avLst/>
              <a:gdLst>
                <a:gd name="T0" fmla="*/ 21 w 194"/>
                <a:gd name="T1" fmla="*/ 0 h 132"/>
                <a:gd name="T2" fmla="*/ 0 w 194"/>
                <a:gd name="T3" fmla="*/ 0 h 132"/>
                <a:gd name="T4" fmla="*/ 16 w 194"/>
                <a:gd name="T5" fmla="*/ 0 h 132"/>
                <a:gd name="T6" fmla="*/ 15 w 194"/>
                <a:gd name="T7" fmla="*/ 8 h 132"/>
                <a:gd name="T8" fmla="*/ 14 w 194"/>
                <a:gd name="T9" fmla="*/ 17 h 132"/>
                <a:gd name="T10" fmla="*/ 14 w 194"/>
                <a:gd name="T11" fmla="*/ 18 h 132"/>
                <a:gd name="T12" fmla="*/ 9 w 194"/>
                <a:gd name="T13" fmla="*/ 28 h 132"/>
                <a:gd name="T14" fmla="*/ 14 w 194"/>
                <a:gd name="T15" fmla="*/ 35 h 132"/>
                <a:gd name="T16" fmla="*/ 21 w 194"/>
                <a:gd name="T17" fmla="*/ 30 h 132"/>
                <a:gd name="T18" fmla="*/ 42 w 194"/>
                <a:gd name="T19" fmla="*/ 26 h 132"/>
                <a:gd name="T20" fmla="*/ 52 w 194"/>
                <a:gd name="T21" fmla="*/ 25 h 132"/>
                <a:gd name="T22" fmla="*/ 18 w 194"/>
                <a:gd name="T23" fmla="*/ 24 h 132"/>
                <a:gd name="T24" fmla="*/ 19 w 194"/>
                <a:gd name="T25" fmla="*/ 15 h 132"/>
                <a:gd name="T26" fmla="*/ 21 w 194"/>
                <a:gd name="T27" fmla="*/ 0 h 1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4" h="132">
                  <a:moveTo>
                    <a:pt x="80" y="0"/>
                  </a:moveTo>
                  <a:lnTo>
                    <a:pt x="0" y="1"/>
                  </a:lnTo>
                  <a:lnTo>
                    <a:pt x="61" y="1"/>
                  </a:lnTo>
                  <a:lnTo>
                    <a:pt x="57" y="29"/>
                  </a:lnTo>
                  <a:lnTo>
                    <a:pt x="51" y="64"/>
                  </a:lnTo>
                  <a:lnTo>
                    <a:pt x="51" y="66"/>
                  </a:lnTo>
                  <a:lnTo>
                    <a:pt x="34" y="107"/>
                  </a:lnTo>
                  <a:lnTo>
                    <a:pt x="51" y="132"/>
                  </a:lnTo>
                  <a:lnTo>
                    <a:pt x="77" y="112"/>
                  </a:lnTo>
                  <a:lnTo>
                    <a:pt x="156" y="99"/>
                  </a:lnTo>
                  <a:lnTo>
                    <a:pt x="194" y="95"/>
                  </a:lnTo>
                  <a:lnTo>
                    <a:pt x="67" y="92"/>
                  </a:lnTo>
                  <a:lnTo>
                    <a:pt x="72" y="57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78" name="Freeform 9978"/>
            <p:cNvSpPr>
              <a:spLocks/>
            </p:cNvSpPr>
            <p:nvPr/>
          </p:nvSpPr>
          <p:spPr bwMode="auto">
            <a:xfrm>
              <a:off x="4202" y="2416"/>
              <a:ext cx="24" cy="9"/>
            </a:xfrm>
            <a:custGeom>
              <a:avLst/>
              <a:gdLst>
                <a:gd name="T0" fmla="*/ 19 w 91"/>
                <a:gd name="T1" fmla="*/ 0 h 33"/>
                <a:gd name="T2" fmla="*/ 14 w 91"/>
                <a:gd name="T3" fmla="*/ 7 h 33"/>
                <a:gd name="T4" fmla="*/ 0 w 91"/>
                <a:gd name="T5" fmla="*/ 9 h 33"/>
                <a:gd name="T6" fmla="*/ 24 w 91"/>
                <a:gd name="T7" fmla="*/ 8 h 33"/>
                <a:gd name="T8" fmla="*/ 24 w 91"/>
                <a:gd name="T9" fmla="*/ 7 h 33"/>
                <a:gd name="T10" fmla="*/ 19 w 91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33">
                  <a:moveTo>
                    <a:pt x="72" y="0"/>
                  </a:moveTo>
                  <a:lnTo>
                    <a:pt x="52" y="25"/>
                  </a:lnTo>
                  <a:lnTo>
                    <a:pt x="0" y="33"/>
                  </a:lnTo>
                  <a:lnTo>
                    <a:pt x="90" y="28"/>
                  </a:lnTo>
                  <a:lnTo>
                    <a:pt x="91" y="25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79" name="Freeform 9979"/>
            <p:cNvSpPr>
              <a:spLocks/>
            </p:cNvSpPr>
            <p:nvPr/>
          </p:nvSpPr>
          <p:spPr bwMode="auto">
            <a:xfrm>
              <a:off x="4202" y="2414"/>
              <a:ext cx="79" cy="13"/>
            </a:xfrm>
            <a:custGeom>
              <a:avLst/>
              <a:gdLst>
                <a:gd name="T0" fmla="*/ 73 w 302"/>
                <a:gd name="T1" fmla="*/ 0 h 49"/>
                <a:gd name="T2" fmla="*/ 66 w 302"/>
                <a:gd name="T3" fmla="*/ 4 h 49"/>
                <a:gd name="T4" fmla="*/ 44 w 302"/>
                <a:gd name="T5" fmla="*/ 7 h 49"/>
                <a:gd name="T6" fmla="*/ 39 w 302"/>
                <a:gd name="T7" fmla="*/ 8 h 49"/>
                <a:gd name="T8" fmla="*/ 24 w 302"/>
                <a:gd name="T9" fmla="*/ 10 h 49"/>
                <a:gd name="T10" fmla="*/ 0 w 302"/>
                <a:gd name="T11" fmla="*/ 11 h 49"/>
                <a:gd name="T12" fmla="*/ 43 w 302"/>
                <a:gd name="T13" fmla="*/ 13 h 49"/>
                <a:gd name="T14" fmla="*/ 79 w 302"/>
                <a:gd name="T15" fmla="*/ 8 h 49"/>
                <a:gd name="T16" fmla="*/ 79 w 302"/>
                <a:gd name="T17" fmla="*/ 5 h 49"/>
                <a:gd name="T18" fmla="*/ 73 w 302"/>
                <a:gd name="T19" fmla="*/ 0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2" h="49">
                  <a:moveTo>
                    <a:pt x="280" y="0"/>
                  </a:moveTo>
                  <a:lnTo>
                    <a:pt x="252" y="15"/>
                  </a:lnTo>
                  <a:lnTo>
                    <a:pt x="170" y="26"/>
                  </a:lnTo>
                  <a:lnTo>
                    <a:pt x="149" y="29"/>
                  </a:lnTo>
                  <a:lnTo>
                    <a:pt x="90" y="38"/>
                  </a:lnTo>
                  <a:lnTo>
                    <a:pt x="0" y="43"/>
                  </a:lnTo>
                  <a:lnTo>
                    <a:pt x="166" y="49"/>
                  </a:lnTo>
                  <a:lnTo>
                    <a:pt x="302" y="31"/>
                  </a:lnTo>
                  <a:lnTo>
                    <a:pt x="302" y="20"/>
                  </a:lnTo>
                  <a:lnTo>
                    <a:pt x="28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80" name="Freeform 9980"/>
            <p:cNvSpPr>
              <a:spLocks/>
            </p:cNvSpPr>
            <p:nvPr/>
          </p:nvSpPr>
          <p:spPr bwMode="auto">
            <a:xfrm>
              <a:off x="4241" y="2400"/>
              <a:ext cx="9" cy="21"/>
            </a:xfrm>
            <a:custGeom>
              <a:avLst/>
              <a:gdLst>
                <a:gd name="T0" fmla="*/ 9 w 31"/>
                <a:gd name="T1" fmla="*/ 0 h 85"/>
                <a:gd name="T2" fmla="*/ 3 w 31"/>
                <a:gd name="T3" fmla="*/ 0 h 85"/>
                <a:gd name="T4" fmla="*/ 2 w 31"/>
                <a:gd name="T5" fmla="*/ 11 h 85"/>
                <a:gd name="T6" fmla="*/ 0 w 31"/>
                <a:gd name="T7" fmla="*/ 21 h 85"/>
                <a:gd name="T8" fmla="*/ 6 w 31"/>
                <a:gd name="T9" fmla="*/ 20 h 85"/>
                <a:gd name="T10" fmla="*/ 7 w 31"/>
                <a:gd name="T11" fmla="*/ 14 h 85"/>
                <a:gd name="T12" fmla="*/ 8 w 31"/>
                <a:gd name="T13" fmla="*/ 4 h 85"/>
                <a:gd name="T14" fmla="*/ 9 w 31"/>
                <a:gd name="T15" fmla="*/ 0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85">
                  <a:moveTo>
                    <a:pt x="31" y="0"/>
                  </a:moveTo>
                  <a:lnTo>
                    <a:pt x="12" y="2"/>
                  </a:lnTo>
                  <a:lnTo>
                    <a:pt x="7" y="45"/>
                  </a:lnTo>
                  <a:lnTo>
                    <a:pt x="0" y="85"/>
                  </a:lnTo>
                  <a:lnTo>
                    <a:pt x="21" y="82"/>
                  </a:lnTo>
                  <a:lnTo>
                    <a:pt x="24" y="57"/>
                  </a:lnTo>
                  <a:lnTo>
                    <a:pt x="29" y="17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81" name="Freeform 9981"/>
            <p:cNvSpPr>
              <a:spLocks/>
            </p:cNvSpPr>
            <p:nvPr/>
          </p:nvSpPr>
          <p:spPr bwMode="auto">
            <a:xfrm>
              <a:off x="4195" y="2390"/>
              <a:ext cx="51" cy="72"/>
            </a:xfrm>
            <a:custGeom>
              <a:avLst/>
              <a:gdLst>
                <a:gd name="T0" fmla="*/ 13 w 192"/>
                <a:gd name="T1" fmla="*/ 0 h 274"/>
                <a:gd name="T2" fmla="*/ 11 w 192"/>
                <a:gd name="T3" fmla="*/ 1 h 274"/>
                <a:gd name="T4" fmla="*/ 10 w 192"/>
                <a:gd name="T5" fmla="*/ 7 h 274"/>
                <a:gd name="T6" fmla="*/ 10 w 192"/>
                <a:gd name="T7" fmla="*/ 8 h 274"/>
                <a:gd name="T8" fmla="*/ 8 w 192"/>
                <a:gd name="T9" fmla="*/ 16 h 274"/>
                <a:gd name="T10" fmla="*/ 3 w 192"/>
                <a:gd name="T11" fmla="*/ 31 h 274"/>
                <a:gd name="T12" fmla="*/ 0 w 192"/>
                <a:gd name="T13" fmla="*/ 38 h 274"/>
                <a:gd name="T14" fmla="*/ 22 w 192"/>
                <a:gd name="T15" fmla="*/ 39 h 274"/>
                <a:gd name="T16" fmla="*/ 21 w 192"/>
                <a:gd name="T17" fmla="*/ 67 h 274"/>
                <a:gd name="T18" fmla="*/ 19 w 192"/>
                <a:gd name="T19" fmla="*/ 68 h 274"/>
                <a:gd name="T20" fmla="*/ 7 w 192"/>
                <a:gd name="T21" fmla="*/ 69 h 274"/>
                <a:gd name="T22" fmla="*/ 30 w 192"/>
                <a:gd name="T23" fmla="*/ 72 h 274"/>
                <a:gd name="T24" fmla="*/ 30 w 192"/>
                <a:gd name="T25" fmla="*/ 69 h 274"/>
                <a:gd name="T26" fmla="*/ 26 w 192"/>
                <a:gd name="T27" fmla="*/ 65 h 274"/>
                <a:gd name="T28" fmla="*/ 27 w 192"/>
                <a:gd name="T29" fmla="*/ 49 h 274"/>
                <a:gd name="T30" fmla="*/ 27 w 192"/>
                <a:gd name="T31" fmla="*/ 42 h 274"/>
                <a:gd name="T32" fmla="*/ 30 w 192"/>
                <a:gd name="T33" fmla="*/ 37 h 274"/>
                <a:gd name="T34" fmla="*/ 51 w 192"/>
                <a:gd name="T35" fmla="*/ 37 h 274"/>
                <a:gd name="T36" fmla="*/ 51 w 192"/>
                <a:gd name="T37" fmla="*/ 37 h 274"/>
                <a:gd name="T38" fmla="*/ 7 w 192"/>
                <a:gd name="T39" fmla="*/ 35 h 274"/>
                <a:gd name="T40" fmla="*/ 11 w 192"/>
                <a:gd name="T41" fmla="*/ 24 h 274"/>
                <a:gd name="T42" fmla="*/ 14 w 192"/>
                <a:gd name="T43" fmla="*/ 15 h 274"/>
                <a:gd name="T44" fmla="*/ 18 w 192"/>
                <a:gd name="T45" fmla="*/ 8 h 274"/>
                <a:gd name="T46" fmla="*/ 13 w 192"/>
                <a:gd name="T47" fmla="*/ 0 h 27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92" h="274">
                  <a:moveTo>
                    <a:pt x="50" y="0"/>
                  </a:moveTo>
                  <a:lnTo>
                    <a:pt x="40" y="2"/>
                  </a:lnTo>
                  <a:lnTo>
                    <a:pt x="38" y="28"/>
                  </a:lnTo>
                  <a:lnTo>
                    <a:pt x="38" y="29"/>
                  </a:lnTo>
                  <a:lnTo>
                    <a:pt x="29" y="62"/>
                  </a:lnTo>
                  <a:lnTo>
                    <a:pt x="11" y="117"/>
                  </a:lnTo>
                  <a:lnTo>
                    <a:pt x="0" y="145"/>
                  </a:lnTo>
                  <a:lnTo>
                    <a:pt x="84" y="147"/>
                  </a:lnTo>
                  <a:lnTo>
                    <a:pt x="80" y="255"/>
                  </a:lnTo>
                  <a:lnTo>
                    <a:pt x="73" y="260"/>
                  </a:lnTo>
                  <a:lnTo>
                    <a:pt x="25" y="264"/>
                  </a:lnTo>
                  <a:lnTo>
                    <a:pt x="114" y="274"/>
                  </a:lnTo>
                  <a:lnTo>
                    <a:pt x="114" y="262"/>
                  </a:lnTo>
                  <a:lnTo>
                    <a:pt x="99" y="247"/>
                  </a:lnTo>
                  <a:lnTo>
                    <a:pt x="101" y="186"/>
                  </a:lnTo>
                  <a:lnTo>
                    <a:pt x="103" y="160"/>
                  </a:lnTo>
                  <a:lnTo>
                    <a:pt x="112" y="141"/>
                  </a:lnTo>
                  <a:lnTo>
                    <a:pt x="192" y="140"/>
                  </a:lnTo>
                  <a:lnTo>
                    <a:pt x="192" y="139"/>
                  </a:lnTo>
                  <a:lnTo>
                    <a:pt x="26" y="133"/>
                  </a:lnTo>
                  <a:lnTo>
                    <a:pt x="43" y="90"/>
                  </a:lnTo>
                  <a:lnTo>
                    <a:pt x="53" y="58"/>
                  </a:lnTo>
                  <a:lnTo>
                    <a:pt x="68" y="3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82" name="Freeform 9982"/>
            <p:cNvSpPr>
              <a:spLocks/>
            </p:cNvSpPr>
            <p:nvPr/>
          </p:nvSpPr>
          <p:spPr bwMode="auto">
            <a:xfrm>
              <a:off x="4230" y="2387"/>
              <a:ext cx="44" cy="16"/>
            </a:xfrm>
            <a:custGeom>
              <a:avLst/>
              <a:gdLst>
                <a:gd name="T0" fmla="*/ 38 w 167"/>
                <a:gd name="T1" fmla="*/ 0 h 61"/>
                <a:gd name="T2" fmla="*/ 31 w 167"/>
                <a:gd name="T3" fmla="*/ 4 h 61"/>
                <a:gd name="T4" fmla="*/ 21 w 167"/>
                <a:gd name="T5" fmla="*/ 6 h 61"/>
                <a:gd name="T6" fmla="*/ 16 w 167"/>
                <a:gd name="T7" fmla="*/ 6 h 61"/>
                <a:gd name="T8" fmla="*/ 0 w 167"/>
                <a:gd name="T9" fmla="*/ 9 h 61"/>
                <a:gd name="T10" fmla="*/ 6 w 167"/>
                <a:gd name="T11" fmla="*/ 16 h 61"/>
                <a:gd name="T12" fmla="*/ 12 w 167"/>
                <a:gd name="T13" fmla="*/ 13 h 61"/>
                <a:gd name="T14" fmla="*/ 15 w 167"/>
                <a:gd name="T15" fmla="*/ 12 h 61"/>
                <a:gd name="T16" fmla="*/ 20 w 167"/>
                <a:gd name="T17" fmla="*/ 12 h 61"/>
                <a:gd name="T18" fmla="*/ 44 w 167"/>
                <a:gd name="T19" fmla="*/ 8 h 61"/>
                <a:gd name="T20" fmla="*/ 44 w 167"/>
                <a:gd name="T21" fmla="*/ 5 h 61"/>
                <a:gd name="T22" fmla="*/ 38 w 167"/>
                <a:gd name="T23" fmla="*/ 0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7" h="61">
                  <a:moveTo>
                    <a:pt x="143" y="0"/>
                  </a:moveTo>
                  <a:lnTo>
                    <a:pt x="117" y="15"/>
                  </a:lnTo>
                  <a:lnTo>
                    <a:pt x="79" y="21"/>
                  </a:lnTo>
                  <a:lnTo>
                    <a:pt x="59" y="23"/>
                  </a:lnTo>
                  <a:lnTo>
                    <a:pt x="0" y="33"/>
                  </a:lnTo>
                  <a:lnTo>
                    <a:pt x="22" y="61"/>
                  </a:lnTo>
                  <a:lnTo>
                    <a:pt x="45" y="48"/>
                  </a:lnTo>
                  <a:lnTo>
                    <a:pt x="57" y="46"/>
                  </a:lnTo>
                  <a:lnTo>
                    <a:pt x="76" y="44"/>
                  </a:lnTo>
                  <a:lnTo>
                    <a:pt x="167" y="30"/>
                  </a:lnTo>
                  <a:lnTo>
                    <a:pt x="167" y="18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83" name="Freeform 9983"/>
            <p:cNvSpPr>
              <a:spLocks/>
            </p:cNvSpPr>
            <p:nvPr/>
          </p:nvSpPr>
          <p:spPr bwMode="auto">
            <a:xfrm>
              <a:off x="4188" y="2378"/>
              <a:ext cx="42" cy="16"/>
            </a:xfrm>
            <a:custGeom>
              <a:avLst/>
              <a:gdLst>
                <a:gd name="T0" fmla="*/ 35 w 159"/>
                <a:gd name="T1" fmla="*/ 0 h 63"/>
                <a:gd name="T2" fmla="*/ 29 w 159"/>
                <a:gd name="T3" fmla="*/ 5 h 63"/>
                <a:gd name="T4" fmla="*/ 0 w 159"/>
                <a:gd name="T5" fmla="*/ 9 h 63"/>
                <a:gd name="T6" fmla="*/ 6 w 159"/>
                <a:gd name="T7" fmla="*/ 16 h 63"/>
                <a:gd name="T8" fmla="*/ 12 w 159"/>
                <a:gd name="T9" fmla="*/ 13 h 63"/>
                <a:gd name="T10" fmla="*/ 18 w 159"/>
                <a:gd name="T11" fmla="*/ 12 h 63"/>
                <a:gd name="T12" fmla="*/ 21 w 159"/>
                <a:gd name="T13" fmla="*/ 11 h 63"/>
                <a:gd name="T14" fmla="*/ 42 w 159"/>
                <a:gd name="T15" fmla="*/ 8 h 63"/>
                <a:gd name="T16" fmla="*/ 42 w 159"/>
                <a:gd name="T17" fmla="*/ 5 h 63"/>
                <a:gd name="T18" fmla="*/ 35 w 159"/>
                <a:gd name="T19" fmla="*/ 0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9" h="63">
                  <a:moveTo>
                    <a:pt x="134" y="0"/>
                  </a:moveTo>
                  <a:lnTo>
                    <a:pt x="110" y="18"/>
                  </a:lnTo>
                  <a:lnTo>
                    <a:pt x="0" y="35"/>
                  </a:lnTo>
                  <a:lnTo>
                    <a:pt x="23" y="63"/>
                  </a:lnTo>
                  <a:lnTo>
                    <a:pt x="45" y="50"/>
                  </a:lnTo>
                  <a:lnTo>
                    <a:pt x="69" y="47"/>
                  </a:lnTo>
                  <a:lnTo>
                    <a:pt x="79" y="45"/>
                  </a:lnTo>
                  <a:lnTo>
                    <a:pt x="159" y="33"/>
                  </a:lnTo>
                  <a:lnTo>
                    <a:pt x="159" y="20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84" name="Freeform 9984"/>
            <p:cNvSpPr>
              <a:spLocks/>
            </p:cNvSpPr>
            <p:nvPr/>
          </p:nvSpPr>
          <p:spPr bwMode="auto">
            <a:xfrm>
              <a:off x="4244" y="2352"/>
              <a:ext cx="11" cy="42"/>
            </a:xfrm>
            <a:custGeom>
              <a:avLst/>
              <a:gdLst>
                <a:gd name="T0" fmla="*/ 5 w 41"/>
                <a:gd name="T1" fmla="*/ 0 h 155"/>
                <a:gd name="T2" fmla="*/ 3 w 41"/>
                <a:gd name="T3" fmla="*/ 0 h 155"/>
                <a:gd name="T4" fmla="*/ 3 w 41"/>
                <a:gd name="T5" fmla="*/ 6 h 155"/>
                <a:gd name="T6" fmla="*/ 3 w 41"/>
                <a:gd name="T7" fmla="*/ 17 h 155"/>
                <a:gd name="T8" fmla="*/ 2 w 41"/>
                <a:gd name="T9" fmla="*/ 23 h 155"/>
                <a:gd name="T10" fmla="*/ 0 w 41"/>
                <a:gd name="T11" fmla="*/ 39 h 155"/>
                <a:gd name="T12" fmla="*/ 0 w 41"/>
                <a:gd name="T13" fmla="*/ 42 h 155"/>
                <a:gd name="T14" fmla="*/ 5 w 41"/>
                <a:gd name="T15" fmla="*/ 41 h 155"/>
                <a:gd name="T16" fmla="*/ 6 w 41"/>
                <a:gd name="T17" fmla="*/ 35 h 155"/>
                <a:gd name="T18" fmla="*/ 8 w 41"/>
                <a:gd name="T19" fmla="*/ 25 h 155"/>
                <a:gd name="T20" fmla="*/ 11 w 41"/>
                <a:gd name="T21" fmla="*/ 16 h 155"/>
                <a:gd name="T22" fmla="*/ 5 w 41"/>
                <a:gd name="T23" fmla="*/ 0 h 1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155">
                  <a:moveTo>
                    <a:pt x="17" y="0"/>
                  </a:moveTo>
                  <a:lnTo>
                    <a:pt x="11" y="0"/>
                  </a:lnTo>
                  <a:lnTo>
                    <a:pt x="12" y="22"/>
                  </a:lnTo>
                  <a:lnTo>
                    <a:pt x="12" y="62"/>
                  </a:lnTo>
                  <a:lnTo>
                    <a:pt x="9" y="84"/>
                  </a:lnTo>
                  <a:lnTo>
                    <a:pt x="1" y="143"/>
                  </a:lnTo>
                  <a:lnTo>
                    <a:pt x="0" y="155"/>
                  </a:lnTo>
                  <a:lnTo>
                    <a:pt x="20" y="153"/>
                  </a:lnTo>
                  <a:lnTo>
                    <a:pt x="24" y="128"/>
                  </a:lnTo>
                  <a:lnTo>
                    <a:pt x="28" y="93"/>
                  </a:lnTo>
                  <a:lnTo>
                    <a:pt x="41" y="58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85" name="Freeform 9985"/>
            <p:cNvSpPr>
              <a:spLocks/>
            </p:cNvSpPr>
            <p:nvPr/>
          </p:nvSpPr>
          <p:spPr bwMode="auto">
            <a:xfrm>
              <a:off x="60" y="3480"/>
              <a:ext cx="36" cy="38"/>
            </a:xfrm>
            <a:custGeom>
              <a:avLst/>
              <a:gdLst>
                <a:gd name="T0" fmla="*/ 31 w 135"/>
                <a:gd name="T1" fmla="*/ 0 h 150"/>
                <a:gd name="T2" fmla="*/ 29 w 135"/>
                <a:gd name="T3" fmla="*/ 4 h 150"/>
                <a:gd name="T4" fmla="*/ 23 w 135"/>
                <a:gd name="T5" fmla="*/ 11 h 150"/>
                <a:gd name="T6" fmla="*/ 17 w 135"/>
                <a:gd name="T7" fmla="*/ 18 h 150"/>
                <a:gd name="T8" fmla="*/ 9 w 135"/>
                <a:gd name="T9" fmla="*/ 26 h 150"/>
                <a:gd name="T10" fmla="*/ 0 w 135"/>
                <a:gd name="T11" fmla="*/ 35 h 150"/>
                <a:gd name="T12" fmla="*/ 2 w 135"/>
                <a:gd name="T13" fmla="*/ 38 h 150"/>
                <a:gd name="T14" fmla="*/ 9 w 135"/>
                <a:gd name="T15" fmla="*/ 32 h 150"/>
                <a:gd name="T16" fmla="*/ 17 w 135"/>
                <a:gd name="T17" fmla="*/ 24 h 150"/>
                <a:gd name="T18" fmla="*/ 25 w 135"/>
                <a:gd name="T19" fmla="*/ 17 h 150"/>
                <a:gd name="T20" fmla="*/ 30 w 135"/>
                <a:gd name="T21" fmla="*/ 10 h 150"/>
                <a:gd name="T22" fmla="*/ 35 w 135"/>
                <a:gd name="T23" fmla="*/ 4 h 150"/>
                <a:gd name="T24" fmla="*/ 36 w 135"/>
                <a:gd name="T25" fmla="*/ 2 h 150"/>
                <a:gd name="T26" fmla="*/ 31 w 135"/>
                <a:gd name="T27" fmla="*/ 0 h 1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5" h="150">
                  <a:moveTo>
                    <a:pt x="117" y="0"/>
                  </a:moveTo>
                  <a:lnTo>
                    <a:pt x="107" y="15"/>
                  </a:lnTo>
                  <a:lnTo>
                    <a:pt x="88" y="43"/>
                  </a:lnTo>
                  <a:lnTo>
                    <a:pt x="64" y="73"/>
                  </a:lnTo>
                  <a:lnTo>
                    <a:pt x="35" y="104"/>
                  </a:lnTo>
                  <a:lnTo>
                    <a:pt x="0" y="140"/>
                  </a:lnTo>
                  <a:lnTo>
                    <a:pt x="8" y="150"/>
                  </a:lnTo>
                  <a:lnTo>
                    <a:pt x="33" y="128"/>
                  </a:lnTo>
                  <a:lnTo>
                    <a:pt x="65" y="96"/>
                  </a:lnTo>
                  <a:lnTo>
                    <a:pt x="92" y="67"/>
                  </a:lnTo>
                  <a:lnTo>
                    <a:pt x="114" y="40"/>
                  </a:lnTo>
                  <a:lnTo>
                    <a:pt x="130" y="15"/>
                  </a:lnTo>
                  <a:lnTo>
                    <a:pt x="135" y="8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86" name="Freeform 9986"/>
            <p:cNvSpPr>
              <a:spLocks/>
            </p:cNvSpPr>
            <p:nvPr/>
          </p:nvSpPr>
          <p:spPr bwMode="auto">
            <a:xfrm>
              <a:off x="27" y="3461"/>
              <a:ext cx="40" cy="30"/>
            </a:xfrm>
            <a:custGeom>
              <a:avLst/>
              <a:gdLst>
                <a:gd name="T0" fmla="*/ 40 w 152"/>
                <a:gd name="T1" fmla="*/ 0 h 109"/>
                <a:gd name="T2" fmla="*/ 26 w 152"/>
                <a:gd name="T3" fmla="*/ 8 h 109"/>
                <a:gd name="T4" fmla="*/ 21 w 152"/>
                <a:gd name="T5" fmla="*/ 11 h 109"/>
                <a:gd name="T6" fmla="*/ 0 w 152"/>
                <a:gd name="T7" fmla="*/ 22 h 109"/>
                <a:gd name="T8" fmla="*/ 7 w 152"/>
                <a:gd name="T9" fmla="*/ 30 h 109"/>
                <a:gd name="T10" fmla="*/ 8 w 152"/>
                <a:gd name="T11" fmla="*/ 29 h 109"/>
                <a:gd name="T12" fmla="*/ 13 w 152"/>
                <a:gd name="T13" fmla="*/ 24 h 109"/>
                <a:gd name="T14" fmla="*/ 20 w 152"/>
                <a:gd name="T15" fmla="*/ 19 h 109"/>
                <a:gd name="T16" fmla="*/ 29 w 152"/>
                <a:gd name="T17" fmla="*/ 12 h 109"/>
                <a:gd name="T18" fmla="*/ 40 w 152"/>
                <a:gd name="T19" fmla="*/ 4 h 109"/>
                <a:gd name="T20" fmla="*/ 40 w 152"/>
                <a:gd name="T21" fmla="*/ 2 h 109"/>
                <a:gd name="T22" fmla="*/ 40 w 152"/>
                <a:gd name="T23" fmla="*/ 0 h 1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2" h="109">
                  <a:moveTo>
                    <a:pt x="151" y="0"/>
                  </a:moveTo>
                  <a:lnTo>
                    <a:pt x="98" y="28"/>
                  </a:lnTo>
                  <a:lnTo>
                    <a:pt x="79" y="39"/>
                  </a:lnTo>
                  <a:lnTo>
                    <a:pt x="0" y="81"/>
                  </a:lnTo>
                  <a:lnTo>
                    <a:pt x="27" y="109"/>
                  </a:lnTo>
                  <a:lnTo>
                    <a:pt x="31" y="105"/>
                  </a:lnTo>
                  <a:lnTo>
                    <a:pt x="49" y="89"/>
                  </a:lnTo>
                  <a:lnTo>
                    <a:pt x="76" y="69"/>
                  </a:lnTo>
                  <a:lnTo>
                    <a:pt x="111" y="43"/>
                  </a:lnTo>
                  <a:lnTo>
                    <a:pt x="151" y="15"/>
                  </a:lnTo>
                  <a:lnTo>
                    <a:pt x="152" y="6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87" name="Freeform 9987"/>
            <p:cNvSpPr>
              <a:spLocks/>
            </p:cNvSpPr>
            <p:nvPr/>
          </p:nvSpPr>
          <p:spPr bwMode="auto">
            <a:xfrm>
              <a:off x="80" y="3452"/>
              <a:ext cx="15" cy="24"/>
            </a:xfrm>
            <a:custGeom>
              <a:avLst/>
              <a:gdLst>
                <a:gd name="T0" fmla="*/ 7 w 60"/>
                <a:gd name="T1" fmla="*/ 0 h 92"/>
                <a:gd name="T2" fmla="*/ 0 w 60"/>
                <a:gd name="T3" fmla="*/ 0 h 92"/>
                <a:gd name="T4" fmla="*/ 0 w 60"/>
                <a:gd name="T5" fmla="*/ 1 h 92"/>
                <a:gd name="T6" fmla="*/ 3 w 60"/>
                <a:gd name="T7" fmla="*/ 4 h 92"/>
                <a:gd name="T8" fmla="*/ 6 w 60"/>
                <a:gd name="T9" fmla="*/ 10 h 92"/>
                <a:gd name="T10" fmla="*/ 11 w 60"/>
                <a:gd name="T11" fmla="*/ 19 h 92"/>
                <a:gd name="T12" fmla="*/ 13 w 60"/>
                <a:gd name="T13" fmla="*/ 24 h 92"/>
                <a:gd name="T14" fmla="*/ 15 w 60"/>
                <a:gd name="T15" fmla="*/ 20 h 92"/>
                <a:gd name="T16" fmla="*/ 12 w 60"/>
                <a:gd name="T17" fmla="*/ 14 h 92"/>
                <a:gd name="T18" fmla="*/ 8 w 60"/>
                <a:gd name="T19" fmla="*/ 7 h 92"/>
                <a:gd name="T20" fmla="*/ 7 w 60"/>
                <a:gd name="T21" fmla="*/ 0 h 9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0" h="92">
                  <a:moveTo>
                    <a:pt x="29" y="0"/>
                  </a:moveTo>
                  <a:lnTo>
                    <a:pt x="0" y="0"/>
                  </a:lnTo>
                  <a:lnTo>
                    <a:pt x="1" y="2"/>
                  </a:lnTo>
                  <a:lnTo>
                    <a:pt x="11" y="15"/>
                  </a:lnTo>
                  <a:lnTo>
                    <a:pt x="24" y="39"/>
                  </a:lnTo>
                  <a:lnTo>
                    <a:pt x="42" y="72"/>
                  </a:lnTo>
                  <a:lnTo>
                    <a:pt x="53" y="92"/>
                  </a:lnTo>
                  <a:lnTo>
                    <a:pt x="60" y="77"/>
                  </a:lnTo>
                  <a:lnTo>
                    <a:pt x="48" y="54"/>
                  </a:lnTo>
                  <a:lnTo>
                    <a:pt x="32" y="26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88" name="Freeform 9988"/>
            <p:cNvSpPr>
              <a:spLocks/>
            </p:cNvSpPr>
            <p:nvPr/>
          </p:nvSpPr>
          <p:spPr bwMode="auto">
            <a:xfrm>
              <a:off x="75" y="3441"/>
              <a:ext cx="31" cy="6"/>
            </a:xfrm>
            <a:custGeom>
              <a:avLst/>
              <a:gdLst>
                <a:gd name="T0" fmla="*/ 31 w 118"/>
                <a:gd name="T1" fmla="*/ 0 h 22"/>
                <a:gd name="T2" fmla="*/ 0 w 118"/>
                <a:gd name="T3" fmla="*/ 2 h 22"/>
                <a:gd name="T4" fmla="*/ 4 w 118"/>
                <a:gd name="T5" fmla="*/ 6 h 22"/>
                <a:gd name="T6" fmla="*/ 10 w 118"/>
                <a:gd name="T7" fmla="*/ 4 h 22"/>
                <a:gd name="T8" fmla="*/ 31 w 118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22">
                  <a:moveTo>
                    <a:pt x="118" y="0"/>
                  </a:moveTo>
                  <a:lnTo>
                    <a:pt x="0" y="6"/>
                  </a:lnTo>
                  <a:lnTo>
                    <a:pt x="15" y="22"/>
                  </a:lnTo>
                  <a:lnTo>
                    <a:pt x="38" y="15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89" name="Freeform 9989"/>
            <p:cNvSpPr>
              <a:spLocks/>
            </p:cNvSpPr>
            <p:nvPr/>
          </p:nvSpPr>
          <p:spPr bwMode="auto">
            <a:xfrm>
              <a:off x="47" y="3436"/>
              <a:ext cx="6" cy="36"/>
            </a:xfrm>
            <a:custGeom>
              <a:avLst/>
              <a:gdLst>
                <a:gd name="T0" fmla="*/ 6 w 19"/>
                <a:gd name="T1" fmla="*/ 0 h 140"/>
                <a:gd name="T2" fmla="*/ 0 w 19"/>
                <a:gd name="T3" fmla="*/ 1 h 140"/>
                <a:gd name="T4" fmla="*/ 0 w 19"/>
                <a:gd name="T5" fmla="*/ 36 h 140"/>
                <a:gd name="T6" fmla="*/ 6 w 19"/>
                <a:gd name="T7" fmla="*/ 33 h 140"/>
                <a:gd name="T8" fmla="*/ 6 w 19"/>
                <a:gd name="T9" fmla="*/ 0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40">
                  <a:moveTo>
                    <a:pt x="19" y="0"/>
                  </a:moveTo>
                  <a:lnTo>
                    <a:pt x="0" y="4"/>
                  </a:lnTo>
                  <a:lnTo>
                    <a:pt x="0" y="140"/>
                  </a:lnTo>
                  <a:lnTo>
                    <a:pt x="19" y="129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90" name="Freeform 9990"/>
            <p:cNvSpPr>
              <a:spLocks/>
            </p:cNvSpPr>
            <p:nvPr/>
          </p:nvSpPr>
          <p:spPr bwMode="auto">
            <a:xfrm>
              <a:off x="96" y="3428"/>
              <a:ext cx="17" cy="10"/>
            </a:xfrm>
            <a:custGeom>
              <a:avLst/>
              <a:gdLst>
                <a:gd name="T0" fmla="*/ 12 w 67"/>
                <a:gd name="T1" fmla="*/ 0 h 33"/>
                <a:gd name="T2" fmla="*/ 6 w 67"/>
                <a:gd name="T3" fmla="*/ 8 h 33"/>
                <a:gd name="T4" fmla="*/ 0 w 67"/>
                <a:gd name="T5" fmla="*/ 10 h 33"/>
                <a:gd name="T6" fmla="*/ 17 w 67"/>
                <a:gd name="T7" fmla="*/ 10 h 33"/>
                <a:gd name="T8" fmla="*/ 12 w 67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3">
                  <a:moveTo>
                    <a:pt x="47" y="0"/>
                  </a:moveTo>
                  <a:lnTo>
                    <a:pt x="23" y="28"/>
                  </a:lnTo>
                  <a:lnTo>
                    <a:pt x="0" y="32"/>
                  </a:lnTo>
                  <a:lnTo>
                    <a:pt x="67" y="33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91" name="Freeform 9991"/>
            <p:cNvSpPr>
              <a:spLocks/>
            </p:cNvSpPr>
            <p:nvPr/>
          </p:nvSpPr>
          <p:spPr bwMode="auto">
            <a:xfrm>
              <a:off x="31" y="3427"/>
              <a:ext cx="36" cy="14"/>
            </a:xfrm>
            <a:custGeom>
              <a:avLst/>
              <a:gdLst>
                <a:gd name="T0" fmla="*/ 31 w 140"/>
                <a:gd name="T1" fmla="*/ 0 h 54"/>
                <a:gd name="T2" fmla="*/ 25 w 140"/>
                <a:gd name="T3" fmla="*/ 3 h 54"/>
                <a:gd name="T4" fmla="*/ 22 w 140"/>
                <a:gd name="T5" fmla="*/ 4 h 54"/>
                <a:gd name="T6" fmla="*/ 17 w 140"/>
                <a:gd name="T7" fmla="*/ 5 h 54"/>
                <a:gd name="T8" fmla="*/ 0 w 140"/>
                <a:gd name="T9" fmla="*/ 8 h 54"/>
                <a:gd name="T10" fmla="*/ 6 w 140"/>
                <a:gd name="T11" fmla="*/ 14 h 54"/>
                <a:gd name="T12" fmla="*/ 11 w 140"/>
                <a:gd name="T13" fmla="*/ 11 h 54"/>
                <a:gd name="T14" fmla="*/ 14 w 140"/>
                <a:gd name="T15" fmla="*/ 11 h 54"/>
                <a:gd name="T16" fmla="*/ 17 w 140"/>
                <a:gd name="T17" fmla="*/ 10 h 54"/>
                <a:gd name="T18" fmla="*/ 22 w 140"/>
                <a:gd name="T19" fmla="*/ 9 h 54"/>
                <a:gd name="T20" fmla="*/ 22 w 140"/>
                <a:gd name="T21" fmla="*/ 9 h 54"/>
                <a:gd name="T22" fmla="*/ 36 w 140"/>
                <a:gd name="T23" fmla="*/ 6 h 54"/>
                <a:gd name="T24" fmla="*/ 35 w 140"/>
                <a:gd name="T25" fmla="*/ 4 h 54"/>
                <a:gd name="T26" fmla="*/ 31 w 140"/>
                <a:gd name="T27" fmla="*/ 0 h 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0" h="54">
                  <a:moveTo>
                    <a:pt x="121" y="0"/>
                  </a:moveTo>
                  <a:lnTo>
                    <a:pt x="99" y="11"/>
                  </a:lnTo>
                  <a:lnTo>
                    <a:pt x="84" y="15"/>
                  </a:lnTo>
                  <a:lnTo>
                    <a:pt x="65" y="18"/>
                  </a:lnTo>
                  <a:lnTo>
                    <a:pt x="0" y="29"/>
                  </a:lnTo>
                  <a:lnTo>
                    <a:pt x="25" y="54"/>
                  </a:lnTo>
                  <a:lnTo>
                    <a:pt x="43" y="44"/>
                  </a:lnTo>
                  <a:lnTo>
                    <a:pt x="53" y="42"/>
                  </a:lnTo>
                  <a:lnTo>
                    <a:pt x="65" y="40"/>
                  </a:lnTo>
                  <a:lnTo>
                    <a:pt x="84" y="36"/>
                  </a:lnTo>
                  <a:lnTo>
                    <a:pt x="86" y="36"/>
                  </a:lnTo>
                  <a:lnTo>
                    <a:pt x="140" y="24"/>
                  </a:lnTo>
                  <a:lnTo>
                    <a:pt x="138" y="15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92" name="Freeform 9992"/>
            <p:cNvSpPr>
              <a:spLocks/>
            </p:cNvSpPr>
            <p:nvPr/>
          </p:nvSpPr>
          <p:spPr bwMode="auto">
            <a:xfrm>
              <a:off x="75" y="3408"/>
              <a:ext cx="56" cy="105"/>
            </a:xfrm>
            <a:custGeom>
              <a:avLst/>
              <a:gdLst>
                <a:gd name="T0" fmla="*/ 22 w 220"/>
                <a:gd name="T1" fmla="*/ 0 h 401"/>
                <a:gd name="T2" fmla="*/ 17 w 220"/>
                <a:gd name="T3" fmla="*/ 1 h 401"/>
                <a:gd name="T4" fmla="*/ 17 w 220"/>
                <a:gd name="T5" fmla="*/ 30 h 401"/>
                <a:gd name="T6" fmla="*/ 0 w 220"/>
                <a:gd name="T7" fmla="*/ 33 h 401"/>
                <a:gd name="T8" fmla="*/ 30 w 220"/>
                <a:gd name="T9" fmla="*/ 34 h 401"/>
                <a:gd name="T10" fmla="*/ 29 w 220"/>
                <a:gd name="T11" fmla="*/ 40 h 401"/>
                <a:gd name="T12" fmla="*/ 25 w 220"/>
                <a:gd name="T13" fmla="*/ 52 h 401"/>
                <a:gd name="T14" fmla="*/ 21 w 220"/>
                <a:gd name="T15" fmla="*/ 63 h 401"/>
                <a:gd name="T16" fmla="*/ 20 w 220"/>
                <a:gd name="T17" fmla="*/ 64 h 401"/>
                <a:gd name="T18" fmla="*/ 19 w 220"/>
                <a:gd name="T19" fmla="*/ 68 h 401"/>
                <a:gd name="T20" fmla="*/ 17 w 220"/>
                <a:gd name="T21" fmla="*/ 71 h 401"/>
                <a:gd name="T22" fmla="*/ 21 w 220"/>
                <a:gd name="T23" fmla="*/ 74 h 401"/>
                <a:gd name="T24" fmla="*/ 22 w 220"/>
                <a:gd name="T25" fmla="*/ 74 h 401"/>
                <a:gd name="T26" fmla="*/ 29 w 220"/>
                <a:gd name="T27" fmla="*/ 88 h 401"/>
                <a:gd name="T28" fmla="*/ 37 w 220"/>
                <a:gd name="T29" fmla="*/ 105 h 401"/>
                <a:gd name="T30" fmla="*/ 56 w 220"/>
                <a:gd name="T31" fmla="*/ 102 h 401"/>
                <a:gd name="T32" fmla="*/ 56 w 220"/>
                <a:gd name="T33" fmla="*/ 98 h 401"/>
                <a:gd name="T34" fmla="*/ 48 w 220"/>
                <a:gd name="T35" fmla="*/ 97 h 401"/>
                <a:gd name="T36" fmla="*/ 40 w 220"/>
                <a:gd name="T37" fmla="*/ 93 h 401"/>
                <a:gd name="T38" fmla="*/ 35 w 220"/>
                <a:gd name="T39" fmla="*/ 87 h 401"/>
                <a:gd name="T40" fmla="*/ 32 w 220"/>
                <a:gd name="T41" fmla="*/ 83 h 401"/>
                <a:gd name="T42" fmla="*/ 26 w 220"/>
                <a:gd name="T43" fmla="*/ 74 h 401"/>
                <a:gd name="T44" fmla="*/ 23 w 220"/>
                <a:gd name="T45" fmla="*/ 69 h 401"/>
                <a:gd name="T46" fmla="*/ 28 w 220"/>
                <a:gd name="T47" fmla="*/ 59 h 401"/>
                <a:gd name="T48" fmla="*/ 31 w 220"/>
                <a:gd name="T49" fmla="*/ 49 h 401"/>
                <a:gd name="T50" fmla="*/ 32 w 220"/>
                <a:gd name="T51" fmla="*/ 46 h 401"/>
                <a:gd name="T52" fmla="*/ 35 w 220"/>
                <a:gd name="T53" fmla="*/ 36 h 401"/>
                <a:gd name="T54" fmla="*/ 39 w 220"/>
                <a:gd name="T55" fmla="*/ 30 h 401"/>
                <a:gd name="T56" fmla="*/ 22 w 220"/>
                <a:gd name="T57" fmla="*/ 30 h 401"/>
                <a:gd name="T58" fmla="*/ 22 w 220"/>
                <a:gd name="T59" fmla="*/ 29 h 401"/>
                <a:gd name="T60" fmla="*/ 22 w 220"/>
                <a:gd name="T61" fmla="*/ 9 h 401"/>
                <a:gd name="T62" fmla="*/ 22 w 220"/>
                <a:gd name="T63" fmla="*/ 0 h 40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20" h="401">
                  <a:moveTo>
                    <a:pt x="86" y="0"/>
                  </a:moveTo>
                  <a:lnTo>
                    <a:pt x="66" y="3"/>
                  </a:lnTo>
                  <a:lnTo>
                    <a:pt x="66" y="116"/>
                  </a:lnTo>
                  <a:lnTo>
                    <a:pt x="0" y="127"/>
                  </a:lnTo>
                  <a:lnTo>
                    <a:pt x="118" y="129"/>
                  </a:lnTo>
                  <a:lnTo>
                    <a:pt x="112" y="153"/>
                  </a:lnTo>
                  <a:lnTo>
                    <a:pt x="98" y="200"/>
                  </a:lnTo>
                  <a:lnTo>
                    <a:pt x="83" y="239"/>
                  </a:lnTo>
                  <a:lnTo>
                    <a:pt x="80" y="245"/>
                  </a:lnTo>
                  <a:lnTo>
                    <a:pt x="73" y="260"/>
                  </a:lnTo>
                  <a:lnTo>
                    <a:pt x="66" y="273"/>
                  </a:lnTo>
                  <a:lnTo>
                    <a:pt x="84" y="281"/>
                  </a:lnTo>
                  <a:lnTo>
                    <a:pt x="86" y="284"/>
                  </a:lnTo>
                  <a:lnTo>
                    <a:pt x="113" y="337"/>
                  </a:lnTo>
                  <a:lnTo>
                    <a:pt x="146" y="401"/>
                  </a:lnTo>
                  <a:lnTo>
                    <a:pt x="220" y="388"/>
                  </a:lnTo>
                  <a:lnTo>
                    <a:pt x="220" y="375"/>
                  </a:lnTo>
                  <a:lnTo>
                    <a:pt x="189" y="370"/>
                  </a:lnTo>
                  <a:lnTo>
                    <a:pt x="159" y="354"/>
                  </a:lnTo>
                  <a:lnTo>
                    <a:pt x="136" y="331"/>
                  </a:lnTo>
                  <a:lnTo>
                    <a:pt x="126" y="317"/>
                  </a:lnTo>
                  <a:lnTo>
                    <a:pt x="104" y="282"/>
                  </a:lnTo>
                  <a:lnTo>
                    <a:pt x="92" y="265"/>
                  </a:lnTo>
                  <a:lnTo>
                    <a:pt x="110" y="227"/>
                  </a:lnTo>
                  <a:lnTo>
                    <a:pt x="123" y="188"/>
                  </a:lnTo>
                  <a:lnTo>
                    <a:pt x="127" y="175"/>
                  </a:lnTo>
                  <a:lnTo>
                    <a:pt x="139" y="137"/>
                  </a:lnTo>
                  <a:lnTo>
                    <a:pt x="152" y="114"/>
                  </a:lnTo>
                  <a:lnTo>
                    <a:pt x="85" y="113"/>
                  </a:lnTo>
                  <a:lnTo>
                    <a:pt x="85" y="112"/>
                  </a:lnTo>
                  <a:lnTo>
                    <a:pt x="85" y="33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93" name="Freeform 9993"/>
            <p:cNvSpPr>
              <a:spLocks/>
            </p:cNvSpPr>
            <p:nvPr/>
          </p:nvSpPr>
          <p:spPr bwMode="auto">
            <a:xfrm>
              <a:off x="75" y="3403"/>
              <a:ext cx="38" cy="5"/>
            </a:xfrm>
            <a:custGeom>
              <a:avLst/>
              <a:gdLst>
                <a:gd name="T0" fmla="*/ 16 w 150"/>
                <a:gd name="T1" fmla="*/ 0 h 21"/>
                <a:gd name="T2" fmla="*/ 0 w 150"/>
                <a:gd name="T3" fmla="*/ 3 h 21"/>
                <a:gd name="T4" fmla="*/ 21 w 150"/>
                <a:gd name="T5" fmla="*/ 5 h 21"/>
                <a:gd name="T6" fmla="*/ 38 w 150"/>
                <a:gd name="T7" fmla="*/ 2 h 21"/>
                <a:gd name="T8" fmla="*/ 16 w 150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21">
                  <a:moveTo>
                    <a:pt x="64" y="0"/>
                  </a:moveTo>
                  <a:lnTo>
                    <a:pt x="0" y="12"/>
                  </a:lnTo>
                  <a:lnTo>
                    <a:pt x="84" y="21"/>
                  </a:lnTo>
                  <a:lnTo>
                    <a:pt x="150" y="1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94" name="Freeform 9994"/>
            <p:cNvSpPr>
              <a:spLocks/>
            </p:cNvSpPr>
            <p:nvPr/>
          </p:nvSpPr>
          <p:spPr bwMode="auto">
            <a:xfrm>
              <a:off x="47" y="3399"/>
              <a:ext cx="6" cy="31"/>
            </a:xfrm>
            <a:custGeom>
              <a:avLst/>
              <a:gdLst>
                <a:gd name="T0" fmla="*/ 6 w 19"/>
                <a:gd name="T1" fmla="*/ 0 h 120"/>
                <a:gd name="T2" fmla="*/ 0 w 19"/>
                <a:gd name="T3" fmla="*/ 1 h 120"/>
                <a:gd name="T4" fmla="*/ 0 w 19"/>
                <a:gd name="T5" fmla="*/ 31 h 120"/>
                <a:gd name="T6" fmla="*/ 6 w 19"/>
                <a:gd name="T7" fmla="*/ 30 h 120"/>
                <a:gd name="T8" fmla="*/ 6 w 19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0">
                  <a:moveTo>
                    <a:pt x="19" y="0"/>
                  </a:moveTo>
                  <a:lnTo>
                    <a:pt x="0" y="3"/>
                  </a:lnTo>
                  <a:lnTo>
                    <a:pt x="0" y="120"/>
                  </a:lnTo>
                  <a:lnTo>
                    <a:pt x="19" y="117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95" name="Freeform 9995"/>
            <p:cNvSpPr>
              <a:spLocks/>
            </p:cNvSpPr>
            <p:nvPr/>
          </p:nvSpPr>
          <p:spPr bwMode="auto">
            <a:xfrm>
              <a:off x="96" y="3394"/>
              <a:ext cx="28" cy="7"/>
            </a:xfrm>
            <a:custGeom>
              <a:avLst/>
              <a:gdLst>
                <a:gd name="T0" fmla="*/ 23 w 102"/>
                <a:gd name="T1" fmla="*/ 0 h 27"/>
                <a:gd name="T2" fmla="*/ 15 w 102"/>
                <a:gd name="T3" fmla="*/ 5 h 27"/>
                <a:gd name="T4" fmla="*/ 0 w 102"/>
                <a:gd name="T5" fmla="*/ 7 h 27"/>
                <a:gd name="T6" fmla="*/ 28 w 102"/>
                <a:gd name="T7" fmla="*/ 7 h 27"/>
                <a:gd name="T8" fmla="*/ 23 w 102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27">
                  <a:moveTo>
                    <a:pt x="82" y="0"/>
                  </a:moveTo>
                  <a:lnTo>
                    <a:pt x="56" y="18"/>
                  </a:lnTo>
                  <a:lnTo>
                    <a:pt x="0" y="27"/>
                  </a:lnTo>
                  <a:lnTo>
                    <a:pt x="102" y="27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96" name="Freeform 9996"/>
            <p:cNvSpPr>
              <a:spLocks/>
            </p:cNvSpPr>
            <p:nvPr/>
          </p:nvSpPr>
          <p:spPr bwMode="auto">
            <a:xfrm>
              <a:off x="47" y="3392"/>
              <a:ext cx="59" cy="124"/>
            </a:xfrm>
            <a:custGeom>
              <a:avLst/>
              <a:gdLst>
                <a:gd name="T0" fmla="*/ 24 w 221"/>
                <a:gd name="T1" fmla="*/ 0 h 477"/>
                <a:gd name="T2" fmla="*/ 22 w 221"/>
                <a:gd name="T3" fmla="*/ 1 h 477"/>
                <a:gd name="T4" fmla="*/ 23 w 221"/>
                <a:gd name="T5" fmla="*/ 7 h 477"/>
                <a:gd name="T6" fmla="*/ 23 w 221"/>
                <a:gd name="T7" fmla="*/ 19 h 477"/>
                <a:gd name="T8" fmla="*/ 24 w 221"/>
                <a:gd name="T9" fmla="*/ 33 h 477"/>
                <a:gd name="T10" fmla="*/ 23 w 221"/>
                <a:gd name="T11" fmla="*/ 36 h 477"/>
                <a:gd name="T12" fmla="*/ 23 w 221"/>
                <a:gd name="T13" fmla="*/ 48 h 477"/>
                <a:gd name="T14" fmla="*/ 22 w 221"/>
                <a:gd name="T15" fmla="*/ 61 h 477"/>
                <a:gd name="T16" fmla="*/ 20 w 221"/>
                <a:gd name="T17" fmla="*/ 72 h 477"/>
                <a:gd name="T18" fmla="*/ 19 w 221"/>
                <a:gd name="T19" fmla="*/ 74 h 477"/>
                <a:gd name="T20" fmla="*/ 19 w 221"/>
                <a:gd name="T21" fmla="*/ 77 h 477"/>
                <a:gd name="T22" fmla="*/ 16 w 221"/>
                <a:gd name="T23" fmla="*/ 87 h 477"/>
                <a:gd name="T24" fmla="*/ 11 w 221"/>
                <a:gd name="T25" fmla="*/ 97 h 477"/>
                <a:gd name="T26" fmla="*/ 6 w 221"/>
                <a:gd name="T27" fmla="*/ 109 h 477"/>
                <a:gd name="T28" fmla="*/ 0 w 221"/>
                <a:gd name="T29" fmla="*/ 121 h 477"/>
                <a:gd name="T30" fmla="*/ 2 w 221"/>
                <a:gd name="T31" fmla="*/ 124 h 477"/>
                <a:gd name="T32" fmla="*/ 6 w 221"/>
                <a:gd name="T33" fmla="*/ 116 h 477"/>
                <a:gd name="T34" fmla="*/ 13 w 221"/>
                <a:gd name="T35" fmla="*/ 105 h 477"/>
                <a:gd name="T36" fmla="*/ 18 w 221"/>
                <a:gd name="T37" fmla="*/ 95 h 477"/>
                <a:gd name="T38" fmla="*/ 22 w 221"/>
                <a:gd name="T39" fmla="*/ 86 h 477"/>
                <a:gd name="T40" fmla="*/ 24 w 221"/>
                <a:gd name="T41" fmla="*/ 76 h 477"/>
                <a:gd name="T42" fmla="*/ 24 w 221"/>
                <a:gd name="T43" fmla="*/ 76 h 477"/>
                <a:gd name="T44" fmla="*/ 26 w 221"/>
                <a:gd name="T45" fmla="*/ 67 h 477"/>
                <a:gd name="T46" fmla="*/ 27 w 221"/>
                <a:gd name="T47" fmla="*/ 56 h 477"/>
                <a:gd name="T48" fmla="*/ 27 w 221"/>
                <a:gd name="T49" fmla="*/ 51 h 477"/>
                <a:gd name="T50" fmla="*/ 59 w 221"/>
                <a:gd name="T51" fmla="*/ 49 h 477"/>
                <a:gd name="T52" fmla="*/ 27 w 221"/>
                <a:gd name="T53" fmla="*/ 49 h 477"/>
                <a:gd name="T54" fmla="*/ 28 w 221"/>
                <a:gd name="T55" fmla="*/ 44 h 477"/>
                <a:gd name="T56" fmla="*/ 28 w 221"/>
                <a:gd name="T57" fmla="*/ 30 h 477"/>
                <a:gd name="T58" fmla="*/ 28 w 221"/>
                <a:gd name="T59" fmla="*/ 19 h 477"/>
                <a:gd name="T60" fmla="*/ 45 w 221"/>
                <a:gd name="T61" fmla="*/ 17 h 477"/>
                <a:gd name="T62" fmla="*/ 50 w 221"/>
                <a:gd name="T63" fmla="*/ 16 h 477"/>
                <a:gd name="T64" fmla="*/ 28 w 221"/>
                <a:gd name="T65" fmla="*/ 14 h 477"/>
                <a:gd name="T66" fmla="*/ 24 w 221"/>
                <a:gd name="T67" fmla="*/ 0 h 47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21" h="477">
                  <a:moveTo>
                    <a:pt x="89" y="0"/>
                  </a:moveTo>
                  <a:lnTo>
                    <a:pt x="82" y="2"/>
                  </a:lnTo>
                  <a:lnTo>
                    <a:pt x="85" y="28"/>
                  </a:lnTo>
                  <a:lnTo>
                    <a:pt x="88" y="73"/>
                  </a:lnTo>
                  <a:lnTo>
                    <a:pt x="89" y="127"/>
                  </a:lnTo>
                  <a:lnTo>
                    <a:pt x="88" y="137"/>
                  </a:lnTo>
                  <a:lnTo>
                    <a:pt x="86" y="186"/>
                  </a:lnTo>
                  <a:lnTo>
                    <a:pt x="82" y="233"/>
                  </a:lnTo>
                  <a:lnTo>
                    <a:pt x="74" y="276"/>
                  </a:lnTo>
                  <a:lnTo>
                    <a:pt x="73" y="285"/>
                  </a:lnTo>
                  <a:lnTo>
                    <a:pt x="70" y="297"/>
                  </a:lnTo>
                  <a:lnTo>
                    <a:pt x="59" y="333"/>
                  </a:lnTo>
                  <a:lnTo>
                    <a:pt x="43" y="374"/>
                  </a:lnTo>
                  <a:lnTo>
                    <a:pt x="23" y="418"/>
                  </a:lnTo>
                  <a:lnTo>
                    <a:pt x="0" y="467"/>
                  </a:lnTo>
                  <a:lnTo>
                    <a:pt x="6" y="477"/>
                  </a:lnTo>
                  <a:lnTo>
                    <a:pt x="24" y="448"/>
                  </a:lnTo>
                  <a:lnTo>
                    <a:pt x="48" y="405"/>
                  </a:lnTo>
                  <a:lnTo>
                    <a:pt x="66" y="366"/>
                  </a:lnTo>
                  <a:lnTo>
                    <a:pt x="81" y="329"/>
                  </a:lnTo>
                  <a:lnTo>
                    <a:pt x="90" y="294"/>
                  </a:lnTo>
                  <a:lnTo>
                    <a:pt x="91" y="291"/>
                  </a:lnTo>
                  <a:lnTo>
                    <a:pt x="96" y="257"/>
                  </a:lnTo>
                  <a:lnTo>
                    <a:pt x="102" y="217"/>
                  </a:lnTo>
                  <a:lnTo>
                    <a:pt x="103" y="196"/>
                  </a:lnTo>
                  <a:lnTo>
                    <a:pt x="221" y="190"/>
                  </a:lnTo>
                  <a:lnTo>
                    <a:pt x="103" y="188"/>
                  </a:lnTo>
                  <a:lnTo>
                    <a:pt x="104" y="169"/>
                  </a:lnTo>
                  <a:lnTo>
                    <a:pt x="106" y="116"/>
                  </a:lnTo>
                  <a:lnTo>
                    <a:pt x="106" y="74"/>
                  </a:lnTo>
                  <a:lnTo>
                    <a:pt x="169" y="64"/>
                  </a:lnTo>
                  <a:lnTo>
                    <a:pt x="189" y="61"/>
                  </a:lnTo>
                  <a:lnTo>
                    <a:pt x="105" y="5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97" name="Freeform 9997"/>
            <p:cNvSpPr>
              <a:spLocks/>
            </p:cNvSpPr>
            <p:nvPr/>
          </p:nvSpPr>
          <p:spPr bwMode="auto">
            <a:xfrm>
              <a:off x="32" y="3390"/>
              <a:ext cx="37" cy="15"/>
            </a:xfrm>
            <a:custGeom>
              <a:avLst/>
              <a:gdLst>
                <a:gd name="T0" fmla="*/ 31 w 140"/>
                <a:gd name="T1" fmla="*/ 0 h 55"/>
                <a:gd name="T2" fmla="*/ 26 w 140"/>
                <a:gd name="T3" fmla="*/ 3 h 55"/>
                <a:gd name="T4" fmla="*/ 0 w 140"/>
                <a:gd name="T5" fmla="*/ 8 h 55"/>
                <a:gd name="T6" fmla="*/ 6 w 140"/>
                <a:gd name="T7" fmla="*/ 15 h 55"/>
                <a:gd name="T8" fmla="*/ 11 w 140"/>
                <a:gd name="T9" fmla="*/ 12 h 55"/>
                <a:gd name="T10" fmla="*/ 14 w 140"/>
                <a:gd name="T11" fmla="*/ 11 h 55"/>
                <a:gd name="T12" fmla="*/ 16 w 140"/>
                <a:gd name="T13" fmla="*/ 11 h 55"/>
                <a:gd name="T14" fmla="*/ 21 w 140"/>
                <a:gd name="T15" fmla="*/ 10 h 55"/>
                <a:gd name="T16" fmla="*/ 23 w 140"/>
                <a:gd name="T17" fmla="*/ 10 h 55"/>
                <a:gd name="T18" fmla="*/ 37 w 140"/>
                <a:gd name="T19" fmla="*/ 7 h 55"/>
                <a:gd name="T20" fmla="*/ 37 w 140"/>
                <a:gd name="T21" fmla="*/ 4 h 55"/>
                <a:gd name="T22" fmla="*/ 31 w 140"/>
                <a:gd name="T23" fmla="*/ 0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0" h="55">
                  <a:moveTo>
                    <a:pt x="118" y="0"/>
                  </a:moveTo>
                  <a:lnTo>
                    <a:pt x="99" y="12"/>
                  </a:lnTo>
                  <a:lnTo>
                    <a:pt x="0" y="29"/>
                  </a:lnTo>
                  <a:lnTo>
                    <a:pt x="23" y="55"/>
                  </a:lnTo>
                  <a:lnTo>
                    <a:pt x="42" y="44"/>
                  </a:lnTo>
                  <a:lnTo>
                    <a:pt x="54" y="42"/>
                  </a:lnTo>
                  <a:lnTo>
                    <a:pt x="59" y="41"/>
                  </a:lnTo>
                  <a:lnTo>
                    <a:pt x="78" y="38"/>
                  </a:lnTo>
                  <a:lnTo>
                    <a:pt x="87" y="36"/>
                  </a:lnTo>
                  <a:lnTo>
                    <a:pt x="140" y="24"/>
                  </a:lnTo>
                  <a:lnTo>
                    <a:pt x="140" y="15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98" name="Freeform 9998"/>
            <p:cNvSpPr>
              <a:spLocks/>
            </p:cNvSpPr>
            <p:nvPr/>
          </p:nvSpPr>
          <p:spPr bwMode="auto">
            <a:xfrm>
              <a:off x="89" y="3357"/>
              <a:ext cx="35" cy="68"/>
            </a:xfrm>
            <a:custGeom>
              <a:avLst/>
              <a:gdLst>
                <a:gd name="T0" fmla="*/ 1 w 131"/>
                <a:gd name="T1" fmla="*/ 0 h 259"/>
                <a:gd name="T2" fmla="*/ 0 w 131"/>
                <a:gd name="T3" fmla="*/ 1 h 259"/>
                <a:gd name="T4" fmla="*/ 1 w 131"/>
                <a:gd name="T5" fmla="*/ 7 h 259"/>
                <a:gd name="T6" fmla="*/ 2 w 131"/>
                <a:gd name="T7" fmla="*/ 19 h 259"/>
                <a:gd name="T8" fmla="*/ 2 w 131"/>
                <a:gd name="T9" fmla="*/ 44 h 259"/>
                <a:gd name="T10" fmla="*/ 25 w 131"/>
                <a:gd name="T11" fmla="*/ 47 h 259"/>
                <a:gd name="T12" fmla="*/ 20 w 131"/>
                <a:gd name="T13" fmla="*/ 66 h 259"/>
                <a:gd name="T14" fmla="*/ 22 w 131"/>
                <a:gd name="T15" fmla="*/ 68 h 259"/>
                <a:gd name="T16" fmla="*/ 25 w 131"/>
                <a:gd name="T17" fmla="*/ 60 h 259"/>
                <a:gd name="T18" fmla="*/ 31 w 131"/>
                <a:gd name="T19" fmla="*/ 49 h 259"/>
                <a:gd name="T20" fmla="*/ 35 w 131"/>
                <a:gd name="T21" fmla="*/ 44 h 259"/>
                <a:gd name="T22" fmla="*/ 8 w 131"/>
                <a:gd name="T23" fmla="*/ 44 h 259"/>
                <a:gd name="T24" fmla="*/ 8 w 131"/>
                <a:gd name="T25" fmla="*/ 42 h 259"/>
                <a:gd name="T26" fmla="*/ 8 w 131"/>
                <a:gd name="T27" fmla="*/ 29 h 259"/>
                <a:gd name="T28" fmla="*/ 8 w 131"/>
                <a:gd name="T29" fmla="*/ 22 h 259"/>
                <a:gd name="T30" fmla="*/ 9 w 131"/>
                <a:gd name="T31" fmla="*/ 18 h 259"/>
                <a:gd name="T32" fmla="*/ 11 w 131"/>
                <a:gd name="T33" fmla="*/ 12 h 259"/>
                <a:gd name="T34" fmla="*/ 1 w 131"/>
                <a:gd name="T35" fmla="*/ 0 h 25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1" h="259">
                  <a:moveTo>
                    <a:pt x="5" y="0"/>
                  </a:moveTo>
                  <a:lnTo>
                    <a:pt x="0" y="5"/>
                  </a:lnTo>
                  <a:lnTo>
                    <a:pt x="4" y="26"/>
                  </a:lnTo>
                  <a:lnTo>
                    <a:pt x="9" y="72"/>
                  </a:lnTo>
                  <a:lnTo>
                    <a:pt x="9" y="169"/>
                  </a:lnTo>
                  <a:lnTo>
                    <a:pt x="95" y="179"/>
                  </a:lnTo>
                  <a:lnTo>
                    <a:pt x="73" y="251"/>
                  </a:lnTo>
                  <a:lnTo>
                    <a:pt x="81" y="259"/>
                  </a:lnTo>
                  <a:lnTo>
                    <a:pt x="93" y="228"/>
                  </a:lnTo>
                  <a:lnTo>
                    <a:pt x="115" y="185"/>
                  </a:lnTo>
                  <a:lnTo>
                    <a:pt x="131" y="166"/>
                  </a:lnTo>
                  <a:lnTo>
                    <a:pt x="29" y="166"/>
                  </a:lnTo>
                  <a:lnTo>
                    <a:pt x="29" y="159"/>
                  </a:lnTo>
                  <a:lnTo>
                    <a:pt x="29" y="112"/>
                  </a:lnTo>
                  <a:lnTo>
                    <a:pt x="30" y="82"/>
                  </a:lnTo>
                  <a:lnTo>
                    <a:pt x="32" y="70"/>
                  </a:lnTo>
                  <a:lnTo>
                    <a:pt x="40" y="4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899" name="Freeform 9999"/>
            <p:cNvSpPr>
              <a:spLocks/>
            </p:cNvSpPr>
            <p:nvPr/>
          </p:nvSpPr>
          <p:spPr bwMode="auto">
            <a:xfrm>
              <a:off x="217" y="3498"/>
              <a:ext cx="17" cy="20"/>
            </a:xfrm>
            <a:custGeom>
              <a:avLst/>
              <a:gdLst>
                <a:gd name="T0" fmla="*/ 1 w 64"/>
                <a:gd name="T1" fmla="*/ 0 h 79"/>
                <a:gd name="T2" fmla="*/ 0 w 64"/>
                <a:gd name="T3" fmla="*/ 2 h 79"/>
                <a:gd name="T4" fmla="*/ 14 w 64"/>
                <a:gd name="T5" fmla="*/ 19 h 79"/>
                <a:gd name="T6" fmla="*/ 15 w 64"/>
                <a:gd name="T7" fmla="*/ 20 h 79"/>
                <a:gd name="T8" fmla="*/ 17 w 64"/>
                <a:gd name="T9" fmla="*/ 13 h 79"/>
                <a:gd name="T10" fmla="*/ 13 w 64"/>
                <a:gd name="T11" fmla="*/ 8 h 79"/>
                <a:gd name="T12" fmla="*/ 1 w 64"/>
                <a:gd name="T13" fmla="*/ 0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79">
                  <a:moveTo>
                    <a:pt x="5" y="0"/>
                  </a:moveTo>
                  <a:lnTo>
                    <a:pt x="0" y="7"/>
                  </a:lnTo>
                  <a:lnTo>
                    <a:pt x="51" y="77"/>
                  </a:lnTo>
                  <a:lnTo>
                    <a:pt x="56" y="79"/>
                  </a:lnTo>
                  <a:lnTo>
                    <a:pt x="64" y="53"/>
                  </a:lnTo>
                  <a:lnTo>
                    <a:pt x="48" y="3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00" name="Freeform 10000"/>
            <p:cNvSpPr>
              <a:spLocks/>
            </p:cNvSpPr>
            <p:nvPr/>
          </p:nvSpPr>
          <p:spPr bwMode="auto">
            <a:xfrm>
              <a:off x="201" y="3463"/>
              <a:ext cx="23" cy="22"/>
            </a:xfrm>
            <a:custGeom>
              <a:avLst/>
              <a:gdLst>
                <a:gd name="T0" fmla="*/ 13 w 87"/>
                <a:gd name="T1" fmla="*/ 0 h 85"/>
                <a:gd name="T2" fmla="*/ 11 w 87"/>
                <a:gd name="T3" fmla="*/ 1 h 85"/>
                <a:gd name="T4" fmla="*/ 16 w 87"/>
                <a:gd name="T5" fmla="*/ 11 h 85"/>
                <a:gd name="T6" fmla="*/ 0 w 87"/>
                <a:gd name="T7" fmla="*/ 13 h 85"/>
                <a:gd name="T8" fmla="*/ 17 w 87"/>
                <a:gd name="T9" fmla="*/ 14 h 85"/>
                <a:gd name="T10" fmla="*/ 19 w 87"/>
                <a:gd name="T11" fmla="*/ 22 h 85"/>
                <a:gd name="T12" fmla="*/ 22 w 87"/>
                <a:gd name="T13" fmla="*/ 22 h 85"/>
                <a:gd name="T14" fmla="*/ 23 w 87"/>
                <a:gd name="T15" fmla="*/ 13 h 85"/>
                <a:gd name="T16" fmla="*/ 21 w 87"/>
                <a:gd name="T17" fmla="*/ 9 h 85"/>
                <a:gd name="T18" fmla="*/ 20 w 87"/>
                <a:gd name="T19" fmla="*/ 8 h 85"/>
                <a:gd name="T20" fmla="*/ 13 w 87"/>
                <a:gd name="T21" fmla="*/ 0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85">
                  <a:moveTo>
                    <a:pt x="49" y="0"/>
                  </a:moveTo>
                  <a:lnTo>
                    <a:pt x="43" y="4"/>
                  </a:lnTo>
                  <a:lnTo>
                    <a:pt x="60" y="41"/>
                  </a:lnTo>
                  <a:lnTo>
                    <a:pt x="0" y="52"/>
                  </a:lnTo>
                  <a:lnTo>
                    <a:pt x="66" y="56"/>
                  </a:lnTo>
                  <a:lnTo>
                    <a:pt x="73" y="85"/>
                  </a:lnTo>
                  <a:lnTo>
                    <a:pt x="82" y="85"/>
                  </a:lnTo>
                  <a:lnTo>
                    <a:pt x="87" y="52"/>
                  </a:lnTo>
                  <a:lnTo>
                    <a:pt x="80" y="35"/>
                  </a:lnTo>
                  <a:lnTo>
                    <a:pt x="77" y="32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01" name="Freeform 10001"/>
            <p:cNvSpPr>
              <a:spLocks/>
            </p:cNvSpPr>
            <p:nvPr/>
          </p:nvSpPr>
          <p:spPr bwMode="auto">
            <a:xfrm>
              <a:off x="181" y="3460"/>
              <a:ext cx="23" cy="56"/>
            </a:xfrm>
            <a:custGeom>
              <a:avLst/>
              <a:gdLst>
                <a:gd name="T0" fmla="*/ 2 w 85"/>
                <a:gd name="T1" fmla="*/ 0 h 222"/>
                <a:gd name="T2" fmla="*/ 2 w 85"/>
                <a:gd name="T3" fmla="*/ 4 h 222"/>
                <a:gd name="T4" fmla="*/ 2 w 85"/>
                <a:gd name="T5" fmla="*/ 19 h 222"/>
                <a:gd name="T6" fmla="*/ 2 w 85"/>
                <a:gd name="T7" fmla="*/ 31 h 222"/>
                <a:gd name="T8" fmla="*/ 2 w 85"/>
                <a:gd name="T9" fmla="*/ 39 h 222"/>
                <a:gd name="T10" fmla="*/ 0 w 85"/>
                <a:gd name="T11" fmla="*/ 46 h 222"/>
                <a:gd name="T12" fmla="*/ 5 w 85"/>
                <a:gd name="T13" fmla="*/ 56 h 222"/>
                <a:gd name="T14" fmla="*/ 7 w 85"/>
                <a:gd name="T15" fmla="*/ 56 h 222"/>
                <a:gd name="T16" fmla="*/ 7 w 85"/>
                <a:gd name="T17" fmla="*/ 49 h 222"/>
                <a:gd name="T18" fmla="*/ 7 w 85"/>
                <a:gd name="T19" fmla="*/ 40 h 222"/>
                <a:gd name="T20" fmla="*/ 7 w 85"/>
                <a:gd name="T21" fmla="*/ 28 h 222"/>
                <a:gd name="T22" fmla="*/ 7 w 85"/>
                <a:gd name="T23" fmla="*/ 14 h 222"/>
                <a:gd name="T24" fmla="*/ 7 w 85"/>
                <a:gd name="T25" fmla="*/ 3 h 222"/>
                <a:gd name="T26" fmla="*/ 23 w 85"/>
                <a:gd name="T27" fmla="*/ 0 h 222"/>
                <a:gd name="T28" fmla="*/ 2 w 85"/>
                <a:gd name="T29" fmla="*/ 0 h 22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5" h="222">
                  <a:moveTo>
                    <a:pt x="7" y="0"/>
                  </a:moveTo>
                  <a:lnTo>
                    <a:pt x="8" y="15"/>
                  </a:lnTo>
                  <a:lnTo>
                    <a:pt x="9" y="77"/>
                  </a:lnTo>
                  <a:lnTo>
                    <a:pt x="9" y="122"/>
                  </a:lnTo>
                  <a:lnTo>
                    <a:pt x="7" y="155"/>
                  </a:lnTo>
                  <a:lnTo>
                    <a:pt x="0" y="182"/>
                  </a:lnTo>
                  <a:lnTo>
                    <a:pt x="20" y="222"/>
                  </a:lnTo>
                  <a:lnTo>
                    <a:pt x="25" y="222"/>
                  </a:lnTo>
                  <a:lnTo>
                    <a:pt x="26" y="196"/>
                  </a:lnTo>
                  <a:lnTo>
                    <a:pt x="26" y="158"/>
                  </a:lnTo>
                  <a:lnTo>
                    <a:pt x="26" y="111"/>
                  </a:lnTo>
                  <a:lnTo>
                    <a:pt x="26" y="55"/>
                  </a:lnTo>
                  <a:lnTo>
                    <a:pt x="25" y="11"/>
                  </a:lnTo>
                  <a:lnTo>
                    <a:pt x="85" y="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02" name="Freeform 10002"/>
            <p:cNvSpPr>
              <a:spLocks/>
            </p:cNvSpPr>
            <p:nvPr/>
          </p:nvSpPr>
          <p:spPr bwMode="auto">
            <a:xfrm>
              <a:off x="144" y="3456"/>
              <a:ext cx="37" cy="25"/>
            </a:xfrm>
            <a:custGeom>
              <a:avLst/>
              <a:gdLst>
                <a:gd name="T0" fmla="*/ 36 w 140"/>
                <a:gd name="T1" fmla="*/ 0 h 97"/>
                <a:gd name="T2" fmla="*/ 24 w 140"/>
                <a:gd name="T3" fmla="*/ 6 h 97"/>
                <a:gd name="T4" fmla="*/ 19 w 140"/>
                <a:gd name="T5" fmla="*/ 9 h 97"/>
                <a:gd name="T6" fmla="*/ 0 w 140"/>
                <a:gd name="T7" fmla="*/ 18 h 97"/>
                <a:gd name="T8" fmla="*/ 7 w 140"/>
                <a:gd name="T9" fmla="*/ 25 h 97"/>
                <a:gd name="T10" fmla="*/ 9 w 140"/>
                <a:gd name="T11" fmla="*/ 22 h 97"/>
                <a:gd name="T12" fmla="*/ 15 w 140"/>
                <a:gd name="T13" fmla="*/ 18 h 97"/>
                <a:gd name="T14" fmla="*/ 24 w 140"/>
                <a:gd name="T15" fmla="*/ 12 h 97"/>
                <a:gd name="T16" fmla="*/ 37 w 140"/>
                <a:gd name="T17" fmla="*/ 4 h 97"/>
                <a:gd name="T18" fmla="*/ 36 w 140"/>
                <a:gd name="T19" fmla="*/ 0 h 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0" h="97">
                  <a:moveTo>
                    <a:pt x="136" y="0"/>
                  </a:moveTo>
                  <a:lnTo>
                    <a:pt x="91" y="24"/>
                  </a:lnTo>
                  <a:lnTo>
                    <a:pt x="72" y="33"/>
                  </a:lnTo>
                  <a:lnTo>
                    <a:pt x="0" y="70"/>
                  </a:lnTo>
                  <a:lnTo>
                    <a:pt x="27" y="97"/>
                  </a:lnTo>
                  <a:lnTo>
                    <a:pt x="35" y="87"/>
                  </a:lnTo>
                  <a:lnTo>
                    <a:pt x="56" y="69"/>
                  </a:lnTo>
                  <a:lnTo>
                    <a:pt x="91" y="45"/>
                  </a:lnTo>
                  <a:lnTo>
                    <a:pt x="140" y="15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03" name="Freeform 10003"/>
            <p:cNvSpPr>
              <a:spLocks/>
            </p:cNvSpPr>
            <p:nvPr/>
          </p:nvSpPr>
          <p:spPr bwMode="auto">
            <a:xfrm>
              <a:off x="228" y="3454"/>
              <a:ext cx="11" cy="59"/>
            </a:xfrm>
            <a:custGeom>
              <a:avLst/>
              <a:gdLst>
                <a:gd name="T0" fmla="*/ 11 w 36"/>
                <a:gd name="T1" fmla="*/ 0 h 220"/>
                <a:gd name="T2" fmla="*/ 5 w 36"/>
                <a:gd name="T3" fmla="*/ 0 h 220"/>
                <a:gd name="T4" fmla="*/ 5 w 36"/>
                <a:gd name="T5" fmla="*/ 7 h 220"/>
                <a:gd name="T6" fmla="*/ 5 w 36"/>
                <a:gd name="T7" fmla="*/ 20 h 220"/>
                <a:gd name="T8" fmla="*/ 4 w 36"/>
                <a:gd name="T9" fmla="*/ 31 h 220"/>
                <a:gd name="T10" fmla="*/ 2 w 36"/>
                <a:gd name="T11" fmla="*/ 42 h 220"/>
                <a:gd name="T12" fmla="*/ 0 w 36"/>
                <a:gd name="T13" fmla="*/ 53 h 220"/>
                <a:gd name="T14" fmla="*/ 5 w 36"/>
                <a:gd name="T15" fmla="*/ 59 h 220"/>
                <a:gd name="T16" fmla="*/ 8 w 36"/>
                <a:gd name="T17" fmla="*/ 47 h 220"/>
                <a:gd name="T18" fmla="*/ 9 w 36"/>
                <a:gd name="T19" fmla="*/ 35 h 220"/>
                <a:gd name="T20" fmla="*/ 10 w 36"/>
                <a:gd name="T21" fmla="*/ 21 h 220"/>
                <a:gd name="T22" fmla="*/ 11 w 36"/>
                <a:gd name="T23" fmla="*/ 10 h 220"/>
                <a:gd name="T24" fmla="*/ 11 w 36"/>
                <a:gd name="T25" fmla="*/ 0 h 2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220">
                  <a:moveTo>
                    <a:pt x="36" y="0"/>
                  </a:moveTo>
                  <a:lnTo>
                    <a:pt x="17" y="0"/>
                  </a:lnTo>
                  <a:lnTo>
                    <a:pt x="16" y="26"/>
                  </a:lnTo>
                  <a:lnTo>
                    <a:pt x="15" y="76"/>
                  </a:lnTo>
                  <a:lnTo>
                    <a:pt x="12" y="117"/>
                  </a:lnTo>
                  <a:lnTo>
                    <a:pt x="7" y="155"/>
                  </a:lnTo>
                  <a:lnTo>
                    <a:pt x="0" y="199"/>
                  </a:lnTo>
                  <a:lnTo>
                    <a:pt x="16" y="220"/>
                  </a:lnTo>
                  <a:lnTo>
                    <a:pt x="25" y="174"/>
                  </a:lnTo>
                  <a:lnTo>
                    <a:pt x="31" y="129"/>
                  </a:lnTo>
                  <a:lnTo>
                    <a:pt x="34" y="78"/>
                  </a:lnTo>
                  <a:lnTo>
                    <a:pt x="36" y="37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04" name="Freeform 10004"/>
            <p:cNvSpPr>
              <a:spLocks/>
            </p:cNvSpPr>
            <p:nvPr/>
          </p:nvSpPr>
          <p:spPr bwMode="auto">
            <a:xfrm>
              <a:off x="181" y="3445"/>
              <a:ext cx="38" cy="42"/>
            </a:xfrm>
            <a:custGeom>
              <a:avLst/>
              <a:gdLst>
                <a:gd name="T0" fmla="*/ 2 w 143"/>
                <a:gd name="T1" fmla="*/ 0 h 155"/>
                <a:gd name="T2" fmla="*/ 0 w 143"/>
                <a:gd name="T3" fmla="*/ 2 h 155"/>
                <a:gd name="T4" fmla="*/ 2 w 143"/>
                <a:gd name="T5" fmla="*/ 14 h 155"/>
                <a:gd name="T6" fmla="*/ 23 w 143"/>
                <a:gd name="T7" fmla="*/ 14 h 155"/>
                <a:gd name="T8" fmla="*/ 18 w 143"/>
                <a:gd name="T9" fmla="*/ 27 h 155"/>
                <a:gd name="T10" fmla="*/ 13 w 143"/>
                <a:gd name="T11" fmla="*/ 34 h 155"/>
                <a:gd name="T12" fmla="*/ 17 w 143"/>
                <a:gd name="T13" fmla="*/ 42 h 155"/>
                <a:gd name="T14" fmla="*/ 23 w 143"/>
                <a:gd name="T15" fmla="*/ 38 h 155"/>
                <a:gd name="T16" fmla="*/ 28 w 143"/>
                <a:gd name="T17" fmla="*/ 37 h 155"/>
                <a:gd name="T18" fmla="*/ 38 w 143"/>
                <a:gd name="T19" fmla="*/ 34 h 155"/>
                <a:gd name="T20" fmla="*/ 20 w 143"/>
                <a:gd name="T21" fmla="*/ 33 h 155"/>
                <a:gd name="T22" fmla="*/ 26 w 143"/>
                <a:gd name="T23" fmla="*/ 19 h 155"/>
                <a:gd name="T24" fmla="*/ 27 w 143"/>
                <a:gd name="T25" fmla="*/ 13 h 155"/>
                <a:gd name="T26" fmla="*/ 6 w 143"/>
                <a:gd name="T27" fmla="*/ 10 h 155"/>
                <a:gd name="T28" fmla="*/ 2 w 143"/>
                <a:gd name="T29" fmla="*/ 0 h 1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3" h="155">
                  <a:moveTo>
                    <a:pt x="6" y="0"/>
                  </a:moveTo>
                  <a:lnTo>
                    <a:pt x="0" y="7"/>
                  </a:lnTo>
                  <a:lnTo>
                    <a:pt x="7" y="50"/>
                  </a:lnTo>
                  <a:lnTo>
                    <a:pt x="85" y="51"/>
                  </a:lnTo>
                  <a:lnTo>
                    <a:pt x="68" y="101"/>
                  </a:lnTo>
                  <a:lnTo>
                    <a:pt x="50" y="127"/>
                  </a:lnTo>
                  <a:lnTo>
                    <a:pt x="65" y="155"/>
                  </a:lnTo>
                  <a:lnTo>
                    <a:pt x="85" y="140"/>
                  </a:lnTo>
                  <a:lnTo>
                    <a:pt x="104" y="136"/>
                  </a:lnTo>
                  <a:lnTo>
                    <a:pt x="143" y="124"/>
                  </a:lnTo>
                  <a:lnTo>
                    <a:pt x="77" y="120"/>
                  </a:lnTo>
                  <a:lnTo>
                    <a:pt x="96" y="69"/>
                  </a:lnTo>
                  <a:lnTo>
                    <a:pt x="102" y="48"/>
                  </a:lnTo>
                  <a:lnTo>
                    <a:pt x="24" y="38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05" name="Freeform 10005"/>
            <p:cNvSpPr>
              <a:spLocks/>
            </p:cNvSpPr>
            <p:nvPr/>
          </p:nvSpPr>
          <p:spPr bwMode="auto">
            <a:xfrm>
              <a:off x="188" y="3441"/>
              <a:ext cx="55" cy="17"/>
            </a:xfrm>
            <a:custGeom>
              <a:avLst/>
              <a:gdLst>
                <a:gd name="T0" fmla="*/ 48 w 208"/>
                <a:gd name="T1" fmla="*/ 0 h 63"/>
                <a:gd name="T2" fmla="*/ 43 w 208"/>
                <a:gd name="T3" fmla="*/ 8 h 63"/>
                <a:gd name="T4" fmla="*/ 23 w 208"/>
                <a:gd name="T5" fmla="*/ 11 h 63"/>
                <a:gd name="T6" fmla="*/ 17 w 208"/>
                <a:gd name="T7" fmla="*/ 12 h 63"/>
                <a:gd name="T8" fmla="*/ 0 w 208"/>
                <a:gd name="T9" fmla="*/ 14 h 63"/>
                <a:gd name="T10" fmla="*/ 21 w 208"/>
                <a:gd name="T11" fmla="*/ 17 h 63"/>
                <a:gd name="T12" fmla="*/ 46 w 208"/>
                <a:gd name="T13" fmla="*/ 13 h 63"/>
                <a:gd name="T14" fmla="*/ 51 w 208"/>
                <a:gd name="T15" fmla="*/ 13 h 63"/>
                <a:gd name="T16" fmla="*/ 55 w 208"/>
                <a:gd name="T17" fmla="*/ 6 h 63"/>
                <a:gd name="T18" fmla="*/ 48 w 208"/>
                <a:gd name="T19" fmla="*/ 0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8" h="63">
                  <a:moveTo>
                    <a:pt x="183" y="0"/>
                  </a:moveTo>
                  <a:lnTo>
                    <a:pt x="161" y="28"/>
                  </a:lnTo>
                  <a:lnTo>
                    <a:pt x="88" y="39"/>
                  </a:lnTo>
                  <a:lnTo>
                    <a:pt x="66" y="43"/>
                  </a:lnTo>
                  <a:lnTo>
                    <a:pt x="0" y="53"/>
                  </a:lnTo>
                  <a:lnTo>
                    <a:pt x="78" y="63"/>
                  </a:lnTo>
                  <a:lnTo>
                    <a:pt x="175" y="48"/>
                  </a:lnTo>
                  <a:lnTo>
                    <a:pt x="194" y="48"/>
                  </a:lnTo>
                  <a:lnTo>
                    <a:pt x="208" y="22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06" name="Freeform 10006"/>
            <p:cNvSpPr>
              <a:spLocks/>
            </p:cNvSpPr>
            <p:nvPr/>
          </p:nvSpPr>
          <p:spPr bwMode="auto">
            <a:xfrm>
              <a:off x="204" y="3436"/>
              <a:ext cx="9" cy="16"/>
            </a:xfrm>
            <a:custGeom>
              <a:avLst/>
              <a:gdLst>
                <a:gd name="T0" fmla="*/ 3 w 36"/>
                <a:gd name="T1" fmla="*/ 0 h 69"/>
                <a:gd name="T2" fmla="*/ 2 w 36"/>
                <a:gd name="T3" fmla="*/ 0 h 69"/>
                <a:gd name="T4" fmla="*/ 2 w 36"/>
                <a:gd name="T5" fmla="*/ 9 h 69"/>
                <a:gd name="T6" fmla="*/ 0 w 36"/>
                <a:gd name="T7" fmla="*/ 16 h 69"/>
                <a:gd name="T8" fmla="*/ 6 w 36"/>
                <a:gd name="T9" fmla="*/ 15 h 69"/>
                <a:gd name="T10" fmla="*/ 9 w 36"/>
                <a:gd name="T11" fmla="*/ 9 h 69"/>
                <a:gd name="T12" fmla="*/ 3 w 36"/>
                <a:gd name="T13" fmla="*/ 0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69">
                  <a:moveTo>
                    <a:pt x="11" y="0"/>
                  </a:moveTo>
                  <a:lnTo>
                    <a:pt x="8" y="1"/>
                  </a:lnTo>
                  <a:lnTo>
                    <a:pt x="6" y="38"/>
                  </a:lnTo>
                  <a:lnTo>
                    <a:pt x="0" y="69"/>
                  </a:lnTo>
                  <a:lnTo>
                    <a:pt x="22" y="65"/>
                  </a:lnTo>
                  <a:lnTo>
                    <a:pt x="36" y="39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07" name="Freeform 10007"/>
            <p:cNvSpPr>
              <a:spLocks/>
            </p:cNvSpPr>
            <p:nvPr/>
          </p:nvSpPr>
          <p:spPr bwMode="auto">
            <a:xfrm>
              <a:off x="162" y="3432"/>
              <a:ext cx="6" cy="33"/>
            </a:xfrm>
            <a:custGeom>
              <a:avLst/>
              <a:gdLst>
                <a:gd name="T0" fmla="*/ 6 w 19"/>
                <a:gd name="T1" fmla="*/ 0 h 125"/>
                <a:gd name="T2" fmla="*/ 0 w 19"/>
                <a:gd name="T3" fmla="*/ 1 h 125"/>
                <a:gd name="T4" fmla="*/ 0 w 19"/>
                <a:gd name="T5" fmla="*/ 33 h 125"/>
                <a:gd name="T6" fmla="*/ 6 w 19"/>
                <a:gd name="T7" fmla="*/ 31 h 125"/>
                <a:gd name="T8" fmla="*/ 6 w 19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5">
                  <a:moveTo>
                    <a:pt x="19" y="0"/>
                  </a:moveTo>
                  <a:lnTo>
                    <a:pt x="0" y="3"/>
                  </a:lnTo>
                  <a:lnTo>
                    <a:pt x="0" y="125"/>
                  </a:lnTo>
                  <a:lnTo>
                    <a:pt x="19" y="116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08" name="Freeform 10008"/>
            <p:cNvSpPr>
              <a:spLocks/>
            </p:cNvSpPr>
            <p:nvPr/>
          </p:nvSpPr>
          <p:spPr bwMode="auto">
            <a:xfrm>
              <a:off x="148" y="3423"/>
              <a:ext cx="33" cy="13"/>
            </a:xfrm>
            <a:custGeom>
              <a:avLst/>
              <a:gdLst>
                <a:gd name="T0" fmla="*/ 27 w 131"/>
                <a:gd name="T1" fmla="*/ 0 h 50"/>
                <a:gd name="T2" fmla="*/ 23 w 131"/>
                <a:gd name="T3" fmla="*/ 3 h 50"/>
                <a:gd name="T4" fmla="*/ 21 w 131"/>
                <a:gd name="T5" fmla="*/ 4 h 50"/>
                <a:gd name="T6" fmla="*/ 19 w 131"/>
                <a:gd name="T7" fmla="*/ 4 h 50"/>
                <a:gd name="T8" fmla="*/ 15 w 131"/>
                <a:gd name="T9" fmla="*/ 5 h 50"/>
                <a:gd name="T10" fmla="*/ 13 w 131"/>
                <a:gd name="T11" fmla="*/ 5 h 50"/>
                <a:gd name="T12" fmla="*/ 0 w 131"/>
                <a:gd name="T13" fmla="*/ 7 h 50"/>
                <a:gd name="T14" fmla="*/ 6 w 131"/>
                <a:gd name="T15" fmla="*/ 13 h 50"/>
                <a:gd name="T16" fmla="*/ 12 w 131"/>
                <a:gd name="T17" fmla="*/ 11 h 50"/>
                <a:gd name="T18" fmla="*/ 15 w 131"/>
                <a:gd name="T19" fmla="*/ 10 h 50"/>
                <a:gd name="T20" fmla="*/ 19 w 131"/>
                <a:gd name="T21" fmla="*/ 10 h 50"/>
                <a:gd name="T22" fmla="*/ 33 w 131"/>
                <a:gd name="T23" fmla="*/ 8 h 50"/>
                <a:gd name="T24" fmla="*/ 32 w 131"/>
                <a:gd name="T25" fmla="*/ 5 h 50"/>
                <a:gd name="T26" fmla="*/ 27 w 131"/>
                <a:gd name="T27" fmla="*/ 0 h 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1" h="50">
                  <a:moveTo>
                    <a:pt x="108" y="0"/>
                  </a:moveTo>
                  <a:lnTo>
                    <a:pt x="93" y="12"/>
                  </a:lnTo>
                  <a:lnTo>
                    <a:pt x="84" y="14"/>
                  </a:lnTo>
                  <a:lnTo>
                    <a:pt x="77" y="15"/>
                  </a:lnTo>
                  <a:lnTo>
                    <a:pt x="58" y="18"/>
                  </a:lnTo>
                  <a:lnTo>
                    <a:pt x="53" y="19"/>
                  </a:lnTo>
                  <a:lnTo>
                    <a:pt x="0" y="26"/>
                  </a:lnTo>
                  <a:lnTo>
                    <a:pt x="24" y="50"/>
                  </a:lnTo>
                  <a:lnTo>
                    <a:pt x="48" y="41"/>
                  </a:lnTo>
                  <a:lnTo>
                    <a:pt x="58" y="40"/>
                  </a:lnTo>
                  <a:lnTo>
                    <a:pt x="77" y="37"/>
                  </a:lnTo>
                  <a:lnTo>
                    <a:pt x="131" y="30"/>
                  </a:lnTo>
                  <a:lnTo>
                    <a:pt x="129" y="19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09" name="Freeform 10009"/>
            <p:cNvSpPr>
              <a:spLocks/>
            </p:cNvSpPr>
            <p:nvPr/>
          </p:nvSpPr>
          <p:spPr bwMode="auto">
            <a:xfrm>
              <a:off x="212" y="3412"/>
              <a:ext cx="11" cy="9"/>
            </a:xfrm>
            <a:custGeom>
              <a:avLst/>
              <a:gdLst>
                <a:gd name="T0" fmla="*/ 10 w 40"/>
                <a:gd name="T1" fmla="*/ 0 h 37"/>
                <a:gd name="T2" fmla="*/ 0 w 40"/>
                <a:gd name="T3" fmla="*/ 0 h 37"/>
                <a:gd name="T4" fmla="*/ 3 w 40"/>
                <a:gd name="T5" fmla="*/ 2 h 37"/>
                <a:gd name="T6" fmla="*/ 9 w 40"/>
                <a:gd name="T7" fmla="*/ 9 h 37"/>
                <a:gd name="T8" fmla="*/ 11 w 40"/>
                <a:gd name="T9" fmla="*/ 9 h 37"/>
                <a:gd name="T10" fmla="*/ 10 w 40"/>
                <a:gd name="T11" fmla="*/ 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7">
                  <a:moveTo>
                    <a:pt x="38" y="0"/>
                  </a:moveTo>
                  <a:lnTo>
                    <a:pt x="0" y="2"/>
                  </a:lnTo>
                  <a:lnTo>
                    <a:pt x="10" y="10"/>
                  </a:lnTo>
                  <a:lnTo>
                    <a:pt x="34" y="37"/>
                  </a:lnTo>
                  <a:lnTo>
                    <a:pt x="40" y="37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10" name="Freeform 10010"/>
            <p:cNvSpPr>
              <a:spLocks/>
            </p:cNvSpPr>
            <p:nvPr/>
          </p:nvSpPr>
          <p:spPr bwMode="auto">
            <a:xfrm>
              <a:off x="162" y="3399"/>
              <a:ext cx="6" cy="28"/>
            </a:xfrm>
            <a:custGeom>
              <a:avLst/>
              <a:gdLst>
                <a:gd name="T0" fmla="*/ 6 w 19"/>
                <a:gd name="T1" fmla="*/ 0 h 108"/>
                <a:gd name="T2" fmla="*/ 0 w 19"/>
                <a:gd name="T3" fmla="*/ 1 h 108"/>
                <a:gd name="T4" fmla="*/ 0 w 19"/>
                <a:gd name="T5" fmla="*/ 28 h 108"/>
                <a:gd name="T6" fmla="*/ 6 w 19"/>
                <a:gd name="T7" fmla="*/ 27 h 108"/>
                <a:gd name="T8" fmla="*/ 6 w 19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08">
                  <a:moveTo>
                    <a:pt x="19" y="0"/>
                  </a:moveTo>
                  <a:lnTo>
                    <a:pt x="0" y="2"/>
                  </a:lnTo>
                  <a:lnTo>
                    <a:pt x="0" y="108"/>
                  </a:lnTo>
                  <a:lnTo>
                    <a:pt x="19" y="105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11" name="Freeform 10011"/>
            <p:cNvSpPr>
              <a:spLocks/>
            </p:cNvSpPr>
            <p:nvPr/>
          </p:nvSpPr>
          <p:spPr bwMode="auto">
            <a:xfrm>
              <a:off x="186" y="3397"/>
              <a:ext cx="38" cy="44"/>
            </a:xfrm>
            <a:custGeom>
              <a:avLst/>
              <a:gdLst>
                <a:gd name="T0" fmla="*/ 3 w 147"/>
                <a:gd name="T1" fmla="*/ 0 h 167"/>
                <a:gd name="T2" fmla="*/ 1 w 147"/>
                <a:gd name="T3" fmla="*/ 0 h 167"/>
                <a:gd name="T4" fmla="*/ 2 w 147"/>
                <a:gd name="T5" fmla="*/ 11 h 167"/>
                <a:gd name="T6" fmla="*/ 3 w 147"/>
                <a:gd name="T7" fmla="*/ 23 h 167"/>
                <a:gd name="T8" fmla="*/ 3 w 147"/>
                <a:gd name="T9" fmla="*/ 35 h 167"/>
                <a:gd name="T10" fmla="*/ 0 w 147"/>
                <a:gd name="T11" fmla="*/ 38 h 167"/>
                <a:gd name="T12" fmla="*/ 3 w 147"/>
                <a:gd name="T13" fmla="*/ 44 h 167"/>
                <a:gd name="T14" fmla="*/ 8 w 147"/>
                <a:gd name="T15" fmla="*/ 40 h 167"/>
                <a:gd name="T16" fmla="*/ 10 w 147"/>
                <a:gd name="T17" fmla="*/ 40 h 167"/>
                <a:gd name="T18" fmla="*/ 17 w 147"/>
                <a:gd name="T19" fmla="*/ 39 h 167"/>
                <a:gd name="T20" fmla="*/ 20 w 147"/>
                <a:gd name="T21" fmla="*/ 39 h 167"/>
                <a:gd name="T22" fmla="*/ 21 w 147"/>
                <a:gd name="T23" fmla="*/ 38 h 167"/>
                <a:gd name="T24" fmla="*/ 27 w 147"/>
                <a:gd name="T25" fmla="*/ 37 h 167"/>
                <a:gd name="T26" fmla="*/ 38 w 147"/>
                <a:gd name="T27" fmla="*/ 36 h 167"/>
                <a:gd name="T28" fmla="*/ 7 w 147"/>
                <a:gd name="T29" fmla="*/ 35 h 167"/>
                <a:gd name="T30" fmla="*/ 7 w 147"/>
                <a:gd name="T31" fmla="*/ 26 h 167"/>
                <a:gd name="T32" fmla="*/ 7 w 147"/>
                <a:gd name="T33" fmla="*/ 17 h 167"/>
                <a:gd name="T34" fmla="*/ 9 w 147"/>
                <a:gd name="T35" fmla="*/ 11 h 167"/>
                <a:gd name="T36" fmla="*/ 3 w 147"/>
                <a:gd name="T37" fmla="*/ 0 h 16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7" h="167">
                  <a:moveTo>
                    <a:pt x="10" y="0"/>
                  </a:moveTo>
                  <a:lnTo>
                    <a:pt x="2" y="0"/>
                  </a:lnTo>
                  <a:lnTo>
                    <a:pt x="9" y="40"/>
                  </a:lnTo>
                  <a:lnTo>
                    <a:pt x="10" y="87"/>
                  </a:lnTo>
                  <a:lnTo>
                    <a:pt x="10" y="132"/>
                  </a:lnTo>
                  <a:lnTo>
                    <a:pt x="0" y="145"/>
                  </a:lnTo>
                  <a:lnTo>
                    <a:pt x="12" y="167"/>
                  </a:lnTo>
                  <a:lnTo>
                    <a:pt x="31" y="152"/>
                  </a:lnTo>
                  <a:lnTo>
                    <a:pt x="40" y="151"/>
                  </a:lnTo>
                  <a:lnTo>
                    <a:pt x="64" y="148"/>
                  </a:lnTo>
                  <a:lnTo>
                    <a:pt x="77" y="147"/>
                  </a:lnTo>
                  <a:lnTo>
                    <a:pt x="80" y="146"/>
                  </a:lnTo>
                  <a:lnTo>
                    <a:pt x="105" y="142"/>
                  </a:lnTo>
                  <a:lnTo>
                    <a:pt x="147" y="137"/>
                  </a:lnTo>
                  <a:lnTo>
                    <a:pt x="29" y="132"/>
                  </a:lnTo>
                  <a:lnTo>
                    <a:pt x="28" y="99"/>
                  </a:lnTo>
                  <a:lnTo>
                    <a:pt x="28" y="63"/>
                  </a:lnTo>
                  <a:lnTo>
                    <a:pt x="35" y="4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12" name="Freeform 10012"/>
            <p:cNvSpPr>
              <a:spLocks/>
            </p:cNvSpPr>
            <p:nvPr/>
          </p:nvSpPr>
          <p:spPr bwMode="auto">
            <a:xfrm>
              <a:off x="195" y="3396"/>
              <a:ext cx="28" cy="34"/>
            </a:xfrm>
            <a:custGeom>
              <a:avLst/>
              <a:gdLst>
                <a:gd name="T0" fmla="*/ 2 w 105"/>
                <a:gd name="T1" fmla="*/ 0 h 131"/>
                <a:gd name="T2" fmla="*/ 1 w 105"/>
                <a:gd name="T3" fmla="*/ 3 h 131"/>
                <a:gd name="T4" fmla="*/ 5 w 105"/>
                <a:gd name="T5" fmla="*/ 5 h 131"/>
                <a:gd name="T6" fmla="*/ 13 w 105"/>
                <a:gd name="T7" fmla="*/ 12 h 131"/>
                <a:gd name="T8" fmla="*/ 14 w 105"/>
                <a:gd name="T9" fmla="*/ 13 h 131"/>
                <a:gd name="T10" fmla="*/ 13 w 105"/>
                <a:gd name="T11" fmla="*/ 15 h 131"/>
                <a:gd name="T12" fmla="*/ 8 w 105"/>
                <a:gd name="T13" fmla="*/ 22 h 131"/>
                <a:gd name="T14" fmla="*/ 0 w 105"/>
                <a:gd name="T15" fmla="*/ 31 h 131"/>
                <a:gd name="T16" fmla="*/ 1 w 105"/>
                <a:gd name="T17" fmla="*/ 34 h 131"/>
                <a:gd name="T18" fmla="*/ 1 w 105"/>
                <a:gd name="T19" fmla="*/ 34 h 131"/>
                <a:gd name="T20" fmla="*/ 9 w 105"/>
                <a:gd name="T21" fmla="*/ 27 h 131"/>
                <a:gd name="T22" fmla="*/ 15 w 105"/>
                <a:gd name="T23" fmla="*/ 19 h 131"/>
                <a:gd name="T24" fmla="*/ 18 w 105"/>
                <a:gd name="T25" fmla="*/ 16 h 131"/>
                <a:gd name="T26" fmla="*/ 28 w 105"/>
                <a:gd name="T27" fmla="*/ 16 h 131"/>
                <a:gd name="T28" fmla="*/ 23 w 105"/>
                <a:gd name="T29" fmla="*/ 11 h 131"/>
                <a:gd name="T30" fmla="*/ 21 w 105"/>
                <a:gd name="T31" fmla="*/ 10 h 131"/>
                <a:gd name="T32" fmla="*/ 17 w 105"/>
                <a:gd name="T33" fmla="*/ 8 h 131"/>
                <a:gd name="T34" fmla="*/ 13 w 105"/>
                <a:gd name="T35" fmla="*/ 6 h 131"/>
                <a:gd name="T36" fmla="*/ 2 w 105"/>
                <a:gd name="T37" fmla="*/ 0 h 13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5" h="131">
                  <a:moveTo>
                    <a:pt x="9" y="0"/>
                  </a:moveTo>
                  <a:lnTo>
                    <a:pt x="4" y="11"/>
                  </a:lnTo>
                  <a:lnTo>
                    <a:pt x="20" y="21"/>
                  </a:lnTo>
                  <a:lnTo>
                    <a:pt x="49" y="46"/>
                  </a:lnTo>
                  <a:lnTo>
                    <a:pt x="52" y="49"/>
                  </a:lnTo>
                  <a:lnTo>
                    <a:pt x="47" y="58"/>
                  </a:lnTo>
                  <a:lnTo>
                    <a:pt x="30" y="84"/>
                  </a:lnTo>
                  <a:lnTo>
                    <a:pt x="0" y="118"/>
                  </a:lnTo>
                  <a:lnTo>
                    <a:pt x="4" y="131"/>
                  </a:lnTo>
                  <a:lnTo>
                    <a:pt x="33" y="104"/>
                  </a:lnTo>
                  <a:lnTo>
                    <a:pt x="58" y="75"/>
                  </a:lnTo>
                  <a:lnTo>
                    <a:pt x="67" y="63"/>
                  </a:lnTo>
                  <a:lnTo>
                    <a:pt x="105" y="61"/>
                  </a:lnTo>
                  <a:lnTo>
                    <a:pt x="86" y="43"/>
                  </a:lnTo>
                  <a:lnTo>
                    <a:pt x="80" y="39"/>
                  </a:lnTo>
                  <a:lnTo>
                    <a:pt x="63" y="30"/>
                  </a:lnTo>
                  <a:lnTo>
                    <a:pt x="49" y="2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13" name="Freeform 10013"/>
            <p:cNvSpPr>
              <a:spLocks/>
            </p:cNvSpPr>
            <p:nvPr/>
          </p:nvSpPr>
          <p:spPr bwMode="auto">
            <a:xfrm>
              <a:off x="195" y="3390"/>
              <a:ext cx="40" cy="51"/>
            </a:xfrm>
            <a:custGeom>
              <a:avLst/>
              <a:gdLst>
                <a:gd name="T0" fmla="*/ 34 w 156"/>
                <a:gd name="T1" fmla="*/ 0 h 197"/>
                <a:gd name="T2" fmla="*/ 33 w 156"/>
                <a:gd name="T3" fmla="*/ 1 h 197"/>
                <a:gd name="T4" fmla="*/ 34 w 156"/>
                <a:gd name="T5" fmla="*/ 10 h 197"/>
                <a:gd name="T6" fmla="*/ 33 w 156"/>
                <a:gd name="T7" fmla="*/ 21 h 197"/>
                <a:gd name="T8" fmla="*/ 33 w 156"/>
                <a:gd name="T9" fmla="*/ 21 h 197"/>
                <a:gd name="T10" fmla="*/ 33 w 156"/>
                <a:gd name="T11" fmla="*/ 34 h 197"/>
                <a:gd name="T12" fmla="*/ 32 w 156"/>
                <a:gd name="T13" fmla="*/ 36 h 197"/>
                <a:gd name="T14" fmla="*/ 0 w 156"/>
                <a:gd name="T15" fmla="*/ 41 h 197"/>
                <a:gd name="T16" fmla="*/ 30 w 156"/>
                <a:gd name="T17" fmla="*/ 42 h 197"/>
                <a:gd name="T18" fmla="*/ 30 w 156"/>
                <a:gd name="T19" fmla="*/ 42 h 197"/>
                <a:gd name="T20" fmla="*/ 33 w 156"/>
                <a:gd name="T21" fmla="*/ 51 h 197"/>
                <a:gd name="T22" fmla="*/ 35 w 156"/>
                <a:gd name="T23" fmla="*/ 51 h 197"/>
                <a:gd name="T24" fmla="*/ 37 w 156"/>
                <a:gd name="T25" fmla="*/ 40 h 197"/>
                <a:gd name="T26" fmla="*/ 38 w 156"/>
                <a:gd name="T27" fmla="*/ 28 h 197"/>
                <a:gd name="T28" fmla="*/ 38 w 156"/>
                <a:gd name="T29" fmla="*/ 27 h 197"/>
                <a:gd name="T30" fmla="*/ 38 w 156"/>
                <a:gd name="T31" fmla="*/ 15 h 197"/>
                <a:gd name="T32" fmla="*/ 40 w 156"/>
                <a:gd name="T33" fmla="*/ 11 h 197"/>
                <a:gd name="T34" fmla="*/ 34 w 156"/>
                <a:gd name="T35" fmla="*/ 0 h 19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6" h="197">
                  <a:moveTo>
                    <a:pt x="132" y="0"/>
                  </a:moveTo>
                  <a:lnTo>
                    <a:pt x="127" y="5"/>
                  </a:lnTo>
                  <a:lnTo>
                    <a:pt x="132" y="38"/>
                  </a:lnTo>
                  <a:lnTo>
                    <a:pt x="130" y="83"/>
                  </a:lnTo>
                  <a:lnTo>
                    <a:pt x="127" y="130"/>
                  </a:lnTo>
                  <a:lnTo>
                    <a:pt x="123" y="139"/>
                  </a:lnTo>
                  <a:lnTo>
                    <a:pt x="0" y="157"/>
                  </a:lnTo>
                  <a:lnTo>
                    <a:pt x="118" y="162"/>
                  </a:lnTo>
                  <a:lnTo>
                    <a:pt x="128" y="197"/>
                  </a:lnTo>
                  <a:lnTo>
                    <a:pt x="135" y="197"/>
                  </a:lnTo>
                  <a:lnTo>
                    <a:pt x="143" y="153"/>
                  </a:lnTo>
                  <a:lnTo>
                    <a:pt x="147" y="107"/>
                  </a:lnTo>
                  <a:lnTo>
                    <a:pt x="148" y="104"/>
                  </a:lnTo>
                  <a:lnTo>
                    <a:pt x="149" y="57"/>
                  </a:lnTo>
                  <a:lnTo>
                    <a:pt x="156" y="42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14" name="Freeform 10014"/>
            <p:cNvSpPr>
              <a:spLocks/>
            </p:cNvSpPr>
            <p:nvPr/>
          </p:nvSpPr>
          <p:spPr bwMode="auto">
            <a:xfrm>
              <a:off x="146" y="3390"/>
              <a:ext cx="35" cy="13"/>
            </a:xfrm>
            <a:custGeom>
              <a:avLst/>
              <a:gdLst>
                <a:gd name="T0" fmla="*/ 29 w 129"/>
                <a:gd name="T1" fmla="*/ 0 h 47"/>
                <a:gd name="T2" fmla="*/ 25 w 129"/>
                <a:gd name="T3" fmla="*/ 2 h 47"/>
                <a:gd name="T4" fmla="*/ 22 w 129"/>
                <a:gd name="T5" fmla="*/ 3 h 47"/>
                <a:gd name="T6" fmla="*/ 14 w 129"/>
                <a:gd name="T7" fmla="*/ 5 h 47"/>
                <a:gd name="T8" fmla="*/ 0 w 129"/>
                <a:gd name="T9" fmla="*/ 7 h 47"/>
                <a:gd name="T10" fmla="*/ 6 w 129"/>
                <a:gd name="T11" fmla="*/ 13 h 47"/>
                <a:gd name="T12" fmla="*/ 12 w 129"/>
                <a:gd name="T13" fmla="*/ 11 h 47"/>
                <a:gd name="T14" fmla="*/ 17 w 129"/>
                <a:gd name="T15" fmla="*/ 10 h 47"/>
                <a:gd name="T16" fmla="*/ 22 w 129"/>
                <a:gd name="T17" fmla="*/ 10 h 47"/>
                <a:gd name="T18" fmla="*/ 35 w 129"/>
                <a:gd name="T19" fmla="*/ 7 h 47"/>
                <a:gd name="T20" fmla="*/ 34 w 129"/>
                <a:gd name="T21" fmla="*/ 5 h 47"/>
                <a:gd name="T22" fmla="*/ 29 w 129"/>
                <a:gd name="T23" fmla="*/ 0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9" h="47">
                  <a:moveTo>
                    <a:pt x="106" y="0"/>
                  </a:moveTo>
                  <a:lnTo>
                    <a:pt x="92" y="9"/>
                  </a:lnTo>
                  <a:lnTo>
                    <a:pt x="82" y="12"/>
                  </a:lnTo>
                  <a:lnTo>
                    <a:pt x="52" y="17"/>
                  </a:lnTo>
                  <a:lnTo>
                    <a:pt x="0" y="24"/>
                  </a:lnTo>
                  <a:lnTo>
                    <a:pt x="22" y="47"/>
                  </a:lnTo>
                  <a:lnTo>
                    <a:pt x="45" y="40"/>
                  </a:lnTo>
                  <a:lnTo>
                    <a:pt x="61" y="37"/>
                  </a:lnTo>
                  <a:lnTo>
                    <a:pt x="80" y="35"/>
                  </a:lnTo>
                  <a:lnTo>
                    <a:pt x="129" y="27"/>
                  </a:lnTo>
                  <a:lnTo>
                    <a:pt x="125" y="17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15" name="Freeform 10015"/>
            <p:cNvSpPr>
              <a:spLocks/>
            </p:cNvSpPr>
            <p:nvPr/>
          </p:nvSpPr>
          <p:spPr bwMode="auto">
            <a:xfrm>
              <a:off x="212" y="3388"/>
              <a:ext cx="11" cy="19"/>
            </a:xfrm>
            <a:custGeom>
              <a:avLst/>
              <a:gdLst>
                <a:gd name="T0" fmla="*/ 8 w 42"/>
                <a:gd name="T1" fmla="*/ 0 h 69"/>
                <a:gd name="T2" fmla="*/ 6 w 42"/>
                <a:gd name="T3" fmla="*/ 0 h 69"/>
                <a:gd name="T4" fmla="*/ 2 w 42"/>
                <a:gd name="T5" fmla="*/ 11 h 69"/>
                <a:gd name="T6" fmla="*/ 1 w 42"/>
                <a:gd name="T7" fmla="*/ 13 h 69"/>
                <a:gd name="T8" fmla="*/ 0 w 42"/>
                <a:gd name="T9" fmla="*/ 17 h 69"/>
                <a:gd name="T10" fmla="*/ 4 w 42"/>
                <a:gd name="T11" fmla="*/ 19 h 69"/>
                <a:gd name="T12" fmla="*/ 6 w 42"/>
                <a:gd name="T13" fmla="*/ 16 h 69"/>
                <a:gd name="T14" fmla="*/ 11 w 42"/>
                <a:gd name="T15" fmla="*/ 9 h 69"/>
                <a:gd name="T16" fmla="*/ 8 w 42"/>
                <a:gd name="T17" fmla="*/ 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69">
                  <a:moveTo>
                    <a:pt x="30" y="0"/>
                  </a:moveTo>
                  <a:lnTo>
                    <a:pt x="22" y="1"/>
                  </a:lnTo>
                  <a:lnTo>
                    <a:pt x="9" y="41"/>
                  </a:lnTo>
                  <a:lnTo>
                    <a:pt x="4" y="49"/>
                  </a:lnTo>
                  <a:lnTo>
                    <a:pt x="0" y="60"/>
                  </a:lnTo>
                  <a:lnTo>
                    <a:pt x="17" y="69"/>
                  </a:lnTo>
                  <a:lnTo>
                    <a:pt x="23" y="58"/>
                  </a:lnTo>
                  <a:lnTo>
                    <a:pt x="42" y="33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16" name="Freeform 10017"/>
            <p:cNvSpPr>
              <a:spLocks/>
            </p:cNvSpPr>
            <p:nvPr/>
          </p:nvSpPr>
          <p:spPr bwMode="auto">
            <a:xfrm>
              <a:off x="180" y="3378"/>
              <a:ext cx="63" cy="14"/>
            </a:xfrm>
            <a:custGeom>
              <a:avLst/>
              <a:gdLst>
                <a:gd name="T0" fmla="*/ 57 w 242"/>
                <a:gd name="T1" fmla="*/ 0 h 54"/>
                <a:gd name="T2" fmla="*/ 53 w 242"/>
                <a:gd name="T3" fmla="*/ 3 h 54"/>
                <a:gd name="T4" fmla="*/ 53 w 242"/>
                <a:gd name="T5" fmla="*/ 3 h 54"/>
                <a:gd name="T6" fmla="*/ 51 w 242"/>
                <a:gd name="T7" fmla="*/ 3 h 54"/>
                <a:gd name="T8" fmla="*/ 46 w 242"/>
                <a:gd name="T9" fmla="*/ 4 h 54"/>
                <a:gd name="T10" fmla="*/ 39 w 242"/>
                <a:gd name="T11" fmla="*/ 4 h 54"/>
                <a:gd name="T12" fmla="*/ 28 w 242"/>
                <a:gd name="T13" fmla="*/ 5 h 54"/>
                <a:gd name="T14" fmla="*/ 16 w 242"/>
                <a:gd name="T15" fmla="*/ 7 h 54"/>
                <a:gd name="T16" fmla="*/ 0 w 242"/>
                <a:gd name="T17" fmla="*/ 8 h 54"/>
                <a:gd name="T18" fmla="*/ 7 w 242"/>
                <a:gd name="T19" fmla="*/ 14 h 54"/>
                <a:gd name="T20" fmla="*/ 13 w 242"/>
                <a:gd name="T21" fmla="*/ 13 h 54"/>
                <a:gd name="T22" fmla="*/ 37 w 242"/>
                <a:gd name="T23" fmla="*/ 10 h 54"/>
                <a:gd name="T24" fmla="*/ 39 w 242"/>
                <a:gd name="T25" fmla="*/ 10 h 54"/>
                <a:gd name="T26" fmla="*/ 63 w 242"/>
                <a:gd name="T27" fmla="*/ 8 h 54"/>
                <a:gd name="T28" fmla="*/ 63 w 242"/>
                <a:gd name="T29" fmla="*/ 5 h 54"/>
                <a:gd name="T30" fmla="*/ 57 w 242"/>
                <a:gd name="T31" fmla="*/ 0 h 5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42" h="54">
                  <a:moveTo>
                    <a:pt x="220" y="0"/>
                  </a:moveTo>
                  <a:lnTo>
                    <a:pt x="204" y="10"/>
                  </a:lnTo>
                  <a:lnTo>
                    <a:pt x="195" y="12"/>
                  </a:lnTo>
                  <a:lnTo>
                    <a:pt x="177" y="14"/>
                  </a:lnTo>
                  <a:lnTo>
                    <a:pt x="149" y="17"/>
                  </a:lnTo>
                  <a:lnTo>
                    <a:pt x="109" y="21"/>
                  </a:lnTo>
                  <a:lnTo>
                    <a:pt x="60" y="27"/>
                  </a:lnTo>
                  <a:lnTo>
                    <a:pt x="0" y="32"/>
                  </a:lnTo>
                  <a:lnTo>
                    <a:pt x="25" y="54"/>
                  </a:lnTo>
                  <a:lnTo>
                    <a:pt x="49" y="50"/>
                  </a:lnTo>
                  <a:lnTo>
                    <a:pt x="142" y="40"/>
                  </a:lnTo>
                  <a:lnTo>
                    <a:pt x="150" y="39"/>
                  </a:lnTo>
                  <a:lnTo>
                    <a:pt x="242" y="30"/>
                  </a:lnTo>
                  <a:lnTo>
                    <a:pt x="242" y="1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17" name="Freeform 10018"/>
            <p:cNvSpPr>
              <a:spLocks/>
            </p:cNvSpPr>
            <p:nvPr/>
          </p:nvSpPr>
          <p:spPr bwMode="auto">
            <a:xfrm>
              <a:off x="201" y="3357"/>
              <a:ext cx="12" cy="26"/>
            </a:xfrm>
            <a:custGeom>
              <a:avLst/>
              <a:gdLst>
                <a:gd name="T0" fmla="*/ 1 w 54"/>
                <a:gd name="T1" fmla="*/ 0 h 99"/>
                <a:gd name="T2" fmla="*/ 0 w 54"/>
                <a:gd name="T3" fmla="*/ 2 h 99"/>
                <a:gd name="T4" fmla="*/ 1 w 54"/>
                <a:gd name="T5" fmla="*/ 5 h 99"/>
                <a:gd name="T6" fmla="*/ 5 w 54"/>
                <a:gd name="T7" fmla="*/ 15 h 99"/>
                <a:gd name="T8" fmla="*/ 8 w 54"/>
                <a:gd name="T9" fmla="*/ 26 h 99"/>
                <a:gd name="T10" fmla="*/ 10 w 54"/>
                <a:gd name="T11" fmla="*/ 26 h 99"/>
                <a:gd name="T12" fmla="*/ 12 w 54"/>
                <a:gd name="T13" fmla="*/ 16 h 99"/>
                <a:gd name="T14" fmla="*/ 10 w 54"/>
                <a:gd name="T15" fmla="*/ 12 h 99"/>
                <a:gd name="T16" fmla="*/ 8 w 54"/>
                <a:gd name="T17" fmla="*/ 9 h 99"/>
                <a:gd name="T18" fmla="*/ 1 w 54"/>
                <a:gd name="T19" fmla="*/ 0 h 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99">
                  <a:moveTo>
                    <a:pt x="5" y="0"/>
                  </a:moveTo>
                  <a:lnTo>
                    <a:pt x="0" y="8"/>
                  </a:lnTo>
                  <a:lnTo>
                    <a:pt x="5" y="19"/>
                  </a:lnTo>
                  <a:lnTo>
                    <a:pt x="24" y="59"/>
                  </a:lnTo>
                  <a:lnTo>
                    <a:pt x="37" y="99"/>
                  </a:lnTo>
                  <a:lnTo>
                    <a:pt x="43" y="99"/>
                  </a:lnTo>
                  <a:lnTo>
                    <a:pt x="54" y="62"/>
                  </a:lnTo>
                  <a:lnTo>
                    <a:pt x="43" y="45"/>
                  </a:lnTo>
                  <a:lnTo>
                    <a:pt x="36" y="3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18" name="Freeform 10019"/>
            <p:cNvSpPr>
              <a:spLocks/>
            </p:cNvSpPr>
            <p:nvPr/>
          </p:nvSpPr>
          <p:spPr bwMode="auto">
            <a:xfrm>
              <a:off x="275" y="3473"/>
              <a:ext cx="48" cy="44"/>
            </a:xfrm>
            <a:custGeom>
              <a:avLst/>
              <a:gdLst>
                <a:gd name="T0" fmla="*/ 41 w 185"/>
                <a:gd name="T1" fmla="*/ 0 h 167"/>
                <a:gd name="T2" fmla="*/ 37 w 185"/>
                <a:gd name="T3" fmla="*/ 6 h 167"/>
                <a:gd name="T4" fmla="*/ 31 w 185"/>
                <a:gd name="T5" fmla="*/ 13 h 167"/>
                <a:gd name="T6" fmla="*/ 25 w 185"/>
                <a:gd name="T7" fmla="*/ 19 h 167"/>
                <a:gd name="T8" fmla="*/ 17 w 185"/>
                <a:gd name="T9" fmla="*/ 27 h 167"/>
                <a:gd name="T10" fmla="*/ 9 w 185"/>
                <a:gd name="T11" fmla="*/ 33 h 167"/>
                <a:gd name="T12" fmla="*/ 0 w 185"/>
                <a:gd name="T13" fmla="*/ 41 h 167"/>
                <a:gd name="T14" fmla="*/ 1 w 185"/>
                <a:gd name="T15" fmla="*/ 44 h 167"/>
                <a:gd name="T16" fmla="*/ 4 w 185"/>
                <a:gd name="T17" fmla="*/ 42 h 167"/>
                <a:gd name="T18" fmla="*/ 13 w 185"/>
                <a:gd name="T19" fmla="*/ 36 h 167"/>
                <a:gd name="T20" fmla="*/ 22 w 185"/>
                <a:gd name="T21" fmla="*/ 29 h 167"/>
                <a:gd name="T22" fmla="*/ 30 w 185"/>
                <a:gd name="T23" fmla="*/ 23 h 167"/>
                <a:gd name="T24" fmla="*/ 36 w 185"/>
                <a:gd name="T25" fmla="*/ 16 h 167"/>
                <a:gd name="T26" fmla="*/ 42 w 185"/>
                <a:gd name="T27" fmla="*/ 10 h 167"/>
                <a:gd name="T28" fmla="*/ 46 w 185"/>
                <a:gd name="T29" fmla="*/ 3 h 167"/>
                <a:gd name="T30" fmla="*/ 48 w 185"/>
                <a:gd name="T31" fmla="*/ 1 h 167"/>
                <a:gd name="T32" fmla="*/ 41 w 185"/>
                <a:gd name="T33" fmla="*/ 0 h 1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5" h="167">
                  <a:moveTo>
                    <a:pt x="159" y="0"/>
                  </a:moveTo>
                  <a:lnTo>
                    <a:pt x="143" y="21"/>
                  </a:lnTo>
                  <a:lnTo>
                    <a:pt x="121" y="48"/>
                  </a:lnTo>
                  <a:lnTo>
                    <a:pt x="96" y="74"/>
                  </a:lnTo>
                  <a:lnTo>
                    <a:pt x="67" y="101"/>
                  </a:lnTo>
                  <a:lnTo>
                    <a:pt x="35" y="127"/>
                  </a:lnTo>
                  <a:lnTo>
                    <a:pt x="0" y="155"/>
                  </a:lnTo>
                  <a:lnTo>
                    <a:pt x="4" y="167"/>
                  </a:lnTo>
                  <a:lnTo>
                    <a:pt x="14" y="161"/>
                  </a:lnTo>
                  <a:lnTo>
                    <a:pt x="51" y="136"/>
                  </a:lnTo>
                  <a:lnTo>
                    <a:pt x="85" y="110"/>
                  </a:lnTo>
                  <a:lnTo>
                    <a:pt x="114" y="86"/>
                  </a:lnTo>
                  <a:lnTo>
                    <a:pt x="139" y="61"/>
                  </a:lnTo>
                  <a:lnTo>
                    <a:pt x="161" y="37"/>
                  </a:lnTo>
                  <a:lnTo>
                    <a:pt x="178" y="13"/>
                  </a:lnTo>
                  <a:lnTo>
                    <a:pt x="185" y="2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19" name="Freeform 10020"/>
            <p:cNvSpPr>
              <a:spLocks/>
            </p:cNvSpPr>
            <p:nvPr/>
          </p:nvSpPr>
          <p:spPr bwMode="auto">
            <a:xfrm>
              <a:off x="259" y="3427"/>
              <a:ext cx="40" cy="82"/>
            </a:xfrm>
            <a:custGeom>
              <a:avLst/>
              <a:gdLst>
                <a:gd name="T0" fmla="*/ 34 w 153"/>
                <a:gd name="T1" fmla="*/ 0 h 316"/>
                <a:gd name="T2" fmla="*/ 32 w 153"/>
                <a:gd name="T3" fmla="*/ 12 h 316"/>
                <a:gd name="T4" fmla="*/ 28 w 153"/>
                <a:gd name="T5" fmla="*/ 25 h 316"/>
                <a:gd name="T6" fmla="*/ 27 w 153"/>
                <a:gd name="T7" fmla="*/ 30 h 316"/>
                <a:gd name="T8" fmla="*/ 24 w 153"/>
                <a:gd name="T9" fmla="*/ 39 h 316"/>
                <a:gd name="T10" fmla="*/ 19 w 153"/>
                <a:gd name="T11" fmla="*/ 49 h 316"/>
                <a:gd name="T12" fmla="*/ 13 w 153"/>
                <a:gd name="T13" fmla="*/ 59 h 316"/>
                <a:gd name="T14" fmla="*/ 7 w 153"/>
                <a:gd name="T15" fmla="*/ 69 h 316"/>
                <a:gd name="T16" fmla="*/ 0 w 153"/>
                <a:gd name="T17" fmla="*/ 80 h 316"/>
                <a:gd name="T18" fmla="*/ 2 w 153"/>
                <a:gd name="T19" fmla="*/ 82 h 316"/>
                <a:gd name="T20" fmla="*/ 7 w 153"/>
                <a:gd name="T21" fmla="*/ 76 h 316"/>
                <a:gd name="T22" fmla="*/ 14 w 153"/>
                <a:gd name="T23" fmla="*/ 66 h 316"/>
                <a:gd name="T24" fmla="*/ 21 w 153"/>
                <a:gd name="T25" fmla="*/ 56 h 316"/>
                <a:gd name="T26" fmla="*/ 26 w 153"/>
                <a:gd name="T27" fmla="*/ 47 h 316"/>
                <a:gd name="T28" fmla="*/ 30 w 153"/>
                <a:gd name="T29" fmla="*/ 38 h 316"/>
                <a:gd name="T30" fmla="*/ 33 w 153"/>
                <a:gd name="T31" fmla="*/ 30 h 316"/>
                <a:gd name="T32" fmla="*/ 35 w 153"/>
                <a:gd name="T33" fmla="*/ 25 h 316"/>
                <a:gd name="T34" fmla="*/ 38 w 153"/>
                <a:gd name="T35" fmla="*/ 12 h 316"/>
                <a:gd name="T36" fmla="*/ 40 w 153"/>
                <a:gd name="T37" fmla="*/ 1 h 316"/>
                <a:gd name="T38" fmla="*/ 40 w 153"/>
                <a:gd name="T39" fmla="*/ 1 h 316"/>
                <a:gd name="T40" fmla="*/ 34 w 153"/>
                <a:gd name="T41" fmla="*/ 0 h 31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3" h="316">
                  <a:moveTo>
                    <a:pt x="131" y="0"/>
                  </a:moveTo>
                  <a:lnTo>
                    <a:pt x="121" y="47"/>
                  </a:lnTo>
                  <a:lnTo>
                    <a:pt x="109" y="98"/>
                  </a:lnTo>
                  <a:lnTo>
                    <a:pt x="102" y="116"/>
                  </a:lnTo>
                  <a:lnTo>
                    <a:pt x="90" y="152"/>
                  </a:lnTo>
                  <a:lnTo>
                    <a:pt x="73" y="189"/>
                  </a:lnTo>
                  <a:lnTo>
                    <a:pt x="51" y="227"/>
                  </a:lnTo>
                  <a:lnTo>
                    <a:pt x="28" y="266"/>
                  </a:lnTo>
                  <a:lnTo>
                    <a:pt x="0" y="307"/>
                  </a:lnTo>
                  <a:lnTo>
                    <a:pt x="9" y="316"/>
                  </a:lnTo>
                  <a:lnTo>
                    <a:pt x="27" y="293"/>
                  </a:lnTo>
                  <a:lnTo>
                    <a:pt x="55" y="253"/>
                  </a:lnTo>
                  <a:lnTo>
                    <a:pt x="79" y="216"/>
                  </a:lnTo>
                  <a:lnTo>
                    <a:pt x="98" y="180"/>
                  </a:lnTo>
                  <a:lnTo>
                    <a:pt x="114" y="146"/>
                  </a:lnTo>
                  <a:lnTo>
                    <a:pt x="127" y="114"/>
                  </a:lnTo>
                  <a:lnTo>
                    <a:pt x="132" y="95"/>
                  </a:lnTo>
                  <a:lnTo>
                    <a:pt x="145" y="48"/>
                  </a:lnTo>
                  <a:lnTo>
                    <a:pt x="153" y="3"/>
                  </a:lnTo>
                  <a:lnTo>
                    <a:pt x="153" y="2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20" name="Freeform 10021"/>
            <p:cNvSpPr>
              <a:spLocks/>
            </p:cNvSpPr>
            <p:nvPr/>
          </p:nvSpPr>
          <p:spPr bwMode="auto">
            <a:xfrm>
              <a:off x="299" y="3420"/>
              <a:ext cx="4" cy="7"/>
            </a:xfrm>
            <a:custGeom>
              <a:avLst/>
              <a:gdLst>
                <a:gd name="T0" fmla="*/ 3 w 17"/>
                <a:gd name="T1" fmla="*/ 0 h 26"/>
                <a:gd name="T2" fmla="*/ 0 w 17"/>
                <a:gd name="T3" fmla="*/ 3 h 26"/>
                <a:gd name="T4" fmla="*/ 4 w 17"/>
                <a:gd name="T5" fmla="*/ 7 h 26"/>
                <a:gd name="T6" fmla="*/ 3 w 17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6">
                  <a:moveTo>
                    <a:pt x="14" y="0"/>
                  </a:moveTo>
                  <a:lnTo>
                    <a:pt x="0" y="10"/>
                  </a:lnTo>
                  <a:lnTo>
                    <a:pt x="17" y="2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21" name="Freeform 10022"/>
            <p:cNvSpPr>
              <a:spLocks/>
            </p:cNvSpPr>
            <p:nvPr/>
          </p:nvSpPr>
          <p:spPr bwMode="auto">
            <a:xfrm>
              <a:off x="314" y="3420"/>
              <a:ext cx="25" cy="7"/>
            </a:xfrm>
            <a:custGeom>
              <a:avLst/>
              <a:gdLst>
                <a:gd name="T0" fmla="*/ 0 w 97"/>
                <a:gd name="T1" fmla="*/ 0 h 28"/>
                <a:gd name="T2" fmla="*/ 5 w 97"/>
                <a:gd name="T3" fmla="*/ 7 h 28"/>
                <a:gd name="T4" fmla="*/ 6 w 97"/>
                <a:gd name="T5" fmla="*/ 5 h 28"/>
                <a:gd name="T6" fmla="*/ 7 w 97"/>
                <a:gd name="T7" fmla="*/ 2 h 28"/>
                <a:gd name="T8" fmla="*/ 25 w 97"/>
                <a:gd name="T9" fmla="*/ 0 h 28"/>
                <a:gd name="T10" fmla="*/ 0 w 97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28">
                  <a:moveTo>
                    <a:pt x="0" y="0"/>
                  </a:moveTo>
                  <a:lnTo>
                    <a:pt x="21" y="28"/>
                  </a:lnTo>
                  <a:lnTo>
                    <a:pt x="23" y="20"/>
                  </a:lnTo>
                  <a:lnTo>
                    <a:pt x="26" y="9"/>
                  </a:lnTo>
                  <a:lnTo>
                    <a:pt x="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22" name="Freeform 10023"/>
            <p:cNvSpPr>
              <a:spLocks/>
            </p:cNvSpPr>
            <p:nvPr/>
          </p:nvSpPr>
          <p:spPr bwMode="auto">
            <a:xfrm>
              <a:off x="314" y="3407"/>
              <a:ext cx="49" cy="102"/>
            </a:xfrm>
            <a:custGeom>
              <a:avLst/>
              <a:gdLst>
                <a:gd name="T0" fmla="*/ 31 w 192"/>
                <a:gd name="T1" fmla="*/ 0 h 390"/>
                <a:gd name="T2" fmla="*/ 30 w 192"/>
                <a:gd name="T3" fmla="*/ 2 h 390"/>
                <a:gd name="T4" fmla="*/ 23 w 192"/>
                <a:gd name="T5" fmla="*/ 7 h 390"/>
                <a:gd name="T6" fmla="*/ 9 w 192"/>
                <a:gd name="T7" fmla="*/ 9 h 390"/>
                <a:gd name="T8" fmla="*/ 0 w 192"/>
                <a:gd name="T9" fmla="*/ 13 h 390"/>
                <a:gd name="T10" fmla="*/ 25 w 192"/>
                <a:gd name="T11" fmla="*/ 13 h 390"/>
                <a:gd name="T12" fmla="*/ 25 w 192"/>
                <a:gd name="T13" fmla="*/ 13 h 390"/>
                <a:gd name="T14" fmla="*/ 21 w 192"/>
                <a:gd name="T15" fmla="*/ 26 h 390"/>
                <a:gd name="T16" fmla="*/ 17 w 192"/>
                <a:gd name="T17" fmla="*/ 38 h 390"/>
                <a:gd name="T18" fmla="*/ 13 w 192"/>
                <a:gd name="T19" fmla="*/ 48 h 390"/>
                <a:gd name="T20" fmla="*/ 9 w 192"/>
                <a:gd name="T21" fmla="*/ 55 h 390"/>
                <a:gd name="T22" fmla="*/ 6 w 192"/>
                <a:gd name="T23" fmla="*/ 60 h 390"/>
                <a:gd name="T24" fmla="*/ 3 w 192"/>
                <a:gd name="T25" fmla="*/ 65 h 390"/>
                <a:gd name="T26" fmla="*/ 9 w 192"/>
                <a:gd name="T27" fmla="*/ 66 h 390"/>
                <a:gd name="T28" fmla="*/ 28 w 192"/>
                <a:gd name="T29" fmla="*/ 102 h 390"/>
                <a:gd name="T30" fmla="*/ 49 w 192"/>
                <a:gd name="T31" fmla="*/ 101 h 390"/>
                <a:gd name="T32" fmla="*/ 49 w 192"/>
                <a:gd name="T33" fmla="*/ 97 h 390"/>
                <a:gd name="T34" fmla="*/ 48 w 192"/>
                <a:gd name="T35" fmla="*/ 97 h 390"/>
                <a:gd name="T36" fmla="*/ 40 w 192"/>
                <a:gd name="T37" fmla="*/ 94 h 390"/>
                <a:gd name="T38" fmla="*/ 32 w 192"/>
                <a:gd name="T39" fmla="*/ 89 h 390"/>
                <a:gd name="T40" fmla="*/ 26 w 192"/>
                <a:gd name="T41" fmla="*/ 82 h 390"/>
                <a:gd name="T42" fmla="*/ 21 w 192"/>
                <a:gd name="T43" fmla="*/ 75 h 390"/>
                <a:gd name="T44" fmla="*/ 16 w 192"/>
                <a:gd name="T45" fmla="*/ 67 h 390"/>
                <a:gd name="T46" fmla="*/ 12 w 192"/>
                <a:gd name="T47" fmla="*/ 61 h 390"/>
                <a:gd name="T48" fmla="*/ 17 w 192"/>
                <a:gd name="T49" fmla="*/ 52 h 390"/>
                <a:gd name="T50" fmla="*/ 22 w 192"/>
                <a:gd name="T51" fmla="*/ 42 h 390"/>
                <a:gd name="T52" fmla="*/ 25 w 192"/>
                <a:gd name="T53" fmla="*/ 33 h 390"/>
                <a:gd name="T54" fmla="*/ 28 w 192"/>
                <a:gd name="T55" fmla="*/ 22 h 390"/>
                <a:gd name="T56" fmla="*/ 30 w 192"/>
                <a:gd name="T57" fmla="*/ 15 h 390"/>
                <a:gd name="T58" fmla="*/ 36 w 192"/>
                <a:gd name="T59" fmla="*/ 9 h 390"/>
                <a:gd name="T60" fmla="*/ 31 w 192"/>
                <a:gd name="T61" fmla="*/ 0 h 39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92" h="390">
                  <a:moveTo>
                    <a:pt x="121" y="0"/>
                  </a:moveTo>
                  <a:lnTo>
                    <a:pt x="116" y="6"/>
                  </a:lnTo>
                  <a:lnTo>
                    <a:pt x="91" y="28"/>
                  </a:lnTo>
                  <a:lnTo>
                    <a:pt x="34" y="34"/>
                  </a:lnTo>
                  <a:lnTo>
                    <a:pt x="0" y="50"/>
                  </a:lnTo>
                  <a:lnTo>
                    <a:pt x="97" y="50"/>
                  </a:lnTo>
                  <a:lnTo>
                    <a:pt x="97" y="51"/>
                  </a:lnTo>
                  <a:lnTo>
                    <a:pt x="82" y="100"/>
                  </a:lnTo>
                  <a:lnTo>
                    <a:pt x="66" y="144"/>
                  </a:lnTo>
                  <a:lnTo>
                    <a:pt x="49" y="184"/>
                  </a:lnTo>
                  <a:lnTo>
                    <a:pt x="35" y="212"/>
                  </a:lnTo>
                  <a:lnTo>
                    <a:pt x="24" y="230"/>
                  </a:lnTo>
                  <a:lnTo>
                    <a:pt x="10" y="250"/>
                  </a:lnTo>
                  <a:lnTo>
                    <a:pt x="36" y="252"/>
                  </a:lnTo>
                  <a:lnTo>
                    <a:pt x="111" y="390"/>
                  </a:lnTo>
                  <a:lnTo>
                    <a:pt x="192" y="385"/>
                  </a:lnTo>
                  <a:lnTo>
                    <a:pt x="192" y="372"/>
                  </a:lnTo>
                  <a:lnTo>
                    <a:pt x="188" y="372"/>
                  </a:lnTo>
                  <a:lnTo>
                    <a:pt x="155" y="359"/>
                  </a:lnTo>
                  <a:lnTo>
                    <a:pt x="126" y="339"/>
                  </a:lnTo>
                  <a:lnTo>
                    <a:pt x="101" y="312"/>
                  </a:lnTo>
                  <a:lnTo>
                    <a:pt x="83" y="288"/>
                  </a:lnTo>
                  <a:lnTo>
                    <a:pt x="62" y="256"/>
                  </a:lnTo>
                  <a:lnTo>
                    <a:pt x="47" y="233"/>
                  </a:lnTo>
                  <a:lnTo>
                    <a:pt x="66" y="199"/>
                  </a:lnTo>
                  <a:lnTo>
                    <a:pt x="85" y="161"/>
                  </a:lnTo>
                  <a:lnTo>
                    <a:pt x="97" y="126"/>
                  </a:lnTo>
                  <a:lnTo>
                    <a:pt x="109" y="86"/>
                  </a:lnTo>
                  <a:lnTo>
                    <a:pt x="118" y="56"/>
                  </a:lnTo>
                  <a:lnTo>
                    <a:pt x="140" y="33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23" name="Freeform 10024"/>
            <p:cNvSpPr>
              <a:spLocks/>
            </p:cNvSpPr>
            <p:nvPr/>
          </p:nvSpPr>
          <p:spPr bwMode="auto">
            <a:xfrm>
              <a:off x="292" y="3383"/>
              <a:ext cx="31" cy="84"/>
            </a:xfrm>
            <a:custGeom>
              <a:avLst/>
              <a:gdLst>
                <a:gd name="T0" fmla="*/ 5 w 116"/>
                <a:gd name="T1" fmla="*/ 0 h 320"/>
                <a:gd name="T2" fmla="*/ 3 w 116"/>
                <a:gd name="T3" fmla="*/ 0 h 320"/>
                <a:gd name="T4" fmla="*/ 3 w 116"/>
                <a:gd name="T5" fmla="*/ 12 h 320"/>
                <a:gd name="T6" fmla="*/ 3 w 116"/>
                <a:gd name="T7" fmla="*/ 26 h 320"/>
                <a:gd name="T8" fmla="*/ 2 w 116"/>
                <a:gd name="T9" fmla="*/ 33 h 320"/>
                <a:gd name="T10" fmla="*/ 0 w 116"/>
                <a:gd name="T11" fmla="*/ 44 h 320"/>
                <a:gd name="T12" fmla="*/ 6 w 116"/>
                <a:gd name="T13" fmla="*/ 45 h 320"/>
                <a:gd name="T14" fmla="*/ 28 w 116"/>
                <a:gd name="T15" fmla="*/ 84 h 320"/>
                <a:gd name="T16" fmla="*/ 31 w 116"/>
                <a:gd name="T17" fmla="*/ 79 h 320"/>
                <a:gd name="T18" fmla="*/ 25 w 116"/>
                <a:gd name="T19" fmla="*/ 70 h 320"/>
                <a:gd name="T20" fmla="*/ 20 w 116"/>
                <a:gd name="T21" fmla="*/ 60 h 320"/>
                <a:gd name="T22" fmla="*/ 14 w 116"/>
                <a:gd name="T23" fmla="*/ 49 h 320"/>
                <a:gd name="T24" fmla="*/ 11 w 116"/>
                <a:gd name="T25" fmla="*/ 44 h 320"/>
                <a:gd name="T26" fmla="*/ 7 w 116"/>
                <a:gd name="T27" fmla="*/ 40 h 320"/>
                <a:gd name="T28" fmla="*/ 8 w 116"/>
                <a:gd name="T29" fmla="*/ 34 h 320"/>
                <a:gd name="T30" fmla="*/ 9 w 116"/>
                <a:gd name="T31" fmla="*/ 23 h 320"/>
                <a:gd name="T32" fmla="*/ 9 w 116"/>
                <a:gd name="T33" fmla="*/ 14 h 320"/>
                <a:gd name="T34" fmla="*/ 12 w 116"/>
                <a:gd name="T35" fmla="*/ 9 h 320"/>
                <a:gd name="T36" fmla="*/ 5 w 116"/>
                <a:gd name="T37" fmla="*/ 0 h 3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16" h="320">
                  <a:moveTo>
                    <a:pt x="20" y="0"/>
                  </a:moveTo>
                  <a:lnTo>
                    <a:pt x="12" y="1"/>
                  </a:lnTo>
                  <a:lnTo>
                    <a:pt x="12" y="44"/>
                  </a:lnTo>
                  <a:lnTo>
                    <a:pt x="10" y="98"/>
                  </a:lnTo>
                  <a:lnTo>
                    <a:pt x="6" y="125"/>
                  </a:lnTo>
                  <a:lnTo>
                    <a:pt x="0" y="168"/>
                  </a:lnTo>
                  <a:lnTo>
                    <a:pt x="22" y="170"/>
                  </a:lnTo>
                  <a:lnTo>
                    <a:pt x="105" y="320"/>
                  </a:lnTo>
                  <a:lnTo>
                    <a:pt x="116" y="302"/>
                  </a:lnTo>
                  <a:lnTo>
                    <a:pt x="94" y="266"/>
                  </a:lnTo>
                  <a:lnTo>
                    <a:pt x="74" y="228"/>
                  </a:lnTo>
                  <a:lnTo>
                    <a:pt x="51" y="186"/>
                  </a:lnTo>
                  <a:lnTo>
                    <a:pt x="42" y="168"/>
                  </a:lnTo>
                  <a:lnTo>
                    <a:pt x="25" y="152"/>
                  </a:lnTo>
                  <a:lnTo>
                    <a:pt x="29" y="131"/>
                  </a:lnTo>
                  <a:lnTo>
                    <a:pt x="33" y="89"/>
                  </a:lnTo>
                  <a:lnTo>
                    <a:pt x="35" y="55"/>
                  </a:lnTo>
                  <a:lnTo>
                    <a:pt x="46" y="3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24" name="Freeform 10025"/>
            <p:cNvSpPr>
              <a:spLocks/>
            </p:cNvSpPr>
            <p:nvPr/>
          </p:nvSpPr>
          <p:spPr bwMode="auto">
            <a:xfrm>
              <a:off x="314" y="3374"/>
              <a:ext cx="24" cy="46"/>
            </a:xfrm>
            <a:custGeom>
              <a:avLst/>
              <a:gdLst>
                <a:gd name="T0" fmla="*/ 24 w 89"/>
                <a:gd name="T1" fmla="*/ 0 h 174"/>
                <a:gd name="T2" fmla="*/ 14 w 89"/>
                <a:gd name="T3" fmla="*/ 4 h 174"/>
                <a:gd name="T4" fmla="*/ 14 w 89"/>
                <a:gd name="T5" fmla="*/ 5 h 174"/>
                <a:gd name="T6" fmla="*/ 9 w 89"/>
                <a:gd name="T7" fmla="*/ 24 h 174"/>
                <a:gd name="T8" fmla="*/ 5 w 89"/>
                <a:gd name="T9" fmla="*/ 35 h 174"/>
                <a:gd name="T10" fmla="*/ 4 w 89"/>
                <a:gd name="T11" fmla="*/ 40 h 174"/>
                <a:gd name="T12" fmla="*/ 0 w 89"/>
                <a:gd name="T13" fmla="*/ 46 h 174"/>
                <a:gd name="T14" fmla="*/ 9 w 89"/>
                <a:gd name="T15" fmla="*/ 42 h 174"/>
                <a:gd name="T16" fmla="*/ 12 w 89"/>
                <a:gd name="T17" fmla="*/ 32 h 174"/>
                <a:gd name="T18" fmla="*/ 16 w 89"/>
                <a:gd name="T19" fmla="*/ 19 h 174"/>
                <a:gd name="T20" fmla="*/ 19 w 89"/>
                <a:gd name="T21" fmla="*/ 10 h 174"/>
                <a:gd name="T22" fmla="*/ 20 w 89"/>
                <a:gd name="T23" fmla="*/ 6 h 174"/>
                <a:gd name="T24" fmla="*/ 24 w 89"/>
                <a:gd name="T25" fmla="*/ 0 h 1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9" h="174">
                  <a:moveTo>
                    <a:pt x="89" y="0"/>
                  </a:moveTo>
                  <a:lnTo>
                    <a:pt x="52" y="17"/>
                  </a:lnTo>
                  <a:lnTo>
                    <a:pt x="52" y="20"/>
                  </a:lnTo>
                  <a:lnTo>
                    <a:pt x="33" y="91"/>
                  </a:lnTo>
                  <a:lnTo>
                    <a:pt x="20" y="134"/>
                  </a:lnTo>
                  <a:lnTo>
                    <a:pt x="16" y="152"/>
                  </a:lnTo>
                  <a:lnTo>
                    <a:pt x="0" y="174"/>
                  </a:lnTo>
                  <a:lnTo>
                    <a:pt x="34" y="158"/>
                  </a:lnTo>
                  <a:lnTo>
                    <a:pt x="43" y="122"/>
                  </a:lnTo>
                  <a:lnTo>
                    <a:pt x="59" y="70"/>
                  </a:lnTo>
                  <a:lnTo>
                    <a:pt x="69" y="36"/>
                  </a:lnTo>
                  <a:lnTo>
                    <a:pt x="73" y="23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25" name="Freeform 10026"/>
            <p:cNvSpPr>
              <a:spLocks/>
            </p:cNvSpPr>
            <p:nvPr/>
          </p:nvSpPr>
          <p:spPr bwMode="auto">
            <a:xfrm>
              <a:off x="275" y="3367"/>
              <a:ext cx="63" cy="20"/>
            </a:xfrm>
            <a:custGeom>
              <a:avLst/>
              <a:gdLst>
                <a:gd name="T0" fmla="*/ 59 w 239"/>
                <a:gd name="T1" fmla="*/ 0 h 77"/>
                <a:gd name="T2" fmla="*/ 51 w 239"/>
                <a:gd name="T3" fmla="*/ 6 h 77"/>
                <a:gd name="T4" fmla="*/ 0 w 239"/>
                <a:gd name="T5" fmla="*/ 14 h 77"/>
                <a:gd name="T6" fmla="*/ 5 w 239"/>
                <a:gd name="T7" fmla="*/ 20 h 77"/>
                <a:gd name="T8" fmla="*/ 13 w 239"/>
                <a:gd name="T9" fmla="*/ 18 h 77"/>
                <a:gd name="T10" fmla="*/ 21 w 239"/>
                <a:gd name="T11" fmla="*/ 17 h 77"/>
                <a:gd name="T12" fmla="*/ 23 w 239"/>
                <a:gd name="T13" fmla="*/ 17 h 77"/>
                <a:gd name="T14" fmla="*/ 53 w 239"/>
                <a:gd name="T15" fmla="*/ 12 h 77"/>
                <a:gd name="T16" fmla="*/ 63 w 239"/>
                <a:gd name="T17" fmla="*/ 8 h 77"/>
                <a:gd name="T18" fmla="*/ 59 w 239"/>
                <a:gd name="T19" fmla="*/ 0 h 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9" h="77">
                  <a:moveTo>
                    <a:pt x="222" y="0"/>
                  </a:moveTo>
                  <a:lnTo>
                    <a:pt x="195" y="25"/>
                  </a:lnTo>
                  <a:lnTo>
                    <a:pt x="0" y="53"/>
                  </a:lnTo>
                  <a:lnTo>
                    <a:pt x="19" y="77"/>
                  </a:lnTo>
                  <a:lnTo>
                    <a:pt x="49" y="70"/>
                  </a:lnTo>
                  <a:lnTo>
                    <a:pt x="81" y="65"/>
                  </a:lnTo>
                  <a:lnTo>
                    <a:pt x="89" y="64"/>
                  </a:lnTo>
                  <a:lnTo>
                    <a:pt x="202" y="47"/>
                  </a:lnTo>
                  <a:lnTo>
                    <a:pt x="239" y="30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26" name="Freeform 10027"/>
            <p:cNvSpPr>
              <a:spLocks/>
            </p:cNvSpPr>
            <p:nvPr/>
          </p:nvSpPr>
          <p:spPr bwMode="auto">
            <a:xfrm>
              <a:off x="445" y="3469"/>
              <a:ext cx="26" cy="40"/>
            </a:xfrm>
            <a:custGeom>
              <a:avLst/>
              <a:gdLst>
                <a:gd name="T0" fmla="*/ 1 w 95"/>
                <a:gd name="T1" fmla="*/ 0 h 150"/>
                <a:gd name="T2" fmla="*/ 0 w 95"/>
                <a:gd name="T3" fmla="*/ 3 h 150"/>
                <a:gd name="T4" fmla="*/ 5 w 95"/>
                <a:gd name="T5" fmla="*/ 10 h 150"/>
                <a:gd name="T6" fmla="*/ 11 w 95"/>
                <a:gd name="T7" fmla="*/ 19 h 150"/>
                <a:gd name="T8" fmla="*/ 16 w 95"/>
                <a:gd name="T9" fmla="*/ 30 h 150"/>
                <a:gd name="T10" fmla="*/ 21 w 95"/>
                <a:gd name="T11" fmla="*/ 40 h 150"/>
                <a:gd name="T12" fmla="*/ 23 w 95"/>
                <a:gd name="T13" fmla="*/ 39 h 150"/>
                <a:gd name="T14" fmla="*/ 23 w 95"/>
                <a:gd name="T15" fmla="*/ 38 h 150"/>
                <a:gd name="T16" fmla="*/ 26 w 95"/>
                <a:gd name="T17" fmla="*/ 27 h 150"/>
                <a:gd name="T18" fmla="*/ 21 w 95"/>
                <a:gd name="T19" fmla="*/ 21 h 150"/>
                <a:gd name="T20" fmla="*/ 18 w 95"/>
                <a:gd name="T21" fmla="*/ 17 h 150"/>
                <a:gd name="T22" fmla="*/ 11 w 95"/>
                <a:gd name="T23" fmla="*/ 10 h 150"/>
                <a:gd name="T24" fmla="*/ 1 w 95"/>
                <a:gd name="T25" fmla="*/ 0 h 1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5" h="150">
                  <a:moveTo>
                    <a:pt x="5" y="0"/>
                  </a:moveTo>
                  <a:lnTo>
                    <a:pt x="0" y="10"/>
                  </a:lnTo>
                  <a:lnTo>
                    <a:pt x="18" y="36"/>
                  </a:lnTo>
                  <a:lnTo>
                    <a:pt x="40" y="72"/>
                  </a:lnTo>
                  <a:lnTo>
                    <a:pt x="59" y="111"/>
                  </a:lnTo>
                  <a:lnTo>
                    <a:pt x="76" y="150"/>
                  </a:lnTo>
                  <a:lnTo>
                    <a:pt x="84" y="147"/>
                  </a:lnTo>
                  <a:lnTo>
                    <a:pt x="85" y="142"/>
                  </a:lnTo>
                  <a:lnTo>
                    <a:pt x="95" y="100"/>
                  </a:lnTo>
                  <a:lnTo>
                    <a:pt x="78" y="78"/>
                  </a:lnTo>
                  <a:lnTo>
                    <a:pt x="67" y="65"/>
                  </a:lnTo>
                  <a:lnTo>
                    <a:pt x="41" y="3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27" name="Freeform 10028"/>
            <p:cNvSpPr>
              <a:spLocks/>
            </p:cNvSpPr>
            <p:nvPr/>
          </p:nvSpPr>
          <p:spPr bwMode="auto">
            <a:xfrm>
              <a:off x="405" y="3465"/>
              <a:ext cx="31" cy="52"/>
            </a:xfrm>
            <a:custGeom>
              <a:avLst/>
              <a:gdLst>
                <a:gd name="T0" fmla="*/ 26 w 118"/>
                <a:gd name="T1" fmla="*/ 0 h 200"/>
                <a:gd name="T2" fmla="*/ 24 w 118"/>
                <a:gd name="T3" fmla="*/ 2 h 200"/>
                <a:gd name="T4" fmla="*/ 24 w 118"/>
                <a:gd name="T5" fmla="*/ 6 h 200"/>
                <a:gd name="T6" fmla="*/ 20 w 118"/>
                <a:gd name="T7" fmla="*/ 18 h 200"/>
                <a:gd name="T8" fmla="*/ 19 w 118"/>
                <a:gd name="T9" fmla="*/ 21 h 200"/>
                <a:gd name="T10" fmla="*/ 14 w 118"/>
                <a:gd name="T11" fmla="*/ 28 h 200"/>
                <a:gd name="T12" fmla="*/ 8 w 118"/>
                <a:gd name="T13" fmla="*/ 38 h 200"/>
                <a:gd name="T14" fmla="*/ 0 w 118"/>
                <a:gd name="T15" fmla="*/ 49 h 200"/>
                <a:gd name="T16" fmla="*/ 2 w 118"/>
                <a:gd name="T17" fmla="*/ 52 h 200"/>
                <a:gd name="T18" fmla="*/ 6 w 118"/>
                <a:gd name="T19" fmla="*/ 47 h 200"/>
                <a:gd name="T20" fmla="*/ 14 w 118"/>
                <a:gd name="T21" fmla="*/ 37 h 200"/>
                <a:gd name="T22" fmla="*/ 20 w 118"/>
                <a:gd name="T23" fmla="*/ 29 h 200"/>
                <a:gd name="T24" fmla="*/ 24 w 118"/>
                <a:gd name="T25" fmla="*/ 23 h 200"/>
                <a:gd name="T26" fmla="*/ 25 w 118"/>
                <a:gd name="T27" fmla="*/ 22 h 200"/>
                <a:gd name="T28" fmla="*/ 31 w 118"/>
                <a:gd name="T29" fmla="*/ 14 h 200"/>
                <a:gd name="T30" fmla="*/ 26 w 118"/>
                <a:gd name="T31" fmla="*/ 0 h 20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8" h="200">
                  <a:moveTo>
                    <a:pt x="98" y="0"/>
                  </a:moveTo>
                  <a:lnTo>
                    <a:pt x="93" y="6"/>
                  </a:lnTo>
                  <a:lnTo>
                    <a:pt x="91" y="22"/>
                  </a:lnTo>
                  <a:lnTo>
                    <a:pt x="76" y="68"/>
                  </a:lnTo>
                  <a:lnTo>
                    <a:pt x="71" y="79"/>
                  </a:lnTo>
                  <a:lnTo>
                    <a:pt x="54" y="108"/>
                  </a:lnTo>
                  <a:lnTo>
                    <a:pt x="31" y="146"/>
                  </a:lnTo>
                  <a:lnTo>
                    <a:pt x="0" y="190"/>
                  </a:lnTo>
                  <a:lnTo>
                    <a:pt x="6" y="200"/>
                  </a:lnTo>
                  <a:lnTo>
                    <a:pt x="22" y="182"/>
                  </a:lnTo>
                  <a:lnTo>
                    <a:pt x="53" y="143"/>
                  </a:lnTo>
                  <a:lnTo>
                    <a:pt x="76" y="113"/>
                  </a:lnTo>
                  <a:lnTo>
                    <a:pt x="90" y="90"/>
                  </a:lnTo>
                  <a:lnTo>
                    <a:pt x="94" y="83"/>
                  </a:lnTo>
                  <a:lnTo>
                    <a:pt x="118" y="55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28" name="Freeform 10029"/>
            <p:cNvSpPr>
              <a:spLocks/>
            </p:cNvSpPr>
            <p:nvPr/>
          </p:nvSpPr>
          <p:spPr bwMode="auto">
            <a:xfrm>
              <a:off x="453" y="3445"/>
              <a:ext cx="25" cy="6"/>
            </a:xfrm>
            <a:custGeom>
              <a:avLst/>
              <a:gdLst>
                <a:gd name="T0" fmla="*/ 19 w 97"/>
                <a:gd name="T1" fmla="*/ 0 h 20"/>
                <a:gd name="T2" fmla="*/ 15 w 97"/>
                <a:gd name="T3" fmla="*/ 3 h 20"/>
                <a:gd name="T4" fmla="*/ 15 w 97"/>
                <a:gd name="T5" fmla="*/ 3 h 20"/>
                <a:gd name="T6" fmla="*/ 13 w 97"/>
                <a:gd name="T7" fmla="*/ 4 h 20"/>
                <a:gd name="T8" fmla="*/ 9 w 97"/>
                <a:gd name="T9" fmla="*/ 4 h 20"/>
                <a:gd name="T10" fmla="*/ 3 w 97"/>
                <a:gd name="T11" fmla="*/ 5 h 20"/>
                <a:gd name="T12" fmla="*/ 0 w 97"/>
                <a:gd name="T13" fmla="*/ 6 h 20"/>
                <a:gd name="T14" fmla="*/ 25 w 97"/>
                <a:gd name="T15" fmla="*/ 6 h 20"/>
                <a:gd name="T16" fmla="*/ 19 w 97"/>
                <a:gd name="T17" fmla="*/ 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7" h="20">
                  <a:moveTo>
                    <a:pt x="75" y="0"/>
                  </a:moveTo>
                  <a:lnTo>
                    <a:pt x="59" y="11"/>
                  </a:lnTo>
                  <a:lnTo>
                    <a:pt x="52" y="12"/>
                  </a:lnTo>
                  <a:lnTo>
                    <a:pt x="36" y="14"/>
                  </a:lnTo>
                  <a:lnTo>
                    <a:pt x="12" y="17"/>
                  </a:lnTo>
                  <a:lnTo>
                    <a:pt x="0" y="19"/>
                  </a:lnTo>
                  <a:lnTo>
                    <a:pt x="97" y="20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29" name="Freeform 10030"/>
            <p:cNvSpPr>
              <a:spLocks/>
            </p:cNvSpPr>
            <p:nvPr/>
          </p:nvSpPr>
          <p:spPr bwMode="auto">
            <a:xfrm>
              <a:off x="407" y="3420"/>
              <a:ext cx="71" cy="44"/>
            </a:xfrm>
            <a:custGeom>
              <a:avLst/>
              <a:gdLst>
                <a:gd name="T0" fmla="*/ 26 w 274"/>
                <a:gd name="T1" fmla="*/ 0 h 165"/>
                <a:gd name="T2" fmla="*/ 21 w 274"/>
                <a:gd name="T3" fmla="*/ 1 h 165"/>
                <a:gd name="T4" fmla="*/ 22 w 274"/>
                <a:gd name="T5" fmla="*/ 15 h 165"/>
                <a:gd name="T6" fmla="*/ 22 w 274"/>
                <a:gd name="T7" fmla="*/ 35 h 165"/>
                <a:gd name="T8" fmla="*/ 16 w 274"/>
                <a:gd name="T9" fmla="*/ 35 h 165"/>
                <a:gd name="T10" fmla="*/ 0 w 274"/>
                <a:gd name="T11" fmla="*/ 37 h 165"/>
                <a:gd name="T12" fmla="*/ 6 w 274"/>
                <a:gd name="T13" fmla="*/ 44 h 165"/>
                <a:gd name="T14" fmla="*/ 12 w 274"/>
                <a:gd name="T15" fmla="*/ 42 h 165"/>
                <a:gd name="T16" fmla="*/ 71 w 274"/>
                <a:gd name="T17" fmla="*/ 35 h 165"/>
                <a:gd name="T18" fmla="*/ 26 w 274"/>
                <a:gd name="T19" fmla="*/ 34 h 165"/>
                <a:gd name="T20" fmla="*/ 26 w 274"/>
                <a:gd name="T21" fmla="*/ 25 h 165"/>
                <a:gd name="T22" fmla="*/ 26 w 274"/>
                <a:gd name="T23" fmla="*/ 5 h 165"/>
                <a:gd name="T24" fmla="*/ 26 w 274"/>
                <a:gd name="T25" fmla="*/ 0 h 1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4" h="165">
                  <a:moveTo>
                    <a:pt x="100" y="0"/>
                  </a:moveTo>
                  <a:lnTo>
                    <a:pt x="82" y="4"/>
                  </a:lnTo>
                  <a:lnTo>
                    <a:pt x="83" y="58"/>
                  </a:lnTo>
                  <a:lnTo>
                    <a:pt x="84" y="130"/>
                  </a:lnTo>
                  <a:lnTo>
                    <a:pt x="61" y="133"/>
                  </a:lnTo>
                  <a:lnTo>
                    <a:pt x="0" y="140"/>
                  </a:lnTo>
                  <a:lnTo>
                    <a:pt x="24" y="165"/>
                  </a:lnTo>
                  <a:lnTo>
                    <a:pt x="46" y="157"/>
                  </a:lnTo>
                  <a:lnTo>
                    <a:pt x="274" y="130"/>
                  </a:lnTo>
                  <a:lnTo>
                    <a:pt x="101" y="128"/>
                  </a:lnTo>
                  <a:lnTo>
                    <a:pt x="101" y="92"/>
                  </a:lnTo>
                  <a:lnTo>
                    <a:pt x="101" y="18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30" name="Freeform 10031"/>
            <p:cNvSpPr>
              <a:spLocks/>
            </p:cNvSpPr>
            <p:nvPr/>
          </p:nvSpPr>
          <p:spPr bwMode="auto">
            <a:xfrm>
              <a:off x="413" y="3416"/>
              <a:ext cx="38" cy="7"/>
            </a:xfrm>
            <a:custGeom>
              <a:avLst/>
              <a:gdLst>
                <a:gd name="T0" fmla="*/ 0 w 142"/>
                <a:gd name="T1" fmla="*/ 0 h 25"/>
                <a:gd name="T2" fmla="*/ 6 w 142"/>
                <a:gd name="T3" fmla="*/ 7 h 25"/>
                <a:gd name="T4" fmla="*/ 12 w 142"/>
                <a:gd name="T5" fmla="*/ 5 h 25"/>
                <a:gd name="T6" fmla="*/ 16 w 142"/>
                <a:gd name="T7" fmla="*/ 4 h 25"/>
                <a:gd name="T8" fmla="*/ 20 w 142"/>
                <a:gd name="T9" fmla="*/ 3 h 25"/>
                <a:gd name="T10" fmla="*/ 38 w 142"/>
                <a:gd name="T11" fmla="*/ 1 h 25"/>
                <a:gd name="T12" fmla="*/ 0 w 142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2" h="25">
                  <a:moveTo>
                    <a:pt x="0" y="0"/>
                  </a:moveTo>
                  <a:lnTo>
                    <a:pt x="24" y="25"/>
                  </a:lnTo>
                  <a:lnTo>
                    <a:pt x="46" y="18"/>
                  </a:lnTo>
                  <a:lnTo>
                    <a:pt x="58" y="16"/>
                  </a:lnTo>
                  <a:lnTo>
                    <a:pt x="76" y="12"/>
                  </a:lnTo>
                  <a:lnTo>
                    <a:pt x="14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31" name="Freeform 10032"/>
            <p:cNvSpPr>
              <a:spLocks/>
            </p:cNvSpPr>
            <p:nvPr/>
          </p:nvSpPr>
          <p:spPr bwMode="auto">
            <a:xfrm>
              <a:off x="394" y="3409"/>
              <a:ext cx="9" cy="108"/>
            </a:xfrm>
            <a:custGeom>
              <a:avLst/>
              <a:gdLst>
                <a:gd name="T0" fmla="*/ 3 w 36"/>
                <a:gd name="T1" fmla="*/ 0 h 414"/>
                <a:gd name="T2" fmla="*/ 2 w 36"/>
                <a:gd name="T3" fmla="*/ 3 h 414"/>
                <a:gd name="T4" fmla="*/ 2 w 36"/>
                <a:gd name="T5" fmla="*/ 5 h 414"/>
                <a:gd name="T6" fmla="*/ 2 w 36"/>
                <a:gd name="T7" fmla="*/ 15 h 414"/>
                <a:gd name="T8" fmla="*/ 2 w 36"/>
                <a:gd name="T9" fmla="*/ 19 h 414"/>
                <a:gd name="T10" fmla="*/ 2 w 36"/>
                <a:gd name="T11" fmla="*/ 30 h 414"/>
                <a:gd name="T12" fmla="*/ 2 w 36"/>
                <a:gd name="T13" fmla="*/ 49 h 414"/>
                <a:gd name="T14" fmla="*/ 2 w 36"/>
                <a:gd name="T15" fmla="*/ 65 h 414"/>
                <a:gd name="T16" fmla="*/ 2 w 36"/>
                <a:gd name="T17" fmla="*/ 78 h 414"/>
                <a:gd name="T18" fmla="*/ 2 w 36"/>
                <a:gd name="T19" fmla="*/ 84 h 414"/>
                <a:gd name="T20" fmla="*/ 0 w 36"/>
                <a:gd name="T21" fmla="*/ 91 h 414"/>
                <a:gd name="T22" fmla="*/ 5 w 36"/>
                <a:gd name="T23" fmla="*/ 108 h 414"/>
                <a:gd name="T24" fmla="*/ 7 w 36"/>
                <a:gd name="T25" fmla="*/ 108 h 414"/>
                <a:gd name="T26" fmla="*/ 7 w 36"/>
                <a:gd name="T27" fmla="*/ 103 h 414"/>
                <a:gd name="T28" fmla="*/ 7 w 36"/>
                <a:gd name="T29" fmla="*/ 92 h 414"/>
                <a:gd name="T30" fmla="*/ 7 w 36"/>
                <a:gd name="T31" fmla="*/ 81 h 414"/>
                <a:gd name="T32" fmla="*/ 7 w 36"/>
                <a:gd name="T33" fmla="*/ 67 h 414"/>
                <a:gd name="T34" fmla="*/ 7 w 36"/>
                <a:gd name="T35" fmla="*/ 52 h 414"/>
                <a:gd name="T36" fmla="*/ 7 w 36"/>
                <a:gd name="T37" fmla="*/ 51 h 414"/>
                <a:gd name="T38" fmla="*/ 7 w 36"/>
                <a:gd name="T39" fmla="*/ 32 h 414"/>
                <a:gd name="T40" fmla="*/ 7 w 36"/>
                <a:gd name="T41" fmla="*/ 20 h 414"/>
                <a:gd name="T42" fmla="*/ 7 w 36"/>
                <a:gd name="T43" fmla="*/ 14 h 414"/>
                <a:gd name="T44" fmla="*/ 9 w 36"/>
                <a:gd name="T45" fmla="*/ 8 h 414"/>
                <a:gd name="T46" fmla="*/ 3 w 36"/>
                <a:gd name="T47" fmla="*/ 0 h 41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6" h="414">
                  <a:moveTo>
                    <a:pt x="12" y="0"/>
                  </a:moveTo>
                  <a:lnTo>
                    <a:pt x="6" y="10"/>
                  </a:lnTo>
                  <a:lnTo>
                    <a:pt x="6" y="19"/>
                  </a:lnTo>
                  <a:lnTo>
                    <a:pt x="9" y="57"/>
                  </a:lnTo>
                  <a:lnTo>
                    <a:pt x="9" y="71"/>
                  </a:lnTo>
                  <a:lnTo>
                    <a:pt x="9" y="114"/>
                  </a:lnTo>
                  <a:lnTo>
                    <a:pt x="9" y="187"/>
                  </a:lnTo>
                  <a:lnTo>
                    <a:pt x="9" y="249"/>
                  </a:lnTo>
                  <a:lnTo>
                    <a:pt x="9" y="299"/>
                  </a:lnTo>
                  <a:lnTo>
                    <a:pt x="9" y="321"/>
                  </a:lnTo>
                  <a:lnTo>
                    <a:pt x="0" y="349"/>
                  </a:lnTo>
                  <a:lnTo>
                    <a:pt x="19" y="414"/>
                  </a:lnTo>
                  <a:lnTo>
                    <a:pt x="27" y="414"/>
                  </a:lnTo>
                  <a:lnTo>
                    <a:pt x="27" y="396"/>
                  </a:lnTo>
                  <a:lnTo>
                    <a:pt x="27" y="354"/>
                  </a:lnTo>
                  <a:lnTo>
                    <a:pt x="28" y="309"/>
                  </a:lnTo>
                  <a:lnTo>
                    <a:pt x="28" y="257"/>
                  </a:lnTo>
                  <a:lnTo>
                    <a:pt x="28" y="199"/>
                  </a:lnTo>
                  <a:lnTo>
                    <a:pt x="28" y="196"/>
                  </a:lnTo>
                  <a:lnTo>
                    <a:pt x="28" y="123"/>
                  </a:lnTo>
                  <a:lnTo>
                    <a:pt x="28" y="76"/>
                  </a:lnTo>
                  <a:lnTo>
                    <a:pt x="28" y="55"/>
                  </a:lnTo>
                  <a:lnTo>
                    <a:pt x="36" y="3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32" name="Freeform 10033"/>
            <p:cNvSpPr>
              <a:spLocks/>
            </p:cNvSpPr>
            <p:nvPr/>
          </p:nvSpPr>
          <p:spPr bwMode="auto">
            <a:xfrm>
              <a:off x="455" y="3407"/>
              <a:ext cx="18" cy="4"/>
            </a:xfrm>
            <a:custGeom>
              <a:avLst/>
              <a:gdLst>
                <a:gd name="T0" fmla="*/ 11 w 69"/>
                <a:gd name="T1" fmla="*/ 0 h 17"/>
                <a:gd name="T2" fmla="*/ 8 w 69"/>
                <a:gd name="T3" fmla="*/ 2 h 17"/>
                <a:gd name="T4" fmla="*/ 7 w 69"/>
                <a:gd name="T5" fmla="*/ 3 h 17"/>
                <a:gd name="T6" fmla="*/ 2 w 69"/>
                <a:gd name="T7" fmla="*/ 3 h 17"/>
                <a:gd name="T8" fmla="*/ 0 w 69"/>
                <a:gd name="T9" fmla="*/ 4 h 17"/>
                <a:gd name="T10" fmla="*/ 18 w 69"/>
                <a:gd name="T11" fmla="*/ 4 h 17"/>
                <a:gd name="T12" fmla="*/ 11 w 69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17">
                  <a:moveTo>
                    <a:pt x="44" y="0"/>
                  </a:moveTo>
                  <a:lnTo>
                    <a:pt x="30" y="10"/>
                  </a:lnTo>
                  <a:lnTo>
                    <a:pt x="25" y="11"/>
                  </a:lnTo>
                  <a:lnTo>
                    <a:pt x="9" y="14"/>
                  </a:lnTo>
                  <a:lnTo>
                    <a:pt x="0" y="15"/>
                  </a:lnTo>
                  <a:lnTo>
                    <a:pt x="69" y="17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33" name="Freeform 10034"/>
            <p:cNvSpPr>
              <a:spLocks/>
            </p:cNvSpPr>
            <p:nvPr/>
          </p:nvSpPr>
          <p:spPr bwMode="auto">
            <a:xfrm>
              <a:off x="425" y="3367"/>
              <a:ext cx="10" cy="47"/>
            </a:xfrm>
            <a:custGeom>
              <a:avLst/>
              <a:gdLst>
                <a:gd name="T0" fmla="*/ 2 w 33"/>
                <a:gd name="T1" fmla="*/ 0 h 183"/>
                <a:gd name="T2" fmla="*/ 0 w 33"/>
                <a:gd name="T3" fmla="*/ 1 h 183"/>
                <a:gd name="T4" fmla="*/ 1 w 33"/>
                <a:gd name="T5" fmla="*/ 5 h 183"/>
                <a:gd name="T6" fmla="*/ 3 w 33"/>
                <a:gd name="T7" fmla="*/ 16 h 183"/>
                <a:gd name="T8" fmla="*/ 3 w 33"/>
                <a:gd name="T9" fmla="*/ 19 h 183"/>
                <a:gd name="T10" fmla="*/ 3 w 33"/>
                <a:gd name="T11" fmla="*/ 25 h 183"/>
                <a:gd name="T12" fmla="*/ 3 w 33"/>
                <a:gd name="T13" fmla="*/ 36 h 183"/>
                <a:gd name="T14" fmla="*/ 3 w 33"/>
                <a:gd name="T15" fmla="*/ 47 h 183"/>
                <a:gd name="T16" fmla="*/ 9 w 33"/>
                <a:gd name="T17" fmla="*/ 46 h 183"/>
                <a:gd name="T18" fmla="*/ 9 w 33"/>
                <a:gd name="T19" fmla="*/ 42 h 183"/>
                <a:gd name="T20" fmla="*/ 9 w 33"/>
                <a:gd name="T21" fmla="*/ 31 h 183"/>
                <a:gd name="T22" fmla="*/ 9 w 33"/>
                <a:gd name="T23" fmla="*/ 24 h 183"/>
                <a:gd name="T24" fmla="*/ 8 w 33"/>
                <a:gd name="T25" fmla="*/ 21 h 183"/>
                <a:gd name="T26" fmla="*/ 10 w 33"/>
                <a:gd name="T27" fmla="*/ 14 h 183"/>
                <a:gd name="T28" fmla="*/ 2 w 33"/>
                <a:gd name="T29" fmla="*/ 0 h 1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3" h="183">
                  <a:moveTo>
                    <a:pt x="6" y="0"/>
                  </a:moveTo>
                  <a:lnTo>
                    <a:pt x="0" y="5"/>
                  </a:lnTo>
                  <a:lnTo>
                    <a:pt x="3" y="21"/>
                  </a:lnTo>
                  <a:lnTo>
                    <a:pt x="9" y="62"/>
                  </a:lnTo>
                  <a:lnTo>
                    <a:pt x="9" y="73"/>
                  </a:lnTo>
                  <a:lnTo>
                    <a:pt x="10" y="99"/>
                  </a:lnTo>
                  <a:lnTo>
                    <a:pt x="10" y="139"/>
                  </a:lnTo>
                  <a:lnTo>
                    <a:pt x="11" y="183"/>
                  </a:lnTo>
                  <a:lnTo>
                    <a:pt x="30" y="181"/>
                  </a:lnTo>
                  <a:lnTo>
                    <a:pt x="30" y="164"/>
                  </a:lnTo>
                  <a:lnTo>
                    <a:pt x="29" y="121"/>
                  </a:lnTo>
                  <a:lnTo>
                    <a:pt x="29" y="93"/>
                  </a:lnTo>
                  <a:lnTo>
                    <a:pt x="28" y="80"/>
                  </a:lnTo>
                  <a:lnTo>
                    <a:pt x="33" y="53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34" name="Freeform 10035"/>
            <p:cNvSpPr>
              <a:spLocks/>
            </p:cNvSpPr>
            <p:nvPr/>
          </p:nvSpPr>
          <p:spPr bwMode="auto">
            <a:xfrm>
              <a:off x="374" y="3359"/>
              <a:ext cx="42" cy="79"/>
            </a:xfrm>
            <a:custGeom>
              <a:avLst/>
              <a:gdLst>
                <a:gd name="T0" fmla="*/ 36 w 158"/>
                <a:gd name="T1" fmla="*/ 0 h 299"/>
                <a:gd name="T2" fmla="*/ 35 w 158"/>
                <a:gd name="T3" fmla="*/ 0 h 299"/>
                <a:gd name="T4" fmla="*/ 34 w 158"/>
                <a:gd name="T5" fmla="*/ 7 h 299"/>
                <a:gd name="T6" fmla="*/ 30 w 158"/>
                <a:gd name="T7" fmla="*/ 20 h 299"/>
                <a:gd name="T8" fmla="*/ 29 w 158"/>
                <a:gd name="T9" fmla="*/ 22 h 299"/>
                <a:gd name="T10" fmla="*/ 25 w 158"/>
                <a:gd name="T11" fmla="*/ 33 h 299"/>
                <a:gd name="T12" fmla="*/ 20 w 158"/>
                <a:gd name="T13" fmla="*/ 43 h 299"/>
                <a:gd name="T14" fmla="*/ 18 w 158"/>
                <a:gd name="T15" fmla="*/ 47 h 299"/>
                <a:gd name="T16" fmla="*/ 14 w 158"/>
                <a:gd name="T17" fmla="*/ 55 h 299"/>
                <a:gd name="T18" fmla="*/ 8 w 158"/>
                <a:gd name="T19" fmla="*/ 65 h 299"/>
                <a:gd name="T20" fmla="*/ 0 w 158"/>
                <a:gd name="T21" fmla="*/ 76 h 299"/>
                <a:gd name="T22" fmla="*/ 1 w 158"/>
                <a:gd name="T23" fmla="*/ 79 h 299"/>
                <a:gd name="T24" fmla="*/ 6 w 158"/>
                <a:gd name="T25" fmla="*/ 73 h 299"/>
                <a:gd name="T26" fmla="*/ 14 w 158"/>
                <a:gd name="T27" fmla="*/ 63 h 299"/>
                <a:gd name="T28" fmla="*/ 19 w 158"/>
                <a:gd name="T29" fmla="*/ 55 h 299"/>
                <a:gd name="T30" fmla="*/ 21 w 158"/>
                <a:gd name="T31" fmla="*/ 53 h 299"/>
                <a:gd name="T32" fmla="*/ 23 w 158"/>
                <a:gd name="T33" fmla="*/ 50 h 299"/>
                <a:gd name="T34" fmla="*/ 24 w 158"/>
                <a:gd name="T35" fmla="*/ 48 h 299"/>
                <a:gd name="T36" fmla="*/ 24 w 158"/>
                <a:gd name="T37" fmla="*/ 47 h 299"/>
                <a:gd name="T38" fmla="*/ 29 w 158"/>
                <a:gd name="T39" fmla="*/ 37 h 299"/>
                <a:gd name="T40" fmla="*/ 34 w 158"/>
                <a:gd name="T41" fmla="*/ 26 h 299"/>
                <a:gd name="T42" fmla="*/ 37 w 158"/>
                <a:gd name="T43" fmla="*/ 21 h 299"/>
                <a:gd name="T44" fmla="*/ 42 w 158"/>
                <a:gd name="T45" fmla="*/ 14 h 299"/>
                <a:gd name="T46" fmla="*/ 36 w 158"/>
                <a:gd name="T47" fmla="*/ 0 h 29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58" h="299">
                  <a:moveTo>
                    <a:pt x="136" y="0"/>
                  </a:moveTo>
                  <a:lnTo>
                    <a:pt x="130" y="0"/>
                  </a:lnTo>
                  <a:lnTo>
                    <a:pt x="127" y="27"/>
                  </a:lnTo>
                  <a:lnTo>
                    <a:pt x="114" y="74"/>
                  </a:lnTo>
                  <a:lnTo>
                    <a:pt x="109" y="84"/>
                  </a:lnTo>
                  <a:lnTo>
                    <a:pt x="93" y="125"/>
                  </a:lnTo>
                  <a:lnTo>
                    <a:pt x="75" y="164"/>
                  </a:lnTo>
                  <a:lnTo>
                    <a:pt x="69" y="177"/>
                  </a:lnTo>
                  <a:lnTo>
                    <a:pt x="51" y="208"/>
                  </a:lnTo>
                  <a:lnTo>
                    <a:pt x="29" y="246"/>
                  </a:lnTo>
                  <a:lnTo>
                    <a:pt x="0" y="289"/>
                  </a:lnTo>
                  <a:lnTo>
                    <a:pt x="5" y="299"/>
                  </a:lnTo>
                  <a:lnTo>
                    <a:pt x="22" y="277"/>
                  </a:lnTo>
                  <a:lnTo>
                    <a:pt x="51" y="240"/>
                  </a:lnTo>
                  <a:lnTo>
                    <a:pt x="73" y="208"/>
                  </a:lnTo>
                  <a:lnTo>
                    <a:pt x="79" y="199"/>
                  </a:lnTo>
                  <a:lnTo>
                    <a:pt x="85" y="189"/>
                  </a:lnTo>
                  <a:lnTo>
                    <a:pt x="89" y="181"/>
                  </a:lnTo>
                  <a:lnTo>
                    <a:pt x="91" y="177"/>
                  </a:lnTo>
                  <a:lnTo>
                    <a:pt x="110" y="139"/>
                  </a:lnTo>
                  <a:lnTo>
                    <a:pt x="128" y="100"/>
                  </a:lnTo>
                  <a:lnTo>
                    <a:pt x="138" y="80"/>
                  </a:lnTo>
                  <a:lnTo>
                    <a:pt x="158" y="52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35" name="Freeform 10036"/>
            <p:cNvSpPr>
              <a:spLocks/>
            </p:cNvSpPr>
            <p:nvPr/>
          </p:nvSpPr>
          <p:spPr bwMode="auto">
            <a:xfrm>
              <a:off x="413" y="3357"/>
              <a:ext cx="65" cy="97"/>
            </a:xfrm>
            <a:custGeom>
              <a:avLst/>
              <a:gdLst>
                <a:gd name="T0" fmla="*/ 37 w 250"/>
                <a:gd name="T1" fmla="*/ 0 h 366"/>
                <a:gd name="T2" fmla="*/ 36 w 250"/>
                <a:gd name="T3" fmla="*/ 1 h 366"/>
                <a:gd name="T4" fmla="*/ 37 w 250"/>
                <a:gd name="T5" fmla="*/ 9 h 366"/>
                <a:gd name="T6" fmla="*/ 39 w 250"/>
                <a:gd name="T7" fmla="*/ 19 h 366"/>
                <a:gd name="T8" fmla="*/ 39 w 250"/>
                <a:gd name="T9" fmla="*/ 19 h 366"/>
                <a:gd name="T10" fmla="*/ 38 w 250"/>
                <a:gd name="T11" fmla="*/ 23 h 366"/>
                <a:gd name="T12" fmla="*/ 38 w 250"/>
                <a:gd name="T13" fmla="*/ 30 h 366"/>
                <a:gd name="T14" fmla="*/ 38 w 250"/>
                <a:gd name="T15" fmla="*/ 42 h 366"/>
                <a:gd name="T16" fmla="*/ 37 w 250"/>
                <a:gd name="T17" fmla="*/ 54 h 366"/>
                <a:gd name="T18" fmla="*/ 28 w 250"/>
                <a:gd name="T19" fmla="*/ 55 h 366"/>
                <a:gd name="T20" fmla="*/ 20 w 250"/>
                <a:gd name="T21" fmla="*/ 56 h 366"/>
                <a:gd name="T22" fmla="*/ 15 w 250"/>
                <a:gd name="T23" fmla="*/ 57 h 366"/>
                <a:gd name="T24" fmla="*/ 0 w 250"/>
                <a:gd name="T25" fmla="*/ 59 h 366"/>
                <a:gd name="T26" fmla="*/ 37 w 250"/>
                <a:gd name="T27" fmla="*/ 60 h 366"/>
                <a:gd name="T28" fmla="*/ 36 w 250"/>
                <a:gd name="T29" fmla="*/ 74 h 366"/>
                <a:gd name="T30" fmla="*/ 35 w 250"/>
                <a:gd name="T31" fmla="*/ 95 h 366"/>
                <a:gd name="T32" fmla="*/ 34 w 250"/>
                <a:gd name="T33" fmla="*/ 95 h 366"/>
                <a:gd name="T34" fmla="*/ 23 w 250"/>
                <a:gd name="T35" fmla="*/ 96 h 366"/>
                <a:gd name="T36" fmla="*/ 20 w 250"/>
                <a:gd name="T37" fmla="*/ 96 h 366"/>
                <a:gd name="T38" fmla="*/ 65 w 250"/>
                <a:gd name="T39" fmla="*/ 97 h 366"/>
                <a:gd name="T40" fmla="*/ 65 w 250"/>
                <a:gd name="T41" fmla="*/ 94 h 366"/>
                <a:gd name="T42" fmla="*/ 40 w 250"/>
                <a:gd name="T43" fmla="*/ 94 h 366"/>
                <a:gd name="T44" fmla="*/ 41 w 250"/>
                <a:gd name="T45" fmla="*/ 74 h 366"/>
                <a:gd name="T46" fmla="*/ 42 w 250"/>
                <a:gd name="T47" fmla="*/ 59 h 366"/>
                <a:gd name="T48" fmla="*/ 59 w 250"/>
                <a:gd name="T49" fmla="*/ 56 h 366"/>
                <a:gd name="T50" fmla="*/ 60 w 250"/>
                <a:gd name="T51" fmla="*/ 53 h 366"/>
                <a:gd name="T52" fmla="*/ 42 w 250"/>
                <a:gd name="T53" fmla="*/ 53 h 366"/>
                <a:gd name="T54" fmla="*/ 42 w 250"/>
                <a:gd name="T55" fmla="*/ 41 h 366"/>
                <a:gd name="T56" fmla="*/ 43 w 250"/>
                <a:gd name="T57" fmla="*/ 30 h 366"/>
                <a:gd name="T58" fmla="*/ 43 w 250"/>
                <a:gd name="T59" fmla="*/ 24 h 366"/>
                <a:gd name="T60" fmla="*/ 43 w 250"/>
                <a:gd name="T61" fmla="*/ 21 h 366"/>
                <a:gd name="T62" fmla="*/ 46 w 250"/>
                <a:gd name="T63" fmla="*/ 15 h 366"/>
                <a:gd name="T64" fmla="*/ 37 w 250"/>
                <a:gd name="T65" fmla="*/ 0 h 36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50" h="366">
                  <a:moveTo>
                    <a:pt x="144" y="0"/>
                  </a:moveTo>
                  <a:lnTo>
                    <a:pt x="139" y="5"/>
                  </a:lnTo>
                  <a:lnTo>
                    <a:pt x="144" y="34"/>
                  </a:lnTo>
                  <a:lnTo>
                    <a:pt x="149" y="72"/>
                  </a:lnTo>
                  <a:lnTo>
                    <a:pt x="149" y="73"/>
                  </a:lnTo>
                  <a:lnTo>
                    <a:pt x="148" y="88"/>
                  </a:lnTo>
                  <a:lnTo>
                    <a:pt x="147" y="115"/>
                  </a:lnTo>
                  <a:lnTo>
                    <a:pt x="145" y="157"/>
                  </a:lnTo>
                  <a:lnTo>
                    <a:pt x="143" y="202"/>
                  </a:lnTo>
                  <a:lnTo>
                    <a:pt x="106" y="208"/>
                  </a:lnTo>
                  <a:lnTo>
                    <a:pt x="76" y="213"/>
                  </a:lnTo>
                  <a:lnTo>
                    <a:pt x="57" y="215"/>
                  </a:lnTo>
                  <a:lnTo>
                    <a:pt x="0" y="224"/>
                  </a:lnTo>
                  <a:lnTo>
                    <a:pt x="142" y="226"/>
                  </a:lnTo>
                  <a:lnTo>
                    <a:pt x="139" y="281"/>
                  </a:lnTo>
                  <a:lnTo>
                    <a:pt x="135" y="357"/>
                  </a:lnTo>
                  <a:lnTo>
                    <a:pt x="131" y="357"/>
                  </a:lnTo>
                  <a:lnTo>
                    <a:pt x="89" y="363"/>
                  </a:lnTo>
                  <a:lnTo>
                    <a:pt x="77" y="364"/>
                  </a:lnTo>
                  <a:lnTo>
                    <a:pt x="250" y="366"/>
                  </a:lnTo>
                  <a:lnTo>
                    <a:pt x="250" y="356"/>
                  </a:lnTo>
                  <a:lnTo>
                    <a:pt x="153" y="355"/>
                  </a:lnTo>
                  <a:lnTo>
                    <a:pt x="157" y="280"/>
                  </a:lnTo>
                  <a:lnTo>
                    <a:pt x="160" y="223"/>
                  </a:lnTo>
                  <a:lnTo>
                    <a:pt x="228" y="212"/>
                  </a:lnTo>
                  <a:lnTo>
                    <a:pt x="230" y="201"/>
                  </a:lnTo>
                  <a:lnTo>
                    <a:pt x="161" y="199"/>
                  </a:lnTo>
                  <a:lnTo>
                    <a:pt x="163" y="156"/>
                  </a:lnTo>
                  <a:lnTo>
                    <a:pt x="165" y="115"/>
                  </a:lnTo>
                  <a:lnTo>
                    <a:pt x="166" y="90"/>
                  </a:lnTo>
                  <a:lnTo>
                    <a:pt x="166" y="79"/>
                  </a:lnTo>
                  <a:lnTo>
                    <a:pt x="176" y="57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36" name="Freeform 10037"/>
            <p:cNvSpPr>
              <a:spLocks/>
            </p:cNvSpPr>
            <p:nvPr/>
          </p:nvSpPr>
          <p:spPr bwMode="auto">
            <a:xfrm>
              <a:off x="568" y="3469"/>
              <a:ext cx="29" cy="40"/>
            </a:xfrm>
            <a:custGeom>
              <a:avLst/>
              <a:gdLst>
                <a:gd name="T0" fmla="*/ 26 w 116"/>
                <a:gd name="T1" fmla="*/ 0 h 153"/>
                <a:gd name="T2" fmla="*/ 24 w 116"/>
                <a:gd name="T3" fmla="*/ 0 h 153"/>
                <a:gd name="T4" fmla="*/ 23 w 116"/>
                <a:gd name="T5" fmla="*/ 31 h 153"/>
                <a:gd name="T6" fmla="*/ 22 w 116"/>
                <a:gd name="T7" fmla="*/ 32 h 153"/>
                <a:gd name="T8" fmla="*/ 13 w 116"/>
                <a:gd name="T9" fmla="*/ 33 h 153"/>
                <a:gd name="T10" fmla="*/ 8 w 116"/>
                <a:gd name="T11" fmla="*/ 33 h 153"/>
                <a:gd name="T12" fmla="*/ 0 w 116"/>
                <a:gd name="T13" fmla="*/ 36 h 153"/>
                <a:gd name="T14" fmla="*/ 7 w 116"/>
                <a:gd name="T15" fmla="*/ 40 h 153"/>
                <a:gd name="T16" fmla="*/ 13 w 116"/>
                <a:gd name="T17" fmla="*/ 40 h 153"/>
                <a:gd name="T18" fmla="*/ 20 w 116"/>
                <a:gd name="T19" fmla="*/ 39 h 153"/>
                <a:gd name="T20" fmla="*/ 29 w 116"/>
                <a:gd name="T21" fmla="*/ 38 h 153"/>
                <a:gd name="T22" fmla="*/ 26 w 116"/>
                <a:gd name="T23" fmla="*/ 0 h 1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6" h="153">
                  <a:moveTo>
                    <a:pt x="102" y="0"/>
                  </a:moveTo>
                  <a:lnTo>
                    <a:pt x="94" y="0"/>
                  </a:lnTo>
                  <a:lnTo>
                    <a:pt x="91" y="118"/>
                  </a:lnTo>
                  <a:lnTo>
                    <a:pt x="86" y="121"/>
                  </a:lnTo>
                  <a:lnTo>
                    <a:pt x="52" y="127"/>
                  </a:lnTo>
                  <a:lnTo>
                    <a:pt x="31" y="127"/>
                  </a:lnTo>
                  <a:lnTo>
                    <a:pt x="0" y="139"/>
                  </a:lnTo>
                  <a:lnTo>
                    <a:pt x="29" y="153"/>
                  </a:lnTo>
                  <a:lnTo>
                    <a:pt x="52" y="153"/>
                  </a:lnTo>
                  <a:lnTo>
                    <a:pt x="81" y="151"/>
                  </a:lnTo>
                  <a:lnTo>
                    <a:pt x="116" y="145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37" name="Freeform 10038"/>
            <p:cNvSpPr>
              <a:spLocks/>
            </p:cNvSpPr>
            <p:nvPr/>
          </p:nvSpPr>
          <p:spPr bwMode="auto">
            <a:xfrm>
              <a:off x="522" y="3442"/>
              <a:ext cx="15" cy="31"/>
            </a:xfrm>
            <a:custGeom>
              <a:avLst/>
              <a:gdLst>
                <a:gd name="T0" fmla="*/ 2 w 52"/>
                <a:gd name="T1" fmla="*/ 0 h 120"/>
                <a:gd name="T2" fmla="*/ 0 w 52"/>
                <a:gd name="T3" fmla="*/ 7 h 120"/>
                <a:gd name="T4" fmla="*/ 3 w 52"/>
                <a:gd name="T5" fmla="*/ 12 h 120"/>
                <a:gd name="T6" fmla="*/ 8 w 52"/>
                <a:gd name="T7" fmla="*/ 21 h 120"/>
                <a:gd name="T8" fmla="*/ 13 w 52"/>
                <a:gd name="T9" fmla="*/ 31 h 120"/>
                <a:gd name="T10" fmla="*/ 15 w 52"/>
                <a:gd name="T11" fmla="*/ 30 h 120"/>
                <a:gd name="T12" fmla="*/ 15 w 52"/>
                <a:gd name="T13" fmla="*/ 29 h 120"/>
                <a:gd name="T14" fmla="*/ 15 w 52"/>
                <a:gd name="T15" fmla="*/ 17 h 120"/>
                <a:gd name="T16" fmla="*/ 15 w 52"/>
                <a:gd name="T17" fmla="*/ 17 h 120"/>
                <a:gd name="T18" fmla="*/ 13 w 52"/>
                <a:gd name="T19" fmla="*/ 14 h 120"/>
                <a:gd name="T20" fmla="*/ 9 w 52"/>
                <a:gd name="T21" fmla="*/ 9 h 120"/>
                <a:gd name="T22" fmla="*/ 2 w 52"/>
                <a:gd name="T23" fmla="*/ 0 h 1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120">
                  <a:moveTo>
                    <a:pt x="8" y="0"/>
                  </a:moveTo>
                  <a:lnTo>
                    <a:pt x="0" y="27"/>
                  </a:lnTo>
                  <a:lnTo>
                    <a:pt x="10" y="46"/>
                  </a:lnTo>
                  <a:lnTo>
                    <a:pt x="28" y="83"/>
                  </a:lnTo>
                  <a:lnTo>
                    <a:pt x="44" y="120"/>
                  </a:lnTo>
                  <a:lnTo>
                    <a:pt x="52" y="117"/>
                  </a:lnTo>
                  <a:lnTo>
                    <a:pt x="52" y="113"/>
                  </a:lnTo>
                  <a:lnTo>
                    <a:pt x="52" y="67"/>
                  </a:lnTo>
                  <a:lnTo>
                    <a:pt x="51" y="67"/>
                  </a:lnTo>
                  <a:lnTo>
                    <a:pt x="45" y="56"/>
                  </a:lnTo>
                  <a:lnTo>
                    <a:pt x="30" y="3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38" name="Freeform 10039"/>
            <p:cNvSpPr>
              <a:spLocks/>
            </p:cNvSpPr>
            <p:nvPr/>
          </p:nvSpPr>
          <p:spPr bwMode="auto">
            <a:xfrm>
              <a:off x="564" y="3442"/>
              <a:ext cx="11" cy="64"/>
            </a:xfrm>
            <a:custGeom>
              <a:avLst/>
              <a:gdLst>
                <a:gd name="T0" fmla="*/ 1 w 45"/>
                <a:gd name="T1" fmla="*/ 0 h 246"/>
                <a:gd name="T2" fmla="*/ 0 w 45"/>
                <a:gd name="T3" fmla="*/ 1 h 246"/>
                <a:gd name="T4" fmla="*/ 1 w 45"/>
                <a:gd name="T5" fmla="*/ 5 h 246"/>
                <a:gd name="T6" fmla="*/ 2 w 45"/>
                <a:gd name="T7" fmla="*/ 17 h 246"/>
                <a:gd name="T8" fmla="*/ 2 w 45"/>
                <a:gd name="T9" fmla="*/ 55 h 246"/>
                <a:gd name="T10" fmla="*/ 3 w 45"/>
                <a:gd name="T11" fmla="*/ 64 h 246"/>
                <a:gd name="T12" fmla="*/ 11 w 45"/>
                <a:gd name="T13" fmla="*/ 61 h 246"/>
                <a:gd name="T14" fmla="*/ 10 w 45"/>
                <a:gd name="T15" fmla="*/ 61 h 246"/>
                <a:gd name="T16" fmla="*/ 6 w 45"/>
                <a:gd name="T17" fmla="*/ 53 h 246"/>
                <a:gd name="T18" fmla="*/ 6 w 45"/>
                <a:gd name="T19" fmla="*/ 34 h 246"/>
                <a:gd name="T20" fmla="*/ 6 w 45"/>
                <a:gd name="T21" fmla="*/ 22 h 246"/>
                <a:gd name="T22" fmla="*/ 6 w 45"/>
                <a:gd name="T23" fmla="*/ 16 h 246"/>
                <a:gd name="T24" fmla="*/ 8 w 45"/>
                <a:gd name="T25" fmla="*/ 10 h 246"/>
                <a:gd name="T26" fmla="*/ 1 w 45"/>
                <a:gd name="T27" fmla="*/ 0 h 2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5" h="246">
                  <a:moveTo>
                    <a:pt x="5" y="0"/>
                  </a:moveTo>
                  <a:lnTo>
                    <a:pt x="0" y="3"/>
                  </a:lnTo>
                  <a:lnTo>
                    <a:pt x="3" y="18"/>
                  </a:lnTo>
                  <a:lnTo>
                    <a:pt x="7" y="65"/>
                  </a:lnTo>
                  <a:lnTo>
                    <a:pt x="7" y="212"/>
                  </a:lnTo>
                  <a:lnTo>
                    <a:pt x="14" y="246"/>
                  </a:lnTo>
                  <a:lnTo>
                    <a:pt x="45" y="234"/>
                  </a:lnTo>
                  <a:lnTo>
                    <a:pt x="41" y="234"/>
                  </a:lnTo>
                  <a:lnTo>
                    <a:pt x="26" y="203"/>
                  </a:lnTo>
                  <a:lnTo>
                    <a:pt x="26" y="131"/>
                  </a:lnTo>
                  <a:lnTo>
                    <a:pt x="26" y="84"/>
                  </a:lnTo>
                  <a:lnTo>
                    <a:pt x="26" y="62"/>
                  </a:lnTo>
                  <a:lnTo>
                    <a:pt x="31" y="4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39" name="Freeform 10040"/>
            <p:cNvSpPr>
              <a:spLocks/>
            </p:cNvSpPr>
            <p:nvPr/>
          </p:nvSpPr>
          <p:spPr bwMode="auto">
            <a:xfrm>
              <a:off x="493" y="3412"/>
              <a:ext cx="33" cy="86"/>
            </a:xfrm>
            <a:custGeom>
              <a:avLst/>
              <a:gdLst>
                <a:gd name="T0" fmla="*/ 12 w 120"/>
                <a:gd name="T1" fmla="*/ 0 h 327"/>
                <a:gd name="T2" fmla="*/ 10 w 120"/>
                <a:gd name="T3" fmla="*/ 2 h 327"/>
                <a:gd name="T4" fmla="*/ 16 w 120"/>
                <a:gd name="T5" fmla="*/ 11 h 327"/>
                <a:gd name="T6" fmla="*/ 22 w 120"/>
                <a:gd name="T7" fmla="*/ 21 h 327"/>
                <a:gd name="T8" fmla="*/ 27 w 120"/>
                <a:gd name="T9" fmla="*/ 29 h 327"/>
                <a:gd name="T10" fmla="*/ 24 w 120"/>
                <a:gd name="T11" fmla="*/ 36 h 327"/>
                <a:gd name="T12" fmla="*/ 23 w 120"/>
                <a:gd name="T13" fmla="*/ 41 h 327"/>
                <a:gd name="T14" fmla="*/ 19 w 120"/>
                <a:gd name="T15" fmla="*/ 50 h 327"/>
                <a:gd name="T16" fmla="*/ 13 w 120"/>
                <a:gd name="T17" fmla="*/ 60 h 327"/>
                <a:gd name="T18" fmla="*/ 7 w 120"/>
                <a:gd name="T19" fmla="*/ 71 h 327"/>
                <a:gd name="T20" fmla="*/ 0 w 120"/>
                <a:gd name="T21" fmla="*/ 83 h 327"/>
                <a:gd name="T22" fmla="*/ 2 w 120"/>
                <a:gd name="T23" fmla="*/ 86 h 327"/>
                <a:gd name="T24" fmla="*/ 9 w 120"/>
                <a:gd name="T25" fmla="*/ 75 h 327"/>
                <a:gd name="T26" fmla="*/ 17 w 120"/>
                <a:gd name="T27" fmla="*/ 64 h 327"/>
                <a:gd name="T28" fmla="*/ 22 w 120"/>
                <a:gd name="T29" fmla="*/ 55 h 327"/>
                <a:gd name="T30" fmla="*/ 27 w 120"/>
                <a:gd name="T31" fmla="*/ 46 h 327"/>
                <a:gd name="T32" fmla="*/ 30 w 120"/>
                <a:gd name="T33" fmla="*/ 39 h 327"/>
                <a:gd name="T34" fmla="*/ 30 w 120"/>
                <a:gd name="T35" fmla="*/ 39 h 327"/>
                <a:gd name="T36" fmla="*/ 31 w 120"/>
                <a:gd name="T37" fmla="*/ 36 h 327"/>
                <a:gd name="T38" fmla="*/ 33 w 120"/>
                <a:gd name="T39" fmla="*/ 29 h 327"/>
                <a:gd name="T40" fmla="*/ 33 w 120"/>
                <a:gd name="T41" fmla="*/ 27 h 327"/>
                <a:gd name="T42" fmla="*/ 28 w 120"/>
                <a:gd name="T43" fmla="*/ 23 h 327"/>
                <a:gd name="T44" fmla="*/ 23 w 120"/>
                <a:gd name="T45" fmla="*/ 16 h 327"/>
                <a:gd name="T46" fmla="*/ 12 w 120"/>
                <a:gd name="T47" fmla="*/ 0 h 32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0" h="327">
                  <a:moveTo>
                    <a:pt x="44" y="0"/>
                  </a:moveTo>
                  <a:lnTo>
                    <a:pt x="36" y="7"/>
                  </a:lnTo>
                  <a:lnTo>
                    <a:pt x="59" y="42"/>
                  </a:lnTo>
                  <a:lnTo>
                    <a:pt x="81" y="80"/>
                  </a:lnTo>
                  <a:lnTo>
                    <a:pt x="97" y="110"/>
                  </a:lnTo>
                  <a:lnTo>
                    <a:pt x="88" y="138"/>
                  </a:lnTo>
                  <a:lnTo>
                    <a:pt x="82" y="157"/>
                  </a:lnTo>
                  <a:lnTo>
                    <a:pt x="68" y="190"/>
                  </a:lnTo>
                  <a:lnTo>
                    <a:pt x="49" y="228"/>
                  </a:lnTo>
                  <a:lnTo>
                    <a:pt x="27" y="269"/>
                  </a:lnTo>
                  <a:lnTo>
                    <a:pt x="0" y="317"/>
                  </a:lnTo>
                  <a:lnTo>
                    <a:pt x="9" y="327"/>
                  </a:lnTo>
                  <a:lnTo>
                    <a:pt x="34" y="287"/>
                  </a:lnTo>
                  <a:lnTo>
                    <a:pt x="60" y="245"/>
                  </a:lnTo>
                  <a:lnTo>
                    <a:pt x="81" y="208"/>
                  </a:lnTo>
                  <a:lnTo>
                    <a:pt x="97" y="175"/>
                  </a:lnTo>
                  <a:lnTo>
                    <a:pt x="109" y="147"/>
                  </a:lnTo>
                  <a:lnTo>
                    <a:pt x="111" y="137"/>
                  </a:lnTo>
                  <a:lnTo>
                    <a:pt x="119" y="110"/>
                  </a:lnTo>
                  <a:lnTo>
                    <a:pt x="120" y="104"/>
                  </a:lnTo>
                  <a:lnTo>
                    <a:pt x="103" y="87"/>
                  </a:lnTo>
                  <a:lnTo>
                    <a:pt x="85" y="6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40" name="Freeform 10041"/>
            <p:cNvSpPr>
              <a:spLocks/>
            </p:cNvSpPr>
            <p:nvPr/>
          </p:nvSpPr>
          <p:spPr bwMode="auto">
            <a:xfrm>
              <a:off x="517" y="3390"/>
              <a:ext cx="51" cy="127"/>
            </a:xfrm>
            <a:custGeom>
              <a:avLst/>
              <a:gdLst>
                <a:gd name="T0" fmla="*/ 43 w 199"/>
                <a:gd name="T1" fmla="*/ 0 h 479"/>
                <a:gd name="T2" fmla="*/ 40 w 199"/>
                <a:gd name="T3" fmla="*/ 0 h 479"/>
                <a:gd name="T4" fmla="*/ 42 w 199"/>
                <a:gd name="T5" fmla="*/ 7 h 479"/>
                <a:gd name="T6" fmla="*/ 42 w 199"/>
                <a:gd name="T7" fmla="*/ 19 h 479"/>
                <a:gd name="T8" fmla="*/ 42 w 199"/>
                <a:gd name="T9" fmla="*/ 33 h 479"/>
                <a:gd name="T10" fmla="*/ 42 w 199"/>
                <a:gd name="T11" fmla="*/ 37 h 479"/>
                <a:gd name="T12" fmla="*/ 40 w 199"/>
                <a:gd name="T13" fmla="*/ 49 h 479"/>
                <a:gd name="T14" fmla="*/ 38 w 199"/>
                <a:gd name="T15" fmla="*/ 61 h 479"/>
                <a:gd name="T16" fmla="*/ 35 w 199"/>
                <a:gd name="T17" fmla="*/ 73 h 479"/>
                <a:gd name="T18" fmla="*/ 33 w 199"/>
                <a:gd name="T19" fmla="*/ 80 h 479"/>
                <a:gd name="T20" fmla="*/ 29 w 199"/>
                <a:gd name="T21" fmla="*/ 88 h 479"/>
                <a:gd name="T22" fmla="*/ 24 w 199"/>
                <a:gd name="T23" fmla="*/ 96 h 479"/>
                <a:gd name="T24" fmla="*/ 17 w 199"/>
                <a:gd name="T25" fmla="*/ 105 h 479"/>
                <a:gd name="T26" fmla="*/ 9 w 199"/>
                <a:gd name="T27" fmla="*/ 115 h 479"/>
                <a:gd name="T28" fmla="*/ 0 w 199"/>
                <a:gd name="T29" fmla="*/ 124 h 479"/>
                <a:gd name="T30" fmla="*/ 2 w 199"/>
                <a:gd name="T31" fmla="*/ 127 h 479"/>
                <a:gd name="T32" fmla="*/ 11 w 199"/>
                <a:gd name="T33" fmla="*/ 119 h 479"/>
                <a:gd name="T34" fmla="*/ 19 w 199"/>
                <a:gd name="T35" fmla="*/ 110 h 479"/>
                <a:gd name="T36" fmla="*/ 26 w 199"/>
                <a:gd name="T37" fmla="*/ 102 h 479"/>
                <a:gd name="T38" fmla="*/ 32 w 199"/>
                <a:gd name="T39" fmla="*/ 94 h 479"/>
                <a:gd name="T40" fmla="*/ 36 w 199"/>
                <a:gd name="T41" fmla="*/ 86 h 479"/>
                <a:gd name="T42" fmla="*/ 39 w 199"/>
                <a:gd name="T43" fmla="*/ 79 h 479"/>
                <a:gd name="T44" fmla="*/ 40 w 199"/>
                <a:gd name="T45" fmla="*/ 75 h 479"/>
                <a:gd name="T46" fmla="*/ 44 w 199"/>
                <a:gd name="T47" fmla="*/ 62 h 479"/>
                <a:gd name="T48" fmla="*/ 46 w 199"/>
                <a:gd name="T49" fmla="*/ 51 h 479"/>
                <a:gd name="T50" fmla="*/ 47 w 199"/>
                <a:gd name="T51" fmla="*/ 40 h 479"/>
                <a:gd name="T52" fmla="*/ 47 w 199"/>
                <a:gd name="T53" fmla="*/ 30 h 479"/>
                <a:gd name="T54" fmla="*/ 48 w 199"/>
                <a:gd name="T55" fmla="*/ 20 h 479"/>
                <a:gd name="T56" fmla="*/ 51 w 199"/>
                <a:gd name="T57" fmla="*/ 15 h 479"/>
                <a:gd name="T58" fmla="*/ 43 w 199"/>
                <a:gd name="T59" fmla="*/ 0 h 47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99" h="479">
                  <a:moveTo>
                    <a:pt x="166" y="0"/>
                  </a:moveTo>
                  <a:lnTo>
                    <a:pt x="158" y="0"/>
                  </a:lnTo>
                  <a:lnTo>
                    <a:pt x="162" y="26"/>
                  </a:lnTo>
                  <a:lnTo>
                    <a:pt x="164" y="73"/>
                  </a:lnTo>
                  <a:lnTo>
                    <a:pt x="164" y="125"/>
                  </a:lnTo>
                  <a:lnTo>
                    <a:pt x="163" y="140"/>
                  </a:lnTo>
                  <a:lnTo>
                    <a:pt x="158" y="186"/>
                  </a:lnTo>
                  <a:lnTo>
                    <a:pt x="149" y="231"/>
                  </a:lnTo>
                  <a:lnTo>
                    <a:pt x="136" y="277"/>
                  </a:lnTo>
                  <a:lnTo>
                    <a:pt x="127" y="301"/>
                  </a:lnTo>
                  <a:lnTo>
                    <a:pt x="112" y="331"/>
                  </a:lnTo>
                  <a:lnTo>
                    <a:pt x="92" y="363"/>
                  </a:lnTo>
                  <a:lnTo>
                    <a:pt x="66" y="397"/>
                  </a:lnTo>
                  <a:lnTo>
                    <a:pt x="35" y="432"/>
                  </a:lnTo>
                  <a:lnTo>
                    <a:pt x="0" y="469"/>
                  </a:lnTo>
                  <a:lnTo>
                    <a:pt x="6" y="479"/>
                  </a:lnTo>
                  <a:lnTo>
                    <a:pt x="42" y="447"/>
                  </a:lnTo>
                  <a:lnTo>
                    <a:pt x="75" y="415"/>
                  </a:lnTo>
                  <a:lnTo>
                    <a:pt x="101" y="384"/>
                  </a:lnTo>
                  <a:lnTo>
                    <a:pt x="123" y="354"/>
                  </a:lnTo>
                  <a:lnTo>
                    <a:pt x="140" y="325"/>
                  </a:lnTo>
                  <a:lnTo>
                    <a:pt x="152" y="297"/>
                  </a:lnTo>
                  <a:lnTo>
                    <a:pt x="156" y="283"/>
                  </a:lnTo>
                  <a:lnTo>
                    <a:pt x="170" y="235"/>
                  </a:lnTo>
                  <a:lnTo>
                    <a:pt x="179" y="191"/>
                  </a:lnTo>
                  <a:lnTo>
                    <a:pt x="183" y="149"/>
                  </a:lnTo>
                  <a:lnTo>
                    <a:pt x="185" y="112"/>
                  </a:lnTo>
                  <a:lnTo>
                    <a:pt x="187" y="77"/>
                  </a:lnTo>
                  <a:lnTo>
                    <a:pt x="199" y="55"/>
                  </a:lnTo>
                  <a:lnTo>
                    <a:pt x="16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41" name="Freeform 10042"/>
            <p:cNvSpPr>
              <a:spLocks/>
            </p:cNvSpPr>
            <p:nvPr/>
          </p:nvSpPr>
          <p:spPr bwMode="auto">
            <a:xfrm>
              <a:off x="520" y="3389"/>
              <a:ext cx="17" cy="51"/>
            </a:xfrm>
            <a:custGeom>
              <a:avLst/>
              <a:gdLst>
                <a:gd name="T0" fmla="*/ 17 w 63"/>
                <a:gd name="T1" fmla="*/ 0 h 197"/>
                <a:gd name="T2" fmla="*/ 8 w 63"/>
                <a:gd name="T3" fmla="*/ 6 h 197"/>
                <a:gd name="T4" fmla="*/ 7 w 63"/>
                <a:gd name="T5" fmla="*/ 15 h 197"/>
                <a:gd name="T6" fmla="*/ 4 w 63"/>
                <a:gd name="T7" fmla="*/ 29 h 197"/>
                <a:gd name="T8" fmla="*/ 1 w 63"/>
                <a:gd name="T9" fmla="*/ 41 h 197"/>
                <a:gd name="T10" fmla="*/ 0 w 63"/>
                <a:gd name="T11" fmla="*/ 47 h 197"/>
                <a:gd name="T12" fmla="*/ 5 w 63"/>
                <a:gd name="T13" fmla="*/ 51 h 197"/>
                <a:gd name="T14" fmla="*/ 8 w 63"/>
                <a:gd name="T15" fmla="*/ 39 h 197"/>
                <a:gd name="T16" fmla="*/ 10 w 63"/>
                <a:gd name="T17" fmla="*/ 27 h 197"/>
                <a:gd name="T18" fmla="*/ 12 w 63"/>
                <a:gd name="T19" fmla="*/ 16 h 197"/>
                <a:gd name="T20" fmla="*/ 13 w 63"/>
                <a:gd name="T21" fmla="*/ 7 h 197"/>
                <a:gd name="T22" fmla="*/ 17 w 63"/>
                <a:gd name="T23" fmla="*/ 0 h 1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3" h="197">
                  <a:moveTo>
                    <a:pt x="63" y="0"/>
                  </a:moveTo>
                  <a:lnTo>
                    <a:pt x="31" y="23"/>
                  </a:lnTo>
                  <a:lnTo>
                    <a:pt x="25" y="59"/>
                  </a:lnTo>
                  <a:lnTo>
                    <a:pt x="15" y="113"/>
                  </a:lnTo>
                  <a:lnTo>
                    <a:pt x="4" y="160"/>
                  </a:lnTo>
                  <a:lnTo>
                    <a:pt x="0" y="180"/>
                  </a:lnTo>
                  <a:lnTo>
                    <a:pt x="17" y="197"/>
                  </a:lnTo>
                  <a:lnTo>
                    <a:pt x="28" y="152"/>
                  </a:lnTo>
                  <a:lnTo>
                    <a:pt x="38" y="105"/>
                  </a:lnTo>
                  <a:lnTo>
                    <a:pt x="46" y="60"/>
                  </a:lnTo>
                  <a:lnTo>
                    <a:pt x="50" y="28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42" name="Freeform 10043"/>
            <p:cNvSpPr>
              <a:spLocks/>
            </p:cNvSpPr>
            <p:nvPr/>
          </p:nvSpPr>
          <p:spPr bwMode="auto">
            <a:xfrm>
              <a:off x="497" y="3383"/>
              <a:ext cx="40" cy="20"/>
            </a:xfrm>
            <a:custGeom>
              <a:avLst/>
              <a:gdLst>
                <a:gd name="T0" fmla="*/ 35 w 157"/>
                <a:gd name="T1" fmla="*/ 0 h 80"/>
                <a:gd name="T2" fmla="*/ 30 w 157"/>
                <a:gd name="T3" fmla="*/ 6 h 80"/>
                <a:gd name="T4" fmla="*/ 0 w 157"/>
                <a:gd name="T5" fmla="*/ 13 h 80"/>
                <a:gd name="T6" fmla="*/ 6 w 157"/>
                <a:gd name="T7" fmla="*/ 20 h 80"/>
                <a:gd name="T8" fmla="*/ 11 w 157"/>
                <a:gd name="T9" fmla="*/ 17 h 80"/>
                <a:gd name="T10" fmla="*/ 32 w 157"/>
                <a:gd name="T11" fmla="*/ 12 h 80"/>
                <a:gd name="T12" fmla="*/ 40 w 157"/>
                <a:gd name="T13" fmla="*/ 6 h 80"/>
                <a:gd name="T14" fmla="*/ 35 w 157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7" h="80">
                  <a:moveTo>
                    <a:pt x="138" y="0"/>
                  </a:moveTo>
                  <a:lnTo>
                    <a:pt x="119" y="24"/>
                  </a:lnTo>
                  <a:lnTo>
                    <a:pt x="0" y="52"/>
                  </a:lnTo>
                  <a:lnTo>
                    <a:pt x="24" y="80"/>
                  </a:lnTo>
                  <a:lnTo>
                    <a:pt x="43" y="67"/>
                  </a:lnTo>
                  <a:lnTo>
                    <a:pt x="125" y="47"/>
                  </a:lnTo>
                  <a:lnTo>
                    <a:pt x="157" y="24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43" name="Freeform 10044"/>
            <p:cNvSpPr>
              <a:spLocks/>
            </p:cNvSpPr>
            <p:nvPr/>
          </p:nvSpPr>
          <p:spPr bwMode="auto">
            <a:xfrm>
              <a:off x="575" y="3374"/>
              <a:ext cx="8" cy="80"/>
            </a:xfrm>
            <a:custGeom>
              <a:avLst/>
              <a:gdLst>
                <a:gd name="T0" fmla="*/ 8 w 33"/>
                <a:gd name="T1" fmla="*/ 0 h 307"/>
                <a:gd name="T2" fmla="*/ 3 w 33"/>
                <a:gd name="T3" fmla="*/ 0 h 307"/>
                <a:gd name="T4" fmla="*/ 3 w 33"/>
                <a:gd name="T5" fmla="*/ 3 h 307"/>
                <a:gd name="T6" fmla="*/ 3 w 33"/>
                <a:gd name="T7" fmla="*/ 25 h 307"/>
                <a:gd name="T8" fmla="*/ 3 w 33"/>
                <a:gd name="T9" fmla="*/ 41 h 307"/>
                <a:gd name="T10" fmla="*/ 2 w 33"/>
                <a:gd name="T11" fmla="*/ 53 h 307"/>
                <a:gd name="T12" fmla="*/ 2 w 33"/>
                <a:gd name="T13" fmla="*/ 61 h 307"/>
                <a:gd name="T14" fmla="*/ 2 w 33"/>
                <a:gd name="T15" fmla="*/ 64 h 307"/>
                <a:gd name="T16" fmla="*/ 0 w 33"/>
                <a:gd name="T17" fmla="*/ 70 h 307"/>
                <a:gd name="T18" fmla="*/ 4 w 33"/>
                <a:gd name="T19" fmla="*/ 80 h 307"/>
                <a:gd name="T20" fmla="*/ 5 w 33"/>
                <a:gd name="T21" fmla="*/ 80 h 307"/>
                <a:gd name="T22" fmla="*/ 6 w 33"/>
                <a:gd name="T23" fmla="*/ 73 h 307"/>
                <a:gd name="T24" fmla="*/ 7 w 33"/>
                <a:gd name="T25" fmla="*/ 62 h 307"/>
                <a:gd name="T26" fmla="*/ 7 w 33"/>
                <a:gd name="T27" fmla="*/ 49 h 307"/>
                <a:gd name="T28" fmla="*/ 8 w 33"/>
                <a:gd name="T29" fmla="*/ 33 h 307"/>
                <a:gd name="T30" fmla="*/ 8 w 33"/>
                <a:gd name="T31" fmla="*/ 19 h 307"/>
                <a:gd name="T32" fmla="*/ 8 w 33"/>
                <a:gd name="T33" fmla="*/ 5 h 307"/>
                <a:gd name="T34" fmla="*/ 8 w 33"/>
                <a:gd name="T35" fmla="*/ 0 h 30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3" h="307">
                  <a:moveTo>
                    <a:pt x="33" y="0"/>
                  </a:moveTo>
                  <a:lnTo>
                    <a:pt x="14" y="0"/>
                  </a:lnTo>
                  <a:lnTo>
                    <a:pt x="13" y="13"/>
                  </a:lnTo>
                  <a:lnTo>
                    <a:pt x="12" y="95"/>
                  </a:lnTo>
                  <a:lnTo>
                    <a:pt x="11" y="158"/>
                  </a:lnTo>
                  <a:lnTo>
                    <a:pt x="10" y="205"/>
                  </a:lnTo>
                  <a:lnTo>
                    <a:pt x="9" y="234"/>
                  </a:lnTo>
                  <a:lnTo>
                    <a:pt x="9" y="244"/>
                  </a:lnTo>
                  <a:lnTo>
                    <a:pt x="0" y="267"/>
                  </a:lnTo>
                  <a:lnTo>
                    <a:pt x="17" y="307"/>
                  </a:lnTo>
                  <a:lnTo>
                    <a:pt x="22" y="307"/>
                  </a:lnTo>
                  <a:lnTo>
                    <a:pt x="24" y="280"/>
                  </a:lnTo>
                  <a:lnTo>
                    <a:pt x="27" y="238"/>
                  </a:lnTo>
                  <a:lnTo>
                    <a:pt x="29" y="187"/>
                  </a:lnTo>
                  <a:lnTo>
                    <a:pt x="31" y="127"/>
                  </a:lnTo>
                  <a:lnTo>
                    <a:pt x="32" y="72"/>
                  </a:lnTo>
                  <a:lnTo>
                    <a:pt x="33" y="19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44" name="Freeform 10045"/>
            <p:cNvSpPr>
              <a:spLocks/>
            </p:cNvSpPr>
            <p:nvPr/>
          </p:nvSpPr>
          <p:spPr bwMode="auto">
            <a:xfrm>
              <a:off x="541" y="3363"/>
              <a:ext cx="42" cy="97"/>
            </a:xfrm>
            <a:custGeom>
              <a:avLst/>
              <a:gdLst>
                <a:gd name="T0" fmla="*/ 1 w 166"/>
                <a:gd name="T1" fmla="*/ 0 h 371"/>
                <a:gd name="T2" fmla="*/ 0 w 166"/>
                <a:gd name="T3" fmla="*/ 2 h 371"/>
                <a:gd name="T4" fmla="*/ 0 w 166"/>
                <a:gd name="T5" fmla="*/ 2 h 371"/>
                <a:gd name="T6" fmla="*/ 2 w 166"/>
                <a:gd name="T7" fmla="*/ 14 h 371"/>
                <a:gd name="T8" fmla="*/ 3 w 166"/>
                <a:gd name="T9" fmla="*/ 17 h 371"/>
                <a:gd name="T10" fmla="*/ 3 w 166"/>
                <a:gd name="T11" fmla="*/ 28 h 371"/>
                <a:gd name="T12" fmla="*/ 3 w 166"/>
                <a:gd name="T13" fmla="*/ 46 h 371"/>
                <a:gd name="T14" fmla="*/ 3 w 166"/>
                <a:gd name="T15" fmla="*/ 58 h 371"/>
                <a:gd name="T16" fmla="*/ 3 w 166"/>
                <a:gd name="T17" fmla="*/ 73 h 371"/>
                <a:gd name="T18" fmla="*/ 3 w 166"/>
                <a:gd name="T19" fmla="*/ 78 h 371"/>
                <a:gd name="T20" fmla="*/ 2 w 166"/>
                <a:gd name="T21" fmla="*/ 85 h 371"/>
                <a:gd name="T22" fmla="*/ 6 w 166"/>
                <a:gd name="T23" fmla="*/ 97 h 371"/>
                <a:gd name="T24" fmla="*/ 8 w 166"/>
                <a:gd name="T25" fmla="*/ 97 h 371"/>
                <a:gd name="T26" fmla="*/ 8 w 166"/>
                <a:gd name="T27" fmla="*/ 90 h 371"/>
                <a:gd name="T28" fmla="*/ 8 w 166"/>
                <a:gd name="T29" fmla="*/ 82 h 371"/>
                <a:gd name="T30" fmla="*/ 8 w 166"/>
                <a:gd name="T31" fmla="*/ 71 h 371"/>
                <a:gd name="T32" fmla="*/ 8 w 166"/>
                <a:gd name="T33" fmla="*/ 59 h 371"/>
                <a:gd name="T34" fmla="*/ 8 w 166"/>
                <a:gd name="T35" fmla="*/ 44 h 371"/>
                <a:gd name="T36" fmla="*/ 8 w 166"/>
                <a:gd name="T37" fmla="*/ 28 h 371"/>
                <a:gd name="T38" fmla="*/ 8 w 166"/>
                <a:gd name="T39" fmla="*/ 16 h 371"/>
                <a:gd name="T40" fmla="*/ 37 w 166"/>
                <a:gd name="T41" fmla="*/ 12 h 371"/>
                <a:gd name="T42" fmla="*/ 42 w 166"/>
                <a:gd name="T43" fmla="*/ 12 h 371"/>
                <a:gd name="T44" fmla="*/ 7 w 166"/>
                <a:gd name="T45" fmla="*/ 10 h 371"/>
                <a:gd name="T46" fmla="*/ 1 w 166"/>
                <a:gd name="T47" fmla="*/ 0 h 3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66" h="371">
                  <a:moveTo>
                    <a:pt x="4" y="0"/>
                  </a:moveTo>
                  <a:lnTo>
                    <a:pt x="0" y="7"/>
                  </a:lnTo>
                  <a:lnTo>
                    <a:pt x="0" y="9"/>
                  </a:lnTo>
                  <a:lnTo>
                    <a:pt x="9" y="55"/>
                  </a:lnTo>
                  <a:lnTo>
                    <a:pt x="10" y="64"/>
                  </a:lnTo>
                  <a:lnTo>
                    <a:pt x="11" y="106"/>
                  </a:lnTo>
                  <a:lnTo>
                    <a:pt x="12" y="177"/>
                  </a:lnTo>
                  <a:lnTo>
                    <a:pt x="12" y="223"/>
                  </a:lnTo>
                  <a:lnTo>
                    <a:pt x="12" y="278"/>
                  </a:lnTo>
                  <a:lnTo>
                    <a:pt x="12" y="299"/>
                  </a:lnTo>
                  <a:lnTo>
                    <a:pt x="6" y="324"/>
                  </a:lnTo>
                  <a:lnTo>
                    <a:pt x="25" y="371"/>
                  </a:lnTo>
                  <a:lnTo>
                    <a:pt x="30" y="371"/>
                  </a:lnTo>
                  <a:lnTo>
                    <a:pt x="30" y="346"/>
                  </a:lnTo>
                  <a:lnTo>
                    <a:pt x="31" y="312"/>
                  </a:lnTo>
                  <a:lnTo>
                    <a:pt x="31" y="270"/>
                  </a:lnTo>
                  <a:lnTo>
                    <a:pt x="31" y="224"/>
                  </a:lnTo>
                  <a:lnTo>
                    <a:pt x="31" y="169"/>
                  </a:lnTo>
                  <a:lnTo>
                    <a:pt x="30" y="108"/>
                  </a:lnTo>
                  <a:lnTo>
                    <a:pt x="30" y="63"/>
                  </a:lnTo>
                  <a:lnTo>
                    <a:pt x="147" y="45"/>
                  </a:lnTo>
                  <a:lnTo>
                    <a:pt x="166" y="45"/>
                  </a:lnTo>
                  <a:lnTo>
                    <a:pt x="28" y="3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45" name="Freeform 10046"/>
            <p:cNvSpPr>
              <a:spLocks/>
            </p:cNvSpPr>
            <p:nvPr/>
          </p:nvSpPr>
          <p:spPr bwMode="auto">
            <a:xfrm>
              <a:off x="548" y="3363"/>
              <a:ext cx="38" cy="11"/>
            </a:xfrm>
            <a:custGeom>
              <a:avLst/>
              <a:gdLst>
                <a:gd name="T0" fmla="*/ 33 w 152"/>
                <a:gd name="T1" fmla="*/ 0 h 47"/>
                <a:gd name="T2" fmla="*/ 27 w 152"/>
                <a:gd name="T3" fmla="*/ 5 h 47"/>
                <a:gd name="T4" fmla="*/ 0 w 152"/>
                <a:gd name="T5" fmla="*/ 9 h 47"/>
                <a:gd name="T6" fmla="*/ 35 w 152"/>
                <a:gd name="T7" fmla="*/ 11 h 47"/>
                <a:gd name="T8" fmla="*/ 38 w 152"/>
                <a:gd name="T9" fmla="*/ 6 h 47"/>
                <a:gd name="T10" fmla="*/ 33 w 152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47">
                  <a:moveTo>
                    <a:pt x="131" y="0"/>
                  </a:moveTo>
                  <a:lnTo>
                    <a:pt x="106" y="22"/>
                  </a:lnTo>
                  <a:lnTo>
                    <a:pt x="0" y="40"/>
                  </a:lnTo>
                  <a:lnTo>
                    <a:pt x="138" y="47"/>
                  </a:lnTo>
                  <a:lnTo>
                    <a:pt x="152" y="24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46" name="Freeform 10047"/>
            <p:cNvSpPr>
              <a:spLocks/>
            </p:cNvSpPr>
            <p:nvPr/>
          </p:nvSpPr>
          <p:spPr bwMode="auto">
            <a:xfrm>
              <a:off x="648" y="3493"/>
              <a:ext cx="17" cy="22"/>
            </a:xfrm>
            <a:custGeom>
              <a:avLst/>
              <a:gdLst>
                <a:gd name="T0" fmla="*/ 1 w 59"/>
                <a:gd name="T1" fmla="*/ 0 h 81"/>
                <a:gd name="T2" fmla="*/ 0 w 59"/>
                <a:gd name="T3" fmla="*/ 3 h 81"/>
                <a:gd name="T4" fmla="*/ 14 w 59"/>
                <a:gd name="T5" fmla="*/ 22 h 81"/>
                <a:gd name="T6" fmla="*/ 16 w 59"/>
                <a:gd name="T7" fmla="*/ 22 h 81"/>
                <a:gd name="T8" fmla="*/ 17 w 59"/>
                <a:gd name="T9" fmla="*/ 16 h 81"/>
                <a:gd name="T10" fmla="*/ 12 w 59"/>
                <a:gd name="T11" fmla="*/ 9 h 81"/>
                <a:gd name="T12" fmla="*/ 1 w 59"/>
                <a:gd name="T13" fmla="*/ 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81">
                  <a:moveTo>
                    <a:pt x="5" y="0"/>
                  </a:moveTo>
                  <a:lnTo>
                    <a:pt x="0" y="11"/>
                  </a:lnTo>
                  <a:lnTo>
                    <a:pt x="48" y="81"/>
                  </a:lnTo>
                  <a:lnTo>
                    <a:pt x="55" y="81"/>
                  </a:lnTo>
                  <a:lnTo>
                    <a:pt x="59" y="59"/>
                  </a:lnTo>
                  <a:lnTo>
                    <a:pt x="43" y="3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47" name="Freeform 10048"/>
            <p:cNvSpPr>
              <a:spLocks/>
            </p:cNvSpPr>
            <p:nvPr/>
          </p:nvSpPr>
          <p:spPr bwMode="auto">
            <a:xfrm>
              <a:off x="674" y="3473"/>
              <a:ext cx="26" cy="29"/>
            </a:xfrm>
            <a:custGeom>
              <a:avLst/>
              <a:gdLst>
                <a:gd name="T0" fmla="*/ 1 w 100"/>
                <a:gd name="T1" fmla="*/ 0 h 109"/>
                <a:gd name="T2" fmla="*/ 0 w 100"/>
                <a:gd name="T3" fmla="*/ 3 h 109"/>
                <a:gd name="T4" fmla="*/ 4 w 100"/>
                <a:gd name="T5" fmla="*/ 6 h 109"/>
                <a:gd name="T6" fmla="*/ 12 w 100"/>
                <a:gd name="T7" fmla="*/ 15 h 109"/>
                <a:gd name="T8" fmla="*/ 19 w 100"/>
                <a:gd name="T9" fmla="*/ 22 h 109"/>
                <a:gd name="T10" fmla="*/ 23 w 100"/>
                <a:gd name="T11" fmla="*/ 29 h 109"/>
                <a:gd name="T12" fmla="*/ 25 w 100"/>
                <a:gd name="T13" fmla="*/ 29 h 109"/>
                <a:gd name="T14" fmla="*/ 25 w 100"/>
                <a:gd name="T15" fmla="*/ 27 h 109"/>
                <a:gd name="T16" fmla="*/ 26 w 100"/>
                <a:gd name="T17" fmla="*/ 16 h 109"/>
                <a:gd name="T18" fmla="*/ 25 w 100"/>
                <a:gd name="T19" fmla="*/ 15 h 109"/>
                <a:gd name="T20" fmla="*/ 22 w 100"/>
                <a:gd name="T21" fmla="*/ 13 h 109"/>
                <a:gd name="T22" fmla="*/ 14 w 100"/>
                <a:gd name="T23" fmla="*/ 8 h 109"/>
                <a:gd name="T24" fmla="*/ 1 w 100"/>
                <a:gd name="T25" fmla="*/ 0 h 1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" h="109">
                  <a:moveTo>
                    <a:pt x="4" y="0"/>
                  </a:moveTo>
                  <a:lnTo>
                    <a:pt x="0" y="10"/>
                  </a:lnTo>
                  <a:lnTo>
                    <a:pt x="16" y="23"/>
                  </a:lnTo>
                  <a:lnTo>
                    <a:pt x="46" y="56"/>
                  </a:lnTo>
                  <a:lnTo>
                    <a:pt x="72" y="84"/>
                  </a:lnTo>
                  <a:lnTo>
                    <a:pt x="89" y="109"/>
                  </a:lnTo>
                  <a:lnTo>
                    <a:pt x="97" y="109"/>
                  </a:lnTo>
                  <a:lnTo>
                    <a:pt x="98" y="103"/>
                  </a:lnTo>
                  <a:lnTo>
                    <a:pt x="100" y="59"/>
                  </a:lnTo>
                  <a:lnTo>
                    <a:pt x="98" y="58"/>
                  </a:lnTo>
                  <a:lnTo>
                    <a:pt x="85" y="49"/>
                  </a:lnTo>
                  <a:lnTo>
                    <a:pt x="53" y="3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48" name="Freeform 10049"/>
            <p:cNvSpPr>
              <a:spLocks/>
            </p:cNvSpPr>
            <p:nvPr/>
          </p:nvSpPr>
          <p:spPr bwMode="auto">
            <a:xfrm>
              <a:off x="619" y="3473"/>
              <a:ext cx="33" cy="38"/>
            </a:xfrm>
            <a:custGeom>
              <a:avLst/>
              <a:gdLst>
                <a:gd name="T0" fmla="*/ 28 w 127"/>
                <a:gd name="T1" fmla="*/ 0 h 147"/>
                <a:gd name="T2" fmla="*/ 27 w 127"/>
                <a:gd name="T3" fmla="*/ 4 h 147"/>
                <a:gd name="T4" fmla="*/ 22 w 127"/>
                <a:gd name="T5" fmla="*/ 14 h 147"/>
                <a:gd name="T6" fmla="*/ 21 w 127"/>
                <a:gd name="T7" fmla="*/ 14 h 147"/>
                <a:gd name="T8" fmla="*/ 17 w 127"/>
                <a:gd name="T9" fmla="*/ 20 h 147"/>
                <a:gd name="T10" fmla="*/ 9 w 127"/>
                <a:gd name="T11" fmla="*/ 27 h 147"/>
                <a:gd name="T12" fmla="*/ 0 w 127"/>
                <a:gd name="T13" fmla="*/ 35 h 147"/>
                <a:gd name="T14" fmla="*/ 1 w 127"/>
                <a:gd name="T15" fmla="*/ 38 h 147"/>
                <a:gd name="T16" fmla="*/ 11 w 127"/>
                <a:gd name="T17" fmla="*/ 32 h 147"/>
                <a:gd name="T18" fmla="*/ 18 w 127"/>
                <a:gd name="T19" fmla="*/ 26 h 147"/>
                <a:gd name="T20" fmla="*/ 24 w 127"/>
                <a:gd name="T21" fmla="*/ 20 h 147"/>
                <a:gd name="T22" fmla="*/ 27 w 127"/>
                <a:gd name="T23" fmla="*/ 18 h 147"/>
                <a:gd name="T24" fmla="*/ 33 w 127"/>
                <a:gd name="T25" fmla="*/ 12 h 147"/>
                <a:gd name="T26" fmla="*/ 30 w 127"/>
                <a:gd name="T27" fmla="*/ 1 h 147"/>
                <a:gd name="T28" fmla="*/ 28 w 127"/>
                <a:gd name="T29" fmla="*/ 0 h 1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7" h="147">
                  <a:moveTo>
                    <a:pt x="108" y="0"/>
                  </a:moveTo>
                  <a:lnTo>
                    <a:pt x="104" y="15"/>
                  </a:lnTo>
                  <a:lnTo>
                    <a:pt x="83" y="55"/>
                  </a:lnTo>
                  <a:lnTo>
                    <a:pt x="82" y="55"/>
                  </a:lnTo>
                  <a:lnTo>
                    <a:pt x="64" y="77"/>
                  </a:lnTo>
                  <a:lnTo>
                    <a:pt x="36" y="105"/>
                  </a:lnTo>
                  <a:lnTo>
                    <a:pt x="0" y="137"/>
                  </a:lnTo>
                  <a:lnTo>
                    <a:pt x="5" y="147"/>
                  </a:lnTo>
                  <a:lnTo>
                    <a:pt x="41" y="123"/>
                  </a:lnTo>
                  <a:lnTo>
                    <a:pt x="70" y="100"/>
                  </a:lnTo>
                  <a:lnTo>
                    <a:pt x="91" y="79"/>
                  </a:lnTo>
                  <a:lnTo>
                    <a:pt x="102" y="68"/>
                  </a:lnTo>
                  <a:lnTo>
                    <a:pt x="127" y="48"/>
                  </a:lnTo>
                  <a:lnTo>
                    <a:pt x="116" y="3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49" name="Freeform 10050"/>
            <p:cNvSpPr>
              <a:spLocks/>
            </p:cNvSpPr>
            <p:nvPr/>
          </p:nvSpPr>
          <p:spPr bwMode="auto">
            <a:xfrm>
              <a:off x="634" y="3465"/>
              <a:ext cx="27" cy="6"/>
            </a:xfrm>
            <a:custGeom>
              <a:avLst/>
              <a:gdLst>
                <a:gd name="T0" fmla="*/ 0 w 99"/>
                <a:gd name="T1" fmla="*/ 0 h 23"/>
                <a:gd name="T2" fmla="*/ 6 w 99"/>
                <a:gd name="T3" fmla="*/ 6 h 23"/>
                <a:gd name="T4" fmla="*/ 12 w 99"/>
                <a:gd name="T5" fmla="*/ 3 h 23"/>
                <a:gd name="T6" fmla="*/ 27 w 99"/>
                <a:gd name="T7" fmla="*/ 0 h 23"/>
                <a:gd name="T8" fmla="*/ 0 w 99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23">
                  <a:moveTo>
                    <a:pt x="0" y="0"/>
                  </a:moveTo>
                  <a:lnTo>
                    <a:pt x="23" y="23"/>
                  </a:lnTo>
                  <a:lnTo>
                    <a:pt x="44" y="12"/>
                  </a:lnTo>
                  <a:lnTo>
                    <a:pt x="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50" name="Freeform 10051"/>
            <p:cNvSpPr>
              <a:spLocks/>
            </p:cNvSpPr>
            <p:nvPr/>
          </p:nvSpPr>
          <p:spPr bwMode="auto">
            <a:xfrm>
              <a:off x="634" y="3453"/>
              <a:ext cx="53" cy="54"/>
            </a:xfrm>
            <a:custGeom>
              <a:avLst/>
              <a:gdLst>
                <a:gd name="T0" fmla="*/ 47 w 199"/>
                <a:gd name="T1" fmla="*/ 0 h 210"/>
                <a:gd name="T2" fmla="*/ 43 w 199"/>
                <a:gd name="T3" fmla="*/ 3 h 210"/>
                <a:gd name="T4" fmla="*/ 41 w 199"/>
                <a:gd name="T5" fmla="*/ 4 h 210"/>
                <a:gd name="T6" fmla="*/ 36 w 199"/>
                <a:gd name="T7" fmla="*/ 5 h 210"/>
                <a:gd name="T8" fmla="*/ 27 w 199"/>
                <a:gd name="T9" fmla="*/ 6 h 210"/>
                <a:gd name="T10" fmla="*/ 15 w 199"/>
                <a:gd name="T11" fmla="*/ 9 h 210"/>
                <a:gd name="T12" fmla="*/ 0 w 199"/>
                <a:gd name="T13" fmla="*/ 12 h 210"/>
                <a:gd name="T14" fmla="*/ 26 w 199"/>
                <a:gd name="T15" fmla="*/ 12 h 210"/>
                <a:gd name="T16" fmla="*/ 26 w 199"/>
                <a:gd name="T17" fmla="*/ 34 h 210"/>
                <a:gd name="T18" fmla="*/ 26 w 199"/>
                <a:gd name="T19" fmla="*/ 35 h 210"/>
                <a:gd name="T20" fmla="*/ 26 w 199"/>
                <a:gd name="T21" fmla="*/ 47 h 210"/>
                <a:gd name="T22" fmla="*/ 30 w 199"/>
                <a:gd name="T23" fmla="*/ 54 h 210"/>
                <a:gd name="T24" fmla="*/ 31 w 199"/>
                <a:gd name="T25" fmla="*/ 41 h 210"/>
                <a:gd name="T26" fmla="*/ 31 w 199"/>
                <a:gd name="T27" fmla="*/ 11 h 210"/>
                <a:gd name="T28" fmla="*/ 53 w 199"/>
                <a:gd name="T29" fmla="*/ 7 h 210"/>
                <a:gd name="T30" fmla="*/ 53 w 199"/>
                <a:gd name="T31" fmla="*/ 5 h 210"/>
                <a:gd name="T32" fmla="*/ 47 w 199"/>
                <a:gd name="T33" fmla="*/ 0 h 2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9" h="210">
                  <a:moveTo>
                    <a:pt x="176" y="0"/>
                  </a:moveTo>
                  <a:lnTo>
                    <a:pt x="161" y="12"/>
                  </a:lnTo>
                  <a:lnTo>
                    <a:pt x="154" y="14"/>
                  </a:lnTo>
                  <a:lnTo>
                    <a:pt x="135" y="19"/>
                  </a:lnTo>
                  <a:lnTo>
                    <a:pt x="103" y="25"/>
                  </a:lnTo>
                  <a:lnTo>
                    <a:pt x="58" y="35"/>
                  </a:lnTo>
                  <a:lnTo>
                    <a:pt x="0" y="47"/>
                  </a:lnTo>
                  <a:lnTo>
                    <a:pt x="99" y="47"/>
                  </a:lnTo>
                  <a:lnTo>
                    <a:pt x="99" y="132"/>
                  </a:lnTo>
                  <a:lnTo>
                    <a:pt x="99" y="137"/>
                  </a:lnTo>
                  <a:lnTo>
                    <a:pt x="98" y="184"/>
                  </a:lnTo>
                  <a:lnTo>
                    <a:pt x="114" y="210"/>
                  </a:lnTo>
                  <a:lnTo>
                    <a:pt x="118" y="159"/>
                  </a:lnTo>
                  <a:lnTo>
                    <a:pt x="118" y="44"/>
                  </a:lnTo>
                  <a:lnTo>
                    <a:pt x="199" y="27"/>
                  </a:lnTo>
                  <a:lnTo>
                    <a:pt x="199" y="20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51" name="Freeform 10052"/>
            <p:cNvSpPr>
              <a:spLocks/>
            </p:cNvSpPr>
            <p:nvPr/>
          </p:nvSpPr>
          <p:spPr bwMode="auto">
            <a:xfrm>
              <a:off x="645" y="3438"/>
              <a:ext cx="33" cy="15"/>
            </a:xfrm>
            <a:custGeom>
              <a:avLst/>
              <a:gdLst>
                <a:gd name="T0" fmla="*/ 27 w 121"/>
                <a:gd name="T1" fmla="*/ 0 h 54"/>
                <a:gd name="T2" fmla="*/ 24 w 121"/>
                <a:gd name="T3" fmla="*/ 3 h 54"/>
                <a:gd name="T4" fmla="*/ 22 w 121"/>
                <a:gd name="T5" fmla="*/ 3 h 54"/>
                <a:gd name="T6" fmla="*/ 14 w 121"/>
                <a:gd name="T7" fmla="*/ 6 h 54"/>
                <a:gd name="T8" fmla="*/ 0 w 121"/>
                <a:gd name="T9" fmla="*/ 9 h 54"/>
                <a:gd name="T10" fmla="*/ 6 w 121"/>
                <a:gd name="T11" fmla="*/ 15 h 54"/>
                <a:gd name="T12" fmla="*/ 10 w 121"/>
                <a:gd name="T13" fmla="*/ 13 h 54"/>
                <a:gd name="T14" fmla="*/ 33 w 121"/>
                <a:gd name="T15" fmla="*/ 8 h 54"/>
                <a:gd name="T16" fmla="*/ 33 w 121"/>
                <a:gd name="T17" fmla="*/ 4 h 54"/>
                <a:gd name="T18" fmla="*/ 27 w 121"/>
                <a:gd name="T19" fmla="*/ 0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54">
                  <a:moveTo>
                    <a:pt x="100" y="0"/>
                  </a:moveTo>
                  <a:lnTo>
                    <a:pt x="89" y="10"/>
                  </a:lnTo>
                  <a:lnTo>
                    <a:pt x="81" y="12"/>
                  </a:lnTo>
                  <a:lnTo>
                    <a:pt x="53" y="20"/>
                  </a:lnTo>
                  <a:lnTo>
                    <a:pt x="0" y="32"/>
                  </a:lnTo>
                  <a:lnTo>
                    <a:pt x="21" y="54"/>
                  </a:lnTo>
                  <a:lnTo>
                    <a:pt x="38" y="45"/>
                  </a:lnTo>
                  <a:lnTo>
                    <a:pt x="121" y="27"/>
                  </a:lnTo>
                  <a:lnTo>
                    <a:pt x="121" y="15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52" name="Freeform 10053"/>
            <p:cNvSpPr>
              <a:spLocks/>
            </p:cNvSpPr>
            <p:nvPr/>
          </p:nvSpPr>
          <p:spPr bwMode="auto">
            <a:xfrm>
              <a:off x="615" y="3429"/>
              <a:ext cx="13" cy="14"/>
            </a:xfrm>
            <a:custGeom>
              <a:avLst/>
              <a:gdLst>
                <a:gd name="T0" fmla="*/ 8 w 48"/>
                <a:gd name="T1" fmla="*/ 0 h 52"/>
                <a:gd name="T2" fmla="*/ 0 w 48"/>
                <a:gd name="T3" fmla="*/ 12 h 52"/>
                <a:gd name="T4" fmla="*/ 2 w 48"/>
                <a:gd name="T5" fmla="*/ 14 h 52"/>
                <a:gd name="T6" fmla="*/ 6 w 48"/>
                <a:gd name="T7" fmla="*/ 9 h 52"/>
                <a:gd name="T8" fmla="*/ 13 w 48"/>
                <a:gd name="T9" fmla="*/ 1 h 52"/>
                <a:gd name="T10" fmla="*/ 8 w 48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52">
                  <a:moveTo>
                    <a:pt x="30" y="0"/>
                  </a:moveTo>
                  <a:lnTo>
                    <a:pt x="0" y="45"/>
                  </a:lnTo>
                  <a:lnTo>
                    <a:pt x="9" y="52"/>
                  </a:lnTo>
                  <a:lnTo>
                    <a:pt x="23" y="35"/>
                  </a:lnTo>
                  <a:lnTo>
                    <a:pt x="48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53" name="Freeform 10054"/>
            <p:cNvSpPr>
              <a:spLocks/>
            </p:cNvSpPr>
            <p:nvPr/>
          </p:nvSpPr>
          <p:spPr bwMode="auto">
            <a:xfrm>
              <a:off x="636" y="3418"/>
              <a:ext cx="9" cy="13"/>
            </a:xfrm>
            <a:custGeom>
              <a:avLst/>
              <a:gdLst>
                <a:gd name="T0" fmla="*/ 1 w 36"/>
                <a:gd name="T1" fmla="*/ 0 h 52"/>
                <a:gd name="T2" fmla="*/ 0 w 36"/>
                <a:gd name="T3" fmla="*/ 2 h 52"/>
                <a:gd name="T4" fmla="*/ 1 w 36"/>
                <a:gd name="T5" fmla="*/ 4 h 52"/>
                <a:gd name="T6" fmla="*/ 6 w 36"/>
                <a:gd name="T7" fmla="*/ 13 h 52"/>
                <a:gd name="T8" fmla="*/ 8 w 36"/>
                <a:gd name="T9" fmla="*/ 13 h 52"/>
                <a:gd name="T10" fmla="*/ 9 w 36"/>
                <a:gd name="T11" fmla="*/ 6 h 52"/>
                <a:gd name="T12" fmla="*/ 9 w 36"/>
                <a:gd name="T13" fmla="*/ 5 h 52"/>
                <a:gd name="T14" fmla="*/ 1 w 36"/>
                <a:gd name="T15" fmla="*/ 0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52">
                  <a:moveTo>
                    <a:pt x="4" y="0"/>
                  </a:moveTo>
                  <a:lnTo>
                    <a:pt x="0" y="7"/>
                  </a:lnTo>
                  <a:lnTo>
                    <a:pt x="5" y="16"/>
                  </a:lnTo>
                  <a:lnTo>
                    <a:pt x="22" y="52"/>
                  </a:lnTo>
                  <a:lnTo>
                    <a:pt x="30" y="52"/>
                  </a:lnTo>
                  <a:lnTo>
                    <a:pt x="36" y="22"/>
                  </a:lnTo>
                  <a:lnTo>
                    <a:pt x="35" y="2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54" name="Freeform 10055"/>
            <p:cNvSpPr>
              <a:spLocks/>
            </p:cNvSpPr>
            <p:nvPr/>
          </p:nvSpPr>
          <p:spPr bwMode="auto">
            <a:xfrm>
              <a:off x="667" y="3412"/>
              <a:ext cx="47" cy="52"/>
            </a:xfrm>
            <a:custGeom>
              <a:avLst/>
              <a:gdLst>
                <a:gd name="T0" fmla="*/ 6 w 187"/>
                <a:gd name="T1" fmla="*/ 0 h 195"/>
                <a:gd name="T2" fmla="*/ 0 w 187"/>
                <a:gd name="T3" fmla="*/ 0 h 195"/>
                <a:gd name="T4" fmla="*/ 1 w 187"/>
                <a:gd name="T5" fmla="*/ 1 h 195"/>
                <a:gd name="T6" fmla="*/ 3 w 187"/>
                <a:gd name="T7" fmla="*/ 5 h 195"/>
                <a:gd name="T8" fmla="*/ 8 w 187"/>
                <a:gd name="T9" fmla="*/ 12 h 195"/>
                <a:gd name="T10" fmla="*/ 13 w 187"/>
                <a:gd name="T11" fmla="*/ 22 h 195"/>
                <a:gd name="T12" fmla="*/ 21 w 187"/>
                <a:gd name="T13" fmla="*/ 35 h 195"/>
                <a:gd name="T14" fmla="*/ 30 w 187"/>
                <a:gd name="T15" fmla="*/ 52 h 195"/>
                <a:gd name="T16" fmla="*/ 47 w 187"/>
                <a:gd name="T17" fmla="*/ 48 h 195"/>
                <a:gd name="T18" fmla="*/ 47 w 187"/>
                <a:gd name="T19" fmla="*/ 45 h 195"/>
                <a:gd name="T20" fmla="*/ 42 w 187"/>
                <a:gd name="T21" fmla="*/ 44 h 195"/>
                <a:gd name="T22" fmla="*/ 34 w 187"/>
                <a:gd name="T23" fmla="*/ 40 h 195"/>
                <a:gd name="T24" fmla="*/ 28 w 187"/>
                <a:gd name="T25" fmla="*/ 34 h 195"/>
                <a:gd name="T26" fmla="*/ 27 w 187"/>
                <a:gd name="T27" fmla="*/ 33 h 195"/>
                <a:gd name="T28" fmla="*/ 21 w 187"/>
                <a:gd name="T29" fmla="*/ 25 h 195"/>
                <a:gd name="T30" fmla="*/ 15 w 187"/>
                <a:gd name="T31" fmla="*/ 18 h 195"/>
                <a:gd name="T32" fmla="*/ 13 w 187"/>
                <a:gd name="T33" fmla="*/ 14 h 195"/>
                <a:gd name="T34" fmla="*/ 13 w 187"/>
                <a:gd name="T35" fmla="*/ 14 h 195"/>
                <a:gd name="T36" fmla="*/ 8 w 187"/>
                <a:gd name="T37" fmla="*/ 6 h 195"/>
                <a:gd name="T38" fmla="*/ 6 w 187"/>
                <a:gd name="T39" fmla="*/ 0 h 19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7" h="195">
                  <a:moveTo>
                    <a:pt x="22" y="0"/>
                  </a:moveTo>
                  <a:lnTo>
                    <a:pt x="0" y="0"/>
                  </a:lnTo>
                  <a:lnTo>
                    <a:pt x="2" y="3"/>
                  </a:lnTo>
                  <a:lnTo>
                    <a:pt x="13" y="19"/>
                  </a:lnTo>
                  <a:lnTo>
                    <a:pt x="30" y="45"/>
                  </a:lnTo>
                  <a:lnTo>
                    <a:pt x="53" y="84"/>
                  </a:lnTo>
                  <a:lnTo>
                    <a:pt x="84" y="133"/>
                  </a:lnTo>
                  <a:lnTo>
                    <a:pt x="121" y="195"/>
                  </a:lnTo>
                  <a:lnTo>
                    <a:pt x="187" y="179"/>
                  </a:lnTo>
                  <a:lnTo>
                    <a:pt x="187" y="169"/>
                  </a:lnTo>
                  <a:lnTo>
                    <a:pt x="169" y="165"/>
                  </a:lnTo>
                  <a:lnTo>
                    <a:pt x="137" y="151"/>
                  </a:lnTo>
                  <a:lnTo>
                    <a:pt x="112" y="129"/>
                  </a:lnTo>
                  <a:lnTo>
                    <a:pt x="107" y="125"/>
                  </a:lnTo>
                  <a:lnTo>
                    <a:pt x="83" y="95"/>
                  </a:lnTo>
                  <a:lnTo>
                    <a:pt x="60" y="66"/>
                  </a:lnTo>
                  <a:lnTo>
                    <a:pt x="50" y="52"/>
                  </a:lnTo>
                  <a:lnTo>
                    <a:pt x="30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55" name="Freeform 10056"/>
            <p:cNvSpPr>
              <a:spLocks/>
            </p:cNvSpPr>
            <p:nvPr/>
          </p:nvSpPr>
          <p:spPr bwMode="auto">
            <a:xfrm>
              <a:off x="625" y="3411"/>
              <a:ext cx="31" cy="32"/>
            </a:xfrm>
            <a:custGeom>
              <a:avLst/>
              <a:gdLst>
                <a:gd name="T0" fmla="*/ 11 w 122"/>
                <a:gd name="T1" fmla="*/ 0 h 129"/>
                <a:gd name="T2" fmla="*/ 6 w 122"/>
                <a:gd name="T3" fmla="*/ 8 h 129"/>
                <a:gd name="T4" fmla="*/ 0 w 122"/>
                <a:gd name="T5" fmla="*/ 18 h 129"/>
                <a:gd name="T6" fmla="*/ 5 w 122"/>
                <a:gd name="T7" fmla="*/ 18 h 129"/>
                <a:gd name="T8" fmla="*/ 6 w 122"/>
                <a:gd name="T9" fmla="*/ 22 h 129"/>
                <a:gd name="T10" fmla="*/ 9 w 122"/>
                <a:gd name="T11" fmla="*/ 32 h 129"/>
                <a:gd name="T12" fmla="*/ 11 w 122"/>
                <a:gd name="T13" fmla="*/ 32 h 129"/>
                <a:gd name="T14" fmla="*/ 14 w 122"/>
                <a:gd name="T15" fmla="*/ 25 h 129"/>
                <a:gd name="T16" fmla="*/ 13 w 122"/>
                <a:gd name="T17" fmla="*/ 24 h 129"/>
                <a:gd name="T18" fmla="*/ 6 w 122"/>
                <a:gd name="T19" fmla="*/ 16 h 129"/>
                <a:gd name="T20" fmla="*/ 11 w 122"/>
                <a:gd name="T21" fmla="*/ 9 h 129"/>
                <a:gd name="T22" fmla="*/ 12 w 122"/>
                <a:gd name="T23" fmla="*/ 8 h 129"/>
                <a:gd name="T24" fmla="*/ 13 w 122"/>
                <a:gd name="T25" fmla="*/ 6 h 129"/>
                <a:gd name="T26" fmla="*/ 14 w 122"/>
                <a:gd name="T27" fmla="*/ 4 h 129"/>
                <a:gd name="T28" fmla="*/ 31 w 122"/>
                <a:gd name="T29" fmla="*/ 1 h 129"/>
                <a:gd name="T30" fmla="*/ 11 w 122"/>
                <a:gd name="T31" fmla="*/ 0 h 1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2" h="129">
                  <a:moveTo>
                    <a:pt x="42" y="0"/>
                  </a:moveTo>
                  <a:lnTo>
                    <a:pt x="24" y="33"/>
                  </a:lnTo>
                  <a:lnTo>
                    <a:pt x="0" y="71"/>
                  </a:lnTo>
                  <a:lnTo>
                    <a:pt x="18" y="73"/>
                  </a:lnTo>
                  <a:lnTo>
                    <a:pt x="24" y="89"/>
                  </a:lnTo>
                  <a:lnTo>
                    <a:pt x="36" y="129"/>
                  </a:lnTo>
                  <a:lnTo>
                    <a:pt x="43" y="129"/>
                  </a:lnTo>
                  <a:lnTo>
                    <a:pt x="54" y="101"/>
                  </a:lnTo>
                  <a:lnTo>
                    <a:pt x="52" y="98"/>
                  </a:lnTo>
                  <a:lnTo>
                    <a:pt x="23" y="66"/>
                  </a:lnTo>
                  <a:lnTo>
                    <a:pt x="42" y="37"/>
                  </a:lnTo>
                  <a:lnTo>
                    <a:pt x="46" y="32"/>
                  </a:lnTo>
                  <a:lnTo>
                    <a:pt x="50" y="25"/>
                  </a:lnTo>
                  <a:lnTo>
                    <a:pt x="55" y="15"/>
                  </a:lnTo>
                  <a:lnTo>
                    <a:pt x="122" y="4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56" name="Freeform 10057"/>
            <p:cNvSpPr>
              <a:spLocks/>
            </p:cNvSpPr>
            <p:nvPr/>
          </p:nvSpPr>
          <p:spPr bwMode="auto">
            <a:xfrm>
              <a:off x="669" y="3405"/>
              <a:ext cx="16" cy="6"/>
            </a:xfrm>
            <a:custGeom>
              <a:avLst/>
              <a:gdLst>
                <a:gd name="T0" fmla="*/ 0 w 67"/>
                <a:gd name="T1" fmla="*/ 0 h 24"/>
                <a:gd name="T2" fmla="*/ 5 w 67"/>
                <a:gd name="T3" fmla="*/ 6 h 24"/>
                <a:gd name="T4" fmla="*/ 7 w 67"/>
                <a:gd name="T5" fmla="*/ 5 h 24"/>
                <a:gd name="T6" fmla="*/ 16 w 67"/>
                <a:gd name="T7" fmla="*/ 2 h 24"/>
                <a:gd name="T8" fmla="*/ 0 w 67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24">
                  <a:moveTo>
                    <a:pt x="0" y="0"/>
                  </a:moveTo>
                  <a:lnTo>
                    <a:pt x="19" y="24"/>
                  </a:lnTo>
                  <a:lnTo>
                    <a:pt x="29" y="18"/>
                  </a:lnTo>
                  <a:lnTo>
                    <a:pt x="67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57" name="Freeform 10058"/>
            <p:cNvSpPr>
              <a:spLocks/>
            </p:cNvSpPr>
            <p:nvPr/>
          </p:nvSpPr>
          <p:spPr bwMode="auto">
            <a:xfrm>
              <a:off x="610" y="3401"/>
              <a:ext cx="55" cy="79"/>
            </a:xfrm>
            <a:custGeom>
              <a:avLst/>
              <a:gdLst>
                <a:gd name="T0" fmla="*/ 51 w 215"/>
                <a:gd name="T1" fmla="*/ 0 h 307"/>
                <a:gd name="T2" fmla="*/ 44 w 215"/>
                <a:gd name="T3" fmla="*/ 6 h 307"/>
                <a:gd name="T4" fmla="*/ 32 w 215"/>
                <a:gd name="T5" fmla="*/ 8 h 307"/>
                <a:gd name="T6" fmla="*/ 25 w 215"/>
                <a:gd name="T7" fmla="*/ 10 h 307"/>
                <a:gd name="T8" fmla="*/ 46 w 215"/>
                <a:gd name="T9" fmla="*/ 11 h 307"/>
                <a:gd name="T10" fmla="*/ 46 w 215"/>
                <a:gd name="T11" fmla="*/ 12 h 307"/>
                <a:gd name="T12" fmla="*/ 40 w 215"/>
                <a:gd name="T13" fmla="*/ 23 h 307"/>
                <a:gd name="T14" fmla="*/ 36 w 215"/>
                <a:gd name="T15" fmla="*/ 33 h 307"/>
                <a:gd name="T16" fmla="*/ 31 w 215"/>
                <a:gd name="T17" fmla="*/ 41 h 307"/>
                <a:gd name="T18" fmla="*/ 28 w 215"/>
                <a:gd name="T19" fmla="*/ 44 h 307"/>
                <a:gd name="T20" fmla="*/ 24 w 215"/>
                <a:gd name="T21" fmla="*/ 50 h 307"/>
                <a:gd name="T22" fmla="*/ 17 w 215"/>
                <a:gd name="T23" fmla="*/ 57 h 307"/>
                <a:gd name="T24" fmla="*/ 9 w 215"/>
                <a:gd name="T25" fmla="*/ 66 h 307"/>
                <a:gd name="T26" fmla="*/ 0 w 215"/>
                <a:gd name="T27" fmla="*/ 76 h 307"/>
                <a:gd name="T28" fmla="*/ 1 w 215"/>
                <a:gd name="T29" fmla="*/ 79 h 307"/>
                <a:gd name="T30" fmla="*/ 2 w 215"/>
                <a:gd name="T31" fmla="*/ 78 h 307"/>
                <a:gd name="T32" fmla="*/ 11 w 215"/>
                <a:gd name="T33" fmla="*/ 70 h 307"/>
                <a:gd name="T34" fmla="*/ 19 w 215"/>
                <a:gd name="T35" fmla="*/ 62 h 307"/>
                <a:gd name="T36" fmla="*/ 26 w 215"/>
                <a:gd name="T37" fmla="*/ 55 h 307"/>
                <a:gd name="T38" fmla="*/ 32 w 215"/>
                <a:gd name="T39" fmla="*/ 48 h 307"/>
                <a:gd name="T40" fmla="*/ 36 w 215"/>
                <a:gd name="T41" fmla="*/ 42 h 307"/>
                <a:gd name="T42" fmla="*/ 38 w 215"/>
                <a:gd name="T43" fmla="*/ 38 h 307"/>
                <a:gd name="T44" fmla="*/ 45 w 215"/>
                <a:gd name="T45" fmla="*/ 27 h 307"/>
                <a:gd name="T46" fmla="*/ 48 w 215"/>
                <a:gd name="T47" fmla="*/ 19 h 307"/>
                <a:gd name="T48" fmla="*/ 49 w 215"/>
                <a:gd name="T49" fmla="*/ 16 h 307"/>
                <a:gd name="T50" fmla="*/ 55 w 215"/>
                <a:gd name="T51" fmla="*/ 8 h 307"/>
                <a:gd name="T52" fmla="*/ 51 w 215"/>
                <a:gd name="T53" fmla="*/ 0 h 30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15" h="307">
                  <a:moveTo>
                    <a:pt x="198" y="0"/>
                  </a:moveTo>
                  <a:lnTo>
                    <a:pt x="172" y="24"/>
                  </a:lnTo>
                  <a:lnTo>
                    <a:pt x="124" y="33"/>
                  </a:lnTo>
                  <a:lnTo>
                    <a:pt x="99" y="38"/>
                  </a:lnTo>
                  <a:lnTo>
                    <a:pt x="179" y="42"/>
                  </a:lnTo>
                  <a:lnTo>
                    <a:pt x="178" y="45"/>
                  </a:lnTo>
                  <a:lnTo>
                    <a:pt x="158" y="90"/>
                  </a:lnTo>
                  <a:lnTo>
                    <a:pt x="139" y="128"/>
                  </a:lnTo>
                  <a:lnTo>
                    <a:pt x="120" y="159"/>
                  </a:lnTo>
                  <a:lnTo>
                    <a:pt x="111" y="171"/>
                  </a:lnTo>
                  <a:lnTo>
                    <a:pt x="92" y="195"/>
                  </a:lnTo>
                  <a:lnTo>
                    <a:pt x="68" y="223"/>
                  </a:lnTo>
                  <a:lnTo>
                    <a:pt x="37" y="256"/>
                  </a:lnTo>
                  <a:lnTo>
                    <a:pt x="0" y="294"/>
                  </a:lnTo>
                  <a:lnTo>
                    <a:pt x="5" y="307"/>
                  </a:lnTo>
                  <a:lnTo>
                    <a:pt x="8" y="303"/>
                  </a:lnTo>
                  <a:lnTo>
                    <a:pt x="44" y="271"/>
                  </a:lnTo>
                  <a:lnTo>
                    <a:pt x="76" y="241"/>
                  </a:lnTo>
                  <a:lnTo>
                    <a:pt x="103" y="213"/>
                  </a:lnTo>
                  <a:lnTo>
                    <a:pt x="124" y="188"/>
                  </a:lnTo>
                  <a:lnTo>
                    <a:pt x="141" y="165"/>
                  </a:lnTo>
                  <a:lnTo>
                    <a:pt x="150" y="146"/>
                  </a:lnTo>
                  <a:lnTo>
                    <a:pt x="174" y="106"/>
                  </a:lnTo>
                  <a:lnTo>
                    <a:pt x="187" y="74"/>
                  </a:lnTo>
                  <a:lnTo>
                    <a:pt x="193" y="62"/>
                  </a:lnTo>
                  <a:lnTo>
                    <a:pt x="215" y="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58" name="Freeform 10059"/>
            <p:cNvSpPr>
              <a:spLocks/>
            </p:cNvSpPr>
            <p:nvPr/>
          </p:nvSpPr>
          <p:spPr bwMode="auto">
            <a:xfrm>
              <a:off x="669" y="3398"/>
              <a:ext cx="25" cy="33"/>
            </a:xfrm>
            <a:custGeom>
              <a:avLst/>
              <a:gdLst>
                <a:gd name="T0" fmla="*/ 20 w 102"/>
                <a:gd name="T1" fmla="*/ 0 h 126"/>
                <a:gd name="T2" fmla="*/ 14 w 102"/>
                <a:gd name="T3" fmla="*/ 4 h 126"/>
                <a:gd name="T4" fmla="*/ 0 w 102"/>
                <a:gd name="T5" fmla="*/ 7 h 126"/>
                <a:gd name="T6" fmla="*/ 16 w 102"/>
                <a:gd name="T7" fmla="*/ 10 h 126"/>
                <a:gd name="T8" fmla="*/ 10 w 102"/>
                <a:gd name="T9" fmla="*/ 29 h 126"/>
                <a:gd name="T10" fmla="*/ 13 w 102"/>
                <a:gd name="T11" fmla="*/ 33 h 126"/>
                <a:gd name="T12" fmla="*/ 16 w 102"/>
                <a:gd name="T13" fmla="*/ 23 h 126"/>
                <a:gd name="T14" fmla="*/ 21 w 102"/>
                <a:gd name="T15" fmla="*/ 12 h 126"/>
                <a:gd name="T16" fmla="*/ 25 w 102"/>
                <a:gd name="T17" fmla="*/ 7 h 126"/>
                <a:gd name="T18" fmla="*/ 20 w 102"/>
                <a:gd name="T19" fmla="*/ 0 h 1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126">
                  <a:moveTo>
                    <a:pt x="83" y="0"/>
                  </a:moveTo>
                  <a:lnTo>
                    <a:pt x="59" y="17"/>
                  </a:lnTo>
                  <a:lnTo>
                    <a:pt x="0" y="28"/>
                  </a:lnTo>
                  <a:lnTo>
                    <a:pt x="67" y="37"/>
                  </a:lnTo>
                  <a:lnTo>
                    <a:pt x="41" y="112"/>
                  </a:lnTo>
                  <a:lnTo>
                    <a:pt x="51" y="126"/>
                  </a:lnTo>
                  <a:lnTo>
                    <a:pt x="67" y="86"/>
                  </a:lnTo>
                  <a:lnTo>
                    <a:pt x="86" y="46"/>
                  </a:lnTo>
                  <a:lnTo>
                    <a:pt x="102" y="25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59" name="Freeform 10060"/>
            <p:cNvSpPr>
              <a:spLocks/>
            </p:cNvSpPr>
            <p:nvPr/>
          </p:nvSpPr>
          <p:spPr bwMode="auto">
            <a:xfrm>
              <a:off x="636" y="3387"/>
              <a:ext cx="12" cy="24"/>
            </a:xfrm>
            <a:custGeom>
              <a:avLst/>
              <a:gdLst>
                <a:gd name="T0" fmla="*/ 10 w 53"/>
                <a:gd name="T1" fmla="*/ 0 h 90"/>
                <a:gd name="T2" fmla="*/ 7 w 53"/>
                <a:gd name="T3" fmla="*/ 0 h 90"/>
                <a:gd name="T4" fmla="*/ 7 w 53"/>
                <a:gd name="T5" fmla="*/ 5 h 90"/>
                <a:gd name="T6" fmla="*/ 3 w 53"/>
                <a:gd name="T7" fmla="*/ 18 h 90"/>
                <a:gd name="T8" fmla="*/ 0 w 53"/>
                <a:gd name="T9" fmla="*/ 24 h 90"/>
                <a:gd name="T10" fmla="*/ 6 w 53"/>
                <a:gd name="T11" fmla="*/ 23 h 90"/>
                <a:gd name="T12" fmla="*/ 7 w 53"/>
                <a:gd name="T13" fmla="*/ 18 h 90"/>
                <a:gd name="T14" fmla="*/ 12 w 53"/>
                <a:gd name="T15" fmla="*/ 11 h 90"/>
                <a:gd name="T16" fmla="*/ 10 w 53"/>
                <a:gd name="T17" fmla="*/ 0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90">
                  <a:moveTo>
                    <a:pt x="43" y="0"/>
                  </a:moveTo>
                  <a:lnTo>
                    <a:pt x="31" y="1"/>
                  </a:lnTo>
                  <a:lnTo>
                    <a:pt x="29" y="19"/>
                  </a:lnTo>
                  <a:lnTo>
                    <a:pt x="12" y="67"/>
                  </a:lnTo>
                  <a:lnTo>
                    <a:pt x="0" y="90"/>
                  </a:lnTo>
                  <a:lnTo>
                    <a:pt x="25" y="85"/>
                  </a:lnTo>
                  <a:lnTo>
                    <a:pt x="33" y="69"/>
                  </a:lnTo>
                  <a:lnTo>
                    <a:pt x="53" y="41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60" name="Freeform 10061"/>
            <p:cNvSpPr>
              <a:spLocks/>
            </p:cNvSpPr>
            <p:nvPr/>
          </p:nvSpPr>
          <p:spPr bwMode="auto">
            <a:xfrm>
              <a:off x="690" y="3376"/>
              <a:ext cx="13" cy="22"/>
            </a:xfrm>
            <a:custGeom>
              <a:avLst/>
              <a:gdLst>
                <a:gd name="T0" fmla="*/ 13 w 49"/>
                <a:gd name="T1" fmla="*/ 0 h 81"/>
                <a:gd name="T2" fmla="*/ 4 w 49"/>
                <a:gd name="T3" fmla="*/ 5 h 81"/>
                <a:gd name="T4" fmla="*/ 0 w 49"/>
                <a:gd name="T5" fmla="*/ 21 h 81"/>
                <a:gd name="T6" fmla="*/ 2 w 49"/>
                <a:gd name="T7" fmla="*/ 22 h 81"/>
                <a:gd name="T8" fmla="*/ 3 w 49"/>
                <a:gd name="T9" fmla="*/ 20 h 81"/>
                <a:gd name="T10" fmla="*/ 9 w 49"/>
                <a:gd name="T11" fmla="*/ 6 h 81"/>
                <a:gd name="T12" fmla="*/ 13 w 49"/>
                <a:gd name="T13" fmla="*/ 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81">
                  <a:moveTo>
                    <a:pt x="49" y="0"/>
                  </a:moveTo>
                  <a:lnTo>
                    <a:pt x="15" y="17"/>
                  </a:lnTo>
                  <a:lnTo>
                    <a:pt x="0" y="76"/>
                  </a:lnTo>
                  <a:lnTo>
                    <a:pt x="7" y="81"/>
                  </a:lnTo>
                  <a:lnTo>
                    <a:pt x="11" y="72"/>
                  </a:lnTo>
                  <a:lnTo>
                    <a:pt x="33" y="23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61" name="Freeform 10062"/>
            <p:cNvSpPr>
              <a:spLocks/>
            </p:cNvSpPr>
            <p:nvPr/>
          </p:nvSpPr>
          <p:spPr bwMode="auto">
            <a:xfrm>
              <a:off x="621" y="3372"/>
              <a:ext cx="26" cy="40"/>
            </a:xfrm>
            <a:custGeom>
              <a:avLst/>
              <a:gdLst>
                <a:gd name="T0" fmla="*/ 9 w 98"/>
                <a:gd name="T1" fmla="*/ 0 h 159"/>
                <a:gd name="T2" fmla="*/ 6 w 98"/>
                <a:gd name="T3" fmla="*/ 0 h 159"/>
                <a:gd name="T4" fmla="*/ 5 w 98"/>
                <a:gd name="T5" fmla="*/ 7 h 159"/>
                <a:gd name="T6" fmla="*/ 3 w 98"/>
                <a:gd name="T7" fmla="*/ 19 h 159"/>
                <a:gd name="T8" fmla="*/ 0 w 98"/>
                <a:gd name="T9" fmla="*/ 28 h 159"/>
                <a:gd name="T10" fmla="*/ 3 w 98"/>
                <a:gd name="T11" fmla="*/ 40 h 159"/>
                <a:gd name="T12" fmla="*/ 5 w 98"/>
                <a:gd name="T13" fmla="*/ 40 h 159"/>
                <a:gd name="T14" fmla="*/ 6 w 98"/>
                <a:gd name="T15" fmla="*/ 34 h 159"/>
                <a:gd name="T16" fmla="*/ 8 w 98"/>
                <a:gd name="T17" fmla="*/ 23 h 159"/>
                <a:gd name="T18" fmla="*/ 8 w 98"/>
                <a:gd name="T19" fmla="*/ 17 h 159"/>
                <a:gd name="T20" fmla="*/ 23 w 98"/>
                <a:gd name="T21" fmla="*/ 15 h 159"/>
                <a:gd name="T22" fmla="*/ 26 w 98"/>
                <a:gd name="T23" fmla="*/ 15 h 159"/>
                <a:gd name="T24" fmla="*/ 8 w 98"/>
                <a:gd name="T25" fmla="*/ 12 h 159"/>
                <a:gd name="T26" fmla="*/ 9 w 98"/>
                <a:gd name="T27" fmla="*/ 0 h 1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8" h="159">
                  <a:moveTo>
                    <a:pt x="34" y="0"/>
                  </a:moveTo>
                  <a:lnTo>
                    <a:pt x="24" y="0"/>
                  </a:lnTo>
                  <a:lnTo>
                    <a:pt x="20" y="28"/>
                  </a:lnTo>
                  <a:lnTo>
                    <a:pt x="12" y="77"/>
                  </a:lnTo>
                  <a:lnTo>
                    <a:pt x="0" y="112"/>
                  </a:lnTo>
                  <a:lnTo>
                    <a:pt x="11" y="159"/>
                  </a:lnTo>
                  <a:lnTo>
                    <a:pt x="18" y="159"/>
                  </a:lnTo>
                  <a:lnTo>
                    <a:pt x="24" y="134"/>
                  </a:lnTo>
                  <a:lnTo>
                    <a:pt x="30" y="92"/>
                  </a:lnTo>
                  <a:lnTo>
                    <a:pt x="31" y="69"/>
                  </a:lnTo>
                  <a:lnTo>
                    <a:pt x="86" y="61"/>
                  </a:lnTo>
                  <a:lnTo>
                    <a:pt x="98" y="60"/>
                  </a:lnTo>
                  <a:lnTo>
                    <a:pt x="32" y="46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62" name="Freeform 10063"/>
            <p:cNvSpPr>
              <a:spLocks/>
            </p:cNvSpPr>
            <p:nvPr/>
          </p:nvSpPr>
          <p:spPr bwMode="auto">
            <a:xfrm>
              <a:off x="628" y="3368"/>
              <a:ext cx="75" cy="19"/>
            </a:xfrm>
            <a:custGeom>
              <a:avLst/>
              <a:gdLst>
                <a:gd name="T0" fmla="*/ 71 w 281"/>
                <a:gd name="T1" fmla="*/ 0 h 68"/>
                <a:gd name="T2" fmla="*/ 64 w 281"/>
                <a:gd name="T3" fmla="*/ 7 h 68"/>
                <a:gd name="T4" fmla="*/ 0 w 281"/>
                <a:gd name="T5" fmla="*/ 15 h 68"/>
                <a:gd name="T6" fmla="*/ 18 w 281"/>
                <a:gd name="T7" fmla="*/ 19 h 68"/>
                <a:gd name="T8" fmla="*/ 66 w 281"/>
                <a:gd name="T9" fmla="*/ 13 h 68"/>
                <a:gd name="T10" fmla="*/ 75 w 281"/>
                <a:gd name="T11" fmla="*/ 8 h 68"/>
                <a:gd name="T12" fmla="*/ 71 w 281"/>
                <a:gd name="T13" fmla="*/ 0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1" h="68">
                  <a:moveTo>
                    <a:pt x="265" y="0"/>
                  </a:moveTo>
                  <a:lnTo>
                    <a:pt x="239" y="25"/>
                  </a:lnTo>
                  <a:lnTo>
                    <a:pt x="0" y="54"/>
                  </a:lnTo>
                  <a:lnTo>
                    <a:pt x="66" y="68"/>
                  </a:lnTo>
                  <a:lnTo>
                    <a:pt x="247" y="45"/>
                  </a:lnTo>
                  <a:lnTo>
                    <a:pt x="281" y="28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63" name="Freeform 10064"/>
            <p:cNvSpPr>
              <a:spLocks/>
            </p:cNvSpPr>
            <p:nvPr/>
          </p:nvSpPr>
          <p:spPr bwMode="auto">
            <a:xfrm>
              <a:off x="654" y="3356"/>
              <a:ext cx="13" cy="22"/>
            </a:xfrm>
            <a:custGeom>
              <a:avLst/>
              <a:gdLst>
                <a:gd name="T0" fmla="*/ 1 w 52"/>
                <a:gd name="T1" fmla="*/ 0 h 83"/>
                <a:gd name="T2" fmla="*/ 0 w 52"/>
                <a:gd name="T3" fmla="*/ 2 h 83"/>
                <a:gd name="T4" fmla="*/ 5 w 52"/>
                <a:gd name="T5" fmla="*/ 12 h 83"/>
                <a:gd name="T6" fmla="*/ 8 w 52"/>
                <a:gd name="T7" fmla="*/ 22 h 83"/>
                <a:gd name="T8" fmla="*/ 10 w 52"/>
                <a:gd name="T9" fmla="*/ 22 h 83"/>
                <a:gd name="T10" fmla="*/ 13 w 52"/>
                <a:gd name="T11" fmla="*/ 13 h 83"/>
                <a:gd name="T12" fmla="*/ 11 w 52"/>
                <a:gd name="T13" fmla="*/ 9 h 83"/>
                <a:gd name="T14" fmla="*/ 1 w 52"/>
                <a:gd name="T15" fmla="*/ 0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83">
                  <a:moveTo>
                    <a:pt x="4" y="0"/>
                  </a:moveTo>
                  <a:lnTo>
                    <a:pt x="0" y="8"/>
                  </a:lnTo>
                  <a:lnTo>
                    <a:pt x="20" y="44"/>
                  </a:lnTo>
                  <a:lnTo>
                    <a:pt x="31" y="83"/>
                  </a:lnTo>
                  <a:lnTo>
                    <a:pt x="39" y="83"/>
                  </a:lnTo>
                  <a:lnTo>
                    <a:pt x="52" y="48"/>
                  </a:lnTo>
                  <a:lnTo>
                    <a:pt x="42" y="35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64" name="Freeform 10065"/>
            <p:cNvSpPr>
              <a:spLocks/>
            </p:cNvSpPr>
            <p:nvPr/>
          </p:nvSpPr>
          <p:spPr bwMode="auto">
            <a:xfrm>
              <a:off x="793" y="3491"/>
              <a:ext cx="18" cy="26"/>
            </a:xfrm>
            <a:custGeom>
              <a:avLst/>
              <a:gdLst>
                <a:gd name="T0" fmla="*/ 0 w 74"/>
                <a:gd name="T1" fmla="*/ 0 h 92"/>
                <a:gd name="T2" fmla="*/ 0 w 74"/>
                <a:gd name="T3" fmla="*/ 3 h 92"/>
                <a:gd name="T4" fmla="*/ 16 w 74"/>
                <a:gd name="T5" fmla="*/ 26 h 92"/>
                <a:gd name="T6" fmla="*/ 18 w 74"/>
                <a:gd name="T7" fmla="*/ 20 h 92"/>
                <a:gd name="T8" fmla="*/ 14 w 74"/>
                <a:gd name="T9" fmla="*/ 11 h 92"/>
                <a:gd name="T10" fmla="*/ 0 w 74"/>
                <a:gd name="T11" fmla="*/ 0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92">
                  <a:moveTo>
                    <a:pt x="2" y="0"/>
                  </a:moveTo>
                  <a:lnTo>
                    <a:pt x="0" y="10"/>
                  </a:lnTo>
                  <a:lnTo>
                    <a:pt x="67" y="92"/>
                  </a:lnTo>
                  <a:lnTo>
                    <a:pt x="74" y="72"/>
                  </a:lnTo>
                  <a:lnTo>
                    <a:pt x="56" y="39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65" name="Freeform 10066"/>
            <p:cNvSpPr>
              <a:spLocks/>
            </p:cNvSpPr>
            <p:nvPr/>
          </p:nvSpPr>
          <p:spPr bwMode="auto">
            <a:xfrm>
              <a:off x="775" y="3449"/>
              <a:ext cx="7" cy="60"/>
            </a:xfrm>
            <a:custGeom>
              <a:avLst/>
              <a:gdLst>
                <a:gd name="T0" fmla="*/ 7 w 30"/>
                <a:gd name="T1" fmla="*/ 0 h 230"/>
                <a:gd name="T2" fmla="*/ 2 w 30"/>
                <a:gd name="T3" fmla="*/ 0 h 230"/>
                <a:gd name="T4" fmla="*/ 2 w 30"/>
                <a:gd name="T5" fmla="*/ 5 h 230"/>
                <a:gd name="T6" fmla="*/ 2 w 30"/>
                <a:gd name="T7" fmla="*/ 16 h 230"/>
                <a:gd name="T8" fmla="*/ 2 w 30"/>
                <a:gd name="T9" fmla="*/ 24 h 230"/>
                <a:gd name="T10" fmla="*/ 2 w 30"/>
                <a:gd name="T11" fmla="*/ 29 h 230"/>
                <a:gd name="T12" fmla="*/ 2 w 30"/>
                <a:gd name="T13" fmla="*/ 31 h 230"/>
                <a:gd name="T14" fmla="*/ 0 w 30"/>
                <a:gd name="T15" fmla="*/ 42 h 230"/>
                <a:gd name="T16" fmla="*/ 4 w 30"/>
                <a:gd name="T17" fmla="*/ 60 h 230"/>
                <a:gd name="T18" fmla="*/ 6 w 30"/>
                <a:gd name="T19" fmla="*/ 60 h 230"/>
                <a:gd name="T20" fmla="*/ 6 w 30"/>
                <a:gd name="T21" fmla="*/ 58 h 230"/>
                <a:gd name="T22" fmla="*/ 7 w 30"/>
                <a:gd name="T23" fmla="*/ 52 h 230"/>
                <a:gd name="T24" fmla="*/ 7 w 30"/>
                <a:gd name="T25" fmla="*/ 45 h 230"/>
                <a:gd name="T26" fmla="*/ 7 w 30"/>
                <a:gd name="T27" fmla="*/ 35 h 230"/>
                <a:gd name="T28" fmla="*/ 7 w 30"/>
                <a:gd name="T29" fmla="*/ 25 h 230"/>
                <a:gd name="T30" fmla="*/ 7 w 30"/>
                <a:gd name="T31" fmla="*/ 14 h 230"/>
                <a:gd name="T32" fmla="*/ 7 w 30"/>
                <a:gd name="T33" fmla="*/ 0 h 23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0" h="230">
                  <a:moveTo>
                    <a:pt x="30" y="0"/>
                  </a:moveTo>
                  <a:lnTo>
                    <a:pt x="10" y="1"/>
                  </a:lnTo>
                  <a:lnTo>
                    <a:pt x="10" y="18"/>
                  </a:lnTo>
                  <a:lnTo>
                    <a:pt x="10" y="60"/>
                  </a:lnTo>
                  <a:lnTo>
                    <a:pt x="10" y="91"/>
                  </a:lnTo>
                  <a:lnTo>
                    <a:pt x="10" y="111"/>
                  </a:lnTo>
                  <a:lnTo>
                    <a:pt x="10" y="119"/>
                  </a:lnTo>
                  <a:lnTo>
                    <a:pt x="0" y="162"/>
                  </a:lnTo>
                  <a:lnTo>
                    <a:pt x="18" y="230"/>
                  </a:lnTo>
                  <a:lnTo>
                    <a:pt x="27" y="230"/>
                  </a:lnTo>
                  <a:lnTo>
                    <a:pt x="27" y="223"/>
                  </a:lnTo>
                  <a:lnTo>
                    <a:pt x="28" y="200"/>
                  </a:lnTo>
                  <a:lnTo>
                    <a:pt x="28" y="171"/>
                  </a:lnTo>
                  <a:lnTo>
                    <a:pt x="29" y="136"/>
                  </a:lnTo>
                  <a:lnTo>
                    <a:pt x="29" y="97"/>
                  </a:lnTo>
                  <a:lnTo>
                    <a:pt x="30" y="5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66" name="Freeform 10067"/>
            <p:cNvSpPr>
              <a:spLocks/>
            </p:cNvSpPr>
            <p:nvPr/>
          </p:nvSpPr>
          <p:spPr bwMode="auto">
            <a:xfrm>
              <a:off x="782" y="3436"/>
              <a:ext cx="20" cy="6"/>
            </a:xfrm>
            <a:custGeom>
              <a:avLst/>
              <a:gdLst>
                <a:gd name="T0" fmla="*/ 14 w 77"/>
                <a:gd name="T1" fmla="*/ 0 h 20"/>
                <a:gd name="T2" fmla="*/ 7 w 77"/>
                <a:gd name="T3" fmla="*/ 5 h 20"/>
                <a:gd name="T4" fmla="*/ 0 w 77"/>
                <a:gd name="T5" fmla="*/ 6 h 20"/>
                <a:gd name="T6" fmla="*/ 20 w 77"/>
                <a:gd name="T7" fmla="*/ 6 h 20"/>
                <a:gd name="T8" fmla="*/ 14 w 77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20">
                  <a:moveTo>
                    <a:pt x="53" y="0"/>
                  </a:moveTo>
                  <a:lnTo>
                    <a:pt x="28" y="15"/>
                  </a:lnTo>
                  <a:lnTo>
                    <a:pt x="0" y="19"/>
                  </a:lnTo>
                  <a:lnTo>
                    <a:pt x="77" y="20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67" name="Freeform 10068"/>
            <p:cNvSpPr>
              <a:spLocks/>
            </p:cNvSpPr>
            <p:nvPr/>
          </p:nvSpPr>
          <p:spPr bwMode="auto">
            <a:xfrm>
              <a:off x="756" y="3418"/>
              <a:ext cx="46" cy="35"/>
            </a:xfrm>
            <a:custGeom>
              <a:avLst/>
              <a:gdLst>
                <a:gd name="T0" fmla="*/ 26 w 178"/>
                <a:gd name="T1" fmla="*/ 0 h 135"/>
                <a:gd name="T2" fmla="*/ 21 w 178"/>
                <a:gd name="T3" fmla="*/ 0 h 135"/>
                <a:gd name="T4" fmla="*/ 21 w 178"/>
                <a:gd name="T5" fmla="*/ 5 h 135"/>
                <a:gd name="T6" fmla="*/ 21 w 178"/>
                <a:gd name="T7" fmla="*/ 22 h 135"/>
                <a:gd name="T8" fmla="*/ 21 w 178"/>
                <a:gd name="T9" fmla="*/ 25 h 135"/>
                <a:gd name="T10" fmla="*/ 0 w 178"/>
                <a:gd name="T11" fmla="*/ 28 h 135"/>
                <a:gd name="T12" fmla="*/ 6 w 178"/>
                <a:gd name="T13" fmla="*/ 35 h 135"/>
                <a:gd name="T14" fmla="*/ 12 w 178"/>
                <a:gd name="T15" fmla="*/ 32 h 135"/>
                <a:gd name="T16" fmla="*/ 21 w 178"/>
                <a:gd name="T17" fmla="*/ 31 h 135"/>
                <a:gd name="T18" fmla="*/ 26 w 178"/>
                <a:gd name="T19" fmla="*/ 31 h 135"/>
                <a:gd name="T20" fmla="*/ 26 w 178"/>
                <a:gd name="T21" fmla="*/ 31 h 135"/>
                <a:gd name="T22" fmla="*/ 46 w 178"/>
                <a:gd name="T23" fmla="*/ 28 h 135"/>
                <a:gd name="T24" fmla="*/ 46 w 178"/>
                <a:gd name="T25" fmla="*/ 24 h 135"/>
                <a:gd name="T26" fmla="*/ 26 w 178"/>
                <a:gd name="T27" fmla="*/ 24 h 135"/>
                <a:gd name="T28" fmla="*/ 26 w 178"/>
                <a:gd name="T29" fmla="*/ 16 h 135"/>
                <a:gd name="T30" fmla="*/ 26 w 178"/>
                <a:gd name="T31" fmla="*/ 0 h 13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8" h="135">
                  <a:moveTo>
                    <a:pt x="101" y="0"/>
                  </a:moveTo>
                  <a:lnTo>
                    <a:pt x="81" y="1"/>
                  </a:lnTo>
                  <a:lnTo>
                    <a:pt x="81" y="20"/>
                  </a:lnTo>
                  <a:lnTo>
                    <a:pt x="81" y="84"/>
                  </a:lnTo>
                  <a:lnTo>
                    <a:pt x="81" y="96"/>
                  </a:lnTo>
                  <a:lnTo>
                    <a:pt x="0" y="107"/>
                  </a:lnTo>
                  <a:lnTo>
                    <a:pt x="24" y="135"/>
                  </a:lnTo>
                  <a:lnTo>
                    <a:pt x="47" y="124"/>
                  </a:lnTo>
                  <a:lnTo>
                    <a:pt x="81" y="120"/>
                  </a:lnTo>
                  <a:lnTo>
                    <a:pt x="101" y="119"/>
                  </a:lnTo>
                  <a:lnTo>
                    <a:pt x="101" y="118"/>
                  </a:lnTo>
                  <a:lnTo>
                    <a:pt x="178" y="107"/>
                  </a:lnTo>
                  <a:lnTo>
                    <a:pt x="178" y="94"/>
                  </a:lnTo>
                  <a:lnTo>
                    <a:pt x="101" y="93"/>
                  </a:lnTo>
                  <a:lnTo>
                    <a:pt x="101" y="62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68" name="Freeform 10069"/>
            <p:cNvSpPr>
              <a:spLocks/>
            </p:cNvSpPr>
            <p:nvPr/>
          </p:nvSpPr>
          <p:spPr bwMode="auto">
            <a:xfrm>
              <a:off x="782" y="3405"/>
              <a:ext cx="20" cy="6"/>
            </a:xfrm>
            <a:custGeom>
              <a:avLst/>
              <a:gdLst>
                <a:gd name="T0" fmla="*/ 14 w 77"/>
                <a:gd name="T1" fmla="*/ 0 h 20"/>
                <a:gd name="T2" fmla="*/ 7 w 77"/>
                <a:gd name="T3" fmla="*/ 5 h 20"/>
                <a:gd name="T4" fmla="*/ 0 w 77"/>
                <a:gd name="T5" fmla="*/ 6 h 20"/>
                <a:gd name="T6" fmla="*/ 20 w 77"/>
                <a:gd name="T7" fmla="*/ 6 h 20"/>
                <a:gd name="T8" fmla="*/ 14 w 77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20">
                  <a:moveTo>
                    <a:pt x="53" y="0"/>
                  </a:moveTo>
                  <a:lnTo>
                    <a:pt x="28" y="16"/>
                  </a:lnTo>
                  <a:lnTo>
                    <a:pt x="0" y="19"/>
                  </a:lnTo>
                  <a:lnTo>
                    <a:pt x="77" y="20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69" name="Freeform 10070"/>
            <p:cNvSpPr>
              <a:spLocks/>
            </p:cNvSpPr>
            <p:nvPr/>
          </p:nvSpPr>
          <p:spPr bwMode="auto">
            <a:xfrm>
              <a:off x="756" y="3383"/>
              <a:ext cx="46" cy="38"/>
            </a:xfrm>
            <a:custGeom>
              <a:avLst/>
              <a:gdLst>
                <a:gd name="T0" fmla="*/ 26 w 173"/>
                <a:gd name="T1" fmla="*/ 0 h 148"/>
                <a:gd name="T2" fmla="*/ 20 w 173"/>
                <a:gd name="T3" fmla="*/ 1 h 148"/>
                <a:gd name="T4" fmla="*/ 20 w 173"/>
                <a:gd name="T5" fmla="*/ 20 h 148"/>
                <a:gd name="T6" fmla="*/ 20 w 173"/>
                <a:gd name="T7" fmla="*/ 28 h 148"/>
                <a:gd name="T8" fmla="*/ 0 w 173"/>
                <a:gd name="T9" fmla="*/ 31 h 148"/>
                <a:gd name="T10" fmla="*/ 6 w 173"/>
                <a:gd name="T11" fmla="*/ 38 h 148"/>
                <a:gd name="T12" fmla="*/ 12 w 173"/>
                <a:gd name="T13" fmla="*/ 35 h 148"/>
                <a:gd name="T14" fmla="*/ 20 w 173"/>
                <a:gd name="T15" fmla="*/ 34 h 148"/>
                <a:gd name="T16" fmla="*/ 26 w 173"/>
                <a:gd name="T17" fmla="*/ 34 h 148"/>
                <a:gd name="T18" fmla="*/ 26 w 173"/>
                <a:gd name="T19" fmla="*/ 34 h 148"/>
                <a:gd name="T20" fmla="*/ 46 w 173"/>
                <a:gd name="T21" fmla="*/ 31 h 148"/>
                <a:gd name="T22" fmla="*/ 46 w 173"/>
                <a:gd name="T23" fmla="*/ 27 h 148"/>
                <a:gd name="T24" fmla="*/ 26 w 173"/>
                <a:gd name="T25" fmla="*/ 27 h 148"/>
                <a:gd name="T26" fmla="*/ 26 w 173"/>
                <a:gd name="T27" fmla="*/ 16 h 148"/>
                <a:gd name="T28" fmla="*/ 26 w 173"/>
                <a:gd name="T29" fmla="*/ 0 h 1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3" h="148">
                  <a:moveTo>
                    <a:pt x="96" y="0"/>
                  </a:moveTo>
                  <a:lnTo>
                    <a:pt x="76" y="3"/>
                  </a:lnTo>
                  <a:lnTo>
                    <a:pt x="76" y="79"/>
                  </a:lnTo>
                  <a:lnTo>
                    <a:pt x="76" y="109"/>
                  </a:lnTo>
                  <a:lnTo>
                    <a:pt x="0" y="120"/>
                  </a:lnTo>
                  <a:lnTo>
                    <a:pt x="23" y="148"/>
                  </a:lnTo>
                  <a:lnTo>
                    <a:pt x="46" y="137"/>
                  </a:lnTo>
                  <a:lnTo>
                    <a:pt x="76" y="134"/>
                  </a:lnTo>
                  <a:lnTo>
                    <a:pt x="96" y="133"/>
                  </a:lnTo>
                  <a:lnTo>
                    <a:pt x="96" y="131"/>
                  </a:lnTo>
                  <a:lnTo>
                    <a:pt x="173" y="120"/>
                  </a:lnTo>
                  <a:lnTo>
                    <a:pt x="173" y="107"/>
                  </a:lnTo>
                  <a:lnTo>
                    <a:pt x="96" y="106"/>
                  </a:lnTo>
                  <a:lnTo>
                    <a:pt x="96" y="64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70" name="Freeform 10071"/>
            <p:cNvSpPr>
              <a:spLocks/>
            </p:cNvSpPr>
            <p:nvPr/>
          </p:nvSpPr>
          <p:spPr bwMode="auto">
            <a:xfrm>
              <a:off x="807" y="3374"/>
              <a:ext cx="11" cy="137"/>
            </a:xfrm>
            <a:custGeom>
              <a:avLst/>
              <a:gdLst>
                <a:gd name="T0" fmla="*/ 11 w 41"/>
                <a:gd name="T1" fmla="*/ 0 h 526"/>
                <a:gd name="T2" fmla="*/ 2 w 41"/>
                <a:gd name="T3" fmla="*/ 6 h 526"/>
                <a:gd name="T4" fmla="*/ 2 w 41"/>
                <a:gd name="T5" fmla="*/ 116 h 526"/>
                <a:gd name="T6" fmla="*/ 2 w 41"/>
                <a:gd name="T7" fmla="*/ 116 h 526"/>
                <a:gd name="T8" fmla="*/ 0 w 41"/>
                <a:gd name="T9" fmla="*/ 128 h 526"/>
                <a:gd name="T10" fmla="*/ 5 w 41"/>
                <a:gd name="T11" fmla="*/ 137 h 526"/>
                <a:gd name="T12" fmla="*/ 7 w 41"/>
                <a:gd name="T13" fmla="*/ 124 h 526"/>
                <a:gd name="T14" fmla="*/ 7 w 41"/>
                <a:gd name="T15" fmla="*/ 117 h 526"/>
                <a:gd name="T16" fmla="*/ 7 w 41"/>
                <a:gd name="T17" fmla="*/ 95 h 526"/>
                <a:gd name="T18" fmla="*/ 7 w 41"/>
                <a:gd name="T19" fmla="*/ 76 h 526"/>
                <a:gd name="T20" fmla="*/ 7 w 41"/>
                <a:gd name="T21" fmla="*/ 58 h 526"/>
                <a:gd name="T22" fmla="*/ 7 w 41"/>
                <a:gd name="T23" fmla="*/ 44 h 526"/>
                <a:gd name="T24" fmla="*/ 7 w 41"/>
                <a:gd name="T25" fmla="*/ 32 h 526"/>
                <a:gd name="T26" fmla="*/ 7 w 41"/>
                <a:gd name="T27" fmla="*/ 22 h 526"/>
                <a:gd name="T28" fmla="*/ 7 w 41"/>
                <a:gd name="T29" fmla="*/ 15 h 526"/>
                <a:gd name="T30" fmla="*/ 7 w 41"/>
                <a:gd name="T31" fmla="*/ 11 h 526"/>
                <a:gd name="T32" fmla="*/ 7 w 41"/>
                <a:gd name="T33" fmla="*/ 9 h 526"/>
                <a:gd name="T34" fmla="*/ 11 w 41"/>
                <a:gd name="T35" fmla="*/ 0 h 52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1" h="526">
                  <a:moveTo>
                    <a:pt x="41" y="0"/>
                  </a:moveTo>
                  <a:lnTo>
                    <a:pt x="6" y="22"/>
                  </a:lnTo>
                  <a:lnTo>
                    <a:pt x="6" y="447"/>
                  </a:lnTo>
                  <a:lnTo>
                    <a:pt x="0" y="493"/>
                  </a:lnTo>
                  <a:lnTo>
                    <a:pt x="18" y="526"/>
                  </a:lnTo>
                  <a:lnTo>
                    <a:pt x="25" y="476"/>
                  </a:lnTo>
                  <a:lnTo>
                    <a:pt x="25" y="450"/>
                  </a:lnTo>
                  <a:lnTo>
                    <a:pt x="25" y="365"/>
                  </a:lnTo>
                  <a:lnTo>
                    <a:pt x="25" y="290"/>
                  </a:lnTo>
                  <a:lnTo>
                    <a:pt x="25" y="224"/>
                  </a:lnTo>
                  <a:lnTo>
                    <a:pt x="25" y="168"/>
                  </a:lnTo>
                  <a:lnTo>
                    <a:pt x="25" y="122"/>
                  </a:lnTo>
                  <a:lnTo>
                    <a:pt x="25" y="85"/>
                  </a:lnTo>
                  <a:lnTo>
                    <a:pt x="25" y="58"/>
                  </a:lnTo>
                  <a:lnTo>
                    <a:pt x="25" y="41"/>
                  </a:lnTo>
                  <a:lnTo>
                    <a:pt x="25" y="3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71" name="Freeform 10072"/>
            <p:cNvSpPr>
              <a:spLocks/>
            </p:cNvSpPr>
            <p:nvPr/>
          </p:nvSpPr>
          <p:spPr bwMode="auto">
            <a:xfrm>
              <a:off x="727" y="3367"/>
              <a:ext cx="55" cy="146"/>
            </a:xfrm>
            <a:custGeom>
              <a:avLst/>
              <a:gdLst>
                <a:gd name="T0" fmla="*/ 21 w 212"/>
                <a:gd name="T1" fmla="*/ 0 h 562"/>
                <a:gd name="T2" fmla="*/ 19 w 212"/>
                <a:gd name="T3" fmla="*/ 1 h 562"/>
                <a:gd name="T4" fmla="*/ 20 w 212"/>
                <a:gd name="T5" fmla="*/ 10 h 562"/>
                <a:gd name="T6" fmla="*/ 22 w 212"/>
                <a:gd name="T7" fmla="*/ 20 h 562"/>
                <a:gd name="T8" fmla="*/ 22 w 212"/>
                <a:gd name="T9" fmla="*/ 21 h 562"/>
                <a:gd name="T10" fmla="*/ 22 w 212"/>
                <a:gd name="T11" fmla="*/ 31 h 562"/>
                <a:gd name="T12" fmla="*/ 22 w 212"/>
                <a:gd name="T13" fmla="*/ 49 h 562"/>
                <a:gd name="T14" fmla="*/ 21 w 212"/>
                <a:gd name="T15" fmla="*/ 59 h 562"/>
                <a:gd name="T16" fmla="*/ 20 w 212"/>
                <a:gd name="T17" fmla="*/ 72 h 562"/>
                <a:gd name="T18" fmla="*/ 19 w 212"/>
                <a:gd name="T19" fmla="*/ 84 h 562"/>
                <a:gd name="T20" fmla="*/ 17 w 212"/>
                <a:gd name="T21" fmla="*/ 96 h 562"/>
                <a:gd name="T22" fmla="*/ 17 w 212"/>
                <a:gd name="T23" fmla="*/ 99 h 562"/>
                <a:gd name="T24" fmla="*/ 14 w 212"/>
                <a:gd name="T25" fmla="*/ 110 h 562"/>
                <a:gd name="T26" fmla="*/ 10 w 212"/>
                <a:gd name="T27" fmla="*/ 121 h 562"/>
                <a:gd name="T28" fmla="*/ 6 w 212"/>
                <a:gd name="T29" fmla="*/ 132 h 562"/>
                <a:gd name="T30" fmla="*/ 0 w 212"/>
                <a:gd name="T31" fmla="*/ 143 h 562"/>
                <a:gd name="T32" fmla="*/ 2 w 212"/>
                <a:gd name="T33" fmla="*/ 146 h 562"/>
                <a:gd name="T34" fmla="*/ 4 w 212"/>
                <a:gd name="T35" fmla="*/ 142 h 562"/>
                <a:gd name="T36" fmla="*/ 10 w 212"/>
                <a:gd name="T37" fmla="*/ 131 h 562"/>
                <a:gd name="T38" fmla="*/ 15 w 212"/>
                <a:gd name="T39" fmla="*/ 121 h 562"/>
                <a:gd name="T40" fmla="*/ 19 w 212"/>
                <a:gd name="T41" fmla="*/ 111 h 562"/>
                <a:gd name="T42" fmla="*/ 22 w 212"/>
                <a:gd name="T43" fmla="*/ 101 h 562"/>
                <a:gd name="T44" fmla="*/ 24 w 212"/>
                <a:gd name="T45" fmla="*/ 90 h 562"/>
                <a:gd name="T46" fmla="*/ 25 w 212"/>
                <a:gd name="T47" fmla="*/ 78 h 562"/>
                <a:gd name="T48" fmla="*/ 26 w 212"/>
                <a:gd name="T49" fmla="*/ 66 h 562"/>
                <a:gd name="T50" fmla="*/ 27 w 212"/>
                <a:gd name="T51" fmla="*/ 53 h 562"/>
                <a:gd name="T52" fmla="*/ 27 w 212"/>
                <a:gd name="T53" fmla="*/ 48 h 562"/>
                <a:gd name="T54" fmla="*/ 28 w 212"/>
                <a:gd name="T55" fmla="*/ 32 h 562"/>
                <a:gd name="T56" fmla="*/ 28 w 212"/>
                <a:gd name="T57" fmla="*/ 25 h 562"/>
                <a:gd name="T58" fmla="*/ 27 w 212"/>
                <a:gd name="T59" fmla="*/ 21 h 562"/>
                <a:gd name="T60" fmla="*/ 50 w 212"/>
                <a:gd name="T61" fmla="*/ 18 h 562"/>
                <a:gd name="T62" fmla="*/ 55 w 212"/>
                <a:gd name="T63" fmla="*/ 17 h 562"/>
                <a:gd name="T64" fmla="*/ 27 w 212"/>
                <a:gd name="T65" fmla="*/ 15 h 562"/>
                <a:gd name="T66" fmla="*/ 21 w 212"/>
                <a:gd name="T67" fmla="*/ 0 h 56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12" h="562">
                  <a:moveTo>
                    <a:pt x="81" y="0"/>
                  </a:moveTo>
                  <a:lnTo>
                    <a:pt x="74" y="3"/>
                  </a:lnTo>
                  <a:lnTo>
                    <a:pt x="79" y="39"/>
                  </a:lnTo>
                  <a:lnTo>
                    <a:pt x="84" y="76"/>
                  </a:lnTo>
                  <a:lnTo>
                    <a:pt x="84" y="82"/>
                  </a:lnTo>
                  <a:lnTo>
                    <a:pt x="84" y="120"/>
                  </a:lnTo>
                  <a:lnTo>
                    <a:pt x="83" y="187"/>
                  </a:lnTo>
                  <a:lnTo>
                    <a:pt x="81" y="229"/>
                  </a:lnTo>
                  <a:lnTo>
                    <a:pt x="78" y="276"/>
                  </a:lnTo>
                  <a:lnTo>
                    <a:pt x="73" y="323"/>
                  </a:lnTo>
                  <a:lnTo>
                    <a:pt x="67" y="368"/>
                  </a:lnTo>
                  <a:lnTo>
                    <a:pt x="64" y="383"/>
                  </a:lnTo>
                  <a:lnTo>
                    <a:pt x="54" y="423"/>
                  </a:lnTo>
                  <a:lnTo>
                    <a:pt x="40" y="464"/>
                  </a:lnTo>
                  <a:lnTo>
                    <a:pt x="22" y="507"/>
                  </a:lnTo>
                  <a:lnTo>
                    <a:pt x="0" y="551"/>
                  </a:lnTo>
                  <a:lnTo>
                    <a:pt x="6" y="562"/>
                  </a:lnTo>
                  <a:lnTo>
                    <a:pt x="17" y="545"/>
                  </a:lnTo>
                  <a:lnTo>
                    <a:pt x="39" y="504"/>
                  </a:lnTo>
                  <a:lnTo>
                    <a:pt x="58" y="465"/>
                  </a:lnTo>
                  <a:lnTo>
                    <a:pt x="73" y="426"/>
                  </a:lnTo>
                  <a:lnTo>
                    <a:pt x="83" y="387"/>
                  </a:lnTo>
                  <a:lnTo>
                    <a:pt x="91" y="347"/>
                  </a:lnTo>
                  <a:lnTo>
                    <a:pt x="97" y="302"/>
                  </a:lnTo>
                  <a:lnTo>
                    <a:pt x="101" y="254"/>
                  </a:lnTo>
                  <a:lnTo>
                    <a:pt x="104" y="205"/>
                  </a:lnTo>
                  <a:lnTo>
                    <a:pt x="105" y="184"/>
                  </a:lnTo>
                  <a:lnTo>
                    <a:pt x="106" y="125"/>
                  </a:lnTo>
                  <a:lnTo>
                    <a:pt x="106" y="98"/>
                  </a:lnTo>
                  <a:lnTo>
                    <a:pt x="105" y="81"/>
                  </a:lnTo>
                  <a:lnTo>
                    <a:pt x="192" y="68"/>
                  </a:lnTo>
                  <a:lnTo>
                    <a:pt x="212" y="65"/>
                  </a:lnTo>
                  <a:lnTo>
                    <a:pt x="104" y="57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72" name="Freeform 10073"/>
            <p:cNvSpPr>
              <a:spLocks/>
            </p:cNvSpPr>
            <p:nvPr/>
          </p:nvSpPr>
          <p:spPr bwMode="auto">
            <a:xfrm>
              <a:off x="754" y="3367"/>
              <a:ext cx="64" cy="16"/>
            </a:xfrm>
            <a:custGeom>
              <a:avLst/>
              <a:gdLst>
                <a:gd name="T0" fmla="*/ 58 w 245"/>
                <a:gd name="T1" fmla="*/ 0 h 65"/>
                <a:gd name="T2" fmla="*/ 52 w 245"/>
                <a:gd name="T3" fmla="*/ 7 h 65"/>
                <a:gd name="T4" fmla="*/ 0 w 245"/>
                <a:gd name="T5" fmla="*/ 14 h 65"/>
                <a:gd name="T6" fmla="*/ 28 w 245"/>
                <a:gd name="T7" fmla="*/ 16 h 65"/>
                <a:gd name="T8" fmla="*/ 55 w 245"/>
                <a:gd name="T9" fmla="*/ 12 h 65"/>
                <a:gd name="T10" fmla="*/ 64 w 245"/>
                <a:gd name="T11" fmla="*/ 7 h 65"/>
                <a:gd name="T12" fmla="*/ 58 w 245"/>
                <a:gd name="T13" fmla="*/ 0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5" h="65">
                  <a:moveTo>
                    <a:pt x="221" y="0"/>
                  </a:moveTo>
                  <a:lnTo>
                    <a:pt x="199" y="28"/>
                  </a:lnTo>
                  <a:lnTo>
                    <a:pt x="0" y="57"/>
                  </a:lnTo>
                  <a:lnTo>
                    <a:pt x="108" y="65"/>
                  </a:lnTo>
                  <a:lnTo>
                    <a:pt x="210" y="50"/>
                  </a:lnTo>
                  <a:lnTo>
                    <a:pt x="245" y="28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73" name="Freeform 10074"/>
            <p:cNvSpPr>
              <a:spLocks/>
            </p:cNvSpPr>
            <p:nvPr/>
          </p:nvSpPr>
          <p:spPr bwMode="auto">
            <a:xfrm>
              <a:off x="906" y="3486"/>
              <a:ext cx="20" cy="31"/>
            </a:xfrm>
            <a:custGeom>
              <a:avLst/>
              <a:gdLst>
                <a:gd name="T0" fmla="*/ 1 w 75"/>
                <a:gd name="T1" fmla="*/ 0 h 117"/>
                <a:gd name="T2" fmla="*/ 0 w 75"/>
                <a:gd name="T3" fmla="*/ 2 h 117"/>
                <a:gd name="T4" fmla="*/ 17 w 75"/>
                <a:gd name="T5" fmla="*/ 30 h 117"/>
                <a:gd name="T6" fmla="*/ 18 w 75"/>
                <a:gd name="T7" fmla="*/ 31 h 117"/>
                <a:gd name="T8" fmla="*/ 20 w 75"/>
                <a:gd name="T9" fmla="*/ 25 h 117"/>
                <a:gd name="T10" fmla="*/ 17 w 75"/>
                <a:gd name="T11" fmla="*/ 17 h 117"/>
                <a:gd name="T12" fmla="*/ 1 w 75"/>
                <a:gd name="T13" fmla="*/ 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17">
                  <a:moveTo>
                    <a:pt x="5" y="0"/>
                  </a:moveTo>
                  <a:lnTo>
                    <a:pt x="0" y="7"/>
                  </a:lnTo>
                  <a:lnTo>
                    <a:pt x="62" y="114"/>
                  </a:lnTo>
                  <a:lnTo>
                    <a:pt x="68" y="117"/>
                  </a:lnTo>
                  <a:lnTo>
                    <a:pt x="75" y="96"/>
                  </a:lnTo>
                  <a:lnTo>
                    <a:pt x="63" y="6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74" name="Freeform 10075"/>
            <p:cNvSpPr>
              <a:spLocks/>
            </p:cNvSpPr>
            <p:nvPr/>
          </p:nvSpPr>
          <p:spPr bwMode="auto">
            <a:xfrm>
              <a:off x="860" y="3476"/>
              <a:ext cx="21" cy="6"/>
            </a:xfrm>
            <a:custGeom>
              <a:avLst/>
              <a:gdLst>
                <a:gd name="T0" fmla="*/ 15 w 78"/>
                <a:gd name="T1" fmla="*/ 0 h 20"/>
                <a:gd name="T2" fmla="*/ 12 w 78"/>
                <a:gd name="T3" fmla="*/ 3 h 20"/>
                <a:gd name="T4" fmla="*/ 9 w 78"/>
                <a:gd name="T5" fmla="*/ 4 h 20"/>
                <a:gd name="T6" fmla="*/ 0 w 78"/>
                <a:gd name="T7" fmla="*/ 5 h 20"/>
                <a:gd name="T8" fmla="*/ 21 w 78"/>
                <a:gd name="T9" fmla="*/ 6 h 20"/>
                <a:gd name="T10" fmla="*/ 15 w 78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20">
                  <a:moveTo>
                    <a:pt x="57" y="0"/>
                  </a:moveTo>
                  <a:lnTo>
                    <a:pt x="45" y="9"/>
                  </a:lnTo>
                  <a:lnTo>
                    <a:pt x="35" y="13"/>
                  </a:lnTo>
                  <a:lnTo>
                    <a:pt x="0" y="18"/>
                  </a:lnTo>
                  <a:lnTo>
                    <a:pt x="78" y="2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75" name="Freeform 10076"/>
            <p:cNvSpPr>
              <a:spLocks/>
            </p:cNvSpPr>
            <p:nvPr/>
          </p:nvSpPr>
          <p:spPr bwMode="auto">
            <a:xfrm>
              <a:off x="860" y="3438"/>
              <a:ext cx="19" cy="7"/>
            </a:xfrm>
            <a:custGeom>
              <a:avLst/>
              <a:gdLst>
                <a:gd name="T0" fmla="*/ 11 w 70"/>
                <a:gd name="T1" fmla="*/ 0 h 28"/>
                <a:gd name="T2" fmla="*/ 8 w 70"/>
                <a:gd name="T3" fmla="*/ 3 h 28"/>
                <a:gd name="T4" fmla="*/ 7 w 70"/>
                <a:gd name="T5" fmla="*/ 4 h 28"/>
                <a:gd name="T6" fmla="*/ 0 w 70"/>
                <a:gd name="T7" fmla="*/ 5 h 28"/>
                <a:gd name="T8" fmla="*/ 19 w 70"/>
                <a:gd name="T9" fmla="*/ 7 h 28"/>
                <a:gd name="T10" fmla="*/ 19 w 70"/>
                <a:gd name="T11" fmla="*/ 5 h 28"/>
                <a:gd name="T12" fmla="*/ 11 w 70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28">
                  <a:moveTo>
                    <a:pt x="42" y="0"/>
                  </a:moveTo>
                  <a:lnTo>
                    <a:pt x="28" y="13"/>
                  </a:lnTo>
                  <a:lnTo>
                    <a:pt x="27" y="14"/>
                  </a:lnTo>
                  <a:lnTo>
                    <a:pt x="0" y="19"/>
                  </a:lnTo>
                  <a:lnTo>
                    <a:pt x="70" y="28"/>
                  </a:lnTo>
                  <a:lnTo>
                    <a:pt x="70" y="19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76" name="Freeform 10077"/>
            <p:cNvSpPr>
              <a:spLocks/>
            </p:cNvSpPr>
            <p:nvPr/>
          </p:nvSpPr>
          <p:spPr bwMode="auto">
            <a:xfrm>
              <a:off x="901" y="3431"/>
              <a:ext cx="18" cy="33"/>
            </a:xfrm>
            <a:custGeom>
              <a:avLst/>
              <a:gdLst>
                <a:gd name="T0" fmla="*/ 2 w 65"/>
                <a:gd name="T1" fmla="*/ 0 h 127"/>
                <a:gd name="T2" fmla="*/ 0 w 65"/>
                <a:gd name="T3" fmla="*/ 2 h 127"/>
                <a:gd name="T4" fmla="*/ 6 w 65"/>
                <a:gd name="T5" fmla="*/ 12 h 127"/>
                <a:gd name="T6" fmla="*/ 11 w 65"/>
                <a:gd name="T7" fmla="*/ 23 h 127"/>
                <a:gd name="T8" fmla="*/ 14 w 65"/>
                <a:gd name="T9" fmla="*/ 33 h 127"/>
                <a:gd name="T10" fmla="*/ 16 w 65"/>
                <a:gd name="T11" fmla="*/ 33 h 127"/>
                <a:gd name="T12" fmla="*/ 16 w 65"/>
                <a:gd name="T13" fmla="*/ 32 h 127"/>
                <a:gd name="T14" fmla="*/ 18 w 65"/>
                <a:gd name="T15" fmla="*/ 21 h 127"/>
                <a:gd name="T16" fmla="*/ 14 w 65"/>
                <a:gd name="T17" fmla="*/ 15 h 127"/>
                <a:gd name="T18" fmla="*/ 11 w 65"/>
                <a:gd name="T19" fmla="*/ 10 h 127"/>
                <a:gd name="T20" fmla="*/ 2 w 65"/>
                <a:gd name="T21" fmla="*/ 0 h 1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127">
                  <a:moveTo>
                    <a:pt x="7" y="0"/>
                  </a:moveTo>
                  <a:lnTo>
                    <a:pt x="0" y="7"/>
                  </a:lnTo>
                  <a:lnTo>
                    <a:pt x="21" y="46"/>
                  </a:lnTo>
                  <a:lnTo>
                    <a:pt x="39" y="87"/>
                  </a:lnTo>
                  <a:lnTo>
                    <a:pt x="52" y="127"/>
                  </a:lnTo>
                  <a:lnTo>
                    <a:pt x="59" y="127"/>
                  </a:lnTo>
                  <a:lnTo>
                    <a:pt x="59" y="125"/>
                  </a:lnTo>
                  <a:lnTo>
                    <a:pt x="65" y="79"/>
                  </a:lnTo>
                  <a:lnTo>
                    <a:pt x="52" y="57"/>
                  </a:lnTo>
                  <a:lnTo>
                    <a:pt x="38" y="3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77" name="Freeform 10078"/>
            <p:cNvSpPr>
              <a:spLocks/>
            </p:cNvSpPr>
            <p:nvPr/>
          </p:nvSpPr>
          <p:spPr bwMode="auto">
            <a:xfrm>
              <a:off x="860" y="3401"/>
              <a:ext cx="32" cy="94"/>
            </a:xfrm>
            <a:custGeom>
              <a:avLst/>
              <a:gdLst>
                <a:gd name="T0" fmla="*/ 26 w 124"/>
                <a:gd name="T1" fmla="*/ 0 h 359"/>
                <a:gd name="T2" fmla="*/ 21 w 124"/>
                <a:gd name="T3" fmla="*/ 6 h 359"/>
                <a:gd name="T4" fmla="*/ 5 w 124"/>
                <a:gd name="T5" fmla="*/ 9 h 359"/>
                <a:gd name="T6" fmla="*/ 1 w 124"/>
                <a:gd name="T7" fmla="*/ 10 h 359"/>
                <a:gd name="T8" fmla="*/ 0 w 124"/>
                <a:gd name="T9" fmla="*/ 10 h 359"/>
                <a:gd name="T10" fmla="*/ 23 w 124"/>
                <a:gd name="T11" fmla="*/ 11 h 359"/>
                <a:gd name="T12" fmla="*/ 23 w 124"/>
                <a:gd name="T13" fmla="*/ 16 h 359"/>
                <a:gd name="T14" fmla="*/ 23 w 124"/>
                <a:gd name="T15" fmla="*/ 37 h 359"/>
                <a:gd name="T16" fmla="*/ 22 w 124"/>
                <a:gd name="T17" fmla="*/ 54 h 359"/>
                <a:gd name="T18" fmla="*/ 22 w 124"/>
                <a:gd name="T19" fmla="*/ 66 h 359"/>
                <a:gd name="T20" fmla="*/ 22 w 124"/>
                <a:gd name="T21" fmla="*/ 73 h 359"/>
                <a:gd name="T22" fmla="*/ 22 w 124"/>
                <a:gd name="T23" fmla="*/ 76 h 359"/>
                <a:gd name="T24" fmla="*/ 20 w 124"/>
                <a:gd name="T25" fmla="*/ 81 h 359"/>
                <a:gd name="T26" fmla="*/ 20 w 124"/>
                <a:gd name="T27" fmla="*/ 84 h 359"/>
                <a:gd name="T28" fmla="*/ 24 w 124"/>
                <a:gd name="T29" fmla="*/ 94 h 359"/>
                <a:gd name="T30" fmla="*/ 26 w 124"/>
                <a:gd name="T31" fmla="*/ 94 h 359"/>
                <a:gd name="T32" fmla="*/ 26 w 124"/>
                <a:gd name="T33" fmla="*/ 89 h 359"/>
                <a:gd name="T34" fmla="*/ 27 w 124"/>
                <a:gd name="T35" fmla="*/ 78 h 359"/>
                <a:gd name="T36" fmla="*/ 27 w 124"/>
                <a:gd name="T37" fmla="*/ 65 h 359"/>
                <a:gd name="T38" fmla="*/ 28 w 124"/>
                <a:gd name="T39" fmla="*/ 48 h 359"/>
                <a:gd name="T40" fmla="*/ 28 w 124"/>
                <a:gd name="T41" fmla="*/ 32 h 359"/>
                <a:gd name="T42" fmla="*/ 28 w 124"/>
                <a:gd name="T43" fmla="*/ 19 h 359"/>
                <a:gd name="T44" fmla="*/ 28 w 124"/>
                <a:gd name="T45" fmla="*/ 14 h 359"/>
                <a:gd name="T46" fmla="*/ 32 w 124"/>
                <a:gd name="T47" fmla="*/ 7 h 359"/>
                <a:gd name="T48" fmla="*/ 26 w 124"/>
                <a:gd name="T49" fmla="*/ 0 h 35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4" h="359">
                  <a:moveTo>
                    <a:pt x="100" y="0"/>
                  </a:moveTo>
                  <a:lnTo>
                    <a:pt x="83" y="22"/>
                  </a:lnTo>
                  <a:lnTo>
                    <a:pt x="20" y="34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91" y="43"/>
                  </a:lnTo>
                  <a:lnTo>
                    <a:pt x="91" y="61"/>
                  </a:lnTo>
                  <a:lnTo>
                    <a:pt x="88" y="142"/>
                  </a:lnTo>
                  <a:lnTo>
                    <a:pt x="87" y="206"/>
                  </a:lnTo>
                  <a:lnTo>
                    <a:pt x="85" y="252"/>
                  </a:lnTo>
                  <a:lnTo>
                    <a:pt x="85" y="279"/>
                  </a:lnTo>
                  <a:lnTo>
                    <a:pt x="84" y="290"/>
                  </a:lnTo>
                  <a:lnTo>
                    <a:pt x="79" y="310"/>
                  </a:lnTo>
                  <a:lnTo>
                    <a:pt x="77" y="321"/>
                  </a:lnTo>
                  <a:lnTo>
                    <a:pt x="93" y="359"/>
                  </a:lnTo>
                  <a:lnTo>
                    <a:pt x="99" y="359"/>
                  </a:lnTo>
                  <a:lnTo>
                    <a:pt x="100" y="339"/>
                  </a:lnTo>
                  <a:lnTo>
                    <a:pt x="103" y="299"/>
                  </a:lnTo>
                  <a:lnTo>
                    <a:pt x="105" y="247"/>
                  </a:lnTo>
                  <a:lnTo>
                    <a:pt x="107" y="185"/>
                  </a:lnTo>
                  <a:lnTo>
                    <a:pt x="108" y="123"/>
                  </a:lnTo>
                  <a:lnTo>
                    <a:pt x="110" y="73"/>
                  </a:lnTo>
                  <a:lnTo>
                    <a:pt x="110" y="52"/>
                  </a:lnTo>
                  <a:lnTo>
                    <a:pt x="124" y="25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78" name="Freeform 10079"/>
            <p:cNvSpPr>
              <a:spLocks/>
            </p:cNvSpPr>
            <p:nvPr/>
          </p:nvSpPr>
          <p:spPr bwMode="auto">
            <a:xfrm>
              <a:off x="853" y="3400"/>
              <a:ext cx="31" cy="100"/>
            </a:xfrm>
            <a:custGeom>
              <a:avLst/>
              <a:gdLst>
                <a:gd name="T0" fmla="*/ 2 w 117"/>
                <a:gd name="T1" fmla="*/ 0 h 386"/>
                <a:gd name="T2" fmla="*/ 0 w 117"/>
                <a:gd name="T3" fmla="*/ 0 h 386"/>
                <a:gd name="T4" fmla="*/ 1 w 117"/>
                <a:gd name="T5" fmla="*/ 3 h 386"/>
                <a:gd name="T6" fmla="*/ 2 w 117"/>
                <a:gd name="T7" fmla="*/ 13 h 386"/>
                <a:gd name="T8" fmla="*/ 2 w 117"/>
                <a:gd name="T9" fmla="*/ 17 h 386"/>
                <a:gd name="T10" fmla="*/ 2 w 117"/>
                <a:gd name="T11" fmla="*/ 28 h 386"/>
                <a:gd name="T12" fmla="*/ 2 w 117"/>
                <a:gd name="T13" fmla="*/ 48 h 386"/>
                <a:gd name="T14" fmla="*/ 3 w 117"/>
                <a:gd name="T15" fmla="*/ 63 h 386"/>
                <a:gd name="T16" fmla="*/ 3 w 117"/>
                <a:gd name="T17" fmla="*/ 76 h 386"/>
                <a:gd name="T18" fmla="*/ 3 w 117"/>
                <a:gd name="T19" fmla="*/ 81 h 386"/>
                <a:gd name="T20" fmla="*/ 1 w 117"/>
                <a:gd name="T21" fmla="*/ 87 h 386"/>
                <a:gd name="T22" fmla="*/ 5 w 117"/>
                <a:gd name="T23" fmla="*/ 100 h 386"/>
                <a:gd name="T24" fmla="*/ 7 w 117"/>
                <a:gd name="T25" fmla="*/ 100 h 386"/>
                <a:gd name="T26" fmla="*/ 7 w 117"/>
                <a:gd name="T27" fmla="*/ 99 h 386"/>
                <a:gd name="T28" fmla="*/ 7 w 117"/>
                <a:gd name="T29" fmla="*/ 94 h 386"/>
                <a:gd name="T30" fmla="*/ 7 w 117"/>
                <a:gd name="T31" fmla="*/ 87 h 386"/>
                <a:gd name="T32" fmla="*/ 27 w 117"/>
                <a:gd name="T33" fmla="*/ 85 h 386"/>
                <a:gd name="T34" fmla="*/ 28 w 117"/>
                <a:gd name="T35" fmla="*/ 82 h 386"/>
                <a:gd name="T36" fmla="*/ 7 w 117"/>
                <a:gd name="T37" fmla="*/ 82 h 386"/>
                <a:gd name="T38" fmla="*/ 7 w 117"/>
                <a:gd name="T39" fmla="*/ 76 h 386"/>
                <a:gd name="T40" fmla="*/ 7 w 117"/>
                <a:gd name="T41" fmla="*/ 64 h 386"/>
                <a:gd name="T42" fmla="*/ 7 w 117"/>
                <a:gd name="T43" fmla="*/ 49 h 386"/>
                <a:gd name="T44" fmla="*/ 26 w 117"/>
                <a:gd name="T45" fmla="*/ 46 h 386"/>
                <a:gd name="T46" fmla="*/ 7 w 117"/>
                <a:gd name="T47" fmla="*/ 44 h 386"/>
                <a:gd name="T48" fmla="*/ 7 w 117"/>
                <a:gd name="T49" fmla="*/ 32 h 386"/>
                <a:gd name="T50" fmla="*/ 7 w 117"/>
                <a:gd name="T51" fmla="*/ 18 h 386"/>
                <a:gd name="T52" fmla="*/ 31 w 117"/>
                <a:gd name="T53" fmla="*/ 13 h 386"/>
                <a:gd name="T54" fmla="*/ 7 w 117"/>
                <a:gd name="T55" fmla="*/ 12 h 386"/>
                <a:gd name="T56" fmla="*/ 2 w 117"/>
                <a:gd name="T57" fmla="*/ 0 h 38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17" h="386">
                  <a:moveTo>
                    <a:pt x="7" y="0"/>
                  </a:moveTo>
                  <a:lnTo>
                    <a:pt x="0" y="0"/>
                  </a:lnTo>
                  <a:lnTo>
                    <a:pt x="3" y="10"/>
                  </a:lnTo>
                  <a:lnTo>
                    <a:pt x="9" y="52"/>
                  </a:lnTo>
                  <a:lnTo>
                    <a:pt x="8" y="66"/>
                  </a:lnTo>
                  <a:lnTo>
                    <a:pt x="8" y="110"/>
                  </a:lnTo>
                  <a:lnTo>
                    <a:pt x="9" y="184"/>
                  </a:lnTo>
                  <a:lnTo>
                    <a:pt x="10" y="243"/>
                  </a:lnTo>
                  <a:lnTo>
                    <a:pt x="10" y="294"/>
                  </a:lnTo>
                  <a:lnTo>
                    <a:pt x="11" y="314"/>
                  </a:lnTo>
                  <a:lnTo>
                    <a:pt x="4" y="334"/>
                  </a:lnTo>
                  <a:lnTo>
                    <a:pt x="17" y="386"/>
                  </a:lnTo>
                  <a:lnTo>
                    <a:pt x="25" y="386"/>
                  </a:lnTo>
                  <a:lnTo>
                    <a:pt x="25" y="384"/>
                  </a:lnTo>
                  <a:lnTo>
                    <a:pt x="26" y="364"/>
                  </a:lnTo>
                  <a:lnTo>
                    <a:pt x="27" y="337"/>
                  </a:lnTo>
                  <a:lnTo>
                    <a:pt x="103" y="328"/>
                  </a:lnTo>
                  <a:lnTo>
                    <a:pt x="105" y="317"/>
                  </a:lnTo>
                  <a:lnTo>
                    <a:pt x="27" y="315"/>
                  </a:lnTo>
                  <a:lnTo>
                    <a:pt x="28" y="295"/>
                  </a:lnTo>
                  <a:lnTo>
                    <a:pt x="28" y="247"/>
                  </a:lnTo>
                  <a:lnTo>
                    <a:pt x="28" y="190"/>
                  </a:lnTo>
                  <a:lnTo>
                    <a:pt x="98" y="179"/>
                  </a:lnTo>
                  <a:lnTo>
                    <a:pt x="28" y="170"/>
                  </a:lnTo>
                  <a:lnTo>
                    <a:pt x="27" y="123"/>
                  </a:lnTo>
                  <a:lnTo>
                    <a:pt x="27" y="68"/>
                  </a:lnTo>
                  <a:lnTo>
                    <a:pt x="117" y="50"/>
                  </a:lnTo>
                  <a:lnTo>
                    <a:pt x="26" y="4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79" name="Freeform 10080"/>
            <p:cNvSpPr>
              <a:spLocks/>
            </p:cNvSpPr>
            <p:nvPr/>
          </p:nvSpPr>
          <p:spPr bwMode="auto">
            <a:xfrm>
              <a:off x="903" y="3398"/>
              <a:ext cx="38" cy="113"/>
            </a:xfrm>
            <a:custGeom>
              <a:avLst/>
              <a:gdLst>
                <a:gd name="T0" fmla="*/ 32 w 144"/>
                <a:gd name="T1" fmla="*/ 0 h 434"/>
                <a:gd name="T2" fmla="*/ 32 w 144"/>
                <a:gd name="T3" fmla="*/ 1 h 434"/>
                <a:gd name="T4" fmla="*/ 25 w 144"/>
                <a:gd name="T5" fmla="*/ 7 h 434"/>
                <a:gd name="T6" fmla="*/ 0 w 144"/>
                <a:gd name="T7" fmla="*/ 11 h 434"/>
                <a:gd name="T8" fmla="*/ 28 w 144"/>
                <a:gd name="T9" fmla="*/ 12 h 434"/>
                <a:gd name="T10" fmla="*/ 27 w 144"/>
                <a:gd name="T11" fmla="*/ 26 h 434"/>
                <a:gd name="T12" fmla="*/ 27 w 144"/>
                <a:gd name="T13" fmla="*/ 40 h 434"/>
                <a:gd name="T14" fmla="*/ 26 w 144"/>
                <a:gd name="T15" fmla="*/ 53 h 434"/>
                <a:gd name="T16" fmla="*/ 26 w 144"/>
                <a:gd name="T17" fmla="*/ 64 h 434"/>
                <a:gd name="T18" fmla="*/ 25 w 144"/>
                <a:gd name="T19" fmla="*/ 73 h 434"/>
                <a:gd name="T20" fmla="*/ 24 w 144"/>
                <a:gd name="T21" fmla="*/ 83 h 434"/>
                <a:gd name="T22" fmla="*/ 22 w 144"/>
                <a:gd name="T23" fmla="*/ 95 h 434"/>
                <a:gd name="T24" fmla="*/ 20 w 144"/>
                <a:gd name="T25" fmla="*/ 105 h 434"/>
                <a:gd name="T26" fmla="*/ 23 w 144"/>
                <a:gd name="T27" fmla="*/ 113 h 434"/>
                <a:gd name="T28" fmla="*/ 26 w 144"/>
                <a:gd name="T29" fmla="*/ 102 h 434"/>
                <a:gd name="T30" fmla="*/ 29 w 144"/>
                <a:gd name="T31" fmla="*/ 90 h 434"/>
                <a:gd name="T32" fmla="*/ 30 w 144"/>
                <a:gd name="T33" fmla="*/ 77 h 434"/>
                <a:gd name="T34" fmla="*/ 30 w 144"/>
                <a:gd name="T35" fmla="*/ 71 h 434"/>
                <a:gd name="T36" fmla="*/ 31 w 144"/>
                <a:gd name="T37" fmla="*/ 58 h 434"/>
                <a:gd name="T38" fmla="*/ 32 w 144"/>
                <a:gd name="T39" fmla="*/ 45 h 434"/>
                <a:gd name="T40" fmla="*/ 33 w 144"/>
                <a:gd name="T41" fmla="*/ 35 h 434"/>
                <a:gd name="T42" fmla="*/ 33 w 144"/>
                <a:gd name="T43" fmla="*/ 23 h 434"/>
                <a:gd name="T44" fmla="*/ 33 w 144"/>
                <a:gd name="T45" fmla="*/ 15 h 434"/>
                <a:gd name="T46" fmla="*/ 38 w 144"/>
                <a:gd name="T47" fmla="*/ 7 h 434"/>
                <a:gd name="T48" fmla="*/ 32 w 144"/>
                <a:gd name="T49" fmla="*/ 0 h 43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44" h="434">
                  <a:moveTo>
                    <a:pt x="122" y="0"/>
                  </a:moveTo>
                  <a:lnTo>
                    <a:pt x="120" y="3"/>
                  </a:lnTo>
                  <a:lnTo>
                    <a:pt x="94" y="28"/>
                  </a:lnTo>
                  <a:lnTo>
                    <a:pt x="0" y="44"/>
                  </a:lnTo>
                  <a:lnTo>
                    <a:pt x="107" y="48"/>
                  </a:lnTo>
                  <a:lnTo>
                    <a:pt x="104" y="101"/>
                  </a:lnTo>
                  <a:lnTo>
                    <a:pt x="102" y="155"/>
                  </a:lnTo>
                  <a:lnTo>
                    <a:pt x="100" y="203"/>
                  </a:lnTo>
                  <a:lnTo>
                    <a:pt x="98" y="244"/>
                  </a:lnTo>
                  <a:lnTo>
                    <a:pt x="96" y="279"/>
                  </a:lnTo>
                  <a:lnTo>
                    <a:pt x="92" y="319"/>
                  </a:lnTo>
                  <a:lnTo>
                    <a:pt x="84" y="366"/>
                  </a:lnTo>
                  <a:lnTo>
                    <a:pt x="75" y="403"/>
                  </a:lnTo>
                  <a:lnTo>
                    <a:pt x="87" y="434"/>
                  </a:lnTo>
                  <a:lnTo>
                    <a:pt x="99" y="393"/>
                  </a:lnTo>
                  <a:lnTo>
                    <a:pt x="108" y="347"/>
                  </a:lnTo>
                  <a:lnTo>
                    <a:pt x="114" y="295"/>
                  </a:lnTo>
                  <a:lnTo>
                    <a:pt x="115" y="272"/>
                  </a:lnTo>
                  <a:lnTo>
                    <a:pt x="118" y="221"/>
                  </a:lnTo>
                  <a:lnTo>
                    <a:pt x="121" y="174"/>
                  </a:lnTo>
                  <a:lnTo>
                    <a:pt x="124" y="133"/>
                  </a:lnTo>
                  <a:lnTo>
                    <a:pt x="125" y="90"/>
                  </a:lnTo>
                  <a:lnTo>
                    <a:pt x="126" y="56"/>
                  </a:lnTo>
                  <a:lnTo>
                    <a:pt x="144" y="28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80" name="Freeform 10081"/>
            <p:cNvSpPr>
              <a:spLocks/>
            </p:cNvSpPr>
            <p:nvPr/>
          </p:nvSpPr>
          <p:spPr bwMode="auto">
            <a:xfrm>
              <a:off x="860" y="3365"/>
              <a:ext cx="19" cy="46"/>
            </a:xfrm>
            <a:custGeom>
              <a:avLst/>
              <a:gdLst>
                <a:gd name="T0" fmla="*/ 11 w 69"/>
                <a:gd name="T1" fmla="*/ 0 h 180"/>
                <a:gd name="T2" fmla="*/ 10 w 69"/>
                <a:gd name="T3" fmla="*/ 1 h 180"/>
                <a:gd name="T4" fmla="*/ 10 w 69"/>
                <a:gd name="T5" fmla="*/ 7 h 180"/>
                <a:gd name="T6" fmla="*/ 9 w 69"/>
                <a:gd name="T7" fmla="*/ 18 h 180"/>
                <a:gd name="T8" fmla="*/ 8 w 69"/>
                <a:gd name="T9" fmla="*/ 22 h 180"/>
                <a:gd name="T10" fmla="*/ 5 w 69"/>
                <a:gd name="T11" fmla="*/ 33 h 180"/>
                <a:gd name="T12" fmla="*/ 0 w 69"/>
                <a:gd name="T13" fmla="*/ 46 h 180"/>
                <a:gd name="T14" fmla="*/ 5 w 69"/>
                <a:gd name="T15" fmla="*/ 45 h 180"/>
                <a:gd name="T16" fmla="*/ 10 w 69"/>
                <a:gd name="T17" fmla="*/ 33 h 180"/>
                <a:gd name="T18" fmla="*/ 13 w 69"/>
                <a:gd name="T19" fmla="*/ 25 h 180"/>
                <a:gd name="T20" fmla="*/ 19 w 69"/>
                <a:gd name="T21" fmla="*/ 16 h 180"/>
                <a:gd name="T22" fmla="*/ 11 w 69"/>
                <a:gd name="T23" fmla="*/ 0 h 1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180">
                  <a:moveTo>
                    <a:pt x="41" y="0"/>
                  </a:moveTo>
                  <a:lnTo>
                    <a:pt x="36" y="2"/>
                  </a:lnTo>
                  <a:lnTo>
                    <a:pt x="36" y="27"/>
                  </a:lnTo>
                  <a:lnTo>
                    <a:pt x="32" y="72"/>
                  </a:lnTo>
                  <a:lnTo>
                    <a:pt x="29" y="88"/>
                  </a:lnTo>
                  <a:lnTo>
                    <a:pt x="17" y="129"/>
                  </a:lnTo>
                  <a:lnTo>
                    <a:pt x="0" y="180"/>
                  </a:lnTo>
                  <a:lnTo>
                    <a:pt x="17" y="176"/>
                  </a:lnTo>
                  <a:lnTo>
                    <a:pt x="35" y="128"/>
                  </a:lnTo>
                  <a:lnTo>
                    <a:pt x="48" y="98"/>
                  </a:lnTo>
                  <a:lnTo>
                    <a:pt x="69" y="6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81" name="Freeform 10082"/>
            <p:cNvSpPr>
              <a:spLocks/>
            </p:cNvSpPr>
            <p:nvPr/>
          </p:nvSpPr>
          <p:spPr bwMode="auto">
            <a:xfrm>
              <a:off x="888" y="3359"/>
              <a:ext cx="44" cy="86"/>
            </a:xfrm>
            <a:custGeom>
              <a:avLst/>
              <a:gdLst>
                <a:gd name="T0" fmla="*/ 17 w 163"/>
                <a:gd name="T1" fmla="*/ 0 h 326"/>
                <a:gd name="T2" fmla="*/ 17 w 163"/>
                <a:gd name="T3" fmla="*/ 1 h 326"/>
                <a:gd name="T4" fmla="*/ 17 w 163"/>
                <a:gd name="T5" fmla="*/ 13 h 326"/>
                <a:gd name="T6" fmla="*/ 16 w 163"/>
                <a:gd name="T7" fmla="*/ 18 h 326"/>
                <a:gd name="T8" fmla="*/ 13 w 163"/>
                <a:gd name="T9" fmla="*/ 33 h 326"/>
                <a:gd name="T10" fmla="*/ 13 w 163"/>
                <a:gd name="T11" fmla="*/ 36 h 326"/>
                <a:gd name="T12" fmla="*/ 11 w 163"/>
                <a:gd name="T13" fmla="*/ 45 h 326"/>
                <a:gd name="T14" fmla="*/ 8 w 163"/>
                <a:gd name="T15" fmla="*/ 56 h 326"/>
                <a:gd name="T16" fmla="*/ 4 w 163"/>
                <a:gd name="T17" fmla="*/ 69 h 326"/>
                <a:gd name="T18" fmla="*/ 0 w 163"/>
                <a:gd name="T19" fmla="*/ 84 h 326"/>
                <a:gd name="T20" fmla="*/ 2 w 163"/>
                <a:gd name="T21" fmla="*/ 86 h 326"/>
                <a:gd name="T22" fmla="*/ 7 w 163"/>
                <a:gd name="T23" fmla="*/ 75 h 326"/>
                <a:gd name="T24" fmla="*/ 12 w 163"/>
                <a:gd name="T25" fmla="*/ 62 h 326"/>
                <a:gd name="T26" fmla="*/ 13 w 163"/>
                <a:gd name="T27" fmla="*/ 56 h 326"/>
                <a:gd name="T28" fmla="*/ 44 w 163"/>
                <a:gd name="T29" fmla="*/ 51 h 326"/>
                <a:gd name="T30" fmla="*/ 15 w 163"/>
                <a:gd name="T31" fmla="*/ 50 h 326"/>
                <a:gd name="T32" fmla="*/ 17 w 163"/>
                <a:gd name="T33" fmla="*/ 44 h 326"/>
                <a:gd name="T34" fmla="*/ 19 w 163"/>
                <a:gd name="T35" fmla="*/ 35 h 326"/>
                <a:gd name="T36" fmla="*/ 21 w 163"/>
                <a:gd name="T37" fmla="*/ 24 h 326"/>
                <a:gd name="T38" fmla="*/ 21 w 163"/>
                <a:gd name="T39" fmla="*/ 23 h 326"/>
                <a:gd name="T40" fmla="*/ 26 w 163"/>
                <a:gd name="T41" fmla="*/ 13 h 326"/>
                <a:gd name="T42" fmla="*/ 18 w 163"/>
                <a:gd name="T43" fmla="*/ 1 h 326"/>
                <a:gd name="T44" fmla="*/ 17 w 163"/>
                <a:gd name="T45" fmla="*/ 0 h 32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3" h="326">
                  <a:moveTo>
                    <a:pt x="63" y="0"/>
                  </a:moveTo>
                  <a:lnTo>
                    <a:pt x="63" y="3"/>
                  </a:lnTo>
                  <a:lnTo>
                    <a:pt x="62" y="50"/>
                  </a:lnTo>
                  <a:lnTo>
                    <a:pt x="59" y="69"/>
                  </a:lnTo>
                  <a:lnTo>
                    <a:pt x="49" y="126"/>
                  </a:lnTo>
                  <a:lnTo>
                    <a:pt x="48" y="136"/>
                  </a:lnTo>
                  <a:lnTo>
                    <a:pt x="41" y="171"/>
                  </a:lnTo>
                  <a:lnTo>
                    <a:pt x="30" y="213"/>
                  </a:lnTo>
                  <a:lnTo>
                    <a:pt x="16" y="262"/>
                  </a:lnTo>
                  <a:lnTo>
                    <a:pt x="0" y="318"/>
                  </a:lnTo>
                  <a:lnTo>
                    <a:pt x="9" y="326"/>
                  </a:lnTo>
                  <a:lnTo>
                    <a:pt x="25" y="283"/>
                  </a:lnTo>
                  <a:lnTo>
                    <a:pt x="43" y="235"/>
                  </a:lnTo>
                  <a:lnTo>
                    <a:pt x="50" y="212"/>
                  </a:lnTo>
                  <a:lnTo>
                    <a:pt x="163" y="194"/>
                  </a:lnTo>
                  <a:lnTo>
                    <a:pt x="56" y="190"/>
                  </a:lnTo>
                  <a:lnTo>
                    <a:pt x="63" y="167"/>
                  </a:lnTo>
                  <a:lnTo>
                    <a:pt x="69" y="134"/>
                  </a:lnTo>
                  <a:lnTo>
                    <a:pt x="79" y="91"/>
                  </a:lnTo>
                  <a:lnTo>
                    <a:pt x="79" y="89"/>
                  </a:lnTo>
                  <a:lnTo>
                    <a:pt x="95" y="50"/>
                  </a:lnTo>
                  <a:lnTo>
                    <a:pt x="68" y="2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82" name="Freeform 10083"/>
            <p:cNvSpPr>
              <a:spLocks/>
            </p:cNvSpPr>
            <p:nvPr/>
          </p:nvSpPr>
          <p:spPr bwMode="auto">
            <a:xfrm>
              <a:off x="966" y="3475"/>
              <a:ext cx="39" cy="42"/>
            </a:xfrm>
            <a:custGeom>
              <a:avLst/>
              <a:gdLst>
                <a:gd name="T0" fmla="*/ 34 w 150"/>
                <a:gd name="T1" fmla="*/ 0 h 162"/>
                <a:gd name="T2" fmla="*/ 30 w 150"/>
                <a:gd name="T3" fmla="*/ 8 h 162"/>
                <a:gd name="T4" fmla="*/ 23 w 150"/>
                <a:gd name="T5" fmla="*/ 17 h 162"/>
                <a:gd name="T6" fmla="*/ 22 w 150"/>
                <a:gd name="T7" fmla="*/ 18 h 162"/>
                <a:gd name="T8" fmla="*/ 17 w 150"/>
                <a:gd name="T9" fmla="*/ 24 h 162"/>
                <a:gd name="T10" fmla="*/ 9 w 150"/>
                <a:gd name="T11" fmla="*/ 31 h 162"/>
                <a:gd name="T12" fmla="*/ 0 w 150"/>
                <a:gd name="T13" fmla="*/ 39 h 162"/>
                <a:gd name="T14" fmla="*/ 2 w 150"/>
                <a:gd name="T15" fmla="*/ 42 h 162"/>
                <a:gd name="T16" fmla="*/ 5 w 150"/>
                <a:gd name="T17" fmla="*/ 39 h 162"/>
                <a:gd name="T18" fmla="*/ 14 w 150"/>
                <a:gd name="T19" fmla="*/ 33 h 162"/>
                <a:gd name="T20" fmla="*/ 22 w 150"/>
                <a:gd name="T21" fmla="*/ 27 h 162"/>
                <a:gd name="T22" fmla="*/ 27 w 150"/>
                <a:gd name="T23" fmla="*/ 22 h 162"/>
                <a:gd name="T24" fmla="*/ 33 w 150"/>
                <a:gd name="T25" fmla="*/ 17 h 162"/>
                <a:gd name="T26" fmla="*/ 39 w 150"/>
                <a:gd name="T27" fmla="*/ 13 h 162"/>
                <a:gd name="T28" fmla="*/ 36 w 150"/>
                <a:gd name="T29" fmla="*/ 1 h 162"/>
                <a:gd name="T30" fmla="*/ 34 w 150"/>
                <a:gd name="T31" fmla="*/ 0 h 1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0" h="162">
                  <a:moveTo>
                    <a:pt x="131" y="0"/>
                  </a:moveTo>
                  <a:lnTo>
                    <a:pt x="117" y="31"/>
                  </a:lnTo>
                  <a:lnTo>
                    <a:pt x="90" y="65"/>
                  </a:lnTo>
                  <a:lnTo>
                    <a:pt x="86" y="70"/>
                  </a:lnTo>
                  <a:lnTo>
                    <a:pt x="64" y="93"/>
                  </a:lnTo>
                  <a:lnTo>
                    <a:pt x="35" y="119"/>
                  </a:lnTo>
                  <a:lnTo>
                    <a:pt x="0" y="150"/>
                  </a:lnTo>
                  <a:lnTo>
                    <a:pt x="6" y="162"/>
                  </a:lnTo>
                  <a:lnTo>
                    <a:pt x="21" y="151"/>
                  </a:lnTo>
                  <a:lnTo>
                    <a:pt x="54" y="127"/>
                  </a:lnTo>
                  <a:lnTo>
                    <a:pt x="83" y="104"/>
                  </a:lnTo>
                  <a:lnTo>
                    <a:pt x="105" y="84"/>
                  </a:lnTo>
                  <a:lnTo>
                    <a:pt x="125" y="65"/>
                  </a:lnTo>
                  <a:lnTo>
                    <a:pt x="150" y="50"/>
                  </a:lnTo>
                  <a:lnTo>
                    <a:pt x="138" y="3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83" name="Freeform 10084"/>
            <p:cNvSpPr>
              <a:spLocks/>
            </p:cNvSpPr>
            <p:nvPr/>
          </p:nvSpPr>
          <p:spPr bwMode="auto">
            <a:xfrm>
              <a:off x="1018" y="3475"/>
              <a:ext cx="31" cy="36"/>
            </a:xfrm>
            <a:custGeom>
              <a:avLst/>
              <a:gdLst>
                <a:gd name="T0" fmla="*/ 1 w 116"/>
                <a:gd name="T1" fmla="*/ 0 h 140"/>
                <a:gd name="T2" fmla="*/ 0 w 116"/>
                <a:gd name="T3" fmla="*/ 3 h 140"/>
                <a:gd name="T4" fmla="*/ 2 w 116"/>
                <a:gd name="T5" fmla="*/ 5 h 140"/>
                <a:gd name="T6" fmla="*/ 10 w 116"/>
                <a:gd name="T7" fmla="*/ 12 h 140"/>
                <a:gd name="T8" fmla="*/ 17 w 116"/>
                <a:gd name="T9" fmla="*/ 20 h 140"/>
                <a:gd name="T10" fmla="*/ 23 w 116"/>
                <a:gd name="T11" fmla="*/ 28 h 140"/>
                <a:gd name="T12" fmla="*/ 29 w 116"/>
                <a:gd name="T13" fmla="*/ 36 h 140"/>
                <a:gd name="T14" fmla="*/ 31 w 116"/>
                <a:gd name="T15" fmla="*/ 36 h 140"/>
                <a:gd name="T16" fmla="*/ 31 w 116"/>
                <a:gd name="T17" fmla="*/ 34 h 140"/>
                <a:gd name="T18" fmla="*/ 31 w 116"/>
                <a:gd name="T19" fmla="*/ 22 h 140"/>
                <a:gd name="T20" fmla="*/ 30 w 116"/>
                <a:gd name="T21" fmla="*/ 22 h 140"/>
                <a:gd name="T22" fmla="*/ 23 w 116"/>
                <a:gd name="T23" fmla="*/ 15 h 140"/>
                <a:gd name="T24" fmla="*/ 18 w 116"/>
                <a:gd name="T25" fmla="*/ 12 h 140"/>
                <a:gd name="T26" fmla="*/ 11 w 116"/>
                <a:gd name="T27" fmla="*/ 6 h 140"/>
                <a:gd name="T28" fmla="*/ 1 w 116"/>
                <a:gd name="T29" fmla="*/ 0 h 1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6" h="140">
                  <a:moveTo>
                    <a:pt x="5" y="0"/>
                  </a:moveTo>
                  <a:lnTo>
                    <a:pt x="0" y="11"/>
                  </a:lnTo>
                  <a:lnTo>
                    <a:pt x="8" y="18"/>
                  </a:lnTo>
                  <a:lnTo>
                    <a:pt x="37" y="48"/>
                  </a:lnTo>
                  <a:lnTo>
                    <a:pt x="63" y="78"/>
                  </a:lnTo>
                  <a:lnTo>
                    <a:pt x="87" y="108"/>
                  </a:lnTo>
                  <a:lnTo>
                    <a:pt x="108" y="140"/>
                  </a:lnTo>
                  <a:lnTo>
                    <a:pt x="116" y="140"/>
                  </a:lnTo>
                  <a:lnTo>
                    <a:pt x="116" y="132"/>
                  </a:lnTo>
                  <a:lnTo>
                    <a:pt x="115" y="87"/>
                  </a:lnTo>
                  <a:lnTo>
                    <a:pt x="114" y="86"/>
                  </a:lnTo>
                  <a:lnTo>
                    <a:pt x="86" y="58"/>
                  </a:lnTo>
                  <a:lnTo>
                    <a:pt x="69" y="46"/>
                  </a:lnTo>
                  <a:lnTo>
                    <a:pt x="40" y="2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84" name="Freeform 10085"/>
            <p:cNvSpPr>
              <a:spLocks/>
            </p:cNvSpPr>
            <p:nvPr/>
          </p:nvSpPr>
          <p:spPr bwMode="auto">
            <a:xfrm>
              <a:off x="959" y="3454"/>
              <a:ext cx="104" cy="22"/>
            </a:xfrm>
            <a:custGeom>
              <a:avLst/>
              <a:gdLst>
                <a:gd name="T0" fmla="*/ 98 w 396"/>
                <a:gd name="T1" fmla="*/ 0 h 80"/>
                <a:gd name="T2" fmla="*/ 91 w 396"/>
                <a:gd name="T3" fmla="*/ 5 h 80"/>
                <a:gd name="T4" fmla="*/ 72 w 396"/>
                <a:gd name="T5" fmla="*/ 7 h 80"/>
                <a:gd name="T6" fmla="*/ 67 w 396"/>
                <a:gd name="T7" fmla="*/ 7 h 80"/>
                <a:gd name="T8" fmla="*/ 40 w 396"/>
                <a:gd name="T9" fmla="*/ 10 h 80"/>
                <a:gd name="T10" fmla="*/ 35 w 396"/>
                <a:gd name="T11" fmla="*/ 11 h 80"/>
                <a:gd name="T12" fmla="*/ 0 w 396"/>
                <a:gd name="T13" fmla="*/ 15 h 80"/>
                <a:gd name="T14" fmla="*/ 6 w 396"/>
                <a:gd name="T15" fmla="*/ 22 h 80"/>
                <a:gd name="T16" fmla="*/ 14 w 396"/>
                <a:gd name="T17" fmla="*/ 20 h 80"/>
                <a:gd name="T18" fmla="*/ 104 w 396"/>
                <a:gd name="T19" fmla="*/ 9 h 80"/>
                <a:gd name="T20" fmla="*/ 103 w 396"/>
                <a:gd name="T21" fmla="*/ 5 h 80"/>
                <a:gd name="T22" fmla="*/ 98 w 396"/>
                <a:gd name="T23" fmla="*/ 0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6" h="80">
                  <a:moveTo>
                    <a:pt x="372" y="0"/>
                  </a:moveTo>
                  <a:lnTo>
                    <a:pt x="345" y="17"/>
                  </a:lnTo>
                  <a:lnTo>
                    <a:pt x="276" y="24"/>
                  </a:lnTo>
                  <a:lnTo>
                    <a:pt x="256" y="26"/>
                  </a:lnTo>
                  <a:lnTo>
                    <a:pt x="153" y="38"/>
                  </a:lnTo>
                  <a:lnTo>
                    <a:pt x="134" y="40"/>
                  </a:lnTo>
                  <a:lnTo>
                    <a:pt x="0" y="54"/>
                  </a:lnTo>
                  <a:lnTo>
                    <a:pt x="24" y="80"/>
                  </a:lnTo>
                  <a:lnTo>
                    <a:pt x="55" y="72"/>
                  </a:lnTo>
                  <a:lnTo>
                    <a:pt x="396" y="32"/>
                  </a:lnTo>
                  <a:lnTo>
                    <a:pt x="394" y="1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85" name="Freeform 10086"/>
            <p:cNvSpPr>
              <a:spLocks/>
            </p:cNvSpPr>
            <p:nvPr/>
          </p:nvSpPr>
          <p:spPr bwMode="auto">
            <a:xfrm>
              <a:off x="999" y="3434"/>
              <a:ext cx="22" cy="8"/>
            </a:xfrm>
            <a:custGeom>
              <a:avLst/>
              <a:gdLst>
                <a:gd name="T0" fmla="*/ 16 w 82"/>
                <a:gd name="T1" fmla="*/ 0 h 27"/>
                <a:gd name="T2" fmla="*/ 10 w 82"/>
                <a:gd name="T3" fmla="*/ 4 h 27"/>
                <a:gd name="T4" fmla="*/ 0 w 82"/>
                <a:gd name="T5" fmla="*/ 6 h 27"/>
                <a:gd name="T6" fmla="*/ 22 w 82"/>
                <a:gd name="T7" fmla="*/ 8 h 27"/>
                <a:gd name="T8" fmla="*/ 21 w 82"/>
                <a:gd name="T9" fmla="*/ 5 h 27"/>
                <a:gd name="T10" fmla="*/ 16 w 82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27">
                  <a:moveTo>
                    <a:pt x="60" y="0"/>
                  </a:moveTo>
                  <a:lnTo>
                    <a:pt x="37" y="14"/>
                  </a:lnTo>
                  <a:lnTo>
                    <a:pt x="0" y="21"/>
                  </a:lnTo>
                  <a:lnTo>
                    <a:pt x="82" y="27"/>
                  </a:lnTo>
                  <a:lnTo>
                    <a:pt x="80" y="18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86" name="Freeform 10087"/>
            <p:cNvSpPr>
              <a:spLocks/>
            </p:cNvSpPr>
            <p:nvPr/>
          </p:nvSpPr>
          <p:spPr bwMode="auto">
            <a:xfrm>
              <a:off x="999" y="3412"/>
              <a:ext cx="21" cy="8"/>
            </a:xfrm>
            <a:custGeom>
              <a:avLst/>
              <a:gdLst>
                <a:gd name="T0" fmla="*/ 15 w 80"/>
                <a:gd name="T1" fmla="*/ 0 h 30"/>
                <a:gd name="T2" fmla="*/ 11 w 80"/>
                <a:gd name="T3" fmla="*/ 4 h 30"/>
                <a:gd name="T4" fmla="*/ 0 w 80"/>
                <a:gd name="T5" fmla="*/ 6 h 30"/>
                <a:gd name="T6" fmla="*/ 21 w 80"/>
                <a:gd name="T7" fmla="*/ 8 h 30"/>
                <a:gd name="T8" fmla="*/ 20 w 80"/>
                <a:gd name="T9" fmla="*/ 5 h 30"/>
                <a:gd name="T10" fmla="*/ 15 w 80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30">
                  <a:moveTo>
                    <a:pt x="58" y="0"/>
                  </a:moveTo>
                  <a:lnTo>
                    <a:pt x="40" y="15"/>
                  </a:lnTo>
                  <a:lnTo>
                    <a:pt x="0" y="23"/>
                  </a:lnTo>
                  <a:lnTo>
                    <a:pt x="80" y="30"/>
                  </a:lnTo>
                  <a:lnTo>
                    <a:pt x="78" y="2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87" name="Freeform 10088"/>
            <p:cNvSpPr>
              <a:spLocks/>
            </p:cNvSpPr>
            <p:nvPr/>
          </p:nvSpPr>
          <p:spPr bwMode="auto">
            <a:xfrm>
              <a:off x="994" y="3401"/>
              <a:ext cx="27" cy="64"/>
            </a:xfrm>
            <a:custGeom>
              <a:avLst/>
              <a:gdLst>
                <a:gd name="T0" fmla="*/ 5 w 106"/>
                <a:gd name="T1" fmla="*/ 0 h 246"/>
                <a:gd name="T2" fmla="*/ 0 w 106"/>
                <a:gd name="T3" fmla="*/ 1 h 246"/>
                <a:gd name="T4" fmla="*/ 2 w 106"/>
                <a:gd name="T5" fmla="*/ 64 h 246"/>
                <a:gd name="T6" fmla="*/ 7 w 106"/>
                <a:gd name="T7" fmla="*/ 63 h 246"/>
                <a:gd name="T8" fmla="*/ 6 w 106"/>
                <a:gd name="T9" fmla="*/ 52 h 246"/>
                <a:gd name="T10" fmla="*/ 6 w 106"/>
                <a:gd name="T11" fmla="*/ 46 h 246"/>
                <a:gd name="T12" fmla="*/ 27 w 106"/>
                <a:gd name="T13" fmla="*/ 41 h 246"/>
                <a:gd name="T14" fmla="*/ 6 w 106"/>
                <a:gd name="T15" fmla="*/ 40 h 246"/>
                <a:gd name="T16" fmla="*/ 6 w 106"/>
                <a:gd name="T17" fmla="*/ 32 h 246"/>
                <a:gd name="T18" fmla="*/ 5 w 106"/>
                <a:gd name="T19" fmla="*/ 22 h 246"/>
                <a:gd name="T20" fmla="*/ 26 w 106"/>
                <a:gd name="T21" fmla="*/ 18 h 246"/>
                <a:gd name="T22" fmla="*/ 5 w 106"/>
                <a:gd name="T23" fmla="*/ 17 h 246"/>
                <a:gd name="T24" fmla="*/ 5 w 106"/>
                <a:gd name="T25" fmla="*/ 16 h 246"/>
                <a:gd name="T26" fmla="*/ 5 w 106"/>
                <a:gd name="T27" fmla="*/ 3 h 246"/>
                <a:gd name="T28" fmla="*/ 5 w 106"/>
                <a:gd name="T29" fmla="*/ 0 h 2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6" h="246">
                  <a:moveTo>
                    <a:pt x="19" y="0"/>
                  </a:moveTo>
                  <a:lnTo>
                    <a:pt x="0" y="3"/>
                  </a:lnTo>
                  <a:lnTo>
                    <a:pt x="7" y="246"/>
                  </a:lnTo>
                  <a:lnTo>
                    <a:pt x="26" y="244"/>
                  </a:lnTo>
                  <a:lnTo>
                    <a:pt x="25" y="199"/>
                  </a:lnTo>
                  <a:lnTo>
                    <a:pt x="25" y="175"/>
                  </a:lnTo>
                  <a:lnTo>
                    <a:pt x="106" y="158"/>
                  </a:lnTo>
                  <a:lnTo>
                    <a:pt x="24" y="152"/>
                  </a:lnTo>
                  <a:lnTo>
                    <a:pt x="23" y="122"/>
                  </a:lnTo>
                  <a:lnTo>
                    <a:pt x="21" y="86"/>
                  </a:lnTo>
                  <a:lnTo>
                    <a:pt x="101" y="71"/>
                  </a:lnTo>
                  <a:lnTo>
                    <a:pt x="21" y="64"/>
                  </a:lnTo>
                  <a:lnTo>
                    <a:pt x="21" y="60"/>
                  </a:lnTo>
                  <a:lnTo>
                    <a:pt x="20" y="1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88" name="Freeform 10089"/>
            <p:cNvSpPr>
              <a:spLocks/>
            </p:cNvSpPr>
            <p:nvPr/>
          </p:nvSpPr>
          <p:spPr bwMode="auto">
            <a:xfrm>
              <a:off x="1027" y="3396"/>
              <a:ext cx="5" cy="66"/>
            </a:xfrm>
            <a:custGeom>
              <a:avLst/>
              <a:gdLst>
                <a:gd name="T0" fmla="*/ 5 w 23"/>
                <a:gd name="T1" fmla="*/ 0 h 250"/>
                <a:gd name="T2" fmla="*/ 1 w 23"/>
                <a:gd name="T3" fmla="*/ 1 h 250"/>
                <a:gd name="T4" fmla="*/ 0 w 23"/>
                <a:gd name="T5" fmla="*/ 66 h 250"/>
                <a:gd name="T6" fmla="*/ 4 w 23"/>
                <a:gd name="T7" fmla="*/ 65 h 250"/>
                <a:gd name="T8" fmla="*/ 5 w 23"/>
                <a:gd name="T9" fmla="*/ 49 h 250"/>
                <a:gd name="T10" fmla="*/ 5 w 23"/>
                <a:gd name="T11" fmla="*/ 29 h 250"/>
                <a:gd name="T12" fmla="*/ 5 w 23"/>
                <a:gd name="T13" fmla="*/ 13 h 250"/>
                <a:gd name="T14" fmla="*/ 5 w 23"/>
                <a:gd name="T15" fmla="*/ 0 h 2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250">
                  <a:moveTo>
                    <a:pt x="23" y="0"/>
                  </a:moveTo>
                  <a:lnTo>
                    <a:pt x="4" y="2"/>
                  </a:lnTo>
                  <a:lnTo>
                    <a:pt x="0" y="250"/>
                  </a:lnTo>
                  <a:lnTo>
                    <a:pt x="20" y="248"/>
                  </a:lnTo>
                  <a:lnTo>
                    <a:pt x="21" y="184"/>
                  </a:lnTo>
                  <a:lnTo>
                    <a:pt x="22" y="109"/>
                  </a:lnTo>
                  <a:lnTo>
                    <a:pt x="23" y="49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89" name="Freeform 10090"/>
            <p:cNvSpPr>
              <a:spLocks/>
            </p:cNvSpPr>
            <p:nvPr/>
          </p:nvSpPr>
          <p:spPr bwMode="auto">
            <a:xfrm>
              <a:off x="1032" y="3385"/>
              <a:ext cx="22" cy="5"/>
            </a:xfrm>
            <a:custGeom>
              <a:avLst/>
              <a:gdLst>
                <a:gd name="T0" fmla="*/ 16 w 81"/>
                <a:gd name="T1" fmla="*/ 0 h 23"/>
                <a:gd name="T2" fmla="*/ 9 w 81"/>
                <a:gd name="T3" fmla="*/ 4 h 23"/>
                <a:gd name="T4" fmla="*/ 0 w 81"/>
                <a:gd name="T5" fmla="*/ 5 h 23"/>
                <a:gd name="T6" fmla="*/ 22 w 81"/>
                <a:gd name="T7" fmla="*/ 5 h 23"/>
                <a:gd name="T8" fmla="*/ 16 w 81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23">
                  <a:moveTo>
                    <a:pt x="58" y="0"/>
                  </a:moveTo>
                  <a:lnTo>
                    <a:pt x="32" y="17"/>
                  </a:lnTo>
                  <a:lnTo>
                    <a:pt x="0" y="22"/>
                  </a:lnTo>
                  <a:lnTo>
                    <a:pt x="81" y="23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90" name="Freeform 10091"/>
            <p:cNvSpPr>
              <a:spLocks/>
            </p:cNvSpPr>
            <p:nvPr/>
          </p:nvSpPr>
          <p:spPr bwMode="auto">
            <a:xfrm>
              <a:off x="990" y="3361"/>
              <a:ext cx="9" cy="35"/>
            </a:xfrm>
            <a:custGeom>
              <a:avLst/>
              <a:gdLst>
                <a:gd name="T0" fmla="*/ 2 w 37"/>
                <a:gd name="T1" fmla="*/ 0 h 133"/>
                <a:gd name="T2" fmla="*/ 0 w 37"/>
                <a:gd name="T3" fmla="*/ 0 h 133"/>
                <a:gd name="T4" fmla="*/ 1 w 37"/>
                <a:gd name="T5" fmla="*/ 9 h 133"/>
                <a:gd name="T6" fmla="*/ 2 w 37"/>
                <a:gd name="T7" fmla="*/ 20 h 133"/>
                <a:gd name="T8" fmla="*/ 3 w 37"/>
                <a:gd name="T9" fmla="*/ 35 h 133"/>
                <a:gd name="T10" fmla="*/ 8 w 37"/>
                <a:gd name="T11" fmla="*/ 34 h 133"/>
                <a:gd name="T12" fmla="*/ 7 w 37"/>
                <a:gd name="T13" fmla="*/ 33 h 133"/>
                <a:gd name="T14" fmla="*/ 7 w 37"/>
                <a:gd name="T15" fmla="*/ 27 h 133"/>
                <a:gd name="T16" fmla="*/ 7 w 37"/>
                <a:gd name="T17" fmla="*/ 24 h 133"/>
                <a:gd name="T18" fmla="*/ 9 w 37"/>
                <a:gd name="T19" fmla="*/ 14 h 133"/>
                <a:gd name="T20" fmla="*/ 2 w 37"/>
                <a:gd name="T21" fmla="*/ 0 h 1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133">
                  <a:moveTo>
                    <a:pt x="7" y="0"/>
                  </a:moveTo>
                  <a:lnTo>
                    <a:pt x="0" y="0"/>
                  </a:lnTo>
                  <a:lnTo>
                    <a:pt x="5" y="35"/>
                  </a:lnTo>
                  <a:lnTo>
                    <a:pt x="10" y="76"/>
                  </a:lnTo>
                  <a:lnTo>
                    <a:pt x="11" y="133"/>
                  </a:lnTo>
                  <a:lnTo>
                    <a:pt x="31" y="131"/>
                  </a:lnTo>
                  <a:lnTo>
                    <a:pt x="30" y="127"/>
                  </a:lnTo>
                  <a:lnTo>
                    <a:pt x="30" y="103"/>
                  </a:lnTo>
                  <a:lnTo>
                    <a:pt x="29" y="93"/>
                  </a:lnTo>
                  <a:lnTo>
                    <a:pt x="37" y="5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91" name="Freeform 10092"/>
            <p:cNvSpPr>
              <a:spLocks/>
            </p:cNvSpPr>
            <p:nvPr/>
          </p:nvSpPr>
          <p:spPr bwMode="auto">
            <a:xfrm>
              <a:off x="970" y="3356"/>
              <a:ext cx="84" cy="49"/>
            </a:xfrm>
            <a:custGeom>
              <a:avLst/>
              <a:gdLst>
                <a:gd name="T0" fmla="*/ 56 w 322"/>
                <a:gd name="T1" fmla="*/ 0 h 192"/>
                <a:gd name="T2" fmla="*/ 55 w 322"/>
                <a:gd name="T3" fmla="*/ 2 h 192"/>
                <a:gd name="T4" fmla="*/ 56 w 322"/>
                <a:gd name="T5" fmla="*/ 9 h 192"/>
                <a:gd name="T6" fmla="*/ 57 w 322"/>
                <a:gd name="T7" fmla="*/ 20 h 192"/>
                <a:gd name="T8" fmla="*/ 57 w 322"/>
                <a:gd name="T9" fmla="*/ 34 h 192"/>
                <a:gd name="T10" fmla="*/ 27 w 322"/>
                <a:gd name="T11" fmla="*/ 39 h 192"/>
                <a:gd name="T12" fmla="*/ 22 w 322"/>
                <a:gd name="T13" fmla="*/ 39 h 192"/>
                <a:gd name="T14" fmla="*/ 0 w 322"/>
                <a:gd name="T15" fmla="*/ 42 h 192"/>
                <a:gd name="T16" fmla="*/ 7 w 322"/>
                <a:gd name="T17" fmla="*/ 49 h 192"/>
                <a:gd name="T18" fmla="*/ 13 w 322"/>
                <a:gd name="T19" fmla="*/ 47 h 192"/>
                <a:gd name="T20" fmla="*/ 22 w 322"/>
                <a:gd name="T21" fmla="*/ 45 h 192"/>
                <a:gd name="T22" fmla="*/ 27 w 322"/>
                <a:gd name="T23" fmla="*/ 44 h 192"/>
                <a:gd name="T24" fmla="*/ 57 w 322"/>
                <a:gd name="T25" fmla="*/ 40 h 192"/>
                <a:gd name="T26" fmla="*/ 62 w 322"/>
                <a:gd name="T27" fmla="*/ 40 h 192"/>
                <a:gd name="T28" fmla="*/ 62 w 322"/>
                <a:gd name="T29" fmla="*/ 40 h 192"/>
                <a:gd name="T30" fmla="*/ 84 w 322"/>
                <a:gd name="T31" fmla="*/ 36 h 192"/>
                <a:gd name="T32" fmla="*/ 83 w 322"/>
                <a:gd name="T33" fmla="*/ 34 h 192"/>
                <a:gd name="T34" fmla="*/ 62 w 322"/>
                <a:gd name="T35" fmla="*/ 34 h 192"/>
                <a:gd name="T36" fmla="*/ 62 w 322"/>
                <a:gd name="T37" fmla="*/ 31 h 192"/>
                <a:gd name="T38" fmla="*/ 62 w 322"/>
                <a:gd name="T39" fmla="*/ 25 h 192"/>
                <a:gd name="T40" fmla="*/ 62 w 322"/>
                <a:gd name="T41" fmla="*/ 22 h 192"/>
                <a:gd name="T42" fmla="*/ 64 w 322"/>
                <a:gd name="T43" fmla="*/ 14 h 192"/>
                <a:gd name="T44" fmla="*/ 56 w 322"/>
                <a:gd name="T45" fmla="*/ 0 h 19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22" h="192">
                  <a:moveTo>
                    <a:pt x="215" y="0"/>
                  </a:moveTo>
                  <a:lnTo>
                    <a:pt x="209" y="8"/>
                  </a:lnTo>
                  <a:lnTo>
                    <a:pt x="216" y="37"/>
                  </a:lnTo>
                  <a:lnTo>
                    <a:pt x="220" y="78"/>
                  </a:lnTo>
                  <a:lnTo>
                    <a:pt x="219" y="135"/>
                  </a:lnTo>
                  <a:lnTo>
                    <a:pt x="105" y="151"/>
                  </a:lnTo>
                  <a:lnTo>
                    <a:pt x="85" y="153"/>
                  </a:lnTo>
                  <a:lnTo>
                    <a:pt x="0" y="166"/>
                  </a:lnTo>
                  <a:lnTo>
                    <a:pt x="25" y="192"/>
                  </a:lnTo>
                  <a:lnTo>
                    <a:pt x="49" y="183"/>
                  </a:lnTo>
                  <a:lnTo>
                    <a:pt x="86" y="177"/>
                  </a:lnTo>
                  <a:lnTo>
                    <a:pt x="105" y="174"/>
                  </a:lnTo>
                  <a:lnTo>
                    <a:pt x="219" y="158"/>
                  </a:lnTo>
                  <a:lnTo>
                    <a:pt x="238" y="156"/>
                  </a:lnTo>
                  <a:lnTo>
                    <a:pt x="238" y="155"/>
                  </a:lnTo>
                  <a:lnTo>
                    <a:pt x="322" y="142"/>
                  </a:lnTo>
                  <a:lnTo>
                    <a:pt x="320" y="133"/>
                  </a:lnTo>
                  <a:lnTo>
                    <a:pt x="239" y="132"/>
                  </a:lnTo>
                  <a:lnTo>
                    <a:pt x="239" y="121"/>
                  </a:lnTo>
                  <a:lnTo>
                    <a:pt x="239" y="98"/>
                  </a:lnTo>
                  <a:lnTo>
                    <a:pt x="239" y="88"/>
                  </a:lnTo>
                  <a:lnTo>
                    <a:pt x="246" y="55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92" name="Freeform 10093"/>
            <p:cNvSpPr>
              <a:spLocks/>
            </p:cNvSpPr>
            <p:nvPr/>
          </p:nvSpPr>
          <p:spPr bwMode="auto">
            <a:xfrm>
              <a:off x="1135" y="3475"/>
              <a:ext cx="33" cy="34"/>
            </a:xfrm>
            <a:custGeom>
              <a:avLst/>
              <a:gdLst>
                <a:gd name="T0" fmla="*/ 29 w 129"/>
                <a:gd name="T1" fmla="*/ 0 h 135"/>
                <a:gd name="T2" fmla="*/ 27 w 129"/>
                <a:gd name="T3" fmla="*/ 0 h 135"/>
                <a:gd name="T4" fmla="*/ 26 w 129"/>
                <a:gd name="T5" fmla="*/ 28 h 135"/>
                <a:gd name="T6" fmla="*/ 24 w 129"/>
                <a:gd name="T7" fmla="*/ 29 h 135"/>
                <a:gd name="T8" fmla="*/ 18 w 129"/>
                <a:gd name="T9" fmla="*/ 30 h 135"/>
                <a:gd name="T10" fmla="*/ 10 w 129"/>
                <a:gd name="T11" fmla="*/ 31 h 135"/>
                <a:gd name="T12" fmla="*/ 0 w 129"/>
                <a:gd name="T13" fmla="*/ 31 h 135"/>
                <a:gd name="T14" fmla="*/ 33 w 129"/>
                <a:gd name="T15" fmla="*/ 34 h 135"/>
                <a:gd name="T16" fmla="*/ 29 w 12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9" h="135">
                  <a:moveTo>
                    <a:pt x="115" y="0"/>
                  </a:moveTo>
                  <a:lnTo>
                    <a:pt x="106" y="0"/>
                  </a:lnTo>
                  <a:lnTo>
                    <a:pt x="103" y="113"/>
                  </a:lnTo>
                  <a:lnTo>
                    <a:pt x="94" y="116"/>
                  </a:lnTo>
                  <a:lnTo>
                    <a:pt x="70" y="119"/>
                  </a:lnTo>
                  <a:lnTo>
                    <a:pt x="40" y="122"/>
                  </a:lnTo>
                  <a:lnTo>
                    <a:pt x="0" y="123"/>
                  </a:lnTo>
                  <a:lnTo>
                    <a:pt x="129" y="135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93" name="Freeform 10094"/>
            <p:cNvSpPr>
              <a:spLocks/>
            </p:cNvSpPr>
            <p:nvPr/>
          </p:nvSpPr>
          <p:spPr bwMode="auto">
            <a:xfrm>
              <a:off x="1113" y="3431"/>
              <a:ext cx="40" cy="34"/>
            </a:xfrm>
            <a:custGeom>
              <a:avLst/>
              <a:gdLst>
                <a:gd name="T0" fmla="*/ 36 w 155"/>
                <a:gd name="T1" fmla="*/ 0 h 134"/>
                <a:gd name="T2" fmla="*/ 35 w 155"/>
                <a:gd name="T3" fmla="*/ 1 h 134"/>
                <a:gd name="T4" fmla="*/ 32 w 155"/>
                <a:gd name="T5" fmla="*/ 6 h 134"/>
                <a:gd name="T6" fmla="*/ 24 w 155"/>
                <a:gd name="T7" fmla="*/ 15 h 134"/>
                <a:gd name="T8" fmla="*/ 21 w 155"/>
                <a:gd name="T9" fmla="*/ 18 h 134"/>
                <a:gd name="T10" fmla="*/ 15 w 155"/>
                <a:gd name="T11" fmla="*/ 23 h 134"/>
                <a:gd name="T12" fmla="*/ 7 w 155"/>
                <a:gd name="T13" fmla="*/ 28 h 134"/>
                <a:gd name="T14" fmla="*/ 0 w 155"/>
                <a:gd name="T15" fmla="*/ 32 h 134"/>
                <a:gd name="T16" fmla="*/ 5 w 155"/>
                <a:gd name="T17" fmla="*/ 34 h 134"/>
                <a:gd name="T18" fmla="*/ 14 w 155"/>
                <a:gd name="T19" fmla="*/ 30 h 134"/>
                <a:gd name="T20" fmla="*/ 21 w 155"/>
                <a:gd name="T21" fmla="*/ 25 h 134"/>
                <a:gd name="T22" fmla="*/ 27 w 155"/>
                <a:gd name="T23" fmla="*/ 22 h 134"/>
                <a:gd name="T24" fmla="*/ 34 w 155"/>
                <a:gd name="T25" fmla="*/ 16 h 134"/>
                <a:gd name="T26" fmla="*/ 40 w 155"/>
                <a:gd name="T27" fmla="*/ 14 h 134"/>
                <a:gd name="T28" fmla="*/ 36 w 155"/>
                <a:gd name="T29" fmla="*/ 0 h 1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5" h="134">
                  <a:moveTo>
                    <a:pt x="140" y="0"/>
                  </a:moveTo>
                  <a:lnTo>
                    <a:pt x="134" y="2"/>
                  </a:lnTo>
                  <a:lnTo>
                    <a:pt x="123" y="24"/>
                  </a:lnTo>
                  <a:lnTo>
                    <a:pt x="94" y="59"/>
                  </a:lnTo>
                  <a:lnTo>
                    <a:pt x="83" y="69"/>
                  </a:lnTo>
                  <a:lnTo>
                    <a:pt x="59" y="89"/>
                  </a:lnTo>
                  <a:lnTo>
                    <a:pt x="27" y="109"/>
                  </a:lnTo>
                  <a:lnTo>
                    <a:pt x="0" y="126"/>
                  </a:lnTo>
                  <a:lnTo>
                    <a:pt x="20" y="134"/>
                  </a:lnTo>
                  <a:lnTo>
                    <a:pt x="55" y="117"/>
                  </a:lnTo>
                  <a:lnTo>
                    <a:pt x="83" y="100"/>
                  </a:lnTo>
                  <a:lnTo>
                    <a:pt x="106" y="85"/>
                  </a:lnTo>
                  <a:lnTo>
                    <a:pt x="130" y="65"/>
                  </a:lnTo>
                  <a:lnTo>
                    <a:pt x="155" y="54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94" name="Freeform 10095"/>
            <p:cNvSpPr>
              <a:spLocks/>
            </p:cNvSpPr>
            <p:nvPr/>
          </p:nvSpPr>
          <p:spPr bwMode="auto">
            <a:xfrm>
              <a:off x="1105" y="3416"/>
              <a:ext cx="63" cy="97"/>
            </a:xfrm>
            <a:custGeom>
              <a:avLst/>
              <a:gdLst>
                <a:gd name="T0" fmla="*/ 2 w 237"/>
                <a:gd name="T1" fmla="*/ 0 h 367"/>
                <a:gd name="T2" fmla="*/ 0 w 237"/>
                <a:gd name="T3" fmla="*/ 0 h 367"/>
                <a:gd name="T4" fmla="*/ 1 w 237"/>
                <a:gd name="T5" fmla="*/ 7 h 367"/>
                <a:gd name="T6" fmla="*/ 2 w 237"/>
                <a:gd name="T7" fmla="*/ 19 h 367"/>
                <a:gd name="T8" fmla="*/ 2 w 237"/>
                <a:gd name="T9" fmla="*/ 85 h 367"/>
                <a:gd name="T10" fmla="*/ 2 w 237"/>
                <a:gd name="T11" fmla="*/ 86 h 367"/>
                <a:gd name="T12" fmla="*/ 6 w 237"/>
                <a:gd name="T13" fmla="*/ 94 h 367"/>
                <a:gd name="T14" fmla="*/ 15 w 237"/>
                <a:gd name="T15" fmla="*/ 97 h 367"/>
                <a:gd name="T16" fmla="*/ 21 w 237"/>
                <a:gd name="T17" fmla="*/ 97 h 367"/>
                <a:gd name="T18" fmla="*/ 32 w 237"/>
                <a:gd name="T19" fmla="*/ 97 h 367"/>
                <a:gd name="T20" fmla="*/ 42 w 237"/>
                <a:gd name="T21" fmla="*/ 97 h 367"/>
                <a:gd name="T22" fmla="*/ 51 w 237"/>
                <a:gd name="T23" fmla="*/ 96 h 367"/>
                <a:gd name="T24" fmla="*/ 57 w 237"/>
                <a:gd name="T25" fmla="*/ 95 h 367"/>
                <a:gd name="T26" fmla="*/ 63 w 237"/>
                <a:gd name="T27" fmla="*/ 94 h 367"/>
                <a:gd name="T28" fmla="*/ 29 w 237"/>
                <a:gd name="T29" fmla="*/ 90 h 367"/>
                <a:gd name="T30" fmla="*/ 16 w 237"/>
                <a:gd name="T31" fmla="*/ 90 h 367"/>
                <a:gd name="T32" fmla="*/ 11 w 237"/>
                <a:gd name="T33" fmla="*/ 89 h 367"/>
                <a:gd name="T34" fmla="*/ 7 w 237"/>
                <a:gd name="T35" fmla="*/ 82 h 367"/>
                <a:gd name="T36" fmla="*/ 7 w 237"/>
                <a:gd name="T37" fmla="*/ 70 h 367"/>
                <a:gd name="T38" fmla="*/ 7 w 237"/>
                <a:gd name="T39" fmla="*/ 52 h 367"/>
                <a:gd name="T40" fmla="*/ 13 w 237"/>
                <a:gd name="T41" fmla="*/ 49 h 367"/>
                <a:gd name="T42" fmla="*/ 7 w 237"/>
                <a:gd name="T43" fmla="*/ 47 h 367"/>
                <a:gd name="T44" fmla="*/ 7 w 237"/>
                <a:gd name="T45" fmla="*/ 38 h 367"/>
                <a:gd name="T46" fmla="*/ 7 w 237"/>
                <a:gd name="T47" fmla="*/ 29 h 367"/>
                <a:gd name="T48" fmla="*/ 7 w 237"/>
                <a:gd name="T49" fmla="*/ 25 h 367"/>
                <a:gd name="T50" fmla="*/ 10 w 237"/>
                <a:gd name="T51" fmla="*/ 16 h 367"/>
                <a:gd name="T52" fmla="*/ 2 w 237"/>
                <a:gd name="T53" fmla="*/ 0 h 36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37" h="367">
                  <a:moveTo>
                    <a:pt x="9" y="0"/>
                  </a:moveTo>
                  <a:lnTo>
                    <a:pt x="0" y="0"/>
                  </a:lnTo>
                  <a:lnTo>
                    <a:pt x="4" y="26"/>
                  </a:lnTo>
                  <a:lnTo>
                    <a:pt x="9" y="70"/>
                  </a:lnTo>
                  <a:lnTo>
                    <a:pt x="9" y="322"/>
                  </a:lnTo>
                  <a:lnTo>
                    <a:pt x="9" y="325"/>
                  </a:lnTo>
                  <a:lnTo>
                    <a:pt x="23" y="356"/>
                  </a:lnTo>
                  <a:lnTo>
                    <a:pt x="55" y="367"/>
                  </a:lnTo>
                  <a:lnTo>
                    <a:pt x="79" y="367"/>
                  </a:lnTo>
                  <a:lnTo>
                    <a:pt x="121" y="367"/>
                  </a:lnTo>
                  <a:lnTo>
                    <a:pt x="158" y="366"/>
                  </a:lnTo>
                  <a:lnTo>
                    <a:pt x="190" y="362"/>
                  </a:lnTo>
                  <a:lnTo>
                    <a:pt x="216" y="359"/>
                  </a:lnTo>
                  <a:lnTo>
                    <a:pt x="237" y="354"/>
                  </a:lnTo>
                  <a:lnTo>
                    <a:pt x="108" y="342"/>
                  </a:lnTo>
                  <a:lnTo>
                    <a:pt x="61" y="341"/>
                  </a:lnTo>
                  <a:lnTo>
                    <a:pt x="42" y="338"/>
                  </a:lnTo>
                  <a:lnTo>
                    <a:pt x="28" y="312"/>
                  </a:lnTo>
                  <a:lnTo>
                    <a:pt x="28" y="264"/>
                  </a:lnTo>
                  <a:lnTo>
                    <a:pt x="28" y="196"/>
                  </a:lnTo>
                  <a:lnTo>
                    <a:pt x="48" y="187"/>
                  </a:lnTo>
                  <a:lnTo>
                    <a:pt x="28" y="179"/>
                  </a:lnTo>
                  <a:lnTo>
                    <a:pt x="28" y="143"/>
                  </a:lnTo>
                  <a:lnTo>
                    <a:pt x="28" y="110"/>
                  </a:lnTo>
                  <a:lnTo>
                    <a:pt x="28" y="95"/>
                  </a:lnTo>
                  <a:lnTo>
                    <a:pt x="38" y="6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95" name="Freeform 10096"/>
            <p:cNvSpPr>
              <a:spLocks/>
            </p:cNvSpPr>
            <p:nvPr/>
          </p:nvSpPr>
          <p:spPr bwMode="auto">
            <a:xfrm>
              <a:off x="1157" y="3398"/>
              <a:ext cx="16" cy="25"/>
            </a:xfrm>
            <a:custGeom>
              <a:avLst/>
              <a:gdLst>
                <a:gd name="T0" fmla="*/ 16 w 65"/>
                <a:gd name="T1" fmla="*/ 0 h 98"/>
                <a:gd name="T2" fmla="*/ 6 w 65"/>
                <a:gd name="T3" fmla="*/ 4 h 98"/>
                <a:gd name="T4" fmla="*/ 0 w 65"/>
                <a:gd name="T5" fmla="*/ 24 h 98"/>
                <a:gd name="T6" fmla="*/ 2 w 65"/>
                <a:gd name="T7" fmla="*/ 25 h 98"/>
                <a:gd name="T8" fmla="*/ 8 w 65"/>
                <a:gd name="T9" fmla="*/ 13 h 98"/>
                <a:gd name="T10" fmla="*/ 11 w 65"/>
                <a:gd name="T11" fmla="*/ 6 h 98"/>
                <a:gd name="T12" fmla="*/ 16 w 65"/>
                <a:gd name="T13" fmla="*/ 0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98">
                  <a:moveTo>
                    <a:pt x="65" y="0"/>
                  </a:moveTo>
                  <a:lnTo>
                    <a:pt x="25" y="15"/>
                  </a:lnTo>
                  <a:lnTo>
                    <a:pt x="0" y="93"/>
                  </a:lnTo>
                  <a:lnTo>
                    <a:pt x="9" y="98"/>
                  </a:lnTo>
                  <a:lnTo>
                    <a:pt x="33" y="49"/>
                  </a:lnTo>
                  <a:lnTo>
                    <a:pt x="46" y="2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96" name="Freeform 10097"/>
            <p:cNvSpPr>
              <a:spLocks/>
            </p:cNvSpPr>
            <p:nvPr/>
          </p:nvSpPr>
          <p:spPr bwMode="auto">
            <a:xfrm>
              <a:off x="1087" y="3390"/>
              <a:ext cx="6" cy="19"/>
            </a:xfrm>
            <a:custGeom>
              <a:avLst/>
              <a:gdLst>
                <a:gd name="T0" fmla="*/ 6 w 21"/>
                <a:gd name="T1" fmla="*/ 0 h 69"/>
                <a:gd name="T2" fmla="*/ 3 w 21"/>
                <a:gd name="T3" fmla="*/ 0 h 69"/>
                <a:gd name="T4" fmla="*/ 2 w 21"/>
                <a:gd name="T5" fmla="*/ 4 h 69"/>
                <a:gd name="T6" fmla="*/ 0 w 21"/>
                <a:gd name="T7" fmla="*/ 19 h 69"/>
                <a:gd name="T8" fmla="*/ 6 w 21"/>
                <a:gd name="T9" fmla="*/ 14 h 69"/>
                <a:gd name="T10" fmla="*/ 6 w 21"/>
                <a:gd name="T11" fmla="*/ 0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69">
                  <a:moveTo>
                    <a:pt x="21" y="0"/>
                  </a:moveTo>
                  <a:lnTo>
                    <a:pt x="10" y="0"/>
                  </a:lnTo>
                  <a:lnTo>
                    <a:pt x="8" y="16"/>
                  </a:lnTo>
                  <a:lnTo>
                    <a:pt x="0" y="69"/>
                  </a:lnTo>
                  <a:lnTo>
                    <a:pt x="21" y="5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97" name="Freeform 10098"/>
            <p:cNvSpPr>
              <a:spLocks/>
            </p:cNvSpPr>
            <p:nvPr/>
          </p:nvSpPr>
          <p:spPr bwMode="auto">
            <a:xfrm>
              <a:off x="1083" y="3389"/>
              <a:ext cx="90" cy="42"/>
            </a:xfrm>
            <a:custGeom>
              <a:avLst/>
              <a:gdLst>
                <a:gd name="T0" fmla="*/ 83 w 343"/>
                <a:gd name="T1" fmla="*/ 0 h 161"/>
                <a:gd name="T2" fmla="*/ 77 w 343"/>
                <a:gd name="T3" fmla="*/ 7 h 161"/>
                <a:gd name="T4" fmla="*/ 8 w 343"/>
                <a:gd name="T5" fmla="*/ 15 h 161"/>
                <a:gd name="T6" fmla="*/ 3 w 343"/>
                <a:gd name="T7" fmla="*/ 20 h 161"/>
                <a:gd name="T8" fmla="*/ 0 w 343"/>
                <a:gd name="T9" fmla="*/ 28 h 161"/>
                <a:gd name="T10" fmla="*/ 3 w 343"/>
                <a:gd name="T11" fmla="*/ 42 h 161"/>
                <a:gd name="T12" fmla="*/ 6 w 343"/>
                <a:gd name="T13" fmla="*/ 42 h 161"/>
                <a:gd name="T14" fmla="*/ 7 w 343"/>
                <a:gd name="T15" fmla="*/ 35 h 161"/>
                <a:gd name="T16" fmla="*/ 8 w 343"/>
                <a:gd name="T17" fmla="*/ 24 h 161"/>
                <a:gd name="T18" fmla="*/ 8 w 343"/>
                <a:gd name="T19" fmla="*/ 21 h 161"/>
                <a:gd name="T20" fmla="*/ 80 w 343"/>
                <a:gd name="T21" fmla="*/ 13 h 161"/>
                <a:gd name="T22" fmla="*/ 90 w 343"/>
                <a:gd name="T23" fmla="*/ 9 h 161"/>
                <a:gd name="T24" fmla="*/ 83 w 343"/>
                <a:gd name="T25" fmla="*/ 0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3" h="161">
                  <a:moveTo>
                    <a:pt x="316" y="0"/>
                  </a:moveTo>
                  <a:lnTo>
                    <a:pt x="292" y="28"/>
                  </a:lnTo>
                  <a:lnTo>
                    <a:pt x="32" y="58"/>
                  </a:lnTo>
                  <a:lnTo>
                    <a:pt x="11" y="77"/>
                  </a:lnTo>
                  <a:lnTo>
                    <a:pt x="0" y="108"/>
                  </a:lnTo>
                  <a:lnTo>
                    <a:pt x="13" y="161"/>
                  </a:lnTo>
                  <a:lnTo>
                    <a:pt x="21" y="161"/>
                  </a:lnTo>
                  <a:lnTo>
                    <a:pt x="27" y="134"/>
                  </a:lnTo>
                  <a:lnTo>
                    <a:pt x="32" y="93"/>
                  </a:lnTo>
                  <a:lnTo>
                    <a:pt x="32" y="82"/>
                  </a:lnTo>
                  <a:lnTo>
                    <a:pt x="303" y="50"/>
                  </a:lnTo>
                  <a:lnTo>
                    <a:pt x="343" y="35"/>
                  </a:lnTo>
                  <a:lnTo>
                    <a:pt x="31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98" name="Freeform 10099"/>
            <p:cNvSpPr>
              <a:spLocks/>
            </p:cNvSpPr>
            <p:nvPr/>
          </p:nvSpPr>
          <p:spPr bwMode="auto">
            <a:xfrm>
              <a:off x="1116" y="3361"/>
              <a:ext cx="17" cy="33"/>
            </a:xfrm>
            <a:custGeom>
              <a:avLst/>
              <a:gdLst>
                <a:gd name="T0" fmla="*/ 2 w 63"/>
                <a:gd name="T1" fmla="*/ 0 h 128"/>
                <a:gd name="T2" fmla="*/ 0 w 63"/>
                <a:gd name="T3" fmla="*/ 2 h 128"/>
                <a:gd name="T4" fmla="*/ 5 w 63"/>
                <a:gd name="T5" fmla="*/ 12 h 128"/>
                <a:gd name="T6" fmla="*/ 9 w 63"/>
                <a:gd name="T7" fmla="*/ 23 h 128"/>
                <a:gd name="T8" fmla="*/ 12 w 63"/>
                <a:gd name="T9" fmla="*/ 33 h 128"/>
                <a:gd name="T10" fmla="*/ 14 w 63"/>
                <a:gd name="T11" fmla="*/ 33 h 128"/>
                <a:gd name="T12" fmla="*/ 14 w 63"/>
                <a:gd name="T13" fmla="*/ 32 h 128"/>
                <a:gd name="T14" fmla="*/ 17 w 63"/>
                <a:gd name="T15" fmla="*/ 21 h 128"/>
                <a:gd name="T16" fmla="*/ 14 w 63"/>
                <a:gd name="T17" fmla="*/ 15 h 128"/>
                <a:gd name="T18" fmla="*/ 11 w 63"/>
                <a:gd name="T19" fmla="*/ 10 h 128"/>
                <a:gd name="T20" fmla="*/ 2 w 63"/>
                <a:gd name="T21" fmla="*/ 0 h 1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128">
                  <a:moveTo>
                    <a:pt x="6" y="0"/>
                  </a:moveTo>
                  <a:lnTo>
                    <a:pt x="0" y="8"/>
                  </a:lnTo>
                  <a:lnTo>
                    <a:pt x="18" y="46"/>
                  </a:lnTo>
                  <a:lnTo>
                    <a:pt x="33" y="88"/>
                  </a:lnTo>
                  <a:lnTo>
                    <a:pt x="43" y="128"/>
                  </a:lnTo>
                  <a:lnTo>
                    <a:pt x="53" y="128"/>
                  </a:lnTo>
                  <a:lnTo>
                    <a:pt x="53" y="123"/>
                  </a:lnTo>
                  <a:lnTo>
                    <a:pt x="63" y="80"/>
                  </a:lnTo>
                  <a:lnTo>
                    <a:pt x="53" y="58"/>
                  </a:lnTo>
                  <a:lnTo>
                    <a:pt x="39" y="38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7999" name="Freeform 10100"/>
            <p:cNvSpPr>
              <a:spLocks/>
            </p:cNvSpPr>
            <p:nvPr/>
          </p:nvSpPr>
          <p:spPr bwMode="auto">
            <a:xfrm>
              <a:off x="93" y="3727"/>
              <a:ext cx="42" cy="11"/>
            </a:xfrm>
            <a:custGeom>
              <a:avLst/>
              <a:gdLst>
                <a:gd name="T0" fmla="*/ 42 w 164"/>
                <a:gd name="T1" fmla="*/ 0 h 42"/>
                <a:gd name="T2" fmla="*/ 38 w 164"/>
                <a:gd name="T3" fmla="*/ 0 h 42"/>
                <a:gd name="T4" fmla="*/ 29 w 164"/>
                <a:gd name="T5" fmla="*/ 1 h 42"/>
                <a:gd name="T6" fmla="*/ 0 w 164"/>
                <a:gd name="T7" fmla="*/ 2 h 42"/>
                <a:gd name="T8" fmla="*/ 10 w 164"/>
                <a:gd name="T9" fmla="*/ 6 h 42"/>
                <a:gd name="T10" fmla="*/ 21 w 164"/>
                <a:gd name="T11" fmla="*/ 11 h 42"/>
                <a:gd name="T12" fmla="*/ 42 w 164"/>
                <a:gd name="T13" fmla="*/ 3 h 42"/>
                <a:gd name="T14" fmla="*/ 42 w 164"/>
                <a:gd name="T15" fmla="*/ 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4" h="42">
                  <a:moveTo>
                    <a:pt x="164" y="0"/>
                  </a:moveTo>
                  <a:lnTo>
                    <a:pt x="147" y="1"/>
                  </a:lnTo>
                  <a:lnTo>
                    <a:pt x="113" y="3"/>
                  </a:lnTo>
                  <a:lnTo>
                    <a:pt x="0" y="7"/>
                  </a:lnTo>
                  <a:lnTo>
                    <a:pt x="38" y="23"/>
                  </a:lnTo>
                  <a:lnTo>
                    <a:pt x="81" y="42"/>
                  </a:lnTo>
                  <a:lnTo>
                    <a:pt x="164" y="11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00" name="Freeform 10101"/>
            <p:cNvSpPr>
              <a:spLocks/>
            </p:cNvSpPr>
            <p:nvPr/>
          </p:nvSpPr>
          <p:spPr bwMode="auto">
            <a:xfrm>
              <a:off x="43" y="3712"/>
              <a:ext cx="79" cy="17"/>
            </a:xfrm>
            <a:custGeom>
              <a:avLst/>
              <a:gdLst>
                <a:gd name="T0" fmla="*/ 20 w 299"/>
                <a:gd name="T1" fmla="*/ 0 h 62"/>
                <a:gd name="T2" fmla="*/ 0 w 299"/>
                <a:gd name="T3" fmla="*/ 1 h 62"/>
                <a:gd name="T4" fmla="*/ 9 w 299"/>
                <a:gd name="T5" fmla="*/ 1 h 62"/>
                <a:gd name="T6" fmla="*/ 18 w 299"/>
                <a:gd name="T7" fmla="*/ 4 h 62"/>
                <a:gd name="T8" fmla="*/ 19 w 299"/>
                <a:gd name="T9" fmla="*/ 5 h 62"/>
                <a:gd name="T10" fmla="*/ 25 w 299"/>
                <a:gd name="T11" fmla="*/ 7 h 62"/>
                <a:gd name="T12" fmla="*/ 32 w 299"/>
                <a:gd name="T13" fmla="*/ 10 h 62"/>
                <a:gd name="T14" fmla="*/ 40 w 299"/>
                <a:gd name="T15" fmla="*/ 13 h 62"/>
                <a:gd name="T16" fmla="*/ 49 w 299"/>
                <a:gd name="T17" fmla="*/ 17 h 62"/>
                <a:gd name="T18" fmla="*/ 79 w 299"/>
                <a:gd name="T19" fmla="*/ 16 h 62"/>
                <a:gd name="T20" fmla="*/ 70 w 299"/>
                <a:gd name="T21" fmla="*/ 15 h 62"/>
                <a:gd name="T22" fmla="*/ 62 w 299"/>
                <a:gd name="T23" fmla="*/ 14 h 62"/>
                <a:gd name="T24" fmla="*/ 54 w 299"/>
                <a:gd name="T25" fmla="*/ 12 h 62"/>
                <a:gd name="T26" fmla="*/ 52 w 299"/>
                <a:gd name="T27" fmla="*/ 11 h 62"/>
                <a:gd name="T28" fmla="*/ 43 w 299"/>
                <a:gd name="T29" fmla="*/ 8 h 62"/>
                <a:gd name="T30" fmla="*/ 35 w 299"/>
                <a:gd name="T31" fmla="*/ 5 h 62"/>
                <a:gd name="T32" fmla="*/ 26 w 299"/>
                <a:gd name="T33" fmla="*/ 2 h 62"/>
                <a:gd name="T34" fmla="*/ 20 w 299"/>
                <a:gd name="T35" fmla="*/ 0 h 6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99" h="62">
                  <a:moveTo>
                    <a:pt x="74" y="0"/>
                  </a:moveTo>
                  <a:lnTo>
                    <a:pt x="0" y="2"/>
                  </a:lnTo>
                  <a:lnTo>
                    <a:pt x="33" y="5"/>
                  </a:lnTo>
                  <a:lnTo>
                    <a:pt x="67" y="14"/>
                  </a:lnTo>
                  <a:lnTo>
                    <a:pt x="72" y="17"/>
                  </a:lnTo>
                  <a:lnTo>
                    <a:pt x="95" y="25"/>
                  </a:lnTo>
                  <a:lnTo>
                    <a:pt x="121" y="36"/>
                  </a:lnTo>
                  <a:lnTo>
                    <a:pt x="152" y="47"/>
                  </a:lnTo>
                  <a:lnTo>
                    <a:pt x="186" y="62"/>
                  </a:lnTo>
                  <a:lnTo>
                    <a:pt x="299" y="58"/>
                  </a:lnTo>
                  <a:lnTo>
                    <a:pt x="265" y="56"/>
                  </a:lnTo>
                  <a:lnTo>
                    <a:pt x="234" y="51"/>
                  </a:lnTo>
                  <a:lnTo>
                    <a:pt x="204" y="42"/>
                  </a:lnTo>
                  <a:lnTo>
                    <a:pt x="195" y="39"/>
                  </a:lnTo>
                  <a:lnTo>
                    <a:pt x="164" y="28"/>
                  </a:lnTo>
                  <a:lnTo>
                    <a:pt x="131" y="19"/>
                  </a:lnTo>
                  <a:lnTo>
                    <a:pt x="98" y="8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01" name="Freeform 10102"/>
            <p:cNvSpPr>
              <a:spLocks/>
            </p:cNvSpPr>
            <p:nvPr/>
          </p:nvSpPr>
          <p:spPr bwMode="auto">
            <a:xfrm>
              <a:off x="25" y="3707"/>
              <a:ext cx="38" cy="7"/>
            </a:xfrm>
            <a:custGeom>
              <a:avLst/>
              <a:gdLst>
                <a:gd name="T0" fmla="*/ 9 w 143"/>
                <a:gd name="T1" fmla="*/ 0 h 27"/>
                <a:gd name="T2" fmla="*/ 0 w 143"/>
                <a:gd name="T3" fmla="*/ 1 h 27"/>
                <a:gd name="T4" fmla="*/ 5 w 143"/>
                <a:gd name="T5" fmla="*/ 7 h 27"/>
                <a:gd name="T6" fmla="*/ 10 w 143"/>
                <a:gd name="T7" fmla="*/ 6 h 27"/>
                <a:gd name="T8" fmla="*/ 18 w 143"/>
                <a:gd name="T9" fmla="*/ 5 h 27"/>
                <a:gd name="T10" fmla="*/ 38 w 143"/>
                <a:gd name="T11" fmla="*/ 5 h 27"/>
                <a:gd name="T12" fmla="*/ 34 w 143"/>
                <a:gd name="T13" fmla="*/ 3 h 27"/>
                <a:gd name="T14" fmla="*/ 26 w 143"/>
                <a:gd name="T15" fmla="*/ 2 h 27"/>
                <a:gd name="T16" fmla="*/ 20 w 143"/>
                <a:gd name="T17" fmla="*/ 1 h 27"/>
                <a:gd name="T18" fmla="*/ 16 w 143"/>
                <a:gd name="T19" fmla="*/ 0 h 27"/>
                <a:gd name="T20" fmla="*/ 9 w 143"/>
                <a:gd name="T21" fmla="*/ 0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3" h="27">
                  <a:moveTo>
                    <a:pt x="32" y="0"/>
                  </a:moveTo>
                  <a:lnTo>
                    <a:pt x="0" y="3"/>
                  </a:lnTo>
                  <a:lnTo>
                    <a:pt x="17" y="27"/>
                  </a:lnTo>
                  <a:lnTo>
                    <a:pt x="37" y="23"/>
                  </a:lnTo>
                  <a:lnTo>
                    <a:pt x="69" y="20"/>
                  </a:lnTo>
                  <a:lnTo>
                    <a:pt x="143" y="18"/>
                  </a:lnTo>
                  <a:lnTo>
                    <a:pt x="129" y="13"/>
                  </a:lnTo>
                  <a:lnTo>
                    <a:pt x="98" y="6"/>
                  </a:lnTo>
                  <a:lnTo>
                    <a:pt x="76" y="2"/>
                  </a:lnTo>
                  <a:lnTo>
                    <a:pt x="62" y="1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02" name="Freeform 10103"/>
            <p:cNvSpPr>
              <a:spLocks/>
            </p:cNvSpPr>
            <p:nvPr/>
          </p:nvSpPr>
          <p:spPr bwMode="auto">
            <a:xfrm>
              <a:off x="89" y="3698"/>
              <a:ext cx="16" cy="20"/>
            </a:xfrm>
            <a:custGeom>
              <a:avLst/>
              <a:gdLst>
                <a:gd name="T0" fmla="*/ 1 w 67"/>
                <a:gd name="T1" fmla="*/ 0 h 80"/>
                <a:gd name="T2" fmla="*/ 0 w 67"/>
                <a:gd name="T3" fmla="*/ 2 h 80"/>
                <a:gd name="T4" fmla="*/ 11 w 67"/>
                <a:gd name="T5" fmla="*/ 20 h 80"/>
                <a:gd name="T6" fmla="*/ 16 w 67"/>
                <a:gd name="T7" fmla="*/ 11 h 80"/>
                <a:gd name="T8" fmla="*/ 11 w 67"/>
                <a:gd name="T9" fmla="*/ 10 h 80"/>
                <a:gd name="T10" fmla="*/ 1 w 67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80">
                  <a:moveTo>
                    <a:pt x="5" y="0"/>
                  </a:moveTo>
                  <a:lnTo>
                    <a:pt x="0" y="6"/>
                  </a:lnTo>
                  <a:lnTo>
                    <a:pt x="44" y="80"/>
                  </a:lnTo>
                  <a:lnTo>
                    <a:pt x="67" y="44"/>
                  </a:lnTo>
                  <a:lnTo>
                    <a:pt x="44" y="3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03" name="Freeform 10104"/>
            <p:cNvSpPr>
              <a:spLocks/>
            </p:cNvSpPr>
            <p:nvPr/>
          </p:nvSpPr>
          <p:spPr bwMode="auto">
            <a:xfrm>
              <a:off x="91" y="3678"/>
              <a:ext cx="18" cy="9"/>
            </a:xfrm>
            <a:custGeom>
              <a:avLst/>
              <a:gdLst>
                <a:gd name="T0" fmla="*/ 0 w 71"/>
                <a:gd name="T1" fmla="*/ 0 h 35"/>
                <a:gd name="T2" fmla="*/ 4 w 71"/>
                <a:gd name="T3" fmla="*/ 9 h 35"/>
                <a:gd name="T4" fmla="*/ 5 w 71"/>
                <a:gd name="T5" fmla="*/ 8 h 35"/>
                <a:gd name="T6" fmla="*/ 6 w 71"/>
                <a:gd name="T7" fmla="*/ 4 h 35"/>
                <a:gd name="T8" fmla="*/ 18 w 71"/>
                <a:gd name="T9" fmla="*/ 1 h 35"/>
                <a:gd name="T10" fmla="*/ 0 w 71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35">
                  <a:moveTo>
                    <a:pt x="0" y="0"/>
                  </a:moveTo>
                  <a:lnTo>
                    <a:pt x="17" y="35"/>
                  </a:lnTo>
                  <a:lnTo>
                    <a:pt x="18" y="33"/>
                  </a:lnTo>
                  <a:lnTo>
                    <a:pt x="23" y="16"/>
                  </a:lnTo>
                  <a:lnTo>
                    <a:pt x="7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04" name="Freeform 10105"/>
            <p:cNvSpPr>
              <a:spLocks/>
            </p:cNvSpPr>
            <p:nvPr/>
          </p:nvSpPr>
          <p:spPr bwMode="auto">
            <a:xfrm>
              <a:off x="91" y="3667"/>
              <a:ext cx="25" cy="42"/>
            </a:xfrm>
            <a:custGeom>
              <a:avLst/>
              <a:gdLst>
                <a:gd name="T0" fmla="*/ 21 w 103"/>
                <a:gd name="T1" fmla="*/ 0 h 160"/>
                <a:gd name="T2" fmla="*/ 16 w 103"/>
                <a:gd name="T3" fmla="*/ 7 h 160"/>
                <a:gd name="T4" fmla="*/ 7 w 103"/>
                <a:gd name="T5" fmla="*/ 9 h 160"/>
                <a:gd name="T6" fmla="*/ 0 w 103"/>
                <a:gd name="T7" fmla="*/ 11 h 160"/>
                <a:gd name="T8" fmla="*/ 17 w 103"/>
                <a:gd name="T9" fmla="*/ 12 h 160"/>
                <a:gd name="T10" fmla="*/ 17 w 103"/>
                <a:gd name="T11" fmla="*/ 18 h 160"/>
                <a:gd name="T12" fmla="*/ 15 w 103"/>
                <a:gd name="T13" fmla="*/ 29 h 160"/>
                <a:gd name="T14" fmla="*/ 14 w 103"/>
                <a:gd name="T15" fmla="*/ 30 h 160"/>
                <a:gd name="T16" fmla="*/ 9 w 103"/>
                <a:gd name="T17" fmla="*/ 40 h 160"/>
                <a:gd name="T18" fmla="*/ 15 w 103"/>
                <a:gd name="T19" fmla="*/ 42 h 160"/>
                <a:gd name="T20" fmla="*/ 19 w 103"/>
                <a:gd name="T21" fmla="*/ 33 h 160"/>
                <a:gd name="T22" fmla="*/ 19 w 103"/>
                <a:gd name="T23" fmla="*/ 29 h 160"/>
                <a:gd name="T24" fmla="*/ 21 w 103"/>
                <a:gd name="T25" fmla="*/ 18 h 160"/>
                <a:gd name="T26" fmla="*/ 21 w 103"/>
                <a:gd name="T27" fmla="*/ 17 h 160"/>
                <a:gd name="T28" fmla="*/ 25 w 103"/>
                <a:gd name="T29" fmla="*/ 7 h 160"/>
                <a:gd name="T30" fmla="*/ 21 w 103"/>
                <a:gd name="T31" fmla="*/ 0 h 1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3" h="160">
                  <a:moveTo>
                    <a:pt x="87" y="0"/>
                  </a:moveTo>
                  <a:lnTo>
                    <a:pt x="65" y="27"/>
                  </a:lnTo>
                  <a:lnTo>
                    <a:pt x="29" y="35"/>
                  </a:lnTo>
                  <a:lnTo>
                    <a:pt x="0" y="42"/>
                  </a:lnTo>
                  <a:lnTo>
                    <a:pt x="71" y="46"/>
                  </a:lnTo>
                  <a:lnTo>
                    <a:pt x="68" y="70"/>
                  </a:lnTo>
                  <a:lnTo>
                    <a:pt x="60" y="112"/>
                  </a:lnTo>
                  <a:lnTo>
                    <a:pt x="58" y="116"/>
                  </a:lnTo>
                  <a:lnTo>
                    <a:pt x="39" y="154"/>
                  </a:lnTo>
                  <a:lnTo>
                    <a:pt x="62" y="160"/>
                  </a:lnTo>
                  <a:lnTo>
                    <a:pt x="77" y="124"/>
                  </a:lnTo>
                  <a:lnTo>
                    <a:pt x="80" y="112"/>
                  </a:lnTo>
                  <a:lnTo>
                    <a:pt x="87" y="67"/>
                  </a:lnTo>
                  <a:lnTo>
                    <a:pt x="87" y="65"/>
                  </a:lnTo>
                  <a:lnTo>
                    <a:pt x="103" y="27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05" name="Freeform 10106"/>
            <p:cNvSpPr>
              <a:spLocks/>
            </p:cNvSpPr>
            <p:nvPr/>
          </p:nvSpPr>
          <p:spPr bwMode="auto">
            <a:xfrm>
              <a:off x="60" y="3665"/>
              <a:ext cx="24" cy="47"/>
            </a:xfrm>
            <a:custGeom>
              <a:avLst/>
              <a:gdLst>
                <a:gd name="T0" fmla="*/ 24 w 95"/>
                <a:gd name="T1" fmla="*/ 0 h 184"/>
                <a:gd name="T2" fmla="*/ 19 w 95"/>
                <a:gd name="T3" fmla="*/ 1 h 184"/>
                <a:gd name="T4" fmla="*/ 17 w 95"/>
                <a:gd name="T5" fmla="*/ 13 h 184"/>
                <a:gd name="T6" fmla="*/ 14 w 95"/>
                <a:gd name="T7" fmla="*/ 23 h 184"/>
                <a:gd name="T8" fmla="*/ 11 w 95"/>
                <a:gd name="T9" fmla="*/ 28 h 184"/>
                <a:gd name="T10" fmla="*/ 6 w 95"/>
                <a:gd name="T11" fmla="*/ 37 h 184"/>
                <a:gd name="T12" fmla="*/ 0 w 95"/>
                <a:gd name="T13" fmla="*/ 46 h 184"/>
                <a:gd name="T14" fmla="*/ 4 w 95"/>
                <a:gd name="T15" fmla="*/ 47 h 184"/>
                <a:gd name="T16" fmla="*/ 9 w 95"/>
                <a:gd name="T17" fmla="*/ 41 h 184"/>
                <a:gd name="T18" fmla="*/ 15 w 95"/>
                <a:gd name="T19" fmla="*/ 32 h 184"/>
                <a:gd name="T20" fmla="*/ 19 w 95"/>
                <a:gd name="T21" fmla="*/ 23 h 184"/>
                <a:gd name="T22" fmla="*/ 20 w 95"/>
                <a:gd name="T23" fmla="*/ 20 h 184"/>
                <a:gd name="T24" fmla="*/ 23 w 95"/>
                <a:gd name="T25" fmla="*/ 9 h 184"/>
                <a:gd name="T26" fmla="*/ 24 w 95"/>
                <a:gd name="T27" fmla="*/ 0 h 18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5" h="184">
                  <a:moveTo>
                    <a:pt x="95" y="0"/>
                  </a:moveTo>
                  <a:lnTo>
                    <a:pt x="74" y="3"/>
                  </a:lnTo>
                  <a:lnTo>
                    <a:pt x="66" y="51"/>
                  </a:lnTo>
                  <a:lnTo>
                    <a:pt x="55" y="91"/>
                  </a:lnTo>
                  <a:lnTo>
                    <a:pt x="45" y="111"/>
                  </a:lnTo>
                  <a:lnTo>
                    <a:pt x="25" y="145"/>
                  </a:lnTo>
                  <a:lnTo>
                    <a:pt x="0" y="179"/>
                  </a:lnTo>
                  <a:lnTo>
                    <a:pt x="14" y="184"/>
                  </a:lnTo>
                  <a:lnTo>
                    <a:pt x="37" y="159"/>
                  </a:lnTo>
                  <a:lnTo>
                    <a:pt x="59" y="125"/>
                  </a:lnTo>
                  <a:lnTo>
                    <a:pt x="74" y="91"/>
                  </a:lnTo>
                  <a:lnTo>
                    <a:pt x="78" y="80"/>
                  </a:lnTo>
                  <a:lnTo>
                    <a:pt x="90" y="35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06" name="Freeform 10107"/>
            <p:cNvSpPr>
              <a:spLocks/>
            </p:cNvSpPr>
            <p:nvPr/>
          </p:nvSpPr>
          <p:spPr bwMode="auto">
            <a:xfrm>
              <a:off x="65" y="3657"/>
              <a:ext cx="31" cy="11"/>
            </a:xfrm>
            <a:custGeom>
              <a:avLst/>
              <a:gdLst>
                <a:gd name="T0" fmla="*/ 22 w 119"/>
                <a:gd name="T1" fmla="*/ 0 h 40"/>
                <a:gd name="T2" fmla="*/ 0 w 119"/>
                <a:gd name="T3" fmla="*/ 5 h 40"/>
                <a:gd name="T4" fmla="*/ 6 w 119"/>
                <a:gd name="T5" fmla="*/ 11 h 40"/>
                <a:gd name="T6" fmla="*/ 12 w 119"/>
                <a:gd name="T7" fmla="*/ 8 h 40"/>
                <a:gd name="T8" fmla="*/ 13 w 119"/>
                <a:gd name="T9" fmla="*/ 7 h 40"/>
                <a:gd name="T10" fmla="*/ 18 w 119"/>
                <a:gd name="T11" fmla="*/ 7 h 40"/>
                <a:gd name="T12" fmla="*/ 31 w 119"/>
                <a:gd name="T13" fmla="*/ 4 h 40"/>
                <a:gd name="T14" fmla="*/ 22 w 119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40">
                  <a:moveTo>
                    <a:pt x="85" y="0"/>
                  </a:moveTo>
                  <a:lnTo>
                    <a:pt x="0" y="18"/>
                  </a:lnTo>
                  <a:lnTo>
                    <a:pt x="22" y="40"/>
                  </a:lnTo>
                  <a:lnTo>
                    <a:pt x="47" y="28"/>
                  </a:lnTo>
                  <a:lnTo>
                    <a:pt x="49" y="27"/>
                  </a:lnTo>
                  <a:lnTo>
                    <a:pt x="70" y="24"/>
                  </a:lnTo>
                  <a:lnTo>
                    <a:pt x="119" y="16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07" name="Freeform 10108"/>
            <p:cNvSpPr>
              <a:spLocks/>
            </p:cNvSpPr>
            <p:nvPr/>
          </p:nvSpPr>
          <p:spPr bwMode="auto">
            <a:xfrm>
              <a:off x="25" y="3652"/>
              <a:ext cx="24" cy="7"/>
            </a:xfrm>
            <a:custGeom>
              <a:avLst/>
              <a:gdLst>
                <a:gd name="T0" fmla="*/ 0 w 89"/>
                <a:gd name="T1" fmla="*/ 0 h 25"/>
                <a:gd name="T2" fmla="*/ 5 w 89"/>
                <a:gd name="T3" fmla="*/ 7 h 25"/>
                <a:gd name="T4" fmla="*/ 12 w 89"/>
                <a:gd name="T5" fmla="*/ 4 h 25"/>
                <a:gd name="T6" fmla="*/ 24 w 89"/>
                <a:gd name="T7" fmla="*/ 1 h 25"/>
                <a:gd name="T8" fmla="*/ 0 w 89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25">
                  <a:moveTo>
                    <a:pt x="0" y="0"/>
                  </a:moveTo>
                  <a:lnTo>
                    <a:pt x="19" y="25"/>
                  </a:lnTo>
                  <a:lnTo>
                    <a:pt x="44" y="15"/>
                  </a:lnTo>
                  <a:lnTo>
                    <a:pt x="89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08" name="Freeform 10109"/>
            <p:cNvSpPr>
              <a:spLocks/>
            </p:cNvSpPr>
            <p:nvPr/>
          </p:nvSpPr>
          <p:spPr bwMode="auto">
            <a:xfrm>
              <a:off x="91" y="3650"/>
              <a:ext cx="14" cy="7"/>
            </a:xfrm>
            <a:custGeom>
              <a:avLst/>
              <a:gdLst>
                <a:gd name="T0" fmla="*/ 10 w 61"/>
                <a:gd name="T1" fmla="*/ 0 h 28"/>
                <a:gd name="T2" fmla="*/ 5 w 61"/>
                <a:gd name="T3" fmla="*/ 6 h 28"/>
                <a:gd name="T4" fmla="*/ 0 w 61"/>
                <a:gd name="T5" fmla="*/ 7 h 28"/>
                <a:gd name="T6" fmla="*/ 14 w 61"/>
                <a:gd name="T7" fmla="*/ 7 h 28"/>
                <a:gd name="T8" fmla="*/ 10 w 61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8">
                  <a:moveTo>
                    <a:pt x="44" y="0"/>
                  </a:moveTo>
                  <a:lnTo>
                    <a:pt x="23" y="22"/>
                  </a:lnTo>
                  <a:lnTo>
                    <a:pt x="0" y="27"/>
                  </a:lnTo>
                  <a:lnTo>
                    <a:pt x="61" y="28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09" name="Freeform 10110"/>
            <p:cNvSpPr>
              <a:spLocks/>
            </p:cNvSpPr>
            <p:nvPr/>
          </p:nvSpPr>
          <p:spPr bwMode="auto">
            <a:xfrm>
              <a:off x="25" y="3641"/>
              <a:ext cx="33" cy="68"/>
            </a:xfrm>
            <a:custGeom>
              <a:avLst/>
              <a:gdLst>
                <a:gd name="T0" fmla="*/ 28 w 125"/>
                <a:gd name="T1" fmla="*/ 0 h 256"/>
                <a:gd name="T2" fmla="*/ 21 w 125"/>
                <a:gd name="T3" fmla="*/ 6 h 256"/>
                <a:gd name="T4" fmla="*/ 0 w 125"/>
                <a:gd name="T5" fmla="*/ 11 h 256"/>
                <a:gd name="T6" fmla="*/ 23 w 125"/>
                <a:gd name="T7" fmla="*/ 12 h 256"/>
                <a:gd name="T8" fmla="*/ 18 w 125"/>
                <a:gd name="T9" fmla="*/ 32 h 256"/>
                <a:gd name="T10" fmla="*/ 18 w 125"/>
                <a:gd name="T11" fmla="*/ 33 h 256"/>
                <a:gd name="T12" fmla="*/ 23 w 125"/>
                <a:gd name="T13" fmla="*/ 44 h 256"/>
                <a:gd name="T14" fmla="*/ 23 w 125"/>
                <a:gd name="T15" fmla="*/ 54 h 256"/>
                <a:gd name="T16" fmla="*/ 21 w 125"/>
                <a:gd name="T17" fmla="*/ 58 h 256"/>
                <a:gd name="T18" fmla="*/ 16 w 125"/>
                <a:gd name="T19" fmla="*/ 68 h 256"/>
                <a:gd name="T20" fmla="*/ 20 w 125"/>
                <a:gd name="T21" fmla="*/ 68 h 256"/>
                <a:gd name="T22" fmla="*/ 24 w 125"/>
                <a:gd name="T23" fmla="*/ 62 h 256"/>
                <a:gd name="T24" fmla="*/ 27 w 125"/>
                <a:gd name="T25" fmla="*/ 53 h 256"/>
                <a:gd name="T26" fmla="*/ 27 w 125"/>
                <a:gd name="T27" fmla="*/ 44 h 256"/>
                <a:gd name="T28" fmla="*/ 27 w 125"/>
                <a:gd name="T29" fmla="*/ 43 h 256"/>
                <a:gd name="T30" fmla="*/ 22 w 125"/>
                <a:gd name="T31" fmla="*/ 32 h 256"/>
                <a:gd name="T32" fmla="*/ 25 w 125"/>
                <a:gd name="T33" fmla="*/ 23 h 256"/>
                <a:gd name="T34" fmla="*/ 28 w 125"/>
                <a:gd name="T35" fmla="*/ 14 h 256"/>
                <a:gd name="T36" fmla="*/ 33 w 125"/>
                <a:gd name="T37" fmla="*/ 9 h 256"/>
                <a:gd name="T38" fmla="*/ 28 w 125"/>
                <a:gd name="T39" fmla="*/ 0 h 2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25" h="256">
                  <a:moveTo>
                    <a:pt x="105" y="0"/>
                  </a:moveTo>
                  <a:lnTo>
                    <a:pt x="81" y="24"/>
                  </a:lnTo>
                  <a:lnTo>
                    <a:pt x="0" y="42"/>
                  </a:lnTo>
                  <a:lnTo>
                    <a:pt x="89" y="47"/>
                  </a:lnTo>
                  <a:lnTo>
                    <a:pt x="68" y="122"/>
                  </a:lnTo>
                  <a:lnTo>
                    <a:pt x="69" y="124"/>
                  </a:lnTo>
                  <a:lnTo>
                    <a:pt x="86" y="164"/>
                  </a:lnTo>
                  <a:lnTo>
                    <a:pt x="86" y="202"/>
                  </a:lnTo>
                  <a:lnTo>
                    <a:pt x="81" y="219"/>
                  </a:lnTo>
                  <a:lnTo>
                    <a:pt x="62" y="255"/>
                  </a:lnTo>
                  <a:lnTo>
                    <a:pt x="76" y="256"/>
                  </a:lnTo>
                  <a:lnTo>
                    <a:pt x="91" y="232"/>
                  </a:lnTo>
                  <a:lnTo>
                    <a:pt x="103" y="199"/>
                  </a:lnTo>
                  <a:lnTo>
                    <a:pt x="101" y="164"/>
                  </a:lnTo>
                  <a:lnTo>
                    <a:pt x="101" y="162"/>
                  </a:lnTo>
                  <a:lnTo>
                    <a:pt x="82" y="122"/>
                  </a:lnTo>
                  <a:lnTo>
                    <a:pt x="96" y="87"/>
                  </a:lnTo>
                  <a:lnTo>
                    <a:pt x="106" y="54"/>
                  </a:lnTo>
                  <a:lnTo>
                    <a:pt x="125" y="3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10" name="Freeform 10111"/>
            <p:cNvSpPr>
              <a:spLocks/>
            </p:cNvSpPr>
            <p:nvPr/>
          </p:nvSpPr>
          <p:spPr bwMode="auto">
            <a:xfrm>
              <a:off x="56" y="3625"/>
              <a:ext cx="29" cy="40"/>
            </a:xfrm>
            <a:custGeom>
              <a:avLst/>
              <a:gdLst>
                <a:gd name="T0" fmla="*/ 24 w 114"/>
                <a:gd name="T1" fmla="*/ 0 h 151"/>
                <a:gd name="T2" fmla="*/ 22 w 114"/>
                <a:gd name="T3" fmla="*/ 5 h 151"/>
                <a:gd name="T4" fmla="*/ 18 w 114"/>
                <a:gd name="T5" fmla="*/ 14 h 151"/>
                <a:gd name="T6" fmla="*/ 15 w 114"/>
                <a:gd name="T7" fmla="*/ 18 h 151"/>
                <a:gd name="T8" fmla="*/ 8 w 114"/>
                <a:gd name="T9" fmla="*/ 26 h 151"/>
                <a:gd name="T10" fmla="*/ 0 w 114"/>
                <a:gd name="T11" fmla="*/ 38 h 151"/>
                <a:gd name="T12" fmla="*/ 1 w 114"/>
                <a:gd name="T13" fmla="*/ 40 h 151"/>
                <a:gd name="T14" fmla="*/ 9 w 114"/>
                <a:gd name="T15" fmla="*/ 32 h 151"/>
                <a:gd name="T16" fmla="*/ 16 w 114"/>
                <a:gd name="T17" fmla="*/ 24 h 151"/>
                <a:gd name="T18" fmla="*/ 21 w 114"/>
                <a:gd name="T19" fmla="*/ 18 h 151"/>
                <a:gd name="T20" fmla="*/ 22 w 114"/>
                <a:gd name="T21" fmla="*/ 17 h 151"/>
                <a:gd name="T22" fmla="*/ 26 w 114"/>
                <a:gd name="T23" fmla="*/ 8 h 151"/>
                <a:gd name="T24" fmla="*/ 29 w 114"/>
                <a:gd name="T25" fmla="*/ 2 h 151"/>
                <a:gd name="T26" fmla="*/ 24 w 114"/>
                <a:gd name="T27" fmla="*/ 0 h 1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4" h="151">
                  <a:moveTo>
                    <a:pt x="96" y="0"/>
                  </a:moveTo>
                  <a:lnTo>
                    <a:pt x="88" y="17"/>
                  </a:lnTo>
                  <a:lnTo>
                    <a:pt x="69" y="51"/>
                  </a:lnTo>
                  <a:lnTo>
                    <a:pt x="57" y="69"/>
                  </a:lnTo>
                  <a:lnTo>
                    <a:pt x="33" y="100"/>
                  </a:lnTo>
                  <a:lnTo>
                    <a:pt x="0" y="142"/>
                  </a:lnTo>
                  <a:lnTo>
                    <a:pt x="4" y="151"/>
                  </a:lnTo>
                  <a:lnTo>
                    <a:pt x="37" y="120"/>
                  </a:lnTo>
                  <a:lnTo>
                    <a:pt x="64" y="92"/>
                  </a:lnTo>
                  <a:lnTo>
                    <a:pt x="82" y="69"/>
                  </a:lnTo>
                  <a:lnTo>
                    <a:pt x="85" y="64"/>
                  </a:lnTo>
                  <a:lnTo>
                    <a:pt x="103" y="31"/>
                  </a:lnTo>
                  <a:lnTo>
                    <a:pt x="114" y="7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11" name="Freeform 10112"/>
            <p:cNvSpPr>
              <a:spLocks/>
            </p:cNvSpPr>
            <p:nvPr/>
          </p:nvSpPr>
          <p:spPr bwMode="auto">
            <a:xfrm>
              <a:off x="82" y="3625"/>
              <a:ext cx="23" cy="53"/>
            </a:xfrm>
            <a:custGeom>
              <a:avLst/>
              <a:gdLst>
                <a:gd name="T0" fmla="*/ 9 w 95"/>
                <a:gd name="T1" fmla="*/ 0 h 207"/>
                <a:gd name="T2" fmla="*/ 0 w 95"/>
                <a:gd name="T3" fmla="*/ 1 h 207"/>
                <a:gd name="T4" fmla="*/ 4 w 95"/>
                <a:gd name="T5" fmla="*/ 3 h 207"/>
                <a:gd name="T6" fmla="*/ 4 w 95"/>
                <a:gd name="T7" fmla="*/ 7 h 207"/>
                <a:gd name="T8" fmla="*/ 4 w 95"/>
                <a:gd name="T9" fmla="*/ 12 h 207"/>
                <a:gd name="T10" fmla="*/ 2 w 95"/>
                <a:gd name="T11" fmla="*/ 21 h 207"/>
                <a:gd name="T12" fmla="*/ 7 w 95"/>
                <a:gd name="T13" fmla="*/ 33 h 207"/>
                <a:gd name="T14" fmla="*/ 15 w 95"/>
                <a:gd name="T15" fmla="*/ 37 h 207"/>
                <a:gd name="T16" fmla="*/ 12 w 95"/>
                <a:gd name="T17" fmla="*/ 45 h 207"/>
                <a:gd name="T18" fmla="*/ 8 w 95"/>
                <a:gd name="T19" fmla="*/ 53 h 207"/>
                <a:gd name="T20" fmla="*/ 15 w 95"/>
                <a:gd name="T21" fmla="*/ 51 h 207"/>
                <a:gd name="T22" fmla="*/ 17 w 95"/>
                <a:gd name="T23" fmla="*/ 46 h 207"/>
                <a:gd name="T24" fmla="*/ 18 w 95"/>
                <a:gd name="T25" fmla="*/ 39 h 207"/>
                <a:gd name="T26" fmla="*/ 23 w 95"/>
                <a:gd name="T27" fmla="*/ 33 h 207"/>
                <a:gd name="T28" fmla="*/ 8 w 95"/>
                <a:gd name="T29" fmla="*/ 33 h 207"/>
                <a:gd name="T30" fmla="*/ 9 w 95"/>
                <a:gd name="T31" fmla="*/ 15 h 207"/>
                <a:gd name="T32" fmla="*/ 9 w 95"/>
                <a:gd name="T33" fmla="*/ 0 h 2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5" h="207">
                  <a:moveTo>
                    <a:pt x="38" y="0"/>
                  </a:moveTo>
                  <a:lnTo>
                    <a:pt x="0" y="3"/>
                  </a:lnTo>
                  <a:lnTo>
                    <a:pt x="18" y="10"/>
                  </a:lnTo>
                  <a:lnTo>
                    <a:pt x="18" y="26"/>
                  </a:lnTo>
                  <a:lnTo>
                    <a:pt x="18" y="47"/>
                  </a:lnTo>
                  <a:lnTo>
                    <a:pt x="10" y="82"/>
                  </a:lnTo>
                  <a:lnTo>
                    <a:pt x="27" y="129"/>
                  </a:lnTo>
                  <a:lnTo>
                    <a:pt x="61" y="145"/>
                  </a:lnTo>
                  <a:lnTo>
                    <a:pt x="51" y="176"/>
                  </a:lnTo>
                  <a:lnTo>
                    <a:pt x="34" y="207"/>
                  </a:lnTo>
                  <a:lnTo>
                    <a:pt x="63" y="200"/>
                  </a:lnTo>
                  <a:lnTo>
                    <a:pt x="69" y="179"/>
                  </a:lnTo>
                  <a:lnTo>
                    <a:pt x="76" y="152"/>
                  </a:lnTo>
                  <a:lnTo>
                    <a:pt x="95" y="128"/>
                  </a:lnTo>
                  <a:lnTo>
                    <a:pt x="34" y="127"/>
                  </a:lnTo>
                  <a:lnTo>
                    <a:pt x="38" y="58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12" name="Freeform 10113"/>
            <p:cNvSpPr>
              <a:spLocks/>
            </p:cNvSpPr>
            <p:nvPr/>
          </p:nvSpPr>
          <p:spPr bwMode="auto">
            <a:xfrm>
              <a:off x="91" y="3623"/>
              <a:ext cx="40" cy="34"/>
            </a:xfrm>
            <a:custGeom>
              <a:avLst/>
              <a:gdLst>
                <a:gd name="T0" fmla="*/ 4 w 150"/>
                <a:gd name="T1" fmla="*/ 0 h 131"/>
                <a:gd name="T2" fmla="*/ 0 w 150"/>
                <a:gd name="T3" fmla="*/ 1 h 131"/>
                <a:gd name="T4" fmla="*/ 23 w 150"/>
                <a:gd name="T5" fmla="*/ 34 h 131"/>
                <a:gd name="T6" fmla="*/ 40 w 150"/>
                <a:gd name="T7" fmla="*/ 32 h 131"/>
                <a:gd name="T8" fmla="*/ 40 w 150"/>
                <a:gd name="T9" fmla="*/ 29 h 131"/>
                <a:gd name="T10" fmla="*/ 31 w 150"/>
                <a:gd name="T11" fmla="*/ 27 h 131"/>
                <a:gd name="T12" fmla="*/ 24 w 150"/>
                <a:gd name="T13" fmla="*/ 23 h 131"/>
                <a:gd name="T14" fmla="*/ 23 w 150"/>
                <a:gd name="T15" fmla="*/ 23 h 131"/>
                <a:gd name="T16" fmla="*/ 18 w 150"/>
                <a:gd name="T17" fmla="*/ 18 h 131"/>
                <a:gd name="T18" fmla="*/ 11 w 150"/>
                <a:gd name="T19" fmla="*/ 9 h 131"/>
                <a:gd name="T20" fmla="*/ 4 w 150"/>
                <a:gd name="T21" fmla="*/ 0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0" h="131">
                  <a:moveTo>
                    <a:pt x="15" y="0"/>
                  </a:moveTo>
                  <a:lnTo>
                    <a:pt x="0" y="3"/>
                  </a:lnTo>
                  <a:lnTo>
                    <a:pt x="86" y="131"/>
                  </a:lnTo>
                  <a:lnTo>
                    <a:pt x="150" y="122"/>
                  </a:lnTo>
                  <a:lnTo>
                    <a:pt x="150" y="110"/>
                  </a:lnTo>
                  <a:lnTo>
                    <a:pt x="116" y="103"/>
                  </a:lnTo>
                  <a:lnTo>
                    <a:pt x="89" y="90"/>
                  </a:lnTo>
                  <a:lnTo>
                    <a:pt x="86" y="88"/>
                  </a:lnTo>
                  <a:lnTo>
                    <a:pt x="66" y="69"/>
                  </a:lnTo>
                  <a:lnTo>
                    <a:pt x="41" y="36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13" name="Freeform 10114"/>
            <p:cNvSpPr>
              <a:spLocks/>
            </p:cNvSpPr>
            <p:nvPr/>
          </p:nvSpPr>
          <p:spPr bwMode="auto">
            <a:xfrm>
              <a:off x="60" y="3612"/>
              <a:ext cx="62" cy="16"/>
            </a:xfrm>
            <a:custGeom>
              <a:avLst/>
              <a:gdLst>
                <a:gd name="T0" fmla="*/ 56 w 236"/>
                <a:gd name="T1" fmla="*/ 0 h 60"/>
                <a:gd name="T2" fmla="*/ 49 w 236"/>
                <a:gd name="T3" fmla="*/ 3 h 60"/>
                <a:gd name="T4" fmla="*/ 32 w 236"/>
                <a:gd name="T5" fmla="*/ 6 h 60"/>
                <a:gd name="T6" fmla="*/ 26 w 236"/>
                <a:gd name="T7" fmla="*/ 6 h 60"/>
                <a:gd name="T8" fmla="*/ 26 w 236"/>
                <a:gd name="T9" fmla="*/ 6 h 60"/>
                <a:gd name="T10" fmla="*/ 0 w 236"/>
                <a:gd name="T11" fmla="*/ 9 h 60"/>
                <a:gd name="T12" fmla="*/ 6 w 236"/>
                <a:gd name="T13" fmla="*/ 16 h 60"/>
                <a:gd name="T14" fmla="*/ 12 w 236"/>
                <a:gd name="T15" fmla="*/ 14 h 60"/>
                <a:gd name="T16" fmla="*/ 22 w 236"/>
                <a:gd name="T17" fmla="*/ 13 h 60"/>
                <a:gd name="T18" fmla="*/ 32 w 236"/>
                <a:gd name="T19" fmla="*/ 12 h 60"/>
                <a:gd name="T20" fmla="*/ 35 w 236"/>
                <a:gd name="T21" fmla="*/ 11 h 60"/>
                <a:gd name="T22" fmla="*/ 62 w 236"/>
                <a:gd name="T23" fmla="*/ 8 h 60"/>
                <a:gd name="T24" fmla="*/ 62 w 236"/>
                <a:gd name="T25" fmla="*/ 5 h 60"/>
                <a:gd name="T26" fmla="*/ 56 w 236"/>
                <a:gd name="T27" fmla="*/ 0 h 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6" h="60">
                  <a:moveTo>
                    <a:pt x="214" y="0"/>
                  </a:moveTo>
                  <a:lnTo>
                    <a:pt x="187" y="12"/>
                  </a:lnTo>
                  <a:lnTo>
                    <a:pt x="120" y="21"/>
                  </a:lnTo>
                  <a:lnTo>
                    <a:pt x="100" y="22"/>
                  </a:lnTo>
                  <a:lnTo>
                    <a:pt x="100" y="23"/>
                  </a:lnTo>
                  <a:lnTo>
                    <a:pt x="0" y="35"/>
                  </a:lnTo>
                  <a:lnTo>
                    <a:pt x="24" y="60"/>
                  </a:lnTo>
                  <a:lnTo>
                    <a:pt x="46" y="53"/>
                  </a:lnTo>
                  <a:lnTo>
                    <a:pt x="82" y="48"/>
                  </a:lnTo>
                  <a:lnTo>
                    <a:pt x="120" y="45"/>
                  </a:lnTo>
                  <a:lnTo>
                    <a:pt x="135" y="42"/>
                  </a:lnTo>
                  <a:lnTo>
                    <a:pt x="236" y="30"/>
                  </a:lnTo>
                  <a:lnTo>
                    <a:pt x="236" y="20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14" name="Freeform 10115"/>
            <p:cNvSpPr>
              <a:spLocks/>
            </p:cNvSpPr>
            <p:nvPr/>
          </p:nvSpPr>
          <p:spPr bwMode="auto">
            <a:xfrm>
              <a:off x="85" y="3603"/>
              <a:ext cx="6" cy="16"/>
            </a:xfrm>
            <a:custGeom>
              <a:avLst/>
              <a:gdLst>
                <a:gd name="T0" fmla="*/ 6 w 20"/>
                <a:gd name="T1" fmla="*/ 0 h 62"/>
                <a:gd name="T2" fmla="*/ 0 w 20"/>
                <a:gd name="T3" fmla="*/ 2 h 62"/>
                <a:gd name="T4" fmla="*/ 0 w 20"/>
                <a:gd name="T5" fmla="*/ 16 h 62"/>
                <a:gd name="T6" fmla="*/ 6 w 20"/>
                <a:gd name="T7" fmla="*/ 16 h 62"/>
                <a:gd name="T8" fmla="*/ 6 w 20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62">
                  <a:moveTo>
                    <a:pt x="20" y="0"/>
                  </a:moveTo>
                  <a:lnTo>
                    <a:pt x="0" y="6"/>
                  </a:lnTo>
                  <a:lnTo>
                    <a:pt x="0" y="62"/>
                  </a:lnTo>
                  <a:lnTo>
                    <a:pt x="20" y="61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15" name="Freeform 10116"/>
            <p:cNvSpPr>
              <a:spLocks/>
            </p:cNvSpPr>
            <p:nvPr/>
          </p:nvSpPr>
          <p:spPr bwMode="auto">
            <a:xfrm>
              <a:off x="36" y="3597"/>
              <a:ext cx="16" cy="29"/>
            </a:xfrm>
            <a:custGeom>
              <a:avLst/>
              <a:gdLst>
                <a:gd name="T0" fmla="*/ 1 w 64"/>
                <a:gd name="T1" fmla="*/ 0 h 113"/>
                <a:gd name="T2" fmla="*/ 0 w 64"/>
                <a:gd name="T3" fmla="*/ 2 h 113"/>
                <a:gd name="T4" fmla="*/ 4 w 64"/>
                <a:gd name="T5" fmla="*/ 9 h 113"/>
                <a:gd name="T6" fmla="*/ 9 w 64"/>
                <a:gd name="T7" fmla="*/ 19 h 113"/>
                <a:gd name="T8" fmla="*/ 13 w 64"/>
                <a:gd name="T9" fmla="*/ 29 h 113"/>
                <a:gd name="T10" fmla="*/ 15 w 64"/>
                <a:gd name="T11" fmla="*/ 29 h 113"/>
                <a:gd name="T12" fmla="*/ 16 w 64"/>
                <a:gd name="T13" fmla="*/ 18 h 113"/>
                <a:gd name="T14" fmla="*/ 14 w 64"/>
                <a:gd name="T15" fmla="*/ 13 h 113"/>
                <a:gd name="T16" fmla="*/ 10 w 64"/>
                <a:gd name="T17" fmla="*/ 8 h 113"/>
                <a:gd name="T18" fmla="*/ 1 w 64"/>
                <a:gd name="T19" fmla="*/ 0 h 1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" h="113">
                  <a:moveTo>
                    <a:pt x="5" y="0"/>
                  </a:moveTo>
                  <a:lnTo>
                    <a:pt x="0" y="8"/>
                  </a:lnTo>
                  <a:lnTo>
                    <a:pt x="16" y="35"/>
                  </a:lnTo>
                  <a:lnTo>
                    <a:pt x="36" y="73"/>
                  </a:lnTo>
                  <a:lnTo>
                    <a:pt x="52" y="113"/>
                  </a:lnTo>
                  <a:lnTo>
                    <a:pt x="61" y="113"/>
                  </a:lnTo>
                  <a:lnTo>
                    <a:pt x="64" y="70"/>
                  </a:lnTo>
                  <a:lnTo>
                    <a:pt x="54" y="50"/>
                  </a:lnTo>
                  <a:lnTo>
                    <a:pt x="39" y="3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16" name="Freeform 10117"/>
            <p:cNvSpPr>
              <a:spLocks/>
            </p:cNvSpPr>
            <p:nvPr/>
          </p:nvSpPr>
          <p:spPr bwMode="auto">
            <a:xfrm>
              <a:off x="63" y="3586"/>
              <a:ext cx="48" cy="24"/>
            </a:xfrm>
            <a:custGeom>
              <a:avLst/>
              <a:gdLst>
                <a:gd name="T0" fmla="*/ 40 w 178"/>
                <a:gd name="T1" fmla="*/ 0 h 88"/>
                <a:gd name="T2" fmla="*/ 38 w 178"/>
                <a:gd name="T3" fmla="*/ 3 h 88"/>
                <a:gd name="T4" fmla="*/ 29 w 178"/>
                <a:gd name="T5" fmla="*/ 9 h 88"/>
                <a:gd name="T6" fmla="*/ 27 w 178"/>
                <a:gd name="T7" fmla="*/ 10 h 88"/>
                <a:gd name="T8" fmla="*/ 20 w 178"/>
                <a:gd name="T9" fmla="*/ 13 h 88"/>
                <a:gd name="T10" fmla="*/ 11 w 178"/>
                <a:gd name="T11" fmla="*/ 16 h 88"/>
                <a:gd name="T12" fmla="*/ 0 w 178"/>
                <a:gd name="T13" fmla="*/ 20 h 88"/>
                <a:gd name="T14" fmla="*/ 1 w 178"/>
                <a:gd name="T15" fmla="*/ 24 h 88"/>
                <a:gd name="T16" fmla="*/ 7 w 178"/>
                <a:gd name="T17" fmla="*/ 22 h 88"/>
                <a:gd name="T18" fmla="*/ 17 w 178"/>
                <a:gd name="T19" fmla="*/ 20 h 88"/>
                <a:gd name="T20" fmla="*/ 22 w 178"/>
                <a:gd name="T21" fmla="*/ 18 h 88"/>
                <a:gd name="T22" fmla="*/ 28 w 178"/>
                <a:gd name="T23" fmla="*/ 16 h 88"/>
                <a:gd name="T24" fmla="*/ 31 w 178"/>
                <a:gd name="T25" fmla="*/ 15 h 88"/>
                <a:gd name="T26" fmla="*/ 39 w 178"/>
                <a:gd name="T27" fmla="*/ 13 h 88"/>
                <a:gd name="T28" fmla="*/ 48 w 178"/>
                <a:gd name="T29" fmla="*/ 11 h 88"/>
                <a:gd name="T30" fmla="*/ 42 w 178"/>
                <a:gd name="T31" fmla="*/ 1 h 88"/>
                <a:gd name="T32" fmla="*/ 40 w 178"/>
                <a:gd name="T33" fmla="*/ 0 h 8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8" h="88">
                  <a:moveTo>
                    <a:pt x="150" y="0"/>
                  </a:moveTo>
                  <a:lnTo>
                    <a:pt x="141" y="11"/>
                  </a:lnTo>
                  <a:lnTo>
                    <a:pt x="108" y="33"/>
                  </a:lnTo>
                  <a:lnTo>
                    <a:pt x="100" y="36"/>
                  </a:lnTo>
                  <a:lnTo>
                    <a:pt x="75" y="47"/>
                  </a:lnTo>
                  <a:lnTo>
                    <a:pt x="41" y="58"/>
                  </a:lnTo>
                  <a:lnTo>
                    <a:pt x="0" y="72"/>
                  </a:lnTo>
                  <a:lnTo>
                    <a:pt x="2" y="88"/>
                  </a:lnTo>
                  <a:lnTo>
                    <a:pt x="25" y="82"/>
                  </a:lnTo>
                  <a:lnTo>
                    <a:pt x="64" y="72"/>
                  </a:lnTo>
                  <a:lnTo>
                    <a:pt x="83" y="66"/>
                  </a:lnTo>
                  <a:lnTo>
                    <a:pt x="103" y="60"/>
                  </a:lnTo>
                  <a:lnTo>
                    <a:pt x="116" y="55"/>
                  </a:lnTo>
                  <a:lnTo>
                    <a:pt x="145" y="46"/>
                  </a:lnTo>
                  <a:lnTo>
                    <a:pt x="178" y="40"/>
                  </a:lnTo>
                  <a:lnTo>
                    <a:pt x="157" y="3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17" name="Freeform 10118"/>
            <p:cNvSpPr>
              <a:spLocks/>
            </p:cNvSpPr>
            <p:nvPr/>
          </p:nvSpPr>
          <p:spPr bwMode="auto">
            <a:xfrm>
              <a:off x="213" y="3705"/>
              <a:ext cx="13" cy="17"/>
            </a:xfrm>
            <a:custGeom>
              <a:avLst/>
              <a:gdLst>
                <a:gd name="T0" fmla="*/ 1 w 45"/>
                <a:gd name="T1" fmla="*/ 0 h 64"/>
                <a:gd name="T2" fmla="*/ 0 w 45"/>
                <a:gd name="T3" fmla="*/ 2 h 64"/>
                <a:gd name="T4" fmla="*/ 4 w 45"/>
                <a:gd name="T5" fmla="*/ 7 h 64"/>
                <a:gd name="T6" fmla="*/ 11 w 45"/>
                <a:gd name="T7" fmla="*/ 17 h 64"/>
                <a:gd name="T8" fmla="*/ 13 w 45"/>
                <a:gd name="T9" fmla="*/ 9 h 64"/>
                <a:gd name="T10" fmla="*/ 11 w 45"/>
                <a:gd name="T11" fmla="*/ 8 h 64"/>
                <a:gd name="T12" fmla="*/ 1 w 45"/>
                <a:gd name="T13" fmla="*/ 0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64">
                  <a:moveTo>
                    <a:pt x="3" y="0"/>
                  </a:moveTo>
                  <a:lnTo>
                    <a:pt x="0" y="8"/>
                  </a:lnTo>
                  <a:lnTo>
                    <a:pt x="15" y="28"/>
                  </a:lnTo>
                  <a:lnTo>
                    <a:pt x="38" y="64"/>
                  </a:lnTo>
                  <a:lnTo>
                    <a:pt x="45" y="33"/>
                  </a:lnTo>
                  <a:lnTo>
                    <a:pt x="38" y="29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18" name="Freeform 10119"/>
            <p:cNvSpPr>
              <a:spLocks/>
            </p:cNvSpPr>
            <p:nvPr/>
          </p:nvSpPr>
          <p:spPr bwMode="auto">
            <a:xfrm>
              <a:off x="157" y="3674"/>
              <a:ext cx="20" cy="20"/>
            </a:xfrm>
            <a:custGeom>
              <a:avLst/>
              <a:gdLst>
                <a:gd name="T0" fmla="*/ 2 w 76"/>
                <a:gd name="T1" fmla="*/ 0 h 78"/>
                <a:gd name="T2" fmla="*/ 0 w 76"/>
                <a:gd name="T3" fmla="*/ 9 h 78"/>
                <a:gd name="T4" fmla="*/ 4 w 76"/>
                <a:gd name="T5" fmla="*/ 20 h 78"/>
                <a:gd name="T6" fmla="*/ 6 w 76"/>
                <a:gd name="T7" fmla="*/ 20 h 78"/>
                <a:gd name="T8" fmla="*/ 6 w 76"/>
                <a:gd name="T9" fmla="*/ 14 h 78"/>
                <a:gd name="T10" fmla="*/ 7 w 76"/>
                <a:gd name="T11" fmla="*/ 6 h 78"/>
                <a:gd name="T12" fmla="*/ 7 w 76"/>
                <a:gd name="T13" fmla="*/ 5 h 78"/>
                <a:gd name="T14" fmla="*/ 20 w 76"/>
                <a:gd name="T15" fmla="*/ 3 h 78"/>
                <a:gd name="T16" fmla="*/ 2 w 76"/>
                <a:gd name="T17" fmla="*/ 0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" h="78">
                  <a:moveTo>
                    <a:pt x="8" y="0"/>
                  </a:moveTo>
                  <a:lnTo>
                    <a:pt x="0" y="35"/>
                  </a:lnTo>
                  <a:lnTo>
                    <a:pt x="16" y="78"/>
                  </a:lnTo>
                  <a:lnTo>
                    <a:pt x="21" y="78"/>
                  </a:lnTo>
                  <a:lnTo>
                    <a:pt x="24" y="54"/>
                  </a:lnTo>
                  <a:lnTo>
                    <a:pt x="25" y="22"/>
                  </a:lnTo>
                  <a:lnTo>
                    <a:pt x="25" y="20"/>
                  </a:lnTo>
                  <a:lnTo>
                    <a:pt x="76" y="1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19" name="Freeform 10120"/>
            <p:cNvSpPr>
              <a:spLocks/>
            </p:cNvSpPr>
            <p:nvPr/>
          </p:nvSpPr>
          <p:spPr bwMode="auto">
            <a:xfrm>
              <a:off x="169" y="3668"/>
              <a:ext cx="10" cy="4"/>
            </a:xfrm>
            <a:custGeom>
              <a:avLst/>
              <a:gdLst>
                <a:gd name="T0" fmla="*/ 6 w 30"/>
                <a:gd name="T1" fmla="*/ 0 h 18"/>
                <a:gd name="T2" fmla="*/ 0 w 30"/>
                <a:gd name="T3" fmla="*/ 4 h 18"/>
                <a:gd name="T4" fmla="*/ 10 w 30"/>
                <a:gd name="T5" fmla="*/ 3 h 18"/>
                <a:gd name="T6" fmla="*/ 6 w 30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8">
                  <a:moveTo>
                    <a:pt x="19" y="0"/>
                  </a:moveTo>
                  <a:lnTo>
                    <a:pt x="0" y="18"/>
                  </a:lnTo>
                  <a:lnTo>
                    <a:pt x="30" y="13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20" name="Freeform 10121"/>
            <p:cNvSpPr>
              <a:spLocks/>
            </p:cNvSpPr>
            <p:nvPr/>
          </p:nvSpPr>
          <p:spPr bwMode="auto">
            <a:xfrm>
              <a:off x="204" y="3654"/>
              <a:ext cx="22" cy="5"/>
            </a:xfrm>
            <a:custGeom>
              <a:avLst/>
              <a:gdLst>
                <a:gd name="T0" fmla="*/ 17 w 86"/>
                <a:gd name="T1" fmla="*/ 0 h 22"/>
                <a:gd name="T2" fmla="*/ 11 w 86"/>
                <a:gd name="T3" fmla="*/ 3 h 22"/>
                <a:gd name="T4" fmla="*/ 0 w 86"/>
                <a:gd name="T5" fmla="*/ 5 h 22"/>
                <a:gd name="T6" fmla="*/ 22 w 86"/>
                <a:gd name="T7" fmla="*/ 5 h 22"/>
                <a:gd name="T8" fmla="*/ 17 w 86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22">
                  <a:moveTo>
                    <a:pt x="67" y="0"/>
                  </a:moveTo>
                  <a:lnTo>
                    <a:pt x="44" y="14"/>
                  </a:lnTo>
                  <a:lnTo>
                    <a:pt x="0" y="21"/>
                  </a:lnTo>
                  <a:lnTo>
                    <a:pt x="86" y="22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21" name="Freeform 10122"/>
            <p:cNvSpPr>
              <a:spLocks/>
            </p:cNvSpPr>
            <p:nvPr/>
          </p:nvSpPr>
          <p:spPr bwMode="auto">
            <a:xfrm>
              <a:off x="164" y="3632"/>
              <a:ext cx="11" cy="5"/>
            </a:xfrm>
            <a:custGeom>
              <a:avLst/>
              <a:gdLst>
                <a:gd name="T0" fmla="*/ 7 w 46"/>
                <a:gd name="T1" fmla="*/ 0 h 18"/>
                <a:gd name="T2" fmla="*/ 2 w 46"/>
                <a:gd name="T3" fmla="*/ 4 h 18"/>
                <a:gd name="T4" fmla="*/ 0 w 46"/>
                <a:gd name="T5" fmla="*/ 4 h 18"/>
                <a:gd name="T6" fmla="*/ 11 w 46"/>
                <a:gd name="T7" fmla="*/ 5 h 18"/>
                <a:gd name="T8" fmla="*/ 7 w 46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18">
                  <a:moveTo>
                    <a:pt x="29" y="0"/>
                  </a:moveTo>
                  <a:lnTo>
                    <a:pt x="8" y="15"/>
                  </a:lnTo>
                  <a:lnTo>
                    <a:pt x="0" y="16"/>
                  </a:lnTo>
                  <a:lnTo>
                    <a:pt x="46" y="18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22" name="Freeform 10123"/>
            <p:cNvSpPr>
              <a:spLocks/>
            </p:cNvSpPr>
            <p:nvPr/>
          </p:nvSpPr>
          <p:spPr bwMode="auto">
            <a:xfrm>
              <a:off x="173" y="3623"/>
              <a:ext cx="53" cy="111"/>
            </a:xfrm>
            <a:custGeom>
              <a:avLst/>
              <a:gdLst>
                <a:gd name="T0" fmla="*/ 46 w 200"/>
                <a:gd name="T1" fmla="*/ 0 h 431"/>
                <a:gd name="T2" fmla="*/ 39 w 200"/>
                <a:gd name="T3" fmla="*/ 4 h 431"/>
                <a:gd name="T4" fmla="*/ 32 w 200"/>
                <a:gd name="T5" fmla="*/ 6 h 431"/>
                <a:gd name="T6" fmla="*/ 27 w 200"/>
                <a:gd name="T7" fmla="*/ 6 h 431"/>
                <a:gd name="T8" fmla="*/ 27 w 200"/>
                <a:gd name="T9" fmla="*/ 18 h 431"/>
                <a:gd name="T10" fmla="*/ 25 w 200"/>
                <a:gd name="T11" fmla="*/ 31 h 431"/>
                <a:gd name="T12" fmla="*/ 24 w 200"/>
                <a:gd name="T13" fmla="*/ 42 h 431"/>
                <a:gd name="T14" fmla="*/ 22 w 200"/>
                <a:gd name="T15" fmla="*/ 54 h 431"/>
                <a:gd name="T16" fmla="*/ 22 w 200"/>
                <a:gd name="T17" fmla="*/ 56 h 431"/>
                <a:gd name="T18" fmla="*/ 20 w 200"/>
                <a:gd name="T19" fmla="*/ 65 h 431"/>
                <a:gd name="T20" fmla="*/ 16 w 200"/>
                <a:gd name="T21" fmla="*/ 75 h 431"/>
                <a:gd name="T22" fmla="*/ 12 w 200"/>
                <a:gd name="T23" fmla="*/ 86 h 431"/>
                <a:gd name="T24" fmla="*/ 6 w 200"/>
                <a:gd name="T25" fmla="*/ 97 h 431"/>
                <a:gd name="T26" fmla="*/ 0 w 200"/>
                <a:gd name="T27" fmla="*/ 108 h 431"/>
                <a:gd name="T28" fmla="*/ 2 w 200"/>
                <a:gd name="T29" fmla="*/ 111 h 431"/>
                <a:gd name="T30" fmla="*/ 2 w 200"/>
                <a:gd name="T31" fmla="*/ 111 h 431"/>
                <a:gd name="T32" fmla="*/ 9 w 200"/>
                <a:gd name="T33" fmla="*/ 100 h 431"/>
                <a:gd name="T34" fmla="*/ 15 w 200"/>
                <a:gd name="T35" fmla="*/ 91 h 431"/>
                <a:gd name="T36" fmla="*/ 20 w 200"/>
                <a:gd name="T37" fmla="*/ 81 h 431"/>
                <a:gd name="T38" fmla="*/ 24 w 200"/>
                <a:gd name="T39" fmla="*/ 71 h 431"/>
                <a:gd name="T40" fmla="*/ 27 w 200"/>
                <a:gd name="T41" fmla="*/ 61 h 431"/>
                <a:gd name="T42" fmla="*/ 27 w 200"/>
                <a:gd name="T43" fmla="*/ 59 h 431"/>
                <a:gd name="T44" fmla="*/ 28 w 200"/>
                <a:gd name="T45" fmla="*/ 51 h 431"/>
                <a:gd name="T46" fmla="*/ 29 w 200"/>
                <a:gd name="T47" fmla="*/ 42 h 431"/>
                <a:gd name="T48" fmla="*/ 53 w 200"/>
                <a:gd name="T49" fmla="*/ 38 h 431"/>
                <a:gd name="T50" fmla="*/ 53 w 200"/>
                <a:gd name="T51" fmla="*/ 36 h 431"/>
                <a:gd name="T52" fmla="*/ 30 w 200"/>
                <a:gd name="T53" fmla="*/ 36 h 431"/>
                <a:gd name="T54" fmla="*/ 30 w 200"/>
                <a:gd name="T55" fmla="*/ 31 h 431"/>
                <a:gd name="T56" fmla="*/ 32 w 200"/>
                <a:gd name="T57" fmla="*/ 19 h 431"/>
                <a:gd name="T58" fmla="*/ 32 w 200"/>
                <a:gd name="T59" fmla="*/ 12 h 431"/>
                <a:gd name="T60" fmla="*/ 52 w 200"/>
                <a:gd name="T61" fmla="*/ 8 h 431"/>
                <a:gd name="T62" fmla="*/ 51 w 200"/>
                <a:gd name="T63" fmla="*/ 5 h 431"/>
                <a:gd name="T64" fmla="*/ 46 w 200"/>
                <a:gd name="T65" fmla="*/ 0 h 43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00" h="431">
                  <a:moveTo>
                    <a:pt x="175" y="0"/>
                  </a:moveTo>
                  <a:lnTo>
                    <a:pt x="148" y="17"/>
                  </a:lnTo>
                  <a:lnTo>
                    <a:pt x="121" y="22"/>
                  </a:lnTo>
                  <a:lnTo>
                    <a:pt x="103" y="24"/>
                  </a:lnTo>
                  <a:lnTo>
                    <a:pt x="101" y="71"/>
                  </a:lnTo>
                  <a:lnTo>
                    <a:pt x="96" y="119"/>
                  </a:lnTo>
                  <a:lnTo>
                    <a:pt x="91" y="165"/>
                  </a:lnTo>
                  <a:lnTo>
                    <a:pt x="84" y="211"/>
                  </a:lnTo>
                  <a:lnTo>
                    <a:pt x="83" y="217"/>
                  </a:lnTo>
                  <a:lnTo>
                    <a:pt x="74" y="254"/>
                  </a:lnTo>
                  <a:lnTo>
                    <a:pt x="61" y="293"/>
                  </a:lnTo>
                  <a:lnTo>
                    <a:pt x="45" y="334"/>
                  </a:lnTo>
                  <a:lnTo>
                    <a:pt x="24" y="376"/>
                  </a:lnTo>
                  <a:lnTo>
                    <a:pt x="0" y="421"/>
                  </a:lnTo>
                  <a:lnTo>
                    <a:pt x="7" y="431"/>
                  </a:lnTo>
                  <a:lnTo>
                    <a:pt x="8" y="430"/>
                  </a:lnTo>
                  <a:lnTo>
                    <a:pt x="34" y="390"/>
                  </a:lnTo>
                  <a:lnTo>
                    <a:pt x="56" y="352"/>
                  </a:lnTo>
                  <a:lnTo>
                    <a:pt x="74" y="314"/>
                  </a:lnTo>
                  <a:lnTo>
                    <a:pt x="89" y="275"/>
                  </a:lnTo>
                  <a:lnTo>
                    <a:pt x="100" y="236"/>
                  </a:lnTo>
                  <a:lnTo>
                    <a:pt x="102" y="229"/>
                  </a:lnTo>
                  <a:lnTo>
                    <a:pt x="107" y="198"/>
                  </a:lnTo>
                  <a:lnTo>
                    <a:pt x="111" y="162"/>
                  </a:lnTo>
                  <a:lnTo>
                    <a:pt x="200" y="146"/>
                  </a:lnTo>
                  <a:lnTo>
                    <a:pt x="199" y="139"/>
                  </a:lnTo>
                  <a:lnTo>
                    <a:pt x="113" y="138"/>
                  </a:lnTo>
                  <a:lnTo>
                    <a:pt x="115" y="120"/>
                  </a:lnTo>
                  <a:lnTo>
                    <a:pt x="119" y="72"/>
                  </a:lnTo>
                  <a:lnTo>
                    <a:pt x="120" y="45"/>
                  </a:lnTo>
                  <a:lnTo>
                    <a:pt x="196" y="30"/>
                  </a:lnTo>
                  <a:lnTo>
                    <a:pt x="194" y="19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23" name="Freeform 10124"/>
            <p:cNvSpPr>
              <a:spLocks/>
            </p:cNvSpPr>
            <p:nvPr/>
          </p:nvSpPr>
          <p:spPr bwMode="auto">
            <a:xfrm>
              <a:off x="160" y="3597"/>
              <a:ext cx="30" cy="90"/>
            </a:xfrm>
            <a:custGeom>
              <a:avLst/>
              <a:gdLst>
                <a:gd name="T0" fmla="*/ 24 w 113"/>
                <a:gd name="T1" fmla="*/ 0 h 344"/>
                <a:gd name="T2" fmla="*/ 19 w 113"/>
                <a:gd name="T3" fmla="*/ 8 h 344"/>
                <a:gd name="T4" fmla="*/ 2 w 113"/>
                <a:gd name="T5" fmla="*/ 11 h 344"/>
                <a:gd name="T6" fmla="*/ 21 w 113"/>
                <a:gd name="T7" fmla="*/ 13 h 344"/>
                <a:gd name="T8" fmla="*/ 20 w 113"/>
                <a:gd name="T9" fmla="*/ 26 h 344"/>
                <a:gd name="T10" fmla="*/ 20 w 113"/>
                <a:gd name="T11" fmla="*/ 44 h 344"/>
                <a:gd name="T12" fmla="*/ 20 w 113"/>
                <a:gd name="T13" fmla="*/ 57 h 344"/>
                <a:gd name="T14" fmla="*/ 20 w 113"/>
                <a:gd name="T15" fmla="*/ 66 h 344"/>
                <a:gd name="T16" fmla="*/ 20 w 113"/>
                <a:gd name="T17" fmla="*/ 70 h 344"/>
                <a:gd name="T18" fmla="*/ 19 w 113"/>
                <a:gd name="T19" fmla="*/ 75 h 344"/>
                <a:gd name="T20" fmla="*/ 11 w 113"/>
                <a:gd name="T21" fmla="*/ 76 h 344"/>
                <a:gd name="T22" fmla="*/ 5 w 113"/>
                <a:gd name="T23" fmla="*/ 77 h 344"/>
                <a:gd name="T24" fmla="*/ 0 w 113"/>
                <a:gd name="T25" fmla="*/ 77 h 344"/>
                <a:gd name="T26" fmla="*/ 18 w 113"/>
                <a:gd name="T27" fmla="*/ 80 h 344"/>
                <a:gd name="T28" fmla="*/ 22 w 113"/>
                <a:gd name="T29" fmla="*/ 90 h 344"/>
                <a:gd name="T30" fmla="*/ 24 w 113"/>
                <a:gd name="T31" fmla="*/ 90 h 344"/>
                <a:gd name="T32" fmla="*/ 24 w 113"/>
                <a:gd name="T33" fmla="*/ 85 h 344"/>
                <a:gd name="T34" fmla="*/ 24 w 113"/>
                <a:gd name="T35" fmla="*/ 74 h 344"/>
                <a:gd name="T36" fmla="*/ 25 w 113"/>
                <a:gd name="T37" fmla="*/ 61 h 344"/>
                <a:gd name="T38" fmla="*/ 25 w 113"/>
                <a:gd name="T39" fmla="*/ 46 h 344"/>
                <a:gd name="T40" fmla="*/ 25 w 113"/>
                <a:gd name="T41" fmla="*/ 35 h 344"/>
                <a:gd name="T42" fmla="*/ 26 w 113"/>
                <a:gd name="T43" fmla="*/ 21 h 344"/>
                <a:gd name="T44" fmla="*/ 26 w 113"/>
                <a:gd name="T45" fmla="*/ 14 h 344"/>
                <a:gd name="T46" fmla="*/ 30 w 113"/>
                <a:gd name="T47" fmla="*/ 7 h 344"/>
                <a:gd name="T48" fmla="*/ 24 w 113"/>
                <a:gd name="T49" fmla="*/ 0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3" h="344">
                  <a:moveTo>
                    <a:pt x="92" y="0"/>
                  </a:moveTo>
                  <a:lnTo>
                    <a:pt x="70" y="30"/>
                  </a:lnTo>
                  <a:lnTo>
                    <a:pt x="9" y="43"/>
                  </a:lnTo>
                  <a:lnTo>
                    <a:pt x="78" y="50"/>
                  </a:lnTo>
                  <a:lnTo>
                    <a:pt x="77" y="98"/>
                  </a:lnTo>
                  <a:lnTo>
                    <a:pt x="77" y="168"/>
                  </a:lnTo>
                  <a:lnTo>
                    <a:pt x="76" y="219"/>
                  </a:lnTo>
                  <a:lnTo>
                    <a:pt x="76" y="253"/>
                  </a:lnTo>
                  <a:lnTo>
                    <a:pt x="76" y="267"/>
                  </a:lnTo>
                  <a:lnTo>
                    <a:pt x="71" y="285"/>
                  </a:lnTo>
                  <a:lnTo>
                    <a:pt x="41" y="290"/>
                  </a:lnTo>
                  <a:lnTo>
                    <a:pt x="17" y="293"/>
                  </a:lnTo>
                  <a:lnTo>
                    <a:pt x="0" y="294"/>
                  </a:lnTo>
                  <a:lnTo>
                    <a:pt x="68" y="305"/>
                  </a:lnTo>
                  <a:lnTo>
                    <a:pt x="81" y="344"/>
                  </a:lnTo>
                  <a:lnTo>
                    <a:pt x="89" y="344"/>
                  </a:lnTo>
                  <a:lnTo>
                    <a:pt x="90" y="324"/>
                  </a:lnTo>
                  <a:lnTo>
                    <a:pt x="92" y="281"/>
                  </a:lnTo>
                  <a:lnTo>
                    <a:pt x="94" y="233"/>
                  </a:lnTo>
                  <a:lnTo>
                    <a:pt x="95" y="174"/>
                  </a:lnTo>
                  <a:lnTo>
                    <a:pt x="96" y="135"/>
                  </a:lnTo>
                  <a:lnTo>
                    <a:pt x="97" y="80"/>
                  </a:lnTo>
                  <a:lnTo>
                    <a:pt x="97" y="55"/>
                  </a:lnTo>
                  <a:lnTo>
                    <a:pt x="113" y="28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24" name="Freeform 10125"/>
            <p:cNvSpPr>
              <a:spLocks/>
            </p:cNvSpPr>
            <p:nvPr/>
          </p:nvSpPr>
          <p:spPr bwMode="auto">
            <a:xfrm>
              <a:off x="155" y="3597"/>
              <a:ext cx="25" cy="77"/>
            </a:xfrm>
            <a:custGeom>
              <a:avLst/>
              <a:gdLst>
                <a:gd name="T0" fmla="*/ 1 w 97"/>
                <a:gd name="T1" fmla="*/ 0 h 294"/>
                <a:gd name="T2" fmla="*/ 0 w 97"/>
                <a:gd name="T3" fmla="*/ 2 h 294"/>
                <a:gd name="T4" fmla="*/ 1 w 97"/>
                <a:gd name="T5" fmla="*/ 5 h 294"/>
                <a:gd name="T6" fmla="*/ 3 w 97"/>
                <a:gd name="T7" fmla="*/ 16 h 294"/>
                <a:gd name="T8" fmla="*/ 3 w 97"/>
                <a:gd name="T9" fmla="*/ 17 h 294"/>
                <a:gd name="T10" fmla="*/ 3 w 97"/>
                <a:gd name="T11" fmla="*/ 27 h 294"/>
                <a:gd name="T12" fmla="*/ 4 w 97"/>
                <a:gd name="T13" fmla="*/ 46 h 294"/>
                <a:gd name="T14" fmla="*/ 4 w 97"/>
                <a:gd name="T15" fmla="*/ 56 h 294"/>
                <a:gd name="T16" fmla="*/ 5 w 97"/>
                <a:gd name="T17" fmla="*/ 70 h 294"/>
                <a:gd name="T18" fmla="*/ 5 w 97"/>
                <a:gd name="T19" fmla="*/ 77 h 294"/>
                <a:gd name="T20" fmla="*/ 9 w 97"/>
                <a:gd name="T21" fmla="*/ 77 h 294"/>
                <a:gd name="T22" fmla="*/ 9 w 97"/>
                <a:gd name="T23" fmla="*/ 72 h 294"/>
                <a:gd name="T24" fmla="*/ 9 w 97"/>
                <a:gd name="T25" fmla="*/ 60 h 294"/>
                <a:gd name="T26" fmla="*/ 9 w 97"/>
                <a:gd name="T27" fmla="*/ 46 h 294"/>
                <a:gd name="T28" fmla="*/ 9 w 97"/>
                <a:gd name="T29" fmla="*/ 46 h 294"/>
                <a:gd name="T30" fmla="*/ 21 w 97"/>
                <a:gd name="T31" fmla="*/ 43 h 294"/>
                <a:gd name="T32" fmla="*/ 20 w 97"/>
                <a:gd name="T33" fmla="*/ 41 h 294"/>
                <a:gd name="T34" fmla="*/ 9 w 97"/>
                <a:gd name="T35" fmla="*/ 40 h 294"/>
                <a:gd name="T36" fmla="*/ 8 w 97"/>
                <a:gd name="T37" fmla="*/ 30 h 294"/>
                <a:gd name="T38" fmla="*/ 7 w 97"/>
                <a:gd name="T39" fmla="*/ 17 h 294"/>
                <a:gd name="T40" fmla="*/ 25 w 97"/>
                <a:gd name="T41" fmla="*/ 13 h 294"/>
                <a:gd name="T42" fmla="*/ 7 w 97"/>
                <a:gd name="T43" fmla="*/ 11 h 294"/>
                <a:gd name="T44" fmla="*/ 1 w 97"/>
                <a:gd name="T45" fmla="*/ 0 h 29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7" h="294">
                  <a:moveTo>
                    <a:pt x="5" y="0"/>
                  </a:moveTo>
                  <a:lnTo>
                    <a:pt x="0" y="6"/>
                  </a:lnTo>
                  <a:lnTo>
                    <a:pt x="3" y="20"/>
                  </a:lnTo>
                  <a:lnTo>
                    <a:pt x="11" y="60"/>
                  </a:lnTo>
                  <a:lnTo>
                    <a:pt x="11" y="66"/>
                  </a:lnTo>
                  <a:lnTo>
                    <a:pt x="12" y="104"/>
                  </a:lnTo>
                  <a:lnTo>
                    <a:pt x="14" y="174"/>
                  </a:lnTo>
                  <a:lnTo>
                    <a:pt x="17" y="215"/>
                  </a:lnTo>
                  <a:lnTo>
                    <a:pt x="18" y="269"/>
                  </a:lnTo>
                  <a:lnTo>
                    <a:pt x="19" y="294"/>
                  </a:lnTo>
                  <a:lnTo>
                    <a:pt x="36" y="293"/>
                  </a:lnTo>
                  <a:lnTo>
                    <a:pt x="36" y="276"/>
                  </a:lnTo>
                  <a:lnTo>
                    <a:pt x="36" y="229"/>
                  </a:lnTo>
                  <a:lnTo>
                    <a:pt x="35" y="175"/>
                  </a:lnTo>
                  <a:lnTo>
                    <a:pt x="35" y="174"/>
                  </a:lnTo>
                  <a:lnTo>
                    <a:pt x="83" y="165"/>
                  </a:lnTo>
                  <a:lnTo>
                    <a:pt x="79" y="155"/>
                  </a:lnTo>
                  <a:lnTo>
                    <a:pt x="33" y="153"/>
                  </a:lnTo>
                  <a:lnTo>
                    <a:pt x="32" y="114"/>
                  </a:lnTo>
                  <a:lnTo>
                    <a:pt x="29" y="65"/>
                  </a:lnTo>
                  <a:lnTo>
                    <a:pt x="97" y="50"/>
                  </a:lnTo>
                  <a:lnTo>
                    <a:pt x="28" y="4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25" name="Freeform 10126"/>
            <p:cNvSpPr>
              <a:spLocks/>
            </p:cNvSpPr>
            <p:nvPr/>
          </p:nvSpPr>
          <p:spPr bwMode="auto">
            <a:xfrm>
              <a:off x="206" y="3584"/>
              <a:ext cx="33" cy="149"/>
            </a:xfrm>
            <a:custGeom>
              <a:avLst/>
              <a:gdLst>
                <a:gd name="T0" fmla="*/ 27 w 124"/>
                <a:gd name="T1" fmla="*/ 0 h 564"/>
                <a:gd name="T2" fmla="*/ 21 w 124"/>
                <a:gd name="T3" fmla="*/ 7 h 564"/>
                <a:gd name="T4" fmla="*/ 0 w 124"/>
                <a:gd name="T5" fmla="*/ 11 h 564"/>
                <a:gd name="T6" fmla="*/ 24 w 124"/>
                <a:gd name="T7" fmla="*/ 13 h 564"/>
                <a:gd name="T8" fmla="*/ 24 w 124"/>
                <a:gd name="T9" fmla="*/ 118 h 564"/>
                <a:gd name="T10" fmla="*/ 23 w 124"/>
                <a:gd name="T11" fmla="*/ 129 h 564"/>
                <a:gd name="T12" fmla="*/ 20 w 124"/>
                <a:gd name="T13" fmla="*/ 131 h 564"/>
                <a:gd name="T14" fmla="*/ 19 w 124"/>
                <a:gd name="T15" fmla="*/ 139 h 564"/>
                <a:gd name="T16" fmla="*/ 23 w 124"/>
                <a:gd name="T17" fmla="*/ 148 h 564"/>
                <a:gd name="T18" fmla="*/ 25 w 124"/>
                <a:gd name="T19" fmla="*/ 149 h 564"/>
                <a:gd name="T20" fmla="*/ 28 w 124"/>
                <a:gd name="T21" fmla="*/ 140 h 564"/>
                <a:gd name="T22" fmla="*/ 29 w 124"/>
                <a:gd name="T23" fmla="*/ 127 h 564"/>
                <a:gd name="T24" fmla="*/ 29 w 124"/>
                <a:gd name="T25" fmla="*/ 104 h 564"/>
                <a:gd name="T26" fmla="*/ 29 w 124"/>
                <a:gd name="T27" fmla="*/ 83 h 564"/>
                <a:gd name="T28" fmla="*/ 29 w 124"/>
                <a:gd name="T29" fmla="*/ 66 h 564"/>
                <a:gd name="T30" fmla="*/ 29 w 124"/>
                <a:gd name="T31" fmla="*/ 50 h 564"/>
                <a:gd name="T32" fmla="*/ 29 w 124"/>
                <a:gd name="T33" fmla="*/ 38 h 564"/>
                <a:gd name="T34" fmla="*/ 29 w 124"/>
                <a:gd name="T35" fmla="*/ 28 h 564"/>
                <a:gd name="T36" fmla="*/ 29 w 124"/>
                <a:gd name="T37" fmla="*/ 21 h 564"/>
                <a:gd name="T38" fmla="*/ 29 w 124"/>
                <a:gd name="T39" fmla="*/ 16 h 564"/>
                <a:gd name="T40" fmla="*/ 29 w 124"/>
                <a:gd name="T41" fmla="*/ 14 h 564"/>
                <a:gd name="T42" fmla="*/ 33 w 124"/>
                <a:gd name="T43" fmla="*/ 7 h 564"/>
                <a:gd name="T44" fmla="*/ 27 w 124"/>
                <a:gd name="T45" fmla="*/ 0 h 56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4" h="564">
                  <a:moveTo>
                    <a:pt x="100" y="0"/>
                  </a:moveTo>
                  <a:lnTo>
                    <a:pt x="80" y="28"/>
                  </a:lnTo>
                  <a:lnTo>
                    <a:pt x="0" y="40"/>
                  </a:lnTo>
                  <a:lnTo>
                    <a:pt x="89" y="50"/>
                  </a:lnTo>
                  <a:lnTo>
                    <a:pt x="89" y="447"/>
                  </a:lnTo>
                  <a:lnTo>
                    <a:pt x="86" y="490"/>
                  </a:lnTo>
                  <a:lnTo>
                    <a:pt x="77" y="497"/>
                  </a:lnTo>
                  <a:lnTo>
                    <a:pt x="70" y="528"/>
                  </a:lnTo>
                  <a:lnTo>
                    <a:pt x="88" y="562"/>
                  </a:lnTo>
                  <a:lnTo>
                    <a:pt x="94" y="564"/>
                  </a:lnTo>
                  <a:lnTo>
                    <a:pt x="104" y="531"/>
                  </a:lnTo>
                  <a:lnTo>
                    <a:pt x="108" y="480"/>
                  </a:lnTo>
                  <a:lnTo>
                    <a:pt x="108" y="394"/>
                  </a:lnTo>
                  <a:lnTo>
                    <a:pt x="108" y="316"/>
                  </a:lnTo>
                  <a:lnTo>
                    <a:pt x="108" y="248"/>
                  </a:lnTo>
                  <a:lnTo>
                    <a:pt x="108" y="190"/>
                  </a:lnTo>
                  <a:lnTo>
                    <a:pt x="108" y="143"/>
                  </a:lnTo>
                  <a:lnTo>
                    <a:pt x="108" y="106"/>
                  </a:lnTo>
                  <a:lnTo>
                    <a:pt x="108" y="78"/>
                  </a:lnTo>
                  <a:lnTo>
                    <a:pt x="108" y="60"/>
                  </a:lnTo>
                  <a:lnTo>
                    <a:pt x="108" y="54"/>
                  </a:lnTo>
                  <a:lnTo>
                    <a:pt x="124" y="28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26" name="Freeform 10127"/>
            <p:cNvSpPr>
              <a:spLocks/>
            </p:cNvSpPr>
            <p:nvPr/>
          </p:nvSpPr>
          <p:spPr bwMode="auto">
            <a:xfrm>
              <a:off x="199" y="3581"/>
              <a:ext cx="31" cy="47"/>
            </a:xfrm>
            <a:custGeom>
              <a:avLst/>
              <a:gdLst>
                <a:gd name="T0" fmla="*/ 2 w 118"/>
                <a:gd name="T1" fmla="*/ 0 h 186"/>
                <a:gd name="T2" fmla="*/ 0 w 118"/>
                <a:gd name="T3" fmla="*/ 1 h 186"/>
                <a:gd name="T4" fmla="*/ 2 w 118"/>
                <a:gd name="T5" fmla="*/ 9 h 186"/>
                <a:gd name="T6" fmla="*/ 3 w 118"/>
                <a:gd name="T7" fmla="*/ 19 h 186"/>
                <a:gd name="T8" fmla="*/ 3 w 118"/>
                <a:gd name="T9" fmla="*/ 20 h 186"/>
                <a:gd name="T10" fmla="*/ 3 w 118"/>
                <a:gd name="T11" fmla="*/ 30 h 186"/>
                <a:gd name="T12" fmla="*/ 3 w 118"/>
                <a:gd name="T13" fmla="*/ 47 h 186"/>
                <a:gd name="T14" fmla="*/ 7 w 118"/>
                <a:gd name="T15" fmla="*/ 46 h 186"/>
                <a:gd name="T16" fmla="*/ 7 w 118"/>
                <a:gd name="T17" fmla="*/ 46 h 186"/>
                <a:gd name="T18" fmla="*/ 8 w 118"/>
                <a:gd name="T19" fmla="*/ 31 h 186"/>
                <a:gd name="T20" fmla="*/ 8 w 118"/>
                <a:gd name="T21" fmla="*/ 20 h 186"/>
                <a:gd name="T22" fmla="*/ 31 w 118"/>
                <a:gd name="T23" fmla="*/ 17 h 186"/>
                <a:gd name="T24" fmla="*/ 8 w 118"/>
                <a:gd name="T25" fmla="*/ 14 h 186"/>
                <a:gd name="T26" fmla="*/ 2 w 118"/>
                <a:gd name="T27" fmla="*/ 0 h 1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8" h="186">
                  <a:moveTo>
                    <a:pt x="7" y="0"/>
                  </a:moveTo>
                  <a:lnTo>
                    <a:pt x="0" y="2"/>
                  </a:lnTo>
                  <a:lnTo>
                    <a:pt x="7" y="37"/>
                  </a:lnTo>
                  <a:lnTo>
                    <a:pt x="12" y="74"/>
                  </a:lnTo>
                  <a:lnTo>
                    <a:pt x="12" y="81"/>
                  </a:lnTo>
                  <a:lnTo>
                    <a:pt x="11" y="120"/>
                  </a:lnTo>
                  <a:lnTo>
                    <a:pt x="10" y="186"/>
                  </a:lnTo>
                  <a:lnTo>
                    <a:pt x="28" y="184"/>
                  </a:lnTo>
                  <a:lnTo>
                    <a:pt x="28" y="181"/>
                  </a:lnTo>
                  <a:lnTo>
                    <a:pt x="29" y="122"/>
                  </a:lnTo>
                  <a:lnTo>
                    <a:pt x="29" y="80"/>
                  </a:lnTo>
                  <a:lnTo>
                    <a:pt x="118" y="66"/>
                  </a:lnTo>
                  <a:lnTo>
                    <a:pt x="29" y="56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27" name="Freeform 10128"/>
            <p:cNvSpPr>
              <a:spLocks/>
            </p:cNvSpPr>
            <p:nvPr/>
          </p:nvSpPr>
          <p:spPr bwMode="auto">
            <a:xfrm>
              <a:off x="321" y="3705"/>
              <a:ext cx="18" cy="31"/>
            </a:xfrm>
            <a:custGeom>
              <a:avLst/>
              <a:gdLst>
                <a:gd name="T0" fmla="*/ 1 w 73"/>
                <a:gd name="T1" fmla="*/ 0 h 120"/>
                <a:gd name="T2" fmla="*/ 0 w 73"/>
                <a:gd name="T3" fmla="*/ 3 h 120"/>
                <a:gd name="T4" fmla="*/ 15 w 73"/>
                <a:gd name="T5" fmla="*/ 31 h 120"/>
                <a:gd name="T6" fmla="*/ 18 w 73"/>
                <a:gd name="T7" fmla="*/ 26 h 120"/>
                <a:gd name="T8" fmla="*/ 18 w 73"/>
                <a:gd name="T9" fmla="*/ 24 h 120"/>
                <a:gd name="T10" fmla="*/ 14 w 73"/>
                <a:gd name="T11" fmla="*/ 16 h 120"/>
                <a:gd name="T12" fmla="*/ 1 w 73"/>
                <a:gd name="T13" fmla="*/ 0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120">
                  <a:moveTo>
                    <a:pt x="4" y="0"/>
                  </a:moveTo>
                  <a:lnTo>
                    <a:pt x="0" y="12"/>
                  </a:lnTo>
                  <a:lnTo>
                    <a:pt x="62" y="120"/>
                  </a:lnTo>
                  <a:lnTo>
                    <a:pt x="72" y="100"/>
                  </a:lnTo>
                  <a:lnTo>
                    <a:pt x="73" y="94"/>
                  </a:lnTo>
                  <a:lnTo>
                    <a:pt x="56" y="6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28" name="Freeform 10129"/>
            <p:cNvSpPr>
              <a:spLocks/>
            </p:cNvSpPr>
            <p:nvPr/>
          </p:nvSpPr>
          <p:spPr bwMode="auto">
            <a:xfrm>
              <a:off x="261" y="3650"/>
              <a:ext cx="29" cy="53"/>
            </a:xfrm>
            <a:custGeom>
              <a:avLst/>
              <a:gdLst>
                <a:gd name="T0" fmla="*/ 24 w 112"/>
                <a:gd name="T1" fmla="*/ 0 h 200"/>
                <a:gd name="T2" fmla="*/ 20 w 112"/>
                <a:gd name="T3" fmla="*/ 11 h 200"/>
                <a:gd name="T4" fmla="*/ 17 w 112"/>
                <a:gd name="T5" fmla="*/ 17 h 200"/>
                <a:gd name="T6" fmla="*/ 13 w 112"/>
                <a:gd name="T7" fmla="*/ 27 h 200"/>
                <a:gd name="T8" fmla="*/ 7 w 112"/>
                <a:gd name="T9" fmla="*/ 37 h 200"/>
                <a:gd name="T10" fmla="*/ 0 w 112"/>
                <a:gd name="T11" fmla="*/ 50 h 200"/>
                <a:gd name="T12" fmla="*/ 1 w 112"/>
                <a:gd name="T13" fmla="*/ 53 h 200"/>
                <a:gd name="T14" fmla="*/ 8 w 112"/>
                <a:gd name="T15" fmla="*/ 43 h 200"/>
                <a:gd name="T16" fmla="*/ 14 w 112"/>
                <a:gd name="T17" fmla="*/ 33 h 200"/>
                <a:gd name="T18" fmla="*/ 19 w 112"/>
                <a:gd name="T19" fmla="*/ 24 h 200"/>
                <a:gd name="T20" fmla="*/ 23 w 112"/>
                <a:gd name="T21" fmla="*/ 16 h 200"/>
                <a:gd name="T22" fmla="*/ 28 w 112"/>
                <a:gd name="T23" fmla="*/ 4 h 200"/>
                <a:gd name="T24" fmla="*/ 29 w 112"/>
                <a:gd name="T25" fmla="*/ 0 h 200"/>
                <a:gd name="T26" fmla="*/ 24 w 112"/>
                <a:gd name="T27" fmla="*/ 0 h 2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2" h="200">
                  <a:moveTo>
                    <a:pt x="91" y="0"/>
                  </a:moveTo>
                  <a:lnTo>
                    <a:pt x="76" y="40"/>
                  </a:lnTo>
                  <a:lnTo>
                    <a:pt x="66" y="66"/>
                  </a:lnTo>
                  <a:lnTo>
                    <a:pt x="49" y="100"/>
                  </a:lnTo>
                  <a:lnTo>
                    <a:pt x="27" y="141"/>
                  </a:lnTo>
                  <a:lnTo>
                    <a:pt x="0" y="190"/>
                  </a:lnTo>
                  <a:lnTo>
                    <a:pt x="5" y="200"/>
                  </a:lnTo>
                  <a:lnTo>
                    <a:pt x="30" y="164"/>
                  </a:lnTo>
                  <a:lnTo>
                    <a:pt x="54" y="125"/>
                  </a:lnTo>
                  <a:lnTo>
                    <a:pt x="73" y="91"/>
                  </a:lnTo>
                  <a:lnTo>
                    <a:pt x="87" y="60"/>
                  </a:lnTo>
                  <a:lnTo>
                    <a:pt x="107" y="14"/>
                  </a:lnTo>
                  <a:lnTo>
                    <a:pt x="112" y="1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29" name="Freeform 10130"/>
            <p:cNvSpPr>
              <a:spLocks/>
            </p:cNvSpPr>
            <p:nvPr/>
          </p:nvSpPr>
          <p:spPr bwMode="auto">
            <a:xfrm>
              <a:off x="336" y="3643"/>
              <a:ext cx="5" cy="86"/>
            </a:xfrm>
            <a:custGeom>
              <a:avLst/>
              <a:gdLst>
                <a:gd name="T0" fmla="*/ 5 w 22"/>
                <a:gd name="T1" fmla="*/ 0 h 330"/>
                <a:gd name="T2" fmla="*/ 1 w 22"/>
                <a:gd name="T3" fmla="*/ 2 h 330"/>
                <a:gd name="T4" fmla="*/ 1 w 22"/>
                <a:gd name="T5" fmla="*/ 65 h 330"/>
                <a:gd name="T6" fmla="*/ 1 w 22"/>
                <a:gd name="T7" fmla="*/ 65 h 330"/>
                <a:gd name="T8" fmla="*/ 0 w 22"/>
                <a:gd name="T9" fmla="*/ 78 h 330"/>
                <a:gd name="T10" fmla="*/ 4 w 22"/>
                <a:gd name="T11" fmla="*/ 86 h 330"/>
                <a:gd name="T12" fmla="*/ 5 w 22"/>
                <a:gd name="T13" fmla="*/ 73 h 330"/>
                <a:gd name="T14" fmla="*/ 5 w 22"/>
                <a:gd name="T15" fmla="*/ 57 h 330"/>
                <a:gd name="T16" fmla="*/ 5 w 22"/>
                <a:gd name="T17" fmla="*/ 35 h 330"/>
                <a:gd name="T18" fmla="*/ 5 w 22"/>
                <a:gd name="T19" fmla="*/ 16 h 330"/>
                <a:gd name="T20" fmla="*/ 5 w 22"/>
                <a:gd name="T21" fmla="*/ 0 h 3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330">
                  <a:moveTo>
                    <a:pt x="22" y="0"/>
                  </a:moveTo>
                  <a:lnTo>
                    <a:pt x="4" y="7"/>
                  </a:lnTo>
                  <a:lnTo>
                    <a:pt x="4" y="251"/>
                  </a:lnTo>
                  <a:lnTo>
                    <a:pt x="0" y="298"/>
                  </a:lnTo>
                  <a:lnTo>
                    <a:pt x="17" y="330"/>
                  </a:lnTo>
                  <a:lnTo>
                    <a:pt x="22" y="280"/>
                  </a:lnTo>
                  <a:lnTo>
                    <a:pt x="22" y="217"/>
                  </a:lnTo>
                  <a:lnTo>
                    <a:pt x="22" y="135"/>
                  </a:lnTo>
                  <a:lnTo>
                    <a:pt x="22" y="6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30" name="Freeform 10131"/>
            <p:cNvSpPr>
              <a:spLocks/>
            </p:cNvSpPr>
            <p:nvPr/>
          </p:nvSpPr>
          <p:spPr bwMode="auto">
            <a:xfrm>
              <a:off x="296" y="3641"/>
              <a:ext cx="16" cy="26"/>
            </a:xfrm>
            <a:custGeom>
              <a:avLst/>
              <a:gdLst>
                <a:gd name="T0" fmla="*/ 0 w 64"/>
                <a:gd name="T1" fmla="*/ 0 h 95"/>
                <a:gd name="T2" fmla="*/ 0 w 64"/>
                <a:gd name="T3" fmla="*/ 5 h 95"/>
                <a:gd name="T4" fmla="*/ 3 w 64"/>
                <a:gd name="T5" fmla="*/ 9 h 95"/>
                <a:gd name="T6" fmla="*/ 9 w 64"/>
                <a:gd name="T7" fmla="*/ 18 h 95"/>
                <a:gd name="T8" fmla="*/ 13 w 64"/>
                <a:gd name="T9" fmla="*/ 26 h 95"/>
                <a:gd name="T10" fmla="*/ 15 w 64"/>
                <a:gd name="T11" fmla="*/ 26 h 95"/>
                <a:gd name="T12" fmla="*/ 15 w 64"/>
                <a:gd name="T13" fmla="*/ 26 h 95"/>
                <a:gd name="T14" fmla="*/ 16 w 64"/>
                <a:gd name="T15" fmla="*/ 13 h 95"/>
                <a:gd name="T16" fmla="*/ 15 w 64"/>
                <a:gd name="T17" fmla="*/ 13 h 95"/>
                <a:gd name="T18" fmla="*/ 10 w 64"/>
                <a:gd name="T19" fmla="*/ 8 h 95"/>
                <a:gd name="T20" fmla="*/ 0 w 64"/>
                <a:gd name="T21" fmla="*/ 0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95">
                  <a:moveTo>
                    <a:pt x="0" y="0"/>
                  </a:moveTo>
                  <a:lnTo>
                    <a:pt x="0" y="18"/>
                  </a:lnTo>
                  <a:lnTo>
                    <a:pt x="11" y="32"/>
                  </a:lnTo>
                  <a:lnTo>
                    <a:pt x="37" y="67"/>
                  </a:lnTo>
                  <a:lnTo>
                    <a:pt x="52" y="95"/>
                  </a:lnTo>
                  <a:lnTo>
                    <a:pt x="60" y="95"/>
                  </a:lnTo>
                  <a:lnTo>
                    <a:pt x="64" y="48"/>
                  </a:lnTo>
                  <a:lnTo>
                    <a:pt x="61" y="46"/>
                  </a:lnTo>
                  <a:lnTo>
                    <a:pt x="40" y="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31" name="Freeform 10132"/>
            <p:cNvSpPr>
              <a:spLocks/>
            </p:cNvSpPr>
            <p:nvPr/>
          </p:nvSpPr>
          <p:spPr bwMode="auto">
            <a:xfrm>
              <a:off x="314" y="3636"/>
              <a:ext cx="20" cy="5"/>
            </a:xfrm>
            <a:custGeom>
              <a:avLst/>
              <a:gdLst>
                <a:gd name="T0" fmla="*/ 0 w 81"/>
                <a:gd name="T1" fmla="*/ 0 h 22"/>
                <a:gd name="T2" fmla="*/ 6 w 81"/>
                <a:gd name="T3" fmla="*/ 5 h 22"/>
                <a:gd name="T4" fmla="*/ 11 w 81"/>
                <a:gd name="T5" fmla="*/ 3 h 22"/>
                <a:gd name="T6" fmla="*/ 20 w 81"/>
                <a:gd name="T7" fmla="*/ 1 h 22"/>
                <a:gd name="T8" fmla="*/ 0 w 81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22">
                  <a:moveTo>
                    <a:pt x="0" y="0"/>
                  </a:moveTo>
                  <a:lnTo>
                    <a:pt x="23" y="22"/>
                  </a:lnTo>
                  <a:lnTo>
                    <a:pt x="45" y="12"/>
                  </a:lnTo>
                  <a:lnTo>
                    <a:pt x="81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32" name="Freeform 10133"/>
            <p:cNvSpPr>
              <a:spLocks/>
            </p:cNvSpPr>
            <p:nvPr/>
          </p:nvSpPr>
          <p:spPr bwMode="auto">
            <a:xfrm>
              <a:off x="285" y="3636"/>
              <a:ext cx="11" cy="97"/>
            </a:xfrm>
            <a:custGeom>
              <a:avLst/>
              <a:gdLst>
                <a:gd name="T0" fmla="*/ 11 w 39"/>
                <a:gd name="T1" fmla="*/ 0 h 371"/>
                <a:gd name="T2" fmla="*/ 5 w 39"/>
                <a:gd name="T3" fmla="*/ 1 h 371"/>
                <a:gd name="T4" fmla="*/ 4 w 39"/>
                <a:gd name="T5" fmla="*/ 4 h 371"/>
                <a:gd name="T6" fmla="*/ 0 w 39"/>
                <a:gd name="T7" fmla="*/ 15 h 371"/>
                <a:gd name="T8" fmla="*/ 6 w 39"/>
                <a:gd name="T9" fmla="*/ 16 h 371"/>
                <a:gd name="T10" fmla="*/ 6 w 39"/>
                <a:gd name="T11" fmla="*/ 20 h 371"/>
                <a:gd name="T12" fmla="*/ 6 w 39"/>
                <a:gd name="T13" fmla="*/ 34 h 371"/>
                <a:gd name="T14" fmla="*/ 6 w 39"/>
                <a:gd name="T15" fmla="*/ 53 h 371"/>
                <a:gd name="T16" fmla="*/ 6 w 39"/>
                <a:gd name="T17" fmla="*/ 66 h 371"/>
                <a:gd name="T18" fmla="*/ 5 w 39"/>
                <a:gd name="T19" fmla="*/ 75 h 371"/>
                <a:gd name="T20" fmla="*/ 5 w 39"/>
                <a:gd name="T21" fmla="*/ 78 h 371"/>
                <a:gd name="T22" fmla="*/ 3 w 39"/>
                <a:gd name="T23" fmla="*/ 83 h 371"/>
                <a:gd name="T24" fmla="*/ 8 w 39"/>
                <a:gd name="T25" fmla="*/ 97 h 371"/>
                <a:gd name="T26" fmla="*/ 10 w 39"/>
                <a:gd name="T27" fmla="*/ 97 h 371"/>
                <a:gd name="T28" fmla="*/ 10 w 39"/>
                <a:gd name="T29" fmla="*/ 91 h 371"/>
                <a:gd name="T30" fmla="*/ 11 w 39"/>
                <a:gd name="T31" fmla="*/ 80 h 371"/>
                <a:gd name="T32" fmla="*/ 11 w 39"/>
                <a:gd name="T33" fmla="*/ 78 h 371"/>
                <a:gd name="T34" fmla="*/ 11 w 39"/>
                <a:gd name="T35" fmla="*/ 71 h 371"/>
                <a:gd name="T36" fmla="*/ 11 w 39"/>
                <a:gd name="T37" fmla="*/ 59 h 371"/>
                <a:gd name="T38" fmla="*/ 11 w 39"/>
                <a:gd name="T39" fmla="*/ 43 h 371"/>
                <a:gd name="T40" fmla="*/ 11 w 39"/>
                <a:gd name="T41" fmla="*/ 22 h 371"/>
                <a:gd name="T42" fmla="*/ 11 w 39"/>
                <a:gd name="T43" fmla="*/ 11 h 371"/>
                <a:gd name="T44" fmla="*/ 11 w 39"/>
                <a:gd name="T45" fmla="*/ 6 h 371"/>
                <a:gd name="T46" fmla="*/ 11 w 39"/>
                <a:gd name="T47" fmla="*/ 0 h 3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9" h="371">
                  <a:moveTo>
                    <a:pt x="39" y="0"/>
                  </a:moveTo>
                  <a:lnTo>
                    <a:pt x="17" y="3"/>
                  </a:lnTo>
                  <a:lnTo>
                    <a:pt x="14" y="15"/>
                  </a:lnTo>
                  <a:lnTo>
                    <a:pt x="0" y="59"/>
                  </a:lnTo>
                  <a:lnTo>
                    <a:pt x="21" y="60"/>
                  </a:lnTo>
                  <a:lnTo>
                    <a:pt x="21" y="77"/>
                  </a:lnTo>
                  <a:lnTo>
                    <a:pt x="21" y="131"/>
                  </a:lnTo>
                  <a:lnTo>
                    <a:pt x="21" y="202"/>
                  </a:lnTo>
                  <a:lnTo>
                    <a:pt x="21" y="253"/>
                  </a:lnTo>
                  <a:lnTo>
                    <a:pt x="19" y="285"/>
                  </a:lnTo>
                  <a:lnTo>
                    <a:pt x="19" y="297"/>
                  </a:lnTo>
                  <a:lnTo>
                    <a:pt x="12" y="319"/>
                  </a:lnTo>
                  <a:lnTo>
                    <a:pt x="28" y="371"/>
                  </a:lnTo>
                  <a:lnTo>
                    <a:pt x="34" y="371"/>
                  </a:lnTo>
                  <a:lnTo>
                    <a:pt x="36" y="349"/>
                  </a:lnTo>
                  <a:lnTo>
                    <a:pt x="39" y="306"/>
                  </a:lnTo>
                  <a:lnTo>
                    <a:pt x="39" y="298"/>
                  </a:lnTo>
                  <a:lnTo>
                    <a:pt x="39" y="270"/>
                  </a:lnTo>
                  <a:lnTo>
                    <a:pt x="39" y="226"/>
                  </a:lnTo>
                  <a:lnTo>
                    <a:pt x="39" y="164"/>
                  </a:lnTo>
                  <a:lnTo>
                    <a:pt x="39" y="84"/>
                  </a:lnTo>
                  <a:lnTo>
                    <a:pt x="39" y="42"/>
                  </a:lnTo>
                  <a:lnTo>
                    <a:pt x="39" y="24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33" name="Freeform 10134"/>
            <p:cNvSpPr>
              <a:spLocks/>
            </p:cNvSpPr>
            <p:nvPr/>
          </p:nvSpPr>
          <p:spPr bwMode="auto">
            <a:xfrm>
              <a:off x="270" y="3625"/>
              <a:ext cx="44" cy="14"/>
            </a:xfrm>
            <a:custGeom>
              <a:avLst/>
              <a:gdLst>
                <a:gd name="T0" fmla="*/ 39 w 171"/>
                <a:gd name="T1" fmla="*/ 0 h 56"/>
                <a:gd name="T2" fmla="*/ 33 w 171"/>
                <a:gd name="T3" fmla="*/ 3 h 56"/>
                <a:gd name="T4" fmla="*/ 25 w 171"/>
                <a:gd name="T5" fmla="*/ 4 h 56"/>
                <a:gd name="T6" fmla="*/ 20 w 171"/>
                <a:gd name="T7" fmla="*/ 5 h 56"/>
                <a:gd name="T8" fmla="*/ 0 w 171"/>
                <a:gd name="T9" fmla="*/ 8 h 56"/>
                <a:gd name="T10" fmla="*/ 6 w 171"/>
                <a:gd name="T11" fmla="*/ 14 h 56"/>
                <a:gd name="T12" fmla="*/ 12 w 171"/>
                <a:gd name="T13" fmla="*/ 11 h 56"/>
                <a:gd name="T14" fmla="*/ 19 w 171"/>
                <a:gd name="T15" fmla="*/ 10 h 56"/>
                <a:gd name="T16" fmla="*/ 25 w 171"/>
                <a:gd name="T17" fmla="*/ 10 h 56"/>
                <a:gd name="T18" fmla="*/ 44 w 171"/>
                <a:gd name="T19" fmla="*/ 6 h 56"/>
                <a:gd name="T20" fmla="*/ 44 w 171"/>
                <a:gd name="T21" fmla="*/ 4 h 56"/>
                <a:gd name="T22" fmla="*/ 39 w 171"/>
                <a:gd name="T23" fmla="*/ 0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1" h="56">
                  <a:moveTo>
                    <a:pt x="151" y="0"/>
                  </a:moveTo>
                  <a:lnTo>
                    <a:pt x="129" y="10"/>
                  </a:lnTo>
                  <a:lnTo>
                    <a:pt x="97" y="15"/>
                  </a:lnTo>
                  <a:lnTo>
                    <a:pt x="79" y="18"/>
                  </a:lnTo>
                  <a:lnTo>
                    <a:pt x="0" y="30"/>
                  </a:lnTo>
                  <a:lnTo>
                    <a:pt x="23" y="56"/>
                  </a:lnTo>
                  <a:lnTo>
                    <a:pt x="46" y="45"/>
                  </a:lnTo>
                  <a:lnTo>
                    <a:pt x="75" y="41"/>
                  </a:lnTo>
                  <a:lnTo>
                    <a:pt x="97" y="38"/>
                  </a:lnTo>
                  <a:lnTo>
                    <a:pt x="171" y="25"/>
                  </a:lnTo>
                  <a:lnTo>
                    <a:pt x="171" y="15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34" name="Freeform 10135"/>
            <p:cNvSpPr>
              <a:spLocks/>
            </p:cNvSpPr>
            <p:nvPr/>
          </p:nvSpPr>
          <p:spPr bwMode="auto">
            <a:xfrm>
              <a:off x="341" y="3623"/>
              <a:ext cx="24" cy="7"/>
            </a:xfrm>
            <a:custGeom>
              <a:avLst/>
              <a:gdLst>
                <a:gd name="T0" fmla="*/ 17 w 90"/>
                <a:gd name="T1" fmla="*/ 0 h 26"/>
                <a:gd name="T2" fmla="*/ 12 w 90"/>
                <a:gd name="T3" fmla="*/ 4 h 26"/>
                <a:gd name="T4" fmla="*/ 0 w 90"/>
                <a:gd name="T5" fmla="*/ 6 h 26"/>
                <a:gd name="T6" fmla="*/ 24 w 90"/>
                <a:gd name="T7" fmla="*/ 7 h 26"/>
                <a:gd name="T8" fmla="*/ 24 w 90"/>
                <a:gd name="T9" fmla="*/ 5 h 26"/>
                <a:gd name="T10" fmla="*/ 17 w 90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26">
                  <a:moveTo>
                    <a:pt x="65" y="0"/>
                  </a:moveTo>
                  <a:lnTo>
                    <a:pt x="46" y="15"/>
                  </a:lnTo>
                  <a:lnTo>
                    <a:pt x="0" y="24"/>
                  </a:lnTo>
                  <a:lnTo>
                    <a:pt x="90" y="26"/>
                  </a:lnTo>
                  <a:lnTo>
                    <a:pt x="89" y="19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35" name="Freeform 10136"/>
            <p:cNvSpPr>
              <a:spLocks/>
            </p:cNvSpPr>
            <p:nvPr/>
          </p:nvSpPr>
          <p:spPr bwMode="auto">
            <a:xfrm>
              <a:off x="288" y="3579"/>
              <a:ext cx="9" cy="51"/>
            </a:xfrm>
            <a:custGeom>
              <a:avLst/>
              <a:gdLst>
                <a:gd name="T0" fmla="*/ 2 w 35"/>
                <a:gd name="T1" fmla="*/ 0 h 193"/>
                <a:gd name="T2" fmla="*/ 0 w 35"/>
                <a:gd name="T3" fmla="*/ 2 h 193"/>
                <a:gd name="T4" fmla="*/ 1 w 35"/>
                <a:gd name="T5" fmla="*/ 5 h 193"/>
                <a:gd name="T6" fmla="*/ 2 w 35"/>
                <a:gd name="T7" fmla="*/ 16 h 193"/>
                <a:gd name="T8" fmla="*/ 2 w 35"/>
                <a:gd name="T9" fmla="*/ 19 h 193"/>
                <a:gd name="T10" fmla="*/ 2 w 35"/>
                <a:gd name="T11" fmla="*/ 26 h 193"/>
                <a:gd name="T12" fmla="*/ 2 w 35"/>
                <a:gd name="T13" fmla="*/ 39 h 193"/>
                <a:gd name="T14" fmla="*/ 2 w 35"/>
                <a:gd name="T15" fmla="*/ 51 h 193"/>
                <a:gd name="T16" fmla="*/ 7 w 35"/>
                <a:gd name="T17" fmla="*/ 50 h 193"/>
                <a:gd name="T18" fmla="*/ 7 w 35"/>
                <a:gd name="T19" fmla="*/ 47 h 193"/>
                <a:gd name="T20" fmla="*/ 7 w 35"/>
                <a:gd name="T21" fmla="*/ 34 h 193"/>
                <a:gd name="T22" fmla="*/ 7 w 35"/>
                <a:gd name="T23" fmla="*/ 25 h 193"/>
                <a:gd name="T24" fmla="*/ 7 w 35"/>
                <a:gd name="T25" fmla="*/ 21 h 193"/>
                <a:gd name="T26" fmla="*/ 9 w 35"/>
                <a:gd name="T27" fmla="*/ 13 h 193"/>
                <a:gd name="T28" fmla="*/ 2 w 35"/>
                <a:gd name="T29" fmla="*/ 0 h 19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" h="193">
                  <a:moveTo>
                    <a:pt x="7" y="0"/>
                  </a:moveTo>
                  <a:lnTo>
                    <a:pt x="0" y="6"/>
                  </a:lnTo>
                  <a:lnTo>
                    <a:pt x="2" y="18"/>
                  </a:lnTo>
                  <a:lnTo>
                    <a:pt x="9" y="61"/>
                  </a:lnTo>
                  <a:lnTo>
                    <a:pt x="9" y="71"/>
                  </a:lnTo>
                  <a:lnTo>
                    <a:pt x="9" y="100"/>
                  </a:lnTo>
                  <a:lnTo>
                    <a:pt x="9" y="147"/>
                  </a:lnTo>
                  <a:lnTo>
                    <a:pt x="9" y="193"/>
                  </a:lnTo>
                  <a:lnTo>
                    <a:pt x="27" y="190"/>
                  </a:lnTo>
                  <a:lnTo>
                    <a:pt x="27" y="178"/>
                  </a:lnTo>
                  <a:lnTo>
                    <a:pt x="27" y="127"/>
                  </a:lnTo>
                  <a:lnTo>
                    <a:pt x="28" y="94"/>
                  </a:lnTo>
                  <a:lnTo>
                    <a:pt x="28" y="78"/>
                  </a:lnTo>
                  <a:lnTo>
                    <a:pt x="35" y="5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36" name="Freeform 10137"/>
            <p:cNvSpPr>
              <a:spLocks/>
            </p:cNvSpPr>
            <p:nvPr/>
          </p:nvSpPr>
          <p:spPr bwMode="auto">
            <a:xfrm>
              <a:off x="301" y="3579"/>
              <a:ext cx="64" cy="124"/>
            </a:xfrm>
            <a:custGeom>
              <a:avLst/>
              <a:gdLst>
                <a:gd name="T0" fmla="*/ 35 w 247"/>
                <a:gd name="T1" fmla="*/ 0 h 476"/>
                <a:gd name="T2" fmla="*/ 34 w 247"/>
                <a:gd name="T3" fmla="*/ 1 h 476"/>
                <a:gd name="T4" fmla="*/ 35 w 247"/>
                <a:gd name="T5" fmla="*/ 7 h 476"/>
                <a:gd name="T6" fmla="*/ 36 w 247"/>
                <a:gd name="T7" fmla="*/ 18 h 476"/>
                <a:gd name="T8" fmla="*/ 36 w 247"/>
                <a:gd name="T9" fmla="*/ 52 h 476"/>
                <a:gd name="T10" fmla="*/ 13 w 247"/>
                <a:gd name="T11" fmla="*/ 57 h 476"/>
                <a:gd name="T12" fmla="*/ 34 w 247"/>
                <a:gd name="T13" fmla="*/ 58 h 476"/>
                <a:gd name="T14" fmla="*/ 32 w 247"/>
                <a:gd name="T15" fmla="*/ 64 h 476"/>
                <a:gd name="T16" fmla="*/ 27 w 247"/>
                <a:gd name="T17" fmla="*/ 76 h 476"/>
                <a:gd name="T18" fmla="*/ 23 w 247"/>
                <a:gd name="T19" fmla="*/ 85 h 476"/>
                <a:gd name="T20" fmla="*/ 19 w 247"/>
                <a:gd name="T21" fmla="*/ 93 h 476"/>
                <a:gd name="T22" fmla="*/ 18 w 247"/>
                <a:gd name="T23" fmla="*/ 94 h 476"/>
                <a:gd name="T24" fmla="*/ 13 w 247"/>
                <a:gd name="T25" fmla="*/ 102 h 476"/>
                <a:gd name="T26" fmla="*/ 7 w 247"/>
                <a:gd name="T27" fmla="*/ 111 h 476"/>
                <a:gd name="T28" fmla="*/ 0 w 247"/>
                <a:gd name="T29" fmla="*/ 121 h 476"/>
                <a:gd name="T30" fmla="*/ 1 w 247"/>
                <a:gd name="T31" fmla="*/ 124 h 476"/>
                <a:gd name="T32" fmla="*/ 5 w 247"/>
                <a:gd name="T33" fmla="*/ 119 h 476"/>
                <a:gd name="T34" fmla="*/ 12 w 247"/>
                <a:gd name="T35" fmla="*/ 110 h 476"/>
                <a:gd name="T36" fmla="*/ 18 w 247"/>
                <a:gd name="T37" fmla="*/ 102 h 476"/>
                <a:gd name="T38" fmla="*/ 23 w 247"/>
                <a:gd name="T39" fmla="*/ 95 h 476"/>
                <a:gd name="T40" fmla="*/ 27 w 247"/>
                <a:gd name="T41" fmla="*/ 88 h 476"/>
                <a:gd name="T42" fmla="*/ 31 w 247"/>
                <a:gd name="T43" fmla="*/ 79 h 476"/>
                <a:gd name="T44" fmla="*/ 36 w 247"/>
                <a:gd name="T45" fmla="*/ 67 h 476"/>
                <a:gd name="T46" fmla="*/ 36 w 247"/>
                <a:gd name="T47" fmla="*/ 66 h 476"/>
                <a:gd name="T48" fmla="*/ 41 w 247"/>
                <a:gd name="T49" fmla="*/ 65 h 476"/>
                <a:gd name="T50" fmla="*/ 41 w 247"/>
                <a:gd name="T51" fmla="*/ 57 h 476"/>
                <a:gd name="T52" fmla="*/ 64 w 247"/>
                <a:gd name="T53" fmla="*/ 51 h 476"/>
                <a:gd name="T54" fmla="*/ 41 w 247"/>
                <a:gd name="T55" fmla="*/ 51 h 476"/>
                <a:gd name="T56" fmla="*/ 41 w 247"/>
                <a:gd name="T57" fmla="*/ 39 h 476"/>
                <a:gd name="T58" fmla="*/ 41 w 247"/>
                <a:gd name="T59" fmla="*/ 30 h 476"/>
                <a:gd name="T60" fmla="*/ 41 w 247"/>
                <a:gd name="T61" fmla="*/ 23 h 476"/>
                <a:gd name="T62" fmla="*/ 41 w 247"/>
                <a:gd name="T63" fmla="*/ 19 h 476"/>
                <a:gd name="T64" fmla="*/ 41 w 247"/>
                <a:gd name="T65" fmla="*/ 17 h 476"/>
                <a:gd name="T66" fmla="*/ 43 w 247"/>
                <a:gd name="T67" fmla="*/ 11 h 476"/>
                <a:gd name="T68" fmla="*/ 35 w 247"/>
                <a:gd name="T69" fmla="*/ 0 h 47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47" h="476">
                  <a:moveTo>
                    <a:pt x="135" y="0"/>
                  </a:moveTo>
                  <a:lnTo>
                    <a:pt x="130" y="4"/>
                  </a:lnTo>
                  <a:lnTo>
                    <a:pt x="134" y="28"/>
                  </a:lnTo>
                  <a:lnTo>
                    <a:pt x="139" y="70"/>
                  </a:lnTo>
                  <a:lnTo>
                    <a:pt x="139" y="198"/>
                  </a:lnTo>
                  <a:lnTo>
                    <a:pt x="50" y="217"/>
                  </a:lnTo>
                  <a:lnTo>
                    <a:pt x="131" y="222"/>
                  </a:lnTo>
                  <a:lnTo>
                    <a:pt x="122" y="244"/>
                  </a:lnTo>
                  <a:lnTo>
                    <a:pt x="103" y="291"/>
                  </a:lnTo>
                  <a:lnTo>
                    <a:pt x="87" y="328"/>
                  </a:lnTo>
                  <a:lnTo>
                    <a:pt x="73" y="357"/>
                  </a:lnTo>
                  <a:lnTo>
                    <a:pt x="70" y="362"/>
                  </a:lnTo>
                  <a:lnTo>
                    <a:pt x="51" y="392"/>
                  </a:lnTo>
                  <a:lnTo>
                    <a:pt x="27" y="427"/>
                  </a:lnTo>
                  <a:lnTo>
                    <a:pt x="0" y="466"/>
                  </a:lnTo>
                  <a:lnTo>
                    <a:pt x="5" y="476"/>
                  </a:lnTo>
                  <a:lnTo>
                    <a:pt x="19" y="458"/>
                  </a:lnTo>
                  <a:lnTo>
                    <a:pt x="46" y="423"/>
                  </a:lnTo>
                  <a:lnTo>
                    <a:pt x="70" y="392"/>
                  </a:lnTo>
                  <a:lnTo>
                    <a:pt x="89" y="364"/>
                  </a:lnTo>
                  <a:lnTo>
                    <a:pt x="103" y="339"/>
                  </a:lnTo>
                  <a:lnTo>
                    <a:pt x="118" y="304"/>
                  </a:lnTo>
                  <a:lnTo>
                    <a:pt x="138" y="259"/>
                  </a:lnTo>
                  <a:lnTo>
                    <a:pt x="139" y="255"/>
                  </a:lnTo>
                  <a:lnTo>
                    <a:pt x="157" y="248"/>
                  </a:lnTo>
                  <a:lnTo>
                    <a:pt x="157" y="217"/>
                  </a:lnTo>
                  <a:lnTo>
                    <a:pt x="247" y="196"/>
                  </a:lnTo>
                  <a:lnTo>
                    <a:pt x="157" y="194"/>
                  </a:lnTo>
                  <a:lnTo>
                    <a:pt x="157" y="150"/>
                  </a:lnTo>
                  <a:lnTo>
                    <a:pt x="158" y="116"/>
                  </a:lnTo>
                  <a:lnTo>
                    <a:pt x="158" y="90"/>
                  </a:lnTo>
                  <a:lnTo>
                    <a:pt x="158" y="74"/>
                  </a:lnTo>
                  <a:lnTo>
                    <a:pt x="158" y="67"/>
                  </a:lnTo>
                  <a:lnTo>
                    <a:pt x="165" y="43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37" name="Freeform 10138"/>
            <p:cNvSpPr>
              <a:spLocks/>
            </p:cNvSpPr>
            <p:nvPr/>
          </p:nvSpPr>
          <p:spPr bwMode="auto">
            <a:xfrm>
              <a:off x="453" y="3676"/>
              <a:ext cx="7" cy="62"/>
            </a:xfrm>
            <a:custGeom>
              <a:avLst/>
              <a:gdLst>
                <a:gd name="T0" fmla="*/ 7 w 27"/>
                <a:gd name="T1" fmla="*/ 0 h 244"/>
                <a:gd name="T2" fmla="*/ 2 w 27"/>
                <a:gd name="T3" fmla="*/ 1 h 244"/>
                <a:gd name="T4" fmla="*/ 2 w 27"/>
                <a:gd name="T5" fmla="*/ 3 h 244"/>
                <a:gd name="T6" fmla="*/ 2 w 27"/>
                <a:gd name="T7" fmla="*/ 20 h 244"/>
                <a:gd name="T8" fmla="*/ 2 w 27"/>
                <a:gd name="T9" fmla="*/ 32 h 244"/>
                <a:gd name="T10" fmla="*/ 2 w 27"/>
                <a:gd name="T11" fmla="*/ 39 h 244"/>
                <a:gd name="T12" fmla="*/ 2 w 27"/>
                <a:gd name="T13" fmla="*/ 42 h 244"/>
                <a:gd name="T14" fmla="*/ 0 w 27"/>
                <a:gd name="T15" fmla="*/ 49 h 244"/>
                <a:gd name="T16" fmla="*/ 4 w 27"/>
                <a:gd name="T17" fmla="*/ 62 h 244"/>
                <a:gd name="T18" fmla="*/ 6 w 27"/>
                <a:gd name="T19" fmla="*/ 62 h 244"/>
                <a:gd name="T20" fmla="*/ 6 w 27"/>
                <a:gd name="T21" fmla="*/ 60 h 244"/>
                <a:gd name="T22" fmla="*/ 6 w 27"/>
                <a:gd name="T23" fmla="*/ 53 h 244"/>
                <a:gd name="T24" fmla="*/ 6 w 27"/>
                <a:gd name="T25" fmla="*/ 44 h 244"/>
                <a:gd name="T26" fmla="*/ 7 w 27"/>
                <a:gd name="T27" fmla="*/ 33 h 244"/>
                <a:gd name="T28" fmla="*/ 7 w 27"/>
                <a:gd name="T29" fmla="*/ 19 h 244"/>
                <a:gd name="T30" fmla="*/ 7 w 27"/>
                <a:gd name="T31" fmla="*/ 4 h 244"/>
                <a:gd name="T32" fmla="*/ 7 w 27"/>
                <a:gd name="T33" fmla="*/ 0 h 24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7" h="244">
                  <a:moveTo>
                    <a:pt x="27" y="0"/>
                  </a:moveTo>
                  <a:lnTo>
                    <a:pt x="8" y="5"/>
                  </a:lnTo>
                  <a:lnTo>
                    <a:pt x="8" y="11"/>
                  </a:lnTo>
                  <a:lnTo>
                    <a:pt x="8" y="77"/>
                  </a:lnTo>
                  <a:lnTo>
                    <a:pt x="8" y="126"/>
                  </a:lnTo>
                  <a:lnTo>
                    <a:pt x="8" y="155"/>
                  </a:lnTo>
                  <a:lnTo>
                    <a:pt x="8" y="167"/>
                  </a:lnTo>
                  <a:lnTo>
                    <a:pt x="0" y="192"/>
                  </a:lnTo>
                  <a:lnTo>
                    <a:pt x="16" y="244"/>
                  </a:lnTo>
                  <a:lnTo>
                    <a:pt x="22" y="244"/>
                  </a:lnTo>
                  <a:lnTo>
                    <a:pt x="23" y="238"/>
                  </a:lnTo>
                  <a:lnTo>
                    <a:pt x="25" y="210"/>
                  </a:lnTo>
                  <a:lnTo>
                    <a:pt x="25" y="173"/>
                  </a:lnTo>
                  <a:lnTo>
                    <a:pt x="26" y="129"/>
                  </a:lnTo>
                  <a:lnTo>
                    <a:pt x="26" y="76"/>
                  </a:lnTo>
                  <a:lnTo>
                    <a:pt x="27" y="15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38" name="Freeform 10139"/>
            <p:cNvSpPr>
              <a:spLocks/>
            </p:cNvSpPr>
            <p:nvPr/>
          </p:nvSpPr>
          <p:spPr bwMode="auto">
            <a:xfrm>
              <a:off x="460" y="3663"/>
              <a:ext cx="22" cy="7"/>
            </a:xfrm>
            <a:custGeom>
              <a:avLst/>
              <a:gdLst>
                <a:gd name="T0" fmla="*/ 16 w 88"/>
                <a:gd name="T1" fmla="*/ 0 h 29"/>
                <a:gd name="T2" fmla="*/ 12 w 88"/>
                <a:gd name="T3" fmla="*/ 4 h 29"/>
                <a:gd name="T4" fmla="*/ 0 w 88"/>
                <a:gd name="T5" fmla="*/ 7 h 29"/>
                <a:gd name="T6" fmla="*/ 22 w 88"/>
                <a:gd name="T7" fmla="*/ 7 h 29"/>
                <a:gd name="T8" fmla="*/ 22 w 88"/>
                <a:gd name="T9" fmla="*/ 5 h 29"/>
                <a:gd name="T10" fmla="*/ 16 w 88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29">
                  <a:moveTo>
                    <a:pt x="62" y="0"/>
                  </a:moveTo>
                  <a:lnTo>
                    <a:pt x="46" y="17"/>
                  </a:lnTo>
                  <a:lnTo>
                    <a:pt x="0" y="27"/>
                  </a:lnTo>
                  <a:lnTo>
                    <a:pt x="88" y="29"/>
                  </a:lnTo>
                  <a:lnTo>
                    <a:pt x="87" y="22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39" name="Freeform 10140"/>
            <p:cNvSpPr>
              <a:spLocks/>
            </p:cNvSpPr>
            <p:nvPr/>
          </p:nvSpPr>
          <p:spPr bwMode="auto">
            <a:xfrm>
              <a:off x="403" y="3661"/>
              <a:ext cx="8" cy="77"/>
            </a:xfrm>
            <a:custGeom>
              <a:avLst/>
              <a:gdLst>
                <a:gd name="T0" fmla="*/ 8 w 29"/>
                <a:gd name="T1" fmla="*/ 0 h 299"/>
                <a:gd name="T2" fmla="*/ 3 w 29"/>
                <a:gd name="T3" fmla="*/ 6 h 299"/>
                <a:gd name="T4" fmla="*/ 3 w 29"/>
                <a:gd name="T5" fmla="*/ 14 h 299"/>
                <a:gd name="T6" fmla="*/ 3 w 29"/>
                <a:gd name="T7" fmla="*/ 31 h 299"/>
                <a:gd name="T8" fmla="*/ 3 w 29"/>
                <a:gd name="T9" fmla="*/ 43 h 299"/>
                <a:gd name="T10" fmla="*/ 3 w 29"/>
                <a:gd name="T11" fmla="*/ 51 h 299"/>
                <a:gd name="T12" fmla="*/ 3 w 29"/>
                <a:gd name="T13" fmla="*/ 55 h 299"/>
                <a:gd name="T14" fmla="*/ 0 w 29"/>
                <a:gd name="T15" fmla="*/ 62 h 299"/>
                <a:gd name="T16" fmla="*/ 5 w 29"/>
                <a:gd name="T17" fmla="*/ 77 h 299"/>
                <a:gd name="T18" fmla="*/ 7 w 29"/>
                <a:gd name="T19" fmla="*/ 77 h 299"/>
                <a:gd name="T20" fmla="*/ 7 w 29"/>
                <a:gd name="T21" fmla="*/ 75 h 299"/>
                <a:gd name="T22" fmla="*/ 8 w 29"/>
                <a:gd name="T23" fmla="*/ 67 h 299"/>
                <a:gd name="T24" fmla="*/ 8 w 29"/>
                <a:gd name="T25" fmla="*/ 58 h 299"/>
                <a:gd name="T26" fmla="*/ 8 w 29"/>
                <a:gd name="T27" fmla="*/ 47 h 299"/>
                <a:gd name="T28" fmla="*/ 8 w 29"/>
                <a:gd name="T29" fmla="*/ 33 h 299"/>
                <a:gd name="T30" fmla="*/ 8 w 29"/>
                <a:gd name="T31" fmla="*/ 18 h 299"/>
                <a:gd name="T32" fmla="*/ 8 w 29"/>
                <a:gd name="T33" fmla="*/ 0 h 29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" h="299">
                  <a:moveTo>
                    <a:pt x="29" y="0"/>
                  </a:moveTo>
                  <a:lnTo>
                    <a:pt x="10" y="25"/>
                  </a:lnTo>
                  <a:lnTo>
                    <a:pt x="10" y="53"/>
                  </a:lnTo>
                  <a:lnTo>
                    <a:pt x="10" y="119"/>
                  </a:lnTo>
                  <a:lnTo>
                    <a:pt x="10" y="168"/>
                  </a:lnTo>
                  <a:lnTo>
                    <a:pt x="10" y="199"/>
                  </a:lnTo>
                  <a:lnTo>
                    <a:pt x="10" y="212"/>
                  </a:lnTo>
                  <a:lnTo>
                    <a:pt x="0" y="240"/>
                  </a:lnTo>
                  <a:lnTo>
                    <a:pt x="19" y="299"/>
                  </a:lnTo>
                  <a:lnTo>
                    <a:pt x="27" y="299"/>
                  </a:lnTo>
                  <a:lnTo>
                    <a:pt x="27" y="292"/>
                  </a:lnTo>
                  <a:lnTo>
                    <a:pt x="28" y="262"/>
                  </a:lnTo>
                  <a:lnTo>
                    <a:pt x="28" y="225"/>
                  </a:lnTo>
                  <a:lnTo>
                    <a:pt x="28" y="181"/>
                  </a:lnTo>
                  <a:lnTo>
                    <a:pt x="29" y="128"/>
                  </a:lnTo>
                  <a:lnTo>
                    <a:pt x="29" y="68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40" name="Freeform 10141"/>
            <p:cNvSpPr>
              <a:spLocks/>
            </p:cNvSpPr>
            <p:nvPr/>
          </p:nvSpPr>
          <p:spPr bwMode="auto">
            <a:xfrm>
              <a:off x="411" y="3652"/>
              <a:ext cx="11" cy="22"/>
            </a:xfrm>
            <a:custGeom>
              <a:avLst/>
              <a:gdLst>
                <a:gd name="T0" fmla="*/ 0 w 43"/>
                <a:gd name="T1" fmla="*/ 0 h 88"/>
                <a:gd name="T2" fmla="*/ 0 w 43"/>
                <a:gd name="T3" fmla="*/ 5 h 88"/>
                <a:gd name="T4" fmla="*/ 5 w 43"/>
                <a:gd name="T5" fmla="*/ 13 h 88"/>
                <a:gd name="T6" fmla="*/ 9 w 43"/>
                <a:gd name="T7" fmla="*/ 22 h 88"/>
                <a:gd name="T8" fmla="*/ 11 w 43"/>
                <a:gd name="T9" fmla="*/ 22 h 88"/>
                <a:gd name="T10" fmla="*/ 11 w 43"/>
                <a:gd name="T11" fmla="*/ 11 h 88"/>
                <a:gd name="T12" fmla="*/ 9 w 43"/>
                <a:gd name="T13" fmla="*/ 8 h 88"/>
                <a:gd name="T14" fmla="*/ 0 w 43"/>
                <a:gd name="T15" fmla="*/ 0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88">
                  <a:moveTo>
                    <a:pt x="0" y="0"/>
                  </a:moveTo>
                  <a:lnTo>
                    <a:pt x="0" y="19"/>
                  </a:lnTo>
                  <a:lnTo>
                    <a:pt x="19" y="51"/>
                  </a:lnTo>
                  <a:lnTo>
                    <a:pt x="35" y="88"/>
                  </a:lnTo>
                  <a:lnTo>
                    <a:pt x="43" y="88"/>
                  </a:lnTo>
                  <a:lnTo>
                    <a:pt x="43" y="43"/>
                  </a:lnTo>
                  <a:lnTo>
                    <a:pt x="3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41" name="Freeform 10142"/>
            <p:cNvSpPr>
              <a:spLocks/>
            </p:cNvSpPr>
            <p:nvPr/>
          </p:nvSpPr>
          <p:spPr bwMode="auto">
            <a:xfrm>
              <a:off x="378" y="3650"/>
              <a:ext cx="33" cy="61"/>
            </a:xfrm>
            <a:custGeom>
              <a:avLst/>
              <a:gdLst>
                <a:gd name="T0" fmla="*/ 33 w 122"/>
                <a:gd name="T1" fmla="*/ 0 h 229"/>
                <a:gd name="T2" fmla="*/ 27 w 122"/>
                <a:gd name="T3" fmla="*/ 1 h 229"/>
                <a:gd name="T4" fmla="*/ 24 w 122"/>
                <a:gd name="T5" fmla="*/ 8 h 229"/>
                <a:gd name="T6" fmla="*/ 21 w 122"/>
                <a:gd name="T7" fmla="*/ 20 h 229"/>
                <a:gd name="T8" fmla="*/ 17 w 122"/>
                <a:gd name="T9" fmla="*/ 29 h 229"/>
                <a:gd name="T10" fmla="*/ 13 w 122"/>
                <a:gd name="T11" fmla="*/ 37 h 229"/>
                <a:gd name="T12" fmla="*/ 7 w 122"/>
                <a:gd name="T13" fmla="*/ 46 h 229"/>
                <a:gd name="T14" fmla="*/ 0 w 122"/>
                <a:gd name="T15" fmla="*/ 58 h 229"/>
                <a:gd name="T16" fmla="*/ 2 w 122"/>
                <a:gd name="T17" fmla="*/ 61 h 229"/>
                <a:gd name="T18" fmla="*/ 9 w 122"/>
                <a:gd name="T19" fmla="*/ 51 h 229"/>
                <a:gd name="T20" fmla="*/ 15 w 122"/>
                <a:gd name="T21" fmla="*/ 42 h 229"/>
                <a:gd name="T22" fmla="*/ 20 w 122"/>
                <a:gd name="T23" fmla="*/ 34 h 229"/>
                <a:gd name="T24" fmla="*/ 22 w 122"/>
                <a:gd name="T25" fmla="*/ 31 h 229"/>
                <a:gd name="T26" fmla="*/ 27 w 122"/>
                <a:gd name="T27" fmla="*/ 21 h 229"/>
                <a:gd name="T28" fmla="*/ 28 w 122"/>
                <a:gd name="T29" fmla="*/ 18 h 229"/>
                <a:gd name="T30" fmla="*/ 33 w 122"/>
                <a:gd name="T31" fmla="*/ 11 h 229"/>
                <a:gd name="T32" fmla="*/ 33 w 122"/>
                <a:gd name="T33" fmla="*/ 7 h 229"/>
                <a:gd name="T34" fmla="*/ 33 w 122"/>
                <a:gd name="T35" fmla="*/ 2 h 229"/>
                <a:gd name="T36" fmla="*/ 33 w 122"/>
                <a:gd name="T37" fmla="*/ 0 h 22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2" h="229">
                  <a:moveTo>
                    <a:pt x="122" y="0"/>
                  </a:moveTo>
                  <a:lnTo>
                    <a:pt x="98" y="3"/>
                  </a:lnTo>
                  <a:lnTo>
                    <a:pt x="90" y="31"/>
                  </a:lnTo>
                  <a:lnTo>
                    <a:pt x="76" y="75"/>
                  </a:lnTo>
                  <a:lnTo>
                    <a:pt x="63" y="109"/>
                  </a:lnTo>
                  <a:lnTo>
                    <a:pt x="48" y="138"/>
                  </a:lnTo>
                  <a:lnTo>
                    <a:pt x="26" y="174"/>
                  </a:lnTo>
                  <a:lnTo>
                    <a:pt x="0" y="216"/>
                  </a:lnTo>
                  <a:lnTo>
                    <a:pt x="6" y="229"/>
                  </a:lnTo>
                  <a:lnTo>
                    <a:pt x="33" y="193"/>
                  </a:lnTo>
                  <a:lnTo>
                    <a:pt x="56" y="159"/>
                  </a:lnTo>
                  <a:lnTo>
                    <a:pt x="74" y="129"/>
                  </a:lnTo>
                  <a:lnTo>
                    <a:pt x="81" y="117"/>
                  </a:lnTo>
                  <a:lnTo>
                    <a:pt x="98" y="77"/>
                  </a:lnTo>
                  <a:lnTo>
                    <a:pt x="103" y="66"/>
                  </a:lnTo>
                  <a:lnTo>
                    <a:pt x="122" y="41"/>
                  </a:lnTo>
                  <a:lnTo>
                    <a:pt x="122" y="25"/>
                  </a:lnTo>
                  <a:lnTo>
                    <a:pt x="122" y="6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42" name="Freeform 10143"/>
            <p:cNvSpPr>
              <a:spLocks/>
            </p:cNvSpPr>
            <p:nvPr/>
          </p:nvSpPr>
          <p:spPr bwMode="auto">
            <a:xfrm>
              <a:off x="411" y="3639"/>
              <a:ext cx="20" cy="6"/>
            </a:xfrm>
            <a:custGeom>
              <a:avLst/>
              <a:gdLst>
                <a:gd name="T0" fmla="*/ 14 w 79"/>
                <a:gd name="T1" fmla="*/ 0 h 19"/>
                <a:gd name="T2" fmla="*/ 11 w 79"/>
                <a:gd name="T3" fmla="*/ 3 h 19"/>
                <a:gd name="T4" fmla="*/ 10 w 79"/>
                <a:gd name="T5" fmla="*/ 4 h 19"/>
                <a:gd name="T6" fmla="*/ 6 w 79"/>
                <a:gd name="T7" fmla="*/ 4 h 19"/>
                <a:gd name="T8" fmla="*/ 0 w 79"/>
                <a:gd name="T9" fmla="*/ 5 h 19"/>
                <a:gd name="T10" fmla="*/ 20 w 79"/>
                <a:gd name="T11" fmla="*/ 6 h 19"/>
                <a:gd name="T12" fmla="*/ 14 w 79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9">
                  <a:moveTo>
                    <a:pt x="57" y="0"/>
                  </a:moveTo>
                  <a:lnTo>
                    <a:pt x="43" y="11"/>
                  </a:lnTo>
                  <a:lnTo>
                    <a:pt x="39" y="12"/>
                  </a:lnTo>
                  <a:lnTo>
                    <a:pt x="22" y="14"/>
                  </a:lnTo>
                  <a:lnTo>
                    <a:pt x="0" y="17"/>
                  </a:lnTo>
                  <a:lnTo>
                    <a:pt x="79" y="19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43" name="Freeform 10144"/>
            <p:cNvSpPr>
              <a:spLocks/>
            </p:cNvSpPr>
            <p:nvPr/>
          </p:nvSpPr>
          <p:spPr bwMode="auto">
            <a:xfrm>
              <a:off x="435" y="3636"/>
              <a:ext cx="12" cy="25"/>
            </a:xfrm>
            <a:custGeom>
              <a:avLst/>
              <a:gdLst>
                <a:gd name="T0" fmla="*/ 1 w 51"/>
                <a:gd name="T1" fmla="*/ 0 h 99"/>
                <a:gd name="T2" fmla="*/ 0 w 51"/>
                <a:gd name="T3" fmla="*/ 2 h 99"/>
                <a:gd name="T4" fmla="*/ 1 w 51"/>
                <a:gd name="T5" fmla="*/ 5 h 99"/>
                <a:gd name="T6" fmla="*/ 6 w 51"/>
                <a:gd name="T7" fmla="*/ 15 h 99"/>
                <a:gd name="T8" fmla="*/ 9 w 51"/>
                <a:gd name="T9" fmla="*/ 25 h 99"/>
                <a:gd name="T10" fmla="*/ 11 w 51"/>
                <a:gd name="T11" fmla="*/ 25 h 99"/>
                <a:gd name="T12" fmla="*/ 11 w 51"/>
                <a:gd name="T13" fmla="*/ 24 h 99"/>
                <a:gd name="T14" fmla="*/ 12 w 51"/>
                <a:gd name="T15" fmla="*/ 13 h 99"/>
                <a:gd name="T16" fmla="*/ 9 w 51"/>
                <a:gd name="T17" fmla="*/ 9 h 99"/>
                <a:gd name="T18" fmla="*/ 8 w 51"/>
                <a:gd name="T19" fmla="*/ 8 h 99"/>
                <a:gd name="T20" fmla="*/ 1 w 51"/>
                <a:gd name="T21" fmla="*/ 0 h 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99">
                  <a:moveTo>
                    <a:pt x="3" y="0"/>
                  </a:moveTo>
                  <a:lnTo>
                    <a:pt x="0" y="7"/>
                  </a:lnTo>
                  <a:lnTo>
                    <a:pt x="6" y="19"/>
                  </a:lnTo>
                  <a:lnTo>
                    <a:pt x="25" y="59"/>
                  </a:lnTo>
                  <a:lnTo>
                    <a:pt x="38" y="99"/>
                  </a:lnTo>
                  <a:lnTo>
                    <a:pt x="46" y="99"/>
                  </a:lnTo>
                  <a:lnTo>
                    <a:pt x="46" y="97"/>
                  </a:lnTo>
                  <a:lnTo>
                    <a:pt x="51" y="53"/>
                  </a:lnTo>
                  <a:lnTo>
                    <a:pt x="38" y="37"/>
                  </a:lnTo>
                  <a:lnTo>
                    <a:pt x="34" y="3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44" name="Freeform 10145"/>
            <p:cNvSpPr>
              <a:spLocks/>
            </p:cNvSpPr>
            <p:nvPr/>
          </p:nvSpPr>
          <p:spPr bwMode="auto">
            <a:xfrm>
              <a:off x="389" y="3604"/>
              <a:ext cx="13" cy="33"/>
            </a:xfrm>
            <a:custGeom>
              <a:avLst/>
              <a:gdLst>
                <a:gd name="T0" fmla="*/ 2 w 51"/>
                <a:gd name="T1" fmla="*/ 0 h 120"/>
                <a:gd name="T2" fmla="*/ 0 w 51"/>
                <a:gd name="T3" fmla="*/ 2 h 120"/>
                <a:gd name="T4" fmla="*/ 2 w 51"/>
                <a:gd name="T5" fmla="*/ 8 h 120"/>
                <a:gd name="T6" fmla="*/ 5 w 51"/>
                <a:gd name="T7" fmla="*/ 20 h 120"/>
                <a:gd name="T8" fmla="*/ 7 w 51"/>
                <a:gd name="T9" fmla="*/ 32 h 120"/>
                <a:gd name="T10" fmla="*/ 9 w 51"/>
                <a:gd name="T11" fmla="*/ 33 h 120"/>
                <a:gd name="T12" fmla="*/ 13 w 51"/>
                <a:gd name="T13" fmla="*/ 23 h 120"/>
                <a:gd name="T14" fmla="*/ 10 w 51"/>
                <a:gd name="T15" fmla="*/ 15 h 120"/>
                <a:gd name="T16" fmla="*/ 8 w 51"/>
                <a:gd name="T17" fmla="*/ 10 h 120"/>
                <a:gd name="T18" fmla="*/ 2 w 51"/>
                <a:gd name="T19" fmla="*/ 0 h 1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120">
                  <a:moveTo>
                    <a:pt x="7" y="0"/>
                  </a:moveTo>
                  <a:lnTo>
                    <a:pt x="0" y="9"/>
                  </a:lnTo>
                  <a:lnTo>
                    <a:pt x="8" y="30"/>
                  </a:lnTo>
                  <a:lnTo>
                    <a:pt x="21" y="74"/>
                  </a:lnTo>
                  <a:lnTo>
                    <a:pt x="28" y="118"/>
                  </a:lnTo>
                  <a:lnTo>
                    <a:pt x="37" y="120"/>
                  </a:lnTo>
                  <a:lnTo>
                    <a:pt x="51" y="85"/>
                  </a:lnTo>
                  <a:lnTo>
                    <a:pt x="40" y="55"/>
                  </a:lnTo>
                  <a:lnTo>
                    <a:pt x="32" y="3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45" name="Freeform 10146"/>
            <p:cNvSpPr>
              <a:spLocks/>
            </p:cNvSpPr>
            <p:nvPr/>
          </p:nvSpPr>
          <p:spPr bwMode="auto">
            <a:xfrm>
              <a:off x="435" y="3603"/>
              <a:ext cx="12" cy="27"/>
            </a:xfrm>
            <a:custGeom>
              <a:avLst/>
              <a:gdLst>
                <a:gd name="T0" fmla="*/ 1 w 53"/>
                <a:gd name="T1" fmla="*/ 0 h 99"/>
                <a:gd name="T2" fmla="*/ 0 w 53"/>
                <a:gd name="T3" fmla="*/ 2 h 99"/>
                <a:gd name="T4" fmla="*/ 2 w 53"/>
                <a:gd name="T5" fmla="*/ 6 h 99"/>
                <a:gd name="T6" fmla="*/ 7 w 53"/>
                <a:gd name="T7" fmla="*/ 17 h 99"/>
                <a:gd name="T8" fmla="*/ 10 w 53"/>
                <a:gd name="T9" fmla="*/ 27 h 99"/>
                <a:gd name="T10" fmla="*/ 12 w 53"/>
                <a:gd name="T11" fmla="*/ 27 h 99"/>
                <a:gd name="T12" fmla="*/ 12 w 53"/>
                <a:gd name="T13" fmla="*/ 26 h 99"/>
                <a:gd name="T14" fmla="*/ 12 w 53"/>
                <a:gd name="T15" fmla="*/ 13 h 99"/>
                <a:gd name="T16" fmla="*/ 9 w 53"/>
                <a:gd name="T17" fmla="*/ 9 h 99"/>
                <a:gd name="T18" fmla="*/ 8 w 53"/>
                <a:gd name="T19" fmla="*/ 7 h 99"/>
                <a:gd name="T20" fmla="*/ 1 w 53"/>
                <a:gd name="T21" fmla="*/ 0 h 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99">
                  <a:moveTo>
                    <a:pt x="3" y="0"/>
                  </a:moveTo>
                  <a:lnTo>
                    <a:pt x="0" y="7"/>
                  </a:lnTo>
                  <a:lnTo>
                    <a:pt x="10" y="23"/>
                  </a:lnTo>
                  <a:lnTo>
                    <a:pt x="30" y="62"/>
                  </a:lnTo>
                  <a:lnTo>
                    <a:pt x="44" y="99"/>
                  </a:lnTo>
                  <a:lnTo>
                    <a:pt x="51" y="99"/>
                  </a:lnTo>
                  <a:lnTo>
                    <a:pt x="51" y="95"/>
                  </a:lnTo>
                  <a:lnTo>
                    <a:pt x="53" y="49"/>
                  </a:lnTo>
                  <a:lnTo>
                    <a:pt x="40" y="33"/>
                  </a:lnTo>
                  <a:lnTo>
                    <a:pt x="35" y="2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46" name="Freeform 10147"/>
            <p:cNvSpPr>
              <a:spLocks/>
            </p:cNvSpPr>
            <p:nvPr/>
          </p:nvSpPr>
          <p:spPr bwMode="auto">
            <a:xfrm>
              <a:off x="416" y="3601"/>
              <a:ext cx="17" cy="36"/>
            </a:xfrm>
            <a:custGeom>
              <a:avLst/>
              <a:gdLst>
                <a:gd name="T0" fmla="*/ 12 w 65"/>
                <a:gd name="T1" fmla="*/ 0 h 138"/>
                <a:gd name="T2" fmla="*/ 10 w 65"/>
                <a:gd name="T3" fmla="*/ 0 h 138"/>
                <a:gd name="T4" fmla="*/ 10 w 65"/>
                <a:gd name="T5" fmla="*/ 1 h 138"/>
                <a:gd name="T6" fmla="*/ 8 w 65"/>
                <a:gd name="T7" fmla="*/ 13 h 138"/>
                <a:gd name="T8" fmla="*/ 5 w 65"/>
                <a:gd name="T9" fmla="*/ 21 h 138"/>
                <a:gd name="T10" fmla="*/ 0 w 65"/>
                <a:gd name="T11" fmla="*/ 33 h 138"/>
                <a:gd name="T12" fmla="*/ 2 w 65"/>
                <a:gd name="T13" fmla="*/ 36 h 138"/>
                <a:gd name="T14" fmla="*/ 7 w 65"/>
                <a:gd name="T15" fmla="*/ 28 h 138"/>
                <a:gd name="T16" fmla="*/ 11 w 65"/>
                <a:gd name="T17" fmla="*/ 20 h 138"/>
                <a:gd name="T18" fmla="*/ 17 w 65"/>
                <a:gd name="T19" fmla="*/ 14 h 138"/>
                <a:gd name="T20" fmla="*/ 12 w 65"/>
                <a:gd name="T21" fmla="*/ 0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138">
                  <a:moveTo>
                    <a:pt x="45" y="0"/>
                  </a:moveTo>
                  <a:lnTo>
                    <a:pt x="37" y="0"/>
                  </a:lnTo>
                  <a:lnTo>
                    <a:pt x="37" y="3"/>
                  </a:lnTo>
                  <a:lnTo>
                    <a:pt x="30" y="50"/>
                  </a:lnTo>
                  <a:lnTo>
                    <a:pt x="20" y="82"/>
                  </a:lnTo>
                  <a:lnTo>
                    <a:pt x="0" y="128"/>
                  </a:lnTo>
                  <a:lnTo>
                    <a:pt x="8" y="138"/>
                  </a:lnTo>
                  <a:lnTo>
                    <a:pt x="27" y="107"/>
                  </a:lnTo>
                  <a:lnTo>
                    <a:pt x="43" y="78"/>
                  </a:lnTo>
                  <a:lnTo>
                    <a:pt x="65" y="53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47" name="Freeform 10148"/>
            <p:cNvSpPr>
              <a:spLocks/>
            </p:cNvSpPr>
            <p:nvPr/>
          </p:nvSpPr>
          <p:spPr bwMode="auto">
            <a:xfrm>
              <a:off x="381" y="3581"/>
              <a:ext cx="50" cy="73"/>
            </a:xfrm>
            <a:custGeom>
              <a:avLst/>
              <a:gdLst>
                <a:gd name="T0" fmla="*/ 24 w 189"/>
                <a:gd name="T1" fmla="*/ 0 h 282"/>
                <a:gd name="T2" fmla="*/ 21 w 189"/>
                <a:gd name="T3" fmla="*/ 0 h 282"/>
                <a:gd name="T4" fmla="*/ 22 w 189"/>
                <a:gd name="T5" fmla="*/ 2 h 282"/>
                <a:gd name="T6" fmla="*/ 24 w 189"/>
                <a:gd name="T7" fmla="*/ 13 h 282"/>
                <a:gd name="T8" fmla="*/ 24 w 189"/>
                <a:gd name="T9" fmla="*/ 17 h 282"/>
                <a:gd name="T10" fmla="*/ 24 w 189"/>
                <a:gd name="T11" fmla="*/ 25 h 282"/>
                <a:gd name="T12" fmla="*/ 24 w 189"/>
                <a:gd name="T13" fmla="*/ 37 h 282"/>
                <a:gd name="T14" fmla="*/ 24 w 189"/>
                <a:gd name="T15" fmla="*/ 54 h 282"/>
                <a:gd name="T16" fmla="*/ 24 w 189"/>
                <a:gd name="T17" fmla="*/ 63 h 282"/>
                <a:gd name="T18" fmla="*/ 15 w 189"/>
                <a:gd name="T19" fmla="*/ 64 h 282"/>
                <a:gd name="T20" fmla="*/ 0 w 189"/>
                <a:gd name="T21" fmla="*/ 66 h 282"/>
                <a:gd name="T22" fmla="*/ 6 w 189"/>
                <a:gd name="T23" fmla="*/ 73 h 282"/>
                <a:gd name="T24" fmla="*/ 12 w 189"/>
                <a:gd name="T25" fmla="*/ 71 h 282"/>
                <a:gd name="T26" fmla="*/ 23 w 189"/>
                <a:gd name="T27" fmla="*/ 69 h 282"/>
                <a:gd name="T28" fmla="*/ 29 w 189"/>
                <a:gd name="T29" fmla="*/ 69 h 282"/>
                <a:gd name="T30" fmla="*/ 50 w 189"/>
                <a:gd name="T31" fmla="*/ 66 h 282"/>
                <a:gd name="T32" fmla="*/ 50 w 189"/>
                <a:gd name="T33" fmla="*/ 63 h 282"/>
                <a:gd name="T34" fmla="*/ 29 w 189"/>
                <a:gd name="T35" fmla="*/ 63 h 282"/>
                <a:gd name="T36" fmla="*/ 29 w 189"/>
                <a:gd name="T37" fmla="*/ 60 h 282"/>
                <a:gd name="T38" fmla="*/ 29 w 189"/>
                <a:gd name="T39" fmla="*/ 43 h 282"/>
                <a:gd name="T40" fmla="*/ 29 w 189"/>
                <a:gd name="T41" fmla="*/ 31 h 282"/>
                <a:gd name="T42" fmla="*/ 29 w 189"/>
                <a:gd name="T43" fmla="*/ 23 h 282"/>
                <a:gd name="T44" fmla="*/ 29 w 189"/>
                <a:gd name="T45" fmla="*/ 19 h 282"/>
                <a:gd name="T46" fmla="*/ 31 w 189"/>
                <a:gd name="T47" fmla="*/ 12 h 282"/>
                <a:gd name="T48" fmla="*/ 24 w 189"/>
                <a:gd name="T49" fmla="*/ 0 h 28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9" h="282">
                  <a:moveTo>
                    <a:pt x="91" y="0"/>
                  </a:moveTo>
                  <a:lnTo>
                    <a:pt x="81" y="0"/>
                  </a:lnTo>
                  <a:lnTo>
                    <a:pt x="83" y="8"/>
                  </a:lnTo>
                  <a:lnTo>
                    <a:pt x="91" y="52"/>
                  </a:lnTo>
                  <a:lnTo>
                    <a:pt x="91" y="65"/>
                  </a:lnTo>
                  <a:lnTo>
                    <a:pt x="91" y="96"/>
                  </a:lnTo>
                  <a:lnTo>
                    <a:pt x="91" y="144"/>
                  </a:lnTo>
                  <a:lnTo>
                    <a:pt x="91" y="207"/>
                  </a:lnTo>
                  <a:lnTo>
                    <a:pt x="91" y="245"/>
                  </a:lnTo>
                  <a:lnTo>
                    <a:pt x="57" y="249"/>
                  </a:lnTo>
                  <a:lnTo>
                    <a:pt x="0" y="256"/>
                  </a:lnTo>
                  <a:lnTo>
                    <a:pt x="22" y="282"/>
                  </a:lnTo>
                  <a:lnTo>
                    <a:pt x="45" y="274"/>
                  </a:lnTo>
                  <a:lnTo>
                    <a:pt x="86" y="268"/>
                  </a:lnTo>
                  <a:lnTo>
                    <a:pt x="110" y="265"/>
                  </a:lnTo>
                  <a:lnTo>
                    <a:pt x="189" y="254"/>
                  </a:lnTo>
                  <a:lnTo>
                    <a:pt x="189" y="244"/>
                  </a:lnTo>
                  <a:lnTo>
                    <a:pt x="110" y="242"/>
                  </a:lnTo>
                  <a:lnTo>
                    <a:pt x="110" y="233"/>
                  </a:lnTo>
                  <a:lnTo>
                    <a:pt x="110" y="167"/>
                  </a:lnTo>
                  <a:lnTo>
                    <a:pt x="110" y="118"/>
                  </a:lnTo>
                  <a:lnTo>
                    <a:pt x="110" y="88"/>
                  </a:lnTo>
                  <a:lnTo>
                    <a:pt x="110" y="75"/>
                  </a:lnTo>
                  <a:lnTo>
                    <a:pt x="116" y="47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48" name="Freeform 10149"/>
            <p:cNvSpPr>
              <a:spLocks/>
            </p:cNvSpPr>
            <p:nvPr/>
          </p:nvSpPr>
          <p:spPr bwMode="auto">
            <a:xfrm>
              <a:off x="422" y="3579"/>
              <a:ext cx="60" cy="104"/>
            </a:xfrm>
            <a:custGeom>
              <a:avLst/>
              <a:gdLst>
                <a:gd name="T0" fmla="*/ 32 w 232"/>
                <a:gd name="T1" fmla="*/ 0 h 400"/>
                <a:gd name="T2" fmla="*/ 30 w 232"/>
                <a:gd name="T3" fmla="*/ 0 h 400"/>
                <a:gd name="T4" fmla="*/ 31 w 232"/>
                <a:gd name="T5" fmla="*/ 4 h 400"/>
                <a:gd name="T6" fmla="*/ 32 w 232"/>
                <a:gd name="T7" fmla="*/ 15 h 400"/>
                <a:gd name="T8" fmla="*/ 32 w 232"/>
                <a:gd name="T9" fmla="*/ 15 h 400"/>
                <a:gd name="T10" fmla="*/ 32 w 232"/>
                <a:gd name="T11" fmla="*/ 20 h 400"/>
                <a:gd name="T12" fmla="*/ 32 w 232"/>
                <a:gd name="T13" fmla="*/ 28 h 400"/>
                <a:gd name="T14" fmla="*/ 32 w 232"/>
                <a:gd name="T15" fmla="*/ 40 h 400"/>
                <a:gd name="T16" fmla="*/ 32 w 232"/>
                <a:gd name="T17" fmla="*/ 57 h 400"/>
                <a:gd name="T18" fmla="*/ 32 w 232"/>
                <a:gd name="T19" fmla="*/ 78 h 400"/>
                <a:gd name="T20" fmla="*/ 32 w 232"/>
                <a:gd name="T21" fmla="*/ 91 h 400"/>
                <a:gd name="T22" fmla="*/ 0 w 232"/>
                <a:gd name="T23" fmla="*/ 98 h 400"/>
                <a:gd name="T24" fmla="*/ 6 w 232"/>
                <a:gd name="T25" fmla="*/ 104 h 400"/>
                <a:gd name="T26" fmla="*/ 11 w 232"/>
                <a:gd name="T27" fmla="*/ 101 h 400"/>
                <a:gd name="T28" fmla="*/ 32 w 232"/>
                <a:gd name="T29" fmla="*/ 97 h 400"/>
                <a:gd name="T30" fmla="*/ 37 w 232"/>
                <a:gd name="T31" fmla="*/ 95 h 400"/>
                <a:gd name="T32" fmla="*/ 60 w 232"/>
                <a:gd name="T33" fmla="*/ 90 h 400"/>
                <a:gd name="T34" fmla="*/ 37 w 232"/>
                <a:gd name="T35" fmla="*/ 90 h 400"/>
                <a:gd name="T36" fmla="*/ 37 w 232"/>
                <a:gd name="T37" fmla="*/ 81 h 400"/>
                <a:gd name="T38" fmla="*/ 37 w 232"/>
                <a:gd name="T39" fmla="*/ 60 h 400"/>
                <a:gd name="T40" fmla="*/ 37 w 232"/>
                <a:gd name="T41" fmla="*/ 43 h 400"/>
                <a:gd name="T42" fmla="*/ 37 w 232"/>
                <a:gd name="T43" fmla="*/ 30 h 400"/>
                <a:gd name="T44" fmla="*/ 37 w 232"/>
                <a:gd name="T45" fmla="*/ 23 h 400"/>
                <a:gd name="T46" fmla="*/ 37 w 232"/>
                <a:gd name="T47" fmla="*/ 20 h 400"/>
                <a:gd name="T48" fmla="*/ 39 w 232"/>
                <a:gd name="T49" fmla="*/ 12 h 400"/>
                <a:gd name="T50" fmla="*/ 32 w 232"/>
                <a:gd name="T51" fmla="*/ 0 h 40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32" h="400">
                  <a:moveTo>
                    <a:pt x="122" y="0"/>
                  </a:moveTo>
                  <a:lnTo>
                    <a:pt x="115" y="0"/>
                  </a:lnTo>
                  <a:lnTo>
                    <a:pt x="118" y="16"/>
                  </a:lnTo>
                  <a:lnTo>
                    <a:pt x="125" y="58"/>
                  </a:lnTo>
                  <a:lnTo>
                    <a:pt x="125" y="59"/>
                  </a:lnTo>
                  <a:lnTo>
                    <a:pt x="125" y="76"/>
                  </a:lnTo>
                  <a:lnTo>
                    <a:pt x="125" y="107"/>
                  </a:lnTo>
                  <a:lnTo>
                    <a:pt x="125" y="155"/>
                  </a:lnTo>
                  <a:lnTo>
                    <a:pt x="125" y="220"/>
                  </a:lnTo>
                  <a:lnTo>
                    <a:pt x="125" y="301"/>
                  </a:lnTo>
                  <a:lnTo>
                    <a:pt x="125" y="349"/>
                  </a:lnTo>
                  <a:lnTo>
                    <a:pt x="0" y="377"/>
                  </a:lnTo>
                  <a:lnTo>
                    <a:pt x="23" y="400"/>
                  </a:lnTo>
                  <a:lnTo>
                    <a:pt x="44" y="390"/>
                  </a:lnTo>
                  <a:lnTo>
                    <a:pt x="125" y="372"/>
                  </a:lnTo>
                  <a:lnTo>
                    <a:pt x="144" y="367"/>
                  </a:lnTo>
                  <a:lnTo>
                    <a:pt x="232" y="347"/>
                  </a:lnTo>
                  <a:lnTo>
                    <a:pt x="144" y="345"/>
                  </a:lnTo>
                  <a:lnTo>
                    <a:pt x="144" y="312"/>
                  </a:lnTo>
                  <a:lnTo>
                    <a:pt x="144" y="231"/>
                  </a:lnTo>
                  <a:lnTo>
                    <a:pt x="144" y="165"/>
                  </a:lnTo>
                  <a:lnTo>
                    <a:pt x="144" y="117"/>
                  </a:lnTo>
                  <a:lnTo>
                    <a:pt x="144" y="87"/>
                  </a:lnTo>
                  <a:lnTo>
                    <a:pt x="144" y="76"/>
                  </a:lnTo>
                  <a:lnTo>
                    <a:pt x="150" y="46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49" name="Freeform 10150"/>
            <p:cNvSpPr>
              <a:spLocks/>
            </p:cNvSpPr>
            <p:nvPr/>
          </p:nvSpPr>
          <p:spPr bwMode="auto">
            <a:xfrm>
              <a:off x="2173" y="3149"/>
              <a:ext cx="77" cy="16"/>
            </a:xfrm>
            <a:custGeom>
              <a:avLst/>
              <a:gdLst>
                <a:gd name="T0" fmla="*/ 71 w 293"/>
                <a:gd name="T1" fmla="*/ 0 h 62"/>
                <a:gd name="T2" fmla="*/ 67 w 293"/>
                <a:gd name="T3" fmla="*/ 2 h 62"/>
                <a:gd name="T4" fmla="*/ 66 w 293"/>
                <a:gd name="T5" fmla="*/ 3 h 62"/>
                <a:gd name="T6" fmla="*/ 63 w 293"/>
                <a:gd name="T7" fmla="*/ 3 h 62"/>
                <a:gd name="T8" fmla="*/ 58 w 293"/>
                <a:gd name="T9" fmla="*/ 4 h 62"/>
                <a:gd name="T10" fmla="*/ 51 w 293"/>
                <a:gd name="T11" fmla="*/ 4 h 62"/>
                <a:gd name="T12" fmla="*/ 43 w 293"/>
                <a:gd name="T13" fmla="*/ 5 h 62"/>
                <a:gd name="T14" fmla="*/ 38 w 293"/>
                <a:gd name="T15" fmla="*/ 5 h 62"/>
                <a:gd name="T16" fmla="*/ 30 w 293"/>
                <a:gd name="T17" fmla="*/ 6 h 62"/>
                <a:gd name="T18" fmla="*/ 16 w 293"/>
                <a:gd name="T19" fmla="*/ 8 h 62"/>
                <a:gd name="T20" fmla="*/ 0 w 293"/>
                <a:gd name="T21" fmla="*/ 9 h 62"/>
                <a:gd name="T22" fmla="*/ 6 w 293"/>
                <a:gd name="T23" fmla="*/ 16 h 62"/>
                <a:gd name="T24" fmla="*/ 13 w 293"/>
                <a:gd name="T25" fmla="*/ 13 h 62"/>
                <a:gd name="T26" fmla="*/ 77 w 293"/>
                <a:gd name="T27" fmla="*/ 8 h 62"/>
                <a:gd name="T28" fmla="*/ 77 w 293"/>
                <a:gd name="T29" fmla="*/ 6 h 62"/>
                <a:gd name="T30" fmla="*/ 71 w 293"/>
                <a:gd name="T31" fmla="*/ 0 h 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3" h="62">
                  <a:moveTo>
                    <a:pt x="271" y="0"/>
                  </a:moveTo>
                  <a:lnTo>
                    <a:pt x="255" y="9"/>
                  </a:lnTo>
                  <a:lnTo>
                    <a:pt x="252" y="10"/>
                  </a:lnTo>
                  <a:lnTo>
                    <a:pt x="241" y="12"/>
                  </a:lnTo>
                  <a:lnTo>
                    <a:pt x="222" y="14"/>
                  </a:lnTo>
                  <a:lnTo>
                    <a:pt x="194" y="17"/>
                  </a:lnTo>
                  <a:lnTo>
                    <a:pt x="162" y="20"/>
                  </a:lnTo>
                  <a:lnTo>
                    <a:pt x="143" y="21"/>
                  </a:lnTo>
                  <a:lnTo>
                    <a:pt x="114" y="24"/>
                  </a:lnTo>
                  <a:lnTo>
                    <a:pt x="61" y="30"/>
                  </a:lnTo>
                  <a:lnTo>
                    <a:pt x="0" y="35"/>
                  </a:lnTo>
                  <a:lnTo>
                    <a:pt x="24" y="62"/>
                  </a:lnTo>
                  <a:lnTo>
                    <a:pt x="49" y="52"/>
                  </a:lnTo>
                  <a:lnTo>
                    <a:pt x="293" y="30"/>
                  </a:lnTo>
                  <a:lnTo>
                    <a:pt x="293" y="22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50" name="Freeform 10151"/>
            <p:cNvSpPr>
              <a:spLocks/>
            </p:cNvSpPr>
            <p:nvPr/>
          </p:nvSpPr>
          <p:spPr bwMode="auto">
            <a:xfrm>
              <a:off x="2210" y="3136"/>
              <a:ext cx="5" cy="18"/>
            </a:xfrm>
            <a:custGeom>
              <a:avLst/>
              <a:gdLst>
                <a:gd name="T0" fmla="*/ 5 w 19"/>
                <a:gd name="T1" fmla="*/ 0 h 74"/>
                <a:gd name="T2" fmla="*/ 0 w 19"/>
                <a:gd name="T3" fmla="*/ 1 h 74"/>
                <a:gd name="T4" fmla="*/ 0 w 19"/>
                <a:gd name="T5" fmla="*/ 18 h 74"/>
                <a:gd name="T6" fmla="*/ 5 w 19"/>
                <a:gd name="T7" fmla="*/ 18 h 74"/>
                <a:gd name="T8" fmla="*/ 5 w 19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74">
                  <a:moveTo>
                    <a:pt x="19" y="0"/>
                  </a:moveTo>
                  <a:lnTo>
                    <a:pt x="0" y="4"/>
                  </a:lnTo>
                  <a:lnTo>
                    <a:pt x="0" y="74"/>
                  </a:lnTo>
                  <a:lnTo>
                    <a:pt x="19" y="73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51" name="Freeform 10152"/>
            <p:cNvSpPr>
              <a:spLocks/>
            </p:cNvSpPr>
            <p:nvPr/>
          </p:nvSpPr>
          <p:spPr bwMode="auto">
            <a:xfrm>
              <a:off x="2190" y="3125"/>
              <a:ext cx="43" cy="15"/>
            </a:xfrm>
            <a:custGeom>
              <a:avLst/>
              <a:gdLst>
                <a:gd name="T0" fmla="*/ 38 w 167"/>
                <a:gd name="T1" fmla="*/ 0 h 57"/>
                <a:gd name="T2" fmla="*/ 34 w 167"/>
                <a:gd name="T3" fmla="*/ 3 h 57"/>
                <a:gd name="T4" fmla="*/ 31 w 167"/>
                <a:gd name="T5" fmla="*/ 4 h 57"/>
                <a:gd name="T6" fmla="*/ 26 w 167"/>
                <a:gd name="T7" fmla="*/ 5 h 57"/>
                <a:gd name="T8" fmla="*/ 21 w 167"/>
                <a:gd name="T9" fmla="*/ 6 h 57"/>
                <a:gd name="T10" fmla="*/ 14 w 167"/>
                <a:gd name="T11" fmla="*/ 7 h 57"/>
                <a:gd name="T12" fmla="*/ 0 w 167"/>
                <a:gd name="T13" fmla="*/ 9 h 57"/>
                <a:gd name="T14" fmla="*/ 6 w 167"/>
                <a:gd name="T15" fmla="*/ 15 h 57"/>
                <a:gd name="T16" fmla="*/ 12 w 167"/>
                <a:gd name="T17" fmla="*/ 13 h 57"/>
                <a:gd name="T18" fmla="*/ 21 w 167"/>
                <a:gd name="T19" fmla="*/ 11 h 57"/>
                <a:gd name="T20" fmla="*/ 26 w 167"/>
                <a:gd name="T21" fmla="*/ 10 h 57"/>
                <a:gd name="T22" fmla="*/ 43 w 167"/>
                <a:gd name="T23" fmla="*/ 7 h 57"/>
                <a:gd name="T24" fmla="*/ 43 w 167"/>
                <a:gd name="T25" fmla="*/ 4 h 57"/>
                <a:gd name="T26" fmla="*/ 38 w 167"/>
                <a:gd name="T27" fmla="*/ 0 h 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7" h="57">
                  <a:moveTo>
                    <a:pt x="146" y="0"/>
                  </a:moveTo>
                  <a:lnTo>
                    <a:pt x="131" y="12"/>
                  </a:lnTo>
                  <a:lnTo>
                    <a:pt x="122" y="14"/>
                  </a:lnTo>
                  <a:lnTo>
                    <a:pt x="101" y="18"/>
                  </a:lnTo>
                  <a:lnTo>
                    <a:pt x="82" y="21"/>
                  </a:lnTo>
                  <a:lnTo>
                    <a:pt x="56" y="25"/>
                  </a:lnTo>
                  <a:lnTo>
                    <a:pt x="0" y="35"/>
                  </a:lnTo>
                  <a:lnTo>
                    <a:pt x="24" y="57"/>
                  </a:lnTo>
                  <a:lnTo>
                    <a:pt x="47" y="49"/>
                  </a:lnTo>
                  <a:lnTo>
                    <a:pt x="82" y="43"/>
                  </a:lnTo>
                  <a:lnTo>
                    <a:pt x="101" y="39"/>
                  </a:lnTo>
                  <a:lnTo>
                    <a:pt x="167" y="27"/>
                  </a:lnTo>
                  <a:lnTo>
                    <a:pt x="167" y="17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52" name="Freeform 10153"/>
            <p:cNvSpPr>
              <a:spLocks/>
            </p:cNvSpPr>
            <p:nvPr/>
          </p:nvSpPr>
          <p:spPr bwMode="auto">
            <a:xfrm>
              <a:off x="2208" y="3101"/>
              <a:ext cx="9" cy="30"/>
            </a:xfrm>
            <a:custGeom>
              <a:avLst/>
              <a:gdLst>
                <a:gd name="T0" fmla="*/ 1 w 35"/>
                <a:gd name="T1" fmla="*/ 0 h 112"/>
                <a:gd name="T2" fmla="*/ 0 w 35"/>
                <a:gd name="T3" fmla="*/ 2 h 112"/>
                <a:gd name="T4" fmla="*/ 1 w 35"/>
                <a:gd name="T5" fmla="*/ 4 h 112"/>
                <a:gd name="T6" fmla="*/ 2 w 35"/>
                <a:gd name="T7" fmla="*/ 17 h 112"/>
                <a:gd name="T8" fmla="*/ 2 w 35"/>
                <a:gd name="T9" fmla="*/ 30 h 112"/>
                <a:gd name="T10" fmla="*/ 7 w 35"/>
                <a:gd name="T11" fmla="*/ 29 h 112"/>
                <a:gd name="T12" fmla="*/ 7 w 35"/>
                <a:gd name="T13" fmla="*/ 23 h 112"/>
                <a:gd name="T14" fmla="*/ 7 w 35"/>
                <a:gd name="T15" fmla="*/ 17 h 112"/>
                <a:gd name="T16" fmla="*/ 9 w 35"/>
                <a:gd name="T17" fmla="*/ 12 h 112"/>
                <a:gd name="T18" fmla="*/ 1 w 35"/>
                <a:gd name="T19" fmla="*/ 0 h 1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112">
                  <a:moveTo>
                    <a:pt x="5" y="0"/>
                  </a:moveTo>
                  <a:lnTo>
                    <a:pt x="0" y="6"/>
                  </a:lnTo>
                  <a:lnTo>
                    <a:pt x="2" y="16"/>
                  </a:lnTo>
                  <a:lnTo>
                    <a:pt x="7" y="63"/>
                  </a:lnTo>
                  <a:lnTo>
                    <a:pt x="7" y="112"/>
                  </a:lnTo>
                  <a:lnTo>
                    <a:pt x="26" y="109"/>
                  </a:lnTo>
                  <a:lnTo>
                    <a:pt x="26" y="84"/>
                  </a:lnTo>
                  <a:lnTo>
                    <a:pt x="27" y="65"/>
                  </a:lnTo>
                  <a:lnTo>
                    <a:pt x="35" y="4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53" name="Freeform 10154"/>
            <p:cNvSpPr>
              <a:spLocks/>
            </p:cNvSpPr>
            <p:nvPr/>
          </p:nvSpPr>
          <p:spPr bwMode="auto">
            <a:xfrm>
              <a:off x="2158" y="3099"/>
              <a:ext cx="44" cy="48"/>
            </a:xfrm>
            <a:custGeom>
              <a:avLst/>
              <a:gdLst>
                <a:gd name="T0" fmla="*/ 44 w 173"/>
                <a:gd name="T1" fmla="*/ 0 h 181"/>
                <a:gd name="T2" fmla="*/ 37 w 173"/>
                <a:gd name="T3" fmla="*/ 1 h 181"/>
                <a:gd name="T4" fmla="*/ 36 w 173"/>
                <a:gd name="T5" fmla="*/ 3 h 181"/>
                <a:gd name="T6" fmla="*/ 31 w 173"/>
                <a:gd name="T7" fmla="*/ 13 h 181"/>
                <a:gd name="T8" fmla="*/ 25 w 173"/>
                <a:gd name="T9" fmla="*/ 21 h 181"/>
                <a:gd name="T10" fmla="*/ 22 w 173"/>
                <a:gd name="T11" fmla="*/ 24 h 181"/>
                <a:gd name="T12" fmla="*/ 16 w 173"/>
                <a:gd name="T13" fmla="*/ 31 h 181"/>
                <a:gd name="T14" fmla="*/ 9 w 173"/>
                <a:gd name="T15" fmla="*/ 38 h 181"/>
                <a:gd name="T16" fmla="*/ 0 w 173"/>
                <a:gd name="T17" fmla="*/ 45 h 181"/>
                <a:gd name="T18" fmla="*/ 1 w 173"/>
                <a:gd name="T19" fmla="*/ 48 h 181"/>
                <a:gd name="T20" fmla="*/ 8 w 173"/>
                <a:gd name="T21" fmla="*/ 43 h 181"/>
                <a:gd name="T22" fmla="*/ 16 w 173"/>
                <a:gd name="T23" fmla="*/ 37 h 181"/>
                <a:gd name="T24" fmla="*/ 23 w 173"/>
                <a:gd name="T25" fmla="*/ 31 h 181"/>
                <a:gd name="T26" fmla="*/ 29 w 173"/>
                <a:gd name="T27" fmla="*/ 24 h 181"/>
                <a:gd name="T28" fmla="*/ 30 w 173"/>
                <a:gd name="T29" fmla="*/ 24 h 181"/>
                <a:gd name="T30" fmla="*/ 36 w 173"/>
                <a:gd name="T31" fmla="*/ 15 h 181"/>
                <a:gd name="T32" fmla="*/ 41 w 173"/>
                <a:gd name="T33" fmla="*/ 6 h 181"/>
                <a:gd name="T34" fmla="*/ 44 w 173"/>
                <a:gd name="T35" fmla="*/ 0 h 18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73" h="181">
                  <a:moveTo>
                    <a:pt x="173" y="0"/>
                  </a:moveTo>
                  <a:lnTo>
                    <a:pt x="145" y="3"/>
                  </a:lnTo>
                  <a:lnTo>
                    <a:pt x="142" y="10"/>
                  </a:lnTo>
                  <a:lnTo>
                    <a:pt x="121" y="48"/>
                  </a:lnTo>
                  <a:lnTo>
                    <a:pt x="97" y="79"/>
                  </a:lnTo>
                  <a:lnTo>
                    <a:pt x="87" y="92"/>
                  </a:lnTo>
                  <a:lnTo>
                    <a:pt x="63" y="117"/>
                  </a:lnTo>
                  <a:lnTo>
                    <a:pt x="34" y="143"/>
                  </a:lnTo>
                  <a:lnTo>
                    <a:pt x="0" y="170"/>
                  </a:lnTo>
                  <a:lnTo>
                    <a:pt x="5" y="181"/>
                  </a:lnTo>
                  <a:lnTo>
                    <a:pt x="31" y="164"/>
                  </a:lnTo>
                  <a:lnTo>
                    <a:pt x="62" y="141"/>
                  </a:lnTo>
                  <a:lnTo>
                    <a:pt x="90" y="117"/>
                  </a:lnTo>
                  <a:lnTo>
                    <a:pt x="113" y="92"/>
                  </a:lnTo>
                  <a:lnTo>
                    <a:pt x="116" y="89"/>
                  </a:lnTo>
                  <a:lnTo>
                    <a:pt x="140" y="57"/>
                  </a:lnTo>
                  <a:lnTo>
                    <a:pt x="162" y="22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54" name="Freeform 10155"/>
            <p:cNvSpPr>
              <a:spLocks/>
            </p:cNvSpPr>
            <p:nvPr/>
          </p:nvSpPr>
          <p:spPr bwMode="auto">
            <a:xfrm>
              <a:off x="2222" y="3096"/>
              <a:ext cx="44" cy="40"/>
            </a:xfrm>
            <a:custGeom>
              <a:avLst/>
              <a:gdLst>
                <a:gd name="T0" fmla="*/ 4 w 169"/>
                <a:gd name="T1" fmla="*/ 0 h 154"/>
                <a:gd name="T2" fmla="*/ 0 w 169"/>
                <a:gd name="T3" fmla="*/ 1 h 154"/>
                <a:gd name="T4" fmla="*/ 24 w 169"/>
                <a:gd name="T5" fmla="*/ 40 h 154"/>
                <a:gd name="T6" fmla="*/ 44 w 169"/>
                <a:gd name="T7" fmla="*/ 39 h 154"/>
                <a:gd name="T8" fmla="*/ 44 w 169"/>
                <a:gd name="T9" fmla="*/ 35 h 154"/>
                <a:gd name="T10" fmla="*/ 42 w 169"/>
                <a:gd name="T11" fmla="*/ 35 h 154"/>
                <a:gd name="T12" fmla="*/ 33 w 169"/>
                <a:gd name="T13" fmla="*/ 32 h 154"/>
                <a:gd name="T14" fmla="*/ 26 w 169"/>
                <a:gd name="T15" fmla="*/ 27 h 154"/>
                <a:gd name="T16" fmla="*/ 23 w 169"/>
                <a:gd name="T17" fmla="*/ 24 h 154"/>
                <a:gd name="T18" fmla="*/ 18 w 169"/>
                <a:gd name="T19" fmla="*/ 18 h 154"/>
                <a:gd name="T20" fmla="*/ 11 w 169"/>
                <a:gd name="T21" fmla="*/ 9 h 154"/>
                <a:gd name="T22" fmla="*/ 4 w 169"/>
                <a:gd name="T23" fmla="*/ 0 h 1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9" h="154">
                  <a:moveTo>
                    <a:pt x="17" y="0"/>
                  </a:moveTo>
                  <a:lnTo>
                    <a:pt x="0" y="2"/>
                  </a:lnTo>
                  <a:lnTo>
                    <a:pt x="93" y="154"/>
                  </a:lnTo>
                  <a:lnTo>
                    <a:pt x="169" y="149"/>
                  </a:lnTo>
                  <a:lnTo>
                    <a:pt x="169" y="136"/>
                  </a:lnTo>
                  <a:lnTo>
                    <a:pt x="161" y="135"/>
                  </a:lnTo>
                  <a:lnTo>
                    <a:pt x="127" y="122"/>
                  </a:lnTo>
                  <a:lnTo>
                    <a:pt x="101" y="104"/>
                  </a:lnTo>
                  <a:lnTo>
                    <a:pt x="89" y="94"/>
                  </a:lnTo>
                  <a:lnTo>
                    <a:pt x="69" y="69"/>
                  </a:lnTo>
                  <a:lnTo>
                    <a:pt x="41" y="3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55" name="Freeform 10156"/>
            <p:cNvSpPr>
              <a:spLocks/>
            </p:cNvSpPr>
            <p:nvPr/>
          </p:nvSpPr>
          <p:spPr bwMode="auto">
            <a:xfrm>
              <a:off x="2164" y="3085"/>
              <a:ext cx="95" cy="20"/>
            </a:xfrm>
            <a:custGeom>
              <a:avLst/>
              <a:gdLst>
                <a:gd name="T0" fmla="*/ 89 w 363"/>
                <a:gd name="T1" fmla="*/ 0 h 77"/>
                <a:gd name="T2" fmla="*/ 86 w 363"/>
                <a:gd name="T3" fmla="*/ 2 h 77"/>
                <a:gd name="T4" fmla="*/ 85 w 363"/>
                <a:gd name="T5" fmla="*/ 3 h 77"/>
                <a:gd name="T6" fmla="*/ 82 w 363"/>
                <a:gd name="T7" fmla="*/ 3 h 77"/>
                <a:gd name="T8" fmla="*/ 78 w 363"/>
                <a:gd name="T9" fmla="*/ 4 h 77"/>
                <a:gd name="T10" fmla="*/ 72 w 363"/>
                <a:gd name="T11" fmla="*/ 4 h 77"/>
                <a:gd name="T12" fmla="*/ 66 w 363"/>
                <a:gd name="T13" fmla="*/ 5 h 77"/>
                <a:gd name="T14" fmla="*/ 62 w 363"/>
                <a:gd name="T15" fmla="*/ 6 h 77"/>
                <a:gd name="T16" fmla="*/ 55 w 363"/>
                <a:gd name="T17" fmla="*/ 6 h 77"/>
                <a:gd name="T18" fmla="*/ 44 w 363"/>
                <a:gd name="T19" fmla="*/ 8 h 77"/>
                <a:gd name="T20" fmla="*/ 37 w 363"/>
                <a:gd name="T21" fmla="*/ 9 h 77"/>
                <a:gd name="T22" fmla="*/ 32 w 363"/>
                <a:gd name="T23" fmla="*/ 10 h 77"/>
                <a:gd name="T24" fmla="*/ 31 w 363"/>
                <a:gd name="T25" fmla="*/ 10 h 77"/>
                <a:gd name="T26" fmla="*/ 16 w 363"/>
                <a:gd name="T27" fmla="*/ 11 h 77"/>
                <a:gd name="T28" fmla="*/ 0 w 363"/>
                <a:gd name="T29" fmla="*/ 14 h 77"/>
                <a:gd name="T30" fmla="*/ 6 w 363"/>
                <a:gd name="T31" fmla="*/ 20 h 77"/>
                <a:gd name="T32" fmla="*/ 12 w 363"/>
                <a:gd name="T33" fmla="*/ 18 h 77"/>
                <a:gd name="T34" fmla="*/ 31 w 363"/>
                <a:gd name="T35" fmla="*/ 16 h 77"/>
                <a:gd name="T36" fmla="*/ 38 w 363"/>
                <a:gd name="T37" fmla="*/ 15 h 77"/>
                <a:gd name="T38" fmla="*/ 58 w 363"/>
                <a:gd name="T39" fmla="*/ 12 h 77"/>
                <a:gd name="T40" fmla="*/ 62 w 363"/>
                <a:gd name="T41" fmla="*/ 12 h 77"/>
                <a:gd name="T42" fmla="*/ 95 w 363"/>
                <a:gd name="T43" fmla="*/ 8 h 77"/>
                <a:gd name="T44" fmla="*/ 95 w 363"/>
                <a:gd name="T45" fmla="*/ 4 h 77"/>
                <a:gd name="T46" fmla="*/ 89 w 363"/>
                <a:gd name="T47" fmla="*/ 0 h 7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63" h="77">
                  <a:moveTo>
                    <a:pt x="341" y="0"/>
                  </a:moveTo>
                  <a:lnTo>
                    <a:pt x="327" y="9"/>
                  </a:lnTo>
                  <a:lnTo>
                    <a:pt x="324" y="10"/>
                  </a:lnTo>
                  <a:lnTo>
                    <a:pt x="313" y="11"/>
                  </a:lnTo>
                  <a:lnTo>
                    <a:pt x="297" y="14"/>
                  </a:lnTo>
                  <a:lnTo>
                    <a:pt x="274" y="17"/>
                  </a:lnTo>
                  <a:lnTo>
                    <a:pt x="254" y="20"/>
                  </a:lnTo>
                  <a:lnTo>
                    <a:pt x="235" y="22"/>
                  </a:lnTo>
                  <a:lnTo>
                    <a:pt x="209" y="25"/>
                  </a:lnTo>
                  <a:lnTo>
                    <a:pt x="167" y="31"/>
                  </a:lnTo>
                  <a:lnTo>
                    <a:pt x="143" y="33"/>
                  </a:lnTo>
                  <a:lnTo>
                    <a:pt x="124" y="37"/>
                  </a:lnTo>
                  <a:lnTo>
                    <a:pt x="118" y="37"/>
                  </a:lnTo>
                  <a:lnTo>
                    <a:pt x="63" y="44"/>
                  </a:lnTo>
                  <a:lnTo>
                    <a:pt x="0" y="52"/>
                  </a:lnTo>
                  <a:lnTo>
                    <a:pt x="24" y="77"/>
                  </a:lnTo>
                  <a:lnTo>
                    <a:pt x="44" y="70"/>
                  </a:lnTo>
                  <a:lnTo>
                    <a:pt x="118" y="60"/>
                  </a:lnTo>
                  <a:lnTo>
                    <a:pt x="146" y="57"/>
                  </a:lnTo>
                  <a:lnTo>
                    <a:pt x="221" y="47"/>
                  </a:lnTo>
                  <a:lnTo>
                    <a:pt x="238" y="45"/>
                  </a:lnTo>
                  <a:lnTo>
                    <a:pt x="363" y="29"/>
                  </a:lnTo>
                  <a:lnTo>
                    <a:pt x="362" y="17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56" name="Freeform 10157"/>
            <p:cNvSpPr>
              <a:spLocks/>
            </p:cNvSpPr>
            <p:nvPr/>
          </p:nvSpPr>
          <p:spPr bwMode="auto">
            <a:xfrm>
              <a:off x="2202" y="3072"/>
              <a:ext cx="19" cy="4"/>
            </a:xfrm>
            <a:custGeom>
              <a:avLst/>
              <a:gdLst>
                <a:gd name="T0" fmla="*/ 14 w 72"/>
                <a:gd name="T1" fmla="*/ 0 h 17"/>
                <a:gd name="T2" fmla="*/ 10 w 72"/>
                <a:gd name="T3" fmla="*/ 2 h 17"/>
                <a:gd name="T4" fmla="*/ 8 w 72"/>
                <a:gd name="T5" fmla="*/ 2 h 17"/>
                <a:gd name="T6" fmla="*/ 0 w 72"/>
                <a:gd name="T7" fmla="*/ 4 h 17"/>
                <a:gd name="T8" fmla="*/ 19 w 72"/>
                <a:gd name="T9" fmla="*/ 4 h 17"/>
                <a:gd name="T10" fmla="*/ 14 w 72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17">
                  <a:moveTo>
                    <a:pt x="52" y="0"/>
                  </a:moveTo>
                  <a:lnTo>
                    <a:pt x="39" y="7"/>
                  </a:lnTo>
                  <a:lnTo>
                    <a:pt x="31" y="9"/>
                  </a:lnTo>
                  <a:lnTo>
                    <a:pt x="0" y="15"/>
                  </a:lnTo>
                  <a:lnTo>
                    <a:pt x="72" y="17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57" name="Freeform 10158"/>
            <p:cNvSpPr>
              <a:spLocks/>
            </p:cNvSpPr>
            <p:nvPr/>
          </p:nvSpPr>
          <p:spPr bwMode="auto">
            <a:xfrm>
              <a:off x="2200" y="3054"/>
              <a:ext cx="19" cy="5"/>
            </a:xfrm>
            <a:custGeom>
              <a:avLst/>
              <a:gdLst>
                <a:gd name="T0" fmla="*/ 15 w 65"/>
                <a:gd name="T1" fmla="*/ 0 h 15"/>
                <a:gd name="T2" fmla="*/ 11 w 65"/>
                <a:gd name="T3" fmla="*/ 2 h 15"/>
                <a:gd name="T4" fmla="*/ 9 w 65"/>
                <a:gd name="T5" fmla="*/ 2 h 15"/>
                <a:gd name="T6" fmla="*/ 0 w 65"/>
                <a:gd name="T7" fmla="*/ 4 h 15"/>
                <a:gd name="T8" fmla="*/ 19 w 65"/>
                <a:gd name="T9" fmla="*/ 5 h 15"/>
                <a:gd name="T10" fmla="*/ 15 w 65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15">
                  <a:moveTo>
                    <a:pt x="50" y="0"/>
                  </a:moveTo>
                  <a:lnTo>
                    <a:pt x="36" y="7"/>
                  </a:lnTo>
                  <a:lnTo>
                    <a:pt x="32" y="7"/>
                  </a:lnTo>
                  <a:lnTo>
                    <a:pt x="0" y="13"/>
                  </a:lnTo>
                  <a:lnTo>
                    <a:pt x="65" y="15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58" name="Freeform 10159"/>
            <p:cNvSpPr>
              <a:spLocks/>
            </p:cNvSpPr>
            <p:nvPr/>
          </p:nvSpPr>
          <p:spPr bwMode="auto">
            <a:xfrm>
              <a:off x="2197" y="3046"/>
              <a:ext cx="24" cy="48"/>
            </a:xfrm>
            <a:custGeom>
              <a:avLst/>
              <a:gdLst>
                <a:gd name="T0" fmla="*/ 5 w 94"/>
                <a:gd name="T1" fmla="*/ 0 h 185"/>
                <a:gd name="T2" fmla="*/ 0 w 94"/>
                <a:gd name="T3" fmla="*/ 1 h 185"/>
                <a:gd name="T4" fmla="*/ 1 w 94"/>
                <a:gd name="T5" fmla="*/ 48 h 185"/>
                <a:gd name="T6" fmla="*/ 6 w 94"/>
                <a:gd name="T7" fmla="*/ 47 h 185"/>
                <a:gd name="T8" fmla="*/ 6 w 94"/>
                <a:gd name="T9" fmla="*/ 38 h 185"/>
                <a:gd name="T10" fmla="*/ 6 w 94"/>
                <a:gd name="T11" fmla="*/ 35 h 185"/>
                <a:gd name="T12" fmla="*/ 24 w 94"/>
                <a:gd name="T13" fmla="*/ 32 h 185"/>
                <a:gd name="T14" fmla="*/ 24 w 94"/>
                <a:gd name="T15" fmla="*/ 30 h 185"/>
                <a:gd name="T16" fmla="*/ 6 w 94"/>
                <a:gd name="T17" fmla="*/ 29 h 185"/>
                <a:gd name="T18" fmla="*/ 5 w 94"/>
                <a:gd name="T19" fmla="*/ 18 h 185"/>
                <a:gd name="T20" fmla="*/ 5 w 94"/>
                <a:gd name="T21" fmla="*/ 18 h 185"/>
                <a:gd name="T22" fmla="*/ 22 w 94"/>
                <a:gd name="T23" fmla="*/ 15 h 185"/>
                <a:gd name="T24" fmla="*/ 22 w 94"/>
                <a:gd name="T25" fmla="*/ 12 h 185"/>
                <a:gd name="T26" fmla="*/ 5 w 94"/>
                <a:gd name="T27" fmla="*/ 12 h 185"/>
                <a:gd name="T28" fmla="*/ 5 w 94"/>
                <a:gd name="T29" fmla="*/ 3 h 185"/>
                <a:gd name="T30" fmla="*/ 5 w 94"/>
                <a:gd name="T31" fmla="*/ 0 h 1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4" h="185">
                  <a:moveTo>
                    <a:pt x="20" y="0"/>
                  </a:moveTo>
                  <a:lnTo>
                    <a:pt x="0" y="2"/>
                  </a:lnTo>
                  <a:lnTo>
                    <a:pt x="4" y="185"/>
                  </a:lnTo>
                  <a:lnTo>
                    <a:pt x="23" y="181"/>
                  </a:lnTo>
                  <a:lnTo>
                    <a:pt x="22" y="145"/>
                  </a:lnTo>
                  <a:lnTo>
                    <a:pt x="22" y="135"/>
                  </a:lnTo>
                  <a:lnTo>
                    <a:pt x="94" y="122"/>
                  </a:lnTo>
                  <a:lnTo>
                    <a:pt x="94" y="115"/>
                  </a:lnTo>
                  <a:lnTo>
                    <a:pt x="22" y="113"/>
                  </a:lnTo>
                  <a:lnTo>
                    <a:pt x="21" y="71"/>
                  </a:lnTo>
                  <a:lnTo>
                    <a:pt x="21" y="68"/>
                  </a:lnTo>
                  <a:lnTo>
                    <a:pt x="85" y="57"/>
                  </a:lnTo>
                  <a:lnTo>
                    <a:pt x="85" y="48"/>
                  </a:lnTo>
                  <a:lnTo>
                    <a:pt x="20" y="46"/>
                  </a:lnTo>
                  <a:lnTo>
                    <a:pt x="20" y="1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59" name="Freeform 10160"/>
            <p:cNvSpPr>
              <a:spLocks/>
            </p:cNvSpPr>
            <p:nvPr/>
          </p:nvSpPr>
          <p:spPr bwMode="auto">
            <a:xfrm>
              <a:off x="2226" y="3043"/>
              <a:ext cx="6" cy="47"/>
            </a:xfrm>
            <a:custGeom>
              <a:avLst/>
              <a:gdLst>
                <a:gd name="T0" fmla="*/ 6 w 23"/>
                <a:gd name="T1" fmla="*/ 0 h 185"/>
                <a:gd name="T2" fmla="*/ 1 w 23"/>
                <a:gd name="T3" fmla="*/ 1 h 185"/>
                <a:gd name="T4" fmla="*/ 0 w 23"/>
                <a:gd name="T5" fmla="*/ 47 h 185"/>
                <a:gd name="T6" fmla="*/ 5 w 23"/>
                <a:gd name="T7" fmla="*/ 46 h 185"/>
                <a:gd name="T8" fmla="*/ 5 w 23"/>
                <a:gd name="T9" fmla="*/ 43 h 185"/>
                <a:gd name="T10" fmla="*/ 5 w 23"/>
                <a:gd name="T11" fmla="*/ 23 h 185"/>
                <a:gd name="T12" fmla="*/ 6 w 23"/>
                <a:gd name="T13" fmla="*/ 7 h 185"/>
                <a:gd name="T14" fmla="*/ 6 w 23"/>
                <a:gd name="T15" fmla="*/ 0 h 1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185">
                  <a:moveTo>
                    <a:pt x="23" y="0"/>
                  </a:moveTo>
                  <a:lnTo>
                    <a:pt x="2" y="2"/>
                  </a:lnTo>
                  <a:lnTo>
                    <a:pt x="0" y="185"/>
                  </a:lnTo>
                  <a:lnTo>
                    <a:pt x="19" y="183"/>
                  </a:lnTo>
                  <a:lnTo>
                    <a:pt x="19" y="168"/>
                  </a:lnTo>
                  <a:lnTo>
                    <a:pt x="21" y="89"/>
                  </a:lnTo>
                  <a:lnTo>
                    <a:pt x="22" y="28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60" name="Freeform 10161"/>
            <p:cNvSpPr>
              <a:spLocks/>
            </p:cNvSpPr>
            <p:nvPr/>
          </p:nvSpPr>
          <p:spPr bwMode="auto">
            <a:xfrm>
              <a:off x="2173" y="3032"/>
              <a:ext cx="81" cy="18"/>
            </a:xfrm>
            <a:custGeom>
              <a:avLst/>
              <a:gdLst>
                <a:gd name="T0" fmla="*/ 75 w 312"/>
                <a:gd name="T1" fmla="*/ 0 h 73"/>
                <a:gd name="T2" fmla="*/ 71 w 312"/>
                <a:gd name="T3" fmla="*/ 2 h 73"/>
                <a:gd name="T4" fmla="*/ 71 w 312"/>
                <a:gd name="T5" fmla="*/ 2 h 73"/>
                <a:gd name="T6" fmla="*/ 69 w 312"/>
                <a:gd name="T7" fmla="*/ 3 h 73"/>
                <a:gd name="T8" fmla="*/ 65 w 312"/>
                <a:gd name="T9" fmla="*/ 3 h 73"/>
                <a:gd name="T10" fmla="*/ 60 w 312"/>
                <a:gd name="T11" fmla="*/ 4 h 73"/>
                <a:gd name="T12" fmla="*/ 54 w 312"/>
                <a:gd name="T13" fmla="*/ 5 h 73"/>
                <a:gd name="T14" fmla="*/ 51 w 312"/>
                <a:gd name="T15" fmla="*/ 5 h 73"/>
                <a:gd name="T16" fmla="*/ 42 w 312"/>
                <a:gd name="T17" fmla="*/ 6 h 73"/>
                <a:gd name="T18" fmla="*/ 30 w 312"/>
                <a:gd name="T19" fmla="*/ 8 h 73"/>
                <a:gd name="T20" fmla="*/ 29 w 312"/>
                <a:gd name="T21" fmla="*/ 8 h 73"/>
                <a:gd name="T22" fmla="*/ 24 w 312"/>
                <a:gd name="T23" fmla="*/ 8 h 73"/>
                <a:gd name="T24" fmla="*/ 16 w 312"/>
                <a:gd name="T25" fmla="*/ 9 h 73"/>
                <a:gd name="T26" fmla="*/ 0 w 312"/>
                <a:gd name="T27" fmla="*/ 11 h 73"/>
                <a:gd name="T28" fmla="*/ 6 w 312"/>
                <a:gd name="T29" fmla="*/ 18 h 73"/>
                <a:gd name="T30" fmla="*/ 11 w 312"/>
                <a:gd name="T31" fmla="*/ 15 h 73"/>
                <a:gd name="T32" fmla="*/ 24 w 312"/>
                <a:gd name="T33" fmla="*/ 14 h 73"/>
                <a:gd name="T34" fmla="*/ 29 w 312"/>
                <a:gd name="T35" fmla="*/ 14 h 73"/>
                <a:gd name="T36" fmla="*/ 54 w 312"/>
                <a:gd name="T37" fmla="*/ 10 h 73"/>
                <a:gd name="T38" fmla="*/ 59 w 312"/>
                <a:gd name="T39" fmla="*/ 10 h 73"/>
                <a:gd name="T40" fmla="*/ 81 w 312"/>
                <a:gd name="T41" fmla="*/ 8 h 73"/>
                <a:gd name="T42" fmla="*/ 80 w 312"/>
                <a:gd name="T43" fmla="*/ 5 h 73"/>
                <a:gd name="T44" fmla="*/ 75 w 312"/>
                <a:gd name="T45" fmla="*/ 0 h 7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12" h="73">
                  <a:moveTo>
                    <a:pt x="287" y="0"/>
                  </a:moveTo>
                  <a:lnTo>
                    <a:pt x="274" y="10"/>
                  </a:lnTo>
                  <a:lnTo>
                    <a:pt x="273" y="10"/>
                  </a:lnTo>
                  <a:lnTo>
                    <a:pt x="266" y="12"/>
                  </a:lnTo>
                  <a:lnTo>
                    <a:pt x="251" y="14"/>
                  </a:lnTo>
                  <a:lnTo>
                    <a:pt x="230" y="17"/>
                  </a:lnTo>
                  <a:lnTo>
                    <a:pt x="208" y="20"/>
                  </a:lnTo>
                  <a:lnTo>
                    <a:pt x="198" y="21"/>
                  </a:lnTo>
                  <a:lnTo>
                    <a:pt x="160" y="25"/>
                  </a:lnTo>
                  <a:lnTo>
                    <a:pt x="114" y="32"/>
                  </a:lnTo>
                  <a:lnTo>
                    <a:pt x="110" y="32"/>
                  </a:lnTo>
                  <a:lnTo>
                    <a:pt x="91" y="34"/>
                  </a:lnTo>
                  <a:lnTo>
                    <a:pt x="60" y="38"/>
                  </a:lnTo>
                  <a:lnTo>
                    <a:pt x="0" y="46"/>
                  </a:lnTo>
                  <a:lnTo>
                    <a:pt x="22" y="73"/>
                  </a:lnTo>
                  <a:lnTo>
                    <a:pt x="44" y="62"/>
                  </a:lnTo>
                  <a:lnTo>
                    <a:pt x="91" y="57"/>
                  </a:lnTo>
                  <a:lnTo>
                    <a:pt x="111" y="55"/>
                  </a:lnTo>
                  <a:lnTo>
                    <a:pt x="208" y="42"/>
                  </a:lnTo>
                  <a:lnTo>
                    <a:pt x="229" y="40"/>
                  </a:lnTo>
                  <a:lnTo>
                    <a:pt x="312" y="31"/>
                  </a:lnTo>
                  <a:lnTo>
                    <a:pt x="310" y="20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61" name="Freeform 10162"/>
            <p:cNvSpPr>
              <a:spLocks/>
            </p:cNvSpPr>
            <p:nvPr/>
          </p:nvSpPr>
          <p:spPr bwMode="auto">
            <a:xfrm>
              <a:off x="2193" y="3010"/>
              <a:ext cx="9" cy="31"/>
            </a:xfrm>
            <a:custGeom>
              <a:avLst/>
              <a:gdLst>
                <a:gd name="T0" fmla="*/ 1 w 32"/>
                <a:gd name="T1" fmla="*/ 0 h 114"/>
                <a:gd name="T2" fmla="*/ 0 w 32"/>
                <a:gd name="T3" fmla="*/ 2 h 114"/>
                <a:gd name="T4" fmla="*/ 1 w 32"/>
                <a:gd name="T5" fmla="*/ 7 h 114"/>
                <a:gd name="T6" fmla="*/ 2 w 32"/>
                <a:gd name="T7" fmla="*/ 18 h 114"/>
                <a:gd name="T8" fmla="*/ 3 w 32"/>
                <a:gd name="T9" fmla="*/ 31 h 114"/>
                <a:gd name="T10" fmla="*/ 8 w 32"/>
                <a:gd name="T11" fmla="*/ 30 h 114"/>
                <a:gd name="T12" fmla="*/ 8 w 32"/>
                <a:gd name="T13" fmla="*/ 28 h 114"/>
                <a:gd name="T14" fmla="*/ 8 w 32"/>
                <a:gd name="T15" fmla="*/ 21 h 114"/>
                <a:gd name="T16" fmla="*/ 8 w 32"/>
                <a:gd name="T17" fmla="*/ 18 h 114"/>
                <a:gd name="T18" fmla="*/ 9 w 32"/>
                <a:gd name="T19" fmla="*/ 13 h 114"/>
                <a:gd name="T20" fmla="*/ 1 w 32"/>
                <a:gd name="T21" fmla="*/ 0 h 1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114">
                  <a:moveTo>
                    <a:pt x="3" y="0"/>
                  </a:moveTo>
                  <a:lnTo>
                    <a:pt x="0" y="8"/>
                  </a:lnTo>
                  <a:lnTo>
                    <a:pt x="3" y="25"/>
                  </a:lnTo>
                  <a:lnTo>
                    <a:pt x="8" y="68"/>
                  </a:lnTo>
                  <a:lnTo>
                    <a:pt x="9" y="114"/>
                  </a:lnTo>
                  <a:lnTo>
                    <a:pt x="28" y="112"/>
                  </a:lnTo>
                  <a:lnTo>
                    <a:pt x="28" y="104"/>
                  </a:lnTo>
                  <a:lnTo>
                    <a:pt x="28" y="77"/>
                  </a:lnTo>
                  <a:lnTo>
                    <a:pt x="29" y="65"/>
                  </a:lnTo>
                  <a:lnTo>
                    <a:pt x="32" y="4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62" name="Freeform 10163"/>
            <p:cNvSpPr>
              <a:spLocks/>
            </p:cNvSpPr>
            <p:nvPr/>
          </p:nvSpPr>
          <p:spPr bwMode="auto">
            <a:xfrm>
              <a:off x="2224" y="3008"/>
              <a:ext cx="11" cy="29"/>
            </a:xfrm>
            <a:custGeom>
              <a:avLst/>
              <a:gdLst>
                <a:gd name="T0" fmla="*/ 2 w 38"/>
                <a:gd name="T1" fmla="*/ 0 h 109"/>
                <a:gd name="T2" fmla="*/ 0 w 38"/>
                <a:gd name="T3" fmla="*/ 1 h 109"/>
                <a:gd name="T4" fmla="*/ 1 w 38"/>
                <a:gd name="T5" fmla="*/ 9 h 109"/>
                <a:gd name="T6" fmla="*/ 2 w 38"/>
                <a:gd name="T7" fmla="*/ 21 h 109"/>
                <a:gd name="T8" fmla="*/ 2 w 38"/>
                <a:gd name="T9" fmla="*/ 29 h 109"/>
                <a:gd name="T10" fmla="*/ 8 w 38"/>
                <a:gd name="T11" fmla="*/ 28 h 109"/>
                <a:gd name="T12" fmla="*/ 8 w 38"/>
                <a:gd name="T13" fmla="*/ 22 h 109"/>
                <a:gd name="T14" fmla="*/ 9 w 38"/>
                <a:gd name="T15" fmla="*/ 19 h 109"/>
                <a:gd name="T16" fmla="*/ 11 w 38"/>
                <a:gd name="T17" fmla="*/ 14 h 109"/>
                <a:gd name="T18" fmla="*/ 2 w 38"/>
                <a:gd name="T19" fmla="*/ 0 h 1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109">
                  <a:moveTo>
                    <a:pt x="6" y="0"/>
                  </a:moveTo>
                  <a:lnTo>
                    <a:pt x="0" y="4"/>
                  </a:lnTo>
                  <a:lnTo>
                    <a:pt x="5" y="35"/>
                  </a:lnTo>
                  <a:lnTo>
                    <a:pt x="8" y="79"/>
                  </a:lnTo>
                  <a:lnTo>
                    <a:pt x="7" y="109"/>
                  </a:lnTo>
                  <a:lnTo>
                    <a:pt x="29" y="106"/>
                  </a:lnTo>
                  <a:lnTo>
                    <a:pt x="29" y="84"/>
                  </a:lnTo>
                  <a:lnTo>
                    <a:pt x="30" y="72"/>
                  </a:lnTo>
                  <a:lnTo>
                    <a:pt x="38" y="5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63" name="Freeform 10164"/>
            <p:cNvSpPr>
              <a:spLocks/>
            </p:cNvSpPr>
            <p:nvPr/>
          </p:nvSpPr>
          <p:spPr bwMode="auto">
            <a:xfrm>
              <a:off x="2332" y="3142"/>
              <a:ext cx="29" cy="5"/>
            </a:xfrm>
            <a:custGeom>
              <a:avLst/>
              <a:gdLst>
                <a:gd name="T0" fmla="*/ 12 w 115"/>
                <a:gd name="T1" fmla="*/ 0 h 17"/>
                <a:gd name="T2" fmla="*/ 0 w 115"/>
                <a:gd name="T3" fmla="*/ 3 h 17"/>
                <a:gd name="T4" fmla="*/ 19 w 115"/>
                <a:gd name="T5" fmla="*/ 5 h 17"/>
                <a:gd name="T6" fmla="*/ 29 w 115"/>
                <a:gd name="T7" fmla="*/ 3 h 17"/>
                <a:gd name="T8" fmla="*/ 12 w 115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17">
                  <a:moveTo>
                    <a:pt x="49" y="0"/>
                  </a:moveTo>
                  <a:lnTo>
                    <a:pt x="0" y="10"/>
                  </a:lnTo>
                  <a:lnTo>
                    <a:pt x="74" y="17"/>
                  </a:lnTo>
                  <a:lnTo>
                    <a:pt x="115" y="9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64" name="Freeform 10165"/>
            <p:cNvSpPr>
              <a:spLocks/>
            </p:cNvSpPr>
            <p:nvPr/>
          </p:nvSpPr>
          <p:spPr bwMode="auto">
            <a:xfrm>
              <a:off x="2323" y="3099"/>
              <a:ext cx="27" cy="57"/>
            </a:xfrm>
            <a:custGeom>
              <a:avLst/>
              <a:gdLst>
                <a:gd name="T0" fmla="*/ 2 w 106"/>
                <a:gd name="T1" fmla="*/ 0 h 216"/>
                <a:gd name="T2" fmla="*/ 0 w 106"/>
                <a:gd name="T3" fmla="*/ 1 h 216"/>
                <a:gd name="T4" fmla="*/ 1 w 106"/>
                <a:gd name="T5" fmla="*/ 4 h 216"/>
                <a:gd name="T6" fmla="*/ 3 w 106"/>
                <a:gd name="T7" fmla="*/ 15 h 216"/>
                <a:gd name="T8" fmla="*/ 3 w 106"/>
                <a:gd name="T9" fmla="*/ 16 h 216"/>
                <a:gd name="T10" fmla="*/ 3 w 106"/>
                <a:gd name="T11" fmla="*/ 30 h 216"/>
                <a:gd name="T12" fmla="*/ 3 w 106"/>
                <a:gd name="T13" fmla="*/ 41 h 216"/>
                <a:gd name="T14" fmla="*/ 0 w 106"/>
                <a:gd name="T15" fmla="*/ 50 h 216"/>
                <a:gd name="T16" fmla="*/ 4 w 106"/>
                <a:gd name="T17" fmla="*/ 57 h 216"/>
                <a:gd name="T18" fmla="*/ 9 w 106"/>
                <a:gd name="T19" fmla="*/ 52 h 216"/>
                <a:gd name="T20" fmla="*/ 11 w 106"/>
                <a:gd name="T21" fmla="*/ 51 h 216"/>
                <a:gd name="T22" fmla="*/ 17 w 106"/>
                <a:gd name="T23" fmla="*/ 50 h 216"/>
                <a:gd name="T24" fmla="*/ 27 w 106"/>
                <a:gd name="T25" fmla="*/ 48 h 216"/>
                <a:gd name="T26" fmla="*/ 8 w 106"/>
                <a:gd name="T27" fmla="*/ 46 h 216"/>
                <a:gd name="T28" fmla="*/ 8 w 106"/>
                <a:gd name="T29" fmla="*/ 40 h 216"/>
                <a:gd name="T30" fmla="*/ 8 w 106"/>
                <a:gd name="T31" fmla="*/ 25 h 216"/>
                <a:gd name="T32" fmla="*/ 9 w 106"/>
                <a:gd name="T33" fmla="*/ 18 h 216"/>
                <a:gd name="T34" fmla="*/ 10 w 106"/>
                <a:gd name="T35" fmla="*/ 13 h 216"/>
                <a:gd name="T36" fmla="*/ 2 w 106"/>
                <a:gd name="T37" fmla="*/ 0 h 2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6" h="216">
                  <a:moveTo>
                    <a:pt x="8" y="0"/>
                  </a:moveTo>
                  <a:lnTo>
                    <a:pt x="0" y="2"/>
                  </a:lnTo>
                  <a:lnTo>
                    <a:pt x="3" y="14"/>
                  </a:lnTo>
                  <a:lnTo>
                    <a:pt x="11" y="55"/>
                  </a:lnTo>
                  <a:lnTo>
                    <a:pt x="11" y="59"/>
                  </a:lnTo>
                  <a:lnTo>
                    <a:pt x="13" y="114"/>
                  </a:lnTo>
                  <a:lnTo>
                    <a:pt x="12" y="154"/>
                  </a:lnTo>
                  <a:lnTo>
                    <a:pt x="0" y="189"/>
                  </a:lnTo>
                  <a:lnTo>
                    <a:pt x="15" y="216"/>
                  </a:lnTo>
                  <a:lnTo>
                    <a:pt x="34" y="197"/>
                  </a:lnTo>
                  <a:lnTo>
                    <a:pt x="42" y="195"/>
                  </a:lnTo>
                  <a:lnTo>
                    <a:pt x="66" y="190"/>
                  </a:lnTo>
                  <a:lnTo>
                    <a:pt x="106" y="181"/>
                  </a:lnTo>
                  <a:lnTo>
                    <a:pt x="32" y="174"/>
                  </a:lnTo>
                  <a:lnTo>
                    <a:pt x="32" y="153"/>
                  </a:lnTo>
                  <a:lnTo>
                    <a:pt x="32" y="93"/>
                  </a:lnTo>
                  <a:lnTo>
                    <a:pt x="34" y="67"/>
                  </a:lnTo>
                  <a:lnTo>
                    <a:pt x="39" y="5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65" name="Freeform 10166"/>
            <p:cNvSpPr>
              <a:spLocks/>
            </p:cNvSpPr>
            <p:nvPr/>
          </p:nvSpPr>
          <p:spPr bwMode="auto">
            <a:xfrm>
              <a:off x="2345" y="3096"/>
              <a:ext cx="27" cy="62"/>
            </a:xfrm>
            <a:custGeom>
              <a:avLst/>
              <a:gdLst>
                <a:gd name="T0" fmla="*/ 19 w 110"/>
                <a:gd name="T1" fmla="*/ 0 h 233"/>
                <a:gd name="T2" fmla="*/ 18 w 110"/>
                <a:gd name="T3" fmla="*/ 2 h 233"/>
                <a:gd name="T4" fmla="*/ 19 w 110"/>
                <a:gd name="T5" fmla="*/ 12 h 233"/>
                <a:gd name="T6" fmla="*/ 19 w 110"/>
                <a:gd name="T7" fmla="*/ 15 h 233"/>
                <a:gd name="T8" fmla="*/ 18 w 110"/>
                <a:gd name="T9" fmla="*/ 30 h 233"/>
                <a:gd name="T10" fmla="*/ 18 w 110"/>
                <a:gd name="T11" fmla="*/ 40 h 233"/>
                <a:gd name="T12" fmla="*/ 17 w 110"/>
                <a:gd name="T13" fmla="*/ 43 h 233"/>
                <a:gd name="T14" fmla="*/ 5 w 110"/>
                <a:gd name="T15" fmla="*/ 46 h 233"/>
                <a:gd name="T16" fmla="*/ 0 w 110"/>
                <a:gd name="T17" fmla="*/ 47 h 233"/>
                <a:gd name="T18" fmla="*/ 16 w 110"/>
                <a:gd name="T19" fmla="*/ 49 h 233"/>
                <a:gd name="T20" fmla="*/ 16 w 110"/>
                <a:gd name="T21" fmla="*/ 50 h 233"/>
                <a:gd name="T22" fmla="*/ 18 w 110"/>
                <a:gd name="T23" fmla="*/ 62 h 233"/>
                <a:gd name="T24" fmla="*/ 20 w 110"/>
                <a:gd name="T25" fmla="*/ 62 h 233"/>
                <a:gd name="T26" fmla="*/ 21 w 110"/>
                <a:gd name="T27" fmla="*/ 56 h 233"/>
                <a:gd name="T28" fmla="*/ 22 w 110"/>
                <a:gd name="T29" fmla="*/ 44 h 233"/>
                <a:gd name="T30" fmla="*/ 23 w 110"/>
                <a:gd name="T31" fmla="*/ 32 h 233"/>
                <a:gd name="T32" fmla="*/ 23 w 110"/>
                <a:gd name="T33" fmla="*/ 27 h 233"/>
                <a:gd name="T34" fmla="*/ 25 w 110"/>
                <a:gd name="T35" fmla="*/ 16 h 233"/>
                <a:gd name="T36" fmla="*/ 27 w 110"/>
                <a:gd name="T37" fmla="*/ 11 h 233"/>
                <a:gd name="T38" fmla="*/ 19 w 110"/>
                <a:gd name="T39" fmla="*/ 0 h 23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0" h="233">
                  <a:moveTo>
                    <a:pt x="78" y="0"/>
                  </a:moveTo>
                  <a:lnTo>
                    <a:pt x="73" y="8"/>
                  </a:lnTo>
                  <a:lnTo>
                    <a:pt x="78" y="46"/>
                  </a:lnTo>
                  <a:lnTo>
                    <a:pt x="78" y="56"/>
                  </a:lnTo>
                  <a:lnTo>
                    <a:pt x="75" y="113"/>
                  </a:lnTo>
                  <a:lnTo>
                    <a:pt x="72" y="150"/>
                  </a:lnTo>
                  <a:lnTo>
                    <a:pt x="70" y="160"/>
                  </a:lnTo>
                  <a:lnTo>
                    <a:pt x="19" y="171"/>
                  </a:lnTo>
                  <a:lnTo>
                    <a:pt x="0" y="175"/>
                  </a:lnTo>
                  <a:lnTo>
                    <a:pt x="66" y="184"/>
                  </a:lnTo>
                  <a:lnTo>
                    <a:pt x="65" y="188"/>
                  </a:lnTo>
                  <a:lnTo>
                    <a:pt x="73" y="233"/>
                  </a:lnTo>
                  <a:lnTo>
                    <a:pt x="80" y="233"/>
                  </a:lnTo>
                  <a:lnTo>
                    <a:pt x="84" y="212"/>
                  </a:lnTo>
                  <a:lnTo>
                    <a:pt x="90" y="164"/>
                  </a:lnTo>
                  <a:lnTo>
                    <a:pt x="94" y="120"/>
                  </a:lnTo>
                  <a:lnTo>
                    <a:pt x="95" y="100"/>
                  </a:lnTo>
                  <a:lnTo>
                    <a:pt x="101" y="61"/>
                  </a:lnTo>
                  <a:lnTo>
                    <a:pt x="110" y="41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66" name="Freeform 10167"/>
            <p:cNvSpPr>
              <a:spLocks/>
            </p:cNvSpPr>
            <p:nvPr/>
          </p:nvSpPr>
          <p:spPr bwMode="auto">
            <a:xfrm>
              <a:off x="2294" y="3090"/>
              <a:ext cx="18" cy="37"/>
            </a:xfrm>
            <a:custGeom>
              <a:avLst/>
              <a:gdLst>
                <a:gd name="T0" fmla="*/ 0 w 69"/>
                <a:gd name="T1" fmla="*/ 0 h 138"/>
                <a:gd name="T2" fmla="*/ 1 w 69"/>
                <a:gd name="T3" fmla="*/ 5 h 138"/>
                <a:gd name="T4" fmla="*/ 1 w 69"/>
                <a:gd name="T5" fmla="*/ 6 h 138"/>
                <a:gd name="T6" fmla="*/ 1 w 69"/>
                <a:gd name="T7" fmla="*/ 21 h 138"/>
                <a:gd name="T8" fmla="*/ 1 w 69"/>
                <a:gd name="T9" fmla="*/ 26 h 138"/>
                <a:gd name="T10" fmla="*/ 1 w 69"/>
                <a:gd name="T11" fmla="*/ 37 h 138"/>
                <a:gd name="T12" fmla="*/ 6 w 69"/>
                <a:gd name="T13" fmla="*/ 37 h 138"/>
                <a:gd name="T14" fmla="*/ 6 w 69"/>
                <a:gd name="T15" fmla="*/ 31 h 138"/>
                <a:gd name="T16" fmla="*/ 5 w 69"/>
                <a:gd name="T17" fmla="*/ 16 h 138"/>
                <a:gd name="T18" fmla="*/ 5 w 69"/>
                <a:gd name="T19" fmla="*/ 3 h 138"/>
                <a:gd name="T20" fmla="*/ 18 w 69"/>
                <a:gd name="T21" fmla="*/ 0 h 138"/>
                <a:gd name="T22" fmla="*/ 0 w 69"/>
                <a:gd name="T23" fmla="*/ 0 h 1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138">
                  <a:moveTo>
                    <a:pt x="0" y="0"/>
                  </a:moveTo>
                  <a:lnTo>
                    <a:pt x="2" y="18"/>
                  </a:lnTo>
                  <a:lnTo>
                    <a:pt x="2" y="23"/>
                  </a:lnTo>
                  <a:lnTo>
                    <a:pt x="4" y="78"/>
                  </a:lnTo>
                  <a:lnTo>
                    <a:pt x="4" y="98"/>
                  </a:lnTo>
                  <a:lnTo>
                    <a:pt x="5" y="138"/>
                  </a:lnTo>
                  <a:lnTo>
                    <a:pt x="22" y="137"/>
                  </a:lnTo>
                  <a:lnTo>
                    <a:pt x="22" y="116"/>
                  </a:lnTo>
                  <a:lnTo>
                    <a:pt x="21" y="60"/>
                  </a:lnTo>
                  <a:lnTo>
                    <a:pt x="20" y="12"/>
                  </a:lnTo>
                  <a:lnTo>
                    <a:pt x="6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67" name="Freeform 10168"/>
            <p:cNvSpPr>
              <a:spLocks/>
            </p:cNvSpPr>
            <p:nvPr/>
          </p:nvSpPr>
          <p:spPr bwMode="auto">
            <a:xfrm>
              <a:off x="2277" y="3089"/>
              <a:ext cx="17" cy="23"/>
            </a:xfrm>
            <a:custGeom>
              <a:avLst/>
              <a:gdLst>
                <a:gd name="T0" fmla="*/ 13 w 66"/>
                <a:gd name="T1" fmla="*/ 0 h 93"/>
                <a:gd name="T2" fmla="*/ 7 w 66"/>
                <a:gd name="T3" fmla="*/ 10 h 93"/>
                <a:gd name="T4" fmla="*/ 0 w 66"/>
                <a:gd name="T5" fmla="*/ 20 h 93"/>
                <a:gd name="T6" fmla="*/ 1 w 66"/>
                <a:gd name="T7" fmla="*/ 23 h 93"/>
                <a:gd name="T8" fmla="*/ 4 w 66"/>
                <a:gd name="T9" fmla="*/ 20 h 93"/>
                <a:gd name="T10" fmla="*/ 11 w 66"/>
                <a:gd name="T11" fmla="*/ 11 h 93"/>
                <a:gd name="T12" fmla="*/ 17 w 66"/>
                <a:gd name="T13" fmla="*/ 2 h 93"/>
                <a:gd name="T14" fmla="*/ 17 w 66"/>
                <a:gd name="T15" fmla="*/ 2 h 93"/>
                <a:gd name="T16" fmla="*/ 13 w 66"/>
                <a:gd name="T17" fmla="*/ 0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93">
                  <a:moveTo>
                    <a:pt x="50" y="0"/>
                  </a:moveTo>
                  <a:lnTo>
                    <a:pt x="27" y="39"/>
                  </a:lnTo>
                  <a:lnTo>
                    <a:pt x="0" y="82"/>
                  </a:lnTo>
                  <a:lnTo>
                    <a:pt x="3" y="93"/>
                  </a:lnTo>
                  <a:lnTo>
                    <a:pt x="14" y="80"/>
                  </a:lnTo>
                  <a:lnTo>
                    <a:pt x="42" y="43"/>
                  </a:lnTo>
                  <a:lnTo>
                    <a:pt x="65" y="9"/>
                  </a:lnTo>
                  <a:lnTo>
                    <a:pt x="66" y="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68" name="Freeform 10169"/>
            <p:cNvSpPr>
              <a:spLocks/>
            </p:cNvSpPr>
            <p:nvPr/>
          </p:nvSpPr>
          <p:spPr bwMode="auto">
            <a:xfrm>
              <a:off x="2327" y="3085"/>
              <a:ext cx="18" cy="7"/>
            </a:xfrm>
            <a:custGeom>
              <a:avLst/>
              <a:gdLst>
                <a:gd name="T0" fmla="*/ 0 w 70"/>
                <a:gd name="T1" fmla="*/ 0 h 27"/>
                <a:gd name="T2" fmla="*/ 4 w 70"/>
                <a:gd name="T3" fmla="*/ 7 h 27"/>
                <a:gd name="T4" fmla="*/ 8 w 70"/>
                <a:gd name="T5" fmla="*/ 2 h 27"/>
                <a:gd name="T6" fmla="*/ 9 w 70"/>
                <a:gd name="T7" fmla="*/ 2 h 27"/>
                <a:gd name="T8" fmla="*/ 14 w 70"/>
                <a:gd name="T9" fmla="*/ 1 h 27"/>
                <a:gd name="T10" fmla="*/ 18 w 70"/>
                <a:gd name="T11" fmla="*/ 0 h 27"/>
                <a:gd name="T12" fmla="*/ 0 w 70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27">
                  <a:moveTo>
                    <a:pt x="0" y="0"/>
                  </a:moveTo>
                  <a:lnTo>
                    <a:pt x="14" y="27"/>
                  </a:lnTo>
                  <a:lnTo>
                    <a:pt x="33" y="7"/>
                  </a:lnTo>
                  <a:lnTo>
                    <a:pt x="35" y="7"/>
                  </a:lnTo>
                  <a:lnTo>
                    <a:pt x="53" y="4"/>
                  </a:lnTo>
                  <a:lnTo>
                    <a:pt x="7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69" name="Freeform 10170"/>
            <p:cNvSpPr>
              <a:spLocks/>
            </p:cNvSpPr>
            <p:nvPr/>
          </p:nvSpPr>
          <p:spPr bwMode="auto">
            <a:xfrm>
              <a:off x="2290" y="3078"/>
              <a:ext cx="31" cy="67"/>
            </a:xfrm>
            <a:custGeom>
              <a:avLst/>
              <a:gdLst>
                <a:gd name="T0" fmla="*/ 26 w 120"/>
                <a:gd name="T1" fmla="*/ 0 h 260"/>
                <a:gd name="T2" fmla="*/ 20 w 120"/>
                <a:gd name="T3" fmla="*/ 7 h 260"/>
                <a:gd name="T4" fmla="*/ 9 w 120"/>
                <a:gd name="T5" fmla="*/ 10 h 260"/>
                <a:gd name="T6" fmla="*/ 0 w 120"/>
                <a:gd name="T7" fmla="*/ 10 h 260"/>
                <a:gd name="T8" fmla="*/ 4 w 120"/>
                <a:gd name="T9" fmla="*/ 12 h 260"/>
                <a:gd name="T10" fmla="*/ 22 w 120"/>
                <a:gd name="T11" fmla="*/ 12 h 260"/>
                <a:gd name="T12" fmla="*/ 21 w 120"/>
                <a:gd name="T13" fmla="*/ 45 h 260"/>
                <a:gd name="T14" fmla="*/ 18 w 120"/>
                <a:gd name="T15" fmla="*/ 46 h 260"/>
                <a:gd name="T16" fmla="*/ 10 w 120"/>
                <a:gd name="T17" fmla="*/ 47 h 260"/>
                <a:gd name="T18" fmla="*/ 5 w 120"/>
                <a:gd name="T19" fmla="*/ 48 h 260"/>
                <a:gd name="T20" fmla="*/ 4 w 120"/>
                <a:gd name="T21" fmla="*/ 53 h 260"/>
                <a:gd name="T22" fmla="*/ 7 w 120"/>
                <a:gd name="T23" fmla="*/ 67 h 260"/>
                <a:gd name="T24" fmla="*/ 9 w 120"/>
                <a:gd name="T25" fmla="*/ 67 h 260"/>
                <a:gd name="T26" fmla="*/ 10 w 120"/>
                <a:gd name="T27" fmla="*/ 63 h 260"/>
                <a:gd name="T28" fmla="*/ 10 w 120"/>
                <a:gd name="T29" fmla="*/ 54 h 260"/>
                <a:gd name="T30" fmla="*/ 10 w 120"/>
                <a:gd name="T31" fmla="*/ 53 h 260"/>
                <a:gd name="T32" fmla="*/ 28 w 120"/>
                <a:gd name="T33" fmla="*/ 50 h 260"/>
                <a:gd name="T34" fmla="*/ 25 w 120"/>
                <a:gd name="T35" fmla="*/ 46 h 260"/>
                <a:gd name="T36" fmla="*/ 26 w 120"/>
                <a:gd name="T37" fmla="*/ 31 h 260"/>
                <a:gd name="T38" fmla="*/ 26 w 120"/>
                <a:gd name="T39" fmla="*/ 18 h 260"/>
                <a:gd name="T40" fmla="*/ 26 w 120"/>
                <a:gd name="T41" fmla="*/ 13 h 260"/>
                <a:gd name="T42" fmla="*/ 31 w 120"/>
                <a:gd name="T43" fmla="*/ 8 h 260"/>
                <a:gd name="T44" fmla="*/ 26 w 120"/>
                <a:gd name="T45" fmla="*/ 0 h 26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0" h="260">
                  <a:moveTo>
                    <a:pt x="99" y="0"/>
                  </a:moveTo>
                  <a:lnTo>
                    <a:pt x="79" y="28"/>
                  </a:lnTo>
                  <a:lnTo>
                    <a:pt x="33" y="38"/>
                  </a:lnTo>
                  <a:lnTo>
                    <a:pt x="0" y="40"/>
                  </a:lnTo>
                  <a:lnTo>
                    <a:pt x="16" y="47"/>
                  </a:lnTo>
                  <a:lnTo>
                    <a:pt x="85" y="48"/>
                  </a:lnTo>
                  <a:lnTo>
                    <a:pt x="81" y="174"/>
                  </a:lnTo>
                  <a:lnTo>
                    <a:pt x="71" y="177"/>
                  </a:lnTo>
                  <a:lnTo>
                    <a:pt x="38" y="184"/>
                  </a:lnTo>
                  <a:lnTo>
                    <a:pt x="21" y="185"/>
                  </a:lnTo>
                  <a:lnTo>
                    <a:pt x="15" y="205"/>
                  </a:lnTo>
                  <a:lnTo>
                    <a:pt x="26" y="260"/>
                  </a:lnTo>
                  <a:lnTo>
                    <a:pt x="36" y="260"/>
                  </a:lnTo>
                  <a:lnTo>
                    <a:pt x="37" y="243"/>
                  </a:lnTo>
                  <a:lnTo>
                    <a:pt x="38" y="209"/>
                  </a:lnTo>
                  <a:lnTo>
                    <a:pt x="38" y="206"/>
                  </a:lnTo>
                  <a:lnTo>
                    <a:pt x="107" y="195"/>
                  </a:lnTo>
                  <a:lnTo>
                    <a:pt x="98" y="177"/>
                  </a:lnTo>
                  <a:lnTo>
                    <a:pt x="99" y="119"/>
                  </a:lnTo>
                  <a:lnTo>
                    <a:pt x="102" y="69"/>
                  </a:lnTo>
                  <a:lnTo>
                    <a:pt x="102" y="50"/>
                  </a:lnTo>
                  <a:lnTo>
                    <a:pt x="120" y="30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70" name="Freeform 10171"/>
            <p:cNvSpPr>
              <a:spLocks/>
            </p:cNvSpPr>
            <p:nvPr/>
          </p:nvSpPr>
          <p:spPr bwMode="auto">
            <a:xfrm>
              <a:off x="2290" y="3046"/>
              <a:ext cx="18" cy="43"/>
            </a:xfrm>
            <a:custGeom>
              <a:avLst/>
              <a:gdLst>
                <a:gd name="T0" fmla="*/ 15 w 75"/>
                <a:gd name="T1" fmla="*/ 0 h 161"/>
                <a:gd name="T2" fmla="*/ 12 w 75"/>
                <a:gd name="T3" fmla="*/ 1 h 161"/>
                <a:gd name="T4" fmla="*/ 11 w 75"/>
                <a:gd name="T5" fmla="*/ 2 h 161"/>
                <a:gd name="T6" fmla="*/ 10 w 75"/>
                <a:gd name="T7" fmla="*/ 14 h 161"/>
                <a:gd name="T8" fmla="*/ 8 w 75"/>
                <a:gd name="T9" fmla="*/ 21 h 161"/>
                <a:gd name="T10" fmla="*/ 4 w 75"/>
                <a:gd name="T11" fmla="*/ 33 h 161"/>
                <a:gd name="T12" fmla="*/ 4 w 75"/>
                <a:gd name="T13" fmla="*/ 35 h 161"/>
                <a:gd name="T14" fmla="*/ 0 w 75"/>
                <a:gd name="T15" fmla="*/ 43 h 161"/>
                <a:gd name="T16" fmla="*/ 8 w 75"/>
                <a:gd name="T17" fmla="*/ 42 h 161"/>
                <a:gd name="T18" fmla="*/ 6 w 75"/>
                <a:gd name="T19" fmla="*/ 41 h 161"/>
                <a:gd name="T20" fmla="*/ 7 w 75"/>
                <a:gd name="T21" fmla="*/ 38 h 161"/>
                <a:gd name="T22" fmla="*/ 11 w 75"/>
                <a:gd name="T23" fmla="*/ 28 h 161"/>
                <a:gd name="T24" fmla="*/ 14 w 75"/>
                <a:gd name="T25" fmla="*/ 18 h 161"/>
                <a:gd name="T26" fmla="*/ 18 w 75"/>
                <a:gd name="T27" fmla="*/ 9 h 161"/>
                <a:gd name="T28" fmla="*/ 15 w 75"/>
                <a:gd name="T29" fmla="*/ 0 h 1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5" h="161">
                  <a:moveTo>
                    <a:pt x="61" y="0"/>
                  </a:moveTo>
                  <a:lnTo>
                    <a:pt x="49" y="2"/>
                  </a:lnTo>
                  <a:lnTo>
                    <a:pt x="47" y="6"/>
                  </a:lnTo>
                  <a:lnTo>
                    <a:pt x="41" y="51"/>
                  </a:lnTo>
                  <a:lnTo>
                    <a:pt x="34" y="78"/>
                  </a:lnTo>
                  <a:lnTo>
                    <a:pt x="18" y="124"/>
                  </a:lnTo>
                  <a:lnTo>
                    <a:pt x="15" y="131"/>
                  </a:lnTo>
                  <a:lnTo>
                    <a:pt x="0" y="161"/>
                  </a:lnTo>
                  <a:lnTo>
                    <a:pt x="33" y="159"/>
                  </a:lnTo>
                  <a:lnTo>
                    <a:pt x="24" y="153"/>
                  </a:lnTo>
                  <a:lnTo>
                    <a:pt x="30" y="141"/>
                  </a:lnTo>
                  <a:lnTo>
                    <a:pt x="46" y="105"/>
                  </a:lnTo>
                  <a:lnTo>
                    <a:pt x="60" y="69"/>
                  </a:lnTo>
                  <a:lnTo>
                    <a:pt x="75" y="32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71" name="Freeform 10172"/>
            <p:cNvSpPr>
              <a:spLocks/>
            </p:cNvSpPr>
            <p:nvPr/>
          </p:nvSpPr>
          <p:spPr bwMode="auto">
            <a:xfrm>
              <a:off x="2325" y="3035"/>
              <a:ext cx="35" cy="107"/>
            </a:xfrm>
            <a:custGeom>
              <a:avLst/>
              <a:gdLst>
                <a:gd name="T0" fmla="*/ 2 w 136"/>
                <a:gd name="T1" fmla="*/ 0 h 406"/>
                <a:gd name="T2" fmla="*/ 0 w 136"/>
                <a:gd name="T3" fmla="*/ 1 h 406"/>
                <a:gd name="T4" fmla="*/ 1 w 136"/>
                <a:gd name="T5" fmla="*/ 2 h 406"/>
                <a:gd name="T6" fmla="*/ 3 w 136"/>
                <a:gd name="T7" fmla="*/ 14 h 406"/>
                <a:gd name="T8" fmla="*/ 4 w 136"/>
                <a:gd name="T9" fmla="*/ 15 h 406"/>
                <a:gd name="T10" fmla="*/ 5 w 136"/>
                <a:gd name="T11" fmla="*/ 30 h 406"/>
                <a:gd name="T12" fmla="*/ 4 w 136"/>
                <a:gd name="T13" fmla="*/ 39 h 406"/>
                <a:gd name="T14" fmla="*/ 2 w 136"/>
                <a:gd name="T15" fmla="*/ 49 h 406"/>
                <a:gd name="T16" fmla="*/ 20 w 136"/>
                <a:gd name="T17" fmla="*/ 49 h 406"/>
                <a:gd name="T18" fmla="*/ 20 w 136"/>
                <a:gd name="T19" fmla="*/ 107 h 406"/>
                <a:gd name="T20" fmla="*/ 24 w 136"/>
                <a:gd name="T21" fmla="*/ 106 h 406"/>
                <a:gd name="T22" fmla="*/ 24 w 136"/>
                <a:gd name="T23" fmla="*/ 102 h 406"/>
                <a:gd name="T24" fmla="*/ 24 w 136"/>
                <a:gd name="T25" fmla="*/ 80 h 406"/>
                <a:gd name="T26" fmla="*/ 24 w 136"/>
                <a:gd name="T27" fmla="*/ 60 h 406"/>
                <a:gd name="T28" fmla="*/ 24 w 136"/>
                <a:gd name="T29" fmla="*/ 48 h 406"/>
                <a:gd name="T30" fmla="*/ 24 w 136"/>
                <a:gd name="T31" fmla="*/ 48 h 406"/>
                <a:gd name="T32" fmla="*/ 35 w 136"/>
                <a:gd name="T33" fmla="*/ 46 h 406"/>
                <a:gd name="T34" fmla="*/ 9 w 136"/>
                <a:gd name="T35" fmla="*/ 45 h 406"/>
                <a:gd name="T36" fmla="*/ 9 w 136"/>
                <a:gd name="T37" fmla="*/ 42 h 406"/>
                <a:gd name="T38" fmla="*/ 9 w 136"/>
                <a:gd name="T39" fmla="*/ 26 h 406"/>
                <a:gd name="T40" fmla="*/ 9 w 136"/>
                <a:gd name="T41" fmla="*/ 18 h 406"/>
                <a:gd name="T42" fmla="*/ 11 w 136"/>
                <a:gd name="T43" fmla="*/ 14 h 406"/>
                <a:gd name="T44" fmla="*/ 2 w 136"/>
                <a:gd name="T45" fmla="*/ 0 h 40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6" h="406">
                  <a:moveTo>
                    <a:pt x="8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3" y="52"/>
                  </a:lnTo>
                  <a:lnTo>
                    <a:pt x="14" y="58"/>
                  </a:lnTo>
                  <a:lnTo>
                    <a:pt x="18" y="112"/>
                  </a:lnTo>
                  <a:lnTo>
                    <a:pt x="17" y="148"/>
                  </a:lnTo>
                  <a:lnTo>
                    <a:pt x="6" y="185"/>
                  </a:lnTo>
                  <a:lnTo>
                    <a:pt x="76" y="186"/>
                  </a:lnTo>
                  <a:lnTo>
                    <a:pt x="76" y="406"/>
                  </a:lnTo>
                  <a:lnTo>
                    <a:pt x="95" y="402"/>
                  </a:lnTo>
                  <a:lnTo>
                    <a:pt x="95" y="387"/>
                  </a:lnTo>
                  <a:lnTo>
                    <a:pt x="95" y="303"/>
                  </a:lnTo>
                  <a:lnTo>
                    <a:pt x="95" y="229"/>
                  </a:lnTo>
                  <a:lnTo>
                    <a:pt x="95" y="182"/>
                  </a:lnTo>
                  <a:lnTo>
                    <a:pt x="136" y="174"/>
                  </a:lnTo>
                  <a:lnTo>
                    <a:pt x="35" y="170"/>
                  </a:lnTo>
                  <a:lnTo>
                    <a:pt x="35" y="161"/>
                  </a:lnTo>
                  <a:lnTo>
                    <a:pt x="34" y="98"/>
                  </a:lnTo>
                  <a:lnTo>
                    <a:pt x="35" y="70"/>
                  </a:lnTo>
                  <a:lnTo>
                    <a:pt x="43" y="52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72" name="Freeform 10173"/>
            <p:cNvSpPr>
              <a:spLocks/>
            </p:cNvSpPr>
            <p:nvPr/>
          </p:nvSpPr>
          <p:spPr bwMode="auto">
            <a:xfrm>
              <a:off x="2285" y="3035"/>
              <a:ext cx="38" cy="15"/>
            </a:xfrm>
            <a:custGeom>
              <a:avLst/>
              <a:gdLst>
                <a:gd name="T0" fmla="*/ 33 w 147"/>
                <a:gd name="T1" fmla="*/ 0 h 58"/>
                <a:gd name="T2" fmla="*/ 28 w 147"/>
                <a:gd name="T3" fmla="*/ 3 h 58"/>
                <a:gd name="T4" fmla="*/ 28 w 147"/>
                <a:gd name="T5" fmla="*/ 4 h 58"/>
                <a:gd name="T6" fmla="*/ 23 w 147"/>
                <a:gd name="T7" fmla="*/ 5 h 58"/>
                <a:gd name="T8" fmla="*/ 14 w 147"/>
                <a:gd name="T9" fmla="*/ 6 h 58"/>
                <a:gd name="T10" fmla="*/ 0 w 147"/>
                <a:gd name="T11" fmla="*/ 9 h 58"/>
                <a:gd name="T12" fmla="*/ 6 w 147"/>
                <a:gd name="T13" fmla="*/ 15 h 58"/>
                <a:gd name="T14" fmla="*/ 11 w 147"/>
                <a:gd name="T15" fmla="*/ 12 h 58"/>
                <a:gd name="T16" fmla="*/ 11 w 147"/>
                <a:gd name="T17" fmla="*/ 12 h 58"/>
                <a:gd name="T18" fmla="*/ 15 w 147"/>
                <a:gd name="T19" fmla="*/ 11 h 58"/>
                <a:gd name="T20" fmla="*/ 17 w 147"/>
                <a:gd name="T21" fmla="*/ 11 h 58"/>
                <a:gd name="T22" fmla="*/ 20 w 147"/>
                <a:gd name="T23" fmla="*/ 11 h 58"/>
                <a:gd name="T24" fmla="*/ 24 w 147"/>
                <a:gd name="T25" fmla="*/ 10 h 58"/>
                <a:gd name="T26" fmla="*/ 38 w 147"/>
                <a:gd name="T27" fmla="*/ 7 h 58"/>
                <a:gd name="T28" fmla="*/ 38 w 147"/>
                <a:gd name="T29" fmla="*/ 5 h 58"/>
                <a:gd name="T30" fmla="*/ 33 w 147"/>
                <a:gd name="T31" fmla="*/ 0 h 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7" h="58">
                  <a:moveTo>
                    <a:pt x="127" y="0"/>
                  </a:moveTo>
                  <a:lnTo>
                    <a:pt x="109" y="12"/>
                  </a:lnTo>
                  <a:lnTo>
                    <a:pt x="108" y="14"/>
                  </a:lnTo>
                  <a:lnTo>
                    <a:pt x="90" y="18"/>
                  </a:lnTo>
                  <a:lnTo>
                    <a:pt x="54" y="25"/>
                  </a:lnTo>
                  <a:lnTo>
                    <a:pt x="0" y="35"/>
                  </a:lnTo>
                  <a:lnTo>
                    <a:pt x="22" y="58"/>
                  </a:lnTo>
                  <a:lnTo>
                    <a:pt x="41" y="47"/>
                  </a:lnTo>
                  <a:lnTo>
                    <a:pt x="42" y="47"/>
                  </a:lnTo>
                  <a:lnTo>
                    <a:pt x="59" y="44"/>
                  </a:lnTo>
                  <a:lnTo>
                    <a:pt x="67" y="43"/>
                  </a:lnTo>
                  <a:lnTo>
                    <a:pt x="79" y="41"/>
                  </a:lnTo>
                  <a:lnTo>
                    <a:pt x="94" y="38"/>
                  </a:lnTo>
                  <a:lnTo>
                    <a:pt x="147" y="27"/>
                  </a:lnTo>
                  <a:lnTo>
                    <a:pt x="147" y="1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73" name="Freeform 10174"/>
            <p:cNvSpPr>
              <a:spLocks/>
            </p:cNvSpPr>
            <p:nvPr/>
          </p:nvSpPr>
          <p:spPr bwMode="auto">
            <a:xfrm>
              <a:off x="2334" y="3032"/>
              <a:ext cx="37" cy="58"/>
            </a:xfrm>
            <a:custGeom>
              <a:avLst/>
              <a:gdLst>
                <a:gd name="T0" fmla="*/ 30 w 142"/>
                <a:gd name="T1" fmla="*/ 0 h 220"/>
                <a:gd name="T2" fmla="*/ 29 w 142"/>
                <a:gd name="T3" fmla="*/ 1 h 220"/>
                <a:gd name="T4" fmla="*/ 30 w 142"/>
                <a:gd name="T5" fmla="*/ 11 h 220"/>
                <a:gd name="T6" fmla="*/ 30 w 142"/>
                <a:gd name="T7" fmla="*/ 12 h 220"/>
                <a:gd name="T8" fmla="*/ 30 w 142"/>
                <a:gd name="T9" fmla="*/ 27 h 220"/>
                <a:gd name="T10" fmla="*/ 29 w 142"/>
                <a:gd name="T11" fmla="*/ 32 h 220"/>
                <a:gd name="T12" fmla="*/ 29 w 142"/>
                <a:gd name="T13" fmla="*/ 43 h 220"/>
                <a:gd name="T14" fmla="*/ 28 w 142"/>
                <a:gd name="T15" fmla="*/ 44 h 220"/>
                <a:gd name="T16" fmla="*/ 16 w 142"/>
                <a:gd name="T17" fmla="*/ 46 h 220"/>
                <a:gd name="T18" fmla="*/ 11 w 142"/>
                <a:gd name="T19" fmla="*/ 47 h 220"/>
                <a:gd name="T20" fmla="*/ 0 w 142"/>
                <a:gd name="T21" fmla="*/ 49 h 220"/>
                <a:gd name="T22" fmla="*/ 26 w 142"/>
                <a:gd name="T23" fmla="*/ 50 h 220"/>
                <a:gd name="T24" fmla="*/ 29 w 142"/>
                <a:gd name="T25" fmla="*/ 58 h 220"/>
                <a:gd name="T26" fmla="*/ 30 w 142"/>
                <a:gd name="T27" fmla="*/ 58 h 220"/>
                <a:gd name="T28" fmla="*/ 31 w 142"/>
                <a:gd name="T29" fmla="*/ 55 h 220"/>
                <a:gd name="T30" fmla="*/ 33 w 142"/>
                <a:gd name="T31" fmla="*/ 42 h 220"/>
                <a:gd name="T32" fmla="*/ 34 w 142"/>
                <a:gd name="T33" fmla="*/ 31 h 220"/>
                <a:gd name="T34" fmla="*/ 34 w 142"/>
                <a:gd name="T35" fmla="*/ 28 h 220"/>
                <a:gd name="T36" fmla="*/ 35 w 142"/>
                <a:gd name="T37" fmla="*/ 17 h 220"/>
                <a:gd name="T38" fmla="*/ 37 w 142"/>
                <a:gd name="T39" fmla="*/ 12 h 220"/>
                <a:gd name="T40" fmla="*/ 30 w 142"/>
                <a:gd name="T41" fmla="*/ 0 h 2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2" h="220">
                  <a:moveTo>
                    <a:pt x="116" y="0"/>
                  </a:moveTo>
                  <a:lnTo>
                    <a:pt x="111" y="4"/>
                  </a:lnTo>
                  <a:lnTo>
                    <a:pt x="117" y="43"/>
                  </a:lnTo>
                  <a:lnTo>
                    <a:pt x="117" y="47"/>
                  </a:lnTo>
                  <a:lnTo>
                    <a:pt x="114" y="102"/>
                  </a:lnTo>
                  <a:lnTo>
                    <a:pt x="113" y="122"/>
                  </a:lnTo>
                  <a:lnTo>
                    <a:pt x="111" y="162"/>
                  </a:lnTo>
                  <a:lnTo>
                    <a:pt x="109" y="166"/>
                  </a:lnTo>
                  <a:lnTo>
                    <a:pt x="60" y="174"/>
                  </a:lnTo>
                  <a:lnTo>
                    <a:pt x="41" y="177"/>
                  </a:lnTo>
                  <a:lnTo>
                    <a:pt x="0" y="185"/>
                  </a:lnTo>
                  <a:lnTo>
                    <a:pt x="101" y="189"/>
                  </a:lnTo>
                  <a:lnTo>
                    <a:pt x="112" y="220"/>
                  </a:lnTo>
                  <a:lnTo>
                    <a:pt x="117" y="220"/>
                  </a:lnTo>
                  <a:lnTo>
                    <a:pt x="119" y="209"/>
                  </a:lnTo>
                  <a:lnTo>
                    <a:pt x="127" y="161"/>
                  </a:lnTo>
                  <a:lnTo>
                    <a:pt x="132" y="117"/>
                  </a:lnTo>
                  <a:lnTo>
                    <a:pt x="132" y="107"/>
                  </a:lnTo>
                  <a:lnTo>
                    <a:pt x="136" y="65"/>
                  </a:lnTo>
                  <a:lnTo>
                    <a:pt x="142" y="47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74" name="Freeform 10175"/>
            <p:cNvSpPr>
              <a:spLocks/>
            </p:cNvSpPr>
            <p:nvPr/>
          </p:nvSpPr>
          <p:spPr bwMode="auto">
            <a:xfrm>
              <a:off x="2341" y="3008"/>
              <a:ext cx="11" cy="71"/>
            </a:xfrm>
            <a:custGeom>
              <a:avLst/>
              <a:gdLst>
                <a:gd name="T0" fmla="*/ 1 w 38"/>
                <a:gd name="T1" fmla="*/ 0 h 269"/>
                <a:gd name="T2" fmla="*/ 0 w 38"/>
                <a:gd name="T3" fmla="*/ 2 h 269"/>
                <a:gd name="T4" fmla="*/ 2 w 38"/>
                <a:gd name="T5" fmla="*/ 11 h 269"/>
                <a:gd name="T6" fmla="*/ 3 w 38"/>
                <a:gd name="T7" fmla="*/ 23 h 269"/>
                <a:gd name="T8" fmla="*/ 3 w 38"/>
                <a:gd name="T9" fmla="*/ 71 h 269"/>
                <a:gd name="T10" fmla="*/ 9 w 38"/>
                <a:gd name="T11" fmla="*/ 70 h 269"/>
                <a:gd name="T12" fmla="*/ 9 w 38"/>
                <a:gd name="T13" fmla="*/ 57 h 269"/>
                <a:gd name="T14" fmla="*/ 9 w 38"/>
                <a:gd name="T15" fmla="*/ 45 h 269"/>
                <a:gd name="T16" fmla="*/ 9 w 38"/>
                <a:gd name="T17" fmla="*/ 36 h 269"/>
                <a:gd name="T18" fmla="*/ 9 w 38"/>
                <a:gd name="T19" fmla="*/ 28 h 269"/>
                <a:gd name="T20" fmla="*/ 9 w 38"/>
                <a:gd name="T21" fmla="*/ 24 h 269"/>
                <a:gd name="T22" fmla="*/ 9 w 38"/>
                <a:gd name="T23" fmla="*/ 21 h 269"/>
                <a:gd name="T24" fmla="*/ 11 w 38"/>
                <a:gd name="T25" fmla="*/ 14 h 269"/>
                <a:gd name="T26" fmla="*/ 1 w 38"/>
                <a:gd name="T27" fmla="*/ 0 h 2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269">
                  <a:moveTo>
                    <a:pt x="5" y="0"/>
                  </a:moveTo>
                  <a:lnTo>
                    <a:pt x="0" y="7"/>
                  </a:lnTo>
                  <a:lnTo>
                    <a:pt x="7" y="42"/>
                  </a:lnTo>
                  <a:lnTo>
                    <a:pt x="11" y="89"/>
                  </a:lnTo>
                  <a:lnTo>
                    <a:pt x="11" y="269"/>
                  </a:lnTo>
                  <a:lnTo>
                    <a:pt x="30" y="266"/>
                  </a:lnTo>
                  <a:lnTo>
                    <a:pt x="30" y="216"/>
                  </a:lnTo>
                  <a:lnTo>
                    <a:pt x="31" y="171"/>
                  </a:lnTo>
                  <a:lnTo>
                    <a:pt x="31" y="135"/>
                  </a:lnTo>
                  <a:lnTo>
                    <a:pt x="31" y="107"/>
                  </a:lnTo>
                  <a:lnTo>
                    <a:pt x="31" y="90"/>
                  </a:lnTo>
                  <a:lnTo>
                    <a:pt x="32" y="81"/>
                  </a:lnTo>
                  <a:lnTo>
                    <a:pt x="38" y="5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75" name="Freeform 10176"/>
            <p:cNvSpPr>
              <a:spLocks/>
            </p:cNvSpPr>
            <p:nvPr/>
          </p:nvSpPr>
          <p:spPr bwMode="auto">
            <a:xfrm>
              <a:off x="2455" y="3138"/>
              <a:ext cx="23" cy="27"/>
            </a:xfrm>
            <a:custGeom>
              <a:avLst/>
              <a:gdLst>
                <a:gd name="T0" fmla="*/ 1 w 86"/>
                <a:gd name="T1" fmla="*/ 0 h 102"/>
                <a:gd name="T2" fmla="*/ 0 w 86"/>
                <a:gd name="T3" fmla="*/ 3 h 102"/>
                <a:gd name="T4" fmla="*/ 21 w 86"/>
                <a:gd name="T5" fmla="*/ 27 h 102"/>
                <a:gd name="T6" fmla="*/ 23 w 86"/>
                <a:gd name="T7" fmla="*/ 19 h 102"/>
                <a:gd name="T8" fmla="*/ 18 w 86"/>
                <a:gd name="T9" fmla="*/ 12 h 102"/>
                <a:gd name="T10" fmla="*/ 1 w 86"/>
                <a:gd name="T11" fmla="*/ 0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102">
                  <a:moveTo>
                    <a:pt x="2" y="0"/>
                  </a:moveTo>
                  <a:lnTo>
                    <a:pt x="0" y="10"/>
                  </a:lnTo>
                  <a:lnTo>
                    <a:pt x="79" y="102"/>
                  </a:lnTo>
                  <a:lnTo>
                    <a:pt x="86" y="70"/>
                  </a:lnTo>
                  <a:lnTo>
                    <a:pt x="67" y="47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76" name="Freeform 10177"/>
            <p:cNvSpPr>
              <a:spLocks/>
            </p:cNvSpPr>
            <p:nvPr/>
          </p:nvSpPr>
          <p:spPr bwMode="auto">
            <a:xfrm>
              <a:off x="2424" y="3089"/>
              <a:ext cx="38" cy="47"/>
            </a:xfrm>
            <a:custGeom>
              <a:avLst/>
              <a:gdLst>
                <a:gd name="T0" fmla="*/ 2 w 147"/>
                <a:gd name="T1" fmla="*/ 0 h 187"/>
                <a:gd name="T2" fmla="*/ 0 w 147"/>
                <a:gd name="T3" fmla="*/ 1 h 187"/>
                <a:gd name="T4" fmla="*/ 2 w 147"/>
                <a:gd name="T5" fmla="*/ 11 h 187"/>
                <a:gd name="T6" fmla="*/ 3 w 147"/>
                <a:gd name="T7" fmla="*/ 21 h 187"/>
                <a:gd name="T8" fmla="*/ 3 w 147"/>
                <a:gd name="T9" fmla="*/ 29 h 187"/>
                <a:gd name="T10" fmla="*/ 1 w 147"/>
                <a:gd name="T11" fmla="*/ 36 h 187"/>
                <a:gd name="T12" fmla="*/ 5 w 147"/>
                <a:gd name="T13" fmla="*/ 47 h 187"/>
                <a:gd name="T14" fmla="*/ 7 w 147"/>
                <a:gd name="T15" fmla="*/ 47 h 187"/>
                <a:gd name="T16" fmla="*/ 7 w 147"/>
                <a:gd name="T17" fmla="*/ 43 h 187"/>
                <a:gd name="T18" fmla="*/ 7 w 147"/>
                <a:gd name="T19" fmla="*/ 36 h 187"/>
                <a:gd name="T20" fmla="*/ 38 w 147"/>
                <a:gd name="T21" fmla="*/ 33 h 187"/>
                <a:gd name="T22" fmla="*/ 7 w 147"/>
                <a:gd name="T23" fmla="*/ 30 h 187"/>
                <a:gd name="T24" fmla="*/ 7 w 147"/>
                <a:gd name="T25" fmla="*/ 21 h 187"/>
                <a:gd name="T26" fmla="*/ 7 w 147"/>
                <a:gd name="T27" fmla="*/ 13 h 187"/>
                <a:gd name="T28" fmla="*/ 30 w 147"/>
                <a:gd name="T29" fmla="*/ 9 h 187"/>
                <a:gd name="T30" fmla="*/ 7 w 147"/>
                <a:gd name="T31" fmla="*/ 7 h 187"/>
                <a:gd name="T32" fmla="*/ 7 w 147"/>
                <a:gd name="T33" fmla="*/ 7 h 187"/>
                <a:gd name="T34" fmla="*/ 2 w 147"/>
                <a:gd name="T35" fmla="*/ 0 h 18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7" h="187">
                  <a:moveTo>
                    <a:pt x="8" y="0"/>
                  </a:moveTo>
                  <a:lnTo>
                    <a:pt x="0" y="2"/>
                  </a:lnTo>
                  <a:lnTo>
                    <a:pt x="9" y="45"/>
                  </a:lnTo>
                  <a:lnTo>
                    <a:pt x="11" y="82"/>
                  </a:lnTo>
                  <a:lnTo>
                    <a:pt x="11" y="117"/>
                  </a:lnTo>
                  <a:lnTo>
                    <a:pt x="3" y="142"/>
                  </a:lnTo>
                  <a:lnTo>
                    <a:pt x="21" y="187"/>
                  </a:lnTo>
                  <a:lnTo>
                    <a:pt x="28" y="187"/>
                  </a:lnTo>
                  <a:lnTo>
                    <a:pt x="29" y="173"/>
                  </a:lnTo>
                  <a:lnTo>
                    <a:pt x="29" y="143"/>
                  </a:lnTo>
                  <a:lnTo>
                    <a:pt x="147" y="132"/>
                  </a:lnTo>
                  <a:lnTo>
                    <a:pt x="29" y="121"/>
                  </a:lnTo>
                  <a:lnTo>
                    <a:pt x="28" y="83"/>
                  </a:lnTo>
                  <a:lnTo>
                    <a:pt x="27" y="51"/>
                  </a:lnTo>
                  <a:lnTo>
                    <a:pt x="117" y="37"/>
                  </a:lnTo>
                  <a:lnTo>
                    <a:pt x="27" y="29"/>
                  </a:lnTo>
                  <a:lnTo>
                    <a:pt x="27" y="2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77" name="Freeform 10178"/>
            <p:cNvSpPr>
              <a:spLocks/>
            </p:cNvSpPr>
            <p:nvPr/>
          </p:nvSpPr>
          <p:spPr bwMode="auto">
            <a:xfrm>
              <a:off x="2431" y="3085"/>
              <a:ext cx="31" cy="36"/>
            </a:xfrm>
            <a:custGeom>
              <a:avLst/>
              <a:gdLst>
                <a:gd name="T0" fmla="*/ 26 w 122"/>
                <a:gd name="T1" fmla="*/ 0 h 140"/>
                <a:gd name="T2" fmla="*/ 22 w 122"/>
                <a:gd name="T3" fmla="*/ 6 h 140"/>
                <a:gd name="T4" fmla="*/ 0 w 122"/>
                <a:gd name="T5" fmla="*/ 10 h 140"/>
                <a:gd name="T6" fmla="*/ 23 w 122"/>
                <a:gd name="T7" fmla="*/ 12 h 140"/>
                <a:gd name="T8" fmla="*/ 22 w 122"/>
                <a:gd name="T9" fmla="*/ 30 h 140"/>
                <a:gd name="T10" fmla="*/ 20 w 122"/>
                <a:gd name="T11" fmla="*/ 32 h 140"/>
                <a:gd name="T12" fmla="*/ 1 w 122"/>
                <a:gd name="T13" fmla="*/ 33 h 140"/>
                <a:gd name="T14" fmla="*/ 30 w 122"/>
                <a:gd name="T15" fmla="*/ 36 h 140"/>
                <a:gd name="T16" fmla="*/ 30 w 122"/>
                <a:gd name="T17" fmla="*/ 33 h 140"/>
                <a:gd name="T18" fmla="*/ 27 w 122"/>
                <a:gd name="T19" fmla="*/ 29 h 140"/>
                <a:gd name="T20" fmla="*/ 27 w 122"/>
                <a:gd name="T21" fmla="*/ 23 h 140"/>
                <a:gd name="T22" fmla="*/ 28 w 122"/>
                <a:gd name="T23" fmla="*/ 14 h 140"/>
                <a:gd name="T24" fmla="*/ 31 w 122"/>
                <a:gd name="T25" fmla="*/ 6 h 140"/>
                <a:gd name="T26" fmla="*/ 26 w 122"/>
                <a:gd name="T27" fmla="*/ 0 h 1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2" h="140">
                  <a:moveTo>
                    <a:pt x="104" y="0"/>
                  </a:moveTo>
                  <a:lnTo>
                    <a:pt x="85" y="23"/>
                  </a:lnTo>
                  <a:lnTo>
                    <a:pt x="0" y="37"/>
                  </a:lnTo>
                  <a:lnTo>
                    <a:pt x="90" y="45"/>
                  </a:lnTo>
                  <a:lnTo>
                    <a:pt x="87" y="118"/>
                  </a:lnTo>
                  <a:lnTo>
                    <a:pt x="78" y="123"/>
                  </a:lnTo>
                  <a:lnTo>
                    <a:pt x="2" y="129"/>
                  </a:lnTo>
                  <a:lnTo>
                    <a:pt x="120" y="140"/>
                  </a:lnTo>
                  <a:lnTo>
                    <a:pt x="120" y="127"/>
                  </a:lnTo>
                  <a:lnTo>
                    <a:pt x="107" y="114"/>
                  </a:lnTo>
                  <a:lnTo>
                    <a:pt x="108" y="89"/>
                  </a:lnTo>
                  <a:lnTo>
                    <a:pt x="109" y="53"/>
                  </a:lnTo>
                  <a:lnTo>
                    <a:pt x="122" y="23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78" name="Freeform 10179"/>
            <p:cNvSpPr>
              <a:spLocks/>
            </p:cNvSpPr>
            <p:nvPr/>
          </p:nvSpPr>
          <p:spPr bwMode="auto">
            <a:xfrm>
              <a:off x="2422" y="3070"/>
              <a:ext cx="47" cy="15"/>
            </a:xfrm>
            <a:custGeom>
              <a:avLst/>
              <a:gdLst>
                <a:gd name="T0" fmla="*/ 42 w 185"/>
                <a:gd name="T1" fmla="*/ 0 h 58"/>
                <a:gd name="T2" fmla="*/ 36 w 185"/>
                <a:gd name="T3" fmla="*/ 3 h 58"/>
                <a:gd name="T4" fmla="*/ 24 w 185"/>
                <a:gd name="T5" fmla="*/ 5 h 58"/>
                <a:gd name="T6" fmla="*/ 20 w 185"/>
                <a:gd name="T7" fmla="*/ 5 h 58"/>
                <a:gd name="T8" fmla="*/ 0 w 185"/>
                <a:gd name="T9" fmla="*/ 8 h 58"/>
                <a:gd name="T10" fmla="*/ 6 w 185"/>
                <a:gd name="T11" fmla="*/ 15 h 58"/>
                <a:gd name="T12" fmla="*/ 11 w 185"/>
                <a:gd name="T13" fmla="*/ 12 h 58"/>
                <a:gd name="T14" fmla="*/ 47 w 185"/>
                <a:gd name="T15" fmla="*/ 8 h 58"/>
                <a:gd name="T16" fmla="*/ 47 w 185"/>
                <a:gd name="T17" fmla="*/ 4 h 58"/>
                <a:gd name="T18" fmla="*/ 42 w 185"/>
                <a:gd name="T19" fmla="*/ 0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5" h="58">
                  <a:moveTo>
                    <a:pt x="164" y="0"/>
                  </a:moveTo>
                  <a:lnTo>
                    <a:pt x="141" y="12"/>
                  </a:lnTo>
                  <a:lnTo>
                    <a:pt x="96" y="18"/>
                  </a:lnTo>
                  <a:lnTo>
                    <a:pt x="77" y="20"/>
                  </a:lnTo>
                  <a:lnTo>
                    <a:pt x="0" y="30"/>
                  </a:lnTo>
                  <a:lnTo>
                    <a:pt x="23" y="58"/>
                  </a:lnTo>
                  <a:lnTo>
                    <a:pt x="42" y="47"/>
                  </a:lnTo>
                  <a:lnTo>
                    <a:pt x="185" y="30"/>
                  </a:lnTo>
                  <a:lnTo>
                    <a:pt x="185" y="17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79" name="Freeform 10180"/>
            <p:cNvSpPr>
              <a:spLocks/>
            </p:cNvSpPr>
            <p:nvPr/>
          </p:nvSpPr>
          <p:spPr bwMode="auto">
            <a:xfrm>
              <a:off x="2442" y="3057"/>
              <a:ext cx="3" cy="17"/>
            </a:xfrm>
            <a:custGeom>
              <a:avLst/>
              <a:gdLst>
                <a:gd name="T0" fmla="*/ 3 w 19"/>
                <a:gd name="T1" fmla="*/ 0 h 64"/>
                <a:gd name="T2" fmla="*/ 0 w 19"/>
                <a:gd name="T3" fmla="*/ 1 h 64"/>
                <a:gd name="T4" fmla="*/ 0 w 19"/>
                <a:gd name="T5" fmla="*/ 17 h 64"/>
                <a:gd name="T6" fmla="*/ 3 w 19"/>
                <a:gd name="T7" fmla="*/ 16 h 64"/>
                <a:gd name="T8" fmla="*/ 3 w 19"/>
                <a:gd name="T9" fmla="*/ 11 h 64"/>
                <a:gd name="T10" fmla="*/ 3 w 19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64">
                  <a:moveTo>
                    <a:pt x="19" y="0"/>
                  </a:moveTo>
                  <a:lnTo>
                    <a:pt x="0" y="2"/>
                  </a:lnTo>
                  <a:lnTo>
                    <a:pt x="0" y="64"/>
                  </a:lnTo>
                  <a:lnTo>
                    <a:pt x="19" y="62"/>
                  </a:lnTo>
                  <a:lnTo>
                    <a:pt x="19" y="43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80" name="Freeform 10181"/>
            <p:cNvSpPr>
              <a:spLocks/>
            </p:cNvSpPr>
            <p:nvPr/>
          </p:nvSpPr>
          <p:spPr bwMode="auto">
            <a:xfrm>
              <a:off x="2424" y="3048"/>
              <a:ext cx="38" cy="13"/>
            </a:xfrm>
            <a:custGeom>
              <a:avLst/>
              <a:gdLst>
                <a:gd name="T0" fmla="*/ 32 w 144"/>
                <a:gd name="T1" fmla="*/ 0 h 54"/>
                <a:gd name="T2" fmla="*/ 27 w 144"/>
                <a:gd name="T3" fmla="*/ 3 h 54"/>
                <a:gd name="T4" fmla="*/ 22 w 144"/>
                <a:gd name="T5" fmla="*/ 4 h 54"/>
                <a:gd name="T6" fmla="*/ 17 w 144"/>
                <a:gd name="T7" fmla="*/ 4 h 54"/>
                <a:gd name="T8" fmla="*/ 0 w 144"/>
                <a:gd name="T9" fmla="*/ 6 h 54"/>
                <a:gd name="T10" fmla="*/ 6 w 144"/>
                <a:gd name="T11" fmla="*/ 13 h 54"/>
                <a:gd name="T12" fmla="*/ 12 w 144"/>
                <a:gd name="T13" fmla="*/ 10 h 54"/>
                <a:gd name="T14" fmla="*/ 17 w 144"/>
                <a:gd name="T15" fmla="*/ 10 h 54"/>
                <a:gd name="T16" fmla="*/ 22 w 144"/>
                <a:gd name="T17" fmla="*/ 9 h 54"/>
                <a:gd name="T18" fmla="*/ 38 w 144"/>
                <a:gd name="T19" fmla="*/ 7 h 54"/>
                <a:gd name="T20" fmla="*/ 38 w 144"/>
                <a:gd name="T21" fmla="*/ 5 h 54"/>
                <a:gd name="T22" fmla="*/ 32 w 144"/>
                <a:gd name="T23" fmla="*/ 0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4" h="54">
                  <a:moveTo>
                    <a:pt x="121" y="0"/>
                  </a:moveTo>
                  <a:lnTo>
                    <a:pt x="103" y="13"/>
                  </a:lnTo>
                  <a:lnTo>
                    <a:pt x="83" y="15"/>
                  </a:lnTo>
                  <a:lnTo>
                    <a:pt x="64" y="17"/>
                  </a:lnTo>
                  <a:lnTo>
                    <a:pt x="0" y="26"/>
                  </a:lnTo>
                  <a:lnTo>
                    <a:pt x="24" y="54"/>
                  </a:lnTo>
                  <a:lnTo>
                    <a:pt x="46" y="43"/>
                  </a:lnTo>
                  <a:lnTo>
                    <a:pt x="64" y="41"/>
                  </a:lnTo>
                  <a:lnTo>
                    <a:pt x="83" y="39"/>
                  </a:lnTo>
                  <a:lnTo>
                    <a:pt x="144" y="30"/>
                  </a:lnTo>
                  <a:lnTo>
                    <a:pt x="144" y="19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81" name="Freeform 10182"/>
            <p:cNvSpPr>
              <a:spLocks/>
            </p:cNvSpPr>
            <p:nvPr/>
          </p:nvSpPr>
          <p:spPr bwMode="auto">
            <a:xfrm>
              <a:off x="2440" y="3030"/>
              <a:ext cx="7" cy="22"/>
            </a:xfrm>
            <a:custGeom>
              <a:avLst/>
              <a:gdLst>
                <a:gd name="T0" fmla="*/ 2 w 31"/>
                <a:gd name="T1" fmla="*/ 0 h 83"/>
                <a:gd name="T2" fmla="*/ 0 w 31"/>
                <a:gd name="T3" fmla="*/ 1 h 83"/>
                <a:gd name="T4" fmla="*/ 0 w 31"/>
                <a:gd name="T5" fmla="*/ 5 h 83"/>
                <a:gd name="T6" fmla="*/ 2 w 31"/>
                <a:gd name="T7" fmla="*/ 16 h 83"/>
                <a:gd name="T8" fmla="*/ 2 w 31"/>
                <a:gd name="T9" fmla="*/ 22 h 83"/>
                <a:gd name="T10" fmla="*/ 6 w 31"/>
                <a:gd name="T11" fmla="*/ 21 h 83"/>
                <a:gd name="T12" fmla="*/ 6 w 31"/>
                <a:gd name="T13" fmla="*/ 17 h 83"/>
                <a:gd name="T14" fmla="*/ 7 w 31"/>
                <a:gd name="T15" fmla="*/ 9 h 83"/>
                <a:gd name="T16" fmla="*/ 2 w 31"/>
                <a:gd name="T17" fmla="*/ 0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83">
                  <a:moveTo>
                    <a:pt x="11" y="0"/>
                  </a:moveTo>
                  <a:lnTo>
                    <a:pt x="0" y="2"/>
                  </a:lnTo>
                  <a:lnTo>
                    <a:pt x="2" y="17"/>
                  </a:lnTo>
                  <a:lnTo>
                    <a:pt x="7" y="59"/>
                  </a:lnTo>
                  <a:lnTo>
                    <a:pt x="7" y="83"/>
                  </a:lnTo>
                  <a:lnTo>
                    <a:pt x="26" y="81"/>
                  </a:lnTo>
                  <a:lnTo>
                    <a:pt x="26" y="64"/>
                  </a:lnTo>
                  <a:lnTo>
                    <a:pt x="31" y="3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82" name="Freeform 10183"/>
            <p:cNvSpPr>
              <a:spLocks/>
            </p:cNvSpPr>
            <p:nvPr/>
          </p:nvSpPr>
          <p:spPr bwMode="auto">
            <a:xfrm>
              <a:off x="2473" y="3023"/>
              <a:ext cx="11" cy="133"/>
            </a:xfrm>
            <a:custGeom>
              <a:avLst/>
              <a:gdLst>
                <a:gd name="T0" fmla="*/ 11 w 39"/>
                <a:gd name="T1" fmla="*/ 0 h 514"/>
                <a:gd name="T2" fmla="*/ 1 w 39"/>
                <a:gd name="T3" fmla="*/ 4 h 514"/>
                <a:gd name="T4" fmla="*/ 1 w 39"/>
                <a:gd name="T5" fmla="*/ 116 h 514"/>
                <a:gd name="T6" fmla="*/ 0 w 39"/>
                <a:gd name="T7" fmla="*/ 127 h 514"/>
                <a:gd name="T8" fmla="*/ 5 w 39"/>
                <a:gd name="T9" fmla="*/ 133 h 514"/>
                <a:gd name="T10" fmla="*/ 7 w 39"/>
                <a:gd name="T11" fmla="*/ 120 h 514"/>
                <a:gd name="T12" fmla="*/ 7 w 39"/>
                <a:gd name="T13" fmla="*/ 117 h 514"/>
                <a:gd name="T14" fmla="*/ 7 w 39"/>
                <a:gd name="T15" fmla="*/ 95 h 514"/>
                <a:gd name="T16" fmla="*/ 7 w 39"/>
                <a:gd name="T17" fmla="*/ 75 h 514"/>
                <a:gd name="T18" fmla="*/ 7 w 39"/>
                <a:gd name="T19" fmla="*/ 58 h 514"/>
                <a:gd name="T20" fmla="*/ 7 w 39"/>
                <a:gd name="T21" fmla="*/ 43 h 514"/>
                <a:gd name="T22" fmla="*/ 7 w 39"/>
                <a:gd name="T23" fmla="*/ 31 h 514"/>
                <a:gd name="T24" fmla="*/ 7 w 39"/>
                <a:gd name="T25" fmla="*/ 21 h 514"/>
                <a:gd name="T26" fmla="*/ 7 w 39"/>
                <a:gd name="T27" fmla="*/ 14 h 514"/>
                <a:gd name="T28" fmla="*/ 7 w 39"/>
                <a:gd name="T29" fmla="*/ 10 h 514"/>
                <a:gd name="T30" fmla="*/ 7 w 39"/>
                <a:gd name="T31" fmla="*/ 8 h 514"/>
                <a:gd name="T32" fmla="*/ 11 w 39"/>
                <a:gd name="T33" fmla="*/ 0 h 5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9" h="514">
                  <a:moveTo>
                    <a:pt x="39" y="0"/>
                  </a:moveTo>
                  <a:lnTo>
                    <a:pt x="5" y="15"/>
                  </a:lnTo>
                  <a:lnTo>
                    <a:pt x="5" y="449"/>
                  </a:lnTo>
                  <a:lnTo>
                    <a:pt x="0" y="491"/>
                  </a:lnTo>
                  <a:lnTo>
                    <a:pt x="19" y="514"/>
                  </a:lnTo>
                  <a:lnTo>
                    <a:pt x="24" y="463"/>
                  </a:lnTo>
                  <a:lnTo>
                    <a:pt x="24" y="452"/>
                  </a:lnTo>
                  <a:lnTo>
                    <a:pt x="24" y="366"/>
                  </a:lnTo>
                  <a:lnTo>
                    <a:pt x="24" y="289"/>
                  </a:lnTo>
                  <a:lnTo>
                    <a:pt x="24" y="223"/>
                  </a:lnTo>
                  <a:lnTo>
                    <a:pt x="24" y="166"/>
                  </a:lnTo>
                  <a:lnTo>
                    <a:pt x="24" y="120"/>
                  </a:lnTo>
                  <a:lnTo>
                    <a:pt x="24" y="83"/>
                  </a:lnTo>
                  <a:lnTo>
                    <a:pt x="24" y="55"/>
                  </a:lnTo>
                  <a:lnTo>
                    <a:pt x="24" y="38"/>
                  </a:lnTo>
                  <a:lnTo>
                    <a:pt x="24" y="29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83" name="Freeform 10184"/>
            <p:cNvSpPr>
              <a:spLocks/>
            </p:cNvSpPr>
            <p:nvPr/>
          </p:nvSpPr>
          <p:spPr bwMode="auto">
            <a:xfrm>
              <a:off x="2392" y="3015"/>
              <a:ext cx="50" cy="149"/>
            </a:xfrm>
            <a:custGeom>
              <a:avLst/>
              <a:gdLst>
                <a:gd name="T0" fmla="*/ 20 w 191"/>
                <a:gd name="T1" fmla="*/ 0 h 564"/>
                <a:gd name="T2" fmla="*/ 18 w 191"/>
                <a:gd name="T3" fmla="*/ 1 h 564"/>
                <a:gd name="T4" fmla="*/ 20 w 191"/>
                <a:gd name="T5" fmla="*/ 10 h 564"/>
                <a:gd name="T6" fmla="*/ 21 w 191"/>
                <a:gd name="T7" fmla="*/ 20 h 564"/>
                <a:gd name="T8" fmla="*/ 21 w 191"/>
                <a:gd name="T9" fmla="*/ 21 h 564"/>
                <a:gd name="T10" fmla="*/ 21 w 191"/>
                <a:gd name="T11" fmla="*/ 30 h 564"/>
                <a:gd name="T12" fmla="*/ 21 w 191"/>
                <a:gd name="T13" fmla="*/ 47 h 564"/>
                <a:gd name="T14" fmla="*/ 20 w 191"/>
                <a:gd name="T15" fmla="*/ 55 h 564"/>
                <a:gd name="T16" fmla="*/ 20 w 191"/>
                <a:gd name="T17" fmla="*/ 67 h 564"/>
                <a:gd name="T18" fmla="*/ 19 w 191"/>
                <a:gd name="T19" fmla="*/ 80 h 564"/>
                <a:gd name="T20" fmla="*/ 18 w 191"/>
                <a:gd name="T21" fmla="*/ 92 h 564"/>
                <a:gd name="T22" fmla="*/ 17 w 191"/>
                <a:gd name="T23" fmla="*/ 101 h 564"/>
                <a:gd name="T24" fmla="*/ 14 w 191"/>
                <a:gd name="T25" fmla="*/ 112 h 564"/>
                <a:gd name="T26" fmla="*/ 10 w 191"/>
                <a:gd name="T27" fmla="*/ 123 h 564"/>
                <a:gd name="T28" fmla="*/ 6 w 191"/>
                <a:gd name="T29" fmla="*/ 135 h 564"/>
                <a:gd name="T30" fmla="*/ 0 w 191"/>
                <a:gd name="T31" fmla="*/ 147 h 564"/>
                <a:gd name="T32" fmla="*/ 2 w 191"/>
                <a:gd name="T33" fmla="*/ 149 h 564"/>
                <a:gd name="T34" fmla="*/ 8 w 191"/>
                <a:gd name="T35" fmla="*/ 138 h 564"/>
                <a:gd name="T36" fmla="*/ 14 w 191"/>
                <a:gd name="T37" fmla="*/ 126 h 564"/>
                <a:gd name="T38" fmla="*/ 18 w 191"/>
                <a:gd name="T39" fmla="*/ 115 h 564"/>
                <a:gd name="T40" fmla="*/ 21 w 191"/>
                <a:gd name="T41" fmla="*/ 105 h 564"/>
                <a:gd name="T42" fmla="*/ 23 w 191"/>
                <a:gd name="T43" fmla="*/ 95 h 564"/>
                <a:gd name="T44" fmla="*/ 24 w 191"/>
                <a:gd name="T45" fmla="*/ 91 h 564"/>
                <a:gd name="T46" fmla="*/ 25 w 191"/>
                <a:gd name="T47" fmla="*/ 82 h 564"/>
                <a:gd name="T48" fmla="*/ 25 w 191"/>
                <a:gd name="T49" fmla="*/ 71 h 564"/>
                <a:gd name="T50" fmla="*/ 26 w 191"/>
                <a:gd name="T51" fmla="*/ 59 h 564"/>
                <a:gd name="T52" fmla="*/ 26 w 191"/>
                <a:gd name="T53" fmla="*/ 45 h 564"/>
                <a:gd name="T54" fmla="*/ 26 w 191"/>
                <a:gd name="T55" fmla="*/ 30 h 564"/>
                <a:gd name="T56" fmla="*/ 26 w 191"/>
                <a:gd name="T57" fmla="*/ 19 h 564"/>
                <a:gd name="T58" fmla="*/ 47 w 191"/>
                <a:gd name="T59" fmla="*/ 16 h 564"/>
                <a:gd name="T60" fmla="*/ 50 w 191"/>
                <a:gd name="T61" fmla="*/ 15 h 564"/>
                <a:gd name="T62" fmla="*/ 26 w 191"/>
                <a:gd name="T63" fmla="*/ 13 h 564"/>
                <a:gd name="T64" fmla="*/ 26 w 191"/>
                <a:gd name="T65" fmla="*/ 12 h 564"/>
                <a:gd name="T66" fmla="*/ 20 w 191"/>
                <a:gd name="T67" fmla="*/ 0 h 56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91" h="564">
                  <a:moveTo>
                    <a:pt x="77" y="0"/>
                  </a:moveTo>
                  <a:lnTo>
                    <a:pt x="69" y="2"/>
                  </a:lnTo>
                  <a:lnTo>
                    <a:pt x="75" y="37"/>
                  </a:lnTo>
                  <a:lnTo>
                    <a:pt x="79" y="75"/>
                  </a:lnTo>
                  <a:lnTo>
                    <a:pt x="79" y="78"/>
                  </a:lnTo>
                  <a:lnTo>
                    <a:pt x="79" y="113"/>
                  </a:lnTo>
                  <a:lnTo>
                    <a:pt x="79" y="178"/>
                  </a:lnTo>
                  <a:lnTo>
                    <a:pt x="78" y="207"/>
                  </a:lnTo>
                  <a:lnTo>
                    <a:pt x="77" y="255"/>
                  </a:lnTo>
                  <a:lnTo>
                    <a:pt x="74" y="303"/>
                  </a:lnTo>
                  <a:lnTo>
                    <a:pt x="69" y="349"/>
                  </a:lnTo>
                  <a:lnTo>
                    <a:pt x="64" y="384"/>
                  </a:lnTo>
                  <a:lnTo>
                    <a:pt x="53" y="424"/>
                  </a:lnTo>
                  <a:lnTo>
                    <a:pt x="40" y="466"/>
                  </a:lnTo>
                  <a:lnTo>
                    <a:pt x="22" y="511"/>
                  </a:lnTo>
                  <a:lnTo>
                    <a:pt x="0" y="558"/>
                  </a:lnTo>
                  <a:lnTo>
                    <a:pt x="9" y="564"/>
                  </a:lnTo>
                  <a:lnTo>
                    <a:pt x="32" y="521"/>
                  </a:lnTo>
                  <a:lnTo>
                    <a:pt x="52" y="478"/>
                  </a:lnTo>
                  <a:lnTo>
                    <a:pt x="68" y="437"/>
                  </a:lnTo>
                  <a:lnTo>
                    <a:pt x="81" y="398"/>
                  </a:lnTo>
                  <a:lnTo>
                    <a:pt x="89" y="361"/>
                  </a:lnTo>
                  <a:lnTo>
                    <a:pt x="92" y="343"/>
                  </a:lnTo>
                  <a:lnTo>
                    <a:pt x="95" y="310"/>
                  </a:lnTo>
                  <a:lnTo>
                    <a:pt x="97" y="270"/>
                  </a:lnTo>
                  <a:lnTo>
                    <a:pt x="99" y="224"/>
                  </a:lnTo>
                  <a:lnTo>
                    <a:pt x="100" y="171"/>
                  </a:lnTo>
                  <a:lnTo>
                    <a:pt x="100" y="113"/>
                  </a:lnTo>
                  <a:lnTo>
                    <a:pt x="100" y="71"/>
                  </a:lnTo>
                  <a:lnTo>
                    <a:pt x="180" y="60"/>
                  </a:lnTo>
                  <a:lnTo>
                    <a:pt x="191" y="58"/>
                  </a:lnTo>
                  <a:lnTo>
                    <a:pt x="99" y="48"/>
                  </a:lnTo>
                  <a:lnTo>
                    <a:pt x="99" y="47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84" name="Freeform 10185"/>
            <p:cNvSpPr>
              <a:spLocks/>
            </p:cNvSpPr>
            <p:nvPr/>
          </p:nvSpPr>
          <p:spPr bwMode="auto">
            <a:xfrm>
              <a:off x="2418" y="3013"/>
              <a:ext cx="66" cy="17"/>
            </a:xfrm>
            <a:custGeom>
              <a:avLst/>
              <a:gdLst>
                <a:gd name="T0" fmla="*/ 61 w 249"/>
                <a:gd name="T1" fmla="*/ 0 h 65"/>
                <a:gd name="T2" fmla="*/ 55 w 249"/>
                <a:gd name="T3" fmla="*/ 6 h 65"/>
                <a:gd name="T4" fmla="*/ 0 w 249"/>
                <a:gd name="T5" fmla="*/ 14 h 65"/>
                <a:gd name="T6" fmla="*/ 24 w 249"/>
                <a:gd name="T7" fmla="*/ 17 h 65"/>
                <a:gd name="T8" fmla="*/ 57 w 249"/>
                <a:gd name="T9" fmla="*/ 12 h 65"/>
                <a:gd name="T10" fmla="*/ 66 w 249"/>
                <a:gd name="T11" fmla="*/ 8 h 65"/>
                <a:gd name="T12" fmla="*/ 61 w 249"/>
                <a:gd name="T13" fmla="*/ 0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9" h="65">
                  <a:moveTo>
                    <a:pt x="229" y="0"/>
                  </a:moveTo>
                  <a:lnTo>
                    <a:pt x="206" y="24"/>
                  </a:lnTo>
                  <a:lnTo>
                    <a:pt x="0" y="55"/>
                  </a:lnTo>
                  <a:lnTo>
                    <a:pt x="92" y="65"/>
                  </a:lnTo>
                  <a:lnTo>
                    <a:pt x="215" y="47"/>
                  </a:lnTo>
                  <a:lnTo>
                    <a:pt x="249" y="32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85" name="Freeform 10186"/>
            <p:cNvSpPr>
              <a:spLocks/>
            </p:cNvSpPr>
            <p:nvPr/>
          </p:nvSpPr>
          <p:spPr bwMode="auto">
            <a:xfrm>
              <a:off x="2522" y="3149"/>
              <a:ext cx="70" cy="16"/>
            </a:xfrm>
            <a:custGeom>
              <a:avLst/>
              <a:gdLst>
                <a:gd name="T0" fmla="*/ 0 w 266"/>
                <a:gd name="T1" fmla="*/ 0 h 60"/>
                <a:gd name="T2" fmla="*/ 4 w 266"/>
                <a:gd name="T3" fmla="*/ 16 h 60"/>
                <a:gd name="T4" fmla="*/ 6 w 266"/>
                <a:gd name="T5" fmla="*/ 16 h 60"/>
                <a:gd name="T6" fmla="*/ 6 w 266"/>
                <a:gd name="T7" fmla="*/ 3 h 60"/>
                <a:gd name="T8" fmla="*/ 70 w 266"/>
                <a:gd name="T9" fmla="*/ 0 h 60"/>
                <a:gd name="T10" fmla="*/ 0 w 266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6" h="60">
                  <a:moveTo>
                    <a:pt x="0" y="0"/>
                  </a:moveTo>
                  <a:lnTo>
                    <a:pt x="15" y="60"/>
                  </a:lnTo>
                  <a:lnTo>
                    <a:pt x="22" y="60"/>
                  </a:lnTo>
                  <a:lnTo>
                    <a:pt x="24" y="12"/>
                  </a:lnTo>
                  <a:lnTo>
                    <a:pt x="266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86" name="Freeform 10187"/>
            <p:cNvSpPr>
              <a:spLocks/>
            </p:cNvSpPr>
            <p:nvPr/>
          </p:nvSpPr>
          <p:spPr bwMode="auto">
            <a:xfrm>
              <a:off x="2522" y="3140"/>
              <a:ext cx="75" cy="24"/>
            </a:xfrm>
            <a:custGeom>
              <a:avLst/>
              <a:gdLst>
                <a:gd name="T0" fmla="*/ 64 w 291"/>
                <a:gd name="T1" fmla="*/ 0 h 87"/>
                <a:gd name="T2" fmla="*/ 57 w 291"/>
                <a:gd name="T3" fmla="*/ 4 h 87"/>
                <a:gd name="T4" fmla="*/ 6 w 291"/>
                <a:gd name="T5" fmla="*/ 6 h 87"/>
                <a:gd name="T6" fmla="*/ 0 w 291"/>
                <a:gd name="T7" fmla="*/ 9 h 87"/>
                <a:gd name="T8" fmla="*/ 69 w 291"/>
                <a:gd name="T9" fmla="*/ 9 h 87"/>
                <a:gd name="T10" fmla="*/ 71 w 291"/>
                <a:gd name="T11" fmla="*/ 24 h 87"/>
                <a:gd name="T12" fmla="*/ 73 w 291"/>
                <a:gd name="T13" fmla="*/ 23 h 87"/>
                <a:gd name="T14" fmla="*/ 74 w 291"/>
                <a:gd name="T15" fmla="*/ 16 h 87"/>
                <a:gd name="T16" fmla="*/ 75 w 291"/>
                <a:gd name="T17" fmla="*/ 6 h 87"/>
                <a:gd name="T18" fmla="*/ 69 w 291"/>
                <a:gd name="T19" fmla="*/ 5 h 87"/>
                <a:gd name="T20" fmla="*/ 64 w 291"/>
                <a:gd name="T21" fmla="*/ 0 h 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1" h="87">
                  <a:moveTo>
                    <a:pt x="249" y="0"/>
                  </a:moveTo>
                  <a:lnTo>
                    <a:pt x="221" y="13"/>
                  </a:lnTo>
                  <a:lnTo>
                    <a:pt x="25" y="22"/>
                  </a:lnTo>
                  <a:lnTo>
                    <a:pt x="0" y="32"/>
                  </a:lnTo>
                  <a:lnTo>
                    <a:pt x="266" y="33"/>
                  </a:lnTo>
                  <a:lnTo>
                    <a:pt x="277" y="87"/>
                  </a:lnTo>
                  <a:lnTo>
                    <a:pt x="284" y="85"/>
                  </a:lnTo>
                  <a:lnTo>
                    <a:pt x="287" y="57"/>
                  </a:lnTo>
                  <a:lnTo>
                    <a:pt x="291" y="21"/>
                  </a:lnTo>
                  <a:lnTo>
                    <a:pt x="266" y="19"/>
                  </a:lnTo>
                  <a:lnTo>
                    <a:pt x="24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87" name="Freeform 10188"/>
            <p:cNvSpPr>
              <a:spLocks/>
            </p:cNvSpPr>
            <p:nvPr/>
          </p:nvSpPr>
          <p:spPr bwMode="auto">
            <a:xfrm>
              <a:off x="2564" y="3107"/>
              <a:ext cx="17" cy="20"/>
            </a:xfrm>
            <a:custGeom>
              <a:avLst/>
              <a:gdLst>
                <a:gd name="T0" fmla="*/ 1 w 63"/>
                <a:gd name="T1" fmla="*/ 0 h 75"/>
                <a:gd name="T2" fmla="*/ 0 w 63"/>
                <a:gd name="T3" fmla="*/ 2 h 75"/>
                <a:gd name="T4" fmla="*/ 13 w 63"/>
                <a:gd name="T5" fmla="*/ 20 h 75"/>
                <a:gd name="T6" fmla="*/ 17 w 63"/>
                <a:gd name="T7" fmla="*/ 10 h 75"/>
                <a:gd name="T8" fmla="*/ 12 w 63"/>
                <a:gd name="T9" fmla="*/ 7 h 75"/>
                <a:gd name="T10" fmla="*/ 1 w 63"/>
                <a:gd name="T11" fmla="*/ 0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75">
                  <a:moveTo>
                    <a:pt x="3" y="0"/>
                  </a:moveTo>
                  <a:lnTo>
                    <a:pt x="0" y="7"/>
                  </a:lnTo>
                  <a:lnTo>
                    <a:pt x="50" y="75"/>
                  </a:lnTo>
                  <a:lnTo>
                    <a:pt x="63" y="37"/>
                  </a:lnTo>
                  <a:lnTo>
                    <a:pt x="45" y="2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88" name="Freeform 10189"/>
            <p:cNvSpPr>
              <a:spLocks/>
            </p:cNvSpPr>
            <p:nvPr/>
          </p:nvSpPr>
          <p:spPr bwMode="auto">
            <a:xfrm>
              <a:off x="2553" y="3096"/>
              <a:ext cx="8" cy="46"/>
            </a:xfrm>
            <a:custGeom>
              <a:avLst/>
              <a:gdLst>
                <a:gd name="T0" fmla="*/ 8 w 25"/>
                <a:gd name="T1" fmla="*/ 0 h 177"/>
                <a:gd name="T2" fmla="*/ 3 w 25"/>
                <a:gd name="T3" fmla="*/ 1 h 177"/>
                <a:gd name="T4" fmla="*/ 3 w 25"/>
                <a:gd name="T5" fmla="*/ 5 h 177"/>
                <a:gd name="T6" fmla="*/ 3 w 25"/>
                <a:gd name="T7" fmla="*/ 17 h 177"/>
                <a:gd name="T8" fmla="*/ 3 w 25"/>
                <a:gd name="T9" fmla="*/ 23 h 177"/>
                <a:gd name="T10" fmla="*/ 0 w 25"/>
                <a:gd name="T11" fmla="*/ 32 h 177"/>
                <a:gd name="T12" fmla="*/ 5 w 25"/>
                <a:gd name="T13" fmla="*/ 46 h 177"/>
                <a:gd name="T14" fmla="*/ 7 w 25"/>
                <a:gd name="T15" fmla="*/ 46 h 177"/>
                <a:gd name="T16" fmla="*/ 8 w 25"/>
                <a:gd name="T17" fmla="*/ 28 h 177"/>
                <a:gd name="T18" fmla="*/ 8 w 25"/>
                <a:gd name="T19" fmla="*/ 8 h 177"/>
                <a:gd name="T20" fmla="*/ 8 w 25"/>
                <a:gd name="T21" fmla="*/ 0 h 17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177">
                  <a:moveTo>
                    <a:pt x="25" y="0"/>
                  </a:moveTo>
                  <a:lnTo>
                    <a:pt x="8" y="3"/>
                  </a:lnTo>
                  <a:lnTo>
                    <a:pt x="8" y="19"/>
                  </a:lnTo>
                  <a:lnTo>
                    <a:pt x="8" y="65"/>
                  </a:lnTo>
                  <a:lnTo>
                    <a:pt x="8" y="87"/>
                  </a:lnTo>
                  <a:lnTo>
                    <a:pt x="0" y="122"/>
                  </a:lnTo>
                  <a:lnTo>
                    <a:pt x="15" y="177"/>
                  </a:lnTo>
                  <a:lnTo>
                    <a:pt x="22" y="177"/>
                  </a:lnTo>
                  <a:lnTo>
                    <a:pt x="25" y="109"/>
                  </a:lnTo>
                  <a:lnTo>
                    <a:pt x="25" y="3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89" name="Freeform 10190"/>
            <p:cNvSpPr>
              <a:spLocks/>
            </p:cNvSpPr>
            <p:nvPr/>
          </p:nvSpPr>
          <p:spPr bwMode="auto">
            <a:xfrm>
              <a:off x="2531" y="3090"/>
              <a:ext cx="48" cy="11"/>
            </a:xfrm>
            <a:custGeom>
              <a:avLst/>
              <a:gdLst>
                <a:gd name="T0" fmla="*/ 25 w 181"/>
                <a:gd name="T1" fmla="*/ 0 h 43"/>
                <a:gd name="T2" fmla="*/ 0 w 181"/>
                <a:gd name="T3" fmla="*/ 4 h 43"/>
                <a:gd name="T4" fmla="*/ 6 w 181"/>
                <a:gd name="T5" fmla="*/ 11 h 43"/>
                <a:gd name="T6" fmla="*/ 11 w 181"/>
                <a:gd name="T7" fmla="*/ 8 h 43"/>
                <a:gd name="T8" fmla="*/ 25 w 181"/>
                <a:gd name="T9" fmla="*/ 6 h 43"/>
                <a:gd name="T10" fmla="*/ 29 w 181"/>
                <a:gd name="T11" fmla="*/ 5 h 43"/>
                <a:gd name="T12" fmla="*/ 48 w 181"/>
                <a:gd name="T13" fmla="*/ 2 h 43"/>
                <a:gd name="T14" fmla="*/ 25 w 181"/>
                <a:gd name="T15" fmla="*/ 0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1" h="43">
                  <a:moveTo>
                    <a:pt x="94" y="0"/>
                  </a:moveTo>
                  <a:lnTo>
                    <a:pt x="0" y="16"/>
                  </a:lnTo>
                  <a:lnTo>
                    <a:pt x="24" y="43"/>
                  </a:lnTo>
                  <a:lnTo>
                    <a:pt x="42" y="31"/>
                  </a:lnTo>
                  <a:lnTo>
                    <a:pt x="94" y="22"/>
                  </a:lnTo>
                  <a:lnTo>
                    <a:pt x="111" y="19"/>
                  </a:lnTo>
                  <a:lnTo>
                    <a:pt x="181" y="6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90" name="Freeform 10191"/>
            <p:cNvSpPr>
              <a:spLocks/>
            </p:cNvSpPr>
            <p:nvPr/>
          </p:nvSpPr>
          <p:spPr bwMode="auto">
            <a:xfrm>
              <a:off x="2555" y="3081"/>
              <a:ext cx="31" cy="37"/>
            </a:xfrm>
            <a:custGeom>
              <a:avLst/>
              <a:gdLst>
                <a:gd name="T0" fmla="*/ 26 w 120"/>
                <a:gd name="T1" fmla="*/ 0 h 139"/>
                <a:gd name="T2" fmla="*/ 20 w 120"/>
                <a:gd name="T3" fmla="*/ 6 h 139"/>
                <a:gd name="T4" fmla="*/ 4 w 120"/>
                <a:gd name="T5" fmla="*/ 9 h 139"/>
                <a:gd name="T6" fmla="*/ 0 w 120"/>
                <a:gd name="T7" fmla="*/ 10 h 139"/>
                <a:gd name="T8" fmla="*/ 22 w 120"/>
                <a:gd name="T9" fmla="*/ 12 h 139"/>
                <a:gd name="T10" fmla="*/ 22 w 120"/>
                <a:gd name="T11" fmla="*/ 24 h 139"/>
                <a:gd name="T12" fmla="*/ 20 w 120"/>
                <a:gd name="T13" fmla="*/ 34 h 139"/>
                <a:gd name="T14" fmla="*/ 25 w 120"/>
                <a:gd name="T15" fmla="*/ 37 h 139"/>
                <a:gd name="T16" fmla="*/ 27 w 120"/>
                <a:gd name="T17" fmla="*/ 26 h 139"/>
                <a:gd name="T18" fmla="*/ 27 w 120"/>
                <a:gd name="T19" fmla="*/ 14 h 139"/>
                <a:gd name="T20" fmla="*/ 31 w 120"/>
                <a:gd name="T21" fmla="*/ 7 h 139"/>
                <a:gd name="T22" fmla="*/ 26 w 120"/>
                <a:gd name="T23" fmla="*/ 0 h 1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0" h="139">
                  <a:moveTo>
                    <a:pt x="100" y="0"/>
                  </a:moveTo>
                  <a:lnTo>
                    <a:pt x="77" y="24"/>
                  </a:lnTo>
                  <a:lnTo>
                    <a:pt x="17" y="35"/>
                  </a:lnTo>
                  <a:lnTo>
                    <a:pt x="0" y="38"/>
                  </a:lnTo>
                  <a:lnTo>
                    <a:pt x="87" y="44"/>
                  </a:lnTo>
                  <a:lnTo>
                    <a:pt x="84" y="92"/>
                  </a:lnTo>
                  <a:lnTo>
                    <a:pt x="77" y="129"/>
                  </a:lnTo>
                  <a:lnTo>
                    <a:pt x="95" y="139"/>
                  </a:lnTo>
                  <a:lnTo>
                    <a:pt x="103" y="96"/>
                  </a:lnTo>
                  <a:lnTo>
                    <a:pt x="106" y="54"/>
                  </a:lnTo>
                  <a:lnTo>
                    <a:pt x="120" y="27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91" name="Freeform 10192"/>
            <p:cNvSpPr>
              <a:spLocks/>
            </p:cNvSpPr>
            <p:nvPr/>
          </p:nvSpPr>
          <p:spPr bwMode="auto">
            <a:xfrm>
              <a:off x="2555" y="3076"/>
              <a:ext cx="6" cy="14"/>
            </a:xfrm>
            <a:custGeom>
              <a:avLst/>
              <a:gdLst>
                <a:gd name="T0" fmla="*/ 6 w 18"/>
                <a:gd name="T1" fmla="*/ 0 h 55"/>
                <a:gd name="T2" fmla="*/ 0 w 18"/>
                <a:gd name="T3" fmla="*/ 1 h 55"/>
                <a:gd name="T4" fmla="*/ 0 w 18"/>
                <a:gd name="T5" fmla="*/ 3 h 55"/>
                <a:gd name="T6" fmla="*/ 0 w 18"/>
                <a:gd name="T7" fmla="*/ 6 h 55"/>
                <a:gd name="T8" fmla="*/ 0 w 18"/>
                <a:gd name="T9" fmla="*/ 14 h 55"/>
                <a:gd name="T10" fmla="*/ 6 w 18"/>
                <a:gd name="T11" fmla="*/ 13 h 55"/>
                <a:gd name="T12" fmla="*/ 6 w 18"/>
                <a:gd name="T13" fmla="*/ 9 h 55"/>
                <a:gd name="T14" fmla="*/ 6 w 18"/>
                <a:gd name="T15" fmla="*/ 0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55">
                  <a:moveTo>
                    <a:pt x="18" y="0"/>
                  </a:moveTo>
                  <a:lnTo>
                    <a:pt x="0" y="2"/>
                  </a:lnTo>
                  <a:lnTo>
                    <a:pt x="0" y="13"/>
                  </a:lnTo>
                  <a:lnTo>
                    <a:pt x="0" y="22"/>
                  </a:lnTo>
                  <a:lnTo>
                    <a:pt x="0" y="55"/>
                  </a:lnTo>
                  <a:lnTo>
                    <a:pt x="17" y="52"/>
                  </a:lnTo>
                  <a:lnTo>
                    <a:pt x="18" y="35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92" name="Freeform 10193"/>
            <p:cNvSpPr>
              <a:spLocks/>
            </p:cNvSpPr>
            <p:nvPr/>
          </p:nvSpPr>
          <p:spPr bwMode="auto">
            <a:xfrm>
              <a:off x="2541" y="3067"/>
              <a:ext cx="36" cy="12"/>
            </a:xfrm>
            <a:custGeom>
              <a:avLst/>
              <a:gdLst>
                <a:gd name="T0" fmla="*/ 32 w 145"/>
                <a:gd name="T1" fmla="*/ 0 h 51"/>
                <a:gd name="T2" fmla="*/ 26 w 145"/>
                <a:gd name="T3" fmla="*/ 3 h 51"/>
                <a:gd name="T4" fmla="*/ 20 w 145"/>
                <a:gd name="T5" fmla="*/ 4 h 51"/>
                <a:gd name="T6" fmla="*/ 15 w 145"/>
                <a:gd name="T7" fmla="*/ 4 h 51"/>
                <a:gd name="T8" fmla="*/ 0 w 145"/>
                <a:gd name="T9" fmla="*/ 7 h 51"/>
                <a:gd name="T10" fmla="*/ 6 w 145"/>
                <a:gd name="T11" fmla="*/ 12 h 51"/>
                <a:gd name="T12" fmla="*/ 12 w 145"/>
                <a:gd name="T13" fmla="*/ 10 h 51"/>
                <a:gd name="T14" fmla="*/ 15 w 145"/>
                <a:gd name="T15" fmla="*/ 9 h 51"/>
                <a:gd name="T16" fmla="*/ 20 w 145"/>
                <a:gd name="T17" fmla="*/ 9 h 51"/>
                <a:gd name="T18" fmla="*/ 36 w 145"/>
                <a:gd name="T19" fmla="*/ 6 h 51"/>
                <a:gd name="T20" fmla="*/ 36 w 145"/>
                <a:gd name="T21" fmla="*/ 5 h 51"/>
                <a:gd name="T22" fmla="*/ 32 w 145"/>
                <a:gd name="T23" fmla="*/ 0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5" h="51">
                  <a:moveTo>
                    <a:pt x="127" y="0"/>
                  </a:moveTo>
                  <a:lnTo>
                    <a:pt x="103" y="12"/>
                  </a:lnTo>
                  <a:lnTo>
                    <a:pt x="79" y="16"/>
                  </a:lnTo>
                  <a:lnTo>
                    <a:pt x="61" y="19"/>
                  </a:lnTo>
                  <a:lnTo>
                    <a:pt x="0" y="29"/>
                  </a:lnTo>
                  <a:lnTo>
                    <a:pt x="24" y="51"/>
                  </a:lnTo>
                  <a:lnTo>
                    <a:pt x="49" y="42"/>
                  </a:lnTo>
                  <a:lnTo>
                    <a:pt x="61" y="40"/>
                  </a:lnTo>
                  <a:lnTo>
                    <a:pt x="79" y="38"/>
                  </a:lnTo>
                  <a:lnTo>
                    <a:pt x="145" y="27"/>
                  </a:lnTo>
                  <a:lnTo>
                    <a:pt x="143" y="2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93" name="Freeform 10194"/>
            <p:cNvSpPr>
              <a:spLocks/>
            </p:cNvSpPr>
            <p:nvPr/>
          </p:nvSpPr>
          <p:spPr bwMode="auto">
            <a:xfrm>
              <a:off x="2555" y="3057"/>
              <a:ext cx="6" cy="15"/>
            </a:xfrm>
            <a:custGeom>
              <a:avLst/>
              <a:gdLst>
                <a:gd name="T0" fmla="*/ 6 w 18"/>
                <a:gd name="T1" fmla="*/ 0 h 55"/>
                <a:gd name="T2" fmla="*/ 0 w 18"/>
                <a:gd name="T3" fmla="*/ 1 h 55"/>
                <a:gd name="T4" fmla="*/ 0 w 18"/>
                <a:gd name="T5" fmla="*/ 4 h 55"/>
                <a:gd name="T6" fmla="*/ 0 w 18"/>
                <a:gd name="T7" fmla="*/ 15 h 55"/>
                <a:gd name="T8" fmla="*/ 6 w 18"/>
                <a:gd name="T9" fmla="*/ 14 h 55"/>
                <a:gd name="T10" fmla="*/ 6 w 18"/>
                <a:gd name="T11" fmla="*/ 4 h 55"/>
                <a:gd name="T12" fmla="*/ 6 w 18"/>
                <a:gd name="T13" fmla="*/ 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5">
                  <a:moveTo>
                    <a:pt x="18" y="0"/>
                  </a:moveTo>
                  <a:lnTo>
                    <a:pt x="0" y="4"/>
                  </a:lnTo>
                  <a:lnTo>
                    <a:pt x="0" y="13"/>
                  </a:lnTo>
                  <a:lnTo>
                    <a:pt x="0" y="55"/>
                  </a:lnTo>
                  <a:lnTo>
                    <a:pt x="18" y="52"/>
                  </a:lnTo>
                  <a:lnTo>
                    <a:pt x="18" y="13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94" name="Freeform 10195"/>
            <p:cNvSpPr>
              <a:spLocks/>
            </p:cNvSpPr>
            <p:nvPr/>
          </p:nvSpPr>
          <p:spPr bwMode="auto">
            <a:xfrm>
              <a:off x="2561" y="3046"/>
              <a:ext cx="18" cy="6"/>
            </a:xfrm>
            <a:custGeom>
              <a:avLst/>
              <a:gdLst>
                <a:gd name="T0" fmla="*/ 13 w 72"/>
                <a:gd name="T1" fmla="*/ 0 h 17"/>
                <a:gd name="T2" fmla="*/ 8 w 72"/>
                <a:gd name="T3" fmla="*/ 5 h 17"/>
                <a:gd name="T4" fmla="*/ 0 w 72"/>
                <a:gd name="T5" fmla="*/ 6 h 17"/>
                <a:gd name="T6" fmla="*/ 18 w 72"/>
                <a:gd name="T7" fmla="*/ 6 h 17"/>
                <a:gd name="T8" fmla="*/ 13 w 72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7">
                  <a:moveTo>
                    <a:pt x="52" y="0"/>
                  </a:moveTo>
                  <a:lnTo>
                    <a:pt x="33" y="13"/>
                  </a:lnTo>
                  <a:lnTo>
                    <a:pt x="0" y="17"/>
                  </a:lnTo>
                  <a:lnTo>
                    <a:pt x="72" y="17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95" name="Freeform 10196"/>
            <p:cNvSpPr>
              <a:spLocks/>
            </p:cNvSpPr>
            <p:nvPr/>
          </p:nvSpPr>
          <p:spPr bwMode="auto">
            <a:xfrm>
              <a:off x="2535" y="3032"/>
              <a:ext cx="46" cy="29"/>
            </a:xfrm>
            <a:custGeom>
              <a:avLst/>
              <a:gdLst>
                <a:gd name="T0" fmla="*/ 22 w 173"/>
                <a:gd name="T1" fmla="*/ 0 h 115"/>
                <a:gd name="T2" fmla="*/ 20 w 173"/>
                <a:gd name="T3" fmla="*/ 0 h 115"/>
                <a:gd name="T4" fmla="*/ 20 w 173"/>
                <a:gd name="T5" fmla="*/ 1 h 115"/>
                <a:gd name="T6" fmla="*/ 21 w 173"/>
                <a:gd name="T7" fmla="*/ 11 h 115"/>
                <a:gd name="T8" fmla="*/ 21 w 173"/>
                <a:gd name="T9" fmla="*/ 16 h 115"/>
                <a:gd name="T10" fmla="*/ 21 w 173"/>
                <a:gd name="T11" fmla="*/ 20 h 115"/>
                <a:gd name="T12" fmla="*/ 0 w 173"/>
                <a:gd name="T13" fmla="*/ 22 h 115"/>
                <a:gd name="T14" fmla="*/ 6 w 173"/>
                <a:gd name="T15" fmla="*/ 29 h 115"/>
                <a:gd name="T16" fmla="*/ 12 w 173"/>
                <a:gd name="T17" fmla="*/ 26 h 115"/>
                <a:gd name="T18" fmla="*/ 21 w 173"/>
                <a:gd name="T19" fmla="*/ 25 h 115"/>
                <a:gd name="T20" fmla="*/ 26 w 173"/>
                <a:gd name="T21" fmla="*/ 24 h 115"/>
                <a:gd name="T22" fmla="*/ 46 w 173"/>
                <a:gd name="T23" fmla="*/ 22 h 115"/>
                <a:gd name="T24" fmla="*/ 45 w 173"/>
                <a:gd name="T25" fmla="*/ 19 h 115"/>
                <a:gd name="T26" fmla="*/ 26 w 173"/>
                <a:gd name="T27" fmla="*/ 19 h 115"/>
                <a:gd name="T28" fmla="*/ 26 w 173"/>
                <a:gd name="T29" fmla="*/ 18 h 115"/>
                <a:gd name="T30" fmla="*/ 28 w 173"/>
                <a:gd name="T31" fmla="*/ 10 h 115"/>
                <a:gd name="T32" fmla="*/ 22 w 173"/>
                <a:gd name="T33" fmla="*/ 0 h 1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3" h="115">
                  <a:moveTo>
                    <a:pt x="84" y="0"/>
                  </a:moveTo>
                  <a:lnTo>
                    <a:pt x="74" y="1"/>
                  </a:lnTo>
                  <a:lnTo>
                    <a:pt x="74" y="3"/>
                  </a:lnTo>
                  <a:lnTo>
                    <a:pt x="80" y="45"/>
                  </a:lnTo>
                  <a:lnTo>
                    <a:pt x="80" y="63"/>
                  </a:lnTo>
                  <a:lnTo>
                    <a:pt x="80" y="78"/>
                  </a:lnTo>
                  <a:lnTo>
                    <a:pt x="0" y="89"/>
                  </a:lnTo>
                  <a:lnTo>
                    <a:pt x="24" y="115"/>
                  </a:lnTo>
                  <a:lnTo>
                    <a:pt x="47" y="104"/>
                  </a:lnTo>
                  <a:lnTo>
                    <a:pt x="80" y="100"/>
                  </a:lnTo>
                  <a:lnTo>
                    <a:pt x="98" y="96"/>
                  </a:lnTo>
                  <a:lnTo>
                    <a:pt x="173" y="87"/>
                  </a:lnTo>
                  <a:lnTo>
                    <a:pt x="171" y="76"/>
                  </a:lnTo>
                  <a:lnTo>
                    <a:pt x="99" y="76"/>
                  </a:lnTo>
                  <a:lnTo>
                    <a:pt x="99" y="72"/>
                  </a:lnTo>
                  <a:lnTo>
                    <a:pt x="107" y="41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96" name="Freeform 10197"/>
            <p:cNvSpPr>
              <a:spLocks/>
            </p:cNvSpPr>
            <p:nvPr/>
          </p:nvSpPr>
          <p:spPr bwMode="auto">
            <a:xfrm>
              <a:off x="2526" y="3023"/>
              <a:ext cx="69" cy="9"/>
            </a:xfrm>
            <a:custGeom>
              <a:avLst/>
              <a:gdLst>
                <a:gd name="T0" fmla="*/ 65 w 265"/>
                <a:gd name="T1" fmla="*/ 0 h 36"/>
                <a:gd name="T2" fmla="*/ 0 w 265"/>
                <a:gd name="T3" fmla="*/ 6 h 36"/>
                <a:gd name="T4" fmla="*/ 30 w 265"/>
                <a:gd name="T5" fmla="*/ 9 h 36"/>
                <a:gd name="T6" fmla="*/ 69 w 265"/>
                <a:gd name="T7" fmla="*/ 6 h 36"/>
                <a:gd name="T8" fmla="*/ 65 w 265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5" h="36">
                  <a:moveTo>
                    <a:pt x="251" y="0"/>
                  </a:moveTo>
                  <a:lnTo>
                    <a:pt x="0" y="24"/>
                  </a:lnTo>
                  <a:lnTo>
                    <a:pt x="117" y="36"/>
                  </a:lnTo>
                  <a:lnTo>
                    <a:pt x="265" y="23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97" name="Freeform 10198"/>
            <p:cNvSpPr>
              <a:spLocks/>
            </p:cNvSpPr>
            <p:nvPr/>
          </p:nvSpPr>
          <p:spPr bwMode="auto">
            <a:xfrm>
              <a:off x="2519" y="3017"/>
              <a:ext cx="38" cy="132"/>
            </a:xfrm>
            <a:custGeom>
              <a:avLst/>
              <a:gdLst>
                <a:gd name="T0" fmla="*/ 2 w 144"/>
                <a:gd name="T1" fmla="*/ 0 h 501"/>
                <a:gd name="T2" fmla="*/ 0 w 144"/>
                <a:gd name="T3" fmla="*/ 1 h 501"/>
                <a:gd name="T4" fmla="*/ 1 w 144"/>
                <a:gd name="T5" fmla="*/ 4 h 501"/>
                <a:gd name="T6" fmla="*/ 3 w 144"/>
                <a:gd name="T7" fmla="*/ 15 h 501"/>
                <a:gd name="T8" fmla="*/ 3 w 144"/>
                <a:gd name="T9" fmla="*/ 16 h 501"/>
                <a:gd name="T10" fmla="*/ 3 w 144"/>
                <a:gd name="T11" fmla="*/ 21 h 501"/>
                <a:gd name="T12" fmla="*/ 3 w 144"/>
                <a:gd name="T13" fmla="*/ 31 h 501"/>
                <a:gd name="T14" fmla="*/ 3 w 144"/>
                <a:gd name="T15" fmla="*/ 47 h 501"/>
                <a:gd name="T16" fmla="*/ 3 w 144"/>
                <a:gd name="T17" fmla="*/ 68 h 501"/>
                <a:gd name="T18" fmla="*/ 3 w 144"/>
                <a:gd name="T19" fmla="*/ 75 h 501"/>
                <a:gd name="T20" fmla="*/ 4 w 144"/>
                <a:gd name="T21" fmla="*/ 95 h 501"/>
                <a:gd name="T22" fmla="*/ 4 w 144"/>
                <a:gd name="T23" fmla="*/ 109 h 501"/>
                <a:gd name="T24" fmla="*/ 4 w 144"/>
                <a:gd name="T25" fmla="*/ 118 h 501"/>
                <a:gd name="T26" fmla="*/ 4 w 144"/>
                <a:gd name="T27" fmla="*/ 122 h 501"/>
                <a:gd name="T28" fmla="*/ 3 w 144"/>
                <a:gd name="T29" fmla="*/ 132 h 501"/>
                <a:gd name="T30" fmla="*/ 9 w 144"/>
                <a:gd name="T31" fmla="*/ 129 h 501"/>
                <a:gd name="T32" fmla="*/ 9 w 144"/>
                <a:gd name="T33" fmla="*/ 126 h 501"/>
                <a:gd name="T34" fmla="*/ 8 w 144"/>
                <a:gd name="T35" fmla="*/ 17 h 501"/>
                <a:gd name="T36" fmla="*/ 35 w 144"/>
                <a:gd name="T37" fmla="*/ 14 h 501"/>
                <a:gd name="T38" fmla="*/ 38 w 144"/>
                <a:gd name="T39" fmla="*/ 14 h 501"/>
                <a:gd name="T40" fmla="*/ 7 w 144"/>
                <a:gd name="T41" fmla="*/ 11 h 501"/>
                <a:gd name="T42" fmla="*/ 2 w 144"/>
                <a:gd name="T43" fmla="*/ 0 h 50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4" h="501">
                  <a:moveTo>
                    <a:pt x="8" y="0"/>
                  </a:moveTo>
                  <a:lnTo>
                    <a:pt x="0" y="2"/>
                  </a:lnTo>
                  <a:lnTo>
                    <a:pt x="3" y="17"/>
                  </a:lnTo>
                  <a:lnTo>
                    <a:pt x="10" y="57"/>
                  </a:lnTo>
                  <a:lnTo>
                    <a:pt x="10" y="59"/>
                  </a:lnTo>
                  <a:lnTo>
                    <a:pt x="10" y="79"/>
                  </a:lnTo>
                  <a:lnTo>
                    <a:pt x="11" y="119"/>
                  </a:lnTo>
                  <a:lnTo>
                    <a:pt x="12" y="179"/>
                  </a:lnTo>
                  <a:lnTo>
                    <a:pt x="13" y="259"/>
                  </a:lnTo>
                  <a:lnTo>
                    <a:pt x="13" y="286"/>
                  </a:lnTo>
                  <a:lnTo>
                    <a:pt x="15" y="361"/>
                  </a:lnTo>
                  <a:lnTo>
                    <a:pt x="15" y="415"/>
                  </a:lnTo>
                  <a:lnTo>
                    <a:pt x="16" y="449"/>
                  </a:lnTo>
                  <a:lnTo>
                    <a:pt x="16" y="464"/>
                  </a:lnTo>
                  <a:lnTo>
                    <a:pt x="10" y="501"/>
                  </a:lnTo>
                  <a:lnTo>
                    <a:pt x="35" y="491"/>
                  </a:lnTo>
                  <a:lnTo>
                    <a:pt x="35" y="478"/>
                  </a:lnTo>
                  <a:lnTo>
                    <a:pt x="29" y="64"/>
                  </a:lnTo>
                  <a:lnTo>
                    <a:pt x="134" y="54"/>
                  </a:lnTo>
                  <a:lnTo>
                    <a:pt x="144" y="53"/>
                  </a:lnTo>
                  <a:lnTo>
                    <a:pt x="27" y="4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98" name="Freeform 10199"/>
            <p:cNvSpPr>
              <a:spLocks/>
            </p:cNvSpPr>
            <p:nvPr/>
          </p:nvSpPr>
          <p:spPr bwMode="auto">
            <a:xfrm>
              <a:off x="2592" y="3015"/>
              <a:ext cx="13" cy="130"/>
            </a:xfrm>
            <a:custGeom>
              <a:avLst/>
              <a:gdLst>
                <a:gd name="T0" fmla="*/ 7 w 51"/>
                <a:gd name="T1" fmla="*/ 0 h 503"/>
                <a:gd name="T2" fmla="*/ 1 w 51"/>
                <a:gd name="T3" fmla="*/ 8 h 503"/>
                <a:gd name="T4" fmla="*/ 4 w 51"/>
                <a:gd name="T5" fmla="*/ 14 h 503"/>
                <a:gd name="T6" fmla="*/ 4 w 51"/>
                <a:gd name="T7" fmla="*/ 27 h 503"/>
                <a:gd name="T8" fmla="*/ 4 w 51"/>
                <a:gd name="T9" fmla="*/ 48 h 503"/>
                <a:gd name="T10" fmla="*/ 3 w 51"/>
                <a:gd name="T11" fmla="*/ 66 h 503"/>
                <a:gd name="T12" fmla="*/ 3 w 51"/>
                <a:gd name="T13" fmla="*/ 82 h 503"/>
                <a:gd name="T14" fmla="*/ 3 w 51"/>
                <a:gd name="T15" fmla="*/ 95 h 503"/>
                <a:gd name="T16" fmla="*/ 3 w 51"/>
                <a:gd name="T17" fmla="*/ 105 h 503"/>
                <a:gd name="T18" fmla="*/ 3 w 51"/>
                <a:gd name="T19" fmla="*/ 112 h 503"/>
                <a:gd name="T20" fmla="*/ 2 w 51"/>
                <a:gd name="T21" fmla="*/ 117 h 503"/>
                <a:gd name="T22" fmla="*/ 2 w 51"/>
                <a:gd name="T23" fmla="*/ 119 h 503"/>
                <a:gd name="T24" fmla="*/ 2 w 51"/>
                <a:gd name="T25" fmla="*/ 119 h 503"/>
                <a:gd name="T26" fmla="*/ 0 w 51"/>
                <a:gd name="T27" fmla="*/ 129 h 503"/>
                <a:gd name="T28" fmla="*/ 6 w 51"/>
                <a:gd name="T29" fmla="*/ 130 h 503"/>
                <a:gd name="T30" fmla="*/ 7 w 51"/>
                <a:gd name="T31" fmla="*/ 119 h 503"/>
                <a:gd name="T32" fmla="*/ 8 w 51"/>
                <a:gd name="T33" fmla="*/ 106 h 503"/>
                <a:gd name="T34" fmla="*/ 8 w 51"/>
                <a:gd name="T35" fmla="*/ 90 h 503"/>
                <a:gd name="T36" fmla="*/ 8 w 51"/>
                <a:gd name="T37" fmla="*/ 74 h 503"/>
                <a:gd name="T38" fmla="*/ 9 w 51"/>
                <a:gd name="T39" fmla="*/ 60 h 503"/>
                <a:gd name="T40" fmla="*/ 9 w 51"/>
                <a:gd name="T41" fmla="*/ 42 h 503"/>
                <a:gd name="T42" fmla="*/ 9 w 51"/>
                <a:gd name="T43" fmla="*/ 29 h 503"/>
                <a:gd name="T44" fmla="*/ 9 w 51"/>
                <a:gd name="T45" fmla="*/ 21 h 503"/>
                <a:gd name="T46" fmla="*/ 9 w 51"/>
                <a:gd name="T47" fmla="*/ 17 h 503"/>
                <a:gd name="T48" fmla="*/ 13 w 51"/>
                <a:gd name="T49" fmla="*/ 7 h 503"/>
                <a:gd name="T50" fmla="*/ 7 w 51"/>
                <a:gd name="T51" fmla="*/ 0 h 50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1" h="503">
                  <a:moveTo>
                    <a:pt x="27" y="0"/>
                  </a:moveTo>
                  <a:lnTo>
                    <a:pt x="2" y="30"/>
                  </a:lnTo>
                  <a:lnTo>
                    <a:pt x="16" y="53"/>
                  </a:lnTo>
                  <a:lnTo>
                    <a:pt x="15" y="106"/>
                  </a:lnTo>
                  <a:lnTo>
                    <a:pt x="14" y="187"/>
                  </a:lnTo>
                  <a:lnTo>
                    <a:pt x="13" y="257"/>
                  </a:lnTo>
                  <a:lnTo>
                    <a:pt x="12" y="316"/>
                  </a:lnTo>
                  <a:lnTo>
                    <a:pt x="11" y="366"/>
                  </a:lnTo>
                  <a:lnTo>
                    <a:pt x="10" y="405"/>
                  </a:lnTo>
                  <a:lnTo>
                    <a:pt x="10" y="434"/>
                  </a:lnTo>
                  <a:lnTo>
                    <a:pt x="9" y="453"/>
                  </a:lnTo>
                  <a:lnTo>
                    <a:pt x="9" y="462"/>
                  </a:lnTo>
                  <a:lnTo>
                    <a:pt x="0" y="501"/>
                  </a:lnTo>
                  <a:lnTo>
                    <a:pt x="25" y="503"/>
                  </a:lnTo>
                  <a:lnTo>
                    <a:pt x="27" y="460"/>
                  </a:lnTo>
                  <a:lnTo>
                    <a:pt x="30" y="409"/>
                  </a:lnTo>
                  <a:lnTo>
                    <a:pt x="32" y="350"/>
                  </a:lnTo>
                  <a:lnTo>
                    <a:pt x="33" y="285"/>
                  </a:lnTo>
                  <a:lnTo>
                    <a:pt x="34" y="233"/>
                  </a:lnTo>
                  <a:lnTo>
                    <a:pt x="35" y="164"/>
                  </a:lnTo>
                  <a:lnTo>
                    <a:pt x="36" y="113"/>
                  </a:lnTo>
                  <a:lnTo>
                    <a:pt x="37" y="80"/>
                  </a:lnTo>
                  <a:lnTo>
                    <a:pt x="37" y="65"/>
                  </a:lnTo>
                  <a:lnTo>
                    <a:pt x="51" y="28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099" name="Freeform 10200"/>
            <p:cNvSpPr>
              <a:spLocks/>
            </p:cNvSpPr>
            <p:nvPr/>
          </p:nvSpPr>
          <p:spPr bwMode="auto">
            <a:xfrm>
              <a:off x="2689" y="3136"/>
              <a:ext cx="20" cy="31"/>
            </a:xfrm>
            <a:custGeom>
              <a:avLst/>
              <a:gdLst>
                <a:gd name="T0" fmla="*/ 1 w 75"/>
                <a:gd name="T1" fmla="*/ 0 h 117"/>
                <a:gd name="T2" fmla="*/ 0 w 75"/>
                <a:gd name="T3" fmla="*/ 2 h 117"/>
                <a:gd name="T4" fmla="*/ 16 w 75"/>
                <a:gd name="T5" fmla="*/ 30 h 117"/>
                <a:gd name="T6" fmla="*/ 18 w 75"/>
                <a:gd name="T7" fmla="*/ 31 h 117"/>
                <a:gd name="T8" fmla="*/ 20 w 75"/>
                <a:gd name="T9" fmla="*/ 26 h 117"/>
                <a:gd name="T10" fmla="*/ 17 w 75"/>
                <a:gd name="T11" fmla="*/ 17 h 117"/>
                <a:gd name="T12" fmla="*/ 1 w 75"/>
                <a:gd name="T13" fmla="*/ 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17">
                  <a:moveTo>
                    <a:pt x="5" y="0"/>
                  </a:moveTo>
                  <a:lnTo>
                    <a:pt x="0" y="7"/>
                  </a:lnTo>
                  <a:lnTo>
                    <a:pt x="60" y="115"/>
                  </a:lnTo>
                  <a:lnTo>
                    <a:pt x="68" y="117"/>
                  </a:lnTo>
                  <a:lnTo>
                    <a:pt x="75" y="97"/>
                  </a:lnTo>
                  <a:lnTo>
                    <a:pt x="62" y="6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00" name="Freeform 10201"/>
            <p:cNvSpPr>
              <a:spLocks/>
            </p:cNvSpPr>
            <p:nvPr/>
          </p:nvSpPr>
          <p:spPr bwMode="auto">
            <a:xfrm>
              <a:off x="2643" y="3127"/>
              <a:ext cx="20" cy="5"/>
            </a:xfrm>
            <a:custGeom>
              <a:avLst/>
              <a:gdLst>
                <a:gd name="T0" fmla="*/ 15 w 77"/>
                <a:gd name="T1" fmla="*/ 0 h 20"/>
                <a:gd name="T2" fmla="*/ 11 w 77"/>
                <a:gd name="T3" fmla="*/ 3 h 20"/>
                <a:gd name="T4" fmla="*/ 9 w 77"/>
                <a:gd name="T5" fmla="*/ 3 h 20"/>
                <a:gd name="T6" fmla="*/ 0 w 77"/>
                <a:gd name="T7" fmla="*/ 5 h 20"/>
                <a:gd name="T8" fmla="*/ 20 w 77"/>
                <a:gd name="T9" fmla="*/ 5 h 20"/>
                <a:gd name="T10" fmla="*/ 15 w 77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20">
                  <a:moveTo>
                    <a:pt x="56" y="0"/>
                  </a:moveTo>
                  <a:lnTo>
                    <a:pt x="44" y="10"/>
                  </a:lnTo>
                  <a:lnTo>
                    <a:pt x="34" y="13"/>
                  </a:lnTo>
                  <a:lnTo>
                    <a:pt x="0" y="18"/>
                  </a:lnTo>
                  <a:lnTo>
                    <a:pt x="77" y="2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01" name="Freeform 10202"/>
            <p:cNvSpPr>
              <a:spLocks/>
            </p:cNvSpPr>
            <p:nvPr/>
          </p:nvSpPr>
          <p:spPr bwMode="auto">
            <a:xfrm>
              <a:off x="2643" y="3090"/>
              <a:ext cx="18" cy="6"/>
            </a:xfrm>
            <a:custGeom>
              <a:avLst/>
              <a:gdLst>
                <a:gd name="T0" fmla="*/ 11 w 70"/>
                <a:gd name="T1" fmla="*/ 0 h 26"/>
                <a:gd name="T2" fmla="*/ 7 w 70"/>
                <a:gd name="T3" fmla="*/ 3 h 26"/>
                <a:gd name="T4" fmla="*/ 7 w 70"/>
                <a:gd name="T5" fmla="*/ 3 h 26"/>
                <a:gd name="T6" fmla="*/ 0 w 70"/>
                <a:gd name="T7" fmla="*/ 4 h 26"/>
                <a:gd name="T8" fmla="*/ 18 w 70"/>
                <a:gd name="T9" fmla="*/ 6 h 26"/>
                <a:gd name="T10" fmla="*/ 18 w 70"/>
                <a:gd name="T11" fmla="*/ 4 h 26"/>
                <a:gd name="T12" fmla="*/ 11 w 70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26">
                  <a:moveTo>
                    <a:pt x="42" y="0"/>
                  </a:moveTo>
                  <a:lnTo>
                    <a:pt x="28" y="11"/>
                  </a:lnTo>
                  <a:lnTo>
                    <a:pt x="26" y="12"/>
                  </a:lnTo>
                  <a:lnTo>
                    <a:pt x="0" y="18"/>
                  </a:lnTo>
                  <a:lnTo>
                    <a:pt x="70" y="26"/>
                  </a:lnTo>
                  <a:lnTo>
                    <a:pt x="70" y="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02" name="Freeform 10203"/>
            <p:cNvSpPr>
              <a:spLocks/>
            </p:cNvSpPr>
            <p:nvPr/>
          </p:nvSpPr>
          <p:spPr bwMode="auto">
            <a:xfrm>
              <a:off x="2685" y="3081"/>
              <a:ext cx="16" cy="33"/>
            </a:xfrm>
            <a:custGeom>
              <a:avLst/>
              <a:gdLst>
                <a:gd name="T0" fmla="*/ 2 w 63"/>
                <a:gd name="T1" fmla="*/ 0 h 127"/>
                <a:gd name="T2" fmla="*/ 0 w 63"/>
                <a:gd name="T3" fmla="*/ 2 h 127"/>
                <a:gd name="T4" fmla="*/ 5 w 63"/>
                <a:gd name="T5" fmla="*/ 12 h 127"/>
                <a:gd name="T6" fmla="*/ 10 w 63"/>
                <a:gd name="T7" fmla="*/ 23 h 127"/>
                <a:gd name="T8" fmla="*/ 13 w 63"/>
                <a:gd name="T9" fmla="*/ 33 h 127"/>
                <a:gd name="T10" fmla="*/ 15 w 63"/>
                <a:gd name="T11" fmla="*/ 33 h 127"/>
                <a:gd name="T12" fmla="*/ 15 w 63"/>
                <a:gd name="T13" fmla="*/ 32 h 127"/>
                <a:gd name="T14" fmla="*/ 16 w 63"/>
                <a:gd name="T15" fmla="*/ 21 h 127"/>
                <a:gd name="T16" fmla="*/ 13 w 63"/>
                <a:gd name="T17" fmla="*/ 15 h 127"/>
                <a:gd name="T18" fmla="*/ 9 w 63"/>
                <a:gd name="T19" fmla="*/ 10 h 127"/>
                <a:gd name="T20" fmla="*/ 2 w 63"/>
                <a:gd name="T21" fmla="*/ 0 h 1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127">
                  <a:moveTo>
                    <a:pt x="6" y="0"/>
                  </a:moveTo>
                  <a:lnTo>
                    <a:pt x="0" y="7"/>
                  </a:lnTo>
                  <a:lnTo>
                    <a:pt x="21" y="48"/>
                  </a:lnTo>
                  <a:lnTo>
                    <a:pt x="38" y="87"/>
                  </a:lnTo>
                  <a:lnTo>
                    <a:pt x="52" y="127"/>
                  </a:lnTo>
                  <a:lnTo>
                    <a:pt x="58" y="127"/>
                  </a:lnTo>
                  <a:lnTo>
                    <a:pt x="59" y="125"/>
                  </a:lnTo>
                  <a:lnTo>
                    <a:pt x="63" y="79"/>
                  </a:lnTo>
                  <a:lnTo>
                    <a:pt x="52" y="57"/>
                  </a:lnTo>
                  <a:lnTo>
                    <a:pt x="37" y="3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03" name="Freeform 10204"/>
            <p:cNvSpPr>
              <a:spLocks/>
            </p:cNvSpPr>
            <p:nvPr/>
          </p:nvSpPr>
          <p:spPr bwMode="auto">
            <a:xfrm>
              <a:off x="2643" y="3052"/>
              <a:ext cx="33" cy="93"/>
            </a:xfrm>
            <a:custGeom>
              <a:avLst/>
              <a:gdLst>
                <a:gd name="T0" fmla="*/ 26 w 126"/>
                <a:gd name="T1" fmla="*/ 0 h 360"/>
                <a:gd name="T2" fmla="*/ 22 w 126"/>
                <a:gd name="T3" fmla="*/ 6 h 360"/>
                <a:gd name="T4" fmla="*/ 6 w 126"/>
                <a:gd name="T5" fmla="*/ 9 h 360"/>
                <a:gd name="T6" fmla="*/ 1 w 126"/>
                <a:gd name="T7" fmla="*/ 10 h 360"/>
                <a:gd name="T8" fmla="*/ 0 w 126"/>
                <a:gd name="T9" fmla="*/ 10 h 360"/>
                <a:gd name="T10" fmla="*/ 24 w 126"/>
                <a:gd name="T11" fmla="*/ 11 h 360"/>
                <a:gd name="T12" fmla="*/ 24 w 126"/>
                <a:gd name="T13" fmla="*/ 16 h 360"/>
                <a:gd name="T14" fmla="*/ 24 w 126"/>
                <a:gd name="T15" fmla="*/ 37 h 360"/>
                <a:gd name="T16" fmla="*/ 23 w 126"/>
                <a:gd name="T17" fmla="*/ 53 h 360"/>
                <a:gd name="T18" fmla="*/ 23 w 126"/>
                <a:gd name="T19" fmla="*/ 65 h 360"/>
                <a:gd name="T20" fmla="*/ 22 w 126"/>
                <a:gd name="T21" fmla="*/ 72 h 360"/>
                <a:gd name="T22" fmla="*/ 22 w 126"/>
                <a:gd name="T23" fmla="*/ 75 h 360"/>
                <a:gd name="T24" fmla="*/ 21 w 126"/>
                <a:gd name="T25" fmla="*/ 80 h 360"/>
                <a:gd name="T26" fmla="*/ 21 w 126"/>
                <a:gd name="T27" fmla="*/ 83 h 360"/>
                <a:gd name="T28" fmla="*/ 25 w 126"/>
                <a:gd name="T29" fmla="*/ 93 h 360"/>
                <a:gd name="T30" fmla="*/ 26 w 126"/>
                <a:gd name="T31" fmla="*/ 93 h 360"/>
                <a:gd name="T32" fmla="*/ 26 w 126"/>
                <a:gd name="T33" fmla="*/ 88 h 360"/>
                <a:gd name="T34" fmla="*/ 27 w 126"/>
                <a:gd name="T35" fmla="*/ 78 h 360"/>
                <a:gd name="T36" fmla="*/ 28 w 126"/>
                <a:gd name="T37" fmla="*/ 64 h 360"/>
                <a:gd name="T38" fmla="*/ 28 w 126"/>
                <a:gd name="T39" fmla="*/ 48 h 360"/>
                <a:gd name="T40" fmla="*/ 29 w 126"/>
                <a:gd name="T41" fmla="*/ 32 h 360"/>
                <a:gd name="T42" fmla="*/ 29 w 126"/>
                <a:gd name="T43" fmla="*/ 19 h 360"/>
                <a:gd name="T44" fmla="*/ 29 w 126"/>
                <a:gd name="T45" fmla="*/ 14 h 360"/>
                <a:gd name="T46" fmla="*/ 33 w 126"/>
                <a:gd name="T47" fmla="*/ 7 h 360"/>
                <a:gd name="T48" fmla="*/ 26 w 126"/>
                <a:gd name="T49" fmla="*/ 0 h 36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6" h="360">
                  <a:moveTo>
                    <a:pt x="101" y="0"/>
                  </a:moveTo>
                  <a:lnTo>
                    <a:pt x="83" y="23"/>
                  </a:lnTo>
                  <a:lnTo>
                    <a:pt x="21" y="35"/>
                  </a:lnTo>
                  <a:lnTo>
                    <a:pt x="4" y="39"/>
                  </a:lnTo>
                  <a:lnTo>
                    <a:pt x="0" y="39"/>
                  </a:lnTo>
                  <a:lnTo>
                    <a:pt x="92" y="43"/>
                  </a:lnTo>
                  <a:lnTo>
                    <a:pt x="92" y="62"/>
                  </a:lnTo>
                  <a:lnTo>
                    <a:pt x="90" y="143"/>
                  </a:lnTo>
                  <a:lnTo>
                    <a:pt x="87" y="206"/>
                  </a:lnTo>
                  <a:lnTo>
                    <a:pt x="86" y="252"/>
                  </a:lnTo>
                  <a:lnTo>
                    <a:pt x="85" y="280"/>
                  </a:lnTo>
                  <a:lnTo>
                    <a:pt x="85" y="290"/>
                  </a:lnTo>
                  <a:lnTo>
                    <a:pt x="80" y="310"/>
                  </a:lnTo>
                  <a:lnTo>
                    <a:pt x="79" y="322"/>
                  </a:lnTo>
                  <a:lnTo>
                    <a:pt x="94" y="360"/>
                  </a:lnTo>
                  <a:lnTo>
                    <a:pt x="99" y="360"/>
                  </a:lnTo>
                  <a:lnTo>
                    <a:pt x="101" y="340"/>
                  </a:lnTo>
                  <a:lnTo>
                    <a:pt x="103" y="300"/>
                  </a:lnTo>
                  <a:lnTo>
                    <a:pt x="105" y="249"/>
                  </a:lnTo>
                  <a:lnTo>
                    <a:pt x="108" y="185"/>
                  </a:lnTo>
                  <a:lnTo>
                    <a:pt x="110" y="124"/>
                  </a:lnTo>
                  <a:lnTo>
                    <a:pt x="111" y="74"/>
                  </a:lnTo>
                  <a:lnTo>
                    <a:pt x="112" y="53"/>
                  </a:lnTo>
                  <a:lnTo>
                    <a:pt x="126" y="26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04" name="Freeform 10205"/>
            <p:cNvSpPr>
              <a:spLocks/>
            </p:cNvSpPr>
            <p:nvPr/>
          </p:nvSpPr>
          <p:spPr bwMode="auto">
            <a:xfrm>
              <a:off x="2636" y="3050"/>
              <a:ext cx="31" cy="101"/>
            </a:xfrm>
            <a:custGeom>
              <a:avLst/>
              <a:gdLst>
                <a:gd name="T0" fmla="*/ 2 w 117"/>
                <a:gd name="T1" fmla="*/ 0 h 387"/>
                <a:gd name="T2" fmla="*/ 0 w 117"/>
                <a:gd name="T3" fmla="*/ 0 h 387"/>
                <a:gd name="T4" fmla="*/ 1 w 117"/>
                <a:gd name="T5" fmla="*/ 3 h 387"/>
                <a:gd name="T6" fmla="*/ 3 w 117"/>
                <a:gd name="T7" fmla="*/ 14 h 387"/>
                <a:gd name="T8" fmla="*/ 2 w 117"/>
                <a:gd name="T9" fmla="*/ 17 h 387"/>
                <a:gd name="T10" fmla="*/ 2 w 117"/>
                <a:gd name="T11" fmla="*/ 29 h 387"/>
                <a:gd name="T12" fmla="*/ 3 w 117"/>
                <a:gd name="T13" fmla="*/ 48 h 387"/>
                <a:gd name="T14" fmla="*/ 3 w 117"/>
                <a:gd name="T15" fmla="*/ 63 h 387"/>
                <a:gd name="T16" fmla="*/ 3 w 117"/>
                <a:gd name="T17" fmla="*/ 77 h 387"/>
                <a:gd name="T18" fmla="*/ 3 w 117"/>
                <a:gd name="T19" fmla="*/ 82 h 387"/>
                <a:gd name="T20" fmla="*/ 1 w 117"/>
                <a:gd name="T21" fmla="*/ 87 h 387"/>
                <a:gd name="T22" fmla="*/ 5 w 117"/>
                <a:gd name="T23" fmla="*/ 101 h 387"/>
                <a:gd name="T24" fmla="*/ 6 w 117"/>
                <a:gd name="T25" fmla="*/ 101 h 387"/>
                <a:gd name="T26" fmla="*/ 6 w 117"/>
                <a:gd name="T27" fmla="*/ 100 h 387"/>
                <a:gd name="T28" fmla="*/ 7 w 117"/>
                <a:gd name="T29" fmla="*/ 95 h 387"/>
                <a:gd name="T30" fmla="*/ 7 w 117"/>
                <a:gd name="T31" fmla="*/ 88 h 387"/>
                <a:gd name="T32" fmla="*/ 28 w 117"/>
                <a:gd name="T33" fmla="*/ 86 h 387"/>
                <a:gd name="T34" fmla="*/ 28 w 117"/>
                <a:gd name="T35" fmla="*/ 83 h 387"/>
                <a:gd name="T36" fmla="*/ 7 w 117"/>
                <a:gd name="T37" fmla="*/ 82 h 387"/>
                <a:gd name="T38" fmla="*/ 7 w 117"/>
                <a:gd name="T39" fmla="*/ 77 h 387"/>
                <a:gd name="T40" fmla="*/ 7 w 117"/>
                <a:gd name="T41" fmla="*/ 64 h 387"/>
                <a:gd name="T42" fmla="*/ 7 w 117"/>
                <a:gd name="T43" fmla="*/ 50 h 387"/>
                <a:gd name="T44" fmla="*/ 26 w 117"/>
                <a:gd name="T45" fmla="*/ 47 h 387"/>
                <a:gd name="T46" fmla="*/ 7 w 117"/>
                <a:gd name="T47" fmla="*/ 45 h 387"/>
                <a:gd name="T48" fmla="*/ 7 w 117"/>
                <a:gd name="T49" fmla="*/ 32 h 387"/>
                <a:gd name="T50" fmla="*/ 7 w 117"/>
                <a:gd name="T51" fmla="*/ 18 h 387"/>
                <a:gd name="T52" fmla="*/ 31 w 117"/>
                <a:gd name="T53" fmla="*/ 13 h 387"/>
                <a:gd name="T54" fmla="*/ 7 w 117"/>
                <a:gd name="T55" fmla="*/ 12 h 387"/>
                <a:gd name="T56" fmla="*/ 2 w 117"/>
                <a:gd name="T57" fmla="*/ 0 h 38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17" h="387">
                  <a:moveTo>
                    <a:pt x="7" y="0"/>
                  </a:moveTo>
                  <a:lnTo>
                    <a:pt x="0" y="0"/>
                  </a:lnTo>
                  <a:lnTo>
                    <a:pt x="2" y="11"/>
                  </a:lnTo>
                  <a:lnTo>
                    <a:pt x="10" y="53"/>
                  </a:lnTo>
                  <a:lnTo>
                    <a:pt x="8" y="66"/>
                  </a:lnTo>
                  <a:lnTo>
                    <a:pt x="8" y="110"/>
                  </a:lnTo>
                  <a:lnTo>
                    <a:pt x="10" y="185"/>
                  </a:lnTo>
                  <a:lnTo>
                    <a:pt x="10" y="243"/>
                  </a:lnTo>
                  <a:lnTo>
                    <a:pt x="11" y="295"/>
                  </a:lnTo>
                  <a:lnTo>
                    <a:pt x="11" y="314"/>
                  </a:lnTo>
                  <a:lnTo>
                    <a:pt x="4" y="334"/>
                  </a:lnTo>
                  <a:lnTo>
                    <a:pt x="18" y="387"/>
                  </a:lnTo>
                  <a:lnTo>
                    <a:pt x="24" y="387"/>
                  </a:lnTo>
                  <a:lnTo>
                    <a:pt x="24" y="384"/>
                  </a:lnTo>
                  <a:lnTo>
                    <a:pt x="26" y="364"/>
                  </a:lnTo>
                  <a:lnTo>
                    <a:pt x="26" y="338"/>
                  </a:lnTo>
                  <a:lnTo>
                    <a:pt x="104" y="329"/>
                  </a:lnTo>
                  <a:lnTo>
                    <a:pt x="105" y="317"/>
                  </a:lnTo>
                  <a:lnTo>
                    <a:pt x="28" y="315"/>
                  </a:lnTo>
                  <a:lnTo>
                    <a:pt x="28" y="295"/>
                  </a:lnTo>
                  <a:lnTo>
                    <a:pt x="28" y="247"/>
                  </a:lnTo>
                  <a:lnTo>
                    <a:pt x="28" y="191"/>
                  </a:lnTo>
                  <a:lnTo>
                    <a:pt x="98" y="179"/>
                  </a:lnTo>
                  <a:lnTo>
                    <a:pt x="28" y="171"/>
                  </a:lnTo>
                  <a:lnTo>
                    <a:pt x="28" y="123"/>
                  </a:lnTo>
                  <a:lnTo>
                    <a:pt x="26" y="68"/>
                  </a:lnTo>
                  <a:lnTo>
                    <a:pt x="117" y="50"/>
                  </a:lnTo>
                  <a:lnTo>
                    <a:pt x="25" y="46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05" name="Freeform 10206"/>
            <p:cNvSpPr>
              <a:spLocks/>
            </p:cNvSpPr>
            <p:nvPr/>
          </p:nvSpPr>
          <p:spPr bwMode="auto">
            <a:xfrm>
              <a:off x="2687" y="3048"/>
              <a:ext cx="36" cy="114"/>
            </a:xfrm>
            <a:custGeom>
              <a:avLst/>
              <a:gdLst>
                <a:gd name="T0" fmla="*/ 31 w 142"/>
                <a:gd name="T1" fmla="*/ 0 h 433"/>
                <a:gd name="T2" fmla="*/ 30 w 142"/>
                <a:gd name="T3" fmla="*/ 1 h 433"/>
                <a:gd name="T4" fmla="*/ 24 w 142"/>
                <a:gd name="T5" fmla="*/ 7 h 433"/>
                <a:gd name="T6" fmla="*/ 0 w 142"/>
                <a:gd name="T7" fmla="*/ 11 h 433"/>
                <a:gd name="T8" fmla="*/ 27 w 142"/>
                <a:gd name="T9" fmla="*/ 12 h 433"/>
                <a:gd name="T10" fmla="*/ 26 w 142"/>
                <a:gd name="T11" fmla="*/ 26 h 433"/>
                <a:gd name="T12" fmla="*/ 26 w 142"/>
                <a:gd name="T13" fmla="*/ 41 h 433"/>
                <a:gd name="T14" fmla="*/ 25 w 142"/>
                <a:gd name="T15" fmla="*/ 53 h 433"/>
                <a:gd name="T16" fmla="*/ 25 w 142"/>
                <a:gd name="T17" fmla="*/ 64 h 433"/>
                <a:gd name="T18" fmla="*/ 24 w 142"/>
                <a:gd name="T19" fmla="*/ 73 h 433"/>
                <a:gd name="T20" fmla="*/ 23 w 142"/>
                <a:gd name="T21" fmla="*/ 83 h 433"/>
                <a:gd name="T22" fmla="*/ 21 w 142"/>
                <a:gd name="T23" fmla="*/ 96 h 433"/>
                <a:gd name="T24" fmla="*/ 19 w 142"/>
                <a:gd name="T25" fmla="*/ 106 h 433"/>
                <a:gd name="T26" fmla="*/ 22 w 142"/>
                <a:gd name="T27" fmla="*/ 114 h 433"/>
                <a:gd name="T28" fmla="*/ 25 w 142"/>
                <a:gd name="T29" fmla="*/ 103 h 433"/>
                <a:gd name="T30" fmla="*/ 27 w 142"/>
                <a:gd name="T31" fmla="*/ 91 h 433"/>
                <a:gd name="T32" fmla="*/ 29 w 142"/>
                <a:gd name="T33" fmla="*/ 77 h 433"/>
                <a:gd name="T34" fmla="*/ 29 w 142"/>
                <a:gd name="T35" fmla="*/ 71 h 433"/>
                <a:gd name="T36" fmla="*/ 30 w 142"/>
                <a:gd name="T37" fmla="*/ 58 h 433"/>
                <a:gd name="T38" fmla="*/ 31 w 142"/>
                <a:gd name="T39" fmla="*/ 46 h 433"/>
                <a:gd name="T40" fmla="*/ 31 w 142"/>
                <a:gd name="T41" fmla="*/ 34 h 433"/>
                <a:gd name="T42" fmla="*/ 31 w 142"/>
                <a:gd name="T43" fmla="*/ 23 h 433"/>
                <a:gd name="T44" fmla="*/ 32 w 142"/>
                <a:gd name="T45" fmla="*/ 14 h 433"/>
                <a:gd name="T46" fmla="*/ 36 w 142"/>
                <a:gd name="T47" fmla="*/ 7 h 433"/>
                <a:gd name="T48" fmla="*/ 31 w 142"/>
                <a:gd name="T49" fmla="*/ 0 h 43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42" h="433">
                  <a:moveTo>
                    <a:pt x="121" y="0"/>
                  </a:moveTo>
                  <a:lnTo>
                    <a:pt x="120" y="2"/>
                  </a:lnTo>
                  <a:lnTo>
                    <a:pt x="93" y="26"/>
                  </a:lnTo>
                  <a:lnTo>
                    <a:pt x="0" y="42"/>
                  </a:lnTo>
                  <a:lnTo>
                    <a:pt x="105" y="46"/>
                  </a:lnTo>
                  <a:lnTo>
                    <a:pt x="104" y="99"/>
                  </a:lnTo>
                  <a:lnTo>
                    <a:pt x="102" y="154"/>
                  </a:lnTo>
                  <a:lnTo>
                    <a:pt x="100" y="201"/>
                  </a:lnTo>
                  <a:lnTo>
                    <a:pt x="98" y="243"/>
                  </a:lnTo>
                  <a:lnTo>
                    <a:pt x="96" y="279"/>
                  </a:lnTo>
                  <a:lnTo>
                    <a:pt x="91" y="317"/>
                  </a:lnTo>
                  <a:lnTo>
                    <a:pt x="84" y="365"/>
                  </a:lnTo>
                  <a:lnTo>
                    <a:pt x="74" y="401"/>
                  </a:lnTo>
                  <a:lnTo>
                    <a:pt x="87" y="433"/>
                  </a:lnTo>
                  <a:lnTo>
                    <a:pt x="98" y="392"/>
                  </a:lnTo>
                  <a:lnTo>
                    <a:pt x="106" y="346"/>
                  </a:lnTo>
                  <a:lnTo>
                    <a:pt x="113" y="294"/>
                  </a:lnTo>
                  <a:lnTo>
                    <a:pt x="115" y="270"/>
                  </a:lnTo>
                  <a:lnTo>
                    <a:pt x="118" y="219"/>
                  </a:lnTo>
                  <a:lnTo>
                    <a:pt x="121" y="173"/>
                  </a:lnTo>
                  <a:lnTo>
                    <a:pt x="123" y="131"/>
                  </a:lnTo>
                  <a:lnTo>
                    <a:pt x="124" y="88"/>
                  </a:lnTo>
                  <a:lnTo>
                    <a:pt x="125" y="54"/>
                  </a:lnTo>
                  <a:lnTo>
                    <a:pt x="142" y="26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06" name="Freeform 10207"/>
            <p:cNvSpPr>
              <a:spLocks/>
            </p:cNvSpPr>
            <p:nvPr/>
          </p:nvSpPr>
          <p:spPr bwMode="auto">
            <a:xfrm>
              <a:off x="2643" y="3015"/>
              <a:ext cx="18" cy="46"/>
            </a:xfrm>
            <a:custGeom>
              <a:avLst/>
              <a:gdLst>
                <a:gd name="T0" fmla="*/ 11 w 69"/>
                <a:gd name="T1" fmla="*/ 0 h 181"/>
                <a:gd name="T2" fmla="*/ 9 w 69"/>
                <a:gd name="T3" fmla="*/ 1 h 181"/>
                <a:gd name="T4" fmla="*/ 9 w 69"/>
                <a:gd name="T5" fmla="*/ 7 h 181"/>
                <a:gd name="T6" fmla="*/ 9 w 69"/>
                <a:gd name="T7" fmla="*/ 18 h 181"/>
                <a:gd name="T8" fmla="*/ 7 w 69"/>
                <a:gd name="T9" fmla="*/ 23 h 181"/>
                <a:gd name="T10" fmla="*/ 4 w 69"/>
                <a:gd name="T11" fmla="*/ 33 h 181"/>
                <a:gd name="T12" fmla="*/ 0 w 69"/>
                <a:gd name="T13" fmla="*/ 46 h 181"/>
                <a:gd name="T14" fmla="*/ 4 w 69"/>
                <a:gd name="T15" fmla="*/ 45 h 181"/>
                <a:gd name="T16" fmla="*/ 9 w 69"/>
                <a:gd name="T17" fmla="*/ 33 h 181"/>
                <a:gd name="T18" fmla="*/ 13 w 69"/>
                <a:gd name="T19" fmla="*/ 25 h 181"/>
                <a:gd name="T20" fmla="*/ 18 w 69"/>
                <a:gd name="T21" fmla="*/ 16 h 181"/>
                <a:gd name="T22" fmla="*/ 11 w 69"/>
                <a:gd name="T23" fmla="*/ 0 h 1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181">
                  <a:moveTo>
                    <a:pt x="41" y="0"/>
                  </a:moveTo>
                  <a:lnTo>
                    <a:pt x="36" y="3"/>
                  </a:lnTo>
                  <a:lnTo>
                    <a:pt x="36" y="27"/>
                  </a:lnTo>
                  <a:lnTo>
                    <a:pt x="33" y="72"/>
                  </a:lnTo>
                  <a:lnTo>
                    <a:pt x="28" y="89"/>
                  </a:lnTo>
                  <a:lnTo>
                    <a:pt x="17" y="130"/>
                  </a:lnTo>
                  <a:lnTo>
                    <a:pt x="0" y="181"/>
                  </a:lnTo>
                  <a:lnTo>
                    <a:pt x="17" y="177"/>
                  </a:lnTo>
                  <a:lnTo>
                    <a:pt x="36" y="130"/>
                  </a:lnTo>
                  <a:lnTo>
                    <a:pt x="48" y="98"/>
                  </a:lnTo>
                  <a:lnTo>
                    <a:pt x="69" y="6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07" name="Freeform 10208"/>
            <p:cNvSpPr>
              <a:spLocks/>
            </p:cNvSpPr>
            <p:nvPr/>
          </p:nvSpPr>
          <p:spPr bwMode="auto">
            <a:xfrm>
              <a:off x="2672" y="3010"/>
              <a:ext cx="42" cy="86"/>
            </a:xfrm>
            <a:custGeom>
              <a:avLst/>
              <a:gdLst>
                <a:gd name="T0" fmla="*/ 16 w 161"/>
                <a:gd name="T1" fmla="*/ 0 h 327"/>
                <a:gd name="T2" fmla="*/ 16 w 161"/>
                <a:gd name="T3" fmla="*/ 1 h 327"/>
                <a:gd name="T4" fmla="*/ 16 w 161"/>
                <a:gd name="T5" fmla="*/ 13 h 327"/>
                <a:gd name="T6" fmla="*/ 15 w 161"/>
                <a:gd name="T7" fmla="*/ 18 h 327"/>
                <a:gd name="T8" fmla="*/ 13 w 161"/>
                <a:gd name="T9" fmla="*/ 34 h 327"/>
                <a:gd name="T10" fmla="*/ 12 w 161"/>
                <a:gd name="T11" fmla="*/ 36 h 327"/>
                <a:gd name="T12" fmla="*/ 10 w 161"/>
                <a:gd name="T13" fmla="*/ 45 h 327"/>
                <a:gd name="T14" fmla="*/ 7 w 161"/>
                <a:gd name="T15" fmla="*/ 56 h 327"/>
                <a:gd name="T16" fmla="*/ 4 w 161"/>
                <a:gd name="T17" fmla="*/ 69 h 327"/>
                <a:gd name="T18" fmla="*/ 0 w 161"/>
                <a:gd name="T19" fmla="*/ 84 h 327"/>
                <a:gd name="T20" fmla="*/ 2 w 161"/>
                <a:gd name="T21" fmla="*/ 86 h 327"/>
                <a:gd name="T22" fmla="*/ 6 w 161"/>
                <a:gd name="T23" fmla="*/ 75 h 327"/>
                <a:gd name="T24" fmla="*/ 11 w 161"/>
                <a:gd name="T25" fmla="*/ 62 h 327"/>
                <a:gd name="T26" fmla="*/ 13 w 161"/>
                <a:gd name="T27" fmla="*/ 56 h 327"/>
                <a:gd name="T28" fmla="*/ 42 w 161"/>
                <a:gd name="T29" fmla="*/ 51 h 327"/>
                <a:gd name="T30" fmla="*/ 15 w 161"/>
                <a:gd name="T31" fmla="*/ 50 h 327"/>
                <a:gd name="T32" fmla="*/ 16 w 161"/>
                <a:gd name="T33" fmla="*/ 44 h 327"/>
                <a:gd name="T34" fmla="*/ 18 w 161"/>
                <a:gd name="T35" fmla="*/ 35 h 327"/>
                <a:gd name="T36" fmla="*/ 20 w 161"/>
                <a:gd name="T37" fmla="*/ 24 h 327"/>
                <a:gd name="T38" fmla="*/ 20 w 161"/>
                <a:gd name="T39" fmla="*/ 24 h 327"/>
                <a:gd name="T40" fmla="*/ 24 w 161"/>
                <a:gd name="T41" fmla="*/ 13 h 327"/>
                <a:gd name="T42" fmla="*/ 18 w 161"/>
                <a:gd name="T43" fmla="*/ 1 h 327"/>
                <a:gd name="T44" fmla="*/ 16 w 161"/>
                <a:gd name="T45" fmla="*/ 0 h 3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1" h="327">
                  <a:moveTo>
                    <a:pt x="62" y="0"/>
                  </a:moveTo>
                  <a:lnTo>
                    <a:pt x="62" y="3"/>
                  </a:lnTo>
                  <a:lnTo>
                    <a:pt x="60" y="50"/>
                  </a:lnTo>
                  <a:lnTo>
                    <a:pt x="57" y="69"/>
                  </a:lnTo>
                  <a:lnTo>
                    <a:pt x="49" y="128"/>
                  </a:lnTo>
                  <a:lnTo>
                    <a:pt x="47" y="136"/>
                  </a:lnTo>
                  <a:lnTo>
                    <a:pt x="39" y="171"/>
                  </a:lnTo>
                  <a:lnTo>
                    <a:pt x="28" y="213"/>
                  </a:lnTo>
                  <a:lnTo>
                    <a:pt x="16" y="262"/>
                  </a:lnTo>
                  <a:lnTo>
                    <a:pt x="0" y="320"/>
                  </a:lnTo>
                  <a:lnTo>
                    <a:pt x="8" y="327"/>
                  </a:lnTo>
                  <a:lnTo>
                    <a:pt x="24" y="285"/>
                  </a:lnTo>
                  <a:lnTo>
                    <a:pt x="41" y="235"/>
                  </a:lnTo>
                  <a:lnTo>
                    <a:pt x="49" y="213"/>
                  </a:lnTo>
                  <a:lnTo>
                    <a:pt x="161" y="194"/>
                  </a:lnTo>
                  <a:lnTo>
                    <a:pt x="56" y="190"/>
                  </a:lnTo>
                  <a:lnTo>
                    <a:pt x="62" y="167"/>
                  </a:lnTo>
                  <a:lnTo>
                    <a:pt x="69" y="134"/>
                  </a:lnTo>
                  <a:lnTo>
                    <a:pt x="78" y="92"/>
                  </a:lnTo>
                  <a:lnTo>
                    <a:pt x="78" y="90"/>
                  </a:lnTo>
                  <a:lnTo>
                    <a:pt x="93" y="50"/>
                  </a:lnTo>
                  <a:lnTo>
                    <a:pt x="68" y="2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08" name="Freeform 10209"/>
            <p:cNvSpPr>
              <a:spLocks/>
            </p:cNvSpPr>
            <p:nvPr/>
          </p:nvSpPr>
          <p:spPr bwMode="auto">
            <a:xfrm>
              <a:off x="2747" y="3129"/>
              <a:ext cx="13" cy="24"/>
            </a:xfrm>
            <a:custGeom>
              <a:avLst/>
              <a:gdLst>
                <a:gd name="T0" fmla="*/ 2 w 46"/>
                <a:gd name="T1" fmla="*/ 0 h 87"/>
                <a:gd name="T2" fmla="*/ 0 w 46"/>
                <a:gd name="T3" fmla="*/ 2 h 87"/>
                <a:gd name="T4" fmla="*/ 13 w 46"/>
                <a:gd name="T5" fmla="*/ 24 h 87"/>
                <a:gd name="T6" fmla="*/ 12 w 46"/>
                <a:gd name="T7" fmla="*/ 8 h 87"/>
                <a:gd name="T8" fmla="*/ 2 w 46"/>
                <a:gd name="T9" fmla="*/ 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87">
                  <a:moveTo>
                    <a:pt x="8" y="0"/>
                  </a:moveTo>
                  <a:lnTo>
                    <a:pt x="0" y="8"/>
                  </a:lnTo>
                  <a:lnTo>
                    <a:pt x="46" y="87"/>
                  </a:lnTo>
                  <a:lnTo>
                    <a:pt x="42" y="3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09" name="Freeform 10210"/>
            <p:cNvSpPr>
              <a:spLocks/>
            </p:cNvSpPr>
            <p:nvPr/>
          </p:nvSpPr>
          <p:spPr bwMode="auto">
            <a:xfrm>
              <a:off x="2806" y="3127"/>
              <a:ext cx="38" cy="35"/>
            </a:xfrm>
            <a:custGeom>
              <a:avLst/>
              <a:gdLst>
                <a:gd name="T0" fmla="*/ 34 w 151"/>
                <a:gd name="T1" fmla="*/ 0 h 134"/>
                <a:gd name="T2" fmla="*/ 32 w 151"/>
                <a:gd name="T3" fmla="*/ 0 h 134"/>
                <a:gd name="T4" fmla="*/ 31 w 151"/>
                <a:gd name="T5" fmla="*/ 26 h 134"/>
                <a:gd name="T6" fmla="*/ 27 w 151"/>
                <a:gd name="T7" fmla="*/ 28 h 134"/>
                <a:gd name="T8" fmla="*/ 17 w 151"/>
                <a:gd name="T9" fmla="*/ 29 h 134"/>
                <a:gd name="T10" fmla="*/ 9 w 151"/>
                <a:gd name="T11" fmla="*/ 29 h 134"/>
                <a:gd name="T12" fmla="*/ 0 w 151"/>
                <a:gd name="T13" fmla="*/ 32 h 134"/>
                <a:gd name="T14" fmla="*/ 8 w 151"/>
                <a:gd name="T15" fmla="*/ 35 h 134"/>
                <a:gd name="T16" fmla="*/ 17 w 151"/>
                <a:gd name="T17" fmla="*/ 35 h 134"/>
                <a:gd name="T18" fmla="*/ 21 w 151"/>
                <a:gd name="T19" fmla="*/ 35 h 134"/>
                <a:gd name="T20" fmla="*/ 30 w 151"/>
                <a:gd name="T21" fmla="*/ 34 h 134"/>
                <a:gd name="T22" fmla="*/ 38 w 151"/>
                <a:gd name="T23" fmla="*/ 33 h 134"/>
                <a:gd name="T24" fmla="*/ 34 w 151"/>
                <a:gd name="T25" fmla="*/ 0 h 1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1" h="134">
                  <a:moveTo>
                    <a:pt x="134" y="0"/>
                  </a:moveTo>
                  <a:lnTo>
                    <a:pt x="129" y="0"/>
                  </a:lnTo>
                  <a:lnTo>
                    <a:pt x="125" y="99"/>
                  </a:lnTo>
                  <a:lnTo>
                    <a:pt x="106" y="107"/>
                  </a:lnTo>
                  <a:lnTo>
                    <a:pt x="67" y="110"/>
                  </a:lnTo>
                  <a:lnTo>
                    <a:pt x="36" y="110"/>
                  </a:lnTo>
                  <a:lnTo>
                    <a:pt x="0" y="121"/>
                  </a:lnTo>
                  <a:lnTo>
                    <a:pt x="31" y="134"/>
                  </a:lnTo>
                  <a:lnTo>
                    <a:pt x="67" y="134"/>
                  </a:lnTo>
                  <a:lnTo>
                    <a:pt x="85" y="134"/>
                  </a:lnTo>
                  <a:lnTo>
                    <a:pt x="118" y="131"/>
                  </a:lnTo>
                  <a:lnTo>
                    <a:pt x="151" y="125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10" name="Freeform 10211"/>
            <p:cNvSpPr>
              <a:spLocks/>
            </p:cNvSpPr>
            <p:nvPr/>
          </p:nvSpPr>
          <p:spPr bwMode="auto">
            <a:xfrm>
              <a:off x="2807" y="3083"/>
              <a:ext cx="28" cy="33"/>
            </a:xfrm>
            <a:custGeom>
              <a:avLst/>
              <a:gdLst>
                <a:gd name="T0" fmla="*/ 24 w 106"/>
                <a:gd name="T1" fmla="*/ 0 h 129"/>
                <a:gd name="T2" fmla="*/ 23 w 106"/>
                <a:gd name="T3" fmla="*/ 0 h 129"/>
                <a:gd name="T4" fmla="*/ 21 w 106"/>
                <a:gd name="T5" fmla="*/ 4 h 129"/>
                <a:gd name="T6" fmla="*/ 15 w 106"/>
                <a:gd name="T7" fmla="*/ 14 h 129"/>
                <a:gd name="T8" fmla="*/ 12 w 106"/>
                <a:gd name="T9" fmla="*/ 18 h 129"/>
                <a:gd name="T10" fmla="*/ 6 w 106"/>
                <a:gd name="T11" fmla="*/ 25 h 129"/>
                <a:gd name="T12" fmla="*/ 0 w 106"/>
                <a:gd name="T13" fmla="*/ 30 h 129"/>
                <a:gd name="T14" fmla="*/ 3 w 106"/>
                <a:gd name="T15" fmla="*/ 33 h 129"/>
                <a:gd name="T16" fmla="*/ 11 w 106"/>
                <a:gd name="T17" fmla="*/ 27 h 129"/>
                <a:gd name="T18" fmla="*/ 17 w 106"/>
                <a:gd name="T19" fmla="*/ 21 h 129"/>
                <a:gd name="T20" fmla="*/ 21 w 106"/>
                <a:gd name="T21" fmla="*/ 18 h 129"/>
                <a:gd name="T22" fmla="*/ 28 w 106"/>
                <a:gd name="T23" fmla="*/ 14 h 129"/>
                <a:gd name="T24" fmla="*/ 24 w 106"/>
                <a:gd name="T25" fmla="*/ 0 h 1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6" h="129">
                  <a:moveTo>
                    <a:pt x="92" y="0"/>
                  </a:moveTo>
                  <a:lnTo>
                    <a:pt x="87" y="0"/>
                  </a:lnTo>
                  <a:lnTo>
                    <a:pt x="79" y="17"/>
                  </a:lnTo>
                  <a:lnTo>
                    <a:pt x="57" y="55"/>
                  </a:lnTo>
                  <a:lnTo>
                    <a:pt x="46" y="70"/>
                  </a:lnTo>
                  <a:lnTo>
                    <a:pt x="21" y="98"/>
                  </a:lnTo>
                  <a:lnTo>
                    <a:pt x="0" y="118"/>
                  </a:lnTo>
                  <a:lnTo>
                    <a:pt x="12" y="129"/>
                  </a:lnTo>
                  <a:lnTo>
                    <a:pt x="42" y="105"/>
                  </a:lnTo>
                  <a:lnTo>
                    <a:pt x="66" y="83"/>
                  </a:lnTo>
                  <a:lnTo>
                    <a:pt x="78" y="69"/>
                  </a:lnTo>
                  <a:lnTo>
                    <a:pt x="106" y="55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11" name="Freeform 10212"/>
            <p:cNvSpPr>
              <a:spLocks/>
            </p:cNvSpPr>
            <p:nvPr/>
          </p:nvSpPr>
          <p:spPr bwMode="auto">
            <a:xfrm>
              <a:off x="2800" y="3072"/>
              <a:ext cx="15" cy="86"/>
            </a:xfrm>
            <a:custGeom>
              <a:avLst/>
              <a:gdLst>
                <a:gd name="T0" fmla="*/ 2 w 56"/>
                <a:gd name="T1" fmla="*/ 0 h 326"/>
                <a:gd name="T2" fmla="*/ 0 w 56"/>
                <a:gd name="T3" fmla="*/ 0 h 326"/>
                <a:gd name="T4" fmla="*/ 1 w 56"/>
                <a:gd name="T5" fmla="*/ 7 h 326"/>
                <a:gd name="T6" fmla="*/ 2 w 56"/>
                <a:gd name="T7" fmla="*/ 18 h 326"/>
                <a:gd name="T8" fmla="*/ 2 w 56"/>
                <a:gd name="T9" fmla="*/ 77 h 326"/>
                <a:gd name="T10" fmla="*/ 5 w 56"/>
                <a:gd name="T11" fmla="*/ 86 h 326"/>
                <a:gd name="T12" fmla="*/ 15 w 56"/>
                <a:gd name="T13" fmla="*/ 83 h 326"/>
                <a:gd name="T14" fmla="*/ 12 w 56"/>
                <a:gd name="T15" fmla="*/ 83 h 326"/>
                <a:gd name="T16" fmla="*/ 8 w 56"/>
                <a:gd name="T17" fmla="*/ 75 h 326"/>
                <a:gd name="T18" fmla="*/ 8 w 56"/>
                <a:gd name="T19" fmla="*/ 64 h 326"/>
                <a:gd name="T20" fmla="*/ 8 w 56"/>
                <a:gd name="T21" fmla="*/ 47 h 326"/>
                <a:gd name="T22" fmla="*/ 11 w 56"/>
                <a:gd name="T23" fmla="*/ 45 h 326"/>
                <a:gd name="T24" fmla="*/ 8 w 56"/>
                <a:gd name="T25" fmla="*/ 42 h 326"/>
                <a:gd name="T26" fmla="*/ 8 w 56"/>
                <a:gd name="T27" fmla="*/ 31 h 326"/>
                <a:gd name="T28" fmla="*/ 8 w 56"/>
                <a:gd name="T29" fmla="*/ 22 h 326"/>
                <a:gd name="T30" fmla="*/ 8 w 56"/>
                <a:gd name="T31" fmla="*/ 18 h 326"/>
                <a:gd name="T32" fmla="*/ 10 w 56"/>
                <a:gd name="T33" fmla="*/ 12 h 326"/>
                <a:gd name="T34" fmla="*/ 2 w 56"/>
                <a:gd name="T35" fmla="*/ 0 h 32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6" h="326">
                  <a:moveTo>
                    <a:pt x="9" y="0"/>
                  </a:moveTo>
                  <a:lnTo>
                    <a:pt x="0" y="0"/>
                  </a:lnTo>
                  <a:lnTo>
                    <a:pt x="4" y="25"/>
                  </a:lnTo>
                  <a:lnTo>
                    <a:pt x="9" y="68"/>
                  </a:lnTo>
                  <a:lnTo>
                    <a:pt x="9" y="292"/>
                  </a:lnTo>
                  <a:lnTo>
                    <a:pt x="20" y="326"/>
                  </a:lnTo>
                  <a:lnTo>
                    <a:pt x="56" y="315"/>
                  </a:lnTo>
                  <a:lnTo>
                    <a:pt x="44" y="313"/>
                  </a:lnTo>
                  <a:lnTo>
                    <a:pt x="28" y="284"/>
                  </a:lnTo>
                  <a:lnTo>
                    <a:pt x="29" y="241"/>
                  </a:lnTo>
                  <a:lnTo>
                    <a:pt x="29" y="177"/>
                  </a:lnTo>
                  <a:lnTo>
                    <a:pt x="41" y="169"/>
                  </a:lnTo>
                  <a:lnTo>
                    <a:pt x="29" y="158"/>
                  </a:lnTo>
                  <a:lnTo>
                    <a:pt x="29" y="119"/>
                  </a:lnTo>
                  <a:lnTo>
                    <a:pt x="29" y="85"/>
                  </a:lnTo>
                  <a:lnTo>
                    <a:pt x="30" y="70"/>
                  </a:lnTo>
                  <a:lnTo>
                    <a:pt x="37" y="46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12" name="Freeform 10213"/>
            <p:cNvSpPr>
              <a:spLocks/>
            </p:cNvSpPr>
            <p:nvPr/>
          </p:nvSpPr>
          <p:spPr bwMode="auto">
            <a:xfrm>
              <a:off x="2758" y="3070"/>
              <a:ext cx="22" cy="83"/>
            </a:xfrm>
            <a:custGeom>
              <a:avLst/>
              <a:gdLst>
                <a:gd name="T0" fmla="*/ 19 w 82"/>
                <a:gd name="T1" fmla="*/ 0 h 312"/>
                <a:gd name="T2" fmla="*/ 0 w 82"/>
                <a:gd name="T3" fmla="*/ 68 h 312"/>
                <a:gd name="T4" fmla="*/ 1 w 82"/>
                <a:gd name="T5" fmla="*/ 83 h 312"/>
                <a:gd name="T6" fmla="*/ 3 w 82"/>
                <a:gd name="T7" fmla="*/ 83 h 312"/>
                <a:gd name="T8" fmla="*/ 22 w 82"/>
                <a:gd name="T9" fmla="*/ 1 h 312"/>
                <a:gd name="T10" fmla="*/ 19 w 82"/>
                <a:gd name="T11" fmla="*/ 0 h 3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312">
                  <a:moveTo>
                    <a:pt x="69" y="0"/>
                  </a:moveTo>
                  <a:lnTo>
                    <a:pt x="0" y="255"/>
                  </a:lnTo>
                  <a:lnTo>
                    <a:pt x="4" y="312"/>
                  </a:lnTo>
                  <a:lnTo>
                    <a:pt x="12" y="312"/>
                  </a:lnTo>
                  <a:lnTo>
                    <a:pt x="82" y="4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13" name="Freeform 10214"/>
            <p:cNvSpPr>
              <a:spLocks/>
            </p:cNvSpPr>
            <p:nvPr/>
          </p:nvSpPr>
          <p:spPr bwMode="auto">
            <a:xfrm>
              <a:off x="2749" y="3063"/>
              <a:ext cx="16" cy="26"/>
            </a:xfrm>
            <a:custGeom>
              <a:avLst/>
              <a:gdLst>
                <a:gd name="T0" fmla="*/ 1 w 61"/>
                <a:gd name="T1" fmla="*/ 0 h 99"/>
                <a:gd name="T2" fmla="*/ 0 w 61"/>
                <a:gd name="T3" fmla="*/ 2 h 99"/>
                <a:gd name="T4" fmla="*/ 3 w 61"/>
                <a:gd name="T5" fmla="*/ 6 h 99"/>
                <a:gd name="T6" fmla="*/ 8 w 61"/>
                <a:gd name="T7" fmla="*/ 16 h 99"/>
                <a:gd name="T8" fmla="*/ 12 w 61"/>
                <a:gd name="T9" fmla="*/ 26 h 99"/>
                <a:gd name="T10" fmla="*/ 15 w 61"/>
                <a:gd name="T11" fmla="*/ 26 h 99"/>
                <a:gd name="T12" fmla="*/ 16 w 61"/>
                <a:gd name="T13" fmla="*/ 15 h 99"/>
                <a:gd name="T14" fmla="*/ 13 w 61"/>
                <a:gd name="T15" fmla="*/ 10 h 99"/>
                <a:gd name="T16" fmla="*/ 10 w 61"/>
                <a:gd name="T17" fmla="*/ 7 h 99"/>
                <a:gd name="T18" fmla="*/ 1 w 61"/>
                <a:gd name="T19" fmla="*/ 0 h 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99">
                  <a:moveTo>
                    <a:pt x="3" y="0"/>
                  </a:moveTo>
                  <a:lnTo>
                    <a:pt x="0" y="9"/>
                  </a:lnTo>
                  <a:lnTo>
                    <a:pt x="10" y="24"/>
                  </a:lnTo>
                  <a:lnTo>
                    <a:pt x="32" y="62"/>
                  </a:lnTo>
                  <a:lnTo>
                    <a:pt x="47" y="99"/>
                  </a:lnTo>
                  <a:lnTo>
                    <a:pt x="56" y="99"/>
                  </a:lnTo>
                  <a:lnTo>
                    <a:pt x="61" y="57"/>
                  </a:lnTo>
                  <a:lnTo>
                    <a:pt x="49" y="37"/>
                  </a:lnTo>
                  <a:lnTo>
                    <a:pt x="37" y="2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14" name="Freeform 10215"/>
            <p:cNvSpPr>
              <a:spLocks/>
            </p:cNvSpPr>
            <p:nvPr/>
          </p:nvSpPr>
          <p:spPr bwMode="auto">
            <a:xfrm>
              <a:off x="2758" y="3026"/>
              <a:ext cx="17" cy="22"/>
            </a:xfrm>
            <a:custGeom>
              <a:avLst/>
              <a:gdLst>
                <a:gd name="T0" fmla="*/ 1 w 65"/>
                <a:gd name="T1" fmla="*/ 0 h 84"/>
                <a:gd name="T2" fmla="*/ 0 w 65"/>
                <a:gd name="T3" fmla="*/ 3 h 84"/>
                <a:gd name="T4" fmla="*/ 3 w 65"/>
                <a:gd name="T5" fmla="*/ 6 h 84"/>
                <a:gd name="T6" fmla="*/ 10 w 65"/>
                <a:gd name="T7" fmla="*/ 14 h 84"/>
                <a:gd name="T8" fmla="*/ 15 w 65"/>
                <a:gd name="T9" fmla="*/ 22 h 84"/>
                <a:gd name="T10" fmla="*/ 17 w 65"/>
                <a:gd name="T11" fmla="*/ 22 h 84"/>
                <a:gd name="T12" fmla="*/ 17 w 65"/>
                <a:gd name="T13" fmla="*/ 22 h 84"/>
                <a:gd name="T14" fmla="*/ 16 w 65"/>
                <a:gd name="T15" fmla="*/ 10 h 84"/>
                <a:gd name="T16" fmla="*/ 13 w 65"/>
                <a:gd name="T17" fmla="*/ 6 h 84"/>
                <a:gd name="T18" fmla="*/ 10 w 65"/>
                <a:gd name="T19" fmla="*/ 5 h 84"/>
                <a:gd name="T20" fmla="*/ 1 w 65"/>
                <a:gd name="T21" fmla="*/ 0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84">
                  <a:moveTo>
                    <a:pt x="5" y="0"/>
                  </a:moveTo>
                  <a:lnTo>
                    <a:pt x="0" y="10"/>
                  </a:lnTo>
                  <a:lnTo>
                    <a:pt x="10" y="22"/>
                  </a:lnTo>
                  <a:lnTo>
                    <a:pt x="37" y="54"/>
                  </a:lnTo>
                  <a:lnTo>
                    <a:pt x="57" y="84"/>
                  </a:lnTo>
                  <a:lnTo>
                    <a:pt x="65" y="84"/>
                  </a:lnTo>
                  <a:lnTo>
                    <a:pt x="65" y="83"/>
                  </a:lnTo>
                  <a:lnTo>
                    <a:pt x="63" y="37"/>
                  </a:lnTo>
                  <a:lnTo>
                    <a:pt x="49" y="22"/>
                  </a:lnTo>
                  <a:lnTo>
                    <a:pt x="39" y="1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15" name="Freeform 10216"/>
            <p:cNvSpPr>
              <a:spLocks/>
            </p:cNvSpPr>
            <p:nvPr/>
          </p:nvSpPr>
          <p:spPr bwMode="auto">
            <a:xfrm>
              <a:off x="2760" y="3021"/>
              <a:ext cx="71" cy="148"/>
            </a:xfrm>
            <a:custGeom>
              <a:avLst/>
              <a:gdLst>
                <a:gd name="T0" fmla="*/ 28 w 276"/>
                <a:gd name="T1" fmla="*/ 0 h 563"/>
                <a:gd name="T2" fmla="*/ 26 w 276"/>
                <a:gd name="T3" fmla="*/ 1 h 563"/>
                <a:gd name="T4" fmla="*/ 26 w 276"/>
                <a:gd name="T5" fmla="*/ 3 h 563"/>
                <a:gd name="T6" fmla="*/ 26 w 276"/>
                <a:gd name="T7" fmla="*/ 14 h 563"/>
                <a:gd name="T8" fmla="*/ 27 w 276"/>
                <a:gd name="T9" fmla="*/ 27 h 563"/>
                <a:gd name="T10" fmla="*/ 27 w 276"/>
                <a:gd name="T11" fmla="*/ 41 h 563"/>
                <a:gd name="T12" fmla="*/ 26 w 276"/>
                <a:gd name="T13" fmla="*/ 45 h 563"/>
                <a:gd name="T14" fmla="*/ 26 w 276"/>
                <a:gd name="T15" fmla="*/ 57 h 563"/>
                <a:gd name="T16" fmla="*/ 25 w 276"/>
                <a:gd name="T17" fmla="*/ 69 h 563"/>
                <a:gd name="T18" fmla="*/ 23 w 276"/>
                <a:gd name="T19" fmla="*/ 81 h 563"/>
                <a:gd name="T20" fmla="*/ 21 w 276"/>
                <a:gd name="T21" fmla="*/ 94 h 563"/>
                <a:gd name="T22" fmla="*/ 18 w 276"/>
                <a:gd name="T23" fmla="*/ 104 h 563"/>
                <a:gd name="T24" fmla="*/ 15 w 276"/>
                <a:gd name="T25" fmla="*/ 115 h 563"/>
                <a:gd name="T26" fmla="*/ 11 w 276"/>
                <a:gd name="T27" fmla="*/ 126 h 563"/>
                <a:gd name="T28" fmla="*/ 6 w 276"/>
                <a:gd name="T29" fmla="*/ 136 h 563"/>
                <a:gd name="T30" fmla="*/ 0 w 276"/>
                <a:gd name="T31" fmla="*/ 146 h 563"/>
                <a:gd name="T32" fmla="*/ 3 w 276"/>
                <a:gd name="T33" fmla="*/ 148 h 563"/>
                <a:gd name="T34" fmla="*/ 3 w 276"/>
                <a:gd name="T35" fmla="*/ 147 h 563"/>
                <a:gd name="T36" fmla="*/ 9 w 276"/>
                <a:gd name="T37" fmla="*/ 138 h 563"/>
                <a:gd name="T38" fmla="*/ 14 w 276"/>
                <a:gd name="T39" fmla="*/ 129 h 563"/>
                <a:gd name="T40" fmla="*/ 19 w 276"/>
                <a:gd name="T41" fmla="*/ 118 h 563"/>
                <a:gd name="T42" fmla="*/ 22 w 276"/>
                <a:gd name="T43" fmla="*/ 107 h 563"/>
                <a:gd name="T44" fmla="*/ 26 w 276"/>
                <a:gd name="T45" fmla="*/ 96 h 563"/>
                <a:gd name="T46" fmla="*/ 27 w 276"/>
                <a:gd name="T47" fmla="*/ 89 h 563"/>
                <a:gd name="T48" fmla="*/ 29 w 276"/>
                <a:gd name="T49" fmla="*/ 79 h 563"/>
                <a:gd name="T50" fmla="*/ 30 w 276"/>
                <a:gd name="T51" fmla="*/ 68 h 563"/>
                <a:gd name="T52" fmla="*/ 31 w 276"/>
                <a:gd name="T53" fmla="*/ 56 h 563"/>
                <a:gd name="T54" fmla="*/ 32 w 276"/>
                <a:gd name="T55" fmla="*/ 48 h 563"/>
                <a:gd name="T56" fmla="*/ 71 w 276"/>
                <a:gd name="T57" fmla="*/ 43 h 563"/>
                <a:gd name="T58" fmla="*/ 32 w 276"/>
                <a:gd name="T59" fmla="*/ 42 h 563"/>
                <a:gd name="T60" fmla="*/ 32 w 276"/>
                <a:gd name="T61" fmla="*/ 28 h 563"/>
                <a:gd name="T62" fmla="*/ 32 w 276"/>
                <a:gd name="T63" fmla="*/ 18 h 563"/>
                <a:gd name="T64" fmla="*/ 63 w 276"/>
                <a:gd name="T65" fmla="*/ 12 h 563"/>
                <a:gd name="T66" fmla="*/ 32 w 276"/>
                <a:gd name="T67" fmla="*/ 12 h 563"/>
                <a:gd name="T68" fmla="*/ 28 w 276"/>
                <a:gd name="T69" fmla="*/ 0 h 56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76" h="563">
                  <a:moveTo>
                    <a:pt x="107" y="0"/>
                  </a:moveTo>
                  <a:lnTo>
                    <a:pt x="100" y="4"/>
                  </a:lnTo>
                  <a:lnTo>
                    <a:pt x="101" y="12"/>
                  </a:lnTo>
                  <a:lnTo>
                    <a:pt x="103" y="53"/>
                  </a:lnTo>
                  <a:lnTo>
                    <a:pt x="104" y="101"/>
                  </a:lnTo>
                  <a:lnTo>
                    <a:pt x="104" y="157"/>
                  </a:lnTo>
                  <a:lnTo>
                    <a:pt x="103" y="172"/>
                  </a:lnTo>
                  <a:lnTo>
                    <a:pt x="101" y="217"/>
                  </a:lnTo>
                  <a:lnTo>
                    <a:pt x="96" y="264"/>
                  </a:lnTo>
                  <a:lnTo>
                    <a:pt x="89" y="310"/>
                  </a:lnTo>
                  <a:lnTo>
                    <a:pt x="81" y="358"/>
                  </a:lnTo>
                  <a:lnTo>
                    <a:pt x="71" y="395"/>
                  </a:lnTo>
                  <a:lnTo>
                    <a:pt x="59" y="437"/>
                  </a:lnTo>
                  <a:lnTo>
                    <a:pt x="43" y="478"/>
                  </a:lnTo>
                  <a:lnTo>
                    <a:pt x="23" y="517"/>
                  </a:lnTo>
                  <a:lnTo>
                    <a:pt x="0" y="556"/>
                  </a:lnTo>
                  <a:lnTo>
                    <a:pt x="10" y="563"/>
                  </a:lnTo>
                  <a:lnTo>
                    <a:pt x="12" y="560"/>
                  </a:lnTo>
                  <a:lnTo>
                    <a:pt x="34" y="525"/>
                  </a:lnTo>
                  <a:lnTo>
                    <a:pt x="54" y="489"/>
                  </a:lnTo>
                  <a:lnTo>
                    <a:pt x="72" y="449"/>
                  </a:lnTo>
                  <a:lnTo>
                    <a:pt x="87" y="407"/>
                  </a:lnTo>
                  <a:lnTo>
                    <a:pt x="100" y="364"/>
                  </a:lnTo>
                  <a:lnTo>
                    <a:pt x="106" y="338"/>
                  </a:lnTo>
                  <a:lnTo>
                    <a:pt x="113" y="300"/>
                  </a:lnTo>
                  <a:lnTo>
                    <a:pt x="118" y="257"/>
                  </a:lnTo>
                  <a:lnTo>
                    <a:pt x="121" y="212"/>
                  </a:lnTo>
                  <a:lnTo>
                    <a:pt x="123" y="184"/>
                  </a:lnTo>
                  <a:lnTo>
                    <a:pt x="276" y="162"/>
                  </a:lnTo>
                  <a:lnTo>
                    <a:pt x="124" y="160"/>
                  </a:lnTo>
                  <a:lnTo>
                    <a:pt x="125" y="108"/>
                  </a:lnTo>
                  <a:lnTo>
                    <a:pt x="124" y="70"/>
                  </a:lnTo>
                  <a:lnTo>
                    <a:pt x="245" y="46"/>
                  </a:lnTo>
                  <a:lnTo>
                    <a:pt x="123" y="45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16" name="Freeform 10218"/>
            <p:cNvSpPr>
              <a:spLocks/>
            </p:cNvSpPr>
            <p:nvPr/>
          </p:nvSpPr>
          <p:spPr bwMode="auto">
            <a:xfrm>
              <a:off x="2791" y="3021"/>
              <a:ext cx="40" cy="42"/>
            </a:xfrm>
            <a:custGeom>
              <a:avLst/>
              <a:gdLst>
                <a:gd name="T0" fmla="*/ 35 w 153"/>
                <a:gd name="T1" fmla="*/ 0 h 166"/>
                <a:gd name="T2" fmla="*/ 28 w 153"/>
                <a:gd name="T3" fmla="*/ 7 h 166"/>
                <a:gd name="T4" fmla="*/ 0 w 153"/>
                <a:gd name="T5" fmla="*/ 12 h 166"/>
                <a:gd name="T6" fmla="*/ 32 w 153"/>
                <a:gd name="T7" fmla="*/ 13 h 166"/>
                <a:gd name="T8" fmla="*/ 31 w 153"/>
                <a:gd name="T9" fmla="*/ 36 h 166"/>
                <a:gd name="T10" fmla="*/ 27 w 153"/>
                <a:gd name="T11" fmla="*/ 38 h 166"/>
                <a:gd name="T12" fmla="*/ 0 w 153"/>
                <a:gd name="T13" fmla="*/ 41 h 166"/>
                <a:gd name="T14" fmla="*/ 40 w 153"/>
                <a:gd name="T15" fmla="*/ 42 h 166"/>
                <a:gd name="T16" fmla="*/ 39 w 153"/>
                <a:gd name="T17" fmla="*/ 40 h 166"/>
                <a:gd name="T18" fmla="*/ 35 w 153"/>
                <a:gd name="T19" fmla="*/ 35 h 166"/>
                <a:gd name="T20" fmla="*/ 36 w 153"/>
                <a:gd name="T21" fmla="*/ 23 h 166"/>
                <a:gd name="T22" fmla="*/ 37 w 153"/>
                <a:gd name="T23" fmla="*/ 15 h 166"/>
                <a:gd name="T24" fmla="*/ 40 w 153"/>
                <a:gd name="T25" fmla="*/ 8 h 166"/>
                <a:gd name="T26" fmla="*/ 35 w 153"/>
                <a:gd name="T27" fmla="*/ 0 h 1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3" h="166">
                  <a:moveTo>
                    <a:pt x="134" y="0"/>
                  </a:moveTo>
                  <a:lnTo>
                    <a:pt x="109" y="28"/>
                  </a:lnTo>
                  <a:lnTo>
                    <a:pt x="0" y="49"/>
                  </a:lnTo>
                  <a:lnTo>
                    <a:pt x="122" y="50"/>
                  </a:lnTo>
                  <a:lnTo>
                    <a:pt x="117" y="144"/>
                  </a:lnTo>
                  <a:lnTo>
                    <a:pt x="103" y="150"/>
                  </a:lnTo>
                  <a:lnTo>
                    <a:pt x="1" y="164"/>
                  </a:lnTo>
                  <a:lnTo>
                    <a:pt x="153" y="166"/>
                  </a:lnTo>
                  <a:lnTo>
                    <a:pt x="150" y="159"/>
                  </a:lnTo>
                  <a:lnTo>
                    <a:pt x="135" y="139"/>
                  </a:lnTo>
                  <a:lnTo>
                    <a:pt x="139" y="89"/>
                  </a:lnTo>
                  <a:lnTo>
                    <a:pt x="141" y="58"/>
                  </a:lnTo>
                  <a:lnTo>
                    <a:pt x="153" y="31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17" name="Freeform 10219"/>
            <p:cNvSpPr>
              <a:spLocks/>
            </p:cNvSpPr>
            <p:nvPr/>
          </p:nvSpPr>
          <p:spPr bwMode="auto">
            <a:xfrm>
              <a:off x="2861" y="3140"/>
              <a:ext cx="102" cy="20"/>
            </a:xfrm>
            <a:custGeom>
              <a:avLst/>
              <a:gdLst>
                <a:gd name="T0" fmla="*/ 95 w 391"/>
                <a:gd name="T1" fmla="*/ 0 h 74"/>
                <a:gd name="T2" fmla="*/ 87 w 391"/>
                <a:gd name="T3" fmla="*/ 3 h 74"/>
                <a:gd name="T4" fmla="*/ 54 w 391"/>
                <a:gd name="T5" fmla="*/ 6 h 74"/>
                <a:gd name="T6" fmla="*/ 48 w 391"/>
                <a:gd name="T7" fmla="*/ 7 h 74"/>
                <a:gd name="T8" fmla="*/ 0 w 391"/>
                <a:gd name="T9" fmla="*/ 12 h 74"/>
                <a:gd name="T10" fmla="*/ 6 w 391"/>
                <a:gd name="T11" fmla="*/ 20 h 74"/>
                <a:gd name="T12" fmla="*/ 14 w 391"/>
                <a:gd name="T13" fmla="*/ 17 h 74"/>
                <a:gd name="T14" fmla="*/ 102 w 391"/>
                <a:gd name="T15" fmla="*/ 9 h 74"/>
                <a:gd name="T16" fmla="*/ 102 w 391"/>
                <a:gd name="T17" fmla="*/ 6 h 74"/>
                <a:gd name="T18" fmla="*/ 95 w 391"/>
                <a:gd name="T19" fmla="*/ 0 h 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1" h="74">
                  <a:moveTo>
                    <a:pt x="363" y="0"/>
                  </a:moveTo>
                  <a:lnTo>
                    <a:pt x="334" y="11"/>
                  </a:lnTo>
                  <a:lnTo>
                    <a:pt x="206" y="24"/>
                  </a:lnTo>
                  <a:lnTo>
                    <a:pt x="185" y="26"/>
                  </a:lnTo>
                  <a:lnTo>
                    <a:pt x="0" y="44"/>
                  </a:lnTo>
                  <a:lnTo>
                    <a:pt x="23" y="74"/>
                  </a:lnTo>
                  <a:lnTo>
                    <a:pt x="55" y="64"/>
                  </a:lnTo>
                  <a:lnTo>
                    <a:pt x="391" y="32"/>
                  </a:lnTo>
                  <a:lnTo>
                    <a:pt x="391" y="22"/>
                  </a:lnTo>
                  <a:lnTo>
                    <a:pt x="36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18" name="Freeform 10220"/>
            <p:cNvSpPr>
              <a:spLocks/>
            </p:cNvSpPr>
            <p:nvPr/>
          </p:nvSpPr>
          <p:spPr bwMode="auto">
            <a:xfrm>
              <a:off x="2908" y="3090"/>
              <a:ext cx="6" cy="57"/>
            </a:xfrm>
            <a:custGeom>
              <a:avLst/>
              <a:gdLst>
                <a:gd name="T0" fmla="*/ 6 w 21"/>
                <a:gd name="T1" fmla="*/ 0 h 213"/>
                <a:gd name="T2" fmla="*/ 0 w 21"/>
                <a:gd name="T3" fmla="*/ 1 h 213"/>
                <a:gd name="T4" fmla="*/ 0 w 21"/>
                <a:gd name="T5" fmla="*/ 57 h 213"/>
                <a:gd name="T6" fmla="*/ 6 w 21"/>
                <a:gd name="T7" fmla="*/ 56 h 213"/>
                <a:gd name="T8" fmla="*/ 6 w 21"/>
                <a:gd name="T9" fmla="*/ 36 h 213"/>
                <a:gd name="T10" fmla="*/ 6 w 21"/>
                <a:gd name="T11" fmla="*/ 15 h 213"/>
                <a:gd name="T12" fmla="*/ 6 w 21"/>
                <a:gd name="T13" fmla="*/ 0 h 2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13">
                  <a:moveTo>
                    <a:pt x="21" y="0"/>
                  </a:moveTo>
                  <a:lnTo>
                    <a:pt x="0" y="2"/>
                  </a:lnTo>
                  <a:lnTo>
                    <a:pt x="0" y="213"/>
                  </a:lnTo>
                  <a:lnTo>
                    <a:pt x="21" y="211"/>
                  </a:lnTo>
                  <a:lnTo>
                    <a:pt x="21" y="134"/>
                  </a:lnTo>
                  <a:lnTo>
                    <a:pt x="21" y="57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19" name="Freeform 10221"/>
            <p:cNvSpPr>
              <a:spLocks/>
            </p:cNvSpPr>
            <p:nvPr/>
          </p:nvSpPr>
          <p:spPr bwMode="auto">
            <a:xfrm>
              <a:off x="2914" y="3079"/>
              <a:ext cx="35" cy="6"/>
            </a:xfrm>
            <a:custGeom>
              <a:avLst/>
              <a:gdLst>
                <a:gd name="T0" fmla="*/ 29 w 133"/>
                <a:gd name="T1" fmla="*/ 0 h 23"/>
                <a:gd name="T2" fmla="*/ 23 w 133"/>
                <a:gd name="T3" fmla="*/ 3 h 23"/>
                <a:gd name="T4" fmla="*/ 0 w 133"/>
                <a:gd name="T5" fmla="*/ 6 h 23"/>
                <a:gd name="T6" fmla="*/ 35 w 133"/>
                <a:gd name="T7" fmla="*/ 6 h 23"/>
                <a:gd name="T8" fmla="*/ 29 w 133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23">
                  <a:moveTo>
                    <a:pt x="110" y="0"/>
                  </a:moveTo>
                  <a:lnTo>
                    <a:pt x="87" y="13"/>
                  </a:lnTo>
                  <a:lnTo>
                    <a:pt x="0" y="22"/>
                  </a:lnTo>
                  <a:lnTo>
                    <a:pt x="133" y="23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20" name="Freeform 10222"/>
            <p:cNvSpPr>
              <a:spLocks/>
            </p:cNvSpPr>
            <p:nvPr/>
          </p:nvSpPr>
          <p:spPr bwMode="auto">
            <a:xfrm>
              <a:off x="2875" y="3012"/>
              <a:ext cx="75" cy="84"/>
            </a:xfrm>
            <a:custGeom>
              <a:avLst/>
              <a:gdLst>
                <a:gd name="T0" fmla="*/ 33 w 284"/>
                <a:gd name="T1" fmla="*/ 0 h 323"/>
                <a:gd name="T2" fmla="*/ 32 w 284"/>
                <a:gd name="T3" fmla="*/ 1 h 323"/>
                <a:gd name="T4" fmla="*/ 33 w 284"/>
                <a:gd name="T5" fmla="*/ 9 h 323"/>
                <a:gd name="T6" fmla="*/ 34 w 284"/>
                <a:gd name="T7" fmla="*/ 20 h 323"/>
                <a:gd name="T8" fmla="*/ 34 w 284"/>
                <a:gd name="T9" fmla="*/ 73 h 323"/>
                <a:gd name="T10" fmla="*/ 0 w 284"/>
                <a:gd name="T11" fmla="*/ 76 h 323"/>
                <a:gd name="T12" fmla="*/ 7 w 284"/>
                <a:gd name="T13" fmla="*/ 84 h 323"/>
                <a:gd name="T14" fmla="*/ 15 w 284"/>
                <a:gd name="T15" fmla="*/ 81 h 323"/>
                <a:gd name="T16" fmla="*/ 34 w 284"/>
                <a:gd name="T17" fmla="*/ 79 h 323"/>
                <a:gd name="T18" fmla="*/ 40 w 284"/>
                <a:gd name="T19" fmla="*/ 79 h 323"/>
                <a:gd name="T20" fmla="*/ 75 w 284"/>
                <a:gd name="T21" fmla="*/ 75 h 323"/>
                <a:gd name="T22" fmla="*/ 75 w 284"/>
                <a:gd name="T23" fmla="*/ 73 h 323"/>
                <a:gd name="T24" fmla="*/ 40 w 284"/>
                <a:gd name="T25" fmla="*/ 72 h 323"/>
                <a:gd name="T26" fmla="*/ 40 w 284"/>
                <a:gd name="T27" fmla="*/ 62 h 323"/>
                <a:gd name="T28" fmla="*/ 40 w 284"/>
                <a:gd name="T29" fmla="*/ 49 h 323"/>
                <a:gd name="T30" fmla="*/ 40 w 284"/>
                <a:gd name="T31" fmla="*/ 40 h 323"/>
                <a:gd name="T32" fmla="*/ 40 w 284"/>
                <a:gd name="T33" fmla="*/ 33 h 323"/>
                <a:gd name="T34" fmla="*/ 40 w 284"/>
                <a:gd name="T35" fmla="*/ 28 h 323"/>
                <a:gd name="T36" fmla="*/ 40 w 284"/>
                <a:gd name="T37" fmla="*/ 26 h 323"/>
                <a:gd name="T38" fmla="*/ 41 w 284"/>
                <a:gd name="T39" fmla="*/ 15 h 323"/>
                <a:gd name="T40" fmla="*/ 33 w 284"/>
                <a:gd name="T41" fmla="*/ 0 h 3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84" h="323">
                  <a:moveTo>
                    <a:pt x="126" y="0"/>
                  </a:moveTo>
                  <a:lnTo>
                    <a:pt x="121" y="5"/>
                  </a:lnTo>
                  <a:lnTo>
                    <a:pt x="126" y="35"/>
                  </a:lnTo>
                  <a:lnTo>
                    <a:pt x="129" y="77"/>
                  </a:lnTo>
                  <a:lnTo>
                    <a:pt x="129" y="280"/>
                  </a:lnTo>
                  <a:lnTo>
                    <a:pt x="0" y="294"/>
                  </a:lnTo>
                  <a:lnTo>
                    <a:pt x="26" y="323"/>
                  </a:lnTo>
                  <a:lnTo>
                    <a:pt x="56" y="312"/>
                  </a:lnTo>
                  <a:lnTo>
                    <a:pt x="129" y="304"/>
                  </a:lnTo>
                  <a:lnTo>
                    <a:pt x="150" y="302"/>
                  </a:lnTo>
                  <a:lnTo>
                    <a:pt x="284" y="289"/>
                  </a:lnTo>
                  <a:lnTo>
                    <a:pt x="283" y="279"/>
                  </a:lnTo>
                  <a:lnTo>
                    <a:pt x="150" y="278"/>
                  </a:lnTo>
                  <a:lnTo>
                    <a:pt x="150" y="237"/>
                  </a:lnTo>
                  <a:lnTo>
                    <a:pt x="150" y="190"/>
                  </a:lnTo>
                  <a:lnTo>
                    <a:pt x="150" y="152"/>
                  </a:lnTo>
                  <a:lnTo>
                    <a:pt x="150" y="125"/>
                  </a:lnTo>
                  <a:lnTo>
                    <a:pt x="150" y="108"/>
                  </a:lnTo>
                  <a:lnTo>
                    <a:pt x="150" y="99"/>
                  </a:lnTo>
                  <a:lnTo>
                    <a:pt x="157" y="59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21" name="Freeform 10223"/>
            <p:cNvSpPr>
              <a:spLocks/>
            </p:cNvSpPr>
            <p:nvPr/>
          </p:nvSpPr>
          <p:spPr bwMode="auto">
            <a:xfrm>
              <a:off x="2188" y="3549"/>
              <a:ext cx="7" cy="101"/>
            </a:xfrm>
            <a:custGeom>
              <a:avLst/>
              <a:gdLst>
                <a:gd name="T0" fmla="*/ 7 w 29"/>
                <a:gd name="T1" fmla="*/ 0 h 385"/>
                <a:gd name="T2" fmla="*/ 2 w 29"/>
                <a:gd name="T3" fmla="*/ 0 h 385"/>
                <a:gd name="T4" fmla="*/ 2 w 29"/>
                <a:gd name="T5" fmla="*/ 12 h 385"/>
                <a:gd name="T6" fmla="*/ 2 w 29"/>
                <a:gd name="T7" fmla="*/ 29 h 385"/>
                <a:gd name="T8" fmla="*/ 2 w 29"/>
                <a:gd name="T9" fmla="*/ 50 h 385"/>
                <a:gd name="T10" fmla="*/ 2 w 29"/>
                <a:gd name="T11" fmla="*/ 72 h 385"/>
                <a:gd name="T12" fmla="*/ 2 w 29"/>
                <a:gd name="T13" fmla="*/ 75 h 385"/>
                <a:gd name="T14" fmla="*/ 0 w 29"/>
                <a:gd name="T15" fmla="*/ 87 h 385"/>
                <a:gd name="T16" fmla="*/ 5 w 29"/>
                <a:gd name="T17" fmla="*/ 101 h 385"/>
                <a:gd name="T18" fmla="*/ 7 w 29"/>
                <a:gd name="T19" fmla="*/ 101 h 385"/>
                <a:gd name="T20" fmla="*/ 7 w 29"/>
                <a:gd name="T21" fmla="*/ 81 h 385"/>
                <a:gd name="T22" fmla="*/ 7 w 29"/>
                <a:gd name="T23" fmla="*/ 73 h 385"/>
                <a:gd name="T24" fmla="*/ 7 w 29"/>
                <a:gd name="T25" fmla="*/ 51 h 385"/>
                <a:gd name="T26" fmla="*/ 7 w 29"/>
                <a:gd name="T27" fmla="*/ 31 h 385"/>
                <a:gd name="T28" fmla="*/ 7 w 29"/>
                <a:gd name="T29" fmla="*/ 14 h 385"/>
                <a:gd name="T30" fmla="*/ 7 w 29"/>
                <a:gd name="T31" fmla="*/ 0 h 3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385">
                  <a:moveTo>
                    <a:pt x="29" y="0"/>
                  </a:moveTo>
                  <a:lnTo>
                    <a:pt x="10" y="1"/>
                  </a:lnTo>
                  <a:lnTo>
                    <a:pt x="10" y="44"/>
                  </a:lnTo>
                  <a:lnTo>
                    <a:pt x="10" y="112"/>
                  </a:lnTo>
                  <a:lnTo>
                    <a:pt x="10" y="189"/>
                  </a:lnTo>
                  <a:lnTo>
                    <a:pt x="10" y="275"/>
                  </a:lnTo>
                  <a:lnTo>
                    <a:pt x="9" y="286"/>
                  </a:lnTo>
                  <a:lnTo>
                    <a:pt x="0" y="330"/>
                  </a:lnTo>
                  <a:lnTo>
                    <a:pt x="20" y="385"/>
                  </a:lnTo>
                  <a:lnTo>
                    <a:pt x="27" y="385"/>
                  </a:lnTo>
                  <a:lnTo>
                    <a:pt x="29" y="310"/>
                  </a:lnTo>
                  <a:lnTo>
                    <a:pt x="29" y="279"/>
                  </a:lnTo>
                  <a:lnTo>
                    <a:pt x="29" y="195"/>
                  </a:lnTo>
                  <a:lnTo>
                    <a:pt x="29" y="120"/>
                  </a:lnTo>
                  <a:lnTo>
                    <a:pt x="29" y="55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22" name="Freeform 10224"/>
            <p:cNvSpPr>
              <a:spLocks/>
            </p:cNvSpPr>
            <p:nvPr/>
          </p:nvSpPr>
          <p:spPr bwMode="auto">
            <a:xfrm>
              <a:off x="2144" y="3545"/>
              <a:ext cx="51" cy="83"/>
            </a:xfrm>
            <a:custGeom>
              <a:avLst/>
              <a:gdLst>
                <a:gd name="T0" fmla="*/ 51 w 192"/>
                <a:gd name="T1" fmla="*/ 0 h 311"/>
                <a:gd name="T2" fmla="*/ 41 w 192"/>
                <a:gd name="T3" fmla="*/ 0 h 311"/>
                <a:gd name="T4" fmla="*/ 41 w 192"/>
                <a:gd name="T5" fmla="*/ 2 h 311"/>
                <a:gd name="T6" fmla="*/ 37 w 192"/>
                <a:gd name="T7" fmla="*/ 14 h 311"/>
                <a:gd name="T8" fmla="*/ 32 w 192"/>
                <a:gd name="T9" fmla="*/ 25 h 311"/>
                <a:gd name="T10" fmla="*/ 28 w 192"/>
                <a:gd name="T11" fmla="*/ 36 h 311"/>
                <a:gd name="T12" fmla="*/ 25 w 192"/>
                <a:gd name="T13" fmla="*/ 41 h 311"/>
                <a:gd name="T14" fmla="*/ 20 w 192"/>
                <a:gd name="T15" fmla="*/ 50 h 311"/>
                <a:gd name="T16" fmla="*/ 15 w 192"/>
                <a:gd name="T17" fmla="*/ 59 h 311"/>
                <a:gd name="T18" fmla="*/ 8 w 192"/>
                <a:gd name="T19" fmla="*/ 69 h 311"/>
                <a:gd name="T20" fmla="*/ 0 w 192"/>
                <a:gd name="T21" fmla="*/ 80 h 311"/>
                <a:gd name="T22" fmla="*/ 2 w 192"/>
                <a:gd name="T23" fmla="*/ 83 h 311"/>
                <a:gd name="T24" fmla="*/ 9 w 192"/>
                <a:gd name="T25" fmla="*/ 75 h 311"/>
                <a:gd name="T26" fmla="*/ 16 w 192"/>
                <a:gd name="T27" fmla="*/ 65 h 311"/>
                <a:gd name="T28" fmla="*/ 22 w 192"/>
                <a:gd name="T29" fmla="*/ 56 h 311"/>
                <a:gd name="T30" fmla="*/ 27 w 192"/>
                <a:gd name="T31" fmla="*/ 48 h 311"/>
                <a:gd name="T32" fmla="*/ 32 w 192"/>
                <a:gd name="T33" fmla="*/ 40 h 311"/>
                <a:gd name="T34" fmla="*/ 36 w 192"/>
                <a:gd name="T35" fmla="*/ 30 h 311"/>
                <a:gd name="T36" fmla="*/ 40 w 192"/>
                <a:gd name="T37" fmla="*/ 19 h 311"/>
                <a:gd name="T38" fmla="*/ 44 w 192"/>
                <a:gd name="T39" fmla="*/ 8 h 311"/>
                <a:gd name="T40" fmla="*/ 46 w 192"/>
                <a:gd name="T41" fmla="*/ 4 h 311"/>
                <a:gd name="T42" fmla="*/ 51 w 192"/>
                <a:gd name="T43" fmla="*/ 3 h 311"/>
                <a:gd name="T44" fmla="*/ 51 w 192"/>
                <a:gd name="T45" fmla="*/ 0 h 3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92" h="311">
                  <a:moveTo>
                    <a:pt x="192" y="0"/>
                  </a:moveTo>
                  <a:lnTo>
                    <a:pt x="156" y="0"/>
                  </a:lnTo>
                  <a:lnTo>
                    <a:pt x="153" y="9"/>
                  </a:lnTo>
                  <a:lnTo>
                    <a:pt x="138" y="52"/>
                  </a:lnTo>
                  <a:lnTo>
                    <a:pt x="122" y="93"/>
                  </a:lnTo>
                  <a:lnTo>
                    <a:pt x="105" y="134"/>
                  </a:lnTo>
                  <a:lnTo>
                    <a:pt x="94" y="154"/>
                  </a:lnTo>
                  <a:lnTo>
                    <a:pt x="76" y="186"/>
                  </a:lnTo>
                  <a:lnTo>
                    <a:pt x="55" y="221"/>
                  </a:lnTo>
                  <a:lnTo>
                    <a:pt x="29" y="258"/>
                  </a:lnTo>
                  <a:lnTo>
                    <a:pt x="0" y="298"/>
                  </a:lnTo>
                  <a:lnTo>
                    <a:pt x="6" y="311"/>
                  </a:lnTo>
                  <a:lnTo>
                    <a:pt x="33" y="280"/>
                  </a:lnTo>
                  <a:lnTo>
                    <a:pt x="59" y="245"/>
                  </a:lnTo>
                  <a:lnTo>
                    <a:pt x="82" y="211"/>
                  </a:lnTo>
                  <a:lnTo>
                    <a:pt x="103" y="179"/>
                  </a:lnTo>
                  <a:lnTo>
                    <a:pt x="119" y="149"/>
                  </a:lnTo>
                  <a:lnTo>
                    <a:pt x="134" y="113"/>
                  </a:lnTo>
                  <a:lnTo>
                    <a:pt x="150" y="72"/>
                  </a:lnTo>
                  <a:lnTo>
                    <a:pt x="167" y="30"/>
                  </a:lnTo>
                  <a:lnTo>
                    <a:pt x="173" y="14"/>
                  </a:lnTo>
                  <a:lnTo>
                    <a:pt x="192" y="13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23" name="Freeform 10225"/>
            <p:cNvSpPr>
              <a:spLocks/>
            </p:cNvSpPr>
            <p:nvPr/>
          </p:nvSpPr>
          <p:spPr bwMode="auto">
            <a:xfrm>
              <a:off x="2195" y="3544"/>
              <a:ext cx="50" cy="76"/>
            </a:xfrm>
            <a:custGeom>
              <a:avLst/>
              <a:gdLst>
                <a:gd name="T0" fmla="*/ 4 w 192"/>
                <a:gd name="T1" fmla="*/ 0 h 288"/>
                <a:gd name="T2" fmla="*/ 0 w 192"/>
                <a:gd name="T3" fmla="*/ 1 h 288"/>
                <a:gd name="T4" fmla="*/ 30 w 192"/>
                <a:gd name="T5" fmla="*/ 76 h 288"/>
                <a:gd name="T6" fmla="*/ 50 w 192"/>
                <a:gd name="T7" fmla="*/ 75 h 288"/>
                <a:gd name="T8" fmla="*/ 50 w 192"/>
                <a:gd name="T9" fmla="*/ 71 h 288"/>
                <a:gd name="T10" fmla="*/ 46 w 192"/>
                <a:gd name="T11" fmla="*/ 70 h 288"/>
                <a:gd name="T12" fmla="*/ 38 w 192"/>
                <a:gd name="T13" fmla="*/ 65 h 288"/>
                <a:gd name="T14" fmla="*/ 31 w 192"/>
                <a:gd name="T15" fmla="*/ 59 h 288"/>
                <a:gd name="T16" fmla="*/ 29 w 192"/>
                <a:gd name="T17" fmla="*/ 55 h 288"/>
                <a:gd name="T18" fmla="*/ 25 w 192"/>
                <a:gd name="T19" fmla="*/ 48 h 288"/>
                <a:gd name="T20" fmla="*/ 21 w 192"/>
                <a:gd name="T21" fmla="*/ 39 h 288"/>
                <a:gd name="T22" fmla="*/ 15 w 192"/>
                <a:gd name="T23" fmla="*/ 27 h 288"/>
                <a:gd name="T24" fmla="*/ 10 w 192"/>
                <a:gd name="T25" fmla="*/ 13 h 288"/>
                <a:gd name="T26" fmla="*/ 4 w 192"/>
                <a:gd name="T27" fmla="*/ 0 h 2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2" h="288">
                  <a:moveTo>
                    <a:pt x="15" y="0"/>
                  </a:moveTo>
                  <a:lnTo>
                    <a:pt x="0" y="5"/>
                  </a:lnTo>
                  <a:lnTo>
                    <a:pt x="116" y="288"/>
                  </a:lnTo>
                  <a:lnTo>
                    <a:pt x="192" y="283"/>
                  </a:lnTo>
                  <a:lnTo>
                    <a:pt x="192" y="270"/>
                  </a:lnTo>
                  <a:lnTo>
                    <a:pt x="176" y="265"/>
                  </a:lnTo>
                  <a:lnTo>
                    <a:pt x="145" y="248"/>
                  </a:lnTo>
                  <a:lnTo>
                    <a:pt x="120" y="224"/>
                  </a:lnTo>
                  <a:lnTo>
                    <a:pt x="110" y="208"/>
                  </a:lnTo>
                  <a:lnTo>
                    <a:pt x="96" y="182"/>
                  </a:lnTo>
                  <a:lnTo>
                    <a:pt x="79" y="148"/>
                  </a:lnTo>
                  <a:lnTo>
                    <a:pt x="59" y="104"/>
                  </a:lnTo>
                  <a:lnTo>
                    <a:pt x="37" y="5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24" name="Freeform 10226"/>
            <p:cNvSpPr>
              <a:spLocks/>
            </p:cNvSpPr>
            <p:nvPr/>
          </p:nvSpPr>
          <p:spPr bwMode="auto">
            <a:xfrm>
              <a:off x="2151" y="3533"/>
              <a:ext cx="84" cy="18"/>
            </a:xfrm>
            <a:custGeom>
              <a:avLst/>
              <a:gdLst>
                <a:gd name="T0" fmla="*/ 78 w 324"/>
                <a:gd name="T1" fmla="*/ 0 h 70"/>
                <a:gd name="T2" fmla="*/ 73 w 324"/>
                <a:gd name="T3" fmla="*/ 3 h 70"/>
                <a:gd name="T4" fmla="*/ 43 w 324"/>
                <a:gd name="T5" fmla="*/ 6 h 70"/>
                <a:gd name="T6" fmla="*/ 38 w 324"/>
                <a:gd name="T7" fmla="*/ 6 h 70"/>
                <a:gd name="T8" fmla="*/ 0 w 324"/>
                <a:gd name="T9" fmla="*/ 11 h 70"/>
                <a:gd name="T10" fmla="*/ 6 w 324"/>
                <a:gd name="T11" fmla="*/ 18 h 70"/>
                <a:gd name="T12" fmla="*/ 12 w 324"/>
                <a:gd name="T13" fmla="*/ 15 h 70"/>
                <a:gd name="T14" fmla="*/ 34 w 324"/>
                <a:gd name="T15" fmla="*/ 13 h 70"/>
                <a:gd name="T16" fmla="*/ 43 w 324"/>
                <a:gd name="T17" fmla="*/ 13 h 70"/>
                <a:gd name="T18" fmla="*/ 47 w 324"/>
                <a:gd name="T19" fmla="*/ 11 h 70"/>
                <a:gd name="T20" fmla="*/ 84 w 324"/>
                <a:gd name="T21" fmla="*/ 7 h 70"/>
                <a:gd name="T22" fmla="*/ 84 w 324"/>
                <a:gd name="T23" fmla="*/ 4 h 70"/>
                <a:gd name="T24" fmla="*/ 78 w 324"/>
                <a:gd name="T25" fmla="*/ 0 h 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4" h="70">
                  <a:moveTo>
                    <a:pt x="302" y="0"/>
                  </a:moveTo>
                  <a:lnTo>
                    <a:pt x="282" y="10"/>
                  </a:lnTo>
                  <a:lnTo>
                    <a:pt x="166" y="23"/>
                  </a:lnTo>
                  <a:lnTo>
                    <a:pt x="147" y="25"/>
                  </a:lnTo>
                  <a:lnTo>
                    <a:pt x="0" y="41"/>
                  </a:lnTo>
                  <a:lnTo>
                    <a:pt x="23" y="70"/>
                  </a:lnTo>
                  <a:lnTo>
                    <a:pt x="47" y="58"/>
                  </a:lnTo>
                  <a:lnTo>
                    <a:pt x="130" y="49"/>
                  </a:lnTo>
                  <a:lnTo>
                    <a:pt x="166" y="49"/>
                  </a:lnTo>
                  <a:lnTo>
                    <a:pt x="181" y="44"/>
                  </a:lnTo>
                  <a:lnTo>
                    <a:pt x="324" y="28"/>
                  </a:lnTo>
                  <a:lnTo>
                    <a:pt x="324" y="17"/>
                  </a:lnTo>
                  <a:lnTo>
                    <a:pt x="30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25" name="Freeform 10227"/>
            <p:cNvSpPr>
              <a:spLocks/>
            </p:cNvSpPr>
            <p:nvPr/>
          </p:nvSpPr>
          <p:spPr bwMode="auto">
            <a:xfrm>
              <a:off x="2188" y="3491"/>
              <a:ext cx="9" cy="49"/>
            </a:xfrm>
            <a:custGeom>
              <a:avLst/>
              <a:gdLst>
                <a:gd name="T0" fmla="*/ 1 w 37"/>
                <a:gd name="T1" fmla="*/ 0 h 184"/>
                <a:gd name="T2" fmla="*/ 0 w 37"/>
                <a:gd name="T3" fmla="*/ 1 h 184"/>
                <a:gd name="T4" fmla="*/ 1 w 37"/>
                <a:gd name="T5" fmla="*/ 6 h 184"/>
                <a:gd name="T6" fmla="*/ 2 w 37"/>
                <a:gd name="T7" fmla="*/ 17 h 184"/>
                <a:gd name="T8" fmla="*/ 2 w 37"/>
                <a:gd name="T9" fmla="*/ 17 h 184"/>
                <a:gd name="T10" fmla="*/ 2 w 37"/>
                <a:gd name="T11" fmla="*/ 20 h 184"/>
                <a:gd name="T12" fmla="*/ 2 w 37"/>
                <a:gd name="T13" fmla="*/ 25 h 184"/>
                <a:gd name="T14" fmla="*/ 2 w 37"/>
                <a:gd name="T15" fmla="*/ 32 h 184"/>
                <a:gd name="T16" fmla="*/ 2 w 37"/>
                <a:gd name="T17" fmla="*/ 43 h 184"/>
                <a:gd name="T18" fmla="*/ 2 w 37"/>
                <a:gd name="T19" fmla="*/ 49 h 184"/>
                <a:gd name="T20" fmla="*/ 7 w 37"/>
                <a:gd name="T21" fmla="*/ 48 h 184"/>
                <a:gd name="T22" fmla="*/ 7 w 37"/>
                <a:gd name="T23" fmla="*/ 46 h 184"/>
                <a:gd name="T24" fmla="*/ 7 w 37"/>
                <a:gd name="T25" fmla="*/ 37 h 184"/>
                <a:gd name="T26" fmla="*/ 7 w 37"/>
                <a:gd name="T27" fmla="*/ 30 h 184"/>
                <a:gd name="T28" fmla="*/ 7 w 37"/>
                <a:gd name="T29" fmla="*/ 25 h 184"/>
                <a:gd name="T30" fmla="*/ 7 w 37"/>
                <a:gd name="T31" fmla="*/ 23 h 184"/>
                <a:gd name="T32" fmla="*/ 9 w 37"/>
                <a:gd name="T33" fmla="*/ 14 h 184"/>
                <a:gd name="T34" fmla="*/ 1 w 37"/>
                <a:gd name="T35" fmla="*/ 0 h 18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7" h="184">
                  <a:moveTo>
                    <a:pt x="3" y="0"/>
                  </a:moveTo>
                  <a:lnTo>
                    <a:pt x="0" y="4"/>
                  </a:lnTo>
                  <a:lnTo>
                    <a:pt x="3" y="22"/>
                  </a:lnTo>
                  <a:lnTo>
                    <a:pt x="8" y="65"/>
                  </a:lnTo>
                  <a:lnTo>
                    <a:pt x="8" y="74"/>
                  </a:lnTo>
                  <a:lnTo>
                    <a:pt x="8" y="93"/>
                  </a:lnTo>
                  <a:lnTo>
                    <a:pt x="8" y="122"/>
                  </a:lnTo>
                  <a:lnTo>
                    <a:pt x="8" y="160"/>
                  </a:lnTo>
                  <a:lnTo>
                    <a:pt x="8" y="184"/>
                  </a:lnTo>
                  <a:lnTo>
                    <a:pt x="27" y="182"/>
                  </a:lnTo>
                  <a:lnTo>
                    <a:pt x="27" y="174"/>
                  </a:lnTo>
                  <a:lnTo>
                    <a:pt x="27" y="138"/>
                  </a:lnTo>
                  <a:lnTo>
                    <a:pt x="27" y="112"/>
                  </a:lnTo>
                  <a:lnTo>
                    <a:pt x="27" y="95"/>
                  </a:lnTo>
                  <a:lnTo>
                    <a:pt x="27" y="87"/>
                  </a:lnTo>
                  <a:lnTo>
                    <a:pt x="37" y="5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26" name="Freeform 10228"/>
            <p:cNvSpPr>
              <a:spLocks/>
            </p:cNvSpPr>
            <p:nvPr/>
          </p:nvSpPr>
          <p:spPr bwMode="auto">
            <a:xfrm>
              <a:off x="2318" y="3613"/>
              <a:ext cx="31" cy="35"/>
            </a:xfrm>
            <a:custGeom>
              <a:avLst/>
              <a:gdLst>
                <a:gd name="T0" fmla="*/ 0 w 117"/>
                <a:gd name="T1" fmla="*/ 0 h 133"/>
                <a:gd name="T2" fmla="*/ 0 w 117"/>
                <a:gd name="T3" fmla="*/ 3 h 133"/>
                <a:gd name="T4" fmla="*/ 2 w 117"/>
                <a:gd name="T5" fmla="*/ 4 h 133"/>
                <a:gd name="T6" fmla="*/ 10 w 117"/>
                <a:gd name="T7" fmla="*/ 12 h 133"/>
                <a:gd name="T8" fmla="*/ 17 w 117"/>
                <a:gd name="T9" fmla="*/ 20 h 133"/>
                <a:gd name="T10" fmla="*/ 24 w 117"/>
                <a:gd name="T11" fmla="*/ 28 h 133"/>
                <a:gd name="T12" fmla="*/ 29 w 117"/>
                <a:gd name="T13" fmla="*/ 35 h 133"/>
                <a:gd name="T14" fmla="*/ 31 w 117"/>
                <a:gd name="T15" fmla="*/ 35 h 133"/>
                <a:gd name="T16" fmla="*/ 31 w 117"/>
                <a:gd name="T17" fmla="*/ 34 h 133"/>
                <a:gd name="T18" fmla="*/ 30 w 117"/>
                <a:gd name="T19" fmla="*/ 22 h 133"/>
                <a:gd name="T20" fmla="*/ 24 w 117"/>
                <a:gd name="T21" fmla="*/ 16 h 133"/>
                <a:gd name="T22" fmla="*/ 19 w 117"/>
                <a:gd name="T23" fmla="*/ 13 h 133"/>
                <a:gd name="T24" fmla="*/ 11 w 117"/>
                <a:gd name="T25" fmla="*/ 7 h 133"/>
                <a:gd name="T26" fmla="*/ 0 w 117"/>
                <a:gd name="T27" fmla="*/ 0 h 1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7" h="133">
                  <a:moveTo>
                    <a:pt x="1" y="0"/>
                  </a:moveTo>
                  <a:lnTo>
                    <a:pt x="0" y="10"/>
                  </a:lnTo>
                  <a:lnTo>
                    <a:pt x="6" y="17"/>
                  </a:lnTo>
                  <a:lnTo>
                    <a:pt x="38" y="47"/>
                  </a:lnTo>
                  <a:lnTo>
                    <a:pt x="66" y="76"/>
                  </a:lnTo>
                  <a:lnTo>
                    <a:pt x="89" y="105"/>
                  </a:lnTo>
                  <a:lnTo>
                    <a:pt x="109" y="133"/>
                  </a:lnTo>
                  <a:lnTo>
                    <a:pt x="117" y="133"/>
                  </a:lnTo>
                  <a:lnTo>
                    <a:pt x="117" y="130"/>
                  </a:lnTo>
                  <a:lnTo>
                    <a:pt x="113" y="85"/>
                  </a:lnTo>
                  <a:lnTo>
                    <a:pt x="89" y="60"/>
                  </a:lnTo>
                  <a:lnTo>
                    <a:pt x="71" y="48"/>
                  </a:lnTo>
                  <a:lnTo>
                    <a:pt x="41" y="2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27" name="Freeform 10229"/>
            <p:cNvSpPr>
              <a:spLocks/>
            </p:cNvSpPr>
            <p:nvPr/>
          </p:nvSpPr>
          <p:spPr bwMode="auto">
            <a:xfrm>
              <a:off x="2279" y="3569"/>
              <a:ext cx="42" cy="82"/>
            </a:xfrm>
            <a:custGeom>
              <a:avLst/>
              <a:gdLst>
                <a:gd name="T0" fmla="*/ 35 w 161"/>
                <a:gd name="T1" fmla="*/ 0 h 314"/>
                <a:gd name="T2" fmla="*/ 34 w 161"/>
                <a:gd name="T3" fmla="*/ 1 h 314"/>
                <a:gd name="T4" fmla="*/ 34 w 161"/>
                <a:gd name="T5" fmla="*/ 8 h 314"/>
                <a:gd name="T6" fmla="*/ 34 w 161"/>
                <a:gd name="T7" fmla="*/ 18 h 314"/>
                <a:gd name="T8" fmla="*/ 34 w 161"/>
                <a:gd name="T9" fmla="*/ 18 h 314"/>
                <a:gd name="T10" fmla="*/ 33 w 161"/>
                <a:gd name="T11" fmla="*/ 31 h 314"/>
                <a:gd name="T12" fmla="*/ 30 w 161"/>
                <a:gd name="T13" fmla="*/ 39 h 314"/>
                <a:gd name="T14" fmla="*/ 26 w 161"/>
                <a:gd name="T15" fmla="*/ 51 h 314"/>
                <a:gd name="T16" fmla="*/ 23 w 161"/>
                <a:gd name="T17" fmla="*/ 56 h 314"/>
                <a:gd name="T18" fmla="*/ 17 w 161"/>
                <a:gd name="T19" fmla="*/ 63 h 314"/>
                <a:gd name="T20" fmla="*/ 10 w 161"/>
                <a:gd name="T21" fmla="*/ 71 h 314"/>
                <a:gd name="T22" fmla="*/ 0 w 161"/>
                <a:gd name="T23" fmla="*/ 79 h 314"/>
                <a:gd name="T24" fmla="*/ 1 w 161"/>
                <a:gd name="T25" fmla="*/ 82 h 314"/>
                <a:gd name="T26" fmla="*/ 2 w 161"/>
                <a:gd name="T27" fmla="*/ 81 h 314"/>
                <a:gd name="T28" fmla="*/ 12 w 161"/>
                <a:gd name="T29" fmla="*/ 74 h 314"/>
                <a:gd name="T30" fmla="*/ 20 w 161"/>
                <a:gd name="T31" fmla="*/ 67 h 314"/>
                <a:gd name="T32" fmla="*/ 26 w 161"/>
                <a:gd name="T33" fmla="*/ 61 h 314"/>
                <a:gd name="T34" fmla="*/ 30 w 161"/>
                <a:gd name="T35" fmla="*/ 54 h 314"/>
                <a:gd name="T36" fmla="*/ 35 w 161"/>
                <a:gd name="T37" fmla="*/ 43 h 314"/>
                <a:gd name="T38" fmla="*/ 38 w 161"/>
                <a:gd name="T39" fmla="*/ 33 h 314"/>
                <a:gd name="T40" fmla="*/ 39 w 161"/>
                <a:gd name="T41" fmla="*/ 22 h 314"/>
                <a:gd name="T42" fmla="*/ 42 w 161"/>
                <a:gd name="T43" fmla="*/ 15 h 314"/>
                <a:gd name="T44" fmla="*/ 35 w 161"/>
                <a:gd name="T45" fmla="*/ 0 h 31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1" h="314">
                  <a:moveTo>
                    <a:pt x="134" y="0"/>
                  </a:moveTo>
                  <a:lnTo>
                    <a:pt x="129" y="3"/>
                  </a:lnTo>
                  <a:lnTo>
                    <a:pt x="131" y="32"/>
                  </a:lnTo>
                  <a:lnTo>
                    <a:pt x="132" y="70"/>
                  </a:lnTo>
                  <a:lnTo>
                    <a:pt x="126" y="118"/>
                  </a:lnTo>
                  <a:lnTo>
                    <a:pt x="116" y="151"/>
                  </a:lnTo>
                  <a:lnTo>
                    <a:pt x="99" y="195"/>
                  </a:lnTo>
                  <a:lnTo>
                    <a:pt x="88" y="214"/>
                  </a:lnTo>
                  <a:lnTo>
                    <a:pt x="66" y="240"/>
                  </a:lnTo>
                  <a:lnTo>
                    <a:pt x="37" y="270"/>
                  </a:lnTo>
                  <a:lnTo>
                    <a:pt x="0" y="302"/>
                  </a:lnTo>
                  <a:lnTo>
                    <a:pt x="4" y="314"/>
                  </a:lnTo>
                  <a:lnTo>
                    <a:pt x="9" y="311"/>
                  </a:lnTo>
                  <a:lnTo>
                    <a:pt x="47" y="284"/>
                  </a:lnTo>
                  <a:lnTo>
                    <a:pt x="78" y="257"/>
                  </a:lnTo>
                  <a:lnTo>
                    <a:pt x="100" y="232"/>
                  </a:lnTo>
                  <a:lnTo>
                    <a:pt x="115" y="207"/>
                  </a:lnTo>
                  <a:lnTo>
                    <a:pt x="133" y="164"/>
                  </a:lnTo>
                  <a:lnTo>
                    <a:pt x="145" y="126"/>
                  </a:lnTo>
                  <a:lnTo>
                    <a:pt x="150" y="83"/>
                  </a:lnTo>
                  <a:lnTo>
                    <a:pt x="161" y="58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28" name="Freeform 10230"/>
            <p:cNvSpPr>
              <a:spLocks/>
            </p:cNvSpPr>
            <p:nvPr/>
          </p:nvSpPr>
          <p:spPr bwMode="auto">
            <a:xfrm>
              <a:off x="2290" y="3555"/>
              <a:ext cx="44" cy="67"/>
            </a:xfrm>
            <a:custGeom>
              <a:avLst/>
              <a:gdLst>
                <a:gd name="T0" fmla="*/ 2 w 167"/>
                <a:gd name="T1" fmla="*/ 0 h 260"/>
                <a:gd name="T2" fmla="*/ 0 w 167"/>
                <a:gd name="T3" fmla="*/ 0 h 260"/>
                <a:gd name="T4" fmla="*/ 1 w 167"/>
                <a:gd name="T5" fmla="*/ 6 h 260"/>
                <a:gd name="T6" fmla="*/ 3 w 167"/>
                <a:gd name="T7" fmla="*/ 16 h 260"/>
                <a:gd name="T8" fmla="*/ 3 w 167"/>
                <a:gd name="T9" fmla="*/ 18 h 260"/>
                <a:gd name="T10" fmla="*/ 3 w 167"/>
                <a:gd name="T11" fmla="*/ 31 h 260"/>
                <a:gd name="T12" fmla="*/ 3 w 167"/>
                <a:gd name="T13" fmla="*/ 35 h 260"/>
                <a:gd name="T14" fmla="*/ 3 w 167"/>
                <a:gd name="T15" fmla="*/ 46 h 260"/>
                <a:gd name="T16" fmla="*/ 1 w 167"/>
                <a:gd name="T17" fmla="*/ 53 h 260"/>
                <a:gd name="T18" fmla="*/ 6 w 167"/>
                <a:gd name="T19" fmla="*/ 67 h 260"/>
                <a:gd name="T20" fmla="*/ 8 w 167"/>
                <a:gd name="T21" fmla="*/ 67 h 260"/>
                <a:gd name="T22" fmla="*/ 9 w 167"/>
                <a:gd name="T23" fmla="*/ 58 h 260"/>
                <a:gd name="T24" fmla="*/ 9 w 167"/>
                <a:gd name="T25" fmla="*/ 46 h 260"/>
                <a:gd name="T26" fmla="*/ 9 w 167"/>
                <a:gd name="T27" fmla="*/ 34 h 260"/>
                <a:gd name="T28" fmla="*/ 9 w 167"/>
                <a:gd name="T29" fmla="*/ 20 h 260"/>
                <a:gd name="T30" fmla="*/ 9 w 167"/>
                <a:gd name="T31" fmla="*/ 15 h 260"/>
                <a:gd name="T32" fmla="*/ 44 w 167"/>
                <a:gd name="T33" fmla="*/ 10 h 260"/>
                <a:gd name="T34" fmla="*/ 8 w 167"/>
                <a:gd name="T35" fmla="*/ 9 h 260"/>
                <a:gd name="T36" fmla="*/ 2 w 167"/>
                <a:gd name="T37" fmla="*/ 0 h 26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7" h="260">
                  <a:moveTo>
                    <a:pt x="7" y="0"/>
                  </a:moveTo>
                  <a:lnTo>
                    <a:pt x="0" y="0"/>
                  </a:lnTo>
                  <a:lnTo>
                    <a:pt x="5" y="23"/>
                  </a:lnTo>
                  <a:lnTo>
                    <a:pt x="12" y="62"/>
                  </a:lnTo>
                  <a:lnTo>
                    <a:pt x="12" y="70"/>
                  </a:lnTo>
                  <a:lnTo>
                    <a:pt x="12" y="122"/>
                  </a:lnTo>
                  <a:lnTo>
                    <a:pt x="12" y="137"/>
                  </a:lnTo>
                  <a:lnTo>
                    <a:pt x="12" y="180"/>
                  </a:lnTo>
                  <a:lnTo>
                    <a:pt x="5" y="207"/>
                  </a:lnTo>
                  <a:lnTo>
                    <a:pt x="24" y="260"/>
                  </a:lnTo>
                  <a:lnTo>
                    <a:pt x="32" y="260"/>
                  </a:lnTo>
                  <a:lnTo>
                    <a:pt x="33" y="227"/>
                  </a:lnTo>
                  <a:lnTo>
                    <a:pt x="35" y="179"/>
                  </a:lnTo>
                  <a:lnTo>
                    <a:pt x="35" y="132"/>
                  </a:lnTo>
                  <a:lnTo>
                    <a:pt x="34" y="78"/>
                  </a:lnTo>
                  <a:lnTo>
                    <a:pt x="33" y="58"/>
                  </a:lnTo>
                  <a:lnTo>
                    <a:pt x="167" y="40"/>
                  </a:lnTo>
                  <a:lnTo>
                    <a:pt x="30" y="36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29" name="Freeform 10231"/>
            <p:cNvSpPr>
              <a:spLocks/>
            </p:cNvSpPr>
            <p:nvPr/>
          </p:nvSpPr>
          <p:spPr bwMode="auto">
            <a:xfrm>
              <a:off x="2298" y="3551"/>
              <a:ext cx="43" cy="66"/>
            </a:xfrm>
            <a:custGeom>
              <a:avLst/>
              <a:gdLst>
                <a:gd name="T0" fmla="*/ 38 w 170"/>
                <a:gd name="T1" fmla="*/ 0 h 248"/>
                <a:gd name="T2" fmla="*/ 33 w 170"/>
                <a:gd name="T3" fmla="*/ 7 h 248"/>
                <a:gd name="T4" fmla="*/ 18 w 170"/>
                <a:gd name="T5" fmla="*/ 9 h 248"/>
                <a:gd name="T6" fmla="*/ 14 w 170"/>
                <a:gd name="T7" fmla="*/ 10 h 248"/>
                <a:gd name="T8" fmla="*/ 0 w 170"/>
                <a:gd name="T9" fmla="*/ 12 h 248"/>
                <a:gd name="T10" fmla="*/ 35 w 170"/>
                <a:gd name="T11" fmla="*/ 13 h 248"/>
                <a:gd name="T12" fmla="*/ 35 w 170"/>
                <a:gd name="T13" fmla="*/ 20 h 248"/>
                <a:gd name="T14" fmla="*/ 35 w 170"/>
                <a:gd name="T15" fmla="*/ 35 h 248"/>
                <a:gd name="T16" fmla="*/ 35 w 170"/>
                <a:gd name="T17" fmla="*/ 43 h 248"/>
                <a:gd name="T18" fmla="*/ 33 w 170"/>
                <a:gd name="T19" fmla="*/ 55 h 248"/>
                <a:gd name="T20" fmla="*/ 36 w 170"/>
                <a:gd name="T21" fmla="*/ 66 h 248"/>
                <a:gd name="T22" fmla="*/ 38 w 170"/>
                <a:gd name="T23" fmla="*/ 66 h 248"/>
                <a:gd name="T24" fmla="*/ 38 w 170"/>
                <a:gd name="T25" fmla="*/ 59 h 248"/>
                <a:gd name="T26" fmla="*/ 39 w 170"/>
                <a:gd name="T27" fmla="*/ 47 h 248"/>
                <a:gd name="T28" fmla="*/ 39 w 170"/>
                <a:gd name="T29" fmla="*/ 34 h 248"/>
                <a:gd name="T30" fmla="*/ 39 w 170"/>
                <a:gd name="T31" fmla="*/ 25 h 248"/>
                <a:gd name="T32" fmla="*/ 39 w 170"/>
                <a:gd name="T33" fmla="*/ 15 h 248"/>
                <a:gd name="T34" fmla="*/ 43 w 170"/>
                <a:gd name="T35" fmla="*/ 7 h 248"/>
                <a:gd name="T36" fmla="*/ 38 w 170"/>
                <a:gd name="T37" fmla="*/ 0 h 24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0" h="248">
                  <a:moveTo>
                    <a:pt x="150" y="0"/>
                  </a:moveTo>
                  <a:lnTo>
                    <a:pt x="131" y="26"/>
                  </a:lnTo>
                  <a:lnTo>
                    <a:pt x="70" y="34"/>
                  </a:lnTo>
                  <a:lnTo>
                    <a:pt x="55" y="36"/>
                  </a:lnTo>
                  <a:lnTo>
                    <a:pt x="0" y="44"/>
                  </a:lnTo>
                  <a:lnTo>
                    <a:pt x="137" y="48"/>
                  </a:lnTo>
                  <a:lnTo>
                    <a:pt x="137" y="75"/>
                  </a:lnTo>
                  <a:lnTo>
                    <a:pt x="137" y="130"/>
                  </a:lnTo>
                  <a:lnTo>
                    <a:pt x="137" y="161"/>
                  </a:lnTo>
                  <a:lnTo>
                    <a:pt x="129" y="205"/>
                  </a:lnTo>
                  <a:lnTo>
                    <a:pt x="142" y="248"/>
                  </a:lnTo>
                  <a:lnTo>
                    <a:pt x="150" y="248"/>
                  </a:lnTo>
                  <a:lnTo>
                    <a:pt x="152" y="223"/>
                  </a:lnTo>
                  <a:lnTo>
                    <a:pt x="155" y="177"/>
                  </a:lnTo>
                  <a:lnTo>
                    <a:pt x="156" y="128"/>
                  </a:lnTo>
                  <a:lnTo>
                    <a:pt x="156" y="95"/>
                  </a:lnTo>
                  <a:lnTo>
                    <a:pt x="156" y="58"/>
                  </a:lnTo>
                  <a:lnTo>
                    <a:pt x="170" y="28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30" name="Freeform 10232"/>
            <p:cNvSpPr>
              <a:spLocks/>
            </p:cNvSpPr>
            <p:nvPr/>
          </p:nvSpPr>
          <p:spPr bwMode="auto">
            <a:xfrm>
              <a:off x="2283" y="3542"/>
              <a:ext cx="31" cy="5"/>
            </a:xfrm>
            <a:custGeom>
              <a:avLst/>
              <a:gdLst>
                <a:gd name="T0" fmla="*/ 0 w 113"/>
                <a:gd name="T1" fmla="*/ 0 h 20"/>
                <a:gd name="T2" fmla="*/ 5 w 113"/>
                <a:gd name="T3" fmla="*/ 5 h 20"/>
                <a:gd name="T4" fmla="*/ 11 w 113"/>
                <a:gd name="T5" fmla="*/ 3 h 20"/>
                <a:gd name="T6" fmla="*/ 31 w 113"/>
                <a:gd name="T7" fmla="*/ 0 h 20"/>
                <a:gd name="T8" fmla="*/ 0 w 113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20">
                  <a:moveTo>
                    <a:pt x="0" y="0"/>
                  </a:moveTo>
                  <a:lnTo>
                    <a:pt x="17" y="20"/>
                  </a:lnTo>
                  <a:lnTo>
                    <a:pt x="41" y="11"/>
                  </a:lnTo>
                  <a:lnTo>
                    <a:pt x="11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31" name="Freeform 10233"/>
            <p:cNvSpPr>
              <a:spLocks/>
            </p:cNvSpPr>
            <p:nvPr/>
          </p:nvSpPr>
          <p:spPr bwMode="auto">
            <a:xfrm>
              <a:off x="2283" y="3542"/>
              <a:ext cx="35" cy="20"/>
            </a:xfrm>
            <a:custGeom>
              <a:avLst/>
              <a:gdLst>
                <a:gd name="T0" fmla="*/ 35 w 130"/>
                <a:gd name="T1" fmla="*/ 0 h 77"/>
                <a:gd name="T2" fmla="*/ 0 w 130"/>
                <a:gd name="T3" fmla="*/ 0 h 77"/>
                <a:gd name="T4" fmla="*/ 30 w 130"/>
                <a:gd name="T5" fmla="*/ 1 h 77"/>
                <a:gd name="T6" fmla="*/ 29 w 130"/>
                <a:gd name="T7" fmla="*/ 20 h 77"/>
                <a:gd name="T8" fmla="*/ 33 w 130"/>
                <a:gd name="T9" fmla="*/ 19 h 77"/>
                <a:gd name="T10" fmla="*/ 34 w 130"/>
                <a:gd name="T11" fmla="*/ 6 h 77"/>
                <a:gd name="T12" fmla="*/ 35 w 130"/>
                <a:gd name="T13" fmla="*/ 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77">
                  <a:moveTo>
                    <a:pt x="130" y="0"/>
                  </a:moveTo>
                  <a:lnTo>
                    <a:pt x="0" y="1"/>
                  </a:lnTo>
                  <a:lnTo>
                    <a:pt x="113" y="2"/>
                  </a:lnTo>
                  <a:lnTo>
                    <a:pt x="108" y="77"/>
                  </a:lnTo>
                  <a:lnTo>
                    <a:pt x="123" y="75"/>
                  </a:lnTo>
                  <a:lnTo>
                    <a:pt x="128" y="22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32" name="Freeform 10234"/>
            <p:cNvSpPr>
              <a:spLocks/>
            </p:cNvSpPr>
            <p:nvPr/>
          </p:nvSpPr>
          <p:spPr bwMode="auto">
            <a:xfrm>
              <a:off x="2283" y="3527"/>
              <a:ext cx="75" cy="15"/>
            </a:xfrm>
            <a:custGeom>
              <a:avLst/>
              <a:gdLst>
                <a:gd name="T0" fmla="*/ 69 w 283"/>
                <a:gd name="T1" fmla="*/ 0 h 53"/>
                <a:gd name="T2" fmla="*/ 62 w 283"/>
                <a:gd name="T3" fmla="*/ 4 h 53"/>
                <a:gd name="T4" fmla="*/ 35 w 283"/>
                <a:gd name="T5" fmla="*/ 8 h 53"/>
                <a:gd name="T6" fmla="*/ 30 w 283"/>
                <a:gd name="T7" fmla="*/ 9 h 53"/>
                <a:gd name="T8" fmla="*/ 0 w 283"/>
                <a:gd name="T9" fmla="*/ 13 h 53"/>
                <a:gd name="T10" fmla="*/ 34 w 283"/>
                <a:gd name="T11" fmla="*/ 15 h 53"/>
                <a:gd name="T12" fmla="*/ 75 w 283"/>
                <a:gd name="T13" fmla="*/ 9 h 53"/>
                <a:gd name="T14" fmla="*/ 75 w 283"/>
                <a:gd name="T15" fmla="*/ 6 h 53"/>
                <a:gd name="T16" fmla="*/ 69 w 283"/>
                <a:gd name="T17" fmla="*/ 0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3" h="53">
                  <a:moveTo>
                    <a:pt x="260" y="0"/>
                  </a:moveTo>
                  <a:lnTo>
                    <a:pt x="234" y="15"/>
                  </a:lnTo>
                  <a:lnTo>
                    <a:pt x="132" y="29"/>
                  </a:lnTo>
                  <a:lnTo>
                    <a:pt x="115" y="31"/>
                  </a:lnTo>
                  <a:lnTo>
                    <a:pt x="0" y="47"/>
                  </a:lnTo>
                  <a:lnTo>
                    <a:pt x="130" y="53"/>
                  </a:lnTo>
                  <a:lnTo>
                    <a:pt x="283" y="32"/>
                  </a:lnTo>
                  <a:lnTo>
                    <a:pt x="283" y="20"/>
                  </a:lnTo>
                  <a:lnTo>
                    <a:pt x="26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33" name="Freeform 10235"/>
            <p:cNvSpPr>
              <a:spLocks/>
            </p:cNvSpPr>
            <p:nvPr/>
          </p:nvSpPr>
          <p:spPr bwMode="auto">
            <a:xfrm>
              <a:off x="2314" y="3513"/>
              <a:ext cx="7" cy="21"/>
            </a:xfrm>
            <a:custGeom>
              <a:avLst/>
              <a:gdLst>
                <a:gd name="T0" fmla="*/ 3 w 31"/>
                <a:gd name="T1" fmla="*/ 0 h 87"/>
                <a:gd name="T2" fmla="*/ 0 w 31"/>
                <a:gd name="T3" fmla="*/ 1 h 87"/>
                <a:gd name="T4" fmla="*/ 0 w 31"/>
                <a:gd name="T5" fmla="*/ 1 h 87"/>
                <a:gd name="T6" fmla="*/ 0 w 31"/>
                <a:gd name="T7" fmla="*/ 13 h 87"/>
                <a:gd name="T8" fmla="*/ 0 w 31"/>
                <a:gd name="T9" fmla="*/ 21 h 87"/>
                <a:gd name="T10" fmla="*/ 4 w 31"/>
                <a:gd name="T11" fmla="*/ 21 h 87"/>
                <a:gd name="T12" fmla="*/ 4 w 31"/>
                <a:gd name="T13" fmla="*/ 20 h 87"/>
                <a:gd name="T14" fmla="*/ 5 w 31"/>
                <a:gd name="T15" fmla="*/ 15 h 87"/>
                <a:gd name="T16" fmla="*/ 7 w 31"/>
                <a:gd name="T17" fmla="*/ 9 h 87"/>
                <a:gd name="T18" fmla="*/ 3 w 31"/>
                <a:gd name="T19" fmla="*/ 0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87">
                  <a:moveTo>
                    <a:pt x="13" y="0"/>
                  </a:moveTo>
                  <a:lnTo>
                    <a:pt x="1" y="3"/>
                  </a:lnTo>
                  <a:lnTo>
                    <a:pt x="1" y="5"/>
                  </a:lnTo>
                  <a:lnTo>
                    <a:pt x="2" y="54"/>
                  </a:lnTo>
                  <a:lnTo>
                    <a:pt x="0" y="87"/>
                  </a:lnTo>
                  <a:lnTo>
                    <a:pt x="17" y="85"/>
                  </a:lnTo>
                  <a:lnTo>
                    <a:pt x="18" y="83"/>
                  </a:lnTo>
                  <a:lnTo>
                    <a:pt x="20" y="61"/>
                  </a:lnTo>
                  <a:lnTo>
                    <a:pt x="31" y="36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34" name="Freeform 10236"/>
            <p:cNvSpPr>
              <a:spLocks/>
            </p:cNvSpPr>
            <p:nvPr/>
          </p:nvSpPr>
          <p:spPr bwMode="auto">
            <a:xfrm>
              <a:off x="2259" y="3503"/>
              <a:ext cx="59" cy="143"/>
            </a:xfrm>
            <a:custGeom>
              <a:avLst/>
              <a:gdLst>
                <a:gd name="T0" fmla="*/ 20 w 227"/>
                <a:gd name="T1" fmla="*/ 0 h 546"/>
                <a:gd name="T2" fmla="*/ 18 w 227"/>
                <a:gd name="T3" fmla="*/ 1 h 546"/>
                <a:gd name="T4" fmla="*/ 19 w 227"/>
                <a:gd name="T5" fmla="*/ 9 h 546"/>
                <a:gd name="T6" fmla="*/ 20 w 227"/>
                <a:gd name="T7" fmla="*/ 19 h 546"/>
                <a:gd name="T8" fmla="*/ 20 w 227"/>
                <a:gd name="T9" fmla="*/ 26 h 546"/>
                <a:gd name="T10" fmla="*/ 20 w 227"/>
                <a:gd name="T11" fmla="*/ 43 h 546"/>
                <a:gd name="T12" fmla="*/ 20 w 227"/>
                <a:gd name="T13" fmla="*/ 51 h 546"/>
                <a:gd name="T14" fmla="*/ 20 w 227"/>
                <a:gd name="T15" fmla="*/ 63 h 546"/>
                <a:gd name="T16" fmla="*/ 19 w 227"/>
                <a:gd name="T17" fmla="*/ 75 h 546"/>
                <a:gd name="T18" fmla="*/ 17 w 227"/>
                <a:gd name="T19" fmla="*/ 87 h 546"/>
                <a:gd name="T20" fmla="*/ 16 w 227"/>
                <a:gd name="T21" fmla="*/ 96 h 546"/>
                <a:gd name="T22" fmla="*/ 13 w 227"/>
                <a:gd name="T23" fmla="*/ 106 h 546"/>
                <a:gd name="T24" fmla="*/ 10 w 227"/>
                <a:gd name="T25" fmla="*/ 117 h 546"/>
                <a:gd name="T26" fmla="*/ 5 w 227"/>
                <a:gd name="T27" fmla="*/ 129 h 546"/>
                <a:gd name="T28" fmla="*/ 0 w 227"/>
                <a:gd name="T29" fmla="*/ 142 h 546"/>
                <a:gd name="T30" fmla="*/ 2 w 227"/>
                <a:gd name="T31" fmla="*/ 143 h 546"/>
                <a:gd name="T32" fmla="*/ 7 w 227"/>
                <a:gd name="T33" fmla="*/ 133 h 546"/>
                <a:gd name="T34" fmla="*/ 12 w 227"/>
                <a:gd name="T35" fmla="*/ 122 h 546"/>
                <a:gd name="T36" fmla="*/ 16 w 227"/>
                <a:gd name="T37" fmla="*/ 111 h 546"/>
                <a:gd name="T38" fmla="*/ 20 w 227"/>
                <a:gd name="T39" fmla="*/ 101 h 546"/>
                <a:gd name="T40" fmla="*/ 22 w 227"/>
                <a:gd name="T41" fmla="*/ 91 h 546"/>
                <a:gd name="T42" fmla="*/ 23 w 227"/>
                <a:gd name="T43" fmla="*/ 89 h 546"/>
                <a:gd name="T44" fmla="*/ 24 w 227"/>
                <a:gd name="T45" fmla="*/ 80 h 546"/>
                <a:gd name="T46" fmla="*/ 24 w 227"/>
                <a:gd name="T47" fmla="*/ 70 h 546"/>
                <a:gd name="T48" fmla="*/ 25 w 227"/>
                <a:gd name="T49" fmla="*/ 59 h 546"/>
                <a:gd name="T50" fmla="*/ 25 w 227"/>
                <a:gd name="T51" fmla="*/ 45 h 546"/>
                <a:gd name="T52" fmla="*/ 25 w 227"/>
                <a:gd name="T53" fmla="*/ 38 h 546"/>
                <a:gd name="T54" fmla="*/ 59 w 227"/>
                <a:gd name="T55" fmla="*/ 38 h 546"/>
                <a:gd name="T56" fmla="*/ 25 w 227"/>
                <a:gd name="T57" fmla="*/ 36 h 546"/>
                <a:gd name="T58" fmla="*/ 25 w 227"/>
                <a:gd name="T59" fmla="*/ 30 h 546"/>
                <a:gd name="T60" fmla="*/ 25 w 227"/>
                <a:gd name="T61" fmla="*/ 18 h 546"/>
                <a:gd name="T62" fmla="*/ 32 w 227"/>
                <a:gd name="T63" fmla="*/ 16 h 546"/>
                <a:gd name="T64" fmla="*/ 42 w 227"/>
                <a:gd name="T65" fmla="*/ 14 h 546"/>
                <a:gd name="T66" fmla="*/ 25 w 227"/>
                <a:gd name="T67" fmla="*/ 13 h 546"/>
                <a:gd name="T68" fmla="*/ 20 w 227"/>
                <a:gd name="T69" fmla="*/ 0 h 54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27" h="546">
                  <a:moveTo>
                    <a:pt x="76" y="0"/>
                  </a:moveTo>
                  <a:lnTo>
                    <a:pt x="70" y="2"/>
                  </a:lnTo>
                  <a:lnTo>
                    <a:pt x="74" y="36"/>
                  </a:lnTo>
                  <a:lnTo>
                    <a:pt x="78" y="72"/>
                  </a:lnTo>
                  <a:lnTo>
                    <a:pt x="78" y="98"/>
                  </a:lnTo>
                  <a:lnTo>
                    <a:pt x="78" y="164"/>
                  </a:lnTo>
                  <a:lnTo>
                    <a:pt x="78" y="193"/>
                  </a:lnTo>
                  <a:lnTo>
                    <a:pt x="76" y="239"/>
                  </a:lnTo>
                  <a:lnTo>
                    <a:pt x="72" y="286"/>
                  </a:lnTo>
                  <a:lnTo>
                    <a:pt x="66" y="334"/>
                  </a:lnTo>
                  <a:lnTo>
                    <a:pt x="60" y="366"/>
                  </a:lnTo>
                  <a:lnTo>
                    <a:pt x="51" y="405"/>
                  </a:lnTo>
                  <a:lnTo>
                    <a:pt x="37" y="447"/>
                  </a:lnTo>
                  <a:lnTo>
                    <a:pt x="20" y="493"/>
                  </a:lnTo>
                  <a:lnTo>
                    <a:pt x="0" y="541"/>
                  </a:lnTo>
                  <a:lnTo>
                    <a:pt x="8" y="546"/>
                  </a:lnTo>
                  <a:lnTo>
                    <a:pt x="27" y="508"/>
                  </a:lnTo>
                  <a:lnTo>
                    <a:pt x="48" y="464"/>
                  </a:lnTo>
                  <a:lnTo>
                    <a:pt x="63" y="423"/>
                  </a:lnTo>
                  <a:lnTo>
                    <a:pt x="76" y="384"/>
                  </a:lnTo>
                  <a:lnTo>
                    <a:pt x="86" y="347"/>
                  </a:lnTo>
                  <a:lnTo>
                    <a:pt x="87" y="339"/>
                  </a:lnTo>
                  <a:lnTo>
                    <a:pt x="91" y="307"/>
                  </a:lnTo>
                  <a:lnTo>
                    <a:pt x="94" y="268"/>
                  </a:lnTo>
                  <a:lnTo>
                    <a:pt x="96" y="224"/>
                  </a:lnTo>
                  <a:lnTo>
                    <a:pt x="97" y="173"/>
                  </a:lnTo>
                  <a:lnTo>
                    <a:pt x="97" y="146"/>
                  </a:lnTo>
                  <a:lnTo>
                    <a:pt x="227" y="145"/>
                  </a:lnTo>
                  <a:lnTo>
                    <a:pt x="97" y="139"/>
                  </a:lnTo>
                  <a:lnTo>
                    <a:pt x="98" y="115"/>
                  </a:lnTo>
                  <a:lnTo>
                    <a:pt x="97" y="68"/>
                  </a:lnTo>
                  <a:lnTo>
                    <a:pt x="123" y="62"/>
                  </a:lnTo>
                  <a:lnTo>
                    <a:pt x="161" y="54"/>
                  </a:lnTo>
                  <a:lnTo>
                    <a:pt x="96" y="5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35" name="Freeform 10237"/>
            <p:cNvSpPr>
              <a:spLocks/>
            </p:cNvSpPr>
            <p:nvPr/>
          </p:nvSpPr>
          <p:spPr bwMode="auto">
            <a:xfrm>
              <a:off x="2283" y="3492"/>
              <a:ext cx="58" cy="26"/>
            </a:xfrm>
            <a:custGeom>
              <a:avLst/>
              <a:gdLst>
                <a:gd name="T0" fmla="*/ 55 w 221"/>
                <a:gd name="T1" fmla="*/ 0 h 95"/>
                <a:gd name="T2" fmla="*/ 53 w 221"/>
                <a:gd name="T3" fmla="*/ 0 h 95"/>
                <a:gd name="T4" fmla="*/ 53 w 221"/>
                <a:gd name="T5" fmla="*/ 0 h 95"/>
                <a:gd name="T6" fmla="*/ 47 w 221"/>
                <a:gd name="T7" fmla="*/ 7 h 95"/>
                <a:gd name="T8" fmla="*/ 38 w 221"/>
                <a:gd name="T9" fmla="*/ 13 h 95"/>
                <a:gd name="T10" fmla="*/ 34 w 221"/>
                <a:gd name="T11" fmla="*/ 14 h 95"/>
                <a:gd name="T12" fmla="*/ 27 w 221"/>
                <a:gd name="T13" fmla="*/ 17 h 95"/>
                <a:gd name="T14" fmla="*/ 18 w 221"/>
                <a:gd name="T15" fmla="*/ 20 h 95"/>
                <a:gd name="T16" fmla="*/ 9 w 221"/>
                <a:gd name="T17" fmla="*/ 22 h 95"/>
                <a:gd name="T18" fmla="*/ 0 w 221"/>
                <a:gd name="T19" fmla="*/ 25 h 95"/>
                <a:gd name="T20" fmla="*/ 17 w 221"/>
                <a:gd name="T21" fmla="*/ 26 h 95"/>
                <a:gd name="T22" fmla="*/ 26 w 221"/>
                <a:gd name="T23" fmla="*/ 24 h 95"/>
                <a:gd name="T24" fmla="*/ 31 w 221"/>
                <a:gd name="T25" fmla="*/ 22 h 95"/>
                <a:gd name="T26" fmla="*/ 34 w 221"/>
                <a:gd name="T27" fmla="*/ 21 h 95"/>
                <a:gd name="T28" fmla="*/ 39 w 221"/>
                <a:gd name="T29" fmla="*/ 19 h 95"/>
                <a:gd name="T30" fmla="*/ 41 w 221"/>
                <a:gd name="T31" fmla="*/ 18 h 95"/>
                <a:gd name="T32" fmla="*/ 52 w 221"/>
                <a:gd name="T33" fmla="*/ 14 h 95"/>
                <a:gd name="T34" fmla="*/ 58 w 221"/>
                <a:gd name="T35" fmla="*/ 13 h 95"/>
                <a:gd name="T36" fmla="*/ 55 w 221"/>
                <a:gd name="T37" fmla="*/ 0 h 9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21" h="95">
                  <a:moveTo>
                    <a:pt x="209" y="0"/>
                  </a:moveTo>
                  <a:lnTo>
                    <a:pt x="202" y="0"/>
                  </a:lnTo>
                  <a:lnTo>
                    <a:pt x="201" y="1"/>
                  </a:lnTo>
                  <a:lnTo>
                    <a:pt x="179" y="24"/>
                  </a:lnTo>
                  <a:lnTo>
                    <a:pt x="143" y="46"/>
                  </a:lnTo>
                  <a:lnTo>
                    <a:pt x="129" y="52"/>
                  </a:lnTo>
                  <a:lnTo>
                    <a:pt x="102" y="62"/>
                  </a:lnTo>
                  <a:lnTo>
                    <a:pt x="70" y="73"/>
                  </a:lnTo>
                  <a:lnTo>
                    <a:pt x="33" y="82"/>
                  </a:lnTo>
                  <a:lnTo>
                    <a:pt x="0" y="91"/>
                  </a:lnTo>
                  <a:lnTo>
                    <a:pt x="65" y="95"/>
                  </a:lnTo>
                  <a:lnTo>
                    <a:pt x="98" y="86"/>
                  </a:lnTo>
                  <a:lnTo>
                    <a:pt x="117" y="80"/>
                  </a:lnTo>
                  <a:lnTo>
                    <a:pt x="129" y="77"/>
                  </a:lnTo>
                  <a:lnTo>
                    <a:pt x="150" y="68"/>
                  </a:lnTo>
                  <a:lnTo>
                    <a:pt x="158" y="64"/>
                  </a:lnTo>
                  <a:lnTo>
                    <a:pt x="197" y="52"/>
                  </a:lnTo>
                  <a:lnTo>
                    <a:pt x="221" y="48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36" name="Freeform 10238"/>
            <p:cNvSpPr>
              <a:spLocks/>
            </p:cNvSpPr>
            <p:nvPr/>
          </p:nvSpPr>
          <p:spPr bwMode="auto">
            <a:xfrm>
              <a:off x="2394" y="3622"/>
              <a:ext cx="19" cy="24"/>
            </a:xfrm>
            <a:custGeom>
              <a:avLst/>
              <a:gdLst>
                <a:gd name="T0" fmla="*/ 1 w 72"/>
                <a:gd name="T1" fmla="*/ 0 h 90"/>
                <a:gd name="T2" fmla="*/ 0 w 72"/>
                <a:gd name="T3" fmla="*/ 2 h 90"/>
                <a:gd name="T4" fmla="*/ 16 w 72"/>
                <a:gd name="T5" fmla="*/ 24 h 90"/>
                <a:gd name="T6" fmla="*/ 19 w 72"/>
                <a:gd name="T7" fmla="*/ 13 h 90"/>
                <a:gd name="T8" fmla="*/ 14 w 72"/>
                <a:gd name="T9" fmla="*/ 8 h 90"/>
                <a:gd name="T10" fmla="*/ 1 w 72"/>
                <a:gd name="T11" fmla="*/ 0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90">
                  <a:moveTo>
                    <a:pt x="3" y="0"/>
                  </a:moveTo>
                  <a:lnTo>
                    <a:pt x="0" y="9"/>
                  </a:lnTo>
                  <a:lnTo>
                    <a:pt x="62" y="90"/>
                  </a:lnTo>
                  <a:lnTo>
                    <a:pt x="72" y="50"/>
                  </a:lnTo>
                  <a:lnTo>
                    <a:pt x="52" y="3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37" name="Freeform 10239"/>
            <p:cNvSpPr>
              <a:spLocks/>
            </p:cNvSpPr>
            <p:nvPr/>
          </p:nvSpPr>
          <p:spPr bwMode="auto">
            <a:xfrm>
              <a:off x="2444" y="3604"/>
              <a:ext cx="36" cy="40"/>
            </a:xfrm>
            <a:custGeom>
              <a:avLst/>
              <a:gdLst>
                <a:gd name="T0" fmla="*/ 2 w 137"/>
                <a:gd name="T1" fmla="*/ 0 h 156"/>
                <a:gd name="T2" fmla="*/ 0 w 137"/>
                <a:gd name="T3" fmla="*/ 5 h 156"/>
                <a:gd name="T4" fmla="*/ 17 w 137"/>
                <a:gd name="T5" fmla="*/ 40 h 156"/>
                <a:gd name="T6" fmla="*/ 36 w 137"/>
                <a:gd name="T7" fmla="*/ 39 h 156"/>
                <a:gd name="T8" fmla="*/ 36 w 137"/>
                <a:gd name="T9" fmla="*/ 36 h 156"/>
                <a:gd name="T10" fmla="*/ 29 w 137"/>
                <a:gd name="T11" fmla="*/ 33 h 156"/>
                <a:gd name="T12" fmla="*/ 21 w 137"/>
                <a:gd name="T13" fmla="*/ 28 h 156"/>
                <a:gd name="T14" fmla="*/ 15 w 137"/>
                <a:gd name="T15" fmla="*/ 22 h 156"/>
                <a:gd name="T16" fmla="*/ 12 w 137"/>
                <a:gd name="T17" fmla="*/ 17 h 156"/>
                <a:gd name="T18" fmla="*/ 7 w 137"/>
                <a:gd name="T19" fmla="*/ 8 h 156"/>
                <a:gd name="T20" fmla="*/ 2 w 137"/>
                <a:gd name="T21" fmla="*/ 0 h 1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" h="156">
                  <a:moveTo>
                    <a:pt x="9" y="0"/>
                  </a:moveTo>
                  <a:lnTo>
                    <a:pt x="0" y="20"/>
                  </a:lnTo>
                  <a:lnTo>
                    <a:pt x="63" y="156"/>
                  </a:lnTo>
                  <a:lnTo>
                    <a:pt x="137" y="152"/>
                  </a:lnTo>
                  <a:lnTo>
                    <a:pt x="137" y="141"/>
                  </a:lnTo>
                  <a:lnTo>
                    <a:pt x="110" y="130"/>
                  </a:lnTo>
                  <a:lnTo>
                    <a:pt x="80" y="110"/>
                  </a:lnTo>
                  <a:lnTo>
                    <a:pt x="58" y="87"/>
                  </a:lnTo>
                  <a:lnTo>
                    <a:pt x="45" y="68"/>
                  </a:lnTo>
                  <a:lnTo>
                    <a:pt x="25" y="3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38" name="Freeform 10240"/>
            <p:cNvSpPr>
              <a:spLocks/>
            </p:cNvSpPr>
            <p:nvPr/>
          </p:nvSpPr>
          <p:spPr bwMode="auto">
            <a:xfrm>
              <a:off x="2394" y="3576"/>
              <a:ext cx="11" cy="6"/>
            </a:xfrm>
            <a:custGeom>
              <a:avLst/>
              <a:gdLst>
                <a:gd name="T0" fmla="*/ 8 w 42"/>
                <a:gd name="T1" fmla="*/ 0 h 15"/>
                <a:gd name="T2" fmla="*/ 5 w 42"/>
                <a:gd name="T3" fmla="*/ 3 h 15"/>
                <a:gd name="T4" fmla="*/ 0 w 42"/>
                <a:gd name="T5" fmla="*/ 5 h 15"/>
                <a:gd name="T6" fmla="*/ 11 w 42"/>
                <a:gd name="T7" fmla="*/ 6 h 15"/>
                <a:gd name="T8" fmla="*/ 8 w 42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5">
                  <a:moveTo>
                    <a:pt x="29" y="0"/>
                  </a:moveTo>
                  <a:lnTo>
                    <a:pt x="19" y="7"/>
                  </a:lnTo>
                  <a:lnTo>
                    <a:pt x="0" y="12"/>
                  </a:lnTo>
                  <a:lnTo>
                    <a:pt x="42" y="15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39" name="Freeform 10241"/>
            <p:cNvSpPr>
              <a:spLocks/>
            </p:cNvSpPr>
            <p:nvPr/>
          </p:nvSpPr>
          <p:spPr bwMode="auto">
            <a:xfrm>
              <a:off x="2413" y="3575"/>
              <a:ext cx="36" cy="73"/>
            </a:xfrm>
            <a:custGeom>
              <a:avLst/>
              <a:gdLst>
                <a:gd name="T0" fmla="*/ 23 w 138"/>
                <a:gd name="T1" fmla="*/ 0 h 281"/>
                <a:gd name="T2" fmla="*/ 16 w 138"/>
                <a:gd name="T3" fmla="*/ 2 h 281"/>
                <a:gd name="T4" fmla="*/ 29 w 138"/>
                <a:gd name="T5" fmla="*/ 29 h 281"/>
                <a:gd name="T6" fmla="*/ 24 w 138"/>
                <a:gd name="T7" fmla="*/ 38 h 281"/>
                <a:gd name="T8" fmla="*/ 20 w 138"/>
                <a:gd name="T9" fmla="*/ 44 h 281"/>
                <a:gd name="T10" fmla="*/ 15 w 138"/>
                <a:gd name="T11" fmla="*/ 52 h 281"/>
                <a:gd name="T12" fmla="*/ 8 w 138"/>
                <a:gd name="T13" fmla="*/ 61 h 281"/>
                <a:gd name="T14" fmla="*/ 0 w 138"/>
                <a:gd name="T15" fmla="*/ 70 h 281"/>
                <a:gd name="T16" fmla="*/ 2 w 138"/>
                <a:gd name="T17" fmla="*/ 73 h 281"/>
                <a:gd name="T18" fmla="*/ 10 w 138"/>
                <a:gd name="T19" fmla="*/ 65 h 281"/>
                <a:gd name="T20" fmla="*/ 17 w 138"/>
                <a:gd name="T21" fmla="*/ 57 h 281"/>
                <a:gd name="T22" fmla="*/ 23 w 138"/>
                <a:gd name="T23" fmla="*/ 49 h 281"/>
                <a:gd name="T24" fmla="*/ 28 w 138"/>
                <a:gd name="T25" fmla="*/ 42 h 281"/>
                <a:gd name="T26" fmla="*/ 31 w 138"/>
                <a:gd name="T27" fmla="*/ 37 h 281"/>
                <a:gd name="T28" fmla="*/ 32 w 138"/>
                <a:gd name="T29" fmla="*/ 35 h 281"/>
                <a:gd name="T30" fmla="*/ 34 w 138"/>
                <a:gd name="T31" fmla="*/ 30 h 281"/>
                <a:gd name="T32" fmla="*/ 36 w 138"/>
                <a:gd name="T33" fmla="*/ 26 h 281"/>
                <a:gd name="T34" fmla="*/ 31 w 138"/>
                <a:gd name="T35" fmla="*/ 23 h 281"/>
                <a:gd name="T36" fmla="*/ 27 w 138"/>
                <a:gd name="T37" fmla="*/ 15 h 281"/>
                <a:gd name="T38" fmla="*/ 24 w 138"/>
                <a:gd name="T39" fmla="*/ 9 h 281"/>
                <a:gd name="T40" fmla="*/ 23 w 138"/>
                <a:gd name="T41" fmla="*/ 0 h 28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8" h="281">
                  <a:moveTo>
                    <a:pt x="88" y="0"/>
                  </a:moveTo>
                  <a:lnTo>
                    <a:pt x="63" y="9"/>
                  </a:lnTo>
                  <a:lnTo>
                    <a:pt x="110" y="111"/>
                  </a:lnTo>
                  <a:lnTo>
                    <a:pt x="92" y="148"/>
                  </a:lnTo>
                  <a:lnTo>
                    <a:pt x="78" y="171"/>
                  </a:lnTo>
                  <a:lnTo>
                    <a:pt x="57" y="202"/>
                  </a:lnTo>
                  <a:lnTo>
                    <a:pt x="31" y="234"/>
                  </a:lnTo>
                  <a:lnTo>
                    <a:pt x="0" y="268"/>
                  </a:lnTo>
                  <a:lnTo>
                    <a:pt x="7" y="281"/>
                  </a:lnTo>
                  <a:lnTo>
                    <a:pt x="39" y="250"/>
                  </a:lnTo>
                  <a:lnTo>
                    <a:pt x="67" y="219"/>
                  </a:lnTo>
                  <a:lnTo>
                    <a:pt x="90" y="189"/>
                  </a:lnTo>
                  <a:lnTo>
                    <a:pt x="108" y="161"/>
                  </a:lnTo>
                  <a:lnTo>
                    <a:pt x="118" y="143"/>
                  </a:lnTo>
                  <a:lnTo>
                    <a:pt x="122" y="134"/>
                  </a:lnTo>
                  <a:lnTo>
                    <a:pt x="131" y="114"/>
                  </a:lnTo>
                  <a:lnTo>
                    <a:pt x="138" y="101"/>
                  </a:lnTo>
                  <a:lnTo>
                    <a:pt x="119" y="88"/>
                  </a:lnTo>
                  <a:lnTo>
                    <a:pt x="104" y="59"/>
                  </a:lnTo>
                  <a:lnTo>
                    <a:pt x="91" y="33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40" name="Freeform 10242"/>
            <p:cNvSpPr>
              <a:spLocks/>
            </p:cNvSpPr>
            <p:nvPr/>
          </p:nvSpPr>
          <p:spPr bwMode="auto">
            <a:xfrm>
              <a:off x="2444" y="3560"/>
              <a:ext cx="14" cy="40"/>
            </a:xfrm>
            <a:custGeom>
              <a:avLst/>
              <a:gdLst>
                <a:gd name="T0" fmla="*/ 7 w 54"/>
                <a:gd name="T1" fmla="*/ 0 h 153"/>
                <a:gd name="T2" fmla="*/ 6 w 54"/>
                <a:gd name="T3" fmla="*/ 9 h 153"/>
                <a:gd name="T4" fmla="*/ 4 w 54"/>
                <a:gd name="T5" fmla="*/ 23 h 153"/>
                <a:gd name="T6" fmla="*/ 2 w 54"/>
                <a:gd name="T7" fmla="*/ 31 h 153"/>
                <a:gd name="T8" fmla="*/ 0 w 54"/>
                <a:gd name="T9" fmla="*/ 37 h 153"/>
                <a:gd name="T10" fmla="*/ 5 w 54"/>
                <a:gd name="T11" fmla="*/ 40 h 153"/>
                <a:gd name="T12" fmla="*/ 8 w 54"/>
                <a:gd name="T13" fmla="*/ 31 h 153"/>
                <a:gd name="T14" fmla="*/ 8 w 54"/>
                <a:gd name="T15" fmla="*/ 30 h 153"/>
                <a:gd name="T16" fmla="*/ 11 w 54"/>
                <a:gd name="T17" fmla="*/ 18 h 153"/>
                <a:gd name="T18" fmla="*/ 14 w 54"/>
                <a:gd name="T19" fmla="*/ 13 h 153"/>
                <a:gd name="T20" fmla="*/ 9 w 54"/>
                <a:gd name="T21" fmla="*/ 1 h 153"/>
                <a:gd name="T22" fmla="*/ 7 w 54"/>
                <a:gd name="T23" fmla="*/ 0 h 1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4" h="153">
                  <a:moveTo>
                    <a:pt x="27" y="0"/>
                  </a:moveTo>
                  <a:lnTo>
                    <a:pt x="25" y="36"/>
                  </a:lnTo>
                  <a:lnTo>
                    <a:pt x="16" y="87"/>
                  </a:lnTo>
                  <a:lnTo>
                    <a:pt x="8" y="117"/>
                  </a:lnTo>
                  <a:lnTo>
                    <a:pt x="0" y="140"/>
                  </a:lnTo>
                  <a:lnTo>
                    <a:pt x="19" y="153"/>
                  </a:lnTo>
                  <a:lnTo>
                    <a:pt x="31" y="118"/>
                  </a:lnTo>
                  <a:lnTo>
                    <a:pt x="31" y="115"/>
                  </a:lnTo>
                  <a:lnTo>
                    <a:pt x="42" y="70"/>
                  </a:lnTo>
                  <a:lnTo>
                    <a:pt x="54" y="50"/>
                  </a:lnTo>
                  <a:lnTo>
                    <a:pt x="35" y="3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41" name="Freeform 10243"/>
            <p:cNvSpPr>
              <a:spLocks/>
            </p:cNvSpPr>
            <p:nvPr/>
          </p:nvSpPr>
          <p:spPr bwMode="auto">
            <a:xfrm>
              <a:off x="2396" y="3545"/>
              <a:ext cx="9" cy="4"/>
            </a:xfrm>
            <a:custGeom>
              <a:avLst/>
              <a:gdLst>
                <a:gd name="T0" fmla="*/ 5 w 38"/>
                <a:gd name="T1" fmla="*/ 0 h 15"/>
                <a:gd name="T2" fmla="*/ 3 w 38"/>
                <a:gd name="T3" fmla="*/ 2 h 15"/>
                <a:gd name="T4" fmla="*/ 0 w 38"/>
                <a:gd name="T5" fmla="*/ 3 h 15"/>
                <a:gd name="T6" fmla="*/ 9 w 38"/>
                <a:gd name="T7" fmla="*/ 4 h 15"/>
                <a:gd name="T8" fmla="*/ 5 w 38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5">
                  <a:moveTo>
                    <a:pt x="21" y="0"/>
                  </a:moveTo>
                  <a:lnTo>
                    <a:pt x="13" y="8"/>
                  </a:lnTo>
                  <a:lnTo>
                    <a:pt x="0" y="11"/>
                  </a:lnTo>
                  <a:lnTo>
                    <a:pt x="38" y="15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42" name="Freeform 10244"/>
            <p:cNvSpPr>
              <a:spLocks/>
            </p:cNvSpPr>
            <p:nvPr/>
          </p:nvSpPr>
          <p:spPr bwMode="auto">
            <a:xfrm>
              <a:off x="2416" y="3545"/>
              <a:ext cx="22" cy="37"/>
            </a:xfrm>
            <a:custGeom>
              <a:avLst/>
              <a:gdLst>
                <a:gd name="T0" fmla="*/ 18 w 80"/>
                <a:gd name="T1" fmla="*/ 0 h 139"/>
                <a:gd name="T2" fmla="*/ 17 w 80"/>
                <a:gd name="T3" fmla="*/ 0 h 139"/>
                <a:gd name="T4" fmla="*/ 17 w 80"/>
                <a:gd name="T5" fmla="*/ 1 h 139"/>
                <a:gd name="T6" fmla="*/ 13 w 80"/>
                <a:gd name="T7" fmla="*/ 13 h 139"/>
                <a:gd name="T8" fmla="*/ 13 w 80"/>
                <a:gd name="T9" fmla="*/ 14 h 139"/>
                <a:gd name="T10" fmla="*/ 8 w 80"/>
                <a:gd name="T11" fmla="*/ 22 h 139"/>
                <a:gd name="T12" fmla="*/ 0 w 80"/>
                <a:gd name="T13" fmla="*/ 34 h 139"/>
                <a:gd name="T14" fmla="*/ 1 w 80"/>
                <a:gd name="T15" fmla="*/ 37 h 139"/>
                <a:gd name="T16" fmla="*/ 2 w 80"/>
                <a:gd name="T17" fmla="*/ 36 h 139"/>
                <a:gd name="T18" fmla="*/ 11 w 80"/>
                <a:gd name="T19" fmla="*/ 26 h 139"/>
                <a:gd name="T20" fmla="*/ 16 w 80"/>
                <a:gd name="T21" fmla="*/ 20 h 139"/>
                <a:gd name="T22" fmla="*/ 22 w 80"/>
                <a:gd name="T23" fmla="*/ 14 h 139"/>
                <a:gd name="T24" fmla="*/ 18 w 80"/>
                <a:gd name="T25" fmla="*/ 0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0" h="139">
                  <a:moveTo>
                    <a:pt x="67" y="0"/>
                  </a:moveTo>
                  <a:lnTo>
                    <a:pt x="61" y="0"/>
                  </a:lnTo>
                  <a:lnTo>
                    <a:pt x="60" y="3"/>
                  </a:lnTo>
                  <a:lnTo>
                    <a:pt x="49" y="47"/>
                  </a:lnTo>
                  <a:lnTo>
                    <a:pt x="46" y="53"/>
                  </a:lnTo>
                  <a:lnTo>
                    <a:pt x="28" y="84"/>
                  </a:lnTo>
                  <a:lnTo>
                    <a:pt x="0" y="127"/>
                  </a:lnTo>
                  <a:lnTo>
                    <a:pt x="5" y="139"/>
                  </a:lnTo>
                  <a:lnTo>
                    <a:pt x="8" y="136"/>
                  </a:lnTo>
                  <a:lnTo>
                    <a:pt x="40" y="98"/>
                  </a:lnTo>
                  <a:lnTo>
                    <a:pt x="57" y="74"/>
                  </a:lnTo>
                  <a:lnTo>
                    <a:pt x="80" y="52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43" name="Freeform 10245"/>
            <p:cNvSpPr>
              <a:spLocks/>
            </p:cNvSpPr>
            <p:nvPr/>
          </p:nvSpPr>
          <p:spPr bwMode="auto">
            <a:xfrm>
              <a:off x="2449" y="3544"/>
              <a:ext cx="20" cy="32"/>
            </a:xfrm>
            <a:custGeom>
              <a:avLst/>
              <a:gdLst>
                <a:gd name="T0" fmla="*/ 1 w 76"/>
                <a:gd name="T1" fmla="*/ 0 h 127"/>
                <a:gd name="T2" fmla="*/ 0 w 76"/>
                <a:gd name="T3" fmla="*/ 2 h 127"/>
                <a:gd name="T4" fmla="*/ 1 w 76"/>
                <a:gd name="T5" fmla="*/ 4 h 127"/>
                <a:gd name="T6" fmla="*/ 8 w 76"/>
                <a:gd name="T7" fmla="*/ 14 h 127"/>
                <a:gd name="T8" fmla="*/ 13 w 76"/>
                <a:gd name="T9" fmla="*/ 23 h 127"/>
                <a:gd name="T10" fmla="*/ 17 w 76"/>
                <a:gd name="T11" fmla="*/ 32 h 127"/>
                <a:gd name="T12" fmla="*/ 19 w 76"/>
                <a:gd name="T13" fmla="*/ 32 h 127"/>
                <a:gd name="T14" fmla="*/ 19 w 76"/>
                <a:gd name="T15" fmla="*/ 32 h 127"/>
                <a:gd name="T16" fmla="*/ 20 w 76"/>
                <a:gd name="T17" fmla="*/ 20 h 127"/>
                <a:gd name="T18" fmla="*/ 18 w 76"/>
                <a:gd name="T19" fmla="*/ 18 h 127"/>
                <a:gd name="T20" fmla="*/ 12 w 76"/>
                <a:gd name="T21" fmla="*/ 11 h 127"/>
                <a:gd name="T22" fmla="*/ 1 w 76"/>
                <a:gd name="T23" fmla="*/ 0 h 1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" h="127">
                  <a:moveTo>
                    <a:pt x="3" y="0"/>
                  </a:moveTo>
                  <a:lnTo>
                    <a:pt x="0" y="9"/>
                  </a:lnTo>
                  <a:lnTo>
                    <a:pt x="4" y="15"/>
                  </a:lnTo>
                  <a:lnTo>
                    <a:pt x="29" y="54"/>
                  </a:lnTo>
                  <a:lnTo>
                    <a:pt x="49" y="91"/>
                  </a:lnTo>
                  <a:lnTo>
                    <a:pt x="64" y="127"/>
                  </a:lnTo>
                  <a:lnTo>
                    <a:pt x="71" y="127"/>
                  </a:lnTo>
                  <a:lnTo>
                    <a:pt x="71" y="126"/>
                  </a:lnTo>
                  <a:lnTo>
                    <a:pt x="76" y="79"/>
                  </a:lnTo>
                  <a:lnTo>
                    <a:pt x="70" y="71"/>
                  </a:lnTo>
                  <a:lnTo>
                    <a:pt x="46" y="4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44" name="Freeform 10246"/>
            <p:cNvSpPr>
              <a:spLocks/>
            </p:cNvSpPr>
            <p:nvPr/>
          </p:nvSpPr>
          <p:spPr bwMode="auto">
            <a:xfrm>
              <a:off x="2415" y="3525"/>
              <a:ext cx="60" cy="15"/>
            </a:xfrm>
            <a:custGeom>
              <a:avLst/>
              <a:gdLst>
                <a:gd name="T0" fmla="*/ 54 w 236"/>
                <a:gd name="T1" fmla="*/ 0 h 57"/>
                <a:gd name="T2" fmla="*/ 50 w 236"/>
                <a:gd name="T3" fmla="*/ 3 h 57"/>
                <a:gd name="T4" fmla="*/ 50 w 236"/>
                <a:gd name="T5" fmla="*/ 3 h 57"/>
                <a:gd name="T6" fmla="*/ 49 w 236"/>
                <a:gd name="T7" fmla="*/ 3 h 57"/>
                <a:gd name="T8" fmla="*/ 44 w 236"/>
                <a:gd name="T9" fmla="*/ 3 h 57"/>
                <a:gd name="T10" fmla="*/ 37 w 236"/>
                <a:gd name="T11" fmla="*/ 4 h 57"/>
                <a:gd name="T12" fmla="*/ 27 w 236"/>
                <a:gd name="T13" fmla="*/ 6 h 57"/>
                <a:gd name="T14" fmla="*/ 15 w 236"/>
                <a:gd name="T15" fmla="*/ 7 h 57"/>
                <a:gd name="T16" fmla="*/ 0 w 236"/>
                <a:gd name="T17" fmla="*/ 9 h 57"/>
                <a:gd name="T18" fmla="*/ 0 w 236"/>
                <a:gd name="T19" fmla="*/ 9 h 57"/>
                <a:gd name="T20" fmla="*/ 5 w 236"/>
                <a:gd name="T21" fmla="*/ 15 h 57"/>
                <a:gd name="T22" fmla="*/ 11 w 236"/>
                <a:gd name="T23" fmla="*/ 13 h 57"/>
                <a:gd name="T24" fmla="*/ 60 w 236"/>
                <a:gd name="T25" fmla="*/ 8 h 57"/>
                <a:gd name="T26" fmla="*/ 60 w 236"/>
                <a:gd name="T27" fmla="*/ 5 h 57"/>
                <a:gd name="T28" fmla="*/ 54 w 236"/>
                <a:gd name="T29" fmla="*/ 0 h 5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6" h="57">
                  <a:moveTo>
                    <a:pt x="211" y="0"/>
                  </a:moveTo>
                  <a:lnTo>
                    <a:pt x="197" y="10"/>
                  </a:lnTo>
                  <a:lnTo>
                    <a:pt x="191" y="11"/>
                  </a:lnTo>
                  <a:lnTo>
                    <a:pt x="174" y="13"/>
                  </a:lnTo>
                  <a:lnTo>
                    <a:pt x="145" y="17"/>
                  </a:lnTo>
                  <a:lnTo>
                    <a:pt x="107" y="21"/>
                  </a:lnTo>
                  <a:lnTo>
                    <a:pt x="58" y="26"/>
                  </a:lnTo>
                  <a:lnTo>
                    <a:pt x="0" y="33"/>
                  </a:lnTo>
                  <a:lnTo>
                    <a:pt x="0" y="35"/>
                  </a:lnTo>
                  <a:lnTo>
                    <a:pt x="21" y="57"/>
                  </a:lnTo>
                  <a:lnTo>
                    <a:pt x="44" y="50"/>
                  </a:lnTo>
                  <a:lnTo>
                    <a:pt x="236" y="29"/>
                  </a:lnTo>
                  <a:lnTo>
                    <a:pt x="236" y="20"/>
                  </a:lnTo>
                  <a:lnTo>
                    <a:pt x="21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45" name="Freeform 10247"/>
            <p:cNvSpPr>
              <a:spLocks/>
            </p:cNvSpPr>
            <p:nvPr/>
          </p:nvSpPr>
          <p:spPr bwMode="auto">
            <a:xfrm>
              <a:off x="2396" y="3505"/>
              <a:ext cx="22" cy="130"/>
            </a:xfrm>
            <a:custGeom>
              <a:avLst/>
              <a:gdLst>
                <a:gd name="T0" fmla="*/ 17 w 83"/>
                <a:gd name="T1" fmla="*/ 0 h 497"/>
                <a:gd name="T2" fmla="*/ 10 w 83"/>
                <a:gd name="T3" fmla="*/ 7 h 497"/>
                <a:gd name="T4" fmla="*/ 0 w 83"/>
                <a:gd name="T5" fmla="*/ 9 h 497"/>
                <a:gd name="T6" fmla="*/ 13 w 83"/>
                <a:gd name="T7" fmla="*/ 13 h 497"/>
                <a:gd name="T8" fmla="*/ 13 w 83"/>
                <a:gd name="T9" fmla="*/ 114 h 497"/>
                <a:gd name="T10" fmla="*/ 12 w 83"/>
                <a:gd name="T11" fmla="*/ 125 h 497"/>
                <a:gd name="T12" fmla="*/ 17 w 83"/>
                <a:gd name="T13" fmla="*/ 130 h 497"/>
                <a:gd name="T14" fmla="*/ 18 w 83"/>
                <a:gd name="T15" fmla="*/ 117 h 497"/>
                <a:gd name="T16" fmla="*/ 18 w 83"/>
                <a:gd name="T17" fmla="*/ 113 h 497"/>
                <a:gd name="T18" fmla="*/ 18 w 83"/>
                <a:gd name="T19" fmla="*/ 91 h 497"/>
                <a:gd name="T20" fmla="*/ 18 w 83"/>
                <a:gd name="T21" fmla="*/ 71 h 497"/>
                <a:gd name="T22" fmla="*/ 18 w 83"/>
                <a:gd name="T23" fmla="*/ 55 h 497"/>
                <a:gd name="T24" fmla="*/ 18 w 83"/>
                <a:gd name="T25" fmla="*/ 41 h 497"/>
                <a:gd name="T26" fmla="*/ 18 w 83"/>
                <a:gd name="T27" fmla="*/ 30 h 497"/>
                <a:gd name="T28" fmla="*/ 18 w 83"/>
                <a:gd name="T29" fmla="*/ 30 h 497"/>
                <a:gd name="T30" fmla="*/ 18 w 83"/>
                <a:gd name="T31" fmla="*/ 29 h 497"/>
                <a:gd name="T32" fmla="*/ 18 w 83"/>
                <a:gd name="T33" fmla="*/ 22 h 497"/>
                <a:gd name="T34" fmla="*/ 18 w 83"/>
                <a:gd name="T35" fmla="*/ 18 h 497"/>
                <a:gd name="T36" fmla="*/ 18 w 83"/>
                <a:gd name="T37" fmla="*/ 16 h 497"/>
                <a:gd name="T38" fmla="*/ 22 w 83"/>
                <a:gd name="T39" fmla="*/ 8 h 497"/>
                <a:gd name="T40" fmla="*/ 17 w 83"/>
                <a:gd name="T41" fmla="*/ 0 h 49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497">
                  <a:moveTo>
                    <a:pt x="64" y="0"/>
                  </a:moveTo>
                  <a:lnTo>
                    <a:pt x="39" y="28"/>
                  </a:lnTo>
                  <a:lnTo>
                    <a:pt x="0" y="36"/>
                  </a:lnTo>
                  <a:lnTo>
                    <a:pt x="50" y="48"/>
                  </a:lnTo>
                  <a:lnTo>
                    <a:pt x="50" y="434"/>
                  </a:lnTo>
                  <a:lnTo>
                    <a:pt x="45" y="477"/>
                  </a:lnTo>
                  <a:lnTo>
                    <a:pt x="65" y="497"/>
                  </a:lnTo>
                  <a:lnTo>
                    <a:pt x="69" y="449"/>
                  </a:lnTo>
                  <a:lnTo>
                    <a:pt x="69" y="432"/>
                  </a:lnTo>
                  <a:lnTo>
                    <a:pt x="69" y="347"/>
                  </a:lnTo>
                  <a:lnTo>
                    <a:pt x="69" y="272"/>
                  </a:lnTo>
                  <a:lnTo>
                    <a:pt x="69" y="209"/>
                  </a:lnTo>
                  <a:lnTo>
                    <a:pt x="69" y="157"/>
                  </a:lnTo>
                  <a:lnTo>
                    <a:pt x="69" y="116"/>
                  </a:lnTo>
                  <a:lnTo>
                    <a:pt x="69" y="113"/>
                  </a:lnTo>
                  <a:lnTo>
                    <a:pt x="69" y="111"/>
                  </a:lnTo>
                  <a:lnTo>
                    <a:pt x="69" y="86"/>
                  </a:lnTo>
                  <a:lnTo>
                    <a:pt x="69" y="68"/>
                  </a:lnTo>
                  <a:lnTo>
                    <a:pt x="69" y="61"/>
                  </a:lnTo>
                  <a:lnTo>
                    <a:pt x="83" y="31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46" name="Freeform 10248"/>
            <p:cNvSpPr>
              <a:spLocks/>
            </p:cNvSpPr>
            <p:nvPr/>
          </p:nvSpPr>
          <p:spPr bwMode="auto">
            <a:xfrm>
              <a:off x="2376" y="3503"/>
              <a:ext cx="33" cy="148"/>
            </a:xfrm>
            <a:custGeom>
              <a:avLst/>
              <a:gdLst>
                <a:gd name="T0" fmla="*/ 15 w 127"/>
                <a:gd name="T1" fmla="*/ 0 h 567"/>
                <a:gd name="T2" fmla="*/ 13 w 127"/>
                <a:gd name="T3" fmla="*/ 1 h 567"/>
                <a:gd name="T4" fmla="*/ 14 w 127"/>
                <a:gd name="T5" fmla="*/ 2 h 567"/>
                <a:gd name="T6" fmla="*/ 15 w 127"/>
                <a:gd name="T7" fmla="*/ 11 h 567"/>
                <a:gd name="T8" fmla="*/ 16 w 127"/>
                <a:gd name="T9" fmla="*/ 24 h 567"/>
                <a:gd name="T10" fmla="*/ 16 w 127"/>
                <a:gd name="T11" fmla="*/ 39 h 567"/>
                <a:gd name="T12" fmla="*/ 16 w 127"/>
                <a:gd name="T13" fmla="*/ 51 h 567"/>
                <a:gd name="T14" fmla="*/ 15 w 127"/>
                <a:gd name="T15" fmla="*/ 64 h 567"/>
                <a:gd name="T16" fmla="*/ 14 w 127"/>
                <a:gd name="T17" fmla="*/ 76 h 567"/>
                <a:gd name="T18" fmla="*/ 13 w 127"/>
                <a:gd name="T19" fmla="*/ 87 h 567"/>
                <a:gd name="T20" fmla="*/ 13 w 127"/>
                <a:gd name="T21" fmla="*/ 87 h 567"/>
                <a:gd name="T22" fmla="*/ 12 w 127"/>
                <a:gd name="T23" fmla="*/ 97 h 567"/>
                <a:gd name="T24" fmla="*/ 10 w 127"/>
                <a:gd name="T25" fmla="*/ 107 h 567"/>
                <a:gd name="T26" fmla="*/ 7 w 127"/>
                <a:gd name="T27" fmla="*/ 119 h 567"/>
                <a:gd name="T28" fmla="*/ 4 w 127"/>
                <a:gd name="T29" fmla="*/ 132 h 567"/>
                <a:gd name="T30" fmla="*/ 0 w 127"/>
                <a:gd name="T31" fmla="*/ 146 h 567"/>
                <a:gd name="T32" fmla="*/ 2 w 127"/>
                <a:gd name="T33" fmla="*/ 148 h 567"/>
                <a:gd name="T34" fmla="*/ 2 w 127"/>
                <a:gd name="T35" fmla="*/ 148 h 567"/>
                <a:gd name="T36" fmla="*/ 6 w 127"/>
                <a:gd name="T37" fmla="*/ 135 h 567"/>
                <a:gd name="T38" fmla="*/ 10 w 127"/>
                <a:gd name="T39" fmla="*/ 124 h 567"/>
                <a:gd name="T40" fmla="*/ 13 w 127"/>
                <a:gd name="T41" fmla="*/ 112 h 567"/>
                <a:gd name="T42" fmla="*/ 16 w 127"/>
                <a:gd name="T43" fmla="*/ 101 h 567"/>
                <a:gd name="T44" fmla="*/ 18 w 127"/>
                <a:gd name="T45" fmla="*/ 90 h 567"/>
                <a:gd name="T46" fmla="*/ 18 w 127"/>
                <a:gd name="T47" fmla="*/ 88 h 567"/>
                <a:gd name="T48" fmla="*/ 18 w 127"/>
                <a:gd name="T49" fmla="*/ 84 h 567"/>
                <a:gd name="T50" fmla="*/ 30 w 127"/>
                <a:gd name="T51" fmla="*/ 80 h 567"/>
                <a:gd name="T52" fmla="*/ 30 w 127"/>
                <a:gd name="T53" fmla="*/ 79 h 567"/>
                <a:gd name="T54" fmla="*/ 19 w 127"/>
                <a:gd name="T55" fmla="*/ 78 h 567"/>
                <a:gd name="T56" fmla="*/ 20 w 127"/>
                <a:gd name="T57" fmla="*/ 68 h 567"/>
                <a:gd name="T58" fmla="*/ 20 w 127"/>
                <a:gd name="T59" fmla="*/ 56 h 567"/>
                <a:gd name="T60" fmla="*/ 20 w 127"/>
                <a:gd name="T61" fmla="*/ 52 h 567"/>
                <a:gd name="T62" fmla="*/ 30 w 127"/>
                <a:gd name="T63" fmla="*/ 49 h 567"/>
                <a:gd name="T64" fmla="*/ 30 w 127"/>
                <a:gd name="T65" fmla="*/ 47 h 567"/>
                <a:gd name="T66" fmla="*/ 20 w 127"/>
                <a:gd name="T67" fmla="*/ 46 h 567"/>
                <a:gd name="T68" fmla="*/ 21 w 127"/>
                <a:gd name="T69" fmla="*/ 43 h 567"/>
                <a:gd name="T70" fmla="*/ 21 w 127"/>
                <a:gd name="T71" fmla="*/ 28 h 567"/>
                <a:gd name="T72" fmla="*/ 20 w 127"/>
                <a:gd name="T73" fmla="*/ 18 h 567"/>
                <a:gd name="T74" fmla="*/ 33 w 127"/>
                <a:gd name="T75" fmla="*/ 15 h 567"/>
                <a:gd name="T76" fmla="*/ 20 w 127"/>
                <a:gd name="T77" fmla="*/ 12 h 567"/>
                <a:gd name="T78" fmla="*/ 15 w 127"/>
                <a:gd name="T79" fmla="*/ 0 h 56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27" h="567">
                  <a:moveTo>
                    <a:pt x="57" y="0"/>
                  </a:moveTo>
                  <a:lnTo>
                    <a:pt x="51" y="4"/>
                  </a:lnTo>
                  <a:lnTo>
                    <a:pt x="52" y="8"/>
                  </a:lnTo>
                  <a:lnTo>
                    <a:pt x="57" y="44"/>
                  </a:lnTo>
                  <a:lnTo>
                    <a:pt x="60" y="92"/>
                  </a:lnTo>
                  <a:lnTo>
                    <a:pt x="61" y="151"/>
                  </a:lnTo>
                  <a:lnTo>
                    <a:pt x="60" y="195"/>
                  </a:lnTo>
                  <a:lnTo>
                    <a:pt x="58" y="245"/>
                  </a:lnTo>
                  <a:lnTo>
                    <a:pt x="55" y="290"/>
                  </a:lnTo>
                  <a:lnTo>
                    <a:pt x="51" y="334"/>
                  </a:lnTo>
                  <a:lnTo>
                    <a:pt x="45" y="370"/>
                  </a:lnTo>
                  <a:lnTo>
                    <a:pt x="37" y="410"/>
                  </a:lnTo>
                  <a:lnTo>
                    <a:pt x="27" y="455"/>
                  </a:lnTo>
                  <a:lnTo>
                    <a:pt x="15" y="506"/>
                  </a:lnTo>
                  <a:lnTo>
                    <a:pt x="0" y="560"/>
                  </a:lnTo>
                  <a:lnTo>
                    <a:pt x="8" y="567"/>
                  </a:lnTo>
                  <a:lnTo>
                    <a:pt x="9" y="566"/>
                  </a:lnTo>
                  <a:lnTo>
                    <a:pt x="25" y="519"/>
                  </a:lnTo>
                  <a:lnTo>
                    <a:pt x="39" y="474"/>
                  </a:lnTo>
                  <a:lnTo>
                    <a:pt x="51" y="430"/>
                  </a:lnTo>
                  <a:lnTo>
                    <a:pt x="60" y="387"/>
                  </a:lnTo>
                  <a:lnTo>
                    <a:pt x="68" y="345"/>
                  </a:lnTo>
                  <a:lnTo>
                    <a:pt x="69" y="337"/>
                  </a:lnTo>
                  <a:lnTo>
                    <a:pt x="71" y="321"/>
                  </a:lnTo>
                  <a:lnTo>
                    <a:pt x="116" y="308"/>
                  </a:lnTo>
                  <a:lnTo>
                    <a:pt x="115" y="301"/>
                  </a:lnTo>
                  <a:lnTo>
                    <a:pt x="73" y="298"/>
                  </a:lnTo>
                  <a:lnTo>
                    <a:pt x="76" y="259"/>
                  </a:lnTo>
                  <a:lnTo>
                    <a:pt x="78" y="214"/>
                  </a:lnTo>
                  <a:lnTo>
                    <a:pt x="78" y="200"/>
                  </a:lnTo>
                  <a:lnTo>
                    <a:pt x="116" y="188"/>
                  </a:lnTo>
                  <a:lnTo>
                    <a:pt x="116" y="181"/>
                  </a:lnTo>
                  <a:lnTo>
                    <a:pt x="78" y="177"/>
                  </a:lnTo>
                  <a:lnTo>
                    <a:pt x="79" y="164"/>
                  </a:lnTo>
                  <a:lnTo>
                    <a:pt x="79" y="109"/>
                  </a:lnTo>
                  <a:lnTo>
                    <a:pt x="78" y="70"/>
                  </a:lnTo>
                  <a:lnTo>
                    <a:pt x="127" y="59"/>
                  </a:lnTo>
                  <a:lnTo>
                    <a:pt x="77" y="4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47" name="Freeform 10249"/>
            <p:cNvSpPr>
              <a:spLocks/>
            </p:cNvSpPr>
            <p:nvPr/>
          </p:nvSpPr>
          <p:spPr bwMode="auto">
            <a:xfrm>
              <a:off x="2437" y="3498"/>
              <a:ext cx="12" cy="31"/>
            </a:xfrm>
            <a:custGeom>
              <a:avLst/>
              <a:gdLst>
                <a:gd name="T0" fmla="*/ 1 w 52"/>
                <a:gd name="T1" fmla="*/ 0 h 120"/>
                <a:gd name="T2" fmla="*/ 0 w 52"/>
                <a:gd name="T3" fmla="*/ 1 h 120"/>
                <a:gd name="T4" fmla="*/ 3 w 52"/>
                <a:gd name="T5" fmla="*/ 9 h 120"/>
                <a:gd name="T6" fmla="*/ 6 w 52"/>
                <a:gd name="T7" fmla="*/ 20 h 120"/>
                <a:gd name="T8" fmla="*/ 8 w 52"/>
                <a:gd name="T9" fmla="*/ 31 h 120"/>
                <a:gd name="T10" fmla="*/ 9 w 52"/>
                <a:gd name="T11" fmla="*/ 31 h 120"/>
                <a:gd name="T12" fmla="*/ 12 w 52"/>
                <a:gd name="T13" fmla="*/ 22 h 120"/>
                <a:gd name="T14" fmla="*/ 9 w 52"/>
                <a:gd name="T15" fmla="*/ 15 h 120"/>
                <a:gd name="T16" fmla="*/ 8 w 52"/>
                <a:gd name="T17" fmla="*/ 11 h 120"/>
                <a:gd name="T18" fmla="*/ 1 w 52"/>
                <a:gd name="T19" fmla="*/ 0 h 1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120">
                  <a:moveTo>
                    <a:pt x="6" y="0"/>
                  </a:moveTo>
                  <a:lnTo>
                    <a:pt x="0" y="5"/>
                  </a:lnTo>
                  <a:lnTo>
                    <a:pt x="12" y="36"/>
                  </a:lnTo>
                  <a:lnTo>
                    <a:pt x="25" y="79"/>
                  </a:lnTo>
                  <a:lnTo>
                    <a:pt x="34" y="120"/>
                  </a:lnTo>
                  <a:lnTo>
                    <a:pt x="41" y="120"/>
                  </a:lnTo>
                  <a:lnTo>
                    <a:pt x="52" y="85"/>
                  </a:lnTo>
                  <a:lnTo>
                    <a:pt x="41" y="58"/>
                  </a:lnTo>
                  <a:lnTo>
                    <a:pt x="33" y="4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48" name="Freeform 10250"/>
            <p:cNvSpPr>
              <a:spLocks/>
            </p:cNvSpPr>
            <p:nvPr/>
          </p:nvSpPr>
          <p:spPr bwMode="auto">
            <a:xfrm>
              <a:off x="2517" y="3595"/>
              <a:ext cx="49" cy="53"/>
            </a:xfrm>
            <a:custGeom>
              <a:avLst/>
              <a:gdLst>
                <a:gd name="T0" fmla="*/ 0 w 189"/>
                <a:gd name="T1" fmla="*/ 0 h 205"/>
                <a:gd name="T2" fmla="*/ 0 w 189"/>
                <a:gd name="T3" fmla="*/ 2 h 205"/>
                <a:gd name="T4" fmla="*/ 1 w 189"/>
                <a:gd name="T5" fmla="*/ 17 h 205"/>
                <a:gd name="T6" fmla="*/ 2 w 189"/>
                <a:gd name="T7" fmla="*/ 26 h 205"/>
                <a:gd name="T8" fmla="*/ 2 w 189"/>
                <a:gd name="T9" fmla="*/ 35 h 205"/>
                <a:gd name="T10" fmla="*/ 0 w 189"/>
                <a:gd name="T11" fmla="*/ 41 h 205"/>
                <a:gd name="T12" fmla="*/ 5 w 189"/>
                <a:gd name="T13" fmla="*/ 53 h 205"/>
                <a:gd name="T14" fmla="*/ 6 w 189"/>
                <a:gd name="T15" fmla="*/ 53 h 205"/>
                <a:gd name="T16" fmla="*/ 6 w 189"/>
                <a:gd name="T17" fmla="*/ 51 h 205"/>
                <a:gd name="T18" fmla="*/ 7 w 189"/>
                <a:gd name="T19" fmla="*/ 43 h 205"/>
                <a:gd name="T20" fmla="*/ 49 w 189"/>
                <a:gd name="T21" fmla="*/ 39 h 205"/>
                <a:gd name="T22" fmla="*/ 6 w 189"/>
                <a:gd name="T23" fmla="*/ 37 h 205"/>
                <a:gd name="T24" fmla="*/ 6 w 189"/>
                <a:gd name="T25" fmla="*/ 31 h 205"/>
                <a:gd name="T26" fmla="*/ 6 w 189"/>
                <a:gd name="T27" fmla="*/ 17 h 205"/>
                <a:gd name="T28" fmla="*/ 6 w 189"/>
                <a:gd name="T29" fmla="*/ 5 h 205"/>
                <a:gd name="T30" fmla="*/ 43 w 189"/>
                <a:gd name="T31" fmla="*/ 1 h 205"/>
                <a:gd name="T32" fmla="*/ 0 w 189"/>
                <a:gd name="T33" fmla="*/ 0 h 2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9" h="205">
                  <a:moveTo>
                    <a:pt x="0" y="0"/>
                  </a:moveTo>
                  <a:lnTo>
                    <a:pt x="1" y="9"/>
                  </a:lnTo>
                  <a:lnTo>
                    <a:pt x="4" y="67"/>
                  </a:lnTo>
                  <a:lnTo>
                    <a:pt x="6" y="102"/>
                  </a:lnTo>
                  <a:lnTo>
                    <a:pt x="7" y="137"/>
                  </a:lnTo>
                  <a:lnTo>
                    <a:pt x="0" y="157"/>
                  </a:lnTo>
                  <a:lnTo>
                    <a:pt x="18" y="205"/>
                  </a:lnTo>
                  <a:lnTo>
                    <a:pt x="25" y="205"/>
                  </a:lnTo>
                  <a:lnTo>
                    <a:pt x="25" y="196"/>
                  </a:lnTo>
                  <a:lnTo>
                    <a:pt x="26" y="168"/>
                  </a:lnTo>
                  <a:lnTo>
                    <a:pt x="189" y="151"/>
                  </a:lnTo>
                  <a:lnTo>
                    <a:pt x="25" y="143"/>
                  </a:lnTo>
                  <a:lnTo>
                    <a:pt x="25" y="120"/>
                  </a:lnTo>
                  <a:lnTo>
                    <a:pt x="24" y="64"/>
                  </a:lnTo>
                  <a:lnTo>
                    <a:pt x="22" y="21"/>
                  </a:lnTo>
                  <a:lnTo>
                    <a:pt x="166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49" name="Freeform 10251"/>
            <p:cNvSpPr>
              <a:spLocks/>
            </p:cNvSpPr>
            <p:nvPr/>
          </p:nvSpPr>
          <p:spPr bwMode="auto">
            <a:xfrm>
              <a:off x="2515" y="3584"/>
              <a:ext cx="7" cy="11"/>
            </a:xfrm>
            <a:custGeom>
              <a:avLst/>
              <a:gdLst>
                <a:gd name="T0" fmla="*/ 1 w 29"/>
                <a:gd name="T1" fmla="*/ 0 h 43"/>
                <a:gd name="T2" fmla="*/ 0 w 29"/>
                <a:gd name="T3" fmla="*/ 2 h 43"/>
                <a:gd name="T4" fmla="*/ 2 w 29"/>
                <a:gd name="T5" fmla="*/ 11 h 43"/>
                <a:gd name="T6" fmla="*/ 7 w 29"/>
                <a:gd name="T7" fmla="*/ 10 h 43"/>
                <a:gd name="T8" fmla="*/ 1 w 29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3">
                  <a:moveTo>
                    <a:pt x="6" y="0"/>
                  </a:moveTo>
                  <a:lnTo>
                    <a:pt x="0" y="8"/>
                  </a:lnTo>
                  <a:lnTo>
                    <a:pt x="9" y="43"/>
                  </a:lnTo>
                  <a:lnTo>
                    <a:pt x="29" y="38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50" name="Freeform 10252"/>
            <p:cNvSpPr>
              <a:spLocks/>
            </p:cNvSpPr>
            <p:nvPr/>
          </p:nvSpPr>
          <p:spPr bwMode="auto">
            <a:xfrm>
              <a:off x="2517" y="3582"/>
              <a:ext cx="53" cy="51"/>
            </a:xfrm>
            <a:custGeom>
              <a:avLst/>
              <a:gdLst>
                <a:gd name="T0" fmla="*/ 48 w 199"/>
                <a:gd name="T1" fmla="*/ 0 h 199"/>
                <a:gd name="T2" fmla="*/ 42 w 199"/>
                <a:gd name="T3" fmla="*/ 6 h 199"/>
                <a:gd name="T4" fmla="*/ 5 w 199"/>
                <a:gd name="T5" fmla="*/ 11 h 199"/>
                <a:gd name="T6" fmla="*/ 0 w 199"/>
                <a:gd name="T7" fmla="*/ 12 h 199"/>
                <a:gd name="T8" fmla="*/ 44 w 199"/>
                <a:gd name="T9" fmla="*/ 13 h 199"/>
                <a:gd name="T10" fmla="*/ 42 w 199"/>
                <a:gd name="T11" fmla="*/ 45 h 199"/>
                <a:gd name="T12" fmla="*/ 39 w 199"/>
                <a:gd name="T13" fmla="*/ 46 h 199"/>
                <a:gd name="T14" fmla="*/ 30 w 199"/>
                <a:gd name="T15" fmla="*/ 47 h 199"/>
                <a:gd name="T16" fmla="*/ 18 w 199"/>
                <a:gd name="T17" fmla="*/ 48 h 199"/>
                <a:gd name="T18" fmla="*/ 7 w 199"/>
                <a:gd name="T19" fmla="*/ 49 h 199"/>
                <a:gd name="T20" fmla="*/ 50 w 199"/>
                <a:gd name="T21" fmla="*/ 51 h 199"/>
                <a:gd name="T22" fmla="*/ 47 w 199"/>
                <a:gd name="T23" fmla="*/ 45 h 199"/>
                <a:gd name="T24" fmla="*/ 48 w 199"/>
                <a:gd name="T25" fmla="*/ 32 h 199"/>
                <a:gd name="T26" fmla="*/ 49 w 199"/>
                <a:gd name="T27" fmla="*/ 19 h 199"/>
                <a:gd name="T28" fmla="*/ 50 w 199"/>
                <a:gd name="T29" fmla="*/ 14 h 199"/>
                <a:gd name="T30" fmla="*/ 53 w 199"/>
                <a:gd name="T31" fmla="*/ 6 h 199"/>
                <a:gd name="T32" fmla="*/ 48 w 199"/>
                <a:gd name="T33" fmla="*/ 0 h 19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9" h="199">
                  <a:moveTo>
                    <a:pt x="180" y="0"/>
                  </a:moveTo>
                  <a:lnTo>
                    <a:pt x="156" y="25"/>
                  </a:lnTo>
                  <a:lnTo>
                    <a:pt x="20" y="43"/>
                  </a:lnTo>
                  <a:lnTo>
                    <a:pt x="0" y="48"/>
                  </a:lnTo>
                  <a:lnTo>
                    <a:pt x="166" y="50"/>
                  </a:lnTo>
                  <a:lnTo>
                    <a:pt x="158" y="176"/>
                  </a:lnTo>
                  <a:lnTo>
                    <a:pt x="145" y="179"/>
                  </a:lnTo>
                  <a:lnTo>
                    <a:pt x="112" y="182"/>
                  </a:lnTo>
                  <a:lnTo>
                    <a:pt x="69" y="188"/>
                  </a:lnTo>
                  <a:lnTo>
                    <a:pt x="25" y="191"/>
                  </a:lnTo>
                  <a:lnTo>
                    <a:pt x="189" y="199"/>
                  </a:lnTo>
                  <a:lnTo>
                    <a:pt x="177" y="177"/>
                  </a:lnTo>
                  <a:lnTo>
                    <a:pt x="181" y="124"/>
                  </a:lnTo>
                  <a:lnTo>
                    <a:pt x="184" y="74"/>
                  </a:lnTo>
                  <a:lnTo>
                    <a:pt x="186" y="53"/>
                  </a:lnTo>
                  <a:lnTo>
                    <a:pt x="199" y="2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51" name="Freeform 10253"/>
            <p:cNvSpPr>
              <a:spLocks/>
            </p:cNvSpPr>
            <p:nvPr/>
          </p:nvSpPr>
          <p:spPr bwMode="auto">
            <a:xfrm>
              <a:off x="2519" y="3556"/>
              <a:ext cx="44" cy="15"/>
            </a:xfrm>
            <a:custGeom>
              <a:avLst/>
              <a:gdLst>
                <a:gd name="T0" fmla="*/ 38 w 168"/>
                <a:gd name="T1" fmla="*/ 0 h 58"/>
                <a:gd name="T2" fmla="*/ 34 w 168"/>
                <a:gd name="T3" fmla="*/ 3 h 58"/>
                <a:gd name="T4" fmla="*/ 32 w 168"/>
                <a:gd name="T5" fmla="*/ 3 h 58"/>
                <a:gd name="T6" fmla="*/ 25 w 168"/>
                <a:gd name="T7" fmla="*/ 4 h 58"/>
                <a:gd name="T8" fmla="*/ 15 w 168"/>
                <a:gd name="T9" fmla="*/ 6 h 58"/>
                <a:gd name="T10" fmla="*/ 0 w 168"/>
                <a:gd name="T11" fmla="*/ 9 h 58"/>
                <a:gd name="T12" fmla="*/ 6 w 168"/>
                <a:gd name="T13" fmla="*/ 15 h 58"/>
                <a:gd name="T14" fmla="*/ 12 w 168"/>
                <a:gd name="T15" fmla="*/ 13 h 58"/>
                <a:gd name="T16" fmla="*/ 44 w 168"/>
                <a:gd name="T17" fmla="*/ 8 h 58"/>
                <a:gd name="T18" fmla="*/ 44 w 168"/>
                <a:gd name="T19" fmla="*/ 5 h 58"/>
                <a:gd name="T20" fmla="*/ 38 w 168"/>
                <a:gd name="T21" fmla="*/ 0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8" h="58">
                  <a:moveTo>
                    <a:pt x="144" y="0"/>
                  </a:moveTo>
                  <a:lnTo>
                    <a:pt x="131" y="11"/>
                  </a:lnTo>
                  <a:lnTo>
                    <a:pt x="121" y="13"/>
                  </a:lnTo>
                  <a:lnTo>
                    <a:pt x="97" y="17"/>
                  </a:lnTo>
                  <a:lnTo>
                    <a:pt x="57" y="24"/>
                  </a:lnTo>
                  <a:lnTo>
                    <a:pt x="0" y="33"/>
                  </a:lnTo>
                  <a:lnTo>
                    <a:pt x="23" y="58"/>
                  </a:lnTo>
                  <a:lnTo>
                    <a:pt x="46" y="50"/>
                  </a:lnTo>
                  <a:lnTo>
                    <a:pt x="168" y="31"/>
                  </a:lnTo>
                  <a:lnTo>
                    <a:pt x="168" y="20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52" name="Freeform 10254"/>
            <p:cNvSpPr>
              <a:spLocks/>
            </p:cNvSpPr>
            <p:nvPr/>
          </p:nvSpPr>
          <p:spPr bwMode="auto">
            <a:xfrm>
              <a:off x="2543" y="3518"/>
              <a:ext cx="56" cy="58"/>
            </a:xfrm>
            <a:custGeom>
              <a:avLst/>
              <a:gdLst>
                <a:gd name="T0" fmla="*/ 2 w 218"/>
                <a:gd name="T1" fmla="*/ 0 h 229"/>
                <a:gd name="T2" fmla="*/ 0 w 218"/>
                <a:gd name="T3" fmla="*/ 5 h 229"/>
                <a:gd name="T4" fmla="*/ 36 w 218"/>
                <a:gd name="T5" fmla="*/ 58 h 229"/>
                <a:gd name="T6" fmla="*/ 56 w 218"/>
                <a:gd name="T7" fmla="*/ 56 h 229"/>
                <a:gd name="T8" fmla="*/ 56 w 218"/>
                <a:gd name="T9" fmla="*/ 53 h 229"/>
                <a:gd name="T10" fmla="*/ 51 w 218"/>
                <a:gd name="T11" fmla="*/ 51 h 229"/>
                <a:gd name="T12" fmla="*/ 43 w 218"/>
                <a:gd name="T13" fmla="*/ 47 h 229"/>
                <a:gd name="T14" fmla="*/ 36 w 218"/>
                <a:gd name="T15" fmla="*/ 42 h 229"/>
                <a:gd name="T16" fmla="*/ 34 w 218"/>
                <a:gd name="T17" fmla="*/ 40 h 229"/>
                <a:gd name="T18" fmla="*/ 30 w 218"/>
                <a:gd name="T19" fmla="*/ 35 h 229"/>
                <a:gd name="T20" fmla="*/ 24 w 218"/>
                <a:gd name="T21" fmla="*/ 28 h 229"/>
                <a:gd name="T22" fmla="*/ 17 w 218"/>
                <a:gd name="T23" fmla="*/ 20 h 229"/>
                <a:gd name="T24" fmla="*/ 9 w 218"/>
                <a:gd name="T25" fmla="*/ 9 h 229"/>
                <a:gd name="T26" fmla="*/ 2 w 218"/>
                <a:gd name="T27" fmla="*/ 0 h 22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8" h="229">
                  <a:moveTo>
                    <a:pt x="8" y="0"/>
                  </a:moveTo>
                  <a:lnTo>
                    <a:pt x="0" y="19"/>
                  </a:lnTo>
                  <a:lnTo>
                    <a:pt x="141" y="229"/>
                  </a:lnTo>
                  <a:lnTo>
                    <a:pt x="218" y="222"/>
                  </a:lnTo>
                  <a:lnTo>
                    <a:pt x="218" y="209"/>
                  </a:lnTo>
                  <a:lnTo>
                    <a:pt x="198" y="201"/>
                  </a:lnTo>
                  <a:lnTo>
                    <a:pt x="166" y="187"/>
                  </a:lnTo>
                  <a:lnTo>
                    <a:pt x="139" y="166"/>
                  </a:lnTo>
                  <a:lnTo>
                    <a:pt x="131" y="158"/>
                  </a:lnTo>
                  <a:lnTo>
                    <a:pt x="115" y="139"/>
                  </a:lnTo>
                  <a:lnTo>
                    <a:pt x="93" y="112"/>
                  </a:lnTo>
                  <a:lnTo>
                    <a:pt x="66" y="78"/>
                  </a:lnTo>
                  <a:lnTo>
                    <a:pt x="35" y="3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53" name="Freeform 10255"/>
            <p:cNvSpPr>
              <a:spLocks/>
            </p:cNvSpPr>
            <p:nvPr/>
          </p:nvSpPr>
          <p:spPr bwMode="auto">
            <a:xfrm>
              <a:off x="2493" y="3494"/>
              <a:ext cx="57" cy="99"/>
            </a:xfrm>
            <a:custGeom>
              <a:avLst/>
              <a:gdLst>
                <a:gd name="T0" fmla="*/ 49 w 219"/>
                <a:gd name="T1" fmla="*/ 0 h 378"/>
                <a:gd name="T2" fmla="*/ 49 w 219"/>
                <a:gd name="T3" fmla="*/ 8 h 378"/>
                <a:gd name="T4" fmla="*/ 45 w 219"/>
                <a:gd name="T5" fmla="*/ 21 h 378"/>
                <a:gd name="T6" fmla="*/ 45 w 219"/>
                <a:gd name="T7" fmla="*/ 23 h 378"/>
                <a:gd name="T8" fmla="*/ 42 w 219"/>
                <a:gd name="T9" fmla="*/ 32 h 378"/>
                <a:gd name="T10" fmla="*/ 36 w 219"/>
                <a:gd name="T11" fmla="*/ 42 h 378"/>
                <a:gd name="T12" fmla="*/ 30 w 219"/>
                <a:gd name="T13" fmla="*/ 54 h 378"/>
                <a:gd name="T14" fmla="*/ 26 w 219"/>
                <a:gd name="T15" fmla="*/ 61 h 378"/>
                <a:gd name="T16" fmla="*/ 21 w 219"/>
                <a:gd name="T17" fmla="*/ 69 h 378"/>
                <a:gd name="T18" fmla="*/ 15 w 219"/>
                <a:gd name="T19" fmla="*/ 78 h 378"/>
                <a:gd name="T20" fmla="*/ 8 w 219"/>
                <a:gd name="T21" fmla="*/ 87 h 378"/>
                <a:gd name="T22" fmla="*/ 0 w 219"/>
                <a:gd name="T23" fmla="*/ 96 h 378"/>
                <a:gd name="T24" fmla="*/ 2 w 219"/>
                <a:gd name="T25" fmla="*/ 99 h 378"/>
                <a:gd name="T26" fmla="*/ 2 w 219"/>
                <a:gd name="T27" fmla="*/ 98 h 378"/>
                <a:gd name="T28" fmla="*/ 11 w 219"/>
                <a:gd name="T29" fmla="*/ 90 h 378"/>
                <a:gd name="T30" fmla="*/ 18 w 219"/>
                <a:gd name="T31" fmla="*/ 82 h 378"/>
                <a:gd name="T32" fmla="*/ 24 w 219"/>
                <a:gd name="T33" fmla="*/ 74 h 378"/>
                <a:gd name="T34" fmla="*/ 30 w 219"/>
                <a:gd name="T35" fmla="*/ 66 h 378"/>
                <a:gd name="T36" fmla="*/ 35 w 219"/>
                <a:gd name="T37" fmla="*/ 58 h 378"/>
                <a:gd name="T38" fmla="*/ 35 w 219"/>
                <a:gd name="T39" fmla="*/ 58 h 378"/>
                <a:gd name="T40" fmla="*/ 42 w 219"/>
                <a:gd name="T41" fmla="*/ 46 h 378"/>
                <a:gd name="T42" fmla="*/ 47 w 219"/>
                <a:gd name="T43" fmla="*/ 36 h 378"/>
                <a:gd name="T44" fmla="*/ 49 w 219"/>
                <a:gd name="T45" fmla="*/ 29 h 378"/>
                <a:gd name="T46" fmla="*/ 51 w 219"/>
                <a:gd name="T47" fmla="*/ 24 h 378"/>
                <a:gd name="T48" fmla="*/ 52 w 219"/>
                <a:gd name="T49" fmla="*/ 21 h 378"/>
                <a:gd name="T50" fmla="*/ 57 w 219"/>
                <a:gd name="T51" fmla="*/ 14 h 378"/>
                <a:gd name="T52" fmla="*/ 52 w 219"/>
                <a:gd name="T53" fmla="*/ 1 h 378"/>
                <a:gd name="T54" fmla="*/ 49 w 219"/>
                <a:gd name="T55" fmla="*/ 0 h 37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19" h="378">
                  <a:moveTo>
                    <a:pt x="190" y="0"/>
                  </a:moveTo>
                  <a:lnTo>
                    <a:pt x="187" y="32"/>
                  </a:lnTo>
                  <a:lnTo>
                    <a:pt x="174" y="81"/>
                  </a:lnTo>
                  <a:lnTo>
                    <a:pt x="173" y="87"/>
                  </a:lnTo>
                  <a:lnTo>
                    <a:pt x="160" y="123"/>
                  </a:lnTo>
                  <a:lnTo>
                    <a:pt x="140" y="162"/>
                  </a:lnTo>
                  <a:lnTo>
                    <a:pt x="117" y="206"/>
                  </a:lnTo>
                  <a:lnTo>
                    <a:pt x="101" y="233"/>
                  </a:lnTo>
                  <a:lnTo>
                    <a:pt x="80" y="264"/>
                  </a:lnTo>
                  <a:lnTo>
                    <a:pt x="57" y="297"/>
                  </a:lnTo>
                  <a:lnTo>
                    <a:pt x="30" y="331"/>
                  </a:lnTo>
                  <a:lnTo>
                    <a:pt x="0" y="366"/>
                  </a:lnTo>
                  <a:lnTo>
                    <a:pt x="6" y="378"/>
                  </a:lnTo>
                  <a:lnTo>
                    <a:pt x="9" y="375"/>
                  </a:lnTo>
                  <a:lnTo>
                    <a:pt x="41" y="344"/>
                  </a:lnTo>
                  <a:lnTo>
                    <a:pt x="69" y="314"/>
                  </a:lnTo>
                  <a:lnTo>
                    <a:pt x="94" y="283"/>
                  </a:lnTo>
                  <a:lnTo>
                    <a:pt x="116" y="253"/>
                  </a:lnTo>
                  <a:lnTo>
                    <a:pt x="135" y="223"/>
                  </a:lnTo>
                  <a:lnTo>
                    <a:pt x="136" y="220"/>
                  </a:lnTo>
                  <a:lnTo>
                    <a:pt x="161" y="177"/>
                  </a:lnTo>
                  <a:lnTo>
                    <a:pt x="180" y="137"/>
                  </a:lnTo>
                  <a:lnTo>
                    <a:pt x="189" y="111"/>
                  </a:lnTo>
                  <a:lnTo>
                    <a:pt x="197" y="92"/>
                  </a:lnTo>
                  <a:lnTo>
                    <a:pt x="201" y="81"/>
                  </a:lnTo>
                  <a:lnTo>
                    <a:pt x="219" y="52"/>
                  </a:lnTo>
                  <a:lnTo>
                    <a:pt x="198" y="2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54" name="Freeform 10256"/>
            <p:cNvSpPr>
              <a:spLocks/>
            </p:cNvSpPr>
            <p:nvPr/>
          </p:nvSpPr>
          <p:spPr bwMode="auto">
            <a:xfrm>
              <a:off x="2645" y="3604"/>
              <a:ext cx="35" cy="47"/>
            </a:xfrm>
            <a:custGeom>
              <a:avLst/>
              <a:gdLst>
                <a:gd name="T0" fmla="*/ 31 w 133"/>
                <a:gd name="T1" fmla="*/ 0 h 182"/>
                <a:gd name="T2" fmla="*/ 27 w 133"/>
                <a:gd name="T3" fmla="*/ 7 h 182"/>
                <a:gd name="T4" fmla="*/ 22 w 133"/>
                <a:gd name="T5" fmla="*/ 15 h 182"/>
                <a:gd name="T6" fmla="*/ 16 w 133"/>
                <a:gd name="T7" fmla="*/ 24 h 182"/>
                <a:gd name="T8" fmla="*/ 9 w 133"/>
                <a:gd name="T9" fmla="*/ 34 h 182"/>
                <a:gd name="T10" fmla="*/ 0 w 133"/>
                <a:gd name="T11" fmla="*/ 45 h 182"/>
                <a:gd name="T12" fmla="*/ 2 w 133"/>
                <a:gd name="T13" fmla="*/ 47 h 182"/>
                <a:gd name="T14" fmla="*/ 7 w 133"/>
                <a:gd name="T15" fmla="*/ 41 h 182"/>
                <a:gd name="T16" fmla="*/ 16 w 133"/>
                <a:gd name="T17" fmla="*/ 32 h 182"/>
                <a:gd name="T18" fmla="*/ 23 w 133"/>
                <a:gd name="T19" fmla="*/ 23 h 182"/>
                <a:gd name="T20" fmla="*/ 29 w 133"/>
                <a:gd name="T21" fmla="*/ 15 h 182"/>
                <a:gd name="T22" fmla="*/ 34 w 133"/>
                <a:gd name="T23" fmla="*/ 8 h 182"/>
                <a:gd name="T24" fmla="*/ 35 w 133"/>
                <a:gd name="T25" fmla="*/ 5 h 182"/>
                <a:gd name="T26" fmla="*/ 31 w 133"/>
                <a:gd name="T27" fmla="*/ 0 h 18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3" h="182">
                  <a:moveTo>
                    <a:pt x="119" y="0"/>
                  </a:moveTo>
                  <a:lnTo>
                    <a:pt x="104" y="28"/>
                  </a:lnTo>
                  <a:lnTo>
                    <a:pt x="85" y="59"/>
                  </a:lnTo>
                  <a:lnTo>
                    <a:pt x="60" y="94"/>
                  </a:lnTo>
                  <a:lnTo>
                    <a:pt x="33" y="132"/>
                  </a:lnTo>
                  <a:lnTo>
                    <a:pt x="0" y="173"/>
                  </a:lnTo>
                  <a:lnTo>
                    <a:pt x="6" y="182"/>
                  </a:lnTo>
                  <a:lnTo>
                    <a:pt x="28" y="160"/>
                  </a:lnTo>
                  <a:lnTo>
                    <a:pt x="60" y="124"/>
                  </a:lnTo>
                  <a:lnTo>
                    <a:pt x="88" y="90"/>
                  </a:lnTo>
                  <a:lnTo>
                    <a:pt x="110" y="59"/>
                  </a:lnTo>
                  <a:lnTo>
                    <a:pt x="128" y="30"/>
                  </a:lnTo>
                  <a:lnTo>
                    <a:pt x="133" y="18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55" name="Freeform 10257"/>
            <p:cNvSpPr>
              <a:spLocks/>
            </p:cNvSpPr>
            <p:nvPr/>
          </p:nvSpPr>
          <p:spPr bwMode="auto">
            <a:xfrm>
              <a:off x="2660" y="3566"/>
              <a:ext cx="18" cy="36"/>
            </a:xfrm>
            <a:custGeom>
              <a:avLst/>
              <a:gdLst>
                <a:gd name="T0" fmla="*/ 7 w 72"/>
                <a:gd name="T1" fmla="*/ 0 h 141"/>
                <a:gd name="T2" fmla="*/ 0 w 72"/>
                <a:gd name="T3" fmla="*/ 1 h 141"/>
                <a:gd name="T4" fmla="*/ 0 w 72"/>
                <a:gd name="T5" fmla="*/ 2 h 141"/>
                <a:gd name="T6" fmla="*/ 1 w 72"/>
                <a:gd name="T7" fmla="*/ 4 h 141"/>
                <a:gd name="T8" fmla="*/ 4 w 72"/>
                <a:gd name="T9" fmla="*/ 9 h 141"/>
                <a:gd name="T10" fmla="*/ 8 w 72"/>
                <a:gd name="T11" fmla="*/ 17 h 141"/>
                <a:gd name="T12" fmla="*/ 12 w 72"/>
                <a:gd name="T13" fmla="*/ 28 h 141"/>
                <a:gd name="T14" fmla="*/ 16 w 72"/>
                <a:gd name="T15" fmla="*/ 36 h 141"/>
                <a:gd name="T16" fmla="*/ 18 w 72"/>
                <a:gd name="T17" fmla="*/ 29 h 141"/>
                <a:gd name="T18" fmla="*/ 16 w 72"/>
                <a:gd name="T19" fmla="*/ 24 h 141"/>
                <a:gd name="T20" fmla="*/ 10 w 72"/>
                <a:gd name="T21" fmla="*/ 13 h 141"/>
                <a:gd name="T22" fmla="*/ 7 w 72"/>
                <a:gd name="T23" fmla="*/ 6 h 141"/>
                <a:gd name="T24" fmla="*/ 7 w 72"/>
                <a:gd name="T25" fmla="*/ 0 h 1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2" h="141">
                  <a:moveTo>
                    <a:pt x="26" y="0"/>
                  </a:moveTo>
                  <a:lnTo>
                    <a:pt x="0" y="3"/>
                  </a:lnTo>
                  <a:lnTo>
                    <a:pt x="0" y="9"/>
                  </a:lnTo>
                  <a:lnTo>
                    <a:pt x="4" y="15"/>
                  </a:lnTo>
                  <a:lnTo>
                    <a:pt x="15" y="37"/>
                  </a:lnTo>
                  <a:lnTo>
                    <a:pt x="30" y="67"/>
                  </a:lnTo>
                  <a:lnTo>
                    <a:pt x="48" y="108"/>
                  </a:lnTo>
                  <a:lnTo>
                    <a:pt x="63" y="141"/>
                  </a:lnTo>
                  <a:lnTo>
                    <a:pt x="72" y="115"/>
                  </a:lnTo>
                  <a:lnTo>
                    <a:pt x="63" y="95"/>
                  </a:lnTo>
                  <a:lnTo>
                    <a:pt x="41" y="49"/>
                  </a:lnTo>
                  <a:lnTo>
                    <a:pt x="29" y="25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56" name="Freeform 10258"/>
            <p:cNvSpPr>
              <a:spLocks/>
            </p:cNvSpPr>
            <p:nvPr/>
          </p:nvSpPr>
          <p:spPr bwMode="auto">
            <a:xfrm>
              <a:off x="2627" y="3556"/>
              <a:ext cx="7" cy="94"/>
            </a:xfrm>
            <a:custGeom>
              <a:avLst/>
              <a:gdLst>
                <a:gd name="T0" fmla="*/ 7 w 28"/>
                <a:gd name="T1" fmla="*/ 0 h 357"/>
                <a:gd name="T2" fmla="*/ 2 w 28"/>
                <a:gd name="T3" fmla="*/ 11 h 357"/>
                <a:gd name="T4" fmla="*/ 2 w 28"/>
                <a:gd name="T5" fmla="*/ 26 h 357"/>
                <a:gd name="T6" fmla="*/ 2 w 28"/>
                <a:gd name="T7" fmla="*/ 47 h 357"/>
                <a:gd name="T8" fmla="*/ 2 w 28"/>
                <a:gd name="T9" fmla="*/ 70 h 357"/>
                <a:gd name="T10" fmla="*/ 0 w 28"/>
                <a:gd name="T11" fmla="*/ 79 h 357"/>
                <a:gd name="T12" fmla="*/ 4 w 28"/>
                <a:gd name="T13" fmla="*/ 94 h 357"/>
                <a:gd name="T14" fmla="*/ 6 w 28"/>
                <a:gd name="T15" fmla="*/ 94 h 357"/>
                <a:gd name="T16" fmla="*/ 7 w 28"/>
                <a:gd name="T17" fmla="*/ 83 h 357"/>
                <a:gd name="T18" fmla="*/ 7 w 28"/>
                <a:gd name="T19" fmla="*/ 73 h 357"/>
                <a:gd name="T20" fmla="*/ 7 w 28"/>
                <a:gd name="T21" fmla="*/ 71 h 357"/>
                <a:gd name="T22" fmla="*/ 7 w 28"/>
                <a:gd name="T23" fmla="*/ 64 h 357"/>
                <a:gd name="T24" fmla="*/ 7 w 28"/>
                <a:gd name="T25" fmla="*/ 52 h 357"/>
                <a:gd name="T26" fmla="*/ 7 w 28"/>
                <a:gd name="T27" fmla="*/ 36 h 357"/>
                <a:gd name="T28" fmla="*/ 7 w 28"/>
                <a:gd name="T29" fmla="*/ 14 h 357"/>
                <a:gd name="T30" fmla="*/ 7 w 28"/>
                <a:gd name="T31" fmla="*/ 0 h 35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8" h="357">
                  <a:moveTo>
                    <a:pt x="28" y="0"/>
                  </a:moveTo>
                  <a:lnTo>
                    <a:pt x="8" y="41"/>
                  </a:lnTo>
                  <a:lnTo>
                    <a:pt x="8" y="100"/>
                  </a:lnTo>
                  <a:lnTo>
                    <a:pt x="8" y="178"/>
                  </a:lnTo>
                  <a:lnTo>
                    <a:pt x="8" y="265"/>
                  </a:lnTo>
                  <a:lnTo>
                    <a:pt x="0" y="300"/>
                  </a:lnTo>
                  <a:lnTo>
                    <a:pt x="14" y="357"/>
                  </a:lnTo>
                  <a:lnTo>
                    <a:pt x="22" y="357"/>
                  </a:lnTo>
                  <a:lnTo>
                    <a:pt x="26" y="317"/>
                  </a:lnTo>
                  <a:lnTo>
                    <a:pt x="28" y="279"/>
                  </a:lnTo>
                  <a:lnTo>
                    <a:pt x="28" y="270"/>
                  </a:lnTo>
                  <a:lnTo>
                    <a:pt x="28" y="242"/>
                  </a:lnTo>
                  <a:lnTo>
                    <a:pt x="28" y="198"/>
                  </a:lnTo>
                  <a:lnTo>
                    <a:pt x="28" y="135"/>
                  </a:lnTo>
                  <a:lnTo>
                    <a:pt x="28" y="55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57" name="Freeform 10259"/>
            <p:cNvSpPr>
              <a:spLocks/>
            </p:cNvSpPr>
            <p:nvPr/>
          </p:nvSpPr>
          <p:spPr bwMode="auto">
            <a:xfrm>
              <a:off x="2605" y="3556"/>
              <a:ext cx="29" cy="57"/>
            </a:xfrm>
            <a:custGeom>
              <a:avLst/>
              <a:gdLst>
                <a:gd name="T0" fmla="*/ 21 w 110"/>
                <a:gd name="T1" fmla="*/ 0 h 221"/>
                <a:gd name="T2" fmla="*/ 18 w 110"/>
                <a:gd name="T3" fmla="*/ 11 h 221"/>
                <a:gd name="T4" fmla="*/ 14 w 110"/>
                <a:gd name="T5" fmla="*/ 22 h 221"/>
                <a:gd name="T6" fmla="*/ 10 w 110"/>
                <a:gd name="T7" fmla="*/ 33 h 221"/>
                <a:gd name="T8" fmla="*/ 5 w 110"/>
                <a:gd name="T9" fmla="*/ 44 h 221"/>
                <a:gd name="T10" fmla="*/ 0 w 110"/>
                <a:gd name="T11" fmla="*/ 54 h 221"/>
                <a:gd name="T12" fmla="*/ 2 w 110"/>
                <a:gd name="T13" fmla="*/ 57 h 221"/>
                <a:gd name="T14" fmla="*/ 4 w 110"/>
                <a:gd name="T15" fmla="*/ 52 h 221"/>
                <a:gd name="T16" fmla="*/ 10 w 110"/>
                <a:gd name="T17" fmla="*/ 43 h 221"/>
                <a:gd name="T18" fmla="*/ 15 w 110"/>
                <a:gd name="T19" fmla="*/ 32 h 221"/>
                <a:gd name="T20" fmla="*/ 20 w 110"/>
                <a:gd name="T21" fmla="*/ 22 h 221"/>
                <a:gd name="T22" fmla="*/ 23 w 110"/>
                <a:gd name="T23" fmla="*/ 12 h 221"/>
                <a:gd name="T24" fmla="*/ 24 w 110"/>
                <a:gd name="T25" fmla="*/ 11 h 221"/>
                <a:gd name="T26" fmla="*/ 29 w 110"/>
                <a:gd name="T27" fmla="*/ 0 h 221"/>
                <a:gd name="T28" fmla="*/ 21 w 110"/>
                <a:gd name="T29" fmla="*/ 0 h 2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0" h="221">
                  <a:moveTo>
                    <a:pt x="81" y="0"/>
                  </a:moveTo>
                  <a:lnTo>
                    <a:pt x="68" y="43"/>
                  </a:lnTo>
                  <a:lnTo>
                    <a:pt x="54" y="84"/>
                  </a:lnTo>
                  <a:lnTo>
                    <a:pt x="38" y="127"/>
                  </a:lnTo>
                  <a:lnTo>
                    <a:pt x="20" y="169"/>
                  </a:lnTo>
                  <a:lnTo>
                    <a:pt x="0" y="210"/>
                  </a:lnTo>
                  <a:lnTo>
                    <a:pt x="7" y="221"/>
                  </a:lnTo>
                  <a:lnTo>
                    <a:pt x="17" y="203"/>
                  </a:lnTo>
                  <a:lnTo>
                    <a:pt x="38" y="165"/>
                  </a:lnTo>
                  <a:lnTo>
                    <a:pt x="58" y="126"/>
                  </a:lnTo>
                  <a:lnTo>
                    <a:pt x="75" y="86"/>
                  </a:lnTo>
                  <a:lnTo>
                    <a:pt x="89" y="45"/>
                  </a:lnTo>
                  <a:lnTo>
                    <a:pt x="90" y="42"/>
                  </a:lnTo>
                  <a:lnTo>
                    <a:pt x="110" y="1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58" name="Freeform 10260"/>
            <p:cNvSpPr>
              <a:spLocks/>
            </p:cNvSpPr>
            <p:nvPr/>
          </p:nvSpPr>
          <p:spPr bwMode="auto">
            <a:xfrm>
              <a:off x="2660" y="3553"/>
              <a:ext cx="29" cy="5"/>
            </a:xfrm>
            <a:custGeom>
              <a:avLst/>
              <a:gdLst>
                <a:gd name="T0" fmla="*/ 0 w 108"/>
                <a:gd name="T1" fmla="*/ 0 h 19"/>
                <a:gd name="T2" fmla="*/ 6 w 108"/>
                <a:gd name="T3" fmla="*/ 5 h 19"/>
                <a:gd name="T4" fmla="*/ 12 w 108"/>
                <a:gd name="T5" fmla="*/ 2 h 19"/>
                <a:gd name="T6" fmla="*/ 29 w 108"/>
                <a:gd name="T7" fmla="*/ 0 h 19"/>
                <a:gd name="T8" fmla="*/ 0 w 108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9">
                  <a:moveTo>
                    <a:pt x="0" y="0"/>
                  </a:moveTo>
                  <a:lnTo>
                    <a:pt x="21" y="19"/>
                  </a:lnTo>
                  <a:lnTo>
                    <a:pt x="43" y="8"/>
                  </a:lnTo>
                  <a:lnTo>
                    <a:pt x="10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59" name="Freeform 10261"/>
            <p:cNvSpPr>
              <a:spLocks/>
            </p:cNvSpPr>
            <p:nvPr/>
          </p:nvSpPr>
          <p:spPr bwMode="auto">
            <a:xfrm>
              <a:off x="2638" y="3553"/>
              <a:ext cx="22" cy="91"/>
            </a:xfrm>
            <a:custGeom>
              <a:avLst/>
              <a:gdLst>
                <a:gd name="T0" fmla="*/ 17 w 85"/>
                <a:gd name="T1" fmla="*/ 0 h 351"/>
                <a:gd name="T2" fmla="*/ 17 w 85"/>
                <a:gd name="T3" fmla="*/ 12 h 351"/>
                <a:gd name="T4" fmla="*/ 16 w 85"/>
                <a:gd name="T5" fmla="*/ 24 h 351"/>
                <a:gd name="T6" fmla="*/ 14 w 85"/>
                <a:gd name="T7" fmla="*/ 37 h 351"/>
                <a:gd name="T8" fmla="*/ 13 w 85"/>
                <a:gd name="T9" fmla="*/ 43 h 351"/>
                <a:gd name="T10" fmla="*/ 11 w 85"/>
                <a:gd name="T11" fmla="*/ 53 h 351"/>
                <a:gd name="T12" fmla="*/ 8 w 85"/>
                <a:gd name="T13" fmla="*/ 64 h 351"/>
                <a:gd name="T14" fmla="*/ 4 w 85"/>
                <a:gd name="T15" fmla="*/ 76 h 351"/>
                <a:gd name="T16" fmla="*/ 0 w 85"/>
                <a:gd name="T17" fmla="*/ 89 h 351"/>
                <a:gd name="T18" fmla="*/ 2 w 85"/>
                <a:gd name="T19" fmla="*/ 91 h 351"/>
                <a:gd name="T20" fmla="*/ 5 w 85"/>
                <a:gd name="T21" fmla="*/ 85 h 351"/>
                <a:gd name="T22" fmla="*/ 10 w 85"/>
                <a:gd name="T23" fmla="*/ 73 h 351"/>
                <a:gd name="T24" fmla="*/ 13 w 85"/>
                <a:gd name="T25" fmla="*/ 61 h 351"/>
                <a:gd name="T26" fmla="*/ 17 w 85"/>
                <a:gd name="T27" fmla="*/ 51 h 351"/>
                <a:gd name="T28" fmla="*/ 19 w 85"/>
                <a:gd name="T29" fmla="*/ 41 h 351"/>
                <a:gd name="T30" fmla="*/ 20 w 85"/>
                <a:gd name="T31" fmla="*/ 34 h 351"/>
                <a:gd name="T32" fmla="*/ 21 w 85"/>
                <a:gd name="T33" fmla="*/ 25 h 351"/>
                <a:gd name="T34" fmla="*/ 21 w 85"/>
                <a:gd name="T35" fmla="*/ 15 h 351"/>
                <a:gd name="T36" fmla="*/ 21 w 85"/>
                <a:gd name="T37" fmla="*/ 13 h 351"/>
                <a:gd name="T38" fmla="*/ 22 w 85"/>
                <a:gd name="T39" fmla="*/ 1 h 351"/>
                <a:gd name="T40" fmla="*/ 22 w 85"/>
                <a:gd name="T41" fmla="*/ 1 h 351"/>
                <a:gd name="T42" fmla="*/ 17 w 85"/>
                <a:gd name="T43" fmla="*/ 0 h 35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85" h="351">
                  <a:moveTo>
                    <a:pt x="66" y="0"/>
                  </a:moveTo>
                  <a:lnTo>
                    <a:pt x="64" y="46"/>
                  </a:lnTo>
                  <a:lnTo>
                    <a:pt x="61" y="93"/>
                  </a:lnTo>
                  <a:lnTo>
                    <a:pt x="55" y="142"/>
                  </a:lnTo>
                  <a:lnTo>
                    <a:pt x="51" y="164"/>
                  </a:lnTo>
                  <a:lnTo>
                    <a:pt x="43" y="204"/>
                  </a:lnTo>
                  <a:lnTo>
                    <a:pt x="31" y="248"/>
                  </a:lnTo>
                  <a:lnTo>
                    <a:pt x="17" y="295"/>
                  </a:lnTo>
                  <a:lnTo>
                    <a:pt x="0" y="343"/>
                  </a:lnTo>
                  <a:lnTo>
                    <a:pt x="9" y="351"/>
                  </a:lnTo>
                  <a:lnTo>
                    <a:pt x="20" y="327"/>
                  </a:lnTo>
                  <a:lnTo>
                    <a:pt x="38" y="281"/>
                  </a:lnTo>
                  <a:lnTo>
                    <a:pt x="52" y="237"/>
                  </a:lnTo>
                  <a:lnTo>
                    <a:pt x="64" y="197"/>
                  </a:lnTo>
                  <a:lnTo>
                    <a:pt x="73" y="159"/>
                  </a:lnTo>
                  <a:lnTo>
                    <a:pt x="76" y="133"/>
                  </a:lnTo>
                  <a:lnTo>
                    <a:pt x="80" y="96"/>
                  </a:lnTo>
                  <a:lnTo>
                    <a:pt x="83" y="58"/>
                  </a:lnTo>
                  <a:lnTo>
                    <a:pt x="83" y="52"/>
                  </a:lnTo>
                  <a:lnTo>
                    <a:pt x="85" y="4"/>
                  </a:lnTo>
                  <a:lnTo>
                    <a:pt x="85" y="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60" name="Freeform 10262"/>
            <p:cNvSpPr>
              <a:spLocks/>
            </p:cNvSpPr>
            <p:nvPr/>
          </p:nvSpPr>
          <p:spPr bwMode="auto">
            <a:xfrm>
              <a:off x="2627" y="3545"/>
              <a:ext cx="23" cy="33"/>
            </a:xfrm>
            <a:custGeom>
              <a:avLst/>
              <a:gdLst>
                <a:gd name="T0" fmla="*/ 8 w 88"/>
                <a:gd name="T1" fmla="*/ 0 h 124"/>
                <a:gd name="T2" fmla="*/ 2 w 88"/>
                <a:gd name="T3" fmla="*/ 1 h 124"/>
                <a:gd name="T4" fmla="*/ 0 w 88"/>
                <a:gd name="T5" fmla="*/ 11 h 124"/>
                <a:gd name="T6" fmla="*/ 8 w 88"/>
                <a:gd name="T7" fmla="*/ 11 h 124"/>
                <a:gd name="T8" fmla="*/ 10 w 88"/>
                <a:gd name="T9" fmla="*/ 14 h 124"/>
                <a:gd name="T10" fmla="*/ 16 w 88"/>
                <a:gd name="T11" fmla="*/ 24 h 124"/>
                <a:gd name="T12" fmla="*/ 20 w 88"/>
                <a:gd name="T13" fmla="*/ 33 h 124"/>
                <a:gd name="T14" fmla="*/ 22 w 88"/>
                <a:gd name="T15" fmla="*/ 33 h 124"/>
                <a:gd name="T16" fmla="*/ 23 w 88"/>
                <a:gd name="T17" fmla="*/ 22 h 124"/>
                <a:gd name="T18" fmla="*/ 23 w 88"/>
                <a:gd name="T19" fmla="*/ 22 h 124"/>
                <a:gd name="T20" fmla="*/ 18 w 88"/>
                <a:gd name="T21" fmla="*/ 17 h 124"/>
                <a:gd name="T22" fmla="*/ 8 w 88"/>
                <a:gd name="T23" fmla="*/ 7 h 124"/>
                <a:gd name="T24" fmla="*/ 8 w 88"/>
                <a:gd name="T25" fmla="*/ 0 h 1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8" h="124">
                  <a:moveTo>
                    <a:pt x="30" y="0"/>
                  </a:moveTo>
                  <a:lnTo>
                    <a:pt x="9" y="3"/>
                  </a:lnTo>
                  <a:lnTo>
                    <a:pt x="0" y="41"/>
                  </a:lnTo>
                  <a:lnTo>
                    <a:pt x="29" y="42"/>
                  </a:lnTo>
                  <a:lnTo>
                    <a:pt x="37" y="54"/>
                  </a:lnTo>
                  <a:lnTo>
                    <a:pt x="60" y="90"/>
                  </a:lnTo>
                  <a:lnTo>
                    <a:pt x="77" y="124"/>
                  </a:lnTo>
                  <a:lnTo>
                    <a:pt x="85" y="124"/>
                  </a:lnTo>
                  <a:lnTo>
                    <a:pt x="88" y="82"/>
                  </a:lnTo>
                  <a:lnTo>
                    <a:pt x="87" y="81"/>
                  </a:lnTo>
                  <a:lnTo>
                    <a:pt x="68" y="64"/>
                  </a:lnTo>
                  <a:lnTo>
                    <a:pt x="29" y="28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61" name="Freeform 10263"/>
            <p:cNvSpPr>
              <a:spLocks/>
            </p:cNvSpPr>
            <p:nvPr/>
          </p:nvSpPr>
          <p:spPr bwMode="auto">
            <a:xfrm>
              <a:off x="2656" y="3540"/>
              <a:ext cx="58" cy="100"/>
            </a:xfrm>
            <a:custGeom>
              <a:avLst/>
              <a:gdLst>
                <a:gd name="T0" fmla="*/ 37 w 226"/>
                <a:gd name="T1" fmla="*/ 0 h 382"/>
                <a:gd name="T2" fmla="*/ 31 w 226"/>
                <a:gd name="T3" fmla="*/ 7 h 382"/>
                <a:gd name="T4" fmla="*/ 5 w 226"/>
                <a:gd name="T5" fmla="*/ 11 h 382"/>
                <a:gd name="T6" fmla="*/ 0 w 226"/>
                <a:gd name="T7" fmla="*/ 12 h 382"/>
                <a:gd name="T8" fmla="*/ 5 w 226"/>
                <a:gd name="T9" fmla="*/ 13 h 382"/>
                <a:gd name="T10" fmla="*/ 33 w 226"/>
                <a:gd name="T11" fmla="*/ 13 h 382"/>
                <a:gd name="T12" fmla="*/ 32 w 226"/>
                <a:gd name="T13" fmla="*/ 14 h 382"/>
                <a:gd name="T14" fmla="*/ 30 w 226"/>
                <a:gd name="T15" fmla="*/ 28 h 382"/>
                <a:gd name="T16" fmla="*/ 27 w 226"/>
                <a:gd name="T17" fmla="*/ 40 h 382"/>
                <a:gd name="T18" fmla="*/ 24 w 226"/>
                <a:gd name="T19" fmla="*/ 51 h 382"/>
                <a:gd name="T20" fmla="*/ 23 w 226"/>
                <a:gd name="T21" fmla="*/ 55 h 382"/>
                <a:gd name="T22" fmla="*/ 21 w 226"/>
                <a:gd name="T23" fmla="*/ 62 h 382"/>
                <a:gd name="T24" fmla="*/ 20 w 226"/>
                <a:gd name="T25" fmla="*/ 64 h 382"/>
                <a:gd name="T26" fmla="*/ 23 w 226"/>
                <a:gd name="T27" fmla="*/ 69 h 382"/>
                <a:gd name="T28" fmla="*/ 29 w 226"/>
                <a:gd name="T29" fmla="*/ 82 h 382"/>
                <a:gd name="T30" fmla="*/ 37 w 226"/>
                <a:gd name="T31" fmla="*/ 100 h 382"/>
                <a:gd name="T32" fmla="*/ 58 w 226"/>
                <a:gd name="T33" fmla="*/ 98 h 382"/>
                <a:gd name="T34" fmla="*/ 58 w 226"/>
                <a:gd name="T35" fmla="*/ 95 h 382"/>
                <a:gd name="T36" fmla="*/ 48 w 226"/>
                <a:gd name="T37" fmla="*/ 92 h 382"/>
                <a:gd name="T38" fmla="*/ 42 w 226"/>
                <a:gd name="T39" fmla="*/ 89 h 382"/>
                <a:gd name="T40" fmla="*/ 39 w 226"/>
                <a:gd name="T41" fmla="*/ 86 h 382"/>
                <a:gd name="T42" fmla="*/ 33 w 226"/>
                <a:gd name="T43" fmla="*/ 76 h 382"/>
                <a:gd name="T44" fmla="*/ 31 w 226"/>
                <a:gd name="T45" fmla="*/ 71 h 382"/>
                <a:gd name="T46" fmla="*/ 26 w 226"/>
                <a:gd name="T47" fmla="*/ 62 h 382"/>
                <a:gd name="T48" fmla="*/ 30 w 226"/>
                <a:gd name="T49" fmla="*/ 52 h 382"/>
                <a:gd name="T50" fmla="*/ 33 w 226"/>
                <a:gd name="T51" fmla="*/ 41 h 382"/>
                <a:gd name="T52" fmla="*/ 35 w 226"/>
                <a:gd name="T53" fmla="*/ 30 h 382"/>
                <a:gd name="T54" fmla="*/ 36 w 226"/>
                <a:gd name="T55" fmla="*/ 23 h 382"/>
                <a:gd name="T56" fmla="*/ 38 w 226"/>
                <a:gd name="T57" fmla="*/ 14 h 382"/>
                <a:gd name="T58" fmla="*/ 42 w 226"/>
                <a:gd name="T59" fmla="*/ 7 h 382"/>
                <a:gd name="T60" fmla="*/ 37 w 226"/>
                <a:gd name="T61" fmla="*/ 0 h 38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26" h="382">
                  <a:moveTo>
                    <a:pt x="145" y="0"/>
                  </a:moveTo>
                  <a:lnTo>
                    <a:pt x="119" y="25"/>
                  </a:lnTo>
                  <a:lnTo>
                    <a:pt x="19" y="41"/>
                  </a:lnTo>
                  <a:lnTo>
                    <a:pt x="0" y="46"/>
                  </a:lnTo>
                  <a:lnTo>
                    <a:pt x="19" y="49"/>
                  </a:lnTo>
                  <a:lnTo>
                    <a:pt x="127" y="50"/>
                  </a:lnTo>
                  <a:lnTo>
                    <a:pt x="125" y="55"/>
                  </a:lnTo>
                  <a:lnTo>
                    <a:pt x="117" y="107"/>
                  </a:lnTo>
                  <a:lnTo>
                    <a:pt x="106" y="154"/>
                  </a:lnTo>
                  <a:lnTo>
                    <a:pt x="95" y="195"/>
                  </a:lnTo>
                  <a:lnTo>
                    <a:pt x="89" y="210"/>
                  </a:lnTo>
                  <a:lnTo>
                    <a:pt x="80" y="236"/>
                  </a:lnTo>
                  <a:lnTo>
                    <a:pt x="77" y="244"/>
                  </a:lnTo>
                  <a:lnTo>
                    <a:pt x="91" y="262"/>
                  </a:lnTo>
                  <a:lnTo>
                    <a:pt x="114" y="312"/>
                  </a:lnTo>
                  <a:lnTo>
                    <a:pt x="145" y="382"/>
                  </a:lnTo>
                  <a:lnTo>
                    <a:pt x="226" y="374"/>
                  </a:lnTo>
                  <a:lnTo>
                    <a:pt x="226" y="364"/>
                  </a:lnTo>
                  <a:lnTo>
                    <a:pt x="187" y="353"/>
                  </a:lnTo>
                  <a:lnTo>
                    <a:pt x="164" y="339"/>
                  </a:lnTo>
                  <a:lnTo>
                    <a:pt x="152" y="328"/>
                  </a:lnTo>
                  <a:lnTo>
                    <a:pt x="129" y="290"/>
                  </a:lnTo>
                  <a:lnTo>
                    <a:pt x="119" y="273"/>
                  </a:lnTo>
                  <a:lnTo>
                    <a:pt x="102" y="238"/>
                  </a:lnTo>
                  <a:lnTo>
                    <a:pt x="116" y="199"/>
                  </a:lnTo>
                  <a:lnTo>
                    <a:pt x="129" y="156"/>
                  </a:lnTo>
                  <a:lnTo>
                    <a:pt x="137" y="115"/>
                  </a:lnTo>
                  <a:lnTo>
                    <a:pt x="142" y="88"/>
                  </a:lnTo>
                  <a:lnTo>
                    <a:pt x="149" y="53"/>
                  </a:lnTo>
                  <a:lnTo>
                    <a:pt x="162" y="28"/>
                  </a:lnTo>
                  <a:lnTo>
                    <a:pt x="14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62" name="Freeform 10264"/>
            <p:cNvSpPr>
              <a:spLocks/>
            </p:cNvSpPr>
            <p:nvPr/>
          </p:nvSpPr>
          <p:spPr bwMode="auto">
            <a:xfrm>
              <a:off x="2610" y="3534"/>
              <a:ext cx="42" cy="15"/>
            </a:xfrm>
            <a:custGeom>
              <a:avLst/>
              <a:gdLst>
                <a:gd name="T0" fmla="*/ 36 w 163"/>
                <a:gd name="T1" fmla="*/ 0 h 59"/>
                <a:gd name="T2" fmla="*/ 31 w 163"/>
                <a:gd name="T3" fmla="*/ 4 h 59"/>
                <a:gd name="T4" fmla="*/ 24 w 163"/>
                <a:gd name="T5" fmla="*/ 5 h 59"/>
                <a:gd name="T6" fmla="*/ 18 w 163"/>
                <a:gd name="T7" fmla="*/ 6 h 59"/>
                <a:gd name="T8" fmla="*/ 0 w 163"/>
                <a:gd name="T9" fmla="*/ 8 h 59"/>
                <a:gd name="T10" fmla="*/ 6 w 163"/>
                <a:gd name="T11" fmla="*/ 15 h 59"/>
                <a:gd name="T12" fmla="*/ 11 w 163"/>
                <a:gd name="T13" fmla="*/ 12 h 59"/>
                <a:gd name="T14" fmla="*/ 18 w 163"/>
                <a:gd name="T15" fmla="*/ 11 h 59"/>
                <a:gd name="T16" fmla="*/ 24 w 163"/>
                <a:gd name="T17" fmla="*/ 11 h 59"/>
                <a:gd name="T18" fmla="*/ 42 w 163"/>
                <a:gd name="T19" fmla="*/ 8 h 59"/>
                <a:gd name="T20" fmla="*/ 42 w 163"/>
                <a:gd name="T21" fmla="*/ 6 h 59"/>
                <a:gd name="T22" fmla="*/ 36 w 163"/>
                <a:gd name="T23" fmla="*/ 0 h 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3" h="59">
                  <a:moveTo>
                    <a:pt x="141" y="0"/>
                  </a:moveTo>
                  <a:lnTo>
                    <a:pt x="120" y="14"/>
                  </a:lnTo>
                  <a:lnTo>
                    <a:pt x="92" y="19"/>
                  </a:lnTo>
                  <a:lnTo>
                    <a:pt x="71" y="22"/>
                  </a:lnTo>
                  <a:lnTo>
                    <a:pt x="0" y="31"/>
                  </a:lnTo>
                  <a:lnTo>
                    <a:pt x="23" y="59"/>
                  </a:lnTo>
                  <a:lnTo>
                    <a:pt x="44" y="49"/>
                  </a:lnTo>
                  <a:lnTo>
                    <a:pt x="71" y="45"/>
                  </a:lnTo>
                  <a:lnTo>
                    <a:pt x="92" y="42"/>
                  </a:lnTo>
                  <a:lnTo>
                    <a:pt x="163" y="31"/>
                  </a:lnTo>
                  <a:lnTo>
                    <a:pt x="163" y="22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63" name="Freeform 10265"/>
            <p:cNvSpPr>
              <a:spLocks/>
            </p:cNvSpPr>
            <p:nvPr/>
          </p:nvSpPr>
          <p:spPr bwMode="auto">
            <a:xfrm>
              <a:off x="2654" y="3509"/>
              <a:ext cx="6" cy="13"/>
            </a:xfrm>
            <a:custGeom>
              <a:avLst/>
              <a:gdLst>
                <a:gd name="T0" fmla="*/ 2 w 23"/>
                <a:gd name="T1" fmla="*/ 0 h 50"/>
                <a:gd name="T2" fmla="*/ 0 w 23"/>
                <a:gd name="T3" fmla="*/ 1 h 50"/>
                <a:gd name="T4" fmla="*/ 0 w 23"/>
                <a:gd name="T5" fmla="*/ 1 h 50"/>
                <a:gd name="T6" fmla="*/ 2 w 23"/>
                <a:gd name="T7" fmla="*/ 13 h 50"/>
                <a:gd name="T8" fmla="*/ 6 w 23"/>
                <a:gd name="T9" fmla="*/ 12 h 50"/>
                <a:gd name="T10" fmla="*/ 2 w 23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50">
                  <a:moveTo>
                    <a:pt x="7" y="0"/>
                  </a:moveTo>
                  <a:lnTo>
                    <a:pt x="0" y="2"/>
                  </a:lnTo>
                  <a:lnTo>
                    <a:pt x="0" y="4"/>
                  </a:lnTo>
                  <a:lnTo>
                    <a:pt x="7" y="50"/>
                  </a:lnTo>
                  <a:lnTo>
                    <a:pt x="23" y="46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64" name="Freeform 10266"/>
            <p:cNvSpPr>
              <a:spLocks/>
            </p:cNvSpPr>
            <p:nvPr/>
          </p:nvSpPr>
          <p:spPr bwMode="auto">
            <a:xfrm>
              <a:off x="2656" y="3500"/>
              <a:ext cx="44" cy="53"/>
            </a:xfrm>
            <a:custGeom>
              <a:avLst/>
              <a:gdLst>
                <a:gd name="T0" fmla="*/ 39 w 167"/>
                <a:gd name="T1" fmla="*/ 0 h 200"/>
                <a:gd name="T2" fmla="*/ 37 w 167"/>
                <a:gd name="T3" fmla="*/ 1 h 200"/>
                <a:gd name="T4" fmla="*/ 36 w 167"/>
                <a:gd name="T5" fmla="*/ 3 h 200"/>
                <a:gd name="T6" fmla="*/ 28 w 167"/>
                <a:gd name="T7" fmla="*/ 10 h 200"/>
                <a:gd name="T8" fmla="*/ 22 w 167"/>
                <a:gd name="T9" fmla="*/ 14 h 200"/>
                <a:gd name="T10" fmla="*/ 14 w 167"/>
                <a:gd name="T11" fmla="*/ 17 h 200"/>
                <a:gd name="T12" fmla="*/ 4 w 167"/>
                <a:gd name="T13" fmla="*/ 21 h 200"/>
                <a:gd name="T14" fmla="*/ 0 w 167"/>
                <a:gd name="T15" fmla="*/ 22 h 200"/>
                <a:gd name="T16" fmla="*/ 0 w 167"/>
                <a:gd name="T17" fmla="*/ 28 h 200"/>
                <a:gd name="T18" fmla="*/ 0 w 167"/>
                <a:gd name="T19" fmla="*/ 46 h 200"/>
                <a:gd name="T20" fmla="*/ 0 w 167"/>
                <a:gd name="T21" fmla="*/ 53 h 200"/>
                <a:gd name="T22" fmla="*/ 5 w 167"/>
                <a:gd name="T23" fmla="*/ 52 h 200"/>
                <a:gd name="T24" fmla="*/ 5 w 167"/>
                <a:gd name="T25" fmla="*/ 39 h 200"/>
                <a:gd name="T26" fmla="*/ 5 w 167"/>
                <a:gd name="T27" fmla="*/ 26 h 200"/>
                <a:gd name="T28" fmla="*/ 7 w 167"/>
                <a:gd name="T29" fmla="*/ 25 h 200"/>
                <a:gd name="T30" fmla="*/ 17 w 167"/>
                <a:gd name="T31" fmla="*/ 22 h 200"/>
                <a:gd name="T32" fmla="*/ 25 w 167"/>
                <a:gd name="T33" fmla="*/ 19 h 200"/>
                <a:gd name="T34" fmla="*/ 31 w 167"/>
                <a:gd name="T35" fmla="*/ 16 h 200"/>
                <a:gd name="T36" fmla="*/ 36 w 167"/>
                <a:gd name="T37" fmla="*/ 14 h 200"/>
                <a:gd name="T38" fmla="*/ 44 w 167"/>
                <a:gd name="T39" fmla="*/ 12 h 200"/>
                <a:gd name="T40" fmla="*/ 39 w 167"/>
                <a:gd name="T41" fmla="*/ 0 h 20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7" h="200">
                  <a:moveTo>
                    <a:pt x="149" y="0"/>
                  </a:moveTo>
                  <a:lnTo>
                    <a:pt x="142" y="2"/>
                  </a:lnTo>
                  <a:lnTo>
                    <a:pt x="135" y="13"/>
                  </a:lnTo>
                  <a:lnTo>
                    <a:pt x="105" y="39"/>
                  </a:lnTo>
                  <a:lnTo>
                    <a:pt x="85" y="51"/>
                  </a:lnTo>
                  <a:lnTo>
                    <a:pt x="54" y="65"/>
                  </a:lnTo>
                  <a:lnTo>
                    <a:pt x="17" y="78"/>
                  </a:lnTo>
                  <a:lnTo>
                    <a:pt x="1" y="82"/>
                  </a:lnTo>
                  <a:lnTo>
                    <a:pt x="1" y="107"/>
                  </a:lnTo>
                  <a:lnTo>
                    <a:pt x="1" y="172"/>
                  </a:lnTo>
                  <a:lnTo>
                    <a:pt x="0" y="200"/>
                  </a:lnTo>
                  <a:lnTo>
                    <a:pt x="19" y="195"/>
                  </a:lnTo>
                  <a:lnTo>
                    <a:pt x="20" y="148"/>
                  </a:lnTo>
                  <a:lnTo>
                    <a:pt x="20" y="97"/>
                  </a:lnTo>
                  <a:lnTo>
                    <a:pt x="25" y="96"/>
                  </a:lnTo>
                  <a:lnTo>
                    <a:pt x="65" y="82"/>
                  </a:lnTo>
                  <a:lnTo>
                    <a:pt x="96" y="71"/>
                  </a:lnTo>
                  <a:lnTo>
                    <a:pt x="118" y="62"/>
                  </a:lnTo>
                  <a:lnTo>
                    <a:pt x="136" y="54"/>
                  </a:lnTo>
                  <a:lnTo>
                    <a:pt x="167" y="45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65" name="Freeform 10267"/>
            <p:cNvSpPr>
              <a:spLocks/>
            </p:cNvSpPr>
            <p:nvPr/>
          </p:nvSpPr>
          <p:spPr bwMode="auto">
            <a:xfrm>
              <a:off x="2627" y="3494"/>
              <a:ext cx="9" cy="46"/>
            </a:xfrm>
            <a:custGeom>
              <a:avLst/>
              <a:gdLst>
                <a:gd name="T0" fmla="*/ 2 w 35"/>
                <a:gd name="T1" fmla="*/ 0 h 179"/>
                <a:gd name="T2" fmla="*/ 0 w 35"/>
                <a:gd name="T3" fmla="*/ 0 h 179"/>
                <a:gd name="T4" fmla="*/ 1 w 35"/>
                <a:gd name="T5" fmla="*/ 5 h 179"/>
                <a:gd name="T6" fmla="*/ 2 w 35"/>
                <a:gd name="T7" fmla="*/ 16 h 179"/>
                <a:gd name="T8" fmla="*/ 2 w 35"/>
                <a:gd name="T9" fmla="*/ 16 h 179"/>
                <a:gd name="T10" fmla="*/ 2 w 35"/>
                <a:gd name="T11" fmla="*/ 19 h 179"/>
                <a:gd name="T12" fmla="*/ 2 w 35"/>
                <a:gd name="T13" fmla="*/ 25 h 179"/>
                <a:gd name="T14" fmla="*/ 2 w 35"/>
                <a:gd name="T15" fmla="*/ 33 h 179"/>
                <a:gd name="T16" fmla="*/ 2 w 35"/>
                <a:gd name="T17" fmla="*/ 43 h 179"/>
                <a:gd name="T18" fmla="*/ 2 w 35"/>
                <a:gd name="T19" fmla="*/ 46 h 179"/>
                <a:gd name="T20" fmla="*/ 7 w 35"/>
                <a:gd name="T21" fmla="*/ 45 h 179"/>
                <a:gd name="T22" fmla="*/ 7 w 35"/>
                <a:gd name="T23" fmla="*/ 43 h 179"/>
                <a:gd name="T24" fmla="*/ 7 w 35"/>
                <a:gd name="T25" fmla="*/ 31 h 179"/>
                <a:gd name="T26" fmla="*/ 7 w 35"/>
                <a:gd name="T27" fmla="*/ 22 h 179"/>
                <a:gd name="T28" fmla="*/ 7 w 35"/>
                <a:gd name="T29" fmla="*/ 19 h 179"/>
                <a:gd name="T30" fmla="*/ 9 w 35"/>
                <a:gd name="T31" fmla="*/ 11 h 179"/>
                <a:gd name="T32" fmla="*/ 2 w 35"/>
                <a:gd name="T33" fmla="*/ 0 h 17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" h="179">
                  <a:moveTo>
                    <a:pt x="6" y="0"/>
                  </a:moveTo>
                  <a:lnTo>
                    <a:pt x="0" y="0"/>
                  </a:lnTo>
                  <a:lnTo>
                    <a:pt x="3" y="20"/>
                  </a:lnTo>
                  <a:lnTo>
                    <a:pt x="6" y="61"/>
                  </a:lnTo>
                  <a:lnTo>
                    <a:pt x="6" y="63"/>
                  </a:lnTo>
                  <a:lnTo>
                    <a:pt x="6" y="75"/>
                  </a:lnTo>
                  <a:lnTo>
                    <a:pt x="6" y="96"/>
                  </a:lnTo>
                  <a:lnTo>
                    <a:pt x="6" y="127"/>
                  </a:lnTo>
                  <a:lnTo>
                    <a:pt x="6" y="166"/>
                  </a:lnTo>
                  <a:lnTo>
                    <a:pt x="6" y="179"/>
                  </a:lnTo>
                  <a:lnTo>
                    <a:pt x="27" y="176"/>
                  </a:lnTo>
                  <a:lnTo>
                    <a:pt x="27" y="169"/>
                  </a:lnTo>
                  <a:lnTo>
                    <a:pt x="27" y="119"/>
                  </a:lnTo>
                  <a:lnTo>
                    <a:pt x="27" y="87"/>
                  </a:lnTo>
                  <a:lnTo>
                    <a:pt x="28" y="72"/>
                  </a:lnTo>
                  <a:lnTo>
                    <a:pt x="35" y="4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66" name="Freeform 10268"/>
            <p:cNvSpPr>
              <a:spLocks/>
            </p:cNvSpPr>
            <p:nvPr/>
          </p:nvSpPr>
          <p:spPr bwMode="auto">
            <a:xfrm>
              <a:off x="2749" y="3502"/>
              <a:ext cx="26" cy="138"/>
            </a:xfrm>
            <a:custGeom>
              <a:avLst/>
              <a:gdLst>
                <a:gd name="T0" fmla="*/ 26 w 99"/>
                <a:gd name="T1" fmla="*/ 0 h 532"/>
                <a:gd name="T2" fmla="*/ 25 w 99"/>
                <a:gd name="T3" fmla="*/ 1 h 532"/>
                <a:gd name="T4" fmla="*/ 18 w 99"/>
                <a:gd name="T5" fmla="*/ 8 h 532"/>
                <a:gd name="T6" fmla="*/ 12 w 99"/>
                <a:gd name="T7" fmla="*/ 17 h 532"/>
                <a:gd name="T8" fmla="*/ 7 w 99"/>
                <a:gd name="T9" fmla="*/ 27 h 532"/>
                <a:gd name="T10" fmla="*/ 5 w 99"/>
                <a:gd name="T11" fmla="*/ 33 h 532"/>
                <a:gd name="T12" fmla="*/ 2 w 99"/>
                <a:gd name="T13" fmla="*/ 44 h 532"/>
                <a:gd name="T14" fmla="*/ 1 w 99"/>
                <a:gd name="T15" fmla="*/ 56 h 532"/>
                <a:gd name="T16" fmla="*/ 0 w 99"/>
                <a:gd name="T17" fmla="*/ 69 h 532"/>
                <a:gd name="T18" fmla="*/ 0 w 99"/>
                <a:gd name="T19" fmla="*/ 77 h 532"/>
                <a:gd name="T20" fmla="*/ 1 w 99"/>
                <a:gd name="T21" fmla="*/ 89 h 532"/>
                <a:gd name="T22" fmla="*/ 4 w 99"/>
                <a:gd name="T23" fmla="*/ 101 h 532"/>
                <a:gd name="T24" fmla="*/ 7 w 99"/>
                <a:gd name="T25" fmla="*/ 111 h 532"/>
                <a:gd name="T26" fmla="*/ 8 w 99"/>
                <a:gd name="T27" fmla="*/ 113 h 532"/>
                <a:gd name="T28" fmla="*/ 13 w 99"/>
                <a:gd name="T29" fmla="*/ 123 h 532"/>
                <a:gd name="T30" fmla="*/ 19 w 99"/>
                <a:gd name="T31" fmla="*/ 131 h 532"/>
                <a:gd name="T32" fmla="*/ 26 w 99"/>
                <a:gd name="T33" fmla="*/ 138 h 532"/>
                <a:gd name="T34" fmla="*/ 26 w 99"/>
                <a:gd name="T35" fmla="*/ 134 h 532"/>
                <a:gd name="T36" fmla="*/ 23 w 99"/>
                <a:gd name="T37" fmla="*/ 130 h 532"/>
                <a:gd name="T38" fmla="*/ 17 w 99"/>
                <a:gd name="T39" fmla="*/ 121 h 532"/>
                <a:gd name="T40" fmla="*/ 13 w 99"/>
                <a:gd name="T41" fmla="*/ 109 h 532"/>
                <a:gd name="T42" fmla="*/ 12 w 99"/>
                <a:gd name="T43" fmla="*/ 106 h 532"/>
                <a:gd name="T44" fmla="*/ 10 w 99"/>
                <a:gd name="T45" fmla="*/ 95 h 532"/>
                <a:gd name="T46" fmla="*/ 9 w 99"/>
                <a:gd name="T47" fmla="*/ 83 h 532"/>
                <a:gd name="T48" fmla="*/ 9 w 99"/>
                <a:gd name="T49" fmla="*/ 69 h 532"/>
                <a:gd name="T50" fmla="*/ 9 w 99"/>
                <a:gd name="T51" fmla="*/ 65 h 532"/>
                <a:gd name="T52" fmla="*/ 9 w 99"/>
                <a:gd name="T53" fmla="*/ 52 h 532"/>
                <a:gd name="T54" fmla="*/ 11 w 99"/>
                <a:gd name="T55" fmla="*/ 40 h 532"/>
                <a:gd name="T56" fmla="*/ 13 w 99"/>
                <a:gd name="T57" fmla="*/ 30 h 532"/>
                <a:gd name="T58" fmla="*/ 15 w 99"/>
                <a:gd name="T59" fmla="*/ 24 h 532"/>
                <a:gd name="T60" fmla="*/ 20 w 99"/>
                <a:gd name="T61" fmla="*/ 13 h 532"/>
                <a:gd name="T62" fmla="*/ 26 w 99"/>
                <a:gd name="T63" fmla="*/ 4 h 532"/>
                <a:gd name="T64" fmla="*/ 26 w 99"/>
                <a:gd name="T65" fmla="*/ 0 h 53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9" h="532">
                  <a:moveTo>
                    <a:pt x="99" y="0"/>
                  </a:moveTo>
                  <a:lnTo>
                    <a:pt x="95" y="4"/>
                  </a:lnTo>
                  <a:lnTo>
                    <a:pt x="70" y="32"/>
                  </a:lnTo>
                  <a:lnTo>
                    <a:pt x="47" y="66"/>
                  </a:lnTo>
                  <a:lnTo>
                    <a:pt x="27" y="105"/>
                  </a:lnTo>
                  <a:lnTo>
                    <a:pt x="20" y="127"/>
                  </a:lnTo>
                  <a:lnTo>
                    <a:pt x="8" y="168"/>
                  </a:lnTo>
                  <a:lnTo>
                    <a:pt x="2" y="214"/>
                  </a:lnTo>
                  <a:lnTo>
                    <a:pt x="0" y="265"/>
                  </a:lnTo>
                  <a:lnTo>
                    <a:pt x="0" y="295"/>
                  </a:lnTo>
                  <a:lnTo>
                    <a:pt x="5" y="344"/>
                  </a:lnTo>
                  <a:lnTo>
                    <a:pt x="14" y="389"/>
                  </a:lnTo>
                  <a:lnTo>
                    <a:pt x="25" y="427"/>
                  </a:lnTo>
                  <a:lnTo>
                    <a:pt x="30" y="435"/>
                  </a:lnTo>
                  <a:lnTo>
                    <a:pt x="49" y="474"/>
                  </a:lnTo>
                  <a:lnTo>
                    <a:pt x="72" y="505"/>
                  </a:lnTo>
                  <a:lnTo>
                    <a:pt x="99" y="532"/>
                  </a:lnTo>
                  <a:lnTo>
                    <a:pt x="99" y="517"/>
                  </a:lnTo>
                  <a:lnTo>
                    <a:pt x="87" y="501"/>
                  </a:lnTo>
                  <a:lnTo>
                    <a:pt x="66" y="465"/>
                  </a:lnTo>
                  <a:lnTo>
                    <a:pt x="50" y="422"/>
                  </a:lnTo>
                  <a:lnTo>
                    <a:pt x="47" y="408"/>
                  </a:lnTo>
                  <a:lnTo>
                    <a:pt x="39" y="366"/>
                  </a:lnTo>
                  <a:lnTo>
                    <a:pt x="34" y="319"/>
                  </a:lnTo>
                  <a:lnTo>
                    <a:pt x="33" y="265"/>
                  </a:lnTo>
                  <a:lnTo>
                    <a:pt x="33" y="252"/>
                  </a:lnTo>
                  <a:lnTo>
                    <a:pt x="35" y="199"/>
                  </a:lnTo>
                  <a:lnTo>
                    <a:pt x="40" y="153"/>
                  </a:lnTo>
                  <a:lnTo>
                    <a:pt x="49" y="115"/>
                  </a:lnTo>
                  <a:lnTo>
                    <a:pt x="57" y="91"/>
                  </a:lnTo>
                  <a:lnTo>
                    <a:pt x="75" y="52"/>
                  </a:lnTo>
                  <a:lnTo>
                    <a:pt x="99" y="15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67" name="Freeform 10269"/>
            <p:cNvSpPr>
              <a:spLocks/>
            </p:cNvSpPr>
            <p:nvPr/>
          </p:nvSpPr>
          <p:spPr bwMode="auto">
            <a:xfrm>
              <a:off x="2848" y="3556"/>
              <a:ext cx="31" cy="39"/>
            </a:xfrm>
            <a:custGeom>
              <a:avLst/>
              <a:gdLst>
                <a:gd name="T0" fmla="*/ 1 w 123"/>
                <a:gd name="T1" fmla="*/ 0 h 147"/>
                <a:gd name="T2" fmla="*/ 0 w 123"/>
                <a:gd name="T3" fmla="*/ 2 h 147"/>
                <a:gd name="T4" fmla="*/ 4 w 123"/>
                <a:gd name="T5" fmla="*/ 6 h 147"/>
                <a:gd name="T6" fmla="*/ 11 w 123"/>
                <a:gd name="T7" fmla="*/ 15 h 147"/>
                <a:gd name="T8" fmla="*/ 18 w 123"/>
                <a:gd name="T9" fmla="*/ 23 h 147"/>
                <a:gd name="T10" fmla="*/ 23 w 123"/>
                <a:gd name="T11" fmla="*/ 31 h 147"/>
                <a:gd name="T12" fmla="*/ 29 w 123"/>
                <a:gd name="T13" fmla="*/ 39 h 147"/>
                <a:gd name="T14" fmla="*/ 31 w 123"/>
                <a:gd name="T15" fmla="*/ 39 h 147"/>
                <a:gd name="T16" fmla="*/ 31 w 123"/>
                <a:gd name="T17" fmla="*/ 34 h 147"/>
                <a:gd name="T18" fmla="*/ 31 w 123"/>
                <a:gd name="T19" fmla="*/ 24 h 147"/>
                <a:gd name="T20" fmla="*/ 25 w 123"/>
                <a:gd name="T21" fmla="*/ 19 h 147"/>
                <a:gd name="T22" fmla="*/ 24 w 123"/>
                <a:gd name="T23" fmla="*/ 18 h 147"/>
                <a:gd name="T24" fmla="*/ 19 w 123"/>
                <a:gd name="T25" fmla="*/ 14 h 147"/>
                <a:gd name="T26" fmla="*/ 12 w 123"/>
                <a:gd name="T27" fmla="*/ 8 h 147"/>
                <a:gd name="T28" fmla="*/ 1 w 123"/>
                <a:gd name="T29" fmla="*/ 0 h 1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3" h="147">
                  <a:moveTo>
                    <a:pt x="5" y="0"/>
                  </a:moveTo>
                  <a:lnTo>
                    <a:pt x="0" y="7"/>
                  </a:lnTo>
                  <a:lnTo>
                    <a:pt x="15" y="24"/>
                  </a:lnTo>
                  <a:lnTo>
                    <a:pt x="43" y="56"/>
                  </a:lnTo>
                  <a:lnTo>
                    <a:pt x="70" y="87"/>
                  </a:lnTo>
                  <a:lnTo>
                    <a:pt x="93" y="117"/>
                  </a:lnTo>
                  <a:lnTo>
                    <a:pt x="114" y="147"/>
                  </a:lnTo>
                  <a:lnTo>
                    <a:pt x="122" y="147"/>
                  </a:lnTo>
                  <a:lnTo>
                    <a:pt x="123" y="129"/>
                  </a:lnTo>
                  <a:lnTo>
                    <a:pt x="122" y="90"/>
                  </a:lnTo>
                  <a:lnTo>
                    <a:pt x="99" y="70"/>
                  </a:lnTo>
                  <a:lnTo>
                    <a:pt x="96" y="67"/>
                  </a:lnTo>
                  <a:lnTo>
                    <a:pt x="77" y="53"/>
                  </a:lnTo>
                  <a:lnTo>
                    <a:pt x="46" y="3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68" name="Freeform 10270"/>
            <p:cNvSpPr>
              <a:spLocks/>
            </p:cNvSpPr>
            <p:nvPr/>
          </p:nvSpPr>
          <p:spPr bwMode="auto">
            <a:xfrm>
              <a:off x="2786" y="3555"/>
              <a:ext cx="45" cy="51"/>
            </a:xfrm>
            <a:custGeom>
              <a:avLst/>
              <a:gdLst>
                <a:gd name="T0" fmla="*/ 40 w 175"/>
                <a:gd name="T1" fmla="*/ 0 h 196"/>
                <a:gd name="T2" fmla="*/ 35 w 175"/>
                <a:gd name="T3" fmla="*/ 6 h 196"/>
                <a:gd name="T4" fmla="*/ 30 w 175"/>
                <a:gd name="T5" fmla="*/ 14 h 196"/>
                <a:gd name="T6" fmla="*/ 24 w 175"/>
                <a:gd name="T7" fmla="*/ 21 h 196"/>
                <a:gd name="T8" fmla="*/ 17 w 175"/>
                <a:gd name="T9" fmla="*/ 30 h 196"/>
                <a:gd name="T10" fmla="*/ 9 w 175"/>
                <a:gd name="T11" fmla="*/ 38 h 196"/>
                <a:gd name="T12" fmla="*/ 0 w 175"/>
                <a:gd name="T13" fmla="*/ 48 h 196"/>
                <a:gd name="T14" fmla="*/ 1 w 175"/>
                <a:gd name="T15" fmla="*/ 51 h 196"/>
                <a:gd name="T16" fmla="*/ 2 w 175"/>
                <a:gd name="T17" fmla="*/ 50 h 196"/>
                <a:gd name="T18" fmla="*/ 11 w 175"/>
                <a:gd name="T19" fmla="*/ 42 h 196"/>
                <a:gd name="T20" fmla="*/ 19 w 175"/>
                <a:gd name="T21" fmla="*/ 33 h 196"/>
                <a:gd name="T22" fmla="*/ 26 w 175"/>
                <a:gd name="T23" fmla="*/ 26 h 196"/>
                <a:gd name="T24" fmla="*/ 33 w 175"/>
                <a:gd name="T25" fmla="*/ 19 h 196"/>
                <a:gd name="T26" fmla="*/ 38 w 175"/>
                <a:gd name="T27" fmla="*/ 12 h 196"/>
                <a:gd name="T28" fmla="*/ 42 w 175"/>
                <a:gd name="T29" fmla="*/ 6 h 196"/>
                <a:gd name="T30" fmla="*/ 45 w 175"/>
                <a:gd name="T31" fmla="*/ 2 h 196"/>
                <a:gd name="T32" fmla="*/ 40 w 175"/>
                <a:gd name="T33" fmla="*/ 0 h 19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5" h="196">
                  <a:moveTo>
                    <a:pt x="154" y="0"/>
                  </a:moveTo>
                  <a:lnTo>
                    <a:pt x="138" y="24"/>
                  </a:lnTo>
                  <a:lnTo>
                    <a:pt x="118" y="52"/>
                  </a:lnTo>
                  <a:lnTo>
                    <a:pt x="93" y="82"/>
                  </a:lnTo>
                  <a:lnTo>
                    <a:pt x="66" y="114"/>
                  </a:lnTo>
                  <a:lnTo>
                    <a:pt x="35" y="147"/>
                  </a:lnTo>
                  <a:lnTo>
                    <a:pt x="0" y="185"/>
                  </a:lnTo>
                  <a:lnTo>
                    <a:pt x="5" y="196"/>
                  </a:lnTo>
                  <a:lnTo>
                    <a:pt x="8" y="193"/>
                  </a:lnTo>
                  <a:lnTo>
                    <a:pt x="43" y="160"/>
                  </a:lnTo>
                  <a:lnTo>
                    <a:pt x="75" y="128"/>
                  </a:lnTo>
                  <a:lnTo>
                    <a:pt x="103" y="100"/>
                  </a:lnTo>
                  <a:lnTo>
                    <a:pt x="127" y="72"/>
                  </a:lnTo>
                  <a:lnTo>
                    <a:pt x="148" y="46"/>
                  </a:lnTo>
                  <a:lnTo>
                    <a:pt x="165" y="22"/>
                  </a:lnTo>
                  <a:lnTo>
                    <a:pt x="175" y="7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69" name="Freeform 10271"/>
            <p:cNvSpPr>
              <a:spLocks/>
            </p:cNvSpPr>
            <p:nvPr/>
          </p:nvSpPr>
          <p:spPr bwMode="auto">
            <a:xfrm>
              <a:off x="2826" y="3513"/>
              <a:ext cx="26" cy="133"/>
            </a:xfrm>
            <a:custGeom>
              <a:avLst/>
              <a:gdLst>
                <a:gd name="T0" fmla="*/ 21 w 98"/>
                <a:gd name="T1" fmla="*/ 0 h 510"/>
                <a:gd name="T2" fmla="*/ 19 w 98"/>
                <a:gd name="T3" fmla="*/ 0 h 510"/>
                <a:gd name="T4" fmla="*/ 19 w 98"/>
                <a:gd name="T5" fmla="*/ 3 h 510"/>
                <a:gd name="T6" fmla="*/ 15 w 98"/>
                <a:gd name="T7" fmla="*/ 15 h 510"/>
                <a:gd name="T8" fmla="*/ 13 w 98"/>
                <a:gd name="T9" fmla="*/ 19 h 510"/>
                <a:gd name="T10" fmla="*/ 8 w 98"/>
                <a:gd name="T11" fmla="*/ 28 h 510"/>
                <a:gd name="T12" fmla="*/ 1 w 98"/>
                <a:gd name="T13" fmla="*/ 41 h 510"/>
                <a:gd name="T14" fmla="*/ 0 w 98"/>
                <a:gd name="T15" fmla="*/ 42 h 510"/>
                <a:gd name="T16" fmla="*/ 6 w 98"/>
                <a:gd name="T17" fmla="*/ 44 h 510"/>
                <a:gd name="T18" fmla="*/ 6 w 98"/>
                <a:gd name="T19" fmla="*/ 46 h 510"/>
                <a:gd name="T20" fmla="*/ 7 w 98"/>
                <a:gd name="T21" fmla="*/ 57 h 510"/>
                <a:gd name="T22" fmla="*/ 7 w 98"/>
                <a:gd name="T23" fmla="*/ 59 h 510"/>
                <a:gd name="T24" fmla="*/ 7 w 98"/>
                <a:gd name="T25" fmla="*/ 69 h 510"/>
                <a:gd name="T26" fmla="*/ 7 w 98"/>
                <a:gd name="T27" fmla="*/ 86 h 510"/>
                <a:gd name="T28" fmla="*/ 7 w 98"/>
                <a:gd name="T29" fmla="*/ 87 h 510"/>
                <a:gd name="T30" fmla="*/ 7 w 98"/>
                <a:gd name="T31" fmla="*/ 104 h 510"/>
                <a:gd name="T32" fmla="*/ 7 w 98"/>
                <a:gd name="T33" fmla="*/ 111 h 510"/>
                <a:gd name="T34" fmla="*/ 5 w 98"/>
                <a:gd name="T35" fmla="*/ 117 h 510"/>
                <a:gd name="T36" fmla="*/ 9 w 98"/>
                <a:gd name="T37" fmla="*/ 133 h 510"/>
                <a:gd name="T38" fmla="*/ 11 w 98"/>
                <a:gd name="T39" fmla="*/ 133 h 510"/>
                <a:gd name="T40" fmla="*/ 12 w 98"/>
                <a:gd name="T41" fmla="*/ 125 h 510"/>
                <a:gd name="T42" fmla="*/ 12 w 98"/>
                <a:gd name="T43" fmla="*/ 115 h 510"/>
                <a:gd name="T44" fmla="*/ 12 w 98"/>
                <a:gd name="T45" fmla="*/ 115 h 510"/>
                <a:gd name="T46" fmla="*/ 12 w 98"/>
                <a:gd name="T47" fmla="*/ 107 h 510"/>
                <a:gd name="T48" fmla="*/ 12 w 98"/>
                <a:gd name="T49" fmla="*/ 89 h 510"/>
                <a:gd name="T50" fmla="*/ 12 w 98"/>
                <a:gd name="T51" fmla="*/ 84 h 510"/>
                <a:gd name="T52" fmla="*/ 12 w 98"/>
                <a:gd name="T53" fmla="*/ 69 h 510"/>
                <a:gd name="T54" fmla="*/ 12 w 98"/>
                <a:gd name="T55" fmla="*/ 61 h 510"/>
                <a:gd name="T56" fmla="*/ 15 w 98"/>
                <a:gd name="T57" fmla="*/ 54 h 510"/>
                <a:gd name="T58" fmla="*/ 7 w 98"/>
                <a:gd name="T59" fmla="*/ 41 h 510"/>
                <a:gd name="T60" fmla="*/ 9 w 98"/>
                <a:gd name="T61" fmla="*/ 38 h 510"/>
                <a:gd name="T62" fmla="*/ 15 w 98"/>
                <a:gd name="T63" fmla="*/ 29 h 510"/>
                <a:gd name="T64" fmla="*/ 19 w 98"/>
                <a:gd name="T65" fmla="*/ 22 h 510"/>
                <a:gd name="T66" fmla="*/ 20 w 98"/>
                <a:gd name="T67" fmla="*/ 20 h 510"/>
                <a:gd name="T68" fmla="*/ 26 w 98"/>
                <a:gd name="T69" fmla="*/ 12 h 510"/>
                <a:gd name="T70" fmla="*/ 21 w 98"/>
                <a:gd name="T71" fmla="*/ 0 h 51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8" h="510">
                  <a:moveTo>
                    <a:pt x="81" y="0"/>
                  </a:moveTo>
                  <a:lnTo>
                    <a:pt x="70" y="1"/>
                  </a:lnTo>
                  <a:lnTo>
                    <a:pt x="70" y="12"/>
                  </a:lnTo>
                  <a:lnTo>
                    <a:pt x="58" y="56"/>
                  </a:lnTo>
                  <a:lnTo>
                    <a:pt x="50" y="74"/>
                  </a:lnTo>
                  <a:lnTo>
                    <a:pt x="29" y="109"/>
                  </a:lnTo>
                  <a:lnTo>
                    <a:pt x="3" y="156"/>
                  </a:lnTo>
                  <a:lnTo>
                    <a:pt x="0" y="161"/>
                  </a:lnTo>
                  <a:lnTo>
                    <a:pt x="21" y="168"/>
                  </a:lnTo>
                  <a:lnTo>
                    <a:pt x="23" y="178"/>
                  </a:lnTo>
                  <a:lnTo>
                    <a:pt x="28" y="220"/>
                  </a:lnTo>
                  <a:lnTo>
                    <a:pt x="28" y="227"/>
                  </a:lnTo>
                  <a:lnTo>
                    <a:pt x="28" y="265"/>
                  </a:lnTo>
                  <a:lnTo>
                    <a:pt x="28" y="328"/>
                  </a:lnTo>
                  <a:lnTo>
                    <a:pt x="28" y="332"/>
                  </a:lnTo>
                  <a:lnTo>
                    <a:pt x="28" y="397"/>
                  </a:lnTo>
                  <a:lnTo>
                    <a:pt x="27" y="425"/>
                  </a:lnTo>
                  <a:lnTo>
                    <a:pt x="18" y="450"/>
                  </a:lnTo>
                  <a:lnTo>
                    <a:pt x="34" y="510"/>
                  </a:lnTo>
                  <a:lnTo>
                    <a:pt x="42" y="510"/>
                  </a:lnTo>
                  <a:lnTo>
                    <a:pt x="45" y="479"/>
                  </a:lnTo>
                  <a:lnTo>
                    <a:pt x="47" y="442"/>
                  </a:lnTo>
                  <a:lnTo>
                    <a:pt x="47" y="441"/>
                  </a:lnTo>
                  <a:lnTo>
                    <a:pt x="47" y="410"/>
                  </a:lnTo>
                  <a:lnTo>
                    <a:pt x="47" y="342"/>
                  </a:lnTo>
                  <a:lnTo>
                    <a:pt x="47" y="323"/>
                  </a:lnTo>
                  <a:lnTo>
                    <a:pt x="47" y="266"/>
                  </a:lnTo>
                  <a:lnTo>
                    <a:pt x="47" y="235"/>
                  </a:lnTo>
                  <a:lnTo>
                    <a:pt x="57" y="206"/>
                  </a:lnTo>
                  <a:lnTo>
                    <a:pt x="27" y="158"/>
                  </a:lnTo>
                  <a:lnTo>
                    <a:pt x="35" y="146"/>
                  </a:lnTo>
                  <a:lnTo>
                    <a:pt x="57" y="110"/>
                  </a:lnTo>
                  <a:lnTo>
                    <a:pt x="72" y="84"/>
                  </a:lnTo>
                  <a:lnTo>
                    <a:pt x="76" y="76"/>
                  </a:lnTo>
                  <a:lnTo>
                    <a:pt x="98" y="45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70" name="Freeform 10272"/>
            <p:cNvSpPr>
              <a:spLocks/>
            </p:cNvSpPr>
            <p:nvPr/>
          </p:nvSpPr>
          <p:spPr bwMode="auto">
            <a:xfrm>
              <a:off x="2791" y="3500"/>
              <a:ext cx="90" cy="20"/>
            </a:xfrm>
            <a:custGeom>
              <a:avLst/>
              <a:gdLst>
                <a:gd name="T0" fmla="*/ 83 w 340"/>
                <a:gd name="T1" fmla="*/ 0 h 82"/>
                <a:gd name="T2" fmla="*/ 78 w 340"/>
                <a:gd name="T3" fmla="*/ 4 h 82"/>
                <a:gd name="T4" fmla="*/ 77 w 340"/>
                <a:gd name="T5" fmla="*/ 4 h 82"/>
                <a:gd name="T6" fmla="*/ 74 w 340"/>
                <a:gd name="T7" fmla="*/ 5 h 82"/>
                <a:gd name="T8" fmla="*/ 69 w 340"/>
                <a:gd name="T9" fmla="*/ 5 h 82"/>
                <a:gd name="T10" fmla="*/ 62 w 340"/>
                <a:gd name="T11" fmla="*/ 6 h 82"/>
                <a:gd name="T12" fmla="*/ 54 w 340"/>
                <a:gd name="T13" fmla="*/ 7 h 82"/>
                <a:gd name="T14" fmla="*/ 43 w 340"/>
                <a:gd name="T15" fmla="*/ 9 h 82"/>
                <a:gd name="T16" fmla="*/ 31 w 340"/>
                <a:gd name="T17" fmla="*/ 10 h 82"/>
                <a:gd name="T18" fmla="*/ 16 w 340"/>
                <a:gd name="T19" fmla="*/ 11 h 82"/>
                <a:gd name="T20" fmla="*/ 0 w 340"/>
                <a:gd name="T21" fmla="*/ 13 h 82"/>
                <a:gd name="T22" fmla="*/ 6 w 340"/>
                <a:gd name="T23" fmla="*/ 20 h 82"/>
                <a:gd name="T24" fmla="*/ 12 w 340"/>
                <a:gd name="T25" fmla="*/ 18 h 82"/>
                <a:gd name="T26" fmla="*/ 53 w 340"/>
                <a:gd name="T27" fmla="*/ 13 h 82"/>
                <a:gd name="T28" fmla="*/ 56 w 340"/>
                <a:gd name="T29" fmla="*/ 12 h 82"/>
                <a:gd name="T30" fmla="*/ 90 w 340"/>
                <a:gd name="T31" fmla="*/ 9 h 82"/>
                <a:gd name="T32" fmla="*/ 90 w 340"/>
                <a:gd name="T33" fmla="*/ 5 h 82"/>
                <a:gd name="T34" fmla="*/ 83 w 340"/>
                <a:gd name="T35" fmla="*/ 0 h 8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40" h="82">
                  <a:moveTo>
                    <a:pt x="314" y="0"/>
                  </a:moveTo>
                  <a:lnTo>
                    <a:pt x="293" y="17"/>
                  </a:lnTo>
                  <a:lnTo>
                    <a:pt x="290" y="18"/>
                  </a:lnTo>
                  <a:lnTo>
                    <a:pt x="279" y="20"/>
                  </a:lnTo>
                  <a:lnTo>
                    <a:pt x="261" y="22"/>
                  </a:lnTo>
                  <a:lnTo>
                    <a:pt x="236" y="25"/>
                  </a:lnTo>
                  <a:lnTo>
                    <a:pt x="203" y="30"/>
                  </a:lnTo>
                  <a:lnTo>
                    <a:pt x="164" y="35"/>
                  </a:lnTo>
                  <a:lnTo>
                    <a:pt x="116" y="40"/>
                  </a:lnTo>
                  <a:lnTo>
                    <a:pt x="62" y="47"/>
                  </a:lnTo>
                  <a:lnTo>
                    <a:pt x="0" y="55"/>
                  </a:lnTo>
                  <a:lnTo>
                    <a:pt x="22" y="82"/>
                  </a:lnTo>
                  <a:lnTo>
                    <a:pt x="44" y="72"/>
                  </a:lnTo>
                  <a:lnTo>
                    <a:pt x="200" y="52"/>
                  </a:lnTo>
                  <a:lnTo>
                    <a:pt x="211" y="51"/>
                  </a:lnTo>
                  <a:lnTo>
                    <a:pt x="340" y="35"/>
                  </a:lnTo>
                  <a:lnTo>
                    <a:pt x="340" y="22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71" name="Freeform 10273"/>
            <p:cNvSpPr>
              <a:spLocks/>
            </p:cNvSpPr>
            <p:nvPr/>
          </p:nvSpPr>
          <p:spPr bwMode="auto">
            <a:xfrm>
              <a:off x="2939" y="3622"/>
              <a:ext cx="24" cy="28"/>
            </a:xfrm>
            <a:custGeom>
              <a:avLst/>
              <a:gdLst>
                <a:gd name="T0" fmla="*/ 1 w 93"/>
                <a:gd name="T1" fmla="*/ 0 h 103"/>
                <a:gd name="T2" fmla="*/ 0 w 93"/>
                <a:gd name="T3" fmla="*/ 2 h 103"/>
                <a:gd name="T4" fmla="*/ 0 w 93"/>
                <a:gd name="T5" fmla="*/ 2 h 103"/>
                <a:gd name="T6" fmla="*/ 8 w 93"/>
                <a:gd name="T7" fmla="*/ 11 h 103"/>
                <a:gd name="T8" fmla="*/ 14 w 93"/>
                <a:gd name="T9" fmla="*/ 20 h 103"/>
                <a:gd name="T10" fmla="*/ 19 w 93"/>
                <a:gd name="T11" fmla="*/ 28 h 103"/>
                <a:gd name="T12" fmla="*/ 20 w 93"/>
                <a:gd name="T13" fmla="*/ 28 h 103"/>
                <a:gd name="T14" fmla="*/ 24 w 93"/>
                <a:gd name="T15" fmla="*/ 18 h 103"/>
                <a:gd name="T16" fmla="*/ 18 w 93"/>
                <a:gd name="T17" fmla="*/ 11 h 103"/>
                <a:gd name="T18" fmla="*/ 18 w 93"/>
                <a:gd name="T19" fmla="*/ 11 h 103"/>
                <a:gd name="T20" fmla="*/ 12 w 93"/>
                <a:gd name="T21" fmla="*/ 8 h 103"/>
                <a:gd name="T22" fmla="*/ 1 w 93"/>
                <a:gd name="T23" fmla="*/ 0 h 10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3" h="103">
                  <a:moveTo>
                    <a:pt x="4" y="0"/>
                  </a:moveTo>
                  <a:lnTo>
                    <a:pt x="0" y="7"/>
                  </a:lnTo>
                  <a:lnTo>
                    <a:pt x="30" y="40"/>
                  </a:lnTo>
                  <a:lnTo>
                    <a:pt x="55" y="72"/>
                  </a:lnTo>
                  <a:lnTo>
                    <a:pt x="73" y="103"/>
                  </a:lnTo>
                  <a:lnTo>
                    <a:pt x="78" y="103"/>
                  </a:lnTo>
                  <a:lnTo>
                    <a:pt x="93" y="66"/>
                  </a:lnTo>
                  <a:lnTo>
                    <a:pt x="70" y="42"/>
                  </a:lnTo>
                  <a:lnTo>
                    <a:pt x="69" y="42"/>
                  </a:lnTo>
                  <a:lnTo>
                    <a:pt x="46" y="3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72" name="Freeform 10274"/>
            <p:cNvSpPr>
              <a:spLocks/>
            </p:cNvSpPr>
            <p:nvPr/>
          </p:nvSpPr>
          <p:spPr bwMode="auto">
            <a:xfrm>
              <a:off x="2901" y="3575"/>
              <a:ext cx="44" cy="75"/>
            </a:xfrm>
            <a:custGeom>
              <a:avLst/>
              <a:gdLst>
                <a:gd name="T0" fmla="*/ 44 w 172"/>
                <a:gd name="T1" fmla="*/ 0 h 288"/>
                <a:gd name="T2" fmla="*/ 38 w 172"/>
                <a:gd name="T3" fmla="*/ 1 h 288"/>
                <a:gd name="T4" fmla="*/ 37 w 172"/>
                <a:gd name="T5" fmla="*/ 7 h 288"/>
                <a:gd name="T6" fmla="*/ 34 w 172"/>
                <a:gd name="T7" fmla="*/ 20 h 288"/>
                <a:gd name="T8" fmla="*/ 31 w 172"/>
                <a:gd name="T9" fmla="*/ 30 h 288"/>
                <a:gd name="T10" fmla="*/ 27 w 172"/>
                <a:gd name="T11" fmla="*/ 39 h 288"/>
                <a:gd name="T12" fmla="*/ 26 w 172"/>
                <a:gd name="T13" fmla="*/ 41 h 288"/>
                <a:gd name="T14" fmla="*/ 22 w 172"/>
                <a:gd name="T15" fmla="*/ 48 h 288"/>
                <a:gd name="T16" fmla="*/ 16 w 172"/>
                <a:gd name="T17" fmla="*/ 56 h 288"/>
                <a:gd name="T18" fmla="*/ 9 w 172"/>
                <a:gd name="T19" fmla="*/ 64 h 288"/>
                <a:gd name="T20" fmla="*/ 0 w 172"/>
                <a:gd name="T21" fmla="*/ 73 h 288"/>
                <a:gd name="T22" fmla="*/ 2 w 172"/>
                <a:gd name="T23" fmla="*/ 75 h 288"/>
                <a:gd name="T24" fmla="*/ 5 w 172"/>
                <a:gd name="T25" fmla="*/ 72 h 288"/>
                <a:gd name="T26" fmla="*/ 13 w 172"/>
                <a:gd name="T27" fmla="*/ 65 h 288"/>
                <a:gd name="T28" fmla="*/ 20 w 172"/>
                <a:gd name="T29" fmla="*/ 58 h 288"/>
                <a:gd name="T30" fmla="*/ 26 w 172"/>
                <a:gd name="T31" fmla="*/ 51 h 288"/>
                <a:gd name="T32" fmla="*/ 31 w 172"/>
                <a:gd name="T33" fmla="*/ 43 h 288"/>
                <a:gd name="T34" fmla="*/ 31 w 172"/>
                <a:gd name="T35" fmla="*/ 42 h 288"/>
                <a:gd name="T36" fmla="*/ 35 w 172"/>
                <a:gd name="T37" fmla="*/ 34 h 288"/>
                <a:gd name="T38" fmla="*/ 39 w 172"/>
                <a:gd name="T39" fmla="*/ 23 h 288"/>
                <a:gd name="T40" fmla="*/ 42 w 172"/>
                <a:gd name="T41" fmla="*/ 11 h 288"/>
                <a:gd name="T42" fmla="*/ 44 w 172"/>
                <a:gd name="T43" fmla="*/ 0 h 28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72" h="288">
                  <a:moveTo>
                    <a:pt x="172" y="0"/>
                  </a:moveTo>
                  <a:lnTo>
                    <a:pt x="150" y="5"/>
                  </a:lnTo>
                  <a:lnTo>
                    <a:pt x="145" y="28"/>
                  </a:lnTo>
                  <a:lnTo>
                    <a:pt x="133" y="77"/>
                  </a:lnTo>
                  <a:lnTo>
                    <a:pt x="120" y="117"/>
                  </a:lnTo>
                  <a:lnTo>
                    <a:pt x="105" y="151"/>
                  </a:lnTo>
                  <a:lnTo>
                    <a:pt x="102" y="156"/>
                  </a:lnTo>
                  <a:lnTo>
                    <a:pt x="85" y="185"/>
                  </a:lnTo>
                  <a:lnTo>
                    <a:pt x="63" y="215"/>
                  </a:lnTo>
                  <a:lnTo>
                    <a:pt x="34" y="247"/>
                  </a:lnTo>
                  <a:lnTo>
                    <a:pt x="0" y="281"/>
                  </a:lnTo>
                  <a:lnTo>
                    <a:pt x="6" y="288"/>
                  </a:lnTo>
                  <a:lnTo>
                    <a:pt x="19" y="277"/>
                  </a:lnTo>
                  <a:lnTo>
                    <a:pt x="51" y="250"/>
                  </a:lnTo>
                  <a:lnTo>
                    <a:pt x="80" y="222"/>
                  </a:lnTo>
                  <a:lnTo>
                    <a:pt x="102" y="194"/>
                  </a:lnTo>
                  <a:lnTo>
                    <a:pt x="121" y="166"/>
                  </a:lnTo>
                  <a:lnTo>
                    <a:pt x="123" y="162"/>
                  </a:lnTo>
                  <a:lnTo>
                    <a:pt x="138" y="129"/>
                  </a:lnTo>
                  <a:lnTo>
                    <a:pt x="152" y="88"/>
                  </a:lnTo>
                  <a:lnTo>
                    <a:pt x="164" y="42"/>
                  </a:lnTo>
                  <a:lnTo>
                    <a:pt x="17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73" name="Freeform 10275"/>
            <p:cNvSpPr>
              <a:spLocks/>
            </p:cNvSpPr>
            <p:nvPr/>
          </p:nvSpPr>
          <p:spPr bwMode="auto">
            <a:xfrm>
              <a:off x="2958" y="3566"/>
              <a:ext cx="20" cy="74"/>
            </a:xfrm>
            <a:custGeom>
              <a:avLst/>
              <a:gdLst>
                <a:gd name="T0" fmla="*/ 20 w 80"/>
                <a:gd name="T1" fmla="*/ 0 h 285"/>
                <a:gd name="T2" fmla="*/ 11 w 80"/>
                <a:gd name="T3" fmla="*/ 4 h 285"/>
                <a:gd name="T4" fmla="*/ 10 w 80"/>
                <a:gd name="T5" fmla="*/ 15 h 285"/>
                <a:gd name="T6" fmla="*/ 9 w 80"/>
                <a:gd name="T7" fmla="*/ 29 h 285"/>
                <a:gd name="T8" fmla="*/ 8 w 80"/>
                <a:gd name="T9" fmla="*/ 40 h 285"/>
                <a:gd name="T10" fmla="*/ 6 w 80"/>
                <a:gd name="T11" fmla="*/ 49 h 285"/>
                <a:gd name="T12" fmla="*/ 5 w 80"/>
                <a:gd name="T13" fmla="*/ 56 h 285"/>
                <a:gd name="T14" fmla="*/ 3 w 80"/>
                <a:gd name="T15" fmla="*/ 65 h 285"/>
                <a:gd name="T16" fmla="*/ 0 w 80"/>
                <a:gd name="T17" fmla="*/ 68 h 285"/>
                <a:gd name="T18" fmla="*/ 6 w 80"/>
                <a:gd name="T19" fmla="*/ 74 h 285"/>
                <a:gd name="T20" fmla="*/ 9 w 80"/>
                <a:gd name="T21" fmla="*/ 63 h 285"/>
                <a:gd name="T22" fmla="*/ 11 w 80"/>
                <a:gd name="T23" fmla="*/ 51 h 285"/>
                <a:gd name="T24" fmla="*/ 12 w 80"/>
                <a:gd name="T25" fmla="*/ 45 h 285"/>
                <a:gd name="T26" fmla="*/ 14 w 80"/>
                <a:gd name="T27" fmla="*/ 33 h 285"/>
                <a:gd name="T28" fmla="*/ 15 w 80"/>
                <a:gd name="T29" fmla="*/ 21 h 285"/>
                <a:gd name="T30" fmla="*/ 16 w 80"/>
                <a:gd name="T31" fmla="*/ 16 h 285"/>
                <a:gd name="T32" fmla="*/ 16 w 80"/>
                <a:gd name="T33" fmla="*/ 6 h 285"/>
                <a:gd name="T34" fmla="*/ 20 w 80"/>
                <a:gd name="T35" fmla="*/ 0 h 2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0" h="285">
                  <a:moveTo>
                    <a:pt x="80" y="0"/>
                  </a:moveTo>
                  <a:lnTo>
                    <a:pt x="45" y="17"/>
                  </a:lnTo>
                  <a:lnTo>
                    <a:pt x="41" y="57"/>
                  </a:lnTo>
                  <a:lnTo>
                    <a:pt x="36" y="110"/>
                  </a:lnTo>
                  <a:lnTo>
                    <a:pt x="30" y="153"/>
                  </a:lnTo>
                  <a:lnTo>
                    <a:pt x="24" y="187"/>
                  </a:lnTo>
                  <a:lnTo>
                    <a:pt x="19" y="215"/>
                  </a:lnTo>
                  <a:lnTo>
                    <a:pt x="10" y="252"/>
                  </a:lnTo>
                  <a:lnTo>
                    <a:pt x="0" y="261"/>
                  </a:lnTo>
                  <a:lnTo>
                    <a:pt x="23" y="285"/>
                  </a:lnTo>
                  <a:lnTo>
                    <a:pt x="36" y="241"/>
                  </a:lnTo>
                  <a:lnTo>
                    <a:pt x="45" y="197"/>
                  </a:lnTo>
                  <a:lnTo>
                    <a:pt x="49" y="174"/>
                  </a:lnTo>
                  <a:lnTo>
                    <a:pt x="56" y="127"/>
                  </a:lnTo>
                  <a:lnTo>
                    <a:pt x="61" y="82"/>
                  </a:lnTo>
                  <a:lnTo>
                    <a:pt x="62" y="62"/>
                  </a:lnTo>
                  <a:lnTo>
                    <a:pt x="64" y="2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74" name="Freeform 10276"/>
            <p:cNvSpPr>
              <a:spLocks/>
            </p:cNvSpPr>
            <p:nvPr/>
          </p:nvSpPr>
          <p:spPr bwMode="auto">
            <a:xfrm>
              <a:off x="2923" y="3558"/>
              <a:ext cx="55" cy="20"/>
            </a:xfrm>
            <a:custGeom>
              <a:avLst/>
              <a:gdLst>
                <a:gd name="T0" fmla="*/ 49 w 213"/>
                <a:gd name="T1" fmla="*/ 0 h 82"/>
                <a:gd name="T2" fmla="*/ 43 w 213"/>
                <a:gd name="T3" fmla="*/ 6 h 82"/>
                <a:gd name="T4" fmla="*/ 0 w 213"/>
                <a:gd name="T5" fmla="*/ 14 h 82"/>
                <a:gd name="T6" fmla="*/ 6 w 213"/>
                <a:gd name="T7" fmla="*/ 20 h 82"/>
                <a:gd name="T8" fmla="*/ 12 w 213"/>
                <a:gd name="T9" fmla="*/ 18 h 82"/>
                <a:gd name="T10" fmla="*/ 17 w 213"/>
                <a:gd name="T11" fmla="*/ 17 h 82"/>
                <a:gd name="T12" fmla="*/ 23 w 213"/>
                <a:gd name="T13" fmla="*/ 16 h 82"/>
                <a:gd name="T14" fmla="*/ 46 w 213"/>
                <a:gd name="T15" fmla="*/ 11 h 82"/>
                <a:gd name="T16" fmla="*/ 55 w 213"/>
                <a:gd name="T17" fmla="*/ 7 h 82"/>
                <a:gd name="T18" fmla="*/ 49 w 213"/>
                <a:gd name="T19" fmla="*/ 0 h 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3" h="82">
                  <a:moveTo>
                    <a:pt x="190" y="0"/>
                  </a:moveTo>
                  <a:lnTo>
                    <a:pt x="168" y="25"/>
                  </a:lnTo>
                  <a:lnTo>
                    <a:pt x="0" y="57"/>
                  </a:lnTo>
                  <a:lnTo>
                    <a:pt x="23" y="82"/>
                  </a:lnTo>
                  <a:lnTo>
                    <a:pt x="48" y="73"/>
                  </a:lnTo>
                  <a:lnTo>
                    <a:pt x="66" y="69"/>
                  </a:lnTo>
                  <a:lnTo>
                    <a:pt x="88" y="64"/>
                  </a:lnTo>
                  <a:lnTo>
                    <a:pt x="178" y="47"/>
                  </a:lnTo>
                  <a:lnTo>
                    <a:pt x="213" y="30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75" name="Freeform 10277"/>
            <p:cNvSpPr>
              <a:spLocks/>
            </p:cNvSpPr>
            <p:nvPr/>
          </p:nvSpPr>
          <p:spPr bwMode="auto">
            <a:xfrm>
              <a:off x="2901" y="3507"/>
              <a:ext cx="42" cy="80"/>
            </a:xfrm>
            <a:custGeom>
              <a:avLst/>
              <a:gdLst>
                <a:gd name="T0" fmla="*/ 36 w 164"/>
                <a:gd name="T1" fmla="*/ 0 h 306"/>
                <a:gd name="T2" fmla="*/ 35 w 164"/>
                <a:gd name="T3" fmla="*/ 1 h 306"/>
                <a:gd name="T4" fmla="*/ 34 w 164"/>
                <a:gd name="T5" fmla="*/ 9 h 306"/>
                <a:gd name="T6" fmla="*/ 31 w 164"/>
                <a:gd name="T7" fmla="*/ 21 h 306"/>
                <a:gd name="T8" fmla="*/ 30 w 164"/>
                <a:gd name="T9" fmla="*/ 23 h 306"/>
                <a:gd name="T10" fmla="*/ 25 w 164"/>
                <a:gd name="T11" fmla="*/ 33 h 306"/>
                <a:gd name="T12" fmla="*/ 20 w 164"/>
                <a:gd name="T13" fmla="*/ 44 h 306"/>
                <a:gd name="T14" fmla="*/ 18 w 164"/>
                <a:gd name="T15" fmla="*/ 49 h 306"/>
                <a:gd name="T16" fmla="*/ 13 w 164"/>
                <a:gd name="T17" fmla="*/ 57 h 306"/>
                <a:gd name="T18" fmla="*/ 7 w 164"/>
                <a:gd name="T19" fmla="*/ 67 h 306"/>
                <a:gd name="T20" fmla="*/ 0 w 164"/>
                <a:gd name="T21" fmla="*/ 78 h 306"/>
                <a:gd name="T22" fmla="*/ 2 w 164"/>
                <a:gd name="T23" fmla="*/ 80 h 306"/>
                <a:gd name="T24" fmla="*/ 9 w 164"/>
                <a:gd name="T25" fmla="*/ 71 h 306"/>
                <a:gd name="T26" fmla="*/ 15 w 164"/>
                <a:gd name="T27" fmla="*/ 61 h 306"/>
                <a:gd name="T28" fmla="*/ 21 w 164"/>
                <a:gd name="T29" fmla="*/ 53 h 306"/>
                <a:gd name="T30" fmla="*/ 25 w 164"/>
                <a:gd name="T31" fmla="*/ 46 h 306"/>
                <a:gd name="T32" fmla="*/ 25 w 164"/>
                <a:gd name="T33" fmla="*/ 45 h 306"/>
                <a:gd name="T34" fmla="*/ 31 w 164"/>
                <a:gd name="T35" fmla="*/ 34 h 306"/>
                <a:gd name="T36" fmla="*/ 35 w 164"/>
                <a:gd name="T37" fmla="*/ 25 h 306"/>
                <a:gd name="T38" fmla="*/ 36 w 164"/>
                <a:gd name="T39" fmla="*/ 23 h 306"/>
                <a:gd name="T40" fmla="*/ 42 w 164"/>
                <a:gd name="T41" fmla="*/ 15 h 306"/>
                <a:gd name="T42" fmla="*/ 36 w 164"/>
                <a:gd name="T43" fmla="*/ 0 h 3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4" h="306">
                  <a:moveTo>
                    <a:pt x="142" y="0"/>
                  </a:moveTo>
                  <a:lnTo>
                    <a:pt x="137" y="2"/>
                  </a:lnTo>
                  <a:lnTo>
                    <a:pt x="134" y="35"/>
                  </a:lnTo>
                  <a:lnTo>
                    <a:pt x="120" y="79"/>
                  </a:lnTo>
                  <a:lnTo>
                    <a:pt x="116" y="89"/>
                  </a:lnTo>
                  <a:lnTo>
                    <a:pt x="99" y="127"/>
                  </a:lnTo>
                  <a:lnTo>
                    <a:pt x="79" y="169"/>
                  </a:lnTo>
                  <a:lnTo>
                    <a:pt x="69" y="186"/>
                  </a:lnTo>
                  <a:lnTo>
                    <a:pt x="50" y="218"/>
                  </a:lnTo>
                  <a:lnTo>
                    <a:pt x="27" y="255"/>
                  </a:lnTo>
                  <a:lnTo>
                    <a:pt x="0" y="297"/>
                  </a:lnTo>
                  <a:lnTo>
                    <a:pt x="7" y="306"/>
                  </a:lnTo>
                  <a:lnTo>
                    <a:pt x="34" y="270"/>
                  </a:lnTo>
                  <a:lnTo>
                    <a:pt x="60" y="234"/>
                  </a:lnTo>
                  <a:lnTo>
                    <a:pt x="81" y="202"/>
                  </a:lnTo>
                  <a:lnTo>
                    <a:pt x="98" y="175"/>
                  </a:lnTo>
                  <a:lnTo>
                    <a:pt x="98" y="172"/>
                  </a:lnTo>
                  <a:lnTo>
                    <a:pt x="122" y="130"/>
                  </a:lnTo>
                  <a:lnTo>
                    <a:pt x="137" y="97"/>
                  </a:lnTo>
                  <a:lnTo>
                    <a:pt x="141" y="89"/>
                  </a:lnTo>
                  <a:lnTo>
                    <a:pt x="164" y="59"/>
                  </a:lnTo>
                  <a:lnTo>
                    <a:pt x="14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76" name="Freeform 10278"/>
            <p:cNvSpPr>
              <a:spLocks/>
            </p:cNvSpPr>
            <p:nvPr/>
          </p:nvSpPr>
          <p:spPr bwMode="auto">
            <a:xfrm>
              <a:off x="2949" y="3496"/>
              <a:ext cx="58" cy="80"/>
            </a:xfrm>
            <a:custGeom>
              <a:avLst/>
              <a:gdLst>
                <a:gd name="T0" fmla="*/ 0 w 226"/>
                <a:gd name="T1" fmla="*/ 0 h 310"/>
                <a:gd name="T2" fmla="*/ 1 w 226"/>
                <a:gd name="T3" fmla="*/ 2 h 310"/>
                <a:gd name="T4" fmla="*/ 3 w 226"/>
                <a:gd name="T5" fmla="*/ 6 h 310"/>
                <a:gd name="T6" fmla="*/ 6 w 226"/>
                <a:gd name="T7" fmla="*/ 13 h 310"/>
                <a:gd name="T8" fmla="*/ 10 w 226"/>
                <a:gd name="T9" fmla="*/ 22 h 310"/>
                <a:gd name="T10" fmla="*/ 15 w 226"/>
                <a:gd name="T11" fmla="*/ 33 h 310"/>
                <a:gd name="T12" fmla="*/ 22 w 226"/>
                <a:gd name="T13" fmla="*/ 46 h 310"/>
                <a:gd name="T14" fmla="*/ 29 w 226"/>
                <a:gd name="T15" fmla="*/ 62 h 310"/>
                <a:gd name="T16" fmla="*/ 37 w 226"/>
                <a:gd name="T17" fmla="*/ 80 h 310"/>
                <a:gd name="T18" fmla="*/ 58 w 226"/>
                <a:gd name="T19" fmla="*/ 78 h 310"/>
                <a:gd name="T20" fmla="*/ 58 w 226"/>
                <a:gd name="T21" fmla="*/ 75 h 310"/>
                <a:gd name="T22" fmla="*/ 55 w 226"/>
                <a:gd name="T23" fmla="*/ 75 h 310"/>
                <a:gd name="T24" fmla="*/ 47 w 226"/>
                <a:gd name="T25" fmla="*/ 71 h 310"/>
                <a:gd name="T26" fmla="*/ 40 w 226"/>
                <a:gd name="T27" fmla="*/ 65 h 310"/>
                <a:gd name="T28" fmla="*/ 34 w 226"/>
                <a:gd name="T29" fmla="*/ 57 h 310"/>
                <a:gd name="T30" fmla="*/ 33 w 226"/>
                <a:gd name="T31" fmla="*/ 54 h 310"/>
                <a:gd name="T32" fmla="*/ 27 w 226"/>
                <a:gd name="T33" fmla="*/ 45 h 310"/>
                <a:gd name="T34" fmla="*/ 22 w 226"/>
                <a:gd name="T35" fmla="*/ 35 h 310"/>
                <a:gd name="T36" fmla="*/ 16 w 226"/>
                <a:gd name="T37" fmla="*/ 26 h 310"/>
                <a:gd name="T38" fmla="*/ 10 w 226"/>
                <a:gd name="T39" fmla="*/ 14 h 310"/>
                <a:gd name="T40" fmla="*/ 7 w 226"/>
                <a:gd name="T41" fmla="*/ 8 h 310"/>
                <a:gd name="T42" fmla="*/ 9 w 226"/>
                <a:gd name="T43" fmla="*/ 1 h 310"/>
                <a:gd name="T44" fmla="*/ 0 w 226"/>
                <a:gd name="T45" fmla="*/ 0 h 31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26" h="310">
                  <a:moveTo>
                    <a:pt x="0" y="0"/>
                  </a:moveTo>
                  <a:lnTo>
                    <a:pt x="3" y="8"/>
                  </a:lnTo>
                  <a:lnTo>
                    <a:pt x="11" y="23"/>
                  </a:lnTo>
                  <a:lnTo>
                    <a:pt x="23" y="49"/>
                  </a:lnTo>
                  <a:lnTo>
                    <a:pt x="40" y="84"/>
                  </a:lnTo>
                  <a:lnTo>
                    <a:pt x="60" y="126"/>
                  </a:lnTo>
                  <a:lnTo>
                    <a:pt x="85" y="178"/>
                  </a:lnTo>
                  <a:lnTo>
                    <a:pt x="113" y="240"/>
                  </a:lnTo>
                  <a:lnTo>
                    <a:pt x="146" y="310"/>
                  </a:lnTo>
                  <a:lnTo>
                    <a:pt x="226" y="301"/>
                  </a:lnTo>
                  <a:lnTo>
                    <a:pt x="226" y="292"/>
                  </a:lnTo>
                  <a:lnTo>
                    <a:pt x="215" y="289"/>
                  </a:lnTo>
                  <a:lnTo>
                    <a:pt x="184" y="275"/>
                  </a:lnTo>
                  <a:lnTo>
                    <a:pt x="157" y="252"/>
                  </a:lnTo>
                  <a:lnTo>
                    <a:pt x="133" y="220"/>
                  </a:lnTo>
                  <a:lnTo>
                    <a:pt x="127" y="210"/>
                  </a:lnTo>
                  <a:lnTo>
                    <a:pt x="106" y="174"/>
                  </a:lnTo>
                  <a:lnTo>
                    <a:pt x="85" y="137"/>
                  </a:lnTo>
                  <a:lnTo>
                    <a:pt x="63" y="100"/>
                  </a:lnTo>
                  <a:lnTo>
                    <a:pt x="40" y="55"/>
                  </a:lnTo>
                  <a:lnTo>
                    <a:pt x="29" y="30"/>
                  </a:lnTo>
                  <a:lnTo>
                    <a:pt x="3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77" name="Freeform 10279"/>
            <p:cNvSpPr>
              <a:spLocks/>
            </p:cNvSpPr>
            <p:nvPr/>
          </p:nvSpPr>
          <p:spPr bwMode="auto">
            <a:xfrm>
              <a:off x="3095" y="3626"/>
              <a:ext cx="11" cy="13"/>
            </a:xfrm>
            <a:custGeom>
              <a:avLst/>
              <a:gdLst>
                <a:gd name="T0" fmla="*/ 11 w 39"/>
                <a:gd name="T1" fmla="*/ 0 h 54"/>
                <a:gd name="T2" fmla="*/ 0 w 39"/>
                <a:gd name="T3" fmla="*/ 0 h 54"/>
                <a:gd name="T4" fmla="*/ 2 w 39"/>
                <a:gd name="T5" fmla="*/ 4 h 54"/>
                <a:gd name="T6" fmla="*/ 7 w 39"/>
                <a:gd name="T7" fmla="*/ 13 h 54"/>
                <a:gd name="T8" fmla="*/ 10 w 39"/>
                <a:gd name="T9" fmla="*/ 13 h 54"/>
                <a:gd name="T10" fmla="*/ 10 w 39"/>
                <a:gd name="T11" fmla="*/ 11 h 54"/>
                <a:gd name="T12" fmla="*/ 11 w 39"/>
                <a:gd name="T13" fmla="*/ 0 h 54"/>
                <a:gd name="T14" fmla="*/ 11 w 39"/>
                <a:gd name="T15" fmla="*/ 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54">
                  <a:moveTo>
                    <a:pt x="38" y="0"/>
                  </a:moveTo>
                  <a:lnTo>
                    <a:pt x="0" y="2"/>
                  </a:lnTo>
                  <a:lnTo>
                    <a:pt x="8" y="15"/>
                  </a:lnTo>
                  <a:lnTo>
                    <a:pt x="26" y="54"/>
                  </a:lnTo>
                  <a:lnTo>
                    <a:pt x="34" y="54"/>
                  </a:lnTo>
                  <a:lnTo>
                    <a:pt x="36" y="44"/>
                  </a:lnTo>
                  <a:lnTo>
                    <a:pt x="39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78" name="Freeform 10280"/>
            <p:cNvSpPr>
              <a:spLocks/>
            </p:cNvSpPr>
            <p:nvPr/>
          </p:nvSpPr>
          <p:spPr bwMode="auto">
            <a:xfrm>
              <a:off x="3053" y="3600"/>
              <a:ext cx="53" cy="31"/>
            </a:xfrm>
            <a:custGeom>
              <a:avLst/>
              <a:gdLst>
                <a:gd name="T0" fmla="*/ 30 w 199"/>
                <a:gd name="T1" fmla="*/ 0 h 116"/>
                <a:gd name="T2" fmla="*/ 28 w 199"/>
                <a:gd name="T3" fmla="*/ 2 h 116"/>
                <a:gd name="T4" fmla="*/ 34 w 199"/>
                <a:gd name="T5" fmla="*/ 10 h 116"/>
                <a:gd name="T6" fmla="*/ 40 w 199"/>
                <a:gd name="T7" fmla="*/ 19 h 116"/>
                <a:gd name="T8" fmla="*/ 40 w 199"/>
                <a:gd name="T9" fmla="*/ 21 h 116"/>
                <a:gd name="T10" fmla="*/ 0 w 199"/>
                <a:gd name="T11" fmla="*/ 30 h 116"/>
                <a:gd name="T12" fmla="*/ 19 w 199"/>
                <a:gd name="T13" fmla="*/ 31 h 116"/>
                <a:gd name="T14" fmla="*/ 31 w 199"/>
                <a:gd name="T15" fmla="*/ 28 h 116"/>
                <a:gd name="T16" fmla="*/ 43 w 199"/>
                <a:gd name="T17" fmla="*/ 25 h 116"/>
                <a:gd name="T18" fmla="*/ 53 w 199"/>
                <a:gd name="T19" fmla="*/ 25 h 116"/>
                <a:gd name="T20" fmla="*/ 49 w 199"/>
                <a:gd name="T21" fmla="*/ 21 h 116"/>
                <a:gd name="T22" fmla="*/ 42 w 199"/>
                <a:gd name="T23" fmla="*/ 13 h 116"/>
                <a:gd name="T24" fmla="*/ 30 w 199"/>
                <a:gd name="T25" fmla="*/ 0 h 1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9" h="116">
                  <a:moveTo>
                    <a:pt x="111" y="0"/>
                  </a:moveTo>
                  <a:lnTo>
                    <a:pt x="105" y="8"/>
                  </a:lnTo>
                  <a:lnTo>
                    <a:pt x="126" y="36"/>
                  </a:lnTo>
                  <a:lnTo>
                    <a:pt x="149" y="72"/>
                  </a:lnTo>
                  <a:lnTo>
                    <a:pt x="152" y="77"/>
                  </a:lnTo>
                  <a:lnTo>
                    <a:pt x="0" y="112"/>
                  </a:lnTo>
                  <a:lnTo>
                    <a:pt x="73" y="116"/>
                  </a:lnTo>
                  <a:lnTo>
                    <a:pt x="118" y="104"/>
                  </a:lnTo>
                  <a:lnTo>
                    <a:pt x="161" y="95"/>
                  </a:lnTo>
                  <a:lnTo>
                    <a:pt x="199" y="93"/>
                  </a:lnTo>
                  <a:lnTo>
                    <a:pt x="184" y="78"/>
                  </a:lnTo>
                  <a:lnTo>
                    <a:pt x="156" y="47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79" name="Freeform 10281"/>
            <p:cNvSpPr>
              <a:spLocks/>
            </p:cNvSpPr>
            <p:nvPr/>
          </p:nvSpPr>
          <p:spPr bwMode="auto">
            <a:xfrm>
              <a:off x="3045" y="3589"/>
              <a:ext cx="32" cy="50"/>
            </a:xfrm>
            <a:custGeom>
              <a:avLst/>
              <a:gdLst>
                <a:gd name="T0" fmla="*/ 27 w 118"/>
                <a:gd name="T1" fmla="*/ 0 h 190"/>
                <a:gd name="T2" fmla="*/ 25 w 118"/>
                <a:gd name="T3" fmla="*/ 0 h 190"/>
                <a:gd name="T4" fmla="*/ 25 w 118"/>
                <a:gd name="T5" fmla="*/ 1 h 190"/>
                <a:gd name="T6" fmla="*/ 21 w 118"/>
                <a:gd name="T7" fmla="*/ 11 h 190"/>
                <a:gd name="T8" fmla="*/ 15 w 118"/>
                <a:gd name="T9" fmla="*/ 23 h 190"/>
                <a:gd name="T10" fmla="*/ 13 w 118"/>
                <a:gd name="T11" fmla="*/ 26 h 190"/>
                <a:gd name="T12" fmla="*/ 5 w 118"/>
                <a:gd name="T13" fmla="*/ 37 h 190"/>
                <a:gd name="T14" fmla="*/ 0 w 118"/>
                <a:gd name="T15" fmla="*/ 41 h 190"/>
                <a:gd name="T16" fmla="*/ 5 w 118"/>
                <a:gd name="T17" fmla="*/ 50 h 190"/>
                <a:gd name="T18" fmla="*/ 7 w 118"/>
                <a:gd name="T19" fmla="*/ 49 h 190"/>
                <a:gd name="T20" fmla="*/ 12 w 118"/>
                <a:gd name="T21" fmla="*/ 47 h 190"/>
                <a:gd name="T22" fmla="*/ 19 w 118"/>
                <a:gd name="T23" fmla="*/ 44 h 190"/>
                <a:gd name="T24" fmla="*/ 28 w 118"/>
                <a:gd name="T25" fmla="*/ 42 h 190"/>
                <a:gd name="T26" fmla="*/ 9 w 118"/>
                <a:gd name="T27" fmla="*/ 41 h 190"/>
                <a:gd name="T28" fmla="*/ 13 w 118"/>
                <a:gd name="T29" fmla="*/ 34 h 190"/>
                <a:gd name="T30" fmla="*/ 20 w 118"/>
                <a:gd name="T31" fmla="*/ 25 h 190"/>
                <a:gd name="T32" fmla="*/ 25 w 118"/>
                <a:gd name="T33" fmla="*/ 18 h 190"/>
                <a:gd name="T34" fmla="*/ 25 w 118"/>
                <a:gd name="T35" fmla="*/ 18 h 190"/>
                <a:gd name="T36" fmla="*/ 32 w 118"/>
                <a:gd name="T37" fmla="*/ 10 h 190"/>
                <a:gd name="T38" fmla="*/ 27 w 118"/>
                <a:gd name="T39" fmla="*/ 0 h 19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8" h="190">
                  <a:moveTo>
                    <a:pt x="99" y="0"/>
                  </a:moveTo>
                  <a:lnTo>
                    <a:pt x="93" y="0"/>
                  </a:lnTo>
                  <a:lnTo>
                    <a:pt x="92" y="4"/>
                  </a:lnTo>
                  <a:lnTo>
                    <a:pt x="79" y="42"/>
                  </a:lnTo>
                  <a:lnTo>
                    <a:pt x="54" y="88"/>
                  </a:lnTo>
                  <a:lnTo>
                    <a:pt x="48" y="99"/>
                  </a:lnTo>
                  <a:lnTo>
                    <a:pt x="20" y="139"/>
                  </a:lnTo>
                  <a:lnTo>
                    <a:pt x="0" y="155"/>
                  </a:lnTo>
                  <a:lnTo>
                    <a:pt x="20" y="190"/>
                  </a:lnTo>
                  <a:lnTo>
                    <a:pt x="27" y="185"/>
                  </a:lnTo>
                  <a:lnTo>
                    <a:pt x="44" y="178"/>
                  </a:lnTo>
                  <a:lnTo>
                    <a:pt x="70" y="169"/>
                  </a:lnTo>
                  <a:lnTo>
                    <a:pt x="105" y="159"/>
                  </a:lnTo>
                  <a:lnTo>
                    <a:pt x="32" y="155"/>
                  </a:lnTo>
                  <a:lnTo>
                    <a:pt x="49" y="130"/>
                  </a:lnTo>
                  <a:lnTo>
                    <a:pt x="74" y="94"/>
                  </a:lnTo>
                  <a:lnTo>
                    <a:pt x="91" y="68"/>
                  </a:lnTo>
                  <a:lnTo>
                    <a:pt x="92" y="67"/>
                  </a:lnTo>
                  <a:lnTo>
                    <a:pt x="118" y="38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80" name="Freeform 10282"/>
            <p:cNvSpPr>
              <a:spLocks/>
            </p:cNvSpPr>
            <p:nvPr/>
          </p:nvSpPr>
          <p:spPr bwMode="auto">
            <a:xfrm>
              <a:off x="3018" y="3587"/>
              <a:ext cx="26" cy="57"/>
            </a:xfrm>
            <a:custGeom>
              <a:avLst/>
              <a:gdLst>
                <a:gd name="T0" fmla="*/ 20 w 94"/>
                <a:gd name="T1" fmla="*/ 0 h 217"/>
                <a:gd name="T2" fmla="*/ 18 w 94"/>
                <a:gd name="T3" fmla="*/ 8 h 217"/>
                <a:gd name="T4" fmla="*/ 15 w 94"/>
                <a:gd name="T5" fmla="*/ 18 h 217"/>
                <a:gd name="T6" fmla="*/ 11 w 94"/>
                <a:gd name="T7" fmla="*/ 30 h 217"/>
                <a:gd name="T8" fmla="*/ 6 w 94"/>
                <a:gd name="T9" fmla="*/ 42 h 217"/>
                <a:gd name="T10" fmla="*/ 0 w 94"/>
                <a:gd name="T11" fmla="*/ 54 h 217"/>
                <a:gd name="T12" fmla="*/ 2 w 94"/>
                <a:gd name="T13" fmla="*/ 57 h 217"/>
                <a:gd name="T14" fmla="*/ 4 w 94"/>
                <a:gd name="T15" fmla="*/ 55 h 217"/>
                <a:gd name="T16" fmla="*/ 9 w 94"/>
                <a:gd name="T17" fmla="*/ 44 h 217"/>
                <a:gd name="T18" fmla="*/ 15 w 94"/>
                <a:gd name="T19" fmla="*/ 33 h 217"/>
                <a:gd name="T20" fmla="*/ 19 w 94"/>
                <a:gd name="T21" fmla="*/ 22 h 217"/>
                <a:gd name="T22" fmla="*/ 23 w 94"/>
                <a:gd name="T23" fmla="*/ 12 h 217"/>
                <a:gd name="T24" fmla="*/ 26 w 94"/>
                <a:gd name="T25" fmla="*/ 2 h 217"/>
                <a:gd name="T26" fmla="*/ 26 w 94"/>
                <a:gd name="T27" fmla="*/ 1 h 217"/>
                <a:gd name="T28" fmla="*/ 20 w 94"/>
                <a:gd name="T29" fmla="*/ 0 h 2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4" h="217">
                  <a:moveTo>
                    <a:pt x="73" y="0"/>
                  </a:moveTo>
                  <a:lnTo>
                    <a:pt x="66" y="32"/>
                  </a:lnTo>
                  <a:lnTo>
                    <a:pt x="55" y="70"/>
                  </a:lnTo>
                  <a:lnTo>
                    <a:pt x="41" y="113"/>
                  </a:lnTo>
                  <a:lnTo>
                    <a:pt x="23" y="159"/>
                  </a:lnTo>
                  <a:lnTo>
                    <a:pt x="0" y="207"/>
                  </a:lnTo>
                  <a:lnTo>
                    <a:pt x="9" y="217"/>
                  </a:lnTo>
                  <a:lnTo>
                    <a:pt x="13" y="209"/>
                  </a:lnTo>
                  <a:lnTo>
                    <a:pt x="34" y="166"/>
                  </a:lnTo>
                  <a:lnTo>
                    <a:pt x="53" y="125"/>
                  </a:lnTo>
                  <a:lnTo>
                    <a:pt x="69" y="83"/>
                  </a:lnTo>
                  <a:lnTo>
                    <a:pt x="83" y="44"/>
                  </a:lnTo>
                  <a:lnTo>
                    <a:pt x="93" y="6"/>
                  </a:lnTo>
                  <a:lnTo>
                    <a:pt x="94" y="2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81" name="Freeform 10283"/>
            <p:cNvSpPr>
              <a:spLocks/>
            </p:cNvSpPr>
            <p:nvPr/>
          </p:nvSpPr>
          <p:spPr bwMode="auto">
            <a:xfrm>
              <a:off x="3038" y="3576"/>
              <a:ext cx="79" cy="17"/>
            </a:xfrm>
            <a:custGeom>
              <a:avLst/>
              <a:gdLst>
                <a:gd name="T0" fmla="*/ 73 w 299"/>
                <a:gd name="T1" fmla="*/ 0 h 68"/>
                <a:gd name="T2" fmla="*/ 67 w 299"/>
                <a:gd name="T3" fmla="*/ 3 h 68"/>
                <a:gd name="T4" fmla="*/ 6 w 299"/>
                <a:gd name="T5" fmla="*/ 10 h 68"/>
                <a:gd name="T6" fmla="*/ 0 w 299"/>
                <a:gd name="T7" fmla="*/ 12 h 68"/>
                <a:gd name="T8" fmla="*/ 6 w 299"/>
                <a:gd name="T9" fmla="*/ 12 h 68"/>
                <a:gd name="T10" fmla="*/ 10 w 299"/>
                <a:gd name="T11" fmla="*/ 17 h 68"/>
                <a:gd name="T12" fmla="*/ 17 w 299"/>
                <a:gd name="T13" fmla="*/ 15 h 68"/>
                <a:gd name="T14" fmla="*/ 32 w 299"/>
                <a:gd name="T15" fmla="*/ 13 h 68"/>
                <a:gd name="T16" fmla="*/ 34 w 299"/>
                <a:gd name="T17" fmla="*/ 13 h 68"/>
                <a:gd name="T18" fmla="*/ 79 w 299"/>
                <a:gd name="T19" fmla="*/ 7 h 68"/>
                <a:gd name="T20" fmla="*/ 79 w 299"/>
                <a:gd name="T21" fmla="*/ 5 h 68"/>
                <a:gd name="T22" fmla="*/ 73 w 299"/>
                <a:gd name="T23" fmla="*/ 0 h 6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9" h="68">
                  <a:moveTo>
                    <a:pt x="276" y="0"/>
                  </a:moveTo>
                  <a:lnTo>
                    <a:pt x="252" y="12"/>
                  </a:lnTo>
                  <a:lnTo>
                    <a:pt x="22" y="41"/>
                  </a:lnTo>
                  <a:lnTo>
                    <a:pt x="0" y="47"/>
                  </a:lnTo>
                  <a:lnTo>
                    <a:pt x="21" y="49"/>
                  </a:lnTo>
                  <a:lnTo>
                    <a:pt x="39" y="68"/>
                  </a:lnTo>
                  <a:lnTo>
                    <a:pt x="65" y="60"/>
                  </a:lnTo>
                  <a:lnTo>
                    <a:pt x="121" y="52"/>
                  </a:lnTo>
                  <a:lnTo>
                    <a:pt x="127" y="52"/>
                  </a:lnTo>
                  <a:lnTo>
                    <a:pt x="299" y="27"/>
                  </a:lnTo>
                  <a:lnTo>
                    <a:pt x="298" y="20"/>
                  </a:lnTo>
                  <a:lnTo>
                    <a:pt x="27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82" name="Freeform 10284"/>
            <p:cNvSpPr>
              <a:spLocks/>
            </p:cNvSpPr>
            <p:nvPr/>
          </p:nvSpPr>
          <p:spPr bwMode="auto">
            <a:xfrm>
              <a:off x="3055" y="3553"/>
              <a:ext cx="47" cy="14"/>
            </a:xfrm>
            <a:custGeom>
              <a:avLst/>
              <a:gdLst>
                <a:gd name="T0" fmla="*/ 41 w 181"/>
                <a:gd name="T1" fmla="*/ 0 h 59"/>
                <a:gd name="T2" fmla="*/ 37 w 181"/>
                <a:gd name="T3" fmla="*/ 3 h 59"/>
                <a:gd name="T4" fmla="*/ 37 w 181"/>
                <a:gd name="T5" fmla="*/ 3 h 59"/>
                <a:gd name="T6" fmla="*/ 33 w 181"/>
                <a:gd name="T7" fmla="*/ 3 h 59"/>
                <a:gd name="T8" fmla="*/ 26 w 181"/>
                <a:gd name="T9" fmla="*/ 5 h 59"/>
                <a:gd name="T10" fmla="*/ 15 w 181"/>
                <a:gd name="T11" fmla="*/ 6 h 59"/>
                <a:gd name="T12" fmla="*/ 0 w 181"/>
                <a:gd name="T13" fmla="*/ 8 h 59"/>
                <a:gd name="T14" fmla="*/ 6 w 181"/>
                <a:gd name="T15" fmla="*/ 14 h 59"/>
                <a:gd name="T16" fmla="*/ 11 w 181"/>
                <a:gd name="T17" fmla="*/ 12 h 59"/>
                <a:gd name="T18" fmla="*/ 47 w 181"/>
                <a:gd name="T19" fmla="*/ 7 h 59"/>
                <a:gd name="T20" fmla="*/ 46 w 181"/>
                <a:gd name="T21" fmla="*/ 5 h 59"/>
                <a:gd name="T22" fmla="*/ 41 w 181"/>
                <a:gd name="T23" fmla="*/ 0 h 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1" h="59">
                  <a:moveTo>
                    <a:pt x="158" y="0"/>
                  </a:moveTo>
                  <a:lnTo>
                    <a:pt x="144" y="11"/>
                  </a:lnTo>
                  <a:lnTo>
                    <a:pt x="142" y="12"/>
                  </a:lnTo>
                  <a:lnTo>
                    <a:pt x="127" y="14"/>
                  </a:lnTo>
                  <a:lnTo>
                    <a:pt x="99" y="20"/>
                  </a:lnTo>
                  <a:lnTo>
                    <a:pt x="56" y="26"/>
                  </a:lnTo>
                  <a:lnTo>
                    <a:pt x="0" y="34"/>
                  </a:lnTo>
                  <a:lnTo>
                    <a:pt x="22" y="59"/>
                  </a:lnTo>
                  <a:lnTo>
                    <a:pt x="43" y="49"/>
                  </a:lnTo>
                  <a:lnTo>
                    <a:pt x="181" y="29"/>
                  </a:lnTo>
                  <a:lnTo>
                    <a:pt x="179" y="19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83" name="Freeform 10285"/>
            <p:cNvSpPr>
              <a:spLocks/>
            </p:cNvSpPr>
            <p:nvPr/>
          </p:nvSpPr>
          <p:spPr bwMode="auto">
            <a:xfrm>
              <a:off x="3042" y="3505"/>
              <a:ext cx="49" cy="35"/>
            </a:xfrm>
            <a:custGeom>
              <a:avLst/>
              <a:gdLst>
                <a:gd name="T0" fmla="*/ 47 w 187"/>
                <a:gd name="T1" fmla="*/ 0 h 135"/>
                <a:gd name="T2" fmla="*/ 6 w 187"/>
                <a:gd name="T3" fmla="*/ 5 h 135"/>
                <a:gd name="T4" fmla="*/ 0 w 187"/>
                <a:gd name="T5" fmla="*/ 7 h 135"/>
                <a:gd name="T6" fmla="*/ 1 w 187"/>
                <a:gd name="T7" fmla="*/ 19 h 135"/>
                <a:gd name="T8" fmla="*/ 1 w 187"/>
                <a:gd name="T9" fmla="*/ 35 h 135"/>
                <a:gd name="T10" fmla="*/ 6 w 187"/>
                <a:gd name="T11" fmla="*/ 31 h 135"/>
                <a:gd name="T12" fmla="*/ 6 w 187"/>
                <a:gd name="T13" fmla="*/ 22 h 135"/>
                <a:gd name="T14" fmla="*/ 6 w 187"/>
                <a:gd name="T15" fmla="*/ 11 h 135"/>
                <a:gd name="T16" fmla="*/ 49 w 187"/>
                <a:gd name="T17" fmla="*/ 5 h 135"/>
                <a:gd name="T18" fmla="*/ 47 w 187"/>
                <a:gd name="T19" fmla="*/ 0 h 1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" h="135">
                  <a:moveTo>
                    <a:pt x="178" y="0"/>
                  </a:moveTo>
                  <a:lnTo>
                    <a:pt x="22" y="20"/>
                  </a:lnTo>
                  <a:lnTo>
                    <a:pt x="0" y="27"/>
                  </a:lnTo>
                  <a:lnTo>
                    <a:pt x="3" y="75"/>
                  </a:lnTo>
                  <a:lnTo>
                    <a:pt x="2" y="135"/>
                  </a:lnTo>
                  <a:lnTo>
                    <a:pt x="22" y="120"/>
                  </a:lnTo>
                  <a:lnTo>
                    <a:pt x="22" y="84"/>
                  </a:lnTo>
                  <a:lnTo>
                    <a:pt x="23" y="42"/>
                  </a:lnTo>
                  <a:lnTo>
                    <a:pt x="187" y="19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84" name="Freeform 10286"/>
            <p:cNvSpPr>
              <a:spLocks/>
            </p:cNvSpPr>
            <p:nvPr/>
          </p:nvSpPr>
          <p:spPr bwMode="auto">
            <a:xfrm>
              <a:off x="3042" y="3498"/>
              <a:ext cx="7" cy="13"/>
            </a:xfrm>
            <a:custGeom>
              <a:avLst/>
              <a:gdLst>
                <a:gd name="T0" fmla="*/ 2 w 27"/>
                <a:gd name="T1" fmla="*/ 0 h 50"/>
                <a:gd name="T2" fmla="*/ 0 w 27"/>
                <a:gd name="T3" fmla="*/ 1 h 50"/>
                <a:gd name="T4" fmla="*/ 0 w 27"/>
                <a:gd name="T5" fmla="*/ 3 h 50"/>
                <a:gd name="T6" fmla="*/ 1 w 27"/>
                <a:gd name="T7" fmla="*/ 13 h 50"/>
                <a:gd name="T8" fmla="*/ 7 w 27"/>
                <a:gd name="T9" fmla="*/ 11 h 50"/>
                <a:gd name="T10" fmla="*/ 2 w 27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50">
                  <a:moveTo>
                    <a:pt x="7" y="0"/>
                  </a:moveTo>
                  <a:lnTo>
                    <a:pt x="0" y="5"/>
                  </a:lnTo>
                  <a:lnTo>
                    <a:pt x="1" y="12"/>
                  </a:lnTo>
                  <a:lnTo>
                    <a:pt x="5" y="50"/>
                  </a:lnTo>
                  <a:lnTo>
                    <a:pt x="27" y="43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85" name="Freeform 10287"/>
            <p:cNvSpPr>
              <a:spLocks/>
            </p:cNvSpPr>
            <p:nvPr/>
          </p:nvSpPr>
          <p:spPr bwMode="auto">
            <a:xfrm>
              <a:off x="3038" y="3496"/>
              <a:ext cx="64" cy="91"/>
            </a:xfrm>
            <a:custGeom>
              <a:avLst/>
              <a:gdLst>
                <a:gd name="T0" fmla="*/ 58 w 243"/>
                <a:gd name="T1" fmla="*/ 0 h 352"/>
                <a:gd name="T2" fmla="*/ 52 w 243"/>
                <a:gd name="T3" fmla="*/ 8 h 352"/>
                <a:gd name="T4" fmla="*/ 54 w 243"/>
                <a:gd name="T5" fmla="*/ 13 h 352"/>
                <a:gd name="T6" fmla="*/ 52 w 243"/>
                <a:gd name="T7" fmla="*/ 33 h 352"/>
                <a:gd name="T8" fmla="*/ 51 w 243"/>
                <a:gd name="T9" fmla="*/ 34 h 352"/>
                <a:gd name="T10" fmla="*/ 11 w 243"/>
                <a:gd name="T11" fmla="*/ 39 h 352"/>
                <a:gd name="T12" fmla="*/ 5 w 243"/>
                <a:gd name="T13" fmla="*/ 43 h 352"/>
                <a:gd name="T14" fmla="*/ 4 w 243"/>
                <a:gd name="T15" fmla="*/ 56 h 352"/>
                <a:gd name="T16" fmla="*/ 3 w 243"/>
                <a:gd name="T17" fmla="*/ 69 h 352"/>
                <a:gd name="T18" fmla="*/ 2 w 243"/>
                <a:gd name="T19" fmla="*/ 80 h 352"/>
                <a:gd name="T20" fmla="*/ 0 w 243"/>
                <a:gd name="T21" fmla="*/ 91 h 352"/>
                <a:gd name="T22" fmla="*/ 6 w 243"/>
                <a:gd name="T23" fmla="*/ 89 h 352"/>
                <a:gd name="T24" fmla="*/ 6 w 243"/>
                <a:gd name="T25" fmla="*/ 89 h 352"/>
                <a:gd name="T26" fmla="*/ 7 w 243"/>
                <a:gd name="T27" fmla="*/ 80 h 352"/>
                <a:gd name="T28" fmla="*/ 8 w 243"/>
                <a:gd name="T29" fmla="*/ 69 h 352"/>
                <a:gd name="T30" fmla="*/ 10 w 243"/>
                <a:gd name="T31" fmla="*/ 57 h 352"/>
                <a:gd name="T32" fmla="*/ 10 w 243"/>
                <a:gd name="T33" fmla="*/ 45 h 352"/>
                <a:gd name="T34" fmla="*/ 62 w 243"/>
                <a:gd name="T35" fmla="*/ 38 h 352"/>
                <a:gd name="T36" fmla="*/ 61 w 243"/>
                <a:gd name="T37" fmla="*/ 36 h 352"/>
                <a:gd name="T38" fmla="*/ 57 w 243"/>
                <a:gd name="T39" fmla="*/ 31 h 352"/>
                <a:gd name="T40" fmla="*/ 58 w 243"/>
                <a:gd name="T41" fmla="*/ 21 h 352"/>
                <a:gd name="T42" fmla="*/ 59 w 243"/>
                <a:gd name="T43" fmla="*/ 14 h 352"/>
                <a:gd name="T44" fmla="*/ 64 w 243"/>
                <a:gd name="T45" fmla="*/ 7 h 352"/>
                <a:gd name="T46" fmla="*/ 58 w 243"/>
                <a:gd name="T47" fmla="*/ 0 h 35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43" h="352">
                  <a:moveTo>
                    <a:pt x="220" y="0"/>
                  </a:moveTo>
                  <a:lnTo>
                    <a:pt x="196" y="31"/>
                  </a:lnTo>
                  <a:lnTo>
                    <a:pt x="205" y="50"/>
                  </a:lnTo>
                  <a:lnTo>
                    <a:pt x="197" y="129"/>
                  </a:lnTo>
                  <a:lnTo>
                    <a:pt x="192" y="131"/>
                  </a:lnTo>
                  <a:lnTo>
                    <a:pt x="40" y="151"/>
                  </a:lnTo>
                  <a:lnTo>
                    <a:pt x="20" y="166"/>
                  </a:lnTo>
                  <a:lnTo>
                    <a:pt x="16" y="217"/>
                  </a:lnTo>
                  <a:lnTo>
                    <a:pt x="12" y="265"/>
                  </a:lnTo>
                  <a:lnTo>
                    <a:pt x="7" y="310"/>
                  </a:lnTo>
                  <a:lnTo>
                    <a:pt x="0" y="352"/>
                  </a:lnTo>
                  <a:lnTo>
                    <a:pt x="22" y="346"/>
                  </a:lnTo>
                  <a:lnTo>
                    <a:pt x="23" y="343"/>
                  </a:lnTo>
                  <a:lnTo>
                    <a:pt x="28" y="308"/>
                  </a:lnTo>
                  <a:lnTo>
                    <a:pt x="32" y="268"/>
                  </a:lnTo>
                  <a:lnTo>
                    <a:pt x="37" y="222"/>
                  </a:lnTo>
                  <a:lnTo>
                    <a:pt x="39" y="174"/>
                  </a:lnTo>
                  <a:lnTo>
                    <a:pt x="234" y="148"/>
                  </a:lnTo>
                  <a:lnTo>
                    <a:pt x="233" y="140"/>
                  </a:lnTo>
                  <a:lnTo>
                    <a:pt x="216" y="121"/>
                  </a:lnTo>
                  <a:lnTo>
                    <a:pt x="220" y="83"/>
                  </a:lnTo>
                  <a:lnTo>
                    <a:pt x="224" y="53"/>
                  </a:lnTo>
                  <a:lnTo>
                    <a:pt x="243" y="28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86" name="Freeform 10288"/>
            <p:cNvSpPr>
              <a:spLocks/>
            </p:cNvSpPr>
            <p:nvPr/>
          </p:nvSpPr>
          <p:spPr bwMode="auto">
            <a:xfrm>
              <a:off x="2149" y="3838"/>
              <a:ext cx="26" cy="27"/>
            </a:xfrm>
            <a:custGeom>
              <a:avLst/>
              <a:gdLst>
                <a:gd name="T0" fmla="*/ 22 w 104"/>
                <a:gd name="T1" fmla="*/ 0 h 105"/>
                <a:gd name="T2" fmla="*/ 17 w 104"/>
                <a:gd name="T3" fmla="*/ 7 h 105"/>
                <a:gd name="T4" fmla="*/ 9 w 104"/>
                <a:gd name="T5" fmla="*/ 15 h 105"/>
                <a:gd name="T6" fmla="*/ 0 w 104"/>
                <a:gd name="T7" fmla="*/ 24 h 105"/>
                <a:gd name="T8" fmla="*/ 1 w 104"/>
                <a:gd name="T9" fmla="*/ 27 h 105"/>
                <a:gd name="T10" fmla="*/ 2 w 104"/>
                <a:gd name="T11" fmla="*/ 26 h 105"/>
                <a:gd name="T12" fmla="*/ 11 w 104"/>
                <a:gd name="T13" fmla="*/ 18 h 105"/>
                <a:gd name="T14" fmla="*/ 19 w 104"/>
                <a:gd name="T15" fmla="*/ 11 h 105"/>
                <a:gd name="T16" fmla="*/ 25 w 104"/>
                <a:gd name="T17" fmla="*/ 4 h 105"/>
                <a:gd name="T18" fmla="*/ 26 w 104"/>
                <a:gd name="T19" fmla="*/ 2 h 105"/>
                <a:gd name="T20" fmla="*/ 22 w 104"/>
                <a:gd name="T21" fmla="*/ 0 h 10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4" h="105">
                  <a:moveTo>
                    <a:pt x="89" y="0"/>
                  </a:moveTo>
                  <a:lnTo>
                    <a:pt x="66" y="26"/>
                  </a:lnTo>
                  <a:lnTo>
                    <a:pt x="37" y="58"/>
                  </a:lnTo>
                  <a:lnTo>
                    <a:pt x="0" y="95"/>
                  </a:lnTo>
                  <a:lnTo>
                    <a:pt x="5" y="105"/>
                  </a:lnTo>
                  <a:lnTo>
                    <a:pt x="8" y="102"/>
                  </a:lnTo>
                  <a:lnTo>
                    <a:pt x="45" y="71"/>
                  </a:lnTo>
                  <a:lnTo>
                    <a:pt x="75" y="42"/>
                  </a:lnTo>
                  <a:lnTo>
                    <a:pt x="98" y="15"/>
                  </a:lnTo>
                  <a:lnTo>
                    <a:pt x="104" y="6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87" name="Freeform 10289"/>
            <p:cNvSpPr>
              <a:spLocks/>
            </p:cNvSpPr>
            <p:nvPr/>
          </p:nvSpPr>
          <p:spPr bwMode="auto">
            <a:xfrm>
              <a:off x="2182" y="3816"/>
              <a:ext cx="33" cy="53"/>
            </a:xfrm>
            <a:custGeom>
              <a:avLst/>
              <a:gdLst>
                <a:gd name="T0" fmla="*/ 30 w 125"/>
                <a:gd name="T1" fmla="*/ 0 h 203"/>
                <a:gd name="T2" fmla="*/ 26 w 125"/>
                <a:gd name="T3" fmla="*/ 11 h 203"/>
                <a:gd name="T4" fmla="*/ 25 w 125"/>
                <a:gd name="T5" fmla="*/ 14 h 203"/>
                <a:gd name="T6" fmla="*/ 20 w 125"/>
                <a:gd name="T7" fmla="*/ 23 h 203"/>
                <a:gd name="T8" fmla="*/ 15 w 125"/>
                <a:gd name="T9" fmla="*/ 32 h 203"/>
                <a:gd name="T10" fmla="*/ 8 w 125"/>
                <a:gd name="T11" fmla="*/ 41 h 203"/>
                <a:gd name="T12" fmla="*/ 0 w 125"/>
                <a:gd name="T13" fmla="*/ 51 h 203"/>
                <a:gd name="T14" fmla="*/ 2 w 125"/>
                <a:gd name="T15" fmla="*/ 53 h 203"/>
                <a:gd name="T16" fmla="*/ 6 w 125"/>
                <a:gd name="T17" fmla="*/ 49 h 203"/>
                <a:gd name="T18" fmla="*/ 13 w 125"/>
                <a:gd name="T19" fmla="*/ 41 h 203"/>
                <a:gd name="T20" fmla="*/ 20 w 125"/>
                <a:gd name="T21" fmla="*/ 32 h 203"/>
                <a:gd name="T22" fmla="*/ 26 w 125"/>
                <a:gd name="T23" fmla="*/ 24 h 203"/>
                <a:gd name="T24" fmla="*/ 30 w 125"/>
                <a:gd name="T25" fmla="*/ 15 h 203"/>
                <a:gd name="T26" fmla="*/ 33 w 125"/>
                <a:gd name="T27" fmla="*/ 7 h 203"/>
                <a:gd name="T28" fmla="*/ 30 w 125"/>
                <a:gd name="T29" fmla="*/ 0 h 20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5" h="203">
                  <a:moveTo>
                    <a:pt x="115" y="0"/>
                  </a:moveTo>
                  <a:lnTo>
                    <a:pt x="98" y="44"/>
                  </a:lnTo>
                  <a:lnTo>
                    <a:pt x="93" y="55"/>
                  </a:lnTo>
                  <a:lnTo>
                    <a:pt x="76" y="87"/>
                  </a:lnTo>
                  <a:lnTo>
                    <a:pt x="55" y="121"/>
                  </a:lnTo>
                  <a:lnTo>
                    <a:pt x="30" y="157"/>
                  </a:lnTo>
                  <a:lnTo>
                    <a:pt x="0" y="194"/>
                  </a:lnTo>
                  <a:lnTo>
                    <a:pt x="7" y="203"/>
                  </a:lnTo>
                  <a:lnTo>
                    <a:pt x="22" y="189"/>
                  </a:lnTo>
                  <a:lnTo>
                    <a:pt x="51" y="156"/>
                  </a:lnTo>
                  <a:lnTo>
                    <a:pt x="76" y="123"/>
                  </a:lnTo>
                  <a:lnTo>
                    <a:pt x="97" y="91"/>
                  </a:lnTo>
                  <a:lnTo>
                    <a:pt x="112" y="59"/>
                  </a:lnTo>
                  <a:lnTo>
                    <a:pt x="125" y="25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88" name="Freeform 10290"/>
            <p:cNvSpPr>
              <a:spLocks/>
            </p:cNvSpPr>
            <p:nvPr/>
          </p:nvSpPr>
          <p:spPr bwMode="auto">
            <a:xfrm>
              <a:off x="2160" y="3814"/>
              <a:ext cx="32" cy="37"/>
            </a:xfrm>
            <a:custGeom>
              <a:avLst/>
              <a:gdLst>
                <a:gd name="T0" fmla="*/ 11 w 115"/>
                <a:gd name="T1" fmla="*/ 0 h 144"/>
                <a:gd name="T2" fmla="*/ 6 w 115"/>
                <a:gd name="T3" fmla="*/ 1 h 144"/>
                <a:gd name="T4" fmla="*/ 5 w 115"/>
                <a:gd name="T5" fmla="*/ 3 h 144"/>
                <a:gd name="T6" fmla="*/ 0 w 115"/>
                <a:gd name="T7" fmla="*/ 20 h 144"/>
                <a:gd name="T8" fmla="*/ 6 w 115"/>
                <a:gd name="T9" fmla="*/ 22 h 144"/>
                <a:gd name="T10" fmla="*/ 12 w 115"/>
                <a:gd name="T11" fmla="*/ 24 h 144"/>
                <a:gd name="T12" fmla="*/ 11 w 115"/>
                <a:gd name="T13" fmla="*/ 25 h 144"/>
                <a:gd name="T14" fmla="*/ 16 w 115"/>
                <a:gd name="T15" fmla="*/ 26 h 144"/>
                <a:gd name="T16" fmla="*/ 23 w 115"/>
                <a:gd name="T17" fmla="*/ 31 h 144"/>
                <a:gd name="T18" fmla="*/ 31 w 115"/>
                <a:gd name="T19" fmla="*/ 37 h 144"/>
                <a:gd name="T20" fmla="*/ 32 w 115"/>
                <a:gd name="T21" fmla="*/ 36 h 144"/>
                <a:gd name="T22" fmla="*/ 32 w 115"/>
                <a:gd name="T23" fmla="*/ 35 h 144"/>
                <a:gd name="T24" fmla="*/ 29 w 115"/>
                <a:gd name="T25" fmla="*/ 24 h 144"/>
                <a:gd name="T26" fmla="*/ 27 w 115"/>
                <a:gd name="T27" fmla="*/ 23 h 144"/>
                <a:gd name="T28" fmla="*/ 19 w 115"/>
                <a:gd name="T29" fmla="*/ 21 h 144"/>
                <a:gd name="T30" fmla="*/ 19 w 115"/>
                <a:gd name="T31" fmla="*/ 21 h 144"/>
                <a:gd name="T32" fmla="*/ 14 w 115"/>
                <a:gd name="T33" fmla="*/ 20 h 144"/>
                <a:gd name="T34" fmla="*/ 5 w 115"/>
                <a:gd name="T35" fmla="*/ 18 h 144"/>
                <a:gd name="T36" fmla="*/ 5 w 115"/>
                <a:gd name="T37" fmla="*/ 17 h 144"/>
                <a:gd name="T38" fmla="*/ 11 w 115"/>
                <a:gd name="T39" fmla="*/ 1 h 144"/>
                <a:gd name="T40" fmla="*/ 11 w 115"/>
                <a:gd name="T41" fmla="*/ 0 h 14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5" h="144">
                  <a:moveTo>
                    <a:pt x="39" y="0"/>
                  </a:moveTo>
                  <a:lnTo>
                    <a:pt x="20" y="4"/>
                  </a:lnTo>
                  <a:lnTo>
                    <a:pt x="18" y="10"/>
                  </a:lnTo>
                  <a:lnTo>
                    <a:pt x="0" y="76"/>
                  </a:lnTo>
                  <a:lnTo>
                    <a:pt x="21" y="85"/>
                  </a:lnTo>
                  <a:lnTo>
                    <a:pt x="42" y="95"/>
                  </a:lnTo>
                  <a:lnTo>
                    <a:pt x="41" y="97"/>
                  </a:lnTo>
                  <a:lnTo>
                    <a:pt x="56" y="103"/>
                  </a:lnTo>
                  <a:lnTo>
                    <a:pt x="81" y="120"/>
                  </a:lnTo>
                  <a:lnTo>
                    <a:pt x="110" y="144"/>
                  </a:lnTo>
                  <a:lnTo>
                    <a:pt x="115" y="142"/>
                  </a:lnTo>
                  <a:lnTo>
                    <a:pt x="115" y="138"/>
                  </a:lnTo>
                  <a:lnTo>
                    <a:pt x="104" y="94"/>
                  </a:lnTo>
                  <a:lnTo>
                    <a:pt x="98" y="91"/>
                  </a:lnTo>
                  <a:lnTo>
                    <a:pt x="68" y="82"/>
                  </a:lnTo>
                  <a:lnTo>
                    <a:pt x="52" y="77"/>
                  </a:lnTo>
                  <a:lnTo>
                    <a:pt x="17" y="69"/>
                  </a:lnTo>
                  <a:lnTo>
                    <a:pt x="18" y="67"/>
                  </a:lnTo>
                  <a:lnTo>
                    <a:pt x="38" y="4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89" name="Freeform 10291"/>
            <p:cNvSpPr>
              <a:spLocks/>
            </p:cNvSpPr>
            <p:nvPr/>
          </p:nvSpPr>
          <p:spPr bwMode="auto">
            <a:xfrm>
              <a:off x="2148" y="3809"/>
              <a:ext cx="34" cy="9"/>
            </a:xfrm>
            <a:custGeom>
              <a:avLst/>
              <a:gdLst>
                <a:gd name="T0" fmla="*/ 20 w 135"/>
                <a:gd name="T1" fmla="*/ 0 h 39"/>
                <a:gd name="T2" fmla="*/ 0 w 135"/>
                <a:gd name="T3" fmla="*/ 3 h 39"/>
                <a:gd name="T4" fmla="*/ 6 w 135"/>
                <a:gd name="T5" fmla="*/ 9 h 39"/>
                <a:gd name="T6" fmla="*/ 11 w 135"/>
                <a:gd name="T7" fmla="*/ 7 h 39"/>
                <a:gd name="T8" fmla="*/ 18 w 135"/>
                <a:gd name="T9" fmla="*/ 6 h 39"/>
                <a:gd name="T10" fmla="*/ 23 w 135"/>
                <a:gd name="T11" fmla="*/ 5 h 39"/>
                <a:gd name="T12" fmla="*/ 34 w 135"/>
                <a:gd name="T13" fmla="*/ 3 h 39"/>
                <a:gd name="T14" fmla="*/ 20 w 135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5" h="39">
                  <a:moveTo>
                    <a:pt x="79" y="0"/>
                  </a:moveTo>
                  <a:lnTo>
                    <a:pt x="0" y="15"/>
                  </a:lnTo>
                  <a:lnTo>
                    <a:pt x="24" y="39"/>
                  </a:lnTo>
                  <a:lnTo>
                    <a:pt x="45" y="30"/>
                  </a:lnTo>
                  <a:lnTo>
                    <a:pt x="73" y="24"/>
                  </a:lnTo>
                  <a:lnTo>
                    <a:pt x="92" y="20"/>
                  </a:lnTo>
                  <a:lnTo>
                    <a:pt x="135" y="13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90" name="Freeform 10292"/>
            <p:cNvSpPr>
              <a:spLocks/>
            </p:cNvSpPr>
            <p:nvPr/>
          </p:nvSpPr>
          <p:spPr bwMode="auto">
            <a:xfrm>
              <a:off x="2173" y="3798"/>
              <a:ext cx="19" cy="11"/>
            </a:xfrm>
            <a:custGeom>
              <a:avLst/>
              <a:gdLst>
                <a:gd name="T0" fmla="*/ 13 w 67"/>
                <a:gd name="T1" fmla="*/ 0 h 43"/>
                <a:gd name="T2" fmla="*/ 11 w 67"/>
                <a:gd name="T3" fmla="*/ 0 h 43"/>
                <a:gd name="T4" fmla="*/ 11 w 67"/>
                <a:gd name="T5" fmla="*/ 5 h 43"/>
                <a:gd name="T6" fmla="*/ 10 w 67"/>
                <a:gd name="T7" fmla="*/ 8 h 43"/>
                <a:gd name="T8" fmla="*/ 0 w 67"/>
                <a:gd name="T9" fmla="*/ 10 h 43"/>
                <a:gd name="T10" fmla="*/ 19 w 67"/>
                <a:gd name="T11" fmla="*/ 11 h 43"/>
                <a:gd name="T12" fmla="*/ 13 w 67"/>
                <a:gd name="T13" fmla="*/ 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43">
                  <a:moveTo>
                    <a:pt x="45" y="0"/>
                  </a:moveTo>
                  <a:lnTo>
                    <a:pt x="39" y="0"/>
                  </a:lnTo>
                  <a:lnTo>
                    <a:pt x="38" y="18"/>
                  </a:lnTo>
                  <a:lnTo>
                    <a:pt x="37" y="32"/>
                  </a:lnTo>
                  <a:lnTo>
                    <a:pt x="0" y="39"/>
                  </a:lnTo>
                  <a:lnTo>
                    <a:pt x="67" y="43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91" name="Freeform 10293"/>
            <p:cNvSpPr>
              <a:spLocks/>
            </p:cNvSpPr>
            <p:nvPr/>
          </p:nvSpPr>
          <p:spPr bwMode="auto">
            <a:xfrm>
              <a:off x="2168" y="3789"/>
              <a:ext cx="24" cy="45"/>
            </a:xfrm>
            <a:custGeom>
              <a:avLst/>
              <a:gdLst>
                <a:gd name="T0" fmla="*/ 4 w 89"/>
                <a:gd name="T1" fmla="*/ 0 h 174"/>
                <a:gd name="T2" fmla="*/ 3 w 89"/>
                <a:gd name="T3" fmla="*/ 1 h 174"/>
                <a:gd name="T4" fmla="*/ 3 w 89"/>
                <a:gd name="T5" fmla="*/ 5 h 174"/>
                <a:gd name="T6" fmla="*/ 1 w 89"/>
                <a:gd name="T7" fmla="*/ 13 h 174"/>
                <a:gd name="T8" fmla="*/ 0 w 89"/>
                <a:gd name="T9" fmla="*/ 19 h 174"/>
                <a:gd name="T10" fmla="*/ 15 w 89"/>
                <a:gd name="T11" fmla="*/ 22 h 174"/>
                <a:gd name="T12" fmla="*/ 15 w 89"/>
                <a:gd name="T13" fmla="*/ 24 h 174"/>
                <a:gd name="T14" fmla="*/ 12 w 89"/>
                <a:gd name="T15" fmla="*/ 32 h 174"/>
                <a:gd name="T16" fmla="*/ 8 w 89"/>
                <a:gd name="T17" fmla="*/ 43 h 174"/>
                <a:gd name="T18" fmla="*/ 7 w 89"/>
                <a:gd name="T19" fmla="*/ 44 h 174"/>
                <a:gd name="T20" fmla="*/ 11 w 89"/>
                <a:gd name="T21" fmla="*/ 45 h 174"/>
                <a:gd name="T22" fmla="*/ 14 w 89"/>
                <a:gd name="T23" fmla="*/ 40 h 174"/>
                <a:gd name="T24" fmla="*/ 18 w 89"/>
                <a:gd name="T25" fmla="*/ 31 h 174"/>
                <a:gd name="T26" fmla="*/ 20 w 89"/>
                <a:gd name="T27" fmla="*/ 24 h 174"/>
                <a:gd name="T28" fmla="*/ 24 w 89"/>
                <a:gd name="T29" fmla="*/ 19 h 174"/>
                <a:gd name="T30" fmla="*/ 6 w 89"/>
                <a:gd name="T31" fmla="*/ 18 h 174"/>
                <a:gd name="T32" fmla="*/ 7 w 89"/>
                <a:gd name="T33" fmla="*/ 14 h 174"/>
                <a:gd name="T34" fmla="*/ 10 w 89"/>
                <a:gd name="T35" fmla="*/ 9 h 174"/>
                <a:gd name="T36" fmla="*/ 4 w 89"/>
                <a:gd name="T37" fmla="*/ 0 h 17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9" h="174">
                  <a:moveTo>
                    <a:pt x="16" y="0"/>
                  </a:moveTo>
                  <a:lnTo>
                    <a:pt x="11" y="4"/>
                  </a:lnTo>
                  <a:lnTo>
                    <a:pt x="11" y="18"/>
                  </a:lnTo>
                  <a:lnTo>
                    <a:pt x="5" y="51"/>
                  </a:lnTo>
                  <a:lnTo>
                    <a:pt x="0" y="72"/>
                  </a:lnTo>
                  <a:lnTo>
                    <a:pt x="56" y="85"/>
                  </a:lnTo>
                  <a:lnTo>
                    <a:pt x="54" y="94"/>
                  </a:lnTo>
                  <a:lnTo>
                    <a:pt x="46" y="124"/>
                  </a:lnTo>
                  <a:lnTo>
                    <a:pt x="29" y="166"/>
                  </a:lnTo>
                  <a:lnTo>
                    <a:pt x="26" y="169"/>
                  </a:lnTo>
                  <a:lnTo>
                    <a:pt x="42" y="174"/>
                  </a:lnTo>
                  <a:lnTo>
                    <a:pt x="53" y="154"/>
                  </a:lnTo>
                  <a:lnTo>
                    <a:pt x="67" y="118"/>
                  </a:lnTo>
                  <a:lnTo>
                    <a:pt x="75" y="92"/>
                  </a:lnTo>
                  <a:lnTo>
                    <a:pt x="89" y="72"/>
                  </a:lnTo>
                  <a:lnTo>
                    <a:pt x="22" y="68"/>
                  </a:lnTo>
                  <a:lnTo>
                    <a:pt x="26" y="55"/>
                  </a:lnTo>
                  <a:lnTo>
                    <a:pt x="37" y="35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92" name="Freeform 10294"/>
            <p:cNvSpPr>
              <a:spLocks/>
            </p:cNvSpPr>
            <p:nvPr/>
          </p:nvSpPr>
          <p:spPr bwMode="auto">
            <a:xfrm>
              <a:off x="2203" y="3783"/>
              <a:ext cx="42" cy="79"/>
            </a:xfrm>
            <a:custGeom>
              <a:avLst/>
              <a:gdLst>
                <a:gd name="T0" fmla="*/ 6 w 160"/>
                <a:gd name="T1" fmla="*/ 0 h 303"/>
                <a:gd name="T2" fmla="*/ 1 w 160"/>
                <a:gd name="T3" fmla="*/ 2 h 303"/>
                <a:gd name="T4" fmla="*/ 0 w 160"/>
                <a:gd name="T5" fmla="*/ 4 h 303"/>
                <a:gd name="T6" fmla="*/ 9 w 160"/>
                <a:gd name="T7" fmla="*/ 33 h 303"/>
                <a:gd name="T8" fmla="*/ 9 w 160"/>
                <a:gd name="T9" fmla="*/ 34 h 303"/>
                <a:gd name="T10" fmla="*/ 12 w 160"/>
                <a:gd name="T11" fmla="*/ 41 h 303"/>
                <a:gd name="T12" fmla="*/ 24 w 160"/>
                <a:gd name="T13" fmla="*/ 79 h 303"/>
                <a:gd name="T14" fmla="*/ 42 w 160"/>
                <a:gd name="T15" fmla="*/ 77 h 303"/>
                <a:gd name="T16" fmla="*/ 42 w 160"/>
                <a:gd name="T17" fmla="*/ 75 h 303"/>
                <a:gd name="T18" fmla="*/ 37 w 160"/>
                <a:gd name="T19" fmla="*/ 73 h 303"/>
                <a:gd name="T20" fmla="*/ 29 w 160"/>
                <a:gd name="T21" fmla="*/ 68 h 303"/>
                <a:gd name="T22" fmla="*/ 24 w 160"/>
                <a:gd name="T23" fmla="*/ 61 h 303"/>
                <a:gd name="T24" fmla="*/ 21 w 160"/>
                <a:gd name="T25" fmla="*/ 54 h 303"/>
                <a:gd name="T26" fmla="*/ 18 w 160"/>
                <a:gd name="T27" fmla="*/ 44 h 303"/>
                <a:gd name="T28" fmla="*/ 14 w 160"/>
                <a:gd name="T29" fmla="*/ 34 h 303"/>
                <a:gd name="T30" fmla="*/ 16 w 160"/>
                <a:gd name="T31" fmla="*/ 28 h 303"/>
                <a:gd name="T32" fmla="*/ 11 w 160"/>
                <a:gd name="T33" fmla="*/ 25 h 303"/>
                <a:gd name="T34" fmla="*/ 8 w 160"/>
                <a:gd name="T35" fmla="*/ 16 h 303"/>
                <a:gd name="T36" fmla="*/ 6 w 160"/>
                <a:gd name="T37" fmla="*/ 9 h 303"/>
                <a:gd name="T38" fmla="*/ 6 w 160"/>
                <a:gd name="T39" fmla="*/ 0 h 30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60" h="303">
                  <a:moveTo>
                    <a:pt x="21" y="0"/>
                  </a:moveTo>
                  <a:lnTo>
                    <a:pt x="3" y="7"/>
                  </a:lnTo>
                  <a:lnTo>
                    <a:pt x="0" y="14"/>
                  </a:lnTo>
                  <a:lnTo>
                    <a:pt x="35" y="125"/>
                  </a:lnTo>
                  <a:lnTo>
                    <a:pt x="34" y="131"/>
                  </a:lnTo>
                  <a:lnTo>
                    <a:pt x="44" y="156"/>
                  </a:lnTo>
                  <a:lnTo>
                    <a:pt x="91" y="303"/>
                  </a:lnTo>
                  <a:lnTo>
                    <a:pt x="160" y="297"/>
                  </a:lnTo>
                  <a:lnTo>
                    <a:pt x="160" y="287"/>
                  </a:lnTo>
                  <a:lnTo>
                    <a:pt x="141" y="281"/>
                  </a:lnTo>
                  <a:lnTo>
                    <a:pt x="111" y="261"/>
                  </a:lnTo>
                  <a:lnTo>
                    <a:pt x="92" y="233"/>
                  </a:lnTo>
                  <a:lnTo>
                    <a:pt x="81" y="208"/>
                  </a:lnTo>
                  <a:lnTo>
                    <a:pt x="67" y="168"/>
                  </a:lnTo>
                  <a:lnTo>
                    <a:pt x="54" y="130"/>
                  </a:lnTo>
                  <a:lnTo>
                    <a:pt x="61" y="107"/>
                  </a:lnTo>
                  <a:lnTo>
                    <a:pt x="43" y="97"/>
                  </a:lnTo>
                  <a:lnTo>
                    <a:pt x="31" y="63"/>
                  </a:lnTo>
                  <a:lnTo>
                    <a:pt x="22" y="35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93" name="Freeform 10295"/>
            <p:cNvSpPr>
              <a:spLocks/>
            </p:cNvSpPr>
            <p:nvPr/>
          </p:nvSpPr>
          <p:spPr bwMode="auto">
            <a:xfrm>
              <a:off x="2171" y="3768"/>
              <a:ext cx="8" cy="26"/>
            </a:xfrm>
            <a:custGeom>
              <a:avLst/>
              <a:gdLst>
                <a:gd name="T0" fmla="*/ 8 w 25"/>
                <a:gd name="T1" fmla="*/ 0 h 96"/>
                <a:gd name="T2" fmla="*/ 2 w 25"/>
                <a:gd name="T3" fmla="*/ 0 h 96"/>
                <a:gd name="T4" fmla="*/ 2 w 25"/>
                <a:gd name="T5" fmla="*/ 4 h 96"/>
                <a:gd name="T6" fmla="*/ 0 w 25"/>
                <a:gd name="T7" fmla="*/ 12 h 96"/>
                <a:gd name="T8" fmla="*/ 5 w 25"/>
                <a:gd name="T9" fmla="*/ 26 h 96"/>
                <a:gd name="T10" fmla="*/ 7 w 25"/>
                <a:gd name="T11" fmla="*/ 26 h 96"/>
                <a:gd name="T12" fmla="*/ 8 w 25"/>
                <a:gd name="T13" fmla="*/ 14 h 96"/>
                <a:gd name="T14" fmla="*/ 8 w 25"/>
                <a:gd name="T15" fmla="*/ 1 h 96"/>
                <a:gd name="T16" fmla="*/ 8 w 25"/>
                <a:gd name="T17" fmla="*/ 0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96">
                  <a:moveTo>
                    <a:pt x="25" y="0"/>
                  </a:moveTo>
                  <a:lnTo>
                    <a:pt x="7" y="1"/>
                  </a:lnTo>
                  <a:lnTo>
                    <a:pt x="7" y="15"/>
                  </a:lnTo>
                  <a:lnTo>
                    <a:pt x="0" y="46"/>
                  </a:lnTo>
                  <a:lnTo>
                    <a:pt x="16" y="96"/>
                  </a:lnTo>
                  <a:lnTo>
                    <a:pt x="22" y="96"/>
                  </a:lnTo>
                  <a:lnTo>
                    <a:pt x="24" y="51"/>
                  </a:lnTo>
                  <a:lnTo>
                    <a:pt x="25" y="3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94" name="Freeform 10296"/>
            <p:cNvSpPr>
              <a:spLocks/>
            </p:cNvSpPr>
            <p:nvPr/>
          </p:nvSpPr>
          <p:spPr bwMode="auto">
            <a:xfrm>
              <a:off x="2215" y="3768"/>
              <a:ext cx="13" cy="42"/>
            </a:xfrm>
            <a:custGeom>
              <a:avLst/>
              <a:gdLst>
                <a:gd name="T0" fmla="*/ 7 w 51"/>
                <a:gd name="T1" fmla="*/ 0 h 162"/>
                <a:gd name="T2" fmla="*/ 6 w 51"/>
                <a:gd name="T3" fmla="*/ 0 h 162"/>
                <a:gd name="T4" fmla="*/ 5 w 51"/>
                <a:gd name="T5" fmla="*/ 11 h 162"/>
                <a:gd name="T6" fmla="*/ 3 w 51"/>
                <a:gd name="T7" fmla="*/ 25 h 162"/>
                <a:gd name="T8" fmla="*/ 3 w 51"/>
                <a:gd name="T9" fmla="*/ 26 h 162"/>
                <a:gd name="T10" fmla="*/ 1 w 51"/>
                <a:gd name="T11" fmla="*/ 37 h 162"/>
                <a:gd name="T12" fmla="*/ 0 w 51"/>
                <a:gd name="T13" fmla="*/ 39 h 162"/>
                <a:gd name="T14" fmla="*/ 5 w 51"/>
                <a:gd name="T15" fmla="*/ 42 h 162"/>
                <a:gd name="T16" fmla="*/ 7 w 51"/>
                <a:gd name="T17" fmla="*/ 32 h 162"/>
                <a:gd name="T18" fmla="*/ 8 w 51"/>
                <a:gd name="T19" fmla="*/ 25 h 162"/>
                <a:gd name="T20" fmla="*/ 10 w 51"/>
                <a:gd name="T21" fmla="*/ 15 h 162"/>
                <a:gd name="T22" fmla="*/ 13 w 51"/>
                <a:gd name="T23" fmla="*/ 9 h 162"/>
                <a:gd name="T24" fmla="*/ 7 w 51"/>
                <a:gd name="T25" fmla="*/ 0 h 1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1" h="162">
                  <a:moveTo>
                    <a:pt x="29" y="0"/>
                  </a:moveTo>
                  <a:lnTo>
                    <a:pt x="22" y="1"/>
                  </a:lnTo>
                  <a:lnTo>
                    <a:pt x="19" y="42"/>
                  </a:lnTo>
                  <a:lnTo>
                    <a:pt x="13" y="96"/>
                  </a:lnTo>
                  <a:lnTo>
                    <a:pt x="12" y="99"/>
                  </a:lnTo>
                  <a:lnTo>
                    <a:pt x="3" y="142"/>
                  </a:lnTo>
                  <a:lnTo>
                    <a:pt x="0" y="152"/>
                  </a:lnTo>
                  <a:lnTo>
                    <a:pt x="18" y="162"/>
                  </a:lnTo>
                  <a:lnTo>
                    <a:pt x="28" y="123"/>
                  </a:lnTo>
                  <a:lnTo>
                    <a:pt x="33" y="96"/>
                  </a:lnTo>
                  <a:lnTo>
                    <a:pt x="38" y="57"/>
                  </a:lnTo>
                  <a:lnTo>
                    <a:pt x="51" y="35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95" name="Freeform 10297"/>
            <p:cNvSpPr>
              <a:spLocks/>
            </p:cNvSpPr>
            <p:nvPr/>
          </p:nvSpPr>
          <p:spPr bwMode="auto">
            <a:xfrm>
              <a:off x="2179" y="3765"/>
              <a:ext cx="14" cy="22"/>
            </a:xfrm>
            <a:custGeom>
              <a:avLst/>
              <a:gdLst>
                <a:gd name="T0" fmla="*/ 0 w 62"/>
                <a:gd name="T1" fmla="*/ 0 h 89"/>
                <a:gd name="T2" fmla="*/ 0 w 62"/>
                <a:gd name="T3" fmla="*/ 4 h 89"/>
                <a:gd name="T4" fmla="*/ 1 w 62"/>
                <a:gd name="T5" fmla="*/ 5 h 89"/>
                <a:gd name="T6" fmla="*/ 7 w 62"/>
                <a:gd name="T7" fmla="*/ 13 h 89"/>
                <a:gd name="T8" fmla="*/ 12 w 62"/>
                <a:gd name="T9" fmla="*/ 22 h 89"/>
                <a:gd name="T10" fmla="*/ 14 w 62"/>
                <a:gd name="T11" fmla="*/ 21 h 89"/>
                <a:gd name="T12" fmla="*/ 14 w 62"/>
                <a:gd name="T13" fmla="*/ 12 h 89"/>
                <a:gd name="T14" fmla="*/ 8 w 62"/>
                <a:gd name="T15" fmla="*/ 6 h 89"/>
                <a:gd name="T16" fmla="*/ 0 w 62"/>
                <a:gd name="T17" fmla="*/ 0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89">
                  <a:moveTo>
                    <a:pt x="0" y="0"/>
                  </a:moveTo>
                  <a:lnTo>
                    <a:pt x="0" y="16"/>
                  </a:lnTo>
                  <a:lnTo>
                    <a:pt x="6" y="22"/>
                  </a:lnTo>
                  <a:lnTo>
                    <a:pt x="32" y="54"/>
                  </a:lnTo>
                  <a:lnTo>
                    <a:pt x="51" y="89"/>
                  </a:lnTo>
                  <a:lnTo>
                    <a:pt x="60" y="86"/>
                  </a:lnTo>
                  <a:lnTo>
                    <a:pt x="62" y="49"/>
                  </a:lnTo>
                  <a:lnTo>
                    <a:pt x="35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96" name="Freeform 10298"/>
            <p:cNvSpPr>
              <a:spLocks/>
            </p:cNvSpPr>
            <p:nvPr/>
          </p:nvSpPr>
          <p:spPr bwMode="auto">
            <a:xfrm>
              <a:off x="2144" y="3763"/>
              <a:ext cx="35" cy="44"/>
            </a:xfrm>
            <a:custGeom>
              <a:avLst/>
              <a:gdLst>
                <a:gd name="T0" fmla="*/ 35 w 128"/>
                <a:gd name="T1" fmla="*/ 0 h 171"/>
                <a:gd name="T2" fmla="*/ 26 w 128"/>
                <a:gd name="T3" fmla="*/ 1 h 171"/>
                <a:gd name="T4" fmla="*/ 22 w 128"/>
                <a:gd name="T5" fmla="*/ 10 h 171"/>
                <a:gd name="T6" fmla="*/ 16 w 128"/>
                <a:gd name="T7" fmla="*/ 20 h 171"/>
                <a:gd name="T8" fmla="*/ 14 w 128"/>
                <a:gd name="T9" fmla="*/ 24 h 171"/>
                <a:gd name="T10" fmla="*/ 8 w 128"/>
                <a:gd name="T11" fmla="*/ 32 h 171"/>
                <a:gd name="T12" fmla="*/ 0 w 128"/>
                <a:gd name="T13" fmla="*/ 41 h 171"/>
                <a:gd name="T14" fmla="*/ 2 w 128"/>
                <a:gd name="T15" fmla="*/ 44 h 171"/>
                <a:gd name="T16" fmla="*/ 7 w 128"/>
                <a:gd name="T17" fmla="*/ 39 h 171"/>
                <a:gd name="T18" fmla="*/ 14 w 128"/>
                <a:gd name="T19" fmla="*/ 31 h 171"/>
                <a:gd name="T20" fmla="*/ 20 w 128"/>
                <a:gd name="T21" fmla="*/ 23 h 171"/>
                <a:gd name="T22" fmla="*/ 23 w 128"/>
                <a:gd name="T23" fmla="*/ 19 h 171"/>
                <a:gd name="T24" fmla="*/ 28 w 128"/>
                <a:gd name="T25" fmla="*/ 10 h 171"/>
                <a:gd name="T26" fmla="*/ 30 w 128"/>
                <a:gd name="T27" fmla="*/ 6 h 171"/>
                <a:gd name="T28" fmla="*/ 35 w 128"/>
                <a:gd name="T29" fmla="*/ 5 h 171"/>
                <a:gd name="T30" fmla="*/ 35 w 128"/>
                <a:gd name="T31" fmla="*/ 1 h 171"/>
                <a:gd name="T32" fmla="*/ 35 w 128"/>
                <a:gd name="T33" fmla="*/ 0 h 17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8" h="171">
                  <a:moveTo>
                    <a:pt x="128" y="0"/>
                  </a:moveTo>
                  <a:lnTo>
                    <a:pt x="96" y="4"/>
                  </a:lnTo>
                  <a:lnTo>
                    <a:pt x="80" y="40"/>
                  </a:lnTo>
                  <a:lnTo>
                    <a:pt x="60" y="76"/>
                  </a:lnTo>
                  <a:lnTo>
                    <a:pt x="51" y="93"/>
                  </a:lnTo>
                  <a:lnTo>
                    <a:pt x="28" y="126"/>
                  </a:lnTo>
                  <a:lnTo>
                    <a:pt x="0" y="161"/>
                  </a:lnTo>
                  <a:lnTo>
                    <a:pt x="6" y="171"/>
                  </a:lnTo>
                  <a:lnTo>
                    <a:pt x="25" y="152"/>
                  </a:lnTo>
                  <a:lnTo>
                    <a:pt x="52" y="121"/>
                  </a:lnTo>
                  <a:lnTo>
                    <a:pt x="73" y="91"/>
                  </a:lnTo>
                  <a:lnTo>
                    <a:pt x="84" y="73"/>
                  </a:lnTo>
                  <a:lnTo>
                    <a:pt x="103" y="37"/>
                  </a:lnTo>
                  <a:lnTo>
                    <a:pt x="110" y="22"/>
                  </a:lnTo>
                  <a:lnTo>
                    <a:pt x="128" y="21"/>
                  </a:lnTo>
                  <a:lnTo>
                    <a:pt x="128" y="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97" name="Freeform 10299"/>
            <p:cNvSpPr>
              <a:spLocks/>
            </p:cNvSpPr>
            <p:nvPr/>
          </p:nvSpPr>
          <p:spPr bwMode="auto">
            <a:xfrm>
              <a:off x="2195" y="3759"/>
              <a:ext cx="44" cy="44"/>
            </a:xfrm>
            <a:custGeom>
              <a:avLst/>
              <a:gdLst>
                <a:gd name="T0" fmla="*/ 39 w 167"/>
                <a:gd name="T1" fmla="*/ 0 h 170"/>
                <a:gd name="T2" fmla="*/ 33 w 167"/>
                <a:gd name="T3" fmla="*/ 3 h 170"/>
                <a:gd name="T4" fmla="*/ 14 w 167"/>
                <a:gd name="T5" fmla="*/ 6 h 170"/>
                <a:gd name="T6" fmla="*/ 10 w 167"/>
                <a:gd name="T7" fmla="*/ 6 h 170"/>
                <a:gd name="T8" fmla="*/ 7 w 167"/>
                <a:gd name="T9" fmla="*/ 16 h 170"/>
                <a:gd name="T10" fmla="*/ 4 w 167"/>
                <a:gd name="T11" fmla="*/ 28 h 170"/>
                <a:gd name="T12" fmla="*/ 0 w 167"/>
                <a:gd name="T13" fmla="*/ 41 h 170"/>
                <a:gd name="T14" fmla="*/ 3 w 167"/>
                <a:gd name="T15" fmla="*/ 44 h 170"/>
                <a:gd name="T16" fmla="*/ 4 w 167"/>
                <a:gd name="T17" fmla="*/ 40 h 170"/>
                <a:gd name="T18" fmla="*/ 8 w 167"/>
                <a:gd name="T19" fmla="*/ 27 h 170"/>
                <a:gd name="T20" fmla="*/ 9 w 167"/>
                <a:gd name="T21" fmla="*/ 26 h 170"/>
                <a:gd name="T22" fmla="*/ 12 w 167"/>
                <a:gd name="T23" fmla="*/ 16 h 170"/>
                <a:gd name="T24" fmla="*/ 13 w 167"/>
                <a:gd name="T25" fmla="*/ 12 h 170"/>
                <a:gd name="T26" fmla="*/ 26 w 167"/>
                <a:gd name="T27" fmla="*/ 10 h 170"/>
                <a:gd name="T28" fmla="*/ 27 w 167"/>
                <a:gd name="T29" fmla="*/ 10 h 170"/>
                <a:gd name="T30" fmla="*/ 44 w 167"/>
                <a:gd name="T31" fmla="*/ 7 h 170"/>
                <a:gd name="T32" fmla="*/ 44 w 167"/>
                <a:gd name="T33" fmla="*/ 5 h 170"/>
                <a:gd name="T34" fmla="*/ 39 w 167"/>
                <a:gd name="T35" fmla="*/ 0 h 17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7" h="170">
                  <a:moveTo>
                    <a:pt x="148" y="0"/>
                  </a:moveTo>
                  <a:lnTo>
                    <a:pt x="124" y="13"/>
                  </a:lnTo>
                  <a:lnTo>
                    <a:pt x="55" y="23"/>
                  </a:lnTo>
                  <a:lnTo>
                    <a:pt x="37" y="23"/>
                  </a:lnTo>
                  <a:lnTo>
                    <a:pt x="28" y="61"/>
                  </a:lnTo>
                  <a:lnTo>
                    <a:pt x="17" y="107"/>
                  </a:lnTo>
                  <a:lnTo>
                    <a:pt x="0" y="160"/>
                  </a:lnTo>
                  <a:lnTo>
                    <a:pt x="10" y="170"/>
                  </a:lnTo>
                  <a:lnTo>
                    <a:pt x="16" y="155"/>
                  </a:lnTo>
                  <a:lnTo>
                    <a:pt x="32" y="106"/>
                  </a:lnTo>
                  <a:lnTo>
                    <a:pt x="35" y="99"/>
                  </a:lnTo>
                  <a:lnTo>
                    <a:pt x="45" y="62"/>
                  </a:lnTo>
                  <a:lnTo>
                    <a:pt x="50" y="46"/>
                  </a:lnTo>
                  <a:lnTo>
                    <a:pt x="97" y="38"/>
                  </a:lnTo>
                  <a:lnTo>
                    <a:pt x="104" y="37"/>
                  </a:lnTo>
                  <a:lnTo>
                    <a:pt x="167" y="27"/>
                  </a:lnTo>
                  <a:lnTo>
                    <a:pt x="166" y="20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98" name="Freeform 10300"/>
            <p:cNvSpPr>
              <a:spLocks/>
            </p:cNvSpPr>
            <p:nvPr/>
          </p:nvSpPr>
          <p:spPr bwMode="auto">
            <a:xfrm>
              <a:off x="2148" y="3752"/>
              <a:ext cx="51" cy="15"/>
            </a:xfrm>
            <a:custGeom>
              <a:avLst/>
              <a:gdLst>
                <a:gd name="T0" fmla="*/ 45 w 200"/>
                <a:gd name="T1" fmla="*/ 0 h 55"/>
                <a:gd name="T2" fmla="*/ 41 w 200"/>
                <a:gd name="T3" fmla="*/ 2 h 55"/>
                <a:gd name="T4" fmla="*/ 40 w 200"/>
                <a:gd name="T5" fmla="*/ 3 h 55"/>
                <a:gd name="T6" fmla="*/ 38 w 200"/>
                <a:gd name="T7" fmla="*/ 3 h 55"/>
                <a:gd name="T8" fmla="*/ 34 w 200"/>
                <a:gd name="T9" fmla="*/ 4 h 55"/>
                <a:gd name="T10" fmla="*/ 30 w 200"/>
                <a:gd name="T11" fmla="*/ 4 h 55"/>
                <a:gd name="T12" fmla="*/ 25 w 200"/>
                <a:gd name="T13" fmla="*/ 5 h 55"/>
                <a:gd name="T14" fmla="*/ 15 w 200"/>
                <a:gd name="T15" fmla="*/ 6 h 55"/>
                <a:gd name="T16" fmla="*/ 0 w 200"/>
                <a:gd name="T17" fmla="*/ 8 h 55"/>
                <a:gd name="T18" fmla="*/ 6 w 200"/>
                <a:gd name="T19" fmla="*/ 15 h 55"/>
                <a:gd name="T20" fmla="*/ 11 w 200"/>
                <a:gd name="T21" fmla="*/ 13 h 55"/>
                <a:gd name="T22" fmla="*/ 22 w 200"/>
                <a:gd name="T23" fmla="*/ 11 h 55"/>
                <a:gd name="T24" fmla="*/ 30 w 200"/>
                <a:gd name="T25" fmla="*/ 10 h 55"/>
                <a:gd name="T26" fmla="*/ 51 w 200"/>
                <a:gd name="T27" fmla="*/ 7 h 55"/>
                <a:gd name="T28" fmla="*/ 50 w 200"/>
                <a:gd name="T29" fmla="*/ 5 h 55"/>
                <a:gd name="T30" fmla="*/ 45 w 200"/>
                <a:gd name="T31" fmla="*/ 0 h 5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0" h="55">
                  <a:moveTo>
                    <a:pt x="177" y="0"/>
                  </a:moveTo>
                  <a:lnTo>
                    <a:pt x="162" y="9"/>
                  </a:lnTo>
                  <a:lnTo>
                    <a:pt x="155" y="11"/>
                  </a:lnTo>
                  <a:lnTo>
                    <a:pt x="149" y="11"/>
                  </a:lnTo>
                  <a:lnTo>
                    <a:pt x="135" y="13"/>
                  </a:lnTo>
                  <a:lnTo>
                    <a:pt x="118" y="16"/>
                  </a:lnTo>
                  <a:lnTo>
                    <a:pt x="99" y="19"/>
                  </a:lnTo>
                  <a:lnTo>
                    <a:pt x="59" y="23"/>
                  </a:lnTo>
                  <a:lnTo>
                    <a:pt x="0" y="29"/>
                  </a:lnTo>
                  <a:lnTo>
                    <a:pt x="24" y="55"/>
                  </a:lnTo>
                  <a:lnTo>
                    <a:pt x="45" y="47"/>
                  </a:lnTo>
                  <a:lnTo>
                    <a:pt x="85" y="42"/>
                  </a:lnTo>
                  <a:lnTo>
                    <a:pt x="117" y="38"/>
                  </a:lnTo>
                  <a:lnTo>
                    <a:pt x="200" y="27"/>
                  </a:lnTo>
                  <a:lnTo>
                    <a:pt x="198" y="20"/>
                  </a:lnTo>
                  <a:lnTo>
                    <a:pt x="17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199" name="Freeform 10301"/>
            <p:cNvSpPr>
              <a:spLocks/>
            </p:cNvSpPr>
            <p:nvPr/>
          </p:nvSpPr>
          <p:spPr bwMode="auto">
            <a:xfrm>
              <a:off x="2157" y="3728"/>
              <a:ext cx="13" cy="28"/>
            </a:xfrm>
            <a:custGeom>
              <a:avLst/>
              <a:gdLst>
                <a:gd name="T0" fmla="*/ 2 w 49"/>
                <a:gd name="T1" fmla="*/ 0 h 100"/>
                <a:gd name="T2" fmla="*/ 0 w 49"/>
                <a:gd name="T3" fmla="*/ 2 h 100"/>
                <a:gd name="T4" fmla="*/ 1 w 49"/>
                <a:gd name="T5" fmla="*/ 5 h 100"/>
                <a:gd name="T6" fmla="*/ 6 w 49"/>
                <a:gd name="T7" fmla="*/ 17 h 100"/>
                <a:gd name="T8" fmla="*/ 9 w 49"/>
                <a:gd name="T9" fmla="*/ 28 h 100"/>
                <a:gd name="T10" fmla="*/ 11 w 49"/>
                <a:gd name="T11" fmla="*/ 28 h 100"/>
                <a:gd name="T12" fmla="*/ 13 w 49"/>
                <a:gd name="T13" fmla="*/ 16 h 100"/>
                <a:gd name="T14" fmla="*/ 11 w 49"/>
                <a:gd name="T15" fmla="*/ 11 h 100"/>
                <a:gd name="T16" fmla="*/ 9 w 49"/>
                <a:gd name="T17" fmla="*/ 10 h 100"/>
                <a:gd name="T18" fmla="*/ 2 w 49"/>
                <a:gd name="T19" fmla="*/ 0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" h="100">
                  <a:moveTo>
                    <a:pt x="7" y="0"/>
                  </a:moveTo>
                  <a:lnTo>
                    <a:pt x="0" y="8"/>
                  </a:lnTo>
                  <a:lnTo>
                    <a:pt x="5" y="17"/>
                  </a:lnTo>
                  <a:lnTo>
                    <a:pt x="22" y="61"/>
                  </a:lnTo>
                  <a:lnTo>
                    <a:pt x="33" y="100"/>
                  </a:lnTo>
                  <a:lnTo>
                    <a:pt x="40" y="100"/>
                  </a:lnTo>
                  <a:lnTo>
                    <a:pt x="49" y="58"/>
                  </a:lnTo>
                  <a:lnTo>
                    <a:pt x="40" y="41"/>
                  </a:lnTo>
                  <a:lnTo>
                    <a:pt x="35" y="3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00" name="Freeform 10302"/>
            <p:cNvSpPr>
              <a:spLocks/>
            </p:cNvSpPr>
            <p:nvPr/>
          </p:nvSpPr>
          <p:spPr bwMode="auto">
            <a:xfrm>
              <a:off x="2182" y="3725"/>
              <a:ext cx="15" cy="31"/>
            </a:xfrm>
            <a:custGeom>
              <a:avLst/>
              <a:gdLst>
                <a:gd name="T0" fmla="*/ 8 w 56"/>
                <a:gd name="T1" fmla="*/ 0 h 123"/>
                <a:gd name="T2" fmla="*/ 8 w 56"/>
                <a:gd name="T3" fmla="*/ 1 h 123"/>
                <a:gd name="T4" fmla="*/ 7 w 56"/>
                <a:gd name="T5" fmla="*/ 13 h 123"/>
                <a:gd name="T6" fmla="*/ 4 w 56"/>
                <a:gd name="T7" fmla="*/ 21 h 123"/>
                <a:gd name="T8" fmla="*/ 0 w 56"/>
                <a:gd name="T9" fmla="*/ 31 h 123"/>
                <a:gd name="T10" fmla="*/ 4 w 56"/>
                <a:gd name="T11" fmla="*/ 30 h 123"/>
                <a:gd name="T12" fmla="*/ 5 w 56"/>
                <a:gd name="T13" fmla="*/ 27 h 123"/>
                <a:gd name="T14" fmla="*/ 10 w 56"/>
                <a:gd name="T15" fmla="*/ 19 h 123"/>
                <a:gd name="T16" fmla="*/ 15 w 56"/>
                <a:gd name="T17" fmla="*/ 13 h 123"/>
                <a:gd name="T18" fmla="*/ 10 w 56"/>
                <a:gd name="T19" fmla="*/ 1 h 123"/>
                <a:gd name="T20" fmla="*/ 8 w 56"/>
                <a:gd name="T21" fmla="*/ 0 h 1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123">
                  <a:moveTo>
                    <a:pt x="30" y="0"/>
                  </a:moveTo>
                  <a:lnTo>
                    <a:pt x="30" y="2"/>
                  </a:lnTo>
                  <a:lnTo>
                    <a:pt x="25" y="50"/>
                  </a:lnTo>
                  <a:lnTo>
                    <a:pt x="15" y="84"/>
                  </a:lnTo>
                  <a:lnTo>
                    <a:pt x="0" y="123"/>
                  </a:lnTo>
                  <a:lnTo>
                    <a:pt x="14" y="121"/>
                  </a:lnTo>
                  <a:lnTo>
                    <a:pt x="20" y="109"/>
                  </a:lnTo>
                  <a:lnTo>
                    <a:pt x="37" y="77"/>
                  </a:lnTo>
                  <a:lnTo>
                    <a:pt x="56" y="50"/>
                  </a:lnTo>
                  <a:lnTo>
                    <a:pt x="38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01" name="Freeform 10303"/>
            <p:cNvSpPr>
              <a:spLocks/>
            </p:cNvSpPr>
            <p:nvPr/>
          </p:nvSpPr>
          <p:spPr bwMode="auto">
            <a:xfrm>
              <a:off x="2171" y="3714"/>
              <a:ext cx="10" cy="43"/>
            </a:xfrm>
            <a:custGeom>
              <a:avLst/>
              <a:gdLst>
                <a:gd name="T0" fmla="*/ 2 w 34"/>
                <a:gd name="T1" fmla="*/ 0 h 169"/>
                <a:gd name="T2" fmla="*/ 0 w 34"/>
                <a:gd name="T3" fmla="*/ 0 h 169"/>
                <a:gd name="T4" fmla="*/ 0 w 34"/>
                <a:gd name="T5" fmla="*/ 0 h 169"/>
                <a:gd name="T6" fmla="*/ 1 w 34"/>
                <a:gd name="T7" fmla="*/ 12 h 169"/>
                <a:gd name="T8" fmla="*/ 1 w 34"/>
                <a:gd name="T9" fmla="*/ 19 h 169"/>
                <a:gd name="T10" fmla="*/ 1 w 34"/>
                <a:gd name="T11" fmla="*/ 36 h 169"/>
                <a:gd name="T12" fmla="*/ 1 w 34"/>
                <a:gd name="T13" fmla="*/ 43 h 169"/>
                <a:gd name="T14" fmla="*/ 7 w 34"/>
                <a:gd name="T15" fmla="*/ 42 h 169"/>
                <a:gd name="T16" fmla="*/ 7 w 34"/>
                <a:gd name="T17" fmla="*/ 42 h 169"/>
                <a:gd name="T18" fmla="*/ 7 w 34"/>
                <a:gd name="T19" fmla="*/ 30 h 169"/>
                <a:gd name="T20" fmla="*/ 7 w 34"/>
                <a:gd name="T21" fmla="*/ 22 h 169"/>
                <a:gd name="T22" fmla="*/ 10 w 34"/>
                <a:gd name="T23" fmla="*/ 13 h 169"/>
                <a:gd name="T24" fmla="*/ 2 w 34"/>
                <a:gd name="T25" fmla="*/ 0 h 1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69">
                  <a:moveTo>
                    <a:pt x="6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5" y="48"/>
                  </a:lnTo>
                  <a:lnTo>
                    <a:pt x="5" y="76"/>
                  </a:lnTo>
                  <a:lnTo>
                    <a:pt x="5" y="140"/>
                  </a:lnTo>
                  <a:lnTo>
                    <a:pt x="5" y="169"/>
                  </a:lnTo>
                  <a:lnTo>
                    <a:pt x="24" y="166"/>
                  </a:lnTo>
                  <a:lnTo>
                    <a:pt x="24" y="164"/>
                  </a:lnTo>
                  <a:lnTo>
                    <a:pt x="24" y="118"/>
                  </a:lnTo>
                  <a:lnTo>
                    <a:pt x="24" y="85"/>
                  </a:lnTo>
                  <a:lnTo>
                    <a:pt x="34" y="5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02" name="Freeform 10304"/>
            <p:cNvSpPr>
              <a:spLocks/>
            </p:cNvSpPr>
            <p:nvPr/>
          </p:nvSpPr>
          <p:spPr bwMode="auto">
            <a:xfrm>
              <a:off x="2204" y="3712"/>
              <a:ext cx="13" cy="53"/>
            </a:xfrm>
            <a:custGeom>
              <a:avLst/>
              <a:gdLst>
                <a:gd name="T0" fmla="*/ 7 w 51"/>
                <a:gd name="T1" fmla="*/ 0 h 202"/>
                <a:gd name="T2" fmla="*/ 5 w 51"/>
                <a:gd name="T3" fmla="*/ 0 h 202"/>
                <a:gd name="T4" fmla="*/ 5 w 51"/>
                <a:gd name="T5" fmla="*/ 10 h 202"/>
                <a:gd name="T6" fmla="*/ 4 w 51"/>
                <a:gd name="T7" fmla="*/ 24 h 202"/>
                <a:gd name="T8" fmla="*/ 4 w 51"/>
                <a:gd name="T9" fmla="*/ 27 h 202"/>
                <a:gd name="T10" fmla="*/ 2 w 51"/>
                <a:gd name="T11" fmla="*/ 39 h 202"/>
                <a:gd name="T12" fmla="*/ 1 w 51"/>
                <a:gd name="T13" fmla="*/ 51 h 202"/>
                <a:gd name="T14" fmla="*/ 0 w 51"/>
                <a:gd name="T15" fmla="*/ 53 h 202"/>
                <a:gd name="T16" fmla="*/ 5 w 51"/>
                <a:gd name="T17" fmla="*/ 53 h 202"/>
                <a:gd name="T18" fmla="*/ 5 w 51"/>
                <a:gd name="T19" fmla="*/ 52 h 202"/>
                <a:gd name="T20" fmla="*/ 7 w 51"/>
                <a:gd name="T21" fmla="*/ 40 h 202"/>
                <a:gd name="T22" fmla="*/ 9 w 51"/>
                <a:gd name="T23" fmla="*/ 28 h 202"/>
                <a:gd name="T24" fmla="*/ 10 w 51"/>
                <a:gd name="T25" fmla="*/ 20 h 202"/>
                <a:gd name="T26" fmla="*/ 13 w 51"/>
                <a:gd name="T27" fmla="*/ 10 h 202"/>
                <a:gd name="T28" fmla="*/ 7 w 51"/>
                <a:gd name="T29" fmla="*/ 0 h 20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1" h="202">
                  <a:moveTo>
                    <a:pt x="26" y="0"/>
                  </a:moveTo>
                  <a:lnTo>
                    <a:pt x="19" y="0"/>
                  </a:lnTo>
                  <a:lnTo>
                    <a:pt x="20" y="39"/>
                  </a:lnTo>
                  <a:lnTo>
                    <a:pt x="16" y="90"/>
                  </a:lnTo>
                  <a:lnTo>
                    <a:pt x="14" y="101"/>
                  </a:lnTo>
                  <a:lnTo>
                    <a:pt x="7" y="148"/>
                  </a:lnTo>
                  <a:lnTo>
                    <a:pt x="2" y="194"/>
                  </a:lnTo>
                  <a:lnTo>
                    <a:pt x="0" y="202"/>
                  </a:lnTo>
                  <a:lnTo>
                    <a:pt x="18" y="202"/>
                  </a:lnTo>
                  <a:lnTo>
                    <a:pt x="19" y="197"/>
                  </a:lnTo>
                  <a:lnTo>
                    <a:pt x="28" y="151"/>
                  </a:lnTo>
                  <a:lnTo>
                    <a:pt x="35" y="105"/>
                  </a:lnTo>
                  <a:lnTo>
                    <a:pt x="39" y="75"/>
                  </a:lnTo>
                  <a:lnTo>
                    <a:pt x="51" y="39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03" name="Freeform 10305"/>
            <p:cNvSpPr>
              <a:spLocks/>
            </p:cNvSpPr>
            <p:nvPr/>
          </p:nvSpPr>
          <p:spPr bwMode="auto">
            <a:xfrm>
              <a:off x="2256" y="3723"/>
              <a:ext cx="27" cy="137"/>
            </a:xfrm>
            <a:custGeom>
              <a:avLst/>
              <a:gdLst>
                <a:gd name="T0" fmla="*/ 0 w 101"/>
                <a:gd name="T1" fmla="*/ 0 h 531"/>
                <a:gd name="T2" fmla="*/ 0 w 101"/>
                <a:gd name="T3" fmla="*/ 4 h 531"/>
                <a:gd name="T4" fmla="*/ 4 w 101"/>
                <a:gd name="T5" fmla="*/ 9 h 531"/>
                <a:gd name="T6" fmla="*/ 10 w 101"/>
                <a:gd name="T7" fmla="*/ 18 h 531"/>
                <a:gd name="T8" fmla="*/ 14 w 101"/>
                <a:gd name="T9" fmla="*/ 28 h 531"/>
                <a:gd name="T10" fmla="*/ 15 w 101"/>
                <a:gd name="T11" fmla="*/ 31 h 531"/>
                <a:gd name="T12" fmla="*/ 17 w 101"/>
                <a:gd name="T13" fmla="*/ 42 h 531"/>
                <a:gd name="T14" fmla="*/ 18 w 101"/>
                <a:gd name="T15" fmla="*/ 54 h 531"/>
                <a:gd name="T16" fmla="*/ 18 w 101"/>
                <a:gd name="T17" fmla="*/ 68 h 531"/>
                <a:gd name="T18" fmla="*/ 18 w 101"/>
                <a:gd name="T19" fmla="*/ 73 h 531"/>
                <a:gd name="T20" fmla="*/ 18 w 101"/>
                <a:gd name="T21" fmla="*/ 87 h 531"/>
                <a:gd name="T22" fmla="*/ 16 w 101"/>
                <a:gd name="T23" fmla="*/ 98 h 531"/>
                <a:gd name="T24" fmla="*/ 14 w 101"/>
                <a:gd name="T25" fmla="*/ 108 h 531"/>
                <a:gd name="T26" fmla="*/ 11 w 101"/>
                <a:gd name="T27" fmla="*/ 115 h 531"/>
                <a:gd name="T28" fmla="*/ 6 w 101"/>
                <a:gd name="T29" fmla="*/ 125 h 531"/>
                <a:gd name="T30" fmla="*/ 0 w 101"/>
                <a:gd name="T31" fmla="*/ 133 h 531"/>
                <a:gd name="T32" fmla="*/ 0 w 101"/>
                <a:gd name="T33" fmla="*/ 137 h 531"/>
                <a:gd name="T34" fmla="*/ 3 w 101"/>
                <a:gd name="T35" fmla="*/ 135 h 531"/>
                <a:gd name="T36" fmla="*/ 10 w 101"/>
                <a:gd name="T37" fmla="*/ 127 h 531"/>
                <a:gd name="T38" fmla="*/ 16 w 101"/>
                <a:gd name="T39" fmla="*/ 118 h 531"/>
                <a:gd name="T40" fmla="*/ 21 w 101"/>
                <a:gd name="T41" fmla="*/ 109 h 531"/>
                <a:gd name="T42" fmla="*/ 22 w 101"/>
                <a:gd name="T43" fmla="*/ 104 h 531"/>
                <a:gd name="T44" fmla="*/ 25 w 101"/>
                <a:gd name="T45" fmla="*/ 93 h 531"/>
                <a:gd name="T46" fmla="*/ 26 w 101"/>
                <a:gd name="T47" fmla="*/ 81 h 531"/>
                <a:gd name="T48" fmla="*/ 27 w 101"/>
                <a:gd name="T49" fmla="*/ 68 h 531"/>
                <a:gd name="T50" fmla="*/ 27 w 101"/>
                <a:gd name="T51" fmla="*/ 62 h 531"/>
                <a:gd name="T52" fmla="*/ 26 w 101"/>
                <a:gd name="T53" fmla="*/ 49 h 531"/>
                <a:gd name="T54" fmla="*/ 24 w 101"/>
                <a:gd name="T55" fmla="*/ 37 h 531"/>
                <a:gd name="T56" fmla="*/ 21 w 101"/>
                <a:gd name="T57" fmla="*/ 27 h 531"/>
                <a:gd name="T58" fmla="*/ 19 w 101"/>
                <a:gd name="T59" fmla="*/ 25 h 531"/>
                <a:gd name="T60" fmla="*/ 14 w 101"/>
                <a:gd name="T61" fmla="*/ 15 h 531"/>
                <a:gd name="T62" fmla="*/ 8 w 101"/>
                <a:gd name="T63" fmla="*/ 7 h 531"/>
                <a:gd name="T64" fmla="*/ 0 w 101"/>
                <a:gd name="T65" fmla="*/ 0 h 53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1" h="531">
                  <a:moveTo>
                    <a:pt x="0" y="0"/>
                  </a:moveTo>
                  <a:lnTo>
                    <a:pt x="0" y="16"/>
                  </a:lnTo>
                  <a:lnTo>
                    <a:pt x="15" y="34"/>
                  </a:lnTo>
                  <a:lnTo>
                    <a:pt x="36" y="69"/>
                  </a:lnTo>
                  <a:lnTo>
                    <a:pt x="52" y="110"/>
                  </a:lnTo>
                  <a:lnTo>
                    <a:pt x="55" y="122"/>
                  </a:lnTo>
                  <a:lnTo>
                    <a:pt x="63" y="163"/>
                  </a:lnTo>
                  <a:lnTo>
                    <a:pt x="67" y="211"/>
                  </a:lnTo>
                  <a:lnTo>
                    <a:pt x="68" y="265"/>
                  </a:lnTo>
                  <a:lnTo>
                    <a:pt x="68" y="283"/>
                  </a:lnTo>
                  <a:lnTo>
                    <a:pt x="66" y="336"/>
                  </a:lnTo>
                  <a:lnTo>
                    <a:pt x="61" y="381"/>
                  </a:lnTo>
                  <a:lnTo>
                    <a:pt x="52" y="419"/>
                  </a:lnTo>
                  <a:lnTo>
                    <a:pt x="43" y="445"/>
                  </a:lnTo>
                  <a:lnTo>
                    <a:pt x="24" y="484"/>
                  </a:lnTo>
                  <a:lnTo>
                    <a:pt x="0" y="517"/>
                  </a:lnTo>
                  <a:lnTo>
                    <a:pt x="0" y="531"/>
                  </a:lnTo>
                  <a:lnTo>
                    <a:pt x="11" y="522"/>
                  </a:lnTo>
                  <a:lnTo>
                    <a:pt x="37" y="492"/>
                  </a:lnTo>
                  <a:lnTo>
                    <a:pt x="60" y="459"/>
                  </a:lnTo>
                  <a:lnTo>
                    <a:pt x="77" y="422"/>
                  </a:lnTo>
                  <a:lnTo>
                    <a:pt x="83" y="402"/>
                  </a:lnTo>
                  <a:lnTo>
                    <a:pt x="94" y="361"/>
                  </a:lnTo>
                  <a:lnTo>
                    <a:pt x="99" y="314"/>
                  </a:lnTo>
                  <a:lnTo>
                    <a:pt x="101" y="262"/>
                  </a:lnTo>
                  <a:lnTo>
                    <a:pt x="101" y="239"/>
                  </a:lnTo>
                  <a:lnTo>
                    <a:pt x="97" y="190"/>
                  </a:lnTo>
                  <a:lnTo>
                    <a:pt x="88" y="145"/>
                  </a:lnTo>
                  <a:lnTo>
                    <a:pt x="77" y="105"/>
                  </a:lnTo>
                  <a:lnTo>
                    <a:pt x="72" y="95"/>
                  </a:lnTo>
                  <a:lnTo>
                    <a:pt x="53" y="60"/>
                  </a:lnTo>
                  <a:lnTo>
                    <a:pt x="29" y="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04" name="Freeform 10306"/>
            <p:cNvSpPr>
              <a:spLocks/>
            </p:cNvSpPr>
            <p:nvPr/>
          </p:nvSpPr>
          <p:spPr bwMode="auto">
            <a:xfrm>
              <a:off x="4183" y="3046"/>
              <a:ext cx="9" cy="20"/>
            </a:xfrm>
            <a:custGeom>
              <a:avLst/>
              <a:gdLst>
                <a:gd name="T0" fmla="*/ 1 w 39"/>
                <a:gd name="T1" fmla="*/ 0 h 78"/>
                <a:gd name="T2" fmla="*/ 0 w 39"/>
                <a:gd name="T3" fmla="*/ 2 h 78"/>
                <a:gd name="T4" fmla="*/ 9 w 39"/>
                <a:gd name="T5" fmla="*/ 20 h 78"/>
                <a:gd name="T6" fmla="*/ 8 w 39"/>
                <a:gd name="T7" fmla="*/ 6 h 78"/>
                <a:gd name="T8" fmla="*/ 1 w 39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78">
                  <a:moveTo>
                    <a:pt x="6" y="0"/>
                  </a:moveTo>
                  <a:lnTo>
                    <a:pt x="0" y="8"/>
                  </a:lnTo>
                  <a:lnTo>
                    <a:pt x="39" y="78"/>
                  </a:lnTo>
                  <a:lnTo>
                    <a:pt x="35" y="25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05" name="Freeform 10307"/>
            <p:cNvSpPr>
              <a:spLocks/>
            </p:cNvSpPr>
            <p:nvPr/>
          </p:nvSpPr>
          <p:spPr bwMode="auto">
            <a:xfrm>
              <a:off x="4250" y="3043"/>
              <a:ext cx="33" cy="31"/>
            </a:xfrm>
            <a:custGeom>
              <a:avLst/>
              <a:gdLst>
                <a:gd name="T0" fmla="*/ 4 w 126"/>
                <a:gd name="T1" fmla="*/ 0 h 118"/>
                <a:gd name="T2" fmla="*/ 0 w 126"/>
                <a:gd name="T3" fmla="*/ 1 h 118"/>
                <a:gd name="T4" fmla="*/ 6 w 126"/>
                <a:gd name="T5" fmla="*/ 13 h 118"/>
                <a:gd name="T6" fmla="*/ 13 w 126"/>
                <a:gd name="T7" fmla="*/ 31 h 118"/>
                <a:gd name="T8" fmla="*/ 33 w 126"/>
                <a:gd name="T9" fmla="*/ 30 h 118"/>
                <a:gd name="T10" fmla="*/ 33 w 126"/>
                <a:gd name="T11" fmla="*/ 27 h 118"/>
                <a:gd name="T12" fmla="*/ 25 w 126"/>
                <a:gd name="T13" fmla="*/ 24 h 118"/>
                <a:gd name="T14" fmla="*/ 18 w 126"/>
                <a:gd name="T15" fmla="*/ 20 h 118"/>
                <a:gd name="T16" fmla="*/ 12 w 126"/>
                <a:gd name="T17" fmla="*/ 13 h 118"/>
                <a:gd name="T18" fmla="*/ 9 w 126"/>
                <a:gd name="T19" fmla="*/ 10 h 118"/>
                <a:gd name="T20" fmla="*/ 4 w 126"/>
                <a:gd name="T21" fmla="*/ 0 h 1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6" h="118">
                  <a:moveTo>
                    <a:pt x="16" y="0"/>
                  </a:moveTo>
                  <a:lnTo>
                    <a:pt x="0" y="4"/>
                  </a:lnTo>
                  <a:lnTo>
                    <a:pt x="21" y="49"/>
                  </a:lnTo>
                  <a:lnTo>
                    <a:pt x="51" y="118"/>
                  </a:lnTo>
                  <a:lnTo>
                    <a:pt x="126" y="113"/>
                  </a:lnTo>
                  <a:lnTo>
                    <a:pt x="126" y="102"/>
                  </a:lnTo>
                  <a:lnTo>
                    <a:pt x="97" y="93"/>
                  </a:lnTo>
                  <a:lnTo>
                    <a:pt x="67" y="75"/>
                  </a:lnTo>
                  <a:lnTo>
                    <a:pt x="46" y="50"/>
                  </a:lnTo>
                  <a:lnTo>
                    <a:pt x="36" y="37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06" name="Freeform 10308"/>
            <p:cNvSpPr>
              <a:spLocks/>
            </p:cNvSpPr>
            <p:nvPr/>
          </p:nvSpPr>
          <p:spPr bwMode="auto">
            <a:xfrm>
              <a:off x="4223" y="3010"/>
              <a:ext cx="31" cy="71"/>
            </a:xfrm>
            <a:custGeom>
              <a:avLst/>
              <a:gdLst>
                <a:gd name="T0" fmla="*/ 17 w 119"/>
                <a:gd name="T1" fmla="*/ 0 h 272"/>
                <a:gd name="T2" fmla="*/ 13 w 119"/>
                <a:gd name="T3" fmla="*/ 2 h 272"/>
                <a:gd name="T4" fmla="*/ 13 w 119"/>
                <a:gd name="T5" fmla="*/ 4 h 272"/>
                <a:gd name="T6" fmla="*/ 13 w 119"/>
                <a:gd name="T7" fmla="*/ 5 h 272"/>
                <a:gd name="T8" fmla="*/ 16 w 119"/>
                <a:gd name="T9" fmla="*/ 11 h 272"/>
                <a:gd name="T10" fmla="*/ 20 w 119"/>
                <a:gd name="T11" fmla="*/ 20 h 272"/>
                <a:gd name="T12" fmla="*/ 24 w 119"/>
                <a:gd name="T13" fmla="*/ 30 h 272"/>
                <a:gd name="T14" fmla="*/ 24 w 119"/>
                <a:gd name="T15" fmla="*/ 31 h 272"/>
                <a:gd name="T16" fmla="*/ 20 w 119"/>
                <a:gd name="T17" fmla="*/ 39 h 272"/>
                <a:gd name="T18" fmla="*/ 15 w 119"/>
                <a:gd name="T19" fmla="*/ 48 h 272"/>
                <a:gd name="T20" fmla="*/ 8 w 119"/>
                <a:gd name="T21" fmla="*/ 57 h 272"/>
                <a:gd name="T22" fmla="*/ 0 w 119"/>
                <a:gd name="T23" fmla="*/ 68 h 272"/>
                <a:gd name="T24" fmla="*/ 1 w 119"/>
                <a:gd name="T25" fmla="*/ 71 h 272"/>
                <a:gd name="T26" fmla="*/ 5 w 119"/>
                <a:gd name="T27" fmla="*/ 67 h 272"/>
                <a:gd name="T28" fmla="*/ 13 w 119"/>
                <a:gd name="T29" fmla="*/ 58 h 272"/>
                <a:gd name="T30" fmla="*/ 19 w 119"/>
                <a:gd name="T31" fmla="*/ 49 h 272"/>
                <a:gd name="T32" fmla="*/ 24 w 119"/>
                <a:gd name="T33" fmla="*/ 40 h 272"/>
                <a:gd name="T34" fmla="*/ 27 w 119"/>
                <a:gd name="T35" fmla="*/ 35 h 272"/>
                <a:gd name="T36" fmla="*/ 31 w 119"/>
                <a:gd name="T37" fmla="*/ 34 h 272"/>
                <a:gd name="T38" fmla="*/ 29 w 119"/>
                <a:gd name="T39" fmla="*/ 29 h 272"/>
                <a:gd name="T40" fmla="*/ 26 w 119"/>
                <a:gd name="T41" fmla="*/ 24 h 272"/>
                <a:gd name="T42" fmla="*/ 26 w 119"/>
                <a:gd name="T43" fmla="*/ 23 h 272"/>
                <a:gd name="T44" fmla="*/ 23 w 119"/>
                <a:gd name="T45" fmla="*/ 15 h 272"/>
                <a:gd name="T46" fmla="*/ 19 w 119"/>
                <a:gd name="T47" fmla="*/ 8 h 272"/>
                <a:gd name="T48" fmla="*/ 17 w 119"/>
                <a:gd name="T49" fmla="*/ 0 h 27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9" h="272">
                  <a:moveTo>
                    <a:pt x="66" y="0"/>
                  </a:moveTo>
                  <a:lnTo>
                    <a:pt x="51" y="7"/>
                  </a:lnTo>
                  <a:lnTo>
                    <a:pt x="48" y="15"/>
                  </a:lnTo>
                  <a:lnTo>
                    <a:pt x="51" y="20"/>
                  </a:lnTo>
                  <a:lnTo>
                    <a:pt x="62" y="44"/>
                  </a:lnTo>
                  <a:lnTo>
                    <a:pt x="78" y="77"/>
                  </a:lnTo>
                  <a:lnTo>
                    <a:pt x="94" y="114"/>
                  </a:lnTo>
                  <a:lnTo>
                    <a:pt x="92" y="119"/>
                  </a:lnTo>
                  <a:lnTo>
                    <a:pt x="77" y="150"/>
                  </a:lnTo>
                  <a:lnTo>
                    <a:pt x="57" y="182"/>
                  </a:lnTo>
                  <a:lnTo>
                    <a:pt x="31" y="220"/>
                  </a:lnTo>
                  <a:lnTo>
                    <a:pt x="0" y="259"/>
                  </a:lnTo>
                  <a:lnTo>
                    <a:pt x="3" y="272"/>
                  </a:lnTo>
                  <a:lnTo>
                    <a:pt x="18" y="255"/>
                  </a:lnTo>
                  <a:lnTo>
                    <a:pt x="48" y="221"/>
                  </a:lnTo>
                  <a:lnTo>
                    <a:pt x="73" y="187"/>
                  </a:lnTo>
                  <a:lnTo>
                    <a:pt x="93" y="155"/>
                  </a:lnTo>
                  <a:lnTo>
                    <a:pt x="103" y="133"/>
                  </a:lnTo>
                  <a:lnTo>
                    <a:pt x="119" y="129"/>
                  </a:lnTo>
                  <a:lnTo>
                    <a:pt x="112" y="111"/>
                  </a:lnTo>
                  <a:lnTo>
                    <a:pt x="101" y="91"/>
                  </a:lnTo>
                  <a:lnTo>
                    <a:pt x="100" y="87"/>
                  </a:lnTo>
                  <a:lnTo>
                    <a:pt x="87" y="59"/>
                  </a:lnTo>
                  <a:lnTo>
                    <a:pt x="74" y="30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07" name="Freeform 10309"/>
            <p:cNvSpPr>
              <a:spLocks/>
            </p:cNvSpPr>
            <p:nvPr/>
          </p:nvSpPr>
          <p:spPr bwMode="auto">
            <a:xfrm>
              <a:off x="4205" y="3006"/>
              <a:ext cx="11" cy="15"/>
            </a:xfrm>
            <a:custGeom>
              <a:avLst/>
              <a:gdLst>
                <a:gd name="T0" fmla="*/ 7 w 43"/>
                <a:gd name="T1" fmla="*/ 0 h 55"/>
                <a:gd name="T2" fmla="*/ 0 w 43"/>
                <a:gd name="T3" fmla="*/ 12 h 55"/>
                <a:gd name="T4" fmla="*/ 1 w 43"/>
                <a:gd name="T5" fmla="*/ 15 h 55"/>
                <a:gd name="T6" fmla="*/ 7 w 43"/>
                <a:gd name="T7" fmla="*/ 7 h 55"/>
                <a:gd name="T8" fmla="*/ 11 w 43"/>
                <a:gd name="T9" fmla="*/ 1 h 55"/>
                <a:gd name="T10" fmla="*/ 7 w 43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55">
                  <a:moveTo>
                    <a:pt x="26" y="0"/>
                  </a:moveTo>
                  <a:lnTo>
                    <a:pt x="0" y="45"/>
                  </a:lnTo>
                  <a:lnTo>
                    <a:pt x="4" y="55"/>
                  </a:lnTo>
                  <a:lnTo>
                    <a:pt x="27" y="26"/>
                  </a:lnTo>
                  <a:lnTo>
                    <a:pt x="43" y="2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08" name="Freeform 10310"/>
            <p:cNvSpPr>
              <a:spLocks/>
            </p:cNvSpPr>
            <p:nvPr/>
          </p:nvSpPr>
          <p:spPr bwMode="auto">
            <a:xfrm>
              <a:off x="4241" y="2995"/>
              <a:ext cx="11" cy="20"/>
            </a:xfrm>
            <a:custGeom>
              <a:avLst/>
              <a:gdLst>
                <a:gd name="T0" fmla="*/ 1 w 41"/>
                <a:gd name="T1" fmla="*/ 0 h 74"/>
                <a:gd name="T2" fmla="*/ 0 w 41"/>
                <a:gd name="T3" fmla="*/ 4 h 74"/>
                <a:gd name="T4" fmla="*/ 3 w 41"/>
                <a:gd name="T5" fmla="*/ 10 h 74"/>
                <a:gd name="T6" fmla="*/ 8 w 41"/>
                <a:gd name="T7" fmla="*/ 20 h 74"/>
                <a:gd name="T8" fmla="*/ 9 w 41"/>
                <a:gd name="T9" fmla="*/ 20 h 74"/>
                <a:gd name="T10" fmla="*/ 11 w 41"/>
                <a:gd name="T11" fmla="*/ 9 h 74"/>
                <a:gd name="T12" fmla="*/ 8 w 41"/>
                <a:gd name="T13" fmla="*/ 5 h 74"/>
                <a:gd name="T14" fmla="*/ 7 w 41"/>
                <a:gd name="T15" fmla="*/ 5 h 74"/>
                <a:gd name="T16" fmla="*/ 1 w 41"/>
                <a:gd name="T17" fmla="*/ 0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74">
                  <a:moveTo>
                    <a:pt x="5" y="0"/>
                  </a:moveTo>
                  <a:lnTo>
                    <a:pt x="0" y="14"/>
                  </a:lnTo>
                  <a:lnTo>
                    <a:pt x="13" y="37"/>
                  </a:lnTo>
                  <a:lnTo>
                    <a:pt x="28" y="74"/>
                  </a:lnTo>
                  <a:lnTo>
                    <a:pt x="35" y="74"/>
                  </a:lnTo>
                  <a:lnTo>
                    <a:pt x="41" y="34"/>
                  </a:lnTo>
                  <a:lnTo>
                    <a:pt x="30" y="19"/>
                  </a:lnTo>
                  <a:lnTo>
                    <a:pt x="27" y="17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09" name="Freeform 10311"/>
            <p:cNvSpPr>
              <a:spLocks/>
            </p:cNvSpPr>
            <p:nvPr/>
          </p:nvSpPr>
          <p:spPr bwMode="auto">
            <a:xfrm>
              <a:off x="4192" y="2984"/>
              <a:ext cx="18" cy="82"/>
            </a:xfrm>
            <a:custGeom>
              <a:avLst/>
              <a:gdLst>
                <a:gd name="T0" fmla="*/ 15 w 74"/>
                <a:gd name="T1" fmla="*/ 0 h 314"/>
                <a:gd name="T2" fmla="*/ 0 w 74"/>
                <a:gd name="T3" fmla="*/ 68 h 314"/>
                <a:gd name="T4" fmla="*/ 1 w 74"/>
                <a:gd name="T5" fmla="*/ 82 h 314"/>
                <a:gd name="T6" fmla="*/ 3 w 74"/>
                <a:gd name="T7" fmla="*/ 82 h 314"/>
                <a:gd name="T8" fmla="*/ 18 w 74"/>
                <a:gd name="T9" fmla="*/ 2 h 314"/>
                <a:gd name="T10" fmla="*/ 15 w 74"/>
                <a:gd name="T11" fmla="*/ 0 h 3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314">
                  <a:moveTo>
                    <a:pt x="63" y="0"/>
                  </a:moveTo>
                  <a:lnTo>
                    <a:pt x="0" y="261"/>
                  </a:lnTo>
                  <a:lnTo>
                    <a:pt x="4" y="314"/>
                  </a:lnTo>
                  <a:lnTo>
                    <a:pt x="11" y="314"/>
                  </a:lnTo>
                  <a:lnTo>
                    <a:pt x="74" y="7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10" name="Freeform 10312"/>
            <p:cNvSpPr>
              <a:spLocks/>
            </p:cNvSpPr>
            <p:nvPr/>
          </p:nvSpPr>
          <p:spPr bwMode="auto">
            <a:xfrm>
              <a:off x="4186" y="2981"/>
              <a:ext cx="15" cy="18"/>
            </a:xfrm>
            <a:custGeom>
              <a:avLst/>
              <a:gdLst>
                <a:gd name="T0" fmla="*/ 1 w 60"/>
                <a:gd name="T1" fmla="*/ 0 h 70"/>
                <a:gd name="T2" fmla="*/ 0 w 60"/>
                <a:gd name="T3" fmla="*/ 2 h 70"/>
                <a:gd name="T4" fmla="*/ 6 w 60"/>
                <a:gd name="T5" fmla="*/ 9 h 70"/>
                <a:gd name="T6" fmla="*/ 12 w 60"/>
                <a:gd name="T7" fmla="*/ 18 h 70"/>
                <a:gd name="T8" fmla="*/ 14 w 60"/>
                <a:gd name="T9" fmla="*/ 18 h 70"/>
                <a:gd name="T10" fmla="*/ 15 w 60"/>
                <a:gd name="T11" fmla="*/ 8 h 70"/>
                <a:gd name="T12" fmla="*/ 12 w 60"/>
                <a:gd name="T13" fmla="*/ 4 h 70"/>
                <a:gd name="T14" fmla="*/ 9 w 60"/>
                <a:gd name="T15" fmla="*/ 3 h 70"/>
                <a:gd name="T16" fmla="*/ 1 w 60"/>
                <a:gd name="T17" fmla="*/ 0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70">
                  <a:moveTo>
                    <a:pt x="2" y="0"/>
                  </a:moveTo>
                  <a:lnTo>
                    <a:pt x="0" y="9"/>
                  </a:lnTo>
                  <a:lnTo>
                    <a:pt x="25" y="36"/>
                  </a:lnTo>
                  <a:lnTo>
                    <a:pt x="47" y="70"/>
                  </a:lnTo>
                  <a:lnTo>
                    <a:pt x="54" y="70"/>
                  </a:lnTo>
                  <a:lnTo>
                    <a:pt x="60" y="30"/>
                  </a:lnTo>
                  <a:lnTo>
                    <a:pt x="46" y="15"/>
                  </a:lnTo>
                  <a:lnTo>
                    <a:pt x="37" y="1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11" name="Freeform 10313"/>
            <p:cNvSpPr>
              <a:spLocks/>
            </p:cNvSpPr>
            <p:nvPr/>
          </p:nvSpPr>
          <p:spPr bwMode="auto">
            <a:xfrm>
              <a:off x="4245" y="2977"/>
              <a:ext cx="24" cy="62"/>
            </a:xfrm>
            <a:custGeom>
              <a:avLst/>
              <a:gdLst>
                <a:gd name="T0" fmla="*/ 18 w 90"/>
                <a:gd name="T1" fmla="*/ 0 h 238"/>
                <a:gd name="T2" fmla="*/ 13 w 90"/>
                <a:gd name="T3" fmla="*/ 7 h 238"/>
                <a:gd name="T4" fmla="*/ 0 w 90"/>
                <a:gd name="T5" fmla="*/ 11 h 238"/>
                <a:gd name="T6" fmla="*/ 15 w 90"/>
                <a:gd name="T7" fmla="*/ 12 h 238"/>
                <a:gd name="T8" fmla="*/ 14 w 90"/>
                <a:gd name="T9" fmla="*/ 17 h 238"/>
                <a:gd name="T10" fmla="*/ 12 w 90"/>
                <a:gd name="T11" fmla="*/ 31 h 238"/>
                <a:gd name="T12" fmla="*/ 9 w 90"/>
                <a:gd name="T13" fmla="*/ 44 h 238"/>
                <a:gd name="T14" fmla="*/ 6 w 90"/>
                <a:gd name="T15" fmla="*/ 54 h 238"/>
                <a:gd name="T16" fmla="*/ 5 w 90"/>
                <a:gd name="T17" fmla="*/ 57 h 238"/>
                <a:gd name="T18" fmla="*/ 8 w 90"/>
                <a:gd name="T19" fmla="*/ 62 h 238"/>
                <a:gd name="T20" fmla="*/ 10 w 90"/>
                <a:gd name="T21" fmla="*/ 55 h 238"/>
                <a:gd name="T22" fmla="*/ 14 w 90"/>
                <a:gd name="T23" fmla="*/ 44 h 238"/>
                <a:gd name="T24" fmla="*/ 17 w 90"/>
                <a:gd name="T25" fmla="*/ 33 h 238"/>
                <a:gd name="T26" fmla="*/ 18 w 90"/>
                <a:gd name="T27" fmla="*/ 24 h 238"/>
                <a:gd name="T28" fmla="*/ 21 w 90"/>
                <a:gd name="T29" fmla="*/ 15 h 238"/>
                <a:gd name="T30" fmla="*/ 24 w 90"/>
                <a:gd name="T31" fmla="*/ 9 h 238"/>
                <a:gd name="T32" fmla="*/ 18 w 90"/>
                <a:gd name="T33" fmla="*/ 0 h 2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0" h="238">
                  <a:moveTo>
                    <a:pt x="67" y="0"/>
                  </a:moveTo>
                  <a:lnTo>
                    <a:pt x="50" y="27"/>
                  </a:lnTo>
                  <a:lnTo>
                    <a:pt x="0" y="41"/>
                  </a:lnTo>
                  <a:lnTo>
                    <a:pt x="56" y="47"/>
                  </a:lnTo>
                  <a:lnTo>
                    <a:pt x="54" y="64"/>
                  </a:lnTo>
                  <a:lnTo>
                    <a:pt x="44" y="120"/>
                  </a:lnTo>
                  <a:lnTo>
                    <a:pt x="33" y="167"/>
                  </a:lnTo>
                  <a:lnTo>
                    <a:pt x="22" y="208"/>
                  </a:lnTo>
                  <a:lnTo>
                    <a:pt x="18" y="218"/>
                  </a:lnTo>
                  <a:lnTo>
                    <a:pt x="29" y="238"/>
                  </a:lnTo>
                  <a:lnTo>
                    <a:pt x="38" y="212"/>
                  </a:lnTo>
                  <a:lnTo>
                    <a:pt x="52" y="169"/>
                  </a:lnTo>
                  <a:lnTo>
                    <a:pt x="62" y="127"/>
                  </a:lnTo>
                  <a:lnTo>
                    <a:pt x="68" y="93"/>
                  </a:lnTo>
                  <a:lnTo>
                    <a:pt x="77" y="57"/>
                  </a:lnTo>
                  <a:lnTo>
                    <a:pt x="90" y="33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12" name="Freeform 10314"/>
            <p:cNvSpPr>
              <a:spLocks/>
            </p:cNvSpPr>
            <p:nvPr/>
          </p:nvSpPr>
          <p:spPr bwMode="auto">
            <a:xfrm>
              <a:off x="4212" y="2960"/>
              <a:ext cx="22" cy="121"/>
            </a:xfrm>
            <a:custGeom>
              <a:avLst/>
              <a:gdLst>
                <a:gd name="T0" fmla="*/ 17 w 88"/>
                <a:gd name="T1" fmla="*/ 0 h 457"/>
                <a:gd name="T2" fmla="*/ 15 w 88"/>
                <a:gd name="T3" fmla="*/ 0 h 457"/>
                <a:gd name="T4" fmla="*/ 15 w 88"/>
                <a:gd name="T5" fmla="*/ 3 h 457"/>
                <a:gd name="T6" fmla="*/ 13 w 88"/>
                <a:gd name="T7" fmla="*/ 15 h 457"/>
                <a:gd name="T8" fmla="*/ 11 w 88"/>
                <a:gd name="T9" fmla="*/ 20 h 457"/>
                <a:gd name="T10" fmla="*/ 7 w 88"/>
                <a:gd name="T11" fmla="*/ 32 h 457"/>
                <a:gd name="T12" fmla="*/ 5 w 88"/>
                <a:gd name="T13" fmla="*/ 37 h 457"/>
                <a:gd name="T14" fmla="*/ 0 w 88"/>
                <a:gd name="T15" fmla="*/ 46 h 457"/>
                <a:gd name="T16" fmla="*/ 4 w 88"/>
                <a:gd name="T17" fmla="*/ 47 h 457"/>
                <a:gd name="T18" fmla="*/ 5 w 88"/>
                <a:gd name="T19" fmla="*/ 49 h 457"/>
                <a:gd name="T20" fmla="*/ 6 w 88"/>
                <a:gd name="T21" fmla="*/ 59 h 457"/>
                <a:gd name="T22" fmla="*/ 6 w 88"/>
                <a:gd name="T23" fmla="*/ 63 h 457"/>
                <a:gd name="T24" fmla="*/ 6 w 88"/>
                <a:gd name="T25" fmla="*/ 78 h 457"/>
                <a:gd name="T26" fmla="*/ 6 w 88"/>
                <a:gd name="T27" fmla="*/ 86 h 457"/>
                <a:gd name="T28" fmla="*/ 6 w 88"/>
                <a:gd name="T29" fmla="*/ 96 h 457"/>
                <a:gd name="T30" fmla="*/ 5 w 88"/>
                <a:gd name="T31" fmla="*/ 106 h 457"/>
                <a:gd name="T32" fmla="*/ 8 w 88"/>
                <a:gd name="T33" fmla="*/ 121 h 457"/>
                <a:gd name="T34" fmla="*/ 10 w 88"/>
                <a:gd name="T35" fmla="*/ 121 h 457"/>
                <a:gd name="T36" fmla="*/ 11 w 88"/>
                <a:gd name="T37" fmla="*/ 101 h 457"/>
                <a:gd name="T38" fmla="*/ 11 w 88"/>
                <a:gd name="T39" fmla="*/ 95 h 457"/>
                <a:gd name="T40" fmla="*/ 11 w 88"/>
                <a:gd name="T41" fmla="*/ 77 h 457"/>
                <a:gd name="T42" fmla="*/ 11 w 88"/>
                <a:gd name="T43" fmla="*/ 66 h 457"/>
                <a:gd name="T44" fmla="*/ 11 w 88"/>
                <a:gd name="T45" fmla="*/ 60 h 457"/>
                <a:gd name="T46" fmla="*/ 12 w 88"/>
                <a:gd name="T47" fmla="*/ 54 h 457"/>
                <a:gd name="T48" fmla="*/ 6 w 88"/>
                <a:gd name="T49" fmla="*/ 44 h 457"/>
                <a:gd name="T50" fmla="*/ 6 w 88"/>
                <a:gd name="T51" fmla="*/ 44 h 457"/>
                <a:gd name="T52" fmla="*/ 10 w 88"/>
                <a:gd name="T53" fmla="*/ 36 h 457"/>
                <a:gd name="T54" fmla="*/ 13 w 88"/>
                <a:gd name="T55" fmla="*/ 31 h 457"/>
                <a:gd name="T56" fmla="*/ 17 w 88"/>
                <a:gd name="T57" fmla="*/ 21 h 457"/>
                <a:gd name="T58" fmla="*/ 19 w 88"/>
                <a:gd name="T59" fmla="*/ 16 h 457"/>
                <a:gd name="T60" fmla="*/ 22 w 88"/>
                <a:gd name="T61" fmla="*/ 13 h 457"/>
                <a:gd name="T62" fmla="*/ 17 w 88"/>
                <a:gd name="T63" fmla="*/ 0 h 45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88" h="457">
                  <a:moveTo>
                    <a:pt x="66" y="0"/>
                  </a:moveTo>
                  <a:lnTo>
                    <a:pt x="58" y="1"/>
                  </a:lnTo>
                  <a:lnTo>
                    <a:pt x="58" y="12"/>
                  </a:lnTo>
                  <a:lnTo>
                    <a:pt x="52" y="58"/>
                  </a:lnTo>
                  <a:lnTo>
                    <a:pt x="44" y="77"/>
                  </a:lnTo>
                  <a:lnTo>
                    <a:pt x="26" y="120"/>
                  </a:lnTo>
                  <a:lnTo>
                    <a:pt x="18" y="139"/>
                  </a:lnTo>
                  <a:lnTo>
                    <a:pt x="0" y="175"/>
                  </a:lnTo>
                  <a:lnTo>
                    <a:pt x="17" y="177"/>
                  </a:lnTo>
                  <a:lnTo>
                    <a:pt x="19" y="184"/>
                  </a:lnTo>
                  <a:lnTo>
                    <a:pt x="25" y="224"/>
                  </a:lnTo>
                  <a:lnTo>
                    <a:pt x="24" y="239"/>
                  </a:lnTo>
                  <a:lnTo>
                    <a:pt x="23" y="294"/>
                  </a:lnTo>
                  <a:lnTo>
                    <a:pt x="23" y="326"/>
                  </a:lnTo>
                  <a:lnTo>
                    <a:pt x="23" y="364"/>
                  </a:lnTo>
                  <a:lnTo>
                    <a:pt x="18" y="399"/>
                  </a:lnTo>
                  <a:lnTo>
                    <a:pt x="32" y="457"/>
                  </a:lnTo>
                  <a:lnTo>
                    <a:pt x="39" y="457"/>
                  </a:lnTo>
                  <a:lnTo>
                    <a:pt x="42" y="382"/>
                  </a:lnTo>
                  <a:lnTo>
                    <a:pt x="42" y="360"/>
                  </a:lnTo>
                  <a:lnTo>
                    <a:pt x="42" y="291"/>
                  </a:lnTo>
                  <a:lnTo>
                    <a:pt x="42" y="248"/>
                  </a:lnTo>
                  <a:lnTo>
                    <a:pt x="42" y="227"/>
                  </a:lnTo>
                  <a:lnTo>
                    <a:pt x="48" y="205"/>
                  </a:lnTo>
                  <a:lnTo>
                    <a:pt x="24" y="167"/>
                  </a:lnTo>
                  <a:lnTo>
                    <a:pt x="24" y="166"/>
                  </a:lnTo>
                  <a:lnTo>
                    <a:pt x="41" y="135"/>
                  </a:lnTo>
                  <a:lnTo>
                    <a:pt x="50" y="116"/>
                  </a:lnTo>
                  <a:lnTo>
                    <a:pt x="66" y="80"/>
                  </a:lnTo>
                  <a:lnTo>
                    <a:pt x="76" y="60"/>
                  </a:lnTo>
                  <a:lnTo>
                    <a:pt x="88" y="50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13" name="Freeform 10315"/>
            <p:cNvSpPr>
              <a:spLocks/>
            </p:cNvSpPr>
            <p:nvPr/>
          </p:nvSpPr>
          <p:spPr bwMode="auto">
            <a:xfrm>
              <a:off x="4227" y="2959"/>
              <a:ext cx="32" cy="67"/>
            </a:xfrm>
            <a:custGeom>
              <a:avLst/>
              <a:gdLst>
                <a:gd name="T0" fmla="*/ 18 w 123"/>
                <a:gd name="T1" fmla="*/ 0 h 260"/>
                <a:gd name="T2" fmla="*/ 15 w 123"/>
                <a:gd name="T3" fmla="*/ 0 h 260"/>
                <a:gd name="T4" fmla="*/ 15 w 123"/>
                <a:gd name="T5" fmla="*/ 2 h 260"/>
                <a:gd name="T6" fmla="*/ 15 w 123"/>
                <a:gd name="T7" fmla="*/ 14 h 260"/>
                <a:gd name="T8" fmla="*/ 13 w 123"/>
                <a:gd name="T9" fmla="*/ 22 h 260"/>
                <a:gd name="T10" fmla="*/ 11 w 123"/>
                <a:gd name="T11" fmla="*/ 36 h 260"/>
                <a:gd name="T12" fmla="*/ 8 w 123"/>
                <a:gd name="T13" fmla="*/ 43 h 260"/>
                <a:gd name="T14" fmla="*/ 4 w 123"/>
                <a:gd name="T15" fmla="*/ 54 h 260"/>
                <a:gd name="T16" fmla="*/ 0 w 123"/>
                <a:gd name="T17" fmla="*/ 66 h 260"/>
                <a:gd name="T18" fmla="*/ 2 w 123"/>
                <a:gd name="T19" fmla="*/ 67 h 260"/>
                <a:gd name="T20" fmla="*/ 6 w 123"/>
                <a:gd name="T21" fmla="*/ 60 h 260"/>
                <a:gd name="T22" fmla="*/ 8 w 123"/>
                <a:gd name="T23" fmla="*/ 54 h 260"/>
                <a:gd name="T24" fmla="*/ 9 w 123"/>
                <a:gd name="T25" fmla="*/ 52 h 260"/>
                <a:gd name="T26" fmla="*/ 11 w 123"/>
                <a:gd name="T27" fmla="*/ 49 h 260"/>
                <a:gd name="T28" fmla="*/ 14 w 123"/>
                <a:gd name="T29" fmla="*/ 39 h 260"/>
                <a:gd name="T30" fmla="*/ 15 w 123"/>
                <a:gd name="T31" fmla="*/ 36 h 260"/>
                <a:gd name="T32" fmla="*/ 16 w 123"/>
                <a:gd name="T33" fmla="*/ 34 h 260"/>
                <a:gd name="T34" fmla="*/ 32 w 123"/>
                <a:gd name="T35" fmla="*/ 29 h 260"/>
                <a:gd name="T36" fmla="*/ 17 w 123"/>
                <a:gd name="T37" fmla="*/ 28 h 260"/>
                <a:gd name="T38" fmla="*/ 19 w 123"/>
                <a:gd name="T39" fmla="*/ 21 h 260"/>
                <a:gd name="T40" fmla="*/ 21 w 123"/>
                <a:gd name="T41" fmla="*/ 14 h 260"/>
                <a:gd name="T42" fmla="*/ 24 w 123"/>
                <a:gd name="T43" fmla="*/ 10 h 260"/>
                <a:gd name="T44" fmla="*/ 18 w 123"/>
                <a:gd name="T45" fmla="*/ 0 h 26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23" h="260">
                  <a:moveTo>
                    <a:pt x="68" y="0"/>
                  </a:moveTo>
                  <a:lnTo>
                    <a:pt x="59" y="1"/>
                  </a:lnTo>
                  <a:lnTo>
                    <a:pt x="59" y="9"/>
                  </a:lnTo>
                  <a:lnTo>
                    <a:pt x="58" y="56"/>
                  </a:lnTo>
                  <a:lnTo>
                    <a:pt x="51" y="87"/>
                  </a:lnTo>
                  <a:lnTo>
                    <a:pt x="41" y="138"/>
                  </a:lnTo>
                  <a:lnTo>
                    <a:pt x="31" y="168"/>
                  </a:lnTo>
                  <a:lnTo>
                    <a:pt x="17" y="210"/>
                  </a:lnTo>
                  <a:lnTo>
                    <a:pt x="0" y="256"/>
                  </a:lnTo>
                  <a:lnTo>
                    <a:pt x="7" y="260"/>
                  </a:lnTo>
                  <a:lnTo>
                    <a:pt x="22" y="231"/>
                  </a:lnTo>
                  <a:lnTo>
                    <a:pt x="32" y="208"/>
                  </a:lnTo>
                  <a:lnTo>
                    <a:pt x="35" y="200"/>
                  </a:lnTo>
                  <a:lnTo>
                    <a:pt x="41" y="190"/>
                  </a:lnTo>
                  <a:lnTo>
                    <a:pt x="54" y="153"/>
                  </a:lnTo>
                  <a:lnTo>
                    <a:pt x="59" y="139"/>
                  </a:lnTo>
                  <a:lnTo>
                    <a:pt x="61" y="130"/>
                  </a:lnTo>
                  <a:lnTo>
                    <a:pt x="123" y="113"/>
                  </a:lnTo>
                  <a:lnTo>
                    <a:pt x="67" y="107"/>
                  </a:lnTo>
                  <a:lnTo>
                    <a:pt x="74" y="83"/>
                  </a:lnTo>
                  <a:lnTo>
                    <a:pt x="80" y="56"/>
                  </a:lnTo>
                  <a:lnTo>
                    <a:pt x="91" y="4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14" name="Freeform 10316"/>
            <p:cNvSpPr>
              <a:spLocks/>
            </p:cNvSpPr>
            <p:nvPr/>
          </p:nvSpPr>
          <p:spPr bwMode="auto">
            <a:xfrm>
              <a:off x="4212" y="2946"/>
              <a:ext cx="62" cy="18"/>
            </a:xfrm>
            <a:custGeom>
              <a:avLst/>
              <a:gdLst>
                <a:gd name="T0" fmla="*/ 56 w 237"/>
                <a:gd name="T1" fmla="*/ 0 h 68"/>
                <a:gd name="T2" fmla="*/ 49 w 237"/>
                <a:gd name="T3" fmla="*/ 5 h 68"/>
                <a:gd name="T4" fmla="*/ 0 w 237"/>
                <a:gd name="T5" fmla="*/ 11 h 68"/>
                <a:gd name="T6" fmla="*/ 6 w 237"/>
                <a:gd name="T7" fmla="*/ 18 h 68"/>
                <a:gd name="T8" fmla="*/ 13 w 237"/>
                <a:gd name="T9" fmla="*/ 15 h 68"/>
                <a:gd name="T10" fmla="*/ 15 w 237"/>
                <a:gd name="T11" fmla="*/ 15 h 68"/>
                <a:gd name="T12" fmla="*/ 18 w 237"/>
                <a:gd name="T13" fmla="*/ 15 h 68"/>
                <a:gd name="T14" fmla="*/ 31 w 237"/>
                <a:gd name="T15" fmla="*/ 13 h 68"/>
                <a:gd name="T16" fmla="*/ 34 w 237"/>
                <a:gd name="T17" fmla="*/ 12 h 68"/>
                <a:gd name="T18" fmla="*/ 62 w 237"/>
                <a:gd name="T19" fmla="*/ 9 h 68"/>
                <a:gd name="T20" fmla="*/ 62 w 237"/>
                <a:gd name="T21" fmla="*/ 6 h 68"/>
                <a:gd name="T22" fmla="*/ 56 w 237"/>
                <a:gd name="T23" fmla="*/ 0 h 6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7" h="68">
                  <a:moveTo>
                    <a:pt x="213" y="0"/>
                  </a:moveTo>
                  <a:lnTo>
                    <a:pt x="189" y="18"/>
                  </a:lnTo>
                  <a:lnTo>
                    <a:pt x="0" y="43"/>
                  </a:lnTo>
                  <a:lnTo>
                    <a:pt x="23" y="68"/>
                  </a:lnTo>
                  <a:lnTo>
                    <a:pt x="49" y="58"/>
                  </a:lnTo>
                  <a:lnTo>
                    <a:pt x="59" y="56"/>
                  </a:lnTo>
                  <a:lnTo>
                    <a:pt x="67" y="55"/>
                  </a:lnTo>
                  <a:lnTo>
                    <a:pt x="120" y="48"/>
                  </a:lnTo>
                  <a:lnTo>
                    <a:pt x="129" y="47"/>
                  </a:lnTo>
                  <a:lnTo>
                    <a:pt x="237" y="33"/>
                  </a:lnTo>
                  <a:lnTo>
                    <a:pt x="237" y="23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15" name="Freeform 10317"/>
            <p:cNvSpPr>
              <a:spLocks/>
            </p:cNvSpPr>
            <p:nvPr/>
          </p:nvSpPr>
          <p:spPr bwMode="auto">
            <a:xfrm>
              <a:off x="4194" y="2942"/>
              <a:ext cx="14" cy="22"/>
            </a:xfrm>
            <a:custGeom>
              <a:avLst/>
              <a:gdLst>
                <a:gd name="T0" fmla="*/ 0 w 61"/>
                <a:gd name="T1" fmla="*/ 0 h 80"/>
                <a:gd name="T2" fmla="*/ 0 w 61"/>
                <a:gd name="T3" fmla="*/ 3 h 80"/>
                <a:gd name="T4" fmla="*/ 1 w 61"/>
                <a:gd name="T5" fmla="*/ 4 h 80"/>
                <a:gd name="T6" fmla="*/ 6 w 61"/>
                <a:gd name="T7" fmla="*/ 12 h 80"/>
                <a:gd name="T8" fmla="*/ 11 w 61"/>
                <a:gd name="T9" fmla="*/ 22 h 80"/>
                <a:gd name="T10" fmla="*/ 13 w 61"/>
                <a:gd name="T11" fmla="*/ 22 h 80"/>
                <a:gd name="T12" fmla="*/ 14 w 61"/>
                <a:gd name="T13" fmla="*/ 11 h 80"/>
                <a:gd name="T14" fmla="*/ 10 w 61"/>
                <a:gd name="T15" fmla="*/ 6 h 80"/>
                <a:gd name="T16" fmla="*/ 8 w 61"/>
                <a:gd name="T17" fmla="*/ 5 h 80"/>
                <a:gd name="T18" fmla="*/ 0 w 61"/>
                <a:gd name="T19" fmla="*/ 0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80">
                  <a:moveTo>
                    <a:pt x="2" y="0"/>
                  </a:moveTo>
                  <a:lnTo>
                    <a:pt x="0" y="11"/>
                  </a:lnTo>
                  <a:lnTo>
                    <a:pt x="3" y="13"/>
                  </a:lnTo>
                  <a:lnTo>
                    <a:pt x="27" y="43"/>
                  </a:lnTo>
                  <a:lnTo>
                    <a:pt x="49" y="80"/>
                  </a:lnTo>
                  <a:lnTo>
                    <a:pt x="56" y="80"/>
                  </a:lnTo>
                  <a:lnTo>
                    <a:pt x="61" y="41"/>
                  </a:lnTo>
                  <a:lnTo>
                    <a:pt x="45" y="23"/>
                  </a:lnTo>
                  <a:lnTo>
                    <a:pt x="37" y="17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16" name="Freeform 10318"/>
            <p:cNvSpPr>
              <a:spLocks/>
            </p:cNvSpPr>
            <p:nvPr/>
          </p:nvSpPr>
          <p:spPr bwMode="auto">
            <a:xfrm>
              <a:off x="4232" y="2924"/>
              <a:ext cx="15" cy="25"/>
            </a:xfrm>
            <a:custGeom>
              <a:avLst/>
              <a:gdLst>
                <a:gd name="T0" fmla="*/ 1 w 54"/>
                <a:gd name="T1" fmla="*/ 0 h 100"/>
                <a:gd name="T2" fmla="*/ 0 w 54"/>
                <a:gd name="T3" fmla="*/ 3 h 100"/>
                <a:gd name="T4" fmla="*/ 1 w 54"/>
                <a:gd name="T5" fmla="*/ 5 h 100"/>
                <a:gd name="T6" fmla="*/ 6 w 54"/>
                <a:gd name="T7" fmla="*/ 15 h 100"/>
                <a:gd name="T8" fmla="*/ 11 w 54"/>
                <a:gd name="T9" fmla="*/ 25 h 100"/>
                <a:gd name="T10" fmla="*/ 13 w 54"/>
                <a:gd name="T11" fmla="*/ 25 h 100"/>
                <a:gd name="T12" fmla="*/ 15 w 54"/>
                <a:gd name="T13" fmla="*/ 15 h 100"/>
                <a:gd name="T14" fmla="*/ 12 w 54"/>
                <a:gd name="T15" fmla="*/ 9 h 100"/>
                <a:gd name="T16" fmla="*/ 10 w 54"/>
                <a:gd name="T17" fmla="*/ 7 h 100"/>
                <a:gd name="T18" fmla="*/ 1 w 54"/>
                <a:gd name="T19" fmla="*/ 0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100">
                  <a:moveTo>
                    <a:pt x="4" y="0"/>
                  </a:moveTo>
                  <a:lnTo>
                    <a:pt x="0" y="10"/>
                  </a:lnTo>
                  <a:lnTo>
                    <a:pt x="5" y="18"/>
                  </a:lnTo>
                  <a:lnTo>
                    <a:pt x="23" y="58"/>
                  </a:lnTo>
                  <a:lnTo>
                    <a:pt x="39" y="100"/>
                  </a:lnTo>
                  <a:lnTo>
                    <a:pt x="45" y="100"/>
                  </a:lnTo>
                  <a:lnTo>
                    <a:pt x="54" y="58"/>
                  </a:lnTo>
                  <a:lnTo>
                    <a:pt x="44" y="35"/>
                  </a:lnTo>
                  <a:lnTo>
                    <a:pt x="36" y="27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17" name="Freeform 10319"/>
            <p:cNvSpPr>
              <a:spLocks/>
            </p:cNvSpPr>
            <p:nvPr/>
          </p:nvSpPr>
          <p:spPr bwMode="auto">
            <a:xfrm>
              <a:off x="4353" y="3039"/>
              <a:ext cx="7" cy="44"/>
            </a:xfrm>
            <a:custGeom>
              <a:avLst/>
              <a:gdLst>
                <a:gd name="T0" fmla="*/ 7 w 28"/>
                <a:gd name="T1" fmla="*/ 0 h 164"/>
                <a:gd name="T2" fmla="*/ 2 w 28"/>
                <a:gd name="T3" fmla="*/ 1 h 164"/>
                <a:gd name="T4" fmla="*/ 2 w 28"/>
                <a:gd name="T5" fmla="*/ 4 h 164"/>
                <a:gd name="T6" fmla="*/ 2 w 28"/>
                <a:gd name="T7" fmla="*/ 13 h 164"/>
                <a:gd name="T8" fmla="*/ 2 w 28"/>
                <a:gd name="T9" fmla="*/ 17 h 164"/>
                <a:gd name="T10" fmla="*/ 0 w 28"/>
                <a:gd name="T11" fmla="*/ 28 h 164"/>
                <a:gd name="T12" fmla="*/ 4 w 28"/>
                <a:gd name="T13" fmla="*/ 44 h 164"/>
                <a:gd name="T14" fmla="*/ 6 w 28"/>
                <a:gd name="T15" fmla="*/ 44 h 164"/>
                <a:gd name="T16" fmla="*/ 7 w 28"/>
                <a:gd name="T17" fmla="*/ 21 h 164"/>
                <a:gd name="T18" fmla="*/ 7 w 28"/>
                <a:gd name="T19" fmla="*/ 0 h 1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164">
                  <a:moveTo>
                    <a:pt x="28" y="0"/>
                  </a:moveTo>
                  <a:lnTo>
                    <a:pt x="8" y="2"/>
                  </a:lnTo>
                  <a:lnTo>
                    <a:pt x="8" y="14"/>
                  </a:lnTo>
                  <a:lnTo>
                    <a:pt x="8" y="48"/>
                  </a:lnTo>
                  <a:lnTo>
                    <a:pt x="8" y="64"/>
                  </a:lnTo>
                  <a:lnTo>
                    <a:pt x="0" y="105"/>
                  </a:lnTo>
                  <a:lnTo>
                    <a:pt x="17" y="164"/>
                  </a:lnTo>
                  <a:lnTo>
                    <a:pt x="24" y="164"/>
                  </a:lnTo>
                  <a:lnTo>
                    <a:pt x="28" y="7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18" name="Freeform 10320"/>
            <p:cNvSpPr>
              <a:spLocks/>
            </p:cNvSpPr>
            <p:nvPr/>
          </p:nvSpPr>
          <p:spPr bwMode="auto">
            <a:xfrm>
              <a:off x="4334" y="3028"/>
              <a:ext cx="44" cy="15"/>
            </a:xfrm>
            <a:custGeom>
              <a:avLst/>
              <a:gdLst>
                <a:gd name="T0" fmla="*/ 38 w 173"/>
                <a:gd name="T1" fmla="*/ 0 h 55"/>
                <a:gd name="T2" fmla="*/ 32 w 173"/>
                <a:gd name="T3" fmla="*/ 4 h 55"/>
                <a:gd name="T4" fmla="*/ 25 w 173"/>
                <a:gd name="T5" fmla="*/ 4 h 55"/>
                <a:gd name="T6" fmla="*/ 20 w 173"/>
                <a:gd name="T7" fmla="*/ 5 h 55"/>
                <a:gd name="T8" fmla="*/ 0 w 173"/>
                <a:gd name="T9" fmla="*/ 8 h 55"/>
                <a:gd name="T10" fmla="*/ 6 w 173"/>
                <a:gd name="T11" fmla="*/ 15 h 55"/>
                <a:gd name="T12" fmla="*/ 11 w 173"/>
                <a:gd name="T13" fmla="*/ 13 h 55"/>
                <a:gd name="T14" fmla="*/ 20 w 173"/>
                <a:gd name="T15" fmla="*/ 12 h 55"/>
                <a:gd name="T16" fmla="*/ 25 w 173"/>
                <a:gd name="T17" fmla="*/ 11 h 55"/>
                <a:gd name="T18" fmla="*/ 44 w 173"/>
                <a:gd name="T19" fmla="*/ 8 h 55"/>
                <a:gd name="T20" fmla="*/ 44 w 173"/>
                <a:gd name="T21" fmla="*/ 5 h 55"/>
                <a:gd name="T22" fmla="*/ 38 w 173"/>
                <a:gd name="T23" fmla="*/ 0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3" h="55">
                  <a:moveTo>
                    <a:pt x="148" y="0"/>
                  </a:moveTo>
                  <a:lnTo>
                    <a:pt x="124" y="13"/>
                  </a:lnTo>
                  <a:lnTo>
                    <a:pt x="100" y="16"/>
                  </a:lnTo>
                  <a:lnTo>
                    <a:pt x="80" y="19"/>
                  </a:lnTo>
                  <a:lnTo>
                    <a:pt x="0" y="31"/>
                  </a:lnTo>
                  <a:lnTo>
                    <a:pt x="23" y="55"/>
                  </a:lnTo>
                  <a:lnTo>
                    <a:pt x="44" y="48"/>
                  </a:lnTo>
                  <a:lnTo>
                    <a:pt x="80" y="43"/>
                  </a:lnTo>
                  <a:lnTo>
                    <a:pt x="100" y="41"/>
                  </a:lnTo>
                  <a:lnTo>
                    <a:pt x="173" y="31"/>
                  </a:lnTo>
                  <a:lnTo>
                    <a:pt x="172" y="20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19" name="Freeform 10321"/>
            <p:cNvSpPr>
              <a:spLocks/>
            </p:cNvSpPr>
            <p:nvPr/>
          </p:nvSpPr>
          <p:spPr bwMode="auto">
            <a:xfrm>
              <a:off x="4355" y="2986"/>
              <a:ext cx="5" cy="48"/>
            </a:xfrm>
            <a:custGeom>
              <a:avLst/>
              <a:gdLst>
                <a:gd name="T0" fmla="*/ 5 w 20"/>
                <a:gd name="T1" fmla="*/ 0 h 183"/>
                <a:gd name="T2" fmla="*/ 0 w 20"/>
                <a:gd name="T3" fmla="*/ 1 h 183"/>
                <a:gd name="T4" fmla="*/ 0 w 20"/>
                <a:gd name="T5" fmla="*/ 11 h 183"/>
                <a:gd name="T6" fmla="*/ 0 w 20"/>
                <a:gd name="T7" fmla="*/ 28 h 183"/>
                <a:gd name="T8" fmla="*/ 0 w 20"/>
                <a:gd name="T9" fmla="*/ 45 h 183"/>
                <a:gd name="T10" fmla="*/ 0 w 20"/>
                <a:gd name="T11" fmla="*/ 48 h 183"/>
                <a:gd name="T12" fmla="*/ 5 w 20"/>
                <a:gd name="T13" fmla="*/ 47 h 183"/>
                <a:gd name="T14" fmla="*/ 5 w 20"/>
                <a:gd name="T15" fmla="*/ 33 h 183"/>
                <a:gd name="T16" fmla="*/ 5 w 20"/>
                <a:gd name="T17" fmla="*/ 15 h 183"/>
                <a:gd name="T18" fmla="*/ 5 w 20"/>
                <a:gd name="T19" fmla="*/ 0 h 1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183">
                  <a:moveTo>
                    <a:pt x="20" y="0"/>
                  </a:moveTo>
                  <a:lnTo>
                    <a:pt x="0" y="5"/>
                  </a:lnTo>
                  <a:lnTo>
                    <a:pt x="0" y="42"/>
                  </a:lnTo>
                  <a:lnTo>
                    <a:pt x="0" y="105"/>
                  </a:lnTo>
                  <a:lnTo>
                    <a:pt x="0" y="171"/>
                  </a:lnTo>
                  <a:lnTo>
                    <a:pt x="0" y="183"/>
                  </a:lnTo>
                  <a:lnTo>
                    <a:pt x="20" y="180"/>
                  </a:lnTo>
                  <a:lnTo>
                    <a:pt x="20" y="125"/>
                  </a:lnTo>
                  <a:lnTo>
                    <a:pt x="20" y="57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20" name="Freeform 10322"/>
            <p:cNvSpPr>
              <a:spLocks/>
            </p:cNvSpPr>
            <p:nvPr/>
          </p:nvSpPr>
          <p:spPr bwMode="auto">
            <a:xfrm>
              <a:off x="4318" y="2982"/>
              <a:ext cx="42" cy="70"/>
            </a:xfrm>
            <a:custGeom>
              <a:avLst/>
              <a:gdLst>
                <a:gd name="T0" fmla="*/ 32 w 158"/>
                <a:gd name="T1" fmla="*/ 0 h 268"/>
                <a:gd name="T2" fmla="*/ 28 w 158"/>
                <a:gd name="T3" fmla="*/ 12 h 268"/>
                <a:gd name="T4" fmla="*/ 24 w 158"/>
                <a:gd name="T5" fmla="*/ 22 h 268"/>
                <a:gd name="T6" fmla="*/ 20 w 158"/>
                <a:gd name="T7" fmla="*/ 32 h 268"/>
                <a:gd name="T8" fmla="*/ 16 w 158"/>
                <a:gd name="T9" fmla="*/ 40 h 268"/>
                <a:gd name="T10" fmla="*/ 11 w 158"/>
                <a:gd name="T11" fmla="*/ 49 h 268"/>
                <a:gd name="T12" fmla="*/ 5 w 158"/>
                <a:gd name="T13" fmla="*/ 58 h 268"/>
                <a:gd name="T14" fmla="*/ 0 w 158"/>
                <a:gd name="T15" fmla="*/ 64 h 268"/>
                <a:gd name="T16" fmla="*/ 0 w 158"/>
                <a:gd name="T17" fmla="*/ 70 h 268"/>
                <a:gd name="T18" fmla="*/ 7 w 158"/>
                <a:gd name="T19" fmla="*/ 62 h 268"/>
                <a:gd name="T20" fmla="*/ 14 w 158"/>
                <a:gd name="T21" fmla="*/ 53 h 268"/>
                <a:gd name="T22" fmla="*/ 20 w 158"/>
                <a:gd name="T23" fmla="*/ 44 h 268"/>
                <a:gd name="T24" fmla="*/ 24 w 158"/>
                <a:gd name="T25" fmla="*/ 36 h 268"/>
                <a:gd name="T26" fmla="*/ 26 w 158"/>
                <a:gd name="T27" fmla="*/ 32 h 268"/>
                <a:gd name="T28" fmla="*/ 30 w 158"/>
                <a:gd name="T29" fmla="*/ 24 h 268"/>
                <a:gd name="T30" fmla="*/ 34 w 158"/>
                <a:gd name="T31" fmla="*/ 13 h 268"/>
                <a:gd name="T32" fmla="*/ 37 w 158"/>
                <a:gd name="T33" fmla="*/ 5 h 268"/>
                <a:gd name="T34" fmla="*/ 42 w 158"/>
                <a:gd name="T35" fmla="*/ 4 h 268"/>
                <a:gd name="T36" fmla="*/ 42 w 158"/>
                <a:gd name="T37" fmla="*/ 3 h 268"/>
                <a:gd name="T38" fmla="*/ 32 w 158"/>
                <a:gd name="T39" fmla="*/ 0 h 26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8" h="268">
                  <a:moveTo>
                    <a:pt x="121" y="0"/>
                  </a:moveTo>
                  <a:lnTo>
                    <a:pt x="107" y="45"/>
                  </a:lnTo>
                  <a:lnTo>
                    <a:pt x="92" y="86"/>
                  </a:lnTo>
                  <a:lnTo>
                    <a:pt x="76" y="122"/>
                  </a:lnTo>
                  <a:lnTo>
                    <a:pt x="61" y="152"/>
                  </a:lnTo>
                  <a:lnTo>
                    <a:pt x="41" y="188"/>
                  </a:lnTo>
                  <a:lnTo>
                    <a:pt x="17" y="223"/>
                  </a:lnTo>
                  <a:lnTo>
                    <a:pt x="0" y="246"/>
                  </a:lnTo>
                  <a:lnTo>
                    <a:pt x="0" y="268"/>
                  </a:lnTo>
                  <a:lnTo>
                    <a:pt x="27" y="237"/>
                  </a:lnTo>
                  <a:lnTo>
                    <a:pt x="51" y="203"/>
                  </a:lnTo>
                  <a:lnTo>
                    <a:pt x="74" y="170"/>
                  </a:lnTo>
                  <a:lnTo>
                    <a:pt x="92" y="137"/>
                  </a:lnTo>
                  <a:lnTo>
                    <a:pt x="97" y="124"/>
                  </a:lnTo>
                  <a:lnTo>
                    <a:pt x="112" y="90"/>
                  </a:lnTo>
                  <a:lnTo>
                    <a:pt x="128" y="50"/>
                  </a:lnTo>
                  <a:lnTo>
                    <a:pt x="138" y="20"/>
                  </a:lnTo>
                  <a:lnTo>
                    <a:pt x="158" y="15"/>
                  </a:lnTo>
                  <a:lnTo>
                    <a:pt x="158" y="13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21" name="Freeform 10323"/>
            <p:cNvSpPr>
              <a:spLocks/>
            </p:cNvSpPr>
            <p:nvPr/>
          </p:nvSpPr>
          <p:spPr bwMode="auto">
            <a:xfrm>
              <a:off x="4313" y="2979"/>
              <a:ext cx="9" cy="102"/>
            </a:xfrm>
            <a:custGeom>
              <a:avLst/>
              <a:gdLst>
                <a:gd name="T0" fmla="*/ 3 w 36"/>
                <a:gd name="T1" fmla="*/ 0 h 392"/>
                <a:gd name="T2" fmla="*/ 1 w 36"/>
                <a:gd name="T3" fmla="*/ 3 h 392"/>
                <a:gd name="T4" fmla="*/ 1 w 36"/>
                <a:gd name="T5" fmla="*/ 4 h 392"/>
                <a:gd name="T6" fmla="*/ 2 w 36"/>
                <a:gd name="T7" fmla="*/ 14 h 392"/>
                <a:gd name="T8" fmla="*/ 2 w 36"/>
                <a:gd name="T9" fmla="*/ 16 h 392"/>
                <a:gd name="T10" fmla="*/ 2 w 36"/>
                <a:gd name="T11" fmla="*/ 25 h 392"/>
                <a:gd name="T12" fmla="*/ 2 w 36"/>
                <a:gd name="T13" fmla="*/ 43 h 392"/>
                <a:gd name="T14" fmla="*/ 2 w 36"/>
                <a:gd name="T15" fmla="*/ 52 h 392"/>
                <a:gd name="T16" fmla="*/ 2 w 36"/>
                <a:gd name="T17" fmla="*/ 66 h 392"/>
                <a:gd name="T18" fmla="*/ 2 w 36"/>
                <a:gd name="T19" fmla="*/ 73 h 392"/>
                <a:gd name="T20" fmla="*/ 0 w 36"/>
                <a:gd name="T21" fmla="*/ 85 h 392"/>
                <a:gd name="T22" fmla="*/ 4 w 36"/>
                <a:gd name="T23" fmla="*/ 102 h 392"/>
                <a:gd name="T24" fmla="*/ 6 w 36"/>
                <a:gd name="T25" fmla="*/ 102 h 392"/>
                <a:gd name="T26" fmla="*/ 6 w 36"/>
                <a:gd name="T27" fmla="*/ 100 h 392"/>
                <a:gd name="T28" fmla="*/ 6 w 36"/>
                <a:gd name="T29" fmla="*/ 88 h 392"/>
                <a:gd name="T30" fmla="*/ 7 w 36"/>
                <a:gd name="T31" fmla="*/ 76 h 392"/>
                <a:gd name="T32" fmla="*/ 7 w 36"/>
                <a:gd name="T33" fmla="*/ 73 h 392"/>
                <a:gd name="T34" fmla="*/ 7 w 36"/>
                <a:gd name="T35" fmla="*/ 67 h 392"/>
                <a:gd name="T36" fmla="*/ 7 w 36"/>
                <a:gd name="T37" fmla="*/ 64 h 392"/>
                <a:gd name="T38" fmla="*/ 7 w 36"/>
                <a:gd name="T39" fmla="*/ 51 h 392"/>
                <a:gd name="T40" fmla="*/ 7 w 36"/>
                <a:gd name="T41" fmla="*/ 42 h 392"/>
                <a:gd name="T42" fmla="*/ 7 w 36"/>
                <a:gd name="T43" fmla="*/ 28 h 392"/>
                <a:gd name="T44" fmla="*/ 7 w 36"/>
                <a:gd name="T45" fmla="*/ 21 h 392"/>
                <a:gd name="T46" fmla="*/ 9 w 36"/>
                <a:gd name="T47" fmla="*/ 12 h 392"/>
                <a:gd name="T48" fmla="*/ 3 w 36"/>
                <a:gd name="T49" fmla="*/ 0 h 39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6" h="392">
                  <a:moveTo>
                    <a:pt x="11" y="0"/>
                  </a:moveTo>
                  <a:lnTo>
                    <a:pt x="3" y="12"/>
                  </a:lnTo>
                  <a:lnTo>
                    <a:pt x="4" y="14"/>
                  </a:lnTo>
                  <a:lnTo>
                    <a:pt x="8" y="55"/>
                  </a:lnTo>
                  <a:lnTo>
                    <a:pt x="8" y="61"/>
                  </a:lnTo>
                  <a:lnTo>
                    <a:pt x="8" y="97"/>
                  </a:lnTo>
                  <a:lnTo>
                    <a:pt x="8" y="166"/>
                  </a:lnTo>
                  <a:lnTo>
                    <a:pt x="8" y="200"/>
                  </a:lnTo>
                  <a:lnTo>
                    <a:pt x="8" y="255"/>
                  </a:lnTo>
                  <a:lnTo>
                    <a:pt x="8" y="282"/>
                  </a:lnTo>
                  <a:lnTo>
                    <a:pt x="0" y="327"/>
                  </a:lnTo>
                  <a:lnTo>
                    <a:pt x="17" y="392"/>
                  </a:lnTo>
                  <a:lnTo>
                    <a:pt x="24" y="392"/>
                  </a:lnTo>
                  <a:lnTo>
                    <a:pt x="24" y="385"/>
                  </a:lnTo>
                  <a:lnTo>
                    <a:pt x="25" y="340"/>
                  </a:lnTo>
                  <a:lnTo>
                    <a:pt x="26" y="293"/>
                  </a:lnTo>
                  <a:lnTo>
                    <a:pt x="27" y="281"/>
                  </a:lnTo>
                  <a:lnTo>
                    <a:pt x="27" y="259"/>
                  </a:lnTo>
                  <a:lnTo>
                    <a:pt x="27" y="245"/>
                  </a:lnTo>
                  <a:lnTo>
                    <a:pt x="27" y="195"/>
                  </a:lnTo>
                  <a:lnTo>
                    <a:pt x="27" y="163"/>
                  </a:lnTo>
                  <a:lnTo>
                    <a:pt x="27" y="106"/>
                  </a:lnTo>
                  <a:lnTo>
                    <a:pt x="27" y="81"/>
                  </a:lnTo>
                  <a:lnTo>
                    <a:pt x="36" y="4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22" name="Freeform 10324"/>
            <p:cNvSpPr>
              <a:spLocks/>
            </p:cNvSpPr>
            <p:nvPr/>
          </p:nvSpPr>
          <p:spPr bwMode="auto">
            <a:xfrm>
              <a:off x="4351" y="2973"/>
              <a:ext cx="55" cy="73"/>
            </a:xfrm>
            <a:custGeom>
              <a:avLst/>
              <a:gdLst>
                <a:gd name="T0" fmla="*/ 10 w 212"/>
                <a:gd name="T1" fmla="*/ 0 h 275"/>
                <a:gd name="T2" fmla="*/ 2 w 212"/>
                <a:gd name="T3" fmla="*/ 1 h 275"/>
                <a:gd name="T4" fmla="*/ 0 w 212"/>
                <a:gd name="T5" fmla="*/ 8 h 275"/>
                <a:gd name="T6" fmla="*/ 10 w 212"/>
                <a:gd name="T7" fmla="*/ 11 h 275"/>
                <a:gd name="T8" fmla="*/ 37 w 212"/>
                <a:gd name="T9" fmla="*/ 73 h 275"/>
                <a:gd name="T10" fmla="*/ 55 w 212"/>
                <a:gd name="T11" fmla="*/ 72 h 275"/>
                <a:gd name="T12" fmla="*/ 55 w 212"/>
                <a:gd name="T13" fmla="*/ 68 h 275"/>
                <a:gd name="T14" fmla="*/ 51 w 212"/>
                <a:gd name="T15" fmla="*/ 67 h 275"/>
                <a:gd name="T16" fmla="*/ 43 w 212"/>
                <a:gd name="T17" fmla="*/ 63 h 275"/>
                <a:gd name="T18" fmla="*/ 37 w 212"/>
                <a:gd name="T19" fmla="*/ 55 h 275"/>
                <a:gd name="T20" fmla="*/ 35 w 212"/>
                <a:gd name="T21" fmla="*/ 53 h 275"/>
                <a:gd name="T22" fmla="*/ 31 w 212"/>
                <a:gd name="T23" fmla="*/ 46 h 275"/>
                <a:gd name="T24" fmla="*/ 27 w 212"/>
                <a:gd name="T25" fmla="*/ 38 h 275"/>
                <a:gd name="T26" fmla="*/ 21 w 212"/>
                <a:gd name="T27" fmla="*/ 27 h 275"/>
                <a:gd name="T28" fmla="*/ 15 w 212"/>
                <a:gd name="T29" fmla="*/ 14 h 275"/>
                <a:gd name="T30" fmla="*/ 10 w 212"/>
                <a:gd name="T31" fmla="*/ 3 h 275"/>
                <a:gd name="T32" fmla="*/ 10 w 212"/>
                <a:gd name="T33" fmla="*/ 0 h 27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2" h="275">
                  <a:moveTo>
                    <a:pt x="37" y="0"/>
                  </a:moveTo>
                  <a:lnTo>
                    <a:pt x="8" y="5"/>
                  </a:lnTo>
                  <a:lnTo>
                    <a:pt x="0" y="30"/>
                  </a:lnTo>
                  <a:lnTo>
                    <a:pt x="37" y="43"/>
                  </a:lnTo>
                  <a:lnTo>
                    <a:pt x="143" y="275"/>
                  </a:lnTo>
                  <a:lnTo>
                    <a:pt x="212" y="270"/>
                  </a:lnTo>
                  <a:lnTo>
                    <a:pt x="212" y="257"/>
                  </a:lnTo>
                  <a:lnTo>
                    <a:pt x="197" y="254"/>
                  </a:lnTo>
                  <a:lnTo>
                    <a:pt x="167" y="237"/>
                  </a:lnTo>
                  <a:lnTo>
                    <a:pt x="142" y="209"/>
                  </a:lnTo>
                  <a:lnTo>
                    <a:pt x="134" y="199"/>
                  </a:lnTo>
                  <a:lnTo>
                    <a:pt x="120" y="175"/>
                  </a:lnTo>
                  <a:lnTo>
                    <a:pt x="103" y="142"/>
                  </a:lnTo>
                  <a:lnTo>
                    <a:pt x="82" y="102"/>
                  </a:lnTo>
                  <a:lnTo>
                    <a:pt x="58" y="53"/>
                  </a:lnTo>
                  <a:lnTo>
                    <a:pt x="37" y="10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23" name="Freeform 10325"/>
            <p:cNvSpPr>
              <a:spLocks/>
            </p:cNvSpPr>
            <p:nvPr/>
          </p:nvSpPr>
          <p:spPr bwMode="auto">
            <a:xfrm>
              <a:off x="4325" y="2962"/>
              <a:ext cx="68" cy="19"/>
            </a:xfrm>
            <a:custGeom>
              <a:avLst/>
              <a:gdLst>
                <a:gd name="T0" fmla="*/ 62 w 257"/>
                <a:gd name="T1" fmla="*/ 0 h 70"/>
                <a:gd name="T2" fmla="*/ 56 w 257"/>
                <a:gd name="T3" fmla="*/ 3 h 70"/>
                <a:gd name="T4" fmla="*/ 35 w 257"/>
                <a:gd name="T5" fmla="*/ 7 h 70"/>
                <a:gd name="T6" fmla="*/ 30 w 257"/>
                <a:gd name="T7" fmla="*/ 7 h 70"/>
                <a:gd name="T8" fmla="*/ 0 w 257"/>
                <a:gd name="T9" fmla="*/ 11 h 70"/>
                <a:gd name="T10" fmla="*/ 6 w 257"/>
                <a:gd name="T11" fmla="*/ 19 h 70"/>
                <a:gd name="T12" fmla="*/ 13 w 257"/>
                <a:gd name="T13" fmla="*/ 16 h 70"/>
                <a:gd name="T14" fmla="*/ 28 w 257"/>
                <a:gd name="T15" fmla="*/ 14 h 70"/>
                <a:gd name="T16" fmla="*/ 35 w 257"/>
                <a:gd name="T17" fmla="*/ 13 h 70"/>
                <a:gd name="T18" fmla="*/ 68 w 257"/>
                <a:gd name="T19" fmla="*/ 8 h 70"/>
                <a:gd name="T20" fmla="*/ 67 w 257"/>
                <a:gd name="T21" fmla="*/ 5 h 70"/>
                <a:gd name="T22" fmla="*/ 62 w 257"/>
                <a:gd name="T23" fmla="*/ 0 h 7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7" h="70">
                  <a:moveTo>
                    <a:pt x="234" y="0"/>
                  </a:moveTo>
                  <a:lnTo>
                    <a:pt x="211" y="12"/>
                  </a:lnTo>
                  <a:lnTo>
                    <a:pt x="133" y="24"/>
                  </a:lnTo>
                  <a:lnTo>
                    <a:pt x="113" y="26"/>
                  </a:lnTo>
                  <a:lnTo>
                    <a:pt x="0" y="42"/>
                  </a:lnTo>
                  <a:lnTo>
                    <a:pt x="24" y="70"/>
                  </a:lnTo>
                  <a:lnTo>
                    <a:pt x="48" y="60"/>
                  </a:lnTo>
                  <a:lnTo>
                    <a:pt x="104" y="52"/>
                  </a:lnTo>
                  <a:lnTo>
                    <a:pt x="133" y="47"/>
                  </a:lnTo>
                  <a:lnTo>
                    <a:pt x="257" y="29"/>
                  </a:lnTo>
                  <a:lnTo>
                    <a:pt x="255" y="20"/>
                  </a:lnTo>
                  <a:lnTo>
                    <a:pt x="23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24" name="Freeform 10326"/>
            <p:cNvSpPr>
              <a:spLocks/>
            </p:cNvSpPr>
            <p:nvPr/>
          </p:nvSpPr>
          <p:spPr bwMode="auto">
            <a:xfrm>
              <a:off x="4294" y="2924"/>
              <a:ext cx="39" cy="84"/>
            </a:xfrm>
            <a:custGeom>
              <a:avLst/>
              <a:gdLst>
                <a:gd name="T0" fmla="*/ 34 w 151"/>
                <a:gd name="T1" fmla="*/ 0 h 320"/>
                <a:gd name="T2" fmla="*/ 33 w 151"/>
                <a:gd name="T3" fmla="*/ 0 h 320"/>
                <a:gd name="T4" fmla="*/ 32 w 151"/>
                <a:gd name="T5" fmla="*/ 6 h 320"/>
                <a:gd name="T6" fmla="*/ 29 w 151"/>
                <a:gd name="T7" fmla="*/ 18 h 320"/>
                <a:gd name="T8" fmla="*/ 26 w 151"/>
                <a:gd name="T9" fmla="*/ 28 h 320"/>
                <a:gd name="T10" fmla="*/ 22 w 151"/>
                <a:gd name="T11" fmla="*/ 40 h 320"/>
                <a:gd name="T12" fmla="*/ 21 w 151"/>
                <a:gd name="T13" fmla="*/ 41 h 320"/>
                <a:gd name="T14" fmla="*/ 18 w 151"/>
                <a:gd name="T15" fmla="*/ 49 h 320"/>
                <a:gd name="T16" fmla="*/ 13 w 151"/>
                <a:gd name="T17" fmla="*/ 58 h 320"/>
                <a:gd name="T18" fmla="*/ 7 w 151"/>
                <a:gd name="T19" fmla="*/ 69 h 320"/>
                <a:gd name="T20" fmla="*/ 0 w 151"/>
                <a:gd name="T21" fmla="*/ 81 h 320"/>
                <a:gd name="T22" fmla="*/ 2 w 151"/>
                <a:gd name="T23" fmla="*/ 84 h 320"/>
                <a:gd name="T24" fmla="*/ 4 w 151"/>
                <a:gd name="T25" fmla="*/ 81 h 320"/>
                <a:gd name="T26" fmla="*/ 11 w 151"/>
                <a:gd name="T27" fmla="*/ 71 h 320"/>
                <a:gd name="T28" fmla="*/ 17 w 151"/>
                <a:gd name="T29" fmla="*/ 61 h 320"/>
                <a:gd name="T30" fmla="*/ 19 w 151"/>
                <a:gd name="T31" fmla="*/ 57 h 320"/>
                <a:gd name="T32" fmla="*/ 21 w 151"/>
                <a:gd name="T33" fmla="*/ 54 h 320"/>
                <a:gd name="T34" fmla="*/ 22 w 151"/>
                <a:gd name="T35" fmla="*/ 52 h 320"/>
                <a:gd name="T36" fmla="*/ 26 w 151"/>
                <a:gd name="T37" fmla="*/ 44 h 320"/>
                <a:gd name="T38" fmla="*/ 31 w 151"/>
                <a:gd name="T39" fmla="*/ 32 h 320"/>
                <a:gd name="T40" fmla="*/ 34 w 151"/>
                <a:gd name="T41" fmla="*/ 24 h 320"/>
                <a:gd name="T42" fmla="*/ 39 w 151"/>
                <a:gd name="T43" fmla="*/ 16 h 320"/>
                <a:gd name="T44" fmla="*/ 34 w 151"/>
                <a:gd name="T45" fmla="*/ 0 h 32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1" h="320">
                  <a:moveTo>
                    <a:pt x="132" y="0"/>
                  </a:moveTo>
                  <a:lnTo>
                    <a:pt x="126" y="0"/>
                  </a:lnTo>
                  <a:lnTo>
                    <a:pt x="123" y="24"/>
                  </a:lnTo>
                  <a:lnTo>
                    <a:pt x="113" y="68"/>
                  </a:lnTo>
                  <a:lnTo>
                    <a:pt x="102" y="105"/>
                  </a:lnTo>
                  <a:lnTo>
                    <a:pt x="84" y="153"/>
                  </a:lnTo>
                  <a:lnTo>
                    <a:pt x="83" y="156"/>
                  </a:lnTo>
                  <a:lnTo>
                    <a:pt x="69" y="186"/>
                  </a:lnTo>
                  <a:lnTo>
                    <a:pt x="50" y="221"/>
                  </a:lnTo>
                  <a:lnTo>
                    <a:pt x="27" y="261"/>
                  </a:lnTo>
                  <a:lnTo>
                    <a:pt x="0" y="307"/>
                  </a:lnTo>
                  <a:lnTo>
                    <a:pt x="7" y="320"/>
                  </a:lnTo>
                  <a:lnTo>
                    <a:pt x="15" y="309"/>
                  </a:lnTo>
                  <a:lnTo>
                    <a:pt x="42" y="269"/>
                  </a:lnTo>
                  <a:lnTo>
                    <a:pt x="66" y="233"/>
                  </a:lnTo>
                  <a:lnTo>
                    <a:pt x="73" y="219"/>
                  </a:lnTo>
                  <a:lnTo>
                    <a:pt x="81" y="207"/>
                  </a:lnTo>
                  <a:lnTo>
                    <a:pt x="85" y="199"/>
                  </a:lnTo>
                  <a:lnTo>
                    <a:pt x="100" y="168"/>
                  </a:lnTo>
                  <a:lnTo>
                    <a:pt x="120" y="120"/>
                  </a:lnTo>
                  <a:lnTo>
                    <a:pt x="132" y="91"/>
                  </a:lnTo>
                  <a:lnTo>
                    <a:pt x="151" y="61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25" name="Freeform 10327"/>
            <p:cNvSpPr>
              <a:spLocks/>
            </p:cNvSpPr>
            <p:nvPr/>
          </p:nvSpPr>
          <p:spPr bwMode="auto">
            <a:xfrm>
              <a:off x="4353" y="2922"/>
              <a:ext cx="9" cy="46"/>
            </a:xfrm>
            <a:custGeom>
              <a:avLst/>
              <a:gdLst>
                <a:gd name="T0" fmla="*/ 2 w 36"/>
                <a:gd name="T1" fmla="*/ 0 h 176"/>
                <a:gd name="T2" fmla="*/ 0 w 36"/>
                <a:gd name="T3" fmla="*/ 0 h 176"/>
                <a:gd name="T4" fmla="*/ 1 w 36"/>
                <a:gd name="T5" fmla="*/ 7 h 176"/>
                <a:gd name="T6" fmla="*/ 2 w 36"/>
                <a:gd name="T7" fmla="*/ 17 h 176"/>
                <a:gd name="T8" fmla="*/ 2 w 36"/>
                <a:gd name="T9" fmla="*/ 19 h 176"/>
                <a:gd name="T10" fmla="*/ 2 w 36"/>
                <a:gd name="T11" fmla="*/ 26 h 176"/>
                <a:gd name="T12" fmla="*/ 2 w 36"/>
                <a:gd name="T13" fmla="*/ 37 h 176"/>
                <a:gd name="T14" fmla="*/ 2 w 36"/>
                <a:gd name="T15" fmla="*/ 46 h 176"/>
                <a:gd name="T16" fmla="*/ 7 w 36"/>
                <a:gd name="T17" fmla="*/ 45 h 176"/>
                <a:gd name="T18" fmla="*/ 7 w 36"/>
                <a:gd name="T19" fmla="*/ 41 h 176"/>
                <a:gd name="T20" fmla="*/ 7 w 36"/>
                <a:gd name="T21" fmla="*/ 33 h 176"/>
                <a:gd name="T22" fmla="*/ 7 w 36"/>
                <a:gd name="T23" fmla="*/ 28 h 176"/>
                <a:gd name="T24" fmla="*/ 7 w 36"/>
                <a:gd name="T25" fmla="*/ 26 h 176"/>
                <a:gd name="T26" fmla="*/ 9 w 36"/>
                <a:gd name="T27" fmla="*/ 15 h 176"/>
                <a:gd name="T28" fmla="*/ 2 w 36"/>
                <a:gd name="T29" fmla="*/ 0 h 1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6" h="176">
                  <a:moveTo>
                    <a:pt x="8" y="0"/>
                  </a:moveTo>
                  <a:lnTo>
                    <a:pt x="0" y="0"/>
                  </a:lnTo>
                  <a:lnTo>
                    <a:pt x="4" y="26"/>
                  </a:lnTo>
                  <a:lnTo>
                    <a:pt x="8" y="65"/>
                  </a:lnTo>
                  <a:lnTo>
                    <a:pt x="8" y="72"/>
                  </a:lnTo>
                  <a:lnTo>
                    <a:pt x="8" y="98"/>
                  </a:lnTo>
                  <a:lnTo>
                    <a:pt x="8" y="142"/>
                  </a:lnTo>
                  <a:lnTo>
                    <a:pt x="8" y="176"/>
                  </a:lnTo>
                  <a:lnTo>
                    <a:pt x="28" y="174"/>
                  </a:lnTo>
                  <a:lnTo>
                    <a:pt x="28" y="156"/>
                  </a:lnTo>
                  <a:lnTo>
                    <a:pt x="28" y="127"/>
                  </a:lnTo>
                  <a:lnTo>
                    <a:pt x="28" y="109"/>
                  </a:lnTo>
                  <a:lnTo>
                    <a:pt x="28" y="100"/>
                  </a:lnTo>
                  <a:lnTo>
                    <a:pt x="36" y="5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26" name="Freeform 10328"/>
            <p:cNvSpPr>
              <a:spLocks/>
            </p:cNvSpPr>
            <p:nvPr/>
          </p:nvSpPr>
          <p:spPr bwMode="auto">
            <a:xfrm>
              <a:off x="4245" y="3500"/>
              <a:ext cx="33" cy="40"/>
            </a:xfrm>
            <a:custGeom>
              <a:avLst/>
              <a:gdLst>
                <a:gd name="T0" fmla="*/ 2 w 123"/>
                <a:gd name="T1" fmla="*/ 0 h 154"/>
                <a:gd name="T2" fmla="*/ 0 w 123"/>
                <a:gd name="T3" fmla="*/ 2 h 154"/>
                <a:gd name="T4" fmla="*/ 2 w 123"/>
                <a:gd name="T5" fmla="*/ 10 h 154"/>
                <a:gd name="T6" fmla="*/ 2 w 123"/>
                <a:gd name="T7" fmla="*/ 11 h 154"/>
                <a:gd name="T8" fmla="*/ 2 w 123"/>
                <a:gd name="T9" fmla="*/ 24 h 154"/>
                <a:gd name="T10" fmla="*/ 2 w 123"/>
                <a:gd name="T11" fmla="*/ 30 h 154"/>
                <a:gd name="T12" fmla="*/ 2 w 123"/>
                <a:gd name="T13" fmla="*/ 40 h 154"/>
                <a:gd name="T14" fmla="*/ 7 w 123"/>
                <a:gd name="T15" fmla="*/ 39 h 154"/>
                <a:gd name="T16" fmla="*/ 7 w 123"/>
                <a:gd name="T17" fmla="*/ 37 h 154"/>
                <a:gd name="T18" fmla="*/ 7 w 123"/>
                <a:gd name="T19" fmla="*/ 23 h 154"/>
                <a:gd name="T20" fmla="*/ 7 w 123"/>
                <a:gd name="T21" fmla="*/ 11 h 154"/>
                <a:gd name="T22" fmla="*/ 33 w 123"/>
                <a:gd name="T23" fmla="*/ 7 h 154"/>
                <a:gd name="T24" fmla="*/ 7 w 123"/>
                <a:gd name="T25" fmla="*/ 6 h 154"/>
                <a:gd name="T26" fmla="*/ 2 w 123"/>
                <a:gd name="T27" fmla="*/ 0 h 1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3" h="154">
                  <a:moveTo>
                    <a:pt x="8" y="0"/>
                  </a:moveTo>
                  <a:lnTo>
                    <a:pt x="0" y="7"/>
                  </a:lnTo>
                  <a:lnTo>
                    <a:pt x="7" y="39"/>
                  </a:lnTo>
                  <a:lnTo>
                    <a:pt x="7" y="41"/>
                  </a:lnTo>
                  <a:lnTo>
                    <a:pt x="9" y="94"/>
                  </a:lnTo>
                  <a:lnTo>
                    <a:pt x="9" y="114"/>
                  </a:lnTo>
                  <a:lnTo>
                    <a:pt x="9" y="154"/>
                  </a:lnTo>
                  <a:lnTo>
                    <a:pt x="27" y="149"/>
                  </a:lnTo>
                  <a:lnTo>
                    <a:pt x="27" y="144"/>
                  </a:lnTo>
                  <a:lnTo>
                    <a:pt x="27" y="90"/>
                  </a:lnTo>
                  <a:lnTo>
                    <a:pt x="26" y="44"/>
                  </a:lnTo>
                  <a:lnTo>
                    <a:pt x="123" y="26"/>
                  </a:lnTo>
                  <a:lnTo>
                    <a:pt x="25" y="22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27" name="Freeform 10329"/>
            <p:cNvSpPr>
              <a:spLocks/>
            </p:cNvSpPr>
            <p:nvPr/>
          </p:nvSpPr>
          <p:spPr bwMode="auto">
            <a:xfrm>
              <a:off x="4245" y="3494"/>
              <a:ext cx="40" cy="64"/>
            </a:xfrm>
            <a:custGeom>
              <a:avLst/>
              <a:gdLst>
                <a:gd name="T0" fmla="*/ 35 w 154"/>
                <a:gd name="T1" fmla="*/ 0 h 244"/>
                <a:gd name="T2" fmla="*/ 30 w 154"/>
                <a:gd name="T3" fmla="*/ 6 h 244"/>
                <a:gd name="T4" fmla="*/ 6 w 154"/>
                <a:gd name="T5" fmla="*/ 11 h 244"/>
                <a:gd name="T6" fmla="*/ 32 w 154"/>
                <a:gd name="T7" fmla="*/ 12 h 244"/>
                <a:gd name="T8" fmla="*/ 31 w 154"/>
                <a:gd name="T9" fmla="*/ 39 h 244"/>
                <a:gd name="T10" fmla="*/ 26 w 154"/>
                <a:gd name="T11" fmla="*/ 41 h 244"/>
                <a:gd name="T12" fmla="*/ 16 w 154"/>
                <a:gd name="T13" fmla="*/ 43 h 244"/>
                <a:gd name="T14" fmla="*/ 7 w 154"/>
                <a:gd name="T15" fmla="*/ 44 h 244"/>
                <a:gd name="T16" fmla="*/ 2 w 154"/>
                <a:gd name="T17" fmla="*/ 46 h 244"/>
                <a:gd name="T18" fmla="*/ 0 w 154"/>
                <a:gd name="T19" fmla="*/ 51 h 244"/>
                <a:gd name="T20" fmla="*/ 4 w 154"/>
                <a:gd name="T21" fmla="*/ 64 h 244"/>
                <a:gd name="T22" fmla="*/ 6 w 154"/>
                <a:gd name="T23" fmla="*/ 64 h 244"/>
                <a:gd name="T24" fmla="*/ 6 w 154"/>
                <a:gd name="T25" fmla="*/ 62 h 244"/>
                <a:gd name="T26" fmla="*/ 6 w 154"/>
                <a:gd name="T27" fmla="*/ 54 h 244"/>
                <a:gd name="T28" fmla="*/ 7 w 154"/>
                <a:gd name="T29" fmla="*/ 51 h 244"/>
                <a:gd name="T30" fmla="*/ 40 w 154"/>
                <a:gd name="T31" fmla="*/ 46 h 244"/>
                <a:gd name="T32" fmla="*/ 36 w 154"/>
                <a:gd name="T33" fmla="*/ 38 h 244"/>
                <a:gd name="T34" fmla="*/ 36 w 154"/>
                <a:gd name="T35" fmla="*/ 35 h 244"/>
                <a:gd name="T36" fmla="*/ 36 w 154"/>
                <a:gd name="T37" fmla="*/ 20 h 244"/>
                <a:gd name="T38" fmla="*/ 36 w 154"/>
                <a:gd name="T39" fmla="*/ 14 h 244"/>
                <a:gd name="T40" fmla="*/ 40 w 154"/>
                <a:gd name="T41" fmla="*/ 6 h 244"/>
                <a:gd name="T42" fmla="*/ 35 w 154"/>
                <a:gd name="T43" fmla="*/ 0 h 24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54" h="244">
                  <a:moveTo>
                    <a:pt x="135" y="0"/>
                  </a:moveTo>
                  <a:lnTo>
                    <a:pt x="114" y="24"/>
                  </a:lnTo>
                  <a:lnTo>
                    <a:pt x="24" y="42"/>
                  </a:lnTo>
                  <a:lnTo>
                    <a:pt x="122" y="46"/>
                  </a:lnTo>
                  <a:lnTo>
                    <a:pt x="119" y="150"/>
                  </a:lnTo>
                  <a:lnTo>
                    <a:pt x="100" y="156"/>
                  </a:lnTo>
                  <a:lnTo>
                    <a:pt x="63" y="164"/>
                  </a:lnTo>
                  <a:lnTo>
                    <a:pt x="26" y="169"/>
                  </a:lnTo>
                  <a:lnTo>
                    <a:pt x="8" y="174"/>
                  </a:lnTo>
                  <a:lnTo>
                    <a:pt x="0" y="196"/>
                  </a:lnTo>
                  <a:lnTo>
                    <a:pt x="17" y="244"/>
                  </a:lnTo>
                  <a:lnTo>
                    <a:pt x="23" y="244"/>
                  </a:lnTo>
                  <a:lnTo>
                    <a:pt x="24" y="238"/>
                  </a:lnTo>
                  <a:lnTo>
                    <a:pt x="25" y="207"/>
                  </a:lnTo>
                  <a:lnTo>
                    <a:pt x="26" y="193"/>
                  </a:lnTo>
                  <a:lnTo>
                    <a:pt x="154" y="174"/>
                  </a:lnTo>
                  <a:lnTo>
                    <a:pt x="137" y="145"/>
                  </a:lnTo>
                  <a:lnTo>
                    <a:pt x="137" y="134"/>
                  </a:lnTo>
                  <a:lnTo>
                    <a:pt x="139" y="77"/>
                  </a:lnTo>
                  <a:lnTo>
                    <a:pt x="139" y="52"/>
                  </a:lnTo>
                  <a:lnTo>
                    <a:pt x="154" y="24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28" name="Freeform 10330"/>
            <p:cNvSpPr>
              <a:spLocks/>
            </p:cNvSpPr>
            <p:nvPr/>
          </p:nvSpPr>
          <p:spPr bwMode="auto">
            <a:xfrm>
              <a:off x="4232" y="3470"/>
              <a:ext cx="37" cy="43"/>
            </a:xfrm>
            <a:custGeom>
              <a:avLst/>
              <a:gdLst>
                <a:gd name="T0" fmla="*/ 32 w 143"/>
                <a:gd name="T1" fmla="*/ 0 h 165"/>
                <a:gd name="T2" fmla="*/ 27 w 143"/>
                <a:gd name="T3" fmla="*/ 8 h 165"/>
                <a:gd name="T4" fmla="*/ 27 w 143"/>
                <a:gd name="T5" fmla="*/ 8 h 165"/>
                <a:gd name="T6" fmla="*/ 21 w 143"/>
                <a:gd name="T7" fmla="*/ 16 h 165"/>
                <a:gd name="T8" fmla="*/ 14 w 143"/>
                <a:gd name="T9" fmla="*/ 24 h 165"/>
                <a:gd name="T10" fmla="*/ 8 w 143"/>
                <a:gd name="T11" fmla="*/ 32 h 165"/>
                <a:gd name="T12" fmla="*/ 0 w 143"/>
                <a:gd name="T13" fmla="*/ 40 h 165"/>
                <a:gd name="T14" fmla="*/ 2 w 143"/>
                <a:gd name="T15" fmla="*/ 43 h 165"/>
                <a:gd name="T16" fmla="*/ 4 w 143"/>
                <a:gd name="T17" fmla="*/ 41 h 165"/>
                <a:gd name="T18" fmla="*/ 12 w 143"/>
                <a:gd name="T19" fmla="*/ 33 h 165"/>
                <a:gd name="T20" fmla="*/ 14 w 143"/>
                <a:gd name="T21" fmla="*/ 31 h 165"/>
                <a:gd name="T22" fmla="*/ 16 w 143"/>
                <a:gd name="T23" fmla="*/ 29 h 165"/>
                <a:gd name="T24" fmla="*/ 20 w 143"/>
                <a:gd name="T25" fmla="*/ 26 h 165"/>
                <a:gd name="T26" fmla="*/ 26 w 143"/>
                <a:gd name="T27" fmla="*/ 18 h 165"/>
                <a:gd name="T28" fmla="*/ 31 w 143"/>
                <a:gd name="T29" fmla="*/ 12 h 165"/>
                <a:gd name="T30" fmla="*/ 31 w 143"/>
                <a:gd name="T31" fmla="*/ 12 h 165"/>
                <a:gd name="T32" fmla="*/ 36 w 143"/>
                <a:gd name="T33" fmla="*/ 3 h 165"/>
                <a:gd name="T34" fmla="*/ 37 w 143"/>
                <a:gd name="T35" fmla="*/ 2 h 165"/>
                <a:gd name="T36" fmla="*/ 32 w 143"/>
                <a:gd name="T37" fmla="*/ 0 h 16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3" h="165">
                  <a:moveTo>
                    <a:pt x="123" y="0"/>
                  </a:moveTo>
                  <a:lnTo>
                    <a:pt x="105" y="30"/>
                  </a:lnTo>
                  <a:lnTo>
                    <a:pt x="103" y="32"/>
                  </a:lnTo>
                  <a:lnTo>
                    <a:pt x="81" y="61"/>
                  </a:lnTo>
                  <a:lnTo>
                    <a:pt x="56" y="91"/>
                  </a:lnTo>
                  <a:lnTo>
                    <a:pt x="30" y="121"/>
                  </a:lnTo>
                  <a:lnTo>
                    <a:pt x="0" y="152"/>
                  </a:lnTo>
                  <a:lnTo>
                    <a:pt x="6" y="165"/>
                  </a:lnTo>
                  <a:lnTo>
                    <a:pt x="15" y="156"/>
                  </a:lnTo>
                  <a:lnTo>
                    <a:pt x="47" y="127"/>
                  </a:lnTo>
                  <a:lnTo>
                    <a:pt x="53" y="120"/>
                  </a:lnTo>
                  <a:lnTo>
                    <a:pt x="61" y="113"/>
                  </a:lnTo>
                  <a:lnTo>
                    <a:pt x="76" y="98"/>
                  </a:lnTo>
                  <a:lnTo>
                    <a:pt x="99" y="70"/>
                  </a:lnTo>
                  <a:lnTo>
                    <a:pt x="119" y="45"/>
                  </a:lnTo>
                  <a:lnTo>
                    <a:pt x="141" y="10"/>
                  </a:lnTo>
                  <a:lnTo>
                    <a:pt x="143" y="6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29" name="Freeform 10331"/>
            <p:cNvSpPr>
              <a:spLocks/>
            </p:cNvSpPr>
            <p:nvPr/>
          </p:nvSpPr>
          <p:spPr bwMode="auto">
            <a:xfrm>
              <a:off x="4221" y="3463"/>
              <a:ext cx="7" cy="95"/>
            </a:xfrm>
            <a:custGeom>
              <a:avLst/>
              <a:gdLst>
                <a:gd name="T0" fmla="*/ 7 w 28"/>
                <a:gd name="T1" fmla="*/ 0 h 360"/>
                <a:gd name="T2" fmla="*/ 2 w 28"/>
                <a:gd name="T3" fmla="*/ 7 h 360"/>
                <a:gd name="T4" fmla="*/ 2 w 28"/>
                <a:gd name="T5" fmla="*/ 12 h 360"/>
                <a:gd name="T6" fmla="*/ 2 w 28"/>
                <a:gd name="T7" fmla="*/ 34 h 360"/>
                <a:gd name="T8" fmla="*/ 2 w 28"/>
                <a:gd name="T9" fmla="*/ 51 h 360"/>
                <a:gd name="T10" fmla="*/ 2 w 28"/>
                <a:gd name="T11" fmla="*/ 63 h 360"/>
                <a:gd name="T12" fmla="*/ 2 w 28"/>
                <a:gd name="T13" fmla="*/ 71 h 360"/>
                <a:gd name="T14" fmla="*/ 2 w 28"/>
                <a:gd name="T15" fmla="*/ 74 h 360"/>
                <a:gd name="T16" fmla="*/ 0 w 28"/>
                <a:gd name="T17" fmla="*/ 81 h 360"/>
                <a:gd name="T18" fmla="*/ 5 w 28"/>
                <a:gd name="T19" fmla="*/ 95 h 360"/>
                <a:gd name="T20" fmla="*/ 6 w 28"/>
                <a:gd name="T21" fmla="*/ 95 h 360"/>
                <a:gd name="T22" fmla="*/ 7 w 28"/>
                <a:gd name="T23" fmla="*/ 92 h 360"/>
                <a:gd name="T24" fmla="*/ 7 w 28"/>
                <a:gd name="T25" fmla="*/ 85 h 360"/>
                <a:gd name="T26" fmla="*/ 7 w 28"/>
                <a:gd name="T27" fmla="*/ 75 h 360"/>
                <a:gd name="T28" fmla="*/ 7 w 28"/>
                <a:gd name="T29" fmla="*/ 63 h 360"/>
                <a:gd name="T30" fmla="*/ 7 w 28"/>
                <a:gd name="T31" fmla="*/ 49 h 360"/>
                <a:gd name="T32" fmla="*/ 7 w 28"/>
                <a:gd name="T33" fmla="*/ 33 h 360"/>
                <a:gd name="T34" fmla="*/ 7 w 28"/>
                <a:gd name="T35" fmla="*/ 15 h 360"/>
                <a:gd name="T36" fmla="*/ 7 w 28"/>
                <a:gd name="T37" fmla="*/ 11 h 360"/>
                <a:gd name="T38" fmla="*/ 7 w 28"/>
                <a:gd name="T39" fmla="*/ 0 h 3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8" h="360">
                  <a:moveTo>
                    <a:pt x="28" y="0"/>
                  </a:moveTo>
                  <a:lnTo>
                    <a:pt x="8" y="27"/>
                  </a:lnTo>
                  <a:lnTo>
                    <a:pt x="8" y="46"/>
                  </a:lnTo>
                  <a:lnTo>
                    <a:pt x="8" y="127"/>
                  </a:lnTo>
                  <a:lnTo>
                    <a:pt x="8" y="192"/>
                  </a:lnTo>
                  <a:lnTo>
                    <a:pt x="7" y="240"/>
                  </a:lnTo>
                  <a:lnTo>
                    <a:pt x="7" y="270"/>
                  </a:lnTo>
                  <a:lnTo>
                    <a:pt x="6" y="282"/>
                  </a:lnTo>
                  <a:lnTo>
                    <a:pt x="0" y="308"/>
                  </a:lnTo>
                  <a:lnTo>
                    <a:pt x="19" y="360"/>
                  </a:lnTo>
                  <a:lnTo>
                    <a:pt x="25" y="360"/>
                  </a:lnTo>
                  <a:lnTo>
                    <a:pt x="27" y="350"/>
                  </a:lnTo>
                  <a:lnTo>
                    <a:pt x="27" y="321"/>
                  </a:lnTo>
                  <a:lnTo>
                    <a:pt x="27" y="284"/>
                  </a:lnTo>
                  <a:lnTo>
                    <a:pt x="28" y="239"/>
                  </a:lnTo>
                  <a:lnTo>
                    <a:pt x="28" y="186"/>
                  </a:lnTo>
                  <a:lnTo>
                    <a:pt x="28" y="125"/>
                  </a:lnTo>
                  <a:lnTo>
                    <a:pt x="28" y="55"/>
                  </a:lnTo>
                  <a:lnTo>
                    <a:pt x="28" y="42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30" name="Freeform 10332"/>
            <p:cNvSpPr>
              <a:spLocks/>
            </p:cNvSpPr>
            <p:nvPr/>
          </p:nvSpPr>
          <p:spPr bwMode="auto">
            <a:xfrm>
              <a:off x="4197" y="3461"/>
              <a:ext cx="31" cy="59"/>
            </a:xfrm>
            <a:custGeom>
              <a:avLst/>
              <a:gdLst>
                <a:gd name="T0" fmla="*/ 23 w 119"/>
                <a:gd name="T1" fmla="*/ 0 h 218"/>
                <a:gd name="T2" fmla="*/ 18 w 119"/>
                <a:gd name="T3" fmla="*/ 14 h 218"/>
                <a:gd name="T4" fmla="*/ 15 w 119"/>
                <a:gd name="T5" fmla="*/ 24 h 218"/>
                <a:gd name="T6" fmla="*/ 10 w 119"/>
                <a:gd name="T7" fmla="*/ 34 h 218"/>
                <a:gd name="T8" fmla="*/ 5 w 119"/>
                <a:gd name="T9" fmla="*/ 45 h 218"/>
                <a:gd name="T10" fmla="*/ 0 w 119"/>
                <a:gd name="T11" fmla="*/ 57 h 218"/>
                <a:gd name="T12" fmla="*/ 2 w 119"/>
                <a:gd name="T13" fmla="*/ 59 h 218"/>
                <a:gd name="T14" fmla="*/ 4 w 119"/>
                <a:gd name="T15" fmla="*/ 55 h 218"/>
                <a:gd name="T16" fmla="*/ 11 w 119"/>
                <a:gd name="T17" fmla="*/ 44 h 218"/>
                <a:gd name="T18" fmla="*/ 16 w 119"/>
                <a:gd name="T19" fmla="*/ 34 h 218"/>
                <a:gd name="T20" fmla="*/ 20 w 119"/>
                <a:gd name="T21" fmla="*/ 25 h 218"/>
                <a:gd name="T22" fmla="*/ 21 w 119"/>
                <a:gd name="T23" fmla="*/ 22 h 218"/>
                <a:gd name="T24" fmla="*/ 25 w 119"/>
                <a:gd name="T25" fmla="*/ 11 h 218"/>
                <a:gd name="T26" fmla="*/ 26 w 119"/>
                <a:gd name="T27" fmla="*/ 9 h 218"/>
                <a:gd name="T28" fmla="*/ 31 w 119"/>
                <a:gd name="T29" fmla="*/ 2 h 218"/>
                <a:gd name="T30" fmla="*/ 23 w 119"/>
                <a:gd name="T31" fmla="*/ 0 h 2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9" h="218">
                  <a:moveTo>
                    <a:pt x="87" y="0"/>
                  </a:moveTo>
                  <a:lnTo>
                    <a:pt x="70" y="52"/>
                  </a:lnTo>
                  <a:lnTo>
                    <a:pt x="56" y="87"/>
                  </a:lnTo>
                  <a:lnTo>
                    <a:pt x="39" y="127"/>
                  </a:lnTo>
                  <a:lnTo>
                    <a:pt x="21" y="167"/>
                  </a:lnTo>
                  <a:lnTo>
                    <a:pt x="0" y="209"/>
                  </a:lnTo>
                  <a:lnTo>
                    <a:pt x="7" y="218"/>
                  </a:lnTo>
                  <a:lnTo>
                    <a:pt x="17" y="204"/>
                  </a:lnTo>
                  <a:lnTo>
                    <a:pt x="41" y="164"/>
                  </a:lnTo>
                  <a:lnTo>
                    <a:pt x="60" y="127"/>
                  </a:lnTo>
                  <a:lnTo>
                    <a:pt x="75" y="94"/>
                  </a:lnTo>
                  <a:lnTo>
                    <a:pt x="80" y="81"/>
                  </a:lnTo>
                  <a:lnTo>
                    <a:pt x="97" y="40"/>
                  </a:lnTo>
                  <a:lnTo>
                    <a:pt x="99" y="33"/>
                  </a:lnTo>
                  <a:lnTo>
                    <a:pt x="119" y="6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31" name="Freeform 10333"/>
            <p:cNvSpPr>
              <a:spLocks/>
            </p:cNvSpPr>
            <p:nvPr/>
          </p:nvSpPr>
          <p:spPr bwMode="auto">
            <a:xfrm>
              <a:off x="4221" y="3450"/>
              <a:ext cx="22" cy="33"/>
            </a:xfrm>
            <a:custGeom>
              <a:avLst/>
              <a:gdLst>
                <a:gd name="T0" fmla="*/ 8 w 89"/>
                <a:gd name="T1" fmla="*/ 0 h 128"/>
                <a:gd name="T2" fmla="*/ 2 w 89"/>
                <a:gd name="T3" fmla="*/ 1 h 128"/>
                <a:gd name="T4" fmla="*/ 2 w 89"/>
                <a:gd name="T5" fmla="*/ 1 h 128"/>
                <a:gd name="T6" fmla="*/ 0 w 89"/>
                <a:gd name="T7" fmla="*/ 12 h 128"/>
                <a:gd name="T8" fmla="*/ 8 w 89"/>
                <a:gd name="T9" fmla="*/ 14 h 128"/>
                <a:gd name="T10" fmla="*/ 9 w 89"/>
                <a:gd name="T11" fmla="*/ 15 h 128"/>
                <a:gd name="T12" fmla="*/ 14 w 89"/>
                <a:gd name="T13" fmla="*/ 24 h 128"/>
                <a:gd name="T14" fmla="*/ 19 w 89"/>
                <a:gd name="T15" fmla="*/ 33 h 128"/>
                <a:gd name="T16" fmla="*/ 21 w 89"/>
                <a:gd name="T17" fmla="*/ 32 h 128"/>
                <a:gd name="T18" fmla="*/ 22 w 89"/>
                <a:gd name="T19" fmla="*/ 24 h 128"/>
                <a:gd name="T20" fmla="*/ 22 w 89"/>
                <a:gd name="T21" fmla="*/ 23 h 128"/>
                <a:gd name="T22" fmla="*/ 16 w 89"/>
                <a:gd name="T23" fmla="*/ 17 h 128"/>
                <a:gd name="T24" fmla="*/ 8 w 89"/>
                <a:gd name="T25" fmla="*/ 9 h 128"/>
                <a:gd name="T26" fmla="*/ 8 w 89"/>
                <a:gd name="T27" fmla="*/ 4 h 128"/>
                <a:gd name="T28" fmla="*/ 8 w 89"/>
                <a:gd name="T29" fmla="*/ 0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9" h="128">
                  <a:moveTo>
                    <a:pt x="32" y="0"/>
                  </a:moveTo>
                  <a:lnTo>
                    <a:pt x="10" y="4"/>
                  </a:lnTo>
                  <a:lnTo>
                    <a:pt x="10" y="5"/>
                  </a:lnTo>
                  <a:lnTo>
                    <a:pt x="0" y="47"/>
                  </a:lnTo>
                  <a:lnTo>
                    <a:pt x="32" y="53"/>
                  </a:lnTo>
                  <a:lnTo>
                    <a:pt x="35" y="57"/>
                  </a:lnTo>
                  <a:lnTo>
                    <a:pt x="57" y="92"/>
                  </a:lnTo>
                  <a:lnTo>
                    <a:pt x="75" y="128"/>
                  </a:lnTo>
                  <a:lnTo>
                    <a:pt x="83" y="126"/>
                  </a:lnTo>
                  <a:lnTo>
                    <a:pt x="89" y="93"/>
                  </a:lnTo>
                  <a:lnTo>
                    <a:pt x="87" y="89"/>
                  </a:lnTo>
                  <a:lnTo>
                    <a:pt x="64" y="66"/>
                  </a:lnTo>
                  <a:lnTo>
                    <a:pt x="32" y="35"/>
                  </a:lnTo>
                  <a:lnTo>
                    <a:pt x="32" y="15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32" name="Freeform 10334"/>
            <p:cNvSpPr>
              <a:spLocks/>
            </p:cNvSpPr>
            <p:nvPr/>
          </p:nvSpPr>
          <p:spPr bwMode="auto">
            <a:xfrm>
              <a:off x="4252" y="3445"/>
              <a:ext cx="55" cy="57"/>
            </a:xfrm>
            <a:custGeom>
              <a:avLst/>
              <a:gdLst>
                <a:gd name="T0" fmla="*/ 8 w 210"/>
                <a:gd name="T1" fmla="*/ 0 h 219"/>
                <a:gd name="T2" fmla="*/ 0 w 210"/>
                <a:gd name="T3" fmla="*/ 3 h 219"/>
                <a:gd name="T4" fmla="*/ 0 w 210"/>
                <a:gd name="T5" fmla="*/ 3 h 219"/>
                <a:gd name="T6" fmla="*/ 13 w 210"/>
                <a:gd name="T7" fmla="*/ 21 h 219"/>
                <a:gd name="T8" fmla="*/ 11 w 210"/>
                <a:gd name="T9" fmla="*/ 25 h 219"/>
                <a:gd name="T10" fmla="*/ 16 w 210"/>
                <a:gd name="T11" fmla="*/ 26 h 219"/>
                <a:gd name="T12" fmla="*/ 38 w 210"/>
                <a:gd name="T13" fmla="*/ 57 h 219"/>
                <a:gd name="T14" fmla="*/ 55 w 210"/>
                <a:gd name="T15" fmla="*/ 55 h 219"/>
                <a:gd name="T16" fmla="*/ 55 w 210"/>
                <a:gd name="T17" fmla="*/ 52 h 219"/>
                <a:gd name="T18" fmla="*/ 51 w 210"/>
                <a:gd name="T19" fmla="*/ 51 h 219"/>
                <a:gd name="T20" fmla="*/ 43 w 210"/>
                <a:gd name="T21" fmla="*/ 47 h 219"/>
                <a:gd name="T22" fmla="*/ 36 w 210"/>
                <a:gd name="T23" fmla="*/ 42 h 219"/>
                <a:gd name="T24" fmla="*/ 32 w 210"/>
                <a:gd name="T25" fmla="*/ 39 h 219"/>
                <a:gd name="T26" fmla="*/ 25 w 210"/>
                <a:gd name="T27" fmla="*/ 31 h 219"/>
                <a:gd name="T28" fmla="*/ 19 w 210"/>
                <a:gd name="T29" fmla="*/ 22 h 219"/>
                <a:gd name="T30" fmla="*/ 21 w 210"/>
                <a:gd name="T31" fmla="*/ 18 h 219"/>
                <a:gd name="T32" fmla="*/ 15 w 210"/>
                <a:gd name="T33" fmla="*/ 17 h 219"/>
                <a:gd name="T34" fmla="*/ 12 w 210"/>
                <a:gd name="T35" fmla="*/ 13 h 219"/>
                <a:gd name="T36" fmla="*/ 8 w 210"/>
                <a:gd name="T37" fmla="*/ 7 h 219"/>
                <a:gd name="T38" fmla="*/ 8 w 210"/>
                <a:gd name="T39" fmla="*/ 0 h 21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10" h="219">
                  <a:moveTo>
                    <a:pt x="29" y="0"/>
                  </a:moveTo>
                  <a:lnTo>
                    <a:pt x="0" y="13"/>
                  </a:lnTo>
                  <a:lnTo>
                    <a:pt x="49" y="82"/>
                  </a:lnTo>
                  <a:lnTo>
                    <a:pt x="41" y="95"/>
                  </a:lnTo>
                  <a:lnTo>
                    <a:pt x="61" y="101"/>
                  </a:lnTo>
                  <a:lnTo>
                    <a:pt x="145" y="219"/>
                  </a:lnTo>
                  <a:lnTo>
                    <a:pt x="210" y="210"/>
                  </a:lnTo>
                  <a:lnTo>
                    <a:pt x="210" y="199"/>
                  </a:lnTo>
                  <a:lnTo>
                    <a:pt x="195" y="196"/>
                  </a:lnTo>
                  <a:lnTo>
                    <a:pt x="163" y="182"/>
                  </a:lnTo>
                  <a:lnTo>
                    <a:pt x="136" y="162"/>
                  </a:lnTo>
                  <a:lnTo>
                    <a:pt x="122" y="148"/>
                  </a:lnTo>
                  <a:lnTo>
                    <a:pt x="96" y="119"/>
                  </a:lnTo>
                  <a:lnTo>
                    <a:pt x="71" y="84"/>
                  </a:lnTo>
                  <a:lnTo>
                    <a:pt x="79" y="68"/>
                  </a:lnTo>
                  <a:lnTo>
                    <a:pt x="57" y="66"/>
                  </a:lnTo>
                  <a:lnTo>
                    <a:pt x="44" y="50"/>
                  </a:lnTo>
                  <a:lnTo>
                    <a:pt x="30" y="27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33" name="Freeform 10335"/>
            <p:cNvSpPr>
              <a:spLocks/>
            </p:cNvSpPr>
            <p:nvPr/>
          </p:nvSpPr>
          <p:spPr bwMode="auto">
            <a:xfrm>
              <a:off x="4205" y="3439"/>
              <a:ext cx="40" cy="15"/>
            </a:xfrm>
            <a:custGeom>
              <a:avLst/>
              <a:gdLst>
                <a:gd name="T0" fmla="*/ 34 w 157"/>
                <a:gd name="T1" fmla="*/ 0 h 54"/>
                <a:gd name="T2" fmla="*/ 31 w 157"/>
                <a:gd name="T3" fmla="*/ 3 h 54"/>
                <a:gd name="T4" fmla="*/ 29 w 157"/>
                <a:gd name="T5" fmla="*/ 3 h 54"/>
                <a:gd name="T6" fmla="*/ 24 w 157"/>
                <a:gd name="T7" fmla="*/ 4 h 54"/>
                <a:gd name="T8" fmla="*/ 24 w 157"/>
                <a:gd name="T9" fmla="*/ 4 h 54"/>
                <a:gd name="T10" fmla="*/ 19 w 157"/>
                <a:gd name="T11" fmla="*/ 5 h 54"/>
                <a:gd name="T12" fmla="*/ 14 w 157"/>
                <a:gd name="T13" fmla="*/ 6 h 54"/>
                <a:gd name="T14" fmla="*/ 0 w 157"/>
                <a:gd name="T15" fmla="*/ 9 h 54"/>
                <a:gd name="T16" fmla="*/ 6 w 157"/>
                <a:gd name="T17" fmla="*/ 15 h 54"/>
                <a:gd name="T18" fmla="*/ 11 w 157"/>
                <a:gd name="T19" fmla="*/ 13 h 54"/>
                <a:gd name="T20" fmla="*/ 18 w 157"/>
                <a:gd name="T21" fmla="*/ 12 h 54"/>
                <a:gd name="T22" fmla="*/ 24 w 157"/>
                <a:gd name="T23" fmla="*/ 11 h 54"/>
                <a:gd name="T24" fmla="*/ 40 w 157"/>
                <a:gd name="T25" fmla="*/ 7 h 54"/>
                <a:gd name="T26" fmla="*/ 39 w 157"/>
                <a:gd name="T27" fmla="*/ 5 h 54"/>
                <a:gd name="T28" fmla="*/ 34 w 157"/>
                <a:gd name="T29" fmla="*/ 0 h 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7" h="54">
                  <a:moveTo>
                    <a:pt x="135" y="0"/>
                  </a:moveTo>
                  <a:lnTo>
                    <a:pt x="120" y="9"/>
                  </a:lnTo>
                  <a:lnTo>
                    <a:pt x="115" y="10"/>
                  </a:lnTo>
                  <a:lnTo>
                    <a:pt x="94" y="16"/>
                  </a:lnTo>
                  <a:lnTo>
                    <a:pt x="93" y="16"/>
                  </a:lnTo>
                  <a:lnTo>
                    <a:pt x="73" y="19"/>
                  </a:lnTo>
                  <a:lnTo>
                    <a:pt x="55" y="22"/>
                  </a:lnTo>
                  <a:lnTo>
                    <a:pt x="0" y="32"/>
                  </a:lnTo>
                  <a:lnTo>
                    <a:pt x="23" y="54"/>
                  </a:lnTo>
                  <a:lnTo>
                    <a:pt x="44" y="46"/>
                  </a:lnTo>
                  <a:lnTo>
                    <a:pt x="71" y="42"/>
                  </a:lnTo>
                  <a:lnTo>
                    <a:pt x="93" y="38"/>
                  </a:lnTo>
                  <a:lnTo>
                    <a:pt x="157" y="26"/>
                  </a:lnTo>
                  <a:lnTo>
                    <a:pt x="155" y="19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34" name="Freeform 10336"/>
            <p:cNvSpPr>
              <a:spLocks/>
            </p:cNvSpPr>
            <p:nvPr/>
          </p:nvSpPr>
          <p:spPr bwMode="auto">
            <a:xfrm>
              <a:off x="4258" y="3434"/>
              <a:ext cx="22" cy="5"/>
            </a:xfrm>
            <a:custGeom>
              <a:avLst/>
              <a:gdLst>
                <a:gd name="T0" fmla="*/ 22 w 83"/>
                <a:gd name="T1" fmla="*/ 0 h 23"/>
                <a:gd name="T2" fmla="*/ 0 w 83"/>
                <a:gd name="T3" fmla="*/ 2 h 23"/>
                <a:gd name="T4" fmla="*/ 4 w 83"/>
                <a:gd name="T5" fmla="*/ 5 h 23"/>
                <a:gd name="T6" fmla="*/ 9 w 83"/>
                <a:gd name="T7" fmla="*/ 3 h 23"/>
                <a:gd name="T8" fmla="*/ 22 w 83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23">
                  <a:moveTo>
                    <a:pt x="83" y="0"/>
                  </a:moveTo>
                  <a:lnTo>
                    <a:pt x="0" y="7"/>
                  </a:lnTo>
                  <a:lnTo>
                    <a:pt x="15" y="23"/>
                  </a:lnTo>
                  <a:lnTo>
                    <a:pt x="34" y="13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35" name="Freeform 10337"/>
            <p:cNvSpPr>
              <a:spLocks/>
            </p:cNvSpPr>
            <p:nvPr/>
          </p:nvSpPr>
          <p:spPr bwMode="auto">
            <a:xfrm>
              <a:off x="4259" y="3419"/>
              <a:ext cx="32" cy="44"/>
            </a:xfrm>
            <a:custGeom>
              <a:avLst/>
              <a:gdLst>
                <a:gd name="T0" fmla="*/ 26 w 120"/>
                <a:gd name="T1" fmla="*/ 0 h 163"/>
                <a:gd name="T2" fmla="*/ 26 w 120"/>
                <a:gd name="T3" fmla="*/ 1 h 163"/>
                <a:gd name="T4" fmla="*/ 19 w 120"/>
                <a:gd name="T5" fmla="*/ 8 h 163"/>
                <a:gd name="T6" fmla="*/ 0 w 120"/>
                <a:gd name="T7" fmla="*/ 12 h 163"/>
                <a:gd name="T8" fmla="*/ 21 w 120"/>
                <a:gd name="T9" fmla="*/ 13 h 163"/>
                <a:gd name="T10" fmla="*/ 19 w 120"/>
                <a:gd name="T11" fmla="*/ 18 h 163"/>
                <a:gd name="T12" fmla="*/ 15 w 120"/>
                <a:gd name="T13" fmla="*/ 31 h 163"/>
                <a:gd name="T14" fmla="*/ 10 w 120"/>
                <a:gd name="T15" fmla="*/ 42 h 163"/>
                <a:gd name="T16" fmla="*/ 9 w 120"/>
                <a:gd name="T17" fmla="*/ 43 h 163"/>
                <a:gd name="T18" fmla="*/ 15 w 120"/>
                <a:gd name="T19" fmla="*/ 44 h 163"/>
                <a:gd name="T20" fmla="*/ 20 w 120"/>
                <a:gd name="T21" fmla="*/ 33 h 163"/>
                <a:gd name="T22" fmla="*/ 24 w 120"/>
                <a:gd name="T23" fmla="*/ 23 h 163"/>
                <a:gd name="T24" fmla="*/ 27 w 120"/>
                <a:gd name="T25" fmla="*/ 16 h 163"/>
                <a:gd name="T26" fmla="*/ 32 w 120"/>
                <a:gd name="T27" fmla="*/ 9 h 163"/>
                <a:gd name="T28" fmla="*/ 26 w 120"/>
                <a:gd name="T29" fmla="*/ 0 h 16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0" h="163">
                  <a:moveTo>
                    <a:pt x="99" y="0"/>
                  </a:moveTo>
                  <a:lnTo>
                    <a:pt x="98" y="4"/>
                  </a:lnTo>
                  <a:lnTo>
                    <a:pt x="73" y="30"/>
                  </a:lnTo>
                  <a:lnTo>
                    <a:pt x="0" y="45"/>
                  </a:lnTo>
                  <a:lnTo>
                    <a:pt x="80" y="50"/>
                  </a:lnTo>
                  <a:lnTo>
                    <a:pt x="73" y="67"/>
                  </a:lnTo>
                  <a:lnTo>
                    <a:pt x="55" y="115"/>
                  </a:lnTo>
                  <a:lnTo>
                    <a:pt x="36" y="155"/>
                  </a:lnTo>
                  <a:lnTo>
                    <a:pt x="34" y="161"/>
                  </a:lnTo>
                  <a:lnTo>
                    <a:pt x="56" y="163"/>
                  </a:lnTo>
                  <a:lnTo>
                    <a:pt x="75" y="122"/>
                  </a:lnTo>
                  <a:lnTo>
                    <a:pt x="90" y="85"/>
                  </a:lnTo>
                  <a:lnTo>
                    <a:pt x="103" y="58"/>
                  </a:lnTo>
                  <a:lnTo>
                    <a:pt x="120" y="35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36" name="Freeform 10338"/>
            <p:cNvSpPr>
              <a:spLocks/>
            </p:cNvSpPr>
            <p:nvPr/>
          </p:nvSpPr>
          <p:spPr bwMode="auto">
            <a:xfrm>
              <a:off x="4243" y="3396"/>
              <a:ext cx="37" cy="71"/>
            </a:xfrm>
            <a:custGeom>
              <a:avLst/>
              <a:gdLst>
                <a:gd name="T0" fmla="*/ 18 w 141"/>
                <a:gd name="T1" fmla="*/ 0 h 272"/>
                <a:gd name="T2" fmla="*/ 17 w 141"/>
                <a:gd name="T3" fmla="*/ 5 h 272"/>
                <a:gd name="T4" fmla="*/ 16 w 141"/>
                <a:gd name="T5" fmla="*/ 16 h 272"/>
                <a:gd name="T6" fmla="*/ 15 w 141"/>
                <a:gd name="T7" fmla="*/ 21 h 272"/>
                <a:gd name="T8" fmla="*/ 11 w 141"/>
                <a:gd name="T9" fmla="*/ 34 h 272"/>
                <a:gd name="T10" fmla="*/ 11 w 141"/>
                <a:gd name="T11" fmla="*/ 35 h 272"/>
                <a:gd name="T12" fmla="*/ 9 w 141"/>
                <a:gd name="T13" fmla="*/ 44 h 272"/>
                <a:gd name="T14" fmla="*/ 5 w 141"/>
                <a:gd name="T15" fmla="*/ 55 h 272"/>
                <a:gd name="T16" fmla="*/ 0 w 141"/>
                <a:gd name="T17" fmla="*/ 68 h 272"/>
                <a:gd name="T18" fmla="*/ 2 w 141"/>
                <a:gd name="T19" fmla="*/ 71 h 272"/>
                <a:gd name="T20" fmla="*/ 2 w 141"/>
                <a:gd name="T21" fmla="*/ 69 h 272"/>
                <a:gd name="T22" fmla="*/ 8 w 141"/>
                <a:gd name="T23" fmla="*/ 57 h 272"/>
                <a:gd name="T24" fmla="*/ 10 w 141"/>
                <a:gd name="T25" fmla="*/ 52 h 272"/>
                <a:gd name="T26" fmla="*/ 10 w 141"/>
                <a:gd name="T27" fmla="*/ 52 h 272"/>
                <a:gd name="T28" fmla="*/ 12 w 141"/>
                <a:gd name="T29" fmla="*/ 46 h 272"/>
                <a:gd name="T30" fmla="*/ 15 w 141"/>
                <a:gd name="T31" fmla="*/ 39 h 272"/>
                <a:gd name="T32" fmla="*/ 37 w 141"/>
                <a:gd name="T33" fmla="*/ 37 h 272"/>
                <a:gd name="T34" fmla="*/ 16 w 141"/>
                <a:gd name="T35" fmla="*/ 36 h 272"/>
                <a:gd name="T36" fmla="*/ 18 w 141"/>
                <a:gd name="T37" fmla="*/ 30 h 272"/>
                <a:gd name="T38" fmla="*/ 21 w 141"/>
                <a:gd name="T39" fmla="*/ 20 h 272"/>
                <a:gd name="T40" fmla="*/ 25 w 141"/>
                <a:gd name="T41" fmla="*/ 13 h 272"/>
                <a:gd name="T42" fmla="*/ 19 w 141"/>
                <a:gd name="T43" fmla="*/ 1 h 272"/>
                <a:gd name="T44" fmla="*/ 18 w 141"/>
                <a:gd name="T45" fmla="*/ 0 h 27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1" h="272">
                  <a:moveTo>
                    <a:pt x="67" y="0"/>
                  </a:moveTo>
                  <a:lnTo>
                    <a:pt x="65" y="19"/>
                  </a:lnTo>
                  <a:lnTo>
                    <a:pt x="61" y="63"/>
                  </a:lnTo>
                  <a:lnTo>
                    <a:pt x="57" y="81"/>
                  </a:lnTo>
                  <a:lnTo>
                    <a:pt x="43" y="130"/>
                  </a:lnTo>
                  <a:lnTo>
                    <a:pt x="43" y="133"/>
                  </a:lnTo>
                  <a:lnTo>
                    <a:pt x="33" y="168"/>
                  </a:lnTo>
                  <a:lnTo>
                    <a:pt x="18" y="211"/>
                  </a:lnTo>
                  <a:lnTo>
                    <a:pt x="0" y="262"/>
                  </a:lnTo>
                  <a:lnTo>
                    <a:pt x="7" y="272"/>
                  </a:lnTo>
                  <a:lnTo>
                    <a:pt x="9" y="266"/>
                  </a:lnTo>
                  <a:lnTo>
                    <a:pt x="30" y="220"/>
                  </a:lnTo>
                  <a:lnTo>
                    <a:pt x="38" y="200"/>
                  </a:lnTo>
                  <a:lnTo>
                    <a:pt x="46" y="178"/>
                  </a:lnTo>
                  <a:lnTo>
                    <a:pt x="58" y="149"/>
                  </a:lnTo>
                  <a:lnTo>
                    <a:pt x="141" y="142"/>
                  </a:lnTo>
                  <a:lnTo>
                    <a:pt x="61" y="137"/>
                  </a:lnTo>
                  <a:lnTo>
                    <a:pt x="69" y="115"/>
                  </a:lnTo>
                  <a:lnTo>
                    <a:pt x="80" y="78"/>
                  </a:lnTo>
                  <a:lnTo>
                    <a:pt x="96" y="48"/>
                  </a:lnTo>
                  <a:lnTo>
                    <a:pt x="73" y="2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37" name="Freeform 10339"/>
            <p:cNvSpPr>
              <a:spLocks/>
            </p:cNvSpPr>
            <p:nvPr/>
          </p:nvSpPr>
          <p:spPr bwMode="auto">
            <a:xfrm>
              <a:off x="4221" y="3396"/>
              <a:ext cx="9" cy="49"/>
            </a:xfrm>
            <a:custGeom>
              <a:avLst/>
              <a:gdLst>
                <a:gd name="T0" fmla="*/ 1 w 35"/>
                <a:gd name="T1" fmla="*/ 0 h 187"/>
                <a:gd name="T2" fmla="*/ 0 w 35"/>
                <a:gd name="T3" fmla="*/ 2 h 187"/>
                <a:gd name="T4" fmla="*/ 1 w 35"/>
                <a:gd name="T5" fmla="*/ 5 h 187"/>
                <a:gd name="T6" fmla="*/ 2 w 35"/>
                <a:gd name="T7" fmla="*/ 17 h 187"/>
                <a:gd name="T8" fmla="*/ 2 w 35"/>
                <a:gd name="T9" fmla="*/ 17 h 187"/>
                <a:gd name="T10" fmla="*/ 2 w 35"/>
                <a:gd name="T11" fmla="*/ 21 h 187"/>
                <a:gd name="T12" fmla="*/ 2 w 35"/>
                <a:gd name="T13" fmla="*/ 29 h 187"/>
                <a:gd name="T14" fmla="*/ 2 w 35"/>
                <a:gd name="T15" fmla="*/ 42 h 187"/>
                <a:gd name="T16" fmla="*/ 2 w 35"/>
                <a:gd name="T17" fmla="*/ 49 h 187"/>
                <a:gd name="T18" fmla="*/ 7 w 35"/>
                <a:gd name="T19" fmla="*/ 48 h 187"/>
                <a:gd name="T20" fmla="*/ 7 w 35"/>
                <a:gd name="T21" fmla="*/ 41 h 187"/>
                <a:gd name="T22" fmla="*/ 7 w 35"/>
                <a:gd name="T23" fmla="*/ 29 h 187"/>
                <a:gd name="T24" fmla="*/ 7 w 35"/>
                <a:gd name="T25" fmla="*/ 22 h 187"/>
                <a:gd name="T26" fmla="*/ 8 w 35"/>
                <a:gd name="T27" fmla="*/ 18 h 187"/>
                <a:gd name="T28" fmla="*/ 9 w 35"/>
                <a:gd name="T29" fmla="*/ 14 h 187"/>
                <a:gd name="T30" fmla="*/ 1 w 35"/>
                <a:gd name="T31" fmla="*/ 0 h 1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" h="187">
                  <a:moveTo>
                    <a:pt x="5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8" y="80"/>
                  </a:lnTo>
                  <a:lnTo>
                    <a:pt x="8" y="112"/>
                  </a:lnTo>
                  <a:lnTo>
                    <a:pt x="8" y="160"/>
                  </a:lnTo>
                  <a:lnTo>
                    <a:pt x="8" y="187"/>
                  </a:lnTo>
                  <a:lnTo>
                    <a:pt x="28" y="184"/>
                  </a:lnTo>
                  <a:lnTo>
                    <a:pt x="28" y="158"/>
                  </a:lnTo>
                  <a:lnTo>
                    <a:pt x="29" y="112"/>
                  </a:lnTo>
                  <a:lnTo>
                    <a:pt x="29" y="83"/>
                  </a:lnTo>
                  <a:lnTo>
                    <a:pt x="30" y="70"/>
                  </a:lnTo>
                  <a:lnTo>
                    <a:pt x="35" y="5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38" name="Freeform 10340"/>
            <p:cNvSpPr>
              <a:spLocks/>
            </p:cNvSpPr>
            <p:nvPr/>
          </p:nvSpPr>
          <p:spPr bwMode="auto">
            <a:xfrm>
              <a:off x="4380" y="3523"/>
              <a:ext cx="24" cy="28"/>
            </a:xfrm>
            <a:custGeom>
              <a:avLst/>
              <a:gdLst>
                <a:gd name="T0" fmla="*/ 1 w 87"/>
                <a:gd name="T1" fmla="*/ 0 h 105"/>
                <a:gd name="T2" fmla="*/ 0 w 87"/>
                <a:gd name="T3" fmla="*/ 2 h 105"/>
                <a:gd name="T4" fmla="*/ 21 w 87"/>
                <a:gd name="T5" fmla="*/ 28 h 105"/>
                <a:gd name="T6" fmla="*/ 23 w 87"/>
                <a:gd name="T7" fmla="*/ 28 h 105"/>
                <a:gd name="T8" fmla="*/ 24 w 87"/>
                <a:gd name="T9" fmla="*/ 22 h 105"/>
                <a:gd name="T10" fmla="*/ 19 w 87"/>
                <a:gd name="T11" fmla="*/ 13 h 105"/>
                <a:gd name="T12" fmla="*/ 1 w 87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105">
                  <a:moveTo>
                    <a:pt x="3" y="0"/>
                  </a:moveTo>
                  <a:lnTo>
                    <a:pt x="0" y="8"/>
                  </a:lnTo>
                  <a:lnTo>
                    <a:pt x="76" y="105"/>
                  </a:lnTo>
                  <a:lnTo>
                    <a:pt x="84" y="105"/>
                  </a:lnTo>
                  <a:lnTo>
                    <a:pt x="87" y="84"/>
                  </a:lnTo>
                  <a:lnTo>
                    <a:pt x="69" y="5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39" name="Freeform 10341"/>
            <p:cNvSpPr>
              <a:spLocks/>
            </p:cNvSpPr>
            <p:nvPr/>
          </p:nvSpPr>
          <p:spPr bwMode="auto">
            <a:xfrm>
              <a:off x="4356" y="3476"/>
              <a:ext cx="22" cy="37"/>
            </a:xfrm>
            <a:custGeom>
              <a:avLst/>
              <a:gdLst>
                <a:gd name="T0" fmla="*/ 17 w 84"/>
                <a:gd name="T1" fmla="*/ 0 h 144"/>
                <a:gd name="T2" fmla="*/ 16 w 84"/>
                <a:gd name="T3" fmla="*/ 4 h 144"/>
                <a:gd name="T4" fmla="*/ 12 w 84"/>
                <a:gd name="T5" fmla="*/ 13 h 144"/>
                <a:gd name="T6" fmla="*/ 6 w 84"/>
                <a:gd name="T7" fmla="*/ 23 h 144"/>
                <a:gd name="T8" fmla="*/ 0 w 84"/>
                <a:gd name="T9" fmla="*/ 34 h 144"/>
                <a:gd name="T10" fmla="*/ 1 w 84"/>
                <a:gd name="T11" fmla="*/ 37 h 144"/>
                <a:gd name="T12" fmla="*/ 6 w 84"/>
                <a:gd name="T13" fmla="*/ 30 h 144"/>
                <a:gd name="T14" fmla="*/ 12 w 84"/>
                <a:gd name="T15" fmla="*/ 21 h 144"/>
                <a:gd name="T16" fmla="*/ 17 w 84"/>
                <a:gd name="T17" fmla="*/ 11 h 144"/>
                <a:gd name="T18" fmla="*/ 21 w 84"/>
                <a:gd name="T19" fmla="*/ 3 h 144"/>
                <a:gd name="T20" fmla="*/ 22 w 84"/>
                <a:gd name="T21" fmla="*/ 1 h 144"/>
                <a:gd name="T22" fmla="*/ 17 w 84"/>
                <a:gd name="T23" fmla="*/ 0 h 1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" h="144">
                  <a:moveTo>
                    <a:pt x="66" y="0"/>
                  </a:moveTo>
                  <a:lnTo>
                    <a:pt x="60" y="14"/>
                  </a:lnTo>
                  <a:lnTo>
                    <a:pt x="44" y="50"/>
                  </a:lnTo>
                  <a:lnTo>
                    <a:pt x="24" y="89"/>
                  </a:lnTo>
                  <a:lnTo>
                    <a:pt x="0" y="131"/>
                  </a:lnTo>
                  <a:lnTo>
                    <a:pt x="5" y="144"/>
                  </a:lnTo>
                  <a:lnTo>
                    <a:pt x="22" y="118"/>
                  </a:lnTo>
                  <a:lnTo>
                    <a:pt x="47" y="80"/>
                  </a:lnTo>
                  <a:lnTo>
                    <a:pt x="66" y="44"/>
                  </a:lnTo>
                  <a:lnTo>
                    <a:pt x="79" y="11"/>
                  </a:lnTo>
                  <a:lnTo>
                    <a:pt x="84" y="2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40" name="Freeform 10342"/>
            <p:cNvSpPr>
              <a:spLocks/>
            </p:cNvSpPr>
            <p:nvPr/>
          </p:nvSpPr>
          <p:spPr bwMode="auto">
            <a:xfrm>
              <a:off x="4356" y="3472"/>
              <a:ext cx="10" cy="20"/>
            </a:xfrm>
            <a:custGeom>
              <a:avLst/>
              <a:gdLst>
                <a:gd name="T0" fmla="*/ 6 w 34"/>
                <a:gd name="T1" fmla="*/ 0 h 77"/>
                <a:gd name="T2" fmla="*/ 0 w 34"/>
                <a:gd name="T3" fmla="*/ 4 h 77"/>
                <a:gd name="T4" fmla="*/ 3 w 34"/>
                <a:gd name="T5" fmla="*/ 10 h 77"/>
                <a:gd name="T6" fmla="*/ 7 w 34"/>
                <a:gd name="T7" fmla="*/ 20 h 77"/>
                <a:gd name="T8" fmla="*/ 8 w 34"/>
                <a:gd name="T9" fmla="*/ 20 h 77"/>
                <a:gd name="T10" fmla="*/ 10 w 34"/>
                <a:gd name="T11" fmla="*/ 9 h 77"/>
                <a:gd name="T12" fmla="*/ 6 w 34"/>
                <a:gd name="T13" fmla="*/ 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77">
                  <a:moveTo>
                    <a:pt x="20" y="0"/>
                  </a:moveTo>
                  <a:lnTo>
                    <a:pt x="0" y="15"/>
                  </a:lnTo>
                  <a:lnTo>
                    <a:pt x="9" y="38"/>
                  </a:lnTo>
                  <a:lnTo>
                    <a:pt x="23" y="77"/>
                  </a:lnTo>
                  <a:lnTo>
                    <a:pt x="28" y="77"/>
                  </a:lnTo>
                  <a:lnTo>
                    <a:pt x="34" y="35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41" name="Freeform 10343"/>
            <p:cNvSpPr>
              <a:spLocks/>
            </p:cNvSpPr>
            <p:nvPr/>
          </p:nvSpPr>
          <p:spPr bwMode="auto">
            <a:xfrm>
              <a:off x="4367" y="3447"/>
              <a:ext cx="24" cy="55"/>
            </a:xfrm>
            <a:custGeom>
              <a:avLst/>
              <a:gdLst>
                <a:gd name="T0" fmla="*/ 2 w 93"/>
                <a:gd name="T1" fmla="*/ 0 h 214"/>
                <a:gd name="T2" fmla="*/ 0 w 93"/>
                <a:gd name="T3" fmla="*/ 2 h 214"/>
                <a:gd name="T4" fmla="*/ 5 w 93"/>
                <a:gd name="T5" fmla="*/ 13 h 214"/>
                <a:gd name="T6" fmla="*/ 9 w 93"/>
                <a:gd name="T7" fmla="*/ 22 h 214"/>
                <a:gd name="T8" fmla="*/ 7 w 93"/>
                <a:gd name="T9" fmla="*/ 29 h 214"/>
                <a:gd name="T10" fmla="*/ 11 w 93"/>
                <a:gd name="T11" fmla="*/ 29 h 214"/>
                <a:gd name="T12" fmla="*/ 13 w 93"/>
                <a:gd name="T13" fmla="*/ 34 h 214"/>
                <a:gd name="T14" fmla="*/ 17 w 93"/>
                <a:gd name="T15" fmla="*/ 44 h 214"/>
                <a:gd name="T16" fmla="*/ 20 w 93"/>
                <a:gd name="T17" fmla="*/ 55 h 214"/>
                <a:gd name="T18" fmla="*/ 22 w 93"/>
                <a:gd name="T19" fmla="*/ 55 h 214"/>
                <a:gd name="T20" fmla="*/ 24 w 93"/>
                <a:gd name="T21" fmla="*/ 44 h 214"/>
                <a:gd name="T22" fmla="*/ 20 w 93"/>
                <a:gd name="T23" fmla="*/ 34 h 214"/>
                <a:gd name="T24" fmla="*/ 19 w 93"/>
                <a:gd name="T25" fmla="*/ 31 h 214"/>
                <a:gd name="T26" fmla="*/ 15 w 93"/>
                <a:gd name="T27" fmla="*/ 23 h 214"/>
                <a:gd name="T28" fmla="*/ 14 w 93"/>
                <a:gd name="T29" fmla="*/ 22 h 214"/>
                <a:gd name="T30" fmla="*/ 15 w 93"/>
                <a:gd name="T31" fmla="*/ 17 h 214"/>
                <a:gd name="T32" fmla="*/ 11 w 93"/>
                <a:gd name="T33" fmla="*/ 16 h 214"/>
                <a:gd name="T34" fmla="*/ 9 w 93"/>
                <a:gd name="T35" fmla="*/ 13 h 214"/>
                <a:gd name="T36" fmla="*/ 2 w 93"/>
                <a:gd name="T37" fmla="*/ 0 h 2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3" h="214">
                  <a:moveTo>
                    <a:pt x="7" y="0"/>
                  </a:moveTo>
                  <a:lnTo>
                    <a:pt x="0" y="8"/>
                  </a:lnTo>
                  <a:lnTo>
                    <a:pt x="18" y="49"/>
                  </a:lnTo>
                  <a:lnTo>
                    <a:pt x="34" y="86"/>
                  </a:lnTo>
                  <a:lnTo>
                    <a:pt x="26" y="111"/>
                  </a:lnTo>
                  <a:lnTo>
                    <a:pt x="44" y="113"/>
                  </a:lnTo>
                  <a:lnTo>
                    <a:pt x="51" y="132"/>
                  </a:lnTo>
                  <a:lnTo>
                    <a:pt x="66" y="173"/>
                  </a:lnTo>
                  <a:lnTo>
                    <a:pt x="79" y="214"/>
                  </a:lnTo>
                  <a:lnTo>
                    <a:pt x="87" y="214"/>
                  </a:lnTo>
                  <a:lnTo>
                    <a:pt x="93" y="170"/>
                  </a:lnTo>
                  <a:lnTo>
                    <a:pt x="79" y="133"/>
                  </a:lnTo>
                  <a:lnTo>
                    <a:pt x="73" y="121"/>
                  </a:lnTo>
                  <a:lnTo>
                    <a:pt x="59" y="91"/>
                  </a:lnTo>
                  <a:lnTo>
                    <a:pt x="53" y="84"/>
                  </a:lnTo>
                  <a:lnTo>
                    <a:pt x="60" y="67"/>
                  </a:lnTo>
                  <a:lnTo>
                    <a:pt x="42" y="62"/>
                  </a:lnTo>
                  <a:lnTo>
                    <a:pt x="36" y="5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42" name="Freeform 10344"/>
            <p:cNvSpPr>
              <a:spLocks/>
            </p:cNvSpPr>
            <p:nvPr/>
          </p:nvSpPr>
          <p:spPr bwMode="auto">
            <a:xfrm>
              <a:off x="4342" y="3445"/>
              <a:ext cx="13" cy="16"/>
            </a:xfrm>
            <a:custGeom>
              <a:avLst/>
              <a:gdLst>
                <a:gd name="T0" fmla="*/ 2 w 50"/>
                <a:gd name="T1" fmla="*/ 0 h 63"/>
                <a:gd name="T2" fmla="*/ 0 w 50"/>
                <a:gd name="T3" fmla="*/ 2 h 63"/>
                <a:gd name="T4" fmla="*/ 3 w 50"/>
                <a:gd name="T5" fmla="*/ 6 h 63"/>
                <a:gd name="T6" fmla="*/ 8 w 50"/>
                <a:gd name="T7" fmla="*/ 16 h 63"/>
                <a:gd name="T8" fmla="*/ 13 w 50"/>
                <a:gd name="T9" fmla="*/ 16 h 63"/>
                <a:gd name="T10" fmla="*/ 10 w 50"/>
                <a:gd name="T11" fmla="*/ 11 h 63"/>
                <a:gd name="T12" fmla="*/ 2 w 50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63">
                  <a:moveTo>
                    <a:pt x="7" y="0"/>
                  </a:moveTo>
                  <a:lnTo>
                    <a:pt x="0" y="7"/>
                  </a:lnTo>
                  <a:lnTo>
                    <a:pt x="10" y="23"/>
                  </a:lnTo>
                  <a:lnTo>
                    <a:pt x="31" y="63"/>
                  </a:lnTo>
                  <a:lnTo>
                    <a:pt x="50" y="62"/>
                  </a:lnTo>
                  <a:lnTo>
                    <a:pt x="39" y="43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43" name="Freeform 10345"/>
            <p:cNvSpPr>
              <a:spLocks/>
            </p:cNvSpPr>
            <p:nvPr/>
          </p:nvSpPr>
          <p:spPr bwMode="auto">
            <a:xfrm>
              <a:off x="4336" y="3432"/>
              <a:ext cx="30" cy="82"/>
            </a:xfrm>
            <a:custGeom>
              <a:avLst/>
              <a:gdLst>
                <a:gd name="T0" fmla="*/ 24 w 109"/>
                <a:gd name="T1" fmla="*/ 0 h 316"/>
                <a:gd name="T2" fmla="*/ 22 w 109"/>
                <a:gd name="T3" fmla="*/ 0 h 316"/>
                <a:gd name="T4" fmla="*/ 22 w 109"/>
                <a:gd name="T5" fmla="*/ 4 h 316"/>
                <a:gd name="T6" fmla="*/ 21 w 109"/>
                <a:gd name="T7" fmla="*/ 16 h 316"/>
                <a:gd name="T8" fmla="*/ 20 w 109"/>
                <a:gd name="T9" fmla="*/ 25 h 316"/>
                <a:gd name="T10" fmla="*/ 19 w 109"/>
                <a:gd name="T11" fmla="*/ 28 h 316"/>
                <a:gd name="T12" fmla="*/ 13 w 109"/>
                <a:gd name="T13" fmla="*/ 28 h 316"/>
                <a:gd name="T14" fmla="*/ 17 w 109"/>
                <a:gd name="T15" fmla="*/ 36 h 316"/>
                <a:gd name="T16" fmla="*/ 17 w 109"/>
                <a:gd name="T17" fmla="*/ 38 h 316"/>
                <a:gd name="T18" fmla="*/ 15 w 109"/>
                <a:gd name="T19" fmla="*/ 45 h 316"/>
                <a:gd name="T20" fmla="*/ 11 w 109"/>
                <a:gd name="T21" fmla="*/ 55 h 316"/>
                <a:gd name="T22" fmla="*/ 6 w 109"/>
                <a:gd name="T23" fmla="*/ 66 h 316"/>
                <a:gd name="T24" fmla="*/ 0 w 109"/>
                <a:gd name="T25" fmla="*/ 80 h 316"/>
                <a:gd name="T26" fmla="*/ 2 w 109"/>
                <a:gd name="T27" fmla="*/ 82 h 316"/>
                <a:gd name="T28" fmla="*/ 8 w 109"/>
                <a:gd name="T29" fmla="*/ 72 h 316"/>
                <a:gd name="T30" fmla="*/ 13 w 109"/>
                <a:gd name="T31" fmla="*/ 62 h 316"/>
                <a:gd name="T32" fmla="*/ 18 w 109"/>
                <a:gd name="T33" fmla="*/ 52 h 316"/>
                <a:gd name="T34" fmla="*/ 20 w 109"/>
                <a:gd name="T35" fmla="*/ 43 h 316"/>
                <a:gd name="T36" fmla="*/ 26 w 109"/>
                <a:gd name="T37" fmla="*/ 39 h 316"/>
                <a:gd name="T38" fmla="*/ 26 w 109"/>
                <a:gd name="T39" fmla="*/ 39 h 316"/>
                <a:gd name="T40" fmla="*/ 23 w 109"/>
                <a:gd name="T41" fmla="*/ 34 h 316"/>
                <a:gd name="T42" fmla="*/ 23 w 109"/>
                <a:gd name="T43" fmla="*/ 31 h 316"/>
                <a:gd name="T44" fmla="*/ 26 w 109"/>
                <a:gd name="T45" fmla="*/ 22 h 316"/>
                <a:gd name="T46" fmla="*/ 30 w 109"/>
                <a:gd name="T47" fmla="*/ 12 h 316"/>
                <a:gd name="T48" fmla="*/ 24 w 109"/>
                <a:gd name="T49" fmla="*/ 0 h 31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9" h="316">
                  <a:moveTo>
                    <a:pt x="86" y="0"/>
                  </a:moveTo>
                  <a:lnTo>
                    <a:pt x="79" y="0"/>
                  </a:lnTo>
                  <a:lnTo>
                    <a:pt x="81" y="16"/>
                  </a:lnTo>
                  <a:lnTo>
                    <a:pt x="78" y="63"/>
                  </a:lnTo>
                  <a:lnTo>
                    <a:pt x="72" y="96"/>
                  </a:lnTo>
                  <a:lnTo>
                    <a:pt x="68" y="107"/>
                  </a:lnTo>
                  <a:lnTo>
                    <a:pt x="49" y="108"/>
                  </a:lnTo>
                  <a:lnTo>
                    <a:pt x="62" y="137"/>
                  </a:lnTo>
                  <a:lnTo>
                    <a:pt x="60" y="147"/>
                  </a:lnTo>
                  <a:lnTo>
                    <a:pt x="54" y="174"/>
                  </a:lnTo>
                  <a:lnTo>
                    <a:pt x="41" y="212"/>
                  </a:lnTo>
                  <a:lnTo>
                    <a:pt x="23" y="256"/>
                  </a:lnTo>
                  <a:lnTo>
                    <a:pt x="0" y="307"/>
                  </a:lnTo>
                  <a:lnTo>
                    <a:pt x="8" y="316"/>
                  </a:lnTo>
                  <a:lnTo>
                    <a:pt x="28" y="279"/>
                  </a:lnTo>
                  <a:lnTo>
                    <a:pt x="49" y="237"/>
                  </a:lnTo>
                  <a:lnTo>
                    <a:pt x="64" y="199"/>
                  </a:lnTo>
                  <a:lnTo>
                    <a:pt x="74" y="165"/>
                  </a:lnTo>
                  <a:lnTo>
                    <a:pt x="94" y="150"/>
                  </a:lnTo>
                  <a:lnTo>
                    <a:pt x="93" y="149"/>
                  </a:lnTo>
                  <a:lnTo>
                    <a:pt x="82" y="130"/>
                  </a:lnTo>
                  <a:lnTo>
                    <a:pt x="84" y="121"/>
                  </a:lnTo>
                  <a:lnTo>
                    <a:pt x="94" y="85"/>
                  </a:lnTo>
                  <a:lnTo>
                    <a:pt x="109" y="45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44" name="Freeform 10346"/>
            <p:cNvSpPr>
              <a:spLocks/>
            </p:cNvSpPr>
            <p:nvPr/>
          </p:nvSpPr>
          <p:spPr bwMode="auto">
            <a:xfrm>
              <a:off x="4378" y="3427"/>
              <a:ext cx="13" cy="36"/>
            </a:xfrm>
            <a:custGeom>
              <a:avLst/>
              <a:gdLst>
                <a:gd name="T0" fmla="*/ 7 w 48"/>
                <a:gd name="T1" fmla="*/ 0 h 141"/>
                <a:gd name="T2" fmla="*/ 5 w 48"/>
                <a:gd name="T3" fmla="*/ 0 h 141"/>
                <a:gd name="T4" fmla="*/ 5 w 48"/>
                <a:gd name="T5" fmla="*/ 10 h 141"/>
                <a:gd name="T6" fmla="*/ 3 w 48"/>
                <a:gd name="T7" fmla="*/ 22 h 141"/>
                <a:gd name="T8" fmla="*/ 3 w 48"/>
                <a:gd name="T9" fmla="*/ 24 h 141"/>
                <a:gd name="T10" fmla="*/ 0 w 48"/>
                <a:gd name="T11" fmla="*/ 35 h 141"/>
                <a:gd name="T12" fmla="*/ 5 w 48"/>
                <a:gd name="T13" fmla="*/ 36 h 141"/>
                <a:gd name="T14" fmla="*/ 8 w 48"/>
                <a:gd name="T15" fmla="*/ 26 h 141"/>
                <a:gd name="T16" fmla="*/ 9 w 48"/>
                <a:gd name="T17" fmla="*/ 22 h 141"/>
                <a:gd name="T18" fmla="*/ 13 w 48"/>
                <a:gd name="T19" fmla="*/ 13 h 141"/>
                <a:gd name="T20" fmla="*/ 7 w 48"/>
                <a:gd name="T21" fmla="*/ 0 h 1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141">
                  <a:moveTo>
                    <a:pt x="26" y="0"/>
                  </a:moveTo>
                  <a:lnTo>
                    <a:pt x="19" y="0"/>
                  </a:lnTo>
                  <a:lnTo>
                    <a:pt x="19" y="40"/>
                  </a:lnTo>
                  <a:lnTo>
                    <a:pt x="12" y="87"/>
                  </a:lnTo>
                  <a:lnTo>
                    <a:pt x="10" y="95"/>
                  </a:lnTo>
                  <a:lnTo>
                    <a:pt x="0" y="136"/>
                  </a:lnTo>
                  <a:lnTo>
                    <a:pt x="18" y="141"/>
                  </a:lnTo>
                  <a:lnTo>
                    <a:pt x="29" y="102"/>
                  </a:lnTo>
                  <a:lnTo>
                    <a:pt x="32" y="88"/>
                  </a:lnTo>
                  <a:lnTo>
                    <a:pt x="48" y="52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45" name="Freeform 10347"/>
            <p:cNvSpPr>
              <a:spLocks/>
            </p:cNvSpPr>
            <p:nvPr/>
          </p:nvSpPr>
          <p:spPr bwMode="auto">
            <a:xfrm>
              <a:off x="4327" y="3408"/>
              <a:ext cx="73" cy="137"/>
            </a:xfrm>
            <a:custGeom>
              <a:avLst/>
              <a:gdLst>
                <a:gd name="T0" fmla="*/ 69 w 278"/>
                <a:gd name="T1" fmla="*/ 0 h 523"/>
                <a:gd name="T2" fmla="*/ 8 w 278"/>
                <a:gd name="T3" fmla="*/ 8 h 523"/>
                <a:gd name="T4" fmla="*/ 2 w 278"/>
                <a:gd name="T5" fmla="*/ 10 h 523"/>
                <a:gd name="T6" fmla="*/ 2 w 278"/>
                <a:gd name="T7" fmla="*/ 13 h 523"/>
                <a:gd name="T8" fmla="*/ 2 w 278"/>
                <a:gd name="T9" fmla="*/ 22 h 523"/>
                <a:gd name="T10" fmla="*/ 2 w 278"/>
                <a:gd name="T11" fmla="*/ 37 h 523"/>
                <a:gd name="T12" fmla="*/ 2 w 278"/>
                <a:gd name="T13" fmla="*/ 58 h 523"/>
                <a:gd name="T14" fmla="*/ 2 w 278"/>
                <a:gd name="T15" fmla="*/ 59 h 523"/>
                <a:gd name="T16" fmla="*/ 2 w 278"/>
                <a:gd name="T17" fmla="*/ 79 h 523"/>
                <a:gd name="T18" fmla="*/ 2 w 278"/>
                <a:gd name="T19" fmla="*/ 94 h 523"/>
                <a:gd name="T20" fmla="*/ 2 w 278"/>
                <a:gd name="T21" fmla="*/ 104 h 523"/>
                <a:gd name="T22" fmla="*/ 2 w 278"/>
                <a:gd name="T23" fmla="*/ 108 h 523"/>
                <a:gd name="T24" fmla="*/ 2 w 278"/>
                <a:gd name="T25" fmla="*/ 109 h 523"/>
                <a:gd name="T26" fmla="*/ 0 w 278"/>
                <a:gd name="T27" fmla="*/ 122 h 523"/>
                <a:gd name="T28" fmla="*/ 5 w 278"/>
                <a:gd name="T29" fmla="*/ 137 h 523"/>
                <a:gd name="T30" fmla="*/ 7 w 278"/>
                <a:gd name="T31" fmla="*/ 137 h 523"/>
                <a:gd name="T32" fmla="*/ 8 w 278"/>
                <a:gd name="T33" fmla="*/ 114 h 523"/>
                <a:gd name="T34" fmla="*/ 8 w 278"/>
                <a:gd name="T35" fmla="*/ 96 h 523"/>
                <a:gd name="T36" fmla="*/ 8 w 278"/>
                <a:gd name="T37" fmla="*/ 76 h 523"/>
                <a:gd name="T38" fmla="*/ 8 w 278"/>
                <a:gd name="T39" fmla="*/ 59 h 523"/>
                <a:gd name="T40" fmla="*/ 8 w 278"/>
                <a:gd name="T41" fmla="*/ 44 h 523"/>
                <a:gd name="T42" fmla="*/ 8 w 278"/>
                <a:gd name="T43" fmla="*/ 33 h 523"/>
                <a:gd name="T44" fmla="*/ 8 w 278"/>
                <a:gd name="T45" fmla="*/ 25 h 523"/>
                <a:gd name="T46" fmla="*/ 8 w 278"/>
                <a:gd name="T47" fmla="*/ 20 h 523"/>
                <a:gd name="T48" fmla="*/ 8 w 278"/>
                <a:gd name="T49" fmla="*/ 18 h 523"/>
                <a:gd name="T50" fmla="*/ 8 w 278"/>
                <a:gd name="T51" fmla="*/ 14 h 523"/>
                <a:gd name="T52" fmla="*/ 73 w 278"/>
                <a:gd name="T53" fmla="*/ 6 h 523"/>
                <a:gd name="T54" fmla="*/ 69 w 278"/>
                <a:gd name="T55" fmla="*/ 0 h 52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78" h="523">
                  <a:moveTo>
                    <a:pt x="264" y="0"/>
                  </a:moveTo>
                  <a:lnTo>
                    <a:pt x="30" y="29"/>
                  </a:lnTo>
                  <a:lnTo>
                    <a:pt x="9" y="39"/>
                  </a:lnTo>
                  <a:lnTo>
                    <a:pt x="9" y="51"/>
                  </a:lnTo>
                  <a:lnTo>
                    <a:pt x="9" y="85"/>
                  </a:lnTo>
                  <a:lnTo>
                    <a:pt x="9" y="142"/>
                  </a:lnTo>
                  <a:lnTo>
                    <a:pt x="9" y="222"/>
                  </a:lnTo>
                  <a:lnTo>
                    <a:pt x="9" y="225"/>
                  </a:lnTo>
                  <a:lnTo>
                    <a:pt x="9" y="302"/>
                  </a:lnTo>
                  <a:lnTo>
                    <a:pt x="9" y="360"/>
                  </a:lnTo>
                  <a:lnTo>
                    <a:pt x="9" y="397"/>
                  </a:lnTo>
                  <a:lnTo>
                    <a:pt x="9" y="414"/>
                  </a:lnTo>
                  <a:lnTo>
                    <a:pt x="9" y="417"/>
                  </a:lnTo>
                  <a:lnTo>
                    <a:pt x="0" y="464"/>
                  </a:lnTo>
                  <a:lnTo>
                    <a:pt x="18" y="523"/>
                  </a:lnTo>
                  <a:lnTo>
                    <a:pt x="25" y="523"/>
                  </a:lnTo>
                  <a:lnTo>
                    <a:pt x="29" y="436"/>
                  </a:lnTo>
                  <a:lnTo>
                    <a:pt x="29" y="368"/>
                  </a:lnTo>
                  <a:lnTo>
                    <a:pt x="29" y="290"/>
                  </a:lnTo>
                  <a:lnTo>
                    <a:pt x="29" y="224"/>
                  </a:lnTo>
                  <a:lnTo>
                    <a:pt x="29" y="169"/>
                  </a:lnTo>
                  <a:lnTo>
                    <a:pt x="29" y="125"/>
                  </a:lnTo>
                  <a:lnTo>
                    <a:pt x="29" y="94"/>
                  </a:lnTo>
                  <a:lnTo>
                    <a:pt x="29" y="75"/>
                  </a:lnTo>
                  <a:lnTo>
                    <a:pt x="29" y="67"/>
                  </a:lnTo>
                  <a:lnTo>
                    <a:pt x="29" y="53"/>
                  </a:lnTo>
                  <a:lnTo>
                    <a:pt x="278" y="22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46" name="Freeform 10348"/>
            <p:cNvSpPr>
              <a:spLocks/>
            </p:cNvSpPr>
            <p:nvPr/>
          </p:nvSpPr>
          <p:spPr bwMode="auto">
            <a:xfrm>
              <a:off x="4327" y="3405"/>
              <a:ext cx="7" cy="14"/>
            </a:xfrm>
            <a:custGeom>
              <a:avLst/>
              <a:gdLst>
                <a:gd name="T0" fmla="*/ 2 w 30"/>
                <a:gd name="T1" fmla="*/ 0 h 54"/>
                <a:gd name="T2" fmla="*/ 0 w 30"/>
                <a:gd name="T3" fmla="*/ 0 h 54"/>
                <a:gd name="T4" fmla="*/ 1 w 30"/>
                <a:gd name="T5" fmla="*/ 4 h 54"/>
                <a:gd name="T6" fmla="*/ 2 w 30"/>
                <a:gd name="T7" fmla="*/ 14 h 54"/>
                <a:gd name="T8" fmla="*/ 7 w 30"/>
                <a:gd name="T9" fmla="*/ 11 h 54"/>
                <a:gd name="T10" fmla="*/ 2 w 30"/>
                <a:gd name="T11" fmla="*/ 0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54">
                  <a:moveTo>
                    <a:pt x="9" y="0"/>
                  </a:moveTo>
                  <a:lnTo>
                    <a:pt x="0" y="0"/>
                  </a:lnTo>
                  <a:lnTo>
                    <a:pt x="3" y="14"/>
                  </a:lnTo>
                  <a:lnTo>
                    <a:pt x="9" y="54"/>
                  </a:lnTo>
                  <a:lnTo>
                    <a:pt x="30" y="44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47" name="Freeform 10349"/>
            <p:cNvSpPr>
              <a:spLocks/>
            </p:cNvSpPr>
            <p:nvPr/>
          </p:nvSpPr>
          <p:spPr bwMode="auto">
            <a:xfrm>
              <a:off x="4397" y="3401"/>
              <a:ext cx="12" cy="144"/>
            </a:xfrm>
            <a:custGeom>
              <a:avLst/>
              <a:gdLst>
                <a:gd name="T0" fmla="*/ 6 w 49"/>
                <a:gd name="T1" fmla="*/ 0 h 555"/>
                <a:gd name="T2" fmla="*/ 6 w 49"/>
                <a:gd name="T3" fmla="*/ 0 h 555"/>
                <a:gd name="T4" fmla="*/ 0 w 49"/>
                <a:gd name="T5" fmla="*/ 7 h 555"/>
                <a:gd name="T6" fmla="*/ 3 w 49"/>
                <a:gd name="T7" fmla="*/ 13 h 555"/>
                <a:gd name="T8" fmla="*/ 3 w 49"/>
                <a:gd name="T9" fmla="*/ 121 h 555"/>
                <a:gd name="T10" fmla="*/ 3 w 49"/>
                <a:gd name="T11" fmla="*/ 123 h 555"/>
                <a:gd name="T12" fmla="*/ 2 w 49"/>
                <a:gd name="T13" fmla="*/ 135 h 555"/>
                <a:gd name="T14" fmla="*/ 7 w 49"/>
                <a:gd name="T15" fmla="*/ 144 h 555"/>
                <a:gd name="T16" fmla="*/ 8 w 49"/>
                <a:gd name="T17" fmla="*/ 131 h 555"/>
                <a:gd name="T18" fmla="*/ 8 w 49"/>
                <a:gd name="T19" fmla="*/ 125 h 555"/>
                <a:gd name="T20" fmla="*/ 8 w 49"/>
                <a:gd name="T21" fmla="*/ 103 h 555"/>
                <a:gd name="T22" fmla="*/ 8 w 49"/>
                <a:gd name="T23" fmla="*/ 84 h 555"/>
                <a:gd name="T24" fmla="*/ 8 w 49"/>
                <a:gd name="T25" fmla="*/ 67 h 555"/>
                <a:gd name="T26" fmla="*/ 8 w 49"/>
                <a:gd name="T27" fmla="*/ 52 h 555"/>
                <a:gd name="T28" fmla="*/ 8 w 49"/>
                <a:gd name="T29" fmla="*/ 40 h 555"/>
                <a:gd name="T30" fmla="*/ 8 w 49"/>
                <a:gd name="T31" fmla="*/ 31 h 555"/>
                <a:gd name="T32" fmla="*/ 8 w 49"/>
                <a:gd name="T33" fmla="*/ 24 h 555"/>
                <a:gd name="T34" fmla="*/ 8 w 49"/>
                <a:gd name="T35" fmla="*/ 19 h 555"/>
                <a:gd name="T36" fmla="*/ 8 w 49"/>
                <a:gd name="T37" fmla="*/ 17 h 555"/>
                <a:gd name="T38" fmla="*/ 8 w 49"/>
                <a:gd name="T39" fmla="*/ 16 h 555"/>
                <a:gd name="T40" fmla="*/ 12 w 49"/>
                <a:gd name="T41" fmla="*/ 6 h 555"/>
                <a:gd name="T42" fmla="*/ 6 w 49"/>
                <a:gd name="T43" fmla="*/ 0 h 55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9" h="555">
                  <a:moveTo>
                    <a:pt x="26" y="0"/>
                  </a:moveTo>
                  <a:lnTo>
                    <a:pt x="26" y="0"/>
                  </a:lnTo>
                  <a:lnTo>
                    <a:pt x="0" y="28"/>
                  </a:lnTo>
                  <a:lnTo>
                    <a:pt x="14" y="50"/>
                  </a:lnTo>
                  <a:lnTo>
                    <a:pt x="14" y="466"/>
                  </a:lnTo>
                  <a:lnTo>
                    <a:pt x="14" y="475"/>
                  </a:lnTo>
                  <a:lnTo>
                    <a:pt x="10" y="521"/>
                  </a:lnTo>
                  <a:lnTo>
                    <a:pt x="28" y="555"/>
                  </a:lnTo>
                  <a:lnTo>
                    <a:pt x="33" y="506"/>
                  </a:lnTo>
                  <a:lnTo>
                    <a:pt x="33" y="481"/>
                  </a:lnTo>
                  <a:lnTo>
                    <a:pt x="33" y="397"/>
                  </a:lnTo>
                  <a:lnTo>
                    <a:pt x="33" y="322"/>
                  </a:lnTo>
                  <a:lnTo>
                    <a:pt x="33" y="257"/>
                  </a:lnTo>
                  <a:lnTo>
                    <a:pt x="33" y="202"/>
                  </a:lnTo>
                  <a:lnTo>
                    <a:pt x="33" y="155"/>
                  </a:lnTo>
                  <a:lnTo>
                    <a:pt x="33" y="119"/>
                  </a:lnTo>
                  <a:lnTo>
                    <a:pt x="33" y="92"/>
                  </a:lnTo>
                  <a:lnTo>
                    <a:pt x="33" y="74"/>
                  </a:lnTo>
                  <a:lnTo>
                    <a:pt x="33" y="65"/>
                  </a:lnTo>
                  <a:lnTo>
                    <a:pt x="33" y="63"/>
                  </a:lnTo>
                  <a:lnTo>
                    <a:pt x="49" y="23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48" name="Freeform 10350"/>
            <p:cNvSpPr>
              <a:spLocks/>
            </p:cNvSpPr>
            <p:nvPr/>
          </p:nvSpPr>
          <p:spPr bwMode="auto">
            <a:xfrm>
              <a:off x="4457" y="3406"/>
              <a:ext cx="26" cy="139"/>
            </a:xfrm>
            <a:custGeom>
              <a:avLst/>
              <a:gdLst>
                <a:gd name="T0" fmla="*/ 26 w 98"/>
                <a:gd name="T1" fmla="*/ 0 h 531"/>
                <a:gd name="T2" fmla="*/ 25 w 98"/>
                <a:gd name="T3" fmla="*/ 1 h 531"/>
                <a:gd name="T4" fmla="*/ 18 w 98"/>
                <a:gd name="T5" fmla="*/ 8 h 531"/>
                <a:gd name="T6" fmla="*/ 12 w 98"/>
                <a:gd name="T7" fmla="*/ 17 h 531"/>
                <a:gd name="T8" fmla="*/ 7 w 98"/>
                <a:gd name="T9" fmla="*/ 27 h 531"/>
                <a:gd name="T10" fmla="*/ 5 w 98"/>
                <a:gd name="T11" fmla="*/ 33 h 531"/>
                <a:gd name="T12" fmla="*/ 2 w 98"/>
                <a:gd name="T13" fmla="*/ 44 h 531"/>
                <a:gd name="T14" fmla="*/ 1 w 98"/>
                <a:gd name="T15" fmla="*/ 56 h 531"/>
                <a:gd name="T16" fmla="*/ 0 w 98"/>
                <a:gd name="T17" fmla="*/ 69 h 531"/>
                <a:gd name="T18" fmla="*/ 0 w 98"/>
                <a:gd name="T19" fmla="*/ 77 h 531"/>
                <a:gd name="T20" fmla="*/ 1 w 98"/>
                <a:gd name="T21" fmla="*/ 90 h 531"/>
                <a:gd name="T22" fmla="*/ 3 w 98"/>
                <a:gd name="T23" fmla="*/ 102 h 531"/>
                <a:gd name="T24" fmla="*/ 7 w 98"/>
                <a:gd name="T25" fmla="*/ 112 h 531"/>
                <a:gd name="T26" fmla="*/ 7 w 98"/>
                <a:gd name="T27" fmla="*/ 114 h 531"/>
                <a:gd name="T28" fmla="*/ 12 w 98"/>
                <a:gd name="T29" fmla="*/ 124 h 531"/>
                <a:gd name="T30" fmla="*/ 19 w 98"/>
                <a:gd name="T31" fmla="*/ 132 h 531"/>
                <a:gd name="T32" fmla="*/ 26 w 98"/>
                <a:gd name="T33" fmla="*/ 139 h 531"/>
                <a:gd name="T34" fmla="*/ 26 w 98"/>
                <a:gd name="T35" fmla="*/ 135 h 531"/>
                <a:gd name="T36" fmla="*/ 23 w 98"/>
                <a:gd name="T37" fmla="*/ 131 h 531"/>
                <a:gd name="T38" fmla="*/ 17 w 98"/>
                <a:gd name="T39" fmla="*/ 122 h 531"/>
                <a:gd name="T40" fmla="*/ 13 w 98"/>
                <a:gd name="T41" fmla="*/ 110 h 531"/>
                <a:gd name="T42" fmla="*/ 12 w 98"/>
                <a:gd name="T43" fmla="*/ 107 h 531"/>
                <a:gd name="T44" fmla="*/ 10 w 98"/>
                <a:gd name="T45" fmla="*/ 96 h 531"/>
                <a:gd name="T46" fmla="*/ 9 w 98"/>
                <a:gd name="T47" fmla="*/ 84 h 531"/>
                <a:gd name="T48" fmla="*/ 9 w 98"/>
                <a:gd name="T49" fmla="*/ 69 h 531"/>
                <a:gd name="T50" fmla="*/ 9 w 98"/>
                <a:gd name="T51" fmla="*/ 66 h 531"/>
                <a:gd name="T52" fmla="*/ 9 w 98"/>
                <a:gd name="T53" fmla="*/ 52 h 531"/>
                <a:gd name="T54" fmla="*/ 11 w 98"/>
                <a:gd name="T55" fmla="*/ 40 h 531"/>
                <a:gd name="T56" fmla="*/ 13 w 98"/>
                <a:gd name="T57" fmla="*/ 30 h 531"/>
                <a:gd name="T58" fmla="*/ 15 w 98"/>
                <a:gd name="T59" fmla="*/ 24 h 531"/>
                <a:gd name="T60" fmla="*/ 20 w 98"/>
                <a:gd name="T61" fmla="*/ 13 h 531"/>
                <a:gd name="T62" fmla="*/ 26 w 98"/>
                <a:gd name="T63" fmla="*/ 4 h 531"/>
                <a:gd name="T64" fmla="*/ 26 w 98"/>
                <a:gd name="T65" fmla="*/ 0 h 53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8" h="531">
                  <a:moveTo>
                    <a:pt x="98" y="0"/>
                  </a:moveTo>
                  <a:lnTo>
                    <a:pt x="95" y="4"/>
                  </a:lnTo>
                  <a:lnTo>
                    <a:pt x="69" y="32"/>
                  </a:lnTo>
                  <a:lnTo>
                    <a:pt x="46" y="66"/>
                  </a:lnTo>
                  <a:lnTo>
                    <a:pt x="27" y="104"/>
                  </a:lnTo>
                  <a:lnTo>
                    <a:pt x="19" y="126"/>
                  </a:lnTo>
                  <a:lnTo>
                    <a:pt x="8" y="167"/>
                  </a:lnTo>
                  <a:lnTo>
                    <a:pt x="2" y="214"/>
                  </a:lnTo>
                  <a:lnTo>
                    <a:pt x="0" y="265"/>
                  </a:lnTo>
                  <a:lnTo>
                    <a:pt x="0" y="295"/>
                  </a:lnTo>
                  <a:lnTo>
                    <a:pt x="4" y="344"/>
                  </a:lnTo>
                  <a:lnTo>
                    <a:pt x="12" y="388"/>
                  </a:lnTo>
                  <a:lnTo>
                    <a:pt x="25" y="427"/>
                  </a:lnTo>
                  <a:lnTo>
                    <a:pt x="28" y="435"/>
                  </a:lnTo>
                  <a:lnTo>
                    <a:pt x="47" y="473"/>
                  </a:lnTo>
                  <a:lnTo>
                    <a:pt x="71" y="505"/>
                  </a:lnTo>
                  <a:lnTo>
                    <a:pt x="98" y="531"/>
                  </a:lnTo>
                  <a:lnTo>
                    <a:pt x="98" y="516"/>
                  </a:lnTo>
                  <a:lnTo>
                    <a:pt x="86" y="500"/>
                  </a:lnTo>
                  <a:lnTo>
                    <a:pt x="65" y="465"/>
                  </a:lnTo>
                  <a:lnTo>
                    <a:pt x="50" y="422"/>
                  </a:lnTo>
                  <a:lnTo>
                    <a:pt x="46" y="408"/>
                  </a:lnTo>
                  <a:lnTo>
                    <a:pt x="39" y="366"/>
                  </a:lnTo>
                  <a:lnTo>
                    <a:pt x="34" y="319"/>
                  </a:lnTo>
                  <a:lnTo>
                    <a:pt x="33" y="265"/>
                  </a:lnTo>
                  <a:lnTo>
                    <a:pt x="33" y="252"/>
                  </a:lnTo>
                  <a:lnTo>
                    <a:pt x="35" y="199"/>
                  </a:lnTo>
                  <a:lnTo>
                    <a:pt x="40" y="153"/>
                  </a:lnTo>
                  <a:lnTo>
                    <a:pt x="48" y="115"/>
                  </a:lnTo>
                  <a:lnTo>
                    <a:pt x="57" y="91"/>
                  </a:lnTo>
                  <a:lnTo>
                    <a:pt x="75" y="51"/>
                  </a:lnTo>
                  <a:lnTo>
                    <a:pt x="98" y="15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49" name="Freeform 10351"/>
            <p:cNvSpPr>
              <a:spLocks/>
            </p:cNvSpPr>
            <p:nvPr/>
          </p:nvSpPr>
          <p:spPr bwMode="auto">
            <a:xfrm>
              <a:off x="4561" y="3509"/>
              <a:ext cx="17" cy="22"/>
            </a:xfrm>
            <a:custGeom>
              <a:avLst/>
              <a:gdLst>
                <a:gd name="T0" fmla="*/ 1 w 61"/>
                <a:gd name="T1" fmla="*/ 0 h 85"/>
                <a:gd name="T2" fmla="*/ 0 w 61"/>
                <a:gd name="T3" fmla="*/ 1 h 85"/>
                <a:gd name="T4" fmla="*/ 13 w 61"/>
                <a:gd name="T5" fmla="*/ 22 h 85"/>
                <a:gd name="T6" fmla="*/ 17 w 61"/>
                <a:gd name="T7" fmla="*/ 11 h 85"/>
                <a:gd name="T8" fmla="*/ 12 w 61"/>
                <a:gd name="T9" fmla="*/ 8 h 85"/>
                <a:gd name="T10" fmla="*/ 1 w 61"/>
                <a:gd name="T11" fmla="*/ 0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85">
                  <a:moveTo>
                    <a:pt x="5" y="0"/>
                  </a:moveTo>
                  <a:lnTo>
                    <a:pt x="0" y="5"/>
                  </a:lnTo>
                  <a:lnTo>
                    <a:pt x="48" y="85"/>
                  </a:lnTo>
                  <a:lnTo>
                    <a:pt x="61" y="43"/>
                  </a:lnTo>
                  <a:lnTo>
                    <a:pt x="42" y="3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50" name="Freeform 10352"/>
            <p:cNvSpPr>
              <a:spLocks/>
            </p:cNvSpPr>
            <p:nvPr/>
          </p:nvSpPr>
          <p:spPr bwMode="auto">
            <a:xfrm>
              <a:off x="4552" y="3483"/>
              <a:ext cx="7" cy="75"/>
            </a:xfrm>
            <a:custGeom>
              <a:avLst/>
              <a:gdLst>
                <a:gd name="T0" fmla="*/ 7 w 27"/>
                <a:gd name="T1" fmla="*/ 0 h 284"/>
                <a:gd name="T2" fmla="*/ 2 w 27"/>
                <a:gd name="T3" fmla="*/ 1 h 284"/>
                <a:gd name="T4" fmla="*/ 2 w 27"/>
                <a:gd name="T5" fmla="*/ 16 h 284"/>
                <a:gd name="T6" fmla="*/ 2 w 27"/>
                <a:gd name="T7" fmla="*/ 30 h 284"/>
                <a:gd name="T8" fmla="*/ 2 w 27"/>
                <a:gd name="T9" fmla="*/ 41 h 284"/>
                <a:gd name="T10" fmla="*/ 2 w 27"/>
                <a:gd name="T11" fmla="*/ 48 h 284"/>
                <a:gd name="T12" fmla="*/ 2 w 27"/>
                <a:gd name="T13" fmla="*/ 50 h 284"/>
                <a:gd name="T14" fmla="*/ 0 w 27"/>
                <a:gd name="T15" fmla="*/ 59 h 284"/>
                <a:gd name="T16" fmla="*/ 4 w 27"/>
                <a:gd name="T17" fmla="*/ 75 h 284"/>
                <a:gd name="T18" fmla="*/ 6 w 27"/>
                <a:gd name="T19" fmla="*/ 75 h 284"/>
                <a:gd name="T20" fmla="*/ 7 w 27"/>
                <a:gd name="T21" fmla="*/ 53 h 284"/>
                <a:gd name="T22" fmla="*/ 7 w 27"/>
                <a:gd name="T23" fmla="*/ 0 h 2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284">
                  <a:moveTo>
                    <a:pt x="27" y="0"/>
                  </a:moveTo>
                  <a:lnTo>
                    <a:pt x="8" y="4"/>
                  </a:lnTo>
                  <a:lnTo>
                    <a:pt x="8" y="60"/>
                  </a:lnTo>
                  <a:lnTo>
                    <a:pt x="8" y="114"/>
                  </a:lnTo>
                  <a:lnTo>
                    <a:pt x="8" y="154"/>
                  </a:lnTo>
                  <a:lnTo>
                    <a:pt x="8" y="180"/>
                  </a:lnTo>
                  <a:lnTo>
                    <a:pt x="8" y="191"/>
                  </a:lnTo>
                  <a:lnTo>
                    <a:pt x="0" y="224"/>
                  </a:lnTo>
                  <a:lnTo>
                    <a:pt x="17" y="284"/>
                  </a:lnTo>
                  <a:lnTo>
                    <a:pt x="22" y="284"/>
                  </a:lnTo>
                  <a:lnTo>
                    <a:pt x="27" y="199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51" name="Freeform 10353"/>
            <p:cNvSpPr>
              <a:spLocks/>
            </p:cNvSpPr>
            <p:nvPr/>
          </p:nvSpPr>
          <p:spPr bwMode="auto">
            <a:xfrm>
              <a:off x="4536" y="3470"/>
              <a:ext cx="38" cy="63"/>
            </a:xfrm>
            <a:custGeom>
              <a:avLst/>
              <a:gdLst>
                <a:gd name="T0" fmla="*/ 2 w 152"/>
                <a:gd name="T1" fmla="*/ 0 h 239"/>
                <a:gd name="T2" fmla="*/ 0 w 152"/>
                <a:gd name="T3" fmla="*/ 1 h 239"/>
                <a:gd name="T4" fmla="*/ 0 w 152"/>
                <a:gd name="T5" fmla="*/ 2 h 239"/>
                <a:gd name="T6" fmla="*/ 2 w 152"/>
                <a:gd name="T7" fmla="*/ 14 h 239"/>
                <a:gd name="T8" fmla="*/ 2 w 152"/>
                <a:gd name="T9" fmla="*/ 14 h 239"/>
                <a:gd name="T10" fmla="*/ 3 w 152"/>
                <a:gd name="T11" fmla="*/ 27 h 239"/>
                <a:gd name="T12" fmla="*/ 3 w 152"/>
                <a:gd name="T13" fmla="*/ 30 h 239"/>
                <a:gd name="T14" fmla="*/ 3 w 152"/>
                <a:gd name="T15" fmla="*/ 42 h 239"/>
                <a:gd name="T16" fmla="*/ 1 w 152"/>
                <a:gd name="T17" fmla="*/ 50 h 239"/>
                <a:gd name="T18" fmla="*/ 5 w 152"/>
                <a:gd name="T19" fmla="*/ 63 h 239"/>
                <a:gd name="T20" fmla="*/ 7 w 152"/>
                <a:gd name="T21" fmla="*/ 63 h 239"/>
                <a:gd name="T22" fmla="*/ 8 w 152"/>
                <a:gd name="T23" fmla="*/ 51 h 239"/>
                <a:gd name="T24" fmla="*/ 7 w 152"/>
                <a:gd name="T25" fmla="*/ 16 h 239"/>
                <a:gd name="T26" fmla="*/ 18 w 152"/>
                <a:gd name="T27" fmla="*/ 14 h 239"/>
                <a:gd name="T28" fmla="*/ 23 w 152"/>
                <a:gd name="T29" fmla="*/ 13 h 239"/>
                <a:gd name="T30" fmla="*/ 38 w 152"/>
                <a:gd name="T31" fmla="*/ 11 h 239"/>
                <a:gd name="T32" fmla="*/ 7 w 152"/>
                <a:gd name="T33" fmla="*/ 10 h 239"/>
                <a:gd name="T34" fmla="*/ 7 w 152"/>
                <a:gd name="T35" fmla="*/ 9 h 239"/>
                <a:gd name="T36" fmla="*/ 2 w 152"/>
                <a:gd name="T37" fmla="*/ 0 h 23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2" h="239">
                  <a:moveTo>
                    <a:pt x="7" y="0"/>
                  </a:moveTo>
                  <a:lnTo>
                    <a:pt x="0" y="3"/>
                  </a:lnTo>
                  <a:lnTo>
                    <a:pt x="1" y="9"/>
                  </a:lnTo>
                  <a:lnTo>
                    <a:pt x="9" y="53"/>
                  </a:lnTo>
                  <a:lnTo>
                    <a:pt x="9" y="54"/>
                  </a:lnTo>
                  <a:lnTo>
                    <a:pt x="11" y="103"/>
                  </a:lnTo>
                  <a:lnTo>
                    <a:pt x="11" y="113"/>
                  </a:lnTo>
                  <a:lnTo>
                    <a:pt x="11" y="158"/>
                  </a:lnTo>
                  <a:lnTo>
                    <a:pt x="3" y="190"/>
                  </a:lnTo>
                  <a:lnTo>
                    <a:pt x="19" y="239"/>
                  </a:lnTo>
                  <a:lnTo>
                    <a:pt x="27" y="239"/>
                  </a:lnTo>
                  <a:lnTo>
                    <a:pt x="30" y="192"/>
                  </a:lnTo>
                  <a:lnTo>
                    <a:pt x="27" y="59"/>
                  </a:lnTo>
                  <a:lnTo>
                    <a:pt x="73" y="52"/>
                  </a:lnTo>
                  <a:lnTo>
                    <a:pt x="92" y="48"/>
                  </a:lnTo>
                  <a:lnTo>
                    <a:pt x="152" y="40"/>
                  </a:lnTo>
                  <a:lnTo>
                    <a:pt x="27" y="37"/>
                  </a:lnTo>
                  <a:lnTo>
                    <a:pt x="27" y="3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52" name="Freeform 10354"/>
            <p:cNvSpPr>
              <a:spLocks/>
            </p:cNvSpPr>
            <p:nvPr/>
          </p:nvSpPr>
          <p:spPr bwMode="auto">
            <a:xfrm>
              <a:off x="4541" y="3469"/>
              <a:ext cx="42" cy="51"/>
            </a:xfrm>
            <a:custGeom>
              <a:avLst/>
              <a:gdLst>
                <a:gd name="T0" fmla="*/ 36 w 158"/>
                <a:gd name="T1" fmla="*/ 0 h 198"/>
                <a:gd name="T2" fmla="*/ 30 w 158"/>
                <a:gd name="T3" fmla="*/ 7 h 198"/>
                <a:gd name="T4" fmla="*/ 17 w 158"/>
                <a:gd name="T5" fmla="*/ 9 h 198"/>
                <a:gd name="T6" fmla="*/ 12 w 158"/>
                <a:gd name="T7" fmla="*/ 10 h 198"/>
                <a:gd name="T8" fmla="*/ 0 w 158"/>
                <a:gd name="T9" fmla="*/ 12 h 198"/>
                <a:gd name="T10" fmla="*/ 33 w 158"/>
                <a:gd name="T11" fmla="*/ 12 h 198"/>
                <a:gd name="T12" fmla="*/ 33 w 158"/>
                <a:gd name="T13" fmla="*/ 14 h 198"/>
                <a:gd name="T14" fmla="*/ 33 w 158"/>
                <a:gd name="T15" fmla="*/ 30 h 198"/>
                <a:gd name="T16" fmla="*/ 33 w 158"/>
                <a:gd name="T17" fmla="*/ 38 h 198"/>
                <a:gd name="T18" fmla="*/ 31 w 158"/>
                <a:gd name="T19" fmla="*/ 48 h 198"/>
                <a:gd name="T20" fmla="*/ 36 w 158"/>
                <a:gd name="T21" fmla="*/ 51 h 198"/>
                <a:gd name="T22" fmla="*/ 38 w 158"/>
                <a:gd name="T23" fmla="*/ 40 h 198"/>
                <a:gd name="T24" fmla="*/ 38 w 158"/>
                <a:gd name="T25" fmla="*/ 35 h 198"/>
                <a:gd name="T26" fmla="*/ 38 w 158"/>
                <a:gd name="T27" fmla="*/ 23 h 198"/>
                <a:gd name="T28" fmla="*/ 38 w 158"/>
                <a:gd name="T29" fmla="*/ 14 h 198"/>
                <a:gd name="T30" fmla="*/ 42 w 158"/>
                <a:gd name="T31" fmla="*/ 7 h 198"/>
                <a:gd name="T32" fmla="*/ 36 w 158"/>
                <a:gd name="T33" fmla="*/ 0 h 19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8" h="198">
                  <a:moveTo>
                    <a:pt x="135" y="0"/>
                  </a:moveTo>
                  <a:lnTo>
                    <a:pt x="114" y="28"/>
                  </a:lnTo>
                  <a:lnTo>
                    <a:pt x="65" y="35"/>
                  </a:lnTo>
                  <a:lnTo>
                    <a:pt x="46" y="37"/>
                  </a:lnTo>
                  <a:lnTo>
                    <a:pt x="0" y="45"/>
                  </a:lnTo>
                  <a:lnTo>
                    <a:pt x="125" y="48"/>
                  </a:lnTo>
                  <a:lnTo>
                    <a:pt x="125" y="55"/>
                  </a:lnTo>
                  <a:lnTo>
                    <a:pt x="125" y="117"/>
                  </a:lnTo>
                  <a:lnTo>
                    <a:pt x="123" y="148"/>
                  </a:lnTo>
                  <a:lnTo>
                    <a:pt x="116" y="185"/>
                  </a:lnTo>
                  <a:lnTo>
                    <a:pt x="135" y="198"/>
                  </a:lnTo>
                  <a:lnTo>
                    <a:pt x="142" y="155"/>
                  </a:lnTo>
                  <a:lnTo>
                    <a:pt x="142" y="136"/>
                  </a:lnTo>
                  <a:lnTo>
                    <a:pt x="142" y="90"/>
                  </a:lnTo>
                  <a:lnTo>
                    <a:pt x="144" y="55"/>
                  </a:lnTo>
                  <a:lnTo>
                    <a:pt x="158" y="28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53" name="Freeform 10355"/>
            <p:cNvSpPr>
              <a:spLocks/>
            </p:cNvSpPr>
            <p:nvPr/>
          </p:nvSpPr>
          <p:spPr bwMode="auto">
            <a:xfrm>
              <a:off x="4554" y="3461"/>
              <a:ext cx="5" cy="17"/>
            </a:xfrm>
            <a:custGeom>
              <a:avLst/>
              <a:gdLst>
                <a:gd name="T0" fmla="*/ 5 w 19"/>
                <a:gd name="T1" fmla="*/ 0 h 67"/>
                <a:gd name="T2" fmla="*/ 0 w 19"/>
                <a:gd name="T3" fmla="*/ 1 h 67"/>
                <a:gd name="T4" fmla="*/ 0 w 19"/>
                <a:gd name="T5" fmla="*/ 17 h 67"/>
                <a:gd name="T6" fmla="*/ 5 w 19"/>
                <a:gd name="T7" fmla="*/ 16 h 67"/>
                <a:gd name="T8" fmla="*/ 5 w 19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67">
                  <a:moveTo>
                    <a:pt x="19" y="0"/>
                  </a:moveTo>
                  <a:lnTo>
                    <a:pt x="0" y="3"/>
                  </a:lnTo>
                  <a:lnTo>
                    <a:pt x="0" y="67"/>
                  </a:lnTo>
                  <a:lnTo>
                    <a:pt x="19" y="65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54" name="Freeform 10356"/>
            <p:cNvSpPr>
              <a:spLocks/>
            </p:cNvSpPr>
            <p:nvPr/>
          </p:nvSpPr>
          <p:spPr bwMode="auto">
            <a:xfrm>
              <a:off x="4503" y="3456"/>
              <a:ext cx="9" cy="66"/>
            </a:xfrm>
            <a:custGeom>
              <a:avLst/>
              <a:gdLst>
                <a:gd name="T0" fmla="*/ 2 w 35"/>
                <a:gd name="T1" fmla="*/ 0 h 252"/>
                <a:gd name="T2" fmla="*/ 0 w 35"/>
                <a:gd name="T3" fmla="*/ 0 h 252"/>
                <a:gd name="T4" fmla="*/ 0 w 35"/>
                <a:gd name="T5" fmla="*/ 1 h 252"/>
                <a:gd name="T6" fmla="*/ 2 w 35"/>
                <a:gd name="T7" fmla="*/ 13 h 252"/>
                <a:gd name="T8" fmla="*/ 2 w 35"/>
                <a:gd name="T9" fmla="*/ 14 h 252"/>
                <a:gd name="T10" fmla="*/ 2 w 35"/>
                <a:gd name="T11" fmla="*/ 29 h 252"/>
                <a:gd name="T12" fmla="*/ 2 w 35"/>
                <a:gd name="T13" fmla="*/ 35 h 252"/>
                <a:gd name="T14" fmla="*/ 2 w 35"/>
                <a:gd name="T15" fmla="*/ 45 h 252"/>
                <a:gd name="T16" fmla="*/ 0 w 35"/>
                <a:gd name="T17" fmla="*/ 55 h 252"/>
                <a:gd name="T18" fmla="*/ 4 w 35"/>
                <a:gd name="T19" fmla="*/ 66 h 252"/>
                <a:gd name="T20" fmla="*/ 6 w 35"/>
                <a:gd name="T21" fmla="*/ 66 h 252"/>
                <a:gd name="T22" fmla="*/ 6 w 35"/>
                <a:gd name="T23" fmla="*/ 58 h 252"/>
                <a:gd name="T24" fmla="*/ 6 w 35"/>
                <a:gd name="T25" fmla="*/ 46 h 252"/>
                <a:gd name="T26" fmla="*/ 7 w 35"/>
                <a:gd name="T27" fmla="*/ 35 h 252"/>
                <a:gd name="T28" fmla="*/ 7 w 35"/>
                <a:gd name="T29" fmla="*/ 31 h 252"/>
                <a:gd name="T30" fmla="*/ 7 w 35"/>
                <a:gd name="T31" fmla="*/ 20 h 252"/>
                <a:gd name="T32" fmla="*/ 9 w 35"/>
                <a:gd name="T33" fmla="*/ 11 h 252"/>
                <a:gd name="T34" fmla="*/ 2 w 35"/>
                <a:gd name="T35" fmla="*/ 0 h 25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5" h="252">
                  <a:moveTo>
                    <a:pt x="6" y="0"/>
                  </a:moveTo>
                  <a:lnTo>
                    <a:pt x="0" y="1"/>
                  </a:lnTo>
                  <a:lnTo>
                    <a:pt x="0" y="2"/>
                  </a:lnTo>
                  <a:lnTo>
                    <a:pt x="6" y="48"/>
                  </a:lnTo>
                  <a:lnTo>
                    <a:pt x="6" y="55"/>
                  </a:lnTo>
                  <a:lnTo>
                    <a:pt x="6" y="109"/>
                  </a:lnTo>
                  <a:lnTo>
                    <a:pt x="6" y="132"/>
                  </a:lnTo>
                  <a:lnTo>
                    <a:pt x="6" y="172"/>
                  </a:lnTo>
                  <a:lnTo>
                    <a:pt x="0" y="209"/>
                  </a:lnTo>
                  <a:lnTo>
                    <a:pt x="16" y="252"/>
                  </a:lnTo>
                  <a:lnTo>
                    <a:pt x="22" y="252"/>
                  </a:lnTo>
                  <a:lnTo>
                    <a:pt x="23" y="223"/>
                  </a:lnTo>
                  <a:lnTo>
                    <a:pt x="25" y="174"/>
                  </a:lnTo>
                  <a:lnTo>
                    <a:pt x="27" y="133"/>
                  </a:lnTo>
                  <a:lnTo>
                    <a:pt x="27" y="118"/>
                  </a:lnTo>
                  <a:lnTo>
                    <a:pt x="28" y="76"/>
                  </a:lnTo>
                  <a:lnTo>
                    <a:pt x="35" y="43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55" name="Freeform 10357"/>
            <p:cNvSpPr>
              <a:spLocks/>
            </p:cNvSpPr>
            <p:nvPr/>
          </p:nvSpPr>
          <p:spPr bwMode="auto">
            <a:xfrm>
              <a:off x="4534" y="3450"/>
              <a:ext cx="55" cy="15"/>
            </a:xfrm>
            <a:custGeom>
              <a:avLst/>
              <a:gdLst>
                <a:gd name="T0" fmla="*/ 48 w 209"/>
                <a:gd name="T1" fmla="*/ 0 h 59"/>
                <a:gd name="T2" fmla="*/ 42 w 209"/>
                <a:gd name="T3" fmla="*/ 3 h 59"/>
                <a:gd name="T4" fmla="*/ 0 w 209"/>
                <a:gd name="T5" fmla="*/ 9 h 59"/>
                <a:gd name="T6" fmla="*/ 6 w 209"/>
                <a:gd name="T7" fmla="*/ 15 h 59"/>
                <a:gd name="T8" fmla="*/ 11 w 209"/>
                <a:gd name="T9" fmla="*/ 13 h 59"/>
                <a:gd name="T10" fmla="*/ 21 w 209"/>
                <a:gd name="T11" fmla="*/ 12 h 59"/>
                <a:gd name="T12" fmla="*/ 26 w 209"/>
                <a:gd name="T13" fmla="*/ 11 h 59"/>
                <a:gd name="T14" fmla="*/ 55 w 209"/>
                <a:gd name="T15" fmla="*/ 7 h 59"/>
                <a:gd name="T16" fmla="*/ 55 w 209"/>
                <a:gd name="T17" fmla="*/ 4 h 59"/>
                <a:gd name="T18" fmla="*/ 48 w 209"/>
                <a:gd name="T19" fmla="*/ 0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9" h="59">
                  <a:moveTo>
                    <a:pt x="184" y="0"/>
                  </a:moveTo>
                  <a:lnTo>
                    <a:pt x="160" y="13"/>
                  </a:lnTo>
                  <a:lnTo>
                    <a:pt x="0" y="35"/>
                  </a:lnTo>
                  <a:lnTo>
                    <a:pt x="22" y="59"/>
                  </a:lnTo>
                  <a:lnTo>
                    <a:pt x="43" y="52"/>
                  </a:lnTo>
                  <a:lnTo>
                    <a:pt x="78" y="47"/>
                  </a:lnTo>
                  <a:lnTo>
                    <a:pt x="97" y="44"/>
                  </a:lnTo>
                  <a:lnTo>
                    <a:pt x="209" y="27"/>
                  </a:lnTo>
                  <a:lnTo>
                    <a:pt x="208" y="17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56" name="Freeform 10358"/>
            <p:cNvSpPr>
              <a:spLocks/>
            </p:cNvSpPr>
            <p:nvPr/>
          </p:nvSpPr>
          <p:spPr bwMode="auto">
            <a:xfrm>
              <a:off x="4503" y="3450"/>
              <a:ext cx="27" cy="106"/>
            </a:xfrm>
            <a:custGeom>
              <a:avLst/>
              <a:gdLst>
                <a:gd name="T0" fmla="*/ 20 w 107"/>
                <a:gd name="T1" fmla="*/ 0 h 408"/>
                <a:gd name="T2" fmla="*/ 18 w 107"/>
                <a:gd name="T3" fmla="*/ 1 h 408"/>
                <a:gd name="T4" fmla="*/ 19 w 107"/>
                <a:gd name="T5" fmla="*/ 6 h 408"/>
                <a:gd name="T6" fmla="*/ 19 w 107"/>
                <a:gd name="T7" fmla="*/ 18 h 408"/>
                <a:gd name="T8" fmla="*/ 19 w 107"/>
                <a:gd name="T9" fmla="*/ 32 h 408"/>
                <a:gd name="T10" fmla="*/ 19 w 107"/>
                <a:gd name="T11" fmla="*/ 44 h 408"/>
                <a:gd name="T12" fmla="*/ 17 w 107"/>
                <a:gd name="T13" fmla="*/ 56 h 408"/>
                <a:gd name="T14" fmla="*/ 15 w 107"/>
                <a:gd name="T15" fmla="*/ 68 h 408"/>
                <a:gd name="T16" fmla="*/ 14 w 107"/>
                <a:gd name="T17" fmla="*/ 72 h 408"/>
                <a:gd name="T18" fmla="*/ 11 w 107"/>
                <a:gd name="T19" fmla="*/ 82 h 408"/>
                <a:gd name="T20" fmla="*/ 6 w 107"/>
                <a:gd name="T21" fmla="*/ 92 h 408"/>
                <a:gd name="T22" fmla="*/ 0 w 107"/>
                <a:gd name="T23" fmla="*/ 104 h 408"/>
                <a:gd name="T24" fmla="*/ 2 w 107"/>
                <a:gd name="T25" fmla="*/ 106 h 408"/>
                <a:gd name="T26" fmla="*/ 6 w 107"/>
                <a:gd name="T27" fmla="*/ 100 h 408"/>
                <a:gd name="T28" fmla="*/ 12 w 107"/>
                <a:gd name="T29" fmla="*/ 90 h 408"/>
                <a:gd name="T30" fmla="*/ 16 w 107"/>
                <a:gd name="T31" fmla="*/ 81 h 408"/>
                <a:gd name="T32" fmla="*/ 19 w 107"/>
                <a:gd name="T33" fmla="*/ 71 h 408"/>
                <a:gd name="T34" fmla="*/ 22 w 107"/>
                <a:gd name="T35" fmla="*/ 60 h 408"/>
                <a:gd name="T36" fmla="*/ 24 w 107"/>
                <a:gd name="T37" fmla="*/ 49 h 408"/>
                <a:gd name="T38" fmla="*/ 24 w 107"/>
                <a:gd name="T39" fmla="*/ 36 h 408"/>
                <a:gd name="T40" fmla="*/ 24 w 107"/>
                <a:gd name="T41" fmla="*/ 25 h 408"/>
                <a:gd name="T42" fmla="*/ 24 w 107"/>
                <a:gd name="T43" fmla="*/ 16 h 408"/>
                <a:gd name="T44" fmla="*/ 27 w 107"/>
                <a:gd name="T45" fmla="*/ 10 h 408"/>
                <a:gd name="T46" fmla="*/ 20 w 107"/>
                <a:gd name="T47" fmla="*/ 0 h 40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07" h="408">
                  <a:moveTo>
                    <a:pt x="78" y="0"/>
                  </a:moveTo>
                  <a:lnTo>
                    <a:pt x="72" y="2"/>
                  </a:lnTo>
                  <a:lnTo>
                    <a:pt x="74" y="25"/>
                  </a:lnTo>
                  <a:lnTo>
                    <a:pt x="77" y="71"/>
                  </a:lnTo>
                  <a:lnTo>
                    <a:pt x="77" y="124"/>
                  </a:lnTo>
                  <a:lnTo>
                    <a:pt x="74" y="171"/>
                  </a:lnTo>
                  <a:lnTo>
                    <a:pt x="69" y="217"/>
                  </a:lnTo>
                  <a:lnTo>
                    <a:pt x="61" y="262"/>
                  </a:lnTo>
                  <a:lnTo>
                    <a:pt x="56" y="278"/>
                  </a:lnTo>
                  <a:lnTo>
                    <a:pt x="42" y="316"/>
                  </a:lnTo>
                  <a:lnTo>
                    <a:pt x="24" y="356"/>
                  </a:lnTo>
                  <a:lnTo>
                    <a:pt x="0" y="399"/>
                  </a:lnTo>
                  <a:lnTo>
                    <a:pt x="7" y="408"/>
                  </a:lnTo>
                  <a:lnTo>
                    <a:pt x="22" y="386"/>
                  </a:lnTo>
                  <a:lnTo>
                    <a:pt x="46" y="348"/>
                  </a:lnTo>
                  <a:lnTo>
                    <a:pt x="64" y="311"/>
                  </a:lnTo>
                  <a:lnTo>
                    <a:pt x="77" y="274"/>
                  </a:lnTo>
                  <a:lnTo>
                    <a:pt x="87" y="232"/>
                  </a:lnTo>
                  <a:lnTo>
                    <a:pt x="94" y="187"/>
                  </a:lnTo>
                  <a:lnTo>
                    <a:pt x="97" y="139"/>
                  </a:lnTo>
                  <a:lnTo>
                    <a:pt x="97" y="96"/>
                  </a:lnTo>
                  <a:lnTo>
                    <a:pt x="97" y="63"/>
                  </a:lnTo>
                  <a:lnTo>
                    <a:pt x="107" y="39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57" name="Freeform 10359"/>
            <p:cNvSpPr>
              <a:spLocks/>
            </p:cNvSpPr>
            <p:nvPr/>
          </p:nvSpPr>
          <p:spPr bwMode="auto">
            <a:xfrm>
              <a:off x="4523" y="3430"/>
              <a:ext cx="11" cy="20"/>
            </a:xfrm>
            <a:custGeom>
              <a:avLst/>
              <a:gdLst>
                <a:gd name="T0" fmla="*/ 2 w 44"/>
                <a:gd name="T1" fmla="*/ 0 h 77"/>
                <a:gd name="T2" fmla="*/ 1 w 44"/>
                <a:gd name="T3" fmla="*/ 0 h 77"/>
                <a:gd name="T4" fmla="*/ 0 w 44"/>
                <a:gd name="T5" fmla="*/ 1 h 77"/>
                <a:gd name="T6" fmla="*/ 4 w 44"/>
                <a:gd name="T7" fmla="*/ 9 h 77"/>
                <a:gd name="T8" fmla="*/ 8 w 44"/>
                <a:gd name="T9" fmla="*/ 20 h 77"/>
                <a:gd name="T10" fmla="*/ 9 w 44"/>
                <a:gd name="T11" fmla="*/ 20 h 77"/>
                <a:gd name="T12" fmla="*/ 11 w 44"/>
                <a:gd name="T13" fmla="*/ 10 h 77"/>
                <a:gd name="T14" fmla="*/ 9 w 44"/>
                <a:gd name="T15" fmla="*/ 6 h 77"/>
                <a:gd name="T16" fmla="*/ 8 w 44"/>
                <a:gd name="T17" fmla="*/ 6 h 77"/>
                <a:gd name="T18" fmla="*/ 2 w 44"/>
                <a:gd name="T19" fmla="*/ 0 h 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77">
                  <a:moveTo>
                    <a:pt x="6" y="0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14" y="35"/>
                  </a:lnTo>
                  <a:lnTo>
                    <a:pt x="30" y="77"/>
                  </a:lnTo>
                  <a:lnTo>
                    <a:pt x="36" y="77"/>
                  </a:lnTo>
                  <a:lnTo>
                    <a:pt x="44" y="40"/>
                  </a:lnTo>
                  <a:lnTo>
                    <a:pt x="34" y="25"/>
                  </a:lnTo>
                  <a:lnTo>
                    <a:pt x="33" y="23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58" name="Freeform 10360"/>
            <p:cNvSpPr>
              <a:spLocks/>
            </p:cNvSpPr>
            <p:nvPr/>
          </p:nvSpPr>
          <p:spPr bwMode="auto">
            <a:xfrm>
              <a:off x="4559" y="3428"/>
              <a:ext cx="11" cy="21"/>
            </a:xfrm>
            <a:custGeom>
              <a:avLst/>
              <a:gdLst>
                <a:gd name="T0" fmla="*/ 3 w 39"/>
                <a:gd name="T1" fmla="*/ 0 h 75"/>
                <a:gd name="T2" fmla="*/ 0 w 39"/>
                <a:gd name="T3" fmla="*/ 1 h 75"/>
                <a:gd name="T4" fmla="*/ 3 w 39"/>
                <a:gd name="T5" fmla="*/ 9 h 75"/>
                <a:gd name="T6" fmla="*/ 6 w 39"/>
                <a:gd name="T7" fmla="*/ 21 h 75"/>
                <a:gd name="T8" fmla="*/ 8 w 39"/>
                <a:gd name="T9" fmla="*/ 21 h 75"/>
                <a:gd name="T10" fmla="*/ 11 w 39"/>
                <a:gd name="T11" fmla="*/ 12 h 75"/>
                <a:gd name="T12" fmla="*/ 8 w 39"/>
                <a:gd name="T13" fmla="*/ 6 h 75"/>
                <a:gd name="T14" fmla="*/ 8 w 39"/>
                <a:gd name="T15" fmla="*/ 6 h 75"/>
                <a:gd name="T16" fmla="*/ 3 w 39"/>
                <a:gd name="T17" fmla="*/ 0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75">
                  <a:moveTo>
                    <a:pt x="10" y="0"/>
                  </a:moveTo>
                  <a:lnTo>
                    <a:pt x="0" y="2"/>
                  </a:lnTo>
                  <a:lnTo>
                    <a:pt x="11" y="32"/>
                  </a:lnTo>
                  <a:lnTo>
                    <a:pt x="21" y="75"/>
                  </a:lnTo>
                  <a:lnTo>
                    <a:pt x="28" y="75"/>
                  </a:lnTo>
                  <a:lnTo>
                    <a:pt x="39" y="43"/>
                  </a:lnTo>
                  <a:lnTo>
                    <a:pt x="29" y="23"/>
                  </a:lnTo>
                  <a:lnTo>
                    <a:pt x="28" y="2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59" name="Freeform 10361"/>
            <p:cNvSpPr>
              <a:spLocks/>
            </p:cNvSpPr>
            <p:nvPr/>
          </p:nvSpPr>
          <p:spPr bwMode="auto">
            <a:xfrm>
              <a:off x="4519" y="3419"/>
              <a:ext cx="29" cy="8"/>
            </a:xfrm>
            <a:custGeom>
              <a:avLst/>
              <a:gdLst>
                <a:gd name="T0" fmla="*/ 23 w 109"/>
                <a:gd name="T1" fmla="*/ 0 h 28"/>
                <a:gd name="T2" fmla="*/ 17 w 109"/>
                <a:gd name="T3" fmla="*/ 4 h 28"/>
                <a:gd name="T4" fmla="*/ 0 w 109"/>
                <a:gd name="T5" fmla="*/ 7 h 28"/>
                <a:gd name="T6" fmla="*/ 29 w 109"/>
                <a:gd name="T7" fmla="*/ 8 h 28"/>
                <a:gd name="T8" fmla="*/ 28 w 109"/>
                <a:gd name="T9" fmla="*/ 4 h 28"/>
                <a:gd name="T10" fmla="*/ 23 w 109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28">
                  <a:moveTo>
                    <a:pt x="86" y="0"/>
                  </a:moveTo>
                  <a:lnTo>
                    <a:pt x="65" y="13"/>
                  </a:lnTo>
                  <a:lnTo>
                    <a:pt x="0" y="23"/>
                  </a:lnTo>
                  <a:lnTo>
                    <a:pt x="109" y="28"/>
                  </a:lnTo>
                  <a:lnTo>
                    <a:pt x="107" y="15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60" name="Freeform 10362"/>
            <p:cNvSpPr>
              <a:spLocks/>
            </p:cNvSpPr>
            <p:nvPr/>
          </p:nvSpPr>
          <p:spPr bwMode="auto">
            <a:xfrm>
              <a:off x="4539" y="3417"/>
              <a:ext cx="50" cy="33"/>
            </a:xfrm>
            <a:custGeom>
              <a:avLst/>
              <a:gdLst>
                <a:gd name="T0" fmla="*/ 45 w 190"/>
                <a:gd name="T1" fmla="*/ 0 h 130"/>
                <a:gd name="T2" fmla="*/ 39 w 190"/>
                <a:gd name="T3" fmla="*/ 3 h 130"/>
                <a:gd name="T4" fmla="*/ 16 w 190"/>
                <a:gd name="T5" fmla="*/ 7 h 130"/>
                <a:gd name="T6" fmla="*/ 11 w 190"/>
                <a:gd name="T7" fmla="*/ 9 h 130"/>
                <a:gd name="T8" fmla="*/ 6 w 190"/>
                <a:gd name="T9" fmla="*/ 18 h 130"/>
                <a:gd name="T10" fmla="*/ 0 w 190"/>
                <a:gd name="T11" fmla="*/ 31 h 130"/>
                <a:gd name="T12" fmla="*/ 2 w 190"/>
                <a:gd name="T13" fmla="*/ 33 h 130"/>
                <a:gd name="T14" fmla="*/ 5 w 190"/>
                <a:gd name="T15" fmla="*/ 29 h 130"/>
                <a:gd name="T16" fmla="*/ 11 w 190"/>
                <a:gd name="T17" fmla="*/ 19 h 130"/>
                <a:gd name="T18" fmla="*/ 13 w 190"/>
                <a:gd name="T19" fmla="*/ 13 h 130"/>
                <a:gd name="T20" fmla="*/ 22 w 190"/>
                <a:gd name="T21" fmla="*/ 12 h 130"/>
                <a:gd name="T22" fmla="*/ 24 w 190"/>
                <a:gd name="T23" fmla="*/ 11 h 130"/>
                <a:gd name="T24" fmla="*/ 50 w 190"/>
                <a:gd name="T25" fmla="*/ 7 h 130"/>
                <a:gd name="T26" fmla="*/ 50 w 190"/>
                <a:gd name="T27" fmla="*/ 5 h 130"/>
                <a:gd name="T28" fmla="*/ 45 w 190"/>
                <a:gd name="T29" fmla="*/ 0 h 1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0" h="130">
                  <a:moveTo>
                    <a:pt x="171" y="0"/>
                  </a:moveTo>
                  <a:lnTo>
                    <a:pt x="150" y="12"/>
                  </a:lnTo>
                  <a:lnTo>
                    <a:pt x="62" y="28"/>
                  </a:lnTo>
                  <a:lnTo>
                    <a:pt x="40" y="34"/>
                  </a:lnTo>
                  <a:lnTo>
                    <a:pt x="24" y="71"/>
                  </a:lnTo>
                  <a:lnTo>
                    <a:pt x="0" y="123"/>
                  </a:lnTo>
                  <a:lnTo>
                    <a:pt x="8" y="130"/>
                  </a:lnTo>
                  <a:lnTo>
                    <a:pt x="18" y="114"/>
                  </a:lnTo>
                  <a:lnTo>
                    <a:pt x="40" y="73"/>
                  </a:lnTo>
                  <a:lnTo>
                    <a:pt x="51" y="53"/>
                  </a:lnTo>
                  <a:lnTo>
                    <a:pt x="82" y="47"/>
                  </a:lnTo>
                  <a:lnTo>
                    <a:pt x="92" y="45"/>
                  </a:lnTo>
                  <a:lnTo>
                    <a:pt x="190" y="27"/>
                  </a:lnTo>
                  <a:lnTo>
                    <a:pt x="190" y="20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61" name="Freeform 10363"/>
            <p:cNvSpPr>
              <a:spLocks/>
            </p:cNvSpPr>
            <p:nvPr/>
          </p:nvSpPr>
          <p:spPr bwMode="auto">
            <a:xfrm>
              <a:off x="4494" y="3396"/>
              <a:ext cx="54" cy="71"/>
            </a:xfrm>
            <a:custGeom>
              <a:avLst/>
              <a:gdLst>
                <a:gd name="T0" fmla="*/ 29 w 208"/>
                <a:gd name="T1" fmla="*/ 0 h 268"/>
                <a:gd name="T2" fmla="*/ 27 w 208"/>
                <a:gd name="T3" fmla="*/ 0 h 268"/>
                <a:gd name="T4" fmla="*/ 26 w 208"/>
                <a:gd name="T5" fmla="*/ 5 h 268"/>
                <a:gd name="T6" fmla="*/ 24 w 208"/>
                <a:gd name="T7" fmla="*/ 17 h 268"/>
                <a:gd name="T8" fmla="*/ 21 w 208"/>
                <a:gd name="T9" fmla="*/ 26 h 268"/>
                <a:gd name="T10" fmla="*/ 16 w 208"/>
                <a:gd name="T11" fmla="*/ 38 h 268"/>
                <a:gd name="T12" fmla="*/ 16 w 208"/>
                <a:gd name="T13" fmla="*/ 38 h 268"/>
                <a:gd name="T14" fmla="*/ 12 w 208"/>
                <a:gd name="T15" fmla="*/ 47 h 268"/>
                <a:gd name="T16" fmla="*/ 6 w 208"/>
                <a:gd name="T17" fmla="*/ 57 h 268"/>
                <a:gd name="T18" fmla="*/ 0 w 208"/>
                <a:gd name="T19" fmla="*/ 68 h 268"/>
                <a:gd name="T20" fmla="*/ 2 w 208"/>
                <a:gd name="T21" fmla="*/ 71 h 268"/>
                <a:gd name="T22" fmla="*/ 2 w 208"/>
                <a:gd name="T23" fmla="*/ 70 h 268"/>
                <a:gd name="T24" fmla="*/ 9 w 208"/>
                <a:gd name="T25" fmla="*/ 60 h 268"/>
                <a:gd name="T26" fmla="*/ 11 w 208"/>
                <a:gd name="T27" fmla="*/ 60 h 268"/>
                <a:gd name="T28" fmla="*/ 9 w 208"/>
                <a:gd name="T29" fmla="*/ 60 h 268"/>
                <a:gd name="T30" fmla="*/ 9 w 208"/>
                <a:gd name="T31" fmla="*/ 60 h 268"/>
                <a:gd name="T32" fmla="*/ 15 w 208"/>
                <a:gd name="T33" fmla="*/ 51 h 268"/>
                <a:gd name="T34" fmla="*/ 19 w 208"/>
                <a:gd name="T35" fmla="*/ 42 h 268"/>
                <a:gd name="T36" fmla="*/ 23 w 208"/>
                <a:gd name="T37" fmla="*/ 35 h 268"/>
                <a:gd name="T38" fmla="*/ 29 w 208"/>
                <a:gd name="T39" fmla="*/ 34 h 268"/>
                <a:gd name="T40" fmla="*/ 30 w 208"/>
                <a:gd name="T41" fmla="*/ 34 h 268"/>
                <a:gd name="T42" fmla="*/ 54 w 208"/>
                <a:gd name="T43" fmla="*/ 30 h 268"/>
                <a:gd name="T44" fmla="*/ 26 w 208"/>
                <a:gd name="T45" fmla="*/ 29 h 268"/>
                <a:gd name="T46" fmla="*/ 28 w 208"/>
                <a:gd name="T47" fmla="*/ 23 h 268"/>
                <a:gd name="T48" fmla="*/ 33 w 208"/>
                <a:gd name="T49" fmla="*/ 15 h 268"/>
                <a:gd name="T50" fmla="*/ 29 w 208"/>
                <a:gd name="T51" fmla="*/ 0 h 26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08" h="268">
                  <a:moveTo>
                    <a:pt x="110" y="0"/>
                  </a:moveTo>
                  <a:lnTo>
                    <a:pt x="105" y="0"/>
                  </a:lnTo>
                  <a:lnTo>
                    <a:pt x="102" y="20"/>
                  </a:lnTo>
                  <a:lnTo>
                    <a:pt x="92" y="65"/>
                  </a:lnTo>
                  <a:lnTo>
                    <a:pt x="82" y="99"/>
                  </a:lnTo>
                  <a:lnTo>
                    <a:pt x="63" y="144"/>
                  </a:lnTo>
                  <a:lnTo>
                    <a:pt x="63" y="145"/>
                  </a:lnTo>
                  <a:lnTo>
                    <a:pt x="46" y="179"/>
                  </a:lnTo>
                  <a:lnTo>
                    <a:pt x="25" y="217"/>
                  </a:lnTo>
                  <a:lnTo>
                    <a:pt x="0" y="257"/>
                  </a:lnTo>
                  <a:lnTo>
                    <a:pt x="7" y="268"/>
                  </a:lnTo>
                  <a:lnTo>
                    <a:pt x="8" y="264"/>
                  </a:lnTo>
                  <a:lnTo>
                    <a:pt x="35" y="228"/>
                  </a:lnTo>
                  <a:lnTo>
                    <a:pt x="41" y="227"/>
                  </a:lnTo>
                  <a:lnTo>
                    <a:pt x="36" y="227"/>
                  </a:lnTo>
                  <a:lnTo>
                    <a:pt x="57" y="192"/>
                  </a:lnTo>
                  <a:lnTo>
                    <a:pt x="75" y="160"/>
                  </a:lnTo>
                  <a:lnTo>
                    <a:pt x="88" y="133"/>
                  </a:lnTo>
                  <a:lnTo>
                    <a:pt x="112" y="130"/>
                  </a:lnTo>
                  <a:lnTo>
                    <a:pt x="116" y="130"/>
                  </a:lnTo>
                  <a:lnTo>
                    <a:pt x="208" y="115"/>
                  </a:lnTo>
                  <a:lnTo>
                    <a:pt x="99" y="110"/>
                  </a:lnTo>
                  <a:lnTo>
                    <a:pt x="108" y="87"/>
                  </a:lnTo>
                  <a:lnTo>
                    <a:pt x="127" y="55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62" name="Freeform 10364"/>
            <p:cNvSpPr>
              <a:spLocks/>
            </p:cNvSpPr>
            <p:nvPr/>
          </p:nvSpPr>
          <p:spPr bwMode="auto">
            <a:xfrm>
              <a:off x="4548" y="3396"/>
              <a:ext cx="15" cy="31"/>
            </a:xfrm>
            <a:custGeom>
              <a:avLst/>
              <a:gdLst>
                <a:gd name="T0" fmla="*/ 9 w 54"/>
                <a:gd name="T1" fmla="*/ 0 h 119"/>
                <a:gd name="T2" fmla="*/ 8 w 54"/>
                <a:gd name="T3" fmla="*/ 4 h 119"/>
                <a:gd name="T4" fmla="*/ 6 w 54"/>
                <a:gd name="T5" fmla="*/ 15 h 119"/>
                <a:gd name="T6" fmla="*/ 6 w 54"/>
                <a:gd name="T7" fmla="*/ 15 h 119"/>
                <a:gd name="T8" fmla="*/ 2 w 54"/>
                <a:gd name="T9" fmla="*/ 27 h 119"/>
                <a:gd name="T10" fmla="*/ 0 w 54"/>
                <a:gd name="T11" fmla="*/ 31 h 119"/>
                <a:gd name="T12" fmla="*/ 6 w 54"/>
                <a:gd name="T13" fmla="*/ 29 h 119"/>
                <a:gd name="T14" fmla="*/ 10 w 54"/>
                <a:gd name="T15" fmla="*/ 22 h 119"/>
                <a:gd name="T16" fmla="*/ 15 w 54"/>
                <a:gd name="T17" fmla="*/ 16 h 119"/>
                <a:gd name="T18" fmla="*/ 11 w 54"/>
                <a:gd name="T19" fmla="*/ 1 h 119"/>
                <a:gd name="T20" fmla="*/ 9 w 54"/>
                <a:gd name="T21" fmla="*/ 0 h 1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119">
                  <a:moveTo>
                    <a:pt x="32" y="0"/>
                  </a:moveTo>
                  <a:lnTo>
                    <a:pt x="30" y="16"/>
                  </a:lnTo>
                  <a:lnTo>
                    <a:pt x="21" y="57"/>
                  </a:lnTo>
                  <a:lnTo>
                    <a:pt x="20" y="59"/>
                  </a:lnTo>
                  <a:lnTo>
                    <a:pt x="8" y="103"/>
                  </a:lnTo>
                  <a:lnTo>
                    <a:pt x="0" y="119"/>
                  </a:lnTo>
                  <a:lnTo>
                    <a:pt x="22" y="113"/>
                  </a:lnTo>
                  <a:lnTo>
                    <a:pt x="36" y="83"/>
                  </a:lnTo>
                  <a:lnTo>
                    <a:pt x="54" y="60"/>
                  </a:lnTo>
                  <a:lnTo>
                    <a:pt x="38" y="3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63" name="Freeform 10365"/>
            <p:cNvSpPr>
              <a:spLocks/>
            </p:cNvSpPr>
            <p:nvPr/>
          </p:nvSpPr>
          <p:spPr bwMode="auto">
            <a:xfrm>
              <a:off x="4673" y="3523"/>
              <a:ext cx="22" cy="28"/>
            </a:xfrm>
            <a:custGeom>
              <a:avLst/>
              <a:gdLst>
                <a:gd name="T0" fmla="*/ 1 w 88"/>
                <a:gd name="T1" fmla="*/ 0 h 105"/>
                <a:gd name="T2" fmla="*/ 0 w 88"/>
                <a:gd name="T3" fmla="*/ 2 h 105"/>
                <a:gd name="T4" fmla="*/ 19 w 88"/>
                <a:gd name="T5" fmla="*/ 28 h 105"/>
                <a:gd name="T6" fmla="*/ 21 w 88"/>
                <a:gd name="T7" fmla="*/ 28 h 105"/>
                <a:gd name="T8" fmla="*/ 22 w 88"/>
                <a:gd name="T9" fmla="*/ 22 h 105"/>
                <a:gd name="T10" fmla="*/ 18 w 88"/>
                <a:gd name="T11" fmla="*/ 13 h 105"/>
                <a:gd name="T12" fmla="*/ 1 w 88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05">
                  <a:moveTo>
                    <a:pt x="3" y="0"/>
                  </a:moveTo>
                  <a:lnTo>
                    <a:pt x="0" y="8"/>
                  </a:lnTo>
                  <a:lnTo>
                    <a:pt x="77" y="105"/>
                  </a:lnTo>
                  <a:lnTo>
                    <a:pt x="84" y="105"/>
                  </a:lnTo>
                  <a:lnTo>
                    <a:pt x="88" y="84"/>
                  </a:lnTo>
                  <a:lnTo>
                    <a:pt x="70" y="5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64" name="Freeform 10366"/>
            <p:cNvSpPr>
              <a:spLocks/>
            </p:cNvSpPr>
            <p:nvPr/>
          </p:nvSpPr>
          <p:spPr bwMode="auto">
            <a:xfrm>
              <a:off x="4649" y="3476"/>
              <a:ext cx="22" cy="37"/>
            </a:xfrm>
            <a:custGeom>
              <a:avLst/>
              <a:gdLst>
                <a:gd name="T0" fmla="*/ 18 w 84"/>
                <a:gd name="T1" fmla="*/ 0 h 144"/>
                <a:gd name="T2" fmla="*/ 16 w 84"/>
                <a:gd name="T3" fmla="*/ 4 h 144"/>
                <a:gd name="T4" fmla="*/ 12 w 84"/>
                <a:gd name="T5" fmla="*/ 13 h 144"/>
                <a:gd name="T6" fmla="*/ 7 w 84"/>
                <a:gd name="T7" fmla="*/ 23 h 144"/>
                <a:gd name="T8" fmla="*/ 0 w 84"/>
                <a:gd name="T9" fmla="*/ 34 h 144"/>
                <a:gd name="T10" fmla="*/ 1 w 84"/>
                <a:gd name="T11" fmla="*/ 37 h 144"/>
                <a:gd name="T12" fmla="*/ 6 w 84"/>
                <a:gd name="T13" fmla="*/ 30 h 144"/>
                <a:gd name="T14" fmla="*/ 12 w 84"/>
                <a:gd name="T15" fmla="*/ 21 h 144"/>
                <a:gd name="T16" fmla="*/ 17 w 84"/>
                <a:gd name="T17" fmla="*/ 11 h 144"/>
                <a:gd name="T18" fmla="*/ 21 w 84"/>
                <a:gd name="T19" fmla="*/ 3 h 144"/>
                <a:gd name="T20" fmla="*/ 22 w 84"/>
                <a:gd name="T21" fmla="*/ 1 h 144"/>
                <a:gd name="T22" fmla="*/ 18 w 84"/>
                <a:gd name="T23" fmla="*/ 0 h 1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" h="144">
                  <a:moveTo>
                    <a:pt x="67" y="0"/>
                  </a:moveTo>
                  <a:lnTo>
                    <a:pt x="61" y="14"/>
                  </a:lnTo>
                  <a:lnTo>
                    <a:pt x="45" y="50"/>
                  </a:lnTo>
                  <a:lnTo>
                    <a:pt x="25" y="89"/>
                  </a:lnTo>
                  <a:lnTo>
                    <a:pt x="0" y="131"/>
                  </a:lnTo>
                  <a:lnTo>
                    <a:pt x="5" y="144"/>
                  </a:lnTo>
                  <a:lnTo>
                    <a:pt x="22" y="118"/>
                  </a:lnTo>
                  <a:lnTo>
                    <a:pt x="47" y="80"/>
                  </a:lnTo>
                  <a:lnTo>
                    <a:pt x="66" y="44"/>
                  </a:lnTo>
                  <a:lnTo>
                    <a:pt x="81" y="11"/>
                  </a:lnTo>
                  <a:lnTo>
                    <a:pt x="84" y="2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65" name="Freeform 10367"/>
            <p:cNvSpPr>
              <a:spLocks/>
            </p:cNvSpPr>
            <p:nvPr/>
          </p:nvSpPr>
          <p:spPr bwMode="auto">
            <a:xfrm>
              <a:off x="4647" y="3472"/>
              <a:ext cx="9" cy="20"/>
            </a:xfrm>
            <a:custGeom>
              <a:avLst/>
              <a:gdLst>
                <a:gd name="T0" fmla="*/ 5 w 33"/>
                <a:gd name="T1" fmla="*/ 0 h 77"/>
                <a:gd name="T2" fmla="*/ 0 w 33"/>
                <a:gd name="T3" fmla="*/ 4 h 77"/>
                <a:gd name="T4" fmla="*/ 2 w 33"/>
                <a:gd name="T5" fmla="*/ 10 h 77"/>
                <a:gd name="T6" fmla="*/ 6 w 33"/>
                <a:gd name="T7" fmla="*/ 20 h 77"/>
                <a:gd name="T8" fmla="*/ 8 w 33"/>
                <a:gd name="T9" fmla="*/ 20 h 77"/>
                <a:gd name="T10" fmla="*/ 9 w 33"/>
                <a:gd name="T11" fmla="*/ 9 h 77"/>
                <a:gd name="T12" fmla="*/ 5 w 33"/>
                <a:gd name="T13" fmla="*/ 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77">
                  <a:moveTo>
                    <a:pt x="19" y="0"/>
                  </a:moveTo>
                  <a:lnTo>
                    <a:pt x="0" y="15"/>
                  </a:lnTo>
                  <a:lnTo>
                    <a:pt x="9" y="38"/>
                  </a:lnTo>
                  <a:lnTo>
                    <a:pt x="22" y="77"/>
                  </a:lnTo>
                  <a:lnTo>
                    <a:pt x="28" y="77"/>
                  </a:lnTo>
                  <a:lnTo>
                    <a:pt x="33" y="35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66" name="Freeform 10368"/>
            <p:cNvSpPr>
              <a:spLocks/>
            </p:cNvSpPr>
            <p:nvPr/>
          </p:nvSpPr>
          <p:spPr bwMode="auto">
            <a:xfrm>
              <a:off x="4660" y="3447"/>
              <a:ext cx="24" cy="55"/>
            </a:xfrm>
            <a:custGeom>
              <a:avLst/>
              <a:gdLst>
                <a:gd name="T0" fmla="*/ 2 w 93"/>
                <a:gd name="T1" fmla="*/ 0 h 214"/>
                <a:gd name="T2" fmla="*/ 0 w 93"/>
                <a:gd name="T3" fmla="*/ 2 h 214"/>
                <a:gd name="T4" fmla="*/ 5 w 93"/>
                <a:gd name="T5" fmla="*/ 13 h 214"/>
                <a:gd name="T6" fmla="*/ 9 w 93"/>
                <a:gd name="T7" fmla="*/ 22 h 214"/>
                <a:gd name="T8" fmla="*/ 7 w 93"/>
                <a:gd name="T9" fmla="*/ 29 h 214"/>
                <a:gd name="T10" fmla="*/ 11 w 93"/>
                <a:gd name="T11" fmla="*/ 29 h 214"/>
                <a:gd name="T12" fmla="*/ 13 w 93"/>
                <a:gd name="T13" fmla="*/ 34 h 214"/>
                <a:gd name="T14" fmla="*/ 17 w 93"/>
                <a:gd name="T15" fmla="*/ 44 h 214"/>
                <a:gd name="T16" fmla="*/ 20 w 93"/>
                <a:gd name="T17" fmla="*/ 55 h 214"/>
                <a:gd name="T18" fmla="*/ 22 w 93"/>
                <a:gd name="T19" fmla="*/ 55 h 214"/>
                <a:gd name="T20" fmla="*/ 24 w 93"/>
                <a:gd name="T21" fmla="*/ 44 h 214"/>
                <a:gd name="T22" fmla="*/ 20 w 93"/>
                <a:gd name="T23" fmla="*/ 34 h 214"/>
                <a:gd name="T24" fmla="*/ 19 w 93"/>
                <a:gd name="T25" fmla="*/ 31 h 214"/>
                <a:gd name="T26" fmla="*/ 15 w 93"/>
                <a:gd name="T27" fmla="*/ 23 h 214"/>
                <a:gd name="T28" fmla="*/ 14 w 93"/>
                <a:gd name="T29" fmla="*/ 22 h 214"/>
                <a:gd name="T30" fmla="*/ 15 w 93"/>
                <a:gd name="T31" fmla="*/ 17 h 214"/>
                <a:gd name="T32" fmla="*/ 11 w 93"/>
                <a:gd name="T33" fmla="*/ 16 h 214"/>
                <a:gd name="T34" fmla="*/ 9 w 93"/>
                <a:gd name="T35" fmla="*/ 13 h 214"/>
                <a:gd name="T36" fmla="*/ 2 w 93"/>
                <a:gd name="T37" fmla="*/ 0 h 2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3" h="214">
                  <a:moveTo>
                    <a:pt x="7" y="0"/>
                  </a:moveTo>
                  <a:lnTo>
                    <a:pt x="0" y="8"/>
                  </a:lnTo>
                  <a:lnTo>
                    <a:pt x="18" y="49"/>
                  </a:lnTo>
                  <a:lnTo>
                    <a:pt x="34" y="86"/>
                  </a:lnTo>
                  <a:lnTo>
                    <a:pt x="27" y="111"/>
                  </a:lnTo>
                  <a:lnTo>
                    <a:pt x="44" y="113"/>
                  </a:lnTo>
                  <a:lnTo>
                    <a:pt x="51" y="132"/>
                  </a:lnTo>
                  <a:lnTo>
                    <a:pt x="66" y="173"/>
                  </a:lnTo>
                  <a:lnTo>
                    <a:pt x="79" y="214"/>
                  </a:lnTo>
                  <a:lnTo>
                    <a:pt x="87" y="214"/>
                  </a:lnTo>
                  <a:lnTo>
                    <a:pt x="93" y="170"/>
                  </a:lnTo>
                  <a:lnTo>
                    <a:pt x="79" y="133"/>
                  </a:lnTo>
                  <a:lnTo>
                    <a:pt x="74" y="121"/>
                  </a:lnTo>
                  <a:lnTo>
                    <a:pt x="59" y="91"/>
                  </a:lnTo>
                  <a:lnTo>
                    <a:pt x="55" y="84"/>
                  </a:lnTo>
                  <a:lnTo>
                    <a:pt x="60" y="67"/>
                  </a:lnTo>
                  <a:lnTo>
                    <a:pt x="42" y="62"/>
                  </a:lnTo>
                  <a:lnTo>
                    <a:pt x="36" y="5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67" name="Freeform 10369"/>
            <p:cNvSpPr>
              <a:spLocks/>
            </p:cNvSpPr>
            <p:nvPr/>
          </p:nvSpPr>
          <p:spPr bwMode="auto">
            <a:xfrm>
              <a:off x="4632" y="3445"/>
              <a:ext cx="15" cy="16"/>
            </a:xfrm>
            <a:custGeom>
              <a:avLst/>
              <a:gdLst>
                <a:gd name="T0" fmla="*/ 2 w 51"/>
                <a:gd name="T1" fmla="*/ 0 h 63"/>
                <a:gd name="T2" fmla="*/ 0 w 51"/>
                <a:gd name="T3" fmla="*/ 2 h 63"/>
                <a:gd name="T4" fmla="*/ 3 w 51"/>
                <a:gd name="T5" fmla="*/ 6 h 63"/>
                <a:gd name="T6" fmla="*/ 9 w 51"/>
                <a:gd name="T7" fmla="*/ 16 h 63"/>
                <a:gd name="T8" fmla="*/ 15 w 51"/>
                <a:gd name="T9" fmla="*/ 16 h 63"/>
                <a:gd name="T10" fmla="*/ 11 w 51"/>
                <a:gd name="T11" fmla="*/ 11 h 63"/>
                <a:gd name="T12" fmla="*/ 2 w 51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63">
                  <a:moveTo>
                    <a:pt x="7" y="0"/>
                  </a:moveTo>
                  <a:lnTo>
                    <a:pt x="0" y="7"/>
                  </a:lnTo>
                  <a:lnTo>
                    <a:pt x="9" y="23"/>
                  </a:lnTo>
                  <a:lnTo>
                    <a:pt x="30" y="63"/>
                  </a:lnTo>
                  <a:lnTo>
                    <a:pt x="51" y="62"/>
                  </a:lnTo>
                  <a:lnTo>
                    <a:pt x="38" y="43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68" name="Freeform 10370"/>
            <p:cNvSpPr>
              <a:spLocks/>
            </p:cNvSpPr>
            <p:nvPr/>
          </p:nvSpPr>
          <p:spPr bwMode="auto">
            <a:xfrm>
              <a:off x="4629" y="3432"/>
              <a:ext cx="27" cy="82"/>
            </a:xfrm>
            <a:custGeom>
              <a:avLst/>
              <a:gdLst>
                <a:gd name="T0" fmla="*/ 21 w 108"/>
                <a:gd name="T1" fmla="*/ 0 h 316"/>
                <a:gd name="T2" fmla="*/ 20 w 108"/>
                <a:gd name="T3" fmla="*/ 0 h 316"/>
                <a:gd name="T4" fmla="*/ 20 w 108"/>
                <a:gd name="T5" fmla="*/ 4 h 316"/>
                <a:gd name="T6" fmla="*/ 19 w 108"/>
                <a:gd name="T7" fmla="*/ 16 h 316"/>
                <a:gd name="T8" fmla="*/ 18 w 108"/>
                <a:gd name="T9" fmla="*/ 25 h 316"/>
                <a:gd name="T10" fmla="*/ 17 w 108"/>
                <a:gd name="T11" fmla="*/ 28 h 316"/>
                <a:gd name="T12" fmla="*/ 12 w 108"/>
                <a:gd name="T13" fmla="*/ 28 h 316"/>
                <a:gd name="T14" fmla="*/ 15 w 108"/>
                <a:gd name="T15" fmla="*/ 36 h 316"/>
                <a:gd name="T16" fmla="*/ 15 w 108"/>
                <a:gd name="T17" fmla="*/ 38 h 316"/>
                <a:gd name="T18" fmla="*/ 13 w 108"/>
                <a:gd name="T19" fmla="*/ 45 h 316"/>
                <a:gd name="T20" fmla="*/ 10 w 108"/>
                <a:gd name="T21" fmla="*/ 55 h 316"/>
                <a:gd name="T22" fmla="*/ 6 w 108"/>
                <a:gd name="T23" fmla="*/ 66 h 316"/>
                <a:gd name="T24" fmla="*/ 0 w 108"/>
                <a:gd name="T25" fmla="*/ 80 h 316"/>
                <a:gd name="T26" fmla="*/ 2 w 108"/>
                <a:gd name="T27" fmla="*/ 82 h 316"/>
                <a:gd name="T28" fmla="*/ 7 w 108"/>
                <a:gd name="T29" fmla="*/ 72 h 316"/>
                <a:gd name="T30" fmla="*/ 12 w 108"/>
                <a:gd name="T31" fmla="*/ 62 h 316"/>
                <a:gd name="T32" fmla="*/ 16 w 108"/>
                <a:gd name="T33" fmla="*/ 52 h 316"/>
                <a:gd name="T34" fmla="*/ 18 w 108"/>
                <a:gd name="T35" fmla="*/ 43 h 316"/>
                <a:gd name="T36" fmla="*/ 23 w 108"/>
                <a:gd name="T37" fmla="*/ 39 h 316"/>
                <a:gd name="T38" fmla="*/ 23 w 108"/>
                <a:gd name="T39" fmla="*/ 39 h 316"/>
                <a:gd name="T40" fmla="*/ 20 w 108"/>
                <a:gd name="T41" fmla="*/ 34 h 316"/>
                <a:gd name="T42" fmla="*/ 21 w 108"/>
                <a:gd name="T43" fmla="*/ 31 h 316"/>
                <a:gd name="T44" fmla="*/ 23 w 108"/>
                <a:gd name="T45" fmla="*/ 22 h 316"/>
                <a:gd name="T46" fmla="*/ 27 w 108"/>
                <a:gd name="T47" fmla="*/ 12 h 316"/>
                <a:gd name="T48" fmla="*/ 21 w 108"/>
                <a:gd name="T49" fmla="*/ 0 h 31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8" h="316">
                  <a:moveTo>
                    <a:pt x="85" y="0"/>
                  </a:moveTo>
                  <a:lnTo>
                    <a:pt x="78" y="0"/>
                  </a:lnTo>
                  <a:lnTo>
                    <a:pt x="79" y="16"/>
                  </a:lnTo>
                  <a:lnTo>
                    <a:pt x="76" y="63"/>
                  </a:lnTo>
                  <a:lnTo>
                    <a:pt x="70" y="96"/>
                  </a:lnTo>
                  <a:lnTo>
                    <a:pt x="68" y="107"/>
                  </a:lnTo>
                  <a:lnTo>
                    <a:pt x="47" y="108"/>
                  </a:lnTo>
                  <a:lnTo>
                    <a:pt x="61" y="137"/>
                  </a:lnTo>
                  <a:lnTo>
                    <a:pt x="59" y="147"/>
                  </a:lnTo>
                  <a:lnTo>
                    <a:pt x="52" y="174"/>
                  </a:lnTo>
                  <a:lnTo>
                    <a:pt x="39" y="212"/>
                  </a:lnTo>
                  <a:lnTo>
                    <a:pt x="22" y="256"/>
                  </a:lnTo>
                  <a:lnTo>
                    <a:pt x="0" y="307"/>
                  </a:lnTo>
                  <a:lnTo>
                    <a:pt x="6" y="316"/>
                  </a:lnTo>
                  <a:lnTo>
                    <a:pt x="27" y="279"/>
                  </a:lnTo>
                  <a:lnTo>
                    <a:pt x="47" y="237"/>
                  </a:lnTo>
                  <a:lnTo>
                    <a:pt x="62" y="199"/>
                  </a:lnTo>
                  <a:lnTo>
                    <a:pt x="73" y="165"/>
                  </a:lnTo>
                  <a:lnTo>
                    <a:pt x="92" y="150"/>
                  </a:lnTo>
                  <a:lnTo>
                    <a:pt x="92" y="149"/>
                  </a:lnTo>
                  <a:lnTo>
                    <a:pt x="81" y="130"/>
                  </a:lnTo>
                  <a:lnTo>
                    <a:pt x="84" y="121"/>
                  </a:lnTo>
                  <a:lnTo>
                    <a:pt x="92" y="85"/>
                  </a:lnTo>
                  <a:lnTo>
                    <a:pt x="108" y="45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69" name="Freeform 10371"/>
            <p:cNvSpPr>
              <a:spLocks/>
            </p:cNvSpPr>
            <p:nvPr/>
          </p:nvSpPr>
          <p:spPr bwMode="auto">
            <a:xfrm>
              <a:off x="4671" y="3427"/>
              <a:ext cx="13" cy="36"/>
            </a:xfrm>
            <a:custGeom>
              <a:avLst/>
              <a:gdLst>
                <a:gd name="T0" fmla="*/ 7 w 49"/>
                <a:gd name="T1" fmla="*/ 0 h 141"/>
                <a:gd name="T2" fmla="*/ 5 w 49"/>
                <a:gd name="T3" fmla="*/ 0 h 141"/>
                <a:gd name="T4" fmla="*/ 5 w 49"/>
                <a:gd name="T5" fmla="*/ 10 h 141"/>
                <a:gd name="T6" fmla="*/ 3 w 49"/>
                <a:gd name="T7" fmla="*/ 22 h 141"/>
                <a:gd name="T8" fmla="*/ 3 w 49"/>
                <a:gd name="T9" fmla="*/ 24 h 141"/>
                <a:gd name="T10" fmla="*/ 0 w 49"/>
                <a:gd name="T11" fmla="*/ 35 h 141"/>
                <a:gd name="T12" fmla="*/ 5 w 49"/>
                <a:gd name="T13" fmla="*/ 36 h 141"/>
                <a:gd name="T14" fmla="*/ 8 w 49"/>
                <a:gd name="T15" fmla="*/ 26 h 141"/>
                <a:gd name="T16" fmla="*/ 9 w 49"/>
                <a:gd name="T17" fmla="*/ 22 h 141"/>
                <a:gd name="T18" fmla="*/ 13 w 49"/>
                <a:gd name="T19" fmla="*/ 13 h 141"/>
                <a:gd name="T20" fmla="*/ 7 w 49"/>
                <a:gd name="T21" fmla="*/ 0 h 1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141">
                  <a:moveTo>
                    <a:pt x="26" y="0"/>
                  </a:moveTo>
                  <a:lnTo>
                    <a:pt x="19" y="0"/>
                  </a:lnTo>
                  <a:lnTo>
                    <a:pt x="19" y="40"/>
                  </a:lnTo>
                  <a:lnTo>
                    <a:pt x="13" y="87"/>
                  </a:lnTo>
                  <a:lnTo>
                    <a:pt x="10" y="95"/>
                  </a:lnTo>
                  <a:lnTo>
                    <a:pt x="0" y="136"/>
                  </a:lnTo>
                  <a:lnTo>
                    <a:pt x="18" y="141"/>
                  </a:lnTo>
                  <a:lnTo>
                    <a:pt x="30" y="102"/>
                  </a:lnTo>
                  <a:lnTo>
                    <a:pt x="33" y="88"/>
                  </a:lnTo>
                  <a:lnTo>
                    <a:pt x="49" y="52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70" name="Freeform 10372"/>
            <p:cNvSpPr>
              <a:spLocks/>
            </p:cNvSpPr>
            <p:nvPr/>
          </p:nvSpPr>
          <p:spPr bwMode="auto">
            <a:xfrm>
              <a:off x="4620" y="3408"/>
              <a:ext cx="71" cy="137"/>
            </a:xfrm>
            <a:custGeom>
              <a:avLst/>
              <a:gdLst>
                <a:gd name="T0" fmla="*/ 68 w 276"/>
                <a:gd name="T1" fmla="*/ 0 h 523"/>
                <a:gd name="T2" fmla="*/ 7 w 276"/>
                <a:gd name="T3" fmla="*/ 8 h 523"/>
                <a:gd name="T4" fmla="*/ 2 w 276"/>
                <a:gd name="T5" fmla="*/ 10 h 523"/>
                <a:gd name="T6" fmla="*/ 2 w 276"/>
                <a:gd name="T7" fmla="*/ 13 h 523"/>
                <a:gd name="T8" fmla="*/ 2 w 276"/>
                <a:gd name="T9" fmla="*/ 22 h 523"/>
                <a:gd name="T10" fmla="*/ 2 w 276"/>
                <a:gd name="T11" fmla="*/ 37 h 523"/>
                <a:gd name="T12" fmla="*/ 2 w 276"/>
                <a:gd name="T13" fmla="*/ 58 h 523"/>
                <a:gd name="T14" fmla="*/ 2 w 276"/>
                <a:gd name="T15" fmla="*/ 59 h 523"/>
                <a:gd name="T16" fmla="*/ 2 w 276"/>
                <a:gd name="T17" fmla="*/ 79 h 523"/>
                <a:gd name="T18" fmla="*/ 2 w 276"/>
                <a:gd name="T19" fmla="*/ 94 h 523"/>
                <a:gd name="T20" fmla="*/ 2 w 276"/>
                <a:gd name="T21" fmla="*/ 104 h 523"/>
                <a:gd name="T22" fmla="*/ 2 w 276"/>
                <a:gd name="T23" fmla="*/ 108 h 523"/>
                <a:gd name="T24" fmla="*/ 2 w 276"/>
                <a:gd name="T25" fmla="*/ 109 h 523"/>
                <a:gd name="T26" fmla="*/ 0 w 276"/>
                <a:gd name="T27" fmla="*/ 122 h 523"/>
                <a:gd name="T28" fmla="*/ 4 w 276"/>
                <a:gd name="T29" fmla="*/ 137 h 523"/>
                <a:gd name="T30" fmla="*/ 6 w 276"/>
                <a:gd name="T31" fmla="*/ 137 h 523"/>
                <a:gd name="T32" fmla="*/ 7 w 276"/>
                <a:gd name="T33" fmla="*/ 114 h 523"/>
                <a:gd name="T34" fmla="*/ 7 w 276"/>
                <a:gd name="T35" fmla="*/ 96 h 523"/>
                <a:gd name="T36" fmla="*/ 7 w 276"/>
                <a:gd name="T37" fmla="*/ 76 h 523"/>
                <a:gd name="T38" fmla="*/ 7 w 276"/>
                <a:gd name="T39" fmla="*/ 59 h 523"/>
                <a:gd name="T40" fmla="*/ 7 w 276"/>
                <a:gd name="T41" fmla="*/ 44 h 523"/>
                <a:gd name="T42" fmla="*/ 7 w 276"/>
                <a:gd name="T43" fmla="*/ 33 h 523"/>
                <a:gd name="T44" fmla="*/ 7 w 276"/>
                <a:gd name="T45" fmla="*/ 25 h 523"/>
                <a:gd name="T46" fmla="*/ 7 w 276"/>
                <a:gd name="T47" fmla="*/ 20 h 523"/>
                <a:gd name="T48" fmla="*/ 7 w 276"/>
                <a:gd name="T49" fmla="*/ 18 h 523"/>
                <a:gd name="T50" fmla="*/ 7 w 276"/>
                <a:gd name="T51" fmla="*/ 14 h 523"/>
                <a:gd name="T52" fmla="*/ 71 w 276"/>
                <a:gd name="T53" fmla="*/ 6 h 523"/>
                <a:gd name="T54" fmla="*/ 68 w 276"/>
                <a:gd name="T55" fmla="*/ 0 h 52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76" h="523">
                  <a:moveTo>
                    <a:pt x="263" y="0"/>
                  </a:moveTo>
                  <a:lnTo>
                    <a:pt x="28" y="29"/>
                  </a:lnTo>
                  <a:lnTo>
                    <a:pt x="8" y="39"/>
                  </a:lnTo>
                  <a:lnTo>
                    <a:pt x="8" y="51"/>
                  </a:lnTo>
                  <a:lnTo>
                    <a:pt x="8" y="85"/>
                  </a:lnTo>
                  <a:lnTo>
                    <a:pt x="8" y="142"/>
                  </a:lnTo>
                  <a:lnTo>
                    <a:pt x="8" y="222"/>
                  </a:lnTo>
                  <a:lnTo>
                    <a:pt x="8" y="225"/>
                  </a:lnTo>
                  <a:lnTo>
                    <a:pt x="8" y="302"/>
                  </a:lnTo>
                  <a:lnTo>
                    <a:pt x="8" y="360"/>
                  </a:lnTo>
                  <a:lnTo>
                    <a:pt x="8" y="397"/>
                  </a:lnTo>
                  <a:lnTo>
                    <a:pt x="8" y="414"/>
                  </a:lnTo>
                  <a:lnTo>
                    <a:pt x="8" y="417"/>
                  </a:lnTo>
                  <a:lnTo>
                    <a:pt x="0" y="464"/>
                  </a:lnTo>
                  <a:lnTo>
                    <a:pt x="16" y="523"/>
                  </a:lnTo>
                  <a:lnTo>
                    <a:pt x="24" y="523"/>
                  </a:lnTo>
                  <a:lnTo>
                    <a:pt x="27" y="436"/>
                  </a:lnTo>
                  <a:lnTo>
                    <a:pt x="27" y="368"/>
                  </a:lnTo>
                  <a:lnTo>
                    <a:pt x="27" y="290"/>
                  </a:lnTo>
                  <a:lnTo>
                    <a:pt x="27" y="224"/>
                  </a:lnTo>
                  <a:lnTo>
                    <a:pt x="27" y="169"/>
                  </a:lnTo>
                  <a:lnTo>
                    <a:pt x="27" y="125"/>
                  </a:lnTo>
                  <a:lnTo>
                    <a:pt x="27" y="94"/>
                  </a:lnTo>
                  <a:lnTo>
                    <a:pt x="27" y="75"/>
                  </a:lnTo>
                  <a:lnTo>
                    <a:pt x="27" y="67"/>
                  </a:lnTo>
                  <a:lnTo>
                    <a:pt x="27" y="53"/>
                  </a:lnTo>
                  <a:lnTo>
                    <a:pt x="276" y="22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71" name="Freeform 10373"/>
            <p:cNvSpPr>
              <a:spLocks/>
            </p:cNvSpPr>
            <p:nvPr/>
          </p:nvSpPr>
          <p:spPr bwMode="auto">
            <a:xfrm>
              <a:off x="4620" y="3405"/>
              <a:ext cx="7" cy="14"/>
            </a:xfrm>
            <a:custGeom>
              <a:avLst/>
              <a:gdLst>
                <a:gd name="T0" fmla="*/ 2 w 28"/>
                <a:gd name="T1" fmla="*/ 0 h 54"/>
                <a:gd name="T2" fmla="*/ 0 w 28"/>
                <a:gd name="T3" fmla="*/ 0 h 54"/>
                <a:gd name="T4" fmla="*/ 1 w 28"/>
                <a:gd name="T5" fmla="*/ 4 h 54"/>
                <a:gd name="T6" fmla="*/ 2 w 28"/>
                <a:gd name="T7" fmla="*/ 14 h 54"/>
                <a:gd name="T8" fmla="*/ 7 w 28"/>
                <a:gd name="T9" fmla="*/ 11 h 54"/>
                <a:gd name="T10" fmla="*/ 2 w 28"/>
                <a:gd name="T11" fmla="*/ 0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54">
                  <a:moveTo>
                    <a:pt x="8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8" y="54"/>
                  </a:lnTo>
                  <a:lnTo>
                    <a:pt x="28" y="4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72" name="Freeform 10374"/>
            <p:cNvSpPr>
              <a:spLocks/>
            </p:cNvSpPr>
            <p:nvPr/>
          </p:nvSpPr>
          <p:spPr bwMode="auto">
            <a:xfrm>
              <a:off x="4687" y="3401"/>
              <a:ext cx="13" cy="144"/>
            </a:xfrm>
            <a:custGeom>
              <a:avLst/>
              <a:gdLst>
                <a:gd name="T0" fmla="*/ 7 w 48"/>
                <a:gd name="T1" fmla="*/ 0 h 555"/>
                <a:gd name="T2" fmla="*/ 7 w 48"/>
                <a:gd name="T3" fmla="*/ 0 h 555"/>
                <a:gd name="T4" fmla="*/ 0 w 48"/>
                <a:gd name="T5" fmla="*/ 7 h 555"/>
                <a:gd name="T6" fmla="*/ 4 w 48"/>
                <a:gd name="T7" fmla="*/ 13 h 555"/>
                <a:gd name="T8" fmla="*/ 4 w 48"/>
                <a:gd name="T9" fmla="*/ 121 h 555"/>
                <a:gd name="T10" fmla="*/ 4 w 48"/>
                <a:gd name="T11" fmla="*/ 123 h 555"/>
                <a:gd name="T12" fmla="*/ 3 w 48"/>
                <a:gd name="T13" fmla="*/ 135 h 555"/>
                <a:gd name="T14" fmla="*/ 8 w 48"/>
                <a:gd name="T15" fmla="*/ 144 h 555"/>
                <a:gd name="T16" fmla="*/ 9 w 48"/>
                <a:gd name="T17" fmla="*/ 131 h 555"/>
                <a:gd name="T18" fmla="*/ 9 w 48"/>
                <a:gd name="T19" fmla="*/ 125 h 555"/>
                <a:gd name="T20" fmla="*/ 9 w 48"/>
                <a:gd name="T21" fmla="*/ 103 h 555"/>
                <a:gd name="T22" fmla="*/ 9 w 48"/>
                <a:gd name="T23" fmla="*/ 84 h 555"/>
                <a:gd name="T24" fmla="*/ 9 w 48"/>
                <a:gd name="T25" fmla="*/ 67 h 555"/>
                <a:gd name="T26" fmla="*/ 9 w 48"/>
                <a:gd name="T27" fmla="*/ 52 h 555"/>
                <a:gd name="T28" fmla="*/ 9 w 48"/>
                <a:gd name="T29" fmla="*/ 40 h 555"/>
                <a:gd name="T30" fmla="*/ 9 w 48"/>
                <a:gd name="T31" fmla="*/ 31 h 555"/>
                <a:gd name="T32" fmla="*/ 9 w 48"/>
                <a:gd name="T33" fmla="*/ 24 h 555"/>
                <a:gd name="T34" fmla="*/ 9 w 48"/>
                <a:gd name="T35" fmla="*/ 19 h 555"/>
                <a:gd name="T36" fmla="*/ 9 w 48"/>
                <a:gd name="T37" fmla="*/ 17 h 555"/>
                <a:gd name="T38" fmla="*/ 9 w 48"/>
                <a:gd name="T39" fmla="*/ 16 h 555"/>
                <a:gd name="T40" fmla="*/ 13 w 48"/>
                <a:gd name="T41" fmla="*/ 6 h 555"/>
                <a:gd name="T42" fmla="*/ 7 w 48"/>
                <a:gd name="T43" fmla="*/ 0 h 55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8" h="555">
                  <a:moveTo>
                    <a:pt x="25" y="0"/>
                  </a:moveTo>
                  <a:lnTo>
                    <a:pt x="25" y="0"/>
                  </a:lnTo>
                  <a:lnTo>
                    <a:pt x="0" y="28"/>
                  </a:lnTo>
                  <a:lnTo>
                    <a:pt x="13" y="50"/>
                  </a:lnTo>
                  <a:lnTo>
                    <a:pt x="13" y="466"/>
                  </a:lnTo>
                  <a:lnTo>
                    <a:pt x="13" y="475"/>
                  </a:lnTo>
                  <a:lnTo>
                    <a:pt x="10" y="521"/>
                  </a:lnTo>
                  <a:lnTo>
                    <a:pt x="28" y="555"/>
                  </a:lnTo>
                  <a:lnTo>
                    <a:pt x="33" y="506"/>
                  </a:lnTo>
                  <a:lnTo>
                    <a:pt x="33" y="481"/>
                  </a:lnTo>
                  <a:lnTo>
                    <a:pt x="33" y="397"/>
                  </a:lnTo>
                  <a:lnTo>
                    <a:pt x="33" y="322"/>
                  </a:lnTo>
                  <a:lnTo>
                    <a:pt x="33" y="257"/>
                  </a:lnTo>
                  <a:lnTo>
                    <a:pt x="33" y="202"/>
                  </a:lnTo>
                  <a:lnTo>
                    <a:pt x="33" y="155"/>
                  </a:lnTo>
                  <a:lnTo>
                    <a:pt x="33" y="119"/>
                  </a:lnTo>
                  <a:lnTo>
                    <a:pt x="33" y="92"/>
                  </a:lnTo>
                  <a:lnTo>
                    <a:pt x="33" y="74"/>
                  </a:lnTo>
                  <a:lnTo>
                    <a:pt x="33" y="65"/>
                  </a:lnTo>
                  <a:lnTo>
                    <a:pt x="33" y="63"/>
                  </a:lnTo>
                  <a:lnTo>
                    <a:pt x="48" y="23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73" name="Freeform 10375"/>
            <p:cNvSpPr>
              <a:spLocks/>
            </p:cNvSpPr>
            <p:nvPr/>
          </p:nvSpPr>
          <p:spPr bwMode="auto">
            <a:xfrm>
              <a:off x="4733" y="3502"/>
              <a:ext cx="22" cy="31"/>
            </a:xfrm>
            <a:custGeom>
              <a:avLst/>
              <a:gdLst>
                <a:gd name="T0" fmla="*/ 0 w 86"/>
                <a:gd name="T1" fmla="*/ 0 h 124"/>
                <a:gd name="T2" fmla="*/ 3 w 86"/>
                <a:gd name="T3" fmla="*/ 6 h 124"/>
                <a:gd name="T4" fmla="*/ 6 w 86"/>
                <a:gd name="T5" fmla="*/ 10 h 124"/>
                <a:gd name="T6" fmla="*/ 10 w 86"/>
                <a:gd name="T7" fmla="*/ 21 h 124"/>
                <a:gd name="T8" fmla="*/ 12 w 86"/>
                <a:gd name="T9" fmla="*/ 26 h 124"/>
                <a:gd name="T10" fmla="*/ 17 w 86"/>
                <a:gd name="T11" fmla="*/ 31 h 124"/>
                <a:gd name="T12" fmla="*/ 18 w 86"/>
                <a:gd name="T13" fmla="*/ 31 h 124"/>
                <a:gd name="T14" fmla="*/ 22 w 86"/>
                <a:gd name="T15" fmla="*/ 24 h 124"/>
                <a:gd name="T16" fmla="*/ 22 w 86"/>
                <a:gd name="T17" fmla="*/ 23 h 124"/>
                <a:gd name="T18" fmla="*/ 19 w 86"/>
                <a:gd name="T19" fmla="*/ 13 h 124"/>
                <a:gd name="T20" fmla="*/ 17 w 86"/>
                <a:gd name="T21" fmla="*/ 10 h 124"/>
                <a:gd name="T22" fmla="*/ 8 w 86"/>
                <a:gd name="T23" fmla="*/ 4 h 124"/>
                <a:gd name="T24" fmla="*/ 7 w 86"/>
                <a:gd name="T25" fmla="*/ 3 h 124"/>
                <a:gd name="T26" fmla="*/ 0 w 86"/>
                <a:gd name="T27" fmla="*/ 0 h 1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6" h="124">
                  <a:moveTo>
                    <a:pt x="0" y="0"/>
                  </a:moveTo>
                  <a:lnTo>
                    <a:pt x="13" y="25"/>
                  </a:lnTo>
                  <a:lnTo>
                    <a:pt x="24" y="41"/>
                  </a:lnTo>
                  <a:lnTo>
                    <a:pt x="40" y="84"/>
                  </a:lnTo>
                  <a:lnTo>
                    <a:pt x="45" y="102"/>
                  </a:lnTo>
                  <a:lnTo>
                    <a:pt x="68" y="124"/>
                  </a:lnTo>
                  <a:lnTo>
                    <a:pt x="69" y="124"/>
                  </a:lnTo>
                  <a:lnTo>
                    <a:pt x="86" y="95"/>
                  </a:lnTo>
                  <a:lnTo>
                    <a:pt x="86" y="93"/>
                  </a:lnTo>
                  <a:lnTo>
                    <a:pt x="75" y="50"/>
                  </a:lnTo>
                  <a:lnTo>
                    <a:pt x="65" y="40"/>
                  </a:lnTo>
                  <a:lnTo>
                    <a:pt x="33" y="15"/>
                  </a:lnTo>
                  <a:lnTo>
                    <a:pt x="27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74" name="Freeform 10376"/>
            <p:cNvSpPr>
              <a:spLocks/>
            </p:cNvSpPr>
            <p:nvPr/>
          </p:nvSpPr>
          <p:spPr bwMode="auto">
            <a:xfrm>
              <a:off x="4296" y="3765"/>
              <a:ext cx="11" cy="3"/>
            </a:xfrm>
            <a:custGeom>
              <a:avLst/>
              <a:gdLst>
                <a:gd name="T0" fmla="*/ 10 w 39"/>
                <a:gd name="T1" fmla="*/ 0 h 11"/>
                <a:gd name="T2" fmla="*/ 10 w 39"/>
                <a:gd name="T3" fmla="*/ 0 h 11"/>
                <a:gd name="T4" fmla="*/ 0 w 39"/>
                <a:gd name="T5" fmla="*/ 0 h 11"/>
                <a:gd name="T6" fmla="*/ 11 w 39"/>
                <a:gd name="T7" fmla="*/ 3 h 11"/>
                <a:gd name="T8" fmla="*/ 10 w 39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1">
                  <a:moveTo>
                    <a:pt x="37" y="0"/>
                  </a:moveTo>
                  <a:lnTo>
                    <a:pt x="34" y="1"/>
                  </a:lnTo>
                  <a:lnTo>
                    <a:pt x="0" y="1"/>
                  </a:lnTo>
                  <a:lnTo>
                    <a:pt x="39" y="1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75" name="Freeform 10377"/>
            <p:cNvSpPr>
              <a:spLocks/>
            </p:cNvSpPr>
            <p:nvPr/>
          </p:nvSpPr>
          <p:spPr bwMode="auto">
            <a:xfrm>
              <a:off x="4221" y="3747"/>
              <a:ext cx="86" cy="29"/>
            </a:xfrm>
            <a:custGeom>
              <a:avLst/>
              <a:gdLst>
                <a:gd name="T0" fmla="*/ 18 w 332"/>
                <a:gd name="T1" fmla="*/ 0 h 112"/>
                <a:gd name="T2" fmla="*/ 0 w 332"/>
                <a:gd name="T3" fmla="*/ 2 h 112"/>
                <a:gd name="T4" fmla="*/ 9 w 332"/>
                <a:gd name="T5" fmla="*/ 3 h 112"/>
                <a:gd name="T6" fmla="*/ 17 w 332"/>
                <a:gd name="T7" fmla="*/ 4 h 112"/>
                <a:gd name="T8" fmla="*/ 22 w 332"/>
                <a:gd name="T9" fmla="*/ 7 h 112"/>
                <a:gd name="T10" fmla="*/ 28 w 332"/>
                <a:gd name="T11" fmla="*/ 10 h 112"/>
                <a:gd name="T12" fmla="*/ 36 w 332"/>
                <a:gd name="T13" fmla="*/ 13 h 112"/>
                <a:gd name="T14" fmla="*/ 45 w 332"/>
                <a:gd name="T15" fmla="*/ 18 h 112"/>
                <a:gd name="T16" fmla="*/ 54 w 332"/>
                <a:gd name="T17" fmla="*/ 23 h 112"/>
                <a:gd name="T18" fmla="*/ 65 w 332"/>
                <a:gd name="T19" fmla="*/ 29 h 112"/>
                <a:gd name="T20" fmla="*/ 86 w 332"/>
                <a:gd name="T21" fmla="*/ 21 h 112"/>
                <a:gd name="T22" fmla="*/ 76 w 332"/>
                <a:gd name="T23" fmla="*/ 18 h 112"/>
                <a:gd name="T24" fmla="*/ 67 w 332"/>
                <a:gd name="T25" fmla="*/ 17 h 112"/>
                <a:gd name="T26" fmla="*/ 59 w 332"/>
                <a:gd name="T27" fmla="*/ 15 h 112"/>
                <a:gd name="T28" fmla="*/ 51 w 332"/>
                <a:gd name="T29" fmla="*/ 12 h 112"/>
                <a:gd name="T30" fmla="*/ 42 w 332"/>
                <a:gd name="T31" fmla="*/ 9 h 112"/>
                <a:gd name="T32" fmla="*/ 34 w 332"/>
                <a:gd name="T33" fmla="*/ 6 h 112"/>
                <a:gd name="T34" fmla="*/ 26 w 332"/>
                <a:gd name="T35" fmla="*/ 3 h 112"/>
                <a:gd name="T36" fmla="*/ 18 w 332"/>
                <a:gd name="T37" fmla="*/ 0 h 11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32" h="112">
                  <a:moveTo>
                    <a:pt x="69" y="0"/>
                  </a:moveTo>
                  <a:lnTo>
                    <a:pt x="0" y="8"/>
                  </a:lnTo>
                  <a:lnTo>
                    <a:pt x="33" y="10"/>
                  </a:lnTo>
                  <a:lnTo>
                    <a:pt x="64" y="17"/>
                  </a:lnTo>
                  <a:lnTo>
                    <a:pt x="85" y="26"/>
                  </a:lnTo>
                  <a:lnTo>
                    <a:pt x="110" y="37"/>
                  </a:lnTo>
                  <a:lnTo>
                    <a:pt x="140" y="51"/>
                  </a:lnTo>
                  <a:lnTo>
                    <a:pt x="173" y="69"/>
                  </a:lnTo>
                  <a:lnTo>
                    <a:pt x="209" y="89"/>
                  </a:lnTo>
                  <a:lnTo>
                    <a:pt x="250" y="112"/>
                  </a:lnTo>
                  <a:lnTo>
                    <a:pt x="332" y="80"/>
                  </a:lnTo>
                  <a:lnTo>
                    <a:pt x="293" y="70"/>
                  </a:lnTo>
                  <a:lnTo>
                    <a:pt x="260" y="66"/>
                  </a:lnTo>
                  <a:lnTo>
                    <a:pt x="228" y="59"/>
                  </a:lnTo>
                  <a:lnTo>
                    <a:pt x="196" y="47"/>
                  </a:lnTo>
                  <a:lnTo>
                    <a:pt x="164" y="35"/>
                  </a:lnTo>
                  <a:lnTo>
                    <a:pt x="132" y="23"/>
                  </a:lnTo>
                  <a:lnTo>
                    <a:pt x="101" y="1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76" name="Freeform 10378"/>
            <p:cNvSpPr>
              <a:spLocks/>
            </p:cNvSpPr>
            <p:nvPr/>
          </p:nvSpPr>
          <p:spPr bwMode="auto">
            <a:xfrm>
              <a:off x="4210" y="3745"/>
              <a:ext cx="11" cy="0"/>
            </a:xfrm>
            <a:custGeom>
              <a:avLst/>
              <a:gdLst>
                <a:gd name="T0" fmla="*/ 9 w 42"/>
                <a:gd name="T1" fmla="*/ 0 h 1"/>
                <a:gd name="T2" fmla="*/ 0 w 42"/>
                <a:gd name="T3" fmla="*/ 1 h 1"/>
                <a:gd name="T4" fmla="*/ 11 w 42"/>
                <a:gd name="T5" fmla="*/ 0 h 1"/>
                <a:gd name="T6" fmla="*/ 9 w 4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1">
                  <a:moveTo>
                    <a:pt x="34" y="0"/>
                  </a:moveTo>
                  <a:lnTo>
                    <a:pt x="0" y="1"/>
                  </a:lnTo>
                  <a:lnTo>
                    <a:pt x="42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77" name="Freeform 10379"/>
            <p:cNvSpPr>
              <a:spLocks/>
            </p:cNvSpPr>
            <p:nvPr/>
          </p:nvSpPr>
          <p:spPr bwMode="auto">
            <a:xfrm>
              <a:off x="4259" y="3726"/>
              <a:ext cx="19" cy="28"/>
            </a:xfrm>
            <a:custGeom>
              <a:avLst/>
              <a:gdLst>
                <a:gd name="T0" fmla="*/ 1 w 70"/>
                <a:gd name="T1" fmla="*/ 0 h 102"/>
                <a:gd name="T2" fmla="*/ 0 w 70"/>
                <a:gd name="T3" fmla="*/ 3 h 102"/>
                <a:gd name="T4" fmla="*/ 17 w 70"/>
                <a:gd name="T5" fmla="*/ 28 h 102"/>
                <a:gd name="T6" fmla="*/ 19 w 70"/>
                <a:gd name="T7" fmla="*/ 23 h 102"/>
                <a:gd name="T8" fmla="*/ 15 w 70"/>
                <a:gd name="T9" fmla="*/ 11 h 102"/>
                <a:gd name="T10" fmla="*/ 1 w 70"/>
                <a:gd name="T11" fmla="*/ 0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102">
                  <a:moveTo>
                    <a:pt x="4" y="0"/>
                  </a:moveTo>
                  <a:lnTo>
                    <a:pt x="0" y="10"/>
                  </a:lnTo>
                  <a:lnTo>
                    <a:pt x="63" y="102"/>
                  </a:lnTo>
                  <a:lnTo>
                    <a:pt x="70" y="84"/>
                  </a:lnTo>
                  <a:lnTo>
                    <a:pt x="54" y="4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78" name="Freeform 10380"/>
            <p:cNvSpPr>
              <a:spLocks/>
            </p:cNvSpPr>
            <p:nvPr/>
          </p:nvSpPr>
          <p:spPr bwMode="auto">
            <a:xfrm>
              <a:off x="4249" y="3693"/>
              <a:ext cx="10" cy="28"/>
            </a:xfrm>
            <a:custGeom>
              <a:avLst/>
              <a:gdLst>
                <a:gd name="T0" fmla="*/ 2 w 43"/>
                <a:gd name="T1" fmla="*/ 0 h 104"/>
                <a:gd name="T2" fmla="*/ 0 w 43"/>
                <a:gd name="T3" fmla="*/ 1 h 104"/>
                <a:gd name="T4" fmla="*/ 1 w 43"/>
                <a:gd name="T5" fmla="*/ 4 h 104"/>
                <a:gd name="T6" fmla="*/ 4 w 43"/>
                <a:gd name="T7" fmla="*/ 16 h 104"/>
                <a:gd name="T8" fmla="*/ 5 w 43"/>
                <a:gd name="T9" fmla="*/ 28 h 104"/>
                <a:gd name="T10" fmla="*/ 7 w 43"/>
                <a:gd name="T11" fmla="*/ 28 h 104"/>
                <a:gd name="T12" fmla="*/ 10 w 43"/>
                <a:gd name="T13" fmla="*/ 19 h 104"/>
                <a:gd name="T14" fmla="*/ 8 w 43"/>
                <a:gd name="T15" fmla="*/ 12 h 104"/>
                <a:gd name="T16" fmla="*/ 7 w 43"/>
                <a:gd name="T17" fmla="*/ 10 h 104"/>
                <a:gd name="T18" fmla="*/ 2 w 43"/>
                <a:gd name="T19" fmla="*/ 0 h 1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104">
                  <a:moveTo>
                    <a:pt x="8" y="0"/>
                  </a:moveTo>
                  <a:lnTo>
                    <a:pt x="0" y="4"/>
                  </a:lnTo>
                  <a:lnTo>
                    <a:pt x="4" y="15"/>
                  </a:lnTo>
                  <a:lnTo>
                    <a:pt x="16" y="61"/>
                  </a:lnTo>
                  <a:lnTo>
                    <a:pt x="21" y="104"/>
                  </a:lnTo>
                  <a:lnTo>
                    <a:pt x="28" y="104"/>
                  </a:lnTo>
                  <a:lnTo>
                    <a:pt x="43" y="70"/>
                  </a:lnTo>
                  <a:lnTo>
                    <a:pt x="35" y="44"/>
                  </a:lnTo>
                  <a:lnTo>
                    <a:pt x="31" y="3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79" name="Freeform 10381"/>
            <p:cNvSpPr>
              <a:spLocks/>
            </p:cNvSpPr>
            <p:nvPr/>
          </p:nvSpPr>
          <p:spPr bwMode="auto">
            <a:xfrm>
              <a:off x="4201" y="3681"/>
              <a:ext cx="37" cy="71"/>
            </a:xfrm>
            <a:custGeom>
              <a:avLst/>
              <a:gdLst>
                <a:gd name="T0" fmla="*/ 36 w 140"/>
                <a:gd name="T1" fmla="*/ 0 h 269"/>
                <a:gd name="T2" fmla="*/ 28 w 140"/>
                <a:gd name="T3" fmla="*/ 3 h 269"/>
                <a:gd name="T4" fmla="*/ 21 w 140"/>
                <a:gd name="T5" fmla="*/ 28 h 269"/>
                <a:gd name="T6" fmla="*/ 23 w 140"/>
                <a:gd name="T7" fmla="*/ 30 h 269"/>
                <a:gd name="T8" fmla="*/ 26 w 140"/>
                <a:gd name="T9" fmla="*/ 41 h 269"/>
                <a:gd name="T10" fmla="*/ 25 w 140"/>
                <a:gd name="T11" fmla="*/ 50 h 269"/>
                <a:gd name="T12" fmla="*/ 24 w 140"/>
                <a:gd name="T13" fmla="*/ 54 h 269"/>
                <a:gd name="T14" fmla="*/ 20 w 140"/>
                <a:gd name="T15" fmla="*/ 63 h 269"/>
                <a:gd name="T16" fmla="*/ 9 w 140"/>
                <a:gd name="T17" fmla="*/ 63 h 269"/>
                <a:gd name="T18" fmla="*/ 0 w 140"/>
                <a:gd name="T19" fmla="*/ 65 h 269"/>
                <a:gd name="T20" fmla="*/ 3 w 140"/>
                <a:gd name="T21" fmla="*/ 71 h 269"/>
                <a:gd name="T22" fmla="*/ 10 w 140"/>
                <a:gd name="T23" fmla="*/ 69 h 269"/>
                <a:gd name="T24" fmla="*/ 19 w 140"/>
                <a:gd name="T25" fmla="*/ 68 h 269"/>
                <a:gd name="T26" fmla="*/ 37 w 140"/>
                <a:gd name="T27" fmla="*/ 66 h 269"/>
                <a:gd name="T28" fmla="*/ 35 w 140"/>
                <a:gd name="T29" fmla="*/ 65 h 269"/>
                <a:gd name="T30" fmla="*/ 27 w 140"/>
                <a:gd name="T31" fmla="*/ 64 h 269"/>
                <a:gd name="T32" fmla="*/ 24 w 140"/>
                <a:gd name="T33" fmla="*/ 64 h 269"/>
                <a:gd name="T34" fmla="*/ 26 w 140"/>
                <a:gd name="T35" fmla="*/ 59 h 269"/>
                <a:gd name="T36" fmla="*/ 30 w 140"/>
                <a:gd name="T37" fmla="*/ 50 h 269"/>
                <a:gd name="T38" fmla="*/ 30 w 140"/>
                <a:gd name="T39" fmla="*/ 41 h 269"/>
                <a:gd name="T40" fmla="*/ 30 w 140"/>
                <a:gd name="T41" fmla="*/ 40 h 269"/>
                <a:gd name="T42" fmla="*/ 25 w 140"/>
                <a:gd name="T43" fmla="*/ 28 h 269"/>
                <a:gd name="T44" fmla="*/ 29 w 140"/>
                <a:gd name="T45" fmla="*/ 18 h 269"/>
                <a:gd name="T46" fmla="*/ 33 w 140"/>
                <a:gd name="T47" fmla="*/ 6 h 269"/>
                <a:gd name="T48" fmla="*/ 36 w 140"/>
                <a:gd name="T49" fmla="*/ 0 h 26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40" h="269">
                  <a:moveTo>
                    <a:pt x="138" y="0"/>
                  </a:moveTo>
                  <a:lnTo>
                    <a:pt x="106" y="13"/>
                  </a:lnTo>
                  <a:lnTo>
                    <a:pt x="81" y="105"/>
                  </a:lnTo>
                  <a:lnTo>
                    <a:pt x="86" y="115"/>
                  </a:lnTo>
                  <a:lnTo>
                    <a:pt x="97" y="155"/>
                  </a:lnTo>
                  <a:lnTo>
                    <a:pt x="96" y="188"/>
                  </a:lnTo>
                  <a:lnTo>
                    <a:pt x="92" y="203"/>
                  </a:lnTo>
                  <a:lnTo>
                    <a:pt x="77" y="239"/>
                  </a:lnTo>
                  <a:lnTo>
                    <a:pt x="35" y="240"/>
                  </a:lnTo>
                  <a:lnTo>
                    <a:pt x="0" y="245"/>
                  </a:lnTo>
                  <a:lnTo>
                    <a:pt x="13" y="269"/>
                  </a:lnTo>
                  <a:lnTo>
                    <a:pt x="38" y="262"/>
                  </a:lnTo>
                  <a:lnTo>
                    <a:pt x="71" y="258"/>
                  </a:lnTo>
                  <a:lnTo>
                    <a:pt x="140" y="250"/>
                  </a:lnTo>
                  <a:lnTo>
                    <a:pt x="132" y="247"/>
                  </a:lnTo>
                  <a:lnTo>
                    <a:pt x="102" y="241"/>
                  </a:lnTo>
                  <a:lnTo>
                    <a:pt x="91" y="241"/>
                  </a:lnTo>
                  <a:lnTo>
                    <a:pt x="100" y="224"/>
                  </a:lnTo>
                  <a:lnTo>
                    <a:pt x="113" y="190"/>
                  </a:lnTo>
                  <a:lnTo>
                    <a:pt x="113" y="155"/>
                  </a:lnTo>
                  <a:lnTo>
                    <a:pt x="112" y="150"/>
                  </a:lnTo>
                  <a:lnTo>
                    <a:pt x="96" y="105"/>
                  </a:lnTo>
                  <a:lnTo>
                    <a:pt x="108" y="68"/>
                  </a:lnTo>
                  <a:lnTo>
                    <a:pt x="125" y="22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80" name="Freeform 10382"/>
            <p:cNvSpPr>
              <a:spLocks/>
            </p:cNvSpPr>
            <p:nvPr/>
          </p:nvSpPr>
          <p:spPr bwMode="auto">
            <a:xfrm>
              <a:off x="4274" y="3675"/>
              <a:ext cx="7" cy="73"/>
            </a:xfrm>
            <a:custGeom>
              <a:avLst/>
              <a:gdLst>
                <a:gd name="T0" fmla="*/ 7 w 24"/>
                <a:gd name="T1" fmla="*/ 0 h 286"/>
                <a:gd name="T2" fmla="*/ 1 w 24"/>
                <a:gd name="T3" fmla="*/ 1 h 286"/>
                <a:gd name="T4" fmla="*/ 1 w 24"/>
                <a:gd name="T5" fmla="*/ 50 h 286"/>
                <a:gd name="T6" fmla="*/ 0 w 24"/>
                <a:gd name="T7" fmla="*/ 62 h 286"/>
                <a:gd name="T8" fmla="*/ 5 w 24"/>
                <a:gd name="T9" fmla="*/ 73 h 286"/>
                <a:gd name="T10" fmla="*/ 7 w 24"/>
                <a:gd name="T11" fmla="*/ 60 h 286"/>
                <a:gd name="T12" fmla="*/ 7 w 24"/>
                <a:gd name="T13" fmla="*/ 42 h 286"/>
                <a:gd name="T14" fmla="*/ 7 w 24"/>
                <a:gd name="T15" fmla="*/ 22 h 286"/>
                <a:gd name="T16" fmla="*/ 7 w 24"/>
                <a:gd name="T17" fmla="*/ 6 h 286"/>
                <a:gd name="T18" fmla="*/ 7 w 24"/>
                <a:gd name="T19" fmla="*/ 0 h 2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286">
                  <a:moveTo>
                    <a:pt x="24" y="0"/>
                  </a:moveTo>
                  <a:lnTo>
                    <a:pt x="4" y="3"/>
                  </a:lnTo>
                  <a:lnTo>
                    <a:pt x="4" y="197"/>
                  </a:lnTo>
                  <a:lnTo>
                    <a:pt x="0" y="242"/>
                  </a:lnTo>
                  <a:lnTo>
                    <a:pt x="16" y="286"/>
                  </a:lnTo>
                  <a:lnTo>
                    <a:pt x="24" y="237"/>
                  </a:lnTo>
                  <a:lnTo>
                    <a:pt x="24" y="165"/>
                  </a:lnTo>
                  <a:lnTo>
                    <a:pt x="24" y="88"/>
                  </a:ln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81" name="Freeform 10383"/>
            <p:cNvSpPr>
              <a:spLocks/>
            </p:cNvSpPr>
            <p:nvPr/>
          </p:nvSpPr>
          <p:spPr bwMode="auto">
            <a:xfrm>
              <a:off x="4201" y="3673"/>
              <a:ext cx="37" cy="22"/>
            </a:xfrm>
            <a:custGeom>
              <a:avLst/>
              <a:gdLst>
                <a:gd name="T0" fmla="*/ 32 w 142"/>
                <a:gd name="T1" fmla="*/ 0 h 82"/>
                <a:gd name="T2" fmla="*/ 26 w 142"/>
                <a:gd name="T3" fmla="*/ 7 h 82"/>
                <a:gd name="T4" fmla="*/ 0 w 142"/>
                <a:gd name="T5" fmla="*/ 15 h 82"/>
                <a:gd name="T6" fmla="*/ 6 w 142"/>
                <a:gd name="T7" fmla="*/ 22 h 82"/>
                <a:gd name="T8" fmla="*/ 11 w 142"/>
                <a:gd name="T9" fmla="*/ 19 h 82"/>
                <a:gd name="T10" fmla="*/ 29 w 142"/>
                <a:gd name="T11" fmla="*/ 12 h 82"/>
                <a:gd name="T12" fmla="*/ 37 w 142"/>
                <a:gd name="T13" fmla="*/ 9 h 82"/>
                <a:gd name="T14" fmla="*/ 32 w 142"/>
                <a:gd name="T15" fmla="*/ 0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2" h="82">
                  <a:moveTo>
                    <a:pt x="123" y="0"/>
                  </a:moveTo>
                  <a:lnTo>
                    <a:pt x="101" y="25"/>
                  </a:lnTo>
                  <a:lnTo>
                    <a:pt x="0" y="57"/>
                  </a:lnTo>
                  <a:lnTo>
                    <a:pt x="22" y="82"/>
                  </a:lnTo>
                  <a:lnTo>
                    <a:pt x="41" y="70"/>
                  </a:lnTo>
                  <a:lnTo>
                    <a:pt x="110" y="45"/>
                  </a:lnTo>
                  <a:lnTo>
                    <a:pt x="142" y="32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82" name="Freeform 10384"/>
            <p:cNvSpPr>
              <a:spLocks/>
            </p:cNvSpPr>
            <p:nvPr/>
          </p:nvSpPr>
          <p:spPr bwMode="auto">
            <a:xfrm>
              <a:off x="4238" y="3664"/>
              <a:ext cx="62" cy="15"/>
            </a:xfrm>
            <a:custGeom>
              <a:avLst/>
              <a:gdLst>
                <a:gd name="T0" fmla="*/ 56 w 238"/>
                <a:gd name="T1" fmla="*/ 0 h 58"/>
                <a:gd name="T2" fmla="*/ 52 w 238"/>
                <a:gd name="T3" fmla="*/ 3 h 58"/>
                <a:gd name="T4" fmla="*/ 52 w 238"/>
                <a:gd name="T5" fmla="*/ 3 h 58"/>
                <a:gd name="T6" fmla="*/ 50 w 238"/>
                <a:gd name="T7" fmla="*/ 3 h 58"/>
                <a:gd name="T8" fmla="*/ 46 w 238"/>
                <a:gd name="T9" fmla="*/ 4 h 58"/>
                <a:gd name="T10" fmla="*/ 42 w 238"/>
                <a:gd name="T11" fmla="*/ 4 h 58"/>
                <a:gd name="T12" fmla="*/ 37 w 238"/>
                <a:gd name="T13" fmla="*/ 5 h 58"/>
                <a:gd name="T14" fmla="*/ 28 w 238"/>
                <a:gd name="T15" fmla="*/ 5 h 58"/>
                <a:gd name="T16" fmla="*/ 15 w 238"/>
                <a:gd name="T17" fmla="*/ 7 h 58"/>
                <a:gd name="T18" fmla="*/ 0 w 238"/>
                <a:gd name="T19" fmla="*/ 9 h 58"/>
                <a:gd name="T20" fmla="*/ 6 w 238"/>
                <a:gd name="T21" fmla="*/ 15 h 58"/>
                <a:gd name="T22" fmla="*/ 12 w 238"/>
                <a:gd name="T23" fmla="*/ 13 h 58"/>
                <a:gd name="T24" fmla="*/ 37 w 238"/>
                <a:gd name="T25" fmla="*/ 11 h 58"/>
                <a:gd name="T26" fmla="*/ 42 w 238"/>
                <a:gd name="T27" fmla="*/ 10 h 58"/>
                <a:gd name="T28" fmla="*/ 61 w 238"/>
                <a:gd name="T29" fmla="*/ 8 h 58"/>
                <a:gd name="T30" fmla="*/ 62 w 238"/>
                <a:gd name="T31" fmla="*/ 5 h 58"/>
                <a:gd name="T32" fmla="*/ 56 w 238"/>
                <a:gd name="T33" fmla="*/ 0 h 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8" h="58">
                  <a:moveTo>
                    <a:pt x="214" y="0"/>
                  </a:moveTo>
                  <a:lnTo>
                    <a:pt x="198" y="11"/>
                  </a:lnTo>
                  <a:lnTo>
                    <a:pt x="192" y="12"/>
                  </a:lnTo>
                  <a:lnTo>
                    <a:pt x="175" y="14"/>
                  </a:lnTo>
                  <a:lnTo>
                    <a:pt x="162" y="16"/>
                  </a:lnTo>
                  <a:lnTo>
                    <a:pt x="142" y="18"/>
                  </a:lnTo>
                  <a:lnTo>
                    <a:pt x="108" y="21"/>
                  </a:lnTo>
                  <a:lnTo>
                    <a:pt x="59" y="27"/>
                  </a:lnTo>
                  <a:lnTo>
                    <a:pt x="0" y="33"/>
                  </a:lnTo>
                  <a:lnTo>
                    <a:pt x="24" y="58"/>
                  </a:lnTo>
                  <a:lnTo>
                    <a:pt x="46" y="50"/>
                  </a:lnTo>
                  <a:lnTo>
                    <a:pt x="142" y="41"/>
                  </a:lnTo>
                  <a:lnTo>
                    <a:pt x="162" y="38"/>
                  </a:lnTo>
                  <a:lnTo>
                    <a:pt x="236" y="31"/>
                  </a:lnTo>
                  <a:lnTo>
                    <a:pt x="238" y="20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83" name="Freeform 10385"/>
            <p:cNvSpPr>
              <a:spLocks/>
            </p:cNvSpPr>
            <p:nvPr/>
          </p:nvSpPr>
          <p:spPr bwMode="auto">
            <a:xfrm>
              <a:off x="4214" y="3633"/>
              <a:ext cx="18" cy="28"/>
            </a:xfrm>
            <a:custGeom>
              <a:avLst/>
              <a:gdLst>
                <a:gd name="T0" fmla="*/ 2 w 70"/>
                <a:gd name="T1" fmla="*/ 0 h 104"/>
                <a:gd name="T2" fmla="*/ 0 w 70"/>
                <a:gd name="T3" fmla="*/ 3 h 104"/>
                <a:gd name="T4" fmla="*/ 5 w 70"/>
                <a:gd name="T5" fmla="*/ 9 h 104"/>
                <a:gd name="T6" fmla="*/ 11 w 70"/>
                <a:gd name="T7" fmla="*/ 19 h 104"/>
                <a:gd name="T8" fmla="*/ 15 w 70"/>
                <a:gd name="T9" fmla="*/ 28 h 104"/>
                <a:gd name="T10" fmla="*/ 17 w 70"/>
                <a:gd name="T11" fmla="*/ 27 h 104"/>
                <a:gd name="T12" fmla="*/ 17 w 70"/>
                <a:gd name="T13" fmla="*/ 27 h 104"/>
                <a:gd name="T14" fmla="*/ 18 w 70"/>
                <a:gd name="T15" fmla="*/ 15 h 104"/>
                <a:gd name="T16" fmla="*/ 14 w 70"/>
                <a:gd name="T17" fmla="*/ 9 h 104"/>
                <a:gd name="T18" fmla="*/ 10 w 70"/>
                <a:gd name="T19" fmla="*/ 6 h 104"/>
                <a:gd name="T20" fmla="*/ 2 w 70"/>
                <a:gd name="T21" fmla="*/ 0 h 10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0" h="104">
                  <a:moveTo>
                    <a:pt x="6" y="0"/>
                  </a:moveTo>
                  <a:lnTo>
                    <a:pt x="0" y="10"/>
                  </a:lnTo>
                  <a:lnTo>
                    <a:pt x="19" y="33"/>
                  </a:lnTo>
                  <a:lnTo>
                    <a:pt x="42" y="69"/>
                  </a:lnTo>
                  <a:lnTo>
                    <a:pt x="59" y="104"/>
                  </a:lnTo>
                  <a:lnTo>
                    <a:pt x="65" y="102"/>
                  </a:lnTo>
                  <a:lnTo>
                    <a:pt x="65" y="101"/>
                  </a:lnTo>
                  <a:lnTo>
                    <a:pt x="70" y="55"/>
                  </a:lnTo>
                  <a:lnTo>
                    <a:pt x="54" y="34"/>
                  </a:lnTo>
                  <a:lnTo>
                    <a:pt x="4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84" name="Freeform 10386"/>
            <p:cNvSpPr>
              <a:spLocks/>
            </p:cNvSpPr>
            <p:nvPr/>
          </p:nvSpPr>
          <p:spPr bwMode="auto">
            <a:xfrm>
              <a:off x="4272" y="3619"/>
              <a:ext cx="11" cy="51"/>
            </a:xfrm>
            <a:custGeom>
              <a:avLst/>
              <a:gdLst>
                <a:gd name="T0" fmla="*/ 1 w 38"/>
                <a:gd name="T1" fmla="*/ 0 h 195"/>
                <a:gd name="T2" fmla="*/ 0 w 38"/>
                <a:gd name="T3" fmla="*/ 2 h 195"/>
                <a:gd name="T4" fmla="*/ 2 w 38"/>
                <a:gd name="T5" fmla="*/ 8 h 195"/>
                <a:gd name="T6" fmla="*/ 3 w 38"/>
                <a:gd name="T7" fmla="*/ 21 h 195"/>
                <a:gd name="T8" fmla="*/ 3 w 38"/>
                <a:gd name="T9" fmla="*/ 51 h 195"/>
                <a:gd name="T10" fmla="*/ 8 w 38"/>
                <a:gd name="T11" fmla="*/ 50 h 195"/>
                <a:gd name="T12" fmla="*/ 8 w 38"/>
                <a:gd name="T13" fmla="*/ 48 h 195"/>
                <a:gd name="T14" fmla="*/ 8 w 38"/>
                <a:gd name="T15" fmla="*/ 37 h 195"/>
                <a:gd name="T16" fmla="*/ 8 w 38"/>
                <a:gd name="T17" fmla="*/ 29 h 195"/>
                <a:gd name="T18" fmla="*/ 9 w 38"/>
                <a:gd name="T19" fmla="*/ 23 h 195"/>
                <a:gd name="T20" fmla="*/ 9 w 38"/>
                <a:gd name="T21" fmla="*/ 21 h 195"/>
                <a:gd name="T22" fmla="*/ 11 w 38"/>
                <a:gd name="T23" fmla="*/ 14 h 195"/>
                <a:gd name="T24" fmla="*/ 1 w 38"/>
                <a:gd name="T25" fmla="*/ 0 h 19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" h="195">
                  <a:moveTo>
                    <a:pt x="5" y="0"/>
                  </a:moveTo>
                  <a:lnTo>
                    <a:pt x="0" y="7"/>
                  </a:lnTo>
                  <a:lnTo>
                    <a:pt x="6" y="32"/>
                  </a:lnTo>
                  <a:lnTo>
                    <a:pt x="9" y="81"/>
                  </a:lnTo>
                  <a:lnTo>
                    <a:pt x="9" y="195"/>
                  </a:lnTo>
                  <a:lnTo>
                    <a:pt x="29" y="193"/>
                  </a:lnTo>
                  <a:lnTo>
                    <a:pt x="29" y="184"/>
                  </a:lnTo>
                  <a:lnTo>
                    <a:pt x="29" y="141"/>
                  </a:lnTo>
                  <a:lnTo>
                    <a:pt x="29" y="109"/>
                  </a:lnTo>
                  <a:lnTo>
                    <a:pt x="30" y="89"/>
                  </a:lnTo>
                  <a:lnTo>
                    <a:pt x="30" y="81"/>
                  </a:lnTo>
                  <a:lnTo>
                    <a:pt x="38" y="5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85" name="Freeform 10387"/>
            <p:cNvSpPr>
              <a:spLocks/>
            </p:cNvSpPr>
            <p:nvPr/>
          </p:nvSpPr>
          <p:spPr bwMode="auto">
            <a:xfrm>
              <a:off x="4318" y="3745"/>
              <a:ext cx="9" cy="22"/>
            </a:xfrm>
            <a:custGeom>
              <a:avLst/>
              <a:gdLst>
                <a:gd name="T0" fmla="*/ 3 w 33"/>
                <a:gd name="T1" fmla="*/ 0 h 85"/>
                <a:gd name="T2" fmla="*/ 0 w 33"/>
                <a:gd name="T3" fmla="*/ 1 h 85"/>
                <a:gd name="T4" fmla="*/ 9 w 33"/>
                <a:gd name="T5" fmla="*/ 22 h 85"/>
                <a:gd name="T6" fmla="*/ 9 w 33"/>
                <a:gd name="T7" fmla="*/ 6 h 85"/>
                <a:gd name="T8" fmla="*/ 3 w 33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85">
                  <a:moveTo>
                    <a:pt x="11" y="0"/>
                  </a:moveTo>
                  <a:lnTo>
                    <a:pt x="0" y="5"/>
                  </a:lnTo>
                  <a:lnTo>
                    <a:pt x="33" y="85"/>
                  </a:lnTo>
                  <a:lnTo>
                    <a:pt x="33" y="2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86" name="Freeform 10388"/>
            <p:cNvSpPr>
              <a:spLocks/>
            </p:cNvSpPr>
            <p:nvPr/>
          </p:nvSpPr>
          <p:spPr bwMode="auto">
            <a:xfrm>
              <a:off x="4384" y="3743"/>
              <a:ext cx="25" cy="29"/>
            </a:xfrm>
            <a:custGeom>
              <a:avLst/>
              <a:gdLst>
                <a:gd name="T0" fmla="*/ 15 w 98"/>
                <a:gd name="T1" fmla="*/ 0 h 112"/>
                <a:gd name="T2" fmla="*/ 13 w 98"/>
                <a:gd name="T3" fmla="*/ 0 h 112"/>
                <a:gd name="T4" fmla="*/ 16 w 98"/>
                <a:gd name="T5" fmla="*/ 20 h 112"/>
                <a:gd name="T6" fmla="*/ 0 w 98"/>
                <a:gd name="T7" fmla="*/ 22 h 112"/>
                <a:gd name="T8" fmla="*/ 7 w 98"/>
                <a:gd name="T9" fmla="*/ 26 h 112"/>
                <a:gd name="T10" fmla="*/ 15 w 98"/>
                <a:gd name="T11" fmla="*/ 28 h 112"/>
                <a:gd name="T12" fmla="*/ 25 w 98"/>
                <a:gd name="T13" fmla="*/ 29 h 112"/>
                <a:gd name="T14" fmla="*/ 15 w 98"/>
                <a:gd name="T15" fmla="*/ 0 h 1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112">
                  <a:moveTo>
                    <a:pt x="59" y="0"/>
                  </a:moveTo>
                  <a:lnTo>
                    <a:pt x="51" y="0"/>
                  </a:lnTo>
                  <a:lnTo>
                    <a:pt x="64" y="79"/>
                  </a:lnTo>
                  <a:lnTo>
                    <a:pt x="0" y="84"/>
                  </a:lnTo>
                  <a:lnTo>
                    <a:pt x="26" y="100"/>
                  </a:lnTo>
                  <a:lnTo>
                    <a:pt x="59" y="110"/>
                  </a:lnTo>
                  <a:lnTo>
                    <a:pt x="98" y="11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87" name="Freeform 10389"/>
            <p:cNvSpPr>
              <a:spLocks/>
            </p:cNvSpPr>
            <p:nvPr/>
          </p:nvSpPr>
          <p:spPr bwMode="auto">
            <a:xfrm>
              <a:off x="4353" y="3730"/>
              <a:ext cx="9" cy="38"/>
            </a:xfrm>
            <a:custGeom>
              <a:avLst/>
              <a:gdLst>
                <a:gd name="T0" fmla="*/ 9 w 34"/>
                <a:gd name="T1" fmla="*/ 0 h 145"/>
                <a:gd name="T2" fmla="*/ 7 w 34"/>
                <a:gd name="T3" fmla="*/ 0 h 145"/>
                <a:gd name="T4" fmla="*/ 6 w 34"/>
                <a:gd name="T5" fmla="*/ 6 h 145"/>
                <a:gd name="T6" fmla="*/ 3 w 34"/>
                <a:gd name="T7" fmla="*/ 19 h 145"/>
                <a:gd name="T8" fmla="*/ 0 w 34"/>
                <a:gd name="T9" fmla="*/ 27 h 145"/>
                <a:gd name="T10" fmla="*/ 3 w 34"/>
                <a:gd name="T11" fmla="*/ 38 h 145"/>
                <a:gd name="T12" fmla="*/ 4 w 34"/>
                <a:gd name="T13" fmla="*/ 38 h 145"/>
                <a:gd name="T14" fmla="*/ 6 w 34"/>
                <a:gd name="T15" fmla="*/ 34 h 145"/>
                <a:gd name="T16" fmla="*/ 9 w 34"/>
                <a:gd name="T17" fmla="*/ 24 h 145"/>
                <a:gd name="T18" fmla="*/ 9 w 34"/>
                <a:gd name="T19" fmla="*/ 16 h 145"/>
                <a:gd name="T20" fmla="*/ 9 w 34"/>
                <a:gd name="T21" fmla="*/ 0 h 1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145">
                  <a:moveTo>
                    <a:pt x="34" y="0"/>
                  </a:moveTo>
                  <a:lnTo>
                    <a:pt x="25" y="0"/>
                  </a:lnTo>
                  <a:lnTo>
                    <a:pt x="21" y="22"/>
                  </a:lnTo>
                  <a:lnTo>
                    <a:pt x="12" y="73"/>
                  </a:lnTo>
                  <a:lnTo>
                    <a:pt x="0" y="102"/>
                  </a:lnTo>
                  <a:lnTo>
                    <a:pt x="10" y="145"/>
                  </a:lnTo>
                  <a:lnTo>
                    <a:pt x="15" y="145"/>
                  </a:lnTo>
                  <a:lnTo>
                    <a:pt x="21" y="129"/>
                  </a:lnTo>
                  <a:lnTo>
                    <a:pt x="33" y="90"/>
                  </a:lnTo>
                  <a:lnTo>
                    <a:pt x="34" y="62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88" name="Freeform 10390"/>
            <p:cNvSpPr>
              <a:spLocks/>
            </p:cNvSpPr>
            <p:nvPr/>
          </p:nvSpPr>
          <p:spPr bwMode="auto">
            <a:xfrm>
              <a:off x="4367" y="3725"/>
              <a:ext cx="33" cy="40"/>
            </a:xfrm>
            <a:custGeom>
              <a:avLst/>
              <a:gdLst>
                <a:gd name="T0" fmla="*/ 3 w 125"/>
                <a:gd name="T1" fmla="*/ 0 h 154"/>
                <a:gd name="T2" fmla="*/ 0 w 125"/>
                <a:gd name="T3" fmla="*/ 1 h 154"/>
                <a:gd name="T4" fmla="*/ 1 w 125"/>
                <a:gd name="T5" fmla="*/ 8 h 154"/>
                <a:gd name="T6" fmla="*/ 4 w 125"/>
                <a:gd name="T7" fmla="*/ 20 h 154"/>
                <a:gd name="T8" fmla="*/ 8 w 125"/>
                <a:gd name="T9" fmla="*/ 30 h 154"/>
                <a:gd name="T10" fmla="*/ 13 w 125"/>
                <a:gd name="T11" fmla="*/ 37 h 154"/>
                <a:gd name="T12" fmla="*/ 16 w 125"/>
                <a:gd name="T13" fmla="*/ 40 h 154"/>
                <a:gd name="T14" fmla="*/ 33 w 125"/>
                <a:gd name="T15" fmla="*/ 39 h 154"/>
                <a:gd name="T16" fmla="*/ 31 w 125"/>
                <a:gd name="T17" fmla="*/ 38 h 154"/>
                <a:gd name="T18" fmla="*/ 22 w 125"/>
                <a:gd name="T19" fmla="*/ 36 h 154"/>
                <a:gd name="T20" fmla="*/ 15 w 125"/>
                <a:gd name="T21" fmla="*/ 30 h 154"/>
                <a:gd name="T22" fmla="*/ 11 w 125"/>
                <a:gd name="T23" fmla="*/ 24 h 154"/>
                <a:gd name="T24" fmla="*/ 7 w 125"/>
                <a:gd name="T25" fmla="*/ 14 h 154"/>
                <a:gd name="T26" fmla="*/ 3 w 125"/>
                <a:gd name="T27" fmla="*/ 0 h 1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5" h="154">
                  <a:moveTo>
                    <a:pt x="11" y="0"/>
                  </a:moveTo>
                  <a:lnTo>
                    <a:pt x="0" y="2"/>
                  </a:lnTo>
                  <a:lnTo>
                    <a:pt x="4" y="29"/>
                  </a:lnTo>
                  <a:lnTo>
                    <a:pt x="17" y="78"/>
                  </a:lnTo>
                  <a:lnTo>
                    <a:pt x="32" y="116"/>
                  </a:lnTo>
                  <a:lnTo>
                    <a:pt x="51" y="144"/>
                  </a:lnTo>
                  <a:lnTo>
                    <a:pt x="61" y="154"/>
                  </a:lnTo>
                  <a:lnTo>
                    <a:pt x="125" y="149"/>
                  </a:lnTo>
                  <a:lnTo>
                    <a:pt x="116" y="148"/>
                  </a:lnTo>
                  <a:lnTo>
                    <a:pt x="82" y="138"/>
                  </a:lnTo>
                  <a:lnTo>
                    <a:pt x="57" y="116"/>
                  </a:lnTo>
                  <a:lnTo>
                    <a:pt x="43" y="93"/>
                  </a:lnTo>
                  <a:lnTo>
                    <a:pt x="27" y="5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89" name="Freeform 10391"/>
            <p:cNvSpPr>
              <a:spLocks/>
            </p:cNvSpPr>
            <p:nvPr/>
          </p:nvSpPr>
          <p:spPr bwMode="auto">
            <a:xfrm>
              <a:off x="4397" y="3725"/>
              <a:ext cx="18" cy="25"/>
            </a:xfrm>
            <a:custGeom>
              <a:avLst/>
              <a:gdLst>
                <a:gd name="T0" fmla="*/ 1 w 67"/>
                <a:gd name="T1" fmla="*/ 0 h 95"/>
                <a:gd name="T2" fmla="*/ 0 w 67"/>
                <a:gd name="T3" fmla="*/ 3 h 95"/>
                <a:gd name="T4" fmla="*/ 4 w 67"/>
                <a:gd name="T5" fmla="*/ 7 h 95"/>
                <a:gd name="T6" fmla="*/ 11 w 67"/>
                <a:gd name="T7" fmla="*/ 16 h 95"/>
                <a:gd name="T8" fmla="*/ 16 w 67"/>
                <a:gd name="T9" fmla="*/ 25 h 95"/>
                <a:gd name="T10" fmla="*/ 18 w 67"/>
                <a:gd name="T11" fmla="*/ 24 h 95"/>
                <a:gd name="T12" fmla="*/ 18 w 67"/>
                <a:gd name="T13" fmla="*/ 24 h 95"/>
                <a:gd name="T14" fmla="*/ 17 w 67"/>
                <a:gd name="T15" fmla="*/ 12 h 95"/>
                <a:gd name="T16" fmla="*/ 17 w 67"/>
                <a:gd name="T17" fmla="*/ 11 h 95"/>
                <a:gd name="T18" fmla="*/ 9 w 67"/>
                <a:gd name="T19" fmla="*/ 4 h 95"/>
                <a:gd name="T20" fmla="*/ 1 w 67"/>
                <a:gd name="T21" fmla="*/ 0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95">
                  <a:moveTo>
                    <a:pt x="5" y="0"/>
                  </a:moveTo>
                  <a:lnTo>
                    <a:pt x="0" y="10"/>
                  </a:lnTo>
                  <a:lnTo>
                    <a:pt x="16" y="27"/>
                  </a:lnTo>
                  <a:lnTo>
                    <a:pt x="40" y="60"/>
                  </a:lnTo>
                  <a:lnTo>
                    <a:pt x="59" y="95"/>
                  </a:lnTo>
                  <a:lnTo>
                    <a:pt x="67" y="93"/>
                  </a:lnTo>
                  <a:lnTo>
                    <a:pt x="67" y="92"/>
                  </a:lnTo>
                  <a:lnTo>
                    <a:pt x="64" y="45"/>
                  </a:lnTo>
                  <a:lnTo>
                    <a:pt x="63" y="43"/>
                  </a:lnTo>
                  <a:lnTo>
                    <a:pt x="35" y="1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90" name="Freeform 10392"/>
            <p:cNvSpPr>
              <a:spLocks/>
            </p:cNvSpPr>
            <p:nvPr/>
          </p:nvSpPr>
          <p:spPr bwMode="auto">
            <a:xfrm>
              <a:off x="4377" y="3714"/>
              <a:ext cx="12" cy="27"/>
            </a:xfrm>
            <a:custGeom>
              <a:avLst/>
              <a:gdLst>
                <a:gd name="T0" fmla="*/ 1 w 51"/>
                <a:gd name="T1" fmla="*/ 0 h 105"/>
                <a:gd name="T2" fmla="*/ 0 w 51"/>
                <a:gd name="T3" fmla="*/ 1 h 105"/>
                <a:gd name="T4" fmla="*/ 2 w 51"/>
                <a:gd name="T5" fmla="*/ 5 h 105"/>
                <a:gd name="T6" fmla="*/ 6 w 51"/>
                <a:gd name="T7" fmla="*/ 16 h 105"/>
                <a:gd name="T8" fmla="*/ 8 w 51"/>
                <a:gd name="T9" fmla="*/ 27 h 105"/>
                <a:gd name="T10" fmla="*/ 10 w 51"/>
                <a:gd name="T11" fmla="*/ 27 h 105"/>
                <a:gd name="T12" fmla="*/ 10 w 51"/>
                <a:gd name="T13" fmla="*/ 27 h 105"/>
                <a:gd name="T14" fmla="*/ 12 w 51"/>
                <a:gd name="T15" fmla="*/ 15 h 105"/>
                <a:gd name="T16" fmla="*/ 9 w 51"/>
                <a:gd name="T17" fmla="*/ 11 h 105"/>
                <a:gd name="T18" fmla="*/ 1 w 51"/>
                <a:gd name="T19" fmla="*/ 0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105">
                  <a:moveTo>
                    <a:pt x="5" y="0"/>
                  </a:moveTo>
                  <a:lnTo>
                    <a:pt x="0" y="5"/>
                  </a:lnTo>
                  <a:lnTo>
                    <a:pt x="8" y="21"/>
                  </a:lnTo>
                  <a:lnTo>
                    <a:pt x="25" y="64"/>
                  </a:lnTo>
                  <a:lnTo>
                    <a:pt x="35" y="105"/>
                  </a:lnTo>
                  <a:lnTo>
                    <a:pt x="43" y="105"/>
                  </a:lnTo>
                  <a:lnTo>
                    <a:pt x="51" y="60"/>
                  </a:lnTo>
                  <a:lnTo>
                    <a:pt x="39" y="4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91" name="Freeform 10393"/>
            <p:cNvSpPr>
              <a:spLocks/>
            </p:cNvSpPr>
            <p:nvPr/>
          </p:nvSpPr>
          <p:spPr bwMode="auto">
            <a:xfrm>
              <a:off x="4333" y="3695"/>
              <a:ext cx="25" cy="84"/>
            </a:xfrm>
            <a:custGeom>
              <a:avLst/>
              <a:gdLst>
                <a:gd name="T0" fmla="*/ 20 w 98"/>
                <a:gd name="T1" fmla="*/ 0 h 326"/>
                <a:gd name="T2" fmla="*/ 19 w 98"/>
                <a:gd name="T3" fmla="*/ 12 h 326"/>
                <a:gd name="T4" fmla="*/ 18 w 98"/>
                <a:gd name="T5" fmla="*/ 24 h 326"/>
                <a:gd name="T6" fmla="*/ 15 w 98"/>
                <a:gd name="T7" fmla="*/ 36 h 326"/>
                <a:gd name="T8" fmla="*/ 15 w 98"/>
                <a:gd name="T9" fmla="*/ 38 h 326"/>
                <a:gd name="T10" fmla="*/ 12 w 98"/>
                <a:gd name="T11" fmla="*/ 48 h 326"/>
                <a:gd name="T12" fmla="*/ 9 w 98"/>
                <a:gd name="T13" fmla="*/ 59 h 326"/>
                <a:gd name="T14" fmla="*/ 5 w 98"/>
                <a:gd name="T15" fmla="*/ 70 h 326"/>
                <a:gd name="T16" fmla="*/ 0 w 98"/>
                <a:gd name="T17" fmla="*/ 82 h 326"/>
                <a:gd name="T18" fmla="*/ 2 w 98"/>
                <a:gd name="T19" fmla="*/ 84 h 326"/>
                <a:gd name="T20" fmla="*/ 5 w 98"/>
                <a:gd name="T21" fmla="*/ 79 h 326"/>
                <a:gd name="T22" fmla="*/ 10 w 98"/>
                <a:gd name="T23" fmla="*/ 68 h 326"/>
                <a:gd name="T24" fmla="*/ 14 w 98"/>
                <a:gd name="T25" fmla="*/ 58 h 326"/>
                <a:gd name="T26" fmla="*/ 18 w 98"/>
                <a:gd name="T27" fmla="*/ 47 h 326"/>
                <a:gd name="T28" fmla="*/ 21 w 98"/>
                <a:gd name="T29" fmla="*/ 37 h 326"/>
                <a:gd name="T30" fmla="*/ 21 w 98"/>
                <a:gd name="T31" fmla="*/ 33 h 326"/>
                <a:gd name="T32" fmla="*/ 23 w 98"/>
                <a:gd name="T33" fmla="*/ 23 h 326"/>
                <a:gd name="T34" fmla="*/ 24 w 98"/>
                <a:gd name="T35" fmla="*/ 13 h 326"/>
                <a:gd name="T36" fmla="*/ 25 w 98"/>
                <a:gd name="T37" fmla="*/ 1 h 326"/>
                <a:gd name="T38" fmla="*/ 20 w 98"/>
                <a:gd name="T39" fmla="*/ 0 h 32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8" h="326">
                  <a:moveTo>
                    <a:pt x="78" y="0"/>
                  </a:moveTo>
                  <a:lnTo>
                    <a:pt x="75" y="47"/>
                  </a:lnTo>
                  <a:lnTo>
                    <a:pt x="69" y="93"/>
                  </a:lnTo>
                  <a:lnTo>
                    <a:pt x="60" y="139"/>
                  </a:lnTo>
                  <a:lnTo>
                    <a:pt x="58" y="147"/>
                  </a:lnTo>
                  <a:lnTo>
                    <a:pt x="48" y="188"/>
                  </a:lnTo>
                  <a:lnTo>
                    <a:pt x="36" y="229"/>
                  </a:lnTo>
                  <a:lnTo>
                    <a:pt x="19" y="273"/>
                  </a:lnTo>
                  <a:lnTo>
                    <a:pt x="0" y="318"/>
                  </a:lnTo>
                  <a:lnTo>
                    <a:pt x="8" y="326"/>
                  </a:lnTo>
                  <a:lnTo>
                    <a:pt x="18" y="306"/>
                  </a:lnTo>
                  <a:lnTo>
                    <a:pt x="38" y="265"/>
                  </a:lnTo>
                  <a:lnTo>
                    <a:pt x="55" y="224"/>
                  </a:lnTo>
                  <a:lnTo>
                    <a:pt x="70" y="183"/>
                  </a:lnTo>
                  <a:lnTo>
                    <a:pt x="81" y="144"/>
                  </a:lnTo>
                  <a:lnTo>
                    <a:pt x="84" y="128"/>
                  </a:lnTo>
                  <a:lnTo>
                    <a:pt x="91" y="91"/>
                  </a:lnTo>
                  <a:lnTo>
                    <a:pt x="95" y="49"/>
                  </a:lnTo>
                  <a:lnTo>
                    <a:pt x="98" y="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92" name="Freeform 10394"/>
            <p:cNvSpPr>
              <a:spLocks/>
            </p:cNvSpPr>
            <p:nvPr/>
          </p:nvSpPr>
          <p:spPr bwMode="auto">
            <a:xfrm>
              <a:off x="4327" y="3684"/>
              <a:ext cx="20" cy="83"/>
            </a:xfrm>
            <a:custGeom>
              <a:avLst/>
              <a:gdLst>
                <a:gd name="T0" fmla="*/ 17 w 81"/>
                <a:gd name="T1" fmla="*/ 0 h 314"/>
                <a:gd name="T2" fmla="*/ 0 w 81"/>
                <a:gd name="T3" fmla="*/ 67 h 314"/>
                <a:gd name="T4" fmla="*/ 0 w 81"/>
                <a:gd name="T5" fmla="*/ 83 h 314"/>
                <a:gd name="T6" fmla="*/ 3 w 81"/>
                <a:gd name="T7" fmla="*/ 83 h 314"/>
                <a:gd name="T8" fmla="*/ 20 w 81"/>
                <a:gd name="T9" fmla="*/ 1 h 314"/>
                <a:gd name="T10" fmla="*/ 17 w 81"/>
                <a:gd name="T11" fmla="*/ 0 h 3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314">
                  <a:moveTo>
                    <a:pt x="70" y="0"/>
                  </a:moveTo>
                  <a:lnTo>
                    <a:pt x="0" y="254"/>
                  </a:lnTo>
                  <a:lnTo>
                    <a:pt x="0" y="314"/>
                  </a:lnTo>
                  <a:lnTo>
                    <a:pt x="11" y="314"/>
                  </a:lnTo>
                  <a:lnTo>
                    <a:pt x="81" y="2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93" name="Freeform 10395"/>
            <p:cNvSpPr>
              <a:spLocks/>
            </p:cNvSpPr>
            <p:nvPr/>
          </p:nvSpPr>
          <p:spPr bwMode="auto">
            <a:xfrm>
              <a:off x="4378" y="3684"/>
              <a:ext cx="31" cy="26"/>
            </a:xfrm>
            <a:custGeom>
              <a:avLst/>
              <a:gdLst>
                <a:gd name="T0" fmla="*/ 28 w 113"/>
                <a:gd name="T1" fmla="*/ 0 h 101"/>
                <a:gd name="T2" fmla="*/ 26 w 113"/>
                <a:gd name="T3" fmla="*/ 0 h 101"/>
                <a:gd name="T4" fmla="*/ 25 w 113"/>
                <a:gd name="T5" fmla="*/ 18 h 101"/>
                <a:gd name="T6" fmla="*/ 16 w 113"/>
                <a:gd name="T7" fmla="*/ 20 h 101"/>
                <a:gd name="T8" fmla="*/ 9 w 113"/>
                <a:gd name="T9" fmla="*/ 20 h 101"/>
                <a:gd name="T10" fmla="*/ 0 w 113"/>
                <a:gd name="T11" fmla="*/ 23 h 101"/>
                <a:gd name="T12" fmla="*/ 8 w 113"/>
                <a:gd name="T13" fmla="*/ 26 h 101"/>
                <a:gd name="T14" fmla="*/ 16 w 113"/>
                <a:gd name="T15" fmla="*/ 26 h 101"/>
                <a:gd name="T16" fmla="*/ 22 w 113"/>
                <a:gd name="T17" fmla="*/ 25 h 101"/>
                <a:gd name="T18" fmla="*/ 31 w 113"/>
                <a:gd name="T19" fmla="*/ 24 h 101"/>
                <a:gd name="T20" fmla="*/ 28 w 113"/>
                <a:gd name="T21" fmla="*/ 0 h 10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3" h="101">
                  <a:moveTo>
                    <a:pt x="101" y="0"/>
                  </a:moveTo>
                  <a:lnTo>
                    <a:pt x="93" y="0"/>
                  </a:lnTo>
                  <a:lnTo>
                    <a:pt x="90" y="70"/>
                  </a:lnTo>
                  <a:lnTo>
                    <a:pt x="60" y="79"/>
                  </a:lnTo>
                  <a:lnTo>
                    <a:pt x="33" y="79"/>
                  </a:lnTo>
                  <a:lnTo>
                    <a:pt x="0" y="90"/>
                  </a:lnTo>
                  <a:lnTo>
                    <a:pt x="29" y="101"/>
                  </a:lnTo>
                  <a:lnTo>
                    <a:pt x="59" y="101"/>
                  </a:lnTo>
                  <a:lnTo>
                    <a:pt x="82" y="99"/>
                  </a:lnTo>
                  <a:lnTo>
                    <a:pt x="113" y="94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94" name="Freeform 10396"/>
            <p:cNvSpPr>
              <a:spLocks/>
            </p:cNvSpPr>
            <p:nvPr/>
          </p:nvSpPr>
          <p:spPr bwMode="auto">
            <a:xfrm>
              <a:off x="4358" y="3677"/>
              <a:ext cx="44" cy="31"/>
            </a:xfrm>
            <a:custGeom>
              <a:avLst/>
              <a:gdLst>
                <a:gd name="T0" fmla="*/ 37 w 162"/>
                <a:gd name="T1" fmla="*/ 0 h 116"/>
                <a:gd name="T2" fmla="*/ 34 w 162"/>
                <a:gd name="T3" fmla="*/ 4 h 116"/>
                <a:gd name="T4" fmla="*/ 33 w 162"/>
                <a:gd name="T5" fmla="*/ 4 h 116"/>
                <a:gd name="T6" fmla="*/ 30 w 162"/>
                <a:gd name="T7" fmla="*/ 5 h 116"/>
                <a:gd name="T8" fmla="*/ 23 w 162"/>
                <a:gd name="T9" fmla="*/ 7 h 116"/>
                <a:gd name="T10" fmla="*/ 18 w 162"/>
                <a:gd name="T11" fmla="*/ 9 h 116"/>
                <a:gd name="T12" fmla="*/ 11 w 162"/>
                <a:gd name="T13" fmla="*/ 11 h 116"/>
                <a:gd name="T14" fmla="*/ 0 w 162"/>
                <a:gd name="T15" fmla="*/ 14 h 116"/>
                <a:gd name="T16" fmla="*/ 18 w 162"/>
                <a:gd name="T17" fmla="*/ 15 h 116"/>
                <a:gd name="T18" fmla="*/ 18 w 162"/>
                <a:gd name="T19" fmla="*/ 22 h 116"/>
                <a:gd name="T20" fmla="*/ 21 w 162"/>
                <a:gd name="T21" fmla="*/ 31 h 116"/>
                <a:gd name="T22" fmla="*/ 30 w 162"/>
                <a:gd name="T23" fmla="*/ 28 h 116"/>
                <a:gd name="T24" fmla="*/ 27 w 162"/>
                <a:gd name="T25" fmla="*/ 28 h 116"/>
                <a:gd name="T26" fmla="*/ 23 w 162"/>
                <a:gd name="T27" fmla="*/ 20 h 116"/>
                <a:gd name="T28" fmla="*/ 23 w 162"/>
                <a:gd name="T29" fmla="*/ 13 h 116"/>
                <a:gd name="T30" fmla="*/ 44 w 162"/>
                <a:gd name="T31" fmla="*/ 7 h 116"/>
                <a:gd name="T32" fmla="*/ 44 w 162"/>
                <a:gd name="T33" fmla="*/ 5 h 116"/>
                <a:gd name="T34" fmla="*/ 37 w 162"/>
                <a:gd name="T35" fmla="*/ 0 h 1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2" h="116">
                  <a:moveTo>
                    <a:pt x="137" y="0"/>
                  </a:moveTo>
                  <a:lnTo>
                    <a:pt x="126" y="15"/>
                  </a:lnTo>
                  <a:lnTo>
                    <a:pt x="123" y="16"/>
                  </a:lnTo>
                  <a:lnTo>
                    <a:pt x="110" y="20"/>
                  </a:lnTo>
                  <a:lnTo>
                    <a:pt x="86" y="28"/>
                  </a:lnTo>
                  <a:lnTo>
                    <a:pt x="66" y="34"/>
                  </a:lnTo>
                  <a:lnTo>
                    <a:pt x="40" y="41"/>
                  </a:lnTo>
                  <a:lnTo>
                    <a:pt x="0" y="53"/>
                  </a:lnTo>
                  <a:lnTo>
                    <a:pt x="66" y="55"/>
                  </a:lnTo>
                  <a:lnTo>
                    <a:pt x="66" y="81"/>
                  </a:lnTo>
                  <a:lnTo>
                    <a:pt x="77" y="116"/>
                  </a:lnTo>
                  <a:lnTo>
                    <a:pt x="110" y="105"/>
                  </a:lnTo>
                  <a:lnTo>
                    <a:pt x="100" y="104"/>
                  </a:lnTo>
                  <a:lnTo>
                    <a:pt x="85" y="73"/>
                  </a:lnTo>
                  <a:lnTo>
                    <a:pt x="85" y="49"/>
                  </a:lnTo>
                  <a:lnTo>
                    <a:pt x="162" y="26"/>
                  </a:lnTo>
                  <a:lnTo>
                    <a:pt x="161" y="18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95" name="Freeform 10397"/>
            <p:cNvSpPr>
              <a:spLocks/>
            </p:cNvSpPr>
            <p:nvPr/>
          </p:nvSpPr>
          <p:spPr bwMode="auto">
            <a:xfrm>
              <a:off x="4320" y="3673"/>
              <a:ext cx="14" cy="26"/>
            </a:xfrm>
            <a:custGeom>
              <a:avLst/>
              <a:gdLst>
                <a:gd name="T0" fmla="*/ 1 w 56"/>
                <a:gd name="T1" fmla="*/ 0 h 100"/>
                <a:gd name="T2" fmla="*/ 0 w 56"/>
                <a:gd name="T3" fmla="*/ 2 h 100"/>
                <a:gd name="T4" fmla="*/ 2 w 56"/>
                <a:gd name="T5" fmla="*/ 7 h 100"/>
                <a:gd name="T6" fmla="*/ 8 w 56"/>
                <a:gd name="T7" fmla="*/ 17 h 100"/>
                <a:gd name="T8" fmla="*/ 11 w 56"/>
                <a:gd name="T9" fmla="*/ 26 h 100"/>
                <a:gd name="T10" fmla="*/ 13 w 56"/>
                <a:gd name="T11" fmla="*/ 26 h 100"/>
                <a:gd name="T12" fmla="*/ 14 w 56"/>
                <a:gd name="T13" fmla="*/ 15 h 100"/>
                <a:gd name="T14" fmla="*/ 11 w 56"/>
                <a:gd name="T15" fmla="*/ 9 h 100"/>
                <a:gd name="T16" fmla="*/ 9 w 56"/>
                <a:gd name="T17" fmla="*/ 7 h 100"/>
                <a:gd name="T18" fmla="*/ 1 w 56"/>
                <a:gd name="T19" fmla="*/ 0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100">
                  <a:moveTo>
                    <a:pt x="5" y="0"/>
                  </a:moveTo>
                  <a:lnTo>
                    <a:pt x="0" y="8"/>
                  </a:lnTo>
                  <a:lnTo>
                    <a:pt x="9" y="25"/>
                  </a:lnTo>
                  <a:lnTo>
                    <a:pt x="31" y="65"/>
                  </a:lnTo>
                  <a:lnTo>
                    <a:pt x="43" y="100"/>
                  </a:lnTo>
                  <a:lnTo>
                    <a:pt x="53" y="100"/>
                  </a:lnTo>
                  <a:lnTo>
                    <a:pt x="56" y="58"/>
                  </a:lnTo>
                  <a:lnTo>
                    <a:pt x="42" y="35"/>
                  </a:lnTo>
                  <a:lnTo>
                    <a:pt x="35" y="2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96" name="Freeform 10398"/>
            <p:cNvSpPr>
              <a:spLocks/>
            </p:cNvSpPr>
            <p:nvPr/>
          </p:nvSpPr>
          <p:spPr bwMode="auto">
            <a:xfrm>
              <a:off x="4375" y="3666"/>
              <a:ext cx="9" cy="20"/>
            </a:xfrm>
            <a:custGeom>
              <a:avLst/>
              <a:gdLst>
                <a:gd name="T0" fmla="*/ 2 w 31"/>
                <a:gd name="T1" fmla="*/ 0 h 75"/>
                <a:gd name="T2" fmla="*/ 0 w 31"/>
                <a:gd name="T3" fmla="*/ 1 h 75"/>
                <a:gd name="T4" fmla="*/ 0 w 31"/>
                <a:gd name="T5" fmla="*/ 2 h 75"/>
                <a:gd name="T6" fmla="*/ 1 w 31"/>
                <a:gd name="T7" fmla="*/ 14 h 75"/>
                <a:gd name="T8" fmla="*/ 1 w 31"/>
                <a:gd name="T9" fmla="*/ 20 h 75"/>
                <a:gd name="T10" fmla="*/ 7 w 31"/>
                <a:gd name="T11" fmla="*/ 18 h 75"/>
                <a:gd name="T12" fmla="*/ 8 w 31"/>
                <a:gd name="T13" fmla="*/ 12 h 75"/>
                <a:gd name="T14" fmla="*/ 9 w 31"/>
                <a:gd name="T15" fmla="*/ 7 h 75"/>
                <a:gd name="T16" fmla="*/ 2 w 31"/>
                <a:gd name="T17" fmla="*/ 0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75">
                  <a:moveTo>
                    <a:pt x="8" y="0"/>
                  </a:moveTo>
                  <a:lnTo>
                    <a:pt x="0" y="2"/>
                  </a:lnTo>
                  <a:lnTo>
                    <a:pt x="1" y="8"/>
                  </a:lnTo>
                  <a:lnTo>
                    <a:pt x="5" y="54"/>
                  </a:lnTo>
                  <a:lnTo>
                    <a:pt x="5" y="75"/>
                  </a:lnTo>
                  <a:lnTo>
                    <a:pt x="25" y="69"/>
                  </a:lnTo>
                  <a:lnTo>
                    <a:pt x="26" y="46"/>
                  </a:lnTo>
                  <a:lnTo>
                    <a:pt x="31" y="26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97" name="Freeform 10399"/>
            <p:cNvSpPr>
              <a:spLocks/>
            </p:cNvSpPr>
            <p:nvPr/>
          </p:nvSpPr>
          <p:spPr bwMode="auto">
            <a:xfrm>
              <a:off x="4358" y="3661"/>
              <a:ext cx="46" cy="5"/>
            </a:xfrm>
            <a:custGeom>
              <a:avLst/>
              <a:gdLst>
                <a:gd name="T0" fmla="*/ 17 w 170"/>
                <a:gd name="T1" fmla="*/ 0 h 22"/>
                <a:gd name="T2" fmla="*/ 0 w 170"/>
                <a:gd name="T3" fmla="*/ 3 h 22"/>
                <a:gd name="T4" fmla="*/ 19 w 170"/>
                <a:gd name="T5" fmla="*/ 5 h 22"/>
                <a:gd name="T6" fmla="*/ 46 w 170"/>
                <a:gd name="T7" fmla="*/ 1 h 22"/>
                <a:gd name="T8" fmla="*/ 17 w 170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22">
                  <a:moveTo>
                    <a:pt x="64" y="0"/>
                  </a:moveTo>
                  <a:lnTo>
                    <a:pt x="0" y="12"/>
                  </a:lnTo>
                  <a:lnTo>
                    <a:pt x="69" y="22"/>
                  </a:lnTo>
                  <a:lnTo>
                    <a:pt x="170" y="4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98" name="Freeform 10400"/>
            <p:cNvSpPr>
              <a:spLocks/>
            </p:cNvSpPr>
            <p:nvPr/>
          </p:nvSpPr>
          <p:spPr bwMode="auto">
            <a:xfrm>
              <a:off x="4353" y="3653"/>
              <a:ext cx="24" cy="44"/>
            </a:xfrm>
            <a:custGeom>
              <a:avLst/>
              <a:gdLst>
                <a:gd name="T0" fmla="*/ 2 w 94"/>
                <a:gd name="T1" fmla="*/ 0 h 174"/>
                <a:gd name="T2" fmla="*/ 0 w 94"/>
                <a:gd name="T3" fmla="*/ 1 h 174"/>
                <a:gd name="T4" fmla="*/ 1 w 94"/>
                <a:gd name="T5" fmla="*/ 11 h 174"/>
                <a:gd name="T6" fmla="*/ 2 w 94"/>
                <a:gd name="T7" fmla="*/ 23 h 174"/>
                <a:gd name="T8" fmla="*/ 1 w 94"/>
                <a:gd name="T9" fmla="*/ 36 h 174"/>
                <a:gd name="T10" fmla="*/ 1 w 94"/>
                <a:gd name="T11" fmla="*/ 41 h 174"/>
                <a:gd name="T12" fmla="*/ 6 w 94"/>
                <a:gd name="T13" fmla="*/ 42 h 174"/>
                <a:gd name="T14" fmla="*/ 9 w 94"/>
                <a:gd name="T15" fmla="*/ 44 h 174"/>
                <a:gd name="T16" fmla="*/ 15 w 94"/>
                <a:gd name="T17" fmla="*/ 41 h 174"/>
                <a:gd name="T18" fmla="*/ 23 w 94"/>
                <a:gd name="T19" fmla="*/ 38 h 174"/>
                <a:gd name="T20" fmla="*/ 6 w 94"/>
                <a:gd name="T21" fmla="*/ 38 h 174"/>
                <a:gd name="T22" fmla="*/ 7 w 94"/>
                <a:gd name="T23" fmla="*/ 28 h 174"/>
                <a:gd name="T24" fmla="*/ 7 w 94"/>
                <a:gd name="T25" fmla="*/ 17 h 174"/>
                <a:gd name="T26" fmla="*/ 22 w 94"/>
                <a:gd name="T27" fmla="*/ 14 h 174"/>
                <a:gd name="T28" fmla="*/ 24 w 94"/>
                <a:gd name="T29" fmla="*/ 14 h 174"/>
                <a:gd name="T30" fmla="*/ 6 w 94"/>
                <a:gd name="T31" fmla="*/ 11 h 174"/>
                <a:gd name="T32" fmla="*/ 2 w 94"/>
                <a:gd name="T33" fmla="*/ 0 h 17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4" h="174">
                  <a:moveTo>
                    <a:pt x="7" y="0"/>
                  </a:moveTo>
                  <a:lnTo>
                    <a:pt x="0" y="2"/>
                  </a:lnTo>
                  <a:lnTo>
                    <a:pt x="4" y="43"/>
                  </a:lnTo>
                  <a:lnTo>
                    <a:pt x="6" y="90"/>
                  </a:lnTo>
                  <a:lnTo>
                    <a:pt x="5" y="142"/>
                  </a:lnTo>
                  <a:lnTo>
                    <a:pt x="4" y="162"/>
                  </a:lnTo>
                  <a:lnTo>
                    <a:pt x="24" y="165"/>
                  </a:lnTo>
                  <a:lnTo>
                    <a:pt x="37" y="174"/>
                  </a:lnTo>
                  <a:lnTo>
                    <a:pt x="58" y="161"/>
                  </a:lnTo>
                  <a:lnTo>
                    <a:pt x="91" y="151"/>
                  </a:lnTo>
                  <a:lnTo>
                    <a:pt x="25" y="149"/>
                  </a:lnTo>
                  <a:lnTo>
                    <a:pt x="26" y="109"/>
                  </a:lnTo>
                  <a:lnTo>
                    <a:pt x="26" y="66"/>
                  </a:lnTo>
                  <a:lnTo>
                    <a:pt x="86" y="57"/>
                  </a:lnTo>
                  <a:lnTo>
                    <a:pt x="94" y="55"/>
                  </a:lnTo>
                  <a:lnTo>
                    <a:pt x="25" y="4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299" name="Freeform 10401"/>
            <p:cNvSpPr>
              <a:spLocks/>
            </p:cNvSpPr>
            <p:nvPr/>
          </p:nvSpPr>
          <p:spPr bwMode="auto">
            <a:xfrm>
              <a:off x="4377" y="3650"/>
              <a:ext cx="34" cy="25"/>
            </a:xfrm>
            <a:custGeom>
              <a:avLst/>
              <a:gdLst>
                <a:gd name="T0" fmla="*/ 29 w 138"/>
                <a:gd name="T1" fmla="*/ 0 h 100"/>
                <a:gd name="T2" fmla="*/ 28 w 138"/>
                <a:gd name="T3" fmla="*/ 0 h 100"/>
                <a:gd name="T4" fmla="*/ 22 w 138"/>
                <a:gd name="T5" fmla="*/ 7 h 100"/>
                <a:gd name="T6" fmla="*/ 5 w 138"/>
                <a:gd name="T7" fmla="*/ 10 h 100"/>
                <a:gd name="T8" fmla="*/ 0 w 138"/>
                <a:gd name="T9" fmla="*/ 11 h 100"/>
                <a:gd name="T10" fmla="*/ 26 w 138"/>
                <a:gd name="T11" fmla="*/ 12 h 100"/>
                <a:gd name="T12" fmla="*/ 23 w 138"/>
                <a:gd name="T13" fmla="*/ 23 h 100"/>
                <a:gd name="T14" fmla="*/ 24 w 138"/>
                <a:gd name="T15" fmla="*/ 25 h 100"/>
                <a:gd name="T16" fmla="*/ 30 w 138"/>
                <a:gd name="T17" fmla="*/ 15 h 100"/>
                <a:gd name="T18" fmla="*/ 34 w 138"/>
                <a:gd name="T19" fmla="*/ 8 h 100"/>
                <a:gd name="T20" fmla="*/ 29 w 138"/>
                <a:gd name="T21" fmla="*/ 0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8" h="100">
                  <a:moveTo>
                    <a:pt x="116" y="0"/>
                  </a:moveTo>
                  <a:lnTo>
                    <a:pt x="115" y="1"/>
                  </a:lnTo>
                  <a:lnTo>
                    <a:pt x="91" y="28"/>
                  </a:lnTo>
                  <a:lnTo>
                    <a:pt x="19" y="41"/>
                  </a:lnTo>
                  <a:lnTo>
                    <a:pt x="0" y="44"/>
                  </a:lnTo>
                  <a:lnTo>
                    <a:pt x="106" y="48"/>
                  </a:lnTo>
                  <a:lnTo>
                    <a:pt x="92" y="92"/>
                  </a:lnTo>
                  <a:lnTo>
                    <a:pt x="98" y="100"/>
                  </a:lnTo>
                  <a:lnTo>
                    <a:pt x="121" y="58"/>
                  </a:lnTo>
                  <a:lnTo>
                    <a:pt x="138" y="33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00" name="Freeform 10402"/>
            <p:cNvSpPr>
              <a:spLocks/>
            </p:cNvSpPr>
            <p:nvPr/>
          </p:nvSpPr>
          <p:spPr bwMode="auto">
            <a:xfrm>
              <a:off x="4331" y="3637"/>
              <a:ext cx="13" cy="29"/>
            </a:xfrm>
            <a:custGeom>
              <a:avLst/>
              <a:gdLst>
                <a:gd name="T0" fmla="*/ 2 w 49"/>
                <a:gd name="T1" fmla="*/ 0 h 107"/>
                <a:gd name="T2" fmla="*/ 0 w 49"/>
                <a:gd name="T3" fmla="*/ 3 h 107"/>
                <a:gd name="T4" fmla="*/ 1 w 49"/>
                <a:gd name="T5" fmla="*/ 6 h 107"/>
                <a:gd name="T6" fmla="*/ 5 w 49"/>
                <a:gd name="T7" fmla="*/ 18 h 107"/>
                <a:gd name="T8" fmla="*/ 8 w 49"/>
                <a:gd name="T9" fmla="*/ 29 h 107"/>
                <a:gd name="T10" fmla="*/ 10 w 49"/>
                <a:gd name="T11" fmla="*/ 29 h 107"/>
                <a:gd name="T12" fmla="*/ 10 w 49"/>
                <a:gd name="T13" fmla="*/ 29 h 107"/>
                <a:gd name="T14" fmla="*/ 13 w 49"/>
                <a:gd name="T15" fmla="*/ 17 h 107"/>
                <a:gd name="T16" fmla="*/ 8 w 49"/>
                <a:gd name="T17" fmla="*/ 8 h 107"/>
                <a:gd name="T18" fmla="*/ 2 w 49"/>
                <a:gd name="T19" fmla="*/ 0 h 1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" h="107">
                  <a:moveTo>
                    <a:pt x="6" y="0"/>
                  </a:moveTo>
                  <a:lnTo>
                    <a:pt x="0" y="10"/>
                  </a:lnTo>
                  <a:lnTo>
                    <a:pt x="5" y="21"/>
                  </a:lnTo>
                  <a:lnTo>
                    <a:pt x="20" y="65"/>
                  </a:lnTo>
                  <a:lnTo>
                    <a:pt x="30" y="107"/>
                  </a:lnTo>
                  <a:lnTo>
                    <a:pt x="38" y="107"/>
                  </a:lnTo>
                  <a:lnTo>
                    <a:pt x="49" y="62"/>
                  </a:lnTo>
                  <a:lnTo>
                    <a:pt x="31" y="3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01" name="Freeform 10403"/>
            <p:cNvSpPr>
              <a:spLocks/>
            </p:cNvSpPr>
            <p:nvPr/>
          </p:nvSpPr>
          <p:spPr bwMode="auto">
            <a:xfrm>
              <a:off x="4380" y="3631"/>
              <a:ext cx="24" cy="9"/>
            </a:xfrm>
            <a:custGeom>
              <a:avLst/>
              <a:gdLst>
                <a:gd name="T0" fmla="*/ 18 w 92"/>
                <a:gd name="T1" fmla="*/ 0 h 30"/>
                <a:gd name="T2" fmla="*/ 15 w 92"/>
                <a:gd name="T3" fmla="*/ 4 h 30"/>
                <a:gd name="T4" fmla="*/ 14 w 92"/>
                <a:gd name="T5" fmla="*/ 4 h 30"/>
                <a:gd name="T6" fmla="*/ 9 w 92"/>
                <a:gd name="T7" fmla="*/ 5 h 30"/>
                <a:gd name="T8" fmla="*/ 0 w 92"/>
                <a:gd name="T9" fmla="*/ 7 h 30"/>
                <a:gd name="T10" fmla="*/ 24 w 92"/>
                <a:gd name="T11" fmla="*/ 9 h 30"/>
                <a:gd name="T12" fmla="*/ 24 w 92"/>
                <a:gd name="T13" fmla="*/ 6 h 30"/>
                <a:gd name="T14" fmla="*/ 18 w 92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30">
                  <a:moveTo>
                    <a:pt x="68" y="0"/>
                  </a:moveTo>
                  <a:lnTo>
                    <a:pt x="56" y="13"/>
                  </a:lnTo>
                  <a:lnTo>
                    <a:pt x="55" y="13"/>
                  </a:lnTo>
                  <a:lnTo>
                    <a:pt x="34" y="18"/>
                  </a:lnTo>
                  <a:lnTo>
                    <a:pt x="0" y="24"/>
                  </a:lnTo>
                  <a:lnTo>
                    <a:pt x="92" y="30"/>
                  </a:lnTo>
                  <a:lnTo>
                    <a:pt x="92" y="2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02" name="Freeform 10404"/>
            <p:cNvSpPr>
              <a:spLocks/>
            </p:cNvSpPr>
            <p:nvPr/>
          </p:nvSpPr>
          <p:spPr bwMode="auto">
            <a:xfrm>
              <a:off x="4373" y="3617"/>
              <a:ext cx="31" cy="44"/>
            </a:xfrm>
            <a:custGeom>
              <a:avLst/>
              <a:gdLst>
                <a:gd name="T0" fmla="*/ 2 w 122"/>
                <a:gd name="T1" fmla="*/ 0 h 171"/>
                <a:gd name="T2" fmla="*/ 0 w 122"/>
                <a:gd name="T3" fmla="*/ 2 h 171"/>
                <a:gd name="T4" fmla="*/ 1 w 122"/>
                <a:gd name="T5" fmla="*/ 5 h 171"/>
                <a:gd name="T6" fmla="*/ 3 w 122"/>
                <a:gd name="T7" fmla="*/ 16 h 171"/>
                <a:gd name="T8" fmla="*/ 3 w 122"/>
                <a:gd name="T9" fmla="*/ 44 h 171"/>
                <a:gd name="T10" fmla="*/ 8 w 122"/>
                <a:gd name="T11" fmla="*/ 43 h 171"/>
                <a:gd name="T12" fmla="*/ 8 w 122"/>
                <a:gd name="T13" fmla="*/ 42 h 171"/>
                <a:gd name="T14" fmla="*/ 8 w 122"/>
                <a:gd name="T15" fmla="*/ 28 h 171"/>
                <a:gd name="T16" fmla="*/ 31 w 122"/>
                <a:gd name="T17" fmla="*/ 23 h 171"/>
                <a:gd name="T18" fmla="*/ 8 w 122"/>
                <a:gd name="T19" fmla="*/ 22 h 171"/>
                <a:gd name="T20" fmla="*/ 8 w 122"/>
                <a:gd name="T21" fmla="*/ 19 h 171"/>
                <a:gd name="T22" fmla="*/ 10 w 122"/>
                <a:gd name="T23" fmla="*/ 14 h 171"/>
                <a:gd name="T24" fmla="*/ 2 w 122"/>
                <a:gd name="T25" fmla="*/ 0 h 1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2" h="171">
                  <a:moveTo>
                    <a:pt x="6" y="0"/>
                  </a:moveTo>
                  <a:lnTo>
                    <a:pt x="0" y="7"/>
                  </a:lnTo>
                  <a:lnTo>
                    <a:pt x="4" y="18"/>
                  </a:lnTo>
                  <a:lnTo>
                    <a:pt x="11" y="62"/>
                  </a:lnTo>
                  <a:lnTo>
                    <a:pt x="11" y="171"/>
                  </a:lnTo>
                  <a:lnTo>
                    <a:pt x="30" y="168"/>
                  </a:lnTo>
                  <a:lnTo>
                    <a:pt x="30" y="162"/>
                  </a:lnTo>
                  <a:lnTo>
                    <a:pt x="30" y="107"/>
                  </a:lnTo>
                  <a:lnTo>
                    <a:pt x="122" y="90"/>
                  </a:lnTo>
                  <a:lnTo>
                    <a:pt x="30" y="84"/>
                  </a:lnTo>
                  <a:lnTo>
                    <a:pt x="30" y="75"/>
                  </a:lnTo>
                  <a:lnTo>
                    <a:pt x="38" y="55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03" name="Freeform 10405"/>
            <p:cNvSpPr>
              <a:spLocks/>
            </p:cNvSpPr>
            <p:nvPr/>
          </p:nvSpPr>
          <p:spPr bwMode="auto">
            <a:xfrm>
              <a:off x="4497" y="3747"/>
              <a:ext cx="22" cy="27"/>
            </a:xfrm>
            <a:custGeom>
              <a:avLst/>
              <a:gdLst>
                <a:gd name="T0" fmla="*/ 1 w 87"/>
                <a:gd name="T1" fmla="*/ 0 h 104"/>
                <a:gd name="T2" fmla="*/ 0 w 87"/>
                <a:gd name="T3" fmla="*/ 2 h 104"/>
                <a:gd name="T4" fmla="*/ 19 w 87"/>
                <a:gd name="T5" fmla="*/ 27 h 104"/>
                <a:gd name="T6" fmla="*/ 21 w 87"/>
                <a:gd name="T7" fmla="*/ 27 h 104"/>
                <a:gd name="T8" fmla="*/ 22 w 87"/>
                <a:gd name="T9" fmla="*/ 22 h 104"/>
                <a:gd name="T10" fmla="*/ 17 w 87"/>
                <a:gd name="T11" fmla="*/ 13 h 104"/>
                <a:gd name="T12" fmla="*/ 1 w 87"/>
                <a:gd name="T13" fmla="*/ 0 h 1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104">
                  <a:moveTo>
                    <a:pt x="3" y="0"/>
                  </a:moveTo>
                  <a:lnTo>
                    <a:pt x="0" y="8"/>
                  </a:lnTo>
                  <a:lnTo>
                    <a:pt x="76" y="104"/>
                  </a:lnTo>
                  <a:lnTo>
                    <a:pt x="82" y="104"/>
                  </a:lnTo>
                  <a:lnTo>
                    <a:pt x="87" y="83"/>
                  </a:lnTo>
                  <a:lnTo>
                    <a:pt x="69" y="5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04" name="Freeform 10406"/>
            <p:cNvSpPr>
              <a:spLocks/>
            </p:cNvSpPr>
            <p:nvPr/>
          </p:nvSpPr>
          <p:spPr bwMode="auto">
            <a:xfrm>
              <a:off x="4473" y="3697"/>
              <a:ext cx="22" cy="39"/>
            </a:xfrm>
            <a:custGeom>
              <a:avLst/>
              <a:gdLst>
                <a:gd name="T0" fmla="*/ 17 w 83"/>
                <a:gd name="T1" fmla="*/ 0 h 145"/>
                <a:gd name="T2" fmla="*/ 16 w 83"/>
                <a:gd name="T3" fmla="*/ 4 h 145"/>
                <a:gd name="T4" fmla="*/ 12 w 83"/>
                <a:gd name="T5" fmla="*/ 14 h 145"/>
                <a:gd name="T6" fmla="*/ 6 w 83"/>
                <a:gd name="T7" fmla="*/ 24 h 145"/>
                <a:gd name="T8" fmla="*/ 0 w 83"/>
                <a:gd name="T9" fmla="*/ 36 h 145"/>
                <a:gd name="T10" fmla="*/ 1 w 83"/>
                <a:gd name="T11" fmla="*/ 39 h 145"/>
                <a:gd name="T12" fmla="*/ 6 w 83"/>
                <a:gd name="T13" fmla="*/ 32 h 145"/>
                <a:gd name="T14" fmla="*/ 12 w 83"/>
                <a:gd name="T15" fmla="*/ 22 h 145"/>
                <a:gd name="T16" fmla="*/ 17 w 83"/>
                <a:gd name="T17" fmla="*/ 12 h 145"/>
                <a:gd name="T18" fmla="*/ 21 w 83"/>
                <a:gd name="T19" fmla="*/ 3 h 145"/>
                <a:gd name="T20" fmla="*/ 22 w 83"/>
                <a:gd name="T21" fmla="*/ 1 h 145"/>
                <a:gd name="T22" fmla="*/ 17 w 83"/>
                <a:gd name="T23" fmla="*/ 0 h 1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3" h="145">
                  <a:moveTo>
                    <a:pt x="65" y="0"/>
                  </a:moveTo>
                  <a:lnTo>
                    <a:pt x="60" y="15"/>
                  </a:lnTo>
                  <a:lnTo>
                    <a:pt x="44" y="51"/>
                  </a:lnTo>
                  <a:lnTo>
                    <a:pt x="24" y="91"/>
                  </a:lnTo>
                  <a:lnTo>
                    <a:pt x="0" y="132"/>
                  </a:lnTo>
                  <a:lnTo>
                    <a:pt x="5" y="145"/>
                  </a:lnTo>
                  <a:lnTo>
                    <a:pt x="22" y="120"/>
                  </a:lnTo>
                  <a:lnTo>
                    <a:pt x="46" y="82"/>
                  </a:lnTo>
                  <a:lnTo>
                    <a:pt x="65" y="46"/>
                  </a:lnTo>
                  <a:lnTo>
                    <a:pt x="79" y="13"/>
                  </a:lnTo>
                  <a:lnTo>
                    <a:pt x="83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05" name="Freeform 10407"/>
            <p:cNvSpPr>
              <a:spLocks/>
            </p:cNvSpPr>
            <p:nvPr/>
          </p:nvSpPr>
          <p:spPr bwMode="auto">
            <a:xfrm>
              <a:off x="4473" y="3693"/>
              <a:ext cx="8" cy="21"/>
            </a:xfrm>
            <a:custGeom>
              <a:avLst/>
              <a:gdLst>
                <a:gd name="T0" fmla="*/ 4 w 34"/>
                <a:gd name="T1" fmla="*/ 0 h 77"/>
                <a:gd name="T2" fmla="*/ 0 w 34"/>
                <a:gd name="T3" fmla="*/ 4 h 77"/>
                <a:gd name="T4" fmla="*/ 2 w 34"/>
                <a:gd name="T5" fmla="*/ 10 h 77"/>
                <a:gd name="T6" fmla="*/ 6 w 34"/>
                <a:gd name="T7" fmla="*/ 21 h 77"/>
                <a:gd name="T8" fmla="*/ 7 w 34"/>
                <a:gd name="T9" fmla="*/ 21 h 77"/>
                <a:gd name="T10" fmla="*/ 8 w 34"/>
                <a:gd name="T11" fmla="*/ 10 h 77"/>
                <a:gd name="T12" fmla="*/ 4 w 34"/>
                <a:gd name="T13" fmla="*/ 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77">
                  <a:moveTo>
                    <a:pt x="19" y="0"/>
                  </a:moveTo>
                  <a:lnTo>
                    <a:pt x="0" y="15"/>
                  </a:lnTo>
                  <a:lnTo>
                    <a:pt x="10" y="38"/>
                  </a:lnTo>
                  <a:lnTo>
                    <a:pt x="24" y="77"/>
                  </a:lnTo>
                  <a:lnTo>
                    <a:pt x="29" y="77"/>
                  </a:lnTo>
                  <a:lnTo>
                    <a:pt x="34" y="35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06" name="Freeform 10408"/>
            <p:cNvSpPr>
              <a:spLocks/>
            </p:cNvSpPr>
            <p:nvPr/>
          </p:nvSpPr>
          <p:spPr bwMode="auto">
            <a:xfrm>
              <a:off x="4484" y="3668"/>
              <a:ext cx="24" cy="57"/>
            </a:xfrm>
            <a:custGeom>
              <a:avLst/>
              <a:gdLst>
                <a:gd name="T0" fmla="*/ 2 w 93"/>
                <a:gd name="T1" fmla="*/ 0 h 215"/>
                <a:gd name="T2" fmla="*/ 0 w 93"/>
                <a:gd name="T3" fmla="*/ 2 h 215"/>
                <a:gd name="T4" fmla="*/ 5 w 93"/>
                <a:gd name="T5" fmla="*/ 13 h 215"/>
                <a:gd name="T6" fmla="*/ 9 w 93"/>
                <a:gd name="T7" fmla="*/ 23 h 215"/>
                <a:gd name="T8" fmla="*/ 7 w 93"/>
                <a:gd name="T9" fmla="*/ 29 h 215"/>
                <a:gd name="T10" fmla="*/ 11 w 93"/>
                <a:gd name="T11" fmla="*/ 30 h 215"/>
                <a:gd name="T12" fmla="*/ 13 w 93"/>
                <a:gd name="T13" fmla="*/ 35 h 215"/>
                <a:gd name="T14" fmla="*/ 17 w 93"/>
                <a:gd name="T15" fmla="*/ 46 h 215"/>
                <a:gd name="T16" fmla="*/ 20 w 93"/>
                <a:gd name="T17" fmla="*/ 57 h 215"/>
                <a:gd name="T18" fmla="*/ 23 w 93"/>
                <a:gd name="T19" fmla="*/ 57 h 215"/>
                <a:gd name="T20" fmla="*/ 24 w 93"/>
                <a:gd name="T21" fmla="*/ 45 h 215"/>
                <a:gd name="T22" fmla="*/ 20 w 93"/>
                <a:gd name="T23" fmla="*/ 35 h 215"/>
                <a:gd name="T24" fmla="*/ 19 w 93"/>
                <a:gd name="T25" fmla="*/ 32 h 215"/>
                <a:gd name="T26" fmla="*/ 15 w 93"/>
                <a:gd name="T27" fmla="*/ 24 h 215"/>
                <a:gd name="T28" fmla="*/ 14 w 93"/>
                <a:gd name="T29" fmla="*/ 22 h 215"/>
                <a:gd name="T30" fmla="*/ 15 w 93"/>
                <a:gd name="T31" fmla="*/ 18 h 215"/>
                <a:gd name="T32" fmla="*/ 11 w 93"/>
                <a:gd name="T33" fmla="*/ 16 h 215"/>
                <a:gd name="T34" fmla="*/ 10 w 93"/>
                <a:gd name="T35" fmla="*/ 14 h 215"/>
                <a:gd name="T36" fmla="*/ 2 w 93"/>
                <a:gd name="T37" fmla="*/ 0 h 2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3" h="215">
                  <a:moveTo>
                    <a:pt x="7" y="0"/>
                  </a:moveTo>
                  <a:lnTo>
                    <a:pt x="0" y="8"/>
                  </a:lnTo>
                  <a:lnTo>
                    <a:pt x="19" y="49"/>
                  </a:lnTo>
                  <a:lnTo>
                    <a:pt x="34" y="86"/>
                  </a:lnTo>
                  <a:lnTo>
                    <a:pt x="26" y="110"/>
                  </a:lnTo>
                  <a:lnTo>
                    <a:pt x="44" y="113"/>
                  </a:lnTo>
                  <a:lnTo>
                    <a:pt x="52" y="133"/>
                  </a:lnTo>
                  <a:lnTo>
                    <a:pt x="66" y="174"/>
                  </a:lnTo>
                  <a:lnTo>
                    <a:pt x="78" y="215"/>
                  </a:lnTo>
                  <a:lnTo>
                    <a:pt x="88" y="215"/>
                  </a:lnTo>
                  <a:lnTo>
                    <a:pt x="93" y="170"/>
                  </a:lnTo>
                  <a:lnTo>
                    <a:pt x="78" y="133"/>
                  </a:lnTo>
                  <a:lnTo>
                    <a:pt x="74" y="122"/>
                  </a:lnTo>
                  <a:lnTo>
                    <a:pt x="58" y="92"/>
                  </a:lnTo>
                  <a:lnTo>
                    <a:pt x="54" y="84"/>
                  </a:lnTo>
                  <a:lnTo>
                    <a:pt x="60" y="67"/>
                  </a:lnTo>
                  <a:lnTo>
                    <a:pt x="42" y="62"/>
                  </a:lnTo>
                  <a:lnTo>
                    <a:pt x="37" y="5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07" name="Freeform 10409"/>
            <p:cNvSpPr>
              <a:spLocks/>
            </p:cNvSpPr>
            <p:nvPr/>
          </p:nvSpPr>
          <p:spPr bwMode="auto">
            <a:xfrm>
              <a:off x="4459" y="3666"/>
              <a:ext cx="13" cy="17"/>
            </a:xfrm>
            <a:custGeom>
              <a:avLst/>
              <a:gdLst>
                <a:gd name="T0" fmla="*/ 2 w 50"/>
                <a:gd name="T1" fmla="*/ 0 h 64"/>
                <a:gd name="T2" fmla="*/ 0 w 50"/>
                <a:gd name="T3" fmla="*/ 2 h 64"/>
                <a:gd name="T4" fmla="*/ 2 w 50"/>
                <a:gd name="T5" fmla="*/ 6 h 64"/>
                <a:gd name="T6" fmla="*/ 8 w 50"/>
                <a:gd name="T7" fmla="*/ 17 h 64"/>
                <a:gd name="T8" fmla="*/ 13 w 50"/>
                <a:gd name="T9" fmla="*/ 16 h 64"/>
                <a:gd name="T10" fmla="*/ 10 w 50"/>
                <a:gd name="T11" fmla="*/ 11 h 64"/>
                <a:gd name="T12" fmla="*/ 2 w 50"/>
                <a:gd name="T13" fmla="*/ 0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64">
                  <a:moveTo>
                    <a:pt x="7" y="0"/>
                  </a:moveTo>
                  <a:lnTo>
                    <a:pt x="0" y="7"/>
                  </a:lnTo>
                  <a:lnTo>
                    <a:pt x="9" y="24"/>
                  </a:lnTo>
                  <a:lnTo>
                    <a:pt x="31" y="64"/>
                  </a:lnTo>
                  <a:lnTo>
                    <a:pt x="50" y="62"/>
                  </a:lnTo>
                  <a:lnTo>
                    <a:pt x="38" y="43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08" name="Freeform 10410"/>
            <p:cNvSpPr>
              <a:spLocks/>
            </p:cNvSpPr>
            <p:nvPr/>
          </p:nvSpPr>
          <p:spPr bwMode="auto">
            <a:xfrm>
              <a:off x="4453" y="3655"/>
              <a:ext cx="30" cy="82"/>
            </a:xfrm>
            <a:custGeom>
              <a:avLst/>
              <a:gdLst>
                <a:gd name="T0" fmla="*/ 24 w 108"/>
                <a:gd name="T1" fmla="*/ 0 h 317"/>
                <a:gd name="T2" fmla="*/ 22 w 108"/>
                <a:gd name="T3" fmla="*/ 0 h 317"/>
                <a:gd name="T4" fmla="*/ 22 w 108"/>
                <a:gd name="T5" fmla="*/ 4 h 317"/>
                <a:gd name="T6" fmla="*/ 22 w 108"/>
                <a:gd name="T7" fmla="*/ 16 h 317"/>
                <a:gd name="T8" fmla="*/ 20 w 108"/>
                <a:gd name="T9" fmla="*/ 25 h 317"/>
                <a:gd name="T10" fmla="*/ 19 w 108"/>
                <a:gd name="T11" fmla="*/ 28 h 317"/>
                <a:gd name="T12" fmla="*/ 14 w 108"/>
                <a:gd name="T13" fmla="*/ 28 h 317"/>
                <a:gd name="T14" fmla="*/ 17 w 108"/>
                <a:gd name="T15" fmla="*/ 36 h 317"/>
                <a:gd name="T16" fmla="*/ 17 w 108"/>
                <a:gd name="T17" fmla="*/ 38 h 317"/>
                <a:gd name="T18" fmla="*/ 15 w 108"/>
                <a:gd name="T19" fmla="*/ 45 h 317"/>
                <a:gd name="T20" fmla="*/ 11 w 108"/>
                <a:gd name="T21" fmla="*/ 55 h 317"/>
                <a:gd name="T22" fmla="*/ 6 w 108"/>
                <a:gd name="T23" fmla="*/ 66 h 317"/>
                <a:gd name="T24" fmla="*/ 0 w 108"/>
                <a:gd name="T25" fmla="*/ 79 h 317"/>
                <a:gd name="T26" fmla="*/ 2 w 108"/>
                <a:gd name="T27" fmla="*/ 82 h 317"/>
                <a:gd name="T28" fmla="*/ 8 w 108"/>
                <a:gd name="T29" fmla="*/ 72 h 317"/>
                <a:gd name="T30" fmla="*/ 14 w 108"/>
                <a:gd name="T31" fmla="*/ 61 h 317"/>
                <a:gd name="T32" fmla="*/ 18 w 108"/>
                <a:gd name="T33" fmla="*/ 51 h 317"/>
                <a:gd name="T34" fmla="*/ 20 w 108"/>
                <a:gd name="T35" fmla="*/ 43 h 317"/>
                <a:gd name="T36" fmla="*/ 26 w 108"/>
                <a:gd name="T37" fmla="*/ 39 h 317"/>
                <a:gd name="T38" fmla="*/ 26 w 108"/>
                <a:gd name="T39" fmla="*/ 39 h 317"/>
                <a:gd name="T40" fmla="*/ 23 w 108"/>
                <a:gd name="T41" fmla="*/ 34 h 317"/>
                <a:gd name="T42" fmla="*/ 23 w 108"/>
                <a:gd name="T43" fmla="*/ 31 h 317"/>
                <a:gd name="T44" fmla="*/ 26 w 108"/>
                <a:gd name="T45" fmla="*/ 22 h 317"/>
                <a:gd name="T46" fmla="*/ 30 w 108"/>
                <a:gd name="T47" fmla="*/ 12 h 317"/>
                <a:gd name="T48" fmla="*/ 24 w 108"/>
                <a:gd name="T49" fmla="*/ 0 h 31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8" h="317">
                  <a:moveTo>
                    <a:pt x="86" y="0"/>
                  </a:moveTo>
                  <a:lnTo>
                    <a:pt x="79" y="0"/>
                  </a:lnTo>
                  <a:lnTo>
                    <a:pt x="80" y="16"/>
                  </a:lnTo>
                  <a:lnTo>
                    <a:pt x="78" y="63"/>
                  </a:lnTo>
                  <a:lnTo>
                    <a:pt x="71" y="96"/>
                  </a:lnTo>
                  <a:lnTo>
                    <a:pt x="68" y="107"/>
                  </a:lnTo>
                  <a:lnTo>
                    <a:pt x="49" y="109"/>
                  </a:lnTo>
                  <a:lnTo>
                    <a:pt x="62" y="138"/>
                  </a:lnTo>
                  <a:lnTo>
                    <a:pt x="60" y="148"/>
                  </a:lnTo>
                  <a:lnTo>
                    <a:pt x="53" y="174"/>
                  </a:lnTo>
                  <a:lnTo>
                    <a:pt x="40" y="212"/>
                  </a:lnTo>
                  <a:lnTo>
                    <a:pt x="22" y="257"/>
                  </a:lnTo>
                  <a:lnTo>
                    <a:pt x="0" y="307"/>
                  </a:lnTo>
                  <a:lnTo>
                    <a:pt x="8" y="317"/>
                  </a:lnTo>
                  <a:lnTo>
                    <a:pt x="28" y="279"/>
                  </a:lnTo>
                  <a:lnTo>
                    <a:pt x="49" y="237"/>
                  </a:lnTo>
                  <a:lnTo>
                    <a:pt x="64" y="198"/>
                  </a:lnTo>
                  <a:lnTo>
                    <a:pt x="73" y="165"/>
                  </a:lnTo>
                  <a:lnTo>
                    <a:pt x="92" y="150"/>
                  </a:lnTo>
                  <a:lnTo>
                    <a:pt x="82" y="130"/>
                  </a:lnTo>
                  <a:lnTo>
                    <a:pt x="84" y="121"/>
                  </a:lnTo>
                  <a:lnTo>
                    <a:pt x="92" y="85"/>
                  </a:lnTo>
                  <a:lnTo>
                    <a:pt x="108" y="45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09" name="Freeform 10411"/>
            <p:cNvSpPr>
              <a:spLocks/>
            </p:cNvSpPr>
            <p:nvPr/>
          </p:nvSpPr>
          <p:spPr bwMode="auto">
            <a:xfrm>
              <a:off x="4495" y="3650"/>
              <a:ext cx="13" cy="36"/>
            </a:xfrm>
            <a:custGeom>
              <a:avLst/>
              <a:gdLst>
                <a:gd name="T0" fmla="*/ 7 w 49"/>
                <a:gd name="T1" fmla="*/ 0 h 141"/>
                <a:gd name="T2" fmla="*/ 5 w 49"/>
                <a:gd name="T3" fmla="*/ 0 h 141"/>
                <a:gd name="T4" fmla="*/ 5 w 49"/>
                <a:gd name="T5" fmla="*/ 10 h 141"/>
                <a:gd name="T6" fmla="*/ 3 w 49"/>
                <a:gd name="T7" fmla="*/ 22 h 141"/>
                <a:gd name="T8" fmla="*/ 3 w 49"/>
                <a:gd name="T9" fmla="*/ 24 h 141"/>
                <a:gd name="T10" fmla="*/ 0 w 49"/>
                <a:gd name="T11" fmla="*/ 35 h 141"/>
                <a:gd name="T12" fmla="*/ 5 w 49"/>
                <a:gd name="T13" fmla="*/ 36 h 141"/>
                <a:gd name="T14" fmla="*/ 8 w 49"/>
                <a:gd name="T15" fmla="*/ 26 h 141"/>
                <a:gd name="T16" fmla="*/ 9 w 49"/>
                <a:gd name="T17" fmla="*/ 22 h 141"/>
                <a:gd name="T18" fmla="*/ 13 w 49"/>
                <a:gd name="T19" fmla="*/ 13 h 141"/>
                <a:gd name="T20" fmla="*/ 7 w 49"/>
                <a:gd name="T21" fmla="*/ 0 h 1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141">
                  <a:moveTo>
                    <a:pt x="27" y="0"/>
                  </a:moveTo>
                  <a:lnTo>
                    <a:pt x="19" y="0"/>
                  </a:lnTo>
                  <a:lnTo>
                    <a:pt x="18" y="41"/>
                  </a:lnTo>
                  <a:lnTo>
                    <a:pt x="12" y="87"/>
                  </a:lnTo>
                  <a:lnTo>
                    <a:pt x="11" y="95"/>
                  </a:lnTo>
                  <a:lnTo>
                    <a:pt x="0" y="136"/>
                  </a:lnTo>
                  <a:lnTo>
                    <a:pt x="18" y="141"/>
                  </a:lnTo>
                  <a:lnTo>
                    <a:pt x="30" y="102"/>
                  </a:lnTo>
                  <a:lnTo>
                    <a:pt x="33" y="88"/>
                  </a:lnTo>
                  <a:lnTo>
                    <a:pt x="49" y="5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10" name="Freeform 10412"/>
            <p:cNvSpPr>
              <a:spLocks/>
            </p:cNvSpPr>
            <p:nvPr/>
          </p:nvSpPr>
          <p:spPr bwMode="auto">
            <a:xfrm>
              <a:off x="4444" y="3631"/>
              <a:ext cx="71" cy="137"/>
            </a:xfrm>
            <a:custGeom>
              <a:avLst/>
              <a:gdLst>
                <a:gd name="T0" fmla="*/ 67 w 278"/>
                <a:gd name="T1" fmla="*/ 0 h 524"/>
                <a:gd name="T2" fmla="*/ 8 w 278"/>
                <a:gd name="T3" fmla="*/ 7 h 524"/>
                <a:gd name="T4" fmla="*/ 2 w 278"/>
                <a:gd name="T5" fmla="*/ 10 h 524"/>
                <a:gd name="T6" fmla="*/ 2 w 278"/>
                <a:gd name="T7" fmla="*/ 13 h 524"/>
                <a:gd name="T8" fmla="*/ 2 w 278"/>
                <a:gd name="T9" fmla="*/ 22 h 524"/>
                <a:gd name="T10" fmla="*/ 2 w 278"/>
                <a:gd name="T11" fmla="*/ 37 h 524"/>
                <a:gd name="T12" fmla="*/ 2 w 278"/>
                <a:gd name="T13" fmla="*/ 58 h 524"/>
                <a:gd name="T14" fmla="*/ 2 w 278"/>
                <a:gd name="T15" fmla="*/ 59 h 524"/>
                <a:gd name="T16" fmla="*/ 2 w 278"/>
                <a:gd name="T17" fmla="*/ 79 h 524"/>
                <a:gd name="T18" fmla="*/ 2 w 278"/>
                <a:gd name="T19" fmla="*/ 94 h 524"/>
                <a:gd name="T20" fmla="*/ 2 w 278"/>
                <a:gd name="T21" fmla="*/ 104 h 524"/>
                <a:gd name="T22" fmla="*/ 2 w 278"/>
                <a:gd name="T23" fmla="*/ 108 h 524"/>
                <a:gd name="T24" fmla="*/ 2 w 278"/>
                <a:gd name="T25" fmla="*/ 109 h 524"/>
                <a:gd name="T26" fmla="*/ 0 w 278"/>
                <a:gd name="T27" fmla="*/ 121 h 524"/>
                <a:gd name="T28" fmla="*/ 5 w 278"/>
                <a:gd name="T29" fmla="*/ 137 h 524"/>
                <a:gd name="T30" fmla="*/ 6 w 278"/>
                <a:gd name="T31" fmla="*/ 137 h 524"/>
                <a:gd name="T32" fmla="*/ 7 w 278"/>
                <a:gd name="T33" fmla="*/ 114 h 524"/>
                <a:gd name="T34" fmla="*/ 7 w 278"/>
                <a:gd name="T35" fmla="*/ 96 h 524"/>
                <a:gd name="T36" fmla="*/ 7 w 278"/>
                <a:gd name="T37" fmla="*/ 76 h 524"/>
                <a:gd name="T38" fmla="*/ 7 w 278"/>
                <a:gd name="T39" fmla="*/ 59 h 524"/>
                <a:gd name="T40" fmla="*/ 7 w 278"/>
                <a:gd name="T41" fmla="*/ 44 h 524"/>
                <a:gd name="T42" fmla="*/ 7 w 278"/>
                <a:gd name="T43" fmla="*/ 33 h 524"/>
                <a:gd name="T44" fmla="*/ 7 w 278"/>
                <a:gd name="T45" fmla="*/ 25 h 524"/>
                <a:gd name="T46" fmla="*/ 7 w 278"/>
                <a:gd name="T47" fmla="*/ 20 h 524"/>
                <a:gd name="T48" fmla="*/ 7 w 278"/>
                <a:gd name="T49" fmla="*/ 18 h 524"/>
                <a:gd name="T50" fmla="*/ 7 w 278"/>
                <a:gd name="T51" fmla="*/ 14 h 524"/>
                <a:gd name="T52" fmla="*/ 71 w 278"/>
                <a:gd name="T53" fmla="*/ 6 h 524"/>
                <a:gd name="T54" fmla="*/ 67 w 278"/>
                <a:gd name="T55" fmla="*/ 0 h 52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78" h="524">
                  <a:moveTo>
                    <a:pt x="263" y="0"/>
                  </a:moveTo>
                  <a:lnTo>
                    <a:pt x="30" y="28"/>
                  </a:lnTo>
                  <a:lnTo>
                    <a:pt x="8" y="40"/>
                  </a:lnTo>
                  <a:lnTo>
                    <a:pt x="8" y="51"/>
                  </a:lnTo>
                  <a:lnTo>
                    <a:pt x="8" y="85"/>
                  </a:lnTo>
                  <a:lnTo>
                    <a:pt x="8" y="142"/>
                  </a:lnTo>
                  <a:lnTo>
                    <a:pt x="8" y="222"/>
                  </a:lnTo>
                  <a:lnTo>
                    <a:pt x="8" y="226"/>
                  </a:lnTo>
                  <a:lnTo>
                    <a:pt x="8" y="302"/>
                  </a:lnTo>
                  <a:lnTo>
                    <a:pt x="8" y="359"/>
                  </a:lnTo>
                  <a:lnTo>
                    <a:pt x="8" y="397"/>
                  </a:lnTo>
                  <a:lnTo>
                    <a:pt x="8" y="414"/>
                  </a:lnTo>
                  <a:lnTo>
                    <a:pt x="8" y="417"/>
                  </a:lnTo>
                  <a:lnTo>
                    <a:pt x="0" y="463"/>
                  </a:lnTo>
                  <a:lnTo>
                    <a:pt x="18" y="524"/>
                  </a:lnTo>
                  <a:lnTo>
                    <a:pt x="24" y="524"/>
                  </a:lnTo>
                  <a:lnTo>
                    <a:pt x="28" y="436"/>
                  </a:lnTo>
                  <a:lnTo>
                    <a:pt x="28" y="368"/>
                  </a:lnTo>
                  <a:lnTo>
                    <a:pt x="28" y="290"/>
                  </a:lnTo>
                  <a:lnTo>
                    <a:pt x="28" y="224"/>
                  </a:lnTo>
                  <a:lnTo>
                    <a:pt x="28" y="168"/>
                  </a:lnTo>
                  <a:lnTo>
                    <a:pt x="28" y="126"/>
                  </a:lnTo>
                  <a:lnTo>
                    <a:pt x="28" y="94"/>
                  </a:lnTo>
                  <a:lnTo>
                    <a:pt x="28" y="75"/>
                  </a:lnTo>
                  <a:lnTo>
                    <a:pt x="28" y="68"/>
                  </a:lnTo>
                  <a:lnTo>
                    <a:pt x="29" y="54"/>
                  </a:lnTo>
                  <a:lnTo>
                    <a:pt x="278" y="22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11" name="Freeform 10413"/>
            <p:cNvSpPr>
              <a:spLocks/>
            </p:cNvSpPr>
            <p:nvPr/>
          </p:nvSpPr>
          <p:spPr bwMode="auto">
            <a:xfrm>
              <a:off x="4444" y="3628"/>
              <a:ext cx="7" cy="12"/>
            </a:xfrm>
            <a:custGeom>
              <a:avLst/>
              <a:gdLst>
                <a:gd name="T0" fmla="*/ 2 w 30"/>
                <a:gd name="T1" fmla="*/ 0 h 55"/>
                <a:gd name="T2" fmla="*/ 0 w 30"/>
                <a:gd name="T3" fmla="*/ 0 h 55"/>
                <a:gd name="T4" fmla="*/ 1 w 30"/>
                <a:gd name="T5" fmla="*/ 3 h 55"/>
                <a:gd name="T6" fmla="*/ 2 w 30"/>
                <a:gd name="T7" fmla="*/ 12 h 55"/>
                <a:gd name="T8" fmla="*/ 7 w 30"/>
                <a:gd name="T9" fmla="*/ 9 h 55"/>
                <a:gd name="T10" fmla="*/ 2 w 30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55">
                  <a:moveTo>
                    <a:pt x="8" y="0"/>
                  </a:moveTo>
                  <a:lnTo>
                    <a:pt x="0" y="0"/>
                  </a:lnTo>
                  <a:lnTo>
                    <a:pt x="3" y="14"/>
                  </a:lnTo>
                  <a:lnTo>
                    <a:pt x="8" y="55"/>
                  </a:lnTo>
                  <a:lnTo>
                    <a:pt x="30" y="4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12" name="Freeform 10414"/>
            <p:cNvSpPr>
              <a:spLocks/>
            </p:cNvSpPr>
            <p:nvPr/>
          </p:nvSpPr>
          <p:spPr bwMode="auto">
            <a:xfrm>
              <a:off x="4512" y="3624"/>
              <a:ext cx="13" cy="144"/>
            </a:xfrm>
            <a:custGeom>
              <a:avLst/>
              <a:gdLst>
                <a:gd name="T0" fmla="*/ 7 w 49"/>
                <a:gd name="T1" fmla="*/ 0 h 555"/>
                <a:gd name="T2" fmla="*/ 7 w 49"/>
                <a:gd name="T3" fmla="*/ 0 h 555"/>
                <a:gd name="T4" fmla="*/ 0 w 49"/>
                <a:gd name="T5" fmla="*/ 7 h 555"/>
                <a:gd name="T6" fmla="*/ 4 w 49"/>
                <a:gd name="T7" fmla="*/ 13 h 555"/>
                <a:gd name="T8" fmla="*/ 4 w 49"/>
                <a:gd name="T9" fmla="*/ 121 h 555"/>
                <a:gd name="T10" fmla="*/ 4 w 49"/>
                <a:gd name="T11" fmla="*/ 123 h 555"/>
                <a:gd name="T12" fmla="*/ 3 w 49"/>
                <a:gd name="T13" fmla="*/ 135 h 555"/>
                <a:gd name="T14" fmla="*/ 8 w 49"/>
                <a:gd name="T15" fmla="*/ 144 h 555"/>
                <a:gd name="T16" fmla="*/ 9 w 49"/>
                <a:gd name="T17" fmla="*/ 131 h 555"/>
                <a:gd name="T18" fmla="*/ 9 w 49"/>
                <a:gd name="T19" fmla="*/ 125 h 555"/>
                <a:gd name="T20" fmla="*/ 9 w 49"/>
                <a:gd name="T21" fmla="*/ 103 h 555"/>
                <a:gd name="T22" fmla="*/ 9 w 49"/>
                <a:gd name="T23" fmla="*/ 84 h 555"/>
                <a:gd name="T24" fmla="*/ 9 w 49"/>
                <a:gd name="T25" fmla="*/ 67 h 555"/>
                <a:gd name="T26" fmla="*/ 9 w 49"/>
                <a:gd name="T27" fmla="*/ 52 h 555"/>
                <a:gd name="T28" fmla="*/ 9 w 49"/>
                <a:gd name="T29" fmla="*/ 40 h 555"/>
                <a:gd name="T30" fmla="*/ 9 w 49"/>
                <a:gd name="T31" fmla="*/ 31 h 555"/>
                <a:gd name="T32" fmla="*/ 9 w 49"/>
                <a:gd name="T33" fmla="*/ 24 h 555"/>
                <a:gd name="T34" fmla="*/ 9 w 49"/>
                <a:gd name="T35" fmla="*/ 19 h 555"/>
                <a:gd name="T36" fmla="*/ 9 w 49"/>
                <a:gd name="T37" fmla="*/ 17 h 555"/>
                <a:gd name="T38" fmla="*/ 9 w 49"/>
                <a:gd name="T39" fmla="*/ 17 h 555"/>
                <a:gd name="T40" fmla="*/ 13 w 49"/>
                <a:gd name="T41" fmla="*/ 6 h 555"/>
                <a:gd name="T42" fmla="*/ 7 w 49"/>
                <a:gd name="T43" fmla="*/ 0 h 55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9" h="555">
                  <a:moveTo>
                    <a:pt x="27" y="0"/>
                  </a:moveTo>
                  <a:lnTo>
                    <a:pt x="27" y="1"/>
                  </a:lnTo>
                  <a:lnTo>
                    <a:pt x="0" y="28"/>
                  </a:lnTo>
                  <a:lnTo>
                    <a:pt x="15" y="50"/>
                  </a:lnTo>
                  <a:lnTo>
                    <a:pt x="15" y="467"/>
                  </a:lnTo>
                  <a:lnTo>
                    <a:pt x="15" y="474"/>
                  </a:lnTo>
                  <a:lnTo>
                    <a:pt x="11" y="522"/>
                  </a:lnTo>
                  <a:lnTo>
                    <a:pt x="29" y="555"/>
                  </a:lnTo>
                  <a:lnTo>
                    <a:pt x="34" y="506"/>
                  </a:lnTo>
                  <a:lnTo>
                    <a:pt x="34" y="481"/>
                  </a:lnTo>
                  <a:lnTo>
                    <a:pt x="34" y="397"/>
                  </a:lnTo>
                  <a:lnTo>
                    <a:pt x="34" y="323"/>
                  </a:lnTo>
                  <a:lnTo>
                    <a:pt x="34" y="257"/>
                  </a:lnTo>
                  <a:lnTo>
                    <a:pt x="34" y="202"/>
                  </a:lnTo>
                  <a:lnTo>
                    <a:pt x="34" y="156"/>
                  </a:lnTo>
                  <a:lnTo>
                    <a:pt x="34" y="119"/>
                  </a:lnTo>
                  <a:lnTo>
                    <a:pt x="34" y="91"/>
                  </a:lnTo>
                  <a:lnTo>
                    <a:pt x="34" y="73"/>
                  </a:lnTo>
                  <a:lnTo>
                    <a:pt x="34" y="65"/>
                  </a:lnTo>
                  <a:lnTo>
                    <a:pt x="34" y="64"/>
                  </a:lnTo>
                  <a:lnTo>
                    <a:pt x="49" y="2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13" name="Freeform 10415"/>
            <p:cNvSpPr>
              <a:spLocks/>
            </p:cNvSpPr>
            <p:nvPr/>
          </p:nvSpPr>
          <p:spPr bwMode="auto">
            <a:xfrm>
              <a:off x="4598" y="3754"/>
              <a:ext cx="18" cy="25"/>
            </a:xfrm>
            <a:custGeom>
              <a:avLst/>
              <a:gdLst>
                <a:gd name="T0" fmla="*/ 1 w 74"/>
                <a:gd name="T1" fmla="*/ 0 h 100"/>
                <a:gd name="T2" fmla="*/ 0 w 74"/>
                <a:gd name="T3" fmla="*/ 2 h 100"/>
                <a:gd name="T4" fmla="*/ 15 w 74"/>
                <a:gd name="T5" fmla="*/ 25 h 100"/>
                <a:gd name="T6" fmla="*/ 17 w 74"/>
                <a:gd name="T7" fmla="*/ 25 h 100"/>
                <a:gd name="T8" fmla="*/ 18 w 74"/>
                <a:gd name="T9" fmla="*/ 19 h 100"/>
                <a:gd name="T10" fmla="*/ 13 w 74"/>
                <a:gd name="T11" fmla="*/ 11 h 100"/>
                <a:gd name="T12" fmla="*/ 1 w 74"/>
                <a:gd name="T13" fmla="*/ 0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00">
                  <a:moveTo>
                    <a:pt x="5" y="0"/>
                  </a:moveTo>
                  <a:lnTo>
                    <a:pt x="0" y="7"/>
                  </a:lnTo>
                  <a:lnTo>
                    <a:pt x="62" y="100"/>
                  </a:lnTo>
                  <a:lnTo>
                    <a:pt x="68" y="100"/>
                  </a:lnTo>
                  <a:lnTo>
                    <a:pt x="74" y="76"/>
                  </a:lnTo>
                  <a:lnTo>
                    <a:pt x="55" y="4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14" name="Freeform 10416"/>
            <p:cNvSpPr>
              <a:spLocks/>
            </p:cNvSpPr>
            <p:nvPr/>
          </p:nvSpPr>
          <p:spPr bwMode="auto">
            <a:xfrm>
              <a:off x="4579" y="3732"/>
              <a:ext cx="13" cy="24"/>
            </a:xfrm>
            <a:custGeom>
              <a:avLst/>
              <a:gdLst>
                <a:gd name="T0" fmla="*/ 2 w 48"/>
                <a:gd name="T1" fmla="*/ 0 h 88"/>
                <a:gd name="T2" fmla="*/ 0 w 48"/>
                <a:gd name="T3" fmla="*/ 0 h 88"/>
                <a:gd name="T4" fmla="*/ 1 w 48"/>
                <a:gd name="T5" fmla="*/ 2 h 88"/>
                <a:gd name="T6" fmla="*/ 5 w 48"/>
                <a:gd name="T7" fmla="*/ 13 h 88"/>
                <a:gd name="T8" fmla="*/ 9 w 48"/>
                <a:gd name="T9" fmla="*/ 24 h 88"/>
                <a:gd name="T10" fmla="*/ 10 w 48"/>
                <a:gd name="T11" fmla="*/ 24 h 88"/>
                <a:gd name="T12" fmla="*/ 13 w 48"/>
                <a:gd name="T13" fmla="*/ 15 h 88"/>
                <a:gd name="T14" fmla="*/ 10 w 48"/>
                <a:gd name="T15" fmla="*/ 10 h 88"/>
                <a:gd name="T16" fmla="*/ 2 w 48"/>
                <a:gd name="T17" fmla="*/ 0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88">
                  <a:moveTo>
                    <a:pt x="9" y="0"/>
                  </a:moveTo>
                  <a:lnTo>
                    <a:pt x="0" y="1"/>
                  </a:lnTo>
                  <a:lnTo>
                    <a:pt x="2" y="6"/>
                  </a:lnTo>
                  <a:lnTo>
                    <a:pt x="19" y="48"/>
                  </a:lnTo>
                  <a:lnTo>
                    <a:pt x="32" y="88"/>
                  </a:lnTo>
                  <a:lnTo>
                    <a:pt x="38" y="88"/>
                  </a:lnTo>
                  <a:lnTo>
                    <a:pt x="48" y="54"/>
                  </a:lnTo>
                  <a:lnTo>
                    <a:pt x="36" y="36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15" name="Freeform 10417"/>
            <p:cNvSpPr>
              <a:spLocks/>
            </p:cNvSpPr>
            <p:nvPr/>
          </p:nvSpPr>
          <p:spPr bwMode="auto">
            <a:xfrm>
              <a:off x="4611" y="3728"/>
              <a:ext cx="7" cy="46"/>
            </a:xfrm>
            <a:custGeom>
              <a:avLst/>
              <a:gdLst>
                <a:gd name="T0" fmla="*/ 7 w 25"/>
                <a:gd name="T1" fmla="*/ 0 h 174"/>
                <a:gd name="T2" fmla="*/ 1 w 25"/>
                <a:gd name="T3" fmla="*/ 1 h 174"/>
                <a:gd name="T4" fmla="*/ 1 w 25"/>
                <a:gd name="T5" fmla="*/ 26 h 174"/>
                <a:gd name="T6" fmla="*/ 0 w 25"/>
                <a:gd name="T7" fmla="*/ 37 h 174"/>
                <a:gd name="T8" fmla="*/ 5 w 25"/>
                <a:gd name="T9" fmla="*/ 46 h 174"/>
                <a:gd name="T10" fmla="*/ 7 w 25"/>
                <a:gd name="T11" fmla="*/ 33 h 174"/>
                <a:gd name="T12" fmla="*/ 7 w 25"/>
                <a:gd name="T13" fmla="*/ 25 h 174"/>
                <a:gd name="T14" fmla="*/ 7 w 25"/>
                <a:gd name="T15" fmla="*/ 7 h 174"/>
                <a:gd name="T16" fmla="*/ 7 w 25"/>
                <a:gd name="T17" fmla="*/ 0 h 1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74">
                  <a:moveTo>
                    <a:pt x="25" y="0"/>
                  </a:moveTo>
                  <a:lnTo>
                    <a:pt x="5" y="3"/>
                  </a:lnTo>
                  <a:lnTo>
                    <a:pt x="5" y="98"/>
                  </a:lnTo>
                  <a:lnTo>
                    <a:pt x="0" y="140"/>
                  </a:lnTo>
                  <a:lnTo>
                    <a:pt x="19" y="174"/>
                  </a:lnTo>
                  <a:lnTo>
                    <a:pt x="24" y="125"/>
                  </a:lnTo>
                  <a:lnTo>
                    <a:pt x="24" y="95"/>
                  </a:lnTo>
                  <a:lnTo>
                    <a:pt x="24" y="2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16" name="Freeform 10419"/>
            <p:cNvSpPr>
              <a:spLocks/>
            </p:cNvSpPr>
            <p:nvPr/>
          </p:nvSpPr>
          <p:spPr bwMode="auto">
            <a:xfrm>
              <a:off x="4617" y="3718"/>
              <a:ext cx="26" cy="5"/>
            </a:xfrm>
            <a:custGeom>
              <a:avLst/>
              <a:gdLst>
                <a:gd name="T0" fmla="*/ 20 w 101"/>
                <a:gd name="T1" fmla="*/ 0 h 20"/>
                <a:gd name="T2" fmla="*/ 15 w 101"/>
                <a:gd name="T3" fmla="*/ 3 h 20"/>
                <a:gd name="T4" fmla="*/ 0 w 101"/>
                <a:gd name="T5" fmla="*/ 5 h 20"/>
                <a:gd name="T6" fmla="*/ 26 w 101"/>
                <a:gd name="T7" fmla="*/ 5 h 20"/>
                <a:gd name="T8" fmla="*/ 20 w 101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20">
                  <a:moveTo>
                    <a:pt x="78" y="0"/>
                  </a:moveTo>
                  <a:lnTo>
                    <a:pt x="59" y="12"/>
                  </a:lnTo>
                  <a:lnTo>
                    <a:pt x="0" y="19"/>
                  </a:lnTo>
                  <a:lnTo>
                    <a:pt x="101" y="20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17" name="Freeform 10420"/>
            <p:cNvSpPr>
              <a:spLocks/>
            </p:cNvSpPr>
            <p:nvPr/>
          </p:nvSpPr>
          <p:spPr bwMode="auto">
            <a:xfrm>
              <a:off x="4561" y="3705"/>
              <a:ext cx="82" cy="31"/>
            </a:xfrm>
            <a:custGeom>
              <a:avLst/>
              <a:gdLst>
                <a:gd name="T0" fmla="*/ 52 w 316"/>
                <a:gd name="T1" fmla="*/ 0 h 118"/>
                <a:gd name="T2" fmla="*/ 50 w 316"/>
                <a:gd name="T3" fmla="*/ 0 h 118"/>
                <a:gd name="T4" fmla="*/ 51 w 316"/>
                <a:gd name="T5" fmla="*/ 11 h 118"/>
                <a:gd name="T6" fmla="*/ 51 w 316"/>
                <a:gd name="T7" fmla="*/ 18 h 118"/>
                <a:gd name="T8" fmla="*/ 0 w 316"/>
                <a:gd name="T9" fmla="*/ 25 h 118"/>
                <a:gd name="T10" fmla="*/ 6 w 316"/>
                <a:gd name="T11" fmla="*/ 31 h 118"/>
                <a:gd name="T12" fmla="*/ 12 w 316"/>
                <a:gd name="T13" fmla="*/ 29 h 118"/>
                <a:gd name="T14" fmla="*/ 18 w 316"/>
                <a:gd name="T15" fmla="*/ 28 h 118"/>
                <a:gd name="T16" fmla="*/ 20 w 316"/>
                <a:gd name="T17" fmla="*/ 28 h 118"/>
                <a:gd name="T18" fmla="*/ 51 w 316"/>
                <a:gd name="T19" fmla="*/ 24 h 118"/>
                <a:gd name="T20" fmla="*/ 56 w 316"/>
                <a:gd name="T21" fmla="*/ 23 h 118"/>
                <a:gd name="T22" fmla="*/ 82 w 316"/>
                <a:gd name="T23" fmla="*/ 20 h 118"/>
                <a:gd name="T24" fmla="*/ 82 w 316"/>
                <a:gd name="T25" fmla="*/ 18 h 118"/>
                <a:gd name="T26" fmla="*/ 56 w 316"/>
                <a:gd name="T27" fmla="*/ 18 h 118"/>
                <a:gd name="T28" fmla="*/ 56 w 316"/>
                <a:gd name="T29" fmla="*/ 14 h 118"/>
                <a:gd name="T30" fmla="*/ 57 w 316"/>
                <a:gd name="T31" fmla="*/ 9 h 118"/>
                <a:gd name="T32" fmla="*/ 52 w 316"/>
                <a:gd name="T33" fmla="*/ 0 h 1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6" h="118">
                  <a:moveTo>
                    <a:pt x="202" y="0"/>
                  </a:moveTo>
                  <a:lnTo>
                    <a:pt x="191" y="1"/>
                  </a:lnTo>
                  <a:lnTo>
                    <a:pt x="195" y="43"/>
                  </a:lnTo>
                  <a:lnTo>
                    <a:pt x="195" y="70"/>
                  </a:lnTo>
                  <a:lnTo>
                    <a:pt x="0" y="95"/>
                  </a:lnTo>
                  <a:lnTo>
                    <a:pt x="22" y="118"/>
                  </a:lnTo>
                  <a:lnTo>
                    <a:pt x="46" y="109"/>
                  </a:lnTo>
                  <a:lnTo>
                    <a:pt x="68" y="107"/>
                  </a:lnTo>
                  <a:lnTo>
                    <a:pt x="77" y="106"/>
                  </a:lnTo>
                  <a:lnTo>
                    <a:pt x="195" y="92"/>
                  </a:lnTo>
                  <a:lnTo>
                    <a:pt x="215" y="89"/>
                  </a:lnTo>
                  <a:lnTo>
                    <a:pt x="316" y="78"/>
                  </a:lnTo>
                  <a:lnTo>
                    <a:pt x="316" y="68"/>
                  </a:lnTo>
                  <a:lnTo>
                    <a:pt x="215" y="67"/>
                  </a:lnTo>
                  <a:lnTo>
                    <a:pt x="216" y="55"/>
                  </a:lnTo>
                  <a:lnTo>
                    <a:pt x="220" y="33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18" name="Freeform 10421"/>
            <p:cNvSpPr>
              <a:spLocks/>
            </p:cNvSpPr>
            <p:nvPr/>
          </p:nvSpPr>
          <p:spPr bwMode="auto">
            <a:xfrm>
              <a:off x="4553" y="3694"/>
              <a:ext cx="94" cy="20"/>
            </a:xfrm>
            <a:custGeom>
              <a:avLst/>
              <a:gdLst>
                <a:gd name="T0" fmla="*/ 88 w 358"/>
                <a:gd name="T1" fmla="*/ 0 h 77"/>
                <a:gd name="T2" fmla="*/ 83 w 358"/>
                <a:gd name="T3" fmla="*/ 3 h 77"/>
                <a:gd name="T4" fmla="*/ 50 w 358"/>
                <a:gd name="T5" fmla="*/ 7 h 77"/>
                <a:gd name="T6" fmla="*/ 45 w 358"/>
                <a:gd name="T7" fmla="*/ 8 h 77"/>
                <a:gd name="T8" fmla="*/ 0 w 358"/>
                <a:gd name="T9" fmla="*/ 14 h 77"/>
                <a:gd name="T10" fmla="*/ 6 w 358"/>
                <a:gd name="T11" fmla="*/ 20 h 77"/>
                <a:gd name="T12" fmla="*/ 12 w 358"/>
                <a:gd name="T13" fmla="*/ 18 h 77"/>
                <a:gd name="T14" fmla="*/ 58 w 358"/>
                <a:gd name="T15" fmla="*/ 12 h 77"/>
                <a:gd name="T16" fmla="*/ 60 w 358"/>
                <a:gd name="T17" fmla="*/ 11 h 77"/>
                <a:gd name="T18" fmla="*/ 94 w 358"/>
                <a:gd name="T19" fmla="*/ 7 h 77"/>
                <a:gd name="T20" fmla="*/ 94 w 358"/>
                <a:gd name="T21" fmla="*/ 5 h 77"/>
                <a:gd name="T22" fmla="*/ 88 w 358"/>
                <a:gd name="T23" fmla="*/ 0 h 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8" h="77">
                  <a:moveTo>
                    <a:pt x="335" y="0"/>
                  </a:moveTo>
                  <a:lnTo>
                    <a:pt x="315" y="12"/>
                  </a:lnTo>
                  <a:lnTo>
                    <a:pt x="192" y="27"/>
                  </a:lnTo>
                  <a:lnTo>
                    <a:pt x="172" y="30"/>
                  </a:lnTo>
                  <a:lnTo>
                    <a:pt x="0" y="52"/>
                  </a:lnTo>
                  <a:lnTo>
                    <a:pt x="23" y="77"/>
                  </a:lnTo>
                  <a:lnTo>
                    <a:pt x="44" y="70"/>
                  </a:lnTo>
                  <a:lnTo>
                    <a:pt x="219" y="45"/>
                  </a:lnTo>
                  <a:lnTo>
                    <a:pt x="230" y="44"/>
                  </a:lnTo>
                  <a:lnTo>
                    <a:pt x="358" y="27"/>
                  </a:lnTo>
                  <a:lnTo>
                    <a:pt x="358" y="20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19" name="Freeform 10422"/>
            <p:cNvSpPr>
              <a:spLocks/>
            </p:cNvSpPr>
            <p:nvPr/>
          </p:nvSpPr>
          <p:spPr bwMode="auto">
            <a:xfrm>
              <a:off x="4599" y="3687"/>
              <a:ext cx="6" cy="14"/>
            </a:xfrm>
            <a:custGeom>
              <a:avLst/>
              <a:gdLst>
                <a:gd name="T0" fmla="*/ 6 w 20"/>
                <a:gd name="T1" fmla="*/ 0 h 60"/>
                <a:gd name="T2" fmla="*/ 0 w 20"/>
                <a:gd name="T3" fmla="*/ 0 h 60"/>
                <a:gd name="T4" fmla="*/ 0 w 20"/>
                <a:gd name="T5" fmla="*/ 14 h 60"/>
                <a:gd name="T6" fmla="*/ 6 w 20"/>
                <a:gd name="T7" fmla="*/ 13 h 60"/>
                <a:gd name="T8" fmla="*/ 6 w 20"/>
                <a:gd name="T9" fmla="*/ 8 h 60"/>
                <a:gd name="T10" fmla="*/ 6 w 20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60">
                  <a:moveTo>
                    <a:pt x="20" y="0"/>
                  </a:moveTo>
                  <a:lnTo>
                    <a:pt x="0" y="2"/>
                  </a:lnTo>
                  <a:lnTo>
                    <a:pt x="0" y="60"/>
                  </a:lnTo>
                  <a:lnTo>
                    <a:pt x="20" y="57"/>
                  </a:lnTo>
                  <a:lnTo>
                    <a:pt x="20" y="35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20" name="Freeform 10423"/>
            <p:cNvSpPr>
              <a:spLocks/>
            </p:cNvSpPr>
            <p:nvPr/>
          </p:nvSpPr>
          <p:spPr bwMode="auto">
            <a:xfrm>
              <a:off x="4605" y="3676"/>
              <a:ext cx="20" cy="5"/>
            </a:xfrm>
            <a:custGeom>
              <a:avLst/>
              <a:gdLst>
                <a:gd name="T0" fmla="*/ 14 w 82"/>
                <a:gd name="T1" fmla="*/ 0 h 18"/>
                <a:gd name="T2" fmla="*/ 11 w 82"/>
                <a:gd name="T3" fmla="*/ 3 h 18"/>
                <a:gd name="T4" fmla="*/ 11 w 82"/>
                <a:gd name="T5" fmla="*/ 3 h 18"/>
                <a:gd name="T6" fmla="*/ 9 w 82"/>
                <a:gd name="T7" fmla="*/ 3 h 18"/>
                <a:gd name="T8" fmla="*/ 4 w 82"/>
                <a:gd name="T9" fmla="*/ 4 h 18"/>
                <a:gd name="T10" fmla="*/ 0 w 82"/>
                <a:gd name="T11" fmla="*/ 5 h 18"/>
                <a:gd name="T12" fmla="*/ 20 w 82"/>
                <a:gd name="T13" fmla="*/ 5 h 18"/>
                <a:gd name="T14" fmla="*/ 14 w 82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2" h="18">
                  <a:moveTo>
                    <a:pt x="59" y="0"/>
                  </a:moveTo>
                  <a:lnTo>
                    <a:pt x="44" y="10"/>
                  </a:lnTo>
                  <a:lnTo>
                    <a:pt x="35" y="11"/>
                  </a:lnTo>
                  <a:lnTo>
                    <a:pt x="15" y="15"/>
                  </a:lnTo>
                  <a:lnTo>
                    <a:pt x="0" y="17"/>
                  </a:lnTo>
                  <a:lnTo>
                    <a:pt x="82" y="18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21" name="Freeform 10424"/>
            <p:cNvSpPr>
              <a:spLocks/>
            </p:cNvSpPr>
            <p:nvPr/>
          </p:nvSpPr>
          <p:spPr bwMode="auto">
            <a:xfrm>
              <a:off x="4572" y="3657"/>
              <a:ext cx="53" cy="33"/>
            </a:xfrm>
            <a:custGeom>
              <a:avLst/>
              <a:gdLst>
                <a:gd name="T0" fmla="*/ 26 w 205"/>
                <a:gd name="T1" fmla="*/ 0 h 127"/>
                <a:gd name="T2" fmla="*/ 25 w 205"/>
                <a:gd name="T3" fmla="*/ 1 h 127"/>
                <a:gd name="T4" fmla="*/ 25 w 205"/>
                <a:gd name="T5" fmla="*/ 3 h 127"/>
                <a:gd name="T6" fmla="*/ 27 w 205"/>
                <a:gd name="T7" fmla="*/ 15 h 127"/>
                <a:gd name="T8" fmla="*/ 27 w 205"/>
                <a:gd name="T9" fmla="*/ 24 h 127"/>
                <a:gd name="T10" fmla="*/ 16 w 205"/>
                <a:gd name="T11" fmla="*/ 25 h 127"/>
                <a:gd name="T12" fmla="*/ 0 w 205"/>
                <a:gd name="T13" fmla="*/ 27 h 127"/>
                <a:gd name="T14" fmla="*/ 6 w 205"/>
                <a:gd name="T15" fmla="*/ 33 h 127"/>
                <a:gd name="T16" fmla="*/ 12 w 205"/>
                <a:gd name="T17" fmla="*/ 31 h 127"/>
                <a:gd name="T18" fmla="*/ 27 w 205"/>
                <a:gd name="T19" fmla="*/ 29 h 127"/>
                <a:gd name="T20" fmla="*/ 32 w 205"/>
                <a:gd name="T21" fmla="*/ 29 h 127"/>
                <a:gd name="T22" fmla="*/ 53 w 205"/>
                <a:gd name="T23" fmla="*/ 26 h 127"/>
                <a:gd name="T24" fmla="*/ 53 w 205"/>
                <a:gd name="T25" fmla="*/ 23 h 127"/>
                <a:gd name="T26" fmla="*/ 32 w 205"/>
                <a:gd name="T27" fmla="*/ 23 h 127"/>
                <a:gd name="T28" fmla="*/ 32 w 205"/>
                <a:gd name="T29" fmla="*/ 23 h 127"/>
                <a:gd name="T30" fmla="*/ 32 w 205"/>
                <a:gd name="T31" fmla="*/ 17 h 127"/>
                <a:gd name="T32" fmla="*/ 34 w 205"/>
                <a:gd name="T33" fmla="*/ 11 h 127"/>
                <a:gd name="T34" fmla="*/ 31 w 205"/>
                <a:gd name="T35" fmla="*/ 7 h 127"/>
                <a:gd name="T36" fmla="*/ 29 w 205"/>
                <a:gd name="T37" fmla="*/ 4 h 127"/>
                <a:gd name="T38" fmla="*/ 26 w 205"/>
                <a:gd name="T39" fmla="*/ 0 h 12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05" h="127">
                  <a:moveTo>
                    <a:pt x="102" y="0"/>
                  </a:moveTo>
                  <a:lnTo>
                    <a:pt x="95" y="5"/>
                  </a:lnTo>
                  <a:lnTo>
                    <a:pt x="97" y="13"/>
                  </a:lnTo>
                  <a:lnTo>
                    <a:pt x="103" y="57"/>
                  </a:lnTo>
                  <a:lnTo>
                    <a:pt x="103" y="92"/>
                  </a:lnTo>
                  <a:lnTo>
                    <a:pt x="60" y="97"/>
                  </a:lnTo>
                  <a:lnTo>
                    <a:pt x="0" y="105"/>
                  </a:lnTo>
                  <a:lnTo>
                    <a:pt x="24" y="127"/>
                  </a:lnTo>
                  <a:lnTo>
                    <a:pt x="45" y="119"/>
                  </a:lnTo>
                  <a:lnTo>
                    <a:pt x="103" y="112"/>
                  </a:lnTo>
                  <a:lnTo>
                    <a:pt x="123" y="110"/>
                  </a:lnTo>
                  <a:lnTo>
                    <a:pt x="205" y="99"/>
                  </a:lnTo>
                  <a:lnTo>
                    <a:pt x="205" y="90"/>
                  </a:lnTo>
                  <a:lnTo>
                    <a:pt x="123" y="89"/>
                  </a:lnTo>
                  <a:lnTo>
                    <a:pt x="123" y="88"/>
                  </a:lnTo>
                  <a:lnTo>
                    <a:pt x="124" y="64"/>
                  </a:lnTo>
                  <a:lnTo>
                    <a:pt x="130" y="44"/>
                  </a:lnTo>
                  <a:lnTo>
                    <a:pt x="118" y="26"/>
                  </a:lnTo>
                  <a:lnTo>
                    <a:pt x="112" y="14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22" name="Freeform 10425"/>
            <p:cNvSpPr>
              <a:spLocks/>
            </p:cNvSpPr>
            <p:nvPr/>
          </p:nvSpPr>
          <p:spPr bwMode="auto">
            <a:xfrm>
              <a:off x="4577" y="3650"/>
              <a:ext cx="13" cy="24"/>
            </a:xfrm>
            <a:custGeom>
              <a:avLst/>
              <a:gdLst>
                <a:gd name="T0" fmla="*/ 2 w 45"/>
                <a:gd name="T1" fmla="*/ 0 h 94"/>
                <a:gd name="T2" fmla="*/ 0 w 45"/>
                <a:gd name="T3" fmla="*/ 0 h 94"/>
                <a:gd name="T4" fmla="*/ 1 w 45"/>
                <a:gd name="T5" fmla="*/ 2 h 94"/>
                <a:gd name="T6" fmla="*/ 5 w 45"/>
                <a:gd name="T7" fmla="*/ 13 h 94"/>
                <a:gd name="T8" fmla="*/ 8 w 45"/>
                <a:gd name="T9" fmla="*/ 24 h 94"/>
                <a:gd name="T10" fmla="*/ 10 w 45"/>
                <a:gd name="T11" fmla="*/ 24 h 94"/>
                <a:gd name="T12" fmla="*/ 13 w 45"/>
                <a:gd name="T13" fmla="*/ 14 h 94"/>
                <a:gd name="T14" fmla="*/ 10 w 45"/>
                <a:gd name="T15" fmla="*/ 10 h 94"/>
                <a:gd name="T16" fmla="*/ 2 w 45"/>
                <a:gd name="T17" fmla="*/ 0 h 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94">
                  <a:moveTo>
                    <a:pt x="8" y="0"/>
                  </a:moveTo>
                  <a:lnTo>
                    <a:pt x="0" y="1"/>
                  </a:lnTo>
                  <a:lnTo>
                    <a:pt x="4" y="9"/>
                  </a:lnTo>
                  <a:lnTo>
                    <a:pt x="19" y="51"/>
                  </a:lnTo>
                  <a:lnTo>
                    <a:pt x="29" y="94"/>
                  </a:lnTo>
                  <a:lnTo>
                    <a:pt x="35" y="94"/>
                  </a:lnTo>
                  <a:lnTo>
                    <a:pt x="45" y="55"/>
                  </a:lnTo>
                  <a:lnTo>
                    <a:pt x="35" y="3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23" name="Freeform 10426"/>
            <p:cNvSpPr>
              <a:spLocks/>
            </p:cNvSpPr>
            <p:nvPr/>
          </p:nvSpPr>
          <p:spPr bwMode="auto">
            <a:xfrm>
              <a:off x="4617" y="3646"/>
              <a:ext cx="13" cy="22"/>
            </a:xfrm>
            <a:custGeom>
              <a:avLst/>
              <a:gdLst>
                <a:gd name="T0" fmla="*/ 3 w 48"/>
                <a:gd name="T1" fmla="*/ 0 h 79"/>
                <a:gd name="T2" fmla="*/ 0 w 48"/>
                <a:gd name="T3" fmla="*/ 1 h 79"/>
                <a:gd name="T4" fmla="*/ 5 w 48"/>
                <a:gd name="T5" fmla="*/ 10 h 79"/>
                <a:gd name="T6" fmla="*/ 9 w 48"/>
                <a:gd name="T7" fmla="*/ 22 h 79"/>
                <a:gd name="T8" fmla="*/ 10 w 48"/>
                <a:gd name="T9" fmla="*/ 22 h 79"/>
                <a:gd name="T10" fmla="*/ 13 w 48"/>
                <a:gd name="T11" fmla="*/ 12 h 79"/>
                <a:gd name="T12" fmla="*/ 10 w 48"/>
                <a:gd name="T13" fmla="*/ 9 h 79"/>
                <a:gd name="T14" fmla="*/ 3 w 48"/>
                <a:gd name="T15" fmla="*/ 0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79">
                  <a:moveTo>
                    <a:pt x="12" y="0"/>
                  </a:moveTo>
                  <a:lnTo>
                    <a:pt x="0" y="2"/>
                  </a:lnTo>
                  <a:lnTo>
                    <a:pt x="19" y="35"/>
                  </a:lnTo>
                  <a:lnTo>
                    <a:pt x="32" y="79"/>
                  </a:lnTo>
                  <a:lnTo>
                    <a:pt x="37" y="79"/>
                  </a:lnTo>
                  <a:lnTo>
                    <a:pt x="48" y="44"/>
                  </a:lnTo>
                  <a:lnTo>
                    <a:pt x="38" y="3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24" name="Freeform 10427"/>
            <p:cNvSpPr>
              <a:spLocks/>
            </p:cNvSpPr>
            <p:nvPr/>
          </p:nvSpPr>
          <p:spPr bwMode="auto">
            <a:xfrm>
              <a:off x="4553" y="3639"/>
              <a:ext cx="50" cy="40"/>
            </a:xfrm>
            <a:custGeom>
              <a:avLst/>
              <a:gdLst>
                <a:gd name="T0" fmla="*/ 45 w 194"/>
                <a:gd name="T1" fmla="*/ 0 h 157"/>
                <a:gd name="T2" fmla="*/ 42 w 194"/>
                <a:gd name="T3" fmla="*/ 3 h 157"/>
                <a:gd name="T4" fmla="*/ 41 w 194"/>
                <a:gd name="T5" fmla="*/ 3 h 157"/>
                <a:gd name="T6" fmla="*/ 35 w 194"/>
                <a:gd name="T7" fmla="*/ 4 h 157"/>
                <a:gd name="T8" fmla="*/ 25 w 194"/>
                <a:gd name="T9" fmla="*/ 6 h 157"/>
                <a:gd name="T10" fmla="*/ 19 w 194"/>
                <a:gd name="T11" fmla="*/ 6 h 157"/>
                <a:gd name="T12" fmla="*/ 14 w 194"/>
                <a:gd name="T13" fmla="*/ 15 h 157"/>
                <a:gd name="T14" fmla="*/ 8 w 194"/>
                <a:gd name="T15" fmla="*/ 25 h 157"/>
                <a:gd name="T16" fmla="*/ 0 w 194"/>
                <a:gd name="T17" fmla="*/ 38 h 157"/>
                <a:gd name="T18" fmla="*/ 2 w 194"/>
                <a:gd name="T19" fmla="*/ 40 h 157"/>
                <a:gd name="T20" fmla="*/ 3 w 194"/>
                <a:gd name="T21" fmla="*/ 38 h 157"/>
                <a:gd name="T22" fmla="*/ 12 w 194"/>
                <a:gd name="T23" fmla="*/ 27 h 157"/>
                <a:gd name="T24" fmla="*/ 18 w 194"/>
                <a:gd name="T25" fmla="*/ 18 h 157"/>
                <a:gd name="T26" fmla="*/ 22 w 194"/>
                <a:gd name="T27" fmla="*/ 12 h 157"/>
                <a:gd name="T28" fmla="*/ 24 w 194"/>
                <a:gd name="T29" fmla="*/ 11 h 157"/>
                <a:gd name="T30" fmla="*/ 27 w 194"/>
                <a:gd name="T31" fmla="*/ 11 h 157"/>
                <a:gd name="T32" fmla="*/ 50 w 194"/>
                <a:gd name="T33" fmla="*/ 7 h 157"/>
                <a:gd name="T34" fmla="*/ 50 w 194"/>
                <a:gd name="T35" fmla="*/ 5 h 157"/>
                <a:gd name="T36" fmla="*/ 45 w 194"/>
                <a:gd name="T37" fmla="*/ 0 h 15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4" h="157">
                  <a:moveTo>
                    <a:pt x="176" y="0"/>
                  </a:moveTo>
                  <a:lnTo>
                    <a:pt x="162" y="10"/>
                  </a:lnTo>
                  <a:lnTo>
                    <a:pt x="159" y="12"/>
                  </a:lnTo>
                  <a:lnTo>
                    <a:pt x="134" y="16"/>
                  </a:lnTo>
                  <a:lnTo>
                    <a:pt x="98" y="23"/>
                  </a:lnTo>
                  <a:lnTo>
                    <a:pt x="75" y="25"/>
                  </a:lnTo>
                  <a:lnTo>
                    <a:pt x="56" y="60"/>
                  </a:lnTo>
                  <a:lnTo>
                    <a:pt x="31" y="100"/>
                  </a:lnTo>
                  <a:lnTo>
                    <a:pt x="0" y="148"/>
                  </a:lnTo>
                  <a:lnTo>
                    <a:pt x="8" y="157"/>
                  </a:lnTo>
                  <a:lnTo>
                    <a:pt x="13" y="151"/>
                  </a:lnTo>
                  <a:lnTo>
                    <a:pt x="45" y="106"/>
                  </a:lnTo>
                  <a:lnTo>
                    <a:pt x="70" y="69"/>
                  </a:lnTo>
                  <a:lnTo>
                    <a:pt x="85" y="46"/>
                  </a:lnTo>
                  <a:lnTo>
                    <a:pt x="95" y="44"/>
                  </a:lnTo>
                  <a:lnTo>
                    <a:pt x="103" y="43"/>
                  </a:lnTo>
                  <a:lnTo>
                    <a:pt x="194" y="28"/>
                  </a:lnTo>
                  <a:lnTo>
                    <a:pt x="194" y="21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25" name="Freeform 10428"/>
            <p:cNvSpPr>
              <a:spLocks/>
            </p:cNvSpPr>
            <p:nvPr/>
          </p:nvSpPr>
          <p:spPr bwMode="auto">
            <a:xfrm>
              <a:off x="4614" y="3635"/>
              <a:ext cx="31" cy="9"/>
            </a:xfrm>
            <a:custGeom>
              <a:avLst/>
              <a:gdLst>
                <a:gd name="T0" fmla="*/ 25 w 119"/>
                <a:gd name="T1" fmla="*/ 0 h 30"/>
                <a:gd name="T2" fmla="*/ 20 w 119"/>
                <a:gd name="T3" fmla="*/ 3 h 30"/>
                <a:gd name="T4" fmla="*/ 19 w 119"/>
                <a:gd name="T5" fmla="*/ 4 h 30"/>
                <a:gd name="T6" fmla="*/ 11 w 119"/>
                <a:gd name="T7" fmla="*/ 6 h 30"/>
                <a:gd name="T8" fmla="*/ 0 w 119"/>
                <a:gd name="T9" fmla="*/ 8 h 30"/>
                <a:gd name="T10" fmla="*/ 31 w 119"/>
                <a:gd name="T11" fmla="*/ 9 h 30"/>
                <a:gd name="T12" fmla="*/ 31 w 119"/>
                <a:gd name="T13" fmla="*/ 6 h 30"/>
                <a:gd name="T14" fmla="*/ 25 w 119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9" h="30">
                  <a:moveTo>
                    <a:pt x="96" y="0"/>
                  </a:moveTo>
                  <a:lnTo>
                    <a:pt x="77" y="11"/>
                  </a:lnTo>
                  <a:lnTo>
                    <a:pt x="72" y="14"/>
                  </a:lnTo>
                  <a:lnTo>
                    <a:pt x="44" y="19"/>
                  </a:lnTo>
                  <a:lnTo>
                    <a:pt x="0" y="25"/>
                  </a:lnTo>
                  <a:lnTo>
                    <a:pt x="119" y="30"/>
                  </a:lnTo>
                  <a:lnTo>
                    <a:pt x="119" y="19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26" name="Freeform 10429"/>
            <p:cNvSpPr>
              <a:spLocks/>
            </p:cNvSpPr>
            <p:nvPr/>
          </p:nvSpPr>
          <p:spPr bwMode="auto">
            <a:xfrm>
              <a:off x="4572" y="3617"/>
              <a:ext cx="16" cy="27"/>
            </a:xfrm>
            <a:custGeom>
              <a:avLst/>
              <a:gdLst>
                <a:gd name="T0" fmla="*/ 11 w 60"/>
                <a:gd name="T1" fmla="*/ 0 h 107"/>
                <a:gd name="T2" fmla="*/ 9 w 60"/>
                <a:gd name="T3" fmla="*/ 0 h 107"/>
                <a:gd name="T4" fmla="*/ 9 w 60"/>
                <a:gd name="T5" fmla="*/ 5 h 107"/>
                <a:gd name="T6" fmla="*/ 5 w 60"/>
                <a:gd name="T7" fmla="*/ 18 h 107"/>
                <a:gd name="T8" fmla="*/ 4 w 60"/>
                <a:gd name="T9" fmla="*/ 20 h 107"/>
                <a:gd name="T10" fmla="*/ 0 w 60"/>
                <a:gd name="T11" fmla="*/ 27 h 107"/>
                <a:gd name="T12" fmla="*/ 6 w 60"/>
                <a:gd name="T13" fmla="*/ 26 h 107"/>
                <a:gd name="T14" fmla="*/ 7 w 60"/>
                <a:gd name="T15" fmla="*/ 24 h 107"/>
                <a:gd name="T16" fmla="*/ 11 w 60"/>
                <a:gd name="T17" fmla="*/ 18 h 107"/>
                <a:gd name="T18" fmla="*/ 16 w 60"/>
                <a:gd name="T19" fmla="*/ 10 h 107"/>
                <a:gd name="T20" fmla="*/ 11 w 60"/>
                <a:gd name="T21" fmla="*/ 0 h 10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0" h="107">
                  <a:moveTo>
                    <a:pt x="41" y="0"/>
                  </a:moveTo>
                  <a:lnTo>
                    <a:pt x="35" y="0"/>
                  </a:lnTo>
                  <a:lnTo>
                    <a:pt x="33" y="19"/>
                  </a:lnTo>
                  <a:lnTo>
                    <a:pt x="18" y="70"/>
                  </a:lnTo>
                  <a:lnTo>
                    <a:pt x="14" y="79"/>
                  </a:lnTo>
                  <a:lnTo>
                    <a:pt x="0" y="107"/>
                  </a:lnTo>
                  <a:lnTo>
                    <a:pt x="23" y="105"/>
                  </a:lnTo>
                  <a:lnTo>
                    <a:pt x="27" y="97"/>
                  </a:lnTo>
                  <a:lnTo>
                    <a:pt x="40" y="70"/>
                  </a:lnTo>
                  <a:lnTo>
                    <a:pt x="60" y="40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27" name="Freeform 10430"/>
            <p:cNvSpPr>
              <a:spLocks/>
            </p:cNvSpPr>
            <p:nvPr/>
          </p:nvSpPr>
          <p:spPr bwMode="auto">
            <a:xfrm>
              <a:off x="4601" y="3617"/>
              <a:ext cx="44" cy="48"/>
            </a:xfrm>
            <a:custGeom>
              <a:avLst/>
              <a:gdLst>
                <a:gd name="T0" fmla="*/ 15 w 168"/>
                <a:gd name="T1" fmla="*/ 0 h 181"/>
                <a:gd name="T2" fmla="*/ 13 w 168"/>
                <a:gd name="T3" fmla="*/ 0 h 181"/>
                <a:gd name="T4" fmla="*/ 13 w 168"/>
                <a:gd name="T5" fmla="*/ 3 h 181"/>
                <a:gd name="T6" fmla="*/ 11 w 168"/>
                <a:gd name="T7" fmla="*/ 16 h 181"/>
                <a:gd name="T8" fmla="*/ 9 w 168"/>
                <a:gd name="T9" fmla="*/ 23 h 181"/>
                <a:gd name="T10" fmla="*/ 5 w 168"/>
                <a:gd name="T11" fmla="*/ 33 h 181"/>
                <a:gd name="T12" fmla="*/ 0 w 168"/>
                <a:gd name="T13" fmla="*/ 45 h 181"/>
                <a:gd name="T14" fmla="*/ 2 w 168"/>
                <a:gd name="T15" fmla="*/ 48 h 181"/>
                <a:gd name="T16" fmla="*/ 6 w 168"/>
                <a:gd name="T17" fmla="*/ 42 h 181"/>
                <a:gd name="T18" fmla="*/ 10 w 168"/>
                <a:gd name="T19" fmla="*/ 32 h 181"/>
                <a:gd name="T20" fmla="*/ 16 w 168"/>
                <a:gd name="T21" fmla="*/ 31 h 181"/>
                <a:gd name="T22" fmla="*/ 19 w 168"/>
                <a:gd name="T23" fmla="*/ 31 h 181"/>
                <a:gd name="T24" fmla="*/ 44 w 168"/>
                <a:gd name="T25" fmla="*/ 27 h 181"/>
                <a:gd name="T26" fmla="*/ 13 w 168"/>
                <a:gd name="T27" fmla="*/ 26 h 181"/>
                <a:gd name="T28" fmla="*/ 14 w 168"/>
                <a:gd name="T29" fmla="*/ 22 h 181"/>
                <a:gd name="T30" fmla="*/ 14 w 168"/>
                <a:gd name="T31" fmla="*/ 22 h 181"/>
                <a:gd name="T32" fmla="*/ 19 w 168"/>
                <a:gd name="T33" fmla="*/ 12 h 181"/>
                <a:gd name="T34" fmla="*/ 15 w 168"/>
                <a:gd name="T35" fmla="*/ 0 h 18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8" h="181">
                  <a:moveTo>
                    <a:pt x="58" y="0"/>
                  </a:moveTo>
                  <a:lnTo>
                    <a:pt x="51" y="0"/>
                  </a:lnTo>
                  <a:lnTo>
                    <a:pt x="51" y="13"/>
                  </a:lnTo>
                  <a:lnTo>
                    <a:pt x="42" y="62"/>
                  </a:lnTo>
                  <a:lnTo>
                    <a:pt x="35" y="86"/>
                  </a:lnTo>
                  <a:lnTo>
                    <a:pt x="19" y="125"/>
                  </a:lnTo>
                  <a:lnTo>
                    <a:pt x="0" y="169"/>
                  </a:lnTo>
                  <a:lnTo>
                    <a:pt x="6" y="181"/>
                  </a:lnTo>
                  <a:lnTo>
                    <a:pt x="21" y="157"/>
                  </a:lnTo>
                  <a:lnTo>
                    <a:pt x="39" y="122"/>
                  </a:lnTo>
                  <a:lnTo>
                    <a:pt x="61" y="118"/>
                  </a:lnTo>
                  <a:lnTo>
                    <a:pt x="73" y="116"/>
                  </a:lnTo>
                  <a:lnTo>
                    <a:pt x="168" y="103"/>
                  </a:lnTo>
                  <a:lnTo>
                    <a:pt x="49" y="98"/>
                  </a:lnTo>
                  <a:lnTo>
                    <a:pt x="55" y="84"/>
                  </a:lnTo>
                  <a:lnTo>
                    <a:pt x="55" y="82"/>
                  </a:lnTo>
                  <a:lnTo>
                    <a:pt x="74" y="45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28" name="Freeform 10431"/>
            <p:cNvSpPr>
              <a:spLocks/>
            </p:cNvSpPr>
            <p:nvPr/>
          </p:nvSpPr>
          <p:spPr bwMode="auto">
            <a:xfrm>
              <a:off x="4663" y="3630"/>
              <a:ext cx="26" cy="139"/>
            </a:xfrm>
            <a:custGeom>
              <a:avLst/>
              <a:gdLst>
                <a:gd name="T0" fmla="*/ 0 w 101"/>
                <a:gd name="T1" fmla="*/ 0 h 532"/>
                <a:gd name="T2" fmla="*/ 0 w 101"/>
                <a:gd name="T3" fmla="*/ 4 h 532"/>
                <a:gd name="T4" fmla="*/ 4 w 101"/>
                <a:gd name="T5" fmla="*/ 9 h 532"/>
                <a:gd name="T6" fmla="*/ 9 w 101"/>
                <a:gd name="T7" fmla="*/ 18 h 532"/>
                <a:gd name="T8" fmla="*/ 13 w 101"/>
                <a:gd name="T9" fmla="*/ 29 h 532"/>
                <a:gd name="T10" fmla="*/ 14 w 101"/>
                <a:gd name="T11" fmla="*/ 32 h 532"/>
                <a:gd name="T12" fmla="*/ 16 w 101"/>
                <a:gd name="T13" fmla="*/ 43 h 532"/>
                <a:gd name="T14" fmla="*/ 17 w 101"/>
                <a:gd name="T15" fmla="*/ 55 h 532"/>
                <a:gd name="T16" fmla="*/ 18 w 101"/>
                <a:gd name="T17" fmla="*/ 69 h 532"/>
                <a:gd name="T18" fmla="*/ 18 w 101"/>
                <a:gd name="T19" fmla="*/ 74 h 532"/>
                <a:gd name="T20" fmla="*/ 17 w 101"/>
                <a:gd name="T21" fmla="*/ 88 h 532"/>
                <a:gd name="T22" fmla="*/ 16 w 101"/>
                <a:gd name="T23" fmla="*/ 100 h 532"/>
                <a:gd name="T24" fmla="*/ 13 w 101"/>
                <a:gd name="T25" fmla="*/ 109 h 532"/>
                <a:gd name="T26" fmla="*/ 11 w 101"/>
                <a:gd name="T27" fmla="*/ 117 h 532"/>
                <a:gd name="T28" fmla="*/ 6 w 101"/>
                <a:gd name="T29" fmla="*/ 126 h 532"/>
                <a:gd name="T30" fmla="*/ 0 w 101"/>
                <a:gd name="T31" fmla="*/ 135 h 532"/>
                <a:gd name="T32" fmla="*/ 0 w 101"/>
                <a:gd name="T33" fmla="*/ 139 h 532"/>
                <a:gd name="T34" fmla="*/ 3 w 101"/>
                <a:gd name="T35" fmla="*/ 136 h 532"/>
                <a:gd name="T36" fmla="*/ 10 w 101"/>
                <a:gd name="T37" fmla="*/ 129 h 532"/>
                <a:gd name="T38" fmla="*/ 15 w 101"/>
                <a:gd name="T39" fmla="*/ 120 h 532"/>
                <a:gd name="T40" fmla="*/ 20 w 101"/>
                <a:gd name="T41" fmla="*/ 110 h 532"/>
                <a:gd name="T42" fmla="*/ 22 w 101"/>
                <a:gd name="T43" fmla="*/ 105 h 532"/>
                <a:gd name="T44" fmla="*/ 24 w 101"/>
                <a:gd name="T45" fmla="*/ 94 h 532"/>
                <a:gd name="T46" fmla="*/ 25 w 101"/>
                <a:gd name="T47" fmla="*/ 82 h 532"/>
                <a:gd name="T48" fmla="*/ 26 w 101"/>
                <a:gd name="T49" fmla="*/ 68 h 532"/>
                <a:gd name="T50" fmla="*/ 26 w 101"/>
                <a:gd name="T51" fmla="*/ 62 h 532"/>
                <a:gd name="T52" fmla="*/ 25 w 101"/>
                <a:gd name="T53" fmla="*/ 49 h 532"/>
                <a:gd name="T54" fmla="*/ 23 w 101"/>
                <a:gd name="T55" fmla="*/ 38 h 532"/>
                <a:gd name="T56" fmla="*/ 20 w 101"/>
                <a:gd name="T57" fmla="*/ 27 h 532"/>
                <a:gd name="T58" fmla="*/ 19 w 101"/>
                <a:gd name="T59" fmla="*/ 25 h 532"/>
                <a:gd name="T60" fmla="*/ 14 w 101"/>
                <a:gd name="T61" fmla="*/ 16 h 532"/>
                <a:gd name="T62" fmla="*/ 7 w 101"/>
                <a:gd name="T63" fmla="*/ 7 h 532"/>
                <a:gd name="T64" fmla="*/ 0 w 101"/>
                <a:gd name="T65" fmla="*/ 0 h 53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01" h="532">
                  <a:moveTo>
                    <a:pt x="0" y="0"/>
                  </a:moveTo>
                  <a:lnTo>
                    <a:pt x="0" y="15"/>
                  </a:lnTo>
                  <a:lnTo>
                    <a:pt x="15" y="33"/>
                  </a:lnTo>
                  <a:lnTo>
                    <a:pt x="36" y="69"/>
                  </a:lnTo>
                  <a:lnTo>
                    <a:pt x="52" y="110"/>
                  </a:lnTo>
                  <a:lnTo>
                    <a:pt x="55" y="122"/>
                  </a:lnTo>
                  <a:lnTo>
                    <a:pt x="63" y="164"/>
                  </a:lnTo>
                  <a:lnTo>
                    <a:pt x="67" y="210"/>
                  </a:lnTo>
                  <a:lnTo>
                    <a:pt x="68" y="265"/>
                  </a:lnTo>
                  <a:lnTo>
                    <a:pt x="68" y="284"/>
                  </a:lnTo>
                  <a:lnTo>
                    <a:pt x="66" y="336"/>
                  </a:lnTo>
                  <a:lnTo>
                    <a:pt x="61" y="381"/>
                  </a:lnTo>
                  <a:lnTo>
                    <a:pt x="52" y="419"/>
                  </a:lnTo>
                  <a:lnTo>
                    <a:pt x="43" y="446"/>
                  </a:lnTo>
                  <a:lnTo>
                    <a:pt x="25" y="484"/>
                  </a:lnTo>
                  <a:lnTo>
                    <a:pt x="0" y="517"/>
                  </a:lnTo>
                  <a:lnTo>
                    <a:pt x="0" y="532"/>
                  </a:lnTo>
                  <a:lnTo>
                    <a:pt x="11" y="522"/>
                  </a:lnTo>
                  <a:lnTo>
                    <a:pt x="37" y="493"/>
                  </a:lnTo>
                  <a:lnTo>
                    <a:pt x="60" y="459"/>
                  </a:lnTo>
                  <a:lnTo>
                    <a:pt x="77" y="422"/>
                  </a:lnTo>
                  <a:lnTo>
                    <a:pt x="84" y="402"/>
                  </a:lnTo>
                  <a:lnTo>
                    <a:pt x="94" y="361"/>
                  </a:lnTo>
                  <a:lnTo>
                    <a:pt x="99" y="313"/>
                  </a:lnTo>
                  <a:lnTo>
                    <a:pt x="101" y="262"/>
                  </a:lnTo>
                  <a:lnTo>
                    <a:pt x="101" y="238"/>
                  </a:lnTo>
                  <a:lnTo>
                    <a:pt x="97" y="189"/>
                  </a:lnTo>
                  <a:lnTo>
                    <a:pt x="89" y="145"/>
                  </a:lnTo>
                  <a:lnTo>
                    <a:pt x="77" y="105"/>
                  </a:lnTo>
                  <a:lnTo>
                    <a:pt x="72" y="96"/>
                  </a:lnTo>
                  <a:lnTo>
                    <a:pt x="53" y="60"/>
                  </a:lnTo>
                  <a:lnTo>
                    <a:pt x="29" y="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29" name="Line 10432"/>
            <p:cNvSpPr>
              <a:spLocks noChangeShapeType="1"/>
            </p:cNvSpPr>
            <p:nvPr/>
          </p:nvSpPr>
          <p:spPr bwMode="auto">
            <a:xfrm>
              <a:off x="327" y="2135"/>
              <a:ext cx="0" cy="11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30" name="Freeform 10433"/>
            <p:cNvSpPr>
              <a:spLocks/>
            </p:cNvSpPr>
            <p:nvPr/>
          </p:nvSpPr>
          <p:spPr bwMode="auto">
            <a:xfrm>
              <a:off x="146" y="2557"/>
              <a:ext cx="7" cy="100"/>
            </a:xfrm>
            <a:custGeom>
              <a:avLst/>
              <a:gdLst>
                <a:gd name="T0" fmla="*/ 7 w 28"/>
                <a:gd name="T1" fmla="*/ 0 h 385"/>
                <a:gd name="T2" fmla="*/ 2 w 28"/>
                <a:gd name="T3" fmla="*/ 0 h 385"/>
                <a:gd name="T4" fmla="*/ 2 w 28"/>
                <a:gd name="T5" fmla="*/ 12 h 385"/>
                <a:gd name="T6" fmla="*/ 2 w 28"/>
                <a:gd name="T7" fmla="*/ 29 h 385"/>
                <a:gd name="T8" fmla="*/ 2 w 28"/>
                <a:gd name="T9" fmla="*/ 49 h 385"/>
                <a:gd name="T10" fmla="*/ 2 w 28"/>
                <a:gd name="T11" fmla="*/ 72 h 385"/>
                <a:gd name="T12" fmla="*/ 2 w 28"/>
                <a:gd name="T13" fmla="*/ 75 h 385"/>
                <a:gd name="T14" fmla="*/ 0 w 28"/>
                <a:gd name="T15" fmla="*/ 86 h 385"/>
                <a:gd name="T16" fmla="*/ 5 w 28"/>
                <a:gd name="T17" fmla="*/ 100 h 385"/>
                <a:gd name="T18" fmla="*/ 7 w 28"/>
                <a:gd name="T19" fmla="*/ 100 h 385"/>
                <a:gd name="T20" fmla="*/ 7 w 28"/>
                <a:gd name="T21" fmla="*/ 81 h 385"/>
                <a:gd name="T22" fmla="*/ 7 w 28"/>
                <a:gd name="T23" fmla="*/ 72 h 385"/>
                <a:gd name="T24" fmla="*/ 7 w 28"/>
                <a:gd name="T25" fmla="*/ 51 h 385"/>
                <a:gd name="T26" fmla="*/ 7 w 28"/>
                <a:gd name="T27" fmla="*/ 31 h 385"/>
                <a:gd name="T28" fmla="*/ 7 w 28"/>
                <a:gd name="T29" fmla="*/ 14 h 385"/>
                <a:gd name="T30" fmla="*/ 7 w 28"/>
                <a:gd name="T31" fmla="*/ 0 h 3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8" h="385">
                  <a:moveTo>
                    <a:pt x="28" y="0"/>
                  </a:moveTo>
                  <a:lnTo>
                    <a:pt x="9" y="1"/>
                  </a:lnTo>
                  <a:lnTo>
                    <a:pt x="9" y="46"/>
                  </a:lnTo>
                  <a:lnTo>
                    <a:pt x="9" y="113"/>
                  </a:lnTo>
                  <a:lnTo>
                    <a:pt x="9" y="189"/>
                  </a:lnTo>
                  <a:lnTo>
                    <a:pt x="9" y="276"/>
                  </a:lnTo>
                  <a:lnTo>
                    <a:pt x="8" y="287"/>
                  </a:lnTo>
                  <a:lnTo>
                    <a:pt x="0" y="330"/>
                  </a:lnTo>
                  <a:lnTo>
                    <a:pt x="20" y="385"/>
                  </a:lnTo>
                  <a:lnTo>
                    <a:pt x="26" y="385"/>
                  </a:lnTo>
                  <a:lnTo>
                    <a:pt x="28" y="311"/>
                  </a:lnTo>
                  <a:lnTo>
                    <a:pt x="28" y="279"/>
                  </a:lnTo>
                  <a:lnTo>
                    <a:pt x="28" y="195"/>
                  </a:lnTo>
                  <a:lnTo>
                    <a:pt x="28" y="120"/>
                  </a:lnTo>
                  <a:lnTo>
                    <a:pt x="28" y="55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31" name="Freeform 10434"/>
            <p:cNvSpPr>
              <a:spLocks/>
            </p:cNvSpPr>
            <p:nvPr/>
          </p:nvSpPr>
          <p:spPr bwMode="auto">
            <a:xfrm>
              <a:off x="104" y="2553"/>
              <a:ext cx="49" cy="81"/>
            </a:xfrm>
            <a:custGeom>
              <a:avLst/>
              <a:gdLst>
                <a:gd name="T0" fmla="*/ 49 w 192"/>
                <a:gd name="T1" fmla="*/ 0 h 310"/>
                <a:gd name="T2" fmla="*/ 40 w 192"/>
                <a:gd name="T3" fmla="*/ 0 h 310"/>
                <a:gd name="T4" fmla="*/ 39 w 192"/>
                <a:gd name="T5" fmla="*/ 2 h 310"/>
                <a:gd name="T6" fmla="*/ 35 w 192"/>
                <a:gd name="T7" fmla="*/ 14 h 310"/>
                <a:gd name="T8" fmla="*/ 31 w 192"/>
                <a:gd name="T9" fmla="*/ 24 h 310"/>
                <a:gd name="T10" fmla="*/ 27 w 192"/>
                <a:gd name="T11" fmla="*/ 35 h 310"/>
                <a:gd name="T12" fmla="*/ 24 w 192"/>
                <a:gd name="T13" fmla="*/ 40 h 310"/>
                <a:gd name="T14" fmla="*/ 20 w 192"/>
                <a:gd name="T15" fmla="*/ 49 h 310"/>
                <a:gd name="T16" fmla="*/ 14 w 192"/>
                <a:gd name="T17" fmla="*/ 57 h 310"/>
                <a:gd name="T18" fmla="*/ 7 w 192"/>
                <a:gd name="T19" fmla="*/ 67 h 310"/>
                <a:gd name="T20" fmla="*/ 0 w 192"/>
                <a:gd name="T21" fmla="*/ 78 h 310"/>
                <a:gd name="T22" fmla="*/ 2 w 192"/>
                <a:gd name="T23" fmla="*/ 81 h 310"/>
                <a:gd name="T24" fmla="*/ 8 w 192"/>
                <a:gd name="T25" fmla="*/ 73 h 310"/>
                <a:gd name="T26" fmla="*/ 15 w 192"/>
                <a:gd name="T27" fmla="*/ 64 h 310"/>
                <a:gd name="T28" fmla="*/ 21 w 192"/>
                <a:gd name="T29" fmla="*/ 55 h 310"/>
                <a:gd name="T30" fmla="*/ 26 w 192"/>
                <a:gd name="T31" fmla="*/ 47 h 310"/>
                <a:gd name="T32" fmla="*/ 30 w 192"/>
                <a:gd name="T33" fmla="*/ 39 h 310"/>
                <a:gd name="T34" fmla="*/ 34 w 192"/>
                <a:gd name="T35" fmla="*/ 29 h 310"/>
                <a:gd name="T36" fmla="*/ 39 w 192"/>
                <a:gd name="T37" fmla="*/ 19 h 310"/>
                <a:gd name="T38" fmla="*/ 43 w 192"/>
                <a:gd name="T39" fmla="*/ 8 h 310"/>
                <a:gd name="T40" fmla="*/ 44 w 192"/>
                <a:gd name="T41" fmla="*/ 3 h 310"/>
                <a:gd name="T42" fmla="*/ 49 w 192"/>
                <a:gd name="T43" fmla="*/ 3 h 310"/>
                <a:gd name="T44" fmla="*/ 49 w 192"/>
                <a:gd name="T45" fmla="*/ 0 h 31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92" h="310">
                  <a:moveTo>
                    <a:pt x="192" y="0"/>
                  </a:moveTo>
                  <a:lnTo>
                    <a:pt x="156" y="0"/>
                  </a:lnTo>
                  <a:lnTo>
                    <a:pt x="153" y="9"/>
                  </a:lnTo>
                  <a:lnTo>
                    <a:pt x="138" y="52"/>
                  </a:lnTo>
                  <a:lnTo>
                    <a:pt x="121" y="93"/>
                  </a:lnTo>
                  <a:lnTo>
                    <a:pt x="105" y="133"/>
                  </a:lnTo>
                  <a:lnTo>
                    <a:pt x="95" y="153"/>
                  </a:lnTo>
                  <a:lnTo>
                    <a:pt x="77" y="186"/>
                  </a:lnTo>
                  <a:lnTo>
                    <a:pt x="54" y="220"/>
                  </a:lnTo>
                  <a:lnTo>
                    <a:pt x="29" y="257"/>
                  </a:lnTo>
                  <a:lnTo>
                    <a:pt x="0" y="298"/>
                  </a:lnTo>
                  <a:lnTo>
                    <a:pt x="7" y="310"/>
                  </a:lnTo>
                  <a:lnTo>
                    <a:pt x="32" y="280"/>
                  </a:lnTo>
                  <a:lnTo>
                    <a:pt x="60" y="245"/>
                  </a:lnTo>
                  <a:lnTo>
                    <a:pt x="83" y="211"/>
                  </a:lnTo>
                  <a:lnTo>
                    <a:pt x="103" y="179"/>
                  </a:lnTo>
                  <a:lnTo>
                    <a:pt x="119" y="148"/>
                  </a:lnTo>
                  <a:lnTo>
                    <a:pt x="135" y="112"/>
                  </a:lnTo>
                  <a:lnTo>
                    <a:pt x="151" y="73"/>
                  </a:lnTo>
                  <a:lnTo>
                    <a:pt x="168" y="29"/>
                  </a:lnTo>
                  <a:lnTo>
                    <a:pt x="173" y="13"/>
                  </a:lnTo>
                  <a:lnTo>
                    <a:pt x="192" y="12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32" name="Freeform 10435"/>
            <p:cNvSpPr>
              <a:spLocks/>
            </p:cNvSpPr>
            <p:nvPr/>
          </p:nvSpPr>
          <p:spPr bwMode="auto">
            <a:xfrm>
              <a:off x="153" y="2551"/>
              <a:ext cx="50" cy="75"/>
            </a:xfrm>
            <a:custGeom>
              <a:avLst/>
              <a:gdLst>
                <a:gd name="T0" fmla="*/ 4 w 192"/>
                <a:gd name="T1" fmla="*/ 0 h 289"/>
                <a:gd name="T2" fmla="*/ 0 w 192"/>
                <a:gd name="T3" fmla="*/ 2 h 289"/>
                <a:gd name="T4" fmla="*/ 30 w 192"/>
                <a:gd name="T5" fmla="*/ 75 h 289"/>
                <a:gd name="T6" fmla="*/ 50 w 192"/>
                <a:gd name="T7" fmla="*/ 73 h 289"/>
                <a:gd name="T8" fmla="*/ 50 w 192"/>
                <a:gd name="T9" fmla="*/ 70 h 289"/>
                <a:gd name="T10" fmla="*/ 46 w 192"/>
                <a:gd name="T11" fmla="*/ 69 h 289"/>
                <a:gd name="T12" fmla="*/ 38 w 192"/>
                <a:gd name="T13" fmla="*/ 64 h 289"/>
                <a:gd name="T14" fmla="*/ 31 w 192"/>
                <a:gd name="T15" fmla="*/ 58 h 289"/>
                <a:gd name="T16" fmla="*/ 29 w 192"/>
                <a:gd name="T17" fmla="*/ 54 h 289"/>
                <a:gd name="T18" fmla="*/ 25 w 192"/>
                <a:gd name="T19" fmla="*/ 47 h 289"/>
                <a:gd name="T20" fmla="*/ 21 w 192"/>
                <a:gd name="T21" fmla="*/ 39 h 289"/>
                <a:gd name="T22" fmla="*/ 16 w 192"/>
                <a:gd name="T23" fmla="*/ 27 h 289"/>
                <a:gd name="T24" fmla="*/ 10 w 192"/>
                <a:gd name="T25" fmla="*/ 13 h 289"/>
                <a:gd name="T26" fmla="*/ 4 w 192"/>
                <a:gd name="T27" fmla="*/ 0 h 2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2" h="289">
                  <a:moveTo>
                    <a:pt x="15" y="0"/>
                  </a:moveTo>
                  <a:lnTo>
                    <a:pt x="0" y="6"/>
                  </a:lnTo>
                  <a:lnTo>
                    <a:pt x="117" y="289"/>
                  </a:lnTo>
                  <a:lnTo>
                    <a:pt x="192" y="283"/>
                  </a:lnTo>
                  <a:lnTo>
                    <a:pt x="192" y="271"/>
                  </a:lnTo>
                  <a:lnTo>
                    <a:pt x="176" y="267"/>
                  </a:lnTo>
                  <a:lnTo>
                    <a:pt x="145" y="248"/>
                  </a:lnTo>
                  <a:lnTo>
                    <a:pt x="120" y="224"/>
                  </a:lnTo>
                  <a:lnTo>
                    <a:pt x="111" y="208"/>
                  </a:lnTo>
                  <a:lnTo>
                    <a:pt x="97" y="183"/>
                  </a:lnTo>
                  <a:lnTo>
                    <a:pt x="80" y="149"/>
                  </a:lnTo>
                  <a:lnTo>
                    <a:pt x="60" y="105"/>
                  </a:lnTo>
                  <a:lnTo>
                    <a:pt x="37" y="5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33" name="Freeform 10436"/>
            <p:cNvSpPr>
              <a:spLocks/>
            </p:cNvSpPr>
            <p:nvPr/>
          </p:nvSpPr>
          <p:spPr bwMode="auto">
            <a:xfrm>
              <a:off x="109" y="2540"/>
              <a:ext cx="86" cy="19"/>
            </a:xfrm>
            <a:custGeom>
              <a:avLst/>
              <a:gdLst>
                <a:gd name="T0" fmla="*/ 80 w 323"/>
                <a:gd name="T1" fmla="*/ 0 h 70"/>
                <a:gd name="T2" fmla="*/ 75 w 323"/>
                <a:gd name="T3" fmla="*/ 3 h 70"/>
                <a:gd name="T4" fmla="*/ 44 w 323"/>
                <a:gd name="T5" fmla="*/ 6 h 70"/>
                <a:gd name="T6" fmla="*/ 39 w 323"/>
                <a:gd name="T7" fmla="*/ 7 h 70"/>
                <a:gd name="T8" fmla="*/ 0 w 323"/>
                <a:gd name="T9" fmla="*/ 11 h 70"/>
                <a:gd name="T10" fmla="*/ 6 w 323"/>
                <a:gd name="T11" fmla="*/ 19 h 70"/>
                <a:gd name="T12" fmla="*/ 12 w 323"/>
                <a:gd name="T13" fmla="*/ 15 h 70"/>
                <a:gd name="T14" fmla="*/ 34 w 323"/>
                <a:gd name="T15" fmla="*/ 13 h 70"/>
                <a:gd name="T16" fmla="*/ 44 w 323"/>
                <a:gd name="T17" fmla="*/ 13 h 70"/>
                <a:gd name="T18" fmla="*/ 48 w 323"/>
                <a:gd name="T19" fmla="*/ 12 h 70"/>
                <a:gd name="T20" fmla="*/ 86 w 323"/>
                <a:gd name="T21" fmla="*/ 7 h 70"/>
                <a:gd name="T22" fmla="*/ 86 w 323"/>
                <a:gd name="T23" fmla="*/ 5 h 70"/>
                <a:gd name="T24" fmla="*/ 80 w 323"/>
                <a:gd name="T25" fmla="*/ 0 h 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3" h="70">
                  <a:moveTo>
                    <a:pt x="301" y="0"/>
                  </a:moveTo>
                  <a:lnTo>
                    <a:pt x="282" y="10"/>
                  </a:lnTo>
                  <a:lnTo>
                    <a:pt x="165" y="22"/>
                  </a:lnTo>
                  <a:lnTo>
                    <a:pt x="146" y="24"/>
                  </a:lnTo>
                  <a:lnTo>
                    <a:pt x="0" y="40"/>
                  </a:lnTo>
                  <a:lnTo>
                    <a:pt x="22" y="70"/>
                  </a:lnTo>
                  <a:lnTo>
                    <a:pt x="46" y="57"/>
                  </a:lnTo>
                  <a:lnTo>
                    <a:pt x="129" y="49"/>
                  </a:lnTo>
                  <a:lnTo>
                    <a:pt x="165" y="49"/>
                  </a:lnTo>
                  <a:lnTo>
                    <a:pt x="180" y="43"/>
                  </a:lnTo>
                  <a:lnTo>
                    <a:pt x="323" y="27"/>
                  </a:lnTo>
                  <a:lnTo>
                    <a:pt x="323" y="18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34" name="Freeform 10437"/>
            <p:cNvSpPr>
              <a:spLocks/>
            </p:cNvSpPr>
            <p:nvPr/>
          </p:nvSpPr>
          <p:spPr bwMode="auto">
            <a:xfrm>
              <a:off x="146" y="2498"/>
              <a:ext cx="11" cy="48"/>
            </a:xfrm>
            <a:custGeom>
              <a:avLst/>
              <a:gdLst>
                <a:gd name="T0" fmla="*/ 1 w 37"/>
                <a:gd name="T1" fmla="*/ 0 h 183"/>
                <a:gd name="T2" fmla="*/ 0 w 37"/>
                <a:gd name="T3" fmla="*/ 1 h 183"/>
                <a:gd name="T4" fmla="*/ 1 w 37"/>
                <a:gd name="T5" fmla="*/ 6 h 183"/>
                <a:gd name="T6" fmla="*/ 2 w 37"/>
                <a:gd name="T7" fmla="*/ 17 h 183"/>
                <a:gd name="T8" fmla="*/ 2 w 37"/>
                <a:gd name="T9" fmla="*/ 17 h 183"/>
                <a:gd name="T10" fmla="*/ 2 w 37"/>
                <a:gd name="T11" fmla="*/ 19 h 183"/>
                <a:gd name="T12" fmla="*/ 2 w 37"/>
                <a:gd name="T13" fmla="*/ 24 h 183"/>
                <a:gd name="T14" fmla="*/ 2 w 37"/>
                <a:gd name="T15" fmla="*/ 32 h 183"/>
                <a:gd name="T16" fmla="*/ 2 w 37"/>
                <a:gd name="T17" fmla="*/ 42 h 183"/>
                <a:gd name="T18" fmla="*/ 2 w 37"/>
                <a:gd name="T19" fmla="*/ 48 h 183"/>
                <a:gd name="T20" fmla="*/ 8 w 37"/>
                <a:gd name="T21" fmla="*/ 47 h 183"/>
                <a:gd name="T22" fmla="*/ 8 w 37"/>
                <a:gd name="T23" fmla="*/ 46 h 183"/>
                <a:gd name="T24" fmla="*/ 8 w 37"/>
                <a:gd name="T25" fmla="*/ 36 h 183"/>
                <a:gd name="T26" fmla="*/ 8 w 37"/>
                <a:gd name="T27" fmla="*/ 29 h 183"/>
                <a:gd name="T28" fmla="*/ 8 w 37"/>
                <a:gd name="T29" fmla="*/ 25 h 183"/>
                <a:gd name="T30" fmla="*/ 8 w 37"/>
                <a:gd name="T31" fmla="*/ 23 h 183"/>
                <a:gd name="T32" fmla="*/ 11 w 37"/>
                <a:gd name="T33" fmla="*/ 14 h 183"/>
                <a:gd name="T34" fmla="*/ 1 w 37"/>
                <a:gd name="T35" fmla="*/ 0 h 18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7" h="183">
                  <a:moveTo>
                    <a:pt x="3" y="0"/>
                  </a:moveTo>
                  <a:lnTo>
                    <a:pt x="0" y="5"/>
                  </a:lnTo>
                  <a:lnTo>
                    <a:pt x="3" y="23"/>
                  </a:lnTo>
                  <a:lnTo>
                    <a:pt x="7" y="64"/>
                  </a:lnTo>
                  <a:lnTo>
                    <a:pt x="7" y="74"/>
                  </a:lnTo>
                  <a:lnTo>
                    <a:pt x="7" y="93"/>
                  </a:lnTo>
                  <a:lnTo>
                    <a:pt x="7" y="122"/>
                  </a:lnTo>
                  <a:lnTo>
                    <a:pt x="7" y="160"/>
                  </a:lnTo>
                  <a:lnTo>
                    <a:pt x="7" y="183"/>
                  </a:lnTo>
                  <a:lnTo>
                    <a:pt x="26" y="181"/>
                  </a:lnTo>
                  <a:lnTo>
                    <a:pt x="26" y="175"/>
                  </a:lnTo>
                  <a:lnTo>
                    <a:pt x="26" y="137"/>
                  </a:lnTo>
                  <a:lnTo>
                    <a:pt x="26" y="111"/>
                  </a:lnTo>
                  <a:lnTo>
                    <a:pt x="26" y="94"/>
                  </a:lnTo>
                  <a:lnTo>
                    <a:pt x="26" y="87"/>
                  </a:lnTo>
                  <a:lnTo>
                    <a:pt x="37" y="5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35" name="Freeform 10438"/>
            <p:cNvSpPr>
              <a:spLocks/>
            </p:cNvSpPr>
            <p:nvPr/>
          </p:nvSpPr>
          <p:spPr bwMode="auto">
            <a:xfrm>
              <a:off x="161" y="2846"/>
              <a:ext cx="20" cy="31"/>
            </a:xfrm>
            <a:custGeom>
              <a:avLst/>
              <a:gdLst>
                <a:gd name="T0" fmla="*/ 1 w 72"/>
                <a:gd name="T1" fmla="*/ 0 h 120"/>
                <a:gd name="T2" fmla="*/ 0 w 72"/>
                <a:gd name="T3" fmla="*/ 3 h 120"/>
                <a:gd name="T4" fmla="*/ 17 w 72"/>
                <a:gd name="T5" fmla="*/ 31 h 120"/>
                <a:gd name="T6" fmla="*/ 20 w 72"/>
                <a:gd name="T7" fmla="*/ 26 h 120"/>
                <a:gd name="T8" fmla="*/ 20 w 72"/>
                <a:gd name="T9" fmla="*/ 24 h 120"/>
                <a:gd name="T10" fmla="*/ 15 w 72"/>
                <a:gd name="T11" fmla="*/ 16 h 120"/>
                <a:gd name="T12" fmla="*/ 1 w 72"/>
                <a:gd name="T13" fmla="*/ 0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120">
                  <a:moveTo>
                    <a:pt x="3" y="0"/>
                  </a:moveTo>
                  <a:lnTo>
                    <a:pt x="0" y="13"/>
                  </a:lnTo>
                  <a:lnTo>
                    <a:pt x="60" y="120"/>
                  </a:lnTo>
                  <a:lnTo>
                    <a:pt x="71" y="100"/>
                  </a:lnTo>
                  <a:lnTo>
                    <a:pt x="72" y="94"/>
                  </a:lnTo>
                  <a:lnTo>
                    <a:pt x="55" y="6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36" name="Freeform 10439"/>
            <p:cNvSpPr>
              <a:spLocks/>
            </p:cNvSpPr>
            <p:nvPr/>
          </p:nvSpPr>
          <p:spPr bwMode="auto">
            <a:xfrm>
              <a:off x="102" y="2791"/>
              <a:ext cx="29" cy="53"/>
            </a:xfrm>
            <a:custGeom>
              <a:avLst/>
              <a:gdLst>
                <a:gd name="T0" fmla="*/ 24 w 112"/>
                <a:gd name="T1" fmla="*/ 0 h 199"/>
                <a:gd name="T2" fmla="*/ 20 w 112"/>
                <a:gd name="T3" fmla="*/ 11 h 199"/>
                <a:gd name="T4" fmla="*/ 17 w 112"/>
                <a:gd name="T5" fmla="*/ 17 h 199"/>
                <a:gd name="T6" fmla="*/ 13 w 112"/>
                <a:gd name="T7" fmla="*/ 27 h 199"/>
                <a:gd name="T8" fmla="*/ 7 w 112"/>
                <a:gd name="T9" fmla="*/ 38 h 199"/>
                <a:gd name="T10" fmla="*/ 0 w 112"/>
                <a:gd name="T11" fmla="*/ 51 h 199"/>
                <a:gd name="T12" fmla="*/ 1 w 112"/>
                <a:gd name="T13" fmla="*/ 53 h 199"/>
                <a:gd name="T14" fmla="*/ 8 w 112"/>
                <a:gd name="T15" fmla="*/ 43 h 199"/>
                <a:gd name="T16" fmla="*/ 14 w 112"/>
                <a:gd name="T17" fmla="*/ 33 h 199"/>
                <a:gd name="T18" fmla="*/ 19 w 112"/>
                <a:gd name="T19" fmla="*/ 24 h 199"/>
                <a:gd name="T20" fmla="*/ 23 w 112"/>
                <a:gd name="T21" fmla="*/ 16 h 199"/>
                <a:gd name="T22" fmla="*/ 28 w 112"/>
                <a:gd name="T23" fmla="*/ 3 h 199"/>
                <a:gd name="T24" fmla="*/ 29 w 112"/>
                <a:gd name="T25" fmla="*/ 0 h 199"/>
                <a:gd name="T26" fmla="*/ 24 w 112"/>
                <a:gd name="T27" fmla="*/ 0 h 19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2" h="199">
                  <a:moveTo>
                    <a:pt x="91" y="0"/>
                  </a:moveTo>
                  <a:lnTo>
                    <a:pt x="77" y="40"/>
                  </a:lnTo>
                  <a:lnTo>
                    <a:pt x="66" y="65"/>
                  </a:lnTo>
                  <a:lnTo>
                    <a:pt x="49" y="100"/>
                  </a:lnTo>
                  <a:lnTo>
                    <a:pt x="27" y="141"/>
                  </a:lnTo>
                  <a:lnTo>
                    <a:pt x="0" y="190"/>
                  </a:lnTo>
                  <a:lnTo>
                    <a:pt x="5" y="199"/>
                  </a:lnTo>
                  <a:lnTo>
                    <a:pt x="29" y="163"/>
                  </a:lnTo>
                  <a:lnTo>
                    <a:pt x="54" y="125"/>
                  </a:lnTo>
                  <a:lnTo>
                    <a:pt x="73" y="90"/>
                  </a:lnTo>
                  <a:lnTo>
                    <a:pt x="88" y="59"/>
                  </a:lnTo>
                  <a:lnTo>
                    <a:pt x="107" y="13"/>
                  </a:lnTo>
                  <a:lnTo>
                    <a:pt x="112" y="1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37" name="Freeform 10440"/>
            <p:cNvSpPr>
              <a:spLocks/>
            </p:cNvSpPr>
            <p:nvPr/>
          </p:nvSpPr>
          <p:spPr bwMode="auto">
            <a:xfrm>
              <a:off x="175" y="2783"/>
              <a:ext cx="6" cy="86"/>
            </a:xfrm>
            <a:custGeom>
              <a:avLst/>
              <a:gdLst>
                <a:gd name="T0" fmla="*/ 6 w 21"/>
                <a:gd name="T1" fmla="*/ 0 h 330"/>
                <a:gd name="T2" fmla="*/ 1 w 21"/>
                <a:gd name="T3" fmla="*/ 2 h 330"/>
                <a:gd name="T4" fmla="*/ 1 w 21"/>
                <a:gd name="T5" fmla="*/ 65 h 330"/>
                <a:gd name="T6" fmla="*/ 1 w 21"/>
                <a:gd name="T7" fmla="*/ 66 h 330"/>
                <a:gd name="T8" fmla="*/ 0 w 21"/>
                <a:gd name="T9" fmla="*/ 78 h 330"/>
                <a:gd name="T10" fmla="*/ 5 w 21"/>
                <a:gd name="T11" fmla="*/ 86 h 330"/>
                <a:gd name="T12" fmla="*/ 6 w 21"/>
                <a:gd name="T13" fmla="*/ 73 h 330"/>
                <a:gd name="T14" fmla="*/ 6 w 21"/>
                <a:gd name="T15" fmla="*/ 57 h 330"/>
                <a:gd name="T16" fmla="*/ 6 w 21"/>
                <a:gd name="T17" fmla="*/ 35 h 330"/>
                <a:gd name="T18" fmla="*/ 6 w 21"/>
                <a:gd name="T19" fmla="*/ 16 h 330"/>
                <a:gd name="T20" fmla="*/ 6 w 21"/>
                <a:gd name="T21" fmla="*/ 0 h 3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330">
                  <a:moveTo>
                    <a:pt x="21" y="0"/>
                  </a:moveTo>
                  <a:lnTo>
                    <a:pt x="4" y="7"/>
                  </a:lnTo>
                  <a:lnTo>
                    <a:pt x="4" y="251"/>
                  </a:lnTo>
                  <a:lnTo>
                    <a:pt x="4" y="252"/>
                  </a:lnTo>
                  <a:lnTo>
                    <a:pt x="0" y="298"/>
                  </a:lnTo>
                  <a:lnTo>
                    <a:pt x="17" y="330"/>
                  </a:lnTo>
                  <a:lnTo>
                    <a:pt x="21" y="280"/>
                  </a:lnTo>
                  <a:lnTo>
                    <a:pt x="21" y="217"/>
                  </a:lnTo>
                  <a:lnTo>
                    <a:pt x="21" y="135"/>
                  </a:lnTo>
                  <a:lnTo>
                    <a:pt x="21" y="63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38" name="Freeform 10441"/>
            <p:cNvSpPr>
              <a:spLocks/>
            </p:cNvSpPr>
            <p:nvPr/>
          </p:nvSpPr>
          <p:spPr bwMode="auto">
            <a:xfrm>
              <a:off x="135" y="2782"/>
              <a:ext cx="16" cy="25"/>
            </a:xfrm>
            <a:custGeom>
              <a:avLst/>
              <a:gdLst>
                <a:gd name="T0" fmla="*/ 0 w 65"/>
                <a:gd name="T1" fmla="*/ 0 h 95"/>
                <a:gd name="T2" fmla="*/ 0 w 65"/>
                <a:gd name="T3" fmla="*/ 5 h 95"/>
                <a:gd name="T4" fmla="*/ 3 w 65"/>
                <a:gd name="T5" fmla="*/ 9 h 95"/>
                <a:gd name="T6" fmla="*/ 9 w 65"/>
                <a:gd name="T7" fmla="*/ 18 h 95"/>
                <a:gd name="T8" fmla="*/ 13 w 65"/>
                <a:gd name="T9" fmla="*/ 25 h 95"/>
                <a:gd name="T10" fmla="*/ 15 w 65"/>
                <a:gd name="T11" fmla="*/ 25 h 95"/>
                <a:gd name="T12" fmla="*/ 15 w 65"/>
                <a:gd name="T13" fmla="*/ 25 h 95"/>
                <a:gd name="T14" fmla="*/ 16 w 65"/>
                <a:gd name="T15" fmla="*/ 13 h 95"/>
                <a:gd name="T16" fmla="*/ 16 w 65"/>
                <a:gd name="T17" fmla="*/ 12 h 95"/>
                <a:gd name="T18" fmla="*/ 10 w 65"/>
                <a:gd name="T19" fmla="*/ 8 h 95"/>
                <a:gd name="T20" fmla="*/ 0 w 65"/>
                <a:gd name="T21" fmla="*/ 0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95">
                  <a:moveTo>
                    <a:pt x="0" y="0"/>
                  </a:moveTo>
                  <a:lnTo>
                    <a:pt x="0" y="19"/>
                  </a:lnTo>
                  <a:lnTo>
                    <a:pt x="12" y="33"/>
                  </a:lnTo>
                  <a:lnTo>
                    <a:pt x="37" y="67"/>
                  </a:lnTo>
                  <a:lnTo>
                    <a:pt x="52" y="95"/>
                  </a:lnTo>
                  <a:lnTo>
                    <a:pt x="62" y="95"/>
                  </a:lnTo>
                  <a:lnTo>
                    <a:pt x="65" y="49"/>
                  </a:lnTo>
                  <a:lnTo>
                    <a:pt x="63" y="46"/>
                  </a:lnTo>
                  <a:lnTo>
                    <a:pt x="41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39" name="Freeform 10442"/>
            <p:cNvSpPr>
              <a:spLocks/>
            </p:cNvSpPr>
            <p:nvPr/>
          </p:nvSpPr>
          <p:spPr bwMode="auto">
            <a:xfrm>
              <a:off x="153" y="2776"/>
              <a:ext cx="22" cy="6"/>
            </a:xfrm>
            <a:custGeom>
              <a:avLst/>
              <a:gdLst>
                <a:gd name="T0" fmla="*/ 0 w 81"/>
                <a:gd name="T1" fmla="*/ 0 h 22"/>
                <a:gd name="T2" fmla="*/ 6 w 81"/>
                <a:gd name="T3" fmla="*/ 6 h 22"/>
                <a:gd name="T4" fmla="*/ 12 w 81"/>
                <a:gd name="T5" fmla="*/ 3 h 22"/>
                <a:gd name="T6" fmla="*/ 22 w 81"/>
                <a:gd name="T7" fmla="*/ 1 h 22"/>
                <a:gd name="T8" fmla="*/ 0 w 81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22">
                  <a:moveTo>
                    <a:pt x="0" y="0"/>
                  </a:moveTo>
                  <a:lnTo>
                    <a:pt x="23" y="22"/>
                  </a:lnTo>
                  <a:lnTo>
                    <a:pt x="45" y="11"/>
                  </a:lnTo>
                  <a:lnTo>
                    <a:pt x="8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40" name="Freeform 10443"/>
            <p:cNvSpPr>
              <a:spLocks/>
            </p:cNvSpPr>
            <p:nvPr/>
          </p:nvSpPr>
          <p:spPr bwMode="auto">
            <a:xfrm>
              <a:off x="126" y="2776"/>
              <a:ext cx="9" cy="97"/>
            </a:xfrm>
            <a:custGeom>
              <a:avLst/>
              <a:gdLst>
                <a:gd name="T0" fmla="*/ 9 w 38"/>
                <a:gd name="T1" fmla="*/ 0 h 373"/>
                <a:gd name="T2" fmla="*/ 4 w 38"/>
                <a:gd name="T3" fmla="*/ 1 h 373"/>
                <a:gd name="T4" fmla="*/ 3 w 38"/>
                <a:gd name="T5" fmla="*/ 4 h 373"/>
                <a:gd name="T6" fmla="*/ 0 w 38"/>
                <a:gd name="T7" fmla="*/ 16 h 373"/>
                <a:gd name="T8" fmla="*/ 5 w 38"/>
                <a:gd name="T9" fmla="*/ 16 h 373"/>
                <a:gd name="T10" fmla="*/ 5 w 38"/>
                <a:gd name="T11" fmla="*/ 21 h 373"/>
                <a:gd name="T12" fmla="*/ 5 w 38"/>
                <a:gd name="T13" fmla="*/ 35 h 373"/>
                <a:gd name="T14" fmla="*/ 5 w 38"/>
                <a:gd name="T15" fmla="*/ 53 h 373"/>
                <a:gd name="T16" fmla="*/ 5 w 38"/>
                <a:gd name="T17" fmla="*/ 66 h 373"/>
                <a:gd name="T18" fmla="*/ 5 w 38"/>
                <a:gd name="T19" fmla="*/ 74 h 373"/>
                <a:gd name="T20" fmla="*/ 5 w 38"/>
                <a:gd name="T21" fmla="*/ 77 h 373"/>
                <a:gd name="T22" fmla="*/ 3 w 38"/>
                <a:gd name="T23" fmla="*/ 83 h 373"/>
                <a:gd name="T24" fmla="*/ 7 w 38"/>
                <a:gd name="T25" fmla="*/ 97 h 373"/>
                <a:gd name="T26" fmla="*/ 8 w 38"/>
                <a:gd name="T27" fmla="*/ 97 h 373"/>
                <a:gd name="T28" fmla="*/ 9 w 38"/>
                <a:gd name="T29" fmla="*/ 91 h 373"/>
                <a:gd name="T30" fmla="*/ 9 w 38"/>
                <a:gd name="T31" fmla="*/ 80 h 373"/>
                <a:gd name="T32" fmla="*/ 9 w 38"/>
                <a:gd name="T33" fmla="*/ 78 h 373"/>
                <a:gd name="T34" fmla="*/ 9 w 38"/>
                <a:gd name="T35" fmla="*/ 70 h 373"/>
                <a:gd name="T36" fmla="*/ 9 w 38"/>
                <a:gd name="T37" fmla="*/ 59 h 373"/>
                <a:gd name="T38" fmla="*/ 9 w 38"/>
                <a:gd name="T39" fmla="*/ 43 h 373"/>
                <a:gd name="T40" fmla="*/ 9 w 38"/>
                <a:gd name="T41" fmla="*/ 22 h 373"/>
                <a:gd name="T42" fmla="*/ 9 w 38"/>
                <a:gd name="T43" fmla="*/ 11 h 373"/>
                <a:gd name="T44" fmla="*/ 9 w 38"/>
                <a:gd name="T45" fmla="*/ 7 h 373"/>
                <a:gd name="T46" fmla="*/ 9 w 38"/>
                <a:gd name="T47" fmla="*/ 0 h 37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8" h="373">
                  <a:moveTo>
                    <a:pt x="38" y="0"/>
                  </a:moveTo>
                  <a:lnTo>
                    <a:pt x="18" y="4"/>
                  </a:lnTo>
                  <a:lnTo>
                    <a:pt x="14" y="16"/>
                  </a:lnTo>
                  <a:lnTo>
                    <a:pt x="0" y="61"/>
                  </a:lnTo>
                  <a:lnTo>
                    <a:pt x="21" y="62"/>
                  </a:lnTo>
                  <a:lnTo>
                    <a:pt x="21" y="79"/>
                  </a:lnTo>
                  <a:lnTo>
                    <a:pt x="20" y="133"/>
                  </a:lnTo>
                  <a:lnTo>
                    <a:pt x="20" y="203"/>
                  </a:lnTo>
                  <a:lnTo>
                    <a:pt x="20" y="254"/>
                  </a:lnTo>
                  <a:lnTo>
                    <a:pt x="20" y="286"/>
                  </a:lnTo>
                  <a:lnTo>
                    <a:pt x="19" y="298"/>
                  </a:lnTo>
                  <a:lnTo>
                    <a:pt x="12" y="321"/>
                  </a:lnTo>
                  <a:lnTo>
                    <a:pt x="28" y="373"/>
                  </a:lnTo>
                  <a:lnTo>
                    <a:pt x="35" y="373"/>
                  </a:lnTo>
                  <a:lnTo>
                    <a:pt x="36" y="351"/>
                  </a:lnTo>
                  <a:lnTo>
                    <a:pt x="38" y="308"/>
                  </a:lnTo>
                  <a:lnTo>
                    <a:pt x="38" y="299"/>
                  </a:lnTo>
                  <a:lnTo>
                    <a:pt x="38" y="271"/>
                  </a:lnTo>
                  <a:lnTo>
                    <a:pt x="38" y="226"/>
                  </a:lnTo>
                  <a:lnTo>
                    <a:pt x="38" y="165"/>
                  </a:lnTo>
                  <a:lnTo>
                    <a:pt x="38" y="86"/>
                  </a:lnTo>
                  <a:lnTo>
                    <a:pt x="38" y="44"/>
                  </a:lnTo>
                  <a:lnTo>
                    <a:pt x="38" y="25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41" name="Freeform 10444"/>
            <p:cNvSpPr>
              <a:spLocks/>
            </p:cNvSpPr>
            <p:nvPr/>
          </p:nvSpPr>
          <p:spPr bwMode="auto">
            <a:xfrm>
              <a:off x="109" y="2765"/>
              <a:ext cx="46" cy="15"/>
            </a:xfrm>
            <a:custGeom>
              <a:avLst/>
              <a:gdLst>
                <a:gd name="T0" fmla="*/ 40 w 171"/>
                <a:gd name="T1" fmla="*/ 0 h 56"/>
                <a:gd name="T2" fmla="*/ 34 w 171"/>
                <a:gd name="T3" fmla="*/ 3 h 56"/>
                <a:gd name="T4" fmla="*/ 26 w 171"/>
                <a:gd name="T5" fmla="*/ 4 h 56"/>
                <a:gd name="T6" fmla="*/ 21 w 171"/>
                <a:gd name="T7" fmla="*/ 5 h 56"/>
                <a:gd name="T8" fmla="*/ 0 w 171"/>
                <a:gd name="T9" fmla="*/ 8 h 56"/>
                <a:gd name="T10" fmla="*/ 6 w 171"/>
                <a:gd name="T11" fmla="*/ 15 h 56"/>
                <a:gd name="T12" fmla="*/ 12 w 171"/>
                <a:gd name="T13" fmla="*/ 12 h 56"/>
                <a:gd name="T14" fmla="*/ 20 w 171"/>
                <a:gd name="T15" fmla="*/ 11 h 56"/>
                <a:gd name="T16" fmla="*/ 26 w 171"/>
                <a:gd name="T17" fmla="*/ 10 h 56"/>
                <a:gd name="T18" fmla="*/ 46 w 171"/>
                <a:gd name="T19" fmla="*/ 7 h 56"/>
                <a:gd name="T20" fmla="*/ 46 w 171"/>
                <a:gd name="T21" fmla="*/ 4 h 56"/>
                <a:gd name="T22" fmla="*/ 40 w 171"/>
                <a:gd name="T23" fmla="*/ 0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1" h="56">
                  <a:moveTo>
                    <a:pt x="149" y="0"/>
                  </a:moveTo>
                  <a:lnTo>
                    <a:pt x="128" y="11"/>
                  </a:lnTo>
                  <a:lnTo>
                    <a:pt x="95" y="16"/>
                  </a:lnTo>
                  <a:lnTo>
                    <a:pt x="78" y="18"/>
                  </a:lnTo>
                  <a:lnTo>
                    <a:pt x="0" y="31"/>
                  </a:lnTo>
                  <a:lnTo>
                    <a:pt x="22" y="56"/>
                  </a:lnTo>
                  <a:lnTo>
                    <a:pt x="44" y="46"/>
                  </a:lnTo>
                  <a:lnTo>
                    <a:pt x="75" y="41"/>
                  </a:lnTo>
                  <a:lnTo>
                    <a:pt x="95" y="37"/>
                  </a:lnTo>
                  <a:lnTo>
                    <a:pt x="171" y="26"/>
                  </a:lnTo>
                  <a:lnTo>
                    <a:pt x="171" y="15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42" name="Freeform 10445"/>
            <p:cNvSpPr>
              <a:spLocks/>
            </p:cNvSpPr>
            <p:nvPr/>
          </p:nvSpPr>
          <p:spPr bwMode="auto">
            <a:xfrm>
              <a:off x="181" y="2763"/>
              <a:ext cx="24" cy="8"/>
            </a:xfrm>
            <a:custGeom>
              <a:avLst/>
              <a:gdLst>
                <a:gd name="T0" fmla="*/ 17 w 92"/>
                <a:gd name="T1" fmla="*/ 0 h 27"/>
                <a:gd name="T2" fmla="*/ 12 w 92"/>
                <a:gd name="T3" fmla="*/ 4 h 27"/>
                <a:gd name="T4" fmla="*/ 0 w 92"/>
                <a:gd name="T5" fmla="*/ 7 h 27"/>
                <a:gd name="T6" fmla="*/ 24 w 92"/>
                <a:gd name="T7" fmla="*/ 8 h 27"/>
                <a:gd name="T8" fmla="*/ 23 w 92"/>
                <a:gd name="T9" fmla="*/ 6 h 27"/>
                <a:gd name="T10" fmla="*/ 17 w 92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27">
                  <a:moveTo>
                    <a:pt x="67" y="0"/>
                  </a:moveTo>
                  <a:lnTo>
                    <a:pt x="47" y="15"/>
                  </a:lnTo>
                  <a:lnTo>
                    <a:pt x="0" y="24"/>
                  </a:lnTo>
                  <a:lnTo>
                    <a:pt x="92" y="27"/>
                  </a:lnTo>
                  <a:lnTo>
                    <a:pt x="89" y="2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43" name="Freeform 10446"/>
            <p:cNvSpPr>
              <a:spLocks/>
            </p:cNvSpPr>
            <p:nvPr/>
          </p:nvSpPr>
          <p:spPr bwMode="auto">
            <a:xfrm>
              <a:off x="128" y="2720"/>
              <a:ext cx="9" cy="51"/>
            </a:xfrm>
            <a:custGeom>
              <a:avLst/>
              <a:gdLst>
                <a:gd name="T0" fmla="*/ 2 w 35"/>
                <a:gd name="T1" fmla="*/ 0 h 192"/>
                <a:gd name="T2" fmla="*/ 0 w 35"/>
                <a:gd name="T3" fmla="*/ 2 h 192"/>
                <a:gd name="T4" fmla="*/ 1 w 35"/>
                <a:gd name="T5" fmla="*/ 5 h 192"/>
                <a:gd name="T6" fmla="*/ 2 w 35"/>
                <a:gd name="T7" fmla="*/ 16 h 192"/>
                <a:gd name="T8" fmla="*/ 2 w 35"/>
                <a:gd name="T9" fmla="*/ 19 h 192"/>
                <a:gd name="T10" fmla="*/ 2 w 35"/>
                <a:gd name="T11" fmla="*/ 27 h 192"/>
                <a:gd name="T12" fmla="*/ 2 w 35"/>
                <a:gd name="T13" fmla="*/ 39 h 192"/>
                <a:gd name="T14" fmla="*/ 2 w 35"/>
                <a:gd name="T15" fmla="*/ 51 h 192"/>
                <a:gd name="T16" fmla="*/ 7 w 35"/>
                <a:gd name="T17" fmla="*/ 50 h 192"/>
                <a:gd name="T18" fmla="*/ 7 w 35"/>
                <a:gd name="T19" fmla="*/ 47 h 192"/>
                <a:gd name="T20" fmla="*/ 7 w 35"/>
                <a:gd name="T21" fmla="*/ 33 h 192"/>
                <a:gd name="T22" fmla="*/ 7 w 35"/>
                <a:gd name="T23" fmla="*/ 25 h 192"/>
                <a:gd name="T24" fmla="*/ 7 w 35"/>
                <a:gd name="T25" fmla="*/ 21 h 192"/>
                <a:gd name="T26" fmla="*/ 9 w 35"/>
                <a:gd name="T27" fmla="*/ 13 h 192"/>
                <a:gd name="T28" fmla="*/ 2 w 35"/>
                <a:gd name="T29" fmla="*/ 0 h 19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" h="192">
                  <a:moveTo>
                    <a:pt x="7" y="0"/>
                  </a:moveTo>
                  <a:lnTo>
                    <a:pt x="0" y="6"/>
                  </a:lnTo>
                  <a:lnTo>
                    <a:pt x="3" y="18"/>
                  </a:lnTo>
                  <a:lnTo>
                    <a:pt x="9" y="60"/>
                  </a:lnTo>
                  <a:lnTo>
                    <a:pt x="9" y="71"/>
                  </a:lnTo>
                  <a:lnTo>
                    <a:pt x="9" y="100"/>
                  </a:lnTo>
                  <a:lnTo>
                    <a:pt x="9" y="146"/>
                  </a:lnTo>
                  <a:lnTo>
                    <a:pt x="9" y="192"/>
                  </a:lnTo>
                  <a:lnTo>
                    <a:pt x="26" y="190"/>
                  </a:lnTo>
                  <a:lnTo>
                    <a:pt x="26" y="176"/>
                  </a:lnTo>
                  <a:lnTo>
                    <a:pt x="26" y="126"/>
                  </a:lnTo>
                  <a:lnTo>
                    <a:pt x="27" y="93"/>
                  </a:lnTo>
                  <a:lnTo>
                    <a:pt x="28" y="78"/>
                  </a:lnTo>
                  <a:lnTo>
                    <a:pt x="35" y="5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44" name="Freeform 10447"/>
            <p:cNvSpPr>
              <a:spLocks/>
            </p:cNvSpPr>
            <p:nvPr/>
          </p:nvSpPr>
          <p:spPr bwMode="auto">
            <a:xfrm>
              <a:off x="141" y="2720"/>
              <a:ext cx="64" cy="124"/>
            </a:xfrm>
            <a:custGeom>
              <a:avLst/>
              <a:gdLst>
                <a:gd name="T0" fmla="*/ 35 w 249"/>
                <a:gd name="T1" fmla="*/ 0 h 476"/>
                <a:gd name="T2" fmla="*/ 34 w 249"/>
                <a:gd name="T3" fmla="*/ 1 h 476"/>
                <a:gd name="T4" fmla="*/ 35 w 249"/>
                <a:gd name="T5" fmla="*/ 7 h 476"/>
                <a:gd name="T6" fmla="*/ 36 w 249"/>
                <a:gd name="T7" fmla="*/ 18 h 476"/>
                <a:gd name="T8" fmla="*/ 36 w 249"/>
                <a:gd name="T9" fmla="*/ 52 h 476"/>
                <a:gd name="T10" fmla="*/ 13 w 249"/>
                <a:gd name="T11" fmla="*/ 57 h 476"/>
                <a:gd name="T12" fmla="*/ 34 w 249"/>
                <a:gd name="T13" fmla="*/ 58 h 476"/>
                <a:gd name="T14" fmla="*/ 32 w 249"/>
                <a:gd name="T15" fmla="*/ 64 h 476"/>
                <a:gd name="T16" fmla="*/ 27 w 249"/>
                <a:gd name="T17" fmla="*/ 76 h 476"/>
                <a:gd name="T18" fmla="*/ 22 w 249"/>
                <a:gd name="T19" fmla="*/ 86 h 476"/>
                <a:gd name="T20" fmla="*/ 19 w 249"/>
                <a:gd name="T21" fmla="*/ 93 h 476"/>
                <a:gd name="T22" fmla="*/ 18 w 249"/>
                <a:gd name="T23" fmla="*/ 94 h 476"/>
                <a:gd name="T24" fmla="*/ 13 w 249"/>
                <a:gd name="T25" fmla="*/ 102 h 476"/>
                <a:gd name="T26" fmla="*/ 7 w 249"/>
                <a:gd name="T27" fmla="*/ 111 h 476"/>
                <a:gd name="T28" fmla="*/ 0 w 249"/>
                <a:gd name="T29" fmla="*/ 122 h 476"/>
                <a:gd name="T30" fmla="*/ 2 w 249"/>
                <a:gd name="T31" fmla="*/ 124 h 476"/>
                <a:gd name="T32" fmla="*/ 5 w 249"/>
                <a:gd name="T33" fmla="*/ 120 h 476"/>
                <a:gd name="T34" fmla="*/ 12 w 249"/>
                <a:gd name="T35" fmla="*/ 110 h 476"/>
                <a:gd name="T36" fmla="*/ 18 w 249"/>
                <a:gd name="T37" fmla="*/ 102 h 476"/>
                <a:gd name="T38" fmla="*/ 23 w 249"/>
                <a:gd name="T39" fmla="*/ 95 h 476"/>
                <a:gd name="T40" fmla="*/ 26 w 249"/>
                <a:gd name="T41" fmla="*/ 88 h 476"/>
                <a:gd name="T42" fmla="*/ 31 w 249"/>
                <a:gd name="T43" fmla="*/ 79 h 476"/>
                <a:gd name="T44" fmla="*/ 35 w 249"/>
                <a:gd name="T45" fmla="*/ 67 h 476"/>
                <a:gd name="T46" fmla="*/ 36 w 249"/>
                <a:gd name="T47" fmla="*/ 66 h 476"/>
                <a:gd name="T48" fmla="*/ 40 w 249"/>
                <a:gd name="T49" fmla="*/ 65 h 476"/>
                <a:gd name="T50" fmla="*/ 40 w 249"/>
                <a:gd name="T51" fmla="*/ 56 h 476"/>
                <a:gd name="T52" fmla="*/ 64 w 249"/>
                <a:gd name="T53" fmla="*/ 51 h 476"/>
                <a:gd name="T54" fmla="*/ 40 w 249"/>
                <a:gd name="T55" fmla="*/ 51 h 476"/>
                <a:gd name="T56" fmla="*/ 41 w 249"/>
                <a:gd name="T57" fmla="*/ 39 h 476"/>
                <a:gd name="T58" fmla="*/ 41 w 249"/>
                <a:gd name="T59" fmla="*/ 30 h 476"/>
                <a:gd name="T60" fmla="*/ 41 w 249"/>
                <a:gd name="T61" fmla="*/ 23 h 476"/>
                <a:gd name="T62" fmla="*/ 41 w 249"/>
                <a:gd name="T63" fmla="*/ 19 h 476"/>
                <a:gd name="T64" fmla="*/ 41 w 249"/>
                <a:gd name="T65" fmla="*/ 18 h 476"/>
                <a:gd name="T66" fmla="*/ 43 w 249"/>
                <a:gd name="T67" fmla="*/ 11 h 476"/>
                <a:gd name="T68" fmla="*/ 35 w 249"/>
                <a:gd name="T69" fmla="*/ 0 h 47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49" h="476">
                  <a:moveTo>
                    <a:pt x="136" y="0"/>
                  </a:moveTo>
                  <a:lnTo>
                    <a:pt x="131" y="5"/>
                  </a:lnTo>
                  <a:lnTo>
                    <a:pt x="135" y="28"/>
                  </a:lnTo>
                  <a:lnTo>
                    <a:pt x="140" y="70"/>
                  </a:lnTo>
                  <a:lnTo>
                    <a:pt x="140" y="198"/>
                  </a:lnTo>
                  <a:lnTo>
                    <a:pt x="51" y="218"/>
                  </a:lnTo>
                  <a:lnTo>
                    <a:pt x="132" y="222"/>
                  </a:lnTo>
                  <a:lnTo>
                    <a:pt x="123" y="244"/>
                  </a:lnTo>
                  <a:lnTo>
                    <a:pt x="104" y="291"/>
                  </a:lnTo>
                  <a:lnTo>
                    <a:pt x="87" y="329"/>
                  </a:lnTo>
                  <a:lnTo>
                    <a:pt x="74" y="357"/>
                  </a:lnTo>
                  <a:lnTo>
                    <a:pt x="70" y="362"/>
                  </a:lnTo>
                  <a:lnTo>
                    <a:pt x="52" y="392"/>
                  </a:lnTo>
                  <a:lnTo>
                    <a:pt x="29" y="427"/>
                  </a:lnTo>
                  <a:lnTo>
                    <a:pt x="0" y="467"/>
                  </a:lnTo>
                  <a:lnTo>
                    <a:pt x="6" y="476"/>
                  </a:lnTo>
                  <a:lnTo>
                    <a:pt x="19" y="459"/>
                  </a:lnTo>
                  <a:lnTo>
                    <a:pt x="48" y="423"/>
                  </a:lnTo>
                  <a:lnTo>
                    <a:pt x="70" y="393"/>
                  </a:lnTo>
                  <a:lnTo>
                    <a:pt x="89" y="364"/>
                  </a:lnTo>
                  <a:lnTo>
                    <a:pt x="103" y="338"/>
                  </a:lnTo>
                  <a:lnTo>
                    <a:pt x="119" y="303"/>
                  </a:lnTo>
                  <a:lnTo>
                    <a:pt x="138" y="259"/>
                  </a:lnTo>
                  <a:lnTo>
                    <a:pt x="140" y="255"/>
                  </a:lnTo>
                  <a:lnTo>
                    <a:pt x="157" y="248"/>
                  </a:lnTo>
                  <a:lnTo>
                    <a:pt x="157" y="216"/>
                  </a:lnTo>
                  <a:lnTo>
                    <a:pt x="249" y="197"/>
                  </a:lnTo>
                  <a:lnTo>
                    <a:pt x="157" y="194"/>
                  </a:lnTo>
                  <a:lnTo>
                    <a:pt x="158" y="151"/>
                  </a:lnTo>
                  <a:lnTo>
                    <a:pt x="158" y="116"/>
                  </a:lnTo>
                  <a:lnTo>
                    <a:pt x="158" y="90"/>
                  </a:lnTo>
                  <a:lnTo>
                    <a:pt x="158" y="74"/>
                  </a:lnTo>
                  <a:lnTo>
                    <a:pt x="159" y="68"/>
                  </a:lnTo>
                  <a:lnTo>
                    <a:pt x="166" y="42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45" name="Freeform 10448"/>
            <p:cNvSpPr>
              <a:spLocks/>
            </p:cNvSpPr>
            <p:nvPr/>
          </p:nvSpPr>
          <p:spPr bwMode="auto">
            <a:xfrm>
              <a:off x="621" y="2453"/>
              <a:ext cx="20" cy="38"/>
            </a:xfrm>
            <a:custGeom>
              <a:avLst/>
              <a:gdLst>
                <a:gd name="T0" fmla="*/ 20 w 78"/>
                <a:gd name="T1" fmla="*/ 0 h 146"/>
                <a:gd name="T2" fmla="*/ 14 w 78"/>
                <a:gd name="T3" fmla="*/ 4 h 146"/>
                <a:gd name="T4" fmla="*/ 11 w 78"/>
                <a:gd name="T5" fmla="*/ 12 h 146"/>
                <a:gd name="T6" fmla="*/ 6 w 78"/>
                <a:gd name="T7" fmla="*/ 24 h 146"/>
                <a:gd name="T8" fmla="*/ 0 w 78"/>
                <a:gd name="T9" fmla="*/ 35 h 146"/>
                <a:gd name="T10" fmla="*/ 2 w 78"/>
                <a:gd name="T11" fmla="*/ 38 h 146"/>
                <a:gd name="T12" fmla="*/ 6 w 78"/>
                <a:gd name="T13" fmla="*/ 32 h 146"/>
                <a:gd name="T14" fmla="*/ 11 w 78"/>
                <a:gd name="T15" fmla="*/ 21 h 146"/>
                <a:gd name="T16" fmla="*/ 16 w 78"/>
                <a:gd name="T17" fmla="*/ 10 h 146"/>
                <a:gd name="T18" fmla="*/ 20 w 78"/>
                <a:gd name="T19" fmla="*/ 0 h 1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146">
                  <a:moveTo>
                    <a:pt x="78" y="0"/>
                  </a:moveTo>
                  <a:lnTo>
                    <a:pt x="53" y="15"/>
                  </a:lnTo>
                  <a:lnTo>
                    <a:pt x="42" y="47"/>
                  </a:lnTo>
                  <a:lnTo>
                    <a:pt x="23" y="91"/>
                  </a:lnTo>
                  <a:lnTo>
                    <a:pt x="0" y="135"/>
                  </a:lnTo>
                  <a:lnTo>
                    <a:pt x="9" y="146"/>
                  </a:lnTo>
                  <a:lnTo>
                    <a:pt x="22" y="123"/>
                  </a:lnTo>
                  <a:lnTo>
                    <a:pt x="44" y="81"/>
                  </a:lnTo>
                  <a:lnTo>
                    <a:pt x="63" y="40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46" name="Freeform 10449"/>
            <p:cNvSpPr>
              <a:spLocks/>
            </p:cNvSpPr>
            <p:nvPr/>
          </p:nvSpPr>
          <p:spPr bwMode="auto">
            <a:xfrm>
              <a:off x="612" y="2429"/>
              <a:ext cx="28" cy="9"/>
            </a:xfrm>
            <a:custGeom>
              <a:avLst/>
              <a:gdLst>
                <a:gd name="T0" fmla="*/ 27 w 100"/>
                <a:gd name="T1" fmla="*/ 0 h 39"/>
                <a:gd name="T2" fmla="*/ 0 w 100"/>
                <a:gd name="T3" fmla="*/ 9 h 39"/>
                <a:gd name="T4" fmla="*/ 14 w 100"/>
                <a:gd name="T5" fmla="*/ 9 h 39"/>
                <a:gd name="T6" fmla="*/ 28 w 100"/>
                <a:gd name="T7" fmla="*/ 4 h 39"/>
                <a:gd name="T8" fmla="*/ 27 w 100"/>
                <a:gd name="T9" fmla="*/ 0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39">
                  <a:moveTo>
                    <a:pt x="98" y="0"/>
                  </a:moveTo>
                  <a:lnTo>
                    <a:pt x="0" y="37"/>
                  </a:lnTo>
                  <a:lnTo>
                    <a:pt x="51" y="39"/>
                  </a:lnTo>
                  <a:lnTo>
                    <a:pt x="100" y="17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47" name="Freeform 10450"/>
            <p:cNvSpPr>
              <a:spLocks/>
            </p:cNvSpPr>
            <p:nvPr/>
          </p:nvSpPr>
          <p:spPr bwMode="auto">
            <a:xfrm>
              <a:off x="672" y="2418"/>
              <a:ext cx="33" cy="66"/>
            </a:xfrm>
            <a:custGeom>
              <a:avLst/>
              <a:gdLst>
                <a:gd name="T0" fmla="*/ 3 w 123"/>
                <a:gd name="T1" fmla="*/ 0 h 253"/>
                <a:gd name="T2" fmla="*/ 0 w 123"/>
                <a:gd name="T3" fmla="*/ 2 h 253"/>
                <a:gd name="T4" fmla="*/ 15 w 123"/>
                <a:gd name="T5" fmla="*/ 66 h 253"/>
                <a:gd name="T6" fmla="*/ 33 w 123"/>
                <a:gd name="T7" fmla="*/ 65 h 253"/>
                <a:gd name="T8" fmla="*/ 33 w 123"/>
                <a:gd name="T9" fmla="*/ 61 h 253"/>
                <a:gd name="T10" fmla="*/ 29 w 123"/>
                <a:gd name="T11" fmla="*/ 60 h 253"/>
                <a:gd name="T12" fmla="*/ 21 w 123"/>
                <a:gd name="T13" fmla="*/ 55 h 253"/>
                <a:gd name="T14" fmla="*/ 16 w 123"/>
                <a:gd name="T15" fmla="*/ 46 h 253"/>
                <a:gd name="T16" fmla="*/ 16 w 123"/>
                <a:gd name="T17" fmla="*/ 43 h 253"/>
                <a:gd name="T18" fmla="*/ 14 w 123"/>
                <a:gd name="T19" fmla="*/ 37 h 253"/>
                <a:gd name="T20" fmla="*/ 11 w 123"/>
                <a:gd name="T21" fmla="*/ 27 h 253"/>
                <a:gd name="T22" fmla="*/ 7 w 123"/>
                <a:gd name="T23" fmla="*/ 15 h 253"/>
                <a:gd name="T24" fmla="*/ 3 w 123"/>
                <a:gd name="T25" fmla="*/ 0 h 2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3" h="253">
                  <a:moveTo>
                    <a:pt x="12" y="0"/>
                  </a:moveTo>
                  <a:lnTo>
                    <a:pt x="0" y="7"/>
                  </a:lnTo>
                  <a:lnTo>
                    <a:pt x="56" y="253"/>
                  </a:lnTo>
                  <a:lnTo>
                    <a:pt x="123" y="248"/>
                  </a:lnTo>
                  <a:lnTo>
                    <a:pt x="123" y="235"/>
                  </a:lnTo>
                  <a:lnTo>
                    <a:pt x="107" y="231"/>
                  </a:lnTo>
                  <a:lnTo>
                    <a:pt x="79" y="210"/>
                  </a:lnTo>
                  <a:lnTo>
                    <a:pt x="61" y="176"/>
                  </a:lnTo>
                  <a:lnTo>
                    <a:pt x="58" y="166"/>
                  </a:lnTo>
                  <a:lnTo>
                    <a:pt x="51" y="140"/>
                  </a:lnTo>
                  <a:lnTo>
                    <a:pt x="40" y="103"/>
                  </a:lnTo>
                  <a:lnTo>
                    <a:pt x="27" y="5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48" name="Freeform 10451"/>
            <p:cNvSpPr>
              <a:spLocks/>
            </p:cNvSpPr>
            <p:nvPr/>
          </p:nvSpPr>
          <p:spPr bwMode="auto">
            <a:xfrm>
              <a:off x="651" y="2412"/>
              <a:ext cx="12" cy="26"/>
            </a:xfrm>
            <a:custGeom>
              <a:avLst/>
              <a:gdLst>
                <a:gd name="T0" fmla="*/ 0 w 51"/>
                <a:gd name="T1" fmla="*/ 0 h 99"/>
                <a:gd name="T2" fmla="*/ 0 w 51"/>
                <a:gd name="T3" fmla="*/ 5 h 99"/>
                <a:gd name="T4" fmla="*/ 0 w 51"/>
                <a:gd name="T5" fmla="*/ 6 h 99"/>
                <a:gd name="T6" fmla="*/ 5 w 51"/>
                <a:gd name="T7" fmla="*/ 16 h 99"/>
                <a:gd name="T8" fmla="*/ 8 w 51"/>
                <a:gd name="T9" fmla="*/ 26 h 99"/>
                <a:gd name="T10" fmla="*/ 10 w 51"/>
                <a:gd name="T11" fmla="*/ 26 h 99"/>
                <a:gd name="T12" fmla="*/ 12 w 51"/>
                <a:gd name="T13" fmla="*/ 15 h 99"/>
                <a:gd name="T14" fmla="*/ 9 w 51"/>
                <a:gd name="T15" fmla="*/ 9 h 99"/>
                <a:gd name="T16" fmla="*/ 6 w 51"/>
                <a:gd name="T17" fmla="*/ 6 h 99"/>
                <a:gd name="T18" fmla="*/ 0 w 51"/>
                <a:gd name="T19" fmla="*/ 0 h 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99">
                  <a:moveTo>
                    <a:pt x="2" y="0"/>
                  </a:moveTo>
                  <a:lnTo>
                    <a:pt x="0" y="20"/>
                  </a:lnTo>
                  <a:lnTo>
                    <a:pt x="1" y="23"/>
                  </a:lnTo>
                  <a:lnTo>
                    <a:pt x="22" y="62"/>
                  </a:lnTo>
                  <a:lnTo>
                    <a:pt x="35" y="99"/>
                  </a:lnTo>
                  <a:lnTo>
                    <a:pt x="42" y="99"/>
                  </a:lnTo>
                  <a:lnTo>
                    <a:pt x="51" y="57"/>
                  </a:lnTo>
                  <a:lnTo>
                    <a:pt x="37" y="35"/>
                  </a:lnTo>
                  <a:lnTo>
                    <a:pt x="25" y="2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49" name="Freeform 10452"/>
            <p:cNvSpPr>
              <a:spLocks/>
            </p:cNvSpPr>
            <p:nvPr/>
          </p:nvSpPr>
          <p:spPr bwMode="auto">
            <a:xfrm>
              <a:off x="603" y="2403"/>
              <a:ext cx="27" cy="46"/>
            </a:xfrm>
            <a:custGeom>
              <a:avLst/>
              <a:gdLst>
                <a:gd name="T0" fmla="*/ 27 w 105"/>
                <a:gd name="T1" fmla="*/ 0 h 172"/>
                <a:gd name="T2" fmla="*/ 20 w 105"/>
                <a:gd name="T3" fmla="*/ 2 h 172"/>
                <a:gd name="T4" fmla="*/ 20 w 105"/>
                <a:gd name="T5" fmla="*/ 2 h 172"/>
                <a:gd name="T6" fmla="*/ 15 w 105"/>
                <a:gd name="T7" fmla="*/ 13 h 172"/>
                <a:gd name="T8" fmla="*/ 11 w 105"/>
                <a:gd name="T9" fmla="*/ 23 h 172"/>
                <a:gd name="T10" fmla="*/ 6 w 105"/>
                <a:gd name="T11" fmla="*/ 30 h 172"/>
                <a:gd name="T12" fmla="*/ 0 w 105"/>
                <a:gd name="T13" fmla="*/ 37 h 172"/>
                <a:gd name="T14" fmla="*/ 4 w 105"/>
                <a:gd name="T15" fmla="*/ 46 h 172"/>
                <a:gd name="T16" fmla="*/ 7 w 105"/>
                <a:gd name="T17" fmla="*/ 44 h 172"/>
                <a:gd name="T18" fmla="*/ 13 w 105"/>
                <a:gd name="T19" fmla="*/ 40 h 172"/>
                <a:gd name="T20" fmla="*/ 22 w 105"/>
                <a:gd name="T21" fmla="*/ 35 h 172"/>
                <a:gd name="T22" fmla="*/ 9 w 105"/>
                <a:gd name="T23" fmla="*/ 35 h 172"/>
                <a:gd name="T24" fmla="*/ 12 w 105"/>
                <a:gd name="T25" fmla="*/ 29 h 172"/>
                <a:gd name="T26" fmla="*/ 19 w 105"/>
                <a:gd name="T27" fmla="*/ 17 h 172"/>
                <a:gd name="T28" fmla="*/ 24 w 105"/>
                <a:gd name="T29" fmla="*/ 7 h 172"/>
                <a:gd name="T30" fmla="*/ 27 w 105"/>
                <a:gd name="T31" fmla="*/ 0 h 1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5" h="172">
                  <a:moveTo>
                    <a:pt x="105" y="0"/>
                  </a:moveTo>
                  <a:lnTo>
                    <a:pt x="78" y="6"/>
                  </a:lnTo>
                  <a:lnTo>
                    <a:pt x="78" y="8"/>
                  </a:lnTo>
                  <a:lnTo>
                    <a:pt x="59" y="49"/>
                  </a:lnTo>
                  <a:lnTo>
                    <a:pt x="41" y="85"/>
                  </a:lnTo>
                  <a:lnTo>
                    <a:pt x="23" y="114"/>
                  </a:lnTo>
                  <a:lnTo>
                    <a:pt x="0" y="137"/>
                  </a:lnTo>
                  <a:lnTo>
                    <a:pt x="16" y="172"/>
                  </a:lnTo>
                  <a:lnTo>
                    <a:pt x="27" y="163"/>
                  </a:lnTo>
                  <a:lnTo>
                    <a:pt x="50" y="148"/>
                  </a:lnTo>
                  <a:lnTo>
                    <a:pt x="86" y="131"/>
                  </a:lnTo>
                  <a:lnTo>
                    <a:pt x="35" y="129"/>
                  </a:lnTo>
                  <a:lnTo>
                    <a:pt x="48" y="107"/>
                  </a:lnTo>
                  <a:lnTo>
                    <a:pt x="73" y="62"/>
                  </a:lnTo>
                  <a:lnTo>
                    <a:pt x="92" y="27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50" name="Freeform 10453"/>
            <p:cNvSpPr>
              <a:spLocks/>
            </p:cNvSpPr>
            <p:nvPr/>
          </p:nvSpPr>
          <p:spPr bwMode="auto">
            <a:xfrm>
              <a:off x="599" y="2376"/>
              <a:ext cx="41" cy="40"/>
            </a:xfrm>
            <a:custGeom>
              <a:avLst/>
              <a:gdLst>
                <a:gd name="T0" fmla="*/ 35 w 148"/>
                <a:gd name="T1" fmla="*/ 0 h 149"/>
                <a:gd name="T2" fmla="*/ 35 w 148"/>
                <a:gd name="T3" fmla="*/ 1 h 149"/>
                <a:gd name="T4" fmla="*/ 33 w 148"/>
                <a:gd name="T5" fmla="*/ 11 h 149"/>
                <a:gd name="T6" fmla="*/ 28 w 148"/>
                <a:gd name="T7" fmla="*/ 24 h 149"/>
                <a:gd name="T8" fmla="*/ 8 w 148"/>
                <a:gd name="T9" fmla="*/ 30 h 149"/>
                <a:gd name="T10" fmla="*/ 0 w 148"/>
                <a:gd name="T11" fmla="*/ 31 h 149"/>
                <a:gd name="T12" fmla="*/ 4 w 148"/>
                <a:gd name="T13" fmla="*/ 40 h 149"/>
                <a:gd name="T14" fmla="*/ 4 w 148"/>
                <a:gd name="T15" fmla="*/ 40 h 149"/>
                <a:gd name="T16" fmla="*/ 8 w 148"/>
                <a:gd name="T17" fmla="*/ 37 h 149"/>
                <a:gd name="T18" fmla="*/ 17 w 148"/>
                <a:gd name="T19" fmla="*/ 33 h 149"/>
                <a:gd name="T20" fmla="*/ 25 w 148"/>
                <a:gd name="T21" fmla="*/ 30 h 149"/>
                <a:gd name="T22" fmla="*/ 33 w 148"/>
                <a:gd name="T23" fmla="*/ 28 h 149"/>
                <a:gd name="T24" fmla="*/ 35 w 148"/>
                <a:gd name="T25" fmla="*/ 23 h 149"/>
                <a:gd name="T26" fmla="*/ 41 w 148"/>
                <a:gd name="T27" fmla="*/ 15 h 149"/>
                <a:gd name="T28" fmla="*/ 37 w 148"/>
                <a:gd name="T29" fmla="*/ 1 h 149"/>
                <a:gd name="T30" fmla="*/ 35 w 148"/>
                <a:gd name="T31" fmla="*/ 0 h 1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8" h="149">
                  <a:moveTo>
                    <a:pt x="127" y="0"/>
                  </a:moveTo>
                  <a:lnTo>
                    <a:pt x="127" y="2"/>
                  </a:lnTo>
                  <a:lnTo>
                    <a:pt x="118" y="41"/>
                  </a:lnTo>
                  <a:lnTo>
                    <a:pt x="101" y="89"/>
                  </a:lnTo>
                  <a:lnTo>
                    <a:pt x="30" y="112"/>
                  </a:lnTo>
                  <a:lnTo>
                    <a:pt x="0" y="114"/>
                  </a:lnTo>
                  <a:lnTo>
                    <a:pt x="13" y="149"/>
                  </a:lnTo>
                  <a:lnTo>
                    <a:pt x="14" y="148"/>
                  </a:lnTo>
                  <a:lnTo>
                    <a:pt x="30" y="138"/>
                  </a:lnTo>
                  <a:lnTo>
                    <a:pt x="62" y="123"/>
                  </a:lnTo>
                  <a:lnTo>
                    <a:pt x="91" y="111"/>
                  </a:lnTo>
                  <a:lnTo>
                    <a:pt x="118" y="105"/>
                  </a:lnTo>
                  <a:lnTo>
                    <a:pt x="128" y="85"/>
                  </a:lnTo>
                  <a:lnTo>
                    <a:pt x="148" y="55"/>
                  </a:lnTo>
                  <a:lnTo>
                    <a:pt x="133" y="2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51" name="Freeform 10454"/>
            <p:cNvSpPr>
              <a:spLocks/>
            </p:cNvSpPr>
            <p:nvPr/>
          </p:nvSpPr>
          <p:spPr bwMode="auto">
            <a:xfrm>
              <a:off x="599" y="2345"/>
              <a:ext cx="30" cy="62"/>
            </a:xfrm>
            <a:custGeom>
              <a:avLst/>
              <a:gdLst>
                <a:gd name="T0" fmla="*/ 24 w 111"/>
                <a:gd name="T1" fmla="*/ 0 h 238"/>
                <a:gd name="T2" fmla="*/ 22 w 111"/>
                <a:gd name="T3" fmla="*/ 0 h 238"/>
                <a:gd name="T4" fmla="*/ 22 w 111"/>
                <a:gd name="T5" fmla="*/ 10 h 238"/>
                <a:gd name="T6" fmla="*/ 19 w 111"/>
                <a:gd name="T7" fmla="*/ 23 h 238"/>
                <a:gd name="T8" fmla="*/ 18 w 111"/>
                <a:gd name="T9" fmla="*/ 25 h 238"/>
                <a:gd name="T10" fmla="*/ 14 w 111"/>
                <a:gd name="T11" fmla="*/ 37 h 238"/>
                <a:gd name="T12" fmla="*/ 10 w 111"/>
                <a:gd name="T13" fmla="*/ 47 h 238"/>
                <a:gd name="T14" fmla="*/ 6 w 111"/>
                <a:gd name="T15" fmla="*/ 55 h 238"/>
                <a:gd name="T16" fmla="*/ 0 w 111"/>
                <a:gd name="T17" fmla="*/ 62 h 238"/>
                <a:gd name="T18" fmla="*/ 8 w 111"/>
                <a:gd name="T19" fmla="*/ 61 h 238"/>
                <a:gd name="T20" fmla="*/ 10 w 111"/>
                <a:gd name="T21" fmla="*/ 59 h 238"/>
                <a:gd name="T22" fmla="*/ 16 w 111"/>
                <a:gd name="T23" fmla="*/ 47 h 238"/>
                <a:gd name="T24" fmla="*/ 20 w 111"/>
                <a:gd name="T25" fmla="*/ 36 h 238"/>
                <a:gd name="T26" fmla="*/ 24 w 111"/>
                <a:gd name="T27" fmla="*/ 28 h 238"/>
                <a:gd name="T28" fmla="*/ 25 w 111"/>
                <a:gd name="T29" fmla="*/ 24 h 238"/>
                <a:gd name="T30" fmla="*/ 30 w 111"/>
                <a:gd name="T31" fmla="*/ 15 h 238"/>
                <a:gd name="T32" fmla="*/ 24 w 111"/>
                <a:gd name="T33" fmla="*/ 0 h 2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1" h="238">
                  <a:moveTo>
                    <a:pt x="90" y="0"/>
                  </a:moveTo>
                  <a:lnTo>
                    <a:pt x="83" y="0"/>
                  </a:lnTo>
                  <a:lnTo>
                    <a:pt x="80" y="38"/>
                  </a:lnTo>
                  <a:lnTo>
                    <a:pt x="70" y="87"/>
                  </a:lnTo>
                  <a:lnTo>
                    <a:pt x="66" y="97"/>
                  </a:lnTo>
                  <a:lnTo>
                    <a:pt x="53" y="142"/>
                  </a:lnTo>
                  <a:lnTo>
                    <a:pt x="36" y="181"/>
                  </a:lnTo>
                  <a:lnTo>
                    <a:pt x="21" y="212"/>
                  </a:lnTo>
                  <a:lnTo>
                    <a:pt x="0" y="238"/>
                  </a:lnTo>
                  <a:lnTo>
                    <a:pt x="30" y="236"/>
                  </a:lnTo>
                  <a:lnTo>
                    <a:pt x="36" y="228"/>
                  </a:lnTo>
                  <a:lnTo>
                    <a:pt x="58" y="179"/>
                  </a:lnTo>
                  <a:lnTo>
                    <a:pt x="75" y="140"/>
                  </a:lnTo>
                  <a:lnTo>
                    <a:pt x="87" y="109"/>
                  </a:lnTo>
                  <a:lnTo>
                    <a:pt x="93" y="91"/>
                  </a:lnTo>
                  <a:lnTo>
                    <a:pt x="111" y="59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52" name="Freeform 10455"/>
            <p:cNvSpPr>
              <a:spLocks/>
            </p:cNvSpPr>
            <p:nvPr/>
          </p:nvSpPr>
          <p:spPr bwMode="auto">
            <a:xfrm>
              <a:off x="598" y="2341"/>
              <a:ext cx="58" cy="141"/>
            </a:xfrm>
            <a:custGeom>
              <a:avLst/>
              <a:gdLst>
                <a:gd name="T0" fmla="*/ 50 w 225"/>
                <a:gd name="T1" fmla="*/ 0 h 537"/>
                <a:gd name="T2" fmla="*/ 48 w 225"/>
                <a:gd name="T3" fmla="*/ 1 h 537"/>
                <a:gd name="T4" fmla="*/ 49 w 225"/>
                <a:gd name="T5" fmla="*/ 9 h 537"/>
                <a:gd name="T6" fmla="*/ 51 w 225"/>
                <a:gd name="T7" fmla="*/ 19 h 537"/>
                <a:gd name="T8" fmla="*/ 50 w 225"/>
                <a:gd name="T9" fmla="*/ 25 h 537"/>
                <a:gd name="T10" fmla="*/ 50 w 225"/>
                <a:gd name="T11" fmla="*/ 40 h 537"/>
                <a:gd name="T12" fmla="*/ 49 w 225"/>
                <a:gd name="T13" fmla="*/ 46 h 537"/>
                <a:gd name="T14" fmla="*/ 49 w 225"/>
                <a:gd name="T15" fmla="*/ 57 h 537"/>
                <a:gd name="T16" fmla="*/ 47 w 225"/>
                <a:gd name="T17" fmla="*/ 70 h 537"/>
                <a:gd name="T18" fmla="*/ 45 w 225"/>
                <a:gd name="T19" fmla="*/ 85 h 537"/>
                <a:gd name="T20" fmla="*/ 44 w 225"/>
                <a:gd name="T21" fmla="*/ 92 h 537"/>
                <a:gd name="T22" fmla="*/ 42 w 225"/>
                <a:gd name="T23" fmla="*/ 102 h 537"/>
                <a:gd name="T24" fmla="*/ 39 w 225"/>
                <a:gd name="T25" fmla="*/ 110 h 537"/>
                <a:gd name="T26" fmla="*/ 0 w 225"/>
                <a:gd name="T27" fmla="*/ 131 h 537"/>
                <a:gd name="T28" fmla="*/ 6 w 225"/>
                <a:gd name="T29" fmla="*/ 141 h 537"/>
                <a:gd name="T30" fmla="*/ 8 w 225"/>
                <a:gd name="T31" fmla="*/ 138 h 537"/>
                <a:gd name="T32" fmla="*/ 13 w 225"/>
                <a:gd name="T33" fmla="*/ 133 h 537"/>
                <a:gd name="T34" fmla="*/ 20 w 225"/>
                <a:gd name="T35" fmla="*/ 128 h 537"/>
                <a:gd name="T36" fmla="*/ 30 w 225"/>
                <a:gd name="T37" fmla="*/ 121 h 537"/>
                <a:gd name="T38" fmla="*/ 37 w 225"/>
                <a:gd name="T39" fmla="*/ 116 h 537"/>
                <a:gd name="T40" fmla="*/ 44 w 225"/>
                <a:gd name="T41" fmla="*/ 112 h 537"/>
                <a:gd name="T42" fmla="*/ 47 w 225"/>
                <a:gd name="T43" fmla="*/ 101 h 537"/>
                <a:gd name="T44" fmla="*/ 49 w 225"/>
                <a:gd name="T45" fmla="*/ 91 h 537"/>
                <a:gd name="T46" fmla="*/ 51 w 225"/>
                <a:gd name="T47" fmla="*/ 81 h 537"/>
                <a:gd name="T48" fmla="*/ 52 w 225"/>
                <a:gd name="T49" fmla="*/ 76 h 537"/>
                <a:gd name="T50" fmla="*/ 53 w 225"/>
                <a:gd name="T51" fmla="*/ 71 h 537"/>
                <a:gd name="T52" fmla="*/ 53 w 225"/>
                <a:gd name="T53" fmla="*/ 68 h 537"/>
                <a:gd name="T54" fmla="*/ 54 w 225"/>
                <a:gd name="T55" fmla="*/ 56 h 537"/>
                <a:gd name="T56" fmla="*/ 55 w 225"/>
                <a:gd name="T57" fmla="*/ 46 h 537"/>
                <a:gd name="T58" fmla="*/ 55 w 225"/>
                <a:gd name="T59" fmla="*/ 33 h 537"/>
                <a:gd name="T60" fmla="*/ 56 w 225"/>
                <a:gd name="T61" fmla="*/ 24 h 537"/>
                <a:gd name="T62" fmla="*/ 58 w 225"/>
                <a:gd name="T63" fmla="*/ 15 h 537"/>
                <a:gd name="T64" fmla="*/ 50 w 225"/>
                <a:gd name="T65" fmla="*/ 0 h 53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25" h="537">
                  <a:moveTo>
                    <a:pt x="193" y="0"/>
                  </a:moveTo>
                  <a:lnTo>
                    <a:pt x="187" y="5"/>
                  </a:lnTo>
                  <a:lnTo>
                    <a:pt x="192" y="35"/>
                  </a:lnTo>
                  <a:lnTo>
                    <a:pt x="196" y="73"/>
                  </a:lnTo>
                  <a:lnTo>
                    <a:pt x="195" y="94"/>
                  </a:lnTo>
                  <a:lnTo>
                    <a:pt x="193" y="153"/>
                  </a:lnTo>
                  <a:lnTo>
                    <a:pt x="192" y="175"/>
                  </a:lnTo>
                  <a:lnTo>
                    <a:pt x="189" y="218"/>
                  </a:lnTo>
                  <a:lnTo>
                    <a:pt x="184" y="266"/>
                  </a:lnTo>
                  <a:lnTo>
                    <a:pt x="176" y="323"/>
                  </a:lnTo>
                  <a:lnTo>
                    <a:pt x="171" y="350"/>
                  </a:lnTo>
                  <a:lnTo>
                    <a:pt x="161" y="390"/>
                  </a:lnTo>
                  <a:lnTo>
                    <a:pt x="153" y="418"/>
                  </a:lnTo>
                  <a:lnTo>
                    <a:pt x="0" y="500"/>
                  </a:lnTo>
                  <a:lnTo>
                    <a:pt x="22" y="537"/>
                  </a:lnTo>
                  <a:lnTo>
                    <a:pt x="30" y="525"/>
                  </a:lnTo>
                  <a:lnTo>
                    <a:pt x="49" y="507"/>
                  </a:lnTo>
                  <a:lnTo>
                    <a:pt x="77" y="486"/>
                  </a:lnTo>
                  <a:lnTo>
                    <a:pt x="116" y="459"/>
                  </a:lnTo>
                  <a:lnTo>
                    <a:pt x="145" y="441"/>
                  </a:lnTo>
                  <a:lnTo>
                    <a:pt x="170" y="426"/>
                  </a:lnTo>
                  <a:lnTo>
                    <a:pt x="183" y="386"/>
                  </a:lnTo>
                  <a:lnTo>
                    <a:pt x="191" y="347"/>
                  </a:lnTo>
                  <a:lnTo>
                    <a:pt x="199" y="309"/>
                  </a:lnTo>
                  <a:lnTo>
                    <a:pt x="202" y="290"/>
                  </a:lnTo>
                  <a:lnTo>
                    <a:pt x="204" y="270"/>
                  </a:lnTo>
                  <a:lnTo>
                    <a:pt x="206" y="259"/>
                  </a:lnTo>
                  <a:lnTo>
                    <a:pt x="211" y="214"/>
                  </a:lnTo>
                  <a:lnTo>
                    <a:pt x="214" y="175"/>
                  </a:lnTo>
                  <a:lnTo>
                    <a:pt x="215" y="127"/>
                  </a:lnTo>
                  <a:lnTo>
                    <a:pt x="217" y="92"/>
                  </a:lnTo>
                  <a:lnTo>
                    <a:pt x="225" y="58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53" name="Freeform 10456"/>
            <p:cNvSpPr>
              <a:spLocks/>
            </p:cNvSpPr>
            <p:nvPr/>
          </p:nvSpPr>
          <p:spPr bwMode="auto">
            <a:xfrm>
              <a:off x="640" y="2337"/>
              <a:ext cx="40" cy="158"/>
            </a:xfrm>
            <a:custGeom>
              <a:avLst/>
              <a:gdLst>
                <a:gd name="T0" fmla="*/ 32 w 157"/>
                <a:gd name="T1" fmla="*/ 0 h 602"/>
                <a:gd name="T2" fmla="*/ 30 w 157"/>
                <a:gd name="T3" fmla="*/ 1 h 602"/>
                <a:gd name="T4" fmla="*/ 31 w 157"/>
                <a:gd name="T5" fmla="*/ 6 h 602"/>
                <a:gd name="T6" fmla="*/ 32 w 157"/>
                <a:gd name="T7" fmla="*/ 17 h 602"/>
                <a:gd name="T8" fmla="*/ 32 w 157"/>
                <a:gd name="T9" fmla="*/ 20 h 602"/>
                <a:gd name="T10" fmla="*/ 32 w 157"/>
                <a:gd name="T11" fmla="*/ 31 h 602"/>
                <a:gd name="T12" fmla="*/ 32 w 157"/>
                <a:gd name="T13" fmla="*/ 48 h 602"/>
                <a:gd name="T14" fmla="*/ 32 w 157"/>
                <a:gd name="T15" fmla="*/ 49 h 602"/>
                <a:gd name="T16" fmla="*/ 31 w 157"/>
                <a:gd name="T17" fmla="*/ 61 h 602"/>
                <a:gd name="T18" fmla="*/ 30 w 157"/>
                <a:gd name="T19" fmla="*/ 73 h 602"/>
                <a:gd name="T20" fmla="*/ 28 w 157"/>
                <a:gd name="T21" fmla="*/ 86 h 602"/>
                <a:gd name="T22" fmla="*/ 26 w 157"/>
                <a:gd name="T23" fmla="*/ 98 h 602"/>
                <a:gd name="T24" fmla="*/ 25 w 157"/>
                <a:gd name="T25" fmla="*/ 104 h 602"/>
                <a:gd name="T26" fmla="*/ 22 w 157"/>
                <a:gd name="T27" fmla="*/ 113 h 602"/>
                <a:gd name="T28" fmla="*/ 18 w 157"/>
                <a:gd name="T29" fmla="*/ 123 h 602"/>
                <a:gd name="T30" fmla="*/ 13 w 157"/>
                <a:gd name="T31" fmla="*/ 134 h 602"/>
                <a:gd name="T32" fmla="*/ 7 w 157"/>
                <a:gd name="T33" fmla="*/ 145 h 602"/>
                <a:gd name="T34" fmla="*/ 0 w 157"/>
                <a:gd name="T35" fmla="*/ 156 h 602"/>
                <a:gd name="T36" fmla="*/ 2 w 157"/>
                <a:gd name="T37" fmla="*/ 158 h 602"/>
                <a:gd name="T38" fmla="*/ 8 w 157"/>
                <a:gd name="T39" fmla="*/ 150 h 602"/>
                <a:gd name="T40" fmla="*/ 14 w 157"/>
                <a:gd name="T41" fmla="*/ 140 h 602"/>
                <a:gd name="T42" fmla="*/ 20 w 157"/>
                <a:gd name="T43" fmla="*/ 130 h 602"/>
                <a:gd name="T44" fmla="*/ 24 w 157"/>
                <a:gd name="T45" fmla="*/ 120 h 602"/>
                <a:gd name="T46" fmla="*/ 27 w 157"/>
                <a:gd name="T47" fmla="*/ 110 h 602"/>
                <a:gd name="T48" fmla="*/ 30 w 157"/>
                <a:gd name="T49" fmla="*/ 101 h 602"/>
                <a:gd name="T50" fmla="*/ 30 w 157"/>
                <a:gd name="T51" fmla="*/ 100 h 602"/>
                <a:gd name="T52" fmla="*/ 33 w 157"/>
                <a:gd name="T53" fmla="*/ 87 h 602"/>
                <a:gd name="T54" fmla="*/ 33 w 157"/>
                <a:gd name="T55" fmla="*/ 83 h 602"/>
                <a:gd name="T56" fmla="*/ 36 w 157"/>
                <a:gd name="T57" fmla="*/ 81 h 602"/>
                <a:gd name="T58" fmla="*/ 35 w 157"/>
                <a:gd name="T59" fmla="*/ 73 h 602"/>
                <a:gd name="T60" fmla="*/ 36 w 157"/>
                <a:gd name="T61" fmla="*/ 62 h 602"/>
                <a:gd name="T62" fmla="*/ 36 w 157"/>
                <a:gd name="T63" fmla="*/ 51 h 602"/>
                <a:gd name="T64" fmla="*/ 37 w 157"/>
                <a:gd name="T65" fmla="*/ 47 h 602"/>
                <a:gd name="T66" fmla="*/ 37 w 157"/>
                <a:gd name="T67" fmla="*/ 32 h 602"/>
                <a:gd name="T68" fmla="*/ 37 w 157"/>
                <a:gd name="T69" fmla="*/ 24 h 602"/>
                <a:gd name="T70" fmla="*/ 40 w 157"/>
                <a:gd name="T71" fmla="*/ 14 h 602"/>
                <a:gd name="T72" fmla="*/ 32 w 157"/>
                <a:gd name="T73" fmla="*/ 0 h 60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57" h="602">
                  <a:moveTo>
                    <a:pt x="124" y="0"/>
                  </a:moveTo>
                  <a:lnTo>
                    <a:pt x="117" y="2"/>
                  </a:lnTo>
                  <a:lnTo>
                    <a:pt x="121" y="22"/>
                  </a:lnTo>
                  <a:lnTo>
                    <a:pt x="126" y="65"/>
                  </a:lnTo>
                  <a:lnTo>
                    <a:pt x="126" y="76"/>
                  </a:lnTo>
                  <a:lnTo>
                    <a:pt x="125" y="119"/>
                  </a:lnTo>
                  <a:lnTo>
                    <a:pt x="124" y="183"/>
                  </a:lnTo>
                  <a:lnTo>
                    <a:pt x="124" y="188"/>
                  </a:lnTo>
                  <a:lnTo>
                    <a:pt x="121" y="233"/>
                  </a:lnTo>
                  <a:lnTo>
                    <a:pt x="117" y="280"/>
                  </a:lnTo>
                  <a:lnTo>
                    <a:pt x="111" y="327"/>
                  </a:lnTo>
                  <a:lnTo>
                    <a:pt x="102" y="375"/>
                  </a:lnTo>
                  <a:lnTo>
                    <a:pt x="97" y="396"/>
                  </a:lnTo>
                  <a:lnTo>
                    <a:pt x="85" y="432"/>
                  </a:lnTo>
                  <a:lnTo>
                    <a:pt x="69" y="470"/>
                  </a:lnTo>
                  <a:lnTo>
                    <a:pt x="50" y="510"/>
                  </a:lnTo>
                  <a:lnTo>
                    <a:pt x="27" y="551"/>
                  </a:lnTo>
                  <a:lnTo>
                    <a:pt x="0" y="593"/>
                  </a:lnTo>
                  <a:lnTo>
                    <a:pt x="6" y="602"/>
                  </a:lnTo>
                  <a:lnTo>
                    <a:pt x="30" y="571"/>
                  </a:lnTo>
                  <a:lnTo>
                    <a:pt x="54" y="533"/>
                  </a:lnTo>
                  <a:lnTo>
                    <a:pt x="77" y="496"/>
                  </a:lnTo>
                  <a:lnTo>
                    <a:pt x="94" y="458"/>
                  </a:lnTo>
                  <a:lnTo>
                    <a:pt x="107" y="421"/>
                  </a:lnTo>
                  <a:lnTo>
                    <a:pt x="117" y="384"/>
                  </a:lnTo>
                  <a:lnTo>
                    <a:pt x="118" y="380"/>
                  </a:lnTo>
                  <a:lnTo>
                    <a:pt x="128" y="330"/>
                  </a:lnTo>
                  <a:lnTo>
                    <a:pt x="131" y="315"/>
                  </a:lnTo>
                  <a:lnTo>
                    <a:pt x="143" y="308"/>
                  </a:lnTo>
                  <a:lnTo>
                    <a:pt x="136" y="279"/>
                  </a:lnTo>
                  <a:lnTo>
                    <a:pt x="140" y="238"/>
                  </a:lnTo>
                  <a:lnTo>
                    <a:pt x="143" y="194"/>
                  </a:lnTo>
                  <a:lnTo>
                    <a:pt x="145" y="179"/>
                  </a:lnTo>
                  <a:lnTo>
                    <a:pt x="147" y="121"/>
                  </a:lnTo>
                  <a:lnTo>
                    <a:pt x="147" y="90"/>
                  </a:lnTo>
                  <a:lnTo>
                    <a:pt x="157" y="55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54" name="Freeform 10457"/>
            <p:cNvSpPr>
              <a:spLocks/>
            </p:cNvSpPr>
            <p:nvPr/>
          </p:nvSpPr>
          <p:spPr bwMode="auto">
            <a:xfrm>
              <a:off x="782" y="2465"/>
              <a:ext cx="24" cy="30"/>
            </a:xfrm>
            <a:custGeom>
              <a:avLst/>
              <a:gdLst>
                <a:gd name="T0" fmla="*/ 1 w 90"/>
                <a:gd name="T1" fmla="*/ 0 h 113"/>
                <a:gd name="T2" fmla="*/ 0 w 90"/>
                <a:gd name="T3" fmla="*/ 2 h 113"/>
                <a:gd name="T4" fmla="*/ 20 w 90"/>
                <a:gd name="T5" fmla="*/ 29 h 113"/>
                <a:gd name="T6" fmla="*/ 22 w 90"/>
                <a:gd name="T7" fmla="*/ 30 h 113"/>
                <a:gd name="T8" fmla="*/ 24 w 90"/>
                <a:gd name="T9" fmla="*/ 19 h 113"/>
                <a:gd name="T10" fmla="*/ 19 w 90"/>
                <a:gd name="T11" fmla="*/ 15 h 113"/>
                <a:gd name="T12" fmla="*/ 1 w 90"/>
                <a:gd name="T13" fmla="*/ 0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13">
                  <a:moveTo>
                    <a:pt x="5" y="0"/>
                  </a:moveTo>
                  <a:lnTo>
                    <a:pt x="0" y="8"/>
                  </a:lnTo>
                  <a:lnTo>
                    <a:pt x="75" y="111"/>
                  </a:lnTo>
                  <a:lnTo>
                    <a:pt x="81" y="113"/>
                  </a:lnTo>
                  <a:lnTo>
                    <a:pt x="90" y="70"/>
                  </a:lnTo>
                  <a:lnTo>
                    <a:pt x="71" y="5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55" name="Freeform 10458"/>
            <p:cNvSpPr>
              <a:spLocks/>
            </p:cNvSpPr>
            <p:nvPr/>
          </p:nvSpPr>
          <p:spPr bwMode="auto">
            <a:xfrm>
              <a:off x="729" y="2427"/>
              <a:ext cx="39" cy="60"/>
            </a:xfrm>
            <a:custGeom>
              <a:avLst/>
              <a:gdLst>
                <a:gd name="T0" fmla="*/ 2 w 152"/>
                <a:gd name="T1" fmla="*/ 0 h 231"/>
                <a:gd name="T2" fmla="*/ 0 w 152"/>
                <a:gd name="T3" fmla="*/ 0 h 231"/>
                <a:gd name="T4" fmla="*/ 1 w 152"/>
                <a:gd name="T5" fmla="*/ 6 h 231"/>
                <a:gd name="T6" fmla="*/ 2 w 152"/>
                <a:gd name="T7" fmla="*/ 15 h 231"/>
                <a:gd name="T8" fmla="*/ 3 w 152"/>
                <a:gd name="T9" fmla="*/ 28 h 231"/>
                <a:gd name="T10" fmla="*/ 3 w 152"/>
                <a:gd name="T11" fmla="*/ 30 h 231"/>
                <a:gd name="T12" fmla="*/ 4 w 152"/>
                <a:gd name="T13" fmla="*/ 41 h 231"/>
                <a:gd name="T14" fmla="*/ 2 w 152"/>
                <a:gd name="T15" fmla="*/ 50 h 231"/>
                <a:gd name="T16" fmla="*/ 6 w 152"/>
                <a:gd name="T17" fmla="*/ 60 h 231"/>
                <a:gd name="T18" fmla="*/ 8 w 152"/>
                <a:gd name="T19" fmla="*/ 60 h 231"/>
                <a:gd name="T20" fmla="*/ 8 w 152"/>
                <a:gd name="T21" fmla="*/ 60 h 231"/>
                <a:gd name="T22" fmla="*/ 8 w 152"/>
                <a:gd name="T23" fmla="*/ 49 h 231"/>
                <a:gd name="T24" fmla="*/ 8 w 152"/>
                <a:gd name="T25" fmla="*/ 45 h 231"/>
                <a:gd name="T26" fmla="*/ 39 w 152"/>
                <a:gd name="T27" fmla="*/ 41 h 231"/>
                <a:gd name="T28" fmla="*/ 38 w 152"/>
                <a:gd name="T29" fmla="*/ 39 h 231"/>
                <a:gd name="T30" fmla="*/ 8 w 152"/>
                <a:gd name="T31" fmla="*/ 39 h 231"/>
                <a:gd name="T32" fmla="*/ 8 w 152"/>
                <a:gd name="T33" fmla="*/ 38 h 231"/>
                <a:gd name="T34" fmla="*/ 8 w 152"/>
                <a:gd name="T35" fmla="*/ 24 h 231"/>
                <a:gd name="T36" fmla="*/ 7 w 152"/>
                <a:gd name="T37" fmla="*/ 16 h 231"/>
                <a:gd name="T38" fmla="*/ 31 w 152"/>
                <a:gd name="T39" fmla="*/ 11 h 231"/>
                <a:gd name="T40" fmla="*/ 7 w 152"/>
                <a:gd name="T41" fmla="*/ 10 h 231"/>
                <a:gd name="T42" fmla="*/ 2 w 152"/>
                <a:gd name="T43" fmla="*/ 0 h 23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52" h="231">
                  <a:moveTo>
                    <a:pt x="8" y="0"/>
                  </a:moveTo>
                  <a:lnTo>
                    <a:pt x="0" y="0"/>
                  </a:lnTo>
                  <a:lnTo>
                    <a:pt x="3" y="22"/>
                  </a:lnTo>
                  <a:lnTo>
                    <a:pt x="9" y="59"/>
                  </a:lnTo>
                  <a:lnTo>
                    <a:pt x="12" y="107"/>
                  </a:lnTo>
                  <a:lnTo>
                    <a:pt x="12" y="114"/>
                  </a:lnTo>
                  <a:lnTo>
                    <a:pt x="15" y="159"/>
                  </a:lnTo>
                  <a:lnTo>
                    <a:pt x="8" y="192"/>
                  </a:lnTo>
                  <a:lnTo>
                    <a:pt x="25" y="231"/>
                  </a:lnTo>
                  <a:lnTo>
                    <a:pt x="33" y="231"/>
                  </a:lnTo>
                  <a:lnTo>
                    <a:pt x="33" y="230"/>
                  </a:lnTo>
                  <a:lnTo>
                    <a:pt x="33" y="190"/>
                  </a:lnTo>
                  <a:lnTo>
                    <a:pt x="33" y="175"/>
                  </a:lnTo>
                  <a:lnTo>
                    <a:pt x="152" y="159"/>
                  </a:lnTo>
                  <a:lnTo>
                    <a:pt x="150" y="151"/>
                  </a:lnTo>
                  <a:lnTo>
                    <a:pt x="32" y="150"/>
                  </a:lnTo>
                  <a:lnTo>
                    <a:pt x="32" y="145"/>
                  </a:lnTo>
                  <a:lnTo>
                    <a:pt x="31" y="94"/>
                  </a:lnTo>
                  <a:lnTo>
                    <a:pt x="29" y="62"/>
                  </a:lnTo>
                  <a:lnTo>
                    <a:pt x="122" y="44"/>
                  </a:lnTo>
                  <a:lnTo>
                    <a:pt x="26" y="3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56" name="Freeform 10459"/>
            <p:cNvSpPr>
              <a:spLocks/>
            </p:cNvSpPr>
            <p:nvPr/>
          </p:nvSpPr>
          <p:spPr bwMode="auto">
            <a:xfrm>
              <a:off x="735" y="2425"/>
              <a:ext cx="34" cy="40"/>
            </a:xfrm>
            <a:custGeom>
              <a:avLst/>
              <a:gdLst>
                <a:gd name="T0" fmla="*/ 29 w 127"/>
                <a:gd name="T1" fmla="*/ 0 h 157"/>
                <a:gd name="T2" fmla="*/ 23 w 127"/>
                <a:gd name="T3" fmla="*/ 7 h 157"/>
                <a:gd name="T4" fmla="*/ 0 w 127"/>
                <a:gd name="T5" fmla="*/ 11 h 157"/>
                <a:gd name="T6" fmla="*/ 26 w 127"/>
                <a:gd name="T7" fmla="*/ 13 h 157"/>
                <a:gd name="T8" fmla="*/ 24 w 127"/>
                <a:gd name="T9" fmla="*/ 37 h 157"/>
                <a:gd name="T10" fmla="*/ 21 w 127"/>
                <a:gd name="T11" fmla="*/ 38 h 157"/>
                <a:gd name="T12" fmla="*/ 2 w 127"/>
                <a:gd name="T13" fmla="*/ 40 h 157"/>
                <a:gd name="T14" fmla="*/ 33 w 127"/>
                <a:gd name="T15" fmla="*/ 40 h 157"/>
                <a:gd name="T16" fmla="*/ 29 w 127"/>
                <a:gd name="T17" fmla="*/ 35 h 157"/>
                <a:gd name="T18" fmla="*/ 30 w 127"/>
                <a:gd name="T19" fmla="*/ 21 h 157"/>
                <a:gd name="T20" fmla="*/ 30 w 127"/>
                <a:gd name="T21" fmla="*/ 14 h 157"/>
                <a:gd name="T22" fmla="*/ 34 w 127"/>
                <a:gd name="T23" fmla="*/ 7 h 157"/>
                <a:gd name="T24" fmla="*/ 29 w 127"/>
                <a:gd name="T25" fmla="*/ 0 h 1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157">
                  <a:moveTo>
                    <a:pt x="108" y="0"/>
                  </a:moveTo>
                  <a:lnTo>
                    <a:pt x="85" y="28"/>
                  </a:lnTo>
                  <a:lnTo>
                    <a:pt x="0" y="44"/>
                  </a:lnTo>
                  <a:lnTo>
                    <a:pt x="96" y="50"/>
                  </a:lnTo>
                  <a:lnTo>
                    <a:pt x="91" y="145"/>
                  </a:lnTo>
                  <a:lnTo>
                    <a:pt x="80" y="150"/>
                  </a:lnTo>
                  <a:lnTo>
                    <a:pt x="6" y="156"/>
                  </a:lnTo>
                  <a:lnTo>
                    <a:pt x="124" y="157"/>
                  </a:lnTo>
                  <a:lnTo>
                    <a:pt x="110" y="136"/>
                  </a:lnTo>
                  <a:lnTo>
                    <a:pt x="112" y="81"/>
                  </a:lnTo>
                  <a:lnTo>
                    <a:pt x="113" y="55"/>
                  </a:lnTo>
                  <a:lnTo>
                    <a:pt x="127" y="26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57" name="Freeform 10460"/>
            <p:cNvSpPr>
              <a:spLocks/>
            </p:cNvSpPr>
            <p:nvPr/>
          </p:nvSpPr>
          <p:spPr bwMode="auto">
            <a:xfrm>
              <a:off x="715" y="2403"/>
              <a:ext cx="65" cy="19"/>
            </a:xfrm>
            <a:custGeom>
              <a:avLst/>
              <a:gdLst>
                <a:gd name="T0" fmla="*/ 59 w 246"/>
                <a:gd name="T1" fmla="*/ 0 h 73"/>
                <a:gd name="T2" fmla="*/ 52 w 246"/>
                <a:gd name="T3" fmla="*/ 5 h 73"/>
                <a:gd name="T4" fmla="*/ 41 w 246"/>
                <a:gd name="T5" fmla="*/ 6 h 73"/>
                <a:gd name="T6" fmla="*/ 38 w 246"/>
                <a:gd name="T7" fmla="*/ 7 h 73"/>
                <a:gd name="T8" fmla="*/ 0 w 246"/>
                <a:gd name="T9" fmla="*/ 12 h 73"/>
                <a:gd name="T10" fmla="*/ 6 w 246"/>
                <a:gd name="T11" fmla="*/ 19 h 73"/>
                <a:gd name="T12" fmla="*/ 12 w 246"/>
                <a:gd name="T13" fmla="*/ 16 h 73"/>
                <a:gd name="T14" fmla="*/ 65 w 246"/>
                <a:gd name="T15" fmla="*/ 8 h 73"/>
                <a:gd name="T16" fmla="*/ 64 w 246"/>
                <a:gd name="T17" fmla="*/ 6 h 73"/>
                <a:gd name="T18" fmla="*/ 59 w 246"/>
                <a:gd name="T19" fmla="*/ 0 h 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6" h="73">
                  <a:moveTo>
                    <a:pt x="223" y="0"/>
                  </a:moveTo>
                  <a:lnTo>
                    <a:pt x="197" y="18"/>
                  </a:lnTo>
                  <a:lnTo>
                    <a:pt x="156" y="24"/>
                  </a:lnTo>
                  <a:lnTo>
                    <a:pt x="143" y="26"/>
                  </a:lnTo>
                  <a:lnTo>
                    <a:pt x="0" y="47"/>
                  </a:lnTo>
                  <a:lnTo>
                    <a:pt x="22" y="73"/>
                  </a:lnTo>
                  <a:lnTo>
                    <a:pt x="46" y="62"/>
                  </a:lnTo>
                  <a:lnTo>
                    <a:pt x="246" y="32"/>
                  </a:lnTo>
                  <a:lnTo>
                    <a:pt x="244" y="23"/>
                  </a:lnTo>
                  <a:lnTo>
                    <a:pt x="22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58" name="Freeform 10461"/>
            <p:cNvSpPr>
              <a:spLocks/>
            </p:cNvSpPr>
            <p:nvPr/>
          </p:nvSpPr>
          <p:spPr bwMode="auto">
            <a:xfrm>
              <a:off x="735" y="2383"/>
              <a:ext cx="11" cy="26"/>
            </a:xfrm>
            <a:custGeom>
              <a:avLst/>
              <a:gdLst>
                <a:gd name="T0" fmla="*/ 2 w 39"/>
                <a:gd name="T1" fmla="*/ 0 h 97"/>
                <a:gd name="T2" fmla="*/ 0 w 39"/>
                <a:gd name="T3" fmla="*/ 1 h 97"/>
                <a:gd name="T4" fmla="*/ 0 w 39"/>
                <a:gd name="T5" fmla="*/ 2 h 97"/>
                <a:gd name="T6" fmla="*/ 4 w 39"/>
                <a:gd name="T7" fmla="*/ 14 h 97"/>
                <a:gd name="T8" fmla="*/ 5 w 39"/>
                <a:gd name="T9" fmla="*/ 26 h 97"/>
                <a:gd name="T10" fmla="*/ 7 w 39"/>
                <a:gd name="T11" fmla="*/ 26 h 97"/>
                <a:gd name="T12" fmla="*/ 11 w 39"/>
                <a:gd name="T13" fmla="*/ 16 h 97"/>
                <a:gd name="T14" fmla="*/ 9 w 39"/>
                <a:gd name="T15" fmla="*/ 10 h 97"/>
                <a:gd name="T16" fmla="*/ 8 w 39"/>
                <a:gd name="T17" fmla="*/ 10 h 97"/>
                <a:gd name="T18" fmla="*/ 2 w 39"/>
                <a:gd name="T19" fmla="*/ 0 h 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97">
                  <a:moveTo>
                    <a:pt x="7" y="0"/>
                  </a:moveTo>
                  <a:lnTo>
                    <a:pt x="0" y="4"/>
                  </a:lnTo>
                  <a:lnTo>
                    <a:pt x="0" y="8"/>
                  </a:lnTo>
                  <a:lnTo>
                    <a:pt x="14" y="51"/>
                  </a:lnTo>
                  <a:lnTo>
                    <a:pt x="19" y="97"/>
                  </a:lnTo>
                  <a:lnTo>
                    <a:pt x="26" y="97"/>
                  </a:lnTo>
                  <a:lnTo>
                    <a:pt x="39" y="60"/>
                  </a:lnTo>
                  <a:lnTo>
                    <a:pt x="31" y="39"/>
                  </a:lnTo>
                  <a:lnTo>
                    <a:pt x="30" y="3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59" name="Freeform 10462"/>
            <p:cNvSpPr>
              <a:spLocks/>
            </p:cNvSpPr>
            <p:nvPr/>
          </p:nvSpPr>
          <p:spPr bwMode="auto">
            <a:xfrm>
              <a:off x="722" y="2376"/>
              <a:ext cx="36" cy="7"/>
            </a:xfrm>
            <a:custGeom>
              <a:avLst/>
              <a:gdLst>
                <a:gd name="T0" fmla="*/ 0 w 145"/>
                <a:gd name="T1" fmla="*/ 0 h 25"/>
                <a:gd name="T2" fmla="*/ 6 w 145"/>
                <a:gd name="T3" fmla="*/ 7 h 25"/>
                <a:gd name="T4" fmla="*/ 11 w 145"/>
                <a:gd name="T5" fmla="*/ 5 h 25"/>
                <a:gd name="T6" fmla="*/ 36 w 145"/>
                <a:gd name="T7" fmla="*/ 0 h 25"/>
                <a:gd name="T8" fmla="*/ 0 w 145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25">
                  <a:moveTo>
                    <a:pt x="0" y="0"/>
                  </a:moveTo>
                  <a:lnTo>
                    <a:pt x="24" y="25"/>
                  </a:lnTo>
                  <a:lnTo>
                    <a:pt x="44" y="18"/>
                  </a:lnTo>
                  <a:lnTo>
                    <a:pt x="1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60" name="Freeform 10463"/>
            <p:cNvSpPr>
              <a:spLocks/>
            </p:cNvSpPr>
            <p:nvPr/>
          </p:nvSpPr>
          <p:spPr bwMode="auto">
            <a:xfrm>
              <a:off x="780" y="2367"/>
              <a:ext cx="9" cy="82"/>
            </a:xfrm>
            <a:custGeom>
              <a:avLst/>
              <a:gdLst>
                <a:gd name="T0" fmla="*/ 1 w 34"/>
                <a:gd name="T1" fmla="*/ 0 h 309"/>
                <a:gd name="T2" fmla="*/ 0 w 34"/>
                <a:gd name="T3" fmla="*/ 1 h 309"/>
                <a:gd name="T4" fmla="*/ 0 w 34"/>
                <a:gd name="T5" fmla="*/ 2 h 309"/>
                <a:gd name="T6" fmla="*/ 2 w 34"/>
                <a:gd name="T7" fmla="*/ 14 h 309"/>
                <a:gd name="T8" fmla="*/ 2 w 34"/>
                <a:gd name="T9" fmla="*/ 20 h 309"/>
                <a:gd name="T10" fmla="*/ 2 w 34"/>
                <a:gd name="T11" fmla="*/ 36 h 309"/>
                <a:gd name="T12" fmla="*/ 2 w 34"/>
                <a:gd name="T13" fmla="*/ 51 h 309"/>
                <a:gd name="T14" fmla="*/ 2 w 34"/>
                <a:gd name="T15" fmla="*/ 60 h 309"/>
                <a:gd name="T16" fmla="*/ 0 w 34"/>
                <a:gd name="T17" fmla="*/ 68 h 309"/>
                <a:gd name="T18" fmla="*/ 5 w 34"/>
                <a:gd name="T19" fmla="*/ 82 h 309"/>
                <a:gd name="T20" fmla="*/ 7 w 34"/>
                <a:gd name="T21" fmla="*/ 82 h 309"/>
                <a:gd name="T22" fmla="*/ 7 w 34"/>
                <a:gd name="T23" fmla="*/ 81 h 309"/>
                <a:gd name="T24" fmla="*/ 7 w 34"/>
                <a:gd name="T25" fmla="*/ 68 h 309"/>
                <a:gd name="T26" fmla="*/ 7 w 34"/>
                <a:gd name="T27" fmla="*/ 56 h 309"/>
                <a:gd name="T28" fmla="*/ 7 w 34"/>
                <a:gd name="T29" fmla="*/ 44 h 309"/>
                <a:gd name="T30" fmla="*/ 7 w 34"/>
                <a:gd name="T31" fmla="*/ 31 h 309"/>
                <a:gd name="T32" fmla="*/ 7 w 34"/>
                <a:gd name="T33" fmla="*/ 23 h 309"/>
                <a:gd name="T34" fmla="*/ 9 w 34"/>
                <a:gd name="T35" fmla="*/ 13 h 309"/>
                <a:gd name="T36" fmla="*/ 1 w 34"/>
                <a:gd name="T37" fmla="*/ 0 h 30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" h="309">
                  <a:moveTo>
                    <a:pt x="4" y="0"/>
                  </a:moveTo>
                  <a:lnTo>
                    <a:pt x="0" y="5"/>
                  </a:lnTo>
                  <a:lnTo>
                    <a:pt x="0" y="7"/>
                  </a:lnTo>
                  <a:lnTo>
                    <a:pt x="9" y="53"/>
                  </a:lnTo>
                  <a:lnTo>
                    <a:pt x="9" y="75"/>
                  </a:lnTo>
                  <a:lnTo>
                    <a:pt x="9" y="137"/>
                  </a:lnTo>
                  <a:lnTo>
                    <a:pt x="9" y="194"/>
                  </a:lnTo>
                  <a:lnTo>
                    <a:pt x="9" y="227"/>
                  </a:lnTo>
                  <a:lnTo>
                    <a:pt x="0" y="256"/>
                  </a:lnTo>
                  <a:lnTo>
                    <a:pt x="17" y="309"/>
                  </a:lnTo>
                  <a:lnTo>
                    <a:pt x="25" y="309"/>
                  </a:lnTo>
                  <a:lnTo>
                    <a:pt x="25" y="307"/>
                  </a:lnTo>
                  <a:lnTo>
                    <a:pt x="26" y="257"/>
                  </a:lnTo>
                  <a:lnTo>
                    <a:pt x="26" y="210"/>
                  </a:lnTo>
                  <a:lnTo>
                    <a:pt x="26" y="164"/>
                  </a:lnTo>
                  <a:lnTo>
                    <a:pt x="26" y="118"/>
                  </a:lnTo>
                  <a:lnTo>
                    <a:pt x="26" y="85"/>
                  </a:lnTo>
                  <a:lnTo>
                    <a:pt x="34" y="5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61" name="Freeform 10464"/>
            <p:cNvSpPr>
              <a:spLocks/>
            </p:cNvSpPr>
            <p:nvPr/>
          </p:nvSpPr>
          <p:spPr bwMode="auto">
            <a:xfrm>
              <a:off x="722" y="2367"/>
              <a:ext cx="53" cy="44"/>
            </a:xfrm>
            <a:custGeom>
              <a:avLst/>
              <a:gdLst>
                <a:gd name="T0" fmla="*/ 47 w 205"/>
                <a:gd name="T1" fmla="*/ 0 h 165"/>
                <a:gd name="T2" fmla="*/ 40 w 205"/>
                <a:gd name="T3" fmla="*/ 4 h 165"/>
                <a:gd name="T4" fmla="*/ 0 w 205"/>
                <a:gd name="T5" fmla="*/ 10 h 165"/>
                <a:gd name="T6" fmla="*/ 37 w 205"/>
                <a:gd name="T7" fmla="*/ 10 h 165"/>
                <a:gd name="T8" fmla="*/ 36 w 205"/>
                <a:gd name="T9" fmla="*/ 21 h 165"/>
                <a:gd name="T10" fmla="*/ 34 w 205"/>
                <a:gd name="T11" fmla="*/ 31 h 165"/>
                <a:gd name="T12" fmla="*/ 31 w 205"/>
                <a:gd name="T13" fmla="*/ 44 h 165"/>
                <a:gd name="T14" fmla="*/ 35 w 205"/>
                <a:gd name="T15" fmla="*/ 43 h 165"/>
                <a:gd name="T16" fmla="*/ 37 w 205"/>
                <a:gd name="T17" fmla="*/ 36 h 165"/>
                <a:gd name="T18" fmla="*/ 40 w 205"/>
                <a:gd name="T19" fmla="*/ 27 h 165"/>
                <a:gd name="T20" fmla="*/ 44 w 205"/>
                <a:gd name="T21" fmla="*/ 19 h 165"/>
                <a:gd name="T22" fmla="*/ 39 w 205"/>
                <a:gd name="T23" fmla="*/ 10 h 165"/>
                <a:gd name="T24" fmla="*/ 53 w 205"/>
                <a:gd name="T25" fmla="*/ 7 h 165"/>
                <a:gd name="T26" fmla="*/ 53 w 205"/>
                <a:gd name="T27" fmla="*/ 5 h 165"/>
                <a:gd name="T28" fmla="*/ 47 w 205"/>
                <a:gd name="T29" fmla="*/ 0 h 16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5" h="165">
                  <a:moveTo>
                    <a:pt x="182" y="0"/>
                  </a:moveTo>
                  <a:lnTo>
                    <a:pt x="154" y="14"/>
                  </a:lnTo>
                  <a:lnTo>
                    <a:pt x="0" y="37"/>
                  </a:lnTo>
                  <a:lnTo>
                    <a:pt x="145" y="37"/>
                  </a:lnTo>
                  <a:lnTo>
                    <a:pt x="140" y="79"/>
                  </a:lnTo>
                  <a:lnTo>
                    <a:pt x="133" y="115"/>
                  </a:lnTo>
                  <a:lnTo>
                    <a:pt x="121" y="165"/>
                  </a:lnTo>
                  <a:lnTo>
                    <a:pt x="134" y="163"/>
                  </a:lnTo>
                  <a:lnTo>
                    <a:pt x="144" y="136"/>
                  </a:lnTo>
                  <a:lnTo>
                    <a:pt x="154" y="101"/>
                  </a:lnTo>
                  <a:lnTo>
                    <a:pt x="170" y="72"/>
                  </a:lnTo>
                  <a:lnTo>
                    <a:pt x="150" y="36"/>
                  </a:lnTo>
                  <a:lnTo>
                    <a:pt x="205" y="27"/>
                  </a:lnTo>
                  <a:lnTo>
                    <a:pt x="205" y="17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62" name="Freeform 10465"/>
            <p:cNvSpPr>
              <a:spLocks/>
            </p:cNvSpPr>
            <p:nvPr/>
          </p:nvSpPr>
          <p:spPr bwMode="auto">
            <a:xfrm>
              <a:off x="740" y="2339"/>
              <a:ext cx="13" cy="30"/>
            </a:xfrm>
            <a:custGeom>
              <a:avLst/>
              <a:gdLst>
                <a:gd name="T0" fmla="*/ 2 w 48"/>
                <a:gd name="T1" fmla="*/ 0 h 115"/>
                <a:gd name="T2" fmla="*/ 0 w 48"/>
                <a:gd name="T3" fmla="*/ 3 h 115"/>
                <a:gd name="T4" fmla="*/ 2 w 48"/>
                <a:gd name="T5" fmla="*/ 7 h 115"/>
                <a:gd name="T6" fmla="*/ 5 w 48"/>
                <a:gd name="T7" fmla="*/ 18 h 115"/>
                <a:gd name="T8" fmla="*/ 7 w 48"/>
                <a:gd name="T9" fmla="*/ 30 h 115"/>
                <a:gd name="T10" fmla="*/ 9 w 48"/>
                <a:gd name="T11" fmla="*/ 30 h 115"/>
                <a:gd name="T12" fmla="*/ 13 w 48"/>
                <a:gd name="T13" fmla="*/ 19 h 115"/>
                <a:gd name="T14" fmla="*/ 11 w 48"/>
                <a:gd name="T15" fmla="*/ 14 h 115"/>
                <a:gd name="T16" fmla="*/ 9 w 48"/>
                <a:gd name="T17" fmla="*/ 10 h 115"/>
                <a:gd name="T18" fmla="*/ 2 w 48"/>
                <a:gd name="T19" fmla="*/ 0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115">
                  <a:moveTo>
                    <a:pt x="6" y="0"/>
                  </a:moveTo>
                  <a:lnTo>
                    <a:pt x="0" y="10"/>
                  </a:lnTo>
                  <a:lnTo>
                    <a:pt x="7" y="26"/>
                  </a:lnTo>
                  <a:lnTo>
                    <a:pt x="20" y="69"/>
                  </a:lnTo>
                  <a:lnTo>
                    <a:pt x="27" y="115"/>
                  </a:lnTo>
                  <a:lnTo>
                    <a:pt x="33" y="115"/>
                  </a:lnTo>
                  <a:lnTo>
                    <a:pt x="48" y="73"/>
                  </a:lnTo>
                  <a:lnTo>
                    <a:pt x="41" y="52"/>
                  </a:lnTo>
                  <a:lnTo>
                    <a:pt x="32" y="4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63" name="Freeform 10466"/>
            <p:cNvSpPr>
              <a:spLocks/>
            </p:cNvSpPr>
            <p:nvPr/>
          </p:nvSpPr>
          <p:spPr bwMode="auto">
            <a:xfrm>
              <a:off x="799" y="2339"/>
              <a:ext cx="11" cy="145"/>
            </a:xfrm>
            <a:custGeom>
              <a:avLst/>
              <a:gdLst>
                <a:gd name="T0" fmla="*/ 2 w 38"/>
                <a:gd name="T1" fmla="*/ 0 h 556"/>
                <a:gd name="T2" fmla="*/ 0 w 38"/>
                <a:gd name="T3" fmla="*/ 2 h 556"/>
                <a:gd name="T4" fmla="*/ 1 w 38"/>
                <a:gd name="T5" fmla="*/ 8 h 556"/>
                <a:gd name="T6" fmla="*/ 3 w 38"/>
                <a:gd name="T7" fmla="*/ 19 h 556"/>
                <a:gd name="T8" fmla="*/ 3 w 38"/>
                <a:gd name="T9" fmla="*/ 127 h 556"/>
                <a:gd name="T10" fmla="*/ 3 w 38"/>
                <a:gd name="T11" fmla="*/ 129 h 556"/>
                <a:gd name="T12" fmla="*/ 2 w 38"/>
                <a:gd name="T13" fmla="*/ 141 h 556"/>
                <a:gd name="T14" fmla="*/ 7 w 38"/>
                <a:gd name="T15" fmla="*/ 145 h 556"/>
                <a:gd name="T16" fmla="*/ 8 w 38"/>
                <a:gd name="T17" fmla="*/ 133 h 556"/>
                <a:gd name="T18" fmla="*/ 8 w 38"/>
                <a:gd name="T19" fmla="*/ 113 h 556"/>
                <a:gd name="T20" fmla="*/ 8 w 38"/>
                <a:gd name="T21" fmla="*/ 92 h 556"/>
                <a:gd name="T22" fmla="*/ 8 w 38"/>
                <a:gd name="T23" fmla="*/ 75 h 556"/>
                <a:gd name="T24" fmla="*/ 8 w 38"/>
                <a:gd name="T25" fmla="*/ 59 h 556"/>
                <a:gd name="T26" fmla="*/ 8 w 38"/>
                <a:gd name="T27" fmla="*/ 47 h 556"/>
                <a:gd name="T28" fmla="*/ 8 w 38"/>
                <a:gd name="T29" fmla="*/ 37 h 556"/>
                <a:gd name="T30" fmla="*/ 8 w 38"/>
                <a:gd name="T31" fmla="*/ 29 h 556"/>
                <a:gd name="T32" fmla="*/ 8 w 38"/>
                <a:gd name="T33" fmla="*/ 25 h 556"/>
                <a:gd name="T34" fmla="*/ 8 w 38"/>
                <a:gd name="T35" fmla="*/ 23 h 556"/>
                <a:gd name="T36" fmla="*/ 11 w 38"/>
                <a:gd name="T37" fmla="*/ 14 h 556"/>
                <a:gd name="T38" fmla="*/ 2 w 38"/>
                <a:gd name="T39" fmla="*/ 0 h 5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8" h="556">
                  <a:moveTo>
                    <a:pt x="6" y="0"/>
                  </a:moveTo>
                  <a:lnTo>
                    <a:pt x="0" y="8"/>
                  </a:lnTo>
                  <a:lnTo>
                    <a:pt x="5" y="29"/>
                  </a:lnTo>
                  <a:lnTo>
                    <a:pt x="10" y="73"/>
                  </a:lnTo>
                  <a:lnTo>
                    <a:pt x="10" y="488"/>
                  </a:lnTo>
                  <a:lnTo>
                    <a:pt x="10" y="495"/>
                  </a:lnTo>
                  <a:lnTo>
                    <a:pt x="6" y="541"/>
                  </a:lnTo>
                  <a:lnTo>
                    <a:pt x="25" y="556"/>
                  </a:lnTo>
                  <a:lnTo>
                    <a:pt x="29" y="509"/>
                  </a:lnTo>
                  <a:lnTo>
                    <a:pt x="29" y="432"/>
                  </a:lnTo>
                  <a:lnTo>
                    <a:pt x="29" y="354"/>
                  </a:lnTo>
                  <a:lnTo>
                    <a:pt x="29" y="286"/>
                  </a:lnTo>
                  <a:lnTo>
                    <a:pt x="29" y="227"/>
                  </a:lnTo>
                  <a:lnTo>
                    <a:pt x="29" y="180"/>
                  </a:lnTo>
                  <a:lnTo>
                    <a:pt x="29" y="141"/>
                  </a:lnTo>
                  <a:lnTo>
                    <a:pt x="29" y="113"/>
                  </a:lnTo>
                  <a:lnTo>
                    <a:pt x="29" y="95"/>
                  </a:lnTo>
                  <a:lnTo>
                    <a:pt x="29" y="87"/>
                  </a:lnTo>
                  <a:lnTo>
                    <a:pt x="38" y="5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64" name="Freeform 10467"/>
            <p:cNvSpPr>
              <a:spLocks/>
            </p:cNvSpPr>
            <p:nvPr/>
          </p:nvSpPr>
          <p:spPr bwMode="auto">
            <a:xfrm>
              <a:off x="874" y="2462"/>
              <a:ext cx="36" cy="5"/>
            </a:xfrm>
            <a:custGeom>
              <a:avLst/>
              <a:gdLst>
                <a:gd name="T0" fmla="*/ 31 w 144"/>
                <a:gd name="T1" fmla="*/ 0 h 25"/>
                <a:gd name="T2" fmla="*/ 25 w 144"/>
                <a:gd name="T3" fmla="*/ 3 h 25"/>
                <a:gd name="T4" fmla="*/ 21 w 144"/>
                <a:gd name="T5" fmla="*/ 3 h 25"/>
                <a:gd name="T6" fmla="*/ 16 w 144"/>
                <a:gd name="T7" fmla="*/ 4 h 25"/>
                <a:gd name="T8" fmla="*/ 0 w 144"/>
                <a:gd name="T9" fmla="*/ 5 h 25"/>
                <a:gd name="T10" fmla="*/ 36 w 144"/>
                <a:gd name="T11" fmla="*/ 4 h 25"/>
                <a:gd name="T12" fmla="*/ 31 w 144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25">
                  <a:moveTo>
                    <a:pt x="123" y="0"/>
                  </a:moveTo>
                  <a:lnTo>
                    <a:pt x="99" y="15"/>
                  </a:lnTo>
                  <a:lnTo>
                    <a:pt x="85" y="16"/>
                  </a:lnTo>
                  <a:lnTo>
                    <a:pt x="65" y="18"/>
                  </a:lnTo>
                  <a:lnTo>
                    <a:pt x="0" y="25"/>
                  </a:lnTo>
                  <a:lnTo>
                    <a:pt x="144" y="18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65" name="Freeform 10468"/>
            <p:cNvSpPr>
              <a:spLocks/>
            </p:cNvSpPr>
            <p:nvPr/>
          </p:nvSpPr>
          <p:spPr bwMode="auto">
            <a:xfrm>
              <a:off x="872" y="2436"/>
              <a:ext cx="14" cy="7"/>
            </a:xfrm>
            <a:custGeom>
              <a:avLst/>
              <a:gdLst>
                <a:gd name="T0" fmla="*/ 9 w 54"/>
                <a:gd name="T1" fmla="*/ 0 h 25"/>
                <a:gd name="T2" fmla="*/ 2 w 54"/>
                <a:gd name="T3" fmla="*/ 4 h 25"/>
                <a:gd name="T4" fmla="*/ 0 w 54"/>
                <a:gd name="T5" fmla="*/ 5 h 25"/>
                <a:gd name="T6" fmla="*/ 14 w 54"/>
                <a:gd name="T7" fmla="*/ 7 h 25"/>
                <a:gd name="T8" fmla="*/ 13 w 54"/>
                <a:gd name="T9" fmla="*/ 4 h 25"/>
                <a:gd name="T10" fmla="*/ 9 w 54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25">
                  <a:moveTo>
                    <a:pt x="35" y="0"/>
                  </a:moveTo>
                  <a:lnTo>
                    <a:pt x="8" y="15"/>
                  </a:lnTo>
                  <a:lnTo>
                    <a:pt x="0" y="17"/>
                  </a:lnTo>
                  <a:lnTo>
                    <a:pt x="54" y="25"/>
                  </a:lnTo>
                  <a:lnTo>
                    <a:pt x="51" y="1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66" name="Freeform 10469"/>
            <p:cNvSpPr>
              <a:spLocks/>
            </p:cNvSpPr>
            <p:nvPr/>
          </p:nvSpPr>
          <p:spPr bwMode="auto">
            <a:xfrm>
              <a:off x="872" y="2412"/>
              <a:ext cx="14" cy="8"/>
            </a:xfrm>
            <a:custGeom>
              <a:avLst/>
              <a:gdLst>
                <a:gd name="T0" fmla="*/ 9 w 57"/>
                <a:gd name="T1" fmla="*/ 0 h 28"/>
                <a:gd name="T2" fmla="*/ 5 w 57"/>
                <a:gd name="T3" fmla="*/ 4 h 28"/>
                <a:gd name="T4" fmla="*/ 0 w 57"/>
                <a:gd name="T5" fmla="*/ 5 h 28"/>
                <a:gd name="T6" fmla="*/ 14 w 57"/>
                <a:gd name="T7" fmla="*/ 8 h 28"/>
                <a:gd name="T8" fmla="*/ 14 w 57"/>
                <a:gd name="T9" fmla="*/ 5 h 28"/>
                <a:gd name="T10" fmla="*/ 9 w 57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28">
                  <a:moveTo>
                    <a:pt x="38" y="0"/>
                  </a:moveTo>
                  <a:lnTo>
                    <a:pt x="21" y="15"/>
                  </a:lnTo>
                  <a:lnTo>
                    <a:pt x="0" y="18"/>
                  </a:lnTo>
                  <a:lnTo>
                    <a:pt x="57" y="28"/>
                  </a:lnTo>
                  <a:lnTo>
                    <a:pt x="55" y="17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67" name="Freeform 10470"/>
            <p:cNvSpPr>
              <a:spLocks/>
            </p:cNvSpPr>
            <p:nvPr/>
          </p:nvSpPr>
          <p:spPr bwMode="auto">
            <a:xfrm>
              <a:off x="866" y="2398"/>
              <a:ext cx="20" cy="69"/>
            </a:xfrm>
            <a:custGeom>
              <a:avLst/>
              <a:gdLst>
                <a:gd name="T0" fmla="*/ 5 w 77"/>
                <a:gd name="T1" fmla="*/ 0 h 270"/>
                <a:gd name="T2" fmla="*/ 0 w 77"/>
                <a:gd name="T3" fmla="*/ 1 h 270"/>
                <a:gd name="T4" fmla="*/ 1 w 77"/>
                <a:gd name="T5" fmla="*/ 69 h 270"/>
                <a:gd name="T6" fmla="*/ 6 w 77"/>
                <a:gd name="T7" fmla="*/ 69 h 270"/>
                <a:gd name="T8" fmla="*/ 6 w 77"/>
                <a:gd name="T9" fmla="*/ 48 h 270"/>
                <a:gd name="T10" fmla="*/ 20 w 77"/>
                <a:gd name="T11" fmla="*/ 44 h 270"/>
                <a:gd name="T12" fmla="*/ 6 w 77"/>
                <a:gd name="T13" fmla="*/ 42 h 270"/>
                <a:gd name="T14" fmla="*/ 5 w 77"/>
                <a:gd name="T15" fmla="*/ 24 h 270"/>
                <a:gd name="T16" fmla="*/ 20 w 77"/>
                <a:gd name="T17" fmla="*/ 21 h 270"/>
                <a:gd name="T18" fmla="*/ 5 w 77"/>
                <a:gd name="T19" fmla="*/ 18 h 270"/>
                <a:gd name="T20" fmla="*/ 5 w 77"/>
                <a:gd name="T21" fmla="*/ 0 h 27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" h="270">
                  <a:moveTo>
                    <a:pt x="19" y="0"/>
                  </a:moveTo>
                  <a:lnTo>
                    <a:pt x="0" y="3"/>
                  </a:lnTo>
                  <a:lnTo>
                    <a:pt x="5" y="270"/>
                  </a:lnTo>
                  <a:lnTo>
                    <a:pt x="24" y="269"/>
                  </a:lnTo>
                  <a:lnTo>
                    <a:pt x="23" y="186"/>
                  </a:lnTo>
                  <a:lnTo>
                    <a:pt x="77" y="174"/>
                  </a:lnTo>
                  <a:lnTo>
                    <a:pt x="23" y="166"/>
                  </a:lnTo>
                  <a:lnTo>
                    <a:pt x="20" y="92"/>
                  </a:lnTo>
                  <a:lnTo>
                    <a:pt x="77" y="82"/>
                  </a:lnTo>
                  <a:lnTo>
                    <a:pt x="20" y="7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68" name="Freeform 10471"/>
            <p:cNvSpPr>
              <a:spLocks/>
            </p:cNvSpPr>
            <p:nvPr/>
          </p:nvSpPr>
          <p:spPr bwMode="auto">
            <a:xfrm>
              <a:off x="844" y="2385"/>
              <a:ext cx="66" cy="104"/>
            </a:xfrm>
            <a:custGeom>
              <a:avLst/>
              <a:gdLst>
                <a:gd name="T0" fmla="*/ 2 w 247"/>
                <a:gd name="T1" fmla="*/ 0 h 399"/>
                <a:gd name="T2" fmla="*/ 0 w 247"/>
                <a:gd name="T3" fmla="*/ 0 h 399"/>
                <a:gd name="T4" fmla="*/ 0 w 247"/>
                <a:gd name="T5" fmla="*/ 1 h 399"/>
                <a:gd name="T6" fmla="*/ 3 w 247"/>
                <a:gd name="T7" fmla="*/ 13 h 399"/>
                <a:gd name="T8" fmla="*/ 3 w 247"/>
                <a:gd name="T9" fmla="*/ 16 h 399"/>
                <a:gd name="T10" fmla="*/ 3 w 247"/>
                <a:gd name="T11" fmla="*/ 28 h 399"/>
                <a:gd name="T12" fmla="*/ 4 w 247"/>
                <a:gd name="T13" fmla="*/ 48 h 399"/>
                <a:gd name="T14" fmla="*/ 4 w 247"/>
                <a:gd name="T15" fmla="*/ 65 h 399"/>
                <a:gd name="T16" fmla="*/ 4 w 247"/>
                <a:gd name="T17" fmla="*/ 78 h 399"/>
                <a:gd name="T18" fmla="*/ 4 w 247"/>
                <a:gd name="T19" fmla="*/ 83 h 399"/>
                <a:gd name="T20" fmla="*/ 1 w 247"/>
                <a:gd name="T21" fmla="*/ 90 h 399"/>
                <a:gd name="T22" fmla="*/ 6 w 247"/>
                <a:gd name="T23" fmla="*/ 104 h 399"/>
                <a:gd name="T24" fmla="*/ 8 w 247"/>
                <a:gd name="T25" fmla="*/ 104 h 399"/>
                <a:gd name="T26" fmla="*/ 8 w 247"/>
                <a:gd name="T27" fmla="*/ 101 h 399"/>
                <a:gd name="T28" fmla="*/ 9 w 247"/>
                <a:gd name="T29" fmla="*/ 93 h 399"/>
                <a:gd name="T30" fmla="*/ 9 w 247"/>
                <a:gd name="T31" fmla="*/ 91 h 399"/>
                <a:gd name="T32" fmla="*/ 66 w 247"/>
                <a:gd name="T33" fmla="*/ 85 h 399"/>
                <a:gd name="T34" fmla="*/ 9 w 247"/>
                <a:gd name="T35" fmla="*/ 85 h 399"/>
                <a:gd name="T36" fmla="*/ 9 w 247"/>
                <a:gd name="T37" fmla="*/ 84 h 399"/>
                <a:gd name="T38" fmla="*/ 9 w 247"/>
                <a:gd name="T39" fmla="*/ 73 h 399"/>
                <a:gd name="T40" fmla="*/ 9 w 247"/>
                <a:gd name="T41" fmla="*/ 60 h 399"/>
                <a:gd name="T42" fmla="*/ 9 w 247"/>
                <a:gd name="T43" fmla="*/ 45 h 399"/>
                <a:gd name="T44" fmla="*/ 8 w 247"/>
                <a:gd name="T45" fmla="*/ 29 h 399"/>
                <a:gd name="T46" fmla="*/ 8 w 247"/>
                <a:gd name="T47" fmla="*/ 16 h 399"/>
                <a:gd name="T48" fmla="*/ 22 w 247"/>
                <a:gd name="T49" fmla="*/ 14 h 399"/>
                <a:gd name="T50" fmla="*/ 27 w 247"/>
                <a:gd name="T51" fmla="*/ 13 h 399"/>
                <a:gd name="T52" fmla="*/ 47 w 247"/>
                <a:gd name="T53" fmla="*/ 11 h 399"/>
                <a:gd name="T54" fmla="*/ 8 w 247"/>
                <a:gd name="T55" fmla="*/ 10 h 399"/>
                <a:gd name="T56" fmla="*/ 2 w 247"/>
                <a:gd name="T57" fmla="*/ 0 h 39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47" h="399">
                  <a:moveTo>
                    <a:pt x="9" y="0"/>
                  </a:moveTo>
                  <a:lnTo>
                    <a:pt x="0" y="0"/>
                  </a:lnTo>
                  <a:lnTo>
                    <a:pt x="1" y="5"/>
                  </a:lnTo>
                  <a:lnTo>
                    <a:pt x="10" y="48"/>
                  </a:lnTo>
                  <a:lnTo>
                    <a:pt x="11" y="63"/>
                  </a:lnTo>
                  <a:lnTo>
                    <a:pt x="12" y="108"/>
                  </a:lnTo>
                  <a:lnTo>
                    <a:pt x="14" y="183"/>
                  </a:lnTo>
                  <a:lnTo>
                    <a:pt x="14" y="251"/>
                  </a:lnTo>
                  <a:lnTo>
                    <a:pt x="14" y="301"/>
                  </a:lnTo>
                  <a:lnTo>
                    <a:pt x="14" y="320"/>
                  </a:lnTo>
                  <a:lnTo>
                    <a:pt x="5" y="347"/>
                  </a:lnTo>
                  <a:lnTo>
                    <a:pt x="23" y="399"/>
                  </a:lnTo>
                  <a:lnTo>
                    <a:pt x="29" y="399"/>
                  </a:lnTo>
                  <a:lnTo>
                    <a:pt x="31" y="387"/>
                  </a:lnTo>
                  <a:lnTo>
                    <a:pt x="32" y="358"/>
                  </a:lnTo>
                  <a:lnTo>
                    <a:pt x="32" y="351"/>
                  </a:lnTo>
                  <a:lnTo>
                    <a:pt x="247" y="327"/>
                  </a:lnTo>
                  <a:lnTo>
                    <a:pt x="33" y="326"/>
                  </a:lnTo>
                  <a:lnTo>
                    <a:pt x="33" y="323"/>
                  </a:lnTo>
                  <a:lnTo>
                    <a:pt x="33" y="279"/>
                  </a:lnTo>
                  <a:lnTo>
                    <a:pt x="33" y="231"/>
                  </a:lnTo>
                  <a:lnTo>
                    <a:pt x="33" y="174"/>
                  </a:lnTo>
                  <a:lnTo>
                    <a:pt x="31" y="111"/>
                  </a:lnTo>
                  <a:lnTo>
                    <a:pt x="30" y="62"/>
                  </a:lnTo>
                  <a:lnTo>
                    <a:pt x="82" y="54"/>
                  </a:lnTo>
                  <a:lnTo>
                    <a:pt x="101" y="51"/>
                  </a:lnTo>
                  <a:lnTo>
                    <a:pt x="175" y="41"/>
                  </a:lnTo>
                  <a:lnTo>
                    <a:pt x="29" y="4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69" name="Freeform 10472"/>
            <p:cNvSpPr>
              <a:spLocks/>
            </p:cNvSpPr>
            <p:nvPr/>
          </p:nvSpPr>
          <p:spPr bwMode="auto">
            <a:xfrm>
              <a:off x="853" y="2378"/>
              <a:ext cx="70" cy="106"/>
            </a:xfrm>
            <a:custGeom>
              <a:avLst/>
              <a:gdLst>
                <a:gd name="T0" fmla="*/ 64 w 266"/>
                <a:gd name="T1" fmla="*/ 0 h 402"/>
                <a:gd name="T2" fmla="*/ 64 w 266"/>
                <a:gd name="T3" fmla="*/ 1 h 402"/>
                <a:gd name="T4" fmla="*/ 57 w 266"/>
                <a:gd name="T5" fmla="*/ 8 h 402"/>
                <a:gd name="T6" fmla="*/ 23 w 266"/>
                <a:gd name="T7" fmla="*/ 13 h 402"/>
                <a:gd name="T8" fmla="*/ 61 w 266"/>
                <a:gd name="T9" fmla="*/ 13 h 402"/>
                <a:gd name="T10" fmla="*/ 61 w 266"/>
                <a:gd name="T11" fmla="*/ 30 h 402"/>
                <a:gd name="T12" fmla="*/ 59 w 266"/>
                <a:gd name="T13" fmla="*/ 49 h 402"/>
                <a:gd name="T14" fmla="*/ 59 w 266"/>
                <a:gd name="T15" fmla="*/ 64 h 402"/>
                <a:gd name="T16" fmla="*/ 59 w 266"/>
                <a:gd name="T17" fmla="*/ 75 h 402"/>
                <a:gd name="T18" fmla="*/ 58 w 266"/>
                <a:gd name="T19" fmla="*/ 82 h 402"/>
                <a:gd name="T20" fmla="*/ 58 w 266"/>
                <a:gd name="T21" fmla="*/ 85 h 402"/>
                <a:gd name="T22" fmla="*/ 57 w 266"/>
                <a:gd name="T23" fmla="*/ 88 h 402"/>
                <a:gd name="T24" fmla="*/ 19 w 266"/>
                <a:gd name="T25" fmla="*/ 90 h 402"/>
                <a:gd name="T26" fmla="*/ 14 w 266"/>
                <a:gd name="T27" fmla="*/ 90 h 402"/>
                <a:gd name="T28" fmla="*/ 0 w 266"/>
                <a:gd name="T29" fmla="*/ 92 h 402"/>
                <a:gd name="T30" fmla="*/ 56 w 266"/>
                <a:gd name="T31" fmla="*/ 92 h 402"/>
                <a:gd name="T32" fmla="*/ 60 w 266"/>
                <a:gd name="T33" fmla="*/ 106 h 402"/>
                <a:gd name="T34" fmla="*/ 62 w 266"/>
                <a:gd name="T35" fmla="*/ 106 h 402"/>
                <a:gd name="T36" fmla="*/ 62 w 266"/>
                <a:gd name="T37" fmla="*/ 105 h 402"/>
                <a:gd name="T38" fmla="*/ 62 w 266"/>
                <a:gd name="T39" fmla="*/ 96 h 402"/>
                <a:gd name="T40" fmla="*/ 63 w 266"/>
                <a:gd name="T41" fmla="*/ 85 h 402"/>
                <a:gd name="T42" fmla="*/ 63 w 266"/>
                <a:gd name="T43" fmla="*/ 71 h 402"/>
                <a:gd name="T44" fmla="*/ 64 w 266"/>
                <a:gd name="T45" fmla="*/ 55 h 402"/>
                <a:gd name="T46" fmla="*/ 65 w 266"/>
                <a:gd name="T47" fmla="*/ 36 h 402"/>
                <a:gd name="T48" fmla="*/ 66 w 266"/>
                <a:gd name="T49" fmla="*/ 24 h 402"/>
                <a:gd name="T50" fmla="*/ 66 w 266"/>
                <a:gd name="T51" fmla="*/ 18 h 402"/>
                <a:gd name="T52" fmla="*/ 70 w 266"/>
                <a:gd name="T53" fmla="*/ 7 h 402"/>
                <a:gd name="T54" fmla="*/ 64 w 266"/>
                <a:gd name="T55" fmla="*/ 0 h 40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66" h="402">
                  <a:moveTo>
                    <a:pt x="245" y="0"/>
                  </a:moveTo>
                  <a:lnTo>
                    <a:pt x="243" y="2"/>
                  </a:lnTo>
                  <a:lnTo>
                    <a:pt x="218" y="30"/>
                  </a:lnTo>
                  <a:lnTo>
                    <a:pt x="87" y="48"/>
                  </a:lnTo>
                  <a:lnTo>
                    <a:pt x="232" y="50"/>
                  </a:lnTo>
                  <a:lnTo>
                    <a:pt x="230" y="113"/>
                  </a:lnTo>
                  <a:lnTo>
                    <a:pt x="226" y="185"/>
                  </a:lnTo>
                  <a:lnTo>
                    <a:pt x="224" y="242"/>
                  </a:lnTo>
                  <a:lnTo>
                    <a:pt x="223" y="284"/>
                  </a:lnTo>
                  <a:lnTo>
                    <a:pt x="222" y="311"/>
                  </a:lnTo>
                  <a:lnTo>
                    <a:pt x="221" y="322"/>
                  </a:lnTo>
                  <a:lnTo>
                    <a:pt x="217" y="335"/>
                  </a:lnTo>
                  <a:lnTo>
                    <a:pt x="73" y="342"/>
                  </a:lnTo>
                  <a:lnTo>
                    <a:pt x="54" y="343"/>
                  </a:lnTo>
                  <a:lnTo>
                    <a:pt x="0" y="348"/>
                  </a:lnTo>
                  <a:lnTo>
                    <a:pt x="214" y="349"/>
                  </a:lnTo>
                  <a:lnTo>
                    <a:pt x="229" y="402"/>
                  </a:lnTo>
                  <a:lnTo>
                    <a:pt x="234" y="402"/>
                  </a:lnTo>
                  <a:lnTo>
                    <a:pt x="234" y="400"/>
                  </a:lnTo>
                  <a:lnTo>
                    <a:pt x="237" y="364"/>
                  </a:lnTo>
                  <a:lnTo>
                    <a:pt x="239" y="321"/>
                  </a:lnTo>
                  <a:lnTo>
                    <a:pt x="241" y="269"/>
                  </a:lnTo>
                  <a:lnTo>
                    <a:pt x="245" y="210"/>
                  </a:lnTo>
                  <a:lnTo>
                    <a:pt x="248" y="138"/>
                  </a:lnTo>
                  <a:lnTo>
                    <a:pt x="249" y="90"/>
                  </a:lnTo>
                  <a:lnTo>
                    <a:pt x="250" y="68"/>
                  </a:lnTo>
                  <a:lnTo>
                    <a:pt x="266" y="28"/>
                  </a:lnTo>
                  <a:lnTo>
                    <a:pt x="24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70" name="Freeform 10473"/>
            <p:cNvSpPr>
              <a:spLocks/>
            </p:cNvSpPr>
            <p:nvPr/>
          </p:nvSpPr>
          <p:spPr bwMode="auto">
            <a:xfrm>
              <a:off x="853" y="2359"/>
              <a:ext cx="61" cy="106"/>
            </a:xfrm>
            <a:custGeom>
              <a:avLst/>
              <a:gdLst>
                <a:gd name="T0" fmla="*/ 27 w 236"/>
                <a:gd name="T1" fmla="*/ 0 h 409"/>
                <a:gd name="T2" fmla="*/ 25 w 236"/>
                <a:gd name="T3" fmla="*/ 0 h 409"/>
                <a:gd name="T4" fmla="*/ 25 w 236"/>
                <a:gd name="T5" fmla="*/ 1 h 409"/>
                <a:gd name="T6" fmla="*/ 24 w 236"/>
                <a:gd name="T7" fmla="*/ 13 h 409"/>
                <a:gd name="T8" fmla="*/ 22 w 236"/>
                <a:gd name="T9" fmla="*/ 22 h 409"/>
                <a:gd name="T10" fmla="*/ 20 w 236"/>
                <a:gd name="T11" fmla="*/ 32 h 409"/>
                <a:gd name="T12" fmla="*/ 0 w 236"/>
                <a:gd name="T13" fmla="*/ 35 h 409"/>
                <a:gd name="T14" fmla="*/ 38 w 236"/>
                <a:gd name="T15" fmla="*/ 36 h 409"/>
                <a:gd name="T16" fmla="*/ 37 w 236"/>
                <a:gd name="T17" fmla="*/ 106 h 409"/>
                <a:gd name="T18" fmla="*/ 42 w 236"/>
                <a:gd name="T19" fmla="*/ 105 h 409"/>
                <a:gd name="T20" fmla="*/ 43 w 236"/>
                <a:gd name="T21" fmla="*/ 35 h 409"/>
                <a:gd name="T22" fmla="*/ 61 w 236"/>
                <a:gd name="T23" fmla="*/ 32 h 409"/>
                <a:gd name="T24" fmla="*/ 24 w 236"/>
                <a:gd name="T25" fmla="*/ 32 h 409"/>
                <a:gd name="T26" fmla="*/ 26 w 236"/>
                <a:gd name="T27" fmla="*/ 25 h 409"/>
                <a:gd name="T28" fmla="*/ 29 w 236"/>
                <a:gd name="T29" fmla="*/ 16 h 409"/>
                <a:gd name="T30" fmla="*/ 33 w 236"/>
                <a:gd name="T31" fmla="*/ 9 h 409"/>
                <a:gd name="T32" fmla="*/ 27 w 236"/>
                <a:gd name="T33" fmla="*/ 0 h 40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6" h="409">
                  <a:moveTo>
                    <a:pt x="104" y="0"/>
                  </a:moveTo>
                  <a:lnTo>
                    <a:pt x="97" y="1"/>
                  </a:lnTo>
                  <a:lnTo>
                    <a:pt x="97" y="3"/>
                  </a:lnTo>
                  <a:lnTo>
                    <a:pt x="94" y="50"/>
                  </a:lnTo>
                  <a:lnTo>
                    <a:pt x="86" y="84"/>
                  </a:lnTo>
                  <a:lnTo>
                    <a:pt x="77" y="125"/>
                  </a:lnTo>
                  <a:lnTo>
                    <a:pt x="0" y="136"/>
                  </a:lnTo>
                  <a:lnTo>
                    <a:pt x="146" y="137"/>
                  </a:lnTo>
                  <a:lnTo>
                    <a:pt x="142" y="409"/>
                  </a:lnTo>
                  <a:lnTo>
                    <a:pt x="162" y="407"/>
                  </a:lnTo>
                  <a:lnTo>
                    <a:pt x="165" y="135"/>
                  </a:lnTo>
                  <a:lnTo>
                    <a:pt x="236" y="124"/>
                  </a:lnTo>
                  <a:lnTo>
                    <a:pt x="91" y="122"/>
                  </a:lnTo>
                  <a:lnTo>
                    <a:pt x="99" y="96"/>
                  </a:lnTo>
                  <a:lnTo>
                    <a:pt x="111" y="61"/>
                  </a:lnTo>
                  <a:lnTo>
                    <a:pt x="128" y="35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71" name="Freeform 10474"/>
            <p:cNvSpPr>
              <a:spLocks/>
            </p:cNvSpPr>
            <p:nvPr/>
          </p:nvSpPr>
          <p:spPr bwMode="auto">
            <a:xfrm>
              <a:off x="833" y="2347"/>
              <a:ext cx="95" cy="18"/>
            </a:xfrm>
            <a:custGeom>
              <a:avLst/>
              <a:gdLst>
                <a:gd name="T0" fmla="*/ 89 w 363"/>
                <a:gd name="T1" fmla="*/ 0 h 72"/>
                <a:gd name="T2" fmla="*/ 84 w 363"/>
                <a:gd name="T3" fmla="*/ 4 h 72"/>
                <a:gd name="T4" fmla="*/ 0 w 363"/>
                <a:gd name="T5" fmla="*/ 11 h 72"/>
                <a:gd name="T6" fmla="*/ 6 w 363"/>
                <a:gd name="T7" fmla="*/ 18 h 72"/>
                <a:gd name="T8" fmla="*/ 12 w 363"/>
                <a:gd name="T9" fmla="*/ 16 h 72"/>
                <a:gd name="T10" fmla="*/ 44 w 363"/>
                <a:gd name="T11" fmla="*/ 13 h 72"/>
                <a:gd name="T12" fmla="*/ 46 w 363"/>
                <a:gd name="T13" fmla="*/ 13 h 72"/>
                <a:gd name="T14" fmla="*/ 95 w 363"/>
                <a:gd name="T15" fmla="*/ 8 h 72"/>
                <a:gd name="T16" fmla="*/ 95 w 363"/>
                <a:gd name="T17" fmla="*/ 6 h 72"/>
                <a:gd name="T18" fmla="*/ 89 w 363"/>
                <a:gd name="T19" fmla="*/ 0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3" h="72">
                  <a:moveTo>
                    <a:pt x="341" y="0"/>
                  </a:moveTo>
                  <a:lnTo>
                    <a:pt x="320" y="15"/>
                  </a:lnTo>
                  <a:lnTo>
                    <a:pt x="0" y="45"/>
                  </a:lnTo>
                  <a:lnTo>
                    <a:pt x="22" y="72"/>
                  </a:lnTo>
                  <a:lnTo>
                    <a:pt x="47" y="62"/>
                  </a:lnTo>
                  <a:lnTo>
                    <a:pt x="168" y="51"/>
                  </a:lnTo>
                  <a:lnTo>
                    <a:pt x="175" y="50"/>
                  </a:lnTo>
                  <a:lnTo>
                    <a:pt x="363" y="32"/>
                  </a:lnTo>
                  <a:lnTo>
                    <a:pt x="363" y="22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72" name="Freeform 10475"/>
            <p:cNvSpPr>
              <a:spLocks/>
            </p:cNvSpPr>
            <p:nvPr/>
          </p:nvSpPr>
          <p:spPr bwMode="auto">
            <a:xfrm>
              <a:off x="665" y="2997"/>
              <a:ext cx="26" cy="33"/>
            </a:xfrm>
            <a:custGeom>
              <a:avLst/>
              <a:gdLst>
                <a:gd name="T0" fmla="*/ 1 w 92"/>
                <a:gd name="T1" fmla="*/ 0 h 125"/>
                <a:gd name="T2" fmla="*/ 0 w 92"/>
                <a:gd name="T3" fmla="*/ 3 h 125"/>
                <a:gd name="T4" fmla="*/ 5 w 92"/>
                <a:gd name="T5" fmla="*/ 7 h 125"/>
                <a:gd name="T6" fmla="*/ 12 w 92"/>
                <a:gd name="T7" fmla="*/ 15 h 125"/>
                <a:gd name="T8" fmla="*/ 18 w 92"/>
                <a:gd name="T9" fmla="*/ 24 h 125"/>
                <a:gd name="T10" fmla="*/ 24 w 92"/>
                <a:gd name="T11" fmla="*/ 33 h 125"/>
                <a:gd name="T12" fmla="*/ 26 w 92"/>
                <a:gd name="T13" fmla="*/ 32 h 125"/>
                <a:gd name="T14" fmla="*/ 26 w 92"/>
                <a:gd name="T15" fmla="*/ 30 h 125"/>
                <a:gd name="T16" fmla="*/ 26 w 92"/>
                <a:gd name="T17" fmla="*/ 18 h 125"/>
                <a:gd name="T18" fmla="*/ 23 w 92"/>
                <a:gd name="T19" fmla="*/ 16 h 125"/>
                <a:gd name="T20" fmla="*/ 15 w 92"/>
                <a:gd name="T21" fmla="*/ 10 h 125"/>
                <a:gd name="T22" fmla="*/ 1 w 92"/>
                <a:gd name="T23" fmla="*/ 0 h 1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125">
                  <a:moveTo>
                    <a:pt x="5" y="0"/>
                  </a:moveTo>
                  <a:lnTo>
                    <a:pt x="0" y="10"/>
                  </a:lnTo>
                  <a:lnTo>
                    <a:pt x="16" y="27"/>
                  </a:lnTo>
                  <a:lnTo>
                    <a:pt x="42" y="57"/>
                  </a:lnTo>
                  <a:lnTo>
                    <a:pt x="65" y="90"/>
                  </a:lnTo>
                  <a:lnTo>
                    <a:pt x="86" y="125"/>
                  </a:lnTo>
                  <a:lnTo>
                    <a:pt x="92" y="122"/>
                  </a:lnTo>
                  <a:lnTo>
                    <a:pt x="92" y="115"/>
                  </a:lnTo>
                  <a:lnTo>
                    <a:pt x="91" y="70"/>
                  </a:lnTo>
                  <a:lnTo>
                    <a:pt x="81" y="60"/>
                  </a:lnTo>
                  <a:lnTo>
                    <a:pt x="52" y="3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73" name="Freeform 10476"/>
            <p:cNvSpPr>
              <a:spLocks/>
            </p:cNvSpPr>
            <p:nvPr/>
          </p:nvSpPr>
          <p:spPr bwMode="auto">
            <a:xfrm>
              <a:off x="625" y="2992"/>
              <a:ext cx="33" cy="40"/>
            </a:xfrm>
            <a:custGeom>
              <a:avLst/>
              <a:gdLst>
                <a:gd name="T0" fmla="*/ 28 w 122"/>
                <a:gd name="T1" fmla="*/ 0 h 152"/>
                <a:gd name="T2" fmla="*/ 27 w 122"/>
                <a:gd name="T3" fmla="*/ 4 h 152"/>
                <a:gd name="T4" fmla="*/ 21 w 122"/>
                <a:gd name="T5" fmla="*/ 14 h 152"/>
                <a:gd name="T6" fmla="*/ 21 w 122"/>
                <a:gd name="T7" fmla="*/ 14 h 152"/>
                <a:gd name="T8" fmla="*/ 17 w 122"/>
                <a:gd name="T9" fmla="*/ 20 h 152"/>
                <a:gd name="T10" fmla="*/ 10 w 122"/>
                <a:gd name="T11" fmla="*/ 28 h 152"/>
                <a:gd name="T12" fmla="*/ 0 w 122"/>
                <a:gd name="T13" fmla="*/ 37 h 152"/>
                <a:gd name="T14" fmla="*/ 2 w 122"/>
                <a:gd name="T15" fmla="*/ 40 h 152"/>
                <a:gd name="T16" fmla="*/ 2 w 122"/>
                <a:gd name="T17" fmla="*/ 40 h 152"/>
                <a:gd name="T18" fmla="*/ 12 w 122"/>
                <a:gd name="T19" fmla="*/ 33 h 152"/>
                <a:gd name="T20" fmla="*/ 19 w 122"/>
                <a:gd name="T21" fmla="*/ 26 h 152"/>
                <a:gd name="T22" fmla="*/ 24 w 122"/>
                <a:gd name="T23" fmla="*/ 21 h 152"/>
                <a:gd name="T24" fmla="*/ 26 w 122"/>
                <a:gd name="T25" fmla="*/ 19 h 152"/>
                <a:gd name="T26" fmla="*/ 33 w 122"/>
                <a:gd name="T27" fmla="*/ 12 h 152"/>
                <a:gd name="T28" fmla="*/ 30 w 122"/>
                <a:gd name="T29" fmla="*/ 1 h 152"/>
                <a:gd name="T30" fmla="*/ 28 w 122"/>
                <a:gd name="T31" fmla="*/ 0 h 15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2" h="152">
                  <a:moveTo>
                    <a:pt x="103" y="0"/>
                  </a:moveTo>
                  <a:lnTo>
                    <a:pt x="98" y="16"/>
                  </a:lnTo>
                  <a:lnTo>
                    <a:pt x="79" y="54"/>
                  </a:lnTo>
                  <a:lnTo>
                    <a:pt x="62" y="77"/>
                  </a:lnTo>
                  <a:lnTo>
                    <a:pt x="36" y="105"/>
                  </a:lnTo>
                  <a:lnTo>
                    <a:pt x="0" y="142"/>
                  </a:lnTo>
                  <a:lnTo>
                    <a:pt x="6" y="152"/>
                  </a:lnTo>
                  <a:lnTo>
                    <a:pt x="43" y="124"/>
                  </a:lnTo>
                  <a:lnTo>
                    <a:pt x="71" y="100"/>
                  </a:lnTo>
                  <a:lnTo>
                    <a:pt x="90" y="80"/>
                  </a:lnTo>
                  <a:lnTo>
                    <a:pt x="97" y="71"/>
                  </a:lnTo>
                  <a:lnTo>
                    <a:pt x="122" y="47"/>
                  </a:lnTo>
                  <a:lnTo>
                    <a:pt x="111" y="2"/>
                  </a:lnTo>
                  <a:lnTo>
                    <a:pt x="10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74" name="Freeform 10477"/>
            <p:cNvSpPr>
              <a:spLocks/>
            </p:cNvSpPr>
            <p:nvPr/>
          </p:nvSpPr>
          <p:spPr bwMode="auto">
            <a:xfrm>
              <a:off x="660" y="2968"/>
              <a:ext cx="5" cy="13"/>
            </a:xfrm>
            <a:custGeom>
              <a:avLst/>
              <a:gdLst>
                <a:gd name="T0" fmla="*/ 5 w 19"/>
                <a:gd name="T1" fmla="*/ 0 h 50"/>
                <a:gd name="T2" fmla="*/ 0 w 19"/>
                <a:gd name="T3" fmla="*/ 1 h 50"/>
                <a:gd name="T4" fmla="*/ 0 w 19"/>
                <a:gd name="T5" fmla="*/ 13 h 50"/>
                <a:gd name="T6" fmla="*/ 5 w 19"/>
                <a:gd name="T7" fmla="*/ 12 h 50"/>
                <a:gd name="T8" fmla="*/ 5 w 19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0">
                  <a:moveTo>
                    <a:pt x="19" y="0"/>
                  </a:moveTo>
                  <a:lnTo>
                    <a:pt x="0" y="3"/>
                  </a:lnTo>
                  <a:lnTo>
                    <a:pt x="0" y="50"/>
                  </a:lnTo>
                  <a:lnTo>
                    <a:pt x="19" y="46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75" name="Freeform 10478"/>
            <p:cNvSpPr>
              <a:spLocks/>
            </p:cNvSpPr>
            <p:nvPr/>
          </p:nvSpPr>
          <p:spPr bwMode="auto">
            <a:xfrm>
              <a:off x="647" y="2959"/>
              <a:ext cx="29" cy="11"/>
            </a:xfrm>
            <a:custGeom>
              <a:avLst/>
              <a:gdLst>
                <a:gd name="T0" fmla="*/ 25 w 111"/>
                <a:gd name="T1" fmla="*/ 0 h 44"/>
                <a:gd name="T2" fmla="*/ 21 w 111"/>
                <a:gd name="T3" fmla="*/ 2 h 44"/>
                <a:gd name="T4" fmla="*/ 20 w 111"/>
                <a:gd name="T5" fmla="*/ 3 h 44"/>
                <a:gd name="T6" fmla="*/ 18 w 111"/>
                <a:gd name="T7" fmla="*/ 3 h 44"/>
                <a:gd name="T8" fmla="*/ 13 w 111"/>
                <a:gd name="T9" fmla="*/ 4 h 44"/>
                <a:gd name="T10" fmla="*/ 0 w 111"/>
                <a:gd name="T11" fmla="*/ 6 h 44"/>
                <a:gd name="T12" fmla="*/ 6 w 111"/>
                <a:gd name="T13" fmla="*/ 11 h 44"/>
                <a:gd name="T14" fmla="*/ 11 w 111"/>
                <a:gd name="T15" fmla="*/ 9 h 44"/>
                <a:gd name="T16" fmla="*/ 13 w 111"/>
                <a:gd name="T17" fmla="*/ 9 h 44"/>
                <a:gd name="T18" fmla="*/ 18 w 111"/>
                <a:gd name="T19" fmla="*/ 8 h 44"/>
                <a:gd name="T20" fmla="*/ 29 w 111"/>
                <a:gd name="T21" fmla="*/ 6 h 44"/>
                <a:gd name="T22" fmla="*/ 29 w 111"/>
                <a:gd name="T23" fmla="*/ 4 h 44"/>
                <a:gd name="T24" fmla="*/ 25 w 111"/>
                <a:gd name="T25" fmla="*/ 0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1" h="44">
                  <a:moveTo>
                    <a:pt x="97" y="0"/>
                  </a:moveTo>
                  <a:lnTo>
                    <a:pt x="82" y="9"/>
                  </a:lnTo>
                  <a:lnTo>
                    <a:pt x="77" y="11"/>
                  </a:lnTo>
                  <a:lnTo>
                    <a:pt x="68" y="12"/>
                  </a:lnTo>
                  <a:lnTo>
                    <a:pt x="49" y="15"/>
                  </a:lnTo>
                  <a:lnTo>
                    <a:pt x="0" y="22"/>
                  </a:lnTo>
                  <a:lnTo>
                    <a:pt x="22" y="44"/>
                  </a:lnTo>
                  <a:lnTo>
                    <a:pt x="41" y="37"/>
                  </a:lnTo>
                  <a:lnTo>
                    <a:pt x="49" y="36"/>
                  </a:lnTo>
                  <a:lnTo>
                    <a:pt x="68" y="33"/>
                  </a:lnTo>
                  <a:lnTo>
                    <a:pt x="111" y="24"/>
                  </a:lnTo>
                  <a:lnTo>
                    <a:pt x="111" y="15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76" name="Freeform 10479"/>
            <p:cNvSpPr>
              <a:spLocks/>
            </p:cNvSpPr>
            <p:nvPr/>
          </p:nvSpPr>
          <p:spPr bwMode="auto">
            <a:xfrm>
              <a:off x="660" y="2952"/>
              <a:ext cx="5" cy="11"/>
            </a:xfrm>
            <a:custGeom>
              <a:avLst/>
              <a:gdLst>
                <a:gd name="T0" fmla="*/ 5 w 19"/>
                <a:gd name="T1" fmla="*/ 0 h 47"/>
                <a:gd name="T2" fmla="*/ 0 w 19"/>
                <a:gd name="T3" fmla="*/ 1 h 47"/>
                <a:gd name="T4" fmla="*/ 0 w 19"/>
                <a:gd name="T5" fmla="*/ 11 h 47"/>
                <a:gd name="T6" fmla="*/ 5 w 19"/>
                <a:gd name="T7" fmla="*/ 10 h 47"/>
                <a:gd name="T8" fmla="*/ 5 w 19"/>
                <a:gd name="T9" fmla="*/ 10 h 47"/>
                <a:gd name="T10" fmla="*/ 5 w 19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7">
                  <a:moveTo>
                    <a:pt x="19" y="0"/>
                  </a:moveTo>
                  <a:lnTo>
                    <a:pt x="0" y="3"/>
                  </a:lnTo>
                  <a:lnTo>
                    <a:pt x="0" y="47"/>
                  </a:lnTo>
                  <a:lnTo>
                    <a:pt x="19" y="44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77" name="Freeform 10480"/>
            <p:cNvSpPr>
              <a:spLocks/>
            </p:cNvSpPr>
            <p:nvPr/>
          </p:nvSpPr>
          <p:spPr bwMode="auto">
            <a:xfrm>
              <a:off x="645" y="2946"/>
              <a:ext cx="35" cy="6"/>
            </a:xfrm>
            <a:custGeom>
              <a:avLst/>
              <a:gdLst>
                <a:gd name="T0" fmla="*/ 14 w 132"/>
                <a:gd name="T1" fmla="*/ 0 h 19"/>
                <a:gd name="T2" fmla="*/ 0 w 132"/>
                <a:gd name="T3" fmla="*/ 3 h 19"/>
                <a:gd name="T4" fmla="*/ 19 w 132"/>
                <a:gd name="T5" fmla="*/ 6 h 19"/>
                <a:gd name="T6" fmla="*/ 35 w 132"/>
                <a:gd name="T7" fmla="*/ 3 h 19"/>
                <a:gd name="T8" fmla="*/ 14 w 132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9">
                  <a:moveTo>
                    <a:pt x="54" y="0"/>
                  </a:moveTo>
                  <a:lnTo>
                    <a:pt x="0" y="10"/>
                  </a:lnTo>
                  <a:lnTo>
                    <a:pt x="73" y="19"/>
                  </a:lnTo>
                  <a:lnTo>
                    <a:pt x="132" y="8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78" name="Freeform 10481"/>
            <p:cNvSpPr>
              <a:spLocks/>
            </p:cNvSpPr>
            <p:nvPr/>
          </p:nvSpPr>
          <p:spPr bwMode="auto">
            <a:xfrm>
              <a:off x="598" y="2943"/>
              <a:ext cx="20" cy="45"/>
            </a:xfrm>
            <a:custGeom>
              <a:avLst/>
              <a:gdLst>
                <a:gd name="T0" fmla="*/ 15 w 83"/>
                <a:gd name="T1" fmla="*/ 0 h 170"/>
                <a:gd name="T2" fmla="*/ 13 w 83"/>
                <a:gd name="T3" fmla="*/ 10 h 170"/>
                <a:gd name="T4" fmla="*/ 13 w 83"/>
                <a:gd name="T5" fmla="*/ 10 h 170"/>
                <a:gd name="T6" fmla="*/ 10 w 83"/>
                <a:gd name="T7" fmla="*/ 19 h 170"/>
                <a:gd name="T8" fmla="*/ 6 w 83"/>
                <a:gd name="T9" fmla="*/ 30 h 170"/>
                <a:gd name="T10" fmla="*/ 0 w 83"/>
                <a:gd name="T11" fmla="*/ 43 h 170"/>
                <a:gd name="T12" fmla="*/ 1 w 83"/>
                <a:gd name="T13" fmla="*/ 45 h 170"/>
                <a:gd name="T14" fmla="*/ 6 w 83"/>
                <a:gd name="T15" fmla="*/ 37 h 170"/>
                <a:gd name="T16" fmla="*/ 12 w 83"/>
                <a:gd name="T17" fmla="*/ 27 h 170"/>
                <a:gd name="T18" fmla="*/ 15 w 83"/>
                <a:gd name="T19" fmla="*/ 20 h 170"/>
                <a:gd name="T20" fmla="*/ 17 w 83"/>
                <a:gd name="T21" fmla="*/ 15 h 170"/>
                <a:gd name="T22" fmla="*/ 20 w 83"/>
                <a:gd name="T23" fmla="*/ 3 h 170"/>
                <a:gd name="T24" fmla="*/ 20 w 83"/>
                <a:gd name="T25" fmla="*/ 1 h 170"/>
                <a:gd name="T26" fmla="*/ 15 w 83"/>
                <a:gd name="T27" fmla="*/ 0 h 17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3" h="170">
                  <a:moveTo>
                    <a:pt x="62" y="0"/>
                  </a:moveTo>
                  <a:lnTo>
                    <a:pt x="53" y="39"/>
                  </a:lnTo>
                  <a:lnTo>
                    <a:pt x="52" y="39"/>
                  </a:lnTo>
                  <a:lnTo>
                    <a:pt x="40" y="72"/>
                  </a:lnTo>
                  <a:lnTo>
                    <a:pt x="23" y="112"/>
                  </a:lnTo>
                  <a:lnTo>
                    <a:pt x="0" y="161"/>
                  </a:lnTo>
                  <a:lnTo>
                    <a:pt x="5" y="170"/>
                  </a:lnTo>
                  <a:lnTo>
                    <a:pt x="26" y="139"/>
                  </a:lnTo>
                  <a:lnTo>
                    <a:pt x="49" y="101"/>
                  </a:lnTo>
                  <a:lnTo>
                    <a:pt x="64" y="74"/>
                  </a:lnTo>
                  <a:lnTo>
                    <a:pt x="69" y="55"/>
                  </a:lnTo>
                  <a:lnTo>
                    <a:pt x="81" y="13"/>
                  </a:lnTo>
                  <a:lnTo>
                    <a:pt x="83" y="4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79" name="Freeform 10482"/>
            <p:cNvSpPr>
              <a:spLocks/>
            </p:cNvSpPr>
            <p:nvPr/>
          </p:nvSpPr>
          <p:spPr bwMode="auto">
            <a:xfrm>
              <a:off x="638" y="2941"/>
              <a:ext cx="27" cy="44"/>
            </a:xfrm>
            <a:custGeom>
              <a:avLst/>
              <a:gdLst>
                <a:gd name="T0" fmla="*/ 1 w 102"/>
                <a:gd name="T1" fmla="*/ 0 h 166"/>
                <a:gd name="T2" fmla="*/ 0 w 102"/>
                <a:gd name="T3" fmla="*/ 2 h 166"/>
                <a:gd name="T4" fmla="*/ 3 w 102"/>
                <a:gd name="T5" fmla="*/ 12 h 166"/>
                <a:gd name="T6" fmla="*/ 3 w 102"/>
                <a:gd name="T7" fmla="*/ 24 h 166"/>
                <a:gd name="T8" fmla="*/ 3 w 102"/>
                <a:gd name="T9" fmla="*/ 25 h 166"/>
                <a:gd name="T10" fmla="*/ 4 w 102"/>
                <a:gd name="T11" fmla="*/ 38 h 166"/>
                <a:gd name="T12" fmla="*/ 3 w 102"/>
                <a:gd name="T13" fmla="*/ 44 h 166"/>
                <a:gd name="T14" fmla="*/ 9 w 102"/>
                <a:gd name="T15" fmla="*/ 43 h 166"/>
                <a:gd name="T16" fmla="*/ 9 w 102"/>
                <a:gd name="T17" fmla="*/ 40 h 166"/>
                <a:gd name="T18" fmla="*/ 8 w 102"/>
                <a:gd name="T19" fmla="*/ 26 h 166"/>
                <a:gd name="T20" fmla="*/ 8 w 102"/>
                <a:gd name="T21" fmla="*/ 14 h 166"/>
                <a:gd name="T22" fmla="*/ 22 w 102"/>
                <a:gd name="T23" fmla="*/ 11 h 166"/>
                <a:gd name="T24" fmla="*/ 27 w 102"/>
                <a:gd name="T25" fmla="*/ 11 h 166"/>
                <a:gd name="T26" fmla="*/ 8 w 102"/>
                <a:gd name="T27" fmla="*/ 8 h 166"/>
                <a:gd name="T28" fmla="*/ 1 w 102"/>
                <a:gd name="T29" fmla="*/ 0 h 1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2" h="166">
                  <a:moveTo>
                    <a:pt x="5" y="0"/>
                  </a:moveTo>
                  <a:lnTo>
                    <a:pt x="0" y="7"/>
                  </a:lnTo>
                  <a:lnTo>
                    <a:pt x="11" y="44"/>
                  </a:lnTo>
                  <a:lnTo>
                    <a:pt x="13" y="92"/>
                  </a:lnTo>
                  <a:lnTo>
                    <a:pt x="13" y="96"/>
                  </a:lnTo>
                  <a:lnTo>
                    <a:pt x="16" y="142"/>
                  </a:lnTo>
                  <a:lnTo>
                    <a:pt x="11" y="166"/>
                  </a:lnTo>
                  <a:lnTo>
                    <a:pt x="34" y="162"/>
                  </a:lnTo>
                  <a:lnTo>
                    <a:pt x="34" y="151"/>
                  </a:lnTo>
                  <a:lnTo>
                    <a:pt x="32" y="98"/>
                  </a:lnTo>
                  <a:lnTo>
                    <a:pt x="31" y="52"/>
                  </a:lnTo>
                  <a:lnTo>
                    <a:pt x="83" y="43"/>
                  </a:lnTo>
                  <a:lnTo>
                    <a:pt x="102" y="40"/>
                  </a:lnTo>
                  <a:lnTo>
                    <a:pt x="29" y="3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80" name="Freeform 10483"/>
            <p:cNvSpPr>
              <a:spLocks/>
            </p:cNvSpPr>
            <p:nvPr/>
          </p:nvSpPr>
          <p:spPr bwMode="auto">
            <a:xfrm>
              <a:off x="641" y="2937"/>
              <a:ext cx="46" cy="57"/>
            </a:xfrm>
            <a:custGeom>
              <a:avLst/>
              <a:gdLst>
                <a:gd name="T0" fmla="*/ 41 w 181"/>
                <a:gd name="T1" fmla="*/ 0 h 220"/>
                <a:gd name="T2" fmla="*/ 36 w 181"/>
                <a:gd name="T3" fmla="*/ 6 h 220"/>
                <a:gd name="T4" fmla="*/ 23 w 181"/>
                <a:gd name="T5" fmla="*/ 8 h 220"/>
                <a:gd name="T6" fmla="*/ 18 w 181"/>
                <a:gd name="T7" fmla="*/ 9 h 220"/>
                <a:gd name="T8" fmla="*/ 38 w 181"/>
                <a:gd name="T9" fmla="*/ 11 h 220"/>
                <a:gd name="T10" fmla="*/ 37 w 181"/>
                <a:gd name="T11" fmla="*/ 40 h 220"/>
                <a:gd name="T12" fmla="*/ 36 w 181"/>
                <a:gd name="T13" fmla="*/ 40 h 220"/>
                <a:gd name="T14" fmla="*/ 28 w 181"/>
                <a:gd name="T15" fmla="*/ 42 h 220"/>
                <a:gd name="T16" fmla="*/ 23 w 181"/>
                <a:gd name="T17" fmla="*/ 42 h 220"/>
                <a:gd name="T18" fmla="*/ 18 w 181"/>
                <a:gd name="T19" fmla="*/ 44 h 220"/>
                <a:gd name="T20" fmla="*/ 17 w 181"/>
                <a:gd name="T21" fmla="*/ 44 h 220"/>
                <a:gd name="T22" fmla="*/ 6 w 181"/>
                <a:gd name="T23" fmla="*/ 45 h 220"/>
                <a:gd name="T24" fmla="*/ 0 w 181"/>
                <a:gd name="T25" fmla="*/ 46 h 220"/>
                <a:gd name="T26" fmla="*/ 5 w 181"/>
                <a:gd name="T27" fmla="*/ 57 h 220"/>
                <a:gd name="T28" fmla="*/ 6 w 181"/>
                <a:gd name="T29" fmla="*/ 57 h 220"/>
                <a:gd name="T30" fmla="*/ 6 w 181"/>
                <a:gd name="T31" fmla="*/ 52 h 220"/>
                <a:gd name="T32" fmla="*/ 6 w 181"/>
                <a:gd name="T33" fmla="*/ 51 h 220"/>
                <a:gd name="T34" fmla="*/ 45 w 181"/>
                <a:gd name="T35" fmla="*/ 45 h 220"/>
                <a:gd name="T36" fmla="*/ 41 w 181"/>
                <a:gd name="T37" fmla="*/ 39 h 220"/>
                <a:gd name="T38" fmla="*/ 41 w 181"/>
                <a:gd name="T39" fmla="*/ 35 h 220"/>
                <a:gd name="T40" fmla="*/ 42 w 181"/>
                <a:gd name="T41" fmla="*/ 20 h 220"/>
                <a:gd name="T42" fmla="*/ 42 w 181"/>
                <a:gd name="T43" fmla="*/ 13 h 220"/>
                <a:gd name="T44" fmla="*/ 46 w 181"/>
                <a:gd name="T45" fmla="*/ 5 h 220"/>
                <a:gd name="T46" fmla="*/ 41 w 181"/>
                <a:gd name="T47" fmla="*/ 0 h 22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81" h="220">
                  <a:moveTo>
                    <a:pt x="162" y="0"/>
                  </a:moveTo>
                  <a:lnTo>
                    <a:pt x="141" y="22"/>
                  </a:lnTo>
                  <a:lnTo>
                    <a:pt x="91" y="31"/>
                  </a:lnTo>
                  <a:lnTo>
                    <a:pt x="72" y="34"/>
                  </a:lnTo>
                  <a:lnTo>
                    <a:pt x="150" y="42"/>
                  </a:lnTo>
                  <a:lnTo>
                    <a:pt x="145" y="154"/>
                  </a:lnTo>
                  <a:lnTo>
                    <a:pt x="140" y="156"/>
                  </a:lnTo>
                  <a:lnTo>
                    <a:pt x="109" y="161"/>
                  </a:lnTo>
                  <a:lnTo>
                    <a:pt x="91" y="164"/>
                  </a:lnTo>
                  <a:lnTo>
                    <a:pt x="72" y="168"/>
                  </a:lnTo>
                  <a:lnTo>
                    <a:pt x="67" y="169"/>
                  </a:lnTo>
                  <a:lnTo>
                    <a:pt x="23" y="175"/>
                  </a:lnTo>
                  <a:lnTo>
                    <a:pt x="0" y="179"/>
                  </a:lnTo>
                  <a:lnTo>
                    <a:pt x="18" y="220"/>
                  </a:lnTo>
                  <a:lnTo>
                    <a:pt x="23" y="220"/>
                  </a:lnTo>
                  <a:lnTo>
                    <a:pt x="23" y="202"/>
                  </a:lnTo>
                  <a:lnTo>
                    <a:pt x="23" y="197"/>
                  </a:lnTo>
                  <a:lnTo>
                    <a:pt x="176" y="172"/>
                  </a:lnTo>
                  <a:lnTo>
                    <a:pt x="163" y="151"/>
                  </a:lnTo>
                  <a:lnTo>
                    <a:pt x="163" y="135"/>
                  </a:lnTo>
                  <a:lnTo>
                    <a:pt x="166" y="76"/>
                  </a:lnTo>
                  <a:lnTo>
                    <a:pt x="167" y="52"/>
                  </a:lnTo>
                  <a:lnTo>
                    <a:pt x="181" y="2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81" name="Freeform 10484"/>
            <p:cNvSpPr>
              <a:spLocks/>
            </p:cNvSpPr>
            <p:nvPr/>
          </p:nvSpPr>
          <p:spPr bwMode="auto">
            <a:xfrm>
              <a:off x="623" y="2933"/>
              <a:ext cx="11" cy="22"/>
            </a:xfrm>
            <a:custGeom>
              <a:avLst/>
              <a:gdLst>
                <a:gd name="T0" fmla="*/ 0 w 43"/>
                <a:gd name="T1" fmla="*/ 0 h 80"/>
                <a:gd name="T2" fmla="*/ 0 w 43"/>
                <a:gd name="T3" fmla="*/ 5 h 80"/>
                <a:gd name="T4" fmla="*/ 4 w 43"/>
                <a:gd name="T5" fmla="*/ 12 h 80"/>
                <a:gd name="T6" fmla="*/ 9 w 43"/>
                <a:gd name="T7" fmla="*/ 22 h 80"/>
                <a:gd name="T8" fmla="*/ 10 w 43"/>
                <a:gd name="T9" fmla="*/ 21 h 80"/>
                <a:gd name="T10" fmla="*/ 11 w 43"/>
                <a:gd name="T11" fmla="*/ 10 h 80"/>
                <a:gd name="T12" fmla="*/ 9 w 43"/>
                <a:gd name="T13" fmla="*/ 8 h 80"/>
                <a:gd name="T14" fmla="*/ 0 w 43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80">
                  <a:moveTo>
                    <a:pt x="0" y="0"/>
                  </a:moveTo>
                  <a:lnTo>
                    <a:pt x="0" y="18"/>
                  </a:lnTo>
                  <a:lnTo>
                    <a:pt x="17" y="43"/>
                  </a:lnTo>
                  <a:lnTo>
                    <a:pt x="35" y="80"/>
                  </a:lnTo>
                  <a:lnTo>
                    <a:pt x="41" y="78"/>
                  </a:lnTo>
                  <a:lnTo>
                    <a:pt x="43" y="37"/>
                  </a:lnTo>
                  <a:lnTo>
                    <a:pt x="34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82" name="Freeform 10485"/>
            <p:cNvSpPr>
              <a:spLocks/>
            </p:cNvSpPr>
            <p:nvPr/>
          </p:nvSpPr>
          <p:spPr bwMode="auto">
            <a:xfrm>
              <a:off x="658" y="2932"/>
              <a:ext cx="7" cy="14"/>
            </a:xfrm>
            <a:custGeom>
              <a:avLst/>
              <a:gdLst>
                <a:gd name="T0" fmla="*/ 3 w 32"/>
                <a:gd name="T1" fmla="*/ 0 h 56"/>
                <a:gd name="T2" fmla="*/ 0 w 32"/>
                <a:gd name="T3" fmla="*/ 1 h 56"/>
                <a:gd name="T4" fmla="*/ 2 w 32"/>
                <a:gd name="T5" fmla="*/ 11 h 56"/>
                <a:gd name="T6" fmla="*/ 2 w 32"/>
                <a:gd name="T7" fmla="*/ 14 h 56"/>
                <a:gd name="T8" fmla="*/ 6 w 32"/>
                <a:gd name="T9" fmla="*/ 13 h 56"/>
                <a:gd name="T10" fmla="*/ 7 w 32"/>
                <a:gd name="T11" fmla="*/ 7 h 56"/>
                <a:gd name="T12" fmla="*/ 3 w 32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56">
                  <a:moveTo>
                    <a:pt x="13" y="0"/>
                  </a:moveTo>
                  <a:lnTo>
                    <a:pt x="0" y="2"/>
                  </a:lnTo>
                  <a:lnTo>
                    <a:pt x="7" y="44"/>
                  </a:lnTo>
                  <a:lnTo>
                    <a:pt x="7" y="56"/>
                  </a:lnTo>
                  <a:lnTo>
                    <a:pt x="26" y="53"/>
                  </a:lnTo>
                  <a:lnTo>
                    <a:pt x="32" y="27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83" name="Freeform 10486"/>
            <p:cNvSpPr>
              <a:spLocks/>
            </p:cNvSpPr>
            <p:nvPr/>
          </p:nvSpPr>
          <p:spPr bwMode="auto">
            <a:xfrm>
              <a:off x="612" y="2926"/>
              <a:ext cx="11" cy="104"/>
            </a:xfrm>
            <a:custGeom>
              <a:avLst/>
              <a:gdLst>
                <a:gd name="T0" fmla="*/ 11 w 40"/>
                <a:gd name="T1" fmla="*/ 0 h 402"/>
                <a:gd name="T2" fmla="*/ 4 w 40"/>
                <a:gd name="T3" fmla="*/ 1 h 402"/>
                <a:gd name="T4" fmla="*/ 3 w 40"/>
                <a:gd name="T5" fmla="*/ 5 h 402"/>
                <a:gd name="T6" fmla="*/ 0 w 40"/>
                <a:gd name="T7" fmla="*/ 17 h 402"/>
                <a:gd name="T8" fmla="*/ 6 w 40"/>
                <a:gd name="T9" fmla="*/ 18 h 402"/>
                <a:gd name="T10" fmla="*/ 6 w 40"/>
                <a:gd name="T11" fmla="*/ 20 h 402"/>
                <a:gd name="T12" fmla="*/ 6 w 40"/>
                <a:gd name="T13" fmla="*/ 39 h 402"/>
                <a:gd name="T14" fmla="*/ 6 w 40"/>
                <a:gd name="T15" fmla="*/ 56 h 402"/>
                <a:gd name="T16" fmla="*/ 6 w 40"/>
                <a:gd name="T17" fmla="*/ 69 h 402"/>
                <a:gd name="T18" fmla="*/ 6 w 40"/>
                <a:gd name="T19" fmla="*/ 77 h 402"/>
                <a:gd name="T20" fmla="*/ 6 w 40"/>
                <a:gd name="T21" fmla="*/ 80 h 402"/>
                <a:gd name="T22" fmla="*/ 3 w 40"/>
                <a:gd name="T23" fmla="*/ 87 h 402"/>
                <a:gd name="T24" fmla="*/ 8 w 40"/>
                <a:gd name="T25" fmla="*/ 104 h 402"/>
                <a:gd name="T26" fmla="*/ 10 w 40"/>
                <a:gd name="T27" fmla="*/ 104 h 402"/>
                <a:gd name="T28" fmla="*/ 11 w 40"/>
                <a:gd name="T29" fmla="*/ 83 h 402"/>
                <a:gd name="T30" fmla="*/ 11 w 40"/>
                <a:gd name="T31" fmla="*/ 70 h 402"/>
                <a:gd name="T32" fmla="*/ 11 w 40"/>
                <a:gd name="T33" fmla="*/ 48 h 402"/>
                <a:gd name="T34" fmla="*/ 11 w 40"/>
                <a:gd name="T35" fmla="*/ 29 h 402"/>
                <a:gd name="T36" fmla="*/ 11 w 40"/>
                <a:gd name="T37" fmla="*/ 13 h 402"/>
                <a:gd name="T38" fmla="*/ 11 w 40"/>
                <a:gd name="T39" fmla="*/ 12 h 402"/>
                <a:gd name="T40" fmla="*/ 11 w 40"/>
                <a:gd name="T41" fmla="*/ 8 h 402"/>
                <a:gd name="T42" fmla="*/ 11 w 40"/>
                <a:gd name="T43" fmla="*/ 0 h 40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0" h="402">
                  <a:moveTo>
                    <a:pt x="40" y="0"/>
                  </a:moveTo>
                  <a:lnTo>
                    <a:pt x="13" y="3"/>
                  </a:lnTo>
                  <a:lnTo>
                    <a:pt x="10" y="20"/>
                  </a:lnTo>
                  <a:lnTo>
                    <a:pt x="0" y="67"/>
                  </a:lnTo>
                  <a:lnTo>
                    <a:pt x="21" y="71"/>
                  </a:lnTo>
                  <a:lnTo>
                    <a:pt x="21" y="78"/>
                  </a:lnTo>
                  <a:lnTo>
                    <a:pt x="21" y="151"/>
                  </a:lnTo>
                  <a:lnTo>
                    <a:pt x="21" y="217"/>
                  </a:lnTo>
                  <a:lnTo>
                    <a:pt x="21" y="266"/>
                  </a:lnTo>
                  <a:lnTo>
                    <a:pt x="21" y="297"/>
                  </a:lnTo>
                  <a:lnTo>
                    <a:pt x="21" y="309"/>
                  </a:lnTo>
                  <a:lnTo>
                    <a:pt x="11" y="335"/>
                  </a:lnTo>
                  <a:lnTo>
                    <a:pt x="29" y="402"/>
                  </a:lnTo>
                  <a:lnTo>
                    <a:pt x="35" y="402"/>
                  </a:lnTo>
                  <a:lnTo>
                    <a:pt x="40" y="320"/>
                  </a:lnTo>
                  <a:lnTo>
                    <a:pt x="40" y="270"/>
                  </a:lnTo>
                  <a:lnTo>
                    <a:pt x="40" y="187"/>
                  </a:lnTo>
                  <a:lnTo>
                    <a:pt x="40" y="113"/>
                  </a:lnTo>
                  <a:lnTo>
                    <a:pt x="40" y="49"/>
                  </a:lnTo>
                  <a:lnTo>
                    <a:pt x="40" y="48"/>
                  </a:lnTo>
                  <a:lnTo>
                    <a:pt x="40" y="3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84" name="Freeform 10487"/>
            <p:cNvSpPr>
              <a:spLocks/>
            </p:cNvSpPr>
            <p:nvPr/>
          </p:nvSpPr>
          <p:spPr bwMode="auto">
            <a:xfrm>
              <a:off x="674" y="2917"/>
              <a:ext cx="24" cy="5"/>
            </a:xfrm>
            <a:custGeom>
              <a:avLst/>
              <a:gdLst>
                <a:gd name="T0" fmla="*/ 18 w 90"/>
                <a:gd name="T1" fmla="*/ 0 h 22"/>
                <a:gd name="T2" fmla="*/ 14 w 90"/>
                <a:gd name="T3" fmla="*/ 3 h 22"/>
                <a:gd name="T4" fmla="*/ 14 w 90"/>
                <a:gd name="T5" fmla="*/ 3 h 22"/>
                <a:gd name="T6" fmla="*/ 11 w 90"/>
                <a:gd name="T7" fmla="*/ 3 h 22"/>
                <a:gd name="T8" fmla="*/ 6 w 90"/>
                <a:gd name="T9" fmla="*/ 4 h 22"/>
                <a:gd name="T10" fmla="*/ 0 w 90"/>
                <a:gd name="T11" fmla="*/ 5 h 22"/>
                <a:gd name="T12" fmla="*/ 24 w 90"/>
                <a:gd name="T13" fmla="*/ 5 h 22"/>
                <a:gd name="T14" fmla="*/ 18 w 90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22">
                  <a:moveTo>
                    <a:pt x="67" y="0"/>
                  </a:moveTo>
                  <a:lnTo>
                    <a:pt x="52" y="12"/>
                  </a:lnTo>
                  <a:lnTo>
                    <a:pt x="51" y="12"/>
                  </a:lnTo>
                  <a:lnTo>
                    <a:pt x="41" y="15"/>
                  </a:lnTo>
                  <a:lnTo>
                    <a:pt x="22" y="19"/>
                  </a:lnTo>
                  <a:lnTo>
                    <a:pt x="0" y="22"/>
                  </a:lnTo>
                  <a:lnTo>
                    <a:pt x="90" y="22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85" name="Freeform 10488"/>
            <p:cNvSpPr>
              <a:spLocks/>
            </p:cNvSpPr>
            <p:nvPr/>
          </p:nvSpPr>
          <p:spPr bwMode="auto">
            <a:xfrm>
              <a:off x="601" y="2917"/>
              <a:ext cx="37" cy="13"/>
            </a:xfrm>
            <a:custGeom>
              <a:avLst/>
              <a:gdLst>
                <a:gd name="T0" fmla="*/ 30 w 140"/>
                <a:gd name="T1" fmla="*/ 0 h 50"/>
                <a:gd name="T2" fmla="*/ 27 w 140"/>
                <a:gd name="T3" fmla="*/ 3 h 50"/>
                <a:gd name="T4" fmla="*/ 27 w 140"/>
                <a:gd name="T5" fmla="*/ 3 h 50"/>
                <a:gd name="T6" fmla="*/ 23 w 140"/>
                <a:gd name="T7" fmla="*/ 3 h 50"/>
                <a:gd name="T8" fmla="*/ 23 w 140"/>
                <a:gd name="T9" fmla="*/ 3 h 50"/>
                <a:gd name="T10" fmla="*/ 18 w 140"/>
                <a:gd name="T11" fmla="*/ 4 h 50"/>
                <a:gd name="T12" fmla="*/ 14 w 140"/>
                <a:gd name="T13" fmla="*/ 5 h 50"/>
                <a:gd name="T14" fmla="*/ 0 w 140"/>
                <a:gd name="T15" fmla="*/ 7 h 50"/>
                <a:gd name="T16" fmla="*/ 6 w 140"/>
                <a:gd name="T17" fmla="*/ 13 h 50"/>
                <a:gd name="T18" fmla="*/ 12 w 140"/>
                <a:gd name="T19" fmla="*/ 11 h 50"/>
                <a:gd name="T20" fmla="*/ 16 w 140"/>
                <a:gd name="T21" fmla="*/ 10 h 50"/>
                <a:gd name="T22" fmla="*/ 23 w 140"/>
                <a:gd name="T23" fmla="*/ 10 h 50"/>
                <a:gd name="T24" fmla="*/ 37 w 140"/>
                <a:gd name="T25" fmla="*/ 8 h 50"/>
                <a:gd name="T26" fmla="*/ 36 w 140"/>
                <a:gd name="T27" fmla="*/ 5 h 50"/>
                <a:gd name="T28" fmla="*/ 30 w 140"/>
                <a:gd name="T29" fmla="*/ 0 h 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0" h="50">
                  <a:moveTo>
                    <a:pt x="115" y="0"/>
                  </a:moveTo>
                  <a:lnTo>
                    <a:pt x="103" y="10"/>
                  </a:lnTo>
                  <a:lnTo>
                    <a:pt x="88" y="13"/>
                  </a:lnTo>
                  <a:lnTo>
                    <a:pt x="69" y="16"/>
                  </a:lnTo>
                  <a:lnTo>
                    <a:pt x="54" y="18"/>
                  </a:lnTo>
                  <a:lnTo>
                    <a:pt x="0" y="25"/>
                  </a:lnTo>
                  <a:lnTo>
                    <a:pt x="23" y="50"/>
                  </a:lnTo>
                  <a:lnTo>
                    <a:pt x="44" y="43"/>
                  </a:lnTo>
                  <a:lnTo>
                    <a:pt x="61" y="40"/>
                  </a:lnTo>
                  <a:lnTo>
                    <a:pt x="88" y="37"/>
                  </a:lnTo>
                  <a:lnTo>
                    <a:pt x="140" y="30"/>
                  </a:lnTo>
                  <a:lnTo>
                    <a:pt x="138" y="20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86" name="Freeform 10489"/>
            <p:cNvSpPr>
              <a:spLocks/>
            </p:cNvSpPr>
            <p:nvPr/>
          </p:nvSpPr>
          <p:spPr bwMode="auto">
            <a:xfrm>
              <a:off x="649" y="2910"/>
              <a:ext cx="5" cy="18"/>
            </a:xfrm>
            <a:custGeom>
              <a:avLst/>
              <a:gdLst>
                <a:gd name="T0" fmla="*/ 5 w 18"/>
                <a:gd name="T1" fmla="*/ 0 h 70"/>
                <a:gd name="T2" fmla="*/ 0 w 18"/>
                <a:gd name="T3" fmla="*/ 1 h 70"/>
                <a:gd name="T4" fmla="*/ 1 w 18"/>
                <a:gd name="T5" fmla="*/ 18 h 70"/>
                <a:gd name="T6" fmla="*/ 5 w 18"/>
                <a:gd name="T7" fmla="*/ 17 h 70"/>
                <a:gd name="T8" fmla="*/ 5 w 18"/>
                <a:gd name="T9" fmla="*/ 14 h 70"/>
                <a:gd name="T10" fmla="*/ 5 w 18"/>
                <a:gd name="T11" fmla="*/ 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70">
                  <a:moveTo>
                    <a:pt x="18" y="0"/>
                  </a:moveTo>
                  <a:lnTo>
                    <a:pt x="0" y="3"/>
                  </a:lnTo>
                  <a:lnTo>
                    <a:pt x="2" y="70"/>
                  </a:lnTo>
                  <a:lnTo>
                    <a:pt x="18" y="67"/>
                  </a:lnTo>
                  <a:lnTo>
                    <a:pt x="18" y="5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87" name="Freeform 10490"/>
            <p:cNvSpPr>
              <a:spLocks/>
            </p:cNvSpPr>
            <p:nvPr/>
          </p:nvSpPr>
          <p:spPr bwMode="auto">
            <a:xfrm>
              <a:off x="636" y="2906"/>
              <a:ext cx="33" cy="7"/>
            </a:xfrm>
            <a:custGeom>
              <a:avLst/>
              <a:gdLst>
                <a:gd name="T0" fmla="*/ 0 w 131"/>
                <a:gd name="T1" fmla="*/ 0 h 26"/>
                <a:gd name="T2" fmla="*/ 6 w 131"/>
                <a:gd name="T3" fmla="*/ 7 h 26"/>
                <a:gd name="T4" fmla="*/ 11 w 131"/>
                <a:gd name="T5" fmla="*/ 4 h 26"/>
                <a:gd name="T6" fmla="*/ 13 w 131"/>
                <a:gd name="T7" fmla="*/ 4 h 26"/>
                <a:gd name="T8" fmla="*/ 18 w 131"/>
                <a:gd name="T9" fmla="*/ 3 h 26"/>
                <a:gd name="T10" fmla="*/ 33 w 131"/>
                <a:gd name="T11" fmla="*/ 1 h 26"/>
                <a:gd name="T12" fmla="*/ 0 w 131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26">
                  <a:moveTo>
                    <a:pt x="0" y="0"/>
                  </a:moveTo>
                  <a:lnTo>
                    <a:pt x="23" y="26"/>
                  </a:lnTo>
                  <a:lnTo>
                    <a:pt x="43" y="15"/>
                  </a:lnTo>
                  <a:lnTo>
                    <a:pt x="53" y="14"/>
                  </a:lnTo>
                  <a:lnTo>
                    <a:pt x="71" y="11"/>
                  </a:lnTo>
                  <a:lnTo>
                    <a:pt x="13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88" name="Freeform 10491"/>
            <p:cNvSpPr>
              <a:spLocks/>
            </p:cNvSpPr>
            <p:nvPr/>
          </p:nvSpPr>
          <p:spPr bwMode="auto">
            <a:xfrm>
              <a:off x="654" y="2897"/>
              <a:ext cx="35" cy="7"/>
            </a:xfrm>
            <a:custGeom>
              <a:avLst/>
              <a:gdLst>
                <a:gd name="T0" fmla="*/ 29 w 134"/>
                <a:gd name="T1" fmla="*/ 0 h 30"/>
                <a:gd name="T2" fmla="*/ 24 w 134"/>
                <a:gd name="T3" fmla="*/ 4 h 30"/>
                <a:gd name="T4" fmla="*/ 21 w 134"/>
                <a:gd name="T5" fmla="*/ 4 h 30"/>
                <a:gd name="T6" fmla="*/ 16 w 134"/>
                <a:gd name="T7" fmla="*/ 4 h 30"/>
                <a:gd name="T8" fmla="*/ 0 w 134"/>
                <a:gd name="T9" fmla="*/ 7 h 30"/>
                <a:gd name="T10" fmla="*/ 35 w 134"/>
                <a:gd name="T11" fmla="*/ 7 h 30"/>
                <a:gd name="T12" fmla="*/ 35 w 134"/>
                <a:gd name="T13" fmla="*/ 5 h 30"/>
                <a:gd name="T14" fmla="*/ 29 w 134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4" h="30">
                  <a:moveTo>
                    <a:pt x="112" y="0"/>
                  </a:moveTo>
                  <a:lnTo>
                    <a:pt x="93" y="15"/>
                  </a:lnTo>
                  <a:lnTo>
                    <a:pt x="81" y="17"/>
                  </a:lnTo>
                  <a:lnTo>
                    <a:pt x="62" y="19"/>
                  </a:lnTo>
                  <a:lnTo>
                    <a:pt x="0" y="29"/>
                  </a:lnTo>
                  <a:lnTo>
                    <a:pt x="134" y="30"/>
                  </a:lnTo>
                  <a:lnTo>
                    <a:pt x="133" y="22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89" name="Freeform 10492"/>
            <p:cNvSpPr>
              <a:spLocks/>
            </p:cNvSpPr>
            <p:nvPr/>
          </p:nvSpPr>
          <p:spPr bwMode="auto">
            <a:xfrm>
              <a:off x="634" y="2873"/>
              <a:ext cx="64" cy="62"/>
            </a:xfrm>
            <a:custGeom>
              <a:avLst/>
              <a:gdLst>
                <a:gd name="T0" fmla="*/ 14 w 246"/>
                <a:gd name="T1" fmla="*/ 0 h 242"/>
                <a:gd name="T2" fmla="*/ 13 w 246"/>
                <a:gd name="T3" fmla="*/ 2 h 242"/>
                <a:gd name="T4" fmla="*/ 13 w 246"/>
                <a:gd name="T5" fmla="*/ 3 h 242"/>
                <a:gd name="T6" fmla="*/ 15 w 246"/>
                <a:gd name="T7" fmla="*/ 15 h 242"/>
                <a:gd name="T8" fmla="*/ 16 w 246"/>
                <a:gd name="T9" fmla="*/ 31 h 242"/>
                <a:gd name="T10" fmla="*/ 2 w 246"/>
                <a:gd name="T11" fmla="*/ 33 h 242"/>
                <a:gd name="T12" fmla="*/ 36 w 246"/>
                <a:gd name="T13" fmla="*/ 34 h 242"/>
                <a:gd name="T14" fmla="*/ 36 w 246"/>
                <a:gd name="T15" fmla="*/ 50 h 242"/>
                <a:gd name="T16" fmla="*/ 28 w 246"/>
                <a:gd name="T17" fmla="*/ 51 h 242"/>
                <a:gd name="T18" fmla="*/ 21 w 246"/>
                <a:gd name="T19" fmla="*/ 53 h 242"/>
                <a:gd name="T20" fmla="*/ 16 w 246"/>
                <a:gd name="T21" fmla="*/ 54 h 242"/>
                <a:gd name="T22" fmla="*/ 15 w 246"/>
                <a:gd name="T23" fmla="*/ 54 h 242"/>
                <a:gd name="T24" fmla="*/ 0 w 246"/>
                <a:gd name="T25" fmla="*/ 56 h 242"/>
                <a:gd name="T26" fmla="*/ 6 w 246"/>
                <a:gd name="T27" fmla="*/ 62 h 242"/>
                <a:gd name="T28" fmla="*/ 11 w 246"/>
                <a:gd name="T29" fmla="*/ 60 h 242"/>
                <a:gd name="T30" fmla="*/ 24 w 246"/>
                <a:gd name="T31" fmla="*/ 58 h 242"/>
                <a:gd name="T32" fmla="*/ 28 w 246"/>
                <a:gd name="T33" fmla="*/ 58 h 242"/>
                <a:gd name="T34" fmla="*/ 64 w 246"/>
                <a:gd name="T35" fmla="*/ 52 h 242"/>
                <a:gd name="T36" fmla="*/ 64 w 246"/>
                <a:gd name="T37" fmla="*/ 50 h 242"/>
                <a:gd name="T38" fmla="*/ 41 w 246"/>
                <a:gd name="T39" fmla="*/ 50 h 242"/>
                <a:gd name="T40" fmla="*/ 41 w 246"/>
                <a:gd name="T41" fmla="*/ 49 h 242"/>
                <a:gd name="T42" fmla="*/ 41 w 246"/>
                <a:gd name="T43" fmla="*/ 33 h 242"/>
                <a:gd name="T44" fmla="*/ 55 w 246"/>
                <a:gd name="T45" fmla="*/ 31 h 242"/>
                <a:gd name="T46" fmla="*/ 20 w 246"/>
                <a:gd name="T47" fmla="*/ 30 h 242"/>
                <a:gd name="T48" fmla="*/ 20 w 246"/>
                <a:gd name="T49" fmla="*/ 21 h 242"/>
                <a:gd name="T50" fmla="*/ 20 w 246"/>
                <a:gd name="T51" fmla="*/ 16 h 242"/>
                <a:gd name="T52" fmla="*/ 22 w 246"/>
                <a:gd name="T53" fmla="*/ 10 h 242"/>
                <a:gd name="T54" fmla="*/ 14 w 246"/>
                <a:gd name="T55" fmla="*/ 0 h 24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46" h="242">
                  <a:moveTo>
                    <a:pt x="55" y="0"/>
                  </a:moveTo>
                  <a:lnTo>
                    <a:pt x="49" y="7"/>
                  </a:lnTo>
                  <a:lnTo>
                    <a:pt x="50" y="13"/>
                  </a:lnTo>
                  <a:lnTo>
                    <a:pt x="59" y="57"/>
                  </a:lnTo>
                  <a:lnTo>
                    <a:pt x="60" y="122"/>
                  </a:lnTo>
                  <a:lnTo>
                    <a:pt x="8" y="129"/>
                  </a:lnTo>
                  <a:lnTo>
                    <a:pt x="139" y="131"/>
                  </a:lnTo>
                  <a:lnTo>
                    <a:pt x="138" y="197"/>
                  </a:lnTo>
                  <a:lnTo>
                    <a:pt x="109" y="201"/>
                  </a:lnTo>
                  <a:lnTo>
                    <a:pt x="79" y="207"/>
                  </a:lnTo>
                  <a:lnTo>
                    <a:pt x="63" y="210"/>
                  </a:lnTo>
                  <a:lnTo>
                    <a:pt x="59" y="210"/>
                  </a:lnTo>
                  <a:lnTo>
                    <a:pt x="0" y="219"/>
                  </a:lnTo>
                  <a:lnTo>
                    <a:pt x="22" y="242"/>
                  </a:lnTo>
                  <a:lnTo>
                    <a:pt x="43" y="234"/>
                  </a:lnTo>
                  <a:lnTo>
                    <a:pt x="93" y="227"/>
                  </a:lnTo>
                  <a:lnTo>
                    <a:pt x="106" y="225"/>
                  </a:lnTo>
                  <a:lnTo>
                    <a:pt x="246" y="202"/>
                  </a:lnTo>
                  <a:lnTo>
                    <a:pt x="246" y="194"/>
                  </a:lnTo>
                  <a:lnTo>
                    <a:pt x="156" y="194"/>
                  </a:lnTo>
                  <a:lnTo>
                    <a:pt x="156" y="190"/>
                  </a:lnTo>
                  <a:lnTo>
                    <a:pt x="158" y="128"/>
                  </a:lnTo>
                  <a:lnTo>
                    <a:pt x="212" y="120"/>
                  </a:lnTo>
                  <a:lnTo>
                    <a:pt x="78" y="119"/>
                  </a:lnTo>
                  <a:lnTo>
                    <a:pt x="78" y="82"/>
                  </a:lnTo>
                  <a:lnTo>
                    <a:pt x="78" y="62"/>
                  </a:lnTo>
                  <a:lnTo>
                    <a:pt x="84" y="40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90" name="Freeform 10493"/>
            <p:cNvSpPr>
              <a:spLocks/>
            </p:cNvSpPr>
            <p:nvPr/>
          </p:nvSpPr>
          <p:spPr bwMode="auto">
            <a:xfrm>
              <a:off x="669" y="2871"/>
              <a:ext cx="9" cy="29"/>
            </a:xfrm>
            <a:custGeom>
              <a:avLst/>
              <a:gdLst>
                <a:gd name="T0" fmla="*/ 1 w 32"/>
                <a:gd name="T1" fmla="*/ 0 h 117"/>
                <a:gd name="T2" fmla="*/ 0 w 32"/>
                <a:gd name="T3" fmla="*/ 2 h 117"/>
                <a:gd name="T4" fmla="*/ 0 w 32"/>
                <a:gd name="T5" fmla="*/ 4 h 117"/>
                <a:gd name="T6" fmla="*/ 1 w 32"/>
                <a:gd name="T7" fmla="*/ 16 h 117"/>
                <a:gd name="T8" fmla="*/ 0 w 32"/>
                <a:gd name="T9" fmla="*/ 29 h 117"/>
                <a:gd name="T10" fmla="*/ 6 w 32"/>
                <a:gd name="T11" fmla="*/ 29 h 117"/>
                <a:gd name="T12" fmla="*/ 6 w 32"/>
                <a:gd name="T13" fmla="*/ 20 h 117"/>
                <a:gd name="T14" fmla="*/ 6 w 32"/>
                <a:gd name="T15" fmla="*/ 16 h 117"/>
                <a:gd name="T16" fmla="*/ 9 w 32"/>
                <a:gd name="T17" fmla="*/ 10 h 117"/>
                <a:gd name="T18" fmla="*/ 1 w 32"/>
                <a:gd name="T19" fmla="*/ 0 h 1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117">
                  <a:moveTo>
                    <a:pt x="4" y="0"/>
                  </a:moveTo>
                  <a:lnTo>
                    <a:pt x="0" y="8"/>
                  </a:lnTo>
                  <a:lnTo>
                    <a:pt x="1" y="15"/>
                  </a:lnTo>
                  <a:lnTo>
                    <a:pt x="2" y="63"/>
                  </a:lnTo>
                  <a:lnTo>
                    <a:pt x="1" y="117"/>
                  </a:lnTo>
                  <a:lnTo>
                    <a:pt x="20" y="115"/>
                  </a:lnTo>
                  <a:lnTo>
                    <a:pt x="21" y="82"/>
                  </a:lnTo>
                  <a:lnTo>
                    <a:pt x="21" y="63"/>
                  </a:lnTo>
                  <a:lnTo>
                    <a:pt x="32" y="4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91" name="Freeform 10494"/>
            <p:cNvSpPr>
              <a:spLocks/>
            </p:cNvSpPr>
            <p:nvPr/>
          </p:nvSpPr>
          <p:spPr bwMode="auto">
            <a:xfrm>
              <a:off x="616" y="2871"/>
              <a:ext cx="11" cy="50"/>
            </a:xfrm>
            <a:custGeom>
              <a:avLst/>
              <a:gdLst>
                <a:gd name="T0" fmla="*/ 3 w 39"/>
                <a:gd name="T1" fmla="*/ 0 h 191"/>
                <a:gd name="T2" fmla="*/ 0 w 39"/>
                <a:gd name="T3" fmla="*/ 0 h 191"/>
                <a:gd name="T4" fmla="*/ 1 w 39"/>
                <a:gd name="T5" fmla="*/ 2 h 191"/>
                <a:gd name="T6" fmla="*/ 3 w 39"/>
                <a:gd name="T7" fmla="*/ 14 h 191"/>
                <a:gd name="T8" fmla="*/ 3 w 39"/>
                <a:gd name="T9" fmla="*/ 18 h 191"/>
                <a:gd name="T10" fmla="*/ 3 w 39"/>
                <a:gd name="T11" fmla="*/ 26 h 191"/>
                <a:gd name="T12" fmla="*/ 3 w 39"/>
                <a:gd name="T13" fmla="*/ 38 h 191"/>
                <a:gd name="T14" fmla="*/ 3 w 39"/>
                <a:gd name="T15" fmla="*/ 50 h 191"/>
                <a:gd name="T16" fmla="*/ 8 w 39"/>
                <a:gd name="T17" fmla="*/ 49 h 191"/>
                <a:gd name="T18" fmla="*/ 8 w 39"/>
                <a:gd name="T19" fmla="*/ 43 h 191"/>
                <a:gd name="T20" fmla="*/ 8 w 39"/>
                <a:gd name="T21" fmla="*/ 33 h 191"/>
                <a:gd name="T22" fmla="*/ 8 w 39"/>
                <a:gd name="T23" fmla="*/ 26 h 191"/>
                <a:gd name="T24" fmla="*/ 8 w 39"/>
                <a:gd name="T25" fmla="*/ 22 h 191"/>
                <a:gd name="T26" fmla="*/ 8 w 39"/>
                <a:gd name="T27" fmla="*/ 20 h 191"/>
                <a:gd name="T28" fmla="*/ 11 w 39"/>
                <a:gd name="T29" fmla="*/ 15 h 191"/>
                <a:gd name="T30" fmla="*/ 3 w 39"/>
                <a:gd name="T31" fmla="*/ 0 h 1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9" h="191">
                  <a:moveTo>
                    <a:pt x="10" y="0"/>
                  </a:moveTo>
                  <a:lnTo>
                    <a:pt x="0" y="0"/>
                  </a:lnTo>
                  <a:lnTo>
                    <a:pt x="2" y="9"/>
                  </a:lnTo>
                  <a:lnTo>
                    <a:pt x="10" y="52"/>
                  </a:lnTo>
                  <a:lnTo>
                    <a:pt x="10" y="67"/>
                  </a:lnTo>
                  <a:lnTo>
                    <a:pt x="10" y="98"/>
                  </a:lnTo>
                  <a:lnTo>
                    <a:pt x="10" y="145"/>
                  </a:lnTo>
                  <a:lnTo>
                    <a:pt x="10" y="191"/>
                  </a:lnTo>
                  <a:lnTo>
                    <a:pt x="29" y="188"/>
                  </a:lnTo>
                  <a:lnTo>
                    <a:pt x="29" y="163"/>
                  </a:lnTo>
                  <a:lnTo>
                    <a:pt x="29" y="127"/>
                  </a:lnTo>
                  <a:lnTo>
                    <a:pt x="29" y="101"/>
                  </a:lnTo>
                  <a:lnTo>
                    <a:pt x="29" y="84"/>
                  </a:lnTo>
                  <a:lnTo>
                    <a:pt x="29" y="78"/>
                  </a:lnTo>
                  <a:lnTo>
                    <a:pt x="39" y="5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92" name="Freeform 10495"/>
            <p:cNvSpPr>
              <a:spLocks/>
            </p:cNvSpPr>
            <p:nvPr/>
          </p:nvSpPr>
          <p:spPr bwMode="auto">
            <a:xfrm>
              <a:off x="782" y="2999"/>
              <a:ext cx="24" cy="29"/>
            </a:xfrm>
            <a:custGeom>
              <a:avLst/>
              <a:gdLst>
                <a:gd name="T0" fmla="*/ 1 w 90"/>
                <a:gd name="T1" fmla="*/ 0 h 112"/>
                <a:gd name="T2" fmla="*/ 0 w 90"/>
                <a:gd name="T3" fmla="*/ 2 h 112"/>
                <a:gd name="T4" fmla="*/ 20 w 90"/>
                <a:gd name="T5" fmla="*/ 28 h 112"/>
                <a:gd name="T6" fmla="*/ 22 w 90"/>
                <a:gd name="T7" fmla="*/ 29 h 112"/>
                <a:gd name="T8" fmla="*/ 24 w 90"/>
                <a:gd name="T9" fmla="*/ 18 h 112"/>
                <a:gd name="T10" fmla="*/ 19 w 90"/>
                <a:gd name="T11" fmla="*/ 14 h 112"/>
                <a:gd name="T12" fmla="*/ 1 w 90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12">
                  <a:moveTo>
                    <a:pt x="5" y="0"/>
                  </a:moveTo>
                  <a:lnTo>
                    <a:pt x="0" y="8"/>
                  </a:lnTo>
                  <a:lnTo>
                    <a:pt x="75" y="110"/>
                  </a:lnTo>
                  <a:lnTo>
                    <a:pt x="81" y="112"/>
                  </a:lnTo>
                  <a:lnTo>
                    <a:pt x="90" y="70"/>
                  </a:lnTo>
                  <a:lnTo>
                    <a:pt x="71" y="5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93" name="Freeform 10496"/>
            <p:cNvSpPr>
              <a:spLocks/>
            </p:cNvSpPr>
            <p:nvPr/>
          </p:nvSpPr>
          <p:spPr bwMode="auto">
            <a:xfrm>
              <a:off x="729" y="2959"/>
              <a:ext cx="39" cy="62"/>
            </a:xfrm>
            <a:custGeom>
              <a:avLst/>
              <a:gdLst>
                <a:gd name="T0" fmla="*/ 2 w 152"/>
                <a:gd name="T1" fmla="*/ 0 h 232"/>
                <a:gd name="T2" fmla="*/ 0 w 152"/>
                <a:gd name="T3" fmla="*/ 0 h 232"/>
                <a:gd name="T4" fmla="*/ 1 w 152"/>
                <a:gd name="T5" fmla="*/ 6 h 232"/>
                <a:gd name="T6" fmla="*/ 2 w 152"/>
                <a:gd name="T7" fmla="*/ 16 h 232"/>
                <a:gd name="T8" fmla="*/ 3 w 152"/>
                <a:gd name="T9" fmla="*/ 29 h 232"/>
                <a:gd name="T10" fmla="*/ 3 w 152"/>
                <a:gd name="T11" fmla="*/ 31 h 232"/>
                <a:gd name="T12" fmla="*/ 4 w 152"/>
                <a:gd name="T13" fmla="*/ 43 h 232"/>
                <a:gd name="T14" fmla="*/ 2 w 152"/>
                <a:gd name="T15" fmla="*/ 51 h 232"/>
                <a:gd name="T16" fmla="*/ 6 w 152"/>
                <a:gd name="T17" fmla="*/ 62 h 232"/>
                <a:gd name="T18" fmla="*/ 8 w 152"/>
                <a:gd name="T19" fmla="*/ 62 h 232"/>
                <a:gd name="T20" fmla="*/ 8 w 152"/>
                <a:gd name="T21" fmla="*/ 61 h 232"/>
                <a:gd name="T22" fmla="*/ 8 w 152"/>
                <a:gd name="T23" fmla="*/ 51 h 232"/>
                <a:gd name="T24" fmla="*/ 8 w 152"/>
                <a:gd name="T25" fmla="*/ 47 h 232"/>
                <a:gd name="T26" fmla="*/ 39 w 152"/>
                <a:gd name="T27" fmla="*/ 43 h 232"/>
                <a:gd name="T28" fmla="*/ 38 w 152"/>
                <a:gd name="T29" fmla="*/ 41 h 232"/>
                <a:gd name="T30" fmla="*/ 8 w 152"/>
                <a:gd name="T31" fmla="*/ 41 h 232"/>
                <a:gd name="T32" fmla="*/ 8 w 152"/>
                <a:gd name="T33" fmla="*/ 39 h 232"/>
                <a:gd name="T34" fmla="*/ 8 w 152"/>
                <a:gd name="T35" fmla="*/ 26 h 232"/>
                <a:gd name="T36" fmla="*/ 7 w 152"/>
                <a:gd name="T37" fmla="*/ 17 h 232"/>
                <a:gd name="T38" fmla="*/ 31 w 152"/>
                <a:gd name="T39" fmla="*/ 12 h 232"/>
                <a:gd name="T40" fmla="*/ 7 w 152"/>
                <a:gd name="T41" fmla="*/ 10 h 232"/>
                <a:gd name="T42" fmla="*/ 2 w 152"/>
                <a:gd name="T43" fmla="*/ 0 h 23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52" h="232">
                  <a:moveTo>
                    <a:pt x="8" y="0"/>
                  </a:moveTo>
                  <a:lnTo>
                    <a:pt x="0" y="0"/>
                  </a:lnTo>
                  <a:lnTo>
                    <a:pt x="3" y="22"/>
                  </a:lnTo>
                  <a:lnTo>
                    <a:pt x="9" y="61"/>
                  </a:lnTo>
                  <a:lnTo>
                    <a:pt x="12" y="107"/>
                  </a:lnTo>
                  <a:lnTo>
                    <a:pt x="12" y="115"/>
                  </a:lnTo>
                  <a:lnTo>
                    <a:pt x="15" y="160"/>
                  </a:lnTo>
                  <a:lnTo>
                    <a:pt x="8" y="192"/>
                  </a:lnTo>
                  <a:lnTo>
                    <a:pt x="25" y="232"/>
                  </a:lnTo>
                  <a:lnTo>
                    <a:pt x="33" y="232"/>
                  </a:lnTo>
                  <a:lnTo>
                    <a:pt x="33" y="230"/>
                  </a:lnTo>
                  <a:lnTo>
                    <a:pt x="33" y="190"/>
                  </a:lnTo>
                  <a:lnTo>
                    <a:pt x="33" y="176"/>
                  </a:lnTo>
                  <a:lnTo>
                    <a:pt x="152" y="160"/>
                  </a:lnTo>
                  <a:lnTo>
                    <a:pt x="150" y="152"/>
                  </a:lnTo>
                  <a:lnTo>
                    <a:pt x="32" y="152"/>
                  </a:lnTo>
                  <a:lnTo>
                    <a:pt x="32" y="145"/>
                  </a:lnTo>
                  <a:lnTo>
                    <a:pt x="31" y="96"/>
                  </a:lnTo>
                  <a:lnTo>
                    <a:pt x="29" y="63"/>
                  </a:lnTo>
                  <a:lnTo>
                    <a:pt x="122" y="45"/>
                  </a:lnTo>
                  <a:lnTo>
                    <a:pt x="26" y="3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94" name="Freeform 10497"/>
            <p:cNvSpPr>
              <a:spLocks/>
            </p:cNvSpPr>
            <p:nvPr/>
          </p:nvSpPr>
          <p:spPr bwMode="auto">
            <a:xfrm>
              <a:off x="735" y="2959"/>
              <a:ext cx="34" cy="40"/>
            </a:xfrm>
            <a:custGeom>
              <a:avLst/>
              <a:gdLst>
                <a:gd name="T0" fmla="*/ 29 w 127"/>
                <a:gd name="T1" fmla="*/ 0 h 157"/>
                <a:gd name="T2" fmla="*/ 23 w 127"/>
                <a:gd name="T3" fmla="*/ 7 h 157"/>
                <a:gd name="T4" fmla="*/ 0 w 127"/>
                <a:gd name="T5" fmla="*/ 11 h 157"/>
                <a:gd name="T6" fmla="*/ 26 w 127"/>
                <a:gd name="T7" fmla="*/ 13 h 157"/>
                <a:gd name="T8" fmla="*/ 24 w 127"/>
                <a:gd name="T9" fmla="*/ 37 h 157"/>
                <a:gd name="T10" fmla="*/ 21 w 127"/>
                <a:gd name="T11" fmla="*/ 38 h 157"/>
                <a:gd name="T12" fmla="*/ 2 w 127"/>
                <a:gd name="T13" fmla="*/ 40 h 157"/>
                <a:gd name="T14" fmla="*/ 33 w 127"/>
                <a:gd name="T15" fmla="*/ 40 h 157"/>
                <a:gd name="T16" fmla="*/ 29 w 127"/>
                <a:gd name="T17" fmla="*/ 35 h 157"/>
                <a:gd name="T18" fmla="*/ 30 w 127"/>
                <a:gd name="T19" fmla="*/ 20 h 157"/>
                <a:gd name="T20" fmla="*/ 30 w 127"/>
                <a:gd name="T21" fmla="*/ 14 h 157"/>
                <a:gd name="T22" fmla="*/ 34 w 127"/>
                <a:gd name="T23" fmla="*/ 6 h 157"/>
                <a:gd name="T24" fmla="*/ 29 w 127"/>
                <a:gd name="T25" fmla="*/ 0 h 1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157">
                  <a:moveTo>
                    <a:pt x="108" y="0"/>
                  </a:moveTo>
                  <a:lnTo>
                    <a:pt x="85" y="27"/>
                  </a:lnTo>
                  <a:lnTo>
                    <a:pt x="0" y="43"/>
                  </a:lnTo>
                  <a:lnTo>
                    <a:pt x="96" y="50"/>
                  </a:lnTo>
                  <a:lnTo>
                    <a:pt x="91" y="144"/>
                  </a:lnTo>
                  <a:lnTo>
                    <a:pt x="80" y="149"/>
                  </a:lnTo>
                  <a:lnTo>
                    <a:pt x="6" y="157"/>
                  </a:lnTo>
                  <a:lnTo>
                    <a:pt x="124" y="157"/>
                  </a:lnTo>
                  <a:lnTo>
                    <a:pt x="110" y="136"/>
                  </a:lnTo>
                  <a:lnTo>
                    <a:pt x="112" y="80"/>
                  </a:lnTo>
                  <a:lnTo>
                    <a:pt x="113" y="55"/>
                  </a:lnTo>
                  <a:lnTo>
                    <a:pt x="127" y="25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95" name="Freeform 10498"/>
            <p:cNvSpPr>
              <a:spLocks/>
            </p:cNvSpPr>
            <p:nvPr/>
          </p:nvSpPr>
          <p:spPr bwMode="auto">
            <a:xfrm>
              <a:off x="715" y="2937"/>
              <a:ext cx="65" cy="18"/>
            </a:xfrm>
            <a:custGeom>
              <a:avLst/>
              <a:gdLst>
                <a:gd name="T0" fmla="*/ 59 w 246"/>
                <a:gd name="T1" fmla="*/ 0 h 72"/>
                <a:gd name="T2" fmla="*/ 52 w 246"/>
                <a:gd name="T3" fmla="*/ 4 h 72"/>
                <a:gd name="T4" fmla="*/ 41 w 246"/>
                <a:gd name="T5" fmla="*/ 6 h 72"/>
                <a:gd name="T6" fmla="*/ 38 w 246"/>
                <a:gd name="T7" fmla="*/ 6 h 72"/>
                <a:gd name="T8" fmla="*/ 0 w 246"/>
                <a:gd name="T9" fmla="*/ 12 h 72"/>
                <a:gd name="T10" fmla="*/ 6 w 246"/>
                <a:gd name="T11" fmla="*/ 18 h 72"/>
                <a:gd name="T12" fmla="*/ 12 w 246"/>
                <a:gd name="T13" fmla="*/ 16 h 72"/>
                <a:gd name="T14" fmla="*/ 65 w 246"/>
                <a:gd name="T15" fmla="*/ 8 h 72"/>
                <a:gd name="T16" fmla="*/ 64 w 246"/>
                <a:gd name="T17" fmla="*/ 6 h 72"/>
                <a:gd name="T18" fmla="*/ 59 w 246"/>
                <a:gd name="T19" fmla="*/ 0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6" h="72">
                  <a:moveTo>
                    <a:pt x="223" y="0"/>
                  </a:moveTo>
                  <a:lnTo>
                    <a:pt x="197" y="17"/>
                  </a:lnTo>
                  <a:lnTo>
                    <a:pt x="156" y="23"/>
                  </a:lnTo>
                  <a:lnTo>
                    <a:pt x="143" y="25"/>
                  </a:lnTo>
                  <a:lnTo>
                    <a:pt x="0" y="47"/>
                  </a:lnTo>
                  <a:lnTo>
                    <a:pt x="22" y="72"/>
                  </a:lnTo>
                  <a:lnTo>
                    <a:pt x="46" y="63"/>
                  </a:lnTo>
                  <a:lnTo>
                    <a:pt x="246" y="32"/>
                  </a:lnTo>
                  <a:lnTo>
                    <a:pt x="244" y="22"/>
                  </a:lnTo>
                  <a:lnTo>
                    <a:pt x="22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96" name="Freeform 10499"/>
            <p:cNvSpPr>
              <a:spLocks/>
            </p:cNvSpPr>
            <p:nvPr/>
          </p:nvSpPr>
          <p:spPr bwMode="auto">
            <a:xfrm>
              <a:off x="735" y="2917"/>
              <a:ext cx="11" cy="26"/>
            </a:xfrm>
            <a:custGeom>
              <a:avLst/>
              <a:gdLst>
                <a:gd name="T0" fmla="*/ 2 w 39"/>
                <a:gd name="T1" fmla="*/ 0 h 97"/>
                <a:gd name="T2" fmla="*/ 0 w 39"/>
                <a:gd name="T3" fmla="*/ 1 h 97"/>
                <a:gd name="T4" fmla="*/ 0 w 39"/>
                <a:gd name="T5" fmla="*/ 2 h 97"/>
                <a:gd name="T6" fmla="*/ 4 w 39"/>
                <a:gd name="T7" fmla="*/ 14 h 97"/>
                <a:gd name="T8" fmla="*/ 5 w 39"/>
                <a:gd name="T9" fmla="*/ 26 h 97"/>
                <a:gd name="T10" fmla="*/ 7 w 39"/>
                <a:gd name="T11" fmla="*/ 26 h 97"/>
                <a:gd name="T12" fmla="*/ 11 w 39"/>
                <a:gd name="T13" fmla="*/ 16 h 97"/>
                <a:gd name="T14" fmla="*/ 9 w 39"/>
                <a:gd name="T15" fmla="*/ 11 h 97"/>
                <a:gd name="T16" fmla="*/ 8 w 39"/>
                <a:gd name="T17" fmla="*/ 10 h 97"/>
                <a:gd name="T18" fmla="*/ 2 w 39"/>
                <a:gd name="T19" fmla="*/ 0 h 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97">
                  <a:moveTo>
                    <a:pt x="7" y="0"/>
                  </a:moveTo>
                  <a:lnTo>
                    <a:pt x="0" y="5"/>
                  </a:lnTo>
                  <a:lnTo>
                    <a:pt x="0" y="7"/>
                  </a:lnTo>
                  <a:lnTo>
                    <a:pt x="14" y="52"/>
                  </a:lnTo>
                  <a:lnTo>
                    <a:pt x="19" y="97"/>
                  </a:lnTo>
                  <a:lnTo>
                    <a:pt x="26" y="97"/>
                  </a:lnTo>
                  <a:lnTo>
                    <a:pt x="39" y="59"/>
                  </a:lnTo>
                  <a:lnTo>
                    <a:pt x="31" y="40"/>
                  </a:lnTo>
                  <a:lnTo>
                    <a:pt x="30" y="3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97" name="Freeform 10500"/>
            <p:cNvSpPr>
              <a:spLocks/>
            </p:cNvSpPr>
            <p:nvPr/>
          </p:nvSpPr>
          <p:spPr bwMode="auto">
            <a:xfrm>
              <a:off x="722" y="2910"/>
              <a:ext cx="36" cy="7"/>
            </a:xfrm>
            <a:custGeom>
              <a:avLst/>
              <a:gdLst>
                <a:gd name="T0" fmla="*/ 0 w 145"/>
                <a:gd name="T1" fmla="*/ 0 h 26"/>
                <a:gd name="T2" fmla="*/ 6 w 145"/>
                <a:gd name="T3" fmla="*/ 7 h 26"/>
                <a:gd name="T4" fmla="*/ 11 w 145"/>
                <a:gd name="T5" fmla="*/ 5 h 26"/>
                <a:gd name="T6" fmla="*/ 36 w 145"/>
                <a:gd name="T7" fmla="*/ 0 h 26"/>
                <a:gd name="T8" fmla="*/ 0 w 145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26">
                  <a:moveTo>
                    <a:pt x="0" y="0"/>
                  </a:moveTo>
                  <a:lnTo>
                    <a:pt x="24" y="26"/>
                  </a:lnTo>
                  <a:lnTo>
                    <a:pt x="44" y="18"/>
                  </a:lnTo>
                  <a:lnTo>
                    <a:pt x="145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98" name="Freeform 10501"/>
            <p:cNvSpPr>
              <a:spLocks/>
            </p:cNvSpPr>
            <p:nvPr/>
          </p:nvSpPr>
          <p:spPr bwMode="auto">
            <a:xfrm>
              <a:off x="780" y="2900"/>
              <a:ext cx="9" cy="83"/>
            </a:xfrm>
            <a:custGeom>
              <a:avLst/>
              <a:gdLst>
                <a:gd name="T0" fmla="*/ 1 w 34"/>
                <a:gd name="T1" fmla="*/ 0 h 309"/>
                <a:gd name="T2" fmla="*/ 0 w 34"/>
                <a:gd name="T3" fmla="*/ 1 h 309"/>
                <a:gd name="T4" fmla="*/ 0 w 34"/>
                <a:gd name="T5" fmla="*/ 2 h 309"/>
                <a:gd name="T6" fmla="*/ 2 w 34"/>
                <a:gd name="T7" fmla="*/ 14 h 309"/>
                <a:gd name="T8" fmla="*/ 2 w 34"/>
                <a:gd name="T9" fmla="*/ 20 h 309"/>
                <a:gd name="T10" fmla="*/ 2 w 34"/>
                <a:gd name="T11" fmla="*/ 37 h 309"/>
                <a:gd name="T12" fmla="*/ 2 w 34"/>
                <a:gd name="T13" fmla="*/ 52 h 309"/>
                <a:gd name="T14" fmla="*/ 2 w 34"/>
                <a:gd name="T15" fmla="*/ 61 h 309"/>
                <a:gd name="T16" fmla="*/ 0 w 34"/>
                <a:gd name="T17" fmla="*/ 69 h 309"/>
                <a:gd name="T18" fmla="*/ 5 w 34"/>
                <a:gd name="T19" fmla="*/ 83 h 309"/>
                <a:gd name="T20" fmla="*/ 7 w 34"/>
                <a:gd name="T21" fmla="*/ 83 h 309"/>
                <a:gd name="T22" fmla="*/ 7 w 34"/>
                <a:gd name="T23" fmla="*/ 82 h 309"/>
                <a:gd name="T24" fmla="*/ 7 w 34"/>
                <a:gd name="T25" fmla="*/ 69 h 309"/>
                <a:gd name="T26" fmla="*/ 7 w 34"/>
                <a:gd name="T27" fmla="*/ 56 h 309"/>
                <a:gd name="T28" fmla="*/ 7 w 34"/>
                <a:gd name="T29" fmla="*/ 44 h 309"/>
                <a:gd name="T30" fmla="*/ 7 w 34"/>
                <a:gd name="T31" fmla="*/ 32 h 309"/>
                <a:gd name="T32" fmla="*/ 7 w 34"/>
                <a:gd name="T33" fmla="*/ 23 h 309"/>
                <a:gd name="T34" fmla="*/ 9 w 34"/>
                <a:gd name="T35" fmla="*/ 13 h 309"/>
                <a:gd name="T36" fmla="*/ 1 w 34"/>
                <a:gd name="T37" fmla="*/ 0 h 30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" h="309">
                  <a:moveTo>
                    <a:pt x="4" y="0"/>
                  </a:moveTo>
                  <a:lnTo>
                    <a:pt x="0" y="4"/>
                  </a:lnTo>
                  <a:lnTo>
                    <a:pt x="0" y="7"/>
                  </a:lnTo>
                  <a:lnTo>
                    <a:pt x="9" y="52"/>
                  </a:lnTo>
                  <a:lnTo>
                    <a:pt x="9" y="74"/>
                  </a:lnTo>
                  <a:lnTo>
                    <a:pt x="9" y="137"/>
                  </a:lnTo>
                  <a:lnTo>
                    <a:pt x="9" y="194"/>
                  </a:lnTo>
                  <a:lnTo>
                    <a:pt x="9" y="226"/>
                  </a:lnTo>
                  <a:lnTo>
                    <a:pt x="0" y="257"/>
                  </a:lnTo>
                  <a:lnTo>
                    <a:pt x="17" y="309"/>
                  </a:lnTo>
                  <a:lnTo>
                    <a:pt x="25" y="309"/>
                  </a:lnTo>
                  <a:lnTo>
                    <a:pt x="25" y="307"/>
                  </a:lnTo>
                  <a:lnTo>
                    <a:pt x="26" y="257"/>
                  </a:lnTo>
                  <a:lnTo>
                    <a:pt x="26" y="209"/>
                  </a:lnTo>
                  <a:lnTo>
                    <a:pt x="26" y="165"/>
                  </a:lnTo>
                  <a:lnTo>
                    <a:pt x="26" y="119"/>
                  </a:lnTo>
                  <a:lnTo>
                    <a:pt x="26" y="84"/>
                  </a:lnTo>
                  <a:lnTo>
                    <a:pt x="34" y="5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399" name="Freeform 10502"/>
            <p:cNvSpPr>
              <a:spLocks/>
            </p:cNvSpPr>
            <p:nvPr/>
          </p:nvSpPr>
          <p:spPr bwMode="auto">
            <a:xfrm>
              <a:off x="722" y="2900"/>
              <a:ext cx="53" cy="44"/>
            </a:xfrm>
            <a:custGeom>
              <a:avLst/>
              <a:gdLst>
                <a:gd name="T0" fmla="*/ 47 w 205"/>
                <a:gd name="T1" fmla="*/ 0 h 165"/>
                <a:gd name="T2" fmla="*/ 40 w 205"/>
                <a:gd name="T3" fmla="*/ 4 h 165"/>
                <a:gd name="T4" fmla="*/ 0 w 205"/>
                <a:gd name="T5" fmla="*/ 10 h 165"/>
                <a:gd name="T6" fmla="*/ 37 w 205"/>
                <a:gd name="T7" fmla="*/ 10 h 165"/>
                <a:gd name="T8" fmla="*/ 36 w 205"/>
                <a:gd name="T9" fmla="*/ 21 h 165"/>
                <a:gd name="T10" fmla="*/ 34 w 205"/>
                <a:gd name="T11" fmla="*/ 31 h 165"/>
                <a:gd name="T12" fmla="*/ 31 w 205"/>
                <a:gd name="T13" fmla="*/ 44 h 165"/>
                <a:gd name="T14" fmla="*/ 35 w 205"/>
                <a:gd name="T15" fmla="*/ 43 h 165"/>
                <a:gd name="T16" fmla="*/ 37 w 205"/>
                <a:gd name="T17" fmla="*/ 37 h 165"/>
                <a:gd name="T18" fmla="*/ 40 w 205"/>
                <a:gd name="T19" fmla="*/ 27 h 165"/>
                <a:gd name="T20" fmla="*/ 44 w 205"/>
                <a:gd name="T21" fmla="*/ 19 h 165"/>
                <a:gd name="T22" fmla="*/ 39 w 205"/>
                <a:gd name="T23" fmla="*/ 10 h 165"/>
                <a:gd name="T24" fmla="*/ 53 w 205"/>
                <a:gd name="T25" fmla="*/ 7 h 165"/>
                <a:gd name="T26" fmla="*/ 53 w 205"/>
                <a:gd name="T27" fmla="*/ 5 h 165"/>
                <a:gd name="T28" fmla="*/ 47 w 205"/>
                <a:gd name="T29" fmla="*/ 0 h 16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5" h="165">
                  <a:moveTo>
                    <a:pt x="182" y="0"/>
                  </a:moveTo>
                  <a:lnTo>
                    <a:pt x="154" y="15"/>
                  </a:lnTo>
                  <a:lnTo>
                    <a:pt x="0" y="37"/>
                  </a:lnTo>
                  <a:lnTo>
                    <a:pt x="145" y="38"/>
                  </a:lnTo>
                  <a:lnTo>
                    <a:pt x="140" y="80"/>
                  </a:lnTo>
                  <a:lnTo>
                    <a:pt x="133" y="117"/>
                  </a:lnTo>
                  <a:lnTo>
                    <a:pt x="121" y="165"/>
                  </a:lnTo>
                  <a:lnTo>
                    <a:pt x="134" y="163"/>
                  </a:lnTo>
                  <a:lnTo>
                    <a:pt x="144" y="137"/>
                  </a:lnTo>
                  <a:lnTo>
                    <a:pt x="154" y="103"/>
                  </a:lnTo>
                  <a:lnTo>
                    <a:pt x="170" y="72"/>
                  </a:lnTo>
                  <a:lnTo>
                    <a:pt x="150" y="37"/>
                  </a:lnTo>
                  <a:lnTo>
                    <a:pt x="205" y="28"/>
                  </a:lnTo>
                  <a:lnTo>
                    <a:pt x="205" y="18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00" name="Freeform 10503"/>
            <p:cNvSpPr>
              <a:spLocks/>
            </p:cNvSpPr>
            <p:nvPr/>
          </p:nvSpPr>
          <p:spPr bwMode="auto">
            <a:xfrm>
              <a:off x="740" y="2873"/>
              <a:ext cx="13" cy="29"/>
            </a:xfrm>
            <a:custGeom>
              <a:avLst/>
              <a:gdLst>
                <a:gd name="T0" fmla="*/ 2 w 48"/>
                <a:gd name="T1" fmla="*/ 0 h 114"/>
                <a:gd name="T2" fmla="*/ 0 w 48"/>
                <a:gd name="T3" fmla="*/ 3 h 114"/>
                <a:gd name="T4" fmla="*/ 2 w 48"/>
                <a:gd name="T5" fmla="*/ 6 h 114"/>
                <a:gd name="T6" fmla="*/ 5 w 48"/>
                <a:gd name="T7" fmla="*/ 18 h 114"/>
                <a:gd name="T8" fmla="*/ 7 w 48"/>
                <a:gd name="T9" fmla="*/ 29 h 114"/>
                <a:gd name="T10" fmla="*/ 9 w 48"/>
                <a:gd name="T11" fmla="*/ 29 h 114"/>
                <a:gd name="T12" fmla="*/ 13 w 48"/>
                <a:gd name="T13" fmla="*/ 18 h 114"/>
                <a:gd name="T14" fmla="*/ 11 w 48"/>
                <a:gd name="T15" fmla="*/ 13 h 114"/>
                <a:gd name="T16" fmla="*/ 9 w 48"/>
                <a:gd name="T17" fmla="*/ 10 h 114"/>
                <a:gd name="T18" fmla="*/ 2 w 48"/>
                <a:gd name="T19" fmla="*/ 0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114">
                  <a:moveTo>
                    <a:pt x="6" y="0"/>
                  </a:moveTo>
                  <a:lnTo>
                    <a:pt x="0" y="10"/>
                  </a:lnTo>
                  <a:lnTo>
                    <a:pt x="7" y="25"/>
                  </a:lnTo>
                  <a:lnTo>
                    <a:pt x="20" y="69"/>
                  </a:lnTo>
                  <a:lnTo>
                    <a:pt x="27" y="114"/>
                  </a:lnTo>
                  <a:lnTo>
                    <a:pt x="33" y="114"/>
                  </a:lnTo>
                  <a:lnTo>
                    <a:pt x="48" y="72"/>
                  </a:lnTo>
                  <a:lnTo>
                    <a:pt x="41" y="52"/>
                  </a:lnTo>
                  <a:lnTo>
                    <a:pt x="32" y="39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01" name="Freeform 10504"/>
            <p:cNvSpPr>
              <a:spLocks/>
            </p:cNvSpPr>
            <p:nvPr/>
          </p:nvSpPr>
          <p:spPr bwMode="auto">
            <a:xfrm>
              <a:off x="799" y="2873"/>
              <a:ext cx="11" cy="144"/>
            </a:xfrm>
            <a:custGeom>
              <a:avLst/>
              <a:gdLst>
                <a:gd name="T0" fmla="*/ 2 w 38"/>
                <a:gd name="T1" fmla="*/ 0 h 556"/>
                <a:gd name="T2" fmla="*/ 0 w 38"/>
                <a:gd name="T3" fmla="*/ 2 h 556"/>
                <a:gd name="T4" fmla="*/ 1 w 38"/>
                <a:gd name="T5" fmla="*/ 7 h 556"/>
                <a:gd name="T6" fmla="*/ 3 w 38"/>
                <a:gd name="T7" fmla="*/ 19 h 556"/>
                <a:gd name="T8" fmla="*/ 3 w 38"/>
                <a:gd name="T9" fmla="*/ 127 h 556"/>
                <a:gd name="T10" fmla="*/ 3 w 38"/>
                <a:gd name="T11" fmla="*/ 128 h 556"/>
                <a:gd name="T12" fmla="*/ 2 w 38"/>
                <a:gd name="T13" fmla="*/ 140 h 556"/>
                <a:gd name="T14" fmla="*/ 7 w 38"/>
                <a:gd name="T15" fmla="*/ 144 h 556"/>
                <a:gd name="T16" fmla="*/ 8 w 38"/>
                <a:gd name="T17" fmla="*/ 132 h 556"/>
                <a:gd name="T18" fmla="*/ 8 w 38"/>
                <a:gd name="T19" fmla="*/ 112 h 556"/>
                <a:gd name="T20" fmla="*/ 8 w 38"/>
                <a:gd name="T21" fmla="*/ 92 h 556"/>
                <a:gd name="T22" fmla="*/ 8 w 38"/>
                <a:gd name="T23" fmla="*/ 74 h 556"/>
                <a:gd name="T24" fmla="*/ 8 w 38"/>
                <a:gd name="T25" fmla="*/ 59 h 556"/>
                <a:gd name="T26" fmla="*/ 8 w 38"/>
                <a:gd name="T27" fmla="*/ 46 h 556"/>
                <a:gd name="T28" fmla="*/ 8 w 38"/>
                <a:gd name="T29" fmla="*/ 37 h 556"/>
                <a:gd name="T30" fmla="*/ 8 w 38"/>
                <a:gd name="T31" fmla="*/ 29 h 556"/>
                <a:gd name="T32" fmla="*/ 8 w 38"/>
                <a:gd name="T33" fmla="*/ 25 h 556"/>
                <a:gd name="T34" fmla="*/ 8 w 38"/>
                <a:gd name="T35" fmla="*/ 23 h 556"/>
                <a:gd name="T36" fmla="*/ 11 w 38"/>
                <a:gd name="T37" fmla="*/ 14 h 556"/>
                <a:gd name="T38" fmla="*/ 2 w 38"/>
                <a:gd name="T39" fmla="*/ 0 h 5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8" h="556">
                  <a:moveTo>
                    <a:pt x="6" y="0"/>
                  </a:moveTo>
                  <a:lnTo>
                    <a:pt x="0" y="7"/>
                  </a:lnTo>
                  <a:lnTo>
                    <a:pt x="5" y="28"/>
                  </a:lnTo>
                  <a:lnTo>
                    <a:pt x="10" y="72"/>
                  </a:lnTo>
                  <a:lnTo>
                    <a:pt x="10" y="489"/>
                  </a:lnTo>
                  <a:lnTo>
                    <a:pt x="10" y="494"/>
                  </a:lnTo>
                  <a:lnTo>
                    <a:pt x="6" y="541"/>
                  </a:lnTo>
                  <a:lnTo>
                    <a:pt x="25" y="556"/>
                  </a:lnTo>
                  <a:lnTo>
                    <a:pt x="29" y="509"/>
                  </a:lnTo>
                  <a:lnTo>
                    <a:pt x="29" y="433"/>
                  </a:lnTo>
                  <a:lnTo>
                    <a:pt x="29" y="354"/>
                  </a:lnTo>
                  <a:lnTo>
                    <a:pt x="29" y="285"/>
                  </a:lnTo>
                  <a:lnTo>
                    <a:pt x="29" y="227"/>
                  </a:lnTo>
                  <a:lnTo>
                    <a:pt x="29" y="179"/>
                  </a:lnTo>
                  <a:lnTo>
                    <a:pt x="29" y="141"/>
                  </a:lnTo>
                  <a:lnTo>
                    <a:pt x="29" y="113"/>
                  </a:lnTo>
                  <a:lnTo>
                    <a:pt x="29" y="95"/>
                  </a:lnTo>
                  <a:lnTo>
                    <a:pt x="29" y="87"/>
                  </a:lnTo>
                  <a:lnTo>
                    <a:pt x="38" y="55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02" name="Freeform 10505"/>
            <p:cNvSpPr>
              <a:spLocks/>
            </p:cNvSpPr>
            <p:nvPr/>
          </p:nvSpPr>
          <p:spPr bwMode="auto">
            <a:xfrm>
              <a:off x="874" y="2996"/>
              <a:ext cx="36" cy="5"/>
            </a:xfrm>
            <a:custGeom>
              <a:avLst/>
              <a:gdLst>
                <a:gd name="T0" fmla="*/ 31 w 144"/>
                <a:gd name="T1" fmla="*/ 0 h 24"/>
                <a:gd name="T2" fmla="*/ 25 w 144"/>
                <a:gd name="T3" fmla="*/ 3 h 24"/>
                <a:gd name="T4" fmla="*/ 21 w 144"/>
                <a:gd name="T5" fmla="*/ 4 h 24"/>
                <a:gd name="T6" fmla="*/ 16 w 144"/>
                <a:gd name="T7" fmla="*/ 4 h 24"/>
                <a:gd name="T8" fmla="*/ 0 w 144"/>
                <a:gd name="T9" fmla="*/ 5 h 24"/>
                <a:gd name="T10" fmla="*/ 36 w 144"/>
                <a:gd name="T11" fmla="*/ 4 h 24"/>
                <a:gd name="T12" fmla="*/ 31 w 144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24">
                  <a:moveTo>
                    <a:pt x="123" y="0"/>
                  </a:moveTo>
                  <a:lnTo>
                    <a:pt x="99" y="15"/>
                  </a:lnTo>
                  <a:lnTo>
                    <a:pt x="85" y="17"/>
                  </a:lnTo>
                  <a:lnTo>
                    <a:pt x="65" y="18"/>
                  </a:lnTo>
                  <a:lnTo>
                    <a:pt x="0" y="24"/>
                  </a:lnTo>
                  <a:lnTo>
                    <a:pt x="144" y="18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03" name="Freeform 10506"/>
            <p:cNvSpPr>
              <a:spLocks/>
            </p:cNvSpPr>
            <p:nvPr/>
          </p:nvSpPr>
          <p:spPr bwMode="auto">
            <a:xfrm>
              <a:off x="872" y="2970"/>
              <a:ext cx="14" cy="7"/>
            </a:xfrm>
            <a:custGeom>
              <a:avLst/>
              <a:gdLst>
                <a:gd name="T0" fmla="*/ 9 w 54"/>
                <a:gd name="T1" fmla="*/ 0 h 25"/>
                <a:gd name="T2" fmla="*/ 2 w 54"/>
                <a:gd name="T3" fmla="*/ 4 h 25"/>
                <a:gd name="T4" fmla="*/ 0 w 54"/>
                <a:gd name="T5" fmla="*/ 5 h 25"/>
                <a:gd name="T6" fmla="*/ 14 w 54"/>
                <a:gd name="T7" fmla="*/ 7 h 25"/>
                <a:gd name="T8" fmla="*/ 13 w 54"/>
                <a:gd name="T9" fmla="*/ 4 h 25"/>
                <a:gd name="T10" fmla="*/ 9 w 54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25">
                  <a:moveTo>
                    <a:pt x="35" y="0"/>
                  </a:moveTo>
                  <a:lnTo>
                    <a:pt x="8" y="15"/>
                  </a:lnTo>
                  <a:lnTo>
                    <a:pt x="0" y="17"/>
                  </a:lnTo>
                  <a:lnTo>
                    <a:pt x="54" y="25"/>
                  </a:lnTo>
                  <a:lnTo>
                    <a:pt x="51" y="15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04" name="Freeform 10507"/>
            <p:cNvSpPr>
              <a:spLocks/>
            </p:cNvSpPr>
            <p:nvPr/>
          </p:nvSpPr>
          <p:spPr bwMode="auto">
            <a:xfrm>
              <a:off x="872" y="2946"/>
              <a:ext cx="14" cy="6"/>
            </a:xfrm>
            <a:custGeom>
              <a:avLst/>
              <a:gdLst>
                <a:gd name="T0" fmla="*/ 9 w 57"/>
                <a:gd name="T1" fmla="*/ 0 h 27"/>
                <a:gd name="T2" fmla="*/ 5 w 57"/>
                <a:gd name="T3" fmla="*/ 3 h 27"/>
                <a:gd name="T4" fmla="*/ 0 w 57"/>
                <a:gd name="T5" fmla="*/ 4 h 27"/>
                <a:gd name="T6" fmla="*/ 14 w 57"/>
                <a:gd name="T7" fmla="*/ 6 h 27"/>
                <a:gd name="T8" fmla="*/ 14 w 57"/>
                <a:gd name="T9" fmla="*/ 4 h 27"/>
                <a:gd name="T10" fmla="*/ 9 w 57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27">
                  <a:moveTo>
                    <a:pt x="38" y="0"/>
                  </a:moveTo>
                  <a:lnTo>
                    <a:pt x="21" y="15"/>
                  </a:lnTo>
                  <a:lnTo>
                    <a:pt x="0" y="18"/>
                  </a:lnTo>
                  <a:lnTo>
                    <a:pt x="57" y="27"/>
                  </a:lnTo>
                  <a:lnTo>
                    <a:pt x="55" y="18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05" name="Freeform 10508"/>
            <p:cNvSpPr>
              <a:spLocks/>
            </p:cNvSpPr>
            <p:nvPr/>
          </p:nvSpPr>
          <p:spPr bwMode="auto">
            <a:xfrm>
              <a:off x="866" y="2932"/>
              <a:ext cx="20" cy="69"/>
            </a:xfrm>
            <a:custGeom>
              <a:avLst/>
              <a:gdLst>
                <a:gd name="T0" fmla="*/ 5 w 77"/>
                <a:gd name="T1" fmla="*/ 0 h 270"/>
                <a:gd name="T2" fmla="*/ 0 w 77"/>
                <a:gd name="T3" fmla="*/ 1 h 270"/>
                <a:gd name="T4" fmla="*/ 1 w 77"/>
                <a:gd name="T5" fmla="*/ 69 h 270"/>
                <a:gd name="T6" fmla="*/ 6 w 77"/>
                <a:gd name="T7" fmla="*/ 68 h 270"/>
                <a:gd name="T8" fmla="*/ 6 w 77"/>
                <a:gd name="T9" fmla="*/ 48 h 270"/>
                <a:gd name="T10" fmla="*/ 20 w 77"/>
                <a:gd name="T11" fmla="*/ 44 h 270"/>
                <a:gd name="T12" fmla="*/ 6 w 77"/>
                <a:gd name="T13" fmla="*/ 42 h 270"/>
                <a:gd name="T14" fmla="*/ 5 w 77"/>
                <a:gd name="T15" fmla="*/ 24 h 270"/>
                <a:gd name="T16" fmla="*/ 20 w 77"/>
                <a:gd name="T17" fmla="*/ 21 h 270"/>
                <a:gd name="T18" fmla="*/ 5 w 77"/>
                <a:gd name="T19" fmla="*/ 18 h 270"/>
                <a:gd name="T20" fmla="*/ 5 w 77"/>
                <a:gd name="T21" fmla="*/ 0 h 27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" h="270">
                  <a:moveTo>
                    <a:pt x="19" y="0"/>
                  </a:moveTo>
                  <a:lnTo>
                    <a:pt x="0" y="3"/>
                  </a:lnTo>
                  <a:lnTo>
                    <a:pt x="5" y="270"/>
                  </a:lnTo>
                  <a:lnTo>
                    <a:pt x="24" y="268"/>
                  </a:lnTo>
                  <a:lnTo>
                    <a:pt x="23" y="186"/>
                  </a:lnTo>
                  <a:lnTo>
                    <a:pt x="77" y="174"/>
                  </a:lnTo>
                  <a:lnTo>
                    <a:pt x="23" y="166"/>
                  </a:lnTo>
                  <a:lnTo>
                    <a:pt x="20" y="92"/>
                  </a:lnTo>
                  <a:lnTo>
                    <a:pt x="77" y="81"/>
                  </a:lnTo>
                  <a:lnTo>
                    <a:pt x="20" y="7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06" name="Freeform 10509"/>
            <p:cNvSpPr>
              <a:spLocks/>
            </p:cNvSpPr>
            <p:nvPr/>
          </p:nvSpPr>
          <p:spPr bwMode="auto">
            <a:xfrm>
              <a:off x="844" y="2919"/>
              <a:ext cx="66" cy="104"/>
            </a:xfrm>
            <a:custGeom>
              <a:avLst/>
              <a:gdLst>
                <a:gd name="T0" fmla="*/ 2 w 247"/>
                <a:gd name="T1" fmla="*/ 0 h 399"/>
                <a:gd name="T2" fmla="*/ 0 w 247"/>
                <a:gd name="T3" fmla="*/ 0 h 399"/>
                <a:gd name="T4" fmla="*/ 0 w 247"/>
                <a:gd name="T5" fmla="*/ 1 h 399"/>
                <a:gd name="T6" fmla="*/ 3 w 247"/>
                <a:gd name="T7" fmla="*/ 12 h 399"/>
                <a:gd name="T8" fmla="*/ 3 w 247"/>
                <a:gd name="T9" fmla="*/ 16 h 399"/>
                <a:gd name="T10" fmla="*/ 3 w 247"/>
                <a:gd name="T11" fmla="*/ 28 h 399"/>
                <a:gd name="T12" fmla="*/ 4 w 247"/>
                <a:gd name="T13" fmla="*/ 47 h 399"/>
                <a:gd name="T14" fmla="*/ 4 w 247"/>
                <a:gd name="T15" fmla="*/ 65 h 399"/>
                <a:gd name="T16" fmla="*/ 4 w 247"/>
                <a:gd name="T17" fmla="*/ 78 h 399"/>
                <a:gd name="T18" fmla="*/ 4 w 247"/>
                <a:gd name="T19" fmla="*/ 83 h 399"/>
                <a:gd name="T20" fmla="*/ 1 w 247"/>
                <a:gd name="T21" fmla="*/ 90 h 399"/>
                <a:gd name="T22" fmla="*/ 6 w 247"/>
                <a:gd name="T23" fmla="*/ 104 h 399"/>
                <a:gd name="T24" fmla="*/ 8 w 247"/>
                <a:gd name="T25" fmla="*/ 104 h 399"/>
                <a:gd name="T26" fmla="*/ 8 w 247"/>
                <a:gd name="T27" fmla="*/ 100 h 399"/>
                <a:gd name="T28" fmla="*/ 9 w 247"/>
                <a:gd name="T29" fmla="*/ 93 h 399"/>
                <a:gd name="T30" fmla="*/ 9 w 247"/>
                <a:gd name="T31" fmla="*/ 91 h 399"/>
                <a:gd name="T32" fmla="*/ 66 w 247"/>
                <a:gd name="T33" fmla="*/ 85 h 399"/>
                <a:gd name="T34" fmla="*/ 9 w 247"/>
                <a:gd name="T35" fmla="*/ 85 h 399"/>
                <a:gd name="T36" fmla="*/ 9 w 247"/>
                <a:gd name="T37" fmla="*/ 84 h 399"/>
                <a:gd name="T38" fmla="*/ 9 w 247"/>
                <a:gd name="T39" fmla="*/ 73 h 399"/>
                <a:gd name="T40" fmla="*/ 9 w 247"/>
                <a:gd name="T41" fmla="*/ 60 h 399"/>
                <a:gd name="T42" fmla="*/ 9 w 247"/>
                <a:gd name="T43" fmla="*/ 45 h 399"/>
                <a:gd name="T44" fmla="*/ 8 w 247"/>
                <a:gd name="T45" fmla="*/ 29 h 399"/>
                <a:gd name="T46" fmla="*/ 8 w 247"/>
                <a:gd name="T47" fmla="*/ 16 h 399"/>
                <a:gd name="T48" fmla="*/ 22 w 247"/>
                <a:gd name="T49" fmla="*/ 14 h 399"/>
                <a:gd name="T50" fmla="*/ 27 w 247"/>
                <a:gd name="T51" fmla="*/ 13 h 399"/>
                <a:gd name="T52" fmla="*/ 47 w 247"/>
                <a:gd name="T53" fmla="*/ 10 h 399"/>
                <a:gd name="T54" fmla="*/ 8 w 247"/>
                <a:gd name="T55" fmla="*/ 10 h 399"/>
                <a:gd name="T56" fmla="*/ 2 w 247"/>
                <a:gd name="T57" fmla="*/ 0 h 39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47" h="399">
                  <a:moveTo>
                    <a:pt x="9" y="0"/>
                  </a:moveTo>
                  <a:lnTo>
                    <a:pt x="0" y="0"/>
                  </a:lnTo>
                  <a:lnTo>
                    <a:pt x="1" y="3"/>
                  </a:lnTo>
                  <a:lnTo>
                    <a:pt x="10" y="47"/>
                  </a:lnTo>
                  <a:lnTo>
                    <a:pt x="11" y="61"/>
                  </a:lnTo>
                  <a:lnTo>
                    <a:pt x="12" y="107"/>
                  </a:lnTo>
                  <a:lnTo>
                    <a:pt x="14" y="181"/>
                  </a:lnTo>
                  <a:lnTo>
                    <a:pt x="14" y="250"/>
                  </a:lnTo>
                  <a:lnTo>
                    <a:pt x="14" y="299"/>
                  </a:lnTo>
                  <a:lnTo>
                    <a:pt x="14" y="319"/>
                  </a:lnTo>
                  <a:lnTo>
                    <a:pt x="5" y="346"/>
                  </a:lnTo>
                  <a:lnTo>
                    <a:pt x="23" y="399"/>
                  </a:lnTo>
                  <a:lnTo>
                    <a:pt x="29" y="399"/>
                  </a:lnTo>
                  <a:lnTo>
                    <a:pt x="31" y="385"/>
                  </a:lnTo>
                  <a:lnTo>
                    <a:pt x="32" y="356"/>
                  </a:lnTo>
                  <a:lnTo>
                    <a:pt x="32" y="350"/>
                  </a:lnTo>
                  <a:lnTo>
                    <a:pt x="247" y="326"/>
                  </a:lnTo>
                  <a:lnTo>
                    <a:pt x="33" y="326"/>
                  </a:lnTo>
                  <a:lnTo>
                    <a:pt x="33" y="321"/>
                  </a:lnTo>
                  <a:lnTo>
                    <a:pt x="33" y="279"/>
                  </a:lnTo>
                  <a:lnTo>
                    <a:pt x="33" y="229"/>
                  </a:lnTo>
                  <a:lnTo>
                    <a:pt x="33" y="173"/>
                  </a:lnTo>
                  <a:lnTo>
                    <a:pt x="31" y="110"/>
                  </a:lnTo>
                  <a:lnTo>
                    <a:pt x="30" y="60"/>
                  </a:lnTo>
                  <a:lnTo>
                    <a:pt x="82" y="53"/>
                  </a:lnTo>
                  <a:lnTo>
                    <a:pt x="101" y="50"/>
                  </a:lnTo>
                  <a:lnTo>
                    <a:pt x="175" y="40"/>
                  </a:lnTo>
                  <a:lnTo>
                    <a:pt x="29" y="38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07" name="Freeform 10510"/>
            <p:cNvSpPr>
              <a:spLocks/>
            </p:cNvSpPr>
            <p:nvPr/>
          </p:nvSpPr>
          <p:spPr bwMode="auto">
            <a:xfrm>
              <a:off x="853" y="2913"/>
              <a:ext cx="70" cy="104"/>
            </a:xfrm>
            <a:custGeom>
              <a:avLst/>
              <a:gdLst>
                <a:gd name="T0" fmla="*/ 64 w 266"/>
                <a:gd name="T1" fmla="*/ 0 h 401"/>
                <a:gd name="T2" fmla="*/ 64 w 266"/>
                <a:gd name="T3" fmla="*/ 0 h 401"/>
                <a:gd name="T4" fmla="*/ 57 w 266"/>
                <a:gd name="T5" fmla="*/ 8 h 401"/>
                <a:gd name="T6" fmla="*/ 23 w 266"/>
                <a:gd name="T7" fmla="*/ 12 h 401"/>
                <a:gd name="T8" fmla="*/ 61 w 266"/>
                <a:gd name="T9" fmla="*/ 13 h 401"/>
                <a:gd name="T10" fmla="*/ 61 w 266"/>
                <a:gd name="T11" fmla="*/ 29 h 401"/>
                <a:gd name="T12" fmla="*/ 59 w 266"/>
                <a:gd name="T13" fmla="*/ 48 h 401"/>
                <a:gd name="T14" fmla="*/ 59 w 266"/>
                <a:gd name="T15" fmla="*/ 63 h 401"/>
                <a:gd name="T16" fmla="*/ 59 w 266"/>
                <a:gd name="T17" fmla="*/ 73 h 401"/>
                <a:gd name="T18" fmla="*/ 58 w 266"/>
                <a:gd name="T19" fmla="*/ 80 h 401"/>
                <a:gd name="T20" fmla="*/ 58 w 266"/>
                <a:gd name="T21" fmla="*/ 83 h 401"/>
                <a:gd name="T22" fmla="*/ 57 w 266"/>
                <a:gd name="T23" fmla="*/ 87 h 401"/>
                <a:gd name="T24" fmla="*/ 19 w 266"/>
                <a:gd name="T25" fmla="*/ 88 h 401"/>
                <a:gd name="T26" fmla="*/ 14 w 266"/>
                <a:gd name="T27" fmla="*/ 89 h 401"/>
                <a:gd name="T28" fmla="*/ 0 w 266"/>
                <a:gd name="T29" fmla="*/ 90 h 401"/>
                <a:gd name="T30" fmla="*/ 56 w 266"/>
                <a:gd name="T31" fmla="*/ 90 h 401"/>
                <a:gd name="T32" fmla="*/ 60 w 266"/>
                <a:gd name="T33" fmla="*/ 104 h 401"/>
                <a:gd name="T34" fmla="*/ 62 w 266"/>
                <a:gd name="T35" fmla="*/ 104 h 401"/>
                <a:gd name="T36" fmla="*/ 62 w 266"/>
                <a:gd name="T37" fmla="*/ 103 h 401"/>
                <a:gd name="T38" fmla="*/ 62 w 266"/>
                <a:gd name="T39" fmla="*/ 94 h 401"/>
                <a:gd name="T40" fmla="*/ 63 w 266"/>
                <a:gd name="T41" fmla="*/ 83 h 401"/>
                <a:gd name="T42" fmla="*/ 63 w 266"/>
                <a:gd name="T43" fmla="*/ 70 h 401"/>
                <a:gd name="T44" fmla="*/ 64 w 266"/>
                <a:gd name="T45" fmla="*/ 54 h 401"/>
                <a:gd name="T46" fmla="*/ 65 w 266"/>
                <a:gd name="T47" fmla="*/ 35 h 401"/>
                <a:gd name="T48" fmla="*/ 66 w 266"/>
                <a:gd name="T49" fmla="*/ 23 h 401"/>
                <a:gd name="T50" fmla="*/ 66 w 266"/>
                <a:gd name="T51" fmla="*/ 17 h 401"/>
                <a:gd name="T52" fmla="*/ 70 w 266"/>
                <a:gd name="T53" fmla="*/ 7 h 401"/>
                <a:gd name="T54" fmla="*/ 64 w 266"/>
                <a:gd name="T55" fmla="*/ 0 h 40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66" h="401">
                  <a:moveTo>
                    <a:pt x="245" y="0"/>
                  </a:moveTo>
                  <a:lnTo>
                    <a:pt x="243" y="1"/>
                  </a:lnTo>
                  <a:lnTo>
                    <a:pt x="218" y="29"/>
                  </a:lnTo>
                  <a:lnTo>
                    <a:pt x="87" y="47"/>
                  </a:lnTo>
                  <a:lnTo>
                    <a:pt x="232" y="49"/>
                  </a:lnTo>
                  <a:lnTo>
                    <a:pt x="230" y="111"/>
                  </a:lnTo>
                  <a:lnTo>
                    <a:pt x="226" y="184"/>
                  </a:lnTo>
                  <a:lnTo>
                    <a:pt x="224" y="242"/>
                  </a:lnTo>
                  <a:lnTo>
                    <a:pt x="223" y="283"/>
                  </a:lnTo>
                  <a:lnTo>
                    <a:pt x="222" y="309"/>
                  </a:lnTo>
                  <a:lnTo>
                    <a:pt x="221" y="321"/>
                  </a:lnTo>
                  <a:lnTo>
                    <a:pt x="217" y="334"/>
                  </a:lnTo>
                  <a:lnTo>
                    <a:pt x="73" y="340"/>
                  </a:lnTo>
                  <a:lnTo>
                    <a:pt x="54" y="342"/>
                  </a:lnTo>
                  <a:lnTo>
                    <a:pt x="0" y="348"/>
                  </a:lnTo>
                  <a:lnTo>
                    <a:pt x="214" y="348"/>
                  </a:lnTo>
                  <a:lnTo>
                    <a:pt x="229" y="401"/>
                  </a:lnTo>
                  <a:lnTo>
                    <a:pt x="234" y="401"/>
                  </a:lnTo>
                  <a:lnTo>
                    <a:pt x="234" y="399"/>
                  </a:lnTo>
                  <a:lnTo>
                    <a:pt x="237" y="362"/>
                  </a:lnTo>
                  <a:lnTo>
                    <a:pt x="239" y="319"/>
                  </a:lnTo>
                  <a:lnTo>
                    <a:pt x="241" y="268"/>
                  </a:lnTo>
                  <a:lnTo>
                    <a:pt x="245" y="209"/>
                  </a:lnTo>
                  <a:lnTo>
                    <a:pt x="248" y="136"/>
                  </a:lnTo>
                  <a:lnTo>
                    <a:pt x="249" y="89"/>
                  </a:lnTo>
                  <a:lnTo>
                    <a:pt x="250" y="66"/>
                  </a:lnTo>
                  <a:lnTo>
                    <a:pt x="266" y="26"/>
                  </a:lnTo>
                  <a:lnTo>
                    <a:pt x="24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08" name="Freeform 10511"/>
            <p:cNvSpPr>
              <a:spLocks/>
            </p:cNvSpPr>
            <p:nvPr/>
          </p:nvSpPr>
          <p:spPr bwMode="auto">
            <a:xfrm>
              <a:off x="853" y="2893"/>
              <a:ext cx="61" cy="106"/>
            </a:xfrm>
            <a:custGeom>
              <a:avLst/>
              <a:gdLst>
                <a:gd name="T0" fmla="*/ 27 w 236"/>
                <a:gd name="T1" fmla="*/ 0 h 410"/>
                <a:gd name="T2" fmla="*/ 25 w 236"/>
                <a:gd name="T3" fmla="*/ 0 h 410"/>
                <a:gd name="T4" fmla="*/ 25 w 236"/>
                <a:gd name="T5" fmla="*/ 1 h 410"/>
                <a:gd name="T6" fmla="*/ 24 w 236"/>
                <a:gd name="T7" fmla="*/ 13 h 410"/>
                <a:gd name="T8" fmla="*/ 22 w 236"/>
                <a:gd name="T9" fmla="*/ 22 h 410"/>
                <a:gd name="T10" fmla="*/ 20 w 236"/>
                <a:gd name="T11" fmla="*/ 32 h 410"/>
                <a:gd name="T12" fmla="*/ 0 w 236"/>
                <a:gd name="T13" fmla="*/ 35 h 410"/>
                <a:gd name="T14" fmla="*/ 38 w 236"/>
                <a:gd name="T15" fmla="*/ 36 h 410"/>
                <a:gd name="T16" fmla="*/ 37 w 236"/>
                <a:gd name="T17" fmla="*/ 106 h 410"/>
                <a:gd name="T18" fmla="*/ 42 w 236"/>
                <a:gd name="T19" fmla="*/ 106 h 410"/>
                <a:gd name="T20" fmla="*/ 43 w 236"/>
                <a:gd name="T21" fmla="*/ 35 h 410"/>
                <a:gd name="T22" fmla="*/ 61 w 236"/>
                <a:gd name="T23" fmla="*/ 32 h 410"/>
                <a:gd name="T24" fmla="*/ 24 w 236"/>
                <a:gd name="T25" fmla="*/ 32 h 410"/>
                <a:gd name="T26" fmla="*/ 26 w 236"/>
                <a:gd name="T27" fmla="*/ 25 h 410"/>
                <a:gd name="T28" fmla="*/ 29 w 236"/>
                <a:gd name="T29" fmla="*/ 16 h 410"/>
                <a:gd name="T30" fmla="*/ 33 w 236"/>
                <a:gd name="T31" fmla="*/ 9 h 410"/>
                <a:gd name="T32" fmla="*/ 27 w 236"/>
                <a:gd name="T33" fmla="*/ 0 h 4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6" h="410">
                  <a:moveTo>
                    <a:pt x="104" y="0"/>
                  </a:moveTo>
                  <a:lnTo>
                    <a:pt x="97" y="1"/>
                  </a:lnTo>
                  <a:lnTo>
                    <a:pt x="97" y="3"/>
                  </a:lnTo>
                  <a:lnTo>
                    <a:pt x="94" y="50"/>
                  </a:lnTo>
                  <a:lnTo>
                    <a:pt x="86" y="84"/>
                  </a:lnTo>
                  <a:lnTo>
                    <a:pt x="77" y="125"/>
                  </a:lnTo>
                  <a:lnTo>
                    <a:pt x="0" y="136"/>
                  </a:lnTo>
                  <a:lnTo>
                    <a:pt x="146" y="138"/>
                  </a:lnTo>
                  <a:lnTo>
                    <a:pt x="142" y="410"/>
                  </a:lnTo>
                  <a:lnTo>
                    <a:pt x="162" y="409"/>
                  </a:lnTo>
                  <a:lnTo>
                    <a:pt x="165" y="135"/>
                  </a:lnTo>
                  <a:lnTo>
                    <a:pt x="236" y="125"/>
                  </a:lnTo>
                  <a:lnTo>
                    <a:pt x="91" y="123"/>
                  </a:lnTo>
                  <a:lnTo>
                    <a:pt x="99" y="98"/>
                  </a:lnTo>
                  <a:lnTo>
                    <a:pt x="111" y="63"/>
                  </a:lnTo>
                  <a:lnTo>
                    <a:pt x="128" y="35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09" name="Freeform 10512"/>
            <p:cNvSpPr>
              <a:spLocks/>
            </p:cNvSpPr>
            <p:nvPr/>
          </p:nvSpPr>
          <p:spPr bwMode="auto">
            <a:xfrm>
              <a:off x="833" y="2880"/>
              <a:ext cx="95" cy="19"/>
            </a:xfrm>
            <a:custGeom>
              <a:avLst/>
              <a:gdLst>
                <a:gd name="T0" fmla="*/ 89 w 363"/>
                <a:gd name="T1" fmla="*/ 0 h 73"/>
                <a:gd name="T2" fmla="*/ 84 w 363"/>
                <a:gd name="T3" fmla="*/ 4 h 73"/>
                <a:gd name="T4" fmla="*/ 0 w 363"/>
                <a:gd name="T5" fmla="*/ 12 h 73"/>
                <a:gd name="T6" fmla="*/ 6 w 363"/>
                <a:gd name="T7" fmla="*/ 19 h 73"/>
                <a:gd name="T8" fmla="*/ 12 w 363"/>
                <a:gd name="T9" fmla="*/ 16 h 73"/>
                <a:gd name="T10" fmla="*/ 44 w 363"/>
                <a:gd name="T11" fmla="*/ 13 h 73"/>
                <a:gd name="T12" fmla="*/ 46 w 363"/>
                <a:gd name="T13" fmla="*/ 13 h 73"/>
                <a:gd name="T14" fmla="*/ 95 w 363"/>
                <a:gd name="T15" fmla="*/ 9 h 73"/>
                <a:gd name="T16" fmla="*/ 95 w 363"/>
                <a:gd name="T17" fmla="*/ 6 h 73"/>
                <a:gd name="T18" fmla="*/ 89 w 363"/>
                <a:gd name="T19" fmla="*/ 0 h 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3" h="73">
                  <a:moveTo>
                    <a:pt x="341" y="0"/>
                  </a:moveTo>
                  <a:lnTo>
                    <a:pt x="320" y="15"/>
                  </a:lnTo>
                  <a:lnTo>
                    <a:pt x="0" y="45"/>
                  </a:lnTo>
                  <a:lnTo>
                    <a:pt x="22" y="73"/>
                  </a:lnTo>
                  <a:lnTo>
                    <a:pt x="47" y="63"/>
                  </a:lnTo>
                  <a:lnTo>
                    <a:pt x="168" y="51"/>
                  </a:lnTo>
                  <a:lnTo>
                    <a:pt x="175" y="50"/>
                  </a:lnTo>
                  <a:lnTo>
                    <a:pt x="363" y="33"/>
                  </a:lnTo>
                  <a:lnTo>
                    <a:pt x="363" y="23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10" name="Line 10513"/>
            <p:cNvSpPr>
              <a:spLocks noChangeShapeType="1"/>
            </p:cNvSpPr>
            <p:nvPr/>
          </p:nvSpPr>
          <p:spPr bwMode="auto">
            <a:xfrm>
              <a:off x="1963" y="663"/>
              <a:ext cx="0" cy="326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11" name="Line 10514"/>
            <p:cNvSpPr>
              <a:spLocks noChangeShapeType="1"/>
            </p:cNvSpPr>
            <p:nvPr/>
          </p:nvSpPr>
          <p:spPr bwMode="auto">
            <a:xfrm flipH="1">
              <a:off x="4000" y="670"/>
              <a:ext cx="0" cy="325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12" name="Line 10515"/>
            <p:cNvSpPr>
              <a:spLocks noChangeShapeType="1"/>
            </p:cNvSpPr>
            <p:nvPr/>
          </p:nvSpPr>
          <p:spPr bwMode="auto">
            <a:xfrm>
              <a:off x="1810" y="981"/>
              <a:ext cx="15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13" name="Line 10516"/>
            <p:cNvSpPr>
              <a:spLocks noChangeShapeType="1"/>
            </p:cNvSpPr>
            <p:nvPr/>
          </p:nvSpPr>
          <p:spPr bwMode="auto">
            <a:xfrm>
              <a:off x="1806" y="1584"/>
              <a:ext cx="15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14" name="Line 10517"/>
            <p:cNvSpPr>
              <a:spLocks noChangeShapeType="1"/>
            </p:cNvSpPr>
            <p:nvPr/>
          </p:nvSpPr>
          <p:spPr bwMode="auto">
            <a:xfrm>
              <a:off x="1806" y="2135"/>
              <a:ext cx="15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15" name="Line 10518"/>
            <p:cNvSpPr>
              <a:spLocks noChangeShapeType="1"/>
            </p:cNvSpPr>
            <p:nvPr/>
          </p:nvSpPr>
          <p:spPr bwMode="auto">
            <a:xfrm>
              <a:off x="3670" y="981"/>
              <a:ext cx="33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16" name="Line 10519"/>
            <p:cNvSpPr>
              <a:spLocks noChangeShapeType="1"/>
            </p:cNvSpPr>
            <p:nvPr/>
          </p:nvSpPr>
          <p:spPr bwMode="auto">
            <a:xfrm>
              <a:off x="3670" y="1584"/>
              <a:ext cx="33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17" name="Line 10520"/>
            <p:cNvSpPr>
              <a:spLocks noChangeShapeType="1"/>
            </p:cNvSpPr>
            <p:nvPr/>
          </p:nvSpPr>
          <p:spPr bwMode="auto">
            <a:xfrm>
              <a:off x="3670" y="2135"/>
              <a:ext cx="33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18" name="Line 10521"/>
            <p:cNvSpPr>
              <a:spLocks noChangeShapeType="1"/>
            </p:cNvSpPr>
            <p:nvPr/>
          </p:nvSpPr>
          <p:spPr bwMode="auto">
            <a:xfrm flipV="1">
              <a:off x="2022" y="663"/>
              <a:ext cx="0" cy="303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19" name="Line 10522"/>
            <p:cNvSpPr>
              <a:spLocks noChangeShapeType="1"/>
            </p:cNvSpPr>
            <p:nvPr/>
          </p:nvSpPr>
          <p:spPr bwMode="auto">
            <a:xfrm>
              <a:off x="2022" y="3699"/>
              <a:ext cx="0" cy="22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20" name="Line 10523"/>
            <p:cNvSpPr>
              <a:spLocks noChangeShapeType="1"/>
            </p:cNvSpPr>
            <p:nvPr/>
          </p:nvSpPr>
          <p:spPr bwMode="auto">
            <a:xfrm>
              <a:off x="2022" y="2917"/>
              <a:ext cx="197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21" name="Line 10524"/>
            <p:cNvSpPr>
              <a:spLocks noChangeShapeType="1"/>
            </p:cNvSpPr>
            <p:nvPr/>
          </p:nvSpPr>
          <p:spPr bwMode="auto">
            <a:xfrm>
              <a:off x="2022" y="3407"/>
              <a:ext cx="197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22" name="Line 10525"/>
            <p:cNvSpPr>
              <a:spLocks noChangeShapeType="1"/>
            </p:cNvSpPr>
            <p:nvPr/>
          </p:nvSpPr>
          <p:spPr bwMode="auto">
            <a:xfrm>
              <a:off x="4060" y="2674"/>
              <a:ext cx="150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23" name="Line 10526"/>
            <p:cNvSpPr>
              <a:spLocks noChangeShapeType="1"/>
            </p:cNvSpPr>
            <p:nvPr/>
          </p:nvSpPr>
          <p:spPr bwMode="auto">
            <a:xfrm>
              <a:off x="4060" y="3277"/>
              <a:ext cx="150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24" name="Line 10527"/>
            <p:cNvSpPr>
              <a:spLocks noChangeShapeType="1"/>
            </p:cNvSpPr>
            <p:nvPr/>
          </p:nvSpPr>
          <p:spPr bwMode="auto">
            <a:xfrm flipV="1">
              <a:off x="4890" y="2242"/>
              <a:ext cx="24" cy="2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25" name="Line 10528"/>
            <p:cNvSpPr>
              <a:spLocks noChangeShapeType="1"/>
            </p:cNvSpPr>
            <p:nvPr/>
          </p:nvSpPr>
          <p:spPr bwMode="auto">
            <a:xfrm flipV="1">
              <a:off x="4890" y="2242"/>
              <a:ext cx="219" cy="2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26" name="Line 10529"/>
            <p:cNvSpPr>
              <a:spLocks noChangeShapeType="1"/>
            </p:cNvSpPr>
            <p:nvPr/>
          </p:nvSpPr>
          <p:spPr bwMode="auto">
            <a:xfrm flipV="1">
              <a:off x="4957" y="2242"/>
              <a:ext cx="346" cy="34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27" name="Line 10530"/>
            <p:cNvSpPr>
              <a:spLocks noChangeShapeType="1"/>
            </p:cNvSpPr>
            <p:nvPr/>
          </p:nvSpPr>
          <p:spPr bwMode="auto">
            <a:xfrm flipV="1">
              <a:off x="5151" y="2244"/>
              <a:ext cx="346" cy="3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28" name="Line 10531"/>
            <p:cNvSpPr>
              <a:spLocks noChangeShapeType="1"/>
            </p:cNvSpPr>
            <p:nvPr/>
          </p:nvSpPr>
          <p:spPr bwMode="auto">
            <a:xfrm flipV="1">
              <a:off x="5347" y="2440"/>
              <a:ext cx="150" cy="1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29" name="Line 10532"/>
            <p:cNvSpPr>
              <a:spLocks noChangeShapeType="1"/>
            </p:cNvSpPr>
            <p:nvPr/>
          </p:nvSpPr>
          <p:spPr bwMode="auto">
            <a:xfrm flipV="1">
              <a:off x="4890" y="2242"/>
              <a:ext cx="150" cy="1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30" name="Line 10533"/>
            <p:cNvSpPr>
              <a:spLocks noChangeShapeType="1"/>
            </p:cNvSpPr>
            <p:nvPr/>
          </p:nvSpPr>
          <p:spPr bwMode="auto">
            <a:xfrm flipV="1">
              <a:off x="4890" y="2242"/>
              <a:ext cx="345" cy="3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31" name="Line 10534"/>
            <p:cNvSpPr>
              <a:spLocks noChangeShapeType="1"/>
            </p:cNvSpPr>
            <p:nvPr/>
          </p:nvSpPr>
          <p:spPr bwMode="auto">
            <a:xfrm flipV="1">
              <a:off x="5082" y="2242"/>
              <a:ext cx="347" cy="34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32" name="Line 10535"/>
            <p:cNvSpPr>
              <a:spLocks noChangeShapeType="1"/>
            </p:cNvSpPr>
            <p:nvPr/>
          </p:nvSpPr>
          <p:spPr bwMode="auto">
            <a:xfrm flipV="1">
              <a:off x="5277" y="2370"/>
              <a:ext cx="220" cy="2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33" name="Line 10536"/>
            <p:cNvSpPr>
              <a:spLocks noChangeShapeType="1"/>
            </p:cNvSpPr>
            <p:nvPr/>
          </p:nvSpPr>
          <p:spPr bwMode="auto">
            <a:xfrm flipV="1">
              <a:off x="5471" y="2566"/>
              <a:ext cx="26" cy="2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34" name="Line 10537"/>
            <p:cNvSpPr>
              <a:spLocks noChangeShapeType="1"/>
            </p:cNvSpPr>
            <p:nvPr/>
          </p:nvSpPr>
          <p:spPr bwMode="auto">
            <a:xfrm>
              <a:off x="2022" y="981"/>
              <a:ext cx="197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35" name="Line 10538"/>
            <p:cNvSpPr>
              <a:spLocks noChangeShapeType="1"/>
            </p:cNvSpPr>
            <p:nvPr/>
          </p:nvSpPr>
          <p:spPr bwMode="auto">
            <a:xfrm>
              <a:off x="2022" y="1584"/>
              <a:ext cx="197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36" name="Line 10539"/>
            <p:cNvSpPr>
              <a:spLocks noChangeShapeType="1"/>
            </p:cNvSpPr>
            <p:nvPr/>
          </p:nvSpPr>
          <p:spPr bwMode="auto">
            <a:xfrm>
              <a:off x="2022" y="2135"/>
              <a:ext cx="197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37" name="Line 10540"/>
            <p:cNvSpPr>
              <a:spLocks noChangeShapeType="1"/>
            </p:cNvSpPr>
            <p:nvPr/>
          </p:nvSpPr>
          <p:spPr bwMode="auto">
            <a:xfrm>
              <a:off x="4060" y="2135"/>
              <a:ext cx="150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38" name="Line 10541"/>
            <p:cNvSpPr>
              <a:spLocks noChangeShapeType="1"/>
            </p:cNvSpPr>
            <p:nvPr/>
          </p:nvSpPr>
          <p:spPr bwMode="auto">
            <a:xfrm>
              <a:off x="4060" y="1584"/>
              <a:ext cx="150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8439" name="Line 10542"/>
            <p:cNvSpPr>
              <a:spLocks noChangeShapeType="1"/>
            </p:cNvSpPr>
            <p:nvPr/>
          </p:nvSpPr>
          <p:spPr bwMode="auto">
            <a:xfrm>
              <a:off x="4060" y="981"/>
              <a:ext cx="150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78689119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Text Box 76"/>
          <p:cNvSpPr txBox="1">
            <a:spLocks noChangeArrowheads="1"/>
          </p:cNvSpPr>
          <p:nvPr/>
        </p:nvSpPr>
        <p:spPr bwMode="auto">
          <a:xfrm>
            <a:off x="0" y="0"/>
            <a:ext cx="4157663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3.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剖视图的标注</a:t>
            </a:r>
            <a:endParaRPr lang="zh-CN" altLang="en-US" sz="3200" b="0">
              <a:solidFill>
                <a:srgbClr val="000000"/>
              </a:solidFill>
              <a:latin typeface="Times New Roman" pitchFamily="18" charset="0"/>
            </a:endParaRPr>
          </a:p>
        </p:txBody>
      </p:sp>
      <p:grpSp>
        <p:nvGrpSpPr>
          <p:cNvPr id="53352" name="Group 104"/>
          <p:cNvGrpSpPr>
            <a:grpSpLocks/>
          </p:cNvGrpSpPr>
          <p:nvPr/>
        </p:nvGrpSpPr>
        <p:grpSpPr bwMode="auto">
          <a:xfrm>
            <a:off x="1441450" y="0"/>
            <a:ext cx="5653088" cy="3751263"/>
            <a:chOff x="882" y="0"/>
            <a:chExt cx="3561" cy="2363"/>
          </a:xfrm>
        </p:grpSpPr>
        <p:sp>
          <p:nvSpPr>
            <p:cNvPr id="19742" name="Rectangle 98"/>
            <p:cNvSpPr>
              <a:spLocks noChangeArrowheads="1"/>
            </p:cNvSpPr>
            <p:nvPr/>
          </p:nvSpPr>
          <p:spPr bwMode="auto">
            <a:xfrm>
              <a:off x="2997" y="0"/>
              <a:ext cx="599" cy="3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9743" name="Rectangle 99"/>
            <p:cNvSpPr>
              <a:spLocks noChangeArrowheads="1"/>
            </p:cNvSpPr>
            <p:nvPr/>
          </p:nvSpPr>
          <p:spPr bwMode="auto">
            <a:xfrm>
              <a:off x="882" y="1940"/>
              <a:ext cx="399" cy="37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19744" name="Rectangle 100"/>
            <p:cNvSpPr>
              <a:spLocks noChangeArrowheads="1"/>
            </p:cNvSpPr>
            <p:nvPr/>
          </p:nvSpPr>
          <p:spPr bwMode="auto">
            <a:xfrm>
              <a:off x="4032" y="2022"/>
              <a:ext cx="411" cy="34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</p:grpSp>
      <p:grpSp>
        <p:nvGrpSpPr>
          <p:cNvPr id="53353" name="Group 105"/>
          <p:cNvGrpSpPr>
            <a:grpSpLocks/>
          </p:cNvGrpSpPr>
          <p:nvPr/>
        </p:nvGrpSpPr>
        <p:grpSpPr bwMode="auto">
          <a:xfrm>
            <a:off x="6149975" y="3325813"/>
            <a:ext cx="2282825" cy="2019300"/>
            <a:chOff x="1479" y="1503"/>
            <a:chExt cx="1438" cy="1272"/>
          </a:xfrm>
        </p:grpSpPr>
        <p:grpSp>
          <p:nvGrpSpPr>
            <p:cNvPr id="19709" name="Group 106"/>
            <p:cNvGrpSpPr>
              <a:grpSpLocks/>
            </p:cNvGrpSpPr>
            <p:nvPr/>
          </p:nvGrpSpPr>
          <p:grpSpPr bwMode="auto">
            <a:xfrm>
              <a:off x="1479" y="1503"/>
              <a:ext cx="1438" cy="1272"/>
              <a:chOff x="1479" y="1503"/>
              <a:chExt cx="1438" cy="1272"/>
            </a:xfrm>
          </p:grpSpPr>
          <p:pic>
            <p:nvPicPr>
              <p:cNvPr id="19716" name="Picture 107" descr="图6-8剖视图的形成—后半"/>
              <p:cNvPicPr>
                <a:picLocks noChangeAspect="1" noChangeArrowheads="1"/>
              </p:cNvPicPr>
              <p:nvPr/>
            </p:nvPicPr>
            <p:blipFill>
              <a:blip r:embed="rId2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79" y="1503"/>
                <a:ext cx="1438" cy="127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9717" name="Group 108"/>
              <p:cNvGrpSpPr>
                <a:grpSpLocks/>
              </p:cNvGrpSpPr>
              <p:nvPr/>
            </p:nvGrpSpPr>
            <p:grpSpPr bwMode="auto">
              <a:xfrm>
                <a:off x="1510" y="1530"/>
                <a:ext cx="1383" cy="1221"/>
                <a:chOff x="1499" y="1530"/>
                <a:chExt cx="1383" cy="1221"/>
              </a:xfrm>
            </p:grpSpPr>
            <p:sp>
              <p:nvSpPr>
                <p:cNvPr id="19718" name="Line 109"/>
                <p:cNvSpPr>
                  <a:spLocks noChangeShapeType="1"/>
                </p:cNvSpPr>
                <p:nvPr/>
              </p:nvSpPr>
              <p:spPr bwMode="auto">
                <a:xfrm flipH="1" flipV="1">
                  <a:off x="1499" y="2467"/>
                  <a:ext cx="147" cy="8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grpSp>
              <p:nvGrpSpPr>
                <p:cNvPr id="19719" name="Group 110"/>
                <p:cNvGrpSpPr>
                  <a:grpSpLocks/>
                </p:cNvGrpSpPr>
                <p:nvPr/>
              </p:nvGrpSpPr>
              <p:grpSpPr bwMode="auto">
                <a:xfrm>
                  <a:off x="1499" y="1530"/>
                  <a:ext cx="1383" cy="1221"/>
                  <a:chOff x="1499" y="1530"/>
                  <a:chExt cx="1383" cy="1221"/>
                </a:xfrm>
              </p:grpSpPr>
              <p:sp>
                <p:nvSpPr>
                  <p:cNvPr id="19720" name="Freeform 111"/>
                  <p:cNvSpPr>
                    <a:spLocks/>
                  </p:cNvSpPr>
                  <p:nvPr/>
                </p:nvSpPr>
                <p:spPr bwMode="auto">
                  <a:xfrm>
                    <a:off x="2467" y="2191"/>
                    <a:ext cx="299" cy="54"/>
                  </a:xfrm>
                  <a:custGeom>
                    <a:avLst/>
                    <a:gdLst>
                      <a:gd name="T0" fmla="*/ 297 w 1195"/>
                      <a:gd name="T1" fmla="*/ 31 h 216"/>
                      <a:gd name="T2" fmla="*/ 293 w 1195"/>
                      <a:gd name="T3" fmla="*/ 29 h 216"/>
                      <a:gd name="T4" fmla="*/ 288 w 1195"/>
                      <a:gd name="T5" fmla="*/ 27 h 216"/>
                      <a:gd name="T6" fmla="*/ 284 w 1195"/>
                      <a:gd name="T7" fmla="*/ 24 h 216"/>
                      <a:gd name="T8" fmla="*/ 279 w 1195"/>
                      <a:gd name="T9" fmla="*/ 22 h 216"/>
                      <a:gd name="T10" fmla="*/ 275 w 1195"/>
                      <a:gd name="T11" fmla="*/ 20 h 216"/>
                      <a:gd name="T12" fmla="*/ 270 w 1195"/>
                      <a:gd name="T13" fmla="*/ 19 h 216"/>
                      <a:gd name="T14" fmla="*/ 265 w 1195"/>
                      <a:gd name="T15" fmla="*/ 17 h 216"/>
                      <a:gd name="T16" fmla="*/ 260 w 1195"/>
                      <a:gd name="T17" fmla="*/ 15 h 216"/>
                      <a:gd name="T18" fmla="*/ 255 w 1195"/>
                      <a:gd name="T19" fmla="*/ 13 h 216"/>
                      <a:gd name="T20" fmla="*/ 250 w 1195"/>
                      <a:gd name="T21" fmla="*/ 12 h 216"/>
                      <a:gd name="T22" fmla="*/ 245 w 1195"/>
                      <a:gd name="T23" fmla="*/ 10 h 216"/>
                      <a:gd name="T24" fmla="*/ 239 w 1195"/>
                      <a:gd name="T25" fmla="*/ 9 h 216"/>
                      <a:gd name="T26" fmla="*/ 234 w 1195"/>
                      <a:gd name="T27" fmla="*/ 8 h 216"/>
                      <a:gd name="T28" fmla="*/ 229 w 1195"/>
                      <a:gd name="T29" fmla="*/ 7 h 216"/>
                      <a:gd name="T30" fmla="*/ 223 w 1195"/>
                      <a:gd name="T31" fmla="*/ 6 h 216"/>
                      <a:gd name="T32" fmla="*/ 218 w 1195"/>
                      <a:gd name="T33" fmla="*/ 4 h 216"/>
                      <a:gd name="T34" fmla="*/ 212 w 1195"/>
                      <a:gd name="T35" fmla="*/ 3 h 216"/>
                      <a:gd name="T36" fmla="*/ 206 w 1195"/>
                      <a:gd name="T37" fmla="*/ 3 h 216"/>
                      <a:gd name="T38" fmla="*/ 201 w 1195"/>
                      <a:gd name="T39" fmla="*/ 2 h 216"/>
                      <a:gd name="T40" fmla="*/ 195 w 1195"/>
                      <a:gd name="T41" fmla="*/ 2 h 216"/>
                      <a:gd name="T42" fmla="*/ 189 w 1195"/>
                      <a:gd name="T43" fmla="*/ 1 h 216"/>
                      <a:gd name="T44" fmla="*/ 184 w 1195"/>
                      <a:gd name="T45" fmla="*/ 1 h 216"/>
                      <a:gd name="T46" fmla="*/ 178 w 1195"/>
                      <a:gd name="T47" fmla="*/ 0 h 216"/>
                      <a:gd name="T48" fmla="*/ 172 w 1195"/>
                      <a:gd name="T49" fmla="*/ 0 h 216"/>
                      <a:gd name="T50" fmla="*/ 166 w 1195"/>
                      <a:gd name="T51" fmla="*/ 0 h 216"/>
                      <a:gd name="T52" fmla="*/ 160 w 1195"/>
                      <a:gd name="T53" fmla="*/ 0 h 216"/>
                      <a:gd name="T54" fmla="*/ 155 w 1195"/>
                      <a:gd name="T55" fmla="*/ 0 h 216"/>
                      <a:gd name="T56" fmla="*/ 149 w 1195"/>
                      <a:gd name="T57" fmla="*/ 0 h 216"/>
                      <a:gd name="T58" fmla="*/ 143 w 1195"/>
                      <a:gd name="T59" fmla="*/ 1 h 216"/>
                      <a:gd name="T60" fmla="*/ 137 w 1195"/>
                      <a:gd name="T61" fmla="*/ 1 h 216"/>
                      <a:gd name="T62" fmla="*/ 132 w 1195"/>
                      <a:gd name="T63" fmla="*/ 2 h 216"/>
                      <a:gd name="T64" fmla="*/ 126 w 1195"/>
                      <a:gd name="T65" fmla="*/ 2 h 216"/>
                      <a:gd name="T66" fmla="*/ 120 w 1195"/>
                      <a:gd name="T67" fmla="*/ 3 h 216"/>
                      <a:gd name="T68" fmla="*/ 115 w 1195"/>
                      <a:gd name="T69" fmla="*/ 4 h 216"/>
                      <a:gd name="T70" fmla="*/ 109 w 1195"/>
                      <a:gd name="T71" fmla="*/ 5 h 216"/>
                      <a:gd name="T72" fmla="*/ 104 w 1195"/>
                      <a:gd name="T73" fmla="*/ 6 h 216"/>
                      <a:gd name="T74" fmla="*/ 98 w 1195"/>
                      <a:gd name="T75" fmla="*/ 7 h 216"/>
                      <a:gd name="T76" fmla="*/ 93 w 1195"/>
                      <a:gd name="T77" fmla="*/ 8 h 216"/>
                      <a:gd name="T78" fmla="*/ 88 w 1195"/>
                      <a:gd name="T79" fmla="*/ 9 h 216"/>
                      <a:gd name="T80" fmla="*/ 82 w 1195"/>
                      <a:gd name="T81" fmla="*/ 11 h 216"/>
                      <a:gd name="T82" fmla="*/ 77 w 1195"/>
                      <a:gd name="T83" fmla="*/ 12 h 216"/>
                      <a:gd name="T84" fmla="*/ 72 w 1195"/>
                      <a:gd name="T85" fmla="*/ 14 h 216"/>
                      <a:gd name="T86" fmla="*/ 67 w 1195"/>
                      <a:gd name="T87" fmla="*/ 15 h 216"/>
                      <a:gd name="T88" fmla="*/ 62 w 1195"/>
                      <a:gd name="T89" fmla="*/ 17 h 216"/>
                      <a:gd name="T90" fmla="*/ 57 w 1195"/>
                      <a:gd name="T91" fmla="*/ 19 h 216"/>
                      <a:gd name="T92" fmla="*/ 52 w 1195"/>
                      <a:gd name="T93" fmla="*/ 21 h 216"/>
                      <a:gd name="T94" fmla="*/ 48 w 1195"/>
                      <a:gd name="T95" fmla="*/ 23 h 216"/>
                      <a:gd name="T96" fmla="*/ 43 w 1195"/>
                      <a:gd name="T97" fmla="*/ 25 h 216"/>
                      <a:gd name="T98" fmla="*/ 39 w 1195"/>
                      <a:gd name="T99" fmla="*/ 27 h 216"/>
                      <a:gd name="T100" fmla="*/ 34 w 1195"/>
                      <a:gd name="T101" fmla="*/ 29 h 216"/>
                      <a:gd name="T102" fmla="*/ 30 w 1195"/>
                      <a:gd name="T103" fmla="*/ 32 h 216"/>
                      <a:gd name="T104" fmla="*/ 26 w 1195"/>
                      <a:gd name="T105" fmla="*/ 34 h 216"/>
                      <a:gd name="T106" fmla="*/ 22 w 1195"/>
                      <a:gd name="T107" fmla="*/ 37 h 216"/>
                      <a:gd name="T108" fmla="*/ 19 w 1195"/>
                      <a:gd name="T109" fmla="*/ 39 h 216"/>
                      <a:gd name="T110" fmla="*/ 15 w 1195"/>
                      <a:gd name="T111" fmla="*/ 42 h 216"/>
                      <a:gd name="T112" fmla="*/ 12 w 1195"/>
                      <a:gd name="T113" fmla="*/ 45 h 216"/>
                      <a:gd name="T114" fmla="*/ 8 w 1195"/>
                      <a:gd name="T115" fmla="*/ 47 h 216"/>
                      <a:gd name="T116" fmla="*/ 5 w 1195"/>
                      <a:gd name="T117" fmla="*/ 50 h 216"/>
                      <a:gd name="T118" fmla="*/ 2 w 1195"/>
                      <a:gd name="T119" fmla="*/ 53 h 21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0" t="0" r="r" b="b"/>
                    <a:pathLst>
                      <a:path w="1195" h="216">
                        <a:moveTo>
                          <a:pt x="1195" y="128"/>
                        </a:moveTo>
                        <a:lnTo>
                          <a:pt x="1187" y="124"/>
                        </a:lnTo>
                        <a:lnTo>
                          <a:pt x="1179" y="120"/>
                        </a:lnTo>
                        <a:lnTo>
                          <a:pt x="1170" y="115"/>
                        </a:lnTo>
                        <a:lnTo>
                          <a:pt x="1161" y="111"/>
                        </a:lnTo>
                        <a:lnTo>
                          <a:pt x="1153" y="106"/>
                        </a:lnTo>
                        <a:lnTo>
                          <a:pt x="1144" y="102"/>
                        </a:lnTo>
                        <a:lnTo>
                          <a:pt x="1135" y="97"/>
                        </a:lnTo>
                        <a:lnTo>
                          <a:pt x="1125" y="94"/>
                        </a:lnTo>
                        <a:lnTo>
                          <a:pt x="1117" y="89"/>
                        </a:lnTo>
                        <a:lnTo>
                          <a:pt x="1107" y="85"/>
                        </a:lnTo>
                        <a:lnTo>
                          <a:pt x="1098" y="81"/>
                        </a:lnTo>
                        <a:lnTo>
                          <a:pt x="1088" y="78"/>
                        </a:lnTo>
                        <a:lnTo>
                          <a:pt x="1079" y="74"/>
                        </a:lnTo>
                        <a:lnTo>
                          <a:pt x="1070" y="70"/>
                        </a:lnTo>
                        <a:lnTo>
                          <a:pt x="1060" y="66"/>
                        </a:lnTo>
                        <a:lnTo>
                          <a:pt x="1050" y="63"/>
                        </a:lnTo>
                        <a:lnTo>
                          <a:pt x="1040" y="59"/>
                        </a:lnTo>
                        <a:lnTo>
                          <a:pt x="1029" y="56"/>
                        </a:lnTo>
                        <a:lnTo>
                          <a:pt x="1019" y="53"/>
                        </a:lnTo>
                        <a:lnTo>
                          <a:pt x="1009" y="50"/>
                        </a:lnTo>
                        <a:lnTo>
                          <a:pt x="999" y="47"/>
                        </a:lnTo>
                        <a:lnTo>
                          <a:pt x="988" y="44"/>
                        </a:lnTo>
                        <a:lnTo>
                          <a:pt x="978" y="40"/>
                        </a:lnTo>
                        <a:lnTo>
                          <a:pt x="967" y="38"/>
                        </a:lnTo>
                        <a:lnTo>
                          <a:pt x="957" y="35"/>
                        </a:lnTo>
                        <a:lnTo>
                          <a:pt x="946" y="33"/>
                        </a:lnTo>
                        <a:lnTo>
                          <a:pt x="935" y="31"/>
                        </a:lnTo>
                        <a:lnTo>
                          <a:pt x="925" y="28"/>
                        </a:lnTo>
                        <a:lnTo>
                          <a:pt x="914" y="26"/>
                        </a:lnTo>
                        <a:lnTo>
                          <a:pt x="903" y="23"/>
                        </a:lnTo>
                        <a:lnTo>
                          <a:pt x="892" y="22"/>
                        </a:lnTo>
                        <a:lnTo>
                          <a:pt x="881" y="19"/>
                        </a:lnTo>
                        <a:lnTo>
                          <a:pt x="870" y="17"/>
                        </a:lnTo>
                        <a:lnTo>
                          <a:pt x="859" y="16"/>
                        </a:lnTo>
                        <a:lnTo>
                          <a:pt x="847" y="13"/>
                        </a:lnTo>
                        <a:lnTo>
                          <a:pt x="836" y="12"/>
                        </a:lnTo>
                        <a:lnTo>
                          <a:pt x="825" y="11"/>
                        </a:lnTo>
                        <a:lnTo>
                          <a:pt x="814" y="10"/>
                        </a:lnTo>
                        <a:lnTo>
                          <a:pt x="803" y="8"/>
                        </a:lnTo>
                        <a:lnTo>
                          <a:pt x="791" y="7"/>
                        </a:lnTo>
                        <a:lnTo>
                          <a:pt x="780" y="6"/>
                        </a:lnTo>
                        <a:lnTo>
                          <a:pt x="768" y="5"/>
                        </a:lnTo>
                        <a:lnTo>
                          <a:pt x="757" y="3"/>
                        </a:lnTo>
                        <a:lnTo>
                          <a:pt x="745" y="3"/>
                        </a:lnTo>
                        <a:lnTo>
                          <a:pt x="734" y="2"/>
                        </a:lnTo>
                        <a:lnTo>
                          <a:pt x="723" y="1"/>
                        </a:lnTo>
                        <a:lnTo>
                          <a:pt x="710" y="1"/>
                        </a:lnTo>
                        <a:lnTo>
                          <a:pt x="699" y="1"/>
                        </a:lnTo>
                        <a:lnTo>
                          <a:pt x="688" y="0"/>
                        </a:lnTo>
                        <a:lnTo>
                          <a:pt x="676" y="0"/>
                        </a:lnTo>
                        <a:lnTo>
                          <a:pt x="665" y="0"/>
                        </a:lnTo>
                        <a:lnTo>
                          <a:pt x="652" y="0"/>
                        </a:lnTo>
                        <a:lnTo>
                          <a:pt x="641" y="0"/>
                        </a:lnTo>
                        <a:lnTo>
                          <a:pt x="630" y="0"/>
                        </a:lnTo>
                        <a:lnTo>
                          <a:pt x="618" y="1"/>
                        </a:lnTo>
                        <a:lnTo>
                          <a:pt x="607" y="1"/>
                        </a:lnTo>
                        <a:lnTo>
                          <a:pt x="595" y="1"/>
                        </a:lnTo>
                        <a:lnTo>
                          <a:pt x="583" y="2"/>
                        </a:lnTo>
                        <a:lnTo>
                          <a:pt x="572" y="2"/>
                        </a:lnTo>
                        <a:lnTo>
                          <a:pt x="561" y="3"/>
                        </a:lnTo>
                        <a:lnTo>
                          <a:pt x="548" y="5"/>
                        </a:lnTo>
                        <a:lnTo>
                          <a:pt x="537" y="5"/>
                        </a:lnTo>
                        <a:lnTo>
                          <a:pt x="526" y="6"/>
                        </a:lnTo>
                        <a:lnTo>
                          <a:pt x="515" y="7"/>
                        </a:lnTo>
                        <a:lnTo>
                          <a:pt x="504" y="8"/>
                        </a:lnTo>
                        <a:lnTo>
                          <a:pt x="492" y="10"/>
                        </a:lnTo>
                        <a:lnTo>
                          <a:pt x="480" y="12"/>
                        </a:lnTo>
                        <a:lnTo>
                          <a:pt x="469" y="13"/>
                        </a:lnTo>
                        <a:lnTo>
                          <a:pt x="458" y="14"/>
                        </a:lnTo>
                        <a:lnTo>
                          <a:pt x="447" y="17"/>
                        </a:lnTo>
                        <a:lnTo>
                          <a:pt x="436" y="18"/>
                        </a:lnTo>
                        <a:lnTo>
                          <a:pt x="425" y="21"/>
                        </a:lnTo>
                        <a:lnTo>
                          <a:pt x="414" y="23"/>
                        </a:lnTo>
                        <a:lnTo>
                          <a:pt x="403" y="24"/>
                        </a:lnTo>
                        <a:lnTo>
                          <a:pt x="393" y="27"/>
                        </a:lnTo>
                        <a:lnTo>
                          <a:pt x="382" y="29"/>
                        </a:lnTo>
                        <a:lnTo>
                          <a:pt x="371" y="32"/>
                        </a:lnTo>
                        <a:lnTo>
                          <a:pt x="359" y="34"/>
                        </a:lnTo>
                        <a:lnTo>
                          <a:pt x="350" y="37"/>
                        </a:lnTo>
                        <a:lnTo>
                          <a:pt x="338" y="40"/>
                        </a:lnTo>
                        <a:lnTo>
                          <a:pt x="329" y="43"/>
                        </a:lnTo>
                        <a:lnTo>
                          <a:pt x="317" y="45"/>
                        </a:lnTo>
                        <a:lnTo>
                          <a:pt x="307" y="49"/>
                        </a:lnTo>
                        <a:lnTo>
                          <a:pt x="298" y="52"/>
                        </a:lnTo>
                        <a:lnTo>
                          <a:pt x="286" y="55"/>
                        </a:lnTo>
                        <a:lnTo>
                          <a:pt x="277" y="58"/>
                        </a:lnTo>
                        <a:lnTo>
                          <a:pt x="267" y="61"/>
                        </a:lnTo>
                        <a:lnTo>
                          <a:pt x="257" y="65"/>
                        </a:lnTo>
                        <a:lnTo>
                          <a:pt x="247" y="69"/>
                        </a:lnTo>
                        <a:lnTo>
                          <a:pt x="237" y="73"/>
                        </a:lnTo>
                        <a:lnTo>
                          <a:pt x="228" y="76"/>
                        </a:lnTo>
                        <a:lnTo>
                          <a:pt x="219" y="80"/>
                        </a:lnTo>
                        <a:lnTo>
                          <a:pt x="209" y="84"/>
                        </a:lnTo>
                        <a:lnTo>
                          <a:pt x="200" y="87"/>
                        </a:lnTo>
                        <a:lnTo>
                          <a:pt x="190" y="91"/>
                        </a:lnTo>
                        <a:lnTo>
                          <a:pt x="181" y="96"/>
                        </a:lnTo>
                        <a:lnTo>
                          <a:pt x="173" y="100"/>
                        </a:lnTo>
                        <a:lnTo>
                          <a:pt x="163" y="105"/>
                        </a:lnTo>
                        <a:lnTo>
                          <a:pt x="154" y="108"/>
                        </a:lnTo>
                        <a:lnTo>
                          <a:pt x="146" y="113"/>
                        </a:lnTo>
                        <a:lnTo>
                          <a:pt x="137" y="117"/>
                        </a:lnTo>
                        <a:lnTo>
                          <a:pt x="130" y="122"/>
                        </a:lnTo>
                        <a:lnTo>
                          <a:pt x="121" y="127"/>
                        </a:lnTo>
                        <a:lnTo>
                          <a:pt x="112" y="132"/>
                        </a:lnTo>
                        <a:lnTo>
                          <a:pt x="105" y="137"/>
                        </a:lnTo>
                        <a:lnTo>
                          <a:pt x="96" y="142"/>
                        </a:lnTo>
                        <a:lnTo>
                          <a:pt x="89" y="147"/>
                        </a:lnTo>
                        <a:lnTo>
                          <a:pt x="81" y="152"/>
                        </a:lnTo>
                        <a:lnTo>
                          <a:pt x="74" y="157"/>
                        </a:lnTo>
                        <a:lnTo>
                          <a:pt x="67" y="162"/>
                        </a:lnTo>
                        <a:lnTo>
                          <a:pt x="59" y="167"/>
                        </a:lnTo>
                        <a:lnTo>
                          <a:pt x="52" y="171"/>
                        </a:lnTo>
                        <a:lnTo>
                          <a:pt x="46" y="178"/>
                        </a:lnTo>
                        <a:lnTo>
                          <a:pt x="38" y="183"/>
                        </a:lnTo>
                        <a:lnTo>
                          <a:pt x="32" y="189"/>
                        </a:lnTo>
                        <a:lnTo>
                          <a:pt x="25" y="194"/>
                        </a:lnTo>
                        <a:lnTo>
                          <a:pt x="18" y="200"/>
                        </a:lnTo>
                        <a:lnTo>
                          <a:pt x="12" y="205"/>
                        </a:lnTo>
                        <a:lnTo>
                          <a:pt x="6" y="211"/>
                        </a:lnTo>
                        <a:lnTo>
                          <a:pt x="0" y="216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grpSp>
                <p:nvGrpSpPr>
                  <p:cNvPr id="19721" name="Group 112"/>
                  <p:cNvGrpSpPr>
                    <a:grpSpLocks/>
                  </p:cNvGrpSpPr>
                  <p:nvPr/>
                </p:nvGrpSpPr>
                <p:grpSpPr bwMode="auto">
                  <a:xfrm>
                    <a:off x="1499" y="1530"/>
                    <a:ext cx="1383" cy="1221"/>
                    <a:chOff x="1499" y="1530"/>
                    <a:chExt cx="1383" cy="1221"/>
                  </a:xfrm>
                </p:grpSpPr>
                <p:sp>
                  <p:nvSpPr>
                    <p:cNvPr id="19722" name="Line 113"/>
                    <p:cNvSpPr>
                      <a:spLocks noChangeShapeType="1"/>
                    </p:cNvSpPr>
                    <p:nvPr/>
                  </p:nvSpPr>
                  <p:spPr bwMode="auto">
                    <a:xfrm flipH="1" flipV="1">
                      <a:off x="1499" y="2666"/>
                      <a:ext cx="147" cy="85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9723" name="Line 11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499" y="2467"/>
                      <a:ext cx="1" cy="199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9724" name="Line 11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646" y="2552"/>
                      <a:ext cx="1" cy="43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9725" name="Line 116"/>
                    <p:cNvSpPr>
                      <a:spLocks noChangeShapeType="1"/>
                    </p:cNvSpPr>
                    <p:nvPr/>
                  </p:nvSpPr>
                  <p:spPr bwMode="auto">
                    <a:xfrm flipH="1" flipV="1">
                      <a:off x="1646" y="2595"/>
                      <a:ext cx="55" cy="32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9726" name="Line 11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646" y="2375"/>
                      <a:ext cx="379" cy="22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9727" name="Freeform 118"/>
                    <p:cNvSpPr>
                      <a:spLocks/>
                    </p:cNvSpPr>
                    <p:nvPr/>
                  </p:nvSpPr>
                  <p:spPr bwMode="auto">
                    <a:xfrm>
                      <a:off x="2080" y="2395"/>
                      <a:ext cx="98" cy="12"/>
                    </a:xfrm>
                    <a:custGeom>
                      <a:avLst/>
                      <a:gdLst>
                        <a:gd name="T0" fmla="*/ 97 w 392"/>
                        <a:gd name="T1" fmla="*/ 12 h 47"/>
                        <a:gd name="T2" fmla="*/ 96 w 392"/>
                        <a:gd name="T3" fmla="*/ 11 h 47"/>
                        <a:gd name="T4" fmla="*/ 94 w 392"/>
                        <a:gd name="T5" fmla="*/ 10 h 47"/>
                        <a:gd name="T6" fmla="*/ 92 w 392"/>
                        <a:gd name="T7" fmla="*/ 9 h 47"/>
                        <a:gd name="T8" fmla="*/ 90 w 392"/>
                        <a:gd name="T9" fmla="*/ 8 h 47"/>
                        <a:gd name="T10" fmla="*/ 88 w 392"/>
                        <a:gd name="T11" fmla="*/ 7 h 47"/>
                        <a:gd name="T12" fmla="*/ 86 w 392"/>
                        <a:gd name="T13" fmla="*/ 7 h 47"/>
                        <a:gd name="T14" fmla="*/ 84 w 392"/>
                        <a:gd name="T15" fmla="*/ 6 h 47"/>
                        <a:gd name="T16" fmla="*/ 83 w 392"/>
                        <a:gd name="T17" fmla="*/ 5 h 47"/>
                        <a:gd name="T18" fmla="*/ 80 w 392"/>
                        <a:gd name="T19" fmla="*/ 5 h 47"/>
                        <a:gd name="T20" fmla="*/ 78 w 392"/>
                        <a:gd name="T21" fmla="*/ 4 h 47"/>
                        <a:gd name="T22" fmla="*/ 76 w 392"/>
                        <a:gd name="T23" fmla="*/ 3 h 47"/>
                        <a:gd name="T24" fmla="*/ 74 w 392"/>
                        <a:gd name="T25" fmla="*/ 3 h 47"/>
                        <a:gd name="T26" fmla="*/ 72 w 392"/>
                        <a:gd name="T27" fmla="*/ 3 h 47"/>
                        <a:gd name="T28" fmla="*/ 70 w 392"/>
                        <a:gd name="T29" fmla="*/ 2 h 47"/>
                        <a:gd name="T30" fmla="*/ 68 w 392"/>
                        <a:gd name="T31" fmla="*/ 2 h 47"/>
                        <a:gd name="T32" fmla="*/ 65 w 392"/>
                        <a:gd name="T33" fmla="*/ 1 h 47"/>
                        <a:gd name="T34" fmla="*/ 63 w 392"/>
                        <a:gd name="T35" fmla="*/ 1 h 47"/>
                        <a:gd name="T36" fmla="*/ 61 w 392"/>
                        <a:gd name="T37" fmla="*/ 1 h 47"/>
                        <a:gd name="T38" fmla="*/ 59 w 392"/>
                        <a:gd name="T39" fmla="*/ 1 h 47"/>
                        <a:gd name="T40" fmla="*/ 56 w 392"/>
                        <a:gd name="T41" fmla="*/ 0 h 47"/>
                        <a:gd name="T42" fmla="*/ 54 w 392"/>
                        <a:gd name="T43" fmla="*/ 0 h 47"/>
                        <a:gd name="T44" fmla="*/ 52 w 392"/>
                        <a:gd name="T45" fmla="*/ 0 h 47"/>
                        <a:gd name="T46" fmla="*/ 50 w 392"/>
                        <a:gd name="T47" fmla="*/ 0 h 47"/>
                        <a:gd name="T48" fmla="*/ 47 w 392"/>
                        <a:gd name="T49" fmla="*/ 0 h 47"/>
                        <a:gd name="T50" fmla="*/ 45 w 392"/>
                        <a:gd name="T51" fmla="*/ 0 h 47"/>
                        <a:gd name="T52" fmla="*/ 43 w 392"/>
                        <a:gd name="T53" fmla="*/ 0 h 47"/>
                        <a:gd name="T54" fmla="*/ 41 w 392"/>
                        <a:gd name="T55" fmla="*/ 0 h 47"/>
                        <a:gd name="T56" fmla="*/ 38 w 392"/>
                        <a:gd name="T57" fmla="*/ 1 h 47"/>
                        <a:gd name="T58" fmla="*/ 36 w 392"/>
                        <a:gd name="T59" fmla="*/ 1 h 47"/>
                        <a:gd name="T60" fmla="*/ 34 w 392"/>
                        <a:gd name="T61" fmla="*/ 1 h 47"/>
                        <a:gd name="T62" fmla="*/ 31 w 392"/>
                        <a:gd name="T63" fmla="*/ 2 h 47"/>
                        <a:gd name="T64" fmla="*/ 29 w 392"/>
                        <a:gd name="T65" fmla="*/ 2 h 47"/>
                        <a:gd name="T66" fmla="*/ 27 w 392"/>
                        <a:gd name="T67" fmla="*/ 2 h 47"/>
                        <a:gd name="T68" fmla="*/ 25 w 392"/>
                        <a:gd name="T69" fmla="*/ 3 h 47"/>
                        <a:gd name="T70" fmla="*/ 23 w 392"/>
                        <a:gd name="T71" fmla="*/ 3 h 47"/>
                        <a:gd name="T72" fmla="*/ 20 w 392"/>
                        <a:gd name="T73" fmla="*/ 4 h 47"/>
                        <a:gd name="T74" fmla="*/ 19 w 392"/>
                        <a:gd name="T75" fmla="*/ 4 h 47"/>
                        <a:gd name="T76" fmla="*/ 16 w 392"/>
                        <a:gd name="T77" fmla="*/ 5 h 47"/>
                        <a:gd name="T78" fmla="*/ 15 w 392"/>
                        <a:gd name="T79" fmla="*/ 6 h 47"/>
                        <a:gd name="T80" fmla="*/ 12 w 392"/>
                        <a:gd name="T81" fmla="*/ 6 h 47"/>
                        <a:gd name="T82" fmla="*/ 11 w 392"/>
                        <a:gd name="T83" fmla="*/ 7 h 47"/>
                        <a:gd name="T84" fmla="*/ 9 w 392"/>
                        <a:gd name="T85" fmla="*/ 8 h 47"/>
                        <a:gd name="T86" fmla="*/ 7 w 392"/>
                        <a:gd name="T87" fmla="*/ 8 h 47"/>
                        <a:gd name="T88" fmla="*/ 5 w 392"/>
                        <a:gd name="T89" fmla="*/ 9 h 47"/>
                        <a:gd name="T90" fmla="*/ 3 w 392"/>
                        <a:gd name="T91" fmla="*/ 10 h 47"/>
                        <a:gd name="T92" fmla="*/ 2 w 392"/>
                        <a:gd name="T93" fmla="*/ 11 h 47"/>
                        <a:gd name="T94" fmla="*/ 0 w 392"/>
                        <a:gd name="T95" fmla="*/ 12 h 47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</a:gdLst>
                      <a:ahLst/>
                      <a:cxnLst>
                        <a:cxn ang="T96">
                          <a:pos x="T0" y="T1"/>
                        </a:cxn>
                        <a:cxn ang="T97">
                          <a:pos x="T2" y="T3"/>
                        </a:cxn>
                        <a:cxn ang="T98">
                          <a:pos x="T4" y="T5"/>
                        </a:cxn>
                        <a:cxn ang="T99">
                          <a:pos x="T6" y="T7"/>
                        </a:cxn>
                        <a:cxn ang="T100">
                          <a:pos x="T8" y="T9"/>
                        </a:cxn>
                        <a:cxn ang="T101">
                          <a:pos x="T10" y="T11"/>
                        </a:cxn>
                        <a:cxn ang="T102">
                          <a:pos x="T12" y="T13"/>
                        </a:cxn>
                        <a:cxn ang="T103">
                          <a:pos x="T14" y="T15"/>
                        </a:cxn>
                        <a:cxn ang="T104">
                          <a:pos x="T16" y="T17"/>
                        </a:cxn>
                        <a:cxn ang="T105">
                          <a:pos x="T18" y="T19"/>
                        </a:cxn>
                        <a:cxn ang="T106">
                          <a:pos x="T20" y="T21"/>
                        </a:cxn>
                        <a:cxn ang="T107">
                          <a:pos x="T22" y="T23"/>
                        </a:cxn>
                        <a:cxn ang="T108">
                          <a:pos x="T24" y="T25"/>
                        </a:cxn>
                        <a:cxn ang="T109">
                          <a:pos x="T26" y="T27"/>
                        </a:cxn>
                        <a:cxn ang="T110">
                          <a:pos x="T28" y="T29"/>
                        </a:cxn>
                        <a:cxn ang="T111">
                          <a:pos x="T30" y="T31"/>
                        </a:cxn>
                        <a:cxn ang="T112">
                          <a:pos x="T32" y="T33"/>
                        </a:cxn>
                        <a:cxn ang="T113">
                          <a:pos x="T34" y="T35"/>
                        </a:cxn>
                        <a:cxn ang="T114">
                          <a:pos x="T36" y="T37"/>
                        </a:cxn>
                        <a:cxn ang="T115">
                          <a:pos x="T38" y="T39"/>
                        </a:cxn>
                        <a:cxn ang="T116">
                          <a:pos x="T40" y="T41"/>
                        </a:cxn>
                        <a:cxn ang="T117">
                          <a:pos x="T42" y="T43"/>
                        </a:cxn>
                        <a:cxn ang="T118">
                          <a:pos x="T44" y="T45"/>
                        </a:cxn>
                        <a:cxn ang="T119">
                          <a:pos x="T46" y="T47"/>
                        </a:cxn>
                        <a:cxn ang="T120">
                          <a:pos x="T48" y="T49"/>
                        </a:cxn>
                        <a:cxn ang="T121">
                          <a:pos x="T50" y="T51"/>
                        </a:cxn>
                        <a:cxn ang="T122">
                          <a:pos x="T52" y="T53"/>
                        </a:cxn>
                        <a:cxn ang="T123">
                          <a:pos x="T54" y="T55"/>
                        </a:cxn>
                        <a:cxn ang="T124">
                          <a:pos x="T56" y="T57"/>
                        </a:cxn>
                        <a:cxn ang="T125">
                          <a:pos x="T58" y="T59"/>
                        </a:cxn>
                        <a:cxn ang="T126">
                          <a:pos x="T60" y="T61"/>
                        </a:cxn>
                        <a:cxn ang="T127">
                          <a:pos x="T62" y="T63"/>
                        </a:cxn>
                        <a:cxn ang="T128">
                          <a:pos x="T64" y="T65"/>
                        </a:cxn>
                        <a:cxn ang="T129">
                          <a:pos x="T66" y="T67"/>
                        </a:cxn>
                        <a:cxn ang="T130">
                          <a:pos x="T68" y="T69"/>
                        </a:cxn>
                        <a:cxn ang="T131">
                          <a:pos x="T70" y="T71"/>
                        </a:cxn>
                        <a:cxn ang="T132">
                          <a:pos x="T72" y="T73"/>
                        </a:cxn>
                        <a:cxn ang="T133">
                          <a:pos x="T74" y="T75"/>
                        </a:cxn>
                        <a:cxn ang="T134">
                          <a:pos x="T76" y="T77"/>
                        </a:cxn>
                        <a:cxn ang="T135">
                          <a:pos x="T78" y="T79"/>
                        </a:cxn>
                        <a:cxn ang="T136">
                          <a:pos x="T80" y="T81"/>
                        </a:cxn>
                        <a:cxn ang="T137">
                          <a:pos x="T82" y="T83"/>
                        </a:cxn>
                        <a:cxn ang="T138">
                          <a:pos x="T84" y="T85"/>
                        </a:cxn>
                        <a:cxn ang="T139">
                          <a:pos x="T86" y="T87"/>
                        </a:cxn>
                        <a:cxn ang="T140">
                          <a:pos x="T88" y="T89"/>
                        </a:cxn>
                        <a:cxn ang="T141">
                          <a:pos x="T90" y="T91"/>
                        </a:cxn>
                        <a:cxn ang="T142">
                          <a:pos x="T92" y="T93"/>
                        </a:cxn>
                        <a:cxn ang="T143">
                          <a:pos x="T94" y="T95"/>
                        </a:cxn>
                      </a:cxnLst>
                      <a:rect l="0" t="0" r="r" b="b"/>
                      <a:pathLst>
                        <a:path w="392" h="47">
                          <a:moveTo>
                            <a:pt x="392" y="47"/>
                          </a:moveTo>
                          <a:lnTo>
                            <a:pt x="388" y="46"/>
                          </a:lnTo>
                          <a:lnTo>
                            <a:pt x="384" y="43"/>
                          </a:lnTo>
                          <a:lnTo>
                            <a:pt x="382" y="42"/>
                          </a:lnTo>
                          <a:lnTo>
                            <a:pt x="378" y="41"/>
                          </a:lnTo>
                          <a:lnTo>
                            <a:pt x="374" y="38"/>
                          </a:lnTo>
                          <a:lnTo>
                            <a:pt x="371" y="37"/>
                          </a:lnTo>
                          <a:lnTo>
                            <a:pt x="367" y="34"/>
                          </a:lnTo>
                          <a:lnTo>
                            <a:pt x="364" y="33"/>
                          </a:lnTo>
                          <a:lnTo>
                            <a:pt x="361" y="32"/>
                          </a:lnTo>
                          <a:lnTo>
                            <a:pt x="357" y="31"/>
                          </a:lnTo>
                          <a:lnTo>
                            <a:pt x="353" y="28"/>
                          </a:lnTo>
                          <a:lnTo>
                            <a:pt x="348" y="27"/>
                          </a:lnTo>
                          <a:lnTo>
                            <a:pt x="345" y="26"/>
                          </a:lnTo>
                          <a:lnTo>
                            <a:pt x="341" y="25"/>
                          </a:lnTo>
                          <a:lnTo>
                            <a:pt x="337" y="23"/>
                          </a:lnTo>
                          <a:lnTo>
                            <a:pt x="333" y="22"/>
                          </a:lnTo>
                          <a:lnTo>
                            <a:pt x="330" y="21"/>
                          </a:lnTo>
                          <a:lnTo>
                            <a:pt x="325" y="20"/>
                          </a:lnTo>
                          <a:lnTo>
                            <a:pt x="321" y="18"/>
                          </a:lnTo>
                          <a:lnTo>
                            <a:pt x="317" y="17"/>
                          </a:lnTo>
                          <a:lnTo>
                            <a:pt x="312" y="16"/>
                          </a:lnTo>
                          <a:lnTo>
                            <a:pt x="309" y="15"/>
                          </a:lnTo>
                          <a:lnTo>
                            <a:pt x="305" y="13"/>
                          </a:lnTo>
                          <a:lnTo>
                            <a:pt x="300" y="12"/>
                          </a:lnTo>
                          <a:lnTo>
                            <a:pt x="296" y="11"/>
                          </a:lnTo>
                          <a:lnTo>
                            <a:pt x="291" y="11"/>
                          </a:lnTo>
                          <a:lnTo>
                            <a:pt x="288" y="10"/>
                          </a:lnTo>
                          <a:lnTo>
                            <a:pt x="283" y="8"/>
                          </a:lnTo>
                          <a:lnTo>
                            <a:pt x="279" y="7"/>
                          </a:lnTo>
                          <a:lnTo>
                            <a:pt x="274" y="7"/>
                          </a:lnTo>
                          <a:lnTo>
                            <a:pt x="270" y="6"/>
                          </a:lnTo>
                          <a:lnTo>
                            <a:pt x="265" y="6"/>
                          </a:lnTo>
                          <a:lnTo>
                            <a:pt x="261" y="5"/>
                          </a:lnTo>
                          <a:lnTo>
                            <a:pt x="257" y="5"/>
                          </a:lnTo>
                          <a:lnTo>
                            <a:pt x="252" y="3"/>
                          </a:lnTo>
                          <a:lnTo>
                            <a:pt x="248" y="3"/>
                          </a:lnTo>
                          <a:lnTo>
                            <a:pt x="243" y="2"/>
                          </a:lnTo>
                          <a:lnTo>
                            <a:pt x="238" y="2"/>
                          </a:lnTo>
                          <a:lnTo>
                            <a:pt x="235" y="2"/>
                          </a:lnTo>
                          <a:lnTo>
                            <a:pt x="230" y="1"/>
                          </a:lnTo>
                          <a:lnTo>
                            <a:pt x="225" y="1"/>
                          </a:lnTo>
                          <a:lnTo>
                            <a:pt x="221" y="1"/>
                          </a:lnTo>
                          <a:lnTo>
                            <a:pt x="216" y="1"/>
                          </a:lnTo>
                          <a:lnTo>
                            <a:pt x="211" y="1"/>
                          </a:lnTo>
                          <a:lnTo>
                            <a:pt x="207" y="1"/>
                          </a:lnTo>
                          <a:lnTo>
                            <a:pt x="202" y="1"/>
                          </a:lnTo>
                          <a:lnTo>
                            <a:pt x="198" y="0"/>
                          </a:lnTo>
                          <a:lnTo>
                            <a:pt x="193" y="0"/>
                          </a:lnTo>
                          <a:lnTo>
                            <a:pt x="189" y="1"/>
                          </a:lnTo>
                          <a:lnTo>
                            <a:pt x="184" y="1"/>
                          </a:lnTo>
                          <a:lnTo>
                            <a:pt x="179" y="1"/>
                          </a:lnTo>
                          <a:lnTo>
                            <a:pt x="175" y="1"/>
                          </a:lnTo>
                          <a:lnTo>
                            <a:pt x="170" y="1"/>
                          </a:lnTo>
                          <a:lnTo>
                            <a:pt x="165" y="1"/>
                          </a:lnTo>
                          <a:lnTo>
                            <a:pt x="162" y="1"/>
                          </a:lnTo>
                          <a:lnTo>
                            <a:pt x="157" y="2"/>
                          </a:lnTo>
                          <a:lnTo>
                            <a:pt x="152" y="2"/>
                          </a:lnTo>
                          <a:lnTo>
                            <a:pt x="148" y="2"/>
                          </a:lnTo>
                          <a:lnTo>
                            <a:pt x="143" y="3"/>
                          </a:lnTo>
                          <a:lnTo>
                            <a:pt x="138" y="3"/>
                          </a:lnTo>
                          <a:lnTo>
                            <a:pt x="135" y="5"/>
                          </a:lnTo>
                          <a:lnTo>
                            <a:pt x="130" y="5"/>
                          </a:lnTo>
                          <a:lnTo>
                            <a:pt x="125" y="6"/>
                          </a:lnTo>
                          <a:lnTo>
                            <a:pt x="121" y="6"/>
                          </a:lnTo>
                          <a:lnTo>
                            <a:pt x="116" y="7"/>
                          </a:lnTo>
                          <a:lnTo>
                            <a:pt x="112" y="7"/>
                          </a:lnTo>
                          <a:lnTo>
                            <a:pt x="107" y="8"/>
                          </a:lnTo>
                          <a:lnTo>
                            <a:pt x="104" y="10"/>
                          </a:lnTo>
                          <a:lnTo>
                            <a:pt x="99" y="11"/>
                          </a:lnTo>
                          <a:lnTo>
                            <a:pt x="95" y="11"/>
                          </a:lnTo>
                          <a:lnTo>
                            <a:pt x="90" y="12"/>
                          </a:lnTo>
                          <a:lnTo>
                            <a:pt x="86" y="13"/>
                          </a:lnTo>
                          <a:lnTo>
                            <a:pt x="81" y="15"/>
                          </a:lnTo>
                          <a:lnTo>
                            <a:pt x="78" y="16"/>
                          </a:lnTo>
                          <a:lnTo>
                            <a:pt x="74" y="17"/>
                          </a:lnTo>
                          <a:lnTo>
                            <a:pt x="69" y="18"/>
                          </a:lnTo>
                          <a:lnTo>
                            <a:pt x="65" y="20"/>
                          </a:lnTo>
                          <a:lnTo>
                            <a:pt x="62" y="21"/>
                          </a:lnTo>
                          <a:lnTo>
                            <a:pt x="58" y="22"/>
                          </a:lnTo>
                          <a:lnTo>
                            <a:pt x="53" y="23"/>
                          </a:lnTo>
                          <a:lnTo>
                            <a:pt x="49" y="25"/>
                          </a:lnTo>
                          <a:lnTo>
                            <a:pt x="46" y="26"/>
                          </a:lnTo>
                          <a:lnTo>
                            <a:pt x="42" y="27"/>
                          </a:lnTo>
                          <a:lnTo>
                            <a:pt x="38" y="28"/>
                          </a:lnTo>
                          <a:lnTo>
                            <a:pt x="34" y="31"/>
                          </a:lnTo>
                          <a:lnTo>
                            <a:pt x="31" y="32"/>
                          </a:lnTo>
                          <a:lnTo>
                            <a:pt x="27" y="33"/>
                          </a:lnTo>
                          <a:lnTo>
                            <a:pt x="23" y="34"/>
                          </a:lnTo>
                          <a:lnTo>
                            <a:pt x="20" y="37"/>
                          </a:lnTo>
                          <a:lnTo>
                            <a:pt x="16" y="38"/>
                          </a:lnTo>
                          <a:lnTo>
                            <a:pt x="13" y="41"/>
                          </a:lnTo>
                          <a:lnTo>
                            <a:pt x="10" y="42"/>
                          </a:lnTo>
                          <a:lnTo>
                            <a:pt x="6" y="43"/>
                          </a:lnTo>
                          <a:lnTo>
                            <a:pt x="2" y="46"/>
                          </a:lnTo>
                          <a:lnTo>
                            <a:pt x="0" y="47"/>
                          </a:lnTo>
                        </a:path>
                      </a:pathLst>
                    </a:custGeom>
                    <a:noFill/>
                    <a:ln w="19050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9728" name="Line 11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701" y="2627"/>
                      <a:ext cx="1" cy="113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9729" name="Line 120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701" y="2407"/>
                      <a:ext cx="379" cy="22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9730" name="Line 121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701" y="2521"/>
                      <a:ext cx="379" cy="219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9731" name="Freeform 122"/>
                    <p:cNvSpPr>
                      <a:spLocks/>
                    </p:cNvSpPr>
                    <p:nvPr/>
                  </p:nvSpPr>
                  <p:spPr bwMode="auto">
                    <a:xfrm>
                      <a:off x="2080" y="2509"/>
                      <a:ext cx="98" cy="12"/>
                    </a:xfrm>
                    <a:custGeom>
                      <a:avLst/>
                      <a:gdLst>
                        <a:gd name="T0" fmla="*/ 97 w 392"/>
                        <a:gd name="T1" fmla="*/ 11 h 47"/>
                        <a:gd name="T2" fmla="*/ 96 w 392"/>
                        <a:gd name="T3" fmla="*/ 11 h 47"/>
                        <a:gd name="T4" fmla="*/ 94 w 392"/>
                        <a:gd name="T5" fmla="*/ 10 h 47"/>
                        <a:gd name="T6" fmla="*/ 92 w 392"/>
                        <a:gd name="T7" fmla="*/ 9 h 47"/>
                        <a:gd name="T8" fmla="*/ 90 w 392"/>
                        <a:gd name="T9" fmla="*/ 8 h 47"/>
                        <a:gd name="T10" fmla="*/ 88 w 392"/>
                        <a:gd name="T11" fmla="*/ 7 h 47"/>
                        <a:gd name="T12" fmla="*/ 86 w 392"/>
                        <a:gd name="T13" fmla="*/ 7 h 47"/>
                        <a:gd name="T14" fmla="*/ 84 w 392"/>
                        <a:gd name="T15" fmla="*/ 6 h 47"/>
                        <a:gd name="T16" fmla="*/ 83 w 392"/>
                        <a:gd name="T17" fmla="*/ 5 h 47"/>
                        <a:gd name="T18" fmla="*/ 80 w 392"/>
                        <a:gd name="T19" fmla="*/ 5 h 47"/>
                        <a:gd name="T20" fmla="*/ 78 w 392"/>
                        <a:gd name="T21" fmla="*/ 4 h 47"/>
                        <a:gd name="T22" fmla="*/ 76 w 392"/>
                        <a:gd name="T23" fmla="*/ 3 h 47"/>
                        <a:gd name="T24" fmla="*/ 74 w 392"/>
                        <a:gd name="T25" fmla="*/ 3 h 47"/>
                        <a:gd name="T26" fmla="*/ 72 w 392"/>
                        <a:gd name="T27" fmla="*/ 2 h 47"/>
                        <a:gd name="T28" fmla="*/ 70 w 392"/>
                        <a:gd name="T29" fmla="*/ 2 h 47"/>
                        <a:gd name="T30" fmla="*/ 68 w 392"/>
                        <a:gd name="T31" fmla="*/ 2 h 47"/>
                        <a:gd name="T32" fmla="*/ 65 w 392"/>
                        <a:gd name="T33" fmla="*/ 1 h 47"/>
                        <a:gd name="T34" fmla="*/ 63 w 392"/>
                        <a:gd name="T35" fmla="*/ 1 h 47"/>
                        <a:gd name="T36" fmla="*/ 61 w 392"/>
                        <a:gd name="T37" fmla="*/ 1 h 47"/>
                        <a:gd name="T38" fmla="*/ 59 w 392"/>
                        <a:gd name="T39" fmla="*/ 1 h 47"/>
                        <a:gd name="T40" fmla="*/ 56 w 392"/>
                        <a:gd name="T41" fmla="*/ 1 h 47"/>
                        <a:gd name="T42" fmla="*/ 54 w 392"/>
                        <a:gd name="T43" fmla="*/ 0 h 47"/>
                        <a:gd name="T44" fmla="*/ 52 w 392"/>
                        <a:gd name="T45" fmla="*/ 0 h 47"/>
                        <a:gd name="T46" fmla="*/ 50 w 392"/>
                        <a:gd name="T47" fmla="*/ 0 h 47"/>
                        <a:gd name="T48" fmla="*/ 47 w 392"/>
                        <a:gd name="T49" fmla="*/ 0 h 47"/>
                        <a:gd name="T50" fmla="*/ 45 w 392"/>
                        <a:gd name="T51" fmla="*/ 0 h 47"/>
                        <a:gd name="T52" fmla="*/ 43 w 392"/>
                        <a:gd name="T53" fmla="*/ 1 h 47"/>
                        <a:gd name="T54" fmla="*/ 41 w 392"/>
                        <a:gd name="T55" fmla="*/ 1 h 47"/>
                        <a:gd name="T56" fmla="*/ 38 w 392"/>
                        <a:gd name="T57" fmla="*/ 1 h 47"/>
                        <a:gd name="T58" fmla="*/ 36 w 392"/>
                        <a:gd name="T59" fmla="*/ 1 h 47"/>
                        <a:gd name="T60" fmla="*/ 34 w 392"/>
                        <a:gd name="T61" fmla="*/ 1 h 47"/>
                        <a:gd name="T62" fmla="*/ 31 w 392"/>
                        <a:gd name="T63" fmla="*/ 1 h 47"/>
                        <a:gd name="T64" fmla="*/ 29 w 392"/>
                        <a:gd name="T65" fmla="*/ 2 h 47"/>
                        <a:gd name="T66" fmla="*/ 27 w 392"/>
                        <a:gd name="T67" fmla="*/ 2 h 47"/>
                        <a:gd name="T68" fmla="*/ 25 w 392"/>
                        <a:gd name="T69" fmla="*/ 3 h 47"/>
                        <a:gd name="T70" fmla="*/ 23 w 392"/>
                        <a:gd name="T71" fmla="*/ 3 h 47"/>
                        <a:gd name="T72" fmla="*/ 20 w 392"/>
                        <a:gd name="T73" fmla="*/ 4 h 47"/>
                        <a:gd name="T74" fmla="*/ 19 w 392"/>
                        <a:gd name="T75" fmla="*/ 4 h 47"/>
                        <a:gd name="T76" fmla="*/ 16 w 392"/>
                        <a:gd name="T77" fmla="*/ 5 h 47"/>
                        <a:gd name="T78" fmla="*/ 15 w 392"/>
                        <a:gd name="T79" fmla="*/ 6 h 47"/>
                        <a:gd name="T80" fmla="*/ 12 w 392"/>
                        <a:gd name="T81" fmla="*/ 6 h 47"/>
                        <a:gd name="T82" fmla="*/ 11 w 392"/>
                        <a:gd name="T83" fmla="*/ 7 h 47"/>
                        <a:gd name="T84" fmla="*/ 9 w 392"/>
                        <a:gd name="T85" fmla="*/ 8 h 47"/>
                        <a:gd name="T86" fmla="*/ 7 w 392"/>
                        <a:gd name="T87" fmla="*/ 9 h 47"/>
                        <a:gd name="T88" fmla="*/ 5 w 392"/>
                        <a:gd name="T89" fmla="*/ 9 h 47"/>
                        <a:gd name="T90" fmla="*/ 3 w 392"/>
                        <a:gd name="T91" fmla="*/ 10 h 47"/>
                        <a:gd name="T92" fmla="*/ 2 w 392"/>
                        <a:gd name="T93" fmla="*/ 11 h 47"/>
                        <a:gd name="T94" fmla="*/ 0 w 392"/>
                        <a:gd name="T95" fmla="*/ 12 h 47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</a:gdLst>
                      <a:ahLst/>
                      <a:cxnLst>
                        <a:cxn ang="T96">
                          <a:pos x="T0" y="T1"/>
                        </a:cxn>
                        <a:cxn ang="T97">
                          <a:pos x="T2" y="T3"/>
                        </a:cxn>
                        <a:cxn ang="T98">
                          <a:pos x="T4" y="T5"/>
                        </a:cxn>
                        <a:cxn ang="T99">
                          <a:pos x="T6" y="T7"/>
                        </a:cxn>
                        <a:cxn ang="T100">
                          <a:pos x="T8" y="T9"/>
                        </a:cxn>
                        <a:cxn ang="T101">
                          <a:pos x="T10" y="T11"/>
                        </a:cxn>
                        <a:cxn ang="T102">
                          <a:pos x="T12" y="T13"/>
                        </a:cxn>
                        <a:cxn ang="T103">
                          <a:pos x="T14" y="T15"/>
                        </a:cxn>
                        <a:cxn ang="T104">
                          <a:pos x="T16" y="T17"/>
                        </a:cxn>
                        <a:cxn ang="T105">
                          <a:pos x="T18" y="T19"/>
                        </a:cxn>
                        <a:cxn ang="T106">
                          <a:pos x="T20" y="T21"/>
                        </a:cxn>
                        <a:cxn ang="T107">
                          <a:pos x="T22" y="T23"/>
                        </a:cxn>
                        <a:cxn ang="T108">
                          <a:pos x="T24" y="T25"/>
                        </a:cxn>
                        <a:cxn ang="T109">
                          <a:pos x="T26" y="T27"/>
                        </a:cxn>
                        <a:cxn ang="T110">
                          <a:pos x="T28" y="T29"/>
                        </a:cxn>
                        <a:cxn ang="T111">
                          <a:pos x="T30" y="T31"/>
                        </a:cxn>
                        <a:cxn ang="T112">
                          <a:pos x="T32" y="T33"/>
                        </a:cxn>
                        <a:cxn ang="T113">
                          <a:pos x="T34" y="T35"/>
                        </a:cxn>
                        <a:cxn ang="T114">
                          <a:pos x="T36" y="T37"/>
                        </a:cxn>
                        <a:cxn ang="T115">
                          <a:pos x="T38" y="T39"/>
                        </a:cxn>
                        <a:cxn ang="T116">
                          <a:pos x="T40" y="T41"/>
                        </a:cxn>
                        <a:cxn ang="T117">
                          <a:pos x="T42" y="T43"/>
                        </a:cxn>
                        <a:cxn ang="T118">
                          <a:pos x="T44" y="T45"/>
                        </a:cxn>
                        <a:cxn ang="T119">
                          <a:pos x="T46" y="T47"/>
                        </a:cxn>
                        <a:cxn ang="T120">
                          <a:pos x="T48" y="T49"/>
                        </a:cxn>
                        <a:cxn ang="T121">
                          <a:pos x="T50" y="T51"/>
                        </a:cxn>
                        <a:cxn ang="T122">
                          <a:pos x="T52" y="T53"/>
                        </a:cxn>
                        <a:cxn ang="T123">
                          <a:pos x="T54" y="T55"/>
                        </a:cxn>
                        <a:cxn ang="T124">
                          <a:pos x="T56" y="T57"/>
                        </a:cxn>
                        <a:cxn ang="T125">
                          <a:pos x="T58" y="T59"/>
                        </a:cxn>
                        <a:cxn ang="T126">
                          <a:pos x="T60" y="T61"/>
                        </a:cxn>
                        <a:cxn ang="T127">
                          <a:pos x="T62" y="T63"/>
                        </a:cxn>
                        <a:cxn ang="T128">
                          <a:pos x="T64" y="T65"/>
                        </a:cxn>
                        <a:cxn ang="T129">
                          <a:pos x="T66" y="T67"/>
                        </a:cxn>
                        <a:cxn ang="T130">
                          <a:pos x="T68" y="T69"/>
                        </a:cxn>
                        <a:cxn ang="T131">
                          <a:pos x="T70" y="T71"/>
                        </a:cxn>
                        <a:cxn ang="T132">
                          <a:pos x="T72" y="T73"/>
                        </a:cxn>
                        <a:cxn ang="T133">
                          <a:pos x="T74" y="T75"/>
                        </a:cxn>
                        <a:cxn ang="T134">
                          <a:pos x="T76" y="T77"/>
                        </a:cxn>
                        <a:cxn ang="T135">
                          <a:pos x="T78" y="T79"/>
                        </a:cxn>
                        <a:cxn ang="T136">
                          <a:pos x="T80" y="T81"/>
                        </a:cxn>
                        <a:cxn ang="T137">
                          <a:pos x="T82" y="T83"/>
                        </a:cxn>
                        <a:cxn ang="T138">
                          <a:pos x="T84" y="T85"/>
                        </a:cxn>
                        <a:cxn ang="T139">
                          <a:pos x="T86" y="T87"/>
                        </a:cxn>
                        <a:cxn ang="T140">
                          <a:pos x="T88" y="T89"/>
                        </a:cxn>
                        <a:cxn ang="T141">
                          <a:pos x="T90" y="T91"/>
                        </a:cxn>
                        <a:cxn ang="T142">
                          <a:pos x="T92" y="T93"/>
                        </a:cxn>
                        <a:cxn ang="T143">
                          <a:pos x="T94" y="T95"/>
                        </a:cxn>
                      </a:cxnLst>
                      <a:rect l="0" t="0" r="r" b="b"/>
                      <a:pathLst>
                        <a:path w="392" h="47">
                          <a:moveTo>
                            <a:pt x="392" y="47"/>
                          </a:moveTo>
                          <a:lnTo>
                            <a:pt x="388" y="45"/>
                          </a:lnTo>
                          <a:lnTo>
                            <a:pt x="384" y="44"/>
                          </a:lnTo>
                          <a:lnTo>
                            <a:pt x="382" y="43"/>
                          </a:lnTo>
                          <a:lnTo>
                            <a:pt x="378" y="40"/>
                          </a:lnTo>
                          <a:lnTo>
                            <a:pt x="374" y="39"/>
                          </a:lnTo>
                          <a:lnTo>
                            <a:pt x="371" y="36"/>
                          </a:lnTo>
                          <a:lnTo>
                            <a:pt x="367" y="35"/>
                          </a:lnTo>
                          <a:lnTo>
                            <a:pt x="364" y="34"/>
                          </a:lnTo>
                          <a:lnTo>
                            <a:pt x="361" y="31"/>
                          </a:lnTo>
                          <a:lnTo>
                            <a:pt x="357" y="30"/>
                          </a:lnTo>
                          <a:lnTo>
                            <a:pt x="353" y="29"/>
                          </a:lnTo>
                          <a:lnTo>
                            <a:pt x="348" y="28"/>
                          </a:lnTo>
                          <a:lnTo>
                            <a:pt x="345" y="26"/>
                          </a:lnTo>
                          <a:lnTo>
                            <a:pt x="341" y="24"/>
                          </a:lnTo>
                          <a:lnTo>
                            <a:pt x="337" y="23"/>
                          </a:lnTo>
                          <a:lnTo>
                            <a:pt x="333" y="22"/>
                          </a:lnTo>
                          <a:lnTo>
                            <a:pt x="330" y="20"/>
                          </a:lnTo>
                          <a:lnTo>
                            <a:pt x="325" y="19"/>
                          </a:lnTo>
                          <a:lnTo>
                            <a:pt x="321" y="18"/>
                          </a:lnTo>
                          <a:lnTo>
                            <a:pt x="317" y="17"/>
                          </a:lnTo>
                          <a:lnTo>
                            <a:pt x="312" y="15"/>
                          </a:lnTo>
                          <a:lnTo>
                            <a:pt x="309" y="14"/>
                          </a:lnTo>
                          <a:lnTo>
                            <a:pt x="305" y="13"/>
                          </a:lnTo>
                          <a:lnTo>
                            <a:pt x="300" y="13"/>
                          </a:lnTo>
                          <a:lnTo>
                            <a:pt x="296" y="12"/>
                          </a:lnTo>
                          <a:lnTo>
                            <a:pt x="291" y="10"/>
                          </a:lnTo>
                          <a:lnTo>
                            <a:pt x="288" y="9"/>
                          </a:lnTo>
                          <a:lnTo>
                            <a:pt x="283" y="9"/>
                          </a:lnTo>
                          <a:lnTo>
                            <a:pt x="279" y="8"/>
                          </a:lnTo>
                          <a:lnTo>
                            <a:pt x="274" y="7"/>
                          </a:lnTo>
                          <a:lnTo>
                            <a:pt x="270" y="7"/>
                          </a:lnTo>
                          <a:lnTo>
                            <a:pt x="265" y="5"/>
                          </a:lnTo>
                          <a:lnTo>
                            <a:pt x="261" y="5"/>
                          </a:lnTo>
                          <a:lnTo>
                            <a:pt x="257" y="4"/>
                          </a:lnTo>
                          <a:lnTo>
                            <a:pt x="252" y="4"/>
                          </a:lnTo>
                          <a:lnTo>
                            <a:pt x="248" y="3"/>
                          </a:lnTo>
                          <a:lnTo>
                            <a:pt x="243" y="3"/>
                          </a:lnTo>
                          <a:lnTo>
                            <a:pt x="238" y="3"/>
                          </a:lnTo>
                          <a:lnTo>
                            <a:pt x="235" y="2"/>
                          </a:lnTo>
                          <a:lnTo>
                            <a:pt x="230" y="2"/>
                          </a:lnTo>
                          <a:lnTo>
                            <a:pt x="225" y="2"/>
                          </a:lnTo>
                          <a:lnTo>
                            <a:pt x="221" y="2"/>
                          </a:lnTo>
                          <a:lnTo>
                            <a:pt x="216" y="0"/>
                          </a:lnTo>
                          <a:lnTo>
                            <a:pt x="211" y="0"/>
                          </a:lnTo>
                          <a:lnTo>
                            <a:pt x="207" y="0"/>
                          </a:lnTo>
                          <a:lnTo>
                            <a:pt x="202" y="0"/>
                          </a:lnTo>
                          <a:lnTo>
                            <a:pt x="198" y="0"/>
                          </a:lnTo>
                          <a:lnTo>
                            <a:pt x="193" y="0"/>
                          </a:lnTo>
                          <a:lnTo>
                            <a:pt x="189" y="0"/>
                          </a:lnTo>
                          <a:lnTo>
                            <a:pt x="184" y="0"/>
                          </a:lnTo>
                          <a:lnTo>
                            <a:pt x="179" y="0"/>
                          </a:lnTo>
                          <a:lnTo>
                            <a:pt x="175" y="0"/>
                          </a:lnTo>
                          <a:lnTo>
                            <a:pt x="170" y="2"/>
                          </a:lnTo>
                          <a:lnTo>
                            <a:pt x="165" y="2"/>
                          </a:lnTo>
                          <a:lnTo>
                            <a:pt x="162" y="2"/>
                          </a:lnTo>
                          <a:lnTo>
                            <a:pt x="157" y="2"/>
                          </a:lnTo>
                          <a:lnTo>
                            <a:pt x="152" y="3"/>
                          </a:lnTo>
                          <a:lnTo>
                            <a:pt x="148" y="3"/>
                          </a:lnTo>
                          <a:lnTo>
                            <a:pt x="143" y="3"/>
                          </a:lnTo>
                          <a:lnTo>
                            <a:pt x="138" y="4"/>
                          </a:lnTo>
                          <a:lnTo>
                            <a:pt x="135" y="4"/>
                          </a:lnTo>
                          <a:lnTo>
                            <a:pt x="130" y="5"/>
                          </a:lnTo>
                          <a:lnTo>
                            <a:pt x="125" y="5"/>
                          </a:lnTo>
                          <a:lnTo>
                            <a:pt x="121" y="7"/>
                          </a:lnTo>
                          <a:lnTo>
                            <a:pt x="116" y="7"/>
                          </a:lnTo>
                          <a:lnTo>
                            <a:pt x="112" y="8"/>
                          </a:lnTo>
                          <a:lnTo>
                            <a:pt x="107" y="9"/>
                          </a:lnTo>
                          <a:lnTo>
                            <a:pt x="104" y="9"/>
                          </a:lnTo>
                          <a:lnTo>
                            <a:pt x="99" y="10"/>
                          </a:lnTo>
                          <a:lnTo>
                            <a:pt x="95" y="12"/>
                          </a:lnTo>
                          <a:lnTo>
                            <a:pt x="90" y="13"/>
                          </a:lnTo>
                          <a:lnTo>
                            <a:pt x="86" y="13"/>
                          </a:lnTo>
                          <a:lnTo>
                            <a:pt x="81" y="14"/>
                          </a:lnTo>
                          <a:lnTo>
                            <a:pt x="78" y="15"/>
                          </a:lnTo>
                          <a:lnTo>
                            <a:pt x="74" y="17"/>
                          </a:lnTo>
                          <a:lnTo>
                            <a:pt x="69" y="18"/>
                          </a:lnTo>
                          <a:lnTo>
                            <a:pt x="65" y="19"/>
                          </a:lnTo>
                          <a:lnTo>
                            <a:pt x="62" y="20"/>
                          </a:lnTo>
                          <a:lnTo>
                            <a:pt x="58" y="22"/>
                          </a:lnTo>
                          <a:lnTo>
                            <a:pt x="53" y="23"/>
                          </a:lnTo>
                          <a:lnTo>
                            <a:pt x="49" y="24"/>
                          </a:lnTo>
                          <a:lnTo>
                            <a:pt x="46" y="26"/>
                          </a:lnTo>
                          <a:lnTo>
                            <a:pt x="42" y="28"/>
                          </a:lnTo>
                          <a:lnTo>
                            <a:pt x="38" y="29"/>
                          </a:lnTo>
                          <a:lnTo>
                            <a:pt x="34" y="30"/>
                          </a:lnTo>
                          <a:lnTo>
                            <a:pt x="31" y="31"/>
                          </a:lnTo>
                          <a:lnTo>
                            <a:pt x="27" y="34"/>
                          </a:lnTo>
                          <a:lnTo>
                            <a:pt x="23" y="35"/>
                          </a:lnTo>
                          <a:lnTo>
                            <a:pt x="20" y="36"/>
                          </a:lnTo>
                          <a:lnTo>
                            <a:pt x="16" y="39"/>
                          </a:lnTo>
                          <a:lnTo>
                            <a:pt x="13" y="40"/>
                          </a:lnTo>
                          <a:lnTo>
                            <a:pt x="10" y="43"/>
                          </a:lnTo>
                          <a:lnTo>
                            <a:pt x="6" y="44"/>
                          </a:lnTo>
                          <a:lnTo>
                            <a:pt x="2" y="45"/>
                          </a:lnTo>
                          <a:lnTo>
                            <a:pt x="0" y="47"/>
                          </a:lnTo>
                        </a:path>
                      </a:pathLst>
                    </a:custGeom>
                    <a:noFill/>
                    <a:ln w="19050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9732" name="Freeform 123"/>
                    <p:cNvSpPr>
                      <a:spLocks/>
                    </p:cNvSpPr>
                    <p:nvPr/>
                  </p:nvSpPr>
                  <p:spPr bwMode="auto">
                    <a:xfrm>
                      <a:off x="2190" y="2514"/>
                      <a:ext cx="43" cy="17"/>
                    </a:xfrm>
                    <a:custGeom>
                      <a:avLst/>
                      <a:gdLst>
                        <a:gd name="T0" fmla="*/ 43 w 174"/>
                        <a:gd name="T1" fmla="*/ 17 h 70"/>
                        <a:gd name="T2" fmla="*/ 42 w 174"/>
                        <a:gd name="T3" fmla="*/ 16 h 70"/>
                        <a:gd name="T4" fmla="*/ 41 w 174"/>
                        <a:gd name="T5" fmla="*/ 16 h 70"/>
                        <a:gd name="T6" fmla="*/ 40 w 174"/>
                        <a:gd name="T7" fmla="*/ 15 h 70"/>
                        <a:gd name="T8" fmla="*/ 39 w 174"/>
                        <a:gd name="T9" fmla="*/ 15 h 70"/>
                        <a:gd name="T10" fmla="*/ 37 w 174"/>
                        <a:gd name="T11" fmla="*/ 14 h 70"/>
                        <a:gd name="T12" fmla="*/ 36 w 174"/>
                        <a:gd name="T13" fmla="*/ 13 h 70"/>
                        <a:gd name="T14" fmla="*/ 35 w 174"/>
                        <a:gd name="T15" fmla="*/ 13 h 70"/>
                        <a:gd name="T16" fmla="*/ 33 w 174"/>
                        <a:gd name="T17" fmla="*/ 12 h 70"/>
                        <a:gd name="T18" fmla="*/ 32 w 174"/>
                        <a:gd name="T19" fmla="*/ 11 h 70"/>
                        <a:gd name="T20" fmla="*/ 31 w 174"/>
                        <a:gd name="T21" fmla="*/ 11 h 70"/>
                        <a:gd name="T22" fmla="*/ 30 w 174"/>
                        <a:gd name="T23" fmla="*/ 10 h 70"/>
                        <a:gd name="T24" fmla="*/ 28 w 174"/>
                        <a:gd name="T25" fmla="*/ 10 h 70"/>
                        <a:gd name="T26" fmla="*/ 27 w 174"/>
                        <a:gd name="T27" fmla="*/ 9 h 70"/>
                        <a:gd name="T28" fmla="*/ 26 w 174"/>
                        <a:gd name="T29" fmla="*/ 9 h 70"/>
                        <a:gd name="T30" fmla="*/ 24 w 174"/>
                        <a:gd name="T31" fmla="*/ 8 h 70"/>
                        <a:gd name="T32" fmla="*/ 23 w 174"/>
                        <a:gd name="T33" fmla="*/ 8 h 70"/>
                        <a:gd name="T34" fmla="*/ 22 w 174"/>
                        <a:gd name="T35" fmla="*/ 7 h 70"/>
                        <a:gd name="T36" fmla="*/ 20 w 174"/>
                        <a:gd name="T37" fmla="*/ 6 h 70"/>
                        <a:gd name="T38" fmla="*/ 19 w 174"/>
                        <a:gd name="T39" fmla="*/ 6 h 70"/>
                        <a:gd name="T40" fmla="*/ 18 w 174"/>
                        <a:gd name="T41" fmla="*/ 6 h 70"/>
                        <a:gd name="T42" fmla="*/ 16 w 174"/>
                        <a:gd name="T43" fmla="*/ 5 h 70"/>
                        <a:gd name="T44" fmla="*/ 15 w 174"/>
                        <a:gd name="T45" fmla="*/ 5 h 70"/>
                        <a:gd name="T46" fmla="*/ 13 w 174"/>
                        <a:gd name="T47" fmla="*/ 4 h 70"/>
                        <a:gd name="T48" fmla="*/ 12 w 174"/>
                        <a:gd name="T49" fmla="*/ 3 h 70"/>
                        <a:gd name="T50" fmla="*/ 10 w 174"/>
                        <a:gd name="T51" fmla="*/ 3 h 70"/>
                        <a:gd name="T52" fmla="*/ 9 w 174"/>
                        <a:gd name="T53" fmla="*/ 2 h 70"/>
                        <a:gd name="T54" fmla="*/ 8 w 174"/>
                        <a:gd name="T55" fmla="*/ 2 h 70"/>
                        <a:gd name="T56" fmla="*/ 6 w 174"/>
                        <a:gd name="T57" fmla="*/ 2 h 70"/>
                        <a:gd name="T58" fmla="*/ 5 w 174"/>
                        <a:gd name="T59" fmla="*/ 1 h 70"/>
                        <a:gd name="T60" fmla="*/ 3 w 174"/>
                        <a:gd name="T61" fmla="*/ 1 h 70"/>
                        <a:gd name="T62" fmla="*/ 1 w 174"/>
                        <a:gd name="T63" fmla="*/ 0 h 70"/>
                        <a:gd name="T64" fmla="*/ 0 w 174"/>
                        <a:gd name="T65" fmla="*/ 0 h 70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</a:gdLst>
                      <a:ahLst/>
                      <a:cxnLst>
                        <a:cxn ang="T66">
                          <a:pos x="T0" y="T1"/>
                        </a:cxn>
                        <a:cxn ang="T67">
                          <a:pos x="T2" y="T3"/>
                        </a:cxn>
                        <a:cxn ang="T68">
                          <a:pos x="T4" y="T5"/>
                        </a:cxn>
                        <a:cxn ang="T69">
                          <a:pos x="T6" y="T7"/>
                        </a:cxn>
                        <a:cxn ang="T70">
                          <a:pos x="T8" y="T9"/>
                        </a:cxn>
                        <a:cxn ang="T71">
                          <a:pos x="T10" y="T11"/>
                        </a:cxn>
                        <a:cxn ang="T72">
                          <a:pos x="T12" y="T13"/>
                        </a:cxn>
                        <a:cxn ang="T73">
                          <a:pos x="T14" y="T15"/>
                        </a:cxn>
                        <a:cxn ang="T74">
                          <a:pos x="T16" y="T17"/>
                        </a:cxn>
                        <a:cxn ang="T75">
                          <a:pos x="T18" y="T19"/>
                        </a:cxn>
                        <a:cxn ang="T76">
                          <a:pos x="T20" y="T21"/>
                        </a:cxn>
                        <a:cxn ang="T77">
                          <a:pos x="T22" y="T23"/>
                        </a:cxn>
                        <a:cxn ang="T78">
                          <a:pos x="T24" y="T25"/>
                        </a:cxn>
                        <a:cxn ang="T79">
                          <a:pos x="T26" y="T27"/>
                        </a:cxn>
                        <a:cxn ang="T80">
                          <a:pos x="T28" y="T29"/>
                        </a:cxn>
                        <a:cxn ang="T81">
                          <a:pos x="T30" y="T31"/>
                        </a:cxn>
                        <a:cxn ang="T82">
                          <a:pos x="T32" y="T33"/>
                        </a:cxn>
                        <a:cxn ang="T83">
                          <a:pos x="T34" y="T35"/>
                        </a:cxn>
                        <a:cxn ang="T84">
                          <a:pos x="T36" y="T37"/>
                        </a:cxn>
                        <a:cxn ang="T85">
                          <a:pos x="T38" y="T39"/>
                        </a:cxn>
                        <a:cxn ang="T86">
                          <a:pos x="T40" y="T41"/>
                        </a:cxn>
                        <a:cxn ang="T87">
                          <a:pos x="T42" y="T43"/>
                        </a:cxn>
                        <a:cxn ang="T88">
                          <a:pos x="T44" y="T45"/>
                        </a:cxn>
                        <a:cxn ang="T89">
                          <a:pos x="T46" y="T47"/>
                        </a:cxn>
                        <a:cxn ang="T90">
                          <a:pos x="T48" y="T49"/>
                        </a:cxn>
                        <a:cxn ang="T91">
                          <a:pos x="T50" y="T51"/>
                        </a:cxn>
                        <a:cxn ang="T92">
                          <a:pos x="T52" y="T53"/>
                        </a:cxn>
                        <a:cxn ang="T93">
                          <a:pos x="T54" y="T55"/>
                        </a:cxn>
                        <a:cxn ang="T94">
                          <a:pos x="T56" y="T57"/>
                        </a:cxn>
                        <a:cxn ang="T95">
                          <a:pos x="T58" y="T59"/>
                        </a:cxn>
                        <a:cxn ang="T96">
                          <a:pos x="T60" y="T61"/>
                        </a:cxn>
                        <a:cxn ang="T97">
                          <a:pos x="T62" y="T63"/>
                        </a:cxn>
                        <a:cxn ang="T98">
                          <a:pos x="T64" y="T65"/>
                        </a:cxn>
                      </a:cxnLst>
                      <a:rect l="0" t="0" r="r" b="b"/>
                      <a:pathLst>
                        <a:path w="174" h="70">
                          <a:moveTo>
                            <a:pt x="174" y="70"/>
                          </a:moveTo>
                          <a:lnTo>
                            <a:pt x="170" y="67"/>
                          </a:lnTo>
                          <a:lnTo>
                            <a:pt x="165" y="65"/>
                          </a:lnTo>
                          <a:lnTo>
                            <a:pt x="161" y="62"/>
                          </a:lnTo>
                          <a:lnTo>
                            <a:pt x="156" y="60"/>
                          </a:lnTo>
                          <a:lnTo>
                            <a:pt x="151" y="57"/>
                          </a:lnTo>
                          <a:lnTo>
                            <a:pt x="146" y="55"/>
                          </a:lnTo>
                          <a:lnTo>
                            <a:pt x="141" y="52"/>
                          </a:lnTo>
                          <a:lnTo>
                            <a:pt x="135" y="50"/>
                          </a:lnTo>
                          <a:lnTo>
                            <a:pt x="130" y="47"/>
                          </a:lnTo>
                          <a:lnTo>
                            <a:pt x="125" y="45"/>
                          </a:lnTo>
                          <a:lnTo>
                            <a:pt x="120" y="42"/>
                          </a:lnTo>
                          <a:lnTo>
                            <a:pt x="115" y="40"/>
                          </a:lnTo>
                          <a:lnTo>
                            <a:pt x="109" y="37"/>
                          </a:lnTo>
                          <a:lnTo>
                            <a:pt x="104" y="35"/>
                          </a:lnTo>
                          <a:lnTo>
                            <a:pt x="99" y="32"/>
                          </a:lnTo>
                          <a:lnTo>
                            <a:pt x="93" y="31"/>
                          </a:lnTo>
                          <a:lnTo>
                            <a:pt x="88" y="29"/>
                          </a:lnTo>
                          <a:lnTo>
                            <a:pt x="82" y="26"/>
                          </a:lnTo>
                          <a:lnTo>
                            <a:pt x="77" y="24"/>
                          </a:lnTo>
                          <a:lnTo>
                            <a:pt x="71" y="23"/>
                          </a:lnTo>
                          <a:lnTo>
                            <a:pt x="66" y="20"/>
                          </a:lnTo>
                          <a:lnTo>
                            <a:pt x="60" y="19"/>
                          </a:lnTo>
                          <a:lnTo>
                            <a:pt x="53" y="16"/>
                          </a:lnTo>
                          <a:lnTo>
                            <a:pt x="48" y="14"/>
                          </a:lnTo>
                          <a:lnTo>
                            <a:pt x="42" y="13"/>
                          </a:lnTo>
                          <a:lnTo>
                            <a:pt x="36" y="10"/>
                          </a:lnTo>
                          <a:lnTo>
                            <a:pt x="31" y="9"/>
                          </a:lnTo>
                          <a:lnTo>
                            <a:pt x="25" y="8"/>
                          </a:lnTo>
                          <a:lnTo>
                            <a:pt x="19" y="5"/>
                          </a:lnTo>
                          <a:lnTo>
                            <a:pt x="13" y="4"/>
                          </a:lnTo>
                          <a:lnTo>
                            <a:pt x="6" y="2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9050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9733" name="Freeform 124"/>
                    <p:cNvSpPr>
                      <a:spLocks/>
                    </p:cNvSpPr>
                    <p:nvPr/>
                  </p:nvSpPr>
                  <p:spPr bwMode="auto">
                    <a:xfrm>
                      <a:off x="2276" y="1530"/>
                      <a:ext cx="606" cy="300"/>
                    </a:xfrm>
                    <a:custGeom>
                      <a:avLst/>
                      <a:gdLst>
                        <a:gd name="T0" fmla="*/ 595 w 2425"/>
                        <a:gd name="T1" fmla="*/ 54 h 1203"/>
                        <a:gd name="T2" fmla="*/ 580 w 2425"/>
                        <a:gd name="T3" fmla="*/ 46 h 1203"/>
                        <a:gd name="T4" fmla="*/ 564 w 2425"/>
                        <a:gd name="T5" fmla="*/ 39 h 1203"/>
                        <a:gd name="T6" fmla="*/ 548 w 2425"/>
                        <a:gd name="T7" fmla="*/ 33 h 1203"/>
                        <a:gd name="T8" fmla="*/ 531 w 2425"/>
                        <a:gd name="T9" fmla="*/ 27 h 1203"/>
                        <a:gd name="T10" fmla="*/ 513 w 2425"/>
                        <a:gd name="T11" fmla="*/ 22 h 1203"/>
                        <a:gd name="T12" fmla="*/ 495 w 2425"/>
                        <a:gd name="T13" fmla="*/ 17 h 1203"/>
                        <a:gd name="T14" fmla="*/ 477 w 2425"/>
                        <a:gd name="T15" fmla="*/ 12 h 1203"/>
                        <a:gd name="T16" fmla="*/ 458 w 2425"/>
                        <a:gd name="T17" fmla="*/ 9 h 1203"/>
                        <a:gd name="T18" fmla="*/ 439 w 2425"/>
                        <a:gd name="T19" fmla="*/ 6 h 1203"/>
                        <a:gd name="T20" fmla="*/ 420 w 2425"/>
                        <a:gd name="T21" fmla="*/ 3 h 1203"/>
                        <a:gd name="T22" fmla="*/ 400 w 2425"/>
                        <a:gd name="T23" fmla="*/ 1 h 1203"/>
                        <a:gd name="T24" fmla="*/ 381 w 2425"/>
                        <a:gd name="T25" fmla="*/ 1 h 1203"/>
                        <a:gd name="T26" fmla="*/ 361 w 2425"/>
                        <a:gd name="T27" fmla="*/ 0 h 1203"/>
                        <a:gd name="T28" fmla="*/ 341 w 2425"/>
                        <a:gd name="T29" fmla="*/ 0 h 1203"/>
                        <a:gd name="T30" fmla="*/ 321 w 2425"/>
                        <a:gd name="T31" fmla="*/ 1 h 1203"/>
                        <a:gd name="T32" fmla="*/ 302 w 2425"/>
                        <a:gd name="T33" fmla="*/ 2 h 1203"/>
                        <a:gd name="T34" fmla="*/ 282 w 2425"/>
                        <a:gd name="T35" fmla="*/ 4 h 1203"/>
                        <a:gd name="T36" fmla="*/ 263 w 2425"/>
                        <a:gd name="T37" fmla="*/ 7 h 1203"/>
                        <a:gd name="T38" fmla="*/ 244 w 2425"/>
                        <a:gd name="T39" fmla="*/ 10 h 1203"/>
                        <a:gd name="T40" fmla="*/ 225 w 2425"/>
                        <a:gd name="T41" fmla="*/ 14 h 1203"/>
                        <a:gd name="T42" fmla="*/ 208 w 2425"/>
                        <a:gd name="T43" fmla="*/ 18 h 1203"/>
                        <a:gd name="T44" fmla="*/ 190 w 2425"/>
                        <a:gd name="T45" fmla="*/ 23 h 1203"/>
                        <a:gd name="T46" fmla="*/ 172 w 2425"/>
                        <a:gd name="T47" fmla="*/ 29 h 1203"/>
                        <a:gd name="T48" fmla="*/ 156 w 2425"/>
                        <a:gd name="T49" fmla="*/ 35 h 1203"/>
                        <a:gd name="T50" fmla="*/ 140 w 2425"/>
                        <a:gd name="T51" fmla="*/ 42 h 1203"/>
                        <a:gd name="T52" fmla="*/ 124 w 2425"/>
                        <a:gd name="T53" fmla="*/ 49 h 1203"/>
                        <a:gd name="T54" fmla="*/ 110 w 2425"/>
                        <a:gd name="T55" fmla="*/ 57 h 1203"/>
                        <a:gd name="T56" fmla="*/ 96 w 2425"/>
                        <a:gd name="T57" fmla="*/ 65 h 1203"/>
                        <a:gd name="T58" fmla="*/ 83 w 2425"/>
                        <a:gd name="T59" fmla="*/ 73 h 1203"/>
                        <a:gd name="T60" fmla="*/ 70 w 2425"/>
                        <a:gd name="T61" fmla="*/ 82 h 1203"/>
                        <a:gd name="T62" fmla="*/ 59 w 2425"/>
                        <a:gd name="T63" fmla="*/ 92 h 1203"/>
                        <a:gd name="T64" fmla="*/ 48 w 2425"/>
                        <a:gd name="T65" fmla="*/ 101 h 1203"/>
                        <a:gd name="T66" fmla="*/ 39 w 2425"/>
                        <a:gd name="T67" fmla="*/ 111 h 1203"/>
                        <a:gd name="T68" fmla="*/ 31 w 2425"/>
                        <a:gd name="T69" fmla="*/ 121 h 1203"/>
                        <a:gd name="T70" fmla="*/ 23 w 2425"/>
                        <a:gd name="T71" fmla="*/ 132 h 1203"/>
                        <a:gd name="T72" fmla="*/ 17 w 2425"/>
                        <a:gd name="T73" fmla="*/ 143 h 1203"/>
                        <a:gd name="T74" fmla="*/ 11 w 2425"/>
                        <a:gd name="T75" fmla="*/ 154 h 1203"/>
                        <a:gd name="T76" fmla="*/ 7 w 2425"/>
                        <a:gd name="T77" fmla="*/ 165 h 1203"/>
                        <a:gd name="T78" fmla="*/ 3 w 2425"/>
                        <a:gd name="T79" fmla="*/ 176 h 1203"/>
                        <a:gd name="T80" fmla="*/ 1 w 2425"/>
                        <a:gd name="T81" fmla="*/ 188 h 1203"/>
                        <a:gd name="T82" fmla="*/ 0 w 2425"/>
                        <a:gd name="T83" fmla="*/ 199 h 1203"/>
                        <a:gd name="T84" fmla="*/ 0 w 2425"/>
                        <a:gd name="T85" fmla="*/ 210 h 1203"/>
                        <a:gd name="T86" fmla="*/ 1 w 2425"/>
                        <a:gd name="T87" fmla="*/ 222 h 1203"/>
                        <a:gd name="T88" fmla="*/ 3 w 2425"/>
                        <a:gd name="T89" fmla="*/ 233 h 1203"/>
                        <a:gd name="T90" fmla="*/ 7 w 2425"/>
                        <a:gd name="T91" fmla="*/ 244 h 1203"/>
                        <a:gd name="T92" fmla="*/ 11 w 2425"/>
                        <a:gd name="T93" fmla="*/ 255 h 1203"/>
                        <a:gd name="T94" fmla="*/ 17 w 2425"/>
                        <a:gd name="T95" fmla="*/ 266 h 1203"/>
                        <a:gd name="T96" fmla="*/ 23 w 2425"/>
                        <a:gd name="T97" fmla="*/ 277 h 1203"/>
                        <a:gd name="T98" fmla="*/ 31 w 2425"/>
                        <a:gd name="T99" fmla="*/ 288 h 1203"/>
                        <a:gd name="T100" fmla="*/ 39 w 2425"/>
                        <a:gd name="T101" fmla="*/ 298 h 1203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</a:gdLst>
                      <a:ahLst/>
                      <a:cxnLst>
                        <a:cxn ang="T102">
                          <a:pos x="T0" y="T1"/>
                        </a:cxn>
                        <a:cxn ang="T103">
                          <a:pos x="T2" y="T3"/>
                        </a:cxn>
                        <a:cxn ang="T104">
                          <a:pos x="T4" y="T5"/>
                        </a:cxn>
                        <a:cxn ang="T105">
                          <a:pos x="T6" y="T7"/>
                        </a:cxn>
                        <a:cxn ang="T106">
                          <a:pos x="T8" y="T9"/>
                        </a:cxn>
                        <a:cxn ang="T107">
                          <a:pos x="T10" y="T11"/>
                        </a:cxn>
                        <a:cxn ang="T108">
                          <a:pos x="T12" y="T13"/>
                        </a:cxn>
                        <a:cxn ang="T109">
                          <a:pos x="T14" y="T15"/>
                        </a:cxn>
                        <a:cxn ang="T110">
                          <a:pos x="T16" y="T17"/>
                        </a:cxn>
                        <a:cxn ang="T111">
                          <a:pos x="T18" y="T19"/>
                        </a:cxn>
                        <a:cxn ang="T112">
                          <a:pos x="T20" y="T21"/>
                        </a:cxn>
                        <a:cxn ang="T113">
                          <a:pos x="T22" y="T23"/>
                        </a:cxn>
                        <a:cxn ang="T114">
                          <a:pos x="T24" y="T25"/>
                        </a:cxn>
                        <a:cxn ang="T115">
                          <a:pos x="T26" y="T27"/>
                        </a:cxn>
                        <a:cxn ang="T116">
                          <a:pos x="T28" y="T29"/>
                        </a:cxn>
                        <a:cxn ang="T117">
                          <a:pos x="T30" y="T31"/>
                        </a:cxn>
                        <a:cxn ang="T118">
                          <a:pos x="T32" y="T33"/>
                        </a:cxn>
                        <a:cxn ang="T119">
                          <a:pos x="T34" y="T35"/>
                        </a:cxn>
                        <a:cxn ang="T120">
                          <a:pos x="T36" y="T37"/>
                        </a:cxn>
                        <a:cxn ang="T121">
                          <a:pos x="T38" y="T39"/>
                        </a:cxn>
                        <a:cxn ang="T122">
                          <a:pos x="T40" y="T41"/>
                        </a:cxn>
                        <a:cxn ang="T123">
                          <a:pos x="T42" y="T43"/>
                        </a:cxn>
                        <a:cxn ang="T124">
                          <a:pos x="T44" y="T45"/>
                        </a:cxn>
                        <a:cxn ang="T125">
                          <a:pos x="T46" y="T47"/>
                        </a:cxn>
                        <a:cxn ang="T126">
                          <a:pos x="T48" y="T49"/>
                        </a:cxn>
                        <a:cxn ang="T127">
                          <a:pos x="T50" y="T51"/>
                        </a:cxn>
                        <a:cxn ang="T128">
                          <a:pos x="T52" y="T53"/>
                        </a:cxn>
                        <a:cxn ang="T129">
                          <a:pos x="T54" y="T55"/>
                        </a:cxn>
                        <a:cxn ang="T130">
                          <a:pos x="T56" y="T57"/>
                        </a:cxn>
                        <a:cxn ang="T131">
                          <a:pos x="T58" y="T59"/>
                        </a:cxn>
                        <a:cxn ang="T132">
                          <a:pos x="T60" y="T61"/>
                        </a:cxn>
                        <a:cxn ang="T133">
                          <a:pos x="T62" y="T63"/>
                        </a:cxn>
                        <a:cxn ang="T134">
                          <a:pos x="T64" y="T65"/>
                        </a:cxn>
                        <a:cxn ang="T135">
                          <a:pos x="T66" y="T67"/>
                        </a:cxn>
                        <a:cxn ang="T136">
                          <a:pos x="T68" y="T69"/>
                        </a:cxn>
                        <a:cxn ang="T137">
                          <a:pos x="T70" y="T71"/>
                        </a:cxn>
                        <a:cxn ang="T138">
                          <a:pos x="T72" y="T73"/>
                        </a:cxn>
                        <a:cxn ang="T139">
                          <a:pos x="T74" y="T75"/>
                        </a:cxn>
                        <a:cxn ang="T140">
                          <a:pos x="T76" y="T77"/>
                        </a:cxn>
                        <a:cxn ang="T141">
                          <a:pos x="T78" y="T79"/>
                        </a:cxn>
                        <a:cxn ang="T142">
                          <a:pos x="T80" y="T81"/>
                        </a:cxn>
                        <a:cxn ang="T143">
                          <a:pos x="T82" y="T83"/>
                        </a:cxn>
                        <a:cxn ang="T144">
                          <a:pos x="T84" y="T85"/>
                        </a:cxn>
                        <a:cxn ang="T145">
                          <a:pos x="T86" y="T87"/>
                        </a:cxn>
                        <a:cxn ang="T146">
                          <a:pos x="T88" y="T89"/>
                        </a:cxn>
                        <a:cxn ang="T147">
                          <a:pos x="T90" y="T91"/>
                        </a:cxn>
                        <a:cxn ang="T148">
                          <a:pos x="T92" y="T93"/>
                        </a:cxn>
                        <a:cxn ang="T149">
                          <a:pos x="T94" y="T95"/>
                        </a:cxn>
                        <a:cxn ang="T150">
                          <a:pos x="T96" y="T97"/>
                        </a:cxn>
                        <a:cxn ang="T151">
                          <a:pos x="T98" y="T99"/>
                        </a:cxn>
                        <a:cxn ang="T152">
                          <a:pos x="T100" y="T101"/>
                        </a:cxn>
                      </a:cxnLst>
                      <a:rect l="0" t="0" r="r" b="b"/>
                      <a:pathLst>
                        <a:path w="2425" h="1203">
                          <a:moveTo>
                            <a:pt x="2425" y="240"/>
                          </a:moveTo>
                          <a:lnTo>
                            <a:pt x="2413" y="234"/>
                          </a:lnTo>
                          <a:lnTo>
                            <a:pt x="2402" y="228"/>
                          </a:lnTo>
                          <a:lnTo>
                            <a:pt x="2390" y="221"/>
                          </a:lnTo>
                          <a:lnTo>
                            <a:pt x="2379" y="215"/>
                          </a:lnTo>
                          <a:lnTo>
                            <a:pt x="2366" y="209"/>
                          </a:lnTo>
                          <a:lnTo>
                            <a:pt x="2355" y="203"/>
                          </a:lnTo>
                          <a:lnTo>
                            <a:pt x="2343" y="197"/>
                          </a:lnTo>
                          <a:lnTo>
                            <a:pt x="2331" y="190"/>
                          </a:lnTo>
                          <a:lnTo>
                            <a:pt x="2319" y="185"/>
                          </a:lnTo>
                          <a:lnTo>
                            <a:pt x="2307" y="179"/>
                          </a:lnTo>
                          <a:lnTo>
                            <a:pt x="2295" y="173"/>
                          </a:lnTo>
                          <a:lnTo>
                            <a:pt x="2281" y="168"/>
                          </a:lnTo>
                          <a:lnTo>
                            <a:pt x="2269" y="163"/>
                          </a:lnTo>
                          <a:lnTo>
                            <a:pt x="2256" y="157"/>
                          </a:lnTo>
                          <a:lnTo>
                            <a:pt x="2244" y="152"/>
                          </a:lnTo>
                          <a:lnTo>
                            <a:pt x="2231" y="147"/>
                          </a:lnTo>
                          <a:lnTo>
                            <a:pt x="2217" y="141"/>
                          </a:lnTo>
                          <a:lnTo>
                            <a:pt x="2205" y="136"/>
                          </a:lnTo>
                          <a:lnTo>
                            <a:pt x="2191" y="131"/>
                          </a:lnTo>
                          <a:lnTo>
                            <a:pt x="2177" y="126"/>
                          </a:lnTo>
                          <a:lnTo>
                            <a:pt x="2164" y="121"/>
                          </a:lnTo>
                          <a:lnTo>
                            <a:pt x="2151" y="116"/>
                          </a:lnTo>
                          <a:lnTo>
                            <a:pt x="2138" y="113"/>
                          </a:lnTo>
                          <a:lnTo>
                            <a:pt x="2123" y="108"/>
                          </a:lnTo>
                          <a:lnTo>
                            <a:pt x="2109" y="103"/>
                          </a:lnTo>
                          <a:lnTo>
                            <a:pt x="2096" y="99"/>
                          </a:lnTo>
                          <a:lnTo>
                            <a:pt x="2082" y="94"/>
                          </a:lnTo>
                          <a:lnTo>
                            <a:pt x="2067" y="90"/>
                          </a:lnTo>
                          <a:lnTo>
                            <a:pt x="2054" y="87"/>
                          </a:lnTo>
                          <a:lnTo>
                            <a:pt x="2039" y="82"/>
                          </a:lnTo>
                          <a:lnTo>
                            <a:pt x="2025" y="78"/>
                          </a:lnTo>
                          <a:lnTo>
                            <a:pt x="2011" y="74"/>
                          </a:lnTo>
                          <a:lnTo>
                            <a:pt x="1997" y="71"/>
                          </a:lnTo>
                          <a:lnTo>
                            <a:pt x="1982" y="67"/>
                          </a:lnTo>
                          <a:lnTo>
                            <a:pt x="1967" y="63"/>
                          </a:lnTo>
                          <a:lnTo>
                            <a:pt x="1952" y="59"/>
                          </a:lnTo>
                          <a:lnTo>
                            <a:pt x="1938" y="57"/>
                          </a:lnTo>
                          <a:lnTo>
                            <a:pt x="1923" y="53"/>
                          </a:lnTo>
                          <a:lnTo>
                            <a:pt x="1908" y="50"/>
                          </a:lnTo>
                          <a:lnTo>
                            <a:pt x="1893" y="47"/>
                          </a:lnTo>
                          <a:lnTo>
                            <a:pt x="1878" y="43"/>
                          </a:lnTo>
                          <a:lnTo>
                            <a:pt x="1864" y="41"/>
                          </a:lnTo>
                          <a:lnTo>
                            <a:pt x="1849" y="38"/>
                          </a:lnTo>
                          <a:lnTo>
                            <a:pt x="1834" y="36"/>
                          </a:lnTo>
                          <a:lnTo>
                            <a:pt x="1818" y="33"/>
                          </a:lnTo>
                          <a:lnTo>
                            <a:pt x="1803" y="30"/>
                          </a:lnTo>
                          <a:lnTo>
                            <a:pt x="1788" y="28"/>
                          </a:lnTo>
                          <a:lnTo>
                            <a:pt x="1772" y="26"/>
                          </a:lnTo>
                          <a:lnTo>
                            <a:pt x="1757" y="24"/>
                          </a:lnTo>
                          <a:lnTo>
                            <a:pt x="1742" y="21"/>
                          </a:lnTo>
                          <a:lnTo>
                            <a:pt x="1726" y="20"/>
                          </a:lnTo>
                          <a:lnTo>
                            <a:pt x="1712" y="17"/>
                          </a:lnTo>
                          <a:lnTo>
                            <a:pt x="1695" y="15"/>
                          </a:lnTo>
                          <a:lnTo>
                            <a:pt x="1679" y="14"/>
                          </a:lnTo>
                          <a:lnTo>
                            <a:pt x="1665" y="12"/>
                          </a:lnTo>
                          <a:lnTo>
                            <a:pt x="1649" y="11"/>
                          </a:lnTo>
                          <a:lnTo>
                            <a:pt x="1634" y="9"/>
                          </a:lnTo>
                          <a:lnTo>
                            <a:pt x="1618" y="7"/>
                          </a:lnTo>
                          <a:lnTo>
                            <a:pt x="1602" y="6"/>
                          </a:lnTo>
                          <a:lnTo>
                            <a:pt x="1587" y="5"/>
                          </a:lnTo>
                          <a:lnTo>
                            <a:pt x="1571" y="5"/>
                          </a:lnTo>
                          <a:lnTo>
                            <a:pt x="1555" y="4"/>
                          </a:lnTo>
                          <a:lnTo>
                            <a:pt x="1539" y="3"/>
                          </a:lnTo>
                          <a:lnTo>
                            <a:pt x="1524" y="3"/>
                          </a:lnTo>
                          <a:lnTo>
                            <a:pt x="1508" y="1"/>
                          </a:lnTo>
                          <a:lnTo>
                            <a:pt x="1492" y="1"/>
                          </a:lnTo>
                          <a:lnTo>
                            <a:pt x="1476" y="0"/>
                          </a:lnTo>
                          <a:lnTo>
                            <a:pt x="1459" y="0"/>
                          </a:lnTo>
                          <a:lnTo>
                            <a:pt x="1445" y="0"/>
                          </a:lnTo>
                          <a:lnTo>
                            <a:pt x="1429" y="0"/>
                          </a:lnTo>
                          <a:lnTo>
                            <a:pt x="1413" y="0"/>
                          </a:lnTo>
                          <a:lnTo>
                            <a:pt x="1396" y="0"/>
                          </a:lnTo>
                          <a:lnTo>
                            <a:pt x="1380" y="0"/>
                          </a:lnTo>
                          <a:lnTo>
                            <a:pt x="1366" y="0"/>
                          </a:lnTo>
                          <a:lnTo>
                            <a:pt x="1350" y="1"/>
                          </a:lnTo>
                          <a:lnTo>
                            <a:pt x="1333" y="1"/>
                          </a:lnTo>
                          <a:lnTo>
                            <a:pt x="1317" y="3"/>
                          </a:lnTo>
                          <a:lnTo>
                            <a:pt x="1303" y="3"/>
                          </a:lnTo>
                          <a:lnTo>
                            <a:pt x="1286" y="4"/>
                          </a:lnTo>
                          <a:lnTo>
                            <a:pt x="1270" y="5"/>
                          </a:lnTo>
                          <a:lnTo>
                            <a:pt x="1254" y="5"/>
                          </a:lnTo>
                          <a:lnTo>
                            <a:pt x="1240" y="6"/>
                          </a:lnTo>
                          <a:lnTo>
                            <a:pt x="1223" y="7"/>
                          </a:lnTo>
                          <a:lnTo>
                            <a:pt x="1207" y="9"/>
                          </a:lnTo>
                          <a:lnTo>
                            <a:pt x="1193" y="11"/>
                          </a:lnTo>
                          <a:lnTo>
                            <a:pt x="1177" y="12"/>
                          </a:lnTo>
                          <a:lnTo>
                            <a:pt x="1160" y="14"/>
                          </a:lnTo>
                          <a:lnTo>
                            <a:pt x="1146" y="15"/>
                          </a:lnTo>
                          <a:lnTo>
                            <a:pt x="1130" y="17"/>
                          </a:lnTo>
                          <a:lnTo>
                            <a:pt x="1115" y="20"/>
                          </a:lnTo>
                          <a:lnTo>
                            <a:pt x="1099" y="21"/>
                          </a:lnTo>
                          <a:lnTo>
                            <a:pt x="1084" y="24"/>
                          </a:lnTo>
                          <a:lnTo>
                            <a:pt x="1068" y="26"/>
                          </a:lnTo>
                          <a:lnTo>
                            <a:pt x="1053" y="28"/>
                          </a:lnTo>
                          <a:lnTo>
                            <a:pt x="1038" y="30"/>
                          </a:lnTo>
                          <a:lnTo>
                            <a:pt x="1022" y="33"/>
                          </a:lnTo>
                          <a:lnTo>
                            <a:pt x="1007" y="36"/>
                          </a:lnTo>
                          <a:lnTo>
                            <a:pt x="992" y="38"/>
                          </a:lnTo>
                          <a:lnTo>
                            <a:pt x="978" y="41"/>
                          </a:lnTo>
                          <a:lnTo>
                            <a:pt x="963" y="43"/>
                          </a:lnTo>
                          <a:lnTo>
                            <a:pt x="947" y="47"/>
                          </a:lnTo>
                          <a:lnTo>
                            <a:pt x="932" y="50"/>
                          </a:lnTo>
                          <a:lnTo>
                            <a:pt x="917" y="53"/>
                          </a:lnTo>
                          <a:lnTo>
                            <a:pt x="902" y="57"/>
                          </a:lnTo>
                          <a:lnTo>
                            <a:pt x="889" y="59"/>
                          </a:lnTo>
                          <a:lnTo>
                            <a:pt x="874" y="63"/>
                          </a:lnTo>
                          <a:lnTo>
                            <a:pt x="859" y="67"/>
                          </a:lnTo>
                          <a:lnTo>
                            <a:pt x="844" y="71"/>
                          </a:lnTo>
                          <a:lnTo>
                            <a:pt x="831" y="74"/>
                          </a:lnTo>
                          <a:lnTo>
                            <a:pt x="816" y="78"/>
                          </a:lnTo>
                          <a:lnTo>
                            <a:pt x="801" y="82"/>
                          </a:lnTo>
                          <a:lnTo>
                            <a:pt x="787" y="87"/>
                          </a:lnTo>
                          <a:lnTo>
                            <a:pt x="772" y="90"/>
                          </a:lnTo>
                          <a:lnTo>
                            <a:pt x="759" y="94"/>
                          </a:lnTo>
                          <a:lnTo>
                            <a:pt x="745" y="99"/>
                          </a:lnTo>
                          <a:lnTo>
                            <a:pt x="732" y="103"/>
                          </a:lnTo>
                          <a:lnTo>
                            <a:pt x="717" y="108"/>
                          </a:lnTo>
                          <a:lnTo>
                            <a:pt x="703" y="113"/>
                          </a:lnTo>
                          <a:lnTo>
                            <a:pt x="690" y="116"/>
                          </a:lnTo>
                          <a:lnTo>
                            <a:pt x="676" y="121"/>
                          </a:lnTo>
                          <a:lnTo>
                            <a:pt x="663" y="126"/>
                          </a:lnTo>
                          <a:lnTo>
                            <a:pt x="650" y="131"/>
                          </a:lnTo>
                          <a:lnTo>
                            <a:pt x="637" y="136"/>
                          </a:lnTo>
                          <a:lnTo>
                            <a:pt x="623" y="141"/>
                          </a:lnTo>
                          <a:lnTo>
                            <a:pt x="611" y="147"/>
                          </a:lnTo>
                          <a:lnTo>
                            <a:pt x="597" y="152"/>
                          </a:lnTo>
                          <a:lnTo>
                            <a:pt x="585" y="157"/>
                          </a:lnTo>
                          <a:lnTo>
                            <a:pt x="572" y="163"/>
                          </a:lnTo>
                          <a:lnTo>
                            <a:pt x="559" y="168"/>
                          </a:lnTo>
                          <a:lnTo>
                            <a:pt x="546" y="173"/>
                          </a:lnTo>
                          <a:lnTo>
                            <a:pt x="534" y="179"/>
                          </a:lnTo>
                          <a:lnTo>
                            <a:pt x="522" y="185"/>
                          </a:lnTo>
                          <a:lnTo>
                            <a:pt x="509" y="190"/>
                          </a:lnTo>
                          <a:lnTo>
                            <a:pt x="498" y="197"/>
                          </a:lnTo>
                          <a:lnTo>
                            <a:pt x="486" y="203"/>
                          </a:lnTo>
                          <a:lnTo>
                            <a:pt x="473" y="209"/>
                          </a:lnTo>
                          <a:lnTo>
                            <a:pt x="462" y="215"/>
                          </a:lnTo>
                          <a:lnTo>
                            <a:pt x="450" y="221"/>
                          </a:lnTo>
                          <a:lnTo>
                            <a:pt x="439" y="228"/>
                          </a:lnTo>
                          <a:lnTo>
                            <a:pt x="428" y="234"/>
                          </a:lnTo>
                          <a:lnTo>
                            <a:pt x="417" y="240"/>
                          </a:lnTo>
                          <a:lnTo>
                            <a:pt x="405" y="247"/>
                          </a:lnTo>
                          <a:lnTo>
                            <a:pt x="394" y="253"/>
                          </a:lnTo>
                          <a:lnTo>
                            <a:pt x="383" y="260"/>
                          </a:lnTo>
                          <a:lnTo>
                            <a:pt x="372" y="267"/>
                          </a:lnTo>
                          <a:lnTo>
                            <a:pt x="362" y="273"/>
                          </a:lnTo>
                          <a:lnTo>
                            <a:pt x="351" y="281"/>
                          </a:lnTo>
                          <a:lnTo>
                            <a:pt x="341" y="287"/>
                          </a:lnTo>
                          <a:lnTo>
                            <a:pt x="331" y="294"/>
                          </a:lnTo>
                          <a:lnTo>
                            <a:pt x="321" y="302"/>
                          </a:lnTo>
                          <a:lnTo>
                            <a:pt x="312" y="308"/>
                          </a:lnTo>
                          <a:lnTo>
                            <a:pt x="302" y="315"/>
                          </a:lnTo>
                          <a:lnTo>
                            <a:pt x="292" y="323"/>
                          </a:lnTo>
                          <a:lnTo>
                            <a:pt x="282" y="330"/>
                          </a:lnTo>
                          <a:lnTo>
                            <a:pt x="272" y="338"/>
                          </a:lnTo>
                          <a:lnTo>
                            <a:pt x="263" y="345"/>
                          </a:lnTo>
                          <a:lnTo>
                            <a:pt x="255" y="352"/>
                          </a:lnTo>
                          <a:lnTo>
                            <a:pt x="245" y="360"/>
                          </a:lnTo>
                          <a:lnTo>
                            <a:pt x="236" y="367"/>
                          </a:lnTo>
                          <a:lnTo>
                            <a:pt x="228" y="375"/>
                          </a:lnTo>
                          <a:lnTo>
                            <a:pt x="219" y="383"/>
                          </a:lnTo>
                          <a:lnTo>
                            <a:pt x="212" y="391"/>
                          </a:lnTo>
                          <a:lnTo>
                            <a:pt x="203" y="398"/>
                          </a:lnTo>
                          <a:lnTo>
                            <a:pt x="194" y="407"/>
                          </a:lnTo>
                          <a:lnTo>
                            <a:pt x="187" y="414"/>
                          </a:lnTo>
                          <a:lnTo>
                            <a:pt x="179" y="422"/>
                          </a:lnTo>
                          <a:lnTo>
                            <a:pt x="172" y="430"/>
                          </a:lnTo>
                          <a:lnTo>
                            <a:pt x="165" y="438"/>
                          </a:lnTo>
                          <a:lnTo>
                            <a:pt x="157" y="446"/>
                          </a:lnTo>
                          <a:lnTo>
                            <a:pt x="150" y="455"/>
                          </a:lnTo>
                          <a:lnTo>
                            <a:pt x="142" y="462"/>
                          </a:lnTo>
                          <a:lnTo>
                            <a:pt x="136" y="471"/>
                          </a:lnTo>
                          <a:lnTo>
                            <a:pt x="129" y="480"/>
                          </a:lnTo>
                          <a:lnTo>
                            <a:pt x="123" y="487"/>
                          </a:lnTo>
                          <a:lnTo>
                            <a:pt x="116" y="496"/>
                          </a:lnTo>
                          <a:lnTo>
                            <a:pt x="110" y="504"/>
                          </a:lnTo>
                          <a:lnTo>
                            <a:pt x="104" y="513"/>
                          </a:lnTo>
                          <a:lnTo>
                            <a:pt x="98" y="522"/>
                          </a:lnTo>
                          <a:lnTo>
                            <a:pt x="93" y="530"/>
                          </a:lnTo>
                          <a:lnTo>
                            <a:pt x="87" y="538"/>
                          </a:lnTo>
                          <a:lnTo>
                            <a:pt x="82" y="546"/>
                          </a:lnTo>
                          <a:lnTo>
                            <a:pt x="77" y="555"/>
                          </a:lnTo>
                          <a:lnTo>
                            <a:pt x="72" y="564"/>
                          </a:lnTo>
                          <a:lnTo>
                            <a:pt x="67" y="572"/>
                          </a:lnTo>
                          <a:lnTo>
                            <a:pt x="62" y="582"/>
                          </a:lnTo>
                          <a:lnTo>
                            <a:pt x="57" y="591"/>
                          </a:lnTo>
                          <a:lnTo>
                            <a:pt x="53" y="600"/>
                          </a:lnTo>
                          <a:lnTo>
                            <a:pt x="48" y="608"/>
                          </a:lnTo>
                          <a:lnTo>
                            <a:pt x="45" y="617"/>
                          </a:lnTo>
                          <a:lnTo>
                            <a:pt x="41" y="626"/>
                          </a:lnTo>
                          <a:lnTo>
                            <a:pt x="37" y="634"/>
                          </a:lnTo>
                          <a:lnTo>
                            <a:pt x="34" y="644"/>
                          </a:lnTo>
                          <a:lnTo>
                            <a:pt x="31" y="653"/>
                          </a:lnTo>
                          <a:lnTo>
                            <a:pt x="27" y="661"/>
                          </a:lnTo>
                          <a:lnTo>
                            <a:pt x="25" y="670"/>
                          </a:lnTo>
                          <a:lnTo>
                            <a:pt x="21" y="680"/>
                          </a:lnTo>
                          <a:lnTo>
                            <a:pt x="19" y="689"/>
                          </a:lnTo>
                          <a:lnTo>
                            <a:pt x="16" y="697"/>
                          </a:lnTo>
                          <a:lnTo>
                            <a:pt x="14" y="707"/>
                          </a:lnTo>
                          <a:lnTo>
                            <a:pt x="13" y="716"/>
                          </a:lnTo>
                          <a:lnTo>
                            <a:pt x="10" y="725"/>
                          </a:lnTo>
                          <a:lnTo>
                            <a:pt x="9" y="734"/>
                          </a:lnTo>
                          <a:lnTo>
                            <a:pt x="6" y="743"/>
                          </a:lnTo>
                          <a:lnTo>
                            <a:pt x="5" y="752"/>
                          </a:lnTo>
                          <a:lnTo>
                            <a:pt x="4" y="762"/>
                          </a:lnTo>
                          <a:lnTo>
                            <a:pt x="3" y="770"/>
                          </a:lnTo>
                          <a:lnTo>
                            <a:pt x="3" y="779"/>
                          </a:lnTo>
                          <a:lnTo>
                            <a:pt x="1" y="789"/>
                          </a:lnTo>
                          <a:lnTo>
                            <a:pt x="1" y="797"/>
                          </a:lnTo>
                          <a:lnTo>
                            <a:pt x="0" y="807"/>
                          </a:lnTo>
                          <a:lnTo>
                            <a:pt x="0" y="816"/>
                          </a:lnTo>
                          <a:lnTo>
                            <a:pt x="0" y="825"/>
                          </a:lnTo>
                          <a:lnTo>
                            <a:pt x="0" y="835"/>
                          </a:lnTo>
                          <a:lnTo>
                            <a:pt x="1" y="843"/>
                          </a:lnTo>
                          <a:lnTo>
                            <a:pt x="1" y="853"/>
                          </a:lnTo>
                          <a:lnTo>
                            <a:pt x="3" y="862"/>
                          </a:lnTo>
                          <a:lnTo>
                            <a:pt x="3" y="870"/>
                          </a:lnTo>
                          <a:lnTo>
                            <a:pt x="4" y="880"/>
                          </a:lnTo>
                          <a:lnTo>
                            <a:pt x="5" y="889"/>
                          </a:lnTo>
                          <a:lnTo>
                            <a:pt x="6" y="898"/>
                          </a:lnTo>
                          <a:lnTo>
                            <a:pt x="9" y="907"/>
                          </a:lnTo>
                          <a:lnTo>
                            <a:pt x="10" y="916"/>
                          </a:lnTo>
                          <a:lnTo>
                            <a:pt x="13" y="925"/>
                          </a:lnTo>
                          <a:lnTo>
                            <a:pt x="14" y="935"/>
                          </a:lnTo>
                          <a:lnTo>
                            <a:pt x="16" y="943"/>
                          </a:lnTo>
                          <a:lnTo>
                            <a:pt x="19" y="952"/>
                          </a:lnTo>
                          <a:lnTo>
                            <a:pt x="21" y="962"/>
                          </a:lnTo>
                          <a:lnTo>
                            <a:pt x="25" y="971"/>
                          </a:lnTo>
                          <a:lnTo>
                            <a:pt x="27" y="979"/>
                          </a:lnTo>
                          <a:lnTo>
                            <a:pt x="31" y="989"/>
                          </a:lnTo>
                          <a:lnTo>
                            <a:pt x="34" y="998"/>
                          </a:lnTo>
                          <a:lnTo>
                            <a:pt x="37" y="1006"/>
                          </a:lnTo>
                          <a:lnTo>
                            <a:pt x="41" y="1015"/>
                          </a:lnTo>
                          <a:lnTo>
                            <a:pt x="45" y="1024"/>
                          </a:lnTo>
                          <a:lnTo>
                            <a:pt x="48" y="1032"/>
                          </a:lnTo>
                          <a:lnTo>
                            <a:pt x="53" y="1042"/>
                          </a:lnTo>
                          <a:lnTo>
                            <a:pt x="57" y="1051"/>
                          </a:lnTo>
                          <a:lnTo>
                            <a:pt x="62" y="1060"/>
                          </a:lnTo>
                          <a:lnTo>
                            <a:pt x="67" y="1068"/>
                          </a:lnTo>
                          <a:lnTo>
                            <a:pt x="72" y="1077"/>
                          </a:lnTo>
                          <a:lnTo>
                            <a:pt x="77" y="1085"/>
                          </a:lnTo>
                          <a:lnTo>
                            <a:pt x="82" y="1094"/>
                          </a:lnTo>
                          <a:lnTo>
                            <a:pt x="87" y="1103"/>
                          </a:lnTo>
                          <a:lnTo>
                            <a:pt x="93" y="1111"/>
                          </a:lnTo>
                          <a:lnTo>
                            <a:pt x="98" y="1120"/>
                          </a:lnTo>
                          <a:lnTo>
                            <a:pt x="104" y="1129"/>
                          </a:lnTo>
                          <a:lnTo>
                            <a:pt x="110" y="1136"/>
                          </a:lnTo>
                          <a:lnTo>
                            <a:pt x="116" y="1145"/>
                          </a:lnTo>
                          <a:lnTo>
                            <a:pt x="123" y="1153"/>
                          </a:lnTo>
                          <a:lnTo>
                            <a:pt x="129" y="1162"/>
                          </a:lnTo>
                          <a:lnTo>
                            <a:pt x="136" y="1170"/>
                          </a:lnTo>
                          <a:lnTo>
                            <a:pt x="142" y="1178"/>
                          </a:lnTo>
                          <a:lnTo>
                            <a:pt x="150" y="1187"/>
                          </a:lnTo>
                          <a:lnTo>
                            <a:pt x="157" y="1194"/>
                          </a:lnTo>
                          <a:lnTo>
                            <a:pt x="165" y="1203"/>
                          </a:lnTo>
                        </a:path>
                      </a:pathLst>
                    </a:custGeom>
                    <a:noFill/>
                    <a:ln w="19050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9734" name="Freeform 125"/>
                    <p:cNvSpPr>
                      <a:spLocks/>
                    </p:cNvSpPr>
                    <p:nvPr/>
                  </p:nvSpPr>
                  <p:spPr bwMode="auto">
                    <a:xfrm>
                      <a:off x="2317" y="1830"/>
                      <a:ext cx="63" cy="50"/>
                    </a:xfrm>
                    <a:custGeom>
                      <a:avLst/>
                      <a:gdLst>
                        <a:gd name="T0" fmla="*/ 0 w 252"/>
                        <a:gd name="T1" fmla="*/ 0 h 198"/>
                        <a:gd name="T2" fmla="*/ 2 w 252"/>
                        <a:gd name="T3" fmla="*/ 2 h 198"/>
                        <a:gd name="T4" fmla="*/ 4 w 252"/>
                        <a:gd name="T5" fmla="*/ 4 h 198"/>
                        <a:gd name="T6" fmla="*/ 6 w 252"/>
                        <a:gd name="T7" fmla="*/ 6 h 198"/>
                        <a:gd name="T8" fmla="*/ 7 w 252"/>
                        <a:gd name="T9" fmla="*/ 8 h 198"/>
                        <a:gd name="T10" fmla="*/ 10 w 252"/>
                        <a:gd name="T11" fmla="*/ 10 h 198"/>
                        <a:gd name="T12" fmla="*/ 12 w 252"/>
                        <a:gd name="T13" fmla="*/ 12 h 198"/>
                        <a:gd name="T14" fmla="*/ 14 w 252"/>
                        <a:gd name="T15" fmla="*/ 14 h 198"/>
                        <a:gd name="T16" fmla="*/ 16 w 252"/>
                        <a:gd name="T17" fmla="*/ 16 h 198"/>
                        <a:gd name="T18" fmla="*/ 18 w 252"/>
                        <a:gd name="T19" fmla="*/ 18 h 198"/>
                        <a:gd name="T20" fmla="*/ 20 w 252"/>
                        <a:gd name="T21" fmla="*/ 20 h 198"/>
                        <a:gd name="T22" fmla="*/ 23 w 252"/>
                        <a:gd name="T23" fmla="*/ 21 h 198"/>
                        <a:gd name="T24" fmla="*/ 25 w 252"/>
                        <a:gd name="T25" fmla="*/ 23 h 198"/>
                        <a:gd name="T26" fmla="*/ 27 w 252"/>
                        <a:gd name="T27" fmla="*/ 25 h 198"/>
                        <a:gd name="T28" fmla="*/ 29 w 252"/>
                        <a:gd name="T29" fmla="*/ 27 h 198"/>
                        <a:gd name="T30" fmla="*/ 32 w 252"/>
                        <a:gd name="T31" fmla="*/ 29 h 198"/>
                        <a:gd name="T32" fmla="*/ 34 w 252"/>
                        <a:gd name="T33" fmla="*/ 31 h 198"/>
                        <a:gd name="T34" fmla="*/ 37 w 252"/>
                        <a:gd name="T35" fmla="*/ 33 h 198"/>
                        <a:gd name="T36" fmla="*/ 39 w 252"/>
                        <a:gd name="T37" fmla="*/ 35 h 198"/>
                        <a:gd name="T38" fmla="*/ 42 w 252"/>
                        <a:gd name="T39" fmla="*/ 36 h 198"/>
                        <a:gd name="T40" fmla="*/ 44 w 252"/>
                        <a:gd name="T41" fmla="*/ 38 h 198"/>
                        <a:gd name="T42" fmla="*/ 47 w 252"/>
                        <a:gd name="T43" fmla="*/ 40 h 198"/>
                        <a:gd name="T44" fmla="*/ 49 w 252"/>
                        <a:gd name="T45" fmla="*/ 41 h 198"/>
                        <a:gd name="T46" fmla="*/ 52 w 252"/>
                        <a:gd name="T47" fmla="*/ 43 h 198"/>
                        <a:gd name="T48" fmla="*/ 55 w 252"/>
                        <a:gd name="T49" fmla="*/ 45 h 198"/>
                        <a:gd name="T50" fmla="*/ 57 w 252"/>
                        <a:gd name="T51" fmla="*/ 46 h 198"/>
                        <a:gd name="T52" fmla="*/ 60 w 252"/>
                        <a:gd name="T53" fmla="*/ 48 h 198"/>
                        <a:gd name="T54" fmla="*/ 63 w 252"/>
                        <a:gd name="T55" fmla="*/ 50 h 198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</a:gdLst>
                      <a:ahLst/>
                      <a:cxnLst>
                        <a:cxn ang="T56">
                          <a:pos x="T0" y="T1"/>
                        </a:cxn>
                        <a:cxn ang="T57">
                          <a:pos x="T2" y="T3"/>
                        </a:cxn>
                        <a:cxn ang="T58">
                          <a:pos x="T4" y="T5"/>
                        </a:cxn>
                        <a:cxn ang="T59">
                          <a:pos x="T6" y="T7"/>
                        </a:cxn>
                        <a:cxn ang="T60">
                          <a:pos x="T8" y="T9"/>
                        </a:cxn>
                        <a:cxn ang="T61">
                          <a:pos x="T10" y="T11"/>
                        </a:cxn>
                        <a:cxn ang="T62">
                          <a:pos x="T12" y="T13"/>
                        </a:cxn>
                        <a:cxn ang="T63">
                          <a:pos x="T14" y="T15"/>
                        </a:cxn>
                        <a:cxn ang="T64">
                          <a:pos x="T16" y="T17"/>
                        </a:cxn>
                        <a:cxn ang="T65">
                          <a:pos x="T18" y="T19"/>
                        </a:cxn>
                        <a:cxn ang="T66">
                          <a:pos x="T20" y="T21"/>
                        </a:cxn>
                        <a:cxn ang="T67">
                          <a:pos x="T22" y="T23"/>
                        </a:cxn>
                        <a:cxn ang="T68">
                          <a:pos x="T24" y="T25"/>
                        </a:cxn>
                        <a:cxn ang="T69">
                          <a:pos x="T26" y="T27"/>
                        </a:cxn>
                        <a:cxn ang="T70">
                          <a:pos x="T28" y="T29"/>
                        </a:cxn>
                        <a:cxn ang="T71">
                          <a:pos x="T30" y="T31"/>
                        </a:cxn>
                        <a:cxn ang="T72">
                          <a:pos x="T32" y="T33"/>
                        </a:cxn>
                        <a:cxn ang="T73">
                          <a:pos x="T34" y="T35"/>
                        </a:cxn>
                        <a:cxn ang="T74">
                          <a:pos x="T36" y="T37"/>
                        </a:cxn>
                        <a:cxn ang="T75">
                          <a:pos x="T38" y="T39"/>
                        </a:cxn>
                        <a:cxn ang="T76">
                          <a:pos x="T40" y="T41"/>
                        </a:cxn>
                        <a:cxn ang="T77">
                          <a:pos x="T42" y="T43"/>
                        </a:cxn>
                        <a:cxn ang="T78">
                          <a:pos x="T44" y="T45"/>
                        </a:cxn>
                        <a:cxn ang="T79">
                          <a:pos x="T46" y="T47"/>
                        </a:cxn>
                        <a:cxn ang="T80">
                          <a:pos x="T48" y="T49"/>
                        </a:cxn>
                        <a:cxn ang="T81">
                          <a:pos x="T50" y="T51"/>
                        </a:cxn>
                        <a:cxn ang="T82">
                          <a:pos x="T52" y="T53"/>
                        </a:cxn>
                        <a:cxn ang="T83">
                          <a:pos x="T54" y="T55"/>
                        </a:cxn>
                      </a:cxnLst>
                      <a:rect l="0" t="0" r="r" b="b"/>
                      <a:pathLst>
                        <a:path w="252" h="198">
                          <a:moveTo>
                            <a:pt x="0" y="0"/>
                          </a:moveTo>
                          <a:lnTo>
                            <a:pt x="7" y="7"/>
                          </a:lnTo>
                          <a:lnTo>
                            <a:pt x="14" y="16"/>
                          </a:lnTo>
                          <a:lnTo>
                            <a:pt x="22" y="23"/>
                          </a:lnTo>
                          <a:lnTo>
                            <a:pt x="29" y="32"/>
                          </a:lnTo>
                          <a:lnTo>
                            <a:pt x="38" y="39"/>
                          </a:lnTo>
                          <a:lnTo>
                            <a:pt x="47" y="47"/>
                          </a:lnTo>
                          <a:lnTo>
                            <a:pt x="54" y="56"/>
                          </a:lnTo>
                          <a:lnTo>
                            <a:pt x="63" y="63"/>
                          </a:lnTo>
                          <a:lnTo>
                            <a:pt x="71" y="70"/>
                          </a:lnTo>
                          <a:lnTo>
                            <a:pt x="80" y="78"/>
                          </a:lnTo>
                          <a:lnTo>
                            <a:pt x="90" y="85"/>
                          </a:lnTo>
                          <a:lnTo>
                            <a:pt x="98" y="93"/>
                          </a:lnTo>
                          <a:lnTo>
                            <a:pt x="107" y="100"/>
                          </a:lnTo>
                          <a:lnTo>
                            <a:pt x="117" y="107"/>
                          </a:lnTo>
                          <a:lnTo>
                            <a:pt x="127" y="115"/>
                          </a:lnTo>
                          <a:lnTo>
                            <a:pt x="137" y="122"/>
                          </a:lnTo>
                          <a:lnTo>
                            <a:pt x="147" y="130"/>
                          </a:lnTo>
                          <a:lnTo>
                            <a:pt x="156" y="137"/>
                          </a:lnTo>
                          <a:lnTo>
                            <a:pt x="166" y="143"/>
                          </a:lnTo>
                          <a:lnTo>
                            <a:pt x="176" y="151"/>
                          </a:lnTo>
                          <a:lnTo>
                            <a:pt x="186" y="158"/>
                          </a:lnTo>
                          <a:lnTo>
                            <a:pt x="197" y="164"/>
                          </a:lnTo>
                          <a:lnTo>
                            <a:pt x="207" y="172"/>
                          </a:lnTo>
                          <a:lnTo>
                            <a:pt x="218" y="178"/>
                          </a:lnTo>
                          <a:lnTo>
                            <a:pt x="229" y="184"/>
                          </a:lnTo>
                          <a:lnTo>
                            <a:pt x="240" y="192"/>
                          </a:lnTo>
                          <a:lnTo>
                            <a:pt x="252" y="198"/>
                          </a:lnTo>
                        </a:path>
                      </a:pathLst>
                    </a:custGeom>
                    <a:noFill/>
                    <a:ln w="19050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9735" name="Freeform 126"/>
                    <p:cNvSpPr>
                      <a:spLocks/>
                    </p:cNvSpPr>
                    <p:nvPr/>
                  </p:nvSpPr>
                  <p:spPr bwMode="auto">
                    <a:xfrm>
                      <a:off x="2441" y="1625"/>
                      <a:ext cx="325" cy="163"/>
                    </a:xfrm>
                    <a:custGeom>
                      <a:avLst/>
                      <a:gdLst>
                        <a:gd name="T0" fmla="*/ 321 w 1300"/>
                        <a:gd name="T1" fmla="*/ 30 h 654"/>
                        <a:gd name="T2" fmla="*/ 315 w 1300"/>
                        <a:gd name="T3" fmla="*/ 26 h 654"/>
                        <a:gd name="T4" fmla="*/ 308 w 1300"/>
                        <a:gd name="T5" fmla="*/ 23 h 654"/>
                        <a:gd name="T6" fmla="*/ 301 w 1300"/>
                        <a:gd name="T7" fmla="*/ 20 h 654"/>
                        <a:gd name="T8" fmla="*/ 294 w 1300"/>
                        <a:gd name="T9" fmla="*/ 17 h 654"/>
                        <a:gd name="T10" fmla="*/ 286 w 1300"/>
                        <a:gd name="T11" fmla="*/ 15 h 654"/>
                        <a:gd name="T12" fmla="*/ 278 w 1300"/>
                        <a:gd name="T13" fmla="*/ 12 h 654"/>
                        <a:gd name="T14" fmla="*/ 271 w 1300"/>
                        <a:gd name="T15" fmla="*/ 10 h 654"/>
                        <a:gd name="T16" fmla="*/ 263 w 1300"/>
                        <a:gd name="T17" fmla="*/ 8 h 654"/>
                        <a:gd name="T18" fmla="*/ 255 w 1300"/>
                        <a:gd name="T19" fmla="*/ 6 h 654"/>
                        <a:gd name="T20" fmla="*/ 246 w 1300"/>
                        <a:gd name="T21" fmla="*/ 4 h 654"/>
                        <a:gd name="T22" fmla="*/ 238 w 1300"/>
                        <a:gd name="T23" fmla="*/ 3 h 654"/>
                        <a:gd name="T24" fmla="*/ 230 w 1300"/>
                        <a:gd name="T25" fmla="*/ 2 h 654"/>
                        <a:gd name="T26" fmla="*/ 221 w 1300"/>
                        <a:gd name="T27" fmla="*/ 1 h 654"/>
                        <a:gd name="T28" fmla="*/ 212 w 1300"/>
                        <a:gd name="T29" fmla="*/ 0 h 654"/>
                        <a:gd name="T30" fmla="*/ 204 w 1300"/>
                        <a:gd name="T31" fmla="*/ 0 h 654"/>
                        <a:gd name="T32" fmla="*/ 195 w 1300"/>
                        <a:gd name="T33" fmla="*/ 0 h 654"/>
                        <a:gd name="T34" fmla="*/ 186 w 1300"/>
                        <a:gd name="T35" fmla="*/ 0 h 654"/>
                        <a:gd name="T36" fmla="*/ 177 w 1300"/>
                        <a:gd name="T37" fmla="*/ 0 h 654"/>
                        <a:gd name="T38" fmla="*/ 169 w 1300"/>
                        <a:gd name="T39" fmla="*/ 0 h 654"/>
                        <a:gd name="T40" fmla="*/ 160 w 1300"/>
                        <a:gd name="T41" fmla="*/ 1 h 654"/>
                        <a:gd name="T42" fmla="*/ 152 w 1300"/>
                        <a:gd name="T43" fmla="*/ 2 h 654"/>
                        <a:gd name="T44" fmla="*/ 143 w 1300"/>
                        <a:gd name="T45" fmla="*/ 3 h 654"/>
                        <a:gd name="T46" fmla="*/ 135 w 1300"/>
                        <a:gd name="T47" fmla="*/ 4 h 654"/>
                        <a:gd name="T48" fmla="*/ 126 w 1300"/>
                        <a:gd name="T49" fmla="*/ 6 h 654"/>
                        <a:gd name="T50" fmla="*/ 118 w 1300"/>
                        <a:gd name="T51" fmla="*/ 8 h 654"/>
                        <a:gd name="T52" fmla="*/ 110 w 1300"/>
                        <a:gd name="T53" fmla="*/ 10 h 654"/>
                        <a:gd name="T54" fmla="*/ 103 w 1300"/>
                        <a:gd name="T55" fmla="*/ 12 h 654"/>
                        <a:gd name="T56" fmla="*/ 95 w 1300"/>
                        <a:gd name="T57" fmla="*/ 15 h 654"/>
                        <a:gd name="T58" fmla="*/ 87 w 1300"/>
                        <a:gd name="T59" fmla="*/ 17 h 654"/>
                        <a:gd name="T60" fmla="*/ 80 w 1300"/>
                        <a:gd name="T61" fmla="*/ 20 h 654"/>
                        <a:gd name="T62" fmla="*/ 73 w 1300"/>
                        <a:gd name="T63" fmla="*/ 23 h 654"/>
                        <a:gd name="T64" fmla="*/ 66 w 1300"/>
                        <a:gd name="T65" fmla="*/ 26 h 654"/>
                        <a:gd name="T66" fmla="*/ 60 w 1300"/>
                        <a:gd name="T67" fmla="*/ 30 h 654"/>
                        <a:gd name="T68" fmla="*/ 54 w 1300"/>
                        <a:gd name="T69" fmla="*/ 33 h 654"/>
                        <a:gd name="T70" fmla="*/ 48 w 1300"/>
                        <a:gd name="T71" fmla="*/ 37 h 654"/>
                        <a:gd name="T72" fmla="*/ 42 w 1300"/>
                        <a:gd name="T73" fmla="*/ 41 h 654"/>
                        <a:gd name="T74" fmla="*/ 37 w 1300"/>
                        <a:gd name="T75" fmla="*/ 45 h 654"/>
                        <a:gd name="T76" fmla="*/ 32 w 1300"/>
                        <a:gd name="T77" fmla="*/ 49 h 654"/>
                        <a:gd name="T78" fmla="*/ 27 w 1300"/>
                        <a:gd name="T79" fmla="*/ 53 h 654"/>
                        <a:gd name="T80" fmla="*/ 23 w 1300"/>
                        <a:gd name="T81" fmla="*/ 57 h 654"/>
                        <a:gd name="T82" fmla="*/ 19 w 1300"/>
                        <a:gd name="T83" fmla="*/ 62 h 654"/>
                        <a:gd name="T84" fmla="*/ 16 w 1300"/>
                        <a:gd name="T85" fmla="*/ 66 h 654"/>
                        <a:gd name="T86" fmla="*/ 12 w 1300"/>
                        <a:gd name="T87" fmla="*/ 71 h 654"/>
                        <a:gd name="T88" fmla="*/ 9 w 1300"/>
                        <a:gd name="T89" fmla="*/ 76 h 654"/>
                        <a:gd name="T90" fmla="*/ 7 w 1300"/>
                        <a:gd name="T91" fmla="*/ 80 h 654"/>
                        <a:gd name="T92" fmla="*/ 5 w 1300"/>
                        <a:gd name="T93" fmla="*/ 85 h 654"/>
                        <a:gd name="T94" fmla="*/ 3 w 1300"/>
                        <a:gd name="T95" fmla="*/ 90 h 654"/>
                        <a:gd name="T96" fmla="*/ 2 w 1300"/>
                        <a:gd name="T97" fmla="*/ 95 h 654"/>
                        <a:gd name="T98" fmla="*/ 1 w 1300"/>
                        <a:gd name="T99" fmla="*/ 100 h 654"/>
                        <a:gd name="T100" fmla="*/ 0 w 1300"/>
                        <a:gd name="T101" fmla="*/ 105 h 654"/>
                        <a:gd name="T102" fmla="*/ 0 w 1300"/>
                        <a:gd name="T103" fmla="*/ 110 h 654"/>
                        <a:gd name="T104" fmla="*/ 0 w 1300"/>
                        <a:gd name="T105" fmla="*/ 115 h 654"/>
                        <a:gd name="T106" fmla="*/ 1 w 1300"/>
                        <a:gd name="T107" fmla="*/ 120 h 654"/>
                        <a:gd name="T108" fmla="*/ 2 w 1300"/>
                        <a:gd name="T109" fmla="*/ 125 h 654"/>
                        <a:gd name="T110" fmla="*/ 3 w 1300"/>
                        <a:gd name="T111" fmla="*/ 130 h 654"/>
                        <a:gd name="T112" fmla="*/ 5 w 1300"/>
                        <a:gd name="T113" fmla="*/ 135 h 654"/>
                        <a:gd name="T114" fmla="*/ 7 w 1300"/>
                        <a:gd name="T115" fmla="*/ 140 h 654"/>
                        <a:gd name="T116" fmla="*/ 10 w 1300"/>
                        <a:gd name="T117" fmla="*/ 145 h 654"/>
                        <a:gd name="T118" fmla="*/ 13 w 1300"/>
                        <a:gd name="T119" fmla="*/ 149 h 654"/>
                        <a:gd name="T120" fmla="*/ 16 w 1300"/>
                        <a:gd name="T121" fmla="*/ 154 h 654"/>
                        <a:gd name="T122" fmla="*/ 20 w 1300"/>
                        <a:gd name="T123" fmla="*/ 159 h 654"/>
                        <a:gd name="T124" fmla="*/ 24 w 1300"/>
                        <a:gd name="T125" fmla="*/ 163 h 654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60000 65536"/>
                        <a:gd name="T181" fmla="*/ 0 60000 65536"/>
                        <a:gd name="T182" fmla="*/ 0 60000 65536"/>
                        <a:gd name="T183" fmla="*/ 0 60000 65536"/>
                        <a:gd name="T184" fmla="*/ 0 60000 65536"/>
                        <a:gd name="T185" fmla="*/ 0 60000 65536"/>
                        <a:gd name="T186" fmla="*/ 0 60000 65536"/>
                        <a:gd name="T187" fmla="*/ 0 60000 65536"/>
                        <a:gd name="T188" fmla="*/ 0 60000 65536"/>
                      </a:gdLst>
                      <a:ahLst/>
                      <a:cxnLst>
                        <a:cxn ang="T126">
                          <a:pos x="T0" y="T1"/>
                        </a:cxn>
                        <a:cxn ang="T127">
                          <a:pos x="T2" y="T3"/>
                        </a:cxn>
                        <a:cxn ang="T128">
                          <a:pos x="T4" y="T5"/>
                        </a:cxn>
                        <a:cxn ang="T129">
                          <a:pos x="T6" y="T7"/>
                        </a:cxn>
                        <a:cxn ang="T130">
                          <a:pos x="T8" y="T9"/>
                        </a:cxn>
                        <a:cxn ang="T131">
                          <a:pos x="T10" y="T11"/>
                        </a:cxn>
                        <a:cxn ang="T132">
                          <a:pos x="T12" y="T13"/>
                        </a:cxn>
                        <a:cxn ang="T133">
                          <a:pos x="T14" y="T15"/>
                        </a:cxn>
                        <a:cxn ang="T134">
                          <a:pos x="T16" y="T17"/>
                        </a:cxn>
                        <a:cxn ang="T135">
                          <a:pos x="T18" y="T19"/>
                        </a:cxn>
                        <a:cxn ang="T136">
                          <a:pos x="T20" y="T21"/>
                        </a:cxn>
                        <a:cxn ang="T137">
                          <a:pos x="T22" y="T23"/>
                        </a:cxn>
                        <a:cxn ang="T138">
                          <a:pos x="T24" y="T25"/>
                        </a:cxn>
                        <a:cxn ang="T139">
                          <a:pos x="T26" y="T27"/>
                        </a:cxn>
                        <a:cxn ang="T140">
                          <a:pos x="T28" y="T29"/>
                        </a:cxn>
                        <a:cxn ang="T141">
                          <a:pos x="T30" y="T31"/>
                        </a:cxn>
                        <a:cxn ang="T142">
                          <a:pos x="T32" y="T33"/>
                        </a:cxn>
                        <a:cxn ang="T143">
                          <a:pos x="T34" y="T35"/>
                        </a:cxn>
                        <a:cxn ang="T144">
                          <a:pos x="T36" y="T37"/>
                        </a:cxn>
                        <a:cxn ang="T145">
                          <a:pos x="T38" y="T39"/>
                        </a:cxn>
                        <a:cxn ang="T146">
                          <a:pos x="T40" y="T41"/>
                        </a:cxn>
                        <a:cxn ang="T147">
                          <a:pos x="T42" y="T43"/>
                        </a:cxn>
                        <a:cxn ang="T148">
                          <a:pos x="T44" y="T45"/>
                        </a:cxn>
                        <a:cxn ang="T149">
                          <a:pos x="T46" y="T47"/>
                        </a:cxn>
                        <a:cxn ang="T150">
                          <a:pos x="T48" y="T49"/>
                        </a:cxn>
                        <a:cxn ang="T151">
                          <a:pos x="T50" y="T51"/>
                        </a:cxn>
                        <a:cxn ang="T152">
                          <a:pos x="T52" y="T53"/>
                        </a:cxn>
                        <a:cxn ang="T153">
                          <a:pos x="T54" y="T55"/>
                        </a:cxn>
                        <a:cxn ang="T154">
                          <a:pos x="T56" y="T57"/>
                        </a:cxn>
                        <a:cxn ang="T155">
                          <a:pos x="T58" y="T59"/>
                        </a:cxn>
                        <a:cxn ang="T156">
                          <a:pos x="T60" y="T61"/>
                        </a:cxn>
                        <a:cxn ang="T157">
                          <a:pos x="T62" y="T63"/>
                        </a:cxn>
                        <a:cxn ang="T158">
                          <a:pos x="T64" y="T65"/>
                        </a:cxn>
                        <a:cxn ang="T159">
                          <a:pos x="T66" y="T67"/>
                        </a:cxn>
                        <a:cxn ang="T160">
                          <a:pos x="T68" y="T69"/>
                        </a:cxn>
                        <a:cxn ang="T161">
                          <a:pos x="T70" y="T71"/>
                        </a:cxn>
                        <a:cxn ang="T162">
                          <a:pos x="T72" y="T73"/>
                        </a:cxn>
                        <a:cxn ang="T163">
                          <a:pos x="T74" y="T75"/>
                        </a:cxn>
                        <a:cxn ang="T164">
                          <a:pos x="T76" y="T77"/>
                        </a:cxn>
                        <a:cxn ang="T165">
                          <a:pos x="T78" y="T79"/>
                        </a:cxn>
                        <a:cxn ang="T166">
                          <a:pos x="T80" y="T81"/>
                        </a:cxn>
                        <a:cxn ang="T167">
                          <a:pos x="T82" y="T83"/>
                        </a:cxn>
                        <a:cxn ang="T168">
                          <a:pos x="T84" y="T85"/>
                        </a:cxn>
                        <a:cxn ang="T169">
                          <a:pos x="T86" y="T87"/>
                        </a:cxn>
                        <a:cxn ang="T170">
                          <a:pos x="T88" y="T89"/>
                        </a:cxn>
                        <a:cxn ang="T171">
                          <a:pos x="T90" y="T91"/>
                        </a:cxn>
                        <a:cxn ang="T172">
                          <a:pos x="T92" y="T93"/>
                        </a:cxn>
                        <a:cxn ang="T173">
                          <a:pos x="T94" y="T95"/>
                        </a:cxn>
                        <a:cxn ang="T174">
                          <a:pos x="T96" y="T97"/>
                        </a:cxn>
                        <a:cxn ang="T175">
                          <a:pos x="T98" y="T99"/>
                        </a:cxn>
                        <a:cxn ang="T176">
                          <a:pos x="T100" y="T101"/>
                        </a:cxn>
                        <a:cxn ang="T177">
                          <a:pos x="T102" y="T103"/>
                        </a:cxn>
                        <a:cxn ang="T178">
                          <a:pos x="T104" y="T105"/>
                        </a:cxn>
                        <a:cxn ang="T179">
                          <a:pos x="T106" y="T107"/>
                        </a:cxn>
                        <a:cxn ang="T180">
                          <a:pos x="T108" y="T109"/>
                        </a:cxn>
                        <a:cxn ang="T181">
                          <a:pos x="T110" y="T111"/>
                        </a:cxn>
                        <a:cxn ang="T182">
                          <a:pos x="T112" y="T113"/>
                        </a:cxn>
                        <a:cxn ang="T183">
                          <a:pos x="T114" y="T115"/>
                        </a:cxn>
                        <a:cxn ang="T184">
                          <a:pos x="T116" y="T117"/>
                        </a:cxn>
                        <a:cxn ang="T185">
                          <a:pos x="T118" y="T119"/>
                        </a:cxn>
                        <a:cxn ang="T186">
                          <a:pos x="T120" y="T121"/>
                        </a:cxn>
                        <a:cxn ang="T187">
                          <a:pos x="T122" y="T123"/>
                        </a:cxn>
                        <a:cxn ang="T188">
                          <a:pos x="T124" y="T125"/>
                        </a:cxn>
                      </a:cxnLst>
                      <a:rect l="0" t="0" r="r" b="b"/>
                      <a:pathLst>
                        <a:path w="1300" h="654">
                          <a:moveTo>
                            <a:pt x="1300" y="128"/>
                          </a:moveTo>
                          <a:lnTo>
                            <a:pt x="1292" y="123"/>
                          </a:lnTo>
                          <a:lnTo>
                            <a:pt x="1284" y="119"/>
                          </a:lnTo>
                          <a:lnTo>
                            <a:pt x="1275" y="115"/>
                          </a:lnTo>
                          <a:lnTo>
                            <a:pt x="1266" y="110"/>
                          </a:lnTo>
                          <a:lnTo>
                            <a:pt x="1258" y="105"/>
                          </a:lnTo>
                          <a:lnTo>
                            <a:pt x="1249" y="101"/>
                          </a:lnTo>
                          <a:lnTo>
                            <a:pt x="1240" y="96"/>
                          </a:lnTo>
                          <a:lnTo>
                            <a:pt x="1230" y="93"/>
                          </a:lnTo>
                          <a:lnTo>
                            <a:pt x="1222" y="89"/>
                          </a:lnTo>
                          <a:lnTo>
                            <a:pt x="1212" y="85"/>
                          </a:lnTo>
                          <a:lnTo>
                            <a:pt x="1203" y="80"/>
                          </a:lnTo>
                          <a:lnTo>
                            <a:pt x="1193" y="76"/>
                          </a:lnTo>
                          <a:lnTo>
                            <a:pt x="1184" y="73"/>
                          </a:lnTo>
                          <a:lnTo>
                            <a:pt x="1174" y="69"/>
                          </a:lnTo>
                          <a:lnTo>
                            <a:pt x="1164" y="65"/>
                          </a:lnTo>
                          <a:lnTo>
                            <a:pt x="1154" y="62"/>
                          </a:lnTo>
                          <a:lnTo>
                            <a:pt x="1144" y="59"/>
                          </a:lnTo>
                          <a:lnTo>
                            <a:pt x="1134" y="55"/>
                          </a:lnTo>
                          <a:lnTo>
                            <a:pt x="1124" y="52"/>
                          </a:lnTo>
                          <a:lnTo>
                            <a:pt x="1113" y="49"/>
                          </a:lnTo>
                          <a:lnTo>
                            <a:pt x="1103" y="46"/>
                          </a:lnTo>
                          <a:lnTo>
                            <a:pt x="1093" y="43"/>
                          </a:lnTo>
                          <a:lnTo>
                            <a:pt x="1082" y="41"/>
                          </a:lnTo>
                          <a:lnTo>
                            <a:pt x="1072" y="37"/>
                          </a:lnTo>
                          <a:lnTo>
                            <a:pt x="1061" y="34"/>
                          </a:lnTo>
                          <a:lnTo>
                            <a:pt x="1050" y="32"/>
                          </a:lnTo>
                          <a:lnTo>
                            <a:pt x="1040" y="29"/>
                          </a:lnTo>
                          <a:lnTo>
                            <a:pt x="1029" y="27"/>
                          </a:lnTo>
                          <a:lnTo>
                            <a:pt x="1018" y="25"/>
                          </a:lnTo>
                          <a:lnTo>
                            <a:pt x="1007" y="23"/>
                          </a:lnTo>
                          <a:lnTo>
                            <a:pt x="996" y="21"/>
                          </a:lnTo>
                          <a:lnTo>
                            <a:pt x="985" y="18"/>
                          </a:lnTo>
                          <a:lnTo>
                            <a:pt x="973" y="17"/>
                          </a:lnTo>
                          <a:lnTo>
                            <a:pt x="962" y="15"/>
                          </a:lnTo>
                          <a:lnTo>
                            <a:pt x="951" y="13"/>
                          </a:lnTo>
                          <a:lnTo>
                            <a:pt x="940" y="11"/>
                          </a:lnTo>
                          <a:lnTo>
                            <a:pt x="929" y="10"/>
                          </a:lnTo>
                          <a:lnTo>
                            <a:pt x="918" y="8"/>
                          </a:lnTo>
                          <a:lnTo>
                            <a:pt x="906" y="7"/>
                          </a:lnTo>
                          <a:lnTo>
                            <a:pt x="894" y="6"/>
                          </a:lnTo>
                          <a:lnTo>
                            <a:pt x="883" y="5"/>
                          </a:lnTo>
                          <a:lnTo>
                            <a:pt x="872" y="4"/>
                          </a:lnTo>
                          <a:lnTo>
                            <a:pt x="860" y="4"/>
                          </a:lnTo>
                          <a:lnTo>
                            <a:pt x="849" y="2"/>
                          </a:lnTo>
                          <a:lnTo>
                            <a:pt x="838" y="1"/>
                          </a:lnTo>
                          <a:lnTo>
                            <a:pt x="825" y="1"/>
                          </a:lnTo>
                          <a:lnTo>
                            <a:pt x="814" y="0"/>
                          </a:lnTo>
                          <a:lnTo>
                            <a:pt x="803" y="0"/>
                          </a:lnTo>
                          <a:lnTo>
                            <a:pt x="791" y="0"/>
                          </a:lnTo>
                          <a:lnTo>
                            <a:pt x="779" y="0"/>
                          </a:lnTo>
                          <a:lnTo>
                            <a:pt x="767" y="0"/>
                          </a:lnTo>
                          <a:lnTo>
                            <a:pt x="756" y="0"/>
                          </a:lnTo>
                          <a:lnTo>
                            <a:pt x="745" y="0"/>
                          </a:lnTo>
                          <a:lnTo>
                            <a:pt x="733" y="0"/>
                          </a:lnTo>
                          <a:lnTo>
                            <a:pt x="721" y="0"/>
                          </a:lnTo>
                          <a:lnTo>
                            <a:pt x="709" y="0"/>
                          </a:lnTo>
                          <a:lnTo>
                            <a:pt x="698" y="1"/>
                          </a:lnTo>
                          <a:lnTo>
                            <a:pt x="687" y="1"/>
                          </a:lnTo>
                          <a:lnTo>
                            <a:pt x="674" y="2"/>
                          </a:lnTo>
                          <a:lnTo>
                            <a:pt x="663" y="2"/>
                          </a:lnTo>
                          <a:lnTo>
                            <a:pt x="652" y="4"/>
                          </a:lnTo>
                          <a:lnTo>
                            <a:pt x="640" y="5"/>
                          </a:lnTo>
                          <a:lnTo>
                            <a:pt x="629" y="6"/>
                          </a:lnTo>
                          <a:lnTo>
                            <a:pt x="618" y="7"/>
                          </a:lnTo>
                          <a:lnTo>
                            <a:pt x="606" y="8"/>
                          </a:lnTo>
                          <a:lnTo>
                            <a:pt x="595" y="10"/>
                          </a:lnTo>
                          <a:lnTo>
                            <a:pt x="583" y="11"/>
                          </a:lnTo>
                          <a:lnTo>
                            <a:pt x="572" y="13"/>
                          </a:lnTo>
                          <a:lnTo>
                            <a:pt x="561" y="15"/>
                          </a:lnTo>
                          <a:lnTo>
                            <a:pt x="550" y="17"/>
                          </a:lnTo>
                          <a:lnTo>
                            <a:pt x="539" y="18"/>
                          </a:lnTo>
                          <a:lnTo>
                            <a:pt x="527" y="21"/>
                          </a:lnTo>
                          <a:lnTo>
                            <a:pt x="516" y="22"/>
                          </a:lnTo>
                          <a:lnTo>
                            <a:pt x="505" y="25"/>
                          </a:lnTo>
                          <a:lnTo>
                            <a:pt x="495" y="27"/>
                          </a:lnTo>
                          <a:lnTo>
                            <a:pt x="484" y="29"/>
                          </a:lnTo>
                          <a:lnTo>
                            <a:pt x="473" y="32"/>
                          </a:lnTo>
                          <a:lnTo>
                            <a:pt x="462" y="34"/>
                          </a:lnTo>
                          <a:lnTo>
                            <a:pt x="452" y="37"/>
                          </a:lnTo>
                          <a:lnTo>
                            <a:pt x="441" y="41"/>
                          </a:lnTo>
                          <a:lnTo>
                            <a:pt x="431" y="43"/>
                          </a:lnTo>
                          <a:lnTo>
                            <a:pt x="420" y="46"/>
                          </a:lnTo>
                          <a:lnTo>
                            <a:pt x="410" y="49"/>
                          </a:lnTo>
                          <a:lnTo>
                            <a:pt x="400" y="52"/>
                          </a:lnTo>
                          <a:lnTo>
                            <a:pt x="389" y="55"/>
                          </a:lnTo>
                          <a:lnTo>
                            <a:pt x="379" y="59"/>
                          </a:lnTo>
                          <a:lnTo>
                            <a:pt x="369" y="62"/>
                          </a:lnTo>
                          <a:lnTo>
                            <a:pt x="359" y="65"/>
                          </a:lnTo>
                          <a:lnTo>
                            <a:pt x="349" y="69"/>
                          </a:lnTo>
                          <a:lnTo>
                            <a:pt x="340" y="73"/>
                          </a:lnTo>
                          <a:lnTo>
                            <a:pt x="330" y="76"/>
                          </a:lnTo>
                          <a:lnTo>
                            <a:pt x="321" y="80"/>
                          </a:lnTo>
                          <a:lnTo>
                            <a:pt x="311" y="84"/>
                          </a:lnTo>
                          <a:lnTo>
                            <a:pt x="303" y="89"/>
                          </a:lnTo>
                          <a:lnTo>
                            <a:pt x="293" y="93"/>
                          </a:lnTo>
                          <a:lnTo>
                            <a:pt x="284" y="96"/>
                          </a:lnTo>
                          <a:lnTo>
                            <a:pt x="274" y="101"/>
                          </a:lnTo>
                          <a:lnTo>
                            <a:pt x="265" y="105"/>
                          </a:lnTo>
                          <a:lnTo>
                            <a:pt x="257" y="110"/>
                          </a:lnTo>
                          <a:lnTo>
                            <a:pt x="248" y="114"/>
                          </a:lnTo>
                          <a:lnTo>
                            <a:pt x="240" y="119"/>
                          </a:lnTo>
                          <a:lnTo>
                            <a:pt x="232" y="123"/>
                          </a:lnTo>
                          <a:lnTo>
                            <a:pt x="223" y="128"/>
                          </a:lnTo>
                          <a:lnTo>
                            <a:pt x="215" y="132"/>
                          </a:lnTo>
                          <a:lnTo>
                            <a:pt x="207" y="137"/>
                          </a:lnTo>
                          <a:lnTo>
                            <a:pt x="199" y="142"/>
                          </a:lnTo>
                          <a:lnTo>
                            <a:pt x="191" y="147"/>
                          </a:lnTo>
                          <a:lnTo>
                            <a:pt x="184" y="152"/>
                          </a:lnTo>
                          <a:lnTo>
                            <a:pt x="176" y="158"/>
                          </a:lnTo>
                          <a:lnTo>
                            <a:pt x="169" y="163"/>
                          </a:lnTo>
                          <a:lnTo>
                            <a:pt x="162" y="168"/>
                          </a:lnTo>
                          <a:lnTo>
                            <a:pt x="154" y="173"/>
                          </a:lnTo>
                          <a:lnTo>
                            <a:pt x="148" y="179"/>
                          </a:lnTo>
                          <a:lnTo>
                            <a:pt x="141" y="184"/>
                          </a:lnTo>
                          <a:lnTo>
                            <a:pt x="134" y="190"/>
                          </a:lnTo>
                          <a:lnTo>
                            <a:pt x="127" y="195"/>
                          </a:lnTo>
                          <a:lnTo>
                            <a:pt x="121" y="201"/>
                          </a:lnTo>
                          <a:lnTo>
                            <a:pt x="115" y="206"/>
                          </a:lnTo>
                          <a:lnTo>
                            <a:pt x="109" y="212"/>
                          </a:lnTo>
                          <a:lnTo>
                            <a:pt x="104" y="217"/>
                          </a:lnTo>
                          <a:lnTo>
                            <a:pt x="97" y="224"/>
                          </a:lnTo>
                          <a:lnTo>
                            <a:pt x="91" y="230"/>
                          </a:lnTo>
                          <a:lnTo>
                            <a:pt x="86" y="236"/>
                          </a:lnTo>
                          <a:lnTo>
                            <a:pt x="81" y="242"/>
                          </a:lnTo>
                          <a:lnTo>
                            <a:pt x="75" y="247"/>
                          </a:lnTo>
                          <a:lnTo>
                            <a:pt x="70" y="253"/>
                          </a:lnTo>
                          <a:lnTo>
                            <a:pt x="67" y="259"/>
                          </a:lnTo>
                          <a:lnTo>
                            <a:pt x="62" y="266"/>
                          </a:lnTo>
                          <a:lnTo>
                            <a:pt x="57" y="272"/>
                          </a:lnTo>
                          <a:lnTo>
                            <a:pt x="53" y="278"/>
                          </a:lnTo>
                          <a:lnTo>
                            <a:pt x="48" y="284"/>
                          </a:lnTo>
                          <a:lnTo>
                            <a:pt x="44" y="290"/>
                          </a:lnTo>
                          <a:lnTo>
                            <a:pt x="41" y="298"/>
                          </a:lnTo>
                          <a:lnTo>
                            <a:pt x="37" y="304"/>
                          </a:lnTo>
                          <a:lnTo>
                            <a:pt x="33" y="310"/>
                          </a:lnTo>
                          <a:lnTo>
                            <a:pt x="29" y="316"/>
                          </a:lnTo>
                          <a:lnTo>
                            <a:pt x="27" y="322"/>
                          </a:lnTo>
                          <a:lnTo>
                            <a:pt x="23" y="330"/>
                          </a:lnTo>
                          <a:lnTo>
                            <a:pt x="21" y="336"/>
                          </a:lnTo>
                          <a:lnTo>
                            <a:pt x="18" y="342"/>
                          </a:lnTo>
                          <a:lnTo>
                            <a:pt x="16" y="348"/>
                          </a:lnTo>
                          <a:lnTo>
                            <a:pt x="13" y="356"/>
                          </a:lnTo>
                          <a:lnTo>
                            <a:pt x="11" y="362"/>
                          </a:lnTo>
                          <a:lnTo>
                            <a:pt x="10" y="368"/>
                          </a:lnTo>
                          <a:lnTo>
                            <a:pt x="7" y="376"/>
                          </a:lnTo>
                          <a:lnTo>
                            <a:pt x="6" y="382"/>
                          </a:lnTo>
                          <a:lnTo>
                            <a:pt x="5" y="389"/>
                          </a:lnTo>
                          <a:lnTo>
                            <a:pt x="4" y="395"/>
                          </a:lnTo>
                          <a:lnTo>
                            <a:pt x="2" y="402"/>
                          </a:lnTo>
                          <a:lnTo>
                            <a:pt x="1" y="409"/>
                          </a:lnTo>
                          <a:lnTo>
                            <a:pt x="1" y="415"/>
                          </a:lnTo>
                          <a:lnTo>
                            <a:pt x="0" y="423"/>
                          </a:lnTo>
                          <a:lnTo>
                            <a:pt x="0" y="429"/>
                          </a:lnTo>
                          <a:lnTo>
                            <a:pt x="0" y="435"/>
                          </a:lnTo>
                          <a:lnTo>
                            <a:pt x="0" y="442"/>
                          </a:lnTo>
                          <a:lnTo>
                            <a:pt x="0" y="449"/>
                          </a:lnTo>
                          <a:lnTo>
                            <a:pt x="0" y="456"/>
                          </a:lnTo>
                          <a:lnTo>
                            <a:pt x="1" y="462"/>
                          </a:lnTo>
                          <a:lnTo>
                            <a:pt x="1" y="470"/>
                          </a:lnTo>
                          <a:lnTo>
                            <a:pt x="2" y="476"/>
                          </a:lnTo>
                          <a:lnTo>
                            <a:pt x="4" y="482"/>
                          </a:lnTo>
                          <a:lnTo>
                            <a:pt x="5" y="489"/>
                          </a:lnTo>
                          <a:lnTo>
                            <a:pt x="6" y="496"/>
                          </a:lnTo>
                          <a:lnTo>
                            <a:pt x="7" y="503"/>
                          </a:lnTo>
                          <a:lnTo>
                            <a:pt x="10" y="509"/>
                          </a:lnTo>
                          <a:lnTo>
                            <a:pt x="11" y="515"/>
                          </a:lnTo>
                          <a:lnTo>
                            <a:pt x="13" y="523"/>
                          </a:lnTo>
                          <a:lnTo>
                            <a:pt x="16" y="529"/>
                          </a:lnTo>
                          <a:lnTo>
                            <a:pt x="18" y="535"/>
                          </a:lnTo>
                          <a:lnTo>
                            <a:pt x="21" y="543"/>
                          </a:lnTo>
                          <a:lnTo>
                            <a:pt x="23" y="549"/>
                          </a:lnTo>
                          <a:lnTo>
                            <a:pt x="26" y="555"/>
                          </a:lnTo>
                          <a:lnTo>
                            <a:pt x="29" y="561"/>
                          </a:lnTo>
                          <a:lnTo>
                            <a:pt x="33" y="567"/>
                          </a:lnTo>
                          <a:lnTo>
                            <a:pt x="36" y="575"/>
                          </a:lnTo>
                          <a:lnTo>
                            <a:pt x="39" y="581"/>
                          </a:lnTo>
                          <a:lnTo>
                            <a:pt x="43" y="587"/>
                          </a:lnTo>
                          <a:lnTo>
                            <a:pt x="48" y="593"/>
                          </a:lnTo>
                          <a:lnTo>
                            <a:pt x="52" y="599"/>
                          </a:lnTo>
                          <a:lnTo>
                            <a:pt x="55" y="606"/>
                          </a:lnTo>
                          <a:lnTo>
                            <a:pt x="60" y="612"/>
                          </a:lnTo>
                          <a:lnTo>
                            <a:pt x="65" y="618"/>
                          </a:lnTo>
                          <a:lnTo>
                            <a:pt x="70" y="624"/>
                          </a:lnTo>
                          <a:lnTo>
                            <a:pt x="75" y="630"/>
                          </a:lnTo>
                          <a:lnTo>
                            <a:pt x="80" y="636"/>
                          </a:lnTo>
                          <a:lnTo>
                            <a:pt x="85" y="643"/>
                          </a:lnTo>
                          <a:lnTo>
                            <a:pt x="90" y="649"/>
                          </a:lnTo>
                          <a:lnTo>
                            <a:pt x="96" y="654"/>
                          </a:lnTo>
                        </a:path>
                      </a:pathLst>
                    </a:custGeom>
                    <a:noFill/>
                    <a:ln w="19050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9736" name="Line 127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646" y="2333"/>
                      <a:ext cx="379" cy="219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9737" name="Line 128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499" y="2018"/>
                      <a:ext cx="777" cy="449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9738" name="Freeform 129"/>
                    <p:cNvSpPr>
                      <a:spLocks/>
                    </p:cNvSpPr>
                    <p:nvPr/>
                  </p:nvSpPr>
                  <p:spPr bwMode="auto">
                    <a:xfrm>
                      <a:off x="2276" y="2103"/>
                      <a:ext cx="104" cy="145"/>
                    </a:xfrm>
                    <a:custGeom>
                      <a:avLst/>
                      <a:gdLst>
                        <a:gd name="T0" fmla="*/ 0 w 417"/>
                        <a:gd name="T1" fmla="*/ 2 h 580"/>
                        <a:gd name="T2" fmla="*/ 0 w 417"/>
                        <a:gd name="T3" fmla="*/ 7 h 580"/>
                        <a:gd name="T4" fmla="*/ 1 w 417"/>
                        <a:gd name="T5" fmla="*/ 12 h 580"/>
                        <a:gd name="T6" fmla="*/ 1 w 417"/>
                        <a:gd name="T7" fmla="*/ 16 h 580"/>
                        <a:gd name="T8" fmla="*/ 2 w 417"/>
                        <a:gd name="T9" fmla="*/ 21 h 580"/>
                        <a:gd name="T10" fmla="*/ 3 w 417"/>
                        <a:gd name="T11" fmla="*/ 25 h 580"/>
                        <a:gd name="T12" fmla="*/ 4 w 417"/>
                        <a:gd name="T13" fmla="*/ 30 h 580"/>
                        <a:gd name="T14" fmla="*/ 5 w 417"/>
                        <a:gd name="T15" fmla="*/ 34 h 580"/>
                        <a:gd name="T16" fmla="*/ 6 w 417"/>
                        <a:gd name="T17" fmla="*/ 39 h 580"/>
                        <a:gd name="T18" fmla="*/ 8 w 417"/>
                        <a:gd name="T19" fmla="*/ 43 h 580"/>
                        <a:gd name="T20" fmla="*/ 10 w 417"/>
                        <a:gd name="T21" fmla="*/ 47 h 580"/>
                        <a:gd name="T22" fmla="*/ 11 w 417"/>
                        <a:gd name="T23" fmla="*/ 52 h 580"/>
                        <a:gd name="T24" fmla="*/ 14 w 417"/>
                        <a:gd name="T25" fmla="*/ 56 h 580"/>
                        <a:gd name="T26" fmla="*/ 16 w 417"/>
                        <a:gd name="T27" fmla="*/ 60 h 580"/>
                        <a:gd name="T28" fmla="*/ 18 w 417"/>
                        <a:gd name="T29" fmla="*/ 65 h 580"/>
                        <a:gd name="T30" fmla="*/ 21 w 417"/>
                        <a:gd name="T31" fmla="*/ 69 h 580"/>
                        <a:gd name="T32" fmla="*/ 23 w 417"/>
                        <a:gd name="T33" fmla="*/ 73 h 580"/>
                        <a:gd name="T34" fmla="*/ 26 w 417"/>
                        <a:gd name="T35" fmla="*/ 77 h 580"/>
                        <a:gd name="T36" fmla="*/ 29 w 417"/>
                        <a:gd name="T37" fmla="*/ 82 h 580"/>
                        <a:gd name="T38" fmla="*/ 33 w 417"/>
                        <a:gd name="T39" fmla="*/ 86 h 580"/>
                        <a:gd name="T40" fmla="*/ 36 w 417"/>
                        <a:gd name="T41" fmla="*/ 90 h 580"/>
                        <a:gd name="T42" fmla="*/ 39 w 417"/>
                        <a:gd name="T43" fmla="*/ 94 h 580"/>
                        <a:gd name="T44" fmla="*/ 43 w 417"/>
                        <a:gd name="T45" fmla="*/ 98 h 580"/>
                        <a:gd name="T46" fmla="*/ 47 w 417"/>
                        <a:gd name="T47" fmla="*/ 102 h 580"/>
                        <a:gd name="T48" fmla="*/ 51 w 417"/>
                        <a:gd name="T49" fmla="*/ 106 h 580"/>
                        <a:gd name="T50" fmla="*/ 55 w 417"/>
                        <a:gd name="T51" fmla="*/ 110 h 580"/>
                        <a:gd name="T52" fmla="*/ 59 w 417"/>
                        <a:gd name="T53" fmla="*/ 114 h 580"/>
                        <a:gd name="T54" fmla="*/ 64 w 417"/>
                        <a:gd name="T55" fmla="*/ 117 h 580"/>
                        <a:gd name="T56" fmla="*/ 68 w 417"/>
                        <a:gd name="T57" fmla="*/ 121 h 580"/>
                        <a:gd name="T58" fmla="*/ 73 w 417"/>
                        <a:gd name="T59" fmla="*/ 125 h 580"/>
                        <a:gd name="T60" fmla="*/ 78 w 417"/>
                        <a:gd name="T61" fmla="*/ 128 h 580"/>
                        <a:gd name="T62" fmla="*/ 83 w 417"/>
                        <a:gd name="T63" fmla="*/ 132 h 580"/>
                        <a:gd name="T64" fmla="*/ 88 w 417"/>
                        <a:gd name="T65" fmla="*/ 135 h 580"/>
                        <a:gd name="T66" fmla="*/ 93 w 417"/>
                        <a:gd name="T67" fmla="*/ 139 h 580"/>
                        <a:gd name="T68" fmla="*/ 98 w 417"/>
                        <a:gd name="T69" fmla="*/ 142 h 580"/>
                        <a:gd name="T70" fmla="*/ 104 w 417"/>
                        <a:gd name="T71" fmla="*/ 145 h 580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</a:gdLst>
                      <a:ahLst/>
                      <a:cxnLst>
                        <a:cxn ang="T72">
                          <a:pos x="T0" y="T1"/>
                        </a:cxn>
                        <a:cxn ang="T73">
                          <a:pos x="T2" y="T3"/>
                        </a:cxn>
                        <a:cxn ang="T74">
                          <a:pos x="T4" y="T5"/>
                        </a:cxn>
                        <a:cxn ang="T75">
                          <a:pos x="T6" y="T7"/>
                        </a:cxn>
                        <a:cxn ang="T76">
                          <a:pos x="T8" y="T9"/>
                        </a:cxn>
                        <a:cxn ang="T77">
                          <a:pos x="T10" y="T11"/>
                        </a:cxn>
                        <a:cxn ang="T78">
                          <a:pos x="T12" y="T13"/>
                        </a:cxn>
                        <a:cxn ang="T79">
                          <a:pos x="T14" y="T15"/>
                        </a:cxn>
                        <a:cxn ang="T80">
                          <a:pos x="T16" y="T17"/>
                        </a:cxn>
                        <a:cxn ang="T81">
                          <a:pos x="T18" y="T19"/>
                        </a:cxn>
                        <a:cxn ang="T82">
                          <a:pos x="T20" y="T21"/>
                        </a:cxn>
                        <a:cxn ang="T83">
                          <a:pos x="T22" y="T23"/>
                        </a:cxn>
                        <a:cxn ang="T84">
                          <a:pos x="T24" y="T25"/>
                        </a:cxn>
                        <a:cxn ang="T85">
                          <a:pos x="T26" y="T27"/>
                        </a:cxn>
                        <a:cxn ang="T86">
                          <a:pos x="T28" y="T29"/>
                        </a:cxn>
                        <a:cxn ang="T87">
                          <a:pos x="T30" y="T31"/>
                        </a:cxn>
                        <a:cxn ang="T88">
                          <a:pos x="T32" y="T33"/>
                        </a:cxn>
                        <a:cxn ang="T89">
                          <a:pos x="T34" y="T35"/>
                        </a:cxn>
                        <a:cxn ang="T90">
                          <a:pos x="T36" y="T37"/>
                        </a:cxn>
                        <a:cxn ang="T91">
                          <a:pos x="T38" y="T39"/>
                        </a:cxn>
                        <a:cxn ang="T92">
                          <a:pos x="T40" y="T41"/>
                        </a:cxn>
                        <a:cxn ang="T93">
                          <a:pos x="T42" y="T43"/>
                        </a:cxn>
                        <a:cxn ang="T94">
                          <a:pos x="T44" y="T45"/>
                        </a:cxn>
                        <a:cxn ang="T95">
                          <a:pos x="T46" y="T47"/>
                        </a:cxn>
                        <a:cxn ang="T96">
                          <a:pos x="T48" y="T49"/>
                        </a:cxn>
                        <a:cxn ang="T97">
                          <a:pos x="T50" y="T51"/>
                        </a:cxn>
                        <a:cxn ang="T98">
                          <a:pos x="T52" y="T53"/>
                        </a:cxn>
                        <a:cxn ang="T99">
                          <a:pos x="T54" y="T55"/>
                        </a:cxn>
                        <a:cxn ang="T100">
                          <a:pos x="T56" y="T57"/>
                        </a:cxn>
                        <a:cxn ang="T101">
                          <a:pos x="T58" y="T59"/>
                        </a:cxn>
                        <a:cxn ang="T102">
                          <a:pos x="T60" y="T61"/>
                        </a:cxn>
                        <a:cxn ang="T103">
                          <a:pos x="T62" y="T63"/>
                        </a:cxn>
                        <a:cxn ang="T104">
                          <a:pos x="T64" y="T65"/>
                        </a:cxn>
                        <a:cxn ang="T105">
                          <a:pos x="T66" y="T67"/>
                        </a:cxn>
                        <a:cxn ang="T106">
                          <a:pos x="T68" y="T69"/>
                        </a:cxn>
                        <a:cxn ang="T107">
                          <a:pos x="T70" y="T71"/>
                        </a:cxn>
                      </a:cxnLst>
                      <a:rect l="0" t="0" r="r" b="b"/>
                      <a:pathLst>
                        <a:path w="417" h="580">
                          <a:moveTo>
                            <a:pt x="0" y="0"/>
                          </a:moveTo>
                          <a:lnTo>
                            <a:pt x="0" y="9"/>
                          </a:lnTo>
                          <a:lnTo>
                            <a:pt x="1" y="19"/>
                          </a:lnTo>
                          <a:lnTo>
                            <a:pt x="1" y="27"/>
                          </a:lnTo>
                          <a:lnTo>
                            <a:pt x="1" y="36"/>
                          </a:lnTo>
                          <a:lnTo>
                            <a:pt x="3" y="46"/>
                          </a:lnTo>
                          <a:lnTo>
                            <a:pt x="4" y="55"/>
                          </a:lnTo>
                          <a:lnTo>
                            <a:pt x="5" y="63"/>
                          </a:lnTo>
                          <a:lnTo>
                            <a:pt x="6" y="73"/>
                          </a:lnTo>
                          <a:lnTo>
                            <a:pt x="8" y="82"/>
                          </a:lnTo>
                          <a:lnTo>
                            <a:pt x="9" y="91"/>
                          </a:lnTo>
                          <a:lnTo>
                            <a:pt x="11" y="99"/>
                          </a:lnTo>
                          <a:lnTo>
                            <a:pt x="13" y="109"/>
                          </a:lnTo>
                          <a:lnTo>
                            <a:pt x="15" y="118"/>
                          </a:lnTo>
                          <a:lnTo>
                            <a:pt x="18" y="126"/>
                          </a:lnTo>
                          <a:lnTo>
                            <a:pt x="20" y="135"/>
                          </a:lnTo>
                          <a:lnTo>
                            <a:pt x="22" y="145"/>
                          </a:lnTo>
                          <a:lnTo>
                            <a:pt x="26" y="154"/>
                          </a:lnTo>
                          <a:lnTo>
                            <a:pt x="29" y="162"/>
                          </a:lnTo>
                          <a:lnTo>
                            <a:pt x="32" y="171"/>
                          </a:lnTo>
                          <a:lnTo>
                            <a:pt x="35" y="181"/>
                          </a:lnTo>
                          <a:lnTo>
                            <a:pt x="39" y="189"/>
                          </a:lnTo>
                          <a:lnTo>
                            <a:pt x="42" y="198"/>
                          </a:lnTo>
                          <a:lnTo>
                            <a:pt x="46" y="207"/>
                          </a:lnTo>
                          <a:lnTo>
                            <a:pt x="51" y="215"/>
                          </a:lnTo>
                          <a:lnTo>
                            <a:pt x="55" y="224"/>
                          </a:lnTo>
                          <a:lnTo>
                            <a:pt x="58" y="233"/>
                          </a:lnTo>
                          <a:lnTo>
                            <a:pt x="63" y="241"/>
                          </a:lnTo>
                          <a:lnTo>
                            <a:pt x="68" y="250"/>
                          </a:lnTo>
                          <a:lnTo>
                            <a:pt x="73" y="259"/>
                          </a:lnTo>
                          <a:lnTo>
                            <a:pt x="78" y="267"/>
                          </a:lnTo>
                          <a:lnTo>
                            <a:pt x="83" y="276"/>
                          </a:lnTo>
                          <a:lnTo>
                            <a:pt x="88" y="285"/>
                          </a:lnTo>
                          <a:lnTo>
                            <a:pt x="94" y="293"/>
                          </a:lnTo>
                          <a:lnTo>
                            <a:pt x="100" y="302"/>
                          </a:lnTo>
                          <a:lnTo>
                            <a:pt x="105" y="309"/>
                          </a:lnTo>
                          <a:lnTo>
                            <a:pt x="111" y="318"/>
                          </a:lnTo>
                          <a:lnTo>
                            <a:pt x="118" y="327"/>
                          </a:lnTo>
                          <a:lnTo>
                            <a:pt x="124" y="335"/>
                          </a:lnTo>
                          <a:lnTo>
                            <a:pt x="131" y="343"/>
                          </a:lnTo>
                          <a:lnTo>
                            <a:pt x="137" y="351"/>
                          </a:lnTo>
                          <a:lnTo>
                            <a:pt x="144" y="360"/>
                          </a:lnTo>
                          <a:lnTo>
                            <a:pt x="151" y="367"/>
                          </a:lnTo>
                          <a:lnTo>
                            <a:pt x="158" y="376"/>
                          </a:lnTo>
                          <a:lnTo>
                            <a:pt x="166" y="384"/>
                          </a:lnTo>
                          <a:lnTo>
                            <a:pt x="173" y="392"/>
                          </a:lnTo>
                          <a:lnTo>
                            <a:pt x="181" y="400"/>
                          </a:lnTo>
                          <a:lnTo>
                            <a:pt x="188" y="408"/>
                          </a:lnTo>
                          <a:lnTo>
                            <a:pt x="195" y="416"/>
                          </a:lnTo>
                          <a:lnTo>
                            <a:pt x="204" y="423"/>
                          </a:lnTo>
                          <a:lnTo>
                            <a:pt x="213" y="432"/>
                          </a:lnTo>
                          <a:lnTo>
                            <a:pt x="220" y="439"/>
                          </a:lnTo>
                          <a:lnTo>
                            <a:pt x="229" y="447"/>
                          </a:lnTo>
                          <a:lnTo>
                            <a:pt x="237" y="454"/>
                          </a:lnTo>
                          <a:lnTo>
                            <a:pt x="246" y="461"/>
                          </a:lnTo>
                          <a:lnTo>
                            <a:pt x="255" y="469"/>
                          </a:lnTo>
                          <a:lnTo>
                            <a:pt x="265" y="476"/>
                          </a:lnTo>
                          <a:lnTo>
                            <a:pt x="273" y="484"/>
                          </a:lnTo>
                          <a:lnTo>
                            <a:pt x="283" y="491"/>
                          </a:lnTo>
                          <a:lnTo>
                            <a:pt x="292" y="499"/>
                          </a:lnTo>
                          <a:lnTo>
                            <a:pt x="302" y="506"/>
                          </a:lnTo>
                          <a:lnTo>
                            <a:pt x="312" y="513"/>
                          </a:lnTo>
                          <a:lnTo>
                            <a:pt x="321" y="520"/>
                          </a:lnTo>
                          <a:lnTo>
                            <a:pt x="331" y="527"/>
                          </a:lnTo>
                          <a:lnTo>
                            <a:pt x="341" y="533"/>
                          </a:lnTo>
                          <a:lnTo>
                            <a:pt x="352" y="541"/>
                          </a:lnTo>
                          <a:lnTo>
                            <a:pt x="362" y="548"/>
                          </a:lnTo>
                          <a:lnTo>
                            <a:pt x="373" y="554"/>
                          </a:lnTo>
                          <a:lnTo>
                            <a:pt x="383" y="560"/>
                          </a:lnTo>
                          <a:lnTo>
                            <a:pt x="394" y="568"/>
                          </a:lnTo>
                          <a:lnTo>
                            <a:pt x="405" y="574"/>
                          </a:lnTo>
                          <a:lnTo>
                            <a:pt x="417" y="580"/>
                          </a:lnTo>
                        </a:path>
                      </a:pathLst>
                    </a:custGeom>
                    <a:noFill/>
                    <a:ln w="19050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9739" name="Freeform 130"/>
                    <p:cNvSpPr>
                      <a:spLocks/>
                    </p:cNvSpPr>
                    <p:nvPr/>
                  </p:nvSpPr>
                  <p:spPr bwMode="auto">
                    <a:xfrm>
                      <a:off x="2025" y="2351"/>
                      <a:ext cx="208" cy="24"/>
                    </a:xfrm>
                    <a:custGeom>
                      <a:avLst/>
                      <a:gdLst>
                        <a:gd name="T0" fmla="*/ 206 w 832"/>
                        <a:gd name="T1" fmla="*/ 23 h 98"/>
                        <a:gd name="T2" fmla="*/ 202 w 832"/>
                        <a:gd name="T3" fmla="*/ 21 h 98"/>
                        <a:gd name="T4" fmla="*/ 198 w 832"/>
                        <a:gd name="T5" fmla="*/ 19 h 98"/>
                        <a:gd name="T6" fmla="*/ 194 w 832"/>
                        <a:gd name="T7" fmla="*/ 17 h 98"/>
                        <a:gd name="T8" fmla="*/ 190 w 832"/>
                        <a:gd name="T9" fmla="*/ 16 h 98"/>
                        <a:gd name="T10" fmla="*/ 186 w 832"/>
                        <a:gd name="T11" fmla="*/ 14 h 98"/>
                        <a:gd name="T12" fmla="*/ 182 w 832"/>
                        <a:gd name="T13" fmla="*/ 12 h 98"/>
                        <a:gd name="T14" fmla="*/ 178 w 832"/>
                        <a:gd name="T15" fmla="*/ 11 h 98"/>
                        <a:gd name="T16" fmla="*/ 173 w 832"/>
                        <a:gd name="T17" fmla="*/ 10 h 98"/>
                        <a:gd name="T18" fmla="*/ 169 w 832"/>
                        <a:gd name="T19" fmla="*/ 8 h 98"/>
                        <a:gd name="T20" fmla="*/ 164 w 832"/>
                        <a:gd name="T21" fmla="*/ 7 h 98"/>
                        <a:gd name="T22" fmla="*/ 160 w 832"/>
                        <a:gd name="T23" fmla="*/ 6 h 98"/>
                        <a:gd name="T24" fmla="*/ 155 w 832"/>
                        <a:gd name="T25" fmla="*/ 5 h 98"/>
                        <a:gd name="T26" fmla="*/ 150 w 832"/>
                        <a:gd name="T27" fmla="*/ 4 h 98"/>
                        <a:gd name="T28" fmla="*/ 146 w 832"/>
                        <a:gd name="T29" fmla="*/ 3 h 98"/>
                        <a:gd name="T30" fmla="*/ 141 w 832"/>
                        <a:gd name="T31" fmla="*/ 2 h 98"/>
                        <a:gd name="T32" fmla="*/ 136 w 832"/>
                        <a:gd name="T33" fmla="*/ 2 h 98"/>
                        <a:gd name="T34" fmla="*/ 131 w 832"/>
                        <a:gd name="T35" fmla="*/ 1 h 98"/>
                        <a:gd name="T36" fmla="*/ 126 w 832"/>
                        <a:gd name="T37" fmla="*/ 1 h 98"/>
                        <a:gd name="T38" fmla="*/ 121 w 832"/>
                        <a:gd name="T39" fmla="*/ 0 h 98"/>
                        <a:gd name="T40" fmla="*/ 116 w 832"/>
                        <a:gd name="T41" fmla="*/ 0 h 98"/>
                        <a:gd name="T42" fmla="*/ 111 w 832"/>
                        <a:gd name="T43" fmla="*/ 0 h 98"/>
                        <a:gd name="T44" fmla="*/ 106 w 832"/>
                        <a:gd name="T45" fmla="*/ 0 h 98"/>
                        <a:gd name="T46" fmla="*/ 101 w 832"/>
                        <a:gd name="T47" fmla="*/ 0 h 98"/>
                        <a:gd name="T48" fmla="*/ 96 w 832"/>
                        <a:gd name="T49" fmla="*/ 0 h 98"/>
                        <a:gd name="T50" fmla="*/ 91 w 832"/>
                        <a:gd name="T51" fmla="*/ 0 h 98"/>
                        <a:gd name="T52" fmla="*/ 86 w 832"/>
                        <a:gd name="T53" fmla="*/ 0 h 98"/>
                        <a:gd name="T54" fmla="*/ 81 w 832"/>
                        <a:gd name="T55" fmla="*/ 1 h 98"/>
                        <a:gd name="T56" fmla="*/ 76 w 832"/>
                        <a:gd name="T57" fmla="*/ 1 h 98"/>
                        <a:gd name="T58" fmla="*/ 71 w 832"/>
                        <a:gd name="T59" fmla="*/ 2 h 98"/>
                        <a:gd name="T60" fmla="*/ 66 w 832"/>
                        <a:gd name="T61" fmla="*/ 3 h 98"/>
                        <a:gd name="T62" fmla="*/ 61 w 832"/>
                        <a:gd name="T63" fmla="*/ 3 h 98"/>
                        <a:gd name="T64" fmla="*/ 57 w 832"/>
                        <a:gd name="T65" fmla="*/ 4 h 98"/>
                        <a:gd name="T66" fmla="*/ 52 w 832"/>
                        <a:gd name="T67" fmla="*/ 5 h 98"/>
                        <a:gd name="T68" fmla="*/ 47 w 832"/>
                        <a:gd name="T69" fmla="*/ 6 h 98"/>
                        <a:gd name="T70" fmla="*/ 43 w 832"/>
                        <a:gd name="T71" fmla="*/ 7 h 98"/>
                        <a:gd name="T72" fmla="*/ 38 w 832"/>
                        <a:gd name="T73" fmla="*/ 9 h 98"/>
                        <a:gd name="T74" fmla="*/ 33 w 832"/>
                        <a:gd name="T75" fmla="*/ 10 h 98"/>
                        <a:gd name="T76" fmla="*/ 29 w 832"/>
                        <a:gd name="T77" fmla="*/ 12 h 98"/>
                        <a:gd name="T78" fmla="*/ 25 w 832"/>
                        <a:gd name="T79" fmla="*/ 13 h 98"/>
                        <a:gd name="T80" fmla="*/ 21 w 832"/>
                        <a:gd name="T81" fmla="*/ 14 h 98"/>
                        <a:gd name="T82" fmla="*/ 17 w 832"/>
                        <a:gd name="T83" fmla="*/ 16 h 98"/>
                        <a:gd name="T84" fmla="*/ 13 w 832"/>
                        <a:gd name="T85" fmla="*/ 18 h 98"/>
                        <a:gd name="T86" fmla="*/ 9 w 832"/>
                        <a:gd name="T87" fmla="*/ 20 h 98"/>
                        <a:gd name="T88" fmla="*/ 5 w 832"/>
                        <a:gd name="T89" fmla="*/ 22 h 98"/>
                        <a:gd name="T90" fmla="*/ 1 w 832"/>
                        <a:gd name="T91" fmla="*/ 24 h 98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</a:gdLst>
                      <a:ahLst/>
                      <a:cxnLst>
                        <a:cxn ang="T92">
                          <a:pos x="T0" y="T1"/>
                        </a:cxn>
                        <a:cxn ang="T93">
                          <a:pos x="T2" y="T3"/>
                        </a:cxn>
                        <a:cxn ang="T94">
                          <a:pos x="T4" y="T5"/>
                        </a:cxn>
                        <a:cxn ang="T95">
                          <a:pos x="T6" y="T7"/>
                        </a:cxn>
                        <a:cxn ang="T96">
                          <a:pos x="T8" y="T9"/>
                        </a:cxn>
                        <a:cxn ang="T97">
                          <a:pos x="T10" y="T11"/>
                        </a:cxn>
                        <a:cxn ang="T98">
                          <a:pos x="T12" y="T13"/>
                        </a:cxn>
                        <a:cxn ang="T99">
                          <a:pos x="T14" y="T15"/>
                        </a:cxn>
                        <a:cxn ang="T100">
                          <a:pos x="T16" y="T17"/>
                        </a:cxn>
                        <a:cxn ang="T101">
                          <a:pos x="T18" y="T19"/>
                        </a:cxn>
                        <a:cxn ang="T102">
                          <a:pos x="T20" y="T21"/>
                        </a:cxn>
                        <a:cxn ang="T103">
                          <a:pos x="T22" y="T23"/>
                        </a:cxn>
                        <a:cxn ang="T104">
                          <a:pos x="T24" y="T25"/>
                        </a:cxn>
                        <a:cxn ang="T105">
                          <a:pos x="T26" y="T27"/>
                        </a:cxn>
                        <a:cxn ang="T106">
                          <a:pos x="T28" y="T29"/>
                        </a:cxn>
                        <a:cxn ang="T107">
                          <a:pos x="T30" y="T31"/>
                        </a:cxn>
                        <a:cxn ang="T108">
                          <a:pos x="T32" y="T33"/>
                        </a:cxn>
                        <a:cxn ang="T109">
                          <a:pos x="T34" y="T35"/>
                        </a:cxn>
                        <a:cxn ang="T110">
                          <a:pos x="T36" y="T37"/>
                        </a:cxn>
                        <a:cxn ang="T111">
                          <a:pos x="T38" y="T39"/>
                        </a:cxn>
                        <a:cxn ang="T112">
                          <a:pos x="T40" y="T41"/>
                        </a:cxn>
                        <a:cxn ang="T113">
                          <a:pos x="T42" y="T43"/>
                        </a:cxn>
                        <a:cxn ang="T114">
                          <a:pos x="T44" y="T45"/>
                        </a:cxn>
                        <a:cxn ang="T115">
                          <a:pos x="T46" y="T47"/>
                        </a:cxn>
                        <a:cxn ang="T116">
                          <a:pos x="T48" y="T49"/>
                        </a:cxn>
                        <a:cxn ang="T117">
                          <a:pos x="T50" y="T51"/>
                        </a:cxn>
                        <a:cxn ang="T118">
                          <a:pos x="T52" y="T53"/>
                        </a:cxn>
                        <a:cxn ang="T119">
                          <a:pos x="T54" y="T55"/>
                        </a:cxn>
                        <a:cxn ang="T120">
                          <a:pos x="T56" y="T57"/>
                        </a:cxn>
                        <a:cxn ang="T121">
                          <a:pos x="T58" y="T59"/>
                        </a:cxn>
                        <a:cxn ang="T122">
                          <a:pos x="T60" y="T61"/>
                        </a:cxn>
                        <a:cxn ang="T123">
                          <a:pos x="T62" y="T63"/>
                        </a:cxn>
                        <a:cxn ang="T124">
                          <a:pos x="T64" y="T65"/>
                        </a:cxn>
                        <a:cxn ang="T125">
                          <a:pos x="T66" y="T67"/>
                        </a:cxn>
                        <a:cxn ang="T126">
                          <a:pos x="T68" y="T69"/>
                        </a:cxn>
                        <a:cxn ang="T127">
                          <a:pos x="T70" y="T71"/>
                        </a:cxn>
                        <a:cxn ang="T128">
                          <a:pos x="T72" y="T73"/>
                        </a:cxn>
                        <a:cxn ang="T129">
                          <a:pos x="T74" y="T75"/>
                        </a:cxn>
                        <a:cxn ang="T130">
                          <a:pos x="T76" y="T77"/>
                        </a:cxn>
                        <a:cxn ang="T131">
                          <a:pos x="T78" y="T79"/>
                        </a:cxn>
                        <a:cxn ang="T132">
                          <a:pos x="T80" y="T81"/>
                        </a:cxn>
                        <a:cxn ang="T133">
                          <a:pos x="T82" y="T83"/>
                        </a:cxn>
                        <a:cxn ang="T134">
                          <a:pos x="T84" y="T85"/>
                        </a:cxn>
                        <a:cxn ang="T135">
                          <a:pos x="T86" y="T87"/>
                        </a:cxn>
                        <a:cxn ang="T136">
                          <a:pos x="T88" y="T89"/>
                        </a:cxn>
                        <a:cxn ang="T137">
                          <a:pos x="T90" y="T91"/>
                        </a:cxn>
                      </a:cxnLst>
                      <a:rect l="0" t="0" r="r" b="b"/>
                      <a:pathLst>
                        <a:path w="832" h="98">
                          <a:moveTo>
                            <a:pt x="832" y="98"/>
                          </a:moveTo>
                          <a:lnTo>
                            <a:pt x="828" y="96"/>
                          </a:lnTo>
                          <a:lnTo>
                            <a:pt x="823" y="93"/>
                          </a:lnTo>
                          <a:lnTo>
                            <a:pt x="818" y="91"/>
                          </a:lnTo>
                          <a:lnTo>
                            <a:pt x="813" y="89"/>
                          </a:lnTo>
                          <a:lnTo>
                            <a:pt x="808" y="86"/>
                          </a:lnTo>
                          <a:lnTo>
                            <a:pt x="803" y="84"/>
                          </a:lnTo>
                          <a:lnTo>
                            <a:pt x="798" y="81"/>
                          </a:lnTo>
                          <a:lnTo>
                            <a:pt x="793" y="77"/>
                          </a:lnTo>
                          <a:lnTo>
                            <a:pt x="788" y="76"/>
                          </a:lnTo>
                          <a:lnTo>
                            <a:pt x="783" y="74"/>
                          </a:lnTo>
                          <a:lnTo>
                            <a:pt x="777" y="71"/>
                          </a:lnTo>
                          <a:lnTo>
                            <a:pt x="772" y="69"/>
                          </a:lnTo>
                          <a:lnTo>
                            <a:pt x="767" y="66"/>
                          </a:lnTo>
                          <a:lnTo>
                            <a:pt x="761" y="64"/>
                          </a:lnTo>
                          <a:lnTo>
                            <a:pt x="756" y="61"/>
                          </a:lnTo>
                          <a:lnTo>
                            <a:pt x="751" y="59"/>
                          </a:lnTo>
                          <a:lnTo>
                            <a:pt x="745" y="58"/>
                          </a:lnTo>
                          <a:lnTo>
                            <a:pt x="740" y="55"/>
                          </a:lnTo>
                          <a:lnTo>
                            <a:pt x="734" y="53"/>
                          </a:lnTo>
                          <a:lnTo>
                            <a:pt x="727" y="50"/>
                          </a:lnTo>
                          <a:lnTo>
                            <a:pt x="722" y="49"/>
                          </a:lnTo>
                          <a:lnTo>
                            <a:pt x="716" y="47"/>
                          </a:lnTo>
                          <a:lnTo>
                            <a:pt x="710" y="45"/>
                          </a:lnTo>
                          <a:lnTo>
                            <a:pt x="705" y="43"/>
                          </a:lnTo>
                          <a:lnTo>
                            <a:pt x="699" y="42"/>
                          </a:lnTo>
                          <a:lnTo>
                            <a:pt x="693" y="39"/>
                          </a:lnTo>
                          <a:lnTo>
                            <a:pt x="687" y="38"/>
                          </a:lnTo>
                          <a:lnTo>
                            <a:pt x="682" y="35"/>
                          </a:lnTo>
                          <a:lnTo>
                            <a:pt x="676" y="34"/>
                          </a:lnTo>
                          <a:lnTo>
                            <a:pt x="669" y="32"/>
                          </a:lnTo>
                          <a:lnTo>
                            <a:pt x="663" y="30"/>
                          </a:lnTo>
                          <a:lnTo>
                            <a:pt x="657" y="29"/>
                          </a:lnTo>
                          <a:lnTo>
                            <a:pt x="651" y="28"/>
                          </a:lnTo>
                          <a:lnTo>
                            <a:pt x="645" y="25"/>
                          </a:lnTo>
                          <a:lnTo>
                            <a:pt x="638" y="24"/>
                          </a:lnTo>
                          <a:lnTo>
                            <a:pt x="632" y="23"/>
                          </a:lnTo>
                          <a:lnTo>
                            <a:pt x="626" y="22"/>
                          </a:lnTo>
                          <a:lnTo>
                            <a:pt x="620" y="21"/>
                          </a:lnTo>
                          <a:lnTo>
                            <a:pt x="614" y="19"/>
                          </a:lnTo>
                          <a:lnTo>
                            <a:pt x="608" y="18"/>
                          </a:lnTo>
                          <a:lnTo>
                            <a:pt x="601" y="17"/>
                          </a:lnTo>
                          <a:lnTo>
                            <a:pt x="594" y="16"/>
                          </a:lnTo>
                          <a:lnTo>
                            <a:pt x="588" y="14"/>
                          </a:lnTo>
                          <a:lnTo>
                            <a:pt x="582" y="13"/>
                          </a:lnTo>
                          <a:lnTo>
                            <a:pt x="575" y="12"/>
                          </a:lnTo>
                          <a:lnTo>
                            <a:pt x="569" y="11"/>
                          </a:lnTo>
                          <a:lnTo>
                            <a:pt x="562" y="9"/>
                          </a:lnTo>
                          <a:lnTo>
                            <a:pt x="556" y="9"/>
                          </a:lnTo>
                          <a:lnTo>
                            <a:pt x="549" y="8"/>
                          </a:lnTo>
                          <a:lnTo>
                            <a:pt x="542" y="7"/>
                          </a:lnTo>
                          <a:lnTo>
                            <a:pt x="536" y="7"/>
                          </a:lnTo>
                          <a:lnTo>
                            <a:pt x="530" y="6"/>
                          </a:lnTo>
                          <a:lnTo>
                            <a:pt x="524" y="4"/>
                          </a:lnTo>
                          <a:lnTo>
                            <a:pt x="516" y="4"/>
                          </a:lnTo>
                          <a:lnTo>
                            <a:pt x="510" y="3"/>
                          </a:lnTo>
                          <a:lnTo>
                            <a:pt x="504" y="3"/>
                          </a:lnTo>
                          <a:lnTo>
                            <a:pt x="496" y="2"/>
                          </a:lnTo>
                          <a:lnTo>
                            <a:pt x="490" y="2"/>
                          </a:lnTo>
                          <a:lnTo>
                            <a:pt x="483" y="2"/>
                          </a:lnTo>
                          <a:lnTo>
                            <a:pt x="477" y="1"/>
                          </a:lnTo>
                          <a:lnTo>
                            <a:pt x="470" y="1"/>
                          </a:lnTo>
                          <a:lnTo>
                            <a:pt x="463" y="1"/>
                          </a:lnTo>
                          <a:lnTo>
                            <a:pt x="457" y="0"/>
                          </a:lnTo>
                          <a:lnTo>
                            <a:pt x="449" y="0"/>
                          </a:lnTo>
                          <a:lnTo>
                            <a:pt x="443" y="0"/>
                          </a:lnTo>
                          <a:lnTo>
                            <a:pt x="437" y="0"/>
                          </a:lnTo>
                          <a:lnTo>
                            <a:pt x="430" y="0"/>
                          </a:lnTo>
                          <a:lnTo>
                            <a:pt x="423" y="0"/>
                          </a:lnTo>
                          <a:lnTo>
                            <a:pt x="416" y="0"/>
                          </a:lnTo>
                          <a:lnTo>
                            <a:pt x="410" y="0"/>
                          </a:lnTo>
                          <a:lnTo>
                            <a:pt x="402" y="0"/>
                          </a:lnTo>
                          <a:lnTo>
                            <a:pt x="396" y="0"/>
                          </a:lnTo>
                          <a:lnTo>
                            <a:pt x="390" y="0"/>
                          </a:lnTo>
                          <a:lnTo>
                            <a:pt x="383" y="0"/>
                          </a:lnTo>
                          <a:lnTo>
                            <a:pt x="377" y="0"/>
                          </a:lnTo>
                          <a:lnTo>
                            <a:pt x="369" y="1"/>
                          </a:lnTo>
                          <a:lnTo>
                            <a:pt x="363" y="1"/>
                          </a:lnTo>
                          <a:lnTo>
                            <a:pt x="357" y="1"/>
                          </a:lnTo>
                          <a:lnTo>
                            <a:pt x="349" y="2"/>
                          </a:lnTo>
                          <a:lnTo>
                            <a:pt x="343" y="2"/>
                          </a:lnTo>
                          <a:lnTo>
                            <a:pt x="336" y="2"/>
                          </a:lnTo>
                          <a:lnTo>
                            <a:pt x="330" y="3"/>
                          </a:lnTo>
                          <a:lnTo>
                            <a:pt x="323" y="3"/>
                          </a:lnTo>
                          <a:lnTo>
                            <a:pt x="316" y="4"/>
                          </a:lnTo>
                          <a:lnTo>
                            <a:pt x="310" y="4"/>
                          </a:lnTo>
                          <a:lnTo>
                            <a:pt x="304" y="6"/>
                          </a:lnTo>
                          <a:lnTo>
                            <a:pt x="296" y="7"/>
                          </a:lnTo>
                          <a:lnTo>
                            <a:pt x="290" y="7"/>
                          </a:lnTo>
                          <a:lnTo>
                            <a:pt x="284" y="8"/>
                          </a:lnTo>
                          <a:lnTo>
                            <a:pt x="276" y="9"/>
                          </a:lnTo>
                          <a:lnTo>
                            <a:pt x="270" y="9"/>
                          </a:lnTo>
                          <a:lnTo>
                            <a:pt x="264" y="11"/>
                          </a:lnTo>
                          <a:lnTo>
                            <a:pt x="258" y="12"/>
                          </a:lnTo>
                          <a:lnTo>
                            <a:pt x="250" y="13"/>
                          </a:lnTo>
                          <a:lnTo>
                            <a:pt x="244" y="14"/>
                          </a:lnTo>
                          <a:lnTo>
                            <a:pt x="238" y="16"/>
                          </a:lnTo>
                          <a:lnTo>
                            <a:pt x="232" y="17"/>
                          </a:lnTo>
                          <a:lnTo>
                            <a:pt x="226" y="18"/>
                          </a:lnTo>
                          <a:lnTo>
                            <a:pt x="220" y="19"/>
                          </a:lnTo>
                          <a:lnTo>
                            <a:pt x="213" y="21"/>
                          </a:lnTo>
                          <a:lnTo>
                            <a:pt x="207" y="22"/>
                          </a:lnTo>
                          <a:lnTo>
                            <a:pt x="200" y="23"/>
                          </a:lnTo>
                          <a:lnTo>
                            <a:pt x="194" y="24"/>
                          </a:lnTo>
                          <a:lnTo>
                            <a:pt x="187" y="25"/>
                          </a:lnTo>
                          <a:lnTo>
                            <a:pt x="181" y="28"/>
                          </a:lnTo>
                          <a:lnTo>
                            <a:pt x="175" y="29"/>
                          </a:lnTo>
                          <a:lnTo>
                            <a:pt x="170" y="30"/>
                          </a:lnTo>
                          <a:lnTo>
                            <a:pt x="164" y="32"/>
                          </a:lnTo>
                          <a:lnTo>
                            <a:pt x="158" y="34"/>
                          </a:lnTo>
                          <a:lnTo>
                            <a:pt x="152" y="35"/>
                          </a:lnTo>
                          <a:lnTo>
                            <a:pt x="145" y="38"/>
                          </a:lnTo>
                          <a:lnTo>
                            <a:pt x="139" y="39"/>
                          </a:lnTo>
                          <a:lnTo>
                            <a:pt x="133" y="42"/>
                          </a:lnTo>
                          <a:lnTo>
                            <a:pt x="128" y="43"/>
                          </a:lnTo>
                          <a:lnTo>
                            <a:pt x="122" y="45"/>
                          </a:lnTo>
                          <a:lnTo>
                            <a:pt x="116" y="47"/>
                          </a:lnTo>
                          <a:lnTo>
                            <a:pt x="111" y="49"/>
                          </a:lnTo>
                          <a:lnTo>
                            <a:pt x="105" y="50"/>
                          </a:lnTo>
                          <a:lnTo>
                            <a:pt x="98" y="53"/>
                          </a:lnTo>
                          <a:lnTo>
                            <a:pt x="94" y="55"/>
                          </a:lnTo>
                          <a:lnTo>
                            <a:pt x="87" y="58"/>
                          </a:lnTo>
                          <a:lnTo>
                            <a:pt x="82" y="59"/>
                          </a:lnTo>
                          <a:lnTo>
                            <a:pt x="76" y="61"/>
                          </a:lnTo>
                          <a:lnTo>
                            <a:pt x="71" y="64"/>
                          </a:lnTo>
                          <a:lnTo>
                            <a:pt x="66" y="66"/>
                          </a:lnTo>
                          <a:lnTo>
                            <a:pt x="60" y="69"/>
                          </a:lnTo>
                          <a:lnTo>
                            <a:pt x="55" y="71"/>
                          </a:lnTo>
                          <a:lnTo>
                            <a:pt x="50" y="74"/>
                          </a:lnTo>
                          <a:lnTo>
                            <a:pt x="45" y="76"/>
                          </a:lnTo>
                          <a:lnTo>
                            <a:pt x="39" y="77"/>
                          </a:lnTo>
                          <a:lnTo>
                            <a:pt x="34" y="81"/>
                          </a:lnTo>
                          <a:lnTo>
                            <a:pt x="29" y="84"/>
                          </a:lnTo>
                          <a:lnTo>
                            <a:pt x="24" y="86"/>
                          </a:lnTo>
                          <a:lnTo>
                            <a:pt x="19" y="89"/>
                          </a:lnTo>
                          <a:lnTo>
                            <a:pt x="14" y="91"/>
                          </a:lnTo>
                          <a:lnTo>
                            <a:pt x="10" y="93"/>
                          </a:lnTo>
                          <a:lnTo>
                            <a:pt x="5" y="96"/>
                          </a:lnTo>
                          <a:lnTo>
                            <a:pt x="0" y="98"/>
                          </a:lnTo>
                        </a:path>
                      </a:pathLst>
                    </a:custGeom>
                    <a:noFill/>
                    <a:ln w="19050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9740" name="Freeform 131"/>
                    <p:cNvSpPr>
                      <a:spLocks/>
                    </p:cNvSpPr>
                    <p:nvPr/>
                  </p:nvSpPr>
                  <p:spPr bwMode="auto">
                    <a:xfrm>
                      <a:off x="2025" y="2308"/>
                      <a:ext cx="208" cy="25"/>
                    </a:xfrm>
                    <a:custGeom>
                      <a:avLst/>
                      <a:gdLst>
                        <a:gd name="T0" fmla="*/ 206 w 832"/>
                        <a:gd name="T1" fmla="*/ 24 h 100"/>
                        <a:gd name="T2" fmla="*/ 202 w 832"/>
                        <a:gd name="T3" fmla="*/ 22 h 100"/>
                        <a:gd name="T4" fmla="*/ 198 w 832"/>
                        <a:gd name="T5" fmla="*/ 20 h 100"/>
                        <a:gd name="T6" fmla="*/ 194 w 832"/>
                        <a:gd name="T7" fmla="*/ 18 h 100"/>
                        <a:gd name="T8" fmla="*/ 190 w 832"/>
                        <a:gd name="T9" fmla="*/ 16 h 100"/>
                        <a:gd name="T10" fmla="*/ 186 w 832"/>
                        <a:gd name="T11" fmla="*/ 15 h 100"/>
                        <a:gd name="T12" fmla="*/ 182 w 832"/>
                        <a:gd name="T13" fmla="*/ 13 h 100"/>
                        <a:gd name="T14" fmla="*/ 178 w 832"/>
                        <a:gd name="T15" fmla="*/ 12 h 100"/>
                        <a:gd name="T16" fmla="*/ 173 w 832"/>
                        <a:gd name="T17" fmla="*/ 10 h 100"/>
                        <a:gd name="T18" fmla="*/ 169 w 832"/>
                        <a:gd name="T19" fmla="*/ 9 h 100"/>
                        <a:gd name="T20" fmla="*/ 164 w 832"/>
                        <a:gd name="T21" fmla="*/ 8 h 100"/>
                        <a:gd name="T22" fmla="*/ 160 w 832"/>
                        <a:gd name="T23" fmla="*/ 7 h 100"/>
                        <a:gd name="T24" fmla="*/ 155 w 832"/>
                        <a:gd name="T25" fmla="*/ 5 h 100"/>
                        <a:gd name="T26" fmla="*/ 150 w 832"/>
                        <a:gd name="T27" fmla="*/ 4 h 100"/>
                        <a:gd name="T28" fmla="*/ 146 w 832"/>
                        <a:gd name="T29" fmla="*/ 4 h 100"/>
                        <a:gd name="T30" fmla="*/ 141 w 832"/>
                        <a:gd name="T31" fmla="*/ 3 h 100"/>
                        <a:gd name="T32" fmla="*/ 136 w 832"/>
                        <a:gd name="T33" fmla="*/ 2 h 100"/>
                        <a:gd name="T34" fmla="*/ 131 w 832"/>
                        <a:gd name="T35" fmla="*/ 2 h 100"/>
                        <a:gd name="T36" fmla="*/ 126 w 832"/>
                        <a:gd name="T37" fmla="*/ 1 h 100"/>
                        <a:gd name="T38" fmla="*/ 121 w 832"/>
                        <a:gd name="T39" fmla="*/ 1 h 100"/>
                        <a:gd name="T40" fmla="*/ 116 w 832"/>
                        <a:gd name="T41" fmla="*/ 0 h 100"/>
                        <a:gd name="T42" fmla="*/ 111 w 832"/>
                        <a:gd name="T43" fmla="*/ 0 h 100"/>
                        <a:gd name="T44" fmla="*/ 106 w 832"/>
                        <a:gd name="T45" fmla="*/ 0 h 100"/>
                        <a:gd name="T46" fmla="*/ 101 w 832"/>
                        <a:gd name="T47" fmla="*/ 0 h 100"/>
                        <a:gd name="T48" fmla="*/ 96 w 832"/>
                        <a:gd name="T49" fmla="*/ 0 h 100"/>
                        <a:gd name="T50" fmla="*/ 91 w 832"/>
                        <a:gd name="T51" fmla="*/ 0 h 100"/>
                        <a:gd name="T52" fmla="*/ 86 w 832"/>
                        <a:gd name="T53" fmla="*/ 1 h 100"/>
                        <a:gd name="T54" fmla="*/ 81 w 832"/>
                        <a:gd name="T55" fmla="*/ 1 h 100"/>
                        <a:gd name="T56" fmla="*/ 76 w 832"/>
                        <a:gd name="T57" fmla="*/ 2 h 100"/>
                        <a:gd name="T58" fmla="*/ 71 w 832"/>
                        <a:gd name="T59" fmla="*/ 2 h 100"/>
                        <a:gd name="T60" fmla="*/ 66 w 832"/>
                        <a:gd name="T61" fmla="*/ 3 h 100"/>
                        <a:gd name="T62" fmla="*/ 61 w 832"/>
                        <a:gd name="T63" fmla="*/ 4 h 100"/>
                        <a:gd name="T64" fmla="*/ 57 w 832"/>
                        <a:gd name="T65" fmla="*/ 5 h 100"/>
                        <a:gd name="T66" fmla="*/ 52 w 832"/>
                        <a:gd name="T67" fmla="*/ 6 h 100"/>
                        <a:gd name="T68" fmla="*/ 47 w 832"/>
                        <a:gd name="T69" fmla="*/ 7 h 100"/>
                        <a:gd name="T70" fmla="*/ 43 w 832"/>
                        <a:gd name="T71" fmla="*/ 8 h 100"/>
                        <a:gd name="T72" fmla="*/ 38 w 832"/>
                        <a:gd name="T73" fmla="*/ 9 h 100"/>
                        <a:gd name="T74" fmla="*/ 33 w 832"/>
                        <a:gd name="T75" fmla="*/ 11 h 100"/>
                        <a:gd name="T76" fmla="*/ 29 w 832"/>
                        <a:gd name="T77" fmla="*/ 12 h 100"/>
                        <a:gd name="T78" fmla="*/ 25 w 832"/>
                        <a:gd name="T79" fmla="*/ 14 h 100"/>
                        <a:gd name="T80" fmla="*/ 21 w 832"/>
                        <a:gd name="T81" fmla="*/ 15 h 100"/>
                        <a:gd name="T82" fmla="*/ 17 w 832"/>
                        <a:gd name="T83" fmla="*/ 17 h 100"/>
                        <a:gd name="T84" fmla="*/ 13 w 832"/>
                        <a:gd name="T85" fmla="*/ 19 h 100"/>
                        <a:gd name="T86" fmla="*/ 9 w 832"/>
                        <a:gd name="T87" fmla="*/ 21 h 100"/>
                        <a:gd name="T88" fmla="*/ 5 w 832"/>
                        <a:gd name="T89" fmla="*/ 22 h 100"/>
                        <a:gd name="T90" fmla="*/ 1 w 832"/>
                        <a:gd name="T91" fmla="*/ 25 h 100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</a:gdLst>
                      <a:ahLst/>
                      <a:cxnLst>
                        <a:cxn ang="T92">
                          <a:pos x="T0" y="T1"/>
                        </a:cxn>
                        <a:cxn ang="T93">
                          <a:pos x="T2" y="T3"/>
                        </a:cxn>
                        <a:cxn ang="T94">
                          <a:pos x="T4" y="T5"/>
                        </a:cxn>
                        <a:cxn ang="T95">
                          <a:pos x="T6" y="T7"/>
                        </a:cxn>
                        <a:cxn ang="T96">
                          <a:pos x="T8" y="T9"/>
                        </a:cxn>
                        <a:cxn ang="T97">
                          <a:pos x="T10" y="T11"/>
                        </a:cxn>
                        <a:cxn ang="T98">
                          <a:pos x="T12" y="T13"/>
                        </a:cxn>
                        <a:cxn ang="T99">
                          <a:pos x="T14" y="T15"/>
                        </a:cxn>
                        <a:cxn ang="T100">
                          <a:pos x="T16" y="T17"/>
                        </a:cxn>
                        <a:cxn ang="T101">
                          <a:pos x="T18" y="T19"/>
                        </a:cxn>
                        <a:cxn ang="T102">
                          <a:pos x="T20" y="T21"/>
                        </a:cxn>
                        <a:cxn ang="T103">
                          <a:pos x="T22" y="T23"/>
                        </a:cxn>
                        <a:cxn ang="T104">
                          <a:pos x="T24" y="T25"/>
                        </a:cxn>
                        <a:cxn ang="T105">
                          <a:pos x="T26" y="T27"/>
                        </a:cxn>
                        <a:cxn ang="T106">
                          <a:pos x="T28" y="T29"/>
                        </a:cxn>
                        <a:cxn ang="T107">
                          <a:pos x="T30" y="T31"/>
                        </a:cxn>
                        <a:cxn ang="T108">
                          <a:pos x="T32" y="T33"/>
                        </a:cxn>
                        <a:cxn ang="T109">
                          <a:pos x="T34" y="T35"/>
                        </a:cxn>
                        <a:cxn ang="T110">
                          <a:pos x="T36" y="T37"/>
                        </a:cxn>
                        <a:cxn ang="T111">
                          <a:pos x="T38" y="T39"/>
                        </a:cxn>
                        <a:cxn ang="T112">
                          <a:pos x="T40" y="T41"/>
                        </a:cxn>
                        <a:cxn ang="T113">
                          <a:pos x="T42" y="T43"/>
                        </a:cxn>
                        <a:cxn ang="T114">
                          <a:pos x="T44" y="T45"/>
                        </a:cxn>
                        <a:cxn ang="T115">
                          <a:pos x="T46" y="T47"/>
                        </a:cxn>
                        <a:cxn ang="T116">
                          <a:pos x="T48" y="T49"/>
                        </a:cxn>
                        <a:cxn ang="T117">
                          <a:pos x="T50" y="T51"/>
                        </a:cxn>
                        <a:cxn ang="T118">
                          <a:pos x="T52" y="T53"/>
                        </a:cxn>
                        <a:cxn ang="T119">
                          <a:pos x="T54" y="T55"/>
                        </a:cxn>
                        <a:cxn ang="T120">
                          <a:pos x="T56" y="T57"/>
                        </a:cxn>
                        <a:cxn ang="T121">
                          <a:pos x="T58" y="T59"/>
                        </a:cxn>
                        <a:cxn ang="T122">
                          <a:pos x="T60" y="T61"/>
                        </a:cxn>
                        <a:cxn ang="T123">
                          <a:pos x="T62" y="T63"/>
                        </a:cxn>
                        <a:cxn ang="T124">
                          <a:pos x="T64" y="T65"/>
                        </a:cxn>
                        <a:cxn ang="T125">
                          <a:pos x="T66" y="T67"/>
                        </a:cxn>
                        <a:cxn ang="T126">
                          <a:pos x="T68" y="T69"/>
                        </a:cxn>
                        <a:cxn ang="T127">
                          <a:pos x="T70" y="T71"/>
                        </a:cxn>
                        <a:cxn ang="T128">
                          <a:pos x="T72" y="T73"/>
                        </a:cxn>
                        <a:cxn ang="T129">
                          <a:pos x="T74" y="T75"/>
                        </a:cxn>
                        <a:cxn ang="T130">
                          <a:pos x="T76" y="T77"/>
                        </a:cxn>
                        <a:cxn ang="T131">
                          <a:pos x="T78" y="T79"/>
                        </a:cxn>
                        <a:cxn ang="T132">
                          <a:pos x="T80" y="T81"/>
                        </a:cxn>
                        <a:cxn ang="T133">
                          <a:pos x="T82" y="T83"/>
                        </a:cxn>
                        <a:cxn ang="T134">
                          <a:pos x="T84" y="T85"/>
                        </a:cxn>
                        <a:cxn ang="T135">
                          <a:pos x="T86" y="T87"/>
                        </a:cxn>
                        <a:cxn ang="T136">
                          <a:pos x="T88" y="T89"/>
                        </a:cxn>
                        <a:cxn ang="T137">
                          <a:pos x="T90" y="T91"/>
                        </a:cxn>
                      </a:cxnLst>
                      <a:rect l="0" t="0" r="r" b="b"/>
                      <a:pathLst>
                        <a:path w="832" h="100">
                          <a:moveTo>
                            <a:pt x="832" y="100"/>
                          </a:moveTo>
                          <a:lnTo>
                            <a:pt x="828" y="98"/>
                          </a:lnTo>
                          <a:lnTo>
                            <a:pt x="823" y="95"/>
                          </a:lnTo>
                          <a:lnTo>
                            <a:pt x="818" y="91"/>
                          </a:lnTo>
                          <a:lnTo>
                            <a:pt x="813" y="89"/>
                          </a:lnTo>
                          <a:lnTo>
                            <a:pt x="808" y="86"/>
                          </a:lnTo>
                          <a:lnTo>
                            <a:pt x="803" y="84"/>
                          </a:lnTo>
                          <a:lnTo>
                            <a:pt x="798" y="82"/>
                          </a:lnTo>
                          <a:lnTo>
                            <a:pt x="793" y="79"/>
                          </a:lnTo>
                          <a:lnTo>
                            <a:pt x="788" y="77"/>
                          </a:lnTo>
                          <a:lnTo>
                            <a:pt x="783" y="74"/>
                          </a:lnTo>
                          <a:lnTo>
                            <a:pt x="777" y="72"/>
                          </a:lnTo>
                          <a:lnTo>
                            <a:pt x="772" y="69"/>
                          </a:lnTo>
                          <a:lnTo>
                            <a:pt x="767" y="67"/>
                          </a:lnTo>
                          <a:lnTo>
                            <a:pt x="761" y="65"/>
                          </a:lnTo>
                          <a:lnTo>
                            <a:pt x="756" y="63"/>
                          </a:lnTo>
                          <a:lnTo>
                            <a:pt x="751" y="61"/>
                          </a:lnTo>
                          <a:lnTo>
                            <a:pt x="745" y="58"/>
                          </a:lnTo>
                          <a:lnTo>
                            <a:pt x="740" y="56"/>
                          </a:lnTo>
                          <a:lnTo>
                            <a:pt x="734" y="54"/>
                          </a:lnTo>
                          <a:lnTo>
                            <a:pt x="727" y="52"/>
                          </a:lnTo>
                          <a:lnTo>
                            <a:pt x="722" y="49"/>
                          </a:lnTo>
                          <a:lnTo>
                            <a:pt x="716" y="48"/>
                          </a:lnTo>
                          <a:lnTo>
                            <a:pt x="710" y="46"/>
                          </a:lnTo>
                          <a:lnTo>
                            <a:pt x="705" y="44"/>
                          </a:lnTo>
                          <a:lnTo>
                            <a:pt x="699" y="42"/>
                          </a:lnTo>
                          <a:lnTo>
                            <a:pt x="693" y="41"/>
                          </a:lnTo>
                          <a:lnTo>
                            <a:pt x="687" y="38"/>
                          </a:lnTo>
                          <a:lnTo>
                            <a:pt x="682" y="37"/>
                          </a:lnTo>
                          <a:lnTo>
                            <a:pt x="676" y="35"/>
                          </a:lnTo>
                          <a:lnTo>
                            <a:pt x="669" y="33"/>
                          </a:lnTo>
                          <a:lnTo>
                            <a:pt x="663" y="32"/>
                          </a:lnTo>
                          <a:lnTo>
                            <a:pt x="657" y="30"/>
                          </a:lnTo>
                          <a:lnTo>
                            <a:pt x="651" y="28"/>
                          </a:lnTo>
                          <a:lnTo>
                            <a:pt x="645" y="27"/>
                          </a:lnTo>
                          <a:lnTo>
                            <a:pt x="638" y="26"/>
                          </a:lnTo>
                          <a:lnTo>
                            <a:pt x="632" y="25"/>
                          </a:lnTo>
                          <a:lnTo>
                            <a:pt x="626" y="22"/>
                          </a:lnTo>
                          <a:lnTo>
                            <a:pt x="620" y="21"/>
                          </a:lnTo>
                          <a:lnTo>
                            <a:pt x="614" y="20"/>
                          </a:lnTo>
                          <a:lnTo>
                            <a:pt x="608" y="18"/>
                          </a:lnTo>
                          <a:lnTo>
                            <a:pt x="601" y="17"/>
                          </a:lnTo>
                          <a:lnTo>
                            <a:pt x="594" y="16"/>
                          </a:lnTo>
                          <a:lnTo>
                            <a:pt x="588" y="15"/>
                          </a:lnTo>
                          <a:lnTo>
                            <a:pt x="582" y="14"/>
                          </a:lnTo>
                          <a:lnTo>
                            <a:pt x="575" y="14"/>
                          </a:lnTo>
                          <a:lnTo>
                            <a:pt x="569" y="12"/>
                          </a:lnTo>
                          <a:lnTo>
                            <a:pt x="562" y="11"/>
                          </a:lnTo>
                          <a:lnTo>
                            <a:pt x="556" y="10"/>
                          </a:lnTo>
                          <a:lnTo>
                            <a:pt x="549" y="9"/>
                          </a:lnTo>
                          <a:lnTo>
                            <a:pt x="542" y="9"/>
                          </a:lnTo>
                          <a:lnTo>
                            <a:pt x="536" y="7"/>
                          </a:lnTo>
                          <a:lnTo>
                            <a:pt x="530" y="6"/>
                          </a:lnTo>
                          <a:lnTo>
                            <a:pt x="524" y="6"/>
                          </a:lnTo>
                          <a:lnTo>
                            <a:pt x="516" y="5"/>
                          </a:lnTo>
                          <a:lnTo>
                            <a:pt x="510" y="5"/>
                          </a:lnTo>
                          <a:lnTo>
                            <a:pt x="504" y="4"/>
                          </a:lnTo>
                          <a:lnTo>
                            <a:pt x="496" y="4"/>
                          </a:lnTo>
                          <a:lnTo>
                            <a:pt x="490" y="2"/>
                          </a:lnTo>
                          <a:lnTo>
                            <a:pt x="483" y="2"/>
                          </a:lnTo>
                          <a:lnTo>
                            <a:pt x="477" y="2"/>
                          </a:lnTo>
                          <a:lnTo>
                            <a:pt x="470" y="1"/>
                          </a:lnTo>
                          <a:lnTo>
                            <a:pt x="463" y="1"/>
                          </a:lnTo>
                          <a:lnTo>
                            <a:pt x="457" y="1"/>
                          </a:lnTo>
                          <a:lnTo>
                            <a:pt x="449" y="1"/>
                          </a:lnTo>
                          <a:lnTo>
                            <a:pt x="443" y="1"/>
                          </a:lnTo>
                          <a:lnTo>
                            <a:pt x="437" y="0"/>
                          </a:lnTo>
                          <a:lnTo>
                            <a:pt x="430" y="0"/>
                          </a:lnTo>
                          <a:lnTo>
                            <a:pt x="423" y="0"/>
                          </a:lnTo>
                          <a:lnTo>
                            <a:pt x="416" y="0"/>
                          </a:lnTo>
                          <a:lnTo>
                            <a:pt x="410" y="0"/>
                          </a:lnTo>
                          <a:lnTo>
                            <a:pt x="402" y="0"/>
                          </a:lnTo>
                          <a:lnTo>
                            <a:pt x="396" y="0"/>
                          </a:lnTo>
                          <a:lnTo>
                            <a:pt x="390" y="1"/>
                          </a:lnTo>
                          <a:lnTo>
                            <a:pt x="383" y="1"/>
                          </a:lnTo>
                          <a:lnTo>
                            <a:pt x="377" y="1"/>
                          </a:lnTo>
                          <a:lnTo>
                            <a:pt x="369" y="1"/>
                          </a:lnTo>
                          <a:lnTo>
                            <a:pt x="363" y="1"/>
                          </a:lnTo>
                          <a:lnTo>
                            <a:pt x="357" y="2"/>
                          </a:lnTo>
                          <a:lnTo>
                            <a:pt x="349" y="2"/>
                          </a:lnTo>
                          <a:lnTo>
                            <a:pt x="343" y="2"/>
                          </a:lnTo>
                          <a:lnTo>
                            <a:pt x="336" y="4"/>
                          </a:lnTo>
                          <a:lnTo>
                            <a:pt x="330" y="4"/>
                          </a:lnTo>
                          <a:lnTo>
                            <a:pt x="323" y="5"/>
                          </a:lnTo>
                          <a:lnTo>
                            <a:pt x="316" y="5"/>
                          </a:lnTo>
                          <a:lnTo>
                            <a:pt x="310" y="6"/>
                          </a:lnTo>
                          <a:lnTo>
                            <a:pt x="304" y="6"/>
                          </a:lnTo>
                          <a:lnTo>
                            <a:pt x="296" y="7"/>
                          </a:lnTo>
                          <a:lnTo>
                            <a:pt x="290" y="9"/>
                          </a:lnTo>
                          <a:lnTo>
                            <a:pt x="284" y="9"/>
                          </a:lnTo>
                          <a:lnTo>
                            <a:pt x="276" y="10"/>
                          </a:lnTo>
                          <a:lnTo>
                            <a:pt x="270" y="11"/>
                          </a:lnTo>
                          <a:lnTo>
                            <a:pt x="264" y="12"/>
                          </a:lnTo>
                          <a:lnTo>
                            <a:pt x="258" y="14"/>
                          </a:lnTo>
                          <a:lnTo>
                            <a:pt x="250" y="14"/>
                          </a:lnTo>
                          <a:lnTo>
                            <a:pt x="244" y="15"/>
                          </a:lnTo>
                          <a:lnTo>
                            <a:pt x="238" y="16"/>
                          </a:lnTo>
                          <a:lnTo>
                            <a:pt x="232" y="17"/>
                          </a:lnTo>
                          <a:lnTo>
                            <a:pt x="226" y="18"/>
                          </a:lnTo>
                          <a:lnTo>
                            <a:pt x="220" y="20"/>
                          </a:lnTo>
                          <a:lnTo>
                            <a:pt x="213" y="21"/>
                          </a:lnTo>
                          <a:lnTo>
                            <a:pt x="207" y="22"/>
                          </a:lnTo>
                          <a:lnTo>
                            <a:pt x="200" y="25"/>
                          </a:lnTo>
                          <a:lnTo>
                            <a:pt x="194" y="26"/>
                          </a:lnTo>
                          <a:lnTo>
                            <a:pt x="187" y="27"/>
                          </a:lnTo>
                          <a:lnTo>
                            <a:pt x="181" y="28"/>
                          </a:lnTo>
                          <a:lnTo>
                            <a:pt x="175" y="30"/>
                          </a:lnTo>
                          <a:lnTo>
                            <a:pt x="170" y="32"/>
                          </a:lnTo>
                          <a:lnTo>
                            <a:pt x="164" y="33"/>
                          </a:lnTo>
                          <a:lnTo>
                            <a:pt x="158" y="35"/>
                          </a:lnTo>
                          <a:lnTo>
                            <a:pt x="152" y="37"/>
                          </a:lnTo>
                          <a:lnTo>
                            <a:pt x="145" y="38"/>
                          </a:lnTo>
                          <a:lnTo>
                            <a:pt x="139" y="41"/>
                          </a:lnTo>
                          <a:lnTo>
                            <a:pt x="133" y="42"/>
                          </a:lnTo>
                          <a:lnTo>
                            <a:pt x="128" y="44"/>
                          </a:lnTo>
                          <a:lnTo>
                            <a:pt x="122" y="46"/>
                          </a:lnTo>
                          <a:lnTo>
                            <a:pt x="116" y="48"/>
                          </a:lnTo>
                          <a:lnTo>
                            <a:pt x="111" y="49"/>
                          </a:lnTo>
                          <a:lnTo>
                            <a:pt x="105" y="52"/>
                          </a:lnTo>
                          <a:lnTo>
                            <a:pt x="98" y="54"/>
                          </a:lnTo>
                          <a:lnTo>
                            <a:pt x="94" y="56"/>
                          </a:lnTo>
                          <a:lnTo>
                            <a:pt x="87" y="58"/>
                          </a:lnTo>
                          <a:lnTo>
                            <a:pt x="82" y="61"/>
                          </a:lnTo>
                          <a:lnTo>
                            <a:pt x="76" y="63"/>
                          </a:lnTo>
                          <a:lnTo>
                            <a:pt x="71" y="65"/>
                          </a:lnTo>
                          <a:lnTo>
                            <a:pt x="66" y="67"/>
                          </a:lnTo>
                          <a:lnTo>
                            <a:pt x="60" y="69"/>
                          </a:lnTo>
                          <a:lnTo>
                            <a:pt x="55" y="72"/>
                          </a:lnTo>
                          <a:lnTo>
                            <a:pt x="50" y="74"/>
                          </a:lnTo>
                          <a:lnTo>
                            <a:pt x="45" y="77"/>
                          </a:lnTo>
                          <a:lnTo>
                            <a:pt x="39" y="79"/>
                          </a:lnTo>
                          <a:lnTo>
                            <a:pt x="34" y="82"/>
                          </a:lnTo>
                          <a:lnTo>
                            <a:pt x="29" y="84"/>
                          </a:lnTo>
                          <a:lnTo>
                            <a:pt x="24" y="86"/>
                          </a:lnTo>
                          <a:lnTo>
                            <a:pt x="19" y="89"/>
                          </a:lnTo>
                          <a:lnTo>
                            <a:pt x="14" y="91"/>
                          </a:lnTo>
                          <a:lnTo>
                            <a:pt x="10" y="95"/>
                          </a:lnTo>
                          <a:lnTo>
                            <a:pt x="5" y="98"/>
                          </a:lnTo>
                          <a:lnTo>
                            <a:pt x="0" y="100"/>
                          </a:lnTo>
                        </a:path>
                      </a:pathLst>
                    </a:custGeom>
                    <a:noFill/>
                    <a:ln w="19050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19741" name="Line 132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276" y="1735"/>
                      <a:ext cx="1" cy="36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</p:grpSp>
            </p:grpSp>
          </p:grpSp>
        </p:grpSp>
        <p:sp>
          <p:nvSpPr>
            <p:cNvPr id="19710" name="Line 133"/>
            <p:cNvSpPr>
              <a:spLocks noChangeShapeType="1"/>
            </p:cNvSpPr>
            <p:nvPr/>
          </p:nvSpPr>
          <p:spPr bwMode="auto">
            <a:xfrm>
              <a:off x="1646" y="2708"/>
              <a:ext cx="55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711" name="Line 134"/>
            <p:cNvSpPr>
              <a:spLocks noChangeShapeType="1"/>
            </p:cNvSpPr>
            <p:nvPr/>
          </p:nvSpPr>
          <p:spPr bwMode="auto">
            <a:xfrm flipH="1">
              <a:off x="1646" y="2729"/>
              <a:ext cx="36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712" name="Line 135"/>
            <p:cNvSpPr>
              <a:spLocks noChangeShapeType="1"/>
            </p:cNvSpPr>
            <p:nvPr/>
          </p:nvSpPr>
          <p:spPr bwMode="auto">
            <a:xfrm flipV="1">
              <a:off x="1646" y="2708"/>
              <a:ext cx="1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713" name="Line 136"/>
            <p:cNvSpPr>
              <a:spLocks noChangeShapeType="1"/>
            </p:cNvSpPr>
            <p:nvPr/>
          </p:nvSpPr>
          <p:spPr bwMode="auto">
            <a:xfrm flipV="1">
              <a:off x="2465" y="1788"/>
              <a:ext cx="1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714" name="Line 137"/>
            <p:cNvSpPr>
              <a:spLocks noChangeShapeType="1"/>
            </p:cNvSpPr>
            <p:nvPr/>
          </p:nvSpPr>
          <p:spPr bwMode="auto">
            <a:xfrm flipV="1">
              <a:off x="2430" y="1788"/>
              <a:ext cx="35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715" name="Line 138"/>
            <p:cNvSpPr>
              <a:spLocks noChangeShapeType="1"/>
            </p:cNvSpPr>
            <p:nvPr/>
          </p:nvSpPr>
          <p:spPr bwMode="auto">
            <a:xfrm flipH="1" flipV="1">
              <a:off x="2430" y="1809"/>
              <a:ext cx="37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53387" name="Group 139"/>
          <p:cNvGrpSpPr>
            <a:grpSpLocks/>
          </p:cNvGrpSpPr>
          <p:nvPr/>
        </p:nvGrpSpPr>
        <p:grpSpPr bwMode="auto">
          <a:xfrm>
            <a:off x="6148388" y="3333750"/>
            <a:ext cx="2447925" cy="2332038"/>
            <a:chOff x="3552" y="576"/>
            <a:chExt cx="1542" cy="1469"/>
          </a:xfrm>
        </p:grpSpPr>
        <p:pic>
          <p:nvPicPr>
            <p:cNvPr id="19666" name="Picture 140" descr="图6-8剖视图的形成—整图"/>
            <p:cNvPicPr>
              <a:picLocks noChangeAspect="1" noChangeArrowheads="1"/>
            </p:cNvPicPr>
            <p:nvPr/>
          </p:nvPicPr>
          <p:blipFill>
            <a:blip r:embed="rId3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2" y="576"/>
              <a:ext cx="1542" cy="1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9667" name="Group 141"/>
            <p:cNvGrpSpPr>
              <a:grpSpLocks/>
            </p:cNvGrpSpPr>
            <p:nvPr/>
          </p:nvGrpSpPr>
          <p:grpSpPr bwMode="auto">
            <a:xfrm>
              <a:off x="3581" y="598"/>
              <a:ext cx="1489" cy="1427"/>
              <a:chOff x="-1475" y="1028"/>
              <a:chExt cx="1489" cy="1427"/>
            </a:xfrm>
          </p:grpSpPr>
          <p:sp>
            <p:nvSpPr>
              <p:cNvPr id="19668" name="Freeform 142"/>
              <p:cNvSpPr>
                <a:spLocks/>
              </p:cNvSpPr>
              <p:nvPr/>
            </p:nvSpPr>
            <p:spPr bwMode="auto">
              <a:xfrm>
                <a:off x="-697" y="1028"/>
                <a:ext cx="710" cy="309"/>
              </a:xfrm>
              <a:custGeom>
                <a:avLst/>
                <a:gdLst>
                  <a:gd name="T0" fmla="*/ 709 w 2840"/>
                  <a:gd name="T1" fmla="*/ 194 h 1232"/>
                  <a:gd name="T2" fmla="*/ 707 w 2840"/>
                  <a:gd name="T3" fmla="*/ 180 h 1232"/>
                  <a:gd name="T4" fmla="*/ 703 w 2840"/>
                  <a:gd name="T5" fmla="*/ 165 h 1232"/>
                  <a:gd name="T6" fmla="*/ 697 w 2840"/>
                  <a:gd name="T7" fmla="*/ 150 h 1232"/>
                  <a:gd name="T8" fmla="*/ 689 w 2840"/>
                  <a:gd name="T9" fmla="*/ 136 h 1232"/>
                  <a:gd name="T10" fmla="*/ 680 w 2840"/>
                  <a:gd name="T11" fmla="*/ 122 h 1232"/>
                  <a:gd name="T12" fmla="*/ 668 w 2840"/>
                  <a:gd name="T13" fmla="*/ 109 h 1232"/>
                  <a:gd name="T14" fmla="*/ 656 w 2840"/>
                  <a:gd name="T15" fmla="*/ 96 h 1232"/>
                  <a:gd name="T16" fmla="*/ 641 w 2840"/>
                  <a:gd name="T17" fmla="*/ 84 h 1232"/>
                  <a:gd name="T18" fmla="*/ 625 w 2840"/>
                  <a:gd name="T19" fmla="*/ 72 h 1232"/>
                  <a:gd name="T20" fmla="*/ 608 w 2840"/>
                  <a:gd name="T21" fmla="*/ 62 h 1232"/>
                  <a:gd name="T22" fmla="*/ 590 w 2840"/>
                  <a:gd name="T23" fmla="*/ 51 h 1232"/>
                  <a:gd name="T24" fmla="*/ 570 w 2840"/>
                  <a:gd name="T25" fmla="*/ 42 h 1232"/>
                  <a:gd name="T26" fmla="*/ 549 w 2840"/>
                  <a:gd name="T27" fmla="*/ 34 h 1232"/>
                  <a:gd name="T28" fmla="*/ 528 w 2840"/>
                  <a:gd name="T29" fmla="*/ 26 h 1232"/>
                  <a:gd name="T30" fmla="*/ 505 w 2840"/>
                  <a:gd name="T31" fmla="*/ 19 h 1232"/>
                  <a:gd name="T32" fmla="*/ 481 w 2840"/>
                  <a:gd name="T33" fmla="*/ 14 h 1232"/>
                  <a:gd name="T34" fmla="*/ 457 w 2840"/>
                  <a:gd name="T35" fmla="*/ 9 h 1232"/>
                  <a:gd name="T36" fmla="*/ 432 w 2840"/>
                  <a:gd name="T37" fmla="*/ 5 h 1232"/>
                  <a:gd name="T38" fmla="*/ 407 w 2840"/>
                  <a:gd name="T39" fmla="*/ 3 h 1232"/>
                  <a:gd name="T40" fmla="*/ 382 w 2840"/>
                  <a:gd name="T41" fmla="*/ 1 h 1232"/>
                  <a:gd name="T42" fmla="*/ 356 w 2840"/>
                  <a:gd name="T43" fmla="*/ 0 h 1232"/>
                  <a:gd name="T44" fmla="*/ 331 w 2840"/>
                  <a:gd name="T45" fmla="*/ 1 h 1232"/>
                  <a:gd name="T46" fmla="*/ 305 w 2840"/>
                  <a:gd name="T47" fmla="*/ 2 h 1232"/>
                  <a:gd name="T48" fmla="*/ 280 w 2840"/>
                  <a:gd name="T49" fmla="*/ 5 h 1232"/>
                  <a:gd name="T50" fmla="*/ 256 w 2840"/>
                  <a:gd name="T51" fmla="*/ 8 h 1232"/>
                  <a:gd name="T52" fmla="*/ 232 w 2840"/>
                  <a:gd name="T53" fmla="*/ 13 h 1232"/>
                  <a:gd name="T54" fmla="*/ 208 w 2840"/>
                  <a:gd name="T55" fmla="*/ 19 h 1232"/>
                  <a:gd name="T56" fmla="*/ 185 w 2840"/>
                  <a:gd name="T57" fmla="*/ 25 h 1232"/>
                  <a:gd name="T58" fmla="*/ 163 w 2840"/>
                  <a:gd name="T59" fmla="*/ 33 h 1232"/>
                  <a:gd name="T60" fmla="*/ 142 w 2840"/>
                  <a:gd name="T61" fmla="*/ 41 h 1232"/>
                  <a:gd name="T62" fmla="*/ 122 w 2840"/>
                  <a:gd name="T63" fmla="*/ 50 h 1232"/>
                  <a:gd name="T64" fmla="*/ 104 w 2840"/>
                  <a:gd name="T65" fmla="*/ 61 h 1232"/>
                  <a:gd name="T66" fmla="*/ 86 w 2840"/>
                  <a:gd name="T67" fmla="*/ 71 h 1232"/>
                  <a:gd name="T68" fmla="*/ 70 w 2840"/>
                  <a:gd name="T69" fmla="*/ 83 h 1232"/>
                  <a:gd name="T70" fmla="*/ 56 w 2840"/>
                  <a:gd name="T71" fmla="*/ 95 h 1232"/>
                  <a:gd name="T72" fmla="*/ 43 w 2840"/>
                  <a:gd name="T73" fmla="*/ 108 h 1232"/>
                  <a:gd name="T74" fmla="*/ 32 w 2840"/>
                  <a:gd name="T75" fmla="*/ 121 h 1232"/>
                  <a:gd name="T76" fmla="*/ 22 w 2840"/>
                  <a:gd name="T77" fmla="*/ 135 h 1232"/>
                  <a:gd name="T78" fmla="*/ 14 w 2840"/>
                  <a:gd name="T79" fmla="*/ 149 h 1232"/>
                  <a:gd name="T80" fmla="*/ 8 w 2840"/>
                  <a:gd name="T81" fmla="*/ 163 h 1232"/>
                  <a:gd name="T82" fmla="*/ 3 w 2840"/>
                  <a:gd name="T83" fmla="*/ 178 h 1232"/>
                  <a:gd name="T84" fmla="*/ 1 w 2840"/>
                  <a:gd name="T85" fmla="*/ 193 h 1232"/>
                  <a:gd name="T86" fmla="*/ 0 w 2840"/>
                  <a:gd name="T87" fmla="*/ 207 h 1232"/>
                  <a:gd name="T88" fmla="*/ 1 w 2840"/>
                  <a:gd name="T89" fmla="*/ 222 h 1232"/>
                  <a:gd name="T90" fmla="*/ 4 w 2840"/>
                  <a:gd name="T91" fmla="*/ 237 h 1232"/>
                  <a:gd name="T92" fmla="*/ 9 w 2840"/>
                  <a:gd name="T93" fmla="*/ 251 h 1232"/>
                  <a:gd name="T94" fmla="*/ 15 w 2840"/>
                  <a:gd name="T95" fmla="*/ 266 h 1232"/>
                  <a:gd name="T96" fmla="*/ 24 w 2840"/>
                  <a:gd name="T97" fmla="*/ 280 h 1232"/>
                  <a:gd name="T98" fmla="*/ 34 w 2840"/>
                  <a:gd name="T99" fmla="*/ 293 h 1232"/>
                  <a:gd name="T100" fmla="*/ 45 w 2840"/>
                  <a:gd name="T101" fmla="*/ 306 h 123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2840" h="1232">
                    <a:moveTo>
                      <a:pt x="2840" y="821"/>
                    </a:moveTo>
                    <a:lnTo>
                      <a:pt x="2840" y="810"/>
                    </a:lnTo>
                    <a:lnTo>
                      <a:pt x="2840" y="797"/>
                    </a:lnTo>
                    <a:lnTo>
                      <a:pt x="2839" y="786"/>
                    </a:lnTo>
                    <a:lnTo>
                      <a:pt x="2837" y="774"/>
                    </a:lnTo>
                    <a:lnTo>
                      <a:pt x="2836" y="763"/>
                    </a:lnTo>
                    <a:lnTo>
                      <a:pt x="2835" y="750"/>
                    </a:lnTo>
                    <a:lnTo>
                      <a:pt x="2832" y="739"/>
                    </a:lnTo>
                    <a:lnTo>
                      <a:pt x="2830" y="727"/>
                    </a:lnTo>
                    <a:lnTo>
                      <a:pt x="2827" y="716"/>
                    </a:lnTo>
                    <a:lnTo>
                      <a:pt x="2825" y="703"/>
                    </a:lnTo>
                    <a:lnTo>
                      <a:pt x="2822" y="692"/>
                    </a:lnTo>
                    <a:lnTo>
                      <a:pt x="2819" y="680"/>
                    </a:lnTo>
                    <a:lnTo>
                      <a:pt x="2815" y="669"/>
                    </a:lnTo>
                    <a:lnTo>
                      <a:pt x="2811" y="658"/>
                    </a:lnTo>
                    <a:lnTo>
                      <a:pt x="2806" y="645"/>
                    </a:lnTo>
                    <a:lnTo>
                      <a:pt x="2803" y="634"/>
                    </a:lnTo>
                    <a:lnTo>
                      <a:pt x="2798" y="623"/>
                    </a:lnTo>
                    <a:lnTo>
                      <a:pt x="2793" y="611"/>
                    </a:lnTo>
                    <a:lnTo>
                      <a:pt x="2787" y="599"/>
                    </a:lnTo>
                    <a:lnTo>
                      <a:pt x="2782" y="588"/>
                    </a:lnTo>
                    <a:lnTo>
                      <a:pt x="2776" y="577"/>
                    </a:lnTo>
                    <a:lnTo>
                      <a:pt x="2769" y="566"/>
                    </a:lnTo>
                    <a:lnTo>
                      <a:pt x="2763" y="555"/>
                    </a:lnTo>
                    <a:lnTo>
                      <a:pt x="2756" y="544"/>
                    </a:lnTo>
                    <a:lnTo>
                      <a:pt x="2750" y="533"/>
                    </a:lnTo>
                    <a:lnTo>
                      <a:pt x="2742" y="522"/>
                    </a:lnTo>
                    <a:lnTo>
                      <a:pt x="2735" y="510"/>
                    </a:lnTo>
                    <a:lnTo>
                      <a:pt x="2726" y="499"/>
                    </a:lnTo>
                    <a:lnTo>
                      <a:pt x="2719" y="488"/>
                    </a:lnTo>
                    <a:lnTo>
                      <a:pt x="2710" y="478"/>
                    </a:lnTo>
                    <a:lnTo>
                      <a:pt x="2701" y="467"/>
                    </a:lnTo>
                    <a:lnTo>
                      <a:pt x="2693" y="456"/>
                    </a:lnTo>
                    <a:lnTo>
                      <a:pt x="2683" y="446"/>
                    </a:lnTo>
                    <a:lnTo>
                      <a:pt x="2673" y="436"/>
                    </a:lnTo>
                    <a:lnTo>
                      <a:pt x="2664" y="425"/>
                    </a:lnTo>
                    <a:lnTo>
                      <a:pt x="2654" y="415"/>
                    </a:lnTo>
                    <a:lnTo>
                      <a:pt x="2643" y="405"/>
                    </a:lnTo>
                    <a:lnTo>
                      <a:pt x="2633" y="394"/>
                    </a:lnTo>
                    <a:lnTo>
                      <a:pt x="2622" y="384"/>
                    </a:lnTo>
                    <a:lnTo>
                      <a:pt x="2611" y="374"/>
                    </a:lnTo>
                    <a:lnTo>
                      <a:pt x="2600" y="365"/>
                    </a:lnTo>
                    <a:lnTo>
                      <a:pt x="2589" y="355"/>
                    </a:lnTo>
                    <a:lnTo>
                      <a:pt x="2577" y="345"/>
                    </a:lnTo>
                    <a:lnTo>
                      <a:pt x="2565" y="336"/>
                    </a:lnTo>
                    <a:lnTo>
                      <a:pt x="2553" y="326"/>
                    </a:lnTo>
                    <a:lnTo>
                      <a:pt x="2541" y="318"/>
                    </a:lnTo>
                    <a:lnTo>
                      <a:pt x="2527" y="308"/>
                    </a:lnTo>
                    <a:lnTo>
                      <a:pt x="2515" y="299"/>
                    </a:lnTo>
                    <a:lnTo>
                      <a:pt x="2501" y="289"/>
                    </a:lnTo>
                    <a:lnTo>
                      <a:pt x="2489" y="280"/>
                    </a:lnTo>
                    <a:lnTo>
                      <a:pt x="2475" y="272"/>
                    </a:lnTo>
                    <a:lnTo>
                      <a:pt x="2462" y="263"/>
                    </a:lnTo>
                    <a:lnTo>
                      <a:pt x="2447" y="255"/>
                    </a:lnTo>
                    <a:lnTo>
                      <a:pt x="2433" y="246"/>
                    </a:lnTo>
                    <a:lnTo>
                      <a:pt x="2418" y="237"/>
                    </a:lnTo>
                    <a:lnTo>
                      <a:pt x="2404" y="230"/>
                    </a:lnTo>
                    <a:lnTo>
                      <a:pt x="2389" y="221"/>
                    </a:lnTo>
                    <a:lnTo>
                      <a:pt x="2374" y="214"/>
                    </a:lnTo>
                    <a:lnTo>
                      <a:pt x="2359" y="205"/>
                    </a:lnTo>
                    <a:lnTo>
                      <a:pt x="2343" y="198"/>
                    </a:lnTo>
                    <a:lnTo>
                      <a:pt x="2328" y="190"/>
                    </a:lnTo>
                    <a:lnTo>
                      <a:pt x="2312" y="183"/>
                    </a:lnTo>
                    <a:lnTo>
                      <a:pt x="2296" y="175"/>
                    </a:lnTo>
                    <a:lnTo>
                      <a:pt x="2280" y="168"/>
                    </a:lnTo>
                    <a:lnTo>
                      <a:pt x="2264" y="161"/>
                    </a:lnTo>
                    <a:lnTo>
                      <a:pt x="2247" y="154"/>
                    </a:lnTo>
                    <a:lnTo>
                      <a:pt x="2231" y="147"/>
                    </a:lnTo>
                    <a:lnTo>
                      <a:pt x="2213" y="141"/>
                    </a:lnTo>
                    <a:lnTo>
                      <a:pt x="2196" y="135"/>
                    </a:lnTo>
                    <a:lnTo>
                      <a:pt x="2180" y="127"/>
                    </a:lnTo>
                    <a:lnTo>
                      <a:pt x="2161" y="121"/>
                    </a:lnTo>
                    <a:lnTo>
                      <a:pt x="2144" y="115"/>
                    </a:lnTo>
                    <a:lnTo>
                      <a:pt x="2127" y="110"/>
                    </a:lnTo>
                    <a:lnTo>
                      <a:pt x="2110" y="104"/>
                    </a:lnTo>
                    <a:lnTo>
                      <a:pt x="2091" y="98"/>
                    </a:lnTo>
                    <a:lnTo>
                      <a:pt x="2074" y="93"/>
                    </a:lnTo>
                    <a:lnTo>
                      <a:pt x="2055" y="88"/>
                    </a:lnTo>
                    <a:lnTo>
                      <a:pt x="2037" y="81"/>
                    </a:lnTo>
                    <a:lnTo>
                      <a:pt x="2018" y="77"/>
                    </a:lnTo>
                    <a:lnTo>
                      <a:pt x="2000" y="72"/>
                    </a:lnTo>
                    <a:lnTo>
                      <a:pt x="1981" y="67"/>
                    </a:lnTo>
                    <a:lnTo>
                      <a:pt x="1962" y="63"/>
                    </a:lnTo>
                    <a:lnTo>
                      <a:pt x="1943" y="58"/>
                    </a:lnTo>
                    <a:lnTo>
                      <a:pt x="1924" y="54"/>
                    </a:lnTo>
                    <a:lnTo>
                      <a:pt x="1904" y="49"/>
                    </a:lnTo>
                    <a:lnTo>
                      <a:pt x="1886" y="46"/>
                    </a:lnTo>
                    <a:lnTo>
                      <a:pt x="1866" y="42"/>
                    </a:lnTo>
                    <a:lnTo>
                      <a:pt x="1848" y="38"/>
                    </a:lnTo>
                    <a:lnTo>
                      <a:pt x="1828" y="34"/>
                    </a:lnTo>
                    <a:lnTo>
                      <a:pt x="1808" y="32"/>
                    </a:lnTo>
                    <a:lnTo>
                      <a:pt x="1788" y="28"/>
                    </a:lnTo>
                    <a:lnTo>
                      <a:pt x="1768" y="26"/>
                    </a:lnTo>
                    <a:lnTo>
                      <a:pt x="1749" y="22"/>
                    </a:lnTo>
                    <a:lnTo>
                      <a:pt x="1729" y="20"/>
                    </a:lnTo>
                    <a:lnTo>
                      <a:pt x="1709" y="17"/>
                    </a:lnTo>
                    <a:lnTo>
                      <a:pt x="1688" y="15"/>
                    </a:lnTo>
                    <a:lnTo>
                      <a:pt x="1668" y="13"/>
                    </a:lnTo>
                    <a:lnTo>
                      <a:pt x="1649" y="11"/>
                    </a:lnTo>
                    <a:lnTo>
                      <a:pt x="1629" y="10"/>
                    </a:lnTo>
                    <a:lnTo>
                      <a:pt x="1608" y="7"/>
                    </a:lnTo>
                    <a:lnTo>
                      <a:pt x="1588" y="6"/>
                    </a:lnTo>
                    <a:lnTo>
                      <a:pt x="1567" y="5"/>
                    </a:lnTo>
                    <a:lnTo>
                      <a:pt x="1547" y="4"/>
                    </a:lnTo>
                    <a:lnTo>
                      <a:pt x="1528" y="2"/>
                    </a:lnTo>
                    <a:lnTo>
                      <a:pt x="1507" y="2"/>
                    </a:lnTo>
                    <a:lnTo>
                      <a:pt x="1487" y="1"/>
                    </a:lnTo>
                    <a:lnTo>
                      <a:pt x="1466" y="1"/>
                    </a:lnTo>
                    <a:lnTo>
                      <a:pt x="1446" y="1"/>
                    </a:lnTo>
                    <a:lnTo>
                      <a:pt x="1425" y="0"/>
                    </a:lnTo>
                    <a:lnTo>
                      <a:pt x="1404" y="0"/>
                    </a:lnTo>
                    <a:lnTo>
                      <a:pt x="1384" y="1"/>
                    </a:lnTo>
                    <a:lnTo>
                      <a:pt x="1363" y="1"/>
                    </a:lnTo>
                    <a:lnTo>
                      <a:pt x="1343" y="1"/>
                    </a:lnTo>
                    <a:lnTo>
                      <a:pt x="1322" y="2"/>
                    </a:lnTo>
                    <a:lnTo>
                      <a:pt x="1303" y="4"/>
                    </a:lnTo>
                    <a:lnTo>
                      <a:pt x="1283" y="5"/>
                    </a:lnTo>
                    <a:lnTo>
                      <a:pt x="1262" y="6"/>
                    </a:lnTo>
                    <a:lnTo>
                      <a:pt x="1242" y="7"/>
                    </a:lnTo>
                    <a:lnTo>
                      <a:pt x="1221" y="9"/>
                    </a:lnTo>
                    <a:lnTo>
                      <a:pt x="1201" y="10"/>
                    </a:lnTo>
                    <a:lnTo>
                      <a:pt x="1182" y="12"/>
                    </a:lnTo>
                    <a:lnTo>
                      <a:pt x="1161" y="15"/>
                    </a:lnTo>
                    <a:lnTo>
                      <a:pt x="1141" y="16"/>
                    </a:lnTo>
                    <a:lnTo>
                      <a:pt x="1121" y="18"/>
                    </a:lnTo>
                    <a:lnTo>
                      <a:pt x="1101" y="21"/>
                    </a:lnTo>
                    <a:lnTo>
                      <a:pt x="1081" y="25"/>
                    </a:lnTo>
                    <a:lnTo>
                      <a:pt x="1062" y="27"/>
                    </a:lnTo>
                    <a:lnTo>
                      <a:pt x="1042" y="30"/>
                    </a:lnTo>
                    <a:lnTo>
                      <a:pt x="1022" y="33"/>
                    </a:lnTo>
                    <a:lnTo>
                      <a:pt x="1002" y="37"/>
                    </a:lnTo>
                    <a:lnTo>
                      <a:pt x="983" y="41"/>
                    </a:lnTo>
                    <a:lnTo>
                      <a:pt x="964" y="44"/>
                    </a:lnTo>
                    <a:lnTo>
                      <a:pt x="944" y="48"/>
                    </a:lnTo>
                    <a:lnTo>
                      <a:pt x="926" y="52"/>
                    </a:lnTo>
                    <a:lnTo>
                      <a:pt x="906" y="55"/>
                    </a:lnTo>
                    <a:lnTo>
                      <a:pt x="887" y="60"/>
                    </a:lnTo>
                    <a:lnTo>
                      <a:pt x="868" y="65"/>
                    </a:lnTo>
                    <a:lnTo>
                      <a:pt x="849" y="69"/>
                    </a:lnTo>
                    <a:lnTo>
                      <a:pt x="831" y="74"/>
                    </a:lnTo>
                    <a:lnTo>
                      <a:pt x="812" y="79"/>
                    </a:lnTo>
                    <a:lnTo>
                      <a:pt x="794" y="84"/>
                    </a:lnTo>
                    <a:lnTo>
                      <a:pt x="776" y="90"/>
                    </a:lnTo>
                    <a:lnTo>
                      <a:pt x="758" y="95"/>
                    </a:lnTo>
                    <a:lnTo>
                      <a:pt x="739" y="101"/>
                    </a:lnTo>
                    <a:lnTo>
                      <a:pt x="722" y="106"/>
                    </a:lnTo>
                    <a:lnTo>
                      <a:pt x="705" y="112"/>
                    </a:lnTo>
                    <a:lnTo>
                      <a:pt x="686" y="119"/>
                    </a:lnTo>
                    <a:lnTo>
                      <a:pt x="669" y="125"/>
                    </a:lnTo>
                    <a:lnTo>
                      <a:pt x="651" y="131"/>
                    </a:lnTo>
                    <a:lnTo>
                      <a:pt x="634" y="137"/>
                    </a:lnTo>
                    <a:lnTo>
                      <a:pt x="618" y="143"/>
                    </a:lnTo>
                    <a:lnTo>
                      <a:pt x="601" y="151"/>
                    </a:lnTo>
                    <a:lnTo>
                      <a:pt x="585" y="157"/>
                    </a:lnTo>
                    <a:lnTo>
                      <a:pt x="567" y="164"/>
                    </a:lnTo>
                    <a:lnTo>
                      <a:pt x="551" y="172"/>
                    </a:lnTo>
                    <a:lnTo>
                      <a:pt x="535" y="179"/>
                    </a:lnTo>
                    <a:lnTo>
                      <a:pt x="519" y="187"/>
                    </a:lnTo>
                    <a:lnTo>
                      <a:pt x="504" y="194"/>
                    </a:lnTo>
                    <a:lnTo>
                      <a:pt x="488" y="201"/>
                    </a:lnTo>
                    <a:lnTo>
                      <a:pt x="474" y="209"/>
                    </a:lnTo>
                    <a:lnTo>
                      <a:pt x="459" y="217"/>
                    </a:lnTo>
                    <a:lnTo>
                      <a:pt x="443" y="225"/>
                    </a:lnTo>
                    <a:lnTo>
                      <a:pt x="429" y="234"/>
                    </a:lnTo>
                    <a:lnTo>
                      <a:pt x="414" y="242"/>
                    </a:lnTo>
                    <a:lnTo>
                      <a:pt x="399" y="251"/>
                    </a:lnTo>
                    <a:lnTo>
                      <a:pt x="386" y="258"/>
                    </a:lnTo>
                    <a:lnTo>
                      <a:pt x="372" y="267"/>
                    </a:lnTo>
                    <a:lnTo>
                      <a:pt x="359" y="277"/>
                    </a:lnTo>
                    <a:lnTo>
                      <a:pt x="345" y="285"/>
                    </a:lnTo>
                    <a:lnTo>
                      <a:pt x="331" y="294"/>
                    </a:lnTo>
                    <a:lnTo>
                      <a:pt x="318" y="303"/>
                    </a:lnTo>
                    <a:lnTo>
                      <a:pt x="305" y="313"/>
                    </a:lnTo>
                    <a:lnTo>
                      <a:pt x="293" y="321"/>
                    </a:lnTo>
                    <a:lnTo>
                      <a:pt x="281" y="331"/>
                    </a:lnTo>
                    <a:lnTo>
                      <a:pt x="268" y="341"/>
                    </a:lnTo>
                    <a:lnTo>
                      <a:pt x="257" y="350"/>
                    </a:lnTo>
                    <a:lnTo>
                      <a:pt x="245" y="360"/>
                    </a:lnTo>
                    <a:lnTo>
                      <a:pt x="234" y="370"/>
                    </a:lnTo>
                    <a:lnTo>
                      <a:pt x="223" y="379"/>
                    </a:lnTo>
                    <a:lnTo>
                      <a:pt x="212" y="389"/>
                    </a:lnTo>
                    <a:lnTo>
                      <a:pt x="202" y="399"/>
                    </a:lnTo>
                    <a:lnTo>
                      <a:pt x="191" y="410"/>
                    </a:lnTo>
                    <a:lnTo>
                      <a:pt x="181" y="420"/>
                    </a:lnTo>
                    <a:lnTo>
                      <a:pt x="171" y="430"/>
                    </a:lnTo>
                    <a:lnTo>
                      <a:pt x="161" y="441"/>
                    </a:lnTo>
                    <a:lnTo>
                      <a:pt x="152" y="451"/>
                    </a:lnTo>
                    <a:lnTo>
                      <a:pt x="144" y="462"/>
                    </a:lnTo>
                    <a:lnTo>
                      <a:pt x="134" y="472"/>
                    </a:lnTo>
                    <a:lnTo>
                      <a:pt x="126" y="483"/>
                    </a:lnTo>
                    <a:lnTo>
                      <a:pt x="118" y="494"/>
                    </a:lnTo>
                    <a:lnTo>
                      <a:pt x="109" y="505"/>
                    </a:lnTo>
                    <a:lnTo>
                      <a:pt x="102" y="515"/>
                    </a:lnTo>
                    <a:lnTo>
                      <a:pt x="94" y="527"/>
                    </a:lnTo>
                    <a:lnTo>
                      <a:pt x="87" y="538"/>
                    </a:lnTo>
                    <a:lnTo>
                      <a:pt x="81" y="549"/>
                    </a:lnTo>
                    <a:lnTo>
                      <a:pt x="73" y="560"/>
                    </a:lnTo>
                    <a:lnTo>
                      <a:pt x="67" y="571"/>
                    </a:lnTo>
                    <a:lnTo>
                      <a:pt x="61" y="582"/>
                    </a:lnTo>
                    <a:lnTo>
                      <a:pt x="56" y="594"/>
                    </a:lnTo>
                    <a:lnTo>
                      <a:pt x="50" y="606"/>
                    </a:lnTo>
                    <a:lnTo>
                      <a:pt x="45" y="617"/>
                    </a:lnTo>
                    <a:lnTo>
                      <a:pt x="40" y="628"/>
                    </a:lnTo>
                    <a:lnTo>
                      <a:pt x="35" y="640"/>
                    </a:lnTo>
                    <a:lnTo>
                      <a:pt x="31" y="651"/>
                    </a:lnTo>
                    <a:lnTo>
                      <a:pt x="26" y="662"/>
                    </a:lnTo>
                    <a:lnTo>
                      <a:pt x="23" y="675"/>
                    </a:lnTo>
                    <a:lnTo>
                      <a:pt x="19" y="686"/>
                    </a:lnTo>
                    <a:lnTo>
                      <a:pt x="16" y="697"/>
                    </a:lnTo>
                    <a:lnTo>
                      <a:pt x="13" y="709"/>
                    </a:lnTo>
                    <a:lnTo>
                      <a:pt x="10" y="721"/>
                    </a:lnTo>
                    <a:lnTo>
                      <a:pt x="8" y="733"/>
                    </a:lnTo>
                    <a:lnTo>
                      <a:pt x="6" y="744"/>
                    </a:lnTo>
                    <a:lnTo>
                      <a:pt x="4" y="756"/>
                    </a:lnTo>
                    <a:lnTo>
                      <a:pt x="3" y="768"/>
                    </a:lnTo>
                    <a:lnTo>
                      <a:pt x="2" y="780"/>
                    </a:lnTo>
                    <a:lnTo>
                      <a:pt x="0" y="791"/>
                    </a:lnTo>
                    <a:lnTo>
                      <a:pt x="0" y="803"/>
                    </a:lnTo>
                    <a:lnTo>
                      <a:pt x="0" y="815"/>
                    </a:lnTo>
                    <a:lnTo>
                      <a:pt x="0" y="827"/>
                    </a:lnTo>
                    <a:lnTo>
                      <a:pt x="0" y="839"/>
                    </a:lnTo>
                    <a:lnTo>
                      <a:pt x="0" y="850"/>
                    </a:lnTo>
                    <a:lnTo>
                      <a:pt x="2" y="863"/>
                    </a:lnTo>
                    <a:lnTo>
                      <a:pt x="3" y="874"/>
                    </a:lnTo>
                    <a:lnTo>
                      <a:pt x="4" y="886"/>
                    </a:lnTo>
                    <a:lnTo>
                      <a:pt x="6" y="897"/>
                    </a:lnTo>
                    <a:lnTo>
                      <a:pt x="8" y="910"/>
                    </a:lnTo>
                    <a:lnTo>
                      <a:pt x="10" y="921"/>
                    </a:lnTo>
                    <a:lnTo>
                      <a:pt x="13" y="933"/>
                    </a:lnTo>
                    <a:lnTo>
                      <a:pt x="16" y="944"/>
                    </a:lnTo>
                    <a:lnTo>
                      <a:pt x="19" y="955"/>
                    </a:lnTo>
                    <a:lnTo>
                      <a:pt x="23" y="968"/>
                    </a:lnTo>
                    <a:lnTo>
                      <a:pt x="26" y="979"/>
                    </a:lnTo>
                    <a:lnTo>
                      <a:pt x="31" y="991"/>
                    </a:lnTo>
                    <a:lnTo>
                      <a:pt x="35" y="1002"/>
                    </a:lnTo>
                    <a:lnTo>
                      <a:pt x="40" y="1014"/>
                    </a:lnTo>
                    <a:lnTo>
                      <a:pt x="45" y="1025"/>
                    </a:lnTo>
                    <a:lnTo>
                      <a:pt x="50" y="1037"/>
                    </a:lnTo>
                    <a:lnTo>
                      <a:pt x="56" y="1048"/>
                    </a:lnTo>
                    <a:lnTo>
                      <a:pt x="61" y="1059"/>
                    </a:lnTo>
                    <a:lnTo>
                      <a:pt x="67" y="1070"/>
                    </a:lnTo>
                    <a:lnTo>
                      <a:pt x="73" y="1082"/>
                    </a:lnTo>
                    <a:lnTo>
                      <a:pt x="81" y="1093"/>
                    </a:lnTo>
                    <a:lnTo>
                      <a:pt x="87" y="1104"/>
                    </a:lnTo>
                    <a:lnTo>
                      <a:pt x="94" y="1115"/>
                    </a:lnTo>
                    <a:lnTo>
                      <a:pt x="102" y="1126"/>
                    </a:lnTo>
                    <a:lnTo>
                      <a:pt x="109" y="1137"/>
                    </a:lnTo>
                    <a:lnTo>
                      <a:pt x="118" y="1148"/>
                    </a:lnTo>
                    <a:lnTo>
                      <a:pt x="126" y="1158"/>
                    </a:lnTo>
                    <a:lnTo>
                      <a:pt x="134" y="1169"/>
                    </a:lnTo>
                    <a:lnTo>
                      <a:pt x="144" y="1180"/>
                    </a:lnTo>
                    <a:lnTo>
                      <a:pt x="152" y="1190"/>
                    </a:lnTo>
                    <a:lnTo>
                      <a:pt x="161" y="1201"/>
                    </a:lnTo>
                    <a:lnTo>
                      <a:pt x="171" y="1211"/>
                    </a:lnTo>
                    <a:lnTo>
                      <a:pt x="181" y="1221"/>
                    </a:lnTo>
                    <a:lnTo>
                      <a:pt x="191" y="123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69" name="Freeform 143"/>
              <p:cNvSpPr>
                <a:spLocks/>
              </p:cNvSpPr>
              <p:nvPr/>
            </p:nvSpPr>
            <p:spPr bwMode="auto">
              <a:xfrm>
                <a:off x="-650" y="1234"/>
                <a:ext cx="663" cy="205"/>
              </a:xfrm>
              <a:custGeom>
                <a:avLst/>
                <a:gdLst>
                  <a:gd name="T0" fmla="*/ 5 w 2649"/>
                  <a:gd name="T1" fmla="*/ 108 h 821"/>
                  <a:gd name="T2" fmla="*/ 14 w 2649"/>
                  <a:gd name="T3" fmla="*/ 115 h 821"/>
                  <a:gd name="T4" fmla="*/ 23 w 2649"/>
                  <a:gd name="T5" fmla="*/ 123 h 821"/>
                  <a:gd name="T6" fmla="*/ 32 w 2649"/>
                  <a:gd name="T7" fmla="*/ 129 h 821"/>
                  <a:gd name="T8" fmla="*/ 42 w 2649"/>
                  <a:gd name="T9" fmla="*/ 136 h 821"/>
                  <a:gd name="T10" fmla="*/ 52 w 2649"/>
                  <a:gd name="T11" fmla="*/ 143 h 821"/>
                  <a:gd name="T12" fmla="*/ 63 w 2649"/>
                  <a:gd name="T13" fmla="*/ 149 h 821"/>
                  <a:gd name="T14" fmla="*/ 74 w 2649"/>
                  <a:gd name="T15" fmla="*/ 155 h 821"/>
                  <a:gd name="T16" fmla="*/ 86 w 2649"/>
                  <a:gd name="T17" fmla="*/ 161 h 821"/>
                  <a:gd name="T18" fmla="*/ 99 w 2649"/>
                  <a:gd name="T19" fmla="*/ 166 h 821"/>
                  <a:gd name="T20" fmla="*/ 111 w 2649"/>
                  <a:gd name="T21" fmla="*/ 171 h 821"/>
                  <a:gd name="T22" fmla="*/ 124 w 2649"/>
                  <a:gd name="T23" fmla="*/ 176 h 821"/>
                  <a:gd name="T24" fmla="*/ 137 w 2649"/>
                  <a:gd name="T25" fmla="*/ 180 h 821"/>
                  <a:gd name="T26" fmla="*/ 151 w 2649"/>
                  <a:gd name="T27" fmla="*/ 184 h 821"/>
                  <a:gd name="T28" fmla="*/ 165 w 2649"/>
                  <a:gd name="T29" fmla="*/ 188 h 821"/>
                  <a:gd name="T30" fmla="*/ 179 w 2649"/>
                  <a:gd name="T31" fmla="*/ 191 h 821"/>
                  <a:gd name="T32" fmla="*/ 193 w 2649"/>
                  <a:gd name="T33" fmla="*/ 194 h 821"/>
                  <a:gd name="T34" fmla="*/ 208 w 2649"/>
                  <a:gd name="T35" fmla="*/ 197 h 821"/>
                  <a:gd name="T36" fmla="*/ 223 w 2649"/>
                  <a:gd name="T37" fmla="*/ 199 h 821"/>
                  <a:gd name="T38" fmla="*/ 238 w 2649"/>
                  <a:gd name="T39" fmla="*/ 201 h 821"/>
                  <a:gd name="T40" fmla="*/ 253 w 2649"/>
                  <a:gd name="T41" fmla="*/ 203 h 821"/>
                  <a:gd name="T42" fmla="*/ 268 w 2649"/>
                  <a:gd name="T43" fmla="*/ 204 h 821"/>
                  <a:gd name="T44" fmla="*/ 283 w 2649"/>
                  <a:gd name="T45" fmla="*/ 204 h 821"/>
                  <a:gd name="T46" fmla="*/ 299 w 2649"/>
                  <a:gd name="T47" fmla="*/ 205 h 821"/>
                  <a:gd name="T48" fmla="*/ 314 w 2649"/>
                  <a:gd name="T49" fmla="*/ 205 h 821"/>
                  <a:gd name="T50" fmla="*/ 329 w 2649"/>
                  <a:gd name="T51" fmla="*/ 205 h 821"/>
                  <a:gd name="T52" fmla="*/ 344 w 2649"/>
                  <a:gd name="T53" fmla="*/ 204 h 821"/>
                  <a:gd name="T54" fmla="*/ 360 w 2649"/>
                  <a:gd name="T55" fmla="*/ 203 h 821"/>
                  <a:gd name="T56" fmla="*/ 375 w 2649"/>
                  <a:gd name="T57" fmla="*/ 201 h 821"/>
                  <a:gd name="T58" fmla="*/ 390 w 2649"/>
                  <a:gd name="T59" fmla="*/ 199 h 821"/>
                  <a:gd name="T60" fmla="*/ 405 w 2649"/>
                  <a:gd name="T61" fmla="*/ 197 h 821"/>
                  <a:gd name="T62" fmla="*/ 419 w 2649"/>
                  <a:gd name="T63" fmla="*/ 195 h 821"/>
                  <a:gd name="T64" fmla="*/ 434 w 2649"/>
                  <a:gd name="T65" fmla="*/ 192 h 821"/>
                  <a:gd name="T66" fmla="*/ 448 w 2649"/>
                  <a:gd name="T67" fmla="*/ 188 h 821"/>
                  <a:gd name="T68" fmla="*/ 462 w 2649"/>
                  <a:gd name="T69" fmla="*/ 185 h 821"/>
                  <a:gd name="T70" fmla="*/ 476 w 2649"/>
                  <a:gd name="T71" fmla="*/ 181 h 821"/>
                  <a:gd name="T72" fmla="*/ 489 w 2649"/>
                  <a:gd name="T73" fmla="*/ 176 h 821"/>
                  <a:gd name="T74" fmla="*/ 502 w 2649"/>
                  <a:gd name="T75" fmla="*/ 172 h 821"/>
                  <a:gd name="T76" fmla="*/ 515 w 2649"/>
                  <a:gd name="T77" fmla="*/ 167 h 821"/>
                  <a:gd name="T78" fmla="*/ 527 w 2649"/>
                  <a:gd name="T79" fmla="*/ 161 h 821"/>
                  <a:gd name="T80" fmla="*/ 539 w 2649"/>
                  <a:gd name="T81" fmla="*/ 156 h 821"/>
                  <a:gd name="T82" fmla="*/ 550 w 2649"/>
                  <a:gd name="T83" fmla="*/ 150 h 821"/>
                  <a:gd name="T84" fmla="*/ 561 w 2649"/>
                  <a:gd name="T85" fmla="*/ 144 h 821"/>
                  <a:gd name="T86" fmla="*/ 572 w 2649"/>
                  <a:gd name="T87" fmla="*/ 137 h 821"/>
                  <a:gd name="T88" fmla="*/ 582 w 2649"/>
                  <a:gd name="T89" fmla="*/ 131 h 821"/>
                  <a:gd name="T90" fmla="*/ 591 w 2649"/>
                  <a:gd name="T91" fmla="*/ 123 h 821"/>
                  <a:gd name="T92" fmla="*/ 600 w 2649"/>
                  <a:gd name="T93" fmla="*/ 116 h 821"/>
                  <a:gd name="T94" fmla="*/ 608 w 2649"/>
                  <a:gd name="T95" fmla="*/ 109 h 821"/>
                  <a:gd name="T96" fmla="*/ 616 w 2649"/>
                  <a:gd name="T97" fmla="*/ 101 h 821"/>
                  <a:gd name="T98" fmla="*/ 624 w 2649"/>
                  <a:gd name="T99" fmla="*/ 93 h 821"/>
                  <a:gd name="T100" fmla="*/ 630 w 2649"/>
                  <a:gd name="T101" fmla="*/ 86 h 821"/>
                  <a:gd name="T102" fmla="*/ 637 w 2649"/>
                  <a:gd name="T103" fmla="*/ 77 h 821"/>
                  <a:gd name="T104" fmla="*/ 642 w 2649"/>
                  <a:gd name="T105" fmla="*/ 69 h 821"/>
                  <a:gd name="T106" fmla="*/ 647 w 2649"/>
                  <a:gd name="T107" fmla="*/ 61 h 821"/>
                  <a:gd name="T108" fmla="*/ 651 w 2649"/>
                  <a:gd name="T109" fmla="*/ 52 h 821"/>
                  <a:gd name="T110" fmla="*/ 654 w 2649"/>
                  <a:gd name="T111" fmla="*/ 44 h 821"/>
                  <a:gd name="T112" fmla="*/ 658 w 2649"/>
                  <a:gd name="T113" fmla="*/ 35 h 821"/>
                  <a:gd name="T114" fmla="*/ 660 w 2649"/>
                  <a:gd name="T115" fmla="*/ 26 h 821"/>
                  <a:gd name="T116" fmla="*/ 662 w 2649"/>
                  <a:gd name="T117" fmla="*/ 17 h 821"/>
                  <a:gd name="T118" fmla="*/ 663 w 2649"/>
                  <a:gd name="T119" fmla="*/ 9 h 821"/>
                  <a:gd name="T120" fmla="*/ 663 w 2649"/>
                  <a:gd name="T121" fmla="*/ 0 h 82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2649" h="821">
                    <a:moveTo>
                      <a:pt x="0" y="411"/>
                    </a:moveTo>
                    <a:lnTo>
                      <a:pt x="11" y="421"/>
                    </a:lnTo>
                    <a:lnTo>
                      <a:pt x="21" y="431"/>
                    </a:lnTo>
                    <a:lnTo>
                      <a:pt x="32" y="441"/>
                    </a:lnTo>
                    <a:lnTo>
                      <a:pt x="43" y="451"/>
                    </a:lnTo>
                    <a:lnTo>
                      <a:pt x="54" y="461"/>
                    </a:lnTo>
                    <a:lnTo>
                      <a:pt x="66" y="471"/>
                    </a:lnTo>
                    <a:lnTo>
                      <a:pt x="77" y="481"/>
                    </a:lnTo>
                    <a:lnTo>
                      <a:pt x="90" y="491"/>
                    </a:lnTo>
                    <a:lnTo>
                      <a:pt x="102" y="499"/>
                    </a:lnTo>
                    <a:lnTo>
                      <a:pt x="114" y="509"/>
                    </a:lnTo>
                    <a:lnTo>
                      <a:pt x="127" y="518"/>
                    </a:lnTo>
                    <a:lnTo>
                      <a:pt x="140" y="526"/>
                    </a:lnTo>
                    <a:lnTo>
                      <a:pt x="154" y="536"/>
                    </a:lnTo>
                    <a:lnTo>
                      <a:pt x="168" y="545"/>
                    </a:lnTo>
                    <a:lnTo>
                      <a:pt x="181" y="554"/>
                    </a:lnTo>
                    <a:lnTo>
                      <a:pt x="195" y="562"/>
                    </a:lnTo>
                    <a:lnTo>
                      <a:pt x="208" y="571"/>
                    </a:lnTo>
                    <a:lnTo>
                      <a:pt x="223" y="580"/>
                    </a:lnTo>
                    <a:lnTo>
                      <a:pt x="238" y="587"/>
                    </a:lnTo>
                    <a:lnTo>
                      <a:pt x="252" y="596"/>
                    </a:lnTo>
                    <a:lnTo>
                      <a:pt x="268" y="604"/>
                    </a:lnTo>
                    <a:lnTo>
                      <a:pt x="283" y="612"/>
                    </a:lnTo>
                    <a:lnTo>
                      <a:pt x="297" y="619"/>
                    </a:lnTo>
                    <a:lnTo>
                      <a:pt x="313" y="627"/>
                    </a:lnTo>
                    <a:lnTo>
                      <a:pt x="328" y="635"/>
                    </a:lnTo>
                    <a:lnTo>
                      <a:pt x="344" y="643"/>
                    </a:lnTo>
                    <a:lnTo>
                      <a:pt x="360" y="649"/>
                    </a:lnTo>
                    <a:lnTo>
                      <a:pt x="376" y="656"/>
                    </a:lnTo>
                    <a:lnTo>
                      <a:pt x="394" y="664"/>
                    </a:lnTo>
                    <a:lnTo>
                      <a:pt x="410" y="670"/>
                    </a:lnTo>
                    <a:lnTo>
                      <a:pt x="427" y="677"/>
                    </a:lnTo>
                    <a:lnTo>
                      <a:pt x="443" y="683"/>
                    </a:lnTo>
                    <a:lnTo>
                      <a:pt x="460" y="690"/>
                    </a:lnTo>
                    <a:lnTo>
                      <a:pt x="478" y="697"/>
                    </a:lnTo>
                    <a:lnTo>
                      <a:pt x="495" y="703"/>
                    </a:lnTo>
                    <a:lnTo>
                      <a:pt x="514" y="708"/>
                    </a:lnTo>
                    <a:lnTo>
                      <a:pt x="531" y="714"/>
                    </a:lnTo>
                    <a:lnTo>
                      <a:pt x="548" y="720"/>
                    </a:lnTo>
                    <a:lnTo>
                      <a:pt x="567" y="725"/>
                    </a:lnTo>
                    <a:lnTo>
                      <a:pt x="585" y="732"/>
                    </a:lnTo>
                    <a:lnTo>
                      <a:pt x="603" y="737"/>
                    </a:lnTo>
                    <a:lnTo>
                      <a:pt x="621" y="741"/>
                    </a:lnTo>
                    <a:lnTo>
                      <a:pt x="640" y="746"/>
                    </a:lnTo>
                    <a:lnTo>
                      <a:pt x="658" y="751"/>
                    </a:lnTo>
                    <a:lnTo>
                      <a:pt x="677" y="756"/>
                    </a:lnTo>
                    <a:lnTo>
                      <a:pt x="696" y="760"/>
                    </a:lnTo>
                    <a:lnTo>
                      <a:pt x="715" y="765"/>
                    </a:lnTo>
                    <a:lnTo>
                      <a:pt x="735" y="769"/>
                    </a:lnTo>
                    <a:lnTo>
                      <a:pt x="753" y="774"/>
                    </a:lnTo>
                    <a:lnTo>
                      <a:pt x="773" y="777"/>
                    </a:lnTo>
                    <a:lnTo>
                      <a:pt x="792" y="781"/>
                    </a:lnTo>
                    <a:lnTo>
                      <a:pt x="811" y="785"/>
                    </a:lnTo>
                    <a:lnTo>
                      <a:pt x="831" y="787"/>
                    </a:lnTo>
                    <a:lnTo>
                      <a:pt x="851" y="791"/>
                    </a:lnTo>
                    <a:lnTo>
                      <a:pt x="871" y="793"/>
                    </a:lnTo>
                    <a:lnTo>
                      <a:pt x="890" y="797"/>
                    </a:lnTo>
                    <a:lnTo>
                      <a:pt x="910" y="800"/>
                    </a:lnTo>
                    <a:lnTo>
                      <a:pt x="930" y="802"/>
                    </a:lnTo>
                    <a:lnTo>
                      <a:pt x="950" y="805"/>
                    </a:lnTo>
                    <a:lnTo>
                      <a:pt x="970" y="807"/>
                    </a:lnTo>
                    <a:lnTo>
                      <a:pt x="991" y="809"/>
                    </a:lnTo>
                    <a:lnTo>
                      <a:pt x="1010" y="811"/>
                    </a:lnTo>
                    <a:lnTo>
                      <a:pt x="1030" y="812"/>
                    </a:lnTo>
                    <a:lnTo>
                      <a:pt x="1051" y="814"/>
                    </a:lnTo>
                    <a:lnTo>
                      <a:pt x="1071" y="816"/>
                    </a:lnTo>
                    <a:lnTo>
                      <a:pt x="1092" y="817"/>
                    </a:lnTo>
                    <a:lnTo>
                      <a:pt x="1112" y="818"/>
                    </a:lnTo>
                    <a:lnTo>
                      <a:pt x="1131" y="818"/>
                    </a:lnTo>
                    <a:lnTo>
                      <a:pt x="1152" y="819"/>
                    </a:lnTo>
                    <a:lnTo>
                      <a:pt x="1172" y="819"/>
                    </a:lnTo>
                    <a:lnTo>
                      <a:pt x="1193" y="821"/>
                    </a:lnTo>
                    <a:lnTo>
                      <a:pt x="1213" y="821"/>
                    </a:lnTo>
                    <a:lnTo>
                      <a:pt x="1234" y="821"/>
                    </a:lnTo>
                    <a:lnTo>
                      <a:pt x="1255" y="821"/>
                    </a:lnTo>
                    <a:lnTo>
                      <a:pt x="1275" y="821"/>
                    </a:lnTo>
                    <a:lnTo>
                      <a:pt x="1296" y="819"/>
                    </a:lnTo>
                    <a:lnTo>
                      <a:pt x="1316" y="819"/>
                    </a:lnTo>
                    <a:lnTo>
                      <a:pt x="1337" y="818"/>
                    </a:lnTo>
                    <a:lnTo>
                      <a:pt x="1356" y="817"/>
                    </a:lnTo>
                    <a:lnTo>
                      <a:pt x="1376" y="816"/>
                    </a:lnTo>
                    <a:lnTo>
                      <a:pt x="1397" y="814"/>
                    </a:lnTo>
                    <a:lnTo>
                      <a:pt x="1417" y="813"/>
                    </a:lnTo>
                    <a:lnTo>
                      <a:pt x="1438" y="812"/>
                    </a:lnTo>
                    <a:lnTo>
                      <a:pt x="1458" y="809"/>
                    </a:lnTo>
                    <a:lnTo>
                      <a:pt x="1477" y="808"/>
                    </a:lnTo>
                    <a:lnTo>
                      <a:pt x="1497" y="806"/>
                    </a:lnTo>
                    <a:lnTo>
                      <a:pt x="1518" y="803"/>
                    </a:lnTo>
                    <a:lnTo>
                      <a:pt x="1538" y="801"/>
                    </a:lnTo>
                    <a:lnTo>
                      <a:pt x="1558" y="798"/>
                    </a:lnTo>
                    <a:lnTo>
                      <a:pt x="1577" y="796"/>
                    </a:lnTo>
                    <a:lnTo>
                      <a:pt x="1597" y="792"/>
                    </a:lnTo>
                    <a:lnTo>
                      <a:pt x="1617" y="790"/>
                    </a:lnTo>
                    <a:lnTo>
                      <a:pt x="1637" y="786"/>
                    </a:lnTo>
                    <a:lnTo>
                      <a:pt x="1657" y="782"/>
                    </a:lnTo>
                    <a:lnTo>
                      <a:pt x="1675" y="779"/>
                    </a:lnTo>
                    <a:lnTo>
                      <a:pt x="1695" y="775"/>
                    </a:lnTo>
                    <a:lnTo>
                      <a:pt x="1713" y="771"/>
                    </a:lnTo>
                    <a:lnTo>
                      <a:pt x="1733" y="767"/>
                    </a:lnTo>
                    <a:lnTo>
                      <a:pt x="1752" y="762"/>
                    </a:lnTo>
                    <a:lnTo>
                      <a:pt x="1771" y="759"/>
                    </a:lnTo>
                    <a:lnTo>
                      <a:pt x="1790" y="754"/>
                    </a:lnTo>
                    <a:lnTo>
                      <a:pt x="1809" y="749"/>
                    </a:lnTo>
                    <a:lnTo>
                      <a:pt x="1827" y="744"/>
                    </a:lnTo>
                    <a:lnTo>
                      <a:pt x="1846" y="739"/>
                    </a:lnTo>
                    <a:lnTo>
                      <a:pt x="1864" y="734"/>
                    </a:lnTo>
                    <a:lnTo>
                      <a:pt x="1883" y="729"/>
                    </a:lnTo>
                    <a:lnTo>
                      <a:pt x="1900" y="723"/>
                    </a:lnTo>
                    <a:lnTo>
                      <a:pt x="1919" y="718"/>
                    </a:lnTo>
                    <a:lnTo>
                      <a:pt x="1936" y="712"/>
                    </a:lnTo>
                    <a:lnTo>
                      <a:pt x="1953" y="706"/>
                    </a:lnTo>
                    <a:lnTo>
                      <a:pt x="1970" y="699"/>
                    </a:lnTo>
                    <a:lnTo>
                      <a:pt x="1989" y="693"/>
                    </a:lnTo>
                    <a:lnTo>
                      <a:pt x="2005" y="687"/>
                    </a:lnTo>
                    <a:lnTo>
                      <a:pt x="2022" y="681"/>
                    </a:lnTo>
                    <a:lnTo>
                      <a:pt x="2040" y="673"/>
                    </a:lnTo>
                    <a:lnTo>
                      <a:pt x="2056" y="667"/>
                    </a:lnTo>
                    <a:lnTo>
                      <a:pt x="2073" y="660"/>
                    </a:lnTo>
                    <a:lnTo>
                      <a:pt x="2089" y="652"/>
                    </a:lnTo>
                    <a:lnTo>
                      <a:pt x="2105" y="646"/>
                    </a:lnTo>
                    <a:lnTo>
                      <a:pt x="2121" y="639"/>
                    </a:lnTo>
                    <a:lnTo>
                      <a:pt x="2137" y="631"/>
                    </a:lnTo>
                    <a:lnTo>
                      <a:pt x="2152" y="623"/>
                    </a:lnTo>
                    <a:lnTo>
                      <a:pt x="2168" y="615"/>
                    </a:lnTo>
                    <a:lnTo>
                      <a:pt x="2183" y="608"/>
                    </a:lnTo>
                    <a:lnTo>
                      <a:pt x="2198" y="599"/>
                    </a:lnTo>
                    <a:lnTo>
                      <a:pt x="2213" y="592"/>
                    </a:lnTo>
                    <a:lnTo>
                      <a:pt x="2227" y="583"/>
                    </a:lnTo>
                    <a:lnTo>
                      <a:pt x="2242" y="575"/>
                    </a:lnTo>
                    <a:lnTo>
                      <a:pt x="2256" y="566"/>
                    </a:lnTo>
                    <a:lnTo>
                      <a:pt x="2271" y="559"/>
                    </a:lnTo>
                    <a:lnTo>
                      <a:pt x="2284" y="549"/>
                    </a:lnTo>
                    <a:lnTo>
                      <a:pt x="2298" y="540"/>
                    </a:lnTo>
                    <a:lnTo>
                      <a:pt x="2310" y="531"/>
                    </a:lnTo>
                    <a:lnTo>
                      <a:pt x="2324" y="523"/>
                    </a:lnTo>
                    <a:lnTo>
                      <a:pt x="2336" y="513"/>
                    </a:lnTo>
                    <a:lnTo>
                      <a:pt x="2350" y="504"/>
                    </a:lnTo>
                    <a:lnTo>
                      <a:pt x="2362" y="494"/>
                    </a:lnTo>
                    <a:lnTo>
                      <a:pt x="2374" y="486"/>
                    </a:lnTo>
                    <a:lnTo>
                      <a:pt x="2386" y="476"/>
                    </a:lnTo>
                    <a:lnTo>
                      <a:pt x="2398" y="466"/>
                    </a:lnTo>
                    <a:lnTo>
                      <a:pt x="2409" y="456"/>
                    </a:lnTo>
                    <a:lnTo>
                      <a:pt x="2420" y="446"/>
                    </a:lnTo>
                    <a:lnTo>
                      <a:pt x="2431" y="436"/>
                    </a:lnTo>
                    <a:lnTo>
                      <a:pt x="2442" y="426"/>
                    </a:lnTo>
                    <a:lnTo>
                      <a:pt x="2452" y="416"/>
                    </a:lnTo>
                    <a:lnTo>
                      <a:pt x="2463" y="406"/>
                    </a:lnTo>
                    <a:lnTo>
                      <a:pt x="2473" y="395"/>
                    </a:lnTo>
                    <a:lnTo>
                      <a:pt x="2482" y="385"/>
                    </a:lnTo>
                    <a:lnTo>
                      <a:pt x="2492" y="374"/>
                    </a:lnTo>
                    <a:lnTo>
                      <a:pt x="2502" y="364"/>
                    </a:lnTo>
                    <a:lnTo>
                      <a:pt x="2510" y="353"/>
                    </a:lnTo>
                    <a:lnTo>
                      <a:pt x="2519" y="343"/>
                    </a:lnTo>
                    <a:lnTo>
                      <a:pt x="2528" y="332"/>
                    </a:lnTo>
                    <a:lnTo>
                      <a:pt x="2535" y="321"/>
                    </a:lnTo>
                    <a:lnTo>
                      <a:pt x="2544" y="310"/>
                    </a:lnTo>
                    <a:lnTo>
                      <a:pt x="2551" y="300"/>
                    </a:lnTo>
                    <a:lnTo>
                      <a:pt x="2559" y="289"/>
                    </a:lnTo>
                    <a:lnTo>
                      <a:pt x="2565" y="278"/>
                    </a:lnTo>
                    <a:lnTo>
                      <a:pt x="2572" y="267"/>
                    </a:lnTo>
                    <a:lnTo>
                      <a:pt x="2578" y="256"/>
                    </a:lnTo>
                    <a:lnTo>
                      <a:pt x="2585" y="245"/>
                    </a:lnTo>
                    <a:lnTo>
                      <a:pt x="2591" y="232"/>
                    </a:lnTo>
                    <a:lnTo>
                      <a:pt x="2596" y="221"/>
                    </a:lnTo>
                    <a:lnTo>
                      <a:pt x="2602" y="210"/>
                    </a:lnTo>
                    <a:lnTo>
                      <a:pt x="2607" y="199"/>
                    </a:lnTo>
                    <a:lnTo>
                      <a:pt x="2612" y="188"/>
                    </a:lnTo>
                    <a:lnTo>
                      <a:pt x="2615" y="175"/>
                    </a:lnTo>
                    <a:lnTo>
                      <a:pt x="2620" y="164"/>
                    </a:lnTo>
                    <a:lnTo>
                      <a:pt x="2624" y="153"/>
                    </a:lnTo>
                    <a:lnTo>
                      <a:pt x="2628" y="141"/>
                    </a:lnTo>
                    <a:lnTo>
                      <a:pt x="2631" y="130"/>
                    </a:lnTo>
                    <a:lnTo>
                      <a:pt x="2634" y="117"/>
                    </a:lnTo>
                    <a:lnTo>
                      <a:pt x="2636" y="106"/>
                    </a:lnTo>
                    <a:lnTo>
                      <a:pt x="2639" y="94"/>
                    </a:lnTo>
                    <a:lnTo>
                      <a:pt x="2641" y="83"/>
                    </a:lnTo>
                    <a:lnTo>
                      <a:pt x="2644" y="70"/>
                    </a:lnTo>
                    <a:lnTo>
                      <a:pt x="2645" y="59"/>
                    </a:lnTo>
                    <a:lnTo>
                      <a:pt x="2646" y="47"/>
                    </a:lnTo>
                    <a:lnTo>
                      <a:pt x="2648" y="36"/>
                    </a:lnTo>
                    <a:lnTo>
                      <a:pt x="2649" y="23"/>
                    </a:lnTo>
                    <a:lnTo>
                      <a:pt x="2649" y="12"/>
                    </a:lnTo>
                    <a:lnTo>
                      <a:pt x="2649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70" name="Freeform 144"/>
              <p:cNvSpPr>
                <a:spLocks/>
              </p:cNvSpPr>
              <p:nvPr/>
            </p:nvSpPr>
            <p:spPr bwMode="auto">
              <a:xfrm>
                <a:off x="-91" y="1800"/>
                <a:ext cx="104" cy="145"/>
              </a:xfrm>
              <a:custGeom>
                <a:avLst/>
                <a:gdLst>
                  <a:gd name="T0" fmla="*/ 0 w 417"/>
                  <a:gd name="T1" fmla="*/ 145 h 580"/>
                  <a:gd name="T2" fmla="*/ 4 w 417"/>
                  <a:gd name="T3" fmla="*/ 143 h 580"/>
                  <a:gd name="T4" fmla="*/ 7 w 417"/>
                  <a:gd name="T5" fmla="*/ 141 h 580"/>
                  <a:gd name="T6" fmla="*/ 11 w 417"/>
                  <a:gd name="T7" fmla="*/ 139 h 580"/>
                  <a:gd name="T8" fmla="*/ 14 w 417"/>
                  <a:gd name="T9" fmla="*/ 137 h 580"/>
                  <a:gd name="T10" fmla="*/ 17 w 417"/>
                  <a:gd name="T11" fmla="*/ 134 h 580"/>
                  <a:gd name="T12" fmla="*/ 21 w 417"/>
                  <a:gd name="T13" fmla="*/ 132 h 580"/>
                  <a:gd name="T14" fmla="*/ 24 w 417"/>
                  <a:gd name="T15" fmla="*/ 130 h 580"/>
                  <a:gd name="T16" fmla="*/ 27 w 417"/>
                  <a:gd name="T17" fmla="*/ 128 h 580"/>
                  <a:gd name="T18" fmla="*/ 30 w 417"/>
                  <a:gd name="T19" fmla="*/ 125 h 580"/>
                  <a:gd name="T20" fmla="*/ 33 w 417"/>
                  <a:gd name="T21" fmla="*/ 123 h 580"/>
                  <a:gd name="T22" fmla="*/ 36 w 417"/>
                  <a:gd name="T23" fmla="*/ 121 h 580"/>
                  <a:gd name="T24" fmla="*/ 39 w 417"/>
                  <a:gd name="T25" fmla="*/ 118 h 580"/>
                  <a:gd name="T26" fmla="*/ 42 w 417"/>
                  <a:gd name="T27" fmla="*/ 116 h 580"/>
                  <a:gd name="T28" fmla="*/ 45 w 417"/>
                  <a:gd name="T29" fmla="*/ 113 h 580"/>
                  <a:gd name="T30" fmla="*/ 48 w 417"/>
                  <a:gd name="T31" fmla="*/ 111 h 580"/>
                  <a:gd name="T32" fmla="*/ 50 w 417"/>
                  <a:gd name="T33" fmla="*/ 109 h 580"/>
                  <a:gd name="T34" fmla="*/ 53 w 417"/>
                  <a:gd name="T35" fmla="*/ 106 h 580"/>
                  <a:gd name="T36" fmla="*/ 56 w 417"/>
                  <a:gd name="T37" fmla="*/ 103 h 580"/>
                  <a:gd name="T38" fmla="*/ 58 w 417"/>
                  <a:gd name="T39" fmla="*/ 101 h 580"/>
                  <a:gd name="T40" fmla="*/ 61 w 417"/>
                  <a:gd name="T41" fmla="*/ 98 h 580"/>
                  <a:gd name="T42" fmla="*/ 63 w 417"/>
                  <a:gd name="T43" fmla="*/ 96 h 580"/>
                  <a:gd name="T44" fmla="*/ 65 w 417"/>
                  <a:gd name="T45" fmla="*/ 93 h 580"/>
                  <a:gd name="T46" fmla="*/ 68 w 417"/>
                  <a:gd name="T47" fmla="*/ 91 h 580"/>
                  <a:gd name="T48" fmla="*/ 70 w 417"/>
                  <a:gd name="T49" fmla="*/ 88 h 580"/>
                  <a:gd name="T50" fmla="*/ 72 w 417"/>
                  <a:gd name="T51" fmla="*/ 85 h 580"/>
                  <a:gd name="T52" fmla="*/ 74 w 417"/>
                  <a:gd name="T53" fmla="*/ 83 h 580"/>
                  <a:gd name="T54" fmla="*/ 76 w 417"/>
                  <a:gd name="T55" fmla="*/ 80 h 580"/>
                  <a:gd name="T56" fmla="*/ 78 w 417"/>
                  <a:gd name="T57" fmla="*/ 77 h 580"/>
                  <a:gd name="T58" fmla="*/ 80 w 417"/>
                  <a:gd name="T59" fmla="*/ 75 h 580"/>
                  <a:gd name="T60" fmla="*/ 82 w 417"/>
                  <a:gd name="T61" fmla="*/ 72 h 580"/>
                  <a:gd name="T62" fmla="*/ 83 w 417"/>
                  <a:gd name="T63" fmla="*/ 69 h 580"/>
                  <a:gd name="T64" fmla="*/ 85 w 417"/>
                  <a:gd name="T65" fmla="*/ 66 h 580"/>
                  <a:gd name="T66" fmla="*/ 87 w 417"/>
                  <a:gd name="T67" fmla="*/ 63 h 580"/>
                  <a:gd name="T68" fmla="*/ 88 w 417"/>
                  <a:gd name="T69" fmla="*/ 61 h 580"/>
                  <a:gd name="T70" fmla="*/ 90 w 417"/>
                  <a:gd name="T71" fmla="*/ 58 h 580"/>
                  <a:gd name="T72" fmla="*/ 91 w 417"/>
                  <a:gd name="T73" fmla="*/ 55 h 580"/>
                  <a:gd name="T74" fmla="*/ 92 w 417"/>
                  <a:gd name="T75" fmla="*/ 52 h 580"/>
                  <a:gd name="T76" fmla="*/ 94 w 417"/>
                  <a:gd name="T77" fmla="*/ 49 h 580"/>
                  <a:gd name="T78" fmla="*/ 95 w 417"/>
                  <a:gd name="T79" fmla="*/ 46 h 580"/>
                  <a:gd name="T80" fmla="*/ 96 w 417"/>
                  <a:gd name="T81" fmla="*/ 44 h 580"/>
                  <a:gd name="T82" fmla="*/ 97 w 417"/>
                  <a:gd name="T83" fmla="*/ 41 h 580"/>
                  <a:gd name="T84" fmla="*/ 98 w 417"/>
                  <a:gd name="T85" fmla="*/ 38 h 580"/>
                  <a:gd name="T86" fmla="*/ 99 w 417"/>
                  <a:gd name="T87" fmla="*/ 35 h 580"/>
                  <a:gd name="T88" fmla="*/ 100 w 417"/>
                  <a:gd name="T89" fmla="*/ 32 h 580"/>
                  <a:gd name="T90" fmla="*/ 100 w 417"/>
                  <a:gd name="T91" fmla="*/ 29 h 580"/>
                  <a:gd name="T92" fmla="*/ 101 w 417"/>
                  <a:gd name="T93" fmla="*/ 26 h 580"/>
                  <a:gd name="T94" fmla="*/ 102 w 417"/>
                  <a:gd name="T95" fmla="*/ 23 h 580"/>
                  <a:gd name="T96" fmla="*/ 102 w 417"/>
                  <a:gd name="T97" fmla="*/ 20 h 580"/>
                  <a:gd name="T98" fmla="*/ 103 w 417"/>
                  <a:gd name="T99" fmla="*/ 18 h 580"/>
                  <a:gd name="T100" fmla="*/ 103 w 417"/>
                  <a:gd name="T101" fmla="*/ 15 h 580"/>
                  <a:gd name="T102" fmla="*/ 103 w 417"/>
                  <a:gd name="T103" fmla="*/ 12 h 580"/>
                  <a:gd name="T104" fmla="*/ 104 w 417"/>
                  <a:gd name="T105" fmla="*/ 9 h 580"/>
                  <a:gd name="T106" fmla="*/ 104 w 417"/>
                  <a:gd name="T107" fmla="*/ 6 h 580"/>
                  <a:gd name="T108" fmla="*/ 104 w 417"/>
                  <a:gd name="T109" fmla="*/ 3 h 580"/>
                  <a:gd name="T110" fmla="*/ 104 w 417"/>
                  <a:gd name="T111" fmla="*/ 0 h 58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417" h="580">
                    <a:moveTo>
                      <a:pt x="0" y="580"/>
                    </a:moveTo>
                    <a:lnTo>
                      <a:pt x="15" y="571"/>
                    </a:lnTo>
                    <a:lnTo>
                      <a:pt x="29" y="564"/>
                    </a:lnTo>
                    <a:lnTo>
                      <a:pt x="44" y="555"/>
                    </a:lnTo>
                    <a:lnTo>
                      <a:pt x="57" y="546"/>
                    </a:lnTo>
                    <a:lnTo>
                      <a:pt x="70" y="536"/>
                    </a:lnTo>
                    <a:lnTo>
                      <a:pt x="83" y="528"/>
                    </a:lnTo>
                    <a:lnTo>
                      <a:pt x="96" y="519"/>
                    </a:lnTo>
                    <a:lnTo>
                      <a:pt x="109" y="510"/>
                    </a:lnTo>
                    <a:lnTo>
                      <a:pt x="121" y="500"/>
                    </a:lnTo>
                    <a:lnTo>
                      <a:pt x="134" y="492"/>
                    </a:lnTo>
                    <a:lnTo>
                      <a:pt x="146" y="482"/>
                    </a:lnTo>
                    <a:lnTo>
                      <a:pt x="157" y="472"/>
                    </a:lnTo>
                    <a:lnTo>
                      <a:pt x="168" y="462"/>
                    </a:lnTo>
                    <a:lnTo>
                      <a:pt x="181" y="453"/>
                    </a:lnTo>
                    <a:lnTo>
                      <a:pt x="192" y="444"/>
                    </a:lnTo>
                    <a:lnTo>
                      <a:pt x="202" y="434"/>
                    </a:lnTo>
                    <a:lnTo>
                      <a:pt x="213" y="424"/>
                    </a:lnTo>
                    <a:lnTo>
                      <a:pt x="223" y="413"/>
                    </a:lnTo>
                    <a:lnTo>
                      <a:pt x="234" y="403"/>
                    </a:lnTo>
                    <a:lnTo>
                      <a:pt x="243" y="393"/>
                    </a:lnTo>
                    <a:lnTo>
                      <a:pt x="252" y="383"/>
                    </a:lnTo>
                    <a:lnTo>
                      <a:pt x="262" y="372"/>
                    </a:lnTo>
                    <a:lnTo>
                      <a:pt x="271" y="362"/>
                    </a:lnTo>
                    <a:lnTo>
                      <a:pt x="280" y="351"/>
                    </a:lnTo>
                    <a:lnTo>
                      <a:pt x="288" y="341"/>
                    </a:lnTo>
                    <a:lnTo>
                      <a:pt x="297" y="330"/>
                    </a:lnTo>
                    <a:lnTo>
                      <a:pt x="304" y="319"/>
                    </a:lnTo>
                    <a:lnTo>
                      <a:pt x="313" y="308"/>
                    </a:lnTo>
                    <a:lnTo>
                      <a:pt x="320" y="298"/>
                    </a:lnTo>
                    <a:lnTo>
                      <a:pt x="328" y="287"/>
                    </a:lnTo>
                    <a:lnTo>
                      <a:pt x="334" y="275"/>
                    </a:lnTo>
                    <a:lnTo>
                      <a:pt x="341" y="264"/>
                    </a:lnTo>
                    <a:lnTo>
                      <a:pt x="348" y="253"/>
                    </a:lnTo>
                    <a:lnTo>
                      <a:pt x="354" y="242"/>
                    </a:lnTo>
                    <a:lnTo>
                      <a:pt x="359" y="231"/>
                    </a:lnTo>
                    <a:lnTo>
                      <a:pt x="365" y="220"/>
                    </a:lnTo>
                    <a:lnTo>
                      <a:pt x="370" y="209"/>
                    </a:lnTo>
                    <a:lnTo>
                      <a:pt x="375" y="196"/>
                    </a:lnTo>
                    <a:lnTo>
                      <a:pt x="380" y="185"/>
                    </a:lnTo>
                    <a:lnTo>
                      <a:pt x="385" y="174"/>
                    </a:lnTo>
                    <a:lnTo>
                      <a:pt x="388" y="163"/>
                    </a:lnTo>
                    <a:lnTo>
                      <a:pt x="392" y="151"/>
                    </a:lnTo>
                    <a:lnTo>
                      <a:pt x="396" y="139"/>
                    </a:lnTo>
                    <a:lnTo>
                      <a:pt x="399" y="128"/>
                    </a:lnTo>
                    <a:lnTo>
                      <a:pt x="402" y="116"/>
                    </a:lnTo>
                    <a:lnTo>
                      <a:pt x="406" y="105"/>
                    </a:lnTo>
                    <a:lnTo>
                      <a:pt x="408" y="92"/>
                    </a:lnTo>
                    <a:lnTo>
                      <a:pt x="409" y="81"/>
                    </a:lnTo>
                    <a:lnTo>
                      <a:pt x="412" y="70"/>
                    </a:lnTo>
                    <a:lnTo>
                      <a:pt x="413" y="58"/>
                    </a:lnTo>
                    <a:lnTo>
                      <a:pt x="414" y="47"/>
                    </a:lnTo>
                    <a:lnTo>
                      <a:pt x="416" y="34"/>
                    </a:lnTo>
                    <a:lnTo>
                      <a:pt x="417" y="23"/>
                    </a:lnTo>
                    <a:lnTo>
                      <a:pt x="417" y="11"/>
                    </a:lnTo>
                    <a:lnTo>
                      <a:pt x="417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71" name="Line 145"/>
              <p:cNvSpPr>
                <a:spLocks noChangeShapeType="1"/>
              </p:cNvSpPr>
              <p:nvPr/>
            </p:nvSpPr>
            <p:spPr bwMode="auto">
              <a:xfrm flipH="1">
                <a:off x="-973" y="1945"/>
                <a:ext cx="882" cy="5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72" name="Line 146"/>
              <p:cNvSpPr>
                <a:spLocks noChangeShapeType="1"/>
              </p:cNvSpPr>
              <p:nvPr/>
            </p:nvSpPr>
            <p:spPr bwMode="auto">
              <a:xfrm flipH="1" flipV="1">
                <a:off x="-1475" y="2165"/>
                <a:ext cx="147" cy="8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73" name="Line 147"/>
              <p:cNvSpPr>
                <a:spLocks noChangeShapeType="1"/>
              </p:cNvSpPr>
              <p:nvPr/>
            </p:nvSpPr>
            <p:spPr bwMode="auto">
              <a:xfrm flipV="1">
                <a:off x="-1475" y="1966"/>
                <a:ext cx="1" cy="1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74" name="Line 148"/>
              <p:cNvSpPr>
                <a:spLocks noChangeShapeType="1"/>
              </p:cNvSpPr>
              <p:nvPr/>
            </p:nvSpPr>
            <p:spPr bwMode="auto">
              <a:xfrm flipV="1">
                <a:off x="-543" y="1287"/>
                <a:ext cx="34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75" name="Line 149"/>
              <p:cNvSpPr>
                <a:spLocks noChangeShapeType="1"/>
              </p:cNvSpPr>
              <p:nvPr/>
            </p:nvSpPr>
            <p:spPr bwMode="auto">
              <a:xfrm flipH="1" flipV="1">
                <a:off x="-543" y="1307"/>
                <a:ext cx="73" cy="4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76" name="Line 150"/>
              <p:cNvSpPr>
                <a:spLocks noChangeShapeType="1"/>
              </p:cNvSpPr>
              <p:nvPr/>
            </p:nvSpPr>
            <p:spPr bwMode="auto">
              <a:xfrm flipH="1">
                <a:off x="-470" y="1330"/>
                <a:ext cx="35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77" name="Line 151"/>
              <p:cNvSpPr>
                <a:spLocks noChangeShapeType="1"/>
              </p:cNvSpPr>
              <p:nvPr/>
            </p:nvSpPr>
            <p:spPr bwMode="auto">
              <a:xfrm flipV="1">
                <a:off x="-509" y="1287"/>
                <a:ext cx="1" cy="4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78" name="Freeform 152"/>
              <p:cNvSpPr>
                <a:spLocks/>
              </p:cNvSpPr>
              <p:nvPr/>
            </p:nvSpPr>
            <p:spPr bwMode="auto">
              <a:xfrm>
                <a:off x="-528" y="1124"/>
                <a:ext cx="376" cy="220"/>
              </a:xfrm>
              <a:custGeom>
                <a:avLst/>
                <a:gdLst>
                  <a:gd name="T0" fmla="*/ 106 w 1506"/>
                  <a:gd name="T1" fmla="*/ 210 h 880"/>
                  <a:gd name="T2" fmla="*/ 124 w 1506"/>
                  <a:gd name="T3" fmla="*/ 214 h 880"/>
                  <a:gd name="T4" fmla="*/ 142 w 1506"/>
                  <a:gd name="T5" fmla="*/ 217 h 880"/>
                  <a:gd name="T6" fmla="*/ 160 w 1506"/>
                  <a:gd name="T7" fmla="*/ 219 h 880"/>
                  <a:gd name="T8" fmla="*/ 178 w 1506"/>
                  <a:gd name="T9" fmla="*/ 220 h 880"/>
                  <a:gd name="T10" fmla="*/ 197 w 1506"/>
                  <a:gd name="T11" fmla="*/ 220 h 880"/>
                  <a:gd name="T12" fmla="*/ 216 w 1506"/>
                  <a:gd name="T13" fmla="*/ 219 h 880"/>
                  <a:gd name="T14" fmla="*/ 234 w 1506"/>
                  <a:gd name="T15" fmla="*/ 217 h 880"/>
                  <a:gd name="T16" fmla="*/ 252 w 1506"/>
                  <a:gd name="T17" fmla="*/ 213 h 880"/>
                  <a:gd name="T18" fmla="*/ 269 w 1506"/>
                  <a:gd name="T19" fmla="*/ 209 h 880"/>
                  <a:gd name="T20" fmla="*/ 285 w 1506"/>
                  <a:gd name="T21" fmla="*/ 204 h 880"/>
                  <a:gd name="T22" fmla="*/ 301 w 1506"/>
                  <a:gd name="T23" fmla="*/ 198 h 880"/>
                  <a:gd name="T24" fmla="*/ 315 w 1506"/>
                  <a:gd name="T25" fmla="*/ 191 h 880"/>
                  <a:gd name="T26" fmla="*/ 328 w 1506"/>
                  <a:gd name="T27" fmla="*/ 183 h 880"/>
                  <a:gd name="T28" fmla="*/ 340 w 1506"/>
                  <a:gd name="T29" fmla="*/ 175 h 880"/>
                  <a:gd name="T30" fmla="*/ 350 w 1506"/>
                  <a:gd name="T31" fmla="*/ 166 h 880"/>
                  <a:gd name="T32" fmla="*/ 359 w 1506"/>
                  <a:gd name="T33" fmla="*/ 156 h 880"/>
                  <a:gd name="T34" fmla="*/ 366 w 1506"/>
                  <a:gd name="T35" fmla="*/ 146 h 880"/>
                  <a:gd name="T36" fmla="*/ 371 w 1506"/>
                  <a:gd name="T37" fmla="*/ 136 h 880"/>
                  <a:gd name="T38" fmla="*/ 374 w 1506"/>
                  <a:gd name="T39" fmla="*/ 125 h 880"/>
                  <a:gd name="T40" fmla="*/ 376 w 1506"/>
                  <a:gd name="T41" fmla="*/ 114 h 880"/>
                  <a:gd name="T42" fmla="*/ 376 w 1506"/>
                  <a:gd name="T43" fmla="*/ 104 h 880"/>
                  <a:gd name="T44" fmla="*/ 374 w 1506"/>
                  <a:gd name="T45" fmla="*/ 93 h 880"/>
                  <a:gd name="T46" fmla="*/ 370 w 1506"/>
                  <a:gd name="T47" fmla="*/ 82 h 880"/>
                  <a:gd name="T48" fmla="*/ 364 w 1506"/>
                  <a:gd name="T49" fmla="*/ 72 h 880"/>
                  <a:gd name="T50" fmla="*/ 357 w 1506"/>
                  <a:gd name="T51" fmla="*/ 62 h 880"/>
                  <a:gd name="T52" fmla="*/ 348 w 1506"/>
                  <a:gd name="T53" fmla="*/ 53 h 880"/>
                  <a:gd name="T54" fmla="*/ 338 w 1506"/>
                  <a:gd name="T55" fmla="*/ 44 h 880"/>
                  <a:gd name="T56" fmla="*/ 326 w 1506"/>
                  <a:gd name="T57" fmla="*/ 35 h 880"/>
                  <a:gd name="T58" fmla="*/ 312 w 1506"/>
                  <a:gd name="T59" fmla="*/ 28 h 880"/>
                  <a:gd name="T60" fmla="*/ 297 w 1506"/>
                  <a:gd name="T61" fmla="*/ 21 h 880"/>
                  <a:gd name="T62" fmla="*/ 282 w 1506"/>
                  <a:gd name="T63" fmla="*/ 15 h 880"/>
                  <a:gd name="T64" fmla="*/ 265 w 1506"/>
                  <a:gd name="T65" fmla="*/ 10 h 880"/>
                  <a:gd name="T66" fmla="*/ 248 w 1506"/>
                  <a:gd name="T67" fmla="*/ 6 h 880"/>
                  <a:gd name="T68" fmla="*/ 230 w 1506"/>
                  <a:gd name="T69" fmla="*/ 3 h 880"/>
                  <a:gd name="T70" fmla="*/ 212 w 1506"/>
                  <a:gd name="T71" fmla="*/ 1 h 880"/>
                  <a:gd name="T72" fmla="*/ 193 w 1506"/>
                  <a:gd name="T73" fmla="*/ 0 h 880"/>
                  <a:gd name="T74" fmla="*/ 175 w 1506"/>
                  <a:gd name="T75" fmla="*/ 0 h 880"/>
                  <a:gd name="T76" fmla="*/ 156 w 1506"/>
                  <a:gd name="T77" fmla="*/ 1 h 880"/>
                  <a:gd name="T78" fmla="*/ 138 w 1506"/>
                  <a:gd name="T79" fmla="*/ 4 h 880"/>
                  <a:gd name="T80" fmla="*/ 120 w 1506"/>
                  <a:gd name="T81" fmla="*/ 7 h 880"/>
                  <a:gd name="T82" fmla="*/ 103 w 1506"/>
                  <a:gd name="T83" fmla="*/ 11 h 880"/>
                  <a:gd name="T84" fmla="*/ 86 w 1506"/>
                  <a:gd name="T85" fmla="*/ 16 h 880"/>
                  <a:gd name="T86" fmla="*/ 71 w 1506"/>
                  <a:gd name="T87" fmla="*/ 22 h 880"/>
                  <a:gd name="T88" fmla="*/ 57 w 1506"/>
                  <a:gd name="T89" fmla="*/ 29 h 880"/>
                  <a:gd name="T90" fmla="*/ 43 w 1506"/>
                  <a:gd name="T91" fmla="*/ 37 h 880"/>
                  <a:gd name="T92" fmla="*/ 32 w 1506"/>
                  <a:gd name="T93" fmla="*/ 45 h 880"/>
                  <a:gd name="T94" fmla="*/ 22 w 1506"/>
                  <a:gd name="T95" fmla="*/ 54 h 880"/>
                  <a:gd name="T96" fmla="*/ 13 w 1506"/>
                  <a:gd name="T97" fmla="*/ 64 h 880"/>
                  <a:gd name="T98" fmla="*/ 6 w 1506"/>
                  <a:gd name="T99" fmla="*/ 74 h 880"/>
                  <a:gd name="T100" fmla="*/ 1 w 1506"/>
                  <a:gd name="T101" fmla="*/ 84 h 88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506" h="880">
                    <a:moveTo>
                      <a:pt x="372" y="824"/>
                    </a:moveTo>
                    <a:lnTo>
                      <a:pt x="386" y="829"/>
                    </a:lnTo>
                    <a:lnTo>
                      <a:pt x="399" y="833"/>
                    </a:lnTo>
                    <a:lnTo>
                      <a:pt x="413" y="837"/>
                    </a:lnTo>
                    <a:lnTo>
                      <a:pt x="425" y="840"/>
                    </a:lnTo>
                    <a:lnTo>
                      <a:pt x="439" y="844"/>
                    </a:lnTo>
                    <a:lnTo>
                      <a:pt x="454" y="846"/>
                    </a:lnTo>
                    <a:lnTo>
                      <a:pt x="467" y="850"/>
                    </a:lnTo>
                    <a:lnTo>
                      <a:pt x="481" y="854"/>
                    </a:lnTo>
                    <a:lnTo>
                      <a:pt x="496" y="856"/>
                    </a:lnTo>
                    <a:lnTo>
                      <a:pt x="509" y="859"/>
                    </a:lnTo>
                    <a:lnTo>
                      <a:pt x="524" y="861"/>
                    </a:lnTo>
                    <a:lnTo>
                      <a:pt x="538" y="864"/>
                    </a:lnTo>
                    <a:lnTo>
                      <a:pt x="553" y="866"/>
                    </a:lnTo>
                    <a:lnTo>
                      <a:pt x="567" y="869"/>
                    </a:lnTo>
                    <a:lnTo>
                      <a:pt x="581" y="870"/>
                    </a:lnTo>
                    <a:lnTo>
                      <a:pt x="596" y="872"/>
                    </a:lnTo>
                    <a:lnTo>
                      <a:pt x="611" y="874"/>
                    </a:lnTo>
                    <a:lnTo>
                      <a:pt x="625" y="875"/>
                    </a:lnTo>
                    <a:lnTo>
                      <a:pt x="640" y="876"/>
                    </a:lnTo>
                    <a:lnTo>
                      <a:pt x="655" y="877"/>
                    </a:lnTo>
                    <a:lnTo>
                      <a:pt x="670" y="879"/>
                    </a:lnTo>
                    <a:lnTo>
                      <a:pt x="685" y="879"/>
                    </a:lnTo>
                    <a:lnTo>
                      <a:pt x="700" y="880"/>
                    </a:lnTo>
                    <a:lnTo>
                      <a:pt x="714" y="880"/>
                    </a:lnTo>
                    <a:lnTo>
                      <a:pt x="729" y="880"/>
                    </a:lnTo>
                    <a:lnTo>
                      <a:pt x="745" y="880"/>
                    </a:lnTo>
                    <a:lnTo>
                      <a:pt x="760" y="880"/>
                    </a:lnTo>
                    <a:lnTo>
                      <a:pt x="775" y="880"/>
                    </a:lnTo>
                    <a:lnTo>
                      <a:pt x="790" y="880"/>
                    </a:lnTo>
                    <a:lnTo>
                      <a:pt x="805" y="879"/>
                    </a:lnTo>
                    <a:lnTo>
                      <a:pt x="819" y="879"/>
                    </a:lnTo>
                    <a:lnTo>
                      <a:pt x="834" y="877"/>
                    </a:lnTo>
                    <a:lnTo>
                      <a:pt x="849" y="876"/>
                    </a:lnTo>
                    <a:lnTo>
                      <a:pt x="864" y="875"/>
                    </a:lnTo>
                    <a:lnTo>
                      <a:pt x="879" y="874"/>
                    </a:lnTo>
                    <a:lnTo>
                      <a:pt x="894" y="871"/>
                    </a:lnTo>
                    <a:lnTo>
                      <a:pt x="908" y="870"/>
                    </a:lnTo>
                    <a:lnTo>
                      <a:pt x="922" y="867"/>
                    </a:lnTo>
                    <a:lnTo>
                      <a:pt x="937" y="866"/>
                    </a:lnTo>
                    <a:lnTo>
                      <a:pt x="952" y="864"/>
                    </a:lnTo>
                    <a:lnTo>
                      <a:pt x="965" y="861"/>
                    </a:lnTo>
                    <a:lnTo>
                      <a:pt x="980" y="859"/>
                    </a:lnTo>
                    <a:lnTo>
                      <a:pt x="994" y="856"/>
                    </a:lnTo>
                    <a:lnTo>
                      <a:pt x="1008" y="853"/>
                    </a:lnTo>
                    <a:lnTo>
                      <a:pt x="1022" y="850"/>
                    </a:lnTo>
                    <a:lnTo>
                      <a:pt x="1036" y="846"/>
                    </a:lnTo>
                    <a:lnTo>
                      <a:pt x="1050" y="843"/>
                    </a:lnTo>
                    <a:lnTo>
                      <a:pt x="1064" y="840"/>
                    </a:lnTo>
                    <a:lnTo>
                      <a:pt x="1076" y="837"/>
                    </a:lnTo>
                    <a:lnTo>
                      <a:pt x="1090" y="832"/>
                    </a:lnTo>
                    <a:lnTo>
                      <a:pt x="1104" y="828"/>
                    </a:lnTo>
                    <a:lnTo>
                      <a:pt x="1117" y="824"/>
                    </a:lnTo>
                    <a:lnTo>
                      <a:pt x="1130" y="819"/>
                    </a:lnTo>
                    <a:lnTo>
                      <a:pt x="1143" y="816"/>
                    </a:lnTo>
                    <a:lnTo>
                      <a:pt x="1155" y="811"/>
                    </a:lnTo>
                    <a:lnTo>
                      <a:pt x="1168" y="806"/>
                    </a:lnTo>
                    <a:lnTo>
                      <a:pt x="1180" y="801"/>
                    </a:lnTo>
                    <a:lnTo>
                      <a:pt x="1193" y="796"/>
                    </a:lnTo>
                    <a:lnTo>
                      <a:pt x="1204" y="791"/>
                    </a:lnTo>
                    <a:lnTo>
                      <a:pt x="1216" y="786"/>
                    </a:lnTo>
                    <a:lnTo>
                      <a:pt x="1227" y="780"/>
                    </a:lnTo>
                    <a:lnTo>
                      <a:pt x="1240" y="775"/>
                    </a:lnTo>
                    <a:lnTo>
                      <a:pt x="1251" y="769"/>
                    </a:lnTo>
                    <a:lnTo>
                      <a:pt x="1262" y="764"/>
                    </a:lnTo>
                    <a:lnTo>
                      <a:pt x="1273" y="757"/>
                    </a:lnTo>
                    <a:lnTo>
                      <a:pt x="1283" y="751"/>
                    </a:lnTo>
                    <a:lnTo>
                      <a:pt x="1294" y="745"/>
                    </a:lnTo>
                    <a:lnTo>
                      <a:pt x="1304" y="739"/>
                    </a:lnTo>
                    <a:lnTo>
                      <a:pt x="1314" y="733"/>
                    </a:lnTo>
                    <a:lnTo>
                      <a:pt x="1324" y="725"/>
                    </a:lnTo>
                    <a:lnTo>
                      <a:pt x="1333" y="719"/>
                    </a:lnTo>
                    <a:lnTo>
                      <a:pt x="1342" y="713"/>
                    </a:lnTo>
                    <a:lnTo>
                      <a:pt x="1352" y="706"/>
                    </a:lnTo>
                    <a:lnTo>
                      <a:pt x="1361" y="698"/>
                    </a:lnTo>
                    <a:lnTo>
                      <a:pt x="1369" y="692"/>
                    </a:lnTo>
                    <a:lnTo>
                      <a:pt x="1378" y="685"/>
                    </a:lnTo>
                    <a:lnTo>
                      <a:pt x="1385" y="677"/>
                    </a:lnTo>
                    <a:lnTo>
                      <a:pt x="1394" y="670"/>
                    </a:lnTo>
                    <a:lnTo>
                      <a:pt x="1401" y="662"/>
                    </a:lnTo>
                    <a:lnTo>
                      <a:pt x="1409" y="655"/>
                    </a:lnTo>
                    <a:lnTo>
                      <a:pt x="1416" y="647"/>
                    </a:lnTo>
                    <a:lnTo>
                      <a:pt x="1422" y="640"/>
                    </a:lnTo>
                    <a:lnTo>
                      <a:pt x="1430" y="631"/>
                    </a:lnTo>
                    <a:lnTo>
                      <a:pt x="1436" y="624"/>
                    </a:lnTo>
                    <a:lnTo>
                      <a:pt x="1442" y="617"/>
                    </a:lnTo>
                    <a:lnTo>
                      <a:pt x="1448" y="608"/>
                    </a:lnTo>
                    <a:lnTo>
                      <a:pt x="1453" y="600"/>
                    </a:lnTo>
                    <a:lnTo>
                      <a:pt x="1459" y="592"/>
                    </a:lnTo>
                    <a:lnTo>
                      <a:pt x="1464" y="584"/>
                    </a:lnTo>
                    <a:lnTo>
                      <a:pt x="1468" y="576"/>
                    </a:lnTo>
                    <a:lnTo>
                      <a:pt x="1473" y="567"/>
                    </a:lnTo>
                    <a:lnTo>
                      <a:pt x="1477" y="560"/>
                    </a:lnTo>
                    <a:lnTo>
                      <a:pt x="1482" y="551"/>
                    </a:lnTo>
                    <a:lnTo>
                      <a:pt x="1485" y="542"/>
                    </a:lnTo>
                    <a:lnTo>
                      <a:pt x="1488" y="534"/>
                    </a:lnTo>
                    <a:lnTo>
                      <a:pt x="1492" y="526"/>
                    </a:lnTo>
                    <a:lnTo>
                      <a:pt x="1494" y="518"/>
                    </a:lnTo>
                    <a:lnTo>
                      <a:pt x="1497" y="509"/>
                    </a:lnTo>
                    <a:lnTo>
                      <a:pt x="1499" y="500"/>
                    </a:lnTo>
                    <a:lnTo>
                      <a:pt x="1500" y="492"/>
                    </a:lnTo>
                    <a:lnTo>
                      <a:pt x="1503" y="483"/>
                    </a:lnTo>
                    <a:lnTo>
                      <a:pt x="1504" y="474"/>
                    </a:lnTo>
                    <a:lnTo>
                      <a:pt x="1504" y="466"/>
                    </a:lnTo>
                    <a:lnTo>
                      <a:pt x="1505" y="457"/>
                    </a:lnTo>
                    <a:lnTo>
                      <a:pt x="1505" y="448"/>
                    </a:lnTo>
                    <a:lnTo>
                      <a:pt x="1506" y="440"/>
                    </a:lnTo>
                    <a:lnTo>
                      <a:pt x="1505" y="431"/>
                    </a:lnTo>
                    <a:lnTo>
                      <a:pt x="1505" y="422"/>
                    </a:lnTo>
                    <a:lnTo>
                      <a:pt x="1504" y="414"/>
                    </a:lnTo>
                    <a:lnTo>
                      <a:pt x="1504" y="405"/>
                    </a:lnTo>
                    <a:lnTo>
                      <a:pt x="1503" y="396"/>
                    </a:lnTo>
                    <a:lnTo>
                      <a:pt x="1500" y="388"/>
                    </a:lnTo>
                    <a:lnTo>
                      <a:pt x="1499" y="379"/>
                    </a:lnTo>
                    <a:lnTo>
                      <a:pt x="1497" y="371"/>
                    </a:lnTo>
                    <a:lnTo>
                      <a:pt x="1494" y="363"/>
                    </a:lnTo>
                    <a:lnTo>
                      <a:pt x="1492" y="354"/>
                    </a:lnTo>
                    <a:lnTo>
                      <a:pt x="1488" y="346"/>
                    </a:lnTo>
                    <a:lnTo>
                      <a:pt x="1484" y="337"/>
                    </a:lnTo>
                    <a:lnTo>
                      <a:pt x="1480" y="328"/>
                    </a:lnTo>
                    <a:lnTo>
                      <a:pt x="1477" y="320"/>
                    </a:lnTo>
                    <a:lnTo>
                      <a:pt x="1473" y="312"/>
                    </a:lnTo>
                    <a:lnTo>
                      <a:pt x="1468" y="304"/>
                    </a:lnTo>
                    <a:lnTo>
                      <a:pt x="1463" y="295"/>
                    </a:lnTo>
                    <a:lnTo>
                      <a:pt x="1458" y="288"/>
                    </a:lnTo>
                    <a:lnTo>
                      <a:pt x="1453" y="279"/>
                    </a:lnTo>
                    <a:lnTo>
                      <a:pt x="1448" y="272"/>
                    </a:lnTo>
                    <a:lnTo>
                      <a:pt x="1442" y="263"/>
                    </a:lnTo>
                    <a:lnTo>
                      <a:pt x="1436" y="256"/>
                    </a:lnTo>
                    <a:lnTo>
                      <a:pt x="1430" y="248"/>
                    </a:lnTo>
                    <a:lnTo>
                      <a:pt x="1422" y="239"/>
                    </a:lnTo>
                    <a:lnTo>
                      <a:pt x="1416" y="232"/>
                    </a:lnTo>
                    <a:lnTo>
                      <a:pt x="1409" y="225"/>
                    </a:lnTo>
                    <a:lnTo>
                      <a:pt x="1401" y="217"/>
                    </a:lnTo>
                    <a:lnTo>
                      <a:pt x="1394" y="210"/>
                    </a:lnTo>
                    <a:lnTo>
                      <a:pt x="1385" y="202"/>
                    </a:lnTo>
                    <a:lnTo>
                      <a:pt x="1378" y="195"/>
                    </a:lnTo>
                    <a:lnTo>
                      <a:pt x="1369" y="189"/>
                    </a:lnTo>
                    <a:lnTo>
                      <a:pt x="1361" y="181"/>
                    </a:lnTo>
                    <a:lnTo>
                      <a:pt x="1352" y="174"/>
                    </a:lnTo>
                    <a:lnTo>
                      <a:pt x="1342" y="168"/>
                    </a:lnTo>
                    <a:lnTo>
                      <a:pt x="1333" y="160"/>
                    </a:lnTo>
                    <a:lnTo>
                      <a:pt x="1324" y="154"/>
                    </a:lnTo>
                    <a:lnTo>
                      <a:pt x="1314" y="148"/>
                    </a:lnTo>
                    <a:lnTo>
                      <a:pt x="1304" y="141"/>
                    </a:lnTo>
                    <a:lnTo>
                      <a:pt x="1293" y="134"/>
                    </a:lnTo>
                    <a:lnTo>
                      <a:pt x="1283" y="128"/>
                    </a:lnTo>
                    <a:lnTo>
                      <a:pt x="1272" y="122"/>
                    </a:lnTo>
                    <a:lnTo>
                      <a:pt x="1261" y="117"/>
                    </a:lnTo>
                    <a:lnTo>
                      <a:pt x="1249" y="111"/>
                    </a:lnTo>
                    <a:lnTo>
                      <a:pt x="1238" y="105"/>
                    </a:lnTo>
                    <a:lnTo>
                      <a:pt x="1227" y="100"/>
                    </a:lnTo>
                    <a:lnTo>
                      <a:pt x="1216" y="95"/>
                    </a:lnTo>
                    <a:lnTo>
                      <a:pt x="1204" y="89"/>
                    </a:lnTo>
                    <a:lnTo>
                      <a:pt x="1191" y="84"/>
                    </a:lnTo>
                    <a:lnTo>
                      <a:pt x="1179" y="79"/>
                    </a:lnTo>
                    <a:lnTo>
                      <a:pt x="1168" y="74"/>
                    </a:lnTo>
                    <a:lnTo>
                      <a:pt x="1154" y="69"/>
                    </a:lnTo>
                    <a:lnTo>
                      <a:pt x="1142" y="65"/>
                    </a:lnTo>
                    <a:lnTo>
                      <a:pt x="1130" y="60"/>
                    </a:lnTo>
                    <a:lnTo>
                      <a:pt x="1116" y="55"/>
                    </a:lnTo>
                    <a:lnTo>
                      <a:pt x="1104" y="52"/>
                    </a:lnTo>
                    <a:lnTo>
                      <a:pt x="1090" y="48"/>
                    </a:lnTo>
                    <a:lnTo>
                      <a:pt x="1076" y="44"/>
                    </a:lnTo>
                    <a:lnTo>
                      <a:pt x="1063" y="40"/>
                    </a:lnTo>
                    <a:lnTo>
                      <a:pt x="1049" y="37"/>
                    </a:lnTo>
                    <a:lnTo>
                      <a:pt x="1036" y="33"/>
                    </a:lnTo>
                    <a:lnTo>
                      <a:pt x="1022" y="31"/>
                    </a:lnTo>
                    <a:lnTo>
                      <a:pt x="1007" y="27"/>
                    </a:lnTo>
                    <a:lnTo>
                      <a:pt x="994" y="24"/>
                    </a:lnTo>
                    <a:lnTo>
                      <a:pt x="980" y="22"/>
                    </a:lnTo>
                    <a:lnTo>
                      <a:pt x="965" y="18"/>
                    </a:lnTo>
                    <a:lnTo>
                      <a:pt x="950" y="16"/>
                    </a:lnTo>
                    <a:lnTo>
                      <a:pt x="937" y="14"/>
                    </a:lnTo>
                    <a:lnTo>
                      <a:pt x="922" y="12"/>
                    </a:lnTo>
                    <a:lnTo>
                      <a:pt x="907" y="10"/>
                    </a:lnTo>
                    <a:lnTo>
                      <a:pt x="892" y="8"/>
                    </a:lnTo>
                    <a:lnTo>
                      <a:pt x="877" y="7"/>
                    </a:lnTo>
                    <a:lnTo>
                      <a:pt x="864" y="5"/>
                    </a:lnTo>
                    <a:lnTo>
                      <a:pt x="849" y="3"/>
                    </a:lnTo>
                    <a:lnTo>
                      <a:pt x="834" y="3"/>
                    </a:lnTo>
                    <a:lnTo>
                      <a:pt x="819" y="2"/>
                    </a:lnTo>
                    <a:lnTo>
                      <a:pt x="803" y="1"/>
                    </a:lnTo>
                    <a:lnTo>
                      <a:pt x="789" y="1"/>
                    </a:lnTo>
                    <a:lnTo>
                      <a:pt x="774" y="0"/>
                    </a:lnTo>
                    <a:lnTo>
                      <a:pt x="759" y="0"/>
                    </a:lnTo>
                    <a:lnTo>
                      <a:pt x="744" y="0"/>
                    </a:lnTo>
                    <a:lnTo>
                      <a:pt x="729" y="0"/>
                    </a:lnTo>
                    <a:lnTo>
                      <a:pt x="714" y="0"/>
                    </a:lnTo>
                    <a:lnTo>
                      <a:pt x="700" y="1"/>
                    </a:lnTo>
                    <a:lnTo>
                      <a:pt x="685" y="1"/>
                    </a:lnTo>
                    <a:lnTo>
                      <a:pt x="670" y="2"/>
                    </a:lnTo>
                    <a:lnTo>
                      <a:pt x="655" y="2"/>
                    </a:lnTo>
                    <a:lnTo>
                      <a:pt x="640" y="3"/>
                    </a:lnTo>
                    <a:lnTo>
                      <a:pt x="625" y="5"/>
                    </a:lnTo>
                    <a:lnTo>
                      <a:pt x="611" y="7"/>
                    </a:lnTo>
                    <a:lnTo>
                      <a:pt x="596" y="8"/>
                    </a:lnTo>
                    <a:lnTo>
                      <a:pt x="581" y="10"/>
                    </a:lnTo>
                    <a:lnTo>
                      <a:pt x="566" y="12"/>
                    </a:lnTo>
                    <a:lnTo>
                      <a:pt x="551" y="14"/>
                    </a:lnTo>
                    <a:lnTo>
                      <a:pt x="538" y="16"/>
                    </a:lnTo>
                    <a:lnTo>
                      <a:pt x="523" y="18"/>
                    </a:lnTo>
                    <a:lnTo>
                      <a:pt x="509" y="21"/>
                    </a:lnTo>
                    <a:lnTo>
                      <a:pt x="494" y="24"/>
                    </a:lnTo>
                    <a:lnTo>
                      <a:pt x="481" y="27"/>
                    </a:lnTo>
                    <a:lnTo>
                      <a:pt x="466" y="29"/>
                    </a:lnTo>
                    <a:lnTo>
                      <a:pt x="452" y="33"/>
                    </a:lnTo>
                    <a:lnTo>
                      <a:pt x="439" y="37"/>
                    </a:lnTo>
                    <a:lnTo>
                      <a:pt x="425" y="40"/>
                    </a:lnTo>
                    <a:lnTo>
                      <a:pt x="412" y="44"/>
                    </a:lnTo>
                    <a:lnTo>
                      <a:pt x="398" y="48"/>
                    </a:lnTo>
                    <a:lnTo>
                      <a:pt x="386" y="52"/>
                    </a:lnTo>
                    <a:lnTo>
                      <a:pt x="372" y="55"/>
                    </a:lnTo>
                    <a:lnTo>
                      <a:pt x="359" y="60"/>
                    </a:lnTo>
                    <a:lnTo>
                      <a:pt x="346" y="64"/>
                    </a:lnTo>
                    <a:lnTo>
                      <a:pt x="334" y="69"/>
                    </a:lnTo>
                    <a:lnTo>
                      <a:pt x="321" y="74"/>
                    </a:lnTo>
                    <a:lnTo>
                      <a:pt x="309" y="79"/>
                    </a:lnTo>
                    <a:lnTo>
                      <a:pt x="297" y="84"/>
                    </a:lnTo>
                    <a:lnTo>
                      <a:pt x="284" y="89"/>
                    </a:lnTo>
                    <a:lnTo>
                      <a:pt x="272" y="94"/>
                    </a:lnTo>
                    <a:lnTo>
                      <a:pt x="261" y="100"/>
                    </a:lnTo>
                    <a:lnTo>
                      <a:pt x="250" y="105"/>
                    </a:lnTo>
                    <a:lnTo>
                      <a:pt x="239" y="111"/>
                    </a:lnTo>
                    <a:lnTo>
                      <a:pt x="228" y="117"/>
                    </a:lnTo>
                    <a:lnTo>
                      <a:pt x="216" y="122"/>
                    </a:lnTo>
                    <a:lnTo>
                      <a:pt x="205" y="128"/>
                    </a:lnTo>
                    <a:lnTo>
                      <a:pt x="195" y="134"/>
                    </a:lnTo>
                    <a:lnTo>
                      <a:pt x="184" y="141"/>
                    </a:lnTo>
                    <a:lnTo>
                      <a:pt x="174" y="147"/>
                    </a:lnTo>
                    <a:lnTo>
                      <a:pt x="165" y="154"/>
                    </a:lnTo>
                    <a:lnTo>
                      <a:pt x="156" y="160"/>
                    </a:lnTo>
                    <a:lnTo>
                      <a:pt x="146" y="167"/>
                    </a:lnTo>
                    <a:lnTo>
                      <a:pt x="137" y="174"/>
                    </a:lnTo>
                    <a:lnTo>
                      <a:pt x="127" y="181"/>
                    </a:lnTo>
                    <a:lnTo>
                      <a:pt x="119" y="188"/>
                    </a:lnTo>
                    <a:lnTo>
                      <a:pt x="110" y="195"/>
                    </a:lnTo>
                    <a:lnTo>
                      <a:pt x="103" y="202"/>
                    </a:lnTo>
                    <a:lnTo>
                      <a:pt x="94" y="210"/>
                    </a:lnTo>
                    <a:lnTo>
                      <a:pt x="87" y="217"/>
                    </a:lnTo>
                    <a:lnTo>
                      <a:pt x="79" y="225"/>
                    </a:lnTo>
                    <a:lnTo>
                      <a:pt x="72" y="232"/>
                    </a:lnTo>
                    <a:lnTo>
                      <a:pt x="66" y="239"/>
                    </a:lnTo>
                    <a:lnTo>
                      <a:pt x="58" y="247"/>
                    </a:lnTo>
                    <a:lnTo>
                      <a:pt x="52" y="256"/>
                    </a:lnTo>
                    <a:lnTo>
                      <a:pt x="46" y="263"/>
                    </a:lnTo>
                    <a:lnTo>
                      <a:pt x="40" y="272"/>
                    </a:lnTo>
                    <a:lnTo>
                      <a:pt x="35" y="279"/>
                    </a:lnTo>
                    <a:lnTo>
                      <a:pt x="30" y="288"/>
                    </a:lnTo>
                    <a:lnTo>
                      <a:pt x="24" y="295"/>
                    </a:lnTo>
                    <a:lnTo>
                      <a:pt x="20" y="304"/>
                    </a:lnTo>
                    <a:lnTo>
                      <a:pt x="15" y="311"/>
                    </a:lnTo>
                    <a:lnTo>
                      <a:pt x="11" y="320"/>
                    </a:lnTo>
                    <a:lnTo>
                      <a:pt x="6" y="328"/>
                    </a:lnTo>
                    <a:lnTo>
                      <a:pt x="3" y="337"/>
                    </a:lnTo>
                    <a:lnTo>
                      <a:pt x="0" y="34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79" name="Freeform 153"/>
              <p:cNvSpPr>
                <a:spLocks/>
              </p:cNvSpPr>
              <p:nvPr/>
            </p:nvSpPr>
            <p:spPr bwMode="auto">
              <a:xfrm>
                <a:off x="-533" y="1210"/>
                <a:ext cx="24" cy="77"/>
              </a:xfrm>
              <a:custGeom>
                <a:avLst/>
                <a:gdLst>
                  <a:gd name="T0" fmla="*/ 5 w 96"/>
                  <a:gd name="T1" fmla="*/ 0 h 309"/>
                  <a:gd name="T2" fmla="*/ 4 w 96"/>
                  <a:gd name="T3" fmla="*/ 2 h 309"/>
                  <a:gd name="T4" fmla="*/ 3 w 96"/>
                  <a:gd name="T5" fmla="*/ 4 h 309"/>
                  <a:gd name="T6" fmla="*/ 3 w 96"/>
                  <a:gd name="T7" fmla="*/ 6 h 309"/>
                  <a:gd name="T8" fmla="*/ 2 w 96"/>
                  <a:gd name="T9" fmla="*/ 8 h 309"/>
                  <a:gd name="T10" fmla="*/ 2 w 96"/>
                  <a:gd name="T11" fmla="*/ 10 h 309"/>
                  <a:gd name="T12" fmla="*/ 1 w 96"/>
                  <a:gd name="T13" fmla="*/ 12 h 309"/>
                  <a:gd name="T14" fmla="*/ 1 w 96"/>
                  <a:gd name="T15" fmla="*/ 15 h 309"/>
                  <a:gd name="T16" fmla="*/ 0 w 96"/>
                  <a:gd name="T17" fmla="*/ 17 h 309"/>
                  <a:gd name="T18" fmla="*/ 0 w 96"/>
                  <a:gd name="T19" fmla="*/ 19 h 309"/>
                  <a:gd name="T20" fmla="*/ 0 w 96"/>
                  <a:gd name="T21" fmla="*/ 21 h 309"/>
                  <a:gd name="T22" fmla="*/ 0 w 96"/>
                  <a:gd name="T23" fmla="*/ 23 h 309"/>
                  <a:gd name="T24" fmla="*/ 0 w 96"/>
                  <a:gd name="T25" fmla="*/ 25 h 309"/>
                  <a:gd name="T26" fmla="*/ 0 w 96"/>
                  <a:gd name="T27" fmla="*/ 28 h 309"/>
                  <a:gd name="T28" fmla="*/ 0 w 96"/>
                  <a:gd name="T29" fmla="*/ 30 h 309"/>
                  <a:gd name="T30" fmla="*/ 1 w 96"/>
                  <a:gd name="T31" fmla="*/ 32 h 309"/>
                  <a:gd name="T32" fmla="*/ 1 w 96"/>
                  <a:gd name="T33" fmla="*/ 34 h 309"/>
                  <a:gd name="T34" fmla="*/ 1 w 96"/>
                  <a:gd name="T35" fmla="*/ 36 h 309"/>
                  <a:gd name="T36" fmla="*/ 2 w 96"/>
                  <a:gd name="T37" fmla="*/ 38 h 309"/>
                  <a:gd name="T38" fmla="*/ 3 w 96"/>
                  <a:gd name="T39" fmla="*/ 41 h 309"/>
                  <a:gd name="T40" fmla="*/ 3 w 96"/>
                  <a:gd name="T41" fmla="*/ 42 h 309"/>
                  <a:gd name="T42" fmla="*/ 4 w 96"/>
                  <a:gd name="T43" fmla="*/ 45 h 309"/>
                  <a:gd name="T44" fmla="*/ 4 w 96"/>
                  <a:gd name="T45" fmla="*/ 47 h 309"/>
                  <a:gd name="T46" fmla="*/ 5 w 96"/>
                  <a:gd name="T47" fmla="*/ 49 h 309"/>
                  <a:gd name="T48" fmla="*/ 6 w 96"/>
                  <a:gd name="T49" fmla="*/ 51 h 309"/>
                  <a:gd name="T50" fmla="*/ 7 w 96"/>
                  <a:gd name="T51" fmla="*/ 53 h 309"/>
                  <a:gd name="T52" fmla="*/ 8 w 96"/>
                  <a:gd name="T53" fmla="*/ 55 h 309"/>
                  <a:gd name="T54" fmla="*/ 9 w 96"/>
                  <a:gd name="T55" fmla="*/ 57 h 309"/>
                  <a:gd name="T56" fmla="*/ 11 w 96"/>
                  <a:gd name="T57" fmla="*/ 59 h 309"/>
                  <a:gd name="T58" fmla="*/ 12 w 96"/>
                  <a:gd name="T59" fmla="*/ 61 h 309"/>
                  <a:gd name="T60" fmla="*/ 13 w 96"/>
                  <a:gd name="T61" fmla="*/ 63 h 309"/>
                  <a:gd name="T62" fmla="*/ 15 w 96"/>
                  <a:gd name="T63" fmla="*/ 65 h 309"/>
                  <a:gd name="T64" fmla="*/ 16 w 96"/>
                  <a:gd name="T65" fmla="*/ 68 h 309"/>
                  <a:gd name="T66" fmla="*/ 18 w 96"/>
                  <a:gd name="T67" fmla="*/ 69 h 309"/>
                  <a:gd name="T68" fmla="*/ 19 w 96"/>
                  <a:gd name="T69" fmla="*/ 71 h 309"/>
                  <a:gd name="T70" fmla="*/ 21 w 96"/>
                  <a:gd name="T71" fmla="*/ 73 h 309"/>
                  <a:gd name="T72" fmla="*/ 23 w 96"/>
                  <a:gd name="T73" fmla="*/ 75 h 309"/>
                  <a:gd name="T74" fmla="*/ 24 w 96"/>
                  <a:gd name="T75" fmla="*/ 77 h 30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6" h="309">
                    <a:moveTo>
                      <a:pt x="18" y="0"/>
                    </a:moveTo>
                    <a:lnTo>
                      <a:pt x="14" y="7"/>
                    </a:lnTo>
                    <a:lnTo>
                      <a:pt x="12" y="16"/>
                    </a:lnTo>
                    <a:lnTo>
                      <a:pt x="10" y="25"/>
                    </a:lnTo>
                    <a:lnTo>
                      <a:pt x="7" y="33"/>
                    </a:lnTo>
                    <a:lnTo>
                      <a:pt x="6" y="42"/>
                    </a:lnTo>
                    <a:lnTo>
                      <a:pt x="3" y="50"/>
                    </a:lnTo>
                    <a:lnTo>
                      <a:pt x="2" y="59"/>
                    </a:lnTo>
                    <a:lnTo>
                      <a:pt x="1" y="68"/>
                    </a:lnTo>
                    <a:lnTo>
                      <a:pt x="1" y="76"/>
                    </a:lnTo>
                    <a:lnTo>
                      <a:pt x="0" y="85"/>
                    </a:lnTo>
                    <a:lnTo>
                      <a:pt x="0" y="94"/>
                    </a:lnTo>
                    <a:lnTo>
                      <a:pt x="0" y="102"/>
                    </a:lnTo>
                    <a:lnTo>
                      <a:pt x="1" y="111"/>
                    </a:lnTo>
                    <a:lnTo>
                      <a:pt x="1" y="120"/>
                    </a:lnTo>
                    <a:lnTo>
                      <a:pt x="2" y="128"/>
                    </a:lnTo>
                    <a:lnTo>
                      <a:pt x="3" y="137"/>
                    </a:lnTo>
                    <a:lnTo>
                      <a:pt x="5" y="146"/>
                    </a:lnTo>
                    <a:lnTo>
                      <a:pt x="7" y="154"/>
                    </a:lnTo>
                    <a:lnTo>
                      <a:pt x="10" y="163"/>
                    </a:lnTo>
                    <a:lnTo>
                      <a:pt x="12" y="170"/>
                    </a:lnTo>
                    <a:lnTo>
                      <a:pt x="14" y="179"/>
                    </a:lnTo>
                    <a:lnTo>
                      <a:pt x="17" y="188"/>
                    </a:lnTo>
                    <a:lnTo>
                      <a:pt x="21" y="196"/>
                    </a:lnTo>
                    <a:lnTo>
                      <a:pt x="24" y="205"/>
                    </a:lnTo>
                    <a:lnTo>
                      <a:pt x="28" y="212"/>
                    </a:lnTo>
                    <a:lnTo>
                      <a:pt x="33" y="221"/>
                    </a:lnTo>
                    <a:lnTo>
                      <a:pt x="37" y="230"/>
                    </a:lnTo>
                    <a:lnTo>
                      <a:pt x="42" y="237"/>
                    </a:lnTo>
                    <a:lnTo>
                      <a:pt x="47" y="246"/>
                    </a:lnTo>
                    <a:lnTo>
                      <a:pt x="52" y="254"/>
                    </a:lnTo>
                    <a:lnTo>
                      <a:pt x="58" y="262"/>
                    </a:lnTo>
                    <a:lnTo>
                      <a:pt x="64" y="271"/>
                    </a:lnTo>
                    <a:lnTo>
                      <a:pt x="70" y="278"/>
                    </a:lnTo>
                    <a:lnTo>
                      <a:pt x="76" y="285"/>
                    </a:lnTo>
                    <a:lnTo>
                      <a:pt x="82" y="293"/>
                    </a:lnTo>
                    <a:lnTo>
                      <a:pt x="90" y="301"/>
                    </a:lnTo>
                    <a:lnTo>
                      <a:pt x="96" y="30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80" name="Line 154"/>
              <p:cNvSpPr>
                <a:spLocks noChangeShapeType="1"/>
              </p:cNvSpPr>
              <p:nvPr/>
            </p:nvSpPr>
            <p:spPr bwMode="auto">
              <a:xfrm flipV="1">
                <a:off x="-973" y="2256"/>
                <a:ext cx="1" cy="1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81" name="Line 155"/>
              <p:cNvSpPr>
                <a:spLocks noChangeShapeType="1"/>
              </p:cNvSpPr>
              <p:nvPr/>
            </p:nvSpPr>
            <p:spPr bwMode="auto">
              <a:xfrm flipH="1" flipV="1">
                <a:off x="-1120" y="2370"/>
                <a:ext cx="147" cy="8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82" name="Line 156"/>
              <p:cNvSpPr>
                <a:spLocks noChangeShapeType="1"/>
              </p:cNvSpPr>
              <p:nvPr/>
            </p:nvSpPr>
            <p:spPr bwMode="auto">
              <a:xfrm flipH="1" flipV="1">
                <a:off x="-1475" y="1966"/>
                <a:ext cx="147" cy="8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83" name="Line 157"/>
              <p:cNvSpPr>
                <a:spLocks noChangeShapeType="1"/>
              </p:cNvSpPr>
              <p:nvPr/>
            </p:nvSpPr>
            <p:spPr bwMode="auto">
              <a:xfrm flipV="1">
                <a:off x="-1475" y="1517"/>
                <a:ext cx="778" cy="44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84" name="Freeform 158"/>
              <p:cNvSpPr>
                <a:spLocks/>
              </p:cNvSpPr>
              <p:nvPr/>
            </p:nvSpPr>
            <p:spPr bwMode="auto">
              <a:xfrm>
                <a:off x="-697" y="1602"/>
                <a:ext cx="606" cy="205"/>
              </a:xfrm>
              <a:custGeom>
                <a:avLst/>
                <a:gdLst>
                  <a:gd name="T0" fmla="*/ 0 w 2423"/>
                  <a:gd name="T1" fmla="*/ 6 h 821"/>
                  <a:gd name="T2" fmla="*/ 1 w 2423"/>
                  <a:gd name="T3" fmla="*/ 15 h 821"/>
                  <a:gd name="T4" fmla="*/ 2 w 2423"/>
                  <a:gd name="T5" fmla="*/ 24 h 821"/>
                  <a:gd name="T6" fmla="*/ 5 w 2423"/>
                  <a:gd name="T7" fmla="*/ 32 h 821"/>
                  <a:gd name="T8" fmla="*/ 7 w 2423"/>
                  <a:gd name="T9" fmla="*/ 41 h 821"/>
                  <a:gd name="T10" fmla="*/ 11 w 2423"/>
                  <a:gd name="T11" fmla="*/ 50 h 821"/>
                  <a:gd name="T12" fmla="*/ 15 w 2423"/>
                  <a:gd name="T13" fmla="*/ 58 h 821"/>
                  <a:gd name="T14" fmla="*/ 19 w 2423"/>
                  <a:gd name="T15" fmla="*/ 67 h 821"/>
                  <a:gd name="T16" fmla="*/ 25 w 2423"/>
                  <a:gd name="T17" fmla="*/ 75 h 821"/>
                  <a:gd name="T18" fmla="*/ 30 w 2423"/>
                  <a:gd name="T19" fmla="*/ 83 h 821"/>
                  <a:gd name="T20" fmla="*/ 37 w 2423"/>
                  <a:gd name="T21" fmla="*/ 91 h 821"/>
                  <a:gd name="T22" fmla="*/ 44 w 2423"/>
                  <a:gd name="T23" fmla="*/ 99 h 821"/>
                  <a:gd name="T24" fmla="*/ 52 w 2423"/>
                  <a:gd name="T25" fmla="*/ 107 h 821"/>
                  <a:gd name="T26" fmla="*/ 60 w 2423"/>
                  <a:gd name="T27" fmla="*/ 114 h 821"/>
                  <a:gd name="T28" fmla="*/ 69 w 2423"/>
                  <a:gd name="T29" fmla="*/ 121 h 821"/>
                  <a:gd name="T30" fmla="*/ 78 w 2423"/>
                  <a:gd name="T31" fmla="*/ 128 h 821"/>
                  <a:gd name="T32" fmla="*/ 88 w 2423"/>
                  <a:gd name="T33" fmla="*/ 135 h 821"/>
                  <a:gd name="T34" fmla="*/ 98 w 2423"/>
                  <a:gd name="T35" fmla="*/ 141 h 821"/>
                  <a:gd name="T36" fmla="*/ 109 w 2423"/>
                  <a:gd name="T37" fmla="*/ 148 h 821"/>
                  <a:gd name="T38" fmla="*/ 120 w 2423"/>
                  <a:gd name="T39" fmla="*/ 154 h 821"/>
                  <a:gd name="T40" fmla="*/ 132 w 2423"/>
                  <a:gd name="T41" fmla="*/ 159 h 821"/>
                  <a:gd name="T42" fmla="*/ 144 w 2423"/>
                  <a:gd name="T43" fmla="*/ 165 h 821"/>
                  <a:gd name="T44" fmla="*/ 157 w 2423"/>
                  <a:gd name="T45" fmla="*/ 170 h 821"/>
                  <a:gd name="T46" fmla="*/ 169 w 2423"/>
                  <a:gd name="T47" fmla="*/ 175 h 821"/>
                  <a:gd name="T48" fmla="*/ 182 w 2423"/>
                  <a:gd name="T49" fmla="*/ 179 h 821"/>
                  <a:gd name="T50" fmla="*/ 196 w 2423"/>
                  <a:gd name="T51" fmla="*/ 183 h 821"/>
                  <a:gd name="T52" fmla="*/ 210 w 2423"/>
                  <a:gd name="T53" fmla="*/ 187 h 821"/>
                  <a:gd name="T54" fmla="*/ 224 w 2423"/>
                  <a:gd name="T55" fmla="*/ 191 h 821"/>
                  <a:gd name="T56" fmla="*/ 238 w 2423"/>
                  <a:gd name="T57" fmla="*/ 194 h 821"/>
                  <a:gd name="T58" fmla="*/ 253 w 2423"/>
                  <a:gd name="T59" fmla="*/ 196 h 821"/>
                  <a:gd name="T60" fmla="*/ 268 w 2423"/>
                  <a:gd name="T61" fmla="*/ 199 h 821"/>
                  <a:gd name="T62" fmla="*/ 283 w 2423"/>
                  <a:gd name="T63" fmla="*/ 201 h 821"/>
                  <a:gd name="T64" fmla="*/ 298 w 2423"/>
                  <a:gd name="T65" fmla="*/ 202 h 821"/>
                  <a:gd name="T66" fmla="*/ 313 w 2423"/>
                  <a:gd name="T67" fmla="*/ 204 h 821"/>
                  <a:gd name="T68" fmla="*/ 328 w 2423"/>
                  <a:gd name="T69" fmla="*/ 205 h 821"/>
                  <a:gd name="T70" fmla="*/ 343 w 2423"/>
                  <a:gd name="T71" fmla="*/ 205 h 821"/>
                  <a:gd name="T72" fmla="*/ 359 w 2423"/>
                  <a:gd name="T73" fmla="*/ 205 h 821"/>
                  <a:gd name="T74" fmla="*/ 374 w 2423"/>
                  <a:gd name="T75" fmla="*/ 205 h 821"/>
                  <a:gd name="T76" fmla="*/ 389 w 2423"/>
                  <a:gd name="T77" fmla="*/ 204 h 821"/>
                  <a:gd name="T78" fmla="*/ 404 w 2423"/>
                  <a:gd name="T79" fmla="*/ 203 h 821"/>
                  <a:gd name="T80" fmla="*/ 419 w 2423"/>
                  <a:gd name="T81" fmla="*/ 202 h 821"/>
                  <a:gd name="T82" fmla="*/ 434 w 2423"/>
                  <a:gd name="T83" fmla="*/ 200 h 821"/>
                  <a:gd name="T84" fmla="*/ 449 w 2423"/>
                  <a:gd name="T85" fmla="*/ 198 h 821"/>
                  <a:gd name="T86" fmla="*/ 464 w 2423"/>
                  <a:gd name="T87" fmla="*/ 195 h 821"/>
                  <a:gd name="T88" fmla="*/ 478 w 2423"/>
                  <a:gd name="T89" fmla="*/ 192 h 821"/>
                  <a:gd name="T90" fmla="*/ 493 w 2423"/>
                  <a:gd name="T91" fmla="*/ 189 h 821"/>
                  <a:gd name="T92" fmla="*/ 506 w 2423"/>
                  <a:gd name="T93" fmla="*/ 186 h 821"/>
                  <a:gd name="T94" fmla="*/ 520 w 2423"/>
                  <a:gd name="T95" fmla="*/ 182 h 821"/>
                  <a:gd name="T96" fmla="*/ 534 w 2423"/>
                  <a:gd name="T97" fmla="*/ 177 h 821"/>
                  <a:gd name="T98" fmla="*/ 547 w 2423"/>
                  <a:gd name="T99" fmla="*/ 173 h 821"/>
                  <a:gd name="T100" fmla="*/ 559 w 2423"/>
                  <a:gd name="T101" fmla="*/ 168 h 821"/>
                  <a:gd name="T102" fmla="*/ 572 w 2423"/>
                  <a:gd name="T103" fmla="*/ 162 h 821"/>
                  <a:gd name="T104" fmla="*/ 583 w 2423"/>
                  <a:gd name="T105" fmla="*/ 157 h 821"/>
                  <a:gd name="T106" fmla="*/ 595 w 2423"/>
                  <a:gd name="T107" fmla="*/ 151 h 821"/>
                  <a:gd name="T108" fmla="*/ 606 w 2423"/>
                  <a:gd name="T109" fmla="*/ 145 h 82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2423" h="821">
                    <a:moveTo>
                      <a:pt x="0" y="0"/>
                    </a:moveTo>
                    <a:lnTo>
                      <a:pt x="0" y="12"/>
                    </a:lnTo>
                    <a:lnTo>
                      <a:pt x="0" y="24"/>
                    </a:lnTo>
                    <a:lnTo>
                      <a:pt x="2" y="36"/>
                    </a:lnTo>
                    <a:lnTo>
                      <a:pt x="3" y="48"/>
                    </a:lnTo>
                    <a:lnTo>
                      <a:pt x="4" y="59"/>
                    </a:lnTo>
                    <a:lnTo>
                      <a:pt x="5" y="72"/>
                    </a:lnTo>
                    <a:lnTo>
                      <a:pt x="8" y="83"/>
                    </a:lnTo>
                    <a:lnTo>
                      <a:pt x="9" y="95"/>
                    </a:lnTo>
                    <a:lnTo>
                      <a:pt x="11" y="106"/>
                    </a:lnTo>
                    <a:lnTo>
                      <a:pt x="15" y="118"/>
                    </a:lnTo>
                    <a:lnTo>
                      <a:pt x="18" y="130"/>
                    </a:lnTo>
                    <a:lnTo>
                      <a:pt x="21" y="141"/>
                    </a:lnTo>
                    <a:lnTo>
                      <a:pt x="25" y="153"/>
                    </a:lnTo>
                    <a:lnTo>
                      <a:pt x="29" y="165"/>
                    </a:lnTo>
                    <a:lnTo>
                      <a:pt x="32" y="176"/>
                    </a:lnTo>
                    <a:lnTo>
                      <a:pt x="37" y="188"/>
                    </a:lnTo>
                    <a:lnTo>
                      <a:pt x="42" y="199"/>
                    </a:lnTo>
                    <a:lnTo>
                      <a:pt x="47" y="210"/>
                    </a:lnTo>
                    <a:lnTo>
                      <a:pt x="52" y="221"/>
                    </a:lnTo>
                    <a:lnTo>
                      <a:pt x="58" y="234"/>
                    </a:lnTo>
                    <a:lnTo>
                      <a:pt x="65" y="245"/>
                    </a:lnTo>
                    <a:lnTo>
                      <a:pt x="71" y="256"/>
                    </a:lnTo>
                    <a:lnTo>
                      <a:pt x="77" y="267"/>
                    </a:lnTo>
                    <a:lnTo>
                      <a:pt x="83" y="278"/>
                    </a:lnTo>
                    <a:lnTo>
                      <a:pt x="90" y="289"/>
                    </a:lnTo>
                    <a:lnTo>
                      <a:pt x="98" y="301"/>
                    </a:lnTo>
                    <a:lnTo>
                      <a:pt x="105" y="310"/>
                    </a:lnTo>
                    <a:lnTo>
                      <a:pt x="113" y="322"/>
                    </a:lnTo>
                    <a:lnTo>
                      <a:pt x="121" y="333"/>
                    </a:lnTo>
                    <a:lnTo>
                      <a:pt x="130" y="344"/>
                    </a:lnTo>
                    <a:lnTo>
                      <a:pt x="139" y="354"/>
                    </a:lnTo>
                    <a:lnTo>
                      <a:pt x="147" y="365"/>
                    </a:lnTo>
                    <a:lnTo>
                      <a:pt x="156" y="375"/>
                    </a:lnTo>
                    <a:lnTo>
                      <a:pt x="166" y="386"/>
                    </a:lnTo>
                    <a:lnTo>
                      <a:pt x="176" y="396"/>
                    </a:lnTo>
                    <a:lnTo>
                      <a:pt x="186" y="407"/>
                    </a:lnTo>
                    <a:lnTo>
                      <a:pt x="196" y="417"/>
                    </a:lnTo>
                    <a:lnTo>
                      <a:pt x="207" y="427"/>
                    </a:lnTo>
                    <a:lnTo>
                      <a:pt x="217" y="437"/>
                    </a:lnTo>
                    <a:lnTo>
                      <a:pt x="228" y="446"/>
                    </a:lnTo>
                    <a:lnTo>
                      <a:pt x="239" y="456"/>
                    </a:lnTo>
                    <a:lnTo>
                      <a:pt x="251" y="466"/>
                    </a:lnTo>
                    <a:lnTo>
                      <a:pt x="262" y="476"/>
                    </a:lnTo>
                    <a:lnTo>
                      <a:pt x="275" y="486"/>
                    </a:lnTo>
                    <a:lnTo>
                      <a:pt x="287" y="495"/>
                    </a:lnTo>
                    <a:lnTo>
                      <a:pt x="299" y="504"/>
                    </a:lnTo>
                    <a:lnTo>
                      <a:pt x="312" y="513"/>
                    </a:lnTo>
                    <a:lnTo>
                      <a:pt x="324" y="523"/>
                    </a:lnTo>
                    <a:lnTo>
                      <a:pt x="338" y="532"/>
                    </a:lnTo>
                    <a:lnTo>
                      <a:pt x="351" y="540"/>
                    </a:lnTo>
                    <a:lnTo>
                      <a:pt x="365" y="549"/>
                    </a:lnTo>
                    <a:lnTo>
                      <a:pt x="378" y="558"/>
                    </a:lnTo>
                    <a:lnTo>
                      <a:pt x="392" y="566"/>
                    </a:lnTo>
                    <a:lnTo>
                      <a:pt x="407" y="575"/>
                    </a:lnTo>
                    <a:lnTo>
                      <a:pt x="420" y="584"/>
                    </a:lnTo>
                    <a:lnTo>
                      <a:pt x="435" y="592"/>
                    </a:lnTo>
                    <a:lnTo>
                      <a:pt x="450" y="600"/>
                    </a:lnTo>
                    <a:lnTo>
                      <a:pt x="465" y="608"/>
                    </a:lnTo>
                    <a:lnTo>
                      <a:pt x="480" y="616"/>
                    </a:lnTo>
                    <a:lnTo>
                      <a:pt x="496" y="623"/>
                    </a:lnTo>
                    <a:lnTo>
                      <a:pt x="511" y="631"/>
                    </a:lnTo>
                    <a:lnTo>
                      <a:pt x="527" y="638"/>
                    </a:lnTo>
                    <a:lnTo>
                      <a:pt x="543" y="645"/>
                    </a:lnTo>
                    <a:lnTo>
                      <a:pt x="559" y="653"/>
                    </a:lnTo>
                    <a:lnTo>
                      <a:pt x="575" y="660"/>
                    </a:lnTo>
                    <a:lnTo>
                      <a:pt x="592" y="668"/>
                    </a:lnTo>
                    <a:lnTo>
                      <a:pt x="608" y="674"/>
                    </a:lnTo>
                    <a:lnTo>
                      <a:pt x="626" y="681"/>
                    </a:lnTo>
                    <a:lnTo>
                      <a:pt x="643" y="687"/>
                    </a:lnTo>
                    <a:lnTo>
                      <a:pt x="659" y="694"/>
                    </a:lnTo>
                    <a:lnTo>
                      <a:pt x="677" y="700"/>
                    </a:lnTo>
                    <a:lnTo>
                      <a:pt x="695" y="706"/>
                    </a:lnTo>
                    <a:lnTo>
                      <a:pt x="712" y="712"/>
                    </a:lnTo>
                    <a:lnTo>
                      <a:pt x="729" y="717"/>
                    </a:lnTo>
                    <a:lnTo>
                      <a:pt x="748" y="723"/>
                    </a:lnTo>
                    <a:lnTo>
                      <a:pt x="765" y="728"/>
                    </a:lnTo>
                    <a:lnTo>
                      <a:pt x="784" y="734"/>
                    </a:lnTo>
                    <a:lnTo>
                      <a:pt x="802" y="739"/>
                    </a:lnTo>
                    <a:lnTo>
                      <a:pt x="821" y="744"/>
                    </a:lnTo>
                    <a:lnTo>
                      <a:pt x="839" y="749"/>
                    </a:lnTo>
                    <a:lnTo>
                      <a:pt x="858" y="754"/>
                    </a:lnTo>
                    <a:lnTo>
                      <a:pt x="876" y="759"/>
                    </a:lnTo>
                    <a:lnTo>
                      <a:pt x="895" y="763"/>
                    </a:lnTo>
                    <a:lnTo>
                      <a:pt x="915" y="768"/>
                    </a:lnTo>
                    <a:lnTo>
                      <a:pt x="933" y="772"/>
                    </a:lnTo>
                    <a:lnTo>
                      <a:pt x="953" y="775"/>
                    </a:lnTo>
                    <a:lnTo>
                      <a:pt x="971" y="779"/>
                    </a:lnTo>
                    <a:lnTo>
                      <a:pt x="991" y="783"/>
                    </a:lnTo>
                    <a:lnTo>
                      <a:pt x="1011" y="786"/>
                    </a:lnTo>
                    <a:lnTo>
                      <a:pt x="1031" y="790"/>
                    </a:lnTo>
                    <a:lnTo>
                      <a:pt x="1051" y="793"/>
                    </a:lnTo>
                    <a:lnTo>
                      <a:pt x="1070" y="796"/>
                    </a:lnTo>
                    <a:lnTo>
                      <a:pt x="1090" y="799"/>
                    </a:lnTo>
                    <a:lnTo>
                      <a:pt x="1110" y="801"/>
                    </a:lnTo>
                    <a:lnTo>
                      <a:pt x="1130" y="804"/>
                    </a:lnTo>
                    <a:lnTo>
                      <a:pt x="1149" y="806"/>
                    </a:lnTo>
                    <a:lnTo>
                      <a:pt x="1169" y="809"/>
                    </a:lnTo>
                    <a:lnTo>
                      <a:pt x="1190" y="810"/>
                    </a:lnTo>
                    <a:lnTo>
                      <a:pt x="1210" y="812"/>
                    </a:lnTo>
                    <a:lnTo>
                      <a:pt x="1230" y="814"/>
                    </a:lnTo>
                    <a:lnTo>
                      <a:pt x="1251" y="815"/>
                    </a:lnTo>
                    <a:lnTo>
                      <a:pt x="1271" y="816"/>
                    </a:lnTo>
                    <a:lnTo>
                      <a:pt x="1290" y="817"/>
                    </a:lnTo>
                    <a:lnTo>
                      <a:pt x="1311" y="819"/>
                    </a:lnTo>
                    <a:lnTo>
                      <a:pt x="1331" y="820"/>
                    </a:lnTo>
                    <a:lnTo>
                      <a:pt x="1352" y="820"/>
                    </a:lnTo>
                    <a:lnTo>
                      <a:pt x="1372" y="821"/>
                    </a:lnTo>
                    <a:lnTo>
                      <a:pt x="1393" y="821"/>
                    </a:lnTo>
                    <a:lnTo>
                      <a:pt x="1413" y="821"/>
                    </a:lnTo>
                    <a:lnTo>
                      <a:pt x="1434" y="821"/>
                    </a:lnTo>
                    <a:lnTo>
                      <a:pt x="1453" y="821"/>
                    </a:lnTo>
                    <a:lnTo>
                      <a:pt x="1474" y="821"/>
                    </a:lnTo>
                    <a:lnTo>
                      <a:pt x="1494" y="820"/>
                    </a:lnTo>
                    <a:lnTo>
                      <a:pt x="1515" y="820"/>
                    </a:lnTo>
                    <a:lnTo>
                      <a:pt x="1535" y="819"/>
                    </a:lnTo>
                    <a:lnTo>
                      <a:pt x="1556" y="817"/>
                    </a:lnTo>
                    <a:lnTo>
                      <a:pt x="1576" y="816"/>
                    </a:lnTo>
                    <a:lnTo>
                      <a:pt x="1597" y="815"/>
                    </a:lnTo>
                    <a:lnTo>
                      <a:pt x="1616" y="814"/>
                    </a:lnTo>
                    <a:lnTo>
                      <a:pt x="1636" y="811"/>
                    </a:lnTo>
                    <a:lnTo>
                      <a:pt x="1657" y="810"/>
                    </a:lnTo>
                    <a:lnTo>
                      <a:pt x="1677" y="807"/>
                    </a:lnTo>
                    <a:lnTo>
                      <a:pt x="1697" y="805"/>
                    </a:lnTo>
                    <a:lnTo>
                      <a:pt x="1717" y="802"/>
                    </a:lnTo>
                    <a:lnTo>
                      <a:pt x="1736" y="800"/>
                    </a:lnTo>
                    <a:lnTo>
                      <a:pt x="1756" y="797"/>
                    </a:lnTo>
                    <a:lnTo>
                      <a:pt x="1776" y="795"/>
                    </a:lnTo>
                    <a:lnTo>
                      <a:pt x="1796" y="791"/>
                    </a:lnTo>
                    <a:lnTo>
                      <a:pt x="1815" y="789"/>
                    </a:lnTo>
                    <a:lnTo>
                      <a:pt x="1835" y="785"/>
                    </a:lnTo>
                    <a:lnTo>
                      <a:pt x="1855" y="781"/>
                    </a:lnTo>
                    <a:lnTo>
                      <a:pt x="1875" y="778"/>
                    </a:lnTo>
                    <a:lnTo>
                      <a:pt x="1893" y="774"/>
                    </a:lnTo>
                    <a:lnTo>
                      <a:pt x="1913" y="770"/>
                    </a:lnTo>
                    <a:lnTo>
                      <a:pt x="1932" y="767"/>
                    </a:lnTo>
                    <a:lnTo>
                      <a:pt x="1950" y="762"/>
                    </a:lnTo>
                    <a:lnTo>
                      <a:pt x="1970" y="757"/>
                    </a:lnTo>
                    <a:lnTo>
                      <a:pt x="1988" y="753"/>
                    </a:lnTo>
                    <a:lnTo>
                      <a:pt x="2007" y="748"/>
                    </a:lnTo>
                    <a:lnTo>
                      <a:pt x="2025" y="743"/>
                    </a:lnTo>
                    <a:lnTo>
                      <a:pt x="2044" y="738"/>
                    </a:lnTo>
                    <a:lnTo>
                      <a:pt x="2063" y="732"/>
                    </a:lnTo>
                    <a:lnTo>
                      <a:pt x="2080" y="727"/>
                    </a:lnTo>
                    <a:lnTo>
                      <a:pt x="2098" y="722"/>
                    </a:lnTo>
                    <a:lnTo>
                      <a:pt x="2116" y="716"/>
                    </a:lnTo>
                    <a:lnTo>
                      <a:pt x="2134" y="710"/>
                    </a:lnTo>
                    <a:lnTo>
                      <a:pt x="2152" y="704"/>
                    </a:lnTo>
                    <a:lnTo>
                      <a:pt x="2169" y="697"/>
                    </a:lnTo>
                    <a:lnTo>
                      <a:pt x="2186" y="691"/>
                    </a:lnTo>
                    <a:lnTo>
                      <a:pt x="2203" y="685"/>
                    </a:lnTo>
                    <a:lnTo>
                      <a:pt x="2219" y="679"/>
                    </a:lnTo>
                    <a:lnTo>
                      <a:pt x="2237" y="671"/>
                    </a:lnTo>
                    <a:lnTo>
                      <a:pt x="2253" y="665"/>
                    </a:lnTo>
                    <a:lnTo>
                      <a:pt x="2270" y="658"/>
                    </a:lnTo>
                    <a:lnTo>
                      <a:pt x="2286" y="650"/>
                    </a:lnTo>
                    <a:lnTo>
                      <a:pt x="2302" y="643"/>
                    </a:lnTo>
                    <a:lnTo>
                      <a:pt x="2318" y="636"/>
                    </a:lnTo>
                    <a:lnTo>
                      <a:pt x="2333" y="628"/>
                    </a:lnTo>
                    <a:lnTo>
                      <a:pt x="2349" y="621"/>
                    </a:lnTo>
                    <a:lnTo>
                      <a:pt x="2364" y="613"/>
                    </a:lnTo>
                    <a:lnTo>
                      <a:pt x="2380" y="606"/>
                    </a:lnTo>
                    <a:lnTo>
                      <a:pt x="2395" y="597"/>
                    </a:lnTo>
                    <a:lnTo>
                      <a:pt x="2410" y="589"/>
                    </a:lnTo>
                    <a:lnTo>
                      <a:pt x="2423" y="58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85" name="Line 159"/>
              <p:cNvSpPr>
                <a:spLocks noChangeShapeType="1"/>
              </p:cNvSpPr>
              <p:nvPr/>
            </p:nvSpPr>
            <p:spPr bwMode="auto">
              <a:xfrm flipH="1">
                <a:off x="-973" y="1747"/>
                <a:ext cx="882" cy="5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86" name="Line 160"/>
              <p:cNvSpPr>
                <a:spLocks noChangeShapeType="1"/>
              </p:cNvSpPr>
              <p:nvPr/>
            </p:nvSpPr>
            <p:spPr bwMode="auto">
              <a:xfrm flipH="1" flipV="1">
                <a:off x="-1120" y="2171"/>
                <a:ext cx="147" cy="8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87" name="Line 161"/>
              <p:cNvSpPr>
                <a:spLocks noChangeShapeType="1"/>
              </p:cNvSpPr>
              <p:nvPr/>
            </p:nvSpPr>
            <p:spPr bwMode="auto">
              <a:xfrm>
                <a:off x="-1120" y="2171"/>
                <a:ext cx="1" cy="4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88" name="Line 162"/>
              <p:cNvSpPr>
                <a:spLocks noChangeShapeType="1"/>
              </p:cNvSpPr>
              <p:nvPr/>
            </p:nvSpPr>
            <p:spPr bwMode="auto">
              <a:xfrm flipH="1">
                <a:off x="-1120" y="1952"/>
                <a:ext cx="380" cy="2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89" name="Freeform 163"/>
              <p:cNvSpPr>
                <a:spLocks/>
              </p:cNvSpPr>
              <p:nvPr/>
            </p:nvSpPr>
            <p:spPr bwMode="auto">
              <a:xfrm>
                <a:off x="-948" y="1807"/>
                <a:ext cx="251" cy="145"/>
              </a:xfrm>
              <a:custGeom>
                <a:avLst/>
                <a:gdLst>
                  <a:gd name="T0" fmla="*/ 213 w 1004"/>
                  <a:gd name="T1" fmla="*/ 142 h 581"/>
                  <a:gd name="T2" fmla="*/ 219 w 1004"/>
                  <a:gd name="T3" fmla="*/ 138 h 581"/>
                  <a:gd name="T4" fmla="*/ 225 w 1004"/>
                  <a:gd name="T5" fmla="*/ 133 h 581"/>
                  <a:gd name="T6" fmla="*/ 230 w 1004"/>
                  <a:gd name="T7" fmla="*/ 129 h 581"/>
                  <a:gd name="T8" fmla="*/ 235 w 1004"/>
                  <a:gd name="T9" fmla="*/ 124 h 581"/>
                  <a:gd name="T10" fmla="*/ 239 w 1004"/>
                  <a:gd name="T11" fmla="*/ 119 h 581"/>
                  <a:gd name="T12" fmla="*/ 243 w 1004"/>
                  <a:gd name="T13" fmla="*/ 113 h 581"/>
                  <a:gd name="T14" fmla="*/ 246 w 1004"/>
                  <a:gd name="T15" fmla="*/ 108 h 581"/>
                  <a:gd name="T16" fmla="*/ 248 w 1004"/>
                  <a:gd name="T17" fmla="*/ 102 h 581"/>
                  <a:gd name="T18" fmla="*/ 250 w 1004"/>
                  <a:gd name="T19" fmla="*/ 97 h 581"/>
                  <a:gd name="T20" fmla="*/ 251 w 1004"/>
                  <a:gd name="T21" fmla="*/ 91 h 581"/>
                  <a:gd name="T22" fmla="*/ 251 w 1004"/>
                  <a:gd name="T23" fmla="*/ 85 h 581"/>
                  <a:gd name="T24" fmla="*/ 251 w 1004"/>
                  <a:gd name="T25" fmla="*/ 80 h 581"/>
                  <a:gd name="T26" fmla="*/ 250 w 1004"/>
                  <a:gd name="T27" fmla="*/ 74 h 581"/>
                  <a:gd name="T28" fmla="*/ 248 w 1004"/>
                  <a:gd name="T29" fmla="*/ 68 h 581"/>
                  <a:gd name="T30" fmla="*/ 246 w 1004"/>
                  <a:gd name="T31" fmla="*/ 63 h 581"/>
                  <a:gd name="T32" fmla="*/ 243 w 1004"/>
                  <a:gd name="T33" fmla="*/ 57 h 581"/>
                  <a:gd name="T34" fmla="*/ 240 w 1004"/>
                  <a:gd name="T35" fmla="*/ 52 h 581"/>
                  <a:gd name="T36" fmla="*/ 236 w 1004"/>
                  <a:gd name="T37" fmla="*/ 47 h 581"/>
                  <a:gd name="T38" fmla="*/ 231 w 1004"/>
                  <a:gd name="T39" fmla="*/ 42 h 581"/>
                  <a:gd name="T40" fmla="*/ 226 w 1004"/>
                  <a:gd name="T41" fmla="*/ 37 h 581"/>
                  <a:gd name="T42" fmla="*/ 220 w 1004"/>
                  <a:gd name="T43" fmla="*/ 33 h 581"/>
                  <a:gd name="T44" fmla="*/ 214 w 1004"/>
                  <a:gd name="T45" fmla="*/ 28 h 581"/>
                  <a:gd name="T46" fmla="*/ 207 w 1004"/>
                  <a:gd name="T47" fmla="*/ 24 h 581"/>
                  <a:gd name="T48" fmla="*/ 200 w 1004"/>
                  <a:gd name="T49" fmla="*/ 20 h 581"/>
                  <a:gd name="T50" fmla="*/ 192 w 1004"/>
                  <a:gd name="T51" fmla="*/ 17 h 581"/>
                  <a:gd name="T52" fmla="*/ 184 w 1004"/>
                  <a:gd name="T53" fmla="*/ 13 h 581"/>
                  <a:gd name="T54" fmla="*/ 176 w 1004"/>
                  <a:gd name="T55" fmla="*/ 10 h 581"/>
                  <a:gd name="T56" fmla="*/ 167 w 1004"/>
                  <a:gd name="T57" fmla="*/ 8 h 581"/>
                  <a:gd name="T58" fmla="*/ 158 w 1004"/>
                  <a:gd name="T59" fmla="*/ 6 h 581"/>
                  <a:gd name="T60" fmla="*/ 148 w 1004"/>
                  <a:gd name="T61" fmla="*/ 4 h 581"/>
                  <a:gd name="T62" fmla="*/ 139 w 1004"/>
                  <a:gd name="T63" fmla="*/ 2 h 581"/>
                  <a:gd name="T64" fmla="*/ 129 w 1004"/>
                  <a:gd name="T65" fmla="*/ 1 h 581"/>
                  <a:gd name="T66" fmla="*/ 120 w 1004"/>
                  <a:gd name="T67" fmla="*/ 0 h 581"/>
                  <a:gd name="T68" fmla="*/ 110 w 1004"/>
                  <a:gd name="T69" fmla="*/ 0 h 581"/>
                  <a:gd name="T70" fmla="*/ 100 w 1004"/>
                  <a:gd name="T71" fmla="*/ 0 h 581"/>
                  <a:gd name="T72" fmla="*/ 90 w 1004"/>
                  <a:gd name="T73" fmla="*/ 0 h 581"/>
                  <a:gd name="T74" fmla="*/ 80 w 1004"/>
                  <a:gd name="T75" fmla="*/ 1 h 581"/>
                  <a:gd name="T76" fmla="*/ 71 w 1004"/>
                  <a:gd name="T77" fmla="*/ 2 h 581"/>
                  <a:gd name="T78" fmla="*/ 61 w 1004"/>
                  <a:gd name="T79" fmla="*/ 4 h 581"/>
                  <a:gd name="T80" fmla="*/ 52 w 1004"/>
                  <a:gd name="T81" fmla="*/ 5 h 581"/>
                  <a:gd name="T82" fmla="*/ 43 w 1004"/>
                  <a:gd name="T83" fmla="*/ 8 h 581"/>
                  <a:gd name="T84" fmla="*/ 34 w 1004"/>
                  <a:gd name="T85" fmla="*/ 10 h 581"/>
                  <a:gd name="T86" fmla="*/ 26 w 1004"/>
                  <a:gd name="T87" fmla="*/ 13 h 581"/>
                  <a:gd name="T88" fmla="*/ 17 w 1004"/>
                  <a:gd name="T89" fmla="*/ 16 h 581"/>
                  <a:gd name="T90" fmla="*/ 10 w 1004"/>
                  <a:gd name="T91" fmla="*/ 20 h 581"/>
                  <a:gd name="T92" fmla="*/ 2 w 1004"/>
                  <a:gd name="T93" fmla="*/ 23 h 58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004" h="581">
                    <a:moveTo>
                      <a:pt x="833" y="581"/>
                    </a:moveTo>
                    <a:lnTo>
                      <a:pt x="841" y="575"/>
                    </a:lnTo>
                    <a:lnTo>
                      <a:pt x="850" y="570"/>
                    </a:lnTo>
                    <a:lnTo>
                      <a:pt x="858" y="564"/>
                    </a:lnTo>
                    <a:lnTo>
                      <a:pt x="867" y="559"/>
                    </a:lnTo>
                    <a:lnTo>
                      <a:pt x="876" y="553"/>
                    </a:lnTo>
                    <a:lnTo>
                      <a:pt x="884" y="546"/>
                    </a:lnTo>
                    <a:lnTo>
                      <a:pt x="892" y="540"/>
                    </a:lnTo>
                    <a:lnTo>
                      <a:pt x="899" y="534"/>
                    </a:lnTo>
                    <a:lnTo>
                      <a:pt x="907" y="528"/>
                    </a:lnTo>
                    <a:lnTo>
                      <a:pt x="914" y="522"/>
                    </a:lnTo>
                    <a:lnTo>
                      <a:pt x="920" y="515"/>
                    </a:lnTo>
                    <a:lnTo>
                      <a:pt x="928" y="508"/>
                    </a:lnTo>
                    <a:lnTo>
                      <a:pt x="934" y="502"/>
                    </a:lnTo>
                    <a:lnTo>
                      <a:pt x="940" y="496"/>
                    </a:lnTo>
                    <a:lnTo>
                      <a:pt x="946" y="488"/>
                    </a:lnTo>
                    <a:lnTo>
                      <a:pt x="951" y="482"/>
                    </a:lnTo>
                    <a:lnTo>
                      <a:pt x="956" y="475"/>
                    </a:lnTo>
                    <a:lnTo>
                      <a:pt x="961" y="467"/>
                    </a:lnTo>
                    <a:lnTo>
                      <a:pt x="966" y="461"/>
                    </a:lnTo>
                    <a:lnTo>
                      <a:pt x="971" y="454"/>
                    </a:lnTo>
                    <a:lnTo>
                      <a:pt x="975" y="446"/>
                    </a:lnTo>
                    <a:lnTo>
                      <a:pt x="980" y="439"/>
                    </a:lnTo>
                    <a:lnTo>
                      <a:pt x="983" y="431"/>
                    </a:lnTo>
                    <a:lnTo>
                      <a:pt x="986" y="424"/>
                    </a:lnTo>
                    <a:lnTo>
                      <a:pt x="989" y="417"/>
                    </a:lnTo>
                    <a:lnTo>
                      <a:pt x="992" y="409"/>
                    </a:lnTo>
                    <a:lnTo>
                      <a:pt x="994" y="402"/>
                    </a:lnTo>
                    <a:lnTo>
                      <a:pt x="997" y="394"/>
                    </a:lnTo>
                    <a:lnTo>
                      <a:pt x="999" y="387"/>
                    </a:lnTo>
                    <a:lnTo>
                      <a:pt x="1001" y="380"/>
                    </a:lnTo>
                    <a:lnTo>
                      <a:pt x="1002" y="372"/>
                    </a:lnTo>
                    <a:lnTo>
                      <a:pt x="1003" y="365"/>
                    </a:lnTo>
                    <a:lnTo>
                      <a:pt x="1004" y="357"/>
                    </a:lnTo>
                    <a:lnTo>
                      <a:pt x="1004" y="350"/>
                    </a:lnTo>
                    <a:lnTo>
                      <a:pt x="1004" y="342"/>
                    </a:lnTo>
                    <a:lnTo>
                      <a:pt x="1004" y="334"/>
                    </a:lnTo>
                    <a:lnTo>
                      <a:pt x="1004" y="326"/>
                    </a:lnTo>
                    <a:lnTo>
                      <a:pt x="1003" y="319"/>
                    </a:lnTo>
                    <a:lnTo>
                      <a:pt x="1003" y="312"/>
                    </a:lnTo>
                    <a:lnTo>
                      <a:pt x="1002" y="304"/>
                    </a:lnTo>
                    <a:lnTo>
                      <a:pt x="999" y="297"/>
                    </a:lnTo>
                    <a:lnTo>
                      <a:pt x="998" y="289"/>
                    </a:lnTo>
                    <a:lnTo>
                      <a:pt x="996" y="282"/>
                    </a:lnTo>
                    <a:lnTo>
                      <a:pt x="993" y="274"/>
                    </a:lnTo>
                    <a:lnTo>
                      <a:pt x="991" y="267"/>
                    </a:lnTo>
                    <a:lnTo>
                      <a:pt x="988" y="260"/>
                    </a:lnTo>
                    <a:lnTo>
                      <a:pt x="985" y="252"/>
                    </a:lnTo>
                    <a:lnTo>
                      <a:pt x="981" y="245"/>
                    </a:lnTo>
                    <a:lnTo>
                      <a:pt x="977" y="237"/>
                    </a:lnTo>
                    <a:lnTo>
                      <a:pt x="973" y="230"/>
                    </a:lnTo>
                    <a:lnTo>
                      <a:pt x="968" y="222"/>
                    </a:lnTo>
                    <a:lnTo>
                      <a:pt x="964" y="216"/>
                    </a:lnTo>
                    <a:lnTo>
                      <a:pt x="959" y="209"/>
                    </a:lnTo>
                    <a:lnTo>
                      <a:pt x="954" y="201"/>
                    </a:lnTo>
                    <a:lnTo>
                      <a:pt x="949" y="195"/>
                    </a:lnTo>
                    <a:lnTo>
                      <a:pt x="943" y="188"/>
                    </a:lnTo>
                    <a:lnTo>
                      <a:pt x="936" y="182"/>
                    </a:lnTo>
                    <a:lnTo>
                      <a:pt x="930" y="174"/>
                    </a:lnTo>
                    <a:lnTo>
                      <a:pt x="924" y="168"/>
                    </a:lnTo>
                    <a:lnTo>
                      <a:pt x="918" y="162"/>
                    </a:lnTo>
                    <a:lnTo>
                      <a:pt x="910" y="156"/>
                    </a:lnTo>
                    <a:lnTo>
                      <a:pt x="903" y="150"/>
                    </a:lnTo>
                    <a:lnTo>
                      <a:pt x="896" y="143"/>
                    </a:lnTo>
                    <a:lnTo>
                      <a:pt x="888" y="137"/>
                    </a:lnTo>
                    <a:lnTo>
                      <a:pt x="879" y="131"/>
                    </a:lnTo>
                    <a:lnTo>
                      <a:pt x="872" y="125"/>
                    </a:lnTo>
                    <a:lnTo>
                      <a:pt x="863" y="119"/>
                    </a:lnTo>
                    <a:lnTo>
                      <a:pt x="855" y="114"/>
                    </a:lnTo>
                    <a:lnTo>
                      <a:pt x="846" y="108"/>
                    </a:lnTo>
                    <a:lnTo>
                      <a:pt x="836" y="103"/>
                    </a:lnTo>
                    <a:lnTo>
                      <a:pt x="828" y="96"/>
                    </a:lnTo>
                    <a:lnTo>
                      <a:pt x="818" y="91"/>
                    </a:lnTo>
                    <a:lnTo>
                      <a:pt x="808" y="87"/>
                    </a:lnTo>
                    <a:lnTo>
                      <a:pt x="798" y="82"/>
                    </a:lnTo>
                    <a:lnTo>
                      <a:pt x="788" y="77"/>
                    </a:lnTo>
                    <a:lnTo>
                      <a:pt x="778" y="72"/>
                    </a:lnTo>
                    <a:lnTo>
                      <a:pt x="767" y="67"/>
                    </a:lnTo>
                    <a:lnTo>
                      <a:pt x="757" y="63"/>
                    </a:lnTo>
                    <a:lnTo>
                      <a:pt x="746" y="58"/>
                    </a:lnTo>
                    <a:lnTo>
                      <a:pt x="735" y="54"/>
                    </a:lnTo>
                    <a:lnTo>
                      <a:pt x="724" y="51"/>
                    </a:lnTo>
                    <a:lnTo>
                      <a:pt x="713" y="47"/>
                    </a:lnTo>
                    <a:lnTo>
                      <a:pt x="702" y="42"/>
                    </a:lnTo>
                    <a:lnTo>
                      <a:pt x="690" y="40"/>
                    </a:lnTo>
                    <a:lnTo>
                      <a:pt x="678" y="36"/>
                    </a:lnTo>
                    <a:lnTo>
                      <a:pt x="667" y="32"/>
                    </a:lnTo>
                    <a:lnTo>
                      <a:pt x="655" y="30"/>
                    </a:lnTo>
                    <a:lnTo>
                      <a:pt x="642" y="26"/>
                    </a:lnTo>
                    <a:lnTo>
                      <a:pt x="630" y="23"/>
                    </a:lnTo>
                    <a:lnTo>
                      <a:pt x="619" y="21"/>
                    </a:lnTo>
                    <a:lnTo>
                      <a:pt x="606" y="19"/>
                    </a:lnTo>
                    <a:lnTo>
                      <a:pt x="593" y="16"/>
                    </a:lnTo>
                    <a:lnTo>
                      <a:pt x="580" y="14"/>
                    </a:lnTo>
                    <a:lnTo>
                      <a:pt x="568" y="11"/>
                    </a:lnTo>
                    <a:lnTo>
                      <a:pt x="556" y="10"/>
                    </a:lnTo>
                    <a:lnTo>
                      <a:pt x="542" y="7"/>
                    </a:lnTo>
                    <a:lnTo>
                      <a:pt x="530" y="6"/>
                    </a:lnTo>
                    <a:lnTo>
                      <a:pt x="517" y="5"/>
                    </a:lnTo>
                    <a:lnTo>
                      <a:pt x="504" y="4"/>
                    </a:lnTo>
                    <a:lnTo>
                      <a:pt x="492" y="2"/>
                    </a:lnTo>
                    <a:lnTo>
                      <a:pt x="478" y="1"/>
                    </a:lnTo>
                    <a:lnTo>
                      <a:pt x="464" y="1"/>
                    </a:lnTo>
                    <a:lnTo>
                      <a:pt x="452" y="0"/>
                    </a:lnTo>
                    <a:lnTo>
                      <a:pt x="438" y="0"/>
                    </a:lnTo>
                    <a:lnTo>
                      <a:pt x="426" y="0"/>
                    </a:lnTo>
                    <a:lnTo>
                      <a:pt x="412" y="0"/>
                    </a:lnTo>
                    <a:lnTo>
                      <a:pt x="399" y="0"/>
                    </a:lnTo>
                    <a:lnTo>
                      <a:pt x="386" y="0"/>
                    </a:lnTo>
                    <a:lnTo>
                      <a:pt x="373" y="1"/>
                    </a:lnTo>
                    <a:lnTo>
                      <a:pt x="361" y="1"/>
                    </a:lnTo>
                    <a:lnTo>
                      <a:pt x="347" y="2"/>
                    </a:lnTo>
                    <a:lnTo>
                      <a:pt x="335" y="4"/>
                    </a:lnTo>
                    <a:lnTo>
                      <a:pt x="321" y="4"/>
                    </a:lnTo>
                    <a:lnTo>
                      <a:pt x="309" y="6"/>
                    </a:lnTo>
                    <a:lnTo>
                      <a:pt x="295" y="7"/>
                    </a:lnTo>
                    <a:lnTo>
                      <a:pt x="283" y="9"/>
                    </a:lnTo>
                    <a:lnTo>
                      <a:pt x="270" y="10"/>
                    </a:lnTo>
                    <a:lnTo>
                      <a:pt x="257" y="12"/>
                    </a:lnTo>
                    <a:lnTo>
                      <a:pt x="244" y="15"/>
                    </a:lnTo>
                    <a:lnTo>
                      <a:pt x="232" y="17"/>
                    </a:lnTo>
                    <a:lnTo>
                      <a:pt x="220" y="20"/>
                    </a:lnTo>
                    <a:lnTo>
                      <a:pt x="207" y="22"/>
                    </a:lnTo>
                    <a:lnTo>
                      <a:pt x="195" y="25"/>
                    </a:lnTo>
                    <a:lnTo>
                      <a:pt x="183" y="27"/>
                    </a:lnTo>
                    <a:lnTo>
                      <a:pt x="171" y="31"/>
                    </a:lnTo>
                    <a:lnTo>
                      <a:pt x="159" y="33"/>
                    </a:lnTo>
                    <a:lnTo>
                      <a:pt x="147" y="37"/>
                    </a:lnTo>
                    <a:lnTo>
                      <a:pt x="136" y="41"/>
                    </a:lnTo>
                    <a:lnTo>
                      <a:pt x="125" y="44"/>
                    </a:lnTo>
                    <a:lnTo>
                      <a:pt x="113" y="48"/>
                    </a:lnTo>
                    <a:lnTo>
                      <a:pt x="102" y="52"/>
                    </a:lnTo>
                    <a:lnTo>
                      <a:pt x="91" y="57"/>
                    </a:lnTo>
                    <a:lnTo>
                      <a:pt x="80" y="61"/>
                    </a:lnTo>
                    <a:lnTo>
                      <a:pt x="69" y="65"/>
                    </a:lnTo>
                    <a:lnTo>
                      <a:pt x="59" y="69"/>
                    </a:lnTo>
                    <a:lnTo>
                      <a:pt x="48" y="74"/>
                    </a:lnTo>
                    <a:lnTo>
                      <a:pt x="38" y="79"/>
                    </a:lnTo>
                    <a:lnTo>
                      <a:pt x="28" y="84"/>
                    </a:lnTo>
                    <a:lnTo>
                      <a:pt x="18" y="89"/>
                    </a:lnTo>
                    <a:lnTo>
                      <a:pt x="8" y="94"/>
                    </a:lnTo>
                    <a:lnTo>
                      <a:pt x="0" y="9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90" name="Line 164"/>
              <p:cNvSpPr>
                <a:spLocks noChangeShapeType="1"/>
              </p:cNvSpPr>
              <p:nvPr/>
            </p:nvSpPr>
            <p:spPr bwMode="auto">
              <a:xfrm flipV="1">
                <a:off x="-1328" y="2051"/>
                <a:ext cx="1" cy="4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91" name="Line 165"/>
              <p:cNvSpPr>
                <a:spLocks noChangeShapeType="1"/>
              </p:cNvSpPr>
              <p:nvPr/>
            </p:nvSpPr>
            <p:spPr bwMode="auto">
              <a:xfrm flipV="1">
                <a:off x="-1328" y="1832"/>
                <a:ext cx="380" cy="2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92" name="Line 166"/>
              <p:cNvSpPr>
                <a:spLocks noChangeShapeType="1"/>
              </p:cNvSpPr>
              <p:nvPr/>
            </p:nvSpPr>
            <p:spPr bwMode="auto">
              <a:xfrm flipH="1" flipV="1">
                <a:off x="-1328" y="2094"/>
                <a:ext cx="55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93" name="Line 167"/>
              <p:cNvSpPr>
                <a:spLocks noChangeShapeType="1"/>
              </p:cNvSpPr>
              <p:nvPr/>
            </p:nvSpPr>
            <p:spPr bwMode="auto">
              <a:xfrm flipH="1">
                <a:off x="-1328" y="1874"/>
                <a:ext cx="380" cy="2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94" name="Freeform 168"/>
              <p:cNvSpPr>
                <a:spLocks/>
              </p:cNvSpPr>
              <p:nvPr/>
            </p:nvSpPr>
            <p:spPr bwMode="auto">
              <a:xfrm>
                <a:off x="-948" y="1849"/>
                <a:ext cx="246" cy="64"/>
              </a:xfrm>
              <a:custGeom>
                <a:avLst/>
                <a:gdLst>
                  <a:gd name="T0" fmla="*/ 245 w 986"/>
                  <a:gd name="T1" fmla="*/ 62 h 256"/>
                  <a:gd name="T2" fmla="*/ 243 w 986"/>
                  <a:gd name="T3" fmla="*/ 59 h 256"/>
                  <a:gd name="T4" fmla="*/ 241 w 986"/>
                  <a:gd name="T5" fmla="*/ 55 h 256"/>
                  <a:gd name="T6" fmla="*/ 239 w 986"/>
                  <a:gd name="T7" fmla="*/ 52 h 256"/>
                  <a:gd name="T8" fmla="*/ 236 w 986"/>
                  <a:gd name="T9" fmla="*/ 48 h 256"/>
                  <a:gd name="T10" fmla="*/ 233 w 986"/>
                  <a:gd name="T11" fmla="*/ 45 h 256"/>
                  <a:gd name="T12" fmla="*/ 230 w 986"/>
                  <a:gd name="T13" fmla="*/ 42 h 256"/>
                  <a:gd name="T14" fmla="*/ 226 w 986"/>
                  <a:gd name="T15" fmla="*/ 39 h 256"/>
                  <a:gd name="T16" fmla="*/ 223 w 986"/>
                  <a:gd name="T17" fmla="*/ 35 h 256"/>
                  <a:gd name="T18" fmla="*/ 219 w 986"/>
                  <a:gd name="T19" fmla="*/ 32 h 256"/>
                  <a:gd name="T20" fmla="*/ 215 w 986"/>
                  <a:gd name="T21" fmla="*/ 30 h 256"/>
                  <a:gd name="T22" fmla="*/ 210 w 986"/>
                  <a:gd name="T23" fmla="*/ 27 h 256"/>
                  <a:gd name="T24" fmla="*/ 206 w 986"/>
                  <a:gd name="T25" fmla="*/ 24 h 256"/>
                  <a:gd name="T26" fmla="*/ 201 w 986"/>
                  <a:gd name="T27" fmla="*/ 22 h 256"/>
                  <a:gd name="T28" fmla="*/ 196 w 986"/>
                  <a:gd name="T29" fmla="*/ 19 h 256"/>
                  <a:gd name="T30" fmla="*/ 190 w 986"/>
                  <a:gd name="T31" fmla="*/ 17 h 256"/>
                  <a:gd name="T32" fmla="*/ 185 w 986"/>
                  <a:gd name="T33" fmla="*/ 14 h 256"/>
                  <a:gd name="T34" fmla="*/ 180 w 986"/>
                  <a:gd name="T35" fmla="*/ 13 h 256"/>
                  <a:gd name="T36" fmla="*/ 174 w 986"/>
                  <a:gd name="T37" fmla="*/ 11 h 256"/>
                  <a:gd name="T38" fmla="*/ 168 w 986"/>
                  <a:gd name="T39" fmla="*/ 9 h 256"/>
                  <a:gd name="T40" fmla="*/ 162 w 986"/>
                  <a:gd name="T41" fmla="*/ 7 h 256"/>
                  <a:gd name="T42" fmla="*/ 156 w 986"/>
                  <a:gd name="T43" fmla="*/ 6 h 256"/>
                  <a:gd name="T44" fmla="*/ 150 w 986"/>
                  <a:gd name="T45" fmla="*/ 5 h 256"/>
                  <a:gd name="T46" fmla="*/ 144 w 986"/>
                  <a:gd name="T47" fmla="*/ 4 h 256"/>
                  <a:gd name="T48" fmla="*/ 138 w 986"/>
                  <a:gd name="T49" fmla="*/ 3 h 256"/>
                  <a:gd name="T50" fmla="*/ 131 w 986"/>
                  <a:gd name="T51" fmla="*/ 2 h 256"/>
                  <a:gd name="T52" fmla="*/ 125 w 986"/>
                  <a:gd name="T53" fmla="*/ 1 h 256"/>
                  <a:gd name="T54" fmla="*/ 118 w 986"/>
                  <a:gd name="T55" fmla="*/ 1 h 256"/>
                  <a:gd name="T56" fmla="*/ 112 w 986"/>
                  <a:gd name="T57" fmla="*/ 1 h 256"/>
                  <a:gd name="T58" fmla="*/ 105 w 986"/>
                  <a:gd name="T59" fmla="*/ 0 h 256"/>
                  <a:gd name="T60" fmla="*/ 99 w 986"/>
                  <a:gd name="T61" fmla="*/ 0 h 256"/>
                  <a:gd name="T62" fmla="*/ 92 w 986"/>
                  <a:gd name="T63" fmla="*/ 1 h 256"/>
                  <a:gd name="T64" fmla="*/ 86 w 986"/>
                  <a:gd name="T65" fmla="*/ 1 h 256"/>
                  <a:gd name="T66" fmla="*/ 80 w 986"/>
                  <a:gd name="T67" fmla="*/ 1 h 256"/>
                  <a:gd name="T68" fmla="*/ 73 w 986"/>
                  <a:gd name="T69" fmla="*/ 2 h 256"/>
                  <a:gd name="T70" fmla="*/ 67 w 986"/>
                  <a:gd name="T71" fmla="*/ 3 h 256"/>
                  <a:gd name="T72" fmla="*/ 61 w 986"/>
                  <a:gd name="T73" fmla="*/ 4 h 256"/>
                  <a:gd name="T74" fmla="*/ 54 w 986"/>
                  <a:gd name="T75" fmla="*/ 5 h 256"/>
                  <a:gd name="T76" fmla="*/ 48 w 986"/>
                  <a:gd name="T77" fmla="*/ 7 h 256"/>
                  <a:gd name="T78" fmla="*/ 42 w 986"/>
                  <a:gd name="T79" fmla="*/ 8 h 256"/>
                  <a:gd name="T80" fmla="*/ 37 w 986"/>
                  <a:gd name="T81" fmla="*/ 10 h 256"/>
                  <a:gd name="T82" fmla="*/ 31 w 986"/>
                  <a:gd name="T83" fmla="*/ 12 h 256"/>
                  <a:gd name="T84" fmla="*/ 25 w 986"/>
                  <a:gd name="T85" fmla="*/ 13 h 256"/>
                  <a:gd name="T86" fmla="*/ 20 w 986"/>
                  <a:gd name="T87" fmla="*/ 16 h 256"/>
                  <a:gd name="T88" fmla="*/ 14 w 986"/>
                  <a:gd name="T89" fmla="*/ 18 h 256"/>
                  <a:gd name="T90" fmla="*/ 9 w 986"/>
                  <a:gd name="T91" fmla="*/ 20 h 256"/>
                  <a:gd name="T92" fmla="*/ 4 w 986"/>
                  <a:gd name="T93" fmla="*/ 23 h 256"/>
                  <a:gd name="T94" fmla="*/ 0 w 986"/>
                  <a:gd name="T95" fmla="*/ 25 h 25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986" h="256">
                    <a:moveTo>
                      <a:pt x="986" y="256"/>
                    </a:moveTo>
                    <a:lnTo>
                      <a:pt x="982" y="249"/>
                    </a:lnTo>
                    <a:lnTo>
                      <a:pt x="978" y="241"/>
                    </a:lnTo>
                    <a:lnTo>
                      <a:pt x="975" y="234"/>
                    </a:lnTo>
                    <a:lnTo>
                      <a:pt x="971" y="228"/>
                    </a:lnTo>
                    <a:lnTo>
                      <a:pt x="966" y="220"/>
                    </a:lnTo>
                    <a:lnTo>
                      <a:pt x="961" y="213"/>
                    </a:lnTo>
                    <a:lnTo>
                      <a:pt x="956" y="206"/>
                    </a:lnTo>
                    <a:lnTo>
                      <a:pt x="951" y="199"/>
                    </a:lnTo>
                    <a:lnTo>
                      <a:pt x="945" y="192"/>
                    </a:lnTo>
                    <a:lnTo>
                      <a:pt x="940" y="186"/>
                    </a:lnTo>
                    <a:lnTo>
                      <a:pt x="934" y="180"/>
                    </a:lnTo>
                    <a:lnTo>
                      <a:pt x="928" y="172"/>
                    </a:lnTo>
                    <a:lnTo>
                      <a:pt x="920" y="166"/>
                    </a:lnTo>
                    <a:lnTo>
                      <a:pt x="914" y="160"/>
                    </a:lnTo>
                    <a:lnTo>
                      <a:pt x="907" y="154"/>
                    </a:lnTo>
                    <a:lnTo>
                      <a:pt x="899" y="147"/>
                    </a:lnTo>
                    <a:lnTo>
                      <a:pt x="892" y="141"/>
                    </a:lnTo>
                    <a:lnTo>
                      <a:pt x="884" y="135"/>
                    </a:lnTo>
                    <a:lnTo>
                      <a:pt x="876" y="129"/>
                    </a:lnTo>
                    <a:lnTo>
                      <a:pt x="868" y="123"/>
                    </a:lnTo>
                    <a:lnTo>
                      <a:pt x="860" y="118"/>
                    </a:lnTo>
                    <a:lnTo>
                      <a:pt x="851" y="112"/>
                    </a:lnTo>
                    <a:lnTo>
                      <a:pt x="842" y="107"/>
                    </a:lnTo>
                    <a:lnTo>
                      <a:pt x="833" y="100"/>
                    </a:lnTo>
                    <a:lnTo>
                      <a:pt x="824" y="96"/>
                    </a:lnTo>
                    <a:lnTo>
                      <a:pt x="814" y="91"/>
                    </a:lnTo>
                    <a:lnTo>
                      <a:pt x="804" y="86"/>
                    </a:lnTo>
                    <a:lnTo>
                      <a:pt x="794" y="81"/>
                    </a:lnTo>
                    <a:lnTo>
                      <a:pt x="784" y="76"/>
                    </a:lnTo>
                    <a:lnTo>
                      <a:pt x="774" y="71"/>
                    </a:lnTo>
                    <a:lnTo>
                      <a:pt x="763" y="66"/>
                    </a:lnTo>
                    <a:lnTo>
                      <a:pt x="753" y="62"/>
                    </a:lnTo>
                    <a:lnTo>
                      <a:pt x="742" y="57"/>
                    </a:lnTo>
                    <a:lnTo>
                      <a:pt x="731" y="53"/>
                    </a:lnTo>
                    <a:lnTo>
                      <a:pt x="720" y="50"/>
                    </a:lnTo>
                    <a:lnTo>
                      <a:pt x="709" y="46"/>
                    </a:lnTo>
                    <a:lnTo>
                      <a:pt x="698" y="42"/>
                    </a:lnTo>
                    <a:lnTo>
                      <a:pt x="686" y="39"/>
                    </a:lnTo>
                    <a:lnTo>
                      <a:pt x="674" y="35"/>
                    </a:lnTo>
                    <a:lnTo>
                      <a:pt x="662" y="32"/>
                    </a:lnTo>
                    <a:lnTo>
                      <a:pt x="651" y="29"/>
                    </a:lnTo>
                    <a:lnTo>
                      <a:pt x="639" y="26"/>
                    </a:lnTo>
                    <a:lnTo>
                      <a:pt x="626" y="24"/>
                    </a:lnTo>
                    <a:lnTo>
                      <a:pt x="614" y="20"/>
                    </a:lnTo>
                    <a:lnTo>
                      <a:pt x="601" y="18"/>
                    </a:lnTo>
                    <a:lnTo>
                      <a:pt x="589" y="16"/>
                    </a:lnTo>
                    <a:lnTo>
                      <a:pt x="577" y="14"/>
                    </a:lnTo>
                    <a:lnTo>
                      <a:pt x="564" y="11"/>
                    </a:lnTo>
                    <a:lnTo>
                      <a:pt x="552" y="10"/>
                    </a:lnTo>
                    <a:lnTo>
                      <a:pt x="540" y="8"/>
                    </a:lnTo>
                    <a:lnTo>
                      <a:pt x="526" y="7"/>
                    </a:lnTo>
                    <a:lnTo>
                      <a:pt x="514" y="5"/>
                    </a:lnTo>
                    <a:lnTo>
                      <a:pt x="500" y="4"/>
                    </a:lnTo>
                    <a:lnTo>
                      <a:pt x="488" y="3"/>
                    </a:lnTo>
                    <a:lnTo>
                      <a:pt x="474" y="3"/>
                    </a:lnTo>
                    <a:lnTo>
                      <a:pt x="462" y="2"/>
                    </a:lnTo>
                    <a:lnTo>
                      <a:pt x="448" y="2"/>
                    </a:lnTo>
                    <a:lnTo>
                      <a:pt x="436" y="0"/>
                    </a:lnTo>
                    <a:lnTo>
                      <a:pt x="422" y="0"/>
                    </a:lnTo>
                    <a:lnTo>
                      <a:pt x="410" y="0"/>
                    </a:lnTo>
                    <a:lnTo>
                      <a:pt x="396" y="0"/>
                    </a:lnTo>
                    <a:lnTo>
                      <a:pt x="384" y="2"/>
                    </a:lnTo>
                    <a:lnTo>
                      <a:pt x="370" y="2"/>
                    </a:lnTo>
                    <a:lnTo>
                      <a:pt x="358" y="3"/>
                    </a:lnTo>
                    <a:lnTo>
                      <a:pt x="344" y="3"/>
                    </a:lnTo>
                    <a:lnTo>
                      <a:pt x="332" y="4"/>
                    </a:lnTo>
                    <a:lnTo>
                      <a:pt x="319" y="5"/>
                    </a:lnTo>
                    <a:lnTo>
                      <a:pt x="306" y="7"/>
                    </a:lnTo>
                    <a:lnTo>
                      <a:pt x="294" y="8"/>
                    </a:lnTo>
                    <a:lnTo>
                      <a:pt x="280" y="10"/>
                    </a:lnTo>
                    <a:lnTo>
                      <a:pt x="268" y="11"/>
                    </a:lnTo>
                    <a:lnTo>
                      <a:pt x="256" y="14"/>
                    </a:lnTo>
                    <a:lnTo>
                      <a:pt x="243" y="15"/>
                    </a:lnTo>
                    <a:lnTo>
                      <a:pt x="231" y="18"/>
                    </a:lnTo>
                    <a:lnTo>
                      <a:pt x="218" y="20"/>
                    </a:lnTo>
                    <a:lnTo>
                      <a:pt x="206" y="23"/>
                    </a:lnTo>
                    <a:lnTo>
                      <a:pt x="194" y="26"/>
                    </a:lnTo>
                    <a:lnTo>
                      <a:pt x="181" y="29"/>
                    </a:lnTo>
                    <a:lnTo>
                      <a:pt x="170" y="31"/>
                    </a:lnTo>
                    <a:lnTo>
                      <a:pt x="158" y="35"/>
                    </a:lnTo>
                    <a:lnTo>
                      <a:pt x="147" y="39"/>
                    </a:lnTo>
                    <a:lnTo>
                      <a:pt x="134" y="42"/>
                    </a:lnTo>
                    <a:lnTo>
                      <a:pt x="123" y="46"/>
                    </a:lnTo>
                    <a:lnTo>
                      <a:pt x="112" y="50"/>
                    </a:lnTo>
                    <a:lnTo>
                      <a:pt x="101" y="53"/>
                    </a:lnTo>
                    <a:lnTo>
                      <a:pt x="90" y="57"/>
                    </a:lnTo>
                    <a:lnTo>
                      <a:pt x="79" y="62"/>
                    </a:lnTo>
                    <a:lnTo>
                      <a:pt x="69" y="66"/>
                    </a:lnTo>
                    <a:lnTo>
                      <a:pt x="58" y="71"/>
                    </a:lnTo>
                    <a:lnTo>
                      <a:pt x="48" y="76"/>
                    </a:lnTo>
                    <a:lnTo>
                      <a:pt x="38" y="79"/>
                    </a:lnTo>
                    <a:lnTo>
                      <a:pt x="28" y="84"/>
                    </a:lnTo>
                    <a:lnTo>
                      <a:pt x="18" y="91"/>
                    </a:lnTo>
                    <a:lnTo>
                      <a:pt x="8" y="96"/>
                    </a:lnTo>
                    <a:lnTo>
                      <a:pt x="0" y="10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95" name="Line 169"/>
              <p:cNvSpPr>
                <a:spLocks noChangeShapeType="1"/>
              </p:cNvSpPr>
              <p:nvPr/>
            </p:nvSpPr>
            <p:spPr bwMode="auto">
              <a:xfrm flipH="1" flipV="1">
                <a:off x="-1175" y="2182"/>
                <a:ext cx="55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96" name="Line 170"/>
              <p:cNvSpPr>
                <a:spLocks noChangeShapeType="1"/>
              </p:cNvSpPr>
              <p:nvPr/>
            </p:nvSpPr>
            <p:spPr bwMode="auto">
              <a:xfrm>
                <a:off x="-1175" y="2182"/>
                <a:ext cx="1" cy="1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97" name="Line 171"/>
              <p:cNvSpPr>
                <a:spLocks noChangeShapeType="1"/>
              </p:cNvSpPr>
              <p:nvPr/>
            </p:nvSpPr>
            <p:spPr bwMode="auto">
              <a:xfrm flipV="1">
                <a:off x="-1175" y="1963"/>
                <a:ext cx="380" cy="2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98" name="Freeform 172"/>
              <p:cNvSpPr>
                <a:spLocks/>
              </p:cNvSpPr>
              <p:nvPr/>
            </p:nvSpPr>
            <p:spPr bwMode="auto">
              <a:xfrm>
                <a:off x="-893" y="1894"/>
                <a:ext cx="118" cy="69"/>
              </a:xfrm>
              <a:custGeom>
                <a:avLst/>
                <a:gdLst>
                  <a:gd name="T0" fmla="*/ 99 w 473"/>
                  <a:gd name="T1" fmla="*/ 68 h 273"/>
                  <a:gd name="T2" fmla="*/ 102 w 473"/>
                  <a:gd name="T3" fmla="*/ 66 h 273"/>
                  <a:gd name="T4" fmla="*/ 105 w 473"/>
                  <a:gd name="T5" fmla="*/ 64 h 273"/>
                  <a:gd name="T6" fmla="*/ 108 w 473"/>
                  <a:gd name="T7" fmla="*/ 62 h 273"/>
                  <a:gd name="T8" fmla="*/ 110 w 473"/>
                  <a:gd name="T9" fmla="*/ 60 h 273"/>
                  <a:gd name="T10" fmla="*/ 112 w 473"/>
                  <a:gd name="T11" fmla="*/ 57 h 273"/>
                  <a:gd name="T12" fmla="*/ 113 w 473"/>
                  <a:gd name="T13" fmla="*/ 55 h 273"/>
                  <a:gd name="T14" fmla="*/ 115 w 473"/>
                  <a:gd name="T15" fmla="*/ 53 h 273"/>
                  <a:gd name="T16" fmla="*/ 116 w 473"/>
                  <a:gd name="T17" fmla="*/ 50 h 273"/>
                  <a:gd name="T18" fmla="*/ 117 w 473"/>
                  <a:gd name="T19" fmla="*/ 47 h 273"/>
                  <a:gd name="T20" fmla="*/ 118 w 473"/>
                  <a:gd name="T21" fmla="*/ 45 h 273"/>
                  <a:gd name="T22" fmla="*/ 118 w 473"/>
                  <a:gd name="T23" fmla="*/ 42 h 273"/>
                  <a:gd name="T24" fmla="*/ 118 w 473"/>
                  <a:gd name="T25" fmla="*/ 39 h 273"/>
                  <a:gd name="T26" fmla="*/ 118 w 473"/>
                  <a:gd name="T27" fmla="*/ 37 h 273"/>
                  <a:gd name="T28" fmla="*/ 117 w 473"/>
                  <a:gd name="T29" fmla="*/ 34 h 273"/>
                  <a:gd name="T30" fmla="*/ 117 w 473"/>
                  <a:gd name="T31" fmla="*/ 32 h 273"/>
                  <a:gd name="T32" fmla="*/ 115 w 473"/>
                  <a:gd name="T33" fmla="*/ 29 h 273"/>
                  <a:gd name="T34" fmla="*/ 114 w 473"/>
                  <a:gd name="T35" fmla="*/ 27 h 273"/>
                  <a:gd name="T36" fmla="*/ 112 w 473"/>
                  <a:gd name="T37" fmla="*/ 24 h 273"/>
                  <a:gd name="T38" fmla="*/ 110 w 473"/>
                  <a:gd name="T39" fmla="*/ 22 h 273"/>
                  <a:gd name="T40" fmla="*/ 108 w 473"/>
                  <a:gd name="T41" fmla="*/ 20 h 273"/>
                  <a:gd name="T42" fmla="*/ 106 w 473"/>
                  <a:gd name="T43" fmla="*/ 17 h 273"/>
                  <a:gd name="T44" fmla="*/ 103 w 473"/>
                  <a:gd name="T45" fmla="*/ 15 h 273"/>
                  <a:gd name="T46" fmla="*/ 100 w 473"/>
                  <a:gd name="T47" fmla="*/ 13 h 273"/>
                  <a:gd name="T48" fmla="*/ 97 w 473"/>
                  <a:gd name="T49" fmla="*/ 11 h 273"/>
                  <a:gd name="T50" fmla="*/ 94 w 473"/>
                  <a:gd name="T51" fmla="*/ 10 h 273"/>
                  <a:gd name="T52" fmla="*/ 90 w 473"/>
                  <a:gd name="T53" fmla="*/ 8 h 273"/>
                  <a:gd name="T54" fmla="*/ 87 w 473"/>
                  <a:gd name="T55" fmla="*/ 7 h 273"/>
                  <a:gd name="T56" fmla="*/ 83 w 473"/>
                  <a:gd name="T57" fmla="*/ 5 h 273"/>
                  <a:gd name="T58" fmla="*/ 79 w 473"/>
                  <a:gd name="T59" fmla="*/ 4 h 273"/>
                  <a:gd name="T60" fmla="*/ 75 w 473"/>
                  <a:gd name="T61" fmla="*/ 3 h 273"/>
                  <a:gd name="T62" fmla="*/ 70 w 473"/>
                  <a:gd name="T63" fmla="*/ 2 h 273"/>
                  <a:gd name="T64" fmla="*/ 66 w 473"/>
                  <a:gd name="T65" fmla="*/ 1 h 273"/>
                  <a:gd name="T66" fmla="*/ 62 w 473"/>
                  <a:gd name="T67" fmla="*/ 1 h 273"/>
                  <a:gd name="T68" fmla="*/ 57 w 473"/>
                  <a:gd name="T69" fmla="*/ 0 h 273"/>
                  <a:gd name="T70" fmla="*/ 53 w 473"/>
                  <a:gd name="T71" fmla="*/ 0 h 273"/>
                  <a:gd name="T72" fmla="*/ 48 w 473"/>
                  <a:gd name="T73" fmla="*/ 0 h 273"/>
                  <a:gd name="T74" fmla="*/ 44 w 473"/>
                  <a:gd name="T75" fmla="*/ 0 h 273"/>
                  <a:gd name="T76" fmla="*/ 39 w 473"/>
                  <a:gd name="T77" fmla="*/ 0 h 273"/>
                  <a:gd name="T78" fmla="*/ 35 w 473"/>
                  <a:gd name="T79" fmla="*/ 1 h 273"/>
                  <a:gd name="T80" fmla="*/ 31 w 473"/>
                  <a:gd name="T81" fmla="*/ 2 h 273"/>
                  <a:gd name="T82" fmla="*/ 26 w 473"/>
                  <a:gd name="T83" fmla="*/ 2 h 273"/>
                  <a:gd name="T84" fmla="*/ 22 w 473"/>
                  <a:gd name="T85" fmla="*/ 3 h 273"/>
                  <a:gd name="T86" fmla="*/ 18 w 473"/>
                  <a:gd name="T87" fmla="*/ 4 h 273"/>
                  <a:gd name="T88" fmla="*/ 14 w 473"/>
                  <a:gd name="T89" fmla="*/ 6 h 273"/>
                  <a:gd name="T90" fmla="*/ 10 w 473"/>
                  <a:gd name="T91" fmla="*/ 7 h 273"/>
                  <a:gd name="T92" fmla="*/ 7 w 473"/>
                  <a:gd name="T93" fmla="*/ 8 h 273"/>
                  <a:gd name="T94" fmla="*/ 3 w 473"/>
                  <a:gd name="T95" fmla="*/ 10 h 273"/>
                  <a:gd name="T96" fmla="*/ 0 w 473"/>
                  <a:gd name="T97" fmla="*/ 12 h 27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473" h="273">
                    <a:moveTo>
                      <a:pt x="391" y="273"/>
                    </a:moveTo>
                    <a:lnTo>
                      <a:pt x="398" y="269"/>
                    </a:lnTo>
                    <a:lnTo>
                      <a:pt x="404" y="266"/>
                    </a:lnTo>
                    <a:lnTo>
                      <a:pt x="410" y="262"/>
                    </a:lnTo>
                    <a:lnTo>
                      <a:pt x="415" y="258"/>
                    </a:lnTo>
                    <a:lnTo>
                      <a:pt x="421" y="253"/>
                    </a:lnTo>
                    <a:lnTo>
                      <a:pt x="426" y="250"/>
                    </a:lnTo>
                    <a:lnTo>
                      <a:pt x="431" y="245"/>
                    </a:lnTo>
                    <a:lnTo>
                      <a:pt x="436" y="241"/>
                    </a:lnTo>
                    <a:lnTo>
                      <a:pt x="440" y="236"/>
                    </a:lnTo>
                    <a:lnTo>
                      <a:pt x="443" y="231"/>
                    </a:lnTo>
                    <a:lnTo>
                      <a:pt x="448" y="226"/>
                    </a:lnTo>
                    <a:lnTo>
                      <a:pt x="452" y="222"/>
                    </a:lnTo>
                    <a:lnTo>
                      <a:pt x="454" y="217"/>
                    </a:lnTo>
                    <a:lnTo>
                      <a:pt x="458" y="212"/>
                    </a:lnTo>
                    <a:lnTo>
                      <a:pt x="461" y="208"/>
                    </a:lnTo>
                    <a:lnTo>
                      <a:pt x="463" y="203"/>
                    </a:lnTo>
                    <a:lnTo>
                      <a:pt x="466" y="198"/>
                    </a:lnTo>
                    <a:lnTo>
                      <a:pt x="467" y="193"/>
                    </a:lnTo>
                    <a:lnTo>
                      <a:pt x="469" y="187"/>
                    </a:lnTo>
                    <a:lnTo>
                      <a:pt x="470" y="182"/>
                    </a:lnTo>
                    <a:lnTo>
                      <a:pt x="472" y="177"/>
                    </a:lnTo>
                    <a:lnTo>
                      <a:pt x="472" y="172"/>
                    </a:lnTo>
                    <a:lnTo>
                      <a:pt x="473" y="167"/>
                    </a:lnTo>
                    <a:lnTo>
                      <a:pt x="473" y="162"/>
                    </a:lnTo>
                    <a:lnTo>
                      <a:pt x="473" y="156"/>
                    </a:lnTo>
                    <a:lnTo>
                      <a:pt x="473" y="151"/>
                    </a:lnTo>
                    <a:lnTo>
                      <a:pt x="472" y="146"/>
                    </a:lnTo>
                    <a:lnTo>
                      <a:pt x="470" y="141"/>
                    </a:lnTo>
                    <a:lnTo>
                      <a:pt x="469" y="136"/>
                    </a:lnTo>
                    <a:lnTo>
                      <a:pt x="468" y="131"/>
                    </a:lnTo>
                    <a:lnTo>
                      <a:pt x="467" y="125"/>
                    </a:lnTo>
                    <a:lnTo>
                      <a:pt x="464" y="120"/>
                    </a:lnTo>
                    <a:lnTo>
                      <a:pt x="462" y="115"/>
                    </a:lnTo>
                    <a:lnTo>
                      <a:pt x="459" y="110"/>
                    </a:lnTo>
                    <a:lnTo>
                      <a:pt x="456" y="105"/>
                    </a:lnTo>
                    <a:lnTo>
                      <a:pt x="453" y="100"/>
                    </a:lnTo>
                    <a:lnTo>
                      <a:pt x="449" y="96"/>
                    </a:lnTo>
                    <a:lnTo>
                      <a:pt x="446" y="91"/>
                    </a:lnTo>
                    <a:lnTo>
                      <a:pt x="442" y="86"/>
                    </a:lnTo>
                    <a:lnTo>
                      <a:pt x="437" y="81"/>
                    </a:lnTo>
                    <a:lnTo>
                      <a:pt x="433" y="78"/>
                    </a:lnTo>
                    <a:lnTo>
                      <a:pt x="428" y="73"/>
                    </a:lnTo>
                    <a:lnTo>
                      <a:pt x="423" y="69"/>
                    </a:lnTo>
                    <a:lnTo>
                      <a:pt x="419" y="64"/>
                    </a:lnTo>
                    <a:lnTo>
                      <a:pt x="412" y="60"/>
                    </a:lnTo>
                    <a:lnTo>
                      <a:pt x="407" y="57"/>
                    </a:lnTo>
                    <a:lnTo>
                      <a:pt x="401" y="53"/>
                    </a:lnTo>
                    <a:lnTo>
                      <a:pt x="395" y="48"/>
                    </a:lnTo>
                    <a:lnTo>
                      <a:pt x="389" y="44"/>
                    </a:lnTo>
                    <a:lnTo>
                      <a:pt x="381" y="42"/>
                    </a:lnTo>
                    <a:lnTo>
                      <a:pt x="375" y="38"/>
                    </a:lnTo>
                    <a:lnTo>
                      <a:pt x="368" y="34"/>
                    </a:lnTo>
                    <a:lnTo>
                      <a:pt x="362" y="32"/>
                    </a:lnTo>
                    <a:lnTo>
                      <a:pt x="354" y="28"/>
                    </a:lnTo>
                    <a:lnTo>
                      <a:pt x="347" y="26"/>
                    </a:lnTo>
                    <a:lnTo>
                      <a:pt x="338" y="23"/>
                    </a:lnTo>
                    <a:lnTo>
                      <a:pt x="331" y="21"/>
                    </a:lnTo>
                    <a:lnTo>
                      <a:pt x="323" y="18"/>
                    </a:lnTo>
                    <a:lnTo>
                      <a:pt x="315" y="16"/>
                    </a:lnTo>
                    <a:lnTo>
                      <a:pt x="307" y="13"/>
                    </a:lnTo>
                    <a:lnTo>
                      <a:pt x="299" y="11"/>
                    </a:lnTo>
                    <a:lnTo>
                      <a:pt x="290" y="10"/>
                    </a:lnTo>
                    <a:lnTo>
                      <a:pt x="281" y="7"/>
                    </a:lnTo>
                    <a:lnTo>
                      <a:pt x="273" y="6"/>
                    </a:lnTo>
                    <a:lnTo>
                      <a:pt x="264" y="5"/>
                    </a:lnTo>
                    <a:lnTo>
                      <a:pt x="255" y="4"/>
                    </a:lnTo>
                    <a:lnTo>
                      <a:pt x="247" y="2"/>
                    </a:lnTo>
                    <a:lnTo>
                      <a:pt x="238" y="2"/>
                    </a:lnTo>
                    <a:lnTo>
                      <a:pt x="229" y="1"/>
                    </a:lnTo>
                    <a:lnTo>
                      <a:pt x="221" y="1"/>
                    </a:lnTo>
                    <a:lnTo>
                      <a:pt x="211" y="0"/>
                    </a:lnTo>
                    <a:lnTo>
                      <a:pt x="202" y="0"/>
                    </a:lnTo>
                    <a:lnTo>
                      <a:pt x="194" y="0"/>
                    </a:lnTo>
                    <a:lnTo>
                      <a:pt x="185" y="0"/>
                    </a:lnTo>
                    <a:lnTo>
                      <a:pt x="175" y="0"/>
                    </a:lnTo>
                    <a:lnTo>
                      <a:pt x="166" y="1"/>
                    </a:lnTo>
                    <a:lnTo>
                      <a:pt x="158" y="1"/>
                    </a:lnTo>
                    <a:lnTo>
                      <a:pt x="149" y="2"/>
                    </a:lnTo>
                    <a:lnTo>
                      <a:pt x="141" y="4"/>
                    </a:lnTo>
                    <a:lnTo>
                      <a:pt x="132" y="5"/>
                    </a:lnTo>
                    <a:lnTo>
                      <a:pt x="123" y="6"/>
                    </a:lnTo>
                    <a:lnTo>
                      <a:pt x="115" y="7"/>
                    </a:lnTo>
                    <a:lnTo>
                      <a:pt x="106" y="8"/>
                    </a:lnTo>
                    <a:lnTo>
                      <a:pt x="97" y="11"/>
                    </a:lnTo>
                    <a:lnTo>
                      <a:pt x="89" y="12"/>
                    </a:lnTo>
                    <a:lnTo>
                      <a:pt x="80" y="15"/>
                    </a:lnTo>
                    <a:lnTo>
                      <a:pt x="73" y="17"/>
                    </a:lnTo>
                    <a:lnTo>
                      <a:pt x="64" y="20"/>
                    </a:lnTo>
                    <a:lnTo>
                      <a:pt x="57" y="22"/>
                    </a:lnTo>
                    <a:lnTo>
                      <a:pt x="49" y="25"/>
                    </a:lnTo>
                    <a:lnTo>
                      <a:pt x="42" y="27"/>
                    </a:lnTo>
                    <a:lnTo>
                      <a:pt x="34" y="30"/>
                    </a:lnTo>
                    <a:lnTo>
                      <a:pt x="27" y="33"/>
                    </a:lnTo>
                    <a:lnTo>
                      <a:pt x="19" y="37"/>
                    </a:lnTo>
                    <a:lnTo>
                      <a:pt x="13" y="39"/>
                    </a:lnTo>
                    <a:lnTo>
                      <a:pt x="6" y="43"/>
                    </a:lnTo>
                    <a:lnTo>
                      <a:pt x="0" y="4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99" name="Line 173"/>
              <p:cNvSpPr>
                <a:spLocks noChangeShapeType="1"/>
              </p:cNvSpPr>
              <p:nvPr/>
            </p:nvSpPr>
            <p:spPr bwMode="auto">
              <a:xfrm flipV="1">
                <a:off x="-1273" y="2126"/>
                <a:ext cx="1" cy="1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700" name="Line 174"/>
              <p:cNvSpPr>
                <a:spLocks noChangeShapeType="1"/>
              </p:cNvSpPr>
              <p:nvPr/>
            </p:nvSpPr>
            <p:spPr bwMode="auto">
              <a:xfrm flipH="1">
                <a:off x="-1273" y="1906"/>
                <a:ext cx="380" cy="2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701" name="Line 175"/>
              <p:cNvSpPr>
                <a:spLocks noChangeShapeType="1"/>
              </p:cNvSpPr>
              <p:nvPr/>
            </p:nvSpPr>
            <p:spPr bwMode="auto">
              <a:xfrm>
                <a:off x="-1175" y="2295"/>
                <a:ext cx="55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702" name="Line 176"/>
              <p:cNvSpPr>
                <a:spLocks noChangeShapeType="1"/>
              </p:cNvSpPr>
              <p:nvPr/>
            </p:nvSpPr>
            <p:spPr bwMode="auto">
              <a:xfrm>
                <a:off x="-1328" y="2207"/>
                <a:ext cx="55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703" name="Line 177"/>
              <p:cNvSpPr>
                <a:spLocks noChangeShapeType="1"/>
              </p:cNvSpPr>
              <p:nvPr/>
            </p:nvSpPr>
            <p:spPr bwMode="auto">
              <a:xfrm flipH="1">
                <a:off x="-1273" y="2182"/>
                <a:ext cx="98" cy="5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704" name="Line 178"/>
              <p:cNvSpPr>
                <a:spLocks noChangeShapeType="1"/>
              </p:cNvSpPr>
              <p:nvPr/>
            </p:nvSpPr>
            <p:spPr bwMode="auto">
              <a:xfrm>
                <a:off x="-1120" y="2327"/>
                <a:ext cx="1" cy="4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705" name="Line 179"/>
              <p:cNvSpPr>
                <a:spLocks noChangeShapeType="1"/>
              </p:cNvSpPr>
              <p:nvPr/>
            </p:nvSpPr>
            <p:spPr bwMode="auto">
              <a:xfrm flipH="1">
                <a:off x="-1328" y="2228"/>
                <a:ext cx="37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706" name="Line 180"/>
              <p:cNvSpPr>
                <a:spLocks noChangeShapeType="1"/>
              </p:cNvSpPr>
              <p:nvPr/>
            </p:nvSpPr>
            <p:spPr bwMode="auto">
              <a:xfrm flipV="1">
                <a:off x="-1328" y="2207"/>
                <a:ext cx="1" cy="4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707" name="Line 181"/>
              <p:cNvSpPr>
                <a:spLocks noChangeShapeType="1"/>
              </p:cNvSpPr>
              <p:nvPr/>
            </p:nvSpPr>
            <p:spPr bwMode="auto">
              <a:xfrm flipV="1">
                <a:off x="13" y="1234"/>
                <a:ext cx="1" cy="5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708" name="Line 182"/>
              <p:cNvSpPr>
                <a:spLocks noChangeShapeType="1"/>
              </p:cNvSpPr>
              <p:nvPr/>
            </p:nvSpPr>
            <p:spPr bwMode="auto">
              <a:xfrm flipV="1">
                <a:off x="-697" y="1234"/>
                <a:ext cx="1" cy="36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sp>
        <p:nvSpPr>
          <p:cNvPr id="19462" name="Line 183"/>
          <p:cNvSpPr>
            <a:spLocks noChangeShapeType="1"/>
          </p:cNvSpPr>
          <p:nvPr/>
        </p:nvSpPr>
        <p:spPr bwMode="auto">
          <a:xfrm flipV="1">
            <a:off x="3757613" y="3133725"/>
            <a:ext cx="1587" cy="14938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432" name="Freeform 184"/>
          <p:cNvSpPr>
            <a:spLocks/>
          </p:cNvSpPr>
          <p:nvPr/>
        </p:nvSpPr>
        <p:spPr bwMode="auto">
          <a:xfrm>
            <a:off x="5964238" y="2744788"/>
            <a:ext cx="2628900" cy="4019550"/>
          </a:xfrm>
          <a:custGeom>
            <a:avLst/>
            <a:gdLst>
              <a:gd name="T0" fmla="*/ 0 w 1656"/>
              <a:gd name="T1" fmla="*/ 4019550 h 2532"/>
              <a:gd name="T2" fmla="*/ 2628900 w 1656"/>
              <a:gd name="T3" fmla="*/ 2524125 h 2532"/>
              <a:gd name="T4" fmla="*/ 2628900 w 1656"/>
              <a:gd name="T5" fmla="*/ 0 h 2532"/>
              <a:gd name="T6" fmla="*/ 0 w 1656"/>
              <a:gd name="T7" fmla="*/ 1485900 h 2532"/>
              <a:gd name="T8" fmla="*/ 0 w 1656"/>
              <a:gd name="T9" fmla="*/ 4019550 h 253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656" h="2532">
                <a:moveTo>
                  <a:pt x="0" y="2532"/>
                </a:moveTo>
                <a:lnTo>
                  <a:pt x="1656" y="1590"/>
                </a:lnTo>
                <a:lnTo>
                  <a:pt x="1656" y="0"/>
                </a:lnTo>
                <a:lnTo>
                  <a:pt x="0" y="936"/>
                </a:lnTo>
                <a:lnTo>
                  <a:pt x="0" y="2532"/>
                </a:lnTo>
                <a:close/>
              </a:path>
            </a:pathLst>
          </a:custGeom>
          <a:solidFill>
            <a:srgbClr val="D2E0FE">
              <a:alpha val="56862"/>
            </a:srgbClr>
          </a:solidFill>
          <a:ln w="12700" cap="flat" cmpd="sng">
            <a:solidFill>
              <a:schemeClr val="tx1"/>
            </a:solidFill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9464" name="Line 185"/>
          <p:cNvSpPr>
            <a:spLocks noChangeShapeType="1"/>
          </p:cNvSpPr>
          <p:nvPr/>
        </p:nvSpPr>
        <p:spPr bwMode="auto">
          <a:xfrm flipV="1">
            <a:off x="4668838" y="3133725"/>
            <a:ext cx="1587" cy="14938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9465" name="Line 186"/>
          <p:cNvSpPr>
            <a:spLocks noChangeShapeType="1"/>
          </p:cNvSpPr>
          <p:nvPr/>
        </p:nvSpPr>
        <p:spPr bwMode="auto">
          <a:xfrm flipV="1">
            <a:off x="3862388" y="3133725"/>
            <a:ext cx="1587" cy="14938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53435" name="Group 187"/>
          <p:cNvGrpSpPr>
            <a:grpSpLocks/>
          </p:cNvGrpSpPr>
          <p:nvPr/>
        </p:nvGrpSpPr>
        <p:grpSpPr bwMode="auto">
          <a:xfrm>
            <a:off x="7259638" y="3463925"/>
            <a:ext cx="1119187" cy="1495425"/>
            <a:chOff x="2178" y="1590"/>
            <a:chExt cx="705" cy="942"/>
          </a:xfrm>
        </p:grpSpPr>
        <p:sp>
          <p:nvSpPr>
            <p:cNvPr id="19649" name="Freeform 188"/>
            <p:cNvSpPr>
              <a:spLocks/>
            </p:cNvSpPr>
            <p:nvPr/>
          </p:nvSpPr>
          <p:spPr bwMode="auto">
            <a:xfrm>
              <a:off x="2766" y="1590"/>
              <a:ext cx="117" cy="630"/>
            </a:xfrm>
            <a:custGeom>
              <a:avLst/>
              <a:gdLst>
                <a:gd name="T0" fmla="*/ 0 w 117"/>
                <a:gd name="T1" fmla="*/ 63 h 630"/>
                <a:gd name="T2" fmla="*/ 0 w 117"/>
                <a:gd name="T3" fmla="*/ 630 h 630"/>
                <a:gd name="T4" fmla="*/ 117 w 117"/>
                <a:gd name="T5" fmla="*/ 561 h 630"/>
                <a:gd name="T6" fmla="*/ 114 w 117"/>
                <a:gd name="T7" fmla="*/ 0 h 630"/>
                <a:gd name="T8" fmla="*/ 0 w 117"/>
                <a:gd name="T9" fmla="*/ 63 h 6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630">
                  <a:moveTo>
                    <a:pt x="0" y="63"/>
                  </a:moveTo>
                  <a:lnTo>
                    <a:pt x="0" y="630"/>
                  </a:lnTo>
                  <a:lnTo>
                    <a:pt x="117" y="561"/>
                  </a:lnTo>
                  <a:lnTo>
                    <a:pt x="114" y="0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650" name="Freeform 189"/>
            <p:cNvSpPr>
              <a:spLocks/>
            </p:cNvSpPr>
            <p:nvPr/>
          </p:nvSpPr>
          <p:spPr bwMode="auto">
            <a:xfrm>
              <a:off x="2178" y="1833"/>
              <a:ext cx="291" cy="699"/>
            </a:xfrm>
            <a:custGeom>
              <a:avLst/>
              <a:gdLst>
                <a:gd name="T0" fmla="*/ 0 w 288"/>
                <a:gd name="T1" fmla="*/ 687 h 699"/>
                <a:gd name="T2" fmla="*/ 0 w 288"/>
                <a:gd name="T3" fmla="*/ 570 h 699"/>
                <a:gd name="T4" fmla="*/ 64 w 288"/>
                <a:gd name="T5" fmla="*/ 540 h 699"/>
                <a:gd name="T6" fmla="*/ 64 w 288"/>
                <a:gd name="T7" fmla="*/ 501 h 699"/>
                <a:gd name="T8" fmla="*/ 206 w 288"/>
                <a:gd name="T9" fmla="*/ 420 h 699"/>
                <a:gd name="T10" fmla="*/ 206 w 288"/>
                <a:gd name="T11" fmla="*/ 45 h 699"/>
                <a:gd name="T12" fmla="*/ 285 w 288"/>
                <a:gd name="T13" fmla="*/ 0 h 699"/>
                <a:gd name="T14" fmla="*/ 291 w 288"/>
                <a:gd name="T15" fmla="*/ 567 h 699"/>
                <a:gd name="T16" fmla="*/ 55 w 288"/>
                <a:gd name="T17" fmla="*/ 699 h 699"/>
                <a:gd name="T18" fmla="*/ 55 w 288"/>
                <a:gd name="T19" fmla="*/ 654 h 699"/>
                <a:gd name="T20" fmla="*/ 0 w 288"/>
                <a:gd name="T21" fmla="*/ 687 h 6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8" h="699">
                  <a:moveTo>
                    <a:pt x="0" y="687"/>
                  </a:moveTo>
                  <a:lnTo>
                    <a:pt x="0" y="570"/>
                  </a:lnTo>
                  <a:lnTo>
                    <a:pt x="63" y="540"/>
                  </a:lnTo>
                  <a:lnTo>
                    <a:pt x="63" y="501"/>
                  </a:lnTo>
                  <a:lnTo>
                    <a:pt x="204" y="420"/>
                  </a:lnTo>
                  <a:lnTo>
                    <a:pt x="204" y="45"/>
                  </a:lnTo>
                  <a:lnTo>
                    <a:pt x="282" y="0"/>
                  </a:lnTo>
                  <a:lnTo>
                    <a:pt x="288" y="567"/>
                  </a:lnTo>
                  <a:lnTo>
                    <a:pt x="54" y="699"/>
                  </a:lnTo>
                  <a:lnTo>
                    <a:pt x="54" y="654"/>
                  </a:lnTo>
                  <a:lnTo>
                    <a:pt x="0" y="687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19651" name="Group 190"/>
            <p:cNvGrpSpPr>
              <a:grpSpLocks/>
            </p:cNvGrpSpPr>
            <p:nvPr/>
          </p:nvGrpSpPr>
          <p:grpSpPr bwMode="auto">
            <a:xfrm>
              <a:off x="2178" y="1590"/>
              <a:ext cx="705" cy="941"/>
              <a:chOff x="2178" y="1590"/>
              <a:chExt cx="705" cy="941"/>
            </a:xfrm>
          </p:grpSpPr>
          <p:sp>
            <p:nvSpPr>
              <p:cNvPr id="19652" name="Line 191"/>
              <p:cNvSpPr>
                <a:spLocks noChangeShapeType="1"/>
              </p:cNvSpPr>
              <p:nvPr/>
            </p:nvSpPr>
            <p:spPr bwMode="auto">
              <a:xfrm flipV="1">
                <a:off x="2233" y="2396"/>
                <a:ext cx="234" cy="135"/>
              </a:xfrm>
              <a:prstGeom prst="line">
                <a:avLst/>
              </a:prstGeom>
              <a:noFill/>
              <a:ln w="1905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53" name="Line 192"/>
              <p:cNvSpPr>
                <a:spLocks noChangeShapeType="1"/>
              </p:cNvSpPr>
              <p:nvPr/>
            </p:nvSpPr>
            <p:spPr bwMode="auto">
              <a:xfrm>
                <a:off x="2233" y="2489"/>
                <a:ext cx="1" cy="42"/>
              </a:xfrm>
              <a:prstGeom prst="line">
                <a:avLst/>
              </a:prstGeom>
              <a:noFill/>
              <a:ln w="1905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54" name="Line 193"/>
              <p:cNvSpPr>
                <a:spLocks noChangeShapeType="1"/>
              </p:cNvSpPr>
              <p:nvPr/>
            </p:nvSpPr>
            <p:spPr bwMode="auto">
              <a:xfrm flipV="1">
                <a:off x="2178" y="2489"/>
                <a:ext cx="55" cy="32"/>
              </a:xfrm>
              <a:prstGeom prst="line">
                <a:avLst/>
              </a:prstGeom>
              <a:noFill/>
              <a:ln w="1905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55" name="Line 194"/>
              <p:cNvSpPr>
                <a:spLocks noChangeShapeType="1"/>
              </p:cNvSpPr>
              <p:nvPr/>
            </p:nvSpPr>
            <p:spPr bwMode="auto">
              <a:xfrm>
                <a:off x="2178" y="2407"/>
                <a:ext cx="1" cy="114"/>
              </a:xfrm>
              <a:prstGeom prst="line">
                <a:avLst/>
              </a:prstGeom>
              <a:noFill/>
              <a:ln w="1905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56" name="Line 195"/>
              <p:cNvSpPr>
                <a:spLocks noChangeShapeType="1"/>
              </p:cNvSpPr>
              <p:nvPr/>
            </p:nvSpPr>
            <p:spPr bwMode="auto">
              <a:xfrm flipH="1">
                <a:off x="2178" y="2375"/>
                <a:ext cx="55" cy="32"/>
              </a:xfrm>
              <a:prstGeom prst="line">
                <a:avLst/>
              </a:prstGeom>
              <a:noFill/>
              <a:ln w="1905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57" name="Line 196"/>
              <p:cNvSpPr>
                <a:spLocks noChangeShapeType="1"/>
              </p:cNvSpPr>
              <p:nvPr/>
            </p:nvSpPr>
            <p:spPr bwMode="auto">
              <a:xfrm>
                <a:off x="2233" y="2333"/>
                <a:ext cx="1" cy="42"/>
              </a:xfrm>
              <a:prstGeom prst="line">
                <a:avLst/>
              </a:prstGeom>
              <a:noFill/>
              <a:ln w="1905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58" name="Line 197"/>
              <p:cNvSpPr>
                <a:spLocks noChangeShapeType="1"/>
              </p:cNvSpPr>
              <p:nvPr/>
            </p:nvSpPr>
            <p:spPr bwMode="auto">
              <a:xfrm flipH="1">
                <a:off x="2233" y="2248"/>
                <a:ext cx="147" cy="85"/>
              </a:xfrm>
              <a:prstGeom prst="line">
                <a:avLst/>
              </a:prstGeom>
              <a:noFill/>
              <a:ln w="1905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59" name="Line 198"/>
              <p:cNvSpPr>
                <a:spLocks noChangeShapeType="1"/>
              </p:cNvSpPr>
              <p:nvPr/>
            </p:nvSpPr>
            <p:spPr bwMode="auto">
              <a:xfrm>
                <a:off x="2380" y="1880"/>
                <a:ext cx="1" cy="368"/>
              </a:xfrm>
              <a:prstGeom prst="line">
                <a:avLst/>
              </a:prstGeom>
              <a:noFill/>
              <a:ln w="1905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60" name="Line 199"/>
              <p:cNvSpPr>
                <a:spLocks noChangeShapeType="1"/>
              </p:cNvSpPr>
              <p:nvPr/>
            </p:nvSpPr>
            <p:spPr bwMode="auto">
              <a:xfrm flipH="1">
                <a:off x="2380" y="1830"/>
                <a:ext cx="87" cy="50"/>
              </a:xfrm>
              <a:prstGeom prst="line">
                <a:avLst/>
              </a:prstGeom>
              <a:noFill/>
              <a:ln w="1905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61" name="Line 200"/>
              <p:cNvSpPr>
                <a:spLocks noChangeShapeType="1"/>
              </p:cNvSpPr>
              <p:nvPr/>
            </p:nvSpPr>
            <p:spPr bwMode="auto">
              <a:xfrm flipV="1">
                <a:off x="2467" y="1830"/>
                <a:ext cx="1" cy="566"/>
              </a:xfrm>
              <a:prstGeom prst="line">
                <a:avLst/>
              </a:prstGeom>
              <a:noFill/>
              <a:ln w="1905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62" name="Line 201"/>
              <p:cNvSpPr>
                <a:spLocks noChangeShapeType="1"/>
              </p:cNvSpPr>
              <p:nvPr/>
            </p:nvSpPr>
            <p:spPr bwMode="auto">
              <a:xfrm flipV="1">
                <a:off x="2766" y="2156"/>
                <a:ext cx="116" cy="67"/>
              </a:xfrm>
              <a:prstGeom prst="line">
                <a:avLst/>
              </a:prstGeom>
              <a:noFill/>
              <a:ln w="1905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63" name="Line 202"/>
              <p:cNvSpPr>
                <a:spLocks noChangeShapeType="1"/>
              </p:cNvSpPr>
              <p:nvPr/>
            </p:nvSpPr>
            <p:spPr bwMode="auto">
              <a:xfrm>
                <a:off x="2766" y="1657"/>
                <a:ext cx="1" cy="566"/>
              </a:xfrm>
              <a:prstGeom prst="line">
                <a:avLst/>
              </a:prstGeom>
              <a:noFill/>
              <a:ln w="1905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64" name="Line 203"/>
              <p:cNvSpPr>
                <a:spLocks noChangeShapeType="1"/>
              </p:cNvSpPr>
              <p:nvPr/>
            </p:nvSpPr>
            <p:spPr bwMode="auto">
              <a:xfrm flipH="1">
                <a:off x="2766" y="1590"/>
                <a:ext cx="116" cy="67"/>
              </a:xfrm>
              <a:prstGeom prst="line">
                <a:avLst/>
              </a:prstGeom>
              <a:noFill/>
              <a:ln w="1905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65" name="Line 204"/>
              <p:cNvSpPr>
                <a:spLocks noChangeShapeType="1"/>
              </p:cNvSpPr>
              <p:nvPr/>
            </p:nvSpPr>
            <p:spPr bwMode="auto">
              <a:xfrm flipV="1">
                <a:off x="2882" y="1590"/>
                <a:ext cx="1" cy="566"/>
              </a:xfrm>
              <a:prstGeom prst="line">
                <a:avLst/>
              </a:prstGeom>
              <a:noFill/>
              <a:ln w="1905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53453" name="Group 205"/>
          <p:cNvGrpSpPr>
            <a:grpSpLocks/>
          </p:cNvGrpSpPr>
          <p:nvPr/>
        </p:nvGrpSpPr>
        <p:grpSpPr bwMode="auto">
          <a:xfrm>
            <a:off x="7259638" y="3900488"/>
            <a:ext cx="458787" cy="1000125"/>
            <a:chOff x="2178" y="1865"/>
            <a:chExt cx="289" cy="630"/>
          </a:xfrm>
        </p:grpSpPr>
        <p:sp>
          <p:nvSpPr>
            <p:cNvPr id="19641" name="Line 206"/>
            <p:cNvSpPr>
              <a:spLocks noChangeShapeType="1"/>
            </p:cNvSpPr>
            <p:nvPr/>
          </p:nvSpPr>
          <p:spPr bwMode="auto">
            <a:xfrm flipV="1">
              <a:off x="2380" y="1865"/>
              <a:ext cx="26" cy="45"/>
            </a:xfrm>
            <a:prstGeom prst="line">
              <a:avLst/>
            </a:prstGeom>
            <a:noFill/>
            <a:ln w="127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642" name="Line 207"/>
            <p:cNvSpPr>
              <a:spLocks noChangeShapeType="1"/>
            </p:cNvSpPr>
            <p:nvPr/>
          </p:nvSpPr>
          <p:spPr bwMode="auto">
            <a:xfrm flipV="1">
              <a:off x="2380" y="1869"/>
              <a:ext cx="87" cy="151"/>
            </a:xfrm>
            <a:prstGeom prst="line">
              <a:avLst/>
            </a:prstGeom>
            <a:noFill/>
            <a:ln w="127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643" name="Line 208"/>
            <p:cNvSpPr>
              <a:spLocks noChangeShapeType="1"/>
            </p:cNvSpPr>
            <p:nvPr/>
          </p:nvSpPr>
          <p:spPr bwMode="auto">
            <a:xfrm flipV="1">
              <a:off x="2178" y="2307"/>
              <a:ext cx="100" cy="174"/>
            </a:xfrm>
            <a:prstGeom prst="line">
              <a:avLst/>
            </a:prstGeom>
            <a:noFill/>
            <a:ln w="127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644" name="Line 209"/>
            <p:cNvSpPr>
              <a:spLocks noChangeShapeType="1"/>
            </p:cNvSpPr>
            <p:nvPr/>
          </p:nvSpPr>
          <p:spPr bwMode="auto">
            <a:xfrm flipV="1">
              <a:off x="2380" y="1980"/>
              <a:ext cx="87" cy="150"/>
            </a:xfrm>
            <a:prstGeom prst="line">
              <a:avLst/>
            </a:prstGeom>
            <a:noFill/>
            <a:ln w="127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645" name="Line 210"/>
            <p:cNvSpPr>
              <a:spLocks noChangeShapeType="1"/>
            </p:cNvSpPr>
            <p:nvPr/>
          </p:nvSpPr>
          <p:spPr bwMode="auto">
            <a:xfrm flipV="1">
              <a:off x="2233" y="2252"/>
              <a:ext cx="141" cy="243"/>
            </a:xfrm>
            <a:prstGeom prst="line">
              <a:avLst/>
            </a:prstGeom>
            <a:noFill/>
            <a:ln w="127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646" name="Line 211"/>
            <p:cNvSpPr>
              <a:spLocks noChangeShapeType="1"/>
            </p:cNvSpPr>
            <p:nvPr/>
          </p:nvSpPr>
          <p:spPr bwMode="auto">
            <a:xfrm flipV="1">
              <a:off x="2380" y="2090"/>
              <a:ext cx="87" cy="151"/>
            </a:xfrm>
            <a:prstGeom prst="line">
              <a:avLst/>
            </a:prstGeom>
            <a:noFill/>
            <a:ln w="127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647" name="Line 212"/>
            <p:cNvSpPr>
              <a:spLocks noChangeShapeType="1"/>
            </p:cNvSpPr>
            <p:nvPr/>
          </p:nvSpPr>
          <p:spPr bwMode="auto">
            <a:xfrm flipV="1">
              <a:off x="2297" y="2200"/>
              <a:ext cx="170" cy="294"/>
            </a:xfrm>
            <a:prstGeom prst="line">
              <a:avLst/>
            </a:prstGeom>
            <a:noFill/>
            <a:ln w="127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648" name="Line 213"/>
            <p:cNvSpPr>
              <a:spLocks noChangeShapeType="1"/>
            </p:cNvSpPr>
            <p:nvPr/>
          </p:nvSpPr>
          <p:spPr bwMode="auto">
            <a:xfrm flipV="1">
              <a:off x="2393" y="2310"/>
              <a:ext cx="74" cy="129"/>
            </a:xfrm>
            <a:prstGeom prst="line">
              <a:avLst/>
            </a:prstGeom>
            <a:noFill/>
            <a:ln w="127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53462" name="Group 214"/>
          <p:cNvGrpSpPr>
            <a:grpSpLocks/>
          </p:cNvGrpSpPr>
          <p:nvPr/>
        </p:nvGrpSpPr>
        <p:grpSpPr bwMode="auto">
          <a:xfrm>
            <a:off x="8193088" y="3463925"/>
            <a:ext cx="184150" cy="998538"/>
            <a:chOff x="2766" y="1590"/>
            <a:chExt cx="116" cy="629"/>
          </a:xfrm>
        </p:grpSpPr>
        <p:sp>
          <p:nvSpPr>
            <p:cNvPr id="19634" name="Line 215"/>
            <p:cNvSpPr>
              <a:spLocks noChangeShapeType="1"/>
            </p:cNvSpPr>
            <p:nvPr/>
          </p:nvSpPr>
          <p:spPr bwMode="auto">
            <a:xfrm flipV="1">
              <a:off x="2766" y="1645"/>
              <a:ext cx="21" cy="37"/>
            </a:xfrm>
            <a:prstGeom prst="line">
              <a:avLst/>
            </a:prstGeom>
            <a:noFill/>
            <a:ln w="127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635" name="Line 216"/>
            <p:cNvSpPr>
              <a:spLocks noChangeShapeType="1"/>
            </p:cNvSpPr>
            <p:nvPr/>
          </p:nvSpPr>
          <p:spPr bwMode="auto">
            <a:xfrm flipV="1">
              <a:off x="2766" y="1590"/>
              <a:ext cx="116" cy="202"/>
            </a:xfrm>
            <a:prstGeom prst="line">
              <a:avLst/>
            </a:prstGeom>
            <a:noFill/>
            <a:ln w="127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636" name="Line 217"/>
            <p:cNvSpPr>
              <a:spLocks noChangeShapeType="1"/>
            </p:cNvSpPr>
            <p:nvPr/>
          </p:nvSpPr>
          <p:spPr bwMode="auto">
            <a:xfrm flipV="1">
              <a:off x="2766" y="1700"/>
              <a:ext cx="116" cy="202"/>
            </a:xfrm>
            <a:prstGeom prst="line">
              <a:avLst/>
            </a:prstGeom>
            <a:noFill/>
            <a:ln w="127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637" name="Line 218"/>
            <p:cNvSpPr>
              <a:spLocks noChangeShapeType="1"/>
            </p:cNvSpPr>
            <p:nvPr/>
          </p:nvSpPr>
          <p:spPr bwMode="auto">
            <a:xfrm flipV="1">
              <a:off x="2766" y="1810"/>
              <a:ext cx="116" cy="202"/>
            </a:xfrm>
            <a:prstGeom prst="line">
              <a:avLst/>
            </a:prstGeom>
            <a:noFill/>
            <a:ln w="127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638" name="Line 219"/>
            <p:cNvSpPr>
              <a:spLocks noChangeShapeType="1"/>
            </p:cNvSpPr>
            <p:nvPr/>
          </p:nvSpPr>
          <p:spPr bwMode="auto">
            <a:xfrm flipV="1">
              <a:off x="2766" y="1920"/>
              <a:ext cx="116" cy="202"/>
            </a:xfrm>
            <a:prstGeom prst="line">
              <a:avLst/>
            </a:prstGeom>
            <a:noFill/>
            <a:ln w="127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639" name="Line 220"/>
            <p:cNvSpPr>
              <a:spLocks noChangeShapeType="1"/>
            </p:cNvSpPr>
            <p:nvPr/>
          </p:nvSpPr>
          <p:spPr bwMode="auto">
            <a:xfrm flipV="1">
              <a:off x="2773" y="2030"/>
              <a:ext cx="109" cy="189"/>
            </a:xfrm>
            <a:prstGeom prst="line">
              <a:avLst/>
            </a:prstGeom>
            <a:noFill/>
            <a:ln w="127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640" name="Line 221"/>
            <p:cNvSpPr>
              <a:spLocks noChangeShapeType="1"/>
            </p:cNvSpPr>
            <p:nvPr/>
          </p:nvSpPr>
          <p:spPr bwMode="auto">
            <a:xfrm flipV="1">
              <a:off x="2869" y="2140"/>
              <a:ext cx="13" cy="24"/>
            </a:xfrm>
            <a:prstGeom prst="line">
              <a:avLst/>
            </a:prstGeom>
            <a:noFill/>
            <a:ln w="12700">
              <a:solidFill>
                <a:srgbClr val="3366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53470" name="Group 222"/>
          <p:cNvGrpSpPr>
            <a:grpSpLocks/>
          </p:cNvGrpSpPr>
          <p:nvPr/>
        </p:nvGrpSpPr>
        <p:grpSpPr bwMode="auto">
          <a:xfrm>
            <a:off x="6623050" y="3425825"/>
            <a:ext cx="1981200" cy="2246313"/>
            <a:chOff x="3237" y="2067"/>
            <a:chExt cx="1434" cy="1626"/>
          </a:xfrm>
        </p:grpSpPr>
        <p:pic>
          <p:nvPicPr>
            <p:cNvPr id="19610" name="Picture 223" descr="图6-8剖视图的形成—前半"/>
            <p:cNvPicPr>
              <a:picLocks noChangeAspect="1" noChangeArrowheads="1"/>
            </p:cNvPicPr>
            <p:nvPr/>
          </p:nvPicPr>
          <p:blipFill>
            <a:blip r:embed="rId4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37" y="2067"/>
              <a:ext cx="1434" cy="16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9611" name="Group 224"/>
            <p:cNvGrpSpPr>
              <a:grpSpLocks/>
            </p:cNvGrpSpPr>
            <p:nvPr/>
          </p:nvGrpSpPr>
          <p:grpSpPr bwMode="auto">
            <a:xfrm>
              <a:off x="3266" y="2091"/>
              <a:ext cx="1369" cy="1574"/>
              <a:chOff x="3266" y="2091"/>
              <a:chExt cx="1369" cy="1574"/>
            </a:xfrm>
          </p:grpSpPr>
          <p:sp>
            <p:nvSpPr>
              <p:cNvPr id="19612" name="Freeform 225"/>
              <p:cNvSpPr>
                <a:spLocks/>
              </p:cNvSpPr>
              <p:nvPr/>
            </p:nvSpPr>
            <p:spPr bwMode="auto">
              <a:xfrm>
                <a:off x="3936" y="2091"/>
                <a:ext cx="698" cy="403"/>
              </a:xfrm>
              <a:custGeom>
                <a:avLst/>
                <a:gdLst>
                  <a:gd name="T0" fmla="*/ 12 w 4660"/>
                  <a:gd name="T1" fmla="*/ 340 h 2692"/>
                  <a:gd name="T2" fmla="*/ 30 w 4660"/>
                  <a:gd name="T3" fmla="*/ 349 h 2692"/>
                  <a:gd name="T4" fmla="*/ 49 w 4660"/>
                  <a:gd name="T5" fmla="*/ 358 h 2692"/>
                  <a:gd name="T6" fmla="*/ 68 w 4660"/>
                  <a:gd name="T7" fmla="*/ 366 h 2692"/>
                  <a:gd name="T8" fmla="*/ 89 w 4660"/>
                  <a:gd name="T9" fmla="*/ 373 h 2692"/>
                  <a:gd name="T10" fmla="*/ 110 w 4660"/>
                  <a:gd name="T11" fmla="*/ 379 h 2692"/>
                  <a:gd name="T12" fmla="*/ 132 w 4660"/>
                  <a:gd name="T13" fmla="*/ 385 h 2692"/>
                  <a:gd name="T14" fmla="*/ 154 w 4660"/>
                  <a:gd name="T15" fmla="*/ 390 h 2692"/>
                  <a:gd name="T16" fmla="*/ 177 w 4660"/>
                  <a:gd name="T17" fmla="*/ 394 h 2692"/>
                  <a:gd name="T18" fmla="*/ 200 w 4660"/>
                  <a:gd name="T19" fmla="*/ 397 h 2692"/>
                  <a:gd name="T20" fmla="*/ 224 w 4660"/>
                  <a:gd name="T21" fmla="*/ 400 h 2692"/>
                  <a:gd name="T22" fmla="*/ 247 w 4660"/>
                  <a:gd name="T23" fmla="*/ 402 h 2692"/>
                  <a:gd name="T24" fmla="*/ 271 w 4660"/>
                  <a:gd name="T25" fmla="*/ 403 h 2692"/>
                  <a:gd name="T26" fmla="*/ 295 w 4660"/>
                  <a:gd name="T27" fmla="*/ 403 h 2692"/>
                  <a:gd name="T28" fmla="*/ 319 w 4660"/>
                  <a:gd name="T29" fmla="*/ 402 h 2692"/>
                  <a:gd name="T30" fmla="*/ 343 w 4660"/>
                  <a:gd name="T31" fmla="*/ 401 h 2692"/>
                  <a:gd name="T32" fmla="*/ 367 w 4660"/>
                  <a:gd name="T33" fmla="*/ 399 h 2692"/>
                  <a:gd name="T34" fmla="*/ 390 w 4660"/>
                  <a:gd name="T35" fmla="*/ 396 h 2692"/>
                  <a:gd name="T36" fmla="*/ 413 w 4660"/>
                  <a:gd name="T37" fmla="*/ 392 h 2692"/>
                  <a:gd name="T38" fmla="*/ 435 w 4660"/>
                  <a:gd name="T39" fmla="*/ 387 h 2692"/>
                  <a:gd name="T40" fmla="*/ 458 w 4660"/>
                  <a:gd name="T41" fmla="*/ 382 h 2692"/>
                  <a:gd name="T42" fmla="*/ 479 w 4660"/>
                  <a:gd name="T43" fmla="*/ 376 h 2692"/>
                  <a:gd name="T44" fmla="*/ 500 w 4660"/>
                  <a:gd name="T45" fmla="*/ 369 h 2692"/>
                  <a:gd name="T46" fmla="*/ 520 w 4660"/>
                  <a:gd name="T47" fmla="*/ 362 h 2692"/>
                  <a:gd name="T48" fmla="*/ 539 w 4660"/>
                  <a:gd name="T49" fmla="*/ 354 h 2692"/>
                  <a:gd name="T50" fmla="*/ 558 w 4660"/>
                  <a:gd name="T51" fmla="*/ 345 h 2692"/>
                  <a:gd name="T52" fmla="*/ 575 w 4660"/>
                  <a:gd name="T53" fmla="*/ 335 h 2692"/>
                  <a:gd name="T54" fmla="*/ 592 w 4660"/>
                  <a:gd name="T55" fmla="*/ 325 h 2692"/>
                  <a:gd name="T56" fmla="*/ 608 w 4660"/>
                  <a:gd name="T57" fmla="*/ 315 h 2692"/>
                  <a:gd name="T58" fmla="*/ 622 w 4660"/>
                  <a:gd name="T59" fmla="*/ 304 h 2692"/>
                  <a:gd name="T60" fmla="*/ 635 w 4660"/>
                  <a:gd name="T61" fmla="*/ 293 h 2692"/>
                  <a:gd name="T62" fmla="*/ 647 w 4660"/>
                  <a:gd name="T63" fmla="*/ 281 h 2692"/>
                  <a:gd name="T64" fmla="*/ 658 w 4660"/>
                  <a:gd name="T65" fmla="*/ 268 h 2692"/>
                  <a:gd name="T66" fmla="*/ 668 w 4660"/>
                  <a:gd name="T67" fmla="*/ 256 h 2692"/>
                  <a:gd name="T68" fmla="*/ 676 w 4660"/>
                  <a:gd name="T69" fmla="*/ 243 h 2692"/>
                  <a:gd name="T70" fmla="*/ 683 w 4660"/>
                  <a:gd name="T71" fmla="*/ 229 h 2692"/>
                  <a:gd name="T72" fmla="*/ 689 w 4660"/>
                  <a:gd name="T73" fmla="*/ 216 h 2692"/>
                  <a:gd name="T74" fmla="*/ 693 w 4660"/>
                  <a:gd name="T75" fmla="*/ 202 h 2692"/>
                  <a:gd name="T76" fmla="*/ 696 w 4660"/>
                  <a:gd name="T77" fmla="*/ 189 h 2692"/>
                  <a:gd name="T78" fmla="*/ 698 w 4660"/>
                  <a:gd name="T79" fmla="*/ 175 h 2692"/>
                  <a:gd name="T80" fmla="*/ 698 w 4660"/>
                  <a:gd name="T81" fmla="*/ 161 h 2692"/>
                  <a:gd name="T82" fmla="*/ 697 w 4660"/>
                  <a:gd name="T83" fmla="*/ 147 h 2692"/>
                  <a:gd name="T84" fmla="*/ 694 w 4660"/>
                  <a:gd name="T85" fmla="*/ 134 h 2692"/>
                  <a:gd name="T86" fmla="*/ 690 w 4660"/>
                  <a:gd name="T87" fmla="*/ 120 h 2692"/>
                  <a:gd name="T88" fmla="*/ 684 w 4660"/>
                  <a:gd name="T89" fmla="*/ 107 h 2692"/>
                  <a:gd name="T90" fmla="*/ 678 w 4660"/>
                  <a:gd name="T91" fmla="*/ 93 h 2692"/>
                  <a:gd name="T92" fmla="*/ 670 w 4660"/>
                  <a:gd name="T93" fmla="*/ 80 h 2692"/>
                  <a:gd name="T94" fmla="*/ 660 w 4660"/>
                  <a:gd name="T95" fmla="*/ 68 h 2692"/>
                  <a:gd name="T96" fmla="*/ 649 w 4660"/>
                  <a:gd name="T97" fmla="*/ 55 h 2692"/>
                  <a:gd name="T98" fmla="*/ 637 w 4660"/>
                  <a:gd name="T99" fmla="*/ 43 h 2692"/>
                  <a:gd name="T100" fmla="*/ 624 w 4660"/>
                  <a:gd name="T101" fmla="*/ 32 h 2692"/>
                  <a:gd name="T102" fmla="*/ 610 w 4660"/>
                  <a:gd name="T103" fmla="*/ 21 h 2692"/>
                  <a:gd name="T104" fmla="*/ 595 w 4660"/>
                  <a:gd name="T105" fmla="*/ 10 h 2692"/>
                  <a:gd name="T106" fmla="*/ 578 w 4660"/>
                  <a:gd name="T107" fmla="*/ 0 h 2692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4660" h="2692">
                    <a:moveTo>
                      <a:pt x="0" y="2230"/>
                    </a:moveTo>
                    <a:lnTo>
                      <a:pt x="39" y="2251"/>
                    </a:lnTo>
                    <a:lnTo>
                      <a:pt x="78" y="2273"/>
                    </a:lnTo>
                    <a:lnTo>
                      <a:pt x="117" y="2293"/>
                    </a:lnTo>
                    <a:lnTo>
                      <a:pt x="156" y="2314"/>
                    </a:lnTo>
                    <a:lnTo>
                      <a:pt x="197" y="2333"/>
                    </a:lnTo>
                    <a:lnTo>
                      <a:pt x="239" y="2352"/>
                    </a:lnTo>
                    <a:lnTo>
                      <a:pt x="281" y="2371"/>
                    </a:lnTo>
                    <a:lnTo>
                      <a:pt x="325" y="2389"/>
                    </a:lnTo>
                    <a:lnTo>
                      <a:pt x="368" y="2407"/>
                    </a:lnTo>
                    <a:lnTo>
                      <a:pt x="412" y="2425"/>
                    </a:lnTo>
                    <a:lnTo>
                      <a:pt x="456" y="2442"/>
                    </a:lnTo>
                    <a:lnTo>
                      <a:pt x="501" y="2458"/>
                    </a:lnTo>
                    <a:lnTo>
                      <a:pt x="547" y="2474"/>
                    </a:lnTo>
                    <a:lnTo>
                      <a:pt x="593" y="2489"/>
                    </a:lnTo>
                    <a:lnTo>
                      <a:pt x="639" y="2505"/>
                    </a:lnTo>
                    <a:lnTo>
                      <a:pt x="687" y="2519"/>
                    </a:lnTo>
                    <a:lnTo>
                      <a:pt x="734" y="2533"/>
                    </a:lnTo>
                    <a:lnTo>
                      <a:pt x="783" y="2545"/>
                    </a:lnTo>
                    <a:lnTo>
                      <a:pt x="831" y="2558"/>
                    </a:lnTo>
                    <a:lnTo>
                      <a:pt x="880" y="2570"/>
                    </a:lnTo>
                    <a:lnTo>
                      <a:pt x="929" y="2582"/>
                    </a:lnTo>
                    <a:lnTo>
                      <a:pt x="979" y="2593"/>
                    </a:lnTo>
                    <a:lnTo>
                      <a:pt x="1029" y="2603"/>
                    </a:lnTo>
                    <a:lnTo>
                      <a:pt x="1079" y="2613"/>
                    </a:lnTo>
                    <a:lnTo>
                      <a:pt x="1130" y="2622"/>
                    </a:lnTo>
                    <a:lnTo>
                      <a:pt x="1181" y="2631"/>
                    </a:lnTo>
                    <a:lnTo>
                      <a:pt x="1233" y="2639"/>
                    </a:lnTo>
                    <a:lnTo>
                      <a:pt x="1284" y="2647"/>
                    </a:lnTo>
                    <a:lnTo>
                      <a:pt x="1337" y="2653"/>
                    </a:lnTo>
                    <a:lnTo>
                      <a:pt x="1388" y="2660"/>
                    </a:lnTo>
                    <a:lnTo>
                      <a:pt x="1440" y="2666"/>
                    </a:lnTo>
                    <a:lnTo>
                      <a:pt x="1493" y="2672"/>
                    </a:lnTo>
                    <a:lnTo>
                      <a:pt x="1546" y="2676"/>
                    </a:lnTo>
                    <a:lnTo>
                      <a:pt x="1599" y="2680"/>
                    </a:lnTo>
                    <a:lnTo>
                      <a:pt x="1651" y="2683"/>
                    </a:lnTo>
                    <a:lnTo>
                      <a:pt x="1704" y="2687"/>
                    </a:lnTo>
                    <a:lnTo>
                      <a:pt x="1757" y="2689"/>
                    </a:lnTo>
                    <a:lnTo>
                      <a:pt x="1811" y="2690"/>
                    </a:lnTo>
                    <a:lnTo>
                      <a:pt x="1864" y="2691"/>
                    </a:lnTo>
                    <a:lnTo>
                      <a:pt x="1918" y="2692"/>
                    </a:lnTo>
                    <a:lnTo>
                      <a:pt x="1970" y="2691"/>
                    </a:lnTo>
                    <a:lnTo>
                      <a:pt x="2023" y="2691"/>
                    </a:lnTo>
                    <a:lnTo>
                      <a:pt x="2077" y="2689"/>
                    </a:lnTo>
                    <a:lnTo>
                      <a:pt x="2130" y="2688"/>
                    </a:lnTo>
                    <a:lnTo>
                      <a:pt x="2183" y="2685"/>
                    </a:lnTo>
                    <a:lnTo>
                      <a:pt x="2236" y="2681"/>
                    </a:lnTo>
                    <a:lnTo>
                      <a:pt x="2289" y="2678"/>
                    </a:lnTo>
                    <a:lnTo>
                      <a:pt x="2341" y="2674"/>
                    </a:lnTo>
                    <a:lnTo>
                      <a:pt x="2394" y="2668"/>
                    </a:lnTo>
                    <a:lnTo>
                      <a:pt x="2447" y="2663"/>
                    </a:lnTo>
                    <a:lnTo>
                      <a:pt x="2499" y="2657"/>
                    </a:lnTo>
                    <a:lnTo>
                      <a:pt x="2550" y="2650"/>
                    </a:lnTo>
                    <a:lnTo>
                      <a:pt x="2602" y="2644"/>
                    </a:lnTo>
                    <a:lnTo>
                      <a:pt x="2654" y="2635"/>
                    </a:lnTo>
                    <a:lnTo>
                      <a:pt x="2705" y="2626"/>
                    </a:lnTo>
                    <a:lnTo>
                      <a:pt x="2756" y="2618"/>
                    </a:lnTo>
                    <a:lnTo>
                      <a:pt x="2807" y="2608"/>
                    </a:lnTo>
                    <a:lnTo>
                      <a:pt x="2857" y="2598"/>
                    </a:lnTo>
                    <a:lnTo>
                      <a:pt x="2907" y="2588"/>
                    </a:lnTo>
                    <a:lnTo>
                      <a:pt x="2957" y="2576"/>
                    </a:lnTo>
                    <a:lnTo>
                      <a:pt x="3005" y="2564"/>
                    </a:lnTo>
                    <a:lnTo>
                      <a:pt x="3055" y="2552"/>
                    </a:lnTo>
                    <a:lnTo>
                      <a:pt x="3103" y="2539"/>
                    </a:lnTo>
                    <a:lnTo>
                      <a:pt x="3151" y="2525"/>
                    </a:lnTo>
                    <a:lnTo>
                      <a:pt x="3198" y="2511"/>
                    </a:lnTo>
                    <a:lnTo>
                      <a:pt x="3244" y="2497"/>
                    </a:lnTo>
                    <a:lnTo>
                      <a:pt x="3292" y="2482"/>
                    </a:lnTo>
                    <a:lnTo>
                      <a:pt x="3337" y="2466"/>
                    </a:lnTo>
                    <a:lnTo>
                      <a:pt x="3382" y="2450"/>
                    </a:lnTo>
                    <a:lnTo>
                      <a:pt x="3428" y="2433"/>
                    </a:lnTo>
                    <a:lnTo>
                      <a:pt x="3472" y="2416"/>
                    </a:lnTo>
                    <a:lnTo>
                      <a:pt x="3515" y="2399"/>
                    </a:lnTo>
                    <a:lnTo>
                      <a:pt x="3558" y="2381"/>
                    </a:lnTo>
                    <a:lnTo>
                      <a:pt x="3601" y="2362"/>
                    </a:lnTo>
                    <a:lnTo>
                      <a:pt x="3642" y="2343"/>
                    </a:lnTo>
                    <a:lnTo>
                      <a:pt x="3684" y="2323"/>
                    </a:lnTo>
                    <a:lnTo>
                      <a:pt x="3724" y="2303"/>
                    </a:lnTo>
                    <a:lnTo>
                      <a:pt x="3764" y="2282"/>
                    </a:lnTo>
                    <a:lnTo>
                      <a:pt x="3803" y="2262"/>
                    </a:lnTo>
                    <a:lnTo>
                      <a:pt x="3842" y="2240"/>
                    </a:lnTo>
                    <a:lnTo>
                      <a:pt x="3879" y="2219"/>
                    </a:lnTo>
                    <a:lnTo>
                      <a:pt x="3916" y="2196"/>
                    </a:lnTo>
                    <a:lnTo>
                      <a:pt x="3953" y="2174"/>
                    </a:lnTo>
                    <a:lnTo>
                      <a:pt x="3988" y="2151"/>
                    </a:lnTo>
                    <a:lnTo>
                      <a:pt x="4023" y="2127"/>
                    </a:lnTo>
                    <a:lnTo>
                      <a:pt x="4056" y="2103"/>
                    </a:lnTo>
                    <a:lnTo>
                      <a:pt x="4089" y="2080"/>
                    </a:lnTo>
                    <a:lnTo>
                      <a:pt x="4122" y="2055"/>
                    </a:lnTo>
                    <a:lnTo>
                      <a:pt x="4153" y="2030"/>
                    </a:lnTo>
                    <a:lnTo>
                      <a:pt x="4183" y="2005"/>
                    </a:lnTo>
                    <a:lnTo>
                      <a:pt x="4212" y="1979"/>
                    </a:lnTo>
                    <a:lnTo>
                      <a:pt x="4241" y="1954"/>
                    </a:lnTo>
                    <a:lnTo>
                      <a:pt x="4269" y="1928"/>
                    </a:lnTo>
                    <a:lnTo>
                      <a:pt x="4296" y="1901"/>
                    </a:lnTo>
                    <a:lnTo>
                      <a:pt x="4322" y="1874"/>
                    </a:lnTo>
                    <a:lnTo>
                      <a:pt x="4348" y="1847"/>
                    </a:lnTo>
                    <a:lnTo>
                      <a:pt x="4372" y="1820"/>
                    </a:lnTo>
                    <a:lnTo>
                      <a:pt x="4396" y="1792"/>
                    </a:lnTo>
                    <a:lnTo>
                      <a:pt x="4418" y="1764"/>
                    </a:lnTo>
                    <a:lnTo>
                      <a:pt x="4440" y="1736"/>
                    </a:lnTo>
                    <a:lnTo>
                      <a:pt x="4460" y="1708"/>
                    </a:lnTo>
                    <a:lnTo>
                      <a:pt x="4480" y="1679"/>
                    </a:lnTo>
                    <a:lnTo>
                      <a:pt x="4498" y="1650"/>
                    </a:lnTo>
                    <a:lnTo>
                      <a:pt x="4515" y="1620"/>
                    </a:lnTo>
                    <a:lnTo>
                      <a:pt x="4532" y="1591"/>
                    </a:lnTo>
                    <a:lnTo>
                      <a:pt x="4547" y="1562"/>
                    </a:lnTo>
                    <a:lnTo>
                      <a:pt x="4563" y="1533"/>
                    </a:lnTo>
                    <a:lnTo>
                      <a:pt x="4576" y="1503"/>
                    </a:lnTo>
                    <a:lnTo>
                      <a:pt x="4588" y="1473"/>
                    </a:lnTo>
                    <a:lnTo>
                      <a:pt x="4600" y="1443"/>
                    </a:lnTo>
                    <a:lnTo>
                      <a:pt x="4611" y="1412"/>
                    </a:lnTo>
                    <a:lnTo>
                      <a:pt x="4620" y="1382"/>
                    </a:lnTo>
                    <a:lnTo>
                      <a:pt x="4628" y="1352"/>
                    </a:lnTo>
                    <a:lnTo>
                      <a:pt x="4636" y="1322"/>
                    </a:lnTo>
                    <a:lnTo>
                      <a:pt x="4642" y="1292"/>
                    </a:lnTo>
                    <a:lnTo>
                      <a:pt x="4648" y="1260"/>
                    </a:lnTo>
                    <a:lnTo>
                      <a:pt x="4652" y="1230"/>
                    </a:lnTo>
                    <a:lnTo>
                      <a:pt x="4656" y="1199"/>
                    </a:lnTo>
                    <a:lnTo>
                      <a:pt x="4658" y="1169"/>
                    </a:lnTo>
                    <a:lnTo>
                      <a:pt x="4660" y="1137"/>
                    </a:lnTo>
                    <a:lnTo>
                      <a:pt x="4660" y="1107"/>
                    </a:lnTo>
                    <a:lnTo>
                      <a:pt x="4660" y="1076"/>
                    </a:lnTo>
                    <a:lnTo>
                      <a:pt x="4657" y="1046"/>
                    </a:lnTo>
                    <a:lnTo>
                      <a:pt x="4654" y="1014"/>
                    </a:lnTo>
                    <a:lnTo>
                      <a:pt x="4651" y="984"/>
                    </a:lnTo>
                    <a:lnTo>
                      <a:pt x="4646" y="953"/>
                    </a:lnTo>
                    <a:lnTo>
                      <a:pt x="4639" y="923"/>
                    </a:lnTo>
                    <a:lnTo>
                      <a:pt x="4633" y="893"/>
                    </a:lnTo>
                    <a:lnTo>
                      <a:pt x="4625" y="861"/>
                    </a:lnTo>
                    <a:lnTo>
                      <a:pt x="4615" y="831"/>
                    </a:lnTo>
                    <a:lnTo>
                      <a:pt x="4606" y="801"/>
                    </a:lnTo>
                    <a:lnTo>
                      <a:pt x="4595" y="771"/>
                    </a:lnTo>
                    <a:lnTo>
                      <a:pt x="4582" y="742"/>
                    </a:lnTo>
                    <a:lnTo>
                      <a:pt x="4569" y="712"/>
                    </a:lnTo>
                    <a:lnTo>
                      <a:pt x="4555" y="681"/>
                    </a:lnTo>
                    <a:lnTo>
                      <a:pt x="4540" y="652"/>
                    </a:lnTo>
                    <a:lnTo>
                      <a:pt x="4524" y="623"/>
                    </a:lnTo>
                    <a:lnTo>
                      <a:pt x="4507" y="594"/>
                    </a:lnTo>
                    <a:lnTo>
                      <a:pt x="4488" y="565"/>
                    </a:lnTo>
                    <a:lnTo>
                      <a:pt x="4470" y="536"/>
                    </a:lnTo>
                    <a:lnTo>
                      <a:pt x="4449" y="508"/>
                    </a:lnTo>
                    <a:lnTo>
                      <a:pt x="4429" y="480"/>
                    </a:lnTo>
                    <a:lnTo>
                      <a:pt x="4406" y="452"/>
                    </a:lnTo>
                    <a:lnTo>
                      <a:pt x="4384" y="424"/>
                    </a:lnTo>
                    <a:lnTo>
                      <a:pt x="4360" y="396"/>
                    </a:lnTo>
                    <a:lnTo>
                      <a:pt x="4335" y="369"/>
                    </a:lnTo>
                    <a:lnTo>
                      <a:pt x="4309" y="342"/>
                    </a:lnTo>
                    <a:lnTo>
                      <a:pt x="4283" y="315"/>
                    </a:lnTo>
                    <a:lnTo>
                      <a:pt x="4255" y="289"/>
                    </a:lnTo>
                    <a:lnTo>
                      <a:pt x="4227" y="263"/>
                    </a:lnTo>
                    <a:lnTo>
                      <a:pt x="4198" y="237"/>
                    </a:lnTo>
                    <a:lnTo>
                      <a:pt x="4168" y="211"/>
                    </a:lnTo>
                    <a:lnTo>
                      <a:pt x="4137" y="186"/>
                    </a:lnTo>
                    <a:lnTo>
                      <a:pt x="4106" y="162"/>
                    </a:lnTo>
                    <a:lnTo>
                      <a:pt x="4072" y="137"/>
                    </a:lnTo>
                    <a:lnTo>
                      <a:pt x="4039" y="113"/>
                    </a:lnTo>
                    <a:lnTo>
                      <a:pt x="4005" y="89"/>
                    </a:lnTo>
                    <a:lnTo>
                      <a:pt x="3970" y="67"/>
                    </a:lnTo>
                    <a:lnTo>
                      <a:pt x="3934" y="44"/>
                    </a:lnTo>
                    <a:lnTo>
                      <a:pt x="3898" y="21"/>
                    </a:lnTo>
                    <a:lnTo>
                      <a:pt x="3861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13" name="Freeform 226"/>
              <p:cNvSpPr>
                <a:spLocks/>
              </p:cNvSpPr>
              <p:nvPr/>
            </p:nvSpPr>
            <p:spPr bwMode="auto">
              <a:xfrm>
                <a:off x="4118" y="2168"/>
                <a:ext cx="327" cy="217"/>
              </a:xfrm>
              <a:custGeom>
                <a:avLst/>
                <a:gdLst>
                  <a:gd name="T0" fmla="*/ 5 w 2178"/>
                  <a:gd name="T1" fmla="*/ 202 h 1445"/>
                  <a:gd name="T2" fmla="*/ 15 w 2178"/>
                  <a:gd name="T3" fmla="*/ 205 h 1445"/>
                  <a:gd name="T4" fmla="*/ 26 w 2178"/>
                  <a:gd name="T5" fmla="*/ 208 h 1445"/>
                  <a:gd name="T6" fmla="*/ 37 w 2178"/>
                  <a:gd name="T7" fmla="*/ 210 h 1445"/>
                  <a:gd name="T8" fmla="*/ 48 w 2178"/>
                  <a:gd name="T9" fmla="*/ 212 h 1445"/>
                  <a:gd name="T10" fmla="*/ 60 w 2178"/>
                  <a:gd name="T11" fmla="*/ 214 h 1445"/>
                  <a:gd name="T12" fmla="*/ 71 w 2178"/>
                  <a:gd name="T13" fmla="*/ 215 h 1445"/>
                  <a:gd name="T14" fmla="*/ 83 w 2178"/>
                  <a:gd name="T15" fmla="*/ 216 h 1445"/>
                  <a:gd name="T16" fmla="*/ 94 w 2178"/>
                  <a:gd name="T17" fmla="*/ 217 h 1445"/>
                  <a:gd name="T18" fmla="*/ 106 w 2178"/>
                  <a:gd name="T19" fmla="*/ 217 h 1445"/>
                  <a:gd name="T20" fmla="*/ 118 w 2178"/>
                  <a:gd name="T21" fmla="*/ 217 h 1445"/>
                  <a:gd name="T22" fmla="*/ 129 w 2178"/>
                  <a:gd name="T23" fmla="*/ 216 h 1445"/>
                  <a:gd name="T24" fmla="*/ 141 w 2178"/>
                  <a:gd name="T25" fmla="*/ 215 h 1445"/>
                  <a:gd name="T26" fmla="*/ 152 w 2178"/>
                  <a:gd name="T27" fmla="*/ 214 h 1445"/>
                  <a:gd name="T28" fmla="*/ 164 w 2178"/>
                  <a:gd name="T29" fmla="*/ 213 h 1445"/>
                  <a:gd name="T30" fmla="*/ 175 w 2178"/>
                  <a:gd name="T31" fmla="*/ 211 h 1445"/>
                  <a:gd name="T32" fmla="*/ 186 w 2178"/>
                  <a:gd name="T33" fmla="*/ 209 h 1445"/>
                  <a:gd name="T34" fmla="*/ 197 w 2178"/>
                  <a:gd name="T35" fmla="*/ 206 h 1445"/>
                  <a:gd name="T36" fmla="*/ 207 w 2178"/>
                  <a:gd name="T37" fmla="*/ 203 h 1445"/>
                  <a:gd name="T38" fmla="*/ 218 w 2178"/>
                  <a:gd name="T39" fmla="*/ 200 h 1445"/>
                  <a:gd name="T40" fmla="*/ 227 w 2178"/>
                  <a:gd name="T41" fmla="*/ 196 h 1445"/>
                  <a:gd name="T42" fmla="*/ 237 w 2178"/>
                  <a:gd name="T43" fmla="*/ 192 h 1445"/>
                  <a:gd name="T44" fmla="*/ 246 w 2178"/>
                  <a:gd name="T45" fmla="*/ 188 h 1445"/>
                  <a:gd name="T46" fmla="*/ 255 w 2178"/>
                  <a:gd name="T47" fmla="*/ 184 h 1445"/>
                  <a:gd name="T48" fmla="*/ 263 w 2178"/>
                  <a:gd name="T49" fmla="*/ 179 h 1445"/>
                  <a:gd name="T50" fmla="*/ 271 w 2178"/>
                  <a:gd name="T51" fmla="*/ 174 h 1445"/>
                  <a:gd name="T52" fmla="*/ 279 w 2178"/>
                  <a:gd name="T53" fmla="*/ 169 h 1445"/>
                  <a:gd name="T54" fmla="*/ 286 w 2178"/>
                  <a:gd name="T55" fmla="*/ 164 h 1445"/>
                  <a:gd name="T56" fmla="*/ 293 w 2178"/>
                  <a:gd name="T57" fmla="*/ 158 h 1445"/>
                  <a:gd name="T58" fmla="*/ 299 w 2178"/>
                  <a:gd name="T59" fmla="*/ 152 h 1445"/>
                  <a:gd name="T60" fmla="*/ 304 w 2178"/>
                  <a:gd name="T61" fmla="*/ 146 h 1445"/>
                  <a:gd name="T62" fmla="*/ 309 w 2178"/>
                  <a:gd name="T63" fmla="*/ 140 h 1445"/>
                  <a:gd name="T64" fmla="*/ 313 w 2178"/>
                  <a:gd name="T65" fmla="*/ 134 h 1445"/>
                  <a:gd name="T66" fmla="*/ 317 w 2178"/>
                  <a:gd name="T67" fmla="*/ 128 h 1445"/>
                  <a:gd name="T68" fmla="*/ 320 w 2178"/>
                  <a:gd name="T69" fmla="*/ 121 h 1445"/>
                  <a:gd name="T70" fmla="*/ 323 w 2178"/>
                  <a:gd name="T71" fmla="*/ 115 h 1445"/>
                  <a:gd name="T72" fmla="*/ 325 w 2178"/>
                  <a:gd name="T73" fmla="*/ 108 h 1445"/>
                  <a:gd name="T74" fmla="*/ 326 w 2178"/>
                  <a:gd name="T75" fmla="*/ 101 h 1445"/>
                  <a:gd name="T76" fmla="*/ 327 w 2178"/>
                  <a:gd name="T77" fmla="*/ 95 h 1445"/>
                  <a:gd name="T78" fmla="*/ 327 w 2178"/>
                  <a:gd name="T79" fmla="*/ 88 h 1445"/>
                  <a:gd name="T80" fmla="*/ 327 w 2178"/>
                  <a:gd name="T81" fmla="*/ 81 h 1445"/>
                  <a:gd name="T82" fmla="*/ 325 w 2178"/>
                  <a:gd name="T83" fmla="*/ 74 h 1445"/>
                  <a:gd name="T84" fmla="*/ 324 w 2178"/>
                  <a:gd name="T85" fmla="*/ 68 h 1445"/>
                  <a:gd name="T86" fmla="*/ 321 w 2178"/>
                  <a:gd name="T87" fmla="*/ 61 h 1445"/>
                  <a:gd name="T88" fmla="*/ 318 w 2178"/>
                  <a:gd name="T89" fmla="*/ 55 h 1445"/>
                  <a:gd name="T90" fmla="*/ 315 w 2178"/>
                  <a:gd name="T91" fmla="*/ 48 h 1445"/>
                  <a:gd name="T92" fmla="*/ 311 w 2178"/>
                  <a:gd name="T93" fmla="*/ 42 h 1445"/>
                  <a:gd name="T94" fmla="*/ 306 w 2178"/>
                  <a:gd name="T95" fmla="*/ 36 h 1445"/>
                  <a:gd name="T96" fmla="*/ 301 w 2178"/>
                  <a:gd name="T97" fmla="*/ 30 h 1445"/>
                  <a:gd name="T98" fmla="*/ 295 w 2178"/>
                  <a:gd name="T99" fmla="*/ 24 h 1445"/>
                  <a:gd name="T100" fmla="*/ 289 w 2178"/>
                  <a:gd name="T101" fmla="*/ 18 h 1445"/>
                  <a:gd name="T102" fmla="*/ 282 w 2178"/>
                  <a:gd name="T103" fmla="*/ 13 h 1445"/>
                  <a:gd name="T104" fmla="*/ 274 w 2178"/>
                  <a:gd name="T105" fmla="*/ 8 h 1445"/>
                  <a:gd name="T106" fmla="*/ 267 w 2178"/>
                  <a:gd name="T107" fmla="*/ 3 h 144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178" h="1445">
                    <a:moveTo>
                      <a:pt x="0" y="1337"/>
                    </a:moveTo>
                    <a:lnTo>
                      <a:pt x="33" y="1348"/>
                    </a:lnTo>
                    <a:lnTo>
                      <a:pt x="68" y="1358"/>
                    </a:lnTo>
                    <a:lnTo>
                      <a:pt x="103" y="1367"/>
                    </a:lnTo>
                    <a:lnTo>
                      <a:pt x="139" y="1377"/>
                    </a:lnTo>
                    <a:lnTo>
                      <a:pt x="175" y="1386"/>
                    </a:lnTo>
                    <a:lnTo>
                      <a:pt x="211" y="1393"/>
                    </a:lnTo>
                    <a:lnTo>
                      <a:pt x="248" y="1401"/>
                    </a:lnTo>
                    <a:lnTo>
                      <a:pt x="285" y="1407"/>
                    </a:lnTo>
                    <a:lnTo>
                      <a:pt x="322" y="1414"/>
                    </a:lnTo>
                    <a:lnTo>
                      <a:pt x="360" y="1419"/>
                    </a:lnTo>
                    <a:lnTo>
                      <a:pt x="398" y="1425"/>
                    </a:lnTo>
                    <a:lnTo>
                      <a:pt x="435" y="1429"/>
                    </a:lnTo>
                    <a:lnTo>
                      <a:pt x="474" y="1433"/>
                    </a:lnTo>
                    <a:lnTo>
                      <a:pt x="512" y="1436"/>
                    </a:lnTo>
                    <a:lnTo>
                      <a:pt x="551" y="1440"/>
                    </a:lnTo>
                    <a:lnTo>
                      <a:pt x="590" y="1442"/>
                    </a:lnTo>
                    <a:lnTo>
                      <a:pt x="628" y="1443"/>
                    </a:lnTo>
                    <a:lnTo>
                      <a:pt x="667" y="1444"/>
                    </a:lnTo>
                    <a:lnTo>
                      <a:pt x="706" y="1445"/>
                    </a:lnTo>
                    <a:lnTo>
                      <a:pt x="745" y="1445"/>
                    </a:lnTo>
                    <a:lnTo>
                      <a:pt x="784" y="1444"/>
                    </a:lnTo>
                    <a:lnTo>
                      <a:pt x="822" y="1443"/>
                    </a:lnTo>
                    <a:lnTo>
                      <a:pt x="861" y="1441"/>
                    </a:lnTo>
                    <a:lnTo>
                      <a:pt x="900" y="1438"/>
                    </a:lnTo>
                    <a:lnTo>
                      <a:pt x="939" y="1434"/>
                    </a:lnTo>
                    <a:lnTo>
                      <a:pt x="976" y="1431"/>
                    </a:lnTo>
                    <a:lnTo>
                      <a:pt x="1014" y="1427"/>
                    </a:lnTo>
                    <a:lnTo>
                      <a:pt x="1053" y="1421"/>
                    </a:lnTo>
                    <a:lnTo>
                      <a:pt x="1091" y="1416"/>
                    </a:lnTo>
                    <a:lnTo>
                      <a:pt x="1127" y="1411"/>
                    </a:lnTo>
                    <a:lnTo>
                      <a:pt x="1165" y="1404"/>
                    </a:lnTo>
                    <a:lnTo>
                      <a:pt x="1202" y="1397"/>
                    </a:lnTo>
                    <a:lnTo>
                      <a:pt x="1238" y="1389"/>
                    </a:lnTo>
                    <a:lnTo>
                      <a:pt x="1274" y="1380"/>
                    </a:lnTo>
                    <a:lnTo>
                      <a:pt x="1310" y="1372"/>
                    </a:lnTo>
                    <a:lnTo>
                      <a:pt x="1345" y="1362"/>
                    </a:lnTo>
                    <a:lnTo>
                      <a:pt x="1380" y="1352"/>
                    </a:lnTo>
                    <a:lnTo>
                      <a:pt x="1414" y="1342"/>
                    </a:lnTo>
                    <a:lnTo>
                      <a:pt x="1449" y="1331"/>
                    </a:lnTo>
                    <a:lnTo>
                      <a:pt x="1482" y="1319"/>
                    </a:lnTo>
                    <a:lnTo>
                      <a:pt x="1514" y="1307"/>
                    </a:lnTo>
                    <a:lnTo>
                      <a:pt x="1547" y="1294"/>
                    </a:lnTo>
                    <a:lnTo>
                      <a:pt x="1578" y="1281"/>
                    </a:lnTo>
                    <a:lnTo>
                      <a:pt x="1609" y="1268"/>
                    </a:lnTo>
                    <a:lnTo>
                      <a:pt x="1639" y="1254"/>
                    </a:lnTo>
                    <a:lnTo>
                      <a:pt x="1670" y="1239"/>
                    </a:lnTo>
                    <a:lnTo>
                      <a:pt x="1699" y="1225"/>
                    </a:lnTo>
                    <a:lnTo>
                      <a:pt x="1727" y="1209"/>
                    </a:lnTo>
                    <a:lnTo>
                      <a:pt x="1755" y="1194"/>
                    </a:lnTo>
                    <a:lnTo>
                      <a:pt x="1782" y="1178"/>
                    </a:lnTo>
                    <a:lnTo>
                      <a:pt x="1808" y="1160"/>
                    </a:lnTo>
                    <a:lnTo>
                      <a:pt x="1833" y="1144"/>
                    </a:lnTo>
                    <a:lnTo>
                      <a:pt x="1858" y="1127"/>
                    </a:lnTo>
                    <a:lnTo>
                      <a:pt x="1882" y="1109"/>
                    </a:lnTo>
                    <a:lnTo>
                      <a:pt x="1905" y="1090"/>
                    </a:lnTo>
                    <a:lnTo>
                      <a:pt x="1927" y="1072"/>
                    </a:lnTo>
                    <a:lnTo>
                      <a:pt x="1949" y="1054"/>
                    </a:lnTo>
                    <a:lnTo>
                      <a:pt x="1969" y="1034"/>
                    </a:lnTo>
                    <a:lnTo>
                      <a:pt x="1989" y="1015"/>
                    </a:lnTo>
                    <a:lnTo>
                      <a:pt x="2007" y="996"/>
                    </a:lnTo>
                    <a:lnTo>
                      <a:pt x="2025" y="975"/>
                    </a:lnTo>
                    <a:lnTo>
                      <a:pt x="2041" y="956"/>
                    </a:lnTo>
                    <a:lnTo>
                      <a:pt x="2058" y="935"/>
                    </a:lnTo>
                    <a:lnTo>
                      <a:pt x="2073" y="914"/>
                    </a:lnTo>
                    <a:lnTo>
                      <a:pt x="2087" y="893"/>
                    </a:lnTo>
                    <a:lnTo>
                      <a:pt x="2100" y="872"/>
                    </a:lnTo>
                    <a:lnTo>
                      <a:pt x="2111" y="851"/>
                    </a:lnTo>
                    <a:lnTo>
                      <a:pt x="2122" y="829"/>
                    </a:lnTo>
                    <a:lnTo>
                      <a:pt x="2133" y="808"/>
                    </a:lnTo>
                    <a:lnTo>
                      <a:pt x="2142" y="785"/>
                    </a:lnTo>
                    <a:lnTo>
                      <a:pt x="2150" y="764"/>
                    </a:lnTo>
                    <a:lnTo>
                      <a:pt x="2157" y="741"/>
                    </a:lnTo>
                    <a:lnTo>
                      <a:pt x="2163" y="720"/>
                    </a:lnTo>
                    <a:lnTo>
                      <a:pt x="2169" y="697"/>
                    </a:lnTo>
                    <a:lnTo>
                      <a:pt x="2172" y="675"/>
                    </a:lnTo>
                    <a:lnTo>
                      <a:pt x="2175" y="653"/>
                    </a:lnTo>
                    <a:lnTo>
                      <a:pt x="2177" y="630"/>
                    </a:lnTo>
                    <a:lnTo>
                      <a:pt x="2178" y="607"/>
                    </a:lnTo>
                    <a:lnTo>
                      <a:pt x="2178" y="585"/>
                    </a:lnTo>
                    <a:lnTo>
                      <a:pt x="2177" y="563"/>
                    </a:lnTo>
                    <a:lnTo>
                      <a:pt x="2175" y="541"/>
                    </a:lnTo>
                    <a:lnTo>
                      <a:pt x="2172" y="518"/>
                    </a:lnTo>
                    <a:lnTo>
                      <a:pt x="2168" y="495"/>
                    </a:lnTo>
                    <a:lnTo>
                      <a:pt x="2162" y="474"/>
                    </a:lnTo>
                    <a:lnTo>
                      <a:pt x="2156" y="451"/>
                    </a:lnTo>
                    <a:lnTo>
                      <a:pt x="2148" y="429"/>
                    </a:lnTo>
                    <a:lnTo>
                      <a:pt x="2141" y="407"/>
                    </a:lnTo>
                    <a:lnTo>
                      <a:pt x="2131" y="385"/>
                    </a:lnTo>
                    <a:lnTo>
                      <a:pt x="2120" y="364"/>
                    </a:lnTo>
                    <a:lnTo>
                      <a:pt x="2109" y="342"/>
                    </a:lnTo>
                    <a:lnTo>
                      <a:pt x="2097" y="321"/>
                    </a:lnTo>
                    <a:lnTo>
                      <a:pt x="2083" y="300"/>
                    </a:lnTo>
                    <a:lnTo>
                      <a:pt x="2069" y="279"/>
                    </a:lnTo>
                    <a:lnTo>
                      <a:pt x="2054" y="258"/>
                    </a:lnTo>
                    <a:lnTo>
                      <a:pt x="2038" y="238"/>
                    </a:lnTo>
                    <a:lnTo>
                      <a:pt x="2021" y="218"/>
                    </a:lnTo>
                    <a:lnTo>
                      <a:pt x="2004" y="198"/>
                    </a:lnTo>
                    <a:lnTo>
                      <a:pt x="1984" y="178"/>
                    </a:lnTo>
                    <a:lnTo>
                      <a:pt x="1965" y="159"/>
                    </a:lnTo>
                    <a:lnTo>
                      <a:pt x="1944" y="139"/>
                    </a:lnTo>
                    <a:lnTo>
                      <a:pt x="1923" y="121"/>
                    </a:lnTo>
                    <a:lnTo>
                      <a:pt x="1900" y="103"/>
                    </a:lnTo>
                    <a:lnTo>
                      <a:pt x="1876" y="84"/>
                    </a:lnTo>
                    <a:lnTo>
                      <a:pt x="1853" y="67"/>
                    </a:lnTo>
                    <a:lnTo>
                      <a:pt x="1828" y="50"/>
                    </a:lnTo>
                    <a:lnTo>
                      <a:pt x="1802" y="33"/>
                    </a:lnTo>
                    <a:lnTo>
                      <a:pt x="1776" y="17"/>
                    </a:lnTo>
                    <a:lnTo>
                      <a:pt x="1749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14" name="Freeform 227"/>
              <p:cNvSpPr>
                <a:spLocks/>
              </p:cNvSpPr>
              <p:nvPr/>
            </p:nvSpPr>
            <p:spPr bwMode="auto">
              <a:xfrm>
                <a:off x="3936" y="2850"/>
                <a:ext cx="578" cy="68"/>
              </a:xfrm>
              <a:custGeom>
                <a:avLst/>
                <a:gdLst>
                  <a:gd name="T0" fmla="*/ 6 w 3861"/>
                  <a:gd name="T1" fmla="*/ 3 h 461"/>
                  <a:gd name="T2" fmla="*/ 17 w 3861"/>
                  <a:gd name="T3" fmla="*/ 9 h 461"/>
                  <a:gd name="T4" fmla="*/ 29 w 3861"/>
                  <a:gd name="T5" fmla="*/ 15 h 461"/>
                  <a:gd name="T6" fmla="*/ 42 w 3861"/>
                  <a:gd name="T7" fmla="*/ 21 h 461"/>
                  <a:gd name="T8" fmla="*/ 54 w 3861"/>
                  <a:gd name="T9" fmla="*/ 26 h 461"/>
                  <a:gd name="T10" fmla="*/ 68 w 3861"/>
                  <a:gd name="T11" fmla="*/ 31 h 461"/>
                  <a:gd name="T12" fmla="*/ 81 w 3861"/>
                  <a:gd name="T13" fmla="*/ 36 h 461"/>
                  <a:gd name="T14" fmla="*/ 95 w 3861"/>
                  <a:gd name="T15" fmla="*/ 40 h 461"/>
                  <a:gd name="T16" fmla="*/ 109 w 3861"/>
                  <a:gd name="T17" fmla="*/ 44 h 461"/>
                  <a:gd name="T18" fmla="*/ 124 w 3861"/>
                  <a:gd name="T19" fmla="*/ 48 h 461"/>
                  <a:gd name="T20" fmla="*/ 138 w 3861"/>
                  <a:gd name="T21" fmla="*/ 52 h 461"/>
                  <a:gd name="T22" fmla="*/ 153 w 3861"/>
                  <a:gd name="T23" fmla="*/ 55 h 461"/>
                  <a:gd name="T24" fmla="*/ 168 w 3861"/>
                  <a:gd name="T25" fmla="*/ 58 h 461"/>
                  <a:gd name="T26" fmla="*/ 183 w 3861"/>
                  <a:gd name="T27" fmla="*/ 60 h 461"/>
                  <a:gd name="T28" fmla="*/ 199 w 3861"/>
                  <a:gd name="T29" fmla="*/ 62 h 461"/>
                  <a:gd name="T30" fmla="*/ 214 w 3861"/>
                  <a:gd name="T31" fmla="*/ 64 h 461"/>
                  <a:gd name="T32" fmla="*/ 230 w 3861"/>
                  <a:gd name="T33" fmla="*/ 66 h 461"/>
                  <a:gd name="T34" fmla="*/ 245 w 3861"/>
                  <a:gd name="T35" fmla="*/ 67 h 461"/>
                  <a:gd name="T36" fmla="*/ 261 w 3861"/>
                  <a:gd name="T37" fmla="*/ 68 h 461"/>
                  <a:gd name="T38" fmla="*/ 277 w 3861"/>
                  <a:gd name="T39" fmla="*/ 68 h 461"/>
                  <a:gd name="T40" fmla="*/ 293 w 3861"/>
                  <a:gd name="T41" fmla="*/ 68 h 461"/>
                  <a:gd name="T42" fmla="*/ 309 w 3861"/>
                  <a:gd name="T43" fmla="*/ 68 h 461"/>
                  <a:gd name="T44" fmla="*/ 325 w 3861"/>
                  <a:gd name="T45" fmla="*/ 67 h 461"/>
                  <a:gd name="T46" fmla="*/ 340 w 3861"/>
                  <a:gd name="T47" fmla="*/ 66 h 461"/>
                  <a:gd name="T48" fmla="*/ 356 w 3861"/>
                  <a:gd name="T49" fmla="*/ 65 h 461"/>
                  <a:gd name="T50" fmla="*/ 372 w 3861"/>
                  <a:gd name="T51" fmla="*/ 63 h 461"/>
                  <a:gd name="T52" fmla="*/ 387 w 3861"/>
                  <a:gd name="T53" fmla="*/ 61 h 461"/>
                  <a:gd name="T54" fmla="*/ 402 w 3861"/>
                  <a:gd name="T55" fmla="*/ 59 h 461"/>
                  <a:gd name="T56" fmla="*/ 417 w 3861"/>
                  <a:gd name="T57" fmla="*/ 56 h 461"/>
                  <a:gd name="T58" fmla="*/ 432 w 3861"/>
                  <a:gd name="T59" fmla="*/ 53 h 461"/>
                  <a:gd name="T60" fmla="*/ 447 w 3861"/>
                  <a:gd name="T61" fmla="*/ 50 h 461"/>
                  <a:gd name="T62" fmla="*/ 462 w 3861"/>
                  <a:gd name="T63" fmla="*/ 46 h 461"/>
                  <a:gd name="T64" fmla="*/ 476 w 3861"/>
                  <a:gd name="T65" fmla="*/ 42 h 461"/>
                  <a:gd name="T66" fmla="*/ 490 w 3861"/>
                  <a:gd name="T67" fmla="*/ 38 h 461"/>
                  <a:gd name="T68" fmla="*/ 503 w 3861"/>
                  <a:gd name="T69" fmla="*/ 33 h 461"/>
                  <a:gd name="T70" fmla="*/ 517 w 3861"/>
                  <a:gd name="T71" fmla="*/ 29 h 461"/>
                  <a:gd name="T72" fmla="*/ 530 w 3861"/>
                  <a:gd name="T73" fmla="*/ 23 h 461"/>
                  <a:gd name="T74" fmla="*/ 543 w 3861"/>
                  <a:gd name="T75" fmla="*/ 18 h 461"/>
                  <a:gd name="T76" fmla="*/ 555 w 3861"/>
                  <a:gd name="T77" fmla="*/ 12 h 461"/>
                  <a:gd name="T78" fmla="*/ 566 w 3861"/>
                  <a:gd name="T79" fmla="*/ 6 h 461"/>
                  <a:gd name="T80" fmla="*/ 578 w 3861"/>
                  <a:gd name="T81" fmla="*/ 0 h 46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861" h="461">
                    <a:moveTo>
                      <a:pt x="0" y="0"/>
                    </a:moveTo>
                    <a:lnTo>
                      <a:pt x="38" y="21"/>
                    </a:lnTo>
                    <a:lnTo>
                      <a:pt x="77" y="42"/>
                    </a:lnTo>
                    <a:lnTo>
                      <a:pt x="115" y="62"/>
                    </a:lnTo>
                    <a:lnTo>
                      <a:pt x="155" y="83"/>
                    </a:lnTo>
                    <a:lnTo>
                      <a:pt x="196" y="102"/>
                    </a:lnTo>
                    <a:lnTo>
                      <a:pt x="237" y="122"/>
                    </a:lnTo>
                    <a:lnTo>
                      <a:pt x="279" y="140"/>
                    </a:lnTo>
                    <a:lnTo>
                      <a:pt x="322" y="158"/>
                    </a:lnTo>
                    <a:lnTo>
                      <a:pt x="364" y="177"/>
                    </a:lnTo>
                    <a:lnTo>
                      <a:pt x="409" y="194"/>
                    </a:lnTo>
                    <a:lnTo>
                      <a:pt x="453" y="211"/>
                    </a:lnTo>
                    <a:lnTo>
                      <a:pt x="498" y="227"/>
                    </a:lnTo>
                    <a:lnTo>
                      <a:pt x="543" y="242"/>
                    </a:lnTo>
                    <a:lnTo>
                      <a:pt x="589" y="259"/>
                    </a:lnTo>
                    <a:lnTo>
                      <a:pt x="635" y="273"/>
                    </a:lnTo>
                    <a:lnTo>
                      <a:pt x="682" y="287"/>
                    </a:lnTo>
                    <a:lnTo>
                      <a:pt x="729" y="301"/>
                    </a:lnTo>
                    <a:lnTo>
                      <a:pt x="777" y="314"/>
                    </a:lnTo>
                    <a:lnTo>
                      <a:pt x="825" y="326"/>
                    </a:lnTo>
                    <a:lnTo>
                      <a:pt x="874" y="338"/>
                    </a:lnTo>
                    <a:lnTo>
                      <a:pt x="923" y="350"/>
                    </a:lnTo>
                    <a:lnTo>
                      <a:pt x="972" y="361"/>
                    </a:lnTo>
                    <a:lnTo>
                      <a:pt x="1022" y="372"/>
                    </a:lnTo>
                    <a:lnTo>
                      <a:pt x="1071" y="381"/>
                    </a:lnTo>
                    <a:lnTo>
                      <a:pt x="1122" y="391"/>
                    </a:lnTo>
                    <a:lnTo>
                      <a:pt x="1173" y="400"/>
                    </a:lnTo>
                    <a:lnTo>
                      <a:pt x="1225" y="408"/>
                    </a:lnTo>
                    <a:lnTo>
                      <a:pt x="1275" y="416"/>
                    </a:lnTo>
                    <a:lnTo>
                      <a:pt x="1327" y="422"/>
                    </a:lnTo>
                    <a:lnTo>
                      <a:pt x="1379" y="429"/>
                    </a:lnTo>
                    <a:lnTo>
                      <a:pt x="1430" y="435"/>
                    </a:lnTo>
                    <a:lnTo>
                      <a:pt x="1482" y="441"/>
                    </a:lnTo>
                    <a:lnTo>
                      <a:pt x="1535" y="445"/>
                    </a:lnTo>
                    <a:lnTo>
                      <a:pt x="1588" y="449"/>
                    </a:lnTo>
                    <a:lnTo>
                      <a:pt x="1639" y="453"/>
                    </a:lnTo>
                    <a:lnTo>
                      <a:pt x="1692" y="456"/>
                    </a:lnTo>
                    <a:lnTo>
                      <a:pt x="1745" y="458"/>
                    </a:lnTo>
                    <a:lnTo>
                      <a:pt x="1798" y="460"/>
                    </a:lnTo>
                    <a:lnTo>
                      <a:pt x="1851" y="461"/>
                    </a:lnTo>
                    <a:lnTo>
                      <a:pt x="1904" y="461"/>
                    </a:lnTo>
                    <a:lnTo>
                      <a:pt x="1957" y="461"/>
                    </a:lnTo>
                    <a:lnTo>
                      <a:pt x="2010" y="461"/>
                    </a:lnTo>
                    <a:lnTo>
                      <a:pt x="2063" y="460"/>
                    </a:lnTo>
                    <a:lnTo>
                      <a:pt x="2116" y="458"/>
                    </a:lnTo>
                    <a:lnTo>
                      <a:pt x="2169" y="456"/>
                    </a:lnTo>
                    <a:lnTo>
                      <a:pt x="2222" y="453"/>
                    </a:lnTo>
                    <a:lnTo>
                      <a:pt x="2273" y="449"/>
                    </a:lnTo>
                    <a:lnTo>
                      <a:pt x="2326" y="445"/>
                    </a:lnTo>
                    <a:lnTo>
                      <a:pt x="2378" y="441"/>
                    </a:lnTo>
                    <a:lnTo>
                      <a:pt x="2431" y="435"/>
                    </a:lnTo>
                    <a:lnTo>
                      <a:pt x="2482" y="429"/>
                    </a:lnTo>
                    <a:lnTo>
                      <a:pt x="2534" y="422"/>
                    </a:lnTo>
                    <a:lnTo>
                      <a:pt x="2586" y="416"/>
                    </a:lnTo>
                    <a:lnTo>
                      <a:pt x="2636" y="408"/>
                    </a:lnTo>
                    <a:lnTo>
                      <a:pt x="2688" y="400"/>
                    </a:lnTo>
                    <a:lnTo>
                      <a:pt x="2739" y="391"/>
                    </a:lnTo>
                    <a:lnTo>
                      <a:pt x="2788" y="381"/>
                    </a:lnTo>
                    <a:lnTo>
                      <a:pt x="2839" y="372"/>
                    </a:lnTo>
                    <a:lnTo>
                      <a:pt x="2889" y="361"/>
                    </a:lnTo>
                    <a:lnTo>
                      <a:pt x="2938" y="350"/>
                    </a:lnTo>
                    <a:lnTo>
                      <a:pt x="2987" y="338"/>
                    </a:lnTo>
                    <a:lnTo>
                      <a:pt x="3035" y="326"/>
                    </a:lnTo>
                    <a:lnTo>
                      <a:pt x="3084" y="314"/>
                    </a:lnTo>
                    <a:lnTo>
                      <a:pt x="3131" y="301"/>
                    </a:lnTo>
                    <a:lnTo>
                      <a:pt x="3179" y="287"/>
                    </a:lnTo>
                    <a:lnTo>
                      <a:pt x="3226" y="273"/>
                    </a:lnTo>
                    <a:lnTo>
                      <a:pt x="3272" y="259"/>
                    </a:lnTo>
                    <a:lnTo>
                      <a:pt x="3318" y="242"/>
                    </a:lnTo>
                    <a:lnTo>
                      <a:pt x="3363" y="227"/>
                    </a:lnTo>
                    <a:lnTo>
                      <a:pt x="3408" y="211"/>
                    </a:lnTo>
                    <a:lnTo>
                      <a:pt x="3452" y="194"/>
                    </a:lnTo>
                    <a:lnTo>
                      <a:pt x="3496" y="177"/>
                    </a:lnTo>
                    <a:lnTo>
                      <a:pt x="3539" y="158"/>
                    </a:lnTo>
                    <a:lnTo>
                      <a:pt x="3582" y="140"/>
                    </a:lnTo>
                    <a:lnTo>
                      <a:pt x="3624" y="122"/>
                    </a:lnTo>
                    <a:lnTo>
                      <a:pt x="3665" y="102"/>
                    </a:lnTo>
                    <a:lnTo>
                      <a:pt x="3705" y="83"/>
                    </a:lnTo>
                    <a:lnTo>
                      <a:pt x="3744" y="62"/>
                    </a:lnTo>
                    <a:lnTo>
                      <a:pt x="3784" y="42"/>
                    </a:lnTo>
                    <a:lnTo>
                      <a:pt x="3823" y="21"/>
                    </a:lnTo>
                    <a:lnTo>
                      <a:pt x="3861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15" name="Freeform 228"/>
              <p:cNvSpPr>
                <a:spLocks/>
              </p:cNvSpPr>
              <p:nvPr/>
            </p:nvSpPr>
            <p:spPr bwMode="auto">
              <a:xfrm>
                <a:off x="3767" y="2947"/>
                <a:ext cx="50" cy="139"/>
              </a:xfrm>
              <a:custGeom>
                <a:avLst/>
                <a:gdLst>
                  <a:gd name="T0" fmla="*/ 0 w 332"/>
                  <a:gd name="T1" fmla="*/ 139 h 925"/>
                  <a:gd name="T2" fmla="*/ 3 w 332"/>
                  <a:gd name="T3" fmla="*/ 137 h 925"/>
                  <a:gd name="T4" fmla="*/ 7 w 332"/>
                  <a:gd name="T5" fmla="*/ 135 h 925"/>
                  <a:gd name="T6" fmla="*/ 10 w 332"/>
                  <a:gd name="T7" fmla="*/ 133 h 925"/>
                  <a:gd name="T8" fmla="*/ 14 w 332"/>
                  <a:gd name="T9" fmla="*/ 130 h 925"/>
                  <a:gd name="T10" fmla="*/ 17 w 332"/>
                  <a:gd name="T11" fmla="*/ 128 h 925"/>
                  <a:gd name="T12" fmla="*/ 20 w 332"/>
                  <a:gd name="T13" fmla="*/ 125 h 925"/>
                  <a:gd name="T14" fmla="*/ 22 w 332"/>
                  <a:gd name="T15" fmla="*/ 123 h 925"/>
                  <a:gd name="T16" fmla="*/ 25 w 332"/>
                  <a:gd name="T17" fmla="*/ 120 h 925"/>
                  <a:gd name="T18" fmla="*/ 28 w 332"/>
                  <a:gd name="T19" fmla="*/ 118 h 925"/>
                  <a:gd name="T20" fmla="*/ 30 w 332"/>
                  <a:gd name="T21" fmla="*/ 115 h 925"/>
                  <a:gd name="T22" fmla="*/ 33 w 332"/>
                  <a:gd name="T23" fmla="*/ 113 h 925"/>
                  <a:gd name="T24" fmla="*/ 35 w 332"/>
                  <a:gd name="T25" fmla="*/ 110 h 925"/>
                  <a:gd name="T26" fmla="*/ 37 w 332"/>
                  <a:gd name="T27" fmla="*/ 107 h 925"/>
                  <a:gd name="T28" fmla="*/ 39 w 332"/>
                  <a:gd name="T29" fmla="*/ 104 h 925"/>
                  <a:gd name="T30" fmla="*/ 41 w 332"/>
                  <a:gd name="T31" fmla="*/ 102 h 925"/>
                  <a:gd name="T32" fmla="*/ 42 w 332"/>
                  <a:gd name="T33" fmla="*/ 99 h 925"/>
                  <a:gd name="T34" fmla="*/ 44 w 332"/>
                  <a:gd name="T35" fmla="*/ 96 h 925"/>
                  <a:gd name="T36" fmla="*/ 45 w 332"/>
                  <a:gd name="T37" fmla="*/ 93 h 925"/>
                  <a:gd name="T38" fmla="*/ 46 w 332"/>
                  <a:gd name="T39" fmla="*/ 90 h 925"/>
                  <a:gd name="T40" fmla="*/ 47 w 332"/>
                  <a:gd name="T41" fmla="*/ 87 h 925"/>
                  <a:gd name="T42" fmla="*/ 48 w 332"/>
                  <a:gd name="T43" fmla="*/ 84 h 925"/>
                  <a:gd name="T44" fmla="*/ 49 w 332"/>
                  <a:gd name="T45" fmla="*/ 81 h 925"/>
                  <a:gd name="T46" fmla="*/ 49 w 332"/>
                  <a:gd name="T47" fmla="*/ 78 h 925"/>
                  <a:gd name="T48" fmla="*/ 50 w 332"/>
                  <a:gd name="T49" fmla="*/ 75 h 925"/>
                  <a:gd name="T50" fmla="*/ 50 w 332"/>
                  <a:gd name="T51" fmla="*/ 73 h 925"/>
                  <a:gd name="T52" fmla="*/ 50 w 332"/>
                  <a:gd name="T53" fmla="*/ 70 h 925"/>
                  <a:gd name="T54" fmla="*/ 50 w 332"/>
                  <a:gd name="T55" fmla="*/ 67 h 925"/>
                  <a:gd name="T56" fmla="*/ 50 w 332"/>
                  <a:gd name="T57" fmla="*/ 64 h 925"/>
                  <a:gd name="T58" fmla="*/ 49 w 332"/>
                  <a:gd name="T59" fmla="*/ 61 h 925"/>
                  <a:gd name="T60" fmla="*/ 49 w 332"/>
                  <a:gd name="T61" fmla="*/ 58 h 925"/>
                  <a:gd name="T62" fmla="*/ 48 w 332"/>
                  <a:gd name="T63" fmla="*/ 55 h 925"/>
                  <a:gd name="T64" fmla="*/ 47 w 332"/>
                  <a:gd name="T65" fmla="*/ 52 h 925"/>
                  <a:gd name="T66" fmla="*/ 46 w 332"/>
                  <a:gd name="T67" fmla="*/ 49 h 925"/>
                  <a:gd name="T68" fmla="*/ 45 w 332"/>
                  <a:gd name="T69" fmla="*/ 46 h 925"/>
                  <a:gd name="T70" fmla="*/ 44 w 332"/>
                  <a:gd name="T71" fmla="*/ 43 h 925"/>
                  <a:gd name="T72" fmla="*/ 42 w 332"/>
                  <a:gd name="T73" fmla="*/ 40 h 925"/>
                  <a:gd name="T74" fmla="*/ 41 w 332"/>
                  <a:gd name="T75" fmla="*/ 37 h 925"/>
                  <a:gd name="T76" fmla="*/ 39 w 332"/>
                  <a:gd name="T77" fmla="*/ 35 h 925"/>
                  <a:gd name="T78" fmla="*/ 37 w 332"/>
                  <a:gd name="T79" fmla="*/ 32 h 925"/>
                  <a:gd name="T80" fmla="*/ 35 w 332"/>
                  <a:gd name="T81" fmla="*/ 29 h 925"/>
                  <a:gd name="T82" fmla="*/ 33 w 332"/>
                  <a:gd name="T83" fmla="*/ 27 h 925"/>
                  <a:gd name="T84" fmla="*/ 30 w 332"/>
                  <a:gd name="T85" fmla="*/ 24 h 925"/>
                  <a:gd name="T86" fmla="*/ 28 w 332"/>
                  <a:gd name="T87" fmla="*/ 21 h 925"/>
                  <a:gd name="T88" fmla="*/ 25 w 332"/>
                  <a:gd name="T89" fmla="*/ 19 h 925"/>
                  <a:gd name="T90" fmla="*/ 22 w 332"/>
                  <a:gd name="T91" fmla="*/ 16 h 925"/>
                  <a:gd name="T92" fmla="*/ 20 w 332"/>
                  <a:gd name="T93" fmla="*/ 14 h 925"/>
                  <a:gd name="T94" fmla="*/ 17 w 332"/>
                  <a:gd name="T95" fmla="*/ 11 h 925"/>
                  <a:gd name="T96" fmla="*/ 14 w 332"/>
                  <a:gd name="T97" fmla="*/ 9 h 925"/>
                  <a:gd name="T98" fmla="*/ 10 w 332"/>
                  <a:gd name="T99" fmla="*/ 7 h 925"/>
                  <a:gd name="T100" fmla="*/ 7 w 332"/>
                  <a:gd name="T101" fmla="*/ 4 h 925"/>
                  <a:gd name="T102" fmla="*/ 3 w 332"/>
                  <a:gd name="T103" fmla="*/ 2 h 925"/>
                  <a:gd name="T104" fmla="*/ 0 w 332"/>
                  <a:gd name="T105" fmla="*/ 0 h 92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332" h="925">
                    <a:moveTo>
                      <a:pt x="0" y="925"/>
                    </a:moveTo>
                    <a:lnTo>
                      <a:pt x="23" y="911"/>
                    </a:lnTo>
                    <a:lnTo>
                      <a:pt x="47" y="896"/>
                    </a:lnTo>
                    <a:lnTo>
                      <a:pt x="69" y="882"/>
                    </a:lnTo>
                    <a:lnTo>
                      <a:pt x="90" y="866"/>
                    </a:lnTo>
                    <a:lnTo>
                      <a:pt x="111" y="851"/>
                    </a:lnTo>
                    <a:lnTo>
                      <a:pt x="131" y="835"/>
                    </a:lnTo>
                    <a:lnTo>
                      <a:pt x="149" y="818"/>
                    </a:lnTo>
                    <a:lnTo>
                      <a:pt x="168" y="801"/>
                    </a:lnTo>
                    <a:lnTo>
                      <a:pt x="185" y="784"/>
                    </a:lnTo>
                    <a:lnTo>
                      <a:pt x="201" y="767"/>
                    </a:lnTo>
                    <a:lnTo>
                      <a:pt x="217" y="749"/>
                    </a:lnTo>
                    <a:lnTo>
                      <a:pt x="231" y="731"/>
                    </a:lnTo>
                    <a:lnTo>
                      <a:pt x="245" y="713"/>
                    </a:lnTo>
                    <a:lnTo>
                      <a:pt x="257" y="694"/>
                    </a:lnTo>
                    <a:lnTo>
                      <a:pt x="269" y="676"/>
                    </a:lnTo>
                    <a:lnTo>
                      <a:pt x="280" y="658"/>
                    </a:lnTo>
                    <a:lnTo>
                      <a:pt x="289" y="638"/>
                    </a:lnTo>
                    <a:lnTo>
                      <a:pt x="298" y="619"/>
                    </a:lnTo>
                    <a:lnTo>
                      <a:pt x="306" y="601"/>
                    </a:lnTo>
                    <a:lnTo>
                      <a:pt x="313" y="581"/>
                    </a:lnTo>
                    <a:lnTo>
                      <a:pt x="319" y="562"/>
                    </a:lnTo>
                    <a:lnTo>
                      <a:pt x="323" y="541"/>
                    </a:lnTo>
                    <a:lnTo>
                      <a:pt x="326" y="522"/>
                    </a:lnTo>
                    <a:lnTo>
                      <a:pt x="329" y="502"/>
                    </a:lnTo>
                    <a:lnTo>
                      <a:pt x="330" y="483"/>
                    </a:lnTo>
                    <a:lnTo>
                      <a:pt x="332" y="463"/>
                    </a:lnTo>
                    <a:lnTo>
                      <a:pt x="330" y="443"/>
                    </a:lnTo>
                    <a:lnTo>
                      <a:pt x="329" y="424"/>
                    </a:lnTo>
                    <a:lnTo>
                      <a:pt x="326" y="403"/>
                    </a:lnTo>
                    <a:lnTo>
                      <a:pt x="323" y="384"/>
                    </a:lnTo>
                    <a:lnTo>
                      <a:pt x="319" y="364"/>
                    </a:lnTo>
                    <a:lnTo>
                      <a:pt x="313" y="345"/>
                    </a:lnTo>
                    <a:lnTo>
                      <a:pt x="306" y="326"/>
                    </a:lnTo>
                    <a:lnTo>
                      <a:pt x="298" y="306"/>
                    </a:lnTo>
                    <a:lnTo>
                      <a:pt x="289" y="287"/>
                    </a:lnTo>
                    <a:lnTo>
                      <a:pt x="280" y="269"/>
                    </a:lnTo>
                    <a:lnTo>
                      <a:pt x="269" y="249"/>
                    </a:lnTo>
                    <a:lnTo>
                      <a:pt x="257" y="231"/>
                    </a:lnTo>
                    <a:lnTo>
                      <a:pt x="245" y="212"/>
                    </a:lnTo>
                    <a:lnTo>
                      <a:pt x="231" y="194"/>
                    </a:lnTo>
                    <a:lnTo>
                      <a:pt x="217" y="177"/>
                    </a:lnTo>
                    <a:lnTo>
                      <a:pt x="201" y="159"/>
                    </a:lnTo>
                    <a:lnTo>
                      <a:pt x="185" y="141"/>
                    </a:lnTo>
                    <a:lnTo>
                      <a:pt x="168" y="125"/>
                    </a:lnTo>
                    <a:lnTo>
                      <a:pt x="149" y="108"/>
                    </a:lnTo>
                    <a:lnTo>
                      <a:pt x="131" y="92"/>
                    </a:lnTo>
                    <a:lnTo>
                      <a:pt x="111" y="76"/>
                    </a:lnTo>
                    <a:lnTo>
                      <a:pt x="90" y="59"/>
                    </a:lnTo>
                    <a:lnTo>
                      <a:pt x="69" y="44"/>
                    </a:lnTo>
                    <a:lnTo>
                      <a:pt x="47" y="29"/>
                    </a:lnTo>
                    <a:lnTo>
                      <a:pt x="23" y="1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16" name="Freeform 229"/>
              <p:cNvSpPr>
                <a:spLocks/>
              </p:cNvSpPr>
              <p:nvPr/>
            </p:nvSpPr>
            <p:spPr bwMode="auto">
              <a:xfrm>
                <a:off x="3767" y="2996"/>
                <a:ext cx="44" cy="45"/>
              </a:xfrm>
              <a:custGeom>
                <a:avLst/>
                <a:gdLst>
                  <a:gd name="T0" fmla="*/ 44 w 295"/>
                  <a:gd name="T1" fmla="*/ 45 h 299"/>
                  <a:gd name="T2" fmla="*/ 43 w 295"/>
                  <a:gd name="T3" fmla="*/ 42 h 299"/>
                  <a:gd name="T4" fmla="*/ 41 w 295"/>
                  <a:gd name="T5" fmla="*/ 39 h 299"/>
                  <a:gd name="T6" fmla="*/ 40 w 295"/>
                  <a:gd name="T7" fmla="*/ 37 h 299"/>
                  <a:gd name="T8" fmla="*/ 38 w 295"/>
                  <a:gd name="T9" fmla="*/ 34 h 299"/>
                  <a:gd name="T10" fmla="*/ 36 w 295"/>
                  <a:gd name="T11" fmla="*/ 31 h 299"/>
                  <a:gd name="T12" fmla="*/ 34 w 295"/>
                  <a:gd name="T13" fmla="*/ 28 h 299"/>
                  <a:gd name="T14" fmla="*/ 32 w 295"/>
                  <a:gd name="T15" fmla="*/ 26 h 299"/>
                  <a:gd name="T16" fmla="*/ 30 w 295"/>
                  <a:gd name="T17" fmla="*/ 23 h 299"/>
                  <a:gd name="T18" fmla="*/ 27 w 295"/>
                  <a:gd name="T19" fmla="*/ 21 h 299"/>
                  <a:gd name="T20" fmla="*/ 25 w 295"/>
                  <a:gd name="T21" fmla="*/ 18 h 299"/>
                  <a:gd name="T22" fmla="*/ 22 w 295"/>
                  <a:gd name="T23" fmla="*/ 16 h 299"/>
                  <a:gd name="T24" fmla="*/ 19 w 295"/>
                  <a:gd name="T25" fmla="*/ 13 h 299"/>
                  <a:gd name="T26" fmla="*/ 16 w 295"/>
                  <a:gd name="T27" fmla="*/ 11 h 299"/>
                  <a:gd name="T28" fmla="*/ 13 w 295"/>
                  <a:gd name="T29" fmla="*/ 9 h 299"/>
                  <a:gd name="T30" fmla="*/ 10 w 295"/>
                  <a:gd name="T31" fmla="*/ 6 h 299"/>
                  <a:gd name="T32" fmla="*/ 7 w 295"/>
                  <a:gd name="T33" fmla="*/ 4 h 299"/>
                  <a:gd name="T34" fmla="*/ 3 w 295"/>
                  <a:gd name="T35" fmla="*/ 2 h 299"/>
                  <a:gd name="T36" fmla="*/ 0 w 295"/>
                  <a:gd name="T37" fmla="*/ 0 h 29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95" h="299">
                    <a:moveTo>
                      <a:pt x="295" y="299"/>
                    </a:moveTo>
                    <a:lnTo>
                      <a:pt x="286" y="280"/>
                    </a:lnTo>
                    <a:lnTo>
                      <a:pt x="277" y="262"/>
                    </a:lnTo>
                    <a:lnTo>
                      <a:pt x="266" y="243"/>
                    </a:lnTo>
                    <a:lnTo>
                      <a:pt x="254" y="225"/>
                    </a:lnTo>
                    <a:lnTo>
                      <a:pt x="242" y="208"/>
                    </a:lnTo>
                    <a:lnTo>
                      <a:pt x="228" y="189"/>
                    </a:lnTo>
                    <a:lnTo>
                      <a:pt x="214" y="172"/>
                    </a:lnTo>
                    <a:lnTo>
                      <a:pt x="199" y="155"/>
                    </a:lnTo>
                    <a:lnTo>
                      <a:pt x="183" y="138"/>
                    </a:lnTo>
                    <a:lnTo>
                      <a:pt x="166" y="122"/>
                    </a:lnTo>
                    <a:lnTo>
                      <a:pt x="147" y="105"/>
                    </a:lnTo>
                    <a:lnTo>
                      <a:pt x="129" y="89"/>
                    </a:lnTo>
                    <a:lnTo>
                      <a:pt x="109" y="73"/>
                    </a:lnTo>
                    <a:lnTo>
                      <a:pt x="89" y="58"/>
                    </a:lnTo>
                    <a:lnTo>
                      <a:pt x="67" y="43"/>
                    </a:lnTo>
                    <a:lnTo>
                      <a:pt x="46" y="28"/>
                    </a:lnTo>
                    <a:lnTo>
                      <a:pt x="23" y="14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17" name="Freeform 230"/>
              <p:cNvSpPr>
                <a:spLocks/>
              </p:cNvSpPr>
              <p:nvPr/>
            </p:nvSpPr>
            <p:spPr bwMode="auto">
              <a:xfrm>
                <a:off x="4514" y="2910"/>
                <a:ext cx="120" cy="167"/>
              </a:xfrm>
              <a:custGeom>
                <a:avLst/>
                <a:gdLst>
                  <a:gd name="T0" fmla="*/ 0 w 799"/>
                  <a:gd name="T1" fmla="*/ 167 h 1115"/>
                  <a:gd name="T2" fmla="*/ 6 w 799"/>
                  <a:gd name="T3" fmla="*/ 164 h 1115"/>
                  <a:gd name="T4" fmla="*/ 11 w 799"/>
                  <a:gd name="T5" fmla="*/ 161 h 1115"/>
                  <a:gd name="T6" fmla="*/ 16 w 799"/>
                  <a:gd name="T7" fmla="*/ 157 h 1115"/>
                  <a:gd name="T8" fmla="*/ 21 w 799"/>
                  <a:gd name="T9" fmla="*/ 154 h 1115"/>
                  <a:gd name="T10" fmla="*/ 26 w 799"/>
                  <a:gd name="T11" fmla="*/ 150 h 1115"/>
                  <a:gd name="T12" fmla="*/ 31 w 799"/>
                  <a:gd name="T13" fmla="*/ 147 h 1115"/>
                  <a:gd name="T14" fmla="*/ 36 w 799"/>
                  <a:gd name="T15" fmla="*/ 143 h 1115"/>
                  <a:gd name="T16" fmla="*/ 41 w 799"/>
                  <a:gd name="T17" fmla="*/ 140 h 1115"/>
                  <a:gd name="T18" fmla="*/ 45 w 799"/>
                  <a:gd name="T19" fmla="*/ 136 h 1115"/>
                  <a:gd name="T20" fmla="*/ 50 w 799"/>
                  <a:gd name="T21" fmla="*/ 132 h 1115"/>
                  <a:gd name="T22" fmla="*/ 54 w 799"/>
                  <a:gd name="T23" fmla="*/ 129 h 1115"/>
                  <a:gd name="T24" fmla="*/ 58 w 799"/>
                  <a:gd name="T25" fmla="*/ 125 h 1115"/>
                  <a:gd name="T26" fmla="*/ 62 w 799"/>
                  <a:gd name="T27" fmla="*/ 121 h 1115"/>
                  <a:gd name="T28" fmla="*/ 66 w 799"/>
                  <a:gd name="T29" fmla="*/ 117 h 1115"/>
                  <a:gd name="T30" fmla="*/ 70 w 799"/>
                  <a:gd name="T31" fmla="*/ 113 h 1115"/>
                  <a:gd name="T32" fmla="*/ 74 w 799"/>
                  <a:gd name="T33" fmla="*/ 109 h 1115"/>
                  <a:gd name="T34" fmla="*/ 77 w 799"/>
                  <a:gd name="T35" fmla="*/ 105 h 1115"/>
                  <a:gd name="T36" fmla="*/ 81 w 799"/>
                  <a:gd name="T37" fmla="*/ 101 h 1115"/>
                  <a:gd name="T38" fmla="*/ 84 w 799"/>
                  <a:gd name="T39" fmla="*/ 97 h 1115"/>
                  <a:gd name="T40" fmla="*/ 87 w 799"/>
                  <a:gd name="T41" fmla="*/ 93 h 1115"/>
                  <a:gd name="T42" fmla="*/ 90 w 799"/>
                  <a:gd name="T43" fmla="*/ 88 h 1115"/>
                  <a:gd name="T44" fmla="*/ 93 w 799"/>
                  <a:gd name="T45" fmla="*/ 84 h 1115"/>
                  <a:gd name="T46" fmla="*/ 96 w 799"/>
                  <a:gd name="T47" fmla="*/ 80 h 1115"/>
                  <a:gd name="T48" fmla="*/ 98 w 799"/>
                  <a:gd name="T49" fmla="*/ 76 h 1115"/>
                  <a:gd name="T50" fmla="*/ 101 w 799"/>
                  <a:gd name="T51" fmla="*/ 71 h 1115"/>
                  <a:gd name="T52" fmla="*/ 103 w 799"/>
                  <a:gd name="T53" fmla="*/ 67 h 1115"/>
                  <a:gd name="T54" fmla="*/ 105 w 799"/>
                  <a:gd name="T55" fmla="*/ 63 h 1115"/>
                  <a:gd name="T56" fmla="*/ 107 w 799"/>
                  <a:gd name="T57" fmla="*/ 58 h 1115"/>
                  <a:gd name="T58" fmla="*/ 109 w 799"/>
                  <a:gd name="T59" fmla="*/ 54 h 1115"/>
                  <a:gd name="T60" fmla="*/ 111 w 799"/>
                  <a:gd name="T61" fmla="*/ 49 h 1115"/>
                  <a:gd name="T62" fmla="*/ 112 w 799"/>
                  <a:gd name="T63" fmla="*/ 45 h 1115"/>
                  <a:gd name="T64" fmla="*/ 114 w 799"/>
                  <a:gd name="T65" fmla="*/ 41 h 1115"/>
                  <a:gd name="T66" fmla="*/ 115 w 799"/>
                  <a:gd name="T67" fmla="*/ 36 h 1115"/>
                  <a:gd name="T68" fmla="*/ 116 w 799"/>
                  <a:gd name="T69" fmla="*/ 32 h 1115"/>
                  <a:gd name="T70" fmla="*/ 117 w 799"/>
                  <a:gd name="T71" fmla="*/ 27 h 1115"/>
                  <a:gd name="T72" fmla="*/ 118 w 799"/>
                  <a:gd name="T73" fmla="*/ 23 h 1115"/>
                  <a:gd name="T74" fmla="*/ 119 w 799"/>
                  <a:gd name="T75" fmla="*/ 18 h 1115"/>
                  <a:gd name="T76" fmla="*/ 119 w 799"/>
                  <a:gd name="T77" fmla="*/ 14 h 1115"/>
                  <a:gd name="T78" fmla="*/ 120 w 799"/>
                  <a:gd name="T79" fmla="*/ 9 h 1115"/>
                  <a:gd name="T80" fmla="*/ 120 w 799"/>
                  <a:gd name="T81" fmla="*/ 5 h 1115"/>
                  <a:gd name="T82" fmla="*/ 120 w 799"/>
                  <a:gd name="T83" fmla="*/ 0 h 111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799" h="1115">
                    <a:moveTo>
                      <a:pt x="0" y="1115"/>
                    </a:moveTo>
                    <a:lnTo>
                      <a:pt x="37" y="1094"/>
                    </a:lnTo>
                    <a:lnTo>
                      <a:pt x="72" y="1072"/>
                    </a:lnTo>
                    <a:lnTo>
                      <a:pt x="107" y="1049"/>
                    </a:lnTo>
                    <a:lnTo>
                      <a:pt x="141" y="1027"/>
                    </a:lnTo>
                    <a:lnTo>
                      <a:pt x="176" y="1004"/>
                    </a:lnTo>
                    <a:lnTo>
                      <a:pt x="208" y="980"/>
                    </a:lnTo>
                    <a:lnTo>
                      <a:pt x="240" y="957"/>
                    </a:lnTo>
                    <a:lnTo>
                      <a:pt x="272" y="932"/>
                    </a:lnTo>
                    <a:lnTo>
                      <a:pt x="302" y="908"/>
                    </a:lnTo>
                    <a:lnTo>
                      <a:pt x="332" y="883"/>
                    </a:lnTo>
                    <a:lnTo>
                      <a:pt x="360" y="858"/>
                    </a:lnTo>
                    <a:lnTo>
                      <a:pt x="388" y="833"/>
                    </a:lnTo>
                    <a:lnTo>
                      <a:pt x="416" y="807"/>
                    </a:lnTo>
                    <a:lnTo>
                      <a:pt x="442" y="780"/>
                    </a:lnTo>
                    <a:lnTo>
                      <a:pt x="468" y="754"/>
                    </a:lnTo>
                    <a:lnTo>
                      <a:pt x="491" y="727"/>
                    </a:lnTo>
                    <a:lnTo>
                      <a:pt x="515" y="700"/>
                    </a:lnTo>
                    <a:lnTo>
                      <a:pt x="538" y="673"/>
                    </a:lnTo>
                    <a:lnTo>
                      <a:pt x="560" y="646"/>
                    </a:lnTo>
                    <a:lnTo>
                      <a:pt x="581" y="618"/>
                    </a:lnTo>
                    <a:lnTo>
                      <a:pt x="601" y="590"/>
                    </a:lnTo>
                    <a:lnTo>
                      <a:pt x="620" y="562"/>
                    </a:lnTo>
                    <a:lnTo>
                      <a:pt x="638" y="534"/>
                    </a:lnTo>
                    <a:lnTo>
                      <a:pt x="655" y="505"/>
                    </a:lnTo>
                    <a:lnTo>
                      <a:pt x="671" y="476"/>
                    </a:lnTo>
                    <a:lnTo>
                      <a:pt x="686" y="448"/>
                    </a:lnTo>
                    <a:lnTo>
                      <a:pt x="702" y="419"/>
                    </a:lnTo>
                    <a:lnTo>
                      <a:pt x="715" y="390"/>
                    </a:lnTo>
                    <a:lnTo>
                      <a:pt x="727" y="359"/>
                    </a:lnTo>
                    <a:lnTo>
                      <a:pt x="738" y="330"/>
                    </a:lnTo>
                    <a:lnTo>
                      <a:pt x="749" y="301"/>
                    </a:lnTo>
                    <a:lnTo>
                      <a:pt x="759" y="271"/>
                    </a:lnTo>
                    <a:lnTo>
                      <a:pt x="767" y="241"/>
                    </a:lnTo>
                    <a:lnTo>
                      <a:pt x="775" y="212"/>
                    </a:lnTo>
                    <a:lnTo>
                      <a:pt x="781" y="182"/>
                    </a:lnTo>
                    <a:lnTo>
                      <a:pt x="787" y="151"/>
                    </a:lnTo>
                    <a:lnTo>
                      <a:pt x="791" y="121"/>
                    </a:lnTo>
                    <a:lnTo>
                      <a:pt x="794" y="91"/>
                    </a:lnTo>
                    <a:lnTo>
                      <a:pt x="796" y="61"/>
                    </a:lnTo>
                    <a:lnTo>
                      <a:pt x="799" y="31"/>
                    </a:lnTo>
                    <a:lnTo>
                      <a:pt x="799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18" name="Freeform 231"/>
              <p:cNvSpPr>
                <a:spLocks/>
              </p:cNvSpPr>
              <p:nvPr/>
            </p:nvSpPr>
            <p:spPr bwMode="auto">
              <a:xfrm>
                <a:off x="3703" y="3032"/>
                <a:ext cx="24" cy="66"/>
              </a:xfrm>
              <a:custGeom>
                <a:avLst/>
                <a:gdLst>
                  <a:gd name="T0" fmla="*/ 0 w 156"/>
                  <a:gd name="T1" fmla="*/ 66 h 436"/>
                  <a:gd name="T2" fmla="*/ 2 w 156"/>
                  <a:gd name="T3" fmla="*/ 64 h 436"/>
                  <a:gd name="T4" fmla="*/ 5 w 156"/>
                  <a:gd name="T5" fmla="*/ 63 h 436"/>
                  <a:gd name="T6" fmla="*/ 7 w 156"/>
                  <a:gd name="T7" fmla="*/ 61 h 436"/>
                  <a:gd name="T8" fmla="*/ 9 w 156"/>
                  <a:gd name="T9" fmla="*/ 60 h 436"/>
                  <a:gd name="T10" fmla="*/ 11 w 156"/>
                  <a:gd name="T11" fmla="*/ 58 h 436"/>
                  <a:gd name="T12" fmla="*/ 13 w 156"/>
                  <a:gd name="T13" fmla="*/ 56 h 436"/>
                  <a:gd name="T14" fmla="*/ 15 w 156"/>
                  <a:gd name="T15" fmla="*/ 55 h 436"/>
                  <a:gd name="T16" fmla="*/ 16 w 156"/>
                  <a:gd name="T17" fmla="*/ 53 h 436"/>
                  <a:gd name="T18" fmla="*/ 18 w 156"/>
                  <a:gd name="T19" fmla="*/ 51 h 436"/>
                  <a:gd name="T20" fmla="*/ 19 w 156"/>
                  <a:gd name="T21" fmla="*/ 49 h 436"/>
                  <a:gd name="T22" fmla="*/ 20 w 156"/>
                  <a:gd name="T23" fmla="*/ 47 h 436"/>
                  <a:gd name="T24" fmla="*/ 21 w 156"/>
                  <a:gd name="T25" fmla="*/ 45 h 436"/>
                  <a:gd name="T26" fmla="*/ 22 w 156"/>
                  <a:gd name="T27" fmla="*/ 43 h 436"/>
                  <a:gd name="T28" fmla="*/ 23 w 156"/>
                  <a:gd name="T29" fmla="*/ 41 h 436"/>
                  <a:gd name="T30" fmla="*/ 23 w 156"/>
                  <a:gd name="T31" fmla="*/ 39 h 436"/>
                  <a:gd name="T32" fmla="*/ 24 w 156"/>
                  <a:gd name="T33" fmla="*/ 37 h 436"/>
                  <a:gd name="T34" fmla="*/ 24 w 156"/>
                  <a:gd name="T35" fmla="*/ 35 h 436"/>
                  <a:gd name="T36" fmla="*/ 24 w 156"/>
                  <a:gd name="T37" fmla="*/ 33 h 436"/>
                  <a:gd name="T38" fmla="*/ 24 w 156"/>
                  <a:gd name="T39" fmla="*/ 31 h 436"/>
                  <a:gd name="T40" fmla="*/ 24 w 156"/>
                  <a:gd name="T41" fmla="*/ 29 h 436"/>
                  <a:gd name="T42" fmla="*/ 23 w 156"/>
                  <a:gd name="T43" fmla="*/ 27 h 436"/>
                  <a:gd name="T44" fmla="*/ 23 w 156"/>
                  <a:gd name="T45" fmla="*/ 25 h 436"/>
                  <a:gd name="T46" fmla="*/ 22 w 156"/>
                  <a:gd name="T47" fmla="*/ 23 h 436"/>
                  <a:gd name="T48" fmla="*/ 21 w 156"/>
                  <a:gd name="T49" fmla="*/ 21 h 436"/>
                  <a:gd name="T50" fmla="*/ 20 w 156"/>
                  <a:gd name="T51" fmla="*/ 19 h 436"/>
                  <a:gd name="T52" fmla="*/ 19 w 156"/>
                  <a:gd name="T53" fmla="*/ 17 h 436"/>
                  <a:gd name="T54" fmla="*/ 18 w 156"/>
                  <a:gd name="T55" fmla="*/ 15 h 436"/>
                  <a:gd name="T56" fmla="*/ 16 w 156"/>
                  <a:gd name="T57" fmla="*/ 13 h 436"/>
                  <a:gd name="T58" fmla="*/ 15 w 156"/>
                  <a:gd name="T59" fmla="*/ 12 h 436"/>
                  <a:gd name="T60" fmla="*/ 13 w 156"/>
                  <a:gd name="T61" fmla="*/ 10 h 436"/>
                  <a:gd name="T62" fmla="*/ 11 w 156"/>
                  <a:gd name="T63" fmla="*/ 8 h 436"/>
                  <a:gd name="T64" fmla="*/ 9 w 156"/>
                  <a:gd name="T65" fmla="*/ 6 h 436"/>
                  <a:gd name="T66" fmla="*/ 7 w 156"/>
                  <a:gd name="T67" fmla="*/ 5 h 436"/>
                  <a:gd name="T68" fmla="*/ 5 w 156"/>
                  <a:gd name="T69" fmla="*/ 3 h 436"/>
                  <a:gd name="T70" fmla="*/ 2 w 156"/>
                  <a:gd name="T71" fmla="*/ 2 h 436"/>
                  <a:gd name="T72" fmla="*/ 0 w 156"/>
                  <a:gd name="T73" fmla="*/ 0 h 4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56" h="436">
                    <a:moveTo>
                      <a:pt x="0" y="436"/>
                    </a:moveTo>
                    <a:lnTo>
                      <a:pt x="16" y="426"/>
                    </a:lnTo>
                    <a:lnTo>
                      <a:pt x="31" y="417"/>
                    </a:lnTo>
                    <a:lnTo>
                      <a:pt x="46" y="406"/>
                    </a:lnTo>
                    <a:lnTo>
                      <a:pt x="59" y="395"/>
                    </a:lnTo>
                    <a:lnTo>
                      <a:pt x="72" y="384"/>
                    </a:lnTo>
                    <a:lnTo>
                      <a:pt x="85" y="372"/>
                    </a:lnTo>
                    <a:lnTo>
                      <a:pt x="96" y="361"/>
                    </a:lnTo>
                    <a:lnTo>
                      <a:pt x="107" y="349"/>
                    </a:lnTo>
                    <a:lnTo>
                      <a:pt x="115" y="336"/>
                    </a:lnTo>
                    <a:lnTo>
                      <a:pt x="124" y="324"/>
                    </a:lnTo>
                    <a:lnTo>
                      <a:pt x="131" y="311"/>
                    </a:lnTo>
                    <a:lnTo>
                      <a:pt x="138" y="298"/>
                    </a:lnTo>
                    <a:lnTo>
                      <a:pt x="143" y="285"/>
                    </a:lnTo>
                    <a:lnTo>
                      <a:pt x="148" y="272"/>
                    </a:lnTo>
                    <a:lnTo>
                      <a:pt x="152" y="258"/>
                    </a:lnTo>
                    <a:lnTo>
                      <a:pt x="154" y="245"/>
                    </a:lnTo>
                    <a:lnTo>
                      <a:pt x="155" y="232"/>
                    </a:lnTo>
                    <a:lnTo>
                      <a:pt x="156" y="218"/>
                    </a:lnTo>
                    <a:lnTo>
                      <a:pt x="155" y="205"/>
                    </a:lnTo>
                    <a:lnTo>
                      <a:pt x="154" y="191"/>
                    </a:lnTo>
                    <a:lnTo>
                      <a:pt x="152" y="178"/>
                    </a:lnTo>
                    <a:lnTo>
                      <a:pt x="148" y="165"/>
                    </a:lnTo>
                    <a:lnTo>
                      <a:pt x="143" y="151"/>
                    </a:lnTo>
                    <a:lnTo>
                      <a:pt x="138" y="138"/>
                    </a:lnTo>
                    <a:lnTo>
                      <a:pt x="131" y="126"/>
                    </a:lnTo>
                    <a:lnTo>
                      <a:pt x="124" y="114"/>
                    </a:lnTo>
                    <a:lnTo>
                      <a:pt x="115" y="101"/>
                    </a:lnTo>
                    <a:lnTo>
                      <a:pt x="107" y="89"/>
                    </a:lnTo>
                    <a:lnTo>
                      <a:pt x="96" y="76"/>
                    </a:lnTo>
                    <a:lnTo>
                      <a:pt x="85" y="64"/>
                    </a:lnTo>
                    <a:lnTo>
                      <a:pt x="72" y="53"/>
                    </a:lnTo>
                    <a:lnTo>
                      <a:pt x="59" y="41"/>
                    </a:lnTo>
                    <a:lnTo>
                      <a:pt x="46" y="31"/>
                    </a:lnTo>
                    <a:lnTo>
                      <a:pt x="31" y="21"/>
                    </a:lnTo>
                    <a:lnTo>
                      <a:pt x="16" y="1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19" name="Line 232"/>
              <p:cNvSpPr>
                <a:spLocks noChangeShapeType="1"/>
              </p:cNvSpPr>
              <p:nvPr/>
            </p:nvSpPr>
            <p:spPr bwMode="auto">
              <a:xfrm flipH="1">
                <a:off x="4078" y="2368"/>
                <a:ext cx="40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20" name="Line 233"/>
              <p:cNvSpPr>
                <a:spLocks noChangeShapeType="1"/>
              </p:cNvSpPr>
              <p:nvPr/>
            </p:nvSpPr>
            <p:spPr bwMode="auto">
              <a:xfrm flipV="1">
                <a:off x="3498" y="3436"/>
                <a:ext cx="1" cy="2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21" name="Line 234"/>
              <p:cNvSpPr>
                <a:spLocks noChangeShapeType="1"/>
              </p:cNvSpPr>
              <p:nvPr/>
            </p:nvSpPr>
            <p:spPr bwMode="auto">
              <a:xfrm flipH="1">
                <a:off x="3498" y="2850"/>
                <a:ext cx="1016" cy="5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22" name="Line 235"/>
              <p:cNvSpPr>
                <a:spLocks noChangeShapeType="1"/>
              </p:cNvSpPr>
              <p:nvPr/>
            </p:nvSpPr>
            <p:spPr bwMode="auto">
              <a:xfrm flipH="1" flipV="1">
                <a:off x="3329" y="3338"/>
                <a:ext cx="169" cy="9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23" name="Line 236"/>
              <p:cNvSpPr>
                <a:spLocks noChangeShapeType="1"/>
              </p:cNvSpPr>
              <p:nvPr/>
            </p:nvSpPr>
            <p:spPr bwMode="auto">
              <a:xfrm>
                <a:off x="3329" y="3338"/>
                <a:ext cx="1" cy="5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24" name="Line 237"/>
              <p:cNvSpPr>
                <a:spLocks noChangeShapeType="1"/>
              </p:cNvSpPr>
              <p:nvPr/>
            </p:nvSpPr>
            <p:spPr bwMode="auto">
              <a:xfrm flipH="1">
                <a:off x="3329" y="3086"/>
                <a:ext cx="438" cy="25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25" name="Line 238"/>
              <p:cNvSpPr>
                <a:spLocks noChangeShapeType="1"/>
              </p:cNvSpPr>
              <p:nvPr/>
            </p:nvSpPr>
            <p:spPr bwMode="auto">
              <a:xfrm flipH="1" flipV="1">
                <a:off x="3266" y="3351"/>
                <a:ext cx="63" cy="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26" name="Line 239"/>
              <p:cNvSpPr>
                <a:spLocks noChangeShapeType="1"/>
              </p:cNvSpPr>
              <p:nvPr/>
            </p:nvSpPr>
            <p:spPr bwMode="auto">
              <a:xfrm>
                <a:off x="3266" y="3351"/>
                <a:ext cx="1" cy="1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27" name="Line 240"/>
              <p:cNvSpPr>
                <a:spLocks noChangeShapeType="1"/>
              </p:cNvSpPr>
              <p:nvPr/>
            </p:nvSpPr>
            <p:spPr bwMode="auto">
              <a:xfrm flipV="1">
                <a:off x="3266" y="3098"/>
                <a:ext cx="437" cy="25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28" name="Line 241"/>
              <p:cNvSpPr>
                <a:spLocks noChangeShapeType="1"/>
              </p:cNvSpPr>
              <p:nvPr/>
            </p:nvSpPr>
            <p:spPr bwMode="auto">
              <a:xfrm>
                <a:off x="3329" y="3518"/>
                <a:ext cx="1" cy="4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29" name="Line 242"/>
              <p:cNvSpPr>
                <a:spLocks noChangeShapeType="1"/>
              </p:cNvSpPr>
              <p:nvPr/>
            </p:nvSpPr>
            <p:spPr bwMode="auto">
              <a:xfrm flipH="1" flipV="1">
                <a:off x="3329" y="3567"/>
                <a:ext cx="169" cy="9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30" name="Line 243"/>
              <p:cNvSpPr>
                <a:spLocks noChangeShapeType="1"/>
              </p:cNvSpPr>
              <p:nvPr/>
            </p:nvSpPr>
            <p:spPr bwMode="auto">
              <a:xfrm flipH="1">
                <a:off x="3498" y="3077"/>
                <a:ext cx="1016" cy="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31" name="Line 244"/>
              <p:cNvSpPr>
                <a:spLocks noChangeShapeType="1"/>
              </p:cNvSpPr>
              <p:nvPr/>
            </p:nvSpPr>
            <p:spPr bwMode="auto">
              <a:xfrm flipH="1" flipV="1">
                <a:off x="4036" y="2367"/>
                <a:ext cx="42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32" name="Line 245"/>
              <p:cNvSpPr>
                <a:spLocks noChangeShapeType="1"/>
              </p:cNvSpPr>
              <p:nvPr/>
            </p:nvSpPr>
            <p:spPr bwMode="auto">
              <a:xfrm>
                <a:off x="3266" y="3481"/>
                <a:ext cx="63" cy="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633" name="Line 246"/>
              <p:cNvSpPr>
                <a:spLocks noChangeShapeType="1"/>
              </p:cNvSpPr>
              <p:nvPr/>
            </p:nvSpPr>
            <p:spPr bwMode="auto">
              <a:xfrm flipV="1">
                <a:off x="4634" y="2258"/>
                <a:ext cx="1" cy="65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53495" name="Group 247"/>
          <p:cNvGrpSpPr>
            <a:grpSpLocks/>
          </p:cNvGrpSpPr>
          <p:nvPr/>
        </p:nvGrpSpPr>
        <p:grpSpPr bwMode="auto">
          <a:xfrm>
            <a:off x="7258050" y="3459163"/>
            <a:ext cx="1119188" cy="1390650"/>
            <a:chOff x="3703" y="2091"/>
            <a:chExt cx="811" cy="1007"/>
          </a:xfrm>
        </p:grpSpPr>
        <p:sp>
          <p:nvSpPr>
            <p:cNvPr id="19602" name="Line 248"/>
            <p:cNvSpPr>
              <a:spLocks noChangeShapeType="1"/>
            </p:cNvSpPr>
            <p:nvPr/>
          </p:nvSpPr>
          <p:spPr bwMode="auto">
            <a:xfrm flipV="1">
              <a:off x="4380" y="2168"/>
              <a:ext cx="1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603" name="Line 249"/>
            <p:cNvSpPr>
              <a:spLocks noChangeShapeType="1"/>
            </p:cNvSpPr>
            <p:nvPr/>
          </p:nvSpPr>
          <p:spPr bwMode="auto">
            <a:xfrm flipV="1">
              <a:off x="3936" y="2367"/>
              <a:ext cx="100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604" name="Line 250"/>
            <p:cNvSpPr>
              <a:spLocks noChangeShapeType="1"/>
            </p:cNvSpPr>
            <p:nvPr/>
          </p:nvSpPr>
          <p:spPr bwMode="auto">
            <a:xfrm flipV="1">
              <a:off x="3936" y="2425"/>
              <a:ext cx="1" cy="4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605" name="Line 251"/>
            <p:cNvSpPr>
              <a:spLocks noChangeShapeType="1"/>
            </p:cNvSpPr>
            <p:nvPr/>
          </p:nvSpPr>
          <p:spPr bwMode="auto">
            <a:xfrm flipV="1">
              <a:off x="3767" y="2850"/>
              <a:ext cx="169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606" name="Line 252"/>
            <p:cNvSpPr>
              <a:spLocks noChangeShapeType="1"/>
            </p:cNvSpPr>
            <p:nvPr/>
          </p:nvSpPr>
          <p:spPr bwMode="auto">
            <a:xfrm flipV="1">
              <a:off x="3767" y="2947"/>
              <a:ext cx="0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607" name="Line 253"/>
            <p:cNvSpPr>
              <a:spLocks noChangeShapeType="1"/>
            </p:cNvSpPr>
            <p:nvPr/>
          </p:nvSpPr>
          <p:spPr bwMode="auto">
            <a:xfrm flipV="1">
              <a:off x="3703" y="2996"/>
              <a:ext cx="64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608" name="Line 254"/>
            <p:cNvSpPr>
              <a:spLocks noChangeShapeType="1"/>
            </p:cNvSpPr>
            <p:nvPr/>
          </p:nvSpPr>
          <p:spPr bwMode="auto">
            <a:xfrm flipV="1">
              <a:off x="3703" y="3032"/>
              <a:ext cx="1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609" name="Line 255"/>
            <p:cNvSpPr>
              <a:spLocks noChangeShapeType="1"/>
            </p:cNvSpPr>
            <p:nvPr/>
          </p:nvSpPr>
          <p:spPr bwMode="auto">
            <a:xfrm flipV="1">
              <a:off x="4380" y="2091"/>
              <a:ext cx="134" cy="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19471" name="Line 256"/>
          <p:cNvSpPr>
            <a:spLocks noChangeShapeType="1"/>
          </p:cNvSpPr>
          <p:nvPr/>
        </p:nvSpPr>
        <p:spPr bwMode="auto">
          <a:xfrm flipV="1">
            <a:off x="3044825" y="4516438"/>
            <a:ext cx="1588" cy="111125"/>
          </a:xfrm>
          <a:prstGeom prst="line">
            <a:avLst/>
          </a:prstGeom>
          <a:noFill/>
          <a:ln w="12700">
            <a:solidFill>
              <a:schemeClr val="tx1"/>
            </a:solidFill>
            <a:prstDash val="lg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9472" name="Line 257"/>
          <p:cNvSpPr>
            <a:spLocks noChangeShapeType="1"/>
          </p:cNvSpPr>
          <p:nvPr/>
        </p:nvSpPr>
        <p:spPr bwMode="auto">
          <a:xfrm flipV="1">
            <a:off x="3044825" y="4516438"/>
            <a:ext cx="1588" cy="11112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9473" name="Line 258"/>
          <p:cNvSpPr>
            <a:spLocks noChangeShapeType="1"/>
          </p:cNvSpPr>
          <p:nvPr/>
        </p:nvSpPr>
        <p:spPr bwMode="auto">
          <a:xfrm flipV="1">
            <a:off x="3044825" y="4105275"/>
            <a:ext cx="1588" cy="11112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9474" name="Freeform 259"/>
          <p:cNvSpPr>
            <a:spLocks/>
          </p:cNvSpPr>
          <p:nvPr/>
        </p:nvSpPr>
        <p:spPr bwMode="auto">
          <a:xfrm>
            <a:off x="4479925" y="5945188"/>
            <a:ext cx="542925" cy="731837"/>
          </a:xfrm>
          <a:custGeom>
            <a:avLst/>
            <a:gdLst>
              <a:gd name="T0" fmla="*/ 14277 w 1369"/>
              <a:gd name="T1" fmla="*/ 727478 h 1847"/>
              <a:gd name="T2" fmla="*/ 42831 w 1369"/>
              <a:gd name="T3" fmla="*/ 717969 h 1847"/>
              <a:gd name="T4" fmla="*/ 70592 w 1369"/>
              <a:gd name="T5" fmla="*/ 706875 h 1847"/>
              <a:gd name="T6" fmla="*/ 97957 w 1369"/>
              <a:gd name="T7" fmla="*/ 694988 h 1847"/>
              <a:gd name="T8" fmla="*/ 124924 w 1369"/>
              <a:gd name="T9" fmla="*/ 681516 h 1847"/>
              <a:gd name="T10" fmla="*/ 151496 w 1369"/>
              <a:gd name="T11" fmla="*/ 667648 h 1847"/>
              <a:gd name="T12" fmla="*/ 177670 w 1369"/>
              <a:gd name="T13" fmla="*/ 652195 h 1847"/>
              <a:gd name="T14" fmla="*/ 202655 w 1369"/>
              <a:gd name="T15" fmla="*/ 636346 h 1847"/>
              <a:gd name="T16" fmla="*/ 227640 w 1369"/>
              <a:gd name="T17" fmla="*/ 618911 h 1847"/>
              <a:gd name="T18" fmla="*/ 251435 w 1369"/>
              <a:gd name="T19" fmla="*/ 600685 h 1847"/>
              <a:gd name="T20" fmla="*/ 274833 w 1369"/>
              <a:gd name="T21" fmla="*/ 581666 h 1847"/>
              <a:gd name="T22" fmla="*/ 297042 w 1369"/>
              <a:gd name="T23" fmla="*/ 561854 h 1847"/>
              <a:gd name="T24" fmla="*/ 318458 w 1369"/>
              <a:gd name="T25" fmla="*/ 541250 h 1847"/>
              <a:gd name="T26" fmla="*/ 339477 w 1369"/>
              <a:gd name="T27" fmla="*/ 519458 h 1847"/>
              <a:gd name="T28" fmla="*/ 359306 w 1369"/>
              <a:gd name="T29" fmla="*/ 496873 h 1847"/>
              <a:gd name="T30" fmla="*/ 378739 w 1369"/>
              <a:gd name="T31" fmla="*/ 473495 h 1847"/>
              <a:gd name="T32" fmla="*/ 396982 w 1369"/>
              <a:gd name="T33" fmla="*/ 449721 h 1847"/>
              <a:gd name="T34" fmla="*/ 413638 w 1369"/>
              <a:gd name="T35" fmla="*/ 425155 h 1847"/>
              <a:gd name="T36" fmla="*/ 429898 w 1369"/>
              <a:gd name="T37" fmla="*/ 399796 h 1847"/>
              <a:gd name="T38" fmla="*/ 444968 w 1369"/>
              <a:gd name="T39" fmla="*/ 373645 h 1847"/>
              <a:gd name="T40" fmla="*/ 459246 w 1369"/>
              <a:gd name="T41" fmla="*/ 347098 h 1847"/>
              <a:gd name="T42" fmla="*/ 472333 w 1369"/>
              <a:gd name="T43" fmla="*/ 320154 h 1847"/>
              <a:gd name="T44" fmla="*/ 484627 w 1369"/>
              <a:gd name="T45" fmla="*/ 292814 h 1847"/>
              <a:gd name="T46" fmla="*/ 495335 w 1369"/>
              <a:gd name="T47" fmla="*/ 265078 h 1847"/>
              <a:gd name="T48" fmla="*/ 505249 w 1369"/>
              <a:gd name="T49" fmla="*/ 236549 h 1847"/>
              <a:gd name="T50" fmla="*/ 513974 w 1369"/>
              <a:gd name="T51" fmla="*/ 207625 h 1847"/>
              <a:gd name="T52" fmla="*/ 521509 w 1369"/>
              <a:gd name="T53" fmla="*/ 179096 h 1847"/>
              <a:gd name="T54" fmla="*/ 528251 w 1369"/>
              <a:gd name="T55" fmla="*/ 149379 h 1847"/>
              <a:gd name="T56" fmla="*/ 533407 w 1369"/>
              <a:gd name="T57" fmla="*/ 119661 h 1847"/>
              <a:gd name="T58" fmla="*/ 537373 w 1369"/>
              <a:gd name="T59" fmla="*/ 90340 h 1847"/>
              <a:gd name="T60" fmla="*/ 540545 w 1369"/>
              <a:gd name="T61" fmla="*/ 60227 h 1847"/>
              <a:gd name="T62" fmla="*/ 542528 w 1369"/>
              <a:gd name="T63" fmla="*/ 30113 h 1847"/>
              <a:gd name="T64" fmla="*/ 542925 w 1369"/>
              <a:gd name="T65" fmla="*/ 0 h 1847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1369" h="1847">
                <a:moveTo>
                  <a:pt x="0" y="1847"/>
                </a:moveTo>
                <a:lnTo>
                  <a:pt x="36" y="1836"/>
                </a:lnTo>
                <a:lnTo>
                  <a:pt x="72" y="1824"/>
                </a:lnTo>
                <a:lnTo>
                  <a:pt x="108" y="1812"/>
                </a:lnTo>
                <a:lnTo>
                  <a:pt x="143" y="1797"/>
                </a:lnTo>
                <a:lnTo>
                  <a:pt x="178" y="1784"/>
                </a:lnTo>
                <a:lnTo>
                  <a:pt x="213" y="1768"/>
                </a:lnTo>
                <a:lnTo>
                  <a:pt x="247" y="1754"/>
                </a:lnTo>
                <a:lnTo>
                  <a:pt x="282" y="1737"/>
                </a:lnTo>
                <a:lnTo>
                  <a:pt x="315" y="1720"/>
                </a:lnTo>
                <a:lnTo>
                  <a:pt x="350" y="1703"/>
                </a:lnTo>
                <a:lnTo>
                  <a:pt x="382" y="1685"/>
                </a:lnTo>
                <a:lnTo>
                  <a:pt x="415" y="1666"/>
                </a:lnTo>
                <a:lnTo>
                  <a:pt x="448" y="1646"/>
                </a:lnTo>
                <a:lnTo>
                  <a:pt x="480" y="1626"/>
                </a:lnTo>
                <a:lnTo>
                  <a:pt x="511" y="1606"/>
                </a:lnTo>
                <a:lnTo>
                  <a:pt x="543" y="1584"/>
                </a:lnTo>
                <a:lnTo>
                  <a:pt x="574" y="1562"/>
                </a:lnTo>
                <a:lnTo>
                  <a:pt x="604" y="1540"/>
                </a:lnTo>
                <a:lnTo>
                  <a:pt x="634" y="1516"/>
                </a:lnTo>
                <a:lnTo>
                  <a:pt x="663" y="1493"/>
                </a:lnTo>
                <a:lnTo>
                  <a:pt x="693" y="1468"/>
                </a:lnTo>
                <a:lnTo>
                  <a:pt x="721" y="1443"/>
                </a:lnTo>
                <a:lnTo>
                  <a:pt x="749" y="1418"/>
                </a:lnTo>
                <a:lnTo>
                  <a:pt x="777" y="1391"/>
                </a:lnTo>
                <a:lnTo>
                  <a:pt x="803" y="1366"/>
                </a:lnTo>
                <a:lnTo>
                  <a:pt x="830" y="1338"/>
                </a:lnTo>
                <a:lnTo>
                  <a:pt x="856" y="1311"/>
                </a:lnTo>
                <a:lnTo>
                  <a:pt x="881" y="1282"/>
                </a:lnTo>
                <a:lnTo>
                  <a:pt x="906" y="1254"/>
                </a:lnTo>
                <a:lnTo>
                  <a:pt x="931" y="1225"/>
                </a:lnTo>
                <a:lnTo>
                  <a:pt x="955" y="1195"/>
                </a:lnTo>
                <a:lnTo>
                  <a:pt x="977" y="1165"/>
                </a:lnTo>
                <a:lnTo>
                  <a:pt x="1001" y="1135"/>
                </a:lnTo>
                <a:lnTo>
                  <a:pt x="1022" y="1104"/>
                </a:lnTo>
                <a:lnTo>
                  <a:pt x="1043" y="1073"/>
                </a:lnTo>
                <a:lnTo>
                  <a:pt x="1064" y="1041"/>
                </a:lnTo>
                <a:lnTo>
                  <a:pt x="1084" y="1009"/>
                </a:lnTo>
                <a:lnTo>
                  <a:pt x="1103" y="977"/>
                </a:lnTo>
                <a:lnTo>
                  <a:pt x="1122" y="943"/>
                </a:lnTo>
                <a:lnTo>
                  <a:pt x="1141" y="910"/>
                </a:lnTo>
                <a:lnTo>
                  <a:pt x="1158" y="876"/>
                </a:lnTo>
                <a:lnTo>
                  <a:pt x="1175" y="843"/>
                </a:lnTo>
                <a:lnTo>
                  <a:pt x="1191" y="808"/>
                </a:lnTo>
                <a:lnTo>
                  <a:pt x="1207" y="774"/>
                </a:lnTo>
                <a:lnTo>
                  <a:pt x="1222" y="739"/>
                </a:lnTo>
                <a:lnTo>
                  <a:pt x="1236" y="704"/>
                </a:lnTo>
                <a:lnTo>
                  <a:pt x="1249" y="669"/>
                </a:lnTo>
                <a:lnTo>
                  <a:pt x="1262" y="633"/>
                </a:lnTo>
                <a:lnTo>
                  <a:pt x="1274" y="597"/>
                </a:lnTo>
                <a:lnTo>
                  <a:pt x="1285" y="561"/>
                </a:lnTo>
                <a:lnTo>
                  <a:pt x="1296" y="524"/>
                </a:lnTo>
                <a:lnTo>
                  <a:pt x="1306" y="489"/>
                </a:lnTo>
                <a:lnTo>
                  <a:pt x="1315" y="452"/>
                </a:lnTo>
                <a:lnTo>
                  <a:pt x="1324" y="414"/>
                </a:lnTo>
                <a:lnTo>
                  <a:pt x="1332" y="377"/>
                </a:lnTo>
                <a:lnTo>
                  <a:pt x="1339" y="340"/>
                </a:lnTo>
                <a:lnTo>
                  <a:pt x="1345" y="302"/>
                </a:lnTo>
                <a:lnTo>
                  <a:pt x="1351" y="266"/>
                </a:lnTo>
                <a:lnTo>
                  <a:pt x="1355" y="228"/>
                </a:lnTo>
                <a:lnTo>
                  <a:pt x="1360" y="190"/>
                </a:lnTo>
                <a:lnTo>
                  <a:pt x="1363" y="152"/>
                </a:lnTo>
                <a:lnTo>
                  <a:pt x="1365" y="114"/>
                </a:lnTo>
                <a:lnTo>
                  <a:pt x="1368" y="76"/>
                </a:lnTo>
                <a:lnTo>
                  <a:pt x="1369" y="38"/>
                </a:lnTo>
                <a:lnTo>
                  <a:pt x="1369" y="0"/>
                </a:lnTo>
              </a:path>
            </a:pathLst>
          </a:custGeom>
          <a:noFill/>
          <a:ln w="3810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19475" name="Group 260"/>
          <p:cNvGrpSpPr>
            <a:grpSpLocks/>
          </p:cNvGrpSpPr>
          <p:nvPr/>
        </p:nvGrpSpPr>
        <p:grpSpPr bwMode="auto">
          <a:xfrm>
            <a:off x="1457325" y="5945188"/>
            <a:ext cx="3678238" cy="1587"/>
            <a:chOff x="544" y="2629"/>
            <a:chExt cx="2317" cy="1"/>
          </a:xfrm>
        </p:grpSpPr>
        <p:sp>
          <p:nvSpPr>
            <p:cNvPr id="19583" name="Line 261"/>
            <p:cNvSpPr>
              <a:spLocks noChangeShapeType="1"/>
            </p:cNvSpPr>
            <p:nvPr/>
          </p:nvSpPr>
          <p:spPr bwMode="auto">
            <a:xfrm>
              <a:off x="544" y="2629"/>
              <a:ext cx="158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84" name="Line 262"/>
            <p:cNvSpPr>
              <a:spLocks noChangeShapeType="1"/>
            </p:cNvSpPr>
            <p:nvPr/>
          </p:nvSpPr>
          <p:spPr bwMode="auto">
            <a:xfrm>
              <a:off x="732" y="2629"/>
              <a:ext cx="3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85" name="Line 263"/>
            <p:cNvSpPr>
              <a:spLocks noChangeShapeType="1"/>
            </p:cNvSpPr>
            <p:nvPr/>
          </p:nvSpPr>
          <p:spPr bwMode="auto">
            <a:xfrm>
              <a:off x="791" y="2629"/>
              <a:ext cx="15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86" name="Line 264"/>
            <p:cNvSpPr>
              <a:spLocks noChangeShapeType="1"/>
            </p:cNvSpPr>
            <p:nvPr/>
          </p:nvSpPr>
          <p:spPr bwMode="auto">
            <a:xfrm>
              <a:off x="971" y="2629"/>
              <a:ext cx="3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87" name="Line 265"/>
            <p:cNvSpPr>
              <a:spLocks noChangeShapeType="1"/>
            </p:cNvSpPr>
            <p:nvPr/>
          </p:nvSpPr>
          <p:spPr bwMode="auto">
            <a:xfrm>
              <a:off x="1030" y="2629"/>
              <a:ext cx="15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88" name="Line 266"/>
            <p:cNvSpPr>
              <a:spLocks noChangeShapeType="1"/>
            </p:cNvSpPr>
            <p:nvPr/>
          </p:nvSpPr>
          <p:spPr bwMode="auto">
            <a:xfrm>
              <a:off x="1210" y="2629"/>
              <a:ext cx="29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89" name="Line 267"/>
            <p:cNvSpPr>
              <a:spLocks noChangeShapeType="1"/>
            </p:cNvSpPr>
            <p:nvPr/>
          </p:nvSpPr>
          <p:spPr bwMode="auto">
            <a:xfrm>
              <a:off x="1269" y="2629"/>
              <a:ext cx="15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90" name="Line 268"/>
            <p:cNvSpPr>
              <a:spLocks noChangeShapeType="1"/>
            </p:cNvSpPr>
            <p:nvPr/>
          </p:nvSpPr>
          <p:spPr bwMode="auto">
            <a:xfrm>
              <a:off x="1449" y="2629"/>
              <a:ext cx="3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91" name="Line 269"/>
            <p:cNvSpPr>
              <a:spLocks noChangeShapeType="1"/>
            </p:cNvSpPr>
            <p:nvPr/>
          </p:nvSpPr>
          <p:spPr bwMode="auto">
            <a:xfrm>
              <a:off x="1508" y="2629"/>
              <a:ext cx="15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92" name="Line 270"/>
            <p:cNvSpPr>
              <a:spLocks noChangeShapeType="1"/>
            </p:cNvSpPr>
            <p:nvPr/>
          </p:nvSpPr>
          <p:spPr bwMode="auto">
            <a:xfrm>
              <a:off x="1688" y="2629"/>
              <a:ext cx="29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93" name="Line 271"/>
            <p:cNvSpPr>
              <a:spLocks noChangeShapeType="1"/>
            </p:cNvSpPr>
            <p:nvPr/>
          </p:nvSpPr>
          <p:spPr bwMode="auto">
            <a:xfrm>
              <a:off x="1747" y="2629"/>
              <a:ext cx="15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94" name="Line 272"/>
            <p:cNvSpPr>
              <a:spLocks noChangeShapeType="1"/>
            </p:cNvSpPr>
            <p:nvPr/>
          </p:nvSpPr>
          <p:spPr bwMode="auto">
            <a:xfrm>
              <a:off x="1926" y="2629"/>
              <a:ext cx="3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95" name="Line 273"/>
            <p:cNvSpPr>
              <a:spLocks noChangeShapeType="1"/>
            </p:cNvSpPr>
            <p:nvPr/>
          </p:nvSpPr>
          <p:spPr bwMode="auto">
            <a:xfrm>
              <a:off x="1986" y="2629"/>
              <a:ext cx="149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96" name="Line 274"/>
            <p:cNvSpPr>
              <a:spLocks noChangeShapeType="1"/>
            </p:cNvSpPr>
            <p:nvPr/>
          </p:nvSpPr>
          <p:spPr bwMode="auto">
            <a:xfrm>
              <a:off x="2165" y="2629"/>
              <a:ext cx="3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97" name="Line 275"/>
            <p:cNvSpPr>
              <a:spLocks noChangeShapeType="1"/>
            </p:cNvSpPr>
            <p:nvPr/>
          </p:nvSpPr>
          <p:spPr bwMode="auto">
            <a:xfrm>
              <a:off x="2225" y="2629"/>
              <a:ext cx="149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98" name="Line 276"/>
            <p:cNvSpPr>
              <a:spLocks noChangeShapeType="1"/>
            </p:cNvSpPr>
            <p:nvPr/>
          </p:nvSpPr>
          <p:spPr bwMode="auto">
            <a:xfrm>
              <a:off x="2404" y="2629"/>
              <a:ext cx="3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99" name="Line 277"/>
            <p:cNvSpPr>
              <a:spLocks noChangeShapeType="1"/>
            </p:cNvSpPr>
            <p:nvPr/>
          </p:nvSpPr>
          <p:spPr bwMode="auto">
            <a:xfrm>
              <a:off x="2464" y="2629"/>
              <a:ext cx="149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600" name="Line 278"/>
            <p:cNvSpPr>
              <a:spLocks noChangeShapeType="1"/>
            </p:cNvSpPr>
            <p:nvPr/>
          </p:nvSpPr>
          <p:spPr bwMode="auto">
            <a:xfrm>
              <a:off x="2643" y="2629"/>
              <a:ext cx="3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601" name="Line 279"/>
            <p:cNvSpPr>
              <a:spLocks noChangeShapeType="1"/>
            </p:cNvSpPr>
            <p:nvPr/>
          </p:nvSpPr>
          <p:spPr bwMode="auto">
            <a:xfrm>
              <a:off x="2703" y="2629"/>
              <a:ext cx="158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9476" name="Group 280"/>
          <p:cNvGrpSpPr>
            <a:grpSpLocks/>
          </p:cNvGrpSpPr>
          <p:nvPr/>
        </p:nvGrpSpPr>
        <p:grpSpPr bwMode="auto">
          <a:xfrm>
            <a:off x="4257675" y="5067300"/>
            <a:ext cx="1588" cy="1755775"/>
            <a:chOff x="2308" y="2076"/>
            <a:chExt cx="1" cy="1106"/>
          </a:xfrm>
        </p:grpSpPr>
        <p:sp>
          <p:nvSpPr>
            <p:cNvPr id="19574" name="Line 281"/>
            <p:cNvSpPr>
              <a:spLocks noChangeShapeType="1"/>
            </p:cNvSpPr>
            <p:nvPr/>
          </p:nvSpPr>
          <p:spPr bwMode="auto">
            <a:xfrm flipV="1">
              <a:off x="2308" y="3032"/>
              <a:ext cx="1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75" name="Line 282"/>
            <p:cNvSpPr>
              <a:spLocks noChangeShapeType="1"/>
            </p:cNvSpPr>
            <p:nvPr/>
          </p:nvSpPr>
          <p:spPr bwMode="auto">
            <a:xfrm flipV="1">
              <a:off x="2308" y="2972"/>
              <a:ext cx="1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76" name="Line 283"/>
            <p:cNvSpPr>
              <a:spLocks noChangeShapeType="1"/>
            </p:cNvSpPr>
            <p:nvPr/>
          </p:nvSpPr>
          <p:spPr bwMode="auto">
            <a:xfrm flipV="1">
              <a:off x="2308" y="2793"/>
              <a:ext cx="1" cy="1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77" name="Line 284"/>
            <p:cNvSpPr>
              <a:spLocks noChangeShapeType="1"/>
            </p:cNvSpPr>
            <p:nvPr/>
          </p:nvSpPr>
          <p:spPr bwMode="auto">
            <a:xfrm flipV="1">
              <a:off x="2308" y="2733"/>
              <a:ext cx="1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78" name="Line 285"/>
            <p:cNvSpPr>
              <a:spLocks noChangeShapeType="1"/>
            </p:cNvSpPr>
            <p:nvPr/>
          </p:nvSpPr>
          <p:spPr bwMode="auto">
            <a:xfrm flipV="1">
              <a:off x="2308" y="2554"/>
              <a:ext cx="1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79" name="Line 286"/>
            <p:cNvSpPr>
              <a:spLocks noChangeShapeType="1"/>
            </p:cNvSpPr>
            <p:nvPr/>
          </p:nvSpPr>
          <p:spPr bwMode="auto">
            <a:xfrm flipV="1">
              <a:off x="2308" y="2494"/>
              <a:ext cx="1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80" name="Line 287"/>
            <p:cNvSpPr>
              <a:spLocks noChangeShapeType="1"/>
            </p:cNvSpPr>
            <p:nvPr/>
          </p:nvSpPr>
          <p:spPr bwMode="auto">
            <a:xfrm flipV="1">
              <a:off x="2308" y="2315"/>
              <a:ext cx="1" cy="1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81" name="Line 288"/>
            <p:cNvSpPr>
              <a:spLocks noChangeShapeType="1"/>
            </p:cNvSpPr>
            <p:nvPr/>
          </p:nvSpPr>
          <p:spPr bwMode="auto">
            <a:xfrm flipV="1">
              <a:off x="2308" y="2255"/>
              <a:ext cx="1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82" name="Line 289"/>
            <p:cNvSpPr>
              <a:spLocks noChangeShapeType="1"/>
            </p:cNvSpPr>
            <p:nvPr/>
          </p:nvSpPr>
          <p:spPr bwMode="auto">
            <a:xfrm flipV="1">
              <a:off x="2308" y="2076"/>
              <a:ext cx="1" cy="1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9477" name="Group 290"/>
          <p:cNvGrpSpPr>
            <a:grpSpLocks/>
          </p:cNvGrpSpPr>
          <p:nvPr/>
        </p:nvGrpSpPr>
        <p:grpSpPr bwMode="auto">
          <a:xfrm>
            <a:off x="1570038" y="3133725"/>
            <a:ext cx="3454400" cy="3578225"/>
            <a:chOff x="615" y="858"/>
            <a:chExt cx="2176" cy="2254"/>
          </a:xfrm>
        </p:grpSpPr>
        <p:sp>
          <p:nvSpPr>
            <p:cNvPr id="19553" name="Freeform 291"/>
            <p:cNvSpPr>
              <a:spLocks/>
            </p:cNvSpPr>
            <p:nvPr/>
          </p:nvSpPr>
          <p:spPr bwMode="auto">
            <a:xfrm>
              <a:off x="1826" y="2146"/>
              <a:ext cx="964" cy="965"/>
            </a:xfrm>
            <a:custGeom>
              <a:avLst/>
              <a:gdLst>
                <a:gd name="T0" fmla="*/ 963 w 3858"/>
                <a:gd name="T1" fmla="*/ 445 h 3860"/>
                <a:gd name="T2" fmla="*/ 957 w 3858"/>
                <a:gd name="T3" fmla="*/ 398 h 3860"/>
                <a:gd name="T4" fmla="*/ 946 w 3858"/>
                <a:gd name="T5" fmla="*/ 352 h 3860"/>
                <a:gd name="T6" fmla="*/ 931 w 3858"/>
                <a:gd name="T7" fmla="*/ 307 h 3860"/>
                <a:gd name="T8" fmla="*/ 911 w 3858"/>
                <a:gd name="T9" fmla="*/ 263 h 3860"/>
                <a:gd name="T10" fmla="*/ 888 w 3858"/>
                <a:gd name="T11" fmla="*/ 222 h 3860"/>
                <a:gd name="T12" fmla="*/ 861 w 3858"/>
                <a:gd name="T13" fmla="*/ 184 h 3860"/>
                <a:gd name="T14" fmla="*/ 829 w 3858"/>
                <a:gd name="T15" fmla="*/ 148 h 3860"/>
                <a:gd name="T16" fmla="*/ 795 w 3858"/>
                <a:gd name="T17" fmla="*/ 116 h 3860"/>
                <a:gd name="T18" fmla="*/ 758 w 3858"/>
                <a:gd name="T19" fmla="*/ 87 h 3860"/>
                <a:gd name="T20" fmla="*/ 717 w 3858"/>
                <a:gd name="T21" fmla="*/ 62 h 3860"/>
                <a:gd name="T22" fmla="*/ 675 w 3858"/>
                <a:gd name="T23" fmla="*/ 40 h 3860"/>
                <a:gd name="T24" fmla="*/ 631 w 3858"/>
                <a:gd name="T25" fmla="*/ 24 h 3860"/>
                <a:gd name="T26" fmla="*/ 585 w 3858"/>
                <a:gd name="T27" fmla="*/ 11 h 3860"/>
                <a:gd name="T28" fmla="*/ 538 w 3858"/>
                <a:gd name="T29" fmla="*/ 3 h 3860"/>
                <a:gd name="T30" fmla="*/ 491 w 3858"/>
                <a:gd name="T31" fmla="*/ 0 h 3860"/>
                <a:gd name="T32" fmla="*/ 444 w 3858"/>
                <a:gd name="T33" fmla="*/ 2 h 3860"/>
                <a:gd name="T34" fmla="*/ 397 w 3858"/>
                <a:gd name="T35" fmla="*/ 8 h 3860"/>
                <a:gd name="T36" fmla="*/ 351 w 3858"/>
                <a:gd name="T37" fmla="*/ 18 h 3860"/>
                <a:gd name="T38" fmla="*/ 307 w 3858"/>
                <a:gd name="T39" fmla="*/ 33 h 3860"/>
                <a:gd name="T40" fmla="*/ 263 w 3858"/>
                <a:gd name="T41" fmla="*/ 53 h 3860"/>
                <a:gd name="T42" fmla="*/ 222 w 3858"/>
                <a:gd name="T43" fmla="*/ 76 h 3860"/>
                <a:gd name="T44" fmla="*/ 184 w 3858"/>
                <a:gd name="T45" fmla="*/ 104 h 3860"/>
                <a:gd name="T46" fmla="*/ 148 w 3858"/>
                <a:gd name="T47" fmla="*/ 135 h 3860"/>
                <a:gd name="T48" fmla="*/ 116 w 3858"/>
                <a:gd name="T49" fmla="*/ 169 h 3860"/>
                <a:gd name="T50" fmla="*/ 87 w 3858"/>
                <a:gd name="T51" fmla="*/ 207 h 3860"/>
                <a:gd name="T52" fmla="*/ 62 w 3858"/>
                <a:gd name="T53" fmla="*/ 247 h 3860"/>
                <a:gd name="T54" fmla="*/ 40 w 3858"/>
                <a:gd name="T55" fmla="*/ 289 h 3860"/>
                <a:gd name="T56" fmla="*/ 24 w 3858"/>
                <a:gd name="T57" fmla="*/ 333 h 3860"/>
                <a:gd name="T58" fmla="*/ 11 w 3858"/>
                <a:gd name="T59" fmla="*/ 379 h 3860"/>
                <a:gd name="T60" fmla="*/ 3 w 3858"/>
                <a:gd name="T61" fmla="*/ 426 h 3860"/>
                <a:gd name="T62" fmla="*/ 0 w 3858"/>
                <a:gd name="T63" fmla="*/ 473 h 3860"/>
                <a:gd name="T64" fmla="*/ 2 w 3858"/>
                <a:gd name="T65" fmla="*/ 520 h 3860"/>
                <a:gd name="T66" fmla="*/ 7 w 3858"/>
                <a:gd name="T67" fmla="*/ 567 h 3860"/>
                <a:gd name="T68" fmla="*/ 18 w 3858"/>
                <a:gd name="T69" fmla="*/ 613 h 3860"/>
                <a:gd name="T70" fmla="*/ 33 w 3858"/>
                <a:gd name="T71" fmla="*/ 658 h 3860"/>
                <a:gd name="T72" fmla="*/ 53 w 3858"/>
                <a:gd name="T73" fmla="*/ 701 h 3860"/>
                <a:gd name="T74" fmla="*/ 76 w 3858"/>
                <a:gd name="T75" fmla="*/ 743 h 3860"/>
                <a:gd name="T76" fmla="*/ 104 w 3858"/>
                <a:gd name="T77" fmla="*/ 781 h 3860"/>
                <a:gd name="T78" fmla="*/ 135 w 3858"/>
                <a:gd name="T79" fmla="*/ 817 h 3860"/>
                <a:gd name="T80" fmla="*/ 169 w 3858"/>
                <a:gd name="T81" fmla="*/ 849 h 3860"/>
                <a:gd name="T82" fmla="*/ 206 w 3858"/>
                <a:gd name="T83" fmla="*/ 878 h 3860"/>
                <a:gd name="T84" fmla="*/ 247 w 3858"/>
                <a:gd name="T85" fmla="*/ 904 h 3860"/>
                <a:gd name="T86" fmla="*/ 289 w 3858"/>
                <a:gd name="T87" fmla="*/ 924 h 3860"/>
                <a:gd name="T88" fmla="*/ 333 w 3858"/>
                <a:gd name="T89" fmla="*/ 941 h 3860"/>
                <a:gd name="T90" fmla="*/ 379 w 3858"/>
                <a:gd name="T91" fmla="*/ 954 h 3860"/>
                <a:gd name="T92" fmla="*/ 426 w 3858"/>
                <a:gd name="T93" fmla="*/ 962 h 3860"/>
                <a:gd name="T94" fmla="*/ 473 w 3858"/>
                <a:gd name="T95" fmla="*/ 965 h 3860"/>
                <a:gd name="T96" fmla="*/ 520 w 3858"/>
                <a:gd name="T97" fmla="*/ 963 h 3860"/>
                <a:gd name="T98" fmla="*/ 567 w 3858"/>
                <a:gd name="T99" fmla="*/ 958 h 3860"/>
                <a:gd name="T100" fmla="*/ 613 w 3858"/>
                <a:gd name="T101" fmla="*/ 947 h 386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858" h="3860">
                  <a:moveTo>
                    <a:pt x="3858" y="1929"/>
                  </a:moveTo>
                  <a:lnTo>
                    <a:pt x="3858" y="1891"/>
                  </a:lnTo>
                  <a:lnTo>
                    <a:pt x="3857" y="1853"/>
                  </a:lnTo>
                  <a:lnTo>
                    <a:pt x="3854" y="1817"/>
                  </a:lnTo>
                  <a:lnTo>
                    <a:pt x="3852" y="1779"/>
                  </a:lnTo>
                  <a:lnTo>
                    <a:pt x="3849" y="1741"/>
                  </a:lnTo>
                  <a:lnTo>
                    <a:pt x="3844" y="1703"/>
                  </a:lnTo>
                  <a:lnTo>
                    <a:pt x="3840" y="1665"/>
                  </a:lnTo>
                  <a:lnTo>
                    <a:pt x="3834" y="1628"/>
                  </a:lnTo>
                  <a:lnTo>
                    <a:pt x="3828" y="1590"/>
                  </a:lnTo>
                  <a:lnTo>
                    <a:pt x="3821" y="1554"/>
                  </a:lnTo>
                  <a:lnTo>
                    <a:pt x="3813" y="1516"/>
                  </a:lnTo>
                  <a:lnTo>
                    <a:pt x="3804" y="1479"/>
                  </a:lnTo>
                  <a:lnTo>
                    <a:pt x="3795" y="1442"/>
                  </a:lnTo>
                  <a:lnTo>
                    <a:pt x="3785" y="1406"/>
                  </a:lnTo>
                  <a:lnTo>
                    <a:pt x="3774" y="1370"/>
                  </a:lnTo>
                  <a:lnTo>
                    <a:pt x="3763" y="1333"/>
                  </a:lnTo>
                  <a:lnTo>
                    <a:pt x="3751" y="1297"/>
                  </a:lnTo>
                  <a:lnTo>
                    <a:pt x="3738" y="1261"/>
                  </a:lnTo>
                  <a:lnTo>
                    <a:pt x="3725" y="1226"/>
                  </a:lnTo>
                  <a:lnTo>
                    <a:pt x="3711" y="1191"/>
                  </a:lnTo>
                  <a:lnTo>
                    <a:pt x="3696" y="1157"/>
                  </a:lnTo>
                  <a:lnTo>
                    <a:pt x="3680" y="1122"/>
                  </a:lnTo>
                  <a:lnTo>
                    <a:pt x="3664" y="1088"/>
                  </a:lnTo>
                  <a:lnTo>
                    <a:pt x="3647" y="1053"/>
                  </a:lnTo>
                  <a:lnTo>
                    <a:pt x="3630" y="1020"/>
                  </a:lnTo>
                  <a:lnTo>
                    <a:pt x="3611" y="987"/>
                  </a:lnTo>
                  <a:lnTo>
                    <a:pt x="3592" y="954"/>
                  </a:lnTo>
                  <a:lnTo>
                    <a:pt x="3573" y="921"/>
                  </a:lnTo>
                  <a:lnTo>
                    <a:pt x="3553" y="889"/>
                  </a:lnTo>
                  <a:lnTo>
                    <a:pt x="3532" y="858"/>
                  </a:lnTo>
                  <a:lnTo>
                    <a:pt x="3511" y="827"/>
                  </a:lnTo>
                  <a:lnTo>
                    <a:pt x="3490" y="796"/>
                  </a:lnTo>
                  <a:lnTo>
                    <a:pt x="3466" y="765"/>
                  </a:lnTo>
                  <a:lnTo>
                    <a:pt x="3444" y="735"/>
                  </a:lnTo>
                  <a:lnTo>
                    <a:pt x="3420" y="705"/>
                  </a:lnTo>
                  <a:lnTo>
                    <a:pt x="3395" y="676"/>
                  </a:lnTo>
                  <a:lnTo>
                    <a:pt x="3370" y="648"/>
                  </a:lnTo>
                  <a:lnTo>
                    <a:pt x="3345" y="619"/>
                  </a:lnTo>
                  <a:lnTo>
                    <a:pt x="3319" y="593"/>
                  </a:lnTo>
                  <a:lnTo>
                    <a:pt x="3292" y="565"/>
                  </a:lnTo>
                  <a:lnTo>
                    <a:pt x="3266" y="539"/>
                  </a:lnTo>
                  <a:lnTo>
                    <a:pt x="3238" y="512"/>
                  </a:lnTo>
                  <a:lnTo>
                    <a:pt x="3210" y="487"/>
                  </a:lnTo>
                  <a:lnTo>
                    <a:pt x="3182" y="462"/>
                  </a:lnTo>
                  <a:lnTo>
                    <a:pt x="3152" y="438"/>
                  </a:lnTo>
                  <a:lnTo>
                    <a:pt x="3123" y="414"/>
                  </a:lnTo>
                  <a:lnTo>
                    <a:pt x="3093" y="391"/>
                  </a:lnTo>
                  <a:lnTo>
                    <a:pt x="3063" y="369"/>
                  </a:lnTo>
                  <a:lnTo>
                    <a:pt x="3032" y="346"/>
                  </a:lnTo>
                  <a:lnTo>
                    <a:pt x="3000" y="325"/>
                  </a:lnTo>
                  <a:lnTo>
                    <a:pt x="2969" y="304"/>
                  </a:lnTo>
                  <a:lnTo>
                    <a:pt x="2937" y="284"/>
                  </a:lnTo>
                  <a:lnTo>
                    <a:pt x="2904" y="265"/>
                  </a:lnTo>
                  <a:lnTo>
                    <a:pt x="2871" y="246"/>
                  </a:lnTo>
                  <a:lnTo>
                    <a:pt x="2839" y="228"/>
                  </a:lnTo>
                  <a:lnTo>
                    <a:pt x="2804" y="210"/>
                  </a:lnTo>
                  <a:lnTo>
                    <a:pt x="2771" y="194"/>
                  </a:lnTo>
                  <a:lnTo>
                    <a:pt x="2736" y="177"/>
                  </a:lnTo>
                  <a:lnTo>
                    <a:pt x="2702" y="161"/>
                  </a:lnTo>
                  <a:lnTo>
                    <a:pt x="2667" y="147"/>
                  </a:lnTo>
                  <a:lnTo>
                    <a:pt x="2632" y="132"/>
                  </a:lnTo>
                  <a:lnTo>
                    <a:pt x="2597" y="119"/>
                  </a:lnTo>
                  <a:lnTo>
                    <a:pt x="2561" y="107"/>
                  </a:lnTo>
                  <a:lnTo>
                    <a:pt x="2525" y="94"/>
                  </a:lnTo>
                  <a:lnTo>
                    <a:pt x="2489" y="83"/>
                  </a:lnTo>
                  <a:lnTo>
                    <a:pt x="2453" y="72"/>
                  </a:lnTo>
                  <a:lnTo>
                    <a:pt x="2416" y="62"/>
                  </a:lnTo>
                  <a:lnTo>
                    <a:pt x="2379" y="53"/>
                  </a:lnTo>
                  <a:lnTo>
                    <a:pt x="2343" y="45"/>
                  </a:lnTo>
                  <a:lnTo>
                    <a:pt x="2306" y="37"/>
                  </a:lnTo>
                  <a:lnTo>
                    <a:pt x="2268" y="30"/>
                  </a:lnTo>
                  <a:lnTo>
                    <a:pt x="2231" y="24"/>
                  </a:lnTo>
                  <a:lnTo>
                    <a:pt x="2193" y="19"/>
                  </a:lnTo>
                  <a:lnTo>
                    <a:pt x="2155" y="13"/>
                  </a:lnTo>
                  <a:lnTo>
                    <a:pt x="2118" y="10"/>
                  </a:lnTo>
                  <a:lnTo>
                    <a:pt x="2081" y="6"/>
                  </a:lnTo>
                  <a:lnTo>
                    <a:pt x="2043" y="3"/>
                  </a:lnTo>
                  <a:lnTo>
                    <a:pt x="2005" y="2"/>
                  </a:lnTo>
                  <a:lnTo>
                    <a:pt x="1967" y="1"/>
                  </a:lnTo>
                  <a:lnTo>
                    <a:pt x="1929" y="0"/>
                  </a:lnTo>
                  <a:lnTo>
                    <a:pt x="1891" y="1"/>
                  </a:lnTo>
                  <a:lnTo>
                    <a:pt x="1853" y="2"/>
                  </a:lnTo>
                  <a:lnTo>
                    <a:pt x="1815" y="3"/>
                  </a:lnTo>
                  <a:lnTo>
                    <a:pt x="1777" y="6"/>
                  </a:lnTo>
                  <a:lnTo>
                    <a:pt x="1741" y="10"/>
                  </a:lnTo>
                  <a:lnTo>
                    <a:pt x="1703" y="13"/>
                  </a:lnTo>
                  <a:lnTo>
                    <a:pt x="1665" y="19"/>
                  </a:lnTo>
                  <a:lnTo>
                    <a:pt x="1628" y="24"/>
                  </a:lnTo>
                  <a:lnTo>
                    <a:pt x="1590" y="30"/>
                  </a:lnTo>
                  <a:lnTo>
                    <a:pt x="1553" y="37"/>
                  </a:lnTo>
                  <a:lnTo>
                    <a:pt x="1515" y="45"/>
                  </a:lnTo>
                  <a:lnTo>
                    <a:pt x="1479" y="53"/>
                  </a:lnTo>
                  <a:lnTo>
                    <a:pt x="1442" y="62"/>
                  </a:lnTo>
                  <a:lnTo>
                    <a:pt x="1406" y="72"/>
                  </a:lnTo>
                  <a:lnTo>
                    <a:pt x="1369" y="83"/>
                  </a:lnTo>
                  <a:lnTo>
                    <a:pt x="1334" y="94"/>
                  </a:lnTo>
                  <a:lnTo>
                    <a:pt x="1297" y="107"/>
                  </a:lnTo>
                  <a:lnTo>
                    <a:pt x="1261" y="119"/>
                  </a:lnTo>
                  <a:lnTo>
                    <a:pt x="1227" y="132"/>
                  </a:lnTo>
                  <a:lnTo>
                    <a:pt x="1191" y="147"/>
                  </a:lnTo>
                  <a:lnTo>
                    <a:pt x="1156" y="161"/>
                  </a:lnTo>
                  <a:lnTo>
                    <a:pt x="1122" y="177"/>
                  </a:lnTo>
                  <a:lnTo>
                    <a:pt x="1087" y="194"/>
                  </a:lnTo>
                  <a:lnTo>
                    <a:pt x="1054" y="210"/>
                  </a:lnTo>
                  <a:lnTo>
                    <a:pt x="1020" y="228"/>
                  </a:lnTo>
                  <a:lnTo>
                    <a:pt x="987" y="246"/>
                  </a:lnTo>
                  <a:lnTo>
                    <a:pt x="953" y="265"/>
                  </a:lnTo>
                  <a:lnTo>
                    <a:pt x="921" y="284"/>
                  </a:lnTo>
                  <a:lnTo>
                    <a:pt x="890" y="304"/>
                  </a:lnTo>
                  <a:lnTo>
                    <a:pt x="858" y="325"/>
                  </a:lnTo>
                  <a:lnTo>
                    <a:pt x="826" y="346"/>
                  </a:lnTo>
                  <a:lnTo>
                    <a:pt x="795" y="369"/>
                  </a:lnTo>
                  <a:lnTo>
                    <a:pt x="765" y="391"/>
                  </a:lnTo>
                  <a:lnTo>
                    <a:pt x="735" y="414"/>
                  </a:lnTo>
                  <a:lnTo>
                    <a:pt x="706" y="438"/>
                  </a:lnTo>
                  <a:lnTo>
                    <a:pt x="677" y="462"/>
                  </a:lnTo>
                  <a:lnTo>
                    <a:pt x="648" y="487"/>
                  </a:lnTo>
                  <a:lnTo>
                    <a:pt x="620" y="512"/>
                  </a:lnTo>
                  <a:lnTo>
                    <a:pt x="592" y="539"/>
                  </a:lnTo>
                  <a:lnTo>
                    <a:pt x="565" y="565"/>
                  </a:lnTo>
                  <a:lnTo>
                    <a:pt x="539" y="593"/>
                  </a:lnTo>
                  <a:lnTo>
                    <a:pt x="513" y="619"/>
                  </a:lnTo>
                  <a:lnTo>
                    <a:pt x="487" y="648"/>
                  </a:lnTo>
                  <a:lnTo>
                    <a:pt x="463" y="676"/>
                  </a:lnTo>
                  <a:lnTo>
                    <a:pt x="438" y="705"/>
                  </a:lnTo>
                  <a:lnTo>
                    <a:pt x="415" y="735"/>
                  </a:lnTo>
                  <a:lnTo>
                    <a:pt x="392" y="765"/>
                  </a:lnTo>
                  <a:lnTo>
                    <a:pt x="369" y="796"/>
                  </a:lnTo>
                  <a:lnTo>
                    <a:pt x="347" y="827"/>
                  </a:lnTo>
                  <a:lnTo>
                    <a:pt x="326" y="858"/>
                  </a:lnTo>
                  <a:lnTo>
                    <a:pt x="305" y="889"/>
                  </a:lnTo>
                  <a:lnTo>
                    <a:pt x="284" y="921"/>
                  </a:lnTo>
                  <a:lnTo>
                    <a:pt x="266" y="954"/>
                  </a:lnTo>
                  <a:lnTo>
                    <a:pt x="247" y="987"/>
                  </a:lnTo>
                  <a:lnTo>
                    <a:pt x="229" y="1020"/>
                  </a:lnTo>
                  <a:lnTo>
                    <a:pt x="211" y="1053"/>
                  </a:lnTo>
                  <a:lnTo>
                    <a:pt x="194" y="1088"/>
                  </a:lnTo>
                  <a:lnTo>
                    <a:pt x="177" y="1122"/>
                  </a:lnTo>
                  <a:lnTo>
                    <a:pt x="162" y="1157"/>
                  </a:lnTo>
                  <a:lnTo>
                    <a:pt x="147" y="1191"/>
                  </a:lnTo>
                  <a:lnTo>
                    <a:pt x="133" y="1226"/>
                  </a:lnTo>
                  <a:lnTo>
                    <a:pt x="119" y="1261"/>
                  </a:lnTo>
                  <a:lnTo>
                    <a:pt x="107" y="1297"/>
                  </a:lnTo>
                  <a:lnTo>
                    <a:pt x="95" y="1333"/>
                  </a:lnTo>
                  <a:lnTo>
                    <a:pt x="84" y="1370"/>
                  </a:lnTo>
                  <a:lnTo>
                    <a:pt x="73" y="1406"/>
                  </a:lnTo>
                  <a:lnTo>
                    <a:pt x="63" y="1442"/>
                  </a:lnTo>
                  <a:lnTo>
                    <a:pt x="54" y="1479"/>
                  </a:lnTo>
                  <a:lnTo>
                    <a:pt x="46" y="1516"/>
                  </a:lnTo>
                  <a:lnTo>
                    <a:pt x="38" y="1554"/>
                  </a:lnTo>
                  <a:lnTo>
                    <a:pt x="30" y="1590"/>
                  </a:lnTo>
                  <a:lnTo>
                    <a:pt x="25" y="1628"/>
                  </a:lnTo>
                  <a:lnTo>
                    <a:pt x="19" y="1665"/>
                  </a:lnTo>
                  <a:lnTo>
                    <a:pt x="14" y="1703"/>
                  </a:lnTo>
                  <a:lnTo>
                    <a:pt x="10" y="1741"/>
                  </a:lnTo>
                  <a:lnTo>
                    <a:pt x="7" y="1779"/>
                  </a:lnTo>
                  <a:lnTo>
                    <a:pt x="4" y="1817"/>
                  </a:lnTo>
                  <a:lnTo>
                    <a:pt x="2" y="1853"/>
                  </a:lnTo>
                  <a:lnTo>
                    <a:pt x="1" y="1891"/>
                  </a:lnTo>
                  <a:lnTo>
                    <a:pt x="0" y="1929"/>
                  </a:lnTo>
                  <a:lnTo>
                    <a:pt x="1" y="1967"/>
                  </a:lnTo>
                  <a:lnTo>
                    <a:pt x="2" y="2005"/>
                  </a:lnTo>
                  <a:lnTo>
                    <a:pt x="4" y="2043"/>
                  </a:lnTo>
                  <a:lnTo>
                    <a:pt x="7" y="2081"/>
                  </a:lnTo>
                  <a:lnTo>
                    <a:pt x="10" y="2119"/>
                  </a:lnTo>
                  <a:lnTo>
                    <a:pt x="14" y="2157"/>
                  </a:lnTo>
                  <a:lnTo>
                    <a:pt x="19" y="2195"/>
                  </a:lnTo>
                  <a:lnTo>
                    <a:pt x="25" y="2231"/>
                  </a:lnTo>
                  <a:lnTo>
                    <a:pt x="30" y="2269"/>
                  </a:lnTo>
                  <a:lnTo>
                    <a:pt x="38" y="2306"/>
                  </a:lnTo>
                  <a:lnTo>
                    <a:pt x="46" y="2343"/>
                  </a:lnTo>
                  <a:lnTo>
                    <a:pt x="54" y="2381"/>
                  </a:lnTo>
                  <a:lnTo>
                    <a:pt x="63" y="2418"/>
                  </a:lnTo>
                  <a:lnTo>
                    <a:pt x="73" y="2453"/>
                  </a:lnTo>
                  <a:lnTo>
                    <a:pt x="84" y="2490"/>
                  </a:lnTo>
                  <a:lnTo>
                    <a:pt x="95" y="2526"/>
                  </a:lnTo>
                  <a:lnTo>
                    <a:pt x="107" y="2562"/>
                  </a:lnTo>
                  <a:lnTo>
                    <a:pt x="119" y="2598"/>
                  </a:lnTo>
                  <a:lnTo>
                    <a:pt x="133" y="2633"/>
                  </a:lnTo>
                  <a:lnTo>
                    <a:pt x="147" y="2668"/>
                  </a:lnTo>
                  <a:lnTo>
                    <a:pt x="162" y="2703"/>
                  </a:lnTo>
                  <a:lnTo>
                    <a:pt x="177" y="2737"/>
                  </a:lnTo>
                  <a:lnTo>
                    <a:pt x="194" y="2772"/>
                  </a:lnTo>
                  <a:lnTo>
                    <a:pt x="211" y="2805"/>
                  </a:lnTo>
                  <a:lnTo>
                    <a:pt x="229" y="2839"/>
                  </a:lnTo>
                  <a:lnTo>
                    <a:pt x="247" y="2872"/>
                  </a:lnTo>
                  <a:lnTo>
                    <a:pt x="266" y="2906"/>
                  </a:lnTo>
                  <a:lnTo>
                    <a:pt x="284" y="2938"/>
                  </a:lnTo>
                  <a:lnTo>
                    <a:pt x="305" y="2970"/>
                  </a:lnTo>
                  <a:lnTo>
                    <a:pt x="326" y="3002"/>
                  </a:lnTo>
                  <a:lnTo>
                    <a:pt x="347" y="3033"/>
                  </a:lnTo>
                  <a:lnTo>
                    <a:pt x="369" y="3064"/>
                  </a:lnTo>
                  <a:lnTo>
                    <a:pt x="392" y="3094"/>
                  </a:lnTo>
                  <a:lnTo>
                    <a:pt x="415" y="3124"/>
                  </a:lnTo>
                  <a:lnTo>
                    <a:pt x="438" y="3154"/>
                  </a:lnTo>
                  <a:lnTo>
                    <a:pt x="463" y="3183"/>
                  </a:lnTo>
                  <a:lnTo>
                    <a:pt x="487" y="3211"/>
                  </a:lnTo>
                  <a:lnTo>
                    <a:pt x="513" y="3240"/>
                  </a:lnTo>
                  <a:lnTo>
                    <a:pt x="539" y="3267"/>
                  </a:lnTo>
                  <a:lnTo>
                    <a:pt x="565" y="3295"/>
                  </a:lnTo>
                  <a:lnTo>
                    <a:pt x="592" y="3320"/>
                  </a:lnTo>
                  <a:lnTo>
                    <a:pt x="620" y="3347"/>
                  </a:lnTo>
                  <a:lnTo>
                    <a:pt x="648" y="3372"/>
                  </a:lnTo>
                  <a:lnTo>
                    <a:pt x="677" y="3397"/>
                  </a:lnTo>
                  <a:lnTo>
                    <a:pt x="706" y="3422"/>
                  </a:lnTo>
                  <a:lnTo>
                    <a:pt x="735" y="3445"/>
                  </a:lnTo>
                  <a:lnTo>
                    <a:pt x="765" y="3469"/>
                  </a:lnTo>
                  <a:lnTo>
                    <a:pt x="795" y="3491"/>
                  </a:lnTo>
                  <a:lnTo>
                    <a:pt x="826" y="3513"/>
                  </a:lnTo>
                  <a:lnTo>
                    <a:pt x="858" y="3535"/>
                  </a:lnTo>
                  <a:lnTo>
                    <a:pt x="890" y="3555"/>
                  </a:lnTo>
                  <a:lnTo>
                    <a:pt x="921" y="3575"/>
                  </a:lnTo>
                  <a:lnTo>
                    <a:pt x="953" y="3595"/>
                  </a:lnTo>
                  <a:lnTo>
                    <a:pt x="987" y="3614"/>
                  </a:lnTo>
                  <a:lnTo>
                    <a:pt x="1020" y="3632"/>
                  </a:lnTo>
                  <a:lnTo>
                    <a:pt x="1054" y="3649"/>
                  </a:lnTo>
                  <a:lnTo>
                    <a:pt x="1087" y="3666"/>
                  </a:lnTo>
                  <a:lnTo>
                    <a:pt x="1122" y="3683"/>
                  </a:lnTo>
                  <a:lnTo>
                    <a:pt x="1156" y="3697"/>
                  </a:lnTo>
                  <a:lnTo>
                    <a:pt x="1191" y="3713"/>
                  </a:lnTo>
                  <a:lnTo>
                    <a:pt x="1227" y="3726"/>
                  </a:lnTo>
                  <a:lnTo>
                    <a:pt x="1261" y="3741"/>
                  </a:lnTo>
                  <a:lnTo>
                    <a:pt x="1297" y="3753"/>
                  </a:lnTo>
                  <a:lnTo>
                    <a:pt x="1334" y="3765"/>
                  </a:lnTo>
                  <a:lnTo>
                    <a:pt x="1369" y="3776"/>
                  </a:lnTo>
                  <a:lnTo>
                    <a:pt x="1406" y="3788"/>
                  </a:lnTo>
                  <a:lnTo>
                    <a:pt x="1442" y="3797"/>
                  </a:lnTo>
                  <a:lnTo>
                    <a:pt x="1479" y="3807"/>
                  </a:lnTo>
                  <a:lnTo>
                    <a:pt x="1515" y="3814"/>
                  </a:lnTo>
                  <a:lnTo>
                    <a:pt x="1553" y="3822"/>
                  </a:lnTo>
                  <a:lnTo>
                    <a:pt x="1590" y="3830"/>
                  </a:lnTo>
                  <a:lnTo>
                    <a:pt x="1628" y="3836"/>
                  </a:lnTo>
                  <a:lnTo>
                    <a:pt x="1665" y="3841"/>
                  </a:lnTo>
                  <a:lnTo>
                    <a:pt x="1703" y="3847"/>
                  </a:lnTo>
                  <a:lnTo>
                    <a:pt x="1741" y="3850"/>
                  </a:lnTo>
                  <a:lnTo>
                    <a:pt x="1777" y="3853"/>
                  </a:lnTo>
                  <a:lnTo>
                    <a:pt x="1815" y="3857"/>
                  </a:lnTo>
                  <a:lnTo>
                    <a:pt x="1853" y="3858"/>
                  </a:lnTo>
                  <a:lnTo>
                    <a:pt x="1891" y="3859"/>
                  </a:lnTo>
                  <a:lnTo>
                    <a:pt x="1929" y="3860"/>
                  </a:lnTo>
                  <a:lnTo>
                    <a:pt x="1967" y="3859"/>
                  </a:lnTo>
                  <a:lnTo>
                    <a:pt x="2005" y="3858"/>
                  </a:lnTo>
                  <a:lnTo>
                    <a:pt x="2043" y="3857"/>
                  </a:lnTo>
                  <a:lnTo>
                    <a:pt x="2081" y="3853"/>
                  </a:lnTo>
                  <a:lnTo>
                    <a:pt x="2118" y="3850"/>
                  </a:lnTo>
                  <a:lnTo>
                    <a:pt x="2155" y="3847"/>
                  </a:lnTo>
                  <a:lnTo>
                    <a:pt x="2193" y="3841"/>
                  </a:lnTo>
                  <a:lnTo>
                    <a:pt x="2231" y="3836"/>
                  </a:lnTo>
                  <a:lnTo>
                    <a:pt x="2268" y="3830"/>
                  </a:lnTo>
                  <a:lnTo>
                    <a:pt x="2306" y="3822"/>
                  </a:lnTo>
                  <a:lnTo>
                    <a:pt x="2343" y="3814"/>
                  </a:lnTo>
                  <a:lnTo>
                    <a:pt x="2379" y="3807"/>
                  </a:lnTo>
                  <a:lnTo>
                    <a:pt x="2416" y="3797"/>
                  </a:lnTo>
                  <a:lnTo>
                    <a:pt x="2453" y="3788"/>
                  </a:lnTo>
                  <a:lnTo>
                    <a:pt x="2489" y="377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54" name="Freeform 292"/>
            <p:cNvSpPr>
              <a:spLocks/>
            </p:cNvSpPr>
            <p:nvPr/>
          </p:nvSpPr>
          <p:spPr bwMode="auto">
            <a:xfrm>
              <a:off x="2059" y="2370"/>
              <a:ext cx="508" cy="517"/>
            </a:xfrm>
            <a:custGeom>
              <a:avLst/>
              <a:gdLst>
                <a:gd name="T0" fmla="*/ 7 w 2031"/>
                <a:gd name="T1" fmla="*/ 348 h 2070"/>
                <a:gd name="T2" fmla="*/ 18 w 2031"/>
                <a:gd name="T3" fmla="*/ 374 h 2070"/>
                <a:gd name="T4" fmla="*/ 31 w 2031"/>
                <a:gd name="T5" fmla="*/ 398 h 2070"/>
                <a:gd name="T6" fmla="*/ 47 w 2031"/>
                <a:gd name="T7" fmla="*/ 420 h 2070"/>
                <a:gd name="T8" fmla="*/ 66 w 2031"/>
                <a:gd name="T9" fmla="*/ 441 h 2070"/>
                <a:gd name="T10" fmla="*/ 86 w 2031"/>
                <a:gd name="T11" fmla="*/ 459 h 2070"/>
                <a:gd name="T12" fmla="*/ 108 w 2031"/>
                <a:gd name="T13" fmla="*/ 476 h 2070"/>
                <a:gd name="T14" fmla="*/ 132 w 2031"/>
                <a:gd name="T15" fmla="*/ 489 h 2070"/>
                <a:gd name="T16" fmla="*/ 158 w 2031"/>
                <a:gd name="T17" fmla="*/ 500 h 2070"/>
                <a:gd name="T18" fmla="*/ 184 w 2031"/>
                <a:gd name="T19" fmla="*/ 509 h 2070"/>
                <a:gd name="T20" fmla="*/ 211 w 2031"/>
                <a:gd name="T21" fmla="*/ 514 h 2070"/>
                <a:gd name="T22" fmla="*/ 238 w 2031"/>
                <a:gd name="T23" fmla="*/ 517 h 2070"/>
                <a:gd name="T24" fmla="*/ 266 w 2031"/>
                <a:gd name="T25" fmla="*/ 517 h 2070"/>
                <a:gd name="T26" fmla="*/ 293 w 2031"/>
                <a:gd name="T27" fmla="*/ 513 h 2070"/>
                <a:gd name="T28" fmla="*/ 320 w 2031"/>
                <a:gd name="T29" fmla="*/ 507 h 2070"/>
                <a:gd name="T30" fmla="*/ 346 w 2031"/>
                <a:gd name="T31" fmla="*/ 498 h 2070"/>
                <a:gd name="T32" fmla="*/ 371 w 2031"/>
                <a:gd name="T33" fmla="*/ 486 h 2070"/>
                <a:gd name="T34" fmla="*/ 395 w 2031"/>
                <a:gd name="T35" fmla="*/ 472 h 2070"/>
                <a:gd name="T36" fmla="*/ 417 w 2031"/>
                <a:gd name="T37" fmla="*/ 456 h 2070"/>
                <a:gd name="T38" fmla="*/ 437 w 2031"/>
                <a:gd name="T39" fmla="*/ 437 h 2070"/>
                <a:gd name="T40" fmla="*/ 455 w 2031"/>
                <a:gd name="T41" fmla="*/ 416 h 2070"/>
                <a:gd name="T42" fmla="*/ 470 w 2031"/>
                <a:gd name="T43" fmla="*/ 393 h 2070"/>
                <a:gd name="T44" fmla="*/ 483 w 2031"/>
                <a:gd name="T45" fmla="*/ 369 h 2070"/>
                <a:gd name="T46" fmla="*/ 494 w 2031"/>
                <a:gd name="T47" fmla="*/ 343 h 2070"/>
                <a:gd name="T48" fmla="*/ 501 w 2031"/>
                <a:gd name="T49" fmla="*/ 316 h 2070"/>
                <a:gd name="T50" fmla="*/ 506 w 2031"/>
                <a:gd name="T51" fmla="*/ 289 h 2070"/>
                <a:gd name="T52" fmla="*/ 508 w 2031"/>
                <a:gd name="T53" fmla="*/ 262 h 2070"/>
                <a:gd name="T54" fmla="*/ 507 w 2031"/>
                <a:gd name="T55" fmla="*/ 234 h 2070"/>
                <a:gd name="T56" fmla="*/ 503 w 2031"/>
                <a:gd name="T57" fmla="*/ 207 h 2070"/>
                <a:gd name="T58" fmla="*/ 496 w 2031"/>
                <a:gd name="T59" fmla="*/ 180 h 2070"/>
                <a:gd name="T60" fmla="*/ 486 w 2031"/>
                <a:gd name="T61" fmla="*/ 154 h 2070"/>
                <a:gd name="T62" fmla="*/ 474 w 2031"/>
                <a:gd name="T63" fmla="*/ 130 h 2070"/>
                <a:gd name="T64" fmla="*/ 459 w 2031"/>
                <a:gd name="T65" fmla="*/ 107 h 2070"/>
                <a:gd name="T66" fmla="*/ 441 w 2031"/>
                <a:gd name="T67" fmla="*/ 85 h 2070"/>
                <a:gd name="T68" fmla="*/ 422 w 2031"/>
                <a:gd name="T69" fmla="*/ 66 h 2070"/>
                <a:gd name="T70" fmla="*/ 400 w 2031"/>
                <a:gd name="T71" fmla="*/ 49 h 2070"/>
                <a:gd name="T72" fmla="*/ 377 w 2031"/>
                <a:gd name="T73" fmla="*/ 34 h 2070"/>
                <a:gd name="T74" fmla="*/ 353 w 2031"/>
                <a:gd name="T75" fmla="*/ 21 h 2070"/>
                <a:gd name="T76" fmla="*/ 327 w 2031"/>
                <a:gd name="T77" fmla="*/ 12 h 2070"/>
                <a:gd name="T78" fmla="*/ 300 w 2031"/>
                <a:gd name="T79" fmla="*/ 5 h 2070"/>
                <a:gd name="T80" fmla="*/ 273 w 2031"/>
                <a:gd name="T81" fmla="*/ 1 h 2070"/>
                <a:gd name="T82" fmla="*/ 245 w 2031"/>
                <a:gd name="T83" fmla="*/ 0 h 2070"/>
                <a:gd name="T84" fmla="*/ 218 w 2031"/>
                <a:gd name="T85" fmla="*/ 1 h 2070"/>
                <a:gd name="T86" fmla="*/ 191 w 2031"/>
                <a:gd name="T87" fmla="*/ 6 h 2070"/>
                <a:gd name="T88" fmla="*/ 164 w 2031"/>
                <a:gd name="T89" fmla="*/ 14 h 2070"/>
                <a:gd name="T90" fmla="*/ 138 w 2031"/>
                <a:gd name="T91" fmla="*/ 25 h 2070"/>
                <a:gd name="T92" fmla="*/ 114 w 2031"/>
                <a:gd name="T93" fmla="*/ 38 h 2070"/>
                <a:gd name="T94" fmla="*/ 92 w 2031"/>
                <a:gd name="T95" fmla="*/ 53 h 2070"/>
                <a:gd name="T96" fmla="*/ 71 w 2031"/>
                <a:gd name="T97" fmla="*/ 71 h 2070"/>
                <a:gd name="T98" fmla="*/ 52 w 2031"/>
                <a:gd name="T99" fmla="*/ 91 h 2070"/>
                <a:gd name="T100" fmla="*/ 35 w 2031"/>
                <a:gd name="T101" fmla="*/ 113 h 2070"/>
                <a:gd name="T102" fmla="*/ 21 w 2031"/>
                <a:gd name="T103" fmla="*/ 137 h 2070"/>
                <a:gd name="T104" fmla="*/ 9 w 2031"/>
                <a:gd name="T105" fmla="*/ 162 h 2070"/>
                <a:gd name="T106" fmla="*/ 0 w 2031"/>
                <a:gd name="T107" fmla="*/ 188 h 207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031" h="2070">
                  <a:moveTo>
                    <a:pt x="0" y="1317"/>
                  </a:moveTo>
                  <a:lnTo>
                    <a:pt x="8" y="1343"/>
                  </a:lnTo>
                  <a:lnTo>
                    <a:pt x="17" y="1370"/>
                  </a:lnTo>
                  <a:lnTo>
                    <a:pt x="26" y="1395"/>
                  </a:lnTo>
                  <a:lnTo>
                    <a:pt x="36" y="1421"/>
                  </a:lnTo>
                  <a:lnTo>
                    <a:pt x="47" y="1447"/>
                  </a:lnTo>
                  <a:lnTo>
                    <a:pt x="58" y="1472"/>
                  </a:lnTo>
                  <a:lnTo>
                    <a:pt x="71" y="1497"/>
                  </a:lnTo>
                  <a:lnTo>
                    <a:pt x="83" y="1521"/>
                  </a:lnTo>
                  <a:lnTo>
                    <a:pt x="96" y="1546"/>
                  </a:lnTo>
                  <a:lnTo>
                    <a:pt x="110" y="1569"/>
                  </a:lnTo>
                  <a:lnTo>
                    <a:pt x="124" y="1593"/>
                  </a:lnTo>
                  <a:lnTo>
                    <a:pt x="140" y="1616"/>
                  </a:lnTo>
                  <a:lnTo>
                    <a:pt x="155" y="1638"/>
                  </a:lnTo>
                  <a:lnTo>
                    <a:pt x="172" y="1661"/>
                  </a:lnTo>
                  <a:lnTo>
                    <a:pt x="189" y="1683"/>
                  </a:lnTo>
                  <a:lnTo>
                    <a:pt x="207" y="1704"/>
                  </a:lnTo>
                  <a:lnTo>
                    <a:pt x="224" y="1724"/>
                  </a:lnTo>
                  <a:lnTo>
                    <a:pt x="243" y="1745"/>
                  </a:lnTo>
                  <a:lnTo>
                    <a:pt x="262" y="1764"/>
                  </a:lnTo>
                  <a:lnTo>
                    <a:pt x="282" y="1784"/>
                  </a:lnTo>
                  <a:lnTo>
                    <a:pt x="302" y="1803"/>
                  </a:lnTo>
                  <a:lnTo>
                    <a:pt x="323" y="1821"/>
                  </a:lnTo>
                  <a:lnTo>
                    <a:pt x="344" y="1839"/>
                  </a:lnTo>
                  <a:lnTo>
                    <a:pt x="366" y="1856"/>
                  </a:lnTo>
                  <a:lnTo>
                    <a:pt x="388" y="1873"/>
                  </a:lnTo>
                  <a:lnTo>
                    <a:pt x="411" y="1888"/>
                  </a:lnTo>
                  <a:lnTo>
                    <a:pt x="433" y="1904"/>
                  </a:lnTo>
                  <a:lnTo>
                    <a:pt x="456" y="1918"/>
                  </a:lnTo>
                  <a:lnTo>
                    <a:pt x="481" y="1933"/>
                  </a:lnTo>
                  <a:lnTo>
                    <a:pt x="504" y="1946"/>
                  </a:lnTo>
                  <a:lnTo>
                    <a:pt x="529" y="1958"/>
                  </a:lnTo>
                  <a:lnTo>
                    <a:pt x="553" y="1971"/>
                  </a:lnTo>
                  <a:lnTo>
                    <a:pt x="579" y="1982"/>
                  </a:lnTo>
                  <a:lnTo>
                    <a:pt x="605" y="1993"/>
                  </a:lnTo>
                  <a:lnTo>
                    <a:pt x="630" y="2003"/>
                  </a:lnTo>
                  <a:lnTo>
                    <a:pt x="656" y="2013"/>
                  </a:lnTo>
                  <a:lnTo>
                    <a:pt x="682" y="2022"/>
                  </a:lnTo>
                  <a:lnTo>
                    <a:pt x="708" y="2030"/>
                  </a:lnTo>
                  <a:lnTo>
                    <a:pt x="735" y="2036"/>
                  </a:lnTo>
                  <a:lnTo>
                    <a:pt x="762" y="2043"/>
                  </a:lnTo>
                  <a:lnTo>
                    <a:pt x="789" y="2049"/>
                  </a:lnTo>
                  <a:lnTo>
                    <a:pt x="815" y="2054"/>
                  </a:lnTo>
                  <a:lnTo>
                    <a:pt x="843" y="2059"/>
                  </a:lnTo>
                  <a:lnTo>
                    <a:pt x="870" y="2062"/>
                  </a:lnTo>
                  <a:lnTo>
                    <a:pt x="898" y="2065"/>
                  </a:lnTo>
                  <a:lnTo>
                    <a:pt x="926" y="2068"/>
                  </a:lnTo>
                  <a:lnTo>
                    <a:pt x="952" y="2070"/>
                  </a:lnTo>
                  <a:lnTo>
                    <a:pt x="980" y="2070"/>
                  </a:lnTo>
                  <a:lnTo>
                    <a:pt x="1008" y="2070"/>
                  </a:lnTo>
                  <a:lnTo>
                    <a:pt x="1036" y="2070"/>
                  </a:lnTo>
                  <a:lnTo>
                    <a:pt x="1063" y="2068"/>
                  </a:lnTo>
                  <a:lnTo>
                    <a:pt x="1091" y="2065"/>
                  </a:lnTo>
                  <a:lnTo>
                    <a:pt x="1119" y="2063"/>
                  </a:lnTo>
                  <a:lnTo>
                    <a:pt x="1145" y="2060"/>
                  </a:lnTo>
                  <a:lnTo>
                    <a:pt x="1172" y="2055"/>
                  </a:lnTo>
                  <a:lnTo>
                    <a:pt x="1200" y="2050"/>
                  </a:lnTo>
                  <a:lnTo>
                    <a:pt x="1227" y="2044"/>
                  </a:lnTo>
                  <a:lnTo>
                    <a:pt x="1253" y="2038"/>
                  </a:lnTo>
                  <a:lnTo>
                    <a:pt x="1280" y="2031"/>
                  </a:lnTo>
                  <a:lnTo>
                    <a:pt x="1307" y="2023"/>
                  </a:lnTo>
                  <a:lnTo>
                    <a:pt x="1333" y="2014"/>
                  </a:lnTo>
                  <a:lnTo>
                    <a:pt x="1358" y="2004"/>
                  </a:lnTo>
                  <a:lnTo>
                    <a:pt x="1384" y="1994"/>
                  </a:lnTo>
                  <a:lnTo>
                    <a:pt x="1410" y="1984"/>
                  </a:lnTo>
                  <a:lnTo>
                    <a:pt x="1435" y="1973"/>
                  </a:lnTo>
                  <a:lnTo>
                    <a:pt x="1460" y="1961"/>
                  </a:lnTo>
                  <a:lnTo>
                    <a:pt x="1484" y="1947"/>
                  </a:lnTo>
                  <a:lnTo>
                    <a:pt x="1509" y="1934"/>
                  </a:lnTo>
                  <a:lnTo>
                    <a:pt x="1532" y="1920"/>
                  </a:lnTo>
                  <a:lnTo>
                    <a:pt x="1556" y="1906"/>
                  </a:lnTo>
                  <a:lnTo>
                    <a:pt x="1579" y="1890"/>
                  </a:lnTo>
                  <a:lnTo>
                    <a:pt x="1601" y="1875"/>
                  </a:lnTo>
                  <a:lnTo>
                    <a:pt x="1624" y="1858"/>
                  </a:lnTo>
                  <a:lnTo>
                    <a:pt x="1645" y="1841"/>
                  </a:lnTo>
                  <a:lnTo>
                    <a:pt x="1666" y="1824"/>
                  </a:lnTo>
                  <a:lnTo>
                    <a:pt x="1687" y="1806"/>
                  </a:lnTo>
                  <a:lnTo>
                    <a:pt x="1707" y="1787"/>
                  </a:lnTo>
                  <a:lnTo>
                    <a:pt x="1727" y="1768"/>
                  </a:lnTo>
                  <a:lnTo>
                    <a:pt x="1746" y="1748"/>
                  </a:lnTo>
                  <a:lnTo>
                    <a:pt x="1765" y="1728"/>
                  </a:lnTo>
                  <a:lnTo>
                    <a:pt x="1783" y="1706"/>
                  </a:lnTo>
                  <a:lnTo>
                    <a:pt x="1801" y="1685"/>
                  </a:lnTo>
                  <a:lnTo>
                    <a:pt x="1818" y="1664"/>
                  </a:lnTo>
                  <a:lnTo>
                    <a:pt x="1834" y="1642"/>
                  </a:lnTo>
                  <a:lnTo>
                    <a:pt x="1850" y="1620"/>
                  </a:lnTo>
                  <a:lnTo>
                    <a:pt x="1866" y="1596"/>
                  </a:lnTo>
                  <a:lnTo>
                    <a:pt x="1880" y="1573"/>
                  </a:lnTo>
                  <a:lnTo>
                    <a:pt x="1895" y="1549"/>
                  </a:lnTo>
                  <a:lnTo>
                    <a:pt x="1908" y="1525"/>
                  </a:lnTo>
                  <a:lnTo>
                    <a:pt x="1920" y="1500"/>
                  </a:lnTo>
                  <a:lnTo>
                    <a:pt x="1932" y="1476"/>
                  </a:lnTo>
                  <a:lnTo>
                    <a:pt x="1944" y="1450"/>
                  </a:lnTo>
                  <a:lnTo>
                    <a:pt x="1955" y="1426"/>
                  </a:lnTo>
                  <a:lnTo>
                    <a:pt x="1965" y="1399"/>
                  </a:lnTo>
                  <a:lnTo>
                    <a:pt x="1974" y="1373"/>
                  </a:lnTo>
                  <a:lnTo>
                    <a:pt x="1983" y="1347"/>
                  </a:lnTo>
                  <a:lnTo>
                    <a:pt x="1990" y="1321"/>
                  </a:lnTo>
                  <a:lnTo>
                    <a:pt x="1998" y="1294"/>
                  </a:lnTo>
                  <a:lnTo>
                    <a:pt x="2005" y="1267"/>
                  </a:lnTo>
                  <a:lnTo>
                    <a:pt x="2010" y="1240"/>
                  </a:lnTo>
                  <a:lnTo>
                    <a:pt x="2015" y="1214"/>
                  </a:lnTo>
                  <a:lnTo>
                    <a:pt x="2019" y="1186"/>
                  </a:lnTo>
                  <a:lnTo>
                    <a:pt x="2024" y="1159"/>
                  </a:lnTo>
                  <a:lnTo>
                    <a:pt x="2026" y="1131"/>
                  </a:lnTo>
                  <a:lnTo>
                    <a:pt x="2028" y="1103"/>
                  </a:lnTo>
                  <a:lnTo>
                    <a:pt x="2031" y="1077"/>
                  </a:lnTo>
                  <a:lnTo>
                    <a:pt x="2031" y="1049"/>
                  </a:lnTo>
                  <a:lnTo>
                    <a:pt x="2031" y="1021"/>
                  </a:lnTo>
                  <a:lnTo>
                    <a:pt x="2031" y="993"/>
                  </a:lnTo>
                  <a:lnTo>
                    <a:pt x="2028" y="966"/>
                  </a:lnTo>
                  <a:lnTo>
                    <a:pt x="2026" y="938"/>
                  </a:lnTo>
                  <a:lnTo>
                    <a:pt x="2024" y="911"/>
                  </a:lnTo>
                  <a:lnTo>
                    <a:pt x="2019" y="884"/>
                  </a:lnTo>
                  <a:lnTo>
                    <a:pt x="2015" y="856"/>
                  </a:lnTo>
                  <a:lnTo>
                    <a:pt x="2010" y="829"/>
                  </a:lnTo>
                  <a:lnTo>
                    <a:pt x="2005" y="802"/>
                  </a:lnTo>
                  <a:lnTo>
                    <a:pt x="1998" y="776"/>
                  </a:lnTo>
                  <a:lnTo>
                    <a:pt x="1990" y="749"/>
                  </a:lnTo>
                  <a:lnTo>
                    <a:pt x="1983" y="722"/>
                  </a:lnTo>
                  <a:lnTo>
                    <a:pt x="1974" y="696"/>
                  </a:lnTo>
                  <a:lnTo>
                    <a:pt x="1965" y="670"/>
                  </a:lnTo>
                  <a:lnTo>
                    <a:pt x="1955" y="644"/>
                  </a:lnTo>
                  <a:lnTo>
                    <a:pt x="1944" y="618"/>
                  </a:lnTo>
                  <a:lnTo>
                    <a:pt x="1932" y="594"/>
                  </a:lnTo>
                  <a:lnTo>
                    <a:pt x="1920" y="569"/>
                  </a:lnTo>
                  <a:lnTo>
                    <a:pt x="1908" y="545"/>
                  </a:lnTo>
                  <a:lnTo>
                    <a:pt x="1895" y="520"/>
                  </a:lnTo>
                  <a:lnTo>
                    <a:pt x="1880" y="497"/>
                  </a:lnTo>
                  <a:lnTo>
                    <a:pt x="1866" y="474"/>
                  </a:lnTo>
                  <a:lnTo>
                    <a:pt x="1850" y="450"/>
                  </a:lnTo>
                  <a:lnTo>
                    <a:pt x="1834" y="428"/>
                  </a:lnTo>
                  <a:lnTo>
                    <a:pt x="1818" y="406"/>
                  </a:lnTo>
                  <a:lnTo>
                    <a:pt x="1801" y="384"/>
                  </a:lnTo>
                  <a:lnTo>
                    <a:pt x="1783" y="363"/>
                  </a:lnTo>
                  <a:lnTo>
                    <a:pt x="1765" y="342"/>
                  </a:lnTo>
                  <a:lnTo>
                    <a:pt x="1746" y="322"/>
                  </a:lnTo>
                  <a:lnTo>
                    <a:pt x="1727" y="302"/>
                  </a:lnTo>
                  <a:lnTo>
                    <a:pt x="1707" y="283"/>
                  </a:lnTo>
                  <a:lnTo>
                    <a:pt x="1687" y="264"/>
                  </a:lnTo>
                  <a:lnTo>
                    <a:pt x="1666" y="246"/>
                  </a:lnTo>
                  <a:lnTo>
                    <a:pt x="1645" y="228"/>
                  </a:lnTo>
                  <a:lnTo>
                    <a:pt x="1624" y="212"/>
                  </a:lnTo>
                  <a:lnTo>
                    <a:pt x="1601" y="195"/>
                  </a:lnTo>
                  <a:lnTo>
                    <a:pt x="1579" y="179"/>
                  </a:lnTo>
                  <a:lnTo>
                    <a:pt x="1556" y="164"/>
                  </a:lnTo>
                  <a:lnTo>
                    <a:pt x="1532" y="149"/>
                  </a:lnTo>
                  <a:lnTo>
                    <a:pt x="1509" y="135"/>
                  </a:lnTo>
                  <a:lnTo>
                    <a:pt x="1484" y="121"/>
                  </a:lnTo>
                  <a:lnTo>
                    <a:pt x="1460" y="109"/>
                  </a:lnTo>
                  <a:lnTo>
                    <a:pt x="1435" y="97"/>
                  </a:lnTo>
                  <a:lnTo>
                    <a:pt x="1410" y="86"/>
                  </a:lnTo>
                  <a:lnTo>
                    <a:pt x="1384" y="74"/>
                  </a:lnTo>
                  <a:lnTo>
                    <a:pt x="1358" y="64"/>
                  </a:lnTo>
                  <a:lnTo>
                    <a:pt x="1333" y="55"/>
                  </a:lnTo>
                  <a:lnTo>
                    <a:pt x="1307" y="47"/>
                  </a:lnTo>
                  <a:lnTo>
                    <a:pt x="1280" y="39"/>
                  </a:lnTo>
                  <a:lnTo>
                    <a:pt x="1253" y="32"/>
                  </a:lnTo>
                  <a:lnTo>
                    <a:pt x="1227" y="25"/>
                  </a:lnTo>
                  <a:lnTo>
                    <a:pt x="1200" y="20"/>
                  </a:lnTo>
                  <a:lnTo>
                    <a:pt x="1172" y="14"/>
                  </a:lnTo>
                  <a:lnTo>
                    <a:pt x="1145" y="10"/>
                  </a:lnTo>
                  <a:lnTo>
                    <a:pt x="1119" y="6"/>
                  </a:lnTo>
                  <a:lnTo>
                    <a:pt x="1091" y="3"/>
                  </a:lnTo>
                  <a:lnTo>
                    <a:pt x="1063" y="1"/>
                  </a:lnTo>
                  <a:lnTo>
                    <a:pt x="1036" y="0"/>
                  </a:lnTo>
                  <a:lnTo>
                    <a:pt x="1008" y="0"/>
                  </a:lnTo>
                  <a:lnTo>
                    <a:pt x="980" y="0"/>
                  </a:lnTo>
                  <a:lnTo>
                    <a:pt x="952" y="0"/>
                  </a:lnTo>
                  <a:lnTo>
                    <a:pt x="926" y="2"/>
                  </a:lnTo>
                  <a:lnTo>
                    <a:pt x="898" y="4"/>
                  </a:lnTo>
                  <a:lnTo>
                    <a:pt x="870" y="6"/>
                  </a:lnTo>
                  <a:lnTo>
                    <a:pt x="843" y="11"/>
                  </a:lnTo>
                  <a:lnTo>
                    <a:pt x="815" y="15"/>
                  </a:lnTo>
                  <a:lnTo>
                    <a:pt x="789" y="20"/>
                  </a:lnTo>
                  <a:lnTo>
                    <a:pt x="762" y="26"/>
                  </a:lnTo>
                  <a:lnTo>
                    <a:pt x="735" y="33"/>
                  </a:lnTo>
                  <a:lnTo>
                    <a:pt x="708" y="40"/>
                  </a:lnTo>
                  <a:lnTo>
                    <a:pt x="682" y="48"/>
                  </a:lnTo>
                  <a:lnTo>
                    <a:pt x="656" y="57"/>
                  </a:lnTo>
                  <a:lnTo>
                    <a:pt x="630" y="67"/>
                  </a:lnTo>
                  <a:lnTo>
                    <a:pt x="605" y="77"/>
                  </a:lnTo>
                  <a:lnTo>
                    <a:pt x="579" y="87"/>
                  </a:lnTo>
                  <a:lnTo>
                    <a:pt x="553" y="99"/>
                  </a:lnTo>
                  <a:lnTo>
                    <a:pt x="529" y="111"/>
                  </a:lnTo>
                  <a:lnTo>
                    <a:pt x="504" y="123"/>
                  </a:lnTo>
                  <a:lnTo>
                    <a:pt x="481" y="137"/>
                  </a:lnTo>
                  <a:lnTo>
                    <a:pt x="456" y="151"/>
                  </a:lnTo>
                  <a:lnTo>
                    <a:pt x="433" y="166"/>
                  </a:lnTo>
                  <a:lnTo>
                    <a:pt x="411" y="181"/>
                  </a:lnTo>
                  <a:lnTo>
                    <a:pt x="388" y="197"/>
                  </a:lnTo>
                  <a:lnTo>
                    <a:pt x="366" y="214"/>
                  </a:lnTo>
                  <a:lnTo>
                    <a:pt x="344" y="230"/>
                  </a:lnTo>
                  <a:lnTo>
                    <a:pt x="323" y="248"/>
                  </a:lnTo>
                  <a:lnTo>
                    <a:pt x="302" y="266"/>
                  </a:lnTo>
                  <a:lnTo>
                    <a:pt x="282" y="285"/>
                  </a:lnTo>
                  <a:lnTo>
                    <a:pt x="262" y="304"/>
                  </a:lnTo>
                  <a:lnTo>
                    <a:pt x="243" y="324"/>
                  </a:lnTo>
                  <a:lnTo>
                    <a:pt x="224" y="344"/>
                  </a:lnTo>
                  <a:lnTo>
                    <a:pt x="207" y="365"/>
                  </a:lnTo>
                  <a:lnTo>
                    <a:pt x="189" y="387"/>
                  </a:lnTo>
                  <a:lnTo>
                    <a:pt x="172" y="409"/>
                  </a:lnTo>
                  <a:lnTo>
                    <a:pt x="155" y="431"/>
                  </a:lnTo>
                  <a:lnTo>
                    <a:pt x="140" y="453"/>
                  </a:lnTo>
                  <a:lnTo>
                    <a:pt x="124" y="477"/>
                  </a:lnTo>
                  <a:lnTo>
                    <a:pt x="110" y="500"/>
                  </a:lnTo>
                  <a:lnTo>
                    <a:pt x="96" y="524"/>
                  </a:lnTo>
                  <a:lnTo>
                    <a:pt x="83" y="548"/>
                  </a:lnTo>
                  <a:lnTo>
                    <a:pt x="71" y="573"/>
                  </a:lnTo>
                  <a:lnTo>
                    <a:pt x="58" y="597"/>
                  </a:lnTo>
                  <a:lnTo>
                    <a:pt x="47" y="623"/>
                  </a:lnTo>
                  <a:lnTo>
                    <a:pt x="36" y="647"/>
                  </a:lnTo>
                  <a:lnTo>
                    <a:pt x="26" y="674"/>
                  </a:lnTo>
                  <a:lnTo>
                    <a:pt x="17" y="700"/>
                  </a:lnTo>
                  <a:lnTo>
                    <a:pt x="8" y="725"/>
                  </a:lnTo>
                  <a:lnTo>
                    <a:pt x="0" y="75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55" name="Line 293"/>
            <p:cNvSpPr>
              <a:spLocks noChangeShapeType="1"/>
            </p:cNvSpPr>
            <p:nvPr/>
          </p:nvSpPr>
          <p:spPr bwMode="auto">
            <a:xfrm flipH="1">
              <a:off x="615" y="3111"/>
              <a:ext cx="1693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56" name="Line 294"/>
            <p:cNvSpPr>
              <a:spLocks noChangeShapeType="1"/>
            </p:cNvSpPr>
            <p:nvPr/>
          </p:nvSpPr>
          <p:spPr bwMode="auto">
            <a:xfrm flipV="1">
              <a:off x="615" y="2723"/>
              <a:ext cx="1" cy="3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57" name="Line 295"/>
            <p:cNvSpPr>
              <a:spLocks noChangeShapeType="1"/>
            </p:cNvSpPr>
            <p:nvPr/>
          </p:nvSpPr>
          <p:spPr bwMode="auto">
            <a:xfrm>
              <a:off x="615" y="2146"/>
              <a:ext cx="1693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58" name="Freeform 296"/>
            <p:cNvSpPr>
              <a:spLocks/>
            </p:cNvSpPr>
            <p:nvPr/>
          </p:nvSpPr>
          <p:spPr bwMode="auto">
            <a:xfrm>
              <a:off x="1344" y="2535"/>
              <a:ext cx="94" cy="188"/>
            </a:xfrm>
            <a:custGeom>
              <a:avLst/>
              <a:gdLst>
                <a:gd name="T0" fmla="*/ 4 w 375"/>
                <a:gd name="T1" fmla="*/ 188 h 752"/>
                <a:gd name="T2" fmla="*/ 12 w 375"/>
                <a:gd name="T3" fmla="*/ 187 h 752"/>
                <a:gd name="T4" fmla="*/ 20 w 375"/>
                <a:gd name="T5" fmla="*/ 186 h 752"/>
                <a:gd name="T6" fmla="*/ 28 w 375"/>
                <a:gd name="T7" fmla="*/ 184 h 752"/>
                <a:gd name="T8" fmla="*/ 36 w 375"/>
                <a:gd name="T9" fmla="*/ 181 h 752"/>
                <a:gd name="T10" fmla="*/ 43 w 375"/>
                <a:gd name="T11" fmla="*/ 178 h 752"/>
                <a:gd name="T12" fmla="*/ 50 w 375"/>
                <a:gd name="T13" fmla="*/ 173 h 752"/>
                <a:gd name="T14" fmla="*/ 57 w 375"/>
                <a:gd name="T15" fmla="*/ 169 h 752"/>
                <a:gd name="T16" fmla="*/ 64 w 375"/>
                <a:gd name="T17" fmla="*/ 163 h 752"/>
                <a:gd name="T18" fmla="*/ 69 w 375"/>
                <a:gd name="T19" fmla="*/ 158 h 752"/>
                <a:gd name="T20" fmla="*/ 74 w 375"/>
                <a:gd name="T21" fmla="*/ 151 h 752"/>
                <a:gd name="T22" fmla="*/ 79 w 375"/>
                <a:gd name="T23" fmla="*/ 145 h 752"/>
                <a:gd name="T24" fmla="*/ 83 w 375"/>
                <a:gd name="T25" fmla="*/ 137 h 752"/>
                <a:gd name="T26" fmla="*/ 87 w 375"/>
                <a:gd name="T27" fmla="*/ 130 h 752"/>
                <a:gd name="T28" fmla="*/ 90 w 375"/>
                <a:gd name="T29" fmla="*/ 122 h 752"/>
                <a:gd name="T30" fmla="*/ 92 w 375"/>
                <a:gd name="T31" fmla="*/ 115 h 752"/>
                <a:gd name="T32" fmla="*/ 93 w 375"/>
                <a:gd name="T33" fmla="*/ 106 h 752"/>
                <a:gd name="T34" fmla="*/ 94 w 375"/>
                <a:gd name="T35" fmla="*/ 98 h 752"/>
                <a:gd name="T36" fmla="*/ 94 w 375"/>
                <a:gd name="T37" fmla="*/ 90 h 752"/>
                <a:gd name="T38" fmla="*/ 93 w 375"/>
                <a:gd name="T39" fmla="*/ 82 h 752"/>
                <a:gd name="T40" fmla="*/ 92 w 375"/>
                <a:gd name="T41" fmla="*/ 74 h 752"/>
                <a:gd name="T42" fmla="*/ 90 w 375"/>
                <a:gd name="T43" fmla="*/ 66 h 752"/>
                <a:gd name="T44" fmla="*/ 87 w 375"/>
                <a:gd name="T45" fmla="*/ 58 h 752"/>
                <a:gd name="T46" fmla="*/ 83 w 375"/>
                <a:gd name="T47" fmla="*/ 50 h 752"/>
                <a:gd name="T48" fmla="*/ 79 w 375"/>
                <a:gd name="T49" fmla="*/ 43 h 752"/>
                <a:gd name="T50" fmla="*/ 74 w 375"/>
                <a:gd name="T51" fmla="*/ 37 h 752"/>
                <a:gd name="T52" fmla="*/ 69 w 375"/>
                <a:gd name="T53" fmla="*/ 30 h 752"/>
                <a:gd name="T54" fmla="*/ 64 w 375"/>
                <a:gd name="T55" fmla="*/ 25 h 752"/>
                <a:gd name="T56" fmla="*/ 57 w 375"/>
                <a:gd name="T57" fmla="*/ 19 h 752"/>
                <a:gd name="T58" fmla="*/ 50 w 375"/>
                <a:gd name="T59" fmla="*/ 15 h 752"/>
                <a:gd name="T60" fmla="*/ 43 w 375"/>
                <a:gd name="T61" fmla="*/ 11 h 752"/>
                <a:gd name="T62" fmla="*/ 36 w 375"/>
                <a:gd name="T63" fmla="*/ 7 h 752"/>
                <a:gd name="T64" fmla="*/ 28 w 375"/>
                <a:gd name="T65" fmla="*/ 4 h 752"/>
                <a:gd name="T66" fmla="*/ 20 w 375"/>
                <a:gd name="T67" fmla="*/ 2 h 752"/>
                <a:gd name="T68" fmla="*/ 12 w 375"/>
                <a:gd name="T69" fmla="*/ 1 h 752"/>
                <a:gd name="T70" fmla="*/ 4 w 375"/>
                <a:gd name="T71" fmla="*/ 0 h 75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75" h="752">
                  <a:moveTo>
                    <a:pt x="0" y="752"/>
                  </a:moveTo>
                  <a:lnTo>
                    <a:pt x="15" y="752"/>
                  </a:lnTo>
                  <a:lnTo>
                    <a:pt x="32" y="751"/>
                  </a:lnTo>
                  <a:lnTo>
                    <a:pt x="49" y="749"/>
                  </a:lnTo>
                  <a:lnTo>
                    <a:pt x="64" y="746"/>
                  </a:lnTo>
                  <a:lnTo>
                    <a:pt x="81" y="743"/>
                  </a:lnTo>
                  <a:lnTo>
                    <a:pt x="97" y="740"/>
                  </a:lnTo>
                  <a:lnTo>
                    <a:pt x="112" y="735"/>
                  </a:lnTo>
                  <a:lnTo>
                    <a:pt x="128" y="730"/>
                  </a:lnTo>
                  <a:lnTo>
                    <a:pt x="143" y="723"/>
                  </a:lnTo>
                  <a:lnTo>
                    <a:pt x="158" y="717"/>
                  </a:lnTo>
                  <a:lnTo>
                    <a:pt x="172" y="710"/>
                  </a:lnTo>
                  <a:lnTo>
                    <a:pt x="187" y="702"/>
                  </a:lnTo>
                  <a:lnTo>
                    <a:pt x="201" y="693"/>
                  </a:lnTo>
                  <a:lnTo>
                    <a:pt x="215" y="684"/>
                  </a:lnTo>
                  <a:lnTo>
                    <a:pt x="228" y="674"/>
                  </a:lnTo>
                  <a:lnTo>
                    <a:pt x="241" y="664"/>
                  </a:lnTo>
                  <a:lnTo>
                    <a:pt x="254" y="653"/>
                  </a:lnTo>
                  <a:lnTo>
                    <a:pt x="265" y="642"/>
                  </a:lnTo>
                  <a:lnTo>
                    <a:pt x="276" y="631"/>
                  </a:lnTo>
                  <a:lnTo>
                    <a:pt x="287" y="618"/>
                  </a:lnTo>
                  <a:lnTo>
                    <a:pt x="297" y="605"/>
                  </a:lnTo>
                  <a:lnTo>
                    <a:pt x="307" y="592"/>
                  </a:lnTo>
                  <a:lnTo>
                    <a:pt x="316" y="578"/>
                  </a:lnTo>
                  <a:lnTo>
                    <a:pt x="325" y="564"/>
                  </a:lnTo>
                  <a:lnTo>
                    <a:pt x="333" y="549"/>
                  </a:lnTo>
                  <a:lnTo>
                    <a:pt x="341" y="535"/>
                  </a:lnTo>
                  <a:lnTo>
                    <a:pt x="346" y="520"/>
                  </a:lnTo>
                  <a:lnTo>
                    <a:pt x="353" y="505"/>
                  </a:lnTo>
                  <a:lnTo>
                    <a:pt x="359" y="489"/>
                  </a:lnTo>
                  <a:lnTo>
                    <a:pt x="363" y="473"/>
                  </a:lnTo>
                  <a:lnTo>
                    <a:pt x="366" y="458"/>
                  </a:lnTo>
                  <a:lnTo>
                    <a:pt x="370" y="441"/>
                  </a:lnTo>
                  <a:lnTo>
                    <a:pt x="372" y="425"/>
                  </a:lnTo>
                  <a:lnTo>
                    <a:pt x="374" y="409"/>
                  </a:lnTo>
                  <a:lnTo>
                    <a:pt x="375" y="392"/>
                  </a:lnTo>
                  <a:lnTo>
                    <a:pt x="375" y="375"/>
                  </a:lnTo>
                  <a:lnTo>
                    <a:pt x="375" y="360"/>
                  </a:lnTo>
                  <a:lnTo>
                    <a:pt x="374" y="343"/>
                  </a:lnTo>
                  <a:lnTo>
                    <a:pt x="372" y="326"/>
                  </a:lnTo>
                  <a:lnTo>
                    <a:pt x="370" y="311"/>
                  </a:lnTo>
                  <a:lnTo>
                    <a:pt x="366" y="294"/>
                  </a:lnTo>
                  <a:lnTo>
                    <a:pt x="363" y="278"/>
                  </a:lnTo>
                  <a:lnTo>
                    <a:pt x="359" y="263"/>
                  </a:lnTo>
                  <a:lnTo>
                    <a:pt x="353" y="247"/>
                  </a:lnTo>
                  <a:lnTo>
                    <a:pt x="346" y="231"/>
                  </a:lnTo>
                  <a:lnTo>
                    <a:pt x="341" y="217"/>
                  </a:lnTo>
                  <a:lnTo>
                    <a:pt x="333" y="201"/>
                  </a:lnTo>
                  <a:lnTo>
                    <a:pt x="325" y="188"/>
                  </a:lnTo>
                  <a:lnTo>
                    <a:pt x="316" y="173"/>
                  </a:lnTo>
                  <a:lnTo>
                    <a:pt x="307" y="160"/>
                  </a:lnTo>
                  <a:lnTo>
                    <a:pt x="297" y="147"/>
                  </a:lnTo>
                  <a:lnTo>
                    <a:pt x="287" y="133"/>
                  </a:lnTo>
                  <a:lnTo>
                    <a:pt x="276" y="121"/>
                  </a:lnTo>
                  <a:lnTo>
                    <a:pt x="265" y="110"/>
                  </a:lnTo>
                  <a:lnTo>
                    <a:pt x="254" y="98"/>
                  </a:lnTo>
                  <a:lnTo>
                    <a:pt x="241" y="88"/>
                  </a:lnTo>
                  <a:lnTo>
                    <a:pt x="228" y="76"/>
                  </a:lnTo>
                  <a:lnTo>
                    <a:pt x="215" y="68"/>
                  </a:lnTo>
                  <a:lnTo>
                    <a:pt x="201" y="59"/>
                  </a:lnTo>
                  <a:lnTo>
                    <a:pt x="187" y="50"/>
                  </a:lnTo>
                  <a:lnTo>
                    <a:pt x="172" y="42"/>
                  </a:lnTo>
                  <a:lnTo>
                    <a:pt x="158" y="34"/>
                  </a:lnTo>
                  <a:lnTo>
                    <a:pt x="143" y="27"/>
                  </a:lnTo>
                  <a:lnTo>
                    <a:pt x="128" y="22"/>
                  </a:lnTo>
                  <a:lnTo>
                    <a:pt x="112" y="16"/>
                  </a:lnTo>
                  <a:lnTo>
                    <a:pt x="97" y="12"/>
                  </a:lnTo>
                  <a:lnTo>
                    <a:pt x="81" y="8"/>
                  </a:lnTo>
                  <a:lnTo>
                    <a:pt x="64" y="5"/>
                  </a:lnTo>
                  <a:lnTo>
                    <a:pt x="49" y="3"/>
                  </a:lnTo>
                  <a:lnTo>
                    <a:pt x="32" y="1"/>
                  </a:lnTo>
                  <a:lnTo>
                    <a:pt x="15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59" name="Freeform 297"/>
            <p:cNvSpPr>
              <a:spLocks/>
            </p:cNvSpPr>
            <p:nvPr/>
          </p:nvSpPr>
          <p:spPr bwMode="auto">
            <a:xfrm>
              <a:off x="1344" y="2429"/>
              <a:ext cx="200" cy="400"/>
            </a:xfrm>
            <a:custGeom>
              <a:avLst/>
              <a:gdLst>
                <a:gd name="T0" fmla="*/ 6 w 799"/>
                <a:gd name="T1" fmla="*/ 400 h 1600"/>
                <a:gd name="T2" fmla="*/ 18 w 799"/>
                <a:gd name="T3" fmla="*/ 399 h 1600"/>
                <a:gd name="T4" fmla="*/ 30 w 799"/>
                <a:gd name="T5" fmla="*/ 398 h 1600"/>
                <a:gd name="T6" fmla="*/ 42 w 799"/>
                <a:gd name="T7" fmla="*/ 396 h 1600"/>
                <a:gd name="T8" fmla="*/ 54 w 799"/>
                <a:gd name="T9" fmla="*/ 393 h 1600"/>
                <a:gd name="T10" fmla="*/ 65 w 799"/>
                <a:gd name="T11" fmla="*/ 389 h 1600"/>
                <a:gd name="T12" fmla="*/ 76 w 799"/>
                <a:gd name="T13" fmla="*/ 385 h 1600"/>
                <a:gd name="T14" fmla="*/ 88 w 799"/>
                <a:gd name="T15" fmla="*/ 380 h 1600"/>
                <a:gd name="T16" fmla="*/ 98 w 799"/>
                <a:gd name="T17" fmla="*/ 374 h 1600"/>
                <a:gd name="T18" fmla="*/ 108 w 799"/>
                <a:gd name="T19" fmla="*/ 368 h 1600"/>
                <a:gd name="T20" fmla="*/ 118 w 799"/>
                <a:gd name="T21" fmla="*/ 361 h 1600"/>
                <a:gd name="T22" fmla="*/ 128 w 799"/>
                <a:gd name="T23" fmla="*/ 354 h 1600"/>
                <a:gd name="T24" fmla="*/ 137 w 799"/>
                <a:gd name="T25" fmla="*/ 346 h 1600"/>
                <a:gd name="T26" fmla="*/ 146 w 799"/>
                <a:gd name="T27" fmla="*/ 337 h 1600"/>
                <a:gd name="T28" fmla="*/ 154 w 799"/>
                <a:gd name="T29" fmla="*/ 328 h 1600"/>
                <a:gd name="T30" fmla="*/ 161 w 799"/>
                <a:gd name="T31" fmla="*/ 319 h 1600"/>
                <a:gd name="T32" fmla="*/ 168 w 799"/>
                <a:gd name="T33" fmla="*/ 309 h 1600"/>
                <a:gd name="T34" fmla="*/ 174 w 799"/>
                <a:gd name="T35" fmla="*/ 298 h 1600"/>
                <a:gd name="T36" fmla="*/ 180 w 799"/>
                <a:gd name="T37" fmla="*/ 288 h 1600"/>
                <a:gd name="T38" fmla="*/ 185 w 799"/>
                <a:gd name="T39" fmla="*/ 277 h 1600"/>
                <a:gd name="T40" fmla="*/ 189 w 799"/>
                <a:gd name="T41" fmla="*/ 265 h 1600"/>
                <a:gd name="T42" fmla="*/ 192 w 799"/>
                <a:gd name="T43" fmla="*/ 254 h 1600"/>
                <a:gd name="T44" fmla="*/ 195 w 799"/>
                <a:gd name="T45" fmla="*/ 242 h 1600"/>
                <a:gd name="T46" fmla="*/ 198 w 799"/>
                <a:gd name="T47" fmla="*/ 230 h 1600"/>
                <a:gd name="T48" fmla="*/ 199 w 799"/>
                <a:gd name="T49" fmla="*/ 218 h 1600"/>
                <a:gd name="T50" fmla="*/ 200 w 799"/>
                <a:gd name="T51" fmla="*/ 206 h 1600"/>
                <a:gd name="T52" fmla="*/ 200 w 799"/>
                <a:gd name="T53" fmla="*/ 194 h 1600"/>
                <a:gd name="T54" fmla="*/ 199 w 799"/>
                <a:gd name="T55" fmla="*/ 182 h 1600"/>
                <a:gd name="T56" fmla="*/ 198 w 799"/>
                <a:gd name="T57" fmla="*/ 170 h 1600"/>
                <a:gd name="T58" fmla="*/ 195 w 799"/>
                <a:gd name="T59" fmla="*/ 158 h 1600"/>
                <a:gd name="T60" fmla="*/ 192 w 799"/>
                <a:gd name="T61" fmla="*/ 146 h 1600"/>
                <a:gd name="T62" fmla="*/ 189 w 799"/>
                <a:gd name="T63" fmla="*/ 135 h 1600"/>
                <a:gd name="T64" fmla="*/ 185 w 799"/>
                <a:gd name="T65" fmla="*/ 124 h 1600"/>
                <a:gd name="T66" fmla="*/ 180 w 799"/>
                <a:gd name="T67" fmla="*/ 112 h 1600"/>
                <a:gd name="T68" fmla="*/ 174 w 799"/>
                <a:gd name="T69" fmla="*/ 102 h 1600"/>
                <a:gd name="T70" fmla="*/ 168 w 799"/>
                <a:gd name="T71" fmla="*/ 92 h 1600"/>
                <a:gd name="T72" fmla="*/ 161 w 799"/>
                <a:gd name="T73" fmla="*/ 81 h 1600"/>
                <a:gd name="T74" fmla="*/ 154 w 799"/>
                <a:gd name="T75" fmla="*/ 72 h 1600"/>
                <a:gd name="T76" fmla="*/ 146 w 799"/>
                <a:gd name="T77" fmla="*/ 63 h 1600"/>
                <a:gd name="T78" fmla="*/ 137 w 799"/>
                <a:gd name="T79" fmla="*/ 54 h 1600"/>
                <a:gd name="T80" fmla="*/ 128 w 799"/>
                <a:gd name="T81" fmla="*/ 46 h 1600"/>
                <a:gd name="T82" fmla="*/ 118 w 799"/>
                <a:gd name="T83" fmla="*/ 39 h 1600"/>
                <a:gd name="T84" fmla="*/ 108 w 799"/>
                <a:gd name="T85" fmla="*/ 32 h 1600"/>
                <a:gd name="T86" fmla="*/ 98 w 799"/>
                <a:gd name="T87" fmla="*/ 26 h 1600"/>
                <a:gd name="T88" fmla="*/ 88 w 799"/>
                <a:gd name="T89" fmla="*/ 20 h 1600"/>
                <a:gd name="T90" fmla="*/ 76 w 799"/>
                <a:gd name="T91" fmla="*/ 15 h 1600"/>
                <a:gd name="T92" fmla="*/ 65 w 799"/>
                <a:gd name="T93" fmla="*/ 11 h 1600"/>
                <a:gd name="T94" fmla="*/ 54 w 799"/>
                <a:gd name="T95" fmla="*/ 7 h 1600"/>
                <a:gd name="T96" fmla="*/ 42 w 799"/>
                <a:gd name="T97" fmla="*/ 5 h 1600"/>
                <a:gd name="T98" fmla="*/ 30 w 799"/>
                <a:gd name="T99" fmla="*/ 2 h 1600"/>
                <a:gd name="T100" fmla="*/ 18 w 799"/>
                <a:gd name="T101" fmla="*/ 1 h 1600"/>
                <a:gd name="T102" fmla="*/ 6 w 799"/>
                <a:gd name="T103" fmla="*/ 0 h 160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99" h="1600">
                  <a:moveTo>
                    <a:pt x="0" y="1600"/>
                  </a:moveTo>
                  <a:lnTo>
                    <a:pt x="23" y="1600"/>
                  </a:lnTo>
                  <a:lnTo>
                    <a:pt x="47" y="1599"/>
                  </a:lnTo>
                  <a:lnTo>
                    <a:pt x="72" y="1596"/>
                  </a:lnTo>
                  <a:lnTo>
                    <a:pt x="95" y="1594"/>
                  </a:lnTo>
                  <a:lnTo>
                    <a:pt x="120" y="1591"/>
                  </a:lnTo>
                  <a:lnTo>
                    <a:pt x="143" y="1586"/>
                  </a:lnTo>
                  <a:lnTo>
                    <a:pt x="167" y="1582"/>
                  </a:lnTo>
                  <a:lnTo>
                    <a:pt x="190" y="1576"/>
                  </a:lnTo>
                  <a:lnTo>
                    <a:pt x="214" y="1571"/>
                  </a:lnTo>
                  <a:lnTo>
                    <a:pt x="237" y="1564"/>
                  </a:lnTo>
                  <a:lnTo>
                    <a:pt x="260" y="1556"/>
                  </a:lnTo>
                  <a:lnTo>
                    <a:pt x="283" y="1548"/>
                  </a:lnTo>
                  <a:lnTo>
                    <a:pt x="305" y="1539"/>
                  </a:lnTo>
                  <a:lnTo>
                    <a:pt x="327" y="1529"/>
                  </a:lnTo>
                  <a:lnTo>
                    <a:pt x="350" y="1519"/>
                  </a:lnTo>
                  <a:lnTo>
                    <a:pt x="371" y="1508"/>
                  </a:lnTo>
                  <a:lnTo>
                    <a:pt x="392" y="1497"/>
                  </a:lnTo>
                  <a:lnTo>
                    <a:pt x="413" y="1485"/>
                  </a:lnTo>
                  <a:lnTo>
                    <a:pt x="433" y="1471"/>
                  </a:lnTo>
                  <a:lnTo>
                    <a:pt x="453" y="1458"/>
                  </a:lnTo>
                  <a:lnTo>
                    <a:pt x="473" y="1445"/>
                  </a:lnTo>
                  <a:lnTo>
                    <a:pt x="492" y="1429"/>
                  </a:lnTo>
                  <a:lnTo>
                    <a:pt x="511" y="1415"/>
                  </a:lnTo>
                  <a:lnTo>
                    <a:pt x="529" y="1399"/>
                  </a:lnTo>
                  <a:lnTo>
                    <a:pt x="547" y="1382"/>
                  </a:lnTo>
                  <a:lnTo>
                    <a:pt x="565" y="1366"/>
                  </a:lnTo>
                  <a:lnTo>
                    <a:pt x="582" y="1348"/>
                  </a:lnTo>
                  <a:lnTo>
                    <a:pt x="597" y="1330"/>
                  </a:lnTo>
                  <a:lnTo>
                    <a:pt x="614" y="1312"/>
                  </a:lnTo>
                  <a:lnTo>
                    <a:pt x="628" y="1293"/>
                  </a:lnTo>
                  <a:lnTo>
                    <a:pt x="643" y="1274"/>
                  </a:lnTo>
                  <a:lnTo>
                    <a:pt x="657" y="1254"/>
                  </a:lnTo>
                  <a:lnTo>
                    <a:pt x="671" y="1234"/>
                  </a:lnTo>
                  <a:lnTo>
                    <a:pt x="683" y="1214"/>
                  </a:lnTo>
                  <a:lnTo>
                    <a:pt x="695" y="1193"/>
                  </a:lnTo>
                  <a:lnTo>
                    <a:pt x="707" y="1172"/>
                  </a:lnTo>
                  <a:lnTo>
                    <a:pt x="718" y="1150"/>
                  </a:lnTo>
                  <a:lnTo>
                    <a:pt x="729" y="1128"/>
                  </a:lnTo>
                  <a:lnTo>
                    <a:pt x="738" y="1106"/>
                  </a:lnTo>
                  <a:lnTo>
                    <a:pt x="747" y="1084"/>
                  </a:lnTo>
                  <a:lnTo>
                    <a:pt x="755" y="1061"/>
                  </a:lnTo>
                  <a:lnTo>
                    <a:pt x="762" y="1038"/>
                  </a:lnTo>
                  <a:lnTo>
                    <a:pt x="769" y="1014"/>
                  </a:lnTo>
                  <a:lnTo>
                    <a:pt x="776" y="991"/>
                  </a:lnTo>
                  <a:lnTo>
                    <a:pt x="781" y="968"/>
                  </a:lnTo>
                  <a:lnTo>
                    <a:pt x="786" y="944"/>
                  </a:lnTo>
                  <a:lnTo>
                    <a:pt x="790" y="920"/>
                  </a:lnTo>
                  <a:lnTo>
                    <a:pt x="793" y="896"/>
                  </a:lnTo>
                  <a:lnTo>
                    <a:pt x="796" y="872"/>
                  </a:lnTo>
                  <a:lnTo>
                    <a:pt x="798" y="848"/>
                  </a:lnTo>
                  <a:lnTo>
                    <a:pt x="799" y="824"/>
                  </a:lnTo>
                  <a:lnTo>
                    <a:pt x="799" y="799"/>
                  </a:lnTo>
                  <a:lnTo>
                    <a:pt x="799" y="776"/>
                  </a:lnTo>
                  <a:lnTo>
                    <a:pt x="798" y="751"/>
                  </a:lnTo>
                  <a:lnTo>
                    <a:pt x="796" y="727"/>
                  </a:lnTo>
                  <a:lnTo>
                    <a:pt x="793" y="703"/>
                  </a:lnTo>
                  <a:lnTo>
                    <a:pt x="790" y="679"/>
                  </a:lnTo>
                  <a:lnTo>
                    <a:pt x="786" y="655"/>
                  </a:lnTo>
                  <a:lnTo>
                    <a:pt x="781" y="632"/>
                  </a:lnTo>
                  <a:lnTo>
                    <a:pt x="776" y="609"/>
                  </a:lnTo>
                  <a:lnTo>
                    <a:pt x="769" y="585"/>
                  </a:lnTo>
                  <a:lnTo>
                    <a:pt x="762" y="562"/>
                  </a:lnTo>
                  <a:lnTo>
                    <a:pt x="755" y="538"/>
                  </a:lnTo>
                  <a:lnTo>
                    <a:pt x="747" y="516"/>
                  </a:lnTo>
                  <a:lnTo>
                    <a:pt x="738" y="494"/>
                  </a:lnTo>
                  <a:lnTo>
                    <a:pt x="729" y="471"/>
                  </a:lnTo>
                  <a:lnTo>
                    <a:pt x="718" y="449"/>
                  </a:lnTo>
                  <a:lnTo>
                    <a:pt x="707" y="428"/>
                  </a:lnTo>
                  <a:lnTo>
                    <a:pt x="695" y="407"/>
                  </a:lnTo>
                  <a:lnTo>
                    <a:pt x="683" y="386"/>
                  </a:lnTo>
                  <a:lnTo>
                    <a:pt x="671" y="366"/>
                  </a:lnTo>
                  <a:lnTo>
                    <a:pt x="657" y="346"/>
                  </a:lnTo>
                  <a:lnTo>
                    <a:pt x="643" y="325"/>
                  </a:lnTo>
                  <a:lnTo>
                    <a:pt x="628" y="307"/>
                  </a:lnTo>
                  <a:lnTo>
                    <a:pt x="614" y="288"/>
                  </a:lnTo>
                  <a:lnTo>
                    <a:pt x="597" y="269"/>
                  </a:lnTo>
                  <a:lnTo>
                    <a:pt x="582" y="251"/>
                  </a:lnTo>
                  <a:lnTo>
                    <a:pt x="565" y="234"/>
                  </a:lnTo>
                  <a:lnTo>
                    <a:pt x="547" y="217"/>
                  </a:lnTo>
                  <a:lnTo>
                    <a:pt x="529" y="201"/>
                  </a:lnTo>
                  <a:lnTo>
                    <a:pt x="511" y="185"/>
                  </a:lnTo>
                  <a:lnTo>
                    <a:pt x="492" y="169"/>
                  </a:lnTo>
                  <a:lnTo>
                    <a:pt x="473" y="155"/>
                  </a:lnTo>
                  <a:lnTo>
                    <a:pt x="453" y="142"/>
                  </a:lnTo>
                  <a:lnTo>
                    <a:pt x="433" y="128"/>
                  </a:lnTo>
                  <a:lnTo>
                    <a:pt x="413" y="115"/>
                  </a:lnTo>
                  <a:lnTo>
                    <a:pt x="392" y="103"/>
                  </a:lnTo>
                  <a:lnTo>
                    <a:pt x="371" y="91"/>
                  </a:lnTo>
                  <a:lnTo>
                    <a:pt x="350" y="80"/>
                  </a:lnTo>
                  <a:lnTo>
                    <a:pt x="327" y="70"/>
                  </a:lnTo>
                  <a:lnTo>
                    <a:pt x="305" y="60"/>
                  </a:lnTo>
                  <a:lnTo>
                    <a:pt x="283" y="51"/>
                  </a:lnTo>
                  <a:lnTo>
                    <a:pt x="260" y="43"/>
                  </a:lnTo>
                  <a:lnTo>
                    <a:pt x="237" y="36"/>
                  </a:lnTo>
                  <a:lnTo>
                    <a:pt x="214" y="29"/>
                  </a:lnTo>
                  <a:lnTo>
                    <a:pt x="190" y="22"/>
                  </a:lnTo>
                  <a:lnTo>
                    <a:pt x="167" y="18"/>
                  </a:lnTo>
                  <a:lnTo>
                    <a:pt x="143" y="12"/>
                  </a:lnTo>
                  <a:lnTo>
                    <a:pt x="120" y="9"/>
                  </a:lnTo>
                  <a:lnTo>
                    <a:pt x="95" y="6"/>
                  </a:lnTo>
                  <a:lnTo>
                    <a:pt x="72" y="3"/>
                  </a:lnTo>
                  <a:lnTo>
                    <a:pt x="47" y="1"/>
                  </a:lnTo>
                  <a:lnTo>
                    <a:pt x="23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60" name="Line 298"/>
            <p:cNvSpPr>
              <a:spLocks noChangeShapeType="1"/>
            </p:cNvSpPr>
            <p:nvPr/>
          </p:nvSpPr>
          <p:spPr bwMode="auto">
            <a:xfrm flipH="1">
              <a:off x="615" y="2429"/>
              <a:ext cx="729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61" name="Line 299"/>
            <p:cNvSpPr>
              <a:spLocks noChangeShapeType="1"/>
            </p:cNvSpPr>
            <p:nvPr/>
          </p:nvSpPr>
          <p:spPr bwMode="auto">
            <a:xfrm flipH="1">
              <a:off x="615" y="2535"/>
              <a:ext cx="729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62" name="Line 300"/>
            <p:cNvSpPr>
              <a:spLocks noChangeShapeType="1"/>
            </p:cNvSpPr>
            <p:nvPr/>
          </p:nvSpPr>
          <p:spPr bwMode="auto">
            <a:xfrm flipH="1">
              <a:off x="615" y="2723"/>
              <a:ext cx="729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63" name="Line 301"/>
            <p:cNvSpPr>
              <a:spLocks noChangeShapeType="1"/>
            </p:cNvSpPr>
            <p:nvPr/>
          </p:nvSpPr>
          <p:spPr bwMode="auto">
            <a:xfrm flipH="1">
              <a:off x="615" y="2829"/>
              <a:ext cx="729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64" name="Line 302"/>
            <p:cNvSpPr>
              <a:spLocks noChangeShapeType="1"/>
            </p:cNvSpPr>
            <p:nvPr/>
          </p:nvSpPr>
          <p:spPr bwMode="auto">
            <a:xfrm flipV="1">
              <a:off x="615" y="2146"/>
              <a:ext cx="1" cy="3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65" name="Line 303"/>
            <p:cNvSpPr>
              <a:spLocks noChangeShapeType="1"/>
            </p:cNvSpPr>
            <p:nvPr/>
          </p:nvSpPr>
          <p:spPr bwMode="auto">
            <a:xfrm flipH="1">
              <a:off x="1993" y="2558"/>
              <a:ext cx="66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66" name="Line 304"/>
            <p:cNvSpPr>
              <a:spLocks noChangeShapeType="1"/>
            </p:cNvSpPr>
            <p:nvPr/>
          </p:nvSpPr>
          <p:spPr bwMode="auto">
            <a:xfrm>
              <a:off x="1993" y="2558"/>
              <a:ext cx="1" cy="1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67" name="Line 305"/>
            <p:cNvSpPr>
              <a:spLocks noChangeShapeType="1"/>
            </p:cNvSpPr>
            <p:nvPr/>
          </p:nvSpPr>
          <p:spPr bwMode="auto">
            <a:xfrm>
              <a:off x="1993" y="2699"/>
              <a:ext cx="66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68" name="Line 306"/>
            <p:cNvSpPr>
              <a:spLocks noChangeShapeType="1"/>
            </p:cNvSpPr>
            <p:nvPr/>
          </p:nvSpPr>
          <p:spPr bwMode="auto">
            <a:xfrm>
              <a:off x="615" y="1799"/>
              <a:ext cx="2175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69" name="Line 307"/>
            <p:cNvSpPr>
              <a:spLocks noChangeShapeType="1"/>
            </p:cNvSpPr>
            <p:nvPr/>
          </p:nvSpPr>
          <p:spPr bwMode="auto">
            <a:xfrm flipV="1">
              <a:off x="2790" y="858"/>
              <a:ext cx="1" cy="9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70" name="Line 308"/>
            <p:cNvSpPr>
              <a:spLocks noChangeShapeType="1"/>
            </p:cNvSpPr>
            <p:nvPr/>
          </p:nvSpPr>
          <p:spPr bwMode="auto">
            <a:xfrm flipH="1">
              <a:off x="1826" y="858"/>
              <a:ext cx="96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71" name="Line 309"/>
            <p:cNvSpPr>
              <a:spLocks noChangeShapeType="1"/>
            </p:cNvSpPr>
            <p:nvPr/>
          </p:nvSpPr>
          <p:spPr bwMode="auto">
            <a:xfrm>
              <a:off x="1826" y="858"/>
              <a:ext cx="1" cy="6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72" name="Line 310"/>
            <p:cNvSpPr>
              <a:spLocks noChangeShapeType="1"/>
            </p:cNvSpPr>
            <p:nvPr/>
          </p:nvSpPr>
          <p:spPr bwMode="auto">
            <a:xfrm flipH="1">
              <a:off x="615" y="1470"/>
              <a:ext cx="1211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73" name="Line 311"/>
            <p:cNvSpPr>
              <a:spLocks noChangeShapeType="1"/>
            </p:cNvSpPr>
            <p:nvPr/>
          </p:nvSpPr>
          <p:spPr bwMode="auto">
            <a:xfrm>
              <a:off x="615" y="1470"/>
              <a:ext cx="1" cy="32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9478" name="Group 312"/>
          <p:cNvGrpSpPr>
            <a:grpSpLocks/>
          </p:cNvGrpSpPr>
          <p:nvPr/>
        </p:nvGrpSpPr>
        <p:grpSpPr bwMode="auto">
          <a:xfrm>
            <a:off x="4256088" y="3021013"/>
            <a:ext cx="4762" cy="1719262"/>
            <a:chOff x="2307" y="787"/>
            <a:chExt cx="3" cy="1083"/>
          </a:xfrm>
        </p:grpSpPr>
        <p:sp>
          <p:nvSpPr>
            <p:cNvPr id="19546" name="Line 313"/>
            <p:cNvSpPr>
              <a:spLocks noChangeShapeType="1"/>
            </p:cNvSpPr>
            <p:nvPr/>
          </p:nvSpPr>
          <p:spPr bwMode="auto">
            <a:xfrm flipV="1">
              <a:off x="2308" y="1596"/>
              <a:ext cx="2" cy="274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47" name="Line 314"/>
            <p:cNvSpPr>
              <a:spLocks noChangeShapeType="1"/>
            </p:cNvSpPr>
            <p:nvPr/>
          </p:nvSpPr>
          <p:spPr bwMode="auto">
            <a:xfrm flipV="1">
              <a:off x="2308" y="1544"/>
              <a:ext cx="1" cy="30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48" name="Line 315"/>
            <p:cNvSpPr>
              <a:spLocks noChangeShapeType="1"/>
            </p:cNvSpPr>
            <p:nvPr/>
          </p:nvSpPr>
          <p:spPr bwMode="auto">
            <a:xfrm flipV="1">
              <a:off x="2307" y="1277"/>
              <a:ext cx="2" cy="24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49" name="Line 316"/>
            <p:cNvSpPr>
              <a:spLocks noChangeShapeType="1"/>
            </p:cNvSpPr>
            <p:nvPr/>
          </p:nvSpPr>
          <p:spPr bwMode="auto">
            <a:xfrm flipV="1">
              <a:off x="2308" y="1221"/>
              <a:ext cx="1" cy="30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50" name="Line 317"/>
            <p:cNvSpPr>
              <a:spLocks noChangeShapeType="1"/>
            </p:cNvSpPr>
            <p:nvPr/>
          </p:nvSpPr>
          <p:spPr bwMode="auto">
            <a:xfrm flipV="1">
              <a:off x="2308" y="1002"/>
              <a:ext cx="1" cy="189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51" name="Line 318"/>
            <p:cNvSpPr>
              <a:spLocks noChangeShapeType="1"/>
            </p:cNvSpPr>
            <p:nvPr/>
          </p:nvSpPr>
          <p:spPr bwMode="auto">
            <a:xfrm flipV="1">
              <a:off x="2308" y="946"/>
              <a:ext cx="1" cy="30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52" name="Line 319"/>
            <p:cNvSpPr>
              <a:spLocks noChangeShapeType="1"/>
            </p:cNvSpPr>
            <p:nvPr/>
          </p:nvSpPr>
          <p:spPr bwMode="auto">
            <a:xfrm flipV="1">
              <a:off x="2308" y="787"/>
              <a:ext cx="1" cy="13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19479" name="Line 320"/>
          <p:cNvSpPr>
            <a:spLocks noChangeShapeType="1"/>
          </p:cNvSpPr>
          <p:nvPr/>
        </p:nvSpPr>
        <p:spPr bwMode="auto">
          <a:xfrm flipH="1">
            <a:off x="1570038" y="4516438"/>
            <a:ext cx="1474787" cy="158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9480" name="Line 321"/>
          <p:cNvSpPr>
            <a:spLocks noChangeShapeType="1"/>
          </p:cNvSpPr>
          <p:nvPr/>
        </p:nvSpPr>
        <p:spPr bwMode="auto">
          <a:xfrm flipV="1">
            <a:off x="2876550" y="4216400"/>
            <a:ext cx="1588" cy="3000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9481" name="Line 322"/>
          <p:cNvSpPr>
            <a:spLocks noChangeShapeType="1"/>
          </p:cNvSpPr>
          <p:nvPr/>
        </p:nvSpPr>
        <p:spPr bwMode="auto">
          <a:xfrm flipH="1">
            <a:off x="1570038" y="4216400"/>
            <a:ext cx="1474787" cy="158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19482" name="Group 323"/>
          <p:cNvGrpSpPr>
            <a:grpSpLocks/>
          </p:cNvGrpSpPr>
          <p:nvPr/>
        </p:nvGrpSpPr>
        <p:grpSpPr bwMode="auto">
          <a:xfrm>
            <a:off x="2724150" y="5514975"/>
            <a:ext cx="4763" cy="858838"/>
            <a:chOff x="1342" y="2358"/>
            <a:chExt cx="3" cy="541"/>
          </a:xfrm>
        </p:grpSpPr>
        <p:sp>
          <p:nvSpPr>
            <p:cNvPr id="19543" name="Line 324"/>
            <p:cNvSpPr>
              <a:spLocks noChangeShapeType="1"/>
            </p:cNvSpPr>
            <p:nvPr/>
          </p:nvSpPr>
          <p:spPr bwMode="auto">
            <a:xfrm flipH="1" flipV="1">
              <a:off x="1342" y="2697"/>
              <a:ext cx="2" cy="2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44" name="Line 325"/>
            <p:cNvSpPr>
              <a:spLocks noChangeShapeType="1"/>
            </p:cNvSpPr>
            <p:nvPr/>
          </p:nvSpPr>
          <p:spPr bwMode="auto">
            <a:xfrm flipV="1">
              <a:off x="1344" y="2653"/>
              <a:ext cx="1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45" name="Line 326"/>
            <p:cNvSpPr>
              <a:spLocks noChangeShapeType="1"/>
            </p:cNvSpPr>
            <p:nvPr/>
          </p:nvSpPr>
          <p:spPr bwMode="auto">
            <a:xfrm flipV="1">
              <a:off x="1342" y="2358"/>
              <a:ext cx="3" cy="2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9483" name="Group 327"/>
          <p:cNvGrpSpPr>
            <a:grpSpLocks/>
          </p:cNvGrpSpPr>
          <p:nvPr/>
        </p:nvGrpSpPr>
        <p:grpSpPr bwMode="auto">
          <a:xfrm>
            <a:off x="2727325" y="3992563"/>
            <a:ext cx="1588" cy="747712"/>
            <a:chOff x="1344" y="1399"/>
            <a:chExt cx="1" cy="471"/>
          </a:xfrm>
        </p:grpSpPr>
        <p:sp>
          <p:nvSpPr>
            <p:cNvPr id="19540" name="Line 328"/>
            <p:cNvSpPr>
              <a:spLocks noChangeShapeType="1"/>
            </p:cNvSpPr>
            <p:nvPr/>
          </p:nvSpPr>
          <p:spPr bwMode="auto">
            <a:xfrm flipV="1">
              <a:off x="1344" y="1679"/>
              <a:ext cx="1" cy="19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41" name="Line 329"/>
            <p:cNvSpPr>
              <a:spLocks noChangeShapeType="1"/>
            </p:cNvSpPr>
            <p:nvPr/>
          </p:nvSpPr>
          <p:spPr bwMode="auto">
            <a:xfrm flipV="1">
              <a:off x="1344" y="1619"/>
              <a:ext cx="1" cy="30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42" name="Line 330"/>
            <p:cNvSpPr>
              <a:spLocks noChangeShapeType="1"/>
            </p:cNvSpPr>
            <p:nvPr/>
          </p:nvSpPr>
          <p:spPr bwMode="auto">
            <a:xfrm flipV="1">
              <a:off x="1344" y="1399"/>
              <a:ext cx="1" cy="19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9484" name="Group 331"/>
          <p:cNvGrpSpPr>
            <a:grpSpLocks/>
          </p:cNvGrpSpPr>
          <p:nvPr/>
        </p:nvGrpSpPr>
        <p:grpSpPr bwMode="auto">
          <a:xfrm>
            <a:off x="2886075" y="3135313"/>
            <a:ext cx="874713" cy="1482725"/>
            <a:chOff x="1444" y="859"/>
            <a:chExt cx="551" cy="934"/>
          </a:xfrm>
        </p:grpSpPr>
        <p:sp>
          <p:nvSpPr>
            <p:cNvPr id="19529" name="Line 332"/>
            <p:cNvSpPr>
              <a:spLocks noChangeShapeType="1"/>
            </p:cNvSpPr>
            <p:nvPr/>
          </p:nvSpPr>
          <p:spPr bwMode="auto">
            <a:xfrm flipV="1">
              <a:off x="1829" y="859"/>
              <a:ext cx="31" cy="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30" name="Line 333"/>
            <p:cNvSpPr>
              <a:spLocks noChangeShapeType="1"/>
            </p:cNvSpPr>
            <p:nvPr/>
          </p:nvSpPr>
          <p:spPr bwMode="auto">
            <a:xfrm flipV="1">
              <a:off x="1829" y="859"/>
              <a:ext cx="157" cy="1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31" name="Line 334"/>
            <p:cNvSpPr>
              <a:spLocks noChangeShapeType="1"/>
            </p:cNvSpPr>
            <p:nvPr/>
          </p:nvSpPr>
          <p:spPr bwMode="auto">
            <a:xfrm flipV="1">
              <a:off x="1829" y="977"/>
              <a:ext cx="166" cy="1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32" name="Line 335"/>
            <p:cNvSpPr>
              <a:spLocks noChangeShapeType="1"/>
            </p:cNvSpPr>
            <p:nvPr/>
          </p:nvSpPr>
          <p:spPr bwMode="auto">
            <a:xfrm flipV="1">
              <a:off x="1444" y="1466"/>
              <a:ext cx="187" cy="1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33" name="Line 336"/>
            <p:cNvSpPr>
              <a:spLocks noChangeShapeType="1"/>
            </p:cNvSpPr>
            <p:nvPr/>
          </p:nvSpPr>
          <p:spPr bwMode="auto">
            <a:xfrm flipV="1">
              <a:off x="1829" y="1102"/>
              <a:ext cx="166" cy="1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34" name="Line 337"/>
            <p:cNvSpPr>
              <a:spLocks noChangeShapeType="1"/>
            </p:cNvSpPr>
            <p:nvPr/>
          </p:nvSpPr>
          <p:spPr bwMode="auto">
            <a:xfrm flipV="1">
              <a:off x="1500" y="1466"/>
              <a:ext cx="257" cy="2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35" name="Line 338"/>
            <p:cNvSpPr>
              <a:spLocks noChangeShapeType="1"/>
            </p:cNvSpPr>
            <p:nvPr/>
          </p:nvSpPr>
          <p:spPr bwMode="auto">
            <a:xfrm flipV="1">
              <a:off x="1829" y="1228"/>
              <a:ext cx="166" cy="1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36" name="Freeform 339"/>
            <p:cNvSpPr>
              <a:spLocks/>
            </p:cNvSpPr>
            <p:nvPr/>
          </p:nvSpPr>
          <p:spPr bwMode="auto">
            <a:xfrm>
              <a:off x="1556" y="1354"/>
              <a:ext cx="439" cy="439"/>
            </a:xfrm>
            <a:custGeom>
              <a:avLst/>
              <a:gdLst>
                <a:gd name="T0" fmla="*/ 0 w 3540"/>
                <a:gd name="T1" fmla="*/ 439 h 3542"/>
                <a:gd name="T2" fmla="*/ 327 w 3540"/>
                <a:gd name="T3" fmla="*/ 112 h 3542"/>
                <a:gd name="T4" fmla="*/ 439 w 3540"/>
                <a:gd name="T5" fmla="*/ 0 h 35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40" h="3542">
                  <a:moveTo>
                    <a:pt x="0" y="3542"/>
                  </a:moveTo>
                  <a:lnTo>
                    <a:pt x="2636" y="905"/>
                  </a:lnTo>
                  <a:lnTo>
                    <a:pt x="354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37" name="Line 340"/>
            <p:cNvSpPr>
              <a:spLocks noChangeShapeType="1"/>
            </p:cNvSpPr>
            <p:nvPr/>
          </p:nvSpPr>
          <p:spPr bwMode="auto">
            <a:xfrm flipV="1">
              <a:off x="1682" y="1480"/>
              <a:ext cx="313" cy="3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38" name="Line 341"/>
            <p:cNvSpPr>
              <a:spLocks noChangeShapeType="1"/>
            </p:cNvSpPr>
            <p:nvPr/>
          </p:nvSpPr>
          <p:spPr bwMode="auto">
            <a:xfrm flipV="1">
              <a:off x="1808" y="1606"/>
              <a:ext cx="187" cy="1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39" name="Line 342"/>
            <p:cNvSpPr>
              <a:spLocks noChangeShapeType="1"/>
            </p:cNvSpPr>
            <p:nvPr/>
          </p:nvSpPr>
          <p:spPr bwMode="auto">
            <a:xfrm flipV="1">
              <a:off x="1934" y="1731"/>
              <a:ext cx="61" cy="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9485" name="Group 343"/>
          <p:cNvGrpSpPr>
            <a:grpSpLocks/>
          </p:cNvGrpSpPr>
          <p:nvPr/>
        </p:nvGrpSpPr>
        <p:grpSpPr bwMode="auto">
          <a:xfrm>
            <a:off x="4665663" y="3135313"/>
            <a:ext cx="350837" cy="1482725"/>
            <a:chOff x="2565" y="859"/>
            <a:chExt cx="221" cy="934"/>
          </a:xfrm>
        </p:grpSpPr>
        <p:sp>
          <p:nvSpPr>
            <p:cNvPr id="19520" name="Line 344"/>
            <p:cNvSpPr>
              <a:spLocks noChangeShapeType="1"/>
            </p:cNvSpPr>
            <p:nvPr/>
          </p:nvSpPr>
          <p:spPr bwMode="auto">
            <a:xfrm flipV="1">
              <a:off x="2565" y="859"/>
              <a:ext cx="50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21" name="Line 345"/>
            <p:cNvSpPr>
              <a:spLocks noChangeShapeType="1"/>
            </p:cNvSpPr>
            <p:nvPr/>
          </p:nvSpPr>
          <p:spPr bwMode="auto">
            <a:xfrm flipV="1">
              <a:off x="2565" y="859"/>
              <a:ext cx="176" cy="17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22" name="Line 346"/>
            <p:cNvSpPr>
              <a:spLocks noChangeShapeType="1"/>
            </p:cNvSpPr>
            <p:nvPr/>
          </p:nvSpPr>
          <p:spPr bwMode="auto">
            <a:xfrm flipV="1">
              <a:off x="2565" y="940"/>
              <a:ext cx="221" cy="22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23" name="Line 347"/>
            <p:cNvSpPr>
              <a:spLocks noChangeShapeType="1"/>
            </p:cNvSpPr>
            <p:nvPr/>
          </p:nvSpPr>
          <p:spPr bwMode="auto">
            <a:xfrm flipV="1">
              <a:off x="2565" y="1066"/>
              <a:ext cx="221" cy="22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24" name="Line 348"/>
            <p:cNvSpPr>
              <a:spLocks noChangeShapeType="1"/>
            </p:cNvSpPr>
            <p:nvPr/>
          </p:nvSpPr>
          <p:spPr bwMode="auto">
            <a:xfrm flipV="1">
              <a:off x="2565" y="1191"/>
              <a:ext cx="221" cy="2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25" name="Line 349"/>
            <p:cNvSpPr>
              <a:spLocks noChangeShapeType="1"/>
            </p:cNvSpPr>
            <p:nvPr/>
          </p:nvSpPr>
          <p:spPr bwMode="auto">
            <a:xfrm flipV="1">
              <a:off x="2565" y="1317"/>
              <a:ext cx="221" cy="2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26" name="Line 350"/>
            <p:cNvSpPr>
              <a:spLocks noChangeShapeType="1"/>
            </p:cNvSpPr>
            <p:nvPr/>
          </p:nvSpPr>
          <p:spPr bwMode="auto">
            <a:xfrm flipV="1">
              <a:off x="2565" y="1443"/>
              <a:ext cx="221" cy="2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27" name="Line 351"/>
            <p:cNvSpPr>
              <a:spLocks noChangeShapeType="1"/>
            </p:cNvSpPr>
            <p:nvPr/>
          </p:nvSpPr>
          <p:spPr bwMode="auto">
            <a:xfrm flipV="1">
              <a:off x="2565" y="1569"/>
              <a:ext cx="221" cy="2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28" name="Line 352"/>
            <p:cNvSpPr>
              <a:spLocks noChangeShapeType="1"/>
            </p:cNvSpPr>
            <p:nvPr/>
          </p:nvSpPr>
          <p:spPr bwMode="auto">
            <a:xfrm flipV="1">
              <a:off x="2688" y="1695"/>
              <a:ext cx="98" cy="9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53601" name="Line 353"/>
          <p:cNvSpPr>
            <a:spLocks noChangeShapeType="1"/>
          </p:cNvSpPr>
          <p:nvPr/>
        </p:nvSpPr>
        <p:spPr bwMode="auto">
          <a:xfrm>
            <a:off x="1073150" y="5949950"/>
            <a:ext cx="263525" cy="0"/>
          </a:xfrm>
          <a:prstGeom prst="line">
            <a:avLst/>
          </a:prstGeom>
          <a:noFill/>
          <a:ln w="47625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602" name="Line 354"/>
          <p:cNvSpPr>
            <a:spLocks noChangeShapeType="1"/>
          </p:cNvSpPr>
          <p:nvPr/>
        </p:nvSpPr>
        <p:spPr bwMode="auto">
          <a:xfrm flipV="1">
            <a:off x="1071563" y="5568950"/>
            <a:ext cx="0" cy="3683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sm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603" name="Line 355"/>
          <p:cNvSpPr>
            <a:spLocks noChangeShapeType="1"/>
          </p:cNvSpPr>
          <p:nvPr/>
        </p:nvSpPr>
        <p:spPr bwMode="auto">
          <a:xfrm flipV="1">
            <a:off x="5538788" y="5583238"/>
            <a:ext cx="0" cy="3683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sm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19489" name="Group 356"/>
          <p:cNvGrpSpPr>
            <a:grpSpLocks/>
          </p:cNvGrpSpPr>
          <p:nvPr/>
        </p:nvGrpSpPr>
        <p:grpSpPr bwMode="auto">
          <a:xfrm>
            <a:off x="4256088" y="3021013"/>
            <a:ext cx="4762" cy="1719262"/>
            <a:chOff x="2307" y="787"/>
            <a:chExt cx="3" cy="1083"/>
          </a:xfrm>
        </p:grpSpPr>
        <p:sp>
          <p:nvSpPr>
            <p:cNvPr id="19513" name="Line 357"/>
            <p:cNvSpPr>
              <a:spLocks noChangeShapeType="1"/>
            </p:cNvSpPr>
            <p:nvPr/>
          </p:nvSpPr>
          <p:spPr bwMode="auto">
            <a:xfrm flipV="1">
              <a:off x="2308" y="1596"/>
              <a:ext cx="2" cy="27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14" name="Line 358"/>
            <p:cNvSpPr>
              <a:spLocks noChangeShapeType="1"/>
            </p:cNvSpPr>
            <p:nvPr/>
          </p:nvSpPr>
          <p:spPr bwMode="auto">
            <a:xfrm flipV="1">
              <a:off x="2308" y="1544"/>
              <a:ext cx="1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15" name="Line 359"/>
            <p:cNvSpPr>
              <a:spLocks noChangeShapeType="1"/>
            </p:cNvSpPr>
            <p:nvPr/>
          </p:nvSpPr>
          <p:spPr bwMode="auto">
            <a:xfrm flipV="1">
              <a:off x="2307" y="1277"/>
              <a:ext cx="2" cy="2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16" name="Line 360"/>
            <p:cNvSpPr>
              <a:spLocks noChangeShapeType="1"/>
            </p:cNvSpPr>
            <p:nvPr/>
          </p:nvSpPr>
          <p:spPr bwMode="auto">
            <a:xfrm flipV="1">
              <a:off x="2308" y="1221"/>
              <a:ext cx="1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17" name="Line 361"/>
            <p:cNvSpPr>
              <a:spLocks noChangeShapeType="1"/>
            </p:cNvSpPr>
            <p:nvPr/>
          </p:nvSpPr>
          <p:spPr bwMode="auto">
            <a:xfrm flipV="1">
              <a:off x="2308" y="1002"/>
              <a:ext cx="1" cy="18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18" name="Line 362"/>
            <p:cNvSpPr>
              <a:spLocks noChangeShapeType="1"/>
            </p:cNvSpPr>
            <p:nvPr/>
          </p:nvSpPr>
          <p:spPr bwMode="auto">
            <a:xfrm flipV="1">
              <a:off x="2308" y="946"/>
              <a:ext cx="1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19" name="Line 363"/>
            <p:cNvSpPr>
              <a:spLocks noChangeShapeType="1"/>
            </p:cNvSpPr>
            <p:nvPr/>
          </p:nvSpPr>
          <p:spPr bwMode="auto">
            <a:xfrm flipV="1">
              <a:off x="2308" y="787"/>
              <a:ext cx="1" cy="1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9490" name="Group 364"/>
          <p:cNvGrpSpPr>
            <a:grpSpLocks/>
          </p:cNvGrpSpPr>
          <p:nvPr/>
        </p:nvGrpSpPr>
        <p:grpSpPr bwMode="auto">
          <a:xfrm>
            <a:off x="2727325" y="3992563"/>
            <a:ext cx="1588" cy="747712"/>
            <a:chOff x="1344" y="1399"/>
            <a:chExt cx="1" cy="471"/>
          </a:xfrm>
        </p:grpSpPr>
        <p:sp>
          <p:nvSpPr>
            <p:cNvPr id="19510" name="Line 365"/>
            <p:cNvSpPr>
              <a:spLocks noChangeShapeType="1"/>
            </p:cNvSpPr>
            <p:nvPr/>
          </p:nvSpPr>
          <p:spPr bwMode="auto">
            <a:xfrm flipV="1">
              <a:off x="1344" y="1679"/>
              <a:ext cx="1" cy="19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11" name="Line 366"/>
            <p:cNvSpPr>
              <a:spLocks noChangeShapeType="1"/>
            </p:cNvSpPr>
            <p:nvPr/>
          </p:nvSpPr>
          <p:spPr bwMode="auto">
            <a:xfrm flipV="1">
              <a:off x="1344" y="1619"/>
              <a:ext cx="1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12" name="Line 367"/>
            <p:cNvSpPr>
              <a:spLocks noChangeShapeType="1"/>
            </p:cNvSpPr>
            <p:nvPr/>
          </p:nvSpPr>
          <p:spPr bwMode="auto">
            <a:xfrm flipV="1">
              <a:off x="1344" y="1399"/>
              <a:ext cx="1" cy="19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19491" name="Line 368"/>
          <p:cNvSpPr>
            <a:spLocks noChangeShapeType="1"/>
          </p:cNvSpPr>
          <p:nvPr/>
        </p:nvSpPr>
        <p:spPr bwMode="auto">
          <a:xfrm flipH="1">
            <a:off x="2879725" y="4217988"/>
            <a:ext cx="179388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617" name="Line 369"/>
          <p:cNvSpPr>
            <a:spLocks noChangeShapeType="1"/>
          </p:cNvSpPr>
          <p:nvPr/>
        </p:nvSpPr>
        <p:spPr bwMode="auto">
          <a:xfrm>
            <a:off x="5273675" y="5949950"/>
            <a:ext cx="263525" cy="0"/>
          </a:xfrm>
          <a:prstGeom prst="line">
            <a:avLst/>
          </a:prstGeom>
          <a:noFill/>
          <a:ln w="47625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618" name="Line 370"/>
          <p:cNvSpPr>
            <a:spLocks noChangeShapeType="1"/>
          </p:cNvSpPr>
          <p:nvPr/>
        </p:nvSpPr>
        <p:spPr bwMode="auto">
          <a:xfrm>
            <a:off x="1366838" y="5948363"/>
            <a:ext cx="3906837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622" name="Rectangle 374"/>
          <p:cNvSpPr>
            <a:spLocks noChangeArrowheads="1"/>
          </p:cNvSpPr>
          <p:nvPr/>
        </p:nvSpPr>
        <p:spPr bwMode="auto">
          <a:xfrm>
            <a:off x="0" y="582613"/>
            <a:ext cx="8212138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indent="711200" algn="l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890588" indent="-285750" algn="l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069975" indent="-228600" algn="l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0" lang="en-US" altLang="zh-CN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(1)</a:t>
            </a:r>
            <a:r>
              <a:rPr kumimoji="0" lang="zh-CN" altLang="en-US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剖切位置：在剖切平面垂直的视图上用剖切符号（粗短画）表示剖切位置。</a:t>
            </a:r>
          </a:p>
        </p:txBody>
      </p:sp>
      <p:sp>
        <p:nvSpPr>
          <p:cNvPr id="53623" name="Rectangle 375"/>
          <p:cNvSpPr>
            <a:spLocks noChangeArrowheads="1"/>
          </p:cNvSpPr>
          <p:nvPr/>
        </p:nvSpPr>
        <p:spPr bwMode="auto">
          <a:xfrm>
            <a:off x="0" y="571500"/>
            <a:ext cx="821213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indent="711200" algn="l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890588" indent="-285750" algn="l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069975" indent="-228600" algn="l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0" lang="en-US" altLang="zh-CN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(2)</a:t>
            </a:r>
            <a:r>
              <a:rPr kumimoji="0" lang="zh-CN" altLang="en-US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投影方向：用箭头表示投影方向。</a:t>
            </a:r>
          </a:p>
        </p:txBody>
      </p:sp>
      <p:sp>
        <p:nvSpPr>
          <p:cNvPr id="53624" name="Rectangle 376"/>
          <p:cNvSpPr>
            <a:spLocks noChangeArrowheads="1"/>
          </p:cNvSpPr>
          <p:nvPr/>
        </p:nvSpPr>
        <p:spPr bwMode="auto">
          <a:xfrm>
            <a:off x="0" y="574675"/>
            <a:ext cx="9144000" cy="2041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indent="711200" algn="l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890588" indent="-285750" algn="l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069975" indent="-228600" algn="l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0" lang="en-US" altLang="zh-CN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(3)</a:t>
            </a:r>
            <a:r>
              <a:rPr kumimoji="0" lang="zh-CN" altLang="en-US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剖视图的名称及其与剖切位置的对应关系：在剖视图的上方用大写的拉丁字母标出剖视图的名称</a:t>
            </a:r>
            <a:r>
              <a:rPr kumimoji="0" lang="zh-CN" altLang="en-US" b="1">
                <a:solidFill>
                  <a:srgbClr val="000000"/>
                </a:solidFill>
                <a:latin typeface="Arial" charset="0"/>
                <a:ea typeface="楷体_GB2312" pitchFamily="49" charset="-122"/>
              </a:rPr>
              <a:t>“</a:t>
            </a:r>
            <a:r>
              <a:rPr kumimoji="0" lang="en-US" altLang="zh-CN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×-×</a:t>
            </a:r>
            <a:r>
              <a:rPr kumimoji="0" lang="en-US" altLang="zh-CN" b="1">
                <a:solidFill>
                  <a:srgbClr val="000000"/>
                </a:solidFill>
                <a:latin typeface="Arial" charset="0"/>
                <a:ea typeface="楷体_GB2312" pitchFamily="49" charset="-122"/>
              </a:rPr>
              <a:t>”</a:t>
            </a:r>
            <a:r>
              <a:rPr kumimoji="0" lang="zh-CN" altLang="en-US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；并在每个剖切符号旁边标注相同的字母，表示剖视图与剖切位置的对应关系</a:t>
            </a:r>
            <a:r>
              <a:rPr kumimoji="0" lang="zh-CN" altLang="en-US" b="1">
                <a:solidFill>
                  <a:srgbClr val="0000FF"/>
                </a:solidFill>
                <a:latin typeface="楷体_GB2312" pitchFamily="49" charset="-122"/>
                <a:ea typeface="楷体_GB2312" pitchFamily="49" charset="-122"/>
              </a:rPr>
              <a:t>。</a:t>
            </a:r>
          </a:p>
        </p:txBody>
      </p:sp>
      <p:grpSp>
        <p:nvGrpSpPr>
          <p:cNvPr id="53632" name="Group 384"/>
          <p:cNvGrpSpPr>
            <a:grpSpLocks/>
          </p:cNvGrpSpPr>
          <p:nvPr/>
        </p:nvGrpSpPr>
        <p:grpSpPr bwMode="auto">
          <a:xfrm>
            <a:off x="3460750" y="2767013"/>
            <a:ext cx="368300" cy="211137"/>
            <a:chOff x="2720" y="728"/>
            <a:chExt cx="232" cy="133"/>
          </a:xfrm>
        </p:grpSpPr>
        <p:sp>
          <p:nvSpPr>
            <p:cNvPr id="19505" name="Freeform 385"/>
            <p:cNvSpPr>
              <a:spLocks/>
            </p:cNvSpPr>
            <p:nvPr/>
          </p:nvSpPr>
          <p:spPr bwMode="auto">
            <a:xfrm>
              <a:off x="2720" y="728"/>
              <a:ext cx="67" cy="133"/>
            </a:xfrm>
            <a:custGeom>
              <a:avLst/>
              <a:gdLst>
                <a:gd name="T0" fmla="*/ 0 w 264"/>
                <a:gd name="T1" fmla="*/ 133 h 527"/>
                <a:gd name="T2" fmla="*/ 67 w 264"/>
                <a:gd name="T3" fmla="*/ 0 h 527"/>
                <a:gd name="T4" fmla="*/ 62 w 264"/>
                <a:gd name="T5" fmla="*/ 133 h 5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527">
                  <a:moveTo>
                    <a:pt x="0" y="527"/>
                  </a:moveTo>
                  <a:lnTo>
                    <a:pt x="264" y="0"/>
                  </a:lnTo>
                  <a:lnTo>
                    <a:pt x="246" y="52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06" name="Line 386"/>
            <p:cNvSpPr>
              <a:spLocks noChangeShapeType="1"/>
            </p:cNvSpPr>
            <p:nvPr/>
          </p:nvSpPr>
          <p:spPr bwMode="auto">
            <a:xfrm flipH="1">
              <a:off x="2739" y="824"/>
              <a:ext cx="4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07" name="Line 387"/>
            <p:cNvSpPr>
              <a:spLocks noChangeShapeType="1"/>
            </p:cNvSpPr>
            <p:nvPr/>
          </p:nvSpPr>
          <p:spPr bwMode="auto">
            <a:xfrm>
              <a:off x="2825" y="817"/>
              <a:ext cx="4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08" name="Freeform 388"/>
            <p:cNvSpPr>
              <a:spLocks/>
            </p:cNvSpPr>
            <p:nvPr/>
          </p:nvSpPr>
          <p:spPr bwMode="auto">
            <a:xfrm>
              <a:off x="2887" y="728"/>
              <a:ext cx="65" cy="133"/>
            </a:xfrm>
            <a:custGeom>
              <a:avLst/>
              <a:gdLst>
                <a:gd name="T0" fmla="*/ 0 w 264"/>
                <a:gd name="T1" fmla="*/ 133 h 527"/>
                <a:gd name="T2" fmla="*/ 65 w 264"/>
                <a:gd name="T3" fmla="*/ 0 h 527"/>
                <a:gd name="T4" fmla="*/ 61 w 264"/>
                <a:gd name="T5" fmla="*/ 133 h 5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527">
                  <a:moveTo>
                    <a:pt x="0" y="527"/>
                  </a:moveTo>
                  <a:lnTo>
                    <a:pt x="264" y="0"/>
                  </a:lnTo>
                  <a:lnTo>
                    <a:pt x="246" y="52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19509" name="Line 389"/>
            <p:cNvSpPr>
              <a:spLocks noChangeShapeType="1"/>
            </p:cNvSpPr>
            <p:nvPr/>
          </p:nvSpPr>
          <p:spPr bwMode="auto">
            <a:xfrm flipH="1">
              <a:off x="2904" y="824"/>
              <a:ext cx="4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53647" name="Group 399"/>
          <p:cNvGrpSpPr>
            <a:grpSpLocks/>
          </p:cNvGrpSpPr>
          <p:nvPr/>
        </p:nvGrpSpPr>
        <p:grpSpPr bwMode="auto">
          <a:xfrm>
            <a:off x="841375" y="5799138"/>
            <a:ext cx="4852988" cy="247650"/>
            <a:chOff x="530" y="3653"/>
            <a:chExt cx="3057" cy="156"/>
          </a:xfrm>
        </p:grpSpPr>
        <p:grpSp>
          <p:nvGrpSpPr>
            <p:cNvPr id="19499" name="Group 397"/>
            <p:cNvGrpSpPr>
              <a:grpSpLocks/>
            </p:cNvGrpSpPr>
            <p:nvPr/>
          </p:nvGrpSpPr>
          <p:grpSpPr bwMode="auto">
            <a:xfrm>
              <a:off x="530" y="3658"/>
              <a:ext cx="76" cy="151"/>
              <a:chOff x="310" y="1940"/>
              <a:chExt cx="76" cy="151"/>
            </a:xfrm>
          </p:grpSpPr>
          <p:sp>
            <p:nvSpPr>
              <p:cNvPr id="19503" name="Freeform 391"/>
              <p:cNvSpPr>
                <a:spLocks/>
              </p:cNvSpPr>
              <p:nvPr/>
            </p:nvSpPr>
            <p:spPr bwMode="auto">
              <a:xfrm>
                <a:off x="310" y="1940"/>
                <a:ext cx="76" cy="151"/>
              </a:xfrm>
              <a:custGeom>
                <a:avLst/>
                <a:gdLst>
                  <a:gd name="T0" fmla="*/ 0 w 264"/>
                  <a:gd name="T1" fmla="*/ 151 h 527"/>
                  <a:gd name="T2" fmla="*/ 76 w 264"/>
                  <a:gd name="T3" fmla="*/ 0 h 527"/>
                  <a:gd name="T4" fmla="*/ 71 w 264"/>
                  <a:gd name="T5" fmla="*/ 151 h 5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4" h="527">
                    <a:moveTo>
                      <a:pt x="0" y="527"/>
                    </a:moveTo>
                    <a:lnTo>
                      <a:pt x="264" y="0"/>
                    </a:lnTo>
                    <a:lnTo>
                      <a:pt x="245" y="52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504" name="Line 392"/>
              <p:cNvSpPr>
                <a:spLocks noChangeShapeType="1"/>
              </p:cNvSpPr>
              <p:nvPr/>
            </p:nvSpPr>
            <p:spPr bwMode="auto">
              <a:xfrm flipH="1">
                <a:off x="332" y="2049"/>
                <a:ext cx="4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19500" name="Group 398"/>
            <p:cNvGrpSpPr>
              <a:grpSpLocks/>
            </p:cNvGrpSpPr>
            <p:nvPr/>
          </p:nvGrpSpPr>
          <p:grpSpPr bwMode="auto">
            <a:xfrm>
              <a:off x="3512" y="3653"/>
              <a:ext cx="75" cy="151"/>
              <a:chOff x="1756" y="1963"/>
              <a:chExt cx="75" cy="151"/>
            </a:xfrm>
          </p:grpSpPr>
          <p:sp>
            <p:nvSpPr>
              <p:cNvPr id="19501" name="Freeform 393"/>
              <p:cNvSpPr>
                <a:spLocks/>
              </p:cNvSpPr>
              <p:nvPr/>
            </p:nvSpPr>
            <p:spPr bwMode="auto">
              <a:xfrm>
                <a:off x="1756" y="1963"/>
                <a:ext cx="75" cy="151"/>
              </a:xfrm>
              <a:custGeom>
                <a:avLst/>
                <a:gdLst>
                  <a:gd name="T0" fmla="*/ 0 w 264"/>
                  <a:gd name="T1" fmla="*/ 151 h 527"/>
                  <a:gd name="T2" fmla="*/ 75 w 264"/>
                  <a:gd name="T3" fmla="*/ 0 h 527"/>
                  <a:gd name="T4" fmla="*/ 70 w 264"/>
                  <a:gd name="T5" fmla="*/ 151 h 5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4" h="527">
                    <a:moveTo>
                      <a:pt x="0" y="527"/>
                    </a:moveTo>
                    <a:lnTo>
                      <a:pt x="264" y="0"/>
                    </a:lnTo>
                    <a:lnTo>
                      <a:pt x="246" y="52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19502" name="Line 394"/>
              <p:cNvSpPr>
                <a:spLocks noChangeShapeType="1"/>
              </p:cNvSpPr>
              <p:nvPr/>
            </p:nvSpPr>
            <p:spPr bwMode="auto">
              <a:xfrm flipH="1">
                <a:off x="1779" y="2073"/>
                <a:ext cx="46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41475393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6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36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6" dur="500"/>
                                        <p:tgtEl>
                                          <p:spTgt spid="53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0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5E-6 -0.25926 L -5E-6 1.11111E-6 " pathEditMode="relative" ptsTypes="AA">
                                      <p:cBhvr>
                                        <p:cTn id="23" dur="3000" fill="hold"/>
                                        <p:tgtEl>
                                          <p:spTgt spid="534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2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29" dur="1000"/>
                                        <p:tgtEl>
                                          <p:spTgt spid="533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3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2000"/>
                                        <p:tgtEl>
                                          <p:spTgt spid="53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6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1000"/>
                                        <p:tgtEl>
                                          <p:spTgt spid="536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xit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42" dur="1000"/>
                                        <p:tgtEl>
                                          <p:spTgt spid="536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36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53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6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536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6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536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58" dur="500"/>
                                        <p:tgtEl>
                                          <p:spTgt spid="536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6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57"/>
                                            </p:cond>
                                          </p:stCondLst>
                                        </p:cTn>
                                        <p:tgtEl>
                                          <p:spTgt spid="536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092 0.16111 " pathEditMode="relative" ptsTypes="AA">
                                      <p:cBhvr>
                                        <p:cTn id="63" dur="2000" fill="hold"/>
                                        <p:tgtEl>
                                          <p:spTgt spid="534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4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2092 0.16111 " pathEditMode="relative" ptsTypes="AA">
                                      <p:cBhvr>
                                        <p:cTn id="65" dur="2000" fill="hold"/>
                                        <p:tgtEl>
                                          <p:spTgt spid="534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6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1000"/>
                                        <p:tgtEl>
                                          <p:spTgt spid="53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74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2" dur="1000"/>
                                        <p:tgtEl>
                                          <p:spTgt spid="536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5" dur="1000"/>
                                        <p:tgtEl>
                                          <p:spTgt spid="53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6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536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2" dur="500"/>
                                        <p:tgtEl>
                                          <p:spTgt spid="536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6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91"/>
                                            </p:cond>
                                          </p:stCondLst>
                                        </p:cTn>
                                        <p:tgtEl>
                                          <p:spTgt spid="536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 nodeType="clickPar">
                      <p:stCondLst>
                        <p:cond delay="indefinite"/>
                      </p:stCondLst>
                      <p:childTnLst>
                        <p:par>
                          <p:cTn id="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8" dur="500"/>
                                        <p:tgtEl>
                                          <p:spTgt spid="53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 nodeType="clickPar">
                      <p:stCondLst>
                        <p:cond delay="indefinite"/>
                      </p:stCondLst>
                      <p:childTnLst>
                        <p:par>
                          <p:cTn id="1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500"/>
                                        <p:tgtEl>
                                          <p:spTgt spid="53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432" grpId="0" animBg="1"/>
      <p:bldP spid="53432" grpId="1" animBg="1"/>
      <p:bldP spid="53601" grpId="0" animBg="1"/>
      <p:bldP spid="53602" grpId="0" animBg="1"/>
      <p:bldP spid="53603" grpId="0" animBg="1"/>
      <p:bldP spid="53617" grpId="0" animBg="1"/>
      <p:bldP spid="53618" grpId="0" animBg="1"/>
      <p:bldP spid="53618" grpId="1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101" name="Rectangle 5"/>
          <p:cNvSpPr>
            <a:spLocks noChangeArrowheads="1"/>
          </p:cNvSpPr>
          <p:nvPr/>
        </p:nvSpPr>
        <p:spPr bwMode="auto">
          <a:xfrm>
            <a:off x="317500" y="727075"/>
            <a:ext cx="8667750" cy="1554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0" lang="zh-CN" altLang="en-US" sz="320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（</a:t>
            </a:r>
            <a:r>
              <a:rPr kumimoji="0" lang="en-US" altLang="zh-CN" sz="320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2</a:t>
            </a:r>
            <a:r>
              <a:rPr kumimoji="0" lang="zh-CN" altLang="en-US" sz="320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） 当单一剖切平面通过机件的对称平面或基本对称平面，且剖视图按投影关系配置，中间又没有其他图形隔开时，可不必标注。</a:t>
            </a:r>
          </a:p>
        </p:txBody>
      </p:sp>
      <p:sp>
        <p:nvSpPr>
          <p:cNvPr id="20483" name="Line 465"/>
          <p:cNvSpPr>
            <a:spLocks noChangeShapeType="1"/>
          </p:cNvSpPr>
          <p:nvPr/>
        </p:nvSpPr>
        <p:spPr bwMode="auto">
          <a:xfrm flipV="1">
            <a:off x="4843463" y="2760663"/>
            <a:ext cx="1587" cy="14938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0484" name="Line 466"/>
          <p:cNvSpPr>
            <a:spLocks noChangeShapeType="1"/>
          </p:cNvSpPr>
          <p:nvPr/>
        </p:nvSpPr>
        <p:spPr bwMode="auto">
          <a:xfrm flipV="1">
            <a:off x="5754688" y="2760663"/>
            <a:ext cx="1587" cy="14938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0485" name="Line 467"/>
          <p:cNvSpPr>
            <a:spLocks noChangeShapeType="1"/>
          </p:cNvSpPr>
          <p:nvPr/>
        </p:nvSpPr>
        <p:spPr bwMode="auto">
          <a:xfrm flipV="1">
            <a:off x="4948238" y="2760663"/>
            <a:ext cx="1587" cy="14938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0486" name="Line 468"/>
          <p:cNvSpPr>
            <a:spLocks noChangeShapeType="1"/>
          </p:cNvSpPr>
          <p:nvPr/>
        </p:nvSpPr>
        <p:spPr bwMode="auto">
          <a:xfrm flipV="1">
            <a:off x="4130675" y="4143375"/>
            <a:ext cx="1588" cy="111125"/>
          </a:xfrm>
          <a:prstGeom prst="line">
            <a:avLst/>
          </a:prstGeom>
          <a:noFill/>
          <a:ln w="12700">
            <a:solidFill>
              <a:schemeClr val="tx1"/>
            </a:solidFill>
            <a:prstDash val="lg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0487" name="Line 469"/>
          <p:cNvSpPr>
            <a:spLocks noChangeShapeType="1"/>
          </p:cNvSpPr>
          <p:nvPr/>
        </p:nvSpPr>
        <p:spPr bwMode="auto">
          <a:xfrm flipV="1">
            <a:off x="4130675" y="4143375"/>
            <a:ext cx="1588" cy="11112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0488" name="Line 470"/>
          <p:cNvSpPr>
            <a:spLocks noChangeShapeType="1"/>
          </p:cNvSpPr>
          <p:nvPr/>
        </p:nvSpPr>
        <p:spPr bwMode="auto">
          <a:xfrm flipV="1">
            <a:off x="4130675" y="3732213"/>
            <a:ext cx="1588" cy="111125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0489" name="Freeform 471"/>
          <p:cNvSpPr>
            <a:spLocks/>
          </p:cNvSpPr>
          <p:nvPr/>
        </p:nvSpPr>
        <p:spPr bwMode="auto">
          <a:xfrm>
            <a:off x="5565775" y="5572125"/>
            <a:ext cx="542925" cy="731838"/>
          </a:xfrm>
          <a:custGeom>
            <a:avLst/>
            <a:gdLst>
              <a:gd name="T0" fmla="*/ 14277 w 1369"/>
              <a:gd name="T1" fmla="*/ 727479 h 1847"/>
              <a:gd name="T2" fmla="*/ 42831 w 1369"/>
              <a:gd name="T3" fmla="*/ 717970 h 1847"/>
              <a:gd name="T4" fmla="*/ 70592 w 1369"/>
              <a:gd name="T5" fmla="*/ 706875 h 1847"/>
              <a:gd name="T6" fmla="*/ 97957 w 1369"/>
              <a:gd name="T7" fmla="*/ 694989 h 1847"/>
              <a:gd name="T8" fmla="*/ 124924 w 1369"/>
              <a:gd name="T9" fmla="*/ 681517 h 1847"/>
              <a:gd name="T10" fmla="*/ 151496 w 1369"/>
              <a:gd name="T11" fmla="*/ 667649 h 1847"/>
              <a:gd name="T12" fmla="*/ 177670 w 1369"/>
              <a:gd name="T13" fmla="*/ 652196 h 1847"/>
              <a:gd name="T14" fmla="*/ 202655 w 1369"/>
              <a:gd name="T15" fmla="*/ 636346 h 1847"/>
              <a:gd name="T16" fmla="*/ 227640 w 1369"/>
              <a:gd name="T17" fmla="*/ 618912 h 1847"/>
              <a:gd name="T18" fmla="*/ 251435 w 1369"/>
              <a:gd name="T19" fmla="*/ 600686 h 1847"/>
              <a:gd name="T20" fmla="*/ 274833 w 1369"/>
              <a:gd name="T21" fmla="*/ 581667 h 1847"/>
              <a:gd name="T22" fmla="*/ 297042 w 1369"/>
              <a:gd name="T23" fmla="*/ 561855 h 1847"/>
              <a:gd name="T24" fmla="*/ 318458 w 1369"/>
              <a:gd name="T25" fmla="*/ 541251 h 1847"/>
              <a:gd name="T26" fmla="*/ 339477 w 1369"/>
              <a:gd name="T27" fmla="*/ 519458 h 1847"/>
              <a:gd name="T28" fmla="*/ 359306 w 1369"/>
              <a:gd name="T29" fmla="*/ 496873 h 1847"/>
              <a:gd name="T30" fmla="*/ 378739 w 1369"/>
              <a:gd name="T31" fmla="*/ 473496 h 1847"/>
              <a:gd name="T32" fmla="*/ 396982 w 1369"/>
              <a:gd name="T33" fmla="*/ 449722 h 1847"/>
              <a:gd name="T34" fmla="*/ 413638 w 1369"/>
              <a:gd name="T35" fmla="*/ 425155 h 1847"/>
              <a:gd name="T36" fmla="*/ 429898 w 1369"/>
              <a:gd name="T37" fmla="*/ 399797 h 1847"/>
              <a:gd name="T38" fmla="*/ 444968 w 1369"/>
              <a:gd name="T39" fmla="*/ 373645 h 1847"/>
              <a:gd name="T40" fmla="*/ 459246 w 1369"/>
              <a:gd name="T41" fmla="*/ 347098 h 1847"/>
              <a:gd name="T42" fmla="*/ 472333 w 1369"/>
              <a:gd name="T43" fmla="*/ 320154 h 1847"/>
              <a:gd name="T44" fmla="*/ 484627 w 1369"/>
              <a:gd name="T45" fmla="*/ 292814 h 1847"/>
              <a:gd name="T46" fmla="*/ 495335 w 1369"/>
              <a:gd name="T47" fmla="*/ 265078 h 1847"/>
              <a:gd name="T48" fmla="*/ 505249 w 1369"/>
              <a:gd name="T49" fmla="*/ 236550 h 1847"/>
              <a:gd name="T50" fmla="*/ 513974 w 1369"/>
              <a:gd name="T51" fmla="*/ 207625 h 1847"/>
              <a:gd name="T52" fmla="*/ 521509 w 1369"/>
              <a:gd name="T53" fmla="*/ 179096 h 1847"/>
              <a:gd name="T54" fmla="*/ 528251 w 1369"/>
              <a:gd name="T55" fmla="*/ 149379 h 1847"/>
              <a:gd name="T56" fmla="*/ 533407 w 1369"/>
              <a:gd name="T57" fmla="*/ 119662 h 1847"/>
              <a:gd name="T58" fmla="*/ 537373 w 1369"/>
              <a:gd name="T59" fmla="*/ 90341 h 1847"/>
              <a:gd name="T60" fmla="*/ 540545 w 1369"/>
              <a:gd name="T61" fmla="*/ 60227 h 1847"/>
              <a:gd name="T62" fmla="*/ 542528 w 1369"/>
              <a:gd name="T63" fmla="*/ 30114 h 1847"/>
              <a:gd name="T64" fmla="*/ 542925 w 1369"/>
              <a:gd name="T65" fmla="*/ 0 h 1847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1369" h="1847">
                <a:moveTo>
                  <a:pt x="0" y="1847"/>
                </a:moveTo>
                <a:lnTo>
                  <a:pt x="36" y="1836"/>
                </a:lnTo>
                <a:lnTo>
                  <a:pt x="72" y="1824"/>
                </a:lnTo>
                <a:lnTo>
                  <a:pt x="108" y="1812"/>
                </a:lnTo>
                <a:lnTo>
                  <a:pt x="143" y="1797"/>
                </a:lnTo>
                <a:lnTo>
                  <a:pt x="178" y="1784"/>
                </a:lnTo>
                <a:lnTo>
                  <a:pt x="213" y="1768"/>
                </a:lnTo>
                <a:lnTo>
                  <a:pt x="247" y="1754"/>
                </a:lnTo>
                <a:lnTo>
                  <a:pt x="282" y="1737"/>
                </a:lnTo>
                <a:lnTo>
                  <a:pt x="315" y="1720"/>
                </a:lnTo>
                <a:lnTo>
                  <a:pt x="350" y="1703"/>
                </a:lnTo>
                <a:lnTo>
                  <a:pt x="382" y="1685"/>
                </a:lnTo>
                <a:lnTo>
                  <a:pt x="415" y="1666"/>
                </a:lnTo>
                <a:lnTo>
                  <a:pt x="448" y="1646"/>
                </a:lnTo>
                <a:lnTo>
                  <a:pt x="480" y="1626"/>
                </a:lnTo>
                <a:lnTo>
                  <a:pt x="511" y="1606"/>
                </a:lnTo>
                <a:lnTo>
                  <a:pt x="543" y="1584"/>
                </a:lnTo>
                <a:lnTo>
                  <a:pt x="574" y="1562"/>
                </a:lnTo>
                <a:lnTo>
                  <a:pt x="604" y="1540"/>
                </a:lnTo>
                <a:lnTo>
                  <a:pt x="634" y="1516"/>
                </a:lnTo>
                <a:lnTo>
                  <a:pt x="663" y="1493"/>
                </a:lnTo>
                <a:lnTo>
                  <a:pt x="693" y="1468"/>
                </a:lnTo>
                <a:lnTo>
                  <a:pt x="721" y="1443"/>
                </a:lnTo>
                <a:lnTo>
                  <a:pt x="749" y="1418"/>
                </a:lnTo>
                <a:lnTo>
                  <a:pt x="777" y="1391"/>
                </a:lnTo>
                <a:lnTo>
                  <a:pt x="803" y="1366"/>
                </a:lnTo>
                <a:lnTo>
                  <a:pt x="830" y="1338"/>
                </a:lnTo>
                <a:lnTo>
                  <a:pt x="856" y="1311"/>
                </a:lnTo>
                <a:lnTo>
                  <a:pt x="881" y="1282"/>
                </a:lnTo>
                <a:lnTo>
                  <a:pt x="906" y="1254"/>
                </a:lnTo>
                <a:lnTo>
                  <a:pt x="931" y="1225"/>
                </a:lnTo>
                <a:lnTo>
                  <a:pt x="955" y="1195"/>
                </a:lnTo>
                <a:lnTo>
                  <a:pt x="977" y="1165"/>
                </a:lnTo>
                <a:lnTo>
                  <a:pt x="1001" y="1135"/>
                </a:lnTo>
                <a:lnTo>
                  <a:pt x="1022" y="1104"/>
                </a:lnTo>
                <a:lnTo>
                  <a:pt x="1043" y="1073"/>
                </a:lnTo>
                <a:lnTo>
                  <a:pt x="1064" y="1041"/>
                </a:lnTo>
                <a:lnTo>
                  <a:pt x="1084" y="1009"/>
                </a:lnTo>
                <a:lnTo>
                  <a:pt x="1103" y="977"/>
                </a:lnTo>
                <a:lnTo>
                  <a:pt x="1122" y="943"/>
                </a:lnTo>
                <a:lnTo>
                  <a:pt x="1141" y="910"/>
                </a:lnTo>
                <a:lnTo>
                  <a:pt x="1158" y="876"/>
                </a:lnTo>
                <a:lnTo>
                  <a:pt x="1175" y="843"/>
                </a:lnTo>
                <a:lnTo>
                  <a:pt x="1191" y="808"/>
                </a:lnTo>
                <a:lnTo>
                  <a:pt x="1207" y="774"/>
                </a:lnTo>
                <a:lnTo>
                  <a:pt x="1222" y="739"/>
                </a:lnTo>
                <a:lnTo>
                  <a:pt x="1236" y="704"/>
                </a:lnTo>
                <a:lnTo>
                  <a:pt x="1249" y="669"/>
                </a:lnTo>
                <a:lnTo>
                  <a:pt x="1262" y="633"/>
                </a:lnTo>
                <a:lnTo>
                  <a:pt x="1274" y="597"/>
                </a:lnTo>
                <a:lnTo>
                  <a:pt x="1285" y="561"/>
                </a:lnTo>
                <a:lnTo>
                  <a:pt x="1296" y="524"/>
                </a:lnTo>
                <a:lnTo>
                  <a:pt x="1306" y="489"/>
                </a:lnTo>
                <a:lnTo>
                  <a:pt x="1315" y="452"/>
                </a:lnTo>
                <a:lnTo>
                  <a:pt x="1324" y="414"/>
                </a:lnTo>
                <a:lnTo>
                  <a:pt x="1332" y="377"/>
                </a:lnTo>
                <a:lnTo>
                  <a:pt x="1339" y="340"/>
                </a:lnTo>
                <a:lnTo>
                  <a:pt x="1345" y="302"/>
                </a:lnTo>
                <a:lnTo>
                  <a:pt x="1351" y="266"/>
                </a:lnTo>
                <a:lnTo>
                  <a:pt x="1355" y="228"/>
                </a:lnTo>
                <a:lnTo>
                  <a:pt x="1360" y="190"/>
                </a:lnTo>
                <a:lnTo>
                  <a:pt x="1363" y="152"/>
                </a:lnTo>
                <a:lnTo>
                  <a:pt x="1365" y="114"/>
                </a:lnTo>
                <a:lnTo>
                  <a:pt x="1368" y="76"/>
                </a:lnTo>
                <a:lnTo>
                  <a:pt x="1369" y="38"/>
                </a:lnTo>
                <a:lnTo>
                  <a:pt x="1369" y="0"/>
                </a:lnTo>
              </a:path>
            </a:pathLst>
          </a:custGeom>
          <a:noFill/>
          <a:ln w="3810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20490" name="Group 472"/>
          <p:cNvGrpSpPr>
            <a:grpSpLocks/>
          </p:cNvGrpSpPr>
          <p:nvPr/>
        </p:nvGrpSpPr>
        <p:grpSpPr bwMode="auto">
          <a:xfrm>
            <a:off x="2543175" y="5572125"/>
            <a:ext cx="3678238" cy="1588"/>
            <a:chOff x="544" y="2629"/>
            <a:chExt cx="2317" cy="1"/>
          </a:xfrm>
        </p:grpSpPr>
        <p:sp>
          <p:nvSpPr>
            <p:cNvPr id="20596" name="Line 473"/>
            <p:cNvSpPr>
              <a:spLocks noChangeShapeType="1"/>
            </p:cNvSpPr>
            <p:nvPr/>
          </p:nvSpPr>
          <p:spPr bwMode="auto">
            <a:xfrm>
              <a:off x="544" y="2629"/>
              <a:ext cx="158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97" name="Line 474"/>
            <p:cNvSpPr>
              <a:spLocks noChangeShapeType="1"/>
            </p:cNvSpPr>
            <p:nvPr/>
          </p:nvSpPr>
          <p:spPr bwMode="auto">
            <a:xfrm>
              <a:off x="732" y="2629"/>
              <a:ext cx="3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98" name="Line 475"/>
            <p:cNvSpPr>
              <a:spLocks noChangeShapeType="1"/>
            </p:cNvSpPr>
            <p:nvPr/>
          </p:nvSpPr>
          <p:spPr bwMode="auto">
            <a:xfrm>
              <a:off x="791" y="2629"/>
              <a:ext cx="15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99" name="Line 476"/>
            <p:cNvSpPr>
              <a:spLocks noChangeShapeType="1"/>
            </p:cNvSpPr>
            <p:nvPr/>
          </p:nvSpPr>
          <p:spPr bwMode="auto">
            <a:xfrm>
              <a:off x="971" y="2629"/>
              <a:ext cx="3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600" name="Line 477"/>
            <p:cNvSpPr>
              <a:spLocks noChangeShapeType="1"/>
            </p:cNvSpPr>
            <p:nvPr/>
          </p:nvSpPr>
          <p:spPr bwMode="auto">
            <a:xfrm>
              <a:off x="1030" y="2629"/>
              <a:ext cx="15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601" name="Line 478"/>
            <p:cNvSpPr>
              <a:spLocks noChangeShapeType="1"/>
            </p:cNvSpPr>
            <p:nvPr/>
          </p:nvSpPr>
          <p:spPr bwMode="auto">
            <a:xfrm>
              <a:off x="1210" y="2629"/>
              <a:ext cx="29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602" name="Line 479"/>
            <p:cNvSpPr>
              <a:spLocks noChangeShapeType="1"/>
            </p:cNvSpPr>
            <p:nvPr/>
          </p:nvSpPr>
          <p:spPr bwMode="auto">
            <a:xfrm>
              <a:off x="1269" y="2629"/>
              <a:ext cx="15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603" name="Line 480"/>
            <p:cNvSpPr>
              <a:spLocks noChangeShapeType="1"/>
            </p:cNvSpPr>
            <p:nvPr/>
          </p:nvSpPr>
          <p:spPr bwMode="auto">
            <a:xfrm>
              <a:off x="1449" y="2629"/>
              <a:ext cx="3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604" name="Line 481"/>
            <p:cNvSpPr>
              <a:spLocks noChangeShapeType="1"/>
            </p:cNvSpPr>
            <p:nvPr/>
          </p:nvSpPr>
          <p:spPr bwMode="auto">
            <a:xfrm>
              <a:off x="1508" y="2629"/>
              <a:ext cx="15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605" name="Line 482"/>
            <p:cNvSpPr>
              <a:spLocks noChangeShapeType="1"/>
            </p:cNvSpPr>
            <p:nvPr/>
          </p:nvSpPr>
          <p:spPr bwMode="auto">
            <a:xfrm>
              <a:off x="1688" y="2629"/>
              <a:ext cx="29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606" name="Line 483"/>
            <p:cNvSpPr>
              <a:spLocks noChangeShapeType="1"/>
            </p:cNvSpPr>
            <p:nvPr/>
          </p:nvSpPr>
          <p:spPr bwMode="auto">
            <a:xfrm>
              <a:off x="1747" y="2629"/>
              <a:ext cx="15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607" name="Line 484"/>
            <p:cNvSpPr>
              <a:spLocks noChangeShapeType="1"/>
            </p:cNvSpPr>
            <p:nvPr/>
          </p:nvSpPr>
          <p:spPr bwMode="auto">
            <a:xfrm>
              <a:off x="1926" y="2629"/>
              <a:ext cx="3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608" name="Line 485"/>
            <p:cNvSpPr>
              <a:spLocks noChangeShapeType="1"/>
            </p:cNvSpPr>
            <p:nvPr/>
          </p:nvSpPr>
          <p:spPr bwMode="auto">
            <a:xfrm>
              <a:off x="1986" y="2629"/>
              <a:ext cx="149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609" name="Line 486"/>
            <p:cNvSpPr>
              <a:spLocks noChangeShapeType="1"/>
            </p:cNvSpPr>
            <p:nvPr/>
          </p:nvSpPr>
          <p:spPr bwMode="auto">
            <a:xfrm>
              <a:off x="2165" y="2629"/>
              <a:ext cx="3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610" name="Line 487"/>
            <p:cNvSpPr>
              <a:spLocks noChangeShapeType="1"/>
            </p:cNvSpPr>
            <p:nvPr/>
          </p:nvSpPr>
          <p:spPr bwMode="auto">
            <a:xfrm>
              <a:off x="2225" y="2629"/>
              <a:ext cx="149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611" name="Line 488"/>
            <p:cNvSpPr>
              <a:spLocks noChangeShapeType="1"/>
            </p:cNvSpPr>
            <p:nvPr/>
          </p:nvSpPr>
          <p:spPr bwMode="auto">
            <a:xfrm>
              <a:off x="2404" y="2629"/>
              <a:ext cx="3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612" name="Line 489"/>
            <p:cNvSpPr>
              <a:spLocks noChangeShapeType="1"/>
            </p:cNvSpPr>
            <p:nvPr/>
          </p:nvSpPr>
          <p:spPr bwMode="auto">
            <a:xfrm>
              <a:off x="2464" y="2629"/>
              <a:ext cx="149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613" name="Line 490"/>
            <p:cNvSpPr>
              <a:spLocks noChangeShapeType="1"/>
            </p:cNvSpPr>
            <p:nvPr/>
          </p:nvSpPr>
          <p:spPr bwMode="auto">
            <a:xfrm>
              <a:off x="2643" y="2629"/>
              <a:ext cx="3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614" name="Line 491"/>
            <p:cNvSpPr>
              <a:spLocks noChangeShapeType="1"/>
            </p:cNvSpPr>
            <p:nvPr/>
          </p:nvSpPr>
          <p:spPr bwMode="auto">
            <a:xfrm>
              <a:off x="2703" y="2629"/>
              <a:ext cx="158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0491" name="Group 492"/>
          <p:cNvGrpSpPr>
            <a:grpSpLocks/>
          </p:cNvGrpSpPr>
          <p:nvPr/>
        </p:nvGrpSpPr>
        <p:grpSpPr bwMode="auto">
          <a:xfrm>
            <a:off x="5343525" y="4694238"/>
            <a:ext cx="1588" cy="1755775"/>
            <a:chOff x="2308" y="2076"/>
            <a:chExt cx="1" cy="1106"/>
          </a:xfrm>
        </p:grpSpPr>
        <p:sp>
          <p:nvSpPr>
            <p:cNvPr id="20587" name="Line 493"/>
            <p:cNvSpPr>
              <a:spLocks noChangeShapeType="1"/>
            </p:cNvSpPr>
            <p:nvPr/>
          </p:nvSpPr>
          <p:spPr bwMode="auto">
            <a:xfrm flipV="1">
              <a:off x="2308" y="3032"/>
              <a:ext cx="1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88" name="Line 494"/>
            <p:cNvSpPr>
              <a:spLocks noChangeShapeType="1"/>
            </p:cNvSpPr>
            <p:nvPr/>
          </p:nvSpPr>
          <p:spPr bwMode="auto">
            <a:xfrm flipV="1">
              <a:off x="2308" y="2972"/>
              <a:ext cx="1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89" name="Line 495"/>
            <p:cNvSpPr>
              <a:spLocks noChangeShapeType="1"/>
            </p:cNvSpPr>
            <p:nvPr/>
          </p:nvSpPr>
          <p:spPr bwMode="auto">
            <a:xfrm flipV="1">
              <a:off x="2308" y="2793"/>
              <a:ext cx="1" cy="1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90" name="Line 496"/>
            <p:cNvSpPr>
              <a:spLocks noChangeShapeType="1"/>
            </p:cNvSpPr>
            <p:nvPr/>
          </p:nvSpPr>
          <p:spPr bwMode="auto">
            <a:xfrm flipV="1">
              <a:off x="2308" y="2733"/>
              <a:ext cx="1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91" name="Line 497"/>
            <p:cNvSpPr>
              <a:spLocks noChangeShapeType="1"/>
            </p:cNvSpPr>
            <p:nvPr/>
          </p:nvSpPr>
          <p:spPr bwMode="auto">
            <a:xfrm flipV="1">
              <a:off x="2308" y="2554"/>
              <a:ext cx="1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92" name="Line 498"/>
            <p:cNvSpPr>
              <a:spLocks noChangeShapeType="1"/>
            </p:cNvSpPr>
            <p:nvPr/>
          </p:nvSpPr>
          <p:spPr bwMode="auto">
            <a:xfrm flipV="1">
              <a:off x="2308" y="2494"/>
              <a:ext cx="1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93" name="Line 499"/>
            <p:cNvSpPr>
              <a:spLocks noChangeShapeType="1"/>
            </p:cNvSpPr>
            <p:nvPr/>
          </p:nvSpPr>
          <p:spPr bwMode="auto">
            <a:xfrm flipV="1">
              <a:off x="2308" y="2315"/>
              <a:ext cx="1" cy="1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94" name="Line 500"/>
            <p:cNvSpPr>
              <a:spLocks noChangeShapeType="1"/>
            </p:cNvSpPr>
            <p:nvPr/>
          </p:nvSpPr>
          <p:spPr bwMode="auto">
            <a:xfrm flipV="1">
              <a:off x="2308" y="2255"/>
              <a:ext cx="1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95" name="Line 501"/>
            <p:cNvSpPr>
              <a:spLocks noChangeShapeType="1"/>
            </p:cNvSpPr>
            <p:nvPr/>
          </p:nvSpPr>
          <p:spPr bwMode="auto">
            <a:xfrm flipV="1">
              <a:off x="2308" y="2076"/>
              <a:ext cx="1" cy="1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0492" name="Group 502"/>
          <p:cNvGrpSpPr>
            <a:grpSpLocks/>
          </p:cNvGrpSpPr>
          <p:nvPr/>
        </p:nvGrpSpPr>
        <p:grpSpPr bwMode="auto">
          <a:xfrm>
            <a:off x="2655888" y="2760663"/>
            <a:ext cx="3454400" cy="3578225"/>
            <a:chOff x="615" y="858"/>
            <a:chExt cx="2176" cy="2254"/>
          </a:xfrm>
        </p:grpSpPr>
        <p:sp>
          <p:nvSpPr>
            <p:cNvPr id="20566" name="Freeform 503"/>
            <p:cNvSpPr>
              <a:spLocks/>
            </p:cNvSpPr>
            <p:nvPr/>
          </p:nvSpPr>
          <p:spPr bwMode="auto">
            <a:xfrm>
              <a:off x="1826" y="2146"/>
              <a:ext cx="964" cy="965"/>
            </a:xfrm>
            <a:custGeom>
              <a:avLst/>
              <a:gdLst>
                <a:gd name="T0" fmla="*/ 963 w 3858"/>
                <a:gd name="T1" fmla="*/ 445 h 3860"/>
                <a:gd name="T2" fmla="*/ 957 w 3858"/>
                <a:gd name="T3" fmla="*/ 398 h 3860"/>
                <a:gd name="T4" fmla="*/ 946 w 3858"/>
                <a:gd name="T5" fmla="*/ 352 h 3860"/>
                <a:gd name="T6" fmla="*/ 931 w 3858"/>
                <a:gd name="T7" fmla="*/ 307 h 3860"/>
                <a:gd name="T8" fmla="*/ 911 w 3858"/>
                <a:gd name="T9" fmla="*/ 263 h 3860"/>
                <a:gd name="T10" fmla="*/ 888 w 3858"/>
                <a:gd name="T11" fmla="*/ 222 h 3860"/>
                <a:gd name="T12" fmla="*/ 861 w 3858"/>
                <a:gd name="T13" fmla="*/ 184 h 3860"/>
                <a:gd name="T14" fmla="*/ 829 w 3858"/>
                <a:gd name="T15" fmla="*/ 148 h 3860"/>
                <a:gd name="T16" fmla="*/ 795 w 3858"/>
                <a:gd name="T17" fmla="*/ 116 h 3860"/>
                <a:gd name="T18" fmla="*/ 758 w 3858"/>
                <a:gd name="T19" fmla="*/ 87 h 3860"/>
                <a:gd name="T20" fmla="*/ 717 w 3858"/>
                <a:gd name="T21" fmla="*/ 62 h 3860"/>
                <a:gd name="T22" fmla="*/ 675 w 3858"/>
                <a:gd name="T23" fmla="*/ 40 h 3860"/>
                <a:gd name="T24" fmla="*/ 631 w 3858"/>
                <a:gd name="T25" fmla="*/ 24 h 3860"/>
                <a:gd name="T26" fmla="*/ 585 w 3858"/>
                <a:gd name="T27" fmla="*/ 11 h 3860"/>
                <a:gd name="T28" fmla="*/ 538 w 3858"/>
                <a:gd name="T29" fmla="*/ 3 h 3860"/>
                <a:gd name="T30" fmla="*/ 491 w 3858"/>
                <a:gd name="T31" fmla="*/ 0 h 3860"/>
                <a:gd name="T32" fmla="*/ 444 w 3858"/>
                <a:gd name="T33" fmla="*/ 2 h 3860"/>
                <a:gd name="T34" fmla="*/ 397 w 3858"/>
                <a:gd name="T35" fmla="*/ 8 h 3860"/>
                <a:gd name="T36" fmla="*/ 351 w 3858"/>
                <a:gd name="T37" fmla="*/ 18 h 3860"/>
                <a:gd name="T38" fmla="*/ 307 w 3858"/>
                <a:gd name="T39" fmla="*/ 33 h 3860"/>
                <a:gd name="T40" fmla="*/ 263 w 3858"/>
                <a:gd name="T41" fmla="*/ 53 h 3860"/>
                <a:gd name="T42" fmla="*/ 222 w 3858"/>
                <a:gd name="T43" fmla="*/ 76 h 3860"/>
                <a:gd name="T44" fmla="*/ 184 w 3858"/>
                <a:gd name="T45" fmla="*/ 104 h 3860"/>
                <a:gd name="T46" fmla="*/ 148 w 3858"/>
                <a:gd name="T47" fmla="*/ 135 h 3860"/>
                <a:gd name="T48" fmla="*/ 116 w 3858"/>
                <a:gd name="T49" fmla="*/ 169 h 3860"/>
                <a:gd name="T50" fmla="*/ 87 w 3858"/>
                <a:gd name="T51" fmla="*/ 207 h 3860"/>
                <a:gd name="T52" fmla="*/ 62 w 3858"/>
                <a:gd name="T53" fmla="*/ 247 h 3860"/>
                <a:gd name="T54" fmla="*/ 40 w 3858"/>
                <a:gd name="T55" fmla="*/ 289 h 3860"/>
                <a:gd name="T56" fmla="*/ 24 w 3858"/>
                <a:gd name="T57" fmla="*/ 333 h 3860"/>
                <a:gd name="T58" fmla="*/ 11 w 3858"/>
                <a:gd name="T59" fmla="*/ 379 h 3860"/>
                <a:gd name="T60" fmla="*/ 3 w 3858"/>
                <a:gd name="T61" fmla="*/ 426 h 3860"/>
                <a:gd name="T62" fmla="*/ 0 w 3858"/>
                <a:gd name="T63" fmla="*/ 473 h 3860"/>
                <a:gd name="T64" fmla="*/ 2 w 3858"/>
                <a:gd name="T65" fmla="*/ 520 h 3860"/>
                <a:gd name="T66" fmla="*/ 7 w 3858"/>
                <a:gd name="T67" fmla="*/ 567 h 3860"/>
                <a:gd name="T68" fmla="*/ 18 w 3858"/>
                <a:gd name="T69" fmla="*/ 613 h 3860"/>
                <a:gd name="T70" fmla="*/ 33 w 3858"/>
                <a:gd name="T71" fmla="*/ 658 h 3860"/>
                <a:gd name="T72" fmla="*/ 53 w 3858"/>
                <a:gd name="T73" fmla="*/ 701 h 3860"/>
                <a:gd name="T74" fmla="*/ 76 w 3858"/>
                <a:gd name="T75" fmla="*/ 743 h 3860"/>
                <a:gd name="T76" fmla="*/ 104 w 3858"/>
                <a:gd name="T77" fmla="*/ 781 h 3860"/>
                <a:gd name="T78" fmla="*/ 135 w 3858"/>
                <a:gd name="T79" fmla="*/ 817 h 3860"/>
                <a:gd name="T80" fmla="*/ 169 w 3858"/>
                <a:gd name="T81" fmla="*/ 849 h 3860"/>
                <a:gd name="T82" fmla="*/ 206 w 3858"/>
                <a:gd name="T83" fmla="*/ 878 h 3860"/>
                <a:gd name="T84" fmla="*/ 247 w 3858"/>
                <a:gd name="T85" fmla="*/ 904 h 3860"/>
                <a:gd name="T86" fmla="*/ 289 w 3858"/>
                <a:gd name="T87" fmla="*/ 924 h 3860"/>
                <a:gd name="T88" fmla="*/ 333 w 3858"/>
                <a:gd name="T89" fmla="*/ 941 h 3860"/>
                <a:gd name="T90" fmla="*/ 379 w 3858"/>
                <a:gd name="T91" fmla="*/ 954 h 3860"/>
                <a:gd name="T92" fmla="*/ 426 w 3858"/>
                <a:gd name="T93" fmla="*/ 962 h 3860"/>
                <a:gd name="T94" fmla="*/ 473 w 3858"/>
                <a:gd name="T95" fmla="*/ 965 h 3860"/>
                <a:gd name="T96" fmla="*/ 520 w 3858"/>
                <a:gd name="T97" fmla="*/ 963 h 3860"/>
                <a:gd name="T98" fmla="*/ 567 w 3858"/>
                <a:gd name="T99" fmla="*/ 958 h 3860"/>
                <a:gd name="T100" fmla="*/ 613 w 3858"/>
                <a:gd name="T101" fmla="*/ 947 h 386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858" h="3860">
                  <a:moveTo>
                    <a:pt x="3858" y="1929"/>
                  </a:moveTo>
                  <a:lnTo>
                    <a:pt x="3858" y="1891"/>
                  </a:lnTo>
                  <a:lnTo>
                    <a:pt x="3857" y="1853"/>
                  </a:lnTo>
                  <a:lnTo>
                    <a:pt x="3854" y="1817"/>
                  </a:lnTo>
                  <a:lnTo>
                    <a:pt x="3852" y="1779"/>
                  </a:lnTo>
                  <a:lnTo>
                    <a:pt x="3849" y="1741"/>
                  </a:lnTo>
                  <a:lnTo>
                    <a:pt x="3844" y="1703"/>
                  </a:lnTo>
                  <a:lnTo>
                    <a:pt x="3840" y="1665"/>
                  </a:lnTo>
                  <a:lnTo>
                    <a:pt x="3834" y="1628"/>
                  </a:lnTo>
                  <a:lnTo>
                    <a:pt x="3828" y="1590"/>
                  </a:lnTo>
                  <a:lnTo>
                    <a:pt x="3821" y="1554"/>
                  </a:lnTo>
                  <a:lnTo>
                    <a:pt x="3813" y="1516"/>
                  </a:lnTo>
                  <a:lnTo>
                    <a:pt x="3804" y="1479"/>
                  </a:lnTo>
                  <a:lnTo>
                    <a:pt x="3795" y="1442"/>
                  </a:lnTo>
                  <a:lnTo>
                    <a:pt x="3785" y="1406"/>
                  </a:lnTo>
                  <a:lnTo>
                    <a:pt x="3774" y="1370"/>
                  </a:lnTo>
                  <a:lnTo>
                    <a:pt x="3763" y="1333"/>
                  </a:lnTo>
                  <a:lnTo>
                    <a:pt x="3751" y="1297"/>
                  </a:lnTo>
                  <a:lnTo>
                    <a:pt x="3738" y="1261"/>
                  </a:lnTo>
                  <a:lnTo>
                    <a:pt x="3725" y="1226"/>
                  </a:lnTo>
                  <a:lnTo>
                    <a:pt x="3711" y="1191"/>
                  </a:lnTo>
                  <a:lnTo>
                    <a:pt x="3696" y="1157"/>
                  </a:lnTo>
                  <a:lnTo>
                    <a:pt x="3680" y="1122"/>
                  </a:lnTo>
                  <a:lnTo>
                    <a:pt x="3664" y="1088"/>
                  </a:lnTo>
                  <a:lnTo>
                    <a:pt x="3647" y="1053"/>
                  </a:lnTo>
                  <a:lnTo>
                    <a:pt x="3630" y="1020"/>
                  </a:lnTo>
                  <a:lnTo>
                    <a:pt x="3611" y="987"/>
                  </a:lnTo>
                  <a:lnTo>
                    <a:pt x="3592" y="954"/>
                  </a:lnTo>
                  <a:lnTo>
                    <a:pt x="3573" y="921"/>
                  </a:lnTo>
                  <a:lnTo>
                    <a:pt x="3553" y="889"/>
                  </a:lnTo>
                  <a:lnTo>
                    <a:pt x="3532" y="858"/>
                  </a:lnTo>
                  <a:lnTo>
                    <a:pt x="3511" y="827"/>
                  </a:lnTo>
                  <a:lnTo>
                    <a:pt x="3490" y="796"/>
                  </a:lnTo>
                  <a:lnTo>
                    <a:pt x="3466" y="765"/>
                  </a:lnTo>
                  <a:lnTo>
                    <a:pt x="3444" y="735"/>
                  </a:lnTo>
                  <a:lnTo>
                    <a:pt x="3420" y="705"/>
                  </a:lnTo>
                  <a:lnTo>
                    <a:pt x="3395" y="676"/>
                  </a:lnTo>
                  <a:lnTo>
                    <a:pt x="3370" y="648"/>
                  </a:lnTo>
                  <a:lnTo>
                    <a:pt x="3345" y="619"/>
                  </a:lnTo>
                  <a:lnTo>
                    <a:pt x="3319" y="593"/>
                  </a:lnTo>
                  <a:lnTo>
                    <a:pt x="3292" y="565"/>
                  </a:lnTo>
                  <a:lnTo>
                    <a:pt x="3266" y="539"/>
                  </a:lnTo>
                  <a:lnTo>
                    <a:pt x="3238" y="512"/>
                  </a:lnTo>
                  <a:lnTo>
                    <a:pt x="3210" y="487"/>
                  </a:lnTo>
                  <a:lnTo>
                    <a:pt x="3182" y="462"/>
                  </a:lnTo>
                  <a:lnTo>
                    <a:pt x="3152" y="438"/>
                  </a:lnTo>
                  <a:lnTo>
                    <a:pt x="3123" y="414"/>
                  </a:lnTo>
                  <a:lnTo>
                    <a:pt x="3093" y="391"/>
                  </a:lnTo>
                  <a:lnTo>
                    <a:pt x="3063" y="369"/>
                  </a:lnTo>
                  <a:lnTo>
                    <a:pt x="3032" y="346"/>
                  </a:lnTo>
                  <a:lnTo>
                    <a:pt x="3000" y="325"/>
                  </a:lnTo>
                  <a:lnTo>
                    <a:pt x="2969" y="304"/>
                  </a:lnTo>
                  <a:lnTo>
                    <a:pt x="2937" y="284"/>
                  </a:lnTo>
                  <a:lnTo>
                    <a:pt x="2904" y="265"/>
                  </a:lnTo>
                  <a:lnTo>
                    <a:pt x="2871" y="246"/>
                  </a:lnTo>
                  <a:lnTo>
                    <a:pt x="2839" y="228"/>
                  </a:lnTo>
                  <a:lnTo>
                    <a:pt x="2804" y="210"/>
                  </a:lnTo>
                  <a:lnTo>
                    <a:pt x="2771" y="194"/>
                  </a:lnTo>
                  <a:lnTo>
                    <a:pt x="2736" y="177"/>
                  </a:lnTo>
                  <a:lnTo>
                    <a:pt x="2702" y="161"/>
                  </a:lnTo>
                  <a:lnTo>
                    <a:pt x="2667" y="147"/>
                  </a:lnTo>
                  <a:lnTo>
                    <a:pt x="2632" y="132"/>
                  </a:lnTo>
                  <a:lnTo>
                    <a:pt x="2597" y="119"/>
                  </a:lnTo>
                  <a:lnTo>
                    <a:pt x="2561" y="107"/>
                  </a:lnTo>
                  <a:lnTo>
                    <a:pt x="2525" y="94"/>
                  </a:lnTo>
                  <a:lnTo>
                    <a:pt x="2489" y="83"/>
                  </a:lnTo>
                  <a:lnTo>
                    <a:pt x="2453" y="72"/>
                  </a:lnTo>
                  <a:lnTo>
                    <a:pt x="2416" y="62"/>
                  </a:lnTo>
                  <a:lnTo>
                    <a:pt x="2379" y="53"/>
                  </a:lnTo>
                  <a:lnTo>
                    <a:pt x="2343" y="45"/>
                  </a:lnTo>
                  <a:lnTo>
                    <a:pt x="2306" y="37"/>
                  </a:lnTo>
                  <a:lnTo>
                    <a:pt x="2268" y="30"/>
                  </a:lnTo>
                  <a:lnTo>
                    <a:pt x="2231" y="24"/>
                  </a:lnTo>
                  <a:lnTo>
                    <a:pt x="2193" y="19"/>
                  </a:lnTo>
                  <a:lnTo>
                    <a:pt x="2155" y="13"/>
                  </a:lnTo>
                  <a:lnTo>
                    <a:pt x="2118" y="10"/>
                  </a:lnTo>
                  <a:lnTo>
                    <a:pt x="2081" y="6"/>
                  </a:lnTo>
                  <a:lnTo>
                    <a:pt x="2043" y="3"/>
                  </a:lnTo>
                  <a:lnTo>
                    <a:pt x="2005" y="2"/>
                  </a:lnTo>
                  <a:lnTo>
                    <a:pt x="1967" y="1"/>
                  </a:lnTo>
                  <a:lnTo>
                    <a:pt x="1929" y="0"/>
                  </a:lnTo>
                  <a:lnTo>
                    <a:pt x="1891" y="1"/>
                  </a:lnTo>
                  <a:lnTo>
                    <a:pt x="1853" y="2"/>
                  </a:lnTo>
                  <a:lnTo>
                    <a:pt x="1815" y="3"/>
                  </a:lnTo>
                  <a:lnTo>
                    <a:pt x="1777" y="6"/>
                  </a:lnTo>
                  <a:lnTo>
                    <a:pt x="1741" y="10"/>
                  </a:lnTo>
                  <a:lnTo>
                    <a:pt x="1703" y="13"/>
                  </a:lnTo>
                  <a:lnTo>
                    <a:pt x="1665" y="19"/>
                  </a:lnTo>
                  <a:lnTo>
                    <a:pt x="1628" y="24"/>
                  </a:lnTo>
                  <a:lnTo>
                    <a:pt x="1590" y="30"/>
                  </a:lnTo>
                  <a:lnTo>
                    <a:pt x="1553" y="37"/>
                  </a:lnTo>
                  <a:lnTo>
                    <a:pt x="1515" y="45"/>
                  </a:lnTo>
                  <a:lnTo>
                    <a:pt x="1479" y="53"/>
                  </a:lnTo>
                  <a:lnTo>
                    <a:pt x="1442" y="62"/>
                  </a:lnTo>
                  <a:lnTo>
                    <a:pt x="1406" y="72"/>
                  </a:lnTo>
                  <a:lnTo>
                    <a:pt x="1369" y="83"/>
                  </a:lnTo>
                  <a:lnTo>
                    <a:pt x="1334" y="94"/>
                  </a:lnTo>
                  <a:lnTo>
                    <a:pt x="1297" y="107"/>
                  </a:lnTo>
                  <a:lnTo>
                    <a:pt x="1261" y="119"/>
                  </a:lnTo>
                  <a:lnTo>
                    <a:pt x="1227" y="132"/>
                  </a:lnTo>
                  <a:lnTo>
                    <a:pt x="1191" y="147"/>
                  </a:lnTo>
                  <a:lnTo>
                    <a:pt x="1156" y="161"/>
                  </a:lnTo>
                  <a:lnTo>
                    <a:pt x="1122" y="177"/>
                  </a:lnTo>
                  <a:lnTo>
                    <a:pt x="1087" y="194"/>
                  </a:lnTo>
                  <a:lnTo>
                    <a:pt x="1054" y="210"/>
                  </a:lnTo>
                  <a:lnTo>
                    <a:pt x="1020" y="228"/>
                  </a:lnTo>
                  <a:lnTo>
                    <a:pt x="987" y="246"/>
                  </a:lnTo>
                  <a:lnTo>
                    <a:pt x="953" y="265"/>
                  </a:lnTo>
                  <a:lnTo>
                    <a:pt x="921" y="284"/>
                  </a:lnTo>
                  <a:lnTo>
                    <a:pt x="890" y="304"/>
                  </a:lnTo>
                  <a:lnTo>
                    <a:pt x="858" y="325"/>
                  </a:lnTo>
                  <a:lnTo>
                    <a:pt x="826" y="346"/>
                  </a:lnTo>
                  <a:lnTo>
                    <a:pt x="795" y="369"/>
                  </a:lnTo>
                  <a:lnTo>
                    <a:pt x="765" y="391"/>
                  </a:lnTo>
                  <a:lnTo>
                    <a:pt x="735" y="414"/>
                  </a:lnTo>
                  <a:lnTo>
                    <a:pt x="706" y="438"/>
                  </a:lnTo>
                  <a:lnTo>
                    <a:pt x="677" y="462"/>
                  </a:lnTo>
                  <a:lnTo>
                    <a:pt x="648" y="487"/>
                  </a:lnTo>
                  <a:lnTo>
                    <a:pt x="620" y="512"/>
                  </a:lnTo>
                  <a:lnTo>
                    <a:pt x="592" y="539"/>
                  </a:lnTo>
                  <a:lnTo>
                    <a:pt x="565" y="565"/>
                  </a:lnTo>
                  <a:lnTo>
                    <a:pt x="539" y="593"/>
                  </a:lnTo>
                  <a:lnTo>
                    <a:pt x="513" y="619"/>
                  </a:lnTo>
                  <a:lnTo>
                    <a:pt x="487" y="648"/>
                  </a:lnTo>
                  <a:lnTo>
                    <a:pt x="463" y="676"/>
                  </a:lnTo>
                  <a:lnTo>
                    <a:pt x="438" y="705"/>
                  </a:lnTo>
                  <a:lnTo>
                    <a:pt x="415" y="735"/>
                  </a:lnTo>
                  <a:lnTo>
                    <a:pt x="392" y="765"/>
                  </a:lnTo>
                  <a:lnTo>
                    <a:pt x="369" y="796"/>
                  </a:lnTo>
                  <a:lnTo>
                    <a:pt x="347" y="827"/>
                  </a:lnTo>
                  <a:lnTo>
                    <a:pt x="326" y="858"/>
                  </a:lnTo>
                  <a:lnTo>
                    <a:pt x="305" y="889"/>
                  </a:lnTo>
                  <a:lnTo>
                    <a:pt x="284" y="921"/>
                  </a:lnTo>
                  <a:lnTo>
                    <a:pt x="266" y="954"/>
                  </a:lnTo>
                  <a:lnTo>
                    <a:pt x="247" y="987"/>
                  </a:lnTo>
                  <a:lnTo>
                    <a:pt x="229" y="1020"/>
                  </a:lnTo>
                  <a:lnTo>
                    <a:pt x="211" y="1053"/>
                  </a:lnTo>
                  <a:lnTo>
                    <a:pt x="194" y="1088"/>
                  </a:lnTo>
                  <a:lnTo>
                    <a:pt x="177" y="1122"/>
                  </a:lnTo>
                  <a:lnTo>
                    <a:pt x="162" y="1157"/>
                  </a:lnTo>
                  <a:lnTo>
                    <a:pt x="147" y="1191"/>
                  </a:lnTo>
                  <a:lnTo>
                    <a:pt x="133" y="1226"/>
                  </a:lnTo>
                  <a:lnTo>
                    <a:pt x="119" y="1261"/>
                  </a:lnTo>
                  <a:lnTo>
                    <a:pt x="107" y="1297"/>
                  </a:lnTo>
                  <a:lnTo>
                    <a:pt x="95" y="1333"/>
                  </a:lnTo>
                  <a:lnTo>
                    <a:pt x="84" y="1370"/>
                  </a:lnTo>
                  <a:lnTo>
                    <a:pt x="73" y="1406"/>
                  </a:lnTo>
                  <a:lnTo>
                    <a:pt x="63" y="1442"/>
                  </a:lnTo>
                  <a:lnTo>
                    <a:pt x="54" y="1479"/>
                  </a:lnTo>
                  <a:lnTo>
                    <a:pt x="46" y="1516"/>
                  </a:lnTo>
                  <a:lnTo>
                    <a:pt x="38" y="1554"/>
                  </a:lnTo>
                  <a:lnTo>
                    <a:pt x="30" y="1590"/>
                  </a:lnTo>
                  <a:lnTo>
                    <a:pt x="25" y="1628"/>
                  </a:lnTo>
                  <a:lnTo>
                    <a:pt x="19" y="1665"/>
                  </a:lnTo>
                  <a:lnTo>
                    <a:pt x="14" y="1703"/>
                  </a:lnTo>
                  <a:lnTo>
                    <a:pt x="10" y="1741"/>
                  </a:lnTo>
                  <a:lnTo>
                    <a:pt x="7" y="1779"/>
                  </a:lnTo>
                  <a:lnTo>
                    <a:pt x="4" y="1817"/>
                  </a:lnTo>
                  <a:lnTo>
                    <a:pt x="2" y="1853"/>
                  </a:lnTo>
                  <a:lnTo>
                    <a:pt x="1" y="1891"/>
                  </a:lnTo>
                  <a:lnTo>
                    <a:pt x="0" y="1929"/>
                  </a:lnTo>
                  <a:lnTo>
                    <a:pt x="1" y="1967"/>
                  </a:lnTo>
                  <a:lnTo>
                    <a:pt x="2" y="2005"/>
                  </a:lnTo>
                  <a:lnTo>
                    <a:pt x="4" y="2043"/>
                  </a:lnTo>
                  <a:lnTo>
                    <a:pt x="7" y="2081"/>
                  </a:lnTo>
                  <a:lnTo>
                    <a:pt x="10" y="2119"/>
                  </a:lnTo>
                  <a:lnTo>
                    <a:pt x="14" y="2157"/>
                  </a:lnTo>
                  <a:lnTo>
                    <a:pt x="19" y="2195"/>
                  </a:lnTo>
                  <a:lnTo>
                    <a:pt x="25" y="2231"/>
                  </a:lnTo>
                  <a:lnTo>
                    <a:pt x="30" y="2269"/>
                  </a:lnTo>
                  <a:lnTo>
                    <a:pt x="38" y="2306"/>
                  </a:lnTo>
                  <a:lnTo>
                    <a:pt x="46" y="2343"/>
                  </a:lnTo>
                  <a:lnTo>
                    <a:pt x="54" y="2381"/>
                  </a:lnTo>
                  <a:lnTo>
                    <a:pt x="63" y="2418"/>
                  </a:lnTo>
                  <a:lnTo>
                    <a:pt x="73" y="2453"/>
                  </a:lnTo>
                  <a:lnTo>
                    <a:pt x="84" y="2490"/>
                  </a:lnTo>
                  <a:lnTo>
                    <a:pt x="95" y="2526"/>
                  </a:lnTo>
                  <a:lnTo>
                    <a:pt x="107" y="2562"/>
                  </a:lnTo>
                  <a:lnTo>
                    <a:pt x="119" y="2598"/>
                  </a:lnTo>
                  <a:lnTo>
                    <a:pt x="133" y="2633"/>
                  </a:lnTo>
                  <a:lnTo>
                    <a:pt x="147" y="2668"/>
                  </a:lnTo>
                  <a:lnTo>
                    <a:pt x="162" y="2703"/>
                  </a:lnTo>
                  <a:lnTo>
                    <a:pt x="177" y="2737"/>
                  </a:lnTo>
                  <a:lnTo>
                    <a:pt x="194" y="2772"/>
                  </a:lnTo>
                  <a:lnTo>
                    <a:pt x="211" y="2805"/>
                  </a:lnTo>
                  <a:lnTo>
                    <a:pt x="229" y="2839"/>
                  </a:lnTo>
                  <a:lnTo>
                    <a:pt x="247" y="2872"/>
                  </a:lnTo>
                  <a:lnTo>
                    <a:pt x="266" y="2906"/>
                  </a:lnTo>
                  <a:lnTo>
                    <a:pt x="284" y="2938"/>
                  </a:lnTo>
                  <a:lnTo>
                    <a:pt x="305" y="2970"/>
                  </a:lnTo>
                  <a:lnTo>
                    <a:pt x="326" y="3002"/>
                  </a:lnTo>
                  <a:lnTo>
                    <a:pt x="347" y="3033"/>
                  </a:lnTo>
                  <a:lnTo>
                    <a:pt x="369" y="3064"/>
                  </a:lnTo>
                  <a:lnTo>
                    <a:pt x="392" y="3094"/>
                  </a:lnTo>
                  <a:lnTo>
                    <a:pt x="415" y="3124"/>
                  </a:lnTo>
                  <a:lnTo>
                    <a:pt x="438" y="3154"/>
                  </a:lnTo>
                  <a:lnTo>
                    <a:pt x="463" y="3183"/>
                  </a:lnTo>
                  <a:lnTo>
                    <a:pt x="487" y="3211"/>
                  </a:lnTo>
                  <a:lnTo>
                    <a:pt x="513" y="3240"/>
                  </a:lnTo>
                  <a:lnTo>
                    <a:pt x="539" y="3267"/>
                  </a:lnTo>
                  <a:lnTo>
                    <a:pt x="565" y="3295"/>
                  </a:lnTo>
                  <a:lnTo>
                    <a:pt x="592" y="3320"/>
                  </a:lnTo>
                  <a:lnTo>
                    <a:pt x="620" y="3347"/>
                  </a:lnTo>
                  <a:lnTo>
                    <a:pt x="648" y="3372"/>
                  </a:lnTo>
                  <a:lnTo>
                    <a:pt x="677" y="3397"/>
                  </a:lnTo>
                  <a:lnTo>
                    <a:pt x="706" y="3422"/>
                  </a:lnTo>
                  <a:lnTo>
                    <a:pt x="735" y="3445"/>
                  </a:lnTo>
                  <a:lnTo>
                    <a:pt x="765" y="3469"/>
                  </a:lnTo>
                  <a:lnTo>
                    <a:pt x="795" y="3491"/>
                  </a:lnTo>
                  <a:lnTo>
                    <a:pt x="826" y="3513"/>
                  </a:lnTo>
                  <a:lnTo>
                    <a:pt x="858" y="3535"/>
                  </a:lnTo>
                  <a:lnTo>
                    <a:pt x="890" y="3555"/>
                  </a:lnTo>
                  <a:lnTo>
                    <a:pt x="921" y="3575"/>
                  </a:lnTo>
                  <a:lnTo>
                    <a:pt x="953" y="3595"/>
                  </a:lnTo>
                  <a:lnTo>
                    <a:pt x="987" y="3614"/>
                  </a:lnTo>
                  <a:lnTo>
                    <a:pt x="1020" y="3632"/>
                  </a:lnTo>
                  <a:lnTo>
                    <a:pt x="1054" y="3649"/>
                  </a:lnTo>
                  <a:lnTo>
                    <a:pt x="1087" y="3666"/>
                  </a:lnTo>
                  <a:lnTo>
                    <a:pt x="1122" y="3683"/>
                  </a:lnTo>
                  <a:lnTo>
                    <a:pt x="1156" y="3697"/>
                  </a:lnTo>
                  <a:lnTo>
                    <a:pt x="1191" y="3713"/>
                  </a:lnTo>
                  <a:lnTo>
                    <a:pt x="1227" y="3726"/>
                  </a:lnTo>
                  <a:lnTo>
                    <a:pt x="1261" y="3741"/>
                  </a:lnTo>
                  <a:lnTo>
                    <a:pt x="1297" y="3753"/>
                  </a:lnTo>
                  <a:lnTo>
                    <a:pt x="1334" y="3765"/>
                  </a:lnTo>
                  <a:lnTo>
                    <a:pt x="1369" y="3776"/>
                  </a:lnTo>
                  <a:lnTo>
                    <a:pt x="1406" y="3788"/>
                  </a:lnTo>
                  <a:lnTo>
                    <a:pt x="1442" y="3797"/>
                  </a:lnTo>
                  <a:lnTo>
                    <a:pt x="1479" y="3807"/>
                  </a:lnTo>
                  <a:lnTo>
                    <a:pt x="1515" y="3814"/>
                  </a:lnTo>
                  <a:lnTo>
                    <a:pt x="1553" y="3822"/>
                  </a:lnTo>
                  <a:lnTo>
                    <a:pt x="1590" y="3830"/>
                  </a:lnTo>
                  <a:lnTo>
                    <a:pt x="1628" y="3836"/>
                  </a:lnTo>
                  <a:lnTo>
                    <a:pt x="1665" y="3841"/>
                  </a:lnTo>
                  <a:lnTo>
                    <a:pt x="1703" y="3847"/>
                  </a:lnTo>
                  <a:lnTo>
                    <a:pt x="1741" y="3850"/>
                  </a:lnTo>
                  <a:lnTo>
                    <a:pt x="1777" y="3853"/>
                  </a:lnTo>
                  <a:lnTo>
                    <a:pt x="1815" y="3857"/>
                  </a:lnTo>
                  <a:lnTo>
                    <a:pt x="1853" y="3858"/>
                  </a:lnTo>
                  <a:lnTo>
                    <a:pt x="1891" y="3859"/>
                  </a:lnTo>
                  <a:lnTo>
                    <a:pt x="1929" y="3860"/>
                  </a:lnTo>
                  <a:lnTo>
                    <a:pt x="1967" y="3859"/>
                  </a:lnTo>
                  <a:lnTo>
                    <a:pt x="2005" y="3858"/>
                  </a:lnTo>
                  <a:lnTo>
                    <a:pt x="2043" y="3857"/>
                  </a:lnTo>
                  <a:lnTo>
                    <a:pt x="2081" y="3853"/>
                  </a:lnTo>
                  <a:lnTo>
                    <a:pt x="2118" y="3850"/>
                  </a:lnTo>
                  <a:lnTo>
                    <a:pt x="2155" y="3847"/>
                  </a:lnTo>
                  <a:lnTo>
                    <a:pt x="2193" y="3841"/>
                  </a:lnTo>
                  <a:lnTo>
                    <a:pt x="2231" y="3836"/>
                  </a:lnTo>
                  <a:lnTo>
                    <a:pt x="2268" y="3830"/>
                  </a:lnTo>
                  <a:lnTo>
                    <a:pt x="2306" y="3822"/>
                  </a:lnTo>
                  <a:lnTo>
                    <a:pt x="2343" y="3814"/>
                  </a:lnTo>
                  <a:lnTo>
                    <a:pt x="2379" y="3807"/>
                  </a:lnTo>
                  <a:lnTo>
                    <a:pt x="2416" y="3797"/>
                  </a:lnTo>
                  <a:lnTo>
                    <a:pt x="2453" y="3788"/>
                  </a:lnTo>
                  <a:lnTo>
                    <a:pt x="2489" y="377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67" name="Freeform 504"/>
            <p:cNvSpPr>
              <a:spLocks/>
            </p:cNvSpPr>
            <p:nvPr/>
          </p:nvSpPr>
          <p:spPr bwMode="auto">
            <a:xfrm>
              <a:off x="2059" y="2370"/>
              <a:ext cx="508" cy="517"/>
            </a:xfrm>
            <a:custGeom>
              <a:avLst/>
              <a:gdLst>
                <a:gd name="T0" fmla="*/ 7 w 2031"/>
                <a:gd name="T1" fmla="*/ 348 h 2070"/>
                <a:gd name="T2" fmla="*/ 18 w 2031"/>
                <a:gd name="T3" fmla="*/ 374 h 2070"/>
                <a:gd name="T4" fmla="*/ 31 w 2031"/>
                <a:gd name="T5" fmla="*/ 398 h 2070"/>
                <a:gd name="T6" fmla="*/ 47 w 2031"/>
                <a:gd name="T7" fmla="*/ 420 h 2070"/>
                <a:gd name="T8" fmla="*/ 66 w 2031"/>
                <a:gd name="T9" fmla="*/ 441 h 2070"/>
                <a:gd name="T10" fmla="*/ 86 w 2031"/>
                <a:gd name="T11" fmla="*/ 459 h 2070"/>
                <a:gd name="T12" fmla="*/ 108 w 2031"/>
                <a:gd name="T13" fmla="*/ 476 h 2070"/>
                <a:gd name="T14" fmla="*/ 132 w 2031"/>
                <a:gd name="T15" fmla="*/ 489 h 2070"/>
                <a:gd name="T16" fmla="*/ 158 w 2031"/>
                <a:gd name="T17" fmla="*/ 500 h 2070"/>
                <a:gd name="T18" fmla="*/ 184 w 2031"/>
                <a:gd name="T19" fmla="*/ 509 h 2070"/>
                <a:gd name="T20" fmla="*/ 211 w 2031"/>
                <a:gd name="T21" fmla="*/ 514 h 2070"/>
                <a:gd name="T22" fmla="*/ 238 w 2031"/>
                <a:gd name="T23" fmla="*/ 517 h 2070"/>
                <a:gd name="T24" fmla="*/ 266 w 2031"/>
                <a:gd name="T25" fmla="*/ 517 h 2070"/>
                <a:gd name="T26" fmla="*/ 293 w 2031"/>
                <a:gd name="T27" fmla="*/ 513 h 2070"/>
                <a:gd name="T28" fmla="*/ 320 w 2031"/>
                <a:gd name="T29" fmla="*/ 507 h 2070"/>
                <a:gd name="T30" fmla="*/ 346 w 2031"/>
                <a:gd name="T31" fmla="*/ 498 h 2070"/>
                <a:gd name="T32" fmla="*/ 371 w 2031"/>
                <a:gd name="T33" fmla="*/ 486 h 2070"/>
                <a:gd name="T34" fmla="*/ 395 w 2031"/>
                <a:gd name="T35" fmla="*/ 472 h 2070"/>
                <a:gd name="T36" fmla="*/ 417 w 2031"/>
                <a:gd name="T37" fmla="*/ 456 h 2070"/>
                <a:gd name="T38" fmla="*/ 437 w 2031"/>
                <a:gd name="T39" fmla="*/ 437 h 2070"/>
                <a:gd name="T40" fmla="*/ 455 w 2031"/>
                <a:gd name="T41" fmla="*/ 416 h 2070"/>
                <a:gd name="T42" fmla="*/ 470 w 2031"/>
                <a:gd name="T43" fmla="*/ 393 h 2070"/>
                <a:gd name="T44" fmla="*/ 483 w 2031"/>
                <a:gd name="T45" fmla="*/ 369 h 2070"/>
                <a:gd name="T46" fmla="*/ 494 w 2031"/>
                <a:gd name="T47" fmla="*/ 343 h 2070"/>
                <a:gd name="T48" fmla="*/ 501 w 2031"/>
                <a:gd name="T49" fmla="*/ 316 h 2070"/>
                <a:gd name="T50" fmla="*/ 506 w 2031"/>
                <a:gd name="T51" fmla="*/ 289 h 2070"/>
                <a:gd name="T52" fmla="*/ 508 w 2031"/>
                <a:gd name="T53" fmla="*/ 262 h 2070"/>
                <a:gd name="T54" fmla="*/ 507 w 2031"/>
                <a:gd name="T55" fmla="*/ 234 h 2070"/>
                <a:gd name="T56" fmla="*/ 503 w 2031"/>
                <a:gd name="T57" fmla="*/ 207 h 2070"/>
                <a:gd name="T58" fmla="*/ 496 w 2031"/>
                <a:gd name="T59" fmla="*/ 180 h 2070"/>
                <a:gd name="T60" fmla="*/ 486 w 2031"/>
                <a:gd name="T61" fmla="*/ 154 h 2070"/>
                <a:gd name="T62" fmla="*/ 474 w 2031"/>
                <a:gd name="T63" fmla="*/ 130 h 2070"/>
                <a:gd name="T64" fmla="*/ 459 w 2031"/>
                <a:gd name="T65" fmla="*/ 107 h 2070"/>
                <a:gd name="T66" fmla="*/ 441 w 2031"/>
                <a:gd name="T67" fmla="*/ 85 h 2070"/>
                <a:gd name="T68" fmla="*/ 422 w 2031"/>
                <a:gd name="T69" fmla="*/ 66 h 2070"/>
                <a:gd name="T70" fmla="*/ 400 w 2031"/>
                <a:gd name="T71" fmla="*/ 49 h 2070"/>
                <a:gd name="T72" fmla="*/ 377 w 2031"/>
                <a:gd name="T73" fmla="*/ 34 h 2070"/>
                <a:gd name="T74" fmla="*/ 353 w 2031"/>
                <a:gd name="T75" fmla="*/ 21 h 2070"/>
                <a:gd name="T76" fmla="*/ 327 w 2031"/>
                <a:gd name="T77" fmla="*/ 12 h 2070"/>
                <a:gd name="T78" fmla="*/ 300 w 2031"/>
                <a:gd name="T79" fmla="*/ 5 h 2070"/>
                <a:gd name="T80" fmla="*/ 273 w 2031"/>
                <a:gd name="T81" fmla="*/ 1 h 2070"/>
                <a:gd name="T82" fmla="*/ 245 w 2031"/>
                <a:gd name="T83" fmla="*/ 0 h 2070"/>
                <a:gd name="T84" fmla="*/ 218 w 2031"/>
                <a:gd name="T85" fmla="*/ 1 h 2070"/>
                <a:gd name="T86" fmla="*/ 191 w 2031"/>
                <a:gd name="T87" fmla="*/ 6 h 2070"/>
                <a:gd name="T88" fmla="*/ 164 w 2031"/>
                <a:gd name="T89" fmla="*/ 14 h 2070"/>
                <a:gd name="T90" fmla="*/ 138 w 2031"/>
                <a:gd name="T91" fmla="*/ 25 h 2070"/>
                <a:gd name="T92" fmla="*/ 114 w 2031"/>
                <a:gd name="T93" fmla="*/ 38 h 2070"/>
                <a:gd name="T94" fmla="*/ 92 w 2031"/>
                <a:gd name="T95" fmla="*/ 53 h 2070"/>
                <a:gd name="T96" fmla="*/ 71 w 2031"/>
                <a:gd name="T97" fmla="*/ 71 h 2070"/>
                <a:gd name="T98" fmla="*/ 52 w 2031"/>
                <a:gd name="T99" fmla="*/ 91 h 2070"/>
                <a:gd name="T100" fmla="*/ 35 w 2031"/>
                <a:gd name="T101" fmla="*/ 113 h 2070"/>
                <a:gd name="T102" fmla="*/ 21 w 2031"/>
                <a:gd name="T103" fmla="*/ 137 h 2070"/>
                <a:gd name="T104" fmla="*/ 9 w 2031"/>
                <a:gd name="T105" fmla="*/ 162 h 2070"/>
                <a:gd name="T106" fmla="*/ 0 w 2031"/>
                <a:gd name="T107" fmla="*/ 188 h 207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031" h="2070">
                  <a:moveTo>
                    <a:pt x="0" y="1317"/>
                  </a:moveTo>
                  <a:lnTo>
                    <a:pt x="8" y="1343"/>
                  </a:lnTo>
                  <a:lnTo>
                    <a:pt x="17" y="1370"/>
                  </a:lnTo>
                  <a:lnTo>
                    <a:pt x="26" y="1395"/>
                  </a:lnTo>
                  <a:lnTo>
                    <a:pt x="36" y="1421"/>
                  </a:lnTo>
                  <a:lnTo>
                    <a:pt x="47" y="1447"/>
                  </a:lnTo>
                  <a:lnTo>
                    <a:pt x="58" y="1472"/>
                  </a:lnTo>
                  <a:lnTo>
                    <a:pt x="71" y="1497"/>
                  </a:lnTo>
                  <a:lnTo>
                    <a:pt x="83" y="1521"/>
                  </a:lnTo>
                  <a:lnTo>
                    <a:pt x="96" y="1546"/>
                  </a:lnTo>
                  <a:lnTo>
                    <a:pt x="110" y="1569"/>
                  </a:lnTo>
                  <a:lnTo>
                    <a:pt x="124" y="1593"/>
                  </a:lnTo>
                  <a:lnTo>
                    <a:pt x="140" y="1616"/>
                  </a:lnTo>
                  <a:lnTo>
                    <a:pt x="155" y="1638"/>
                  </a:lnTo>
                  <a:lnTo>
                    <a:pt x="172" y="1661"/>
                  </a:lnTo>
                  <a:lnTo>
                    <a:pt x="189" y="1683"/>
                  </a:lnTo>
                  <a:lnTo>
                    <a:pt x="207" y="1704"/>
                  </a:lnTo>
                  <a:lnTo>
                    <a:pt x="224" y="1724"/>
                  </a:lnTo>
                  <a:lnTo>
                    <a:pt x="243" y="1745"/>
                  </a:lnTo>
                  <a:lnTo>
                    <a:pt x="262" y="1764"/>
                  </a:lnTo>
                  <a:lnTo>
                    <a:pt x="282" y="1784"/>
                  </a:lnTo>
                  <a:lnTo>
                    <a:pt x="302" y="1803"/>
                  </a:lnTo>
                  <a:lnTo>
                    <a:pt x="323" y="1821"/>
                  </a:lnTo>
                  <a:lnTo>
                    <a:pt x="344" y="1839"/>
                  </a:lnTo>
                  <a:lnTo>
                    <a:pt x="366" y="1856"/>
                  </a:lnTo>
                  <a:lnTo>
                    <a:pt x="388" y="1873"/>
                  </a:lnTo>
                  <a:lnTo>
                    <a:pt x="411" y="1888"/>
                  </a:lnTo>
                  <a:lnTo>
                    <a:pt x="433" y="1904"/>
                  </a:lnTo>
                  <a:lnTo>
                    <a:pt x="456" y="1918"/>
                  </a:lnTo>
                  <a:lnTo>
                    <a:pt x="481" y="1933"/>
                  </a:lnTo>
                  <a:lnTo>
                    <a:pt x="504" y="1946"/>
                  </a:lnTo>
                  <a:lnTo>
                    <a:pt x="529" y="1958"/>
                  </a:lnTo>
                  <a:lnTo>
                    <a:pt x="553" y="1971"/>
                  </a:lnTo>
                  <a:lnTo>
                    <a:pt x="579" y="1982"/>
                  </a:lnTo>
                  <a:lnTo>
                    <a:pt x="605" y="1993"/>
                  </a:lnTo>
                  <a:lnTo>
                    <a:pt x="630" y="2003"/>
                  </a:lnTo>
                  <a:lnTo>
                    <a:pt x="656" y="2013"/>
                  </a:lnTo>
                  <a:lnTo>
                    <a:pt x="682" y="2022"/>
                  </a:lnTo>
                  <a:lnTo>
                    <a:pt x="708" y="2030"/>
                  </a:lnTo>
                  <a:lnTo>
                    <a:pt x="735" y="2036"/>
                  </a:lnTo>
                  <a:lnTo>
                    <a:pt x="762" y="2043"/>
                  </a:lnTo>
                  <a:lnTo>
                    <a:pt x="789" y="2049"/>
                  </a:lnTo>
                  <a:lnTo>
                    <a:pt x="815" y="2054"/>
                  </a:lnTo>
                  <a:lnTo>
                    <a:pt x="843" y="2059"/>
                  </a:lnTo>
                  <a:lnTo>
                    <a:pt x="870" y="2062"/>
                  </a:lnTo>
                  <a:lnTo>
                    <a:pt x="898" y="2065"/>
                  </a:lnTo>
                  <a:lnTo>
                    <a:pt x="926" y="2068"/>
                  </a:lnTo>
                  <a:lnTo>
                    <a:pt x="952" y="2070"/>
                  </a:lnTo>
                  <a:lnTo>
                    <a:pt x="980" y="2070"/>
                  </a:lnTo>
                  <a:lnTo>
                    <a:pt x="1008" y="2070"/>
                  </a:lnTo>
                  <a:lnTo>
                    <a:pt x="1036" y="2070"/>
                  </a:lnTo>
                  <a:lnTo>
                    <a:pt x="1063" y="2068"/>
                  </a:lnTo>
                  <a:lnTo>
                    <a:pt x="1091" y="2065"/>
                  </a:lnTo>
                  <a:lnTo>
                    <a:pt x="1119" y="2063"/>
                  </a:lnTo>
                  <a:lnTo>
                    <a:pt x="1145" y="2060"/>
                  </a:lnTo>
                  <a:lnTo>
                    <a:pt x="1172" y="2055"/>
                  </a:lnTo>
                  <a:lnTo>
                    <a:pt x="1200" y="2050"/>
                  </a:lnTo>
                  <a:lnTo>
                    <a:pt x="1227" y="2044"/>
                  </a:lnTo>
                  <a:lnTo>
                    <a:pt x="1253" y="2038"/>
                  </a:lnTo>
                  <a:lnTo>
                    <a:pt x="1280" y="2031"/>
                  </a:lnTo>
                  <a:lnTo>
                    <a:pt x="1307" y="2023"/>
                  </a:lnTo>
                  <a:lnTo>
                    <a:pt x="1333" y="2014"/>
                  </a:lnTo>
                  <a:lnTo>
                    <a:pt x="1358" y="2004"/>
                  </a:lnTo>
                  <a:lnTo>
                    <a:pt x="1384" y="1994"/>
                  </a:lnTo>
                  <a:lnTo>
                    <a:pt x="1410" y="1984"/>
                  </a:lnTo>
                  <a:lnTo>
                    <a:pt x="1435" y="1973"/>
                  </a:lnTo>
                  <a:lnTo>
                    <a:pt x="1460" y="1961"/>
                  </a:lnTo>
                  <a:lnTo>
                    <a:pt x="1484" y="1947"/>
                  </a:lnTo>
                  <a:lnTo>
                    <a:pt x="1509" y="1934"/>
                  </a:lnTo>
                  <a:lnTo>
                    <a:pt x="1532" y="1920"/>
                  </a:lnTo>
                  <a:lnTo>
                    <a:pt x="1556" y="1906"/>
                  </a:lnTo>
                  <a:lnTo>
                    <a:pt x="1579" y="1890"/>
                  </a:lnTo>
                  <a:lnTo>
                    <a:pt x="1601" y="1875"/>
                  </a:lnTo>
                  <a:lnTo>
                    <a:pt x="1624" y="1858"/>
                  </a:lnTo>
                  <a:lnTo>
                    <a:pt x="1645" y="1841"/>
                  </a:lnTo>
                  <a:lnTo>
                    <a:pt x="1666" y="1824"/>
                  </a:lnTo>
                  <a:lnTo>
                    <a:pt x="1687" y="1806"/>
                  </a:lnTo>
                  <a:lnTo>
                    <a:pt x="1707" y="1787"/>
                  </a:lnTo>
                  <a:lnTo>
                    <a:pt x="1727" y="1768"/>
                  </a:lnTo>
                  <a:lnTo>
                    <a:pt x="1746" y="1748"/>
                  </a:lnTo>
                  <a:lnTo>
                    <a:pt x="1765" y="1728"/>
                  </a:lnTo>
                  <a:lnTo>
                    <a:pt x="1783" y="1706"/>
                  </a:lnTo>
                  <a:lnTo>
                    <a:pt x="1801" y="1685"/>
                  </a:lnTo>
                  <a:lnTo>
                    <a:pt x="1818" y="1664"/>
                  </a:lnTo>
                  <a:lnTo>
                    <a:pt x="1834" y="1642"/>
                  </a:lnTo>
                  <a:lnTo>
                    <a:pt x="1850" y="1620"/>
                  </a:lnTo>
                  <a:lnTo>
                    <a:pt x="1866" y="1596"/>
                  </a:lnTo>
                  <a:lnTo>
                    <a:pt x="1880" y="1573"/>
                  </a:lnTo>
                  <a:lnTo>
                    <a:pt x="1895" y="1549"/>
                  </a:lnTo>
                  <a:lnTo>
                    <a:pt x="1908" y="1525"/>
                  </a:lnTo>
                  <a:lnTo>
                    <a:pt x="1920" y="1500"/>
                  </a:lnTo>
                  <a:lnTo>
                    <a:pt x="1932" y="1476"/>
                  </a:lnTo>
                  <a:lnTo>
                    <a:pt x="1944" y="1450"/>
                  </a:lnTo>
                  <a:lnTo>
                    <a:pt x="1955" y="1426"/>
                  </a:lnTo>
                  <a:lnTo>
                    <a:pt x="1965" y="1399"/>
                  </a:lnTo>
                  <a:lnTo>
                    <a:pt x="1974" y="1373"/>
                  </a:lnTo>
                  <a:lnTo>
                    <a:pt x="1983" y="1347"/>
                  </a:lnTo>
                  <a:lnTo>
                    <a:pt x="1990" y="1321"/>
                  </a:lnTo>
                  <a:lnTo>
                    <a:pt x="1998" y="1294"/>
                  </a:lnTo>
                  <a:lnTo>
                    <a:pt x="2005" y="1267"/>
                  </a:lnTo>
                  <a:lnTo>
                    <a:pt x="2010" y="1240"/>
                  </a:lnTo>
                  <a:lnTo>
                    <a:pt x="2015" y="1214"/>
                  </a:lnTo>
                  <a:lnTo>
                    <a:pt x="2019" y="1186"/>
                  </a:lnTo>
                  <a:lnTo>
                    <a:pt x="2024" y="1159"/>
                  </a:lnTo>
                  <a:lnTo>
                    <a:pt x="2026" y="1131"/>
                  </a:lnTo>
                  <a:lnTo>
                    <a:pt x="2028" y="1103"/>
                  </a:lnTo>
                  <a:lnTo>
                    <a:pt x="2031" y="1077"/>
                  </a:lnTo>
                  <a:lnTo>
                    <a:pt x="2031" y="1049"/>
                  </a:lnTo>
                  <a:lnTo>
                    <a:pt x="2031" y="1021"/>
                  </a:lnTo>
                  <a:lnTo>
                    <a:pt x="2031" y="993"/>
                  </a:lnTo>
                  <a:lnTo>
                    <a:pt x="2028" y="966"/>
                  </a:lnTo>
                  <a:lnTo>
                    <a:pt x="2026" y="938"/>
                  </a:lnTo>
                  <a:lnTo>
                    <a:pt x="2024" y="911"/>
                  </a:lnTo>
                  <a:lnTo>
                    <a:pt x="2019" y="884"/>
                  </a:lnTo>
                  <a:lnTo>
                    <a:pt x="2015" y="856"/>
                  </a:lnTo>
                  <a:lnTo>
                    <a:pt x="2010" y="829"/>
                  </a:lnTo>
                  <a:lnTo>
                    <a:pt x="2005" y="802"/>
                  </a:lnTo>
                  <a:lnTo>
                    <a:pt x="1998" y="776"/>
                  </a:lnTo>
                  <a:lnTo>
                    <a:pt x="1990" y="749"/>
                  </a:lnTo>
                  <a:lnTo>
                    <a:pt x="1983" y="722"/>
                  </a:lnTo>
                  <a:lnTo>
                    <a:pt x="1974" y="696"/>
                  </a:lnTo>
                  <a:lnTo>
                    <a:pt x="1965" y="670"/>
                  </a:lnTo>
                  <a:lnTo>
                    <a:pt x="1955" y="644"/>
                  </a:lnTo>
                  <a:lnTo>
                    <a:pt x="1944" y="618"/>
                  </a:lnTo>
                  <a:lnTo>
                    <a:pt x="1932" y="594"/>
                  </a:lnTo>
                  <a:lnTo>
                    <a:pt x="1920" y="569"/>
                  </a:lnTo>
                  <a:lnTo>
                    <a:pt x="1908" y="545"/>
                  </a:lnTo>
                  <a:lnTo>
                    <a:pt x="1895" y="520"/>
                  </a:lnTo>
                  <a:lnTo>
                    <a:pt x="1880" y="497"/>
                  </a:lnTo>
                  <a:lnTo>
                    <a:pt x="1866" y="474"/>
                  </a:lnTo>
                  <a:lnTo>
                    <a:pt x="1850" y="450"/>
                  </a:lnTo>
                  <a:lnTo>
                    <a:pt x="1834" y="428"/>
                  </a:lnTo>
                  <a:lnTo>
                    <a:pt x="1818" y="406"/>
                  </a:lnTo>
                  <a:lnTo>
                    <a:pt x="1801" y="384"/>
                  </a:lnTo>
                  <a:lnTo>
                    <a:pt x="1783" y="363"/>
                  </a:lnTo>
                  <a:lnTo>
                    <a:pt x="1765" y="342"/>
                  </a:lnTo>
                  <a:lnTo>
                    <a:pt x="1746" y="322"/>
                  </a:lnTo>
                  <a:lnTo>
                    <a:pt x="1727" y="302"/>
                  </a:lnTo>
                  <a:lnTo>
                    <a:pt x="1707" y="283"/>
                  </a:lnTo>
                  <a:lnTo>
                    <a:pt x="1687" y="264"/>
                  </a:lnTo>
                  <a:lnTo>
                    <a:pt x="1666" y="246"/>
                  </a:lnTo>
                  <a:lnTo>
                    <a:pt x="1645" y="228"/>
                  </a:lnTo>
                  <a:lnTo>
                    <a:pt x="1624" y="212"/>
                  </a:lnTo>
                  <a:lnTo>
                    <a:pt x="1601" y="195"/>
                  </a:lnTo>
                  <a:lnTo>
                    <a:pt x="1579" y="179"/>
                  </a:lnTo>
                  <a:lnTo>
                    <a:pt x="1556" y="164"/>
                  </a:lnTo>
                  <a:lnTo>
                    <a:pt x="1532" y="149"/>
                  </a:lnTo>
                  <a:lnTo>
                    <a:pt x="1509" y="135"/>
                  </a:lnTo>
                  <a:lnTo>
                    <a:pt x="1484" y="121"/>
                  </a:lnTo>
                  <a:lnTo>
                    <a:pt x="1460" y="109"/>
                  </a:lnTo>
                  <a:lnTo>
                    <a:pt x="1435" y="97"/>
                  </a:lnTo>
                  <a:lnTo>
                    <a:pt x="1410" y="86"/>
                  </a:lnTo>
                  <a:lnTo>
                    <a:pt x="1384" y="74"/>
                  </a:lnTo>
                  <a:lnTo>
                    <a:pt x="1358" y="64"/>
                  </a:lnTo>
                  <a:lnTo>
                    <a:pt x="1333" y="55"/>
                  </a:lnTo>
                  <a:lnTo>
                    <a:pt x="1307" y="47"/>
                  </a:lnTo>
                  <a:lnTo>
                    <a:pt x="1280" y="39"/>
                  </a:lnTo>
                  <a:lnTo>
                    <a:pt x="1253" y="32"/>
                  </a:lnTo>
                  <a:lnTo>
                    <a:pt x="1227" y="25"/>
                  </a:lnTo>
                  <a:lnTo>
                    <a:pt x="1200" y="20"/>
                  </a:lnTo>
                  <a:lnTo>
                    <a:pt x="1172" y="14"/>
                  </a:lnTo>
                  <a:lnTo>
                    <a:pt x="1145" y="10"/>
                  </a:lnTo>
                  <a:lnTo>
                    <a:pt x="1119" y="6"/>
                  </a:lnTo>
                  <a:lnTo>
                    <a:pt x="1091" y="3"/>
                  </a:lnTo>
                  <a:lnTo>
                    <a:pt x="1063" y="1"/>
                  </a:lnTo>
                  <a:lnTo>
                    <a:pt x="1036" y="0"/>
                  </a:lnTo>
                  <a:lnTo>
                    <a:pt x="1008" y="0"/>
                  </a:lnTo>
                  <a:lnTo>
                    <a:pt x="980" y="0"/>
                  </a:lnTo>
                  <a:lnTo>
                    <a:pt x="952" y="0"/>
                  </a:lnTo>
                  <a:lnTo>
                    <a:pt x="926" y="2"/>
                  </a:lnTo>
                  <a:lnTo>
                    <a:pt x="898" y="4"/>
                  </a:lnTo>
                  <a:lnTo>
                    <a:pt x="870" y="6"/>
                  </a:lnTo>
                  <a:lnTo>
                    <a:pt x="843" y="11"/>
                  </a:lnTo>
                  <a:lnTo>
                    <a:pt x="815" y="15"/>
                  </a:lnTo>
                  <a:lnTo>
                    <a:pt x="789" y="20"/>
                  </a:lnTo>
                  <a:lnTo>
                    <a:pt x="762" y="26"/>
                  </a:lnTo>
                  <a:lnTo>
                    <a:pt x="735" y="33"/>
                  </a:lnTo>
                  <a:lnTo>
                    <a:pt x="708" y="40"/>
                  </a:lnTo>
                  <a:lnTo>
                    <a:pt x="682" y="48"/>
                  </a:lnTo>
                  <a:lnTo>
                    <a:pt x="656" y="57"/>
                  </a:lnTo>
                  <a:lnTo>
                    <a:pt x="630" y="67"/>
                  </a:lnTo>
                  <a:lnTo>
                    <a:pt x="605" y="77"/>
                  </a:lnTo>
                  <a:lnTo>
                    <a:pt x="579" y="87"/>
                  </a:lnTo>
                  <a:lnTo>
                    <a:pt x="553" y="99"/>
                  </a:lnTo>
                  <a:lnTo>
                    <a:pt x="529" y="111"/>
                  </a:lnTo>
                  <a:lnTo>
                    <a:pt x="504" y="123"/>
                  </a:lnTo>
                  <a:lnTo>
                    <a:pt x="481" y="137"/>
                  </a:lnTo>
                  <a:lnTo>
                    <a:pt x="456" y="151"/>
                  </a:lnTo>
                  <a:lnTo>
                    <a:pt x="433" y="166"/>
                  </a:lnTo>
                  <a:lnTo>
                    <a:pt x="411" y="181"/>
                  </a:lnTo>
                  <a:lnTo>
                    <a:pt x="388" y="197"/>
                  </a:lnTo>
                  <a:lnTo>
                    <a:pt x="366" y="214"/>
                  </a:lnTo>
                  <a:lnTo>
                    <a:pt x="344" y="230"/>
                  </a:lnTo>
                  <a:lnTo>
                    <a:pt x="323" y="248"/>
                  </a:lnTo>
                  <a:lnTo>
                    <a:pt x="302" y="266"/>
                  </a:lnTo>
                  <a:lnTo>
                    <a:pt x="282" y="285"/>
                  </a:lnTo>
                  <a:lnTo>
                    <a:pt x="262" y="304"/>
                  </a:lnTo>
                  <a:lnTo>
                    <a:pt x="243" y="324"/>
                  </a:lnTo>
                  <a:lnTo>
                    <a:pt x="224" y="344"/>
                  </a:lnTo>
                  <a:lnTo>
                    <a:pt x="207" y="365"/>
                  </a:lnTo>
                  <a:lnTo>
                    <a:pt x="189" y="387"/>
                  </a:lnTo>
                  <a:lnTo>
                    <a:pt x="172" y="409"/>
                  </a:lnTo>
                  <a:lnTo>
                    <a:pt x="155" y="431"/>
                  </a:lnTo>
                  <a:lnTo>
                    <a:pt x="140" y="453"/>
                  </a:lnTo>
                  <a:lnTo>
                    <a:pt x="124" y="477"/>
                  </a:lnTo>
                  <a:lnTo>
                    <a:pt x="110" y="500"/>
                  </a:lnTo>
                  <a:lnTo>
                    <a:pt x="96" y="524"/>
                  </a:lnTo>
                  <a:lnTo>
                    <a:pt x="83" y="548"/>
                  </a:lnTo>
                  <a:lnTo>
                    <a:pt x="71" y="573"/>
                  </a:lnTo>
                  <a:lnTo>
                    <a:pt x="58" y="597"/>
                  </a:lnTo>
                  <a:lnTo>
                    <a:pt x="47" y="623"/>
                  </a:lnTo>
                  <a:lnTo>
                    <a:pt x="36" y="647"/>
                  </a:lnTo>
                  <a:lnTo>
                    <a:pt x="26" y="674"/>
                  </a:lnTo>
                  <a:lnTo>
                    <a:pt x="17" y="700"/>
                  </a:lnTo>
                  <a:lnTo>
                    <a:pt x="8" y="725"/>
                  </a:lnTo>
                  <a:lnTo>
                    <a:pt x="0" y="75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68" name="Line 505"/>
            <p:cNvSpPr>
              <a:spLocks noChangeShapeType="1"/>
            </p:cNvSpPr>
            <p:nvPr/>
          </p:nvSpPr>
          <p:spPr bwMode="auto">
            <a:xfrm flipH="1">
              <a:off x="615" y="3111"/>
              <a:ext cx="1693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69" name="Line 506"/>
            <p:cNvSpPr>
              <a:spLocks noChangeShapeType="1"/>
            </p:cNvSpPr>
            <p:nvPr/>
          </p:nvSpPr>
          <p:spPr bwMode="auto">
            <a:xfrm flipV="1">
              <a:off x="615" y="2723"/>
              <a:ext cx="1" cy="3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70" name="Line 507"/>
            <p:cNvSpPr>
              <a:spLocks noChangeShapeType="1"/>
            </p:cNvSpPr>
            <p:nvPr/>
          </p:nvSpPr>
          <p:spPr bwMode="auto">
            <a:xfrm>
              <a:off x="615" y="2146"/>
              <a:ext cx="1693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71" name="Freeform 508"/>
            <p:cNvSpPr>
              <a:spLocks/>
            </p:cNvSpPr>
            <p:nvPr/>
          </p:nvSpPr>
          <p:spPr bwMode="auto">
            <a:xfrm>
              <a:off x="1344" y="2535"/>
              <a:ext cx="94" cy="188"/>
            </a:xfrm>
            <a:custGeom>
              <a:avLst/>
              <a:gdLst>
                <a:gd name="T0" fmla="*/ 4 w 375"/>
                <a:gd name="T1" fmla="*/ 188 h 752"/>
                <a:gd name="T2" fmla="*/ 12 w 375"/>
                <a:gd name="T3" fmla="*/ 187 h 752"/>
                <a:gd name="T4" fmla="*/ 20 w 375"/>
                <a:gd name="T5" fmla="*/ 186 h 752"/>
                <a:gd name="T6" fmla="*/ 28 w 375"/>
                <a:gd name="T7" fmla="*/ 184 h 752"/>
                <a:gd name="T8" fmla="*/ 36 w 375"/>
                <a:gd name="T9" fmla="*/ 181 h 752"/>
                <a:gd name="T10" fmla="*/ 43 w 375"/>
                <a:gd name="T11" fmla="*/ 178 h 752"/>
                <a:gd name="T12" fmla="*/ 50 w 375"/>
                <a:gd name="T13" fmla="*/ 173 h 752"/>
                <a:gd name="T14" fmla="*/ 57 w 375"/>
                <a:gd name="T15" fmla="*/ 169 h 752"/>
                <a:gd name="T16" fmla="*/ 64 w 375"/>
                <a:gd name="T17" fmla="*/ 163 h 752"/>
                <a:gd name="T18" fmla="*/ 69 w 375"/>
                <a:gd name="T19" fmla="*/ 158 h 752"/>
                <a:gd name="T20" fmla="*/ 74 w 375"/>
                <a:gd name="T21" fmla="*/ 151 h 752"/>
                <a:gd name="T22" fmla="*/ 79 w 375"/>
                <a:gd name="T23" fmla="*/ 145 h 752"/>
                <a:gd name="T24" fmla="*/ 83 w 375"/>
                <a:gd name="T25" fmla="*/ 137 h 752"/>
                <a:gd name="T26" fmla="*/ 87 w 375"/>
                <a:gd name="T27" fmla="*/ 130 h 752"/>
                <a:gd name="T28" fmla="*/ 90 w 375"/>
                <a:gd name="T29" fmla="*/ 122 h 752"/>
                <a:gd name="T30" fmla="*/ 92 w 375"/>
                <a:gd name="T31" fmla="*/ 115 h 752"/>
                <a:gd name="T32" fmla="*/ 93 w 375"/>
                <a:gd name="T33" fmla="*/ 106 h 752"/>
                <a:gd name="T34" fmla="*/ 94 w 375"/>
                <a:gd name="T35" fmla="*/ 98 h 752"/>
                <a:gd name="T36" fmla="*/ 94 w 375"/>
                <a:gd name="T37" fmla="*/ 90 h 752"/>
                <a:gd name="T38" fmla="*/ 93 w 375"/>
                <a:gd name="T39" fmla="*/ 82 h 752"/>
                <a:gd name="T40" fmla="*/ 92 w 375"/>
                <a:gd name="T41" fmla="*/ 74 h 752"/>
                <a:gd name="T42" fmla="*/ 90 w 375"/>
                <a:gd name="T43" fmla="*/ 66 h 752"/>
                <a:gd name="T44" fmla="*/ 87 w 375"/>
                <a:gd name="T45" fmla="*/ 58 h 752"/>
                <a:gd name="T46" fmla="*/ 83 w 375"/>
                <a:gd name="T47" fmla="*/ 50 h 752"/>
                <a:gd name="T48" fmla="*/ 79 w 375"/>
                <a:gd name="T49" fmla="*/ 43 h 752"/>
                <a:gd name="T50" fmla="*/ 74 w 375"/>
                <a:gd name="T51" fmla="*/ 37 h 752"/>
                <a:gd name="T52" fmla="*/ 69 w 375"/>
                <a:gd name="T53" fmla="*/ 30 h 752"/>
                <a:gd name="T54" fmla="*/ 64 w 375"/>
                <a:gd name="T55" fmla="*/ 25 h 752"/>
                <a:gd name="T56" fmla="*/ 57 w 375"/>
                <a:gd name="T57" fmla="*/ 19 h 752"/>
                <a:gd name="T58" fmla="*/ 50 w 375"/>
                <a:gd name="T59" fmla="*/ 15 h 752"/>
                <a:gd name="T60" fmla="*/ 43 w 375"/>
                <a:gd name="T61" fmla="*/ 11 h 752"/>
                <a:gd name="T62" fmla="*/ 36 w 375"/>
                <a:gd name="T63" fmla="*/ 7 h 752"/>
                <a:gd name="T64" fmla="*/ 28 w 375"/>
                <a:gd name="T65" fmla="*/ 4 h 752"/>
                <a:gd name="T66" fmla="*/ 20 w 375"/>
                <a:gd name="T67" fmla="*/ 2 h 752"/>
                <a:gd name="T68" fmla="*/ 12 w 375"/>
                <a:gd name="T69" fmla="*/ 1 h 752"/>
                <a:gd name="T70" fmla="*/ 4 w 375"/>
                <a:gd name="T71" fmla="*/ 0 h 75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75" h="752">
                  <a:moveTo>
                    <a:pt x="0" y="752"/>
                  </a:moveTo>
                  <a:lnTo>
                    <a:pt x="15" y="752"/>
                  </a:lnTo>
                  <a:lnTo>
                    <a:pt x="32" y="751"/>
                  </a:lnTo>
                  <a:lnTo>
                    <a:pt x="49" y="749"/>
                  </a:lnTo>
                  <a:lnTo>
                    <a:pt x="64" y="746"/>
                  </a:lnTo>
                  <a:lnTo>
                    <a:pt x="81" y="743"/>
                  </a:lnTo>
                  <a:lnTo>
                    <a:pt x="97" y="740"/>
                  </a:lnTo>
                  <a:lnTo>
                    <a:pt x="112" y="735"/>
                  </a:lnTo>
                  <a:lnTo>
                    <a:pt x="128" y="730"/>
                  </a:lnTo>
                  <a:lnTo>
                    <a:pt x="143" y="723"/>
                  </a:lnTo>
                  <a:lnTo>
                    <a:pt x="158" y="717"/>
                  </a:lnTo>
                  <a:lnTo>
                    <a:pt x="172" y="710"/>
                  </a:lnTo>
                  <a:lnTo>
                    <a:pt x="187" y="702"/>
                  </a:lnTo>
                  <a:lnTo>
                    <a:pt x="201" y="693"/>
                  </a:lnTo>
                  <a:lnTo>
                    <a:pt x="215" y="684"/>
                  </a:lnTo>
                  <a:lnTo>
                    <a:pt x="228" y="674"/>
                  </a:lnTo>
                  <a:lnTo>
                    <a:pt x="241" y="664"/>
                  </a:lnTo>
                  <a:lnTo>
                    <a:pt x="254" y="653"/>
                  </a:lnTo>
                  <a:lnTo>
                    <a:pt x="265" y="642"/>
                  </a:lnTo>
                  <a:lnTo>
                    <a:pt x="276" y="631"/>
                  </a:lnTo>
                  <a:lnTo>
                    <a:pt x="287" y="618"/>
                  </a:lnTo>
                  <a:lnTo>
                    <a:pt x="297" y="605"/>
                  </a:lnTo>
                  <a:lnTo>
                    <a:pt x="307" y="592"/>
                  </a:lnTo>
                  <a:lnTo>
                    <a:pt x="316" y="578"/>
                  </a:lnTo>
                  <a:lnTo>
                    <a:pt x="325" y="564"/>
                  </a:lnTo>
                  <a:lnTo>
                    <a:pt x="333" y="549"/>
                  </a:lnTo>
                  <a:lnTo>
                    <a:pt x="341" y="535"/>
                  </a:lnTo>
                  <a:lnTo>
                    <a:pt x="346" y="520"/>
                  </a:lnTo>
                  <a:lnTo>
                    <a:pt x="353" y="505"/>
                  </a:lnTo>
                  <a:lnTo>
                    <a:pt x="359" y="489"/>
                  </a:lnTo>
                  <a:lnTo>
                    <a:pt x="363" y="473"/>
                  </a:lnTo>
                  <a:lnTo>
                    <a:pt x="366" y="458"/>
                  </a:lnTo>
                  <a:lnTo>
                    <a:pt x="370" y="441"/>
                  </a:lnTo>
                  <a:lnTo>
                    <a:pt x="372" y="425"/>
                  </a:lnTo>
                  <a:lnTo>
                    <a:pt x="374" y="409"/>
                  </a:lnTo>
                  <a:lnTo>
                    <a:pt x="375" y="392"/>
                  </a:lnTo>
                  <a:lnTo>
                    <a:pt x="375" y="375"/>
                  </a:lnTo>
                  <a:lnTo>
                    <a:pt x="375" y="360"/>
                  </a:lnTo>
                  <a:lnTo>
                    <a:pt x="374" y="343"/>
                  </a:lnTo>
                  <a:lnTo>
                    <a:pt x="372" y="326"/>
                  </a:lnTo>
                  <a:lnTo>
                    <a:pt x="370" y="311"/>
                  </a:lnTo>
                  <a:lnTo>
                    <a:pt x="366" y="294"/>
                  </a:lnTo>
                  <a:lnTo>
                    <a:pt x="363" y="278"/>
                  </a:lnTo>
                  <a:lnTo>
                    <a:pt x="359" y="263"/>
                  </a:lnTo>
                  <a:lnTo>
                    <a:pt x="353" y="247"/>
                  </a:lnTo>
                  <a:lnTo>
                    <a:pt x="346" y="231"/>
                  </a:lnTo>
                  <a:lnTo>
                    <a:pt x="341" y="217"/>
                  </a:lnTo>
                  <a:lnTo>
                    <a:pt x="333" y="201"/>
                  </a:lnTo>
                  <a:lnTo>
                    <a:pt x="325" y="188"/>
                  </a:lnTo>
                  <a:lnTo>
                    <a:pt x="316" y="173"/>
                  </a:lnTo>
                  <a:lnTo>
                    <a:pt x="307" y="160"/>
                  </a:lnTo>
                  <a:lnTo>
                    <a:pt x="297" y="147"/>
                  </a:lnTo>
                  <a:lnTo>
                    <a:pt x="287" y="133"/>
                  </a:lnTo>
                  <a:lnTo>
                    <a:pt x="276" y="121"/>
                  </a:lnTo>
                  <a:lnTo>
                    <a:pt x="265" y="110"/>
                  </a:lnTo>
                  <a:lnTo>
                    <a:pt x="254" y="98"/>
                  </a:lnTo>
                  <a:lnTo>
                    <a:pt x="241" y="88"/>
                  </a:lnTo>
                  <a:lnTo>
                    <a:pt x="228" y="76"/>
                  </a:lnTo>
                  <a:lnTo>
                    <a:pt x="215" y="68"/>
                  </a:lnTo>
                  <a:lnTo>
                    <a:pt x="201" y="59"/>
                  </a:lnTo>
                  <a:lnTo>
                    <a:pt x="187" y="50"/>
                  </a:lnTo>
                  <a:lnTo>
                    <a:pt x="172" y="42"/>
                  </a:lnTo>
                  <a:lnTo>
                    <a:pt x="158" y="34"/>
                  </a:lnTo>
                  <a:lnTo>
                    <a:pt x="143" y="27"/>
                  </a:lnTo>
                  <a:lnTo>
                    <a:pt x="128" y="22"/>
                  </a:lnTo>
                  <a:lnTo>
                    <a:pt x="112" y="16"/>
                  </a:lnTo>
                  <a:lnTo>
                    <a:pt x="97" y="12"/>
                  </a:lnTo>
                  <a:lnTo>
                    <a:pt x="81" y="8"/>
                  </a:lnTo>
                  <a:lnTo>
                    <a:pt x="64" y="5"/>
                  </a:lnTo>
                  <a:lnTo>
                    <a:pt x="49" y="3"/>
                  </a:lnTo>
                  <a:lnTo>
                    <a:pt x="32" y="1"/>
                  </a:lnTo>
                  <a:lnTo>
                    <a:pt x="15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72" name="Freeform 509"/>
            <p:cNvSpPr>
              <a:spLocks/>
            </p:cNvSpPr>
            <p:nvPr/>
          </p:nvSpPr>
          <p:spPr bwMode="auto">
            <a:xfrm>
              <a:off x="1344" y="2429"/>
              <a:ext cx="200" cy="400"/>
            </a:xfrm>
            <a:custGeom>
              <a:avLst/>
              <a:gdLst>
                <a:gd name="T0" fmla="*/ 6 w 799"/>
                <a:gd name="T1" fmla="*/ 400 h 1600"/>
                <a:gd name="T2" fmla="*/ 18 w 799"/>
                <a:gd name="T3" fmla="*/ 399 h 1600"/>
                <a:gd name="T4" fmla="*/ 30 w 799"/>
                <a:gd name="T5" fmla="*/ 398 h 1600"/>
                <a:gd name="T6" fmla="*/ 42 w 799"/>
                <a:gd name="T7" fmla="*/ 396 h 1600"/>
                <a:gd name="T8" fmla="*/ 54 w 799"/>
                <a:gd name="T9" fmla="*/ 393 h 1600"/>
                <a:gd name="T10" fmla="*/ 65 w 799"/>
                <a:gd name="T11" fmla="*/ 389 h 1600"/>
                <a:gd name="T12" fmla="*/ 76 w 799"/>
                <a:gd name="T13" fmla="*/ 385 h 1600"/>
                <a:gd name="T14" fmla="*/ 88 w 799"/>
                <a:gd name="T15" fmla="*/ 380 h 1600"/>
                <a:gd name="T16" fmla="*/ 98 w 799"/>
                <a:gd name="T17" fmla="*/ 374 h 1600"/>
                <a:gd name="T18" fmla="*/ 108 w 799"/>
                <a:gd name="T19" fmla="*/ 368 h 1600"/>
                <a:gd name="T20" fmla="*/ 118 w 799"/>
                <a:gd name="T21" fmla="*/ 361 h 1600"/>
                <a:gd name="T22" fmla="*/ 128 w 799"/>
                <a:gd name="T23" fmla="*/ 354 h 1600"/>
                <a:gd name="T24" fmla="*/ 137 w 799"/>
                <a:gd name="T25" fmla="*/ 346 h 1600"/>
                <a:gd name="T26" fmla="*/ 146 w 799"/>
                <a:gd name="T27" fmla="*/ 337 h 1600"/>
                <a:gd name="T28" fmla="*/ 154 w 799"/>
                <a:gd name="T29" fmla="*/ 328 h 1600"/>
                <a:gd name="T30" fmla="*/ 161 w 799"/>
                <a:gd name="T31" fmla="*/ 319 h 1600"/>
                <a:gd name="T32" fmla="*/ 168 w 799"/>
                <a:gd name="T33" fmla="*/ 309 h 1600"/>
                <a:gd name="T34" fmla="*/ 174 w 799"/>
                <a:gd name="T35" fmla="*/ 298 h 1600"/>
                <a:gd name="T36" fmla="*/ 180 w 799"/>
                <a:gd name="T37" fmla="*/ 288 h 1600"/>
                <a:gd name="T38" fmla="*/ 185 w 799"/>
                <a:gd name="T39" fmla="*/ 277 h 1600"/>
                <a:gd name="T40" fmla="*/ 189 w 799"/>
                <a:gd name="T41" fmla="*/ 265 h 1600"/>
                <a:gd name="T42" fmla="*/ 192 w 799"/>
                <a:gd name="T43" fmla="*/ 254 h 1600"/>
                <a:gd name="T44" fmla="*/ 195 w 799"/>
                <a:gd name="T45" fmla="*/ 242 h 1600"/>
                <a:gd name="T46" fmla="*/ 198 w 799"/>
                <a:gd name="T47" fmla="*/ 230 h 1600"/>
                <a:gd name="T48" fmla="*/ 199 w 799"/>
                <a:gd name="T49" fmla="*/ 218 h 1600"/>
                <a:gd name="T50" fmla="*/ 200 w 799"/>
                <a:gd name="T51" fmla="*/ 206 h 1600"/>
                <a:gd name="T52" fmla="*/ 200 w 799"/>
                <a:gd name="T53" fmla="*/ 194 h 1600"/>
                <a:gd name="T54" fmla="*/ 199 w 799"/>
                <a:gd name="T55" fmla="*/ 182 h 1600"/>
                <a:gd name="T56" fmla="*/ 198 w 799"/>
                <a:gd name="T57" fmla="*/ 170 h 1600"/>
                <a:gd name="T58" fmla="*/ 195 w 799"/>
                <a:gd name="T59" fmla="*/ 158 h 1600"/>
                <a:gd name="T60" fmla="*/ 192 w 799"/>
                <a:gd name="T61" fmla="*/ 146 h 1600"/>
                <a:gd name="T62" fmla="*/ 189 w 799"/>
                <a:gd name="T63" fmla="*/ 135 h 1600"/>
                <a:gd name="T64" fmla="*/ 185 w 799"/>
                <a:gd name="T65" fmla="*/ 124 h 1600"/>
                <a:gd name="T66" fmla="*/ 180 w 799"/>
                <a:gd name="T67" fmla="*/ 112 h 1600"/>
                <a:gd name="T68" fmla="*/ 174 w 799"/>
                <a:gd name="T69" fmla="*/ 102 h 1600"/>
                <a:gd name="T70" fmla="*/ 168 w 799"/>
                <a:gd name="T71" fmla="*/ 92 h 1600"/>
                <a:gd name="T72" fmla="*/ 161 w 799"/>
                <a:gd name="T73" fmla="*/ 81 h 1600"/>
                <a:gd name="T74" fmla="*/ 154 w 799"/>
                <a:gd name="T75" fmla="*/ 72 h 1600"/>
                <a:gd name="T76" fmla="*/ 146 w 799"/>
                <a:gd name="T77" fmla="*/ 63 h 1600"/>
                <a:gd name="T78" fmla="*/ 137 w 799"/>
                <a:gd name="T79" fmla="*/ 54 h 1600"/>
                <a:gd name="T80" fmla="*/ 128 w 799"/>
                <a:gd name="T81" fmla="*/ 46 h 1600"/>
                <a:gd name="T82" fmla="*/ 118 w 799"/>
                <a:gd name="T83" fmla="*/ 39 h 1600"/>
                <a:gd name="T84" fmla="*/ 108 w 799"/>
                <a:gd name="T85" fmla="*/ 32 h 1600"/>
                <a:gd name="T86" fmla="*/ 98 w 799"/>
                <a:gd name="T87" fmla="*/ 26 h 1600"/>
                <a:gd name="T88" fmla="*/ 88 w 799"/>
                <a:gd name="T89" fmla="*/ 20 h 1600"/>
                <a:gd name="T90" fmla="*/ 76 w 799"/>
                <a:gd name="T91" fmla="*/ 15 h 1600"/>
                <a:gd name="T92" fmla="*/ 65 w 799"/>
                <a:gd name="T93" fmla="*/ 11 h 1600"/>
                <a:gd name="T94" fmla="*/ 54 w 799"/>
                <a:gd name="T95" fmla="*/ 7 h 1600"/>
                <a:gd name="T96" fmla="*/ 42 w 799"/>
                <a:gd name="T97" fmla="*/ 5 h 1600"/>
                <a:gd name="T98" fmla="*/ 30 w 799"/>
                <a:gd name="T99" fmla="*/ 2 h 1600"/>
                <a:gd name="T100" fmla="*/ 18 w 799"/>
                <a:gd name="T101" fmla="*/ 1 h 1600"/>
                <a:gd name="T102" fmla="*/ 6 w 799"/>
                <a:gd name="T103" fmla="*/ 0 h 160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99" h="1600">
                  <a:moveTo>
                    <a:pt x="0" y="1600"/>
                  </a:moveTo>
                  <a:lnTo>
                    <a:pt x="23" y="1600"/>
                  </a:lnTo>
                  <a:lnTo>
                    <a:pt x="47" y="1599"/>
                  </a:lnTo>
                  <a:lnTo>
                    <a:pt x="72" y="1596"/>
                  </a:lnTo>
                  <a:lnTo>
                    <a:pt x="95" y="1594"/>
                  </a:lnTo>
                  <a:lnTo>
                    <a:pt x="120" y="1591"/>
                  </a:lnTo>
                  <a:lnTo>
                    <a:pt x="143" y="1586"/>
                  </a:lnTo>
                  <a:lnTo>
                    <a:pt x="167" y="1582"/>
                  </a:lnTo>
                  <a:lnTo>
                    <a:pt x="190" y="1576"/>
                  </a:lnTo>
                  <a:lnTo>
                    <a:pt x="214" y="1571"/>
                  </a:lnTo>
                  <a:lnTo>
                    <a:pt x="237" y="1564"/>
                  </a:lnTo>
                  <a:lnTo>
                    <a:pt x="260" y="1556"/>
                  </a:lnTo>
                  <a:lnTo>
                    <a:pt x="283" y="1548"/>
                  </a:lnTo>
                  <a:lnTo>
                    <a:pt x="305" y="1539"/>
                  </a:lnTo>
                  <a:lnTo>
                    <a:pt x="327" y="1529"/>
                  </a:lnTo>
                  <a:lnTo>
                    <a:pt x="350" y="1519"/>
                  </a:lnTo>
                  <a:lnTo>
                    <a:pt x="371" y="1508"/>
                  </a:lnTo>
                  <a:lnTo>
                    <a:pt x="392" y="1497"/>
                  </a:lnTo>
                  <a:lnTo>
                    <a:pt x="413" y="1485"/>
                  </a:lnTo>
                  <a:lnTo>
                    <a:pt x="433" y="1471"/>
                  </a:lnTo>
                  <a:lnTo>
                    <a:pt x="453" y="1458"/>
                  </a:lnTo>
                  <a:lnTo>
                    <a:pt x="473" y="1445"/>
                  </a:lnTo>
                  <a:lnTo>
                    <a:pt x="492" y="1429"/>
                  </a:lnTo>
                  <a:lnTo>
                    <a:pt x="511" y="1415"/>
                  </a:lnTo>
                  <a:lnTo>
                    <a:pt x="529" y="1399"/>
                  </a:lnTo>
                  <a:lnTo>
                    <a:pt x="547" y="1382"/>
                  </a:lnTo>
                  <a:lnTo>
                    <a:pt x="565" y="1366"/>
                  </a:lnTo>
                  <a:lnTo>
                    <a:pt x="582" y="1348"/>
                  </a:lnTo>
                  <a:lnTo>
                    <a:pt x="597" y="1330"/>
                  </a:lnTo>
                  <a:lnTo>
                    <a:pt x="614" y="1312"/>
                  </a:lnTo>
                  <a:lnTo>
                    <a:pt x="628" y="1293"/>
                  </a:lnTo>
                  <a:lnTo>
                    <a:pt x="643" y="1274"/>
                  </a:lnTo>
                  <a:lnTo>
                    <a:pt x="657" y="1254"/>
                  </a:lnTo>
                  <a:lnTo>
                    <a:pt x="671" y="1234"/>
                  </a:lnTo>
                  <a:lnTo>
                    <a:pt x="683" y="1214"/>
                  </a:lnTo>
                  <a:lnTo>
                    <a:pt x="695" y="1193"/>
                  </a:lnTo>
                  <a:lnTo>
                    <a:pt x="707" y="1172"/>
                  </a:lnTo>
                  <a:lnTo>
                    <a:pt x="718" y="1150"/>
                  </a:lnTo>
                  <a:lnTo>
                    <a:pt x="729" y="1128"/>
                  </a:lnTo>
                  <a:lnTo>
                    <a:pt x="738" y="1106"/>
                  </a:lnTo>
                  <a:lnTo>
                    <a:pt x="747" y="1084"/>
                  </a:lnTo>
                  <a:lnTo>
                    <a:pt x="755" y="1061"/>
                  </a:lnTo>
                  <a:lnTo>
                    <a:pt x="762" y="1038"/>
                  </a:lnTo>
                  <a:lnTo>
                    <a:pt x="769" y="1014"/>
                  </a:lnTo>
                  <a:lnTo>
                    <a:pt x="776" y="991"/>
                  </a:lnTo>
                  <a:lnTo>
                    <a:pt x="781" y="968"/>
                  </a:lnTo>
                  <a:lnTo>
                    <a:pt x="786" y="944"/>
                  </a:lnTo>
                  <a:lnTo>
                    <a:pt x="790" y="920"/>
                  </a:lnTo>
                  <a:lnTo>
                    <a:pt x="793" y="896"/>
                  </a:lnTo>
                  <a:lnTo>
                    <a:pt x="796" y="872"/>
                  </a:lnTo>
                  <a:lnTo>
                    <a:pt x="798" y="848"/>
                  </a:lnTo>
                  <a:lnTo>
                    <a:pt x="799" y="824"/>
                  </a:lnTo>
                  <a:lnTo>
                    <a:pt x="799" y="799"/>
                  </a:lnTo>
                  <a:lnTo>
                    <a:pt x="799" y="776"/>
                  </a:lnTo>
                  <a:lnTo>
                    <a:pt x="798" y="751"/>
                  </a:lnTo>
                  <a:lnTo>
                    <a:pt x="796" y="727"/>
                  </a:lnTo>
                  <a:lnTo>
                    <a:pt x="793" y="703"/>
                  </a:lnTo>
                  <a:lnTo>
                    <a:pt x="790" y="679"/>
                  </a:lnTo>
                  <a:lnTo>
                    <a:pt x="786" y="655"/>
                  </a:lnTo>
                  <a:lnTo>
                    <a:pt x="781" y="632"/>
                  </a:lnTo>
                  <a:lnTo>
                    <a:pt x="776" y="609"/>
                  </a:lnTo>
                  <a:lnTo>
                    <a:pt x="769" y="585"/>
                  </a:lnTo>
                  <a:lnTo>
                    <a:pt x="762" y="562"/>
                  </a:lnTo>
                  <a:lnTo>
                    <a:pt x="755" y="538"/>
                  </a:lnTo>
                  <a:lnTo>
                    <a:pt x="747" y="516"/>
                  </a:lnTo>
                  <a:lnTo>
                    <a:pt x="738" y="494"/>
                  </a:lnTo>
                  <a:lnTo>
                    <a:pt x="729" y="471"/>
                  </a:lnTo>
                  <a:lnTo>
                    <a:pt x="718" y="449"/>
                  </a:lnTo>
                  <a:lnTo>
                    <a:pt x="707" y="428"/>
                  </a:lnTo>
                  <a:lnTo>
                    <a:pt x="695" y="407"/>
                  </a:lnTo>
                  <a:lnTo>
                    <a:pt x="683" y="386"/>
                  </a:lnTo>
                  <a:lnTo>
                    <a:pt x="671" y="366"/>
                  </a:lnTo>
                  <a:lnTo>
                    <a:pt x="657" y="346"/>
                  </a:lnTo>
                  <a:lnTo>
                    <a:pt x="643" y="325"/>
                  </a:lnTo>
                  <a:lnTo>
                    <a:pt x="628" y="307"/>
                  </a:lnTo>
                  <a:lnTo>
                    <a:pt x="614" y="288"/>
                  </a:lnTo>
                  <a:lnTo>
                    <a:pt x="597" y="269"/>
                  </a:lnTo>
                  <a:lnTo>
                    <a:pt x="582" y="251"/>
                  </a:lnTo>
                  <a:lnTo>
                    <a:pt x="565" y="234"/>
                  </a:lnTo>
                  <a:lnTo>
                    <a:pt x="547" y="217"/>
                  </a:lnTo>
                  <a:lnTo>
                    <a:pt x="529" y="201"/>
                  </a:lnTo>
                  <a:lnTo>
                    <a:pt x="511" y="185"/>
                  </a:lnTo>
                  <a:lnTo>
                    <a:pt x="492" y="169"/>
                  </a:lnTo>
                  <a:lnTo>
                    <a:pt x="473" y="155"/>
                  </a:lnTo>
                  <a:lnTo>
                    <a:pt x="453" y="142"/>
                  </a:lnTo>
                  <a:lnTo>
                    <a:pt x="433" y="128"/>
                  </a:lnTo>
                  <a:lnTo>
                    <a:pt x="413" y="115"/>
                  </a:lnTo>
                  <a:lnTo>
                    <a:pt x="392" y="103"/>
                  </a:lnTo>
                  <a:lnTo>
                    <a:pt x="371" y="91"/>
                  </a:lnTo>
                  <a:lnTo>
                    <a:pt x="350" y="80"/>
                  </a:lnTo>
                  <a:lnTo>
                    <a:pt x="327" y="70"/>
                  </a:lnTo>
                  <a:lnTo>
                    <a:pt x="305" y="60"/>
                  </a:lnTo>
                  <a:lnTo>
                    <a:pt x="283" y="51"/>
                  </a:lnTo>
                  <a:lnTo>
                    <a:pt x="260" y="43"/>
                  </a:lnTo>
                  <a:lnTo>
                    <a:pt x="237" y="36"/>
                  </a:lnTo>
                  <a:lnTo>
                    <a:pt x="214" y="29"/>
                  </a:lnTo>
                  <a:lnTo>
                    <a:pt x="190" y="22"/>
                  </a:lnTo>
                  <a:lnTo>
                    <a:pt x="167" y="18"/>
                  </a:lnTo>
                  <a:lnTo>
                    <a:pt x="143" y="12"/>
                  </a:lnTo>
                  <a:lnTo>
                    <a:pt x="120" y="9"/>
                  </a:lnTo>
                  <a:lnTo>
                    <a:pt x="95" y="6"/>
                  </a:lnTo>
                  <a:lnTo>
                    <a:pt x="72" y="3"/>
                  </a:lnTo>
                  <a:lnTo>
                    <a:pt x="47" y="1"/>
                  </a:lnTo>
                  <a:lnTo>
                    <a:pt x="23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73" name="Line 510"/>
            <p:cNvSpPr>
              <a:spLocks noChangeShapeType="1"/>
            </p:cNvSpPr>
            <p:nvPr/>
          </p:nvSpPr>
          <p:spPr bwMode="auto">
            <a:xfrm flipH="1">
              <a:off x="615" y="2429"/>
              <a:ext cx="729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74" name="Line 511"/>
            <p:cNvSpPr>
              <a:spLocks noChangeShapeType="1"/>
            </p:cNvSpPr>
            <p:nvPr/>
          </p:nvSpPr>
          <p:spPr bwMode="auto">
            <a:xfrm flipH="1">
              <a:off x="615" y="2535"/>
              <a:ext cx="729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75" name="Line 512"/>
            <p:cNvSpPr>
              <a:spLocks noChangeShapeType="1"/>
            </p:cNvSpPr>
            <p:nvPr/>
          </p:nvSpPr>
          <p:spPr bwMode="auto">
            <a:xfrm flipH="1">
              <a:off x="615" y="2723"/>
              <a:ext cx="729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76" name="Line 513"/>
            <p:cNvSpPr>
              <a:spLocks noChangeShapeType="1"/>
            </p:cNvSpPr>
            <p:nvPr/>
          </p:nvSpPr>
          <p:spPr bwMode="auto">
            <a:xfrm flipH="1">
              <a:off x="615" y="2829"/>
              <a:ext cx="729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77" name="Line 514"/>
            <p:cNvSpPr>
              <a:spLocks noChangeShapeType="1"/>
            </p:cNvSpPr>
            <p:nvPr/>
          </p:nvSpPr>
          <p:spPr bwMode="auto">
            <a:xfrm flipV="1">
              <a:off x="615" y="2146"/>
              <a:ext cx="1" cy="3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78" name="Line 515"/>
            <p:cNvSpPr>
              <a:spLocks noChangeShapeType="1"/>
            </p:cNvSpPr>
            <p:nvPr/>
          </p:nvSpPr>
          <p:spPr bwMode="auto">
            <a:xfrm flipH="1">
              <a:off x="1993" y="2558"/>
              <a:ext cx="66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79" name="Line 516"/>
            <p:cNvSpPr>
              <a:spLocks noChangeShapeType="1"/>
            </p:cNvSpPr>
            <p:nvPr/>
          </p:nvSpPr>
          <p:spPr bwMode="auto">
            <a:xfrm>
              <a:off x="1993" y="2558"/>
              <a:ext cx="1" cy="1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80" name="Line 517"/>
            <p:cNvSpPr>
              <a:spLocks noChangeShapeType="1"/>
            </p:cNvSpPr>
            <p:nvPr/>
          </p:nvSpPr>
          <p:spPr bwMode="auto">
            <a:xfrm>
              <a:off x="1993" y="2699"/>
              <a:ext cx="66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81" name="Line 518"/>
            <p:cNvSpPr>
              <a:spLocks noChangeShapeType="1"/>
            </p:cNvSpPr>
            <p:nvPr/>
          </p:nvSpPr>
          <p:spPr bwMode="auto">
            <a:xfrm>
              <a:off x="615" y="1799"/>
              <a:ext cx="2175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82" name="Line 519"/>
            <p:cNvSpPr>
              <a:spLocks noChangeShapeType="1"/>
            </p:cNvSpPr>
            <p:nvPr/>
          </p:nvSpPr>
          <p:spPr bwMode="auto">
            <a:xfrm flipV="1">
              <a:off x="2790" y="858"/>
              <a:ext cx="1" cy="9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83" name="Line 520"/>
            <p:cNvSpPr>
              <a:spLocks noChangeShapeType="1"/>
            </p:cNvSpPr>
            <p:nvPr/>
          </p:nvSpPr>
          <p:spPr bwMode="auto">
            <a:xfrm flipH="1">
              <a:off x="1826" y="858"/>
              <a:ext cx="964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84" name="Line 521"/>
            <p:cNvSpPr>
              <a:spLocks noChangeShapeType="1"/>
            </p:cNvSpPr>
            <p:nvPr/>
          </p:nvSpPr>
          <p:spPr bwMode="auto">
            <a:xfrm>
              <a:off x="1826" y="858"/>
              <a:ext cx="1" cy="6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85" name="Line 522"/>
            <p:cNvSpPr>
              <a:spLocks noChangeShapeType="1"/>
            </p:cNvSpPr>
            <p:nvPr/>
          </p:nvSpPr>
          <p:spPr bwMode="auto">
            <a:xfrm flipH="1">
              <a:off x="615" y="1470"/>
              <a:ext cx="1211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86" name="Line 523"/>
            <p:cNvSpPr>
              <a:spLocks noChangeShapeType="1"/>
            </p:cNvSpPr>
            <p:nvPr/>
          </p:nvSpPr>
          <p:spPr bwMode="auto">
            <a:xfrm>
              <a:off x="615" y="1470"/>
              <a:ext cx="1" cy="32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0493" name="Group 524"/>
          <p:cNvGrpSpPr>
            <a:grpSpLocks/>
          </p:cNvGrpSpPr>
          <p:nvPr/>
        </p:nvGrpSpPr>
        <p:grpSpPr bwMode="auto">
          <a:xfrm>
            <a:off x="5341938" y="2647950"/>
            <a:ext cx="4762" cy="1719263"/>
            <a:chOff x="2307" y="787"/>
            <a:chExt cx="3" cy="1083"/>
          </a:xfrm>
        </p:grpSpPr>
        <p:sp>
          <p:nvSpPr>
            <p:cNvPr id="20559" name="Line 525"/>
            <p:cNvSpPr>
              <a:spLocks noChangeShapeType="1"/>
            </p:cNvSpPr>
            <p:nvPr/>
          </p:nvSpPr>
          <p:spPr bwMode="auto">
            <a:xfrm flipV="1">
              <a:off x="2308" y="1596"/>
              <a:ext cx="2" cy="274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60" name="Line 526"/>
            <p:cNvSpPr>
              <a:spLocks noChangeShapeType="1"/>
            </p:cNvSpPr>
            <p:nvPr/>
          </p:nvSpPr>
          <p:spPr bwMode="auto">
            <a:xfrm flipV="1">
              <a:off x="2308" y="1544"/>
              <a:ext cx="1" cy="30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61" name="Line 527"/>
            <p:cNvSpPr>
              <a:spLocks noChangeShapeType="1"/>
            </p:cNvSpPr>
            <p:nvPr/>
          </p:nvSpPr>
          <p:spPr bwMode="auto">
            <a:xfrm flipV="1">
              <a:off x="2307" y="1277"/>
              <a:ext cx="2" cy="24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62" name="Line 528"/>
            <p:cNvSpPr>
              <a:spLocks noChangeShapeType="1"/>
            </p:cNvSpPr>
            <p:nvPr/>
          </p:nvSpPr>
          <p:spPr bwMode="auto">
            <a:xfrm flipV="1">
              <a:off x="2308" y="1221"/>
              <a:ext cx="1" cy="30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63" name="Line 529"/>
            <p:cNvSpPr>
              <a:spLocks noChangeShapeType="1"/>
            </p:cNvSpPr>
            <p:nvPr/>
          </p:nvSpPr>
          <p:spPr bwMode="auto">
            <a:xfrm flipV="1">
              <a:off x="2308" y="1002"/>
              <a:ext cx="1" cy="189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64" name="Line 530"/>
            <p:cNvSpPr>
              <a:spLocks noChangeShapeType="1"/>
            </p:cNvSpPr>
            <p:nvPr/>
          </p:nvSpPr>
          <p:spPr bwMode="auto">
            <a:xfrm flipV="1">
              <a:off x="2308" y="946"/>
              <a:ext cx="1" cy="30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65" name="Line 531"/>
            <p:cNvSpPr>
              <a:spLocks noChangeShapeType="1"/>
            </p:cNvSpPr>
            <p:nvPr/>
          </p:nvSpPr>
          <p:spPr bwMode="auto">
            <a:xfrm flipV="1">
              <a:off x="2308" y="787"/>
              <a:ext cx="1" cy="13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20494" name="Line 532"/>
          <p:cNvSpPr>
            <a:spLocks noChangeShapeType="1"/>
          </p:cNvSpPr>
          <p:nvPr/>
        </p:nvSpPr>
        <p:spPr bwMode="auto">
          <a:xfrm flipH="1">
            <a:off x="2655888" y="4143375"/>
            <a:ext cx="1474787" cy="158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0495" name="Line 533"/>
          <p:cNvSpPr>
            <a:spLocks noChangeShapeType="1"/>
          </p:cNvSpPr>
          <p:nvPr/>
        </p:nvSpPr>
        <p:spPr bwMode="auto">
          <a:xfrm flipV="1">
            <a:off x="3962400" y="3843338"/>
            <a:ext cx="1588" cy="3000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0496" name="Line 534"/>
          <p:cNvSpPr>
            <a:spLocks noChangeShapeType="1"/>
          </p:cNvSpPr>
          <p:nvPr/>
        </p:nvSpPr>
        <p:spPr bwMode="auto">
          <a:xfrm flipH="1">
            <a:off x="2655888" y="3843338"/>
            <a:ext cx="1474787" cy="158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20497" name="Group 535"/>
          <p:cNvGrpSpPr>
            <a:grpSpLocks/>
          </p:cNvGrpSpPr>
          <p:nvPr/>
        </p:nvGrpSpPr>
        <p:grpSpPr bwMode="auto">
          <a:xfrm>
            <a:off x="3810000" y="5141913"/>
            <a:ext cx="4763" cy="858837"/>
            <a:chOff x="1342" y="2358"/>
            <a:chExt cx="3" cy="541"/>
          </a:xfrm>
        </p:grpSpPr>
        <p:sp>
          <p:nvSpPr>
            <p:cNvPr id="20556" name="Line 536"/>
            <p:cNvSpPr>
              <a:spLocks noChangeShapeType="1"/>
            </p:cNvSpPr>
            <p:nvPr/>
          </p:nvSpPr>
          <p:spPr bwMode="auto">
            <a:xfrm flipH="1" flipV="1">
              <a:off x="1342" y="2697"/>
              <a:ext cx="2" cy="2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57" name="Line 537"/>
            <p:cNvSpPr>
              <a:spLocks noChangeShapeType="1"/>
            </p:cNvSpPr>
            <p:nvPr/>
          </p:nvSpPr>
          <p:spPr bwMode="auto">
            <a:xfrm flipV="1">
              <a:off x="1344" y="2653"/>
              <a:ext cx="1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58" name="Line 538"/>
            <p:cNvSpPr>
              <a:spLocks noChangeShapeType="1"/>
            </p:cNvSpPr>
            <p:nvPr/>
          </p:nvSpPr>
          <p:spPr bwMode="auto">
            <a:xfrm flipV="1">
              <a:off x="1342" y="2358"/>
              <a:ext cx="3" cy="2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0498" name="Group 539"/>
          <p:cNvGrpSpPr>
            <a:grpSpLocks/>
          </p:cNvGrpSpPr>
          <p:nvPr/>
        </p:nvGrpSpPr>
        <p:grpSpPr bwMode="auto">
          <a:xfrm>
            <a:off x="3813175" y="3619500"/>
            <a:ext cx="1588" cy="747713"/>
            <a:chOff x="1344" y="1399"/>
            <a:chExt cx="1" cy="471"/>
          </a:xfrm>
        </p:grpSpPr>
        <p:sp>
          <p:nvSpPr>
            <p:cNvPr id="20553" name="Line 540"/>
            <p:cNvSpPr>
              <a:spLocks noChangeShapeType="1"/>
            </p:cNvSpPr>
            <p:nvPr/>
          </p:nvSpPr>
          <p:spPr bwMode="auto">
            <a:xfrm flipV="1">
              <a:off x="1344" y="1679"/>
              <a:ext cx="1" cy="19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54" name="Line 541"/>
            <p:cNvSpPr>
              <a:spLocks noChangeShapeType="1"/>
            </p:cNvSpPr>
            <p:nvPr/>
          </p:nvSpPr>
          <p:spPr bwMode="auto">
            <a:xfrm flipV="1">
              <a:off x="1344" y="1619"/>
              <a:ext cx="1" cy="30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55" name="Line 542"/>
            <p:cNvSpPr>
              <a:spLocks noChangeShapeType="1"/>
            </p:cNvSpPr>
            <p:nvPr/>
          </p:nvSpPr>
          <p:spPr bwMode="auto">
            <a:xfrm flipV="1">
              <a:off x="1344" y="1399"/>
              <a:ext cx="1" cy="19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0499" name="Group 543"/>
          <p:cNvGrpSpPr>
            <a:grpSpLocks/>
          </p:cNvGrpSpPr>
          <p:nvPr/>
        </p:nvGrpSpPr>
        <p:grpSpPr bwMode="auto">
          <a:xfrm>
            <a:off x="3971925" y="2762250"/>
            <a:ext cx="874713" cy="1482725"/>
            <a:chOff x="1444" y="859"/>
            <a:chExt cx="551" cy="934"/>
          </a:xfrm>
        </p:grpSpPr>
        <p:sp>
          <p:nvSpPr>
            <p:cNvPr id="20542" name="Line 544"/>
            <p:cNvSpPr>
              <a:spLocks noChangeShapeType="1"/>
            </p:cNvSpPr>
            <p:nvPr/>
          </p:nvSpPr>
          <p:spPr bwMode="auto">
            <a:xfrm flipV="1">
              <a:off x="1829" y="859"/>
              <a:ext cx="31" cy="3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43" name="Line 545"/>
            <p:cNvSpPr>
              <a:spLocks noChangeShapeType="1"/>
            </p:cNvSpPr>
            <p:nvPr/>
          </p:nvSpPr>
          <p:spPr bwMode="auto">
            <a:xfrm flipV="1">
              <a:off x="1829" y="859"/>
              <a:ext cx="157" cy="1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44" name="Line 546"/>
            <p:cNvSpPr>
              <a:spLocks noChangeShapeType="1"/>
            </p:cNvSpPr>
            <p:nvPr/>
          </p:nvSpPr>
          <p:spPr bwMode="auto">
            <a:xfrm flipV="1">
              <a:off x="1829" y="977"/>
              <a:ext cx="166" cy="1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45" name="Line 547"/>
            <p:cNvSpPr>
              <a:spLocks noChangeShapeType="1"/>
            </p:cNvSpPr>
            <p:nvPr/>
          </p:nvSpPr>
          <p:spPr bwMode="auto">
            <a:xfrm flipV="1">
              <a:off x="1444" y="1466"/>
              <a:ext cx="187" cy="1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46" name="Line 548"/>
            <p:cNvSpPr>
              <a:spLocks noChangeShapeType="1"/>
            </p:cNvSpPr>
            <p:nvPr/>
          </p:nvSpPr>
          <p:spPr bwMode="auto">
            <a:xfrm flipV="1">
              <a:off x="1829" y="1102"/>
              <a:ext cx="166" cy="1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47" name="Line 549"/>
            <p:cNvSpPr>
              <a:spLocks noChangeShapeType="1"/>
            </p:cNvSpPr>
            <p:nvPr/>
          </p:nvSpPr>
          <p:spPr bwMode="auto">
            <a:xfrm flipV="1">
              <a:off x="1500" y="1466"/>
              <a:ext cx="257" cy="2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48" name="Line 550"/>
            <p:cNvSpPr>
              <a:spLocks noChangeShapeType="1"/>
            </p:cNvSpPr>
            <p:nvPr/>
          </p:nvSpPr>
          <p:spPr bwMode="auto">
            <a:xfrm flipV="1">
              <a:off x="1829" y="1228"/>
              <a:ext cx="166" cy="1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49" name="Freeform 551"/>
            <p:cNvSpPr>
              <a:spLocks/>
            </p:cNvSpPr>
            <p:nvPr/>
          </p:nvSpPr>
          <p:spPr bwMode="auto">
            <a:xfrm>
              <a:off x="1556" y="1354"/>
              <a:ext cx="439" cy="439"/>
            </a:xfrm>
            <a:custGeom>
              <a:avLst/>
              <a:gdLst>
                <a:gd name="T0" fmla="*/ 0 w 3540"/>
                <a:gd name="T1" fmla="*/ 439 h 3542"/>
                <a:gd name="T2" fmla="*/ 327 w 3540"/>
                <a:gd name="T3" fmla="*/ 112 h 3542"/>
                <a:gd name="T4" fmla="*/ 439 w 3540"/>
                <a:gd name="T5" fmla="*/ 0 h 35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40" h="3542">
                  <a:moveTo>
                    <a:pt x="0" y="3542"/>
                  </a:moveTo>
                  <a:lnTo>
                    <a:pt x="2636" y="905"/>
                  </a:lnTo>
                  <a:lnTo>
                    <a:pt x="354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50" name="Line 552"/>
            <p:cNvSpPr>
              <a:spLocks noChangeShapeType="1"/>
            </p:cNvSpPr>
            <p:nvPr/>
          </p:nvSpPr>
          <p:spPr bwMode="auto">
            <a:xfrm flipV="1">
              <a:off x="1682" y="1480"/>
              <a:ext cx="313" cy="3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51" name="Line 553"/>
            <p:cNvSpPr>
              <a:spLocks noChangeShapeType="1"/>
            </p:cNvSpPr>
            <p:nvPr/>
          </p:nvSpPr>
          <p:spPr bwMode="auto">
            <a:xfrm flipV="1">
              <a:off x="1808" y="1606"/>
              <a:ext cx="187" cy="1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52" name="Line 554"/>
            <p:cNvSpPr>
              <a:spLocks noChangeShapeType="1"/>
            </p:cNvSpPr>
            <p:nvPr/>
          </p:nvSpPr>
          <p:spPr bwMode="auto">
            <a:xfrm flipV="1">
              <a:off x="1934" y="1731"/>
              <a:ext cx="61" cy="6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0500" name="Group 555"/>
          <p:cNvGrpSpPr>
            <a:grpSpLocks/>
          </p:cNvGrpSpPr>
          <p:nvPr/>
        </p:nvGrpSpPr>
        <p:grpSpPr bwMode="auto">
          <a:xfrm>
            <a:off x="5751513" y="2762250"/>
            <a:ext cx="350837" cy="1482725"/>
            <a:chOff x="2565" y="859"/>
            <a:chExt cx="221" cy="934"/>
          </a:xfrm>
        </p:grpSpPr>
        <p:sp>
          <p:nvSpPr>
            <p:cNvPr id="20533" name="Line 556"/>
            <p:cNvSpPr>
              <a:spLocks noChangeShapeType="1"/>
            </p:cNvSpPr>
            <p:nvPr/>
          </p:nvSpPr>
          <p:spPr bwMode="auto">
            <a:xfrm flipV="1">
              <a:off x="2565" y="859"/>
              <a:ext cx="50" cy="5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34" name="Line 557"/>
            <p:cNvSpPr>
              <a:spLocks noChangeShapeType="1"/>
            </p:cNvSpPr>
            <p:nvPr/>
          </p:nvSpPr>
          <p:spPr bwMode="auto">
            <a:xfrm flipV="1">
              <a:off x="2565" y="859"/>
              <a:ext cx="176" cy="1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35" name="Line 558"/>
            <p:cNvSpPr>
              <a:spLocks noChangeShapeType="1"/>
            </p:cNvSpPr>
            <p:nvPr/>
          </p:nvSpPr>
          <p:spPr bwMode="auto">
            <a:xfrm flipV="1">
              <a:off x="2565" y="940"/>
              <a:ext cx="221" cy="2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36" name="Line 559"/>
            <p:cNvSpPr>
              <a:spLocks noChangeShapeType="1"/>
            </p:cNvSpPr>
            <p:nvPr/>
          </p:nvSpPr>
          <p:spPr bwMode="auto">
            <a:xfrm flipV="1">
              <a:off x="2565" y="1066"/>
              <a:ext cx="221" cy="2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37" name="Line 560"/>
            <p:cNvSpPr>
              <a:spLocks noChangeShapeType="1"/>
            </p:cNvSpPr>
            <p:nvPr/>
          </p:nvSpPr>
          <p:spPr bwMode="auto">
            <a:xfrm flipV="1">
              <a:off x="2565" y="1191"/>
              <a:ext cx="221" cy="22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38" name="Line 561"/>
            <p:cNvSpPr>
              <a:spLocks noChangeShapeType="1"/>
            </p:cNvSpPr>
            <p:nvPr/>
          </p:nvSpPr>
          <p:spPr bwMode="auto">
            <a:xfrm flipV="1">
              <a:off x="2565" y="1317"/>
              <a:ext cx="221" cy="22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39" name="Line 562"/>
            <p:cNvSpPr>
              <a:spLocks noChangeShapeType="1"/>
            </p:cNvSpPr>
            <p:nvPr/>
          </p:nvSpPr>
          <p:spPr bwMode="auto">
            <a:xfrm flipV="1">
              <a:off x="2565" y="1443"/>
              <a:ext cx="221" cy="22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40" name="Line 563"/>
            <p:cNvSpPr>
              <a:spLocks noChangeShapeType="1"/>
            </p:cNvSpPr>
            <p:nvPr/>
          </p:nvSpPr>
          <p:spPr bwMode="auto">
            <a:xfrm flipV="1">
              <a:off x="2565" y="1569"/>
              <a:ext cx="221" cy="22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41" name="Line 564"/>
            <p:cNvSpPr>
              <a:spLocks noChangeShapeType="1"/>
            </p:cNvSpPr>
            <p:nvPr/>
          </p:nvSpPr>
          <p:spPr bwMode="auto">
            <a:xfrm flipV="1">
              <a:off x="2688" y="1695"/>
              <a:ext cx="98" cy="9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260661" name="Line 565"/>
          <p:cNvSpPr>
            <a:spLocks noChangeShapeType="1"/>
          </p:cNvSpPr>
          <p:nvPr/>
        </p:nvSpPr>
        <p:spPr bwMode="auto">
          <a:xfrm>
            <a:off x="2159000" y="5576888"/>
            <a:ext cx="263525" cy="0"/>
          </a:xfrm>
          <a:prstGeom prst="line">
            <a:avLst/>
          </a:prstGeom>
          <a:noFill/>
          <a:ln w="476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60662" name="Line 566"/>
          <p:cNvSpPr>
            <a:spLocks noChangeShapeType="1"/>
          </p:cNvSpPr>
          <p:nvPr/>
        </p:nvSpPr>
        <p:spPr bwMode="auto">
          <a:xfrm flipV="1">
            <a:off x="2157413" y="5195888"/>
            <a:ext cx="0" cy="368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sm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60663" name="Line 567"/>
          <p:cNvSpPr>
            <a:spLocks noChangeShapeType="1"/>
          </p:cNvSpPr>
          <p:nvPr/>
        </p:nvSpPr>
        <p:spPr bwMode="auto">
          <a:xfrm flipV="1">
            <a:off x="6624638" y="5210175"/>
            <a:ext cx="0" cy="368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sm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20504" name="Group 568"/>
          <p:cNvGrpSpPr>
            <a:grpSpLocks/>
          </p:cNvGrpSpPr>
          <p:nvPr/>
        </p:nvGrpSpPr>
        <p:grpSpPr bwMode="auto">
          <a:xfrm>
            <a:off x="5341938" y="2647950"/>
            <a:ext cx="4762" cy="1719263"/>
            <a:chOff x="2307" y="787"/>
            <a:chExt cx="3" cy="1083"/>
          </a:xfrm>
        </p:grpSpPr>
        <p:sp>
          <p:nvSpPr>
            <p:cNvPr id="20526" name="Line 569"/>
            <p:cNvSpPr>
              <a:spLocks noChangeShapeType="1"/>
            </p:cNvSpPr>
            <p:nvPr/>
          </p:nvSpPr>
          <p:spPr bwMode="auto">
            <a:xfrm flipV="1">
              <a:off x="2308" y="1596"/>
              <a:ext cx="2" cy="27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27" name="Line 570"/>
            <p:cNvSpPr>
              <a:spLocks noChangeShapeType="1"/>
            </p:cNvSpPr>
            <p:nvPr/>
          </p:nvSpPr>
          <p:spPr bwMode="auto">
            <a:xfrm flipV="1">
              <a:off x="2308" y="1544"/>
              <a:ext cx="1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28" name="Line 571"/>
            <p:cNvSpPr>
              <a:spLocks noChangeShapeType="1"/>
            </p:cNvSpPr>
            <p:nvPr/>
          </p:nvSpPr>
          <p:spPr bwMode="auto">
            <a:xfrm flipV="1">
              <a:off x="2307" y="1277"/>
              <a:ext cx="2" cy="2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29" name="Line 572"/>
            <p:cNvSpPr>
              <a:spLocks noChangeShapeType="1"/>
            </p:cNvSpPr>
            <p:nvPr/>
          </p:nvSpPr>
          <p:spPr bwMode="auto">
            <a:xfrm flipV="1">
              <a:off x="2308" y="1221"/>
              <a:ext cx="1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30" name="Line 573"/>
            <p:cNvSpPr>
              <a:spLocks noChangeShapeType="1"/>
            </p:cNvSpPr>
            <p:nvPr/>
          </p:nvSpPr>
          <p:spPr bwMode="auto">
            <a:xfrm flipV="1">
              <a:off x="2308" y="1002"/>
              <a:ext cx="1" cy="18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31" name="Line 574"/>
            <p:cNvSpPr>
              <a:spLocks noChangeShapeType="1"/>
            </p:cNvSpPr>
            <p:nvPr/>
          </p:nvSpPr>
          <p:spPr bwMode="auto">
            <a:xfrm flipV="1">
              <a:off x="2308" y="946"/>
              <a:ext cx="1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32" name="Line 575"/>
            <p:cNvSpPr>
              <a:spLocks noChangeShapeType="1"/>
            </p:cNvSpPr>
            <p:nvPr/>
          </p:nvSpPr>
          <p:spPr bwMode="auto">
            <a:xfrm flipV="1">
              <a:off x="2308" y="787"/>
              <a:ext cx="1" cy="1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0505" name="Group 576"/>
          <p:cNvGrpSpPr>
            <a:grpSpLocks/>
          </p:cNvGrpSpPr>
          <p:nvPr/>
        </p:nvGrpSpPr>
        <p:grpSpPr bwMode="auto">
          <a:xfrm>
            <a:off x="3813175" y="3619500"/>
            <a:ext cx="1588" cy="747713"/>
            <a:chOff x="1344" y="1399"/>
            <a:chExt cx="1" cy="471"/>
          </a:xfrm>
        </p:grpSpPr>
        <p:sp>
          <p:nvSpPr>
            <p:cNvPr id="20523" name="Line 577"/>
            <p:cNvSpPr>
              <a:spLocks noChangeShapeType="1"/>
            </p:cNvSpPr>
            <p:nvPr/>
          </p:nvSpPr>
          <p:spPr bwMode="auto">
            <a:xfrm flipV="1">
              <a:off x="1344" y="1679"/>
              <a:ext cx="1" cy="19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24" name="Line 578"/>
            <p:cNvSpPr>
              <a:spLocks noChangeShapeType="1"/>
            </p:cNvSpPr>
            <p:nvPr/>
          </p:nvSpPr>
          <p:spPr bwMode="auto">
            <a:xfrm flipV="1">
              <a:off x="1344" y="1619"/>
              <a:ext cx="1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25" name="Line 579"/>
            <p:cNvSpPr>
              <a:spLocks noChangeShapeType="1"/>
            </p:cNvSpPr>
            <p:nvPr/>
          </p:nvSpPr>
          <p:spPr bwMode="auto">
            <a:xfrm flipV="1">
              <a:off x="1344" y="1399"/>
              <a:ext cx="1" cy="19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20506" name="Line 580"/>
          <p:cNvSpPr>
            <a:spLocks noChangeShapeType="1"/>
          </p:cNvSpPr>
          <p:nvPr/>
        </p:nvSpPr>
        <p:spPr bwMode="auto">
          <a:xfrm flipH="1">
            <a:off x="3965575" y="3844925"/>
            <a:ext cx="179388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60677" name="Line 581"/>
          <p:cNvSpPr>
            <a:spLocks noChangeShapeType="1"/>
          </p:cNvSpPr>
          <p:nvPr/>
        </p:nvSpPr>
        <p:spPr bwMode="auto">
          <a:xfrm>
            <a:off x="6359525" y="5576888"/>
            <a:ext cx="263525" cy="0"/>
          </a:xfrm>
          <a:prstGeom prst="line">
            <a:avLst/>
          </a:prstGeom>
          <a:noFill/>
          <a:ln w="476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60680" name="Rectangle 584"/>
          <p:cNvSpPr>
            <a:spLocks noChangeArrowheads="1"/>
          </p:cNvSpPr>
          <p:nvPr/>
        </p:nvSpPr>
        <p:spPr bwMode="auto">
          <a:xfrm>
            <a:off x="312738" y="708025"/>
            <a:ext cx="8831262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0" lang="zh-CN" altLang="en-US" sz="320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（</a:t>
            </a:r>
            <a:r>
              <a:rPr kumimoji="0" lang="en-US" altLang="zh-CN" sz="320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1</a:t>
            </a:r>
            <a:r>
              <a:rPr kumimoji="0" lang="zh-CN" altLang="en-US" sz="320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） 当剖视图按投影关系配置，中间又没有其他图形隔开时，可省略箭头。</a:t>
            </a:r>
          </a:p>
        </p:txBody>
      </p:sp>
      <p:sp>
        <p:nvSpPr>
          <p:cNvPr id="20509" name="Text Box 585"/>
          <p:cNvSpPr txBox="1">
            <a:spLocks noChangeArrowheads="1"/>
          </p:cNvSpPr>
          <p:nvPr/>
        </p:nvSpPr>
        <p:spPr bwMode="auto">
          <a:xfrm>
            <a:off x="0" y="188913"/>
            <a:ext cx="91440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kumimoji="0" lang="zh-CN" altLang="en-US" sz="3200">
                <a:solidFill>
                  <a:srgbClr val="FF0000"/>
                </a:solidFill>
                <a:latin typeface="Arial" charset="0"/>
                <a:ea typeface="楷体_GB2312" pitchFamily="49" charset="-122"/>
              </a:rPr>
              <a:t>在下列情况下剖视图的标注可以简化或省略：</a:t>
            </a:r>
          </a:p>
        </p:txBody>
      </p:sp>
      <p:grpSp>
        <p:nvGrpSpPr>
          <p:cNvPr id="260897" name="Group 801"/>
          <p:cNvGrpSpPr>
            <a:grpSpLocks/>
          </p:cNvGrpSpPr>
          <p:nvPr/>
        </p:nvGrpSpPr>
        <p:grpSpPr bwMode="auto">
          <a:xfrm>
            <a:off x="5018088" y="2357438"/>
            <a:ext cx="458787" cy="263525"/>
            <a:chOff x="2720" y="728"/>
            <a:chExt cx="232" cy="133"/>
          </a:xfrm>
        </p:grpSpPr>
        <p:sp>
          <p:nvSpPr>
            <p:cNvPr id="20518" name="Freeform 802"/>
            <p:cNvSpPr>
              <a:spLocks/>
            </p:cNvSpPr>
            <p:nvPr/>
          </p:nvSpPr>
          <p:spPr bwMode="auto">
            <a:xfrm>
              <a:off x="2720" y="728"/>
              <a:ext cx="67" cy="133"/>
            </a:xfrm>
            <a:custGeom>
              <a:avLst/>
              <a:gdLst>
                <a:gd name="T0" fmla="*/ 0 w 264"/>
                <a:gd name="T1" fmla="*/ 133 h 527"/>
                <a:gd name="T2" fmla="*/ 67 w 264"/>
                <a:gd name="T3" fmla="*/ 0 h 527"/>
                <a:gd name="T4" fmla="*/ 62 w 264"/>
                <a:gd name="T5" fmla="*/ 133 h 5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527">
                  <a:moveTo>
                    <a:pt x="0" y="527"/>
                  </a:moveTo>
                  <a:lnTo>
                    <a:pt x="264" y="0"/>
                  </a:lnTo>
                  <a:lnTo>
                    <a:pt x="246" y="527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19" name="Line 803"/>
            <p:cNvSpPr>
              <a:spLocks noChangeShapeType="1"/>
            </p:cNvSpPr>
            <p:nvPr/>
          </p:nvSpPr>
          <p:spPr bwMode="auto">
            <a:xfrm flipH="1">
              <a:off x="2739" y="824"/>
              <a:ext cx="4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20" name="Line 804"/>
            <p:cNvSpPr>
              <a:spLocks noChangeShapeType="1"/>
            </p:cNvSpPr>
            <p:nvPr/>
          </p:nvSpPr>
          <p:spPr bwMode="auto">
            <a:xfrm>
              <a:off x="2825" y="817"/>
              <a:ext cx="4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21" name="Freeform 805"/>
            <p:cNvSpPr>
              <a:spLocks/>
            </p:cNvSpPr>
            <p:nvPr/>
          </p:nvSpPr>
          <p:spPr bwMode="auto">
            <a:xfrm>
              <a:off x="2887" y="728"/>
              <a:ext cx="65" cy="133"/>
            </a:xfrm>
            <a:custGeom>
              <a:avLst/>
              <a:gdLst>
                <a:gd name="T0" fmla="*/ 0 w 264"/>
                <a:gd name="T1" fmla="*/ 133 h 527"/>
                <a:gd name="T2" fmla="*/ 65 w 264"/>
                <a:gd name="T3" fmla="*/ 0 h 527"/>
                <a:gd name="T4" fmla="*/ 61 w 264"/>
                <a:gd name="T5" fmla="*/ 133 h 5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527">
                  <a:moveTo>
                    <a:pt x="0" y="527"/>
                  </a:moveTo>
                  <a:lnTo>
                    <a:pt x="264" y="0"/>
                  </a:lnTo>
                  <a:lnTo>
                    <a:pt x="246" y="527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0522" name="Line 806"/>
            <p:cNvSpPr>
              <a:spLocks noChangeShapeType="1"/>
            </p:cNvSpPr>
            <p:nvPr/>
          </p:nvSpPr>
          <p:spPr bwMode="auto">
            <a:xfrm flipH="1">
              <a:off x="2904" y="824"/>
              <a:ext cx="4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60903" name="Group 807"/>
          <p:cNvGrpSpPr>
            <a:grpSpLocks/>
          </p:cNvGrpSpPr>
          <p:nvPr/>
        </p:nvGrpSpPr>
        <p:grpSpPr bwMode="auto">
          <a:xfrm>
            <a:off x="1941513" y="5441950"/>
            <a:ext cx="4852987" cy="247650"/>
            <a:chOff x="530" y="3653"/>
            <a:chExt cx="3057" cy="156"/>
          </a:xfrm>
        </p:grpSpPr>
        <p:grpSp>
          <p:nvGrpSpPr>
            <p:cNvPr id="20512" name="Group 808"/>
            <p:cNvGrpSpPr>
              <a:grpSpLocks/>
            </p:cNvGrpSpPr>
            <p:nvPr/>
          </p:nvGrpSpPr>
          <p:grpSpPr bwMode="auto">
            <a:xfrm>
              <a:off x="530" y="3658"/>
              <a:ext cx="76" cy="151"/>
              <a:chOff x="310" y="1940"/>
              <a:chExt cx="76" cy="151"/>
            </a:xfrm>
          </p:grpSpPr>
          <p:sp>
            <p:nvSpPr>
              <p:cNvPr id="20516" name="Freeform 809"/>
              <p:cNvSpPr>
                <a:spLocks/>
              </p:cNvSpPr>
              <p:nvPr/>
            </p:nvSpPr>
            <p:spPr bwMode="auto">
              <a:xfrm>
                <a:off x="310" y="1940"/>
                <a:ext cx="76" cy="151"/>
              </a:xfrm>
              <a:custGeom>
                <a:avLst/>
                <a:gdLst>
                  <a:gd name="T0" fmla="*/ 0 w 264"/>
                  <a:gd name="T1" fmla="*/ 151 h 527"/>
                  <a:gd name="T2" fmla="*/ 76 w 264"/>
                  <a:gd name="T3" fmla="*/ 0 h 527"/>
                  <a:gd name="T4" fmla="*/ 71 w 264"/>
                  <a:gd name="T5" fmla="*/ 151 h 5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4" h="527">
                    <a:moveTo>
                      <a:pt x="0" y="527"/>
                    </a:moveTo>
                    <a:lnTo>
                      <a:pt x="264" y="0"/>
                    </a:lnTo>
                    <a:lnTo>
                      <a:pt x="245" y="527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0517" name="Line 810"/>
              <p:cNvSpPr>
                <a:spLocks noChangeShapeType="1"/>
              </p:cNvSpPr>
              <p:nvPr/>
            </p:nvSpPr>
            <p:spPr bwMode="auto">
              <a:xfrm flipH="1">
                <a:off x="332" y="2049"/>
                <a:ext cx="4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0513" name="Group 811"/>
            <p:cNvGrpSpPr>
              <a:grpSpLocks/>
            </p:cNvGrpSpPr>
            <p:nvPr/>
          </p:nvGrpSpPr>
          <p:grpSpPr bwMode="auto">
            <a:xfrm>
              <a:off x="3512" y="3653"/>
              <a:ext cx="75" cy="151"/>
              <a:chOff x="1756" y="1963"/>
              <a:chExt cx="75" cy="151"/>
            </a:xfrm>
          </p:grpSpPr>
          <p:sp>
            <p:nvSpPr>
              <p:cNvPr id="20514" name="Freeform 812"/>
              <p:cNvSpPr>
                <a:spLocks/>
              </p:cNvSpPr>
              <p:nvPr/>
            </p:nvSpPr>
            <p:spPr bwMode="auto">
              <a:xfrm>
                <a:off x="1756" y="1963"/>
                <a:ext cx="75" cy="151"/>
              </a:xfrm>
              <a:custGeom>
                <a:avLst/>
                <a:gdLst>
                  <a:gd name="T0" fmla="*/ 0 w 264"/>
                  <a:gd name="T1" fmla="*/ 151 h 527"/>
                  <a:gd name="T2" fmla="*/ 75 w 264"/>
                  <a:gd name="T3" fmla="*/ 0 h 527"/>
                  <a:gd name="T4" fmla="*/ 70 w 264"/>
                  <a:gd name="T5" fmla="*/ 151 h 5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4" h="527">
                    <a:moveTo>
                      <a:pt x="0" y="527"/>
                    </a:moveTo>
                    <a:lnTo>
                      <a:pt x="264" y="0"/>
                    </a:lnTo>
                    <a:lnTo>
                      <a:pt x="246" y="527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0515" name="Line 813"/>
              <p:cNvSpPr>
                <a:spLocks noChangeShapeType="1"/>
              </p:cNvSpPr>
              <p:nvPr/>
            </p:nvSpPr>
            <p:spPr bwMode="auto">
              <a:xfrm flipH="1">
                <a:off x="1779" y="2073"/>
                <a:ext cx="4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95903854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606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xit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" dur="500"/>
                                        <p:tgtEl>
                                          <p:spTgt spid="2606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0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2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" dur="500"/>
                                        <p:tgtEl>
                                          <p:spTgt spid="2606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0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xit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9" dur="500"/>
                                        <p:tgtEl>
                                          <p:spTgt spid="2606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0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60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xit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29" dur="500"/>
                                        <p:tgtEl>
                                          <p:spTgt spid="2606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0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2" presetID="22" presetClass="exit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33" dur="500"/>
                                        <p:tgtEl>
                                          <p:spTgt spid="2606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0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36" presetID="22" presetClass="exit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7" dur="500"/>
                                        <p:tgtEl>
                                          <p:spTgt spid="2609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0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40" presetID="22" presetClass="exit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41" dur="500"/>
                                        <p:tgtEl>
                                          <p:spTgt spid="2608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08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0101" grpId="0"/>
      <p:bldP spid="260661" grpId="0" animBg="1"/>
      <p:bldP spid="260662" grpId="0" animBg="1"/>
      <p:bldP spid="260663" grpId="0" animBg="1"/>
      <p:bldP spid="260677" grpId="0" animBg="1"/>
      <p:bldP spid="260680" grpId="0"/>
      <p:bldP spid="260680" grpId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Text Box 4"/>
          <p:cNvSpPr txBox="1">
            <a:spLocks noChangeArrowheads="1"/>
          </p:cNvSpPr>
          <p:nvPr/>
        </p:nvSpPr>
        <p:spPr bwMode="auto">
          <a:xfrm>
            <a:off x="0" y="0"/>
            <a:ext cx="5541963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4. 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画剖视图的注意事项</a:t>
            </a:r>
          </a:p>
        </p:txBody>
      </p:sp>
      <p:sp>
        <p:nvSpPr>
          <p:cNvPr id="261125" name="Text Box 5"/>
          <p:cNvSpPr txBox="1">
            <a:spLocks noChangeArrowheads="1"/>
          </p:cNvSpPr>
          <p:nvPr/>
        </p:nvSpPr>
        <p:spPr bwMode="auto">
          <a:xfrm>
            <a:off x="117475" y="596900"/>
            <a:ext cx="8723313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sym typeface="Symbol" pitchFamily="18" charset="2"/>
              </a:rPr>
              <a:t>①</a:t>
            </a:r>
            <a:r>
              <a:rPr lang="zh-CN" altLang="en-US" sz="3200">
                <a:solidFill>
                  <a:srgbClr val="000000"/>
                </a:solidFill>
                <a:sym typeface="Symbol" pitchFamily="18" charset="2"/>
              </a:rPr>
              <a:t>剖切平面的选择：</a:t>
            </a:r>
            <a:r>
              <a:rPr lang="zh-CN" altLang="en-US" sz="3200">
                <a:solidFill>
                  <a:srgbClr val="FF0000"/>
                </a:solidFill>
                <a:sym typeface="Symbol" pitchFamily="18" charset="2"/>
              </a:rPr>
              <a:t>通过机件的对称面或轴线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FF0000"/>
                </a:solidFill>
                <a:sym typeface="Symbol" pitchFamily="18" charset="2"/>
              </a:rPr>
              <a:t>   且平行或垂直于投影面。</a:t>
            </a:r>
          </a:p>
        </p:txBody>
      </p:sp>
      <p:sp>
        <p:nvSpPr>
          <p:cNvPr id="261126" name="Text Box 6"/>
          <p:cNvSpPr txBox="1">
            <a:spLocks noChangeArrowheads="1"/>
          </p:cNvSpPr>
          <p:nvPr/>
        </p:nvSpPr>
        <p:spPr bwMode="auto">
          <a:xfrm>
            <a:off x="119063" y="1543050"/>
            <a:ext cx="8896350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sym typeface="Symbol" pitchFamily="18" charset="2"/>
              </a:rPr>
              <a:t>②</a:t>
            </a:r>
            <a:r>
              <a:rPr lang="zh-CN" altLang="en-US" sz="3200">
                <a:solidFill>
                  <a:srgbClr val="FF0000"/>
                </a:solidFill>
                <a:sym typeface="Symbol" pitchFamily="18" charset="2"/>
              </a:rPr>
              <a:t>剖切是一种假想</a:t>
            </a:r>
            <a:r>
              <a:rPr lang="zh-CN" altLang="en-US" sz="3200">
                <a:solidFill>
                  <a:srgbClr val="000000"/>
                </a:solidFill>
                <a:sym typeface="Symbol" pitchFamily="18" charset="2"/>
              </a:rPr>
              <a:t>，其它视图仍应完整画出，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000000"/>
                </a:solidFill>
                <a:sym typeface="Symbol" pitchFamily="18" charset="2"/>
              </a:rPr>
              <a:t>   并可取剖视。</a:t>
            </a:r>
          </a:p>
        </p:txBody>
      </p:sp>
      <p:grpSp>
        <p:nvGrpSpPr>
          <p:cNvPr id="261127" name="Group 7"/>
          <p:cNvGrpSpPr>
            <a:grpSpLocks/>
          </p:cNvGrpSpPr>
          <p:nvPr/>
        </p:nvGrpSpPr>
        <p:grpSpPr bwMode="auto">
          <a:xfrm>
            <a:off x="779463" y="2503488"/>
            <a:ext cx="3678237" cy="3802062"/>
            <a:chOff x="355" y="1178"/>
            <a:chExt cx="2317" cy="2395"/>
          </a:xfrm>
        </p:grpSpPr>
        <p:sp>
          <p:nvSpPr>
            <p:cNvPr id="21618" name="Line 8"/>
            <p:cNvSpPr>
              <a:spLocks noChangeShapeType="1"/>
            </p:cNvSpPr>
            <p:nvPr/>
          </p:nvSpPr>
          <p:spPr bwMode="auto">
            <a:xfrm flipH="1">
              <a:off x="1802" y="2187"/>
              <a:ext cx="577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19" name="Line 9"/>
            <p:cNvSpPr>
              <a:spLocks noChangeShapeType="1"/>
            </p:cNvSpPr>
            <p:nvPr/>
          </p:nvSpPr>
          <p:spPr bwMode="auto">
            <a:xfrm flipH="1">
              <a:off x="1797" y="1250"/>
              <a:ext cx="582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20" name="Line 10"/>
            <p:cNvSpPr>
              <a:spLocks noChangeShapeType="1"/>
            </p:cNvSpPr>
            <p:nvPr/>
          </p:nvSpPr>
          <p:spPr bwMode="auto">
            <a:xfrm flipV="1">
              <a:off x="2601" y="1249"/>
              <a:ext cx="1" cy="9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21" name="Line 11"/>
            <p:cNvSpPr>
              <a:spLocks noChangeShapeType="1"/>
            </p:cNvSpPr>
            <p:nvPr/>
          </p:nvSpPr>
          <p:spPr bwMode="auto">
            <a:xfrm>
              <a:off x="426" y="1861"/>
              <a:ext cx="1" cy="32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22" name="Line 12"/>
            <p:cNvSpPr>
              <a:spLocks noChangeShapeType="1"/>
            </p:cNvSpPr>
            <p:nvPr/>
          </p:nvSpPr>
          <p:spPr bwMode="auto">
            <a:xfrm>
              <a:off x="426" y="2190"/>
              <a:ext cx="92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23" name="Line 13"/>
            <p:cNvSpPr>
              <a:spLocks noChangeShapeType="1"/>
            </p:cNvSpPr>
            <p:nvPr/>
          </p:nvSpPr>
          <p:spPr bwMode="auto">
            <a:xfrm flipV="1">
              <a:off x="1355" y="2120"/>
              <a:ext cx="1" cy="7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24" name="Line 14"/>
            <p:cNvSpPr>
              <a:spLocks noChangeShapeType="1"/>
            </p:cNvSpPr>
            <p:nvPr/>
          </p:nvSpPr>
          <p:spPr bwMode="auto">
            <a:xfrm flipV="1">
              <a:off x="1355" y="1861"/>
              <a:ext cx="1" cy="7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25" name="Line 15"/>
            <p:cNvSpPr>
              <a:spLocks noChangeShapeType="1"/>
            </p:cNvSpPr>
            <p:nvPr/>
          </p:nvSpPr>
          <p:spPr bwMode="auto">
            <a:xfrm flipV="1">
              <a:off x="1249" y="1931"/>
              <a:ext cx="1" cy="1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26" name="Line 16"/>
            <p:cNvSpPr>
              <a:spLocks noChangeShapeType="1"/>
            </p:cNvSpPr>
            <p:nvPr/>
          </p:nvSpPr>
          <p:spPr bwMode="auto">
            <a:xfrm flipH="1">
              <a:off x="426" y="2120"/>
              <a:ext cx="833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27" name="Line 17"/>
            <p:cNvSpPr>
              <a:spLocks noChangeShapeType="1"/>
            </p:cNvSpPr>
            <p:nvPr/>
          </p:nvSpPr>
          <p:spPr bwMode="auto">
            <a:xfrm flipH="1">
              <a:off x="426" y="1931"/>
              <a:ext cx="833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28" name="Line 18"/>
            <p:cNvSpPr>
              <a:spLocks noChangeShapeType="1"/>
            </p:cNvSpPr>
            <p:nvPr/>
          </p:nvSpPr>
          <p:spPr bwMode="auto">
            <a:xfrm flipH="1">
              <a:off x="426" y="1862"/>
              <a:ext cx="92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29" name="Line 19"/>
            <p:cNvSpPr>
              <a:spLocks noChangeShapeType="1"/>
            </p:cNvSpPr>
            <p:nvPr/>
          </p:nvSpPr>
          <p:spPr bwMode="auto">
            <a:xfrm flipH="1">
              <a:off x="1353" y="1859"/>
              <a:ext cx="29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30" name="Line 20"/>
            <p:cNvSpPr>
              <a:spLocks noChangeShapeType="1"/>
            </p:cNvSpPr>
            <p:nvPr/>
          </p:nvSpPr>
          <p:spPr bwMode="auto">
            <a:xfrm>
              <a:off x="1637" y="1249"/>
              <a:ext cx="1" cy="6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31" name="Line 21"/>
            <p:cNvSpPr>
              <a:spLocks noChangeShapeType="1"/>
            </p:cNvSpPr>
            <p:nvPr/>
          </p:nvSpPr>
          <p:spPr bwMode="auto">
            <a:xfrm flipV="1">
              <a:off x="1804" y="1249"/>
              <a:ext cx="1" cy="9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32" name="Line 22"/>
            <p:cNvSpPr>
              <a:spLocks noChangeShapeType="1"/>
            </p:cNvSpPr>
            <p:nvPr/>
          </p:nvSpPr>
          <p:spPr bwMode="auto">
            <a:xfrm flipV="1">
              <a:off x="1870" y="1249"/>
              <a:ext cx="1" cy="9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33" name="Line 23"/>
            <p:cNvSpPr>
              <a:spLocks noChangeShapeType="1"/>
            </p:cNvSpPr>
            <p:nvPr/>
          </p:nvSpPr>
          <p:spPr bwMode="auto">
            <a:xfrm flipV="1">
              <a:off x="2378" y="1249"/>
              <a:ext cx="1" cy="9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34" name="Freeform 24"/>
            <p:cNvSpPr>
              <a:spLocks/>
            </p:cNvSpPr>
            <p:nvPr/>
          </p:nvSpPr>
          <p:spPr bwMode="auto">
            <a:xfrm>
              <a:off x="2259" y="3020"/>
              <a:ext cx="342" cy="461"/>
            </a:xfrm>
            <a:custGeom>
              <a:avLst/>
              <a:gdLst>
                <a:gd name="T0" fmla="*/ 9 w 1369"/>
                <a:gd name="T1" fmla="*/ 458 h 1847"/>
                <a:gd name="T2" fmla="*/ 27 w 1369"/>
                <a:gd name="T3" fmla="*/ 452 h 1847"/>
                <a:gd name="T4" fmla="*/ 44 w 1369"/>
                <a:gd name="T5" fmla="*/ 445 h 1847"/>
                <a:gd name="T6" fmla="*/ 62 w 1369"/>
                <a:gd name="T7" fmla="*/ 438 h 1847"/>
                <a:gd name="T8" fmla="*/ 79 w 1369"/>
                <a:gd name="T9" fmla="*/ 429 h 1847"/>
                <a:gd name="T10" fmla="*/ 95 w 1369"/>
                <a:gd name="T11" fmla="*/ 421 h 1847"/>
                <a:gd name="T12" fmla="*/ 112 w 1369"/>
                <a:gd name="T13" fmla="*/ 411 h 1847"/>
                <a:gd name="T14" fmla="*/ 128 w 1369"/>
                <a:gd name="T15" fmla="*/ 401 h 1847"/>
                <a:gd name="T16" fmla="*/ 143 w 1369"/>
                <a:gd name="T17" fmla="*/ 390 h 1847"/>
                <a:gd name="T18" fmla="*/ 158 w 1369"/>
                <a:gd name="T19" fmla="*/ 378 h 1847"/>
                <a:gd name="T20" fmla="*/ 173 w 1369"/>
                <a:gd name="T21" fmla="*/ 366 h 1847"/>
                <a:gd name="T22" fmla="*/ 187 w 1369"/>
                <a:gd name="T23" fmla="*/ 354 h 1847"/>
                <a:gd name="T24" fmla="*/ 201 w 1369"/>
                <a:gd name="T25" fmla="*/ 341 h 1847"/>
                <a:gd name="T26" fmla="*/ 214 w 1369"/>
                <a:gd name="T27" fmla="*/ 327 h 1847"/>
                <a:gd name="T28" fmla="*/ 226 w 1369"/>
                <a:gd name="T29" fmla="*/ 313 h 1847"/>
                <a:gd name="T30" fmla="*/ 239 w 1369"/>
                <a:gd name="T31" fmla="*/ 298 h 1847"/>
                <a:gd name="T32" fmla="*/ 250 w 1369"/>
                <a:gd name="T33" fmla="*/ 283 h 1847"/>
                <a:gd name="T34" fmla="*/ 261 w 1369"/>
                <a:gd name="T35" fmla="*/ 268 h 1847"/>
                <a:gd name="T36" fmla="*/ 271 w 1369"/>
                <a:gd name="T37" fmla="*/ 252 h 1847"/>
                <a:gd name="T38" fmla="*/ 280 w 1369"/>
                <a:gd name="T39" fmla="*/ 235 h 1847"/>
                <a:gd name="T40" fmla="*/ 289 w 1369"/>
                <a:gd name="T41" fmla="*/ 219 h 1847"/>
                <a:gd name="T42" fmla="*/ 298 w 1369"/>
                <a:gd name="T43" fmla="*/ 202 h 1847"/>
                <a:gd name="T44" fmla="*/ 305 w 1369"/>
                <a:gd name="T45" fmla="*/ 184 h 1847"/>
                <a:gd name="T46" fmla="*/ 312 w 1369"/>
                <a:gd name="T47" fmla="*/ 167 h 1847"/>
                <a:gd name="T48" fmla="*/ 318 w 1369"/>
                <a:gd name="T49" fmla="*/ 149 h 1847"/>
                <a:gd name="T50" fmla="*/ 324 w 1369"/>
                <a:gd name="T51" fmla="*/ 131 h 1847"/>
                <a:gd name="T52" fmla="*/ 329 w 1369"/>
                <a:gd name="T53" fmla="*/ 113 h 1847"/>
                <a:gd name="T54" fmla="*/ 333 w 1369"/>
                <a:gd name="T55" fmla="*/ 94 h 1847"/>
                <a:gd name="T56" fmla="*/ 336 w 1369"/>
                <a:gd name="T57" fmla="*/ 75 h 1847"/>
                <a:gd name="T58" fmla="*/ 339 w 1369"/>
                <a:gd name="T59" fmla="*/ 57 h 1847"/>
                <a:gd name="T60" fmla="*/ 341 w 1369"/>
                <a:gd name="T61" fmla="*/ 38 h 1847"/>
                <a:gd name="T62" fmla="*/ 342 w 1369"/>
                <a:gd name="T63" fmla="*/ 19 h 1847"/>
                <a:gd name="T64" fmla="*/ 342 w 1369"/>
                <a:gd name="T65" fmla="*/ 0 h 184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69" h="1847">
                  <a:moveTo>
                    <a:pt x="0" y="1847"/>
                  </a:moveTo>
                  <a:lnTo>
                    <a:pt x="36" y="1836"/>
                  </a:lnTo>
                  <a:lnTo>
                    <a:pt x="72" y="1824"/>
                  </a:lnTo>
                  <a:lnTo>
                    <a:pt x="108" y="1812"/>
                  </a:lnTo>
                  <a:lnTo>
                    <a:pt x="143" y="1797"/>
                  </a:lnTo>
                  <a:lnTo>
                    <a:pt x="178" y="1784"/>
                  </a:lnTo>
                  <a:lnTo>
                    <a:pt x="213" y="1768"/>
                  </a:lnTo>
                  <a:lnTo>
                    <a:pt x="247" y="1754"/>
                  </a:lnTo>
                  <a:lnTo>
                    <a:pt x="282" y="1737"/>
                  </a:lnTo>
                  <a:lnTo>
                    <a:pt x="315" y="1720"/>
                  </a:lnTo>
                  <a:lnTo>
                    <a:pt x="350" y="1703"/>
                  </a:lnTo>
                  <a:lnTo>
                    <a:pt x="382" y="1685"/>
                  </a:lnTo>
                  <a:lnTo>
                    <a:pt x="415" y="1666"/>
                  </a:lnTo>
                  <a:lnTo>
                    <a:pt x="448" y="1646"/>
                  </a:lnTo>
                  <a:lnTo>
                    <a:pt x="480" y="1626"/>
                  </a:lnTo>
                  <a:lnTo>
                    <a:pt x="511" y="1606"/>
                  </a:lnTo>
                  <a:lnTo>
                    <a:pt x="543" y="1584"/>
                  </a:lnTo>
                  <a:lnTo>
                    <a:pt x="574" y="1562"/>
                  </a:lnTo>
                  <a:lnTo>
                    <a:pt x="604" y="1540"/>
                  </a:lnTo>
                  <a:lnTo>
                    <a:pt x="634" y="1516"/>
                  </a:lnTo>
                  <a:lnTo>
                    <a:pt x="663" y="1493"/>
                  </a:lnTo>
                  <a:lnTo>
                    <a:pt x="693" y="1468"/>
                  </a:lnTo>
                  <a:lnTo>
                    <a:pt x="721" y="1443"/>
                  </a:lnTo>
                  <a:lnTo>
                    <a:pt x="749" y="1418"/>
                  </a:lnTo>
                  <a:lnTo>
                    <a:pt x="777" y="1391"/>
                  </a:lnTo>
                  <a:lnTo>
                    <a:pt x="803" y="1366"/>
                  </a:lnTo>
                  <a:lnTo>
                    <a:pt x="830" y="1338"/>
                  </a:lnTo>
                  <a:lnTo>
                    <a:pt x="856" y="1311"/>
                  </a:lnTo>
                  <a:lnTo>
                    <a:pt x="881" y="1282"/>
                  </a:lnTo>
                  <a:lnTo>
                    <a:pt x="906" y="1254"/>
                  </a:lnTo>
                  <a:lnTo>
                    <a:pt x="931" y="1225"/>
                  </a:lnTo>
                  <a:lnTo>
                    <a:pt x="955" y="1195"/>
                  </a:lnTo>
                  <a:lnTo>
                    <a:pt x="977" y="1165"/>
                  </a:lnTo>
                  <a:lnTo>
                    <a:pt x="1001" y="1135"/>
                  </a:lnTo>
                  <a:lnTo>
                    <a:pt x="1022" y="1104"/>
                  </a:lnTo>
                  <a:lnTo>
                    <a:pt x="1043" y="1073"/>
                  </a:lnTo>
                  <a:lnTo>
                    <a:pt x="1064" y="1041"/>
                  </a:lnTo>
                  <a:lnTo>
                    <a:pt x="1084" y="1009"/>
                  </a:lnTo>
                  <a:lnTo>
                    <a:pt x="1103" y="977"/>
                  </a:lnTo>
                  <a:lnTo>
                    <a:pt x="1122" y="943"/>
                  </a:lnTo>
                  <a:lnTo>
                    <a:pt x="1141" y="910"/>
                  </a:lnTo>
                  <a:lnTo>
                    <a:pt x="1158" y="876"/>
                  </a:lnTo>
                  <a:lnTo>
                    <a:pt x="1175" y="843"/>
                  </a:lnTo>
                  <a:lnTo>
                    <a:pt x="1191" y="808"/>
                  </a:lnTo>
                  <a:lnTo>
                    <a:pt x="1207" y="774"/>
                  </a:lnTo>
                  <a:lnTo>
                    <a:pt x="1222" y="739"/>
                  </a:lnTo>
                  <a:lnTo>
                    <a:pt x="1236" y="704"/>
                  </a:lnTo>
                  <a:lnTo>
                    <a:pt x="1249" y="669"/>
                  </a:lnTo>
                  <a:lnTo>
                    <a:pt x="1262" y="633"/>
                  </a:lnTo>
                  <a:lnTo>
                    <a:pt x="1274" y="597"/>
                  </a:lnTo>
                  <a:lnTo>
                    <a:pt x="1285" y="561"/>
                  </a:lnTo>
                  <a:lnTo>
                    <a:pt x="1296" y="524"/>
                  </a:lnTo>
                  <a:lnTo>
                    <a:pt x="1306" y="489"/>
                  </a:lnTo>
                  <a:lnTo>
                    <a:pt x="1315" y="452"/>
                  </a:lnTo>
                  <a:lnTo>
                    <a:pt x="1324" y="414"/>
                  </a:lnTo>
                  <a:lnTo>
                    <a:pt x="1332" y="377"/>
                  </a:lnTo>
                  <a:lnTo>
                    <a:pt x="1339" y="340"/>
                  </a:lnTo>
                  <a:lnTo>
                    <a:pt x="1345" y="302"/>
                  </a:lnTo>
                  <a:lnTo>
                    <a:pt x="1351" y="266"/>
                  </a:lnTo>
                  <a:lnTo>
                    <a:pt x="1355" y="228"/>
                  </a:lnTo>
                  <a:lnTo>
                    <a:pt x="1360" y="190"/>
                  </a:lnTo>
                  <a:lnTo>
                    <a:pt x="1363" y="152"/>
                  </a:lnTo>
                  <a:lnTo>
                    <a:pt x="1365" y="114"/>
                  </a:lnTo>
                  <a:lnTo>
                    <a:pt x="1368" y="76"/>
                  </a:lnTo>
                  <a:lnTo>
                    <a:pt x="1369" y="38"/>
                  </a:lnTo>
                  <a:lnTo>
                    <a:pt x="1369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21635" name="Group 25"/>
            <p:cNvGrpSpPr>
              <a:grpSpLocks/>
            </p:cNvGrpSpPr>
            <p:nvPr/>
          </p:nvGrpSpPr>
          <p:grpSpPr bwMode="auto">
            <a:xfrm>
              <a:off x="355" y="3020"/>
              <a:ext cx="2317" cy="1"/>
              <a:chOff x="544" y="2629"/>
              <a:chExt cx="2317" cy="1"/>
            </a:xfrm>
          </p:grpSpPr>
          <p:sp>
            <p:nvSpPr>
              <p:cNvPr id="21717" name="Line 26"/>
              <p:cNvSpPr>
                <a:spLocks noChangeShapeType="1"/>
              </p:cNvSpPr>
              <p:nvPr/>
            </p:nvSpPr>
            <p:spPr bwMode="auto">
              <a:xfrm>
                <a:off x="544" y="2629"/>
                <a:ext cx="158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18" name="Line 27"/>
              <p:cNvSpPr>
                <a:spLocks noChangeShapeType="1"/>
              </p:cNvSpPr>
              <p:nvPr/>
            </p:nvSpPr>
            <p:spPr bwMode="auto">
              <a:xfrm>
                <a:off x="732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19" name="Line 28"/>
              <p:cNvSpPr>
                <a:spLocks noChangeShapeType="1"/>
              </p:cNvSpPr>
              <p:nvPr/>
            </p:nvSpPr>
            <p:spPr bwMode="auto">
              <a:xfrm>
                <a:off x="791" y="2629"/>
                <a:ext cx="15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20" name="Line 29"/>
              <p:cNvSpPr>
                <a:spLocks noChangeShapeType="1"/>
              </p:cNvSpPr>
              <p:nvPr/>
            </p:nvSpPr>
            <p:spPr bwMode="auto">
              <a:xfrm>
                <a:off x="971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21" name="Line 30"/>
              <p:cNvSpPr>
                <a:spLocks noChangeShapeType="1"/>
              </p:cNvSpPr>
              <p:nvPr/>
            </p:nvSpPr>
            <p:spPr bwMode="auto">
              <a:xfrm>
                <a:off x="1030" y="2629"/>
                <a:ext cx="15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22" name="Line 31"/>
              <p:cNvSpPr>
                <a:spLocks noChangeShapeType="1"/>
              </p:cNvSpPr>
              <p:nvPr/>
            </p:nvSpPr>
            <p:spPr bwMode="auto">
              <a:xfrm>
                <a:off x="1210" y="2629"/>
                <a:ext cx="29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23" name="Line 32"/>
              <p:cNvSpPr>
                <a:spLocks noChangeShapeType="1"/>
              </p:cNvSpPr>
              <p:nvPr/>
            </p:nvSpPr>
            <p:spPr bwMode="auto">
              <a:xfrm>
                <a:off x="1269" y="2629"/>
                <a:ext cx="15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24" name="Line 33"/>
              <p:cNvSpPr>
                <a:spLocks noChangeShapeType="1"/>
              </p:cNvSpPr>
              <p:nvPr/>
            </p:nvSpPr>
            <p:spPr bwMode="auto">
              <a:xfrm>
                <a:off x="1449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25" name="Line 34"/>
              <p:cNvSpPr>
                <a:spLocks noChangeShapeType="1"/>
              </p:cNvSpPr>
              <p:nvPr/>
            </p:nvSpPr>
            <p:spPr bwMode="auto">
              <a:xfrm>
                <a:off x="1508" y="2629"/>
                <a:ext cx="15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26" name="Line 35"/>
              <p:cNvSpPr>
                <a:spLocks noChangeShapeType="1"/>
              </p:cNvSpPr>
              <p:nvPr/>
            </p:nvSpPr>
            <p:spPr bwMode="auto">
              <a:xfrm>
                <a:off x="1688" y="2629"/>
                <a:ext cx="29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27" name="Line 36"/>
              <p:cNvSpPr>
                <a:spLocks noChangeShapeType="1"/>
              </p:cNvSpPr>
              <p:nvPr/>
            </p:nvSpPr>
            <p:spPr bwMode="auto">
              <a:xfrm>
                <a:off x="1747" y="2629"/>
                <a:ext cx="15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28" name="Line 37"/>
              <p:cNvSpPr>
                <a:spLocks noChangeShapeType="1"/>
              </p:cNvSpPr>
              <p:nvPr/>
            </p:nvSpPr>
            <p:spPr bwMode="auto">
              <a:xfrm>
                <a:off x="1926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29" name="Line 38"/>
              <p:cNvSpPr>
                <a:spLocks noChangeShapeType="1"/>
              </p:cNvSpPr>
              <p:nvPr/>
            </p:nvSpPr>
            <p:spPr bwMode="auto">
              <a:xfrm>
                <a:off x="1986" y="2629"/>
                <a:ext cx="149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30" name="Line 39"/>
              <p:cNvSpPr>
                <a:spLocks noChangeShapeType="1"/>
              </p:cNvSpPr>
              <p:nvPr/>
            </p:nvSpPr>
            <p:spPr bwMode="auto">
              <a:xfrm>
                <a:off x="2165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31" name="Line 40"/>
              <p:cNvSpPr>
                <a:spLocks noChangeShapeType="1"/>
              </p:cNvSpPr>
              <p:nvPr/>
            </p:nvSpPr>
            <p:spPr bwMode="auto">
              <a:xfrm>
                <a:off x="2225" y="2629"/>
                <a:ext cx="149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32" name="Line 41"/>
              <p:cNvSpPr>
                <a:spLocks noChangeShapeType="1"/>
              </p:cNvSpPr>
              <p:nvPr/>
            </p:nvSpPr>
            <p:spPr bwMode="auto">
              <a:xfrm>
                <a:off x="2404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33" name="Line 42"/>
              <p:cNvSpPr>
                <a:spLocks noChangeShapeType="1"/>
              </p:cNvSpPr>
              <p:nvPr/>
            </p:nvSpPr>
            <p:spPr bwMode="auto">
              <a:xfrm>
                <a:off x="2464" y="2629"/>
                <a:ext cx="149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34" name="Line 43"/>
              <p:cNvSpPr>
                <a:spLocks noChangeShapeType="1"/>
              </p:cNvSpPr>
              <p:nvPr/>
            </p:nvSpPr>
            <p:spPr bwMode="auto">
              <a:xfrm>
                <a:off x="2643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35" name="Line 44"/>
              <p:cNvSpPr>
                <a:spLocks noChangeShapeType="1"/>
              </p:cNvSpPr>
              <p:nvPr/>
            </p:nvSpPr>
            <p:spPr bwMode="auto">
              <a:xfrm>
                <a:off x="2703" y="2629"/>
                <a:ext cx="158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1636" name="Group 45"/>
            <p:cNvGrpSpPr>
              <a:grpSpLocks/>
            </p:cNvGrpSpPr>
            <p:nvPr/>
          </p:nvGrpSpPr>
          <p:grpSpPr bwMode="auto">
            <a:xfrm>
              <a:off x="2119" y="2467"/>
              <a:ext cx="1" cy="1106"/>
              <a:chOff x="2308" y="2076"/>
              <a:chExt cx="1" cy="1106"/>
            </a:xfrm>
          </p:grpSpPr>
          <p:sp>
            <p:nvSpPr>
              <p:cNvPr id="21708" name="Line 46"/>
              <p:cNvSpPr>
                <a:spLocks noChangeShapeType="1"/>
              </p:cNvSpPr>
              <p:nvPr/>
            </p:nvSpPr>
            <p:spPr bwMode="auto">
              <a:xfrm flipV="1">
                <a:off x="2308" y="3032"/>
                <a:ext cx="1" cy="1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09" name="Line 47"/>
              <p:cNvSpPr>
                <a:spLocks noChangeShapeType="1"/>
              </p:cNvSpPr>
              <p:nvPr/>
            </p:nvSpPr>
            <p:spPr bwMode="auto">
              <a:xfrm flipV="1">
                <a:off x="2308" y="2972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10" name="Line 48"/>
              <p:cNvSpPr>
                <a:spLocks noChangeShapeType="1"/>
              </p:cNvSpPr>
              <p:nvPr/>
            </p:nvSpPr>
            <p:spPr bwMode="auto">
              <a:xfrm flipV="1">
                <a:off x="2308" y="2793"/>
                <a:ext cx="1" cy="14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11" name="Line 49"/>
              <p:cNvSpPr>
                <a:spLocks noChangeShapeType="1"/>
              </p:cNvSpPr>
              <p:nvPr/>
            </p:nvSpPr>
            <p:spPr bwMode="auto">
              <a:xfrm flipV="1">
                <a:off x="2308" y="2733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12" name="Line 50"/>
              <p:cNvSpPr>
                <a:spLocks noChangeShapeType="1"/>
              </p:cNvSpPr>
              <p:nvPr/>
            </p:nvSpPr>
            <p:spPr bwMode="auto">
              <a:xfrm flipV="1">
                <a:off x="2308" y="2554"/>
                <a:ext cx="1" cy="1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13" name="Line 51"/>
              <p:cNvSpPr>
                <a:spLocks noChangeShapeType="1"/>
              </p:cNvSpPr>
              <p:nvPr/>
            </p:nvSpPr>
            <p:spPr bwMode="auto">
              <a:xfrm flipV="1">
                <a:off x="2308" y="2494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14" name="Line 52"/>
              <p:cNvSpPr>
                <a:spLocks noChangeShapeType="1"/>
              </p:cNvSpPr>
              <p:nvPr/>
            </p:nvSpPr>
            <p:spPr bwMode="auto">
              <a:xfrm flipV="1">
                <a:off x="2308" y="2315"/>
                <a:ext cx="1" cy="14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15" name="Line 53"/>
              <p:cNvSpPr>
                <a:spLocks noChangeShapeType="1"/>
              </p:cNvSpPr>
              <p:nvPr/>
            </p:nvSpPr>
            <p:spPr bwMode="auto">
              <a:xfrm flipV="1">
                <a:off x="2308" y="2255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16" name="Line 54"/>
              <p:cNvSpPr>
                <a:spLocks noChangeShapeType="1"/>
              </p:cNvSpPr>
              <p:nvPr/>
            </p:nvSpPr>
            <p:spPr bwMode="auto">
              <a:xfrm flipV="1">
                <a:off x="2308" y="2076"/>
                <a:ext cx="1" cy="14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21637" name="Freeform 55"/>
            <p:cNvSpPr>
              <a:spLocks/>
            </p:cNvSpPr>
            <p:nvPr/>
          </p:nvSpPr>
          <p:spPr bwMode="auto">
            <a:xfrm>
              <a:off x="1637" y="2537"/>
              <a:ext cx="964" cy="965"/>
            </a:xfrm>
            <a:custGeom>
              <a:avLst/>
              <a:gdLst>
                <a:gd name="T0" fmla="*/ 963 w 3858"/>
                <a:gd name="T1" fmla="*/ 445 h 3860"/>
                <a:gd name="T2" fmla="*/ 957 w 3858"/>
                <a:gd name="T3" fmla="*/ 398 h 3860"/>
                <a:gd name="T4" fmla="*/ 946 w 3858"/>
                <a:gd name="T5" fmla="*/ 352 h 3860"/>
                <a:gd name="T6" fmla="*/ 931 w 3858"/>
                <a:gd name="T7" fmla="*/ 307 h 3860"/>
                <a:gd name="T8" fmla="*/ 911 w 3858"/>
                <a:gd name="T9" fmla="*/ 263 h 3860"/>
                <a:gd name="T10" fmla="*/ 888 w 3858"/>
                <a:gd name="T11" fmla="*/ 222 h 3860"/>
                <a:gd name="T12" fmla="*/ 861 w 3858"/>
                <a:gd name="T13" fmla="*/ 184 h 3860"/>
                <a:gd name="T14" fmla="*/ 829 w 3858"/>
                <a:gd name="T15" fmla="*/ 148 h 3860"/>
                <a:gd name="T16" fmla="*/ 795 w 3858"/>
                <a:gd name="T17" fmla="*/ 116 h 3860"/>
                <a:gd name="T18" fmla="*/ 758 w 3858"/>
                <a:gd name="T19" fmla="*/ 87 h 3860"/>
                <a:gd name="T20" fmla="*/ 717 w 3858"/>
                <a:gd name="T21" fmla="*/ 62 h 3860"/>
                <a:gd name="T22" fmla="*/ 675 w 3858"/>
                <a:gd name="T23" fmla="*/ 40 h 3860"/>
                <a:gd name="T24" fmla="*/ 631 w 3858"/>
                <a:gd name="T25" fmla="*/ 24 h 3860"/>
                <a:gd name="T26" fmla="*/ 585 w 3858"/>
                <a:gd name="T27" fmla="*/ 11 h 3860"/>
                <a:gd name="T28" fmla="*/ 538 w 3858"/>
                <a:gd name="T29" fmla="*/ 3 h 3860"/>
                <a:gd name="T30" fmla="*/ 491 w 3858"/>
                <a:gd name="T31" fmla="*/ 0 h 3860"/>
                <a:gd name="T32" fmla="*/ 444 w 3858"/>
                <a:gd name="T33" fmla="*/ 2 h 3860"/>
                <a:gd name="T34" fmla="*/ 397 w 3858"/>
                <a:gd name="T35" fmla="*/ 8 h 3860"/>
                <a:gd name="T36" fmla="*/ 351 w 3858"/>
                <a:gd name="T37" fmla="*/ 18 h 3860"/>
                <a:gd name="T38" fmla="*/ 307 w 3858"/>
                <a:gd name="T39" fmla="*/ 33 h 3860"/>
                <a:gd name="T40" fmla="*/ 263 w 3858"/>
                <a:gd name="T41" fmla="*/ 53 h 3860"/>
                <a:gd name="T42" fmla="*/ 222 w 3858"/>
                <a:gd name="T43" fmla="*/ 76 h 3860"/>
                <a:gd name="T44" fmla="*/ 184 w 3858"/>
                <a:gd name="T45" fmla="*/ 104 h 3860"/>
                <a:gd name="T46" fmla="*/ 148 w 3858"/>
                <a:gd name="T47" fmla="*/ 135 h 3860"/>
                <a:gd name="T48" fmla="*/ 116 w 3858"/>
                <a:gd name="T49" fmla="*/ 169 h 3860"/>
                <a:gd name="T50" fmla="*/ 87 w 3858"/>
                <a:gd name="T51" fmla="*/ 207 h 3860"/>
                <a:gd name="T52" fmla="*/ 62 w 3858"/>
                <a:gd name="T53" fmla="*/ 247 h 3860"/>
                <a:gd name="T54" fmla="*/ 40 w 3858"/>
                <a:gd name="T55" fmla="*/ 289 h 3860"/>
                <a:gd name="T56" fmla="*/ 24 w 3858"/>
                <a:gd name="T57" fmla="*/ 333 h 3860"/>
                <a:gd name="T58" fmla="*/ 11 w 3858"/>
                <a:gd name="T59" fmla="*/ 379 h 3860"/>
                <a:gd name="T60" fmla="*/ 3 w 3858"/>
                <a:gd name="T61" fmla="*/ 426 h 3860"/>
                <a:gd name="T62" fmla="*/ 0 w 3858"/>
                <a:gd name="T63" fmla="*/ 473 h 3860"/>
                <a:gd name="T64" fmla="*/ 2 w 3858"/>
                <a:gd name="T65" fmla="*/ 520 h 3860"/>
                <a:gd name="T66" fmla="*/ 7 w 3858"/>
                <a:gd name="T67" fmla="*/ 567 h 3860"/>
                <a:gd name="T68" fmla="*/ 18 w 3858"/>
                <a:gd name="T69" fmla="*/ 613 h 3860"/>
                <a:gd name="T70" fmla="*/ 33 w 3858"/>
                <a:gd name="T71" fmla="*/ 658 h 3860"/>
                <a:gd name="T72" fmla="*/ 53 w 3858"/>
                <a:gd name="T73" fmla="*/ 701 h 3860"/>
                <a:gd name="T74" fmla="*/ 76 w 3858"/>
                <a:gd name="T75" fmla="*/ 743 h 3860"/>
                <a:gd name="T76" fmla="*/ 104 w 3858"/>
                <a:gd name="T77" fmla="*/ 781 h 3860"/>
                <a:gd name="T78" fmla="*/ 135 w 3858"/>
                <a:gd name="T79" fmla="*/ 817 h 3860"/>
                <a:gd name="T80" fmla="*/ 169 w 3858"/>
                <a:gd name="T81" fmla="*/ 849 h 3860"/>
                <a:gd name="T82" fmla="*/ 206 w 3858"/>
                <a:gd name="T83" fmla="*/ 878 h 3860"/>
                <a:gd name="T84" fmla="*/ 247 w 3858"/>
                <a:gd name="T85" fmla="*/ 904 h 3860"/>
                <a:gd name="T86" fmla="*/ 289 w 3858"/>
                <a:gd name="T87" fmla="*/ 924 h 3860"/>
                <a:gd name="T88" fmla="*/ 333 w 3858"/>
                <a:gd name="T89" fmla="*/ 941 h 3860"/>
                <a:gd name="T90" fmla="*/ 379 w 3858"/>
                <a:gd name="T91" fmla="*/ 954 h 3860"/>
                <a:gd name="T92" fmla="*/ 426 w 3858"/>
                <a:gd name="T93" fmla="*/ 962 h 3860"/>
                <a:gd name="T94" fmla="*/ 473 w 3858"/>
                <a:gd name="T95" fmla="*/ 965 h 3860"/>
                <a:gd name="T96" fmla="*/ 520 w 3858"/>
                <a:gd name="T97" fmla="*/ 963 h 3860"/>
                <a:gd name="T98" fmla="*/ 567 w 3858"/>
                <a:gd name="T99" fmla="*/ 958 h 3860"/>
                <a:gd name="T100" fmla="*/ 613 w 3858"/>
                <a:gd name="T101" fmla="*/ 947 h 386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858" h="3860">
                  <a:moveTo>
                    <a:pt x="3858" y="1929"/>
                  </a:moveTo>
                  <a:lnTo>
                    <a:pt x="3858" y="1891"/>
                  </a:lnTo>
                  <a:lnTo>
                    <a:pt x="3857" y="1853"/>
                  </a:lnTo>
                  <a:lnTo>
                    <a:pt x="3854" y="1817"/>
                  </a:lnTo>
                  <a:lnTo>
                    <a:pt x="3852" y="1779"/>
                  </a:lnTo>
                  <a:lnTo>
                    <a:pt x="3849" y="1741"/>
                  </a:lnTo>
                  <a:lnTo>
                    <a:pt x="3844" y="1703"/>
                  </a:lnTo>
                  <a:lnTo>
                    <a:pt x="3840" y="1665"/>
                  </a:lnTo>
                  <a:lnTo>
                    <a:pt x="3834" y="1628"/>
                  </a:lnTo>
                  <a:lnTo>
                    <a:pt x="3828" y="1590"/>
                  </a:lnTo>
                  <a:lnTo>
                    <a:pt x="3821" y="1554"/>
                  </a:lnTo>
                  <a:lnTo>
                    <a:pt x="3813" y="1516"/>
                  </a:lnTo>
                  <a:lnTo>
                    <a:pt x="3804" y="1479"/>
                  </a:lnTo>
                  <a:lnTo>
                    <a:pt x="3795" y="1442"/>
                  </a:lnTo>
                  <a:lnTo>
                    <a:pt x="3785" y="1406"/>
                  </a:lnTo>
                  <a:lnTo>
                    <a:pt x="3774" y="1370"/>
                  </a:lnTo>
                  <a:lnTo>
                    <a:pt x="3763" y="1333"/>
                  </a:lnTo>
                  <a:lnTo>
                    <a:pt x="3751" y="1297"/>
                  </a:lnTo>
                  <a:lnTo>
                    <a:pt x="3738" y="1261"/>
                  </a:lnTo>
                  <a:lnTo>
                    <a:pt x="3725" y="1226"/>
                  </a:lnTo>
                  <a:lnTo>
                    <a:pt x="3711" y="1191"/>
                  </a:lnTo>
                  <a:lnTo>
                    <a:pt x="3696" y="1157"/>
                  </a:lnTo>
                  <a:lnTo>
                    <a:pt x="3680" y="1122"/>
                  </a:lnTo>
                  <a:lnTo>
                    <a:pt x="3664" y="1088"/>
                  </a:lnTo>
                  <a:lnTo>
                    <a:pt x="3647" y="1053"/>
                  </a:lnTo>
                  <a:lnTo>
                    <a:pt x="3630" y="1020"/>
                  </a:lnTo>
                  <a:lnTo>
                    <a:pt x="3611" y="987"/>
                  </a:lnTo>
                  <a:lnTo>
                    <a:pt x="3592" y="954"/>
                  </a:lnTo>
                  <a:lnTo>
                    <a:pt x="3573" y="921"/>
                  </a:lnTo>
                  <a:lnTo>
                    <a:pt x="3553" y="889"/>
                  </a:lnTo>
                  <a:lnTo>
                    <a:pt x="3532" y="858"/>
                  </a:lnTo>
                  <a:lnTo>
                    <a:pt x="3511" y="827"/>
                  </a:lnTo>
                  <a:lnTo>
                    <a:pt x="3490" y="796"/>
                  </a:lnTo>
                  <a:lnTo>
                    <a:pt x="3466" y="765"/>
                  </a:lnTo>
                  <a:lnTo>
                    <a:pt x="3444" y="735"/>
                  </a:lnTo>
                  <a:lnTo>
                    <a:pt x="3420" y="705"/>
                  </a:lnTo>
                  <a:lnTo>
                    <a:pt x="3395" y="676"/>
                  </a:lnTo>
                  <a:lnTo>
                    <a:pt x="3370" y="648"/>
                  </a:lnTo>
                  <a:lnTo>
                    <a:pt x="3345" y="619"/>
                  </a:lnTo>
                  <a:lnTo>
                    <a:pt x="3319" y="593"/>
                  </a:lnTo>
                  <a:lnTo>
                    <a:pt x="3292" y="565"/>
                  </a:lnTo>
                  <a:lnTo>
                    <a:pt x="3266" y="539"/>
                  </a:lnTo>
                  <a:lnTo>
                    <a:pt x="3238" y="512"/>
                  </a:lnTo>
                  <a:lnTo>
                    <a:pt x="3210" y="487"/>
                  </a:lnTo>
                  <a:lnTo>
                    <a:pt x="3182" y="462"/>
                  </a:lnTo>
                  <a:lnTo>
                    <a:pt x="3152" y="438"/>
                  </a:lnTo>
                  <a:lnTo>
                    <a:pt x="3123" y="414"/>
                  </a:lnTo>
                  <a:lnTo>
                    <a:pt x="3093" y="391"/>
                  </a:lnTo>
                  <a:lnTo>
                    <a:pt x="3063" y="369"/>
                  </a:lnTo>
                  <a:lnTo>
                    <a:pt x="3032" y="346"/>
                  </a:lnTo>
                  <a:lnTo>
                    <a:pt x="3000" y="325"/>
                  </a:lnTo>
                  <a:lnTo>
                    <a:pt x="2969" y="304"/>
                  </a:lnTo>
                  <a:lnTo>
                    <a:pt x="2937" y="284"/>
                  </a:lnTo>
                  <a:lnTo>
                    <a:pt x="2904" y="265"/>
                  </a:lnTo>
                  <a:lnTo>
                    <a:pt x="2871" y="246"/>
                  </a:lnTo>
                  <a:lnTo>
                    <a:pt x="2839" y="228"/>
                  </a:lnTo>
                  <a:lnTo>
                    <a:pt x="2804" y="210"/>
                  </a:lnTo>
                  <a:lnTo>
                    <a:pt x="2771" y="194"/>
                  </a:lnTo>
                  <a:lnTo>
                    <a:pt x="2736" y="177"/>
                  </a:lnTo>
                  <a:lnTo>
                    <a:pt x="2702" y="161"/>
                  </a:lnTo>
                  <a:lnTo>
                    <a:pt x="2667" y="147"/>
                  </a:lnTo>
                  <a:lnTo>
                    <a:pt x="2632" y="132"/>
                  </a:lnTo>
                  <a:lnTo>
                    <a:pt x="2597" y="119"/>
                  </a:lnTo>
                  <a:lnTo>
                    <a:pt x="2561" y="107"/>
                  </a:lnTo>
                  <a:lnTo>
                    <a:pt x="2525" y="94"/>
                  </a:lnTo>
                  <a:lnTo>
                    <a:pt x="2489" y="83"/>
                  </a:lnTo>
                  <a:lnTo>
                    <a:pt x="2453" y="72"/>
                  </a:lnTo>
                  <a:lnTo>
                    <a:pt x="2416" y="62"/>
                  </a:lnTo>
                  <a:lnTo>
                    <a:pt x="2379" y="53"/>
                  </a:lnTo>
                  <a:lnTo>
                    <a:pt x="2343" y="45"/>
                  </a:lnTo>
                  <a:lnTo>
                    <a:pt x="2306" y="37"/>
                  </a:lnTo>
                  <a:lnTo>
                    <a:pt x="2268" y="30"/>
                  </a:lnTo>
                  <a:lnTo>
                    <a:pt x="2231" y="24"/>
                  </a:lnTo>
                  <a:lnTo>
                    <a:pt x="2193" y="19"/>
                  </a:lnTo>
                  <a:lnTo>
                    <a:pt x="2155" y="13"/>
                  </a:lnTo>
                  <a:lnTo>
                    <a:pt x="2118" y="10"/>
                  </a:lnTo>
                  <a:lnTo>
                    <a:pt x="2081" y="6"/>
                  </a:lnTo>
                  <a:lnTo>
                    <a:pt x="2043" y="3"/>
                  </a:lnTo>
                  <a:lnTo>
                    <a:pt x="2005" y="2"/>
                  </a:lnTo>
                  <a:lnTo>
                    <a:pt x="1967" y="1"/>
                  </a:lnTo>
                  <a:lnTo>
                    <a:pt x="1929" y="0"/>
                  </a:lnTo>
                  <a:lnTo>
                    <a:pt x="1891" y="1"/>
                  </a:lnTo>
                  <a:lnTo>
                    <a:pt x="1853" y="2"/>
                  </a:lnTo>
                  <a:lnTo>
                    <a:pt x="1815" y="3"/>
                  </a:lnTo>
                  <a:lnTo>
                    <a:pt x="1777" y="6"/>
                  </a:lnTo>
                  <a:lnTo>
                    <a:pt x="1741" y="10"/>
                  </a:lnTo>
                  <a:lnTo>
                    <a:pt x="1703" y="13"/>
                  </a:lnTo>
                  <a:lnTo>
                    <a:pt x="1665" y="19"/>
                  </a:lnTo>
                  <a:lnTo>
                    <a:pt x="1628" y="24"/>
                  </a:lnTo>
                  <a:lnTo>
                    <a:pt x="1590" y="30"/>
                  </a:lnTo>
                  <a:lnTo>
                    <a:pt x="1553" y="37"/>
                  </a:lnTo>
                  <a:lnTo>
                    <a:pt x="1515" y="45"/>
                  </a:lnTo>
                  <a:lnTo>
                    <a:pt x="1479" y="53"/>
                  </a:lnTo>
                  <a:lnTo>
                    <a:pt x="1442" y="62"/>
                  </a:lnTo>
                  <a:lnTo>
                    <a:pt x="1406" y="72"/>
                  </a:lnTo>
                  <a:lnTo>
                    <a:pt x="1369" y="83"/>
                  </a:lnTo>
                  <a:lnTo>
                    <a:pt x="1334" y="94"/>
                  </a:lnTo>
                  <a:lnTo>
                    <a:pt x="1297" y="107"/>
                  </a:lnTo>
                  <a:lnTo>
                    <a:pt x="1261" y="119"/>
                  </a:lnTo>
                  <a:lnTo>
                    <a:pt x="1227" y="132"/>
                  </a:lnTo>
                  <a:lnTo>
                    <a:pt x="1191" y="147"/>
                  </a:lnTo>
                  <a:lnTo>
                    <a:pt x="1156" y="161"/>
                  </a:lnTo>
                  <a:lnTo>
                    <a:pt x="1122" y="177"/>
                  </a:lnTo>
                  <a:lnTo>
                    <a:pt x="1087" y="194"/>
                  </a:lnTo>
                  <a:lnTo>
                    <a:pt x="1054" y="210"/>
                  </a:lnTo>
                  <a:lnTo>
                    <a:pt x="1020" y="228"/>
                  </a:lnTo>
                  <a:lnTo>
                    <a:pt x="987" y="246"/>
                  </a:lnTo>
                  <a:lnTo>
                    <a:pt x="953" y="265"/>
                  </a:lnTo>
                  <a:lnTo>
                    <a:pt x="921" y="284"/>
                  </a:lnTo>
                  <a:lnTo>
                    <a:pt x="890" y="304"/>
                  </a:lnTo>
                  <a:lnTo>
                    <a:pt x="858" y="325"/>
                  </a:lnTo>
                  <a:lnTo>
                    <a:pt x="826" y="346"/>
                  </a:lnTo>
                  <a:lnTo>
                    <a:pt x="795" y="369"/>
                  </a:lnTo>
                  <a:lnTo>
                    <a:pt x="765" y="391"/>
                  </a:lnTo>
                  <a:lnTo>
                    <a:pt x="735" y="414"/>
                  </a:lnTo>
                  <a:lnTo>
                    <a:pt x="706" y="438"/>
                  </a:lnTo>
                  <a:lnTo>
                    <a:pt x="677" y="462"/>
                  </a:lnTo>
                  <a:lnTo>
                    <a:pt x="648" y="487"/>
                  </a:lnTo>
                  <a:lnTo>
                    <a:pt x="620" y="512"/>
                  </a:lnTo>
                  <a:lnTo>
                    <a:pt x="592" y="539"/>
                  </a:lnTo>
                  <a:lnTo>
                    <a:pt x="565" y="565"/>
                  </a:lnTo>
                  <a:lnTo>
                    <a:pt x="539" y="593"/>
                  </a:lnTo>
                  <a:lnTo>
                    <a:pt x="513" y="619"/>
                  </a:lnTo>
                  <a:lnTo>
                    <a:pt x="487" y="648"/>
                  </a:lnTo>
                  <a:lnTo>
                    <a:pt x="463" y="676"/>
                  </a:lnTo>
                  <a:lnTo>
                    <a:pt x="438" y="705"/>
                  </a:lnTo>
                  <a:lnTo>
                    <a:pt x="415" y="735"/>
                  </a:lnTo>
                  <a:lnTo>
                    <a:pt x="392" y="765"/>
                  </a:lnTo>
                  <a:lnTo>
                    <a:pt x="369" y="796"/>
                  </a:lnTo>
                  <a:lnTo>
                    <a:pt x="347" y="827"/>
                  </a:lnTo>
                  <a:lnTo>
                    <a:pt x="326" y="858"/>
                  </a:lnTo>
                  <a:lnTo>
                    <a:pt x="305" y="889"/>
                  </a:lnTo>
                  <a:lnTo>
                    <a:pt x="284" y="921"/>
                  </a:lnTo>
                  <a:lnTo>
                    <a:pt x="266" y="954"/>
                  </a:lnTo>
                  <a:lnTo>
                    <a:pt x="247" y="987"/>
                  </a:lnTo>
                  <a:lnTo>
                    <a:pt x="229" y="1020"/>
                  </a:lnTo>
                  <a:lnTo>
                    <a:pt x="211" y="1053"/>
                  </a:lnTo>
                  <a:lnTo>
                    <a:pt x="194" y="1088"/>
                  </a:lnTo>
                  <a:lnTo>
                    <a:pt x="177" y="1122"/>
                  </a:lnTo>
                  <a:lnTo>
                    <a:pt x="162" y="1157"/>
                  </a:lnTo>
                  <a:lnTo>
                    <a:pt x="147" y="1191"/>
                  </a:lnTo>
                  <a:lnTo>
                    <a:pt x="133" y="1226"/>
                  </a:lnTo>
                  <a:lnTo>
                    <a:pt x="119" y="1261"/>
                  </a:lnTo>
                  <a:lnTo>
                    <a:pt x="107" y="1297"/>
                  </a:lnTo>
                  <a:lnTo>
                    <a:pt x="95" y="1333"/>
                  </a:lnTo>
                  <a:lnTo>
                    <a:pt x="84" y="1370"/>
                  </a:lnTo>
                  <a:lnTo>
                    <a:pt x="73" y="1406"/>
                  </a:lnTo>
                  <a:lnTo>
                    <a:pt x="63" y="1442"/>
                  </a:lnTo>
                  <a:lnTo>
                    <a:pt x="54" y="1479"/>
                  </a:lnTo>
                  <a:lnTo>
                    <a:pt x="46" y="1516"/>
                  </a:lnTo>
                  <a:lnTo>
                    <a:pt x="38" y="1554"/>
                  </a:lnTo>
                  <a:lnTo>
                    <a:pt x="30" y="1590"/>
                  </a:lnTo>
                  <a:lnTo>
                    <a:pt x="25" y="1628"/>
                  </a:lnTo>
                  <a:lnTo>
                    <a:pt x="19" y="1665"/>
                  </a:lnTo>
                  <a:lnTo>
                    <a:pt x="14" y="1703"/>
                  </a:lnTo>
                  <a:lnTo>
                    <a:pt x="10" y="1741"/>
                  </a:lnTo>
                  <a:lnTo>
                    <a:pt x="7" y="1779"/>
                  </a:lnTo>
                  <a:lnTo>
                    <a:pt x="4" y="1817"/>
                  </a:lnTo>
                  <a:lnTo>
                    <a:pt x="2" y="1853"/>
                  </a:lnTo>
                  <a:lnTo>
                    <a:pt x="1" y="1891"/>
                  </a:lnTo>
                  <a:lnTo>
                    <a:pt x="0" y="1929"/>
                  </a:lnTo>
                  <a:lnTo>
                    <a:pt x="1" y="1967"/>
                  </a:lnTo>
                  <a:lnTo>
                    <a:pt x="2" y="2005"/>
                  </a:lnTo>
                  <a:lnTo>
                    <a:pt x="4" y="2043"/>
                  </a:lnTo>
                  <a:lnTo>
                    <a:pt x="7" y="2081"/>
                  </a:lnTo>
                  <a:lnTo>
                    <a:pt x="10" y="2119"/>
                  </a:lnTo>
                  <a:lnTo>
                    <a:pt x="14" y="2157"/>
                  </a:lnTo>
                  <a:lnTo>
                    <a:pt x="19" y="2195"/>
                  </a:lnTo>
                  <a:lnTo>
                    <a:pt x="25" y="2231"/>
                  </a:lnTo>
                  <a:lnTo>
                    <a:pt x="30" y="2269"/>
                  </a:lnTo>
                  <a:lnTo>
                    <a:pt x="38" y="2306"/>
                  </a:lnTo>
                  <a:lnTo>
                    <a:pt x="46" y="2343"/>
                  </a:lnTo>
                  <a:lnTo>
                    <a:pt x="54" y="2381"/>
                  </a:lnTo>
                  <a:lnTo>
                    <a:pt x="63" y="2418"/>
                  </a:lnTo>
                  <a:lnTo>
                    <a:pt x="73" y="2453"/>
                  </a:lnTo>
                  <a:lnTo>
                    <a:pt x="84" y="2490"/>
                  </a:lnTo>
                  <a:lnTo>
                    <a:pt x="95" y="2526"/>
                  </a:lnTo>
                  <a:lnTo>
                    <a:pt x="107" y="2562"/>
                  </a:lnTo>
                  <a:lnTo>
                    <a:pt x="119" y="2598"/>
                  </a:lnTo>
                  <a:lnTo>
                    <a:pt x="133" y="2633"/>
                  </a:lnTo>
                  <a:lnTo>
                    <a:pt x="147" y="2668"/>
                  </a:lnTo>
                  <a:lnTo>
                    <a:pt x="162" y="2703"/>
                  </a:lnTo>
                  <a:lnTo>
                    <a:pt x="177" y="2737"/>
                  </a:lnTo>
                  <a:lnTo>
                    <a:pt x="194" y="2772"/>
                  </a:lnTo>
                  <a:lnTo>
                    <a:pt x="211" y="2805"/>
                  </a:lnTo>
                  <a:lnTo>
                    <a:pt x="229" y="2839"/>
                  </a:lnTo>
                  <a:lnTo>
                    <a:pt x="247" y="2872"/>
                  </a:lnTo>
                  <a:lnTo>
                    <a:pt x="266" y="2906"/>
                  </a:lnTo>
                  <a:lnTo>
                    <a:pt x="284" y="2938"/>
                  </a:lnTo>
                  <a:lnTo>
                    <a:pt x="305" y="2970"/>
                  </a:lnTo>
                  <a:lnTo>
                    <a:pt x="326" y="3002"/>
                  </a:lnTo>
                  <a:lnTo>
                    <a:pt x="347" y="3033"/>
                  </a:lnTo>
                  <a:lnTo>
                    <a:pt x="369" y="3064"/>
                  </a:lnTo>
                  <a:lnTo>
                    <a:pt x="392" y="3094"/>
                  </a:lnTo>
                  <a:lnTo>
                    <a:pt x="415" y="3124"/>
                  </a:lnTo>
                  <a:lnTo>
                    <a:pt x="438" y="3154"/>
                  </a:lnTo>
                  <a:lnTo>
                    <a:pt x="463" y="3183"/>
                  </a:lnTo>
                  <a:lnTo>
                    <a:pt x="487" y="3211"/>
                  </a:lnTo>
                  <a:lnTo>
                    <a:pt x="513" y="3240"/>
                  </a:lnTo>
                  <a:lnTo>
                    <a:pt x="539" y="3267"/>
                  </a:lnTo>
                  <a:lnTo>
                    <a:pt x="565" y="3295"/>
                  </a:lnTo>
                  <a:lnTo>
                    <a:pt x="592" y="3320"/>
                  </a:lnTo>
                  <a:lnTo>
                    <a:pt x="620" y="3347"/>
                  </a:lnTo>
                  <a:lnTo>
                    <a:pt x="648" y="3372"/>
                  </a:lnTo>
                  <a:lnTo>
                    <a:pt x="677" y="3397"/>
                  </a:lnTo>
                  <a:lnTo>
                    <a:pt x="706" y="3422"/>
                  </a:lnTo>
                  <a:lnTo>
                    <a:pt x="735" y="3445"/>
                  </a:lnTo>
                  <a:lnTo>
                    <a:pt x="765" y="3469"/>
                  </a:lnTo>
                  <a:lnTo>
                    <a:pt x="795" y="3491"/>
                  </a:lnTo>
                  <a:lnTo>
                    <a:pt x="826" y="3513"/>
                  </a:lnTo>
                  <a:lnTo>
                    <a:pt x="858" y="3535"/>
                  </a:lnTo>
                  <a:lnTo>
                    <a:pt x="890" y="3555"/>
                  </a:lnTo>
                  <a:lnTo>
                    <a:pt x="921" y="3575"/>
                  </a:lnTo>
                  <a:lnTo>
                    <a:pt x="953" y="3595"/>
                  </a:lnTo>
                  <a:lnTo>
                    <a:pt x="987" y="3614"/>
                  </a:lnTo>
                  <a:lnTo>
                    <a:pt x="1020" y="3632"/>
                  </a:lnTo>
                  <a:lnTo>
                    <a:pt x="1054" y="3649"/>
                  </a:lnTo>
                  <a:lnTo>
                    <a:pt x="1087" y="3666"/>
                  </a:lnTo>
                  <a:lnTo>
                    <a:pt x="1122" y="3683"/>
                  </a:lnTo>
                  <a:lnTo>
                    <a:pt x="1156" y="3697"/>
                  </a:lnTo>
                  <a:lnTo>
                    <a:pt x="1191" y="3713"/>
                  </a:lnTo>
                  <a:lnTo>
                    <a:pt x="1227" y="3726"/>
                  </a:lnTo>
                  <a:lnTo>
                    <a:pt x="1261" y="3741"/>
                  </a:lnTo>
                  <a:lnTo>
                    <a:pt x="1297" y="3753"/>
                  </a:lnTo>
                  <a:lnTo>
                    <a:pt x="1334" y="3765"/>
                  </a:lnTo>
                  <a:lnTo>
                    <a:pt x="1369" y="3776"/>
                  </a:lnTo>
                  <a:lnTo>
                    <a:pt x="1406" y="3788"/>
                  </a:lnTo>
                  <a:lnTo>
                    <a:pt x="1442" y="3797"/>
                  </a:lnTo>
                  <a:lnTo>
                    <a:pt x="1479" y="3807"/>
                  </a:lnTo>
                  <a:lnTo>
                    <a:pt x="1515" y="3814"/>
                  </a:lnTo>
                  <a:lnTo>
                    <a:pt x="1553" y="3822"/>
                  </a:lnTo>
                  <a:lnTo>
                    <a:pt x="1590" y="3830"/>
                  </a:lnTo>
                  <a:lnTo>
                    <a:pt x="1628" y="3836"/>
                  </a:lnTo>
                  <a:lnTo>
                    <a:pt x="1665" y="3841"/>
                  </a:lnTo>
                  <a:lnTo>
                    <a:pt x="1703" y="3847"/>
                  </a:lnTo>
                  <a:lnTo>
                    <a:pt x="1741" y="3850"/>
                  </a:lnTo>
                  <a:lnTo>
                    <a:pt x="1777" y="3853"/>
                  </a:lnTo>
                  <a:lnTo>
                    <a:pt x="1815" y="3857"/>
                  </a:lnTo>
                  <a:lnTo>
                    <a:pt x="1853" y="3858"/>
                  </a:lnTo>
                  <a:lnTo>
                    <a:pt x="1891" y="3859"/>
                  </a:lnTo>
                  <a:lnTo>
                    <a:pt x="1929" y="3860"/>
                  </a:lnTo>
                  <a:lnTo>
                    <a:pt x="1967" y="3859"/>
                  </a:lnTo>
                  <a:lnTo>
                    <a:pt x="2005" y="3858"/>
                  </a:lnTo>
                  <a:lnTo>
                    <a:pt x="2043" y="3857"/>
                  </a:lnTo>
                  <a:lnTo>
                    <a:pt x="2081" y="3853"/>
                  </a:lnTo>
                  <a:lnTo>
                    <a:pt x="2118" y="3850"/>
                  </a:lnTo>
                  <a:lnTo>
                    <a:pt x="2155" y="3847"/>
                  </a:lnTo>
                  <a:lnTo>
                    <a:pt x="2193" y="3841"/>
                  </a:lnTo>
                  <a:lnTo>
                    <a:pt x="2231" y="3836"/>
                  </a:lnTo>
                  <a:lnTo>
                    <a:pt x="2268" y="3830"/>
                  </a:lnTo>
                  <a:lnTo>
                    <a:pt x="2306" y="3822"/>
                  </a:lnTo>
                  <a:lnTo>
                    <a:pt x="2343" y="3814"/>
                  </a:lnTo>
                  <a:lnTo>
                    <a:pt x="2379" y="3807"/>
                  </a:lnTo>
                  <a:lnTo>
                    <a:pt x="2416" y="3797"/>
                  </a:lnTo>
                  <a:lnTo>
                    <a:pt x="2453" y="3788"/>
                  </a:lnTo>
                  <a:lnTo>
                    <a:pt x="2489" y="377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38" name="Freeform 56"/>
            <p:cNvSpPr>
              <a:spLocks/>
            </p:cNvSpPr>
            <p:nvPr/>
          </p:nvSpPr>
          <p:spPr bwMode="auto">
            <a:xfrm>
              <a:off x="1870" y="2761"/>
              <a:ext cx="508" cy="517"/>
            </a:xfrm>
            <a:custGeom>
              <a:avLst/>
              <a:gdLst>
                <a:gd name="T0" fmla="*/ 7 w 2031"/>
                <a:gd name="T1" fmla="*/ 348 h 2070"/>
                <a:gd name="T2" fmla="*/ 18 w 2031"/>
                <a:gd name="T3" fmla="*/ 374 h 2070"/>
                <a:gd name="T4" fmla="*/ 31 w 2031"/>
                <a:gd name="T5" fmla="*/ 398 h 2070"/>
                <a:gd name="T6" fmla="*/ 47 w 2031"/>
                <a:gd name="T7" fmla="*/ 420 h 2070"/>
                <a:gd name="T8" fmla="*/ 66 w 2031"/>
                <a:gd name="T9" fmla="*/ 441 h 2070"/>
                <a:gd name="T10" fmla="*/ 86 w 2031"/>
                <a:gd name="T11" fmla="*/ 459 h 2070"/>
                <a:gd name="T12" fmla="*/ 108 w 2031"/>
                <a:gd name="T13" fmla="*/ 476 h 2070"/>
                <a:gd name="T14" fmla="*/ 132 w 2031"/>
                <a:gd name="T15" fmla="*/ 489 h 2070"/>
                <a:gd name="T16" fmla="*/ 158 w 2031"/>
                <a:gd name="T17" fmla="*/ 500 h 2070"/>
                <a:gd name="T18" fmla="*/ 184 w 2031"/>
                <a:gd name="T19" fmla="*/ 509 h 2070"/>
                <a:gd name="T20" fmla="*/ 211 w 2031"/>
                <a:gd name="T21" fmla="*/ 514 h 2070"/>
                <a:gd name="T22" fmla="*/ 238 w 2031"/>
                <a:gd name="T23" fmla="*/ 517 h 2070"/>
                <a:gd name="T24" fmla="*/ 266 w 2031"/>
                <a:gd name="T25" fmla="*/ 517 h 2070"/>
                <a:gd name="T26" fmla="*/ 293 w 2031"/>
                <a:gd name="T27" fmla="*/ 513 h 2070"/>
                <a:gd name="T28" fmla="*/ 320 w 2031"/>
                <a:gd name="T29" fmla="*/ 507 h 2070"/>
                <a:gd name="T30" fmla="*/ 346 w 2031"/>
                <a:gd name="T31" fmla="*/ 498 h 2070"/>
                <a:gd name="T32" fmla="*/ 371 w 2031"/>
                <a:gd name="T33" fmla="*/ 486 h 2070"/>
                <a:gd name="T34" fmla="*/ 395 w 2031"/>
                <a:gd name="T35" fmla="*/ 472 h 2070"/>
                <a:gd name="T36" fmla="*/ 417 w 2031"/>
                <a:gd name="T37" fmla="*/ 456 h 2070"/>
                <a:gd name="T38" fmla="*/ 437 w 2031"/>
                <a:gd name="T39" fmla="*/ 437 h 2070"/>
                <a:gd name="T40" fmla="*/ 455 w 2031"/>
                <a:gd name="T41" fmla="*/ 416 h 2070"/>
                <a:gd name="T42" fmla="*/ 470 w 2031"/>
                <a:gd name="T43" fmla="*/ 393 h 2070"/>
                <a:gd name="T44" fmla="*/ 483 w 2031"/>
                <a:gd name="T45" fmla="*/ 369 h 2070"/>
                <a:gd name="T46" fmla="*/ 494 w 2031"/>
                <a:gd name="T47" fmla="*/ 343 h 2070"/>
                <a:gd name="T48" fmla="*/ 501 w 2031"/>
                <a:gd name="T49" fmla="*/ 316 h 2070"/>
                <a:gd name="T50" fmla="*/ 506 w 2031"/>
                <a:gd name="T51" fmla="*/ 289 h 2070"/>
                <a:gd name="T52" fmla="*/ 508 w 2031"/>
                <a:gd name="T53" fmla="*/ 262 h 2070"/>
                <a:gd name="T54" fmla="*/ 507 w 2031"/>
                <a:gd name="T55" fmla="*/ 234 h 2070"/>
                <a:gd name="T56" fmla="*/ 503 w 2031"/>
                <a:gd name="T57" fmla="*/ 207 h 2070"/>
                <a:gd name="T58" fmla="*/ 496 w 2031"/>
                <a:gd name="T59" fmla="*/ 180 h 2070"/>
                <a:gd name="T60" fmla="*/ 486 w 2031"/>
                <a:gd name="T61" fmla="*/ 154 h 2070"/>
                <a:gd name="T62" fmla="*/ 474 w 2031"/>
                <a:gd name="T63" fmla="*/ 130 h 2070"/>
                <a:gd name="T64" fmla="*/ 459 w 2031"/>
                <a:gd name="T65" fmla="*/ 107 h 2070"/>
                <a:gd name="T66" fmla="*/ 441 w 2031"/>
                <a:gd name="T67" fmla="*/ 85 h 2070"/>
                <a:gd name="T68" fmla="*/ 422 w 2031"/>
                <a:gd name="T69" fmla="*/ 66 h 2070"/>
                <a:gd name="T70" fmla="*/ 400 w 2031"/>
                <a:gd name="T71" fmla="*/ 49 h 2070"/>
                <a:gd name="T72" fmla="*/ 377 w 2031"/>
                <a:gd name="T73" fmla="*/ 34 h 2070"/>
                <a:gd name="T74" fmla="*/ 353 w 2031"/>
                <a:gd name="T75" fmla="*/ 21 h 2070"/>
                <a:gd name="T76" fmla="*/ 327 w 2031"/>
                <a:gd name="T77" fmla="*/ 12 h 2070"/>
                <a:gd name="T78" fmla="*/ 300 w 2031"/>
                <a:gd name="T79" fmla="*/ 5 h 2070"/>
                <a:gd name="T80" fmla="*/ 273 w 2031"/>
                <a:gd name="T81" fmla="*/ 1 h 2070"/>
                <a:gd name="T82" fmla="*/ 245 w 2031"/>
                <a:gd name="T83" fmla="*/ 0 h 2070"/>
                <a:gd name="T84" fmla="*/ 218 w 2031"/>
                <a:gd name="T85" fmla="*/ 1 h 2070"/>
                <a:gd name="T86" fmla="*/ 191 w 2031"/>
                <a:gd name="T87" fmla="*/ 6 h 2070"/>
                <a:gd name="T88" fmla="*/ 164 w 2031"/>
                <a:gd name="T89" fmla="*/ 14 h 2070"/>
                <a:gd name="T90" fmla="*/ 138 w 2031"/>
                <a:gd name="T91" fmla="*/ 25 h 2070"/>
                <a:gd name="T92" fmla="*/ 114 w 2031"/>
                <a:gd name="T93" fmla="*/ 38 h 2070"/>
                <a:gd name="T94" fmla="*/ 92 w 2031"/>
                <a:gd name="T95" fmla="*/ 53 h 2070"/>
                <a:gd name="T96" fmla="*/ 71 w 2031"/>
                <a:gd name="T97" fmla="*/ 71 h 2070"/>
                <a:gd name="T98" fmla="*/ 52 w 2031"/>
                <a:gd name="T99" fmla="*/ 91 h 2070"/>
                <a:gd name="T100" fmla="*/ 35 w 2031"/>
                <a:gd name="T101" fmla="*/ 113 h 2070"/>
                <a:gd name="T102" fmla="*/ 21 w 2031"/>
                <a:gd name="T103" fmla="*/ 137 h 2070"/>
                <a:gd name="T104" fmla="*/ 9 w 2031"/>
                <a:gd name="T105" fmla="*/ 162 h 2070"/>
                <a:gd name="T106" fmla="*/ 0 w 2031"/>
                <a:gd name="T107" fmla="*/ 188 h 207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031" h="2070">
                  <a:moveTo>
                    <a:pt x="0" y="1317"/>
                  </a:moveTo>
                  <a:lnTo>
                    <a:pt x="8" y="1343"/>
                  </a:lnTo>
                  <a:lnTo>
                    <a:pt x="17" y="1370"/>
                  </a:lnTo>
                  <a:lnTo>
                    <a:pt x="26" y="1395"/>
                  </a:lnTo>
                  <a:lnTo>
                    <a:pt x="36" y="1421"/>
                  </a:lnTo>
                  <a:lnTo>
                    <a:pt x="47" y="1447"/>
                  </a:lnTo>
                  <a:lnTo>
                    <a:pt x="58" y="1472"/>
                  </a:lnTo>
                  <a:lnTo>
                    <a:pt x="71" y="1497"/>
                  </a:lnTo>
                  <a:lnTo>
                    <a:pt x="83" y="1521"/>
                  </a:lnTo>
                  <a:lnTo>
                    <a:pt x="96" y="1546"/>
                  </a:lnTo>
                  <a:lnTo>
                    <a:pt x="110" y="1569"/>
                  </a:lnTo>
                  <a:lnTo>
                    <a:pt x="124" y="1593"/>
                  </a:lnTo>
                  <a:lnTo>
                    <a:pt x="140" y="1616"/>
                  </a:lnTo>
                  <a:lnTo>
                    <a:pt x="155" y="1638"/>
                  </a:lnTo>
                  <a:lnTo>
                    <a:pt x="172" y="1661"/>
                  </a:lnTo>
                  <a:lnTo>
                    <a:pt x="189" y="1683"/>
                  </a:lnTo>
                  <a:lnTo>
                    <a:pt x="207" y="1704"/>
                  </a:lnTo>
                  <a:lnTo>
                    <a:pt x="224" y="1724"/>
                  </a:lnTo>
                  <a:lnTo>
                    <a:pt x="243" y="1745"/>
                  </a:lnTo>
                  <a:lnTo>
                    <a:pt x="262" y="1764"/>
                  </a:lnTo>
                  <a:lnTo>
                    <a:pt x="282" y="1784"/>
                  </a:lnTo>
                  <a:lnTo>
                    <a:pt x="302" y="1803"/>
                  </a:lnTo>
                  <a:lnTo>
                    <a:pt x="323" y="1821"/>
                  </a:lnTo>
                  <a:lnTo>
                    <a:pt x="344" y="1839"/>
                  </a:lnTo>
                  <a:lnTo>
                    <a:pt x="366" y="1856"/>
                  </a:lnTo>
                  <a:lnTo>
                    <a:pt x="388" y="1873"/>
                  </a:lnTo>
                  <a:lnTo>
                    <a:pt x="411" y="1888"/>
                  </a:lnTo>
                  <a:lnTo>
                    <a:pt x="433" y="1904"/>
                  </a:lnTo>
                  <a:lnTo>
                    <a:pt x="456" y="1918"/>
                  </a:lnTo>
                  <a:lnTo>
                    <a:pt x="481" y="1933"/>
                  </a:lnTo>
                  <a:lnTo>
                    <a:pt x="504" y="1946"/>
                  </a:lnTo>
                  <a:lnTo>
                    <a:pt x="529" y="1958"/>
                  </a:lnTo>
                  <a:lnTo>
                    <a:pt x="553" y="1971"/>
                  </a:lnTo>
                  <a:lnTo>
                    <a:pt x="579" y="1982"/>
                  </a:lnTo>
                  <a:lnTo>
                    <a:pt x="605" y="1993"/>
                  </a:lnTo>
                  <a:lnTo>
                    <a:pt x="630" y="2003"/>
                  </a:lnTo>
                  <a:lnTo>
                    <a:pt x="656" y="2013"/>
                  </a:lnTo>
                  <a:lnTo>
                    <a:pt x="682" y="2022"/>
                  </a:lnTo>
                  <a:lnTo>
                    <a:pt x="708" y="2030"/>
                  </a:lnTo>
                  <a:lnTo>
                    <a:pt x="735" y="2036"/>
                  </a:lnTo>
                  <a:lnTo>
                    <a:pt x="762" y="2043"/>
                  </a:lnTo>
                  <a:lnTo>
                    <a:pt x="789" y="2049"/>
                  </a:lnTo>
                  <a:lnTo>
                    <a:pt x="815" y="2054"/>
                  </a:lnTo>
                  <a:lnTo>
                    <a:pt x="843" y="2059"/>
                  </a:lnTo>
                  <a:lnTo>
                    <a:pt x="870" y="2062"/>
                  </a:lnTo>
                  <a:lnTo>
                    <a:pt x="898" y="2065"/>
                  </a:lnTo>
                  <a:lnTo>
                    <a:pt x="926" y="2068"/>
                  </a:lnTo>
                  <a:lnTo>
                    <a:pt x="952" y="2070"/>
                  </a:lnTo>
                  <a:lnTo>
                    <a:pt x="980" y="2070"/>
                  </a:lnTo>
                  <a:lnTo>
                    <a:pt x="1008" y="2070"/>
                  </a:lnTo>
                  <a:lnTo>
                    <a:pt x="1036" y="2070"/>
                  </a:lnTo>
                  <a:lnTo>
                    <a:pt x="1063" y="2068"/>
                  </a:lnTo>
                  <a:lnTo>
                    <a:pt x="1091" y="2065"/>
                  </a:lnTo>
                  <a:lnTo>
                    <a:pt x="1119" y="2063"/>
                  </a:lnTo>
                  <a:lnTo>
                    <a:pt x="1145" y="2060"/>
                  </a:lnTo>
                  <a:lnTo>
                    <a:pt x="1172" y="2055"/>
                  </a:lnTo>
                  <a:lnTo>
                    <a:pt x="1200" y="2050"/>
                  </a:lnTo>
                  <a:lnTo>
                    <a:pt x="1227" y="2044"/>
                  </a:lnTo>
                  <a:lnTo>
                    <a:pt x="1253" y="2038"/>
                  </a:lnTo>
                  <a:lnTo>
                    <a:pt x="1280" y="2031"/>
                  </a:lnTo>
                  <a:lnTo>
                    <a:pt x="1307" y="2023"/>
                  </a:lnTo>
                  <a:lnTo>
                    <a:pt x="1333" y="2014"/>
                  </a:lnTo>
                  <a:lnTo>
                    <a:pt x="1358" y="2004"/>
                  </a:lnTo>
                  <a:lnTo>
                    <a:pt x="1384" y="1994"/>
                  </a:lnTo>
                  <a:lnTo>
                    <a:pt x="1410" y="1984"/>
                  </a:lnTo>
                  <a:lnTo>
                    <a:pt x="1435" y="1973"/>
                  </a:lnTo>
                  <a:lnTo>
                    <a:pt x="1460" y="1961"/>
                  </a:lnTo>
                  <a:lnTo>
                    <a:pt x="1484" y="1947"/>
                  </a:lnTo>
                  <a:lnTo>
                    <a:pt x="1509" y="1934"/>
                  </a:lnTo>
                  <a:lnTo>
                    <a:pt x="1532" y="1920"/>
                  </a:lnTo>
                  <a:lnTo>
                    <a:pt x="1556" y="1906"/>
                  </a:lnTo>
                  <a:lnTo>
                    <a:pt x="1579" y="1890"/>
                  </a:lnTo>
                  <a:lnTo>
                    <a:pt x="1601" y="1875"/>
                  </a:lnTo>
                  <a:lnTo>
                    <a:pt x="1624" y="1858"/>
                  </a:lnTo>
                  <a:lnTo>
                    <a:pt x="1645" y="1841"/>
                  </a:lnTo>
                  <a:lnTo>
                    <a:pt x="1666" y="1824"/>
                  </a:lnTo>
                  <a:lnTo>
                    <a:pt x="1687" y="1806"/>
                  </a:lnTo>
                  <a:lnTo>
                    <a:pt x="1707" y="1787"/>
                  </a:lnTo>
                  <a:lnTo>
                    <a:pt x="1727" y="1768"/>
                  </a:lnTo>
                  <a:lnTo>
                    <a:pt x="1746" y="1748"/>
                  </a:lnTo>
                  <a:lnTo>
                    <a:pt x="1765" y="1728"/>
                  </a:lnTo>
                  <a:lnTo>
                    <a:pt x="1783" y="1706"/>
                  </a:lnTo>
                  <a:lnTo>
                    <a:pt x="1801" y="1685"/>
                  </a:lnTo>
                  <a:lnTo>
                    <a:pt x="1818" y="1664"/>
                  </a:lnTo>
                  <a:lnTo>
                    <a:pt x="1834" y="1642"/>
                  </a:lnTo>
                  <a:lnTo>
                    <a:pt x="1850" y="1620"/>
                  </a:lnTo>
                  <a:lnTo>
                    <a:pt x="1866" y="1596"/>
                  </a:lnTo>
                  <a:lnTo>
                    <a:pt x="1880" y="1573"/>
                  </a:lnTo>
                  <a:lnTo>
                    <a:pt x="1895" y="1549"/>
                  </a:lnTo>
                  <a:lnTo>
                    <a:pt x="1908" y="1525"/>
                  </a:lnTo>
                  <a:lnTo>
                    <a:pt x="1920" y="1500"/>
                  </a:lnTo>
                  <a:lnTo>
                    <a:pt x="1932" y="1476"/>
                  </a:lnTo>
                  <a:lnTo>
                    <a:pt x="1944" y="1450"/>
                  </a:lnTo>
                  <a:lnTo>
                    <a:pt x="1955" y="1426"/>
                  </a:lnTo>
                  <a:lnTo>
                    <a:pt x="1965" y="1399"/>
                  </a:lnTo>
                  <a:lnTo>
                    <a:pt x="1974" y="1373"/>
                  </a:lnTo>
                  <a:lnTo>
                    <a:pt x="1983" y="1347"/>
                  </a:lnTo>
                  <a:lnTo>
                    <a:pt x="1990" y="1321"/>
                  </a:lnTo>
                  <a:lnTo>
                    <a:pt x="1998" y="1294"/>
                  </a:lnTo>
                  <a:lnTo>
                    <a:pt x="2005" y="1267"/>
                  </a:lnTo>
                  <a:lnTo>
                    <a:pt x="2010" y="1240"/>
                  </a:lnTo>
                  <a:lnTo>
                    <a:pt x="2015" y="1214"/>
                  </a:lnTo>
                  <a:lnTo>
                    <a:pt x="2019" y="1186"/>
                  </a:lnTo>
                  <a:lnTo>
                    <a:pt x="2024" y="1159"/>
                  </a:lnTo>
                  <a:lnTo>
                    <a:pt x="2026" y="1131"/>
                  </a:lnTo>
                  <a:lnTo>
                    <a:pt x="2028" y="1103"/>
                  </a:lnTo>
                  <a:lnTo>
                    <a:pt x="2031" y="1077"/>
                  </a:lnTo>
                  <a:lnTo>
                    <a:pt x="2031" y="1049"/>
                  </a:lnTo>
                  <a:lnTo>
                    <a:pt x="2031" y="1021"/>
                  </a:lnTo>
                  <a:lnTo>
                    <a:pt x="2031" y="993"/>
                  </a:lnTo>
                  <a:lnTo>
                    <a:pt x="2028" y="966"/>
                  </a:lnTo>
                  <a:lnTo>
                    <a:pt x="2026" y="938"/>
                  </a:lnTo>
                  <a:lnTo>
                    <a:pt x="2024" y="911"/>
                  </a:lnTo>
                  <a:lnTo>
                    <a:pt x="2019" y="884"/>
                  </a:lnTo>
                  <a:lnTo>
                    <a:pt x="2015" y="856"/>
                  </a:lnTo>
                  <a:lnTo>
                    <a:pt x="2010" y="829"/>
                  </a:lnTo>
                  <a:lnTo>
                    <a:pt x="2005" y="802"/>
                  </a:lnTo>
                  <a:lnTo>
                    <a:pt x="1998" y="776"/>
                  </a:lnTo>
                  <a:lnTo>
                    <a:pt x="1990" y="749"/>
                  </a:lnTo>
                  <a:lnTo>
                    <a:pt x="1983" y="722"/>
                  </a:lnTo>
                  <a:lnTo>
                    <a:pt x="1974" y="696"/>
                  </a:lnTo>
                  <a:lnTo>
                    <a:pt x="1965" y="670"/>
                  </a:lnTo>
                  <a:lnTo>
                    <a:pt x="1955" y="644"/>
                  </a:lnTo>
                  <a:lnTo>
                    <a:pt x="1944" y="618"/>
                  </a:lnTo>
                  <a:lnTo>
                    <a:pt x="1932" y="594"/>
                  </a:lnTo>
                  <a:lnTo>
                    <a:pt x="1920" y="569"/>
                  </a:lnTo>
                  <a:lnTo>
                    <a:pt x="1908" y="545"/>
                  </a:lnTo>
                  <a:lnTo>
                    <a:pt x="1895" y="520"/>
                  </a:lnTo>
                  <a:lnTo>
                    <a:pt x="1880" y="497"/>
                  </a:lnTo>
                  <a:lnTo>
                    <a:pt x="1866" y="474"/>
                  </a:lnTo>
                  <a:lnTo>
                    <a:pt x="1850" y="450"/>
                  </a:lnTo>
                  <a:lnTo>
                    <a:pt x="1834" y="428"/>
                  </a:lnTo>
                  <a:lnTo>
                    <a:pt x="1818" y="406"/>
                  </a:lnTo>
                  <a:lnTo>
                    <a:pt x="1801" y="384"/>
                  </a:lnTo>
                  <a:lnTo>
                    <a:pt x="1783" y="363"/>
                  </a:lnTo>
                  <a:lnTo>
                    <a:pt x="1765" y="342"/>
                  </a:lnTo>
                  <a:lnTo>
                    <a:pt x="1746" y="322"/>
                  </a:lnTo>
                  <a:lnTo>
                    <a:pt x="1727" y="302"/>
                  </a:lnTo>
                  <a:lnTo>
                    <a:pt x="1707" y="283"/>
                  </a:lnTo>
                  <a:lnTo>
                    <a:pt x="1687" y="264"/>
                  </a:lnTo>
                  <a:lnTo>
                    <a:pt x="1666" y="246"/>
                  </a:lnTo>
                  <a:lnTo>
                    <a:pt x="1645" y="228"/>
                  </a:lnTo>
                  <a:lnTo>
                    <a:pt x="1624" y="212"/>
                  </a:lnTo>
                  <a:lnTo>
                    <a:pt x="1601" y="195"/>
                  </a:lnTo>
                  <a:lnTo>
                    <a:pt x="1579" y="179"/>
                  </a:lnTo>
                  <a:lnTo>
                    <a:pt x="1556" y="164"/>
                  </a:lnTo>
                  <a:lnTo>
                    <a:pt x="1532" y="149"/>
                  </a:lnTo>
                  <a:lnTo>
                    <a:pt x="1509" y="135"/>
                  </a:lnTo>
                  <a:lnTo>
                    <a:pt x="1484" y="121"/>
                  </a:lnTo>
                  <a:lnTo>
                    <a:pt x="1460" y="109"/>
                  </a:lnTo>
                  <a:lnTo>
                    <a:pt x="1435" y="97"/>
                  </a:lnTo>
                  <a:lnTo>
                    <a:pt x="1410" y="86"/>
                  </a:lnTo>
                  <a:lnTo>
                    <a:pt x="1384" y="74"/>
                  </a:lnTo>
                  <a:lnTo>
                    <a:pt x="1358" y="64"/>
                  </a:lnTo>
                  <a:lnTo>
                    <a:pt x="1333" y="55"/>
                  </a:lnTo>
                  <a:lnTo>
                    <a:pt x="1307" y="47"/>
                  </a:lnTo>
                  <a:lnTo>
                    <a:pt x="1280" y="39"/>
                  </a:lnTo>
                  <a:lnTo>
                    <a:pt x="1253" y="32"/>
                  </a:lnTo>
                  <a:lnTo>
                    <a:pt x="1227" y="25"/>
                  </a:lnTo>
                  <a:lnTo>
                    <a:pt x="1200" y="20"/>
                  </a:lnTo>
                  <a:lnTo>
                    <a:pt x="1172" y="14"/>
                  </a:lnTo>
                  <a:lnTo>
                    <a:pt x="1145" y="10"/>
                  </a:lnTo>
                  <a:lnTo>
                    <a:pt x="1119" y="6"/>
                  </a:lnTo>
                  <a:lnTo>
                    <a:pt x="1091" y="3"/>
                  </a:lnTo>
                  <a:lnTo>
                    <a:pt x="1063" y="1"/>
                  </a:lnTo>
                  <a:lnTo>
                    <a:pt x="1036" y="0"/>
                  </a:lnTo>
                  <a:lnTo>
                    <a:pt x="1008" y="0"/>
                  </a:lnTo>
                  <a:lnTo>
                    <a:pt x="980" y="0"/>
                  </a:lnTo>
                  <a:lnTo>
                    <a:pt x="952" y="0"/>
                  </a:lnTo>
                  <a:lnTo>
                    <a:pt x="926" y="2"/>
                  </a:lnTo>
                  <a:lnTo>
                    <a:pt x="898" y="4"/>
                  </a:lnTo>
                  <a:lnTo>
                    <a:pt x="870" y="6"/>
                  </a:lnTo>
                  <a:lnTo>
                    <a:pt x="843" y="11"/>
                  </a:lnTo>
                  <a:lnTo>
                    <a:pt x="815" y="15"/>
                  </a:lnTo>
                  <a:lnTo>
                    <a:pt x="789" y="20"/>
                  </a:lnTo>
                  <a:lnTo>
                    <a:pt x="762" y="26"/>
                  </a:lnTo>
                  <a:lnTo>
                    <a:pt x="735" y="33"/>
                  </a:lnTo>
                  <a:lnTo>
                    <a:pt x="708" y="40"/>
                  </a:lnTo>
                  <a:lnTo>
                    <a:pt x="682" y="48"/>
                  </a:lnTo>
                  <a:lnTo>
                    <a:pt x="656" y="57"/>
                  </a:lnTo>
                  <a:lnTo>
                    <a:pt x="630" y="67"/>
                  </a:lnTo>
                  <a:lnTo>
                    <a:pt x="605" y="77"/>
                  </a:lnTo>
                  <a:lnTo>
                    <a:pt x="579" y="87"/>
                  </a:lnTo>
                  <a:lnTo>
                    <a:pt x="553" y="99"/>
                  </a:lnTo>
                  <a:lnTo>
                    <a:pt x="529" y="111"/>
                  </a:lnTo>
                  <a:lnTo>
                    <a:pt x="504" y="123"/>
                  </a:lnTo>
                  <a:lnTo>
                    <a:pt x="481" y="137"/>
                  </a:lnTo>
                  <a:lnTo>
                    <a:pt x="456" y="151"/>
                  </a:lnTo>
                  <a:lnTo>
                    <a:pt x="433" y="166"/>
                  </a:lnTo>
                  <a:lnTo>
                    <a:pt x="411" y="181"/>
                  </a:lnTo>
                  <a:lnTo>
                    <a:pt x="388" y="197"/>
                  </a:lnTo>
                  <a:lnTo>
                    <a:pt x="366" y="214"/>
                  </a:lnTo>
                  <a:lnTo>
                    <a:pt x="344" y="230"/>
                  </a:lnTo>
                  <a:lnTo>
                    <a:pt x="323" y="248"/>
                  </a:lnTo>
                  <a:lnTo>
                    <a:pt x="302" y="266"/>
                  </a:lnTo>
                  <a:lnTo>
                    <a:pt x="282" y="285"/>
                  </a:lnTo>
                  <a:lnTo>
                    <a:pt x="262" y="304"/>
                  </a:lnTo>
                  <a:lnTo>
                    <a:pt x="243" y="324"/>
                  </a:lnTo>
                  <a:lnTo>
                    <a:pt x="224" y="344"/>
                  </a:lnTo>
                  <a:lnTo>
                    <a:pt x="207" y="365"/>
                  </a:lnTo>
                  <a:lnTo>
                    <a:pt x="189" y="387"/>
                  </a:lnTo>
                  <a:lnTo>
                    <a:pt x="172" y="409"/>
                  </a:lnTo>
                  <a:lnTo>
                    <a:pt x="155" y="431"/>
                  </a:lnTo>
                  <a:lnTo>
                    <a:pt x="140" y="453"/>
                  </a:lnTo>
                  <a:lnTo>
                    <a:pt x="124" y="477"/>
                  </a:lnTo>
                  <a:lnTo>
                    <a:pt x="110" y="500"/>
                  </a:lnTo>
                  <a:lnTo>
                    <a:pt x="96" y="524"/>
                  </a:lnTo>
                  <a:lnTo>
                    <a:pt x="83" y="548"/>
                  </a:lnTo>
                  <a:lnTo>
                    <a:pt x="71" y="573"/>
                  </a:lnTo>
                  <a:lnTo>
                    <a:pt x="58" y="597"/>
                  </a:lnTo>
                  <a:lnTo>
                    <a:pt x="47" y="623"/>
                  </a:lnTo>
                  <a:lnTo>
                    <a:pt x="36" y="647"/>
                  </a:lnTo>
                  <a:lnTo>
                    <a:pt x="26" y="674"/>
                  </a:lnTo>
                  <a:lnTo>
                    <a:pt x="17" y="700"/>
                  </a:lnTo>
                  <a:lnTo>
                    <a:pt x="8" y="725"/>
                  </a:lnTo>
                  <a:lnTo>
                    <a:pt x="0" y="75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39" name="Line 57"/>
            <p:cNvSpPr>
              <a:spLocks noChangeShapeType="1"/>
            </p:cNvSpPr>
            <p:nvPr/>
          </p:nvSpPr>
          <p:spPr bwMode="auto">
            <a:xfrm flipH="1">
              <a:off x="426" y="3502"/>
              <a:ext cx="1693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40" name="Line 58"/>
            <p:cNvSpPr>
              <a:spLocks noChangeShapeType="1"/>
            </p:cNvSpPr>
            <p:nvPr/>
          </p:nvSpPr>
          <p:spPr bwMode="auto">
            <a:xfrm flipV="1">
              <a:off x="426" y="3114"/>
              <a:ext cx="1" cy="3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41" name="Line 59"/>
            <p:cNvSpPr>
              <a:spLocks noChangeShapeType="1"/>
            </p:cNvSpPr>
            <p:nvPr/>
          </p:nvSpPr>
          <p:spPr bwMode="auto">
            <a:xfrm>
              <a:off x="426" y="2537"/>
              <a:ext cx="1693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42" name="Freeform 60"/>
            <p:cNvSpPr>
              <a:spLocks/>
            </p:cNvSpPr>
            <p:nvPr/>
          </p:nvSpPr>
          <p:spPr bwMode="auto">
            <a:xfrm>
              <a:off x="1155" y="2926"/>
              <a:ext cx="94" cy="188"/>
            </a:xfrm>
            <a:custGeom>
              <a:avLst/>
              <a:gdLst>
                <a:gd name="T0" fmla="*/ 4 w 375"/>
                <a:gd name="T1" fmla="*/ 188 h 752"/>
                <a:gd name="T2" fmla="*/ 12 w 375"/>
                <a:gd name="T3" fmla="*/ 187 h 752"/>
                <a:gd name="T4" fmla="*/ 20 w 375"/>
                <a:gd name="T5" fmla="*/ 186 h 752"/>
                <a:gd name="T6" fmla="*/ 28 w 375"/>
                <a:gd name="T7" fmla="*/ 184 h 752"/>
                <a:gd name="T8" fmla="*/ 36 w 375"/>
                <a:gd name="T9" fmla="*/ 181 h 752"/>
                <a:gd name="T10" fmla="*/ 43 w 375"/>
                <a:gd name="T11" fmla="*/ 178 h 752"/>
                <a:gd name="T12" fmla="*/ 50 w 375"/>
                <a:gd name="T13" fmla="*/ 173 h 752"/>
                <a:gd name="T14" fmla="*/ 57 w 375"/>
                <a:gd name="T15" fmla="*/ 169 h 752"/>
                <a:gd name="T16" fmla="*/ 64 w 375"/>
                <a:gd name="T17" fmla="*/ 163 h 752"/>
                <a:gd name="T18" fmla="*/ 69 w 375"/>
                <a:gd name="T19" fmla="*/ 158 h 752"/>
                <a:gd name="T20" fmla="*/ 74 w 375"/>
                <a:gd name="T21" fmla="*/ 151 h 752"/>
                <a:gd name="T22" fmla="*/ 79 w 375"/>
                <a:gd name="T23" fmla="*/ 145 h 752"/>
                <a:gd name="T24" fmla="*/ 83 w 375"/>
                <a:gd name="T25" fmla="*/ 137 h 752"/>
                <a:gd name="T26" fmla="*/ 87 w 375"/>
                <a:gd name="T27" fmla="*/ 130 h 752"/>
                <a:gd name="T28" fmla="*/ 90 w 375"/>
                <a:gd name="T29" fmla="*/ 122 h 752"/>
                <a:gd name="T30" fmla="*/ 92 w 375"/>
                <a:gd name="T31" fmla="*/ 115 h 752"/>
                <a:gd name="T32" fmla="*/ 93 w 375"/>
                <a:gd name="T33" fmla="*/ 106 h 752"/>
                <a:gd name="T34" fmla="*/ 94 w 375"/>
                <a:gd name="T35" fmla="*/ 98 h 752"/>
                <a:gd name="T36" fmla="*/ 94 w 375"/>
                <a:gd name="T37" fmla="*/ 90 h 752"/>
                <a:gd name="T38" fmla="*/ 93 w 375"/>
                <a:gd name="T39" fmla="*/ 82 h 752"/>
                <a:gd name="T40" fmla="*/ 92 w 375"/>
                <a:gd name="T41" fmla="*/ 74 h 752"/>
                <a:gd name="T42" fmla="*/ 90 w 375"/>
                <a:gd name="T43" fmla="*/ 66 h 752"/>
                <a:gd name="T44" fmla="*/ 87 w 375"/>
                <a:gd name="T45" fmla="*/ 58 h 752"/>
                <a:gd name="T46" fmla="*/ 83 w 375"/>
                <a:gd name="T47" fmla="*/ 50 h 752"/>
                <a:gd name="T48" fmla="*/ 79 w 375"/>
                <a:gd name="T49" fmla="*/ 43 h 752"/>
                <a:gd name="T50" fmla="*/ 74 w 375"/>
                <a:gd name="T51" fmla="*/ 37 h 752"/>
                <a:gd name="T52" fmla="*/ 69 w 375"/>
                <a:gd name="T53" fmla="*/ 30 h 752"/>
                <a:gd name="T54" fmla="*/ 64 w 375"/>
                <a:gd name="T55" fmla="*/ 25 h 752"/>
                <a:gd name="T56" fmla="*/ 57 w 375"/>
                <a:gd name="T57" fmla="*/ 19 h 752"/>
                <a:gd name="T58" fmla="*/ 50 w 375"/>
                <a:gd name="T59" fmla="*/ 15 h 752"/>
                <a:gd name="T60" fmla="*/ 43 w 375"/>
                <a:gd name="T61" fmla="*/ 11 h 752"/>
                <a:gd name="T62" fmla="*/ 36 w 375"/>
                <a:gd name="T63" fmla="*/ 7 h 752"/>
                <a:gd name="T64" fmla="*/ 28 w 375"/>
                <a:gd name="T65" fmla="*/ 4 h 752"/>
                <a:gd name="T66" fmla="*/ 20 w 375"/>
                <a:gd name="T67" fmla="*/ 2 h 752"/>
                <a:gd name="T68" fmla="*/ 12 w 375"/>
                <a:gd name="T69" fmla="*/ 1 h 752"/>
                <a:gd name="T70" fmla="*/ 4 w 375"/>
                <a:gd name="T71" fmla="*/ 0 h 75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75" h="752">
                  <a:moveTo>
                    <a:pt x="0" y="752"/>
                  </a:moveTo>
                  <a:lnTo>
                    <a:pt x="15" y="752"/>
                  </a:lnTo>
                  <a:lnTo>
                    <a:pt x="32" y="751"/>
                  </a:lnTo>
                  <a:lnTo>
                    <a:pt x="49" y="749"/>
                  </a:lnTo>
                  <a:lnTo>
                    <a:pt x="64" y="746"/>
                  </a:lnTo>
                  <a:lnTo>
                    <a:pt x="81" y="743"/>
                  </a:lnTo>
                  <a:lnTo>
                    <a:pt x="97" y="740"/>
                  </a:lnTo>
                  <a:lnTo>
                    <a:pt x="112" y="735"/>
                  </a:lnTo>
                  <a:lnTo>
                    <a:pt x="128" y="730"/>
                  </a:lnTo>
                  <a:lnTo>
                    <a:pt x="143" y="723"/>
                  </a:lnTo>
                  <a:lnTo>
                    <a:pt x="158" y="717"/>
                  </a:lnTo>
                  <a:lnTo>
                    <a:pt x="172" y="710"/>
                  </a:lnTo>
                  <a:lnTo>
                    <a:pt x="187" y="702"/>
                  </a:lnTo>
                  <a:lnTo>
                    <a:pt x="201" y="693"/>
                  </a:lnTo>
                  <a:lnTo>
                    <a:pt x="215" y="684"/>
                  </a:lnTo>
                  <a:lnTo>
                    <a:pt x="228" y="674"/>
                  </a:lnTo>
                  <a:lnTo>
                    <a:pt x="241" y="664"/>
                  </a:lnTo>
                  <a:lnTo>
                    <a:pt x="254" y="653"/>
                  </a:lnTo>
                  <a:lnTo>
                    <a:pt x="265" y="642"/>
                  </a:lnTo>
                  <a:lnTo>
                    <a:pt x="276" y="631"/>
                  </a:lnTo>
                  <a:lnTo>
                    <a:pt x="287" y="618"/>
                  </a:lnTo>
                  <a:lnTo>
                    <a:pt x="297" y="605"/>
                  </a:lnTo>
                  <a:lnTo>
                    <a:pt x="307" y="592"/>
                  </a:lnTo>
                  <a:lnTo>
                    <a:pt x="316" y="578"/>
                  </a:lnTo>
                  <a:lnTo>
                    <a:pt x="325" y="564"/>
                  </a:lnTo>
                  <a:lnTo>
                    <a:pt x="333" y="549"/>
                  </a:lnTo>
                  <a:lnTo>
                    <a:pt x="341" y="535"/>
                  </a:lnTo>
                  <a:lnTo>
                    <a:pt x="346" y="520"/>
                  </a:lnTo>
                  <a:lnTo>
                    <a:pt x="353" y="505"/>
                  </a:lnTo>
                  <a:lnTo>
                    <a:pt x="359" y="489"/>
                  </a:lnTo>
                  <a:lnTo>
                    <a:pt x="363" y="473"/>
                  </a:lnTo>
                  <a:lnTo>
                    <a:pt x="366" y="458"/>
                  </a:lnTo>
                  <a:lnTo>
                    <a:pt x="370" y="441"/>
                  </a:lnTo>
                  <a:lnTo>
                    <a:pt x="372" y="425"/>
                  </a:lnTo>
                  <a:lnTo>
                    <a:pt x="374" y="409"/>
                  </a:lnTo>
                  <a:lnTo>
                    <a:pt x="375" y="392"/>
                  </a:lnTo>
                  <a:lnTo>
                    <a:pt x="375" y="375"/>
                  </a:lnTo>
                  <a:lnTo>
                    <a:pt x="375" y="360"/>
                  </a:lnTo>
                  <a:lnTo>
                    <a:pt x="374" y="343"/>
                  </a:lnTo>
                  <a:lnTo>
                    <a:pt x="372" y="326"/>
                  </a:lnTo>
                  <a:lnTo>
                    <a:pt x="370" y="311"/>
                  </a:lnTo>
                  <a:lnTo>
                    <a:pt x="366" y="294"/>
                  </a:lnTo>
                  <a:lnTo>
                    <a:pt x="363" y="278"/>
                  </a:lnTo>
                  <a:lnTo>
                    <a:pt x="359" y="263"/>
                  </a:lnTo>
                  <a:lnTo>
                    <a:pt x="353" y="247"/>
                  </a:lnTo>
                  <a:lnTo>
                    <a:pt x="346" y="231"/>
                  </a:lnTo>
                  <a:lnTo>
                    <a:pt x="341" y="217"/>
                  </a:lnTo>
                  <a:lnTo>
                    <a:pt x="333" y="201"/>
                  </a:lnTo>
                  <a:lnTo>
                    <a:pt x="325" y="188"/>
                  </a:lnTo>
                  <a:lnTo>
                    <a:pt x="316" y="173"/>
                  </a:lnTo>
                  <a:lnTo>
                    <a:pt x="307" y="160"/>
                  </a:lnTo>
                  <a:lnTo>
                    <a:pt x="297" y="147"/>
                  </a:lnTo>
                  <a:lnTo>
                    <a:pt x="287" y="133"/>
                  </a:lnTo>
                  <a:lnTo>
                    <a:pt x="276" y="121"/>
                  </a:lnTo>
                  <a:lnTo>
                    <a:pt x="265" y="110"/>
                  </a:lnTo>
                  <a:lnTo>
                    <a:pt x="254" y="98"/>
                  </a:lnTo>
                  <a:lnTo>
                    <a:pt x="241" y="88"/>
                  </a:lnTo>
                  <a:lnTo>
                    <a:pt x="228" y="76"/>
                  </a:lnTo>
                  <a:lnTo>
                    <a:pt x="215" y="68"/>
                  </a:lnTo>
                  <a:lnTo>
                    <a:pt x="201" y="59"/>
                  </a:lnTo>
                  <a:lnTo>
                    <a:pt x="187" y="50"/>
                  </a:lnTo>
                  <a:lnTo>
                    <a:pt x="172" y="42"/>
                  </a:lnTo>
                  <a:lnTo>
                    <a:pt x="158" y="34"/>
                  </a:lnTo>
                  <a:lnTo>
                    <a:pt x="143" y="27"/>
                  </a:lnTo>
                  <a:lnTo>
                    <a:pt x="128" y="22"/>
                  </a:lnTo>
                  <a:lnTo>
                    <a:pt x="112" y="16"/>
                  </a:lnTo>
                  <a:lnTo>
                    <a:pt x="97" y="12"/>
                  </a:lnTo>
                  <a:lnTo>
                    <a:pt x="81" y="8"/>
                  </a:lnTo>
                  <a:lnTo>
                    <a:pt x="64" y="5"/>
                  </a:lnTo>
                  <a:lnTo>
                    <a:pt x="49" y="3"/>
                  </a:lnTo>
                  <a:lnTo>
                    <a:pt x="32" y="1"/>
                  </a:lnTo>
                  <a:lnTo>
                    <a:pt x="15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43" name="Freeform 61"/>
            <p:cNvSpPr>
              <a:spLocks/>
            </p:cNvSpPr>
            <p:nvPr/>
          </p:nvSpPr>
          <p:spPr bwMode="auto">
            <a:xfrm>
              <a:off x="1155" y="2820"/>
              <a:ext cx="200" cy="400"/>
            </a:xfrm>
            <a:custGeom>
              <a:avLst/>
              <a:gdLst>
                <a:gd name="T0" fmla="*/ 6 w 799"/>
                <a:gd name="T1" fmla="*/ 400 h 1600"/>
                <a:gd name="T2" fmla="*/ 18 w 799"/>
                <a:gd name="T3" fmla="*/ 399 h 1600"/>
                <a:gd name="T4" fmla="*/ 30 w 799"/>
                <a:gd name="T5" fmla="*/ 398 h 1600"/>
                <a:gd name="T6" fmla="*/ 42 w 799"/>
                <a:gd name="T7" fmla="*/ 396 h 1600"/>
                <a:gd name="T8" fmla="*/ 54 w 799"/>
                <a:gd name="T9" fmla="*/ 393 h 1600"/>
                <a:gd name="T10" fmla="*/ 65 w 799"/>
                <a:gd name="T11" fmla="*/ 389 h 1600"/>
                <a:gd name="T12" fmla="*/ 76 w 799"/>
                <a:gd name="T13" fmla="*/ 385 h 1600"/>
                <a:gd name="T14" fmla="*/ 88 w 799"/>
                <a:gd name="T15" fmla="*/ 380 h 1600"/>
                <a:gd name="T16" fmla="*/ 98 w 799"/>
                <a:gd name="T17" fmla="*/ 374 h 1600"/>
                <a:gd name="T18" fmla="*/ 108 w 799"/>
                <a:gd name="T19" fmla="*/ 368 h 1600"/>
                <a:gd name="T20" fmla="*/ 118 w 799"/>
                <a:gd name="T21" fmla="*/ 361 h 1600"/>
                <a:gd name="T22" fmla="*/ 128 w 799"/>
                <a:gd name="T23" fmla="*/ 354 h 1600"/>
                <a:gd name="T24" fmla="*/ 137 w 799"/>
                <a:gd name="T25" fmla="*/ 346 h 1600"/>
                <a:gd name="T26" fmla="*/ 146 w 799"/>
                <a:gd name="T27" fmla="*/ 337 h 1600"/>
                <a:gd name="T28" fmla="*/ 154 w 799"/>
                <a:gd name="T29" fmla="*/ 328 h 1600"/>
                <a:gd name="T30" fmla="*/ 161 w 799"/>
                <a:gd name="T31" fmla="*/ 319 h 1600"/>
                <a:gd name="T32" fmla="*/ 168 w 799"/>
                <a:gd name="T33" fmla="*/ 309 h 1600"/>
                <a:gd name="T34" fmla="*/ 174 w 799"/>
                <a:gd name="T35" fmla="*/ 298 h 1600"/>
                <a:gd name="T36" fmla="*/ 180 w 799"/>
                <a:gd name="T37" fmla="*/ 288 h 1600"/>
                <a:gd name="T38" fmla="*/ 185 w 799"/>
                <a:gd name="T39" fmla="*/ 277 h 1600"/>
                <a:gd name="T40" fmla="*/ 189 w 799"/>
                <a:gd name="T41" fmla="*/ 265 h 1600"/>
                <a:gd name="T42" fmla="*/ 192 w 799"/>
                <a:gd name="T43" fmla="*/ 254 h 1600"/>
                <a:gd name="T44" fmla="*/ 195 w 799"/>
                <a:gd name="T45" fmla="*/ 242 h 1600"/>
                <a:gd name="T46" fmla="*/ 198 w 799"/>
                <a:gd name="T47" fmla="*/ 230 h 1600"/>
                <a:gd name="T48" fmla="*/ 199 w 799"/>
                <a:gd name="T49" fmla="*/ 218 h 1600"/>
                <a:gd name="T50" fmla="*/ 200 w 799"/>
                <a:gd name="T51" fmla="*/ 206 h 1600"/>
                <a:gd name="T52" fmla="*/ 200 w 799"/>
                <a:gd name="T53" fmla="*/ 194 h 1600"/>
                <a:gd name="T54" fmla="*/ 199 w 799"/>
                <a:gd name="T55" fmla="*/ 182 h 1600"/>
                <a:gd name="T56" fmla="*/ 198 w 799"/>
                <a:gd name="T57" fmla="*/ 170 h 1600"/>
                <a:gd name="T58" fmla="*/ 195 w 799"/>
                <a:gd name="T59" fmla="*/ 158 h 1600"/>
                <a:gd name="T60" fmla="*/ 192 w 799"/>
                <a:gd name="T61" fmla="*/ 146 h 1600"/>
                <a:gd name="T62" fmla="*/ 189 w 799"/>
                <a:gd name="T63" fmla="*/ 135 h 1600"/>
                <a:gd name="T64" fmla="*/ 185 w 799"/>
                <a:gd name="T65" fmla="*/ 124 h 1600"/>
                <a:gd name="T66" fmla="*/ 180 w 799"/>
                <a:gd name="T67" fmla="*/ 112 h 1600"/>
                <a:gd name="T68" fmla="*/ 174 w 799"/>
                <a:gd name="T69" fmla="*/ 102 h 1600"/>
                <a:gd name="T70" fmla="*/ 168 w 799"/>
                <a:gd name="T71" fmla="*/ 92 h 1600"/>
                <a:gd name="T72" fmla="*/ 161 w 799"/>
                <a:gd name="T73" fmla="*/ 81 h 1600"/>
                <a:gd name="T74" fmla="*/ 154 w 799"/>
                <a:gd name="T75" fmla="*/ 72 h 1600"/>
                <a:gd name="T76" fmla="*/ 146 w 799"/>
                <a:gd name="T77" fmla="*/ 63 h 1600"/>
                <a:gd name="T78" fmla="*/ 137 w 799"/>
                <a:gd name="T79" fmla="*/ 54 h 1600"/>
                <a:gd name="T80" fmla="*/ 128 w 799"/>
                <a:gd name="T81" fmla="*/ 46 h 1600"/>
                <a:gd name="T82" fmla="*/ 118 w 799"/>
                <a:gd name="T83" fmla="*/ 39 h 1600"/>
                <a:gd name="T84" fmla="*/ 108 w 799"/>
                <a:gd name="T85" fmla="*/ 32 h 1600"/>
                <a:gd name="T86" fmla="*/ 98 w 799"/>
                <a:gd name="T87" fmla="*/ 26 h 1600"/>
                <a:gd name="T88" fmla="*/ 88 w 799"/>
                <a:gd name="T89" fmla="*/ 20 h 1600"/>
                <a:gd name="T90" fmla="*/ 76 w 799"/>
                <a:gd name="T91" fmla="*/ 15 h 1600"/>
                <a:gd name="T92" fmla="*/ 65 w 799"/>
                <a:gd name="T93" fmla="*/ 11 h 1600"/>
                <a:gd name="T94" fmla="*/ 54 w 799"/>
                <a:gd name="T95" fmla="*/ 7 h 1600"/>
                <a:gd name="T96" fmla="*/ 42 w 799"/>
                <a:gd name="T97" fmla="*/ 5 h 1600"/>
                <a:gd name="T98" fmla="*/ 30 w 799"/>
                <a:gd name="T99" fmla="*/ 2 h 1600"/>
                <a:gd name="T100" fmla="*/ 18 w 799"/>
                <a:gd name="T101" fmla="*/ 1 h 1600"/>
                <a:gd name="T102" fmla="*/ 6 w 799"/>
                <a:gd name="T103" fmla="*/ 0 h 160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99" h="1600">
                  <a:moveTo>
                    <a:pt x="0" y="1600"/>
                  </a:moveTo>
                  <a:lnTo>
                    <a:pt x="23" y="1600"/>
                  </a:lnTo>
                  <a:lnTo>
                    <a:pt x="47" y="1599"/>
                  </a:lnTo>
                  <a:lnTo>
                    <a:pt x="72" y="1596"/>
                  </a:lnTo>
                  <a:lnTo>
                    <a:pt x="95" y="1594"/>
                  </a:lnTo>
                  <a:lnTo>
                    <a:pt x="120" y="1591"/>
                  </a:lnTo>
                  <a:lnTo>
                    <a:pt x="143" y="1586"/>
                  </a:lnTo>
                  <a:lnTo>
                    <a:pt x="167" y="1582"/>
                  </a:lnTo>
                  <a:lnTo>
                    <a:pt x="190" y="1576"/>
                  </a:lnTo>
                  <a:lnTo>
                    <a:pt x="214" y="1571"/>
                  </a:lnTo>
                  <a:lnTo>
                    <a:pt x="237" y="1564"/>
                  </a:lnTo>
                  <a:lnTo>
                    <a:pt x="260" y="1556"/>
                  </a:lnTo>
                  <a:lnTo>
                    <a:pt x="283" y="1548"/>
                  </a:lnTo>
                  <a:lnTo>
                    <a:pt x="305" y="1539"/>
                  </a:lnTo>
                  <a:lnTo>
                    <a:pt x="327" y="1529"/>
                  </a:lnTo>
                  <a:lnTo>
                    <a:pt x="350" y="1519"/>
                  </a:lnTo>
                  <a:lnTo>
                    <a:pt x="371" y="1508"/>
                  </a:lnTo>
                  <a:lnTo>
                    <a:pt x="392" y="1497"/>
                  </a:lnTo>
                  <a:lnTo>
                    <a:pt x="413" y="1485"/>
                  </a:lnTo>
                  <a:lnTo>
                    <a:pt x="433" y="1471"/>
                  </a:lnTo>
                  <a:lnTo>
                    <a:pt x="453" y="1458"/>
                  </a:lnTo>
                  <a:lnTo>
                    <a:pt x="473" y="1445"/>
                  </a:lnTo>
                  <a:lnTo>
                    <a:pt x="492" y="1429"/>
                  </a:lnTo>
                  <a:lnTo>
                    <a:pt x="511" y="1415"/>
                  </a:lnTo>
                  <a:lnTo>
                    <a:pt x="529" y="1399"/>
                  </a:lnTo>
                  <a:lnTo>
                    <a:pt x="547" y="1382"/>
                  </a:lnTo>
                  <a:lnTo>
                    <a:pt x="565" y="1366"/>
                  </a:lnTo>
                  <a:lnTo>
                    <a:pt x="582" y="1348"/>
                  </a:lnTo>
                  <a:lnTo>
                    <a:pt x="597" y="1330"/>
                  </a:lnTo>
                  <a:lnTo>
                    <a:pt x="614" y="1312"/>
                  </a:lnTo>
                  <a:lnTo>
                    <a:pt x="628" y="1293"/>
                  </a:lnTo>
                  <a:lnTo>
                    <a:pt x="643" y="1274"/>
                  </a:lnTo>
                  <a:lnTo>
                    <a:pt x="657" y="1254"/>
                  </a:lnTo>
                  <a:lnTo>
                    <a:pt x="671" y="1234"/>
                  </a:lnTo>
                  <a:lnTo>
                    <a:pt x="683" y="1214"/>
                  </a:lnTo>
                  <a:lnTo>
                    <a:pt x="695" y="1193"/>
                  </a:lnTo>
                  <a:lnTo>
                    <a:pt x="707" y="1172"/>
                  </a:lnTo>
                  <a:lnTo>
                    <a:pt x="718" y="1150"/>
                  </a:lnTo>
                  <a:lnTo>
                    <a:pt x="729" y="1128"/>
                  </a:lnTo>
                  <a:lnTo>
                    <a:pt x="738" y="1106"/>
                  </a:lnTo>
                  <a:lnTo>
                    <a:pt x="747" y="1084"/>
                  </a:lnTo>
                  <a:lnTo>
                    <a:pt x="755" y="1061"/>
                  </a:lnTo>
                  <a:lnTo>
                    <a:pt x="762" y="1038"/>
                  </a:lnTo>
                  <a:lnTo>
                    <a:pt x="769" y="1014"/>
                  </a:lnTo>
                  <a:lnTo>
                    <a:pt x="776" y="991"/>
                  </a:lnTo>
                  <a:lnTo>
                    <a:pt x="781" y="968"/>
                  </a:lnTo>
                  <a:lnTo>
                    <a:pt x="786" y="944"/>
                  </a:lnTo>
                  <a:lnTo>
                    <a:pt x="790" y="920"/>
                  </a:lnTo>
                  <a:lnTo>
                    <a:pt x="793" y="896"/>
                  </a:lnTo>
                  <a:lnTo>
                    <a:pt x="796" y="872"/>
                  </a:lnTo>
                  <a:lnTo>
                    <a:pt x="798" y="848"/>
                  </a:lnTo>
                  <a:lnTo>
                    <a:pt x="799" y="824"/>
                  </a:lnTo>
                  <a:lnTo>
                    <a:pt x="799" y="799"/>
                  </a:lnTo>
                  <a:lnTo>
                    <a:pt x="799" y="776"/>
                  </a:lnTo>
                  <a:lnTo>
                    <a:pt x="798" y="751"/>
                  </a:lnTo>
                  <a:lnTo>
                    <a:pt x="796" y="727"/>
                  </a:lnTo>
                  <a:lnTo>
                    <a:pt x="793" y="703"/>
                  </a:lnTo>
                  <a:lnTo>
                    <a:pt x="790" y="679"/>
                  </a:lnTo>
                  <a:lnTo>
                    <a:pt x="786" y="655"/>
                  </a:lnTo>
                  <a:lnTo>
                    <a:pt x="781" y="632"/>
                  </a:lnTo>
                  <a:lnTo>
                    <a:pt x="776" y="609"/>
                  </a:lnTo>
                  <a:lnTo>
                    <a:pt x="769" y="585"/>
                  </a:lnTo>
                  <a:lnTo>
                    <a:pt x="762" y="562"/>
                  </a:lnTo>
                  <a:lnTo>
                    <a:pt x="755" y="538"/>
                  </a:lnTo>
                  <a:lnTo>
                    <a:pt x="747" y="516"/>
                  </a:lnTo>
                  <a:lnTo>
                    <a:pt x="738" y="494"/>
                  </a:lnTo>
                  <a:lnTo>
                    <a:pt x="729" y="471"/>
                  </a:lnTo>
                  <a:lnTo>
                    <a:pt x="718" y="449"/>
                  </a:lnTo>
                  <a:lnTo>
                    <a:pt x="707" y="428"/>
                  </a:lnTo>
                  <a:lnTo>
                    <a:pt x="695" y="407"/>
                  </a:lnTo>
                  <a:lnTo>
                    <a:pt x="683" y="386"/>
                  </a:lnTo>
                  <a:lnTo>
                    <a:pt x="671" y="366"/>
                  </a:lnTo>
                  <a:lnTo>
                    <a:pt x="657" y="346"/>
                  </a:lnTo>
                  <a:lnTo>
                    <a:pt x="643" y="325"/>
                  </a:lnTo>
                  <a:lnTo>
                    <a:pt x="628" y="307"/>
                  </a:lnTo>
                  <a:lnTo>
                    <a:pt x="614" y="288"/>
                  </a:lnTo>
                  <a:lnTo>
                    <a:pt x="597" y="269"/>
                  </a:lnTo>
                  <a:lnTo>
                    <a:pt x="582" y="251"/>
                  </a:lnTo>
                  <a:lnTo>
                    <a:pt x="565" y="234"/>
                  </a:lnTo>
                  <a:lnTo>
                    <a:pt x="547" y="217"/>
                  </a:lnTo>
                  <a:lnTo>
                    <a:pt x="529" y="201"/>
                  </a:lnTo>
                  <a:lnTo>
                    <a:pt x="511" y="185"/>
                  </a:lnTo>
                  <a:lnTo>
                    <a:pt x="492" y="169"/>
                  </a:lnTo>
                  <a:lnTo>
                    <a:pt x="473" y="155"/>
                  </a:lnTo>
                  <a:lnTo>
                    <a:pt x="453" y="142"/>
                  </a:lnTo>
                  <a:lnTo>
                    <a:pt x="433" y="128"/>
                  </a:lnTo>
                  <a:lnTo>
                    <a:pt x="413" y="115"/>
                  </a:lnTo>
                  <a:lnTo>
                    <a:pt x="392" y="103"/>
                  </a:lnTo>
                  <a:lnTo>
                    <a:pt x="371" y="91"/>
                  </a:lnTo>
                  <a:lnTo>
                    <a:pt x="350" y="80"/>
                  </a:lnTo>
                  <a:lnTo>
                    <a:pt x="327" y="70"/>
                  </a:lnTo>
                  <a:lnTo>
                    <a:pt x="305" y="60"/>
                  </a:lnTo>
                  <a:lnTo>
                    <a:pt x="283" y="51"/>
                  </a:lnTo>
                  <a:lnTo>
                    <a:pt x="260" y="43"/>
                  </a:lnTo>
                  <a:lnTo>
                    <a:pt x="237" y="36"/>
                  </a:lnTo>
                  <a:lnTo>
                    <a:pt x="214" y="29"/>
                  </a:lnTo>
                  <a:lnTo>
                    <a:pt x="190" y="22"/>
                  </a:lnTo>
                  <a:lnTo>
                    <a:pt x="167" y="18"/>
                  </a:lnTo>
                  <a:lnTo>
                    <a:pt x="143" y="12"/>
                  </a:lnTo>
                  <a:lnTo>
                    <a:pt x="120" y="9"/>
                  </a:lnTo>
                  <a:lnTo>
                    <a:pt x="95" y="6"/>
                  </a:lnTo>
                  <a:lnTo>
                    <a:pt x="72" y="3"/>
                  </a:lnTo>
                  <a:lnTo>
                    <a:pt x="47" y="1"/>
                  </a:lnTo>
                  <a:lnTo>
                    <a:pt x="23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44" name="Line 62"/>
            <p:cNvSpPr>
              <a:spLocks noChangeShapeType="1"/>
            </p:cNvSpPr>
            <p:nvPr/>
          </p:nvSpPr>
          <p:spPr bwMode="auto">
            <a:xfrm flipH="1">
              <a:off x="426" y="2820"/>
              <a:ext cx="729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45" name="Line 63"/>
            <p:cNvSpPr>
              <a:spLocks noChangeShapeType="1"/>
            </p:cNvSpPr>
            <p:nvPr/>
          </p:nvSpPr>
          <p:spPr bwMode="auto">
            <a:xfrm flipH="1">
              <a:off x="426" y="2926"/>
              <a:ext cx="729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46" name="Line 64"/>
            <p:cNvSpPr>
              <a:spLocks noChangeShapeType="1"/>
            </p:cNvSpPr>
            <p:nvPr/>
          </p:nvSpPr>
          <p:spPr bwMode="auto">
            <a:xfrm flipH="1">
              <a:off x="426" y="3114"/>
              <a:ext cx="729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47" name="Line 65"/>
            <p:cNvSpPr>
              <a:spLocks noChangeShapeType="1"/>
            </p:cNvSpPr>
            <p:nvPr/>
          </p:nvSpPr>
          <p:spPr bwMode="auto">
            <a:xfrm flipH="1">
              <a:off x="426" y="3220"/>
              <a:ext cx="729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48" name="Line 66"/>
            <p:cNvSpPr>
              <a:spLocks noChangeShapeType="1"/>
            </p:cNvSpPr>
            <p:nvPr/>
          </p:nvSpPr>
          <p:spPr bwMode="auto">
            <a:xfrm flipV="1">
              <a:off x="426" y="2537"/>
              <a:ext cx="1" cy="3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49" name="Line 67"/>
            <p:cNvSpPr>
              <a:spLocks noChangeShapeType="1"/>
            </p:cNvSpPr>
            <p:nvPr/>
          </p:nvSpPr>
          <p:spPr bwMode="auto">
            <a:xfrm flipH="1">
              <a:off x="1804" y="2949"/>
              <a:ext cx="66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50" name="Line 68"/>
            <p:cNvSpPr>
              <a:spLocks noChangeShapeType="1"/>
            </p:cNvSpPr>
            <p:nvPr/>
          </p:nvSpPr>
          <p:spPr bwMode="auto">
            <a:xfrm>
              <a:off x="1804" y="2949"/>
              <a:ext cx="1" cy="1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51" name="Line 69"/>
            <p:cNvSpPr>
              <a:spLocks noChangeShapeType="1"/>
            </p:cNvSpPr>
            <p:nvPr/>
          </p:nvSpPr>
          <p:spPr bwMode="auto">
            <a:xfrm>
              <a:off x="1804" y="3090"/>
              <a:ext cx="66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21652" name="Group 70"/>
            <p:cNvGrpSpPr>
              <a:grpSpLocks/>
            </p:cNvGrpSpPr>
            <p:nvPr/>
          </p:nvGrpSpPr>
          <p:grpSpPr bwMode="auto">
            <a:xfrm>
              <a:off x="2118" y="1178"/>
              <a:ext cx="3" cy="1083"/>
              <a:chOff x="2307" y="787"/>
              <a:chExt cx="3" cy="1083"/>
            </a:xfrm>
          </p:grpSpPr>
          <p:sp>
            <p:nvSpPr>
              <p:cNvPr id="21701" name="Line 71"/>
              <p:cNvSpPr>
                <a:spLocks noChangeShapeType="1"/>
              </p:cNvSpPr>
              <p:nvPr/>
            </p:nvSpPr>
            <p:spPr bwMode="auto">
              <a:xfrm flipV="1">
                <a:off x="2308" y="1596"/>
                <a:ext cx="2" cy="274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02" name="Line 72"/>
              <p:cNvSpPr>
                <a:spLocks noChangeShapeType="1"/>
              </p:cNvSpPr>
              <p:nvPr/>
            </p:nvSpPr>
            <p:spPr bwMode="auto">
              <a:xfrm flipV="1">
                <a:off x="2308" y="1544"/>
                <a:ext cx="1" cy="30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03" name="Line 73"/>
              <p:cNvSpPr>
                <a:spLocks noChangeShapeType="1"/>
              </p:cNvSpPr>
              <p:nvPr/>
            </p:nvSpPr>
            <p:spPr bwMode="auto">
              <a:xfrm flipV="1">
                <a:off x="2307" y="1277"/>
                <a:ext cx="2" cy="24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04" name="Line 74"/>
              <p:cNvSpPr>
                <a:spLocks noChangeShapeType="1"/>
              </p:cNvSpPr>
              <p:nvPr/>
            </p:nvSpPr>
            <p:spPr bwMode="auto">
              <a:xfrm flipV="1">
                <a:off x="2308" y="1221"/>
                <a:ext cx="1" cy="30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05" name="Line 75"/>
              <p:cNvSpPr>
                <a:spLocks noChangeShapeType="1"/>
              </p:cNvSpPr>
              <p:nvPr/>
            </p:nvSpPr>
            <p:spPr bwMode="auto">
              <a:xfrm flipV="1">
                <a:off x="2308" y="1002"/>
                <a:ext cx="1" cy="189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06" name="Line 76"/>
              <p:cNvSpPr>
                <a:spLocks noChangeShapeType="1"/>
              </p:cNvSpPr>
              <p:nvPr/>
            </p:nvSpPr>
            <p:spPr bwMode="auto">
              <a:xfrm flipV="1">
                <a:off x="2308" y="946"/>
                <a:ext cx="1" cy="30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07" name="Line 77"/>
              <p:cNvSpPr>
                <a:spLocks noChangeShapeType="1"/>
              </p:cNvSpPr>
              <p:nvPr/>
            </p:nvSpPr>
            <p:spPr bwMode="auto">
              <a:xfrm flipV="1">
                <a:off x="2308" y="787"/>
                <a:ext cx="1" cy="138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1653" name="Group 78"/>
            <p:cNvGrpSpPr>
              <a:grpSpLocks/>
            </p:cNvGrpSpPr>
            <p:nvPr/>
          </p:nvGrpSpPr>
          <p:grpSpPr bwMode="auto">
            <a:xfrm>
              <a:off x="1153" y="2749"/>
              <a:ext cx="3" cy="541"/>
              <a:chOff x="1342" y="2358"/>
              <a:chExt cx="3" cy="541"/>
            </a:xfrm>
          </p:grpSpPr>
          <p:sp>
            <p:nvSpPr>
              <p:cNvPr id="21698" name="Line 79"/>
              <p:cNvSpPr>
                <a:spLocks noChangeShapeType="1"/>
              </p:cNvSpPr>
              <p:nvPr/>
            </p:nvSpPr>
            <p:spPr bwMode="auto">
              <a:xfrm flipH="1" flipV="1">
                <a:off x="1342" y="2697"/>
                <a:ext cx="2" cy="2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99" name="Line 80"/>
              <p:cNvSpPr>
                <a:spLocks noChangeShapeType="1"/>
              </p:cNvSpPr>
              <p:nvPr/>
            </p:nvSpPr>
            <p:spPr bwMode="auto">
              <a:xfrm flipV="1">
                <a:off x="1344" y="2653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700" name="Line 81"/>
              <p:cNvSpPr>
                <a:spLocks noChangeShapeType="1"/>
              </p:cNvSpPr>
              <p:nvPr/>
            </p:nvSpPr>
            <p:spPr bwMode="auto">
              <a:xfrm flipV="1">
                <a:off x="1342" y="2358"/>
                <a:ext cx="3" cy="27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1654" name="Group 82"/>
            <p:cNvGrpSpPr>
              <a:grpSpLocks/>
            </p:cNvGrpSpPr>
            <p:nvPr/>
          </p:nvGrpSpPr>
          <p:grpSpPr bwMode="auto">
            <a:xfrm>
              <a:off x="1155" y="1790"/>
              <a:ext cx="1" cy="471"/>
              <a:chOff x="1344" y="1399"/>
              <a:chExt cx="1" cy="471"/>
            </a:xfrm>
          </p:grpSpPr>
          <p:sp>
            <p:nvSpPr>
              <p:cNvPr id="21695" name="Line 83"/>
              <p:cNvSpPr>
                <a:spLocks noChangeShapeType="1"/>
              </p:cNvSpPr>
              <p:nvPr/>
            </p:nvSpPr>
            <p:spPr bwMode="auto">
              <a:xfrm flipV="1">
                <a:off x="1344" y="1679"/>
                <a:ext cx="1" cy="19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96" name="Line 84"/>
              <p:cNvSpPr>
                <a:spLocks noChangeShapeType="1"/>
              </p:cNvSpPr>
              <p:nvPr/>
            </p:nvSpPr>
            <p:spPr bwMode="auto">
              <a:xfrm flipV="1">
                <a:off x="1344" y="1619"/>
                <a:ext cx="1" cy="30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97" name="Line 85"/>
              <p:cNvSpPr>
                <a:spLocks noChangeShapeType="1"/>
              </p:cNvSpPr>
              <p:nvPr/>
            </p:nvSpPr>
            <p:spPr bwMode="auto">
              <a:xfrm flipV="1">
                <a:off x="1344" y="1399"/>
                <a:ext cx="1" cy="19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1655" name="Group 86"/>
            <p:cNvGrpSpPr>
              <a:grpSpLocks/>
            </p:cNvGrpSpPr>
            <p:nvPr/>
          </p:nvGrpSpPr>
          <p:grpSpPr bwMode="auto">
            <a:xfrm>
              <a:off x="1255" y="1250"/>
              <a:ext cx="551" cy="934"/>
              <a:chOff x="1444" y="859"/>
              <a:chExt cx="551" cy="934"/>
            </a:xfrm>
          </p:grpSpPr>
          <p:sp>
            <p:nvSpPr>
              <p:cNvPr id="21684" name="Line 87"/>
              <p:cNvSpPr>
                <a:spLocks noChangeShapeType="1"/>
              </p:cNvSpPr>
              <p:nvPr/>
            </p:nvSpPr>
            <p:spPr bwMode="auto">
              <a:xfrm flipV="1">
                <a:off x="1829" y="859"/>
                <a:ext cx="31" cy="3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85" name="Line 88"/>
              <p:cNvSpPr>
                <a:spLocks noChangeShapeType="1"/>
              </p:cNvSpPr>
              <p:nvPr/>
            </p:nvSpPr>
            <p:spPr bwMode="auto">
              <a:xfrm flipV="1">
                <a:off x="1829" y="859"/>
                <a:ext cx="157" cy="15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86" name="Line 89"/>
              <p:cNvSpPr>
                <a:spLocks noChangeShapeType="1"/>
              </p:cNvSpPr>
              <p:nvPr/>
            </p:nvSpPr>
            <p:spPr bwMode="auto">
              <a:xfrm flipV="1">
                <a:off x="1829" y="977"/>
                <a:ext cx="166" cy="16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87" name="Line 90"/>
              <p:cNvSpPr>
                <a:spLocks noChangeShapeType="1"/>
              </p:cNvSpPr>
              <p:nvPr/>
            </p:nvSpPr>
            <p:spPr bwMode="auto">
              <a:xfrm flipV="1">
                <a:off x="1444" y="1466"/>
                <a:ext cx="187" cy="18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88" name="Line 91"/>
              <p:cNvSpPr>
                <a:spLocks noChangeShapeType="1"/>
              </p:cNvSpPr>
              <p:nvPr/>
            </p:nvSpPr>
            <p:spPr bwMode="auto">
              <a:xfrm flipV="1">
                <a:off x="1829" y="1102"/>
                <a:ext cx="166" cy="1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89" name="Line 92"/>
              <p:cNvSpPr>
                <a:spLocks noChangeShapeType="1"/>
              </p:cNvSpPr>
              <p:nvPr/>
            </p:nvSpPr>
            <p:spPr bwMode="auto">
              <a:xfrm flipV="1">
                <a:off x="1500" y="1466"/>
                <a:ext cx="257" cy="25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90" name="Line 93"/>
              <p:cNvSpPr>
                <a:spLocks noChangeShapeType="1"/>
              </p:cNvSpPr>
              <p:nvPr/>
            </p:nvSpPr>
            <p:spPr bwMode="auto">
              <a:xfrm flipV="1">
                <a:off x="1829" y="1228"/>
                <a:ext cx="166" cy="1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91" name="Freeform 94"/>
              <p:cNvSpPr>
                <a:spLocks/>
              </p:cNvSpPr>
              <p:nvPr/>
            </p:nvSpPr>
            <p:spPr bwMode="auto">
              <a:xfrm>
                <a:off x="1556" y="1354"/>
                <a:ext cx="439" cy="439"/>
              </a:xfrm>
              <a:custGeom>
                <a:avLst/>
                <a:gdLst>
                  <a:gd name="T0" fmla="*/ 0 w 3540"/>
                  <a:gd name="T1" fmla="*/ 439 h 3542"/>
                  <a:gd name="T2" fmla="*/ 327 w 3540"/>
                  <a:gd name="T3" fmla="*/ 112 h 3542"/>
                  <a:gd name="T4" fmla="*/ 439 w 3540"/>
                  <a:gd name="T5" fmla="*/ 0 h 35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40" h="3542">
                    <a:moveTo>
                      <a:pt x="0" y="3542"/>
                    </a:moveTo>
                    <a:lnTo>
                      <a:pt x="2636" y="905"/>
                    </a:lnTo>
                    <a:lnTo>
                      <a:pt x="3540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92" name="Line 95"/>
              <p:cNvSpPr>
                <a:spLocks noChangeShapeType="1"/>
              </p:cNvSpPr>
              <p:nvPr/>
            </p:nvSpPr>
            <p:spPr bwMode="auto">
              <a:xfrm flipV="1">
                <a:off x="1682" y="1480"/>
                <a:ext cx="313" cy="31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93" name="Line 96"/>
              <p:cNvSpPr>
                <a:spLocks noChangeShapeType="1"/>
              </p:cNvSpPr>
              <p:nvPr/>
            </p:nvSpPr>
            <p:spPr bwMode="auto">
              <a:xfrm flipV="1">
                <a:off x="1808" y="1606"/>
                <a:ext cx="187" cy="18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94" name="Line 97"/>
              <p:cNvSpPr>
                <a:spLocks noChangeShapeType="1"/>
              </p:cNvSpPr>
              <p:nvPr/>
            </p:nvSpPr>
            <p:spPr bwMode="auto">
              <a:xfrm flipV="1">
                <a:off x="1934" y="1731"/>
                <a:ext cx="61" cy="6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1656" name="Group 98"/>
            <p:cNvGrpSpPr>
              <a:grpSpLocks/>
            </p:cNvGrpSpPr>
            <p:nvPr/>
          </p:nvGrpSpPr>
          <p:grpSpPr bwMode="auto">
            <a:xfrm>
              <a:off x="2376" y="1250"/>
              <a:ext cx="221" cy="934"/>
              <a:chOff x="2565" y="859"/>
              <a:chExt cx="221" cy="934"/>
            </a:xfrm>
          </p:grpSpPr>
          <p:sp>
            <p:nvSpPr>
              <p:cNvPr id="21675" name="Line 99"/>
              <p:cNvSpPr>
                <a:spLocks noChangeShapeType="1"/>
              </p:cNvSpPr>
              <p:nvPr/>
            </p:nvSpPr>
            <p:spPr bwMode="auto">
              <a:xfrm flipV="1">
                <a:off x="2565" y="859"/>
                <a:ext cx="50" cy="5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76" name="Line 100"/>
              <p:cNvSpPr>
                <a:spLocks noChangeShapeType="1"/>
              </p:cNvSpPr>
              <p:nvPr/>
            </p:nvSpPr>
            <p:spPr bwMode="auto">
              <a:xfrm flipV="1">
                <a:off x="2565" y="859"/>
                <a:ext cx="176" cy="17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77" name="Line 101"/>
              <p:cNvSpPr>
                <a:spLocks noChangeShapeType="1"/>
              </p:cNvSpPr>
              <p:nvPr/>
            </p:nvSpPr>
            <p:spPr bwMode="auto">
              <a:xfrm flipV="1">
                <a:off x="2565" y="940"/>
                <a:ext cx="221" cy="2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78" name="Line 102"/>
              <p:cNvSpPr>
                <a:spLocks noChangeShapeType="1"/>
              </p:cNvSpPr>
              <p:nvPr/>
            </p:nvSpPr>
            <p:spPr bwMode="auto">
              <a:xfrm flipV="1">
                <a:off x="2565" y="1066"/>
                <a:ext cx="221" cy="2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79" name="Line 103"/>
              <p:cNvSpPr>
                <a:spLocks noChangeShapeType="1"/>
              </p:cNvSpPr>
              <p:nvPr/>
            </p:nvSpPr>
            <p:spPr bwMode="auto">
              <a:xfrm flipV="1">
                <a:off x="2565" y="1191"/>
                <a:ext cx="221" cy="22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80" name="Line 104"/>
              <p:cNvSpPr>
                <a:spLocks noChangeShapeType="1"/>
              </p:cNvSpPr>
              <p:nvPr/>
            </p:nvSpPr>
            <p:spPr bwMode="auto">
              <a:xfrm flipV="1">
                <a:off x="2565" y="1317"/>
                <a:ext cx="221" cy="22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81" name="Line 105"/>
              <p:cNvSpPr>
                <a:spLocks noChangeShapeType="1"/>
              </p:cNvSpPr>
              <p:nvPr/>
            </p:nvSpPr>
            <p:spPr bwMode="auto">
              <a:xfrm flipV="1">
                <a:off x="2565" y="1443"/>
                <a:ext cx="221" cy="22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82" name="Line 106"/>
              <p:cNvSpPr>
                <a:spLocks noChangeShapeType="1"/>
              </p:cNvSpPr>
              <p:nvPr/>
            </p:nvSpPr>
            <p:spPr bwMode="auto">
              <a:xfrm flipV="1">
                <a:off x="2565" y="1569"/>
                <a:ext cx="221" cy="22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83" name="Line 107"/>
              <p:cNvSpPr>
                <a:spLocks noChangeShapeType="1"/>
              </p:cNvSpPr>
              <p:nvPr/>
            </p:nvSpPr>
            <p:spPr bwMode="auto">
              <a:xfrm flipV="1">
                <a:off x="2688" y="1695"/>
                <a:ext cx="98" cy="9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21657" name="Line 108"/>
            <p:cNvSpPr>
              <a:spLocks noChangeShapeType="1"/>
            </p:cNvSpPr>
            <p:nvPr/>
          </p:nvSpPr>
          <p:spPr bwMode="auto">
            <a:xfrm flipH="1">
              <a:off x="1637" y="1250"/>
              <a:ext cx="16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21658" name="Group 109"/>
            <p:cNvGrpSpPr>
              <a:grpSpLocks/>
            </p:cNvGrpSpPr>
            <p:nvPr/>
          </p:nvGrpSpPr>
          <p:grpSpPr bwMode="auto">
            <a:xfrm>
              <a:off x="2118" y="1178"/>
              <a:ext cx="3" cy="1083"/>
              <a:chOff x="2307" y="787"/>
              <a:chExt cx="3" cy="1083"/>
            </a:xfrm>
          </p:grpSpPr>
          <p:sp>
            <p:nvSpPr>
              <p:cNvPr id="21668" name="Line 110"/>
              <p:cNvSpPr>
                <a:spLocks noChangeShapeType="1"/>
              </p:cNvSpPr>
              <p:nvPr/>
            </p:nvSpPr>
            <p:spPr bwMode="auto">
              <a:xfrm flipV="1">
                <a:off x="2308" y="1596"/>
                <a:ext cx="2" cy="27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69" name="Line 111"/>
              <p:cNvSpPr>
                <a:spLocks noChangeShapeType="1"/>
              </p:cNvSpPr>
              <p:nvPr/>
            </p:nvSpPr>
            <p:spPr bwMode="auto">
              <a:xfrm flipV="1">
                <a:off x="2308" y="1544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70" name="Line 112"/>
              <p:cNvSpPr>
                <a:spLocks noChangeShapeType="1"/>
              </p:cNvSpPr>
              <p:nvPr/>
            </p:nvSpPr>
            <p:spPr bwMode="auto">
              <a:xfrm flipV="1">
                <a:off x="2307" y="1277"/>
                <a:ext cx="2" cy="2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71" name="Line 113"/>
              <p:cNvSpPr>
                <a:spLocks noChangeShapeType="1"/>
              </p:cNvSpPr>
              <p:nvPr/>
            </p:nvSpPr>
            <p:spPr bwMode="auto">
              <a:xfrm flipV="1">
                <a:off x="2308" y="1221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72" name="Line 114"/>
              <p:cNvSpPr>
                <a:spLocks noChangeShapeType="1"/>
              </p:cNvSpPr>
              <p:nvPr/>
            </p:nvSpPr>
            <p:spPr bwMode="auto">
              <a:xfrm flipV="1">
                <a:off x="2308" y="1002"/>
                <a:ext cx="1" cy="18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73" name="Line 115"/>
              <p:cNvSpPr>
                <a:spLocks noChangeShapeType="1"/>
              </p:cNvSpPr>
              <p:nvPr/>
            </p:nvSpPr>
            <p:spPr bwMode="auto">
              <a:xfrm flipV="1">
                <a:off x="2308" y="946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74" name="Line 116"/>
              <p:cNvSpPr>
                <a:spLocks noChangeShapeType="1"/>
              </p:cNvSpPr>
              <p:nvPr/>
            </p:nvSpPr>
            <p:spPr bwMode="auto">
              <a:xfrm flipV="1">
                <a:off x="2308" y="787"/>
                <a:ext cx="1" cy="13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1659" name="Group 117"/>
            <p:cNvGrpSpPr>
              <a:grpSpLocks/>
            </p:cNvGrpSpPr>
            <p:nvPr/>
          </p:nvGrpSpPr>
          <p:grpSpPr bwMode="auto">
            <a:xfrm>
              <a:off x="1155" y="1790"/>
              <a:ext cx="1" cy="471"/>
              <a:chOff x="1344" y="1399"/>
              <a:chExt cx="1" cy="471"/>
            </a:xfrm>
          </p:grpSpPr>
          <p:sp>
            <p:nvSpPr>
              <p:cNvPr id="21665" name="Line 118"/>
              <p:cNvSpPr>
                <a:spLocks noChangeShapeType="1"/>
              </p:cNvSpPr>
              <p:nvPr/>
            </p:nvSpPr>
            <p:spPr bwMode="auto">
              <a:xfrm flipV="1">
                <a:off x="1344" y="1679"/>
                <a:ext cx="1" cy="1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66" name="Line 119"/>
              <p:cNvSpPr>
                <a:spLocks noChangeShapeType="1"/>
              </p:cNvSpPr>
              <p:nvPr/>
            </p:nvSpPr>
            <p:spPr bwMode="auto">
              <a:xfrm flipV="1">
                <a:off x="1344" y="1619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67" name="Line 120"/>
              <p:cNvSpPr>
                <a:spLocks noChangeShapeType="1"/>
              </p:cNvSpPr>
              <p:nvPr/>
            </p:nvSpPr>
            <p:spPr bwMode="auto">
              <a:xfrm flipV="1">
                <a:off x="1344" y="1399"/>
                <a:ext cx="1" cy="1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21660" name="Line 121"/>
            <p:cNvSpPr>
              <a:spLocks noChangeShapeType="1"/>
            </p:cNvSpPr>
            <p:nvPr/>
          </p:nvSpPr>
          <p:spPr bwMode="auto">
            <a:xfrm flipH="1">
              <a:off x="1251" y="1932"/>
              <a:ext cx="11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61" name="Line 122"/>
            <p:cNvSpPr>
              <a:spLocks noChangeShapeType="1"/>
            </p:cNvSpPr>
            <p:nvPr/>
          </p:nvSpPr>
          <p:spPr bwMode="auto">
            <a:xfrm flipH="1">
              <a:off x="1250" y="2123"/>
              <a:ext cx="11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62" name="Line 123"/>
            <p:cNvSpPr>
              <a:spLocks noChangeShapeType="1"/>
            </p:cNvSpPr>
            <p:nvPr/>
          </p:nvSpPr>
          <p:spPr bwMode="auto">
            <a:xfrm flipH="1">
              <a:off x="1354" y="2187"/>
              <a:ext cx="44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63" name="Line 124"/>
            <p:cNvSpPr>
              <a:spLocks noChangeShapeType="1"/>
            </p:cNvSpPr>
            <p:nvPr/>
          </p:nvSpPr>
          <p:spPr bwMode="auto">
            <a:xfrm flipH="1">
              <a:off x="2378" y="2187"/>
              <a:ext cx="22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664" name="Line 125"/>
            <p:cNvSpPr>
              <a:spLocks noChangeShapeType="1"/>
            </p:cNvSpPr>
            <p:nvPr/>
          </p:nvSpPr>
          <p:spPr bwMode="auto">
            <a:xfrm flipH="1">
              <a:off x="2378" y="1251"/>
              <a:ext cx="22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61246" name="Group 126"/>
          <p:cNvGrpSpPr>
            <a:grpSpLocks/>
          </p:cNvGrpSpPr>
          <p:nvPr/>
        </p:nvGrpSpPr>
        <p:grpSpPr bwMode="auto">
          <a:xfrm>
            <a:off x="4903788" y="2501900"/>
            <a:ext cx="3678237" cy="3043238"/>
            <a:chOff x="2953" y="1177"/>
            <a:chExt cx="2317" cy="1917"/>
          </a:xfrm>
        </p:grpSpPr>
        <p:sp>
          <p:nvSpPr>
            <p:cNvPr id="21513" name="Line 127"/>
            <p:cNvSpPr>
              <a:spLocks noChangeShapeType="1"/>
            </p:cNvSpPr>
            <p:nvPr/>
          </p:nvSpPr>
          <p:spPr bwMode="auto">
            <a:xfrm flipV="1">
              <a:off x="3953" y="2119"/>
              <a:ext cx="1" cy="7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514" name="Line 128"/>
            <p:cNvSpPr>
              <a:spLocks noChangeShapeType="1"/>
            </p:cNvSpPr>
            <p:nvPr/>
          </p:nvSpPr>
          <p:spPr bwMode="auto">
            <a:xfrm flipH="1">
              <a:off x="3848" y="2122"/>
              <a:ext cx="11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515" name="Line 129"/>
            <p:cNvSpPr>
              <a:spLocks noChangeShapeType="1"/>
            </p:cNvSpPr>
            <p:nvPr/>
          </p:nvSpPr>
          <p:spPr bwMode="auto">
            <a:xfrm flipV="1">
              <a:off x="3847" y="1930"/>
              <a:ext cx="1" cy="1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516" name="Line 130"/>
            <p:cNvSpPr>
              <a:spLocks noChangeShapeType="1"/>
            </p:cNvSpPr>
            <p:nvPr/>
          </p:nvSpPr>
          <p:spPr bwMode="auto">
            <a:xfrm flipH="1">
              <a:off x="3849" y="1931"/>
              <a:ext cx="11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517" name="Line 131"/>
            <p:cNvSpPr>
              <a:spLocks noChangeShapeType="1"/>
            </p:cNvSpPr>
            <p:nvPr/>
          </p:nvSpPr>
          <p:spPr bwMode="auto">
            <a:xfrm flipV="1">
              <a:off x="3953" y="1860"/>
              <a:ext cx="1" cy="7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518" name="Line 132"/>
            <p:cNvSpPr>
              <a:spLocks noChangeShapeType="1"/>
            </p:cNvSpPr>
            <p:nvPr/>
          </p:nvSpPr>
          <p:spPr bwMode="auto">
            <a:xfrm flipV="1">
              <a:off x="4402" y="1248"/>
              <a:ext cx="1" cy="9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519" name="Line 133"/>
            <p:cNvSpPr>
              <a:spLocks noChangeShapeType="1"/>
            </p:cNvSpPr>
            <p:nvPr/>
          </p:nvSpPr>
          <p:spPr bwMode="auto">
            <a:xfrm flipV="1">
              <a:off x="4468" y="1248"/>
              <a:ext cx="1" cy="9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520" name="Line 134"/>
            <p:cNvSpPr>
              <a:spLocks noChangeShapeType="1"/>
            </p:cNvSpPr>
            <p:nvPr/>
          </p:nvSpPr>
          <p:spPr bwMode="auto">
            <a:xfrm flipV="1">
              <a:off x="4976" y="1248"/>
              <a:ext cx="1" cy="9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21521" name="Group 135"/>
            <p:cNvGrpSpPr>
              <a:grpSpLocks/>
            </p:cNvGrpSpPr>
            <p:nvPr/>
          </p:nvGrpSpPr>
          <p:grpSpPr bwMode="auto">
            <a:xfrm>
              <a:off x="2953" y="3019"/>
              <a:ext cx="2317" cy="1"/>
              <a:chOff x="544" y="2629"/>
              <a:chExt cx="2317" cy="1"/>
            </a:xfrm>
          </p:grpSpPr>
          <p:sp>
            <p:nvSpPr>
              <p:cNvPr id="21599" name="Line 136"/>
              <p:cNvSpPr>
                <a:spLocks noChangeShapeType="1"/>
              </p:cNvSpPr>
              <p:nvPr/>
            </p:nvSpPr>
            <p:spPr bwMode="auto">
              <a:xfrm>
                <a:off x="544" y="2629"/>
                <a:ext cx="158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00" name="Line 137"/>
              <p:cNvSpPr>
                <a:spLocks noChangeShapeType="1"/>
              </p:cNvSpPr>
              <p:nvPr/>
            </p:nvSpPr>
            <p:spPr bwMode="auto">
              <a:xfrm>
                <a:off x="732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01" name="Line 138"/>
              <p:cNvSpPr>
                <a:spLocks noChangeShapeType="1"/>
              </p:cNvSpPr>
              <p:nvPr/>
            </p:nvSpPr>
            <p:spPr bwMode="auto">
              <a:xfrm>
                <a:off x="791" y="2629"/>
                <a:ext cx="15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02" name="Line 139"/>
              <p:cNvSpPr>
                <a:spLocks noChangeShapeType="1"/>
              </p:cNvSpPr>
              <p:nvPr/>
            </p:nvSpPr>
            <p:spPr bwMode="auto">
              <a:xfrm>
                <a:off x="971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03" name="Line 140"/>
              <p:cNvSpPr>
                <a:spLocks noChangeShapeType="1"/>
              </p:cNvSpPr>
              <p:nvPr/>
            </p:nvSpPr>
            <p:spPr bwMode="auto">
              <a:xfrm>
                <a:off x="1030" y="2629"/>
                <a:ext cx="15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04" name="Line 141"/>
              <p:cNvSpPr>
                <a:spLocks noChangeShapeType="1"/>
              </p:cNvSpPr>
              <p:nvPr/>
            </p:nvSpPr>
            <p:spPr bwMode="auto">
              <a:xfrm>
                <a:off x="1210" y="2629"/>
                <a:ext cx="29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05" name="Line 142"/>
              <p:cNvSpPr>
                <a:spLocks noChangeShapeType="1"/>
              </p:cNvSpPr>
              <p:nvPr/>
            </p:nvSpPr>
            <p:spPr bwMode="auto">
              <a:xfrm>
                <a:off x="1269" y="2629"/>
                <a:ext cx="15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06" name="Line 143"/>
              <p:cNvSpPr>
                <a:spLocks noChangeShapeType="1"/>
              </p:cNvSpPr>
              <p:nvPr/>
            </p:nvSpPr>
            <p:spPr bwMode="auto">
              <a:xfrm>
                <a:off x="1449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07" name="Line 144"/>
              <p:cNvSpPr>
                <a:spLocks noChangeShapeType="1"/>
              </p:cNvSpPr>
              <p:nvPr/>
            </p:nvSpPr>
            <p:spPr bwMode="auto">
              <a:xfrm>
                <a:off x="1508" y="2629"/>
                <a:ext cx="15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08" name="Line 145"/>
              <p:cNvSpPr>
                <a:spLocks noChangeShapeType="1"/>
              </p:cNvSpPr>
              <p:nvPr/>
            </p:nvSpPr>
            <p:spPr bwMode="auto">
              <a:xfrm>
                <a:off x="1688" y="2629"/>
                <a:ext cx="29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09" name="Line 146"/>
              <p:cNvSpPr>
                <a:spLocks noChangeShapeType="1"/>
              </p:cNvSpPr>
              <p:nvPr/>
            </p:nvSpPr>
            <p:spPr bwMode="auto">
              <a:xfrm>
                <a:off x="1747" y="2629"/>
                <a:ext cx="15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10" name="Line 147"/>
              <p:cNvSpPr>
                <a:spLocks noChangeShapeType="1"/>
              </p:cNvSpPr>
              <p:nvPr/>
            </p:nvSpPr>
            <p:spPr bwMode="auto">
              <a:xfrm>
                <a:off x="1926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11" name="Line 148"/>
              <p:cNvSpPr>
                <a:spLocks noChangeShapeType="1"/>
              </p:cNvSpPr>
              <p:nvPr/>
            </p:nvSpPr>
            <p:spPr bwMode="auto">
              <a:xfrm>
                <a:off x="1986" y="2629"/>
                <a:ext cx="149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12" name="Line 149"/>
              <p:cNvSpPr>
                <a:spLocks noChangeShapeType="1"/>
              </p:cNvSpPr>
              <p:nvPr/>
            </p:nvSpPr>
            <p:spPr bwMode="auto">
              <a:xfrm>
                <a:off x="2165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13" name="Line 150"/>
              <p:cNvSpPr>
                <a:spLocks noChangeShapeType="1"/>
              </p:cNvSpPr>
              <p:nvPr/>
            </p:nvSpPr>
            <p:spPr bwMode="auto">
              <a:xfrm>
                <a:off x="2225" y="2629"/>
                <a:ext cx="149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14" name="Line 151"/>
              <p:cNvSpPr>
                <a:spLocks noChangeShapeType="1"/>
              </p:cNvSpPr>
              <p:nvPr/>
            </p:nvSpPr>
            <p:spPr bwMode="auto">
              <a:xfrm>
                <a:off x="2404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15" name="Line 152"/>
              <p:cNvSpPr>
                <a:spLocks noChangeShapeType="1"/>
              </p:cNvSpPr>
              <p:nvPr/>
            </p:nvSpPr>
            <p:spPr bwMode="auto">
              <a:xfrm>
                <a:off x="2464" y="2629"/>
                <a:ext cx="149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16" name="Line 153"/>
              <p:cNvSpPr>
                <a:spLocks noChangeShapeType="1"/>
              </p:cNvSpPr>
              <p:nvPr/>
            </p:nvSpPr>
            <p:spPr bwMode="auto">
              <a:xfrm>
                <a:off x="2643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617" name="Line 154"/>
              <p:cNvSpPr>
                <a:spLocks noChangeShapeType="1"/>
              </p:cNvSpPr>
              <p:nvPr/>
            </p:nvSpPr>
            <p:spPr bwMode="auto">
              <a:xfrm>
                <a:off x="2703" y="2629"/>
                <a:ext cx="158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1522" name="Group 155"/>
            <p:cNvGrpSpPr>
              <a:grpSpLocks/>
            </p:cNvGrpSpPr>
            <p:nvPr/>
          </p:nvGrpSpPr>
          <p:grpSpPr bwMode="auto">
            <a:xfrm>
              <a:off x="4717" y="2466"/>
              <a:ext cx="1" cy="628"/>
              <a:chOff x="4717" y="2466"/>
              <a:chExt cx="1" cy="628"/>
            </a:xfrm>
          </p:grpSpPr>
          <p:sp>
            <p:nvSpPr>
              <p:cNvPr id="21594" name="Line 156"/>
              <p:cNvSpPr>
                <a:spLocks noChangeShapeType="1"/>
              </p:cNvSpPr>
              <p:nvPr/>
            </p:nvSpPr>
            <p:spPr bwMode="auto">
              <a:xfrm flipV="1">
                <a:off x="4717" y="2944"/>
                <a:ext cx="1" cy="1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95" name="Line 157"/>
              <p:cNvSpPr>
                <a:spLocks noChangeShapeType="1"/>
              </p:cNvSpPr>
              <p:nvPr/>
            </p:nvSpPr>
            <p:spPr bwMode="auto">
              <a:xfrm flipV="1">
                <a:off x="4717" y="2884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96" name="Line 158"/>
              <p:cNvSpPr>
                <a:spLocks noChangeShapeType="1"/>
              </p:cNvSpPr>
              <p:nvPr/>
            </p:nvSpPr>
            <p:spPr bwMode="auto">
              <a:xfrm flipV="1">
                <a:off x="4717" y="2705"/>
                <a:ext cx="1" cy="14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97" name="Line 159"/>
              <p:cNvSpPr>
                <a:spLocks noChangeShapeType="1"/>
              </p:cNvSpPr>
              <p:nvPr/>
            </p:nvSpPr>
            <p:spPr bwMode="auto">
              <a:xfrm flipV="1">
                <a:off x="4717" y="2645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98" name="Line 160"/>
              <p:cNvSpPr>
                <a:spLocks noChangeShapeType="1"/>
              </p:cNvSpPr>
              <p:nvPr/>
            </p:nvSpPr>
            <p:spPr bwMode="auto">
              <a:xfrm flipV="1">
                <a:off x="4717" y="2466"/>
                <a:ext cx="1" cy="14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1523" name="Group 161"/>
            <p:cNvGrpSpPr>
              <a:grpSpLocks/>
            </p:cNvGrpSpPr>
            <p:nvPr/>
          </p:nvGrpSpPr>
          <p:grpSpPr bwMode="auto">
            <a:xfrm>
              <a:off x="4716" y="1177"/>
              <a:ext cx="3" cy="1083"/>
              <a:chOff x="2307" y="787"/>
              <a:chExt cx="3" cy="1083"/>
            </a:xfrm>
          </p:grpSpPr>
          <p:sp>
            <p:nvSpPr>
              <p:cNvPr id="21587" name="Line 162"/>
              <p:cNvSpPr>
                <a:spLocks noChangeShapeType="1"/>
              </p:cNvSpPr>
              <p:nvPr/>
            </p:nvSpPr>
            <p:spPr bwMode="auto">
              <a:xfrm flipV="1">
                <a:off x="2308" y="1596"/>
                <a:ext cx="2" cy="274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88" name="Line 163"/>
              <p:cNvSpPr>
                <a:spLocks noChangeShapeType="1"/>
              </p:cNvSpPr>
              <p:nvPr/>
            </p:nvSpPr>
            <p:spPr bwMode="auto">
              <a:xfrm flipV="1">
                <a:off x="2308" y="1544"/>
                <a:ext cx="1" cy="30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89" name="Line 164"/>
              <p:cNvSpPr>
                <a:spLocks noChangeShapeType="1"/>
              </p:cNvSpPr>
              <p:nvPr/>
            </p:nvSpPr>
            <p:spPr bwMode="auto">
              <a:xfrm flipV="1">
                <a:off x="2307" y="1277"/>
                <a:ext cx="2" cy="24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90" name="Line 165"/>
              <p:cNvSpPr>
                <a:spLocks noChangeShapeType="1"/>
              </p:cNvSpPr>
              <p:nvPr/>
            </p:nvSpPr>
            <p:spPr bwMode="auto">
              <a:xfrm flipV="1">
                <a:off x="2308" y="1221"/>
                <a:ext cx="1" cy="30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91" name="Line 166"/>
              <p:cNvSpPr>
                <a:spLocks noChangeShapeType="1"/>
              </p:cNvSpPr>
              <p:nvPr/>
            </p:nvSpPr>
            <p:spPr bwMode="auto">
              <a:xfrm flipV="1">
                <a:off x="2308" y="1002"/>
                <a:ext cx="1" cy="189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92" name="Line 167"/>
              <p:cNvSpPr>
                <a:spLocks noChangeShapeType="1"/>
              </p:cNvSpPr>
              <p:nvPr/>
            </p:nvSpPr>
            <p:spPr bwMode="auto">
              <a:xfrm flipV="1">
                <a:off x="2308" y="946"/>
                <a:ext cx="1" cy="30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93" name="Line 168"/>
              <p:cNvSpPr>
                <a:spLocks noChangeShapeType="1"/>
              </p:cNvSpPr>
              <p:nvPr/>
            </p:nvSpPr>
            <p:spPr bwMode="auto">
              <a:xfrm flipV="1">
                <a:off x="2308" y="787"/>
                <a:ext cx="1" cy="138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21524" name="Line 169"/>
            <p:cNvSpPr>
              <a:spLocks noChangeShapeType="1"/>
            </p:cNvSpPr>
            <p:nvPr/>
          </p:nvSpPr>
          <p:spPr bwMode="auto">
            <a:xfrm flipV="1">
              <a:off x="3751" y="2772"/>
              <a:ext cx="3" cy="27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21525" name="Group 170"/>
            <p:cNvGrpSpPr>
              <a:grpSpLocks/>
            </p:cNvGrpSpPr>
            <p:nvPr/>
          </p:nvGrpSpPr>
          <p:grpSpPr bwMode="auto">
            <a:xfrm>
              <a:off x="3753" y="1789"/>
              <a:ext cx="1" cy="471"/>
              <a:chOff x="1344" y="1399"/>
              <a:chExt cx="1" cy="471"/>
            </a:xfrm>
          </p:grpSpPr>
          <p:sp>
            <p:nvSpPr>
              <p:cNvPr id="21584" name="Line 171"/>
              <p:cNvSpPr>
                <a:spLocks noChangeShapeType="1"/>
              </p:cNvSpPr>
              <p:nvPr/>
            </p:nvSpPr>
            <p:spPr bwMode="auto">
              <a:xfrm flipV="1">
                <a:off x="1344" y="1679"/>
                <a:ext cx="1" cy="19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85" name="Line 172"/>
              <p:cNvSpPr>
                <a:spLocks noChangeShapeType="1"/>
              </p:cNvSpPr>
              <p:nvPr/>
            </p:nvSpPr>
            <p:spPr bwMode="auto">
              <a:xfrm flipV="1">
                <a:off x="1344" y="1619"/>
                <a:ext cx="1" cy="30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86" name="Line 173"/>
              <p:cNvSpPr>
                <a:spLocks noChangeShapeType="1"/>
              </p:cNvSpPr>
              <p:nvPr/>
            </p:nvSpPr>
            <p:spPr bwMode="auto">
              <a:xfrm flipV="1">
                <a:off x="1344" y="1399"/>
                <a:ext cx="1" cy="19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1526" name="Group 174"/>
            <p:cNvGrpSpPr>
              <a:grpSpLocks/>
            </p:cNvGrpSpPr>
            <p:nvPr/>
          </p:nvGrpSpPr>
          <p:grpSpPr bwMode="auto">
            <a:xfrm>
              <a:off x="3853" y="1249"/>
              <a:ext cx="551" cy="934"/>
              <a:chOff x="1444" y="859"/>
              <a:chExt cx="551" cy="934"/>
            </a:xfrm>
          </p:grpSpPr>
          <p:sp>
            <p:nvSpPr>
              <p:cNvPr id="21573" name="Line 175"/>
              <p:cNvSpPr>
                <a:spLocks noChangeShapeType="1"/>
              </p:cNvSpPr>
              <p:nvPr/>
            </p:nvSpPr>
            <p:spPr bwMode="auto">
              <a:xfrm flipV="1">
                <a:off x="1829" y="859"/>
                <a:ext cx="31" cy="3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74" name="Line 176"/>
              <p:cNvSpPr>
                <a:spLocks noChangeShapeType="1"/>
              </p:cNvSpPr>
              <p:nvPr/>
            </p:nvSpPr>
            <p:spPr bwMode="auto">
              <a:xfrm flipV="1">
                <a:off x="1829" y="859"/>
                <a:ext cx="157" cy="15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75" name="Line 177"/>
              <p:cNvSpPr>
                <a:spLocks noChangeShapeType="1"/>
              </p:cNvSpPr>
              <p:nvPr/>
            </p:nvSpPr>
            <p:spPr bwMode="auto">
              <a:xfrm flipV="1">
                <a:off x="1829" y="977"/>
                <a:ext cx="166" cy="16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76" name="Line 178"/>
              <p:cNvSpPr>
                <a:spLocks noChangeShapeType="1"/>
              </p:cNvSpPr>
              <p:nvPr/>
            </p:nvSpPr>
            <p:spPr bwMode="auto">
              <a:xfrm flipV="1">
                <a:off x="1444" y="1466"/>
                <a:ext cx="187" cy="18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77" name="Line 179"/>
              <p:cNvSpPr>
                <a:spLocks noChangeShapeType="1"/>
              </p:cNvSpPr>
              <p:nvPr/>
            </p:nvSpPr>
            <p:spPr bwMode="auto">
              <a:xfrm flipV="1">
                <a:off x="1829" y="1102"/>
                <a:ext cx="166" cy="1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78" name="Line 180"/>
              <p:cNvSpPr>
                <a:spLocks noChangeShapeType="1"/>
              </p:cNvSpPr>
              <p:nvPr/>
            </p:nvSpPr>
            <p:spPr bwMode="auto">
              <a:xfrm flipV="1">
                <a:off x="1500" y="1466"/>
                <a:ext cx="257" cy="25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79" name="Line 181"/>
              <p:cNvSpPr>
                <a:spLocks noChangeShapeType="1"/>
              </p:cNvSpPr>
              <p:nvPr/>
            </p:nvSpPr>
            <p:spPr bwMode="auto">
              <a:xfrm flipV="1">
                <a:off x="1829" y="1228"/>
                <a:ext cx="166" cy="1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80" name="Freeform 182"/>
              <p:cNvSpPr>
                <a:spLocks/>
              </p:cNvSpPr>
              <p:nvPr/>
            </p:nvSpPr>
            <p:spPr bwMode="auto">
              <a:xfrm>
                <a:off x="1556" y="1354"/>
                <a:ext cx="439" cy="439"/>
              </a:xfrm>
              <a:custGeom>
                <a:avLst/>
                <a:gdLst>
                  <a:gd name="T0" fmla="*/ 0 w 3540"/>
                  <a:gd name="T1" fmla="*/ 439 h 3542"/>
                  <a:gd name="T2" fmla="*/ 327 w 3540"/>
                  <a:gd name="T3" fmla="*/ 112 h 3542"/>
                  <a:gd name="T4" fmla="*/ 439 w 3540"/>
                  <a:gd name="T5" fmla="*/ 0 h 35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40" h="3542">
                    <a:moveTo>
                      <a:pt x="0" y="3542"/>
                    </a:moveTo>
                    <a:lnTo>
                      <a:pt x="2636" y="905"/>
                    </a:lnTo>
                    <a:lnTo>
                      <a:pt x="3540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81" name="Line 183"/>
              <p:cNvSpPr>
                <a:spLocks noChangeShapeType="1"/>
              </p:cNvSpPr>
              <p:nvPr/>
            </p:nvSpPr>
            <p:spPr bwMode="auto">
              <a:xfrm flipV="1">
                <a:off x="1682" y="1480"/>
                <a:ext cx="313" cy="31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82" name="Line 184"/>
              <p:cNvSpPr>
                <a:spLocks noChangeShapeType="1"/>
              </p:cNvSpPr>
              <p:nvPr/>
            </p:nvSpPr>
            <p:spPr bwMode="auto">
              <a:xfrm flipV="1">
                <a:off x="1808" y="1606"/>
                <a:ext cx="187" cy="18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83" name="Line 185"/>
              <p:cNvSpPr>
                <a:spLocks noChangeShapeType="1"/>
              </p:cNvSpPr>
              <p:nvPr/>
            </p:nvSpPr>
            <p:spPr bwMode="auto">
              <a:xfrm flipV="1">
                <a:off x="1934" y="1731"/>
                <a:ext cx="61" cy="6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1527" name="Group 186"/>
            <p:cNvGrpSpPr>
              <a:grpSpLocks/>
            </p:cNvGrpSpPr>
            <p:nvPr/>
          </p:nvGrpSpPr>
          <p:grpSpPr bwMode="auto">
            <a:xfrm>
              <a:off x="4974" y="1249"/>
              <a:ext cx="221" cy="934"/>
              <a:chOff x="2565" y="859"/>
              <a:chExt cx="221" cy="934"/>
            </a:xfrm>
          </p:grpSpPr>
          <p:sp>
            <p:nvSpPr>
              <p:cNvPr id="21564" name="Line 187"/>
              <p:cNvSpPr>
                <a:spLocks noChangeShapeType="1"/>
              </p:cNvSpPr>
              <p:nvPr/>
            </p:nvSpPr>
            <p:spPr bwMode="auto">
              <a:xfrm flipV="1">
                <a:off x="2565" y="859"/>
                <a:ext cx="50" cy="5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65" name="Line 188"/>
              <p:cNvSpPr>
                <a:spLocks noChangeShapeType="1"/>
              </p:cNvSpPr>
              <p:nvPr/>
            </p:nvSpPr>
            <p:spPr bwMode="auto">
              <a:xfrm flipV="1">
                <a:off x="2565" y="859"/>
                <a:ext cx="176" cy="17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66" name="Line 189"/>
              <p:cNvSpPr>
                <a:spLocks noChangeShapeType="1"/>
              </p:cNvSpPr>
              <p:nvPr/>
            </p:nvSpPr>
            <p:spPr bwMode="auto">
              <a:xfrm flipV="1">
                <a:off x="2565" y="940"/>
                <a:ext cx="221" cy="2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67" name="Line 190"/>
              <p:cNvSpPr>
                <a:spLocks noChangeShapeType="1"/>
              </p:cNvSpPr>
              <p:nvPr/>
            </p:nvSpPr>
            <p:spPr bwMode="auto">
              <a:xfrm flipV="1">
                <a:off x="2565" y="1066"/>
                <a:ext cx="221" cy="2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68" name="Line 191"/>
              <p:cNvSpPr>
                <a:spLocks noChangeShapeType="1"/>
              </p:cNvSpPr>
              <p:nvPr/>
            </p:nvSpPr>
            <p:spPr bwMode="auto">
              <a:xfrm flipV="1">
                <a:off x="2565" y="1191"/>
                <a:ext cx="221" cy="22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69" name="Line 192"/>
              <p:cNvSpPr>
                <a:spLocks noChangeShapeType="1"/>
              </p:cNvSpPr>
              <p:nvPr/>
            </p:nvSpPr>
            <p:spPr bwMode="auto">
              <a:xfrm flipV="1">
                <a:off x="2565" y="1317"/>
                <a:ext cx="221" cy="22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70" name="Line 193"/>
              <p:cNvSpPr>
                <a:spLocks noChangeShapeType="1"/>
              </p:cNvSpPr>
              <p:nvPr/>
            </p:nvSpPr>
            <p:spPr bwMode="auto">
              <a:xfrm flipV="1">
                <a:off x="2565" y="1443"/>
                <a:ext cx="221" cy="22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71" name="Line 194"/>
              <p:cNvSpPr>
                <a:spLocks noChangeShapeType="1"/>
              </p:cNvSpPr>
              <p:nvPr/>
            </p:nvSpPr>
            <p:spPr bwMode="auto">
              <a:xfrm flipV="1">
                <a:off x="2565" y="1569"/>
                <a:ext cx="221" cy="22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72" name="Line 195"/>
              <p:cNvSpPr>
                <a:spLocks noChangeShapeType="1"/>
              </p:cNvSpPr>
              <p:nvPr/>
            </p:nvSpPr>
            <p:spPr bwMode="auto">
              <a:xfrm flipV="1">
                <a:off x="2688" y="1695"/>
                <a:ext cx="98" cy="9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21528" name="Line 196"/>
            <p:cNvSpPr>
              <a:spLocks noChangeShapeType="1"/>
            </p:cNvSpPr>
            <p:nvPr/>
          </p:nvSpPr>
          <p:spPr bwMode="auto">
            <a:xfrm>
              <a:off x="3024" y="2189"/>
              <a:ext cx="92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529" name="Line 197"/>
            <p:cNvSpPr>
              <a:spLocks noChangeShapeType="1"/>
            </p:cNvSpPr>
            <p:nvPr/>
          </p:nvSpPr>
          <p:spPr bwMode="auto">
            <a:xfrm flipV="1">
              <a:off x="5199" y="1248"/>
              <a:ext cx="1" cy="9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530" name="Line 198"/>
            <p:cNvSpPr>
              <a:spLocks noChangeShapeType="1"/>
            </p:cNvSpPr>
            <p:nvPr/>
          </p:nvSpPr>
          <p:spPr bwMode="auto">
            <a:xfrm flipH="1">
              <a:off x="4235" y="1249"/>
              <a:ext cx="16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531" name="Line 199"/>
            <p:cNvSpPr>
              <a:spLocks noChangeShapeType="1"/>
            </p:cNvSpPr>
            <p:nvPr/>
          </p:nvSpPr>
          <p:spPr bwMode="auto">
            <a:xfrm>
              <a:off x="4235" y="1248"/>
              <a:ext cx="1" cy="6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532" name="Line 200"/>
            <p:cNvSpPr>
              <a:spLocks noChangeShapeType="1"/>
            </p:cNvSpPr>
            <p:nvPr/>
          </p:nvSpPr>
          <p:spPr bwMode="auto">
            <a:xfrm flipH="1">
              <a:off x="3024" y="1861"/>
              <a:ext cx="92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533" name="Line 201"/>
            <p:cNvSpPr>
              <a:spLocks noChangeShapeType="1"/>
            </p:cNvSpPr>
            <p:nvPr/>
          </p:nvSpPr>
          <p:spPr bwMode="auto">
            <a:xfrm>
              <a:off x="3024" y="1860"/>
              <a:ext cx="1" cy="32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21534" name="Group 202"/>
            <p:cNvGrpSpPr>
              <a:grpSpLocks/>
            </p:cNvGrpSpPr>
            <p:nvPr/>
          </p:nvGrpSpPr>
          <p:grpSpPr bwMode="auto">
            <a:xfrm>
              <a:off x="4716" y="1177"/>
              <a:ext cx="3" cy="1083"/>
              <a:chOff x="2307" y="787"/>
              <a:chExt cx="3" cy="1083"/>
            </a:xfrm>
          </p:grpSpPr>
          <p:sp>
            <p:nvSpPr>
              <p:cNvPr id="21557" name="Line 203"/>
              <p:cNvSpPr>
                <a:spLocks noChangeShapeType="1"/>
              </p:cNvSpPr>
              <p:nvPr/>
            </p:nvSpPr>
            <p:spPr bwMode="auto">
              <a:xfrm flipV="1">
                <a:off x="2308" y="1596"/>
                <a:ext cx="2" cy="27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58" name="Line 204"/>
              <p:cNvSpPr>
                <a:spLocks noChangeShapeType="1"/>
              </p:cNvSpPr>
              <p:nvPr/>
            </p:nvSpPr>
            <p:spPr bwMode="auto">
              <a:xfrm flipV="1">
                <a:off x="2308" y="1544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59" name="Line 205"/>
              <p:cNvSpPr>
                <a:spLocks noChangeShapeType="1"/>
              </p:cNvSpPr>
              <p:nvPr/>
            </p:nvSpPr>
            <p:spPr bwMode="auto">
              <a:xfrm flipV="1">
                <a:off x="2307" y="1277"/>
                <a:ext cx="2" cy="2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60" name="Line 206"/>
              <p:cNvSpPr>
                <a:spLocks noChangeShapeType="1"/>
              </p:cNvSpPr>
              <p:nvPr/>
            </p:nvSpPr>
            <p:spPr bwMode="auto">
              <a:xfrm flipV="1">
                <a:off x="2308" y="1221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61" name="Line 207"/>
              <p:cNvSpPr>
                <a:spLocks noChangeShapeType="1"/>
              </p:cNvSpPr>
              <p:nvPr/>
            </p:nvSpPr>
            <p:spPr bwMode="auto">
              <a:xfrm flipV="1">
                <a:off x="2308" y="1002"/>
                <a:ext cx="1" cy="18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62" name="Line 208"/>
              <p:cNvSpPr>
                <a:spLocks noChangeShapeType="1"/>
              </p:cNvSpPr>
              <p:nvPr/>
            </p:nvSpPr>
            <p:spPr bwMode="auto">
              <a:xfrm flipV="1">
                <a:off x="2308" y="946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63" name="Line 209"/>
              <p:cNvSpPr>
                <a:spLocks noChangeShapeType="1"/>
              </p:cNvSpPr>
              <p:nvPr/>
            </p:nvSpPr>
            <p:spPr bwMode="auto">
              <a:xfrm flipV="1">
                <a:off x="2308" y="787"/>
                <a:ext cx="1" cy="13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21535" name="Line 210"/>
            <p:cNvSpPr>
              <a:spLocks noChangeShapeType="1"/>
            </p:cNvSpPr>
            <p:nvPr/>
          </p:nvSpPr>
          <p:spPr bwMode="auto">
            <a:xfrm flipH="1">
              <a:off x="3024" y="2119"/>
              <a:ext cx="833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536" name="Line 211"/>
            <p:cNvSpPr>
              <a:spLocks noChangeShapeType="1"/>
            </p:cNvSpPr>
            <p:nvPr/>
          </p:nvSpPr>
          <p:spPr bwMode="auto">
            <a:xfrm flipH="1">
              <a:off x="3024" y="1930"/>
              <a:ext cx="833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21537" name="Group 212"/>
            <p:cNvGrpSpPr>
              <a:grpSpLocks/>
            </p:cNvGrpSpPr>
            <p:nvPr/>
          </p:nvGrpSpPr>
          <p:grpSpPr bwMode="auto">
            <a:xfrm>
              <a:off x="3753" y="1789"/>
              <a:ext cx="1" cy="471"/>
              <a:chOff x="1344" y="1399"/>
              <a:chExt cx="1" cy="471"/>
            </a:xfrm>
          </p:grpSpPr>
          <p:sp>
            <p:nvSpPr>
              <p:cNvPr id="21554" name="Line 213"/>
              <p:cNvSpPr>
                <a:spLocks noChangeShapeType="1"/>
              </p:cNvSpPr>
              <p:nvPr/>
            </p:nvSpPr>
            <p:spPr bwMode="auto">
              <a:xfrm flipV="1">
                <a:off x="1344" y="1679"/>
                <a:ext cx="1" cy="1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55" name="Line 214"/>
              <p:cNvSpPr>
                <a:spLocks noChangeShapeType="1"/>
              </p:cNvSpPr>
              <p:nvPr/>
            </p:nvSpPr>
            <p:spPr bwMode="auto">
              <a:xfrm flipV="1">
                <a:off x="1344" y="1619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1556" name="Line 215"/>
              <p:cNvSpPr>
                <a:spLocks noChangeShapeType="1"/>
              </p:cNvSpPr>
              <p:nvPr/>
            </p:nvSpPr>
            <p:spPr bwMode="auto">
              <a:xfrm flipV="1">
                <a:off x="1344" y="1399"/>
                <a:ext cx="1" cy="1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21538" name="Line 216"/>
            <p:cNvSpPr>
              <a:spLocks noChangeShapeType="1"/>
            </p:cNvSpPr>
            <p:nvPr/>
          </p:nvSpPr>
          <p:spPr bwMode="auto">
            <a:xfrm flipH="1">
              <a:off x="3951" y="1858"/>
              <a:ext cx="29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539" name="Line 217"/>
            <p:cNvSpPr>
              <a:spLocks noChangeShapeType="1"/>
            </p:cNvSpPr>
            <p:nvPr/>
          </p:nvSpPr>
          <p:spPr bwMode="auto">
            <a:xfrm flipH="1">
              <a:off x="3952" y="2186"/>
              <a:ext cx="44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540" name="Line 218"/>
            <p:cNvSpPr>
              <a:spLocks noChangeShapeType="1"/>
            </p:cNvSpPr>
            <p:nvPr/>
          </p:nvSpPr>
          <p:spPr bwMode="auto">
            <a:xfrm flipH="1">
              <a:off x="4976" y="2186"/>
              <a:ext cx="22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541" name="Line 219"/>
            <p:cNvSpPr>
              <a:spLocks noChangeShapeType="1"/>
            </p:cNvSpPr>
            <p:nvPr/>
          </p:nvSpPr>
          <p:spPr bwMode="auto">
            <a:xfrm flipH="1">
              <a:off x="4400" y="2186"/>
              <a:ext cx="577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542" name="Line 220"/>
            <p:cNvSpPr>
              <a:spLocks noChangeShapeType="1"/>
            </p:cNvSpPr>
            <p:nvPr/>
          </p:nvSpPr>
          <p:spPr bwMode="auto">
            <a:xfrm flipH="1">
              <a:off x="4395" y="1249"/>
              <a:ext cx="582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543" name="Line 221"/>
            <p:cNvSpPr>
              <a:spLocks noChangeShapeType="1"/>
            </p:cNvSpPr>
            <p:nvPr/>
          </p:nvSpPr>
          <p:spPr bwMode="auto">
            <a:xfrm flipH="1">
              <a:off x="4976" y="1250"/>
              <a:ext cx="22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544" name="Freeform 222"/>
            <p:cNvSpPr>
              <a:spLocks/>
            </p:cNvSpPr>
            <p:nvPr/>
          </p:nvSpPr>
          <p:spPr bwMode="auto">
            <a:xfrm>
              <a:off x="4235" y="2536"/>
              <a:ext cx="964" cy="482"/>
            </a:xfrm>
            <a:custGeom>
              <a:avLst/>
              <a:gdLst>
                <a:gd name="T0" fmla="*/ 964 w 964"/>
                <a:gd name="T1" fmla="*/ 463 h 482"/>
                <a:gd name="T2" fmla="*/ 962 w 964"/>
                <a:gd name="T3" fmla="*/ 435 h 482"/>
                <a:gd name="T4" fmla="*/ 958 w 964"/>
                <a:gd name="T5" fmla="*/ 407 h 482"/>
                <a:gd name="T6" fmla="*/ 953 w 964"/>
                <a:gd name="T7" fmla="*/ 379 h 482"/>
                <a:gd name="T8" fmla="*/ 946 w 964"/>
                <a:gd name="T9" fmla="*/ 352 h 482"/>
                <a:gd name="T10" fmla="*/ 937 w 964"/>
                <a:gd name="T11" fmla="*/ 324 h 482"/>
                <a:gd name="T12" fmla="*/ 927 w 964"/>
                <a:gd name="T13" fmla="*/ 298 h 482"/>
                <a:gd name="T14" fmla="*/ 916 w 964"/>
                <a:gd name="T15" fmla="*/ 272 h 482"/>
                <a:gd name="T16" fmla="*/ 902 w 964"/>
                <a:gd name="T17" fmla="*/ 247 h 482"/>
                <a:gd name="T18" fmla="*/ 888 w 964"/>
                <a:gd name="T19" fmla="*/ 222 h 482"/>
                <a:gd name="T20" fmla="*/ 872 w 964"/>
                <a:gd name="T21" fmla="*/ 199 h 482"/>
                <a:gd name="T22" fmla="*/ 855 w 964"/>
                <a:gd name="T23" fmla="*/ 176 h 482"/>
                <a:gd name="T24" fmla="*/ 836 w 964"/>
                <a:gd name="T25" fmla="*/ 155 h 482"/>
                <a:gd name="T26" fmla="*/ 816 w 964"/>
                <a:gd name="T27" fmla="*/ 135 h 482"/>
                <a:gd name="T28" fmla="*/ 795 w 964"/>
                <a:gd name="T29" fmla="*/ 116 h 482"/>
                <a:gd name="T30" fmla="*/ 773 w 964"/>
                <a:gd name="T31" fmla="*/ 98 h 482"/>
                <a:gd name="T32" fmla="*/ 750 w 964"/>
                <a:gd name="T33" fmla="*/ 81 h 482"/>
                <a:gd name="T34" fmla="*/ 726 w 964"/>
                <a:gd name="T35" fmla="*/ 66 h 482"/>
                <a:gd name="T36" fmla="*/ 701 w 964"/>
                <a:gd name="T37" fmla="*/ 53 h 482"/>
                <a:gd name="T38" fmla="*/ 675 w 964"/>
                <a:gd name="T39" fmla="*/ 40 h 482"/>
                <a:gd name="T40" fmla="*/ 649 w 964"/>
                <a:gd name="T41" fmla="*/ 30 h 482"/>
                <a:gd name="T42" fmla="*/ 622 w 964"/>
                <a:gd name="T43" fmla="*/ 21 h 482"/>
                <a:gd name="T44" fmla="*/ 594 w 964"/>
                <a:gd name="T45" fmla="*/ 13 h 482"/>
                <a:gd name="T46" fmla="*/ 567 w 964"/>
                <a:gd name="T47" fmla="*/ 8 h 482"/>
                <a:gd name="T48" fmla="*/ 538 w 964"/>
                <a:gd name="T49" fmla="*/ 3 h 482"/>
                <a:gd name="T50" fmla="*/ 510 w 964"/>
                <a:gd name="T51" fmla="*/ 1 h 482"/>
                <a:gd name="T52" fmla="*/ 482 w 964"/>
                <a:gd name="T53" fmla="*/ 0 h 482"/>
                <a:gd name="T54" fmla="*/ 454 w 964"/>
                <a:gd name="T55" fmla="*/ 1 h 482"/>
                <a:gd name="T56" fmla="*/ 426 w 964"/>
                <a:gd name="T57" fmla="*/ 3 h 482"/>
                <a:gd name="T58" fmla="*/ 397 w 964"/>
                <a:gd name="T59" fmla="*/ 8 h 482"/>
                <a:gd name="T60" fmla="*/ 370 w 964"/>
                <a:gd name="T61" fmla="*/ 13 h 482"/>
                <a:gd name="T62" fmla="*/ 342 w 964"/>
                <a:gd name="T63" fmla="*/ 21 h 482"/>
                <a:gd name="T64" fmla="*/ 315 w 964"/>
                <a:gd name="T65" fmla="*/ 30 h 482"/>
                <a:gd name="T66" fmla="*/ 289 w 964"/>
                <a:gd name="T67" fmla="*/ 40 h 482"/>
                <a:gd name="T68" fmla="*/ 263 w 964"/>
                <a:gd name="T69" fmla="*/ 53 h 482"/>
                <a:gd name="T70" fmla="*/ 238 w 964"/>
                <a:gd name="T71" fmla="*/ 66 h 482"/>
                <a:gd name="T72" fmla="*/ 214 w 964"/>
                <a:gd name="T73" fmla="*/ 81 h 482"/>
                <a:gd name="T74" fmla="*/ 191 w 964"/>
                <a:gd name="T75" fmla="*/ 98 h 482"/>
                <a:gd name="T76" fmla="*/ 169 w 964"/>
                <a:gd name="T77" fmla="*/ 116 h 482"/>
                <a:gd name="T78" fmla="*/ 148 w 964"/>
                <a:gd name="T79" fmla="*/ 135 h 482"/>
                <a:gd name="T80" fmla="*/ 128 w 964"/>
                <a:gd name="T81" fmla="*/ 155 h 482"/>
                <a:gd name="T82" fmla="*/ 109 w 964"/>
                <a:gd name="T83" fmla="*/ 176 h 482"/>
                <a:gd name="T84" fmla="*/ 92 w 964"/>
                <a:gd name="T85" fmla="*/ 199 h 482"/>
                <a:gd name="T86" fmla="*/ 76 w 964"/>
                <a:gd name="T87" fmla="*/ 222 h 482"/>
                <a:gd name="T88" fmla="*/ 62 w 964"/>
                <a:gd name="T89" fmla="*/ 247 h 482"/>
                <a:gd name="T90" fmla="*/ 48 w 964"/>
                <a:gd name="T91" fmla="*/ 272 h 482"/>
                <a:gd name="T92" fmla="*/ 37 w 964"/>
                <a:gd name="T93" fmla="*/ 298 h 482"/>
                <a:gd name="T94" fmla="*/ 27 w 964"/>
                <a:gd name="T95" fmla="*/ 324 h 482"/>
                <a:gd name="T96" fmla="*/ 18 w 964"/>
                <a:gd name="T97" fmla="*/ 352 h 482"/>
                <a:gd name="T98" fmla="*/ 11 w 964"/>
                <a:gd name="T99" fmla="*/ 379 h 482"/>
                <a:gd name="T100" fmla="*/ 6 w 964"/>
                <a:gd name="T101" fmla="*/ 407 h 482"/>
                <a:gd name="T102" fmla="*/ 2 w 964"/>
                <a:gd name="T103" fmla="*/ 435 h 482"/>
                <a:gd name="T104" fmla="*/ 0 w 964"/>
                <a:gd name="T105" fmla="*/ 463 h 48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964" h="482">
                  <a:moveTo>
                    <a:pt x="964" y="482"/>
                  </a:moveTo>
                  <a:lnTo>
                    <a:pt x="964" y="473"/>
                  </a:lnTo>
                  <a:lnTo>
                    <a:pt x="964" y="463"/>
                  </a:lnTo>
                  <a:lnTo>
                    <a:pt x="963" y="454"/>
                  </a:lnTo>
                  <a:lnTo>
                    <a:pt x="963" y="445"/>
                  </a:lnTo>
                  <a:lnTo>
                    <a:pt x="962" y="435"/>
                  </a:lnTo>
                  <a:lnTo>
                    <a:pt x="961" y="426"/>
                  </a:lnTo>
                  <a:lnTo>
                    <a:pt x="960" y="416"/>
                  </a:lnTo>
                  <a:lnTo>
                    <a:pt x="958" y="407"/>
                  </a:lnTo>
                  <a:lnTo>
                    <a:pt x="957" y="398"/>
                  </a:lnTo>
                  <a:lnTo>
                    <a:pt x="955" y="389"/>
                  </a:lnTo>
                  <a:lnTo>
                    <a:pt x="953" y="379"/>
                  </a:lnTo>
                  <a:lnTo>
                    <a:pt x="951" y="370"/>
                  </a:lnTo>
                  <a:lnTo>
                    <a:pt x="948" y="361"/>
                  </a:lnTo>
                  <a:lnTo>
                    <a:pt x="946" y="352"/>
                  </a:lnTo>
                  <a:lnTo>
                    <a:pt x="943" y="343"/>
                  </a:lnTo>
                  <a:lnTo>
                    <a:pt x="940" y="333"/>
                  </a:lnTo>
                  <a:lnTo>
                    <a:pt x="937" y="324"/>
                  </a:lnTo>
                  <a:lnTo>
                    <a:pt x="934" y="315"/>
                  </a:lnTo>
                  <a:lnTo>
                    <a:pt x="931" y="307"/>
                  </a:lnTo>
                  <a:lnTo>
                    <a:pt x="927" y="298"/>
                  </a:lnTo>
                  <a:lnTo>
                    <a:pt x="924" y="289"/>
                  </a:lnTo>
                  <a:lnTo>
                    <a:pt x="920" y="281"/>
                  </a:lnTo>
                  <a:lnTo>
                    <a:pt x="916" y="272"/>
                  </a:lnTo>
                  <a:lnTo>
                    <a:pt x="911" y="263"/>
                  </a:lnTo>
                  <a:lnTo>
                    <a:pt x="907" y="255"/>
                  </a:lnTo>
                  <a:lnTo>
                    <a:pt x="902" y="247"/>
                  </a:lnTo>
                  <a:lnTo>
                    <a:pt x="898" y="239"/>
                  </a:lnTo>
                  <a:lnTo>
                    <a:pt x="893" y="230"/>
                  </a:lnTo>
                  <a:lnTo>
                    <a:pt x="888" y="222"/>
                  </a:lnTo>
                  <a:lnTo>
                    <a:pt x="883" y="215"/>
                  </a:lnTo>
                  <a:lnTo>
                    <a:pt x="877" y="207"/>
                  </a:lnTo>
                  <a:lnTo>
                    <a:pt x="872" y="199"/>
                  </a:lnTo>
                  <a:lnTo>
                    <a:pt x="866" y="191"/>
                  </a:lnTo>
                  <a:lnTo>
                    <a:pt x="861" y="184"/>
                  </a:lnTo>
                  <a:lnTo>
                    <a:pt x="855" y="176"/>
                  </a:lnTo>
                  <a:lnTo>
                    <a:pt x="848" y="169"/>
                  </a:lnTo>
                  <a:lnTo>
                    <a:pt x="842" y="162"/>
                  </a:lnTo>
                  <a:lnTo>
                    <a:pt x="836" y="155"/>
                  </a:lnTo>
                  <a:lnTo>
                    <a:pt x="829" y="148"/>
                  </a:lnTo>
                  <a:lnTo>
                    <a:pt x="823" y="141"/>
                  </a:lnTo>
                  <a:lnTo>
                    <a:pt x="816" y="135"/>
                  </a:lnTo>
                  <a:lnTo>
                    <a:pt x="809" y="128"/>
                  </a:lnTo>
                  <a:lnTo>
                    <a:pt x="802" y="122"/>
                  </a:lnTo>
                  <a:lnTo>
                    <a:pt x="795" y="116"/>
                  </a:lnTo>
                  <a:lnTo>
                    <a:pt x="788" y="110"/>
                  </a:lnTo>
                  <a:lnTo>
                    <a:pt x="780" y="104"/>
                  </a:lnTo>
                  <a:lnTo>
                    <a:pt x="773" y="98"/>
                  </a:lnTo>
                  <a:lnTo>
                    <a:pt x="765" y="92"/>
                  </a:lnTo>
                  <a:lnTo>
                    <a:pt x="758" y="87"/>
                  </a:lnTo>
                  <a:lnTo>
                    <a:pt x="750" y="81"/>
                  </a:lnTo>
                  <a:lnTo>
                    <a:pt x="742" y="76"/>
                  </a:lnTo>
                  <a:lnTo>
                    <a:pt x="734" y="71"/>
                  </a:lnTo>
                  <a:lnTo>
                    <a:pt x="726" y="66"/>
                  </a:lnTo>
                  <a:lnTo>
                    <a:pt x="717" y="62"/>
                  </a:lnTo>
                  <a:lnTo>
                    <a:pt x="709" y="57"/>
                  </a:lnTo>
                  <a:lnTo>
                    <a:pt x="701" y="53"/>
                  </a:lnTo>
                  <a:lnTo>
                    <a:pt x="692" y="49"/>
                  </a:lnTo>
                  <a:lnTo>
                    <a:pt x="684" y="44"/>
                  </a:lnTo>
                  <a:lnTo>
                    <a:pt x="675" y="40"/>
                  </a:lnTo>
                  <a:lnTo>
                    <a:pt x="666" y="37"/>
                  </a:lnTo>
                  <a:lnTo>
                    <a:pt x="658" y="33"/>
                  </a:lnTo>
                  <a:lnTo>
                    <a:pt x="649" y="30"/>
                  </a:lnTo>
                  <a:lnTo>
                    <a:pt x="640" y="27"/>
                  </a:lnTo>
                  <a:lnTo>
                    <a:pt x="631" y="24"/>
                  </a:lnTo>
                  <a:lnTo>
                    <a:pt x="622" y="21"/>
                  </a:lnTo>
                  <a:lnTo>
                    <a:pt x="613" y="18"/>
                  </a:lnTo>
                  <a:lnTo>
                    <a:pt x="604" y="16"/>
                  </a:lnTo>
                  <a:lnTo>
                    <a:pt x="594" y="13"/>
                  </a:lnTo>
                  <a:lnTo>
                    <a:pt x="585" y="11"/>
                  </a:lnTo>
                  <a:lnTo>
                    <a:pt x="576" y="9"/>
                  </a:lnTo>
                  <a:lnTo>
                    <a:pt x="567" y="8"/>
                  </a:lnTo>
                  <a:lnTo>
                    <a:pt x="557" y="6"/>
                  </a:lnTo>
                  <a:lnTo>
                    <a:pt x="548" y="5"/>
                  </a:lnTo>
                  <a:lnTo>
                    <a:pt x="538" y="3"/>
                  </a:lnTo>
                  <a:lnTo>
                    <a:pt x="529" y="3"/>
                  </a:lnTo>
                  <a:lnTo>
                    <a:pt x="520" y="2"/>
                  </a:lnTo>
                  <a:lnTo>
                    <a:pt x="510" y="1"/>
                  </a:lnTo>
                  <a:lnTo>
                    <a:pt x="501" y="1"/>
                  </a:lnTo>
                  <a:lnTo>
                    <a:pt x="491" y="0"/>
                  </a:lnTo>
                  <a:lnTo>
                    <a:pt x="482" y="0"/>
                  </a:lnTo>
                  <a:lnTo>
                    <a:pt x="473" y="0"/>
                  </a:lnTo>
                  <a:lnTo>
                    <a:pt x="463" y="1"/>
                  </a:lnTo>
                  <a:lnTo>
                    <a:pt x="454" y="1"/>
                  </a:lnTo>
                  <a:lnTo>
                    <a:pt x="444" y="2"/>
                  </a:lnTo>
                  <a:lnTo>
                    <a:pt x="435" y="3"/>
                  </a:lnTo>
                  <a:lnTo>
                    <a:pt x="426" y="3"/>
                  </a:lnTo>
                  <a:lnTo>
                    <a:pt x="416" y="5"/>
                  </a:lnTo>
                  <a:lnTo>
                    <a:pt x="407" y="6"/>
                  </a:lnTo>
                  <a:lnTo>
                    <a:pt x="397" y="8"/>
                  </a:lnTo>
                  <a:lnTo>
                    <a:pt x="388" y="9"/>
                  </a:lnTo>
                  <a:lnTo>
                    <a:pt x="379" y="11"/>
                  </a:lnTo>
                  <a:lnTo>
                    <a:pt x="370" y="13"/>
                  </a:lnTo>
                  <a:lnTo>
                    <a:pt x="360" y="16"/>
                  </a:lnTo>
                  <a:lnTo>
                    <a:pt x="351" y="18"/>
                  </a:lnTo>
                  <a:lnTo>
                    <a:pt x="342" y="21"/>
                  </a:lnTo>
                  <a:lnTo>
                    <a:pt x="333" y="24"/>
                  </a:lnTo>
                  <a:lnTo>
                    <a:pt x="324" y="27"/>
                  </a:lnTo>
                  <a:lnTo>
                    <a:pt x="315" y="30"/>
                  </a:lnTo>
                  <a:lnTo>
                    <a:pt x="307" y="33"/>
                  </a:lnTo>
                  <a:lnTo>
                    <a:pt x="298" y="37"/>
                  </a:lnTo>
                  <a:lnTo>
                    <a:pt x="289" y="40"/>
                  </a:lnTo>
                  <a:lnTo>
                    <a:pt x="280" y="44"/>
                  </a:lnTo>
                  <a:lnTo>
                    <a:pt x="272" y="49"/>
                  </a:lnTo>
                  <a:lnTo>
                    <a:pt x="263" y="53"/>
                  </a:lnTo>
                  <a:lnTo>
                    <a:pt x="255" y="57"/>
                  </a:lnTo>
                  <a:lnTo>
                    <a:pt x="247" y="62"/>
                  </a:lnTo>
                  <a:lnTo>
                    <a:pt x="238" y="66"/>
                  </a:lnTo>
                  <a:lnTo>
                    <a:pt x="230" y="71"/>
                  </a:lnTo>
                  <a:lnTo>
                    <a:pt x="222" y="76"/>
                  </a:lnTo>
                  <a:lnTo>
                    <a:pt x="214" y="81"/>
                  </a:lnTo>
                  <a:lnTo>
                    <a:pt x="206" y="87"/>
                  </a:lnTo>
                  <a:lnTo>
                    <a:pt x="199" y="92"/>
                  </a:lnTo>
                  <a:lnTo>
                    <a:pt x="191" y="98"/>
                  </a:lnTo>
                  <a:lnTo>
                    <a:pt x="184" y="104"/>
                  </a:lnTo>
                  <a:lnTo>
                    <a:pt x="176" y="110"/>
                  </a:lnTo>
                  <a:lnTo>
                    <a:pt x="169" y="116"/>
                  </a:lnTo>
                  <a:lnTo>
                    <a:pt x="162" y="122"/>
                  </a:lnTo>
                  <a:lnTo>
                    <a:pt x="155" y="128"/>
                  </a:lnTo>
                  <a:lnTo>
                    <a:pt x="148" y="135"/>
                  </a:lnTo>
                  <a:lnTo>
                    <a:pt x="141" y="141"/>
                  </a:lnTo>
                  <a:lnTo>
                    <a:pt x="135" y="148"/>
                  </a:lnTo>
                  <a:lnTo>
                    <a:pt x="128" y="155"/>
                  </a:lnTo>
                  <a:lnTo>
                    <a:pt x="122" y="162"/>
                  </a:lnTo>
                  <a:lnTo>
                    <a:pt x="116" y="169"/>
                  </a:lnTo>
                  <a:lnTo>
                    <a:pt x="109" y="176"/>
                  </a:lnTo>
                  <a:lnTo>
                    <a:pt x="104" y="184"/>
                  </a:lnTo>
                  <a:lnTo>
                    <a:pt x="98" y="191"/>
                  </a:lnTo>
                  <a:lnTo>
                    <a:pt x="92" y="199"/>
                  </a:lnTo>
                  <a:lnTo>
                    <a:pt x="87" y="207"/>
                  </a:lnTo>
                  <a:lnTo>
                    <a:pt x="81" y="215"/>
                  </a:lnTo>
                  <a:lnTo>
                    <a:pt x="76" y="222"/>
                  </a:lnTo>
                  <a:lnTo>
                    <a:pt x="71" y="230"/>
                  </a:lnTo>
                  <a:lnTo>
                    <a:pt x="66" y="239"/>
                  </a:lnTo>
                  <a:lnTo>
                    <a:pt x="62" y="247"/>
                  </a:lnTo>
                  <a:lnTo>
                    <a:pt x="57" y="255"/>
                  </a:lnTo>
                  <a:lnTo>
                    <a:pt x="53" y="263"/>
                  </a:lnTo>
                  <a:lnTo>
                    <a:pt x="48" y="272"/>
                  </a:lnTo>
                  <a:lnTo>
                    <a:pt x="44" y="281"/>
                  </a:lnTo>
                  <a:lnTo>
                    <a:pt x="40" y="289"/>
                  </a:lnTo>
                  <a:lnTo>
                    <a:pt x="37" y="298"/>
                  </a:lnTo>
                  <a:lnTo>
                    <a:pt x="33" y="307"/>
                  </a:lnTo>
                  <a:lnTo>
                    <a:pt x="30" y="315"/>
                  </a:lnTo>
                  <a:lnTo>
                    <a:pt x="27" y="324"/>
                  </a:lnTo>
                  <a:lnTo>
                    <a:pt x="24" y="333"/>
                  </a:lnTo>
                  <a:lnTo>
                    <a:pt x="21" y="343"/>
                  </a:lnTo>
                  <a:lnTo>
                    <a:pt x="18" y="352"/>
                  </a:lnTo>
                  <a:lnTo>
                    <a:pt x="16" y="361"/>
                  </a:lnTo>
                  <a:lnTo>
                    <a:pt x="13" y="370"/>
                  </a:lnTo>
                  <a:lnTo>
                    <a:pt x="11" y="379"/>
                  </a:lnTo>
                  <a:lnTo>
                    <a:pt x="9" y="389"/>
                  </a:lnTo>
                  <a:lnTo>
                    <a:pt x="7" y="398"/>
                  </a:lnTo>
                  <a:lnTo>
                    <a:pt x="6" y="407"/>
                  </a:lnTo>
                  <a:lnTo>
                    <a:pt x="5" y="416"/>
                  </a:lnTo>
                  <a:lnTo>
                    <a:pt x="3" y="426"/>
                  </a:lnTo>
                  <a:lnTo>
                    <a:pt x="2" y="435"/>
                  </a:lnTo>
                  <a:lnTo>
                    <a:pt x="2" y="445"/>
                  </a:lnTo>
                  <a:lnTo>
                    <a:pt x="1" y="454"/>
                  </a:lnTo>
                  <a:lnTo>
                    <a:pt x="0" y="463"/>
                  </a:lnTo>
                  <a:lnTo>
                    <a:pt x="0" y="473"/>
                  </a:lnTo>
                  <a:lnTo>
                    <a:pt x="0" y="48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545" name="Freeform 223"/>
            <p:cNvSpPr>
              <a:spLocks/>
            </p:cNvSpPr>
            <p:nvPr/>
          </p:nvSpPr>
          <p:spPr bwMode="auto">
            <a:xfrm>
              <a:off x="4468" y="2760"/>
              <a:ext cx="508" cy="262"/>
            </a:xfrm>
            <a:custGeom>
              <a:avLst/>
              <a:gdLst>
                <a:gd name="T0" fmla="*/ 508 w 508"/>
                <a:gd name="T1" fmla="*/ 255 h 262"/>
                <a:gd name="T2" fmla="*/ 507 w 508"/>
                <a:gd name="T3" fmla="*/ 241 h 262"/>
                <a:gd name="T4" fmla="*/ 506 w 508"/>
                <a:gd name="T5" fmla="*/ 228 h 262"/>
                <a:gd name="T6" fmla="*/ 504 w 508"/>
                <a:gd name="T7" fmla="*/ 214 h 262"/>
                <a:gd name="T8" fmla="*/ 501 w 508"/>
                <a:gd name="T9" fmla="*/ 200 h 262"/>
                <a:gd name="T10" fmla="*/ 498 w 508"/>
                <a:gd name="T11" fmla="*/ 187 h 262"/>
                <a:gd name="T12" fmla="*/ 494 w 508"/>
                <a:gd name="T13" fmla="*/ 174 h 262"/>
                <a:gd name="T14" fmla="*/ 489 w 508"/>
                <a:gd name="T15" fmla="*/ 161 h 262"/>
                <a:gd name="T16" fmla="*/ 483 w 508"/>
                <a:gd name="T17" fmla="*/ 148 h 262"/>
                <a:gd name="T18" fmla="*/ 477 w 508"/>
                <a:gd name="T19" fmla="*/ 136 h 262"/>
                <a:gd name="T20" fmla="*/ 470 w 508"/>
                <a:gd name="T21" fmla="*/ 124 h 262"/>
                <a:gd name="T22" fmla="*/ 463 w 508"/>
                <a:gd name="T23" fmla="*/ 112 h 262"/>
                <a:gd name="T24" fmla="*/ 455 w 508"/>
                <a:gd name="T25" fmla="*/ 101 h 262"/>
                <a:gd name="T26" fmla="*/ 446 w 508"/>
                <a:gd name="T27" fmla="*/ 91 h 262"/>
                <a:gd name="T28" fmla="*/ 437 w 508"/>
                <a:gd name="T29" fmla="*/ 80 h 262"/>
                <a:gd name="T30" fmla="*/ 427 w 508"/>
                <a:gd name="T31" fmla="*/ 71 h 262"/>
                <a:gd name="T32" fmla="*/ 417 w 508"/>
                <a:gd name="T33" fmla="*/ 61 h 262"/>
                <a:gd name="T34" fmla="*/ 406 w 508"/>
                <a:gd name="T35" fmla="*/ 53 h 262"/>
                <a:gd name="T36" fmla="*/ 395 w 508"/>
                <a:gd name="T37" fmla="*/ 45 h 262"/>
                <a:gd name="T38" fmla="*/ 383 w 508"/>
                <a:gd name="T39" fmla="*/ 37 h 262"/>
                <a:gd name="T40" fmla="*/ 371 w 508"/>
                <a:gd name="T41" fmla="*/ 30 h 262"/>
                <a:gd name="T42" fmla="*/ 359 w 508"/>
                <a:gd name="T43" fmla="*/ 24 h 262"/>
                <a:gd name="T44" fmla="*/ 346 w 508"/>
                <a:gd name="T45" fmla="*/ 18 h 262"/>
                <a:gd name="T46" fmla="*/ 333 w 508"/>
                <a:gd name="T47" fmla="*/ 14 h 262"/>
                <a:gd name="T48" fmla="*/ 320 w 508"/>
                <a:gd name="T49" fmla="*/ 10 h 262"/>
                <a:gd name="T50" fmla="*/ 307 w 508"/>
                <a:gd name="T51" fmla="*/ 6 h 262"/>
                <a:gd name="T52" fmla="*/ 293 w 508"/>
                <a:gd name="T53" fmla="*/ 3 h 262"/>
                <a:gd name="T54" fmla="*/ 280 w 508"/>
                <a:gd name="T55" fmla="*/ 1 h 262"/>
                <a:gd name="T56" fmla="*/ 266 w 508"/>
                <a:gd name="T57" fmla="*/ 0 h 262"/>
                <a:gd name="T58" fmla="*/ 252 w 508"/>
                <a:gd name="T59" fmla="*/ 0 h 262"/>
                <a:gd name="T60" fmla="*/ 238 w 508"/>
                <a:gd name="T61" fmla="*/ 0 h 262"/>
                <a:gd name="T62" fmla="*/ 225 w 508"/>
                <a:gd name="T63" fmla="*/ 1 h 262"/>
                <a:gd name="T64" fmla="*/ 211 w 508"/>
                <a:gd name="T65" fmla="*/ 3 h 262"/>
                <a:gd name="T66" fmla="*/ 197 w 508"/>
                <a:gd name="T67" fmla="*/ 5 h 262"/>
                <a:gd name="T68" fmla="*/ 184 w 508"/>
                <a:gd name="T69" fmla="*/ 8 h 262"/>
                <a:gd name="T70" fmla="*/ 171 w 508"/>
                <a:gd name="T71" fmla="*/ 12 h 262"/>
                <a:gd name="T72" fmla="*/ 158 w 508"/>
                <a:gd name="T73" fmla="*/ 17 h 262"/>
                <a:gd name="T74" fmla="*/ 145 w 508"/>
                <a:gd name="T75" fmla="*/ 22 h 262"/>
                <a:gd name="T76" fmla="*/ 132 w 508"/>
                <a:gd name="T77" fmla="*/ 28 h 262"/>
                <a:gd name="T78" fmla="*/ 120 w 508"/>
                <a:gd name="T79" fmla="*/ 34 h 262"/>
                <a:gd name="T80" fmla="*/ 108 w 508"/>
                <a:gd name="T81" fmla="*/ 41 h 262"/>
                <a:gd name="T82" fmla="*/ 97 w 508"/>
                <a:gd name="T83" fmla="*/ 49 h 262"/>
                <a:gd name="T84" fmla="*/ 86 w 508"/>
                <a:gd name="T85" fmla="*/ 57 h 262"/>
                <a:gd name="T86" fmla="*/ 76 w 508"/>
                <a:gd name="T87" fmla="*/ 66 h 262"/>
                <a:gd name="T88" fmla="*/ 66 w 508"/>
                <a:gd name="T89" fmla="*/ 76 h 262"/>
                <a:gd name="T90" fmla="*/ 56 w 508"/>
                <a:gd name="T91" fmla="*/ 86 h 262"/>
                <a:gd name="T92" fmla="*/ 47 w 508"/>
                <a:gd name="T93" fmla="*/ 97 h 262"/>
                <a:gd name="T94" fmla="*/ 39 w 508"/>
                <a:gd name="T95" fmla="*/ 108 h 262"/>
                <a:gd name="T96" fmla="*/ 31 w 508"/>
                <a:gd name="T97" fmla="*/ 119 h 262"/>
                <a:gd name="T98" fmla="*/ 24 w 508"/>
                <a:gd name="T99" fmla="*/ 131 h 262"/>
                <a:gd name="T100" fmla="*/ 18 w 508"/>
                <a:gd name="T101" fmla="*/ 143 h 262"/>
                <a:gd name="T102" fmla="*/ 12 w 508"/>
                <a:gd name="T103" fmla="*/ 156 h 262"/>
                <a:gd name="T104" fmla="*/ 7 w 508"/>
                <a:gd name="T105" fmla="*/ 168 h 262"/>
                <a:gd name="T106" fmla="*/ 2 w 508"/>
                <a:gd name="T107" fmla="*/ 181 h 2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508" h="262">
                  <a:moveTo>
                    <a:pt x="508" y="262"/>
                  </a:moveTo>
                  <a:lnTo>
                    <a:pt x="508" y="255"/>
                  </a:lnTo>
                  <a:lnTo>
                    <a:pt x="508" y="248"/>
                  </a:lnTo>
                  <a:lnTo>
                    <a:pt x="507" y="241"/>
                  </a:lnTo>
                  <a:lnTo>
                    <a:pt x="507" y="234"/>
                  </a:lnTo>
                  <a:lnTo>
                    <a:pt x="506" y="228"/>
                  </a:lnTo>
                  <a:lnTo>
                    <a:pt x="505" y="221"/>
                  </a:lnTo>
                  <a:lnTo>
                    <a:pt x="504" y="214"/>
                  </a:lnTo>
                  <a:lnTo>
                    <a:pt x="503" y="207"/>
                  </a:lnTo>
                  <a:lnTo>
                    <a:pt x="501" y="200"/>
                  </a:lnTo>
                  <a:lnTo>
                    <a:pt x="500" y="194"/>
                  </a:lnTo>
                  <a:lnTo>
                    <a:pt x="498" y="187"/>
                  </a:lnTo>
                  <a:lnTo>
                    <a:pt x="496" y="180"/>
                  </a:lnTo>
                  <a:lnTo>
                    <a:pt x="494" y="174"/>
                  </a:lnTo>
                  <a:lnTo>
                    <a:pt x="491" y="167"/>
                  </a:lnTo>
                  <a:lnTo>
                    <a:pt x="489" y="161"/>
                  </a:lnTo>
                  <a:lnTo>
                    <a:pt x="486" y="154"/>
                  </a:lnTo>
                  <a:lnTo>
                    <a:pt x="483" y="148"/>
                  </a:lnTo>
                  <a:lnTo>
                    <a:pt x="480" y="142"/>
                  </a:lnTo>
                  <a:lnTo>
                    <a:pt x="477" y="136"/>
                  </a:lnTo>
                  <a:lnTo>
                    <a:pt x="474" y="130"/>
                  </a:lnTo>
                  <a:lnTo>
                    <a:pt x="470" y="124"/>
                  </a:lnTo>
                  <a:lnTo>
                    <a:pt x="467" y="118"/>
                  </a:lnTo>
                  <a:lnTo>
                    <a:pt x="463" y="112"/>
                  </a:lnTo>
                  <a:lnTo>
                    <a:pt x="459" y="107"/>
                  </a:lnTo>
                  <a:lnTo>
                    <a:pt x="455" y="101"/>
                  </a:lnTo>
                  <a:lnTo>
                    <a:pt x="450" y="96"/>
                  </a:lnTo>
                  <a:lnTo>
                    <a:pt x="446" y="91"/>
                  </a:lnTo>
                  <a:lnTo>
                    <a:pt x="441" y="85"/>
                  </a:lnTo>
                  <a:lnTo>
                    <a:pt x="437" y="80"/>
                  </a:lnTo>
                  <a:lnTo>
                    <a:pt x="432" y="75"/>
                  </a:lnTo>
                  <a:lnTo>
                    <a:pt x="427" y="71"/>
                  </a:lnTo>
                  <a:lnTo>
                    <a:pt x="422" y="66"/>
                  </a:lnTo>
                  <a:lnTo>
                    <a:pt x="417" y="61"/>
                  </a:lnTo>
                  <a:lnTo>
                    <a:pt x="411" y="57"/>
                  </a:lnTo>
                  <a:lnTo>
                    <a:pt x="406" y="53"/>
                  </a:lnTo>
                  <a:lnTo>
                    <a:pt x="400" y="49"/>
                  </a:lnTo>
                  <a:lnTo>
                    <a:pt x="395" y="45"/>
                  </a:lnTo>
                  <a:lnTo>
                    <a:pt x="389" y="41"/>
                  </a:lnTo>
                  <a:lnTo>
                    <a:pt x="383" y="37"/>
                  </a:lnTo>
                  <a:lnTo>
                    <a:pt x="377" y="34"/>
                  </a:lnTo>
                  <a:lnTo>
                    <a:pt x="371" y="30"/>
                  </a:lnTo>
                  <a:lnTo>
                    <a:pt x="365" y="27"/>
                  </a:lnTo>
                  <a:lnTo>
                    <a:pt x="359" y="24"/>
                  </a:lnTo>
                  <a:lnTo>
                    <a:pt x="353" y="21"/>
                  </a:lnTo>
                  <a:lnTo>
                    <a:pt x="346" y="18"/>
                  </a:lnTo>
                  <a:lnTo>
                    <a:pt x="340" y="16"/>
                  </a:lnTo>
                  <a:lnTo>
                    <a:pt x="333" y="14"/>
                  </a:lnTo>
                  <a:lnTo>
                    <a:pt x="327" y="12"/>
                  </a:lnTo>
                  <a:lnTo>
                    <a:pt x="320" y="10"/>
                  </a:lnTo>
                  <a:lnTo>
                    <a:pt x="313" y="8"/>
                  </a:lnTo>
                  <a:lnTo>
                    <a:pt x="307" y="6"/>
                  </a:lnTo>
                  <a:lnTo>
                    <a:pt x="300" y="5"/>
                  </a:lnTo>
                  <a:lnTo>
                    <a:pt x="293" y="3"/>
                  </a:lnTo>
                  <a:lnTo>
                    <a:pt x="286" y="2"/>
                  </a:lnTo>
                  <a:lnTo>
                    <a:pt x="280" y="1"/>
                  </a:lnTo>
                  <a:lnTo>
                    <a:pt x="273" y="1"/>
                  </a:lnTo>
                  <a:lnTo>
                    <a:pt x="266" y="0"/>
                  </a:lnTo>
                  <a:lnTo>
                    <a:pt x="259" y="0"/>
                  </a:lnTo>
                  <a:lnTo>
                    <a:pt x="252" y="0"/>
                  </a:lnTo>
                  <a:lnTo>
                    <a:pt x="245" y="0"/>
                  </a:lnTo>
                  <a:lnTo>
                    <a:pt x="238" y="0"/>
                  </a:lnTo>
                  <a:lnTo>
                    <a:pt x="232" y="0"/>
                  </a:lnTo>
                  <a:lnTo>
                    <a:pt x="225" y="1"/>
                  </a:lnTo>
                  <a:lnTo>
                    <a:pt x="218" y="1"/>
                  </a:lnTo>
                  <a:lnTo>
                    <a:pt x="211" y="3"/>
                  </a:lnTo>
                  <a:lnTo>
                    <a:pt x="204" y="4"/>
                  </a:lnTo>
                  <a:lnTo>
                    <a:pt x="197" y="5"/>
                  </a:lnTo>
                  <a:lnTo>
                    <a:pt x="191" y="6"/>
                  </a:lnTo>
                  <a:lnTo>
                    <a:pt x="184" y="8"/>
                  </a:lnTo>
                  <a:lnTo>
                    <a:pt x="177" y="10"/>
                  </a:lnTo>
                  <a:lnTo>
                    <a:pt x="171" y="12"/>
                  </a:lnTo>
                  <a:lnTo>
                    <a:pt x="164" y="14"/>
                  </a:lnTo>
                  <a:lnTo>
                    <a:pt x="158" y="17"/>
                  </a:lnTo>
                  <a:lnTo>
                    <a:pt x="151" y="19"/>
                  </a:lnTo>
                  <a:lnTo>
                    <a:pt x="145" y="22"/>
                  </a:lnTo>
                  <a:lnTo>
                    <a:pt x="138" y="25"/>
                  </a:lnTo>
                  <a:lnTo>
                    <a:pt x="132" y="28"/>
                  </a:lnTo>
                  <a:lnTo>
                    <a:pt x="126" y="31"/>
                  </a:lnTo>
                  <a:lnTo>
                    <a:pt x="120" y="34"/>
                  </a:lnTo>
                  <a:lnTo>
                    <a:pt x="114" y="38"/>
                  </a:lnTo>
                  <a:lnTo>
                    <a:pt x="108" y="41"/>
                  </a:lnTo>
                  <a:lnTo>
                    <a:pt x="103" y="45"/>
                  </a:lnTo>
                  <a:lnTo>
                    <a:pt x="97" y="49"/>
                  </a:lnTo>
                  <a:lnTo>
                    <a:pt x="92" y="53"/>
                  </a:lnTo>
                  <a:lnTo>
                    <a:pt x="86" y="57"/>
                  </a:lnTo>
                  <a:lnTo>
                    <a:pt x="81" y="62"/>
                  </a:lnTo>
                  <a:lnTo>
                    <a:pt x="76" y="66"/>
                  </a:lnTo>
                  <a:lnTo>
                    <a:pt x="71" y="71"/>
                  </a:lnTo>
                  <a:lnTo>
                    <a:pt x="66" y="76"/>
                  </a:lnTo>
                  <a:lnTo>
                    <a:pt x="61" y="81"/>
                  </a:lnTo>
                  <a:lnTo>
                    <a:pt x="56" y="86"/>
                  </a:lnTo>
                  <a:lnTo>
                    <a:pt x="52" y="91"/>
                  </a:lnTo>
                  <a:lnTo>
                    <a:pt x="47" y="97"/>
                  </a:lnTo>
                  <a:lnTo>
                    <a:pt x="43" y="102"/>
                  </a:lnTo>
                  <a:lnTo>
                    <a:pt x="39" y="108"/>
                  </a:lnTo>
                  <a:lnTo>
                    <a:pt x="35" y="113"/>
                  </a:lnTo>
                  <a:lnTo>
                    <a:pt x="31" y="119"/>
                  </a:lnTo>
                  <a:lnTo>
                    <a:pt x="28" y="125"/>
                  </a:lnTo>
                  <a:lnTo>
                    <a:pt x="24" y="131"/>
                  </a:lnTo>
                  <a:lnTo>
                    <a:pt x="21" y="137"/>
                  </a:lnTo>
                  <a:lnTo>
                    <a:pt x="18" y="143"/>
                  </a:lnTo>
                  <a:lnTo>
                    <a:pt x="15" y="149"/>
                  </a:lnTo>
                  <a:lnTo>
                    <a:pt x="12" y="156"/>
                  </a:lnTo>
                  <a:lnTo>
                    <a:pt x="9" y="162"/>
                  </a:lnTo>
                  <a:lnTo>
                    <a:pt x="7" y="168"/>
                  </a:lnTo>
                  <a:lnTo>
                    <a:pt x="4" y="175"/>
                  </a:lnTo>
                  <a:lnTo>
                    <a:pt x="2" y="181"/>
                  </a:lnTo>
                  <a:lnTo>
                    <a:pt x="0" y="18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546" name="Line 224"/>
            <p:cNvSpPr>
              <a:spLocks noChangeShapeType="1"/>
            </p:cNvSpPr>
            <p:nvPr/>
          </p:nvSpPr>
          <p:spPr bwMode="auto">
            <a:xfrm>
              <a:off x="3024" y="2536"/>
              <a:ext cx="1693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547" name="Freeform 225"/>
            <p:cNvSpPr>
              <a:spLocks/>
            </p:cNvSpPr>
            <p:nvPr/>
          </p:nvSpPr>
          <p:spPr bwMode="auto">
            <a:xfrm>
              <a:off x="3753" y="2925"/>
              <a:ext cx="94" cy="94"/>
            </a:xfrm>
            <a:custGeom>
              <a:avLst/>
              <a:gdLst>
                <a:gd name="T0" fmla="*/ 94 w 94"/>
                <a:gd name="T1" fmla="*/ 94 h 94"/>
                <a:gd name="T2" fmla="*/ 94 w 94"/>
                <a:gd name="T3" fmla="*/ 90 h 94"/>
                <a:gd name="T4" fmla="*/ 94 w 94"/>
                <a:gd name="T5" fmla="*/ 86 h 94"/>
                <a:gd name="T6" fmla="*/ 93 w 94"/>
                <a:gd name="T7" fmla="*/ 82 h 94"/>
                <a:gd name="T8" fmla="*/ 93 w 94"/>
                <a:gd name="T9" fmla="*/ 78 h 94"/>
                <a:gd name="T10" fmla="*/ 92 w 94"/>
                <a:gd name="T11" fmla="*/ 74 h 94"/>
                <a:gd name="T12" fmla="*/ 91 w 94"/>
                <a:gd name="T13" fmla="*/ 70 h 94"/>
                <a:gd name="T14" fmla="*/ 90 w 94"/>
                <a:gd name="T15" fmla="*/ 66 h 94"/>
                <a:gd name="T16" fmla="*/ 88 w 94"/>
                <a:gd name="T17" fmla="*/ 62 h 94"/>
                <a:gd name="T18" fmla="*/ 87 w 94"/>
                <a:gd name="T19" fmla="*/ 58 h 94"/>
                <a:gd name="T20" fmla="*/ 85 w 94"/>
                <a:gd name="T21" fmla="*/ 54 h 94"/>
                <a:gd name="T22" fmla="*/ 83 w 94"/>
                <a:gd name="T23" fmla="*/ 50 h 94"/>
                <a:gd name="T24" fmla="*/ 81 w 94"/>
                <a:gd name="T25" fmla="*/ 47 h 94"/>
                <a:gd name="T26" fmla="*/ 79 w 94"/>
                <a:gd name="T27" fmla="*/ 43 h 94"/>
                <a:gd name="T28" fmla="*/ 77 w 94"/>
                <a:gd name="T29" fmla="*/ 40 h 94"/>
                <a:gd name="T30" fmla="*/ 74 w 94"/>
                <a:gd name="T31" fmla="*/ 37 h 94"/>
                <a:gd name="T32" fmla="*/ 72 w 94"/>
                <a:gd name="T33" fmla="*/ 33 h 94"/>
                <a:gd name="T34" fmla="*/ 69 w 94"/>
                <a:gd name="T35" fmla="*/ 30 h 94"/>
                <a:gd name="T36" fmla="*/ 66 w 94"/>
                <a:gd name="T37" fmla="*/ 28 h 94"/>
                <a:gd name="T38" fmla="*/ 64 w 94"/>
                <a:gd name="T39" fmla="*/ 25 h 94"/>
                <a:gd name="T40" fmla="*/ 60 w 94"/>
                <a:gd name="T41" fmla="*/ 22 h 94"/>
                <a:gd name="T42" fmla="*/ 57 w 94"/>
                <a:gd name="T43" fmla="*/ 19 h 94"/>
                <a:gd name="T44" fmla="*/ 54 w 94"/>
                <a:gd name="T45" fmla="*/ 17 h 94"/>
                <a:gd name="T46" fmla="*/ 50 w 94"/>
                <a:gd name="T47" fmla="*/ 15 h 94"/>
                <a:gd name="T48" fmla="*/ 47 w 94"/>
                <a:gd name="T49" fmla="*/ 13 h 94"/>
                <a:gd name="T50" fmla="*/ 43 w 94"/>
                <a:gd name="T51" fmla="*/ 11 h 94"/>
                <a:gd name="T52" fmla="*/ 40 w 94"/>
                <a:gd name="T53" fmla="*/ 9 h 94"/>
                <a:gd name="T54" fmla="*/ 36 w 94"/>
                <a:gd name="T55" fmla="*/ 7 h 94"/>
                <a:gd name="T56" fmla="*/ 32 w 94"/>
                <a:gd name="T57" fmla="*/ 6 h 94"/>
                <a:gd name="T58" fmla="*/ 28 w 94"/>
                <a:gd name="T59" fmla="*/ 4 h 94"/>
                <a:gd name="T60" fmla="*/ 24 w 94"/>
                <a:gd name="T61" fmla="*/ 3 h 94"/>
                <a:gd name="T62" fmla="*/ 20 w 94"/>
                <a:gd name="T63" fmla="*/ 2 h 94"/>
                <a:gd name="T64" fmla="*/ 16 w 94"/>
                <a:gd name="T65" fmla="*/ 1 h 94"/>
                <a:gd name="T66" fmla="*/ 12 w 94"/>
                <a:gd name="T67" fmla="*/ 1 h 94"/>
                <a:gd name="T68" fmla="*/ 8 w 94"/>
                <a:gd name="T69" fmla="*/ 0 h 94"/>
                <a:gd name="T70" fmla="*/ 4 w 94"/>
                <a:gd name="T71" fmla="*/ 0 h 94"/>
                <a:gd name="T72" fmla="*/ 0 w 94"/>
                <a:gd name="T73" fmla="*/ 0 h 9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94" h="94">
                  <a:moveTo>
                    <a:pt x="94" y="94"/>
                  </a:moveTo>
                  <a:lnTo>
                    <a:pt x="94" y="90"/>
                  </a:lnTo>
                  <a:lnTo>
                    <a:pt x="94" y="86"/>
                  </a:lnTo>
                  <a:lnTo>
                    <a:pt x="93" y="82"/>
                  </a:lnTo>
                  <a:lnTo>
                    <a:pt x="93" y="78"/>
                  </a:lnTo>
                  <a:lnTo>
                    <a:pt x="92" y="74"/>
                  </a:lnTo>
                  <a:lnTo>
                    <a:pt x="91" y="70"/>
                  </a:lnTo>
                  <a:lnTo>
                    <a:pt x="90" y="66"/>
                  </a:lnTo>
                  <a:lnTo>
                    <a:pt x="88" y="62"/>
                  </a:lnTo>
                  <a:lnTo>
                    <a:pt x="87" y="58"/>
                  </a:lnTo>
                  <a:lnTo>
                    <a:pt x="85" y="54"/>
                  </a:lnTo>
                  <a:lnTo>
                    <a:pt x="83" y="50"/>
                  </a:lnTo>
                  <a:lnTo>
                    <a:pt x="81" y="47"/>
                  </a:lnTo>
                  <a:lnTo>
                    <a:pt x="79" y="43"/>
                  </a:lnTo>
                  <a:lnTo>
                    <a:pt x="77" y="40"/>
                  </a:lnTo>
                  <a:lnTo>
                    <a:pt x="74" y="37"/>
                  </a:lnTo>
                  <a:lnTo>
                    <a:pt x="72" y="33"/>
                  </a:lnTo>
                  <a:lnTo>
                    <a:pt x="69" y="30"/>
                  </a:lnTo>
                  <a:lnTo>
                    <a:pt x="66" y="28"/>
                  </a:lnTo>
                  <a:lnTo>
                    <a:pt x="64" y="25"/>
                  </a:lnTo>
                  <a:lnTo>
                    <a:pt x="60" y="22"/>
                  </a:lnTo>
                  <a:lnTo>
                    <a:pt x="57" y="19"/>
                  </a:lnTo>
                  <a:lnTo>
                    <a:pt x="54" y="17"/>
                  </a:lnTo>
                  <a:lnTo>
                    <a:pt x="50" y="15"/>
                  </a:lnTo>
                  <a:lnTo>
                    <a:pt x="47" y="13"/>
                  </a:lnTo>
                  <a:lnTo>
                    <a:pt x="43" y="11"/>
                  </a:lnTo>
                  <a:lnTo>
                    <a:pt x="40" y="9"/>
                  </a:lnTo>
                  <a:lnTo>
                    <a:pt x="36" y="7"/>
                  </a:lnTo>
                  <a:lnTo>
                    <a:pt x="32" y="6"/>
                  </a:lnTo>
                  <a:lnTo>
                    <a:pt x="28" y="4"/>
                  </a:lnTo>
                  <a:lnTo>
                    <a:pt x="24" y="3"/>
                  </a:lnTo>
                  <a:lnTo>
                    <a:pt x="20" y="2"/>
                  </a:lnTo>
                  <a:lnTo>
                    <a:pt x="16" y="1"/>
                  </a:lnTo>
                  <a:lnTo>
                    <a:pt x="12" y="1"/>
                  </a:lnTo>
                  <a:lnTo>
                    <a:pt x="8" y="0"/>
                  </a:ln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548" name="Freeform 226"/>
            <p:cNvSpPr>
              <a:spLocks/>
            </p:cNvSpPr>
            <p:nvPr/>
          </p:nvSpPr>
          <p:spPr bwMode="auto">
            <a:xfrm>
              <a:off x="3753" y="2819"/>
              <a:ext cx="200" cy="200"/>
            </a:xfrm>
            <a:custGeom>
              <a:avLst/>
              <a:gdLst>
                <a:gd name="T0" fmla="*/ 200 w 200"/>
                <a:gd name="T1" fmla="*/ 200 h 200"/>
                <a:gd name="T2" fmla="*/ 200 w 200"/>
                <a:gd name="T3" fmla="*/ 194 h 200"/>
                <a:gd name="T4" fmla="*/ 200 w 200"/>
                <a:gd name="T5" fmla="*/ 188 h 200"/>
                <a:gd name="T6" fmla="*/ 199 w 200"/>
                <a:gd name="T7" fmla="*/ 182 h 200"/>
                <a:gd name="T8" fmla="*/ 198 w 200"/>
                <a:gd name="T9" fmla="*/ 176 h 200"/>
                <a:gd name="T10" fmla="*/ 198 w 200"/>
                <a:gd name="T11" fmla="*/ 170 h 200"/>
                <a:gd name="T12" fmla="*/ 197 w 200"/>
                <a:gd name="T13" fmla="*/ 164 h 200"/>
                <a:gd name="T14" fmla="*/ 195 w 200"/>
                <a:gd name="T15" fmla="*/ 158 h 200"/>
                <a:gd name="T16" fmla="*/ 194 w 200"/>
                <a:gd name="T17" fmla="*/ 152 h 200"/>
                <a:gd name="T18" fmla="*/ 192 w 200"/>
                <a:gd name="T19" fmla="*/ 146 h 200"/>
                <a:gd name="T20" fmla="*/ 191 w 200"/>
                <a:gd name="T21" fmla="*/ 141 h 200"/>
                <a:gd name="T22" fmla="*/ 189 w 200"/>
                <a:gd name="T23" fmla="*/ 135 h 200"/>
                <a:gd name="T24" fmla="*/ 187 w 200"/>
                <a:gd name="T25" fmla="*/ 129 h 200"/>
                <a:gd name="T26" fmla="*/ 185 w 200"/>
                <a:gd name="T27" fmla="*/ 124 h 200"/>
                <a:gd name="T28" fmla="*/ 182 w 200"/>
                <a:gd name="T29" fmla="*/ 118 h 200"/>
                <a:gd name="T30" fmla="*/ 180 w 200"/>
                <a:gd name="T31" fmla="*/ 112 h 200"/>
                <a:gd name="T32" fmla="*/ 177 w 200"/>
                <a:gd name="T33" fmla="*/ 107 h 200"/>
                <a:gd name="T34" fmla="*/ 174 w 200"/>
                <a:gd name="T35" fmla="*/ 102 h 200"/>
                <a:gd name="T36" fmla="*/ 171 w 200"/>
                <a:gd name="T37" fmla="*/ 97 h 200"/>
                <a:gd name="T38" fmla="*/ 168 w 200"/>
                <a:gd name="T39" fmla="*/ 92 h 200"/>
                <a:gd name="T40" fmla="*/ 164 w 200"/>
                <a:gd name="T41" fmla="*/ 87 h 200"/>
                <a:gd name="T42" fmla="*/ 161 w 200"/>
                <a:gd name="T43" fmla="*/ 81 h 200"/>
                <a:gd name="T44" fmla="*/ 157 w 200"/>
                <a:gd name="T45" fmla="*/ 77 h 200"/>
                <a:gd name="T46" fmla="*/ 154 w 200"/>
                <a:gd name="T47" fmla="*/ 72 h 200"/>
                <a:gd name="T48" fmla="*/ 149 w 200"/>
                <a:gd name="T49" fmla="*/ 67 h 200"/>
                <a:gd name="T50" fmla="*/ 146 w 200"/>
                <a:gd name="T51" fmla="*/ 63 h 200"/>
                <a:gd name="T52" fmla="*/ 141 w 200"/>
                <a:gd name="T53" fmla="*/ 59 h 200"/>
                <a:gd name="T54" fmla="*/ 137 w 200"/>
                <a:gd name="T55" fmla="*/ 54 h 200"/>
                <a:gd name="T56" fmla="*/ 132 w 200"/>
                <a:gd name="T57" fmla="*/ 50 h 200"/>
                <a:gd name="T58" fmla="*/ 128 w 200"/>
                <a:gd name="T59" fmla="*/ 46 h 200"/>
                <a:gd name="T60" fmla="*/ 123 w 200"/>
                <a:gd name="T61" fmla="*/ 42 h 200"/>
                <a:gd name="T62" fmla="*/ 118 w 200"/>
                <a:gd name="T63" fmla="*/ 39 h 200"/>
                <a:gd name="T64" fmla="*/ 113 w 200"/>
                <a:gd name="T65" fmla="*/ 36 h 200"/>
                <a:gd name="T66" fmla="*/ 108 w 200"/>
                <a:gd name="T67" fmla="*/ 32 h 200"/>
                <a:gd name="T68" fmla="*/ 103 w 200"/>
                <a:gd name="T69" fmla="*/ 29 h 200"/>
                <a:gd name="T70" fmla="*/ 98 w 200"/>
                <a:gd name="T71" fmla="*/ 26 h 200"/>
                <a:gd name="T72" fmla="*/ 93 w 200"/>
                <a:gd name="T73" fmla="*/ 23 h 200"/>
                <a:gd name="T74" fmla="*/ 88 w 200"/>
                <a:gd name="T75" fmla="*/ 20 h 200"/>
                <a:gd name="T76" fmla="*/ 82 w 200"/>
                <a:gd name="T77" fmla="*/ 18 h 200"/>
                <a:gd name="T78" fmla="*/ 76 w 200"/>
                <a:gd name="T79" fmla="*/ 15 h 200"/>
                <a:gd name="T80" fmla="*/ 71 w 200"/>
                <a:gd name="T81" fmla="*/ 13 h 200"/>
                <a:gd name="T82" fmla="*/ 65 w 200"/>
                <a:gd name="T83" fmla="*/ 11 h 200"/>
                <a:gd name="T84" fmla="*/ 59 w 200"/>
                <a:gd name="T85" fmla="*/ 9 h 200"/>
                <a:gd name="T86" fmla="*/ 54 w 200"/>
                <a:gd name="T87" fmla="*/ 7 h 200"/>
                <a:gd name="T88" fmla="*/ 48 w 200"/>
                <a:gd name="T89" fmla="*/ 6 h 200"/>
                <a:gd name="T90" fmla="*/ 42 w 200"/>
                <a:gd name="T91" fmla="*/ 5 h 200"/>
                <a:gd name="T92" fmla="*/ 36 w 200"/>
                <a:gd name="T93" fmla="*/ 3 h 200"/>
                <a:gd name="T94" fmla="*/ 30 w 200"/>
                <a:gd name="T95" fmla="*/ 2 h 200"/>
                <a:gd name="T96" fmla="*/ 24 w 200"/>
                <a:gd name="T97" fmla="*/ 2 h 200"/>
                <a:gd name="T98" fmla="*/ 18 w 200"/>
                <a:gd name="T99" fmla="*/ 1 h 200"/>
                <a:gd name="T100" fmla="*/ 12 w 200"/>
                <a:gd name="T101" fmla="*/ 0 h 200"/>
                <a:gd name="T102" fmla="*/ 6 w 200"/>
                <a:gd name="T103" fmla="*/ 0 h 200"/>
                <a:gd name="T104" fmla="*/ 0 w 200"/>
                <a:gd name="T105" fmla="*/ 0 h 20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00" h="200">
                  <a:moveTo>
                    <a:pt x="200" y="200"/>
                  </a:moveTo>
                  <a:lnTo>
                    <a:pt x="200" y="194"/>
                  </a:lnTo>
                  <a:lnTo>
                    <a:pt x="200" y="188"/>
                  </a:lnTo>
                  <a:lnTo>
                    <a:pt x="199" y="182"/>
                  </a:lnTo>
                  <a:lnTo>
                    <a:pt x="198" y="176"/>
                  </a:lnTo>
                  <a:lnTo>
                    <a:pt x="198" y="170"/>
                  </a:lnTo>
                  <a:lnTo>
                    <a:pt x="197" y="164"/>
                  </a:lnTo>
                  <a:lnTo>
                    <a:pt x="195" y="158"/>
                  </a:lnTo>
                  <a:lnTo>
                    <a:pt x="194" y="152"/>
                  </a:lnTo>
                  <a:lnTo>
                    <a:pt x="192" y="146"/>
                  </a:lnTo>
                  <a:lnTo>
                    <a:pt x="191" y="141"/>
                  </a:lnTo>
                  <a:lnTo>
                    <a:pt x="189" y="135"/>
                  </a:lnTo>
                  <a:lnTo>
                    <a:pt x="187" y="129"/>
                  </a:lnTo>
                  <a:lnTo>
                    <a:pt x="185" y="124"/>
                  </a:lnTo>
                  <a:lnTo>
                    <a:pt x="182" y="118"/>
                  </a:lnTo>
                  <a:lnTo>
                    <a:pt x="180" y="112"/>
                  </a:lnTo>
                  <a:lnTo>
                    <a:pt x="177" y="107"/>
                  </a:lnTo>
                  <a:lnTo>
                    <a:pt x="174" y="102"/>
                  </a:lnTo>
                  <a:lnTo>
                    <a:pt x="171" y="97"/>
                  </a:lnTo>
                  <a:lnTo>
                    <a:pt x="168" y="92"/>
                  </a:lnTo>
                  <a:lnTo>
                    <a:pt x="164" y="87"/>
                  </a:lnTo>
                  <a:lnTo>
                    <a:pt x="161" y="81"/>
                  </a:lnTo>
                  <a:lnTo>
                    <a:pt x="157" y="77"/>
                  </a:lnTo>
                  <a:lnTo>
                    <a:pt x="154" y="72"/>
                  </a:lnTo>
                  <a:lnTo>
                    <a:pt x="149" y="67"/>
                  </a:lnTo>
                  <a:lnTo>
                    <a:pt x="146" y="63"/>
                  </a:lnTo>
                  <a:lnTo>
                    <a:pt x="141" y="59"/>
                  </a:lnTo>
                  <a:lnTo>
                    <a:pt x="137" y="54"/>
                  </a:lnTo>
                  <a:lnTo>
                    <a:pt x="132" y="50"/>
                  </a:lnTo>
                  <a:lnTo>
                    <a:pt x="128" y="46"/>
                  </a:lnTo>
                  <a:lnTo>
                    <a:pt x="123" y="42"/>
                  </a:lnTo>
                  <a:lnTo>
                    <a:pt x="118" y="39"/>
                  </a:lnTo>
                  <a:lnTo>
                    <a:pt x="113" y="36"/>
                  </a:lnTo>
                  <a:lnTo>
                    <a:pt x="108" y="32"/>
                  </a:lnTo>
                  <a:lnTo>
                    <a:pt x="103" y="29"/>
                  </a:lnTo>
                  <a:lnTo>
                    <a:pt x="98" y="26"/>
                  </a:lnTo>
                  <a:lnTo>
                    <a:pt x="93" y="23"/>
                  </a:lnTo>
                  <a:lnTo>
                    <a:pt x="88" y="20"/>
                  </a:lnTo>
                  <a:lnTo>
                    <a:pt x="82" y="18"/>
                  </a:lnTo>
                  <a:lnTo>
                    <a:pt x="76" y="15"/>
                  </a:lnTo>
                  <a:lnTo>
                    <a:pt x="71" y="13"/>
                  </a:lnTo>
                  <a:lnTo>
                    <a:pt x="65" y="11"/>
                  </a:lnTo>
                  <a:lnTo>
                    <a:pt x="59" y="9"/>
                  </a:lnTo>
                  <a:lnTo>
                    <a:pt x="54" y="7"/>
                  </a:lnTo>
                  <a:lnTo>
                    <a:pt x="48" y="6"/>
                  </a:lnTo>
                  <a:lnTo>
                    <a:pt x="42" y="5"/>
                  </a:lnTo>
                  <a:lnTo>
                    <a:pt x="36" y="3"/>
                  </a:lnTo>
                  <a:lnTo>
                    <a:pt x="30" y="2"/>
                  </a:lnTo>
                  <a:lnTo>
                    <a:pt x="24" y="2"/>
                  </a:lnTo>
                  <a:lnTo>
                    <a:pt x="18" y="1"/>
                  </a:lnTo>
                  <a:lnTo>
                    <a:pt x="12" y="0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549" name="Line 227"/>
            <p:cNvSpPr>
              <a:spLocks noChangeShapeType="1"/>
            </p:cNvSpPr>
            <p:nvPr/>
          </p:nvSpPr>
          <p:spPr bwMode="auto">
            <a:xfrm flipH="1">
              <a:off x="3024" y="2819"/>
              <a:ext cx="729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550" name="Line 228"/>
            <p:cNvSpPr>
              <a:spLocks noChangeShapeType="1"/>
            </p:cNvSpPr>
            <p:nvPr/>
          </p:nvSpPr>
          <p:spPr bwMode="auto">
            <a:xfrm flipH="1">
              <a:off x="3024" y="2925"/>
              <a:ext cx="729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551" name="Line 229"/>
            <p:cNvSpPr>
              <a:spLocks noChangeShapeType="1"/>
            </p:cNvSpPr>
            <p:nvPr/>
          </p:nvSpPr>
          <p:spPr bwMode="auto">
            <a:xfrm flipV="1">
              <a:off x="3024" y="2536"/>
              <a:ext cx="1" cy="3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552" name="Line 230"/>
            <p:cNvSpPr>
              <a:spLocks noChangeShapeType="1"/>
            </p:cNvSpPr>
            <p:nvPr/>
          </p:nvSpPr>
          <p:spPr bwMode="auto">
            <a:xfrm flipH="1">
              <a:off x="4402" y="2948"/>
              <a:ext cx="66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1553" name="Line 231"/>
            <p:cNvSpPr>
              <a:spLocks noChangeShapeType="1"/>
            </p:cNvSpPr>
            <p:nvPr/>
          </p:nvSpPr>
          <p:spPr bwMode="auto">
            <a:xfrm>
              <a:off x="4402" y="2948"/>
              <a:ext cx="1" cy="7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261352" name="Text Box 232"/>
          <p:cNvSpPr txBox="1">
            <a:spLocks noChangeArrowheads="1"/>
          </p:cNvSpPr>
          <p:nvPr/>
        </p:nvSpPr>
        <p:spPr bwMode="auto">
          <a:xfrm>
            <a:off x="1971675" y="6210300"/>
            <a:ext cx="194468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kumimoji="0"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正确</a:t>
            </a:r>
          </a:p>
        </p:txBody>
      </p:sp>
      <p:sp>
        <p:nvSpPr>
          <p:cNvPr id="261353" name="Text Box 233"/>
          <p:cNvSpPr txBox="1">
            <a:spLocks noChangeArrowheads="1"/>
          </p:cNvSpPr>
          <p:nvPr/>
        </p:nvSpPr>
        <p:spPr bwMode="auto">
          <a:xfrm>
            <a:off x="5891213" y="6153150"/>
            <a:ext cx="2322512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kumimoji="0"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错误</a:t>
            </a:r>
          </a:p>
        </p:txBody>
      </p:sp>
    </p:spTree>
    <p:extLst>
      <p:ext uri="{BB962C8B-B14F-4D97-AF65-F5344CB8AC3E}">
        <p14:creationId xmlns:p14="http://schemas.microsoft.com/office/powerpoint/2010/main" val="712013765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61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61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7" dur="500"/>
                                        <p:tgtEl>
                                          <p:spTgt spid="261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613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613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28" dur="500"/>
                                        <p:tgtEl>
                                          <p:spTgt spid="261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13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613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1125" grpId="0" autoUpdateAnimBg="0"/>
      <p:bldP spid="261126" grpId="0" autoUpdateAnimBg="0"/>
      <p:bldP spid="261352" grpId="0"/>
      <p:bldP spid="261353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568" name="Group 224"/>
          <p:cNvGrpSpPr>
            <a:grpSpLocks/>
          </p:cNvGrpSpPr>
          <p:nvPr/>
        </p:nvGrpSpPr>
        <p:grpSpPr bwMode="auto">
          <a:xfrm>
            <a:off x="2490788" y="2416175"/>
            <a:ext cx="874712" cy="1482725"/>
            <a:chOff x="1444" y="859"/>
            <a:chExt cx="551" cy="934"/>
          </a:xfrm>
        </p:grpSpPr>
        <p:sp>
          <p:nvSpPr>
            <p:cNvPr id="22673" name="Line 225"/>
            <p:cNvSpPr>
              <a:spLocks noChangeShapeType="1"/>
            </p:cNvSpPr>
            <p:nvPr/>
          </p:nvSpPr>
          <p:spPr bwMode="auto">
            <a:xfrm flipV="1">
              <a:off x="1829" y="859"/>
              <a:ext cx="31" cy="3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74" name="Line 226"/>
            <p:cNvSpPr>
              <a:spLocks noChangeShapeType="1"/>
            </p:cNvSpPr>
            <p:nvPr/>
          </p:nvSpPr>
          <p:spPr bwMode="auto">
            <a:xfrm flipV="1">
              <a:off x="1829" y="859"/>
              <a:ext cx="157" cy="1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75" name="Line 227"/>
            <p:cNvSpPr>
              <a:spLocks noChangeShapeType="1"/>
            </p:cNvSpPr>
            <p:nvPr/>
          </p:nvSpPr>
          <p:spPr bwMode="auto">
            <a:xfrm flipV="1">
              <a:off x="1829" y="977"/>
              <a:ext cx="166" cy="1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76" name="Line 228"/>
            <p:cNvSpPr>
              <a:spLocks noChangeShapeType="1"/>
            </p:cNvSpPr>
            <p:nvPr/>
          </p:nvSpPr>
          <p:spPr bwMode="auto">
            <a:xfrm flipV="1">
              <a:off x="1444" y="1466"/>
              <a:ext cx="187" cy="1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77" name="Line 229"/>
            <p:cNvSpPr>
              <a:spLocks noChangeShapeType="1"/>
            </p:cNvSpPr>
            <p:nvPr/>
          </p:nvSpPr>
          <p:spPr bwMode="auto">
            <a:xfrm flipV="1">
              <a:off x="1829" y="1102"/>
              <a:ext cx="166" cy="1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78" name="Line 230"/>
            <p:cNvSpPr>
              <a:spLocks noChangeShapeType="1"/>
            </p:cNvSpPr>
            <p:nvPr/>
          </p:nvSpPr>
          <p:spPr bwMode="auto">
            <a:xfrm flipV="1">
              <a:off x="1500" y="1466"/>
              <a:ext cx="257" cy="2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79" name="Line 231"/>
            <p:cNvSpPr>
              <a:spLocks noChangeShapeType="1"/>
            </p:cNvSpPr>
            <p:nvPr/>
          </p:nvSpPr>
          <p:spPr bwMode="auto">
            <a:xfrm flipV="1">
              <a:off x="1829" y="1228"/>
              <a:ext cx="166" cy="1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80" name="Freeform 232"/>
            <p:cNvSpPr>
              <a:spLocks/>
            </p:cNvSpPr>
            <p:nvPr/>
          </p:nvSpPr>
          <p:spPr bwMode="auto">
            <a:xfrm>
              <a:off x="1556" y="1354"/>
              <a:ext cx="439" cy="439"/>
            </a:xfrm>
            <a:custGeom>
              <a:avLst/>
              <a:gdLst>
                <a:gd name="T0" fmla="*/ 0 w 3540"/>
                <a:gd name="T1" fmla="*/ 439 h 3542"/>
                <a:gd name="T2" fmla="*/ 327 w 3540"/>
                <a:gd name="T3" fmla="*/ 112 h 3542"/>
                <a:gd name="T4" fmla="*/ 439 w 3540"/>
                <a:gd name="T5" fmla="*/ 0 h 35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40" h="3542">
                  <a:moveTo>
                    <a:pt x="0" y="3542"/>
                  </a:moveTo>
                  <a:lnTo>
                    <a:pt x="2636" y="905"/>
                  </a:lnTo>
                  <a:lnTo>
                    <a:pt x="354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81" name="Line 233"/>
            <p:cNvSpPr>
              <a:spLocks noChangeShapeType="1"/>
            </p:cNvSpPr>
            <p:nvPr/>
          </p:nvSpPr>
          <p:spPr bwMode="auto">
            <a:xfrm flipV="1">
              <a:off x="1682" y="1480"/>
              <a:ext cx="313" cy="3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82" name="Line 234"/>
            <p:cNvSpPr>
              <a:spLocks noChangeShapeType="1"/>
            </p:cNvSpPr>
            <p:nvPr/>
          </p:nvSpPr>
          <p:spPr bwMode="auto">
            <a:xfrm flipV="1">
              <a:off x="1808" y="1606"/>
              <a:ext cx="187" cy="1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83" name="Line 235"/>
            <p:cNvSpPr>
              <a:spLocks noChangeShapeType="1"/>
            </p:cNvSpPr>
            <p:nvPr/>
          </p:nvSpPr>
          <p:spPr bwMode="auto">
            <a:xfrm flipV="1">
              <a:off x="1934" y="1731"/>
              <a:ext cx="61" cy="6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2569" name="Group 236"/>
          <p:cNvGrpSpPr>
            <a:grpSpLocks/>
          </p:cNvGrpSpPr>
          <p:nvPr/>
        </p:nvGrpSpPr>
        <p:grpSpPr bwMode="auto">
          <a:xfrm>
            <a:off x="4270375" y="2416175"/>
            <a:ext cx="350838" cy="1482725"/>
            <a:chOff x="2565" y="859"/>
            <a:chExt cx="221" cy="934"/>
          </a:xfrm>
        </p:grpSpPr>
        <p:sp>
          <p:nvSpPr>
            <p:cNvPr id="22664" name="Line 237"/>
            <p:cNvSpPr>
              <a:spLocks noChangeShapeType="1"/>
            </p:cNvSpPr>
            <p:nvPr/>
          </p:nvSpPr>
          <p:spPr bwMode="auto">
            <a:xfrm flipV="1">
              <a:off x="2565" y="859"/>
              <a:ext cx="50" cy="5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65" name="Line 238"/>
            <p:cNvSpPr>
              <a:spLocks noChangeShapeType="1"/>
            </p:cNvSpPr>
            <p:nvPr/>
          </p:nvSpPr>
          <p:spPr bwMode="auto">
            <a:xfrm flipV="1">
              <a:off x="2565" y="859"/>
              <a:ext cx="176" cy="1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66" name="Line 239"/>
            <p:cNvSpPr>
              <a:spLocks noChangeShapeType="1"/>
            </p:cNvSpPr>
            <p:nvPr/>
          </p:nvSpPr>
          <p:spPr bwMode="auto">
            <a:xfrm flipV="1">
              <a:off x="2565" y="940"/>
              <a:ext cx="221" cy="2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67" name="Line 240"/>
            <p:cNvSpPr>
              <a:spLocks noChangeShapeType="1"/>
            </p:cNvSpPr>
            <p:nvPr/>
          </p:nvSpPr>
          <p:spPr bwMode="auto">
            <a:xfrm flipV="1">
              <a:off x="2565" y="1066"/>
              <a:ext cx="221" cy="2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68" name="Line 241"/>
            <p:cNvSpPr>
              <a:spLocks noChangeShapeType="1"/>
            </p:cNvSpPr>
            <p:nvPr/>
          </p:nvSpPr>
          <p:spPr bwMode="auto">
            <a:xfrm flipV="1">
              <a:off x="2565" y="1191"/>
              <a:ext cx="221" cy="22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69" name="Line 242"/>
            <p:cNvSpPr>
              <a:spLocks noChangeShapeType="1"/>
            </p:cNvSpPr>
            <p:nvPr/>
          </p:nvSpPr>
          <p:spPr bwMode="auto">
            <a:xfrm flipV="1">
              <a:off x="2565" y="1317"/>
              <a:ext cx="221" cy="22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70" name="Line 243"/>
            <p:cNvSpPr>
              <a:spLocks noChangeShapeType="1"/>
            </p:cNvSpPr>
            <p:nvPr/>
          </p:nvSpPr>
          <p:spPr bwMode="auto">
            <a:xfrm flipV="1">
              <a:off x="2565" y="1443"/>
              <a:ext cx="221" cy="22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71" name="Line 244"/>
            <p:cNvSpPr>
              <a:spLocks noChangeShapeType="1"/>
            </p:cNvSpPr>
            <p:nvPr/>
          </p:nvSpPr>
          <p:spPr bwMode="auto">
            <a:xfrm flipV="1">
              <a:off x="2565" y="1569"/>
              <a:ext cx="221" cy="22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72" name="Line 245"/>
            <p:cNvSpPr>
              <a:spLocks noChangeShapeType="1"/>
            </p:cNvSpPr>
            <p:nvPr/>
          </p:nvSpPr>
          <p:spPr bwMode="auto">
            <a:xfrm flipV="1">
              <a:off x="2688" y="1695"/>
              <a:ext cx="98" cy="9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22530" name="Text Box 5"/>
          <p:cNvSpPr txBox="1">
            <a:spLocks noChangeArrowheads="1"/>
          </p:cNvSpPr>
          <p:nvPr/>
        </p:nvSpPr>
        <p:spPr bwMode="auto">
          <a:xfrm>
            <a:off x="119063" y="254000"/>
            <a:ext cx="8853487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sym typeface="Symbol" pitchFamily="18" charset="2"/>
              </a:rPr>
              <a:t>③</a:t>
            </a:r>
            <a:r>
              <a:rPr lang="zh-CN" altLang="en-US" sz="3200">
                <a:solidFill>
                  <a:srgbClr val="000000"/>
                </a:solidFill>
                <a:sym typeface="Symbol" pitchFamily="18" charset="2"/>
              </a:rPr>
              <a:t>剖切面后方的可见部分要</a:t>
            </a:r>
            <a:r>
              <a:rPr lang="zh-CN" altLang="en-US" sz="3200">
                <a:solidFill>
                  <a:srgbClr val="FF0000"/>
                </a:solidFill>
                <a:sym typeface="Symbol" pitchFamily="18" charset="2"/>
              </a:rPr>
              <a:t>全部画出</a:t>
            </a:r>
            <a:r>
              <a:rPr lang="zh-CN" altLang="en-US" sz="3200">
                <a:solidFill>
                  <a:srgbClr val="000000"/>
                </a:solidFill>
                <a:sym typeface="Symbol" pitchFamily="18" charset="2"/>
              </a:rPr>
              <a:t>。</a:t>
            </a:r>
            <a:endParaRPr lang="zh-CN" altLang="en-US" sz="3200">
              <a:solidFill>
                <a:srgbClr val="000000"/>
              </a:solidFill>
            </a:endParaRPr>
          </a:p>
        </p:txBody>
      </p:sp>
      <p:sp>
        <p:nvSpPr>
          <p:cNvPr id="22531" name="Line 146"/>
          <p:cNvSpPr>
            <a:spLocks noChangeShapeType="1"/>
          </p:cNvSpPr>
          <p:nvPr/>
        </p:nvSpPr>
        <p:spPr bwMode="auto">
          <a:xfrm flipH="1" flipV="1">
            <a:off x="3343275" y="3902103"/>
            <a:ext cx="9398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532" name="Line 147"/>
          <p:cNvSpPr>
            <a:spLocks noChangeShapeType="1"/>
          </p:cNvSpPr>
          <p:nvPr/>
        </p:nvSpPr>
        <p:spPr bwMode="auto">
          <a:xfrm flipH="1">
            <a:off x="3351213" y="2420938"/>
            <a:ext cx="923925" cy="158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533" name="Line 148"/>
          <p:cNvSpPr>
            <a:spLocks noChangeShapeType="1"/>
          </p:cNvSpPr>
          <p:nvPr/>
        </p:nvSpPr>
        <p:spPr bwMode="auto">
          <a:xfrm flipV="1">
            <a:off x="4627563" y="2414588"/>
            <a:ext cx="1587" cy="1493837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534" name="Line 149"/>
          <p:cNvSpPr>
            <a:spLocks noChangeShapeType="1"/>
          </p:cNvSpPr>
          <p:nvPr/>
        </p:nvSpPr>
        <p:spPr bwMode="auto">
          <a:xfrm>
            <a:off x="1174750" y="3386138"/>
            <a:ext cx="1588" cy="52228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535" name="Line 150"/>
          <p:cNvSpPr>
            <a:spLocks noChangeShapeType="1"/>
          </p:cNvSpPr>
          <p:nvPr/>
        </p:nvSpPr>
        <p:spPr bwMode="auto">
          <a:xfrm>
            <a:off x="1174750" y="3903662"/>
            <a:ext cx="1471613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536" name="Line 151"/>
          <p:cNvSpPr>
            <a:spLocks noChangeShapeType="1"/>
          </p:cNvSpPr>
          <p:nvPr/>
        </p:nvSpPr>
        <p:spPr bwMode="auto">
          <a:xfrm flipV="1">
            <a:off x="2649538" y="3797300"/>
            <a:ext cx="1587" cy="11112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537" name="Line 152"/>
          <p:cNvSpPr>
            <a:spLocks noChangeShapeType="1"/>
          </p:cNvSpPr>
          <p:nvPr/>
        </p:nvSpPr>
        <p:spPr bwMode="auto">
          <a:xfrm flipV="1">
            <a:off x="2649538" y="3386138"/>
            <a:ext cx="1587" cy="11112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538" name="Line 153"/>
          <p:cNvSpPr>
            <a:spLocks noChangeShapeType="1"/>
          </p:cNvSpPr>
          <p:nvPr/>
        </p:nvSpPr>
        <p:spPr bwMode="auto">
          <a:xfrm flipV="1">
            <a:off x="2481263" y="3497263"/>
            <a:ext cx="1587" cy="300037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0314" name="Line 154"/>
          <p:cNvSpPr>
            <a:spLocks noChangeShapeType="1"/>
          </p:cNvSpPr>
          <p:nvPr/>
        </p:nvSpPr>
        <p:spPr bwMode="auto">
          <a:xfrm flipH="1">
            <a:off x="1169987" y="3802063"/>
            <a:ext cx="1322388" cy="158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0315" name="Line 155"/>
          <p:cNvSpPr>
            <a:spLocks noChangeShapeType="1"/>
          </p:cNvSpPr>
          <p:nvPr/>
        </p:nvSpPr>
        <p:spPr bwMode="auto">
          <a:xfrm flipH="1">
            <a:off x="1174750" y="3502026"/>
            <a:ext cx="1322388" cy="1587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541" name="Line 156"/>
          <p:cNvSpPr>
            <a:spLocks noChangeShapeType="1"/>
          </p:cNvSpPr>
          <p:nvPr/>
        </p:nvSpPr>
        <p:spPr bwMode="auto">
          <a:xfrm flipH="1">
            <a:off x="1174750" y="3382962"/>
            <a:ext cx="1471613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542" name="Line 157"/>
          <p:cNvSpPr>
            <a:spLocks noChangeShapeType="1"/>
          </p:cNvSpPr>
          <p:nvPr/>
        </p:nvSpPr>
        <p:spPr bwMode="auto">
          <a:xfrm flipH="1">
            <a:off x="2646363" y="3382963"/>
            <a:ext cx="473075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543" name="Line 158"/>
          <p:cNvSpPr>
            <a:spLocks noChangeShapeType="1"/>
          </p:cNvSpPr>
          <p:nvPr/>
        </p:nvSpPr>
        <p:spPr bwMode="auto">
          <a:xfrm>
            <a:off x="3097213" y="2414588"/>
            <a:ext cx="1587" cy="97155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544" name="Line 159"/>
          <p:cNvSpPr>
            <a:spLocks noChangeShapeType="1"/>
          </p:cNvSpPr>
          <p:nvPr/>
        </p:nvSpPr>
        <p:spPr bwMode="auto">
          <a:xfrm flipV="1">
            <a:off x="3362325" y="2414588"/>
            <a:ext cx="1588" cy="1493837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0320" name="Line 160"/>
          <p:cNvSpPr>
            <a:spLocks noChangeShapeType="1"/>
          </p:cNvSpPr>
          <p:nvPr/>
        </p:nvSpPr>
        <p:spPr bwMode="auto">
          <a:xfrm flipV="1">
            <a:off x="3467100" y="2414588"/>
            <a:ext cx="1588" cy="1493837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546" name="Line 161"/>
          <p:cNvSpPr>
            <a:spLocks noChangeShapeType="1"/>
          </p:cNvSpPr>
          <p:nvPr/>
        </p:nvSpPr>
        <p:spPr bwMode="auto">
          <a:xfrm flipV="1">
            <a:off x="4273550" y="2414588"/>
            <a:ext cx="1588" cy="1493837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547" name="Freeform 162"/>
          <p:cNvSpPr>
            <a:spLocks/>
          </p:cNvSpPr>
          <p:nvPr/>
        </p:nvSpPr>
        <p:spPr bwMode="auto">
          <a:xfrm>
            <a:off x="4084638" y="5226050"/>
            <a:ext cx="542925" cy="731838"/>
          </a:xfrm>
          <a:custGeom>
            <a:avLst/>
            <a:gdLst>
              <a:gd name="T0" fmla="*/ 14277 w 1369"/>
              <a:gd name="T1" fmla="*/ 727479 h 1847"/>
              <a:gd name="T2" fmla="*/ 42831 w 1369"/>
              <a:gd name="T3" fmla="*/ 717970 h 1847"/>
              <a:gd name="T4" fmla="*/ 70592 w 1369"/>
              <a:gd name="T5" fmla="*/ 706875 h 1847"/>
              <a:gd name="T6" fmla="*/ 97957 w 1369"/>
              <a:gd name="T7" fmla="*/ 694989 h 1847"/>
              <a:gd name="T8" fmla="*/ 124924 w 1369"/>
              <a:gd name="T9" fmla="*/ 681517 h 1847"/>
              <a:gd name="T10" fmla="*/ 151496 w 1369"/>
              <a:gd name="T11" fmla="*/ 667649 h 1847"/>
              <a:gd name="T12" fmla="*/ 177670 w 1369"/>
              <a:gd name="T13" fmla="*/ 652196 h 1847"/>
              <a:gd name="T14" fmla="*/ 202655 w 1369"/>
              <a:gd name="T15" fmla="*/ 636346 h 1847"/>
              <a:gd name="T16" fmla="*/ 227640 w 1369"/>
              <a:gd name="T17" fmla="*/ 618912 h 1847"/>
              <a:gd name="T18" fmla="*/ 251435 w 1369"/>
              <a:gd name="T19" fmla="*/ 600686 h 1847"/>
              <a:gd name="T20" fmla="*/ 274833 w 1369"/>
              <a:gd name="T21" fmla="*/ 581667 h 1847"/>
              <a:gd name="T22" fmla="*/ 297042 w 1369"/>
              <a:gd name="T23" fmla="*/ 561855 h 1847"/>
              <a:gd name="T24" fmla="*/ 318458 w 1369"/>
              <a:gd name="T25" fmla="*/ 541251 h 1847"/>
              <a:gd name="T26" fmla="*/ 339477 w 1369"/>
              <a:gd name="T27" fmla="*/ 519458 h 1847"/>
              <a:gd name="T28" fmla="*/ 359306 w 1369"/>
              <a:gd name="T29" fmla="*/ 496873 h 1847"/>
              <a:gd name="T30" fmla="*/ 378739 w 1369"/>
              <a:gd name="T31" fmla="*/ 473496 h 1847"/>
              <a:gd name="T32" fmla="*/ 396982 w 1369"/>
              <a:gd name="T33" fmla="*/ 449722 h 1847"/>
              <a:gd name="T34" fmla="*/ 413638 w 1369"/>
              <a:gd name="T35" fmla="*/ 425155 h 1847"/>
              <a:gd name="T36" fmla="*/ 429898 w 1369"/>
              <a:gd name="T37" fmla="*/ 399797 h 1847"/>
              <a:gd name="T38" fmla="*/ 444968 w 1369"/>
              <a:gd name="T39" fmla="*/ 373645 h 1847"/>
              <a:gd name="T40" fmla="*/ 459246 w 1369"/>
              <a:gd name="T41" fmla="*/ 347098 h 1847"/>
              <a:gd name="T42" fmla="*/ 472333 w 1369"/>
              <a:gd name="T43" fmla="*/ 320154 h 1847"/>
              <a:gd name="T44" fmla="*/ 484627 w 1369"/>
              <a:gd name="T45" fmla="*/ 292814 h 1847"/>
              <a:gd name="T46" fmla="*/ 495335 w 1369"/>
              <a:gd name="T47" fmla="*/ 265078 h 1847"/>
              <a:gd name="T48" fmla="*/ 505249 w 1369"/>
              <a:gd name="T49" fmla="*/ 236550 h 1847"/>
              <a:gd name="T50" fmla="*/ 513974 w 1369"/>
              <a:gd name="T51" fmla="*/ 207625 h 1847"/>
              <a:gd name="T52" fmla="*/ 521509 w 1369"/>
              <a:gd name="T53" fmla="*/ 179096 h 1847"/>
              <a:gd name="T54" fmla="*/ 528251 w 1369"/>
              <a:gd name="T55" fmla="*/ 149379 h 1847"/>
              <a:gd name="T56" fmla="*/ 533407 w 1369"/>
              <a:gd name="T57" fmla="*/ 119662 h 1847"/>
              <a:gd name="T58" fmla="*/ 537373 w 1369"/>
              <a:gd name="T59" fmla="*/ 90341 h 1847"/>
              <a:gd name="T60" fmla="*/ 540545 w 1369"/>
              <a:gd name="T61" fmla="*/ 60227 h 1847"/>
              <a:gd name="T62" fmla="*/ 542528 w 1369"/>
              <a:gd name="T63" fmla="*/ 30114 h 1847"/>
              <a:gd name="T64" fmla="*/ 542925 w 1369"/>
              <a:gd name="T65" fmla="*/ 0 h 1847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1369" h="1847">
                <a:moveTo>
                  <a:pt x="0" y="1847"/>
                </a:moveTo>
                <a:lnTo>
                  <a:pt x="36" y="1836"/>
                </a:lnTo>
                <a:lnTo>
                  <a:pt x="72" y="1824"/>
                </a:lnTo>
                <a:lnTo>
                  <a:pt x="108" y="1812"/>
                </a:lnTo>
                <a:lnTo>
                  <a:pt x="143" y="1797"/>
                </a:lnTo>
                <a:lnTo>
                  <a:pt x="178" y="1784"/>
                </a:lnTo>
                <a:lnTo>
                  <a:pt x="213" y="1768"/>
                </a:lnTo>
                <a:lnTo>
                  <a:pt x="247" y="1754"/>
                </a:lnTo>
                <a:lnTo>
                  <a:pt x="282" y="1737"/>
                </a:lnTo>
                <a:lnTo>
                  <a:pt x="315" y="1720"/>
                </a:lnTo>
                <a:lnTo>
                  <a:pt x="350" y="1703"/>
                </a:lnTo>
                <a:lnTo>
                  <a:pt x="382" y="1685"/>
                </a:lnTo>
                <a:lnTo>
                  <a:pt x="415" y="1666"/>
                </a:lnTo>
                <a:lnTo>
                  <a:pt x="448" y="1646"/>
                </a:lnTo>
                <a:lnTo>
                  <a:pt x="480" y="1626"/>
                </a:lnTo>
                <a:lnTo>
                  <a:pt x="511" y="1606"/>
                </a:lnTo>
                <a:lnTo>
                  <a:pt x="543" y="1584"/>
                </a:lnTo>
                <a:lnTo>
                  <a:pt x="574" y="1562"/>
                </a:lnTo>
                <a:lnTo>
                  <a:pt x="604" y="1540"/>
                </a:lnTo>
                <a:lnTo>
                  <a:pt x="634" y="1516"/>
                </a:lnTo>
                <a:lnTo>
                  <a:pt x="663" y="1493"/>
                </a:lnTo>
                <a:lnTo>
                  <a:pt x="693" y="1468"/>
                </a:lnTo>
                <a:lnTo>
                  <a:pt x="721" y="1443"/>
                </a:lnTo>
                <a:lnTo>
                  <a:pt x="749" y="1418"/>
                </a:lnTo>
                <a:lnTo>
                  <a:pt x="777" y="1391"/>
                </a:lnTo>
                <a:lnTo>
                  <a:pt x="803" y="1366"/>
                </a:lnTo>
                <a:lnTo>
                  <a:pt x="830" y="1338"/>
                </a:lnTo>
                <a:lnTo>
                  <a:pt x="856" y="1311"/>
                </a:lnTo>
                <a:lnTo>
                  <a:pt x="881" y="1282"/>
                </a:lnTo>
                <a:lnTo>
                  <a:pt x="906" y="1254"/>
                </a:lnTo>
                <a:lnTo>
                  <a:pt x="931" y="1225"/>
                </a:lnTo>
                <a:lnTo>
                  <a:pt x="955" y="1195"/>
                </a:lnTo>
                <a:lnTo>
                  <a:pt x="977" y="1165"/>
                </a:lnTo>
                <a:lnTo>
                  <a:pt x="1001" y="1135"/>
                </a:lnTo>
                <a:lnTo>
                  <a:pt x="1022" y="1104"/>
                </a:lnTo>
                <a:lnTo>
                  <a:pt x="1043" y="1073"/>
                </a:lnTo>
                <a:lnTo>
                  <a:pt x="1064" y="1041"/>
                </a:lnTo>
                <a:lnTo>
                  <a:pt x="1084" y="1009"/>
                </a:lnTo>
                <a:lnTo>
                  <a:pt x="1103" y="977"/>
                </a:lnTo>
                <a:lnTo>
                  <a:pt x="1122" y="943"/>
                </a:lnTo>
                <a:lnTo>
                  <a:pt x="1141" y="910"/>
                </a:lnTo>
                <a:lnTo>
                  <a:pt x="1158" y="876"/>
                </a:lnTo>
                <a:lnTo>
                  <a:pt x="1175" y="843"/>
                </a:lnTo>
                <a:lnTo>
                  <a:pt x="1191" y="808"/>
                </a:lnTo>
                <a:lnTo>
                  <a:pt x="1207" y="774"/>
                </a:lnTo>
                <a:lnTo>
                  <a:pt x="1222" y="739"/>
                </a:lnTo>
                <a:lnTo>
                  <a:pt x="1236" y="704"/>
                </a:lnTo>
                <a:lnTo>
                  <a:pt x="1249" y="669"/>
                </a:lnTo>
                <a:lnTo>
                  <a:pt x="1262" y="633"/>
                </a:lnTo>
                <a:lnTo>
                  <a:pt x="1274" y="597"/>
                </a:lnTo>
                <a:lnTo>
                  <a:pt x="1285" y="561"/>
                </a:lnTo>
                <a:lnTo>
                  <a:pt x="1296" y="524"/>
                </a:lnTo>
                <a:lnTo>
                  <a:pt x="1306" y="489"/>
                </a:lnTo>
                <a:lnTo>
                  <a:pt x="1315" y="452"/>
                </a:lnTo>
                <a:lnTo>
                  <a:pt x="1324" y="414"/>
                </a:lnTo>
                <a:lnTo>
                  <a:pt x="1332" y="377"/>
                </a:lnTo>
                <a:lnTo>
                  <a:pt x="1339" y="340"/>
                </a:lnTo>
                <a:lnTo>
                  <a:pt x="1345" y="302"/>
                </a:lnTo>
                <a:lnTo>
                  <a:pt x="1351" y="266"/>
                </a:lnTo>
                <a:lnTo>
                  <a:pt x="1355" y="228"/>
                </a:lnTo>
                <a:lnTo>
                  <a:pt x="1360" y="190"/>
                </a:lnTo>
                <a:lnTo>
                  <a:pt x="1363" y="152"/>
                </a:lnTo>
                <a:lnTo>
                  <a:pt x="1365" y="114"/>
                </a:lnTo>
                <a:lnTo>
                  <a:pt x="1368" y="76"/>
                </a:lnTo>
                <a:lnTo>
                  <a:pt x="1369" y="38"/>
                </a:lnTo>
                <a:lnTo>
                  <a:pt x="1369" y="0"/>
                </a:lnTo>
              </a:path>
            </a:pathLst>
          </a:custGeom>
          <a:noFill/>
          <a:ln w="38100" cmpd="sng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22548" name="Group 163"/>
          <p:cNvGrpSpPr>
            <a:grpSpLocks/>
          </p:cNvGrpSpPr>
          <p:nvPr/>
        </p:nvGrpSpPr>
        <p:grpSpPr bwMode="auto">
          <a:xfrm>
            <a:off x="1062038" y="5226050"/>
            <a:ext cx="3678237" cy="1588"/>
            <a:chOff x="544" y="2629"/>
            <a:chExt cx="2317" cy="1"/>
          </a:xfrm>
        </p:grpSpPr>
        <p:sp>
          <p:nvSpPr>
            <p:cNvPr id="22706" name="Line 164"/>
            <p:cNvSpPr>
              <a:spLocks noChangeShapeType="1"/>
            </p:cNvSpPr>
            <p:nvPr/>
          </p:nvSpPr>
          <p:spPr bwMode="auto">
            <a:xfrm>
              <a:off x="544" y="2629"/>
              <a:ext cx="158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707" name="Line 165"/>
            <p:cNvSpPr>
              <a:spLocks noChangeShapeType="1"/>
            </p:cNvSpPr>
            <p:nvPr/>
          </p:nvSpPr>
          <p:spPr bwMode="auto">
            <a:xfrm>
              <a:off x="732" y="2629"/>
              <a:ext cx="30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708" name="Line 166"/>
            <p:cNvSpPr>
              <a:spLocks noChangeShapeType="1"/>
            </p:cNvSpPr>
            <p:nvPr/>
          </p:nvSpPr>
          <p:spPr bwMode="auto">
            <a:xfrm>
              <a:off x="791" y="2629"/>
              <a:ext cx="150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709" name="Line 167"/>
            <p:cNvSpPr>
              <a:spLocks noChangeShapeType="1"/>
            </p:cNvSpPr>
            <p:nvPr/>
          </p:nvSpPr>
          <p:spPr bwMode="auto">
            <a:xfrm>
              <a:off x="971" y="2629"/>
              <a:ext cx="30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710" name="Line 168"/>
            <p:cNvSpPr>
              <a:spLocks noChangeShapeType="1"/>
            </p:cNvSpPr>
            <p:nvPr/>
          </p:nvSpPr>
          <p:spPr bwMode="auto">
            <a:xfrm>
              <a:off x="1030" y="2629"/>
              <a:ext cx="150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711" name="Line 169"/>
            <p:cNvSpPr>
              <a:spLocks noChangeShapeType="1"/>
            </p:cNvSpPr>
            <p:nvPr/>
          </p:nvSpPr>
          <p:spPr bwMode="auto">
            <a:xfrm>
              <a:off x="1210" y="2629"/>
              <a:ext cx="29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712" name="Line 170"/>
            <p:cNvSpPr>
              <a:spLocks noChangeShapeType="1"/>
            </p:cNvSpPr>
            <p:nvPr/>
          </p:nvSpPr>
          <p:spPr bwMode="auto">
            <a:xfrm>
              <a:off x="1269" y="2629"/>
              <a:ext cx="150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713" name="Line 171"/>
            <p:cNvSpPr>
              <a:spLocks noChangeShapeType="1"/>
            </p:cNvSpPr>
            <p:nvPr/>
          </p:nvSpPr>
          <p:spPr bwMode="auto">
            <a:xfrm>
              <a:off x="1449" y="2629"/>
              <a:ext cx="30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714" name="Line 172"/>
            <p:cNvSpPr>
              <a:spLocks noChangeShapeType="1"/>
            </p:cNvSpPr>
            <p:nvPr/>
          </p:nvSpPr>
          <p:spPr bwMode="auto">
            <a:xfrm>
              <a:off x="1508" y="2629"/>
              <a:ext cx="150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715" name="Line 173"/>
            <p:cNvSpPr>
              <a:spLocks noChangeShapeType="1"/>
            </p:cNvSpPr>
            <p:nvPr/>
          </p:nvSpPr>
          <p:spPr bwMode="auto">
            <a:xfrm>
              <a:off x="1688" y="2629"/>
              <a:ext cx="29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716" name="Line 174"/>
            <p:cNvSpPr>
              <a:spLocks noChangeShapeType="1"/>
            </p:cNvSpPr>
            <p:nvPr/>
          </p:nvSpPr>
          <p:spPr bwMode="auto">
            <a:xfrm>
              <a:off x="1747" y="2629"/>
              <a:ext cx="150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717" name="Line 175"/>
            <p:cNvSpPr>
              <a:spLocks noChangeShapeType="1"/>
            </p:cNvSpPr>
            <p:nvPr/>
          </p:nvSpPr>
          <p:spPr bwMode="auto">
            <a:xfrm>
              <a:off x="1926" y="2629"/>
              <a:ext cx="30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718" name="Line 176"/>
            <p:cNvSpPr>
              <a:spLocks noChangeShapeType="1"/>
            </p:cNvSpPr>
            <p:nvPr/>
          </p:nvSpPr>
          <p:spPr bwMode="auto">
            <a:xfrm>
              <a:off x="1986" y="2629"/>
              <a:ext cx="149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719" name="Line 177"/>
            <p:cNvSpPr>
              <a:spLocks noChangeShapeType="1"/>
            </p:cNvSpPr>
            <p:nvPr/>
          </p:nvSpPr>
          <p:spPr bwMode="auto">
            <a:xfrm>
              <a:off x="2165" y="2629"/>
              <a:ext cx="30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720" name="Line 178"/>
            <p:cNvSpPr>
              <a:spLocks noChangeShapeType="1"/>
            </p:cNvSpPr>
            <p:nvPr/>
          </p:nvSpPr>
          <p:spPr bwMode="auto">
            <a:xfrm>
              <a:off x="2225" y="2629"/>
              <a:ext cx="149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721" name="Line 179"/>
            <p:cNvSpPr>
              <a:spLocks noChangeShapeType="1"/>
            </p:cNvSpPr>
            <p:nvPr/>
          </p:nvSpPr>
          <p:spPr bwMode="auto">
            <a:xfrm>
              <a:off x="2404" y="2629"/>
              <a:ext cx="30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722" name="Line 180"/>
            <p:cNvSpPr>
              <a:spLocks noChangeShapeType="1"/>
            </p:cNvSpPr>
            <p:nvPr/>
          </p:nvSpPr>
          <p:spPr bwMode="auto">
            <a:xfrm>
              <a:off x="2464" y="2629"/>
              <a:ext cx="149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723" name="Line 181"/>
            <p:cNvSpPr>
              <a:spLocks noChangeShapeType="1"/>
            </p:cNvSpPr>
            <p:nvPr/>
          </p:nvSpPr>
          <p:spPr bwMode="auto">
            <a:xfrm>
              <a:off x="2643" y="2629"/>
              <a:ext cx="30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724" name="Line 182"/>
            <p:cNvSpPr>
              <a:spLocks noChangeShapeType="1"/>
            </p:cNvSpPr>
            <p:nvPr/>
          </p:nvSpPr>
          <p:spPr bwMode="auto">
            <a:xfrm>
              <a:off x="2703" y="2629"/>
              <a:ext cx="158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2549" name="Group 183"/>
          <p:cNvGrpSpPr>
            <a:grpSpLocks/>
          </p:cNvGrpSpPr>
          <p:nvPr/>
        </p:nvGrpSpPr>
        <p:grpSpPr bwMode="auto">
          <a:xfrm>
            <a:off x="3862388" y="4348163"/>
            <a:ext cx="1587" cy="1755775"/>
            <a:chOff x="2308" y="2076"/>
            <a:chExt cx="1" cy="1106"/>
          </a:xfrm>
        </p:grpSpPr>
        <p:sp>
          <p:nvSpPr>
            <p:cNvPr id="22697" name="Line 184"/>
            <p:cNvSpPr>
              <a:spLocks noChangeShapeType="1"/>
            </p:cNvSpPr>
            <p:nvPr/>
          </p:nvSpPr>
          <p:spPr bwMode="auto">
            <a:xfrm flipV="1">
              <a:off x="2308" y="3032"/>
              <a:ext cx="1" cy="1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98" name="Line 185"/>
            <p:cNvSpPr>
              <a:spLocks noChangeShapeType="1"/>
            </p:cNvSpPr>
            <p:nvPr/>
          </p:nvSpPr>
          <p:spPr bwMode="auto">
            <a:xfrm flipV="1">
              <a:off x="2308" y="2972"/>
              <a:ext cx="1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99" name="Line 186"/>
            <p:cNvSpPr>
              <a:spLocks noChangeShapeType="1"/>
            </p:cNvSpPr>
            <p:nvPr/>
          </p:nvSpPr>
          <p:spPr bwMode="auto">
            <a:xfrm flipV="1">
              <a:off x="2308" y="2793"/>
              <a:ext cx="1" cy="14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700" name="Line 187"/>
            <p:cNvSpPr>
              <a:spLocks noChangeShapeType="1"/>
            </p:cNvSpPr>
            <p:nvPr/>
          </p:nvSpPr>
          <p:spPr bwMode="auto">
            <a:xfrm flipV="1">
              <a:off x="2308" y="2733"/>
              <a:ext cx="1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701" name="Line 188"/>
            <p:cNvSpPr>
              <a:spLocks noChangeShapeType="1"/>
            </p:cNvSpPr>
            <p:nvPr/>
          </p:nvSpPr>
          <p:spPr bwMode="auto">
            <a:xfrm flipV="1">
              <a:off x="2308" y="2554"/>
              <a:ext cx="1" cy="1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702" name="Line 189"/>
            <p:cNvSpPr>
              <a:spLocks noChangeShapeType="1"/>
            </p:cNvSpPr>
            <p:nvPr/>
          </p:nvSpPr>
          <p:spPr bwMode="auto">
            <a:xfrm flipV="1">
              <a:off x="2308" y="2494"/>
              <a:ext cx="1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703" name="Line 190"/>
            <p:cNvSpPr>
              <a:spLocks noChangeShapeType="1"/>
            </p:cNvSpPr>
            <p:nvPr/>
          </p:nvSpPr>
          <p:spPr bwMode="auto">
            <a:xfrm flipV="1">
              <a:off x="2308" y="2315"/>
              <a:ext cx="1" cy="14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704" name="Line 191"/>
            <p:cNvSpPr>
              <a:spLocks noChangeShapeType="1"/>
            </p:cNvSpPr>
            <p:nvPr/>
          </p:nvSpPr>
          <p:spPr bwMode="auto">
            <a:xfrm flipV="1">
              <a:off x="2308" y="2255"/>
              <a:ext cx="1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705" name="Line 192"/>
            <p:cNvSpPr>
              <a:spLocks noChangeShapeType="1"/>
            </p:cNvSpPr>
            <p:nvPr/>
          </p:nvSpPr>
          <p:spPr bwMode="auto">
            <a:xfrm flipV="1">
              <a:off x="2308" y="2076"/>
              <a:ext cx="1" cy="14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22550" name="Freeform 193"/>
          <p:cNvSpPr>
            <a:spLocks/>
          </p:cNvSpPr>
          <p:nvPr/>
        </p:nvSpPr>
        <p:spPr bwMode="auto">
          <a:xfrm>
            <a:off x="3097213" y="4459288"/>
            <a:ext cx="1530350" cy="1531937"/>
          </a:xfrm>
          <a:custGeom>
            <a:avLst/>
            <a:gdLst>
              <a:gd name="T0" fmla="*/ 1527970 w 3858"/>
              <a:gd name="T1" fmla="*/ 706040 h 3860"/>
              <a:gd name="T2" fmla="*/ 1518450 w 3858"/>
              <a:gd name="T3" fmla="*/ 631031 h 3860"/>
              <a:gd name="T4" fmla="*/ 1501393 w 3858"/>
              <a:gd name="T5" fmla="*/ 558006 h 3860"/>
              <a:gd name="T6" fmla="*/ 1477593 w 3858"/>
              <a:gd name="T7" fmla="*/ 486569 h 3860"/>
              <a:gd name="T8" fmla="*/ 1446653 w 3858"/>
              <a:gd name="T9" fmla="*/ 417909 h 3860"/>
              <a:gd name="T10" fmla="*/ 1409366 w 3858"/>
              <a:gd name="T11" fmla="*/ 352822 h 3860"/>
              <a:gd name="T12" fmla="*/ 1366129 w 3858"/>
              <a:gd name="T13" fmla="*/ 291703 h 3860"/>
              <a:gd name="T14" fmla="*/ 1316545 w 3858"/>
              <a:gd name="T15" fmla="*/ 235347 h 3860"/>
              <a:gd name="T16" fmla="*/ 1262202 w 3858"/>
              <a:gd name="T17" fmla="*/ 183356 h 3860"/>
              <a:gd name="T18" fmla="*/ 1202701 w 3858"/>
              <a:gd name="T19" fmla="*/ 137319 h 3860"/>
              <a:gd name="T20" fmla="*/ 1138837 w 3858"/>
              <a:gd name="T21" fmla="*/ 97631 h 3860"/>
              <a:gd name="T22" fmla="*/ 1071800 w 3858"/>
              <a:gd name="T23" fmla="*/ 63897 h 3860"/>
              <a:gd name="T24" fmla="*/ 1001590 w 3858"/>
              <a:gd name="T25" fmla="*/ 37306 h 3860"/>
              <a:gd name="T26" fmla="*/ 929396 w 3858"/>
              <a:gd name="T27" fmla="*/ 17859 h 3860"/>
              <a:gd name="T28" fmla="*/ 854822 w 3858"/>
              <a:gd name="T29" fmla="*/ 5159 h 3860"/>
              <a:gd name="T30" fmla="*/ 780248 w 3858"/>
              <a:gd name="T31" fmla="*/ 397 h 3860"/>
              <a:gd name="T32" fmla="*/ 704881 w 3858"/>
              <a:gd name="T33" fmla="*/ 2381 h 3860"/>
              <a:gd name="T34" fmla="*/ 630704 w 3858"/>
              <a:gd name="T35" fmla="*/ 11906 h 3860"/>
              <a:gd name="T36" fmla="*/ 557717 w 3858"/>
              <a:gd name="T37" fmla="*/ 28575 h 3860"/>
              <a:gd name="T38" fmla="*/ 486713 w 3858"/>
              <a:gd name="T39" fmla="*/ 52387 h 3860"/>
              <a:gd name="T40" fmla="*/ 418089 w 3858"/>
              <a:gd name="T41" fmla="*/ 83344 h 3860"/>
              <a:gd name="T42" fmla="*/ 353036 w 3858"/>
              <a:gd name="T43" fmla="*/ 120650 h 3860"/>
              <a:gd name="T44" fmla="*/ 291552 w 3858"/>
              <a:gd name="T45" fmla="*/ 164306 h 3860"/>
              <a:gd name="T46" fmla="*/ 234828 w 3858"/>
              <a:gd name="T47" fmla="*/ 213916 h 3860"/>
              <a:gd name="T48" fmla="*/ 183658 w 3858"/>
              <a:gd name="T49" fmla="*/ 268287 h 3860"/>
              <a:gd name="T50" fmla="*/ 137644 w 3858"/>
              <a:gd name="T51" fmla="*/ 328216 h 3860"/>
              <a:gd name="T52" fmla="*/ 97977 w 3858"/>
              <a:gd name="T53" fmla="*/ 391715 h 3860"/>
              <a:gd name="T54" fmla="*/ 64260 w 3858"/>
              <a:gd name="T55" fmla="*/ 459184 h 3860"/>
              <a:gd name="T56" fmla="*/ 37684 w 3858"/>
              <a:gd name="T57" fmla="*/ 529034 h 3860"/>
              <a:gd name="T58" fmla="*/ 18247 w 3858"/>
              <a:gd name="T59" fmla="*/ 601662 h 3860"/>
              <a:gd name="T60" fmla="*/ 5553 w 3858"/>
              <a:gd name="T61" fmla="*/ 675878 h 3860"/>
              <a:gd name="T62" fmla="*/ 397 w 3858"/>
              <a:gd name="T63" fmla="*/ 750490 h 3860"/>
              <a:gd name="T64" fmla="*/ 2777 w 3858"/>
              <a:gd name="T65" fmla="*/ 825897 h 3860"/>
              <a:gd name="T66" fmla="*/ 11900 w 3858"/>
              <a:gd name="T67" fmla="*/ 900509 h 3860"/>
              <a:gd name="T68" fmla="*/ 28957 w 3858"/>
              <a:gd name="T69" fmla="*/ 973534 h 3860"/>
              <a:gd name="T70" fmla="*/ 52757 w 3858"/>
              <a:gd name="T71" fmla="*/ 1044972 h 3860"/>
              <a:gd name="T72" fmla="*/ 83697 w 3858"/>
              <a:gd name="T73" fmla="*/ 1113234 h 3860"/>
              <a:gd name="T74" fmla="*/ 120984 w 3858"/>
              <a:gd name="T75" fmla="*/ 1178718 h 3860"/>
              <a:gd name="T76" fmla="*/ 164618 w 3858"/>
              <a:gd name="T77" fmla="*/ 1239837 h 3860"/>
              <a:gd name="T78" fmla="*/ 213805 w 3858"/>
              <a:gd name="T79" fmla="*/ 1296590 h 3860"/>
              <a:gd name="T80" fmla="*/ 268545 w 3858"/>
              <a:gd name="T81" fmla="*/ 1348184 h 3860"/>
              <a:gd name="T82" fmla="*/ 327649 w 3858"/>
              <a:gd name="T83" fmla="*/ 1394221 h 3860"/>
              <a:gd name="T84" fmla="*/ 391513 w 3858"/>
              <a:gd name="T85" fmla="*/ 1434306 h 3860"/>
              <a:gd name="T86" fmla="*/ 458550 w 3858"/>
              <a:gd name="T87" fmla="*/ 1467246 h 3860"/>
              <a:gd name="T88" fmla="*/ 529157 w 3858"/>
              <a:gd name="T89" fmla="*/ 1494234 h 3860"/>
              <a:gd name="T90" fmla="*/ 600954 w 3858"/>
              <a:gd name="T91" fmla="*/ 1513681 h 3860"/>
              <a:gd name="T92" fmla="*/ 675528 w 3858"/>
              <a:gd name="T93" fmla="*/ 1526778 h 3860"/>
              <a:gd name="T94" fmla="*/ 750102 w 3858"/>
              <a:gd name="T95" fmla="*/ 1531540 h 3860"/>
              <a:gd name="T96" fmla="*/ 825469 w 3858"/>
              <a:gd name="T97" fmla="*/ 1529159 h 3860"/>
              <a:gd name="T98" fmla="*/ 899646 w 3858"/>
              <a:gd name="T99" fmla="*/ 1520031 h 3860"/>
              <a:gd name="T100" fmla="*/ 973030 w 3858"/>
              <a:gd name="T101" fmla="*/ 1503362 h 3860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3858" h="3860">
                <a:moveTo>
                  <a:pt x="3858" y="1929"/>
                </a:moveTo>
                <a:lnTo>
                  <a:pt x="3858" y="1891"/>
                </a:lnTo>
                <a:lnTo>
                  <a:pt x="3857" y="1853"/>
                </a:lnTo>
                <a:lnTo>
                  <a:pt x="3854" y="1817"/>
                </a:lnTo>
                <a:lnTo>
                  <a:pt x="3852" y="1779"/>
                </a:lnTo>
                <a:lnTo>
                  <a:pt x="3849" y="1741"/>
                </a:lnTo>
                <a:lnTo>
                  <a:pt x="3844" y="1703"/>
                </a:lnTo>
                <a:lnTo>
                  <a:pt x="3840" y="1665"/>
                </a:lnTo>
                <a:lnTo>
                  <a:pt x="3834" y="1628"/>
                </a:lnTo>
                <a:lnTo>
                  <a:pt x="3828" y="1590"/>
                </a:lnTo>
                <a:lnTo>
                  <a:pt x="3821" y="1554"/>
                </a:lnTo>
                <a:lnTo>
                  <a:pt x="3813" y="1516"/>
                </a:lnTo>
                <a:lnTo>
                  <a:pt x="3804" y="1479"/>
                </a:lnTo>
                <a:lnTo>
                  <a:pt x="3795" y="1442"/>
                </a:lnTo>
                <a:lnTo>
                  <a:pt x="3785" y="1406"/>
                </a:lnTo>
                <a:lnTo>
                  <a:pt x="3774" y="1370"/>
                </a:lnTo>
                <a:lnTo>
                  <a:pt x="3763" y="1333"/>
                </a:lnTo>
                <a:lnTo>
                  <a:pt x="3751" y="1297"/>
                </a:lnTo>
                <a:lnTo>
                  <a:pt x="3738" y="1261"/>
                </a:lnTo>
                <a:lnTo>
                  <a:pt x="3725" y="1226"/>
                </a:lnTo>
                <a:lnTo>
                  <a:pt x="3711" y="1191"/>
                </a:lnTo>
                <a:lnTo>
                  <a:pt x="3696" y="1157"/>
                </a:lnTo>
                <a:lnTo>
                  <a:pt x="3680" y="1122"/>
                </a:lnTo>
                <a:lnTo>
                  <a:pt x="3664" y="1088"/>
                </a:lnTo>
                <a:lnTo>
                  <a:pt x="3647" y="1053"/>
                </a:lnTo>
                <a:lnTo>
                  <a:pt x="3630" y="1020"/>
                </a:lnTo>
                <a:lnTo>
                  <a:pt x="3611" y="987"/>
                </a:lnTo>
                <a:lnTo>
                  <a:pt x="3592" y="954"/>
                </a:lnTo>
                <a:lnTo>
                  <a:pt x="3573" y="921"/>
                </a:lnTo>
                <a:lnTo>
                  <a:pt x="3553" y="889"/>
                </a:lnTo>
                <a:lnTo>
                  <a:pt x="3532" y="858"/>
                </a:lnTo>
                <a:lnTo>
                  <a:pt x="3511" y="827"/>
                </a:lnTo>
                <a:lnTo>
                  <a:pt x="3490" y="796"/>
                </a:lnTo>
                <a:lnTo>
                  <a:pt x="3466" y="765"/>
                </a:lnTo>
                <a:lnTo>
                  <a:pt x="3444" y="735"/>
                </a:lnTo>
                <a:lnTo>
                  <a:pt x="3420" y="705"/>
                </a:lnTo>
                <a:lnTo>
                  <a:pt x="3395" y="676"/>
                </a:lnTo>
                <a:lnTo>
                  <a:pt x="3370" y="648"/>
                </a:lnTo>
                <a:lnTo>
                  <a:pt x="3345" y="619"/>
                </a:lnTo>
                <a:lnTo>
                  <a:pt x="3319" y="593"/>
                </a:lnTo>
                <a:lnTo>
                  <a:pt x="3292" y="565"/>
                </a:lnTo>
                <a:lnTo>
                  <a:pt x="3266" y="539"/>
                </a:lnTo>
                <a:lnTo>
                  <a:pt x="3238" y="512"/>
                </a:lnTo>
                <a:lnTo>
                  <a:pt x="3210" y="487"/>
                </a:lnTo>
                <a:lnTo>
                  <a:pt x="3182" y="462"/>
                </a:lnTo>
                <a:lnTo>
                  <a:pt x="3152" y="438"/>
                </a:lnTo>
                <a:lnTo>
                  <a:pt x="3123" y="414"/>
                </a:lnTo>
                <a:lnTo>
                  <a:pt x="3093" y="391"/>
                </a:lnTo>
                <a:lnTo>
                  <a:pt x="3063" y="369"/>
                </a:lnTo>
                <a:lnTo>
                  <a:pt x="3032" y="346"/>
                </a:lnTo>
                <a:lnTo>
                  <a:pt x="3000" y="325"/>
                </a:lnTo>
                <a:lnTo>
                  <a:pt x="2969" y="304"/>
                </a:lnTo>
                <a:lnTo>
                  <a:pt x="2937" y="284"/>
                </a:lnTo>
                <a:lnTo>
                  <a:pt x="2904" y="265"/>
                </a:lnTo>
                <a:lnTo>
                  <a:pt x="2871" y="246"/>
                </a:lnTo>
                <a:lnTo>
                  <a:pt x="2839" y="228"/>
                </a:lnTo>
                <a:lnTo>
                  <a:pt x="2804" y="210"/>
                </a:lnTo>
                <a:lnTo>
                  <a:pt x="2771" y="194"/>
                </a:lnTo>
                <a:lnTo>
                  <a:pt x="2736" y="177"/>
                </a:lnTo>
                <a:lnTo>
                  <a:pt x="2702" y="161"/>
                </a:lnTo>
                <a:lnTo>
                  <a:pt x="2667" y="147"/>
                </a:lnTo>
                <a:lnTo>
                  <a:pt x="2632" y="132"/>
                </a:lnTo>
                <a:lnTo>
                  <a:pt x="2597" y="119"/>
                </a:lnTo>
                <a:lnTo>
                  <a:pt x="2561" y="107"/>
                </a:lnTo>
                <a:lnTo>
                  <a:pt x="2525" y="94"/>
                </a:lnTo>
                <a:lnTo>
                  <a:pt x="2489" y="83"/>
                </a:lnTo>
                <a:lnTo>
                  <a:pt x="2453" y="72"/>
                </a:lnTo>
                <a:lnTo>
                  <a:pt x="2416" y="62"/>
                </a:lnTo>
                <a:lnTo>
                  <a:pt x="2379" y="53"/>
                </a:lnTo>
                <a:lnTo>
                  <a:pt x="2343" y="45"/>
                </a:lnTo>
                <a:lnTo>
                  <a:pt x="2306" y="37"/>
                </a:lnTo>
                <a:lnTo>
                  <a:pt x="2268" y="30"/>
                </a:lnTo>
                <a:lnTo>
                  <a:pt x="2231" y="24"/>
                </a:lnTo>
                <a:lnTo>
                  <a:pt x="2193" y="19"/>
                </a:lnTo>
                <a:lnTo>
                  <a:pt x="2155" y="13"/>
                </a:lnTo>
                <a:lnTo>
                  <a:pt x="2118" y="10"/>
                </a:lnTo>
                <a:lnTo>
                  <a:pt x="2081" y="6"/>
                </a:lnTo>
                <a:lnTo>
                  <a:pt x="2043" y="3"/>
                </a:lnTo>
                <a:lnTo>
                  <a:pt x="2005" y="2"/>
                </a:lnTo>
                <a:lnTo>
                  <a:pt x="1967" y="1"/>
                </a:lnTo>
                <a:lnTo>
                  <a:pt x="1929" y="0"/>
                </a:lnTo>
                <a:lnTo>
                  <a:pt x="1891" y="1"/>
                </a:lnTo>
                <a:lnTo>
                  <a:pt x="1853" y="2"/>
                </a:lnTo>
                <a:lnTo>
                  <a:pt x="1815" y="3"/>
                </a:lnTo>
                <a:lnTo>
                  <a:pt x="1777" y="6"/>
                </a:lnTo>
                <a:lnTo>
                  <a:pt x="1741" y="10"/>
                </a:lnTo>
                <a:lnTo>
                  <a:pt x="1703" y="13"/>
                </a:lnTo>
                <a:lnTo>
                  <a:pt x="1665" y="19"/>
                </a:lnTo>
                <a:lnTo>
                  <a:pt x="1628" y="24"/>
                </a:lnTo>
                <a:lnTo>
                  <a:pt x="1590" y="30"/>
                </a:lnTo>
                <a:lnTo>
                  <a:pt x="1553" y="37"/>
                </a:lnTo>
                <a:lnTo>
                  <a:pt x="1515" y="45"/>
                </a:lnTo>
                <a:lnTo>
                  <a:pt x="1479" y="53"/>
                </a:lnTo>
                <a:lnTo>
                  <a:pt x="1442" y="62"/>
                </a:lnTo>
                <a:lnTo>
                  <a:pt x="1406" y="72"/>
                </a:lnTo>
                <a:lnTo>
                  <a:pt x="1369" y="83"/>
                </a:lnTo>
                <a:lnTo>
                  <a:pt x="1334" y="94"/>
                </a:lnTo>
                <a:lnTo>
                  <a:pt x="1297" y="107"/>
                </a:lnTo>
                <a:lnTo>
                  <a:pt x="1261" y="119"/>
                </a:lnTo>
                <a:lnTo>
                  <a:pt x="1227" y="132"/>
                </a:lnTo>
                <a:lnTo>
                  <a:pt x="1191" y="147"/>
                </a:lnTo>
                <a:lnTo>
                  <a:pt x="1156" y="161"/>
                </a:lnTo>
                <a:lnTo>
                  <a:pt x="1122" y="177"/>
                </a:lnTo>
                <a:lnTo>
                  <a:pt x="1087" y="194"/>
                </a:lnTo>
                <a:lnTo>
                  <a:pt x="1054" y="210"/>
                </a:lnTo>
                <a:lnTo>
                  <a:pt x="1020" y="228"/>
                </a:lnTo>
                <a:lnTo>
                  <a:pt x="987" y="246"/>
                </a:lnTo>
                <a:lnTo>
                  <a:pt x="953" y="265"/>
                </a:lnTo>
                <a:lnTo>
                  <a:pt x="921" y="284"/>
                </a:lnTo>
                <a:lnTo>
                  <a:pt x="890" y="304"/>
                </a:lnTo>
                <a:lnTo>
                  <a:pt x="858" y="325"/>
                </a:lnTo>
                <a:lnTo>
                  <a:pt x="826" y="346"/>
                </a:lnTo>
                <a:lnTo>
                  <a:pt x="795" y="369"/>
                </a:lnTo>
                <a:lnTo>
                  <a:pt x="765" y="391"/>
                </a:lnTo>
                <a:lnTo>
                  <a:pt x="735" y="414"/>
                </a:lnTo>
                <a:lnTo>
                  <a:pt x="706" y="438"/>
                </a:lnTo>
                <a:lnTo>
                  <a:pt x="677" y="462"/>
                </a:lnTo>
                <a:lnTo>
                  <a:pt x="648" y="487"/>
                </a:lnTo>
                <a:lnTo>
                  <a:pt x="620" y="512"/>
                </a:lnTo>
                <a:lnTo>
                  <a:pt x="592" y="539"/>
                </a:lnTo>
                <a:lnTo>
                  <a:pt x="565" y="565"/>
                </a:lnTo>
                <a:lnTo>
                  <a:pt x="539" y="593"/>
                </a:lnTo>
                <a:lnTo>
                  <a:pt x="513" y="619"/>
                </a:lnTo>
                <a:lnTo>
                  <a:pt x="487" y="648"/>
                </a:lnTo>
                <a:lnTo>
                  <a:pt x="463" y="676"/>
                </a:lnTo>
                <a:lnTo>
                  <a:pt x="438" y="705"/>
                </a:lnTo>
                <a:lnTo>
                  <a:pt x="415" y="735"/>
                </a:lnTo>
                <a:lnTo>
                  <a:pt x="392" y="765"/>
                </a:lnTo>
                <a:lnTo>
                  <a:pt x="369" y="796"/>
                </a:lnTo>
                <a:lnTo>
                  <a:pt x="347" y="827"/>
                </a:lnTo>
                <a:lnTo>
                  <a:pt x="326" y="858"/>
                </a:lnTo>
                <a:lnTo>
                  <a:pt x="305" y="889"/>
                </a:lnTo>
                <a:lnTo>
                  <a:pt x="284" y="921"/>
                </a:lnTo>
                <a:lnTo>
                  <a:pt x="266" y="954"/>
                </a:lnTo>
                <a:lnTo>
                  <a:pt x="247" y="987"/>
                </a:lnTo>
                <a:lnTo>
                  <a:pt x="229" y="1020"/>
                </a:lnTo>
                <a:lnTo>
                  <a:pt x="211" y="1053"/>
                </a:lnTo>
                <a:lnTo>
                  <a:pt x="194" y="1088"/>
                </a:lnTo>
                <a:lnTo>
                  <a:pt x="177" y="1122"/>
                </a:lnTo>
                <a:lnTo>
                  <a:pt x="162" y="1157"/>
                </a:lnTo>
                <a:lnTo>
                  <a:pt x="147" y="1191"/>
                </a:lnTo>
                <a:lnTo>
                  <a:pt x="133" y="1226"/>
                </a:lnTo>
                <a:lnTo>
                  <a:pt x="119" y="1261"/>
                </a:lnTo>
                <a:lnTo>
                  <a:pt x="107" y="1297"/>
                </a:lnTo>
                <a:lnTo>
                  <a:pt x="95" y="1333"/>
                </a:lnTo>
                <a:lnTo>
                  <a:pt x="84" y="1370"/>
                </a:lnTo>
                <a:lnTo>
                  <a:pt x="73" y="1406"/>
                </a:lnTo>
                <a:lnTo>
                  <a:pt x="63" y="1442"/>
                </a:lnTo>
                <a:lnTo>
                  <a:pt x="54" y="1479"/>
                </a:lnTo>
                <a:lnTo>
                  <a:pt x="46" y="1516"/>
                </a:lnTo>
                <a:lnTo>
                  <a:pt x="38" y="1554"/>
                </a:lnTo>
                <a:lnTo>
                  <a:pt x="30" y="1590"/>
                </a:lnTo>
                <a:lnTo>
                  <a:pt x="25" y="1628"/>
                </a:lnTo>
                <a:lnTo>
                  <a:pt x="19" y="1665"/>
                </a:lnTo>
                <a:lnTo>
                  <a:pt x="14" y="1703"/>
                </a:lnTo>
                <a:lnTo>
                  <a:pt x="10" y="1741"/>
                </a:lnTo>
                <a:lnTo>
                  <a:pt x="7" y="1779"/>
                </a:lnTo>
                <a:lnTo>
                  <a:pt x="4" y="1817"/>
                </a:lnTo>
                <a:lnTo>
                  <a:pt x="2" y="1853"/>
                </a:lnTo>
                <a:lnTo>
                  <a:pt x="1" y="1891"/>
                </a:lnTo>
                <a:lnTo>
                  <a:pt x="0" y="1929"/>
                </a:lnTo>
                <a:lnTo>
                  <a:pt x="1" y="1967"/>
                </a:lnTo>
                <a:lnTo>
                  <a:pt x="2" y="2005"/>
                </a:lnTo>
                <a:lnTo>
                  <a:pt x="4" y="2043"/>
                </a:lnTo>
                <a:lnTo>
                  <a:pt x="7" y="2081"/>
                </a:lnTo>
                <a:lnTo>
                  <a:pt x="10" y="2119"/>
                </a:lnTo>
                <a:lnTo>
                  <a:pt x="14" y="2157"/>
                </a:lnTo>
                <a:lnTo>
                  <a:pt x="19" y="2195"/>
                </a:lnTo>
                <a:lnTo>
                  <a:pt x="25" y="2231"/>
                </a:lnTo>
                <a:lnTo>
                  <a:pt x="30" y="2269"/>
                </a:lnTo>
                <a:lnTo>
                  <a:pt x="38" y="2306"/>
                </a:lnTo>
                <a:lnTo>
                  <a:pt x="46" y="2343"/>
                </a:lnTo>
                <a:lnTo>
                  <a:pt x="54" y="2381"/>
                </a:lnTo>
                <a:lnTo>
                  <a:pt x="63" y="2418"/>
                </a:lnTo>
                <a:lnTo>
                  <a:pt x="73" y="2453"/>
                </a:lnTo>
                <a:lnTo>
                  <a:pt x="84" y="2490"/>
                </a:lnTo>
                <a:lnTo>
                  <a:pt x="95" y="2526"/>
                </a:lnTo>
                <a:lnTo>
                  <a:pt x="107" y="2562"/>
                </a:lnTo>
                <a:lnTo>
                  <a:pt x="119" y="2598"/>
                </a:lnTo>
                <a:lnTo>
                  <a:pt x="133" y="2633"/>
                </a:lnTo>
                <a:lnTo>
                  <a:pt x="147" y="2668"/>
                </a:lnTo>
                <a:lnTo>
                  <a:pt x="162" y="2703"/>
                </a:lnTo>
                <a:lnTo>
                  <a:pt x="177" y="2737"/>
                </a:lnTo>
                <a:lnTo>
                  <a:pt x="194" y="2772"/>
                </a:lnTo>
                <a:lnTo>
                  <a:pt x="211" y="2805"/>
                </a:lnTo>
                <a:lnTo>
                  <a:pt x="229" y="2839"/>
                </a:lnTo>
                <a:lnTo>
                  <a:pt x="247" y="2872"/>
                </a:lnTo>
                <a:lnTo>
                  <a:pt x="266" y="2906"/>
                </a:lnTo>
                <a:lnTo>
                  <a:pt x="284" y="2938"/>
                </a:lnTo>
                <a:lnTo>
                  <a:pt x="305" y="2970"/>
                </a:lnTo>
                <a:lnTo>
                  <a:pt x="326" y="3002"/>
                </a:lnTo>
                <a:lnTo>
                  <a:pt x="347" y="3033"/>
                </a:lnTo>
                <a:lnTo>
                  <a:pt x="369" y="3064"/>
                </a:lnTo>
                <a:lnTo>
                  <a:pt x="392" y="3094"/>
                </a:lnTo>
                <a:lnTo>
                  <a:pt x="415" y="3124"/>
                </a:lnTo>
                <a:lnTo>
                  <a:pt x="438" y="3154"/>
                </a:lnTo>
                <a:lnTo>
                  <a:pt x="463" y="3183"/>
                </a:lnTo>
                <a:lnTo>
                  <a:pt x="487" y="3211"/>
                </a:lnTo>
                <a:lnTo>
                  <a:pt x="513" y="3240"/>
                </a:lnTo>
                <a:lnTo>
                  <a:pt x="539" y="3267"/>
                </a:lnTo>
                <a:lnTo>
                  <a:pt x="565" y="3295"/>
                </a:lnTo>
                <a:lnTo>
                  <a:pt x="592" y="3320"/>
                </a:lnTo>
                <a:lnTo>
                  <a:pt x="620" y="3347"/>
                </a:lnTo>
                <a:lnTo>
                  <a:pt x="648" y="3372"/>
                </a:lnTo>
                <a:lnTo>
                  <a:pt x="677" y="3397"/>
                </a:lnTo>
                <a:lnTo>
                  <a:pt x="706" y="3422"/>
                </a:lnTo>
                <a:lnTo>
                  <a:pt x="735" y="3445"/>
                </a:lnTo>
                <a:lnTo>
                  <a:pt x="765" y="3469"/>
                </a:lnTo>
                <a:lnTo>
                  <a:pt x="795" y="3491"/>
                </a:lnTo>
                <a:lnTo>
                  <a:pt x="826" y="3513"/>
                </a:lnTo>
                <a:lnTo>
                  <a:pt x="858" y="3535"/>
                </a:lnTo>
                <a:lnTo>
                  <a:pt x="890" y="3555"/>
                </a:lnTo>
                <a:lnTo>
                  <a:pt x="921" y="3575"/>
                </a:lnTo>
                <a:lnTo>
                  <a:pt x="953" y="3595"/>
                </a:lnTo>
                <a:lnTo>
                  <a:pt x="987" y="3614"/>
                </a:lnTo>
                <a:lnTo>
                  <a:pt x="1020" y="3632"/>
                </a:lnTo>
                <a:lnTo>
                  <a:pt x="1054" y="3649"/>
                </a:lnTo>
                <a:lnTo>
                  <a:pt x="1087" y="3666"/>
                </a:lnTo>
                <a:lnTo>
                  <a:pt x="1122" y="3683"/>
                </a:lnTo>
                <a:lnTo>
                  <a:pt x="1156" y="3697"/>
                </a:lnTo>
                <a:lnTo>
                  <a:pt x="1191" y="3713"/>
                </a:lnTo>
                <a:lnTo>
                  <a:pt x="1227" y="3726"/>
                </a:lnTo>
                <a:lnTo>
                  <a:pt x="1261" y="3741"/>
                </a:lnTo>
                <a:lnTo>
                  <a:pt x="1297" y="3753"/>
                </a:lnTo>
                <a:lnTo>
                  <a:pt x="1334" y="3765"/>
                </a:lnTo>
                <a:lnTo>
                  <a:pt x="1369" y="3776"/>
                </a:lnTo>
                <a:lnTo>
                  <a:pt x="1406" y="3788"/>
                </a:lnTo>
                <a:lnTo>
                  <a:pt x="1442" y="3797"/>
                </a:lnTo>
                <a:lnTo>
                  <a:pt x="1479" y="3807"/>
                </a:lnTo>
                <a:lnTo>
                  <a:pt x="1515" y="3814"/>
                </a:lnTo>
                <a:lnTo>
                  <a:pt x="1553" y="3822"/>
                </a:lnTo>
                <a:lnTo>
                  <a:pt x="1590" y="3830"/>
                </a:lnTo>
                <a:lnTo>
                  <a:pt x="1628" y="3836"/>
                </a:lnTo>
                <a:lnTo>
                  <a:pt x="1665" y="3841"/>
                </a:lnTo>
                <a:lnTo>
                  <a:pt x="1703" y="3847"/>
                </a:lnTo>
                <a:lnTo>
                  <a:pt x="1741" y="3850"/>
                </a:lnTo>
                <a:lnTo>
                  <a:pt x="1777" y="3853"/>
                </a:lnTo>
                <a:lnTo>
                  <a:pt x="1815" y="3857"/>
                </a:lnTo>
                <a:lnTo>
                  <a:pt x="1853" y="3858"/>
                </a:lnTo>
                <a:lnTo>
                  <a:pt x="1891" y="3859"/>
                </a:lnTo>
                <a:lnTo>
                  <a:pt x="1929" y="3860"/>
                </a:lnTo>
                <a:lnTo>
                  <a:pt x="1967" y="3859"/>
                </a:lnTo>
                <a:lnTo>
                  <a:pt x="2005" y="3858"/>
                </a:lnTo>
                <a:lnTo>
                  <a:pt x="2043" y="3857"/>
                </a:lnTo>
                <a:lnTo>
                  <a:pt x="2081" y="3853"/>
                </a:lnTo>
                <a:lnTo>
                  <a:pt x="2118" y="3850"/>
                </a:lnTo>
                <a:lnTo>
                  <a:pt x="2155" y="3847"/>
                </a:lnTo>
                <a:lnTo>
                  <a:pt x="2193" y="3841"/>
                </a:lnTo>
                <a:lnTo>
                  <a:pt x="2231" y="3836"/>
                </a:lnTo>
                <a:lnTo>
                  <a:pt x="2268" y="3830"/>
                </a:lnTo>
                <a:lnTo>
                  <a:pt x="2306" y="3822"/>
                </a:lnTo>
                <a:lnTo>
                  <a:pt x="2343" y="3814"/>
                </a:lnTo>
                <a:lnTo>
                  <a:pt x="2379" y="3807"/>
                </a:lnTo>
                <a:lnTo>
                  <a:pt x="2416" y="3797"/>
                </a:lnTo>
                <a:lnTo>
                  <a:pt x="2453" y="3788"/>
                </a:lnTo>
                <a:lnTo>
                  <a:pt x="2489" y="3776"/>
                </a:lnTo>
              </a:path>
            </a:pathLst>
          </a:custGeom>
          <a:noFill/>
          <a:ln w="38100" cmpd="sng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551" name="Freeform 194"/>
          <p:cNvSpPr>
            <a:spLocks/>
          </p:cNvSpPr>
          <p:nvPr/>
        </p:nvSpPr>
        <p:spPr bwMode="auto">
          <a:xfrm>
            <a:off x="3467100" y="4814888"/>
            <a:ext cx="806450" cy="820737"/>
          </a:xfrm>
          <a:custGeom>
            <a:avLst/>
            <a:gdLst>
              <a:gd name="T0" fmla="*/ 10324 w 2031"/>
              <a:gd name="T1" fmla="*/ 553105 h 2070"/>
              <a:gd name="T2" fmla="*/ 28192 w 2031"/>
              <a:gd name="T3" fmla="*/ 593547 h 2070"/>
              <a:gd name="T4" fmla="*/ 49237 w 2031"/>
              <a:gd name="T5" fmla="*/ 631611 h 2070"/>
              <a:gd name="T6" fmla="*/ 75046 w 2031"/>
              <a:gd name="T7" fmla="*/ 667295 h 2070"/>
              <a:gd name="T8" fmla="*/ 104032 w 2031"/>
              <a:gd name="T9" fmla="*/ 699411 h 2070"/>
              <a:gd name="T10" fmla="*/ 136592 w 2031"/>
              <a:gd name="T11" fmla="*/ 729148 h 2070"/>
              <a:gd name="T12" fmla="*/ 171931 w 2031"/>
              <a:gd name="T13" fmla="*/ 754919 h 2070"/>
              <a:gd name="T14" fmla="*/ 210050 w 2031"/>
              <a:gd name="T15" fmla="*/ 776330 h 2070"/>
              <a:gd name="T16" fmla="*/ 250154 w 2031"/>
              <a:gd name="T17" fmla="*/ 794172 h 2070"/>
              <a:gd name="T18" fmla="*/ 291847 w 2031"/>
              <a:gd name="T19" fmla="*/ 807256 h 2070"/>
              <a:gd name="T20" fmla="*/ 334730 w 2031"/>
              <a:gd name="T21" fmla="*/ 816376 h 2070"/>
              <a:gd name="T22" fmla="*/ 378011 w 2031"/>
              <a:gd name="T23" fmla="*/ 820737 h 2070"/>
              <a:gd name="T24" fmla="*/ 422086 w 2031"/>
              <a:gd name="T25" fmla="*/ 819944 h 2070"/>
              <a:gd name="T26" fmla="*/ 465367 w 2031"/>
              <a:gd name="T27" fmla="*/ 814790 h 2070"/>
              <a:gd name="T28" fmla="*/ 508250 w 2031"/>
              <a:gd name="T29" fmla="*/ 805274 h 2070"/>
              <a:gd name="T30" fmla="*/ 549545 w 2031"/>
              <a:gd name="T31" fmla="*/ 790604 h 2070"/>
              <a:gd name="T32" fmla="*/ 589252 w 2031"/>
              <a:gd name="T33" fmla="*/ 771969 h 2070"/>
              <a:gd name="T34" fmla="*/ 626974 w 2031"/>
              <a:gd name="T35" fmla="*/ 749369 h 2070"/>
              <a:gd name="T36" fmla="*/ 661519 w 2031"/>
              <a:gd name="T37" fmla="*/ 723200 h 2070"/>
              <a:gd name="T38" fmla="*/ 693285 w 2031"/>
              <a:gd name="T39" fmla="*/ 693067 h 2070"/>
              <a:gd name="T40" fmla="*/ 721874 w 2031"/>
              <a:gd name="T41" fmla="*/ 659762 h 2070"/>
              <a:gd name="T42" fmla="*/ 746492 w 2031"/>
              <a:gd name="T43" fmla="*/ 623681 h 2070"/>
              <a:gd name="T44" fmla="*/ 767140 w 2031"/>
              <a:gd name="T45" fmla="*/ 585221 h 2070"/>
              <a:gd name="T46" fmla="*/ 783817 w 2031"/>
              <a:gd name="T47" fmla="*/ 544383 h 2070"/>
              <a:gd name="T48" fmla="*/ 796126 w 2031"/>
              <a:gd name="T49" fmla="*/ 502354 h 2070"/>
              <a:gd name="T50" fmla="*/ 803671 w 2031"/>
              <a:gd name="T51" fmla="*/ 459533 h 2070"/>
              <a:gd name="T52" fmla="*/ 806450 w 2031"/>
              <a:gd name="T53" fmla="*/ 415919 h 2070"/>
              <a:gd name="T54" fmla="*/ 804465 w 2031"/>
              <a:gd name="T55" fmla="*/ 371909 h 2070"/>
              <a:gd name="T56" fmla="*/ 798112 w 2031"/>
              <a:gd name="T57" fmla="*/ 328691 h 2070"/>
              <a:gd name="T58" fmla="*/ 787391 w 2031"/>
              <a:gd name="T59" fmla="*/ 286267 h 2070"/>
              <a:gd name="T60" fmla="*/ 771905 w 2031"/>
              <a:gd name="T61" fmla="*/ 245032 h 2070"/>
              <a:gd name="T62" fmla="*/ 752448 w 2031"/>
              <a:gd name="T63" fmla="*/ 206175 h 2070"/>
              <a:gd name="T64" fmla="*/ 728227 w 2031"/>
              <a:gd name="T65" fmla="*/ 169698 h 2070"/>
              <a:gd name="T66" fmla="*/ 700829 w 2031"/>
              <a:gd name="T67" fmla="*/ 135600 h 2070"/>
              <a:gd name="T68" fmla="*/ 669858 w 2031"/>
              <a:gd name="T69" fmla="*/ 104674 h 2070"/>
              <a:gd name="T70" fmla="*/ 635710 w 2031"/>
              <a:gd name="T71" fmla="*/ 77316 h 2070"/>
              <a:gd name="T72" fmla="*/ 599179 w 2031"/>
              <a:gd name="T73" fmla="*/ 53526 h 2070"/>
              <a:gd name="T74" fmla="*/ 559869 w 2031"/>
              <a:gd name="T75" fmla="*/ 34098 h 2070"/>
              <a:gd name="T76" fmla="*/ 518971 w 2031"/>
              <a:gd name="T77" fmla="*/ 18635 h 2070"/>
              <a:gd name="T78" fmla="*/ 476484 w 2031"/>
              <a:gd name="T79" fmla="*/ 7930 h 2070"/>
              <a:gd name="T80" fmla="*/ 433204 w 2031"/>
              <a:gd name="T81" fmla="*/ 1189 h 2070"/>
              <a:gd name="T82" fmla="*/ 389129 w 2031"/>
              <a:gd name="T83" fmla="*/ 0 h 2070"/>
              <a:gd name="T84" fmla="*/ 345451 w 2031"/>
              <a:gd name="T85" fmla="*/ 2379 h 2070"/>
              <a:gd name="T86" fmla="*/ 302568 w 2031"/>
              <a:gd name="T87" fmla="*/ 10309 h 2070"/>
              <a:gd name="T88" fmla="*/ 260478 w 2031"/>
              <a:gd name="T89" fmla="*/ 22600 h 2070"/>
              <a:gd name="T90" fmla="*/ 219580 w 2031"/>
              <a:gd name="T91" fmla="*/ 39253 h 2070"/>
              <a:gd name="T92" fmla="*/ 181064 w 2031"/>
              <a:gd name="T93" fmla="*/ 59870 h 2070"/>
              <a:gd name="T94" fmla="*/ 145328 w 2031"/>
              <a:gd name="T95" fmla="*/ 84849 h 2070"/>
              <a:gd name="T96" fmla="*/ 111974 w 2031"/>
              <a:gd name="T97" fmla="*/ 113000 h 2070"/>
              <a:gd name="T98" fmla="*/ 82194 w 2031"/>
              <a:gd name="T99" fmla="*/ 144719 h 2070"/>
              <a:gd name="T100" fmla="*/ 55590 w 2031"/>
              <a:gd name="T101" fmla="*/ 179611 h 2070"/>
              <a:gd name="T102" fmla="*/ 32957 w 2031"/>
              <a:gd name="T103" fmla="*/ 217277 h 2070"/>
              <a:gd name="T104" fmla="*/ 14295 w 2031"/>
              <a:gd name="T105" fmla="*/ 256530 h 2070"/>
              <a:gd name="T106" fmla="*/ 0 w 2031"/>
              <a:gd name="T107" fmla="*/ 298161 h 2070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2031" h="2070">
                <a:moveTo>
                  <a:pt x="0" y="1317"/>
                </a:moveTo>
                <a:lnTo>
                  <a:pt x="8" y="1343"/>
                </a:lnTo>
                <a:lnTo>
                  <a:pt x="17" y="1370"/>
                </a:lnTo>
                <a:lnTo>
                  <a:pt x="26" y="1395"/>
                </a:lnTo>
                <a:lnTo>
                  <a:pt x="36" y="1421"/>
                </a:lnTo>
                <a:lnTo>
                  <a:pt x="47" y="1447"/>
                </a:lnTo>
                <a:lnTo>
                  <a:pt x="58" y="1472"/>
                </a:lnTo>
                <a:lnTo>
                  <a:pt x="71" y="1497"/>
                </a:lnTo>
                <a:lnTo>
                  <a:pt x="83" y="1521"/>
                </a:lnTo>
                <a:lnTo>
                  <a:pt x="96" y="1546"/>
                </a:lnTo>
                <a:lnTo>
                  <a:pt x="110" y="1569"/>
                </a:lnTo>
                <a:lnTo>
                  <a:pt x="124" y="1593"/>
                </a:lnTo>
                <a:lnTo>
                  <a:pt x="140" y="1616"/>
                </a:lnTo>
                <a:lnTo>
                  <a:pt x="155" y="1638"/>
                </a:lnTo>
                <a:lnTo>
                  <a:pt x="172" y="1661"/>
                </a:lnTo>
                <a:lnTo>
                  <a:pt x="189" y="1683"/>
                </a:lnTo>
                <a:lnTo>
                  <a:pt x="207" y="1704"/>
                </a:lnTo>
                <a:lnTo>
                  <a:pt x="224" y="1724"/>
                </a:lnTo>
                <a:lnTo>
                  <a:pt x="243" y="1745"/>
                </a:lnTo>
                <a:lnTo>
                  <a:pt x="262" y="1764"/>
                </a:lnTo>
                <a:lnTo>
                  <a:pt x="282" y="1784"/>
                </a:lnTo>
                <a:lnTo>
                  <a:pt x="302" y="1803"/>
                </a:lnTo>
                <a:lnTo>
                  <a:pt x="323" y="1821"/>
                </a:lnTo>
                <a:lnTo>
                  <a:pt x="344" y="1839"/>
                </a:lnTo>
                <a:lnTo>
                  <a:pt x="366" y="1856"/>
                </a:lnTo>
                <a:lnTo>
                  <a:pt x="388" y="1873"/>
                </a:lnTo>
                <a:lnTo>
                  <a:pt x="411" y="1888"/>
                </a:lnTo>
                <a:lnTo>
                  <a:pt x="433" y="1904"/>
                </a:lnTo>
                <a:lnTo>
                  <a:pt x="456" y="1918"/>
                </a:lnTo>
                <a:lnTo>
                  <a:pt x="481" y="1933"/>
                </a:lnTo>
                <a:lnTo>
                  <a:pt x="504" y="1946"/>
                </a:lnTo>
                <a:lnTo>
                  <a:pt x="529" y="1958"/>
                </a:lnTo>
                <a:lnTo>
                  <a:pt x="553" y="1971"/>
                </a:lnTo>
                <a:lnTo>
                  <a:pt x="579" y="1982"/>
                </a:lnTo>
                <a:lnTo>
                  <a:pt x="605" y="1993"/>
                </a:lnTo>
                <a:lnTo>
                  <a:pt x="630" y="2003"/>
                </a:lnTo>
                <a:lnTo>
                  <a:pt x="656" y="2013"/>
                </a:lnTo>
                <a:lnTo>
                  <a:pt x="682" y="2022"/>
                </a:lnTo>
                <a:lnTo>
                  <a:pt x="708" y="2030"/>
                </a:lnTo>
                <a:lnTo>
                  <a:pt x="735" y="2036"/>
                </a:lnTo>
                <a:lnTo>
                  <a:pt x="762" y="2043"/>
                </a:lnTo>
                <a:lnTo>
                  <a:pt x="789" y="2049"/>
                </a:lnTo>
                <a:lnTo>
                  <a:pt x="815" y="2054"/>
                </a:lnTo>
                <a:lnTo>
                  <a:pt x="843" y="2059"/>
                </a:lnTo>
                <a:lnTo>
                  <a:pt x="870" y="2062"/>
                </a:lnTo>
                <a:lnTo>
                  <a:pt x="898" y="2065"/>
                </a:lnTo>
                <a:lnTo>
                  <a:pt x="926" y="2068"/>
                </a:lnTo>
                <a:lnTo>
                  <a:pt x="952" y="2070"/>
                </a:lnTo>
                <a:lnTo>
                  <a:pt x="980" y="2070"/>
                </a:lnTo>
                <a:lnTo>
                  <a:pt x="1008" y="2070"/>
                </a:lnTo>
                <a:lnTo>
                  <a:pt x="1036" y="2070"/>
                </a:lnTo>
                <a:lnTo>
                  <a:pt x="1063" y="2068"/>
                </a:lnTo>
                <a:lnTo>
                  <a:pt x="1091" y="2065"/>
                </a:lnTo>
                <a:lnTo>
                  <a:pt x="1119" y="2063"/>
                </a:lnTo>
                <a:lnTo>
                  <a:pt x="1145" y="2060"/>
                </a:lnTo>
                <a:lnTo>
                  <a:pt x="1172" y="2055"/>
                </a:lnTo>
                <a:lnTo>
                  <a:pt x="1200" y="2050"/>
                </a:lnTo>
                <a:lnTo>
                  <a:pt x="1227" y="2044"/>
                </a:lnTo>
                <a:lnTo>
                  <a:pt x="1253" y="2038"/>
                </a:lnTo>
                <a:lnTo>
                  <a:pt x="1280" y="2031"/>
                </a:lnTo>
                <a:lnTo>
                  <a:pt x="1307" y="2023"/>
                </a:lnTo>
                <a:lnTo>
                  <a:pt x="1333" y="2014"/>
                </a:lnTo>
                <a:lnTo>
                  <a:pt x="1358" y="2004"/>
                </a:lnTo>
                <a:lnTo>
                  <a:pt x="1384" y="1994"/>
                </a:lnTo>
                <a:lnTo>
                  <a:pt x="1410" y="1984"/>
                </a:lnTo>
                <a:lnTo>
                  <a:pt x="1435" y="1973"/>
                </a:lnTo>
                <a:lnTo>
                  <a:pt x="1460" y="1961"/>
                </a:lnTo>
                <a:lnTo>
                  <a:pt x="1484" y="1947"/>
                </a:lnTo>
                <a:lnTo>
                  <a:pt x="1509" y="1934"/>
                </a:lnTo>
                <a:lnTo>
                  <a:pt x="1532" y="1920"/>
                </a:lnTo>
                <a:lnTo>
                  <a:pt x="1556" y="1906"/>
                </a:lnTo>
                <a:lnTo>
                  <a:pt x="1579" y="1890"/>
                </a:lnTo>
                <a:lnTo>
                  <a:pt x="1601" y="1875"/>
                </a:lnTo>
                <a:lnTo>
                  <a:pt x="1624" y="1858"/>
                </a:lnTo>
                <a:lnTo>
                  <a:pt x="1645" y="1841"/>
                </a:lnTo>
                <a:lnTo>
                  <a:pt x="1666" y="1824"/>
                </a:lnTo>
                <a:lnTo>
                  <a:pt x="1687" y="1806"/>
                </a:lnTo>
                <a:lnTo>
                  <a:pt x="1707" y="1787"/>
                </a:lnTo>
                <a:lnTo>
                  <a:pt x="1727" y="1768"/>
                </a:lnTo>
                <a:lnTo>
                  <a:pt x="1746" y="1748"/>
                </a:lnTo>
                <a:lnTo>
                  <a:pt x="1765" y="1728"/>
                </a:lnTo>
                <a:lnTo>
                  <a:pt x="1783" y="1706"/>
                </a:lnTo>
                <a:lnTo>
                  <a:pt x="1801" y="1685"/>
                </a:lnTo>
                <a:lnTo>
                  <a:pt x="1818" y="1664"/>
                </a:lnTo>
                <a:lnTo>
                  <a:pt x="1834" y="1642"/>
                </a:lnTo>
                <a:lnTo>
                  <a:pt x="1850" y="1620"/>
                </a:lnTo>
                <a:lnTo>
                  <a:pt x="1866" y="1596"/>
                </a:lnTo>
                <a:lnTo>
                  <a:pt x="1880" y="1573"/>
                </a:lnTo>
                <a:lnTo>
                  <a:pt x="1895" y="1549"/>
                </a:lnTo>
                <a:lnTo>
                  <a:pt x="1908" y="1525"/>
                </a:lnTo>
                <a:lnTo>
                  <a:pt x="1920" y="1500"/>
                </a:lnTo>
                <a:lnTo>
                  <a:pt x="1932" y="1476"/>
                </a:lnTo>
                <a:lnTo>
                  <a:pt x="1944" y="1450"/>
                </a:lnTo>
                <a:lnTo>
                  <a:pt x="1955" y="1426"/>
                </a:lnTo>
                <a:lnTo>
                  <a:pt x="1965" y="1399"/>
                </a:lnTo>
                <a:lnTo>
                  <a:pt x="1974" y="1373"/>
                </a:lnTo>
                <a:lnTo>
                  <a:pt x="1983" y="1347"/>
                </a:lnTo>
                <a:lnTo>
                  <a:pt x="1990" y="1321"/>
                </a:lnTo>
                <a:lnTo>
                  <a:pt x="1998" y="1294"/>
                </a:lnTo>
                <a:lnTo>
                  <a:pt x="2005" y="1267"/>
                </a:lnTo>
                <a:lnTo>
                  <a:pt x="2010" y="1240"/>
                </a:lnTo>
                <a:lnTo>
                  <a:pt x="2015" y="1214"/>
                </a:lnTo>
                <a:lnTo>
                  <a:pt x="2019" y="1186"/>
                </a:lnTo>
                <a:lnTo>
                  <a:pt x="2024" y="1159"/>
                </a:lnTo>
                <a:lnTo>
                  <a:pt x="2026" y="1131"/>
                </a:lnTo>
                <a:lnTo>
                  <a:pt x="2028" y="1103"/>
                </a:lnTo>
                <a:lnTo>
                  <a:pt x="2031" y="1077"/>
                </a:lnTo>
                <a:lnTo>
                  <a:pt x="2031" y="1049"/>
                </a:lnTo>
                <a:lnTo>
                  <a:pt x="2031" y="1021"/>
                </a:lnTo>
                <a:lnTo>
                  <a:pt x="2031" y="993"/>
                </a:lnTo>
                <a:lnTo>
                  <a:pt x="2028" y="966"/>
                </a:lnTo>
                <a:lnTo>
                  <a:pt x="2026" y="938"/>
                </a:lnTo>
                <a:lnTo>
                  <a:pt x="2024" y="911"/>
                </a:lnTo>
                <a:lnTo>
                  <a:pt x="2019" y="884"/>
                </a:lnTo>
                <a:lnTo>
                  <a:pt x="2015" y="856"/>
                </a:lnTo>
                <a:lnTo>
                  <a:pt x="2010" y="829"/>
                </a:lnTo>
                <a:lnTo>
                  <a:pt x="2005" y="802"/>
                </a:lnTo>
                <a:lnTo>
                  <a:pt x="1998" y="776"/>
                </a:lnTo>
                <a:lnTo>
                  <a:pt x="1990" y="749"/>
                </a:lnTo>
                <a:lnTo>
                  <a:pt x="1983" y="722"/>
                </a:lnTo>
                <a:lnTo>
                  <a:pt x="1974" y="696"/>
                </a:lnTo>
                <a:lnTo>
                  <a:pt x="1965" y="670"/>
                </a:lnTo>
                <a:lnTo>
                  <a:pt x="1955" y="644"/>
                </a:lnTo>
                <a:lnTo>
                  <a:pt x="1944" y="618"/>
                </a:lnTo>
                <a:lnTo>
                  <a:pt x="1932" y="594"/>
                </a:lnTo>
                <a:lnTo>
                  <a:pt x="1920" y="569"/>
                </a:lnTo>
                <a:lnTo>
                  <a:pt x="1908" y="545"/>
                </a:lnTo>
                <a:lnTo>
                  <a:pt x="1895" y="520"/>
                </a:lnTo>
                <a:lnTo>
                  <a:pt x="1880" y="497"/>
                </a:lnTo>
                <a:lnTo>
                  <a:pt x="1866" y="474"/>
                </a:lnTo>
                <a:lnTo>
                  <a:pt x="1850" y="450"/>
                </a:lnTo>
                <a:lnTo>
                  <a:pt x="1834" y="428"/>
                </a:lnTo>
                <a:lnTo>
                  <a:pt x="1818" y="406"/>
                </a:lnTo>
                <a:lnTo>
                  <a:pt x="1801" y="384"/>
                </a:lnTo>
                <a:lnTo>
                  <a:pt x="1783" y="363"/>
                </a:lnTo>
                <a:lnTo>
                  <a:pt x="1765" y="342"/>
                </a:lnTo>
                <a:lnTo>
                  <a:pt x="1746" y="322"/>
                </a:lnTo>
                <a:lnTo>
                  <a:pt x="1727" y="302"/>
                </a:lnTo>
                <a:lnTo>
                  <a:pt x="1707" y="283"/>
                </a:lnTo>
                <a:lnTo>
                  <a:pt x="1687" y="264"/>
                </a:lnTo>
                <a:lnTo>
                  <a:pt x="1666" y="246"/>
                </a:lnTo>
                <a:lnTo>
                  <a:pt x="1645" y="228"/>
                </a:lnTo>
                <a:lnTo>
                  <a:pt x="1624" y="212"/>
                </a:lnTo>
                <a:lnTo>
                  <a:pt x="1601" y="195"/>
                </a:lnTo>
                <a:lnTo>
                  <a:pt x="1579" y="179"/>
                </a:lnTo>
                <a:lnTo>
                  <a:pt x="1556" y="164"/>
                </a:lnTo>
                <a:lnTo>
                  <a:pt x="1532" y="149"/>
                </a:lnTo>
                <a:lnTo>
                  <a:pt x="1509" y="135"/>
                </a:lnTo>
                <a:lnTo>
                  <a:pt x="1484" y="121"/>
                </a:lnTo>
                <a:lnTo>
                  <a:pt x="1460" y="109"/>
                </a:lnTo>
                <a:lnTo>
                  <a:pt x="1435" y="97"/>
                </a:lnTo>
                <a:lnTo>
                  <a:pt x="1410" y="86"/>
                </a:lnTo>
                <a:lnTo>
                  <a:pt x="1384" y="74"/>
                </a:lnTo>
                <a:lnTo>
                  <a:pt x="1358" y="64"/>
                </a:lnTo>
                <a:lnTo>
                  <a:pt x="1333" y="55"/>
                </a:lnTo>
                <a:lnTo>
                  <a:pt x="1307" y="47"/>
                </a:lnTo>
                <a:lnTo>
                  <a:pt x="1280" y="39"/>
                </a:lnTo>
                <a:lnTo>
                  <a:pt x="1253" y="32"/>
                </a:lnTo>
                <a:lnTo>
                  <a:pt x="1227" y="25"/>
                </a:lnTo>
                <a:lnTo>
                  <a:pt x="1200" y="20"/>
                </a:lnTo>
                <a:lnTo>
                  <a:pt x="1172" y="14"/>
                </a:lnTo>
                <a:lnTo>
                  <a:pt x="1145" y="10"/>
                </a:lnTo>
                <a:lnTo>
                  <a:pt x="1119" y="6"/>
                </a:lnTo>
                <a:lnTo>
                  <a:pt x="1091" y="3"/>
                </a:lnTo>
                <a:lnTo>
                  <a:pt x="1063" y="1"/>
                </a:lnTo>
                <a:lnTo>
                  <a:pt x="1036" y="0"/>
                </a:lnTo>
                <a:lnTo>
                  <a:pt x="1008" y="0"/>
                </a:lnTo>
                <a:lnTo>
                  <a:pt x="980" y="0"/>
                </a:lnTo>
                <a:lnTo>
                  <a:pt x="952" y="0"/>
                </a:lnTo>
                <a:lnTo>
                  <a:pt x="926" y="2"/>
                </a:lnTo>
                <a:lnTo>
                  <a:pt x="898" y="4"/>
                </a:lnTo>
                <a:lnTo>
                  <a:pt x="870" y="6"/>
                </a:lnTo>
                <a:lnTo>
                  <a:pt x="843" y="11"/>
                </a:lnTo>
                <a:lnTo>
                  <a:pt x="815" y="15"/>
                </a:lnTo>
                <a:lnTo>
                  <a:pt x="789" y="20"/>
                </a:lnTo>
                <a:lnTo>
                  <a:pt x="762" y="26"/>
                </a:lnTo>
                <a:lnTo>
                  <a:pt x="735" y="33"/>
                </a:lnTo>
                <a:lnTo>
                  <a:pt x="708" y="40"/>
                </a:lnTo>
                <a:lnTo>
                  <a:pt x="682" y="48"/>
                </a:lnTo>
                <a:lnTo>
                  <a:pt x="656" y="57"/>
                </a:lnTo>
                <a:lnTo>
                  <a:pt x="630" y="67"/>
                </a:lnTo>
                <a:lnTo>
                  <a:pt x="605" y="77"/>
                </a:lnTo>
                <a:lnTo>
                  <a:pt x="579" y="87"/>
                </a:lnTo>
                <a:lnTo>
                  <a:pt x="553" y="99"/>
                </a:lnTo>
                <a:lnTo>
                  <a:pt x="529" y="111"/>
                </a:lnTo>
                <a:lnTo>
                  <a:pt x="504" y="123"/>
                </a:lnTo>
                <a:lnTo>
                  <a:pt x="481" y="137"/>
                </a:lnTo>
                <a:lnTo>
                  <a:pt x="456" y="151"/>
                </a:lnTo>
                <a:lnTo>
                  <a:pt x="433" y="166"/>
                </a:lnTo>
                <a:lnTo>
                  <a:pt x="411" y="181"/>
                </a:lnTo>
                <a:lnTo>
                  <a:pt x="388" y="197"/>
                </a:lnTo>
                <a:lnTo>
                  <a:pt x="366" y="214"/>
                </a:lnTo>
                <a:lnTo>
                  <a:pt x="344" y="230"/>
                </a:lnTo>
                <a:lnTo>
                  <a:pt x="323" y="248"/>
                </a:lnTo>
                <a:lnTo>
                  <a:pt x="302" y="266"/>
                </a:lnTo>
                <a:lnTo>
                  <a:pt x="282" y="285"/>
                </a:lnTo>
                <a:lnTo>
                  <a:pt x="262" y="304"/>
                </a:lnTo>
                <a:lnTo>
                  <a:pt x="243" y="324"/>
                </a:lnTo>
                <a:lnTo>
                  <a:pt x="224" y="344"/>
                </a:lnTo>
                <a:lnTo>
                  <a:pt x="207" y="365"/>
                </a:lnTo>
                <a:lnTo>
                  <a:pt x="189" y="387"/>
                </a:lnTo>
                <a:lnTo>
                  <a:pt x="172" y="409"/>
                </a:lnTo>
                <a:lnTo>
                  <a:pt x="155" y="431"/>
                </a:lnTo>
                <a:lnTo>
                  <a:pt x="140" y="453"/>
                </a:lnTo>
                <a:lnTo>
                  <a:pt x="124" y="477"/>
                </a:lnTo>
                <a:lnTo>
                  <a:pt x="110" y="500"/>
                </a:lnTo>
                <a:lnTo>
                  <a:pt x="96" y="524"/>
                </a:lnTo>
                <a:lnTo>
                  <a:pt x="83" y="548"/>
                </a:lnTo>
                <a:lnTo>
                  <a:pt x="71" y="573"/>
                </a:lnTo>
                <a:lnTo>
                  <a:pt x="58" y="597"/>
                </a:lnTo>
                <a:lnTo>
                  <a:pt x="47" y="623"/>
                </a:lnTo>
                <a:lnTo>
                  <a:pt x="36" y="647"/>
                </a:lnTo>
                <a:lnTo>
                  <a:pt x="26" y="674"/>
                </a:lnTo>
                <a:lnTo>
                  <a:pt x="17" y="700"/>
                </a:lnTo>
                <a:lnTo>
                  <a:pt x="8" y="725"/>
                </a:lnTo>
                <a:lnTo>
                  <a:pt x="0" y="752"/>
                </a:lnTo>
              </a:path>
            </a:pathLst>
          </a:custGeom>
          <a:noFill/>
          <a:ln w="38100" cmpd="sng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552" name="Line 195"/>
          <p:cNvSpPr>
            <a:spLocks noChangeShapeType="1"/>
          </p:cNvSpPr>
          <p:nvPr/>
        </p:nvSpPr>
        <p:spPr bwMode="auto">
          <a:xfrm flipH="1">
            <a:off x="1174750" y="5991225"/>
            <a:ext cx="2687638" cy="158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553" name="Line 196"/>
          <p:cNvSpPr>
            <a:spLocks noChangeShapeType="1"/>
          </p:cNvSpPr>
          <p:nvPr/>
        </p:nvSpPr>
        <p:spPr bwMode="auto">
          <a:xfrm flipV="1">
            <a:off x="1174750" y="5375275"/>
            <a:ext cx="1588" cy="61595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554" name="Line 197"/>
          <p:cNvSpPr>
            <a:spLocks noChangeShapeType="1"/>
          </p:cNvSpPr>
          <p:nvPr/>
        </p:nvSpPr>
        <p:spPr bwMode="auto">
          <a:xfrm>
            <a:off x="1174750" y="4459288"/>
            <a:ext cx="2687638" cy="158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555" name="Freeform 198"/>
          <p:cNvSpPr>
            <a:spLocks/>
          </p:cNvSpPr>
          <p:nvPr/>
        </p:nvSpPr>
        <p:spPr bwMode="auto">
          <a:xfrm>
            <a:off x="2332038" y="5076825"/>
            <a:ext cx="149225" cy="298450"/>
          </a:xfrm>
          <a:custGeom>
            <a:avLst/>
            <a:gdLst>
              <a:gd name="T0" fmla="*/ 5969 w 375"/>
              <a:gd name="T1" fmla="*/ 298450 h 752"/>
              <a:gd name="T2" fmla="*/ 19499 w 375"/>
              <a:gd name="T3" fmla="*/ 297259 h 752"/>
              <a:gd name="T4" fmla="*/ 32233 w 375"/>
              <a:gd name="T5" fmla="*/ 294878 h 752"/>
              <a:gd name="T6" fmla="*/ 44569 w 375"/>
              <a:gd name="T7" fmla="*/ 291703 h 752"/>
              <a:gd name="T8" fmla="*/ 56904 w 375"/>
              <a:gd name="T9" fmla="*/ 286941 h 752"/>
              <a:gd name="T10" fmla="*/ 68445 w 375"/>
              <a:gd name="T11" fmla="*/ 281781 h 752"/>
              <a:gd name="T12" fmla="*/ 79985 w 375"/>
              <a:gd name="T13" fmla="*/ 275034 h 752"/>
              <a:gd name="T14" fmla="*/ 90729 w 375"/>
              <a:gd name="T15" fmla="*/ 267494 h 752"/>
              <a:gd name="T16" fmla="*/ 101075 w 375"/>
              <a:gd name="T17" fmla="*/ 259159 h 752"/>
              <a:gd name="T18" fmla="*/ 109830 w 375"/>
              <a:gd name="T19" fmla="*/ 250428 h 752"/>
              <a:gd name="T20" fmla="*/ 118186 w 375"/>
              <a:gd name="T21" fmla="*/ 240109 h 752"/>
              <a:gd name="T22" fmla="*/ 125747 w 375"/>
              <a:gd name="T23" fmla="*/ 229394 h 752"/>
              <a:gd name="T24" fmla="*/ 132512 w 375"/>
              <a:gd name="T25" fmla="*/ 217884 h 752"/>
              <a:gd name="T26" fmla="*/ 137685 w 375"/>
              <a:gd name="T27" fmla="*/ 206375 h 752"/>
              <a:gd name="T28" fmla="*/ 142858 w 375"/>
              <a:gd name="T29" fmla="*/ 194072 h 752"/>
              <a:gd name="T30" fmla="*/ 145644 w 375"/>
              <a:gd name="T31" fmla="*/ 181769 h 752"/>
              <a:gd name="T32" fmla="*/ 148031 w 375"/>
              <a:gd name="T33" fmla="*/ 168672 h 752"/>
              <a:gd name="T34" fmla="*/ 149225 w 375"/>
              <a:gd name="T35" fmla="*/ 155575 h 752"/>
              <a:gd name="T36" fmla="*/ 149225 w 375"/>
              <a:gd name="T37" fmla="*/ 142875 h 752"/>
              <a:gd name="T38" fmla="*/ 148031 w 375"/>
              <a:gd name="T39" fmla="*/ 129381 h 752"/>
              <a:gd name="T40" fmla="*/ 145644 w 375"/>
              <a:gd name="T41" fmla="*/ 116681 h 752"/>
              <a:gd name="T42" fmla="*/ 142858 w 375"/>
              <a:gd name="T43" fmla="*/ 104378 h 752"/>
              <a:gd name="T44" fmla="*/ 137685 w 375"/>
              <a:gd name="T45" fmla="*/ 91678 h 752"/>
              <a:gd name="T46" fmla="*/ 132512 w 375"/>
              <a:gd name="T47" fmla="*/ 79772 h 752"/>
              <a:gd name="T48" fmla="*/ 125747 w 375"/>
              <a:gd name="T49" fmla="*/ 68659 h 752"/>
              <a:gd name="T50" fmla="*/ 118186 w 375"/>
              <a:gd name="T51" fmla="*/ 58341 h 752"/>
              <a:gd name="T52" fmla="*/ 109830 w 375"/>
              <a:gd name="T53" fmla="*/ 48022 h 752"/>
              <a:gd name="T54" fmla="*/ 101075 w 375"/>
              <a:gd name="T55" fmla="*/ 38894 h 752"/>
              <a:gd name="T56" fmla="*/ 90729 w 375"/>
              <a:gd name="T57" fmla="*/ 30163 h 752"/>
              <a:gd name="T58" fmla="*/ 79985 w 375"/>
              <a:gd name="T59" fmla="*/ 23416 h 752"/>
              <a:gd name="T60" fmla="*/ 68445 w 375"/>
              <a:gd name="T61" fmla="*/ 16669 h 752"/>
              <a:gd name="T62" fmla="*/ 56904 w 375"/>
              <a:gd name="T63" fmla="*/ 10716 h 752"/>
              <a:gd name="T64" fmla="*/ 44569 w 375"/>
              <a:gd name="T65" fmla="*/ 6350 h 752"/>
              <a:gd name="T66" fmla="*/ 32233 w 375"/>
              <a:gd name="T67" fmla="*/ 3175 h 752"/>
              <a:gd name="T68" fmla="*/ 19499 w 375"/>
              <a:gd name="T69" fmla="*/ 1191 h 752"/>
              <a:gd name="T70" fmla="*/ 5969 w 375"/>
              <a:gd name="T71" fmla="*/ 0 h 75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375" h="752">
                <a:moveTo>
                  <a:pt x="0" y="752"/>
                </a:moveTo>
                <a:lnTo>
                  <a:pt x="15" y="752"/>
                </a:lnTo>
                <a:lnTo>
                  <a:pt x="32" y="751"/>
                </a:lnTo>
                <a:lnTo>
                  <a:pt x="49" y="749"/>
                </a:lnTo>
                <a:lnTo>
                  <a:pt x="64" y="746"/>
                </a:lnTo>
                <a:lnTo>
                  <a:pt x="81" y="743"/>
                </a:lnTo>
                <a:lnTo>
                  <a:pt x="97" y="740"/>
                </a:lnTo>
                <a:lnTo>
                  <a:pt x="112" y="735"/>
                </a:lnTo>
                <a:lnTo>
                  <a:pt x="128" y="730"/>
                </a:lnTo>
                <a:lnTo>
                  <a:pt x="143" y="723"/>
                </a:lnTo>
                <a:lnTo>
                  <a:pt x="158" y="717"/>
                </a:lnTo>
                <a:lnTo>
                  <a:pt x="172" y="710"/>
                </a:lnTo>
                <a:lnTo>
                  <a:pt x="187" y="702"/>
                </a:lnTo>
                <a:lnTo>
                  <a:pt x="201" y="693"/>
                </a:lnTo>
                <a:lnTo>
                  <a:pt x="215" y="684"/>
                </a:lnTo>
                <a:lnTo>
                  <a:pt x="228" y="674"/>
                </a:lnTo>
                <a:lnTo>
                  <a:pt x="241" y="664"/>
                </a:lnTo>
                <a:lnTo>
                  <a:pt x="254" y="653"/>
                </a:lnTo>
                <a:lnTo>
                  <a:pt x="265" y="642"/>
                </a:lnTo>
                <a:lnTo>
                  <a:pt x="276" y="631"/>
                </a:lnTo>
                <a:lnTo>
                  <a:pt x="287" y="618"/>
                </a:lnTo>
                <a:lnTo>
                  <a:pt x="297" y="605"/>
                </a:lnTo>
                <a:lnTo>
                  <a:pt x="307" y="592"/>
                </a:lnTo>
                <a:lnTo>
                  <a:pt x="316" y="578"/>
                </a:lnTo>
                <a:lnTo>
                  <a:pt x="325" y="564"/>
                </a:lnTo>
                <a:lnTo>
                  <a:pt x="333" y="549"/>
                </a:lnTo>
                <a:lnTo>
                  <a:pt x="341" y="535"/>
                </a:lnTo>
                <a:lnTo>
                  <a:pt x="346" y="520"/>
                </a:lnTo>
                <a:lnTo>
                  <a:pt x="353" y="505"/>
                </a:lnTo>
                <a:lnTo>
                  <a:pt x="359" y="489"/>
                </a:lnTo>
                <a:lnTo>
                  <a:pt x="363" y="473"/>
                </a:lnTo>
                <a:lnTo>
                  <a:pt x="366" y="458"/>
                </a:lnTo>
                <a:lnTo>
                  <a:pt x="370" y="441"/>
                </a:lnTo>
                <a:lnTo>
                  <a:pt x="372" y="425"/>
                </a:lnTo>
                <a:lnTo>
                  <a:pt x="374" y="409"/>
                </a:lnTo>
                <a:lnTo>
                  <a:pt x="375" y="392"/>
                </a:lnTo>
                <a:lnTo>
                  <a:pt x="375" y="375"/>
                </a:lnTo>
                <a:lnTo>
                  <a:pt x="375" y="360"/>
                </a:lnTo>
                <a:lnTo>
                  <a:pt x="374" y="343"/>
                </a:lnTo>
                <a:lnTo>
                  <a:pt x="372" y="326"/>
                </a:lnTo>
                <a:lnTo>
                  <a:pt x="370" y="311"/>
                </a:lnTo>
                <a:lnTo>
                  <a:pt x="366" y="294"/>
                </a:lnTo>
                <a:lnTo>
                  <a:pt x="363" y="278"/>
                </a:lnTo>
                <a:lnTo>
                  <a:pt x="359" y="263"/>
                </a:lnTo>
                <a:lnTo>
                  <a:pt x="353" y="247"/>
                </a:lnTo>
                <a:lnTo>
                  <a:pt x="346" y="231"/>
                </a:lnTo>
                <a:lnTo>
                  <a:pt x="341" y="217"/>
                </a:lnTo>
                <a:lnTo>
                  <a:pt x="333" y="201"/>
                </a:lnTo>
                <a:lnTo>
                  <a:pt x="325" y="188"/>
                </a:lnTo>
                <a:lnTo>
                  <a:pt x="316" y="173"/>
                </a:lnTo>
                <a:lnTo>
                  <a:pt x="307" y="160"/>
                </a:lnTo>
                <a:lnTo>
                  <a:pt x="297" y="147"/>
                </a:lnTo>
                <a:lnTo>
                  <a:pt x="287" y="133"/>
                </a:lnTo>
                <a:lnTo>
                  <a:pt x="276" y="121"/>
                </a:lnTo>
                <a:lnTo>
                  <a:pt x="265" y="110"/>
                </a:lnTo>
                <a:lnTo>
                  <a:pt x="254" y="98"/>
                </a:lnTo>
                <a:lnTo>
                  <a:pt x="241" y="88"/>
                </a:lnTo>
                <a:lnTo>
                  <a:pt x="228" y="76"/>
                </a:lnTo>
                <a:lnTo>
                  <a:pt x="215" y="68"/>
                </a:lnTo>
                <a:lnTo>
                  <a:pt x="201" y="59"/>
                </a:lnTo>
                <a:lnTo>
                  <a:pt x="187" y="50"/>
                </a:lnTo>
                <a:lnTo>
                  <a:pt x="172" y="42"/>
                </a:lnTo>
                <a:lnTo>
                  <a:pt x="158" y="34"/>
                </a:lnTo>
                <a:lnTo>
                  <a:pt x="143" y="27"/>
                </a:lnTo>
                <a:lnTo>
                  <a:pt x="128" y="22"/>
                </a:lnTo>
                <a:lnTo>
                  <a:pt x="112" y="16"/>
                </a:lnTo>
                <a:lnTo>
                  <a:pt x="97" y="12"/>
                </a:lnTo>
                <a:lnTo>
                  <a:pt x="81" y="8"/>
                </a:lnTo>
                <a:lnTo>
                  <a:pt x="64" y="5"/>
                </a:lnTo>
                <a:lnTo>
                  <a:pt x="49" y="3"/>
                </a:lnTo>
                <a:lnTo>
                  <a:pt x="32" y="1"/>
                </a:lnTo>
                <a:lnTo>
                  <a:pt x="15" y="0"/>
                </a:lnTo>
                <a:lnTo>
                  <a:pt x="0" y="0"/>
                </a:lnTo>
              </a:path>
            </a:pathLst>
          </a:custGeom>
          <a:noFill/>
          <a:ln w="38100" cmpd="sng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556" name="Freeform 199"/>
          <p:cNvSpPr>
            <a:spLocks/>
          </p:cNvSpPr>
          <p:nvPr/>
        </p:nvSpPr>
        <p:spPr bwMode="auto">
          <a:xfrm>
            <a:off x="2332038" y="4908550"/>
            <a:ext cx="317500" cy="635000"/>
          </a:xfrm>
          <a:custGeom>
            <a:avLst/>
            <a:gdLst>
              <a:gd name="T0" fmla="*/ 9140 w 799"/>
              <a:gd name="T1" fmla="*/ 635000 h 1600"/>
              <a:gd name="T2" fmla="*/ 28611 w 799"/>
              <a:gd name="T3" fmla="*/ 633413 h 1600"/>
              <a:gd name="T4" fmla="*/ 47685 w 799"/>
              <a:gd name="T5" fmla="*/ 631428 h 1600"/>
              <a:gd name="T6" fmla="*/ 66361 w 799"/>
              <a:gd name="T7" fmla="*/ 627856 h 1600"/>
              <a:gd name="T8" fmla="*/ 85038 w 799"/>
              <a:gd name="T9" fmla="*/ 623491 h 1600"/>
              <a:gd name="T10" fmla="*/ 103317 w 799"/>
              <a:gd name="T11" fmla="*/ 617538 h 1600"/>
              <a:gd name="T12" fmla="*/ 121198 w 799"/>
              <a:gd name="T13" fmla="*/ 610791 h 1600"/>
              <a:gd name="T14" fmla="*/ 139080 w 799"/>
              <a:gd name="T15" fmla="*/ 602853 h 1600"/>
              <a:gd name="T16" fmla="*/ 155770 w 799"/>
              <a:gd name="T17" fmla="*/ 594122 h 1600"/>
              <a:gd name="T18" fmla="*/ 172062 w 799"/>
              <a:gd name="T19" fmla="*/ 583803 h 1600"/>
              <a:gd name="T20" fmla="*/ 187957 w 799"/>
              <a:gd name="T21" fmla="*/ 573484 h 1600"/>
              <a:gd name="T22" fmla="*/ 203057 w 799"/>
              <a:gd name="T23" fmla="*/ 561578 h 1600"/>
              <a:gd name="T24" fmla="*/ 217362 w 799"/>
              <a:gd name="T25" fmla="*/ 548481 h 1600"/>
              <a:gd name="T26" fmla="*/ 231270 w 799"/>
              <a:gd name="T27" fmla="*/ 534988 h 1600"/>
              <a:gd name="T28" fmla="*/ 243986 w 799"/>
              <a:gd name="T29" fmla="*/ 520700 h 1600"/>
              <a:gd name="T30" fmla="*/ 255510 w 799"/>
              <a:gd name="T31" fmla="*/ 505619 h 1600"/>
              <a:gd name="T32" fmla="*/ 266636 w 799"/>
              <a:gd name="T33" fmla="*/ 489744 h 1600"/>
              <a:gd name="T34" fmla="*/ 276173 w 799"/>
              <a:gd name="T35" fmla="*/ 473472 h 1600"/>
              <a:gd name="T36" fmla="*/ 285313 w 799"/>
              <a:gd name="T37" fmla="*/ 456406 h 1600"/>
              <a:gd name="T38" fmla="*/ 293260 w 799"/>
              <a:gd name="T39" fmla="*/ 438944 h 1600"/>
              <a:gd name="T40" fmla="*/ 300016 w 799"/>
              <a:gd name="T41" fmla="*/ 421084 h 1600"/>
              <a:gd name="T42" fmla="*/ 305579 w 799"/>
              <a:gd name="T43" fmla="*/ 402431 h 1600"/>
              <a:gd name="T44" fmla="*/ 310347 w 799"/>
              <a:gd name="T45" fmla="*/ 384175 h 1600"/>
              <a:gd name="T46" fmla="*/ 313924 w 799"/>
              <a:gd name="T47" fmla="*/ 365125 h 1600"/>
              <a:gd name="T48" fmla="*/ 316308 w 799"/>
              <a:gd name="T49" fmla="*/ 346075 h 1600"/>
              <a:gd name="T50" fmla="*/ 317500 w 799"/>
              <a:gd name="T51" fmla="*/ 327025 h 1600"/>
              <a:gd name="T52" fmla="*/ 317500 w 799"/>
              <a:gd name="T53" fmla="*/ 307975 h 1600"/>
              <a:gd name="T54" fmla="*/ 316308 w 799"/>
              <a:gd name="T55" fmla="*/ 288528 h 1600"/>
              <a:gd name="T56" fmla="*/ 313924 w 799"/>
              <a:gd name="T57" fmla="*/ 269478 h 1600"/>
              <a:gd name="T58" fmla="*/ 310347 w 799"/>
              <a:gd name="T59" fmla="*/ 250825 h 1600"/>
              <a:gd name="T60" fmla="*/ 305579 w 799"/>
              <a:gd name="T61" fmla="*/ 232172 h 1600"/>
              <a:gd name="T62" fmla="*/ 300016 w 799"/>
              <a:gd name="T63" fmla="*/ 213519 h 1600"/>
              <a:gd name="T64" fmla="*/ 293260 w 799"/>
              <a:gd name="T65" fmla="*/ 196056 h 1600"/>
              <a:gd name="T66" fmla="*/ 285313 w 799"/>
              <a:gd name="T67" fmla="*/ 178197 h 1600"/>
              <a:gd name="T68" fmla="*/ 276173 w 799"/>
              <a:gd name="T69" fmla="*/ 161528 h 1600"/>
              <a:gd name="T70" fmla="*/ 266636 w 799"/>
              <a:gd name="T71" fmla="*/ 145256 h 1600"/>
              <a:gd name="T72" fmla="*/ 255510 w 799"/>
              <a:gd name="T73" fmla="*/ 128984 h 1600"/>
              <a:gd name="T74" fmla="*/ 243986 w 799"/>
              <a:gd name="T75" fmla="*/ 114300 h 1600"/>
              <a:gd name="T76" fmla="*/ 231270 w 799"/>
              <a:gd name="T77" fmla="*/ 99616 h 1600"/>
              <a:gd name="T78" fmla="*/ 217362 w 799"/>
              <a:gd name="T79" fmla="*/ 86122 h 1600"/>
              <a:gd name="T80" fmla="*/ 203057 w 799"/>
              <a:gd name="T81" fmla="*/ 73422 h 1600"/>
              <a:gd name="T82" fmla="*/ 187957 w 799"/>
              <a:gd name="T83" fmla="*/ 61516 h 1600"/>
              <a:gd name="T84" fmla="*/ 172062 w 799"/>
              <a:gd name="T85" fmla="*/ 50800 h 1600"/>
              <a:gd name="T86" fmla="*/ 155770 w 799"/>
              <a:gd name="T87" fmla="*/ 40878 h 1600"/>
              <a:gd name="T88" fmla="*/ 139080 w 799"/>
              <a:gd name="T89" fmla="*/ 31750 h 1600"/>
              <a:gd name="T90" fmla="*/ 121198 w 799"/>
              <a:gd name="T91" fmla="*/ 23813 h 1600"/>
              <a:gd name="T92" fmla="*/ 103317 w 799"/>
              <a:gd name="T93" fmla="*/ 17066 h 1600"/>
              <a:gd name="T94" fmla="*/ 85038 w 799"/>
              <a:gd name="T95" fmla="*/ 11509 h 1600"/>
              <a:gd name="T96" fmla="*/ 66361 w 799"/>
              <a:gd name="T97" fmla="*/ 7144 h 1600"/>
              <a:gd name="T98" fmla="*/ 47685 w 799"/>
              <a:gd name="T99" fmla="*/ 3572 h 1600"/>
              <a:gd name="T100" fmla="*/ 28611 w 799"/>
              <a:gd name="T101" fmla="*/ 1191 h 1600"/>
              <a:gd name="T102" fmla="*/ 9140 w 799"/>
              <a:gd name="T103" fmla="*/ 0 h 1600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799" h="1600">
                <a:moveTo>
                  <a:pt x="0" y="1600"/>
                </a:moveTo>
                <a:lnTo>
                  <a:pt x="23" y="1600"/>
                </a:lnTo>
                <a:lnTo>
                  <a:pt x="47" y="1599"/>
                </a:lnTo>
                <a:lnTo>
                  <a:pt x="72" y="1596"/>
                </a:lnTo>
                <a:lnTo>
                  <a:pt x="95" y="1594"/>
                </a:lnTo>
                <a:lnTo>
                  <a:pt x="120" y="1591"/>
                </a:lnTo>
                <a:lnTo>
                  <a:pt x="143" y="1586"/>
                </a:lnTo>
                <a:lnTo>
                  <a:pt x="167" y="1582"/>
                </a:lnTo>
                <a:lnTo>
                  <a:pt x="190" y="1576"/>
                </a:lnTo>
                <a:lnTo>
                  <a:pt x="214" y="1571"/>
                </a:lnTo>
                <a:lnTo>
                  <a:pt x="237" y="1564"/>
                </a:lnTo>
                <a:lnTo>
                  <a:pt x="260" y="1556"/>
                </a:lnTo>
                <a:lnTo>
                  <a:pt x="283" y="1548"/>
                </a:lnTo>
                <a:lnTo>
                  <a:pt x="305" y="1539"/>
                </a:lnTo>
                <a:lnTo>
                  <a:pt x="327" y="1529"/>
                </a:lnTo>
                <a:lnTo>
                  <a:pt x="350" y="1519"/>
                </a:lnTo>
                <a:lnTo>
                  <a:pt x="371" y="1508"/>
                </a:lnTo>
                <a:lnTo>
                  <a:pt x="392" y="1497"/>
                </a:lnTo>
                <a:lnTo>
                  <a:pt x="413" y="1485"/>
                </a:lnTo>
                <a:lnTo>
                  <a:pt x="433" y="1471"/>
                </a:lnTo>
                <a:lnTo>
                  <a:pt x="453" y="1458"/>
                </a:lnTo>
                <a:lnTo>
                  <a:pt x="473" y="1445"/>
                </a:lnTo>
                <a:lnTo>
                  <a:pt x="492" y="1429"/>
                </a:lnTo>
                <a:lnTo>
                  <a:pt x="511" y="1415"/>
                </a:lnTo>
                <a:lnTo>
                  <a:pt x="529" y="1399"/>
                </a:lnTo>
                <a:lnTo>
                  <a:pt x="547" y="1382"/>
                </a:lnTo>
                <a:lnTo>
                  <a:pt x="565" y="1366"/>
                </a:lnTo>
                <a:lnTo>
                  <a:pt x="582" y="1348"/>
                </a:lnTo>
                <a:lnTo>
                  <a:pt x="597" y="1330"/>
                </a:lnTo>
                <a:lnTo>
                  <a:pt x="614" y="1312"/>
                </a:lnTo>
                <a:lnTo>
                  <a:pt x="628" y="1293"/>
                </a:lnTo>
                <a:lnTo>
                  <a:pt x="643" y="1274"/>
                </a:lnTo>
                <a:lnTo>
                  <a:pt x="657" y="1254"/>
                </a:lnTo>
                <a:lnTo>
                  <a:pt x="671" y="1234"/>
                </a:lnTo>
                <a:lnTo>
                  <a:pt x="683" y="1214"/>
                </a:lnTo>
                <a:lnTo>
                  <a:pt x="695" y="1193"/>
                </a:lnTo>
                <a:lnTo>
                  <a:pt x="707" y="1172"/>
                </a:lnTo>
                <a:lnTo>
                  <a:pt x="718" y="1150"/>
                </a:lnTo>
                <a:lnTo>
                  <a:pt x="729" y="1128"/>
                </a:lnTo>
                <a:lnTo>
                  <a:pt x="738" y="1106"/>
                </a:lnTo>
                <a:lnTo>
                  <a:pt x="747" y="1084"/>
                </a:lnTo>
                <a:lnTo>
                  <a:pt x="755" y="1061"/>
                </a:lnTo>
                <a:lnTo>
                  <a:pt x="762" y="1038"/>
                </a:lnTo>
                <a:lnTo>
                  <a:pt x="769" y="1014"/>
                </a:lnTo>
                <a:lnTo>
                  <a:pt x="776" y="991"/>
                </a:lnTo>
                <a:lnTo>
                  <a:pt x="781" y="968"/>
                </a:lnTo>
                <a:lnTo>
                  <a:pt x="786" y="944"/>
                </a:lnTo>
                <a:lnTo>
                  <a:pt x="790" y="920"/>
                </a:lnTo>
                <a:lnTo>
                  <a:pt x="793" y="896"/>
                </a:lnTo>
                <a:lnTo>
                  <a:pt x="796" y="872"/>
                </a:lnTo>
                <a:lnTo>
                  <a:pt x="798" y="848"/>
                </a:lnTo>
                <a:lnTo>
                  <a:pt x="799" y="824"/>
                </a:lnTo>
                <a:lnTo>
                  <a:pt x="799" y="799"/>
                </a:lnTo>
                <a:lnTo>
                  <a:pt x="799" y="776"/>
                </a:lnTo>
                <a:lnTo>
                  <a:pt x="798" y="751"/>
                </a:lnTo>
                <a:lnTo>
                  <a:pt x="796" y="727"/>
                </a:lnTo>
                <a:lnTo>
                  <a:pt x="793" y="703"/>
                </a:lnTo>
                <a:lnTo>
                  <a:pt x="790" y="679"/>
                </a:lnTo>
                <a:lnTo>
                  <a:pt x="786" y="655"/>
                </a:lnTo>
                <a:lnTo>
                  <a:pt x="781" y="632"/>
                </a:lnTo>
                <a:lnTo>
                  <a:pt x="776" y="609"/>
                </a:lnTo>
                <a:lnTo>
                  <a:pt x="769" y="585"/>
                </a:lnTo>
                <a:lnTo>
                  <a:pt x="762" y="562"/>
                </a:lnTo>
                <a:lnTo>
                  <a:pt x="755" y="538"/>
                </a:lnTo>
                <a:lnTo>
                  <a:pt x="747" y="516"/>
                </a:lnTo>
                <a:lnTo>
                  <a:pt x="738" y="494"/>
                </a:lnTo>
                <a:lnTo>
                  <a:pt x="729" y="471"/>
                </a:lnTo>
                <a:lnTo>
                  <a:pt x="718" y="449"/>
                </a:lnTo>
                <a:lnTo>
                  <a:pt x="707" y="428"/>
                </a:lnTo>
                <a:lnTo>
                  <a:pt x="695" y="407"/>
                </a:lnTo>
                <a:lnTo>
                  <a:pt x="683" y="386"/>
                </a:lnTo>
                <a:lnTo>
                  <a:pt x="671" y="366"/>
                </a:lnTo>
                <a:lnTo>
                  <a:pt x="657" y="346"/>
                </a:lnTo>
                <a:lnTo>
                  <a:pt x="643" y="325"/>
                </a:lnTo>
                <a:lnTo>
                  <a:pt x="628" y="307"/>
                </a:lnTo>
                <a:lnTo>
                  <a:pt x="614" y="288"/>
                </a:lnTo>
                <a:lnTo>
                  <a:pt x="597" y="269"/>
                </a:lnTo>
                <a:lnTo>
                  <a:pt x="582" y="251"/>
                </a:lnTo>
                <a:lnTo>
                  <a:pt x="565" y="234"/>
                </a:lnTo>
                <a:lnTo>
                  <a:pt x="547" y="217"/>
                </a:lnTo>
                <a:lnTo>
                  <a:pt x="529" y="201"/>
                </a:lnTo>
                <a:lnTo>
                  <a:pt x="511" y="185"/>
                </a:lnTo>
                <a:lnTo>
                  <a:pt x="492" y="169"/>
                </a:lnTo>
                <a:lnTo>
                  <a:pt x="473" y="155"/>
                </a:lnTo>
                <a:lnTo>
                  <a:pt x="453" y="142"/>
                </a:lnTo>
                <a:lnTo>
                  <a:pt x="433" y="128"/>
                </a:lnTo>
                <a:lnTo>
                  <a:pt x="413" y="115"/>
                </a:lnTo>
                <a:lnTo>
                  <a:pt x="392" y="103"/>
                </a:lnTo>
                <a:lnTo>
                  <a:pt x="371" y="91"/>
                </a:lnTo>
                <a:lnTo>
                  <a:pt x="350" y="80"/>
                </a:lnTo>
                <a:lnTo>
                  <a:pt x="327" y="70"/>
                </a:lnTo>
                <a:lnTo>
                  <a:pt x="305" y="60"/>
                </a:lnTo>
                <a:lnTo>
                  <a:pt x="283" y="51"/>
                </a:lnTo>
                <a:lnTo>
                  <a:pt x="260" y="43"/>
                </a:lnTo>
                <a:lnTo>
                  <a:pt x="237" y="36"/>
                </a:lnTo>
                <a:lnTo>
                  <a:pt x="214" y="29"/>
                </a:lnTo>
                <a:lnTo>
                  <a:pt x="190" y="22"/>
                </a:lnTo>
                <a:lnTo>
                  <a:pt x="167" y="18"/>
                </a:lnTo>
                <a:lnTo>
                  <a:pt x="143" y="12"/>
                </a:lnTo>
                <a:lnTo>
                  <a:pt x="120" y="9"/>
                </a:lnTo>
                <a:lnTo>
                  <a:pt x="95" y="6"/>
                </a:lnTo>
                <a:lnTo>
                  <a:pt x="72" y="3"/>
                </a:lnTo>
                <a:lnTo>
                  <a:pt x="47" y="1"/>
                </a:lnTo>
                <a:lnTo>
                  <a:pt x="23" y="0"/>
                </a:lnTo>
                <a:lnTo>
                  <a:pt x="0" y="0"/>
                </a:lnTo>
              </a:path>
            </a:pathLst>
          </a:custGeom>
          <a:noFill/>
          <a:ln w="38100" cmpd="sng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557" name="Line 200"/>
          <p:cNvSpPr>
            <a:spLocks noChangeShapeType="1"/>
          </p:cNvSpPr>
          <p:nvPr/>
        </p:nvSpPr>
        <p:spPr bwMode="auto">
          <a:xfrm flipH="1">
            <a:off x="1174750" y="4908550"/>
            <a:ext cx="1157288" cy="158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558" name="Line 201"/>
          <p:cNvSpPr>
            <a:spLocks noChangeShapeType="1"/>
          </p:cNvSpPr>
          <p:nvPr/>
        </p:nvSpPr>
        <p:spPr bwMode="auto">
          <a:xfrm flipH="1">
            <a:off x="1174750" y="5076825"/>
            <a:ext cx="1157288" cy="158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559" name="Line 202"/>
          <p:cNvSpPr>
            <a:spLocks noChangeShapeType="1"/>
          </p:cNvSpPr>
          <p:nvPr/>
        </p:nvSpPr>
        <p:spPr bwMode="auto">
          <a:xfrm flipH="1">
            <a:off x="1174750" y="5375275"/>
            <a:ext cx="1157288" cy="158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560" name="Line 203"/>
          <p:cNvSpPr>
            <a:spLocks noChangeShapeType="1"/>
          </p:cNvSpPr>
          <p:nvPr/>
        </p:nvSpPr>
        <p:spPr bwMode="auto">
          <a:xfrm flipH="1">
            <a:off x="1174750" y="5543550"/>
            <a:ext cx="1157288" cy="158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561" name="Line 204"/>
          <p:cNvSpPr>
            <a:spLocks noChangeShapeType="1"/>
          </p:cNvSpPr>
          <p:nvPr/>
        </p:nvSpPr>
        <p:spPr bwMode="auto">
          <a:xfrm flipV="1">
            <a:off x="1174750" y="4459288"/>
            <a:ext cx="1588" cy="6175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562" name="Line 205"/>
          <p:cNvSpPr>
            <a:spLocks noChangeShapeType="1"/>
          </p:cNvSpPr>
          <p:nvPr/>
        </p:nvSpPr>
        <p:spPr bwMode="auto">
          <a:xfrm flipH="1">
            <a:off x="3362325" y="5113338"/>
            <a:ext cx="104775" cy="158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563" name="Line 206"/>
          <p:cNvSpPr>
            <a:spLocks noChangeShapeType="1"/>
          </p:cNvSpPr>
          <p:nvPr/>
        </p:nvSpPr>
        <p:spPr bwMode="auto">
          <a:xfrm>
            <a:off x="3362325" y="5113338"/>
            <a:ext cx="1588" cy="2238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564" name="Line 207"/>
          <p:cNvSpPr>
            <a:spLocks noChangeShapeType="1"/>
          </p:cNvSpPr>
          <p:nvPr/>
        </p:nvSpPr>
        <p:spPr bwMode="auto">
          <a:xfrm>
            <a:off x="3362325" y="5337175"/>
            <a:ext cx="104775" cy="158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22565" name="Group 208"/>
          <p:cNvGrpSpPr>
            <a:grpSpLocks/>
          </p:cNvGrpSpPr>
          <p:nvPr/>
        </p:nvGrpSpPr>
        <p:grpSpPr bwMode="auto">
          <a:xfrm>
            <a:off x="3860800" y="2301875"/>
            <a:ext cx="4763" cy="1719263"/>
            <a:chOff x="2307" y="787"/>
            <a:chExt cx="3" cy="1083"/>
          </a:xfrm>
        </p:grpSpPr>
        <p:sp>
          <p:nvSpPr>
            <p:cNvPr id="22690" name="Line 209"/>
            <p:cNvSpPr>
              <a:spLocks noChangeShapeType="1"/>
            </p:cNvSpPr>
            <p:nvPr/>
          </p:nvSpPr>
          <p:spPr bwMode="auto">
            <a:xfrm flipV="1">
              <a:off x="2308" y="1596"/>
              <a:ext cx="2" cy="274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91" name="Line 210"/>
            <p:cNvSpPr>
              <a:spLocks noChangeShapeType="1"/>
            </p:cNvSpPr>
            <p:nvPr/>
          </p:nvSpPr>
          <p:spPr bwMode="auto">
            <a:xfrm flipV="1">
              <a:off x="2308" y="1544"/>
              <a:ext cx="1" cy="30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92" name="Line 211"/>
            <p:cNvSpPr>
              <a:spLocks noChangeShapeType="1"/>
            </p:cNvSpPr>
            <p:nvPr/>
          </p:nvSpPr>
          <p:spPr bwMode="auto">
            <a:xfrm flipV="1">
              <a:off x="2307" y="1277"/>
              <a:ext cx="2" cy="24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93" name="Line 212"/>
            <p:cNvSpPr>
              <a:spLocks noChangeShapeType="1"/>
            </p:cNvSpPr>
            <p:nvPr/>
          </p:nvSpPr>
          <p:spPr bwMode="auto">
            <a:xfrm flipV="1">
              <a:off x="2308" y="1221"/>
              <a:ext cx="1" cy="30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94" name="Line 213"/>
            <p:cNvSpPr>
              <a:spLocks noChangeShapeType="1"/>
            </p:cNvSpPr>
            <p:nvPr/>
          </p:nvSpPr>
          <p:spPr bwMode="auto">
            <a:xfrm flipV="1">
              <a:off x="2308" y="1002"/>
              <a:ext cx="1" cy="189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95" name="Line 214"/>
            <p:cNvSpPr>
              <a:spLocks noChangeShapeType="1"/>
            </p:cNvSpPr>
            <p:nvPr/>
          </p:nvSpPr>
          <p:spPr bwMode="auto">
            <a:xfrm flipV="1">
              <a:off x="2308" y="946"/>
              <a:ext cx="1" cy="30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96" name="Line 215"/>
            <p:cNvSpPr>
              <a:spLocks noChangeShapeType="1"/>
            </p:cNvSpPr>
            <p:nvPr/>
          </p:nvSpPr>
          <p:spPr bwMode="auto">
            <a:xfrm flipV="1">
              <a:off x="2308" y="787"/>
              <a:ext cx="1" cy="138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2566" name="Group 216"/>
          <p:cNvGrpSpPr>
            <a:grpSpLocks/>
          </p:cNvGrpSpPr>
          <p:nvPr/>
        </p:nvGrpSpPr>
        <p:grpSpPr bwMode="auto">
          <a:xfrm>
            <a:off x="2328863" y="4795838"/>
            <a:ext cx="4762" cy="858837"/>
            <a:chOff x="1342" y="2358"/>
            <a:chExt cx="3" cy="541"/>
          </a:xfrm>
        </p:grpSpPr>
        <p:sp>
          <p:nvSpPr>
            <p:cNvPr id="22687" name="Line 217"/>
            <p:cNvSpPr>
              <a:spLocks noChangeShapeType="1"/>
            </p:cNvSpPr>
            <p:nvPr/>
          </p:nvSpPr>
          <p:spPr bwMode="auto">
            <a:xfrm flipH="1" flipV="1">
              <a:off x="1342" y="2697"/>
              <a:ext cx="2" cy="20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88" name="Line 218"/>
            <p:cNvSpPr>
              <a:spLocks noChangeShapeType="1"/>
            </p:cNvSpPr>
            <p:nvPr/>
          </p:nvSpPr>
          <p:spPr bwMode="auto">
            <a:xfrm flipV="1">
              <a:off x="1344" y="2653"/>
              <a:ext cx="1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89" name="Line 219"/>
            <p:cNvSpPr>
              <a:spLocks noChangeShapeType="1"/>
            </p:cNvSpPr>
            <p:nvPr/>
          </p:nvSpPr>
          <p:spPr bwMode="auto">
            <a:xfrm flipV="1">
              <a:off x="1342" y="2358"/>
              <a:ext cx="3" cy="27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2567" name="Group 220"/>
          <p:cNvGrpSpPr>
            <a:grpSpLocks/>
          </p:cNvGrpSpPr>
          <p:nvPr/>
        </p:nvGrpSpPr>
        <p:grpSpPr bwMode="auto">
          <a:xfrm>
            <a:off x="2332038" y="3273425"/>
            <a:ext cx="1587" cy="747713"/>
            <a:chOff x="1344" y="1399"/>
            <a:chExt cx="1" cy="471"/>
          </a:xfrm>
        </p:grpSpPr>
        <p:sp>
          <p:nvSpPr>
            <p:cNvPr id="22684" name="Line 221"/>
            <p:cNvSpPr>
              <a:spLocks noChangeShapeType="1"/>
            </p:cNvSpPr>
            <p:nvPr/>
          </p:nvSpPr>
          <p:spPr bwMode="auto">
            <a:xfrm flipV="1">
              <a:off x="1344" y="1679"/>
              <a:ext cx="1" cy="19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85" name="Line 222"/>
            <p:cNvSpPr>
              <a:spLocks noChangeShapeType="1"/>
            </p:cNvSpPr>
            <p:nvPr/>
          </p:nvSpPr>
          <p:spPr bwMode="auto">
            <a:xfrm flipV="1">
              <a:off x="1344" y="1619"/>
              <a:ext cx="1" cy="30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86" name="Line 223"/>
            <p:cNvSpPr>
              <a:spLocks noChangeShapeType="1"/>
            </p:cNvSpPr>
            <p:nvPr/>
          </p:nvSpPr>
          <p:spPr bwMode="auto">
            <a:xfrm flipV="1">
              <a:off x="1344" y="1399"/>
              <a:ext cx="1" cy="191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22570" name="Line 246"/>
          <p:cNvSpPr>
            <a:spLocks noChangeShapeType="1"/>
          </p:cNvSpPr>
          <p:nvPr/>
        </p:nvSpPr>
        <p:spPr bwMode="auto">
          <a:xfrm flipH="1">
            <a:off x="3097213" y="2420938"/>
            <a:ext cx="25400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22571" name="Group 247"/>
          <p:cNvGrpSpPr>
            <a:grpSpLocks/>
          </p:cNvGrpSpPr>
          <p:nvPr/>
        </p:nvGrpSpPr>
        <p:grpSpPr bwMode="auto">
          <a:xfrm>
            <a:off x="3860800" y="2301875"/>
            <a:ext cx="4763" cy="1719263"/>
            <a:chOff x="2307" y="787"/>
            <a:chExt cx="3" cy="1083"/>
          </a:xfrm>
        </p:grpSpPr>
        <p:sp>
          <p:nvSpPr>
            <p:cNvPr id="22657" name="Line 248"/>
            <p:cNvSpPr>
              <a:spLocks noChangeShapeType="1"/>
            </p:cNvSpPr>
            <p:nvPr/>
          </p:nvSpPr>
          <p:spPr bwMode="auto">
            <a:xfrm flipV="1">
              <a:off x="2308" y="1596"/>
              <a:ext cx="2" cy="27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58" name="Line 249"/>
            <p:cNvSpPr>
              <a:spLocks noChangeShapeType="1"/>
            </p:cNvSpPr>
            <p:nvPr/>
          </p:nvSpPr>
          <p:spPr bwMode="auto">
            <a:xfrm flipV="1">
              <a:off x="2308" y="1544"/>
              <a:ext cx="1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59" name="Line 250"/>
            <p:cNvSpPr>
              <a:spLocks noChangeShapeType="1"/>
            </p:cNvSpPr>
            <p:nvPr/>
          </p:nvSpPr>
          <p:spPr bwMode="auto">
            <a:xfrm flipV="1">
              <a:off x="2307" y="1277"/>
              <a:ext cx="2" cy="2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60" name="Line 251"/>
            <p:cNvSpPr>
              <a:spLocks noChangeShapeType="1"/>
            </p:cNvSpPr>
            <p:nvPr/>
          </p:nvSpPr>
          <p:spPr bwMode="auto">
            <a:xfrm flipV="1">
              <a:off x="2308" y="1221"/>
              <a:ext cx="1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61" name="Line 252"/>
            <p:cNvSpPr>
              <a:spLocks noChangeShapeType="1"/>
            </p:cNvSpPr>
            <p:nvPr/>
          </p:nvSpPr>
          <p:spPr bwMode="auto">
            <a:xfrm flipV="1">
              <a:off x="2308" y="1002"/>
              <a:ext cx="1" cy="18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62" name="Line 253"/>
            <p:cNvSpPr>
              <a:spLocks noChangeShapeType="1"/>
            </p:cNvSpPr>
            <p:nvPr/>
          </p:nvSpPr>
          <p:spPr bwMode="auto">
            <a:xfrm flipV="1">
              <a:off x="2308" y="946"/>
              <a:ext cx="1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63" name="Line 254"/>
            <p:cNvSpPr>
              <a:spLocks noChangeShapeType="1"/>
            </p:cNvSpPr>
            <p:nvPr/>
          </p:nvSpPr>
          <p:spPr bwMode="auto">
            <a:xfrm flipV="1">
              <a:off x="2308" y="787"/>
              <a:ext cx="1" cy="1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2572" name="Group 255"/>
          <p:cNvGrpSpPr>
            <a:grpSpLocks/>
          </p:cNvGrpSpPr>
          <p:nvPr/>
        </p:nvGrpSpPr>
        <p:grpSpPr bwMode="auto">
          <a:xfrm>
            <a:off x="2332038" y="3273425"/>
            <a:ext cx="1587" cy="747713"/>
            <a:chOff x="1344" y="1399"/>
            <a:chExt cx="1" cy="471"/>
          </a:xfrm>
        </p:grpSpPr>
        <p:sp>
          <p:nvSpPr>
            <p:cNvPr id="22654" name="Line 256"/>
            <p:cNvSpPr>
              <a:spLocks noChangeShapeType="1"/>
            </p:cNvSpPr>
            <p:nvPr/>
          </p:nvSpPr>
          <p:spPr bwMode="auto">
            <a:xfrm flipV="1">
              <a:off x="1344" y="1679"/>
              <a:ext cx="1" cy="19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55" name="Line 257"/>
            <p:cNvSpPr>
              <a:spLocks noChangeShapeType="1"/>
            </p:cNvSpPr>
            <p:nvPr/>
          </p:nvSpPr>
          <p:spPr bwMode="auto">
            <a:xfrm flipV="1">
              <a:off x="1344" y="1619"/>
              <a:ext cx="1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2656" name="Line 258"/>
            <p:cNvSpPr>
              <a:spLocks noChangeShapeType="1"/>
            </p:cNvSpPr>
            <p:nvPr/>
          </p:nvSpPr>
          <p:spPr bwMode="auto">
            <a:xfrm flipV="1">
              <a:off x="1344" y="1399"/>
              <a:ext cx="1" cy="19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22573" name="Line 259"/>
          <p:cNvSpPr>
            <a:spLocks noChangeShapeType="1"/>
          </p:cNvSpPr>
          <p:nvPr/>
        </p:nvSpPr>
        <p:spPr bwMode="auto">
          <a:xfrm flipH="1">
            <a:off x="2484438" y="3498850"/>
            <a:ext cx="179387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574" name="Line 260"/>
          <p:cNvSpPr>
            <a:spLocks noChangeShapeType="1"/>
          </p:cNvSpPr>
          <p:nvPr/>
        </p:nvSpPr>
        <p:spPr bwMode="auto">
          <a:xfrm flipH="1">
            <a:off x="2482850" y="3802063"/>
            <a:ext cx="179388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575" name="Line 261"/>
          <p:cNvSpPr>
            <a:spLocks noChangeShapeType="1"/>
          </p:cNvSpPr>
          <p:nvPr/>
        </p:nvSpPr>
        <p:spPr bwMode="auto">
          <a:xfrm flipH="1">
            <a:off x="2647950" y="3903663"/>
            <a:ext cx="712788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576" name="Line 262"/>
          <p:cNvSpPr>
            <a:spLocks noChangeShapeType="1"/>
          </p:cNvSpPr>
          <p:nvPr/>
        </p:nvSpPr>
        <p:spPr bwMode="auto">
          <a:xfrm flipH="1">
            <a:off x="4273550" y="3903663"/>
            <a:ext cx="357188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577" name="Line 263"/>
          <p:cNvSpPr>
            <a:spLocks noChangeShapeType="1"/>
          </p:cNvSpPr>
          <p:nvPr/>
        </p:nvSpPr>
        <p:spPr bwMode="auto">
          <a:xfrm flipH="1">
            <a:off x="4273550" y="2422525"/>
            <a:ext cx="357188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220424" name="Group 264"/>
          <p:cNvGrpSpPr>
            <a:grpSpLocks/>
          </p:cNvGrpSpPr>
          <p:nvPr/>
        </p:nvGrpSpPr>
        <p:grpSpPr bwMode="auto">
          <a:xfrm>
            <a:off x="5141913" y="2128838"/>
            <a:ext cx="3030537" cy="2681287"/>
            <a:chOff x="3239" y="1341"/>
            <a:chExt cx="1909" cy="1689"/>
          </a:xfrm>
        </p:grpSpPr>
        <p:grpSp>
          <p:nvGrpSpPr>
            <p:cNvPr id="22583" name="Group 265"/>
            <p:cNvGrpSpPr>
              <a:grpSpLocks/>
            </p:cNvGrpSpPr>
            <p:nvPr/>
          </p:nvGrpSpPr>
          <p:grpSpPr bwMode="auto">
            <a:xfrm>
              <a:off x="3239" y="1341"/>
              <a:ext cx="1909" cy="1689"/>
              <a:chOff x="3248" y="1022"/>
              <a:chExt cx="1909" cy="1689"/>
            </a:xfrm>
          </p:grpSpPr>
          <p:grpSp>
            <p:nvGrpSpPr>
              <p:cNvPr id="22620" name="Group 266"/>
              <p:cNvGrpSpPr>
                <a:grpSpLocks/>
              </p:cNvGrpSpPr>
              <p:nvPr/>
            </p:nvGrpSpPr>
            <p:grpSpPr bwMode="auto">
              <a:xfrm>
                <a:off x="3248" y="1022"/>
                <a:ext cx="1909" cy="1689"/>
                <a:chOff x="3248" y="1022"/>
                <a:chExt cx="1909" cy="1689"/>
              </a:xfrm>
            </p:grpSpPr>
            <p:grpSp>
              <p:nvGrpSpPr>
                <p:cNvPr id="22624" name="Group 267"/>
                <p:cNvGrpSpPr>
                  <a:grpSpLocks/>
                </p:cNvGrpSpPr>
                <p:nvPr/>
              </p:nvGrpSpPr>
              <p:grpSpPr bwMode="auto">
                <a:xfrm>
                  <a:off x="3248" y="1022"/>
                  <a:ext cx="1909" cy="1689"/>
                  <a:chOff x="3248" y="1022"/>
                  <a:chExt cx="1909" cy="1689"/>
                </a:xfrm>
              </p:grpSpPr>
              <p:pic>
                <p:nvPicPr>
                  <p:cNvPr id="22628" name="Picture 268" descr="图6-8剖视图的形成—后半"/>
                  <p:cNvPicPr>
                    <a:picLocks noChangeAspect="1" noChangeArrowheads="1"/>
                  </p:cNvPicPr>
                  <p:nvPr/>
                </p:nvPicPr>
                <p:blipFill>
                  <a:blip r:embed="rId2">
                    <a:clrChange>
                      <a:clrFrom>
                        <a:srgbClr val="FFFFFF"/>
                      </a:clrFrom>
                      <a:clrTo>
                        <a:srgbClr val="FFFFFF">
                          <a:alpha val="0"/>
                        </a:srgbClr>
                      </a:clrTo>
                    </a:clrChange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248" y="1022"/>
                    <a:ext cx="1909" cy="168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grpSp>
                <p:nvGrpSpPr>
                  <p:cNvPr id="22629" name="Group 269"/>
                  <p:cNvGrpSpPr>
                    <a:grpSpLocks/>
                  </p:cNvGrpSpPr>
                  <p:nvPr/>
                </p:nvGrpSpPr>
                <p:grpSpPr bwMode="auto">
                  <a:xfrm>
                    <a:off x="3281" y="1052"/>
                    <a:ext cx="1836" cy="1621"/>
                    <a:chOff x="1499" y="1530"/>
                    <a:chExt cx="1383" cy="1221"/>
                  </a:xfrm>
                </p:grpSpPr>
                <p:sp>
                  <p:nvSpPr>
                    <p:cNvPr id="22630" name="Line 270"/>
                    <p:cNvSpPr>
                      <a:spLocks noChangeShapeType="1"/>
                    </p:cNvSpPr>
                    <p:nvPr/>
                  </p:nvSpPr>
                  <p:spPr bwMode="auto">
                    <a:xfrm flipH="1" flipV="1">
                      <a:off x="1499" y="2467"/>
                      <a:ext cx="147" cy="85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grpSp>
                  <p:nvGrpSpPr>
                    <p:cNvPr id="22631" name="Group 271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499" y="1530"/>
                      <a:ext cx="1383" cy="1221"/>
                      <a:chOff x="1499" y="1530"/>
                      <a:chExt cx="1383" cy="1221"/>
                    </a:xfrm>
                  </p:grpSpPr>
                  <p:sp>
                    <p:nvSpPr>
                      <p:cNvPr id="22632" name="Freeform 272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467" y="2191"/>
                        <a:ext cx="299" cy="54"/>
                      </a:xfrm>
                      <a:custGeom>
                        <a:avLst/>
                        <a:gdLst>
                          <a:gd name="T0" fmla="*/ 297 w 1195"/>
                          <a:gd name="T1" fmla="*/ 31 h 216"/>
                          <a:gd name="T2" fmla="*/ 293 w 1195"/>
                          <a:gd name="T3" fmla="*/ 29 h 216"/>
                          <a:gd name="T4" fmla="*/ 288 w 1195"/>
                          <a:gd name="T5" fmla="*/ 27 h 216"/>
                          <a:gd name="T6" fmla="*/ 284 w 1195"/>
                          <a:gd name="T7" fmla="*/ 24 h 216"/>
                          <a:gd name="T8" fmla="*/ 279 w 1195"/>
                          <a:gd name="T9" fmla="*/ 22 h 216"/>
                          <a:gd name="T10" fmla="*/ 275 w 1195"/>
                          <a:gd name="T11" fmla="*/ 20 h 216"/>
                          <a:gd name="T12" fmla="*/ 270 w 1195"/>
                          <a:gd name="T13" fmla="*/ 19 h 216"/>
                          <a:gd name="T14" fmla="*/ 265 w 1195"/>
                          <a:gd name="T15" fmla="*/ 17 h 216"/>
                          <a:gd name="T16" fmla="*/ 260 w 1195"/>
                          <a:gd name="T17" fmla="*/ 15 h 216"/>
                          <a:gd name="T18" fmla="*/ 255 w 1195"/>
                          <a:gd name="T19" fmla="*/ 13 h 216"/>
                          <a:gd name="T20" fmla="*/ 250 w 1195"/>
                          <a:gd name="T21" fmla="*/ 12 h 216"/>
                          <a:gd name="T22" fmla="*/ 245 w 1195"/>
                          <a:gd name="T23" fmla="*/ 10 h 216"/>
                          <a:gd name="T24" fmla="*/ 239 w 1195"/>
                          <a:gd name="T25" fmla="*/ 9 h 216"/>
                          <a:gd name="T26" fmla="*/ 234 w 1195"/>
                          <a:gd name="T27" fmla="*/ 8 h 216"/>
                          <a:gd name="T28" fmla="*/ 229 w 1195"/>
                          <a:gd name="T29" fmla="*/ 7 h 216"/>
                          <a:gd name="T30" fmla="*/ 223 w 1195"/>
                          <a:gd name="T31" fmla="*/ 6 h 216"/>
                          <a:gd name="T32" fmla="*/ 218 w 1195"/>
                          <a:gd name="T33" fmla="*/ 4 h 216"/>
                          <a:gd name="T34" fmla="*/ 212 w 1195"/>
                          <a:gd name="T35" fmla="*/ 3 h 216"/>
                          <a:gd name="T36" fmla="*/ 206 w 1195"/>
                          <a:gd name="T37" fmla="*/ 3 h 216"/>
                          <a:gd name="T38" fmla="*/ 201 w 1195"/>
                          <a:gd name="T39" fmla="*/ 2 h 216"/>
                          <a:gd name="T40" fmla="*/ 195 w 1195"/>
                          <a:gd name="T41" fmla="*/ 2 h 216"/>
                          <a:gd name="T42" fmla="*/ 189 w 1195"/>
                          <a:gd name="T43" fmla="*/ 1 h 216"/>
                          <a:gd name="T44" fmla="*/ 184 w 1195"/>
                          <a:gd name="T45" fmla="*/ 1 h 216"/>
                          <a:gd name="T46" fmla="*/ 178 w 1195"/>
                          <a:gd name="T47" fmla="*/ 0 h 216"/>
                          <a:gd name="T48" fmla="*/ 172 w 1195"/>
                          <a:gd name="T49" fmla="*/ 0 h 216"/>
                          <a:gd name="T50" fmla="*/ 166 w 1195"/>
                          <a:gd name="T51" fmla="*/ 0 h 216"/>
                          <a:gd name="T52" fmla="*/ 160 w 1195"/>
                          <a:gd name="T53" fmla="*/ 0 h 216"/>
                          <a:gd name="T54" fmla="*/ 155 w 1195"/>
                          <a:gd name="T55" fmla="*/ 0 h 216"/>
                          <a:gd name="T56" fmla="*/ 149 w 1195"/>
                          <a:gd name="T57" fmla="*/ 0 h 216"/>
                          <a:gd name="T58" fmla="*/ 143 w 1195"/>
                          <a:gd name="T59" fmla="*/ 1 h 216"/>
                          <a:gd name="T60" fmla="*/ 137 w 1195"/>
                          <a:gd name="T61" fmla="*/ 1 h 216"/>
                          <a:gd name="T62" fmla="*/ 132 w 1195"/>
                          <a:gd name="T63" fmla="*/ 2 h 216"/>
                          <a:gd name="T64" fmla="*/ 126 w 1195"/>
                          <a:gd name="T65" fmla="*/ 2 h 216"/>
                          <a:gd name="T66" fmla="*/ 120 w 1195"/>
                          <a:gd name="T67" fmla="*/ 3 h 216"/>
                          <a:gd name="T68" fmla="*/ 115 w 1195"/>
                          <a:gd name="T69" fmla="*/ 4 h 216"/>
                          <a:gd name="T70" fmla="*/ 109 w 1195"/>
                          <a:gd name="T71" fmla="*/ 5 h 216"/>
                          <a:gd name="T72" fmla="*/ 104 w 1195"/>
                          <a:gd name="T73" fmla="*/ 6 h 216"/>
                          <a:gd name="T74" fmla="*/ 98 w 1195"/>
                          <a:gd name="T75" fmla="*/ 7 h 216"/>
                          <a:gd name="T76" fmla="*/ 93 w 1195"/>
                          <a:gd name="T77" fmla="*/ 8 h 216"/>
                          <a:gd name="T78" fmla="*/ 88 w 1195"/>
                          <a:gd name="T79" fmla="*/ 9 h 216"/>
                          <a:gd name="T80" fmla="*/ 82 w 1195"/>
                          <a:gd name="T81" fmla="*/ 11 h 216"/>
                          <a:gd name="T82" fmla="*/ 77 w 1195"/>
                          <a:gd name="T83" fmla="*/ 12 h 216"/>
                          <a:gd name="T84" fmla="*/ 72 w 1195"/>
                          <a:gd name="T85" fmla="*/ 14 h 216"/>
                          <a:gd name="T86" fmla="*/ 67 w 1195"/>
                          <a:gd name="T87" fmla="*/ 15 h 216"/>
                          <a:gd name="T88" fmla="*/ 62 w 1195"/>
                          <a:gd name="T89" fmla="*/ 17 h 216"/>
                          <a:gd name="T90" fmla="*/ 57 w 1195"/>
                          <a:gd name="T91" fmla="*/ 19 h 216"/>
                          <a:gd name="T92" fmla="*/ 52 w 1195"/>
                          <a:gd name="T93" fmla="*/ 21 h 216"/>
                          <a:gd name="T94" fmla="*/ 48 w 1195"/>
                          <a:gd name="T95" fmla="*/ 23 h 216"/>
                          <a:gd name="T96" fmla="*/ 43 w 1195"/>
                          <a:gd name="T97" fmla="*/ 25 h 216"/>
                          <a:gd name="T98" fmla="*/ 39 w 1195"/>
                          <a:gd name="T99" fmla="*/ 27 h 216"/>
                          <a:gd name="T100" fmla="*/ 34 w 1195"/>
                          <a:gd name="T101" fmla="*/ 29 h 216"/>
                          <a:gd name="T102" fmla="*/ 30 w 1195"/>
                          <a:gd name="T103" fmla="*/ 32 h 216"/>
                          <a:gd name="T104" fmla="*/ 26 w 1195"/>
                          <a:gd name="T105" fmla="*/ 34 h 216"/>
                          <a:gd name="T106" fmla="*/ 22 w 1195"/>
                          <a:gd name="T107" fmla="*/ 37 h 216"/>
                          <a:gd name="T108" fmla="*/ 19 w 1195"/>
                          <a:gd name="T109" fmla="*/ 39 h 216"/>
                          <a:gd name="T110" fmla="*/ 15 w 1195"/>
                          <a:gd name="T111" fmla="*/ 42 h 216"/>
                          <a:gd name="T112" fmla="*/ 12 w 1195"/>
                          <a:gd name="T113" fmla="*/ 45 h 216"/>
                          <a:gd name="T114" fmla="*/ 8 w 1195"/>
                          <a:gd name="T115" fmla="*/ 47 h 216"/>
                          <a:gd name="T116" fmla="*/ 5 w 1195"/>
                          <a:gd name="T117" fmla="*/ 50 h 216"/>
                          <a:gd name="T118" fmla="*/ 2 w 1195"/>
                          <a:gd name="T119" fmla="*/ 53 h 216"/>
                          <a:gd name="T120" fmla="*/ 0 60000 65536"/>
                          <a:gd name="T121" fmla="*/ 0 60000 65536"/>
                          <a:gd name="T122" fmla="*/ 0 60000 65536"/>
                          <a:gd name="T123" fmla="*/ 0 60000 65536"/>
                          <a:gd name="T124" fmla="*/ 0 60000 65536"/>
                          <a:gd name="T125" fmla="*/ 0 60000 65536"/>
                          <a:gd name="T126" fmla="*/ 0 60000 65536"/>
                          <a:gd name="T127" fmla="*/ 0 60000 65536"/>
                          <a:gd name="T128" fmla="*/ 0 60000 65536"/>
                          <a:gd name="T129" fmla="*/ 0 60000 65536"/>
                          <a:gd name="T130" fmla="*/ 0 60000 65536"/>
                          <a:gd name="T131" fmla="*/ 0 60000 65536"/>
                          <a:gd name="T132" fmla="*/ 0 60000 65536"/>
                          <a:gd name="T133" fmla="*/ 0 60000 65536"/>
                          <a:gd name="T134" fmla="*/ 0 60000 65536"/>
                          <a:gd name="T135" fmla="*/ 0 60000 65536"/>
                          <a:gd name="T136" fmla="*/ 0 60000 65536"/>
                          <a:gd name="T137" fmla="*/ 0 60000 65536"/>
                          <a:gd name="T138" fmla="*/ 0 60000 65536"/>
                          <a:gd name="T139" fmla="*/ 0 60000 65536"/>
                          <a:gd name="T140" fmla="*/ 0 60000 65536"/>
                          <a:gd name="T141" fmla="*/ 0 60000 65536"/>
                          <a:gd name="T142" fmla="*/ 0 60000 65536"/>
                          <a:gd name="T143" fmla="*/ 0 60000 65536"/>
                          <a:gd name="T144" fmla="*/ 0 60000 65536"/>
                          <a:gd name="T145" fmla="*/ 0 60000 65536"/>
                          <a:gd name="T146" fmla="*/ 0 60000 65536"/>
                          <a:gd name="T147" fmla="*/ 0 60000 65536"/>
                          <a:gd name="T148" fmla="*/ 0 60000 65536"/>
                          <a:gd name="T149" fmla="*/ 0 60000 65536"/>
                          <a:gd name="T150" fmla="*/ 0 60000 65536"/>
                          <a:gd name="T151" fmla="*/ 0 60000 65536"/>
                          <a:gd name="T152" fmla="*/ 0 60000 65536"/>
                          <a:gd name="T153" fmla="*/ 0 60000 65536"/>
                          <a:gd name="T154" fmla="*/ 0 60000 65536"/>
                          <a:gd name="T155" fmla="*/ 0 60000 65536"/>
                          <a:gd name="T156" fmla="*/ 0 60000 65536"/>
                          <a:gd name="T157" fmla="*/ 0 60000 65536"/>
                          <a:gd name="T158" fmla="*/ 0 60000 65536"/>
                          <a:gd name="T159" fmla="*/ 0 60000 65536"/>
                          <a:gd name="T160" fmla="*/ 0 60000 65536"/>
                          <a:gd name="T161" fmla="*/ 0 60000 65536"/>
                          <a:gd name="T162" fmla="*/ 0 60000 65536"/>
                          <a:gd name="T163" fmla="*/ 0 60000 65536"/>
                          <a:gd name="T164" fmla="*/ 0 60000 65536"/>
                          <a:gd name="T165" fmla="*/ 0 60000 65536"/>
                          <a:gd name="T166" fmla="*/ 0 60000 65536"/>
                          <a:gd name="T167" fmla="*/ 0 60000 65536"/>
                          <a:gd name="T168" fmla="*/ 0 60000 65536"/>
                          <a:gd name="T169" fmla="*/ 0 60000 65536"/>
                          <a:gd name="T170" fmla="*/ 0 60000 65536"/>
                          <a:gd name="T171" fmla="*/ 0 60000 65536"/>
                          <a:gd name="T172" fmla="*/ 0 60000 65536"/>
                          <a:gd name="T173" fmla="*/ 0 60000 65536"/>
                          <a:gd name="T174" fmla="*/ 0 60000 65536"/>
                          <a:gd name="T175" fmla="*/ 0 60000 65536"/>
                          <a:gd name="T176" fmla="*/ 0 60000 65536"/>
                          <a:gd name="T177" fmla="*/ 0 60000 65536"/>
                          <a:gd name="T178" fmla="*/ 0 60000 65536"/>
                          <a:gd name="T179" fmla="*/ 0 60000 65536"/>
                        </a:gdLst>
                        <a:ahLst/>
                        <a:cxnLst>
                          <a:cxn ang="T120">
                            <a:pos x="T0" y="T1"/>
                          </a:cxn>
                          <a:cxn ang="T121">
                            <a:pos x="T2" y="T3"/>
                          </a:cxn>
                          <a:cxn ang="T122">
                            <a:pos x="T4" y="T5"/>
                          </a:cxn>
                          <a:cxn ang="T123">
                            <a:pos x="T6" y="T7"/>
                          </a:cxn>
                          <a:cxn ang="T124">
                            <a:pos x="T8" y="T9"/>
                          </a:cxn>
                          <a:cxn ang="T125">
                            <a:pos x="T10" y="T11"/>
                          </a:cxn>
                          <a:cxn ang="T126">
                            <a:pos x="T12" y="T13"/>
                          </a:cxn>
                          <a:cxn ang="T127">
                            <a:pos x="T14" y="T15"/>
                          </a:cxn>
                          <a:cxn ang="T128">
                            <a:pos x="T16" y="T17"/>
                          </a:cxn>
                          <a:cxn ang="T129">
                            <a:pos x="T18" y="T19"/>
                          </a:cxn>
                          <a:cxn ang="T130">
                            <a:pos x="T20" y="T21"/>
                          </a:cxn>
                          <a:cxn ang="T131">
                            <a:pos x="T22" y="T23"/>
                          </a:cxn>
                          <a:cxn ang="T132">
                            <a:pos x="T24" y="T25"/>
                          </a:cxn>
                          <a:cxn ang="T133">
                            <a:pos x="T26" y="T27"/>
                          </a:cxn>
                          <a:cxn ang="T134">
                            <a:pos x="T28" y="T29"/>
                          </a:cxn>
                          <a:cxn ang="T135">
                            <a:pos x="T30" y="T31"/>
                          </a:cxn>
                          <a:cxn ang="T136">
                            <a:pos x="T32" y="T33"/>
                          </a:cxn>
                          <a:cxn ang="T137">
                            <a:pos x="T34" y="T35"/>
                          </a:cxn>
                          <a:cxn ang="T138">
                            <a:pos x="T36" y="T37"/>
                          </a:cxn>
                          <a:cxn ang="T139">
                            <a:pos x="T38" y="T39"/>
                          </a:cxn>
                          <a:cxn ang="T140">
                            <a:pos x="T40" y="T41"/>
                          </a:cxn>
                          <a:cxn ang="T141">
                            <a:pos x="T42" y="T43"/>
                          </a:cxn>
                          <a:cxn ang="T142">
                            <a:pos x="T44" y="T45"/>
                          </a:cxn>
                          <a:cxn ang="T143">
                            <a:pos x="T46" y="T47"/>
                          </a:cxn>
                          <a:cxn ang="T144">
                            <a:pos x="T48" y="T49"/>
                          </a:cxn>
                          <a:cxn ang="T145">
                            <a:pos x="T50" y="T51"/>
                          </a:cxn>
                          <a:cxn ang="T146">
                            <a:pos x="T52" y="T53"/>
                          </a:cxn>
                          <a:cxn ang="T147">
                            <a:pos x="T54" y="T55"/>
                          </a:cxn>
                          <a:cxn ang="T148">
                            <a:pos x="T56" y="T57"/>
                          </a:cxn>
                          <a:cxn ang="T149">
                            <a:pos x="T58" y="T59"/>
                          </a:cxn>
                          <a:cxn ang="T150">
                            <a:pos x="T60" y="T61"/>
                          </a:cxn>
                          <a:cxn ang="T151">
                            <a:pos x="T62" y="T63"/>
                          </a:cxn>
                          <a:cxn ang="T152">
                            <a:pos x="T64" y="T65"/>
                          </a:cxn>
                          <a:cxn ang="T153">
                            <a:pos x="T66" y="T67"/>
                          </a:cxn>
                          <a:cxn ang="T154">
                            <a:pos x="T68" y="T69"/>
                          </a:cxn>
                          <a:cxn ang="T155">
                            <a:pos x="T70" y="T71"/>
                          </a:cxn>
                          <a:cxn ang="T156">
                            <a:pos x="T72" y="T73"/>
                          </a:cxn>
                          <a:cxn ang="T157">
                            <a:pos x="T74" y="T75"/>
                          </a:cxn>
                          <a:cxn ang="T158">
                            <a:pos x="T76" y="T77"/>
                          </a:cxn>
                          <a:cxn ang="T159">
                            <a:pos x="T78" y="T79"/>
                          </a:cxn>
                          <a:cxn ang="T160">
                            <a:pos x="T80" y="T81"/>
                          </a:cxn>
                          <a:cxn ang="T161">
                            <a:pos x="T82" y="T83"/>
                          </a:cxn>
                          <a:cxn ang="T162">
                            <a:pos x="T84" y="T85"/>
                          </a:cxn>
                          <a:cxn ang="T163">
                            <a:pos x="T86" y="T87"/>
                          </a:cxn>
                          <a:cxn ang="T164">
                            <a:pos x="T88" y="T89"/>
                          </a:cxn>
                          <a:cxn ang="T165">
                            <a:pos x="T90" y="T91"/>
                          </a:cxn>
                          <a:cxn ang="T166">
                            <a:pos x="T92" y="T93"/>
                          </a:cxn>
                          <a:cxn ang="T167">
                            <a:pos x="T94" y="T95"/>
                          </a:cxn>
                          <a:cxn ang="T168">
                            <a:pos x="T96" y="T97"/>
                          </a:cxn>
                          <a:cxn ang="T169">
                            <a:pos x="T98" y="T99"/>
                          </a:cxn>
                          <a:cxn ang="T170">
                            <a:pos x="T100" y="T101"/>
                          </a:cxn>
                          <a:cxn ang="T171">
                            <a:pos x="T102" y="T103"/>
                          </a:cxn>
                          <a:cxn ang="T172">
                            <a:pos x="T104" y="T105"/>
                          </a:cxn>
                          <a:cxn ang="T173">
                            <a:pos x="T106" y="T107"/>
                          </a:cxn>
                          <a:cxn ang="T174">
                            <a:pos x="T108" y="T109"/>
                          </a:cxn>
                          <a:cxn ang="T175">
                            <a:pos x="T110" y="T111"/>
                          </a:cxn>
                          <a:cxn ang="T176">
                            <a:pos x="T112" y="T113"/>
                          </a:cxn>
                          <a:cxn ang="T177">
                            <a:pos x="T114" y="T115"/>
                          </a:cxn>
                          <a:cxn ang="T178">
                            <a:pos x="T116" y="T117"/>
                          </a:cxn>
                          <a:cxn ang="T179">
                            <a:pos x="T118" y="T119"/>
                          </a:cxn>
                        </a:cxnLst>
                        <a:rect l="0" t="0" r="r" b="b"/>
                        <a:pathLst>
                          <a:path w="1195" h="216">
                            <a:moveTo>
                              <a:pt x="1195" y="128"/>
                            </a:moveTo>
                            <a:lnTo>
                              <a:pt x="1187" y="124"/>
                            </a:lnTo>
                            <a:lnTo>
                              <a:pt x="1179" y="120"/>
                            </a:lnTo>
                            <a:lnTo>
                              <a:pt x="1170" y="115"/>
                            </a:lnTo>
                            <a:lnTo>
                              <a:pt x="1161" y="111"/>
                            </a:lnTo>
                            <a:lnTo>
                              <a:pt x="1153" y="106"/>
                            </a:lnTo>
                            <a:lnTo>
                              <a:pt x="1144" y="102"/>
                            </a:lnTo>
                            <a:lnTo>
                              <a:pt x="1135" y="97"/>
                            </a:lnTo>
                            <a:lnTo>
                              <a:pt x="1125" y="94"/>
                            </a:lnTo>
                            <a:lnTo>
                              <a:pt x="1117" y="89"/>
                            </a:lnTo>
                            <a:lnTo>
                              <a:pt x="1107" y="85"/>
                            </a:lnTo>
                            <a:lnTo>
                              <a:pt x="1098" y="81"/>
                            </a:lnTo>
                            <a:lnTo>
                              <a:pt x="1088" y="78"/>
                            </a:lnTo>
                            <a:lnTo>
                              <a:pt x="1079" y="74"/>
                            </a:lnTo>
                            <a:lnTo>
                              <a:pt x="1070" y="70"/>
                            </a:lnTo>
                            <a:lnTo>
                              <a:pt x="1060" y="66"/>
                            </a:lnTo>
                            <a:lnTo>
                              <a:pt x="1050" y="63"/>
                            </a:lnTo>
                            <a:lnTo>
                              <a:pt x="1040" y="59"/>
                            </a:lnTo>
                            <a:lnTo>
                              <a:pt x="1029" y="56"/>
                            </a:lnTo>
                            <a:lnTo>
                              <a:pt x="1019" y="53"/>
                            </a:lnTo>
                            <a:lnTo>
                              <a:pt x="1009" y="50"/>
                            </a:lnTo>
                            <a:lnTo>
                              <a:pt x="999" y="47"/>
                            </a:lnTo>
                            <a:lnTo>
                              <a:pt x="988" y="44"/>
                            </a:lnTo>
                            <a:lnTo>
                              <a:pt x="978" y="40"/>
                            </a:lnTo>
                            <a:lnTo>
                              <a:pt x="967" y="38"/>
                            </a:lnTo>
                            <a:lnTo>
                              <a:pt x="957" y="35"/>
                            </a:lnTo>
                            <a:lnTo>
                              <a:pt x="946" y="33"/>
                            </a:lnTo>
                            <a:lnTo>
                              <a:pt x="935" y="31"/>
                            </a:lnTo>
                            <a:lnTo>
                              <a:pt x="925" y="28"/>
                            </a:lnTo>
                            <a:lnTo>
                              <a:pt x="914" y="26"/>
                            </a:lnTo>
                            <a:lnTo>
                              <a:pt x="903" y="23"/>
                            </a:lnTo>
                            <a:lnTo>
                              <a:pt x="892" y="22"/>
                            </a:lnTo>
                            <a:lnTo>
                              <a:pt x="881" y="19"/>
                            </a:lnTo>
                            <a:lnTo>
                              <a:pt x="870" y="17"/>
                            </a:lnTo>
                            <a:lnTo>
                              <a:pt x="859" y="16"/>
                            </a:lnTo>
                            <a:lnTo>
                              <a:pt x="847" y="13"/>
                            </a:lnTo>
                            <a:lnTo>
                              <a:pt x="836" y="12"/>
                            </a:lnTo>
                            <a:lnTo>
                              <a:pt x="825" y="11"/>
                            </a:lnTo>
                            <a:lnTo>
                              <a:pt x="814" y="10"/>
                            </a:lnTo>
                            <a:lnTo>
                              <a:pt x="803" y="8"/>
                            </a:lnTo>
                            <a:lnTo>
                              <a:pt x="791" y="7"/>
                            </a:lnTo>
                            <a:lnTo>
                              <a:pt x="780" y="6"/>
                            </a:lnTo>
                            <a:lnTo>
                              <a:pt x="768" y="5"/>
                            </a:lnTo>
                            <a:lnTo>
                              <a:pt x="757" y="3"/>
                            </a:lnTo>
                            <a:lnTo>
                              <a:pt x="745" y="3"/>
                            </a:lnTo>
                            <a:lnTo>
                              <a:pt x="734" y="2"/>
                            </a:lnTo>
                            <a:lnTo>
                              <a:pt x="723" y="1"/>
                            </a:lnTo>
                            <a:lnTo>
                              <a:pt x="710" y="1"/>
                            </a:lnTo>
                            <a:lnTo>
                              <a:pt x="699" y="1"/>
                            </a:lnTo>
                            <a:lnTo>
                              <a:pt x="688" y="0"/>
                            </a:lnTo>
                            <a:lnTo>
                              <a:pt x="676" y="0"/>
                            </a:lnTo>
                            <a:lnTo>
                              <a:pt x="665" y="0"/>
                            </a:lnTo>
                            <a:lnTo>
                              <a:pt x="652" y="0"/>
                            </a:lnTo>
                            <a:lnTo>
                              <a:pt x="641" y="0"/>
                            </a:lnTo>
                            <a:lnTo>
                              <a:pt x="630" y="0"/>
                            </a:lnTo>
                            <a:lnTo>
                              <a:pt x="618" y="1"/>
                            </a:lnTo>
                            <a:lnTo>
                              <a:pt x="607" y="1"/>
                            </a:lnTo>
                            <a:lnTo>
                              <a:pt x="595" y="1"/>
                            </a:lnTo>
                            <a:lnTo>
                              <a:pt x="583" y="2"/>
                            </a:lnTo>
                            <a:lnTo>
                              <a:pt x="572" y="2"/>
                            </a:lnTo>
                            <a:lnTo>
                              <a:pt x="561" y="3"/>
                            </a:lnTo>
                            <a:lnTo>
                              <a:pt x="548" y="5"/>
                            </a:lnTo>
                            <a:lnTo>
                              <a:pt x="537" y="5"/>
                            </a:lnTo>
                            <a:lnTo>
                              <a:pt x="526" y="6"/>
                            </a:lnTo>
                            <a:lnTo>
                              <a:pt x="515" y="7"/>
                            </a:lnTo>
                            <a:lnTo>
                              <a:pt x="504" y="8"/>
                            </a:lnTo>
                            <a:lnTo>
                              <a:pt x="492" y="10"/>
                            </a:lnTo>
                            <a:lnTo>
                              <a:pt x="480" y="12"/>
                            </a:lnTo>
                            <a:lnTo>
                              <a:pt x="469" y="13"/>
                            </a:lnTo>
                            <a:lnTo>
                              <a:pt x="458" y="14"/>
                            </a:lnTo>
                            <a:lnTo>
                              <a:pt x="447" y="17"/>
                            </a:lnTo>
                            <a:lnTo>
                              <a:pt x="436" y="18"/>
                            </a:lnTo>
                            <a:lnTo>
                              <a:pt x="425" y="21"/>
                            </a:lnTo>
                            <a:lnTo>
                              <a:pt x="414" y="23"/>
                            </a:lnTo>
                            <a:lnTo>
                              <a:pt x="403" y="24"/>
                            </a:lnTo>
                            <a:lnTo>
                              <a:pt x="393" y="27"/>
                            </a:lnTo>
                            <a:lnTo>
                              <a:pt x="382" y="29"/>
                            </a:lnTo>
                            <a:lnTo>
                              <a:pt x="371" y="32"/>
                            </a:lnTo>
                            <a:lnTo>
                              <a:pt x="359" y="34"/>
                            </a:lnTo>
                            <a:lnTo>
                              <a:pt x="350" y="37"/>
                            </a:lnTo>
                            <a:lnTo>
                              <a:pt x="338" y="40"/>
                            </a:lnTo>
                            <a:lnTo>
                              <a:pt x="329" y="43"/>
                            </a:lnTo>
                            <a:lnTo>
                              <a:pt x="317" y="45"/>
                            </a:lnTo>
                            <a:lnTo>
                              <a:pt x="307" y="49"/>
                            </a:lnTo>
                            <a:lnTo>
                              <a:pt x="298" y="52"/>
                            </a:lnTo>
                            <a:lnTo>
                              <a:pt x="286" y="55"/>
                            </a:lnTo>
                            <a:lnTo>
                              <a:pt x="277" y="58"/>
                            </a:lnTo>
                            <a:lnTo>
                              <a:pt x="267" y="61"/>
                            </a:lnTo>
                            <a:lnTo>
                              <a:pt x="257" y="65"/>
                            </a:lnTo>
                            <a:lnTo>
                              <a:pt x="247" y="69"/>
                            </a:lnTo>
                            <a:lnTo>
                              <a:pt x="237" y="73"/>
                            </a:lnTo>
                            <a:lnTo>
                              <a:pt x="228" y="76"/>
                            </a:lnTo>
                            <a:lnTo>
                              <a:pt x="219" y="80"/>
                            </a:lnTo>
                            <a:lnTo>
                              <a:pt x="209" y="84"/>
                            </a:lnTo>
                            <a:lnTo>
                              <a:pt x="200" y="87"/>
                            </a:lnTo>
                            <a:lnTo>
                              <a:pt x="190" y="91"/>
                            </a:lnTo>
                            <a:lnTo>
                              <a:pt x="181" y="96"/>
                            </a:lnTo>
                            <a:lnTo>
                              <a:pt x="173" y="100"/>
                            </a:lnTo>
                            <a:lnTo>
                              <a:pt x="163" y="105"/>
                            </a:lnTo>
                            <a:lnTo>
                              <a:pt x="154" y="108"/>
                            </a:lnTo>
                            <a:lnTo>
                              <a:pt x="146" y="113"/>
                            </a:lnTo>
                            <a:lnTo>
                              <a:pt x="137" y="117"/>
                            </a:lnTo>
                            <a:lnTo>
                              <a:pt x="130" y="122"/>
                            </a:lnTo>
                            <a:lnTo>
                              <a:pt x="121" y="127"/>
                            </a:lnTo>
                            <a:lnTo>
                              <a:pt x="112" y="132"/>
                            </a:lnTo>
                            <a:lnTo>
                              <a:pt x="105" y="137"/>
                            </a:lnTo>
                            <a:lnTo>
                              <a:pt x="96" y="142"/>
                            </a:lnTo>
                            <a:lnTo>
                              <a:pt x="89" y="147"/>
                            </a:lnTo>
                            <a:lnTo>
                              <a:pt x="81" y="152"/>
                            </a:lnTo>
                            <a:lnTo>
                              <a:pt x="74" y="157"/>
                            </a:lnTo>
                            <a:lnTo>
                              <a:pt x="67" y="162"/>
                            </a:lnTo>
                            <a:lnTo>
                              <a:pt x="59" y="167"/>
                            </a:lnTo>
                            <a:lnTo>
                              <a:pt x="52" y="171"/>
                            </a:lnTo>
                            <a:lnTo>
                              <a:pt x="46" y="178"/>
                            </a:lnTo>
                            <a:lnTo>
                              <a:pt x="38" y="183"/>
                            </a:lnTo>
                            <a:lnTo>
                              <a:pt x="32" y="189"/>
                            </a:lnTo>
                            <a:lnTo>
                              <a:pt x="25" y="194"/>
                            </a:lnTo>
                            <a:lnTo>
                              <a:pt x="18" y="200"/>
                            </a:lnTo>
                            <a:lnTo>
                              <a:pt x="12" y="205"/>
                            </a:lnTo>
                            <a:lnTo>
                              <a:pt x="6" y="211"/>
                            </a:lnTo>
                            <a:lnTo>
                              <a:pt x="0" y="216"/>
                            </a:lnTo>
                          </a:path>
                        </a:pathLst>
                      </a:custGeom>
                      <a:noFill/>
                      <a:ln w="19050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algn="ctr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</a:pPr>
                        <a:endParaRPr kumimoji="1" lang="zh-CN" altLang="en-US" sz="4000" b="1">
                          <a:solidFill>
                            <a:srgbClr val="FF3300"/>
                          </a:solidFill>
                          <a:latin typeface="宋体" pitchFamily="2" charset="-122"/>
                        </a:endParaRPr>
                      </a:p>
                    </p:txBody>
                  </p:sp>
                  <p:grpSp>
                    <p:nvGrpSpPr>
                      <p:cNvPr id="22633" name="Group 273"/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499" y="1530"/>
                        <a:ext cx="1383" cy="1221"/>
                        <a:chOff x="1499" y="1530"/>
                        <a:chExt cx="1383" cy="1221"/>
                      </a:xfrm>
                    </p:grpSpPr>
                    <p:sp>
                      <p:nvSpPr>
                        <p:cNvPr id="22634" name="Line 274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H="1" flipV="1">
                          <a:off x="1499" y="2666"/>
                          <a:ext cx="147" cy="85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pPr algn="ctr" eaLnBrk="0" fontAlgn="base" hangingPunct="0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</a:pPr>
                          <a:endParaRPr kumimoji="1" lang="zh-CN" altLang="en-US" sz="4000" b="1">
                            <a:solidFill>
                              <a:srgbClr val="FF3300"/>
                            </a:solidFill>
                            <a:latin typeface="宋体" pitchFamily="2" charset="-122"/>
                          </a:endParaRPr>
                        </a:p>
                      </p:txBody>
                    </p:sp>
                    <p:sp>
                      <p:nvSpPr>
                        <p:cNvPr id="22635" name="Line 275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1499" y="2467"/>
                          <a:ext cx="1" cy="199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pPr algn="ctr" eaLnBrk="0" fontAlgn="base" hangingPunct="0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</a:pPr>
                          <a:endParaRPr kumimoji="1" lang="zh-CN" altLang="en-US" sz="4000" b="1">
                            <a:solidFill>
                              <a:srgbClr val="FF3300"/>
                            </a:solidFill>
                            <a:latin typeface="宋体" pitchFamily="2" charset="-122"/>
                          </a:endParaRPr>
                        </a:p>
                      </p:txBody>
                    </p:sp>
                    <p:sp>
                      <p:nvSpPr>
                        <p:cNvPr id="22636" name="Line 276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1646" y="2552"/>
                          <a:ext cx="1" cy="43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pPr algn="ctr" eaLnBrk="0" fontAlgn="base" hangingPunct="0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</a:pPr>
                          <a:endParaRPr kumimoji="1" lang="zh-CN" altLang="en-US" sz="4000" b="1">
                            <a:solidFill>
                              <a:srgbClr val="FF3300"/>
                            </a:solidFill>
                            <a:latin typeface="宋体" pitchFamily="2" charset="-122"/>
                          </a:endParaRPr>
                        </a:p>
                      </p:txBody>
                    </p:sp>
                    <p:sp>
                      <p:nvSpPr>
                        <p:cNvPr id="22637" name="Line 277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H="1" flipV="1">
                          <a:off x="1646" y="2595"/>
                          <a:ext cx="55" cy="32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pPr algn="ctr" eaLnBrk="0" fontAlgn="base" hangingPunct="0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</a:pPr>
                          <a:endParaRPr kumimoji="1" lang="zh-CN" altLang="en-US" sz="4000" b="1">
                            <a:solidFill>
                              <a:srgbClr val="FF3300"/>
                            </a:solidFill>
                            <a:latin typeface="宋体" pitchFamily="2" charset="-122"/>
                          </a:endParaRPr>
                        </a:p>
                      </p:txBody>
                    </p:sp>
                    <p:sp>
                      <p:nvSpPr>
                        <p:cNvPr id="22638" name="Line 278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H="1">
                          <a:off x="1646" y="2375"/>
                          <a:ext cx="379" cy="220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pPr algn="ctr" eaLnBrk="0" fontAlgn="base" hangingPunct="0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</a:pPr>
                          <a:endParaRPr kumimoji="1" lang="zh-CN" altLang="en-US" sz="4000" b="1">
                            <a:solidFill>
                              <a:srgbClr val="FF3300"/>
                            </a:solidFill>
                            <a:latin typeface="宋体" pitchFamily="2" charset="-122"/>
                          </a:endParaRPr>
                        </a:p>
                      </p:txBody>
                    </p:sp>
                    <p:sp>
                      <p:nvSpPr>
                        <p:cNvPr id="22639" name="Freeform 279"/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2080" y="2395"/>
                          <a:ext cx="98" cy="12"/>
                        </a:xfrm>
                        <a:custGeom>
                          <a:avLst/>
                          <a:gdLst>
                            <a:gd name="T0" fmla="*/ 97 w 392"/>
                            <a:gd name="T1" fmla="*/ 12 h 47"/>
                            <a:gd name="T2" fmla="*/ 96 w 392"/>
                            <a:gd name="T3" fmla="*/ 11 h 47"/>
                            <a:gd name="T4" fmla="*/ 94 w 392"/>
                            <a:gd name="T5" fmla="*/ 10 h 47"/>
                            <a:gd name="T6" fmla="*/ 92 w 392"/>
                            <a:gd name="T7" fmla="*/ 9 h 47"/>
                            <a:gd name="T8" fmla="*/ 90 w 392"/>
                            <a:gd name="T9" fmla="*/ 8 h 47"/>
                            <a:gd name="T10" fmla="*/ 88 w 392"/>
                            <a:gd name="T11" fmla="*/ 7 h 47"/>
                            <a:gd name="T12" fmla="*/ 86 w 392"/>
                            <a:gd name="T13" fmla="*/ 7 h 47"/>
                            <a:gd name="T14" fmla="*/ 84 w 392"/>
                            <a:gd name="T15" fmla="*/ 6 h 47"/>
                            <a:gd name="T16" fmla="*/ 83 w 392"/>
                            <a:gd name="T17" fmla="*/ 5 h 47"/>
                            <a:gd name="T18" fmla="*/ 80 w 392"/>
                            <a:gd name="T19" fmla="*/ 5 h 47"/>
                            <a:gd name="T20" fmla="*/ 78 w 392"/>
                            <a:gd name="T21" fmla="*/ 4 h 47"/>
                            <a:gd name="T22" fmla="*/ 76 w 392"/>
                            <a:gd name="T23" fmla="*/ 3 h 47"/>
                            <a:gd name="T24" fmla="*/ 74 w 392"/>
                            <a:gd name="T25" fmla="*/ 3 h 47"/>
                            <a:gd name="T26" fmla="*/ 72 w 392"/>
                            <a:gd name="T27" fmla="*/ 3 h 47"/>
                            <a:gd name="T28" fmla="*/ 70 w 392"/>
                            <a:gd name="T29" fmla="*/ 2 h 47"/>
                            <a:gd name="T30" fmla="*/ 68 w 392"/>
                            <a:gd name="T31" fmla="*/ 2 h 47"/>
                            <a:gd name="T32" fmla="*/ 65 w 392"/>
                            <a:gd name="T33" fmla="*/ 1 h 47"/>
                            <a:gd name="T34" fmla="*/ 63 w 392"/>
                            <a:gd name="T35" fmla="*/ 1 h 47"/>
                            <a:gd name="T36" fmla="*/ 61 w 392"/>
                            <a:gd name="T37" fmla="*/ 1 h 47"/>
                            <a:gd name="T38" fmla="*/ 59 w 392"/>
                            <a:gd name="T39" fmla="*/ 1 h 47"/>
                            <a:gd name="T40" fmla="*/ 56 w 392"/>
                            <a:gd name="T41" fmla="*/ 0 h 47"/>
                            <a:gd name="T42" fmla="*/ 54 w 392"/>
                            <a:gd name="T43" fmla="*/ 0 h 47"/>
                            <a:gd name="T44" fmla="*/ 52 w 392"/>
                            <a:gd name="T45" fmla="*/ 0 h 47"/>
                            <a:gd name="T46" fmla="*/ 50 w 392"/>
                            <a:gd name="T47" fmla="*/ 0 h 47"/>
                            <a:gd name="T48" fmla="*/ 47 w 392"/>
                            <a:gd name="T49" fmla="*/ 0 h 47"/>
                            <a:gd name="T50" fmla="*/ 45 w 392"/>
                            <a:gd name="T51" fmla="*/ 0 h 47"/>
                            <a:gd name="T52" fmla="*/ 43 w 392"/>
                            <a:gd name="T53" fmla="*/ 0 h 47"/>
                            <a:gd name="T54" fmla="*/ 41 w 392"/>
                            <a:gd name="T55" fmla="*/ 0 h 47"/>
                            <a:gd name="T56" fmla="*/ 38 w 392"/>
                            <a:gd name="T57" fmla="*/ 1 h 47"/>
                            <a:gd name="T58" fmla="*/ 36 w 392"/>
                            <a:gd name="T59" fmla="*/ 1 h 47"/>
                            <a:gd name="T60" fmla="*/ 34 w 392"/>
                            <a:gd name="T61" fmla="*/ 1 h 47"/>
                            <a:gd name="T62" fmla="*/ 31 w 392"/>
                            <a:gd name="T63" fmla="*/ 2 h 47"/>
                            <a:gd name="T64" fmla="*/ 29 w 392"/>
                            <a:gd name="T65" fmla="*/ 2 h 47"/>
                            <a:gd name="T66" fmla="*/ 27 w 392"/>
                            <a:gd name="T67" fmla="*/ 2 h 47"/>
                            <a:gd name="T68" fmla="*/ 25 w 392"/>
                            <a:gd name="T69" fmla="*/ 3 h 47"/>
                            <a:gd name="T70" fmla="*/ 23 w 392"/>
                            <a:gd name="T71" fmla="*/ 3 h 47"/>
                            <a:gd name="T72" fmla="*/ 20 w 392"/>
                            <a:gd name="T73" fmla="*/ 4 h 47"/>
                            <a:gd name="T74" fmla="*/ 19 w 392"/>
                            <a:gd name="T75" fmla="*/ 4 h 47"/>
                            <a:gd name="T76" fmla="*/ 16 w 392"/>
                            <a:gd name="T77" fmla="*/ 5 h 47"/>
                            <a:gd name="T78" fmla="*/ 15 w 392"/>
                            <a:gd name="T79" fmla="*/ 6 h 47"/>
                            <a:gd name="T80" fmla="*/ 12 w 392"/>
                            <a:gd name="T81" fmla="*/ 6 h 47"/>
                            <a:gd name="T82" fmla="*/ 11 w 392"/>
                            <a:gd name="T83" fmla="*/ 7 h 47"/>
                            <a:gd name="T84" fmla="*/ 9 w 392"/>
                            <a:gd name="T85" fmla="*/ 8 h 47"/>
                            <a:gd name="T86" fmla="*/ 7 w 392"/>
                            <a:gd name="T87" fmla="*/ 8 h 47"/>
                            <a:gd name="T88" fmla="*/ 5 w 392"/>
                            <a:gd name="T89" fmla="*/ 9 h 47"/>
                            <a:gd name="T90" fmla="*/ 3 w 392"/>
                            <a:gd name="T91" fmla="*/ 10 h 47"/>
                            <a:gd name="T92" fmla="*/ 2 w 392"/>
                            <a:gd name="T93" fmla="*/ 11 h 47"/>
                            <a:gd name="T94" fmla="*/ 0 w 392"/>
                            <a:gd name="T95" fmla="*/ 12 h 47"/>
                            <a:gd name="T96" fmla="*/ 0 60000 65536"/>
                            <a:gd name="T97" fmla="*/ 0 60000 65536"/>
                            <a:gd name="T98" fmla="*/ 0 60000 65536"/>
                            <a:gd name="T99" fmla="*/ 0 60000 65536"/>
                            <a:gd name="T100" fmla="*/ 0 60000 65536"/>
                            <a:gd name="T101" fmla="*/ 0 60000 65536"/>
                            <a:gd name="T102" fmla="*/ 0 60000 65536"/>
                            <a:gd name="T103" fmla="*/ 0 60000 65536"/>
                            <a:gd name="T104" fmla="*/ 0 60000 65536"/>
                            <a:gd name="T105" fmla="*/ 0 60000 65536"/>
                            <a:gd name="T106" fmla="*/ 0 60000 65536"/>
                            <a:gd name="T107" fmla="*/ 0 60000 65536"/>
                            <a:gd name="T108" fmla="*/ 0 60000 65536"/>
                            <a:gd name="T109" fmla="*/ 0 60000 65536"/>
                            <a:gd name="T110" fmla="*/ 0 60000 65536"/>
                            <a:gd name="T111" fmla="*/ 0 60000 65536"/>
                            <a:gd name="T112" fmla="*/ 0 60000 65536"/>
                            <a:gd name="T113" fmla="*/ 0 60000 65536"/>
                            <a:gd name="T114" fmla="*/ 0 60000 65536"/>
                            <a:gd name="T115" fmla="*/ 0 60000 65536"/>
                            <a:gd name="T116" fmla="*/ 0 60000 65536"/>
                            <a:gd name="T117" fmla="*/ 0 60000 65536"/>
                            <a:gd name="T118" fmla="*/ 0 60000 65536"/>
                            <a:gd name="T119" fmla="*/ 0 60000 65536"/>
                            <a:gd name="T120" fmla="*/ 0 60000 65536"/>
                            <a:gd name="T121" fmla="*/ 0 60000 65536"/>
                            <a:gd name="T122" fmla="*/ 0 60000 65536"/>
                            <a:gd name="T123" fmla="*/ 0 60000 65536"/>
                            <a:gd name="T124" fmla="*/ 0 60000 65536"/>
                            <a:gd name="T125" fmla="*/ 0 60000 65536"/>
                            <a:gd name="T126" fmla="*/ 0 60000 65536"/>
                            <a:gd name="T127" fmla="*/ 0 60000 65536"/>
                            <a:gd name="T128" fmla="*/ 0 60000 65536"/>
                            <a:gd name="T129" fmla="*/ 0 60000 65536"/>
                            <a:gd name="T130" fmla="*/ 0 60000 65536"/>
                            <a:gd name="T131" fmla="*/ 0 60000 65536"/>
                            <a:gd name="T132" fmla="*/ 0 60000 65536"/>
                            <a:gd name="T133" fmla="*/ 0 60000 65536"/>
                            <a:gd name="T134" fmla="*/ 0 60000 65536"/>
                            <a:gd name="T135" fmla="*/ 0 60000 65536"/>
                            <a:gd name="T136" fmla="*/ 0 60000 65536"/>
                            <a:gd name="T137" fmla="*/ 0 60000 65536"/>
                            <a:gd name="T138" fmla="*/ 0 60000 65536"/>
                            <a:gd name="T139" fmla="*/ 0 60000 65536"/>
                            <a:gd name="T140" fmla="*/ 0 60000 65536"/>
                            <a:gd name="T141" fmla="*/ 0 60000 65536"/>
                            <a:gd name="T142" fmla="*/ 0 60000 65536"/>
                            <a:gd name="T143" fmla="*/ 0 60000 65536"/>
                          </a:gdLst>
                          <a:ahLst/>
                          <a:cxnLst>
                            <a:cxn ang="T96">
                              <a:pos x="T0" y="T1"/>
                            </a:cxn>
                            <a:cxn ang="T97">
                              <a:pos x="T2" y="T3"/>
                            </a:cxn>
                            <a:cxn ang="T98">
                              <a:pos x="T4" y="T5"/>
                            </a:cxn>
                            <a:cxn ang="T99">
                              <a:pos x="T6" y="T7"/>
                            </a:cxn>
                            <a:cxn ang="T100">
                              <a:pos x="T8" y="T9"/>
                            </a:cxn>
                            <a:cxn ang="T101">
                              <a:pos x="T10" y="T11"/>
                            </a:cxn>
                            <a:cxn ang="T102">
                              <a:pos x="T12" y="T13"/>
                            </a:cxn>
                            <a:cxn ang="T103">
                              <a:pos x="T14" y="T15"/>
                            </a:cxn>
                            <a:cxn ang="T104">
                              <a:pos x="T16" y="T17"/>
                            </a:cxn>
                            <a:cxn ang="T105">
                              <a:pos x="T18" y="T19"/>
                            </a:cxn>
                            <a:cxn ang="T106">
                              <a:pos x="T20" y="T21"/>
                            </a:cxn>
                            <a:cxn ang="T107">
                              <a:pos x="T22" y="T23"/>
                            </a:cxn>
                            <a:cxn ang="T108">
                              <a:pos x="T24" y="T25"/>
                            </a:cxn>
                            <a:cxn ang="T109">
                              <a:pos x="T26" y="T27"/>
                            </a:cxn>
                            <a:cxn ang="T110">
                              <a:pos x="T28" y="T29"/>
                            </a:cxn>
                            <a:cxn ang="T111">
                              <a:pos x="T30" y="T31"/>
                            </a:cxn>
                            <a:cxn ang="T112">
                              <a:pos x="T32" y="T33"/>
                            </a:cxn>
                            <a:cxn ang="T113">
                              <a:pos x="T34" y="T35"/>
                            </a:cxn>
                            <a:cxn ang="T114">
                              <a:pos x="T36" y="T37"/>
                            </a:cxn>
                            <a:cxn ang="T115">
                              <a:pos x="T38" y="T39"/>
                            </a:cxn>
                            <a:cxn ang="T116">
                              <a:pos x="T40" y="T41"/>
                            </a:cxn>
                            <a:cxn ang="T117">
                              <a:pos x="T42" y="T43"/>
                            </a:cxn>
                            <a:cxn ang="T118">
                              <a:pos x="T44" y="T45"/>
                            </a:cxn>
                            <a:cxn ang="T119">
                              <a:pos x="T46" y="T47"/>
                            </a:cxn>
                            <a:cxn ang="T120">
                              <a:pos x="T48" y="T49"/>
                            </a:cxn>
                            <a:cxn ang="T121">
                              <a:pos x="T50" y="T51"/>
                            </a:cxn>
                            <a:cxn ang="T122">
                              <a:pos x="T52" y="T53"/>
                            </a:cxn>
                            <a:cxn ang="T123">
                              <a:pos x="T54" y="T55"/>
                            </a:cxn>
                            <a:cxn ang="T124">
                              <a:pos x="T56" y="T57"/>
                            </a:cxn>
                            <a:cxn ang="T125">
                              <a:pos x="T58" y="T59"/>
                            </a:cxn>
                            <a:cxn ang="T126">
                              <a:pos x="T60" y="T61"/>
                            </a:cxn>
                            <a:cxn ang="T127">
                              <a:pos x="T62" y="T63"/>
                            </a:cxn>
                            <a:cxn ang="T128">
                              <a:pos x="T64" y="T65"/>
                            </a:cxn>
                            <a:cxn ang="T129">
                              <a:pos x="T66" y="T67"/>
                            </a:cxn>
                            <a:cxn ang="T130">
                              <a:pos x="T68" y="T69"/>
                            </a:cxn>
                            <a:cxn ang="T131">
                              <a:pos x="T70" y="T71"/>
                            </a:cxn>
                            <a:cxn ang="T132">
                              <a:pos x="T72" y="T73"/>
                            </a:cxn>
                            <a:cxn ang="T133">
                              <a:pos x="T74" y="T75"/>
                            </a:cxn>
                            <a:cxn ang="T134">
                              <a:pos x="T76" y="T77"/>
                            </a:cxn>
                            <a:cxn ang="T135">
                              <a:pos x="T78" y="T79"/>
                            </a:cxn>
                            <a:cxn ang="T136">
                              <a:pos x="T80" y="T81"/>
                            </a:cxn>
                            <a:cxn ang="T137">
                              <a:pos x="T82" y="T83"/>
                            </a:cxn>
                            <a:cxn ang="T138">
                              <a:pos x="T84" y="T85"/>
                            </a:cxn>
                            <a:cxn ang="T139">
                              <a:pos x="T86" y="T87"/>
                            </a:cxn>
                            <a:cxn ang="T140">
                              <a:pos x="T88" y="T89"/>
                            </a:cxn>
                            <a:cxn ang="T141">
                              <a:pos x="T90" y="T91"/>
                            </a:cxn>
                            <a:cxn ang="T142">
                              <a:pos x="T92" y="T93"/>
                            </a:cxn>
                            <a:cxn ang="T143">
                              <a:pos x="T94" y="T95"/>
                            </a:cxn>
                          </a:cxnLst>
                          <a:rect l="0" t="0" r="r" b="b"/>
                          <a:pathLst>
                            <a:path w="392" h="47">
                              <a:moveTo>
                                <a:pt x="392" y="47"/>
                              </a:moveTo>
                              <a:lnTo>
                                <a:pt x="388" y="46"/>
                              </a:lnTo>
                              <a:lnTo>
                                <a:pt x="384" y="43"/>
                              </a:lnTo>
                              <a:lnTo>
                                <a:pt x="382" y="42"/>
                              </a:lnTo>
                              <a:lnTo>
                                <a:pt x="378" y="41"/>
                              </a:lnTo>
                              <a:lnTo>
                                <a:pt x="374" y="38"/>
                              </a:lnTo>
                              <a:lnTo>
                                <a:pt x="371" y="37"/>
                              </a:lnTo>
                              <a:lnTo>
                                <a:pt x="367" y="34"/>
                              </a:lnTo>
                              <a:lnTo>
                                <a:pt x="364" y="33"/>
                              </a:lnTo>
                              <a:lnTo>
                                <a:pt x="361" y="32"/>
                              </a:lnTo>
                              <a:lnTo>
                                <a:pt x="357" y="31"/>
                              </a:lnTo>
                              <a:lnTo>
                                <a:pt x="353" y="28"/>
                              </a:lnTo>
                              <a:lnTo>
                                <a:pt x="348" y="27"/>
                              </a:lnTo>
                              <a:lnTo>
                                <a:pt x="345" y="26"/>
                              </a:lnTo>
                              <a:lnTo>
                                <a:pt x="341" y="25"/>
                              </a:lnTo>
                              <a:lnTo>
                                <a:pt x="337" y="23"/>
                              </a:lnTo>
                              <a:lnTo>
                                <a:pt x="333" y="22"/>
                              </a:lnTo>
                              <a:lnTo>
                                <a:pt x="330" y="21"/>
                              </a:lnTo>
                              <a:lnTo>
                                <a:pt x="325" y="20"/>
                              </a:lnTo>
                              <a:lnTo>
                                <a:pt x="321" y="18"/>
                              </a:lnTo>
                              <a:lnTo>
                                <a:pt x="317" y="17"/>
                              </a:lnTo>
                              <a:lnTo>
                                <a:pt x="312" y="16"/>
                              </a:lnTo>
                              <a:lnTo>
                                <a:pt x="309" y="15"/>
                              </a:lnTo>
                              <a:lnTo>
                                <a:pt x="305" y="13"/>
                              </a:lnTo>
                              <a:lnTo>
                                <a:pt x="300" y="12"/>
                              </a:lnTo>
                              <a:lnTo>
                                <a:pt x="296" y="11"/>
                              </a:lnTo>
                              <a:lnTo>
                                <a:pt x="291" y="11"/>
                              </a:lnTo>
                              <a:lnTo>
                                <a:pt x="288" y="10"/>
                              </a:lnTo>
                              <a:lnTo>
                                <a:pt x="283" y="8"/>
                              </a:lnTo>
                              <a:lnTo>
                                <a:pt x="279" y="7"/>
                              </a:lnTo>
                              <a:lnTo>
                                <a:pt x="274" y="7"/>
                              </a:lnTo>
                              <a:lnTo>
                                <a:pt x="270" y="6"/>
                              </a:lnTo>
                              <a:lnTo>
                                <a:pt x="265" y="6"/>
                              </a:lnTo>
                              <a:lnTo>
                                <a:pt x="261" y="5"/>
                              </a:lnTo>
                              <a:lnTo>
                                <a:pt x="257" y="5"/>
                              </a:lnTo>
                              <a:lnTo>
                                <a:pt x="252" y="3"/>
                              </a:lnTo>
                              <a:lnTo>
                                <a:pt x="248" y="3"/>
                              </a:lnTo>
                              <a:lnTo>
                                <a:pt x="243" y="2"/>
                              </a:lnTo>
                              <a:lnTo>
                                <a:pt x="238" y="2"/>
                              </a:lnTo>
                              <a:lnTo>
                                <a:pt x="235" y="2"/>
                              </a:lnTo>
                              <a:lnTo>
                                <a:pt x="230" y="1"/>
                              </a:lnTo>
                              <a:lnTo>
                                <a:pt x="225" y="1"/>
                              </a:lnTo>
                              <a:lnTo>
                                <a:pt x="221" y="1"/>
                              </a:lnTo>
                              <a:lnTo>
                                <a:pt x="216" y="1"/>
                              </a:lnTo>
                              <a:lnTo>
                                <a:pt x="211" y="1"/>
                              </a:lnTo>
                              <a:lnTo>
                                <a:pt x="207" y="1"/>
                              </a:lnTo>
                              <a:lnTo>
                                <a:pt x="202" y="1"/>
                              </a:lnTo>
                              <a:lnTo>
                                <a:pt x="198" y="0"/>
                              </a:lnTo>
                              <a:lnTo>
                                <a:pt x="193" y="0"/>
                              </a:lnTo>
                              <a:lnTo>
                                <a:pt x="189" y="1"/>
                              </a:lnTo>
                              <a:lnTo>
                                <a:pt x="184" y="1"/>
                              </a:lnTo>
                              <a:lnTo>
                                <a:pt x="179" y="1"/>
                              </a:lnTo>
                              <a:lnTo>
                                <a:pt x="175" y="1"/>
                              </a:lnTo>
                              <a:lnTo>
                                <a:pt x="170" y="1"/>
                              </a:lnTo>
                              <a:lnTo>
                                <a:pt x="165" y="1"/>
                              </a:lnTo>
                              <a:lnTo>
                                <a:pt x="162" y="1"/>
                              </a:lnTo>
                              <a:lnTo>
                                <a:pt x="157" y="2"/>
                              </a:lnTo>
                              <a:lnTo>
                                <a:pt x="152" y="2"/>
                              </a:lnTo>
                              <a:lnTo>
                                <a:pt x="148" y="2"/>
                              </a:lnTo>
                              <a:lnTo>
                                <a:pt x="143" y="3"/>
                              </a:lnTo>
                              <a:lnTo>
                                <a:pt x="138" y="3"/>
                              </a:lnTo>
                              <a:lnTo>
                                <a:pt x="135" y="5"/>
                              </a:lnTo>
                              <a:lnTo>
                                <a:pt x="130" y="5"/>
                              </a:lnTo>
                              <a:lnTo>
                                <a:pt x="125" y="6"/>
                              </a:lnTo>
                              <a:lnTo>
                                <a:pt x="121" y="6"/>
                              </a:lnTo>
                              <a:lnTo>
                                <a:pt x="116" y="7"/>
                              </a:lnTo>
                              <a:lnTo>
                                <a:pt x="112" y="7"/>
                              </a:lnTo>
                              <a:lnTo>
                                <a:pt x="107" y="8"/>
                              </a:lnTo>
                              <a:lnTo>
                                <a:pt x="104" y="10"/>
                              </a:lnTo>
                              <a:lnTo>
                                <a:pt x="99" y="11"/>
                              </a:lnTo>
                              <a:lnTo>
                                <a:pt x="95" y="11"/>
                              </a:lnTo>
                              <a:lnTo>
                                <a:pt x="90" y="12"/>
                              </a:lnTo>
                              <a:lnTo>
                                <a:pt x="86" y="13"/>
                              </a:lnTo>
                              <a:lnTo>
                                <a:pt x="81" y="15"/>
                              </a:lnTo>
                              <a:lnTo>
                                <a:pt x="78" y="16"/>
                              </a:lnTo>
                              <a:lnTo>
                                <a:pt x="74" y="17"/>
                              </a:lnTo>
                              <a:lnTo>
                                <a:pt x="69" y="18"/>
                              </a:lnTo>
                              <a:lnTo>
                                <a:pt x="65" y="20"/>
                              </a:lnTo>
                              <a:lnTo>
                                <a:pt x="62" y="21"/>
                              </a:lnTo>
                              <a:lnTo>
                                <a:pt x="58" y="22"/>
                              </a:lnTo>
                              <a:lnTo>
                                <a:pt x="53" y="23"/>
                              </a:lnTo>
                              <a:lnTo>
                                <a:pt x="49" y="25"/>
                              </a:lnTo>
                              <a:lnTo>
                                <a:pt x="46" y="26"/>
                              </a:lnTo>
                              <a:lnTo>
                                <a:pt x="42" y="27"/>
                              </a:lnTo>
                              <a:lnTo>
                                <a:pt x="38" y="28"/>
                              </a:lnTo>
                              <a:lnTo>
                                <a:pt x="34" y="31"/>
                              </a:lnTo>
                              <a:lnTo>
                                <a:pt x="31" y="32"/>
                              </a:lnTo>
                              <a:lnTo>
                                <a:pt x="27" y="33"/>
                              </a:lnTo>
                              <a:lnTo>
                                <a:pt x="23" y="34"/>
                              </a:lnTo>
                              <a:lnTo>
                                <a:pt x="20" y="37"/>
                              </a:lnTo>
                              <a:lnTo>
                                <a:pt x="16" y="38"/>
                              </a:lnTo>
                              <a:lnTo>
                                <a:pt x="13" y="41"/>
                              </a:lnTo>
                              <a:lnTo>
                                <a:pt x="10" y="42"/>
                              </a:lnTo>
                              <a:lnTo>
                                <a:pt x="6" y="43"/>
                              </a:lnTo>
                              <a:lnTo>
                                <a:pt x="2" y="46"/>
                              </a:lnTo>
                              <a:lnTo>
                                <a:pt x="0" y="47"/>
                              </a:lnTo>
                            </a:path>
                          </a:pathLst>
                        </a:custGeom>
                        <a:noFill/>
                        <a:ln w="19050" cmpd="sng">
                          <a:solidFill>
                            <a:srgbClr val="000000"/>
                          </a:solidFill>
                          <a:prstDash val="solid"/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pPr algn="ctr" eaLnBrk="0" fontAlgn="base" hangingPunct="0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</a:pPr>
                          <a:endParaRPr kumimoji="1" lang="zh-CN" altLang="en-US" sz="4000" b="1">
                            <a:solidFill>
                              <a:srgbClr val="FF3300"/>
                            </a:solidFill>
                            <a:latin typeface="宋体" pitchFamily="2" charset="-122"/>
                          </a:endParaRPr>
                        </a:p>
                      </p:txBody>
                    </p:sp>
                    <p:sp>
                      <p:nvSpPr>
                        <p:cNvPr id="22640" name="Line 280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1701" y="2627"/>
                          <a:ext cx="1" cy="113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pPr algn="ctr" eaLnBrk="0" fontAlgn="base" hangingPunct="0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</a:pPr>
                          <a:endParaRPr kumimoji="1" lang="zh-CN" altLang="en-US" sz="4000" b="1">
                            <a:solidFill>
                              <a:srgbClr val="FF3300"/>
                            </a:solidFill>
                            <a:latin typeface="宋体" pitchFamily="2" charset="-122"/>
                          </a:endParaRPr>
                        </a:p>
                      </p:txBody>
                    </p:sp>
                    <p:sp>
                      <p:nvSpPr>
                        <p:cNvPr id="22641" name="Line 281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H="1">
                          <a:off x="1701" y="2407"/>
                          <a:ext cx="379" cy="220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pPr algn="ctr" eaLnBrk="0" fontAlgn="base" hangingPunct="0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</a:pPr>
                          <a:endParaRPr kumimoji="1" lang="zh-CN" altLang="en-US" sz="4000" b="1">
                            <a:solidFill>
                              <a:srgbClr val="FF3300"/>
                            </a:solidFill>
                            <a:latin typeface="宋体" pitchFamily="2" charset="-122"/>
                          </a:endParaRPr>
                        </a:p>
                      </p:txBody>
                    </p:sp>
                    <p:sp>
                      <p:nvSpPr>
                        <p:cNvPr id="22642" name="Line 282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H="1">
                          <a:off x="1701" y="2521"/>
                          <a:ext cx="379" cy="219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pPr algn="ctr" eaLnBrk="0" fontAlgn="base" hangingPunct="0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</a:pPr>
                          <a:endParaRPr kumimoji="1" lang="zh-CN" altLang="en-US" sz="4000" b="1">
                            <a:solidFill>
                              <a:srgbClr val="FF3300"/>
                            </a:solidFill>
                            <a:latin typeface="宋体" pitchFamily="2" charset="-122"/>
                          </a:endParaRPr>
                        </a:p>
                      </p:txBody>
                    </p:sp>
                    <p:sp>
                      <p:nvSpPr>
                        <p:cNvPr id="22643" name="Freeform 283"/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2080" y="2509"/>
                          <a:ext cx="98" cy="12"/>
                        </a:xfrm>
                        <a:custGeom>
                          <a:avLst/>
                          <a:gdLst>
                            <a:gd name="T0" fmla="*/ 97 w 392"/>
                            <a:gd name="T1" fmla="*/ 11 h 47"/>
                            <a:gd name="T2" fmla="*/ 96 w 392"/>
                            <a:gd name="T3" fmla="*/ 11 h 47"/>
                            <a:gd name="T4" fmla="*/ 94 w 392"/>
                            <a:gd name="T5" fmla="*/ 10 h 47"/>
                            <a:gd name="T6" fmla="*/ 92 w 392"/>
                            <a:gd name="T7" fmla="*/ 9 h 47"/>
                            <a:gd name="T8" fmla="*/ 90 w 392"/>
                            <a:gd name="T9" fmla="*/ 8 h 47"/>
                            <a:gd name="T10" fmla="*/ 88 w 392"/>
                            <a:gd name="T11" fmla="*/ 7 h 47"/>
                            <a:gd name="T12" fmla="*/ 86 w 392"/>
                            <a:gd name="T13" fmla="*/ 7 h 47"/>
                            <a:gd name="T14" fmla="*/ 84 w 392"/>
                            <a:gd name="T15" fmla="*/ 6 h 47"/>
                            <a:gd name="T16" fmla="*/ 83 w 392"/>
                            <a:gd name="T17" fmla="*/ 5 h 47"/>
                            <a:gd name="T18" fmla="*/ 80 w 392"/>
                            <a:gd name="T19" fmla="*/ 5 h 47"/>
                            <a:gd name="T20" fmla="*/ 78 w 392"/>
                            <a:gd name="T21" fmla="*/ 4 h 47"/>
                            <a:gd name="T22" fmla="*/ 76 w 392"/>
                            <a:gd name="T23" fmla="*/ 3 h 47"/>
                            <a:gd name="T24" fmla="*/ 74 w 392"/>
                            <a:gd name="T25" fmla="*/ 3 h 47"/>
                            <a:gd name="T26" fmla="*/ 72 w 392"/>
                            <a:gd name="T27" fmla="*/ 2 h 47"/>
                            <a:gd name="T28" fmla="*/ 70 w 392"/>
                            <a:gd name="T29" fmla="*/ 2 h 47"/>
                            <a:gd name="T30" fmla="*/ 68 w 392"/>
                            <a:gd name="T31" fmla="*/ 2 h 47"/>
                            <a:gd name="T32" fmla="*/ 65 w 392"/>
                            <a:gd name="T33" fmla="*/ 1 h 47"/>
                            <a:gd name="T34" fmla="*/ 63 w 392"/>
                            <a:gd name="T35" fmla="*/ 1 h 47"/>
                            <a:gd name="T36" fmla="*/ 61 w 392"/>
                            <a:gd name="T37" fmla="*/ 1 h 47"/>
                            <a:gd name="T38" fmla="*/ 59 w 392"/>
                            <a:gd name="T39" fmla="*/ 1 h 47"/>
                            <a:gd name="T40" fmla="*/ 56 w 392"/>
                            <a:gd name="T41" fmla="*/ 1 h 47"/>
                            <a:gd name="T42" fmla="*/ 54 w 392"/>
                            <a:gd name="T43" fmla="*/ 0 h 47"/>
                            <a:gd name="T44" fmla="*/ 52 w 392"/>
                            <a:gd name="T45" fmla="*/ 0 h 47"/>
                            <a:gd name="T46" fmla="*/ 50 w 392"/>
                            <a:gd name="T47" fmla="*/ 0 h 47"/>
                            <a:gd name="T48" fmla="*/ 47 w 392"/>
                            <a:gd name="T49" fmla="*/ 0 h 47"/>
                            <a:gd name="T50" fmla="*/ 45 w 392"/>
                            <a:gd name="T51" fmla="*/ 0 h 47"/>
                            <a:gd name="T52" fmla="*/ 43 w 392"/>
                            <a:gd name="T53" fmla="*/ 1 h 47"/>
                            <a:gd name="T54" fmla="*/ 41 w 392"/>
                            <a:gd name="T55" fmla="*/ 1 h 47"/>
                            <a:gd name="T56" fmla="*/ 38 w 392"/>
                            <a:gd name="T57" fmla="*/ 1 h 47"/>
                            <a:gd name="T58" fmla="*/ 36 w 392"/>
                            <a:gd name="T59" fmla="*/ 1 h 47"/>
                            <a:gd name="T60" fmla="*/ 34 w 392"/>
                            <a:gd name="T61" fmla="*/ 1 h 47"/>
                            <a:gd name="T62" fmla="*/ 31 w 392"/>
                            <a:gd name="T63" fmla="*/ 1 h 47"/>
                            <a:gd name="T64" fmla="*/ 29 w 392"/>
                            <a:gd name="T65" fmla="*/ 2 h 47"/>
                            <a:gd name="T66" fmla="*/ 27 w 392"/>
                            <a:gd name="T67" fmla="*/ 2 h 47"/>
                            <a:gd name="T68" fmla="*/ 25 w 392"/>
                            <a:gd name="T69" fmla="*/ 3 h 47"/>
                            <a:gd name="T70" fmla="*/ 23 w 392"/>
                            <a:gd name="T71" fmla="*/ 3 h 47"/>
                            <a:gd name="T72" fmla="*/ 20 w 392"/>
                            <a:gd name="T73" fmla="*/ 4 h 47"/>
                            <a:gd name="T74" fmla="*/ 19 w 392"/>
                            <a:gd name="T75" fmla="*/ 4 h 47"/>
                            <a:gd name="T76" fmla="*/ 16 w 392"/>
                            <a:gd name="T77" fmla="*/ 5 h 47"/>
                            <a:gd name="T78" fmla="*/ 15 w 392"/>
                            <a:gd name="T79" fmla="*/ 6 h 47"/>
                            <a:gd name="T80" fmla="*/ 12 w 392"/>
                            <a:gd name="T81" fmla="*/ 6 h 47"/>
                            <a:gd name="T82" fmla="*/ 11 w 392"/>
                            <a:gd name="T83" fmla="*/ 7 h 47"/>
                            <a:gd name="T84" fmla="*/ 9 w 392"/>
                            <a:gd name="T85" fmla="*/ 8 h 47"/>
                            <a:gd name="T86" fmla="*/ 7 w 392"/>
                            <a:gd name="T87" fmla="*/ 9 h 47"/>
                            <a:gd name="T88" fmla="*/ 5 w 392"/>
                            <a:gd name="T89" fmla="*/ 9 h 47"/>
                            <a:gd name="T90" fmla="*/ 3 w 392"/>
                            <a:gd name="T91" fmla="*/ 10 h 47"/>
                            <a:gd name="T92" fmla="*/ 2 w 392"/>
                            <a:gd name="T93" fmla="*/ 11 h 47"/>
                            <a:gd name="T94" fmla="*/ 0 w 392"/>
                            <a:gd name="T95" fmla="*/ 12 h 47"/>
                            <a:gd name="T96" fmla="*/ 0 60000 65536"/>
                            <a:gd name="T97" fmla="*/ 0 60000 65536"/>
                            <a:gd name="T98" fmla="*/ 0 60000 65536"/>
                            <a:gd name="T99" fmla="*/ 0 60000 65536"/>
                            <a:gd name="T100" fmla="*/ 0 60000 65536"/>
                            <a:gd name="T101" fmla="*/ 0 60000 65536"/>
                            <a:gd name="T102" fmla="*/ 0 60000 65536"/>
                            <a:gd name="T103" fmla="*/ 0 60000 65536"/>
                            <a:gd name="T104" fmla="*/ 0 60000 65536"/>
                            <a:gd name="T105" fmla="*/ 0 60000 65536"/>
                            <a:gd name="T106" fmla="*/ 0 60000 65536"/>
                            <a:gd name="T107" fmla="*/ 0 60000 65536"/>
                            <a:gd name="T108" fmla="*/ 0 60000 65536"/>
                            <a:gd name="T109" fmla="*/ 0 60000 65536"/>
                            <a:gd name="T110" fmla="*/ 0 60000 65536"/>
                            <a:gd name="T111" fmla="*/ 0 60000 65536"/>
                            <a:gd name="T112" fmla="*/ 0 60000 65536"/>
                            <a:gd name="T113" fmla="*/ 0 60000 65536"/>
                            <a:gd name="T114" fmla="*/ 0 60000 65536"/>
                            <a:gd name="T115" fmla="*/ 0 60000 65536"/>
                            <a:gd name="T116" fmla="*/ 0 60000 65536"/>
                            <a:gd name="T117" fmla="*/ 0 60000 65536"/>
                            <a:gd name="T118" fmla="*/ 0 60000 65536"/>
                            <a:gd name="T119" fmla="*/ 0 60000 65536"/>
                            <a:gd name="T120" fmla="*/ 0 60000 65536"/>
                            <a:gd name="T121" fmla="*/ 0 60000 65536"/>
                            <a:gd name="T122" fmla="*/ 0 60000 65536"/>
                            <a:gd name="T123" fmla="*/ 0 60000 65536"/>
                            <a:gd name="T124" fmla="*/ 0 60000 65536"/>
                            <a:gd name="T125" fmla="*/ 0 60000 65536"/>
                            <a:gd name="T126" fmla="*/ 0 60000 65536"/>
                            <a:gd name="T127" fmla="*/ 0 60000 65536"/>
                            <a:gd name="T128" fmla="*/ 0 60000 65536"/>
                            <a:gd name="T129" fmla="*/ 0 60000 65536"/>
                            <a:gd name="T130" fmla="*/ 0 60000 65536"/>
                            <a:gd name="T131" fmla="*/ 0 60000 65536"/>
                            <a:gd name="T132" fmla="*/ 0 60000 65536"/>
                            <a:gd name="T133" fmla="*/ 0 60000 65536"/>
                            <a:gd name="T134" fmla="*/ 0 60000 65536"/>
                            <a:gd name="T135" fmla="*/ 0 60000 65536"/>
                            <a:gd name="T136" fmla="*/ 0 60000 65536"/>
                            <a:gd name="T137" fmla="*/ 0 60000 65536"/>
                            <a:gd name="T138" fmla="*/ 0 60000 65536"/>
                            <a:gd name="T139" fmla="*/ 0 60000 65536"/>
                            <a:gd name="T140" fmla="*/ 0 60000 65536"/>
                            <a:gd name="T141" fmla="*/ 0 60000 65536"/>
                            <a:gd name="T142" fmla="*/ 0 60000 65536"/>
                            <a:gd name="T143" fmla="*/ 0 60000 65536"/>
                          </a:gdLst>
                          <a:ahLst/>
                          <a:cxnLst>
                            <a:cxn ang="T96">
                              <a:pos x="T0" y="T1"/>
                            </a:cxn>
                            <a:cxn ang="T97">
                              <a:pos x="T2" y="T3"/>
                            </a:cxn>
                            <a:cxn ang="T98">
                              <a:pos x="T4" y="T5"/>
                            </a:cxn>
                            <a:cxn ang="T99">
                              <a:pos x="T6" y="T7"/>
                            </a:cxn>
                            <a:cxn ang="T100">
                              <a:pos x="T8" y="T9"/>
                            </a:cxn>
                            <a:cxn ang="T101">
                              <a:pos x="T10" y="T11"/>
                            </a:cxn>
                            <a:cxn ang="T102">
                              <a:pos x="T12" y="T13"/>
                            </a:cxn>
                            <a:cxn ang="T103">
                              <a:pos x="T14" y="T15"/>
                            </a:cxn>
                            <a:cxn ang="T104">
                              <a:pos x="T16" y="T17"/>
                            </a:cxn>
                            <a:cxn ang="T105">
                              <a:pos x="T18" y="T19"/>
                            </a:cxn>
                            <a:cxn ang="T106">
                              <a:pos x="T20" y="T21"/>
                            </a:cxn>
                            <a:cxn ang="T107">
                              <a:pos x="T22" y="T23"/>
                            </a:cxn>
                            <a:cxn ang="T108">
                              <a:pos x="T24" y="T25"/>
                            </a:cxn>
                            <a:cxn ang="T109">
                              <a:pos x="T26" y="T27"/>
                            </a:cxn>
                            <a:cxn ang="T110">
                              <a:pos x="T28" y="T29"/>
                            </a:cxn>
                            <a:cxn ang="T111">
                              <a:pos x="T30" y="T31"/>
                            </a:cxn>
                            <a:cxn ang="T112">
                              <a:pos x="T32" y="T33"/>
                            </a:cxn>
                            <a:cxn ang="T113">
                              <a:pos x="T34" y="T35"/>
                            </a:cxn>
                            <a:cxn ang="T114">
                              <a:pos x="T36" y="T37"/>
                            </a:cxn>
                            <a:cxn ang="T115">
                              <a:pos x="T38" y="T39"/>
                            </a:cxn>
                            <a:cxn ang="T116">
                              <a:pos x="T40" y="T41"/>
                            </a:cxn>
                            <a:cxn ang="T117">
                              <a:pos x="T42" y="T43"/>
                            </a:cxn>
                            <a:cxn ang="T118">
                              <a:pos x="T44" y="T45"/>
                            </a:cxn>
                            <a:cxn ang="T119">
                              <a:pos x="T46" y="T47"/>
                            </a:cxn>
                            <a:cxn ang="T120">
                              <a:pos x="T48" y="T49"/>
                            </a:cxn>
                            <a:cxn ang="T121">
                              <a:pos x="T50" y="T51"/>
                            </a:cxn>
                            <a:cxn ang="T122">
                              <a:pos x="T52" y="T53"/>
                            </a:cxn>
                            <a:cxn ang="T123">
                              <a:pos x="T54" y="T55"/>
                            </a:cxn>
                            <a:cxn ang="T124">
                              <a:pos x="T56" y="T57"/>
                            </a:cxn>
                            <a:cxn ang="T125">
                              <a:pos x="T58" y="T59"/>
                            </a:cxn>
                            <a:cxn ang="T126">
                              <a:pos x="T60" y="T61"/>
                            </a:cxn>
                            <a:cxn ang="T127">
                              <a:pos x="T62" y="T63"/>
                            </a:cxn>
                            <a:cxn ang="T128">
                              <a:pos x="T64" y="T65"/>
                            </a:cxn>
                            <a:cxn ang="T129">
                              <a:pos x="T66" y="T67"/>
                            </a:cxn>
                            <a:cxn ang="T130">
                              <a:pos x="T68" y="T69"/>
                            </a:cxn>
                            <a:cxn ang="T131">
                              <a:pos x="T70" y="T71"/>
                            </a:cxn>
                            <a:cxn ang="T132">
                              <a:pos x="T72" y="T73"/>
                            </a:cxn>
                            <a:cxn ang="T133">
                              <a:pos x="T74" y="T75"/>
                            </a:cxn>
                            <a:cxn ang="T134">
                              <a:pos x="T76" y="T77"/>
                            </a:cxn>
                            <a:cxn ang="T135">
                              <a:pos x="T78" y="T79"/>
                            </a:cxn>
                            <a:cxn ang="T136">
                              <a:pos x="T80" y="T81"/>
                            </a:cxn>
                            <a:cxn ang="T137">
                              <a:pos x="T82" y="T83"/>
                            </a:cxn>
                            <a:cxn ang="T138">
                              <a:pos x="T84" y="T85"/>
                            </a:cxn>
                            <a:cxn ang="T139">
                              <a:pos x="T86" y="T87"/>
                            </a:cxn>
                            <a:cxn ang="T140">
                              <a:pos x="T88" y="T89"/>
                            </a:cxn>
                            <a:cxn ang="T141">
                              <a:pos x="T90" y="T91"/>
                            </a:cxn>
                            <a:cxn ang="T142">
                              <a:pos x="T92" y="T93"/>
                            </a:cxn>
                            <a:cxn ang="T143">
                              <a:pos x="T94" y="T95"/>
                            </a:cxn>
                          </a:cxnLst>
                          <a:rect l="0" t="0" r="r" b="b"/>
                          <a:pathLst>
                            <a:path w="392" h="47">
                              <a:moveTo>
                                <a:pt x="392" y="47"/>
                              </a:moveTo>
                              <a:lnTo>
                                <a:pt x="388" y="45"/>
                              </a:lnTo>
                              <a:lnTo>
                                <a:pt x="384" y="44"/>
                              </a:lnTo>
                              <a:lnTo>
                                <a:pt x="382" y="43"/>
                              </a:lnTo>
                              <a:lnTo>
                                <a:pt x="378" y="40"/>
                              </a:lnTo>
                              <a:lnTo>
                                <a:pt x="374" y="39"/>
                              </a:lnTo>
                              <a:lnTo>
                                <a:pt x="371" y="36"/>
                              </a:lnTo>
                              <a:lnTo>
                                <a:pt x="367" y="35"/>
                              </a:lnTo>
                              <a:lnTo>
                                <a:pt x="364" y="34"/>
                              </a:lnTo>
                              <a:lnTo>
                                <a:pt x="361" y="31"/>
                              </a:lnTo>
                              <a:lnTo>
                                <a:pt x="357" y="30"/>
                              </a:lnTo>
                              <a:lnTo>
                                <a:pt x="353" y="29"/>
                              </a:lnTo>
                              <a:lnTo>
                                <a:pt x="348" y="28"/>
                              </a:lnTo>
                              <a:lnTo>
                                <a:pt x="345" y="26"/>
                              </a:lnTo>
                              <a:lnTo>
                                <a:pt x="341" y="24"/>
                              </a:lnTo>
                              <a:lnTo>
                                <a:pt x="337" y="23"/>
                              </a:lnTo>
                              <a:lnTo>
                                <a:pt x="333" y="22"/>
                              </a:lnTo>
                              <a:lnTo>
                                <a:pt x="330" y="20"/>
                              </a:lnTo>
                              <a:lnTo>
                                <a:pt x="325" y="19"/>
                              </a:lnTo>
                              <a:lnTo>
                                <a:pt x="321" y="18"/>
                              </a:lnTo>
                              <a:lnTo>
                                <a:pt x="317" y="17"/>
                              </a:lnTo>
                              <a:lnTo>
                                <a:pt x="312" y="15"/>
                              </a:lnTo>
                              <a:lnTo>
                                <a:pt x="309" y="14"/>
                              </a:lnTo>
                              <a:lnTo>
                                <a:pt x="305" y="13"/>
                              </a:lnTo>
                              <a:lnTo>
                                <a:pt x="300" y="13"/>
                              </a:lnTo>
                              <a:lnTo>
                                <a:pt x="296" y="12"/>
                              </a:lnTo>
                              <a:lnTo>
                                <a:pt x="291" y="10"/>
                              </a:lnTo>
                              <a:lnTo>
                                <a:pt x="288" y="9"/>
                              </a:lnTo>
                              <a:lnTo>
                                <a:pt x="283" y="9"/>
                              </a:lnTo>
                              <a:lnTo>
                                <a:pt x="279" y="8"/>
                              </a:lnTo>
                              <a:lnTo>
                                <a:pt x="274" y="7"/>
                              </a:lnTo>
                              <a:lnTo>
                                <a:pt x="270" y="7"/>
                              </a:lnTo>
                              <a:lnTo>
                                <a:pt x="265" y="5"/>
                              </a:lnTo>
                              <a:lnTo>
                                <a:pt x="261" y="5"/>
                              </a:lnTo>
                              <a:lnTo>
                                <a:pt x="257" y="4"/>
                              </a:lnTo>
                              <a:lnTo>
                                <a:pt x="252" y="4"/>
                              </a:lnTo>
                              <a:lnTo>
                                <a:pt x="248" y="3"/>
                              </a:lnTo>
                              <a:lnTo>
                                <a:pt x="243" y="3"/>
                              </a:lnTo>
                              <a:lnTo>
                                <a:pt x="238" y="3"/>
                              </a:lnTo>
                              <a:lnTo>
                                <a:pt x="235" y="2"/>
                              </a:lnTo>
                              <a:lnTo>
                                <a:pt x="230" y="2"/>
                              </a:lnTo>
                              <a:lnTo>
                                <a:pt x="225" y="2"/>
                              </a:lnTo>
                              <a:lnTo>
                                <a:pt x="221" y="2"/>
                              </a:lnTo>
                              <a:lnTo>
                                <a:pt x="216" y="0"/>
                              </a:lnTo>
                              <a:lnTo>
                                <a:pt x="211" y="0"/>
                              </a:lnTo>
                              <a:lnTo>
                                <a:pt x="207" y="0"/>
                              </a:lnTo>
                              <a:lnTo>
                                <a:pt x="202" y="0"/>
                              </a:lnTo>
                              <a:lnTo>
                                <a:pt x="198" y="0"/>
                              </a:lnTo>
                              <a:lnTo>
                                <a:pt x="193" y="0"/>
                              </a:lnTo>
                              <a:lnTo>
                                <a:pt x="189" y="0"/>
                              </a:lnTo>
                              <a:lnTo>
                                <a:pt x="184" y="0"/>
                              </a:lnTo>
                              <a:lnTo>
                                <a:pt x="179" y="0"/>
                              </a:lnTo>
                              <a:lnTo>
                                <a:pt x="175" y="0"/>
                              </a:lnTo>
                              <a:lnTo>
                                <a:pt x="170" y="2"/>
                              </a:lnTo>
                              <a:lnTo>
                                <a:pt x="165" y="2"/>
                              </a:lnTo>
                              <a:lnTo>
                                <a:pt x="162" y="2"/>
                              </a:lnTo>
                              <a:lnTo>
                                <a:pt x="157" y="2"/>
                              </a:lnTo>
                              <a:lnTo>
                                <a:pt x="152" y="3"/>
                              </a:lnTo>
                              <a:lnTo>
                                <a:pt x="148" y="3"/>
                              </a:lnTo>
                              <a:lnTo>
                                <a:pt x="143" y="3"/>
                              </a:lnTo>
                              <a:lnTo>
                                <a:pt x="138" y="4"/>
                              </a:lnTo>
                              <a:lnTo>
                                <a:pt x="135" y="4"/>
                              </a:lnTo>
                              <a:lnTo>
                                <a:pt x="130" y="5"/>
                              </a:lnTo>
                              <a:lnTo>
                                <a:pt x="125" y="5"/>
                              </a:lnTo>
                              <a:lnTo>
                                <a:pt x="121" y="7"/>
                              </a:lnTo>
                              <a:lnTo>
                                <a:pt x="116" y="7"/>
                              </a:lnTo>
                              <a:lnTo>
                                <a:pt x="112" y="8"/>
                              </a:lnTo>
                              <a:lnTo>
                                <a:pt x="107" y="9"/>
                              </a:lnTo>
                              <a:lnTo>
                                <a:pt x="104" y="9"/>
                              </a:lnTo>
                              <a:lnTo>
                                <a:pt x="99" y="10"/>
                              </a:lnTo>
                              <a:lnTo>
                                <a:pt x="95" y="12"/>
                              </a:lnTo>
                              <a:lnTo>
                                <a:pt x="90" y="13"/>
                              </a:lnTo>
                              <a:lnTo>
                                <a:pt x="86" y="13"/>
                              </a:lnTo>
                              <a:lnTo>
                                <a:pt x="81" y="14"/>
                              </a:lnTo>
                              <a:lnTo>
                                <a:pt x="78" y="15"/>
                              </a:lnTo>
                              <a:lnTo>
                                <a:pt x="74" y="17"/>
                              </a:lnTo>
                              <a:lnTo>
                                <a:pt x="69" y="18"/>
                              </a:lnTo>
                              <a:lnTo>
                                <a:pt x="65" y="19"/>
                              </a:lnTo>
                              <a:lnTo>
                                <a:pt x="62" y="20"/>
                              </a:lnTo>
                              <a:lnTo>
                                <a:pt x="58" y="22"/>
                              </a:lnTo>
                              <a:lnTo>
                                <a:pt x="53" y="23"/>
                              </a:lnTo>
                              <a:lnTo>
                                <a:pt x="49" y="24"/>
                              </a:lnTo>
                              <a:lnTo>
                                <a:pt x="46" y="26"/>
                              </a:lnTo>
                              <a:lnTo>
                                <a:pt x="42" y="28"/>
                              </a:lnTo>
                              <a:lnTo>
                                <a:pt x="38" y="29"/>
                              </a:lnTo>
                              <a:lnTo>
                                <a:pt x="34" y="30"/>
                              </a:lnTo>
                              <a:lnTo>
                                <a:pt x="31" y="31"/>
                              </a:lnTo>
                              <a:lnTo>
                                <a:pt x="27" y="34"/>
                              </a:lnTo>
                              <a:lnTo>
                                <a:pt x="23" y="35"/>
                              </a:lnTo>
                              <a:lnTo>
                                <a:pt x="20" y="36"/>
                              </a:lnTo>
                              <a:lnTo>
                                <a:pt x="16" y="39"/>
                              </a:lnTo>
                              <a:lnTo>
                                <a:pt x="13" y="40"/>
                              </a:lnTo>
                              <a:lnTo>
                                <a:pt x="10" y="43"/>
                              </a:lnTo>
                              <a:lnTo>
                                <a:pt x="6" y="44"/>
                              </a:lnTo>
                              <a:lnTo>
                                <a:pt x="2" y="45"/>
                              </a:lnTo>
                              <a:lnTo>
                                <a:pt x="0" y="47"/>
                              </a:lnTo>
                            </a:path>
                          </a:pathLst>
                        </a:custGeom>
                        <a:noFill/>
                        <a:ln w="19050" cmpd="sng">
                          <a:solidFill>
                            <a:srgbClr val="000000"/>
                          </a:solidFill>
                          <a:prstDash val="solid"/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pPr algn="ctr" eaLnBrk="0" fontAlgn="base" hangingPunct="0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</a:pPr>
                          <a:endParaRPr kumimoji="1" lang="zh-CN" altLang="en-US" sz="4000" b="1">
                            <a:solidFill>
                              <a:srgbClr val="FF3300"/>
                            </a:solidFill>
                            <a:latin typeface="宋体" pitchFamily="2" charset="-122"/>
                          </a:endParaRPr>
                        </a:p>
                      </p:txBody>
                    </p:sp>
                    <p:sp>
                      <p:nvSpPr>
                        <p:cNvPr id="22644" name="Freeform 284"/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2190" y="2514"/>
                          <a:ext cx="43" cy="17"/>
                        </a:xfrm>
                        <a:custGeom>
                          <a:avLst/>
                          <a:gdLst>
                            <a:gd name="T0" fmla="*/ 43 w 174"/>
                            <a:gd name="T1" fmla="*/ 17 h 70"/>
                            <a:gd name="T2" fmla="*/ 42 w 174"/>
                            <a:gd name="T3" fmla="*/ 16 h 70"/>
                            <a:gd name="T4" fmla="*/ 41 w 174"/>
                            <a:gd name="T5" fmla="*/ 16 h 70"/>
                            <a:gd name="T6" fmla="*/ 40 w 174"/>
                            <a:gd name="T7" fmla="*/ 15 h 70"/>
                            <a:gd name="T8" fmla="*/ 39 w 174"/>
                            <a:gd name="T9" fmla="*/ 15 h 70"/>
                            <a:gd name="T10" fmla="*/ 37 w 174"/>
                            <a:gd name="T11" fmla="*/ 14 h 70"/>
                            <a:gd name="T12" fmla="*/ 36 w 174"/>
                            <a:gd name="T13" fmla="*/ 13 h 70"/>
                            <a:gd name="T14" fmla="*/ 35 w 174"/>
                            <a:gd name="T15" fmla="*/ 13 h 70"/>
                            <a:gd name="T16" fmla="*/ 33 w 174"/>
                            <a:gd name="T17" fmla="*/ 12 h 70"/>
                            <a:gd name="T18" fmla="*/ 32 w 174"/>
                            <a:gd name="T19" fmla="*/ 11 h 70"/>
                            <a:gd name="T20" fmla="*/ 31 w 174"/>
                            <a:gd name="T21" fmla="*/ 11 h 70"/>
                            <a:gd name="T22" fmla="*/ 30 w 174"/>
                            <a:gd name="T23" fmla="*/ 10 h 70"/>
                            <a:gd name="T24" fmla="*/ 28 w 174"/>
                            <a:gd name="T25" fmla="*/ 10 h 70"/>
                            <a:gd name="T26" fmla="*/ 27 w 174"/>
                            <a:gd name="T27" fmla="*/ 9 h 70"/>
                            <a:gd name="T28" fmla="*/ 26 w 174"/>
                            <a:gd name="T29" fmla="*/ 9 h 70"/>
                            <a:gd name="T30" fmla="*/ 24 w 174"/>
                            <a:gd name="T31" fmla="*/ 8 h 70"/>
                            <a:gd name="T32" fmla="*/ 23 w 174"/>
                            <a:gd name="T33" fmla="*/ 8 h 70"/>
                            <a:gd name="T34" fmla="*/ 22 w 174"/>
                            <a:gd name="T35" fmla="*/ 7 h 70"/>
                            <a:gd name="T36" fmla="*/ 20 w 174"/>
                            <a:gd name="T37" fmla="*/ 6 h 70"/>
                            <a:gd name="T38" fmla="*/ 19 w 174"/>
                            <a:gd name="T39" fmla="*/ 6 h 70"/>
                            <a:gd name="T40" fmla="*/ 18 w 174"/>
                            <a:gd name="T41" fmla="*/ 6 h 70"/>
                            <a:gd name="T42" fmla="*/ 16 w 174"/>
                            <a:gd name="T43" fmla="*/ 5 h 70"/>
                            <a:gd name="T44" fmla="*/ 15 w 174"/>
                            <a:gd name="T45" fmla="*/ 5 h 70"/>
                            <a:gd name="T46" fmla="*/ 13 w 174"/>
                            <a:gd name="T47" fmla="*/ 4 h 70"/>
                            <a:gd name="T48" fmla="*/ 12 w 174"/>
                            <a:gd name="T49" fmla="*/ 3 h 70"/>
                            <a:gd name="T50" fmla="*/ 10 w 174"/>
                            <a:gd name="T51" fmla="*/ 3 h 70"/>
                            <a:gd name="T52" fmla="*/ 9 w 174"/>
                            <a:gd name="T53" fmla="*/ 2 h 70"/>
                            <a:gd name="T54" fmla="*/ 8 w 174"/>
                            <a:gd name="T55" fmla="*/ 2 h 70"/>
                            <a:gd name="T56" fmla="*/ 6 w 174"/>
                            <a:gd name="T57" fmla="*/ 2 h 70"/>
                            <a:gd name="T58" fmla="*/ 5 w 174"/>
                            <a:gd name="T59" fmla="*/ 1 h 70"/>
                            <a:gd name="T60" fmla="*/ 3 w 174"/>
                            <a:gd name="T61" fmla="*/ 1 h 70"/>
                            <a:gd name="T62" fmla="*/ 1 w 174"/>
                            <a:gd name="T63" fmla="*/ 0 h 70"/>
                            <a:gd name="T64" fmla="*/ 0 w 174"/>
                            <a:gd name="T65" fmla="*/ 0 h 70"/>
                            <a:gd name="T66" fmla="*/ 0 60000 65536"/>
                            <a:gd name="T67" fmla="*/ 0 60000 65536"/>
                            <a:gd name="T68" fmla="*/ 0 60000 65536"/>
                            <a:gd name="T69" fmla="*/ 0 60000 65536"/>
                            <a:gd name="T70" fmla="*/ 0 60000 65536"/>
                            <a:gd name="T71" fmla="*/ 0 60000 65536"/>
                            <a:gd name="T72" fmla="*/ 0 60000 65536"/>
                            <a:gd name="T73" fmla="*/ 0 60000 65536"/>
                            <a:gd name="T74" fmla="*/ 0 60000 65536"/>
                            <a:gd name="T75" fmla="*/ 0 60000 65536"/>
                            <a:gd name="T76" fmla="*/ 0 60000 65536"/>
                            <a:gd name="T77" fmla="*/ 0 60000 65536"/>
                            <a:gd name="T78" fmla="*/ 0 60000 65536"/>
                            <a:gd name="T79" fmla="*/ 0 60000 65536"/>
                            <a:gd name="T80" fmla="*/ 0 60000 65536"/>
                            <a:gd name="T81" fmla="*/ 0 60000 65536"/>
                            <a:gd name="T82" fmla="*/ 0 60000 65536"/>
                            <a:gd name="T83" fmla="*/ 0 60000 65536"/>
                            <a:gd name="T84" fmla="*/ 0 60000 65536"/>
                            <a:gd name="T85" fmla="*/ 0 60000 65536"/>
                            <a:gd name="T86" fmla="*/ 0 60000 65536"/>
                            <a:gd name="T87" fmla="*/ 0 60000 65536"/>
                            <a:gd name="T88" fmla="*/ 0 60000 65536"/>
                            <a:gd name="T89" fmla="*/ 0 60000 65536"/>
                            <a:gd name="T90" fmla="*/ 0 60000 65536"/>
                            <a:gd name="T91" fmla="*/ 0 60000 65536"/>
                            <a:gd name="T92" fmla="*/ 0 60000 65536"/>
                            <a:gd name="T93" fmla="*/ 0 60000 65536"/>
                            <a:gd name="T94" fmla="*/ 0 60000 65536"/>
                            <a:gd name="T95" fmla="*/ 0 60000 65536"/>
                            <a:gd name="T96" fmla="*/ 0 60000 65536"/>
                            <a:gd name="T97" fmla="*/ 0 60000 65536"/>
                            <a:gd name="T98" fmla="*/ 0 60000 65536"/>
                          </a:gdLst>
                          <a:ahLst/>
                          <a:cxnLst>
                            <a:cxn ang="T66">
                              <a:pos x="T0" y="T1"/>
                            </a:cxn>
                            <a:cxn ang="T67">
                              <a:pos x="T2" y="T3"/>
                            </a:cxn>
                            <a:cxn ang="T68">
                              <a:pos x="T4" y="T5"/>
                            </a:cxn>
                            <a:cxn ang="T69">
                              <a:pos x="T6" y="T7"/>
                            </a:cxn>
                            <a:cxn ang="T70">
                              <a:pos x="T8" y="T9"/>
                            </a:cxn>
                            <a:cxn ang="T71">
                              <a:pos x="T10" y="T11"/>
                            </a:cxn>
                            <a:cxn ang="T72">
                              <a:pos x="T12" y="T13"/>
                            </a:cxn>
                            <a:cxn ang="T73">
                              <a:pos x="T14" y="T15"/>
                            </a:cxn>
                            <a:cxn ang="T74">
                              <a:pos x="T16" y="T17"/>
                            </a:cxn>
                            <a:cxn ang="T75">
                              <a:pos x="T18" y="T19"/>
                            </a:cxn>
                            <a:cxn ang="T76">
                              <a:pos x="T20" y="T21"/>
                            </a:cxn>
                            <a:cxn ang="T77">
                              <a:pos x="T22" y="T23"/>
                            </a:cxn>
                            <a:cxn ang="T78">
                              <a:pos x="T24" y="T25"/>
                            </a:cxn>
                            <a:cxn ang="T79">
                              <a:pos x="T26" y="T27"/>
                            </a:cxn>
                            <a:cxn ang="T80">
                              <a:pos x="T28" y="T29"/>
                            </a:cxn>
                            <a:cxn ang="T81">
                              <a:pos x="T30" y="T31"/>
                            </a:cxn>
                            <a:cxn ang="T82">
                              <a:pos x="T32" y="T33"/>
                            </a:cxn>
                            <a:cxn ang="T83">
                              <a:pos x="T34" y="T35"/>
                            </a:cxn>
                            <a:cxn ang="T84">
                              <a:pos x="T36" y="T37"/>
                            </a:cxn>
                            <a:cxn ang="T85">
                              <a:pos x="T38" y="T39"/>
                            </a:cxn>
                            <a:cxn ang="T86">
                              <a:pos x="T40" y="T41"/>
                            </a:cxn>
                            <a:cxn ang="T87">
                              <a:pos x="T42" y="T43"/>
                            </a:cxn>
                            <a:cxn ang="T88">
                              <a:pos x="T44" y="T45"/>
                            </a:cxn>
                            <a:cxn ang="T89">
                              <a:pos x="T46" y="T47"/>
                            </a:cxn>
                            <a:cxn ang="T90">
                              <a:pos x="T48" y="T49"/>
                            </a:cxn>
                            <a:cxn ang="T91">
                              <a:pos x="T50" y="T51"/>
                            </a:cxn>
                            <a:cxn ang="T92">
                              <a:pos x="T52" y="T53"/>
                            </a:cxn>
                            <a:cxn ang="T93">
                              <a:pos x="T54" y="T55"/>
                            </a:cxn>
                            <a:cxn ang="T94">
                              <a:pos x="T56" y="T57"/>
                            </a:cxn>
                            <a:cxn ang="T95">
                              <a:pos x="T58" y="T59"/>
                            </a:cxn>
                            <a:cxn ang="T96">
                              <a:pos x="T60" y="T61"/>
                            </a:cxn>
                            <a:cxn ang="T97">
                              <a:pos x="T62" y="T63"/>
                            </a:cxn>
                            <a:cxn ang="T98">
                              <a:pos x="T64" y="T65"/>
                            </a:cxn>
                          </a:cxnLst>
                          <a:rect l="0" t="0" r="r" b="b"/>
                          <a:pathLst>
                            <a:path w="174" h="70">
                              <a:moveTo>
                                <a:pt x="174" y="70"/>
                              </a:moveTo>
                              <a:lnTo>
                                <a:pt x="170" y="67"/>
                              </a:lnTo>
                              <a:lnTo>
                                <a:pt x="165" y="65"/>
                              </a:lnTo>
                              <a:lnTo>
                                <a:pt x="161" y="62"/>
                              </a:lnTo>
                              <a:lnTo>
                                <a:pt x="156" y="60"/>
                              </a:lnTo>
                              <a:lnTo>
                                <a:pt x="151" y="57"/>
                              </a:lnTo>
                              <a:lnTo>
                                <a:pt x="146" y="55"/>
                              </a:lnTo>
                              <a:lnTo>
                                <a:pt x="141" y="52"/>
                              </a:lnTo>
                              <a:lnTo>
                                <a:pt x="135" y="50"/>
                              </a:lnTo>
                              <a:lnTo>
                                <a:pt x="130" y="47"/>
                              </a:lnTo>
                              <a:lnTo>
                                <a:pt x="125" y="45"/>
                              </a:lnTo>
                              <a:lnTo>
                                <a:pt x="120" y="42"/>
                              </a:lnTo>
                              <a:lnTo>
                                <a:pt x="115" y="40"/>
                              </a:lnTo>
                              <a:lnTo>
                                <a:pt x="109" y="37"/>
                              </a:lnTo>
                              <a:lnTo>
                                <a:pt x="104" y="35"/>
                              </a:lnTo>
                              <a:lnTo>
                                <a:pt x="99" y="32"/>
                              </a:lnTo>
                              <a:lnTo>
                                <a:pt x="93" y="31"/>
                              </a:lnTo>
                              <a:lnTo>
                                <a:pt x="88" y="29"/>
                              </a:lnTo>
                              <a:lnTo>
                                <a:pt x="82" y="26"/>
                              </a:lnTo>
                              <a:lnTo>
                                <a:pt x="77" y="24"/>
                              </a:lnTo>
                              <a:lnTo>
                                <a:pt x="71" y="23"/>
                              </a:lnTo>
                              <a:lnTo>
                                <a:pt x="66" y="20"/>
                              </a:lnTo>
                              <a:lnTo>
                                <a:pt x="60" y="19"/>
                              </a:lnTo>
                              <a:lnTo>
                                <a:pt x="53" y="16"/>
                              </a:lnTo>
                              <a:lnTo>
                                <a:pt x="48" y="14"/>
                              </a:lnTo>
                              <a:lnTo>
                                <a:pt x="42" y="13"/>
                              </a:lnTo>
                              <a:lnTo>
                                <a:pt x="36" y="10"/>
                              </a:lnTo>
                              <a:lnTo>
                                <a:pt x="31" y="9"/>
                              </a:lnTo>
                              <a:lnTo>
                                <a:pt x="25" y="8"/>
                              </a:lnTo>
                              <a:lnTo>
                                <a:pt x="19" y="5"/>
                              </a:lnTo>
                              <a:lnTo>
                                <a:pt x="13" y="4"/>
                              </a:lnTo>
                              <a:lnTo>
                                <a:pt x="6" y="2"/>
                              </a:lnTo>
                              <a:lnTo>
                                <a:pt x="0" y="0"/>
                              </a:lnTo>
                            </a:path>
                          </a:pathLst>
                        </a:custGeom>
                        <a:noFill/>
                        <a:ln w="19050" cmpd="sng">
                          <a:solidFill>
                            <a:srgbClr val="000000"/>
                          </a:solidFill>
                          <a:prstDash val="solid"/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pPr algn="ctr" eaLnBrk="0" fontAlgn="base" hangingPunct="0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</a:pPr>
                          <a:endParaRPr kumimoji="1" lang="zh-CN" altLang="en-US" sz="4000" b="1">
                            <a:solidFill>
                              <a:srgbClr val="FF3300"/>
                            </a:solidFill>
                            <a:latin typeface="宋体" pitchFamily="2" charset="-122"/>
                          </a:endParaRPr>
                        </a:p>
                      </p:txBody>
                    </p:sp>
                    <p:sp>
                      <p:nvSpPr>
                        <p:cNvPr id="22645" name="Freeform 285"/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2276" y="1530"/>
                          <a:ext cx="606" cy="300"/>
                        </a:xfrm>
                        <a:custGeom>
                          <a:avLst/>
                          <a:gdLst>
                            <a:gd name="T0" fmla="*/ 595 w 2425"/>
                            <a:gd name="T1" fmla="*/ 54 h 1203"/>
                            <a:gd name="T2" fmla="*/ 580 w 2425"/>
                            <a:gd name="T3" fmla="*/ 46 h 1203"/>
                            <a:gd name="T4" fmla="*/ 564 w 2425"/>
                            <a:gd name="T5" fmla="*/ 39 h 1203"/>
                            <a:gd name="T6" fmla="*/ 548 w 2425"/>
                            <a:gd name="T7" fmla="*/ 33 h 1203"/>
                            <a:gd name="T8" fmla="*/ 531 w 2425"/>
                            <a:gd name="T9" fmla="*/ 27 h 1203"/>
                            <a:gd name="T10" fmla="*/ 513 w 2425"/>
                            <a:gd name="T11" fmla="*/ 22 h 1203"/>
                            <a:gd name="T12" fmla="*/ 495 w 2425"/>
                            <a:gd name="T13" fmla="*/ 17 h 1203"/>
                            <a:gd name="T14" fmla="*/ 477 w 2425"/>
                            <a:gd name="T15" fmla="*/ 12 h 1203"/>
                            <a:gd name="T16" fmla="*/ 458 w 2425"/>
                            <a:gd name="T17" fmla="*/ 9 h 1203"/>
                            <a:gd name="T18" fmla="*/ 439 w 2425"/>
                            <a:gd name="T19" fmla="*/ 6 h 1203"/>
                            <a:gd name="T20" fmla="*/ 420 w 2425"/>
                            <a:gd name="T21" fmla="*/ 3 h 1203"/>
                            <a:gd name="T22" fmla="*/ 400 w 2425"/>
                            <a:gd name="T23" fmla="*/ 1 h 1203"/>
                            <a:gd name="T24" fmla="*/ 381 w 2425"/>
                            <a:gd name="T25" fmla="*/ 1 h 1203"/>
                            <a:gd name="T26" fmla="*/ 361 w 2425"/>
                            <a:gd name="T27" fmla="*/ 0 h 1203"/>
                            <a:gd name="T28" fmla="*/ 341 w 2425"/>
                            <a:gd name="T29" fmla="*/ 0 h 1203"/>
                            <a:gd name="T30" fmla="*/ 321 w 2425"/>
                            <a:gd name="T31" fmla="*/ 1 h 1203"/>
                            <a:gd name="T32" fmla="*/ 302 w 2425"/>
                            <a:gd name="T33" fmla="*/ 2 h 1203"/>
                            <a:gd name="T34" fmla="*/ 282 w 2425"/>
                            <a:gd name="T35" fmla="*/ 4 h 1203"/>
                            <a:gd name="T36" fmla="*/ 263 w 2425"/>
                            <a:gd name="T37" fmla="*/ 7 h 1203"/>
                            <a:gd name="T38" fmla="*/ 244 w 2425"/>
                            <a:gd name="T39" fmla="*/ 10 h 1203"/>
                            <a:gd name="T40" fmla="*/ 225 w 2425"/>
                            <a:gd name="T41" fmla="*/ 14 h 1203"/>
                            <a:gd name="T42" fmla="*/ 208 w 2425"/>
                            <a:gd name="T43" fmla="*/ 18 h 1203"/>
                            <a:gd name="T44" fmla="*/ 190 w 2425"/>
                            <a:gd name="T45" fmla="*/ 23 h 1203"/>
                            <a:gd name="T46" fmla="*/ 172 w 2425"/>
                            <a:gd name="T47" fmla="*/ 29 h 1203"/>
                            <a:gd name="T48" fmla="*/ 156 w 2425"/>
                            <a:gd name="T49" fmla="*/ 35 h 1203"/>
                            <a:gd name="T50" fmla="*/ 140 w 2425"/>
                            <a:gd name="T51" fmla="*/ 42 h 1203"/>
                            <a:gd name="T52" fmla="*/ 124 w 2425"/>
                            <a:gd name="T53" fmla="*/ 49 h 1203"/>
                            <a:gd name="T54" fmla="*/ 110 w 2425"/>
                            <a:gd name="T55" fmla="*/ 57 h 1203"/>
                            <a:gd name="T56" fmla="*/ 96 w 2425"/>
                            <a:gd name="T57" fmla="*/ 65 h 1203"/>
                            <a:gd name="T58" fmla="*/ 83 w 2425"/>
                            <a:gd name="T59" fmla="*/ 73 h 1203"/>
                            <a:gd name="T60" fmla="*/ 70 w 2425"/>
                            <a:gd name="T61" fmla="*/ 82 h 1203"/>
                            <a:gd name="T62" fmla="*/ 59 w 2425"/>
                            <a:gd name="T63" fmla="*/ 92 h 1203"/>
                            <a:gd name="T64" fmla="*/ 48 w 2425"/>
                            <a:gd name="T65" fmla="*/ 101 h 1203"/>
                            <a:gd name="T66" fmla="*/ 39 w 2425"/>
                            <a:gd name="T67" fmla="*/ 111 h 1203"/>
                            <a:gd name="T68" fmla="*/ 31 w 2425"/>
                            <a:gd name="T69" fmla="*/ 121 h 1203"/>
                            <a:gd name="T70" fmla="*/ 23 w 2425"/>
                            <a:gd name="T71" fmla="*/ 132 h 1203"/>
                            <a:gd name="T72" fmla="*/ 17 w 2425"/>
                            <a:gd name="T73" fmla="*/ 143 h 1203"/>
                            <a:gd name="T74" fmla="*/ 11 w 2425"/>
                            <a:gd name="T75" fmla="*/ 154 h 1203"/>
                            <a:gd name="T76" fmla="*/ 7 w 2425"/>
                            <a:gd name="T77" fmla="*/ 165 h 1203"/>
                            <a:gd name="T78" fmla="*/ 3 w 2425"/>
                            <a:gd name="T79" fmla="*/ 176 h 1203"/>
                            <a:gd name="T80" fmla="*/ 1 w 2425"/>
                            <a:gd name="T81" fmla="*/ 188 h 1203"/>
                            <a:gd name="T82" fmla="*/ 0 w 2425"/>
                            <a:gd name="T83" fmla="*/ 199 h 1203"/>
                            <a:gd name="T84" fmla="*/ 0 w 2425"/>
                            <a:gd name="T85" fmla="*/ 210 h 1203"/>
                            <a:gd name="T86" fmla="*/ 1 w 2425"/>
                            <a:gd name="T87" fmla="*/ 222 h 1203"/>
                            <a:gd name="T88" fmla="*/ 3 w 2425"/>
                            <a:gd name="T89" fmla="*/ 233 h 1203"/>
                            <a:gd name="T90" fmla="*/ 7 w 2425"/>
                            <a:gd name="T91" fmla="*/ 244 h 1203"/>
                            <a:gd name="T92" fmla="*/ 11 w 2425"/>
                            <a:gd name="T93" fmla="*/ 255 h 1203"/>
                            <a:gd name="T94" fmla="*/ 17 w 2425"/>
                            <a:gd name="T95" fmla="*/ 266 h 1203"/>
                            <a:gd name="T96" fmla="*/ 23 w 2425"/>
                            <a:gd name="T97" fmla="*/ 277 h 1203"/>
                            <a:gd name="T98" fmla="*/ 31 w 2425"/>
                            <a:gd name="T99" fmla="*/ 288 h 1203"/>
                            <a:gd name="T100" fmla="*/ 39 w 2425"/>
                            <a:gd name="T101" fmla="*/ 298 h 1203"/>
                            <a:gd name="T102" fmla="*/ 0 60000 65536"/>
                            <a:gd name="T103" fmla="*/ 0 60000 65536"/>
                            <a:gd name="T104" fmla="*/ 0 60000 65536"/>
                            <a:gd name="T105" fmla="*/ 0 60000 65536"/>
                            <a:gd name="T106" fmla="*/ 0 60000 65536"/>
                            <a:gd name="T107" fmla="*/ 0 60000 65536"/>
                            <a:gd name="T108" fmla="*/ 0 60000 65536"/>
                            <a:gd name="T109" fmla="*/ 0 60000 65536"/>
                            <a:gd name="T110" fmla="*/ 0 60000 65536"/>
                            <a:gd name="T111" fmla="*/ 0 60000 65536"/>
                            <a:gd name="T112" fmla="*/ 0 60000 65536"/>
                            <a:gd name="T113" fmla="*/ 0 60000 65536"/>
                            <a:gd name="T114" fmla="*/ 0 60000 65536"/>
                            <a:gd name="T115" fmla="*/ 0 60000 65536"/>
                            <a:gd name="T116" fmla="*/ 0 60000 65536"/>
                            <a:gd name="T117" fmla="*/ 0 60000 65536"/>
                            <a:gd name="T118" fmla="*/ 0 60000 65536"/>
                            <a:gd name="T119" fmla="*/ 0 60000 65536"/>
                            <a:gd name="T120" fmla="*/ 0 60000 65536"/>
                            <a:gd name="T121" fmla="*/ 0 60000 65536"/>
                            <a:gd name="T122" fmla="*/ 0 60000 65536"/>
                            <a:gd name="T123" fmla="*/ 0 60000 65536"/>
                            <a:gd name="T124" fmla="*/ 0 60000 65536"/>
                            <a:gd name="T125" fmla="*/ 0 60000 65536"/>
                            <a:gd name="T126" fmla="*/ 0 60000 65536"/>
                            <a:gd name="T127" fmla="*/ 0 60000 65536"/>
                            <a:gd name="T128" fmla="*/ 0 60000 65536"/>
                            <a:gd name="T129" fmla="*/ 0 60000 65536"/>
                            <a:gd name="T130" fmla="*/ 0 60000 65536"/>
                            <a:gd name="T131" fmla="*/ 0 60000 65536"/>
                            <a:gd name="T132" fmla="*/ 0 60000 65536"/>
                            <a:gd name="T133" fmla="*/ 0 60000 65536"/>
                            <a:gd name="T134" fmla="*/ 0 60000 65536"/>
                            <a:gd name="T135" fmla="*/ 0 60000 65536"/>
                            <a:gd name="T136" fmla="*/ 0 60000 65536"/>
                            <a:gd name="T137" fmla="*/ 0 60000 65536"/>
                            <a:gd name="T138" fmla="*/ 0 60000 65536"/>
                            <a:gd name="T139" fmla="*/ 0 60000 65536"/>
                            <a:gd name="T140" fmla="*/ 0 60000 65536"/>
                            <a:gd name="T141" fmla="*/ 0 60000 65536"/>
                            <a:gd name="T142" fmla="*/ 0 60000 65536"/>
                            <a:gd name="T143" fmla="*/ 0 60000 65536"/>
                            <a:gd name="T144" fmla="*/ 0 60000 65536"/>
                            <a:gd name="T145" fmla="*/ 0 60000 65536"/>
                            <a:gd name="T146" fmla="*/ 0 60000 65536"/>
                            <a:gd name="T147" fmla="*/ 0 60000 65536"/>
                            <a:gd name="T148" fmla="*/ 0 60000 65536"/>
                            <a:gd name="T149" fmla="*/ 0 60000 65536"/>
                            <a:gd name="T150" fmla="*/ 0 60000 65536"/>
                            <a:gd name="T151" fmla="*/ 0 60000 65536"/>
                            <a:gd name="T152" fmla="*/ 0 60000 65536"/>
                          </a:gdLst>
                          <a:ahLst/>
                          <a:cxnLst>
                            <a:cxn ang="T102">
                              <a:pos x="T0" y="T1"/>
                            </a:cxn>
                            <a:cxn ang="T103">
                              <a:pos x="T2" y="T3"/>
                            </a:cxn>
                            <a:cxn ang="T104">
                              <a:pos x="T4" y="T5"/>
                            </a:cxn>
                            <a:cxn ang="T105">
                              <a:pos x="T6" y="T7"/>
                            </a:cxn>
                            <a:cxn ang="T106">
                              <a:pos x="T8" y="T9"/>
                            </a:cxn>
                            <a:cxn ang="T107">
                              <a:pos x="T10" y="T11"/>
                            </a:cxn>
                            <a:cxn ang="T108">
                              <a:pos x="T12" y="T13"/>
                            </a:cxn>
                            <a:cxn ang="T109">
                              <a:pos x="T14" y="T15"/>
                            </a:cxn>
                            <a:cxn ang="T110">
                              <a:pos x="T16" y="T17"/>
                            </a:cxn>
                            <a:cxn ang="T111">
                              <a:pos x="T18" y="T19"/>
                            </a:cxn>
                            <a:cxn ang="T112">
                              <a:pos x="T20" y="T21"/>
                            </a:cxn>
                            <a:cxn ang="T113">
                              <a:pos x="T22" y="T23"/>
                            </a:cxn>
                            <a:cxn ang="T114">
                              <a:pos x="T24" y="T25"/>
                            </a:cxn>
                            <a:cxn ang="T115">
                              <a:pos x="T26" y="T27"/>
                            </a:cxn>
                            <a:cxn ang="T116">
                              <a:pos x="T28" y="T29"/>
                            </a:cxn>
                            <a:cxn ang="T117">
                              <a:pos x="T30" y="T31"/>
                            </a:cxn>
                            <a:cxn ang="T118">
                              <a:pos x="T32" y="T33"/>
                            </a:cxn>
                            <a:cxn ang="T119">
                              <a:pos x="T34" y="T35"/>
                            </a:cxn>
                            <a:cxn ang="T120">
                              <a:pos x="T36" y="T37"/>
                            </a:cxn>
                            <a:cxn ang="T121">
                              <a:pos x="T38" y="T39"/>
                            </a:cxn>
                            <a:cxn ang="T122">
                              <a:pos x="T40" y="T41"/>
                            </a:cxn>
                            <a:cxn ang="T123">
                              <a:pos x="T42" y="T43"/>
                            </a:cxn>
                            <a:cxn ang="T124">
                              <a:pos x="T44" y="T45"/>
                            </a:cxn>
                            <a:cxn ang="T125">
                              <a:pos x="T46" y="T47"/>
                            </a:cxn>
                            <a:cxn ang="T126">
                              <a:pos x="T48" y="T49"/>
                            </a:cxn>
                            <a:cxn ang="T127">
                              <a:pos x="T50" y="T51"/>
                            </a:cxn>
                            <a:cxn ang="T128">
                              <a:pos x="T52" y="T53"/>
                            </a:cxn>
                            <a:cxn ang="T129">
                              <a:pos x="T54" y="T55"/>
                            </a:cxn>
                            <a:cxn ang="T130">
                              <a:pos x="T56" y="T57"/>
                            </a:cxn>
                            <a:cxn ang="T131">
                              <a:pos x="T58" y="T59"/>
                            </a:cxn>
                            <a:cxn ang="T132">
                              <a:pos x="T60" y="T61"/>
                            </a:cxn>
                            <a:cxn ang="T133">
                              <a:pos x="T62" y="T63"/>
                            </a:cxn>
                            <a:cxn ang="T134">
                              <a:pos x="T64" y="T65"/>
                            </a:cxn>
                            <a:cxn ang="T135">
                              <a:pos x="T66" y="T67"/>
                            </a:cxn>
                            <a:cxn ang="T136">
                              <a:pos x="T68" y="T69"/>
                            </a:cxn>
                            <a:cxn ang="T137">
                              <a:pos x="T70" y="T71"/>
                            </a:cxn>
                            <a:cxn ang="T138">
                              <a:pos x="T72" y="T73"/>
                            </a:cxn>
                            <a:cxn ang="T139">
                              <a:pos x="T74" y="T75"/>
                            </a:cxn>
                            <a:cxn ang="T140">
                              <a:pos x="T76" y="T77"/>
                            </a:cxn>
                            <a:cxn ang="T141">
                              <a:pos x="T78" y="T79"/>
                            </a:cxn>
                            <a:cxn ang="T142">
                              <a:pos x="T80" y="T81"/>
                            </a:cxn>
                            <a:cxn ang="T143">
                              <a:pos x="T82" y="T83"/>
                            </a:cxn>
                            <a:cxn ang="T144">
                              <a:pos x="T84" y="T85"/>
                            </a:cxn>
                            <a:cxn ang="T145">
                              <a:pos x="T86" y="T87"/>
                            </a:cxn>
                            <a:cxn ang="T146">
                              <a:pos x="T88" y="T89"/>
                            </a:cxn>
                            <a:cxn ang="T147">
                              <a:pos x="T90" y="T91"/>
                            </a:cxn>
                            <a:cxn ang="T148">
                              <a:pos x="T92" y="T93"/>
                            </a:cxn>
                            <a:cxn ang="T149">
                              <a:pos x="T94" y="T95"/>
                            </a:cxn>
                            <a:cxn ang="T150">
                              <a:pos x="T96" y="T97"/>
                            </a:cxn>
                            <a:cxn ang="T151">
                              <a:pos x="T98" y="T99"/>
                            </a:cxn>
                            <a:cxn ang="T152">
                              <a:pos x="T100" y="T101"/>
                            </a:cxn>
                          </a:cxnLst>
                          <a:rect l="0" t="0" r="r" b="b"/>
                          <a:pathLst>
                            <a:path w="2425" h="1203">
                              <a:moveTo>
                                <a:pt x="2425" y="240"/>
                              </a:moveTo>
                              <a:lnTo>
                                <a:pt x="2413" y="234"/>
                              </a:lnTo>
                              <a:lnTo>
                                <a:pt x="2402" y="228"/>
                              </a:lnTo>
                              <a:lnTo>
                                <a:pt x="2390" y="221"/>
                              </a:lnTo>
                              <a:lnTo>
                                <a:pt x="2379" y="215"/>
                              </a:lnTo>
                              <a:lnTo>
                                <a:pt x="2366" y="209"/>
                              </a:lnTo>
                              <a:lnTo>
                                <a:pt x="2355" y="203"/>
                              </a:lnTo>
                              <a:lnTo>
                                <a:pt x="2343" y="197"/>
                              </a:lnTo>
                              <a:lnTo>
                                <a:pt x="2331" y="190"/>
                              </a:lnTo>
                              <a:lnTo>
                                <a:pt x="2319" y="185"/>
                              </a:lnTo>
                              <a:lnTo>
                                <a:pt x="2307" y="179"/>
                              </a:lnTo>
                              <a:lnTo>
                                <a:pt x="2295" y="173"/>
                              </a:lnTo>
                              <a:lnTo>
                                <a:pt x="2281" y="168"/>
                              </a:lnTo>
                              <a:lnTo>
                                <a:pt x="2269" y="163"/>
                              </a:lnTo>
                              <a:lnTo>
                                <a:pt x="2256" y="157"/>
                              </a:lnTo>
                              <a:lnTo>
                                <a:pt x="2244" y="152"/>
                              </a:lnTo>
                              <a:lnTo>
                                <a:pt x="2231" y="147"/>
                              </a:lnTo>
                              <a:lnTo>
                                <a:pt x="2217" y="141"/>
                              </a:lnTo>
                              <a:lnTo>
                                <a:pt x="2205" y="136"/>
                              </a:lnTo>
                              <a:lnTo>
                                <a:pt x="2191" y="131"/>
                              </a:lnTo>
                              <a:lnTo>
                                <a:pt x="2177" y="126"/>
                              </a:lnTo>
                              <a:lnTo>
                                <a:pt x="2164" y="121"/>
                              </a:lnTo>
                              <a:lnTo>
                                <a:pt x="2151" y="116"/>
                              </a:lnTo>
                              <a:lnTo>
                                <a:pt x="2138" y="113"/>
                              </a:lnTo>
                              <a:lnTo>
                                <a:pt x="2123" y="108"/>
                              </a:lnTo>
                              <a:lnTo>
                                <a:pt x="2109" y="103"/>
                              </a:lnTo>
                              <a:lnTo>
                                <a:pt x="2096" y="99"/>
                              </a:lnTo>
                              <a:lnTo>
                                <a:pt x="2082" y="94"/>
                              </a:lnTo>
                              <a:lnTo>
                                <a:pt x="2067" y="90"/>
                              </a:lnTo>
                              <a:lnTo>
                                <a:pt x="2054" y="87"/>
                              </a:lnTo>
                              <a:lnTo>
                                <a:pt x="2039" y="82"/>
                              </a:lnTo>
                              <a:lnTo>
                                <a:pt x="2025" y="78"/>
                              </a:lnTo>
                              <a:lnTo>
                                <a:pt x="2011" y="74"/>
                              </a:lnTo>
                              <a:lnTo>
                                <a:pt x="1997" y="71"/>
                              </a:lnTo>
                              <a:lnTo>
                                <a:pt x="1982" y="67"/>
                              </a:lnTo>
                              <a:lnTo>
                                <a:pt x="1967" y="63"/>
                              </a:lnTo>
                              <a:lnTo>
                                <a:pt x="1952" y="59"/>
                              </a:lnTo>
                              <a:lnTo>
                                <a:pt x="1938" y="57"/>
                              </a:lnTo>
                              <a:lnTo>
                                <a:pt x="1923" y="53"/>
                              </a:lnTo>
                              <a:lnTo>
                                <a:pt x="1908" y="50"/>
                              </a:lnTo>
                              <a:lnTo>
                                <a:pt x="1893" y="47"/>
                              </a:lnTo>
                              <a:lnTo>
                                <a:pt x="1878" y="43"/>
                              </a:lnTo>
                              <a:lnTo>
                                <a:pt x="1864" y="41"/>
                              </a:lnTo>
                              <a:lnTo>
                                <a:pt x="1849" y="38"/>
                              </a:lnTo>
                              <a:lnTo>
                                <a:pt x="1834" y="36"/>
                              </a:lnTo>
                              <a:lnTo>
                                <a:pt x="1818" y="33"/>
                              </a:lnTo>
                              <a:lnTo>
                                <a:pt x="1803" y="30"/>
                              </a:lnTo>
                              <a:lnTo>
                                <a:pt x="1788" y="28"/>
                              </a:lnTo>
                              <a:lnTo>
                                <a:pt x="1772" y="26"/>
                              </a:lnTo>
                              <a:lnTo>
                                <a:pt x="1757" y="24"/>
                              </a:lnTo>
                              <a:lnTo>
                                <a:pt x="1742" y="21"/>
                              </a:lnTo>
                              <a:lnTo>
                                <a:pt x="1726" y="20"/>
                              </a:lnTo>
                              <a:lnTo>
                                <a:pt x="1712" y="17"/>
                              </a:lnTo>
                              <a:lnTo>
                                <a:pt x="1695" y="15"/>
                              </a:lnTo>
                              <a:lnTo>
                                <a:pt x="1679" y="14"/>
                              </a:lnTo>
                              <a:lnTo>
                                <a:pt x="1665" y="12"/>
                              </a:lnTo>
                              <a:lnTo>
                                <a:pt x="1649" y="11"/>
                              </a:lnTo>
                              <a:lnTo>
                                <a:pt x="1634" y="9"/>
                              </a:lnTo>
                              <a:lnTo>
                                <a:pt x="1618" y="7"/>
                              </a:lnTo>
                              <a:lnTo>
                                <a:pt x="1602" y="6"/>
                              </a:lnTo>
                              <a:lnTo>
                                <a:pt x="1587" y="5"/>
                              </a:lnTo>
                              <a:lnTo>
                                <a:pt x="1571" y="5"/>
                              </a:lnTo>
                              <a:lnTo>
                                <a:pt x="1555" y="4"/>
                              </a:lnTo>
                              <a:lnTo>
                                <a:pt x="1539" y="3"/>
                              </a:lnTo>
                              <a:lnTo>
                                <a:pt x="1524" y="3"/>
                              </a:lnTo>
                              <a:lnTo>
                                <a:pt x="1508" y="1"/>
                              </a:lnTo>
                              <a:lnTo>
                                <a:pt x="1492" y="1"/>
                              </a:lnTo>
                              <a:lnTo>
                                <a:pt x="1476" y="0"/>
                              </a:lnTo>
                              <a:lnTo>
                                <a:pt x="1459" y="0"/>
                              </a:lnTo>
                              <a:lnTo>
                                <a:pt x="1445" y="0"/>
                              </a:lnTo>
                              <a:lnTo>
                                <a:pt x="1429" y="0"/>
                              </a:lnTo>
                              <a:lnTo>
                                <a:pt x="1413" y="0"/>
                              </a:lnTo>
                              <a:lnTo>
                                <a:pt x="1396" y="0"/>
                              </a:lnTo>
                              <a:lnTo>
                                <a:pt x="1380" y="0"/>
                              </a:lnTo>
                              <a:lnTo>
                                <a:pt x="1366" y="0"/>
                              </a:lnTo>
                              <a:lnTo>
                                <a:pt x="1350" y="1"/>
                              </a:lnTo>
                              <a:lnTo>
                                <a:pt x="1333" y="1"/>
                              </a:lnTo>
                              <a:lnTo>
                                <a:pt x="1317" y="3"/>
                              </a:lnTo>
                              <a:lnTo>
                                <a:pt x="1303" y="3"/>
                              </a:lnTo>
                              <a:lnTo>
                                <a:pt x="1286" y="4"/>
                              </a:lnTo>
                              <a:lnTo>
                                <a:pt x="1270" y="5"/>
                              </a:lnTo>
                              <a:lnTo>
                                <a:pt x="1254" y="5"/>
                              </a:lnTo>
                              <a:lnTo>
                                <a:pt x="1240" y="6"/>
                              </a:lnTo>
                              <a:lnTo>
                                <a:pt x="1223" y="7"/>
                              </a:lnTo>
                              <a:lnTo>
                                <a:pt x="1207" y="9"/>
                              </a:lnTo>
                              <a:lnTo>
                                <a:pt x="1193" y="11"/>
                              </a:lnTo>
                              <a:lnTo>
                                <a:pt x="1177" y="12"/>
                              </a:lnTo>
                              <a:lnTo>
                                <a:pt x="1160" y="14"/>
                              </a:lnTo>
                              <a:lnTo>
                                <a:pt x="1146" y="15"/>
                              </a:lnTo>
                              <a:lnTo>
                                <a:pt x="1130" y="17"/>
                              </a:lnTo>
                              <a:lnTo>
                                <a:pt x="1115" y="20"/>
                              </a:lnTo>
                              <a:lnTo>
                                <a:pt x="1099" y="21"/>
                              </a:lnTo>
                              <a:lnTo>
                                <a:pt x="1084" y="24"/>
                              </a:lnTo>
                              <a:lnTo>
                                <a:pt x="1068" y="26"/>
                              </a:lnTo>
                              <a:lnTo>
                                <a:pt x="1053" y="28"/>
                              </a:lnTo>
                              <a:lnTo>
                                <a:pt x="1038" y="30"/>
                              </a:lnTo>
                              <a:lnTo>
                                <a:pt x="1022" y="33"/>
                              </a:lnTo>
                              <a:lnTo>
                                <a:pt x="1007" y="36"/>
                              </a:lnTo>
                              <a:lnTo>
                                <a:pt x="992" y="38"/>
                              </a:lnTo>
                              <a:lnTo>
                                <a:pt x="978" y="41"/>
                              </a:lnTo>
                              <a:lnTo>
                                <a:pt x="963" y="43"/>
                              </a:lnTo>
                              <a:lnTo>
                                <a:pt x="947" y="47"/>
                              </a:lnTo>
                              <a:lnTo>
                                <a:pt x="932" y="50"/>
                              </a:lnTo>
                              <a:lnTo>
                                <a:pt x="917" y="53"/>
                              </a:lnTo>
                              <a:lnTo>
                                <a:pt x="902" y="57"/>
                              </a:lnTo>
                              <a:lnTo>
                                <a:pt x="889" y="59"/>
                              </a:lnTo>
                              <a:lnTo>
                                <a:pt x="874" y="63"/>
                              </a:lnTo>
                              <a:lnTo>
                                <a:pt x="859" y="67"/>
                              </a:lnTo>
                              <a:lnTo>
                                <a:pt x="844" y="71"/>
                              </a:lnTo>
                              <a:lnTo>
                                <a:pt x="831" y="74"/>
                              </a:lnTo>
                              <a:lnTo>
                                <a:pt x="816" y="78"/>
                              </a:lnTo>
                              <a:lnTo>
                                <a:pt x="801" y="82"/>
                              </a:lnTo>
                              <a:lnTo>
                                <a:pt x="787" y="87"/>
                              </a:lnTo>
                              <a:lnTo>
                                <a:pt x="772" y="90"/>
                              </a:lnTo>
                              <a:lnTo>
                                <a:pt x="759" y="94"/>
                              </a:lnTo>
                              <a:lnTo>
                                <a:pt x="745" y="99"/>
                              </a:lnTo>
                              <a:lnTo>
                                <a:pt x="732" y="103"/>
                              </a:lnTo>
                              <a:lnTo>
                                <a:pt x="717" y="108"/>
                              </a:lnTo>
                              <a:lnTo>
                                <a:pt x="703" y="113"/>
                              </a:lnTo>
                              <a:lnTo>
                                <a:pt x="690" y="116"/>
                              </a:lnTo>
                              <a:lnTo>
                                <a:pt x="676" y="121"/>
                              </a:lnTo>
                              <a:lnTo>
                                <a:pt x="663" y="126"/>
                              </a:lnTo>
                              <a:lnTo>
                                <a:pt x="650" y="131"/>
                              </a:lnTo>
                              <a:lnTo>
                                <a:pt x="637" y="136"/>
                              </a:lnTo>
                              <a:lnTo>
                                <a:pt x="623" y="141"/>
                              </a:lnTo>
                              <a:lnTo>
                                <a:pt x="611" y="147"/>
                              </a:lnTo>
                              <a:lnTo>
                                <a:pt x="597" y="152"/>
                              </a:lnTo>
                              <a:lnTo>
                                <a:pt x="585" y="157"/>
                              </a:lnTo>
                              <a:lnTo>
                                <a:pt x="572" y="163"/>
                              </a:lnTo>
                              <a:lnTo>
                                <a:pt x="559" y="168"/>
                              </a:lnTo>
                              <a:lnTo>
                                <a:pt x="546" y="173"/>
                              </a:lnTo>
                              <a:lnTo>
                                <a:pt x="534" y="179"/>
                              </a:lnTo>
                              <a:lnTo>
                                <a:pt x="522" y="185"/>
                              </a:lnTo>
                              <a:lnTo>
                                <a:pt x="509" y="190"/>
                              </a:lnTo>
                              <a:lnTo>
                                <a:pt x="498" y="197"/>
                              </a:lnTo>
                              <a:lnTo>
                                <a:pt x="486" y="203"/>
                              </a:lnTo>
                              <a:lnTo>
                                <a:pt x="473" y="209"/>
                              </a:lnTo>
                              <a:lnTo>
                                <a:pt x="462" y="215"/>
                              </a:lnTo>
                              <a:lnTo>
                                <a:pt x="450" y="221"/>
                              </a:lnTo>
                              <a:lnTo>
                                <a:pt x="439" y="228"/>
                              </a:lnTo>
                              <a:lnTo>
                                <a:pt x="428" y="234"/>
                              </a:lnTo>
                              <a:lnTo>
                                <a:pt x="417" y="240"/>
                              </a:lnTo>
                              <a:lnTo>
                                <a:pt x="405" y="247"/>
                              </a:lnTo>
                              <a:lnTo>
                                <a:pt x="394" y="253"/>
                              </a:lnTo>
                              <a:lnTo>
                                <a:pt x="383" y="260"/>
                              </a:lnTo>
                              <a:lnTo>
                                <a:pt x="372" y="267"/>
                              </a:lnTo>
                              <a:lnTo>
                                <a:pt x="362" y="273"/>
                              </a:lnTo>
                              <a:lnTo>
                                <a:pt x="351" y="281"/>
                              </a:lnTo>
                              <a:lnTo>
                                <a:pt x="341" y="287"/>
                              </a:lnTo>
                              <a:lnTo>
                                <a:pt x="331" y="294"/>
                              </a:lnTo>
                              <a:lnTo>
                                <a:pt x="321" y="302"/>
                              </a:lnTo>
                              <a:lnTo>
                                <a:pt x="312" y="308"/>
                              </a:lnTo>
                              <a:lnTo>
                                <a:pt x="302" y="315"/>
                              </a:lnTo>
                              <a:lnTo>
                                <a:pt x="292" y="323"/>
                              </a:lnTo>
                              <a:lnTo>
                                <a:pt x="282" y="330"/>
                              </a:lnTo>
                              <a:lnTo>
                                <a:pt x="272" y="338"/>
                              </a:lnTo>
                              <a:lnTo>
                                <a:pt x="263" y="345"/>
                              </a:lnTo>
                              <a:lnTo>
                                <a:pt x="255" y="352"/>
                              </a:lnTo>
                              <a:lnTo>
                                <a:pt x="245" y="360"/>
                              </a:lnTo>
                              <a:lnTo>
                                <a:pt x="236" y="367"/>
                              </a:lnTo>
                              <a:lnTo>
                                <a:pt x="228" y="375"/>
                              </a:lnTo>
                              <a:lnTo>
                                <a:pt x="219" y="383"/>
                              </a:lnTo>
                              <a:lnTo>
                                <a:pt x="212" y="391"/>
                              </a:lnTo>
                              <a:lnTo>
                                <a:pt x="203" y="398"/>
                              </a:lnTo>
                              <a:lnTo>
                                <a:pt x="194" y="407"/>
                              </a:lnTo>
                              <a:lnTo>
                                <a:pt x="187" y="414"/>
                              </a:lnTo>
                              <a:lnTo>
                                <a:pt x="179" y="422"/>
                              </a:lnTo>
                              <a:lnTo>
                                <a:pt x="172" y="430"/>
                              </a:lnTo>
                              <a:lnTo>
                                <a:pt x="165" y="438"/>
                              </a:lnTo>
                              <a:lnTo>
                                <a:pt x="157" y="446"/>
                              </a:lnTo>
                              <a:lnTo>
                                <a:pt x="150" y="455"/>
                              </a:lnTo>
                              <a:lnTo>
                                <a:pt x="142" y="462"/>
                              </a:lnTo>
                              <a:lnTo>
                                <a:pt x="136" y="471"/>
                              </a:lnTo>
                              <a:lnTo>
                                <a:pt x="129" y="480"/>
                              </a:lnTo>
                              <a:lnTo>
                                <a:pt x="123" y="487"/>
                              </a:lnTo>
                              <a:lnTo>
                                <a:pt x="116" y="496"/>
                              </a:lnTo>
                              <a:lnTo>
                                <a:pt x="110" y="504"/>
                              </a:lnTo>
                              <a:lnTo>
                                <a:pt x="104" y="513"/>
                              </a:lnTo>
                              <a:lnTo>
                                <a:pt x="98" y="522"/>
                              </a:lnTo>
                              <a:lnTo>
                                <a:pt x="93" y="530"/>
                              </a:lnTo>
                              <a:lnTo>
                                <a:pt x="87" y="538"/>
                              </a:lnTo>
                              <a:lnTo>
                                <a:pt x="82" y="546"/>
                              </a:lnTo>
                              <a:lnTo>
                                <a:pt x="77" y="555"/>
                              </a:lnTo>
                              <a:lnTo>
                                <a:pt x="72" y="564"/>
                              </a:lnTo>
                              <a:lnTo>
                                <a:pt x="67" y="572"/>
                              </a:lnTo>
                              <a:lnTo>
                                <a:pt x="62" y="582"/>
                              </a:lnTo>
                              <a:lnTo>
                                <a:pt x="57" y="591"/>
                              </a:lnTo>
                              <a:lnTo>
                                <a:pt x="53" y="600"/>
                              </a:lnTo>
                              <a:lnTo>
                                <a:pt x="48" y="608"/>
                              </a:lnTo>
                              <a:lnTo>
                                <a:pt x="45" y="617"/>
                              </a:lnTo>
                              <a:lnTo>
                                <a:pt x="41" y="626"/>
                              </a:lnTo>
                              <a:lnTo>
                                <a:pt x="37" y="634"/>
                              </a:lnTo>
                              <a:lnTo>
                                <a:pt x="34" y="644"/>
                              </a:lnTo>
                              <a:lnTo>
                                <a:pt x="31" y="653"/>
                              </a:lnTo>
                              <a:lnTo>
                                <a:pt x="27" y="661"/>
                              </a:lnTo>
                              <a:lnTo>
                                <a:pt x="25" y="670"/>
                              </a:lnTo>
                              <a:lnTo>
                                <a:pt x="21" y="680"/>
                              </a:lnTo>
                              <a:lnTo>
                                <a:pt x="19" y="689"/>
                              </a:lnTo>
                              <a:lnTo>
                                <a:pt x="16" y="697"/>
                              </a:lnTo>
                              <a:lnTo>
                                <a:pt x="14" y="707"/>
                              </a:lnTo>
                              <a:lnTo>
                                <a:pt x="13" y="716"/>
                              </a:lnTo>
                              <a:lnTo>
                                <a:pt x="10" y="725"/>
                              </a:lnTo>
                              <a:lnTo>
                                <a:pt x="9" y="734"/>
                              </a:lnTo>
                              <a:lnTo>
                                <a:pt x="6" y="743"/>
                              </a:lnTo>
                              <a:lnTo>
                                <a:pt x="5" y="752"/>
                              </a:lnTo>
                              <a:lnTo>
                                <a:pt x="4" y="762"/>
                              </a:lnTo>
                              <a:lnTo>
                                <a:pt x="3" y="770"/>
                              </a:lnTo>
                              <a:lnTo>
                                <a:pt x="3" y="779"/>
                              </a:lnTo>
                              <a:lnTo>
                                <a:pt x="1" y="789"/>
                              </a:lnTo>
                              <a:lnTo>
                                <a:pt x="1" y="797"/>
                              </a:lnTo>
                              <a:lnTo>
                                <a:pt x="0" y="807"/>
                              </a:lnTo>
                              <a:lnTo>
                                <a:pt x="0" y="816"/>
                              </a:lnTo>
                              <a:lnTo>
                                <a:pt x="0" y="825"/>
                              </a:lnTo>
                              <a:lnTo>
                                <a:pt x="0" y="835"/>
                              </a:lnTo>
                              <a:lnTo>
                                <a:pt x="1" y="843"/>
                              </a:lnTo>
                              <a:lnTo>
                                <a:pt x="1" y="853"/>
                              </a:lnTo>
                              <a:lnTo>
                                <a:pt x="3" y="862"/>
                              </a:lnTo>
                              <a:lnTo>
                                <a:pt x="3" y="870"/>
                              </a:lnTo>
                              <a:lnTo>
                                <a:pt x="4" y="880"/>
                              </a:lnTo>
                              <a:lnTo>
                                <a:pt x="5" y="889"/>
                              </a:lnTo>
                              <a:lnTo>
                                <a:pt x="6" y="898"/>
                              </a:lnTo>
                              <a:lnTo>
                                <a:pt x="9" y="907"/>
                              </a:lnTo>
                              <a:lnTo>
                                <a:pt x="10" y="916"/>
                              </a:lnTo>
                              <a:lnTo>
                                <a:pt x="13" y="925"/>
                              </a:lnTo>
                              <a:lnTo>
                                <a:pt x="14" y="935"/>
                              </a:lnTo>
                              <a:lnTo>
                                <a:pt x="16" y="943"/>
                              </a:lnTo>
                              <a:lnTo>
                                <a:pt x="19" y="952"/>
                              </a:lnTo>
                              <a:lnTo>
                                <a:pt x="21" y="962"/>
                              </a:lnTo>
                              <a:lnTo>
                                <a:pt x="25" y="971"/>
                              </a:lnTo>
                              <a:lnTo>
                                <a:pt x="27" y="979"/>
                              </a:lnTo>
                              <a:lnTo>
                                <a:pt x="31" y="989"/>
                              </a:lnTo>
                              <a:lnTo>
                                <a:pt x="34" y="998"/>
                              </a:lnTo>
                              <a:lnTo>
                                <a:pt x="37" y="1006"/>
                              </a:lnTo>
                              <a:lnTo>
                                <a:pt x="41" y="1015"/>
                              </a:lnTo>
                              <a:lnTo>
                                <a:pt x="45" y="1024"/>
                              </a:lnTo>
                              <a:lnTo>
                                <a:pt x="48" y="1032"/>
                              </a:lnTo>
                              <a:lnTo>
                                <a:pt x="53" y="1042"/>
                              </a:lnTo>
                              <a:lnTo>
                                <a:pt x="57" y="1051"/>
                              </a:lnTo>
                              <a:lnTo>
                                <a:pt x="62" y="1060"/>
                              </a:lnTo>
                              <a:lnTo>
                                <a:pt x="67" y="1068"/>
                              </a:lnTo>
                              <a:lnTo>
                                <a:pt x="72" y="1077"/>
                              </a:lnTo>
                              <a:lnTo>
                                <a:pt x="77" y="1085"/>
                              </a:lnTo>
                              <a:lnTo>
                                <a:pt x="82" y="1094"/>
                              </a:lnTo>
                              <a:lnTo>
                                <a:pt x="87" y="1103"/>
                              </a:lnTo>
                              <a:lnTo>
                                <a:pt x="93" y="1111"/>
                              </a:lnTo>
                              <a:lnTo>
                                <a:pt x="98" y="1120"/>
                              </a:lnTo>
                              <a:lnTo>
                                <a:pt x="104" y="1129"/>
                              </a:lnTo>
                              <a:lnTo>
                                <a:pt x="110" y="1136"/>
                              </a:lnTo>
                              <a:lnTo>
                                <a:pt x="116" y="1145"/>
                              </a:lnTo>
                              <a:lnTo>
                                <a:pt x="123" y="1153"/>
                              </a:lnTo>
                              <a:lnTo>
                                <a:pt x="129" y="1162"/>
                              </a:lnTo>
                              <a:lnTo>
                                <a:pt x="136" y="1170"/>
                              </a:lnTo>
                              <a:lnTo>
                                <a:pt x="142" y="1178"/>
                              </a:lnTo>
                              <a:lnTo>
                                <a:pt x="150" y="1187"/>
                              </a:lnTo>
                              <a:lnTo>
                                <a:pt x="157" y="1194"/>
                              </a:lnTo>
                              <a:lnTo>
                                <a:pt x="165" y="1203"/>
                              </a:lnTo>
                            </a:path>
                          </a:pathLst>
                        </a:custGeom>
                        <a:noFill/>
                        <a:ln w="19050" cmpd="sng">
                          <a:solidFill>
                            <a:srgbClr val="000000"/>
                          </a:solidFill>
                          <a:prstDash val="solid"/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pPr algn="ctr" eaLnBrk="0" fontAlgn="base" hangingPunct="0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</a:pPr>
                          <a:endParaRPr kumimoji="1" lang="zh-CN" altLang="en-US" sz="4000" b="1">
                            <a:solidFill>
                              <a:srgbClr val="FF3300"/>
                            </a:solidFill>
                            <a:latin typeface="宋体" pitchFamily="2" charset="-122"/>
                          </a:endParaRPr>
                        </a:p>
                      </p:txBody>
                    </p:sp>
                    <p:sp>
                      <p:nvSpPr>
                        <p:cNvPr id="22646" name="Freeform 286"/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2317" y="1830"/>
                          <a:ext cx="63" cy="50"/>
                        </a:xfrm>
                        <a:custGeom>
                          <a:avLst/>
                          <a:gdLst>
                            <a:gd name="T0" fmla="*/ 0 w 252"/>
                            <a:gd name="T1" fmla="*/ 0 h 198"/>
                            <a:gd name="T2" fmla="*/ 2 w 252"/>
                            <a:gd name="T3" fmla="*/ 2 h 198"/>
                            <a:gd name="T4" fmla="*/ 4 w 252"/>
                            <a:gd name="T5" fmla="*/ 4 h 198"/>
                            <a:gd name="T6" fmla="*/ 6 w 252"/>
                            <a:gd name="T7" fmla="*/ 6 h 198"/>
                            <a:gd name="T8" fmla="*/ 7 w 252"/>
                            <a:gd name="T9" fmla="*/ 8 h 198"/>
                            <a:gd name="T10" fmla="*/ 10 w 252"/>
                            <a:gd name="T11" fmla="*/ 10 h 198"/>
                            <a:gd name="T12" fmla="*/ 12 w 252"/>
                            <a:gd name="T13" fmla="*/ 12 h 198"/>
                            <a:gd name="T14" fmla="*/ 14 w 252"/>
                            <a:gd name="T15" fmla="*/ 14 h 198"/>
                            <a:gd name="T16" fmla="*/ 16 w 252"/>
                            <a:gd name="T17" fmla="*/ 16 h 198"/>
                            <a:gd name="T18" fmla="*/ 18 w 252"/>
                            <a:gd name="T19" fmla="*/ 18 h 198"/>
                            <a:gd name="T20" fmla="*/ 20 w 252"/>
                            <a:gd name="T21" fmla="*/ 20 h 198"/>
                            <a:gd name="T22" fmla="*/ 23 w 252"/>
                            <a:gd name="T23" fmla="*/ 21 h 198"/>
                            <a:gd name="T24" fmla="*/ 25 w 252"/>
                            <a:gd name="T25" fmla="*/ 23 h 198"/>
                            <a:gd name="T26" fmla="*/ 27 w 252"/>
                            <a:gd name="T27" fmla="*/ 25 h 198"/>
                            <a:gd name="T28" fmla="*/ 29 w 252"/>
                            <a:gd name="T29" fmla="*/ 27 h 198"/>
                            <a:gd name="T30" fmla="*/ 32 w 252"/>
                            <a:gd name="T31" fmla="*/ 29 h 198"/>
                            <a:gd name="T32" fmla="*/ 34 w 252"/>
                            <a:gd name="T33" fmla="*/ 31 h 198"/>
                            <a:gd name="T34" fmla="*/ 37 w 252"/>
                            <a:gd name="T35" fmla="*/ 33 h 198"/>
                            <a:gd name="T36" fmla="*/ 39 w 252"/>
                            <a:gd name="T37" fmla="*/ 35 h 198"/>
                            <a:gd name="T38" fmla="*/ 42 w 252"/>
                            <a:gd name="T39" fmla="*/ 36 h 198"/>
                            <a:gd name="T40" fmla="*/ 44 w 252"/>
                            <a:gd name="T41" fmla="*/ 38 h 198"/>
                            <a:gd name="T42" fmla="*/ 47 w 252"/>
                            <a:gd name="T43" fmla="*/ 40 h 198"/>
                            <a:gd name="T44" fmla="*/ 49 w 252"/>
                            <a:gd name="T45" fmla="*/ 41 h 198"/>
                            <a:gd name="T46" fmla="*/ 52 w 252"/>
                            <a:gd name="T47" fmla="*/ 43 h 198"/>
                            <a:gd name="T48" fmla="*/ 55 w 252"/>
                            <a:gd name="T49" fmla="*/ 45 h 198"/>
                            <a:gd name="T50" fmla="*/ 57 w 252"/>
                            <a:gd name="T51" fmla="*/ 46 h 198"/>
                            <a:gd name="T52" fmla="*/ 60 w 252"/>
                            <a:gd name="T53" fmla="*/ 48 h 198"/>
                            <a:gd name="T54" fmla="*/ 63 w 252"/>
                            <a:gd name="T55" fmla="*/ 50 h 198"/>
                            <a:gd name="T56" fmla="*/ 0 60000 65536"/>
                            <a:gd name="T57" fmla="*/ 0 60000 65536"/>
                            <a:gd name="T58" fmla="*/ 0 60000 65536"/>
                            <a:gd name="T59" fmla="*/ 0 60000 65536"/>
                            <a:gd name="T60" fmla="*/ 0 60000 65536"/>
                            <a:gd name="T61" fmla="*/ 0 60000 65536"/>
                            <a:gd name="T62" fmla="*/ 0 60000 65536"/>
                            <a:gd name="T63" fmla="*/ 0 60000 65536"/>
                            <a:gd name="T64" fmla="*/ 0 60000 65536"/>
                            <a:gd name="T65" fmla="*/ 0 60000 65536"/>
                            <a:gd name="T66" fmla="*/ 0 60000 65536"/>
                            <a:gd name="T67" fmla="*/ 0 60000 65536"/>
                            <a:gd name="T68" fmla="*/ 0 60000 65536"/>
                            <a:gd name="T69" fmla="*/ 0 60000 65536"/>
                            <a:gd name="T70" fmla="*/ 0 60000 65536"/>
                            <a:gd name="T71" fmla="*/ 0 60000 65536"/>
                            <a:gd name="T72" fmla="*/ 0 60000 65536"/>
                            <a:gd name="T73" fmla="*/ 0 60000 65536"/>
                            <a:gd name="T74" fmla="*/ 0 60000 65536"/>
                            <a:gd name="T75" fmla="*/ 0 60000 65536"/>
                            <a:gd name="T76" fmla="*/ 0 60000 65536"/>
                            <a:gd name="T77" fmla="*/ 0 60000 65536"/>
                            <a:gd name="T78" fmla="*/ 0 60000 65536"/>
                            <a:gd name="T79" fmla="*/ 0 60000 65536"/>
                            <a:gd name="T80" fmla="*/ 0 60000 65536"/>
                            <a:gd name="T81" fmla="*/ 0 60000 65536"/>
                            <a:gd name="T82" fmla="*/ 0 60000 65536"/>
                            <a:gd name="T83" fmla="*/ 0 60000 65536"/>
                          </a:gdLst>
                          <a:ahLst/>
                          <a:cxnLst>
                            <a:cxn ang="T56">
                              <a:pos x="T0" y="T1"/>
                            </a:cxn>
                            <a:cxn ang="T57">
                              <a:pos x="T2" y="T3"/>
                            </a:cxn>
                            <a:cxn ang="T58">
                              <a:pos x="T4" y="T5"/>
                            </a:cxn>
                            <a:cxn ang="T59">
                              <a:pos x="T6" y="T7"/>
                            </a:cxn>
                            <a:cxn ang="T60">
                              <a:pos x="T8" y="T9"/>
                            </a:cxn>
                            <a:cxn ang="T61">
                              <a:pos x="T10" y="T11"/>
                            </a:cxn>
                            <a:cxn ang="T62">
                              <a:pos x="T12" y="T13"/>
                            </a:cxn>
                            <a:cxn ang="T63">
                              <a:pos x="T14" y="T15"/>
                            </a:cxn>
                            <a:cxn ang="T64">
                              <a:pos x="T16" y="T17"/>
                            </a:cxn>
                            <a:cxn ang="T65">
                              <a:pos x="T18" y="T19"/>
                            </a:cxn>
                            <a:cxn ang="T66">
                              <a:pos x="T20" y="T21"/>
                            </a:cxn>
                            <a:cxn ang="T67">
                              <a:pos x="T22" y="T23"/>
                            </a:cxn>
                            <a:cxn ang="T68">
                              <a:pos x="T24" y="T25"/>
                            </a:cxn>
                            <a:cxn ang="T69">
                              <a:pos x="T26" y="T27"/>
                            </a:cxn>
                            <a:cxn ang="T70">
                              <a:pos x="T28" y="T29"/>
                            </a:cxn>
                            <a:cxn ang="T71">
                              <a:pos x="T30" y="T31"/>
                            </a:cxn>
                            <a:cxn ang="T72">
                              <a:pos x="T32" y="T33"/>
                            </a:cxn>
                            <a:cxn ang="T73">
                              <a:pos x="T34" y="T35"/>
                            </a:cxn>
                            <a:cxn ang="T74">
                              <a:pos x="T36" y="T37"/>
                            </a:cxn>
                            <a:cxn ang="T75">
                              <a:pos x="T38" y="T39"/>
                            </a:cxn>
                            <a:cxn ang="T76">
                              <a:pos x="T40" y="T41"/>
                            </a:cxn>
                            <a:cxn ang="T77">
                              <a:pos x="T42" y="T43"/>
                            </a:cxn>
                            <a:cxn ang="T78">
                              <a:pos x="T44" y="T45"/>
                            </a:cxn>
                            <a:cxn ang="T79">
                              <a:pos x="T46" y="T47"/>
                            </a:cxn>
                            <a:cxn ang="T80">
                              <a:pos x="T48" y="T49"/>
                            </a:cxn>
                            <a:cxn ang="T81">
                              <a:pos x="T50" y="T51"/>
                            </a:cxn>
                            <a:cxn ang="T82">
                              <a:pos x="T52" y="T53"/>
                            </a:cxn>
                            <a:cxn ang="T83">
                              <a:pos x="T54" y="T55"/>
                            </a:cxn>
                          </a:cxnLst>
                          <a:rect l="0" t="0" r="r" b="b"/>
                          <a:pathLst>
                            <a:path w="252" h="198">
                              <a:moveTo>
                                <a:pt x="0" y="0"/>
                              </a:moveTo>
                              <a:lnTo>
                                <a:pt x="7" y="7"/>
                              </a:lnTo>
                              <a:lnTo>
                                <a:pt x="14" y="16"/>
                              </a:lnTo>
                              <a:lnTo>
                                <a:pt x="22" y="23"/>
                              </a:lnTo>
                              <a:lnTo>
                                <a:pt x="29" y="32"/>
                              </a:lnTo>
                              <a:lnTo>
                                <a:pt x="38" y="39"/>
                              </a:lnTo>
                              <a:lnTo>
                                <a:pt x="47" y="47"/>
                              </a:lnTo>
                              <a:lnTo>
                                <a:pt x="54" y="56"/>
                              </a:lnTo>
                              <a:lnTo>
                                <a:pt x="63" y="63"/>
                              </a:lnTo>
                              <a:lnTo>
                                <a:pt x="71" y="70"/>
                              </a:lnTo>
                              <a:lnTo>
                                <a:pt x="80" y="78"/>
                              </a:lnTo>
                              <a:lnTo>
                                <a:pt x="90" y="85"/>
                              </a:lnTo>
                              <a:lnTo>
                                <a:pt x="98" y="93"/>
                              </a:lnTo>
                              <a:lnTo>
                                <a:pt x="107" y="100"/>
                              </a:lnTo>
                              <a:lnTo>
                                <a:pt x="117" y="107"/>
                              </a:lnTo>
                              <a:lnTo>
                                <a:pt x="127" y="115"/>
                              </a:lnTo>
                              <a:lnTo>
                                <a:pt x="137" y="122"/>
                              </a:lnTo>
                              <a:lnTo>
                                <a:pt x="147" y="130"/>
                              </a:lnTo>
                              <a:lnTo>
                                <a:pt x="156" y="137"/>
                              </a:lnTo>
                              <a:lnTo>
                                <a:pt x="166" y="143"/>
                              </a:lnTo>
                              <a:lnTo>
                                <a:pt x="176" y="151"/>
                              </a:lnTo>
                              <a:lnTo>
                                <a:pt x="186" y="158"/>
                              </a:lnTo>
                              <a:lnTo>
                                <a:pt x="197" y="164"/>
                              </a:lnTo>
                              <a:lnTo>
                                <a:pt x="207" y="172"/>
                              </a:lnTo>
                              <a:lnTo>
                                <a:pt x="218" y="178"/>
                              </a:lnTo>
                              <a:lnTo>
                                <a:pt x="229" y="184"/>
                              </a:lnTo>
                              <a:lnTo>
                                <a:pt x="240" y="192"/>
                              </a:lnTo>
                              <a:lnTo>
                                <a:pt x="252" y="198"/>
                              </a:lnTo>
                            </a:path>
                          </a:pathLst>
                        </a:custGeom>
                        <a:noFill/>
                        <a:ln w="19050" cmpd="sng">
                          <a:solidFill>
                            <a:srgbClr val="000000"/>
                          </a:solidFill>
                          <a:prstDash val="solid"/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pPr algn="ctr" eaLnBrk="0" fontAlgn="base" hangingPunct="0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</a:pPr>
                          <a:endParaRPr kumimoji="1" lang="zh-CN" altLang="en-US" sz="4000" b="1">
                            <a:solidFill>
                              <a:srgbClr val="FF3300"/>
                            </a:solidFill>
                            <a:latin typeface="宋体" pitchFamily="2" charset="-122"/>
                          </a:endParaRPr>
                        </a:p>
                      </p:txBody>
                    </p:sp>
                    <p:sp>
                      <p:nvSpPr>
                        <p:cNvPr id="22647" name="Freeform 287"/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2441" y="1625"/>
                          <a:ext cx="325" cy="163"/>
                        </a:xfrm>
                        <a:custGeom>
                          <a:avLst/>
                          <a:gdLst>
                            <a:gd name="T0" fmla="*/ 321 w 1300"/>
                            <a:gd name="T1" fmla="*/ 30 h 654"/>
                            <a:gd name="T2" fmla="*/ 315 w 1300"/>
                            <a:gd name="T3" fmla="*/ 26 h 654"/>
                            <a:gd name="T4" fmla="*/ 308 w 1300"/>
                            <a:gd name="T5" fmla="*/ 23 h 654"/>
                            <a:gd name="T6" fmla="*/ 301 w 1300"/>
                            <a:gd name="T7" fmla="*/ 20 h 654"/>
                            <a:gd name="T8" fmla="*/ 294 w 1300"/>
                            <a:gd name="T9" fmla="*/ 17 h 654"/>
                            <a:gd name="T10" fmla="*/ 286 w 1300"/>
                            <a:gd name="T11" fmla="*/ 15 h 654"/>
                            <a:gd name="T12" fmla="*/ 278 w 1300"/>
                            <a:gd name="T13" fmla="*/ 12 h 654"/>
                            <a:gd name="T14" fmla="*/ 271 w 1300"/>
                            <a:gd name="T15" fmla="*/ 10 h 654"/>
                            <a:gd name="T16" fmla="*/ 263 w 1300"/>
                            <a:gd name="T17" fmla="*/ 8 h 654"/>
                            <a:gd name="T18" fmla="*/ 255 w 1300"/>
                            <a:gd name="T19" fmla="*/ 6 h 654"/>
                            <a:gd name="T20" fmla="*/ 246 w 1300"/>
                            <a:gd name="T21" fmla="*/ 4 h 654"/>
                            <a:gd name="T22" fmla="*/ 238 w 1300"/>
                            <a:gd name="T23" fmla="*/ 3 h 654"/>
                            <a:gd name="T24" fmla="*/ 230 w 1300"/>
                            <a:gd name="T25" fmla="*/ 2 h 654"/>
                            <a:gd name="T26" fmla="*/ 221 w 1300"/>
                            <a:gd name="T27" fmla="*/ 1 h 654"/>
                            <a:gd name="T28" fmla="*/ 212 w 1300"/>
                            <a:gd name="T29" fmla="*/ 0 h 654"/>
                            <a:gd name="T30" fmla="*/ 204 w 1300"/>
                            <a:gd name="T31" fmla="*/ 0 h 654"/>
                            <a:gd name="T32" fmla="*/ 195 w 1300"/>
                            <a:gd name="T33" fmla="*/ 0 h 654"/>
                            <a:gd name="T34" fmla="*/ 186 w 1300"/>
                            <a:gd name="T35" fmla="*/ 0 h 654"/>
                            <a:gd name="T36" fmla="*/ 177 w 1300"/>
                            <a:gd name="T37" fmla="*/ 0 h 654"/>
                            <a:gd name="T38" fmla="*/ 169 w 1300"/>
                            <a:gd name="T39" fmla="*/ 0 h 654"/>
                            <a:gd name="T40" fmla="*/ 160 w 1300"/>
                            <a:gd name="T41" fmla="*/ 1 h 654"/>
                            <a:gd name="T42" fmla="*/ 152 w 1300"/>
                            <a:gd name="T43" fmla="*/ 2 h 654"/>
                            <a:gd name="T44" fmla="*/ 143 w 1300"/>
                            <a:gd name="T45" fmla="*/ 3 h 654"/>
                            <a:gd name="T46" fmla="*/ 135 w 1300"/>
                            <a:gd name="T47" fmla="*/ 4 h 654"/>
                            <a:gd name="T48" fmla="*/ 126 w 1300"/>
                            <a:gd name="T49" fmla="*/ 6 h 654"/>
                            <a:gd name="T50" fmla="*/ 118 w 1300"/>
                            <a:gd name="T51" fmla="*/ 8 h 654"/>
                            <a:gd name="T52" fmla="*/ 110 w 1300"/>
                            <a:gd name="T53" fmla="*/ 10 h 654"/>
                            <a:gd name="T54" fmla="*/ 103 w 1300"/>
                            <a:gd name="T55" fmla="*/ 12 h 654"/>
                            <a:gd name="T56" fmla="*/ 95 w 1300"/>
                            <a:gd name="T57" fmla="*/ 15 h 654"/>
                            <a:gd name="T58" fmla="*/ 87 w 1300"/>
                            <a:gd name="T59" fmla="*/ 17 h 654"/>
                            <a:gd name="T60" fmla="*/ 80 w 1300"/>
                            <a:gd name="T61" fmla="*/ 20 h 654"/>
                            <a:gd name="T62" fmla="*/ 73 w 1300"/>
                            <a:gd name="T63" fmla="*/ 23 h 654"/>
                            <a:gd name="T64" fmla="*/ 66 w 1300"/>
                            <a:gd name="T65" fmla="*/ 26 h 654"/>
                            <a:gd name="T66" fmla="*/ 60 w 1300"/>
                            <a:gd name="T67" fmla="*/ 30 h 654"/>
                            <a:gd name="T68" fmla="*/ 54 w 1300"/>
                            <a:gd name="T69" fmla="*/ 33 h 654"/>
                            <a:gd name="T70" fmla="*/ 48 w 1300"/>
                            <a:gd name="T71" fmla="*/ 37 h 654"/>
                            <a:gd name="T72" fmla="*/ 42 w 1300"/>
                            <a:gd name="T73" fmla="*/ 41 h 654"/>
                            <a:gd name="T74" fmla="*/ 37 w 1300"/>
                            <a:gd name="T75" fmla="*/ 45 h 654"/>
                            <a:gd name="T76" fmla="*/ 32 w 1300"/>
                            <a:gd name="T77" fmla="*/ 49 h 654"/>
                            <a:gd name="T78" fmla="*/ 27 w 1300"/>
                            <a:gd name="T79" fmla="*/ 53 h 654"/>
                            <a:gd name="T80" fmla="*/ 23 w 1300"/>
                            <a:gd name="T81" fmla="*/ 57 h 654"/>
                            <a:gd name="T82" fmla="*/ 19 w 1300"/>
                            <a:gd name="T83" fmla="*/ 62 h 654"/>
                            <a:gd name="T84" fmla="*/ 16 w 1300"/>
                            <a:gd name="T85" fmla="*/ 66 h 654"/>
                            <a:gd name="T86" fmla="*/ 12 w 1300"/>
                            <a:gd name="T87" fmla="*/ 71 h 654"/>
                            <a:gd name="T88" fmla="*/ 9 w 1300"/>
                            <a:gd name="T89" fmla="*/ 76 h 654"/>
                            <a:gd name="T90" fmla="*/ 7 w 1300"/>
                            <a:gd name="T91" fmla="*/ 80 h 654"/>
                            <a:gd name="T92" fmla="*/ 5 w 1300"/>
                            <a:gd name="T93" fmla="*/ 85 h 654"/>
                            <a:gd name="T94" fmla="*/ 3 w 1300"/>
                            <a:gd name="T95" fmla="*/ 90 h 654"/>
                            <a:gd name="T96" fmla="*/ 2 w 1300"/>
                            <a:gd name="T97" fmla="*/ 95 h 654"/>
                            <a:gd name="T98" fmla="*/ 1 w 1300"/>
                            <a:gd name="T99" fmla="*/ 100 h 654"/>
                            <a:gd name="T100" fmla="*/ 0 w 1300"/>
                            <a:gd name="T101" fmla="*/ 105 h 654"/>
                            <a:gd name="T102" fmla="*/ 0 w 1300"/>
                            <a:gd name="T103" fmla="*/ 110 h 654"/>
                            <a:gd name="T104" fmla="*/ 0 w 1300"/>
                            <a:gd name="T105" fmla="*/ 115 h 654"/>
                            <a:gd name="T106" fmla="*/ 1 w 1300"/>
                            <a:gd name="T107" fmla="*/ 120 h 654"/>
                            <a:gd name="T108" fmla="*/ 2 w 1300"/>
                            <a:gd name="T109" fmla="*/ 125 h 654"/>
                            <a:gd name="T110" fmla="*/ 3 w 1300"/>
                            <a:gd name="T111" fmla="*/ 130 h 654"/>
                            <a:gd name="T112" fmla="*/ 5 w 1300"/>
                            <a:gd name="T113" fmla="*/ 135 h 654"/>
                            <a:gd name="T114" fmla="*/ 7 w 1300"/>
                            <a:gd name="T115" fmla="*/ 140 h 654"/>
                            <a:gd name="T116" fmla="*/ 10 w 1300"/>
                            <a:gd name="T117" fmla="*/ 145 h 654"/>
                            <a:gd name="T118" fmla="*/ 13 w 1300"/>
                            <a:gd name="T119" fmla="*/ 149 h 654"/>
                            <a:gd name="T120" fmla="*/ 16 w 1300"/>
                            <a:gd name="T121" fmla="*/ 154 h 654"/>
                            <a:gd name="T122" fmla="*/ 20 w 1300"/>
                            <a:gd name="T123" fmla="*/ 159 h 654"/>
                            <a:gd name="T124" fmla="*/ 24 w 1300"/>
                            <a:gd name="T125" fmla="*/ 163 h 654"/>
                            <a:gd name="T126" fmla="*/ 0 60000 65536"/>
                            <a:gd name="T127" fmla="*/ 0 60000 65536"/>
                            <a:gd name="T128" fmla="*/ 0 60000 65536"/>
                            <a:gd name="T129" fmla="*/ 0 60000 65536"/>
                            <a:gd name="T130" fmla="*/ 0 60000 65536"/>
                            <a:gd name="T131" fmla="*/ 0 60000 65536"/>
                            <a:gd name="T132" fmla="*/ 0 60000 65536"/>
                            <a:gd name="T133" fmla="*/ 0 60000 65536"/>
                            <a:gd name="T134" fmla="*/ 0 60000 65536"/>
                            <a:gd name="T135" fmla="*/ 0 60000 65536"/>
                            <a:gd name="T136" fmla="*/ 0 60000 65536"/>
                            <a:gd name="T137" fmla="*/ 0 60000 65536"/>
                            <a:gd name="T138" fmla="*/ 0 60000 65536"/>
                            <a:gd name="T139" fmla="*/ 0 60000 65536"/>
                            <a:gd name="T140" fmla="*/ 0 60000 65536"/>
                            <a:gd name="T141" fmla="*/ 0 60000 65536"/>
                            <a:gd name="T142" fmla="*/ 0 60000 65536"/>
                            <a:gd name="T143" fmla="*/ 0 60000 65536"/>
                            <a:gd name="T144" fmla="*/ 0 60000 65536"/>
                            <a:gd name="T145" fmla="*/ 0 60000 65536"/>
                            <a:gd name="T146" fmla="*/ 0 60000 65536"/>
                            <a:gd name="T147" fmla="*/ 0 60000 65536"/>
                            <a:gd name="T148" fmla="*/ 0 60000 65536"/>
                            <a:gd name="T149" fmla="*/ 0 60000 65536"/>
                            <a:gd name="T150" fmla="*/ 0 60000 65536"/>
                            <a:gd name="T151" fmla="*/ 0 60000 65536"/>
                            <a:gd name="T152" fmla="*/ 0 60000 65536"/>
                            <a:gd name="T153" fmla="*/ 0 60000 65536"/>
                            <a:gd name="T154" fmla="*/ 0 60000 65536"/>
                            <a:gd name="T155" fmla="*/ 0 60000 65536"/>
                            <a:gd name="T156" fmla="*/ 0 60000 65536"/>
                            <a:gd name="T157" fmla="*/ 0 60000 65536"/>
                            <a:gd name="T158" fmla="*/ 0 60000 65536"/>
                            <a:gd name="T159" fmla="*/ 0 60000 65536"/>
                            <a:gd name="T160" fmla="*/ 0 60000 65536"/>
                            <a:gd name="T161" fmla="*/ 0 60000 65536"/>
                            <a:gd name="T162" fmla="*/ 0 60000 65536"/>
                            <a:gd name="T163" fmla="*/ 0 60000 65536"/>
                            <a:gd name="T164" fmla="*/ 0 60000 65536"/>
                            <a:gd name="T165" fmla="*/ 0 60000 65536"/>
                            <a:gd name="T166" fmla="*/ 0 60000 65536"/>
                            <a:gd name="T167" fmla="*/ 0 60000 65536"/>
                            <a:gd name="T168" fmla="*/ 0 60000 65536"/>
                            <a:gd name="T169" fmla="*/ 0 60000 65536"/>
                            <a:gd name="T170" fmla="*/ 0 60000 65536"/>
                            <a:gd name="T171" fmla="*/ 0 60000 65536"/>
                            <a:gd name="T172" fmla="*/ 0 60000 65536"/>
                            <a:gd name="T173" fmla="*/ 0 60000 65536"/>
                            <a:gd name="T174" fmla="*/ 0 60000 65536"/>
                            <a:gd name="T175" fmla="*/ 0 60000 65536"/>
                            <a:gd name="T176" fmla="*/ 0 60000 65536"/>
                            <a:gd name="T177" fmla="*/ 0 60000 65536"/>
                            <a:gd name="T178" fmla="*/ 0 60000 65536"/>
                            <a:gd name="T179" fmla="*/ 0 60000 65536"/>
                            <a:gd name="T180" fmla="*/ 0 60000 65536"/>
                            <a:gd name="T181" fmla="*/ 0 60000 65536"/>
                            <a:gd name="T182" fmla="*/ 0 60000 65536"/>
                            <a:gd name="T183" fmla="*/ 0 60000 65536"/>
                            <a:gd name="T184" fmla="*/ 0 60000 65536"/>
                            <a:gd name="T185" fmla="*/ 0 60000 65536"/>
                            <a:gd name="T186" fmla="*/ 0 60000 65536"/>
                            <a:gd name="T187" fmla="*/ 0 60000 65536"/>
                            <a:gd name="T188" fmla="*/ 0 60000 65536"/>
                          </a:gdLst>
                          <a:ahLst/>
                          <a:cxnLst>
                            <a:cxn ang="T126">
                              <a:pos x="T0" y="T1"/>
                            </a:cxn>
                            <a:cxn ang="T127">
                              <a:pos x="T2" y="T3"/>
                            </a:cxn>
                            <a:cxn ang="T128">
                              <a:pos x="T4" y="T5"/>
                            </a:cxn>
                            <a:cxn ang="T129">
                              <a:pos x="T6" y="T7"/>
                            </a:cxn>
                            <a:cxn ang="T130">
                              <a:pos x="T8" y="T9"/>
                            </a:cxn>
                            <a:cxn ang="T131">
                              <a:pos x="T10" y="T11"/>
                            </a:cxn>
                            <a:cxn ang="T132">
                              <a:pos x="T12" y="T13"/>
                            </a:cxn>
                            <a:cxn ang="T133">
                              <a:pos x="T14" y="T15"/>
                            </a:cxn>
                            <a:cxn ang="T134">
                              <a:pos x="T16" y="T17"/>
                            </a:cxn>
                            <a:cxn ang="T135">
                              <a:pos x="T18" y="T19"/>
                            </a:cxn>
                            <a:cxn ang="T136">
                              <a:pos x="T20" y="T21"/>
                            </a:cxn>
                            <a:cxn ang="T137">
                              <a:pos x="T22" y="T23"/>
                            </a:cxn>
                            <a:cxn ang="T138">
                              <a:pos x="T24" y="T25"/>
                            </a:cxn>
                            <a:cxn ang="T139">
                              <a:pos x="T26" y="T27"/>
                            </a:cxn>
                            <a:cxn ang="T140">
                              <a:pos x="T28" y="T29"/>
                            </a:cxn>
                            <a:cxn ang="T141">
                              <a:pos x="T30" y="T31"/>
                            </a:cxn>
                            <a:cxn ang="T142">
                              <a:pos x="T32" y="T33"/>
                            </a:cxn>
                            <a:cxn ang="T143">
                              <a:pos x="T34" y="T35"/>
                            </a:cxn>
                            <a:cxn ang="T144">
                              <a:pos x="T36" y="T37"/>
                            </a:cxn>
                            <a:cxn ang="T145">
                              <a:pos x="T38" y="T39"/>
                            </a:cxn>
                            <a:cxn ang="T146">
                              <a:pos x="T40" y="T41"/>
                            </a:cxn>
                            <a:cxn ang="T147">
                              <a:pos x="T42" y="T43"/>
                            </a:cxn>
                            <a:cxn ang="T148">
                              <a:pos x="T44" y="T45"/>
                            </a:cxn>
                            <a:cxn ang="T149">
                              <a:pos x="T46" y="T47"/>
                            </a:cxn>
                            <a:cxn ang="T150">
                              <a:pos x="T48" y="T49"/>
                            </a:cxn>
                            <a:cxn ang="T151">
                              <a:pos x="T50" y="T51"/>
                            </a:cxn>
                            <a:cxn ang="T152">
                              <a:pos x="T52" y="T53"/>
                            </a:cxn>
                            <a:cxn ang="T153">
                              <a:pos x="T54" y="T55"/>
                            </a:cxn>
                            <a:cxn ang="T154">
                              <a:pos x="T56" y="T57"/>
                            </a:cxn>
                            <a:cxn ang="T155">
                              <a:pos x="T58" y="T59"/>
                            </a:cxn>
                            <a:cxn ang="T156">
                              <a:pos x="T60" y="T61"/>
                            </a:cxn>
                            <a:cxn ang="T157">
                              <a:pos x="T62" y="T63"/>
                            </a:cxn>
                            <a:cxn ang="T158">
                              <a:pos x="T64" y="T65"/>
                            </a:cxn>
                            <a:cxn ang="T159">
                              <a:pos x="T66" y="T67"/>
                            </a:cxn>
                            <a:cxn ang="T160">
                              <a:pos x="T68" y="T69"/>
                            </a:cxn>
                            <a:cxn ang="T161">
                              <a:pos x="T70" y="T71"/>
                            </a:cxn>
                            <a:cxn ang="T162">
                              <a:pos x="T72" y="T73"/>
                            </a:cxn>
                            <a:cxn ang="T163">
                              <a:pos x="T74" y="T75"/>
                            </a:cxn>
                            <a:cxn ang="T164">
                              <a:pos x="T76" y="T77"/>
                            </a:cxn>
                            <a:cxn ang="T165">
                              <a:pos x="T78" y="T79"/>
                            </a:cxn>
                            <a:cxn ang="T166">
                              <a:pos x="T80" y="T81"/>
                            </a:cxn>
                            <a:cxn ang="T167">
                              <a:pos x="T82" y="T83"/>
                            </a:cxn>
                            <a:cxn ang="T168">
                              <a:pos x="T84" y="T85"/>
                            </a:cxn>
                            <a:cxn ang="T169">
                              <a:pos x="T86" y="T87"/>
                            </a:cxn>
                            <a:cxn ang="T170">
                              <a:pos x="T88" y="T89"/>
                            </a:cxn>
                            <a:cxn ang="T171">
                              <a:pos x="T90" y="T91"/>
                            </a:cxn>
                            <a:cxn ang="T172">
                              <a:pos x="T92" y="T93"/>
                            </a:cxn>
                            <a:cxn ang="T173">
                              <a:pos x="T94" y="T95"/>
                            </a:cxn>
                            <a:cxn ang="T174">
                              <a:pos x="T96" y="T97"/>
                            </a:cxn>
                            <a:cxn ang="T175">
                              <a:pos x="T98" y="T99"/>
                            </a:cxn>
                            <a:cxn ang="T176">
                              <a:pos x="T100" y="T101"/>
                            </a:cxn>
                            <a:cxn ang="T177">
                              <a:pos x="T102" y="T103"/>
                            </a:cxn>
                            <a:cxn ang="T178">
                              <a:pos x="T104" y="T105"/>
                            </a:cxn>
                            <a:cxn ang="T179">
                              <a:pos x="T106" y="T107"/>
                            </a:cxn>
                            <a:cxn ang="T180">
                              <a:pos x="T108" y="T109"/>
                            </a:cxn>
                            <a:cxn ang="T181">
                              <a:pos x="T110" y="T111"/>
                            </a:cxn>
                            <a:cxn ang="T182">
                              <a:pos x="T112" y="T113"/>
                            </a:cxn>
                            <a:cxn ang="T183">
                              <a:pos x="T114" y="T115"/>
                            </a:cxn>
                            <a:cxn ang="T184">
                              <a:pos x="T116" y="T117"/>
                            </a:cxn>
                            <a:cxn ang="T185">
                              <a:pos x="T118" y="T119"/>
                            </a:cxn>
                            <a:cxn ang="T186">
                              <a:pos x="T120" y="T121"/>
                            </a:cxn>
                            <a:cxn ang="T187">
                              <a:pos x="T122" y="T123"/>
                            </a:cxn>
                            <a:cxn ang="T188">
                              <a:pos x="T124" y="T125"/>
                            </a:cxn>
                          </a:cxnLst>
                          <a:rect l="0" t="0" r="r" b="b"/>
                          <a:pathLst>
                            <a:path w="1300" h="654">
                              <a:moveTo>
                                <a:pt x="1300" y="128"/>
                              </a:moveTo>
                              <a:lnTo>
                                <a:pt x="1292" y="123"/>
                              </a:lnTo>
                              <a:lnTo>
                                <a:pt x="1284" y="119"/>
                              </a:lnTo>
                              <a:lnTo>
                                <a:pt x="1275" y="115"/>
                              </a:lnTo>
                              <a:lnTo>
                                <a:pt x="1266" y="110"/>
                              </a:lnTo>
                              <a:lnTo>
                                <a:pt x="1258" y="105"/>
                              </a:lnTo>
                              <a:lnTo>
                                <a:pt x="1249" y="101"/>
                              </a:lnTo>
                              <a:lnTo>
                                <a:pt x="1240" y="96"/>
                              </a:lnTo>
                              <a:lnTo>
                                <a:pt x="1230" y="93"/>
                              </a:lnTo>
                              <a:lnTo>
                                <a:pt x="1222" y="89"/>
                              </a:lnTo>
                              <a:lnTo>
                                <a:pt x="1212" y="85"/>
                              </a:lnTo>
                              <a:lnTo>
                                <a:pt x="1203" y="80"/>
                              </a:lnTo>
                              <a:lnTo>
                                <a:pt x="1193" y="76"/>
                              </a:lnTo>
                              <a:lnTo>
                                <a:pt x="1184" y="73"/>
                              </a:lnTo>
                              <a:lnTo>
                                <a:pt x="1174" y="69"/>
                              </a:lnTo>
                              <a:lnTo>
                                <a:pt x="1164" y="65"/>
                              </a:lnTo>
                              <a:lnTo>
                                <a:pt x="1154" y="62"/>
                              </a:lnTo>
                              <a:lnTo>
                                <a:pt x="1144" y="59"/>
                              </a:lnTo>
                              <a:lnTo>
                                <a:pt x="1134" y="55"/>
                              </a:lnTo>
                              <a:lnTo>
                                <a:pt x="1124" y="52"/>
                              </a:lnTo>
                              <a:lnTo>
                                <a:pt x="1113" y="49"/>
                              </a:lnTo>
                              <a:lnTo>
                                <a:pt x="1103" y="46"/>
                              </a:lnTo>
                              <a:lnTo>
                                <a:pt x="1093" y="43"/>
                              </a:lnTo>
                              <a:lnTo>
                                <a:pt x="1082" y="41"/>
                              </a:lnTo>
                              <a:lnTo>
                                <a:pt x="1072" y="37"/>
                              </a:lnTo>
                              <a:lnTo>
                                <a:pt x="1061" y="34"/>
                              </a:lnTo>
                              <a:lnTo>
                                <a:pt x="1050" y="32"/>
                              </a:lnTo>
                              <a:lnTo>
                                <a:pt x="1040" y="29"/>
                              </a:lnTo>
                              <a:lnTo>
                                <a:pt x="1029" y="27"/>
                              </a:lnTo>
                              <a:lnTo>
                                <a:pt x="1018" y="25"/>
                              </a:lnTo>
                              <a:lnTo>
                                <a:pt x="1007" y="23"/>
                              </a:lnTo>
                              <a:lnTo>
                                <a:pt x="996" y="21"/>
                              </a:lnTo>
                              <a:lnTo>
                                <a:pt x="985" y="18"/>
                              </a:lnTo>
                              <a:lnTo>
                                <a:pt x="973" y="17"/>
                              </a:lnTo>
                              <a:lnTo>
                                <a:pt x="962" y="15"/>
                              </a:lnTo>
                              <a:lnTo>
                                <a:pt x="951" y="13"/>
                              </a:lnTo>
                              <a:lnTo>
                                <a:pt x="940" y="11"/>
                              </a:lnTo>
                              <a:lnTo>
                                <a:pt x="929" y="10"/>
                              </a:lnTo>
                              <a:lnTo>
                                <a:pt x="918" y="8"/>
                              </a:lnTo>
                              <a:lnTo>
                                <a:pt x="906" y="7"/>
                              </a:lnTo>
                              <a:lnTo>
                                <a:pt x="894" y="6"/>
                              </a:lnTo>
                              <a:lnTo>
                                <a:pt x="883" y="5"/>
                              </a:lnTo>
                              <a:lnTo>
                                <a:pt x="872" y="4"/>
                              </a:lnTo>
                              <a:lnTo>
                                <a:pt x="860" y="4"/>
                              </a:lnTo>
                              <a:lnTo>
                                <a:pt x="849" y="2"/>
                              </a:lnTo>
                              <a:lnTo>
                                <a:pt x="838" y="1"/>
                              </a:lnTo>
                              <a:lnTo>
                                <a:pt x="825" y="1"/>
                              </a:lnTo>
                              <a:lnTo>
                                <a:pt x="814" y="0"/>
                              </a:lnTo>
                              <a:lnTo>
                                <a:pt x="803" y="0"/>
                              </a:lnTo>
                              <a:lnTo>
                                <a:pt x="791" y="0"/>
                              </a:lnTo>
                              <a:lnTo>
                                <a:pt x="779" y="0"/>
                              </a:lnTo>
                              <a:lnTo>
                                <a:pt x="767" y="0"/>
                              </a:lnTo>
                              <a:lnTo>
                                <a:pt x="756" y="0"/>
                              </a:lnTo>
                              <a:lnTo>
                                <a:pt x="745" y="0"/>
                              </a:lnTo>
                              <a:lnTo>
                                <a:pt x="733" y="0"/>
                              </a:lnTo>
                              <a:lnTo>
                                <a:pt x="721" y="0"/>
                              </a:lnTo>
                              <a:lnTo>
                                <a:pt x="709" y="0"/>
                              </a:lnTo>
                              <a:lnTo>
                                <a:pt x="698" y="1"/>
                              </a:lnTo>
                              <a:lnTo>
                                <a:pt x="687" y="1"/>
                              </a:lnTo>
                              <a:lnTo>
                                <a:pt x="674" y="2"/>
                              </a:lnTo>
                              <a:lnTo>
                                <a:pt x="663" y="2"/>
                              </a:lnTo>
                              <a:lnTo>
                                <a:pt x="652" y="4"/>
                              </a:lnTo>
                              <a:lnTo>
                                <a:pt x="640" y="5"/>
                              </a:lnTo>
                              <a:lnTo>
                                <a:pt x="629" y="6"/>
                              </a:lnTo>
                              <a:lnTo>
                                <a:pt x="618" y="7"/>
                              </a:lnTo>
                              <a:lnTo>
                                <a:pt x="606" y="8"/>
                              </a:lnTo>
                              <a:lnTo>
                                <a:pt x="595" y="10"/>
                              </a:lnTo>
                              <a:lnTo>
                                <a:pt x="583" y="11"/>
                              </a:lnTo>
                              <a:lnTo>
                                <a:pt x="572" y="13"/>
                              </a:lnTo>
                              <a:lnTo>
                                <a:pt x="561" y="15"/>
                              </a:lnTo>
                              <a:lnTo>
                                <a:pt x="550" y="17"/>
                              </a:lnTo>
                              <a:lnTo>
                                <a:pt x="539" y="18"/>
                              </a:lnTo>
                              <a:lnTo>
                                <a:pt x="527" y="21"/>
                              </a:lnTo>
                              <a:lnTo>
                                <a:pt x="516" y="22"/>
                              </a:lnTo>
                              <a:lnTo>
                                <a:pt x="505" y="25"/>
                              </a:lnTo>
                              <a:lnTo>
                                <a:pt x="495" y="27"/>
                              </a:lnTo>
                              <a:lnTo>
                                <a:pt x="484" y="29"/>
                              </a:lnTo>
                              <a:lnTo>
                                <a:pt x="473" y="32"/>
                              </a:lnTo>
                              <a:lnTo>
                                <a:pt x="462" y="34"/>
                              </a:lnTo>
                              <a:lnTo>
                                <a:pt x="452" y="37"/>
                              </a:lnTo>
                              <a:lnTo>
                                <a:pt x="441" y="41"/>
                              </a:lnTo>
                              <a:lnTo>
                                <a:pt x="431" y="43"/>
                              </a:lnTo>
                              <a:lnTo>
                                <a:pt x="420" y="46"/>
                              </a:lnTo>
                              <a:lnTo>
                                <a:pt x="410" y="49"/>
                              </a:lnTo>
                              <a:lnTo>
                                <a:pt x="400" y="52"/>
                              </a:lnTo>
                              <a:lnTo>
                                <a:pt x="389" y="55"/>
                              </a:lnTo>
                              <a:lnTo>
                                <a:pt x="379" y="59"/>
                              </a:lnTo>
                              <a:lnTo>
                                <a:pt x="369" y="62"/>
                              </a:lnTo>
                              <a:lnTo>
                                <a:pt x="359" y="65"/>
                              </a:lnTo>
                              <a:lnTo>
                                <a:pt x="349" y="69"/>
                              </a:lnTo>
                              <a:lnTo>
                                <a:pt x="340" y="73"/>
                              </a:lnTo>
                              <a:lnTo>
                                <a:pt x="330" y="76"/>
                              </a:lnTo>
                              <a:lnTo>
                                <a:pt x="321" y="80"/>
                              </a:lnTo>
                              <a:lnTo>
                                <a:pt x="311" y="84"/>
                              </a:lnTo>
                              <a:lnTo>
                                <a:pt x="303" y="89"/>
                              </a:lnTo>
                              <a:lnTo>
                                <a:pt x="293" y="93"/>
                              </a:lnTo>
                              <a:lnTo>
                                <a:pt x="284" y="96"/>
                              </a:lnTo>
                              <a:lnTo>
                                <a:pt x="274" y="101"/>
                              </a:lnTo>
                              <a:lnTo>
                                <a:pt x="265" y="105"/>
                              </a:lnTo>
                              <a:lnTo>
                                <a:pt x="257" y="110"/>
                              </a:lnTo>
                              <a:lnTo>
                                <a:pt x="248" y="114"/>
                              </a:lnTo>
                              <a:lnTo>
                                <a:pt x="240" y="119"/>
                              </a:lnTo>
                              <a:lnTo>
                                <a:pt x="232" y="123"/>
                              </a:lnTo>
                              <a:lnTo>
                                <a:pt x="223" y="128"/>
                              </a:lnTo>
                              <a:lnTo>
                                <a:pt x="215" y="132"/>
                              </a:lnTo>
                              <a:lnTo>
                                <a:pt x="207" y="137"/>
                              </a:lnTo>
                              <a:lnTo>
                                <a:pt x="199" y="142"/>
                              </a:lnTo>
                              <a:lnTo>
                                <a:pt x="191" y="147"/>
                              </a:lnTo>
                              <a:lnTo>
                                <a:pt x="184" y="152"/>
                              </a:lnTo>
                              <a:lnTo>
                                <a:pt x="176" y="158"/>
                              </a:lnTo>
                              <a:lnTo>
                                <a:pt x="169" y="163"/>
                              </a:lnTo>
                              <a:lnTo>
                                <a:pt x="162" y="168"/>
                              </a:lnTo>
                              <a:lnTo>
                                <a:pt x="154" y="173"/>
                              </a:lnTo>
                              <a:lnTo>
                                <a:pt x="148" y="179"/>
                              </a:lnTo>
                              <a:lnTo>
                                <a:pt x="141" y="184"/>
                              </a:lnTo>
                              <a:lnTo>
                                <a:pt x="134" y="190"/>
                              </a:lnTo>
                              <a:lnTo>
                                <a:pt x="127" y="195"/>
                              </a:lnTo>
                              <a:lnTo>
                                <a:pt x="121" y="201"/>
                              </a:lnTo>
                              <a:lnTo>
                                <a:pt x="115" y="206"/>
                              </a:lnTo>
                              <a:lnTo>
                                <a:pt x="109" y="212"/>
                              </a:lnTo>
                              <a:lnTo>
                                <a:pt x="104" y="217"/>
                              </a:lnTo>
                              <a:lnTo>
                                <a:pt x="97" y="224"/>
                              </a:lnTo>
                              <a:lnTo>
                                <a:pt x="91" y="230"/>
                              </a:lnTo>
                              <a:lnTo>
                                <a:pt x="86" y="236"/>
                              </a:lnTo>
                              <a:lnTo>
                                <a:pt x="81" y="242"/>
                              </a:lnTo>
                              <a:lnTo>
                                <a:pt x="75" y="247"/>
                              </a:lnTo>
                              <a:lnTo>
                                <a:pt x="70" y="253"/>
                              </a:lnTo>
                              <a:lnTo>
                                <a:pt x="67" y="259"/>
                              </a:lnTo>
                              <a:lnTo>
                                <a:pt x="62" y="266"/>
                              </a:lnTo>
                              <a:lnTo>
                                <a:pt x="57" y="272"/>
                              </a:lnTo>
                              <a:lnTo>
                                <a:pt x="53" y="278"/>
                              </a:lnTo>
                              <a:lnTo>
                                <a:pt x="48" y="284"/>
                              </a:lnTo>
                              <a:lnTo>
                                <a:pt x="44" y="290"/>
                              </a:lnTo>
                              <a:lnTo>
                                <a:pt x="41" y="298"/>
                              </a:lnTo>
                              <a:lnTo>
                                <a:pt x="37" y="304"/>
                              </a:lnTo>
                              <a:lnTo>
                                <a:pt x="33" y="310"/>
                              </a:lnTo>
                              <a:lnTo>
                                <a:pt x="29" y="316"/>
                              </a:lnTo>
                              <a:lnTo>
                                <a:pt x="27" y="322"/>
                              </a:lnTo>
                              <a:lnTo>
                                <a:pt x="23" y="330"/>
                              </a:lnTo>
                              <a:lnTo>
                                <a:pt x="21" y="336"/>
                              </a:lnTo>
                              <a:lnTo>
                                <a:pt x="18" y="342"/>
                              </a:lnTo>
                              <a:lnTo>
                                <a:pt x="16" y="348"/>
                              </a:lnTo>
                              <a:lnTo>
                                <a:pt x="13" y="356"/>
                              </a:lnTo>
                              <a:lnTo>
                                <a:pt x="11" y="362"/>
                              </a:lnTo>
                              <a:lnTo>
                                <a:pt x="10" y="368"/>
                              </a:lnTo>
                              <a:lnTo>
                                <a:pt x="7" y="376"/>
                              </a:lnTo>
                              <a:lnTo>
                                <a:pt x="6" y="382"/>
                              </a:lnTo>
                              <a:lnTo>
                                <a:pt x="5" y="389"/>
                              </a:lnTo>
                              <a:lnTo>
                                <a:pt x="4" y="395"/>
                              </a:lnTo>
                              <a:lnTo>
                                <a:pt x="2" y="402"/>
                              </a:lnTo>
                              <a:lnTo>
                                <a:pt x="1" y="409"/>
                              </a:lnTo>
                              <a:lnTo>
                                <a:pt x="1" y="415"/>
                              </a:lnTo>
                              <a:lnTo>
                                <a:pt x="0" y="423"/>
                              </a:lnTo>
                              <a:lnTo>
                                <a:pt x="0" y="429"/>
                              </a:lnTo>
                              <a:lnTo>
                                <a:pt x="0" y="435"/>
                              </a:lnTo>
                              <a:lnTo>
                                <a:pt x="0" y="442"/>
                              </a:lnTo>
                              <a:lnTo>
                                <a:pt x="0" y="449"/>
                              </a:lnTo>
                              <a:lnTo>
                                <a:pt x="0" y="456"/>
                              </a:lnTo>
                              <a:lnTo>
                                <a:pt x="1" y="462"/>
                              </a:lnTo>
                              <a:lnTo>
                                <a:pt x="1" y="470"/>
                              </a:lnTo>
                              <a:lnTo>
                                <a:pt x="2" y="476"/>
                              </a:lnTo>
                              <a:lnTo>
                                <a:pt x="4" y="482"/>
                              </a:lnTo>
                              <a:lnTo>
                                <a:pt x="5" y="489"/>
                              </a:lnTo>
                              <a:lnTo>
                                <a:pt x="6" y="496"/>
                              </a:lnTo>
                              <a:lnTo>
                                <a:pt x="7" y="503"/>
                              </a:lnTo>
                              <a:lnTo>
                                <a:pt x="10" y="509"/>
                              </a:lnTo>
                              <a:lnTo>
                                <a:pt x="11" y="515"/>
                              </a:lnTo>
                              <a:lnTo>
                                <a:pt x="13" y="523"/>
                              </a:lnTo>
                              <a:lnTo>
                                <a:pt x="16" y="529"/>
                              </a:lnTo>
                              <a:lnTo>
                                <a:pt x="18" y="535"/>
                              </a:lnTo>
                              <a:lnTo>
                                <a:pt x="21" y="543"/>
                              </a:lnTo>
                              <a:lnTo>
                                <a:pt x="23" y="549"/>
                              </a:lnTo>
                              <a:lnTo>
                                <a:pt x="26" y="555"/>
                              </a:lnTo>
                              <a:lnTo>
                                <a:pt x="29" y="561"/>
                              </a:lnTo>
                              <a:lnTo>
                                <a:pt x="33" y="567"/>
                              </a:lnTo>
                              <a:lnTo>
                                <a:pt x="36" y="575"/>
                              </a:lnTo>
                              <a:lnTo>
                                <a:pt x="39" y="581"/>
                              </a:lnTo>
                              <a:lnTo>
                                <a:pt x="43" y="587"/>
                              </a:lnTo>
                              <a:lnTo>
                                <a:pt x="48" y="593"/>
                              </a:lnTo>
                              <a:lnTo>
                                <a:pt x="52" y="599"/>
                              </a:lnTo>
                              <a:lnTo>
                                <a:pt x="55" y="606"/>
                              </a:lnTo>
                              <a:lnTo>
                                <a:pt x="60" y="612"/>
                              </a:lnTo>
                              <a:lnTo>
                                <a:pt x="65" y="618"/>
                              </a:lnTo>
                              <a:lnTo>
                                <a:pt x="70" y="624"/>
                              </a:lnTo>
                              <a:lnTo>
                                <a:pt x="75" y="630"/>
                              </a:lnTo>
                              <a:lnTo>
                                <a:pt x="80" y="636"/>
                              </a:lnTo>
                              <a:lnTo>
                                <a:pt x="85" y="643"/>
                              </a:lnTo>
                              <a:lnTo>
                                <a:pt x="90" y="649"/>
                              </a:lnTo>
                              <a:lnTo>
                                <a:pt x="96" y="654"/>
                              </a:lnTo>
                            </a:path>
                          </a:pathLst>
                        </a:custGeom>
                        <a:noFill/>
                        <a:ln w="19050" cmpd="sng">
                          <a:solidFill>
                            <a:srgbClr val="000000"/>
                          </a:solidFill>
                          <a:prstDash val="solid"/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pPr algn="ctr" eaLnBrk="0" fontAlgn="base" hangingPunct="0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</a:pPr>
                          <a:endParaRPr kumimoji="1" lang="zh-CN" altLang="en-US" sz="4000" b="1">
                            <a:solidFill>
                              <a:srgbClr val="FF3300"/>
                            </a:solidFill>
                            <a:latin typeface="宋体" pitchFamily="2" charset="-122"/>
                          </a:endParaRPr>
                        </a:p>
                      </p:txBody>
                    </p:sp>
                    <p:sp>
                      <p:nvSpPr>
                        <p:cNvPr id="22648" name="Line 288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1646" y="2333"/>
                          <a:ext cx="379" cy="219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pPr algn="ctr" eaLnBrk="0" fontAlgn="base" hangingPunct="0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</a:pPr>
                          <a:endParaRPr kumimoji="1" lang="zh-CN" altLang="en-US" sz="4000" b="1">
                            <a:solidFill>
                              <a:srgbClr val="FF3300"/>
                            </a:solidFill>
                            <a:latin typeface="宋体" pitchFamily="2" charset="-122"/>
                          </a:endParaRPr>
                        </a:p>
                      </p:txBody>
                    </p:sp>
                    <p:sp>
                      <p:nvSpPr>
                        <p:cNvPr id="22649" name="Line 289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1499" y="2018"/>
                          <a:ext cx="777" cy="449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pPr algn="ctr" eaLnBrk="0" fontAlgn="base" hangingPunct="0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</a:pPr>
                          <a:endParaRPr kumimoji="1" lang="zh-CN" altLang="en-US" sz="4000" b="1">
                            <a:solidFill>
                              <a:srgbClr val="FF3300"/>
                            </a:solidFill>
                            <a:latin typeface="宋体" pitchFamily="2" charset="-122"/>
                          </a:endParaRPr>
                        </a:p>
                      </p:txBody>
                    </p:sp>
                    <p:sp>
                      <p:nvSpPr>
                        <p:cNvPr id="22650" name="Freeform 290"/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2276" y="2103"/>
                          <a:ext cx="104" cy="145"/>
                        </a:xfrm>
                        <a:custGeom>
                          <a:avLst/>
                          <a:gdLst>
                            <a:gd name="T0" fmla="*/ 0 w 417"/>
                            <a:gd name="T1" fmla="*/ 2 h 580"/>
                            <a:gd name="T2" fmla="*/ 0 w 417"/>
                            <a:gd name="T3" fmla="*/ 7 h 580"/>
                            <a:gd name="T4" fmla="*/ 1 w 417"/>
                            <a:gd name="T5" fmla="*/ 12 h 580"/>
                            <a:gd name="T6" fmla="*/ 1 w 417"/>
                            <a:gd name="T7" fmla="*/ 16 h 580"/>
                            <a:gd name="T8" fmla="*/ 2 w 417"/>
                            <a:gd name="T9" fmla="*/ 21 h 580"/>
                            <a:gd name="T10" fmla="*/ 3 w 417"/>
                            <a:gd name="T11" fmla="*/ 25 h 580"/>
                            <a:gd name="T12" fmla="*/ 4 w 417"/>
                            <a:gd name="T13" fmla="*/ 30 h 580"/>
                            <a:gd name="T14" fmla="*/ 5 w 417"/>
                            <a:gd name="T15" fmla="*/ 34 h 580"/>
                            <a:gd name="T16" fmla="*/ 6 w 417"/>
                            <a:gd name="T17" fmla="*/ 39 h 580"/>
                            <a:gd name="T18" fmla="*/ 8 w 417"/>
                            <a:gd name="T19" fmla="*/ 43 h 580"/>
                            <a:gd name="T20" fmla="*/ 10 w 417"/>
                            <a:gd name="T21" fmla="*/ 47 h 580"/>
                            <a:gd name="T22" fmla="*/ 11 w 417"/>
                            <a:gd name="T23" fmla="*/ 52 h 580"/>
                            <a:gd name="T24" fmla="*/ 14 w 417"/>
                            <a:gd name="T25" fmla="*/ 56 h 580"/>
                            <a:gd name="T26" fmla="*/ 16 w 417"/>
                            <a:gd name="T27" fmla="*/ 60 h 580"/>
                            <a:gd name="T28" fmla="*/ 18 w 417"/>
                            <a:gd name="T29" fmla="*/ 65 h 580"/>
                            <a:gd name="T30" fmla="*/ 21 w 417"/>
                            <a:gd name="T31" fmla="*/ 69 h 580"/>
                            <a:gd name="T32" fmla="*/ 23 w 417"/>
                            <a:gd name="T33" fmla="*/ 73 h 580"/>
                            <a:gd name="T34" fmla="*/ 26 w 417"/>
                            <a:gd name="T35" fmla="*/ 77 h 580"/>
                            <a:gd name="T36" fmla="*/ 29 w 417"/>
                            <a:gd name="T37" fmla="*/ 82 h 580"/>
                            <a:gd name="T38" fmla="*/ 33 w 417"/>
                            <a:gd name="T39" fmla="*/ 86 h 580"/>
                            <a:gd name="T40" fmla="*/ 36 w 417"/>
                            <a:gd name="T41" fmla="*/ 90 h 580"/>
                            <a:gd name="T42" fmla="*/ 39 w 417"/>
                            <a:gd name="T43" fmla="*/ 94 h 580"/>
                            <a:gd name="T44" fmla="*/ 43 w 417"/>
                            <a:gd name="T45" fmla="*/ 98 h 580"/>
                            <a:gd name="T46" fmla="*/ 47 w 417"/>
                            <a:gd name="T47" fmla="*/ 102 h 580"/>
                            <a:gd name="T48" fmla="*/ 51 w 417"/>
                            <a:gd name="T49" fmla="*/ 106 h 580"/>
                            <a:gd name="T50" fmla="*/ 55 w 417"/>
                            <a:gd name="T51" fmla="*/ 110 h 580"/>
                            <a:gd name="T52" fmla="*/ 59 w 417"/>
                            <a:gd name="T53" fmla="*/ 114 h 580"/>
                            <a:gd name="T54" fmla="*/ 64 w 417"/>
                            <a:gd name="T55" fmla="*/ 117 h 580"/>
                            <a:gd name="T56" fmla="*/ 68 w 417"/>
                            <a:gd name="T57" fmla="*/ 121 h 580"/>
                            <a:gd name="T58" fmla="*/ 73 w 417"/>
                            <a:gd name="T59" fmla="*/ 125 h 580"/>
                            <a:gd name="T60" fmla="*/ 78 w 417"/>
                            <a:gd name="T61" fmla="*/ 128 h 580"/>
                            <a:gd name="T62" fmla="*/ 83 w 417"/>
                            <a:gd name="T63" fmla="*/ 132 h 580"/>
                            <a:gd name="T64" fmla="*/ 88 w 417"/>
                            <a:gd name="T65" fmla="*/ 135 h 580"/>
                            <a:gd name="T66" fmla="*/ 93 w 417"/>
                            <a:gd name="T67" fmla="*/ 139 h 580"/>
                            <a:gd name="T68" fmla="*/ 98 w 417"/>
                            <a:gd name="T69" fmla="*/ 142 h 580"/>
                            <a:gd name="T70" fmla="*/ 104 w 417"/>
                            <a:gd name="T71" fmla="*/ 145 h 580"/>
                            <a:gd name="T72" fmla="*/ 0 60000 65536"/>
                            <a:gd name="T73" fmla="*/ 0 60000 65536"/>
                            <a:gd name="T74" fmla="*/ 0 60000 65536"/>
                            <a:gd name="T75" fmla="*/ 0 60000 65536"/>
                            <a:gd name="T76" fmla="*/ 0 60000 65536"/>
                            <a:gd name="T77" fmla="*/ 0 60000 65536"/>
                            <a:gd name="T78" fmla="*/ 0 60000 65536"/>
                            <a:gd name="T79" fmla="*/ 0 60000 65536"/>
                            <a:gd name="T80" fmla="*/ 0 60000 65536"/>
                            <a:gd name="T81" fmla="*/ 0 60000 65536"/>
                            <a:gd name="T82" fmla="*/ 0 60000 65536"/>
                            <a:gd name="T83" fmla="*/ 0 60000 65536"/>
                            <a:gd name="T84" fmla="*/ 0 60000 65536"/>
                            <a:gd name="T85" fmla="*/ 0 60000 65536"/>
                            <a:gd name="T86" fmla="*/ 0 60000 65536"/>
                            <a:gd name="T87" fmla="*/ 0 60000 65536"/>
                            <a:gd name="T88" fmla="*/ 0 60000 65536"/>
                            <a:gd name="T89" fmla="*/ 0 60000 65536"/>
                            <a:gd name="T90" fmla="*/ 0 60000 65536"/>
                            <a:gd name="T91" fmla="*/ 0 60000 65536"/>
                            <a:gd name="T92" fmla="*/ 0 60000 65536"/>
                            <a:gd name="T93" fmla="*/ 0 60000 65536"/>
                            <a:gd name="T94" fmla="*/ 0 60000 65536"/>
                            <a:gd name="T95" fmla="*/ 0 60000 65536"/>
                            <a:gd name="T96" fmla="*/ 0 60000 65536"/>
                            <a:gd name="T97" fmla="*/ 0 60000 65536"/>
                            <a:gd name="T98" fmla="*/ 0 60000 65536"/>
                            <a:gd name="T99" fmla="*/ 0 60000 65536"/>
                            <a:gd name="T100" fmla="*/ 0 60000 65536"/>
                            <a:gd name="T101" fmla="*/ 0 60000 65536"/>
                            <a:gd name="T102" fmla="*/ 0 60000 65536"/>
                            <a:gd name="T103" fmla="*/ 0 60000 65536"/>
                            <a:gd name="T104" fmla="*/ 0 60000 65536"/>
                            <a:gd name="T105" fmla="*/ 0 60000 65536"/>
                            <a:gd name="T106" fmla="*/ 0 60000 65536"/>
                            <a:gd name="T107" fmla="*/ 0 60000 65536"/>
                          </a:gdLst>
                          <a:ahLst/>
                          <a:cxnLst>
                            <a:cxn ang="T72">
                              <a:pos x="T0" y="T1"/>
                            </a:cxn>
                            <a:cxn ang="T73">
                              <a:pos x="T2" y="T3"/>
                            </a:cxn>
                            <a:cxn ang="T74">
                              <a:pos x="T4" y="T5"/>
                            </a:cxn>
                            <a:cxn ang="T75">
                              <a:pos x="T6" y="T7"/>
                            </a:cxn>
                            <a:cxn ang="T76">
                              <a:pos x="T8" y="T9"/>
                            </a:cxn>
                            <a:cxn ang="T77">
                              <a:pos x="T10" y="T11"/>
                            </a:cxn>
                            <a:cxn ang="T78">
                              <a:pos x="T12" y="T13"/>
                            </a:cxn>
                            <a:cxn ang="T79">
                              <a:pos x="T14" y="T15"/>
                            </a:cxn>
                            <a:cxn ang="T80">
                              <a:pos x="T16" y="T17"/>
                            </a:cxn>
                            <a:cxn ang="T81">
                              <a:pos x="T18" y="T19"/>
                            </a:cxn>
                            <a:cxn ang="T82">
                              <a:pos x="T20" y="T21"/>
                            </a:cxn>
                            <a:cxn ang="T83">
                              <a:pos x="T22" y="T23"/>
                            </a:cxn>
                            <a:cxn ang="T84">
                              <a:pos x="T24" y="T25"/>
                            </a:cxn>
                            <a:cxn ang="T85">
                              <a:pos x="T26" y="T27"/>
                            </a:cxn>
                            <a:cxn ang="T86">
                              <a:pos x="T28" y="T29"/>
                            </a:cxn>
                            <a:cxn ang="T87">
                              <a:pos x="T30" y="T31"/>
                            </a:cxn>
                            <a:cxn ang="T88">
                              <a:pos x="T32" y="T33"/>
                            </a:cxn>
                            <a:cxn ang="T89">
                              <a:pos x="T34" y="T35"/>
                            </a:cxn>
                            <a:cxn ang="T90">
                              <a:pos x="T36" y="T37"/>
                            </a:cxn>
                            <a:cxn ang="T91">
                              <a:pos x="T38" y="T39"/>
                            </a:cxn>
                            <a:cxn ang="T92">
                              <a:pos x="T40" y="T41"/>
                            </a:cxn>
                            <a:cxn ang="T93">
                              <a:pos x="T42" y="T43"/>
                            </a:cxn>
                            <a:cxn ang="T94">
                              <a:pos x="T44" y="T45"/>
                            </a:cxn>
                            <a:cxn ang="T95">
                              <a:pos x="T46" y="T47"/>
                            </a:cxn>
                            <a:cxn ang="T96">
                              <a:pos x="T48" y="T49"/>
                            </a:cxn>
                            <a:cxn ang="T97">
                              <a:pos x="T50" y="T51"/>
                            </a:cxn>
                            <a:cxn ang="T98">
                              <a:pos x="T52" y="T53"/>
                            </a:cxn>
                            <a:cxn ang="T99">
                              <a:pos x="T54" y="T55"/>
                            </a:cxn>
                            <a:cxn ang="T100">
                              <a:pos x="T56" y="T57"/>
                            </a:cxn>
                            <a:cxn ang="T101">
                              <a:pos x="T58" y="T59"/>
                            </a:cxn>
                            <a:cxn ang="T102">
                              <a:pos x="T60" y="T61"/>
                            </a:cxn>
                            <a:cxn ang="T103">
                              <a:pos x="T62" y="T63"/>
                            </a:cxn>
                            <a:cxn ang="T104">
                              <a:pos x="T64" y="T65"/>
                            </a:cxn>
                            <a:cxn ang="T105">
                              <a:pos x="T66" y="T67"/>
                            </a:cxn>
                            <a:cxn ang="T106">
                              <a:pos x="T68" y="T69"/>
                            </a:cxn>
                            <a:cxn ang="T107">
                              <a:pos x="T70" y="T71"/>
                            </a:cxn>
                          </a:cxnLst>
                          <a:rect l="0" t="0" r="r" b="b"/>
                          <a:pathLst>
                            <a:path w="417" h="580">
                              <a:moveTo>
                                <a:pt x="0" y="0"/>
                              </a:moveTo>
                              <a:lnTo>
                                <a:pt x="0" y="9"/>
                              </a:lnTo>
                              <a:lnTo>
                                <a:pt x="1" y="19"/>
                              </a:lnTo>
                              <a:lnTo>
                                <a:pt x="1" y="27"/>
                              </a:lnTo>
                              <a:lnTo>
                                <a:pt x="1" y="36"/>
                              </a:lnTo>
                              <a:lnTo>
                                <a:pt x="3" y="46"/>
                              </a:lnTo>
                              <a:lnTo>
                                <a:pt x="4" y="55"/>
                              </a:lnTo>
                              <a:lnTo>
                                <a:pt x="5" y="63"/>
                              </a:lnTo>
                              <a:lnTo>
                                <a:pt x="6" y="73"/>
                              </a:lnTo>
                              <a:lnTo>
                                <a:pt x="8" y="82"/>
                              </a:lnTo>
                              <a:lnTo>
                                <a:pt x="9" y="91"/>
                              </a:lnTo>
                              <a:lnTo>
                                <a:pt x="11" y="99"/>
                              </a:lnTo>
                              <a:lnTo>
                                <a:pt x="13" y="109"/>
                              </a:lnTo>
                              <a:lnTo>
                                <a:pt x="15" y="118"/>
                              </a:lnTo>
                              <a:lnTo>
                                <a:pt x="18" y="126"/>
                              </a:lnTo>
                              <a:lnTo>
                                <a:pt x="20" y="135"/>
                              </a:lnTo>
                              <a:lnTo>
                                <a:pt x="22" y="145"/>
                              </a:lnTo>
                              <a:lnTo>
                                <a:pt x="26" y="154"/>
                              </a:lnTo>
                              <a:lnTo>
                                <a:pt x="29" y="162"/>
                              </a:lnTo>
                              <a:lnTo>
                                <a:pt x="32" y="171"/>
                              </a:lnTo>
                              <a:lnTo>
                                <a:pt x="35" y="181"/>
                              </a:lnTo>
                              <a:lnTo>
                                <a:pt x="39" y="189"/>
                              </a:lnTo>
                              <a:lnTo>
                                <a:pt x="42" y="198"/>
                              </a:lnTo>
                              <a:lnTo>
                                <a:pt x="46" y="207"/>
                              </a:lnTo>
                              <a:lnTo>
                                <a:pt x="51" y="215"/>
                              </a:lnTo>
                              <a:lnTo>
                                <a:pt x="55" y="224"/>
                              </a:lnTo>
                              <a:lnTo>
                                <a:pt x="58" y="233"/>
                              </a:lnTo>
                              <a:lnTo>
                                <a:pt x="63" y="241"/>
                              </a:lnTo>
                              <a:lnTo>
                                <a:pt x="68" y="250"/>
                              </a:lnTo>
                              <a:lnTo>
                                <a:pt x="73" y="259"/>
                              </a:lnTo>
                              <a:lnTo>
                                <a:pt x="78" y="267"/>
                              </a:lnTo>
                              <a:lnTo>
                                <a:pt x="83" y="276"/>
                              </a:lnTo>
                              <a:lnTo>
                                <a:pt x="88" y="285"/>
                              </a:lnTo>
                              <a:lnTo>
                                <a:pt x="94" y="293"/>
                              </a:lnTo>
                              <a:lnTo>
                                <a:pt x="100" y="302"/>
                              </a:lnTo>
                              <a:lnTo>
                                <a:pt x="105" y="309"/>
                              </a:lnTo>
                              <a:lnTo>
                                <a:pt x="111" y="318"/>
                              </a:lnTo>
                              <a:lnTo>
                                <a:pt x="118" y="327"/>
                              </a:lnTo>
                              <a:lnTo>
                                <a:pt x="124" y="335"/>
                              </a:lnTo>
                              <a:lnTo>
                                <a:pt x="131" y="343"/>
                              </a:lnTo>
                              <a:lnTo>
                                <a:pt x="137" y="351"/>
                              </a:lnTo>
                              <a:lnTo>
                                <a:pt x="144" y="360"/>
                              </a:lnTo>
                              <a:lnTo>
                                <a:pt x="151" y="367"/>
                              </a:lnTo>
                              <a:lnTo>
                                <a:pt x="158" y="376"/>
                              </a:lnTo>
                              <a:lnTo>
                                <a:pt x="166" y="384"/>
                              </a:lnTo>
                              <a:lnTo>
                                <a:pt x="173" y="392"/>
                              </a:lnTo>
                              <a:lnTo>
                                <a:pt x="181" y="400"/>
                              </a:lnTo>
                              <a:lnTo>
                                <a:pt x="188" y="408"/>
                              </a:lnTo>
                              <a:lnTo>
                                <a:pt x="195" y="416"/>
                              </a:lnTo>
                              <a:lnTo>
                                <a:pt x="204" y="423"/>
                              </a:lnTo>
                              <a:lnTo>
                                <a:pt x="213" y="432"/>
                              </a:lnTo>
                              <a:lnTo>
                                <a:pt x="220" y="439"/>
                              </a:lnTo>
                              <a:lnTo>
                                <a:pt x="229" y="447"/>
                              </a:lnTo>
                              <a:lnTo>
                                <a:pt x="237" y="454"/>
                              </a:lnTo>
                              <a:lnTo>
                                <a:pt x="246" y="461"/>
                              </a:lnTo>
                              <a:lnTo>
                                <a:pt x="255" y="469"/>
                              </a:lnTo>
                              <a:lnTo>
                                <a:pt x="265" y="476"/>
                              </a:lnTo>
                              <a:lnTo>
                                <a:pt x="273" y="484"/>
                              </a:lnTo>
                              <a:lnTo>
                                <a:pt x="283" y="491"/>
                              </a:lnTo>
                              <a:lnTo>
                                <a:pt x="292" y="499"/>
                              </a:lnTo>
                              <a:lnTo>
                                <a:pt x="302" y="506"/>
                              </a:lnTo>
                              <a:lnTo>
                                <a:pt x="312" y="513"/>
                              </a:lnTo>
                              <a:lnTo>
                                <a:pt x="321" y="520"/>
                              </a:lnTo>
                              <a:lnTo>
                                <a:pt x="331" y="527"/>
                              </a:lnTo>
                              <a:lnTo>
                                <a:pt x="341" y="533"/>
                              </a:lnTo>
                              <a:lnTo>
                                <a:pt x="352" y="541"/>
                              </a:lnTo>
                              <a:lnTo>
                                <a:pt x="362" y="548"/>
                              </a:lnTo>
                              <a:lnTo>
                                <a:pt x="373" y="554"/>
                              </a:lnTo>
                              <a:lnTo>
                                <a:pt x="383" y="560"/>
                              </a:lnTo>
                              <a:lnTo>
                                <a:pt x="394" y="568"/>
                              </a:lnTo>
                              <a:lnTo>
                                <a:pt x="405" y="574"/>
                              </a:lnTo>
                              <a:lnTo>
                                <a:pt x="417" y="580"/>
                              </a:lnTo>
                            </a:path>
                          </a:pathLst>
                        </a:custGeom>
                        <a:noFill/>
                        <a:ln w="19050" cmpd="sng">
                          <a:solidFill>
                            <a:srgbClr val="000000"/>
                          </a:solidFill>
                          <a:prstDash val="solid"/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pPr algn="ctr" eaLnBrk="0" fontAlgn="base" hangingPunct="0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</a:pPr>
                          <a:endParaRPr kumimoji="1" lang="zh-CN" altLang="en-US" sz="4000" b="1">
                            <a:solidFill>
                              <a:srgbClr val="FF3300"/>
                            </a:solidFill>
                            <a:latin typeface="宋体" pitchFamily="2" charset="-122"/>
                          </a:endParaRPr>
                        </a:p>
                      </p:txBody>
                    </p:sp>
                    <p:sp>
                      <p:nvSpPr>
                        <p:cNvPr id="22651" name="Freeform 291"/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2025" y="2351"/>
                          <a:ext cx="208" cy="24"/>
                        </a:xfrm>
                        <a:custGeom>
                          <a:avLst/>
                          <a:gdLst>
                            <a:gd name="T0" fmla="*/ 206 w 832"/>
                            <a:gd name="T1" fmla="*/ 23 h 98"/>
                            <a:gd name="T2" fmla="*/ 202 w 832"/>
                            <a:gd name="T3" fmla="*/ 21 h 98"/>
                            <a:gd name="T4" fmla="*/ 198 w 832"/>
                            <a:gd name="T5" fmla="*/ 19 h 98"/>
                            <a:gd name="T6" fmla="*/ 194 w 832"/>
                            <a:gd name="T7" fmla="*/ 17 h 98"/>
                            <a:gd name="T8" fmla="*/ 190 w 832"/>
                            <a:gd name="T9" fmla="*/ 16 h 98"/>
                            <a:gd name="T10" fmla="*/ 186 w 832"/>
                            <a:gd name="T11" fmla="*/ 14 h 98"/>
                            <a:gd name="T12" fmla="*/ 182 w 832"/>
                            <a:gd name="T13" fmla="*/ 12 h 98"/>
                            <a:gd name="T14" fmla="*/ 178 w 832"/>
                            <a:gd name="T15" fmla="*/ 11 h 98"/>
                            <a:gd name="T16" fmla="*/ 173 w 832"/>
                            <a:gd name="T17" fmla="*/ 10 h 98"/>
                            <a:gd name="T18" fmla="*/ 169 w 832"/>
                            <a:gd name="T19" fmla="*/ 8 h 98"/>
                            <a:gd name="T20" fmla="*/ 164 w 832"/>
                            <a:gd name="T21" fmla="*/ 7 h 98"/>
                            <a:gd name="T22" fmla="*/ 160 w 832"/>
                            <a:gd name="T23" fmla="*/ 6 h 98"/>
                            <a:gd name="T24" fmla="*/ 155 w 832"/>
                            <a:gd name="T25" fmla="*/ 5 h 98"/>
                            <a:gd name="T26" fmla="*/ 150 w 832"/>
                            <a:gd name="T27" fmla="*/ 4 h 98"/>
                            <a:gd name="T28" fmla="*/ 146 w 832"/>
                            <a:gd name="T29" fmla="*/ 3 h 98"/>
                            <a:gd name="T30" fmla="*/ 141 w 832"/>
                            <a:gd name="T31" fmla="*/ 2 h 98"/>
                            <a:gd name="T32" fmla="*/ 136 w 832"/>
                            <a:gd name="T33" fmla="*/ 2 h 98"/>
                            <a:gd name="T34" fmla="*/ 131 w 832"/>
                            <a:gd name="T35" fmla="*/ 1 h 98"/>
                            <a:gd name="T36" fmla="*/ 126 w 832"/>
                            <a:gd name="T37" fmla="*/ 1 h 98"/>
                            <a:gd name="T38" fmla="*/ 121 w 832"/>
                            <a:gd name="T39" fmla="*/ 0 h 98"/>
                            <a:gd name="T40" fmla="*/ 116 w 832"/>
                            <a:gd name="T41" fmla="*/ 0 h 98"/>
                            <a:gd name="T42" fmla="*/ 111 w 832"/>
                            <a:gd name="T43" fmla="*/ 0 h 98"/>
                            <a:gd name="T44" fmla="*/ 106 w 832"/>
                            <a:gd name="T45" fmla="*/ 0 h 98"/>
                            <a:gd name="T46" fmla="*/ 101 w 832"/>
                            <a:gd name="T47" fmla="*/ 0 h 98"/>
                            <a:gd name="T48" fmla="*/ 96 w 832"/>
                            <a:gd name="T49" fmla="*/ 0 h 98"/>
                            <a:gd name="T50" fmla="*/ 91 w 832"/>
                            <a:gd name="T51" fmla="*/ 0 h 98"/>
                            <a:gd name="T52" fmla="*/ 86 w 832"/>
                            <a:gd name="T53" fmla="*/ 0 h 98"/>
                            <a:gd name="T54" fmla="*/ 81 w 832"/>
                            <a:gd name="T55" fmla="*/ 1 h 98"/>
                            <a:gd name="T56" fmla="*/ 76 w 832"/>
                            <a:gd name="T57" fmla="*/ 1 h 98"/>
                            <a:gd name="T58" fmla="*/ 71 w 832"/>
                            <a:gd name="T59" fmla="*/ 2 h 98"/>
                            <a:gd name="T60" fmla="*/ 66 w 832"/>
                            <a:gd name="T61" fmla="*/ 3 h 98"/>
                            <a:gd name="T62" fmla="*/ 61 w 832"/>
                            <a:gd name="T63" fmla="*/ 3 h 98"/>
                            <a:gd name="T64" fmla="*/ 57 w 832"/>
                            <a:gd name="T65" fmla="*/ 4 h 98"/>
                            <a:gd name="T66" fmla="*/ 52 w 832"/>
                            <a:gd name="T67" fmla="*/ 5 h 98"/>
                            <a:gd name="T68" fmla="*/ 47 w 832"/>
                            <a:gd name="T69" fmla="*/ 6 h 98"/>
                            <a:gd name="T70" fmla="*/ 43 w 832"/>
                            <a:gd name="T71" fmla="*/ 7 h 98"/>
                            <a:gd name="T72" fmla="*/ 38 w 832"/>
                            <a:gd name="T73" fmla="*/ 9 h 98"/>
                            <a:gd name="T74" fmla="*/ 33 w 832"/>
                            <a:gd name="T75" fmla="*/ 10 h 98"/>
                            <a:gd name="T76" fmla="*/ 29 w 832"/>
                            <a:gd name="T77" fmla="*/ 12 h 98"/>
                            <a:gd name="T78" fmla="*/ 25 w 832"/>
                            <a:gd name="T79" fmla="*/ 13 h 98"/>
                            <a:gd name="T80" fmla="*/ 21 w 832"/>
                            <a:gd name="T81" fmla="*/ 14 h 98"/>
                            <a:gd name="T82" fmla="*/ 17 w 832"/>
                            <a:gd name="T83" fmla="*/ 16 h 98"/>
                            <a:gd name="T84" fmla="*/ 13 w 832"/>
                            <a:gd name="T85" fmla="*/ 18 h 98"/>
                            <a:gd name="T86" fmla="*/ 9 w 832"/>
                            <a:gd name="T87" fmla="*/ 20 h 98"/>
                            <a:gd name="T88" fmla="*/ 5 w 832"/>
                            <a:gd name="T89" fmla="*/ 22 h 98"/>
                            <a:gd name="T90" fmla="*/ 1 w 832"/>
                            <a:gd name="T91" fmla="*/ 24 h 98"/>
                            <a:gd name="T92" fmla="*/ 0 60000 65536"/>
                            <a:gd name="T93" fmla="*/ 0 60000 65536"/>
                            <a:gd name="T94" fmla="*/ 0 60000 65536"/>
                            <a:gd name="T95" fmla="*/ 0 60000 65536"/>
                            <a:gd name="T96" fmla="*/ 0 60000 65536"/>
                            <a:gd name="T97" fmla="*/ 0 60000 65536"/>
                            <a:gd name="T98" fmla="*/ 0 60000 65536"/>
                            <a:gd name="T99" fmla="*/ 0 60000 65536"/>
                            <a:gd name="T100" fmla="*/ 0 60000 65536"/>
                            <a:gd name="T101" fmla="*/ 0 60000 65536"/>
                            <a:gd name="T102" fmla="*/ 0 60000 65536"/>
                            <a:gd name="T103" fmla="*/ 0 60000 65536"/>
                            <a:gd name="T104" fmla="*/ 0 60000 65536"/>
                            <a:gd name="T105" fmla="*/ 0 60000 65536"/>
                            <a:gd name="T106" fmla="*/ 0 60000 65536"/>
                            <a:gd name="T107" fmla="*/ 0 60000 65536"/>
                            <a:gd name="T108" fmla="*/ 0 60000 65536"/>
                            <a:gd name="T109" fmla="*/ 0 60000 65536"/>
                            <a:gd name="T110" fmla="*/ 0 60000 65536"/>
                            <a:gd name="T111" fmla="*/ 0 60000 65536"/>
                            <a:gd name="T112" fmla="*/ 0 60000 65536"/>
                            <a:gd name="T113" fmla="*/ 0 60000 65536"/>
                            <a:gd name="T114" fmla="*/ 0 60000 65536"/>
                            <a:gd name="T115" fmla="*/ 0 60000 65536"/>
                            <a:gd name="T116" fmla="*/ 0 60000 65536"/>
                            <a:gd name="T117" fmla="*/ 0 60000 65536"/>
                            <a:gd name="T118" fmla="*/ 0 60000 65536"/>
                            <a:gd name="T119" fmla="*/ 0 60000 65536"/>
                            <a:gd name="T120" fmla="*/ 0 60000 65536"/>
                            <a:gd name="T121" fmla="*/ 0 60000 65536"/>
                            <a:gd name="T122" fmla="*/ 0 60000 65536"/>
                            <a:gd name="T123" fmla="*/ 0 60000 65536"/>
                            <a:gd name="T124" fmla="*/ 0 60000 65536"/>
                            <a:gd name="T125" fmla="*/ 0 60000 65536"/>
                            <a:gd name="T126" fmla="*/ 0 60000 65536"/>
                            <a:gd name="T127" fmla="*/ 0 60000 65536"/>
                            <a:gd name="T128" fmla="*/ 0 60000 65536"/>
                            <a:gd name="T129" fmla="*/ 0 60000 65536"/>
                            <a:gd name="T130" fmla="*/ 0 60000 65536"/>
                            <a:gd name="T131" fmla="*/ 0 60000 65536"/>
                            <a:gd name="T132" fmla="*/ 0 60000 65536"/>
                            <a:gd name="T133" fmla="*/ 0 60000 65536"/>
                            <a:gd name="T134" fmla="*/ 0 60000 65536"/>
                            <a:gd name="T135" fmla="*/ 0 60000 65536"/>
                            <a:gd name="T136" fmla="*/ 0 60000 65536"/>
                            <a:gd name="T137" fmla="*/ 0 60000 65536"/>
                          </a:gdLst>
                          <a:ahLst/>
                          <a:cxnLst>
                            <a:cxn ang="T92">
                              <a:pos x="T0" y="T1"/>
                            </a:cxn>
                            <a:cxn ang="T93">
                              <a:pos x="T2" y="T3"/>
                            </a:cxn>
                            <a:cxn ang="T94">
                              <a:pos x="T4" y="T5"/>
                            </a:cxn>
                            <a:cxn ang="T95">
                              <a:pos x="T6" y="T7"/>
                            </a:cxn>
                            <a:cxn ang="T96">
                              <a:pos x="T8" y="T9"/>
                            </a:cxn>
                            <a:cxn ang="T97">
                              <a:pos x="T10" y="T11"/>
                            </a:cxn>
                            <a:cxn ang="T98">
                              <a:pos x="T12" y="T13"/>
                            </a:cxn>
                            <a:cxn ang="T99">
                              <a:pos x="T14" y="T15"/>
                            </a:cxn>
                            <a:cxn ang="T100">
                              <a:pos x="T16" y="T17"/>
                            </a:cxn>
                            <a:cxn ang="T101">
                              <a:pos x="T18" y="T19"/>
                            </a:cxn>
                            <a:cxn ang="T102">
                              <a:pos x="T20" y="T21"/>
                            </a:cxn>
                            <a:cxn ang="T103">
                              <a:pos x="T22" y="T23"/>
                            </a:cxn>
                            <a:cxn ang="T104">
                              <a:pos x="T24" y="T25"/>
                            </a:cxn>
                            <a:cxn ang="T105">
                              <a:pos x="T26" y="T27"/>
                            </a:cxn>
                            <a:cxn ang="T106">
                              <a:pos x="T28" y="T29"/>
                            </a:cxn>
                            <a:cxn ang="T107">
                              <a:pos x="T30" y="T31"/>
                            </a:cxn>
                            <a:cxn ang="T108">
                              <a:pos x="T32" y="T33"/>
                            </a:cxn>
                            <a:cxn ang="T109">
                              <a:pos x="T34" y="T35"/>
                            </a:cxn>
                            <a:cxn ang="T110">
                              <a:pos x="T36" y="T37"/>
                            </a:cxn>
                            <a:cxn ang="T111">
                              <a:pos x="T38" y="T39"/>
                            </a:cxn>
                            <a:cxn ang="T112">
                              <a:pos x="T40" y="T41"/>
                            </a:cxn>
                            <a:cxn ang="T113">
                              <a:pos x="T42" y="T43"/>
                            </a:cxn>
                            <a:cxn ang="T114">
                              <a:pos x="T44" y="T45"/>
                            </a:cxn>
                            <a:cxn ang="T115">
                              <a:pos x="T46" y="T47"/>
                            </a:cxn>
                            <a:cxn ang="T116">
                              <a:pos x="T48" y="T49"/>
                            </a:cxn>
                            <a:cxn ang="T117">
                              <a:pos x="T50" y="T51"/>
                            </a:cxn>
                            <a:cxn ang="T118">
                              <a:pos x="T52" y="T53"/>
                            </a:cxn>
                            <a:cxn ang="T119">
                              <a:pos x="T54" y="T55"/>
                            </a:cxn>
                            <a:cxn ang="T120">
                              <a:pos x="T56" y="T57"/>
                            </a:cxn>
                            <a:cxn ang="T121">
                              <a:pos x="T58" y="T59"/>
                            </a:cxn>
                            <a:cxn ang="T122">
                              <a:pos x="T60" y="T61"/>
                            </a:cxn>
                            <a:cxn ang="T123">
                              <a:pos x="T62" y="T63"/>
                            </a:cxn>
                            <a:cxn ang="T124">
                              <a:pos x="T64" y="T65"/>
                            </a:cxn>
                            <a:cxn ang="T125">
                              <a:pos x="T66" y="T67"/>
                            </a:cxn>
                            <a:cxn ang="T126">
                              <a:pos x="T68" y="T69"/>
                            </a:cxn>
                            <a:cxn ang="T127">
                              <a:pos x="T70" y="T71"/>
                            </a:cxn>
                            <a:cxn ang="T128">
                              <a:pos x="T72" y="T73"/>
                            </a:cxn>
                            <a:cxn ang="T129">
                              <a:pos x="T74" y="T75"/>
                            </a:cxn>
                            <a:cxn ang="T130">
                              <a:pos x="T76" y="T77"/>
                            </a:cxn>
                            <a:cxn ang="T131">
                              <a:pos x="T78" y="T79"/>
                            </a:cxn>
                            <a:cxn ang="T132">
                              <a:pos x="T80" y="T81"/>
                            </a:cxn>
                            <a:cxn ang="T133">
                              <a:pos x="T82" y="T83"/>
                            </a:cxn>
                            <a:cxn ang="T134">
                              <a:pos x="T84" y="T85"/>
                            </a:cxn>
                            <a:cxn ang="T135">
                              <a:pos x="T86" y="T87"/>
                            </a:cxn>
                            <a:cxn ang="T136">
                              <a:pos x="T88" y="T89"/>
                            </a:cxn>
                            <a:cxn ang="T137">
                              <a:pos x="T90" y="T91"/>
                            </a:cxn>
                          </a:cxnLst>
                          <a:rect l="0" t="0" r="r" b="b"/>
                          <a:pathLst>
                            <a:path w="832" h="98">
                              <a:moveTo>
                                <a:pt x="832" y="98"/>
                              </a:moveTo>
                              <a:lnTo>
                                <a:pt x="828" y="96"/>
                              </a:lnTo>
                              <a:lnTo>
                                <a:pt x="823" y="93"/>
                              </a:lnTo>
                              <a:lnTo>
                                <a:pt x="818" y="91"/>
                              </a:lnTo>
                              <a:lnTo>
                                <a:pt x="813" y="89"/>
                              </a:lnTo>
                              <a:lnTo>
                                <a:pt x="808" y="86"/>
                              </a:lnTo>
                              <a:lnTo>
                                <a:pt x="803" y="84"/>
                              </a:lnTo>
                              <a:lnTo>
                                <a:pt x="798" y="81"/>
                              </a:lnTo>
                              <a:lnTo>
                                <a:pt x="793" y="77"/>
                              </a:lnTo>
                              <a:lnTo>
                                <a:pt x="788" y="76"/>
                              </a:lnTo>
                              <a:lnTo>
                                <a:pt x="783" y="74"/>
                              </a:lnTo>
                              <a:lnTo>
                                <a:pt x="777" y="71"/>
                              </a:lnTo>
                              <a:lnTo>
                                <a:pt x="772" y="69"/>
                              </a:lnTo>
                              <a:lnTo>
                                <a:pt x="767" y="66"/>
                              </a:lnTo>
                              <a:lnTo>
                                <a:pt x="761" y="64"/>
                              </a:lnTo>
                              <a:lnTo>
                                <a:pt x="756" y="61"/>
                              </a:lnTo>
                              <a:lnTo>
                                <a:pt x="751" y="59"/>
                              </a:lnTo>
                              <a:lnTo>
                                <a:pt x="745" y="58"/>
                              </a:lnTo>
                              <a:lnTo>
                                <a:pt x="740" y="55"/>
                              </a:lnTo>
                              <a:lnTo>
                                <a:pt x="734" y="53"/>
                              </a:lnTo>
                              <a:lnTo>
                                <a:pt x="727" y="50"/>
                              </a:lnTo>
                              <a:lnTo>
                                <a:pt x="722" y="49"/>
                              </a:lnTo>
                              <a:lnTo>
                                <a:pt x="716" y="47"/>
                              </a:lnTo>
                              <a:lnTo>
                                <a:pt x="710" y="45"/>
                              </a:lnTo>
                              <a:lnTo>
                                <a:pt x="705" y="43"/>
                              </a:lnTo>
                              <a:lnTo>
                                <a:pt x="699" y="42"/>
                              </a:lnTo>
                              <a:lnTo>
                                <a:pt x="693" y="39"/>
                              </a:lnTo>
                              <a:lnTo>
                                <a:pt x="687" y="38"/>
                              </a:lnTo>
                              <a:lnTo>
                                <a:pt x="682" y="35"/>
                              </a:lnTo>
                              <a:lnTo>
                                <a:pt x="676" y="34"/>
                              </a:lnTo>
                              <a:lnTo>
                                <a:pt x="669" y="32"/>
                              </a:lnTo>
                              <a:lnTo>
                                <a:pt x="663" y="30"/>
                              </a:lnTo>
                              <a:lnTo>
                                <a:pt x="657" y="29"/>
                              </a:lnTo>
                              <a:lnTo>
                                <a:pt x="651" y="28"/>
                              </a:lnTo>
                              <a:lnTo>
                                <a:pt x="645" y="25"/>
                              </a:lnTo>
                              <a:lnTo>
                                <a:pt x="638" y="24"/>
                              </a:lnTo>
                              <a:lnTo>
                                <a:pt x="632" y="23"/>
                              </a:lnTo>
                              <a:lnTo>
                                <a:pt x="626" y="22"/>
                              </a:lnTo>
                              <a:lnTo>
                                <a:pt x="620" y="21"/>
                              </a:lnTo>
                              <a:lnTo>
                                <a:pt x="614" y="19"/>
                              </a:lnTo>
                              <a:lnTo>
                                <a:pt x="608" y="18"/>
                              </a:lnTo>
                              <a:lnTo>
                                <a:pt x="601" y="17"/>
                              </a:lnTo>
                              <a:lnTo>
                                <a:pt x="594" y="16"/>
                              </a:lnTo>
                              <a:lnTo>
                                <a:pt x="588" y="14"/>
                              </a:lnTo>
                              <a:lnTo>
                                <a:pt x="582" y="13"/>
                              </a:lnTo>
                              <a:lnTo>
                                <a:pt x="575" y="12"/>
                              </a:lnTo>
                              <a:lnTo>
                                <a:pt x="569" y="11"/>
                              </a:lnTo>
                              <a:lnTo>
                                <a:pt x="562" y="9"/>
                              </a:lnTo>
                              <a:lnTo>
                                <a:pt x="556" y="9"/>
                              </a:lnTo>
                              <a:lnTo>
                                <a:pt x="549" y="8"/>
                              </a:lnTo>
                              <a:lnTo>
                                <a:pt x="542" y="7"/>
                              </a:lnTo>
                              <a:lnTo>
                                <a:pt x="536" y="7"/>
                              </a:lnTo>
                              <a:lnTo>
                                <a:pt x="530" y="6"/>
                              </a:lnTo>
                              <a:lnTo>
                                <a:pt x="524" y="4"/>
                              </a:lnTo>
                              <a:lnTo>
                                <a:pt x="516" y="4"/>
                              </a:lnTo>
                              <a:lnTo>
                                <a:pt x="510" y="3"/>
                              </a:lnTo>
                              <a:lnTo>
                                <a:pt x="504" y="3"/>
                              </a:lnTo>
                              <a:lnTo>
                                <a:pt x="496" y="2"/>
                              </a:lnTo>
                              <a:lnTo>
                                <a:pt x="490" y="2"/>
                              </a:lnTo>
                              <a:lnTo>
                                <a:pt x="483" y="2"/>
                              </a:lnTo>
                              <a:lnTo>
                                <a:pt x="477" y="1"/>
                              </a:lnTo>
                              <a:lnTo>
                                <a:pt x="470" y="1"/>
                              </a:lnTo>
                              <a:lnTo>
                                <a:pt x="463" y="1"/>
                              </a:lnTo>
                              <a:lnTo>
                                <a:pt x="457" y="0"/>
                              </a:lnTo>
                              <a:lnTo>
                                <a:pt x="449" y="0"/>
                              </a:lnTo>
                              <a:lnTo>
                                <a:pt x="443" y="0"/>
                              </a:lnTo>
                              <a:lnTo>
                                <a:pt x="437" y="0"/>
                              </a:lnTo>
                              <a:lnTo>
                                <a:pt x="430" y="0"/>
                              </a:lnTo>
                              <a:lnTo>
                                <a:pt x="423" y="0"/>
                              </a:lnTo>
                              <a:lnTo>
                                <a:pt x="416" y="0"/>
                              </a:lnTo>
                              <a:lnTo>
                                <a:pt x="410" y="0"/>
                              </a:lnTo>
                              <a:lnTo>
                                <a:pt x="402" y="0"/>
                              </a:lnTo>
                              <a:lnTo>
                                <a:pt x="396" y="0"/>
                              </a:lnTo>
                              <a:lnTo>
                                <a:pt x="390" y="0"/>
                              </a:lnTo>
                              <a:lnTo>
                                <a:pt x="383" y="0"/>
                              </a:lnTo>
                              <a:lnTo>
                                <a:pt x="377" y="0"/>
                              </a:lnTo>
                              <a:lnTo>
                                <a:pt x="369" y="1"/>
                              </a:lnTo>
                              <a:lnTo>
                                <a:pt x="363" y="1"/>
                              </a:lnTo>
                              <a:lnTo>
                                <a:pt x="357" y="1"/>
                              </a:lnTo>
                              <a:lnTo>
                                <a:pt x="349" y="2"/>
                              </a:lnTo>
                              <a:lnTo>
                                <a:pt x="343" y="2"/>
                              </a:lnTo>
                              <a:lnTo>
                                <a:pt x="336" y="2"/>
                              </a:lnTo>
                              <a:lnTo>
                                <a:pt x="330" y="3"/>
                              </a:lnTo>
                              <a:lnTo>
                                <a:pt x="323" y="3"/>
                              </a:lnTo>
                              <a:lnTo>
                                <a:pt x="316" y="4"/>
                              </a:lnTo>
                              <a:lnTo>
                                <a:pt x="310" y="4"/>
                              </a:lnTo>
                              <a:lnTo>
                                <a:pt x="304" y="6"/>
                              </a:lnTo>
                              <a:lnTo>
                                <a:pt x="296" y="7"/>
                              </a:lnTo>
                              <a:lnTo>
                                <a:pt x="290" y="7"/>
                              </a:lnTo>
                              <a:lnTo>
                                <a:pt x="284" y="8"/>
                              </a:lnTo>
                              <a:lnTo>
                                <a:pt x="276" y="9"/>
                              </a:lnTo>
                              <a:lnTo>
                                <a:pt x="270" y="9"/>
                              </a:lnTo>
                              <a:lnTo>
                                <a:pt x="264" y="11"/>
                              </a:lnTo>
                              <a:lnTo>
                                <a:pt x="258" y="12"/>
                              </a:lnTo>
                              <a:lnTo>
                                <a:pt x="250" y="13"/>
                              </a:lnTo>
                              <a:lnTo>
                                <a:pt x="244" y="14"/>
                              </a:lnTo>
                              <a:lnTo>
                                <a:pt x="238" y="16"/>
                              </a:lnTo>
                              <a:lnTo>
                                <a:pt x="232" y="17"/>
                              </a:lnTo>
                              <a:lnTo>
                                <a:pt x="226" y="18"/>
                              </a:lnTo>
                              <a:lnTo>
                                <a:pt x="220" y="19"/>
                              </a:lnTo>
                              <a:lnTo>
                                <a:pt x="213" y="21"/>
                              </a:lnTo>
                              <a:lnTo>
                                <a:pt x="207" y="22"/>
                              </a:lnTo>
                              <a:lnTo>
                                <a:pt x="200" y="23"/>
                              </a:lnTo>
                              <a:lnTo>
                                <a:pt x="194" y="24"/>
                              </a:lnTo>
                              <a:lnTo>
                                <a:pt x="187" y="25"/>
                              </a:lnTo>
                              <a:lnTo>
                                <a:pt x="181" y="28"/>
                              </a:lnTo>
                              <a:lnTo>
                                <a:pt x="175" y="29"/>
                              </a:lnTo>
                              <a:lnTo>
                                <a:pt x="170" y="30"/>
                              </a:lnTo>
                              <a:lnTo>
                                <a:pt x="164" y="32"/>
                              </a:lnTo>
                              <a:lnTo>
                                <a:pt x="158" y="34"/>
                              </a:lnTo>
                              <a:lnTo>
                                <a:pt x="152" y="35"/>
                              </a:lnTo>
                              <a:lnTo>
                                <a:pt x="145" y="38"/>
                              </a:lnTo>
                              <a:lnTo>
                                <a:pt x="139" y="39"/>
                              </a:lnTo>
                              <a:lnTo>
                                <a:pt x="133" y="42"/>
                              </a:lnTo>
                              <a:lnTo>
                                <a:pt x="128" y="43"/>
                              </a:lnTo>
                              <a:lnTo>
                                <a:pt x="122" y="45"/>
                              </a:lnTo>
                              <a:lnTo>
                                <a:pt x="116" y="47"/>
                              </a:lnTo>
                              <a:lnTo>
                                <a:pt x="111" y="49"/>
                              </a:lnTo>
                              <a:lnTo>
                                <a:pt x="105" y="50"/>
                              </a:lnTo>
                              <a:lnTo>
                                <a:pt x="98" y="53"/>
                              </a:lnTo>
                              <a:lnTo>
                                <a:pt x="94" y="55"/>
                              </a:lnTo>
                              <a:lnTo>
                                <a:pt x="87" y="58"/>
                              </a:lnTo>
                              <a:lnTo>
                                <a:pt x="82" y="59"/>
                              </a:lnTo>
                              <a:lnTo>
                                <a:pt x="76" y="61"/>
                              </a:lnTo>
                              <a:lnTo>
                                <a:pt x="71" y="64"/>
                              </a:lnTo>
                              <a:lnTo>
                                <a:pt x="66" y="66"/>
                              </a:lnTo>
                              <a:lnTo>
                                <a:pt x="60" y="69"/>
                              </a:lnTo>
                              <a:lnTo>
                                <a:pt x="55" y="71"/>
                              </a:lnTo>
                              <a:lnTo>
                                <a:pt x="50" y="74"/>
                              </a:lnTo>
                              <a:lnTo>
                                <a:pt x="45" y="76"/>
                              </a:lnTo>
                              <a:lnTo>
                                <a:pt x="39" y="77"/>
                              </a:lnTo>
                              <a:lnTo>
                                <a:pt x="34" y="81"/>
                              </a:lnTo>
                              <a:lnTo>
                                <a:pt x="29" y="84"/>
                              </a:lnTo>
                              <a:lnTo>
                                <a:pt x="24" y="86"/>
                              </a:lnTo>
                              <a:lnTo>
                                <a:pt x="19" y="89"/>
                              </a:lnTo>
                              <a:lnTo>
                                <a:pt x="14" y="91"/>
                              </a:lnTo>
                              <a:lnTo>
                                <a:pt x="10" y="93"/>
                              </a:lnTo>
                              <a:lnTo>
                                <a:pt x="5" y="96"/>
                              </a:lnTo>
                              <a:lnTo>
                                <a:pt x="0" y="98"/>
                              </a:lnTo>
                            </a:path>
                          </a:pathLst>
                        </a:custGeom>
                        <a:noFill/>
                        <a:ln w="19050" cmpd="sng">
                          <a:solidFill>
                            <a:srgbClr val="000000"/>
                          </a:solidFill>
                          <a:prstDash val="solid"/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pPr algn="ctr" eaLnBrk="0" fontAlgn="base" hangingPunct="0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</a:pPr>
                          <a:endParaRPr kumimoji="1" lang="zh-CN" altLang="en-US" sz="4000" b="1">
                            <a:solidFill>
                              <a:srgbClr val="FF3300"/>
                            </a:solidFill>
                            <a:latin typeface="宋体" pitchFamily="2" charset="-122"/>
                          </a:endParaRPr>
                        </a:p>
                      </p:txBody>
                    </p:sp>
                    <p:sp>
                      <p:nvSpPr>
                        <p:cNvPr id="22652" name="Freeform 292"/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2025" y="2308"/>
                          <a:ext cx="208" cy="25"/>
                        </a:xfrm>
                        <a:custGeom>
                          <a:avLst/>
                          <a:gdLst>
                            <a:gd name="T0" fmla="*/ 206 w 832"/>
                            <a:gd name="T1" fmla="*/ 24 h 100"/>
                            <a:gd name="T2" fmla="*/ 202 w 832"/>
                            <a:gd name="T3" fmla="*/ 22 h 100"/>
                            <a:gd name="T4" fmla="*/ 198 w 832"/>
                            <a:gd name="T5" fmla="*/ 20 h 100"/>
                            <a:gd name="T6" fmla="*/ 194 w 832"/>
                            <a:gd name="T7" fmla="*/ 18 h 100"/>
                            <a:gd name="T8" fmla="*/ 190 w 832"/>
                            <a:gd name="T9" fmla="*/ 16 h 100"/>
                            <a:gd name="T10" fmla="*/ 186 w 832"/>
                            <a:gd name="T11" fmla="*/ 15 h 100"/>
                            <a:gd name="T12" fmla="*/ 182 w 832"/>
                            <a:gd name="T13" fmla="*/ 13 h 100"/>
                            <a:gd name="T14" fmla="*/ 178 w 832"/>
                            <a:gd name="T15" fmla="*/ 12 h 100"/>
                            <a:gd name="T16" fmla="*/ 173 w 832"/>
                            <a:gd name="T17" fmla="*/ 10 h 100"/>
                            <a:gd name="T18" fmla="*/ 169 w 832"/>
                            <a:gd name="T19" fmla="*/ 9 h 100"/>
                            <a:gd name="T20" fmla="*/ 164 w 832"/>
                            <a:gd name="T21" fmla="*/ 8 h 100"/>
                            <a:gd name="T22" fmla="*/ 160 w 832"/>
                            <a:gd name="T23" fmla="*/ 7 h 100"/>
                            <a:gd name="T24" fmla="*/ 155 w 832"/>
                            <a:gd name="T25" fmla="*/ 5 h 100"/>
                            <a:gd name="T26" fmla="*/ 150 w 832"/>
                            <a:gd name="T27" fmla="*/ 4 h 100"/>
                            <a:gd name="T28" fmla="*/ 146 w 832"/>
                            <a:gd name="T29" fmla="*/ 4 h 100"/>
                            <a:gd name="T30" fmla="*/ 141 w 832"/>
                            <a:gd name="T31" fmla="*/ 3 h 100"/>
                            <a:gd name="T32" fmla="*/ 136 w 832"/>
                            <a:gd name="T33" fmla="*/ 2 h 100"/>
                            <a:gd name="T34" fmla="*/ 131 w 832"/>
                            <a:gd name="T35" fmla="*/ 2 h 100"/>
                            <a:gd name="T36" fmla="*/ 126 w 832"/>
                            <a:gd name="T37" fmla="*/ 1 h 100"/>
                            <a:gd name="T38" fmla="*/ 121 w 832"/>
                            <a:gd name="T39" fmla="*/ 1 h 100"/>
                            <a:gd name="T40" fmla="*/ 116 w 832"/>
                            <a:gd name="T41" fmla="*/ 0 h 100"/>
                            <a:gd name="T42" fmla="*/ 111 w 832"/>
                            <a:gd name="T43" fmla="*/ 0 h 100"/>
                            <a:gd name="T44" fmla="*/ 106 w 832"/>
                            <a:gd name="T45" fmla="*/ 0 h 100"/>
                            <a:gd name="T46" fmla="*/ 101 w 832"/>
                            <a:gd name="T47" fmla="*/ 0 h 100"/>
                            <a:gd name="T48" fmla="*/ 96 w 832"/>
                            <a:gd name="T49" fmla="*/ 0 h 100"/>
                            <a:gd name="T50" fmla="*/ 91 w 832"/>
                            <a:gd name="T51" fmla="*/ 0 h 100"/>
                            <a:gd name="T52" fmla="*/ 86 w 832"/>
                            <a:gd name="T53" fmla="*/ 1 h 100"/>
                            <a:gd name="T54" fmla="*/ 81 w 832"/>
                            <a:gd name="T55" fmla="*/ 1 h 100"/>
                            <a:gd name="T56" fmla="*/ 76 w 832"/>
                            <a:gd name="T57" fmla="*/ 2 h 100"/>
                            <a:gd name="T58" fmla="*/ 71 w 832"/>
                            <a:gd name="T59" fmla="*/ 2 h 100"/>
                            <a:gd name="T60" fmla="*/ 66 w 832"/>
                            <a:gd name="T61" fmla="*/ 3 h 100"/>
                            <a:gd name="T62" fmla="*/ 61 w 832"/>
                            <a:gd name="T63" fmla="*/ 4 h 100"/>
                            <a:gd name="T64" fmla="*/ 57 w 832"/>
                            <a:gd name="T65" fmla="*/ 5 h 100"/>
                            <a:gd name="T66" fmla="*/ 52 w 832"/>
                            <a:gd name="T67" fmla="*/ 6 h 100"/>
                            <a:gd name="T68" fmla="*/ 47 w 832"/>
                            <a:gd name="T69" fmla="*/ 7 h 100"/>
                            <a:gd name="T70" fmla="*/ 43 w 832"/>
                            <a:gd name="T71" fmla="*/ 8 h 100"/>
                            <a:gd name="T72" fmla="*/ 38 w 832"/>
                            <a:gd name="T73" fmla="*/ 9 h 100"/>
                            <a:gd name="T74" fmla="*/ 33 w 832"/>
                            <a:gd name="T75" fmla="*/ 11 h 100"/>
                            <a:gd name="T76" fmla="*/ 29 w 832"/>
                            <a:gd name="T77" fmla="*/ 12 h 100"/>
                            <a:gd name="T78" fmla="*/ 25 w 832"/>
                            <a:gd name="T79" fmla="*/ 14 h 100"/>
                            <a:gd name="T80" fmla="*/ 21 w 832"/>
                            <a:gd name="T81" fmla="*/ 15 h 100"/>
                            <a:gd name="T82" fmla="*/ 17 w 832"/>
                            <a:gd name="T83" fmla="*/ 17 h 100"/>
                            <a:gd name="T84" fmla="*/ 13 w 832"/>
                            <a:gd name="T85" fmla="*/ 19 h 100"/>
                            <a:gd name="T86" fmla="*/ 9 w 832"/>
                            <a:gd name="T87" fmla="*/ 21 h 100"/>
                            <a:gd name="T88" fmla="*/ 5 w 832"/>
                            <a:gd name="T89" fmla="*/ 22 h 100"/>
                            <a:gd name="T90" fmla="*/ 1 w 832"/>
                            <a:gd name="T91" fmla="*/ 25 h 100"/>
                            <a:gd name="T92" fmla="*/ 0 60000 65536"/>
                            <a:gd name="T93" fmla="*/ 0 60000 65536"/>
                            <a:gd name="T94" fmla="*/ 0 60000 65536"/>
                            <a:gd name="T95" fmla="*/ 0 60000 65536"/>
                            <a:gd name="T96" fmla="*/ 0 60000 65536"/>
                            <a:gd name="T97" fmla="*/ 0 60000 65536"/>
                            <a:gd name="T98" fmla="*/ 0 60000 65536"/>
                            <a:gd name="T99" fmla="*/ 0 60000 65536"/>
                            <a:gd name="T100" fmla="*/ 0 60000 65536"/>
                            <a:gd name="T101" fmla="*/ 0 60000 65536"/>
                            <a:gd name="T102" fmla="*/ 0 60000 65536"/>
                            <a:gd name="T103" fmla="*/ 0 60000 65536"/>
                            <a:gd name="T104" fmla="*/ 0 60000 65536"/>
                            <a:gd name="T105" fmla="*/ 0 60000 65536"/>
                            <a:gd name="T106" fmla="*/ 0 60000 65536"/>
                            <a:gd name="T107" fmla="*/ 0 60000 65536"/>
                            <a:gd name="T108" fmla="*/ 0 60000 65536"/>
                            <a:gd name="T109" fmla="*/ 0 60000 65536"/>
                            <a:gd name="T110" fmla="*/ 0 60000 65536"/>
                            <a:gd name="T111" fmla="*/ 0 60000 65536"/>
                            <a:gd name="T112" fmla="*/ 0 60000 65536"/>
                            <a:gd name="T113" fmla="*/ 0 60000 65536"/>
                            <a:gd name="T114" fmla="*/ 0 60000 65536"/>
                            <a:gd name="T115" fmla="*/ 0 60000 65536"/>
                            <a:gd name="T116" fmla="*/ 0 60000 65536"/>
                            <a:gd name="T117" fmla="*/ 0 60000 65536"/>
                            <a:gd name="T118" fmla="*/ 0 60000 65536"/>
                            <a:gd name="T119" fmla="*/ 0 60000 65536"/>
                            <a:gd name="T120" fmla="*/ 0 60000 65536"/>
                            <a:gd name="T121" fmla="*/ 0 60000 65536"/>
                            <a:gd name="T122" fmla="*/ 0 60000 65536"/>
                            <a:gd name="T123" fmla="*/ 0 60000 65536"/>
                            <a:gd name="T124" fmla="*/ 0 60000 65536"/>
                            <a:gd name="T125" fmla="*/ 0 60000 65536"/>
                            <a:gd name="T126" fmla="*/ 0 60000 65536"/>
                            <a:gd name="T127" fmla="*/ 0 60000 65536"/>
                            <a:gd name="T128" fmla="*/ 0 60000 65536"/>
                            <a:gd name="T129" fmla="*/ 0 60000 65536"/>
                            <a:gd name="T130" fmla="*/ 0 60000 65536"/>
                            <a:gd name="T131" fmla="*/ 0 60000 65536"/>
                            <a:gd name="T132" fmla="*/ 0 60000 65536"/>
                            <a:gd name="T133" fmla="*/ 0 60000 65536"/>
                            <a:gd name="T134" fmla="*/ 0 60000 65536"/>
                            <a:gd name="T135" fmla="*/ 0 60000 65536"/>
                            <a:gd name="T136" fmla="*/ 0 60000 65536"/>
                            <a:gd name="T137" fmla="*/ 0 60000 65536"/>
                          </a:gdLst>
                          <a:ahLst/>
                          <a:cxnLst>
                            <a:cxn ang="T92">
                              <a:pos x="T0" y="T1"/>
                            </a:cxn>
                            <a:cxn ang="T93">
                              <a:pos x="T2" y="T3"/>
                            </a:cxn>
                            <a:cxn ang="T94">
                              <a:pos x="T4" y="T5"/>
                            </a:cxn>
                            <a:cxn ang="T95">
                              <a:pos x="T6" y="T7"/>
                            </a:cxn>
                            <a:cxn ang="T96">
                              <a:pos x="T8" y="T9"/>
                            </a:cxn>
                            <a:cxn ang="T97">
                              <a:pos x="T10" y="T11"/>
                            </a:cxn>
                            <a:cxn ang="T98">
                              <a:pos x="T12" y="T13"/>
                            </a:cxn>
                            <a:cxn ang="T99">
                              <a:pos x="T14" y="T15"/>
                            </a:cxn>
                            <a:cxn ang="T100">
                              <a:pos x="T16" y="T17"/>
                            </a:cxn>
                            <a:cxn ang="T101">
                              <a:pos x="T18" y="T19"/>
                            </a:cxn>
                            <a:cxn ang="T102">
                              <a:pos x="T20" y="T21"/>
                            </a:cxn>
                            <a:cxn ang="T103">
                              <a:pos x="T22" y="T23"/>
                            </a:cxn>
                            <a:cxn ang="T104">
                              <a:pos x="T24" y="T25"/>
                            </a:cxn>
                            <a:cxn ang="T105">
                              <a:pos x="T26" y="T27"/>
                            </a:cxn>
                            <a:cxn ang="T106">
                              <a:pos x="T28" y="T29"/>
                            </a:cxn>
                            <a:cxn ang="T107">
                              <a:pos x="T30" y="T31"/>
                            </a:cxn>
                            <a:cxn ang="T108">
                              <a:pos x="T32" y="T33"/>
                            </a:cxn>
                            <a:cxn ang="T109">
                              <a:pos x="T34" y="T35"/>
                            </a:cxn>
                            <a:cxn ang="T110">
                              <a:pos x="T36" y="T37"/>
                            </a:cxn>
                            <a:cxn ang="T111">
                              <a:pos x="T38" y="T39"/>
                            </a:cxn>
                            <a:cxn ang="T112">
                              <a:pos x="T40" y="T41"/>
                            </a:cxn>
                            <a:cxn ang="T113">
                              <a:pos x="T42" y="T43"/>
                            </a:cxn>
                            <a:cxn ang="T114">
                              <a:pos x="T44" y="T45"/>
                            </a:cxn>
                            <a:cxn ang="T115">
                              <a:pos x="T46" y="T47"/>
                            </a:cxn>
                            <a:cxn ang="T116">
                              <a:pos x="T48" y="T49"/>
                            </a:cxn>
                            <a:cxn ang="T117">
                              <a:pos x="T50" y="T51"/>
                            </a:cxn>
                            <a:cxn ang="T118">
                              <a:pos x="T52" y="T53"/>
                            </a:cxn>
                            <a:cxn ang="T119">
                              <a:pos x="T54" y="T55"/>
                            </a:cxn>
                            <a:cxn ang="T120">
                              <a:pos x="T56" y="T57"/>
                            </a:cxn>
                            <a:cxn ang="T121">
                              <a:pos x="T58" y="T59"/>
                            </a:cxn>
                            <a:cxn ang="T122">
                              <a:pos x="T60" y="T61"/>
                            </a:cxn>
                            <a:cxn ang="T123">
                              <a:pos x="T62" y="T63"/>
                            </a:cxn>
                            <a:cxn ang="T124">
                              <a:pos x="T64" y="T65"/>
                            </a:cxn>
                            <a:cxn ang="T125">
                              <a:pos x="T66" y="T67"/>
                            </a:cxn>
                            <a:cxn ang="T126">
                              <a:pos x="T68" y="T69"/>
                            </a:cxn>
                            <a:cxn ang="T127">
                              <a:pos x="T70" y="T71"/>
                            </a:cxn>
                            <a:cxn ang="T128">
                              <a:pos x="T72" y="T73"/>
                            </a:cxn>
                            <a:cxn ang="T129">
                              <a:pos x="T74" y="T75"/>
                            </a:cxn>
                            <a:cxn ang="T130">
                              <a:pos x="T76" y="T77"/>
                            </a:cxn>
                            <a:cxn ang="T131">
                              <a:pos x="T78" y="T79"/>
                            </a:cxn>
                            <a:cxn ang="T132">
                              <a:pos x="T80" y="T81"/>
                            </a:cxn>
                            <a:cxn ang="T133">
                              <a:pos x="T82" y="T83"/>
                            </a:cxn>
                            <a:cxn ang="T134">
                              <a:pos x="T84" y="T85"/>
                            </a:cxn>
                            <a:cxn ang="T135">
                              <a:pos x="T86" y="T87"/>
                            </a:cxn>
                            <a:cxn ang="T136">
                              <a:pos x="T88" y="T89"/>
                            </a:cxn>
                            <a:cxn ang="T137">
                              <a:pos x="T90" y="T91"/>
                            </a:cxn>
                          </a:cxnLst>
                          <a:rect l="0" t="0" r="r" b="b"/>
                          <a:pathLst>
                            <a:path w="832" h="100">
                              <a:moveTo>
                                <a:pt x="832" y="100"/>
                              </a:moveTo>
                              <a:lnTo>
                                <a:pt x="828" y="98"/>
                              </a:lnTo>
                              <a:lnTo>
                                <a:pt x="823" y="95"/>
                              </a:lnTo>
                              <a:lnTo>
                                <a:pt x="818" y="91"/>
                              </a:lnTo>
                              <a:lnTo>
                                <a:pt x="813" y="89"/>
                              </a:lnTo>
                              <a:lnTo>
                                <a:pt x="808" y="86"/>
                              </a:lnTo>
                              <a:lnTo>
                                <a:pt x="803" y="84"/>
                              </a:lnTo>
                              <a:lnTo>
                                <a:pt x="798" y="82"/>
                              </a:lnTo>
                              <a:lnTo>
                                <a:pt x="793" y="79"/>
                              </a:lnTo>
                              <a:lnTo>
                                <a:pt x="788" y="77"/>
                              </a:lnTo>
                              <a:lnTo>
                                <a:pt x="783" y="74"/>
                              </a:lnTo>
                              <a:lnTo>
                                <a:pt x="777" y="72"/>
                              </a:lnTo>
                              <a:lnTo>
                                <a:pt x="772" y="69"/>
                              </a:lnTo>
                              <a:lnTo>
                                <a:pt x="767" y="67"/>
                              </a:lnTo>
                              <a:lnTo>
                                <a:pt x="761" y="65"/>
                              </a:lnTo>
                              <a:lnTo>
                                <a:pt x="756" y="63"/>
                              </a:lnTo>
                              <a:lnTo>
                                <a:pt x="751" y="61"/>
                              </a:lnTo>
                              <a:lnTo>
                                <a:pt x="745" y="58"/>
                              </a:lnTo>
                              <a:lnTo>
                                <a:pt x="740" y="56"/>
                              </a:lnTo>
                              <a:lnTo>
                                <a:pt x="734" y="54"/>
                              </a:lnTo>
                              <a:lnTo>
                                <a:pt x="727" y="52"/>
                              </a:lnTo>
                              <a:lnTo>
                                <a:pt x="722" y="49"/>
                              </a:lnTo>
                              <a:lnTo>
                                <a:pt x="716" y="48"/>
                              </a:lnTo>
                              <a:lnTo>
                                <a:pt x="710" y="46"/>
                              </a:lnTo>
                              <a:lnTo>
                                <a:pt x="705" y="44"/>
                              </a:lnTo>
                              <a:lnTo>
                                <a:pt x="699" y="42"/>
                              </a:lnTo>
                              <a:lnTo>
                                <a:pt x="693" y="41"/>
                              </a:lnTo>
                              <a:lnTo>
                                <a:pt x="687" y="38"/>
                              </a:lnTo>
                              <a:lnTo>
                                <a:pt x="682" y="37"/>
                              </a:lnTo>
                              <a:lnTo>
                                <a:pt x="676" y="35"/>
                              </a:lnTo>
                              <a:lnTo>
                                <a:pt x="669" y="33"/>
                              </a:lnTo>
                              <a:lnTo>
                                <a:pt x="663" y="32"/>
                              </a:lnTo>
                              <a:lnTo>
                                <a:pt x="657" y="30"/>
                              </a:lnTo>
                              <a:lnTo>
                                <a:pt x="651" y="28"/>
                              </a:lnTo>
                              <a:lnTo>
                                <a:pt x="645" y="27"/>
                              </a:lnTo>
                              <a:lnTo>
                                <a:pt x="638" y="26"/>
                              </a:lnTo>
                              <a:lnTo>
                                <a:pt x="632" y="25"/>
                              </a:lnTo>
                              <a:lnTo>
                                <a:pt x="626" y="22"/>
                              </a:lnTo>
                              <a:lnTo>
                                <a:pt x="620" y="21"/>
                              </a:lnTo>
                              <a:lnTo>
                                <a:pt x="614" y="20"/>
                              </a:lnTo>
                              <a:lnTo>
                                <a:pt x="608" y="18"/>
                              </a:lnTo>
                              <a:lnTo>
                                <a:pt x="601" y="17"/>
                              </a:lnTo>
                              <a:lnTo>
                                <a:pt x="594" y="16"/>
                              </a:lnTo>
                              <a:lnTo>
                                <a:pt x="588" y="15"/>
                              </a:lnTo>
                              <a:lnTo>
                                <a:pt x="582" y="14"/>
                              </a:lnTo>
                              <a:lnTo>
                                <a:pt x="575" y="14"/>
                              </a:lnTo>
                              <a:lnTo>
                                <a:pt x="569" y="12"/>
                              </a:lnTo>
                              <a:lnTo>
                                <a:pt x="562" y="11"/>
                              </a:lnTo>
                              <a:lnTo>
                                <a:pt x="556" y="10"/>
                              </a:lnTo>
                              <a:lnTo>
                                <a:pt x="549" y="9"/>
                              </a:lnTo>
                              <a:lnTo>
                                <a:pt x="542" y="9"/>
                              </a:lnTo>
                              <a:lnTo>
                                <a:pt x="536" y="7"/>
                              </a:lnTo>
                              <a:lnTo>
                                <a:pt x="530" y="6"/>
                              </a:lnTo>
                              <a:lnTo>
                                <a:pt x="524" y="6"/>
                              </a:lnTo>
                              <a:lnTo>
                                <a:pt x="516" y="5"/>
                              </a:lnTo>
                              <a:lnTo>
                                <a:pt x="510" y="5"/>
                              </a:lnTo>
                              <a:lnTo>
                                <a:pt x="504" y="4"/>
                              </a:lnTo>
                              <a:lnTo>
                                <a:pt x="496" y="4"/>
                              </a:lnTo>
                              <a:lnTo>
                                <a:pt x="490" y="2"/>
                              </a:lnTo>
                              <a:lnTo>
                                <a:pt x="483" y="2"/>
                              </a:lnTo>
                              <a:lnTo>
                                <a:pt x="477" y="2"/>
                              </a:lnTo>
                              <a:lnTo>
                                <a:pt x="470" y="1"/>
                              </a:lnTo>
                              <a:lnTo>
                                <a:pt x="463" y="1"/>
                              </a:lnTo>
                              <a:lnTo>
                                <a:pt x="457" y="1"/>
                              </a:lnTo>
                              <a:lnTo>
                                <a:pt x="449" y="1"/>
                              </a:lnTo>
                              <a:lnTo>
                                <a:pt x="443" y="1"/>
                              </a:lnTo>
                              <a:lnTo>
                                <a:pt x="437" y="0"/>
                              </a:lnTo>
                              <a:lnTo>
                                <a:pt x="430" y="0"/>
                              </a:lnTo>
                              <a:lnTo>
                                <a:pt x="423" y="0"/>
                              </a:lnTo>
                              <a:lnTo>
                                <a:pt x="416" y="0"/>
                              </a:lnTo>
                              <a:lnTo>
                                <a:pt x="410" y="0"/>
                              </a:lnTo>
                              <a:lnTo>
                                <a:pt x="402" y="0"/>
                              </a:lnTo>
                              <a:lnTo>
                                <a:pt x="396" y="0"/>
                              </a:lnTo>
                              <a:lnTo>
                                <a:pt x="390" y="1"/>
                              </a:lnTo>
                              <a:lnTo>
                                <a:pt x="383" y="1"/>
                              </a:lnTo>
                              <a:lnTo>
                                <a:pt x="377" y="1"/>
                              </a:lnTo>
                              <a:lnTo>
                                <a:pt x="369" y="1"/>
                              </a:lnTo>
                              <a:lnTo>
                                <a:pt x="363" y="1"/>
                              </a:lnTo>
                              <a:lnTo>
                                <a:pt x="357" y="2"/>
                              </a:lnTo>
                              <a:lnTo>
                                <a:pt x="349" y="2"/>
                              </a:lnTo>
                              <a:lnTo>
                                <a:pt x="343" y="2"/>
                              </a:lnTo>
                              <a:lnTo>
                                <a:pt x="336" y="4"/>
                              </a:lnTo>
                              <a:lnTo>
                                <a:pt x="330" y="4"/>
                              </a:lnTo>
                              <a:lnTo>
                                <a:pt x="323" y="5"/>
                              </a:lnTo>
                              <a:lnTo>
                                <a:pt x="316" y="5"/>
                              </a:lnTo>
                              <a:lnTo>
                                <a:pt x="310" y="6"/>
                              </a:lnTo>
                              <a:lnTo>
                                <a:pt x="304" y="6"/>
                              </a:lnTo>
                              <a:lnTo>
                                <a:pt x="296" y="7"/>
                              </a:lnTo>
                              <a:lnTo>
                                <a:pt x="290" y="9"/>
                              </a:lnTo>
                              <a:lnTo>
                                <a:pt x="284" y="9"/>
                              </a:lnTo>
                              <a:lnTo>
                                <a:pt x="276" y="10"/>
                              </a:lnTo>
                              <a:lnTo>
                                <a:pt x="270" y="11"/>
                              </a:lnTo>
                              <a:lnTo>
                                <a:pt x="264" y="12"/>
                              </a:lnTo>
                              <a:lnTo>
                                <a:pt x="258" y="14"/>
                              </a:lnTo>
                              <a:lnTo>
                                <a:pt x="250" y="14"/>
                              </a:lnTo>
                              <a:lnTo>
                                <a:pt x="244" y="15"/>
                              </a:lnTo>
                              <a:lnTo>
                                <a:pt x="238" y="16"/>
                              </a:lnTo>
                              <a:lnTo>
                                <a:pt x="232" y="17"/>
                              </a:lnTo>
                              <a:lnTo>
                                <a:pt x="226" y="18"/>
                              </a:lnTo>
                              <a:lnTo>
                                <a:pt x="220" y="20"/>
                              </a:lnTo>
                              <a:lnTo>
                                <a:pt x="213" y="21"/>
                              </a:lnTo>
                              <a:lnTo>
                                <a:pt x="207" y="22"/>
                              </a:lnTo>
                              <a:lnTo>
                                <a:pt x="200" y="25"/>
                              </a:lnTo>
                              <a:lnTo>
                                <a:pt x="194" y="26"/>
                              </a:lnTo>
                              <a:lnTo>
                                <a:pt x="187" y="27"/>
                              </a:lnTo>
                              <a:lnTo>
                                <a:pt x="181" y="28"/>
                              </a:lnTo>
                              <a:lnTo>
                                <a:pt x="175" y="30"/>
                              </a:lnTo>
                              <a:lnTo>
                                <a:pt x="170" y="32"/>
                              </a:lnTo>
                              <a:lnTo>
                                <a:pt x="164" y="33"/>
                              </a:lnTo>
                              <a:lnTo>
                                <a:pt x="158" y="35"/>
                              </a:lnTo>
                              <a:lnTo>
                                <a:pt x="152" y="37"/>
                              </a:lnTo>
                              <a:lnTo>
                                <a:pt x="145" y="38"/>
                              </a:lnTo>
                              <a:lnTo>
                                <a:pt x="139" y="41"/>
                              </a:lnTo>
                              <a:lnTo>
                                <a:pt x="133" y="42"/>
                              </a:lnTo>
                              <a:lnTo>
                                <a:pt x="128" y="44"/>
                              </a:lnTo>
                              <a:lnTo>
                                <a:pt x="122" y="46"/>
                              </a:lnTo>
                              <a:lnTo>
                                <a:pt x="116" y="48"/>
                              </a:lnTo>
                              <a:lnTo>
                                <a:pt x="111" y="49"/>
                              </a:lnTo>
                              <a:lnTo>
                                <a:pt x="105" y="52"/>
                              </a:lnTo>
                              <a:lnTo>
                                <a:pt x="98" y="54"/>
                              </a:lnTo>
                              <a:lnTo>
                                <a:pt x="94" y="56"/>
                              </a:lnTo>
                              <a:lnTo>
                                <a:pt x="87" y="58"/>
                              </a:lnTo>
                              <a:lnTo>
                                <a:pt x="82" y="61"/>
                              </a:lnTo>
                              <a:lnTo>
                                <a:pt x="76" y="63"/>
                              </a:lnTo>
                              <a:lnTo>
                                <a:pt x="71" y="65"/>
                              </a:lnTo>
                              <a:lnTo>
                                <a:pt x="66" y="67"/>
                              </a:lnTo>
                              <a:lnTo>
                                <a:pt x="60" y="69"/>
                              </a:lnTo>
                              <a:lnTo>
                                <a:pt x="55" y="72"/>
                              </a:lnTo>
                              <a:lnTo>
                                <a:pt x="50" y="74"/>
                              </a:lnTo>
                              <a:lnTo>
                                <a:pt x="45" y="77"/>
                              </a:lnTo>
                              <a:lnTo>
                                <a:pt x="39" y="79"/>
                              </a:lnTo>
                              <a:lnTo>
                                <a:pt x="34" y="82"/>
                              </a:lnTo>
                              <a:lnTo>
                                <a:pt x="29" y="84"/>
                              </a:lnTo>
                              <a:lnTo>
                                <a:pt x="24" y="86"/>
                              </a:lnTo>
                              <a:lnTo>
                                <a:pt x="19" y="89"/>
                              </a:lnTo>
                              <a:lnTo>
                                <a:pt x="14" y="91"/>
                              </a:lnTo>
                              <a:lnTo>
                                <a:pt x="10" y="95"/>
                              </a:lnTo>
                              <a:lnTo>
                                <a:pt x="5" y="98"/>
                              </a:lnTo>
                              <a:lnTo>
                                <a:pt x="0" y="100"/>
                              </a:lnTo>
                            </a:path>
                          </a:pathLst>
                        </a:custGeom>
                        <a:noFill/>
                        <a:ln w="19050" cmpd="sng">
                          <a:solidFill>
                            <a:srgbClr val="000000"/>
                          </a:solidFill>
                          <a:prstDash val="solid"/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pPr algn="ctr" eaLnBrk="0" fontAlgn="base" hangingPunct="0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</a:pPr>
                          <a:endParaRPr kumimoji="1" lang="zh-CN" altLang="en-US" sz="4000" b="1">
                            <a:solidFill>
                              <a:srgbClr val="FF3300"/>
                            </a:solidFill>
                            <a:latin typeface="宋体" pitchFamily="2" charset="-122"/>
                          </a:endParaRPr>
                        </a:p>
                      </p:txBody>
                    </p:sp>
                    <p:sp>
                      <p:nvSpPr>
                        <p:cNvPr id="22653" name="Line 293"/>
                        <p:cNvSpPr>
                          <a:spLocks noChangeShapeType="1"/>
                        </p:cNvSpPr>
                        <p:nvPr/>
                      </p:nvSpPr>
                      <p:spPr bwMode="auto">
                        <a:xfrm flipV="1">
                          <a:off x="2276" y="1735"/>
                          <a:ext cx="1" cy="368"/>
                        </a:xfrm>
                        <a:prstGeom prst="line">
                          <a:avLst/>
                        </a:prstGeom>
                        <a:noFill/>
                        <a:ln w="19050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noFill/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pPr algn="ctr" eaLnBrk="0" fontAlgn="base" hangingPunct="0"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</a:pPr>
                          <a:endParaRPr kumimoji="1" lang="zh-CN" altLang="en-US" sz="4000" b="1">
                            <a:solidFill>
                              <a:srgbClr val="FF3300"/>
                            </a:solidFill>
                            <a:latin typeface="宋体" pitchFamily="2" charset="-122"/>
                          </a:endParaRPr>
                        </a:p>
                      </p:txBody>
                    </p:sp>
                  </p:grpSp>
                </p:grpSp>
              </p:grpSp>
            </p:grpSp>
            <p:sp>
              <p:nvSpPr>
                <p:cNvPr id="22625" name="Line 294"/>
                <p:cNvSpPr>
                  <a:spLocks noChangeShapeType="1"/>
                </p:cNvSpPr>
                <p:nvPr/>
              </p:nvSpPr>
              <p:spPr bwMode="auto">
                <a:xfrm flipV="1">
                  <a:off x="4567" y="1400"/>
                  <a:ext cx="1" cy="5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2626" name="Line 295"/>
                <p:cNvSpPr>
                  <a:spLocks noChangeShapeType="1"/>
                </p:cNvSpPr>
                <p:nvPr/>
              </p:nvSpPr>
              <p:spPr bwMode="auto">
                <a:xfrm flipV="1">
                  <a:off x="4520" y="1400"/>
                  <a:ext cx="47" cy="2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2627" name="Line 296"/>
                <p:cNvSpPr>
                  <a:spLocks noChangeShapeType="1"/>
                </p:cNvSpPr>
                <p:nvPr/>
              </p:nvSpPr>
              <p:spPr bwMode="auto">
                <a:xfrm flipH="1" flipV="1">
                  <a:off x="4520" y="1428"/>
                  <a:ext cx="50" cy="2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sp>
            <p:nvSpPr>
              <p:cNvPr id="22621" name="Line 297"/>
              <p:cNvSpPr>
                <a:spLocks noChangeShapeType="1"/>
              </p:cNvSpPr>
              <p:nvPr/>
            </p:nvSpPr>
            <p:spPr bwMode="auto">
              <a:xfrm>
                <a:off x="3478" y="2616"/>
                <a:ext cx="73" cy="4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2622" name="Line 298"/>
              <p:cNvSpPr>
                <a:spLocks noChangeShapeType="1"/>
              </p:cNvSpPr>
              <p:nvPr/>
            </p:nvSpPr>
            <p:spPr bwMode="auto">
              <a:xfrm flipH="1">
                <a:off x="3478" y="2644"/>
                <a:ext cx="47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2623" name="Line 299"/>
              <p:cNvSpPr>
                <a:spLocks noChangeShapeType="1"/>
              </p:cNvSpPr>
              <p:nvPr/>
            </p:nvSpPr>
            <p:spPr bwMode="auto">
              <a:xfrm flipV="1">
                <a:off x="3478" y="2616"/>
                <a:ext cx="1" cy="5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2584" name="Group 300"/>
            <p:cNvGrpSpPr>
              <a:grpSpLocks/>
            </p:cNvGrpSpPr>
            <p:nvPr/>
          </p:nvGrpSpPr>
          <p:grpSpPr bwMode="auto">
            <a:xfrm>
              <a:off x="4180" y="1451"/>
              <a:ext cx="935" cy="1250"/>
              <a:chOff x="4180" y="1134"/>
              <a:chExt cx="935" cy="1250"/>
            </a:xfrm>
          </p:grpSpPr>
          <p:grpSp>
            <p:nvGrpSpPr>
              <p:cNvPr id="22585" name="Group 301"/>
              <p:cNvGrpSpPr>
                <a:grpSpLocks/>
              </p:cNvGrpSpPr>
              <p:nvPr/>
            </p:nvGrpSpPr>
            <p:grpSpPr bwMode="auto">
              <a:xfrm>
                <a:off x="4180" y="1134"/>
                <a:ext cx="935" cy="1250"/>
                <a:chOff x="2178" y="1590"/>
                <a:chExt cx="705" cy="942"/>
              </a:xfrm>
            </p:grpSpPr>
            <p:sp>
              <p:nvSpPr>
                <p:cNvPr id="22603" name="Freeform 302"/>
                <p:cNvSpPr>
                  <a:spLocks/>
                </p:cNvSpPr>
                <p:nvPr/>
              </p:nvSpPr>
              <p:spPr bwMode="auto">
                <a:xfrm>
                  <a:off x="2766" y="1590"/>
                  <a:ext cx="117" cy="630"/>
                </a:xfrm>
                <a:custGeom>
                  <a:avLst/>
                  <a:gdLst>
                    <a:gd name="T0" fmla="*/ 0 w 117"/>
                    <a:gd name="T1" fmla="*/ 63 h 630"/>
                    <a:gd name="T2" fmla="*/ 0 w 117"/>
                    <a:gd name="T3" fmla="*/ 630 h 630"/>
                    <a:gd name="T4" fmla="*/ 117 w 117"/>
                    <a:gd name="T5" fmla="*/ 561 h 630"/>
                    <a:gd name="T6" fmla="*/ 114 w 117"/>
                    <a:gd name="T7" fmla="*/ 0 h 630"/>
                    <a:gd name="T8" fmla="*/ 0 w 117"/>
                    <a:gd name="T9" fmla="*/ 63 h 63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17" h="630">
                      <a:moveTo>
                        <a:pt x="0" y="63"/>
                      </a:moveTo>
                      <a:lnTo>
                        <a:pt x="0" y="630"/>
                      </a:lnTo>
                      <a:lnTo>
                        <a:pt x="117" y="561"/>
                      </a:lnTo>
                      <a:lnTo>
                        <a:pt x="114" y="0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9525" cap="flat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2604" name="Freeform 303"/>
                <p:cNvSpPr>
                  <a:spLocks/>
                </p:cNvSpPr>
                <p:nvPr/>
              </p:nvSpPr>
              <p:spPr bwMode="auto">
                <a:xfrm>
                  <a:off x="2178" y="1833"/>
                  <a:ext cx="291" cy="699"/>
                </a:xfrm>
                <a:custGeom>
                  <a:avLst/>
                  <a:gdLst>
                    <a:gd name="T0" fmla="*/ 0 w 288"/>
                    <a:gd name="T1" fmla="*/ 687 h 699"/>
                    <a:gd name="T2" fmla="*/ 0 w 288"/>
                    <a:gd name="T3" fmla="*/ 570 h 699"/>
                    <a:gd name="T4" fmla="*/ 64 w 288"/>
                    <a:gd name="T5" fmla="*/ 540 h 699"/>
                    <a:gd name="T6" fmla="*/ 64 w 288"/>
                    <a:gd name="T7" fmla="*/ 501 h 699"/>
                    <a:gd name="T8" fmla="*/ 206 w 288"/>
                    <a:gd name="T9" fmla="*/ 420 h 699"/>
                    <a:gd name="T10" fmla="*/ 206 w 288"/>
                    <a:gd name="T11" fmla="*/ 45 h 699"/>
                    <a:gd name="T12" fmla="*/ 285 w 288"/>
                    <a:gd name="T13" fmla="*/ 0 h 699"/>
                    <a:gd name="T14" fmla="*/ 291 w 288"/>
                    <a:gd name="T15" fmla="*/ 567 h 699"/>
                    <a:gd name="T16" fmla="*/ 55 w 288"/>
                    <a:gd name="T17" fmla="*/ 699 h 699"/>
                    <a:gd name="T18" fmla="*/ 55 w 288"/>
                    <a:gd name="T19" fmla="*/ 654 h 699"/>
                    <a:gd name="T20" fmla="*/ 0 w 288"/>
                    <a:gd name="T21" fmla="*/ 687 h 699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88" h="699">
                      <a:moveTo>
                        <a:pt x="0" y="687"/>
                      </a:moveTo>
                      <a:lnTo>
                        <a:pt x="0" y="570"/>
                      </a:lnTo>
                      <a:lnTo>
                        <a:pt x="63" y="540"/>
                      </a:lnTo>
                      <a:lnTo>
                        <a:pt x="63" y="501"/>
                      </a:lnTo>
                      <a:lnTo>
                        <a:pt x="204" y="420"/>
                      </a:lnTo>
                      <a:lnTo>
                        <a:pt x="204" y="45"/>
                      </a:lnTo>
                      <a:lnTo>
                        <a:pt x="282" y="0"/>
                      </a:lnTo>
                      <a:lnTo>
                        <a:pt x="288" y="567"/>
                      </a:lnTo>
                      <a:lnTo>
                        <a:pt x="54" y="699"/>
                      </a:lnTo>
                      <a:lnTo>
                        <a:pt x="54" y="654"/>
                      </a:lnTo>
                      <a:lnTo>
                        <a:pt x="0" y="68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9525" cap="flat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grpSp>
              <p:nvGrpSpPr>
                <p:cNvPr id="22605" name="Group 304"/>
                <p:cNvGrpSpPr>
                  <a:grpSpLocks/>
                </p:cNvGrpSpPr>
                <p:nvPr/>
              </p:nvGrpSpPr>
              <p:grpSpPr bwMode="auto">
                <a:xfrm>
                  <a:off x="2178" y="1590"/>
                  <a:ext cx="705" cy="941"/>
                  <a:chOff x="2178" y="1590"/>
                  <a:chExt cx="705" cy="941"/>
                </a:xfrm>
              </p:grpSpPr>
              <p:sp>
                <p:nvSpPr>
                  <p:cNvPr id="22606" name="Line 30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33" y="2396"/>
                    <a:ext cx="234" cy="135"/>
                  </a:xfrm>
                  <a:prstGeom prst="line">
                    <a:avLst/>
                  </a:prstGeom>
                  <a:noFill/>
                  <a:ln w="19050">
                    <a:solidFill>
                      <a:schemeClr val="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2607" name="Line 306"/>
                  <p:cNvSpPr>
                    <a:spLocks noChangeShapeType="1"/>
                  </p:cNvSpPr>
                  <p:nvPr/>
                </p:nvSpPr>
                <p:spPr bwMode="auto">
                  <a:xfrm>
                    <a:off x="2233" y="2489"/>
                    <a:ext cx="1" cy="42"/>
                  </a:xfrm>
                  <a:prstGeom prst="line">
                    <a:avLst/>
                  </a:prstGeom>
                  <a:noFill/>
                  <a:ln w="19050">
                    <a:solidFill>
                      <a:schemeClr val="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2608" name="Line 30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78" y="2489"/>
                    <a:ext cx="55" cy="32"/>
                  </a:xfrm>
                  <a:prstGeom prst="line">
                    <a:avLst/>
                  </a:prstGeom>
                  <a:noFill/>
                  <a:ln w="19050">
                    <a:solidFill>
                      <a:schemeClr val="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2609" name="Line 308"/>
                  <p:cNvSpPr>
                    <a:spLocks noChangeShapeType="1"/>
                  </p:cNvSpPr>
                  <p:nvPr/>
                </p:nvSpPr>
                <p:spPr bwMode="auto">
                  <a:xfrm>
                    <a:off x="2178" y="2407"/>
                    <a:ext cx="1" cy="114"/>
                  </a:xfrm>
                  <a:prstGeom prst="line">
                    <a:avLst/>
                  </a:prstGeom>
                  <a:noFill/>
                  <a:ln w="19050">
                    <a:solidFill>
                      <a:schemeClr val="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2610" name="Line 30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2178" y="2375"/>
                    <a:ext cx="55" cy="32"/>
                  </a:xfrm>
                  <a:prstGeom prst="line">
                    <a:avLst/>
                  </a:prstGeom>
                  <a:noFill/>
                  <a:ln w="19050">
                    <a:solidFill>
                      <a:schemeClr val="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2611" name="Line 310"/>
                  <p:cNvSpPr>
                    <a:spLocks noChangeShapeType="1"/>
                  </p:cNvSpPr>
                  <p:nvPr/>
                </p:nvSpPr>
                <p:spPr bwMode="auto">
                  <a:xfrm>
                    <a:off x="2233" y="2333"/>
                    <a:ext cx="1" cy="42"/>
                  </a:xfrm>
                  <a:prstGeom prst="line">
                    <a:avLst/>
                  </a:prstGeom>
                  <a:noFill/>
                  <a:ln w="19050">
                    <a:solidFill>
                      <a:schemeClr val="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2612" name="Line 31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2233" y="2248"/>
                    <a:ext cx="147" cy="85"/>
                  </a:xfrm>
                  <a:prstGeom prst="line">
                    <a:avLst/>
                  </a:prstGeom>
                  <a:noFill/>
                  <a:ln w="19050">
                    <a:solidFill>
                      <a:schemeClr val="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2613" name="Line 312"/>
                  <p:cNvSpPr>
                    <a:spLocks noChangeShapeType="1"/>
                  </p:cNvSpPr>
                  <p:nvPr/>
                </p:nvSpPr>
                <p:spPr bwMode="auto">
                  <a:xfrm>
                    <a:off x="2380" y="1880"/>
                    <a:ext cx="1" cy="368"/>
                  </a:xfrm>
                  <a:prstGeom prst="line">
                    <a:avLst/>
                  </a:prstGeom>
                  <a:noFill/>
                  <a:ln w="19050">
                    <a:solidFill>
                      <a:schemeClr val="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2614" name="Line 31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2380" y="1830"/>
                    <a:ext cx="87" cy="50"/>
                  </a:xfrm>
                  <a:prstGeom prst="line">
                    <a:avLst/>
                  </a:prstGeom>
                  <a:noFill/>
                  <a:ln w="19050">
                    <a:solidFill>
                      <a:schemeClr val="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2615" name="Line 31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67" y="1830"/>
                    <a:ext cx="1" cy="566"/>
                  </a:xfrm>
                  <a:prstGeom prst="line">
                    <a:avLst/>
                  </a:prstGeom>
                  <a:noFill/>
                  <a:ln w="19050">
                    <a:solidFill>
                      <a:schemeClr val="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2616" name="Line 31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66" y="2156"/>
                    <a:ext cx="116" cy="67"/>
                  </a:xfrm>
                  <a:prstGeom prst="line">
                    <a:avLst/>
                  </a:prstGeom>
                  <a:noFill/>
                  <a:ln w="19050">
                    <a:solidFill>
                      <a:schemeClr val="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2617" name="Line 316"/>
                  <p:cNvSpPr>
                    <a:spLocks noChangeShapeType="1"/>
                  </p:cNvSpPr>
                  <p:nvPr/>
                </p:nvSpPr>
                <p:spPr bwMode="auto">
                  <a:xfrm>
                    <a:off x="2766" y="1657"/>
                    <a:ext cx="1" cy="566"/>
                  </a:xfrm>
                  <a:prstGeom prst="line">
                    <a:avLst/>
                  </a:prstGeom>
                  <a:noFill/>
                  <a:ln w="19050">
                    <a:solidFill>
                      <a:schemeClr val="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2618" name="Line 31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2766" y="1590"/>
                    <a:ext cx="116" cy="67"/>
                  </a:xfrm>
                  <a:prstGeom prst="line">
                    <a:avLst/>
                  </a:prstGeom>
                  <a:noFill/>
                  <a:ln w="19050">
                    <a:solidFill>
                      <a:schemeClr val="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2619" name="Line 31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82" y="1590"/>
                    <a:ext cx="1" cy="566"/>
                  </a:xfrm>
                  <a:prstGeom prst="line">
                    <a:avLst/>
                  </a:prstGeom>
                  <a:noFill/>
                  <a:ln w="19050">
                    <a:solidFill>
                      <a:schemeClr val="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</p:grpSp>
          </p:grpSp>
          <p:grpSp>
            <p:nvGrpSpPr>
              <p:cNvPr id="22586" name="Group 319"/>
              <p:cNvGrpSpPr>
                <a:grpSpLocks/>
              </p:cNvGrpSpPr>
              <p:nvPr/>
            </p:nvGrpSpPr>
            <p:grpSpPr bwMode="auto">
              <a:xfrm>
                <a:off x="4960" y="1135"/>
                <a:ext cx="154" cy="835"/>
                <a:chOff x="2766" y="1590"/>
                <a:chExt cx="116" cy="629"/>
              </a:xfrm>
            </p:grpSpPr>
            <p:sp>
              <p:nvSpPr>
                <p:cNvPr id="22596" name="Line 320"/>
                <p:cNvSpPr>
                  <a:spLocks noChangeShapeType="1"/>
                </p:cNvSpPr>
                <p:nvPr/>
              </p:nvSpPr>
              <p:spPr bwMode="auto">
                <a:xfrm flipV="1">
                  <a:off x="2766" y="1645"/>
                  <a:ext cx="21" cy="37"/>
                </a:xfrm>
                <a:prstGeom prst="line">
                  <a:avLst/>
                </a:pr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2597" name="Line 321"/>
                <p:cNvSpPr>
                  <a:spLocks noChangeShapeType="1"/>
                </p:cNvSpPr>
                <p:nvPr/>
              </p:nvSpPr>
              <p:spPr bwMode="auto">
                <a:xfrm flipV="1">
                  <a:off x="2766" y="1590"/>
                  <a:ext cx="116" cy="202"/>
                </a:xfrm>
                <a:prstGeom prst="line">
                  <a:avLst/>
                </a:pr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2598" name="Line 322"/>
                <p:cNvSpPr>
                  <a:spLocks noChangeShapeType="1"/>
                </p:cNvSpPr>
                <p:nvPr/>
              </p:nvSpPr>
              <p:spPr bwMode="auto">
                <a:xfrm flipV="1">
                  <a:off x="2766" y="1700"/>
                  <a:ext cx="116" cy="202"/>
                </a:xfrm>
                <a:prstGeom prst="line">
                  <a:avLst/>
                </a:pr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2599" name="Line 323"/>
                <p:cNvSpPr>
                  <a:spLocks noChangeShapeType="1"/>
                </p:cNvSpPr>
                <p:nvPr/>
              </p:nvSpPr>
              <p:spPr bwMode="auto">
                <a:xfrm flipV="1">
                  <a:off x="2766" y="1810"/>
                  <a:ext cx="116" cy="202"/>
                </a:xfrm>
                <a:prstGeom prst="line">
                  <a:avLst/>
                </a:pr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2600" name="Line 324"/>
                <p:cNvSpPr>
                  <a:spLocks noChangeShapeType="1"/>
                </p:cNvSpPr>
                <p:nvPr/>
              </p:nvSpPr>
              <p:spPr bwMode="auto">
                <a:xfrm flipV="1">
                  <a:off x="2766" y="1920"/>
                  <a:ext cx="116" cy="202"/>
                </a:xfrm>
                <a:prstGeom prst="line">
                  <a:avLst/>
                </a:pr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2601" name="Line 325"/>
                <p:cNvSpPr>
                  <a:spLocks noChangeShapeType="1"/>
                </p:cNvSpPr>
                <p:nvPr/>
              </p:nvSpPr>
              <p:spPr bwMode="auto">
                <a:xfrm flipV="1">
                  <a:off x="2773" y="2030"/>
                  <a:ext cx="109" cy="189"/>
                </a:xfrm>
                <a:prstGeom prst="line">
                  <a:avLst/>
                </a:pr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2602" name="Line 326"/>
                <p:cNvSpPr>
                  <a:spLocks noChangeShapeType="1"/>
                </p:cNvSpPr>
                <p:nvPr/>
              </p:nvSpPr>
              <p:spPr bwMode="auto">
                <a:xfrm flipV="1">
                  <a:off x="2869" y="2140"/>
                  <a:ext cx="13" cy="24"/>
                </a:xfrm>
                <a:prstGeom prst="line">
                  <a:avLst/>
                </a:prstGeom>
                <a:noFill/>
                <a:ln w="12700">
                  <a:solidFill>
                    <a:srgbClr val="33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22587" name="Group 327"/>
              <p:cNvGrpSpPr>
                <a:grpSpLocks/>
              </p:cNvGrpSpPr>
              <p:nvPr/>
            </p:nvGrpSpPr>
            <p:grpSpPr bwMode="auto">
              <a:xfrm>
                <a:off x="4182" y="1501"/>
                <a:ext cx="383" cy="836"/>
                <a:chOff x="2178" y="1865"/>
                <a:chExt cx="289" cy="630"/>
              </a:xfrm>
            </p:grpSpPr>
            <p:sp>
              <p:nvSpPr>
                <p:cNvPr id="22588" name="Line 328"/>
                <p:cNvSpPr>
                  <a:spLocks noChangeShapeType="1"/>
                </p:cNvSpPr>
                <p:nvPr/>
              </p:nvSpPr>
              <p:spPr bwMode="auto">
                <a:xfrm flipV="1">
                  <a:off x="2380" y="1865"/>
                  <a:ext cx="26" cy="45"/>
                </a:xfrm>
                <a:prstGeom prst="line">
                  <a:avLst/>
                </a:pr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2589" name="Line 329"/>
                <p:cNvSpPr>
                  <a:spLocks noChangeShapeType="1"/>
                </p:cNvSpPr>
                <p:nvPr/>
              </p:nvSpPr>
              <p:spPr bwMode="auto">
                <a:xfrm flipV="1">
                  <a:off x="2380" y="1869"/>
                  <a:ext cx="87" cy="151"/>
                </a:xfrm>
                <a:prstGeom prst="line">
                  <a:avLst/>
                </a:pr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2590" name="Line 330"/>
                <p:cNvSpPr>
                  <a:spLocks noChangeShapeType="1"/>
                </p:cNvSpPr>
                <p:nvPr/>
              </p:nvSpPr>
              <p:spPr bwMode="auto">
                <a:xfrm flipV="1">
                  <a:off x="2178" y="2307"/>
                  <a:ext cx="100" cy="174"/>
                </a:xfrm>
                <a:prstGeom prst="line">
                  <a:avLst/>
                </a:pr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2591" name="Line 331"/>
                <p:cNvSpPr>
                  <a:spLocks noChangeShapeType="1"/>
                </p:cNvSpPr>
                <p:nvPr/>
              </p:nvSpPr>
              <p:spPr bwMode="auto">
                <a:xfrm flipV="1">
                  <a:off x="2380" y="1980"/>
                  <a:ext cx="87" cy="150"/>
                </a:xfrm>
                <a:prstGeom prst="line">
                  <a:avLst/>
                </a:pr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2592" name="Line 332"/>
                <p:cNvSpPr>
                  <a:spLocks noChangeShapeType="1"/>
                </p:cNvSpPr>
                <p:nvPr/>
              </p:nvSpPr>
              <p:spPr bwMode="auto">
                <a:xfrm flipV="1">
                  <a:off x="2233" y="2252"/>
                  <a:ext cx="141" cy="243"/>
                </a:xfrm>
                <a:prstGeom prst="line">
                  <a:avLst/>
                </a:pr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2593" name="Line 333"/>
                <p:cNvSpPr>
                  <a:spLocks noChangeShapeType="1"/>
                </p:cNvSpPr>
                <p:nvPr/>
              </p:nvSpPr>
              <p:spPr bwMode="auto">
                <a:xfrm flipV="1">
                  <a:off x="2380" y="2090"/>
                  <a:ext cx="87" cy="151"/>
                </a:xfrm>
                <a:prstGeom prst="line">
                  <a:avLst/>
                </a:pr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2594" name="Line 334"/>
                <p:cNvSpPr>
                  <a:spLocks noChangeShapeType="1"/>
                </p:cNvSpPr>
                <p:nvPr/>
              </p:nvSpPr>
              <p:spPr bwMode="auto">
                <a:xfrm flipV="1">
                  <a:off x="2297" y="2200"/>
                  <a:ext cx="170" cy="294"/>
                </a:xfrm>
                <a:prstGeom prst="line">
                  <a:avLst/>
                </a:pr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2595" name="Line 335"/>
                <p:cNvSpPr>
                  <a:spLocks noChangeShapeType="1"/>
                </p:cNvSpPr>
                <p:nvPr/>
              </p:nvSpPr>
              <p:spPr bwMode="auto">
                <a:xfrm flipV="1">
                  <a:off x="2393" y="2310"/>
                  <a:ext cx="74" cy="129"/>
                </a:xfrm>
                <a:prstGeom prst="line">
                  <a:avLst/>
                </a:prstGeom>
                <a:noFill/>
                <a:ln w="127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</p:grpSp>
      </p:grpSp>
      <p:sp>
        <p:nvSpPr>
          <p:cNvPr id="220496" name="AutoShape 336"/>
          <p:cNvSpPr>
            <a:spLocks noChangeArrowheads="1"/>
          </p:cNvSpPr>
          <p:nvPr/>
        </p:nvSpPr>
        <p:spPr bwMode="auto">
          <a:xfrm>
            <a:off x="0" y="1933575"/>
            <a:ext cx="2116138" cy="954088"/>
          </a:xfrm>
          <a:prstGeom prst="wedgeRoundRectCallout">
            <a:avLst>
              <a:gd name="adj1" fmla="val 54727"/>
              <a:gd name="adj2" fmla="val 114060"/>
              <a:gd name="adj3" fmla="val 16667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2800">
                <a:solidFill>
                  <a:srgbClr val="FF0000"/>
                </a:solidFill>
                <a:latin typeface="SuperFrench" pitchFamily="2" charset="2"/>
                <a:ea typeface="楷体_GB2312" pitchFamily="49" charset="-122"/>
              </a:rPr>
              <a:t>可见轮廓线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2800">
                <a:solidFill>
                  <a:srgbClr val="FF0000"/>
                </a:solidFill>
                <a:latin typeface="SuperFrench" pitchFamily="2" charset="2"/>
                <a:ea typeface="楷体_GB2312" pitchFamily="49" charset="-122"/>
              </a:rPr>
              <a:t>必须画出</a:t>
            </a:r>
          </a:p>
        </p:txBody>
      </p:sp>
      <p:sp>
        <p:nvSpPr>
          <p:cNvPr id="220497" name="AutoShape 337"/>
          <p:cNvSpPr>
            <a:spLocks noChangeArrowheads="1"/>
          </p:cNvSpPr>
          <p:nvPr/>
        </p:nvSpPr>
        <p:spPr bwMode="auto">
          <a:xfrm>
            <a:off x="5359400" y="1327150"/>
            <a:ext cx="2143125" cy="923925"/>
          </a:xfrm>
          <a:prstGeom prst="wedgeRoundRectCallout">
            <a:avLst>
              <a:gd name="adj1" fmla="val -14444"/>
              <a:gd name="adj2" fmla="val 260481"/>
              <a:gd name="adj3" fmla="val 16667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2800">
                <a:solidFill>
                  <a:srgbClr val="FF0000"/>
                </a:solidFill>
                <a:latin typeface="SuperFrench" pitchFamily="2" charset="2"/>
                <a:ea typeface="楷体_GB2312" pitchFamily="49" charset="-122"/>
              </a:rPr>
              <a:t>可见轮廓线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2800">
                <a:solidFill>
                  <a:srgbClr val="FF0000"/>
                </a:solidFill>
                <a:latin typeface="SuperFrench" pitchFamily="2" charset="2"/>
                <a:ea typeface="楷体_GB2312" pitchFamily="49" charset="-122"/>
              </a:rPr>
              <a:t>必须画出</a:t>
            </a:r>
          </a:p>
        </p:txBody>
      </p:sp>
      <p:sp>
        <p:nvSpPr>
          <p:cNvPr id="220498" name="AutoShape 338"/>
          <p:cNvSpPr>
            <a:spLocks noChangeArrowheads="1"/>
          </p:cNvSpPr>
          <p:nvPr/>
        </p:nvSpPr>
        <p:spPr bwMode="auto">
          <a:xfrm>
            <a:off x="3343275" y="1301750"/>
            <a:ext cx="2273300" cy="936625"/>
          </a:xfrm>
          <a:prstGeom prst="wedgeRoundRectCallout">
            <a:avLst>
              <a:gd name="adj1" fmla="val -43856"/>
              <a:gd name="adj2" fmla="val 100171"/>
              <a:gd name="adj3" fmla="val 16667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2800">
                <a:solidFill>
                  <a:srgbClr val="FF0000"/>
                </a:solidFill>
                <a:latin typeface="SuperFrench" pitchFamily="2" charset="2"/>
                <a:ea typeface="楷体_GB2312" pitchFamily="49" charset="-122"/>
              </a:rPr>
              <a:t>可见轮廓线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2800">
                <a:solidFill>
                  <a:srgbClr val="FF0000"/>
                </a:solidFill>
                <a:latin typeface="SuperFrench" pitchFamily="2" charset="2"/>
                <a:ea typeface="楷体_GB2312" pitchFamily="49" charset="-122"/>
              </a:rPr>
              <a:t>必须画出</a:t>
            </a:r>
          </a:p>
        </p:txBody>
      </p:sp>
      <p:sp>
        <p:nvSpPr>
          <p:cNvPr id="220499" name="AutoShape 339"/>
          <p:cNvSpPr>
            <a:spLocks noChangeArrowheads="1"/>
          </p:cNvSpPr>
          <p:nvPr/>
        </p:nvSpPr>
        <p:spPr bwMode="auto">
          <a:xfrm>
            <a:off x="6096000" y="1228725"/>
            <a:ext cx="2271713" cy="966788"/>
          </a:xfrm>
          <a:prstGeom prst="wedgeRoundRectCallout">
            <a:avLst>
              <a:gd name="adj1" fmla="val -806"/>
              <a:gd name="adj2" fmla="val 109606"/>
              <a:gd name="adj3" fmla="val 16667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2800">
                <a:solidFill>
                  <a:srgbClr val="FF0000"/>
                </a:solidFill>
                <a:latin typeface="SuperFrench" pitchFamily="2" charset="2"/>
                <a:ea typeface="楷体_GB2312" pitchFamily="49" charset="-122"/>
              </a:rPr>
              <a:t>可见轮廓线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2800">
                <a:solidFill>
                  <a:srgbClr val="FF0000"/>
                </a:solidFill>
                <a:latin typeface="SuperFrench" pitchFamily="2" charset="2"/>
                <a:ea typeface="楷体_GB2312" pitchFamily="49" charset="-122"/>
              </a:rPr>
              <a:t>必须画出</a:t>
            </a:r>
          </a:p>
        </p:txBody>
      </p:sp>
    </p:spTree>
    <p:extLst>
      <p:ext uri="{BB962C8B-B14F-4D97-AF65-F5344CB8AC3E}">
        <p14:creationId xmlns:p14="http://schemas.microsoft.com/office/powerpoint/2010/main" val="4157408729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7" dur="1000"/>
                                        <p:tgtEl>
                                          <p:spTgt spid="2204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204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204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9" presetClass="entr" presetSubtype="1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0" fill="hold"/>
                                        <p:tgtEl>
                                          <p:spTgt spid="2203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0" fill="hold"/>
                                        <p:tgtEl>
                                          <p:spTgt spid="2203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9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0" fill="hold"/>
                                        <p:tgtEl>
                                          <p:spTgt spid="2203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0" fill="hold"/>
                                        <p:tgtEl>
                                          <p:spTgt spid="2203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30" presetID="22" presetClass="entr" presetSubtype="8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1000"/>
                                        <p:tgtEl>
                                          <p:spTgt spid="220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220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" dur="500"/>
                                        <p:tgtEl>
                                          <p:spTgt spid="220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4" dur="1000"/>
                                        <p:tgtEl>
                                          <p:spTgt spid="2204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20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" dur="500"/>
                                        <p:tgtEl>
                                          <p:spTgt spid="220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1000"/>
                                        <p:tgtEl>
                                          <p:spTgt spid="220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0" dur="500"/>
                                        <p:tgtEl>
                                          <p:spTgt spid="220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0314" grpId="0" animBg="1"/>
      <p:bldP spid="220314" grpId="1" animBg="1"/>
      <p:bldP spid="220314" grpId="2" animBg="1"/>
      <p:bldP spid="220315" grpId="0" animBg="1"/>
      <p:bldP spid="220315" grpId="1" animBg="1"/>
      <p:bldP spid="220315" grpId="2" animBg="1"/>
      <p:bldP spid="220320" grpId="0" animBg="1"/>
      <p:bldP spid="220496" grpId="0" animBg="1" autoUpdateAnimBg="0"/>
      <p:bldP spid="220497" grpId="0" animBg="1" autoUpdateAnimBg="0"/>
      <p:bldP spid="220497" grpId="1" animBg="1"/>
      <p:bldP spid="220498" grpId="0" animBg="1" autoUpdateAnimBg="0"/>
      <p:bldP spid="220499" grpId="0" animBg="1" autoUpdateAnimBg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Text Box 2"/>
          <p:cNvSpPr txBox="1">
            <a:spLocks noChangeArrowheads="1"/>
          </p:cNvSpPr>
          <p:nvPr/>
        </p:nvSpPr>
        <p:spPr bwMode="auto">
          <a:xfrm>
            <a:off x="112713" y="34925"/>
            <a:ext cx="9031287" cy="1554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sym typeface="Symbol" pitchFamily="18" charset="2"/>
              </a:rPr>
              <a:t>④</a:t>
            </a:r>
            <a:r>
              <a:rPr kumimoji="0" lang="zh-CN" altLang="en-US" sz="3200">
                <a:solidFill>
                  <a:srgbClr val="3333CC"/>
                </a:solidFill>
              </a:rPr>
              <a:t>剖视图上</a:t>
            </a:r>
            <a:r>
              <a:rPr kumimoji="0" lang="zh-CN" altLang="en-US" sz="3200">
                <a:solidFill>
                  <a:srgbClr val="FF0000"/>
                </a:solidFill>
              </a:rPr>
              <a:t>一般不画虚线</a:t>
            </a:r>
            <a:r>
              <a:rPr kumimoji="0" lang="zh-CN" altLang="en-US" sz="3200">
                <a:solidFill>
                  <a:srgbClr val="3333CC"/>
                </a:solidFill>
              </a:rPr>
              <a:t>，以增加图形的清晰度。但</a:t>
            </a:r>
            <a:r>
              <a:rPr kumimoji="0" lang="zh-CN" altLang="en-US" sz="3200">
                <a:solidFill>
                  <a:srgbClr val="FF0000"/>
                </a:solidFill>
              </a:rPr>
              <a:t>若画出少量虚线可减少视图数量</a:t>
            </a:r>
            <a:r>
              <a:rPr kumimoji="0" lang="zh-CN" altLang="en-US" sz="3200">
                <a:solidFill>
                  <a:srgbClr val="3333CC"/>
                </a:solidFill>
              </a:rPr>
              <a:t>时，也可画出必要的虚线。</a:t>
            </a:r>
          </a:p>
        </p:txBody>
      </p:sp>
      <p:grpSp>
        <p:nvGrpSpPr>
          <p:cNvPr id="23555" name="Group 368"/>
          <p:cNvGrpSpPr>
            <a:grpSpLocks/>
          </p:cNvGrpSpPr>
          <p:nvPr/>
        </p:nvGrpSpPr>
        <p:grpSpPr bwMode="auto">
          <a:xfrm>
            <a:off x="1062038" y="2516188"/>
            <a:ext cx="3678237" cy="3802062"/>
            <a:chOff x="355" y="1178"/>
            <a:chExt cx="2317" cy="2395"/>
          </a:xfrm>
        </p:grpSpPr>
        <p:sp>
          <p:nvSpPr>
            <p:cNvPr id="23629" name="Line 369"/>
            <p:cNvSpPr>
              <a:spLocks noChangeShapeType="1"/>
            </p:cNvSpPr>
            <p:nvPr/>
          </p:nvSpPr>
          <p:spPr bwMode="auto">
            <a:xfrm flipH="1">
              <a:off x="1802" y="2187"/>
              <a:ext cx="577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30" name="Line 370"/>
            <p:cNvSpPr>
              <a:spLocks noChangeShapeType="1"/>
            </p:cNvSpPr>
            <p:nvPr/>
          </p:nvSpPr>
          <p:spPr bwMode="auto">
            <a:xfrm flipH="1">
              <a:off x="1797" y="1250"/>
              <a:ext cx="582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31" name="Line 371"/>
            <p:cNvSpPr>
              <a:spLocks noChangeShapeType="1"/>
            </p:cNvSpPr>
            <p:nvPr/>
          </p:nvSpPr>
          <p:spPr bwMode="auto">
            <a:xfrm flipV="1">
              <a:off x="2601" y="1249"/>
              <a:ext cx="1" cy="9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32" name="Line 372"/>
            <p:cNvSpPr>
              <a:spLocks noChangeShapeType="1"/>
            </p:cNvSpPr>
            <p:nvPr/>
          </p:nvSpPr>
          <p:spPr bwMode="auto">
            <a:xfrm>
              <a:off x="426" y="1861"/>
              <a:ext cx="1" cy="32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33" name="Line 373"/>
            <p:cNvSpPr>
              <a:spLocks noChangeShapeType="1"/>
            </p:cNvSpPr>
            <p:nvPr/>
          </p:nvSpPr>
          <p:spPr bwMode="auto">
            <a:xfrm>
              <a:off x="426" y="2190"/>
              <a:ext cx="92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34" name="Line 374"/>
            <p:cNvSpPr>
              <a:spLocks noChangeShapeType="1"/>
            </p:cNvSpPr>
            <p:nvPr/>
          </p:nvSpPr>
          <p:spPr bwMode="auto">
            <a:xfrm flipV="1">
              <a:off x="1355" y="2120"/>
              <a:ext cx="1" cy="7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35" name="Line 375"/>
            <p:cNvSpPr>
              <a:spLocks noChangeShapeType="1"/>
            </p:cNvSpPr>
            <p:nvPr/>
          </p:nvSpPr>
          <p:spPr bwMode="auto">
            <a:xfrm flipV="1">
              <a:off x="1355" y="1861"/>
              <a:ext cx="1" cy="7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36" name="Line 376"/>
            <p:cNvSpPr>
              <a:spLocks noChangeShapeType="1"/>
            </p:cNvSpPr>
            <p:nvPr/>
          </p:nvSpPr>
          <p:spPr bwMode="auto">
            <a:xfrm flipV="1">
              <a:off x="1249" y="1931"/>
              <a:ext cx="1" cy="1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37" name="Line 377"/>
            <p:cNvSpPr>
              <a:spLocks noChangeShapeType="1"/>
            </p:cNvSpPr>
            <p:nvPr/>
          </p:nvSpPr>
          <p:spPr bwMode="auto">
            <a:xfrm flipH="1">
              <a:off x="426" y="2120"/>
              <a:ext cx="833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38" name="Line 378"/>
            <p:cNvSpPr>
              <a:spLocks noChangeShapeType="1"/>
            </p:cNvSpPr>
            <p:nvPr/>
          </p:nvSpPr>
          <p:spPr bwMode="auto">
            <a:xfrm flipH="1">
              <a:off x="426" y="1931"/>
              <a:ext cx="833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39" name="Line 379"/>
            <p:cNvSpPr>
              <a:spLocks noChangeShapeType="1"/>
            </p:cNvSpPr>
            <p:nvPr/>
          </p:nvSpPr>
          <p:spPr bwMode="auto">
            <a:xfrm flipH="1">
              <a:off x="426" y="1862"/>
              <a:ext cx="92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40" name="Line 380"/>
            <p:cNvSpPr>
              <a:spLocks noChangeShapeType="1"/>
            </p:cNvSpPr>
            <p:nvPr/>
          </p:nvSpPr>
          <p:spPr bwMode="auto">
            <a:xfrm flipH="1">
              <a:off x="1353" y="1859"/>
              <a:ext cx="29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41" name="Line 381"/>
            <p:cNvSpPr>
              <a:spLocks noChangeShapeType="1"/>
            </p:cNvSpPr>
            <p:nvPr/>
          </p:nvSpPr>
          <p:spPr bwMode="auto">
            <a:xfrm>
              <a:off x="1637" y="1249"/>
              <a:ext cx="1" cy="6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42" name="Line 382"/>
            <p:cNvSpPr>
              <a:spLocks noChangeShapeType="1"/>
            </p:cNvSpPr>
            <p:nvPr/>
          </p:nvSpPr>
          <p:spPr bwMode="auto">
            <a:xfrm flipV="1">
              <a:off x="1804" y="1249"/>
              <a:ext cx="1" cy="9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43" name="Line 383"/>
            <p:cNvSpPr>
              <a:spLocks noChangeShapeType="1"/>
            </p:cNvSpPr>
            <p:nvPr/>
          </p:nvSpPr>
          <p:spPr bwMode="auto">
            <a:xfrm flipV="1">
              <a:off x="1870" y="1249"/>
              <a:ext cx="1" cy="9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44" name="Line 384"/>
            <p:cNvSpPr>
              <a:spLocks noChangeShapeType="1"/>
            </p:cNvSpPr>
            <p:nvPr/>
          </p:nvSpPr>
          <p:spPr bwMode="auto">
            <a:xfrm flipV="1">
              <a:off x="2378" y="1249"/>
              <a:ext cx="1" cy="9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45" name="Freeform 385"/>
            <p:cNvSpPr>
              <a:spLocks/>
            </p:cNvSpPr>
            <p:nvPr/>
          </p:nvSpPr>
          <p:spPr bwMode="auto">
            <a:xfrm>
              <a:off x="2259" y="3020"/>
              <a:ext cx="342" cy="461"/>
            </a:xfrm>
            <a:custGeom>
              <a:avLst/>
              <a:gdLst>
                <a:gd name="T0" fmla="*/ 9 w 1369"/>
                <a:gd name="T1" fmla="*/ 458 h 1847"/>
                <a:gd name="T2" fmla="*/ 27 w 1369"/>
                <a:gd name="T3" fmla="*/ 452 h 1847"/>
                <a:gd name="T4" fmla="*/ 44 w 1369"/>
                <a:gd name="T5" fmla="*/ 445 h 1847"/>
                <a:gd name="T6" fmla="*/ 62 w 1369"/>
                <a:gd name="T7" fmla="*/ 438 h 1847"/>
                <a:gd name="T8" fmla="*/ 79 w 1369"/>
                <a:gd name="T9" fmla="*/ 429 h 1847"/>
                <a:gd name="T10" fmla="*/ 95 w 1369"/>
                <a:gd name="T11" fmla="*/ 421 h 1847"/>
                <a:gd name="T12" fmla="*/ 112 w 1369"/>
                <a:gd name="T13" fmla="*/ 411 h 1847"/>
                <a:gd name="T14" fmla="*/ 128 w 1369"/>
                <a:gd name="T15" fmla="*/ 401 h 1847"/>
                <a:gd name="T16" fmla="*/ 143 w 1369"/>
                <a:gd name="T17" fmla="*/ 390 h 1847"/>
                <a:gd name="T18" fmla="*/ 158 w 1369"/>
                <a:gd name="T19" fmla="*/ 378 h 1847"/>
                <a:gd name="T20" fmla="*/ 173 w 1369"/>
                <a:gd name="T21" fmla="*/ 366 h 1847"/>
                <a:gd name="T22" fmla="*/ 187 w 1369"/>
                <a:gd name="T23" fmla="*/ 354 h 1847"/>
                <a:gd name="T24" fmla="*/ 201 w 1369"/>
                <a:gd name="T25" fmla="*/ 341 h 1847"/>
                <a:gd name="T26" fmla="*/ 214 w 1369"/>
                <a:gd name="T27" fmla="*/ 327 h 1847"/>
                <a:gd name="T28" fmla="*/ 226 w 1369"/>
                <a:gd name="T29" fmla="*/ 313 h 1847"/>
                <a:gd name="T30" fmla="*/ 239 w 1369"/>
                <a:gd name="T31" fmla="*/ 298 h 1847"/>
                <a:gd name="T32" fmla="*/ 250 w 1369"/>
                <a:gd name="T33" fmla="*/ 283 h 1847"/>
                <a:gd name="T34" fmla="*/ 261 w 1369"/>
                <a:gd name="T35" fmla="*/ 268 h 1847"/>
                <a:gd name="T36" fmla="*/ 271 w 1369"/>
                <a:gd name="T37" fmla="*/ 252 h 1847"/>
                <a:gd name="T38" fmla="*/ 280 w 1369"/>
                <a:gd name="T39" fmla="*/ 235 h 1847"/>
                <a:gd name="T40" fmla="*/ 289 w 1369"/>
                <a:gd name="T41" fmla="*/ 219 h 1847"/>
                <a:gd name="T42" fmla="*/ 298 w 1369"/>
                <a:gd name="T43" fmla="*/ 202 h 1847"/>
                <a:gd name="T44" fmla="*/ 305 w 1369"/>
                <a:gd name="T45" fmla="*/ 184 h 1847"/>
                <a:gd name="T46" fmla="*/ 312 w 1369"/>
                <a:gd name="T47" fmla="*/ 167 h 1847"/>
                <a:gd name="T48" fmla="*/ 318 w 1369"/>
                <a:gd name="T49" fmla="*/ 149 h 1847"/>
                <a:gd name="T50" fmla="*/ 324 w 1369"/>
                <a:gd name="T51" fmla="*/ 131 h 1847"/>
                <a:gd name="T52" fmla="*/ 329 w 1369"/>
                <a:gd name="T53" fmla="*/ 113 h 1847"/>
                <a:gd name="T54" fmla="*/ 333 w 1369"/>
                <a:gd name="T55" fmla="*/ 94 h 1847"/>
                <a:gd name="T56" fmla="*/ 336 w 1369"/>
                <a:gd name="T57" fmla="*/ 75 h 1847"/>
                <a:gd name="T58" fmla="*/ 339 w 1369"/>
                <a:gd name="T59" fmla="*/ 57 h 1847"/>
                <a:gd name="T60" fmla="*/ 341 w 1369"/>
                <a:gd name="T61" fmla="*/ 38 h 1847"/>
                <a:gd name="T62" fmla="*/ 342 w 1369"/>
                <a:gd name="T63" fmla="*/ 19 h 1847"/>
                <a:gd name="T64" fmla="*/ 342 w 1369"/>
                <a:gd name="T65" fmla="*/ 0 h 184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69" h="1847">
                  <a:moveTo>
                    <a:pt x="0" y="1847"/>
                  </a:moveTo>
                  <a:lnTo>
                    <a:pt x="36" y="1836"/>
                  </a:lnTo>
                  <a:lnTo>
                    <a:pt x="72" y="1824"/>
                  </a:lnTo>
                  <a:lnTo>
                    <a:pt x="108" y="1812"/>
                  </a:lnTo>
                  <a:lnTo>
                    <a:pt x="143" y="1797"/>
                  </a:lnTo>
                  <a:lnTo>
                    <a:pt x="178" y="1784"/>
                  </a:lnTo>
                  <a:lnTo>
                    <a:pt x="213" y="1768"/>
                  </a:lnTo>
                  <a:lnTo>
                    <a:pt x="247" y="1754"/>
                  </a:lnTo>
                  <a:lnTo>
                    <a:pt x="282" y="1737"/>
                  </a:lnTo>
                  <a:lnTo>
                    <a:pt x="315" y="1720"/>
                  </a:lnTo>
                  <a:lnTo>
                    <a:pt x="350" y="1703"/>
                  </a:lnTo>
                  <a:lnTo>
                    <a:pt x="382" y="1685"/>
                  </a:lnTo>
                  <a:lnTo>
                    <a:pt x="415" y="1666"/>
                  </a:lnTo>
                  <a:lnTo>
                    <a:pt x="448" y="1646"/>
                  </a:lnTo>
                  <a:lnTo>
                    <a:pt x="480" y="1626"/>
                  </a:lnTo>
                  <a:lnTo>
                    <a:pt x="511" y="1606"/>
                  </a:lnTo>
                  <a:lnTo>
                    <a:pt x="543" y="1584"/>
                  </a:lnTo>
                  <a:lnTo>
                    <a:pt x="574" y="1562"/>
                  </a:lnTo>
                  <a:lnTo>
                    <a:pt x="604" y="1540"/>
                  </a:lnTo>
                  <a:lnTo>
                    <a:pt x="634" y="1516"/>
                  </a:lnTo>
                  <a:lnTo>
                    <a:pt x="663" y="1493"/>
                  </a:lnTo>
                  <a:lnTo>
                    <a:pt x="693" y="1468"/>
                  </a:lnTo>
                  <a:lnTo>
                    <a:pt x="721" y="1443"/>
                  </a:lnTo>
                  <a:lnTo>
                    <a:pt x="749" y="1418"/>
                  </a:lnTo>
                  <a:lnTo>
                    <a:pt x="777" y="1391"/>
                  </a:lnTo>
                  <a:lnTo>
                    <a:pt x="803" y="1366"/>
                  </a:lnTo>
                  <a:lnTo>
                    <a:pt x="830" y="1338"/>
                  </a:lnTo>
                  <a:lnTo>
                    <a:pt x="856" y="1311"/>
                  </a:lnTo>
                  <a:lnTo>
                    <a:pt x="881" y="1282"/>
                  </a:lnTo>
                  <a:lnTo>
                    <a:pt x="906" y="1254"/>
                  </a:lnTo>
                  <a:lnTo>
                    <a:pt x="931" y="1225"/>
                  </a:lnTo>
                  <a:lnTo>
                    <a:pt x="955" y="1195"/>
                  </a:lnTo>
                  <a:lnTo>
                    <a:pt x="977" y="1165"/>
                  </a:lnTo>
                  <a:lnTo>
                    <a:pt x="1001" y="1135"/>
                  </a:lnTo>
                  <a:lnTo>
                    <a:pt x="1022" y="1104"/>
                  </a:lnTo>
                  <a:lnTo>
                    <a:pt x="1043" y="1073"/>
                  </a:lnTo>
                  <a:lnTo>
                    <a:pt x="1064" y="1041"/>
                  </a:lnTo>
                  <a:lnTo>
                    <a:pt x="1084" y="1009"/>
                  </a:lnTo>
                  <a:lnTo>
                    <a:pt x="1103" y="977"/>
                  </a:lnTo>
                  <a:lnTo>
                    <a:pt x="1122" y="943"/>
                  </a:lnTo>
                  <a:lnTo>
                    <a:pt x="1141" y="910"/>
                  </a:lnTo>
                  <a:lnTo>
                    <a:pt x="1158" y="876"/>
                  </a:lnTo>
                  <a:lnTo>
                    <a:pt x="1175" y="843"/>
                  </a:lnTo>
                  <a:lnTo>
                    <a:pt x="1191" y="808"/>
                  </a:lnTo>
                  <a:lnTo>
                    <a:pt x="1207" y="774"/>
                  </a:lnTo>
                  <a:lnTo>
                    <a:pt x="1222" y="739"/>
                  </a:lnTo>
                  <a:lnTo>
                    <a:pt x="1236" y="704"/>
                  </a:lnTo>
                  <a:lnTo>
                    <a:pt x="1249" y="669"/>
                  </a:lnTo>
                  <a:lnTo>
                    <a:pt x="1262" y="633"/>
                  </a:lnTo>
                  <a:lnTo>
                    <a:pt x="1274" y="597"/>
                  </a:lnTo>
                  <a:lnTo>
                    <a:pt x="1285" y="561"/>
                  </a:lnTo>
                  <a:lnTo>
                    <a:pt x="1296" y="524"/>
                  </a:lnTo>
                  <a:lnTo>
                    <a:pt x="1306" y="489"/>
                  </a:lnTo>
                  <a:lnTo>
                    <a:pt x="1315" y="452"/>
                  </a:lnTo>
                  <a:lnTo>
                    <a:pt x="1324" y="414"/>
                  </a:lnTo>
                  <a:lnTo>
                    <a:pt x="1332" y="377"/>
                  </a:lnTo>
                  <a:lnTo>
                    <a:pt x="1339" y="340"/>
                  </a:lnTo>
                  <a:lnTo>
                    <a:pt x="1345" y="302"/>
                  </a:lnTo>
                  <a:lnTo>
                    <a:pt x="1351" y="266"/>
                  </a:lnTo>
                  <a:lnTo>
                    <a:pt x="1355" y="228"/>
                  </a:lnTo>
                  <a:lnTo>
                    <a:pt x="1360" y="190"/>
                  </a:lnTo>
                  <a:lnTo>
                    <a:pt x="1363" y="152"/>
                  </a:lnTo>
                  <a:lnTo>
                    <a:pt x="1365" y="114"/>
                  </a:lnTo>
                  <a:lnTo>
                    <a:pt x="1368" y="76"/>
                  </a:lnTo>
                  <a:lnTo>
                    <a:pt x="1369" y="38"/>
                  </a:lnTo>
                  <a:lnTo>
                    <a:pt x="1369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23646" name="Group 386"/>
            <p:cNvGrpSpPr>
              <a:grpSpLocks/>
            </p:cNvGrpSpPr>
            <p:nvPr/>
          </p:nvGrpSpPr>
          <p:grpSpPr bwMode="auto">
            <a:xfrm>
              <a:off x="355" y="3020"/>
              <a:ext cx="2317" cy="1"/>
              <a:chOff x="544" y="2629"/>
              <a:chExt cx="2317" cy="1"/>
            </a:xfrm>
          </p:grpSpPr>
          <p:sp>
            <p:nvSpPr>
              <p:cNvPr id="23728" name="Line 387"/>
              <p:cNvSpPr>
                <a:spLocks noChangeShapeType="1"/>
              </p:cNvSpPr>
              <p:nvPr/>
            </p:nvSpPr>
            <p:spPr bwMode="auto">
              <a:xfrm>
                <a:off x="544" y="2629"/>
                <a:ext cx="158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29" name="Line 388"/>
              <p:cNvSpPr>
                <a:spLocks noChangeShapeType="1"/>
              </p:cNvSpPr>
              <p:nvPr/>
            </p:nvSpPr>
            <p:spPr bwMode="auto">
              <a:xfrm>
                <a:off x="732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30" name="Line 389"/>
              <p:cNvSpPr>
                <a:spLocks noChangeShapeType="1"/>
              </p:cNvSpPr>
              <p:nvPr/>
            </p:nvSpPr>
            <p:spPr bwMode="auto">
              <a:xfrm>
                <a:off x="791" y="2629"/>
                <a:ext cx="15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31" name="Line 390"/>
              <p:cNvSpPr>
                <a:spLocks noChangeShapeType="1"/>
              </p:cNvSpPr>
              <p:nvPr/>
            </p:nvSpPr>
            <p:spPr bwMode="auto">
              <a:xfrm>
                <a:off x="971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32" name="Line 391"/>
              <p:cNvSpPr>
                <a:spLocks noChangeShapeType="1"/>
              </p:cNvSpPr>
              <p:nvPr/>
            </p:nvSpPr>
            <p:spPr bwMode="auto">
              <a:xfrm>
                <a:off x="1030" y="2629"/>
                <a:ext cx="15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33" name="Line 392"/>
              <p:cNvSpPr>
                <a:spLocks noChangeShapeType="1"/>
              </p:cNvSpPr>
              <p:nvPr/>
            </p:nvSpPr>
            <p:spPr bwMode="auto">
              <a:xfrm>
                <a:off x="1210" y="2629"/>
                <a:ext cx="29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34" name="Line 393"/>
              <p:cNvSpPr>
                <a:spLocks noChangeShapeType="1"/>
              </p:cNvSpPr>
              <p:nvPr/>
            </p:nvSpPr>
            <p:spPr bwMode="auto">
              <a:xfrm>
                <a:off x="1269" y="2629"/>
                <a:ext cx="15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35" name="Line 394"/>
              <p:cNvSpPr>
                <a:spLocks noChangeShapeType="1"/>
              </p:cNvSpPr>
              <p:nvPr/>
            </p:nvSpPr>
            <p:spPr bwMode="auto">
              <a:xfrm>
                <a:off x="1449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36" name="Line 395"/>
              <p:cNvSpPr>
                <a:spLocks noChangeShapeType="1"/>
              </p:cNvSpPr>
              <p:nvPr/>
            </p:nvSpPr>
            <p:spPr bwMode="auto">
              <a:xfrm>
                <a:off x="1508" y="2629"/>
                <a:ext cx="15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37" name="Line 396"/>
              <p:cNvSpPr>
                <a:spLocks noChangeShapeType="1"/>
              </p:cNvSpPr>
              <p:nvPr/>
            </p:nvSpPr>
            <p:spPr bwMode="auto">
              <a:xfrm>
                <a:off x="1688" y="2629"/>
                <a:ext cx="29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38" name="Line 397"/>
              <p:cNvSpPr>
                <a:spLocks noChangeShapeType="1"/>
              </p:cNvSpPr>
              <p:nvPr/>
            </p:nvSpPr>
            <p:spPr bwMode="auto">
              <a:xfrm>
                <a:off x="1747" y="2629"/>
                <a:ext cx="15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39" name="Line 398"/>
              <p:cNvSpPr>
                <a:spLocks noChangeShapeType="1"/>
              </p:cNvSpPr>
              <p:nvPr/>
            </p:nvSpPr>
            <p:spPr bwMode="auto">
              <a:xfrm>
                <a:off x="1926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40" name="Line 399"/>
              <p:cNvSpPr>
                <a:spLocks noChangeShapeType="1"/>
              </p:cNvSpPr>
              <p:nvPr/>
            </p:nvSpPr>
            <p:spPr bwMode="auto">
              <a:xfrm>
                <a:off x="1986" y="2629"/>
                <a:ext cx="149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41" name="Line 400"/>
              <p:cNvSpPr>
                <a:spLocks noChangeShapeType="1"/>
              </p:cNvSpPr>
              <p:nvPr/>
            </p:nvSpPr>
            <p:spPr bwMode="auto">
              <a:xfrm>
                <a:off x="2165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42" name="Line 401"/>
              <p:cNvSpPr>
                <a:spLocks noChangeShapeType="1"/>
              </p:cNvSpPr>
              <p:nvPr/>
            </p:nvSpPr>
            <p:spPr bwMode="auto">
              <a:xfrm>
                <a:off x="2225" y="2629"/>
                <a:ext cx="149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43" name="Line 402"/>
              <p:cNvSpPr>
                <a:spLocks noChangeShapeType="1"/>
              </p:cNvSpPr>
              <p:nvPr/>
            </p:nvSpPr>
            <p:spPr bwMode="auto">
              <a:xfrm>
                <a:off x="2404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44" name="Line 403"/>
              <p:cNvSpPr>
                <a:spLocks noChangeShapeType="1"/>
              </p:cNvSpPr>
              <p:nvPr/>
            </p:nvSpPr>
            <p:spPr bwMode="auto">
              <a:xfrm>
                <a:off x="2464" y="2629"/>
                <a:ext cx="149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45" name="Line 404"/>
              <p:cNvSpPr>
                <a:spLocks noChangeShapeType="1"/>
              </p:cNvSpPr>
              <p:nvPr/>
            </p:nvSpPr>
            <p:spPr bwMode="auto">
              <a:xfrm>
                <a:off x="2643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46" name="Line 405"/>
              <p:cNvSpPr>
                <a:spLocks noChangeShapeType="1"/>
              </p:cNvSpPr>
              <p:nvPr/>
            </p:nvSpPr>
            <p:spPr bwMode="auto">
              <a:xfrm>
                <a:off x="2703" y="2629"/>
                <a:ext cx="158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3647" name="Group 406"/>
            <p:cNvGrpSpPr>
              <a:grpSpLocks/>
            </p:cNvGrpSpPr>
            <p:nvPr/>
          </p:nvGrpSpPr>
          <p:grpSpPr bwMode="auto">
            <a:xfrm>
              <a:off x="2119" y="2467"/>
              <a:ext cx="1" cy="1106"/>
              <a:chOff x="2308" y="2076"/>
              <a:chExt cx="1" cy="1106"/>
            </a:xfrm>
          </p:grpSpPr>
          <p:sp>
            <p:nvSpPr>
              <p:cNvPr id="23719" name="Line 407"/>
              <p:cNvSpPr>
                <a:spLocks noChangeShapeType="1"/>
              </p:cNvSpPr>
              <p:nvPr/>
            </p:nvSpPr>
            <p:spPr bwMode="auto">
              <a:xfrm flipV="1">
                <a:off x="2308" y="3032"/>
                <a:ext cx="1" cy="1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20" name="Line 408"/>
              <p:cNvSpPr>
                <a:spLocks noChangeShapeType="1"/>
              </p:cNvSpPr>
              <p:nvPr/>
            </p:nvSpPr>
            <p:spPr bwMode="auto">
              <a:xfrm flipV="1">
                <a:off x="2308" y="2972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21" name="Line 409"/>
              <p:cNvSpPr>
                <a:spLocks noChangeShapeType="1"/>
              </p:cNvSpPr>
              <p:nvPr/>
            </p:nvSpPr>
            <p:spPr bwMode="auto">
              <a:xfrm flipV="1">
                <a:off x="2308" y="2793"/>
                <a:ext cx="1" cy="14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22" name="Line 410"/>
              <p:cNvSpPr>
                <a:spLocks noChangeShapeType="1"/>
              </p:cNvSpPr>
              <p:nvPr/>
            </p:nvSpPr>
            <p:spPr bwMode="auto">
              <a:xfrm flipV="1">
                <a:off x="2308" y="2733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23" name="Line 411"/>
              <p:cNvSpPr>
                <a:spLocks noChangeShapeType="1"/>
              </p:cNvSpPr>
              <p:nvPr/>
            </p:nvSpPr>
            <p:spPr bwMode="auto">
              <a:xfrm flipV="1">
                <a:off x="2308" y="2554"/>
                <a:ext cx="1" cy="1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24" name="Line 412"/>
              <p:cNvSpPr>
                <a:spLocks noChangeShapeType="1"/>
              </p:cNvSpPr>
              <p:nvPr/>
            </p:nvSpPr>
            <p:spPr bwMode="auto">
              <a:xfrm flipV="1">
                <a:off x="2308" y="2494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25" name="Line 413"/>
              <p:cNvSpPr>
                <a:spLocks noChangeShapeType="1"/>
              </p:cNvSpPr>
              <p:nvPr/>
            </p:nvSpPr>
            <p:spPr bwMode="auto">
              <a:xfrm flipV="1">
                <a:off x="2308" y="2315"/>
                <a:ext cx="1" cy="14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26" name="Line 414"/>
              <p:cNvSpPr>
                <a:spLocks noChangeShapeType="1"/>
              </p:cNvSpPr>
              <p:nvPr/>
            </p:nvSpPr>
            <p:spPr bwMode="auto">
              <a:xfrm flipV="1">
                <a:off x="2308" y="2255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27" name="Line 415"/>
              <p:cNvSpPr>
                <a:spLocks noChangeShapeType="1"/>
              </p:cNvSpPr>
              <p:nvPr/>
            </p:nvSpPr>
            <p:spPr bwMode="auto">
              <a:xfrm flipV="1">
                <a:off x="2308" y="2076"/>
                <a:ext cx="1" cy="14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23648" name="Freeform 416"/>
            <p:cNvSpPr>
              <a:spLocks/>
            </p:cNvSpPr>
            <p:nvPr/>
          </p:nvSpPr>
          <p:spPr bwMode="auto">
            <a:xfrm>
              <a:off x="1637" y="2537"/>
              <a:ext cx="964" cy="965"/>
            </a:xfrm>
            <a:custGeom>
              <a:avLst/>
              <a:gdLst>
                <a:gd name="T0" fmla="*/ 963 w 3858"/>
                <a:gd name="T1" fmla="*/ 445 h 3860"/>
                <a:gd name="T2" fmla="*/ 957 w 3858"/>
                <a:gd name="T3" fmla="*/ 398 h 3860"/>
                <a:gd name="T4" fmla="*/ 946 w 3858"/>
                <a:gd name="T5" fmla="*/ 352 h 3860"/>
                <a:gd name="T6" fmla="*/ 931 w 3858"/>
                <a:gd name="T7" fmla="*/ 307 h 3860"/>
                <a:gd name="T8" fmla="*/ 911 w 3858"/>
                <a:gd name="T9" fmla="*/ 263 h 3860"/>
                <a:gd name="T10" fmla="*/ 888 w 3858"/>
                <a:gd name="T11" fmla="*/ 222 h 3860"/>
                <a:gd name="T12" fmla="*/ 861 w 3858"/>
                <a:gd name="T13" fmla="*/ 184 h 3860"/>
                <a:gd name="T14" fmla="*/ 829 w 3858"/>
                <a:gd name="T15" fmla="*/ 148 h 3860"/>
                <a:gd name="T16" fmla="*/ 795 w 3858"/>
                <a:gd name="T17" fmla="*/ 116 h 3860"/>
                <a:gd name="T18" fmla="*/ 758 w 3858"/>
                <a:gd name="T19" fmla="*/ 87 h 3860"/>
                <a:gd name="T20" fmla="*/ 717 w 3858"/>
                <a:gd name="T21" fmla="*/ 62 h 3860"/>
                <a:gd name="T22" fmla="*/ 675 w 3858"/>
                <a:gd name="T23" fmla="*/ 40 h 3860"/>
                <a:gd name="T24" fmla="*/ 631 w 3858"/>
                <a:gd name="T25" fmla="*/ 24 h 3860"/>
                <a:gd name="T26" fmla="*/ 585 w 3858"/>
                <a:gd name="T27" fmla="*/ 11 h 3860"/>
                <a:gd name="T28" fmla="*/ 538 w 3858"/>
                <a:gd name="T29" fmla="*/ 3 h 3860"/>
                <a:gd name="T30" fmla="*/ 491 w 3858"/>
                <a:gd name="T31" fmla="*/ 0 h 3860"/>
                <a:gd name="T32" fmla="*/ 444 w 3858"/>
                <a:gd name="T33" fmla="*/ 2 h 3860"/>
                <a:gd name="T34" fmla="*/ 397 w 3858"/>
                <a:gd name="T35" fmla="*/ 8 h 3860"/>
                <a:gd name="T36" fmla="*/ 351 w 3858"/>
                <a:gd name="T37" fmla="*/ 18 h 3860"/>
                <a:gd name="T38" fmla="*/ 307 w 3858"/>
                <a:gd name="T39" fmla="*/ 33 h 3860"/>
                <a:gd name="T40" fmla="*/ 263 w 3858"/>
                <a:gd name="T41" fmla="*/ 53 h 3860"/>
                <a:gd name="T42" fmla="*/ 222 w 3858"/>
                <a:gd name="T43" fmla="*/ 76 h 3860"/>
                <a:gd name="T44" fmla="*/ 184 w 3858"/>
                <a:gd name="T45" fmla="*/ 104 h 3860"/>
                <a:gd name="T46" fmla="*/ 148 w 3858"/>
                <a:gd name="T47" fmla="*/ 135 h 3860"/>
                <a:gd name="T48" fmla="*/ 116 w 3858"/>
                <a:gd name="T49" fmla="*/ 169 h 3860"/>
                <a:gd name="T50" fmla="*/ 87 w 3858"/>
                <a:gd name="T51" fmla="*/ 207 h 3860"/>
                <a:gd name="T52" fmla="*/ 62 w 3858"/>
                <a:gd name="T53" fmla="*/ 247 h 3860"/>
                <a:gd name="T54" fmla="*/ 40 w 3858"/>
                <a:gd name="T55" fmla="*/ 289 h 3860"/>
                <a:gd name="T56" fmla="*/ 24 w 3858"/>
                <a:gd name="T57" fmla="*/ 333 h 3860"/>
                <a:gd name="T58" fmla="*/ 11 w 3858"/>
                <a:gd name="T59" fmla="*/ 379 h 3860"/>
                <a:gd name="T60" fmla="*/ 3 w 3858"/>
                <a:gd name="T61" fmla="*/ 426 h 3860"/>
                <a:gd name="T62" fmla="*/ 0 w 3858"/>
                <a:gd name="T63" fmla="*/ 473 h 3860"/>
                <a:gd name="T64" fmla="*/ 2 w 3858"/>
                <a:gd name="T65" fmla="*/ 520 h 3860"/>
                <a:gd name="T66" fmla="*/ 7 w 3858"/>
                <a:gd name="T67" fmla="*/ 567 h 3860"/>
                <a:gd name="T68" fmla="*/ 18 w 3858"/>
                <a:gd name="T69" fmla="*/ 613 h 3860"/>
                <a:gd name="T70" fmla="*/ 33 w 3858"/>
                <a:gd name="T71" fmla="*/ 658 h 3860"/>
                <a:gd name="T72" fmla="*/ 53 w 3858"/>
                <a:gd name="T73" fmla="*/ 701 h 3860"/>
                <a:gd name="T74" fmla="*/ 76 w 3858"/>
                <a:gd name="T75" fmla="*/ 743 h 3860"/>
                <a:gd name="T76" fmla="*/ 104 w 3858"/>
                <a:gd name="T77" fmla="*/ 781 h 3860"/>
                <a:gd name="T78" fmla="*/ 135 w 3858"/>
                <a:gd name="T79" fmla="*/ 817 h 3860"/>
                <a:gd name="T80" fmla="*/ 169 w 3858"/>
                <a:gd name="T81" fmla="*/ 849 h 3860"/>
                <a:gd name="T82" fmla="*/ 206 w 3858"/>
                <a:gd name="T83" fmla="*/ 878 h 3860"/>
                <a:gd name="T84" fmla="*/ 247 w 3858"/>
                <a:gd name="T85" fmla="*/ 904 h 3860"/>
                <a:gd name="T86" fmla="*/ 289 w 3858"/>
                <a:gd name="T87" fmla="*/ 924 h 3860"/>
                <a:gd name="T88" fmla="*/ 333 w 3858"/>
                <a:gd name="T89" fmla="*/ 941 h 3860"/>
                <a:gd name="T90" fmla="*/ 379 w 3858"/>
                <a:gd name="T91" fmla="*/ 954 h 3860"/>
                <a:gd name="T92" fmla="*/ 426 w 3858"/>
                <a:gd name="T93" fmla="*/ 962 h 3860"/>
                <a:gd name="T94" fmla="*/ 473 w 3858"/>
                <a:gd name="T95" fmla="*/ 965 h 3860"/>
                <a:gd name="T96" fmla="*/ 520 w 3858"/>
                <a:gd name="T97" fmla="*/ 963 h 3860"/>
                <a:gd name="T98" fmla="*/ 567 w 3858"/>
                <a:gd name="T99" fmla="*/ 958 h 3860"/>
                <a:gd name="T100" fmla="*/ 613 w 3858"/>
                <a:gd name="T101" fmla="*/ 947 h 386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858" h="3860">
                  <a:moveTo>
                    <a:pt x="3858" y="1929"/>
                  </a:moveTo>
                  <a:lnTo>
                    <a:pt x="3858" y="1891"/>
                  </a:lnTo>
                  <a:lnTo>
                    <a:pt x="3857" y="1853"/>
                  </a:lnTo>
                  <a:lnTo>
                    <a:pt x="3854" y="1817"/>
                  </a:lnTo>
                  <a:lnTo>
                    <a:pt x="3852" y="1779"/>
                  </a:lnTo>
                  <a:lnTo>
                    <a:pt x="3849" y="1741"/>
                  </a:lnTo>
                  <a:lnTo>
                    <a:pt x="3844" y="1703"/>
                  </a:lnTo>
                  <a:lnTo>
                    <a:pt x="3840" y="1665"/>
                  </a:lnTo>
                  <a:lnTo>
                    <a:pt x="3834" y="1628"/>
                  </a:lnTo>
                  <a:lnTo>
                    <a:pt x="3828" y="1590"/>
                  </a:lnTo>
                  <a:lnTo>
                    <a:pt x="3821" y="1554"/>
                  </a:lnTo>
                  <a:lnTo>
                    <a:pt x="3813" y="1516"/>
                  </a:lnTo>
                  <a:lnTo>
                    <a:pt x="3804" y="1479"/>
                  </a:lnTo>
                  <a:lnTo>
                    <a:pt x="3795" y="1442"/>
                  </a:lnTo>
                  <a:lnTo>
                    <a:pt x="3785" y="1406"/>
                  </a:lnTo>
                  <a:lnTo>
                    <a:pt x="3774" y="1370"/>
                  </a:lnTo>
                  <a:lnTo>
                    <a:pt x="3763" y="1333"/>
                  </a:lnTo>
                  <a:lnTo>
                    <a:pt x="3751" y="1297"/>
                  </a:lnTo>
                  <a:lnTo>
                    <a:pt x="3738" y="1261"/>
                  </a:lnTo>
                  <a:lnTo>
                    <a:pt x="3725" y="1226"/>
                  </a:lnTo>
                  <a:lnTo>
                    <a:pt x="3711" y="1191"/>
                  </a:lnTo>
                  <a:lnTo>
                    <a:pt x="3696" y="1157"/>
                  </a:lnTo>
                  <a:lnTo>
                    <a:pt x="3680" y="1122"/>
                  </a:lnTo>
                  <a:lnTo>
                    <a:pt x="3664" y="1088"/>
                  </a:lnTo>
                  <a:lnTo>
                    <a:pt x="3647" y="1053"/>
                  </a:lnTo>
                  <a:lnTo>
                    <a:pt x="3630" y="1020"/>
                  </a:lnTo>
                  <a:lnTo>
                    <a:pt x="3611" y="987"/>
                  </a:lnTo>
                  <a:lnTo>
                    <a:pt x="3592" y="954"/>
                  </a:lnTo>
                  <a:lnTo>
                    <a:pt x="3573" y="921"/>
                  </a:lnTo>
                  <a:lnTo>
                    <a:pt x="3553" y="889"/>
                  </a:lnTo>
                  <a:lnTo>
                    <a:pt x="3532" y="858"/>
                  </a:lnTo>
                  <a:lnTo>
                    <a:pt x="3511" y="827"/>
                  </a:lnTo>
                  <a:lnTo>
                    <a:pt x="3490" y="796"/>
                  </a:lnTo>
                  <a:lnTo>
                    <a:pt x="3466" y="765"/>
                  </a:lnTo>
                  <a:lnTo>
                    <a:pt x="3444" y="735"/>
                  </a:lnTo>
                  <a:lnTo>
                    <a:pt x="3420" y="705"/>
                  </a:lnTo>
                  <a:lnTo>
                    <a:pt x="3395" y="676"/>
                  </a:lnTo>
                  <a:lnTo>
                    <a:pt x="3370" y="648"/>
                  </a:lnTo>
                  <a:lnTo>
                    <a:pt x="3345" y="619"/>
                  </a:lnTo>
                  <a:lnTo>
                    <a:pt x="3319" y="593"/>
                  </a:lnTo>
                  <a:lnTo>
                    <a:pt x="3292" y="565"/>
                  </a:lnTo>
                  <a:lnTo>
                    <a:pt x="3266" y="539"/>
                  </a:lnTo>
                  <a:lnTo>
                    <a:pt x="3238" y="512"/>
                  </a:lnTo>
                  <a:lnTo>
                    <a:pt x="3210" y="487"/>
                  </a:lnTo>
                  <a:lnTo>
                    <a:pt x="3182" y="462"/>
                  </a:lnTo>
                  <a:lnTo>
                    <a:pt x="3152" y="438"/>
                  </a:lnTo>
                  <a:lnTo>
                    <a:pt x="3123" y="414"/>
                  </a:lnTo>
                  <a:lnTo>
                    <a:pt x="3093" y="391"/>
                  </a:lnTo>
                  <a:lnTo>
                    <a:pt x="3063" y="369"/>
                  </a:lnTo>
                  <a:lnTo>
                    <a:pt x="3032" y="346"/>
                  </a:lnTo>
                  <a:lnTo>
                    <a:pt x="3000" y="325"/>
                  </a:lnTo>
                  <a:lnTo>
                    <a:pt x="2969" y="304"/>
                  </a:lnTo>
                  <a:lnTo>
                    <a:pt x="2937" y="284"/>
                  </a:lnTo>
                  <a:lnTo>
                    <a:pt x="2904" y="265"/>
                  </a:lnTo>
                  <a:lnTo>
                    <a:pt x="2871" y="246"/>
                  </a:lnTo>
                  <a:lnTo>
                    <a:pt x="2839" y="228"/>
                  </a:lnTo>
                  <a:lnTo>
                    <a:pt x="2804" y="210"/>
                  </a:lnTo>
                  <a:lnTo>
                    <a:pt x="2771" y="194"/>
                  </a:lnTo>
                  <a:lnTo>
                    <a:pt x="2736" y="177"/>
                  </a:lnTo>
                  <a:lnTo>
                    <a:pt x="2702" y="161"/>
                  </a:lnTo>
                  <a:lnTo>
                    <a:pt x="2667" y="147"/>
                  </a:lnTo>
                  <a:lnTo>
                    <a:pt x="2632" y="132"/>
                  </a:lnTo>
                  <a:lnTo>
                    <a:pt x="2597" y="119"/>
                  </a:lnTo>
                  <a:lnTo>
                    <a:pt x="2561" y="107"/>
                  </a:lnTo>
                  <a:lnTo>
                    <a:pt x="2525" y="94"/>
                  </a:lnTo>
                  <a:lnTo>
                    <a:pt x="2489" y="83"/>
                  </a:lnTo>
                  <a:lnTo>
                    <a:pt x="2453" y="72"/>
                  </a:lnTo>
                  <a:lnTo>
                    <a:pt x="2416" y="62"/>
                  </a:lnTo>
                  <a:lnTo>
                    <a:pt x="2379" y="53"/>
                  </a:lnTo>
                  <a:lnTo>
                    <a:pt x="2343" y="45"/>
                  </a:lnTo>
                  <a:lnTo>
                    <a:pt x="2306" y="37"/>
                  </a:lnTo>
                  <a:lnTo>
                    <a:pt x="2268" y="30"/>
                  </a:lnTo>
                  <a:lnTo>
                    <a:pt x="2231" y="24"/>
                  </a:lnTo>
                  <a:lnTo>
                    <a:pt x="2193" y="19"/>
                  </a:lnTo>
                  <a:lnTo>
                    <a:pt x="2155" y="13"/>
                  </a:lnTo>
                  <a:lnTo>
                    <a:pt x="2118" y="10"/>
                  </a:lnTo>
                  <a:lnTo>
                    <a:pt x="2081" y="6"/>
                  </a:lnTo>
                  <a:lnTo>
                    <a:pt x="2043" y="3"/>
                  </a:lnTo>
                  <a:lnTo>
                    <a:pt x="2005" y="2"/>
                  </a:lnTo>
                  <a:lnTo>
                    <a:pt x="1967" y="1"/>
                  </a:lnTo>
                  <a:lnTo>
                    <a:pt x="1929" y="0"/>
                  </a:lnTo>
                  <a:lnTo>
                    <a:pt x="1891" y="1"/>
                  </a:lnTo>
                  <a:lnTo>
                    <a:pt x="1853" y="2"/>
                  </a:lnTo>
                  <a:lnTo>
                    <a:pt x="1815" y="3"/>
                  </a:lnTo>
                  <a:lnTo>
                    <a:pt x="1777" y="6"/>
                  </a:lnTo>
                  <a:lnTo>
                    <a:pt x="1741" y="10"/>
                  </a:lnTo>
                  <a:lnTo>
                    <a:pt x="1703" y="13"/>
                  </a:lnTo>
                  <a:lnTo>
                    <a:pt x="1665" y="19"/>
                  </a:lnTo>
                  <a:lnTo>
                    <a:pt x="1628" y="24"/>
                  </a:lnTo>
                  <a:lnTo>
                    <a:pt x="1590" y="30"/>
                  </a:lnTo>
                  <a:lnTo>
                    <a:pt x="1553" y="37"/>
                  </a:lnTo>
                  <a:lnTo>
                    <a:pt x="1515" y="45"/>
                  </a:lnTo>
                  <a:lnTo>
                    <a:pt x="1479" y="53"/>
                  </a:lnTo>
                  <a:lnTo>
                    <a:pt x="1442" y="62"/>
                  </a:lnTo>
                  <a:lnTo>
                    <a:pt x="1406" y="72"/>
                  </a:lnTo>
                  <a:lnTo>
                    <a:pt x="1369" y="83"/>
                  </a:lnTo>
                  <a:lnTo>
                    <a:pt x="1334" y="94"/>
                  </a:lnTo>
                  <a:lnTo>
                    <a:pt x="1297" y="107"/>
                  </a:lnTo>
                  <a:lnTo>
                    <a:pt x="1261" y="119"/>
                  </a:lnTo>
                  <a:lnTo>
                    <a:pt x="1227" y="132"/>
                  </a:lnTo>
                  <a:lnTo>
                    <a:pt x="1191" y="147"/>
                  </a:lnTo>
                  <a:lnTo>
                    <a:pt x="1156" y="161"/>
                  </a:lnTo>
                  <a:lnTo>
                    <a:pt x="1122" y="177"/>
                  </a:lnTo>
                  <a:lnTo>
                    <a:pt x="1087" y="194"/>
                  </a:lnTo>
                  <a:lnTo>
                    <a:pt x="1054" y="210"/>
                  </a:lnTo>
                  <a:lnTo>
                    <a:pt x="1020" y="228"/>
                  </a:lnTo>
                  <a:lnTo>
                    <a:pt x="987" y="246"/>
                  </a:lnTo>
                  <a:lnTo>
                    <a:pt x="953" y="265"/>
                  </a:lnTo>
                  <a:lnTo>
                    <a:pt x="921" y="284"/>
                  </a:lnTo>
                  <a:lnTo>
                    <a:pt x="890" y="304"/>
                  </a:lnTo>
                  <a:lnTo>
                    <a:pt x="858" y="325"/>
                  </a:lnTo>
                  <a:lnTo>
                    <a:pt x="826" y="346"/>
                  </a:lnTo>
                  <a:lnTo>
                    <a:pt x="795" y="369"/>
                  </a:lnTo>
                  <a:lnTo>
                    <a:pt x="765" y="391"/>
                  </a:lnTo>
                  <a:lnTo>
                    <a:pt x="735" y="414"/>
                  </a:lnTo>
                  <a:lnTo>
                    <a:pt x="706" y="438"/>
                  </a:lnTo>
                  <a:lnTo>
                    <a:pt x="677" y="462"/>
                  </a:lnTo>
                  <a:lnTo>
                    <a:pt x="648" y="487"/>
                  </a:lnTo>
                  <a:lnTo>
                    <a:pt x="620" y="512"/>
                  </a:lnTo>
                  <a:lnTo>
                    <a:pt x="592" y="539"/>
                  </a:lnTo>
                  <a:lnTo>
                    <a:pt x="565" y="565"/>
                  </a:lnTo>
                  <a:lnTo>
                    <a:pt x="539" y="593"/>
                  </a:lnTo>
                  <a:lnTo>
                    <a:pt x="513" y="619"/>
                  </a:lnTo>
                  <a:lnTo>
                    <a:pt x="487" y="648"/>
                  </a:lnTo>
                  <a:lnTo>
                    <a:pt x="463" y="676"/>
                  </a:lnTo>
                  <a:lnTo>
                    <a:pt x="438" y="705"/>
                  </a:lnTo>
                  <a:lnTo>
                    <a:pt x="415" y="735"/>
                  </a:lnTo>
                  <a:lnTo>
                    <a:pt x="392" y="765"/>
                  </a:lnTo>
                  <a:lnTo>
                    <a:pt x="369" y="796"/>
                  </a:lnTo>
                  <a:lnTo>
                    <a:pt x="347" y="827"/>
                  </a:lnTo>
                  <a:lnTo>
                    <a:pt x="326" y="858"/>
                  </a:lnTo>
                  <a:lnTo>
                    <a:pt x="305" y="889"/>
                  </a:lnTo>
                  <a:lnTo>
                    <a:pt x="284" y="921"/>
                  </a:lnTo>
                  <a:lnTo>
                    <a:pt x="266" y="954"/>
                  </a:lnTo>
                  <a:lnTo>
                    <a:pt x="247" y="987"/>
                  </a:lnTo>
                  <a:lnTo>
                    <a:pt x="229" y="1020"/>
                  </a:lnTo>
                  <a:lnTo>
                    <a:pt x="211" y="1053"/>
                  </a:lnTo>
                  <a:lnTo>
                    <a:pt x="194" y="1088"/>
                  </a:lnTo>
                  <a:lnTo>
                    <a:pt x="177" y="1122"/>
                  </a:lnTo>
                  <a:lnTo>
                    <a:pt x="162" y="1157"/>
                  </a:lnTo>
                  <a:lnTo>
                    <a:pt x="147" y="1191"/>
                  </a:lnTo>
                  <a:lnTo>
                    <a:pt x="133" y="1226"/>
                  </a:lnTo>
                  <a:lnTo>
                    <a:pt x="119" y="1261"/>
                  </a:lnTo>
                  <a:lnTo>
                    <a:pt x="107" y="1297"/>
                  </a:lnTo>
                  <a:lnTo>
                    <a:pt x="95" y="1333"/>
                  </a:lnTo>
                  <a:lnTo>
                    <a:pt x="84" y="1370"/>
                  </a:lnTo>
                  <a:lnTo>
                    <a:pt x="73" y="1406"/>
                  </a:lnTo>
                  <a:lnTo>
                    <a:pt x="63" y="1442"/>
                  </a:lnTo>
                  <a:lnTo>
                    <a:pt x="54" y="1479"/>
                  </a:lnTo>
                  <a:lnTo>
                    <a:pt x="46" y="1516"/>
                  </a:lnTo>
                  <a:lnTo>
                    <a:pt x="38" y="1554"/>
                  </a:lnTo>
                  <a:lnTo>
                    <a:pt x="30" y="1590"/>
                  </a:lnTo>
                  <a:lnTo>
                    <a:pt x="25" y="1628"/>
                  </a:lnTo>
                  <a:lnTo>
                    <a:pt x="19" y="1665"/>
                  </a:lnTo>
                  <a:lnTo>
                    <a:pt x="14" y="1703"/>
                  </a:lnTo>
                  <a:lnTo>
                    <a:pt x="10" y="1741"/>
                  </a:lnTo>
                  <a:lnTo>
                    <a:pt x="7" y="1779"/>
                  </a:lnTo>
                  <a:lnTo>
                    <a:pt x="4" y="1817"/>
                  </a:lnTo>
                  <a:lnTo>
                    <a:pt x="2" y="1853"/>
                  </a:lnTo>
                  <a:lnTo>
                    <a:pt x="1" y="1891"/>
                  </a:lnTo>
                  <a:lnTo>
                    <a:pt x="0" y="1929"/>
                  </a:lnTo>
                  <a:lnTo>
                    <a:pt x="1" y="1967"/>
                  </a:lnTo>
                  <a:lnTo>
                    <a:pt x="2" y="2005"/>
                  </a:lnTo>
                  <a:lnTo>
                    <a:pt x="4" y="2043"/>
                  </a:lnTo>
                  <a:lnTo>
                    <a:pt x="7" y="2081"/>
                  </a:lnTo>
                  <a:lnTo>
                    <a:pt x="10" y="2119"/>
                  </a:lnTo>
                  <a:lnTo>
                    <a:pt x="14" y="2157"/>
                  </a:lnTo>
                  <a:lnTo>
                    <a:pt x="19" y="2195"/>
                  </a:lnTo>
                  <a:lnTo>
                    <a:pt x="25" y="2231"/>
                  </a:lnTo>
                  <a:lnTo>
                    <a:pt x="30" y="2269"/>
                  </a:lnTo>
                  <a:lnTo>
                    <a:pt x="38" y="2306"/>
                  </a:lnTo>
                  <a:lnTo>
                    <a:pt x="46" y="2343"/>
                  </a:lnTo>
                  <a:lnTo>
                    <a:pt x="54" y="2381"/>
                  </a:lnTo>
                  <a:lnTo>
                    <a:pt x="63" y="2418"/>
                  </a:lnTo>
                  <a:lnTo>
                    <a:pt x="73" y="2453"/>
                  </a:lnTo>
                  <a:lnTo>
                    <a:pt x="84" y="2490"/>
                  </a:lnTo>
                  <a:lnTo>
                    <a:pt x="95" y="2526"/>
                  </a:lnTo>
                  <a:lnTo>
                    <a:pt x="107" y="2562"/>
                  </a:lnTo>
                  <a:lnTo>
                    <a:pt x="119" y="2598"/>
                  </a:lnTo>
                  <a:lnTo>
                    <a:pt x="133" y="2633"/>
                  </a:lnTo>
                  <a:lnTo>
                    <a:pt x="147" y="2668"/>
                  </a:lnTo>
                  <a:lnTo>
                    <a:pt x="162" y="2703"/>
                  </a:lnTo>
                  <a:lnTo>
                    <a:pt x="177" y="2737"/>
                  </a:lnTo>
                  <a:lnTo>
                    <a:pt x="194" y="2772"/>
                  </a:lnTo>
                  <a:lnTo>
                    <a:pt x="211" y="2805"/>
                  </a:lnTo>
                  <a:lnTo>
                    <a:pt x="229" y="2839"/>
                  </a:lnTo>
                  <a:lnTo>
                    <a:pt x="247" y="2872"/>
                  </a:lnTo>
                  <a:lnTo>
                    <a:pt x="266" y="2906"/>
                  </a:lnTo>
                  <a:lnTo>
                    <a:pt x="284" y="2938"/>
                  </a:lnTo>
                  <a:lnTo>
                    <a:pt x="305" y="2970"/>
                  </a:lnTo>
                  <a:lnTo>
                    <a:pt x="326" y="3002"/>
                  </a:lnTo>
                  <a:lnTo>
                    <a:pt x="347" y="3033"/>
                  </a:lnTo>
                  <a:lnTo>
                    <a:pt x="369" y="3064"/>
                  </a:lnTo>
                  <a:lnTo>
                    <a:pt x="392" y="3094"/>
                  </a:lnTo>
                  <a:lnTo>
                    <a:pt x="415" y="3124"/>
                  </a:lnTo>
                  <a:lnTo>
                    <a:pt x="438" y="3154"/>
                  </a:lnTo>
                  <a:lnTo>
                    <a:pt x="463" y="3183"/>
                  </a:lnTo>
                  <a:lnTo>
                    <a:pt x="487" y="3211"/>
                  </a:lnTo>
                  <a:lnTo>
                    <a:pt x="513" y="3240"/>
                  </a:lnTo>
                  <a:lnTo>
                    <a:pt x="539" y="3267"/>
                  </a:lnTo>
                  <a:lnTo>
                    <a:pt x="565" y="3295"/>
                  </a:lnTo>
                  <a:lnTo>
                    <a:pt x="592" y="3320"/>
                  </a:lnTo>
                  <a:lnTo>
                    <a:pt x="620" y="3347"/>
                  </a:lnTo>
                  <a:lnTo>
                    <a:pt x="648" y="3372"/>
                  </a:lnTo>
                  <a:lnTo>
                    <a:pt x="677" y="3397"/>
                  </a:lnTo>
                  <a:lnTo>
                    <a:pt x="706" y="3422"/>
                  </a:lnTo>
                  <a:lnTo>
                    <a:pt x="735" y="3445"/>
                  </a:lnTo>
                  <a:lnTo>
                    <a:pt x="765" y="3469"/>
                  </a:lnTo>
                  <a:lnTo>
                    <a:pt x="795" y="3491"/>
                  </a:lnTo>
                  <a:lnTo>
                    <a:pt x="826" y="3513"/>
                  </a:lnTo>
                  <a:lnTo>
                    <a:pt x="858" y="3535"/>
                  </a:lnTo>
                  <a:lnTo>
                    <a:pt x="890" y="3555"/>
                  </a:lnTo>
                  <a:lnTo>
                    <a:pt x="921" y="3575"/>
                  </a:lnTo>
                  <a:lnTo>
                    <a:pt x="953" y="3595"/>
                  </a:lnTo>
                  <a:lnTo>
                    <a:pt x="987" y="3614"/>
                  </a:lnTo>
                  <a:lnTo>
                    <a:pt x="1020" y="3632"/>
                  </a:lnTo>
                  <a:lnTo>
                    <a:pt x="1054" y="3649"/>
                  </a:lnTo>
                  <a:lnTo>
                    <a:pt x="1087" y="3666"/>
                  </a:lnTo>
                  <a:lnTo>
                    <a:pt x="1122" y="3683"/>
                  </a:lnTo>
                  <a:lnTo>
                    <a:pt x="1156" y="3697"/>
                  </a:lnTo>
                  <a:lnTo>
                    <a:pt x="1191" y="3713"/>
                  </a:lnTo>
                  <a:lnTo>
                    <a:pt x="1227" y="3726"/>
                  </a:lnTo>
                  <a:lnTo>
                    <a:pt x="1261" y="3741"/>
                  </a:lnTo>
                  <a:lnTo>
                    <a:pt x="1297" y="3753"/>
                  </a:lnTo>
                  <a:lnTo>
                    <a:pt x="1334" y="3765"/>
                  </a:lnTo>
                  <a:lnTo>
                    <a:pt x="1369" y="3776"/>
                  </a:lnTo>
                  <a:lnTo>
                    <a:pt x="1406" y="3788"/>
                  </a:lnTo>
                  <a:lnTo>
                    <a:pt x="1442" y="3797"/>
                  </a:lnTo>
                  <a:lnTo>
                    <a:pt x="1479" y="3807"/>
                  </a:lnTo>
                  <a:lnTo>
                    <a:pt x="1515" y="3814"/>
                  </a:lnTo>
                  <a:lnTo>
                    <a:pt x="1553" y="3822"/>
                  </a:lnTo>
                  <a:lnTo>
                    <a:pt x="1590" y="3830"/>
                  </a:lnTo>
                  <a:lnTo>
                    <a:pt x="1628" y="3836"/>
                  </a:lnTo>
                  <a:lnTo>
                    <a:pt x="1665" y="3841"/>
                  </a:lnTo>
                  <a:lnTo>
                    <a:pt x="1703" y="3847"/>
                  </a:lnTo>
                  <a:lnTo>
                    <a:pt x="1741" y="3850"/>
                  </a:lnTo>
                  <a:lnTo>
                    <a:pt x="1777" y="3853"/>
                  </a:lnTo>
                  <a:lnTo>
                    <a:pt x="1815" y="3857"/>
                  </a:lnTo>
                  <a:lnTo>
                    <a:pt x="1853" y="3858"/>
                  </a:lnTo>
                  <a:lnTo>
                    <a:pt x="1891" y="3859"/>
                  </a:lnTo>
                  <a:lnTo>
                    <a:pt x="1929" y="3860"/>
                  </a:lnTo>
                  <a:lnTo>
                    <a:pt x="1967" y="3859"/>
                  </a:lnTo>
                  <a:lnTo>
                    <a:pt x="2005" y="3858"/>
                  </a:lnTo>
                  <a:lnTo>
                    <a:pt x="2043" y="3857"/>
                  </a:lnTo>
                  <a:lnTo>
                    <a:pt x="2081" y="3853"/>
                  </a:lnTo>
                  <a:lnTo>
                    <a:pt x="2118" y="3850"/>
                  </a:lnTo>
                  <a:lnTo>
                    <a:pt x="2155" y="3847"/>
                  </a:lnTo>
                  <a:lnTo>
                    <a:pt x="2193" y="3841"/>
                  </a:lnTo>
                  <a:lnTo>
                    <a:pt x="2231" y="3836"/>
                  </a:lnTo>
                  <a:lnTo>
                    <a:pt x="2268" y="3830"/>
                  </a:lnTo>
                  <a:lnTo>
                    <a:pt x="2306" y="3822"/>
                  </a:lnTo>
                  <a:lnTo>
                    <a:pt x="2343" y="3814"/>
                  </a:lnTo>
                  <a:lnTo>
                    <a:pt x="2379" y="3807"/>
                  </a:lnTo>
                  <a:lnTo>
                    <a:pt x="2416" y="3797"/>
                  </a:lnTo>
                  <a:lnTo>
                    <a:pt x="2453" y="3788"/>
                  </a:lnTo>
                  <a:lnTo>
                    <a:pt x="2489" y="377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49" name="Freeform 417"/>
            <p:cNvSpPr>
              <a:spLocks/>
            </p:cNvSpPr>
            <p:nvPr/>
          </p:nvSpPr>
          <p:spPr bwMode="auto">
            <a:xfrm>
              <a:off x="1870" y="2761"/>
              <a:ext cx="508" cy="517"/>
            </a:xfrm>
            <a:custGeom>
              <a:avLst/>
              <a:gdLst>
                <a:gd name="T0" fmla="*/ 7 w 2031"/>
                <a:gd name="T1" fmla="*/ 348 h 2070"/>
                <a:gd name="T2" fmla="*/ 18 w 2031"/>
                <a:gd name="T3" fmla="*/ 374 h 2070"/>
                <a:gd name="T4" fmla="*/ 31 w 2031"/>
                <a:gd name="T5" fmla="*/ 398 h 2070"/>
                <a:gd name="T6" fmla="*/ 47 w 2031"/>
                <a:gd name="T7" fmla="*/ 420 h 2070"/>
                <a:gd name="T8" fmla="*/ 66 w 2031"/>
                <a:gd name="T9" fmla="*/ 441 h 2070"/>
                <a:gd name="T10" fmla="*/ 86 w 2031"/>
                <a:gd name="T11" fmla="*/ 459 h 2070"/>
                <a:gd name="T12" fmla="*/ 108 w 2031"/>
                <a:gd name="T13" fmla="*/ 476 h 2070"/>
                <a:gd name="T14" fmla="*/ 132 w 2031"/>
                <a:gd name="T15" fmla="*/ 489 h 2070"/>
                <a:gd name="T16" fmla="*/ 158 w 2031"/>
                <a:gd name="T17" fmla="*/ 500 h 2070"/>
                <a:gd name="T18" fmla="*/ 184 w 2031"/>
                <a:gd name="T19" fmla="*/ 509 h 2070"/>
                <a:gd name="T20" fmla="*/ 211 w 2031"/>
                <a:gd name="T21" fmla="*/ 514 h 2070"/>
                <a:gd name="T22" fmla="*/ 238 w 2031"/>
                <a:gd name="T23" fmla="*/ 517 h 2070"/>
                <a:gd name="T24" fmla="*/ 266 w 2031"/>
                <a:gd name="T25" fmla="*/ 517 h 2070"/>
                <a:gd name="T26" fmla="*/ 293 w 2031"/>
                <a:gd name="T27" fmla="*/ 513 h 2070"/>
                <a:gd name="T28" fmla="*/ 320 w 2031"/>
                <a:gd name="T29" fmla="*/ 507 h 2070"/>
                <a:gd name="T30" fmla="*/ 346 w 2031"/>
                <a:gd name="T31" fmla="*/ 498 h 2070"/>
                <a:gd name="T32" fmla="*/ 371 w 2031"/>
                <a:gd name="T33" fmla="*/ 486 h 2070"/>
                <a:gd name="T34" fmla="*/ 395 w 2031"/>
                <a:gd name="T35" fmla="*/ 472 h 2070"/>
                <a:gd name="T36" fmla="*/ 417 w 2031"/>
                <a:gd name="T37" fmla="*/ 456 h 2070"/>
                <a:gd name="T38" fmla="*/ 437 w 2031"/>
                <a:gd name="T39" fmla="*/ 437 h 2070"/>
                <a:gd name="T40" fmla="*/ 455 w 2031"/>
                <a:gd name="T41" fmla="*/ 416 h 2070"/>
                <a:gd name="T42" fmla="*/ 470 w 2031"/>
                <a:gd name="T43" fmla="*/ 393 h 2070"/>
                <a:gd name="T44" fmla="*/ 483 w 2031"/>
                <a:gd name="T45" fmla="*/ 369 h 2070"/>
                <a:gd name="T46" fmla="*/ 494 w 2031"/>
                <a:gd name="T47" fmla="*/ 343 h 2070"/>
                <a:gd name="T48" fmla="*/ 501 w 2031"/>
                <a:gd name="T49" fmla="*/ 316 h 2070"/>
                <a:gd name="T50" fmla="*/ 506 w 2031"/>
                <a:gd name="T51" fmla="*/ 289 h 2070"/>
                <a:gd name="T52" fmla="*/ 508 w 2031"/>
                <a:gd name="T53" fmla="*/ 262 h 2070"/>
                <a:gd name="T54" fmla="*/ 507 w 2031"/>
                <a:gd name="T55" fmla="*/ 234 h 2070"/>
                <a:gd name="T56" fmla="*/ 503 w 2031"/>
                <a:gd name="T57" fmla="*/ 207 h 2070"/>
                <a:gd name="T58" fmla="*/ 496 w 2031"/>
                <a:gd name="T59" fmla="*/ 180 h 2070"/>
                <a:gd name="T60" fmla="*/ 486 w 2031"/>
                <a:gd name="T61" fmla="*/ 154 h 2070"/>
                <a:gd name="T62" fmla="*/ 474 w 2031"/>
                <a:gd name="T63" fmla="*/ 130 h 2070"/>
                <a:gd name="T64" fmla="*/ 459 w 2031"/>
                <a:gd name="T65" fmla="*/ 107 h 2070"/>
                <a:gd name="T66" fmla="*/ 441 w 2031"/>
                <a:gd name="T67" fmla="*/ 85 h 2070"/>
                <a:gd name="T68" fmla="*/ 422 w 2031"/>
                <a:gd name="T69" fmla="*/ 66 h 2070"/>
                <a:gd name="T70" fmla="*/ 400 w 2031"/>
                <a:gd name="T71" fmla="*/ 49 h 2070"/>
                <a:gd name="T72" fmla="*/ 377 w 2031"/>
                <a:gd name="T73" fmla="*/ 34 h 2070"/>
                <a:gd name="T74" fmla="*/ 353 w 2031"/>
                <a:gd name="T75" fmla="*/ 21 h 2070"/>
                <a:gd name="T76" fmla="*/ 327 w 2031"/>
                <a:gd name="T77" fmla="*/ 12 h 2070"/>
                <a:gd name="T78" fmla="*/ 300 w 2031"/>
                <a:gd name="T79" fmla="*/ 5 h 2070"/>
                <a:gd name="T80" fmla="*/ 273 w 2031"/>
                <a:gd name="T81" fmla="*/ 1 h 2070"/>
                <a:gd name="T82" fmla="*/ 245 w 2031"/>
                <a:gd name="T83" fmla="*/ 0 h 2070"/>
                <a:gd name="T84" fmla="*/ 218 w 2031"/>
                <a:gd name="T85" fmla="*/ 1 h 2070"/>
                <a:gd name="T86" fmla="*/ 191 w 2031"/>
                <a:gd name="T87" fmla="*/ 6 h 2070"/>
                <a:gd name="T88" fmla="*/ 164 w 2031"/>
                <a:gd name="T89" fmla="*/ 14 h 2070"/>
                <a:gd name="T90" fmla="*/ 138 w 2031"/>
                <a:gd name="T91" fmla="*/ 25 h 2070"/>
                <a:gd name="T92" fmla="*/ 114 w 2031"/>
                <a:gd name="T93" fmla="*/ 38 h 2070"/>
                <a:gd name="T94" fmla="*/ 92 w 2031"/>
                <a:gd name="T95" fmla="*/ 53 h 2070"/>
                <a:gd name="T96" fmla="*/ 71 w 2031"/>
                <a:gd name="T97" fmla="*/ 71 h 2070"/>
                <a:gd name="T98" fmla="*/ 52 w 2031"/>
                <a:gd name="T99" fmla="*/ 91 h 2070"/>
                <a:gd name="T100" fmla="*/ 35 w 2031"/>
                <a:gd name="T101" fmla="*/ 113 h 2070"/>
                <a:gd name="T102" fmla="*/ 21 w 2031"/>
                <a:gd name="T103" fmla="*/ 137 h 2070"/>
                <a:gd name="T104" fmla="*/ 9 w 2031"/>
                <a:gd name="T105" fmla="*/ 162 h 2070"/>
                <a:gd name="T106" fmla="*/ 0 w 2031"/>
                <a:gd name="T107" fmla="*/ 188 h 207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031" h="2070">
                  <a:moveTo>
                    <a:pt x="0" y="1317"/>
                  </a:moveTo>
                  <a:lnTo>
                    <a:pt x="8" y="1343"/>
                  </a:lnTo>
                  <a:lnTo>
                    <a:pt x="17" y="1370"/>
                  </a:lnTo>
                  <a:lnTo>
                    <a:pt x="26" y="1395"/>
                  </a:lnTo>
                  <a:lnTo>
                    <a:pt x="36" y="1421"/>
                  </a:lnTo>
                  <a:lnTo>
                    <a:pt x="47" y="1447"/>
                  </a:lnTo>
                  <a:lnTo>
                    <a:pt x="58" y="1472"/>
                  </a:lnTo>
                  <a:lnTo>
                    <a:pt x="71" y="1497"/>
                  </a:lnTo>
                  <a:lnTo>
                    <a:pt x="83" y="1521"/>
                  </a:lnTo>
                  <a:lnTo>
                    <a:pt x="96" y="1546"/>
                  </a:lnTo>
                  <a:lnTo>
                    <a:pt x="110" y="1569"/>
                  </a:lnTo>
                  <a:lnTo>
                    <a:pt x="124" y="1593"/>
                  </a:lnTo>
                  <a:lnTo>
                    <a:pt x="140" y="1616"/>
                  </a:lnTo>
                  <a:lnTo>
                    <a:pt x="155" y="1638"/>
                  </a:lnTo>
                  <a:lnTo>
                    <a:pt x="172" y="1661"/>
                  </a:lnTo>
                  <a:lnTo>
                    <a:pt x="189" y="1683"/>
                  </a:lnTo>
                  <a:lnTo>
                    <a:pt x="207" y="1704"/>
                  </a:lnTo>
                  <a:lnTo>
                    <a:pt x="224" y="1724"/>
                  </a:lnTo>
                  <a:lnTo>
                    <a:pt x="243" y="1745"/>
                  </a:lnTo>
                  <a:lnTo>
                    <a:pt x="262" y="1764"/>
                  </a:lnTo>
                  <a:lnTo>
                    <a:pt x="282" y="1784"/>
                  </a:lnTo>
                  <a:lnTo>
                    <a:pt x="302" y="1803"/>
                  </a:lnTo>
                  <a:lnTo>
                    <a:pt x="323" y="1821"/>
                  </a:lnTo>
                  <a:lnTo>
                    <a:pt x="344" y="1839"/>
                  </a:lnTo>
                  <a:lnTo>
                    <a:pt x="366" y="1856"/>
                  </a:lnTo>
                  <a:lnTo>
                    <a:pt x="388" y="1873"/>
                  </a:lnTo>
                  <a:lnTo>
                    <a:pt x="411" y="1888"/>
                  </a:lnTo>
                  <a:lnTo>
                    <a:pt x="433" y="1904"/>
                  </a:lnTo>
                  <a:lnTo>
                    <a:pt x="456" y="1918"/>
                  </a:lnTo>
                  <a:lnTo>
                    <a:pt x="481" y="1933"/>
                  </a:lnTo>
                  <a:lnTo>
                    <a:pt x="504" y="1946"/>
                  </a:lnTo>
                  <a:lnTo>
                    <a:pt x="529" y="1958"/>
                  </a:lnTo>
                  <a:lnTo>
                    <a:pt x="553" y="1971"/>
                  </a:lnTo>
                  <a:lnTo>
                    <a:pt x="579" y="1982"/>
                  </a:lnTo>
                  <a:lnTo>
                    <a:pt x="605" y="1993"/>
                  </a:lnTo>
                  <a:lnTo>
                    <a:pt x="630" y="2003"/>
                  </a:lnTo>
                  <a:lnTo>
                    <a:pt x="656" y="2013"/>
                  </a:lnTo>
                  <a:lnTo>
                    <a:pt x="682" y="2022"/>
                  </a:lnTo>
                  <a:lnTo>
                    <a:pt x="708" y="2030"/>
                  </a:lnTo>
                  <a:lnTo>
                    <a:pt x="735" y="2036"/>
                  </a:lnTo>
                  <a:lnTo>
                    <a:pt x="762" y="2043"/>
                  </a:lnTo>
                  <a:lnTo>
                    <a:pt x="789" y="2049"/>
                  </a:lnTo>
                  <a:lnTo>
                    <a:pt x="815" y="2054"/>
                  </a:lnTo>
                  <a:lnTo>
                    <a:pt x="843" y="2059"/>
                  </a:lnTo>
                  <a:lnTo>
                    <a:pt x="870" y="2062"/>
                  </a:lnTo>
                  <a:lnTo>
                    <a:pt x="898" y="2065"/>
                  </a:lnTo>
                  <a:lnTo>
                    <a:pt x="926" y="2068"/>
                  </a:lnTo>
                  <a:lnTo>
                    <a:pt x="952" y="2070"/>
                  </a:lnTo>
                  <a:lnTo>
                    <a:pt x="980" y="2070"/>
                  </a:lnTo>
                  <a:lnTo>
                    <a:pt x="1008" y="2070"/>
                  </a:lnTo>
                  <a:lnTo>
                    <a:pt x="1036" y="2070"/>
                  </a:lnTo>
                  <a:lnTo>
                    <a:pt x="1063" y="2068"/>
                  </a:lnTo>
                  <a:lnTo>
                    <a:pt x="1091" y="2065"/>
                  </a:lnTo>
                  <a:lnTo>
                    <a:pt x="1119" y="2063"/>
                  </a:lnTo>
                  <a:lnTo>
                    <a:pt x="1145" y="2060"/>
                  </a:lnTo>
                  <a:lnTo>
                    <a:pt x="1172" y="2055"/>
                  </a:lnTo>
                  <a:lnTo>
                    <a:pt x="1200" y="2050"/>
                  </a:lnTo>
                  <a:lnTo>
                    <a:pt x="1227" y="2044"/>
                  </a:lnTo>
                  <a:lnTo>
                    <a:pt x="1253" y="2038"/>
                  </a:lnTo>
                  <a:lnTo>
                    <a:pt x="1280" y="2031"/>
                  </a:lnTo>
                  <a:lnTo>
                    <a:pt x="1307" y="2023"/>
                  </a:lnTo>
                  <a:lnTo>
                    <a:pt x="1333" y="2014"/>
                  </a:lnTo>
                  <a:lnTo>
                    <a:pt x="1358" y="2004"/>
                  </a:lnTo>
                  <a:lnTo>
                    <a:pt x="1384" y="1994"/>
                  </a:lnTo>
                  <a:lnTo>
                    <a:pt x="1410" y="1984"/>
                  </a:lnTo>
                  <a:lnTo>
                    <a:pt x="1435" y="1973"/>
                  </a:lnTo>
                  <a:lnTo>
                    <a:pt x="1460" y="1961"/>
                  </a:lnTo>
                  <a:lnTo>
                    <a:pt x="1484" y="1947"/>
                  </a:lnTo>
                  <a:lnTo>
                    <a:pt x="1509" y="1934"/>
                  </a:lnTo>
                  <a:lnTo>
                    <a:pt x="1532" y="1920"/>
                  </a:lnTo>
                  <a:lnTo>
                    <a:pt x="1556" y="1906"/>
                  </a:lnTo>
                  <a:lnTo>
                    <a:pt x="1579" y="1890"/>
                  </a:lnTo>
                  <a:lnTo>
                    <a:pt x="1601" y="1875"/>
                  </a:lnTo>
                  <a:lnTo>
                    <a:pt x="1624" y="1858"/>
                  </a:lnTo>
                  <a:lnTo>
                    <a:pt x="1645" y="1841"/>
                  </a:lnTo>
                  <a:lnTo>
                    <a:pt x="1666" y="1824"/>
                  </a:lnTo>
                  <a:lnTo>
                    <a:pt x="1687" y="1806"/>
                  </a:lnTo>
                  <a:lnTo>
                    <a:pt x="1707" y="1787"/>
                  </a:lnTo>
                  <a:lnTo>
                    <a:pt x="1727" y="1768"/>
                  </a:lnTo>
                  <a:lnTo>
                    <a:pt x="1746" y="1748"/>
                  </a:lnTo>
                  <a:lnTo>
                    <a:pt x="1765" y="1728"/>
                  </a:lnTo>
                  <a:lnTo>
                    <a:pt x="1783" y="1706"/>
                  </a:lnTo>
                  <a:lnTo>
                    <a:pt x="1801" y="1685"/>
                  </a:lnTo>
                  <a:lnTo>
                    <a:pt x="1818" y="1664"/>
                  </a:lnTo>
                  <a:lnTo>
                    <a:pt x="1834" y="1642"/>
                  </a:lnTo>
                  <a:lnTo>
                    <a:pt x="1850" y="1620"/>
                  </a:lnTo>
                  <a:lnTo>
                    <a:pt x="1866" y="1596"/>
                  </a:lnTo>
                  <a:lnTo>
                    <a:pt x="1880" y="1573"/>
                  </a:lnTo>
                  <a:lnTo>
                    <a:pt x="1895" y="1549"/>
                  </a:lnTo>
                  <a:lnTo>
                    <a:pt x="1908" y="1525"/>
                  </a:lnTo>
                  <a:lnTo>
                    <a:pt x="1920" y="1500"/>
                  </a:lnTo>
                  <a:lnTo>
                    <a:pt x="1932" y="1476"/>
                  </a:lnTo>
                  <a:lnTo>
                    <a:pt x="1944" y="1450"/>
                  </a:lnTo>
                  <a:lnTo>
                    <a:pt x="1955" y="1426"/>
                  </a:lnTo>
                  <a:lnTo>
                    <a:pt x="1965" y="1399"/>
                  </a:lnTo>
                  <a:lnTo>
                    <a:pt x="1974" y="1373"/>
                  </a:lnTo>
                  <a:lnTo>
                    <a:pt x="1983" y="1347"/>
                  </a:lnTo>
                  <a:lnTo>
                    <a:pt x="1990" y="1321"/>
                  </a:lnTo>
                  <a:lnTo>
                    <a:pt x="1998" y="1294"/>
                  </a:lnTo>
                  <a:lnTo>
                    <a:pt x="2005" y="1267"/>
                  </a:lnTo>
                  <a:lnTo>
                    <a:pt x="2010" y="1240"/>
                  </a:lnTo>
                  <a:lnTo>
                    <a:pt x="2015" y="1214"/>
                  </a:lnTo>
                  <a:lnTo>
                    <a:pt x="2019" y="1186"/>
                  </a:lnTo>
                  <a:lnTo>
                    <a:pt x="2024" y="1159"/>
                  </a:lnTo>
                  <a:lnTo>
                    <a:pt x="2026" y="1131"/>
                  </a:lnTo>
                  <a:lnTo>
                    <a:pt x="2028" y="1103"/>
                  </a:lnTo>
                  <a:lnTo>
                    <a:pt x="2031" y="1077"/>
                  </a:lnTo>
                  <a:lnTo>
                    <a:pt x="2031" y="1049"/>
                  </a:lnTo>
                  <a:lnTo>
                    <a:pt x="2031" y="1021"/>
                  </a:lnTo>
                  <a:lnTo>
                    <a:pt x="2031" y="993"/>
                  </a:lnTo>
                  <a:lnTo>
                    <a:pt x="2028" y="966"/>
                  </a:lnTo>
                  <a:lnTo>
                    <a:pt x="2026" y="938"/>
                  </a:lnTo>
                  <a:lnTo>
                    <a:pt x="2024" y="911"/>
                  </a:lnTo>
                  <a:lnTo>
                    <a:pt x="2019" y="884"/>
                  </a:lnTo>
                  <a:lnTo>
                    <a:pt x="2015" y="856"/>
                  </a:lnTo>
                  <a:lnTo>
                    <a:pt x="2010" y="829"/>
                  </a:lnTo>
                  <a:lnTo>
                    <a:pt x="2005" y="802"/>
                  </a:lnTo>
                  <a:lnTo>
                    <a:pt x="1998" y="776"/>
                  </a:lnTo>
                  <a:lnTo>
                    <a:pt x="1990" y="749"/>
                  </a:lnTo>
                  <a:lnTo>
                    <a:pt x="1983" y="722"/>
                  </a:lnTo>
                  <a:lnTo>
                    <a:pt x="1974" y="696"/>
                  </a:lnTo>
                  <a:lnTo>
                    <a:pt x="1965" y="670"/>
                  </a:lnTo>
                  <a:lnTo>
                    <a:pt x="1955" y="644"/>
                  </a:lnTo>
                  <a:lnTo>
                    <a:pt x="1944" y="618"/>
                  </a:lnTo>
                  <a:lnTo>
                    <a:pt x="1932" y="594"/>
                  </a:lnTo>
                  <a:lnTo>
                    <a:pt x="1920" y="569"/>
                  </a:lnTo>
                  <a:lnTo>
                    <a:pt x="1908" y="545"/>
                  </a:lnTo>
                  <a:lnTo>
                    <a:pt x="1895" y="520"/>
                  </a:lnTo>
                  <a:lnTo>
                    <a:pt x="1880" y="497"/>
                  </a:lnTo>
                  <a:lnTo>
                    <a:pt x="1866" y="474"/>
                  </a:lnTo>
                  <a:lnTo>
                    <a:pt x="1850" y="450"/>
                  </a:lnTo>
                  <a:lnTo>
                    <a:pt x="1834" y="428"/>
                  </a:lnTo>
                  <a:lnTo>
                    <a:pt x="1818" y="406"/>
                  </a:lnTo>
                  <a:lnTo>
                    <a:pt x="1801" y="384"/>
                  </a:lnTo>
                  <a:lnTo>
                    <a:pt x="1783" y="363"/>
                  </a:lnTo>
                  <a:lnTo>
                    <a:pt x="1765" y="342"/>
                  </a:lnTo>
                  <a:lnTo>
                    <a:pt x="1746" y="322"/>
                  </a:lnTo>
                  <a:lnTo>
                    <a:pt x="1727" y="302"/>
                  </a:lnTo>
                  <a:lnTo>
                    <a:pt x="1707" y="283"/>
                  </a:lnTo>
                  <a:lnTo>
                    <a:pt x="1687" y="264"/>
                  </a:lnTo>
                  <a:lnTo>
                    <a:pt x="1666" y="246"/>
                  </a:lnTo>
                  <a:lnTo>
                    <a:pt x="1645" y="228"/>
                  </a:lnTo>
                  <a:lnTo>
                    <a:pt x="1624" y="212"/>
                  </a:lnTo>
                  <a:lnTo>
                    <a:pt x="1601" y="195"/>
                  </a:lnTo>
                  <a:lnTo>
                    <a:pt x="1579" y="179"/>
                  </a:lnTo>
                  <a:lnTo>
                    <a:pt x="1556" y="164"/>
                  </a:lnTo>
                  <a:lnTo>
                    <a:pt x="1532" y="149"/>
                  </a:lnTo>
                  <a:lnTo>
                    <a:pt x="1509" y="135"/>
                  </a:lnTo>
                  <a:lnTo>
                    <a:pt x="1484" y="121"/>
                  </a:lnTo>
                  <a:lnTo>
                    <a:pt x="1460" y="109"/>
                  </a:lnTo>
                  <a:lnTo>
                    <a:pt x="1435" y="97"/>
                  </a:lnTo>
                  <a:lnTo>
                    <a:pt x="1410" y="86"/>
                  </a:lnTo>
                  <a:lnTo>
                    <a:pt x="1384" y="74"/>
                  </a:lnTo>
                  <a:lnTo>
                    <a:pt x="1358" y="64"/>
                  </a:lnTo>
                  <a:lnTo>
                    <a:pt x="1333" y="55"/>
                  </a:lnTo>
                  <a:lnTo>
                    <a:pt x="1307" y="47"/>
                  </a:lnTo>
                  <a:lnTo>
                    <a:pt x="1280" y="39"/>
                  </a:lnTo>
                  <a:lnTo>
                    <a:pt x="1253" y="32"/>
                  </a:lnTo>
                  <a:lnTo>
                    <a:pt x="1227" y="25"/>
                  </a:lnTo>
                  <a:lnTo>
                    <a:pt x="1200" y="20"/>
                  </a:lnTo>
                  <a:lnTo>
                    <a:pt x="1172" y="14"/>
                  </a:lnTo>
                  <a:lnTo>
                    <a:pt x="1145" y="10"/>
                  </a:lnTo>
                  <a:lnTo>
                    <a:pt x="1119" y="6"/>
                  </a:lnTo>
                  <a:lnTo>
                    <a:pt x="1091" y="3"/>
                  </a:lnTo>
                  <a:lnTo>
                    <a:pt x="1063" y="1"/>
                  </a:lnTo>
                  <a:lnTo>
                    <a:pt x="1036" y="0"/>
                  </a:lnTo>
                  <a:lnTo>
                    <a:pt x="1008" y="0"/>
                  </a:lnTo>
                  <a:lnTo>
                    <a:pt x="980" y="0"/>
                  </a:lnTo>
                  <a:lnTo>
                    <a:pt x="952" y="0"/>
                  </a:lnTo>
                  <a:lnTo>
                    <a:pt x="926" y="2"/>
                  </a:lnTo>
                  <a:lnTo>
                    <a:pt x="898" y="4"/>
                  </a:lnTo>
                  <a:lnTo>
                    <a:pt x="870" y="6"/>
                  </a:lnTo>
                  <a:lnTo>
                    <a:pt x="843" y="11"/>
                  </a:lnTo>
                  <a:lnTo>
                    <a:pt x="815" y="15"/>
                  </a:lnTo>
                  <a:lnTo>
                    <a:pt x="789" y="20"/>
                  </a:lnTo>
                  <a:lnTo>
                    <a:pt x="762" y="26"/>
                  </a:lnTo>
                  <a:lnTo>
                    <a:pt x="735" y="33"/>
                  </a:lnTo>
                  <a:lnTo>
                    <a:pt x="708" y="40"/>
                  </a:lnTo>
                  <a:lnTo>
                    <a:pt x="682" y="48"/>
                  </a:lnTo>
                  <a:lnTo>
                    <a:pt x="656" y="57"/>
                  </a:lnTo>
                  <a:lnTo>
                    <a:pt x="630" y="67"/>
                  </a:lnTo>
                  <a:lnTo>
                    <a:pt x="605" y="77"/>
                  </a:lnTo>
                  <a:lnTo>
                    <a:pt x="579" y="87"/>
                  </a:lnTo>
                  <a:lnTo>
                    <a:pt x="553" y="99"/>
                  </a:lnTo>
                  <a:lnTo>
                    <a:pt x="529" y="111"/>
                  </a:lnTo>
                  <a:lnTo>
                    <a:pt x="504" y="123"/>
                  </a:lnTo>
                  <a:lnTo>
                    <a:pt x="481" y="137"/>
                  </a:lnTo>
                  <a:lnTo>
                    <a:pt x="456" y="151"/>
                  </a:lnTo>
                  <a:lnTo>
                    <a:pt x="433" y="166"/>
                  </a:lnTo>
                  <a:lnTo>
                    <a:pt x="411" y="181"/>
                  </a:lnTo>
                  <a:lnTo>
                    <a:pt x="388" y="197"/>
                  </a:lnTo>
                  <a:lnTo>
                    <a:pt x="366" y="214"/>
                  </a:lnTo>
                  <a:lnTo>
                    <a:pt x="344" y="230"/>
                  </a:lnTo>
                  <a:lnTo>
                    <a:pt x="323" y="248"/>
                  </a:lnTo>
                  <a:lnTo>
                    <a:pt x="302" y="266"/>
                  </a:lnTo>
                  <a:lnTo>
                    <a:pt x="282" y="285"/>
                  </a:lnTo>
                  <a:lnTo>
                    <a:pt x="262" y="304"/>
                  </a:lnTo>
                  <a:lnTo>
                    <a:pt x="243" y="324"/>
                  </a:lnTo>
                  <a:lnTo>
                    <a:pt x="224" y="344"/>
                  </a:lnTo>
                  <a:lnTo>
                    <a:pt x="207" y="365"/>
                  </a:lnTo>
                  <a:lnTo>
                    <a:pt x="189" y="387"/>
                  </a:lnTo>
                  <a:lnTo>
                    <a:pt x="172" y="409"/>
                  </a:lnTo>
                  <a:lnTo>
                    <a:pt x="155" y="431"/>
                  </a:lnTo>
                  <a:lnTo>
                    <a:pt x="140" y="453"/>
                  </a:lnTo>
                  <a:lnTo>
                    <a:pt x="124" y="477"/>
                  </a:lnTo>
                  <a:lnTo>
                    <a:pt x="110" y="500"/>
                  </a:lnTo>
                  <a:lnTo>
                    <a:pt x="96" y="524"/>
                  </a:lnTo>
                  <a:lnTo>
                    <a:pt x="83" y="548"/>
                  </a:lnTo>
                  <a:lnTo>
                    <a:pt x="71" y="573"/>
                  </a:lnTo>
                  <a:lnTo>
                    <a:pt x="58" y="597"/>
                  </a:lnTo>
                  <a:lnTo>
                    <a:pt x="47" y="623"/>
                  </a:lnTo>
                  <a:lnTo>
                    <a:pt x="36" y="647"/>
                  </a:lnTo>
                  <a:lnTo>
                    <a:pt x="26" y="674"/>
                  </a:lnTo>
                  <a:lnTo>
                    <a:pt x="17" y="700"/>
                  </a:lnTo>
                  <a:lnTo>
                    <a:pt x="8" y="725"/>
                  </a:lnTo>
                  <a:lnTo>
                    <a:pt x="0" y="75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50" name="Line 418"/>
            <p:cNvSpPr>
              <a:spLocks noChangeShapeType="1"/>
            </p:cNvSpPr>
            <p:nvPr/>
          </p:nvSpPr>
          <p:spPr bwMode="auto">
            <a:xfrm flipH="1">
              <a:off x="426" y="3502"/>
              <a:ext cx="1693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51" name="Line 419"/>
            <p:cNvSpPr>
              <a:spLocks noChangeShapeType="1"/>
            </p:cNvSpPr>
            <p:nvPr/>
          </p:nvSpPr>
          <p:spPr bwMode="auto">
            <a:xfrm flipV="1">
              <a:off x="426" y="3114"/>
              <a:ext cx="1" cy="3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52" name="Line 420"/>
            <p:cNvSpPr>
              <a:spLocks noChangeShapeType="1"/>
            </p:cNvSpPr>
            <p:nvPr/>
          </p:nvSpPr>
          <p:spPr bwMode="auto">
            <a:xfrm>
              <a:off x="426" y="2537"/>
              <a:ext cx="1693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53" name="Freeform 421"/>
            <p:cNvSpPr>
              <a:spLocks/>
            </p:cNvSpPr>
            <p:nvPr/>
          </p:nvSpPr>
          <p:spPr bwMode="auto">
            <a:xfrm>
              <a:off x="1155" y="2926"/>
              <a:ext cx="94" cy="188"/>
            </a:xfrm>
            <a:custGeom>
              <a:avLst/>
              <a:gdLst>
                <a:gd name="T0" fmla="*/ 4 w 375"/>
                <a:gd name="T1" fmla="*/ 188 h 752"/>
                <a:gd name="T2" fmla="*/ 12 w 375"/>
                <a:gd name="T3" fmla="*/ 187 h 752"/>
                <a:gd name="T4" fmla="*/ 20 w 375"/>
                <a:gd name="T5" fmla="*/ 186 h 752"/>
                <a:gd name="T6" fmla="*/ 28 w 375"/>
                <a:gd name="T7" fmla="*/ 184 h 752"/>
                <a:gd name="T8" fmla="*/ 36 w 375"/>
                <a:gd name="T9" fmla="*/ 181 h 752"/>
                <a:gd name="T10" fmla="*/ 43 w 375"/>
                <a:gd name="T11" fmla="*/ 178 h 752"/>
                <a:gd name="T12" fmla="*/ 50 w 375"/>
                <a:gd name="T13" fmla="*/ 173 h 752"/>
                <a:gd name="T14" fmla="*/ 57 w 375"/>
                <a:gd name="T15" fmla="*/ 169 h 752"/>
                <a:gd name="T16" fmla="*/ 64 w 375"/>
                <a:gd name="T17" fmla="*/ 163 h 752"/>
                <a:gd name="T18" fmla="*/ 69 w 375"/>
                <a:gd name="T19" fmla="*/ 158 h 752"/>
                <a:gd name="T20" fmla="*/ 74 w 375"/>
                <a:gd name="T21" fmla="*/ 151 h 752"/>
                <a:gd name="T22" fmla="*/ 79 w 375"/>
                <a:gd name="T23" fmla="*/ 145 h 752"/>
                <a:gd name="T24" fmla="*/ 83 w 375"/>
                <a:gd name="T25" fmla="*/ 137 h 752"/>
                <a:gd name="T26" fmla="*/ 87 w 375"/>
                <a:gd name="T27" fmla="*/ 130 h 752"/>
                <a:gd name="T28" fmla="*/ 90 w 375"/>
                <a:gd name="T29" fmla="*/ 122 h 752"/>
                <a:gd name="T30" fmla="*/ 92 w 375"/>
                <a:gd name="T31" fmla="*/ 115 h 752"/>
                <a:gd name="T32" fmla="*/ 93 w 375"/>
                <a:gd name="T33" fmla="*/ 106 h 752"/>
                <a:gd name="T34" fmla="*/ 94 w 375"/>
                <a:gd name="T35" fmla="*/ 98 h 752"/>
                <a:gd name="T36" fmla="*/ 94 w 375"/>
                <a:gd name="T37" fmla="*/ 90 h 752"/>
                <a:gd name="T38" fmla="*/ 93 w 375"/>
                <a:gd name="T39" fmla="*/ 82 h 752"/>
                <a:gd name="T40" fmla="*/ 92 w 375"/>
                <a:gd name="T41" fmla="*/ 74 h 752"/>
                <a:gd name="T42" fmla="*/ 90 w 375"/>
                <a:gd name="T43" fmla="*/ 66 h 752"/>
                <a:gd name="T44" fmla="*/ 87 w 375"/>
                <a:gd name="T45" fmla="*/ 58 h 752"/>
                <a:gd name="T46" fmla="*/ 83 w 375"/>
                <a:gd name="T47" fmla="*/ 50 h 752"/>
                <a:gd name="T48" fmla="*/ 79 w 375"/>
                <a:gd name="T49" fmla="*/ 43 h 752"/>
                <a:gd name="T50" fmla="*/ 74 w 375"/>
                <a:gd name="T51" fmla="*/ 37 h 752"/>
                <a:gd name="T52" fmla="*/ 69 w 375"/>
                <a:gd name="T53" fmla="*/ 30 h 752"/>
                <a:gd name="T54" fmla="*/ 64 w 375"/>
                <a:gd name="T55" fmla="*/ 25 h 752"/>
                <a:gd name="T56" fmla="*/ 57 w 375"/>
                <a:gd name="T57" fmla="*/ 19 h 752"/>
                <a:gd name="T58" fmla="*/ 50 w 375"/>
                <a:gd name="T59" fmla="*/ 15 h 752"/>
                <a:gd name="T60" fmla="*/ 43 w 375"/>
                <a:gd name="T61" fmla="*/ 11 h 752"/>
                <a:gd name="T62" fmla="*/ 36 w 375"/>
                <a:gd name="T63" fmla="*/ 7 h 752"/>
                <a:gd name="T64" fmla="*/ 28 w 375"/>
                <a:gd name="T65" fmla="*/ 4 h 752"/>
                <a:gd name="T66" fmla="*/ 20 w 375"/>
                <a:gd name="T67" fmla="*/ 2 h 752"/>
                <a:gd name="T68" fmla="*/ 12 w 375"/>
                <a:gd name="T69" fmla="*/ 1 h 752"/>
                <a:gd name="T70" fmla="*/ 4 w 375"/>
                <a:gd name="T71" fmla="*/ 0 h 75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75" h="752">
                  <a:moveTo>
                    <a:pt x="0" y="752"/>
                  </a:moveTo>
                  <a:lnTo>
                    <a:pt x="15" y="752"/>
                  </a:lnTo>
                  <a:lnTo>
                    <a:pt x="32" y="751"/>
                  </a:lnTo>
                  <a:lnTo>
                    <a:pt x="49" y="749"/>
                  </a:lnTo>
                  <a:lnTo>
                    <a:pt x="64" y="746"/>
                  </a:lnTo>
                  <a:lnTo>
                    <a:pt x="81" y="743"/>
                  </a:lnTo>
                  <a:lnTo>
                    <a:pt x="97" y="740"/>
                  </a:lnTo>
                  <a:lnTo>
                    <a:pt x="112" y="735"/>
                  </a:lnTo>
                  <a:lnTo>
                    <a:pt x="128" y="730"/>
                  </a:lnTo>
                  <a:lnTo>
                    <a:pt x="143" y="723"/>
                  </a:lnTo>
                  <a:lnTo>
                    <a:pt x="158" y="717"/>
                  </a:lnTo>
                  <a:lnTo>
                    <a:pt x="172" y="710"/>
                  </a:lnTo>
                  <a:lnTo>
                    <a:pt x="187" y="702"/>
                  </a:lnTo>
                  <a:lnTo>
                    <a:pt x="201" y="693"/>
                  </a:lnTo>
                  <a:lnTo>
                    <a:pt x="215" y="684"/>
                  </a:lnTo>
                  <a:lnTo>
                    <a:pt x="228" y="674"/>
                  </a:lnTo>
                  <a:lnTo>
                    <a:pt x="241" y="664"/>
                  </a:lnTo>
                  <a:lnTo>
                    <a:pt x="254" y="653"/>
                  </a:lnTo>
                  <a:lnTo>
                    <a:pt x="265" y="642"/>
                  </a:lnTo>
                  <a:lnTo>
                    <a:pt x="276" y="631"/>
                  </a:lnTo>
                  <a:lnTo>
                    <a:pt x="287" y="618"/>
                  </a:lnTo>
                  <a:lnTo>
                    <a:pt x="297" y="605"/>
                  </a:lnTo>
                  <a:lnTo>
                    <a:pt x="307" y="592"/>
                  </a:lnTo>
                  <a:lnTo>
                    <a:pt x="316" y="578"/>
                  </a:lnTo>
                  <a:lnTo>
                    <a:pt x="325" y="564"/>
                  </a:lnTo>
                  <a:lnTo>
                    <a:pt x="333" y="549"/>
                  </a:lnTo>
                  <a:lnTo>
                    <a:pt x="341" y="535"/>
                  </a:lnTo>
                  <a:lnTo>
                    <a:pt x="346" y="520"/>
                  </a:lnTo>
                  <a:lnTo>
                    <a:pt x="353" y="505"/>
                  </a:lnTo>
                  <a:lnTo>
                    <a:pt x="359" y="489"/>
                  </a:lnTo>
                  <a:lnTo>
                    <a:pt x="363" y="473"/>
                  </a:lnTo>
                  <a:lnTo>
                    <a:pt x="366" y="458"/>
                  </a:lnTo>
                  <a:lnTo>
                    <a:pt x="370" y="441"/>
                  </a:lnTo>
                  <a:lnTo>
                    <a:pt x="372" y="425"/>
                  </a:lnTo>
                  <a:lnTo>
                    <a:pt x="374" y="409"/>
                  </a:lnTo>
                  <a:lnTo>
                    <a:pt x="375" y="392"/>
                  </a:lnTo>
                  <a:lnTo>
                    <a:pt x="375" y="375"/>
                  </a:lnTo>
                  <a:lnTo>
                    <a:pt x="375" y="360"/>
                  </a:lnTo>
                  <a:lnTo>
                    <a:pt x="374" y="343"/>
                  </a:lnTo>
                  <a:lnTo>
                    <a:pt x="372" y="326"/>
                  </a:lnTo>
                  <a:lnTo>
                    <a:pt x="370" y="311"/>
                  </a:lnTo>
                  <a:lnTo>
                    <a:pt x="366" y="294"/>
                  </a:lnTo>
                  <a:lnTo>
                    <a:pt x="363" y="278"/>
                  </a:lnTo>
                  <a:lnTo>
                    <a:pt x="359" y="263"/>
                  </a:lnTo>
                  <a:lnTo>
                    <a:pt x="353" y="247"/>
                  </a:lnTo>
                  <a:lnTo>
                    <a:pt x="346" y="231"/>
                  </a:lnTo>
                  <a:lnTo>
                    <a:pt x="341" y="217"/>
                  </a:lnTo>
                  <a:lnTo>
                    <a:pt x="333" y="201"/>
                  </a:lnTo>
                  <a:lnTo>
                    <a:pt x="325" y="188"/>
                  </a:lnTo>
                  <a:lnTo>
                    <a:pt x="316" y="173"/>
                  </a:lnTo>
                  <a:lnTo>
                    <a:pt x="307" y="160"/>
                  </a:lnTo>
                  <a:lnTo>
                    <a:pt x="297" y="147"/>
                  </a:lnTo>
                  <a:lnTo>
                    <a:pt x="287" y="133"/>
                  </a:lnTo>
                  <a:lnTo>
                    <a:pt x="276" y="121"/>
                  </a:lnTo>
                  <a:lnTo>
                    <a:pt x="265" y="110"/>
                  </a:lnTo>
                  <a:lnTo>
                    <a:pt x="254" y="98"/>
                  </a:lnTo>
                  <a:lnTo>
                    <a:pt x="241" y="88"/>
                  </a:lnTo>
                  <a:lnTo>
                    <a:pt x="228" y="76"/>
                  </a:lnTo>
                  <a:lnTo>
                    <a:pt x="215" y="68"/>
                  </a:lnTo>
                  <a:lnTo>
                    <a:pt x="201" y="59"/>
                  </a:lnTo>
                  <a:lnTo>
                    <a:pt x="187" y="50"/>
                  </a:lnTo>
                  <a:lnTo>
                    <a:pt x="172" y="42"/>
                  </a:lnTo>
                  <a:lnTo>
                    <a:pt x="158" y="34"/>
                  </a:lnTo>
                  <a:lnTo>
                    <a:pt x="143" y="27"/>
                  </a:lnTo>
                  <a:lnTo>
                    <a:pt x="128" y="22"/>
                  </a:lnTo>
                  <a:lnTo>
                    <a:pt x="112" y="16"/>
                  </a:lnTo>
                  <a:lnTo>
                    <a:pt x="97" y="12"/>
                  </a:lnTo>
                  <a:lnTo>
                    <a:pt x="81" y="8"/>
                  </a:lnTo>
                  <a:lnTo>
                    <a:pt x="64" y="5"/>
                  </a:lnTo>
                  <a:lnTo>
                    <a:pt x="49" y="3"/>
                  </a:lnTo>
                  <a:lnTo>
                    <a:pt x="32" y="1"/>
                  </a:lnTo>
                  <a:lnTo>
                    <a:pt x="15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54" name="Freeform 422"/>
            <p:cNvSpPr>
              <a:spLocks/>
            </p:cNvSpPr>
            <p:nvPr/>
          </p:nvSpPr>
          <p:spPr bwMode="auto">
            <a:xfrm>
              <a:off x="1155" y="2820"/>
              <a:ext cx="200" cy="400"/>
            </a:xfrm>
            <a:custGeom>
              <a:avLst/>
              <a:gdLst>
                <a:gd name="T0" fmla="*/ 6 w 799"/>
                <a:gd name="T1" fmla="*/ 400 h 1600"/>
                <a:gd name="T2" fmla="*/ 18 w 799"/>
                <a:gd name="T3" fmla="*/ 399 h 1600"/>
                <a:gd name="T4" fmla="*/ 30 w 799"/>
                <a:gd name="T5" fmla="*/ 398 h 1600"/>
                <a:gd name="T6" fmla="*/ 42 w 799"/>
                <a:gd name="T7" fmla="*/ 396 h 1600"/>
                <a:gd name="T8" fmla="*/ 54 w 799"/>
                <a:gd name="T9" fmla="*/ 393 h 1600"/>
                <a:gd name="T10" fmla="*/ 65 w 799"/>
                <a:gd name="T11" fmla="*/ 389 h 1600"/>
                <a:gd name="T12" fmla="*/ 76 w 799"/>
                <a:gd name="T13" fmla="*/ 385 h 1600"/>
                <a:gd name="T14" fmla="*/ 88 w 799"/>
                <a:gd name="T15" fmla="*/ 380 h 1600"/>
                <a:gd name="T16" fmla="*/ 98 w 799"/>
                <a:gd name="T17" fmla="*/ 374 h 1600"/>
                <a:gd name="T18" fmla="*/ 108 w 799"/>
                <a:gd name="T19" fmla="*/ 368 h 1600"/>
                <a:gd name="T20" fmla="*/ 118 w 799"/>
                <a:gd name="T21" fmla="*/ 361 h 1600"/>
                <a:gd name="T22" fmla="*/ 128 w 799"/>
                <a:gd name="T23" fmla="*/ 354 h 1600"/>
                <a:gd name="T24" fmla="*/ 137 w 799"/>
                <a:gd name="T25" fmla="*/ 346 h 1600"/>
                <a:gd name="T26" fmla="*/ 146 w 799"/>
                <a:gd name="T27" fmla="*/ 337 h 1600"/>
                <a:gd name="T28" fmla="*/ 154 w 799"/>
                <a:gd name="T29" fmla="*/ 328 h 1600"/>
                <a:gd name="T30" fmla="*/ 161 w 799"/>
                <a:gd name="T31" fmla="*/ 319 h 1600"/>
                <a:gd name="T32" fmla="*/ 168 w 799"/>
                <a:gd name="T33" fmla="*/ 309 h 1600"/>
                <a:gd name="T34" fmla="*/ 174 w 799"/>
                <a:gd name="T35" fmla="*/ 298 h 1600"/>
                <a:gd name="T36" fmla="*/ 180 w 799"/>
                <a:gd name="T37" fmla="*/ 288 h 1600"/>
                <a:gd name="T38" fmla="*/ 185 w 799"/>
                <a:gd name="T39" fmla="*/ 277 h 1600"/>
                <a:gd name="T40" fmla="*/ 189 w 799"/>
                <a:gd name="T41" fmla="*/ 265 h 1600"/>
                <a:gd name="T42" fmla="*/ 192 w 799"/>
                <a:gd name="T43" fmla="*/ 254 h 1600"/>
                <a:gd name="T44" fmla="*/ 195 w 799"/>
                <a:gd name="T45" fmla="*/ 242 h 1600"/>
                <a:gd name="T46" fmla="*/ 198 w 799"/>
                <a:gd name="T47" fmla="*/ 230 h 1600"/>
                <a:gd name="T48" fmla="*/ 199 w 799"/>
                <a:gd name="T49" fmla="*/ 218 h 1600"/>
                <a:gd name="T50" fmla="*/ 200 w 799"/>
                <a:gd name="T51" fmla="*/ 206 h 1600"/>
                <a:gd name="T52" fmla="*/ 200 w 799"/>
                <a:gd name="T53" fmla="*/ 194 h 1600"/>
                <a:gd name="T54" fmla="*/ 199 w 799"/>
                <a:gd name="T55" fmla="*/ 182 h 1600"/>
                <a:gd name="T56" fmla="*/ 198 w 799"/>
                <a:gd name="T57" fmla="*/ 170 h 1600"/>
                <a:gd name="T58" fmla="*/ 195 w 799"/>
                <a:gd name="T59" fmla="*/ 158 h 1600"/>
                <a:gd name="T60" fmla="*/ 192 w 799"/>
                <a:gd name="T61" fmla="*/ 146 h 1600"/>
                <a:gd name="T62" fmla="*/ 189 w 799"/>
                <a:gd name="T63" fmla="*/ 135 h 1600"/>
                <a:gd name="T64" fmla="*/ 185 w 799"/>
                <a:gd name="T65" fmla="*/ 124 h 1600"/>
                <a:gd name="T66" fmla="*/ 180 w 799"/>
                <a:gd name="T67" fmla="*/ 112 h 1600"/>
                <a:gd name="T68" fmla="*/ 174 w 799"/>
                <a:gd name="T69" fmla="*/ 102 h 1600"/>
                <a:gd name="T70" fmla="*/ 168 w 799"/>
                <a:gd name="T71" fmla="*/ 92 h 1600"/>
                <a:gd name="T72" fmla="*/ 161 w 799"/>
                <a:gd name="T73" fmla="*/ 81 h 1600"/>
                <a:gd name="T74" fmla="*/ 154 w 799"/>
                <a:gd name="T75" fmla="*/ 72 h 1600"/>
                <a:gd name="T76" fmla="*/ 146 w 799"/>
                <a:gd name="T77" fmla="*/ 63 h 1600"/>
                <a:gd name="T78" fmla="*/ 137 w 799"/>
                <a:gd name="T79" fmla="*/ 54 h 1600"/>
                <a:gd name="T80" fmla="*/ 128 w 799"/>
                <a:gd name="T81" fmla="*/ 46 h 1600"/>
                <a:gd name="T82" fmla="*/ 118 w 799"/>
                <a:gd name="T83" fmla="*/ 39 h 1600"/>
                <a:gd name="T84" fmla="*/ 108 w 799"/>
                <a:gd name="T85" fmla="*/ 32 h 1600"/>
                <a:gd name="T86" fmla="*/ 98 w 799"/>
                <a:gd name="T87" fmla="*/ 26 h 1600"/>
                <a:gd name="T88" fmla="*/ 88 w 799"/>
                <a:gd name="T89" fmla="*/ 20 h 1600"/>
                <a:gd name="T90" fmla="*/ 76 w 799"/>
                <a:gd name="T91" fmla="*/ 15 h 1600"/>
                <a:gd name="T92" fmla="*/ 65 w 799"/>
                <a:gd name="T93" fmla="*/ 11 h 1600"/>
                <a:gd name="T94" fmla="*/ 54 w 799"/>
                <a:gd name="T95" fmla="*/ 7 h 1600"/>
                <a:gd name="T96" fmla="*/ 42 w 799"/>
                <a:gd name="T97" fmla="*/ 5 h 1600"/>
                <a:gd name="T98" fmla="*/ 30 w 799"/>
                <a:gd name="T99" fmla="*/ 2 h 1600"/>
                <a:gd name="T100" fmla="*/ 18 w 799"/>
                <a:gd name="T101" fmla="*/ 1 h 1600"/>
                <a:gd name="T102" fmla="*/ 6 w 799"/>
                <a:gd name="T103" fmla="*/ 0 h 160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99" h="1600">
                  <a:moveTo>
                    <a:pt x="0" y="1600"/>
                  </a:moveTo>
                  <a:lnTo>
                    <a:pt x="23" y="1600"/>
                  </a:lnTo>
                  <a:lnTo>
                    <a:pt x="47" y="1599"/>
                  </a:lnTo>
                  <a:lnTo>
                    <a:pt x="72" y="1596"/>
                  </a:lnTo>
                  <a:lnTo>
                    <a:pt x="95" y="1594"/>
                  </a:lnTo>
                  <a:lnTo>
                    <a:pt x="120" y="1591"/>
                  </a:lnTo>
                  <a:lnTo>
                    <a:pt x="143" y="1586"/>
                  </a:lnTo>
                  <a:lnTo>
                    <a:pt x="167" y="1582"/>
                  </a:lnTo>
                  <a:lnTo>
                    <a:pt x="190" y="1576"/>
                  </a:lnTo>
                  <a:lnTo>
                    <a:pt x="214" y="1571"/>
                  </a:lnTo>
                  <a:lnTo>
                    <a:pt x="237" y="1564"/>
                  </a:lnTo>
                  <a:lnTo>
                    <a:pt x="260" y="1556"/>
                  </a:lnTo>
                  <a:lnTo>
                    <a:pt x="283" y="1548"/>
                  </a:lnTo>
                  <a:lnTo>
                    <a:pt x="305" y="1539"/>
                  </a:lnTo>
                  <a:lnTo>
                    <a:pt x="327" y="1529"/>
                  </a:lnTo>
                  <a:lnTo>
                    <a:pt x="350" y="1519"/>
                  </a:lnTo>
                  <a:lnTo>
                    <a:pt x="371" y="1508"/>
                  </a:lnTo>
                  <a:lnTo>
                    <a:pt x="392" y="1497"/>
                  </a:lnTo>
                  <a:lnTo>
                    <a:pt x="413" y="1485"/>
                  </a:lnTo>
                  <a:lnTo>
                    <a:pt x="433" y="1471"/>
                  </a:lnTo>
                  <a:lnTo>
                    <a:pt x="453" y="1458"/>
                  </a:lnTo>
                  <a:lnTo>
                    <a:pt x="473" y="1445"/>
                  </a:lnTo>
                  <a:lnTo>
                    <a:pt x="492" y="1429"/>
                  </a:lnTo>
                  <a:lnTo>
                    <a:pt x="511" y="1415"/>
                  </a:lnTo>
                  <a:lnTo>
                    <a:pt x="529" y="1399"/>
                  </a:lnTo>
                  <a:lnTo>
                    <a:pt x="547" y="1382"/>
                  </a:lnTo>
                  <a:lnTo>
                    <a:pt x="565" y="1366"/>
                  </a:lnTo>
                  <a:lnTo>
                    <a:pt x="582" y="1348"/>
                  </a:lnTo>
                  <a:lnTo>
                    <a:pt x="597" y="1330"/>
                  </a:lnTo>
                  <a:lnTo>
                    <a:pt x="614" y="1312"/>
                  </a:lnTo>
                  <a:lnTo>
                    <a:pt x="628" y="1293"/>
                  </a:lnTo>
                  <a:lnTo>
                    <a:pt x="643" y="1274"/>
                  </a:lnTo>
                  <a:lnTo>
                    <a:pt x="657" y="1254"/>
                  </a:lnTo>
                  <a:lnTo>
                    <a:pt x="671" y="1234"/>
                  </a:lnTo>
                  <a:lnTo>
                    <a:pt x="683" y="1214"/>
                  </a:lnTo>
                  <a:lnTo>
                    <a:pt x="695" y="1193"/>
                  </a:lnTo>
                  <a:lnTo>
                    <a:pt x="707" y="1172"/>
                  </a:lnTo>
                  <a:lnTo>
                    <a:pt x="718" y="1150"/>
                  </a:lnTo>
                  <a:lnTo>
                    <a:pt x="729" y="1128"/>
                  </a:lnTo>
                  <a:lnTo>
                    <a:pt x="738" y="1106"/>
                  </a:lnTo>
                  <a:lnTo>
                    <a:pt x="747" y="1084"/>
                  </a:lnTo>
                  <a:lnTo>
                    <a:pt x="755" y="1061"/>
                  </a:lnTo>
                  <a:lnTo>
                    <a:pt x="762" y="1038"/>
                  </a:lnTo>
                  <a:lnTo>
                    <a:pt x="769" y="1014"/>
                  </a:lnTo>
                  <a:lnTo>
                    <a:pt x="776" y="991"/>
                  </a:lnTo>
                  <a:lnTo>
                    <a:pt x="781" y="968"/>
                  </a:lnTo>
                  <a:lnTo>
                    <a:pt x="786" y="944"/>
                  </a:lnTo>
                  <a:lnTo>
                    <a:pt x="790" y="920"/>
                  </a:lnTo>
                  <a:lnTo>
                    <a:pt x="793" y="896"/>
                  </a:lnTo>
                  <a:lnTo>
                    <a:pt x="796" y="872"/>
                  </a:lnTo>
                  <a:lnTo>
                    <a:pt x="798" y="848"/>
                  </a:lnTo>
                  <a:lnTo>
                    <a:pt x="799" y="824"/>
                  </a:lnTo>
                  <a:lnTo>
                    <a:pt x="799" y="799"/>
                  </a:lnTo>
                  <a:lnTo>
                    <a:pt x="799" y="776"/>
                  </a:lnTo>
                  <a:lnTo>
                    <a:pt x="798" y="751"/>
                  </a:lnTo>
                  <a:lnTo>
                    <a:pt x="796" y="727"/>
                  </a:lnTo>
                  <a:lnTo>
                    <a:pt x="793" y="703"/>
                  </a:lnTo>
                  <a:lnTo>
                    <a:pt x="790" y="679"/>
                  </a:lnTo>
                  <a:lnTo>
                    <a:pt x="786" y="655"/>
                  </a:lnTo>
                  <a:lnTo>
                    <a:pt x="781" y="632"/>
                  </a:lnTo>
                  <a:lnTo>
                    <a:pt x="776" y="609"/>
                  </a:lnTo>
                  <a:lnTo>
                    <a:pt x="769" y="585"/>
                  </a:lnTo>
                  <a:lnTo>
                    <a:pt x="762" y="562"/>
                  </a:lnTo>
                  <a:lnTo>
                    <a:pt x="755" y="538"/>
                  </a:lnTo>
                  <a:lnTo>
                    <a:pt x="747" y="516"/>
                  </a:lnTo>
                  <a:lnTo>
                    <a:pt x="738" y="494"/>
                  </a:lnTo>
                  <a:lnTo>
                    <a:pt x="729" y="471"/>
                  </a:lnTo>
                  <a:lnTo>
                    <a:pt x="718" y="449"/>
                  </a:lnTo>
                  <a:lnTo>
                    <a:pt x="707" y="428"/>
                  </a:lnTo>
                  <a:lnTo>
                    <a:pt x="695" y="407"/>
                  </a:lnTo>
                  <a:lnTo>
                    <a:pt x="683" y="386"/>
                  </a:lnTo>
                  <a:lnTo>
                    <a:pt x="671" y="366"/>
                  </a:lnTo>
                  <a:lnTo>
                    <a:pt x="657" y="346"/>
                  </a:lnTo>
                  <a:lnTo>
                    <a:pt x="643" y="325"/>
                  </a:lnTo>
                  <a:lnTo>
                    <a:pt x="628" y="307"/>
                  </a:lnTo>
                  <a:lnTo>
                    <a:pt x="614" y="288"/>
                  </a:lnTo>
                  <a:lnTo>
                    <a:pt x="597" y="269"/>
                  </a:lnTo>
                  <a:lnTo>
                    <a:pt x="582" y="251"/>
                  </a:lnTo>
                  <a:lnTo>
                    <a:pt x="565" y="234"/>
                  </a:lnTo>
                  <a:lnTo>
                    <a:pt x="547" y="217"/>
                  </a:lnTo>
                  <a:lnTo>
                    <a:pt x="529" y="201"/>
                  </a:lnTo>
                  <a:lnTo>
                    <a:pt x="511" y="185"/>
                  </a:lnTo>
                  <a:lnTo>
                    <a:pt x="492" y="169"/>
                  </a:lnTo>
                  <a:lnTo>
                    <a:pt x="473" y="155"/>
                  </a:lnTo>
                  <a:lnTo>
                    <a:pt x="453" y="142"/>
                  </a:lnTo>
                  <a:lnTo>
                    <a:pt x="433" y="128"/>
                  </a:lnTo>
                  <a:lnTo>
                    <a:pt x="413" y="115"/>
                  </a:lnTo>
                  <a:lnTo>
                    <a:pt x="392" y="103"/>
                  </a:lnTo>
                  <a:lnTo>
                    <a:pt x="371" y="91"/>
                  </a:lnTo>
                  <a:lnTo>
                    <a:pt x="350" y="80"/>
                  </a:lnTo>
                  <a:lnTo>
                    <a:pt x="327" y="70"/>
                  </a:lnTo>
                  <a:lnTo>
                    <a:pt x="305" y="60"/>
                  </a:lnTo>
                  <a:lnTo>
                    <a:pt x="283" y="51"/>
                  </a:lnTo>
                  <a:lnTo>
                    <a:pt x="260" y="43"/>
                  </a:lnTo>
                  <a:lnTo>
                    <a:pt x="237" y="36"/>
                  </a:lnTo>
                  <a:lnTo>
                    <a:pt x="214" y="29"/>
                  </a:lnTo>
                  <a:lnTo>
                    <a:pt x="190" y="22"/>
                  </a:lnTo>
                  <a:lnTo>
                    <a:pt x="167" y="18"/>
                  </a:lnTo>
                  <a:lnTo>
                    <a:pt x="143" y="12"/>
                  </a:lnTo>
                  <a:lnTo>
                    <a:pt x="120" y="9"/>
                  </a:lnTo>
                  <a:lnTo>
                    <a:pt x="95" y="6"/>
                  </a:lnTo>
                  <a:lnTo>
                    <a:pt x="72" y="3"/>
                  </a:lnTo>
                  <a:lnTo>
                    <a:pt x="47" y="1"/>
                  </a:lnTo>
                  <a:lnTo>
                    <a:pt x="23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55" name="Line 423"/>
            <p:cNvSpPr>
              <a:spLocks noChangeShapeType="1"/>
            </p:cNvSpPr>
            <p:nvPr/>
          </p:nvSpPr>
          <p:spPr bwMode="auto">
            <a:xfrm flipH="1">
              <a:off x="426" y="2820"/>
              <a:ext cx="729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56" name="Line 424"/>
            <p:cNvSpPr>
              <a:spLocks noChangeShapeType="1"/>
            </p:cNvSpPr>
            <p:nvPr/>
          </p:nvSpPr>
          <p:spPr bwMode="auto">
            <a:xfrm flipH="1">
              <a:off x="426" y="2926"/>
              <a:ext cx="729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57" name="Line 425"/>
            <p:cNvSpPr>
              <a:spLocks noChangeShapeType="1"/>
            </p:cNvSpPr>
            <p:nvPr/>
          </p:nvSpPr>
          <p:spPr bwMode="auto">
            <a:xfrm flipH="1">
              <a:off x="426" y="3114"/>
              <a:ext cx="729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58" name="Line 426"/>
            <p:cNvSpPr>
              <a:spLocks noChangeShapeType="1"/>
            </p:cNvSpPr>
            <p:nvPr/>
          </p:nvSpPr>
          <p:spPr bwMode="auto">
            <a:xfrm flipH="1">
              <a:off x="426" y="3220"/>
              <a:ext cx="729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59" name="Line 427"/>
            <p:cNvSpPr>
              <a:spLocks noChangeShapeType="1"/>
            </p:cNvSpPr>
            <p:nvPr/>
          </p:nvSpPr>
          <p:spPr bwMode="auto">
            <a:xfrm flipV="1">
              <a:off x="426" y="2537"/>
              <a:ext cx="1" cy="3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60" name="Line 428"/>
            <p:cNvSpPr>
              <a:spLocks noChangeShapeType="1"/>
            </p:cNvSpPr>
            <p:nvPr/>
          </p:nvSpPr>
          <p:spPr bwMode="auto">
            <a:xfrm flipH="1">
              <a:off x="1804" y="2949"/>
              <a:ext cx="66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61" name="Line 429"/>
            <p:cNvSpPr>
              <a:spLocks noChangeShapeType="1"/>
            </p:cNvSpPr>
            <p:nvPr/>
          </p:nvSpPr>
          <p:spPr bwMode="auto">
            <a:xfrm>
              <a:off x="1804" y="2949"/>
              <a:ext cx="1" cy="1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62" name="Line 430"/>
            <p:cNvSpPr>
              <a:spLocks noChangeShapeType="1"/>
            </p:cNvSpPr>
            <p:nvPr/>
          </p:nvSpPr>
          <p:spPr bwMode="auto">
            <a:xfrm>
              <a:off x="1804" y="3090"/>
              <a:ext cx="66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23663" name="Group 431"/>
            <p:cNvGrpSpPr>
              <a:grpSpLocks/>
            </p:cNvGrpSpPr>
            <p:nvPr/>
          </p:nvGrpSpPr>
          <p:grpSpPr bwMode="auto">
            <a:xfrm>
              <a:off x="2118" y="1178"/>
              <a:ext cx="3" cy="1083"/>
              <a:chOff x="2307" y="787"/>
              <a:chExt cx="3" cy="1083"/>
            </a:xfrm>
          </p:grpSpPr>
          <p:sp>
            <p:nvSpPr>
              <p:cNvPr id="23712" name="Line 432"/>
              <p:cNvSpPr>
                <a:spLocks noChangeShapeType="1"/>
              </p:cNvSpPr>
              <p:nvPr/>
            </p:nvSpPr>
            <p:spPr bwMode="auto">
              <a:xfrm flipV="1">
                <a:off x="2308" y="1596"/>
                <a:ext cx="2" cy="274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13" name="Line 433"/>
              <p:cNvSpPr>
                <a:spLocks noChangeShapeType="1"/>
              </p:cNvSpPr>
              <p:nvPr/>
            </p:nvSpPr>
            <p:spPr bwMode="auto">
              <a:xfrm flipV="1">
                <a:off x="2308" y="1544"/>
                <a:ext cx="1" cy="30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14" name="Line 434"/>
              <p:cNvSpPr>
                <a:spLocks noChangeShapeType="1"/>
              </p:cNvSpPr>
              <p:nvPr/>
            </p:nvSpPr>
            <p:spPr bwMode="auto">
              <a:xfrm flipV="1">
                <a:off x="2307" y="1277"/>
                <a:ext cx="2" cy="24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15" name="Line 435"/>
              <p:cNvSpPr>
                <a:spLocks noChangeShapeType="1"/>
              </p:cNvSpPr>
              <p:nvPr/>
            </p:nvSpPr>
            <p:spPr bwMode="auto">
              <a:xfrm flipV="1">
                <a:off x="2308" y="1221"/>
                <a:ext cx="1" cy="30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16" name="Line 436"/>
              <p:cNvSpPr>
                <a:spLocks noChangeShapeType="1"/>
              </p:cNvSpPr>
              <p:nvPr/>
            </p:nvSpPr>
            <p:spPr bwMode="auto">
              <a:xfrm flipV="1">
                <a:off x="2308" y="1002"/>
                <a:ext cx="1" cy="189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17" name="Line 437"/>
              <p:cNvSpPr>
                <a:spLocks noChangeShapeType="1"/>
              </p:cNvSpPr>
              <p:nvPr/>
            </p:nvSpPr>
            <p:spPr bwMode="auto">
              <a:xfrm flipV="1">
                <a:off x="2308" y="946"/>
                <a:ext cx="1" cy="30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18" name="Line 438"/>
              <p:cNvSpPr>
                <a:spLocks noChangeShapeType="1"/>
              </p:cNvSpPr>
              <p:nvPr/>
            </p:nvSpPr>
            <p:spPr bwMode="auto">
              <a:xfrm flipV="1">
                <a:off x="2308" y="787"/>
                <a:ext cx="1" cy="138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3664" name="Group 439"/>
            <p:cNvGrpSpPr>
              <a:grpSpLocks/>
            </p:cNvGrpSpPr>
            <p:nvPr/>
          </p:nvGrpSpPr>
          <p:grpSpPr bwMode="auto">
            <a:xfrm>
              <a:off x="1153" y="2749"/>
              <a:ext cx="3" cy="541"/>
              <a:chOff x="1342" y="2358"/>
              <a:chExt cx="3" cy="541"/>
            </a:xfrm>
          </p:grpSpPr>
          <p:sp>
            <p:nvSpPr>
              <p:cNvPr id="23709" name="Line 440"/>
              <p:cNvSpPr>
                <a:spLocks noChangeShapeType="1"/>
              </p:cNvSpPr>
              <p:nvPr/>
            </p:nvSpPr>
            <p:spPr bwMode="auto">
              <a:xfrm flipH="1" flipV="1">
                <a:off x="1342" y="2697"/>
                <a:ext cx="2" cy="2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10" name="Line 441"/>
              <p:cNvSpPr>
                <a:spLocks noChangeShapeType="1"/>
              </p:cNvSpPr>
              <p:nvPr/>
            </p:nvSpPr>
            <p:spPr bwMode="auto">
              <a:xfrm flipV="1">
                <a:off x="1344" y="2653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11" name="Line 442"/>
              <p:cNvSpPr>
                <a:spLocks noChangeShapeType="1"/>
              </p:cNvSpPr>
              <p:nvPr/>
            </p:nvSpPr>
            <p:spPr bwMode="auto">
              <a:xfrm flipV="1">
                <a:off x="1342" y="2358"/>
                <a:ext cx="3" cy="27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3665" name="Group 443"/>
            <p:cNvGrpSpPr>
              <a:grpSpLocks/>
            </p:cNvGrpSpPr>
            <p:nvPr/>
          </p:nvGrpSpPr>
          <p:grpSpPr bwMode="auto">
            <a:xfrm>
              <a:off x="1155" y="1790"/>
              <a:ext cx="1" cy="471"/>
              <a:chOff x="1344" y="1399"/>
              <a:chExt cx="1" cy="471"/>
            </a:xfrm>
          </p:grpSpPr>
          <p:sp>
            <p:nvSpPr>
              <p:cNvPr id="23706" name="Line 444"/>
              <p:cNvSpPr>
                <a:spLocks noChangeShapeType="1"/>
              </p:cNvSpPr>
              <p:nvPr/>
            </p:nvSpPr>
            <p:spPr bwMode="auto">
              <a:xfrm flipV="1">
                <a:off x="1344" y="1679"/>
                <a:ext cx="1" cy="19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07" name="Line 445"/>
              <p:cNvSpPr>
                <a:spLocks noChangeShapeType="1"/>
              </p:cNvSpPr>
              <p:nvPr/>
            </p:nvSpPr>
            <p:spPr bwMode="auto">
              <a:xfrm flipV="1">
                <a:off x="1344" y="1619"/>
                <a:ext cx="1" cy="30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08" name="Line 446"/>
              <p:cNvSpPr>
                <a:spLocks noChangeShapeType="1"/>
              </p:cNvSpPr>
              <p:nvPr/>
            </p:nvSpPr>
            <p:spPr bwMode="auto">
              <a:xfrm flipV="1">
                <a:off x="1344" y="1399"/>
                <a:ext cx="1" cy="19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3666" name="Group 447"/>
            <p:cNvGrpSpPr>
              <a:grpSpLocks/>
            </p:cNvGrpSpPr>
            <p:nvPr/>
          </p:nvGrpSpPr>
          <p:grpSpPr bwMode="auto">
            <a:xfrm>
              <a:off x="1255" y="1250"/>
              <a:ext cx="551" cy="934"/>
              <a:chOff x="1444" y="859"/>
              <a:chExt cx="551" cy="934"/>
            </a:xfrm>
          </p:grpSpPr>
          <p:sp>
            <p:nvSpPr>
              <p:cNvPr id="23695" name="Line 448"/>
              <p:cNvSpPr>
                <a:spLocks noChangeShapeType="1"/>
              </p:cNvSpPr>
              <p:nvPr/>
            </p:nvSpPr>
            <p:spPr bwMode="auto">
              <a:xfrm flipV="1">
                <a:off x="1829" y="859"/>
                <a:ext cx="31" cy="3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696" name="Line 449"/>
              <p:cNvSpPr>
                <a:spLocks noChangeShapeType="1"/>
              </p:cNvSpPr>
              <p:nvPr/>
            </p:nvSpPr>
            <p:spPr bwMode="auto">
              <a:xfrm flipV="1">
                <a:off x="1829" y="859"/>
                <a:ext cx="157" cy="15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697" name="Line 450"/>
              <p:cNvSpPr>
                <a:spLocks noChangeShapeType="1"/>
              </p:cNvSpPr>
              <p:nvPr/>
            </p:nvSpPr>
            <p:spPr bwMode="auto">
              <a:xfrm flipV="1">
                <a:off x="1829" y="977"/>
                <a:ext cx="166" cy="16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698" name="Line 451"/>
              <p:cNvSpPr>
                <a:spLocks noChangeShapeType="1"/>
              </p:cNvSpPr>
              <p:nvPr/>
            </p:nvSpPr>
            <p:spPr bwMode="auto">
              <a:xfrm flipV="1">
                <a:off x="1444" y="1466"/>
                <a:ext cx="187" cy="18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699" name="Line 452"/>
              <p:cNvSpPr>
                <a:spLocks noChangeShapeType="1"/>
              </p:cNvSpPr>
              <p:nvPr/>
            </p:nvSpPr>
            <p:spPr bwMode="auto">
              <a:xfrm flipV="1">
                <a:off x="1829" y="1102"/>
                <a:ext cx="166" cy="1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00" name="Line 453"/>
              <p:cNvSpPr>
                <a:spLocks noChangeShapeType="1"/>
              </p:cNvSpPr>
              <p:nvPr/>
            </p:nvSpPr>
            <p:spPr bwMode="auto">
              <a:xfrm flipV="1">
                <a:off x="1500" y="1466"/>
                <a:ext cx="257" cy="25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01" name="Line 454"/>
              <p:cNvSpPr>
                <a:spLocks noChangeShapeType="1"/>
              </p:cNvSpPr>
              <p:nvPr/>
            </p:nvSpPr>
            <p:spPr bwMode="auto">
              <a:xfrm flipV="1">
                <a:off x="1829" y="1228"/>
                <a:ext cx="166" cy="1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02" name="Freeform 455"/>
              <p:cNvSpPr>
                <a:spLocks/>
              </p:cNvSpPr>
              <p:nvPr/>
            </p:nvSpPr>
            <p:spPr bwMode="auto">
              <a:xfrm>
                <a:off x="1556" y="1354"/>
                <a:ext cx="439" cy="439"/>
              </a:xfrm>
              <a:custGeom>
                <a:avLst/>
                <a:gdLst>
                  <a:gd name="T0" fmla="*/ 0 w 3540"/>
                  <a:gd name="T1" fmla="*/ 439 h 3542"/>
                  <a:gd name="T2" fmla="*/ 327 w 3540"/>
                  <a:gd name="T3" fmla="*/ 112 h 3542"/>
                  <a:gd name="T4" fmla="*/ 439 w 3540"/>
                  <a:gd name="T5" fmla="*/ 0 h 35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40" h="3542">
                    <a:moveTo>
                      <a:pt x="0" y="3542"/>
                    </a:moveTo>
                    <a:lnTo>
                      <a:pt x="2636" y="905"/>
                    </a:lnTo>
                    <a:lnTo>
                      <a:pt x="3540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03" name="Line 456"/>
              <p:cNvSpPr>
                <a:spLocks noChangeShapeType="1"/>
              </p:cNvSpPr>
              <p:nvPr/>
            </p:nvSpPr>
            <p:spPr bwMode="auto">
              <a:xfrm flipV="1">
                <a:off x="1682" y="1480"/>
                <a:ext cx="313" cy="31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04" name="Line 457"/>
              <p:cNvSpPr>
                <a:spLocks noChangeShapeType="1"/>
              </p:cNvSpPr>
              <p:nvPr/>
            </p:nvSpPr>
            <p:spPr bwMode="auto">
              <a:xfrm flipV="1">
                <a:off x="1808" y="1606"/>
                <a:ext cx="187" cy="18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705" name="Line 458"/>
              <p:cNvSpPr>
                <a:spLocks noChangeShapeType="1"/>
              </p:cNvSpPr>
              <p:nvPr/>
            </p:nvSpPr>
            <p:spPr bwMode="auto">
              <a:xfrm flipV="1">
                <a:off x="1934" y="1731"/>
                <a:ext cx="61" cy="6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3667" name="Group 459"/>
            <p:cNvGrpSpPr>
              <a:grpSpLocks/>
            </p:cNvGrpSpPr>
            <p:nvPr/>
          </p:nvGrpSpPr>
          <p:grpSpPr bwMode="auto">
            <a:xfrm>
              <a:off x="2376" y="1250"/>
              <a:ext cx="221" cy="934"/>
              <a:chOff x="2565" y="859"/>
              <a:chExt cx="221" cy="934"/>
            </a:xfrm>
          </p:grpSpPr>
          <p:sp>
            <p:nvSpPr>
              <p:cNvPr id="23686" name="Line 460"/>
              <p:cNvSpPr>
                <a:spLocks noChangeShapeType="1"/>
              </p:cNvSpPr>
              <p:nvPr/>
            </p:nvSpPr>
            <p:spPr bwMode="auto">
              <a:xfrm flipV="1">
                <a:off x="2565" y="859"/>
                <a:ext cx="50" cy="5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687" name="Line 461"/>
              <p:cNvSpPr>
                <a:spLocks noChangeShapeType="1"/>
              </p:cNvSpPr>
              <p:nvPr/>
            </p:nvSpPr>
            <p:spPr bwMode="auto">
              <a:xfrm flipV="1">
                <a:off x="2565" y="859"/>
                <a:ext cx="176" cy="17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688" name="Line 462"/>
              <p:cNvSpPr>
                <a:spLocks noChangeShapeType="1"/>
              </p:cNvSpPr>
              <p:nvPr/>
            </p:nvSpPr>
            <p:spPr bwMode="auto">
              <a:xfrm flipV="1">
                <a:off x="2565" y="940"/>
                <a:ext cx="221" cy="2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689" name="Line 463"/>
              <p:cNvSpPr>
                <a:spLocks noChangeShapeType="1"/>
              </p:cNvSpPr>
              <p:nvPr/>
            </p:nvSpPr>
            <p:spPr bwMode="auto">
              <a:xfrm flipV="1">
                <a:off x="2565" y="1066"/>
                <a:ext cx="221" cy="2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690" name="Line 464"/>
              <p:cNvSpPr>
                <a:spLocks noChangeShapeType="1"/>
              </p:cNvSpPr>
              <p:nvPr/>
            </p:nvSpPr>
            <p:spPr bwMode="auto">
              <a:xfrm flipV="1">
                <a:off x="2565" y="1191"/>
                <a:ext cx="221" cy="22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691" name="Line 465"/>
              <p:cNvSpPr>
                <a:spLocks noChangeShapeType="1"/>
              </p:cNvSpPr>
              <p:nvPr/>
            </p:nvSpPr>
            <p:spPr bwMode="auto">
              <a:xfrm flipV="1">
                <a:off x="2565" y="1317"/>
                <a:ext cx="221" cy="22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692" name="Line 466"/>
              <p:cNvSpPr>
                <a:spLocks noChangeShapeType="1"/>
              </p:cNvSpPr>
              <p:nvPr/>
            </p:nvSpPr>
            <p:spPr bwMode="auto">
              <a:xfrm flipV="1">
                <a:off x="2565" y="1443"/>
                <a:ext cx="221" cy="22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693" name="Line 467"/>
              <p:cNvSpPr>
                <a:spLocks noChangeShapeType="1"/>
              </p:cNvSpPr>
              <p:nvPr/>
            </p:nvSpPr>
            <p:spPr bwMode="auto">
              <a:xfrm flipV="1">
                <a:off x="2565" y="1569"/>
                <a:ext cx="221" cy="22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694" name="Line 468"/>
              <p:cNvSpPr>
                <a:spLocks noChangeShapeType="1"/>
              </p:cNvSpPr>
              <p:nvPr/>
            </p:nvSpPr>
            <p:spPr bwMode="auto">
              <a:xfrm flipV="1">
                <a:off x="2688" y="1695"/>
                <a:ext cx="98" cy="9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23668" name="Line 469"/>
            <p:cNvSpPr>
              <a:spLocks noChangeShapeType="1"/>
            </p:cNvSpPr>
            <p:nvPr/>
          </p:nvSpPr>
          <p:spPr bwMode="auto">
            <a:xfrm flipH="1">
              <a:off x="1637" y="1250"/>
              <a:ext cx="16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23669" name="Group 470"/>
            <p:cNvGrpSpPr>
              <a:grpSpLocks/>
            </p:cNvGrpSpPr>
            <p:nvPr/>
          </p:nvGrpSpPr>
          <p:grpSpPr bwMode="auto">
            <a:xfrm>
              <a:off x="2118" y="1178"/>
              <a:ext cx="3" cy="1083"/>
              <a:chOff x="2307" y="787"/>
              <a:chExt cx="3" cy="1083"/>
            </a:xfrm>
          </p:grpSpPr>
          <p:sp>
            <p:nvSpPr>
              <p:cNvPr id="23679" name="Line 471"/>
              <p:cNvSpPr>
                <a:spLocks noChangeShapeType="1"/>
              </p:cNvSpPr>
              <p:nvPr/>
            </p:nvSpPr>
            <p:spPr bwMode="auto">
              <a:xfrm flipV="1">
                <a:off x="2308" y="1596"/>
                <a:ext cx="2" cy="27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680" name="Line 472"/>
              <p:cNvSpPr>
                <a:spLocks noChangeShapeType="1"/>
              </p:cNvSpPr>
              <p:nvPr/>
            </p:nvSpPr>
            <p:spPr bwMode="auto">
              <a:xfrm flipV="1">
                <a:off x="2308" y="1544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681" name="Line 473"/>
              <p:cNvSpPr>
                <a:spLocks noChangeShapeType="1"/>
              </p:cNvSpPr>
              <p:nvPr/>
            </p:nvSpPr>
            <p:spPr bwMode="auto">
              <a:xfrm flipV="1">
                <a:off x="2307" y="1277"/>
                <a:ext cx="2" cy="2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682" name="Line 474"/>
              <p:cNvSpPr>
                <a:spLocks noChangeShapeType="1"/>
              </p:cNvSpPr>
              <p:nvPr/>
            </p:nvSpPr>
            <p:spPr bwMode="auto">
              <a:xfrm flipV="1">
                <a:off x="2308" y="1221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683" name="Line 475"/>
              <p:cNvSpPr>
                <a:spLocks noChangeShapeType="1"/>
              </p:cNvSpPr>
              <p:nvPr/>
            </p:nvSpPr>
            <p:spPr bwMode="auto">
              <a:xfrm flipV="1">
                <a:off x="2308" y="1002"/>
                <a:ext cx="1" cy="18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684" name="Line 476"/>
              <p:cNvSpPr>
                <a:spLocks noChangeShapeType="1"/>
              </p:cNvSpPr>
              <p:nvPr/>
            </p:nvSpPr>
            <p:spPr bwMode="auto">
              <a:xfrm flipV="1">
                <a:off x="2308" y="946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685" name="Line 477"/>
              <p:cNvSpPr>
                <a:spLocks noChangeShapeType="1"/>
              </p:cNvSpPr>
              <p:nvPr/>
            </p:nvSpPr>
            <p:spPr bwMode="auto">
              <a:xfrm flipV="1">
                <a:off x="2308" y="787"/>
                <a:ext cx="1" cy="13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3670" name="Group 478"/>
            <p:cNvGrpSpPr>
              <a:grpSpLocks/>
            </p:cNvGrpSpPr>
            <p:nvPr/>
          </p:nvGrpSpPr>
          <p:grpSpPr bwMode="auto">
            <a:xfrm>
              <a:off x="1155" y="1790"/>
              <a:ext cx="1" cy="471"/>
              <a:chOff x="1344" y="1399"/>
              <a:chExt cx="1" cy="471"/>
            </a:xfrm>
          </p:grpSpPr>
          <p:sp>
            <p:nvSpPr>
              <p:cNvPr id="23676" name="Line 479"/>
              <p:cNvSpPr>
                <a:spLocks noChangeShapeType="1"/>
              </p:cNvSpPr>
              <p:nvPr/>
            </p:nvSpPr>
            <p:spPr bwMode="auto">
              <a:xfrm flipV="1">
                <a:off x="1344" y="1679"/>
                <a:ext cx="1" cy="1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677" name="Line 480"/>
              <p:cNvSpPr>
                <a:spLocks noChangeShapeType="1"/>
              </p:cNvSpPr>
              <p:nvPr/>
            </p:nvSpPr>
            <p:spPr bwMode="auto">
              <a:xfrm flipV="1">
                <a:off x="1344" y="1619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678" name="Line 481"/>
              <p:cNvSpPr>
                <a:spLocks noChangeShapeType="1"/>
              </p:cNvSpPr>
              <p:nvPr/>
            </p:nvSpPr>
            <p:spPr bwMode="auto">
              <a:xfrm flipV="1">
                <a:off x="1344" y="1399"/>
                <a:ext cx="1" cy="1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23671" name="Line 482"/>
            <p:cNvSpPr>
              <a:spLocks noChangeShapeType="1"/>
            </p:cNvSpPr>
            <p:nvPr/>
          </p:nvSpPr>
          <p:spPr bwMode="auto">
            <a:xfrm flipH="1">
              <a:off x="1251" y="1932"/>
              <a:ext cx="11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72" name="Line 483"/>
            <p:cNvSpPr>
              <a:spLocks noChangeShapeType="1"/>
            </p:cNvSpPr>
            <p:nvPr/>
          </p:nvSpPr>
          <p:spPr bwMode="auto">
            <a:xfrm flipH="1">
              <a:off x="1250" y="2123"/>
              <a:ext cx="11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73" name="Line 484"/>
            <p:cNvSpPr>
              <a:spLocks noChangeShapeType="1"/>
            </p:cNvSpPr>
            <p:nvPr/>
          </p:nvSpPr>
          <p:spPr bwMode="auto">
            <a:xfrm flipH="1">
              <a:off x="1354" y="2187"/>
              <a:ext cx="44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74" name="Line 485"/>
            <p:cNvSpPr>
              <a:spLocks noChangeShapeType="1"/>
            </p:cNvSpPr>
            <p:nvPr/>
          </p:nvSpPr>
          <p:spPr bwMode="auto">
            <a:xfrm flipH="1">
              <a:off x="2378" y="2187"/>
              <a:ext cx="22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675" name="Line 486"/>
            <p:cNvSpPr>
              <a:spLocks noChangeShapeType="1"/>
            </p:cNvSpPr>
            <p:nvPr/>
          </p:nvSpPr>
          <p:spPr bwMode="auto">
            <a:xfrm flipH="1">
              <a:off x="2378" y="1251"/>
              <a:ext cx="22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221671" name="Line 487"/>
          <p:cNvSpPr>
            <a:spLocks noChangeShapeType="1"/>
          </p:cNvSpPr>
          <p:nvPr/>
        </p:nvSpPr>
        <p:spPr bwMode="auto">
          <a:xfrm>
            <a:off x="3098800" y="3597275"/>
            <a:ext cx="765175" cy="1588"/>
          </a:xfrm>
          <a:prstGeom prst="line">
            <a:avLst/>
          </a:prstGeom>
          <a:noFill/>
          <a:ln w="19050">
            <a:solidFill>
              <a:srgbClr val="FF0000"/>
            </a:solidFill>
            <a:prstDash val="lg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21672" name="AutoShape 488"/>
          <p:cNvSpPr>
            <a:spLocks noChangeArrowheads="1"/>
          </p:cNvSpPr>
          <p:nvPr/>
        </p:nvSpPr>
        <p:spPr bwMode="auto">
          <a:xfrm>
            <a:off x="239713" y="1825625"/>
            <a:ext cx="2995612" cy="998538"/>
          </a:xfrm>
          <a:prstGeom prst="wedgeRoundRectCallout">
            <a:avLst>
              <a:gd name="adj1" fmla="val 63356"/>
              <a:gd name="adj2" fmla="val 128694"/>
              <a:gd name="adj3" fmla="val 16667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2400" b="0">
                <a:solidFill>
                  <a:srgbClr val="FF0000"/>
                </a:solidFill>
                <a:latin typeface="SuperFrench" pitchFamily="2" charset="2"/>
              </a:rPr>
              <a:t> </a:t>
            </a:r>
            <a:r>
              <a:rPr lang="zh-CN" altLang="en-US" sz="2800">
                <a:solidFill>
                  <a:srgbClr val="FF0000"/>
                </a:solidFill>
                <a:latin typeface="SuperFrench" pitchFamily="2" charset="2"/>
                <a:ea typeface="楷体_GB2312" pitchFamily="49" charset="-122"/>
              </a:rPr>
              <a:t>剖切面后面的不可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2800">
                <a:solidFill>
                  <a:srgbClr val="FF0000"/>
                </a:solidFill>
                <a:latin typeface="SuperFrench" pitchFamily="2" charset="2"/>
                <a:ea typeface="楷体_GB2312" pitchFamily="49" charset="-122"/>
              </a:rPr>
              <a:t>见轮廓线不要画</a:t>
            </a:r>
          </a:p>
        </p:txBody>
      </p:sp>
      <p:grpSp>
        <p:nvGrpSpPr>
          <p:cNvPr id="23558" name="Group 489"/>
          <p:cNvGrpSpPr>
            <a:grpSpLocks/>
          </p:cNvGrpSpPr>
          <p:nvPr/>
        </p:nvGrpSpPr>
        <p:grpSpPr bwMode="auto">
          <a:xfrm>
            <a:off x="5156200" y="2373313"/>
            <a:ext cx="3030538" cy="2681287"/>
            <a:chOff x="3248" y="1022"/>
            <a:chExt cx="1909" cy="1689"/>
          </a:xfrm>
        </p:grpSpPr>
        <p:grpSp>
          <p:nvGrpSpPr>
            <p:cNvPr id="23595" name="Group 490"/>
            <p:cNvGrpSpPr>
              <a:grpSpLocks/>
            </p:cNvGrpSpPr>
            <p:nvPr/>
          </p:nvGrpSpPr>
          <p:grpSpPr bwMode="auto">
            <a:xfrm>
              <a:off x="3248" y="1022"/>
              <a:ext cx="1909" cy="1689"/>
              <a:chOff x="3248" y="1022"/>
              <a:chExt cx="1909" cy="1689"/>
            </a:xfrm>
          </p:grpSpPr>
          <p:grpSp>
            <p:nvGrpSpPr>
              <p:cNvPr id="23599" name="Group 491"/>
              <p:cNvGrpSpPr>
                <a:grpSpLocks/>
              </p:cNvGrpSpPr>
              <p:nvPr/>
            </p:nvGrpSpPr>
            <p:grpSpPr bwMode="auto">
              <a:xfrm>
                <a:off x="3248" y="1022"/>
                <a:ext cx="1909" cy="1689"/>
                <a:chOff x="3248" y="1022"/>
                <a:chExt cx="1909" cy="1689"/>
              </a:xfrm>
            </p:grpSpPr>
            <p:pic>
              <p:nvPicPr>
                <p:cNvPr id="23603" name="Picture 492" descr="图6-8剖视图的形成—后半"/>
                <p:cNvPicPr>
                  <a:picLocks noChangeAspect="1" noChangeArrowheads="1"/>
                </p:cNvPicPr>
                <p:nvPr/>
              </p:nvPicPr>
              <p:blipFill>
                <a:blip r:embed="rId2">
                  <a:clrChange>
                    <a:clrFrom>
                      <a:srgbClr val="FFFFFF"/>
                    </a:clrFrom>
                    <a:clrTo>
                      <a:srgbClr val="FFFFFF">
                        <a:alpha val="0"/>
                      </a:srgbClr>
                    </a:clrTo>
                  </a:clrChange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48" y="1022"/>
                  <a:ext cx="1909" cy="168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23604" name="Group 493"/>
                <p:cNvGrpSpPr>
                  <a:grpSpLocks/>
                </p:cNvGrpSpPr>
                <p:nvPr/>
              </p:nvGrpSpPr>
              <p:grpSpPr bwMode="auto">
                <a:xfrm>
                  <a:off x="3281" y="1052"/>
                  <a:ext cx="1836" cy="1621"/>
                  <a:chOff x="1499" y="1530"/>
                  <a:chExt cx="1383" cy="1221"/>
                </a:xfrm>
              </p:grpSpPr>
              <p:sp>
                <p:nvSpPr>
                  <p:cNvPr id="23605" name="Line 494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499" y="2467"/>
                    <a:ext cx="147" cy="8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grpSp>
                <p:nvGrpSpPr>
                  <p:cNvPr id="23606" name="Group 495"/>
                  <p:cNvGrpSpPr>
                    <a:grpSpLocks/>
                  </p:cNvGrpSpPr>
                  <p:nvPr/>
                </p:nvGrpSpPr>
                <p:grpSpPr bwMode="auto">
                  <a:xfrm>
                    <a:off x="1499" y="1530"/>
                    <a:ext cx="1383" cy="1221"/>
                    <a:chOff x="1499" y="1530"/>
                    <a:chExt cx="1383" cy="1221"/>
                  </a:xfrm>
                </p:grpSpPr>
                <p:sp>
                  <p:nvSpPr>
                    <p:cNvPr id="23607" name="Freeform 496"/>
                    <p:cNvSpPr>
                      <a:spLocks/>
                    </p:cNvSpPr>
                    <p:nvPr/>
                  </p:nvSpPr>
                  <p:spPr bwMode="auto">
                    <a:xfrm>
                      <a:off x="2467" y="2191"/>
                      <a:ext cx="299" cy="54"/>
                    </a:xfrm>
                    <a:custGeom>
                      <a:avLst/>
                      <a:gdLst>
                        <a:gd name="T0" fmla="*/ 297 w 1195"/>
                        <a:gd name="T1" fmla="*/ 31 h 216"/>
                        <a:gd name="T2" fmla="*/ 293 w 1195"/>
                        <a:gd name="T3" fmla="*/ 29 h 216"/>
                        <a:gd name="T4" fmla="*/ 288 w 1195"/>
                        <a:gd name="T5" fmla="*/ 27 h 216"/>
                        <a:gd name="T6" fmla="*/ 284 w 1195"/>
                        <a:gd name="T7" fmla="*/ 24 h 216"/>
                        <a:gd name="T8" fmla="*/ 279 w 1195"/>
                        <a:gd name="T9" fmla="*/ 22 h 216"/>
                        <a:gd name="T10" fmla="*/ 275 w 1195"/>
                        <a:gd name="T11" fmla="*/ 20 h 216"/>
                        <a:gd name="T12" fmla="*/ 270 w 1195"/>
                        <a:gd name="T13" fmla="*/ 19 h 216"/>
                        <a:gd name="T14" fmla="*/ 265 w 1195"/>
                        <a:gd name="T15" fmla="*/ 17 h 216"/>
                        <a:gd name="T16" fmla="*/ 260 w 1195"/>
                        <a:gd name="T17" fmla="*/ 15 h 216"/>
                        <a:gd name="T18" fmla="*/ 255 w 1195"/>
                        <a:gd name="T19" fmla="*/ 13 h 216"/>
                        <a:gd name="T20" fmla="*/ 250 w 1195"/>
                        <a:gd name="T21" fmla="*/ 12 h 216"/>
                        <a:gd name="T22" fmla="*/ 245 w 1195"/>
                        <a:gd name="T23" fmla="*/ 10 h 216"/>
                        <a:gd name="T24" fmla="*/ 239 w 1195"/>
                        <a:gd name="T25" fmla="*/ 9 h 216"/>
                        <a:gd name="T26" fmla="*/ 234 w 1195"/>
                        <a:gd name="T27" fmla="*/ 8 h 216"/>
                        <a:gd name="T28" fmla="*/ 229 w 1195"/>
                        <a:gd name="T29" fmla="*/ 7 h 216"/>
                        <a:gd name="T30" fmla="*/ 223 w 1195"/>
                        <a:gd name="T31" fmla="*/ 6 h 216"/>
                        <a:gd name="T32" fmla="*/ 218 w 1195"/>
                        <a:gd name="T33" fmla="*/ 4 h 216"/>
                        <a:gd name="T34" fmla="*/ 212 w 1195"/>
                        <a:gd name="T35" fmla="*/ 3 h 216"/>
                        <a:gd name="T36" fmla="*/ 206 w 1195"/>
                        <a:gd name="T37" fmla="*/ 3 h 216"/>
                        <a:gd name="T38" fmla="*/ 201 w 1195"/>
                        <a:gd name="T39" fmla="*/ 2 h 216"/>
                        <a:gd name="T40" fmla="*/ 195 w 1195"/>
                        <a:gd name="T41" fmla="*/ 2 h 216"/>
                        <a:gd name="T42" fmla="*/ 189 w 1195"/>
                        <a:gd name="T43" fmla="*/ 1 h 216"/>
                        <a:gd name="T44" fmla="*/ 184 w 1195"/>
                        <a:gd name="T45" fmla="*/ 1 h 216"/>
                        <a:gd name="T46" fmla="*/ 178 w 1195"/>
                        <a:gd name="T47" fmla="*/ 0 h 216"/>
                        <a:gd name="T48" fmla="*/ 172 w 1195"/>
                        <a:gd name="T49" fmla="*/ 0 h 216"/>
                        <a:gd name="T50" fmla="*/ 166 w 1195"/>
                        <a:gd name="T51" fmla="*/ 0 h 216"/>
                        <a:gd name="T52" fmla="*/ 160 w 1195"/>
                        <a:gd name="T53" fmla="*/ 0 h 216"/>
                        <a:gd name="T54" fmla="*/ 155 w 1195"/>
                        <a:gd name="T55" fmla="*/ 0 h 216"/>
                        <a:gd name="T56" fmla="*/ 149 w 1195"/>
                        <a:gd name="T57" fmla="*/ 0 h 216"/>
                        <a:gd name="T58" fmla="*/ 143 w 1195"/>
                        <a:gd name="T59" fmla="*/ 1 h 216"/>
                        <a:gd name="T60" fmla="*/ 137 w 1195"/>
                        <a:gd name="T61" fmla="*/ 1 h 216"/>
                        <a:gd name="T62" fmla="*/ 132 w 1195"/>
                        <a:gd name="T63" fmla="*/ 2 h 216"/>
                        <a:gd name="T64" fmla="*/ 126 w 1195"/>
                        <a:gd name="T65" fmla="*/ 2 h 216"/>
                        <a:gd name="T66" fmla="*/ 120 w 1195"/>
                        <a:gd name="T67" fmla="*/ 3 h 216"/>
                        <a:gd name="T68" fmla="*/ 115 w 1195"/>
                        <a:gd name="T69" fmla="*/ 4 h 216"/>
                        <a:gd name="T70" fmla="*/ 109 w 1195"/>
                        <a:gd name="T71" fmla="*/ 5 h 216"/>
                        <a:gd name="T72" fmla="*/ 104 w 1195"/>
                        <a:gd name="T73" fmla="*/ 6 h 216"/>
                        <a:gd name="T74" fmla="*/ 98 w 1195"/>
                        <a:gd name="T75" fmla="*/ 7 h 216"/>
                        <a:gd name="T76" fmla="*/ 93 w 1195"/>
                        <a:gd name="T77" fmla="*/ 8 h 216"/>
                        <a:gd name="T78" fmla="*/ 88 w 1195"/>
                        <a:gd name="T79" fmla="*/ 9 h 216"/>
                        <a:gd name="T80" fmla="*/ 82 w 1195"/>
                        <a:gd name="T81" fmla="*/ 11 h 216"/>
                        <a:gd name="T82" fmla="*/ 77 w 1195"/>
                        <a:gd name="T83" fmla="*/ 12 h 216"/>
                        <a:gd name="T84" fmla="*/ 72 w 1195"/>
                        <a:gd name="T85" fmla="*/ 14 h 216"/>
                        <a:gd name="T86" fmla="*/ 67 w 1195"/>
                        <a:gd name="T87" fmla="*/ 15 h 216"/>
                        <a:gd name="T88" fmla="*/ 62 w 1195"/>
                        <a:gd name="T89" fmla="*/ 17 h 216"/>
                        <a:gd name="T90" fmla="*/ 57 w 1195"/>
                        <a:gd name="T91" fmla="*/ 19 h 216"/>
                        <a:gd name="T92" fmla="*/ 52 w 1195"/>
                        <a:gd name="T93" fmla="*/ 21 h 216"/>
                        <a:gd name="T94" fmla="*/ 48 w 1195"/>
                        <a:gd name="T95" fmla="*/ 23 h 216"/>
                        <a:gd name="T96" fmla="*/ 43 w 1195"/>
                        <a:gd name="T97" fmla="*/ 25 h 216"/>
                        <a:gd name="T98" fmla="*/ 39 w 1195"/>
                        <a:gd name="T99" fmla="*/ 27 h 216"/>
                        <a:gd name="T100" fmla="*/ 34 w 1195"/>
                        <a:gd name="T101" fmla="*/ 29 h 216"/>
                        <a:gd name="T102" fmla="*/ 30 w 1195"/>
                        <a:gd name="T103" fmla="*/ 32 h 216"/>
                        <a:gd name="T104" fmla="*/ 26 w 1195"/>
                        <a:gd name="T105" fmla="*/ 34 h 216"/>
                        <a:gd name="T106" fmla="*/ 22 w 1195"/>
                        <a:gd name="T107" fmla="*/ 37 h 216"/>
                        <a:gd name="T108" fmla="*/ 19 w 1195"/>
                        <a:gd name="T109" fmla="*/ 39 h 216"/>
                        <a:gd name="T110" fmla="*/ 15 w 1195"/>
                        <a:gd name="T111" fmla="*/ 42 h 216"/>
                        <a:gd name="T112" fmla="*/ 12 w 1195"/>
                        <a:gd name="T113" fmla="*/ 45 h 216"/>
                        <a:gd name="T114" fmla="*/ 8 w 1195"/>
                        <a:gd name="T115" fmla="*/ 47 h 216"/>
                        <a:gd name="T116" fmla="*/ 5 w 1195"/>
                        <a:gd name="T117" fmla="*/ 50 h 216"/>
                        <a:gd name="T118" fmla="*/ 2 w 1195"/>
                        <a:gd name="T119" fmla="*/ 53 h 21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</a:gdLst>
                      <a:ahLst/>
                      <a:cxnLst>
                        <a:cxn ang="T120">
                          <a:pos x="T0" y="T1"/>
                        </a:cxn>
                        <a:cxn ang="T121">
                          <a:pos x="T2" y="T3"/>
                        </a:cxn>
                        <a:cxn ang="T122">
                          <a:pos x="T4" y="T5"/>
                        </a:cxn>
                        <a:cxn ang="T123">
                          <a:pos x="T6" y="T7"/>
                        </a:cxn>
                        <a:cxn ang="T124">
                          <a:pos x="T8" y="T9"/>
                        </a:cxn>
                        <a:cxn ang="T125">
                          <a:pos x="T10" y="T11"/>
                        </a:cxn>
                        <a:cxn ang="T126">
                          <a:pos x="T12" y="T13"/>
                        </a:cxn>
                        <a:cxn ang="T127">
                          <a:pos x="T14" y="T15"/>
                        </a:cxn>
                        <a:cxn ang="T128">
                          <a:pos x="T16" y="T17"/>
                        </a:cxn>
                        <a:cxn ang="T129">
                          <a:pos x="T18" y="T19"/>
                        </a:cxn>
                        <a:cxn ang="T130">
                          <a:pos x="T20" y="T21"/>
                        </a:cxn>
                        <a:cxn ang="T131">
                          <a:pos x="T22" y="T23"/>
                        </a:cxn>
                        <a:cxn ang="T132">
                          <a:pos x="T24" y="T25"/>
                        </a:cxn>
                        <a:cxn ang="T133">
                          <a:pos x="T26" y="T27"/>
                        </a:cxn>
                        <a:cxn ang="T134">
                          <a:pos x="T28" y="T29"/>
                        </a:cxn>
                        <a:cxn ang="T135">
                          <a:pos x="T30" y="T31"/>
                        </a:cxn>
                        <a:cxn ang="T136">
                          <a:pos x="T32" y="T33"/>
                        </a:cxn>
                        <a:cxn ang="T137">
                          <a:pos x="T34" y="T35"/>
                        </a:cxn>
                        <a:cxn ang="T138">
                          <a:pos x="T36" y="T37"/>
                        </a:cxn>
                        <a:cxn ang="T139">
                          <a:pos x="T38" y="T39"/>
                        </a:cxn>
                        <a:cxn ang="T140">
                          <a:pos x="T40" y="T41"/>
                        </a:cxn>
                        <a:cxn ang="T141">
                          <a:pos x="T42" y="T43"/>
                        </a:cxn>
                        <a:cxn ang="T142">
                          <a:pos x="T44" y="T45"/>
                        </a:cxn>
                        <a:cxn ang="T143">
                          <a:pos x="T46" y="T47"/>
                        </a:cxn>
                        <a:cxn ang="T144">
                          <a:pos x="T48" y="T49"/>
                        </a:cxn>
                        <a:cxn ang="T145">
                          <a:pos x="T50" y="T51"/>
                        </a:cxn>
                        <a:cxn ang="T146">
                          <a:pos x="T52" y="T53"/>
                        </a:cxn>
                        <a:cxn ang="T147">
                          <a:pos x="T54" y="T55"/>
                        </a:cxn>
                        <a:cxn ang="T148">
                          <a:pos x="T56" y="T57"/>
                        </a:cxn>
                        <a:cxn ang="T149">
                          <a:pos x="T58" y="T59"/>
                        </a:cxn>
                        <a:cxn ang="T150">
                          <a:pos x="T60" y="T61"/>
                        </a:cxn>
                        <a:cxn ang="T151">
                          <a:pos x="T62" y="T63"/>
                        </a:cxn>
                        <a:cxn ang="T152">
                          <a:pos x="T64" y="T65"/>
                        </a:cxn>
                        <a:cxn ang="T153">
                          <a:pos x="T66" y="T67"/>
                        </a:cxn>
                        <a:cxn ang="T154">
                          <a:pos x="T68" y="T69"/>
                        </a:cxn>
                        <a:cxn ang="T155">
                          <a:pos x="T70" y="T71"/>
                        </a:cxn>
                        <a:cxn ang="T156">
                          <a:pos x="T72" y="T73"/>
                        </a:cxn>
                        <a:cxn ang="T157">
                          <a:pos x="T74" y="T75"/>
                        </a:cxn>
                        <a:cxn ang="T158">
                          <a:pos x="T76" y="T77"/>
                        </a:cxn>
                        <a:cxn ang="T159">
                          <a:pos x="T78" y="T79"/>
                        </a:cxn>
                        <a:cxn ang="T160">
                          <a:pos x="T80" y="T81"/>
                        </a:cxn>
                        <a:cxn ang="T161">
                          <a:pos x="T82" y="T83"/>
                        </a:cxn>
                        <a:cxn ang="T162">
                          <a:pos x="T84" y="T85"/>
                        </a:cxn>
                        <a:cxn ang="T163">
                          <a:pos x="T86" y="T87"/>
                        </a:cxn>
                        <a:cxn ang="T164">
                          <a:pos x="T88" y="T89"/>
                        </a:cxn>
                        <a:cxn ang="T165">
                          <a:pos x="T90" y="T91"/>
                        </a:cxn>
                        <a:cxn ang="T166">
                          <a:pos x="T92" y="T93"/>
                        </a:cxn>
                        <a:cxn ang="T167">
                          <a:pos x="T94" y="T95"/>
                        </a:cxn>
                        <a:cxn ang="T168">
                          <a:pos x="T96" y="T97"/>
                        </a:cxn>
                        <a:cxn ang="T169">
                          <a:pos x="T98" y="T99"/>
                        </a:cxn>
                        <a:cxn ang="T170">
                          <a:pos x="T100" y="T101"/>
                        </a:cxn>
                        <a:cxn ang="T171">
                          <a:pos x="T102" y="T103"/>
                        </a:cxn>
                        <a:cxn ang="T172">
                          <a:pos x="T104" y="T105"/>
                        </a:cxn>
                        <a:cxn ang="T173">
                          <a:pos x="T106" y="T107"/>
                        </a:cxn>
                        <a:cxn ang="T174">
                          <a:pos x="T108" y="T109"/>
                        </a:cxn>
                        <a:cxn ang="T175">
                          <a:pos x="T110" y="T111"/>
                        </a:cxn>
                        <a:cxn ang="T176">
                          <a:pos x="T112" y="T113"/>
                        </a:cxn>
                        <a:cxn ang="T177">
                          <a:pos x="T114" y="T115"/>
                        </a:cxn>
                        <a:cxn ang="T178">
                          <a:pos x="T116" y="T117"/>
                        </a:cxn>
                        <a:cxn ang="T179">
                          <a:pos x="T118" y="T119"/>
                        </a:cxn>
                      </a:cxnLst>
                      <a:rect l="0" t="0" r="r" b="b"/>
                      <a:pathLst>
                        <a:path w="1195" h="216">
                          <a:moveTo>
                            <a:pt x="1195" y="128"/>
                          </a:moveTo>
                          <a:lnTo>
                            <a:pt x="1187" y="124"/>
                          </a:lnTo>
                          <a:lnTo>
                            <a:pt x="1179" y="120"/>
                          </a:lnTo>
                          <a:lnTo>
                            <a:pt x="1170" y="115"/>
                          </a:lnTo>
                          <a:lnTo>
                            <a:pt x="1161" y="111"/>
                          </a:lnTo>
                          <a:lnTo>
                            <a:pt x="1153" y="106"/>
                          </a:lnTo>
                          <a:lnTo>
                            <a:pt x="1144" y="102"/>
                          </a:lnTo>
                          <a:lnTo>
                            <a:pt x="1135" y="97"/>
                          </a:lnTo>
                          <a:lnTo>
                            <a:pt x="1125" y="94"/>
                          </a:lnTo>
                          <a:lnTo>
                            <a:pt x="1117" y="89"/>
                          </a:lnTo>
                          <a:lnTo>
                            <a:pt x="1107" y="85"/>
                          </a:lnTo>
                          <a:lnTo>
                            <a:pt x="1098" y="81"/>
                          </a:lnTo>
                          <a:lnTo>
                            <a:pt x="1088" y="78"/>
                          </a:lnTo>
                          <a:lnTo>
                            <a:pt x="1079" y="74"/>
                          </a:lnTo>
                          <a:lnTo>
                            <a:pt x="1070" y="70"/>
                          </a:lnTo>
                          <a:lnTo>
                            <a:pt x="1060" y="66"/>
                          </a:lnTo>
                          <a:lnTo>
                            <a:pt x="1050" y="63"/>
                          </a:lnTo>
                          <a:lnTo>
                            <a:pt x="1040" y="59"/>
                          </a:lnTo>
                          <a:lnTo>
                            <a:pt x="1029" y="56"/>
                          </a:lnTo>
                          <a:lnTo>
                            <a:pt x="1019" y="53"/>
                          </a:lnTo>
                          <a:lnTo>
                            <a:pt x="1009" y="50"/>
                          </a:lnTo>
                          <a:lnTo>
                            <a:pt x="999" y="47"/>
                          </a:lnTo>
                          <a:lnTo>
                            <a:pt x="988" y="44"/>
                          </a:lnTo>
                          <a:lnTo>
                            <a:pt x="978" y="40"/>
                          </a:lnTo>
                          <a:lnTo>
                            <a:pt x="967" y="38"/>
                          </a:lnTo>
                          <a:lnTo>
                            <a:pt x="957" y="35"/>
                          </a:lnTo>
                          <a:lnTo>
                            <a:pt x="946" y="33"/>
                          </a:lnTo>
                          <a:lnTo>
                            <a:pt x="935" y="31"/>
                          </a:lnTo>
                          <a:lnTo>
                            <a:pt x="925" y="28"/>
                          </a:lnTo>
                          <a:lnTo>
                            <a:pt x="914" y="26"/>
                          </a:lnTo>
                          <a:lnTo>
                            <a:pt x="903" y="23"/>
                          </a:lnTo>
                          <a:lnTo>
                            <a:pt x="892" y="22"/>
                          </a:lnTo>
                          <a:lnTo>
                            <a:pt x="881" y="19"/>
                          </a:lnTo>
                          <a:lnTo>
                            <a:pt x="870" y="17"/>
                          </a:lnTo>
                          <a:lnTo>
                            <a:pt x="859" y="16"/>
                          </a:lnTo>
                          <a:lnTo>
                            <a:pt x="847" y="13"/>
                          </a:lnTo>
                          <a:lnTo>
                            <a:pt x="836" y="12"/>
                          </a:lnTo>
                          <a:lnTo>
                            <a:pt x="825" y="11"/>
                          </a:lnTo>
                          <a:lnTo>
                            <a:pt x="814" y="10"/>
                          </a:lnTo>
                          <a:lnTo>
                            <a:pt x="803" y="8"/>
                          </a:lnTo>
                          <a:lnTo>
                            <a:pt x="791" y="7"/>
                          </a:lnTo>
                          <a:lnTo>
                            <a:pt x="780" y="6"/>
                          </a:lnTo>
                          <a:lnTo>
                            <a:pt x="768" y="5"/>
                          </a:lnTo>
                          <a:lnTo>
                            <a:pt x="757" y="3"/>
                          </a:lnTo>
                          <a:lnTo>
                            <a:pt x="745" y="3"/>
                          </a:lnTo>
                          <a:lnTo>
                            <a:pt x="734" y="2"/>
                          </a:lnTo>
                          <a:lnTo>
                            <a:pt x="723" y="1"/>
                          </a:lnTo>
                          <a:lnTo>
                            <a:pt x="710" y="1"/>
                          </a:lnTo>
                          <a:lnTo>
                            <a:pt x="699" y="1"/>
                          </a:lnTo>
                          <a:lnTo>
                            <a:pt x="688" y="0"/>
                          </a:lnTo>
                          <a:lnTo>
                            <a:pt x="676" y="0"/>
                          </a:lnTo>
                          <a:lnTo>
                            <a:pt x="665" y="0"/>
                          </a:lnTo>
                          <a:lnTo>
                            <a:pt x="652" y="0"/>
                          </a:lnTo>
                          <a:lnTo>
                            <a:pt x="641" y="0"/>
                          </a:lnTo>
                          <a:lnTo>
                            <a:pt x="630" y="0"/>
                          </a:lnTo>
                          <a:lnTo>
                            <a:pt x="618" y="1"/>
                          </a:lnTo>
                          <a:lnTo>
                            <a:pt x="607" y="1"/>
                          </a:lnTo>
                          <a:lnTo>
                            <a:pt x="595" y="1"/>
                          </a:lnTo>
                          <a:lnTo>
                            <a:pt x="583" y="2"/>
                          </a:lnTo>
                          <a:lnTo>
                            <a:pt x="572" y="2"/>
                          </a:lnTo>
                          <a:lnTo>
                            <a:pt x="561" y="3"/>
                          </a:lnTo>
                          <a:lnTo>
                            <a:pt x="548" y="5"/>
                          </a:lnTo>
                          <a:lnTo>
                            <a:pt x="537" y="5"/>
                          </a:lnTo>
                          <a:lnTo>
                            <a:pt x="526" y="6"/>
                          </a:lnTo>
                          <a:lnTo>
                            <a:pt x="515" y="7"/>
                          </a:lnTo>
                          <a:lnTo>
                            <a:pt x="504" y="8"/>
                          </a:lnTo>
                          <a:lnTo>
                            <a:pt x="492" y="10"/>
                          </a:lnTo>
                          <a:lnTo>
                            <a:pt x="480" y="12"/>
                          </a:lnTo>
                          <a:lnTo>
                            <a:pt x="469" y="13"/>
                          </a:lnTo>
                          <a:lnTo>
                            <a:pt x="458" y="14"/>
                          </a:lnTo>
                          <a:lnTo>
                            <a:pt x="447" y="17"/>
                          </a:lnTo>
                          <a:lnTo>
                            <a:pt x="436" y="18"/>
                          </a:lnTo>
                          <a:lnTo>
                            <a:pt x="425" y="21"/>
                          </a:lnTo>
                          <a:lnTo>
                            <a:pt x="414" y="23"/>
                          </a:lnTo>
                          <a:lnTo>
                            <a:pt x="403" y="24"/>
                          </a:lnTo>
                          <a:lnTo>
                            <a:pt x="393" y="27"/>
                          </a:lnTo>
                          <a:lnTo>
                            <a:pt x="382" y="29"/>
                          </a:lnTo>
                          <a:lnTo>
                            <a:pt x="371" y="32"/>
                          </a:lnTo>
                          <a:lnTo>
                            <a:pt x="359" y="34"/>
                          </a:lnTo>
                          <a:lnTo>
                            <a:pt x="350" y="37"/>
                          </a:lnTo>
                          <a:lnTo>
                            <a:pt x="338" y="40"/>
                          </a:lnTo>
                          <a:lnTo>
                            <a:pt x="329" y="43"/>
                          </a:lnTo>
                          <a:lnTo>
                            <a:pt x="317" y="45"/>
                          </a:lnTo>
                          <a:lnTo>
                            <a:pt x="307" y="49"/>
                          </a:lnTo>
                          <a:lnTo>
                            <a:pt x="298" y="52"/>
                          </a:lnTo>
                          <a:lnTo>
                            <a:pt x="286" y="55"/>
                          </a:lnTo>
                          <a:lnTo>
                            <a:pt x="277" y="58"/>
                          </a:lnTo>
                          <a:lnTo>
                            <a:pt x="267" y="61"/>
                          </a:lnTo>
                          <a:lnTo>
                            <a:pt x="257" y="65"/>
                          </a:lnTo>
                          <a:lnTo>
                            <a:pt x="247" y="69"/>
                          </a:lnTo>
                          <a:lnTo>
                            <a:pt x="237" y="73"/>
                          </a:lnTo>
                          <a:lnTo>
                            <a:pt x="228" y="76"/>
                          </a:lnTo>
                          <a:lnTo>
                            <a:pt x="219" y="80"/>
                          </a:lnTo>
                          <a:lnTo>
                            <a:pt x="209" y="84"/>
                          </a:lnTo>
                          <a:lnTo>
                            <a:pt x="200" y="87"/>
                          </a:lnTo>
                          <a:lnTo>
                            <a:pt x="190" y="91"/>
                          </a:lnTo>
                          <a:lnTo>
                            <a:pt x="181" y="96"/>
                          </a:lnTo>
                          <a:lnTo>
                            <a:pt x="173" y="100"/>
                          </a:lnTo>
                          <a:lnTo>
                            <a:pt x="163" y="105"/>
                          </a:lnTo>
                          <a:lnTo>
                            <a:pt x="154" y="108"/>
                          </a:lnTo>
                          <a:lnTo>
                            <a:pt x="146" y="113"/>
                          </a:lnTo>
                          <a:lnTo>
                            <a:pt x="137" y="117"/>
                          </a:lnTo>
                          <a:lnTo>
                            <a:pt x="130" y="122"/>
                          </a:lnTo>
                          <a:lnTo>
                            <a:pt x="121" y="127"/>
                          </a:lnTo>
                          <a:lnTo>
                            <a:pt x="112" y="132"/>
                          </a:lnTo>
                          <a:lnTo>
                            <a:pt x="105" y="137"/>
                          </a:lnTo>
                          <a:lnTo>
                            <a:pt x="96" y="142"/>
                          </a:lnTo>
                          <a:lnTo>
                            <a:pt x="89" y="147"/>
                          </a:lnTo>
                          <a:lnTo>
                            <a:pt x="81" y="152"/>
                          </a:lnTo>
                          <a:lnTo>
                            <a:pt x="74" y="157"/>
                          </a:lnTo>
                          <a:lnTo>
                            <a:pt x="67" y="162"/>
                          </a:lnTo>
                          <a:lnTo>
                            <a:pt x="59" y="167"/>
                          </a:lnTo>
                          <a:lnTo>
                            <a:pt x="52" y="171"/>
                          </a:lnTo>
                          <a:lnTo>
                            <a:pt x="46" y="178"/>
                          </a:lnTo>
                          <a:lnTo>
                            <a:pt x="38" y="183"/>
                          </a:lnTo>
                          <a:lnTo>
                            <a:pt x="32" y="189"/>
                          </a:lnTo>
                          <a:lnTo>
                            <a:pt x="25" y="194"/>
                          </a:lnTo>
                          <a:lnTo>
                            <a:pt x="18" y="200"/>
                          </a:lnTo>
                          <a:lnTo>
                            <a:pt x="12" y="205"/>
                          </a:lnTo>
                          <a:lnTo>
                            <a:pt x="6" y="211"/>
                          </a:lnTo>
                          <a:lnTo>
                            <a:pt x="0" y="216"/>
                          </a:lnTo>
                        </a:path>
                      </a:pathLst>
                    </a:custGeom>
                    <a:noFill/>
                    <a:ln w="19050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grpSp>
                  <p:nvGrpSpPr>
                    <p:cNvPr id="23608" name="Group 49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499" y="1530"/>
                      <a:ext cx="1383" cy="1221"/>
                      <a:chOff x="1499" y="1530"/>
                      <a:chExt cx="1383" cy="1221"/>
                    </a:xfrm>
                  </p:grpSpPr>
                  <p:sp>
                    <p:nvSpPr>
                      <p:cNvPr id="23609" name="Line 498"/>
                      <p:cNvSpPr>
                        <a:spLocks noChangeShapeType="1"/>
                      </p:cNvSpPr>
                      <p:nvPr/>
                    </p:nvSpPr>
                    <p:spPr bwMode="auto">
                      <a:xfrm flipH="1" flipV="1">
                        <a:off x="1499" y="2666"/>
                        <a:ext cx="147" cy="85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algn="ctr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</a:pPr>
                        <a:endParaRPr kumimoji="1" lang="zh-CN" altLang="en-US" sz="4000" b="1">
                          <a:solidFill>
                            <a:srgbClr val="FF3300"/>
                          </a:solidFill>
                          <a:latin typeface="宋体" pitchFamily="2" charset="-122"/>
                        </a:endParaRPr>
                      </a:p>
                    </p:txBody>
                  </p:sp>
                  <p:sp>
                    <p:nvSpPr>
                      <p:cNvPr id="23610" name="Line 49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1499" y="2467"/>
                        <a:ext cx="1" cy="199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algn="ctr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</a:pPr>
                        <a:endParaRPr kumimoji="1" lang="zh-CN" altLang="en-US" sz="4000" b="1">
                          <a:solidFill>
                            <a:srgbClr val="FF3300"/>
                          </a:solidFill>
                          <a:latin typeface="宋体" pitchFamily="2" charset="-122"/>
                        </a:endParaRPr>
                      </a:p>
                    </p:txBody>
                  </p:sp>
                  <p:sp>
                    <p:nvSpPr>
                      <p:cNvPr id="23611" name="Line 50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1646" y="2552"/>
                        <a:ext cx="1" cy="43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algn="ctr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</a:pPr>
                        <a:endParaRPr kumimoji="1" lang="zh-CN" altLang="en-US" sz="4000" b="1">
                          <a:solidFill>
                            <a:srgbClr val="FF3300"/>
                          </a:solidFill>
                          <a:latin typeface="宋体" pitchFamily="2" charset="-122"/>
                        </a:endParaRPr>
                      </a:p>
                    </p:txBody>
                  </p:sp>
                  <p:sp>
                    <p:nvSpPr>
                      <p:cNvPr id="23612" name="Line 501"/>
                      <p:cNvSpPr>
                        <a:spLocks noChangeShapeType="1"/>
                      </p:cNvSpPr>
                      <p:nvPr/>
                    </p:nvSpPr>
                    <p:spPr bwMode="auto">
                      <a:xfrm flipH="1" flipV="1">
                        <a:off x="1646" y="2595"/>
                        <a:ext cx="55" cy="32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algn="ctr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</a:pPr>
                        <a:endParaRPr kumimoji="1" lang="zh-CN" altLang="en-US" sz="4000" b="1">
                          <a:solidFill>
                            <a:srgbClr val="FF3300"/>
                          </a:solidFill>
                          <a:latin typeface="宋体" pitchFamily="2" charset="-122"/>
                        </a:endParaRPr>
                      </a:p>
                    </p:txBody>
                  </p:sp>
                  <p:sp>
                    <p:nvSpPr>
                      <p:cNvPr id="23613" name="Line 502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1646" y="2375"/>
                        <a:ext cx="379" cy="220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algn="ctr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</a:pPr>
                        <a:endParaRPr kumimoji="1" lang="zh-CN" altLang="en-US" sz="4000" b="1">
                          <a:solidFill>
                            <a:srgbClr val="FF3300"/>
                          </a:solidFill>
                          <a:latin typeface="宋体" pitchFamily="2" charset="-122"/>
                        </a:endParaRPr>
                      </a:p>
                    </p:txBody>
                  </p:sp>
                  <p:sp>
                    <p:nvSpPr>
                      <p:cNvPr id="23614" name="Freeform 503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080" y="2395"/>
                        <a:ext cx="98" cy="12"/>
                      </a:xfrm>
                      <a:custGeom>
                        <a:avLst/>
                        <a:gdLst>
                          <a:gd name="T0" fmla="*/ 97 w 392"/>
                          <a:gd name="T1" fmla="*/ 12 h 47"/>
                          <a:gd name="T2" fmla="*/ 96 w 392"/>
                          <a:gd name="T3" fmla="*/ 11 h 47"/>
                          <a:gd name="T4" fmla="*/ 94 w 392"/>
                          <a:gd name="T5" fmla="*/ 10 h 47"/>
                          <a:gd name="T6" fmla="*/ 92 w 392"/>
                          <a:gd name="T7" fmla="*/ 9 h 47"/>
                          <a:gd name="T8" fmla="*/ 90 w 392"/>
                          <a:gd name="T9" fmla="*/ 8 h 47"/>
                          <a:gd name="T10" fmla="*/ 88 w 392"/>
                          <a:gd name="T11" fmla="*/ 7 h 47"/>
                          <a:gd name="T12" fmla="*/ 86 w 392"/>
                          <a:gd name="T13" fmla="*/ 7 h 47"/>
                          <a:gd name="T14" fmla="*/ 84 w 392"/>
                          <a:gd name="T15" fmla="*/ 6 h 47"/>
                          <a:gd name="T16" fmla="*/ 83 w 392"/>
                          <a:gd name="T17" fmla="*/ 5 h 47"/>
                          <a:gd name="T18" fmla="*/ 80 w 392"/>
                          <a:gd name="T19" fmla="*/ 5 h 47"/>
                          <a:gd name="T20" fmla="*/ 78 w 392"/>
                          <a:gd name="T21" fmla="*/ 4 h 47"/>
                          <a:gd name="T22" fmla="*/ 76 w 392"/>
                          <a:gd name="T23" fmla="*/ 3 h 47"/>
                          <a:gd name="T24" fmla="*/ 74 w 392"/>
                          <a:gd name="T25" fmla="*/ 3 h 47"/>
                          <a:gd name="T26" fmla="*/ 72 w 392"/>
                          <a:gd name="T27" fmla="*/ 3 h 47"/>
                          <a:gd name="T28" fmla="*/ 70 w 392"/>
                          <a:gd name="T29" fmla="*/ 2 h 47"/>
                          <a:gd name="T30" fmla="*/ 68 w 392"/>
                          <a:gd name="T31" fmla="*/ 2 h 47"/>
                          <a:gd name="T32" fmla="*/ 65 w 392"/>
                          <a:gd name="T33" fmla="*/ 1 h 47"/>
                          <a:gd name="T34" fmla="*/ 63 w 392"/>
                          <a:gd name="T35" fmla="*/ 1 h 47"/>
                          <a:gd name="T36" fmla="*/ 61 w 392"/>
                          <a:gd name="T37" fmla="*/ 1 h 47"/>
                          <a:gd name="T38" fmla="*/ 59 w 392"/>
                          <a:gd name="T39" fmla="*/ 1 h 47"/>
                          <a:gd name="T40" fmla="*/ 56 w 392"/>
                          <a:gd name="T41" fmla="*/ 0 h 47"/>
                          <a:gd name="T42" fmla="*/ 54 w 392"/>
                          <a:gd name="T43" fmla="*/ 0 h 47"/>
                          <a:gd name="T44" fmla="*/ 52 w 392"/>
                          <a:gd name="T45" fmla="*/ 0 h 47"/>
                          <a:gd name="T46" fmla="*/ 50 w 392"/>
                          <a:gd name="T47" fmla="*/ 0 h 47"/>
                          <a:gd name="T48" fmla="*/ 47 w 392"/>
                          <a:gd name="T49" fmla="*/ 0 h 47"/>
                          <a:gd name="T50" fmla="*/ 45 w 392"/>
                          <a:gd name="T51" fmla="*/ 0 h 47"/>
                          <a:gd name="T52" fmla="*/ 43 w 392"/>
                          <a:gd name="T53" fmla="*/ 0 h 47"/>
                          <a:gd name="T54" fmla="*/ 41 w 392"/>
                          <a:gd name="T55" fmla="*/ 0 h 47"/>
                          <a:gd name="T56" fmla="*/ 38 w 392"/>
                          <a:gd name="T57" fmla="*/ 1 h 47"/>
                          <a:gd name="T58" fmla="*/ 36 w 392"/>
                          <a:gd name="T59" fmla="*/ 1 h 47"/>
                          <a:gd name="T60" fmla="*/ 34 w 392"/>
                          <a:gd name="T61" fmla="*/ 1 h 47"/>
                          <a:gd name="T62" fmla="*/ 31 w 392"/>
                          <a:gd name="T63" fmla="*/ 2 h 47"/>
                          <a:gd name="T64" fmla="*/ 29 w 392"/>
                          <a:gd name="T65" fmla="*/ 2 h 47"/>
                          <a:gd name="T66" fmla="*/ 27 w 392"/>
                          <a:gd name="T67" fmla="*/ 2 h 47"/>
                          <a:gd name="T68" fmla="*/ 25 w 392"/>
                          <a:gd name="T69" fmla="*/ 3 h 47"/>
                          <a:gd name="T70" fmla="*/ 23 w 392"/>
                          <a:gd name="T71" fmla="*/ 3 h 47"/>
                          <a:gd name="T72" fmla="*/ 20 w 392"/>
                          <a:gd name="T73" fmla="*/ 4 h 47"/>
                          <a:gd name="T74" fmla="*/ 19 w 392"/>
                          <a:gd name="T75" fmla="*/ 4 h 47"/>
                          <a:gd name="T76" fmla="*/ 16 w 392"/>
                          <a:gd name="T77" fmla="*/ 5 h 47"/>
                          <a:gd name="T78" fmla="*/ 15 w 392"/>
                          <a:gd name="T79" fmla="*/ 6 h 47"/>
                          <a:gd name="T80" fmla="*/ 12 w 392"/>
                          <a:gd name="T81" fmla="*/ 6 h 47"/>
                          <a:gd name="T82" fmla="*/ 11 w 392"/>
                          <a:gd name="T83" fmla="*/ 7 h 47"/>
                          <a:gd name="T84" fmla="*/ 9 w 392"/>
                          <a:gd name="T85" fmla="*/ 8 h 47"/>
                          <a:gd name="T86" fmla="*/ 7 w 392"/>
                          <a:gd name="T87" fmla="*/ 8 h 47"/>
                          <a:gd name="T88" fmla="*/ 5 w 392"/>
                          <a:gd name="T89" fmla="*/ 9 h 47"/>
                          <a:gd name="T90" fmla="*/ 3 w 392"/>
                          <a:gd name="T91" fmla="*/ 10 h 47"/>
                          <a:gd name="T92" fmla="*/ 2 w 392"/>
                          <a:gd name="T93" fmla="*/ 11 h 47"/>
                          <a:gd name="T94" fmla="*/ 0 w 392"/>
                          <a:gd name="T95" fmla="*/ 12 h 47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  <a:gd name="T114" fmla="*/ 0 60000 65536"/>
                          <a:gd name="T115" fmla="*/ 0 60000 65536"/>
                          <a:gd name="T116" fmla="*/ 0 60000 65536"/>
                          <a:gd name="T117" fmla="*/ 0 60000 65536"/>
                          <a:gd name="T118" fmla="*/ 0 60000 65536"/>
                          <a:gd name="T119" fmla="*/ 0 60000 65536"/>
                          <a:gd name="T120" fmla="*/ 0 60000 65536"/>
                          <a:gd name="T121" fmla="*/ 0 60000 65536"/>
                          <a:gd name="T122" fmla="*/ 0 60000 65536"/>
                          <a:gd name="T123" fmla="*/ 0 60000 65536"/>
                          <a:gd name="T124" fmla="*/ 0 60000 65536"/>
                          <a:gd name="T125" fmla="*/ 0 60000 65536"/>
                          <a:gd name="T126" fmla="*/ 0 60000 65536"/>
                          <a:gd name="T127" fmla="*/ 0 60000 65536"/>
                          <a:gd name="T128" fmla="*/ 0 60000 65536"/>
                          <a:gd name="T129" fmla="*/ 0 60000 65536"/>
                          <a:gd name="T130" fmla="*/ 0 60000 65536"/>
                          <a:gd name="T131" fmla="*/ 0 60000 65536"/>
                          <a:gd name="T132" fmla="*/ 0 60000 65536"/>
                          <a:gd name="T133" fmla="*/ 0 60000 65536"/>
                          <a:gd name="T134" fmla="*/ 0 60000 65536"/>
                          <a:gd name="T135" fmla="*/ 0 60000 65536"/>
                          <a:gd name="T136" fmla="*/ 0 60000 65536"/>
                          <a:gd name="T137" fmla="*/ 0 60000 65536"/>
                          <a:gd name="T138" fmla="*/ 0 60000 65536"/>
                          <a:gd name="T139" fmla="*/ 0 60000 65536"/>
                          <a:gd name="T140" fmla="*/ 0 60000 65536"/>
                          <a:gd name="T141" fmla="*/ 0 60000 65536"/>
                          <a:gd name="T142" fmla="*/ 0 60000 65536"/>
                          <a:gd name="T143" fmla="*/ 0 60000 65536"/>
                        </a:gdLst>
                        <a:ahLst/>
                        <a:cxnLst>
                          <a:cxn ang="T96">
                            <a:pos x="T0" y="T1"/>
                          </a:cxn>
                          <a:cxn ang="T97">
                            <a:pos x="T2" y="T3"/>
                          </a:cxn>
                          <a:cxn ang="T98">
                            <a:pos x="T4" y="T5"/>
                          </a:cxn>
                          <a:cxn ang="T99">
                            <a:pos x="T6" y="T7"/>
                          </a:cxn>
                          <a:cxn ang="T100">
                            <a:pos x="T8" y="T9"/>
                          </a:cxn>
                          <a:cxn ang="T101">
                            <a:pos x="T10" y="T11"/>
                          </a:cxn>
                          <a:cxn ang="T102">
                            <a:pos x="T12" y="T13"/>
                          </a:cxn>
                          <a:cxn ang="T103">
                            <a:pos x="T14" y="T15"/>
                          </a:cxn>
                          <a:cxn ang="T104">
                            <a:pos x="T16" y="T17"/>
                          </a:cxn>
                          <a:cxn ang="T105">
                            <a:pos x="T18" y="T19"/>
                          </a:cxn>
                          <a:cxn ang="T106">
                            <a:pos x="T20" y="T21"/>
                          </a:cxn>
                          <a:cxn ang="T107">
                            <a:pos x="T22" y="T23"/>
                          </a:cxn>
                          <a:cxn ang="T108">
                            <a:pos x="T24" y="T25"/>
                          </a:cxn>
                          <a:cxn ang="T109">
                            <a:pos x="T26" y="T27"/>
                          </a:cxn>
                          <a:cxn ang="T110">
                            <a:pos x="T28" y="T29"/>
                          </a:cxn>
                          <a:cxn ang="T111">
                            <a:pos x="T30" y="T31"/>
                          </a:cxn>
                          <a:cxn ang="T112">
                            <a:pos x="T32" y="T33"/>
                          </a:cxn>
                          <a:cxn ang="T113">
                            <a:pos x="T34" y="T35"/>
                          </a:cxn>
                          <a:cxn ang="T114">
                            <a:pos x="T36" y="T37"/>
                          </a:cxn>
                          <a:cxn ang="T115">
                            <a:pos x="T38" y="T39"/>
                          </a:cxn>
                          <a:cxn ang="T116">
                            <a:pos x="T40" y="T41"/>
                          </a:cxn>
                          <a:cxn ang="T117">
                            <a:pos x="T42" y="T43"/>
                          </a:cxn>
                          <a:cxn ang="T118">
                            <a:pos x="T44" y="T45"/>
                          </a:cxn>
                          <a:cxn ang="T119">
                            <a:pos x="T46" y="T47"/>
                          </a:cxn>
                          <a:cxn ang="T120">
                            <a:pos x="T48" y="T49"/>
                          </a:cxn>
                          <a:cxn ang="T121">
                            <a:pos x="T50" y="T51"/>
                          </a:cxn>
                          <a:cxn ang="T122">
                            <a:pos x="T52" y="T53"/>
                          </a:cxn>
                          <a:cxn ang="T123">
                            <a:pos x="T54" y="T55"/>
                          </a:cxn>
                          <a:cxn ang="T124">
                            <a:pos x="T56" y="T57"/>
                          </a:cxn>
                          <a:cxn ang="T125">
                            <a:pos x="T58" y="T59"/>
                          </a:cxn>
                          <a:cxn ang="T126">
                            <a:pos x="T60" y="T61"/>
                          </a:cxn>
                          <a:cxn ang="T127">
                            <a:pos x="T62" y="T63"/>
                          </a:cxn>
                          <a:cxn ang="T128">
                            <a:pos x="T64" y="T65"/>
                          </a:cxn>
                          <a:cxn ang="T129">
                            <a:pos x="T66" y="T67"/>
                          </a:cxn>
                          <a:cxn ang="T130">
                            <a:pos x="T68" y="T69"/>
                          </a:cxn>
                          <a:cxn ang="T131">
                            <a:pos x="T70" y="T71"/>
                          </a:cxn>
                          <a:cxn ang="T132">
                            <a:pos x="T72" y="T73"/>
                          </a:cxn>
                          <a:cxn ang="T133">
                            <a:pos x="T74" y="T75"/>
                          </a:cxn>
                          <a:cxn ang="T134">
                            <a:pos x="T76" y="T77"/>
                          </a:cxn>
                          <a:cxn ang="T135">
                            <a:pos x="T78" y="T79"/>
                          </a:cxn>
                          <a:cxn ang="T136">
                            <a:pos x="T80" y="T81"/>
                          </a:cxn>
                          <a:cxn ang="T137">
                            <a:pos x="T82" y="T83"/>
                          </a:cxn>
                          <a:cxn ang="T138">
                            <a:pos x="T84" y="T85"/>
                          </a:cxn>
                          <a:cxn ang="T139">
                            <a:pos x="T86" y="T87"/>
                          </a:cxn>
                          <a:cxn ang="T140">
                            <a:pos x="T88" y="T89"/>
                          </a:cxn>
                          <a:cxn ang="T141">
                            <a:pos x="T90" y="T91"/>
                          </a:cxn>
                          <a:cxn ang="T142">
                            <a:pos x="T92" y="T93"/>
                          </a:cxn>
                          <a:cxn ang="T143">
                            <a:pos x="T94" y="T95"/>
                          </a:cxn>
                        </a:cxnLst>
                        <a:rect l="0" t="0" r="r" b="b"/>
                        <a:pathLst>
                          <a:path w="392" h="47">
                            <a:moveTo>
                              <a:pt x="392" y="47"/>
                            </a:moveTo>
                            <a:lnTo>
                              <a:pt x="388" y="46"/>
                            </a:lnTo>
                            <a:lnTo>
                              <a:pt x="384" y="43"/>
                            </a:lnTo>
                            <a:lnTo>
                              <a:pt x="382" y="42"/>
                            </a:lnTo>
                            <a:lnTo>
                              <a:pt x="378" y="41"/>
                            </a:lnTo>
                            <a:lnTo>
                              <a:pt x="374" y="38"/>
                            </a:lnTo>
                            <a:lnTo>
                              <a:pt x="371" y="37"/>
                            </a:lnTo>
                            <a:lnTo>
                              <a:pt x="367" y="34"/>
                            </a:lnTo>
                            <a:lnTo>
                              <a:pt x="364" y="33"/>
                            </a:lnTo>
                            <a:lnTo>
                              <a:pt x="361" y="32"/>
                            </a:lnTo>
                            <a:lnTo>
                              <a:pt x="357" y="31"/>
                            </a:lnTo>
                            <a:lnTo>
                              <a:pt x="353" y="28"/>
                            </a:lnTo>
                            <a:lnTo>
                              <a:pt x="348" y="27"/>
                            </a:lnTo>
                            <a:lnTo>
                              <a:pt x="345" y="26"/>
                            </a:lnTo>
                            <a:lnTo>
                              <a:pt x="341" y="25"/>
                            </a:lnTo>
                            <a:lnTo>
                              <a:pt x="337" y="23"/>
                            </a:lnTo>
                            <a:lnTo>
                              <a:pt x="333" y="22"/>
                            </a:lnTo>
                            <a:lnTo>
                              <a:pt x="330" y="21"/>
                            </a:lnTo>
                            <a:lnTo>
                              <a:pt x="325" y="20"/>
                            </a:lnTo>
                            <a:lnTo>
                              <a:pt x="321" y="18"/>
                            </a:lnTo>
                            <a:lnTo>
                              <a:pt x="317" y="17"/>
                            </a:lnTo>
                            <a:lnTo>
                              <a:pt x="312" y="16"/>
                            </a:lnTo>
                            <a:lnTo>
                              <a:pt x="309" y="15"/>
                            </a:lnTo>
                            <a:lnTo>
                              <a:pt x="305" y="13"/>
                            </a:lnTo>
                            <a:lnTo>
                              <a:pt x="300" y="12"/>
                            </a:lnTo>
                            <a:lnTo>
                              <a:pt x="296" y="11"/>
                            </a:lnTo>
                            <a:lnTo>
                              <a:pt x="291" y="11"/>
                            </a:lnTo>
                            <a:lnTo>
                              <a:pt x="288" y="10"/>
                            </a:lnTo>
                            <a:lnTo>
                              <a:pt x="283" y="8"/>
                            </a:lnTo>
                            <a:lnTo>
                              <a:pt x="279" y="7"/>
                            </a:lnTo>
                            <a:lnTo>
                              <a:pt x="274" y="7"/>
                            </a:lnTo>
                            <a:lnTo>
                              <a:pt x="270" y="6"/>
                            </a:lnTo>
                            <a:lnTo>
                              <a:pt x="265" y="6"/>
                            </a:lnTo>
                            <a:lnTo>
                              <a:pt x="261" y="5"/>
                            </a:lnTo>
                            <a:lnTo>
                              <a:pt x="257" y="5"/>
                            </a:lnTo>
                            <a:lnTo>
                              <a:pt x="252" y="3"/>
                            </a:lnTo>
                            <a:lnTo>
                              <a:pt x="248" y="3"/>
                            </a:lnTo>
                            <a:lnTo>
                              <a:pt x="243" y="2"/>
                            </a:lnTo>
                            <a:lnTo>
                              <a:pt x="238" y="2"/>
                            </a:lnTo>
                            <a:lnTo>
                              <a:pt x="235" y="2"/>
                            </a:lnTo>
                            <a:lnTo>
                              <a:pt x="230" y="1"/>
                            </a:lnTo>
                            <a:lnTo>
                              <a:pt x="225" y="1"/>
                            </a:lnTo>
                            <a:lnTo>
                              <a:pt x="221" y="1"/>
                            </a:lnTo>
                            <a:lnTo>
                              <a:pt x="216" y="1"/>
                            </a:lnTo>
                            <a:lnTo>
                              <a:pt x="211" y="1"/>
                            </a:lnTo>
                            <a:lnTo>
                              <a:pt x="207" y="1"/>
                            </a:lnTo>
                            <a:lnTo>
                              <a:pt x="202" y="1"/>
                            </a:lnTo>
                            <a:lnTo>
                              <a:pt x="198" y="0"/>
                            </a:lnTo>
                            <a:lnTo>
                              <a:pt x="193" y="0"/>
                            </a:lnTo>
                            <a:lnTo>
                              <a:pt x="189" y="1"/>
                            </a:lnTo>
                            <a:lnTo>
                              <a:pt x="184" y="1"/>
                            </a:lnTo>
                            <a:lnTo>
                              <a:pt x="179" y="1"/>
                            </a:lnTo>
                            <a:lnTo>
                              <a:pt x="175" y="1"/>
                            </a:lnTo>
                            <a:lnTo>
                              <a:pt x="170" y="1"/>
                            </a:lnTo>
                            <a:lnTo>
                              <a:pt x="165" y="1"/>
                            </a:lnTo>
                            <a:lnTo>
                              <a:pt x="162" y="1"/>
                            </a:lnTo>
                            <a:lnTo>
                              <a:pt x="157" y="2"/>
                            </a:lnTo>
                            <a:lnTo>
                              <a:pt x="152" y="2"/>
                            </a:lnTo>
                            <a:lnTo>
                              <a:pt x="148" y="2"/>
                            </a:lnTo>
                            <a:lnTo>
                              <a:pt x="143" y="3"/>
                            </a:lnTo>
                            <a:lnTo>
                              <a:pt x="138" y="3"/>
                            </a:lnTo>
                            <a:lnTo>
                              <a:pt x="135" y="5"/>
                            </a:lnTo>
                            <a:lnTo>
                              <a:pt x="130" y="5"/>
                            </a:lnTo>
                            <a:lnTo>
                              <a:pt x="125" y="6"/>
                            </a:lnTo>
                            <a:lnTo>
                              <a:pt x="121" y="6"/>
                            </a:lnTo>
                            <a:lnTo>
                              <a:pt x="116" y="7"/>
                            </a:lnTo>
                            <a:lnTo>
                              <a:pt x="112" y="7"/>
                            </a:lnTo>
                            <a:lnTo>
                              <a:pt x="107" y="8"/>
                            </a:lnTo>
                            <a:lnTo>
                              <a:pt x="104" y="10"/>
                            </a:lnTo>
                            <a:lnTo>
                              <a:pt x="99" y="11"/>
                            </a:lnTo>
                            <a:lnTo>
                              <a:pt x="95" y="11"/>
                            </a:lnTo>
                            <a:lnTo>
                              <a:pt x="90" y="12"/>
                            </a:lnTo>
                            <a:lnTo>
                              <a:pt x="86" y="13"/>
                            </a:lnTo>
                            <a:lnTo>
                              <a:pt x="81" y="15"/>
                            </a:lnTo>
                            <a:lnTo>
                              <a:pt x="78" y="16"/>
                            </a:lnTo>
                            <a:lnTo>
                              <a:pt x="74" y="17"/>
                            </a:lnTo>
                            <a:lnTo>
                              <a:pt x="69" y="18"/>
                            </a:lnTo>
                            <a:lnTo>
                              <a:pt x="65" y="20"/>
                            </a:lnTo>
                            <a:lnTo>
                              <a:pt x="62" y="21"/>
                            </a:lnTo>
                            <a:lnTo>
                              <a:pt x="58" y="22"/>
                            </a:lnTo>
                            <a:lnTo>
                              <a:pt x="53" y="23"/>
                            </a:lnTo>
                            <a:lnTo>
                              <a:pt x="49" y="25"/>
                            </a:lnTo>
                            <a:lnTo>
                              <a:pt x="46" y="26"/>
                            </a:lnTo>
                            <a:lnTo>
                              <a:pt x="42" y="27"/>
                            </a:lnTo>
                            <a:lnTo>
                              <a:pt x="38" y="28"/>
                            </a:lnTo>
                            <a:lnTo>
                              <a:pt x="34" y="31"/>
                            </a:lnTo>
                            <a:lnTo>
                              <a:pt x="31" y="32"/>
                            </a:lnTo>
                            <a:lnTo>
                              <a:pt x="27" y="33"/>
                            </a:lnTo>
                            <a:lnTo>
                              <a:pt x="23" y="34"/>
                            </a:lnTo>
                            <a:lnTo>
                              <a:pt x="20" y="37"/>
                            </a:lnTo>
                            <a:lnTo>
                              <a:pt x="16" y="38"/>
                            </a:lnTo>
                            <a:lnTo>
                              <a:pt x="13" y="41"/>
                            </a:lnTo>
                            <a:lnTo>
                              <a:pt x="10" y="42"/>
                            </a:lnTo>
                            <a:lnTo>
                              <a:pt x="6" y="43"/>
                            </a:lnTo>
                            <a:lnTo>
                              <a:pt x="2" y="46"/>
                            </a:lnTo>
                            <a:lnTo>
                              <a:pt x="0" y="47"/>
                            </a:lnTo>
                          </a:path>
                        </a:pathLst>
                      </a:custGeom>
                      <a:noFill/>
                      <a:ln w="19050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algn="ctr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</a:pPr>
                        <a:endParaRPr kumimoji="1" lang="zh-CN" altLang="en-US" sz="4000" b="1">
                          <a:solidFill>
                            <a:srgbClr val="FF3300"/>
                          </a:solidFill>
                          <a:latin typeface="宋体" pitchFamily="2" charset="-122"/>
                        </a:endParaRPr>
                      </a:p>
                    </p:txBody>
                  </p:sp>
                  <p:sp>
                    <p:nvSpPr>
                      <p:cNvPr id="23615" name="Line 504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1701" y="2627"/>
                        <a:ext cx="1" cy="113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algn="ctr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</a:pPr>
                        <a:endParaRPr kumimoji="1" lang="zh-CN" altLang="en-US" sz="4000" b="1">
                          <a:solidFill>
                            <a:srgbClr val="FF3300"/>
                          </a:solidFill>
                          <a:latin typeface="宋体" pitchFamily="2" charset="-122"/>
                        </a:endParaRPr>
                      </a:p>
                    </p:txBody>
                  </p:sp>
                  <p:sp>
                    <p:nvSpPr>
                      <p:cNvPr id="23616" name="Line 50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1701" y="2407"/>
                        <a:ext cx="379" cy="220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algn="ctr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</a:pPr>
                        <a:endParaRPr kumimoji="1" lang="zh-CN" altLang="en-US" sz="4000" b="1">
                          <a:solidFill>
                            <a:srgbClr val="FF3300"/>
                          </a:solidFill>
                          <a:latin typeface="宋体" pitchFamily="2" charset="-122"/>
                        </a:endParaRPr>
                      </a:p>
                    </p:txBody>
                  </p:sp>
                  <p:sp>
                    <p:nvSpPr>
                      <p:cNvPr id="23617" name="Line 506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1701" y="2521"/>
                        <a:ext cx="379" cy="219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algn="ctr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</a:pPr>
                        <a:endParaRPr kumimoji="1" lang="zh-CN" altLang="en-US" sz="4000" b="1">
                          <a:solidFill>
                            <a:srgbClr val="FF3300"/>
                          </a:solidFill>
                          <a:latin typeface="宋体" pitchFamily="2" charset="-122"/>
                        </a:endParaRPr>
                      </a:p>
                    </p:txBody>
                  </p:sp>
                  <p:sp>
                    <p:nvSpPr>
                      <p:cNvPr id="23618" name="Freeform 507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080" y="2509"/>
                        <a:ext cx="98" cy="12"/>
                      </a:xfrm>
                      <a:custGeom>
                        <a:avLst/>
                        <a:gdLst>
                          <a:gd name="T0" fmla="*/ 97 w 392"/>
                          <a:gd name="T1" fmla="*/ 11 h 47"/>
                          <a:gd name="T2" fmla="*/ 96 w 392"/>
                          <a:gd name="T3" fmla="*/ 11 h 47"/>
                          <a:gd name="T4" fmla="*/ 94 w 392"/>
                          <a:gd name="T5" fmla="*/ 10 h 47"/>
                          <a:gd name="T6" fmla="*/ 92 w 392"/>
                          <a:gd name="T7" fmla="*/ 9 h 47"/>
                          <a:gd name="T8" fmla="*/ 90 w 392"/>
                          <a:gd name="T9" fmla="*/ 8 h 47"/>
                          <a:gd name="T10" fmla="*/ 88 w 392"/>
                          <a:gd name="T11" fmla="*/ 7 h 47"/>
                          <a:gd name="T12" fmla="*/ 86 w 392"/>
                          <a:gd name="T13" fmla="*/ 7 h 47"/>
                          <a:gd name="T14" fmla="*/ 84 w 392"/>
                          <a:gd name="T15" fmla="*/ 6 h 47"/>
                          <a:gd name="T16" fmla="*/ 83 w 392"/>
                          <a:gd name="T17" fmla="*/ 5 h 47"/>
                          <a:gd name="T18" fmla="*/ 80 w 392"/>
                          <a:gd name="T19" fmla="*/ 5 h 47"/>
                          <a:gd name="T20" fmla="*/ 78 w 392"/>
                          <a:gd name="T21" fmla="*/ 4 h 47"/>
                          <a:gd name="T22" fmla="*/ 76 w 392"/>
                          <a:gd name="T23" fmla="*/ 3 h 47"/>
                          <a:gd name="T24" fmla="*/ 74 w 392"/>
                          <a:gd name="T25" fmla="*/ 3 h 47"/>
                          <a:gd name="T26" fmla="*/ 72 w 392"/>
                          <a:gd name="T27" fmla="*/ 2 h 47"/>
                          <a:gd name="T28" fmla="*/ 70 w 392"/>
                          <a:gd name="T29" fmla="*/ 2 h 47"/>
                          <a:gd name="T30" fmla="*/ 68 w 392"/>
                          <a:gd name="T31" fmla="*/ 2 h 47"/>
                          <a:gd name="T32" fmla="*/ 65 w 392"/>
                          <a:gd name="T33" fmla="*/ 1 h 47"/>
                          <a:gd name="T34" fmla="*/ 63 w 392"/>
                          <a:gd name="T35" fmla="*/ 1 h 47"/>
                          <a:gd name="T36" fmla="*/ 61 w 392"/>
                          <a:gd name="T37" fmla="*/ 1 h 47"/>
                          <a:gd name="T38" fmla="*/ 59 w 392"/>
                          <a:gd name="T39" fmla="*/ 1 h 47"/>
                          <a:gd name="T40" fmla="*/ 56 w 392"/>
                          <a:gd name="T41" fmla="*/ 1 h 47"/>
                          <a:gd name="T42" fmla="*/ 54 w 392"/>
                          <a:gd name="T43" fmla="*/ 0 h 47"/>
                          <a:gd name="T44" fmla="*/ 52 w 392"/>
                          <a:gd name="T45" fmla="*/ 0 h 47"/>
                          <a:gd name="T46" fmla="*/ 50 w 392"/>
                          <a:gd name="T47" fmla="*/ 0 h 47"/>
                          <a:gd name="T48" fmla="*/ 47 w 392"/>
                          <a:gd name="T49" fmla="*/ 0 h 47"/>
                          <a:gd name="T50" fmla="*/ 45 w 392"/>
                          <a:gd name="T51" fmla="*/ 0 h 47"/>
                          <a:gd name="T52" fmla="*/ 43 w 392"/>
                          <a:gd name="T53" fmla="*/ 1 h 47"/>
                          <a:gd name="T54" fmla="*/ 41 w 392"/>
                          <a:gd name="T55" fmla="*/ 1 h 47"/>
                          <a:gd name="T56" fmla="*/ 38 w 392"/>
                          <a:gd name="T57" fmla="*/ 1 h 47"/>
                          <a:gd name="T58" fmla="*/ 36 w 392"/>
                          <a:gd name="T59" fmla="*/ 1 h 47"/>
                          <a:gd name="T60" fmla="*/ 34 w 392"/>
                          <a:gd name="T61" fmla="*/ 1 h 47"/>
                          <a:gd name="T62" fmla="*/ 31 w 392"/>
                          <a:gd name="T63" fmla="*/ 1 h 47"/>
                          <a:gd name="T64" fmla="*/ 29 w 392"/>
                          <a:gd name="T65" fmla="*/ 2 h 47"/>
                          <a:gd name="T66" fmla="*/ 27 w 392"/>
                          <a:gd name="T67" fmla="*/ 2 h 47"/>
                          <a:gd name="T68" fmla="*/ 25 w 392"/>
                          <a:gd name="T69" fmla="*/ 3 h 47"/>
                          <a:gd name="T70" fmla="*/ 23 w 392"/>
                          <a:gd name="T71" fmla="*/ 3 h 47"/>
                          <a:gd name="T72" fmla="*/ 20 w 392"/>
                          <a:gd name="T73" fmla="*/ 4 h 47"/>
                          <a:gd name="T74" fmla="*/ 19 w 392"/>
                          <a:gd name="T75" fmla="*/ 4 h 47"/>
                          <a:gd name="T76" fmla="*/ 16 w 392"/>
                          <a:gd name="T77" fmla="*/ 5 h 47"/>
                          <a:gd name="T78" fmla="*/ 15 w 392"/>
                          <a:gd name="T79" fmla="*/ 6 h 47"/>
                          <a:gd name="T80" fmla="*/ 12 w 392"/>
                          <a:gd name="T81" fmla="*/ 6 h 47"/>
                          <a:gd name="T82" fmla="*/ 11 w 392"/>
                          <a:gd name="T83" fmla="*/ 7 h 47"/>
                          <a:gd name="T84" fmla="*/ 9 w 392"/>
                          <a:gd name="T85" fmla="*/ 8 h 47"/>
                          <a:gd name="T86" fmla="*/ 7 w 392"/>
                          <a:gd name="T87" fmla="*/ 9 h 47"/>
                          <a:gd name="T88" fmla="*/ 5 w 392"/>
                          <a:gd name="T89" fmla="*/ 9 h 47"/>
                          <a:gd name="T90" fmla="*/ 3 w 392"/>
                          <a:gd name="T91" fmla="*/ 10 h 47"/>
                          <a:gd name="T92" fmla="*/ 2 w 392"/>
                          <a:gd name="T93" fmla="*/ 11 h 47"/>
                          <a:gd name="T94" fmla="*/ 0 w 392"/>
                          <a:gd name="T95" fmla="*/ 12 h 47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  <a:gd name="T114" fmla="*/ 0 60000 65536"/>
                          <a:gd name="T115" fmla="*/ 0 60000 65536"/>
                          <a:gd name="T116" fmla="*/ 0 60000 65536"/>
                          <a:gd name="T117" fmla="*/ 0 60000 65536"/>
                          <a:gd name="T118" fmla="*/ 0 60000 65536"/>
                          <a:gd name="T119" fmla="*/ 0 60000 65536"/>
                          <a:gd name="T120" fmla="*/ 0 60000 65536"/>
                          <a:gd name="T121" fmla="*/ 0 60000 65536"/>
                          <a:gd name="T122" fmla="*/ 0 60000 65536"/>
                          <a:gd name="T123" fmla="*/ 0 60000 65536"/>
                          <a:gd name="T124" fmla="*/ 0 60000 65536"/>
                          <a:gd name="T125" fmla="*/ 0 60000 65536"/>
                          <a:gd name="T126" fmla="*/ 0 60000 65536"/>
                          <a:gd name="T127" fmla="*/ 0 60000 65536"/>
                          <a:gd name="T128" fmla="*/ 0 60000 65536"/>
                          <a:gd name="T129" fmla="*/ 0 60000 65536"/>
                          <a:gd name="T130" fmla="*/ 0 60000 65536"/>
                          <a:gd name="T131" fmla="*/ 0 60000 65536"/>
                          <a:gd name="T132" fmla="*/ 0 60000 65536"/>
                          <a:gd name="T133" fmla="*/ 0 60000 65536"/>
                          <a:gd name="T134" fmla="*/ 0 60000 65536"/>
                          <a:gd name="T135" fmla="*/ 0 60000 65536"/>
                          <a:gd name="T136" fmla="*/ 0 60000 65536"/>
                          <a:gd name="T137" fmla="*/ 0 60000 65536"/>
                          <a:gd name="T138" fmla="*/ 0 60000 65536"/>
                          <a:gd name="T139" fmla="*/ 0 60000 65536"/>
                          <a:gd name="T140" fmla="*/ 0 60000 65536"/>
                          <a:gd name="T141" fmla="*/ 0 60000 65536"/>
                          <a:gd name="T142" fmla="*/ 0 60000 65536"/>
                          <a:gd name="T143" fmla="*/ 0 60000 65536"/>
                        </a:gdLst>
                        <a:ahLst/>
                        <a:cxnLst>
                          <a:cxn ang="T96">
                            <a:pos x="T0" y="T1"/>
                          </a:cxn>
                          <a:cxn ang="T97">
                            <a:pos x="T2" y="T3"/>
                          </a:cxn>
                          <a:cxn ang="T98">
                            <a:pos x="T4" y="T5"/>
                          </a:cxn>
                          <a:cxn ang="T99">
                            <a:pos x="T6" y="T7"/>
                          </a:cxn>
                          <a:cxn ang="T100">
                            <a:pos x="T8" y="T9"/>
                          </a:cxn>
                          <a:cxn ang="T101">
                            <a:pos x="T10" y="T11"/>
                          </a:cxn>
                          <a:cxn ang="T102">
                            <a:pos x="T12" y="T13"/>
                          </a:cxn>
                          <a:cxn ang="T103">
                            <a:pos x="T14" y="T15"/>
                          </a:cxn>
                          <a:cxn ang="T104">
                            <a:pos x="T16" y="T17"/>
                          </a:cxn>
                          <a:cxn ang="T105">
                            <a:pos x="T18" y="T19"/>
                          </a:cxn>
                          <a:cxn ang="T106">
                            <a:pos x="T20" y="T21"/>
                          </a:cxn>
                          <a:cxn ang="T107">
                            <a:pos x="T22" y="T23"/>
                          </a:cxn>
                          <a:cxn ang="T108">
                            <a:pos x="T24" y="T25"/>
                          </a:cxn>
                          <a:cxn ang="T109">
                            <a:pos x="T26" y="T27"/>
                          </a:cxn>
                          <a:cxn ang="T110">
                            <a:pos x="T28" y="T29"/>
                          </a:cxn>
                          <a:cxn ang="T111">
                            <a:pos x="T30" y="T31"/>
                          </a:cxn>
                          <a:cxn ang="T112">
                            <a:pos x="T32" y="T33"/>
                          </a:cxn>
                          <a:cxn ang="T113">
                            <a:pos x="T34" y="T35"/>
                          </a:cxn>
                          <a:cxn ang="T114">
                            <a:pos x="T36" y="T37"/>
                          </a:cxn>
                          <a:cxn ang="T115">
                            <a:pos x="T38" y="T39"/>
                          </a:cxn>
                          <a:cxn ang="T116">
                            <a:pos x="T40" y="T41"/>
                          </a:cxn>
                          <a:cxn ang="T117">
                            <a:pos x="T42" y="T43"/>
                          </a:cxn>
                          <a:cxn ang="T118">
                            <a:pos x="T44" y="T45"/>
                          </a:cxn>
                          <a:cxn ang="T119">
                            <a:pos x="T46" y="T47"/>
                          </a:cxn>
                          <a:cxn ang="T120">
                            <a:pos x="T48" y="T49"/>
                          </a:cxn>
                          <a:cxn ang="T121">
                            <a:pos x="T50" y="T51"/>
                          </a:cxn>
                          <a:cxn ang="T122">
                            <a:pos x="T52" y="T53"/>
                          </a:cxn>
                          <a:cxn ang="T123">
                            <a:pos x="T54" y="T55"/>
                          </a:cxn>
                          <a:cxn ang="T124">
                            <a:pos x="T56" y="T57"/>
                          </a:cxn>
                          <a:cxn ang="T125">
                            <a:pos x="T58" y="T59"/>
                          </a:cxn>
                          <a:cxn ang="T126">
                            <a:pos x="T60" y="T61"/>
                          </a:cxn>
                          <a:cxn ang="T127">
                            <a:pos x="T62" y="T63"/>
                          </a:cxn>
                          <a:cxn ang="T128">
                            <a:pos x="T64" y="T65"/>
                          </a:cxn>
                          <a:cxn ang="T129">
                            <a:pos x="T66" y="T67"/>
                          </a:cxn>
                          <a:cxn ang="T130">
                            <a:pos x="T68" y="T69"/>
                          </a:cxn>
                          <a:cxn ang="T131">
                            <a:pos x="T70" y="T71"/>
                          </a:cxn>
                          <a:cxn ang="T132">
                            <a:pos x="T72" y="T73"/>
                          </a:cxn>
                          <a:cxn ang="T133">
                            <a:pos x="T74" y="T75"/>
                          </a:cxn>
                          <a:cxn ang="T134">
                            <a:pos x="T76" y="T77"/>
                          </a:cxn>
                          <a:cxn ang="T135">
                            <a:pos x="T78" y="T79"/>
                          </a:cxn>
                          <a:cxn ang="T136">
                            <a:pos x="T80" y="T81"/>
                          </a:cxn>
                          <a:cxn ang="T137">
                            <a:pos x="T82" y="T83"/>
                          </a:cxn>
                          <a:cxn ang="T138">
                            <a:pos x="T84" y="T85"/>
                          </a:cxn>
                          <a:cxn ang="T139">
                            <a:pos x="T86" y="T87"/>
                          </a:cxn>
                          <a:cxn ang="T140">
                            <a:pos x="T88" y="T89"/>
                          </a:cxn>
                          <a:cxn ang="T141">
                            <a:pos x="T90" y="T91"/>
                          </a:cxn>
                          <a:cxn ang="T142">
                            <a:pos x="T92" y="T93"/>
                          </a:cxn>
                          <a:cxn ang="T143">
                            <a:pos x="T94" y="T95"/>
                          </a:cxn>
                        </a:cxnLst>
                        <a:rect l="0" t="0" r="r" b="b"/>
                        <a:pathLst>
                          <a:path w="392" h="47">
                            <a:moveTo>
                              <a:pt x="392" y="47"/>
                            </a:moveTo>
                            <a:lnTo>
                              <a:pt x="388" y="45"/>
                            </a:lnTo>
                            <a:lnTo>
                              <a:pt x="384" y="44"/>
                            </a:lnTo>
                            <a:lnTo>
                              <a:pt x="382" y="43"/>
                            </a:lnTo>
                            <a:lnTo>
                              <a:pt x="378" y="40"/>
                            </a:lnTo>
                            <a:lnTo>
                              <a:pt x="374" y="39"/>
                            </a:lnTo>
                            <a:lnTo>
                              <a:pt x="371" y="36"/>
                            </a:lnTo>
                            <a:lnTo>
                              <a:pt x="367" y="35"/>
                            </a:lnTo>
                            <a:lnTo>
                              <a:pt x="364" y="34"/>
                            </a:lnTo>
                            <a:lnTo>
                              <a:pt x="361" y="31"/>
                            </a:lnTo>
                            <a:lnTo>
                              <a:pt x="357" y="30"/>
                            </a:lnTo>
                            <a:lnTo>
                              <a:pt x="353" y="29"/>
                            </a:lnTo>
                            <a:lnTo>
                              <a:pt x="348" y="28"/>
                            </a:lnTo>
                            <a:lnTo>
                              <a:pt x="345" y="26"/>
                            </a:lnTo>
                            <a:lnTo>
                              <a:pt x="341" y="24"/>
                            </a:lnTo>
                            <a:lnTo>
                              <a:pt x="337" y="23"/>
                            </a:lnTo>
                            <a:lnTo>
                              <a:pt x="333" y="22"/>
                            </a:lnTo>
                            <a:lnTo>
                              <a:pt x="330" y="20"/>
                            </a:lnTo>
                            <a:lnTo>
                              <a:pt x="325" y="19"/>
                            </a:lnTo>
                            <a:lnTo>
                              <a:pt x="321" y="18"/>
                            </a:lnTo>
                            <a:lnTo>
                              <a:pt x="317" y="17"/>
                            </a:lnTo>
                            <a:lnTo>
                              <a:pt x="312" y="15"/>
                            </a:lnTo>
                            <a:lnTo>
                              <a:pt x="309" y="14"/>
                            </a:lnTo>
                            <a:lnTo>
                              <a:pt x="305" y="13"/>
                            </a:lnTo>
                            <a:lnTo>
                              <a:pt x="300" y="13"/>
                            </a:lnTo>
                            <a:lnTo>
                              <a:pt x="296" y="12"/>
                            </a:lnTo>
                            <a:lnTo>
                              <a:pt x="291" y="10"/>
                            </a:lnTo>
                            <a:lnTo>
                              <a:pt x="288" y="9"/>
                            </a:lnTo>
                            <a:lnTo>
                              <a:pt x="283" y="9"/>
                            </a:lnTo>
                            <a:lnTo>
                              <a:pt x="279" y="8"/>
                            </a:lnTo>
                            <a:lnTo>
                              <a:pt x="274" y="7"/>
                            </a:lnTo>
                            <a:lnTo>
                              <a:pt x="270" y="7"/>
                            </a:lnTo>
                            <a:lnTo>
                              <a:pt x="265" y="5"/>
                            </a:lnTo>
                            <a:lnTo>
                              <a:pt x="261" y="5"/>
                            </a:lnTo>
                            <a:lnTo>
                              <a:pt x="257" y="4"/>
                            </a:lnTo>
                            <a:lnTo>
                              <a:pt x="252" y="4"/>
                            </a:lnTo>
                            <a:lnTo>
                              <a:pt x="248" y="3"/>
                            </a:lnTo>
                            <a:lnTo>
                              <a:pt x="243" y="3"/>
                            </a:lnTo>
                            <a:lnTo>
                              <a:pt x="238" y="3"/>
                            </a:lnTo>
                            <a:lnTo>
                              <a:pt x="235" y="2"/>
                            </a:lnTo>
                            <a:lnTo>
                              <a:pt x="230" y="2"/>
                            </a:lnTo>
                            <a:lnTo>
                              <a:pt x="225" y="2"/>
                            </a:lnTo>
                            <a:lnTo>
                              <a:pt x="221" y="2"/>
                            </a:lnTo>
                            <a:lnTo>
                              <a:pt x="216" y="0"/>
                            </a:lnTo>
                            <a:lnTo>
                              <a:pt x="211" y="0"/>
                            </a:lnTo>
                            <a:lnTo>
                              <a:pt x="207" y="0"/>
                            </a:lnTo>
                            <a:lnTo>
                              <a:pt x="202" y="0"/>
                            </a:lnTo>
                            <a:lnTo>
                              <a:pt x="198" y="0"/>
                            </a:lnTo>
                            <a:lnTo>
                              <a:pt x="193" y="0"/>
                            </a:lnTo>
                            <a:lnTo>
                              <a:pt x="189" y="0"/>
                            </a:lnTo>
                            <a:lnTo>
                              <a:pt x="184" y="0"/>
                            </a:lnTo>
                            <a:lnTo>
                              <a:pt x="179" y="0"/>
                            </a:lnTo>
                            <a:lnTo>
                              <a:pt x="175" y="0"/>
                            </a:lnTo>
                            <a:lnTo>
                              <a:pt x="170" y="2"/>
                            </a:lnTo>
                            <a:lnTo>
                              <a:pt x="165" y="2"/>
                            </a:lnTo>
                            <a:lnTo>
                              <a:pt x="162" y="2"/>
                            </a:lnTo>
                            <a:lnTo>
                              <a:pt x="157" y="2"/>
                            </a:lnTo>
                            <a:lnTo>
                              <a:pt x="152" y="3"/>
                            </a:lnTo>
                            <a:lnTo>
                              <a:pt x="148" y="3"/>
                            </a:lnTo>
                            <a:lnTo>
                              <a:pt x="143" y="3"/>
                            </a:lnTo>
                            <a:lnTo>
                              <a:pt x="138" y="4"/>
                            </a:lnTo>
                            <a:lnTo>
                              <a:pt x="135" y="4"/>
                            </a:lnTo>
                            <a:lnTo>
                              <a:pt x="130" y="5"/>
                            </a:lnTo>
                            <a:lnTo>
                              <a:pt x="125" y="5"/>
                            </a:lnTo>
                            <a:lnTo>
                              <a:pt x="121" y="7"/>
                            </a:lnTo>
                            <a:lnTo>
                              <a:pt x="116" y="7"/>
                            </a:lnTo>
                            <a:lnTo>
                              <a:pt x="112" y="8"/>
                            </a:lnTo>
                            <a:lnTo>
                              <a:pt x="107" y="9"/>
                            </a:lnTo>
                            <a:lnTo>
                              <a:pt x="104" y="9"/>
                            </a:lnTo>
                            <a:lnTo>
                              <a:pt x="99" y="10"/>
                            </a:lnTo>
                            <a:lnTo>
                              <a:pt x="95" y="12"/>
                            </a:lnTo>
                            <a:lnTo>
                              <a:pt x="90" y="13"/>
                            </a:lnTo>
                            <a:lnTo>
                              <a:pt x="86" y="13"/>
                            </a:lnTo>
                            <a:lnTo>
                              <a:pt x="81" y="14"/>
                            </a:lnTo>
                            <a:lnTo>
                              <a:pt x="78" y="15"/>
                            </a:lnTo>
                            <a:lnTo>
                              <a:pt x="74" y="17"/>
                            </a:lnTo>
                            <a:lnTo>
                              <a:pt x="69" y="18"/>
                            </a:lnTo>
                            <a:lnTo>
                              <a:pt x="65" y="19"/>
                            </a:lnTo>
                            <a:lnTo>
                              <a:pt x="62" y="20"/>
                            </a:lnTo>
                            <a:lnTo>
                              <a:pt x="58" y="22"/>
                            </a:lnTo>
                            <a:lnTo>
                              <a:pt x="53" y="23"/>
                            </a:lnTo>
                            <a:lnTo>
                              <a:pt x="49" y="24"/>
                            </a:lnTo>
                            <a:lnTo>
                              <a:pt x="46" y="26"/>
                            </a:lnTo>
                            <a:lnTo>
                              <a:pt x="42" y="28"/>
                            </a:lnTo>
                            <a:lnTo>
                              <a:pt x="38" y="29"/>
                            </a:lnTo>
                            <a:lnTo>
                              <a:pt x="34" y="30"/>
                            </a:lnTo>
                            <a:lnTo>
                              <a:pt x="31" y="31"/>
                            </a:lnTo>
                            <a:lnTo>
                              <a:pt x="27" y="34"/>
                            </a:lnTo>
                            <a:lnTo>
                              <a:pt x="23" y="35"/>
                            </a:lnTo>
                            <a:lnTo>
                              <a:pt x="20" y="36"/>
                            </a:lnTo>
                            <a:lnTo>
                              <a:pt x="16" y="39"/>
                            </a:lnTo>
                            <a:lnTo>
                              <a:pt x="13" y="40"/>
                            </a:lnTo>
                            <a:lnTo>
                              <a:pt x="10" y="43"/>
                            </a:lnTo>
                            <a:lnTo>
                              <a:pt x="6" y="44"/>
                            </a:lnTo>
                            <a:lnTo>
                              <a:pt x="2" y="45"/>
                            </a:lnTo>
                            <a:lnTo>
                              <a:pt x="0" y="47"/>
                            </a:lnTo>
                          </a:path>
                        </a:pathLst>
                      </a:custGeom>
                      <a:noFill/>
                      <a:ln w="19050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algn="ctr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</a:pPr>
                        <a:endParaRPr kumimoji="1" lang="zh-CN" altLang="en-US" sz="4000" b="1">
                          <a:solidFill>
                            <a:srgbClr val="FF3300"/>
                          </a:solidFill>
                          <a:latin typeface="宋体" pitchFamily="2" charset="-122"/>
                        </a:endParaRPr>
                      </a:p>
                    </p:txBody>
                  </p:sp>
                  <p:sp>
                    <p:nvSpPr>
                      <p:cNvPr id="23619" name="Freeform 508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190" y="2514"/>
                        <a:ext cx="43" cy="17"/>
                      </a:xfrm>
                      <a:custGeom>
                        <a:avLst/>
                        <a:gdLst>
                          <a:gd name="T0" fmla="*/ 43 w 174"/>
                          <a:gd name="T1" fmla="*/ 17 h 70"/>
                          <a:gd name="T2" fmla="*/ 42 w 174"/>
                          <a:gd name="T3" fmla="*/ 16 h 70"/>
                          <a:gd name="T4" fmla="*/ 41 w 174"/>
                          <a:gd name="T5" fmla="*/ 16 h 70"/>
                          <a:gd name="T6" fmla="*/ 40 w 174"/>
                          <a:gd name="T7" fmla="*/ 15 h 70"/>
                          <a:gd name="T8" fmla="*/ 39 w 174"/>
                          <a:gd name="T9" fmla="*/ 15 h 70"/>
                          <a:gd name="T10" fmla="*/ 37 w 174"/>
                          <a:gd name="T11" fmla="*/ 14 h 70"/>
                          <a:gd name="T12" fmla="*/ 36 w 174"/>
                          <a:gd name="T13" fmla="*/ 13 h 70"/>
                          <a:gd name="T14" fmla="*/ 35 w 174"/>
                          <a:gd name="T15" fmla="*/ 13 h 70"/>
                          <a:gd name="T16" fmla="*/ 33 w 174"/>
                          <a:gd name="T17" fmla="*/ 12 h 70"/>
                          <a:gd name="T18" fmla="*/ 32 w 174"/>
                          <a:gd name="T19" fmla="*/ 11 h 70"/>
                          <a:gd name="T20" fmla="*/ 31 w 174"/>
                          <a:gd name="T21" fmla="*/ 11 h 70"/>
                          <a:gd name="T22" fmla="*/ 30 w 174"/>
                          <a:gd name="T23" fmla="*/ 10 h 70"/>
                          <a:gd name="T24" fmla="*/ 28 w 174"/>
                          <a:gd name="T25" fmla="*/ 10 h 70"/>
                          <a:gd name="T26" fmla="*/ 27 w 174"/>
                          <a:gd name="T27" fmla="*/ 9 h 70"/>
                          <a:gd name="T28" fmla="*/ 26 w 174"/>
                          <a:gd name="T29" fmla="*/ 9 h 70"/>
                          <a:gd name="T30" fmla="*/ 24 w 174"/>
                          <a:gd name="T31" fmla="*/ 8 h 70"/>
                          <a:gd name="T32" fmla="*/ 23 w 174"/>
                          <a:gd name="T33" fmla="*/ 8 h 70"/>
                          <a:gd name="T34" fmla="*/ 22 w 174"/>
                          <a:gd name="T35" fmla="*/ 7 h 70"/>
                          <a:gd name="T36" fmla="*/ 20 w 174"/>
                          <a:gd name="T37" fmla="*/ 6 h 70"/>
                          <a:gd name="T38" fmla="*/ 19 w 174"/>
                          <a:gd name="T39" fmla="*/ 6 h 70"/>
                          <a:gd name="T40" fmla="*/ 18 w 174"/>
                          <a:gd name="T41" fmla="*/ 6 h 70"/>
                          <a:gd name="T42" fmla="*/ 16 w 174"/>
                          <a:gd name="T43" fmla="*/ 5 h 70"/>
                          <a:gd name="T44" fmla="*/ 15 w 174"/>
                          <a:gd name="T45" fmla="*/ 5 h 70"/>
                          <a:gd name="T46" fmla="*/ 13 w 174"/>
                          <a:gd name="T47" fmla="*/ 4 h 70"/>
                          <a:gd name="T48" fmla="*/ 12 w 174"/>
                          <a:gd name="T49" fmla="*/ 3 h 70"/>
                          <a:gd name="T50" fmla="*/ 10 w 174"/>
                          <a:gd name="T51" fmla="*/ 3 h 70"/>
                          <a:gd name="T52" fmla="*/ 9 w 174"/>
                          <a:gd name="T53" fmla="*/ 2 h 70"/>
                          <a:gd name="T54" fmla="*/ 8 w 174"/>
                          <a:gd name="T55" fmla="*/ 2 h 70"/>
                          <a:gd name="T56" fmla="*/ 6 w 174"/>
                          <a:gd name="T57" fmla="*/ 2 h 70"/>
                          <a:gd name="T58" fmla="*/ 5 w 174"/>
                          <a:gd name="T59" fmla="*/ 1 h 70"/>
                          <a:gd name="T60" fmla="*/ 3 w 174"/>
                          <a:gd name="T61" fmla="*/ 1 h 70"/>
                          <a:gd name="T62" fmla="*/ 1 w 174"/>
                          <a:gd name="T63" fmla="*/ 0 h 70"/>
                          <a:gd name="T64" fmla="*/ 0 w 174"/>
                          <a:gd name="T65" fmla="*/ 0 h 70"/>
                          <a:gd name="T66" fmla="*/ 0 60000 65536"/>
                          <a:gd name="T67" fmla="*/ 0 60000 65536"/>
                          <a:gd name="T68" fmla="*/ 0 60000 65536"/>
                          <a:gd name="T69" fmla="*/ 0 60000 65536"/>
                          <a:gd name="T70" fmla="*/ 0 60000 65536"/>
                          <a:gd name="T71" fmla="*/ 0 60000 65536"/>
                          <a:gd name="T72" fmla="*/ 0 60000 65536"/>
                          <a:gd name="T73" fmla="*/ 0 60000 65536"/>
                          <a:gd name="T74" fmla="*/ 0 60000 65536"/>
                          <a:gd name="T75" fmla="*/ 0 60000 65536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</a:gdLst>
                        <a:ahLst/>
                        <a:cxnLst>
                          <a:cxn ang="T66">
                            <a:pos x="T0" y="T1"/>
                          </a:cxn>
                          <a:cxn ang="T67">
                            <a:pos x="T2" y="T3"/>
                          </a:cxn>
                          <a:cxn ang="T68">
                            <a:pos x="T4" y="T5"/>
                          </a:cxn>
                          <a:cxn ang="T69">
                            <a:pos x="T6" y="T7"/>
                          </a:cxn>
                          <a:cxn ang="T70">
                            <a:pos x="T8" y="T9"/>
                          </a:cxn>
                          <a:cxn ang="T71">
                            <a:pos x="T10" y="T11"/>
                          </a:cxn>
                          <a:cxn ang="T72">
                            <a:pos x="T12" y="T13"/>
                          </a:cxn>
                          <a:cxn ang="T73">
                            <a:pos x="T14" y="T15"/>
                          </a:cxn>
                          <a:cxn ang="T74">
                            <a:pos x="T16" y="T17"/>
                          </a:cxn>
                          <a:cxn ang="T75">
                            <a:pos x="T18" y="T19"/>
                          </a:cxn>
                          <a:cxn ang="T76">
                            <a:pos x="T20" y="T21"/>
                          </a:cxn>
                          <a:cxn ang="T77">
                            <a:pos x="T22" y="T23"/>
                          </a:cxn>
                          <a:cxn ang="T78">
                            <a:pos x="T24" y="T25"/>
                          </a:cxn>
                          <a:cxn ang="T79">
                            <a:pos x="T26" y="T27"/>
                          </a:cxn>
                          <a:cxn ang="T80">
                            <a:pos x="T28" y="T29"/>
                          </a:cxn>
                          <a:cxn ang="T81">
                            <a:pos x="T30" y="T31"/>
                          </a:cxn>
                          <a:cxn ang="T82">
                            <a:pos x="T32" y="T33"/>
                          </a:cxn>
                          <a:cxn ang="T83">
                            <a:pos x="T34" y="T35"/>
                          </a:cxn>
                          <a:cxn ang="T84">
                            <a:pos x="T36" y="T37"/>
                          </a:cxn>
                          <a:cxn ang="T85">
                            <a:pos x="T38" y="T39"/>
                          </a:cxn>
                          <a:cxn ang="T86">
                            <a:pos x="T40" y="T41"/>
                          </a:cxn>
                          <a:cxn ang="T87">
                            <a:pos x="T42" y="T43"/>
                          </a:cxn>
                          <a:cxn ang="T88">
                            <a:pos x="T44" y="T45"/>
                          </a:cxn>
                          <a:cxn ang="T89">
                            <a:pos x="T46" y="T47"/>
                          </a:cxn>
                          <a:cxn ang="T90">
                            <a:pos x="T48" y="T49"/>
                          </a:cxn>
                          <a:cxn ang="T91">
                            <a:pos x="T50" y="T51"/>
                          </a:cxn>
                          <a:cxn ang="T92">
                            <a:pos x="T52" y="T53"/>
                          </a:cxn>
                          <a:cxn ang="T93">
                            <a:pos x="T54" y="T55"/>
                          </a:cxn>
                          <a:cxn ang="T94">
                            <a:pos x="T56" y="T57"/>
                          </a:cxn>
                          <a:cxn ang="T95">
                            <a:pos x="T58" y="T59"/>
                          </a:cxn>
                          <a:cxn ang="T96">
                            <a:pos x="T60" y="T61"/>
                          </a:cxn>
                          <a:cxn ang="T97">
                            <a:pos x="T62" y="T63"/>
                          </a:cxn>
                          <a:cxn ang="T98">
                            <a:pos x="T64" y="T65"/>
                          </a:cxn>
                        </a:cxnLst>
                        <a:rect l="0" t="0" r="r" b="b"/>
                        <a:pathLst>
                          <a:path w="174" h="70">
                            <a:moveTo>
                              <a:pt x="174" y="70"/>
                            </a:moveTo>
                            <a:lnTo>
                              <a:pt x="170" y="67"/>
                            </a:lnTo>
                            <a:lnTo>
                              <a:pt x="165" y="65"/>
                            </a:lnTo>
                            <a:lnTo>
                              <a:pt x="161" y="62"/>
                            </a:lnTo>
                            <a:lnTo>
                              <a:pt x="156" y="60"/>
                            </a:lnTo>
                            <a:lnTo>
                              <a:pt x="151" y="57"/>
                            </a:lnTo>
                            <a:lnTo>
                              <a:pt x="146" y="55"/>
                            </a:lnTo>
                            <a:lnTo>
                              <a:pt x="141" y="52"/>
                            </a:lnTo>
                            <a:lnTo>
                              <a:pt x="135" y="50"/>
                            </a:lnTo>
                            <a:lnTo>
                              <a:pt x="130" y="47"/>
                            </a:lnTo>
                            <a:lnTo>
                              <a:pt x="125" y="45"/>
                            </a:lnTo>
                            <a:lnTo>
                              <a:pt x="120" y="42"/>
                            </a:lnTo>
                            <a:lnTo>
                              <a:pt x="115" y="40"/>
                            </a:lnTo>
                            <a:lnTo>
                              <a:pt x="109" y="37"/>
                            </a:lnTo>
                            <a:lnTo>
                              <a:pt x="104" y="35"/>
                            </a:lnTo>
                            <a:lnTo>
                              <a:pt x="99" y="32"/>
                            </a:lnTo>
                            <a:lnTo>
                              <a:pt x="93" y="31"/>
                            </a:lnTo>
                            <a:lnTo>
                              <a:pt x="88" y="29"/>
                            </a:lnTo>
                            <a:lnTo>
                              <a:pt x="82" y="26"/>
                            </a:lnTo>
                            <a:lnTo>
                              <a:pt x="77" y="24"/>
                            </a:lnTo>
                            <a:lnTo>
                              <a:pt x="71" y="23"/>
                            </a:lnTo>
                            <a:lnTo>
                              <a:pt x="66" y="20"/>
                            </a:lnTo>
                            <a:lnTo>
                              <a:pt x="60" y="19"/>
                            </a:lnTo>
                            <a:lnTo>
                              <a:pt x="53" y="16"/>
                            </a:lnTo>
                            <a:lnTo>
                              <a:pt x="48" y="14"/>
                            </a:lnTo>
                            <a:lnTo>
                              <a:pt x="42" y="13"/>
                            </a:lnTo>
                            <a:lnTo>
                              <a:pt x="36" y="10"/>
                            </a:lnTo>
                            <a:lnTo>
                              <a:pt x="31" y="9"/>
                            </a:lnTo>
                            <a:lnTo>
                              <a:pt x="25" y="8"/>
                            </a:lnTo>
                            <a:lnTo>
                              <a:pt x="19" y="5"/>
                            </a:lnTo>
                            <a:lnTo>
                              <a:pt x="13" y="4"/>
                            </a:lnTo>
                            <a:lnTo>
                              <a:pt x="6" y="2"/>
                            </a:lnTo>
                            <a:lnTo>
                              <a:pt x="0" y="0"/>
                            </a:lnTo>
                          </a:path>
                        </a:pathLst>
                      </a:custGeom>
                      <a:noFill/>
                      <a:ln w="19050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algn="ctr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</a:pPr>
                        <a:endParaRPr kumimoji="1" lang="zh-CN" altLang="en-US" sz="4000" b="1">
                          <a:solidFill>
                            <a:srgbClr val="FF3300"/>
                          </a:solidFill>
                          <a:latin typeface="宋体" pitchFamily="2" charset="-122"/>
                        </a:endParaRPr>
                      </a:p>
                    </p:txBody>
                  </p:sp>
                  <p:sp>
                    <p:nvSpPr>
                      <p:cNvPr id="23620" name="Freeform 509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276" y="1530"/>
                        <a:ext cx="606" cy="300"/>
                      </a:xfrm>
                      <a:custGeom>
                        <a:avLst/>
                        <a:gdLst>
                          <a:gd name="T0" fmla="*/ 595 w 2425"/>
                          <a:gd name="T1" fmla="*/ 54 h 1203"/>
                          <a:gd name="T2" fmla="*/ 580 w 2425"/>
                          <a:gd name="T3" fmla="*/ 46 h 1203"/>
                          <a:gd name="T4" fmla="*/ 564 w 2425"/>
                          <a:gd name="T5" fmla="*/ 39 h 1203"/>
                          <a:gd name="T6" fmla="*/ 548 w 2425"/>
                          <a:gd name="T7" fmla="*/ 33 h 1203"/>
                          <a:gd name="T8" fmla="*/ 531 w 2425"/>
                          <a:gd name="T9" fmla="*/ 27 h 1203"/>
                          <a:gd name="T10" fmla="*/ 513 w 2425"/>
                          <a:gd name="T11" fmla="*/ 22 h 1203"/>
                          <a:gd name="T12" fmla="*/ 495 w 2425"/>
                          <a:gd name="T13" fmla="*/ 17 h 1203"/>
                          <a:gd name="T14" fmla="*/ 477 w 2425"/>
                          <a:gd name="T15" fmla="*/ 12 h 1203"/>
                          <a:gd name="T16" fmla="*/ 458 w 2425"/>
                          <a:gd name="T17" fmla="*/ 9 h 1203"/>
                          <a:gd name="T18" fmla="*/ 439 w 2425"/>
                          <a:gd name="T19" fmla="*/ 6 h 1203"/>
                          <a:gd name="T20" fmla="*/ 420 w 2425"/>
                          <a:gd name="T21" fmla="*/ 3 h 1203"/>
                          <a:gd name="T22" fmla="*/ 400 w 2425"/>
                          <a:gd name="T23" fmla="*/ 1 h 1203"/>
                          <a:gd name="T24" fmla="*/ 381 w 2425"/>
                          <a:gd name="T25" fmla="*/ 1 h 1203"/>
                          <a:gd name="T26" fmla="*/ 361 w 2425"/>
                          <a:gd name="T27" fmla="*/ 0 h 1203"/>
                          <a:gd name="T28" fmla="*/ 341 w 2425"/>
                          <a:gd name="T29" fmla="*/ 0 h 1203"/>
                          <a:gd name="T30" fmla="*/ 321 w 2425"/>
                          <a:gd name="T31" fmla="*/ 1 h 1203"/>
                          <a:gd name="T32" fmla="*/ 302 w 2425"/>
                          <a:gd name="T33" fmla="*/ 2 h 1203"/>
                          <a:gd name="T34" fmla="*/ 282 w 2425"/>
                          <a:gd name="T35" fmla="*/ 4 h 1203"/>
                          <a:gd name="T36" fmla="*/ 263 w 2425"/>
                          <a:gd name="T37" fmla="*/ 7 h 1203"/>
                          <a:gd name="T38" fmla="*/ 244 w 2425"/>
                          <a:gd name="T39" fmla="*/ 10 h 1203"/>
                          <a:gd name="T40" fmla="*/ 225 w 2425"/>
                          <a:gd name="T41" fmla="*/ 14 h 1203"/>
                          <a:gd name="T42" fmla="*/ 208 w 2425"/>
                          <a:gd name="T43" fmla="*/ 18 h 1203"/>
                          <a:gd name="T44" fmla="*/ 190 w 2425"/>
                          <a:gd name="T45" fmla="*/ 23 h 1203"/>
                          <a:gd name="T46" fmla="*/ 172 w 2425"/>
                          <a:gd name="T47" fmla="*/ 29 h 1203"/>
                          <a:gd name="T48" fmla="*/ 156 w 2425"/>
                          <a:gd name="T49" fmla="*/ 35 h 1203"/>
                          <a:gd name="T50" fmla="*/ 140 w 2425"/>
                          <a:gd name="T51" fmla="*/ 42 h 1203"/>
                          <a:gd name="T52" fmla="*/ 124 w 2425"/>
                          <a:gd name="T53" fmla="*/ 49 h 1203"/>
                          <a:gd name="T54" fmla="*/ 110 w 2425"/>
                          <a:gd name="T55" fmla="*/ 57 h 1203"/>
                          <a:gd name="T56" fmla="*/ 96 w 2425"/>
                          <a:gd name="T57" fmla="*/ 65 h 1203"/>
                          <a:gd name="T58" fmla="*/ 83 w 2425"/>
                          <a:gd name="T59" fmla="*/ 73 h 1203"/>
                          <a:gd name="T60" fmla="*/ 70 w 2425"/>
                          <a:gd name="T61" fmla="*/ 82 h 1203"/>
                          <a:gd name="T62" fmla="*/ 59 w 2425"/>
                          <a:gd name="T63" fmla="*/ 92 h 1203"/>
                          <a:gd name="T64" fmla="*/ 48 w 2425"/>
                          <a:gd name="T65" fmla="*/ 101 h 1203"/>
                          <a:gd name="T66" fmla="*/ 39 w 2425"/>
                          <a:gd name="T67" fmla="*/ 111 h 1203"/>
                          <a:gd name="T68" fmla="*/ 31 w 2425"/>
                          <a:gd name="T69" fmla="*/ 121 h 1203"/>
                          <a:gd name="T70" fmla="*/ 23 w 2425"/>
                          <a:gd name="T71" fmla="*/ 132 h 1203"/>
                          <a:gd name="T72" fmla="*/ 17 w 2425"/>
                          <a:gd name="T73" fmla="*/ 143 h 1203"/>
                          <a:gd name="T74" fmla="*/ 11 w 2425"/>
                          <a:gd name="T75" fmla="*/ 154 h 1203"/>
                          <a:gd name="T76" fmla="*/ 7 w 2425"/>
                          <a:gd name="T77" fmla="*/ 165 h 1203"/>
                          <a:gd name="T78" fmla="*/ 3 w 2425"/>
                          <a:gd name="T79" fmla="*/ 176 h 1203"/>
                          <a:gd name="T80" fmla="*/ 1 w 2425"/>
                          <a:gd name="T81" fmla="*/ 188 h 1203"/>
                          <a:gd name="T82" fmla="*/ 0 w 2425"/>
                          <a:gd name="T83" fmla="*/ 199 h 1203"/>
                          <a:gd name="T84" fmla="*/ 0 w 2425"/>
                          <a:gd name="T85" fmla="*/ 210 h 1203"/>
                          <a:gd name="T86" fmla="*/ 1 w 2425"/>
                          <a:gd name="T87" fmla="*/ 222 h 1203"/>
                          <a:gd name="T88" fmla="*/ 3 w 2425"/>
                          <a:gd name="T89" fmla="*/ 233 h 1203"/>
                          <a:gd name="T90" fmla="*/ 7 w 2425"/>
                          <a:gd name="T91" fmla="*/ 244 h 1203"/>
                          <a:gd name="T92" fmla="*/ 11 w 2425"/>
                          <a:gd name="T93" fmla="*/ 255 h 1203"/>
                          <a:gd name="T94" fmla="*/ 17 w 2425"/>
                          <a:gd name="T95" fmla="*/ 266 h 1203"/>
                          <a:gd name="T96" fmla="*/ 23 w 2425"/>
                          <a:gd name="T97" fmla="*/ 277 h 1203"/>
                          <a:gd name="T98" fmla="*/ 31 w 2425"/>
                          <a:gd name="T99" fmla="*/ 288 h 1203"/>
                          <a:gd name="T100" fmla="*/ 39 w 2425"/>
                          <a:gd name="T101" fmla="*/ 298 h 1203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  <a:gd name="T114" fmla="*/ 0 60000 65536"/>
                          <a:gd name="T115" fmla="*/ 0 60000 65536"/>
                          <a:gd name="T116" fmla="*/ 0 60000 65536"/>
                          <a:gd name="T117" fmla="*/ 0 60000 65536"/>
                          <a:gd name="T118" fmla="*/ 0 60000 65536"/>
                          <a:gd name="T119" fmla="*/ 0 60000 65536"/>
                          <a:gd name="T120" fmla="*/ 0 60000 65536"/>
                          <a:gd name="T121" fmla="*/ 0 60000 65536"/>
                          <a:gd name="T122" fmla="*/ 0 60000 65536"/>
                          <a:gd name="T123" fmla="*/ 0 60000 65536"/>
                          <a:gd name="T124" fmla="*/ 0 60000 65536"/>
                          <a:gd name="T125" fmla="*/ 0 60000 65536"/>
                          <a:gd name="T126" fmla="*/ 0 60000 65536"/>
                          <a:gd name="T127" fmla="*/ 0 60000 65536"/>
                          <a:gd name="T128" fmla="*/ 0 60000 65536"/>
                          <a:gd name="T129" fmla="*/ 0 60000 65536"/>
                          <a:gd name="T130" fmla="*/ 0 60000 65536"/>
                          <a:gd name="T131" fmla="*/ 0 60000 65536"/>
                          <a:gd name="T132" fmla="*/ 0 60000 65536"/>
                          <a:gd name="T133" fmla="*/ 0 60000 65536"/>
                          <a:gd name="T134" fmla="*/ 0 60000 65536"/>
                          <a:gd name="T135" fmla="*/ 0 60000 65536"/>
                          <a:gd name="T136" fmla="*/ 0 60000 65536"/>
                          <a:gd name="T137" fmla="*/ 0 60000 65536"/>
                          <a:gd name="T138" fmla="*/ 0 60000 65536"/>
                          <a:gd name="T139" fmla="*/ 0 60000 65536"/>
                          <a:gd name="T140" fmla="*/ 0 60000 65536"/>
                          <a:gd name="T141" fmla="*/ 0 60000 65536"/>
                          <a:gd name="T142" fmla="*/ 0 60000 65536"/>
                          <a:gd name="T143" fmla="*/ 0 60000 65536"/>
                          <a:gd name="T144" fmla="*/ 0 60000 65536"/>
                          <a:gd name="T145" fmla="*/ 0 60000 65536"/>
                          <a:gd name="T146" fmla="*/ 0 60000 65536"/>
                          <a:gd name="T147" fmla="*/ 0 60000 65536"/>
                          <a:gd name="T148" fmla="*/ 0 60000 65536"/>
                          <a:gd name="T149" fmla="*/ 0 60000 65536"/>
                          <a:gd name="T150" fmla="*/ 0 60000 65536"/>
                          <a:gd name="T151" fmla="*/ 0 60000 65536"/>
                          <a:gd name="T152" fmla="*/ 0 60000 65536"/>
                        </a:gdLst>
                        <a:ahLst/>
                        <a:cxnLst>
                          <a:cxn ang="T102">
                            <a:pos x="T0" y="T1"/>
                          </a:cxn>
                          <a:cxn ang="T103">
                            <a:pos x="T2" y="T3"/>
                          </a:cxn>
                          <a:cxn ang="T104">
                            <a:pos x="T4" y="T5"/>
                          </a:cxn>
                          <a:cxn ang="T105">
                            <a:pos x="T6" y="T7"/>
                          </a:cxn>
                          <a:cxn ang="T106">
                            <a:pos x="T8" y="T9"/>
                          </a:cxn>
                          <a:cxn ang="T107">
                            <a:pos x="T10" y="T11"/>
                          </a:cxn>
                          <a:cxn ang="T108">
                            <a:pos x="T12" y="T13"/>
                          </a:cxn>
                          <a:cxn ang="T109">
                            <a:pos x="T14" y="T15"/>
                          </a:cxn>
                          <a:cxn ang="T110">
                            <a:pos x="T16" y="T17"/>
                          </a:cxn>
                          <a:cxn ang="T111">
                            <a:pos x="T18" y="T19"/>
                          </a:cxn>
                          <a:cxn ang="T112">
                            <a:pos x="T20" y="T21"/>
                          </a:cxn>
                          <a:cxn ang="T113">
                            <a:pos x="T22" y="T23"/>
                          </a:cxn>
                          <a:cxn ang="T114">
                            <a:pos x="T24" y="T25"/>
                          </a:cxn>
                          <a:cxn ang="T115">
                            <a:pos x="T26" y="T27"/>
                          </a:cxn>
                          <a:cxn ang="T116">
                            <a:pos x="T28" y="T29"/>
                          </a:cxn>
                          <a:cxn ang="T117">
                            <a:pos x="T30" y="T31"/>
                          </a:cxn>
                          <a:cxn ang="T118">
                            <a:pos x="T32" y="T33"/>
                          </a:cxn>
                          <a:cxn ang="T119">
                            <a:pos x="T34" y="T35"/>
                          </a:cxn>
                          <a:cxn ang="T120">
                            <a:pos x="T36" y="T37"/>
                          </a:cxn>
                          <a:cxn ang="T121">
                            <a:pos x="T38" y="T39"/>
                          </a:cxn>
                          <a:cxn ang="T122">
                            <a:pos x="T40" y="T41"/>
                          </a:cxn>
                          <a:cxn ang="T123">
                            <a:pos x="T42" y="T43"/>
                          </a:cxn>
                          <a:cxn ang="T124">
                            <a:pos x="T44" y="T45"/>
                          </a:cxn>
                          <a:cxn ang="T125">
                            <a:pos x="T46" y="T47"/>
                          </a:cxn>
                          <a:cxn ang="T126">
                            <a:pos x="T48" y="T49"/>
                          </a:cxn>
                          <a:cxn ang="T127">
                            <a:pos x="T50" y="T51"/>
                          </a:cxn>
                          <a:cxn ang="T128">
                            <a:pos x="T52" y="T53"/>
                          </a:cxn>
                          <a:cxn ang="T129">
                            <a:pos x="T54" y="T55"/>
                          </a:cxn>
                          <a:cxn ang="T130">
                            <a:pos x="T56" y="T57"/>
                          </a:cxn>
                          <a:cxn ang="T131">
                            <a:pos x="T58" y="T59"/>
                          </a:cxn>
                          <a:cxn ang="T132">
                            <a:pos x="T60" y="T61"/>
                          </a:cxn>
                          <a:cxn ang="T133">
                            <a:pos x="T62" y="T63"/>
                          </a:cxn>
                          <a:cxn ang="T134">
                            <a:pos x="T64" y="T65"/>
                          </a:cxn>
                          <a:cxn ang="T135">
                            <a:pos x="T66" y="T67"/>
                          </a:cxn>
                          <a:cxn ang="T136">
                            <a:pos x="T68" y="T69"/>
                          </a:cxn>
                          <a:cxn ang="T137">
                            <a:pos x="T70" y="T71"/>
                          </a:cxn>
                          <a:cxn ang="T138">
                            <a:pos x="T72" y="T73"/>
                          </a:cxn>
                          <a:cxn ang="T139">
                            <a:pos x="T74" y="T75"/>
                          </a:cxn>
                          <a:cxn ang="T140">
                            <a:pos x="T76" y="T77"/>
                          </a:cxn>
                          <a:cxn ang="T141">
                            <a:pos x="T78" y="T79"/>
                          </a:cxn>
                          <a:cxn ang="T142">
                            <a:pos x="T80" y="T81"/>
                          </a:cxn>
                          <a:cxn ang="T143">
                            <a:pos x="T82" y="T83"/>
                          </a:cxn>
                          <a:cxn ang="T144">
                            <a:pos x="T84" y="T85"/>
                          </a:cxn>
                          <a:cxn ang="T145">
                            <a:pos x="T86" y="T87"/>
                          </a:cxn>
                          <a:cxn ang="T146">
                            <a:pos x="T88" y="T89"/>
                          </a:cxn>
                          <a:cxn ang="T147">
                            <a:pos x="T90" y="T91"/>
                          </a:cxn>
                          <a:cxn ang="T148">
                            <a:pos x="T92" y="T93"/>
                          </a:cxn>
                          <a:cxn ang="T149">
                            <a:pos x="T94" y="T95"/>
                          </a:cxn>
                          <a:cxn ang="T150">
                            <a:pos x="T96" y="T97"/>
                          </a:cxn>
                          <a:cxn ang="T151">
                            <a:pos x="T98" y="T99"/>
                          </a:cxn>
                          <a:cxn ang="T152">
                            <a:pos x="T100" y="T101"/>
                          </a:cxn>
                        </a:cxnLst>
                        <a:rect l="0" t="0" r="r" b="b"/>
                        <a:pathLst>
                          <a:path w="2425" h="1203">
                            <a:moveTo>
                              <a:pt x="2425" y="240"/>
                            </a:moveTo>
                            <a:lnTo>
                              <a:pt x="2413" y="234"/>
                            </a:lnTo>
                            <a:lnTo>
                              <a:pt x="2402" y="228"/>
                            </a:lnTo>
                            <a:lnTo>
                              <a:pt x="2390" y="221"/>
                            </a:lnTo>
                            <a:lnTo>
                              <a:pt x="2379" y="215"/>
                            </a:lnTo>
                            <a:lnTo>
                              <a:pt x="2366" y="209"/>
                            </a:lnTo>
                            <a:lnTo>
                              <a:pt x="2355" y="203"/>
                            </a:lnTo>
                            <a:lnTo>
                              <a:pt x="2343" y="197"/>
                            </a:lnTo>
                            <a:lnTo>
                              <a:pt x="2331" y="190"/>
                            </a:lnTo>
                            <a:lnTo>
                              <a:pt x="2319" y="185"/>
                            </a:lnTo>
                            <a:lnTo>
                              <a:pt x="2307" y="179"/>
                            </a:lnTo>
                            <a:lnTo>
                              <a:pt x="2295" y="173"/>
                            </a:lnTo>
                            <a:lnTo>
                              <a:pt x="2281" y="168"/>
                            </a:lnTo>
                            <a:lnTo>
                              <a:pt x="2269" y="163"/>
                            </a:lnTo>
                            <a:lnTo>
                              <a:pt x="2256" y="157"/>
                            </a:lnTo>
                            <a:lnTo>
                              <a:pt x="2244" y="152"/>
                            </a:lnTo>
                            <a:lnTo>
                              <a:pt x="2231" y="147"/>
                            </a:lnTo>
                            <a:lnTo>
                              <a:pt x="2217" y="141"/>
                            </a:lnTo>
                            <a:lnTo>
                              <a:pt x="2205" y="136"/>
                            </a:lnTo>
                            <a:lnTo>
                              <a:pt x="2191" y="131"/>
                            </a:lnTo>
                            <a:lnTo>
                              <a:pt x="2177" y="126"/>
                            </a:lnTo>
                            <a:lnTo>
                              <a:pt x="2164" y="121"/>
                            </a:lnTo>
                            <a:lnTo>
                              <a:pt x="2151" y="116"/>
                            </a:lnTo>
                            <a:lnTo>
                              <a:pt x="2138" y="113"/>
                            </a:lnTo>
                            <a:lnTo>
                              <a:pt x="2123" y="108"/>
                            </a:lnTo>
                            <a:lnTo>
                              <a:pt x="2109" y="103"/>
                            </a:lnTo>
                            <a:lnTo>
                              <a:pt x="2096" y="99"/>
                            </a:lnTo>
                            <a:lnTo>
                              <a:pt x="2082" y="94"/>
                            </a:lnTo>
                            <a:lnTo>
                              <a:pt x="2067" y="90"/>
                            </a:lnTo>
                            <a:lnTo>
                              <a:pt x="2054" y="87"/>
                            </a:lnTo>
                            <a:lnTo>
                              <a:pt x="2039" y="82"/>
                            </a:lnTo>
                            <a:lnTo>
                              <a:pt x="2025" y="78"/>
                            </a:lnTo>
                            <a:lnTo>
                              <a:pt x="2011" y="74"/>
                            </a:lnTo>
                            <a:lnTo>
                              <a:pt x="1997" y="71"/>
                            </a:lnTo>
                            <a:lnTo>
                              <a:pt x="1982" y="67"/>
                            </a:lnTo>
                            <a:lnTo>
                              <a:pt x="1967" y="63"/>
                            </a:lnTo>
                            <a:lnTo>
                              <a:pt x="1952" y="59"/>
                            </a:lnTo>
                            <a:lnTo>
                              <a:pt x="1938" y="57"/>
                            </a:lnTo>
                            <a:lnTo>
                              <a:pt x="1923" y="53"/>
                            </a:lnTo>
                            <a:lnTo>
                              <a:pt x="1908" y="50"/>
                            </a:lnTo>
                            <a:lnTo>
                              <a:pt x="1893" y="47"/>
                            </a:lnTo>
                            <a:lnTo>
                              <a:pt x="1878" y="43"/>
                            </a:lnTo>
                            <a:lnTo>
                              <a:pt x="1864" y="41"/>
                            </a:lnTo>
                            <a:lnTo>
                              <a:pt x="1849" y="38"/>
                            </a:lnTo>
                            <a:lnTo>
                              <a:pt x="1834" y="36"/>
                            </a:lnTo>
                            <a:lnTo>
                              <a:pt x="1818" y="33"/>
                            </a:lnTo>
                            <a:lnTo>
                              <a:pt x="1803" y="30"/>
                            </a:lnTo>
                            <a:lnTo>
                              <a:pt x="1788" y="28"/>
                            </a:lnTo>
                            <a:lnTo>
                              <a:pt x="1772" y="26"/>
                            </a:lnTo>
                            <a:lnTo>
                              <a:pt x="1757" y="24"/>
                            </a:lnTo>
                            <a:lnTo>
                              <a:pt x="1742" y="21"/>
                            </a:lnTo>
                            <a:lnTo>
                              <a:pt x="1726" y="20"/>
                            </a:lnTo>
                            <a:lnTo>
                              <a:pt x="1712" y="17"/>
                            </a:lnTo>
                            <a:lnTo>
                              <a:pt x="1695" y="15"/>
                            </a:lnTo>
                            <a:lnTo>
                              <a:pt x="1679" y="14"/>
                            </a:lnTo>
                            <a:lnTo>
                              <a:pt x="1665" y="12"/>
                            </a:lnTo>
                            <a:lnTo>
                              <a:pt x="1649" y="11"/>
                            </a:lnTo>
                            <a:lnTo>
                              <a:pt x="1634" y="9"/>
                            </a:lnTo>
                            <a:lnTo>
                              <a:pt x="1618" y="7"/>
                            </a:lnTo>
                            <a:lnTo>
                              <a:pt x="1602" y="6"/>
                            </a:lnTo>
                            <a:lnTo>
                              <a:pt x="1587" y="5"/>
                            </a:lnTo>
                            <a:lnTo>
                              <a:pt x="1571" y="5"/>
                            </a:lnTo>
                            <a:lnTo>
                              <a:pt x="1555" y="4"/>
                            </a:lnTo>
                            <a:lnTo>
                              <a:pt x="1539" y="3"/>
                            </a:lnTo>
                            <a:lnTo>
                              <a:pt x="1524" y="3"/>
                            </a:lnTo>
                            <a:lnTo>
                              <a:pt x="1508" y="1"/>
                            </a:lnTo>
                            <a:lnTo>
                              <a:pt x="1492" y="1"/>
                            </a:lnTo>
                            <a:lnTo>
                              <a:pt x="1476" y="0"/>
                            </a:lnTo>
                            <a:lnTo>
                              <a:pt x="1459" y="0"/>
                            </a:lnTo>
                            <a:lnTo>
                              <a:pt x="1445" y="0"/>
                            </a:lnTo>
                            <a:lnTo>
                              <a:pt x="1429" y="0"/>
                            </a:lnTo>
                            <a:lnTo>
                              <a:pt x="1413" y="0"/>
                            </a:lnTo>
                            <a:lnTo>
                              <a:pt x="1396" y="0"/>
                            </a:lnTo>
                            <a:lnTo>
                              <a:pt x="1380" y="0"/>
                            </a:lnTo>
                            <a:lnTo>
                              <a:pt x="1366" y="0"/>
                            </a:lnTo>
                            <a:lnTo>
                              <a:pt x="1350" y="1"/>
                            </a:lnTo>
                            <a:lnTo>
                              <a:pt x="1333" y="1"/>
                            </a:lnTo>
                            <a:lnTo>
                              <a:pt x="1317" y="3"/>
                            </a:lnTo>
                            <a:lnTo>
                              <a:pt x="1303" y="3"/>
                            </a:lnTo>
                            <a:lnTo>
                              <a:pt x="1286" y="4"/>
                            </a:lnTo>
                            <a:lnTo>
                              <a:pt x="1270" y="5"/>
                            </a:lnTo>
                            <a:lnTo>
                              <a:pt x="1254" y="5"/>
                            </a:lnTo>
                            <a:lnTo>
                              <a:pt x="1240" y="6"/>
                            </a:lnTo>
                            <a:lnTo>
                              <a:pt x="1223" y="7"/>
                            </a:lnTo>
                            <a:lnTo>
                              <a:pt x="1207" y="9"/>
                            </a:lnTo>
                            <a:lnTo>
                              <a:pt x="1193" y="11"/>
                            </a:lnTo>
                            <a:lnTo>
                              <a:pt x="1177" y="12"/>
                            </a:lnTo>
                            <a:lnTo>
                              <a:pt x="1160" y="14"/>
                            </a:lnTo>
                            <a:lnTo>
                              <a:pt x="1146" y="15"/>
                            </a:lnTo>
                            <a:lnTo>
                              <a:pt x="1130" y="17"/>
                            </a:lnTo>
                            <a:lnTo>
                              <a:pt x="1115" y="20"/>
                            </a:lnTo>
                            <a:lnTo>
                              <a:pt x="1099" y="21"/>
                            </a:lnTo>
                            <a:lnTo>
                              <a:pt x="1084" y="24"/>
                            </a:lnTo>
                            <a:lnTo>
                              <a:pt x="1068" y="26"/>
                            </a:lnTo>
                            <a:lnTo>
                              <a:pt x="1053" y="28"/>
                            </a:lnTo>
                            <a:lnTo>
                              <a:pt x="1038" y="30"/>
                            </a:lnTo>
                            <a:lnTo>
                              <a:pt x="1022" y="33"/>
                            </a:lnTo>
                            <a:lnTo>
                              <a:pt x="1007" y="36"/>
                            </a:lnTo>
                            <a:lnTo>
                              <a:pt x="992" y="38"/>
                            </a:lnTo>
                            <a:lnTo>
                              <a:pt x="978" y="41"/>
                            </a:lnTo>
                            <a:lnTo>
                              <a:pt x="963" y="43"/>
                            </a:lnTo>
                            <a:lnTo>
                              <a:pt x="947" y="47"/>
                            </a:lnTo>
                            <a:lnTo>
                              <a:pt x="932" y="50"/>
                            </a:lnTo>
                            <a:lnTo>
                              <a:pt x="917" y="53"/>
                            </a:lnTo>
                            <a:lnTo>
                              <a:pt x="902" y="57"/>
                            </a:lnTo>
                            <a:lnTo>
                              <a:pt x="889" y="59"/>
                            </a:lnTo>
                            <a:lnTo>
                              <a:pt x="874" y="63"/>
                            </a:lnTo>
                            <a:lnTo>
                              <a:pt x="859" y="67"/>
                            </a:lnTo>
                            <a:lnTo>
                              <a:pt x="844" y="71"/>
                            </a:lnTo>
                            <a:lnTo>
                              <a:pt x="831" y="74"/>
                            </a:lnTo>
                            <a:lnTo>
                              <a:pt x="816" y="78"/>
                            </a:lnTo>
                            <a:lnTo>
                              <a:pt x="801" y="82"/>
                            </a:lnTo>
                            <a:lnTo>
                              <a:pt x="787" y="87"/>
                            </a:lnTo>
                            <a:lnTo>
                              <a:pt x="772" y="90"/>
                            </a:lnTo>
                            <a:lnTo>
                              <a:pt x="759" y="94"/>
                            </a:lnTo>
                            <a:lnTo>
                              <a:pt x="745" y="99"/>
                            </a:lnTo>
                            <a:lnTo>
                              <a:pt x="732" y="103"/>
                            </a:lnTo>
                            <a:lnTo>
                              <a:pt x="717" y="108"/>
                            </a:lnTo>
                            <a:lnTo>
                              <a:pt x="703" y="113"/>
                            </a:lnTo>
                            <a:lnTo>
                              <a:pt x="690" y="116"/>
                            </a:lnTo>
                            <a:lnTo>
                              <a:pt x="676" y="121"/>
                            </a:lnTo>
                            <a:lnTo>
                              <a:pt x="663" y="126"/>
                            </a:lnTo>
                            <a:lnTo>
                              <a:pt x="650" y="131"/>
                            </a:lnTo>
                            <a:lnTo>
                              <a:pt x="637" y="136"/>
                            </a:lnTo>
                            <a:lnTo>
                              <a:pt x="623" y="141"/>
                            </a:lnTo>
                            <a:lnTo>
                              <a:pt x="611" y="147"/>
                            </a:lnTo>
                            <a:lnTo>
                              <a:pt x="597" y="152"/>
                            </a:lnTo>
                            <a:lnTo>
                              <a:pt x="585" y="157"/>
                            </a:lnTo>
                            <a:lnTo>
                              <a:pt x="572" y="163"/>
                            </a:lnTo>
                            <a:lnTo>
                              <a:pt x="559" y="168"/>
                            </a:lnTo>
                            <a:lnTo>
                              <a:pt x="546" y="173"/>
                            </a:lnTo>
                            <a:lnTo>
                              <a:pt x="534" y="179"/>
                            </a:lnTo>
                            <a:lnTo>
                              <a:pt x="522" y="185"/>
                            </a:lnTo>
                            <a:lnTo>
                              <a:pt x="509" y="190"/>
                            </a:lnTo>
                            <a:lnTo>
                              <a:pt x="498" y="197"/>
                            </a:lnTo>
                            <a:lnTo>
                              <a:pt x="486" y="203"/>
                            </a:lnTo>
                            <a:lnTo>
                              <a:pt x="473" y="209"/>
                            </a:lnTo>
                            <a:lnTo>
                              <a:pt x="462" y="215"/>
                            </a:lnTo>
                            <a:lnTo>
                              <a:pt x="450" y="221"/>
                            </a:lnTo>
                            <a:lnTo>
                              <a:pt x="439" y="228"/>
                            </a:lnTo>
                            <a:lnTo>
                              <a:pt x="428" y="234"/>
                            </a:lnTo>
                            <a:lnTo>
                              <a:pt x="417" y="240"/>
                            </a:lnTo>
                            <a:lnTo>
                              <a:pt x="405" y="247"/>
                            </a:lnTo>
                            <a:lnTo>
                              <a:pt x="394" y="253"/>
                            </a:lnTo>
                            <a:lnTo>
                              <a:pt x="383" y="260"/>
                            </a:lnTo>
                            <a:lnTo>
                              <a:pt x="372" y="267"/>
                            </a:lnTo>
                            <a:lnTo>
                              <a:pt x="362" y="273"/>
                            </a:lnTo>
                            <a:lnTo>
                              <a:pt x="351" y="281"/>
                            </a:lnTo>
                            <a:lnTo>
                              <a:pt x="341" y="287"/>
                            </a:lnTo>
                            <a:lnTo>
                              <a:pt x="331" y="294"/>
                            </a:lnTo>
                            <a:lnTo>
                              <a:pt x="321" y="302"/>
                            </a:lnTo>
                            <a:lnTo>
                              <a:pt x="312" y="308"/>
                            </a:lnTo>
                            <a:lnTo>
                              <a:pt x="302" y="315"/>
                            </a:lnTo>
                            <a:lnTo>
                              <a:pt x="292" y="323"/>
                            </a:lnTo>
                            <a:lnTo>
                              <a:pt x="282" y="330"/>
                            </a:lnTo>
                            <a:lnTo>
                              <a:pt x="272" y="338"/>
                            </a:lnTo>
                            <a:lnTo>
                              <a:pt x="263" y="345"/>
                            </a:lnTo>
                            <a:lnTo>
                              <a:pt x="255" y="352"/>
                            </a:lnTo>
                            <a:lnTo>
                              <a:pt x="245" y="360"/>
                            </a:lnTo>
                            <a:lnTo>
                              <a:pt x="236" y="367"/>
                            </a:lnTo>
                            <a:lnTo>
                              <a:pt x="228" y="375"/>
                            </a:lnTo>
                            <a:lnTo>
                              <a:pt x="219" y="383"/>
                            </a:lnTo>
                            <a:lnTo>
                              <a:pt x="212" y="391"/>
                            </a:lnTo>
                            <a:lnTo>
                              <a:pt x="203" y="398"/>
                            </a:lnTo>
                            <a:lnTo>
                              <a:pt x="194" y="407"/>
                            </a:lnTo>
                            <a:lnTo>
                              <a:pt x="187" y="414"/>
                            </a:lnTo>
                            <a:lnTo>
                              <a:pt x="179" y="422"/>
                            </a:lnTo>
                            <a:lnTo>
                              <a:pt x="172" y="430"/>
                            </a:lnTo>
                            <a:lnTo>
                              <a:pt x="165" y="438"/>
                            </a:lnTo>
                            <a:lnTo>
                              <a:pt x="157" y="446"/>
                            </a:lnTo>
                            <a:lnTo>
                              <a:pt x="150" y="455"/>
                            </a:lnTo>
                            <a:lnTo>
                              <a:pt x="142" y="462"/>
                            </a:lnTo>
                            <a:lnTo>
                              <a:pt x="136" y="471"/>
                            </a:lnTo>
                            <a:lnTo>
                              <a:pt x="129" y="480"/>
                            </a:lnTo>
                            <a:lnTo>
                              <a:pt x="123" y="487"/>
                            </a:lnTo>
                            <a:lnTo>
                              <a:pt x="116" y="496"/>
                            </a:lnTo>
                            <a:lnTo>
                              <a:pt x="110" y="504"/>
                            </a:lnTo>
                            <a:lnTo>
                              <a:pt x="104" y="513"/>
                            </a:lnTo>
                            <a:lnTo>
                              <a:pt x="98" y="522"/>
                            </a:lnTo>
                            <a:lnTo>
                              <a:pt x="93" y="530"/>
                            </a:lnTo>
                            <a:lnTo>
                              <a:pt x="87" y="538"/>
                            </a:lnTo>
                            <a:lnTo>
                              <a:pt x="82" y="546"/>
                            </a:lnTo>
                            <a:lnTo>
                              <a:pt x="77" y="555"/>
                            </a:lnTo>
                            <a:lnTo>
                              <a:pt x="72" y="564"/>
                            </a:lnTo>
                            <a:lnTo>
                              <a:pt x="67" y="572"/>
                            </a:lnTo>
                            <a:lnTo>
                              <a:pt x="62" y="582"/>
                            </a:lnTo>
                            <a:lnTo>
                              <a:pt x="57" y="591"/>
                            </a:lnTo>
                            <a:lnTo>
                              <a:pt x="53" y="600"/>
                            </a:lnTo>
                            <a:lnTo>
                              <a:pt x="48" y="608"/>
                            </a:lnTo>
                            <a:lnTo>
                              <a:pt x="45" y="617"/>
                            </a:lnTo>
                            <a:lnTo>
                              <a:pt x="41" y="626"/>
                            </a:lnTo>
                            <a:lnTo>
                              <a:pt x="37" y="634"/>
                            </a:lnTo>
                            <a:lnTo>
                              <a:pt x="34" y="644"/>
                            </a:lnTo>
                            <a:lnTo>
                              <a:pt x="31" y="653"/>
                            </a:lnTo>
                            <a:lnTo>
                              <a:pt x="27" y="661"/>
                            </a:lnTo>
                            <a:lnTo>
                              <a:pt x="25" y="670"/>
                            </a:lnTo>
                            <a:lnTo>
                              <a:pt x="21" y="680"/>
                            </a:lnTo>
                            <a:lnTo>
                              <a:pt x="19" y="689"/>
                            </a:lnTo>
                            <a:lnTo>
                              <a:pt x="16" y="697"/>
                            </a:lnTo>
                            <a:lnTo>
                              <a:pt x="14" y="707"/>
                            </a:lnTo>
                            <a:lnTo>
                              <a:pt x="13" y="716"/>
                            </a:lnTo>
                            <a:lnTo>
                              <a:pt x="10" y="725"/>
                            </a:lnTo>
                            <a:lnTo>
                              <a:pt x="9" y="734"/>
                            </a:lnTo>
                            <a:lnTo>
                              <a:pt x="6" y="743"/>
                            </a:lnTo>
                            <a:lnTo>
                              <a:pt x="5" y="752"/>
                            </a:lnTo>
                            <a:lnTo>
                              <a:pt x="4" y="762"/>
                            </a:lnTo>
                            <a:lnTo>
                              <a:pt x="3" y="770"/>
                            </a:lnTo>
                            <a:lnTo>
                              <a:pt x="3" y="779"/>
                            </a:lnTo>
                            <a:lnTo>
                              <a:pt x="1" y="789"/>
                            </a:lnTo>
                            <a:lnTo>
                              <a:pt x="1" y="797"/>
                            </a:lnTo>
                            <a:lnTo>
                              <a:pt x="0" y="807"/>
                            </a:lnTo>
                            <a:lnTo>
                              <a:pt x="0" y="816"/>
                            </a:lnTo>
                            <a:lnTo>
                              <a:pt x="0" y="825"/>
                            </a:lnTo>
                            <a:lnTo>
                              <a:pt x="0" y="835"/>
                            </a:lnTo>
                            <a:lnTo>
                              <a:pt x="1" y="843"/>
                            </a:lnTo>
                            <a:lnTo>
                              <a:pt x="1" y="853"/>
                            </a:lnTo>
                            <a:lnTo>
                              <a:pt x="3" y="862"/>
                            </a:lnTo>
                            <a:lnTo>
                              <a:pt x="3" y="870"/>
                            </a:lnTo>
                            <a:lnTo>
                              <a:pt x="4" y="880"/>
                            </a:lnTo>
                            <a:lnTo>
                              <a:pt x="5" y="889"/>
                            </a:lnTo>
                            <a:lnTo>
                              <a:pt x="6" y="898"/>
                            </a:lnTo>
                            <a:lnTo>
                              <a:pt x="9" y="907"/>
                            </a:lnTo>
                            <a:lnTo>
                              <a:pt x="10" y="916"/>
                            </a:lnTo>
                            <a:lnTo>
                              <a:pt x="13" y="925"/>
                            </a:lnTo>
                            <a:lnTo>
                              <a:pt x="14" y="935"/>
                            </a:lnTo>
                            <a:lnTo>
                              <a:pt x="16" y="943"/>
                            </a:lnTo>
                            <a:lnTo>
                              <a:pt x="19" y="952"/>
                            </a:lnTo>
                            <a:lnTo>
                              <a:pt x="21" y="962"/>
                            </a:lnTo>
                            <a:lnTo>
                              <a:pt x="25" y="971"/>
                            </a:lnTo>
                            <a:lnTo>
                              <a:pt x="27" y="979"/>
                            </a:lnTo>
                            <a:lnTo>
                              <a:pt x="31" y="989"/>
                            </a:lnTo>
                            <a:lnTo>
                              <a:pt x="34" y="998"/>
                            </a:lnTo>
                            <a:lnTo>
                              <a:pt x="37" y="1006"/>
                            </a:lnTo>
                            <a:lnTo>
                              <a:pt x="41" y="1015"/>
                            </a:lnTo>
                            <a:lnTo>
                              <a:pt x="45" y="1024"/>
                            </a:lnTo>
                            <a:lnTo>
                              <a:pt x="48" y="1032"/>
                            </a:lnTo>
                            <a:lnTo>
                              <a:pt x="53" y="1042"/>
                            </a:lnTo>
                            <a:lnTo>
                              <a:pt x="57" y="1051"/>
                            </a:lnTo>
                            <a:lnTo>
                              <a:pt x="62" y="1060"/>
                            </a:lnTo>
                            <a:lnTo>
                              <a:pt x="67" y="1068"/>
                            </a:lnTo>
                            <a:lnTo>
                              <a:pt x="72" y="1077"/>
                            </a:lnTo>
                            <a:lnTo>
                              <a:pt x="77" y="1085"/>
                            </a:lnTo>
                            <a:lnTo>
                              <a:pt x="82" y="1094"/>
                            </a:lnTo>
                            <a:lnTo>
                              <a:pt x="87" y="1103"/>
                            </a:lnTo>
                            <a:lnTo>
                              <a:pt x="93" y="1111"/>
                            </a:lnTo>
                            <a:lnTo>
                              <a:pt x="98" y="1120"/>
                            </a:lnTo>
                            <a:lnTo>
                              <a:pt x="104" y="1129"/>
                            </a:lnTo>
                            <a:lnTo>
                              <a:pt x="110" y="1136"/>
                            </a:lnTo>
                            <a:lnTo>
                              <a:pt x="116" y="1145"/>
                            </a:lnTo>
                            <a:lnTo>
                              <a:pt x="123" y="1153"/>
                            </a:lnTo>
                            <a:lnTo>
                              <a:pt x="129" y="1162"/>
                            </a:lnTo>
                            <a:lnTo>
                              <a:pt x="136" y="1170"/>
                            </a:lnTo>
                            <a:lnTo>
                              <a:pt x="142" y="1178"/>
                            </a:lnTo>
                            <a:lnTo>
                              <a:pt x="150" y="1187"/>
                            </a:lnTo>
                            <a:lnTo>
                              <a:pt x="157" y="1194"/>
                            </a:lnTo>
                            <a:lnTo>
                              <a:pt x="165" y="1203"/>
                            </a:lnTo>
                          </a:path>
                        </a:pathLst>
                      </a:custGeom>
                      <a:noFill/>
                      <a:ln w="19050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algn="ctr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</a:pPr>
                        <a:endParaRPr kumimoji="1" lang="zh-CN" altLang="en-US" sz="4000" b="1">
                          <a:solidFill>
                            <a:srgbClr val="FF3300"/>
                          </a:solidFill>
                          <a:latin typeface="宋体" pitchFamily="2" charset="-122"/>
                        </a:endParaRPr>
                      </a:p>
                    </p:txBody>
                  </p:sp>
                  <p:sp>
                    <p:nvSpPr>
                      <p:cNvPr id="23621" name="Freeform 510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317" y="1830"/>
                        <a:ext cx="63" cy="50"/>
                      </a:xfrm>
                      <a:custGeom>
                        <a:avLst/>
                        <a:gdLst>
                          <a:gd name="T0" fmla="*/ 0 w 252"/>
                          <a:gd name="T1" fmla="*/ 0 h 198"/>
                          <a:gd name="T2" fmla="*/ 2 w 252"/>
                          <a:gd name="T3" fmla="*/ 2 h 198"/>
                          <a:gd name="T4" fmla="*/ 4 w 252"/>
                          <a:gd name="T5" fmla="*/ 4 h 198"/>
                          <a:gd name="T6" fmla="*/ 6 w 252"/>
                          <a:gd name="T7" fmla="*/ 6 h 198"/>
                          <a:gd name="T8" fmla="*/ 7 w 252"/>
                          <a:gd name="T9" fmla="*/ 8 h 198"/>
                          <a:gd name="T10" fmla="*/ 10 w 252"/>
                          <a:gd name="T11" fmla="*/ 10 h 198"/>
                          <a:gd name="T12" fmla="*/ 12 w 252"/>
                          <a:gd name="T13" fmla="*/ 12 h 198"/>
                          <a:gd name="T14" fmla="*/ 14 w 252"/>
                          <a:gd name="T15" fmla="*/ 14 h 198"/>
                          <a:gd name="T16" fmla="*/ 16 w 252"/>
                          <a:gd name="T17" fmla="*/ 16 h 198"/>
                          <a:gd name="T18" fmla="*/ 18 w 252"/>
                          <a:gd name="T19" fmla="*/ 18 h 198"/>
                          <a:gd name="T20" fmla="*/ 20 w 252"/>
                          <a:gd name="T21" fmla="*/ 20 h 198"/>
                          <a:gd name="T22" fmla="*/ 23 w 252"/>
                          <a:gd name="T23" fmla="*/ 21 h 198"/>
                          <a:gd name="T24" fmla="*/ 25 w 252"/>
                          <a:gd name="T25" fmla="*/ 23 h 198"/>
                          <a:gd name="T26" fmla="*/ 27 w 252"/>
                          <a:gd name="T27" fmla="*/ 25 h 198"/>
                          <a:gd name="T28" fmla="*/ 29 w 252"/>
                          <a:gd name="T29" fmla="*/ 27 h 198"/>
                          <a:gd name="T30" fmla="*/ 32 w 252"/>
                          <a:gd name="T31" fmla="*/ 29 h 198"/>
                          <a:gd name="T32" fmla="*/ 34 w 252"/>
                          <a:gd name="T33" fmla="*/ 31 h 198"/>
                          <a:gd name="T34" fmla="*/ 37 w 252"/>
                          <a:gd name="T35" fmla="*/ 33 h 198"/>
                          <a:gd name="T36" fmla="*/ 39 w 252"/>
                          <a:gd name="T37" fmla="*/ 35 h 198"/>
                          <a:gd name="T38" fmla="*/ 42 w 252"/>
                          <a:gd name="T39" fmla="*/ 36 h 198"/>
                          <a:gd name="T40" fmla="*/ 44 w 252"/>
                          <a:gd name="T41" fmla="*/ 38 h 198"/>
                          <a:gd name="T42" fmla="*/ 47 w 252"/>
                          <a:gd name="T43" fmla="*/ 40 h 198"/>
                          <a:gd name="T44" fmla="*/ 49 w 252"/>
                          <a:gd name="T45" fmla="*/ 41 h 198"/>
                          <a:gd name="T46" fmla="*/ 52 w 252"/>
                          <a:gd name="T47" fmla="*/ 43 h 198"/>
                          <a:gd name="T48" fmla="*/ 55 w 252"/>
                          <a:gd name="T49" fmla="*/ 45 h 198"/>
                          <a:gd name="T50" fmla="*/ 57 w 252"/>
                          <a:gd name="T51" fmla="*/ 46 h 198"/>
                          <a:gd name="T52" fmla="*/ 60 w 252"/>
                          <a:gd name="T53" fmla="*/ 48 h 198"/>
                          <a:gd name="T54" fmla="*/ 63 w 252"/>
                          <a:gd name="T55" fmla="*/ 50 h 198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60000 65536"/>
                          <a:gd name="T67" fmla="*/ 0 60000 65536"/>
                          <a:gd name="T68" fmla="*/ 0 60000 65536"/>
                          <a:gd name="T69" fmla="*/ 0 60000 65536"/>
                          <a:gd name="T70" fmla="*/ 0 60000 65536"/>
                          <a:gd name="T71" fmla="*/ 0 60000 65536"/>
                          <a:gd name="T72" fmla="*/ 0 60000 65536"/>
                          <a:gd name="T73" fmla="*/ 0 60000 65536"/>
                          <a:gd name="T74" fmla="*/ 0 60000 65536"/>
                          <a:gd name="T75" fmla="*/ 0 60000 65536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</a:gdLst>
                        <a:ahLst/>
                        <a:cxnLst>
                          <a:cxn ang="T56">
                            <a:pos x="T0" y="T1"/>
                          </a:cxn>
                          <a:cxn ang="T57">
                            <a:pos x="T2" y="T3"/>
                          </a:cxn>
                          <a:cxn ang="T58">
                            <a:pos x="T4" y="T5"/>
                          </a:cxn>
                          <a:cxn ang="T59">
                            <a:pos x="T6" y="T7"/>
                          </a:cxn>
                          <a:cxn ang="T60">
                            <a:pos x="T8" y="T9"/>
                          </a:cxn>
                          <a:cxn ang="T61">
                            <a:pos x="T10" y="T11"/>
                          </a:cxn>
                          <a:cxn ang="T62">
                            <a:pos x="T12" y="T13"/>
                          </a:cxn>
                          <a:cxn ang="T63">
                            <a:pos x="T14" y="T15"/>
                          </a:cxn>
                          <a:cxn ang="T64">
                            <a:pos x="T16" y="T17"/>
                          </a:cxn>
                          <a:cxn ang="T65">
                            <a:pos x="T18" y="T19"/>
                          </a:cxn>
                          <a:cxn ang="T66">
                            <a:pos x="T20" y="T21"/>
                          </a:cxn>
                          <a:cxn ang="T67">
                            <a:pos x="T22" y="T23"/>
                          </a:cxn>
                          <a:cxn ang="T68">
                            <a:pos x="T24" y="T25"/>
                          </a:cxn>
                          <a:cxn ang="T69">
                            <a:pos x="T26" y="T27"/>
                          </a:cxn>
                          <a:cxn ang="T70">
                            <a:pos x="T28" y="T29"/>
                          </a:cxn>
                          <a:cxn ang="T71">
                            <a:pos x="T30" y="T31"/>
                          </a:cxn>
                          <a:cxn ang="T72">
                            <a:pos x="T32" y="T33"/>
                          </a:cxn>
                          <a:cxn ang="T73">
                            <a:pos x="T34" y="T35"/>
                          </a:cxn>
                          <a:cxn ang="T74">
                            <a:pos x="T36" y="T37"/>
                          </a:cxn>
                          <a:cxn ang="T75">
                            <a:pos x="T38" y="T39"/>
                          </a:cxn>
                          <a:cxn ang="T76">
                            <a:pos x="T40" y="T41"/>
                          </a:cxn>
                          <a:cxn ang="T77">
                            <a:pos x="T42" y="T43"/>
                          </a:cxn>
                          <a:cxn ang="T78">
                            <a:pos x="T44" y="T45"/>
                          </a:cxn>
                          <a:cxn ang="T79">
                            <a:pos x="T46" y="T47"/>
                          </a:cxn>
                          <a:cxn ang="T80">
                            <a:pos x="T48" y="T49"/>
                          </a:cxn>
                          <a:cxn ang="T81">
                            <a:pos x="T50" y="T51"/>
                          </a:cxn>
                          <a:cxn ang="T82">
                            <a:pos x="T52" y="T53"/>
                          </a:cxn>
                          <a:cxn ang="T83">
                            <a:pos x="T54" y="T55"/>
                          </a:cxn>
                        </a:cxnLst>
                        <a:rect l="0" t="0" r="r" b="b"/>
                        <a:pathLst>
                          <a:path w="252" h="198">
                            <a:moveTo>
                              <a:pt x="0" y="0"/>
                            </a:moveTo>
                            <a:lnTo>
                              <a:pt x="7" y="7"/>
                            </a:lnTo>
                            <a:lnTo>
                              <a:pt x="14" y="16"/>
                            </a:lnTo>
                            <a:lnTo>
                              <a:pt x="22" y="23"/>
                            </a:lnTo>
                            <a:lnTo>
                              <a:pt x="29" y="32"/>
                            </a:lnTo>
                            <a:lnTo>
                              <a:pt x="38" y="39"/>
                            </a:lnTo>
                            <a:lnTo>
                              <a:pt x="47" y="47"/>
                            </a:lnTo>
                            <a:lnTo>
                              <a:pt x="54" y="56"/>
                            </a:lnTo>
                            <a:lnTo>
                              <a:pt x="63" y="63"/>
                            </a:lnTo>
                            <a:lnTo>
                              <a:pt x="71" y="70"/>
                            </a:lnTo>
                            <a:lnTo>
                              <a:pt x="80" y="78"/>
                            </a:lnTo>
                            <a:lnTo>
                              <a:pt x="90" y="85"/>
                            </a:lnTo>
                            <a:lnTo>
                              <a:pt x="98" y="93"/>
                            </a:lnTo>
                            <a:lnTo>
                              <a:pt x="107" y="100"/>
                            </a:lnTo>
                            <a:lnTo>
                              <a:pt x="117" y="107"/>
                            </a:lnTo>
                            <a:lnTo>
                              <a:pt x="127" y="115"/>
                            </a:lnTo>
                            <a:lnTo>
                              <a:pt x="137" y="122"/>
                            </a:lnTo>
                            <a:lnTo>
                              <a:pt x="147" y="130"/>
                            </a:lnTo>
                            <a:lnTo>
                              <a:pt x="156" y="137"/>
                            </a:lnTo>
                            <a:lnTo>
                              <a:pt x="166" y="143"/>
                            </a:lnTo>
                            <a:lnTo>
                              <a:pt x="176" y="151"/>
                            </a:lnTo>
                            <a:lnTo>
                              <a:pt x="186" y="158"/>
                            </a:lnTo>
                            <a:lnTo>
                              <a:pt x="197" y="164"/>
                            </a:lnTo>
                            <a:lnTo>
                              <a:pt x="207" y="172"/>
                            </a:lnTo>
                            <a:lnTo>
                              <a:pt x="218" y="178"/>
                            </a:lnTo>
                            <a:lnTo>
                              <a:pt x="229" y="184"/>
                            </a:lnTo>
                            <a:lnTo>
                              <a:pt x="240" y="192"/>
                            </a:lnTo>
                            <a:lnTo>
                              <a:pt x="252" y="198"/>
                            </a:lnTo>
                          </a:path>
                        </a:pathLst>
                      </a:custGeom>
                      <a:noFill/>
                      <a:ln w="19050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algn="ctr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</a:pPr>
                        <a:endParaRPr kumimoji="1" lang="zh-CN" altLang="en-US" sz="4000" b="1">
                          <a:solidFill>
                            <a:srgbClr val="FF3300"/>
                          </a:solidFill>
                          <a:latin typeface="宋体" pitchFamily="2" charset="-122"/>
                        </a:endParaRPr>
                      </a:p>
                    </p:txBody>
                  </p:sp>
                  <p:sp>
                    <p:nvSpPr>
                      <p:cNvPr id="23622" name="Freeform 511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441" y="1625"/>
                        <a:ext cx="325" cy="163"/>
                      </a:xfrm>
                      <a:custGeom>
                        <a:avLst/>
                        <a:gdLst>
                          <a:gd name="T0" fmla="*/ 321 w 1300"/>
                          <a:gd name="T1" fmla="*/ 30 h 654"/>
                          <a:gd name="T2" fmla="*/ 315 w 1300"/>
                          <a:gd name="T3" fmla="*/ 26 h 654"/>
                          <a:gd name="T4" fmla="*/ 308 w 1300"/>
                          <a:gd name="T5" fmla="*/ 23 h 654"/>
                          <a:gd name="T6" fmla="*/ 301 w 1300"/>
                          <a:gd name="T7" fmla="*/ 20 h 654"/>
                          <a:gd name="T8" fmla="*/ 294 w 1300"/>
                          <a:gd name="T9" fmla="*/ 17 h 654"/>
                          <a:gd name="T10" fmla="*/ 286 w 1300"/>
                          <a:gd name="T11" fmla="*/ 15 h 654"/>
                          <a:gd name="T12" fmla="*/ 278 w 1300"/>
                          <a:gd name="T13" fmla="*/ 12 h 654"/>
                          <a:gd name="T14" fmla="*/ 271 w 1300"/>
                          <a:gd name="T15" fmla="*/ 10 h 654"/>
                          <a:gd name="T16" fmla="*/ 263 w 1300"/>
                          <a:gd name="T17" fmla="*/ 8 h 654"/>
                          <a:gd name="T18" fmla="*/ 255 w 1300"/>
                          <a:gd name="T19" fmla="*/ 6 h 654"/>
                          <a:gd name="T20" fmla="*/ 246 w 1300"/>
                          <a:gd name="T21" fmla="*/ 4 h 654"/>
                          <a:gd name="T22" fmla="*/ 238 w 1300"/>
                          <a:gd name="T23" fmla="*/ 3 h 654"/>
                          <a:gd name="T24" fmla="*/ 230 w 1300"/>
                          <a:gd name="T25" fmla="*/ 2 h 654"/>
                          <a:gd name="T26" fmla="*/ 221 w 1300"/>
                          <a:gd name="T27" fmla="*/ 1 h 654"/>
                          <a:gd name="T28" fmla="*/ 212 w 1300"/>
                          <a:gd name="T29" fmla="*/ 0 h 654"/>
                          <a:gd name="T30" fmla="*/ 204 w 1300"/>
                          <a:gd name="T31" fmla="*/ 0 h 654"/>
                          <a:gd name="T32" fmla="*/ 195 w 1300"/>
                          <a:gd name="T33" fmla="*/ 0 h 654"/>
                          <a:gd name="T34" fmla="*/ 186 w 1300"/>
                          <a:gd name="T35" fmla="*/ 0 h 654"/>
                          <a:gd name="T36" fmla="*/ 177 w 1300"/>
                          <a:gd name="T37" fmla="*/ 0 h 654"/>
                          <a:gd name="T38" fmla="*/ 169 w 1300"/>
                          <a:gd name="T39" fmla="*/ 0 h 654"/>
                          <a:gd name="T40" fmla="*/ 160 w 1300"/>
                          <a:gd name="T41" fmla="*/ 1 h 654"/>
                          <a:gd name="T42" fmla="*/ 152 w 1300"/>
                          <a:gd name="T43" fmla="*/ 2 h 654"/>
                          <a:gd name="T44" fmla="*/ 143 w 1300"/>
                          <a:gd name="T45" fmla="*/ 3 h 654"/>
                          <a:gd name="T46" fmla="*/ 135 w 1300"/>
                          <a:gd name="T47" fmla="*/ 4 h 654"/>
                          <a:gd name="T48" fmla="*/ 126 w 1300"/>
                          <a:gd name="T49" fmla="*/ 6 h 654"/>
                          <a:gd name="T50" fmla="*/ 118 w 1300"/>
                          <a:gd name="T51" fmla="*/ 8 h 654"/>
                          <a:gd name="T52" fmla="*/ 110 w 1300"/>
                          <a:gd name="T53" fmla="*/ 10 h 654"/>
                          <a:gd name="T54" fmla="*/ 103 w 1300"/>
                          <a:gd name="T55" fmla="*/ 12 h 654"/>
                          <a:gd name="T56" fmla="*/ 95 w 1300"/>
                          <a:gd name="T57" fmla="*/ 15 h 654"/>
                          <a:gd name="T58" fmla="*/ 87 w 1300"/>
                          <a:gd name="T59" fmla="*/ 17 h 654"/>
                          <a:gd name="T60" fmla="*/ 80 w 1300"/>
                          <a:gd name="T61" fmla="*/ 20 h 654"/>
                          <a:gd name="T62" fmla="*/ 73 w 1300"/>
                          <a:gd name="T63" fmla="*/ 23 h 654"/>
                          <a:gd name="T64" fmla="*/ 66 w 1300"/>
                          <a:gd name="T65" fmla="*/ 26 h 654"/>
                          <a:gd name="T66" fmla="*/ 60 w 1300"/>
                          <a:gd name="T67" fmla="*/ 30 h 654"/>
                          <a:gd name="T68" fmla="*/ 54 w 1300"/>
                          <a:gd name="T69" fmla="*/ 33 h 654"/>
                          <a:gd name="T70" fmla="*/ 48 w 1300"/>
                          <a:gd name="T71" fmla="*/ 37 h 654"/>
                          <a:gd name="T72" fmla="*/ 42 w 1300"/>
                          <a:gd name="T73" fmla="*/ 41 h 654"/>
                          <a:gd name="T74" fmla="*/ 37 w 1300"/>
                          <a:gd name="T75" fmla="*/ 45 h 654"/>
                          <a:gd name="T76" fmla="*/ 32 w 1300"/>
                          <a:gd name="T77" fmla="*/ 49 h 654"/>
                          <a:gd name="T78" fmla="*/ 27 w 1300"/>
                          <a:gd name="T79" fmla="*/ 53 h 654"/>
                          <a:gd name="T80" fmla="*/ 23 w 1300"/>
                          <a:gd name="T81" fmla="*/ 57 h 654"/>
                          <a:gd name="T82" fmla="*/ 19 w 1300"/>
                          <a:gd name="T83" fmla="*/ 62 h 654"/>
                          <a:gd name="T84" fmla="*/ 16 w 1300"/>
                          <a:gd name="T85" fmla="*/ 66 h 654"/>
                          <a:gd name="T86" fmla="*/ 12 w 1300"/>
                          <a:gd name="T87" fmla="*/ 71 h 654"/>
                          <a:gd name="T88" fmla="*/ 9 w 1300"/>
                          <a:gd name="T89" fmla="*/ 76 h 654"/>
                          <a:gd name="T90" fmla="*/ 7 w 1300"/>
                          <a:gd name="T91" fmla="*/ 80 h 654"/>
                          <a:gd name="T92" fmla="*/ 5 w 1300"/>
                          <a:gd name="T93" fmla="*/ 85 h 654"/>
                          <a:gd name="T94" fmla="*/ 3 w 1300"/>
                          <a:gd name="T95" fmla="*/ 90 h 654"/>
                          <a:gd name="T96" fmla="*/ 2 w 1300"/>
                          <a:gd name="T97" fmla="*/ 95 h 654"/>
                          <a:gd name="T98" fmla="*/ 1 w 1300"/>
                          <a:gd name="T99" fmla="*/ 100 h 654"/>
                          <a:gd name="T100" fmla="*/ 0 w 1300"/>
                          <a:gd name="T101" fmla="*/ 105 h 654"/>
                          <a:gd name="T102" fmla="*/ 0 w 1300"/>
                          <a:gd name="T103" fmla="*/ 110 h 654"/>
                          <a:gd name="T104" fmla="*/ 0 w 1300"/>
                          <a:gd name="T105" fmla="*/ 115 h 654"/>
                          <a:gd name="T106" fmla="*/ 1 w 1300"/>
                          <a:gd name="T107" fmla="*/ 120 h 654"/>
                          <a:gd name="T108" fmla="*/ 2 w 1300"/>
                          <a:gd name="T109" fmla="*/ 125 h 654"/>
                          <a:gd name="T110" fmla="*/ 3 w 1300"/>
                          <a:gd name="T111" fmla="*/ 130 h 654"/>
                          <a:gd name="T112" fmla="*/ 5 w 1300"/>
                          <a:gd name="T113" fmla="*/ 135 h 654"/>
                          <a:gd name="T114" fmla="*/ 7 w 1300"/>
                          <a:gd name="T115" fmla="*/ 140 h 654"/>
                          <a:gd name="T116" fmla="*/ 10 w 1300"/>
                          <a:gd name="T117" fmla="*/ 145 h 654"/>
                          <a:gd name="T118" fmla="*/ 13 w 1300"/>
                          <a:gd name="T119" fmla="*/ 149 h 654"/>
                          <a:gd name="T120" fmla="*/ 16 w 1300"/>
                          <a:gd name="T121" fmla="*/ 154 h 654"/>
                          <a:gd name="T122" fmla="*/ 20 w 1300"/>
                          <a:gd name="T123" fmla="*/ 159 h 654"/>
                          <a:gd name="T124" fmla="*/ 24 w 1300"/>
                          <a:gd name="T125" fmla="*/ 163 h 654"/>
                          <a:gd name="T126" fmla="*/ 0 60000 65536"/>
                          <a:gd name="T127" fmla="*/ 0 60000 65536"/>
                          <a:gd name="T128" fmla="*/ 0 60000 65536"/>
                          <a:gd name="T129" fmla="*/ 0 60000 65536"/>
                          <a:gd name="T130" fmla="*/ 0 60000 65536"/>
                          <a:gd name="T131" fmla="*/ 0 60000 65536"/>
                          <a:gd name="T132" fmla="*/ 0 60000 65536"/>
                          <a:gd name="T133" fmla="*/ 0 60000 65536"/>
                          <a:gd name="T134" fmla="*/ 0 60000 65536"/>
                          <a:gd name="T135" fmla="*/ 0 60000 65536"/>
                          <a:gd name="T136" fmla="*/ 0 60000 65536"/>
                          <a:gd name="T137" fmla="*/ 0 60000 65536"/>
                          <a:gd name="T138" fmla="*/ 0 60000 65536"/>
                          <a:gd name="T139" fmla="*/ 0 60000 65536"/>
                          <a:gd name="T140" fmla="*/ 0 60000 65536"/>
                          <a:gd name="T141" fmla="*/ 0 60000 65536"/>
                          <a:gd name="T142" fmla="*/ 0 60000 65536"/>
                          <a:gd name="T143" fmla="*/ 0 60000 65536"/>
                          <a:gd name="T144" fmla="*/ 0 60000 65536"/>
                          <a:gd name="T145" fmla="*/ 0 60000 65536"/>
                          <a:gd name="T146" fmla="*/ 0 60000 65536"/>
                          <a:gd name="T147" fmla="*/ 0 60000 65536"/>
                          <a:gd name="T148" fmla="*/ 0 60000 65536"/>
                          <a:gd name="T149" fmla="*/ 0 60000 65536"/>
                          <a:gd name="T150" fmla="*/ 0 60000 65536"/>
                          <a:gd name="T151" fmla="*/ 0 60000 65536"/>
                          <a:gd name="T152" fmla="*/ 0 60000 65536"/>
                          <a:gd name="T153" fmla="*/ 0 60000 65536"/>
                          <a:gd name="T154" fmla="*/ 0 60000 65536"/>
                          <a:gd name="T155" fmla="*/ 0 60000 65536"/>
                          <a:gd name="T156" fmla="*/ 0 60000 65536"/>
                          <a:gd name="T157" fmla="*/ 0 60000 65536"/>
                          <a:gd name="T158" fmla="*/ 0 60000 65536"/>
                          <a:gd name="T159" fmla="*/ 0 60000 65536"/>
                          <a:gd name="T160" fmla="*/ 0 60000 65536"/>
                          <a:gd name="T161" fmla="*/ 0 60000 65536"/>
                          <a:gd name="T162" fmla="*/ 0 60000 65536"/>
                          <a:gd name="T163" fmla="*/ 0 60000 65536"/>
                          <a:gd name="T164" fmla="*/ 0 60000 65536"/>
                          <a:gd name="T165" fmla="*/ 0 60000 65536"/>
                          <a:gd name="T166" fmla="*/ 0 60000 65536"/>
                          <a:gd name="T167" fmla="*/ 0 60000 65536"/>
                          <a:gd name="T168" fmla="*/ 0 60000 65536"/>
                          <a:gd name="T169" fmla="*/ 0 60000 65536"/>
                          <a:gd name="T170" fmla="*/ 0 60000 65536"/>
                          <a:gd name="T171" fmla="*/ 0 60000 65536"/>
                          <a:gd name="T172" fmla="*/ 0 60000 65536"/>
                          <a:gd name="T173" fmla="*/ 0 60000 65536"/>
                          <a:gd name="T174" fmla="*/ 0 60000 65536"/>
                          <a:gd name="T175" fmla="*/ 0 60000 65536"/>
                          <a:gd name="T176" fmla="*/ 0 60000 65536"/>
                          <a:gd name="T177" fmla="*/ 0 60000 65536"/>
                          <a:gd name="T178" fmla="*/ 0 60000 65536"/>
                          <a:gd name="T179" fmla="*/ 0 60000 65536"/>
                          <a:gd name="T180" fmla="*/ 0 60000 65536"/>
                          <a:gd name="T181" fmla="*/ 0 60000 65536"/>
                          <a:gd name="T182" fmla="*/ 0 60000 65536"/>
                          <a:gd name="T183" fmla="*/ 0 60000 65536"/>
                          <a:gd name="T184" fmla="*/ 0 60000 65536"/>
                          <a:gd name="T185" fmla="*/ 0 60000 65536"/>
                          <a:gd name="T186" fmla="*/ 0 60000 65536"/>
                          <a:gd name="T187" fmla="*/ 0 60000 65536"/>
                          <a:gd name="T188" fmla="*/ 0 60000 65536"/>
                        </a:gdLst>
                        <a:ahLst/>
                        <a:cxnLst>
                          <a:cxn ang="T126">
                            <a:pos x="T0" y="T1"/>
                          </a:cxn>
                          <a:cxn ang="T127">
                            <a:pos x="T2" y="T3"/>
                          </a:cxn>
                          <a:cxn ang="T128">
                            <a:pos x="T4" y="T5"/>
                          </a:cxn>
                          <a:cxn ang="T129">
                            <a:pos x="T6" y="T7"/>
                          </a:cxn>
                          <a:cxn ang="T130">
                            <a:pos x="T8" y="T9"/>
                          </a:cxn>
                          <a:cxn ang="T131">
                            <a:pos x="T10" y="T11"/>
                          </a:cxn>
                          <a:cxn ang="T132">
                            <a:pos x="T12" y="T13"/>
                          </a:cxn>
                          <a:cxn ang="T133">
                            <a:pos x="T14" y="T15"/>
                          </a:cxn>
                          <a:cxn ang="T134">
                            <a:pos x="T16" y="T17"/>
                          </a:cxn>
                          <a:cxn ang="T135">
                            <a:pos x="T18" y="T19"/>
                          </a:cxn>
                          <a:cxn ang="T136">
                            <a:pos x="T20" y="T21"/>
                          </a:cxn>
                          <a:cxn ang="T137">
                            <a:pos x="T22" y="T23"/>
                          </a:cxn>
                          <a:cxn ang="T138">
                            <a:pos x="T24" y="T25"/>
                          </a:cxn>
                          <a:cxn ang="T139">
                            <a:pos x="T26" y="T27"/>
                          </a:cxn>
                          <a:cxn ang="T140">
                            <a:pos x="T28" y="T29"/>
                          </a:cxn>
                          <a:cxn ang="T141">
                            <a:pos x="T30" y="T31"/>
                          </a:cxn>
                          <a:cxn ang="T142">
                            <a:pos x="T32" y="T33"/>
                          </a:cxn>
                          <a:cxn ang="T143">
                            <a:pos x="T34" y="T35"/>
                          </a:cxn>
                          <a:cxn ang="T144">
                            <a:pos x="T36" y="T37"/>
                          </a:cxn>
                          <a:cxn ang="T145">
                            <a:pos x="T38" y="T39"/>
                          </a:cxn>
                          <a:cxn ang="T146">
                            <a:pos x="T40" y="T41"/>
                          </a:cxn>
                          <a:cxn ang="T147">
                            <a:pos x="T42" y="T43"/>
                          </a:cxn>
                          <a:cxn ang="T148">
                            <a:pos x="T44" y="T45"/>
                          </a:cxn>
                          <a:cxn ang="T149">
                            <a:pos x="T46" y="T47"/>
                          </a:cxn>
                          <a:cxn ang="T150">
                            <a:pos x="T48" y="T49"/>
                          </a:cxn>
                          <a:cxn ang="T151">
                            <a:pos x="T50" y="T51"/>
                          </a:cxn>
                          <a:cxn ang="T152">
                            <a:pos x="T52" y="T53"/>
                          </a:cxn>
                          <a:cxn ang="T153">
                            <a:pos x="T54" y="T55"/>
                          </a:cxn>
                          <a:cxn ang="T154">
                            <a:pos x="T56" y="T57"/>
                          </a:cxn>
                          <a:cxn ang="T155">
                            <a:pos x="T58" y="T59"/>
                          </a:cxn>
                          <a:cxn ang="T156">
                            <a:pos x="T60" y="T61"/>
                          </a:cxn>
                          <a:cxn ang="T157">
                            <a:pos x="T62" y="T63"/>
                          </a:cxn>
                          <a:cxn ang="T158">
                            <a:pos x="T64" y="T65"/>
                          </a:cxn>
                          <a:cxn ang="T159">
                            <a:pos x="T66" y="T67"/>
                          </a:cxn>
                          <a:cxn ang="T160">
                            <a:pos x="T68" y="T69"/>
                          </a:cxn>
                          <a:cxn ang="T161">
                            <a:pos x="T70" y="T71"/>
                          </a:cxn>
                          <a:cxn ang="T162">
                            <a:pos x="T72" y="T73"/>
                          </a:cxn>
                          <a:cxn ang="T163">
                            <a:pos x="T74" y="T75"/>
                          </a:cxn>
                          <a:cxn ang="T164">
                            <a:pos x="T76" y="T77"/>
                          </a:cxn>
                          <a:cxn ang="T165">
                            <a:pos x="T78" y="T79"/>
                          </a:cxn>
                          <a:cxn ang="T166">
                            <a:pos x="T80" y="T81"/>
                          </a:cxn>
                          <a:cxn ang="T167">
                            <a:pos x="T82" y="T83"/>
                          </a:cxn>
                          <a:cxn ang="T168">
                            <a:pos x="T84" y="T85"/>
                          </a:cxn>
                          <a:cxn ang="T169">
                            <a:pos x="T86" y="T87"/>
                          </a:cxn>
                          <a:cxn ang="T170">
                            <a:pos x="T88" y="T89"/>
                          </a:cxn>
                          <a:cxn ang="T171">
                            <a:pos x="T90" y="T91"/>
                          </a:cxn>
                          <a:cxn ang="T172">
                            <a:pos x="T92" y="T93"/>
                          </a:cxn>
                          <a:cxn ang="T173">
                            <a:pos x="T94" y="T95"/>
                          </a:cxn>
                          <a:cxn ang="T174">
                            <a:pos x="T96" y="T97"/>
                          </a:cxn>
                          <a:cxn ang="T175">
                            <a:pos x="T98" y="T99"/>
                          </a:cxn>
                          <a:cxn ang="T176">
                            <a:pos x="T100" y="T101"/>
                          </a:cxn>
                          <a:cxn ang="T177">
                            <a:pos x="T102" y="T103"/>
                          </a:cxn>
                          <a:cxn ang="T178">
                            <a:pos x="T104" y="T105"/>
                          </a:cxn>
                          <a:cxn ang="T179">
                            <a:pos x="T106" y="T107"/>
                          </a:cxn>
                          <a:cxn ang="T180">
                            <a:pos x="T108" y="T109"/>
                          </a:cxn>
                          <a:cxn ang="T181">
                            <a:pos x="T110" y="T111"/>
                          </a:cxn>
                          <a:cxn ang="T182">
                            <a:pos x="T112" y="T113"/>
                          </a:cxn>
                          <a:cxn ang="T183">
                            <a:pos x="T114" y="T115"/>
                          </a:cxn>
                          <a:cxn ang="T184">
                            <a:pos x="T116" y="T117"/>
                          </a:cxn>
                          <a:cxn ang="T185">
                            <a:pos x="T118" y="T119"/>
                          </a:cxn>
                          <a:cxn ang="T186">
                            <a:pos x="T120" y="T121"/>
                          </a:cxn>
                          <a:cxn ang="T187">
                            <a:pos x="T122" y="T123"/>
                          </a:cxn>
                          <a:cxn ang="T188">
                            <a:pos x="T124" y="T125"/>
                          </a:cxn>
                        </a:cxnLst>
                        <a:rect l="0" t="0" r="r" b="b"/>
                        <a:pathLst>
                          <a:path w="1300" h="654">
                            <a:moveTo>
                              <a:pt x="1300" y="128"/>
                            </a:moveTo>
                            <a:lnTo>
                              <a:pt x="1292" y="123"/>
                            </a:lnTo>
                            <a:lnTo>
                              <a:pt x="1284" y="119"/>
                            </a:lnTo>
                            <a:lnTo>
                              <a:pt x="1275" y="115"/>
                            </a:lnTo>
                            <a:lnTo>
                              <a:pt x="1266" y="110"/>
                            </a:lnTo>
                            <a:lnTo>
                              <a:pt x="1258" y="105"/>
                            </a:lnTo>
                            <a:lnTo>
                              <a:pt x="1249" y="101"/>
                            </a:lnTo>
                            <a:lnTo>
                              <a:pt x="1240" y="96"/>
                            </a:lnTo>
                            <a:lnTo>
                              <a:pt x="1230" y="93"/>
                            </a:lnTo>
                            <a:lnTo>
                              <a:pt x="1222" y="89"/>
                            </a:lnTo>
                            <a:lnTo>
                              <a:pt x="1212" y="85"/>
                            </a:lnTo>
                            <a:lnTo>
                              <a:pt x="1203" y="80"/>
                            </a:lnTo>
                            <a:lnTo>
                              <a:pt x="1193" y="76"/>
                            </a:lnTo>
                            <a:lnTo>
                              <a:pt x="1184" y="73"/>
                            </a:lnTo>
                            <a:lnTo>
                              <a:pt x="1174" y="69"/>
                            </a:lnTo>
                            <a:lnTo>
                              <a:pt x="1164" y="65"/>
                            </a:lnTo>
                            <a:lnTo>
                              <a:pt x="1154" y="62"/>
                            </a:lnTo>
                            <a:lnTo>
                              <a:pt x="1144" y="59"/>
                            </a:lnTo>
                            <a:lnTo>
                              <a:pt x="1134" y="55"/>
                            </a:lnTo>
                            <a:lnTo>
                              <a:pt x="1124" y="52"/>
                            </a:lnTo>
                            <a:lnTo>
                              <a:pt x="1113" y="49"/>
                            </a:lnTo>
                            <a:lnTo>
                              <a:pt x="1103" y="46"/>
                            </a:lnTo>
                            <a:lnTo>
                              <a:pt x="1093" y="43"/>
                            </a:lnTo>
                            <a:lnTo>
                              <a:pt x="1082" y="41"/>
                            </a:lnTo>
                            <a:lnTo>
                              <a:pt x="1072" y="37"/>
                            </a:lnTo>
                            <a:lnTo>
                              <a:pt x="1061" y="34"/>
                            </a:lnTo>
                            <a:lnTo>
                              <a:pt x="1050" y="32"/>
                            </a:lnTo>
                            <a:lnTo>
                              <a:pt x="1040" y="29"/>
                            </a:lnTo>
                            <a:lnTo>
                              <a:pt x="1029" y="27"/>
                            </a:lnTo>
                            <a:lnTo>
                              <a:pt x="1018" y="25"/>
                            </a:lnTo>
                            <a:lnTo>
                              <a:pt x="1007" y="23"/>
                            </a:lnTo>
                            <a:lnTo>
                              <a:pt x="996" y="21"/>
                            </a:lnTo>
                            <a:lnTo>
                              <a:pt x="985" y="18"/>
                            </a:lnTo>
                            <a:lnTo>
                              <a:pt x="973" y="17"/>
                            </a:lnTo>
                            <a:lnTo>
                              <a:pt x="962" y="15"/>
                            </a:lnTo>
                            <a:lnTo>
                              <a:pt x="951" y="13"/>
                            </a:lnTo>
                            <a:lnTo>
                              <a:pt x="940" y="11"/>
                            </a:lnTo>
                            <a:lnTo>
                              <a:pt x="929" y="10"/>
                            </a:lnTo>
                            <a:lnTo>
                              <a:pt x="918" y="8"/>
                            </a:lnTo>
                            <a:lnTo>
                              <a:pt x="906" y="7"/>
                            </a:lnTo>
                            <a:lnTo>
                              <a:pt x="894" y="6"/>
                            </a:lnTo>
                            <a:lnTo>
                              <a:pt x="883" y="5"/>
                            </a:lnTo>
                            <a:lnTo>
                              <a:pt x="872" y="4"/>
                            </a:lnTo>
                            <a:lnTo>
                              <a:pt x="860" y="4"/>
                            </a:lnTo>
                            <a:lnTo>
                              <a:pt x="849" y="2"/>
                            </a:lnTo>
                            <a:lnTo>
                              <a:pt x="838" y="1"/>
                            </a:lnTo>
                            <a:lnTo>
                              <a:pt x="825" y="1"/>
                            </a:lnTo>
                            <a:lnTo>
                              <a:pt x="814" y="0"/>
                            </a:lnTo>
                            <a:lnTo>
                              <a:pt x="803" y="0"/>
                            </a:lnTo>
                            <a:lnTo>
                              <a:pt x="791" y="0"/>
                            </a:lnTo>
                            <a:lnTo>
                              <a:pt x="779" y="0"/>
                            </a:lnTo>
                            <a:lnTo>
                              <a:pt x="767" y="0"/>
                            </a:lnTo>
                            <a:lnTo>
                              <a:pt x="756" y="0"/>
                            </a:lnTo>
                            <a:lnTo>
                              <a:pt x="745" y="0"/>
                            </a:lnTo>
                            <a:lnTo>
                              <a:pt x="733" y="0"/>
                            </a:lnTo>
                            <a:lnTo>
                              <a:pt x="721" y="0"/>
                            </a:lnTo>
                            <a:lnTo>
                              <a:pt x="709" y="0"/>
                            </a:lnTo>
                            <a:lnTo>
                              <a:pt x="698" y="1"/>
                            </a:lnTo>
                            <a:lnTo>
                              <a:pt x="687" y="1"/>
                            </a:lnTo>
                            <a:lnTo>
                              <a:pt x="674" y="2"/>
                            </a:lnTo>
                            <a:lnTo>
                              <a:pt x="663" y="2"/>
                            </a:lnTo>
                            <a:lnTo>
                              <a:pt x="652" y="4"/>
                            </a:lnTo>
                            <a:lnTo>
                              <a:pt x="640" y="5"/>
                            </a:lnTo>
                            <a:lnTo>
                              <a:pt x="629" y="6"/>
                            </a:lnTo>
                            <a:lnTo>
                              <a:pt x="618" y="7"/>
                            </a:lnTo>
                            <a:lnTo>
                              <a:pt x="606" y="8"/>
                            </a:lnTo>
                            <a:lnTo>
                              <a:pt x="595" y="10"/>
                            </a:lnTo>
                            <a:lnTo>
                              <a:pt x="583" y="11"/>
                            </a:lnTo>
                            <a:lnTo>
                              <a:pt x="572" y="13"/>
                            </a:lnTo>
                            <a:lnTo>
                              <a:pt x="561" y="15"/>
                            </a:lnTo>
                            <a:lnTo>
                              <a:pt x="550" y="17"/>
                            </a:lnTo>
                            <a:lnTo>
                              <a:pt x="539" y="18"/>
                            </a:lnTo>
                            <a:lnTo>
                              <a:pt x="527" y="21"/>
                            </a:lnTo>
                            <a:lnTo>
                              <a:pt x="516" y="22"/>
                            </a:lnTo>
                            <a:lnTo>
                              <a:pt x="505" y="25"/>
                            </a:lnTo>
                            <a:lnTo>
                              <a:pt x="495" y="27"/>
                            </a:lnTo>
                            <a:lnTo>
                              <a:pt x="484" y="29"/>
                            </a:lnTo>
                            <a:lnTo>
                              <a:pt x="473" y="32"/>
                            </a:lnTo>
                            <a:lnTo>
                              <a:pt x="462" y="34"/>
                            </a:lnTo>
                            <a:lnTo>
                              <a:pt x="452" y="37"/>
                            </a:lnTo>
                            <a:lnTo>
                              <a:pt x="441" y="41"/>
                            </a:lnTo>
                            <a:lnTo>
                              <a:pt x="431" y="43"/>
                            </a:lnTo>
                            <a:lnTo>
                              <a:pt x="420" y="46"/>
                            </a:lnTo>
                            <a:lnTo>
                              <a:pt x="410" y="49"/>
                            </a:lnTo>
                            <a:lnTo>
                              <a:pt x="400" y="52"/>
                            </a:lnTo>
                            <a:lnTo>
                              <a:pt x="389" y="55"/>
                            </a:lnTo>
                            <a:lnTo>
                              <a:pt x="379" y="59"/>
                            </a:lnTo>
                            <a:lnTo>
                              <a:pt x="369" y="62"/>
                            </a:lnTo>
                            <a:lnTo>
                              <a:pt x="359" y="65"/>
                            </a:lnTo>
                            <a:lnTo>
                              <a:pt x="349" y="69"/>
                            </a:lnTo>
                            <a:lnTo>
                              <a:pt x="340" y="73"/>
                            </a:lnTo>
                            <a:lnTo>
                              <a:pt x="330" y="76"/>
                            </a:lnTo>
                            <a:lnTo>
                              <a:pt x="321" y="80"/>
                            </a:lnTo>
                            <a:lnTo>
                              <a:pt x="311" y="84"/>
                            </a:lnTo>
                            <a:lnTo>
                              <a:pt x="303" y="89"/>
                            </a:lnTo>
                            <a:lnTo>
                              <a:pt x="293" y="93"/>
                            </a:lnTo>
                            <a:lnTo>
                              <a:pt x="284" y="96"/>
                            </a:lnTo>
                            <a:lnTo>
                              <a:pt x="274" y="101"/>
                            </a:lnTo>
                            <a:lnTo>
                              <a:pt x="265" y="105"/>
                            </a:lnTo>
                            <a:lnTo>
                              <a:pt x="257" y="110"/>
                            </a:lnTo>
                            <a:lnTo>
                              <a:pt x="248" y="114"/>
                            </a:lnTo>
                            <a:lnTo>
                              <a:pt x="240" y="119"/>
                            </a:lnTo>
                            <a:lnTo>
                              <a:pt x="232" y="123"/>
                            </a:lnTo>
                            <a:lnTo>
                              <a:pt x="223" y="128"/>
                            </a:lnTo>
                            <a:lnTo>
                              <a:pt x="215" y="132"/>
                            </a:lnTo>
                            <a:lnTo>
                              <a:pt x="207" y="137"/>
                            </a:lnTo>
                            <a:lnTo>
                              <a:pt x="199" y="142"/>
                            </a:lnTo>
                            <a:lnTo>
                              <a:pt x="191" y="147"/>
                            </a:lnTo>
                            <a:lnTo>
                              <a:pt x="184" y="152"/>
                            </a:lnTo>
                            <a:lnTo>
                              <a:pt x="176" y="158"/>
                            </a:lnTo>
                            <a:lnTo>
                              <a:pt x="169" y="163"/>
                            </a:lnTo>
                            <a:lnTo>
                              <a:pt x="162" y="168"/>
                            </a:lnTo>
                            <a:lnTo>
                              <a:pt x="154" y="173"/>
                            </a:lnTo>
                            <a:lnTo>
                              <a:pt x="148" y="179"/>
                            </a:lnTo>
                            <a:lnTo>
                              <a:pt x="141" y="184"/>
                            </a:lnTo>
                            <a:lnTo>
                              <a:pt x="134" y="190"/>
                            </a:lnTo>
                            <a:lnTo>
                              <a:pt x="127" y="195"/>
                            </a:lnTo>
                            <a:lnTo>
                              <a:pt x="121" y="201"/>
                            </a:lnTo>
                            <a:lnTo>
                              <a:pt x="115" y="206"/>
                            </a:lnTo>
                            <a:lnTo>
                              <a:pt x="109" y="212"/>
                            </a:lnTo>
                            <a:lnTo>
                              <a:pt x="104" y="217"/>
                            </a:lnTo>
                            <a:lnTo>
                              <a:pt x="97" y="224"/>
                            </a:lnTo>
                            <a:lnTo>
                              <a:pt x="91" y="230"/>
                            </a:lnTo>
                            <a:lnTo>
                              <a:pt x="86" y="236"/>
                            </a:lnTo>
                            <a:lnTo>
                              <a:pt x="81" y="242"/>
                            </a:lnTo>
                            <a:lnTo>
                              <a:pt x="75" y="247"/>
                            </a:lnTo>
                            <a:lnTo>
                              <a:pt x="70" y="253"/>
                            </a:lnTo>
                            <a:lnTo>
                              <a:pt x="67" y="259"/>
                            </a:lnTo>
                            <a:lnTo>
                              <a:pt x="62" y="266"/>
                            </a:lnTo>
                            <a:lnTo>
                              <a:pt x="57" y="272"/>
                            </a:lnTo>
                            <a:lnTo>
                              <a:pt x="53" y="278"/>
                            </a:lnTo>
                            <a:lnTo>
                              <a:pt x="48" y="284"/>
                            </a:lnTo>
                            <a:lnTo>
                              <a:pt x="44" y="290"/>
                            </a:lnTo>
                            <a:lnTo>
                              <a:pt x="41" y="298"/>
                            </a:lnTo>
                            <a:lnTo>
                              <a:pt x="37" y="304"/>
                            </a:lnTo>
                            <a:lnTo>
                              <a:pt x="33" y="310"/>
                            </a:lnTo>
                            <a:lnTo>
                              <a:pt x="29" y="316"/>
                            </a:lnTo>
                            <a:lnTo>
                              <a:pt x="27" y="322"/>
                            </a:lnTo>
                            <a:lnTo>
                              <a:pt x="23" y="330"/>
                            </a:lnTo>
                            <a:lnTo>
                              <a:pt x="21" y="336"/>
                            </a:lnTo>
                            <a:lnTo>
                              <a:pt x="18" y="342"/>
                            </a:lnTo>
                            <a:lnTo>
                              <a:pt x="16" y="348"/>
                            </a:lnTo>
                            <a:lnTo>
                              <a:pt x="13" y="356"/>
                            </a:lnTo>
                            <a:lnTo>
                              <a:pt x="11" y="362"/>
                            </a:lnTo>
                            <a:lnTo>
                              <a:pt x="10" y="368"/>
                            </a:lnTo>
                            <a:lnTo>
                              <a:pt x="7" y="376"/>
                            </a:lnTo>
                            <a:lnTo>
                              <a:pt x="6" y="382"/>
                            </a:lnTo>
                            <a:lnTo>
                              <a:pt x="5" y="389"/>
                            </a:lnTo>
                            <a:lnTo>
                              <a:pt x="4" y="395"/>
                            </a:lnTo>
                            <a:lnTo>
                              <a:pt x="2" y="402"/>
                            </a:lnTo>
                            <a:lnTo>
                              <a:pt x="1" y="409"/>
                            </a:lnTo>
                            <a:lnTo>
                              <a:pt x="1" y="415"/>
                            </a:lnTo>
                            <a:lnTo>
                              <a:pt x="0" y="423"/>
                            </a:lnTo>
                            <a:lnTo>
                              <a:pt x="0" y="429"/>
                            </a:lnTo>
                            <a:lnTo>
                              <a:pt x="0" y="435"/>
                            </a:lnTo>
                            <a:lnTo>
                              <a:pt x="0" y="442"/>
                            </a:lnTo>
                            <a:lnTo>
                              <a:pt x="0" y="449"/>
                            </a:lnTo>
                            <a:lnTo>
                              <a:pt x="0" y="456"/>
                            </a:lnTo>
                            <a:lnTo>
                              <a:pt x="1" y="462"/>
                            </a:lnTo>
                            <a:lnTo>
                              <a:pt x="1" y="470"/>
                            </a:lnTo>
                            <a:lnTo>
                              <a:pt x="2" y="476"/>
                            </a:lnTo>
                            <a:lnTo>
                              <a:pt x="4" y="482"/>
                            </a:lnTo>
                            <a:lnTo>
                              <a:pt x="5" y="489"/>
                            </a:lnTo>
                            <a:lnTo>
                              <a:pt x="6" y="496"/>
                            </a:lnTo>
                            <a:lnTo>
                              <a:pt x="7" y="503"/>
                            </a:lnTo>
                            <a:lnTo>
                              <a:pt x="10" y="509"/>
                            </a:lnTo>
                            <a:lnTo>
                              <a:pt x="11" y="515"/>
                            </a:lnTo>
                            <a:lnTo>
                              <a:pt x="13" y="523"/>
                            </a:lnTo>
                            <a:lnTo>
                              <a:pt x="16" y="529"/>
                            </a:lnTo>
                            <a:lnTo>
                              <a:pt x="18" y="535"/>
                            </a:lnTo>
                            <a:lnTo>
                              <a:pt x="21" y="543"/>
                            </a:lnTo>
                            <a:lnTo>
                              <a:pt x="23" y="549"/>
                            </a:lnTo>
                            <a:lnTo>
                              <a:pt x="26" y="555"/>
                            </a:lnTo>
                            <a:lnTo>
                              <a:pt x="29" y="561"/>
                            </a:lnTo>
                            <a:lnTo>
                              <a:pt x="33" y="567"/>
                            </a:lnTo>
                            <a:lnTo>
                              <a:pt x="36" y="575"/>
                            </a:lnTo>
                            <a:lnTo>
                              <a:pt x="39" y="581"/>
                            </a:lnTo>
                            <a:lnTo>
                              <a:pt x="43" y="587"/>
                            </a:lnTo>
                            <a:lnTo>
                              <a:pt x="48" y="593"/>
                            </a:lnTo>
                            <a:lnTo>
                              <a:pt x="52" y="599"/>
                            </a:lnTo>
                            <a:lnTo>
                              <a:pt x="55" y="606"/>
                            </a:lnTo>
                            <a:lnTo>
                              <a:pt x="60" y="612"/>
                            </a:lnTo>
                            <a:lnTo>
                              <a:pt x="65" y="618"/>
                            </a:lnTo>
                            <a:lnTo>
                              <a:pt x="70" y="624"/>
                            </a:lnTo>
                            <a:lnTo>
                              <a:pt x="75" y="630"/>
                            </a:lnTo>
                            <a:lnTo>
                              <a:pt x="80" y="636"/>
                            </a:lnTo>
                            <a:lnTo>
                              <a:pt x="85" y="643"/>
                            </a:lnTo>
                            <a:lnTo>
                              <a:pt x="90" y="649"/>
                            </a:lnTo>
                            <a:lnTo>
                              <a:pt x="96" y="654"/>
                            </a:lnTo>
                          </a:path>
                        </a:pathLst>
                      </a:custGeom>
                      <a:noFill/>
                      <a:ln w="19050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algn="ctr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</a:pPr>
                        <a:endParaRPr kumimoji="1" lang="zh-CN" altLang="en-US" sz="4000" b="1">
                          <a:solidFill>
                            <a:srgbClr val="FF3300"/>
                          </a:solidFill>
                          <a:latin typeface="宋体" pitchFamily="2" charset="-122"/>
                        </a:endParaRPr>
                      </a:p>
                    </p:txBody>
                  </p:sp>
                  <p:sp>
                    <p:nvSpPr>
                      <p:cNvPr id="23623" name="Line 512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1646" y="2333"/>
                        <a:ext cx="379" cy="219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algn="ctr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</a:pPr>
                        <a:endParaRPr kumimoji="1" lang="zh-CN" altLang="en-US" sz="4000" b="1">
                          <a:solidFill>
                            <a:srgbClr val="FF3300"/>
                          </a:solidFill>
                          <a:latin typeface="宋体" pitchFamily="2" charset="-122"/>
                        </a:endParaRPr>
                      </a:p>
                    </p:txBody>
                  </p:sp>
                  <p:sp>
                    <p:nvSpPr>
                      <p:cNvPr id="23624" name="Line 513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1499" y="2018"/>
                        <a:ext cx="777" cy="449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algn="ctr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</a:pPr>
                        <a:endParaRPr kumimoji="1" lang="zh-CN" altLang="en-US" sz="4000" b="1">
                          <a:solidFill>
                            <a:srgbClr val="FF3300"/>
                          </a:solidFill>
                          <a:latin typeface="宋体" pitchFamily="2" charset="-122"/>
                        </a:endParaRPr>
                      </a:p>
                    </p:txBody>
                  </p:sp>
                  <p:sp>
                    <p:nvSpPr>
                      <p:cNvPr id="23625" name="Freeform 514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276" y="2103"/>
                        <a:ext cx="104" cy="145"/>
                      </a:xfrm>
                      <a:custGeom>
                        <a:avLst/>
                        <a:gdLst>
                          <a:gd name="T0" fmla="*/ 0 w 417"/>
                          <a:gd name="T1" fmla="*/ 2 h 580"/>
                          <a:gd name="T2" fmla="*/ 0 w 417"/>
                          <a:gd name="T3" fmla="*/ 7 h 580"/>
                          <a:gd name="T4" fmla="*/ 1 w 417"/>
                          <a:gd name="T5" fmla="*/ 12 h 580"/>
                          <a:gd name="T6" fmla="*/ 1 w 417"/>
                          <a:gd name="T7" fmla="*/ 16 h 580"/>
                          <a:gd name="T8" fmla="*/ 2 w 417"/>
                          <a:gd name="T9" fmla="*/ 21 h 580"/>
                          <a:gd name="T10" fmla="*/ 3 w 417"/>
                          <a:gd name="T11" fmla="*/ 25 h 580"/>
                          <a:gd name="T12" fmla="*/ 4 w 417"/>
                          <a:gd name="T13" fmla="*/ 30 h 580"/>
                          <a:gd name="T14" fmla="*/ 5 w 417"/>
                          <a:gd name="T15" fmla="*/ 34 h 580"/>
                          <a:gd name="T16" fmla="*/ 6 w 417"/>
                          <a:gd name="T17" fmla="*/ 39 h 580"/>
                          <a:gd name="T18" fmla="*/ 8 w 417"/>
                          <a:gd name="T19" fmla="*/ 43 h 580"/>
                          <a:gd name="T20" fmla="*/ 10 w 417"/>
                          <a:gd name="T21" fmla="*/ 47 h 580"/>
                          <a:gd name="T22" fmla="*/ 11 w 417"/>
                          <a:gd name="T23" fmla="*/ 52 h 580"/>
                          <a:gd name="T24" fmla="*/ 14 w 417"/>
                          <a:gd name="T25" fmla="*/ 56 h 580"/>
                          <a:gd name="T26" fmla="*/ 16 w 417"/>
                          <a:gd name="T27" fmla="*/ 60 h 580"/>
                          <a:gd name="T28" fmla="*/ 18 w 417"/>
                          <a:gd name="T29" fmla="*/ 65 h 580"/>
                          <a:gd name="T30" fmla="*/ 21 w 417"/>
                          <a:gd name="T31" fmla="*/ 69 h 580"/>
                          <a:gd name="T32" fmla="*/ 23 w 417"/>
                          <a:gd name="T33" fmla="*/ 73 h 580"/>
                          <a:gd name="T34" fmla="*/ 26 w 417"/>
                          <a:gd name="T35" fmla="*/ 77 h 580"/>
                          <a:gd name="T36" fmla="*/ 29 w 417"/>
                          <a:gd name="T37" fmla="*/ 82 h 580"/>
                          <a:gd name="T38" fmla="*/ 33 w 417"/>
                          <a:gd name="T39" fmla="*/ 86 h 580"/>
                          <a:gd name="T40" fmla="*/ 36 w 417"/>
                          <a:gd name="T41" fmla="*/ 90 h 580"/>
                          <a:gd name="T42" fmla="*/ 39 w 417"/>
                          <a:gd name="T43" fmla="*/ 94 h 580"/>
                          <a:gd name="T44" fmla="*/ 43 w 417"/>
                          <a:gd name="T45" fmla="*/ 98 h 580"/>
                          <a:gd name="T46" fmla="*/ 47 w 417"/>
                          <a:gd name="T47" fmla="*/ 102 h 580"/>
                          <a:gd name="T48" fmla="*/ 51 w 417"/>
                          <a:gd name="T49" fmla="*/ 106 h 580"/>
                          <a:gd name="T50" fmla="*/ 55 w 417"/>
                          <a:gd name="T51" fmla="*/ 110 h 580"/>
                          <a:gd name="T52" fmla="*/ 59 w 417"/>
                          <a:gd name="T53" fmla="*/ 114 h 580"/>
                          <a:gd name="T54" fmla="*/ 64 w 417"/>
                          <a:gd name="T55" fmla="*/ 117 h 580"/>
                          <a:gd name="T56" fmla="*/ 68 w 417"/>
                          <a:gd name="T57" fmla="*/ 121 h 580"/>
                          <a:gd name="T58" fmla="*/ 73 w 417"/>
                          <a:gd name="T59" fmla="*/ 125 h 580"/>
                          <a:gd name="T60" fmla="*/ 78 w 417"/>
                          <a:gd name="T61" fmla="*/ 128 h 580"/>
                          <a:gd name="T62" fmla="*/ 83 w 417"/>
                          <a:gd name="T63" fmla="*/ 132 h 580"/>
                          <a:gd name="T64" fmla="*/ 88 w 417"/>
                          <a:gd name="T65" fmla="*/ 135 h 580"/>
                          <a:gd name="T66" fmla="*/ 93 w 417"/>
                          <a:gd name="T67" fmla="*/ 139 h 580"/>
                          <a:gd name="T68" fmla="*/ 98 w 417"/>
                          <a:gd name="T69" fmla="*/ 142 h 580"/>
                          <a:gd name="T70" fmla="*/ 104 w 417"/>
                          <a:gd name="T71" fmla="*/ 145 h 580"/>
                          <a:gd name="T72" fmla="*/ 0 60000 65536"/>
                          <a:gd name="T73" fmla="*/ 0 60000 65536"/>
                          <a:gd name="T74" fmla="*/ 0 60000 65536"/>
                          <a:gd name="T75" fmla="*/ 0 60000 65536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</a:gdLst>
                        <a:ahLst/>
                        <a:cxnLst>
                          <a:cxn ang="T72">
                            <a:pos x="T0" y="T1"/>
                          </a:cxn>
                          <a:cxn ang="T73">
                            <a:pos x="T2" y="T3"/>
                          </a:cxn>
                          <a:cxn ang="T74">
                            <a:pos x="T4" y="T5"/>
                          </a:cxn>
                          <a:cxn ang="T75">
                            <a:pos x="T6" y="T7"/>
                          </a:cxn>
                          <a:cxn ang="T76">
                            <a:pos x="T8" y="T9"/>
                          </a:cxn>
                          <a:cxn ang="T77">
                            <a:pos x="T10" y="T11"/>
                          </a:cxn>
                          <a:cxn ang="T78">
                            <a:pos x="T12" y="T13"/>
                          </a:cxn>
                          <a:cxn ang="T79">
                            <a:pos x="T14" y="T15"/>
                          </a:cxn>
                          <a:cxn ang="T80">
                            <a:pos x="T16" y="T17"/>
                          </a:cxn>
                          <a:cxn ang="T81">
                            <a:pos x="T18" y="T19"/>
                          </a:cxn>
                          <a:cxn ang="T82">
                            <a:pos x="T20" y="T21"/>
                          </a:cxn>
                          <a:cxn ang="T83">
                            <a:pos x="T22" y="T23"/>
                          </a:cxn>
                          <a:cxn ang="T84">
                            <a:pos x="T24" y="T25"/>
                          </a:cxn>
                          <a:cxn ang="T85">
                            <a:pos x="T26" y="T27"/>
                          </a:cxn>
                          <a:cxn ang="T86">
                            <a:pos x="T28" y="T29"/>
                          </a:cxn>
                          <a:cxn ang="T87">
                            <a:pos x="T30" y="T31"/>
                          </a:cxn>
                          <a:cxn ang="T88">
                            <a:pos x="T32" y="T33"/>
                          </a:cxn>
                          <a:cxn ang="T89">
                            <a:pos x="T34" y="T35"/>
                          </a:cxn>
                          <a:cxn ang="T90">
                            <a:pos x="T36" y="T37"/>
                          </a:cxn>
                          <a:cxn ang="T91">
                            <a:pos x="T38" y="T39"/>
                          </a:cxn>
                          <a:cxn ang="T92">
                            <a:pos x="T40" y="T41"/>
                          </a:cxn>
                          <a:cxn ang="T93">
                            <a:pos x="T42" y="T43"/>
                          </a:cxn>
                          <a:cxn ang="T94">
                            <a:pos x="T44" y="T45"/>
                          </a:cxn>
                          <a:cxn ang="T95">
                            <a:pos x="T46" y="T47"/>
                          </a:cxn>
                          <a:cxn ang="T96">
                            <a:pos x="T48" y="T49"/>
                          </a:cxn>
                          <a:cxn ang="T97">
                            <a:pos x="T50" y="T51"/>
                          </a:cxn>
                          <a:cxn ang="T98">
                            <a:pos x="T52" y="T53"/>
                          </a:cxn>
                          <a:cxn ang="T99">
                            <a:pos x="T54" y="T55"/>
                          </a:cxn>
                          <a:cxn ang="T100">
                            <a:pos x="T56" y="T57"/>
                          </a:cxn>
                          <a:cxn ang="T101">
                            <a:pos x="T58" y="T59"/>
                          </a:cxn>
                          <a:cxn ang="T102">
                            <a:pos x="T60" y="T61"/>
                          </a:cxn>
                          <a:cxn ang="T103">
                            <a:pos x="T62" y="T63"/>
                          </a:cxn>
                          <a:cxn ang="T104">
                            <a:pos x="T64" y="T65"/>
                          </a:cxn>
                          <a:cxn ang="T105">
                            <a:pos x="T66" y="T67"/>
                          </a:cxn>
                          <a:cxn ang="T106">
                            <a:pos x="T68" y="T69"/>
                          </a:cxn>
                          <a:cxn ang="T107">
                            <a:pos x="T70" y="T71"/>
                          </a:cxn>
                        </a:cxnLst>
                        <a:rect l="0" t="0" r="r" b="b"/>
                        <a:pathLst>
                          <a:path w="417" h="580">
                            <a:moveTo>
                              <a:pt x="0" y="0"/>
                            </a:moveTo>
                            <a:lnTo>
                              <a:pt x="0" y="9"/>
                            </a:lnTo>
                            <a:lnTo>
                              <a:pt x="1" y="19"/>
                            </a:lnTo>
                            <a:lnTo>
                              <a:pt x="1" y="27"/>
                            </a:lnTo>
                            <a:lnTo>
                              <a:pt x="1" y="36"/>
                            </a:lnTo>
                            <a:lnTo>
                              <a:pt x="3" y="46"/>
                            </a:lnTo>
                            <a:lnTo>
                              <a:pt x="4" y="55"/>
                            </a:lnTo>
                            <a:lnTo>
                              <a:pt x="5" y="63"/>
                            </a:lnTo>
                            <a:lnTo>
                              <a:pt x="6" y="73"/>
                            </a:lnTo>
                            <a:lnTo>
                              <a:pt x="8" y="82"/>
                            </a:lnTo>
                            <a:lnTo>
                              <a:pt x="9" y="91"/>
                            </a:lnTo>
                            <a:lnTo>
                              <a:pt x="11" y="99"/>
                            </a:lnTo>
                            <a:lnTo>
                              <a:pt x="13" y="109"/>
                            </a:lnTo>
                            <a:lnTo>
                              <a:pt x="15" y="118"/>
                            </a:lnTo>
                            <a:lnTo>
                              <a:pt x="18" y="126"/>
                            </a:lnTo>
                            <a:lnTo>
                              <a:pt x="20" y="135"/>
                            </a:lnTo>
                            <a:lnTo>
                              <a:pt x="22" y="145"/>
                            </a:lnTo>
                            <a:lnTo>
                              <a:pt x="26" y="154"/>
                            </a:lnTo>
                            <a:lnTo>
                              <a:pt x="29" y="162"/>
                            </a:lnTo>
                            <a:lnTo>
                              <a:pt x="32" y="171"/>
                            </a:lnTo>
                            <a:lnTo>
                              <a:pt x="35" y="181"/>
                            </a:lnTo>
                            <a:lnTo>
                              <a:pt x="39" y="189"/>
                            </a:lnTo>
                            <a:lnTo>
                              <a:pt x="42" y="198"/>
                            </a:lnTo>
                            <a:lnTo>
                              <a:pt x="46" y="207"/>
                            </a:lnTo>
                            <a:lnTo>
                              <a:pt x="51" y="215"/>
                            </a:lnTo>
                            <a:lnTo>
                              <a:pt x="55" y="224"/>
                            </a:lnTo>
                            <a:lnTo>
                              <a:pt x="58" y="233"/>
                            </a:lnTo>
                            <a:lnTo>
                              <a:pt x="63" y="241"/>
                            </a:lnTo>
                            <a:lnTo>
                              <a:pt x="68" y="250"/>
                            </a:lnTo>
                            <a:lnTo>
                              <a:pt x="73" y="259"/>
                            </a:lnTo>
                            <a:lnTo>
                              <a:pt x="78" y="267"/>
                            </a:lnTo>
                            <a:lnTo>
                              <a:pt x="83" y="276"/>
                            </a:lnTo>
                            <a:lnTo>
                              <a:pt x="88" y="285"/>
                            </a:lnTo>
                            <a:lnTo>
                              <a:pt x="94" y="293"/>
                            </a:lnTo>
                            <a:lnTo>
                              <a:pt x="100" y="302"/>
                            </a:lnTo>
                            <a:lnTo>
                              <a:pt x="105" y="309"/>
                            </a:lnTo>
                            <a:lnTo>
                              <a:pt x="111" y="318"/>
                            </a:lnTo>
                            <a:lnTo>
                              <a:pt x="118" y="327"/>
                            </a:lnTo>
                            <a:lnTo>
                              <a:pt x="124" y="335"/>
                            </a:lnTo>
                            <a:lnTo>
                              <a:pt x="131" y="343"/>
                            </a:lnTo>
                            <a:lnTo>
                              <a:pt x="137" y="351"/>
                            </a:lnTo>
                            <a:lnTo>
                              <a:pt x="144" y="360"/>
                            </a:lnTo>
                            <a:lnTo>
                              <a:pt x="151" y="367"/>
                            </a:lnTo>
                            <a:lnTo>
                              <a:pt x="158" y="376"/>
                            </a:lnTo>
                            <a:lnTo>
                              <a:pt x="166" y="384"/>
                            </a:lnTo>
                            <a:lnTo>
                              <a:pt x="173" y="392"/>
                            </a:lnTo>
                            <a:lnTo>
                              <a:pt x="181" y="400"/>
                            </a:lnTo>
                            <a:lnTo>
                              <a:pt x="188" y="408"/>
                            </a:lnTo>
                            <a:lnTo>
                              <a:pt x="195" y="416"/>
                            </a:lnTo>
                            <a:lnTo>
                              <a:pt x="204" y="423"/>
                            </a:lnTo>
                            <a:lnTo>
                              <a:pt x="213" y="432"/>
                            </a:lnTo>
                            <a:lnTo>
                              <a:pt x="220" y="439"/>
                            </a:lnTo>
                            <a:lnTo>
                              <a:pt x="229" y="447"/>
                            </a:lnTo>
                            <a:lnTo>
                              <a:pt x="237" y="454"/>
                            </a:lnTo>
                            <a:lnTo>
                              <a:pt x="246" y="461"/>
                            </a:lnTo>
                            <a:lnTo>
                              <a:pt x="255" y="469"/>
                            </a:lnTo>
                            <a:lnTo>
                              <a:pt x="265" y="476"/>
                            </a:lnTo>
                            <a:lnTo>
                              <a:pt x="273" y="484"/>
                            </a:lnTo>
                            <a:lnTo>
                              <a:pt x="283" y="491"/>
                            </a:lnTo>
                            <a:lnTo>
                              <a:pt x="292" y="499"/>
                            </a:lnTo>
                            <a:lnTo>
                              <a:pt x="302" y="506"/>
                            </a:lnTo>
                            <a:lnTo>
                              <a:pt x="312" y="513"/>
                            </a:lnTo>
                            <a:lnTo>
                              <a:pt x="321" y="520"/>
                            </a:lnTo>
                            <a:lnTo>
                              <a:pt x="331" y="527"/>
                            </a:lnTo>
                            <a:lnTo>
                              <a:pt x="341" y="533"/>
                            </a:lnTo>
                            <a:lnTo>
                              <a:pt x="352" y="541"/>
                            </a:lnTo>
                            <a:lnTo>
                              <a:pt x="362" y="548"/>
                            </a:lnTo>
                            <a:lnTo>
                              <a:pt x="373" y="554"/>
                            </a:lnTo>
                            <a:lnTo>
                              <a:pt x="383" y="560"/>
                            </a:lnTo>
                            <a:lnTo>
                              <a:pt x="394" y="568"/>
                            </a:lnTo>
                            <a:lnTo>
                              <a:pt x="405" y="574"/>
                            </a:lnTo>
                            <a:lnTo>
                              <a:pt x="417" y="580"/>
                            </a:lnTo>
                          </a:path>
                        </a:pathLst>
                      </a:custGeom>
                      <a:noFill/>
                      <a:ln w="19050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algn="ctr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</a:pPr>
                        <a:endParaRPr kumimoji="1" lang="zh-CN" altLang="en-US" sz="4000" b="1">
                          <a:solidFill>
                            <a:srgbClr val="FF3300"/>
                          </a:solidFill>
                          <a:latin typeface="宋体" pitchFamily="2" charset="-122"/>
                        </a:endParaRPr>
                      </a:p>
                    </p:txBody>
                  </p:sp>
                  <p:sp>
                    <p:nvSpPr>
                      <p:cNvPr id="23626" name="Freeform 515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025" y="2351"/>
                        <a:ext cx="208" cy="24"/>
                      </a:xfrm>
                      <a:custGeom>
                        <a:avLst/>
                        <a:gdLst>
                          <a:gd name="T0" fmla="*/ 206 w 832"/>
                          <a:gd name="T1" fmla="*/ 23 h 98"/>
                          <a:gd name="T2" fmla="*/ 202 w 832"/>
                          <a:gd name="T3" fmla="*/ 21 h 98"/>
                          <a:gd name="T4" fmla="*/ 198 w 832"/>
                          <a:gd name="T5" fmla="*/ 19 h 98"/>
                          <a:gd name="T6" fmla="*/ 194 w 832"/>
                          <a:gd name="T7" fmla="*/ 17 h 98"/>
                          <a:gd name="T8" fmla="*/ 190 w 832"/>
                          <a:gd name="T9" fmla="*/ 16 h 98"/>
                          <a:gd name="T10" fmla="*/ 186 w 832"/>
                          <a:gd name="T11" fmla="*/ 14 h 98"/>
                          <a:gd name="T12" fmla="*/ 182 w 832"/>
                          <a:gd name="T13" fmla="*/ 12 h 98"/>
                          <a:gd name="T14" fmla="*/ 178 w 832"/>
                          <a:gd name="T15" fmla="*/ 11 h 98"/>
                          <a:gd name="T16" fmla="*/ 173 w 832"/>
                          <a:gd name="T17" fmla="*/ 10 h 98"/>
                          <a:gd name="T18" fmla="*/ 169 w 832"/>
                          <a:gd name="T19" fmla="*/ 8 h 98"/>
                          <a:gd name="T20" fmla="*/ 164 w 832"/>
                          <a:gd name="T21" fmla="*/ 7 h 98"/>
                          <a:gd name="T22" fmla="*/ 160 w 832"/>
                          <a:gd name="T23" fmla="*/ 6 h 98"/>
                          <a:gd name="T24" fmla="*/ 155 w 832"/>
                          <a:gd name="T25" fmla="*/ 5 h 98"/>
                          <a:gd name="T26" fmla="*/ 150 w 832"/>
                          <a:gd name="T27" fmla="*/ 4 h 98"/>
                          <a:gd name="T28" fmla="*/ 146 w 832"/>
                          <a:gd name="T29" fmla="*/ 3 h 98"/>
                          <a:gd name="T30" fmla="*/ 141 w 832"/>
                          <a:gd name="T31" fmla="*/ 2 h 98"/>
                          <a:gd name="T32" fmla="*/ 136 w 832"/>
                          <a:gd name="T33" fmla="*/ 2 h 98"/>
                          <a:gd name="T34" fmla="*/ 131 w 832"/>
                          <a:gd name="T35" fmla="*/ 1 h 98"/>
                          <a:gd name="T36" fmla="*/ 126 w 832"/>
                          <a:gd name="T37" fmla="*/ 1 h 98"/>
                          <a:gd name="T38" fmla="*/ 121 w 832"/>
                          <a:gd name="T39" fmla="*/ 0 h 98"/>
                          <a:gd name="T40" fmla="*/ 116 w 832"/>
                          <a:gd name="T41" fmla="*/ 0 h 98"/>
                          <a:gd name="T42" fmla="*/ 111 w 832"/>
                          <a:gd name="T43" fmla="*/ 0 h 98"/>
                          <a:gd name="T44" fmla="*/ 106 w 832"/>
                          <a:gd name="T45" fmla="*/ 0 h 98"/>
                          <a:gd name="T46" fmla="*/ 101 w 832"/>
                          <a:gd name="T47" fmla="*/ 0 h 98"/>
                          <a:gd name="T48" fmla="*/ 96 w 832"/>
                          <a:gd name="T49" fmla="*/ 0 h 98"/>
                          <a:gd name="T50" fmla="*/ 91 w 832"/>
                          <a:gd name="T51" fmla="*/ 0 h 98"/>
                          <a:gd name="T52" fmla="*/ 86 w 832"/>
                          <a:gd name="T53" fmla="*/ 0 h 98"/>
                          <a:gd name="T54" fmla="*/ 81 w 832"/>
                          <a:gd name="T55" fmla="*/ 1 h 98"/>
                          <a:gd name="T56" fmla="*/ 76 w 832"/>
                          <a:gd name="T57" fmla="*/ 1 h 98"/>
                          <a:gd name="T58" fmla="*/ 71 w 832"/>
                          <a:gd name="T59" fmla="*/ 2 h 98"/>
                          <a:gd name="T60" fmla="*/ 66 w 832"/>
                          <a:gd name="T61" fmla="*/ 3 h 98"/>
                          <a:gd name="T62" fmla="*/ 61 w 832"/>
                          <a:gd name="T63" fmla="*/ 3 h 98"/>
                          <a:gd name="T64" fmla="*/ 57 w 832"/>
                          <a:gd name="T65" fmla="*/ 4 h 98"/>
                          <a:gd name="T66" fmla="*/ 52 w 832"/>
                          <a:gd name="T67" fmla="*/ 5 h 98"/>
                          <a:gd name="T68" fmla="*/ 47 w 832"/>
                          <a:gd name="T69" fmla="*/ 6 h 98"/>
                          <a:gd name="T70" fmla="*/ 43 w 832"/>
                          <a:gd name="T71" fmla="*/ 7 h 98"/>
                          <a:gd name="T72" fmla="*/ 38 w 832"/>
                          <a:gd name="T73" fmla="*/ 9 h 98"/>
                          <a:gd name="T74" fmla="*/ 33 w 832"/>
                          <a:gd name="T75" fmla="*/ 10 h 98"/>
                          <a:gd name="T76" fmla="*/ 29 w 832"/>
                          <a:gd name="T77" fmla="*/ 12 h 98"/>
                          <a:gd name="T78" fmla="*/ 25 w 832"/>
                          <a:gd name="T79" fmla="*/ 13 h 98"/>
                          <a:gd name="T80" fmla="*/ 21 w 832"/>
                          <a:gd name="T81" fmla="*/ 14 h 98"/>
                          <a:gd name="T82" fmla="*/ 17 w 832"/>
                          <a:gd name="T83" fmla="*/ 16 h 98"/>
                          <a:gd name="T84" fmla="*/ 13 w 832"/>
                          <a:gd name="T85" fmla="*/ 18 h 98"/>
                          <a:gd name="T86" fmla="*/ 9 w 832"/>
                          <a:gd name="T87" fmla="*/ 20 h 98"/>
                          <a:gd name="T88" fmla="*/ 5 w 832"/>
                          <a:gd name="T89" fmla="*/ 22 h 98"/>
                          <a:gd name="T90" fmla="*/ 1 w 832"/>
                          <a:gd name="T91" fmla="*/ 24 h 98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  <a:gd name="T114" fmla="*/ 0 60000 65536"/>
                          <a:gd name="T115" fmla="*/ 0 60000 65536"/>
                          <a:gd name="T116" fmla="*/ 0 60000 65536"/>
                          <a:gd name="T117" fmla="*/ 0 60000 65536"/>
                          <a:gd name="T118" fmla="*/ 0 60000 65536"/>
                          <a:gd name="T119" fmla="*/ 0 60000 65536"/>
                          <a:gd name="T120" fmla="*/ 0 60000 65536"/>
                          <a:gd name="T121" fmla="*/ 0 60000 65536"/>
                          <a:gd name="T122" fmla="*/ 0 60000 65536"/>
                          <a:gd name="T123" fmla="*/ 0 60000 65536"/>
                          <a:gd name="T124" fmla="*/ 0 60000 65536"/>
                          <a:gd name="T125" fmla="*/ 0 60000 65536"/>
                          <a:gd name="T126" fmla="*/ 0 60000 65536"/>
                          <a:gd name="T127" fmla="*/ 0 60000 65536"/>
                          <a:gd name="T128" fmla="*/ 0 60000 65536"/>
                          <a:gd name="T129" fmla="*/ 0 60000 65536"/>
                          <a:gd name="T130" fmla="*/ 0 60000 65536"/>
                          <a:gd name="T131" fmla="*/ 0 60000 65536"/>
                          <a:gd name="T132" fmla="*/ 0 60000 65536"/>
                          <a:gd name="T133" fmla="*/ 0 60000 65536"/>
                          <a:gd name="T134" fmla="*/ 0 60000 65536"/>
                          <a:gd name="T135" fmla="*/ 0 60000 65536"/>
                          <a:gd name="T136" fmla="*/ 0 60000 65536"/>
                          <a:gd name="T137" fmla="*/ 0 60000 65536"/>
                        </a:gdLst>
                        <a:ahLst/>
                        <a:cxnLst>
                          <a:cxn ang="T92">
                            <a:pos x="T0" y="T1"/>
                          </a:cxn>
                          <a:cxn ang="T93">
                            <a:pos x="T2" y="T3"/>
                          </a:cxn>
                          <a:cxn ang="T94">
                            <a:pos x="T4" y="T5"/>
                          </a:cxn>
                          <a:cxn ang="T95">
                            <a:pos x="T6" y="T7"/>
                          </a:cxn>
                          <a:cxn ang="T96">
                            <a:pos x="T8" y="T9"/>
                          </a:cxn>
                          <a:cxn ang="T97">
                            <a:pos x="T10" y="T11"/>
                          </a:cxn>
                          <a:cxn ang="T98">
                            <a:pos x="T12" y="T13"/>
                          </a:cxn>
                          <a:cxn ang="T99">
                            <a:pos x="T14" y="T15"/>
                          </a:cxn>
                          <a:cxn ang="T100">
                            <a:pos x="T16" y="T17"/>
                          </a:cxn>
                          <a:cxn ang="T101">
                            <a:pos x="T18" y="T19"/>
                          </a:cxn>
                          <a:cxn ang="T102">
                            <a:pos x="T20" y="T21"/>
                          </a:cxn>
                          <a:cxn ang="T103">
                            <a:pos x="T22" y="T23"/>
                          </a:cxn>
                          <a:cxn ang="T104">
                            <a:pos x="T24" y="T25"/>
                          </a:cxn>
                          <a:cxn ang="T105">
                            <a:pos x="T26" y="T27"/>
                          </a:cxn>
                          <a:cxn ang="T106">
                            <a:pos x="T28" y="T29"/>
                          </a:cxn>
                          <a:cxn ang="T107">
                            <a:pos x="T30" y="T31"/>
                          </a:cxn>
                          <a:cxn ang="T108">
                            <a:pos x="T32" y="T33"/>
                          </a:cxn>
                          <a:cxn ang="T109">
                            <a:pos x="T34" y="T35"/>
                          </a:cxn>
                          <a:cxn ang="T110">
                            <a:pos x="T36" y="T37"/>
                          </a:cxn>
                          <a:cxn ang="T111">
                            <a:pos x="T38" y="T39"/>
                          </a:cxn>
                          <a:cxn ang="T112">
                            <a:pos x="T40" y="T41"/>
                          </a:cxn>
                          <a:cxn ang="T113">
                            <a:pos x="T42" y="T43"/>
                          </a:cxn>
                          <a:cxn ang="T114">
                            <a:pos x="T44" y="T45"/>
                          </a:cxn>
                          <a:cxn ang="T115">
                            <a:pos x="T46" y="T47"/>
                          </a:cxn>
                          <a:cxn ang="T116">
                            <a:pos x="T48" y="T49"/>
                          </a:cxn>
                          <a:cxn ang="T117">
                            <a:pos x="T50" y="T51"/>
                          </a:cxn>
                          <a:cxn ang="T118">
                            <a:pos x="T52" y="T53"/>
                          </a:cxn>
                          <a:cxn ang="T119">
                            <a:pos x="T54" y="T55"/>
                          </a:cxn>
                          <a:cxn ang="T120">
                            <a:pos x="T56" y="T57"/>
                          </a:cxn>
                          <a:cxn ang="T121">
                            <a:pos x="T58" y="T59"/>
                          </a:cxn>
                          <a:cxn ang="T122">
                            <a:pos x="T60" y="T61"/>
                          </a:cxn>
                          <a:cxn ang="T123">
                            <a:pos x="T62" y="T63"/>
                          </a:cxn>
                          <a:cxn ang="T124">
                            <a:pos x="T64" y="T65"/>
                          </a:cxn>
                          <a:cxn ang="T125">
                            <a:pos x="T66" y="T67"/>
                          </a:cxn>
                          <a:cxn ang="T126">
                            <a:pos x="T68" y="T69"/>
                          </a:cxn>
                          <a:cxn ang="T127">
                            <a:pos x="T70" y="T71"/>
                          </a:cxn>
                          <a:cxn ang="T128">
                            <a:pos x="T72" y="T73"/>
                          </a:cxn>
                          <a:cxn ang="T129">
                            <a:pos x="T74" y="T75"/>
                          </a:cxn>
                          <a:cxn ang="T130">
                            <a:pos x="T76" y="T77"/>
                          </a:cxn>
                          <a:cxn ang="T131">
                            <a:pos x="T78" y="T79"/>
                          </a:cxn>
                          <a:cxn ang="T132">
                            <a:pos x="T80" y="T81"/>
                          </a:cxn>
                          <a:cxn ang="T133">
                            <a:pos x="T82" y="T83"/>
                          </a:cxn>
                          <a:cxn ang="T134">
                            <a:pos x="T84" y="T85"/>
                          </a:cxn>
                          <a:cxn ang="T135">
                            <a:pos x="T86" y="T87"/>
                          </a:cxn>
                          <a:cxn ang="T136">
                            <a:pos x="T88" y="T89"/>
                          </a:cxn>
                          <a:cxn ang="T137">
                            <a:pos x="T90" y="T91"/>
                          </a:cxn>
                        </a:cxnLst>
                        <a:rect l="0" t="0" r="r" b="b"/>
                        <a:pathLst>
                          <a:path w="832" h="98">
                            <a:moveTo>
                              <a:pt x="832" y="98"/>
                            </a:moveTo>
                            <a:lnTo>
                              <a:pt x="828" y="96"/>
                            </a:lnTo>
                            <a:lnTo>
                              <a:pt x="823" y="93"/>
                            </a:lnTo>
                            <a:lnTo>
                              <a:pt x="818" y="91"/>
                            </a:lnTo>
                            <a:lnTo>
                              <a:pt x="813" y="89"/>
                            </a:lnTo>
                            <a:lnTo>
                              <a:pt x="808" y="86"/>
                            </a:lnTo>
                            <a:lnTo>
                              <a:pt x="803" y="84"/>
                            </a:lnTo>
                            <a:lnTo>
                              <a:pt x="798" y="81"/>
                            </a:lnTo>
                            <a:lnTo>
                              <a:pt x="793" y="77"/>
                            </a:lnTo>
                            <a:lnTo>
                              <a:pt x="788" y="76"/>
                            </a:lnTo>
                            <a:lnTo>
                              <a:pt x="783" y="74"/>
                            </a:lnTo>
                            <a:lnTo>
                              <a:pt x="777" y="71"/>
                            </a:lnTo>
                            <a:lnTo>
                              <a:pt x="772" y="69"/>
                            </a:lnTo>
                            <a:lnTo>
                              <a:pt x="767" y="66"/>
                            </a:lnTo>
                            <a:lnTo>
                              <a:pt x="761" y="64"/>
                            </a:lnTo>
                            <a:lnTo>
                              <a:pt x="756" y="61"/>
                            </a:lnTo>
                            <a:lnTo>
                              <a:pt x="751" y="59"/>
                            </a:lnTo>
                            <a:lnTo>
                              <a:pt x="745" y="58"/>
                            </a:lnTo>
                            <a:lnTo>
                              <a:pt x="740" y="55"/>
                            </a:lnTo>
                            <a:lnTo>
                              <a:pt x="734" y="53"/>
                            </a:lnTo>
                            <a:lnTo>
                              <a:pt x="727" y="50"/>
                            </a:lnTo>
                            <a:lnTo>
                              <a:pt x="722" y="49"/>
                            </a:lnTo>
                            <a:lnTo>
                              <a:pt x="716" y="47"/>
                            </a:lnTo>
                            <a:lnTo>
                              <a:pt x="710" y="45"/>
                            </a:lnTo>
                            <a:lnTo>
                              <a:pt x="705" y="43"/>
                            </a:lnTo>
                            <a:lnTo>
                              <a:pt x="699" y="42"/>
                            </a:lnTo>
                            <a:lnTo>
                              <a:pt x="693" y="39"/>
                            </a:lnTo>
                            <a:lnTo>
                              <a:pt x="687" y="38"/>
                            </a:lnTo>
                            <a:lnTo>
                              <a:pt x="682" y="35"/>
                            </a:lnTo>
                            <a:lnTo>
                              <a:pt x="676" y="34"/>
                            </a:lnTo>
                            <a:lnTo>
                              <a:pt x="669" y="32"/>
                            </a:lnTo>
                            <a:lnTo>
                              <a:pt x="663" y="30"/>
                            </a:lnTo>
                            <a:lnTo>
                              <a:pt x="657" y="29"/>
                            </a:lnTo>
                            <a:lnTo>
                              <a:pt x="651" y="28"/>
                            </a:lnTo>
                            <a:lnTo>
                              <a:pt x="645" y="25"/>
                            </a:lnTo>
                            <a:lnTo>
                              <a:pt x="638" y="24"/>
                            </a:lnTo>
                            <a:lnTo>
                              <a:pt x="632" y="23"/>
                            </a:lnTo>
                            <a:lnTo>
                              <a:pt x="626" y="22"/>
                            </a:lnTo>
                            <a:lnTo>
                              <a:pt x="620" y="21"/>
                            </a:lnTo>
                            <a:lnTo>
                              <a:pt x="614" y="19"/>
                            </a:lnTo>
                            <a:lnTo>
                              <a:pt x="608" y="18"/>
                            </a:lnTo>
                            <a:lnTo>
                              <a:pt x="601" y="17"/>
                            </a:lnTo>
                            <a:lnTo>
                              <a:pt x="594" y="16"/>
                            </a:lnTo>
                            <a:lnTo>
                              <a:pt x="588" y="14"/>
                            </a:lnTo>
                            <a:lnTo>
                              <a:pt x="582" y="13"/>
                            </a:lnTo>
                            <a:lnTo>
                              <a:pt x="575" y="12"/>
                            </a:lnTo>
                            <a:lnTo>
                              <a:pt x="569" y="11"/>
                            </a:lnTo>
                            <a:lnTo>
                              <a:pt x="562" y="9"/>
                            </a:lnTo>
                            <a:lnTo>
                              <a:pt x="556" y="9"/>
                            </a:lnTo>
                            <a:lnTo>
                              <a:pt x="549" y="8"/>
                            </a:lnTo>
                            <a:lnTo>
                              <a:pt x="542" y="7"/>
                            </a:lnTo>
                            <a:lnTo>
                              <a:pt x="536" y="7"/>
                            </a:lnTo>
                            <a:lnTo>
                              <a:pt x="530" y="6"/>
                            </a:lnTo>
                            <a:lnTo>
                              <a:pt x="524" y="4"/>
                            </a:lnTo>
                            <a:lnTo>
                              <a:pt x="516" y="4"/>
                            </a:lnTo>
                            <a:lnTo>
                              <a:pt x="510" y="3"/>
                            </a:lnTo>
                            <a:lnTo>
                              <a:pt x="504" y="3"/>
                            </a:lnTo>
                            <a:lnTo>
                              <a:pt x="496" y="2"/>
                            </a:lnTo>
                            <a:lnTo>
                              <a:pt x="490" y="2"/>
                            </a:lnTo>
                            <a:lnTo>
                              <a:pt x="483" y="2"/>
                            </a:lnTo>
                            <a:lnTo>
                              <a:pt x="477" y="1"/>
                            </a:lnTo>
                            <a:lnTo>
                              <a:pt x="470" y="1"/>
                            </a:lnTo>
                            <a:lnTo>
                              <a:pt x="463" y="1"/>
                            </a:lnTo>
                            <a:lnTo>
                              <a:pt x="457" y="0"/>
                            </a:lnTo>
                            <a:lnTo>
                              <a:pt x="449" y="0"/>
                            </a:lnTo>
                            <a:lnTo>
                              <a:pt x="443" y="0"/>
                            </a:lnTo>
                            <a:lnTo>
                              <a:pt x="437" y="0"/>
                            </a:lnTo>
                            <a:lnTo>
                              <a:pt x="430" y="0"/>
                            </a:lnTo>
                            <a:lnTo>
                              <a:pt x="423" y="0"/>
                            </a:lnTo>
                            <a:lnTo>
                              <a:pt x="416" y="0"/>
                            </a:lnTo>
                            <a:lnTo>
                              <a:pt x="410" y="0"/>
                            </a:lnTo>
                            <a:lnTo>
                              <a:pt x="402" y="0"/>
                            </a:lnTo>
                            <a:lnTo>
                              <a:pt x="396" y="0"/>
                            </a:lnTo>
                            <a:lnTo>
                              <a:pt x="390" y="0"/>
                            </a:lnTo>
                            <a:lnTo>
                              <a:pt x="383" y="0"/>
                            </a:lnTo>
                            <a:lnTo>
                              <a:pt x="377" y="0"/>
                            </a:lnTo>
                            <a:lnTo>
                              <a:pt x="369" y="1"/>
                            </a:lnTo>
                            <a:lnTo>
                              <a:pt x="363" y="1"/>
                            </a:lnTo>
                            <a:lnTo>
                              <a:pt x="357" y="1"/>
                            </a:lnTo>
                            <a:lnTo>
                              <a:pt x="349" y="2"/>
                            </a:lnTo>
                            <a:lnTo>
                              <a:pt x="343" y="2"/>
                            </a:lnTo>
                            <a:lnTo>
                              <a:pt x="336" y="2"/>
                            </a:lnTo>
                            <a:lnTo>
                              <a:pt x="330" y="3"/>
                            </a:lnTo>
                            <a:lnTo>
                              <a:pt x="323" y="3"/>
                            </a:lnTo>
                            <a:lnTo>
                              <a:pt x="316" y="4"/>
                            </a:lnTo>
                            <a:lnTo>
                              <a:pt x="310" y="4"/>
                            </a:lnTo>
                            <a:lnTo>
                              <a:pt x="304" y="6"/>
                            </a:lnTo>
                            <a:lnTo>
                              <a:pt x="296" y="7"/>
                            </a:lnTo>
                            <a:lnTo>
                              <a:pt x="290" y="7"/>
                            </a:lnTo>
                            <a:lnTo>
                              <a:pt x="284" y="8"/>
                            </a:lnTo>
                            <a:lnTo>
                              <a:pt x="276" y="9"/>
                            </a:lnTo>
                            <a:lnTo>
                              <a:pt x="270" y="9"/>
                            </a:lnTo>
                            <a:lnTo>
                              <a:pt x="264" y="11"/>
                            </a:lnTo>
                            <a:lnTo>
                              <a:pt x="258" y="12"/>
                            </a:lnTo>
                            <a:lnTo>
                              <a:pt x="250" y="13"/>
                            </a:lnTo>
                            <a:lnTo>
                              <a:pt x="244" y="14"/>
                            </a:lnTo>
                            <a:lnTo>
                              <a:pt x="238" y="16"/>
                            </a:lnTo>
                            <a:lnTo>
                              <a:pt x="232" y="17"/>
                            </a:lnTo>
                            <a:lnTo>
                              <a:pt x="226" y="18"/>
                            </a:lnTo>
                            <a:lnTo>
                              <a:pt x="220" y="19"/>
                            </a:lnTo>
                            <a:lnTo>
                              <a:pt x="213" y="21"/>
                            </a:lnTo>
                            <a:lnTo>
                              <a:pt x="207" y="22"/>
                            </a:lnTo>
                            <a:lnTo>
                              <a:pt x="200" y="23"/>
                            </a:lnTo>
                            <a:lnTo>
                              <a:pt x="194" y="24"/>
                            </a:lnTo>
                            <a:lnTo>
                              <a:pt x="187" y="25"/>
                            </a:lnTo>
                            <a:lnTo>
                              <a:pt x="181" y="28"/>
                            </a:lnTo>
                            <a:lnTo>
                              <a:pt x="175" y="29"/>
                            </a:lnTo>
                            <a:lnTo>
                              <a:pt x="170" y="30"/>
                            </a:lnTo>
                            <a:lnTo>
                              <a:pt x="164" y="32"/>
                            </a:lnTo>
                            <a:lnTo>
                              <a:pt x="158" y="34"/>
                            </a:lnTo>
                            <a:lnTo>
                              <a:pt x="152" y="35"/>
                            </a:lnTo>
                            <a:lnTo>
                              <a:pt x="145" y="38"/>
                            </a:lnTo>
                            <a:lnTo>
                              <a:pt x="139" y="39"/>
                            </a:lnTo>
                            <a:lnTo>
                              <a:pt x="133" y="42"/>
                            </a:lnTo>
                            <a:lnTo>
                              <a:pt x="128" y="43"/>
                            </a:lnTo>
                            <a:lnTo>
                              <a:pt x="122" y="45"/>
                            </a:lnTo>
                            <a:lnTo>
                              <a:pt x="116" y="47"/>
                            </a:lnTo>
                            <a:lnTo>
                              <a:pt x="111" y="49"/>
                            </a:lnTo>
                            <a:lnTo>
                              <a:pt x="105" y="50"/>
                            </a:lnTo>
                            <a:lnTo>
                              <a:pt x="98" y="53"/>
                            </a:lnTo>
                            <a:lnTo>
                              <a:pt x="94" y="55"/>
                            </a:lnTo>
                            <a:lnTo>
                              <a:pt x="87" y="58"/>
                            </a:lnTo>
                            <a:lnTo>
                              <a:pt x="82" y="59"/>
                            </a:lnTo>
                            <a:lnTo>
                              <a:pt x="76" y="61"/>
                            </a:lnTo>
                            <a:lnTo>
                              <a:pt x="71" y="64"/>
                            </a:lnTo>
                            <a:lnTo>
                              <a:pt x="66" y="66"/>
                            </a:lnTo>
                            <a:lnTo>
                              <a:pt x="60" y="69"/>
                            </a:lnTo>
                            <a:lnTo>
                              <a:pt x="55" y="71"/>
                            </a:lnTo>
                            <a:lnTo>
                              <a:pt x="50" y="74"/>
                            </a:lnTo>
                            <a:lnTo>
                              <a:pt x="45" y="76"/>
                            </a:lnTo>
                            <a:lnTo>
                              <a:pt x="39" y="77"/>
                            </a:lnTo>
                            <a:lnTo>
                              <a:pt x="34" y="81"/>
                            </a:lnTo>
                            <a:lnTo>
                              <a:pt x="29" y="84"/>
                            </a:lnTo>
                            <a:lnTo>
                              <a:pt x="24" y="86"/>
                            </a:lnTo>
                            <a:lnTo>
                              <a:pt x="19" y="89"/>
                            </a:lnTo>
                            <a:lnTo>
                              <a:pt x="14" y="91"/>
                            </a:lnTo>
                            <a:lnTo>
                              <a:pt x="10" y="93"/>
                            </a:lnTo>
                            <a:lnTo>
                              <a:pt x="5" y="96"/>
                            </a:lnTo>
                            <a:lnTo>
                              <a:pt x="0" y="98"/>
                            </a:lnTo>
                          </a:path>
                        </a:pathLst>
                      </a:custGeom>
                      <a:noFill/>
                      <a:ln w="19050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algn="ctr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</a:pPr>
                        <a:endParaRPr kumimoji="1" lang="zh-CN" altLang="en-US" sz="4000" b="1">
                          <a:solidFill>
                            <a:srgbClr val="FF3300"/>
                          </a:solidFill>
                          <a:latin typeface="宋体" pitchFamily="2" charset="-122"/>
                        </a:endParaRPr>
                      </a:p>
                    </p:txBody>
                  </p:sp>
                  <p:sp>
                    <p:nvSpPr>
                      <p:cNvPr id="23627" name="Freeform 516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025" y="2308"/>
                        <a:ext cx="208" cy="25"/>
                      </a:xfrm>
                      <a:custGeom>
                        <a:avLst/>
                        <a:gdLst>
                          <a:gd name="T0" fmla="*/ 206 w 832"/>
                          <a:gd name="T1" fmla="*/ 24 h 100"/>
                          <a:gd name="T2" fmla="*/ 202 w 832"/>
                          <a:gd name="T3" fmla="*/ 22 h 100"/>
                          <a:gd name="T4" fmla="*/ 198 w 832"/>
                          <a:gd name="T5" fmla="*/ 20 h 100"/>
                          <a:gd name="T6" fmla="*/ 194 w 832"/>
                          <a:gd name="T7" fmla="*/ 18 h 100"/>
                          <a:gd name="T8" fmla="*/ 190 w 832"/>
                          <a:gd name="T9" fmla="*/ 16 h 100"/>
                          <a:gd name="T10" fmla="*/ 186 w 832"/>
                          <a:gd name="T11" fmla="*/ 15 h 100"/>
                          <a:gd name="T12" fmla="*/ 182 w 832"/>
                          <a:gd name="T13" fmla="*/ 13 h 100"/>
                          <a:gd name="T14" fmla="*/ 178 w 832"/>
                          <a:gd name="T15" fmla="*/ 12 h 100"/>
                          <a:gd name="T16" fmla="*/ 173 w 832"/>
                          <a:gd name="T17" fmla="*/ 10 h 100"/>
                          <a:gd name="T18" fmla="*/ 169 w 832"/>
                          <a:gd name="T19" fmla="*/ 9 h 100"/>
                          <a:gd name="T20" fmla="*/ 164 w 832"/>
                          <a:gd name="T21" fmla="*/ 8 h 100"/>
                          <a:gd name="T22" fmla="*/ 160 w 832"/>
                          <a:gd name="T23" fmla="*/ 7 h 100"/>
                          <a:gd name="T24" fmla="*/ 155 w 832"/>
                          <a:gd name="T25" fmla="*/ 5 h 100"/>
                          <a:gd name="T26" fmla="*/ 150 w 832"/>
                          <a:gd name="T27" fmla="*/ 4 h 100"/>
                          <a:gd name="T28" fmla="*/ 146 w 832"/>
                          <a:gd name="T29" fmla="*/ 4 h 100"/>
                          <a:gd name="T30" fmla="*/ 141 w 832"/>
                          <a:gd name="T31" fmla="*/ 3 h 100"/>
                          <a:gd name="T32" fmla="*/ 136 w 832"/>
                          <a:gd name="T33" fmla="*/ 2 h 100"/>
                          <a:gd name="T34" fmla="*/ 131 w 832"/>
                          <a:gd name="T35" fmla="*/ 2 h 100"/>
                          <a:gd name="T36" fmla="*/ 126 w 832"/>
                          <a:gd name="T37" fmla="*/ 1 h 100"/>
                          <a:gd name="T38" fmla="*/ 121 w 832"/>
                          <a:gd name="T39" fmla="*/ 1 h 100"/>
                          <a:gd name="T40" fmla="*/ 116 w 832"/>
                          <a:gd name="T41" fmla="*/ 0 h 100"/>
                          <a:gd name="T42" fmla="*/ 111 w 832"/>
                          <a:gd name="T43" fmla="*/ 0 h 100"/>
                          <a:gd name="T44" fmla="*/ 106 w 832"/>
                          <a:gd name="T45" fmla="*/ 0 h 100"/>
                          <a:gd name="T46" fmla="*/ 101 w 832"/>
                          <a:gd name="T47" fmla="*/ 0 h 100"/>
                          <a:gd name="T48" fmla="*/ 96 w 832"/>
                          <a:gd name="T49" fmla="*/ 0 h 100"/>
                          <a:gd name="T50" fmla="*/ 91 w 832"/>
                          <a:gd name="T51" fmla="*/ 0 h 100"/>
                          <a:gd name="T52" fmla="*/ 86 w 832"/>
                          <a:gd name="T53" fmla="*/ 1 h 100"/>
                          <a:gd name="T54" fmla="*/ 81 w 832"/>
                          <a:gd name="T55" fmla="*/ 1 h 100"/>
                          <a:gd name="T56" fmla="*/ 76 w 832"/>
                          <a:gd name="T57" fmla="*/ 2 h 100"/>
                          <a:gd name="T58" fmla="*/ 71 w 832"/>
                          <a:gd name="T59" fmla="*/ 2 h 100"/>
                          <a:gd name="T60" fmla="*/ 66 w 832"/>
                          <a:gd name="T61" fmla="*/ 3 h 100"/>
                          <a:gd name="T62" fmla="*/ 61 w 832"/>
                          <a:gd name="T63" fmla="*/ 4 h 100"/>
                          <a:gd name="T64" fmla="*/ 57 w 832"/>
                          <a:gd name="T65" fmla="*/ 5 h 100"/>
                          <a:gd name="T66" fmla="*/ 52 w 832"/>
                          <a:gd name="T67" fmla="*/ 6 h 100"/>
                          <a:gd name="T68" fmla="*/ 47 w 832"/>
                          <a:gd name="T69" fmla="*/ 7 h 100"/>
                          <a:gd name="T70" fmla="*/ 43 w 832"/>
                          <a:gd name="T71" fmla="*/ 8 h 100"/>
                          <a:gd name="T72" fmla="*/ 38 w 832"/>
                          <a:gd name="T73" fmla="*/ 9 h 100"/>
                          <a:gd name="T74" fmla="*/ 33 w 832"/>
                          <a:gd name="T75" fmla="*/ 11 h 100"/>
                          <a:gd name="T76" fmla="*/ 29 w 832"/>
                          <a:gd name="T77" fmla="*/ 12 h 100"/>
                          <a:gd name="T78" fmla="*/ 25 w 832"/>
                          <a:gd name="T79" fmla="*/ 14 h 100"/>
                          <a:gd name="T80" fmla="*/ 21 w 832"/>
                          <a:gd name="T81" fmla="*/ 15 h 100"/>
                          <a:gd name="T82" fmla="*/ 17 w 832"/>
                          <a:gd name="T83" fmla="*/ 17 h 100"/>
                          <a:gd name="T84" fmla="*/ 13 w 832"/>
                          <a:gd name="T85" fmla="*/ 19 h 100"/>
                          <a:gd name="T86" fmla="*/ 9 w 832"/>
                          <a:gd name="T87" fmla="*/ 21 h 100"/>
                          <a:gd name="T88" fmla="*/ 5 w 832"/>
                          <a:gd name="T89" fmla="*/ 22 h 100"/>
                          <a:gd name="T90" fmla="*/ 1 w 832"/>
                          <a:gd name="T91" fmla="*/ 25 h 100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  <a:gd name="T114" fmla="*/ 0 60000 65536"/>
                          <a:gd name="T115" fmla="*/ 0 60000 65536"/>
                          <a:gd name="T116" fmla="*/ 0 60000 65536"/>
                          <a:gd name="T117" fmla="*/ 0 60000 65536"/>
                          <a:gd name="T118" fmla="*/ 0 60000 65536"/>
                          <a:gd name="T119" fmla="*/ 0 60000 65536"/>
                          <a:gd name="T120" fmla="*/ 0 60000 65536"/>
                          <a:gd name="T121" fmla="*/ 0 60000 65536"/>
                          <a:gd name="T122" fmla="*/ 0 60000 65536"/>
                          <a:gd name="T123" fmla="*/ 0 60000 65536"/>
                          <a:gd name="T124" fmla="*/ 0 60000 65536"/>
                          <a:gd name="T125" fmla="*/ 0 60000 65536"/>
                          <a:gd name="T126" fmla="*/ 0 60000 65536"/>
                          <a:gd name="T127" fmla="*/ 0 60000 65536"/>
                          <a:gd name="T128" fmla="*/ 0 60000 65536"/>
                          <a:gd name="T129" fmla="*/ 0 60000 65536"/>
                          <a:gd name="T130" fmla="*/ 0 60000 65536"/>
                          <a:gd name="T131" fmla="*/ 0 60000 65536"/>
                          <a:gd name="T132" fmla="*/ 0 60000 65536"/>
                          <a:gd name="T133" fmla="*/ 0 60000 65536"/>
                          <a:gd name="T134" fmla="*/ 0 60000 65536"/>
                          <a:gd name="T135" fmla="*/ 0 60000 65536"/>
                          <a:gd name="T136" fmla="*/ 0 60000 65536"/>
                          <a:gd name="T137" fmla="*/ 0 60000 65536"/>
                        </a:gdLst>
                        <a:ahLst/>
                        <a:cxnLst>
                          <a:cxn ang="T92">
                            <a:pos x="T0" y="T1"/>
                          </a:cxn>
                          <a:cxn ang="T93">
                            <a:pos x="T2" y="T3"/>
                          </a:cxn>
                          <a:cxn ang="T94">
                            <a:pos x="T4" y="T5"/>
                          </a:cxn>
                          <a:cxn ang="T95">
                            <a:pos x="T6" y="T7"/>
                          </a:cxn>
                          <a:cxn ang="T96">
                            <a:pos x="T8" y="T9"/>
                          </a:cxn>
                          <a:cxn ang="T97">
                            <a:pos x="T10" y="T11"/>
                          </a:cxn>
                          <a:cxn ang="T98">
                            <a:pos x="T12" y="T13"/>
                          </a:cxn>
                          <a:cxn ang="T99">
                            <a:pos x="T14" y="T15"/>
                          </a:cxn>
                          <a:cxn ang="T100">
                            <a:pos x="T16" y="T17"/>
                          </a:cxn>
                          <a:cxn ang="T101">
                            <a:pos x="T18" y="T19"/>
                          </a:cxn>
                          <a:cxn ang="T102">
                            <a:pos x="T20" y="T21"/>
                          </a:cxn>
                          <a:cxn ang="T103">
                            <a:pos x="T22" y="T23"/>
                          </a:cxn>
                          <a:cxn ang="T104">
                            <a:pos x="T24" y="T25"/>
                          </a:cxn>
                          <a:cxn ang="T105">
                            <a:pos x="T26" y="T27"/>
                          </a:cxn>
                          <a:cxn ang="T106">
                            <a:pos x="T28" y="T29"/>
                          </a:cxn>
                          <a:cxn ang="T107">
                            <a:pos x="T30" y="T31"/>
                          </a:cxn>
                          <a:cxn ang="T108">
                            <a:pos x="T32" y="T33"/>
                          </a:cxn>
                          <a:cxn ang="T109">
                            <a:pos x="T34" y="T35"/>
                          </a:cxn>
                          <a:cxn ang="T110">
                            <a:pos x="T36" y="T37"/>
                          </a:cxn>
                          <a:cxn ang="T111">
                            <a:pos x="T38" y="T39"/>
                          </a:cxn>
                          <a:cxn ang="T112">
                            <a:pos x="T40" y="T41"/>
                          </a:cxn>
                          <a:cxn ang="T113">
                            <a:pos x="T42" y="T43"/>
                          </a:cxn>
                          <a:cxn ang="T114">
                            <a:pos x="T44" y="T45"/>
                          </a:cxn>
                          <a:cxn ang="T115">
                            <a:pos x="T46" y="T47"/>
                          </a:cxn>
                          <a:cxn ang="T116">
                            <a:pos x="T48" y="T49"/>
                          </a:cxn>
                          <a:cxn ang="T117">
                            <a:pos x="T50" y="T51"/>
                          </a:cxn>
                          <a:cxn ang="T118">
                            <a:pos x="T52" y="T53"/>
                          </a:cxn>
                          <a:cxn ang="T119">
                            <a:pos x="T54" y="T55"/>
                          </a:cxn>
                          <a:cxn ang="T120">
                            <a:pos x="T56" y="T57"/>
                          </a:cxn>
                          <a:cxn ang="T121">
                            <a:pos x="T58" y="T59"/>
                          </a:cxn>
                          <a:cxn ang="T122">
                            <a:pos x="T60" y="T61"/>
                          </a:cxn>
                          <a:cxn ang="T123">
                            <a:pos x="T62" y="T63"/>
                          </a:cxn>
                          <a:cxn ang="T124">
                            <a:pos x="T64" y="T65"/>
                          </a:cxn>
                          <a:cxn ang="T125">
                            <a:pos x="T66" y="T67"/>
                          </a:cxn>
                          <a:cxn ang="T126">
                            <a:pos x="T68" y="T69"/>
                          </a:cxn>
                          <a:cxn ang="T127">
                            <a:pos x="T70" y="T71"/>
                          </a:cxn>
                          <a:cxn ang="T128">
                            <a:pos x="T72" y="T73"/>
                          </a:cxn>
                          <a:cxn ang="T129">
                            <a:pos x="T74" y="T75"/>
                          </a:cxn>
                          <a:cxn ang="T130">
                            <a:pos x="T76" y="T77"/>
                          </a:cxn>
                          <a:cxn ang="T131">
                            <a:pos x="T78" y="T79"/>
                          </a:cxn>
                          <a:cxn ang="T132">
                            <a:pos x="T80" y="T81"/>
                          </a:cxn>
                          <a:cxn ang="T133">
                            <a:pos x="T82" y="T83"/>
                          </a:cxn>
                          <a:cxn ang="T134">
                            <a:pos x="T84" y="T85"/>
                          </a:cxn>
                          <a:cxn ang="T135">
                            <a:pos x="T86" y="T87"/>
                          </a:cxn>
                          <a:cxn ang="T136">
                            <a:pos x="T88" y="T89"/>
                          </a:cxn>
                          <a:cxn ang="T137">
                            <a:pos x="T90" y="T91"/>
                          </a:cxn>
                        </a:cxnLst>
                        <a:rect l="0" t="0" r="r" b="b"/>
                        <a:pathLst>
                          <a:path w="832" h="100">
                            <a:moveTo>
                              <a:pt x="832" y="100"/>
                            </a:moveTo>
                            <a:lnTo>
                              <a:pt x="828" y="98"/>
                            </a:lnTo>
                            <a:lnTo>
                              <a:pt x="823" y="95"/>
                            </a:lnTo>
                            <a:lnTo>
                              <a:pt x="818" y="91"/>
                            </a:lnTo>
                            <a:lnTo>
                              <a:pt x="813" y="89"/>
                            </a:lnTo>
                            <a:lnTo>
                              <a:pt x="808" y="86"/>
                            </a:lnTo>
                            <a:lnTo>
                              <a:pt x="803" y="84"/>
                            </a:lnTo>
                            <a:lnTo>
                              <a:pt x="798" y="82"/>
                            </a:lnTo>
                            <a:lnTo>
                              <a:pt x="793" y="79"/>
                            </a:lnTo>
                            <a:lnTo>
                              <a:pt x="788" y="77"/>
                            </a:lnTo>
                            <a:lnTo>
                              <a:pt x="783" y="74"/>
                            </a:lnTo>
                            <a:lnTo>
                              <a:pt x="777" y="72"/>
                            </a:lnTo>
                            <a:lnTo>
                              <a:pt x="772" y="69"/>
                            </a:lnTo>
                            <a:lnTo>
                              <a:pt x="767" y="67"/>
                            </a:lnTo>
                            <a:lnTo>
                              <a:pt x="761" y="65"/>
                            </a:lnTo>
                            <a:lnTo>
                              <a:pt x="756" y="63"/>
                            </a:lnTo>
                            <a:lnTo>
                              <a:pt x="751" y="61"/>
                            </a:lnTo>
                            <a:lnTo>
                              <a:pt x="745" y="58"/>
                            </a:lnTo>
                            <a:lnTo>
                              <a:pt x="740" y="56"/>
                            </a:lnTo>
                            <a:lnTo>
                              <a:pt x="734" y="54"/>
                            </a:lnTo>
                            <a:lnTo>
                              <a:pt x="727" y="52"/>
                            </a:lnTo>
                            <a:lnTo>
                              <a:pt x="722" y="49"/>
                            </a:lnTo>
                            <a:lnTo>
                              <a:pt x="716" y="48"/>
                            </a:lnTo>
                            <a:lnTo>
                              <a:pt x="710" y="46"/>
                            </a:lnTo>
                            <a:lnTo>
                              <a:pt x="705" y="44"/>
                            </a:lnTo>
                            <a:lnTo>
                              <a:pt x="699" y="42"/>
                            </a:lnTo>
                            <a:lnTo>
                              <a:pt x="693" y="41"/>
                            </a:lnTo>
                            <a:lnTo>
                              <a:pt x="687" y="38"/>
                            </a:lnTo>
                            <a:lnTo>
                              <a:pt x="682" y="37"/>
                            </a:lnTo>
                            <a:lnTo>
                              <a:pt x="676" y="35"/>
                            </a:lnTo>
                            <a:lnTo>
                              <a:pt x="669" y="33"/>
                            </a:lnTo>
                            <a:lnTo>
                              <a:pt x="663" y="32"/>
                            </a:lnTo>
                            <a:lnTo>
                              <a:pt x="657" y="30"/>
                            </a:lnTo>
                            <a:lnTo>
                              <a:pt x="651" y="28"/>
                            </a:lnTo>
                            <a:lnTo>
                              <a:pt x="645" y="27"/>
                            </a:lnTo>
                            <a:lnTo>
                              <a:pt x="638" y="26"/>
                            </a:lnTo>
                            <a:lnTo>
                              <a:pt x="632" y="25"/>
                            </a:lnTo>
                            <a:lnTo>
                              <a:pt x="626" y="22"/>
                            </a:lnTo>
                            <a:lnTo>
                              <a:pt x="620" y="21"/>
                            </a:lnTo>
                            <a:lnTo>
                              <a:pt x="614" y="20"/>
                            </a:lnTo>
                            <a:lnTo>
                              <a:pt x="608" y="18"/>
                            </a:lnTo>
                            <a:lnTo>
                              <a:pt x="601" y="17"/>
                            </a:lnTo>
                            <a:lnTo>
                              <a:pt x="594" y="16"/>
                            </a:lnTo>
                            <a:lnTo>
                              <a:pt x="588" y="15"/>
                            </a:lnTo>
                            <a:lnTo>
                              <a:pt x="582" y="14"/>
                            </a:lnTo>
                            <a:lnTo>
                              <a:pt x="575" y="14"/>
                            </a:lnTo>
                            <a:lnTo>
                              <a:pt x="569" y="12"/>
                            </a:lnTo>
                            <a:lnTo>
                              <a:pt x="562" y="11"/>
                            </a:lnTo>
                            <a:lnTo>
                              <a:pt x="556" y="10"/>
                            </a:lnTo>
                            <a:lnTo>
                              <a:pt x="549" y="9"/>
                            </a:lnTo>
                            <a:lnTo>
                              <a:pt x="542" y="9"/>
                            </a:lnTo>
                            <a:lnTo>
                              <a:pt x="536" y="7"/>
                            </a:lnTo>
                            <a:lnTo>
                              <a:pt x="530" y="6"/>
                            </a:lnTo>
                            <a:lnTo>
                              <a:pt x="524" y="6"/>
                            </a:lnTo>
                            <a:lnTo>
                              <a:pt x="516" y="5"/>
                            </a:lnTo>
                            <a:lnTo>
                              <a:pt x="510" y="5"/>
                            </a:lnTo>
                            <a:lnTo>
                              <a:pt x="504" y="4"/>
                            </a:lnTo>
                            <a:lnTo>
                              <a:pt x="496" y="4"/>
                            </a:lnTo>
                            <a:lnTo>
                              <a:pt x="490" y="2"/>
                            </a:lnTo>
                            <a:lnTo>
                              <a:pt x="483" y="2"/>
                            </a:lnTo>
                            <a:lnTo>
                              <a:pt x="477" y="2"/>
                            </a:lnTo>
                            <a:lnTo>
                              <a:pt x="470" y="1"/>
                            </a:lnTo>
                            <a:lnTo>
                              <a:pt x="463" y="1"/>
                            </a:lnTo>
                            <a:lnTo>
                              <a:pt x="457" y="1"/>
                            </a:lnTo>
                            <a:lnTo>
                              <a:pt x="449" y="1"/>
                            </a:lnTo>
                            <a:lnTo>
                              <a:pt x="443" y="1"/>
                            </a:lnTo>
                            <a:lnTo>
                              <a:pt x="437" y="0"/>
                            </a:lnTo>
                            <a:lnTo>
                              <a:pt x="430" y="0"/>
                            </a:lnTo>
                            <a:lnTo>
                              <a:pt x="423" y="0"/>
                            </a:lnTo>
                            <a:lnTo>
                              <a:pt x="416" y="0"/>
                            </a:lnTo>
                            <a:lnTo>
                              <a:pt x="410" y="0"/>
                            </a:lnTo>
                            <a:lnTo>
                              <a:pt x="402" y="0"/>
                            </a:lnTo>
                            <a:lnTo>
                              <a:pt x="396" y="0"/>
                            </a:lnTo>
                            <a:lnTo>
                              <a:pt x="390" y="1"/>
                            </a:lnTo>
                            <a:lnTo>
                              <a:pt x="383" y="1"/>
                            </a:lnTo>
                            <a:lnTo>
                              <a:pt x="377" y="1"/>
                            </a:lnTo>
                            <a:lnTo>
                              <a:pt x="369" y="1"/>
                            </a:lnTo>
                            <a:lnTo>
                              <a:pt x="363" y="1"/>
                            </a:lnTo>
                            <a:lnTo>
                              <a:pt x="357" y="2"/>
                            </a:lnTo>
                            <a:lnTo>
                              <a:pt x="349" y="2"/>
                            </a:lnTo>
                            <a:lnTo>
                              <a:pt x="343" y="2"/>
                            </a:lnTo>
                            <a:lnTo>
                              <a:pt x="336" y="4"/>
                            </a:lnTo>
                            <a:lnTo>
                              <a:pt x="330" y="4"/>
                            </a:lnTo>
                            <a:lnTo>
                              <a:pt x="323" y="5"/>
                            </a:lnTo>
                            <a:lnTo>
                              <a:pt x="316" y="5"/>
                            </a:lnTo>
                            <a:lnTo>
                              <a:pt x="310" y="6"/>
                            </a:lnTo>
                            <a:lnTo>
                              <a:pt x="304" y="6"/>
                            </a:lnTo>
                            <a:lnTo>
                              <a:pt x="296" y="7"/>
                            </a:lnTo>
                            <a:lnTo>
                              <a:pt x="290" y="9"/>
                            </a:lnTo>
                            <a:lnTo>
                              <a:pt x="284" y="9"/>
                            </a:lnTo>
                            <a:lnTo>
                              <a:pt x="276" y="10"/>
                            </a:lnTo>
                            <a:lnTo>
                              <a:pt x="270" y="11"/>
                            </a:lnTo>
                            <a:lnTo>
                              <a:pt x="264" y="12"/>
                            </a:lnTo>
                            <a:lnTo>
                              <a:pt x="258" y="14"/>
                            </a:lnTo>
                            <a:lnTo>
                              <a:pt x="250" y="14"/>
                            </a:lnTo>
                            <a:lnTo>
                              <a:pt x="244" y="15"/>
                            </a:lnTo>
                            <a:lnTo>
                              <a:pt x="238" y="16"/>
                            </a:lnTo>
                            <a:lnTo>
                              <a:pt x="232" y="17"/>
                            </a:lnTo>
                            <a:lnTo>
                              <a:pt x="226" y="18"/>
                            </a:lnTo>
                            <a:lnTo>
                              <a:pt x="220" y="20"/>
                            </a:lnTo>
                            <a:lnTo>
                              <a:pt x="213" y="21"/>
                            </a:lnTo>
                            <a:lnTo>
                              <a:pt x="207" y="22"/>
                            </a:lnTo>
                            <a:lnTo>
                              <a:pt x="200" y="25"/>
                            </a:lnTo>
                            <a:lnTo>
                              <a:pt x="194" y="26"/>
                            </a:lnTo>
                            <a:lnTo>
                              <a:pt x="187" y="27"/>
                            </a:lnTo>
                            <a:lnTo>
                              <a:pt x="181" y="28"/>
                            </a:lnTo>
                            <a:lnTo>
                              <a:pt x="175" y="30"/>
                            </a:lnTo>
                            <a:lnTo>
                              <a:pt x="170" y="32"/>
                            </a:lnTo>
                            <a:lnTo>
                              <a:pt x="164" y="33"/>
                            </a:lnTo>
                            <a:lnTo>
                              <a:pt x="158" y="35"/>
                            </a:lnTo>
                            <a:lnTo>
                              <a:pt x="152" y="37"/>
                            </a:lnTo>
                            <a:lnTo>
                              <a:pt x="145" y="38"/>
                            </a:lnTo>
                            <a:lnTo>
                              <a:pt x="139" y="41"/>
                            </a:lnTo>
                            <a:lnTo>
                              <a:pt x="133" y="42"/>
                            </a:lnTo>
                            <a:lnTo>
                              <a:pt x="128" y="44"/>
                            </a:lnTo>
                            <a:lnTo>
                              <a:pt x="122" y="46"/>
                            </a:lnTo>
                            <a:lnTo>
                              <a:pt x="116" y="48"/>
                            </a:lnTo>
                            <a:lnTo>
                              <a:pt x="111" y="49"/>
                            </a:lnTo>
                            <a:lnTo>
                              <a:pt x="105" y="52"/>
                            </a:lnTo>
                            <a:lnTo>
                              <a:pt x="98" y="54"/>
                            </a:lnTo>
                            <a:lnTo>
                              <a:pt x="94" y="56"/>
                            </a:lnTo>
                            <a:lnTo>
                              <a:pt x="87" y="58"/>
                            </a:lnTo>
                            <a:lnTo>
                              <a:pt x="82" y="61"/>
                            </a:lnTo>
                            <a:lnTo>
                              <a:pt x="76" y="63"/>
                            </a:lnTo>
                            <a:lnTo>
                              <a:pt x="71" y="65"/>
                            </a:lnTo>
                            <a:lnTo>
                              <a:pt x="66" y="67"/>
                            </a:lnTo>
                            <a:lnTo>
                              <a:pt x="60" y="69"/>
                            </a:lnTo>
                            <a:lnTo>
                              <a:pt x="55" y="72"/>
                            </a:lnTo>
                            <a:lnTo>
                              <a:pt x="50" y="74"/>
                            </a:lnTo>
                            <a:lnTo>
                              <a:pt x="45" y="77"/>
                            </a:lnTo>
                            <a:lnTo>
                              <a:pt x="39" y="79"/>
                            </a:lnTo>
                            <a:lnTo>
                              <a:pt x="34" y="82"/>
                            </a:lnTo>
                            <a:lnTo>
                              <a:pt x="29" y="84"/>
                            </a:lnTo>
                            <a:lnTo>
                              <a:pt x="24" y="86"/>
                            </a:lnTo>
                            <a:lnTo>
                              <a:pt x="19" y="89"/>
                            </a:lnTo>
                            <a:lnTo>
                              <a:pt x="14" y="91"/>
                            </a:lnTo>
                            <a:lnTo>
                              <a:pt x="10" y="95"/>
                            </a:lnTo>
                            <a:lnTo>
                              <a:pt x="5" y="98"/>
                            </a:lnTo>
                            <a:lnTo>
                              <a:pt x="0" y="100"/>
                            </a:lnTo>
                          </a:path>
                        </a:pathLst>
                      </a:custGeom>
                      <a:noFill/>
                      <a:ln w="19050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algn="ctr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</a:pPr>
                        <a:endParaRPr kumimoji="1" lang="zh-CN" altLang="en-US" sz="4000" b="1">
                          <a:solidFill>
                            <a:srgbClr val="FF3300"/>
                          </a:solidFill>
                          <a:latin typeface="宋体" pitchFamily="2" charset="-122"/>
                        </a:endParaRPr>
                      </a:p>
                    </p:txBody>
                  </p:sp>
                  <p:sp>
                    <p:nvSpPr>
                      <p:cNvPr id="23628" name="Line 517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2276" y="1735"/>
                        <a:ext cx="1" cy="368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pPr algn="ctr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</a:pPr>
                        <a:endParaRPr kumimoji="1" lang="zh-CN" altLang="en-US" sz="4000" b="1">
                          <a:solidFill>
                            <a:srgbClr val="FF3300"/>
                          </a:solidFill>
                          <a:latin typeface="宋体" pitchFamily="2" charset="-122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23600" name="Line 518"/>
              <p:cNvSpPr>
                <a:spLocks noChangeShapeType="1"/>
              </p:cNvSpPr>
              <p:nvPr/>
            </p:nvSpPr>
            <p:spPr bwMode="auto">
              <a:xfrm flipV="1">
                <a:off x="4567" y="1400"/>
                <a:ext cx="1" cy="5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601" name="Line 519"/>
              <p:cNvSpPr>
                <a:spLocks noChangeShapeType="1"/>
              </p:cNvSpPr>
              <p:nvPr/>
            </p:nvSpPr>
            <p:spPr bwMode="auto">
              <a:xfrm flipV="1">
                <a:off x="4520" y="1400"/>
                <a:ext cx="47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602" name="Line 520"/>
              <p:cNvSpPr>
                <a:spLocks noChangeShapeType="1"/>
              </p:cNvSpPr>
              <p:nvPr/>
            </p:nvSpPr>
            <p:spPr bwMode="auto">
              <a:xfrm flipH="1" flipV="1">
                <a:off x="4520" y="1428"/>
                <a:ext cx="5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23596" name="Line 521"/>
            <p:cNvSpPr>
              <a:spLocks noChangeShapeType="1"/>
            </p:cNvSpPr>
            <p:nvPr/>
          </p:nvSpPr>
          <p:spPr bwMode="auto">
            <a:xfrm>
              <a:off x="3478" y="2616"/>
              <a:ext cx="73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597" name="Line 522"/>
            <p:cNvSpPr>
              <a:spLocks noChangeShapeType="1"/>
            </p:cNvSpPr>
            <p:nvPr/>
          </p:nvSpPr>
          <p:spPr bwMode="auto">
            <a:xfrm flipH="1">
              <a:off x="3478" y="2644"/>
              <a:ext cx="47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3598" name="Line 523"/>
            <p:cNvSpPr>
              <a:spLocks noChangeShapeType="1"/>
            </p:cNvSpPr>
            <p:nvPr/>
          </p:nvSpPr>
          <p:spPr bwMode="auto">
            <a:xfrm flipV="1">
              <a:off x="3478" y="2616"/>
              <a:ext cx="1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3559" name="Group 524"/>
          <p:cNvGrpSpPr>
            <a:grpSpLocks/>
          </p:cNvGrpSpPr>
          <p:nvPr/>
        </p:nvGrpSpPr>
        <p:grpSpPr bwMode="auto">
          <a:xfrm>
            <a:off x="6635750" y="2551113"/>
            <a:ext cx="1484313" cy="1984375"/>
            <a:chOff x="4180" y="1134"/>
            <a:chExt cx="935" cy="1250"/>
          </a:xfrm>
        </p:grpSpPr>
        <p:grpSp>
          <p:nvGrpSpPr>
            <p:cNvPr id="23560" name="Group 525"/>
            <p:cNvGrpSpPr>
              <a:grpSpLocks/>
            </p:cNvGrpSpPr>
            <p:nvPr/>
          </p:nvGrpSpPr>
          <p:grpSpPr bwMode="auto">
            <a:xfrm>
              <a:off x="4180" y="1134"/>
              <a:ext cx="935" cy="1250"/>
              <a:chOff x="2178" y="1590"/>
              <a:chExt cx="705" cy="942"/>
            </a:xfrm>
          </p:grpSpPr>
          <p:sp>
            <p:nvSpPr>
              <p:cNvPr id="23578" name="Freeform 526"/>
              <p:cNvSpPr>
                <a:spLocks/>
              </p:cNvSpPr>
              <p:nvPr/>
            </p:nvSpPr>
            <p:spPr bwMode="auto">
              <a:xfrm>
                <a:off x="2766" y="1590"/>
                <a:ext cx="117" cy="630"/>
              </a:xfrm>
              <a:custGeom>
                <a:avLst/>
                <a:gdLst>
                  <a:gd name="T0" fmla="*/ 0 w 117"/>
                  <a:gd name="T1" fmla="*/ 63 h 630"/>
                  <a:gd name="T2" fmla="*/ 0 w 117"/>
                  <a:gd name="T3" fmla="*/ 630 h 630"/>
                  <a:gd name="T4" fmla="*/ 117 w 117"/>
                  <a:gd name="T5" fmla="*/ 561 h 630"/>
                  <a:gd name="T6" fmla="*/ 114 w 117"/>
                  <a:gd name="T7" fmla="*/ 0 h 630"/>
                  <a:gd name="T8" fmla="*/ 0 w 117"/>
                  <a:gd name="T9" fmla="*/ 63 h 6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630">
                    <a:moveTo>
                      <a:pt x="0" y="63"/>
                    </a:moveTo>
                    <a:lnTo>
                      <a:pt x="0" y="630"/>
                    </a:lnTo>
                    <a:lnTo>
                      <a:pt x="117" y="561"/>
                    </a:lnTo>
                    <a:lnTo>
                      <a:pt x="114" y="0"/>
                    </a:lnTo>
                    <a:lnTo>
                      <a:pt x="0" y="63"/>
                    </a:lnTo>
                    <a:close/>
                  </a:path>
                </a:pathLst>
              </a:custGeom>
              <a:solidFill>
                <a:schemeClr val="bg1"/>
              </a:solidFill>
              <a:ln w="9525" cap="flat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579" name="Freeform 527"/>
              <p:cNvSpPr>
                <a:spLocks/>
              </p:cNvSpPr>
              <p:nvPr/>
            </p:nvSpPr>
            <p:spPr bwMode="auto">
              <a:xfrm>
                <a:off x="2178" y="1833"/>
                <a:ext cx="291" cy="699"/>
              </a:xfrm>
              <a:custGeom>
                <a:avLst/>
                <a:gdLst>
                  <a:gd name="T0" fmla="*/ 0 w 288"/>
                  <a:gd name="T1" fmla="*/ 687 h 699"/>
                  <a:gd name="T2" fmla="*/ 0 w 288"/>
                  <a:gd name="T3" fmla="*/ 570 h 699"/>
                  <a:gd name="T4" fmla="*/ 64 w 288"/>
                  <a:gd name="T5" fmla="*/ 540 h 699"/>
                  <a:gd name="T6" fmla="*/ 64 w 288"/>
                  <a:gd name="T7" fmla="*/ 501 h 699"/>
                  <a:gd name="T8" fmla="*/ 206 w 288"/>
                  <a:gd name="T9" fmla="*/ 420 h 699"/>
                  <a:gd name="T10" fmla="*/ 206 w 288"/>
                  <a:gd name="T11" fmla="*/ 45 h 699"/>
                  <a:gd name="T12" fmla="*/ 285 w 288"/>
                  <a:gd name="T13" fmla="*/ 0 h 699"/>
                  <a:gd name="T14" fmla="*/ 291 w 288"/>
                  <a:gd name="T15" fmla="*/ 567 h 699"/>
                  <a:gd name="T16" fmla="*/ 55 w 288"/>
                  <a:gd name="T17" fmla="*/ 699 h 699"/>
                  <a:gd name="T18" fmla="*/ 55 w 288"/>
                  <a:gd name="T19" fmla="*/ 654 h 699"/>
                  <a:gd name="T20" fmla="*/ 0 w 288"/>
                  <a:gd name="T21" fmla="*/ 687 h 6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8" h="699">
                    <a:moveTo>
                      <a:pt x="0" y="687"/>
                    </a:moveTo>
                    <a:lnTo>
                      <a:pt x="0" y="570"/>
                    </a:lnTo>
                    <a:lnTo>
                      <a:pt x="63" y="540"/>
                    </a:lnTo>
                    <a:lnTo>
                      <a:pt x="63" y="501"/>
                    </a:lnTo>
                    <a:lnTo>
                      <a:pt x="204" y="420"/>
                    </a:lnTo>
                    <a:lnTo>
                      <a:pt x="204" y="45"/>
                    </a:lnTo>
                    <a:lnTo>
                      <a:pt x="282" y="0"/>
                    </a:lnTo>
                    <a:lnTo>
                      <a:pt x="288" y="567"/>
                    </a:lnTo>
                    <a:lnTo>
                      <a:pt x="54" y="699"/>
                    </a:lnTo>
                    <a:lnTo>
                      <a:pt x="54" y="654"/>
                    </a:lnTo>
                    <a:lnTo>
                      <a:pt x="0" y="687"/>
                    </a:lnTo>
                    <a:close/>
                  </a:path>
                </a:pathLst>
              </a:custGeom>
              <a:solidFill>
                <a:schemeClr val="bg1"/>
              </a:solidFill>
              <a:ln w="9525" cap="flat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grpSp>
            <p:nvGrpSpPr>
              <p:cNvPr id="23580" name="Group 528"/>
              <p:cNvGrpSpPr>
                <a:grpSpLocks/>
              </p:cNvGrpSpPr>
              <p:nvPr/>
            </p:nvGrpSpPr>
            <p:grpSpPr bwMode="auto">
              <a:xfrm>
                <a:off x="2178" y="1590"/>
                <a:ext cx="705" cy="941"/>
                <a:chOff x="2178" y="1590"/>
                <a:chExt cx="705" cy="941"/>
              </a:xfrm>
            </p:grpSpPr>
            <p:sp>
              <p:nvSpPr>
                <p:cNvPr id="23581" name="Line 529"/>
                <p:cNvSpPr>
                  <a:spLocks noChangeShapeType="1"/>
                </p:cNvSpPr>
                <p:nvPr/>
              </p:nvSpPr>
              <p:spPr bwMode="auto">
                <a:xfrm flipV="1">
                  <a:off x="2233" y="2396"/>
                  <a:ext cx="234" cy="135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3582" name="Line 530"/>
                <p:cNvSpPr>
                  <a:spLocks noChangeShapeType="1"/>
                </p:cNvSpPr>
                <p:nvPr/>
              </p:nvSpPr>
              <p:spPr bwMode="auto">
                <a:xfrm>
                  <a:off x="2233" y="2489"/>
                  <a:ext cx="1" cy="42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3583" name="Line 531"/>
                <p:cNvSpPr>
                  <a:spLocks noChangeShapeType="1"/>
                </p:cNvSpPr>
                <p:nvPr/>
              </p:nvSpPr>
              <p:spPr bwMode="auto">
                <a:xfrm flipV="1">
                  <a:off x="2178" y="2489"/>
                  <a:ext cx="55" cy="32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3584" name="Line 532"/>
                <p:cNvSpPr>
                  <a:spLocks noChangeShapeType="1"/>
                </p:cNvSpPr>
                <p:nvPr/>
              </p:nvSpPr>
              <p:spPr bwMode="auto">
                <a:xfrm>
                  <a:off x="2178" y="2407"/>
                  <a:ext cx="1" cy="114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3585" name="Line 533"/>
                <p:cNvSpPr>
                  <a:spLocks noChangeShapeType="1"/>
                </p:cNvSpPr>
                <p:nvPr/>
              </p:nvSpPr>
              <p:spPr bwMode="auto">
                <a:xfrm flipH="1">
                  <a:off x="2178" y="2375"/>
                  <a:ext cx="55" cy="32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3586" name="Line 534"/>
                <p:cNvSpPr>
                  <a:spLocks noChangeShapeType="1"/>
                </p:cNvSpPr>
                <p:nvPr/>
              </p:nvSpPr>
              <p:spPr bwMode="auto">
                <a:xfrm>
                  <a:off x="2233" y="2333"/>
                  <a:ext cx="1" cy="42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3587" name="Line 535"/>
                <p:cNvSpPr>
                  <a:spLocks noChangeShapeType="1"/>
                </p:cNvSpPr>
                <p:nvPr/>
              </p:nvSpPr>
              <p:spPr bwMode="auto">
                <a:xfrm flipH="1">
                  <a:off x="2233" y="2248"/>
                  <a:ext cx="147" cy="85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3588" name="Line 536"/>
                <p:cNvSpPr>
                  <a:spLocks noChangeShapeType="1"/>
                </p:cNvSpPr>
                <p:nvPr/>
              </p:nvSpPr>
              <p:spPr bwMode="auto">
                <a:xfrm>
                  <a:off x="2380" y="1880"/>
                  <a:ext cx="1" cy="368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3589" name="Line 537"/>
                <p:cNvSpPr>
                  <a:spLocks noChangeShapeType="1"/>
                </p:cNvSpPr>
                <p:nvPr/>
              </p:nvSpPr>
              <p:spPr bwMode="auto">
                <a:xfrm flipH="1">
                  <a:off x="2380" y="1830"/>
                  <a:ext cx="87" cy="5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3590" name="Line 538"/>
                <p:cNvSpPr>
                  <a:spLocks noChangeShapeType="1"/>
                </p:cNvSpPr>
                <p:nvPr/>
              </p:nvSpPr>
              <p:spPr bwMode="auto">
                <a:xfrm flipV="1">
                  <a:off x="2467" y="1830"/>
                  <a:ext cx="1" cy="566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3591" name="Line 539"/>
                <p:cNvSpPr>
                  <a:spLocks noChangeShapeType="1"/>
                </p:cNvSpPr>
                <p:nvPr/>
              </p:nvSpPr>
              <p:spPr bwMode="auto">
                <a:xfrm flipV="1">
                  <a:off x="2766" y="2156"/>
                  <a:ext cx="116" cy="67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3592" name="Line 540"/>
                <p:cNvSpPr>
                  <a:spLocks noChangeShapeType="1"/>
                </p:cNvSpPr>
                <p:nvPr/>
              </p:nvSpPr>
              <p:spPr bwMode="auto">
                <a:xfrm>
                  <a:off x="2766" y="1657"/>
                  <a:ext cx="1" cy="566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3593" name="Line 541"/>
                <p:cNvSpPr>
                  <a:spLocks noChangeShapeType="1"/>
                </p:cNvSpPr>
                <p:nvPr/>
              </p:nvSpPr>
              <p:spPr bwMode="auto">
                <a:xfrm flipH="1">
                  <a:off x="2766" y="1590"/>
                  <a:ext cx="116" cy="67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3594" name="Line 542"/>
                <p:cNvSpPr>
                  <a:spLocks noChangeShapeType="1"/>
                </p:cNvSpPr>
                <p:nvPr/>
              </p:nvSpPr>
              <p:spPr bwMode="auto">
                <a:xfrm flipV="1">
                  <a:off x="2882" y="1590"/>
                  <a:ext cx="1" cy="566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</p:grpSp>
        <p:grpSp>
          <p:nvGrpSpPr>
            <p:cNvPr id="23561" name="Group 543"/>
            <p:cNvGrpSpPr>
              <a:grpSpLocks/>
            </p:cNvGrpSpPr>
            <p:nvPr/>
          </p:nvGrpSpPr>
          <p:grpSpPr bwMode="auto">
            <a:xfrm>
              <a:off x="4960" y="1135"/>
              <a:ext cx="154" cy="835"/>
              <a:chOff x="2766" y="1590"/>
              <a:chExt cx="116" cy="629"/>
            </a:xfrm>
          </p:grpSpPr>
          <p:sp>
            <p:nvSpPr>
              <p:cNvPr id="23571" name="Line 544"/>
              <p:cNvSpPr>
                <a:spLocks noChangeShapeType="1"/>
              </p:cNvSpPr>
              <p:nvPr/>
            </p:nvSpPr>
            <p:spPr bwMode="auto">
              <a:xfrm flipV="1">
                <a:off x="2766" y="1645"/>
                <a:ext cx="21" cy="37"/>
              </a:xfrm>
              <a:prstGeom prst="line">
                <a:avLst/>
              </a:pr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572" name="Line 545"/>
              <p:cNvSpPr>
                <a:spLocks noChangeShapeType="1"/>
              </p:cNvSpPr>
              <p:nvPr/>
            </p:nvSpPr>
            <p:spPr bwMode="auto">
              <a:xfrm flipV="1">
                <a:off x="2766" y="1590"/>
                <a:ext cx="116" cy="202"/>
              </a:xfrm>
              <a:prstGeom prst="line">
                <a:avLst/>
              </a:pr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573" name="Line 546"/>
              <p:cNvSpPr>
                <a:spLocks noChangeShapeType="1"/>
              </p:cNvSpPr>
              <p:nvPr/>
            </p:nvSpPr>
            <p:spPr bwMode="auto">
              <a:xfrm flipV="1">
                <a:off x="2766" y="1700"/>
                <a:ext cx="116" cy="202"/>
              </a:xfrm>
              <a:prstGeom prst="line">
                <a:avLst/>
              </a:pr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574" name="Line 547"/>
              <p:cNvSpPr>
                <a:spLocks noChangeShapeType="1"/>
              </p:cNvSpPr>
              <p:nvPr/>
            </p:nvSpPr>
            <p:spPr bwMode="auto">
              <a:xfrm flipV="1">
                <a:off x="2766" y="1810"/>
                <a:ext cx="116" cy="202"/>
              </a:xfrm>
              <a:prstGeom prst="line">
                <a:avLst/>
              </a:pr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575" name="Line 548"/>
              <p:cNvSpPr>
                <a:spLocks noChangeShapeType="1"/>
              </p:cNvSpPr>
              <p:nvPr/>
            </p:nvSpPr>
            <p:spPr bwMode="auto">
              <a:xfrm flipV="1">
                <a:off x="2766" y="1920"/>
                <a:ext cx="116" cy="202"/>
              </a:xfrm>
              <a:prstGeom prst="line">
                <a:avLst/>
              </a:pr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576" name="Line 549"/>
              <p:cNvSpPr>
                <a:spLocks noChangeShapeType="1"/>
              </p:cNvSpPr>
              <p:nvPr/>
            </p:nvSpPr>
            <p:spPr bwMode="auto">
              <a:xfrm flipV="1">
                <a:off x="2773" y="2030"/>
                <a:ext cx="109" cy="189"/>
              </a:xfrm>
              <a:prstGeom prst="line">
                <a:avLst/>
              </a:pr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577" name="Line 550"/>
              <p:cNvSpPr>
                <a:spLocks noChangeShapeType="1"/>
              </p:cNvSpPr>
              <p:nvPr/>
            </p:nvSpPr>
            <p:spPr bwMode="auto">
              <a:xfrm flipV="1">
                <a:off x="2869" y="2140"/>
                <a:ext cx="13" cy="24"/>
              </a:xfrm>
              <a:prstGeom prst="line">
                <a:avLst/>
              </a:pr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3562" name="Group 551"/>
            <p:cNvGrpSpPr>
              <a:grpSpLocks/>
            </p:cNvGrpSpPr>
            <p:nvPr/>
          </p:nvGrpSpPr>
          <p:grpSpPr bwMode="auto">
            <a:xfrm>
              <a:off x="4182" y="1501"/>
              <a:ext cx="383" cy="836"/>
              <a:chOff x="2178" y="1865"/>
              <a:chExt cx="289" cy="630"/>
            </a:xfrm>
          </p:grpSpPr>
          <p:sp>
            <p:nvSpPr>
              <p:cNvPr id="23563" name="Line 552"/>
              <p:cNvSpPr>
                <a:spLocks noChangeShapeType="1"/>
              </p:cNvSpPr>
              <p:nvPr/>
            </p:nvSpPr>
            <p:spPr bwMode="auto">
              <a:xfrm flipV="1">
                <a:off x="2380" y="1865"/>
                <a:ext cx="26" cy="45"/>
              </a:xfrm>
              <a:prstGeom prst="line">
                <a:avLst/>
              </a:pr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564" name="Line 553"/>
              <p:cNvSpPr>
                <a:spLocks noChangeShapeType="1"/>
              </p:cNvSpPr>
              <p:nvPr/>
            </p:nvSpPr>
            <p:spPr bwMode="auto">
              <a:xfrm flipV="1">
                <a:off x="2380" y="1869"/>
                <a:ext cx="87" cy="151"/>
              </a:xfrm>
              <a:prstGeom prst="line">
                <a:avLst/>
              </a:pr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565" name="Line 554"/>
              <p:cNvSpPr>
                <a:spLocks noChangeShapeType="1"/>
              </p:cNvSpPr>
              <p:nvPr/>
            </p:nvSpPr>
            <p:spPr bwMode="auto">
              <a:xfrm flipV="1">
                <a:off x="2178" y="2307"/>
                <a:ext cx="100" cy="174"/>
              </a:xfrm>
              <a:prstGeom prst="line">
                <a:avLst/>
              </a:pr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566" name="Line 555"/>
              <p:cNvSpPr>
                <a:spLocks noChangeShapeType="1"/>
              </p:cNvSpPr>
              <p:nvPr/>
            </p:nvSpPr>
            <p:spPr bwMode="auto">
              <a:xfrm flipV="1">
                <a:off x="2380" y="1980"/>
                <a:ext cx="87" cy="150"/>
              </a:xfrm>
              <a:prstGeom prst="line">
                <a:avLst/>
              </a:pr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567" name="Line 556"/>
              <p:cNvSpPr>
                <a:spLocks noChangeShapeType="1"/>
              </p:cNvSpPr>
              <p:nvPr/>
            </p:nvSpPr>
            <p:spPr bwMode="auto">
              <a:xfrm flipV="1">
                <a:off x="2233" y="2252"/>
                <a:ext cx="141" cy="243"/>
              </a:xfrm>
              <a:prstGeom prst="line">
                <a:avLst/>
              </a:pr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568" name="Line 557"/>
              <p:cNvSpPr>
                <a:spLocks noChangeShapeType="1"/>
              </p:cNvSpPr>
              <p:nvPr/>
            </p:nvSpPr>
            <p:spPr bwMode="auto">
              <a:xfrm flipV="1">
                <a:off x="2380" y="2090"/>
                <a:ext cx="87" cy="151"/>
              </a:xfrm>
              <a:prstGeom prst="line">
                <a:avLst/>
              </a:pr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569" name="Line 558"/>
              <p:cNvSpPr>
                <a:spLocks noChangeShapeType="1"/>
              </p:cNvSpPr>
              <p:nvPr/>
            </p:nvSpPr>
            <p:spPr bwMode="auto">
              <a:xfrm flipV="1">
                <a:off x="2297" y="2200"/>
                <a:ext cx="170" cy="294"/>
              </a:xfrm>
              <a:prstGeom prst="line">
                <a:avLst/>
              </a:pr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3570" name="Line 559"/>
              <p:cNvSpPr>
                <a:spLocks noChangeShapeType="1"/>
              </p:cNvSpPr>
              <p:nvPr/>
            </p:nvSpPr>
            <p:spPr bwMode="auto">
              <a:xfrm flipV="1">
                <a:off x="2393" y="2310"/>
                <a:ext cx="74" cy="129"/>
              </a:xfrm>
              <a:prstGeom prst="line">
                <a:avLst/>
              </a:pr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09540521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1671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" presetID="19" presetClass="entr" presetSubtype="1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000" fill="hold"/>
                                        <p:tgtEl>
                                          <p:spTgt spid="2216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2216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216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216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1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xit" presetSubtype="8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21" dur="1000"/>
                                        <p:tgtEl>
                                          <p:spTgt spid="2216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21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1671" grpId="0" animBg="1"/>
      <p:bldP spid="221671" grpId="1" animBg="1"/>
      <p:bldP spid="221671" grpId="2" animBg="1"/>
      <p:bldP spid="221672" grpId="0" animBg="1" autoUpdateAnimBg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259" name="Freeform 115"/>
          <p:cNvSpPr>
            <a:spLocks/>
          </p:cNvSpPr>
          <p:nvPr/>
        </p:nvSpPr>
        <p:spPr bwMode="auto">
          <a:xfrm>
            <a:off x="3886200" y="2276475"/>
            <a:ext cx="1679575" cy="209550"/>
          </a:xfrm>
          <a:custGeom>
            <a:avLst/>
            <a:gdLst>
              <a:gd name="T0" fmla="*/ 1665192 w 5255"/>
              <a:gd name="T1" fmla="*/ 202214 h 657"/>
              <a:gd name="T2" fmla="*/ 1637386 w 5255"/>
              <a:gd name="T3" fmla="*/ 188180 h 657"/>
              <a:gd name="T4" fmla="*/ 1608940 w 5255"/>
              <a:gd name="T5" fmla="*/ 174466 h 657"/>
              <a:gd name="T6" fmla="*/ 1580175 w 5255"/>
              <a:gd name="T7" fmla="*/ 161070 h 657"/>
              <a:gd name="T8" fmla="*/ 1551729 w 5255"/>
              <a:gd name="T9" fmla="*/ 148312 h 657"/>
              <a:gd name="T10" fmla="*/ 1522644 w 5255"/>
              <a:gd name="T11" fmla="*/ 135873 h 657"/>
              <a:gd name="T12" fmla="*/ 1493240 w 5255"/>
              <a:gd name="T13" fmla="*/ 124071 h 657"/>
              <a:gd name="T14" fmla="*/ 1464155 w 5255"/>
              <a:gd name="T15" fmla="*/ 112589 h 657"/>
              <a:gd name="T16" fmla="*/ 1434431 w 5255"/>
              <a:gd name="T17" fmla="*/ 102064 h 657"/>
              <a:gd name="T18" fmla="*/ 1404706 w 5255"/>
              <a:gd name="T19" fmla="*/ 91858 h 657"/>
              <a:gd name="T20" fmla="*/ 1374663 w 5255"/>
              <a:gd name="T21" fmla="*/ 82289 h 657"/>
              <a:gd name="T22" fmla="*/ 1344299 w 5255"/>
              <a:gd name="T23" fmla="*/ 72721 h 657"/>
              <a:gd name="T24" fmla="*/ 1314255 w 5255"/>
              <a:gd name="T25" fmla="*/ 64428 h 657"/>
              <a:gd name="T26" fmla="*/ 1283572 w 5255"/>
              <a:gd name="T27" fmla="*/ 56135 h 657"/>
              <a:gd name="T28" fmla="*/ 1253209 w 5255"/>
              <a:gd name="T29" fmla="*/ 48799 h 657"/>
              <a:gd name="T30" fmla="*/ 1222526 w 5255"/>
              <a:gd name="T31" fmla="*/ 41463 h 657"/>
              <a:gd name="T32" fmla="*/ 1191523 w 5255"/>
              <a:gd name="T33" fmla="*/ 34766 h 657"/>
              <a:gd name="T34" fmla="*/ 1160521 w 5255"/>
              <a:gd name="T35" fmla="*/ 29343 h 657"/>
              <a:gd name="T36" fmla="*/ 1129838 w 5255"/>
              <a:gd name="T37" fmla="*/ 23921 h 657"/>
              <a:gd name="T38" fmla="*/ 1098516 w 5255"/>
              <a:gd name="T39" fmla="*/ 18818 h 657"/>
              <a:gd name="T40" fmla="*/ 1067193 w 5255"/>
              <a:gd name="T41" fmla="*/ 14353 h 657"/>
              <a:gd name="T42" fmla="*/ 1036191 w 5255"/>
              <a:gd name="T43" fmla="*/ 10844 h 657"/>
              <a:gd name="T44" fmla="*/ 1004868 w 5255"/>
              <a:gd name="T45" fmla="*/ 7655 h 657"/>
              <a:gd name="T46" fmla="*/ 973227 w 5255"/>
              <a:gd name="T47" fmla="*/ 5103 h 657"/>
              <a:gd name="T48" fmla="*/ 941904 w 5255"/>
              <a:gd name="T49" fmla="*/ 3189 h 657"/>
              <a:gd name="T50" fmla="*/ 910263 w 5255"/>
              <a:gd name="T51" fmla="*/ 1276 h 657"/>
              <a:gd name="T52" fmla="*/ 878940 w 5255"/>
              <a:gd name="T53" fmla="*/ 319 h 657"/>
              <a:gd name="T54" fmla="*/ 847618 w 5255"/>
              <a:gd name="T55" fmla="*/ 0 h 657"/>
              <a:gd name="T56" fmla="*/ 815976 w 5255"/>
              <a:gd name="T57" fmla="*/ 0 h 657"/>
              <a:gd name="T58" fmla="*/ 784334 w 5255"/>
              <a:gd name="T59" fmla="*/ 957 h 657"/>
              <a:gd name="T60" fmla="*/ 752693 w 5255"/>
              <a:gd name="T61" fmla="*/ 1914 h 657"/>
              <a:gd name="T62" fmla="*/ 721690 w 5255"/>
              <a:gd name="T63" fmla="*/ 4146 h 657"/>
              <a:gd name="T64" fmla="*/ 690048 w 5255"/>
              <a:gd name="T65" fmla="*/ 6379 h 657"/>
              <a:gd name="T66" fmla="*/ 658726 w 5255"/>
              <a:gd name="T67" fmla="*/ 8931 h 657"/>
              <a:gd name="T68" fmla="*/ 627404 w 5255"/>
              <a:gd name="T69" fmla="*/ 12758 h 657"/>
              <a:gd name="T70" fmla="*/ 596401 w 5255"/>
              <a:gd name="T71" fmla="*/ 16904 h 657"/>
              <a:gd name="T72" fmla="*/ 565079 w 5255"/>
              <a:gd name="T73" fmla="*/ 21051 h 657"/>
              <a:gd name="T74" fmla="*/ 533756 w 5255"/>
              <a:gd name="T75" fmla="*/ 26473 h 657"/>
              <a:gd name="T76" fmla="*/ 502754 w 5255"/>
              <a:gd name="T77" fmla="*/ 31895 h 657"/>
              <a:gd name="T78" fmla="*/ 472071 w 5255"/>
              <a:gd name="T79" fmla="*/ 38274 h 657"/>
              <a:gd name="T80" fmla="*/ 441388 w 5255"/>
              <a:gd name="T81" fmla="*/ 44972 h 657"/>
              <a:gd name="T82" fmla="*/ 410385 w 5255"/>
              <a:gd name="T83" fmla="*/ 52308 h 657"/>
              <a:gd name="T84" fmla="*/ 380022 w 5255"/>
              <a:gd name="T85" fmla="*/ 59963 h 657"/>
              <a:gd name="T86" fmla="*/ 349658 w 5255"/>
              <a:gd name="T87" fmla="*/ 68574 h 657"/>
              <a:gd name="T88" fmla="*/ 319295 w 5255"/>
              <a:gd name="T89" fmla="*/ 77505 h 657"/>
              <a:gd name="T90" fmla="*/ 289571 w 5255"/>
              <a:gd name="T91" fmla="*/ 86754 h 657"/>
              <a:gd name="T92" fmla="*/ 259527 w 5255"/>
              <a:gd name="T93" fmla="*/ 96961 h 657"/>
              <a:gd name="T94" fmla="*/ 229803 w 5255"/>
              <a:gd name="T95" fmla="*/ 107486 h 657"/>
              <a:gd name="T96" fmla="*/ 200079 w 5255"/>
              <a:gd name="T97" fmla="*/ 118330 h 657"/>
              <a:gd name="T98" fmla="*/ 170994 w 5255"/>
              <a:gd name="T99" fmla="*/ 129813 h 657"/>
              <a:gd name="T100" fmla="*/ 141909 w 5255"/>
              <a:gd name="T101" fmla="*/ 141933 h 657"/>
              <a:gd name="T102" fmla="*/ 113144 w 5255"/>
              <a:gd name="T103" fmla="*/ 154691 h 657"/>
              <a:gd name="T104" fmla="*/ 84378 w 5255"/>
              <a:gd name="T105" fmla="*/ 167449 h 657"/>
              <a:gd name="T106" fmla="*/ 55933 w 5255"/>
              <a:gd name="T107" fmla="*/ 181163 h 657"/>
              <a:gd name="T108" fmla="*/ 27806 w 5255"/>
              <a:gd name="T109" fmla="*/ 195197 h 657"/>
              <a:gd name="T110" fmla="*/ 0 w 5255"/>
              <a:gd name="T111" fmla="*/ 209550 h 657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5255" h="657">
                <a:moveTo>
                  <a:pt x="5255" y="657"/>
                </a:moveTo>
                <a:lnTo>
                  <a:pt x="5210" y="634"/>
                </a:lnTo>
                <a:lnTo>
                  <a:pt x="5166" y="612"/>
                </a:lnTo>
                <a:lnTo>
                  <a:pt x="5123" y="590"/>
                </a:lnTo>
                <a:lnTo>
                  <a:pt x="5079" y="568"/>
                </a:lnTo>
                <a:lnTo>
                  <a:pt x="5034" y="547"/>
                </a:lnTo>
                <a:lnTo>
                  <a:pt x="4990" y="525"/>
                </a:lnTo>
                <a:lnTo>
                  <a:pt x="4944" y="505"/>
                </a:lnTo>
                <a:lnTo>
                  <a:pt x="4900" y="485"/>
                </a:lnTo>
                <a:lnTo>
                  <a:pt x="4855" y="465"/>
                </a:lnTo>
                <a:lnTo>
                  <a:pt x="4810" y="445"/>
                </a:lnTo>
                <a:lnTo>
                  <a:pt x="4764" y="426"/>
                </a:lnTo>
                <a:lnTo>
                  <a:pt x="4718" y="407"/>
                </a:lnTo>
                <a:lnTo>
                  <a:pt x="4672" y="389"/>
                </a:lnTo>
                <a:lnTo>
                  <a:pt x="4627" y="371"/>
                </a:lnTo>
                <a:lnTo>
                  <a:pt x="4581" y="353"/>
                </a:lnTo>
                <a:lnTo>
                  <a:pt x="4534" y="337"/>
                </a:lnTo>
                <a:lnTo>
                  <a:pt x="4488" y="320"/>
                </a:lnTo>
                <a:lnTo>
                  <a:pt x="4442" y="304"/>
                </a:lnTo>
                <a:lnTo>
                  <a:pt x="4395" y="288"/>
                </a:lnTo>
                <a:lnTo>
                  <a:pt x="4348" y="272"/>
                </a:lnTo>
                <a:lnTo>
                  <a:pt x="4301" y="258"/>
                </a:lnTo>
                <a:lnTo>
                  <a:pt x="4254" y="243"/>
                </a:lnTo>
                <a:lnTo>
                  <a:pt x="4206" y="228"/>
                </a:lnTo>
                <a:lnTo>
                  <a:pt x="4159" y="215"/>
                </a:lnTo>
                <a:lnTo>
                  <a:pt x="4112" y="202"/>
                </a:lnTo>
                <a:lnTo>
                  <a:pt x="4065" y="188"/>
                </a:lnTo>
                <a:lnTo>
                  <a:pt x="4016" y="176"/>
                </a:lnTo>
                <a:lnTo>
                  <a:pt x="3969" y="164"/>
                </a:lnTo>
                <a:lnTo>
                  <a:pt x="3921" y="153"/>
                </a:lnTo>
                <a:lnTo>
                  <a:pt x="3873" y="141"/>
                </a:lnTo>
                <a:lnTo>
                  <a:pt x="3825" y="130"/>
                </a:lnTo>
                <a:lnTo>
                  <a:pt x="3777" y="120"/>
                </a:lnTo>
                <a:lnTo>
                  <a:pt x="3728" y="109"/>
                </a:lnTo>
                <a:lnTo>
                  <a:pt x="3680" y="100"/>
                </a:lnTo>
                <a:lnTo>
                  <a:pt x="3631" y="92"/>
                </a:lnTo>
                <a:lnTo>
                  <a:pt x="3583" y="83"/>
                </a:lnTo>
                <a:lnTo>
                  <a:pt x="3535" y="75"/>
                </a:lnTo>
                <a:lnTo>
                  <a:pt x="3485" y="66"/>
                </a:lnTo>
                <a:lnTo>
                  <a:pt x="3437" y="59"/>
                </a:lnTo>
                <a:lnTo>
                  <a:pt x="3389" y="53"/>
                </a:lnTo>
                <a:lnTo>
                  <a:pt x="3339" y="45"/>
                </a:lnTo>
                <a:lnTo>
                  <a:pt x="3291" y="40"/>
                </a:lnTo>
                <a:lnTo>
                  <a:pt x="3242" y="34"/>
                </a:lnTo>
                <a:lnTo>
                  <a:pt x="3192" y="28"/>
                </a:lnTo>
                <a:lnTo>
                  <a:pt x="3144" y="24"/>
                </a:lnTo>
                <a:lnTo>
                  <a:pt x="3094" y="20"/>
                </a:lnTo>
                <a:lnTo>
                  <a:pt x="3045" y="16"/>
                </a:lnTo>
                <a:lnTo>
                  <a:pt x="2997" y="13"/>
                </a:lnTo>
                <a:lnTo>
                  <a:pt x="2947" y="10"/>
                </a:lnTo>
                <a:lnTo>
                  <a:pt x="2898" y="6"/>
                </a:lnTo>
                <a:lnTo>
                  <a:pt x="2848" y="4"/>
                </a:lnTo>
                <a:lnTo>
                  <a:pt x="2799" y="3"/>
                </a:lnTo>
                <a:lnTo>
                  <a:pt x="2750" y="1"/>
                </a:lnTo>
                <a:lnTo>
                  <a:pt x="2700" y="0"/>
                </a:lnTo>
                <a:lnTo>
                  <a:pt x="2652" y="0"/>
                </a:lnTo>
                <a:lnTo>
                  <a:pt x="2602" y="0"/>
                </a:lnTo>
                <a:lnTo>
                  <a:pt x="2553" y="0"/>
                </a:lnTo>
                <a:lnTo>
                  <a:pt x="2504" y="1"/>
                </a:lnTo>
                <a:lnTo>
                  <a:pt x="2454" y="3"/>
                </a:lnTo>
                <a:lnTo>
                  <a:pt x="2405" y="4"/>
                </a:lnTo>
                <a:lnTo>
                  <a:pt x="2355" y="6"/>
                </a:lnTo>
                <a:lnTo>
                  <a:pt x="2307" y="10"/>
                </a:lnTo>
                <a:lnTo>
                  <a:pt x="2258" y="13"/>
                </a:lnTo>
                <a:lnTo>
                  <a:pt x="2208" y="16"/>
                </a:lnTo>
                <a:lnTo>
                  <a:pt x="2159" y="20"/>
                </a:lnTo>
                <a:lnTo>
                  <a:pt x="2110" y="24"/>
                </a:lnTo>
                <a:lnTo>
                  <a:pt x="2061" y="28"/>
                </a:lnTo>
                <a:lnTo>
                  <a:pt x="2012" y="34"/>
                </a:lnTo>
                <a:lnTo>
                  <a:pt x="1963" y="40"/>
                </a:lnTo>
                <a:lnTo>
                  <a:pt x="1914" y="45"/>
                </a:lnTo>
                <a:lnTo>
                  <a:pt x="1866" y="53"/>
                </a:lnTo>
                <a:lnTo>
                  <a:pt x="1816" y="59"/>
                </a:lnTo>
                <a:lnTo>
                  <a:pt x="1768" y="66"/>
                </a:lnTo>
                <a:lnTo>
                  <a:pt x="1719" y="75"/>
                </a:lnTo>
                <a:lnTo>
                  <a:pt x="1670" y="83"/>
                </a:lnTo>
                <a:lnTo>
                  <a:pt x="1622" y="92"/>
                </a:lnTo>
                <a:lnTo>
                  <a:pt x="1573" y="100"/>
                </a:lnTo>
                <a:lnTo>
                  <a:pt x="1525" y="109"/>
                </a:lnTo>
                <a:lnTo>
                  <a:pt x="1477" y="120"/>
                </a:lnTo>
                <a:lnTo>
                  <a:pt x="1428" y="130"/>
                </a:lnTo>
                <a:lnTo>
                  <a:pt x="1381" y="141"/>
                </a:lnTo>
                <a:lnTo>
                  <a:pt x="1333" y="153"/>
                </a:lnTo>
                <a:lnTo>
                  <a:pt x="1284" y="164"/>
                </a:lnTo>
                <a:lnTo>
                  <a:pt x="1237" y="176"/>
                </a:lnTo>
                <a:lnTo>
                  <a:pt x="1189" y="188"/>
                </a:lnTo>
                <a:lnTo>
                  <a:pt x="1141" y="202"/>
                </a:lnTo>
                <a:lnTo>
                  <a:pt x="1094" y="215"/>
                </a:lnTo>
                <a:lnTo>
                  <a:pt x="1047" y="228"/>
                </a:lnTo>
                <a:lnTo>
                  <a:pt x="999" y="243"/>
                </a:lnTo>
                <a:lnTo>
                  <a:pt x="952" y="258"/>
                </a:lnTo>
                <a:lnTo>
                  <a:pt x="906" y="272"/>
                </a:lnTo>
                <a:lnTo>
                  <a:pt x="858" y="288"/>
                </a:lnTo>
                <a:lnTo>
                  <a:pt x="812" y="304"/>
                </a:lnTo>
                <a:lnTo>
                  <a:pt x="765" y="320"/>
                </a:lnTo>
                <a:lnTo>
                  <a:pt x="719" y="337"/>
                </a:lnTo>
                <a:lnTo>
                  <a:pt x="672" y="353"/>
                </a:lnTo>
                <a:lnTo>
                  <a:pt x="626" y="371"/>
                </a:lnTo>
                <a:lnTo>
                  <a:pt x="581" y="389"/>
                </a:lnTo>
                <a:lnTo>
                  <a:pt x="535" y="407"/>
                </a:lnTo>
                <a:lnTo>
                  <a:pt x="490" y="426"/>
                </a:lnTo>
                <a:lnTo>
                  <a:pt x="444" y="445"/>
                </a:lnTo>
                <a:lnTo>
                  <a:pt x="399" y="465"/>
                </a:lnTo>
                <a:lnTo>
                  <a:pt x="354" y="485"/>
                </a:lnTo>
                <a:lnTo>
                  <a:pt x="309" y="505"/>
                </a:lnTo>
                <a:lnTo>
                  <a:pt x="264" y="525"/>
                </a:lnTo>
                <a:lnTo>
                  <a:pt x="219" y="547"/>
                </a:lnTo>
                <a:lnTo>
                  <a:pt x="175" y="568"/>
                </a:lnTo>
                <a:lnTo>
                  <a:pt x="131" y="590"/>
                </a:lnTo>
                <a:lnTo>
                  <a:pt x="87" y="612"/>
                </a:lnTo>
                <a:lnTo>
                  <a:pt x="43" y="634"/>
                </a:lnTo>
                <a:lnTo>
                  <a:pt x="0" y="657"/>
                </a:lnTo>
              </a:path>
            </a:pathLst>
          </a:custGeom>
          <a:noFill/>
          <a:ln w="19050" cap="flat" cmpd="sng">
            <a:solidFill>
              <a:srgbClr val="FF0000"/>
            </a:solidFill>
            <a:prstDash val="lg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24579" name="Group 339"/>
          <p:cNvGrpSpPr>
            <a:grpSpLocks/>
          </p:cNvGrpSpPr>
          <p:nvPr/>
        </p:nvGrpSpPr>
        <p:grpSpPr bwMode="auto">
          <a:xfrm>
            <a:off x="323850" y="1844675"/>
            <a:ext cx="5313363" cy="4854575"/>
            <a:chOff x="537" y="1443"/>
            <a:chExt cx="2835" cy="2590"/>
          </a:xfrm>
        </p:grpSpPr>
        <p:grpSp>
          <p:nvGrpSpPr>
            <p:cNvPr id="24604" name="Group 116"/>
            <p:cNvGrpSpPr>
              <a:grpSpLocks/>
            </p:cNvGrpSpPr>
            <p:nvPr/>
          </p:nvGrpSpPr>
          <p:grpSpPr bwMode="auto">
            <a:xfrm>
              <a:off x="537" y="2949"/>
              <a:ext cx="1680" cy="1084"/>
              <a:chOff x="401" y="2813"/>
              <a:chExt cx="1680" cy="1084"/>
            </a:xfrm>
          </p:grpSpPr>
          <p:grpSp>
            <p:nvGrpSpPr>
              <p:cNvPr id="24735" name="Group 117"/>
              <p:cNvGrpSpPr>
                <a:grpSpLocks/>
              </p:cNvGrpSpPr>
              <p:nvPr/>
            </p:nvGrpSpPr>
            <p:grpSpPr bwMode="auto">
              <a:xfrm>
                <a:off x="401" y="3348"/>
                <a:ext cx="1680" cy="2"/>
                <a:chOff x="401" y="3348"/>
                <a:chExt cx="1680" cy="2"/>
              </a:xfrm>
            </p:grpSpPr>
            <p:sp>
              <p:nvSpPr>
                <p:cNvPr id="24754" name="Line 118"/>
                <p:cNvSpPr>
                  <a:spLocks noChangeShapeType="1"/>
                </p:cNvSpPr>
                <p:nvPr/>
              </p:nvSpPr>
              <p:spPr bwMode="auto">
                <a:xfrm flipH="1">
                  <a:off x="1786" y="3348"/>
                  <a:ext cx="295" cy="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55" name="Line 119"/>
                <p:cNvSpPr>
                  <a:spLocks noChangeShapeType="1"/>
                </p:cNvSpPr>
                <p:nvPr/>
              </p:nvSpPr>
              <p:spPr bwMode="auto">
                <a:xfrm flipH="1">
                  <a:off x="1742" y="3349"/>
                  <a:ext cx="20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56" name="Line 120"/>
                <p:cNvSpPr>
                  <a:spLocks noChangeShapeType="1"/>
                </p:cNvSpPr>
                <p:nvPr/>
              </p:nvSpPr>
              <p:spPr bwMode="auto">
                <a:xfrm flipH="1">
                  <a:off x="1511" y="3349"/>
                  <a:ext cx="203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57" name="Line 121"/>
                <p:cNvSpPr>
                  <a:spLocks noChangeShapeType="1"/>
                </p:cNvSpPr>
                <p:nvPr/>
              </p:nvSpPr>
              <p:spPr bwMode="auto">
                <a:xfrm flipH="1">
                  <a:off x="1456" y="3349"/>
                  <a:ext cx="28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58" name="Line 122"/>
                <p:cNvSpPr>
                  <a:spLocks noChangeShapeType="1"/>
                </p:cNvSpPr>
                <p:nvPr/>
              </p:nvSpPr>
              <p:spPr bwMode="auto">
                <a:xfrm flipH="1">
                  <a:off x="1289" y="3349"/>
                  <a:ext cx="139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59" name="Line 123"/>
                <p:cNvSpPr>
                  <a:spLocks noChangeShapeType="1"/>
                </p:cNvSpPr>
                <p:nvPr/>
              </p:nvSpPr>
              <p:spPr bwMode="auto">
                <a:xfrm flipH="1">
                  <a:off x="1233" y="3349"/>
                  <a:ext cx="28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60" name="Line 124"/>
                <p:cNvSpPr>
                  <a:spLocks noChangeShapeType="1"/>
                </p:cNvSpPr>
                <p:nvPr/>
              </p:nvSpPr>
              <p:spPr bwMode="auto">
                <a:xfrm flipH="1">
                  <a:off x="1066" y="3349"/>
                  <a:ext cx="140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61" name="Line 125"/>
                <p:cNvSpPr>
                  <a:spLocks noChangeShapeType="1"/>
                </p:cNvSpPr>
                <p:nvPr/>
              </p:nvSpPr>
              <p:spPr bwMode="auto">
                <a:xfrm flipH="1">
                  <a:off x="1011" y="3349"/>
                  <a:ext cx="28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62" name="Line 126"/>
                <p:cNvSpPr>
                  <a:spLocks noChangeShapeType="1"/>
                </p:cNvSpPr>
                <p:nvPr/>
              </p:nvSpPr>
              <p:spPr bwMode="auto">
                <a:xfrm flipH="1">
                  <a:off x="844" y="3349"/>
                  <a:ext cx="139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63" name="Line 127"/>
                <p:cNvSpPr>
                  <a:spLocks noChangeShapeType="1"/>
                </p:cNvSpPr>
                <p:nvPr/>
              </p:nvSpPr>
              <p:spPr bwMode="auto">
                <a:xfrm flipH="1">
                  <a:off x="788" y="3349"/>
                  <a:ext cx="28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64" name="Line 128"/>
                <p:cNvSpPr>
                  <a:spLocks noChangeShapeType="1"/>
                </p:cNvSpPr>
                <p:nvPr/>
              </p:nvSpPr>
              <p:spPr bwMode="auto">
                <a:xfrm flipH="1">
                  <a:off x="622" y="3349"/>
                  <a:ext cx="139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65" name="Line 129"/>
                <p:cNvSpPr>
                  <a:spLocks noChangeShapeType="1"/>
                </p:cNvSpPr>
                <p:nvPr/>
              </p:nvSpPr>
              <p:spPr bwMode="auto">
                <a:xfrm flipH="1">
                  <a:off x="566" y="3349"/>
                  <a:ext cx="28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66" name="Line 130"/>
                <p:cNvSpPr>
                  <a:spLocks noChangeShapeType="1"/>
                </p:cNvSpPr>
                <p:nvPr/>
              </p:nvSpPr>
              <p:spPr bwMode="auto">
                <a:xfrm flipH="1">
                  <a:off x="401" y="3349"/>
                  <a:ext cx="137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24736" name="Group 131"/>
              <p:cNvGrpSpPr>
                <a:grpSpLocks/>
              </p:cNvGrpSpPr>
              <p:nvPr/>
            </p:nvGrpSpPr>
            <p:grpSpPr bwMode="auto">
              <a:xfrm>
                <a:off x="910" y="2813"/>
                <a:ext cx="1" cy="1084"/>
                <a:chOff x="910" y="2813"/>
                <a:chExt cx="1" cy="1084"/>
              </a:xfrm>
            </p:grpSpPr>
            <p:sp>
              <p:nvSpPr>
                <p:cNvPr id="24745" name="Line 132"/>
                <p:cNvSpPr>
                  <a:spLocks noChangeShapeType="1"/>
                </p:cNvSpPr>
                <p:nvPr/>
              </p:nvSpPr>
              <p:spPr bwMode="auto">
                <a:xfrm flipV="1">
                  <a:off x="910" y="3731"/>
                  <a:ext cx="1" cy="1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46" name="Line 133"/>
                <p:cNvSpPr>
                  <a:spLocks noChangeShapeType="1"/>
                </p:cNvSpPr>
                <p:nvPr/>
              </p:nvSpPr>
              <p:spPr bwMode="auto">
                <a:xfrm flipV="1">
                  <a:off x="910" y="3675"/>
                  <a:ext cx="1" cy="2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47" name="Line 134"/>
                <p:cNvSpPr>
                  <a:spLocks noChangeShapeType="1"/>
                </p:cNvSpPr>
                <p:nvPr/>
              </p:nvSpPr>
              <p:spPr bwMode="auto">
                <a:xfrm flipV="1">
                  <a:off x="910" y="3508"/>
                  <a:ext cx="1" cy="13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48" name="Line 135"/>
                <p:cNvSpPr>
                  <a:spLocks noChangeShapeType="1"/>
                </p:cNvSpPr>
                <p:nvPr/>
              </p:nvSpPr>
              <p:spPr bwMode="auto">
                <a:xfrm flipV="1">
                  <a:off x="910" y="3452"/>
                  <a:ext cx="1" cy="2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49" name="Line 136"/>
                <p:cNvSpPr>
                  <a:spLocks noChangeShapeType="1"/>
                </p:cNvSpPr>
                <p:nvPr/>
              </p:nvSpPr>
              <p:spPr bwMode="auto">
                <a:xfrm flipV="1">
                  <a:off x="910" y="3285"/>
                  <a:ext cx="1" cy="14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50" name="Line 137"/>
                <p:cNvSpPr>
                  <a:spLocks noChangeShapeType="1"/>
                </p:cNvSpPr>
                <p:nvPr/>
              </p:nvSpPr>
              <p:spPr bwMode="auto">
                <a:xfrm flipV="1">
                  <a:off x="910" y="3230"/>
                  <a:ext cx="1" cy="2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51" name="Line 138"/>
                <p:cNvSpPr>
                  <a:spLocks noChangeShapeType="1"/>
                </p:cNvSpPr>
                <p:nvPr/>
              </p:nvSpPr>
              <p:spPr bwMode="auto">
                <a:xfrm flipV="1">
                  <a:off x="910" y="3063"/>
                  <a:ext cx="1" cy="13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52" name="Line 139"/>
                <p:cNvSpPr>
                  <a:spLocks noChangeShapeType="1"/>
                </p:cNvSpPr>
                <p:nvPr/>
              </p:nvSpPr>
              <p:spPr bwMode="auto">
                <a:xfrm flipV="1">
                  <a:off x="910" y="3007"/>
                  <a:ext cx="1" cy="2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53" name="Line 140"/>
                <p:cNvSpPr>
                  <a:spLocks noChangeShapeType="1"/>
                </p:cNvSpPr>
                <p:nvPr/>
              </p:nvSpPr>
              <p:spPr bwMode="auto">
                <a:xfrm flipV="1">
                  <a:off x="910" y="2813"/>
                  <a:ext cx="1" cy="1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24737" name="Group 141"/>
              <p:cNvGrpSpPr>
                <a:grpSpLocks/>
              </p:cNvGrpSpPr>
              <p:nvPr/>
            </p:nvGrpSpPr>
            <p:grpSpPr bwMode="auto">
              <a:xfrm>
                <a:off x="472" y="2910"/>
                <a:ext cx="1561" cy="878"/>
                <a:chOff x="472" y="2910"/>
                <a:chExt cx="1561" cy="878"/>
              </a:xfrm>
            </p:grpSpPr>
            <p:sp>
              <p:nvSpPr>
                <p:cNvPr id="24738" name="Line 142"/>
                <p:cNvSpPr>
                  <a:spLocks noChangeShapeType="1"/>
                </p:cNvSpPr>
                <p:nvPr/>
              </p:nvSpPr>
              <p:spPr bwMode="auto">
                <a:xfrm>
                  <a:off x="472" y="2910"/>
                  <a:ext cx="1560" cy="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39" name="Line 143"/>
                <p:cNvSpPr>
                  <a:spLocks noChangeShapeType="1"/>
                </p:cNvSpPr>
                <p:nvPr/>
              </p:nvSpPr>
              <p:spPr bwMode="auto">
                <a:xfrm>
                  <a:off x="2032" y="2910"/>
                  <a:ext cx="1" cy="877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40" name="Line 144"/>
                <p:cNvSpPr>
                  <a:spLocks noChangeShapeType="1"/>
                </p:cNvSpPr>
                <p:nvPr/>
              </p:nvSpPr>
              <p:spPr bwMode="auto">
                <a:xfrm flipH="1">
                  <a:off x="472" y="3787"/>
                  <a:ext cx="1560" cy="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41" name="Line 145"/>
                <p:cNvSpPr>
                  <a:spLocks noChangeShapeType="1"/>
                </p:cNvSpPr>
                <p:nvPr/>
              </p:nvSpPr>
              <p:spPr bwMode="auto">
                <a:xfrm flipV="1">
                  <a:off x="472" y="2910"/>
                  <a:ext cx="1" cy="877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42" name="Line 146"/>
                <p:cNvSpPr>
                  <a:spLocks noChangeShapeType="1"/>
                </p:cNvSpPr>
                <p:nvPr/>
              </p:nvSpPr>
              <p:spPr bwMode="auto">
                <a:xfrm>
                  <a:off x="1677" y="2910"/>
                  <a:ext cx="1" cy="877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43" name="Line 147"/>
                <p:cNvSpPr>
                  <a:spLocks noChangeShapeType="1"/>
                </p:cNvSpPr>
                <p:nvPr/>
              </p:nvSpPr>
              <p:spPr bwMode="auto">
                <a:xfrm>
                  <a:off x="1403" y="2910"/>
                  <a:ext cx="1" cy="877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44" name="Freeform 148"/>
                <p:cNvSpPr>
                  <a:spLocks/>
                </p:cNvSpPr>
                <p:nvPr/>
              </p:nvSpPr>
              <p:spPr bwMode="auto">
                <a:xfrm>
                  <a:off x="732" y="3171"/>
                  <a:ext cx="356" cy="356"/>
                </a:xfrm>
                <a:custGeom>
                  <a:avLst/>
                  <a:gdLst>
                    <a:gd name="T0" fmla="*/ 355 w 2135"/>
                    <a:gd name="T1" fmla="*/ 162 h 2137"/>
                    <a:gd name="T2" fmla="*/ 352 w 2135"/>
                    <a:gd name="T3" fmla="*/ 140 h 2137"/>
                    <a:gd name="T4" fmla="*/ 346 w 2135"/>
                    <a:gd name="T5" fmla="*/ 119 h 2137"/>
                    <a:gd name="T6" fmla="*/ 337 w 2135"/>
                    <a:gd name="T7" fmla="*/ 99 h 2137"/>
                    <a:gd name="T8" fmla="*/ 326 w 2135"/>
                    <a:gd name="T9" fmla="*/ 80 h 2137"/>
                    <a:gd name="T10" fmla="*/ 313 w 2135"/>
                    <a:gd name="T11" fmla="*/ 62 h 2137"/>
                    <a:gd name="T12" fmla="*/ 298 w 2135"/>
                    <a:gd name="T13" fmla="*/ 46 h 2137"/>
                    <a:gd name="T14" fmla="*/ 281 w 2135"/>
                    <a:gd name="T15" fmla="*/ 33 h 2137"/>
                    <a:gd name="T16" fmla="*/ 262 w 2135"/>
                    <a:gd name="T17" fmla="*/ 21 h 2137"/>
                    <a:gd name="T18" fmla="*/ 242 w 2135"/>
                    <a:gd name="T19" fmla="*/ 12 h 2137"/>
                    <a:gd name="T20" fmla="*/ 222 w 2135"/>
                    <a:gd name="T21" fmla="*/ 5 h 2137"/>
                    <a:gd name="T22" fmla="*/ 200 w 2135"/>
                    <a:gd name="T23" fmla="*/ 1 h 2137"/>
                    <a:gd name="T24" fmla="*/ 178 w 2135"/>
                    <a:gd name="T25" fmla="*/ 0 h 2137"/>
                    <a:gd name="T26" fmla="*/ 156 w 2135"/>
                    <a:gd name="T27" fmla="*/ 1 h 2137"/>
                    <a:gd name="T28" fmla="*/ 135 w 2135"/>
                    <a:gd name="T29" fmla="*/ 5 h 2137"/>
                    <a:gd name="T30" fmla="*/ 114 w 2135"/>
                    <a:gd name="T31" fmla="*/ 12 h 2137"/>
                    <a:gd name="T32" fmla="*/ 94 w 2135"/>
                    <a:gd name="T33" fmla="*/ 21 h 2137"/>
                    <a:gd name="T34" fmla="*/ 75 w 2135"/>
                    <a:gd name="T35" fmla="*/ 33 h 2137"/>
                    <a:gd name="T36" fmla="*/ 58 w 2135"/>
                    <a:gd name="T37" fmla="*/ 46 h 2137"/>
                    <a:gd name="T38" fmla="*/ 43 w 2135"/>
                    <a:gd name="T39" fmla="*/ 62 h 2137"/>
                    <a:gd name="T40" fmla="*/ 30 w 2135"/>
                    <a:gd name="T41" fmla="*/ 80 h 2137"/>
                    <a:gd name="T42" fmla="*/ 19 w 2135"/>
                    <a:gd name="T43" fmla="*/ 99 h 2137"/>
                    <a:gd name="T44" fmla="*/ 10 w 2135"/>
                    <a:gd name="T45" fmla="*/ 119 h 2137"/>
                    <a:gd name="T46" fmla="*/ 4 w 2135"/>
                    <a:gd name="T47" fmla="*/ 140 h 2137"/>
                    <a:gd name="T48" fmla="*/ 1 w 2135"/>
                    <a:gd name="T49" fmla="*/ 162 h 2137"/>
                    <a:gd name="T50" fmla="*/ 0 w 2135"/>
                    <a:gd name="T51" fmla="*/ 183 h 2137"/>
                    <a:gd name="T52" fmla="*/ 2 w 2135"/>
                    <a:gd name="T53" fmla="*/ 205 h 2137"/>
                    <a:gd name="T54" fmla="*/ 7 w 2135"/>
                    <a:gd name="T55" fmla="*/ 227 h 2137"/>
                    <a:gd name="T56" fmla="*/ 14 w 2135"/>
                    <a:gd name="T57" fmla="*/ 247 h 2137"/>
                    <a:gd name="T58" fmla="*/ 24 w 2135"/>
                    <a:gd name="T59" fmla="*/ 267 h 2137"/>
                    <a:gd name="T60" fmla="*/ 36 w 2135"/>
                    <a:gd name="T61" fmla="*/ 285 h 2137"/>
                    <a:gd name="T62" fmla="*/ 50 w 2135"/>
                    <a:gd name="T63" fmla="*/ 302 h 2137"/>
                    <a:gd name="T64" fmla="*/ 67 w 2135"/>
                    <a:gd name="T65" fmla="*/ 317 h 2137"/>
                    <a:gd name="T66" fmla="*/ 84 w 2135"/>
                    <a:gd name="T67" fmla="*/ 329 h 2137"/>
                    <a:gd name="T68" fmla="*/ 104 w 2135"/>
                    <a:gd name="T69" fmla="*/ 340 h 2137"/>
                    <a:gd name="T70" fmla="*/ 124 w 2135"/>
                    <a:gd name="T71" fmla="*/ 348 h 2137"/>
                    <a:gd name="T72" fmla="*/ 145 w 2135"/>
                    <a:gd name="T73" fmla="*/ 353 h 2137"/>
                    <a:gd name="T74" fmla="*/ 167 w 2135"/>
                    <a:gd name="T75" fmla="*/ 356 h 2137"/>
                    <a:gd name="T76" fmla="*/ 189 w 2135"/>
                    <a:gd name="T77" fmla="*/ 356 h 2137"/>
                    <a:gd name="T78" fmla="*/ 211 w 2135"/>
                    <a:gd name="T79" fmla="*/ 353 h 2137"/>
                    <a:gd name="T80" fmla="*/ 232 w 2135"/>
                    <a:gd name="T81" fmla="*/ 348 h 2137"/>
                    <a:gd name="T82" fmla="*/ 252 w 2135"/>
                    <a:gd name="T83" fmla="*/ 340 h 2137"/>
                    <a:gd name="T84" fmla="*/ 272 w 2135"/>
                    <a:gd name="T85" fmla="*/ 329 h 2137"/>
                    <a:gd name="T86" fmla="*/ 290 w 2135"/>
                    <a:gd name="T87" fmla="*/ 317 h 2137"/>
                    <a:gd name="T88" fmla="*/ 306 w 2135"/>
                    <a:gd name="T89" fmla="*/ 302 h 2137"/>
                    <a:gd name="T90" fmla="*/ 320 w 2135"/>
                    <a:gd name="T91" fmla="*/ 285 h 2137"/>
                    <a:gd name="T92" fmla="*/ 332 w 2135"/>
                    <a:gd name="T93" fmla="*/ 267 h 2137"/>
                    <a:gd name="T94" fmla="*/ 342 w 2135"/>
                    <a:gd name="T95" fmla="*/ 247 h 2137"/>
                    <a:gd name="T96" fmla="*/ 349 w 2135"/>
                    <a:gd name="T97" fmla="*/ 227 h 2137"/>
                    <a:gd name="T98" fmla="*/ 354 w 2135"/>
                    <a:gd name="T99" fmla="*/ 205 h 2137"/>
                    <a:gd name="T100" fmla="*/ 356 w 2135"/>
                    <a:gd name="T101" fmla="*/ 183 h 2137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0" t="0" r="r" b="b"/>
                  <a:pathLst>
                    <a:path w="2135" h="2137">
                      <a:moveTo>
                        <a:pt x="2135" y="1069"/>
                      </a:moveTo>
                      <a:lnTo>
                        <a:pt x="2135" y="1036"/>
                      </a:lnTo>
                      <a:lnTo>
                        <a:pt x="2133" y="1004"/>
                      </a:lnTo>
                      <a:lnTo>
                        <a:pt x="2131" y="970"/>
                      </a:lnTo>
                      <a:lnTo>
                        <a:pt x="2128" y="937"/>
                      </a:lnTo>
                      <a:lnTo>
                        <a:pt x="2123" y="905"/>
                      </a:lnTo>
                      <a:lnTo>
                        <a:pt x="2117" y="872"/>
                      </a:lnTo>
                      <a:lnTo>
                        <a:pt x="2111" y="841"/>
                      </a:lnTo>
                      <a:lnTo>
                        <a:pt x="2104" y="808"/>
                      </a:lnTo>
                      <a:lnTo>
                        <a:pt x="2094" y="776"/>
                      </a:lnTo>
                      <a:lnTo>
                        <a:pt x="2085" y="745"/>
                      </a:lnTo>
                      <a:lnTo>
                        <a:pt x="2075" y="713"/>
                      </a:lnTo>
                      <a:lnTo>
                        <a:pt x="2064" y="683"/>
                      </a:lnTo>
                      <a:lnTo>
                        <a:pt x="2051" y="652"/>
                      </a:lnTo>
                      <a:lnTo>
                        <a:pt x="2037" y="622"/>
                      </a:lnTo>
                      <a:lnTo>
                        <a:pt x="2024" y="592"/>
                      </a:lnTo>
                      <a:lnTo>
                        <a:pt x="2008" y="563"/>
                      </a:lnTo>
                      <a:lnTo>
                        <a:pt x="1992" y="535"/>
                      </a:lnTo>
                      <a:lnTo>
                        <a:pt x="1975" y="506"/>
                      </a:lnTo>
                      <a:lnTo>
                        <a:pt x="1958" y="479"/>
                      </a:lnTo>
                      <a:lnTo>
                        <a:pt x="1940" y="452"/>
                      </a:lnTo>
                      <a:lnTo>
                        <a:pt x="1920" y="425"/>
                      </a:lnTo>
                      <a:lnTo>
                        <a:pt x="1900" y="399"/>
                      </a:lnTo>
                      <a:lnTo>
                        <a:pt x="1879" y="374"/>
                      </a:lnTo>
                      <a:lnTo>
                        <a:pt x="1857" y="350"/>
                      </a:lnTo>
                      <a:lnTo>
                        <a:pt x="1835" y="325"/>
                      </a:lnTo>
                      <a:lnTo>
                        <a:pt x="1811" y="302"/>
                      </a:lnTo>
                      <a:lnTo>
                        <a:pt x="1787" y="279"/>
                      </a:lnTo>
                      <a:lnTo>
                        <a:pt x="1762" y="257"/>
                      </a:lnTo>
                      <a:lnTo>
                        <a:pt x="1737" y="236"/>
                      </a:lnTo>
                      <a:lnTo>
                        <a:pt x="1712" y="216"/>
                      </a:lnTo>
                      <a:lnTo>
                        <a:pt x="1685" y="197"/>
                      </a:lnTo>
                      <a:lnTo>
                        <a:pt x="1658" y="178"/>
                      </a:lnTo>
                      <a:lnTo>
                        <a:pt x="1630" y="160"/>
                      </a:lnTo>
                      <a:lnTo>
                        <a:pt x="1602" y="143"/>
                      </a:lnTo>
                      <a:lnTo>
                        <a:pt x="1573" y="128"/>
                      </a:lnTo>
                      <a:lnTo>
                        <a:pt x="1543" y="113"/>
                      </a:lnTo>
                      <a:lnTo>
                        <a:pt x="1514" y="98"/>
                      </a:lnTo>
                      <a:lnTo>
                        <a:pt x="1484" y="85"/>
                      </a:lnTo>
                      <a:lnTo>
                        <a:pt x="1454" y="73"/>
                      </a:lnTo>
                      <a:lnTo>
                        <a:pt x="1422" y="61"/>
                      </a:lnTo>
                      <a:lnTo>
                        <a:pt x="1392" y="51"/>
                      </a:lnTo>
                      <a:lnTo>
                        <a:pt x="1360" y="41"/>
                      </a:lnTo>
                      <a:lnTo>
                        <a:pt x="1329" y="33"/>
                      </a:lnTo>
                      <a:lnTo>
                        <a:pt x="1296" y="26"/>
                      </a:lnTo>
                      <a:lnTo>
                        <a:pt x="1264" y="18"/>
                      </a:lnTo>
                      <a:lnTo>
                        <a:pt x="1232" y="13"/>
                      </a:lnTo>
                      <a:lnTo>
                        <a:pt x="1200" y="9"/>
                      </a:lnTo>
                      <a:lnTo>
                        <a:pt x="1167" y="5"/>
                      </a:lnTo>
                      <a:lnTo>
                        <a:pt x="1133" y="3"/>
                      </a:lnTo>
                      <a:lnTo>
                        <a:pt x="1101" y="0"/>
                      </a:lnTo>
                      <a:lnTo>
                        <a:pt x="1068" y="0"/>
                      </a:lnTo>
                      <a:lnTo>
                        <a:pt x="1036" y="0"/>
                      </a:lnTo>
                      <a:lnTo>
                        <a:pt x="1002" y="3"/>
                      </a:lnTo>
                      <a:lnTo>
                        <a:pt x="969" y="5"/>
                      </a:lnTo>
                      <a:lnTo>
                        <a:pt x="937" y="9"/>
                      </a:lnTo>
                      <a:lnTo>
                        <a:pt x="904" y="13"/>
                      </a:lnTo>
                      <a:lnTo>
                        <a:pt x="872" y="18"/>
                      </a:lnTo>
                      <a:lnTo>
                        <a:pt x="840" y="26"/>
                      </a:lnTo>
                      <a:lnTo>
                        <a:pt x="808" y="33"/>
                      </a:lnTo>
                      <a:lnTo>
                        <a:pt x="776" y="41"/>
                      </a:lnTo>
                      <a:lnTo>
                        <a:pt x="744" y="51"/>
                      </a:lnTo>
                      <a:lnTo>
                        <a:pt x="713" y="61"/>
                      </a:lnTo>
                      <a:lnTo>
                        <a:pt x="682" y="73"/>
                      </a:lnTo>
                      <a:lnTo>
                        <a:pt x="652" y="85"/>
                      </a:lnTo>
                      <a:lnTo>
                        <a:pt x="621" y="98"/>
                      </a:lnTo>
                      <a:lnTo>
                        <a:pt x="592" y="113"/>
                      </a:lnTo>
                      <a:lnTo>
                        <a:pt x="563" y="128"/>
                      </a:lnTo>
                      <a:lnTo>
                        <a:pt x="534" y="143"/>
                      </a:lnTo>
                      <a:lnTo>
                        <a:pt x="506" y="160"/>
                      </a:lnTo>
                      <a:lnTo>
                        <a:pt x="479" y="178"/>
                      </a:lnTo>
                      <a:lnTo>
                        <a:pt x="451" y="197"/>
                      </a:lnTo>
                      <a:lnTo>
                        <a:pt x="425" y="216"/>
                      </a:lnTo>
                      <a:lnTo>
                        <a:pt x="399" y="236"/>
                      </a:lnTo>
                      <a:lnTo>
                        <a:pt x="373" y="257"/>
                      </a:lnTo>
                      <a:lnTo>
                        <a:pt x="349" y="279"/>
                      </a:lnTo>
                      <a:lnTo>
                        <a:pt x="325" y="302"/>
                      </a:lnTo>
                      <a:lnTo>
                        <a:pt x="302" y="325"/>
                      </a:lnTo>
                      <a:lnTo>
                        <a:pt x="279" y="350"/>
                      </a:lnTo>
                      <a:lnTo>
                        <a:pt x="258" y="374"/>
                      </a:lnTo>
                      <a:lnTo>
                        <a:pt x="237" y="399"/>
                      </a:lnTo>
                      <a:lnTo>
                        <a:pt x="217" y="425"/>
                      </a:lnTo>
                      <a:lnTo>
                        <a:pt x="197" y="452"/>
                      </a:lnTo>
                      <a:lnTo>
                        <a:pt x="178" y="479"/>
                      </a:lnTo>
                      <a:lnTo>
                        <a:pt x="161" y="506"/>
                      </a:lnTo>
                      <a:lnTo>
                        <a:pt x="143" y="535"/>
                      </a:lnTo>
                      <a:lnTo>
                        <a:pt x="127" y="563"/>
                      </a:lnTo>
                      <a:lnTo>
                        <a:pt x="113" y="592"/>
                      </a:lnTo>
                      <a:lnTo>
                        <a:pt x="98" y="622"/>
                      </a:lnTo>
                      <a:lnTo>
                        <a:pt x="85" y="652"/>
                      </a:lnTo>
                      <a:lnTo>
                        <a:pt x="73" y="683"/>
                      </a:lnTo>
                      <a:lnTo>
                        <a:pt x="61" y="713"/>
                      </a:lnTo>
                      <a:lnTo>
                        <a:pt x="51" y="745"/>
                      </a:lnTo>
                      <a:lnTo>
                        <a:pt x="41" y="776"/>
                      </a:lnTo>
                      <a:lnTo>
                        <a:pt x="33" y="808"/>
                      </a:lnTo>
                      <a:lnTo>
                        <a:pt x="25" y="841"/>
                      </a:lnTo>
                      <a:lnTo>
                        <a:pt x="19" y="872"/>
                      </a:lnTo>
                      <a:lnTo>
                        <a:pt x="13" y="905"/>
                      </a:lnTo>
                      <a:lnTo>
                        <a:pt x="9" y="937"/>
                      </a:lnTo>
                      <a:lnTo>
                        <a:pt x="5" y="970"/>
                      </a:lnTo>
                      <a:lnTo>
                        <a:pt x="2" y="1004"/>
                      </a:lnTo>
                      <a:lnTo>
                        <a:pt x="1" y="1036"/>
                      </a:lnTo>
                      <a:lnTo>
                        <a:pt x="0" y="1069"/>
                      </a:lnTo>
                      <a:lnTo>
                        <a:pt x="1" y="1101"/>
                      </a:lnTo>
                      <a:lnTo>
                        <a:pt x="2" y="1135"/>
                      </a:lnTo>
                      <a:lnTo>
                        <a:pt x="5" y="1168"/>
                      </a:lnTo>
                      <a:lnTo>
                        <a:pt x="9" y="1200"/>
                      </a:lnTo>
                      <a:lnTo>
                        <a:pt x="13" y="1233"/>
                      </a:lnTo>
                      <a:lnTo>
                        <a:pt x="19" y="1265"/>
                      </a:lnTo>
                      <a:lnTo>
                        <a:pt x="25" y="1298"/>
                      </a:lnTo>
                      <a:lnTo>
                        <a:pt x="33" y="1330"/>
                      </a:lnTo>
                      <a:lnTo>
                        <a:pt x="41" y="1361"/>
                      </a:lnTo>
                      <a:lnTo>
                        <a:pt x="51" y="1393"/>
                      </a:lnTo>
                      <a:lnTo>
                        <a:pt x="61" y="1424"/>
                      </a:lnTo>
                      <a:lnTo>
                        <a:pt x="73" y="1455"/>
                      </a:lnTo>
                      <a:lnTo>
                        <a:pt x="85" y="1485"/>
                      </a:lnTo>
                      <a:lnTo>
                        <a:pt x="98" y="1516"/>
                      </a:lnTo>
                      <a:lnTo>
                        <a:pt x="113" y="1545"/>
                      </a:lnTo>
                      <a:lnTo>
                        <a:pt x="127" y="1575"/>
                      </a:lnTo>
                      <a:lnTo>
                        <a:pt x="143" y="1603"/>
                      </a:lnTo>
                      <a:lnTo>
                        <a:pt x="161" y="1631"/>
                      </a:lnTo>
                      <a:lnTo>
                        <a:pt x="178" y="1660"/>
                      </a:lnTo>
                      <a:lnTo>
                        <a:pt x="197" y="1686"/>
                      </a:lnTo>
                      <a:lnTo>
                        <a:pt x="217" y="1713"/>
                      </a:lnTo>
                      <a:lnTo>
                        <a:pt x="237" y="1739"/>
                      </a:lnTo>
                      <a:lnTo>
                        <a:pt x="258" y="1764"/>
                      </a:lnTo>
                      <a:lnTo>
                        <a:pt x="279" y="1789"/>
                      </a:lnTo>
                      <a:lnTo>
                        <a:pt x="302" y="1813"/>
                      </a:lnTo>
                      <a:lnTo>
                        <a:pt x="325" y="1836"/>
                      </a:lnTo>
                      <a:lnTo>
                        <a:pt x="349" y="1858"/>
                      </a:lnTo>
                      <a:lnTo>
                        <a:pt x="373" y="1881"/>
                      </a:lnTo>
                      <a:lnTo>
                        <a:pt x="399" y="1902"/>
                      </a:lnTo>
                      <a:lnTo>
                        <a:pt x="425" y="1922"/>
                      </a:lnTo>
                      <a:lnTo>
                        <a:pt x="451" y="1942"/>
                      </a:lnTo>
                      <a:lnTo>
                        <a:pt x="479" y="1959"/>
                      </a:lnTo>
                      <a:lnTo>
                        <a:pt x="506" y="1977"/>
                      </a:lnTo>
                      <a:lnTo>
                        <a:pt x="534" y="1994"/>
                      </a:lnTo>
                      <a:lnTo>
                        <a:pt x="563" y="2010"/>
                      </a:lnTo>
                      <a:lnTo>
                        <a:pt x="592" y="2026"/>
                      </a:lnTo>
                      <a:lnTo>
                        <a:pt x="621" y="2039"/>
                      </a:lnTo>
                      <a:lnTo>
                        <a:pt x="652" y="2053"/>
                      </a:lnTo>
                      <a:lnTo>
                        <a:pt x="682" y="2066"/>
                      </a:lnTo>
                      <a:lnTo>
                        <a:pt x="713" y="2077"/>
                      </a:lnTo>
                      <a:lnTo>
                        <a:pt x="744" y="2088"/>
                      </a:lnTo>
                      <a:lnTo>
                        <a:pt x="776" y="2097"/>
                      </a:lnTo>
                      <a:lnTo>
                        <a:pt x="808" y="2106"/>
                      </a:lnTo>
                      <a:lnTo>
                        <a:pt x="840" y="2113"/>
                      </a:lnTo>
                      <a:lnTo>
                        <a:pt x="872" y="2119"/>
                      </a:lnTo>
                      <a:lnTo>
                        <a:pt x="904" y="2124"/>
                      </a:lnTo>
                      <a:lnTo>
                        <a:pt x="937" y="2130"/>
                      </a:lnTo>
                      <a:lnTo>
                        <a:pt x="969" y="2133"/>
                      </a:lnTo>
                      <a:lnTo>
                        <a:pt x="1002" y="2135"/>
                      </a:lnTo>
                      <a:lnTo>
                        <a:pt x="1036" y="2137"/>
                      </a:lnTo>
                      <a:lnTo>
                        <a:pt x="1068" y="2137"/>
                      </a:lnTo>
                      <a:lnTo>
                        <a:pt x="1101" y="2137"/>
                      </a:lnTo>
                      <a:lnTo>
                        <a:pt x="1133" y="2135"/>
                      </a:lnTo>
                      <a:lnTo>
                        <a:pt x="1167" y="2133"/>
                      </a:lnTo>
                      <a:lnTo>
                        <a:pt x="1200" y="2130"/>
                      </a:lnTo>
                      <a:lnTo>
                        <a:pt x="1232" y="2124"/>
                      </a:lnTo>
                      <a:lnTo>
                        <a:pt x="1264" y="2119"/>
                      </a:lnTo>
                      <a:lnTo>
                        <a:pt x="1296" y="2113"/>
                      </a:lnTo>
                      <a:lnTo>
                        <a:pt x="1329" y="2106"/>
                      </a:lnTo>
                      <a:lnTo>
                        <a:pt x="1360" y="2097"/>
                      </a:lnTo>
                      <a:lnTo>
                        <a:pt x="1392" y="2088"/>
                      </a:lnTo>
                      <a:lnTo>
                        <a:pt x="1422" y="2077"/>
                      </a:lnTo>
                      <a:lnTo>
                        <a:pt x="1454" y="2066"/>
                      </a:lnTo>
                      <a:lnTo>
                        <a:pt x="1484" y="2053"/>
                      </a:lnTo>
                      <a:lnTo>
                        <a:pt x="1514" y="2039"/>
                      </a:lnTo>
                      <a:lnTo>
                        <a:pt x="1543" y="2026"/>
                      </a:lnTo>
                      <a:lnTo>
                        <a:pt x="1573" y="2010"/>
                      </a:lnTo>
                      <a:lnTo>
                        <a:pt x="1602" y="1994"/>
                      </a:lnTo>
                      <a:lnTo>
                        <a:pt x="1630" y="1977"/>
                      </a:lnTo>
                      <a:lnTo>
                        <a:pt x="1658" y="1959"/>
                      </a:lnTo>
                      <a:lnTo>
                        <a:pt x="1685" y="1942"/>
                      </a:lnTo>
                      <a:lnTo>
                        <a:pt x="1712" y="1922"/>
                      </a:lnTo>
                      <a:lnTo>
                        <a:pt x="1737" y="1902"/>
                      </a:lnTo>
                      <a:lnTo>
                        <a:pt x="1762" y="1881"/>
                      </a:lnTo>
                      <a:lnTo>
                        <a:pt x="1787" y="1858"/>
                      </a:lnTo>
                      <a:lnTo>
                        <a:pt x="1811" y="1836"/>
                      </a:lnTo>
                      <a:lnTo>
                        <a:pt x="1835" y="1813"/>
                      </a:lnTo>
                      <a:lnTo>
                        <a:pt x="1857" y="1789"/>
                      </a:lnTo>
                      <a:lnTo>
                        <a:pt x="1879" y="1764"/>
                      </a:lnTo>
                      <a:lnTo>
                        <a:pt x="1900" y="1739"/>
                      </a:lnTo>
                      <a:lnTo>
                        <a:pt x="1920" y="1713"/>
                      </a:lnTo>
                      <a:lnTo>
                        <a:pt x="1940" y="1686"/>
                      </a:lnTo>
                      <a:lnTo>
                        <a:pt x="1958" y="1660"/>
                      </a:lnTo>
                      <a:lnTo>
                        <a:pt x="1975" y="1631"/>
                      </a:lnTo>
                      <a:lnTo>
                        <a:pt x="1992" y="1603"/>
                      </a:lnTo>
                      <a:lnTo>
                        <a:pt x="2008" y="1575"/>
                      </a:lnTo>
                      <a:lnTo>
                        <a:pt x="2024" y="1545"/>
                      </a:lnTo>
                      <a:lnTo>
                        <a:pt x="2037" y="1516"/>
                      </a:lnTo>
                      <a:lnTo>
                        <a:pt x="2051" y="1485"/>
                      </a:lnTo>
                      <a:lnTo>
                        <a:pt x="2064" y="1455"/>
                      </a:lnTo>
                      <a:lnTo>
                        <a:pt x="2075" y="1424"/>
                      </a:lnTo>
                      <a:lnTo>
                        <a:pt x="2085" y="1393"/>
                      </a:lnTo>
                      <a:lnTo>
                        <a:pt x="2094" y="1361"/>
                      </a:lnTo>
                      <a:lnTo>
                        <a:pt x="2104" y="1330"/>
                      </a:lnTo>
                      <a:lnTo>
                        <a:pt x="2111" y="1298"/>
                      </a:lnTo>
                      <a:lnTo>
                        <a:pt x="2117" y="1265"/>
                      </a:lnTo>
                      <a:lnTo>
                        <a:pt x="2123" y="1233"/>
                      </a:lnTo>
                      <a:lnTo>
                        <a:pt x="2128" y="1200"/>
                      </a:lnTo>
                      <a:lnTo>
                        <a:pt x="2131" y="1168"/>
                      </a:lnTo>
                      <a:lnTo>
                        <a:pt x="2133" y="1135"/>
                      </a:lnTo>
                      <a:lnTo>
                        <a:pt x="2135" y="1101"/>
                      </a:lnTo>
                      <a:lnTo>
                        <a:pt x="2135" y="1069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</p:grpSp>
        <p:grpSp>
          <p:nvGrpSpPr>
            <p:cNvPr id="24605" name="Group 149"/>
            <p:cNvGrpSpPr>
              <a:grpSpLocks/>
            </p:cNvGrpSpPr>
            <p:nvPr/>
          </p:nvGrpSpPr>
          <p:grpSpPr bwMode="auto">
            <a:xfrm>
              <a:off x="560" y="1535"/>
              <a:ext cx="1659" cy="1116"/>
              <a:chOff x="424" y="1399"/>
              <a:chExt cx="1659" cy="1116"/>
            </a:xfrm>
          </p:grpSpPr>
          <p:grpSp>
            <p:nvGrpSpPr>
              <p:cNvPr id="24665" name="Group 150"/>
              <p:cNvGrpSpPr>
                <a:grpSpLocks/>
              </p:cNvGrpSpPr>
              <p:nvPr/>
            </p:nvGrpSpPr>
            <p:grpSpPr bwMode="auto">
              <a:xfrm>
                <a:off x="424" y="2001"/>
                <a:ext cx="1659" cy="3"/>
                <a:chOff x="424" y="2001"/>
                <a:chExt cx="1659" cy="3"/>
              </a:xfrm>
            </p:grpSpPr>
            <p:sp>
              <p:nvSpPr>
                <p:cNvPr id="24724" name="Line 151"/>
                <p:cNvSpPr>
                  <a:spLocks noChangeShapeType="1"/>
                </p:cNvSpPr>
                <p:nvPr/>
              </p:nvSpPr>
              <p:spPr bwMode="auto">
                <a:xfrm flipH="1">
                  <a:off x="1860" y="2002"/>
                  <a:ext cx="223" cy="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25" name="Line 152"/>
                <p:cNvSpPr>
                  <a:spLocks noChangeShapeType="1"/>
                </p:cNvSpPr>
                <p:nvPr/>
              </p:nvSpPr>
              <p:spPr bwMode="auto">
                <a:xfrm flipH="1">
                  <a:off x="1808" y="2002"/>
                  <a:ext cx="24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26" name="Line 153"/>
                <p:cNvSpPr>
                  <a:spLocks noChangeShapeType="1"/>
                </p:cNvSpPr>
                <p:nvPr/>
              </p:nvSpPr>
              <p:spPr bwMode="auto">
                <a:xfrm flipH="1">
                  <a:off x="1505" y="2001"/>
                  <a:ext cx="279" cy="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27" name="Line 154"/>
                <p:cNvSpPr>
                  <a:spLocks noChangeShapeType="1"/>
                </p:cNvSpPr>
                <p:nvPr/>
              </p:nvSpPr>
              <p:spPr bwMode="auto">
                <a:xfrm flipH="1">
                  <a:off x="1466" y="2002"/>
                  <a:ext cx="20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28" name="Line 155"/>
                <p:cNvSpPr>
                  <a:spLocks noChangeShapeType="1"/>
                </p:cNvSpPr>
                <p:nvPr/>
              </p:nvSpPr>
              <p:spPr bwMode="auto">
                <a:xfrm flipH="1">
                  <a:off x="1179" y="2002"/>
                  <a:ext cx="259" cy="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29" name="Line 156"/>
                <p:cNvSpPr>
                  <a:spLocks noChangeShapeType="1"/>
                </p:cNvSpPr>
                <p:nvPr/>
              </p:nvSpPr>
              <p:spPr bwMode="auto">
                <a:xfrm flipH="1">
                  <a:off x="1135" y="2002"/>
                  <a:ext cx="20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30" name="Line 157"/>
                <p:cNvSpPr>
                  <a:spLocks noChangeShapeType="1"/>
                </p:cNvSpPr>
                <p:nvPr/>
              </p:nvSpPr>
              <p:spPr bwMode="auto">
                <a:xfrm flipH="1">
                  <a:off x="900" y="2003"/>
                  <a:ext cx="216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31" name="Line 158"/>
                <p:cNvSpPr>
                  <a:spLocks noChangeShapeType="1"/>
                </p:cNvSpPr>
                <p:nvPr/>
              </p:nvSpPr>
              <p:spPr bwMode="auto">
                <a:xfrm flipH="1">
                  <a:off x="857" y="2002"/>
                  <a:ext cx="20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32" name="Line 159"/>
                <p:cNvSpPr>
                  <a:spLocks noChangeShapeType="1"/>
                </p:cNvSpPr>
                <p:nvPr/>
              </p:nvSpPr>
              <p:spPr bwMode="auto">
                <a:xfrm flipH="1">
                  <a:off x="646" y="2003"/>
                  <a:ext cx="191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33" name="Line 160"/>
                <p:cNvSpPr>
                  <a:spLocks noChangeShapeType="1"/>
                </p:cNvSpPr>
                <p:nvPr/>
              </p:nvSpPr>
              <p:spPr bwMode="auto">
                <a:xfrm flipH="1">
                  <a:off x="606" y="2002"/>
                  <a:ext cx="20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34" name="Line 161"/>
                <p:cNvSpPr>
                  <a:spLocks noChangeShapeType="1"/>
                </p:cNvSpPr>
                <p:nvPr/>
              </p:nvSpPr>
              <p:spPr bwMode="auto">
                <a:xfrm flipH="1">
                  <a:off x="424" y="2002"/>
                  <a:ext cx="163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24666" name="Group 162"/>
              <p:cNvGrpSpPr>
                <a:grpSpLocks/>
              </p:cNvGrpSpPr>
              <p:nvPr/>
            </p:nvGrpSpPr>
            <p:grpSpPr bwMode="auto">
              <a:xfrm>
                <a:off x="909" y="1500"/>
                <a:ext cx="3" cy="1015"/>
                <a:chOff x="909" y="1500"/>
                <a:chExt cx="3" cy="1015"/>
              </a:xfrm>
            </p:grpSpPr>
            <p:sp>
              <p:nvSpPr>
                <p:cNvPr id="24717" name="Line 163"/>
                <p:cNvSpPr>
                  <a:spLocks noChangeShapeType="1"/>
                </p:cNvSpPr>
                <p:nvPr/>
              </p:nvSpPr>
              <p:spPr bwMode="auto">
                <a:xfrm flipV="1">
                  <a:off x="909" y="2284"/>
                  <a:ext cx="2" cy="2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18" name="Line 164"/>
                <p:cNvSpPr>
                  <a:spLocks noChangeShapeType="1"/>
                </p:cNvSpPr>
                <p:nvPr/>
              </p:nvSpPr>
              <p:spPr bwMode="auto">
                <a:xfrm flipV="1">
                  <a:off x="910" y="2232"/>
                  <a:ext cx="0" cy="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19" name="Line 165"/>
                <p:cNvSpPr>
                  <a:spLocks noChangeShapeType="1"/>
                </p:cNvSpPr>
                <p:nvPr/>
              </p:nvSpPr>
              <p:spPr bwMode="auto">
                <a:xfrm flipV="1">
                  <a:off x="910" y="1977"/>
                  <a:ext cx="2" cy="2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20" name="Line 166"/>
                <p:cNvSpPr>
                  <a:spLocks noChangeShapeType="1"/>
                </p:cNvSpPr>
                <p:nvPr/>
              </p:nvSpPr>
              <p:spPr bwMode="auto">
                <a:xfrm flipV="1">
                  <a:off x="910" y="1933"/>
                  <a:ext cx="1" cy="2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21" name="Line 167"/>
                <p:cNvSpPr>
                  <a:spLocks noChangeShapeType="1"/>
                </p:cNvSpPr>
                <p:nvPr/>
              </p:nvSpPr>
              <p:spPr bwMode="auto">
                <a:xfrm flipV="1">
                  <a:off x="909" y="1702"/>
                  <a:ext cx="2" cy="21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22" name="Line 168"/>
                <p:cNvSpPr>
                  <a:spLocks noChangeShapeType="1"/>
                </p:cNvSpPr>
                <p:nvPr/>
              </p:nvSpPr>
              <p:spPr bwMode="auto">
                <a:xfrm flipV="1">
                  <a:off x="910" y="1663"/>
                  <a:ext cx="1" cy="1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23" name="Line 169"/>
                <p:cNvSpPr>
                  <a:spLocks noChangeShapeType="1"/>
                </p:cNvSpPr>
                <p:nvPr/>
              </p:nvSpPr>
              <p:spPr bwMode="auto">
                <a:xfrm flipV="1">
                  <a:off x="910" y="1500"/>
                  <a:ext cx="1" cy="13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24667" name="Group 170"/>
              <p:cNvGrpSpPr>
                <a:grpSpLocks/>
              </p:cNvGrpSpPr>
              <p:nvPr/>
            </p:nvGrpSpPr>
            <p:grpSpPr bwMode="auto">
              <a:xfrm>
                <a:off x="472" y="1399"/>
                <a:ext cx="1561" cy="1070"/>
                <a:chOff x="472" y="1399"/>
                <a:chExt cx="1561" cy="1070"/>
              </a:xfrm>
            </p:grpSpPr>
            <p:sp>
              <p:nvSpPr>
                <p:cNvPr id="24702" name="Line 171"/>
                <p:cNvSpPr>
                  <a:spLocks noChangeShapeType="1"/>
                </p:cNvSpPr>
                <p:nvPr/>
              </p:nvSpPr>
              <p:spPr bwMode="auto">
                <a:xfrm>
                  <a:off x="472" y="2468"/>
                  <a:ext cx="1560" cy="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03" name="Line 172"/>
                <p:cNvSpPr>
                  <a:spLocks noChangeShapeType="1"/>
                </p:cNvSpPr>
                <p:nvPr/>
              </p:nvSpPr>
              <p:spPr bwMode="auto">
                <a:xfrm flipV="1">
                  <a:off x="2032" y="1536"/>
                  <a:ext cx="1" cy="932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04" name="Line 173"/>
                <p:cNvSpPr>
                  <a:spLocks noChangeShapeType="1"/>
                </p:cNvSpPr>
                <p:nvPr/>
              </p:nvSpPr>
              <p:spPr bwMode="auto">
                <a:xfrm flipH="1">
                  <a:off x="1677" y="1536"/>
                  <a:ext cx="355" cy="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05" name="Line 174"/>
                <p:cNvSpPr>
                  <a:spLocks noChangeShapeType="1"/>
                </p:cNvSpPr>
                <p:nvPr/>
              </p:nvSpPr>
              <p:spPr bwMode="auto">
                <a:xfrm flipV="1">
                  <a:off x="1677" y="1399"/>
                  <a:ext cx="1" cy="137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06" name="Line 175"/>
                <p:cNvSpPr>
                  <a:spLocks noChangeShapeType="1"/>
                </p:cNvSpPr>
                <p:nvPr/>
              </p:nvSpPr>
              <p:spPr bwMode="auto">
                <a:xfrm flipH="1">
                  <a:off x="1403" y="1399"/>
                  <a:ext cx="274" cy="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07" name="Line 176"/>
                <p:cNvSpPr>
                  <a:spLocks noChangeShapeType="1"/>
                </p:cNvSpPr>
                <p:nvPr/>
              </p:nvSpPr>
              <p:spPr bwMode="auto">
                <a:xfrm>
                  <a:off x="1403" y="1399"/>
                  <a:ext cx="1" cy="137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08" name="Line 177"/>
                <p:cNvSpPr>
                  <a:spLocks noChangeShapeType="1"/>
                </p:cNvSpPr>
                <p:nvPr/>
              </p:nvSpPr>
              <p:spPr bwMode="auto">
                <a:xfrm flipH="1">
                  <a:off x="472" y="1536"/>
                  <a:ext cx="931" cy="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09" name="Line 178"/>
                <p:cNvSpPr>
                  <a:spLocks noChangeShapeType="1"/>
                </p:cNvSpPr>
                <p:nvPr/>
              </p:nvSpPr>
              <p:spPr bwMode="auto">
                <a:xfrm>
                  <a:off x="472" y="1536"/>
                  <a:ext cx="1" cy="932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10" name="Freeform 179"/>
                <p:cNvSpPr>
                  <a:spLocks/>
                </p:cNvSpPr>
                <p:nvPr/>
              </p:nvSpPr>
              <p:spPr bwMode="auto">
                <a:xfrm>
                  <a:off x="801" y="1892"/>
                  <a:ext cx="219" cy="220"/>
                </a:xfrm>
                <a:custGeom>
                  <a:avLst/>
                  <a:gdLst>
                    <a:gd name="T0" fmla="*/ 219 w 1314"/>
                    <a:gd name="T1" fmla="*/ 101 h 1315"/>
                    <a:gd name="T2" fmla="*/ 217 w 1314"/>
                    <a:gd name="T3" fmla="*/ 89 h 1315"/>
                    <a:gd name="T4" fmla="*/ 214 w 1314"/>
                    <a:gd name="T5" fmla="*/ 76 h 1315"/>
                    <a:gd name="T6" fmla="*/ 209 w 1314"/>
                    <a:gd name="T7" fmla="*/ 64 h 1315"/>
                    <a:gd name="T8" fmla="*/ 203 w 1314"/>
                    <a:gd name="T9" fmla="*/ 53 h 1315"/>
                    <a:gd name="T10" fmla="*/ 196 w 1314"/>
                    <a:gd name="T11" fmla="*/ 42 h 1315"/>
                    <a:gd name="T12" fmla="*/ 187 w 1314"/>
                    <a:gd name="T13" fmla="*/ 32 h 1315"/>
                    <a:gd name="T14" fmla="*/ 177 w 1314"/>
                    <a:gd name="T15" fmla="*/ 24 h 1315"/>
                    <a:gd name="T16" fmla="*/ 167 w 1314"/>
                    <a:gd name="T17" fmla="*/ 16 h 1315"/>
                    <a:gd name="T18" fmla="*/ 155 w 1314"/>
                    <a:gd name="T19" fmla="*/ 10 h 1315"/>
                    <a:gd name="T20" fmla="*/ 143 w 1314"/>
                    <a:gd name="T21" fmla="*/ 5 h 1315"/>
                    <a:gd name="T22" fmla="*/ 131 w 1314"/>
                    <a:gd name="T23" fmla="*/ 2 h 1315"/>
                    <a:gd name="T24" fmla="*/ 118 w 1314"/>
                    <a:gd name="T25" fmla="*/ 0 h 1315"/>
                    <a:gd name="T26" fmla="*/ 105 w 1314"/>
                    <a:gd name="T27" fmla="*/ 0 h 1315"/>
                    <a:gd name="T28" fmla="*/ 92 w 1314"/>
                    <a:gd name="T29" fmla="*/ 1 h 1315"/>
                    <a:gd name="T30" fmla="*/ 80 w 1314"/>
                    <a:gd name="T31" fmla="*/ 4 h 1315"/>
                    <a:gd name="T32" fmla="*/ 68 w 1314"/>
                    <a:gd name="T33" fmla="*/ 8 h 1315"/>
                    <a:gd name="T34" fmla="*/ 56 w 1314"/>
                    <a:gd name="T35" fmla="*/ 14 h 1315"/>
                    <a:gd name="T36" fmla="*/ 45 w 1314"/>
                    <a:gd name="T37" fmla="*/ 21 h 1315"/>
                    <a:gd name="T38" fmla="*/ 35 w 1314"/>
                    <a:gd name="T39" fmla="*/ 29 h 1315"/>
                    <a:gd name="T40" fmla="*/ 26 w 1314"/>
                    <a:gd name="T41" fmla="*/ 39 h 1315"/>
                    <a:gd name="T42" fmla="*/ 19 w 1314"/>
                    <a:gd name="T43" fmla="*/ 49 h 1315"/>
                    <a:gd name="T44" fmla="*/ 12 w 1314"/>
                    <a:gd name="T45" fmla="*/ 60 h 1315"/>
                    <a:gd name="T46" fmla="*/ 7 w 1314"/>
                    <a:gd name="T47" fmla="*/ 72 h 1315"/>
                    <a:gd name="T48" fmla="*/ 3 w 1314"/>
                    <a:gd name="T49" fmla="*/ 84 h 1315"/>
                    <a:gd name="T50" fmla="*/ 1 w 1314"/>
                    <a:gd name="T51" fmla="*/ 97 h 1315"/>
                    <a:gd name="T52" fmla="*/ 0 w 1314"/>
                    <a:gd name="T53" fmla="*/ 110 h 1315"/>
                    <a:gd name="T54" fmla="*/ 1 w 1314"/>
                    <a:gd name="T55" fmla="*/ 123 h 1315"/>
                    <a:gd name="T56" fmla="*/ 3 w 1314"/>
                    <a:gd name="T57" fmla="*/ 136 h 1315"/>
                    <a:gd name="T58" fmla="*/ 7 w 1314"/>
                    <a:gd name="T59" fmla="*/ 148 h 1315"/>
                    <a:gd name="T60" fmla="*/ 12 w 1314"/>
                    <a:gd name="T61" fmla="*/ 160 h 1315"/>
                    <a:gd name="T62" fmla="*/ 19 w 1314"/>
                    <a:gd name="T63" fmla="*/ 171 h 1315"/>
                    <a:gd name="T64" fmla="*/ 26 w 1314"/>
                    <a:gd name="T65" fmla="*/ 182 h 1315"/>
                    <a:gd name="T66" fmla="*/ 35 w 1314"/>
                    <a:gd name="T67" fmla="*/ 191 h 1315"/>
                    <a:gd name="T68" fmla="*/ 45 w 1314"/>
                    <a:gd name="T69" fmla="*/ 199 h 1315"/>
                    <a:gd name="T70" fmla="*/ 56 w 1314"/>
                    <a:gd name="T71" fmla="*/ 206 h 1315"/>
                    <a:gd name="T72" fmla="*/ 68 w 1314"/>
                    <a:gd name="T73" fmla="*/ 212 h 1315"/>
                    <a:gd name="T74" fmla="*/ 80 w 1314"/>
                    <a:gd name="T75" fmla="*/ 216 h 1315"/>
                    <a:gd name="T76" fmla="*/ 92 w 1314"/>
                    <a:gd name="T77" fmla="*/ 219 h 1315"/>
                    <a:gd name="T78" fmla="*/ 105 w 1314"/>
                    <a:gd name="T79" fmla="*/ 220 h 1315"/>
                    <a:gd name="T80" fmla="*/ 118 w 1314"/>
                    <a:gd name="T81" fmla="*/ 220 h 1315"/>
                    <a:gd name="T82" fmla="*/ 131 w 1314"/>
                    <a:gd name="T83" fmla="*/ 218 h 1315"/>
                    <a:gd name="T84" fmla="*/ 143 w 1314"/>
                    <a:gd name="T85" fmla="*/ 215 h 1315"/>
                    <a:gd name="T86" fmla="*/ 155 w 1314"/>
                    <a:gd name="T87" fmla="*/ 210 h 1315"/>
                    <a:gd name="T88" fmla="*/ 167 w 1314"/>
                    <a:gd name="T89" fmla="*/ 204 h 1315"/>
                    <a:gd name="T90" fmla="*/ 177 w 1314"/>
                    <a:gd name="T91" fmla="*/ 196 h 1315"/>
                    <a:gd name="T92" fmla="*/ 187 w 1314"/>
                    <a:gd name="T93" fmla="*/ 188 h 1315"/>
                    <a:gd name="T94" fmla="*/ 196 w 1314"/>
                    <a:gd name="T95" fmla="*/ 178 h 1315"/>
                    <a:gd name="T96" fmla="*/ 203 w 1314"/>
                    <a:gd name="T97" fmla="*/ 168 h 1315"/>
                    <a:gd name="T98" fmla="*/ 209 w 1314"/>
                    <a:gd name="T99" fmla="*/ 156 h 1315"/>
                    <a:gd name="T100" fmla="*/ 214 w 1314"/>
                    <a:gd name="T101" fmla="*/ 144 h 1315"/>
                    <a:gd name="T102" fmla="*/ 217 w 1314"/>
                    <a:gd name="T103" fmla="*/ 131 h 1315"/>
                    <a:gd name="T104" fmla="*/ 219 w 1314"/>
                    <a:gd name="T105" fmla="*/ 119 h 1315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0" t="0" r="r" b="b"/>
                  <a:pathLst>
                    <a:path w="1314" h="1315">
                      <a:moveTo>
                        <a:pt x="1314" y="658"/>
                      </a:moveTo>
                      <a:lnTo>
                        <a:pt x="1313" y="632"/>
                      </a:lnTo>
                      <a:lnTo>
                        <a:pt x="1312" y="606"/>
                      </a:lnTo>
                      <a:lnTo>
                        <a:pt x="1309" y="580"/>
                      </a:lnTo>
                      <a:lnTo>
                        <a:pt x="1306" y="555"/>
                      </a:lnTo>
                      <a:lnTo>
                        <a:pt x="1302" y="530"/>
                      </a:lnTo>
                      <a:lnTo>
                        <a:pt x="1295" y="505"/>
                      </a:lnTo>
                      <a:lnTo>
                        <a:pt x="1289" y="479"/>
                      </a:lnTo>
                      <a:lnTo>
                        <a:pt x="1282" y="455"/>
                      </a:lnTo>
                      <a:lnTo>
                        <a:pt x="1273" y="430"/>
                      </a:lnTo>
                      <a:lnTo>
                        <a:pt x="1264" y="406"/>
                      </a:lnTo>
                      <a:lnTo>
                        <a:pt x="1253" y="383"/>
                      </a:lnTo>
                      <a:lnTo>
                        <a:pt x="1243" y="359"/>
                      </a:lnTo>
                      <a:lnTo>
                        <a:pt x="1230" y="336"/>
                      </a:lnTo>
                      <a:lnTo>
                        <a:pt x="1218" y="314"/>
                      </a:lnTo>
                      <a:lnTo>
                        <a:pt x="1203" y="292"/>
                      </a:lnTo>
                      <a:lnTo>
                        <a:pt x="1188" y="271"/>
                      </a:lnTo>
                      <a:lnTo>
                        <a:pt x="1173" y="251"/>
                      </a:lnTo>
                      <a:lnTo>
                        <a:pt x="1157" y="231"/>
                      </a:lnTo>
                      <a:lnTo>
                        <a:pt x="1140" y="211"/>
                      </a:lnTo>
                      <a:lnTo>
                        <a:pt x="1122" y="193"/>
                      </a:lnTo>
                      <a:lnTo>
                        <a:pt x="1103" y="175"/>
                      </a:lnTo>
                      <a:lnTo>
                        <a:pt x="1084" y="158"/>
                      </a:lnTo>
                      <a:lnTo>
                        <a:pt x="1064" y="142"/>
                      </a:lnTo>
                      <a:lnTo>
                        <a:pt x="1043" y="126"/>
                      </a:lnTo>
                      <a:lnTo>
                        <a:pt x="1022" y="111"/>
                      </a:lnTo>
                      <a:lnTo>
                        <a:pt x="1000" y="98"/>
                      </a:lnTo>
                      <a:lnTo>
                        <a:pt x="978" y="84"/>
                      </a:lnTo>
                      <a:lnTo>
                        <a:pt x="956" y="72"/>
                      </a:lnTo>
                      <a:lnTo>
                        <a:pt x="932" y="61"/>
                      </a:lnTo>
                      <a:lnTo>
                        <a:pt x="908" y="50"/>
                      </a:lnTo>
                      <a:lnTo>
                        <a:pt x="884" y="41"/>
                      </a:lnTo>
                      <a:lnTo>
                        <a:pt x="860" y="32"/>
                      </a:lnTo>
                      <a:lnTo>
                        <a:pt x="835" y="25"/>
                      </a:lnTo>
                      <a:lnTo>
                        <a:pt x="811" y="19"/>
                      </a:lnTo>
                      <a:lnTo>
                        <a:pt x="785" y="12"/>
                      </a:lnTo>
                      <a:lnTo>
                        <a:pt x="760" y="8"/>
                      </a:lnTo>
                      <a:lnTo>
                        <a:pt x="734" y="5"/>
                      </a:lnTo>
                      <a:lnTo>
                        <a:pt x="709" y="2"/>
                      </a:lnTo>
                      <a:lnTo>
                        <a:pt x="682" y="1"/>
                      </a:lnTo>
                      <a:lnTo>
                        <a:pt x="657" y="0"/>
                      </a:lnTo>
                      <a:lnTo>
                        <a:pt x="631" y="1"/>
                      </a:lnTo>
                      <a:lnTo>
                        <a:pt x="606" y="2"/>
                      </a:lnTo>
                      <a:lnTo>
                        <a:pt x="579" y="5"/>
                      </a:lnTo>
                      <a:lnTo>
                        <a:pt x="554" y="8"/>
                      </a:lnTo>
                      <a:lnTo>
                        <a:pt x="529" y="12"/>
                      </a:lnTo>
                      <a:lnTo>
                        <a:pt x="504" y="19"/>
                      </a:lnTo>
                      <a:lnTo>
                        <a:pt x="479" y="25"/>
                      </a:lnTo>
                      <a:lnTo>
                        <a:pt x="454" y="32"/>
                      </a:lnTo>
                      <a:lnTo>
                        <a:pt x="430" y="41"/>
                      </a:lnTo>
                      <a:lnTo>
                        <a:pt x="406" y="50"/>
                      </a:lnTo>
                      <a:lnTo>
                        <a:pt x="382" y="61"/>
                      </a:lnTo>
                      <a:lnTo>
                        <a:pt x="359" y="72"/>
                      </a:lnTo>
                      <a:lnTo>
                        <a:pt x="337" y="84"/>
                      </a:lnTo>
                      <a:lnTo>
                        <a:pt x="313" y="98"/>
                      </a:lnTo>
                      <a:lnTo>
                        <a:pt x="292" y="111"/>
                      </a:lnTo>
                      <a:lnTo>
                        <a:pt x="271" y="126"/>
                      </a:lnTo>
                      <a:lnTo>
                        <a:pt x="250" y="142"/>
                      </a:lnTo>
                      <a:lnTo>
                        <a:pt x="230" y="158"/>
                      </a:lnTo>
                      <a:lnTo>
                        <a:pt x="212" y="175"/>
                      </a:lnTo>
                      <a:lnTo>
                        <a:pt x="193" y="193"/>
                      </a:lnTo>
                      <a:lnTo>
                        <a:pt x="175" y="211"/>
                      </a:lnTo>
                      <a:lnTo>
                        <a:pt x="158" y="231"/>
                      </a:lnTo>
                      <a:lnTo>
                        <a:pt x="141" y="251"/>
                      </a:lnTo>
                      <a:lnTo>
                        <a:pt x="125" y="271"/>
                      </a:lnTo>
                      <a:lnTo>
                        <a:pt x="111" y="292"/>
                      </a:lnTo>
                      <a:lnTo>
                        <a:pt x="97" y="314"/>
                      </a:lnTo>
                      <a:lnTo>
                        <a:pt x="84" y="336"/>
                      </a:lnTo>
                      <a:lnTo>
                        <a:pt x="72" y="359"/>
                      </a:lnTo>
                      <a:lnTo>
                        <a:pt x="60" y="383"/>
                      </a:lnTo>
                      <a:lnTo>
                        <a:pt x="51" y="406"/>
                      </a:lnTo>
                      <a:lnTo>
                        <a:pt x="41" y="430"/>
                      </a:lnTo>
                      <a:lnTo>
                        <a:pt x="33" y="455"/>
                      </a:lnTo>
                      <a:lnTo>
                        <a:pt x="24" y="479"/>
                      </a:lnTo>
                      <a:lnTo>
                        <a:pt x="18" y="505"/>
                      </a:lnTo>
                      <a:lnTo>
                        <a:pt x="13" y="530"/>
                      </a:lnTo>
                      <a:lnTo>
                        <a:pt x="9" y="555"/>
                      </a:lnTo>
                      <a:lnTo>
                        <a:pt x="4" y="580"/>
                      </a:lnTo>
                      <a:lnTo>
                        <a:pt x="2" y="606"/>
                      </a:lnTo>
                      <a:lnTo>
                        <a:pt x="0" y="632"/>
                      </a:lnTo>
                      <a:lnTo>
                        <a:pt x="0" y="658"/>
                      </a:lnTo>
                      <a:lnTo>
                        <a:pt x="0" y="683"/>
                      </a:lnTo>
                      <a:lnTo>
                        <a:pt x="2" y="710"/>
                      </a:lnTo>
                      <a:lnTo>
                        <a:pt x="4" y="735"/>
                      </a:lnTo>
                      <a:lnTo>
                        <a:pt x="9" y="761"/>
                      </a:lnTo>
                      <a:lnTo>
                        <a:pt x="13" y="786"/>
                      </a:lnTo>
                      <a:lnTo>
                        <a:pt x="18" y="812"/>
                      </a:lnTo>
                      <a:lnTo>
                        <a:pt x="24" y="837"/>
                      </a:lnTo>
                      <a:lnTo>
                        <a:pt x="33" y="861"/>
                      </a:lnTo>
                      <a:lnTo>
                        <a:pt x="41" y="885"/>
                      </a:lnTo>
                      <a:lnTo>
                        <a:pt x="51" y="909"/>
                      </a:lnTo>
                      <a:lnTo>
                        <a:pt x="60" y="934"/>
                      </a:lnTo>
                      <a:lnTo>
                        <a:pt x="72" y="957"/>
                      </a:lnTo>
                      <a:lnTo>
                        <a:pt x="84" y="979"/>
                      </a:lnTo>
                      <a:lnTo>
                        <a:pt x="97" y="1002"/>
                      </a:lnTo>
                      <a:lnTo>
                        <a:pt x="111" y="1023"/>
                      </a:lnTo>
                      <a:lnTo>
                        <a:pt x="125" y="1044"/>
                      </a:lnTo>
                      <a:lnTo>
                        <a:pt x="141" y="1065"/>
                      </a:lnTo>
                      <a:lnTo>
                        <a:pt x="158" y="1085"/>
                      </a:lnTo>
                      <a:lnTo>
                        <a:pt x="175" y="1104"/>
                      </a:lnTo>
                      <a:lnTo>
                        <a:pt x="193" y="1123"/>
                      </a:lnTo>
                      <a:lnTo>
                        <a:pt x="212" y="1141"/>
                      </a:lnTo>
                      <a:lnTo>
                        <a:pt x="230" y="1157"/>
                      </a:lnTo>
                      <a:lnTo>
                        <a:pt x="250" y="1174"/>
                      </a:lnTo>
                      <a:lnTo>
                        <a:pt x="271" y="1190"/>
                      </a:lnTo>
                      <a:lnTo>
                        <a:pt x="292" y="1205"/>
                      </a:lnTo>
                      <a:lnTo>
                        <a:pt x="313" y="1218"/>
                      </a:lnTo>
                      <a:lnTo>
                        <a:pt x="337" y="1231"/>
                      </a:lnTo>
                      <a:lnTo>
                        <a:pt x="359" y="1244"/>
                      </a:lnTo>
                      <a:lnTo>
                        <a:pt x="382" y="1255"/>
                      </a:lnTo>
                      <a:lnTo>
                        <a:pt x="406" y="1266"/>
                      </a:lnTo>
                      <a:lnTo>
                        <a:pt x="430" y="1274"/>
                      </a:lnTo>
                      <a:lnTo>
                        <a:pt x="454" y="1284"/>
                      </a:lnTo>
                      <a:lnTo>
                        <a:pt x="479" y="1291"/>
                      </a:lnTo>
                      <a:lnTo>
                        <a:pt x="504" y="1297"/>
                      </a:lnTo>
                      <a:lnTo>
                        <a:pt x="529" y="1303"/>
                      </a:lnTo>
                      <a:lnTo>
                        <a:pt x="554" y="1307"/>
                      </a:lnTo>
                      <a:lnTo>
                        <a:pt x="579" y="1311"/>
                      </a:lnTo>
                      <a:lnTo>
                        <a:pt x="606" y="1313"/>
                      </a:lnTo>
                      <a:lnTo>
                        <a:pt x="631" y="1315"/>
                      </a:lnTo>
                      <a:lnTo>
                        <a:pt x="657" y="1315"/>
                      </a:lnTo>
                      <a:lnTo>
                        <a:pt x="682" y="1315"/>
                      </a:lnTo>
                      <a:lnTo>
                        <a:pt x="709" y="1313"/>
                      </a:lnTo>
                      <a:lnTo>
                        <a:pt x="734" y="1311"/>
                      </a:lnTo>
                      <a:lnTo>
                        <a:pt x="760" y="1307"/>
                      </a:lnTo>
                      <a:lnTo>
                        <a:pt x="785" y="1303"/>
                      </a:lnTo>
                      <a:lnTo>
                        <a:pt x="811" y="1297"/>
                      </a:lnTo>
                      <a:lnTo>
                        <a:pt x="835" y="1291"/>
                      </a:lnTo>
                      <a:lnTo>
                        <a:pt x="860" y="1284"/>
                      </a:lnTo>
                      <a:lnTo>
                        <a:pt x="884" y="1274"/>
                      </a:lnTo>
                      <a:lnTo>
                        <a:pt x="908" y="1266"/>
                      </a:lnTo>
                      <a:lnTo>
                        <a:pt x="932" y="1255"/>
                      </a:lnTo>
                      <a:lnTo>
                        <a:pt x="956" y="1244"/>
                      </a:lnTo>
                      <a:lnTo>
                        <a:pt x="978" y="1231"/>
                      </a:lnTo>
                      <a:lnTo>
                        <a:pt x="1000" y="1218"/>
                      </a:lnTo>
                      <a:lnTo>
                        <a:pt x="1022" y="1205"/>
                      </a:lnTo>
                      <a:lnTo>
                        <a:pt x="1043" y="1190"/>
                      </a:lnTo>
                      <a:lnTo>
                        <a:pt x="1064" y="1174"/>
                      </a:lnTo>
                      <a:lnTo>
                        <a:pt x="1084" y="1157"/>
                      </a:lnTo>
                      <a:lnTo>
                        <a:pt x="1103" y="1141"/>
                      </a:lnTo>
                      <a:lnTo>
                        <a:pt x="1122" y="1123"/>
                      </a:lnTo>
                      <a:lnTo>
                        <a:pt x="1140" y="1104"/>
                      </a:lnTo>
                      <a:lnTo>
                        <a:pt x="1157" y="1085"/>
                      </a:lnTo>
                      <a:lnTo>
                        <a:pt x="1173" y="1065"/>
                      </a:lnTo>
                      <a:lnTo>
                        <a:pt x="1188" y="1044"/>
                      </a:lnTo>
                      <a:lnTo>
                        <a:pt x="1203" y="1023"/>
                      </a:lnTo>
                      <a:lnTo>
                        <a:pt x="1218" y="1002"/>
                      </a:lnTo>
                      <a:lnTo>
                        <a:pt x="1230" y="979"/>
                      </a:lnTo>
                      <a:lnTo>
                        <a:pt x="1243" y="957"/>
                      </a:lnTo>
                      <a:lnTo>
                        <a:pt x="1253" y="934"/>
                      </a:lnTo>
                      <a:lnTo>
                        <a:pt x="1264" y="909"/>
                      </a:lnTo>
                      <a:lnTo>
                        <a:pt x="1273" y="885"/>
                      </a:lnTo>
                      <a:lnTo>
                        <a:pt x="1282" y="861"/>
                      </a:lnTo>
                      <a:lnTo>
                        <a:pt x="1289" y="837"/>
                      </a:lnTo>
                      <a:lnTo>
                        <a:pt x="1295" y="812"/>
                      </a:lnTo>
                      <a:lnTo>
                        <a:pt x="1302" y="786"/>
                      </a:lnTo>
                      <a:lnTo>
                        <a:pt x="1306" y="761"/>
                      </a:lnTo>
                      <a:lnTo>
                        <a:pt x="1309" y="735"/>
                      </a:lnTo>
                      <a:lnTo>
                        <a:pt x="1312" y="710"/>
                      </a:lnTo>
                      <a:lnTo>
                        <a:pt x="1313" y="683"/>
                      </a:lnTo>
                      <a:lnTo>
                        <a:pt x="1314" y="658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11" name="Line 180"/>
                <p:cNvSpPr>
                  <a:spLocks noChangeShapeType="1"/>
                </p:cNvSpPr>
                <p:nvPr/>
              </p:nvSpPr>
              <p:spPr bwMode="auto">
                <a:xfrm flipV="1">
                  <a:off x="732" y="1536"/>
                  <a:ext cx="1" cy="932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12" name="Line 181"/>
                <p:cNvSpPr>
                  <a:spLocks noChangeShapeType="1"/>
                </p:cNvSpPr>
                <p:nvPr/>
              </p:nvSpPr>
              <p:spPr bwMode="auto">
                <a:xfrm flipV="1">
                  <a:off x="1088" y="2112"/>
                  <a:ext cx="1" cy="35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13" name="Line 182"/>
                <p:cNvSpPr>
                  <a:spLocks noChangeShapeType="1"/>
                </p:cNvSpPr>
                <p:nvPr/>
              </p:nvSpPr>
              <p:spPr bwMode="auto">
                <a:xfrm flipH="1">
                  <a:off x="1088" y="1892"/>
                  <a:ext cx="944" cy="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14" name="Line 183"/>
                <p:cNvSpPr>
                  <a:spLocks noChangeShapeType="1"/>
                </p:cNvSpPr>
                <p:nvPr/>
              </p:nvSpPr>
              <p:spPr bwMode="auto">
                <a:xfrm flipH="1">
                  <a:off x="1088" y="2112"/>
                  <a:ext cx="944" cy="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15" name="Freeform 184"/>
                <p:cNvSpPr>
                  <a:spLocks/>
                </p:cNvSpPr>
                <p:nvPr/>
              </p:nvSpPr>
              <p:spPr bwMode="auto">
                <a:xfrm>
                  <a:off x="1050" y="1892"/>
                  <a:ext cx="38" cy="220"/>
                </a:xfrm>
                <a:custGeom>
                  <a:avLst/>
                  <a:gdLst>
                    <a:gd name="T0" fmla="*/ 38 w 226"/>
                    <a:gd name="T1" fmla="*/ 0 h 1315"/>
                    <a:gd name="T2" fmla="*/ 35 w 226"/>
                    <a:gd name="T3" fmla="*/ 4 h 1315"/>
                    <a:gd name="T4" fmla="*/ 31 w 226"/>
                    <a:gd name="T5" fmla="*/ 9 h 1315"/>
                    <a:gd name="T6" fmla="*/ 28 w 226"/>
                    <a:gd name="T7" fmla="*/ 14 h 1315"/>
                    <a:gd name="T8" fmla="*/ 26 w 226"/>
                    <a:gd name="T9" fmla="*/ 18 h 1315"/>
                    <a:gd name="T10" fmla="*/ 23 w 226"/>
                    <a:gd name="T11" fmla="*/ 23 h 1315"/>
                    <a:gd name="T12" fmla="*/ 20 w 226"/>
                    <a:gd name="T13" fmla="*/ 28 h 1315"/>
                    <a:gd name="T14" fmla="*/ 18 w 226"/>
                    <a:gd name="T15" fmla="*/ 33 h 1315"/>
                    <a:gd name="T16" fmla="*/ 15 w 226"/>
                    <a:gd name="T17" fmla="*/ 38 h 1315"/>
                    <a:gd name="T18" fmla="*/ 13 w 226"/>
                    <a:gd name="T19" fmla="*/ 43 h 1315"/>
                    <a:gd name="T20" fmla="*/ 11 w 226"/>
                    <a:gd name="T21" fmla="*/ 48 h 1315"/>
                    <a:gd name="T22" fmla="*/ 9 w 226"/>
                    <a:gd name="T23" fmla="*/ 53 h 1315"/>
                    <a:gd name="T24" fmla="*/ 8 w 226"/>
                    <a:gd name="T25" fmla="*/ 58 h 1315"/>
                    <a:gd name="T26" fmla="*/ 6 w 226"/>
                    <a:gd name="T27" fmla="*/ 64 h 1315"/>
                    <a:gd name="T28" fmla="*/ 5 w 226"/>
                    <a:gd name="T29" fmla="*/ 69 h 1315"/>
                    <a:gd name="T30" fmla="*/ 4 w 226"/>
                    <a:gd name="T31" fmla="*/ 74 h 1315"/>
                    <a:gd name="T32" fmla="*/ 3 w 226"/>
                    <a:gd name="T33" fmla="*/ 80 h 1315"/>
                    <a:gd name="T34" fmla="*/ 2 w 226"/>
                    <a:gd name="T35" fmla="*/ 85 h 1315"/>
                    <a:gd name="T36" fmla="*/ 1 w 226"/>
                    <a:gd name="T37" fmla="*/ 91 h 1315"/>
                    <a:gd name="T38" fmla="*/ 1 w 226"/>
                    <a:gd name="T39" fmla="*/ 96 h 1315"/>
                    <a:gd name="T40" fmla="*/ 0 w 226"/>
                    <a:gd name="T41" fmla="*/ 102 h 1315"/>
                    <a:gd name="T42" fmla="*/ 0 w 226"/>
                    <a:gd name="T43" fmla="*/ 107 h 1315"/>
                    <a:gd name="T44" fmla="*/ 0 w 226"/>
                    <a:gd name="T45" fmla="*/ 113 h 1315"/>
                    <a:gd name="T46" fmla="*/ 0 w 226"/>
                    <a:gd name="T47" fmla="*/ 118 h 1315"/>
                    <a:gd name="T48" fmla="*/ 1 w 226"/>
                    <a:gd name="T49" fmla="*/ 124 h 1315"/>
                    <a:gd name="T50" fmla="*/ 1 w 226"/>
                    <a:gd name="T51" fmla="*/ 129 h 1315"/>
                    <a:gd name="T52" fmla="*/ 2 w 226"/>
                    <a:gd name="T53" fmla="*/ 135 h 1315"/>
                    <a:gd name="T54" fmla="*/ 3 w 226"/>
                    <a:gd name="T55" fmla="*/ 140 h 1315"/>
                    <a:gd name="T56" fmla="*/ 4 w 226"/>
                    <a:gd name="T57" fmla="*/ 146 h 1315"/>
                    <a:gd name="T58" fmla="*/ 5 w 226"/>
                    <a:gd name="T59" fmla="*/ 151 h 1315"/>
                    <a:gd name="T60" fmla="*/ 6 w 226"/>
                    <a:gd name="T61" fmla="*/ 156 h 1315"/>
                    <a:gd name="T62" fmla="*/ 8 w 226"/>
                    <a:gd name="T63" fmla="*/ 162 h 1315"/>
                    <a:gd name="T64" fmla="*/ 9 w 226"/>
                    <a:gd name="T65" fmla="*/ 167 h 1315"/>
                    <a:gd name="T66" fmla="*/ 11 w 226"/>
                    <a:gd name="T67" fmla="*/ 172 h 1315"/>
                    <a:gd name="T68" fmla="*/ 13 w 226"/>
                    <a:gd name="T69" fmla="*/ 177 h 1315"/>
                    <a:gd name="T70" fmla="*/ 15 w 226"/>
                    <a:gd name="T71" fmla="*/ 182 h 1315"/>
                    <a:gd name="T72" fmla="*/ 18 w 226"/>
                    <a:gd name="T73" fmla="*/ 187 h 1315"/>
                    <a:gd name="T74" fmla="*/ 20 w 226"/>
                    <a:gd name="T75" fmla="*/ 192 h 1315"/>
                    <a:gd name="T76" fmla="*/ 23 w 226"/>
                    <a:gd name="T77" fmla="*/ 197 h 1315"/>
                    <a:gd name="T78" fmla="*/ 26 w 226"/>
                    <a:gd name="T79" fmla="*/ 202 h 1315"/>
                    <a:gd name="T80" fmla="*/ 28 w 226"/>
                    <a:gd name="T81" fmla="*/ 206 h 1315"/>
                    <a:gd name="T82" fmla="*/ 31 w 226"/>
                    <a:gd name="T83" fmla="*/ 211 h 1315"/>
                    <a:gd name="T84" fmla="*/ 35 w 226"/>
                    <a:gd name="T85" fmla="*/ 216 h 1315"/>
                    <a:gd name="T86" fmla="*/ 38 w 226"/>
                    <a:gd name="T87" fmla="*/ 220 h 131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226" h="1315">
                      <a:moveTo>
                        <a:pt x="226" y="0"/>
                      </a:moveTo>
                      <a:lnTo>
                        <a:pt x="206" y="26"/>
                      </a:lnTo>
                      <a:lnTo>
                        <a:pt x="187" y="53"/>
                      </a:lnTo>
                      <a:lnTo>
                        <a:pt x="169" y="81"/>
                      </a:lnTo>
                      <a:lnTo>
                        <a:pt x="152" y="109"/>
                      </a:lnTo>
                      <a:lnTo>
                        <a:pt x="136" y="138"/>
                      </a:lnTo>
                      <a:lnTo>
                        <a:pt x="120" y="166"/>
                      </a:lnTo>
                      <a:lnTo>
                        <a:pt x="105" y="195"/>
                      </a:lnTo>
                      <a:lnTo>
                        <a:pt x="92" y="226"/>
                      </a:lnTo>
                      <a:lnTo>
                        <a:pt x="79" y="256"/>
                      </a:lnTo>
                      <a:lnTo>
                        <a:pt x="66" y="287"/>
                      </a:lnTo>
                      <a:lnTo>
                        <a:pt x="56" y="318"/>
                      </a:lnTo>
                      <a:lnTo>
                        <a:pt x="45" y="349"/>
                      </a:lnTo>
                      <a:lnTo>
                        <a:pt x="37" y="380"/>
                      </a:lnTo>
                      <a:lnTo>
                        <a:pt x="29" y="413"/>
                      </a:lnTo>
                      <a:lnTo>
                        <a:pt x="22" y="445"/>
                      </a:lnTo>
                      <a:lnTo>
                        <a:pt x="16" y="477"/>
                      </a:lnTo>
                      <a:lnTo>
                        <a:pt x="11" y="510"/>
                      </a:lnTo>
                      <a:lnTo>
                        <a:pt x="6" y="542"/>
                      </a:lnTo>
                      <a:lnTo>
                        <a:pt x="3" y="576"/>
                      </a:lnTo>
                      <a:lnTo>
                        <a:pt x="1" y="609"/>
                      </a:lnTo>
                      <a:lnTo>
                        <a:pt x="0" y="641"/>
                      </a:lnTo>
                      <a:lnTo>
                        <a:pt x="0" y="674"/>
                      </a:lnTo>
                      <a:lnTo>
                        <a:pt x="1" y="707"/>
                      </a:lnTo>
                      <a:lnTo>
                        <a:pt x="3" y="740"/>
                      </a:lnTo>
                      <a:lnTo>
                        <a:pt x="6" y="773"/>
                      </a:lnTo>
                      <a:lnTo>
                        <a:pt x="11" y="805"/>
                      </a:lnTo>
                      <a:lnTo>
                        <a:pt x="16" y="838"/>
                      </a:lnTo>
                      <a:lnTo>
                        <a:pt x="22" y="870"/>
                      </a:lnTo>
                      <a:lnTo>
                        <a:pt x="29" y="903"/>
                      </a:lnTo>
                      <a:lnTo>
                        <a:pt x="37" y="935"/>
                      </a:lnTo>
                      <a:lnTo>
                        <a:pt x="45" y="966"/>
                      </a:lnTo>
                      <a:lnTo>
                        <a:pt x="56" y="998"/>
                      </a:lnTo>
                      <a:lnTo>
                        <a:pt x="66" y="1029"/>
                      </a:lnTo>
                      <a:lnTo>
                        <a:pt x="79" y="1060"/>
                      </a:lnTo>
                      <a:lnTo>
                        <a:pt x="92" y="1090"/>
                      </a:lnTo>
                      <a:lnTo>
                        <a:pt x="105" y="1120"/>
                      </a:lnTo>
                      <a:lnTo>
                        <a:pt x="120" y="1149"/>
                      </a:lnTo>
                      <a:lnTo>
                        <a:pt x="136" y="1179"/>
                      </a:lnTo>
                      <a:lnTo>
                        <a:pt x="152" y="1207"/>
                      </a:lnTo>
                      <a:lnTo>
                        <a:pt x="169" y="1234"/>
                      </a:lnTo>
                      <a:lnTo>
                        <a:pt x="187" y="1263"/>
                      </a:lnTo>
                      <a:lnTo>
                        <a:pt x="206" y="1289"/>
                      </a:lnTo>
                      <a:lnTo>
                        <a:pt x="226" y="1315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16" name="Line 185"/>
                <p:cNvSpPr>
                  <a:spLocks noChangeShapeType="1"/>
                </p:cNvSpPr>
                <p:nvPr/>
              </p:nvSpPr>
              <p:spPr bwMode="auto">
                <a:xfrm flipV="1">
                  <a:off x="1088" y="1536"/>
                  <a:ext cx="1" cy="35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24668" name="Group 186"/>
              <p:cNvGrpSpPr>
                <a:grpSpLocks/>
              </p:cNvGrpSpPr>
              <p:nvPr/>
            </p:nvGrpSpPr>
            <p:grpSpPr bwMode="auto">
              <a:xfrm>
                <a:off x="472" y="1399"/>
                <a:ext cx="1560" cy="1069"/>
                <a:chOff x="472" y="1399"/>
                <a:chExt cx="1560" cy="1069"/>
              </a:xfrm>
            </p:grpSpPr>
            <p:sp>
              <p:nvSpPr>
                <p:cNvPr id="24669" name="Line 187"/>
                <p:cNvSpPr>
                  <a:spLocks noChangeShapeType="1"/>
                </p:cNvSpPr>
                <p:nvPr/>
              </p:nvSpPr>
              <p:spPr bwMode="auto">
                <a:xfrm flipV="1">
                  <a:off x="472" y="1536"/>
                  <a:ext cx="56" cy="5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70" name="Line 188"/>
                <p:cNvSpPr>
                  <a:spLocks noChangeShapeType="1"/>
                </p:cNvSpPr>
                <p:nvPr/>
              </p:nvSpPr>
              <p:spPr bwMode="auto">
                <a:xfrm flipV="1">
                  <a:off x="472" y="1536"/>
                  <a:ext cx="179" cy="17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71" name="Line 189"/>
                <p:cNvSpPr>
                  <a:spLocks noChangeShapeType="1"/>
                </p:cNvSpPr>
                <p:nvPr/>
              </p:nvSpPr>
              <p:spPr bwMode="auto">
                <a:xfrm flipV="1">
                  <a:off x="472" y="1578"/>
                  <a:ext cx="260" cy="26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72" name="Line 190"/>
                <p:cNvSpPr>
                  <a:spLocks noChangeShapeType="1"/>
                </p:cNvSpPr>
                <p:nvPr/>
              </p:nvSpPr>
              <p:spPr bwMode="auto">
                <a:xfrm flipV="1">
                  <a:off x="472" y="1701"/>
                  <a:ext cx="260" cy="26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73" name="Freeform 191"/>
                <p:cNvSpPr>
                  <a:spLocks/>
                </p:cNvSpPr>
                <p:nvPr/>
              </p:nvSpPr>
              <p:spPr bwMode="auto">
                <a:xfrm>
                  <a:off x="472" y="1824"/>
                  <a:ext cx="260" cy="260"/>
                </a:xfrm>
                <a:custGeom>
                  <a:avLst/>
                  <a:gdLst>
                    <a:gd name="T0" fmla="*/ 0 w 1560"/>
                    <a:gd name="T1" fmla="*/ 260 h 1562"/>
                    <a:gd name="T2" fmla="*/ 82 w 1560"/>
                    <a:gd name="T3" fmla="*/ 178 h 1562"/>
                    <a:gd name="T4" fmla="*/ 260 w 1560"/>
                    <a:gd name="T5" fmla="*/ 0 h 156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60" h="1562">
                      <a:moveTo>
                        <a:pt x="0" y="1562"/>
                      </a:moveTo>
                      <a:lnTo>
                        <a:pt x="492" y="1070"/>
                      </a:lnTo>
                      <a:lnTo>
                        <a:pt x="156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74" name="Line 192"/>
                <p:cNvSpPr>
                  <a:spLocks noChangeShapeType="1"/>
                </p:cNvSpPr>
                <p:nvPr/>
              </p:nvSpPr>
              <p:spPr bwMode="auto">
                <a:xfrm flipV="1">
                  <a:off x="472" y="2002"/>
                  <a:ext cx="205" cy="20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75" name="Line 193"/>
                <p:cNvSpPr>
                  <a:spLocks noChangeShapeType="1"/>
                </p:cNvSpPr>
                <p:nvPr/>
              </p:nvSpPr>
              <p:spPr bwMode="auto">
                <a:xfrm flipV="1">
                  <a:off x="1088" y="1536"/>
                  <a:ext cx="5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76" name="Line 194"/>
                <p:cNvSpPr>
                  <a:spLocks noChangeShapeType="1"/>
                </p:cNvSpPr>
                <p:nvPr/>
              </p:nvSpPr>
              <p:spPr bwMode="auto">
                <a:xfrm flipV="1">
                  <a:off x="677" y="1947"/>
                  <a:ext cx="55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77" name="Line 195"/>
                <p:cNvSpPr>
                  <a:spLocks noChangeShapeType="1"/>
                </p:cNvSpPr>
                <p:nvPr/>
              </p:nvSpPr>
              <p:spPr bwMode="auto">
                <a:xfrm flipV="1">
                  <a:off x="472" y="2070"/>
                  <a:ext cx="260" cy="26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78" name="Line 196"/>
                <p:cNvSpPr>
                  <a:spLocks noChangeShapeType="1"/>
                </p:cNvSpPr>
                <p:nvPr/>
              </p:nvSpPr>
              <p:spPr bwMode="auto">
                <a:xfrm flipV="1">
                  <a:off x="1088" y="1536"/>
                  <a:ext cx="177" cy="17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79" name="Line 197"/>
                <p:cNvSpPr>
                  <a:spLocks noChangeShapeType="1"/>
                </p:cNvSpPr>
                <p:nvPr/>
              </p:nvSpPr>
              <p:spPr bwMode="auto">
                <a:xfrm flipV="1">
                  <a:off x="472" y="2193"/>
                  <a:ext cx="260" cy="26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80" name="Line 198"/>
                <p:cNvSpPr>
                  <a:spLocks noChangeShapeType="1"/>
                </p:cNvSpPr>
                <p:nvPr/>
              </p:nvSpPr>
              <p:spPr bwMode="auto">
                <a:xfrm flipV="1">
                  <a:off x="1403" y="1399"/>
                  <a:ext cx="122" cy="12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81" name="Line 199"/>
                <p:cNvSpPr>
                  <a:spLocks noChangeShapeType="1"/>
                </p:cNvSpPr>
                <p:nvPr/>
              </p:nvSpPr>
              <p:spPr bwMode="auto">
                <a:xfrm flipV="1">
                  <a:off x="1088" y="1536"/>
                  <a:ext cx="300" cy="30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82" name="Line 200"/>
                <p:cNvSpPr>
                  <a:spLocks noChangeShapeType="1"/>
                </p:cNvSpPr>
                <p:nvPr/>
              </p:nvSpPr>
              <p:spPr bwMode="auto">
                <a:xfrm flipV="1">
                  <a:off x="580" y="2316"/>
                  <a:ext cx="152" cy="15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83" name="Line 201"/>
                <p:cNvSpPr>
                  <a:spLocks noChangeShapeType="1"/>
                </p:cNvSpPr>
                <p:nvPr/>
              </p:nvSpPr>
              <p:spPr bwMode="auto">
                <a:xfrm flipV="1">
                  <a:off x="1155" y="1399"/>
                  <a:ext cx="493" cy="49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84" name="Line 202"/>
                <p:cNvSpPr>
                  <a:spLocks noChangeShapeType="1"/>
                </p:cNvSpPr>
                <p:nvPr/>
              </p:nvSpPr>
              <p:spPr bwMode="auto">
                <a:xfrm flipV="1">
                  <a:off x="703" y="2439"/>
                  <a:ext cx="29" cy="2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85" name="Line 203"/>
                <p:cNvSpPr>
                  <a:spLocks noChangeShapeType="1"/>
                </p:cNvSpPr>
                <p:nvPr/>
              </p:nvSpPr>
              <p:spPr bwMode="auto">
                <a:xfrm flipV="1">
                  <a:off x="1278" y="1494"/>
                  <a:ext cx="399" cy="39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86" name="Line 204"/>
                <p:cNvSpPr>
                  <a:spLocks noChangeShapeType="1"/>
                </p:cNvSpPr>
                <p:nvPr/>
              </p:nvSpPr>
              <p:spPr bwMode="auto">
                <a:xfrm flipV="1">
                  <a:off x="1088" y="2112"/>
                  <a:ext cx="94" cy="9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87" name="Line 205"/>
                <p:cNvSpPr>
                  <a:spLocks noChangeShapeType="1"/>
                </p:cNvSpPr>
                <p:nvPr/>
              </p:nvSpPr>
              <p:spPr bwMode="auto">
                <a:xfrm flipV="1">
                  <a:off x="1401" y="1536"/>
                  <a:ext cx="356" cy="35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88" name="Line 206"/>
                <p:cNvSpPr>
                  <a:spLocks noChangeShapeType="1"/>
                </p:cNvSpPr>
                <p:nvPr/>
              </p:nvSpPr>
              <p:spPr bwMode="auto">
                <a:xfrm flipV="1">
                  <a:off x="1088" y="2112"/>
                  <a:ext cx="217" cy="21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89" name="Line 207"/>
                <p:cNvSpPr>
                  <a:spLocks noChangeShapeType="1"/>
                </p:cNvSpPr>
                <p:nvPr/>
              </p:nvSpPr>
              <p:spPr bwMode="auto">
                <a:xfrm flipV="1">
                  <a:off x="1524" y="1536"/>
                  <a:ext cx="356" cy="35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90" name="Line 208"/>
                <p:cNvSpPr>
                  <a:spLocks noChangeShapeType="1"/>
                </p:cNvSpPr>
                <p:nvPr/>
              </p:nvSpPr>
              <p:spPr bwMode="auto">
                <a:xfrm flipV="1">
                  <a:off x="1088" y="2112"/>
                  <a:ext cx="340" cy="34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91" name="Line 209"/>
                <p:cNvSpPr>
                  <a:spLocks noChangeShapeType="1"/>
                </p:cNvSpPr>
                <p:nvPr/>
              </p:nvSpPr>
              <p:spPr bwMode="auto">
                <a:xfrm flipV="1">
                  <a:off x="1647" y="1536"/>
                  <a:ext cx="356" cy="35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92" name="Line 210"/>
                <p:cNvSpPr>
                  <a:spLocks noChangeShapeType="1"/>
                </p:cNvSpPr>
                <p:nvPr/>
              </p:nvSpPr>
              <p:spPr bwMode="auto">
                <a:xfrm flipV="1">
                  <a:off x="1195" y="2112"/>
                  <a:ext cx="356" cy="35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93" name="Line 211"/>
                <p:cNvSpPr>
                  <a:spLocks noChangeShapeType="1"/>
                </p:cNvSpPr>
                <p:nvPr/>
              </p:nvSpPr>
              <p:spPr bwMode="auto">
                <a:xfrm flipV="1">
                  <a:off x="1770" y="1630"/>
                  <a:ext cx="262" cy="26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94" name="Line 212"/>
                <p:cNvSpPr>
                  <a:spLocks noChangeShapeType="1"/>
                </p:cNvSpPr>
                <p:nvPr/>
              </p:nvSpPr>
              <p:spPr bwMode="auto">
                <a:xfrm flipV="1">
                  <a:off x="1318" y="2112"/>
                  <a:ext cx="356" cy="35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95" name="Line 213"/>
                <p:cNvSpPr>
                  <a:spLocks noChangeShapeType="1"/>
                </p:cNvSpPr>
                <p:nvPr/>
              </p:nvSpPr>
              <p:spPr bwMode="auto">
                <a:xfrm flipV="1">
                  <a:off x="1893" y="1753"/>
                  <a:ext cx="139" cy="13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96" name="Line 214"/>
                <p:cNvSpPr>
                  <a:spLocks noChangeShapeType="1"/>
                </p:cNvSpPr>
                <p:nvPr/>
              </p:nvSpPr>
              <p:spPr bwMode="auto">
                <a:xfrm flipV="1">
                  <a:off x="1441" y="2112"/>
                  <a:ext cx="356" cy="35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97" name="Line 215"/>
                <p:cNvSpPr>
                  <a:spLocks noChangeShapeType="1"/>
                </p:cNvSpPr>
                <p:nvPr/>
              </p:nvSpPr>
              <p:spPr bwMode="auto">
                <a:xfrm flipV="1">
                  <a:off x="2016" y="1876"/>
                  <a:ext cx="16" cy="1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98" name="Line 216"/>
                <p:cNvSpPr>
                  <a:spLocks noChangeShapeType="1"/>
                </p:cNvSpPr>
                <p:nvPr/>
              </p:nvSpPr>
              <p:spPr bwMode="auto">
                <a:xfrm flipV="1">
                  <a:off x="1564" y="2112"/>
                  <a:ext cx="355" cy="35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99" name="Line 217"/>
                <p:cNvSpPr>
                  <a:spLocks noChangeShapeType="1"/>
                </p:cNvSpPr>
                <p:nvPr/>
              </p:nvSpPr>
              <p:spPr bwMode="auto">
                <a:xfrm flipV="1">
                  <a:off x="1686" y="2122"/>
                  <a:ext cx="346" cy="34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00" name="Line 218"/>
                <p:cNvSpPr>
                  <a:spLocks noChangeShapeType="1"/>
                </p:cNvSpPr>
                <p:nvPr/>
              </p:nvSpPr>
              <p:spPr bwMode="auto">
                <a:xfrm flipV="1">
                  <a:off x="1809" y="2245"/>
                  <a:ext cx="223" cy="22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701" name="Line 219"/>
                <p:cNvSpPr>
                  <a:spLocks noChangeShapeType="1"/>
                </p:cNvSpPr>
                <p:nvPr/>
              </p:nvSpPr>
              <p:spPr bwMode="auto">
                <a:xfrm flipV="1">
                  <a:off x="1932" y="2368"/>
                  <a:ext cx="100" cy="10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</p:grpSp>
        <p:grpSp>
          <p:nvGrpSpPr>
            <p:cNvPr id="24606" name="Group 220"/>
            <p:cNvGrpSpPr>
              <a:grpSpLocks/>
            </p:cNvGrpSpPr>
            <p:nvPr/>
          </p:nvGrpSpPr>
          <p:grpSpPr bwMode="auto">
            <a:xfrm>
              <a:off x="2398" y="1443"/>
              <a:ext cx="974" cy="1243"/>
              <a:chOff x="2262" y="1307"/>
              <a:chExt cx="974" cy="1243"/>
            </a:xfrm>
          </p:grpSpPr>
          <p:grpSp>
            <p:nvGrpSpPr>
              <p:cNvPr id="24607" name="Group 221"/>
              <p:cNvGrpSpPr>
                <a:grpSpLocks/>
              </p:cNvGrpSpPr>
              <p:nvPr/>
            </p:nvGrpSpPr>
            <p:grpSpPr bwMode="auto">
              <a:xfrm>
                <a:off x="2750" y="1307"/>
                <a:ext cx="1" cy="1243"/>
                <a:chOff x="2750" y="1307"/>
                <a:chExt cx="1" cy="1243"/>
              </a:xfrm>
            </p:grpSpPr>
            <p:sp>
              <p:nvSpPr>
                <p:cNvPr id="24654" name="Line 222"/>
                <p:cNvSpPr>
                  <a:spLocks noChangeShapeType="1"/>
                </p:cNvSpPr>
                <p:nvPr/>
              </p:nvSpPr>
              <p:spPr bwMode="auto">
                <a:xfrm flipV="1">
                  <a:off x="2750" y="2416"/>
                  <a:ext cx="1" cy="13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55" name="Line 223"/>
                <p:cNvSpPr>
                  <a:spLocks noChangeShapeType="1"/>
                </p:cNvSpPr>
                <p:nvPr/>
              </p:nvSpPr>
              <p:spPr bwMode="auto">
                <a:xfrm flipV="1">
                  <a:off x="2750" y="2360"/>
                  <a:ext cx="1" cy="2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56" name="Line 224"/>
                <p:cNvSpPr>
                  <a:spLocks noChangeShapeType="1"/>
                </p:cNvSpPr>
                <p:nvPr/>
              </p:nvSpPr>
              <p:spPr bwMode="auto">
                <a:xfrm flipV="1">
                  <a:off x="2750" y="2193"/>
                  <a:ext cx="1" cy="14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57" name="Line 225"/>
                <p:cNvSpPr>
                  <a:spLocks noChangeShapeType="1"/>
                </p:cNvSpPr>
                <p:nvPr/>
              </p:nvSpPr>
              <p:spPr bwMode="auto">
                <a:xfrm flipV="1">
                  <a:off x="2750" y="2154"/>
                  <a:ext cx="0" cy="2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58" name="Line 226"/>
                <p:cNvSpPr>
                  <a:spLocks noChangeShapeType="1"/>
                </p:cNvSpPr>
                <p:nvPr/>
              </p:nvSpPr>
              <p:spPr bwMode="auto">
                <a:xfrm flipV="1">
                  <a:off x="2750" y="1971"/>
                  <a:ext cx="1" cy="16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59" name="Line 227"/>
                <p:cNvSpPr>
                  <a:spLocks noChangeShapeType="1"/>
                </p:cNvSpPr>
                <p:nvPr/>
              </p:nvSpPr>
              <p:spPr bwMode="auto">
                <a:xfrm flipV="1">
                  <a:off x="2750" y="1931"/>
                  <a:ext cx="1" cy="1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60" name="Line 228"/>
                <p:cNvSpPr>
                  <a:spLocks noChangeShapeType="1"/>
                </p:cNvSpPr>
                <p:nvPr/>
              </p:nvSpPr>
              <p:spPr bwMode="auto">
                <a:xfrm flipV="1">
                  <a:off x="2750" y="1748"/>
                  <a:ext cx="1" cy="16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61" name="Line 229"/>
                <p:cNvSpPr>
                  <a:spLocks noChangeShapeType="1"/>
                </p:cNvSpPr>
                <p:nvPr/>
              </p:nvSpPr>
              <p:spPr bwMode="auto">
                <a:xfrm flipV="1">
                  <a:off x="2750" y="1712"/>
                  <a:ext cx="1" cy="1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62" name="Line 230"/>
                <p:cNvSpPr>
                  <a:spLocks noChangeShapeType="1"/>
                </p:cNvSpPr>
                <p:nvPr/>
              </p:nvSpPr>
              <p:spPr bwMode="auto">
                <a:xfrm flipV="1">
                  <a:off x="2750" y="1525"/>
                  <a:ext cx="1" cy="16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63" name="Line 231"/>
                <p:cNvSpPr>
                  <a:spLocks noChangeShapeType="1"/>
                </p:cNvSpPr>
                <p:nvPr/>
              </p:nvSpPr>
              <p:spPr bwMode="auto">
                <a:xfrm flipV="1">
                  <a:off x="2750" y="1486"/>
                  <a:ext cx="1" cy="1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64" name="Line 232"/>
                <p:cNvSpPr>
                  <a:spLocks noChangeShapeType="1"/>
                </p:cNvSpPr>
                <p:nvPr/>
              </p:nvSpPr>
              <p:spPr bwMode="auto">
                <a:xfrm flipV="1">
                  <a:off x="2750" y="1307"/>
                  <a:ext cx="1" cy="1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24608" name="Group 233"/>
              <p:cNvGrpSpPr>
                <a:grpSpLocks/>
              </p:cNvGrpSpPr>
              <p:nvPr/>
            </p:nvGrpSpPr>
            <p:grpSpPr bwMode="auto">
              <a:xfrm>
                <a:off x="2262" y="2002"/>
                <a:ext cx="974" cy="2"/>
                <a:chOff x="2262" y="2002"/>
                <a:chExt cx="974" cy="2"/>
              </a:xfrm>
            </p:grpSpPr>
            <p:sp>
              <p:nvSpPr>
                <p:cNvPr id="24647" name="Line 234"/>
                <p:cNvSpPr>
                  <a:spLocks noChangeShapeType="1"/>
                </p:cNvSpPr>
                <p:nvPr/>
              </p:nvSpPr>
              <p:spPr bwMode="auto">
                <a:xfrm>
                  <a:off x="2262" y="2002"/>
                  <a:ext cx="155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48" name="Line 235"/>
                <p:cNvSpPr>
                  <a:spLocks noChangeShapeType="1"/>
                </p:cNvSpPr>
                <p:nvPr/>
              </p:nvSpPr>
              <p:spPr bwMode="auto">
                <a:xfrm>
                  <a:off x="2432" y="2002"/>
                  <a:ext cx="20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49" name="Line 236"/>
                <p:cNvSpPr>
                  <a:spLocks noChangeShapeType="1"/>
                </p:cNvSpPr>
                <p:nvPr/>
              </p:nvSpPr>
              <p:spPr bwMode="auto">
                <a:xfrm>
                  <a:off x="2472" y="2002"/>
                  <a:ext cx="207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50" name="Line 237"/>
                <p:cNvSpPr>
                  <a:spLocks noChangeShapeType="1"/>
                </p:cNvSpPr>
                <p:nvPr/>
              </p:nvSpPr>
              <p:spPr bwMode="auto">
                <a:xfrm>
                  <a:off x="2699" y="2002"/>
                  <a:ext cx="16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51" name="Line 238"/>
                <p:cNvSpPr>
                  <a:spLocks noChangeShapeType="1"/>
                </p:cNvSpPr>
                <p:nvPr/>
              </p:nvSpPr>
              <p:spPr bwMode="auto">
                <a:xfrm>
                  <a:off x="2734" y="2002"/>
                  <a:ext cx="248" cy="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52" name="Line 239"/>
                <p:cNvSpPr>
                  <a:spLocks noChangeShapeType="1"/>
                </p:cNvSpPr>
                <p:nvPr/>
              </p:nvSpPr>
              <p:spPr bwMode="auto">
                <a:xfrm>
                  <a:off x="3001" y="2002"/>
                  <a:ext cx="16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53" name="Line 240"/>
                <p:cNvSpPr>
                  <a:spLocks noChangeShapeType="1"/>
                </p:cNvSpPr>
                <p:nvPr/>
              </p:nvSpPr>
              <p:spPr bwMode="auto">
                <a:xfrm>
                  <a:off x="3041" y="2002"/>
                  <a:ext cx="195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24609" name="Group 241"/>
              <p:cNvGrpSpPr>
                <a:grpSpLocks/>
              </p:cNvGrpSpPr>
              <p:nvPr/>
            </p:nvGrpSpPr>
            <p:grpSpPr bwMode="auto">
              <a:xfrm>
                <a:off x="2312" y="1399"/>
                <a:ext cx="877" cy="1070"/>
                <a:chOff x="2312" y="1399"/>
                <a:chExt cx="877" cy="1070"/>
              </a:xfrm>
            </p:grpSpPr>
            <p:sp>
              <p:nvSpPr>
                <p:cNvPr id="24631" name="Line 242"/>
                <p:cNvSpPr>
                  <a:spLocks noChangeShapeType="1"/>
                </p:cNvSpPr>
                <p:nvPr/>
              </p:nvSpPr>
              <p:spPr bwMode="auto">
                <a:xfrm>
                  <a:off x="2312" y="1399"/>
                  <a:ext cx="876" cy="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32" name="Line 243"/>
                <p:cNvSpPr>
                  <a:spLocks noChangeShapeType="1"/>
                </p:cNvSpPr>
                <p:nvPr/>
              </p:nvSpPr>
              <p:spPr bwMode="auto">
                <a:xfrm>
                  <a:off x="3188" y="1399"/>
                  <a:ext cx="1" cy="1069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33" name="Line 244"/>
                <p:cNvSpPr>
                  <a:spLocks noChangeShapeType="1"/>
                </p:cNvSpPr>
                <p:nvPr/>
              </p:nvSpPr>
              <p:spPr bwMode="auto">
                <a:xfrm flipH="1">
                  <a:off x="2312" y="2468"/>
                  <a:ext cx="876" cy="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34" name="Line 245"/>
                <p:cNvSpPr>
                  <a:spLocks noChangeShapeType="1"/>
                </p:cNvSpPr>
                <p:nvPr/>
              </p:nvSpPr>
              <p:spPr bwMode="auto">
                <a:xfrm flipV="1">
                  <a:off x="2312" y="1399"/>
                  <a:ext cx="1" cy="1069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35" name="Line 246"/>
                <p:cNvSpPr>
                  <a:spLocks noChangeShapeType="1"/>
                </p:cNvSpPr>
                <p:nvPr/>
              </p:nvSpPr>
              <p:spPr bwMode="auto">
                <a:xfrm>
                  <a:off x="2312" y="1536"/>
                  <a:ext cx="876" cy="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36" name="Freeform 247"/>
                <p:cNvSpPr>
                  <a:spLocks/>
                </p:cNvSpPr>
                <p:nvPr/>
              </p:nvSpPr>
              <p:spPr bwMode="auto">
                <a:xfrm>
                  <a:off x="2640" y="1892"/>
                  <a:ext cx="219" cy="220"/>
                </a:xfrm>
                <a:custGeom>
                  <a:avLst/>
                  <a:gdLst>
                    <a:gd name="T0" fmla="*/ 219 w 1314"/>
                    <a:gd name="T1" fmla="*/ 101 h 1315"/>
                    <a:gd name="T2" fmla="*/ 217 w 1314"/>
                    <a:gd name="T3" fmla="*/ 89 h 1315"/>
                    <a:gd name="T4" fmla="*/ 214 w 1314"/>
                    <a:gd name="T5" fmla="*/ 76 h 1315"/>
                    <a:gd name="T6" fmla="*/ 209 w 1314"/>
                    <a:gd name="T7" fmla="*/ 64 h 1315"/>
                    <a:gd name="T8" fmla="*/ 203 w 1314"/>
                    <a:gd name="T9" fmla="*/ 53 h 1315"/>
                    <a:gd name="T10" fmla="*/ 196 w 1314"/>
                    <a:gd name="T11" fmla="*/ 42 h 1315"/>
                    <a:gd name="T12" fmla="*/ 187 w 1314"/>
                    <a:gd name="T13" fmla="*/ 32 h 1315"/>
                    <a:gd name="T14" fmla="*/ 177 w 1314"/>
                    <a:gd name="T15" fmla="*/ 24 h 1315"/>
                    <a:gd name="T16" fmla="*/ 167 w 1314"/>
                    <a:gd name="T17" fmla="*/ 16 h 1315"/>
                    <a:gd name="T18" fmla="*/ 155 w 1314"/>
                    <a:gd name="T19" fmla="*/ 10 h 1315"/>
                    <a:gd name="T20" fmla="*/ 143 w 1314"/>
                    <a:gd name="T21" fmla="*/ 5 h 1315"/>
                    <a:gd name="T22" fmla="*/ 131 w 1314"/>
                    <a:gd name="T23" fmla="*/ 2 h 1315"/>
                    <a:gd name="T24" fmla="*/ 118 w 1314"/>
                    <a:gd name="T25" fmla="*/ 0 h 1315"/>
                    <a:gd name="T26" fmla="*/ 105 w 1314"/>
                    <a:gd name="T27" fmla="*/ 0 h 1315"/>
                    <a:gd name="T28" fmla="*/ 92 w 1314"/>
                    <a:gd name="T29" fmla="*/ 1 h 1315"/>
                    <a:gd name="T30" fmla="*/ 80 w 1314"/>
                    <a:gd name="T31" fmla="*/ 4 h 1315"/>
                    <a:gd name="T32" fmla="*/ 68 w 1314"/>
                    <a:gd name="T33" fmla="*/ 8 h 1315"/>
                    <a:gd name="T34" fmla="*/ 56 w 1314"/>
                    <a:gd name="T35" fmla="*/ 14 h 1315"/>
                    <a:gd name="T36" fmla="*/ 45 w 1314"/>
                    <a:gd name="T37" fmla="*/ 21 h 1315"/>
                    <a:gd name="T38" fmla="*/ 35 w 1314"/>
                    <a:gd name="T39" fmla="*/ 29 h 1315"/>
                    <a:gd name="T40" fmla="*/ 26 w 1314"/>
                    <a:gd name="T41" fmla="*/ 39 h 1315"/>
                    <a:gd name="T42" fmla="*/ 19 w 1314"/>
                    <a:gd name="T43" fmla="*/ 49 h 1315"/>
                    <a:gd name="T44" fmla="*/ 12 w 1314"/>
                    <a:gd name="T45" fmla="*/ 60 h 1315"/>
                    <a:gd name="T46" fmla="*/ 7 w 1314"/>
                    <a:gd name="T47" fmla="*/ 72 h 1315"/>
                    <a:gd name="T48" fmla="*/ 3 w 1314"/>
                    <a:gd name="T49" fmla="*/ 84 h 1315"/>
                    <a:gd name="T50" fmla="*/ 1 w 1314"/>
                    <a:gd name="T51" fmla="*/ 97 h 1315"/>
                    <a:gd name="T52" fmla="*/ 0 w 1314"/>
                    <a:gd name="T53" fmla="*/ 110 h 1315"/>
                    <a:gd name="T54" fmla="*/ 1 w 1314"/>
                    <a:gd name="T55" fmla="*/ 123 h 1315"/>
                    <a:gd name="T56" fmla="*/ 3 w 1314"/>
                    <a:gd name="T57" fmla="*/ 136 h 1315"/>
                    <a:gd name="T58" fmla="*/ 7 w 1314"/>
                    <a:gd name="T59" fmla="*/ 148 h 1315"/>
                    <a:gd name="T60" fmla="*/ 12 w 1314"/>
                    <a:gd name="T61" fmla="*/ 160 h 1315"/>
                    <a:gd name="T62" fmla="*/ 19 w 1314"/>
                    <a:gd name="T63" fmla="*/ 171 h 1315"/>
                    <a:gd name="T64" fmla="*/ 26 w 1314"/>
                    <a:gd name="T65" fmla="*/ 182 h 1315"/>
                    <a:gd name="T66" fmla="*/ 35 w 1314"/>
                    <a:gd name="T67" fmla="*/ 191 h 1315"/>
                    <a:gd name="T68" fmla="*/ 45 w 1314"/>
                    <a:gd name="T69" fmla="*/ 199 h 1315"/>
                    <a:gd name="T70" fmla="*/ 56 w 1314"/>
                    <a:gd name="T71" fmla="*/ 206 h 1315"/>
                    <a:gd name="T72" fmla="*/ 68 w 1314"/>
                    <a:gd name="T73" fmla="*/ 212 h 1315"/>
                    <a:gd name="T74" fmla="*/ 80 w 1314"/>
                    <a:gd name="T75" fmla="*/ 216 h 1315"/>
                    <a:gd name="T76" fmla="*/ 92 w 1314"/>
                    <a:gd name="T77" fmla="*/ 219 h 1315"/>
                    <a:gd name="T78" fmla="*/ 105 w 1314"/>
                    <a:gd name="T79" fmla="*/ 220 h 1315"/>
                    <a:gd name="T80" fmla="*/ 118 w 1314"/>
                    <a:gd name="T81" fmla="*/ 220 h 1315"/>
                    <a:gd name="T82" fmla="*/ 131 w 1314"/>
                    <a:gd name="T83" fmla="*/ 218 h 1315"/>
                    <a:gd name="T84" fmla="*/ 143 w 1314"/>
                    <a:gd name="T85" fmla="*/ 215 h 1315"/>
                    <a:gd name="T86" fmla="*/ 155 w 1314"/>
                    <a:gd name="T87" fmla="*/ 210 h 1315"/>
                    <a:gd name="T88" fmla="*/ 167 w 1314"/>
                    <a:gd name="T89" fmla="*/ 204 h 1315"/>
                    <a:gd name="T90" fmla="*/ 177 w 1314"/>
                    <a:gd name="T91" fmla="*/ 196 h 1315"/>
                    <a:gd name="T92" fmla="*/ 187 w 1314"/>
                    <a:gd name="T93" fmla="*/ 188 h 1315"/>
                    <a:gd name="T94" fmla="*/ 196 w 1314"/>
                    <a:gd name="T95" fmla="*/ 178 h 1315"/>
                    <a:gd name="T96" fmla="*/ 203 w 1314"/>
                    <a:gd name="T97" fmla="*/ 168 h 1315"/>
                    <a:gd name="T98" fmla="*/ 209 w 1314"/>
                    <a:gd name="T99" fmla="*/ 156 h 1315"/>
                    <a:gd name="T100" fmla="*/ 214 w 1314"/>
                    <a:gd name="T101" fmla="*/ 144 h 1315"/>
                    <a:gd name="T102" fmla="*/ 217 w 1314"/>
                    <a:gd name="T103" fmla="*/ 131 h 1315"/>
                    <a:gd name="T104" fmla="*/ 219 w 1314"/>
                    <a:gd name="T105" fmla="*/ 119 h 1315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0" t="0" r="r" b="b"/>
                  <a:pathLst>
                    <a:path w="1314" h="1315">
                      <a:moveTo>
                        <a:pt x="1314" y="658"/>
                      </a:moveTo>
                      <a:lnTo>
                        <a:pt x="1314" y="632"/>
                      </a:lnTo>
                      <a:lnTo>
                        <a:pt x="1311" y="606"/>
                      </a:lnTo>
                      <a:lnTo>
                        <a:pt x="1309" y="580"/>
                      </a:lnTo>
                      <a:lnTo>
                        <a:pt x="1305" y="555"/>
                      </a:lnTo>
                      <a:lnTo>
                        <a:pt x="1301" y="530"/>
                      </a:lnTo>
                      <a:lnTo>
                        <a:pt x="1296" y="505"/>
                      </a:lnTo>
                      <a:lnTo>
                        <a:pt x="1289" y="479"/>
                      </a:lnTo>
                      <a:lnTo>
                        <a:pt x="1281" y="455"/>
                      </a:lnTo>
                      <a:lnTo>
                        <a:pt x="1273" y="430"/>
                      </a:lnTo>
                      <a:lnTo>
                        <a:pt x="1263" y="406"/>
                      </a:lnTo>
                      <a:lnTo>
                        <a:pt x="1254" y="383"/>
                      </a:lnTo>
                      <a:lnTo>
                        <a:pt x="1242" y="359"/>
                      </a:lnTo>
                      <a:lnTo>
                        <a:pt x="1229" y="336"/>
                      </a:lnTo>
                      <a:lnTo>
                        <a:pt x="1217" y="314"/>
                      </a:lnTo>
                      <a:lnTo>
                        <a:pt x="1203" y="292"/>
                      </a:lnTo>
                      <a:lnTo>
                        <a:pt x="1188" y="271"/>
                      </a:lnTo>
                      <a:lnTo>
                        <a:pt x="1173" y="251"/>
                      </a:lnTo>
                      <a:lnTo>
                        <a:pt x="1156" y="231"/>
                      </a:lnTo>
                      <a:lnTo>
                        <a:pt x="1139" y="211"/>
                      </a:lnTo>
                      <a:lnTo>
                        <a:pt x="1121" y="193"/>
                      </a:lnTo>
                      <a:lnTo>
                        <a:pt x="1102" y="175"/>
                      </a:lnTo>
                      <a:lnTo>
                        <a:pt x="1083" y="158"/>
                      </a:lnTo>
                      <a:lnTo>
                        <a:pt x="1063" y="142"/>
                      </a:lnTo>
                      <a:lnTo>
                        <a:pt x="1042" y="126"/>
                      </a:lnTo>
                      <a:lnTo>
                        <a:pt x="1021" y="111"/>
                      </a:lnTo>
                      <a:lnTo>
                        <a:pt x="1000" y="98"/>
                      </a:lnTo>
                      <a:lnTo>
                        <a:pt x="977" y="84"/>
                      </a:lnTo>
                      <a:lnTo>
                        <a:pt x="955" y="72"/>
                      </a:lnTo>
                      <a:lnTo>
                        <a:pt x="932" y="61"/>
                      </a:lnTo>
                      <a:lnTo>
                        <a:pt x="908" y="50"/>
                      </a:lnTo>
                      <a:lnTo>
                        <a:pt x="884" y="41"/>
                      </a:lnTo>
                      <a:lnTo>
                        <a:pt x="859" y="32"/>
                      </a:lnTo>
                      <a:lnTo>
                        <a:pt x="835" y="25"/>
                      </a:lnTo>
                      <a:lnTo>
                        <a:pt x="810" y="19"/>
                      </a:lnTo>
                      <a:lnTo>
                        <a:pt x="785" y="12"/>
                      </a:lnTo>
                      <a:lnTo>
                        <a:pt x="760" y="8"/>
                      </a:lnTo>
                      <a:lnTo>
                        <a:pt x="734" y="5"/>
                      </a:lnTo>
                      <a:lnTo>
                        <a:pt x="708" y="2"/>
                      </a:lnTo>
                      <a:lnTo>
                        <a:pt x="683" y="1"/>
                      </a:lnTo>
                      <a:lnTo>
                        <a:pt x="657" y="0"/>
                      </a:lnTo>
                      <a:lnTo>
                        <a:pt x="631" y="1"/>
                      </a:lnTo>
                      <a:lnTo>
                        <a:pt x="605" y="2"/>
                      </a:lnTo>
                      <a:lnTo>
                        <a:pt x="580" y="5"/>
                      </a:lnTo>
                      <a:lnTo>
                        <a:pt x="554" y="8"/>
                      </a:lnTo>
                      <a:lnTo>
                        <a:pt x="528" y="12"/>
                      </a:lnTo>
                      <a:lnTo>
                        <a:pt x="503" y="19"/>
                      </a:lnTo>
                      <a:lnTo>
                        <a:pt x="479" y="25"/>
                      </a:lnTo>
                      <a:lnTo>
                        <a:pt x="454" y="32"/>
                      </a:lnTo>
                      <a:lnTo>
                        <a:pt x="430" y="41"/>
                      </a:lnTo>
                      <a:lnTo>
                        <a:pt x="405" y="50"/>
                      </a:lnTo>
                      <a:lnTo>
                        <a:pt x="382" y="61"/>
                      </a:lnTo>
                      <a:lnTo>
                        <a:pt x="358" y="72"/>
                      </a:lnTo>
                      <a:lnTo>
                        <a:pt x="336" y="84"/>
                      </a:lnTo>
                      <a:lnTo>
                        <a:pt x="314" y="98"/>
                      </a:lnTo>
                      <a:lnTo>
                        <a:pt x="292" y="111"/>
                      </a:lnTo>
                      <a:lnTo>
                        <a:pt x="271" y="126"/>
                      </a:lnTo>
                      <a:lnTo>
                        <a:pt x="250" y="142"/>
                      </a:lnTo>
                      <a:lnTo>
                        <a:pt x="230" y="158"/>
                      </a:lnTo>
                      <a:lnTo>
                        <a:pt x="211" y="175"/>
                      </a:lnTo>
                      <a:lnTo>
                        <a:pt x="192" y="193"/>
                      </a:lnTo>
                      <a:lnTo>
                        <a:pt x="174" y="211"/>
                      </a:lnTo>
                      <a:lnTo>
                        <a:pt x="157" y="231"/>
                      </a:lnTo>
                      <a:lnTo>
                        <a:pt x="140" y="251"/>
                      </a:lnTo>
                      <a:lnTo>
                        <a:pt x="126" y="271"/>
                      </a:lnTo>
                      <a:lnTo>
                        <a:pt x="111" y="292"/>
                      </a:lnTo>
                      <a:lnTo>
                        <a:pt x="96" y="314"/>
                      </a:lnTo>
                      <a:lnTo>
                        <a:pt x="84" y="336"/>
                      </a:lnTo>
                      <a:lnTo>
                        <a:pt x="71" y="359"/>
                      </a:lnTo>
                      <a:lnTo>
                        <a:pt x="61" y="383"/>
                      </a:lnTo>
                      <a:lnTo>
                        <a:pt x="50" y="406"/>
                      </a:lnTo>
                      <a:lnTo>
                        <a:pt x="41" y="430"/>
                      </a:lnTo>
                      <a:lnTo>
                        <a:pt x="32" y="455"/>
                      </a:lnTo>
                      <a:lnTo>
                        <a:pt x="25" y="479"/>
                      </a:lnTo>
                      <a:lnTo>
                        <a:pt x="19" y="505"/>
                      </a:lnTo>
                      <a:lnTo>
                        <a:pt x="12" y="530"/>
                      </a:lnTo>
                      <a:lnTo>
                        <a:pt x="8" y="555"/>
                      </a:lnTo>
                      <a:lnTo>
                        <a:pt x="5" y="580"/>
                      </a:lnTo>
                      <a:lnTo>
                        <a:pt x="2" y="606"/>
                      </a:lnTo>
                      <a:lnTo>
                        <a:pt x="1" y="632"/>
                      </a:lnTo>
                      <a:lnTo>
                        <a:pt x="0" y="658"/>
                      </a:lnTo>
                      <a:lnTo>
                        <a:pt x="1" y="683"/>
                      </a:lnTo>
                      <a:lnTo>
                        <a:pt x="2" y="710"/>
                      </a:lnTo>
                      <a:lnTo>
                        <a:pt x="5" y="735"/>
                      </a:lnTo>
                      <a:lnTo>
                        <a:pt x="8" y="761"/>
                      </a:lnTo>
                      <a:lnTo>
                        <a:pt x="12" y="786"/>
                      </a:lnTo>
                      <a:lnTo>
                        <a:pt x="19" y="812"/>
                      </a:lnTo>
                      <a:lnTo>
                        <a:pt x="25" y="837"/>
                      </a:lnTo>
                      <a:lnTo>
                        <a:pt x="32" y="861"/>
                      </a:lnTo>
                      <a:lnTo>
                        <a:pt x="41" y="885"/>
                      </a:lnTo>
                      <a:lnTo>
                        <a:pt x="50" y="909"/>
                      </a:lnTo>
                      <a:lnTo>
                        <a:pt x="61" y="934"/>
                      </a:lnTo>
                      <a:lnTo>
                        <a:pt x="71" y="957"/>
                      </a:lnTo>
                      <a:lnTo>
                        <a:pt x="84" y="979"/>
                      </a:lnTo>
                      <a:lnTo>
                        <a:pt x="96" y="1002"/>
                      </a:lnTo>
                      <a:lnTo>
                        <a:pt x="111" y="1023"/>
                      </a:lnTo>
                      <a:lnTo>
                        <a:pt x="126" y="1044"/>
                      </a:lnTo>
                      <a:lnTo>
                        <a:pt x="140" y="1065"/>
                      </a:lnTo>
                      <a:lnTo>
                        <a:pt x="157" y="1085"/>
                      </a:lnTo>
                      <a:lnTo>
                        <a:pt x="174" y="1104"/>
                      </a:lnTo>
                      <a:lnTo>
                        <a:pt x="192" y="1123"/>
                      </a:lnTo>
                      <a:lnTo>
                        <a:pt x="211" y="1141"/>
                      </a:lnTo>
                      <a:lnTo>
                        <a:pt x="230" y="1157"/>
                      </a:lnTo>
                      <a:lnTo>
                        <a:pt x="250" y="1174"/>
                      </a:lnTo>
                      <a:lnTo>
                        <a:pt x="271" y="1190"/>
                      </a:lnTo>
                      <a:lnTo>
                        <a:pt x="292" y="1205"/>
                      </a:lnTo>
                      <a:lnTo>
                        <a:pt x="314" y="1218"/>
                      </a:lnTo>
                      <a:lnTo>
                        <a:pt x="336" y="1231"/>
                      </a:lnTo>
                      <a:lnTo>
                        <a:pt x="358" y="1244"/>
                      </a:lnTo>
                      <a:lnTo>
                        <a:pt x="382" y="1255"/>
                      </a:lnTo>
                      <a:lnTo>
                        <a:pt x="405" y="1266"/>
                      </a:lnTo>
                      <a:lnTo>
                        <a:pt x="430" y="1274"/>
                      </a:lnTo>
                      <a:lnTo>
                        <a:pt x="454" y="1284"/>
                      </a:lnTo>
                      <a:lnTo>
                        <a:pt x="479" y="1291"/>
                      </a:lnTo>
                      <a:lnTo>
                        <a:pt x="503" y="1297"/>
                      </a:lnTo>
                      <a:lnTo>
                        <a:pt x="528" y="1303"/>
                      </a:lnTo>
                      <a:lnTo>
                        <a:pt x="554" y="1307"/>
                      </a:lnTo>
                      <a:lnTo>
                        <a:pt x="580" y="1311"/>
                      </a:lnTo>
                      <a:lnTo>
                        <a:pt x="605" y="1313"/>
                      </a:lnTo>
                      <a:lnTo>
                        <a:pt x="631" y="1315"/>
                      </a:lnTo>
                      <a:lnTo>
                        <a:pt x="657" y="1315"/>
                      </a:lnTo>
                      <a:lnTo>
                        <a:pt x="683" y="1315"/>
                      </a:lnTo>
                      <a:lnTo>
                        <a:pt x="708" y="1313"/>
                      </a:lnTo>
                      <a:lnTo>
                        <a:pt x="734" y="1311"/>
                      </a:lnTo>
                      <a:lnTo>
                        <a:pt x="760" y="1307"/>
                      </a:lnTo>
                      <a:lnTo>
                        <a:pt x="785" y="1303"/>
                      </a:lnTo>
                      <a:lnTo>
                        <a:pt x="810" y="1297"/>
                      </a:lnTo>
                      <a:lnTo>
                        <a:pt x="835" y="1291"/>
                      </a:lnTo>
                      <a:lnTo>
                        <a:pt x="859" y="1284"/>
                      </a:lnTo>
                      <a:lnTo>
                        <a:pt x="884" y="1274"/>
                      </a:lnTo>
                      <a:lnTo>
                        <a:pt x="908" y="1266"/>
                      </a:lnTo>
                      <a:lnTo>
                        <a:pt x="932" y="1255"/>
                      </a:lnTo>
                      <a:lnTo>
                        <a:pt x="955" y="1244"/>
                      </a:lnTo>
                      <a:lnTo>
                        <a:pt x="977" y="1231"/>
                      </a:lnTo>
                      <a:lnTo>
                        <a:pt x="1000" y="1218"/>
                      </a:lnTo>
                      <a:lnTo>
                        <a:pt x="1021" y="1205"/>
                      </a:lnTo>
                      <a:lnTo>
                        <a:pt x="1042" y="1190"/>
                      </a:lnTo>
                      <a:lnTo>
                        <a:pt x="1063" y="1174"/>
                      </a:lnTo>
                      <a:lnTo>
                        <a:pt x="1083" y="1157"/>
                      </a:lnTo>
                      <a:lnTo>
                        <a:pt x="1102" y="1141"/>
                      </a:lnTo>
                      <a:lnTo>
                        <a:pt x="1121" y="1123"/>
                      </a:lnTo>
                      <a:lnTo>
                        <a:pt x="1139" y="1104"/>
                      </a:lnTo>
                      <a:lnTo>
                        <a:pt x="1156" y="1085"/>
                      </a:lnTo>
                      <a:lnTo>
                        <a:pt x="1173" y="1065"/>
                      </a:lnTo>
                      <a:lnTo>
                        <a:pt x="1188" y="1044"/>
                      </a:lnTo>
                      <a:lnTo>
                        <a:pt x="1203" y="1023"/>
                      </a:lnTo>
                      <a:lnTo>
                        <a:pt x="1217" y="1002"/>
                      </a:lnTo>
                      <a:lnTo>
                        <a:pt x="1229" y="979"/>
                      </a:lnTo>
                      <a:lnTo>
                        <a:pt x="1242" y="957"/>
                      </a:lnTo>
                      <a:lnTo>
                        <a:pt x="1254" y="934"/>
                      </a:lnTo>
                      <a:lnTo>
                        <a:pt x="1263" y="909"/>
                      </a:lnTo>
                      <a:lnTo>
                        <a:pt x="1273" y="885"/>
                      </a:lnTo>
                      <a:lnTo>
                        <a:pt x="1281" y="861"/>
                      </a:lnTo>
                      <a:lnTo>
                        <a:pt x="1289" y="837"/>
                      </a:lnTo>
                      <a:lnTo>
                        <a:pt x="1296" y="812"/>
                      </a:lnTo>
                      <a:lnTo>
                        <a:pt x="1301" y="786"/>
                      </a:lnTo>
                      <a:lnTo>
                        <a:pt x="1305" y="761"/>
                      </a:lnTo>
                      <a:lnTo>
                        <a:pt x="1309" y="735"/>
                      </a:lnTo>
                      <a:lnTo>
                        <a:pt x="1311" y="710"/>
                      </a:lnTo>
                      <a:lnTo>
                        <a:pt x="1314" y="683"/>
                      </a:lnTo>
                      <a:lnTo>
                        <a:pt x="1314" y="658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37" name="Line 248"/>
                <p:cNvSpPr>
                  <a:spLocks noChangeShapeType="1"/>
                </p:cNvSpPr>
                <p:nvPr/>
              </p:nvSpPr>
              <p:spPr bwMode="auto">
                <a:xfrm>
                  <a:off x="2312" y="2112"/>
                  <a:ext cx="260" cy="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38" name="Line 249"/>
                <p:cNvSpPr>
                  <a:spLocks noChangeShapeType="1"/>
                </p:cNvSpPr>
                <p:nvPr/>
              </p:nvSpPr>
              <p:spPr bwMode="auto">
                <a:xfrm flipV="1">
                  <a:off x="2572" y="2112"/>
                  <a:ext cx="1" cy="35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39" name="Line 250"/>
                <p:cNvSpPr>
                  <a:spLocks noChangeShapeType="1"/>
                </p:cNvSpPr>
                <p:nvPr/>
              </p:nvSpPr>
              <p:spPr bwMode="auto">
                <a:xfrm flipV="1">
                  <a:off x="2928" y="2112"/>
                  <a:ext cx="1" cy="35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40" name="Line 251"/>
                <p:cNvSpPr>
                  <a:spLocks noChangeShapeType="1"/>
                </p:cNvSpPr>
                <p:nvPr/>
              </p:nvSpPr>
              <p:spPr bwMode="auto">
                <a:xfrm>
                  <a:off x="2928" y="2112"/>
                  <a:ext cx="260" cy="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41" name="Line 252"/>
                <p:cNvSpPr>
                  <a:spLocks noChangeShapeType="1"/>
                </p:cNvSpPr>
                <p:nvPr/>
              </p:nvSpPr>
              <p:spPr bwMode="auto">
                <a:xfrm flipV="1">
                  <a:off x="2572" y="1536"/>
                  <a:ext cx="1" cy="35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42" name="Line 253"/>
                <p:cNvSpPr>
                  <a:spLocks noChangeShapeType="1"/>
                </p:cNvSpPr>
                <p:nvPr/>
              </p:nvSpPr>
              <p:spPr bwMode="auto">
                <a:xfrm flipV="1">
                  <a:off x="2928" y="1536"/>
                  <a:ext cx="1" cy="35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43" name="Line 254"/>
                <p:cNvSpPr>
                  <a:spLocks noChangeShapeType="1"/>
                </p:cNvSpPr>
                <p:nvPr/>
              </p:nvSpPr>
              <p:spPr bwMode="auto">
                <a:xfrm>
                  <a:off x="2312" y="1892"/>
                  <a:ext cx="260" cy="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44" name="Line 255"/>
                <p:cNvSpPr>
                  <a:spLocks noChangeShapeType="1"/>
                </p:cNvSpPr>
                <p:nvPr/>
              </p:nvSpPr>
              <p:spPr bwMode="auto">
                <a:xfrm>
                  <a:off x="2928" y="1892"/>
                  <a:ext cx="260" cy="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45" name="Freeform 256"/>
                <p:cNvSpPr>
                  <a:spLocks/>
                </p:cNvSpPr>
                <p:nvPr/>
              </p:nvSpPr>
              <p:spPr bwMode="auto">
                <a:xfrm>
                  <a:off x="2890" y="1892"/>
                  <a:ext cx="38" cy="220"/>
                </a:xfrm>
                <a:custGeom>
                  <a:avLst/>
                  <a:gdLst>
                    <a:gd name="T0" fmla="*/ 38 w 226"/>
                    <a:gd name="T1" fmla="*/ 0 h 1315"/>
                    <a:gd name="T2" fmla="*/ 35 w 226"/>
                    <a:gd name="T3" fmla="*/ 4 h 1315"/>
                    <a:gd name="T4" fmla="*/ 31 w 226"/>
                    <a:gd name="T5" fmla="*/ 9 h 1315"/>
                    <a:gd name="T6" fmla="*/ 28 w 226"/>
                    <a:gd name="T7" fmla="*/ 14 h 1315"/>
                    <a:gd name="T8" fmla="*/ 25 w 226"/>
                    <a:gd name="T9" fmla="*/ 18 h 1315"/>
                    <a:gd name="T10" fmla="*/ 23 w 226"/>
                    <a:gd name="T11" fmla="*/ 23 h 1315"/>
                    <a:gd name="T12" fmla="*/ 20 w 226"/>
                    <a:gd name="T13" fmla="*/ 28 h 1315"/>
                    <a:gd name="T14" fmla="*/ 17 w 226"/>
                    <a:gd name="T15" fmla="*/ 33 h 1315"/>
                    <a:gd name="T16" fmla="*/ 15 w 226"/>
                    <a:gd name="T17" fmla="*/ 38 h 1315"/>
                    <a:gd name="T18" fmla="*/ 13 w 226"/>
                    <a:gd name="T19" fmla="*/ 43 h 1315"/>
                    <a:gd name="T20" fmla="*/ 11 w 226"/>
                    <a:gd name="T21" fmla="*/ 48 h 1315"/>
                    <a:gd name="T22" fmla="*/ 9 w 226"/>
                    <a:gd name="T23" fmla="*/ 53 h 1315"/>
                    <a:gd name="T24" fmla="*/ 8 w 226"/>
                    <a:gd name="T25" fmla="*/ 58 h 1315"/>
                    <a:gd name="T26" fmla="*/ 6 w 226"/>
                    <a:gd name="T27" fmla="*/ 64 h 1315"/>
                    <a:gd name="T28" fmla="*/ 5 w 226"/>
                    <a:gd name="T29" fmla="*/ 69 h 1315"/>
                    <a:gd name="T30" fmla="*/ 4 w 226"/>
                    <a:gd name="T31" fmla="*/ 74 h 1315"/>
                    <a:gd name="T32" fmla="*/ 2 w 226"/>
                    <a:gd name="T33" fmla="*/ 80 h 1315"/>
                    <a:gd name="T34" fmla="*/ 2 w 226"/>
                    <a:gd name="T35" fmla="*/ 85 h 1315"/>
                    <a:gd name="T36" fmla="*/ 1 w 226"/>
                    <a:gd name="T37" fmla="*/ 91 h 1315"/>
                    <a:gd name="T38" fmla="*/ 1 w 226"/>
                    <a:gd name="T39" fmla="*/ 96 h 1315"/>
                    <a:gd name="T40" fmla="*/ 0 w 226"/>
                    <a:gd name="T41" fmla="*/ 102 h 1315"/>
                    <a:gd name="T42" fmla="*/ 0 w 226"/>
                    <a:gd name="T43" fmla="*/ 107 h 1315"/>
                    <a:gd name="T44" fmla="*/ 0 w 226"/>
                    <a:gd name="T45" fmla="*/ 113 h 1315"/>
                    <a:gd name="T46" fmla="*/ 0 w 226"/>
                    <a:gd name="T47" fmla="*/ 118 h 1315"/>
                    <a:gd name="T48" fmla="*/ 1 w 226"/>
                    <a:gd name="T49" fmla="*/ 124 h 1315"/>
                    <a:gd name="T50" fmla="*/ 1 w 226"/>
                    <a:gd name="T51" fmla="*/ 129 h 1315"/>
                    <a:gd name="T52" fmla="*/ 2 w 226"/>
                    <a:gd name="T53" fmla="*/ 135 h 1315"/>
                    <a:gd name="T54" fmla="*/ 2 w 226"/>
                    <a:gd name="T55" fmla="*/ 140 h 1315"/>
                    <a:gd name="T56" fmla="*/ 4 w 226"/>
                    <a:gd name="T57" fmla="*/ 146 h 1315"/>
                    <a:gd name="T58" fmla="*/ 5 w 226"/>
                    <a:gd name="T59" fmla="*/ 151 h 1315"/>
                    <a:gd name="T60" fmla="*/ 6 w 226"/>
                    <a:gd name="T61" fmla="*/ 156 h 1315"/>
                    <a:gd name="T62" fmla="*/ 8 w 226"/>
                    <a:gd name="T63" fmla="*/ 162 h 1315"/>
                    <a:gd name="T64" fmla="*/ 9 w 226"/>
                    <a:gd name="T65" fmla="*/ 167 h 1315"/>
                    <a:gd name="T66" fmla="*/ 11 w 226"/>
                    <a:gd name="T67" fmla="*/ 172 h 1315"/>
                    <a:gd name="T68" fmla="*/ 13 w 226"/>
                    <a:gd name="T69" fmla="*/ 177 h 1315"/>
                    <a:gd name="T70" fmla="*/ 15 w 226"/>
                    <a:gd name="T71" fmla="*/ 182 h 1315"/>
                    <a:gd name="T72" fmla="*/ 17 w 226"/>
                    <a:gd name="T73" fmla="*/ 187 h 1315"/>
                    <a:gd name="T74" fmla="*/ 20 w 226"/>
                    <a:gd name="T75" fmla="*/ 192 h 1315"/>
                    <a:gd name="T76" fmla="*/ 23 w 226"/>
                    <a:gd name="T77" fmla="*/ 197 h 1315"/>
                    <a:gd name="T78" fmla="*/ 25 w 226"/>
                    <a:gd name="T79" fmla="*/ 202 h 1315"/>
                    <a:gd name="T80" fmla="*/ 28 w 226"/>
                    <a:gd name="T81" fmla="*/ 206 h 1315"/>
                    <a:gd name="T82" fmla="*/ 31 w 226"/>
                    <a:gd name="T83" fmla="*/ 211 h 1315"/>
                    <a:gd name="T84" fmla="*/ 35 w 226"/>
                    <a:gd name="T85" fmla="*/ 216 h 1315"/>
                    <a:gd name="T86" fmla="*/ 38 w 226"/>
                    <a:gd name="T87" fmla="*/ 220 h 131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226" h="1315">
                      <a:moveTo>
                        <a:pt x="226" y="0"/>
                      </a:moveTo>
                      <a:lnTo>
                        <a:pt x="206" y="26"/>
                      </a:lnTo>
                      <a:lnTo>
                        <a:pt x="187" y="53"/>
                      </a:lnTo>
                      <a:lnTo>
                        <a:pt x="168" y="81"/>
                      </a:lnTo>
                      <a:lnTo>
                        <a:pt x="151" y="109"/>
                      </a:lnTo>
                      <a:lnTo>
                        <a:pt x="134" y="138"/>
                      </a:lnTo>
                      <a:lnTo>
                        <a:pt x="118" y="166"/>
                      </a:lnTo>
                      <a:lnTo>
                        <a:pt x="104" y="195"/>
                      </a:lnTo>
                      <a:lnTo>
                        <a:pt x="90" y="226"/>
                      </a:lnTo>
                      <a:lnTo>
                        <a:pt x="77" y="256"/>
                      </a:lnTo>
                      <a:lnTo>
                        <a:pt x="66" y="287"/>
                      </a:lnTo>
                      <a:lnTo>
                        <a:pt x="54" y="318"/>
                      </a:lnTo>
                      <a:lnTo>
                        <a:pt x="45" y="349"/>
                      </a:lnTo>
                      <a:lnTo>
                        <a:pt x="35" y="380"/>
                      </a:lnTo>
                      <a:lnTo>
                        <a:pt x="28" y="413"/>
                      </a:lnTo>
                      <a:lnTo>
                        <a:pt x="21" y="445"/>
                      </a:lnTo>
                      <a:lnTo>
                        <a:pt x="14" y="477"/>
                      </a:lnTo>
                      <a:lnTo>
                        <a:pt x="9" y="510"/>
                      </a:lnTo>
                      <a:lnTo>
                        <a:pt x="5" y="542"/>
                      </a:lnTo>
                      <a:lnTo>
                        <a:pt x="3" y="576"/>
                      </a:lnTo>
                      <a:lnTo>
                        <a:pt x="1" y="609"/>
                      </a:lnTo>
                      <a:lnTo>
                        <a:pt x="0" y="641"/>
                      </a:lnTo>
                      <a:lnTo>
                        <a:pt x="0" y="674"/>
                      </a:lnTo>
                      <a:lnTo>
                        <a:pt x="1" y="707"/>
                      </a:lnTo>
                      <a:lnTo>
                        <a:pt x="3" y="740"/>
                      </a:lnTo>
                      <a:lnTo>
                        <a:pt x="5" y="773"/>
                      </a:lnTo>
                      <a:lnTo>
                        <a:pt x="9" y="805"/>
                      </a:lnTo>
                      <a:lnTo>
                        <a:pt x="14" y="838"/>
                      </a:lnTo>
                      <a:lnTo>
                        <a:pt x="21" y="870"/>
                      </a:lnTo>
                      <a:lnTo>
                        <a:pt x="28" y="903"/>
                      </a:lnTo>
                      <a:lnTo>
                        <a:pt x="35" y="935"/>
                      </a:lnTo>
                      <a:lnTo>
                        <a:pt x="45" y="966"/>
                      </a:lnTo>
                      <a:lnTo>
                        <a:pt x="54" y="998"/>
                      </a:lnTo>
                      <a:lnTo>
                        <a:pt x="66" y="1029"/>
                      </a:lnTo>
                      <a:lnTo>
                        <a:pt x="77" y="1060"/>
                      </a:lnTo>
                      <a:lnTo>
                        <a:pt x="90" y="1090"/>
                      </a:lnTo>
                      <a:lnTo>
                        <a:pt x="104" y="1120"/>
                      </a:lnTo>
                      <a:lnTo>
                        <a:pt x="118" y="1149"/>
                      </a:lnTo>
                      <a:lnTo>
                        <a:pt x="134" y="1179"/>
                      </a:lnTo>
                      <a:lnTo>
                        <a:pt x="151" y="1207"/>
                      </a:lnTo>
                      <a:lnTo>
                        <a:pt x="168" y="1234"/>
                      </a:lnTo>
                      <a:lnTo>
                        <a:pt x="187" y="1263"/>
                      </a:lnTo>
                      <a:lnTo>
                        <a:pt x="206" y="1289"/>
                      </a:lnTo>
                      <a:lnTo>
                        <a:pt x="226" y="1315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46" name="Freeform 257"/>
                <p:cNvSpPr>
                  <a:spLocks/>
                </p:cNvSpPr>
                <p:nvPr/>
              </p:nvSpPr>
              <p:spPr bwMode="auto">
                <a:xfrm>
                  <a:off x="2572" y="1892"/>
                  <a:ext cx="38" cy="220"/>
                </a:xfrm>
                <a:custGeom>
                  <a:avLst/>
                  <a:gdLst>
                    <a:gd name="T0" fmla="*/ 0 w 226"/>
                    <a:gd name="T1" fmla="*/ 220 h 1315"/>
                    <a:gd name="T2" fmla="*/ 3 w 226"/>
                    <a:gd name="T3" fmla="*/ 216 h 1315"/>
                    <a:gd name="T4" fmla="*/ 7 w 226"/>
                    <a:gd name="T5" fmla="*/ 211 h 1315"/>
                    <a:gd name="T6" fmla="*/ 9 w 226"/>
                    <a:gd name="T7" fmla="*/ 206 h 1315"/>
                    <a:gd name="T8" fmla="*/ 12 w 226"/>
                    <a:gd name="T9" fmla="*/ 202 h 1315"/>
                    <a:gd name="T10" fmla="*/ 15 w 226"/>
                    <a:gd name="T11" fmla="*/ 197 h 1315"/>
                    <a:gd name="T12" fmla="*/ 18 w 226"/>
                    <a:gd name="T13" fmla="*/ 192 h 1315"/>
                    <a:gd name="T14" fmla="*/ 20 w 226"/>
                    <a:gd name="T15" fmla="*/ 187 h 1315"/>
                    <a:gd name="T16" fmla="*/ 23 w 226"/>
                    <a:gd name="T17" fmla="*/ 182 h 1315"/>
                    <a:gd name="T18" fmla="*/ 25 w 226"/>
                    <a:gd name="T19" fmla="*/ 177 h 1315"/>
                    <a:gd name="T20" fmla="*/ 27 w 226"/>
                    <a:gd name="T21" fmla="*/ 172 h 1315"/>
                    <a:gd name="T22" fmla="*/ 29 w 226"/>
                    <a:gd name="T23" fmla="*/ 167 h 1315"/>
                    <a:gd name="T24" fmla="*/ 30 w 226"/>
                    <a:gd name="T25" fmla="*/ 162 h 1315"/>
                    <a:gd name="T26" fmla="*/ 32 w 226"/>
                    <a:gd name="T27" fmla="*/ 156 h 1315"/>
                    <a:gd name="T28" fmla="*/ 33 w 226"/>
                    <a:gd name="T29" fmla="*/ 151 h 1315"/>
                    <a:gd name="T30" fmla="*/ 34 w 226"/>
                    <a:gd name="T31" fmla="*/ 146 h 1315"/>
                    <a:gd name="T32" fmla="*/ 35 w 226"/>
                    <a:gd name="T33" fmla="*/ 140 h 1315"/>
                    <a:gd name="T34" fmla="*/ 36 w 226"/>
                    <a:gd name="T35" fmla="*/ 135 h 1315"/>
                    <a:gd name="T36" fmla="*/ 37 w 226"/>
                    <a:gd name="T37" fmla="*/ 129 h 1315"/>
                    <a:gd name="T38" fmla="*/ 37 w 226"/>
                    <a:gd name="T39" fmla="*/ 124 h 1315"/>
                    <a:gd name="T40" fmla="*/ 38 w 226"/>
                    <a:gd name="T41" fmla="*/ 118 h 1315"/>
                    <a:gd name="T42" fmla="*/ 38 w 226"/>
                    <a:gd name="T43" fmla="*/ 113 h 1315"/>
                    <a:gd name="T44" fmla="*/ 38 w 226"/>
                    <a:gd name="T45" fmla="*/ 107 h 1315"/>
                    <a:gd name="T46" fmla="*/ 38 w 226"/>
                    <a:gd name="T47" fmla="*/ 102 h 1315"/>
                    <a:gd name="T48" fmla="*/ 37 w 226"/>
                    <a:gd name="T49" fmla="*/ 96 h 1315"/>
                    <a:gd name="T50" fmla="*/ 37 w 226"/>
                    <a:gd name="T51" fmla="*/ 91 h 1315"/>
                    <a:gd name="T52" fmla="*/ 36 w 226"/>
                    <a:gd name="T53" fmla="*/ 85 h 1315"/>
                    <a:gd name="T54" fmla="*/ 35 w 226"/>
                    <a:gd name="T55" fmla="*/ 80 h 1315"/>
                    <a:gd name="T56" fmla="*/ 34 w 226"/>
                    <a:gd name="T57" fmla="*/ 74 h 1315"/>
                    <a:gd name="T58" fmla="*/ 33 w 226"/>
                    <a:gd name="T59" fmla="*/ 69 h 1315"/>
                    <a:gd name="T60" fmla="*/ 32 w 226"/>
                    <a:gd name="T61" fmla="*/ 64 h 1315"/>
                    <a:gd name="T62" fmla="*/ 30 w 226"/>
                    <a:gd name="T63" fmla="*/ 58 h 1315"/>
                    <a:gd name="T64" fmla="*/ 29 w 226"/>
                    <a:gd name="T65" fmla="*/ 53 h 1315"/>
                    <a:gd name="T66" fmla="*/ 27 w 226"/>
                    <a:gd name="T67" fmla="*/ 48 h 1315"/>
                    <a:gd name="T68" fmla="*/ 25 w 226"/>
                    <a:gd name="T69" fmla="*/ 43 h 1315"/>
                    <a:gd name="T70" fmla="*/ 23 w 226"/>
                    <a:gd name="T71" fmla="*/ 38 h 1315"/>
                    <a:gd name="T72" fmla="*/ 20 w 226"/>
                    <a:gd name="T73" fmla="*/ 33 h 1315"/>
                    <a:gd name="T74" fmla="*/ 18 w 226"/>
                    <a:gd name="T75" fmla="*/ 28 h 1315"/>
                    <a:gd name="T76" fmla="*/ 15 w 226"/>
                    <a:gd name="T77" fmla="*/ 23 h 1315"/>
                    <a:gd name="T78" fmla="*/ 12 w 226"/>
                    <a:gd name="T79" fmla="*/ 18 h 1315"/>
                    <a:gd name="T80" fmla="*/ 9 w 226"/>
                    <a:gd name="T81" fmla="*/ 14 h 1315"/>
                    <a:gd name="T82" fmla="*/ 7 w 226"/>
                    <a:gd name="T83" fmla="*/ 9 h 1315"/>
                    <a:gd name="T84" fmla="*/ 3 w 226"/>
                    <a:gd name="T85" fmla="*/ 4 h 1315"/>
                    <a:gd name="T86" fmla="*/ 0 w 226"/>
                    <a:gd name="T87" fmla="*/ 0 h 131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226" h="1315">
                      <a:moveTo>
                        <a:pt x="0" y="1315"/>
                      </a:moveTo>
                      <a:lnTo>
                        <a:pt x="20" y="1289"/>
                      </a:lnTo>
                      <a:lnTo>
                        <a:pt x="39" y="1263"/>
                      </a:lnTo>
                      <a:lnTo>
                        <a:pt x="56" y="1234"/>
                      </a:lnTo>
                      <a:lnTo>
                        <a:pt x="74" y="1207"/>
                      </a:lnTo>
                      <a:lnTo>
                        <a:pt x="90" y="1179"/>
                      </a:lnTo>
                      <a:lnTo>
                        <a:pt x="106" y="1149"/>
                      </a:lnTo>
                      <a:lnTo>
                        <a:pt x="121" y="1120"/>
                      </a:lnTo>
                      <a:lnTo>
                        <a:pt x="134" y="1090"/>
                      </a:lnTo>
                      <a:lnTo>
                        <a:pt x="147" y="1060"/>
                      </a:lnTo>
                      <a:lnTo>
                        <a:pt x="159" y="1029"/>
                      </a:lnTo>
                      <a:lnTo>
                        <a:pt x="170" y="998"/>
                      </a:lnTo>
                      <a:lnTo>
                        <a:pt x="180" y="966"/>
                      </a:lnTo>
                      <a:lnTo>
                        <a:pt x="189" y="935"/>
                      </a:lnTo>
                      <a:lnTo>
                        <a:pt x="197" y="903"/>
                      </a:lnTo>
                      <a:lnTo>
                        <a:pt x="204" y="870"/>
                      </a:lnTo>
                      <a:lnTo>
                        <a:pt x="210" y="838"/>
                      </a:lnTo>
                      <a:lnTo>
                        <a:pt x="215" y="805"/>
                      </a:lnTo>
                      <a:lnTo>
                        <a:pt x="219" y="773"/>
                      </a:lnTo>
                      <a:lnTo>
                        <a:pt x="222" y="740"/>
                      </a:lnTo>
                      <a:lnTo>
                        <a:pt x="225" y="707"/>
                      </a:lnTo>
                      <a:lnTo>
                        <a:pt x="226" y="674"/>
                      </a:lnTo>
                      <a:lnTo>
                        <a:pt x="226" y="641"/>
                      </a:lnTo>
                      <a:lnTo>
                        <a:pt x="225" y="609"/>
                      </a:lnTo>
                      <a:lnTo>
                        <a:pt x="222" y="576"/>
                      </a:lnTo>
                      <a:lnTo>
                        <a:pt x="219" y="542"/>
                      </a:lnTo>
                      <a:lnTo>
                        <a:pt x="215" y="510"/>
                      </a:lnTo>
                      <a:lnTo>
                        <a:pt x="210" y="477"/>
                      </a:lnTo>
                      <a:lnTo>
                        <a:pt x="204" y="445"/>
                      </a:lnTo>
                      <a:lnTo>
                        <a:pt x="197" y="413"/>
                      </a:lnTo>
                      <a:lnTo>
                        <a:pt x="189" y="380"/>
                      </a:lnTo>
                      <a:lnTo>
                        <a:pt x="180" y="349"/>
                      </a:lnTo>
                      <a:lnTo>
                        <a:pt x="170" y="318"/>
                      </a:lnTo>
                      <a:lnTo>
                        <a:pt x="159" y="287"/>
                      </a:lnTo>
                      <a:lnTo>
                        <a:pt x="147" y="256"/>
                      </a:lnTo>
                      <a:lnTo>
                        <a:pt x="134" y="226"/>
                      </a:lnTo>
                      <a:lnTo>
                        <a:pt x="121" y="195"/>
                      </a:lnTo>
                      <a:lnTo>
                        <a:pt x="106" y="166"/>
                      </a:lnTo>
                      <a:lnTo>
                        <a:pt x="90" y="138"/>
                      </a:lnTo>
                      <a:lnTo>
                        <a:pt x="74" y="109"/>
                      </a:lnTo>
                      <a:lnTo>
                        <a:pt x="56" y="81"/>
                      </a:lnTo>
                      <a:lnTo>
                        <a:pt x="39" y="53"/>
                      </a:lnTo>
                      <a:lnTo>
                        <a:pt x="20" y="2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24610" name="Group 258"/>
              <p:cNvGrpSpPr>
                <a:grpSpLocks/>
              </p:cNvGrpSpPr>
              <p:nvPr/>
            </p:nvGrpSpPr>
            <p:grpSpPr bwMode="auto">
              <a:xfrm>
                <a:off x="2312" y="1536"/>
                <a:ext cx="876" cy="932"/>
                <a:chOff x="2312" y="1536"/>
                <a:chExt cx="876" cy="932"/>
              </a:xfrm>
            </p:grpSpPr>
            <p:sp>
              <p:nvSpPr>
                <p:cNvPr id="24611" name="Line 259"/>
                <p:cNvSpPr>
                  <a:spLocks noChangeShapeType="1"/>
                </p:cNvSpPr>
                <p:nvPr/>
              </p:nvSpPr>
              <p:spPr bwMode="auto">
                <a:xfrm flipV="1">
                  <a:off x="2312" y="1536"/>
                  <a:ext cx="59" cy="6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12" name="Line 260"/>
                <p:cNvSpPr>
                  <a:spLocks noChangeShapeType="1"/>
                </p:cNvSpPr>
                <p:nvPr/>
              </p:nvSpPr>
              <p:spPr bwMode="auto">
                <a:xfrm flipV="1">
                  <a:off x="2312" y="1536"/>
                  <a:ext cx="182" cy="18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13" name="Line 261"/>
                <p:cNvSpPr>
                  <a:spLocks noChangeShapeType="1"/>
                </p:cNvSpPr>
                <p:nvPr/>
              </p:nvSpPr>
              <p:spPr bwMode="auto">
                <a:xfrm flipV="1">
                  <a:off x="2312" y="1582"/>
                  <a:ext cx="260" cy="26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14" name="Line 262"/>
                <p:cNvSpPr>
                  <a:spLocks noChangeShapeType="1"/>
                </p:cNvSpPr>
                <p:nvPr/>
              </p:nvSpPr>
              <p:spPr bwMode="auto">
                <a:xfrm flipV="1">
                  <a:off x="2384" y="1705"/>
                  <a:ext cx="188" cy="18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15" name="Line 263"/>
                <p:cNvSpPr>
                  <a:spLocks noChangeShapeType="1"/>
                </p:cNvSpPr>
                <p:nvPr/>
              </p:nvSpPr>
              <p:spPr bwMode="auto">
                <a:xfrm flipV="1">
                  <a:off x="2507" y="1828"/>
                  <a:ext cx="65" cy="6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16" name="Line 264"/>
                <p:cNvSpPr>
                  <a:spLocks noChangeShapeType="1"/>
                </p:cNvSpPr>
                <p:nvPr/>
              </p:nvSpPr>
              <p:spPr bwMode="auto">
                <a:xfrm flipV="1">
                  <a:off x="2312" y="2112"/>
                  <a:ext cx="99" cy="9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17" name="Line 265"/>
                <p:cNvSpPr>
                  <a:spLocks noChangeShapeType="1"/>
                </p:cNvSpPr>
                <p:nvPr/>
              </p:nvSpPr>
              <p:spPr bwMode="auto">
                <a:xfrm flipV="1">
                  <a:off x="2928" y="1536"/>
                  <a:ext cx="58" cy="5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18" name="Line 266"/>
                <p:cNvSpPr>
                  <a:spLocks noChangeShapeType="1"/>
                </p:cNvSpPr>
                <p:nvPr/>
              </p:nvSpPr>
              <p:spPr bwMode="auto">
                <a:xfrm flipV="1">
                  <a:off x="2312" y="2112"/>
                  <a:ext cx="222" cy="22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19" name="Line 267"/>
                <p:cNvSpPr>
                  <a:spLocks noChangeShapeType="1"/>
                </p:cNvSpPr>
                <p:nvPr/>
              </p:nvSpPr>
              <p:spPr bwMode="auto">
                <a:xfrm flipV="1">
                  <a:off x="2928" y="1536"/>
                  <a:ext cx="181" cy="18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20" name="Line 268"/>
                <p:cNvSpPr>
                  <a:spLocks noChangeShapeType="1"/>
                </p:cNvSpPr>
                <p:nvPr/>
              </p:nvSpPr>
              <p:spPr bwMode="auto">
                <a:xfrm flipV="1">
                  <a:off x="2312" y="2197"/>
                  <a:ext cx="260" cy="26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21" name="Line 269"/>
                <p:cNvSpPr>
                  <a:spLocks noChangeShapeType="1"/>
                </p:cNvSpPr>
                <p:nvPr/>
              </p:nvSpPr>
              <p:spPr bwMode="auto">
                <a:xfrm flipV="1">
                  <a:off x="2928" y="1580"/>
                  <a:ext cx="260" cy="26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22" name="Line 270"/>
                <p:cNvSpPr>
                  <a:spLocks noChangeShapeType="1"/>
                </p:cNvSpPr>
                <p:nvPr/>
              </p:nvSpPr>
              <p:spPr bwMode="auto">
                <a:xfrm flipV="1">
                  <a:off x="2424" y="2320"/>
                  <a:ext cx="148" cy="14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23" name="Line 271"/>
                <p:cNvSpPr>
                  <a:spLocks noChangeShapeType="1"/>
                </p:cNvSpPr>
                <p:nvPr/>
              </p:nvSpPr>
              <p:spPr bwMode="auto">
                <a:xfrm flipV="1">
                  <a:off x="2999" y="1703"/>
                  <a:ext cx="189" cy="18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24" name="Line 272"/>
                <p:cNvSpPr>
                  <a:spLocks noChangeShapeType="1"/>
                </p:cNvSpPr>
                <p:nvPr/>
              </p:nvSpPr>
              <p:spPr bwMode="auto">
                <a:xfrm flipV="1">
                  <a:off x="2547" y="2443"/>
                  <a:ext cx="25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25" name="Line 273"/>
                <p:cNvSpPr>
                  <a:spLocks noChangeShapeType="1"/>
                </p:cNvSpPr>
                <p:nvPr/>
              </p:nvSpPr>
              <p:spPr bwMode="auto">
                <a:xfrm flipV="1">
                  <a:off x="3121" y="1826"/>
                  <a:ext cx="67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26" name="Line 274"/>
                <p:cNvSpPr>
                  <a:spLocks noChangeShapeType="1"/>
                </p:cNvSpPr>
                <p:nvPr/>
              </p:nvSpPr>
              <p:spPr bwMode="auto">
                <a:xfrm flipV="1">
                  <a:off x="2928" y="2112"/>
                  <a:ext cx="97" cy="9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27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2928" y="2112"/>
                  <a:ext cx="220" cy="2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28" name="Line 276"/>
                <p:cNvSpPr>
                  <a:spLocks noChangeShapeType="1"/>
                </p:cNvSpPr>
                <p:nvPr/>
              </p:nvSpPr>
              <p:spPr bwMode="auto">
                <a:xfrm flipV="1">
                  <a:off x="2928" y="2195"/>
                  <a:ext cx="260" cy="26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29" name="Line 277"/>
                <p:cNvSpPr>
                  <a:spLocks noChangeShapeType="1"/>
                </p:cNvSpPr>
                <p:nvPr/>
              </p:nvSpPr>
              <p:spPr bwMode="auto">
                <a:xfrm flipV="1">
                  <a:off x="3038" y="2318"/>
                  <a:ext cx="150" cy="15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4630" name="Line 278"/>
                <p:cNvSpPr>
                  <a:spLocks noChangeShapeType="1"/>
                </p:cNvSpPr>
                <p:nvPr/>
              </p:nvSpPr>
              <p:spPr bwMode="auto">
                <a:xfrm flipV="1">
                  <a:off x="3161" y="2441"/>
                  <a:ext cx="27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</p:grpSp>
      </p:grpSp>
      <p:sp>
        <p:nvSpPr>
          <p:cNvPr id="262423" name="AutoShape 279"/>
          <p:cNvSpPr>
            <a:spLocks noChangeArrowheads="1"/>
          </p:cNvSpPr>
          <p:nvPr/>
        </p:nvSpPr>
        <p:spPr bwMode="auto">
          <a:xfrm>
            <a:off x="5791200" y="1711325"/>
            <a:ext cx="3352800" cy="1000125"/>
          </a:xfrm>
          <a:prstGeom prst="wedgeRoundRectCallout">
            <a:avLst>
              <a:gd name="adj1" fmla="val -68894"/>
              <a:gd name="adj2" fmla="val 55713"/>
              <a:gd name="adj3" fmla="val 16667"/>
            </a:avLst>
          </a:prstGeom>
          <a:noFill/>
          <a:ln w="9525">
            <a:solidFill>
              <a:schemeClr val="accent2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2400" b="0">
                <a:solidFill>
                  <a:srgbClr val="000000"/>
                </a:solidFill>
                <a:latin typeface="SuperFrench" pitchFamily="2" charset="2"/>
              </a:rPr>
              <a:t> </a:t>
            </a:r>
            <a:r>
              <a:rPr lang="zh-CN" altLang="en-US" sz="2800">
                <a:solidFill>
                  <a:srgbClr val="FF0000"/>
                </a:solidFill>
                <a:latin typeface="SuperFrench" pitchFamily="2" charset="2"/>
                <a:ea typeface="楷体_GB2312" pitchFamily="49" charset="-122"/>
              </a:rPr>
              <a:t>剖切面后面的不可见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2800">
                <a:solidFill>
                  <a:srgbClr val="FF0000"/>
                </a:solidFill>
                <a:latin typeface="SuperFrench" pitchFamily="2" charset="2"/>
                <a:ea typeface="楷体_GB2312" pitchFamily="49" charset="-122"/>
              </a:rPr>
              <a:t>轮廓线需要画成虚线</a:t>
            </a:r>
          </a:p>
        </p:txBody>
      </p:sp>
      <p:grpSp>
        <p:nvGrpSpPr>
          <p:cNvPr id="262484" name="Group 340"/>
          <p:cNvGrpSpPr>
            <a:grpSpLocks/>
          </p:cNvGrpSpPr>
          <p:nvPr/>
        </p:nvGrpSpPr>
        <p:grpSpPr bwMode="auto">
          <a:xfrm>
            <a:off x="5794375" y="3522663"/>
            <a:ext cx="3063875" cy="3016250"/>
            <a:chOff x="3686" y="2133"/>
            <a:chExt cx="1491" cy="1468"/>
          </a:xfrm>
        </p:grpSpPr>
        <p:pic>
          <p:nvPicPr>
            <p:cNvPr id="24583" name="Picture 341" descr="图6-11剖视图中的虚线画法-实体右前"/>
            <p:cNvPicPr>
              <a:picLocks noChangeAspect="1" noChangeArrowheads="1"/>
            </p:cNvPicPr>
            <p:nvPr/>
          </p:nvPicPr>
          <p:blipFill>
            <a:blip r:embed="rId2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86" y="2133"/>
              <a:ext cx="1491" cy="14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584" name="Freeform 342"/>
            <p:cNvSpPr>
              <a:spLocks/>
            </p:cNvSpPr>
            <p:nvPr/>
          </p:nvSpPr>
          <p:spPr bwMode="auto">
            <a:xfrm>
              <a:off x="4653" y="2760"/>
              <a:ext cx="480" cy="795"/>
            </a:xfrm>
            <a:custGeom>
              <a:avLst/>
              <a:gdLst>
                <a:gd name="T0" fmla="*/ 0 w 480"/>
                <a:gd name="T1" fmla="*/ 282 h 795"/>
                <a:gd name="T2" fmla="*/ 0 w 480"/>
                <a:gd name="T3" fmla="*/ 795 h 795"/>
                <a:gd name="T4" fmla="*/ 480 w 480"/>
                <a:gd name="T5" fmla="*/ 522 h 795"/>
                <a:gd name="T6" fmla="*/ 480 w 480"/>
                <a:gd name="T7" fmla="*/ 0 h 795"/>
                <a:gd name="T8" fmla="*/ 462 w 480"/>
                <a:gd name="T9" fmla="*/ 0 h 795"/>
                <a:gd name="T10" fmla="*/ 429 w 480"/>
                <a:gd name="T11" fmla="*/ 0 h 795"/>
                <a:gd name="T12" fmla="*/ 393 w 480"/>
                <a:gd name="T13" fmla="*/ 6 h 795"/>
                <a:gd name="T14" fmla="*/ 375 w 480"/>
                <a:gd name="T15" fmla="*/ 12 h 795"/>
                <a:gd name="T16" fmla="*/ 345 w 480"/>
                <a:gd name="T17" fmla="*/ 21 h 795"/>
                <a:gd name="T18" fmla="*/ 309 w 480"/>
                <a:gd name="T19" fmla="*/ 33 h 795"/>
                <a:gd name="T20" fmla="*/ 270 w 480"/>
                <a:gd name="T21" fmla="*/ 54 h 795"/>
                <a:gd name="T22" fmla="*/ 234 w 480"/>
                <a:gd name="T23" fmla="*/ 72 h 795"/>
                <a:gd name="T24" fmla="*/ 201 w 480"/>
                <a:gd name="T25" fmla="*/ 93 h 795"/>
                <a:gd name="T26" fmla="*/ 159 w 480"/>
                <a:gd name="T27" fmla="*/ 123 h 795"/>
                <a:gd name="T28" fmla="*/ 123 w 480"/>
                <a:gd name="T29" fmla="*/ 153 h 795"/>
                <a:gd name="T30" fmla="*/ 93 w 480"/>
                <a:gd name="T31" fmla="*/ 183 h 795"/>
                <a:gd name="T32" fmla="*/ 72 w 480"/>
                <a:gd name="T33" fmla="*/ 201 h 795"/>
                <a:gd name="T34" fmla="*/ 48 w 480"/>
                <a:gd name="T35" fmla="*/ 228 h 795"/>
                <a:gd name="T36" fmla="*/ 24 w 480"/>
                <a:gd name="T37" fmla="*/ 255 h 795"/>
                <a:gd name="T38" fmla="*/ 0 w 480"/>
                <a:gd name="T39" fmla="*/ 282 h 79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80" h="795">
                  <a:moveTo>
                    <a:pt x="0" y="282"/>
                  </a:moveTo>
                  <a:lnTo>
                    <a:pt x="0" y="795"/>
                  </a:lnTo>
                  <a:lnTo>
                    <a:pt x="480" y="522"/>
                  </a:lnTo>
                  <a:lnTo>
                    <a:pt x="480" y="0"/>
                  </a:lnTo>
                  <a:lnTo>
                    <a:pt x="462" y="0"/>
                  </a:lnTo>
                  <a:lnTo>
                    <a:pt x="429" y="0"/>
                  </a:lnTo>
                  <a:lnTo>
                    <a:pt x="393" y="6"/>
                  </a:lnTo>
                  <a:lnTo>
                    <a:pt x="375" y="12"/>
                  </a:lnTo>
                  <a:lnTo>
                    <a:pt x="345" y="21"/>
                  </a:lnTo>
                  <a:lnTo>
                    <a:pt x="309" y="33"/>
                  </a:lnTo>
                  <a:lnTo>
                    <a:pt x="270" y="54"/>
                  </a:lnTo>
                  <a:lnTo>
                    <a:pt x="234" y="72"/>
                  </a:lnTo>
                  <a:lnTo>
                    <a:pt x="201" y="93"/>
                  </a:lnTo>
                  <a:lnTo>
                    <a:pt x="159" y="123"/>
                  </a:lnTo>
                  <a:lnTo>
                    <a:pt x="123" y="153"/>
                  </a:lnTo>
                  <a:lnTo>
                    <a:pt x="93" y="183"/>
                  </a:lnTo>
                  <a:lnTo>
                    <a:pt x="72" y="201"/>
                  </a:lnTo>
                  <a:lnTo>
                    <a:pt x="48" y="228"/>
                  </a:lnTo>
                  <a:lnTo>
                    <a:pt x="24" y="255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FB93E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38100" cap="flat" cmpd="sng">
                  <a:solidFill>
                    <a:schemeClr val="hlink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4585" name="Oval 343"/>
            <p:cNvSpPr>
              <a:spLocks noChangeArrowheads="1"/>
            </p:cNvSpPr>
            <p:nvPr/>
          </p:nvSpPr>
          <p:spPr bwMode="auto">
            <a:xfrm rot="-3600000">
              <a:off x="4814" y="3074"/>
              <a:ext cx="160" cy="95"/>
            </a:xfrm>
            <a:prstGeom prst="ellipse">
              <a:avLst/>
            </a:prstGeom>
            <a:solidFill>
              <a:srgbClr val="F200F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38100" algn="ctr">
                  <a:solidFill>
                    <a:schemeClr val="hlink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24586" name="Freeform 344"/>
            <p:cNvSpPr>
              <a:spLocks/>
            </p:cNvSpPr>
            <p:nvPr/>
          </p:nvSpPr>
          <p:spPr bwMode="auto">
            <a:xfrm>
              <a:off x="4455" y="2484"/>
              <a:ext cx="483" cy="420"/>
            </a:xfrm>
            <a:custGeom>
              <a:avLst/>
              <a:gdLst>
                <a:gd name="T0" fmla="*/ 0 w 483"/>
                <a:gd name="T1" fmla="*/ 279 h 420"/>
                <a:gd name="T2" fmla="*/ 0 w 483"/>
                <a:gd name="T3" fmla="*/ 420 h 420"/>
                <a:gd name="T4" fmla="*/ 18 w 483"/>
                <a:gd name="T5" fmla="*/ 396 h 420"/>
                <a:gd name="T6" fmla="*/ 48 w 483"/>
                <a:gd name="T7" fmla="*/ 363 h 420"/>
                <a:gd name="T8" fmla="*/ 90 w 483"/>
                <a:gd name="T9" fmla="*/ 327 h 420"/>
                <a:gd name="T10" fmla="*/ 132 w 483"/>
                <a:gd name="T11" fmla="*/ 288 h 420"/>
                <a:gd name="T12" fmla="*/ 186 w 483"/>
                <a:gd name="T13" fmla="*/ 246 h 420"/>
                <a:gd name="T14" fmla="*/ 234 w 483"/>
                <a:gd name="T15" fmla="*/ 216 h 420"/>
                <a:gd name="T16" fmla="*/ 282 w 483"/>
                <a:gd name="T17" fmla="*/ 192 h 420"/>
                <a:gd name="T18" fmla="*/ 339 w 483"/>
                <a:gd name="T19" fmla="*/ 168 h 420"/>
                <a:gd name="T20" fmla="*/ 387 w 483"/>
                <a:gd name="T21" fmla="*/ 153 h 420"/>
                <a:gd name="T22" fmla="*/ 420 w 483"/>
                <a:gd name="T23" fmla="*/ 150 h 420"/>
                <a:gd name="T24" fmla="*/ 456 w 483"/>
                <a:gd name="T25" fmla="*/ 147 h 420"/>
                <a:gd name="T26" fmla="*/ 483 w 483"/>
                <a:gd name="T27" fmla="*/ 144 h 420"/>
                <a:gd name="T28" fmla="*/ 483 w 483"/>
                <a:gd name="T29" fmla="*/ 0 h 420"/>
                <a:gd name="T30" fmla="*/ 0 w 483"/>
                <a:gd name="T31" fmla="*/ 279 h 42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3" h="420">
                  <a:moveTo>
                    <a:pt x="0" y="279"/>
                  </a:moveTo>
                  <a:lnTo>
                    <a:pt x="0" y="420"/>
                  </a:lnTo>
                  <a:lnTo>
                    <a:pt x="18" y="396"/>
                  </a:lnTo>
                  <a:lnTo>
                    <a:pt x="48" y="363"/>
                  </a:lnTo>
                  <a:lnTo>
                    <a:pt x="90" y="327"/>
                  </a:lnTo>
                  <a:lnTo>
                    <a:pt x="132" y="288"/>
                  </a:lnTo>
                  <a:lnTo>
                    <a:pt x="186" y="246"/>
                  </a:lnTo>
                  <a:lnTo>
                    <a:pt x="234" y="216"/>
                  </a:lnTo>
                  <a:lnTo>
                    <a:pt x="282" y="192"/>
                  </a:lnTo>
                  <a:lnTo>
                    <a:pt x="339" y="168"/>
                  </a:lnTo>
                  <a:lnTo>
                    <a:pt x="387" y="153"/>
                  </a:lnTo>
                  <a:lnTo>
                    <a:pt x="420" y="150"/>
                  </a:lnTo>
                  <a:lnTo>
                    <a:pt x="456" y="147"/>
                  </a:lnTo>
                  <a:lnTo>
                    <a:pt x="483" y="144"/>
                  </a:lnTo>
                  <a:lnTo>
                    <a:pt x="483" y="0"/>
                  </a:lnTo>
                  <a:lnTo>
                    <a:pt x="0" y="279"/>
                  </a:lnTo>
                  <a:close/>
                </a:path>
              </a:pathLst>
            </a:custGeom>
            <a:solidFill>
              <a:srgbClr val="FB93E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38100" cap="flat" cmpd="sng">
                  <a:solidFill>
                    <a:schemeClr val="hlink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24587" name="Group 345"/>
            <p:cNvGrpSpPr>
              <a:grpSpLocks/>
            </p:cNvGrpSpPr>
            <p:nvPr/>
          </p:nvGrpSpPr>
          <p:grpSpPr bwMode="auto">
            <a:xfrm>
              <a:off x="3772" y="2174"/>
              <a:ext cx="1367" cy="1393"/>
              <a:chOff x="3465" y="1556"/>
              <a:chExt cx="794" cy="809"/>
            </a:xfrm>
          </p:grpSpPr>
          <p:sp>
            <p:nvSpPr>
              <p:cNvPr id="24588" name="Line 346"/>
              <p:cNvSpPr>
                <a:spLocks noChangeShapeType="1"/>
              </p:cNvSpPr>
              <p:nvPr/>
            </p:nvSpPr>
            <p:spPr bwMode="auto">
              <a:xfrm flipV="1">
                <a:off x="4144" y="1731"/>
                <a:ext cx="1" cy="9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4589" name="Line 347"/>
              <p:cNvSpPr>
                <a:spLocks noChangeShapeType="1"/>
              </p:cNvSpPr>
              <p:nvPr/>
            </p:nvSpPr>
            <p:spPr bwMode="auto">
              <a:xfrm>
                <a:off x="3858" y="1896"/>
                <a:ext cx="1" cy="9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4590" name="Line 348"/>
              <p:cNvSpPr>
                <a:spLocks noChangeShapeType="1"/>
              </p:cNvSpPr>
              <p:nvPr/>
            </p:nvSpPr>
            <p:spPr bwMode="auto">
              <a:xfrm flipH="1" flipV="1">
                <a:off x="3465" y="2072"/>
                <a:ext cx="509" cy="29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4591" name="Freeform 349"/>
              <p:cNvSpPr>
                <a:spLocks/>
              </p:cNvSpPr>
              <p:nvPr/>
            </p:nvSpPr>
            <p:spPr bwMode="auto">
              <a:xfrm>
                <a:off x="3769" y="1680"/>
                <a:ext cx="375" cy="216"/>
              </a:xfrm>
              <a:custGeom>
                <a:avLst/>
                <a:gdLst>
                  <a:gd name="T0" fmla="*/ 286 w 2999"/>
                  <a:gd name="T1" fmla="*/ 0 h 1731"/>
                  <a:gd name="T2" fmla="*/ 375 w 2999"/>
                  <a:gd name="T3" fmla="*/ 51 h 1731"/>
                  <a:gd name="T4" fmla="*/ 89 w 2999"/>
                  <a:gd name="T5" fmla="*/ 216 h 1731"/>
                  <a:gd name="T6" fmla="*/ 0 w 2999"/>
                  <a:gd name="T7" fmla="*/ 165 h 1731"/>
                  <a:gd name="T8" fmla="*/ 286 w 2999"/>
                  <a:gd name="T9" fmla="*/ 0 h 17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99" h="1731">
                    <a:moveTo>
                      <a:pt x="2285" y="0"/>
                    </a:moveTo>
                    <a:lnTo>
                      <a:pt x="2999" y="412"/>
                    </a:lnTo>
                    <a:lnTo>
                      <a:pt x="715" y="1731"/>
                    </a:lnTo>
                    <a:lnTo>
                      <a:pt x="0" y="1319"/>
                    </a:lnTo>
                    <a:lnTo>
                      <a:pt x="2285" y="0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4592" name="Line 350"/>
              <p:cNvSpPr>
                <a:spLocks noChangeShapeType="1"/>
              </p:cNvSpPr>
              <p:nvPr/>
            </p:nvSpPr>
            <p:spPr bwMode="auto">
              <a:xfrm>
                <a:off x="3769" y="1844"/>
                <a:ext cx="1" cy="5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4593" name="Line 351"/>
              <p:cNvSpPr>
                <a:spLocks noChangeShapeType="1"/>
              </p:cNvSpPr>
              <p:nvPr/>
            </p:nvSpPr>
            <p:spPr bwMode="auto">
              <a:xfrm>
                <a:off x="3465" y="1721"/>
                <a:ext cx="1" cy="35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4594" name="Line 352"/>
              <p:cNvSpPr>
                <a:spLocks noChangeShapeType="1"/>
              </p:cNvSpPr>
              <p:nvPr/>
            </p:nvSpPr>
            <p:spPr bwMode="auto">
              <a:xfrm flipH="1" flipV="1">
                <a:off x="3751" y="1556"/>
                <a:ext cx="259" cy="14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4595" name="Freeform 353"/>
              <p:cNvSpPr>
                <a:spLocks/>
              </p:cNvSpPr>
              <p:nvPr/>
            </p:nvSpPr>
            <p:spPr bwMode="auto">
              <a:xfrm>
                <a:off x="3465" y="1556"/>
                <a:ext cx="304" cy="340"/>
              </a:xfrm>
              <a:custGeom>
                <a:avLst/>
                <a:gdLst>
                  <a:gd name="T0" fmla="*/ 304 w 2426"/>
                  <a:gd name="T1" fmla="*/ 340 h 2722"/>
                  <a:gd name="T2" fmla="*/ 0 w 2426"/>
                  <a:gd name="T3" fmla="*/ 165 h 2722"/>
                  <a:gd name="T4" fmla="*/ 286 w 2426"/>
                  <a:gd name="T5" fmla="*/ 0 h 27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26" h="2722">
                    <a:moveTo>
                      <a:pt x="2426" y="2722"/>
                    </a:moveTo>
                    <a:lnTo>
                      <a:pt x="0" y="1320"/>
                    </a:lnTo>
                    <a:lnTo>
                      <a:pt x="2284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4596" name="Freeform 354"/>
              <p:cNvSpPr>
                <a:spLocks/>
              </p:cNvSpPr>
              <p:nvPr/>
            </p:nvSpPr>
            <p:spPr bwMode="auto">
              <a:xfrm>
                <a:off x="3974" y="1891"/>
                <a:ext cx="285" cy="474"/>
              </a:xfrm>
              <a:custGeom>
                <a:avLst/>
                <a:gdLst>
                  <a:gd name="T0" fmla="*/ 285 w 2285"/>
                  <a:gd name="T1" fmla="*/ 0 h 3796"/>
                  <a:gd name="T2" fmla="*/ 285 w 2285"/>
                  <a:gd name="T3" fmla="*/ 309 h 3796"/>
                  <a:gd name="T4" fmla="*/ 0 w 2285"/>
                  <a:gd name="T5" fmla="*/ 474 h 3796"/>
                  <a:gd name="T6" fmla="*/ 0 w 2285"/>
                  <a:gd name="T7" fmla="*/ 165 h 37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85" h="3796">
                    <a:moveTo>
                      <a:pt x="2285" y="0"/>
                    </a:moveTo>
                    <a:lnTo>
                      <a:pt x="2285" y="2476"/>
                    </a:lnTo>
                    <a:lnTo>
                      <a:pt x="0" y="3796"/>
                    </a:lnTo>
                    <a:lnTo>
                      <a:pt x="0" y="132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4597" name="Line 355"/>
              <p:cNvSpPr>
                <a:spLocks noChangeShapeType="1"/>
              </p:cNvSpPr>
              <p:nvPr/>
            </p:nvSpPr>
            <p:spPr bwMode="auto">
              <a:xfrm flipH="1" flipV="1">
                <a:off x="4144" y="1824"/>
                <a:ext cx="115" cy="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4598" name="Freeform 356"/>
              <p:cNvSpPr>
                <a:spLocks/>
              </p:cNvSpPr>
              <p:nvPr/>
            </p:nvSpPr>
            <p:spPr bwMode="auto">
              <a:xfrm>
                <a:off x="3974" y="1891"/>
                <a:ext cx="285" cy="165"/>
              </a:xfrm>
              <a:custGeom>
                <a:avLst/>
                <a:gdLst>
                  <a:gd name="T0" fmla="*/ 282 w 2285"/>
                  <a:gd name="T1" fmla="*/ 0 h 1321"/>
                  <a:gd name="T2" fmla="*/ 276 w 2285"/>
                  <a:gd name="T3" fmla="*/ 0 h 1321"/>
                  <a:gd name="T4" fmla="*/ 270 w 2285"/>
                  <a:gd name="T5" fmla="*/ 0 h 1321"/>
                  <a:gd name="T6" fmla="*/ 264 w 2285"/>
                  <a:gd name="T7" fmla="*/ 1 h 1321"/>
                  <a:gd name="T8" fmla="*/ 259 w 2285"/>
                  <a:gd name="T9" fmla="*/ 1 h 1321"/>
                  <a:gd name="T10" fmla="*/ 252 w 2285"/>
                  <a:gd name="T11" fmla="*/ 2 h 1321"/>
                  <a:gd name="T12" fmla="*/ 246 w 2285"/>
                  <a:gd name="T13" fmla="*/ 3 h 1321"/>
                  <a:gd name="T14" fmla="*/ 240 w 2285"/>
                  <a:gd name="T15" fmla="*/ 4 h 1321"/>
                  <a:gd name="T16" fmla="*/ 234 w 2285"/>
                  <a:gd name="T17" fmla="*/ 5 h 1321"/>
                  <a:gd name="T18" fmla="*/ 228 w 2285"/>
                  <a:gd name="T19" fmla="*/ 6 h 1321"/>
                  <a:gd name="T20" fmla="*/ 222 w 2285"/>
                  <a:gd name="T21" fmla="*/ 8 h 1321"/>
                  <a:gd name="T22" fmla="*/ 215 w 2285"/>
                  <a:gd name="T23" fmla="*/ 10 h 1321"/>
                  <a:gd name="T24" fmla="*/ 209 w 2285"/>
                  <a:gd name="T25" fmla="*/ 11 h 1321"/>
                  <a:gd name="T26" fmla="*/ 202 w 2285"/>
                  <a:gd name="T27" fmla="*/ 14 h 1321"/>
                  <a:gd name="T28" fmla="*/ 196 w 2285"/>
                  <a:gd name="T29" fmla="*/ 16 h 1321"/>
                  <a:gd name="T30" fmla="*/ 190 w 2285"/>
                  <a:gd name="T31" fmla="*/ 18 h 1321"/>
                  <a:gd name="T32" fmla="*/ 183 w 2285"/>
                  <a:gd name="T33" fmla="*/ 21 h 1321"/>
                  <a:gd name="T34" fmla="*/ 177 w 2285"/>
                  <a:gd name="T35" fmla="*/ 24 h 1321"/>
                  <a:gd name="T36" fmla="*/ 170 w 2285"/>
                  <a:gd name="T37" fmla="*/ 27 h 1321"/>
                  <a:gd name="T38" fmla="*/ 164 w 2285"/>
                  <a:gd name="T39" fmla="*/ 30 h 1321"/>
                  <a:gd name="T40" fmla="*/ 157 w 2285"/>
                  <a:gd name="T41" fmla="*/ 33 h 1321"/>
                  <a:gd name="T42" fmla="*/ 151 w 2285"/>
                  <a:gd name="T43" fmla="*/ 37 h 1321"/>
                  <a:gd name="T44" fmla="*/ 144 w 2285"/>
                  <a:gd name="T45" fmla="*/ 40 h 1321"/>
                  <a:gd name="T46" fmla="*/ 138 w 2285"/>
                  <a:gd name="T47" fmla="*/ 44 h 1321"/>
                  <a:gd name="T48" fmla="*/ 131 w 2285"/>
                  <a:gd name="T49" fmla="*/ 48 h 1321"/>
                  <a:gd name="T50" fmla="*/ 125 w 2285"/>
                  <a:gd name="T51" fmla="*/ 52 h 1321"/>
                  <a:gd name="T52" fmla="*/ 118 w 2285"/>
                  <a:gd name="T53" fmla="*/ 57 h 1321"/>
                  <a:gd name="T54" fmla="*/ 112 w 2285"/>
                  <a:gd name="T55" fmla="*/ 61 h 1321"/>
                  <a:gd name="T56" fmla="*/ 105 w 2285"/>
                  <a:gd name="T57" fmla="*/ 66 h 1321"/>
                  <a:gd name="T58" fmla="*/ 99 w 2285"/>
                  <a:gd name="T59" fmla="*/ 70 h 1321"/>
                  <a:gd name="T60" fmla="*/ 92 w 2285"/>
                  <a:gd name="T61" fmla="*/ 75 h 1321"/>
                  <a:gd name="T62" fmla="*/ 86 w 2285"/>
                  <a:gd name="T63" fmla="*/ 80 h 1321"/>
                  <a:gd name="T64" fmla="*/ 79 w 2285"/>
                  <a:gd name="T65" fmla="*/ 86 h 1321"/>
                  <a:gd name="T66" fmla="*/ 73 w 2285"/>
                  <a:gd name="T67" fmla="*/ 91 h 1321"/>
                  <a:gd name="T68" fmla="*/ 67 w 2285"/>
                  <a:gd name="T69" fmla="*/ 96 h 1321"/>
                  <a:gd name="T70" fmla="*/ 60 w 2285"/>
                  <a:gd name="T71" fmla="*/ 102 h 1321"/>
                  <a:gd name="T72" fmla="*/ 54 w 2285"/>
                  <a:gd name="T73" fmla="*/ 108 h 1321"/>
                  <a:gd name="T74" fmla="*/ 48 w 2285"/>
                  <a:gd name="T75" fmla="*/ 114 h 1321"/>
                  <a:gd name="T76" fmla="*/ 42 w 2285"/>
                  <a:gd name="T77" fmla="*/ 120 h 1321"/>
                  <a:gd name="T78" fmla="*/ 36 w 2285"/>
                  <a:gd name="T79" fmla="*/ 126 h 1321"/>
                  <a:gd name="T80" fmla="*/ 30 w 2285"/>
                  <a:gd name="T81" fmla="*/ 132 h 1321"/>
                  <a:gd name="T82" fmla="*/ 24 w 2285"/>
                  <a:gd name="T83" fmla="*/ 138 h 1321"/>
                  <a:gd name="T84" fmla="*/ 18 w 2285"/>
                  <a:gd name="T85" fmla="*/ 145 h 1321"/>
                  <a:gd name="T86" fmla="*/ 12 w 2285"/>
                  <a:gd name="T87" fmla="*/ 151 h 1321"/>
                  <a:gd name="T88" fmla="*/ 6 w 2285"/>
                  <a:gd name="T89" fmla="*/ 158 h 1321"/>
                  <a:gd name="T90" fmla="*/ 0 w 2285"/>
                  <a:gd name="T91" fmla="*/ 165 h 132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285" h="1321">
                    <a:moveTo>
                      <a:pt x="2285" y="1"/>
                    </a:moveTo>
                    <a:lnTo>
                      <a:pt x="2262" y="1"/>
                    </a:lnTo>
                    <a:lnTo>
                      <a:pt x="2239" y="0"/>
                    </a:lnTo>
                    <a:lnTo>
                      <a:pt x="2216" y="0"/>
                    </a:lnTo>
                    <a:lnTo>
                      <a:pt x="2191" y="1"/>
                    </a:lnTo>
                    <a:lnTo>
                      <a:pt x="2168" y="1"/>
                    </a:lnTo>
                    <a:lnTo>
                      <a:pt x="2144" y="2"/>
                    </a:lnTo>
                    <a:lnTo>
                      <a:pt x="2120" y="5"/>
                    </a:lnTo>
                    <a:lnTo>
                      <a:pt x="2097" y="6"/>
                    </a:lnTo>
                    <a:lnTo>
                      <a:pt x="2073" y="8"/>
                    </a:lnTo>
                    <a:lnTo>
                      <a:pt x="2049" y="11"/>
                    </a:lnTo>
                    <a:lnTo>
                      <a:pt x="2024" y="13"/>
                    </a:lnTo>
                    <a:lnTo>
                      <a:pt x="1999" y="17"/>
                    </a:lnTo>
                    <a:lnTo>
                      <a:pt x="1975" y="21"/>
                    </a:lnTo>
                    <a:lnTo>
                      <a:pt x="1951" y="24"/>
                    </a:lnTo>
                    <a:lnTo>
                      <a:pt x="1925" y="29"/>
                    </a:lnTo>
                    <a:lnTo>
                      <a:pt x="1901" y="34"/>
                    </a:lnTo>
                    <a:lnTo>
                      <a:pt x="1876" y="39"/>
                    </a:lnTo>
                    <a:lnTo>
                      <a:pt x="1851" y="44"/>
                    </a:lnTo>
                    <a:lnTo>
                      <a:pt x="1827" y="50"/>
                    </a:lnTo>
                    <a:lnTo>
                      <a:pt x="1801" y="56"/>
                    </a:lnTo>
                    <a:lnTo>
                      <a:pt x="1776" y="63"/>
                    </a:lnTo>
                    <a:lnTo>
                      <a:pt x="1751" y="69"/>
                    </a:lnTo>
                    <a:lnTo>
                      <a:pt x="1725" y="77"/>
                    </a:lnTo>
                    <a:lnTo>
                      <a:pt x="1700" y="85"/>
                    </a:lnTo>
                    <a:lnTo>
                      <a:pt x="1674" y="92"/>
                    </a:lnTo>
                    <a:lnTo>
                      <a:pt x="1649" y="100"/>
                    </a:lnTo>
                    <a:lnTo>
                      <a:pt x="1623" y="109"/>
                    </a:lnTo>
                    <a:lnTo>
                      <a:pt x="1598" y="119"/>
                    </a:lnTo>
                    <a:lnTo>
                      <a:pt x="1572" y="128"/>
                    </a:lnTo>
                    <a:lnTo>
                      <a:pt x="1546" y="138"/>
                    </a:lnTo>
                    <a:lnTo>
                      <a:pt x="1520" y="147"/>
                    </a:lnTo>
                    <a:lnTo>
                      <a:pt x="1495" y="157"/>
                    </a:lnTo>
                    <a:lnTo>
                      <a:pt x="1468" y="168"/>
                    </a:lnTo>
                    <a:lnTo>
                      <a:pt x="1443" y="179"/>
                    </a:lnTo>
                    <a:lnTo>
                      <a:pt x="1417" y="191"/>
                    </a:lnTo>
                    <a:lnTo>
                      <a:pt x="1390" y="202"/>
                    </a:lnTo>
                    <a:lnTo>
                      <a:pt x="1365" y="214"/>
                    </a:lnTo>
                    <a:lnTo>
                      <a:pt x="1339" y="228"/>
                    </a:lnTo>
                    <a:lnTo>
                      <a:pt x="1312" y="240"/>
                    </a:lnTo>
                    <a:lnTo>
                      <a:pt x="1287" y="253"/>
                    </a:lnTo>
                    <a:lnTo>
                      <a:pt x="1261" y="267"/>
                    </a:lnTo>
                    <a:lnTo>
                      <a:pt x="1234" y="280"/>
                    </a:lnTo>
                    <a:lnTo>
                      <a:pt x="1208" y="295"/>
                    </a:lnTo>
                    <a:lnTo>
                      <a:pt x="1182" y="309"/>
                    </a:lnTo>
                    <a:lnTo>
                      <a:pt x="1156" y="324"/>
                    </a:lnTo>
                    <a:lnTo>
                      <a:pt x="1130" y="339"/>
                    </a:lnTo>
                    <a:lnTo>
                      <a:pt x="1103" y="354"/>
                    </a:lnTo>
                    <a:lnTo>
                      <a:pt x="1077" y="371"/>
                    </a:lnTo>
                    <a:lnTo>
                      <a:pt x="1052" y="386"/>
                    </a:lnTo>
                    <a:lnTo>
                      <a:pt x="1025" y="402"/>
                    </a:lnTo>
                    <a:lnTo>
                      <a:pt x="999" y="419"/>
                    </a:lnTo>
                    <a:lnTo>
                      <a:pt x="973" y="436"/>
                    </a:lnTo>
                    <a:lnTo>
                      <a:pt x="947" y="454"/>
                    </a:lnTo>
                    <a:lnTo>
                      <a:pt x="921" y="472"/>
                    </a:lnTo>
                    <a:lnTo>
                      <a:pt x="895" y="489"/>
                    </a:lnTo>
                    <a:lnTo>
                      <a:pt x="869" y="508"/>
                    </a:lnTo>
                    <a:lnTo>
                      <a:pt x="843" y="525"/>
                    </a:lnTo>
                    <a:lnTo>
                      <a:pt x="817" y="545"/>
                    </a:lnTo>
                    <a:lnTo>
                      <a:pt x="791" y="564"/>
                    </a:lnTo>
                    <a:lnTo>
                      <a:pt x="765" y="584"/>
                    </a:lnTo>
                    <a:lnTo>
                      <a:pt x="740" y="603"/>
                    </a:lnTo>
                    <a:lnTo>
                      <a:pt x="713" y="623"/>
                    </a:lnTo>
                    <a:lnTo>
                      <a:pt x="688" y="644"/>
                    </a:lnTo>
                    <a:lnTo>
                      <a:pt x="663" y="664"/>
                    </a:lnTo>
                    <a:lnTo>
                      <a:pt x="636" y="685"/>
                    </a:lnTo>
                    <a:lnTo>
                      <a:pt x="611" y="707"/>
                    </a:lnTo>
                    <a:lnTo>
                      <a:pt x="586" y="728"/>
                    </a:lnTo>
                    <a:lnTo>
                      <a:pt x="561" y="750"/>
                    </a:lnTo>
                    <a:lnTo>
                      <a:pt x="535" y="772"/>
                    </a:lnTo>
                    <a:lnTo>
                      <a:pt x="510" y="794"/>
                    </a:lnTo>
                    <a:lnTo>
                      <a:pt x="485" y="817"/>
                    </a:lnTo>
                    <a:lnTo>
                      <a:pt x="460" y="840"/>
                    </a:lnTo>
                    <a:lnTo>
                      <a:pt x="434" y="863"/>
                    </a:lnTo>
                    <a:lnTo>
                      <a:pt x="410" y="886"/>
                    </a:lnTo>
                    <a:lnTo>
                      <a:pt x="385" y="910"/>
                    </a:lnTo>
                    <a:lnTo>
                      <a:pt x="360" y="933"/>
                    </a:lnTo>
                    <a:lnTo>
                      <a:pt x="335" y="957"/>
                    </a:lnTo>
                    <a:lnTo>
                      <a:pt x="311" y="981"/>
                    </a:lnTo>
                    <a:lnTo>
                      <a:pt x="286" y="1007"/>
                    </a:lnTo>
                    <a:lnTo>
                      <a:pt x="262" y="1032"/>
                    </a:lnTo>
                    <a:lnTo>
                      <a:pt x="238" y="1056"/>
                    </a:lnTo>
                    <a:lnTo>
                      <a:pt x="213" y="1083"/>
                    </a:lnTo>
                    <a:lnTo>
                      <a:pt x="189" y="1108"/>
                    </a:lnTo>
                    <a:lnTo>
                      <a:pt x="165" y="1133"/>
                    </a:lnTo>
                    <a:lnTo>
                      <a:pt x="141" y="1160"/>
                    </a:lnTo>
                    <a:lnTo>
                      <a:pt x="118" y="1186"/>
                    </a:lnTo>
                    <a:lnTo>
                      <a:pt x="94" y="1212"/>
                    </a:lnTo>
                    <a:lnTo>
                      <a:pt x="70" y="1240"/>
                    </a:lnTo>
                    <a:lnTo>
                      <a:pt x="47" y="1266"/>
                    </a:lnTo>
                    <a:lnTo>
                      <a:pt x="23" y="1294"/>
                    </a:lnTo>
                    <a:lnTo>
                      <a:pt x="0" y="1321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4599" name="Line 357"/>
              <p:cNvSpPr>
                <a:spLocks noChangeShapeType="1"/>
              </p:cNvSpPr>
              <p:nvPr/>
            </p:nvSpPr>
            <p:spPr bwMode="auto">
              <a:xfrm flipH="1" flipV="1">
                <a:off x="3858" y="1989"/>
                <a:ext cx="116" cy="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4600" name="Freeform 358"/>
              <p:cNvSpPr>
                <a:spLocks/>
              </p:cNvSpPr>
              <p:nvPr/>
            </p:nvSpPr>
            <p:spPr bwMode="auto">
              <a:xfrm>
                <a:off x="3858" y="1824"/>
                <a:ext cx="286" cy="165"/>
              </a:xfrm>
              <a:custGeom>
                <a:avLst/>
                <a:gdLst>
                  <a:gd name="T0" fmla="*/ 283 w 2284"/>
                  <a:gd name="T1" fmla="*/ 0 h 1320"/>
                  <a:gd name="T2" fmla="*/ 277 w 2284"/>
                  <a:gd name="T3" fmla="*/ 0 h 1320"/>
                  <a:gd name="T4" fmla="*/ 271 w 2284"/>
                  <a:gd name="T5" fmla="*/ 0 h 1320"/>
                  <a:gd name="T6" fmla="*/ 265 w 2284"/>
                  <a:gd name="T7" fmla="*/ 0 h 1320"/>
                  <a:gd name="T8" fmla="*/ 259 w 2284"/>
                  <a:gd name="T9" fmla="*/ 1 h 1320"/>
                  <a:gd name="T10" fmla="*/ 253 w 2284"/>
                  <a:gd name="T11" fmla="*/ 2 h 1320"/>
                  <a:gd name="T12" fmla="*/ 247 w 2284"/>
                  <a:gd name="T13" fmla="*/ 3 h 1320"/>
                  <a:gd name="T14" fmla="*/ 241 w 2284"/>
                  <a:gd name="T15" fmla="*/ 4 h 1320"/>
                  <a:gd name="T16" fmla="*/ 235 w 2284"/>
                  <a:gd name="T17" fmla="*/ 5 h 1320"/>
                  <a:gd name="T18" fmla="*/ 229 w 2284"/>
                  <a:gd name="T19" fmla="*/ 6 h 1320"/>
                  <a:gd name="T20" fmla="*/ 222 w 2284"/>
                  <a:gd name="T21" fmla="*/ 8 h 1320"/>
                  <a:gd name="T22" fmla="*/ 216 w 2284"/>
                  <a:gd name="T23" fmla="*/ 10 h 1320"/>
                  <a:gd name="T24" fmla="*/ 209 w 2284"/>
                  <a:gd name="T25" fmla="*/ 11 h 1320"/>
                  <a:gd name="T26" fmla="*/ 203 w 2284"/>
                  <a:gd name="T27" fmla="*/ 14 h 1320"/>
                  <a:gd name="T28" fmla="*/ 197 w 2284"/>
                  <a:gd name="T29" fmla="*/ 16 h 1320"/>
                  <a:gd name="T30" fmla="*/ 190 w 2284"/>
                  <a:gd name="T31" fmla="*/ 18 h 1320"/>
                  <a:gd name="T32" fmla="*/ 184 w 2284"/>
                  <a:gd name="T33" fmla="*/ 21 h 1320"/>
                  <a:gd name="T34" fmla="*/ 177 w 2284"/>
                  <a:gd name="T35" fmla="*/ 24 h 1320"/>
                  <a:gd name="T36" fmla="*/ 171 w 2284"/>
                  <a:gd name="T37" fmla="*/ 27 h 1320"/>
                  <a:gd name="T38" fmla="*/ 164 w 2284"/>
                  <a:gd name="T39" fmla="*/ 30 h 1320"/>
                  <a:gd name="T40" fmla="*/ 158 w 2284"/>
                  <a:gd name="T41" fmla="*/ 33 h 1320"/>
                  <a:gd name="T42" fmla="*/ 151 w 2284"/>
                  <a:gd name="T43" fmla="*/ 37 h 1320"/>
                  <a:gd name="T44" fmla="*/ 145 w 2284"/>
                  <a:gd name="T45" fmla="*/ 40 h 1320"/>
                  <a:gd name="T46" fmla="*/ 138 w 2284"/>
                  <a:gd name="T47" fmla="*/ 44 h 1320"/>
                  <a:gd name="T48" fmla="*/ 131 w 2284"/>
                  <a:gd name="T49" fmla="*/ 48 h 1320"/>
                  <a:gd name="T50" fmla="*/ 125 w 2284"/>
                  <a:gd name="T51" fmla="*/ 52 h 1320"/>
                  <a:gd name="T52" fmla="*/ 118 w 2284"/>
                  <a:gd name="T53" fmla="*/ 57 h 1320"/>
                  <a:gd name="T54" fmla="*/ 112 w 2284"/>
                  <a:gd name="T55" fmla="*/ 61 h 1320"/>
                  <a:gd name="T56" fmla="*/ 105 w 2284"/>
                  <a:gd name="T57" fmla="*/ 66 h 1320"/>
                  <a:gd name="T58" fmla="*/ 99 w 2284"/>
                  <a:gd name="T59" fmla="*/ 70 h 1320"/>
                  <a:gd name="T60" fmla="*/ 92 w 2284"/>
                  <a:gd name="T61" fmla="*/ 75 h 1320"/>
                  <a:gd name="T62" fmla="*/ 86 w 2284"/>
                  <a:gd name="T63" fmla="*/ 80 h 1320"/>
                  <a:gd name="T64" fmla="*/ 80 w 2284"/>
                  <a:gd name="T65" fmla="*/ 86 h 1320"/>
                  <a:gd name="T66" fmla="*/ 73 w 2284"/>
                  <a:gd name="T67" fmla="*/ 91 h 1320"/>
                  <a:gd name="T68" fmla="*/ 67 w 2284"/>
                  <a:gd name="T69" fmla="*/ 96 h 1320"/>
                  <a:gd name="T70" fmla="*/ 60 w 2284"/>
                  <a:gd name="T71" fmla="*/ 102 h 1320"/>
                  <a:gd name="T72" fmla="*/ 54 w 2284"/>
                  <a:gd name="T73" fmla="*/ 108 h 1320"/>
                  <a:gd name="T74" fmla="*/ 48 w 2284"/>
                  <a:gd name="T75" fmla="*/ 114 h 1320"/>
                  <a:gd name="T76" fmla="*/ 42 w 2284"/>
                  <a:gd name="T77" fmla="*/ 120 h 1320"/>
                  <a:gd name="T78" fmla="*/ 36 w 2284"/>
                  <a:gd name="T79" fmla="*/ 126 h 1320"/>
                  <a:gd name="T80" fmla="*/ 30 w 2284"/>
                  <a:gd name="T81" fmla="*/ 132 h 1320"/>
                  <a:gd name="T82" fmla="*/ 24 w 2284"/>
                  <a:gd name="T83" fmla="*/ 138 h 1320"/>
                  <a:gd name="T84" fmla="*/ 18 w 2284"/>
                  <a:gd name="T85" fmla="*/ 145 h 1320"/>
                  <a:gd name="T86" fmla="*/ 12 w 2284"/>
                  <a:gd name="T87" fmla="*/ 152 h 1320"/>
                  <a:gd name="T88" fmla="*/ 6 w 2284"/>
                  <a:gd name="T89" fmla="*/ 158 h 1320"/>
                  <a:gd name="T90" fmla="*/ 0 w 2284"/>
                  <a:gd name="T91" fmla="*/ 165 h 132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284" h="1320">
                    <a:moveTo>
                      <a:pt x="2284" y="1"/>
                    </a:moveTo>
                    <a:lnTo>
                      <a:pt x="2261" y="0"/>
                    </a:lnTo>
                    <a:lnTo>
                      <a:pt x="2237" y="0"/>
                    </a:lnTo>
                    <a:lnTo>
                      <a:pt x="2214" y="0"/>
                    </a:lnTo>
                    <a:lnTo>
                      <a:pt x="2191" y="0"/>
                    </a:lnTo>
                    <a:lnTo>
                      <a:pt x="2167" y="1"/>
                    </a:lnTo>
                    <a:lnTo>
                      <a:pt x="2144" y="2"/>
                    </a:lnTo>
                    <a:lnTo>
                      <a:pt x="2119" y="3"/>
                    </a:lnTo>
                    <a:lnTo>
                      <a:pt x="2095" y="6"/>
                    </a:lnTo>
                    <a:lnTo>
                      <a:pt x="2071" y="8"/>
                    </a:lnTo>
                    <a:lnTo>
                      <a:pt x="2047" y="10"/>
                    </a:lnTo>
                    <a:lnTo>
                      <a:pt x="2023" y="13"/>
                    </a:lnTo>
                    <a:lnTo>
                      <a:pt x="1999" y="17"/>
                    </a:lnTo>
                    <a:lnTo>
                      <a:pt x="1974" y="20"/>
                    </a:lnTo>
                    <a:lnTo>
                      <a:pt x="1949" y="24"/>
                    </a:lnTo>
                    <a:lnTo>
                      <a:pt x="1925" y="29"/>
                    </a:lnTo>
                    <a:lnTo>
                      <a:pt x="1900" y="33"/>
                    </a:lnTo>
                    <a:lnTo>
                      <a:pt x="1876" y="37"/>
                    </a:lnTo>
                    <a:lnTo>
                      <a:pt x="1850" y="43"/>
                    </a:lnTo>
                    <a:lnTo>
                      <a:pt x="1825" y="49"/>
                    </a:lnTo>
                    <a:lnTo>
                      <a:pt x="1800" y="55"/>
                    </a:lnTo>
                    <a:lnTo>
                      <a:pt x="1774" y="62"/>
                    </a:lnTo>
                    <a:lnTo>
                      <a:pt x="1749" y="68"/>
                    </a:lnTo>
                    <a:lnTo>
                      <a:pt x="1724" y="76"/>
                    </a:lnTo>
                    <a:lnTo>
                      <a:pt x="1699" y="84"/>
                    </a:lnTo>
                    <a:lnTo>
                      <a:pt x="1673" y="91"/>
                    </a:lnTo>
                    <a:lnTo>
                      <a:pt x="1648" y="100"/>
                    </a:lnTo>
                    <a:lnTo>
                      <a:pt x="1622" y="109"/>
                    </a:lnTo>
                    <a:lnTo>
                      <a:pt x="1596" y="118"/>
                    </a:lnTo>
                    <a:lnTo>
                      <a:pt x="1571" y="126"/>
                    </a:lnTo>
                    <a:lnTo>
                      <a:pt x="1545" y="136"/>
                    </a:lnTo>
                    <a:lnTo>
                      <a:pt x="1519" y="146"/>
                    </a:lnTo>
                    <a:lnTo>
                      <a:pt x="1493" y="157"/>
                    </a:lnTo>
                    <a:lnTo>
                      <a:pt x="1468" y="167"/>
                    </a:lnTo>
                    <a:lnTo>
                      <a:pt x="1441" y="179"/>
                    </a:lnTo>
                    <a:lnTo>
                      <a:pt x="1416" y="190"/>
                    </a:lnTo>
                    <a:lnTo>
                      <a:pt x="1390" y="202"/>
                    </a:lnTo>
                    <a:lnTo>
                      <a:pt x="1363" y="214"/>
                    </a:lnTo>
                    <a:lnTo>
                      <a:pt x="1337" y="226"/>
                    </a:lnTo>
                    <a:lnTo>
                      <a:pt x="1312" y="240"/>
                    </a:lnTo>
                    <a:lnTo>
                      <a:pt x="1285" y="253"/>
                    </a:lnTo>
                    <a:lnTo>
                      <a:pt x="1259" y="266"/>
                    </a:lnTo>
                    <a:lnTo>
                      <a:pt x="1234" y="279"/>
                    </a:lnTo>
                    <a:lnTo>
                      <a:pt x="1207" y="293"/>
                    </a:lnTo>
                    <a:lnTo>
                      <a:pt x="1181" y="308"/>
                    </a:lnTo>
                    <a:lnTo>
                      <a:pt x="1155" y="323"/>
                    </a:lnTo>
                    <a:lnTo>
                      <a:pt x="1128" y="337"/>
                    </a:lnTo>
                    <a:lnTo>
                      <a:pt x="1103" y="353"/>
                    </a:lnTo>
                    <a:lnTo>
                      <a:pt x="1077" y="369"/>
                    </a:lnTo>
                    <a:lnTo>
                      <a:pt x="1050" y="385"/>
                    </a:lnTo>
                    <a:lnTo>
                      <a:pt x="1024" y="401"/>
                    </a:lnTo>
                    <a:lnTo>
                      <a:pt x="999" y="419"/>
                    </a:lnTo>
                    <a:lnTo>
                      <a:pt x="972" y="435"/>
                    </a:lnTo>
                    <a:lnTo>
                      <a:pt x="946" y="453"/>
                    </a:lnTo>
                    <a:lnTo>
                      <a:pt x="919" y="470"/>
                    </a:lnTo>
                    <a:lnTo>
                      <a:pt x="894" y="488"/>
                    </a:lnTo>
                    <a:lnTo>
                      <a:pt x="868" y="507"/>
                    </a:lnTo>
                    <a:lnTo>
                      <a:pt x="841" y="525"/>
                    </a:lnTo>
                    <a:lnTo>
                      <a:pt x="816" y="544"/>
                    </a:lnTo>
                    <a:lnTo>
                      <a:pt x="790" y="563"/>
                    </a:lnTo>
                    <a:lnTo>
                      <a:pt x="765" y="582"/>
                    </a:lnTo>
                    <a:lnTo>
                      <a:pt x="738" y="602"/>
                    </a:lnTo>
                    <a:lnTo>
                      <a:pt x="713" y="622"/>
                    </a:lnTo>
                    <a:lnTo>
                      <a:pt x="688" y="643"/>
                    </a:lnTo>
                    <a:lnTo>
                      <a:pt x="661" y="664"/>
                    </a:lnTo>
                    <a:lnTo>
                      <a:pt x="636" y="685"/>
                    </a:lnTo>
                    <a:lnTo>
                      <a:pt x="611" y="706"/>
                    </a:lnTo>
                    <a:lnTo>
                      <a:pt x="585" y="726"/>
                    </a:lnTo>
                    <a:lnTo>
                      <a:pt x="559" y="748"/>
                    </a:lnTo>
                    <a:lnTo>
                      <a:pt x="534" y="770"/>
                    </a:lnTo>
                    <a:lnTo>
                      <a:pt x="508" y="793"/>
                    </a:lnTo>
                    <a:lnTo>
                      <a:pt x="483" y="815"/>
                    </a:lnTo>
                    <a:lnTo>
                      <a:pt x="459" y="838"/>
                    </a:lnTo>
                    <a:lnTo>
                      <a:pt x="434" y="862"/>
                    </a:lnTo>
                    <a:lnTo>
                      <a:pt x="408" y="885"/>
                    </a:lnTo>
                    <a:lnTo>
                      <a:pt x="383" y="909"/>
                    </a:lnTo>
                    <a:lnTo>
                      <a:pt x="359" y="933"/>
                    </a:lnTo>
                    <a:lnTo>
                      <a:pt x="334" y="956"/>
                    </a:lnTo>
                    <a:lnTo>
                      <a:pt x="310" y="981"/>
                    </a:lnTo>
                    <a:lnTo>
                      <a:pt x="285" y="1006"/>
                    </a:lnTo>
                    <a:lnTo>
                      <a:pt x="261" y="1031"/>
                    </a:lnTo>
                    <a:lnTo>
                      <a:pt x="236" y="1056"/>
                    </a:lnTo>
                    <a:lnTo>
                      <a:pt x="212" y="1081"/>
                    </a:lnTo>
                    <a:lnTo>
                      <a:pt x="188" y="1107"/>
                    </a:lnTo>
                    <a:lnTo>
                      <a:pt x="165" y="1133"/>
                    </a:lnTo>
                    <a:lnTo>
                      <a:pt x="140" y="1158"/>
                    </a:lnTo>
                    <a:lnTo>
                      <a:pt x="116" y="1185"/>
                    </a:lnTo>
                    <a:lnTo>
                      <a:pt x="93" y="1212"/>
                    </a:lnTo>
                    <a:lnTo>
                      <a:pt x="69" y="1238"/>
                    </a:lnTo>
                    <a:lnTo>
                      <a:pt x="46" y="1266"/>
                    </a:lnTo>
                    <a:lnTo>
                      <a:pt x="23" y="1292"/>
                    </a:lnTo>
                    <a:lnTo>
                      <a:pt x="0" y="132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4601" name="Freeform 359"/>
              <p:cNvSpPr>
                <a:spLocks/>
              </p:cNvSpPr>
              <p:nvPr/>
            </p:nvSpPr>
            <p:spPr bwMode="auto">
              <a:xfrm>
                <a:off x="3669" y="1673"/>
                <a:ext cx="164" cy="95"/>
              </a:xfrm>
              <a:custGeom>
                <a:avLst/>
                <a:gdLst>
                  <a:gd name="T0" fmla="*/ 0 w 1314"/>
                  <a:gd name="T1" fmla="*/ 51 h 758"/>
                  <a:gd name="T2" fmla="*/ 1 w 1314"/>
                  <a:gd name="T3" fmla="*/ 56 h 758"/>
                  <a:gd name="T4" fmla="*/ 3 w 1314"/>
                  <a:gd name="T5" fmla="*/ 60 h 758"/>
                  <a:gd name="T6" fmla="*/ 6 w 1314"/>
                  <a:gd name="T7" fmla="*/ 65 h 758"/>
                  <a:gd name="T8" fmla="*/ 9 w 1314"/>
                  <a:gd name="T9" fmla="*/ 69 h 758"/>
                  <a:gd name="T10" fmla="*/ 13 w 1314"/>
                  <a:gd name="T11" fmla="*/ 73 h 758"/>
                  <a:gd name="T12" fmla="*/ 18 w 1314"/>
                  <a:gd name="T13" fmla="*/ 77 h 758"/>
                  <a:gd name="T14" fmla="*/ 23 w 1314"/>
                  <a:gd name="T15" fmla="*/ 80 h 758"/>
                  <a:gd name="T16" fmla="*/ 29 w 1314"/>
                  <a:gd name="T17" fmla="*/ 84 h 758"/>
                  <a:gd name="T18" fmla="*/ 35 w 1314"/>
                  <a:gd name="T19" fmla="*/ 86 h 758"/>
                  <a:gd name="T20" fmla="*/ 42 w 1314"/>
                  <a:gd name="T21" fmla="*/ 89 h 758"/>
                  <a:gd name="T22" fmla="*/ 49 w 1314"/>
                  <a:gd name="T23" fmla="*/ 91 h 758"/>
                  <a:gd name="T24" fmla="*/ 57 w 1314"/>
                  <a:gd name="T25" fmla="*/ 93 h 758"/>
                  <a:gd name="T26" fmla="*/ 65 w 1314"/>
                  <a:gd name="T27" fmla="*/ 94 h 758"/>
                  <a:gd name="T28" fmla="*/ 73 w 1314"/>
                  <a:gd name="T29" fmla="*/ 95 h 758"/>
                  <a:gd name="T30" fmla="*/ 81 w 1314"/>
                  <a:gd name="T31" fmla="*/ 95 h 758"/>
                  <a:gd name="T32" fmla="*/ 89 w 1314"/>
                  <a:gd name="T33" fmla="*/ 95 h 758"/>
                  <a:gd name="T34" fmla="*/ 97 w 1314"/>
                  <a:gd name="T35" fmla="*/ 94 h 758"/>
                  <a:gd name="T36" fmla="*/ 105 w 1314"/>
                  <a:gd name="T37" fmla="*/ 93 h 758"/>
                  <a:gd name="T38" fmla="*/ 113 w 1314"/>
                  <a:gd name="T39" fmla="*/ 91 h 758"/>
                  <a:gd name="T40" fmla="*/ 120 w 1314"/>
                  <a:gd name="T41" fmla="*/ 90 h 758"/>
                  <a:gd name="T42" fmla="*/ 127 w 1314"/>
                  <a:gd name="T43" fmla="*/ 87 h 758"/>
                  <a:gd name="T44" fmla="*/ 134 w 1314"/>
                  <a:gd name="T45" fmla="*/ 84 h 758"/>
                  <a:gd name="T46" fmla="*/ 140 w 1314"/>
                  <a:gd name="T47" fmla="*/ 81 h 758"/>
                  <a:gd name="T48" fmla="*/ 145 w 1314"/>
                  <a:gd name="T49" fmla="*/ 78 h 758"/>
                  <a:gd name="T50" fmla="*/ 150 w 1314"/>
                  <a:gd name="T51" fmla="*/ 74 h 758"/>
                  <a:gd name="T52" fmla="*/ 154 w 1314"/>
                  <a:gd name="T53" fmla="*/ 70 h 758"/>
                  <a:gd name="T54" fmla="*/ 158 w 1314"/>
                  <a:gd name="T55" fmla="*/ 66 h 758"/>
                  <a:gd name="T56" fmla="*/ 160 w 1314"/>
                  <a:gd name="T57" fmla="*/ 61 h 758"/>
                  <a:gd name="T58" fmla="*/ 162 w 1314"/>
                  <a:gd name="T59" fmla="*/ 57 h 758"/>
                  <a:gd name="T60" fmla="*/ 164 w 1314"/>
                  <a:gd name="T61" fmla="*/ 52 h 758"/>
                  <a:gd name="T62" fmla="*/ 164 w 1314"/>
                  <a:gd name="T63" fmla="*/ 48 h 758"/>
                  <a:gd name="T64" fmla="*/ 164 w 1314"/>
                  <a:gd name="T65" fmla="*/ 43 h 758"/>
                  <a:gd name="T66" fmla="*/ 162 w 1314"/>
                  <a:gd name="T67" fmla="*/ 38 h 758"/>
                  <a:gd name="T68" fmla="*/ 160 w 1314"/>
                  <a:gd name="T69" fmla="*/ 34 h 758"/>
                  <a:gd name="T70" fmla="*/ 158 w 1314"/>
                  <a:gd name="T71" fmla="*/ 29 h 758"/>
                  <a:gd name="T72" fmla="*/ 154 w 1314"/>
                  <a:gd name="T73" fmla="*/ 25 h 758"/>
                  <a:gd name="T74" fmla="*/ 150 w 1314"/>
                  <a:gd name="T75" fmla="*/ 21 h 758"/>
                  <a:gd name="T76" fmla="*/ 145 w 1314"/>
                  <a:gd name="T77" fmla="*/ 17 h 758"/>
                  <a:gd name="T78" fmla="*/ 140 w 1314"/>
                  <a:gd name="T79" fmla="*/ 14 h 758"/>
                  <a:gd name="T80" fmla="*/ 134 w 1314"/>
                  <a:gd name="T81" fmla="*/ 11 h 758"/>
                  <a:gd name="T82" fmla="*/ 127 w 1314"/>
                  <a:gd name="T83" fmla="*/ 8 h 758"/>
                  <a:gd name="T84" fmla="*/ 120 w 1314"/>
                  <a:gd name="T85" fmla="*/ 5 h 758"/>
                  <a:gd name="T86" fmla="*/ 113 w 1314"/>
                  <a:gd name="T87" fmla="*/ 3 h 758"/>
                  <a:gd name="T88" fmla="*/ 105 w 1314"/>
                  <a:gd name="T89" fmla="*/ 2 h 758"/>
                  <a:gd name="T90" fmla="*/ 97 w 1314"/>
                  <a:gd name="T91" fmla="*/ 1 h 758"/>
                  <a:gd name="T92" fmla="*/ 89 w 1314"/>
                  <a:gd name="T93" fmla="*/ 0 h 758"/>
                  <a:gd name="T94" fmla="*/ 81 w 1314"/>
                  <a:gd name="T95" fmla="*/ 0 h 758"/>
                  <a:gd name="T96" fmla="*/ 73 w 1314"/>
                  <a:gd name="T97" fmla="*/ 0 h 758"/>
                  <a:gd name="T98" fmla="*/ 65 w 1314"/>
                  <a:gd name="T99" fmla="*/ 1 h 758"/>
                  <a:gd name="T100" fmla="*/ 57 w 1314"/>
                  <a:gd name="T101" fmla="*/ 2 h 758"/>
                  <a:gd name="T102" fmla="*/ 49 w 1314"/>
                  <a:gd name="T103" fmla="*/ 4 h 758"/>
                  <a:gd name="T104" fmla="*/ 42 w 1314"/>
                  <a:gd name="T105" fmla="*/ 6 h 758"/>
                  <a:gd name="T106" fmla="*/ 35 w 1314"/>
                  <a:gd name="T107" fmla="*/ 8 h 758"/>
                  <a:gd name="T108" fmla="*/ 29 w 1314"/>
                  <a:gd name="T109" fmla="*/ 11 h 758"/>
                  <a:gd name="T110" fmla="*/ 23 w 1314"/>
                  <a:gd name="T111" fmla="*/ 15 h 758"/>
                  <a:gd name="T112" fmla="*/ 18 w 1314"/>
                  <a:gd name="T113" fmla="*/ 18 h 758"/>
                  <a:gd name="T114" fmla="*/ 13 w 1314"/>
                  <a:gd name="T115" fmla="*/ 22 h 758"/>
                  <a:gd name="T116" fmla="*/ 9 w 1314"/>
                  <a:gd name="T117" fmla="*/ 26 h 758"/>
                  <a:gd name="T118" fmla="*/ 6 w 1314"/>
                  <a:gd name="T119" fmla="*/ 30 h 758"/>
                  <a:gd name="T120" fmla="*/ 3 w 1314"/>
                  <a:gd name="T121" fmla="*/ 35 h 758"/>
                  <a:gd name="T122" fmla="*/ 1 w 1314"/>
                  <a:gd name="T123" fmla="*/ 39 h 758"/>
                  <a:gd name="T124" fmla="*/ 0 w 1314"/>
                  <a:gd name="T125" fmla="*/ 44 h 75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314" h="758">
                    <a:moveTo>
                      <a:pt x="0" y="379"/>
                    </a:moveTo>
                    <a:lnTo>
                      <a:pt x="0" y="388"/>
                    </a:lnTo>
                    <a:lnTo>
                      <a:pt x="2" y="398"/>
                    </a:lnTo>
                    <a:lnTo>
                      <a:pt x="3" y="407"/>
                    </a:lnTo>
                    <a:lnTo>
                      <a:pt x="4" y="416"/>
                    </a:lnTo>
                    <a:lnTo>
                      <a:pt x="6" y="426"/>
                    </a:lnTo>
                    <a:lnTo>
                      <a:pt x="8" y="435"/>
                    </a:lnTo>
                    <a:lnTo>
                      <a:pt x="10" y="444"/>
                    </a:lnTo>
                    <a:lnTo>
                      <a:pt x="14" y="454"/>
                    </a:lnTo>
                    <a:lnTo>
                      <a:pt x="17" y="462"/>
                    </a:lnTo>
                    <a:lnTo>
                      <a:pt x="20" y="471"/>
                    </a:lnTo>
                    <a:lnTo>
                      <a:pt x="25" y="481"/>
                    </a:lnTo>
                    <a:lnTo>
                      <a:pt x="29" y="490"/>
                    </a:lnTo>
                    <a:lnTo>
                      <a:pt x="35" y="499"/>
                    </a:lnTo>
                    <a:lnTo>
                      <a:pt x="40" y="507"/>
                    </a:lnTo>
                    <a:lnTo>
                      <a:pt x="46" y="516"/>
                    </a:lnTo>
                    <a:lnTo>
                      <a:pt x="51" y="525"/>
                    </a:lnTo>
                    <a:lnTo>
                      <a:pt x="58" y="534"/>
                    </a:lnTo>
                    <a:lnTo>
                      <a:pt x="64" y="543"/>
                    </a:lnTo>
                    <a:lnTo>
                      <a:pt x="72" y="550"/>
                    </a:lnTo>
                    <a:lnTo>
                      <a:pt x="80" y="559"/>
                    </a:lnTo>
                    <a:lnTo>
                      <a:pt x="87" y="567"/>
                    </a:lnTo>
                    <a:lnTo>
                      <a:pt x="96" y="576"/>
                    </a:lnTo>
                    <a:lnTo>
                      <a:pt x="104" y="583"/>
                    </a:lnTo>
                    <a:lnTo>
                      <a:pt x="113" y="591"/>
                    </a:lnTo>
                    <a:lnTo>
                      <a:pt x="122" y="599"/>
                    </a:lnTo>
                    <a:lnTo>
                      <a:pt x="132" y="606"/>
                    </a:lnTo>
                    <a:lnTo>
                      <a:pt x="142" y="614"/>
                    </a:lnTo>
                    <a:lnTo>
                      <a:pt x="152" y="621"/>
                    </a:lnTo>
                    <a:lnTo>
                      <a:pt x="162" y="628"/>
                    </a:lnTo>
                    <a:lnTo>
                      <a:pt x="173" y="635"/>
                    </a:lnTo>
                    <a:lnTo>
                      <a:pt x="184" y="641"/>
                    </a:lnTo>
                    <a:lnTo>
                      <a:pt x="196" y="648"/>
                    </a:lnTo>
                    <a:lnTo>
                      <a:pt x="207" y="655"/>
                    </a:lnTo>
                    <a:lnTo>
                      <a:pt x="219" y="661"/>
                    </a:lnTo>
                    <a:lnTo>
                      <a:pt x="231" y="668"/>
                    </a:lnTo>
                    <a:lnTo>
                      <a:pt x="244" y="673"/>
                    </a:lnTo>
                    <a:lnTo>
                      <a:pt x="257" y="679"/>
                    </a:lnTo>
                    <a:lnTo>
                      <a:pt x="270" y="684"/>
                    </a:lnTo>
                    <a:lnTo>
                      <a:pt x="283" y="690"/>
                    </a:lnTo>
                    <a:lnTo>
                      <a:pt x="297" y="695"/>
                    </a:lnTo>
                    <a:lnTo>
                      <a:pt x="310" y="701"/>
                    </a:lnTo>
                    <a:lnTo>
                      <a:pt x="325" y="705"/>
                    </a:lnTo>
                    <a:lnTo>
                      <a:pt x="338" y="710"/>
                    </a:lnTo>
                    <a:lnTo>
                      <a:pt x="352" y="715"/>
                    </a:lnTo>
                    <a:lnTo>
                      <a:pt x="368" y="718"/>
                    </a:lnTo>
                    <a:lnTo>
                      <a:pt x="382" y="723"/>
                    </a:lnTo>
                    <a:lnTo>
                      <a:pt x="396" y="727"/>
                    </a:lnTo>
                    <a:lnTo>
                      <a:pt x="411" y="730"/>
                    </a:lnTo>
                    <a:lnTo>
                      <a:pt x="427" y="734"/>
                    </a:lnTo>
                    <a:lnTo>
                      <a:pt x="442" y="737"/>
                    </a:lnTo>
                    <a:lnTo>
                      <a:pt x="458" y="740"/>
                    </a:lnTo>
                    <a:lnTo>
                      <a:pt x="473" y="743"/>
                    </a:lnTo>
                    <a:lnTo>
                      <a:pt x="488" y="745"/>
                    </a:lnTo>
                    <a:lnTo>
                      <a:pt x="504" y="747"/>
                    </a:lnTo>
                    <a:lnTo>
                      <a:pt x="520" y="749"/>
                    </a:lnTo>
                    <a:lnTo>
                      <a:pt x="536" y="751"/>
                    </a:lnTo>
                    <a:lnTo>
                      <a:pt x="552" y="752"/>
                    </a:lnTo>
                    <a:lnTo>
                      <a:pt x="568" y="755"/>
                    </a:lnTo>
                    <a:lnTo>
                      <a:pt x="584" y="756"/>
                    </a:lnTo>
                    <a:lnTo>
                      <a:pt x="600" y="757"/>
                    </a:lnTo>
                    <a:lnTo>
                      <a:pt x="617" y="757"/>
                    </a:lnTo>
                    <a:lnTo>
                      <a:pt x="632" y="758"/>
                    </a:lnTo>
                    <a:lnTo>
                      <a:pt x="649" y="758"/>
                    </a:lnTo>
                    <a:lnTo>
                      <a:pt x="665" y="758"/>
                    </a:lnTo>
                    <a:lnTo>
                      <a:pt x="682" y="758"/>
                    </a:lnTo>
                    <a:lnTo>
                      <a:pt x="697" y="757"/>
                    </a:lnTo>
                    <a:lnTo>
                      <a:pt x="714" y="757"/>
                    </a:lnTo>
                    <a:lnTo>
                      <a:pt x="730" y="756"/>
                    </a:lnTo>
                    <a:lnTo>
                      <a:pt x="746" y="755"/>
                    </a:lnTo>
                    <a:lnTo>
                      <a:pt x="762" y="752"/>
                    </a:lnTo>
                    <a:lnTo>
                      <a:pt x="779" y="751"/>
                    </a:lnTo>
                    <a:lnTo>
                      <a:pt x="794" y="749"/>
                    </a:lnTo>
                    <a:lnTo>
                      <a:pt x="809" y="747"/>
                    </a:lnTo>
                    <a:lnTo>
                      <a:pt x="826" y="745"/>
                    </a:lnTo>
                    <a:lnTo>
                      <a:pt x="841" y="743"/>
                    </a:lnTo>
                    <a:lnTo>
                      <a:pt x="857" y="740"/>
                    </a:lnTo>
                    <a:lnTo>
                      <a:pt x="872" y="737"/>
                    </a:lnTo>
                    <a:lnTo>
                      <a:pt x="887" y="734"/>
                    </a:lnTo>
                    <a:lnTo>
                      <a:pt x="903" y="730"/>
                    </a:lnTo>
                    <a:lnTo>
                      <a:pt x="917" y="727"/>
                    </a:lnTo>
                    <a:lnTo>
                      <a:pt x="932" y="723"/>
                    </a:lnTo>
                    <a:lnTo>
                      <a:pt x="947" y="718"/>
                    </a:lnTo>
                    <a:lnTo>
                      <a:pt x="961" y="715"/>
                    </a:lnTo>
                    <a:lnTo>
                      <a:pt x="975" y="710"/>
                    </a:lnTo>
                    <a:lnTo>
                      <a:pt x="990" y="705"/>
                    </a:lnTo>
                    <a:lnTo>
                      <a:pt x="1004" y="701"/>
                    </a:lnTo>
                    <a:lnTo>
                      <a:pt x="1017" y="695"/>
                    </a:lnTo>
                    <a:lnTo>
                      <a:pt x="1031" y="690"/>
                    </a:lnTo>
                    <a:lnTo>
                      <a:pt x="1044" y="684"/>
                    </a:lnTo>
                    <a:lnTo>
                      <a:pt x="1057" y="679"/>
                    </a:lnTo>
                    <a:lnTo>
                      <a:pt x="1070" y="673"/>
                    </a:lnTo>
                    <a:lnTo>
                      <a:pt x="1082" y="668"/>
                    </a:lnTo>
                    <a:lnTo>
                      <a:pt x="1095" y="661"/>
                    </a:lnTo>
                    <a:lnTo>
                      <a:pt x="1106" y="655"/>
                    </a:lnTo>
                    <a:lnTo>
                      <a:pt x="1118" y="648"/>
                    </a:lnTo>
                    <a:lnTo>
                      <a:pt x="1129" y="641"/>
                    </a:lnTo>
                    <a:lnTo>
                      <a:pt x="1141" y="635"/>
                    </a:lnTo>
                    <a:lnTo>
                      <a:pt x="1151" y="628"/>
                    </a:lnTo>
                    <a:lnTo>
                      <a:pt x="1162" y="621"/>
                    </a:lnTo>
                    <a:lnTo>
                      <a:pt x="1172" y="614"/>
                    </a:lnTo>
                    <a:lnTo>
                      <a:pt x="1182" y="606"/>
                    </a:lnTo>
                    <a:lnTo>
                      <a:pt x="1192" y="599"/>
                    </a:lnTo>
                    <a:lnTo>
                      <a:pt x="1200" y="591"/>
                    </a:lnTo>
                    <a:lnTo>
                      <a:pt x="1209" y="583"/>
                    </a:lnTo>
                    <a:lnTo>
                      <a:pt x="1218" y="576"/>
                    </a:lnTo>
                    <a:lnTo>
                      <a:pt x="1227" y="567"/>
                    </a:lnTo>
                    <a:lnTo>
                      <a:pt x="1235" y="559"/>
                    </a:lnTo>
                    <a:lnTo>
                      <a:pt x="1242" y="550"/>
                    </a:lnTo>
                    <a:lnTo>
                      <a:pt x="1249" y="543"/>
                    </a:lnTo>
                    <a:lnTo>
                      <a:pt x="1257" y="534"/>
                    </a:lnTo>
                    <a:lnTo>
                      <a:pt x="1262" y="525"/>
                    </a:lnTo>
                    <a:lnTo>
                      <a:pt x="1269" y="516"/>
                    </a:lnTo>
                    <a:lnTo>
                      <a:pt x="1274" y="507"/>
                    </a:lnTo>
                    <a:lnTo>
                      <a:pt x="1280" y="499"/>
                    </a:lnTo>
                    <a:lnTo>
                      <a:pt x="1284" y="490"/>
                    </a:lnTo>
                    <a:lnTo>
                      <a:pt x="1290" y="481"/>
                    </a:lnTo>
                    <a:lnTo>
                      <a:pt x="1293" y="471"/>
                    </a:lnTo>
                    <a:lnTo>
                      <a:pt x="1297" y="462"/>
                    </a:lnTo>
                    <a:lnTo>
                      <a:pt x="1300" y="454"/>
                    </a:lnTo>
                    <a:lnTo>
                      <a:pt x="1304" y="444"/>
                    </a:lnTo>
                    <a:lnTo>
                      <a:pt x="1306" y="435"/>
                    </a:lnTo>
                    <a:lnTo>
                      <a:pt x="1308" y="426"/>
                    </a:lnTo>
                    <a:lnTo>
                      <a:pt x="1310" y="416"/>
                    </a:lnTo>
                    <a:lnTo>
                      <a:pt x="1311" y="407"/>
                    </a:lnTo>
                    <a:lnTo>
                      <a:pt x="1313" y="398"/>
                    </a:lnTo>
                    <a:lnTo>
                      <a:pt x="1313" y="388"/>
                    </a:lnTo>
                    <a:lnTo>
                      <a:pt x="1314" y="379"/>
                    </a:lnTo>
                    <a:lnTo>
                      <a:pt x="1313" y="369"/>
                    </a:lnTo>
                    <a:lnTo>
                      <a:pt x="1313" y="360"/>
                    </a:lnTo>
                    <a:lnTo>
                      <a:pt x="1311" y="350"/>
                    </a:lnTo>
                    <a:lnTo>
                      <a:pt x="1310" y="341"/>
                    </a:lnTo>
                    <a:lnTo>
                      <a:pt x="1308" y="332"/>
                    </a:lnTo>
                    <a:lnTo>
                      <a:pt x="1306" y="323"/>
                    </a:lnTo>
                    <a:lnTo>
                      <a:pt x="1304" y="314"/>
                    </a:lnTo>
                    <a:lnTo>
                      <a:pt x="1300" y="304"/>
                    </a:lnTo>
                    <a:lnTo>
                      <a:pt x="1297" y="295"/>
                    </a:lnTo>
                    <a:lnTo>
                      <a:pt x="1293" y="287"/>
                    </a:lnTo>
                    <a:lnTo>
                      <a:pt x="1290" y="277"/>
                    </a:lnTo>
                    <a:lnTo>
                      <a:pt x="1284" y="268"/>
                    </a:lnTo>
                    <a:lnTo>
                      <a:pt x="1280" y="259"/>
                    </a:lnTo>
                    <a:lnTo>
                      <a:pt x="1274" y="250"/>
                    </a:lnTo>
                    <a:lnTo>
                      <a:pt x="1269" y="241"/>
                    </a:lnTo>
                    <a:lnTo>
                      <a:pt x="1262" y="233"/>
                    </a:lnTo>
                    <a:lnTo>
                      <a:pt x="1257" y="224"/>
                    </a:lnTo>
                    <a:lnTo>
                      <a:pt x="1249" y="215"/>
                    </a:lnTo>
                    <a:lnTo>
                      <a:pt x="1242" y="207"/>
                    </a:lnTo>
                    <a:lnTo>
                      <a:pt x="1235" y="199"/>
                    </a:lnTo>
                    <a:lnTo>
                      <a:pt x="1227" y="191"/>
                    </a:lnTo>
                    <a:lnTo>
                      <a:pt x="1218" y="182"/>
                    </a:lnTo>
                    <a:lnTo>
                      <a:pt x="1209" y="174"/>
                    </a:lnTo>
                    <a:lnTo>
                      <a:pt x="1200" y="167"/>
                    </a:lnTo>
                    <a:lnTo>
                      <a:pt x="1192" y="159"/>
                    </a:lnTo>
                    <a:lnTo>
                      <a:pt x="1182" y="151"/>
                    </a:lnTo>
                    <a:lnTo>
                      <a:pt x="1172" y="144"/>
                    </a:lnTo>
                    <a:lnTo>
                      <a:pt x="1162" y="137"/>
                    </a:lnTo>
                    <a:lnTo>
                      <a:pt x="1151" y="129"/>
                    </a:lnTo>
                    <a:lnTo>
                      <a:pt x="1141" y="123"/>
                    </a:lnTo>
                    <a:lnTo>
                      <a:pt x="1129" y="116"/>
                    </a:lnTo>
                    <a:lnTo>
                      <a:pt x="1118" y="110"/>
                    </a:lnTo>
                    <a:lnTo>
                      <a:pt x="1106" y="103"/>
                    </a:lnTo>
                    <a:lnTo>
                      <a:pt x="1095" y="96"/>
                    </a:lnTo>
                    <a:lnTo>
                      <a:pt x="1082" y="90"/>
                    </a:lnTo>
                    <a:lnTo>
                      <a:pt x="1070" y="84"/>
                    </a:lnTo>
                    <a:lnTo>
                      <a:pt x="1057" y="79"/>
                    </a:lnTo>
                    <a:lnTo>
                      <a:pt x="1044" y="72"/>
                    </a:lnTo>
                    <a:lnTo>
                      <a:pt x="1031" y="67"/>
                    </a:lnTo>
                    <a:lnTo>
                      <a:pt x="1017" y="62"/>
                    </a:lnTo>
                    <a:lnTo>
                      <a:pt x="1004" y="57"/>
                    </a:lnTo>
                    <a:lnTo>
                      <a:pt x="990" y="52"/>
                    </a:lnTo>
                    <a:lnTo>
                      <a:pt x="975" y="47"/>
                    </a:lnTo>
                    <a:lnTo>
                      <a:pt x="961" y="43"/>
                    </a:lnTo>
                    <a:lnTo>
                      <a:pt x="947" y="39"/>
                    </a:lnTo>
                    <a:lnTo>
                      <a:pt x="932" y="35"/>
                    </a:lnTo>
                    <a:lnTo>
                      <a:pt x="917" y="31"/>
                    </a:lnTo>
                    <a:lnTo>
                      <a:pt x="903" y="27"/>
                    </a:lnTo>
                    <a:lnTo>
                      <a:pt x="887" y="24"/>
                    </a:lnTo>
                    <a:lnTo>
                      <a:pt x="872" y="21"/>
                    </a:lnTo>
                    <a:lnTo>
                      <a:pt x="857" y="17"/>
                    </a:lnTo>
                    <a:lnTo>
                      <a:pt x="841" y="15"/>
                    </a:lnTo>
                    <a:lnTo>
                      <a:pt x="826" y="13"/>
                    </a:lnTo>
                    <a:lnTo>
                      <a:pt x="809" y="11"/>
                    </a:lnTo>
                    <a:lnTo>
                      <a:pt x="794" y="9"/>
                    </a:lnTo>
                    <a:lnTo>
                      <a:pt x="779" y="6"/>
                    </a:lnTo>
                    <a:lnTo>
                      <a:pt x="762" y="4"/>
                    </a:lnTo>
                    <a:lnTo>
                      <a:pt x="746" y="3"/>
                    </a:lnTo>
                    <a:lnTo>
                      <a:pt x="730" y="2"/>
                    </a:lnTo>
                    <a:lnTo>
                      <a:pt x="714" y="1"/>
                    </a:lnTo>
                    <a:lnTo>
                      <a:pt x="697" y="1"/>
                    </a:lnTo>
                    <a:lnTo>
                      <a:pt x="682" y="0"/>
                    </a:lnTo>
                    <a:lnTo>
                      <a:pt x="665" y="0"/>
                    </a:lnTo>
                    <a:lnTo>
                      <a:pt x="649" y="0"/>
                    </a:lnTo>
                    <a:lnTo>
                      <a:pt x="632" y="0"/>
                    </a:lnTo>
                    <a:lnTo>
                      <a:pt x="617" y="1"/>
                    </a:lnTo>
                    <a:lnTo>
                      <a:pt x="600" y="1"/>
                    </a:lnTo>
                    <a:lnTo>
                      <a:pt x="584" y="2"/>
                    </a:lnTo>
                    <a:lnTo>
                      <a:pt x="568" y="3"/>
                    </a:lnTo>
                    <a:lnTo>
                      <a:pt x="552" y="4"/>
                    </a:lnTo>
                    <a:lnTo>
                      <a:pt x="536" y="6"/>
                    </a:lnTo>
                    <a:lnTo>
                      <a:pt x="520" y="9"/>
                    </a:lnTo>
                    <a:lnTo>
                      <a:pt x="504" y="11"/>
                    </a:lnTo>
                    <a:lnTo>
                      <a:pt x="488" y="13"/>
                    </a:lnTo>
                    <a:lnTo>
                      <a:pt x="473" y="15"/>
                    </a:lnTo>
                    <a:lnTo>
                      <a:pt x="458" y="17"/>
                    </a:lnTo>
                    <a:lnTo>
                      <a:pt x="442" y="21"/>
                    </a:lnTo>
                    <a:lnTo>
                      <a:pt x="427" y="24"/>
                    </a:lnTo>
                    <a:lnTo>
                      <a:pt x="411" y="27"/>
                    </a:lnTo>
                    <a:lnTo>
                      <a:pt x="396" y="31"/>
                    </a:lnTo>
                    <a:lnTo>
                      <a:pt x="382" y="35"/>
                    </a:lnTo>
                    <a:lnTo>
                      <a:pt x="368" y="39"/>
                    </a:lnTo>
                    <a:lnTo>
                      <a:pt x="352" y="43"/>
                    </a:lnTo>
                    <a:lnTo>
                      <a:pt x="338" y="47"/>
                    </a:lnTo>
                    <a:lnTo>
                      <a:pt x="325" y="52"/>
                    </a:lnTo>
                    <a:lnTo>
                      <a:pt x="310" y="57"/>
                    </a:lnTo>
                    <a:lnTo>
                      <a:pt x="297" y="62"/>
                    </a:lnTo>
                    <a:lnTo>
                      <a:pt x="283" y="67"/>
                    </a:lnTo>
                    <a:lnTo>
                      <a:pt x="270" y="72"/>
                    </a:lnTo>
                    <a:lnTo>
                      <a:pt x="257" y="79"/>
                    </a:lnTo>
                    <a:lnTo>
                      <a:pt x="244" y="84"/>
                    </a:lnTo>
                    <a:lnTo>
                      <a:pt x="231" y="90"/>
                    </a:lnTo>
                    <a:lnTo>
                      <a:pt x="219" y="96"/>
                    </a:lnTo>
                    <a:lnTo>
                      <a:pt x="207" y="103"/>
                    </a:lnTo>
                    <a:lnTo>
                      <a:pt x="196" y="110"/>
                    </a:lnTo>
                    <a:lnTo>
                      <a:pt x="184" y="116"/>
                    </a:lnTo>
                    <a:lnTo>
                      <a:pt x="173" y="123"/>
                    </a:lnTo>
                    <a:lnTo>
                      <a:pt x="162" y="129"/>
                    </a:lnTo>
                    <a:lnTo>
                      <a:pt x="152" y="137"/>
                    </a:lnTo>
                    <a:lnTo>
                      <a:pt x="142" y="144"/>
                    </a:lnTo>
                    <a:lnTo>
                      <a:pt x="132" y="151"/>
                    </a:lnTo>
                    <a:lnTo>
                      <a:pt x="122" y="159"/>
                    </a:lnTo>
                    <a:lnTo>
                      <a:pt x="113" y="167"/>
                    </a:lnTo>
                    <a:lnTo>
                      <a:pt x="104" y="174"/>
                    </a:lnTo>
                    <a:lnTo>
                      <a:pt x="96" y="182"/>
                    </a:lnTo>
                    <a:lnTo>
                      <a:pt x="87" y="191"/>
                    </a:lnTo>
                    <a:lnTo>
                      <a:pt x="80" y="199"/>
                    </a:lnTo>
                    <a:lnTo>
                      <a:pt x="72" y="207"/>
                    </a:lnTo>
                    <a:lnTo>
                      <a:pt x="64" y="215"/>
                    </a:lnTo>
                    <a:lnTo>
                      <a:pt x="58" y="224"/>
                    </a:lnTo>
                    <a:lnTo>
                      <a:pt x="51" y="233"/>
                    </a:lnTo>
                    <a:lnTo>
                      <a:pt x="46" y="241"/>
                    </a:lnTo>
                    <a:lnTo>
                      <a:pt x="40" y="250"/>
                    </a:lnTo>
                    <a:lnTo>
                      <a:pt x="35" y="259"/>
                    </a:lnTo>
                    <a:lnTo>
                      <a:pt x="29" y="268"/>
                    </a:lnTo>
                    <a:lnTo>
                      <a:pt x="25" y="277"/>
                    </a:lnTo>
                    <a:lnTo>
                      <a:pt x="20" y="287"/>
                    </a:lnTo>
                    <a:lnTo>
                      <a:pt x="17" y="295"/>
                    </a:lnTo>
                    <a:lnTo>
                      <a:pt x="14" y="304"/>
                    </a:lnTo>
                    <a:lnTo>
                      <a:pt x="10" y="314"/>
                    </a:lnTo>
                    <a:lnTo>
                      <a:pt x="8" y="323"/>
                    </a:lnTo>
                    <a:lnTo>
                      <a:pt x="6" y="332"/>
                    </a:lnTo>
                    <a:lnTo>
                      <a:pt x="4" y="341"/>
                    </a:lnTo>
                    <a:lnTo>
                      <a:pt x="3" y="350"/>
                    </a:lnTo>
                    <a:lnTo>
                      <a:pt x="2" y="360"/>
                    </a:lnTo>
                    <a:lnTo>
                      <a:pt x="0" y="369"/>
                    </a:lnTo>
                    <a:lnTo>
                      <a:pt x="0" y="379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4602" name="Freeform 360"/>
              <p:cNvSpPr>
                <a:spLocks/>
              </p:cNvSpPr>
              <p:nvPr/>
            </p:nvSpPr>
            <p:spPr bwMode="auto">
              <a:xfrm>
                <a:off x="3572" y="1933"/>
                <a:ext cx="72" cy="92"/>
              </a:xfrm>
              <a:custGeom>
                <a:avLst/>
                <a:gdLst>
                  <a:gd name="T0" fmla="*/ 64 w 571"/>
                  <a:gd name="T1" fmla="*/ 88 h 738"/>
                  <a:gd name="T2" fmla="*/ 67 w 571"/>
                  <a:gd name="T3" fmla="*/ 85 h 738"/>
                  <a:gd name="T4" fmla="*/ 69 w 571"/>
                  <a:gd name="T5" fmla="*/ 82 h 738"/>
                  <a:gd name="T6" fmla="*/ 70 w 571"/>
                  <a:gd name="T7" fmla="*/ 78 h 738"/>
                  <a:gd name="T8" fmla="*/ 71 w 571"/>
                  <a:gd name="T9" fmla="*/ 74 h 738"/>
                  <a:gd name="T10" fmla="*/ 72 w 571"/>
                  <a:gd name="T11" fmla="*/ 69 h 738"/>
                  <a:gd name="T12" fmla="*/ 72 w 571"/>
                  <a:gd name="T13" fmla="*/ 64 h 738"/>
                  <a:gd name="T14" fmla="*/ 71 w 571"/>
                  <a:gd name="T15" fmla="*/ 58 h 738"/>
                  <a:gd name="T16" fmla="*/ 70 w 571"/>
                  <a:gd name="T17" fmla="*/ 53 h 738"/>
                  <a:gd name="T18" fmla="*/ 68 w 571"/>
                  <a:gd name="T19" fmla="*/ 47 h 738"/>
                  <a:gd name="T20" fmla="*/ 66 w 571"/>
                  <a:gd name="T21" fmla="*/ 41 h 738"/>
                  <a:gd name="T22" fmla="*/ 64 w 571"/>
                  <a:gd name="T23" fmla="*/ 35 h 738"/>
                  <a:gd name="T24" fmla="*/ 60 w 571"/>
                  <a:gd name="T25" fmla="*/ 30 h 738"/>
                  <a:gd name="T26" fmla="*/ 57 w 571"/>
                  <a:gd name="T27" fmla="*/ 24 h 738"/>
                  <a:gd name="T28" fmla="*/ 53 w 571"/>
                  <a:gd name="T29" fmla="*/ 19 h 738"/>
                  <a:gd name="T30" fmla="*/ 49 w 571"/>
                  <a:gd name="T31" fmla="*/ 15 h 738"/>
                  <a:gd name="T32" fmla="*/ 45 w 571"/>
                  <a:gd name="T33" fmla="*/ 11 h 738"/>
                  <a:gd name="T34" fmla="*/ 40 w 571"/>
                  <a:gd name="T35" fmla="*/ 8 h 738"/>
                  <a:gd name="T36" fmla="*/ 36 w 571"/>
                  <a:gd name="T37" fmla="*/ 5 h 738"/>
                  <a:gd name="T38" fmla="*/ 31 w 571"/>
                  <a:gd name="T39" fmla="*/ 2 h 738"/>
                  <a:gd name="T40" fmla="*/ 27 w 571"/>
                  <a:gd name="T41" fmla="*/ 1 h 738"/>
                  <a:gd name="T42" fmla="*/ 22 w 571"/>
                  <a:gd name="T43" fmla="*/ 0 h 738"/>
                  <a:gd name="T44" fmla="*/ 18 w 571"/>
                  <a:gd name="T45" fmla="*/ 0 h 738"/>
                  <a:gd name="T46" fmla="*/ 14 w 571"/>
                  <a:gd name="T47" fmla="*/ 1 h 738"/>
                  <a:gd name="T48" fmla="*/ 11 w 571"/>
                  <a:gd name="T49" fmla="*/ 2 h 738"/>
                  <a:gd name="T50" fmla="*/ 8 w 571"/>
                  <a:gd name="T51" fmla="*/ 4 h 738"/>
                  <a:gd name="T52" fmla="*/ 5 w 571"/>
                  <a:gd name="T53" fmla="*/ 7 h 738"/>
                  <a:gd name="T54" fmla="*/ 3 w 571"/>
                  <a:gd name="T55" fmla="*/ 10 h 738"/>
                  <a:gd name="T56" fmla="*/ 2 w 571"/>
                  <a:gd name="T57" fmla="*/ 14 h 738"/>
                  <a:gd name="T58" fmla="*/ 1 w 571"/>
                  <a:gd name="T59" fmla="*/ 19 h 738"/>
                  <a:gd name="T60" fmla="*/ 0 w 571"/>
                  <a:gd name="T61" fmla="*/ 24 h 738"/>
                  <a:gd name="T62" fmla="*/ 0 w 571"/>
                  <a:gd name="T63" fmla="*/ 29 h 738"/>
                  <a:gd name="T64" fmla="*/ 1 w 571"/>
                  <a:gd name="T65" fmla="*/ 34 h 738"/>
                  <a:gd name="T66" fmla="*/ 2 w 571"/>
                  <a:gd name="T67" fmla="*/ 40 h 738"/>
                  <a:gd name="T68" fmla="*/ 4 w 571"/>
                  <a:gd name="T69" fmla="*/ 46 h 738"/>
                  <a:gd name="T70" fmla="*/ 6 w 571"/>
                  <a:gd name="T71" fmla="*/ 52 h 738"/>
                  <a:gd name="T72" fmla="*/ 9 w 571"/>
                  <a:gd name="T73" fmla="*/ 57 h 738"/>
                  <a:gd name="T74" fmla="*/ 12 w 571"/>
                  <a:gd name="T75" fmla="*/ 63 h 738"/>
                  <a:gd name="T76" fmla="*/ 16 w 571"/>
                  <a:gd name="T77" fmla="*/ 68 h 738"/>
                  <a:gd name="T78" fmla="*/ 20 w 571"/>
                  <a:gd name="T79" fmla="*/ 73 h 738"/>
                  <a:gd name="T80" fmla="*/ 24 w 571"/>
                  <a:gd name="T81" fmla="*/ 78 h 738"/>
                  <a:gd name="T82" fmla="*/ 28 w 571"/>
                  <a:gd name="T83" fmla="*/ 82 h 738"/>
                  <a:gd name="T84" fmla="*/ 32 w 571"/>
                  <a:gd name="T85" fmla="*/ 85 h 738"/>
                  <a:gd name="T86" fmla="*/ 37 w 571"/>
                  <a:gd name="T87" fmla="*/ 88 h 738"/>
                  <a:gd name="T88" fmla="*/ 42 w 571"/>
                  <a:gd name="T89" fmla="*/ 90 h 738"/>
                  <a:gd name="T90" fmla="*/ 46 w 571"/>
                  <a:gd name="T91" fmla="*/ 91 h 738"/>
                  <a:gd name="T92" fmla="*/ 50 w 571"/>
                  <a:gd name="T93" fmla="*/ 92 h 738"/>
                  <a:gd name="T94" fmla="*/ 54 w 571"/>
                  <a:gd name="T95" fmla="*/ 92 h 738"/>
                  <a:gd name="T96" fmla="*/ 58 w 571"/>
                  <a:gd name="T97" fmla="*/ 91 h 738"/>
                  <a:gd name="T98" fmla="*/ 62 w 571"/>
                  <a:gd name="T99" fmla="*/ 90 h 73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71" h="738">
                    <a:moveTo>
                      <a:pt x="488" y="719"/>
                    </a:moveTo>
                    <a:lnTo>
                      <a:pt x="493" y="716"/>
                    </a:lnTo>
                    <a:lnTo>
                      <a:pt x="500" y="711"/>
                    </a:lnTo>
                    <a:lnTo>
                      <a:pt x="506" y="707"/>
                    </a:lnTo>
                    <a:lnTo>
                      <a:pt x="511" y="701"/>
                    </a:lnTo>
                    <a:lnTo>
                      <a:pt x="517" y="697"/>
                    </a:lnTo>
                    <a:lnTo>
                      <a:pt x="522" y="691"/>
                    </a:lnTo>
                    <a:lnTo>
                      <a:pt x="528" y="685"/>
                    </a:lnTo>
                    <a:lnTo>
                      <a:pt x="532" y="679"/>
                    </a:lnTo>
                    <a:lnTo>
                      <a:pt x="536" y="673"/>
                    </a:lnTo>
                    <a:lnTo>
                      <a:pt x="541" y="666"/>
                    </a:lnTo>
                    <a:lnTo>
                      <a:pt x="544" y="658"/>
                    </a:lnTo>
                    <a:lnTo>
                      <a:pt x="548" y="651"/>
                    </a:lnTo>
                    <a:lnTo>
                      <a:pt x="552" y="643"/>
                    </a:lnTo>
                    <a:lnTo>
                      <a:pt x="555" y="635"/>
                    </a:lnTo>
                    <a:lnTo>
                      <a:pt x="557" y="628"/>
                    </a:lnTo>
                    <a:lnTo>
                      <a:pt x="560" y="619"/>
                    </a:lnTo>
                    <a:lnTo>
                      <a:pt x="563" y="610"/>
                    </a:lnTo>
                    <a:lnTo>
                      <a:pt x="565" y="601"/>
                    </a:lnTo>
                    <a:lnTo>
                      <a:pt x="566" y="593"/>
                    </a:lnTo>
                    <a:lnTo>
                      <a:pt x="568" y="583"/>
                    </a:lnTo>
                    <a:lnTo>
                      <a:pt x="569" y="573"/>
                    </a:lnTo>
                    <a:lnTo>
                      <a:pt x="570" y="563"/>
                    </a:lnTo>
                    <a:lnTo>
                      <a:pt x="570" y="553"/>
                    </a:lnTo>
                    <a:lnTo>
                      <a:pt x="571" y="543"/>
                    </a:lnTo>
                    <a:lnTo>
                      <a:pt x="571" y="533"/>
                    </a:lnTo>
                    <a:lnTo>
                      <a:pt x="571" y="522"/>
                    </a:lnTo>
                    <a:lnTo>
                      <a:pt x="570" y="511"/>
                    </a:lnTo>
                    <a:lnTo>
                      <a:pt x="570" y="501"/>
                    </a:lnTo>
                    <a:lnTo>
                      <a:pt x="569" y="490"/>
                    </a:lnTo>
                    <a:lnTo>
                      <a:pt x="567" y="479"/>
                    </a:lnTo>
                    <a:lnTo>
                      <a:pt x="566" y="467"/>
                    </a:lnTo>
                    <a:lnTo>
                      <a:pt x="564" y="456"/>
                    </a:lnTo>
                    <a:lnTo>
                      <a:pt x="562" y="445"/>
                    </a:lnTo>
                    <a:lnTo>
                      <a:pt x="559" y="433"/>
                    </a:lnTo>
                    <a:lnTo>
                      <a:pt x="557" y="422"/>
                    </a:lnTo>
                    <a:lnTo>
                      <a:pt x="554" y="410"/>
                    </a:lnTo>
                    <a:lnTo>
                      <a:pt x="551" y="399"/>
                    </a:lnTo>
                    <a:lnTo>
                      <a:pt x="547" y="387"/>
                    </a:lnTo>
                    <a:lnTo>
                      <a:pt x="543" y="376"/>
                    </a:lnTo>
                    <a:lnTo>
                      <a:pt x="540" y="364"/>
                    </a:lnTo>
                    <a:lnTo>
                      <a:pt x="535" y="352"/>
                    </a:lnTo>
                    <a:lnTo>
                      <a:pt x="531" y="341"/>
                    </a:lnTo>
                    <a:lnTo>
                      <a:pt x="526" y="329"/>
                    </a:lnTo>
                    <a:lnTo>
                      <a:pt x="521" y="318"/>
                    </a:lnTo>
                    <a:lnTo>
                      <a:pt x="515" y="306"/>
                    </a:lnTo>
                    <a:lnTo>
                      <a:pt x="510" y="295"/>
                    </a:lnTo>
                    <a:lnTo>
                      <a:pt x="504" y="284"/>
                    </a:lnTo>
                    <a:lnTo>
                      <a:pt x="499" y="272"/>
                    </a:lnTo>
                    <a:lnTo>
                      <a:pt x="492" y="261"/>
                    </a:lnTo>
                    <a:lnTo>
                      <a:pt x="486" y="250"/>
                    </a:lnTo>
                    <a:lnTo>
                      <a:pt x="479" y="239"/>
                    </a:lnTo>
                    <a:lnTo>
                      <a:pt x="473" y="228"/>
                    </a:lnTo>
                    <a:lnTo>
                      <a:pt x="466" y="217"/>
                    </a:lnTo>
                    <a:lnTo>
                      <a:pt x="459" y="207"/>
                    </a:lnTo>
                    <a:lnTo>
                      <a:pt x="452" y="196"/>
                    </a:lnTo>
                    <a:lnTo>
                      <a:pt x="444" y="186"/>
                    </a:lnTo>
                    <a:lnTo>
                      <a:pt x="436" y="176"/>
                    </a:lnTo>
                    <a:lnTo>
                      <a:pt x="429" y="166"/>
                    </a:lnTo>
                    <a:lnTo>
                      <a:pt x="421" y="156"/>
                    </a:lnTo>
                    <a:lnTo>
                      <a:pt x="413" y="147"/>
                    </a:lnTo>
                    <a:lnTo>
                      <a:pt x="404" y="138"/>
                    </a:lnTo>
                    <a:lnTo>
                      <a:pt x="397" y="129"/>
                    </a:lnTo>
                    <a:lnTo>
                      <a:pt x="388" y="120"/>
                    </a:lnTo>
                    <a:lnTo>
                      <a:pt x="380" y="112"/>
                    </a:lnTo>
                    <a:lnTo>
                      <a:pt x="371" y="104"/>
                    </a:lnTo>
                    <a:lnTo>
                      <a:pt x="363" y="96"/>
                    </a:lnTo>
                    <a:lnTo>
                      <a:pt x="354" y="88"/>
                    </a:lnTo>
                    <a:lnTo>
                      <a:pt x="345" y="80"/>
                    </a:lnTo>
                    <a:lnTo>
                      <a:pt x="336" y="74"/>
                    </a:lnTo>
                    <a:lnTo>
                      <a:pt x="328" y="66"/>
                    </a:lnTo>
                    <a:lnTo>
                      <a:pt x="319" y="61"/>
                    </a:lnTo>
                    <a:lnTo>
                      <a:pt x="310" y="54"/>
                    </a:lnTo>
                    <a:lnTo>
                      <a:pt x="300" y="49"/>
                    </a:lnTo>
                    <a:lnTo>
                      <a:pt x="291" y="42"/>
                    </a:lnTo>
                    <a:lnTo>
                      <a:pt x="282" y="38"/>
                    </a:lnTo>
                    <a:lnTo>
                      <a:pt x="274" y="32"/>
                    </a:lnTo>
                    <a:lnTo>
                      <a:pt x="265" y="28"/>
                    </a:lnTo>
                    <a:lnTo>
                      <a:pt x="255" y="23"/>
                    </a:lnTo>
                    <a:lnTo>
                      <a:pt x="246" y="20"/>
                    </a:lnTo>
                    <a:lnTo>
                      <a:pt x="237" y="16"/>
                    </a:lnTo>
                    <a:lnTo>
                      <a:pt x="229" y="12"/>
                    </a:lnTo>
                    <a:lnTo>
                      <a:pt x="220" y="10"/>
                    </a:lnTo>
                    <a:lnTo>
                      <a:pt x="211" y="8"/>
                    </a:lnTo>
                    <a:lnTo>
                      <a:pt x="202" y="6"/>
                    </a:lnTo>
                    <a:lnTo>
                      <a:pt x="195" y="4"/>
                    </a:lnTo>
                    <a:lnTo>
                      <a:pt x="186" y="2"/>
                    </a:lnTo>
                    <a:lnTo>
                      <a:pt x="177" y="1"/>
                    </a:lnTo>
                    <a:lnTo>
                      <a:pt x="169" y="0"/>
                    </a:lnTo>
                    <a:lnTo>
                      <a:pt x="160" y="0"/>
                    </a:lnTo>
                    <a:lnTo>
                      <a:pt x="153" y="0"/>
                    </a:lnTo>
                    <a:lnTo>
                      <a:pt x="145" y="0"/>
                    </a:lnTo>
                    <a:lnTo>
                      <a:pt x="137" y="1"/>
                    </a:lnTo>
                    <a:lnTo>
                      <a:pt x="130" y="2"/>
                    </a:lnTo>
                    <a:lnTo>
                      <a:pt x="122" y="5"/>
                    </a:lnTo>
                    <a:lnTo>
                      <a:pt x="114" y="6"/>
                    </a:lnTo>
                    <a:lnTo>
                      <a:pt x="108" y="8"/>
                    </a:lnTo>
                    <a:lnTo>
                      <a:pt x="100" y="11"/>
                    </a:lnTo>
                    <a:lnTo>
                      <a:pt x="93" y="15"/>
                    </a:lnTo>
                    <a:lnTo>
                      <a:pt x="87" y="18"/>
                    </a:lnTo>
                    <a:lnTo>
                      <a:pt x="80" y="21"/>
                    </a:lnTo>
                    <a:lnTo>
                      <a:pt x="75" y="26"/>
                    </a:lnTo>
                    <a:lnTo>
                      <a:pt x="68" y="30"/>
                    </a:lnTo>
                    <a:lnTo>
                      <a:pt x="63" y="34"/>
                    </a:lnTo>
                    <a:lnTo>
                      <a:pt x="57" y="39"/>
                    </a:lnTo>
                    <a:lnTo>
                      <a:pt x="52" y="44"/>
                    </a:lnTo>
                    <a:lnTo>
                      <a:pt x="47" y="51"/>
                    </a:lnTo>
                    <a:lnTo>
                      <a:pt x="42" y="56"/>
                    </a:lnTo>
                    <a:lnTo>
                      <a:pt x="37" y="63"/>
                    </a:lnTo>
                    <a:lnTo>
                      <a:pt x="33" y="69"/>
                    </a:lnTo>
                    <a:lnTo>
                      <a:pt x="30" y="76"/>
                    </a:lnTo>
                    <a:lnTo>
                      <a:pt x="25" y="84"/>
                    </a:lnTo>
                    <a:lnTo>
                      <a:pt x="22" y="90"/>
                    </a:lnTo>
                    <a:lnTo>
                      <a:pt x="19" y="99"/>
                    </a:lnTo>
                    <a:lnTo>
                      <a:pt x="15" y="107"/>
                    </a:lnTo>
                    <a:lnTo>
                      <a:pt x="13" y="115"/>
                    </a:lnTo>
                    <a:lnTo>
                      <a:pt x="10" y="123"/>
                    </a:lnTo>
                    <a:lnTo>
                      <a:pt x="8" y="132"/>
                    </a:lnTo>
                    <a:lnTo>
                      <a:pt x="6" y="142"/>
                    </a:lnTo>
                    <a:lnTo>
                      <a:pt x="4" y="151"/>
                    </a:lnTo>
                    <a:lnTo>
                      <a:pt x="3" y="161"/>
                    </a:lnTo>
                    <a:lnTo>
                      <a:pt x="2" y="169"/>
                    </a:lnTo>
                    <a:lnTo>
                      <a:pt x="1" y="179"/>
                    </a:lnTo>
                    <a:lnTo>
                      <a:pt x="0" y="190"/>
                    </a:lnTo>
                    <a:lnTo>
                      <a:pt x="0" y="200"/>
                    </a:lnTo>
                    <a:lnTo>
                      <a:pt x="0" y="211"/>
                    </a:lnTo>
                    <a:lnTo>
                      <a:pt x="1" y="221"/>
                    </a:lnTo>
                    <a:lnTo>
                      <a:pt x="1" y="232"/>
                    </a:lnTo>
                    <a:lnTo>
                      <a:pt x="2" y="243"/>
                    </a:lnTo>
                    <a:lnTo>
                      <a:pt x="3" y="254"/>
                    </a:lnTo>
                    <a:lnTo>
                      <a:pt x="4" y="265"/>
                    </a:lnTo>
                    <a:lnTo>
                      <a:pt x="7" y="276"/>
                    </a:lnTo>
                    <a:lnTo>
                      <a:pt x="9" y="287"/>
                    </a:lnTo>
                    <a:lnTo>
                      <a:pt x="11" y="299"/>
                    </a:lnTo>
                    <a:lnTo>
                      <a:pt x="13" y="310"/>
                    </a:lnTo>
                    <a:lnTo>
                      <a:pt x="17" y="322"/>
                    </a:lnTo>
                    <a:lnTo>
                      <a:pt x="19" y="333"/>
                    </a:lnTo>
                    <a:lnTo>
                      <a:pt x="23" y="345"/>
                    </a:lnTo>
                    <a:lnTo>
                      <a:pt x="26" y="356"/>
                    </a:lnTo>
                    <a:lnTo>
                      <a:pt x="30" y="368"/>
                    </a:lnTo>
                    <a:lnTo>
                      <a:pt x="34" y="380"/>
                    </a:lnTo>
                    <a:lnTo>
                      <a:pt x="39" y="391"/>
                    </a:lnTo>
                    <a:lnTo>
                      <a:pt x="43" y="404"/>
                    </a:lnTo>
                    <a:lnTo>
                      <a:pt x="48" y="415"/>
                    </a:lnTo>
                    <a:lnTo>
                      <a:pt x="53" y="427"/>
                    </a:lnTo>
                    <a:lnTo>
                      <a:pt x="58" y="438"/>
                    </a:lnTo>
                    <a:lnTo>
                      <a:pt x="64" y="450"/>
                    </a:lnTo>
                    <a:lnTo>
                      <a:pt x="70" y="461"/>
                    </a:lnTo>
                    <a:lnTo>
                      <a:pt x="76" y="472"/>
                    </a:lnTo>
                    <a:lnTo>
                      <a:pt x="82" y="483"/>
                    </a:lnTo>
                    <a:lnTo>
                      <a:pt x="89" y="494"/>
                    </a:lnTo>
                    <a:lnTo>
                      <a:pt x="96" y="505"/>
                    </a:lnTo>
                    <a:lnTo>
                      <a:pt x="102" y="516"/>
                    </a:lnTo>
                    <a:lnTo>
                      <a:pt x="109" y="527"/>
                    </a:lnTo>
                    <a:lnTo>
                      <a:pt x="117" y="536"/>
                    </a:lnTo>
                    <a:lnTo>
                      <a:pt x="123" y="547"/>
                    </a:lnTo>
                    <a:lnTo>
                      <a:pt x="131" y="557"/>
                    </a:lnTo>
                    <a:lnTo>
                      <a:pt x="139" y="567"/>
                    </a:lnTo>
                    <a:lnTo>
                      <a:pt x="146" y="577"/>
                    </a:lnTo>
                    <a:lnTo>
                      <a:pt x="155" y="586"/>
                    </a:lnTo>
                    <a:lnTo>
                      <a:pt x="163" y="596"/>
                    </a:lnTo>
                    <a:lnTo>
                      <a:pt x="170" y="605"/>
                    </a:lnTo>
                    <a:lnTo>
                      <a:pt x="179" y="613"/>
                    </a:lnTo>
                    <a:lnTo>
                      <a:pt x="188" y="622"/>
                    </a:lnTo>
                    <a:lnTo>
                      <a:pt x="196" y="631"/>
                    </a:lnTo>
                    <a:lnTo>
                      <a:pt x="204" y="639"/>
                    </a:lnTo>
                    <a:lnTo>
                      <a:pt x="213" y="646"/>
                    </a:lnTo>
                    <a:lnTo>
                      <a:pt x="222" y="654"/>
                    </a:lnTo>
                    <a:lnTo>
                      <a:pt x="231" y="662"/>
                    </a:lnTo>
                    <a:lnTo>
                      <a:pt x="240" y="668"/>
                    </a:lnTo>
                    <a:lnTo>
                      <a:pt x="248" y="675"/>
                    </a:lnTo>
                    <a:lnTo>
                      <a:pt x="257" y="682"/>
                    </a:lnTo>
                    <a:lnTo>
                      <a:pt x="267" y="687"/>
                    </a:lnTo>
                    <a:lnTo>
                      <a:pt x="276" y="693"/>
                    </a:lnTo>
                    <a:lnTo>
                      <a:pt x="285" y="698"/>
                    </a:lnTo>
                    <a:lnTo>
                      <a:pt x="293" y="704"/>
                    </a:lnTo>
                    <a:lnTo>
                      <a:pt x="302" y="708"/>
                    </a:lnTo>
                    <a:lnTo>
                      <a:pt x="312" y="712"/>
                    </a:lnTo>
                    <a:lnTo>
                      <a:pt x="321" y="717"/>
                    </a:lnTo>
                    <a:lnTo>
                      <a:pt x="330" y="720"/>
                    </a:lnTo>
                    <a:lnTo>
                      <a:pt x="339" y="724"/>
                    </a:lnTo>
                    <a:lnTo>
                      <a:pt x="347" y="727"/>
                    </a:lnTo>
                    <a:lnTo>
                      <a:pt x="356" y="730"/>
                    </a:lnTo>
                    <a:lnTo>
                      <a:pt x="365" y="732"/>
                    </a:lnTo>
                    <a:lnTo>
                      <a:pt x="374" y="734"/>
                    </a:lnTo>
                    <a:lnTo>
                      <a:pt x="381" y="735"/>
                    </a:lnTo>
                    <a:lnTo>
                      <a:pt x="390" y="736"/>
                    </a:lnTo>
                    <a:lnTo>
                      <a:pt x="399" y="738"/>
                    </a:lnTo>
                    <a:lnTo>
                      <a:pt x="407" y="738"/>
                    </a:lnTo>
                    <a:lnTo>
                      <a:pt x="415" y="738"/>
                    </a:lnTo>
                    <a:lnTo>
                      <a:pt x="423" y="738"/>
                    </a:lnTo>
                    <a:lnTo>
                      <a:pt x="431" y="738"/>
                    </a:lnTo>
                    <a:lnTo>
                      <a:pt x="439" y="736"/>
                    </a:lnTo>
                    <a:lnTo>
                      <a:pt x="446" y="735"/>
                    </a:lnTo>
                    <a:lnTo>
                      <a:pt x="454" y="733"/>
                    </a:lnTo>
                    <a:lnTo>
                      <a:pt x="460" y="731"/>
                    </a:lnTo>
                    <a:lnTo>
                      <a:pt x="468" y="729"/>
                    </a:lnTo>
                    <a:lnTo>
                      <a:pt x="475" y="726"/>
                    </a:lnTo>
                    <a:lnTo>
                      <a:pt x="481" y="722"/>
                    </a:lnTo>
                    <a:lnTo>
                      <a:pt x="488" y="719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4603" name="Freeform 361"/>
              <p:cNvSpPr>
                <a:spLocks/>
              </p:cNvSpPr>
              <p:nvPr/>
            </p:nvSpPr>
            <p:spPr bwMode="auto">
              <a:xfrm>
                <a:off x="4081" y="2061"/>
                <a:ext cx="71" cy="93"/>
              </a:xfrm>
              <a:custGeom>
                <a:avLst/>
                <a:gdLst>
                  <a:gd name="T0" fmla="*/ 58 w 572"/>
                  <a:gd name="T1" fmla="*/ 1 h 737"/>
                  <a:gd name="T2" fmla="*/ 54 w 572"/>
                  <a:gd name="T3" fmla="*/ 0 h 737"/>
                  <a:gd name="T4" fmla="*/ 51 w 572"/>
                  <a:gd name="T5" fmla="*/ 0 h 737"/>
                  <a:gd name="T6" fmla="*/ 46 w 572"/>
                  <a:gd name="T7" fmla="*/ 1 h 737"/>
                  <a:gd name="T8" fmla="*/ 42 w 572"/>
                  <a:gd name="T9" fmla="*/ 2 h 737"/>
                  <a:gd name="T10" fmla="*/ 38 w 572"/>
                  <a:gd name="T11" fmla="*/ 4 h 737"/>
                  <a:gd name="T12" fmla="*/ 33 w 572"/>
                  <a:gd name="T13" fmla="*/ 6 h 737"/>
                  <a:gd name="T14" fmla="*/ 29 w 572"/>
                  <a:gd name="T15" fmla="*/ 10 h 737"/>
                  <a:gd name="T16" fmla="*/ 24 w 572"/>
                  <a:gd name="T17" fmla="*/ 14 h 737"/>
                  <a:gd name="T18" fmla="*/ 20 w 572"/>
                  <a:gd name="T19" fmla="*/ 18 h 737"/>
                  <a:gd name="T20" fmla="*/ 16 w 572"/>
                  <a:gd name="T21" fmla="*/ 23 h 737"/>
                  <a:gd name="T22" fmla="*/ 13 w 572"/>
                  <a:gd name="T23" fmla="*/ 28 h 737"/>
                  <a:gd name="T24" fmla="*/ 9 w 572"/>
                  <a:gd name="T25" fmla="*/ 34 h 737"/>
                  <a:gd name="T26" fmla="*/ 7 w 572"/>
                  <a:gd name="T27" fmla="*/ 39 h 737"/>
                  <a:gd name="T28" fmla="*/ 4 w 572"/>
                  <a:gd name="T29" fmla="*/ 45 h 737"/>
                  <a:gd name="T30" fmla="*/ 2 w 572"/>
                  <a:gd name="T31" fmla="*/ 51 h 737"/>
                  <a:gd name="T32" fmla="*/ 1 w 572"/>
                  <a:gd name="T33" fmla="*/ 57 h 737"/>
                  <a:gd name="T34" fmla="*/ 0 w 572"/>
                  <a:gd name="T35" fmla="*/ 63 h 737"/>
                  <a:gd name="T36" fmla="*/ 0 w 572"/>
                  <a:gd name="T37" fmla="*/ 68 h 737"/>
                  <a:gd name="T38" fmla="*/ 0 w 572"/>
                  <a:gd name="T39" fmla="*/ 73 h 737"/>
                  <a:gd name="T40" fmla="*/ 1 w 572"/>
                  <a:gd name="T41" fmla="*/ 77 h 737"/>
                  <a:gd name="T42" fmla="*/ 3 w 572"/>
                  <a:gd name="T43" fmla="*/ 82 h 737"/>
                  <a:gd name="T44" fmla="*/ 5 w 572"/>
                  <a:gd name="T45" fmla="*/ 85 h 737"/>
                  <a:gd name="T46" fmla="*/ 7 w 572"/>
                  <a:gd name="T47" fmla="*/ 88 h 737"/>
                  <a:gd name="T48" fmla="*/ 10 w 572"/>
                  <a:gd name="T49" fmla="*/ 91 h 737"/>
                  <a:gd name="T50" fmla="*/ 13 w 572"/>
                  <a:gd name="T51" fmla="*/ 92 h 737"/>
                  <a:gd name="T52" fmla="*/ 17 w 572"/>
                  <a:gd name="T53" fmla="*/ 93 h 737"/>
                  <a:gd name="T54" fmla="*/ 21 w 572"/>
                  <a:gd name="T55" fmla="*/ 93 h 737"/>
                  <a:gd name="T56" fmla="*/ 25 w 572"/>
                  <a:gd name="T57" fmla="*/ 92 h 737"/>
                  <a:gd name="T58" fmla="*/ 30 w 572"/>
                  <a:gd name="T59" fmla="*/ 91 h 737"/>
                  <a:gd name="T60" fmla="*/ 34 w 572"/>
                  <a:gd name="T61" fmla="*/ 89 h 737"/>
                  <a:gd name="T62" fmla="*/ 38 w 572"/>
                  <a:gd name="T63" fmla="*/ 86 h 737"/>
                  <a:gd name="T64" fmla="*/ 43 w 572"/>
                  <a:gd name="T65" fmla="*/ 83 h 737"/>
                  <a:gd name="T66" fmla="*/ 47 w 572"/>
                  <a:gd name="T67" fmla="*/ 79 h 737"/>
                  <a:gd name="T68" fmla="*/ 51 w 572"/>
                  <a:gd name="T69" fmla="*/ 75 h 737"/>
                  <a:gd name="T70" fmla="*/ 55 w 572"/>
                  <a:gd name="T71" fmla="*/ 70 h 737"/>
                  <a:gd name="T72" fmla="*/ 59 w 572"/>
                  <a:gd name="T73" fmla="*/ 64 h 737"/>
                  <a:gd name="T74" fmla="*/ 62 w 572"/>
                  <a:gd name="T75" fmla="*/ 59 h 737"/>
                  <a:gd name="T76" fmla="*/ 65 w 572"/>
                  <a:gd name="T77" fmla="*/ 53 h 737"/>
                  <a:gd name="T78" fmla="*/ 67 w 572"/>
                  <a:gd name="T79" fmla="*/ 47 h 737"/>
                  <a:gd name="T80" fmla="*/ 69 w 572"/>
                  <a:gd name="T81" fmla="*/ 41 h 737"/>
                  <a:gd name="T82" fmla="*/ 70 w 572"/>
                  <a:gd name="T83" fmla="*/ 35 h 737"/>
                  <a:gd name="T84" fmla="*/ 71 w 572"/>
                  <a:gd name="T85" fmla="*/ 30 h 737"/>
                  <a:gd name="T86" fmla="*/ 71 w 572"/>
                  <a:gd name="T87" fmla="*/ 24 h 737"/>
                  <a:gd name="T88" fmla="*/ 71 w 572"/>
                  <a:gd name="T89" fmla="*/ 20 h 737"/>
                  <a:gd name="T90" fmla="*/ 70 w 572"/>
                  <a:gd name="T91" fmla="*/ 15 h 737"/>
                  <a:gd name="T92" fmla="*/ 68 w 572"/>
                  <a:gd name="T93" fmla="*/ 11 h 737"/>
                  <a:gd name="T94" fmla="*/ 66 w 572"/>
                  <a:gd name="T95" fmla="*/ 7 h 737"/>
                  <a:gd name="T96" fmla="*/ 63 w 572"/>
                  <a:gd name="T97" fmla="*/ 5 h 737"/>
                  <a:gd name="T98" fmla="*/ 60 w 572"/>
                  <a:gd name="T99" fmla="*/ 2 h 73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72" h="737">
                    <a:moveTo>
                      <a:pt x="487" y="19"/>
                    </a:moveTo>
                    <a:lnTo>
                      <a:pt x="482" y="15"/>
                    </a:lnTo>
                    <a:lnTo>
                      <a:pt x="475" y="12"/>
                    </a:lnTo>
                    <a:lnTo>
                      <a:pt x="467" y="10"/>
                    </a:lnTo>
                    <a:lnTo>
                      <a:pt x="461" y="7"/>
                    </a:lnTo>
                    <a:lnTo>
                      <a:pt x="453" y="4"/>
                    </a:lnTo>
                    <a:lnTo>
                      <a:pt x="446" y="3"/>
                    </a:lnTo>
                    <a:lnTo>
                      <a:pt x="439" y="2"/>
                    </a:lnTo>
                    <a:lnTo>
                      <a:pt x="431" y="1"/>
                    </a:lnTo>
                    <a:lnTo>
                      <a:pt x="423" y="0"/>
                    </a:lnTo>
                    <a:lnTo>
                      <a:pt x="415" y="0"/>
                    </a:lnTo>
                    <a:lnTo>
                      <a:pt x="407" y="0"/>
                    </a:lnTo>
                    <a:lnTo>
                      <a:pt x="398" y="1"/>
                    </a:lnTo>
                    <a:lnTo>
                      <a:pt x="390" y="1"/>
                    </a:lnTo>
                    <a:lnTo>
                      <a:pt x="382" y="2"/>
                    </a:lnTo>
                    <a:lnTo>
                      <a:pt x="373" y="4"/>
                    </a:lnTo>
                    <a:lnTo>
                      <a:pt x="365" y="7"/>
                    </a:lnTo>
                    <a:lnTo>
                      <a:pt x="356" y="9"/>
                    </a:lnTo>
                    <a:lnTo>
                      <a:pt x="348" y="11"/>
                    </a:lnTo>
                    <a:lnTo>
                      <a:pt x="339" y="14"/>
                    </a:lnTo>
                    <a:lnTo>
                      <a:pt x="330" y="18"/>
                    </a:lnTo>
                    <a:lnTo>
                      <a:pt x="320" y="21"/>
                    </a:lnTo>
                    <a:lnTo>
                      <a:pt x="311" y="25"/>
                    </a:lnTo>
                    <a:lnTo>
                      <a:pt x="303" y="30"/>
                    </a:lnTo>
                    <a:lnTo>
                      <a:pt x="294" y="34"/>
                    </a:lnTo>
                    <a:lnTo>
                      <a:pt x="285" y="40"/>
                    </a:lnTo>
                    <a:lnTo>
                      <a:pt x="275" y="45"/>
                    </a:lnTo>
                    <a:lnTo>
                      <a:pt x="266" y="51"/>
                    </a:lnTo>
                    <a:lnTo>
                      <a:pt x="257" y="57"/>
                    </a:lnTo>
                    <a:lnTo>
                      <a:pt x="249" y="64"/>
                    </a:lnTo>
                    <a:lnTo>
                      <a:pt x="240" y="70"/>
                    </a:lnTo>
                    <a:lnTo>
                      <a:pt x="231" y="77"/>
                    </a:lnTo>
                    <a:lnTo>
                      <a:pt x="222" y="85"/>
                    </a:lnTo>
                    <a:lnTo>
                      <a:pt x="214" y="91"/>
                    </a:lnTo>
                    <a:lnTo>
                      <a:pt x="205" y="100"/>
                    </a:lnTo>
                    <a:lnTo>
                      <a:pt x="196" y="108"/>
                    </a:lnTo>
                    <a:lnTo>
                      <a:pt x="187" y="115"/>
                    </a:lnTo>
                    <a:lnTo>
                      <a:pt x="179" y="124"/>
                    </a:lnTo>
                    <a:lnTo>
                      <a:pt x="171" y="133"/>
                    </a:lnTo>
                    <a:lnTo>
                      <a:pt x="163" y="143"/>
                    </a:lnTo>
                    <a:lnTo>
                      <a:pt x="154" y="152"/>
                    </a:lnTo>
                    <a:lnTo>
                      <a:pt x="146" y="162"/>
                    </a:lnTo>
                    <a:lnTo>
                      <a:pt x="139" y="171"/>
                    </a:lnTo>
                    <a:lnTo>
                      <a:pt x="131" y="181"/>
                    </a:lnTo>
                    <a:lnTo>
                      <a:pt x="123" y="191"/>
                    </a:lnTo>
                    <a:lnTo>
                      <a:pt x="117" y="201"/>
                    </a:lnTo>
                    <a:lnTo>
                      <a:pt x="109" y="212"/>
                    </a:lnTo>
                    <a:lnTo>
                      <a:pt x="103" y="222"/>
                    </a:lnTo>
                    <a:lnTo>
                      <a:pt x="95" y="233"/>
                    </a:lnTo>
                    <a:lnTo>
                      <a:pt x="88" y="244"/>
                    </a:lnTo>
                    <a:lnTo>
                      <a:pt x="83" y="255"/>
                    </a:lnTo>
                    <a:lnTo>
                      <a:pt x="76" y="266"/>
                    </a:lnTo>
                    <a:lnTo>
                      <a:pt x="70" y="277"/>
                    </a:lnTo>
                    <a:lnTo>
                      <a:pt x="64" y="289"/>
                    </a:lnTo>
                    <a:lnTo>
                      <a:pt x="59" y="300"/>
                    </a:lnTo>
                    <a:lnTo>
                      <a:pt x="53" y="312"/>
                    </a:lnTo>
                    <a:lnTo>
                      <a:pt x="49" y="323"/>
                    </a:lnTo>
                    <a:lnTo>
                      <a:pt x="43" y="335"/>
                    </a:lnTo>
                    <a:lnTo>
                      <a:pt x="39" y="346"/>
                    </a:lnTo>
                    <a:lnTo>
                      <a:pt x="34" y="358"/>
                    </a:lnTo>
                    <a:lnTo>
                      <a:pt x="30" y="369"/>
                    </a:lnTo>
                    <a:lnTo>
                      <a:pt x="27" y="381"/>
                    </a:lnTo>
                    <a:lnTo>
                      <a:pt x="22" y="393"/>
                    </a:lnTo>
                    <a:lnTo>
                      <a:pt x="19" y="404"/>
                    </a:lnTo>
                    <a:lnTo>
                      <a:pt x="16" y="416"/>
                    </a:lnTo>
                    <a:lnTo>
                      <a:pt x="14" y="427"/>
                    </a:lnTo>
                    <a:lnTo>
                      <a:pt x="11" y="440"/>
                    </a:lnTo>
                    <a:lnTo>
                      <a:pt x="8" y="451"/>
                    </a:lnTo>
                    <a:lnTo>
                      <a:pt x="7" y="462"/>
                    </a:lnTo>
                    <a:lnTo>
                      <a:pt x="5" y="474"/>
                    </a:lnTo>
                    <a:lnTo>
                      <a:pt x="4" y="485"/>
                    </a:lnTo>
                    <a:lnTo>
                      <a:pt x="3" y="496"/>
                    </a:lnTo>
                    <a:lnTo>
                      <a:pt x="1" y="507"/>
                    </a:lnTo>
                    <a:lnTo>
                      <a:pt x="0" y="516"/>
                    </a:lnTo>
                    <a:lnTo>
                      <a:pt x="0" y="527"/>
                    </a:lnTo>
                    <a:lnTo>
                      <a:pt x="0" y="537"/>
                    </a:lnTo>
                    <a:lnTo>
                      <a:pt x="0" y="548"/>
                    </a:lnTo>
                    <a:lnTo>
                      <a:pt x="1" y="558"/>
                    </a:lnTo>
                    <a:lnTo>
                      <a:pt x="1" y="568"/>
                    </a:lnTo>
                    <a:lnTo>
                      <a:pt x="3" y="578"/>
                    </a:lnTo>
                    <a:lnTo>
                      <a:pt x="5" y="587"/>
                    </a:lnTo>
                    <a:lnTo>
                      <a:pt x="6" y="597"/>
                    </a:lnTo>
                    <a:lnTo>
                      <a:pt x="8" y="605"/>
                    </a:lnTo>
                    <a:lnTo>
                      <a:pt x="10" y="614"/>
                    </a:lnTo>
                    <a:lnTo>
                      <a:pt x="12" y="623"/>
                    </a:lnTo>
                    <a:lnTo>
                      <a:pt x="16" y="632"/>
                    </a:lnTo>
                    <a:lnTo>
                      <a:pt x="19" y="640"/>
                    </a:lnTo>
                    <a:lnTo>
                      <a:pt x="22" y="647"/>
                    </a:lnTo>
                    <a:lnTo>
                      <a:pt x="26" y="655"/>
                    </a:lnTo>
                    <a:lnTo>
                      <a:pt x="29" y="662"/>
                    </a:lnTo>
                    <a:lnTo>
                      <a:pt x="33" y="669"/>
                    </a:lnTo>
                    <a:lnTo>
                      <a:pt x="38" y="676"/>
                    </a:lnTo>
                    <a:lnTo>
                      <a:pt x="42" y="681"/>
                    </a:lnTo>
                    <a:lnTo>
                      <a:pt x="48" y="688"/>
                    </a:lnTo>
                    <a:lnTo>
                      <a:pt x="52" y="693"/>
                    </a:lnTo>
                    <a:lnTo>
                      <a:pt x="57" y="699"/>
                    </a:lnTo>
                    <a:lnTo>
                      <a:pt x="63" y="704"/>
                    </a:lnTo>
                    <a:lnTo>
                      <a:pt x="68" y="709"/>
                    </a:lnTo>
                    <a:lnTo>
                      <a:pt x="75" y="713"/>
                    </a:lnTo>
                    <a:lnTo>
                      <a:pt x="81" y="718"/>
                    </a:lnTo>
                    <a:lnTo>
                      <a:pt x="87" y="721"/>
                    </a:lnTo>
                    <a:lnTo>
                      <a:pt x="94" y="724"/>
                    </a:lnTo>
                    <a:lnTo>
                      <a:pt x="100" y="727"/>
                    </a:lnTo>
                    <a:lnTo>
                      <a:pt x="107" y="730"/>
                    </a:lnTo>
                    <a:lnTo>
                      <a:pt x="115" y="732"/>
                    </a:lnTo>
                    <a:lnTo>
                      <a:pt x="122" y="734"/>
                    </a:lnTo>
                    <a:lnTo>
                      <a:pt x="129" y="735"/>
                    </a:lnTo>
                    <a:lnTo>
                      <a:pt x="137" y="736"/>
                    </a:lnTo>
                    <a:lnTo>
                      <a:pt x="144" y="737"/>
                    </a:lnTo>
                    <a:lnTo>
                      <a:pt x="153" y="737"/>
                    </a:lnTo>
                    <a:lnTo>
                      <a:pt x="161" y="737"/>
                    </a:lnTo>
                    <a:lnTo>
                      <a:pt x="168" y="737"/>
                    </a:lnTo>
                    <a:lnTo>
                      <a:pt x="177" y="737"/>
                    </a:lnTo>
                    <a:lnTo>
                      <a:pt x="186" y="736"/>
                    </a:lnTo>
                    <a:lnTo>
                      <a:pt x="194" y="734"/>
                    </a:lnTo>
                    <a:lnTo>
                      <a:pt x="203" y="733"/>
                    </a:lnTo>
                    <a:lnTo>
                      <a:pt x="211" y="731"/>
                    </a:lnTo>
                    <a:lnTo>
                      <a:pt x="220" y="729"/>
                    </a:lnTo>
                    <a:lnTo>
                      <a:pt x="229" y="725"/>
                    </a:lnTo>
                    <a:lnTo>
                      <a:pt x="238" y="722"/>
                    </a:lnTo>
                    <a:lnTo>
                      <a:pt x="246" y="719"/>
                    </a:lnTo>
                    <a:lnTo>
                      <a:pt x="255" y="714"/>
                    </a:lnTo>
                    <a:lnTo>
                      <a:pt x="264" y="710"/>
                    </a:lnTo>
                    <a:lnTo>
                      <a:pt x="274" y="705"/>
                    </a:lnTo>
                    <a:lnTo>
                      <a:pt x="283" y="701"/>
                    </a:lnTo>
                    <a:lnTo>
                      <a:pt x="292" y="696"/>
                    </a:lnTo>
                    <a:lnTo>
                      <a:pt x="300" y="690"/>
                    </a:lnTo>
                    <a:lnTo>
                      <a:pt x="309" y="685"/>
                    </a:lnTo>
                    <a:lnTo>
                      <a:pt x="319" y="678"/>
                    </a:lnTo>
                    <a:lnTo>
                      <a:pt x="328" y="671"/>
                    </a:lnTo>
                    <a:lnTo>
                      <a:pt x="337" y="665"/>
                    </a:lnTo>
                    <a:lnTo>
                      <a:pt x="345" y="657"/>
                    </a:lnTo>
                    <a:lnTo>
                      <a:pt x="354" y="651"/>
                    </a:lnTo>
                    <a:lnTo>
                      <a:pt x="363" y="643"/>
                    </a:lnTo>
                    <a:lnTo>
                      <a:pt x="372" y="634"/>
                    </a:lnTo>
                    <a:lnTo>
                      <a:pt x="379" y="626"/>
                    </a:lnTo>
                    <a:lnTo>
                      <a:pt x="388" y="618"/>
                    </a:lnTo>
                    <a:lnTo>
                      <a:pt x="397" y="609"/>
                    </a:lnTo>
                    <a:lnTo>
                      <a:pt x="405" y="600"/>
                    </a:lnTo>
                    <a:lnTo>
                      <a:pt x="414" y="591"/>
                    </a:lnTo>
                    <a:lnTo>
                      <a:pt x="421" y="581"/>
                    </a:lnTo>
                    <a:lnTo>
                      <a:pt x="429" y="571"/>
                    </a:lnTo>
                    <a:lnTo>
                      <a:pt x="437" y="562"/>
                    </a:lnTo>
                    <a:lnTo>
                      <a:pt x="444" y="552"/>
                    </a:lnTo>
                    <a:lnTo>
                      <a:pt x="452" y="542"/>
                    </a:lnTo>
                    <a:lnTo>
                      <a:pt x="459" y="532"/>
                    </a:lnTo>
                    <a:lnTo>
                      <a:pt x="466" y="521"/>
                    </a:lnTo>
                    <a:lnTo>
                      <a:pt x="473" y="510"/>
                    </a:lnTo>
                    <a:lnTo>
                      <a:pt x="479" y="499"/>
                    </a:lnTo>
                    <a:lnTo>
                      <a:pt x="486" y="488"/>
                    </a:lnTo>
                    <a:lnTo>
                      <a:pt x="493" y="477"/>
                    </a:lnTo>
                    <a:lnTo>
                      <a:pt x="498" y="466"/>
                    </a:lnTo>
                    <a:lnTo>
                      <a:pt x="505" y="455"/>
                    </a:lnTo>
                    <a:lnTo>
                      <a:pt x="510" y="444"/>
                    </a:lnTo>
                    <a:lnTo>
                      <a:pt x="516" y="432"/>
                    </a:lnTo>
                    <a:lnTo>
                      <a:pt x="521" y="421"/>
                    </a:lnTo>
                    <a:lnTo>
                      <a:pt x="526" y="409"/>
                    </a:lnTo>
                    <a:lnTo>
                      <a:pt x="531" y="398"/>
                    </a:lnTo>
                    <a:lnTo>
                      <a:pt x="535" y="386"/>
                    </a:lnTo>
                    <a:lnTo>
                      <a:pt x="540" y="374"/>
                    </a:lnTo>
                    <a:lnTo>
                      <a:pt x="543" y="363"/>
                    </a:lnTo>
                    <a:lnTo>
                      <a:pt x="548" y="351"/>
                    </a:lnTo>
                    <a:lnTo>
                      <a:pt x="551" y="340"/>
                    </a:lnTo>
                    <a:lnTo>
                      <a:pt x="554" y="327"/>
                    </a:lnTo>
                    <a:lnTo>
                      <a:pt x="556" y="316"/>
                    </a:lnTo>
                    <a:lnTo>
                      <a:pt x="560" y="304"/>
                    </a:lnTo>
                    <a:lnTo>
                      <a:pt x="562" y="293"/>
                    </a:lnTo>
                    <a:lnTo>
                      <a:pt x="564" y="281"/>
                    </a:lnTo>
                    <a:lnTo>
                      <a:pt x="566" y="270"/>
                    </a:lnTo>
                    <a:lnTo>
                      <a:pt x="567" y="259"/>
                    </a:lnTo>
                    <a:lnTo>
                      <a:pt x="568" y="248"/>
                    </a:lnTo>
                    <a:lnTo>
                      <a:pt x="570" y="237"/>
                    </a:lnTo>
                    <a:lnTo>
                      <a:pt x="571" y="226"/>
                    </a:lnTo>
                    <a:lnTo>
                      <a:pt x="571" y="215"/>
                    </a:lnTo>
                    <a:lnTo>
                      <a:pt x="572" y="205"/>
                    </a:lnTo>
                    <a:lnTo>
                      <a:pt x="572" y="194"/>
                    </a:lnTo>
                    <a:lnTo>
                      <a:pt x="571" y="185"/>
                    </a:lnTo>
                    <a:lnTo>
                      <a:pt x="571" y="175"/>
                    </a:lnTo>
                    <a:lnTo>
                      <a:pt x="570" y="165"/>
                    </a:lnTo>
                    <a:lnTo>
                      <a:pt x="568" y="155"/>
                    </a:lnTo>
                    <a:lnTo>
                      <a:pt x="566" y="146"/>
                    </a:lnTo>
                    <a:lnTo>
                      <a:pt x="565" y="136"/>
                    </a:lnTo>
                    <a:lnTo>
                      <a:pt x="563" y="127"/>
                    </a:lnTo>
                    <a:lnTo>
                      <a:pt x="560" y="119"/>
                    </a:lnTo>
                    <a:lnTo>
                      <a:pt x="557" y="111"/>
                    </a:lnTo>
                    <a:lnTo>
                      <a:pt x="554" y="102"/>
                    </a:lnTo>
                    <a:lnTo>
                      <a:pt x="552" y="95"/>
                    </a:lnTo>
                    <a:lnTo>
                      <a:pt x="548" y="87"/>
                    </a:lnTo>
                    <a:lnTo>
                      <a:pt x="544" y="79"/>
                    </a:lnTo>
                    <a:lnTo>
                      <a:pt x="540" y="73"/>
                    </a:lnTo>
                    <a:lnTo>
                      <a:pt x="537" y="66"/>
                    </a:lnTo>
                    <a:lnTo>
                      <a:pt x="532" y="59"/>
                    </a:lnTo>
                    <a:lnTo>
                      <a:pt x="527" y="53"/>
                    </a:lnTo>
                    <a:lnTo>
                      <a:pt x="522" y="47"/>
                    </a:lnTo>
                    <a:lnTo>
                      <a:pt x="517" y="42"/>
                    </a:lnTo>
                    <a:lnTo>
                      <a:pt x="511" y="36"/>
                    </a:lnTo>
                    <a:lnTo>
                      <a:pt x="506" y="32"/>
                    </a:lnTo>
                    <a:lnTo>
                      <a:pt x="500" y="27"/>
                    </a:lnTo>
                    <a:lnTo>
                      <a:pt x="494" y="23"/>
                    </a:lnTo>
                    <a:lnTo>
                      <a:pt x="487" y="19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sp>
        <p:nvSpPr>
          <p:cNvPr id="24582" name="Text Box 362"/>
          <p:cNvSpPr txBox="1">
            <a:spLocks noChangeArrowheads="1"/>
          </p:cNvSpPr>
          <p:nvPr/>
        </p:nvSpPr>
        <p:spPr bwMode="auto">
          <a:xfrm>
            <a:off x="112713" y="34925"/>
            <a:ext cx="9031287" cy="1554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sym typeface="Symbol" pitchFamily="18" charset="2"/>
              </a:rPr>
              <a:t>④</a:t>
            </a:r>
            <a:r>
              <a:rPr kumimoji="0" lang="zh-CN" altLang="en-US" sz="3200">
                <a:solidFill>
                  <a:srgbClr val="3333CC"/>
                </a:solidFill>
              </a:rPr>
              <a:t>剖视图上</a:t>
            </a:r>
            <a:r>
              <a:rPr kumimoji="0" lang="zh-CN" altLang="en-US" sz="3200">
                <a:solidFill>
                  <a:srgbClr val="FF0000"/>
                </a:solidFill>
              </a:rPr>
              <a:t>一般不画虚线</a:t>
            </a:r>
            <a:r>
              <a:rPr kumimoji="0" lang="zh-CN" altLang="en-US" sz="3200">
                <a:solidFill>
                  <a:srgbClr val="3333CC"/>
                </a:solidFill>
              </a:rPr>
              <a:t>，以增加图形的清晰度。但</a:t>
            </a:r>
            <a:r>
              <a:rPr kumimoji="0" lang="zh-CN" altLang="en-US" sz="3200">
                <a:solidFill>
                  <a:srgbClr val="FF0000"/>
                </a:solidFill>
              </a:rPr>
              <a:t>若画出少量虚线可减少视图数量</a:t>
            </a:r>
            <a:r>
              <a:rPr kumimoji="0" lang="zh-CN" altLang="en-US" sz="3200">
                <a:solidFill>
                  <a:srgbClr val="3333CC"/>
                </a:solidFill>
              </a:rPr>
              <a:t>时，也可画出必要的虚线。</a:t>
            </a:r>
          </a:p>
        </p:txBody>
      </p:sp>
    </p:spTree>
    <p:extLst>
      <p:ext uri="{BB962C8B-B14F-4D97-AF65-F5344CB8AC3E}">
        <p14:creationId xmlns:p14="http://schemas.microsoft.com/office/powerpoint/2010/main" val="579145621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9" presetClass="entr" presetSubtype="1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3000" fill="hold"/>
                                        <p:tgtEl>
                                          <p:spTgt spid="2622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3000" fill="hold"/>
                                        <p:tgtEl>
                                          <p:spTgt spid="2622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624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624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2259" grpId="0" animBg="1"/>
      <p:bldP spid="262259" grpId="1" animBg="1"/>
      <p:bldP spid="262423" grpId="0" animBg="1" autoUpdateAnimBg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Text Box 2"/>
          <p:cNvSpPr txBox="1">
            <a:spLocks noChangeArrowheads="1"/>
          </p:cNvSpPr>
          <p:nvPr/>
        </p:nvSpPr>
        <p:spPr bwMode="auto">
          <a:xfrm>
            <a:off x="114300" y="179388"/>
            <a:ext cx="9029700" cy="1800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2800">
                <a:solidFill>
                  <a:srgbClr val="000000"/>
                </a:solidFill>
              </a:rPr>
              <a:t>⑤</a:t>
            </a:r>
            <a:r>
              <a:rPr lang="zh-CN" altLang="en-US" sz="2800">
                <a:solidFill>
                  <a:srgbClr val="000000"/>
                </a:solidFill>
              </a:rPr>
              <a:t>不需在剖面区域中表示材料的类别时，剖面符号可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2800">
                <a:solidFill>
                  <a:srgbClr val="000000"/>
                </a:solidFill>
              </a:rPr>
              <a:t>  采用通用剖面线表示。</a:t>
            </a:r>
            <a:r>
              <a:rPr lang="zh-CN" altLang="en-US" sz="2800"/>
              <a:t>通用剖面线为细实线，最好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2800"/>
              <a:t>  与图形的主</a:t>
            </a:r>
            <a:r>
              <a:rPr lang="zh-CN" altLang="en-US" sz="2800">
                <a:solidFill>
                  <a:srgbClr val="FF0000"/>
                </a:solidFill>
              </a:rPr>
              <a:t>要轮廓或剖面区域的对称线成</a:t>
            </a:r>
            <a:r>
              <a:rPr lang="en-US" altLang="zh-CN" sz="28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45°</a:t>
            </a:r>
            <a:r>
              <a:rPr lang="zh-CN" altLang="en-US" sz="2800">
                <a:solidFill>
                  <a:srgbClr val="FF0000"/>
                </a:solidFill>
              </a:rPr>
              <a:t>角；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2800">
                <a:solidFill>
                  <a:srgbClr val="FF0000"/>
                </a:solidFill>
              </a:rPr>
              <a:t>  同一物体的各个剖面区域，其剖面线画法应一致。</a:t>
            </a:r>
            <a:endParaRPr lang="zh-CN" altLang="en-US" sz="2800">
              <a:solidFill>
                <a:srgbClr val="000000"/>
              </a:solidFill>
            </a:endParaRPr>
          </a:p>
        </p:txBody>
      </p:sp>
      <p:grpSp>
        <p:nvGrpSpPr>
          <p:cNvPr id="222211" name="Group 3"/>
          <p:cNvGrpSpPr>
            <a:grpSpLocks/>
          </p:cNvGrpSpPr>
          <p:nvPr/>
        </p:nvGrpSpPr>
        <p:grpSpPr bwMode="auto">
          <a:xfrm>
            <a:off x="711200" y="2141538"/>
            <a:ext cx="623888" cy="1166812"/>
            <a:chOff x="992" y="1349"/>
            <a:chExt cx="268" cy="501"/>
          </a:xfrm>
        </p:grpSpPr>
        <p:sp>
          <p:nvSpPr>
            <p:cNvPr id="25798" name="Freeform 4"/>
            <p:cNvSpPr>
              <a:spLocks/>
            </p:cNvSpPr>
            <p:nvPr/>
          </p:nvSpPr>
          <p:spPr bwMode="auto">
            <a:xfrm>
              <a:off x="992" y="1349"/>
              <a:ext cx="23" cy="24"/>
            </a:xfrm>
            <a:custGeom>
              <a:avLst/>
              <a:gdLst>
                <a:gd name="T0" fmla="*/ 0 w 139"/>
                <a:gd name="T1" fmla="*/ 24 h 139"/>
                <a:gd name="T2" fmla="*/ 23 w 139"/>
                <a:gd name="T3" fmla="*/ 0 h 139"/>
                <a:gd name="T4" fmla="*/ 23 w 139"/>
                <a:gd name="T5" fmla="*/ 0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139">
                  <a:moveTo>
                    <a:pt x="0" y="139"/>
                  </a:moveTo>
                  <a:lnTo>
                    <a:pt x="138" y="0"/>
                  </a:lnTo>
                  <a:lnTo>
                    <a:pt x="139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99" name="Freeform 5"/>
            <p:cNvSpPr>
              <a:spLocks/>
            </p:cNvSpPr>
            <p:nvPr/>
          </p:nvSpPr>
          <p:spPr bwMode="auto">
            <a:xfrm>
              <a:off x="992" y="1349"/>
              <a:ext cx="105" cy="106"/>
            </a:xfrm>
            <a:custGeom>
              <a:avLst/>
              <a:gdLst>
                <a:gd name="T0" fmla="*/ 0 w 632"/>
                <a:gd name="T1" fmla="*/ 106 h 631"/>
                <a:gd name="T2" fmla="*/ 105 w 632"/>
                <a:gd name="T3" fmla="*/ 0 h 631"/>
                <a:gd name="T4" fmla="*/ 105 w 632"/>
                <a:gd name="T5" fmla="*/ 0 h 6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2" h="631">
                  <a:moveTo>
                    <a:pt x="0" y="631"/>
                  </a:moveTo>
                  <a:lnTo>
                    <a:pt x="631" y="0"/>
                  </a:lnTo>
                  <a:lnTo>
                    <a:pt x="632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800" name="Freeform 6"/>
            <p:cNvSpPr>
              <a:spLocks/>
            </p:cNvSpPr>
            <p:nvPr/>
          </p:nvSpPr>
          <p:spPr bwMode="auto">
            <a:xfrm>
              <a:off x="992" y="1349"/>
              <a:ext cx="187" cy="188"/>
            </a:xfrm>
            <a:custGeom>
              <a:avLst/>
              <a:gdLst>
                <a:gd name="T0" fmla="*/ 0 w 1124"/>
                <a:gd name="T1" fmla="*/ 188 h 1124"/>
                <a:gd name="T2" fmla="*/ 187 w 1124"/>
                <a:gd name="T3" fmla="*/ 0 h 1124"/>
                <a:gd name="T4" fmla="*/ 187 w 1124"/>
                <a:gd name="T5" fmla="*/ 0 h 1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4" h="1124">
                  <a:moveTo>
                    <a:pt x="0" y="1124"/>
                  </a:moveTo>
                  <a:lnTo>
                    <a:pt x="1123" y="0"/>
                  </a:lnTo>
                  <a:lnTo>
                    <a:pt x="1124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801" name="Freeform 7"/>
            <p:cNvSpPr>
              <a:spLocks/>
            </p:cNvSpPr>
            <p:nvPr/>
          </p:nvSpPr>
          <p:spPr bwMode="auto">
            <a:xfrm>
              <a:off x="992" y="1351"/>
              <a:ext cx="268" cy="268"/>
            </a:xfrm>
            <a:custGeom>
              <a:avLst/>
              <a:gdLst>
                <a:gd name="T0" fmla="*/ 0 w 1606"/>
                <a:gd name="T1" fmla="*/ 268 h 1607"/>
                <a:gd name="T2" fmla="*/ 268 w 1606"/>
                <a:gd name="T3" fmla="*/ 0 h 1607"/>
                <a:gd name="T4" fmla="*/ 268 w 1606"/>
                <a:gd name="T5" fmla="*/ 0 h 16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6" h="1607">
                  <a:moveTo>
                    <a:pt x="0" y="1607"/>
                  </a:moveTo>
                  <a:lnTo>
                    <a:pt x="1605" y="0"/>
                  </a:lnTo>
                  <a:lnTo>
                    <a:pt x="1606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802" name="Freeform 8"/>
            <p:cNvSpPr>
              <a:spLocks/>
            </p:cNvSpPr>
            <p:nvPr/>
          </p:nvSpPr>
          <p:spPr bwMode="auto">
            <a:xfrm>
              <a:off x="992" y="1433"/>
              <a:ext cx="268" cy="268"/>
            </a:xfrm>
            <a:custGeom>
              <a:avLst/>
              <a:gdLst>
                <a:gd name="T0" fmla="*/ 0 w 1606"/>
                <a:gd name="T1" fmla="*/ 268 h 1607"/>
                <a:gd name="T2" fmla="*/ 268 w 1606"/>
                <a:gd name="T3" fmla="*/ 0 h 1607"/>
                <a:gd name="T4" fmla="*/ 268 w 1606"/>
                <a:gd name="T5" fmla="*/ 0 h 16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6" h="1607">
                  <a:moveTo>
                    <a:pt x="0" y="1607"/>
                  </a:moveTo>
                  <a:lnTo>
                    <a:pt x="1605" y="0"/>
                  </a:lnTo>
                  <a:lnTo>
                    <a:pt x="1606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803" name="Freeform 9"/>
            <p:cNvSpPr>
              <a:spLocks/>
            </p:cNvSpPr>
            <p:nvPr/>
          </p:nvSpPr>
          <p:spPr bwMode="auto">
            <a:xfrm>
              <a:off x="992" y="1515"/>
              <a:ext cx="268" cy="268"/>
            </a:xfrm>
            <a:custGeom>
              <a:avLst/>
              <a:gdLst>
                <a:gd name="T0" fmla="*/ 0 w 1606"/>
                <a:gd name="T1" fmla="*/ 268 h 1607"/>
                <a:gd name="T2" fmla="*/ 268 w 1606"/>
                <a:gd name="T3" fmla="*/ 0 h 1607"/>
                <a:gd name="T4" fmla="*/ 268 w 1606"/>
                <a:gd name="T5" fmla="*/ 0 h 16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6" h="1607">
                  <a:moveTo>
                    <a:pt x="0" y="1607"/>
                  </a:moveTo>
                  <a:lnTo>
                    <a:pt x="1605" y="0"/>
                  </a:lnTo>
                  <a:lnTo>
                    <a:pt x="1606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804" name="Freeform 10"/>
            <p:cNvSpPr>
              <a:spLocks/>
            </p:cNvSpPr>
            <p:nvPr/>
          </p:nvSpPr>
          <p:spPr bwMode="auto">
            <a:xfrm>
              <a:off x="1007" y="1598"/>
              <a:ext cx="253" cy="252"/>
            </a:xfrm>
            <a:custGeom>
              <a:avLst/>
              <a:gdLst>
                <a:gd name="T0" fmla="*/ 0 w 1516"/>
                <a:gd name="T1" fmla="*/ 252 h 1516"/>
                <a:gd name="T2" fmla="*/ 253 w 1516"/>
                <a:gd name="T3" fmla="*/ 0 h 1516"/>
                <a:gd name="T4" fmla="*/ 253 w 1516"/>
                <a:gd name="T5" fmla="*/ 0 h 15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6" h="1516">
                  <a:moveTo>
                    <a:pt x="0" y="1516"/>
                  </a:moveTo>
                  <a:lnTo>
                    <a:pt x="1515" y="0"/>
                  </a:lnTo>
                  <a:lnTo>
                    <a:pt x="1516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805" name="Freeform 11"/>
            <p:cNvSpPr>
              <a:spLocks/>
            </p:cNvSpPr>
            <p:nvPr/>
          </p:nvSpPr>
          <p:spPr bwMode="auto">
            <a:xfrm>
              <a:off x="1089" y="1680"/>
              <a:ext cx="171" cy="170"/>
            </a:xfrm>
            <a:custGeom>
              <a:avLst/>
              <a:gdLst>
                <a:gd name="T0" fmla="*/ 0 w 1023"/>
                <a:gd name="T1" fmla="*/ 170 h 1023"/>
                <a:gd name="T2" fmla="*/ 171 w 1023"/>
                <a:gd name="T3" fmla="*/ 0 h 1023"/>
                <a:gd name="T4" fmla="*/ 171 w 1023"/>
                <a:gd name="T5" fmla="*/ 0 h 10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3" h="1023">
                  <a:moveTo>
                    <a:pt x="0" y="1023"/>
                  </a:moveTo>
                  <a:lnTo>
                    <a:pt x="1022" y="0"/>
                  </a:lnTo>
                  <a:lnTo>
                    <a:pt x="1023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806" name="Freeform 12"/>
            <p:cNvSpPr>
              <a:spLocks/>
            </p:cNvSpPr>
            <p:nvPr/>
          </p:nvSpPr>
          <p:spPr bwMode="auto">
            <a:xfrm>
              <a:off x="1171" y="1762"/>
              <a:ext cx="89" cy="88"/>
            </a:xfrm>
            <a:custGeom>
              <a:avLst/>
              <a:gdLst>
                <a:gd name="T0" fmla="*/ 0 w 531"/>
                <a:gd name="T1" fmla="*/ 88 h 531"/>
                <a:gd name="T2" fmla="*/ 89 w 531"/>
                <a:gd name="T3" fmla="*/ 0 h 531"/>
                <a:gd name="T4" fmla="*/ 89 w 531"/>
                <a:gd name="T5" fmla="*/ 0 h 5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1" h="531">
                  <a:moveTo>
                    <a:pt x="0" y="531"/>
                  </a:moveTo>
                  <a:lnTo>
                    <a:pt x="530" y="0"/>
                  </a:lnTo>
                  <a:lnTo>
                    <a:pt x="531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807" name="Freeform 13"/>
            <p:cNvSpPr>
              <a:spLocks/>
            </p:cNvSpPr>
            <p:nvPr/>
          </p:nvSpPr>
          <p:spPr bwMode="auto">
            <a:xfrm>
              <a:off x="1253" y="1844"/>
              <a:ext cx="7" cy="6"/>
            </a:xfrm>
            <a:custGeom>
              <a:avLst/>
              <a:gdLst>
                <a:gd name="T0" fmla="*/ 0 w 39"/>
                <a:gd name="T1" fmla="*/ 6 h 38"/>
                <a:gd name="T2" fmla="*/ 7 w 39"/>
                <a:gd name="T3" fmla="*/ 0 h 38"/>
                <a:gd name="T4" fmla="*/ 7 w 39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8">
                  <a:moveTo>
                    <a:pt x="0" y="38"/>
                  </a:moveTo>
                  <a:lnTo>
                    <a:pt x="38" y="0"/>
                  </a:lnTo>
                  <a:lnTo>
                    <a:pt x="39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808" name="Freeform 14"/>
            <p:cNvSpPr>
              <a:spLocks/>
            </p:cNvSpPr>
            <p:nvPr/>
          </p:nvSpPr>
          <p:spPr bwMode="auto">
            <a:xfrm>
              <a:off x="992" y="1349"/>
              <a:ext cx="267" cy="501"/>
            </a:xfrm>
            <a:custGeom>
              <a:avLst/>
              <a:gdLst>
                <a:gd name="T0" fmla="*/ 0 w 1605"/>
                <a:gd name="T1" fmla="*/ 501 h 3004"/>
                <a:gd name="T2" fmla="*/ 267 w 1605"/>
                <a:gd name="T3" fmla="*/ 501 h 3004"/>
                <a:gd name="T4" fmla="*/ 267 w 1605"/>
                <a:gd name="T5" fmla="*/ 0 h 3004"/>
                <a:gd name="T6" fmla="*/ 0 w 1605"/>
                <a:gd name="T7" fmla="*/ 0 h 3004"/>
                <a:gd name="T8" fmla="*/ 0 w 1605"/>
                <a:gd name="T9" fmla="*/ 501 h 3004"/>
                <a:gd name="T10" fmla="*/ 0 w 1605"/>
                <a:gd name="T11" fmla="*/ 501 h 30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05" h="3004">
                  <a:moveTo>
                    <a:pt x="0" y="3004"/>
                  </a:moveTo>
                  <a:lnTo>
                    <a:pt x="1605" y="3004"/>
                  </a:lnTo>
                  <a:lnTo>
                    <a:pt x="1605" y="0"/>
                  </a:lnTo>
                  <a:lnTo>
                    <a:pt x="0" y="0"/>
                  </a:lnTo>
                  <a:lnTo>
                    <a:pt x="0" y="3004"/>
                  </a:lnTo>
                  <a:lnTo>
                    <a:pt x="1" y="300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22223" name="Group 15"/>
          <p:cNvGrpSpPr>
            <a:grpSpLocks/>
          </p:cNvGrpSpPr>
          <p:nvPr/>
        </p:nvGrpSpPr>
        <p:grpSpPr bwMode="auto">
          <a:xfrm>
            <a:off x="2917825" y="2093913"/>
            <a:ext cx="1219200" cy="1220787"/>
            <a:chOff x="1867" y="1329"/>
            <a:chExt cx="542" cy="543"/>
          </a:xfrm>
        </p:grpSpPr>
        <p:sp>
          <p:nvSpPr>
            <p:cNvPr id="25787" name="Freeform 16"/>
            <p:cNvSpPr>
              <a:spLocks/>
            </p:cNvSpPr>
            <p:nvPr/>
          </p:nvSpPr>
          <p:spPr bwMode="auto">
            <a:xfrm>
              <a:off x="1867" y="1329"/>
              <a:ext cx="542" cy="543"/>
            </a:xfrm>
            <a:custGeom>
              <a:avLst/>
              <a:gdLst>
                <a:gd name="T0" fmla="*/ 0 w 3258"/>
                <a:gd name="T1" fmla="*/ 354 h 3261"/>
                <a:gd name="T2" fmla="*/ 189 w 3258"/>
                <a:gd name="T3" fmla="*/ 543 h 3261"/>
                <a:gd name="T4" fmla="*/ 542 w 3258"/>
                <a:gd name="T5" fmla="*/ 189 h 3261"/>
                <a:gd name="T6" fmla="*/ 353 w 3258"/>
                <a:gd name="T7" fmla="*/ 0 h 3261"/>
                <a:gd name="T8" fmla="*/ 0 w 3258"/>
                <a:gd name="T9" fmla="*/ 354 h 3261"/>
                <a:gd name="T10" fmla="*/ 0 w 3258"/>
                <a:gd name="T11" fmla="*/ 354 h 32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58" h="3261">
                  <a:moveTo>
                    <a:pt x="0" y="2124"/>
                  </a:moveTo>
                  <a:lnTo>
                    <a:pt x="1135" y="3261"/>
                  </a:lnTo>
                  <a:lnTo>
                    <a:pt x="3258" y="1136"/>
                  </a:lnTo>
                  <a:lnTo>
                    <a:pt x="2122" y="0"/>
                  </a:lnTo>
                  <a:lnTo>
                    <a:pt x="0" y="2124"/>
                  </a:lnTo>
                  <a:lnTo>
                    <a:pt x="2" y="212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88" name="Freeform 17"/>
            <p:cNvSpPr>
              <a:spLocks/>
            </p:cNvSpPr>
            <p:nvPr/>
          </p:nvSpPr>
          <p:spPr bwMode="auto">
            <a:xfrm>
              <a:off x="2204" y="1345"/>
              <a:ext cx="33" cy="1"/>
            </a:xfrm>
            <a:custGeom>
              <a:avLst/>
              <a:gdLst>
                <a:gd name="T0" fmla="*/ 0 w 197"/>
                <a:gd name="T1" fmla="*/ 0 h 1"/>
                <a:gd name="T2" fmla="*/ 33 w 197"/>
                <a:gd name="T3" fmla="*/ 0 h 1"/>
                <a:gd name="T4" fmla="*/ 33 w 19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7" h="1">
                  <a:moveTo>
                    <a:pt x="0" y="0"/>
                  </a:moveTo>
                  <a:lnTo>
                    <a:pt x="196" y="0"/>
                  </a:lnTo>
                  <a:lnTo>
                    <a:pt x="197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89" name="Freeform 18"/>
            <p:cNvSpPr>
              <a:spLocks/>
            </p:cNvSpPr>
            <p:nvPr/>
          </p:nvSpPr>
          <p:spPr bwMode="auto">
            <a:xfrm>
              <a:off x="2146" y="1403"/>
              <a:ext cx="149" cy="1"/>
            </a:xfrm>
            <a:custGeom>
              <a:avLst/>
              <a:gdLst>
                <a:gd name="T0" fmla="*/ 0 w 893"/>
                <a:gd name="T1" fmla="*/ 0 h 1"/>
                <a:gd name="T2" fmla="*/ 149 w 893"/>
                <a:gd name="T3" fmla="*/ 0 h 1"/>
                <a:gd name="T4" fmla="*/ 149 w 89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3" h="1">
                  <a:moveTo>
                    <a:pt x="0" y="0"/>
                  </a:moveTo>
                  <a:lnTo>
                    <a:pt x="891" y="0"/>
                  </a:lnTo>
                  <a:lnTo>
                    <a:pt x="893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90" name="Freeform 19"/>
            <p:cNvSpPr>
              <a:spLocks/>
            </p:cNvSpPr>
            <p:nvPr/>
          </p:nvSpPr>
          <p:spPr bwMode="auto">
            <a:xfrm>
              <a:off x="2088" y="1461"/>
              <a:ext cx="265" cy="1"/>
            </a:xfrm>
            <a:custGeom>
              <a:avLst/>
              <a:gdLst>
                <a:gd name="T0" fmla="*/ 0 w 1589"/>
                <a:gd name="T1" fmla="*/ 0 h 1"/>
                <a:gd name="T2" fmla="*/ 265 w 1589"/>
                <a:gd name="T3" fmla="*/ 0 h 1"/>
                <a:gd name="T4" fmla="*/ 265 w 1589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89" h="1">
                  <a:moveTo>
                    <a:pt x="0" y="0"/>
                  </a:moveTo>
                  <a:lnTo>
                    <a:pt x="1588" y="0"/>
                  </a:lnTo>
                  <a:lnTo>
                    <a:pt x="1589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91" name="Freeform 20"/>
            <p:cNvSpPr>
              <a:spLocks/>
            </p:cNvSpPr>
            <p:nvPr/>
          </p:nvSpPr>
          <p:spPr bwMode="auto">
            <a:xfrm>
              <a:off x="2030" y="1519"/>
              <a:ext cx="378" cy="1"/>
            </a:xfrm>
            <a:custGeom>
              <a:avLst/>
              <a:gdLst>
                <a:gd name="T0" fmla="*/ 0 w 2271"/>
                <a:gd name="T1" fmla="*/ 0 h 1"/>
                <a:gd name="T2" fmla="*/ 378 w 2271"/>
                <a:gd name="T3" fmla="*/ 0 h 1"/>
                <a:gd name="T4" fmla="*/ 378 w 227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71" h="1">
                  <a:moveTo>
                    <a:pt x="0" y="0"/>
                  </a:moveTo>
                  <a:lnTo>
                    <a:pt x="2270" y="0"/>
                  </a:lnTo>
                  <a:lnTo>
                    <a:pt x="2271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92" name="Freeform 21"/>
            <p:cNvSpPr>
              <a:spLocks/>
            </p:cNvSpPr>
            <p:nvPr/>
          </p:nvSpPr>
          <p:spPr bwMode="auto">
            <a:xfrm>
              <a:off x="1972" y="1577"/>
              <a:ext cx="378" cy="1"/>
            </a:xfrm>
            <a:custGeom>
              <a:avLst/>
              <a:gdLst>
                <a:gd name="T0" fmla="*/ 0 w 2271"/>
                <a:gd name="T1" fmla="*/ 0 h 1"/>
                <a:gd name="T2" fmla="*/ 378 w 2271"/>
                <a:gd name="T3" fmla="*/ 0 h 1"/>
                <a:gd name="T4" fmla="*/ 378 w 227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71" h="1">
                  <a:moveTo>
                    <a:pt x="0" y="0"/>
                  </a:moveTo>
                  <a:lnTo>
                    <a:pt x="2270" y="0"/>
                  </a:lnTo>
                  <a:lnTo>
                    <a:pt x="2271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93" name="Freeform 22"/>
            <p:cNvSpPr>
              <a:spLocks/>
            </p:cNvSpPr>
            <p:nvPr/>
          </p:nvSpPr>
          <p:spPr bwMode="auto">
            <a:xfrm>
              <a:off x="1914" y="1635"/>
              <a:ext cx="378" cy="1"/>
            </a:xfrm>
            <a:custGeom>
              <a:avLst/>
              <a:gdLst>
                <a:gd name="T0" fmla="*/ 0 w 2271"/>
                <a:gd name="T1" fmla="*/ 0 h 1"/>
                <a:gd name="T2" fmla="*/ 378 w 2271"/>
                <a:gd name="T3" fmla="*/ 0 h 1"/>
                <a:gd name="T4" fmla="*/ 378 w 227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71" h="1">
                  <a:moveTo>
                    <a:pt x="0" y="0"/>
                  </a:moveTo>
                  <a:lnTo>
                    <a:pt x="2270" y="0"/>
                  </a:lnTo>
                  <a:lnTo>
                    <a:pt x="2271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94" name="Freeform 23"/>
            <p:cNvSpPr>
              <a:spLocks/>
            </p:cNvSpPr>
            <p:nvPr/>
          </p:nvSpPr>
          <p:spPr bwMode="auto">
            <a:xfrm>
              <a:off x="1877" y="1693"/>
              <a:ext cx="357" cy="1"/>
            </a:xfrm>
            <a:custGeom>
              <a:avLst/>
              <a:gdLst>
                <a:gd name="T0" fmla="*/ 0 w 2143"/>
                <a:gd name="T1" fmla="*/ 0 h 1"/>
                <a:gd name="T2" fmla="*/ 357 w 2143"/>
                <a:gd name="T3" fmla="*/ 0 h 1"/>
                <a:gd name="T4" fmla="*/ 357 w 214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43" h="1">
                  <a:moveTo>
                    <a:pt x="0" y="0"/>
                  </a:moveTo>
                  <a:lnTo>
                    <a:pt x="2142" y="0"/>
                  </a:lnTo>
                  <a:lnTo>
                    <a:pt x="2143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95" name="Freeform 24"/>
            <p:cNvSpPr>
              <a:spLocks/>
            </p:cNvSpPr>
            <p:nvPr/>
          </p:nvSpPr>
          <p:spPr bwMode="auto">
            <a:xfrm>
              <a:off x="1935" y="1751"/>
              <a:ext cx="242" cy="1"/>
            </a:xfrm>
            <a:custGeom>
              <a:avLst/>
              <a:gdLst>
                <a:gd name="T0" fmla="*/ 0 w 1448"/>
                <a:gd name="T1" fmla="*/ 0 h 1"/>
                <a:gd name="T2" fmla="*/ 242 w 1448"/>
                <a:gd name="T3" fmla="*/ 0 h 1"/>
                <a:gd name="T4" fmla="*/ 242 w 144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8" h="1">
                  <a:moveTo>
                    <a:pt x="0" y="0"/>
                  </a:moveTo>
                  <a:lnTo>
                    <a:pt x="1447" y="0"/>
                  </a:lnTo>
                  <a:lnTo>
                    <a:pt x="1448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96" name="Freeform 25"/>
            <p:cNvSpPr>
              <a:spLocks/>
            </p:cNvSpPr>
            <p:nvPr/>
          </p:nvSpPr>
          <p:spPr bwMode="auto">
            <a:xfrm>
              <a:off x="1993" y="1810"/>
              <a:ext cx="125" cy="1"/>
            </a:xfrm>
            <a:custGeom>
              <a:avLst/>
              <a:gdLst>
                <a:gd name="T0" fmla="*/ 0 w 752"/>
                <a:gd name="T1" fmla="*/ 0 h 1"/>
                <a:gd name="T2" fmla="*/ 125 w 752"/>
                <a:gd name="T3" fmla="*/ 0 h 1"/>
                <a:gd name="T4" fmla="*/ 125 w 75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2" h="1">
                  <a:moveTo>
                    <a:pt x="0" y="0"/>
                  </a:moveTo>
                  <a:lnTo>
                    <a:pt x="751" y="0"/>
                  </a:lnTo>
                  <a:lnTo>
                    <a:pt x="752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97" name="Freeform 26"/>
            <p:cNvSpPr>
              <a:spLocks/>
            </p:cNvSpPr>
            <p:nvPr/>
          </p:nvSpPr>
          <p:spPr bwMode="auto">
            <a:xfrm>
              <a:off x="2051" y="1868"/>
              <a:ext cx="9" cy="1"/>
            </a:xfrm>
            <a:custGeom>
              <a:avLst/>
              <a:gdLst>
                <a:gd name="T0" fmla="*/ 0 w 55"/>
                <a:gd name="T1" fmla="*/ 0 h 1"/>
                <a:gd name="T2" fmla="*/ 9 w 55"/>
                <a:gd name="T3" fmla="*/ 0 h 1"/>
                <a:gd name="T4" fmla="*/ 9 w 55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">
                  <a:moveTo>
                    <a:pt x="0" y="0"/>
                  </a:moveTo>
                  <a:lnTo>
                    <a:pt x="53" y="0"/>
                  </a:lnTo>
                  <a:lnTo>
                    <a:pt x="55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22235" name="Group 27"/>
          <p:cNvGrpSpPr>
            <a:grpSpLocks/>
          </p:cNvGrpSpPr>
          <p:nvPr/>
        </p:nvGrpSpPr>
        <p:grpSpPr bwMode="auto">
          <a:xfrm>
            <a:off x="1789113" y="2200275"/>
            <a:ext cx="1009650" cy="1025525"/>
            <a:chOff x="1388" y="1403"/>
            <a:chExt cx="439" cy="446"/>
          </a:xfrm>
        </p:grpSpPr>
        <p:sp>
          <p:nvSpPr>
            <p:cNvPr id="25771" name="Freeform 28"/>
            <p:cNvSpPr>
              <a:spLocks/>
            </p:cNvSpPr>
            <p:nvPr/>
          </p:nvSpPr>
          <p:spPr bwMode="auto">
            <a:xfrm>
              <a:off x="1389" y="1629"/>
              <a:ext cx="218" cy="219"/>
            </a:xfrm>
            <a:custGeom>
              <a:avLst/>
              <a:gdLst>
                <a:gd name="T0" fmla="*/ 34 w 1312"/>
                <a:gd name="T1" fmla="*/ 0 h 1312"/>
                <a:gd name="T2" fmla="*/ 0 w 1312"/>
                <a:gd name="T3" fmla="*/ 59 h 1312"/>
                <a:gd name="T4" fmla="*/ 0 w 1312"/>
                <a:gd name="T5" fmla="*/ 126 h 1312"/>
                <a:gd name="T6" fmla="*/ 34 w 1312"/>
                <a:gd name="T7" fmla="*/ 185 h 1312"/>
                <a:gd name="T8" fmla="*/ 92 w 1312"/>
                <a:gd name="T9" fmla="*/ 219 h 1312"/>
                <a:gd name="T10" fmla="*/ 160 w 1312"/>
                <a:gd name="T11" fmla="*/ 219 h 1312"/>
                <a:gd name="T12" fmla="*/ 218 w 1312"/>
                <a:gd name="T13" fmla="*/ 185 h 1312"/>
                <a:gd name="T14" fmla="*/ 218 w 1312"/>
                <a:gd name="T15" fmla="*/ 185 h 13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12" h="1312">
                  <a:moveTo>
                    <a:pt x="203" y="0"/>
                  </a:moveTo>
                  <a:lnTo>
                    <a:pt x="0" y="351"/>
                  </a:lnTo>
                  <a:lnTo>
                    <a:pt x="0" y="756"/>
                  </a:lnTo>
                  <a:lnTo>
                    <a:pt x="203" y="1108"/>
                  </a:lnTo>
                  <a:lnTo>
                    <a:pt x="554" y="1312"/>
                  </a:lnTo>
                  <a:lnTo>
                    <a:pt x="960" y="1312"/>
                  </a:lnTo>
                  <a:lnTo>
                    <a:pt x="1311" y="1108"/>
                  </a:lnTo>
                  <a:lnTo>
                    <a:pt x="1312" y="110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72" name="Freeform 29"/>
            <p:cNvSpPr>
              <a:spLocks/>
            </p:cNvSpPr>
            <p:nvPr/>
          </p:nvSpPr>
          <p:spPr bwMode="auto">
            <a:xfrm>
              <a:off x="1394" y="1601"/>
              <a:ext cx="243" cy="242"/>
            </a:xfrm>
            <a:custGeom>
              <a:avLst/>
              <a:gdLst>
                <a:gd name="T0" fmla="*/ 0 w 1456"/>
                <a:gd name="T1" fmla="*/ 0 h 1456"/>
                <a:gd name="T2" fmla="*/ 243 w 1456"/>
                <a:gd name="T3" fmla="*/ 242 h 1456"/>
                <a:gd name="T4" fmla="*/ 243 w 1456"/>
                <a:gd name="T5" fmla="*/ 242 h 14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56" h="1456">
                  <a:moveTo>
                    <a:pt x="0" y="0"/>
                  </a:moveTo>
                  <a:lnTo>
                    <a:pt x="1455" y="1456"/>
                  </a:lnTo>
                  <a:lnTo>
                    <a:pt x="1456" y="1456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73" name="Freeform 30"/>
            <p:cNvSpPr>
              <a:spLocks/>
            </p:cNvSpPr>
            <p:nvPr/>
          </p:nvSpPr>
          <p:spPr bwMode="auto">
            <a:xfrm>
              <a:off x="1388" y="1684"/>
              <a:ext cx="164" cy="164"/>
            </a:xfrm>
            <a:custGeom>
              <a:avLst/>
              <a:gdLst>
                <a:gd name="T0" fmla="*/ 0 w 988"/>
                <a:gd name="T1" fmla="*/ 164 h 986"/>
                <a:gd name="T2" fmla="*/ 164 w 988"/>
                <a:gd name="T3" fmla="*/ 0 h 986"/>
                <a:gd name="T4" fmla="*/ 164 w 988"/>
                <a:gd name="T5" fmla="*/ 0 h 9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8" h="986">
                  <a:moveTo>
                    <a:pt x="0" y="986"/>
                  </a:moveTo>
                  <a:lnTo>
                    <a:pt x="986" y="0"/>
                  </a:lnTo>
                  <a:lnTo>
                    <a:pt x="988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74" name="Freeform 31"/>
            <p:cNvSpPr>
              <a:spLocks/>
            </p:cNvSpPr>
            <p:nvPr/>
          </p:nvSpPr>
          <p:spPr bwMode="auto">
            <a:xfrm>
              <a:off x="1607" y="1410"/>
              <a:ext cx="218" cy="219"/>
            </a:xfrm>
            <a:custGeom>
              <a:avLst/>
              <a:gdLst>
                <a:gd name="T0" fmla="*/ 184 w 1310"/>
                <a:gd name="T1" fmla="*/ 219 h 1311"/>
                <a:gd name="T2" fmla="*/ 218 w 1310"/>
                <a:gd name="T3" fmla="*/ 160 h 1311"/>
                <a:gd name="T4" fmla="*/ 218 w 1310"/>
                <a:gd name="T5" fmla="*/ 93 h 1311"/>
                <a:gd name="T6" fmla="*/ 184 w 1310"/>
                <a:gd name="T7" fmla="*/ 34 h 1311"/>
                <a:gd name="T8" fmla="*/ 126 w 1310"/>
                <a:gd name="T9" fmla="*/ 0 h 1311"/>
                <a:gd name="T10" fmla="*/ 58 w 1310"/>
                <a:gd name="T11" fmla="*/ 0 h 1311"/>
                <a:gd name="T12" fmla="*/ 0 w 1310"/>
                <a:gd name="T13" fmla="*/ 34 h 1311"/>
                <a:gd name="T14" fmla="*/ 0 w 1310"/>
                <a:gd name="T15" fmla="*/ 34 h 13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10" h="1311">
                  <a:moveTo>
                    <a:pt x="1107" y="1311"/>
                  </a:moveTo>
                  <a:lnTo>
                    <a:pt x="1310" y="959"/>
                  </a:lnTo>
                  <a:lnTo>
                    <a:pt x="1310" y="554"/>
                  </a:lnTo>
                  <a:lnTo>
                    <a:pt x="1107" y="202"/>
                  </a:lnTo>
                  <a:lnTo>
                    <a:pt x="756" y="0"/>
                  </a:lnTo>
                  <a:lnTo>
                    <a:pt x="350" y="0"/>
                  </a:lnTo>
                  <a:lnTo>
                    <a:pt x="0" y="202"/>
                  </a:lnTo>
                  <a:lnTo>
                    <a:pt x="1" y="20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75" name="Freeform 32"/>
            <p:cNvSpPr>
              <a:spLocks/>
            </p:cNvSpPr>
            <p:nvPr/>
          </p:nvSpPr>
          <p:spPr bwMode="auto">
            <a:xfrm>
              <a:off x="1425" y="1625"/>
              <a:ext cx="1" cy="192"/>
            </a:xfrm>
            <a:custGeom>
              <a:avLst/>
              <a:gdLst>
                <a:gd name="T0" fmla="*/ 0 w 1"/>
                <a:gd name="T1" fmla="*/ 192 h 1148"/>
                <a:gd name="T2" fmla="*/ 0 w 1"/>
                <a:gd name="T3" fmla="*/ 0 h 1148"/>
                <a:gd name="T4" fmla="*/ 1 w 1"/>
                <a:gd name="T5" fmla="*/ 0 h 11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148">
                  <a:moveTo>
                    <a:pt x="0" y="114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76" name="Freeform 33"/>
            <p:cNvSpPr>
              <a:spLocks/>
            </p:cNvSpPr>
            <p:nvPr/>
          </p:nvSpPr>
          <p:spPr bwMode="auto">
            <a:xfrm>
              <a:off x="1483" y="1567"/>
              <a:ext cx="1" cy="281"/>
            </a:xfrm>
            <a:custGeom>
              <a:avLst/>
              <a:gdLst>
                <a:gd name="T0" fmla="*/ 0 w 1"/>
                <a:gd name="T1" fmla="*/ 281 h 1686"/>
                <a:gd name="T2" fmla="*/ 0 w 1"/>
                <a:gd name="T3" fmla="*/ 0 h 1686"/>
                <a:gd name="T4" fmla="*/ 1 w 1"/>
                <a:gd name="T5" fmla="*/ 0 h 16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686">
                  <a:moveTo>
                    <a:pt x="0" y="1686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77" name="Freeform 34"/>
            <p:cNvSpPr>
              <a:spLocks/>
            </p:cNvSpPr>
            <p:nvPr/>
          </p:nvSpPr>
          <p:spPr bwMode="auto">
            <a:xfrm>
              <a:off x="1541" y="1509"/>
              <a:ext cx="1" cy="340"/>
            </a:xfrm>
            <a:custGeom>
              <a:avLst/>
              <a:gdLst>
                <a:gd name="T0" fmla="*/ 0 w 1"/>
                <a:gd name="T1" fmla="*/ 340 h 2039"/>
                <a:gd name="T2" fmla="*/ 0 w 1"/>
                <a:gd name="T3" fmla="*/ 0 h 2039"/>
                <a:gd name="T4" fmla="*/ 1 w 1"/>
                <a:gd name="T5" fmla="*/ 0 h 20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039">
                  <a:moveTo>
                    <a:pt x="0" y="203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78" name="Freeform 35"/>
            <p:cNvSpPr>
              <a:spLocks/>
            </p:cNvSpPr>
            <p:nvPr/>
          </p:nvSpPr>
          <p:spPr bwMode="auto">
            <a:xfrm>
              <a:off x="1599" y="1451"/>
              <a:ext cx="1" cy="369"/>
            </a:xfrm>
            <a:custGeom>
              <a:avLst/>
              <a:gdLst>
                <a:gd name="T0" fmla="*/ 0 w 1"/>
                <a:gd name="T1" fmla="*/ 369 h 2213"/>
                <a:gd name="T2" fmla="*/ 0 w 1"/>
                <a:gd name="T3" fmla="*/ 0 h 2213"/>
                <a:gd name="T4" fmla="*/ 1 w 1"/>
                <a:gd name="T5" fmla="*/ 0 h 2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213">
                  <a:moveTo>
                    <a:pt x="0" y="221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79" name="Freeform 36"/>
            <p:cNvSpPr>
              <a:spLocks/>
            </p:cNvSpPr>
            <p:nvPr/>
          </p:nvSpPr>
          <p:spPr bwMode="auto">
            <a:xfrm>
              <a:off x="1657" y="1412"/>
              <a:ext cx="1" cy="351"/>
            </a:xfrm>
            <a:custGeom>
              <a:avLst/>
              <a:gdLst>
                <a:gd name="T0" fmla="*/ 0 w 2"/>
                <a:gd name="T1" fmla="*/ 351 h 2101"/>
                <a:gd name="T2" fmla="*/ 0 w 2"/>
                <a:gd name="T3" fmla="*/ 0 h 2101"/>
                <a:gd name="T4" fmla="*/ 1 w 2"/>
                <a:gd name="T5" fmla="*/ 0 h 2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101">
                  <a:moveTo>
                    <a:pt x="0" y="2101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80" name="Freeform 37"/>
            <p:cNvSpPr>
              <a:spLocks/>
            </p:cNvSpPr>
            <p:nvPr/>
          </p:nvSpPr>
          <p:spPr bwMode="auto">
            <a:xfrm>
              <a:off x="1715" y="1407"/>
              <a:ext cx="1" cy="297"/>
            </a:xfrm>
            <a:custGeom>
              <a:avLst/>
              <a:gdLst>
                <a:gd name="T0" fmla="*/ 0 w 1"/>
                <a:gd name="T1" fmla="*/ 297 h 1786"/>
                <a:gd name="T2" fmla="*/ 0 w 1"/>
                <a:gd name="T3" fmla="*/ 0 h 1786"/>
                <a:gd name="T4" fmla="*/ 1 w 1"/>
                <a:gd name="T5" fmla="*/ 0 h 17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786">
                  <a:moveTo>
                    <a:pt x="0" y="1786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81" name="Freeform 38"/>
            <p:cNvSpPr>
              <a:spLocks/>
            </p:cNvSpPr>
            <p:nvPr/>
          </p:nvSpPr>
          <p:spPr bwMode="auto">
            <a:xfrm>
              <a:off x="1773" y="1429"/>
              <a:ext cx="1" cy="217"/>
            </a:xfrm>
            <a:custGeom>
              <a:avLst/>
              <a:gdLst>
                <a:gd name="T0" fmla="*/ 0 w 1"/>
                <a:gd name="T1" fmla="*/ 217 h 1303"/>
                <a:gd name="T2" fmla="*/ 0 w 1"/>
                <a:gd name="T3" fmla="*/ 0 h 1303"/>
                <a:gd name="T4" fmla="*/ 1 w 1"/>
                <a:gd name="T5" fmla="*/ 0 h 13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303">
                  <a:moveTo>
                    <a:pt x="0" y="130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82" name="Freeform 39"/>
            <p:cNvSpPr>
              <a:spLocks/>
            </p:cNvSpPr>
            <p:nvPr/>
          </p:nvSpPr>
          <p:spPr bwMode="auto">
            <a:xfrm>
              <a:off x="1607" y="1629"/>
              <a:ext cx="185" cy="185"/>
            </a:xfrm>
            <a:custGeom>
              <a:avLst/>
              <a:gdLst>
                <a:gd name="T0" fmla="*/ 0 w 1108"/>
                <a:gd name="T1" fmla="*/ 185 h 1108"/>
                <a:gd name="T2" fmla="*/ 185 w 1108"/>
                <a:gd name="T3" fmla="*/ 0 h 1108"/>
                <a:gd name="T4" fmla="*/ 185 w 1108"/>
                <a:gd name="T5" fmla="*/ 0 h 1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8" h="1108">
                  <a:moveTo>
                    <a:pt x="0" y="1108"/>
                  </a:moveTo>
                  <a:lnTo>
                    <a:pt x="1107" y="0"/>
                  </a:lnTo>
                  <a:lnTo>
                    <a:pt x="1108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83" name="Freeform 40"/>
            <p:cNvSpPr>
              <a:spLocks/>
            </p:cNvSpPr>
            <p:nvPr/>
          </p:nvSpPr>
          <p:spPr bwMode="auto">
            <a:xfrm>
              <a:off x="1590" y="1409"/>
              <a:ext cx="237" cy="237"/>
            </a:xfrm>
            <a:custGeom>
              <a:avLst/>
              <a:gdLst>
                <a:gd name="T0" fmla="*/ 0 w 1425"/>
                <a:gd name="T1" fmla="*/ 237 h 1425"/>
                <a:gd name="T2" fmla="*/ 237 w 1425"/>
                <a:gd name="T3" fmla="*/ 0 h 1425"/>
                <a:gd name="T4" fmla="*/ 237 w 1425"/>
                <a:gd name="T5" fmla="*/ 0 h 14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5" h="1425">
                  <a:moveTo>
                    <a:pt x="0" y="1425"/>
                  </a:moveTo>
                  <a:lnTo>
                    <a:pt x="1424" y="0"/>
                  </a:lnTo>
                  <a:lnTo>
                    <a:pt x="1425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84" name="Freeform 41"/>
            <p:cNvSpPr>
              <a:spLocks/>
            </p:cNvSpPr>
            <p:nvPr/>
          </p:nvSpPr>
          <p:spPr bwMode="auto">
            <a:xfrm>
              <a:off x="1581" y="1403"/>
              <a:ext cx="241" cy="240"/>
            </a:xfrm>
            <a:custGeom>
              <a:avLst/>
              <a:gdLst>
                <a:gd name="T0" fmla="*/ 0 w 1441"/>
                <a:gd name="T1" fmla="*/ 0 h 1440"/>
                <a:gd name="T2" fmla="*/ 241 w 1441"/>
                <a:gd name="T3" fmla="*/ 240 h 1440"/>
                <a:gd name="T4" fmla="*/ 241 w 1441"/>
                <a:gd name="T5" fmla="*/ 240 h 14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1" h="1440">
                  <a:moveTo>
                    <a:pt x="0" y="0"/>
                  </a:moveTo>
                  <a:lnTo>
                    <a:pt x="1440" y="1440"/>
                  </a:lnTo>
                  <a:lnTo>
                    <a:pt x="1441" y="144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85" name="Freeform 42"/>
            <p:cNvSpPr>
              <a:spLocks/>
            </p:cNvSpPr>
            <p:nvPr/>
          </p:nvSpPr>
          <p:spPr bwMode="auto">
            <a:xfrm>
              <a:off x="1422" y="1444"/>
              <a:ext cx="185" cy="185"/>
            </a:xfrm>
            <a:custGeom>
              <a:avLst/>
              <a:gdLst>
                <a:gd name="T0" fmla="*/ 0 w 1109"/>
                <a:gd name="T1" fmla="*/ 185 h 1109"/>
                <a:gd name="T2" fmla="*/ 185 w 1109"/>
                <a:gd name="T3" fmla="*/ 0 h 1109"/>
                <a:gd name="T4" fmla="*/ 185 w 1109"/>
                <a:gd name="T5" fmla="*/ 0 h 1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9" h="1109">
                  <a:moveTo>
                    <a:pt x="0" y="1109"/>
                  </a:moveTo>
                  <a:lnTo>
                    <a:pt x="1108" y="0"/>
                  </a:lnTo>
                  <a:lnTo>
                    <a:pt x="1109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86" name="Freeform 43"/>
            <p:cNvSpPr>
              <a:spLocks/>
            </p:cNvSpPr>
            <p:nvPr/>
          </p:nvSpPr>
          <p:spPr bwMode="auto">
            <a:xfrm>
              <a:off x="1567" y="1660"/>
              <a:ext cx="9" cy="9"/>
            </a:xfrm>
            <a:custGeom>
              <a:avLst/>
              <a:gdLst>
                <a:gd name="T0" fmla="*/ 0 w 55"/>
                <a:gd name="T1" fmla="*/ 9 h 55"/>
                <a:gd name="T2" fmla="*/ 9 w 55"/>
                <a:gd name="T3" fmla="*/ 0 h 55"/>
                <a:gd name="T4" fmla="*/ 9 w 55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55">
                  <a:moveTo>
                    <a:pt x="0" y="55"/>
                  </a:moveTo>
                  <a:lnTo>
                    <a:pt x="54" y="0"/>
                  </a:lnTo>
                  <a:lnTo>
                    <a:pt x="55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22252" name="Group 44"/>
          <p:cNvGrpSpPr>
            <a:grpSpLocks/>
          </p:cNvGrpSpPr>
          <p:nvPr/>
        </p:nvGrpSpPr>
        <p:grpSpPr bwMode="auto">
          <a:xfrm>
            <a:off x="4117975" y="2005013"/>
            <a:ext cx="1658938" cy="1292225"/>
            <a:chOff x="2450" y="1268"/>
            <a:chExt cx="777" cy="605"/>
          </a:xfrm>
        </p:grpSpPr>
        <p:sp>
          <p:nvSpPr>
            <p:cNvPr id="25748" name="Freeform 45"/>
            <p:cNvSpPr>
              <a:spLocks/>
            </p:cNvSpPr>
            <p:nvPr/>
          </p:nvSpPr>
          <p:spPr bwMode="auto">
            <a:xfrm>
              <a:off x="2465" y="1340"/>
              <a:ext cx="77" cy="77"/>
            </a:xfrm>
            <a:custGeom>
              <a:avLst/>
              <a:gdLst>
                <a:gd name="T0" fmla="*/ 0 w 463"/>
                <a:gd name="T1" fmla="*/ 77 h 463"/>
                <a:gd name="T2" fmla="*/ 77 w 463"/>
                <a:gd name="T3" fmla="*/ 0 h 463"/>
                <a:gd name="T4" fmla="*/ 77 w 463"/>
                <a:gd name="T5" fmla="*/ 0 h 4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3" h="463">
                  <a:moveTo>
                    <a:pt x="0" y="463"/>
                  </a:moveTo>
                  <a:lnTo>
                    <a:pt x="462" y="0"/>
                  </a:lnTo>
                  <a:lnTo>
                    <a:pt x="463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49" name="Freeform 46"/>
            <p:cNvSpPr>
              <a:spLocks/>
            </p:cNvSpPr>
            <p:nvPr/>
          </p:nvSpPr>
          <p:spPr bwMode="auto">
            <a:xfrm>
              <a:off x="2485" y="1358"/>
              <a:ext cx="114" cy="113"/>
            </a:xfrm>
            <a:custGeom>
              <a:avLst/>
              <a:gdLst>
                <a:gd name="T0" fmla="*/ 0 w 682"/>
                <a:gd name="T1" fmla="*/ 113 h 682"/>
                <a:gd name="T2" fmla="*/ 114 w 682"/>
                <a:gd name="T3" fmla="*/ 0 h 682"/>
                <a:gd name="T4" fmla="*/ 114 w 682"/>
                <a:gd name="T5" fmla="*/ 0 h 6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2" h="682">
                  <a:moveTo>
                    <a:pt x="0" y="682"/>
                  </a:moveTo>
                  <a:lnTo>
                    <a:pt x="681" y="0"/>
                  </a:lnTo>
                  <a:lnTo>
                    <a:pt x="682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50" name="Freeform 47"/>
            <p:cNvSpPr>
              <a:spLocks/>
            </p:cNvSpPr>
            <p:nvPr/>
          </p:nvSpPr>
          <p:spPr bwMode="auto">
            <a:xfrm>
              <a:off x="2505" y="1412"/>
              <a:ext cx="113" cy="114"/>
            </a:xfrm>
            <a:custGeom>
              <a:avLst/>
              <a:gdLst>
                <a:gd name="T0" fmla="*/ 0 w 684"/>
                <a:gd name="T1" fmla="*/ 114 h 682"/>
                <a:gd name="T2" fmla="*/ 113 w 684"/>
                <a:gd name="T3" fmla="*/ 0 h 682"/>
                <a:gd name="T4" fmla="*/ 113 w 684"/>
                <a:gd name="T5" fmla="*/ 0 h 6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4" h="682">
                  <a:moveTo>
                    <a:pt x="0" y="682"/>
                  </a:moveTo>
                  <a:lnTo>
                    <a:pt x="683" y="0"/>
                  </a:lnTo>
                  <a:lnTo>
                    <a:pt x="684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51" name="Freeform 48"/>
            <p:cNvSpPr>
              <a:spLocks/>
            </p:cNvSpPr>
            <p:nvPr/>
          </p:nvSpPr>
          <p:spPr bwMode="auto">
            <a:xfrm>
              <a:off x="2524" y="1466"/>
              <a:ext cx="114" cy="114"/>
            </a:xfrm>
            <a:custGeom>
              <a:avLst/>
              <a:gdLst>
                <a:gd name="T0" fmla="*/ 0 w 682"/>
                <a:gd name="T1" fmla="*/ 114 h 681"/>
                <a:gd name="T2" fmla="*/ 114 w 682"/>
                <a:gd name="T3" fmla="*/ 0 h 681"/>
                <a:gd name="T4" fmla="*/ 114 w 682"/>
                <a:gd name="T5" fmla="*/ 0 h 6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2" h="681">
                  <a:moveTo>
                    <a:pt x="0" y="681"/>
                  </a:moveTo>
                  <a:lnTo>
                    <a:pt x="681" y="0"/>
                  </a:lnTo>
                  <a:lnTo>
                    <a:pt x="682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52" name="Freeform 49"/>
            <p:cNvSpPr>
              <a:spLocks/>
            </p:cNvSpPr>
            <p:nvPr/>
          </p:nvSpPr>
          <p:spPr bwMode="auto">
            <a:xfrm>
              <a:off x="2544" y="1520"/>
              <a:ext cx="114" cy="114"/>
            </a:xfrm>
            <a:custGeom>
              <a:avLst/>
              <a:gdLst>
                <a:gd name="T0" fmla="*/ 0 w 683"/>
                <a:gd name="T1" fmla="*/ 114 h 682"/>
                <a:gd name="T2" fmla="*/ 114 w 683"/>
                <a:gd name="T3" fmla="*/ 0 h 682"/>
                <a:gd name="T4" fmla="*/ 114 w 683"/>
                <a:gd name="T5" fmla="*/ 0 h 6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3" h="682">
                  <a:moveTo>
                    <a:pt x="0" y="682"/>
                  </a:moveTo>
                  <a:lnTo>
                    <a:pt x="681" y="0"/>
                  </a:lnTo>
                  <a:lnTo>
                    <a:pt x="683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53" name="Freeform 50"/>
            <p:cNvSpPr>
              <a:spLocks/>
            </p:cNvSpPr>
            <p:nvPr/>
          </p:nvSpPr>
          <p:spPr bwMode="auto">
            <a:xfrm>
              <a:off x="2564" y="1574"/>
              <a:ext cx="113" cy="114"/>
            </a:xfrm>
            <a:custGeom>
              <a:avLst/>
              <a:gdLst>
                <a:gd name="T0" fmla="*/ 0 w 682"/>
                <a:gd name="T1" fmla="*/ 114 h 682"/>
                <a:gd name="T2" fmla="*/ 113 w 682"/>
                <a:gd name="T3" fmla="*/ 0 h 682"/>
                <a:gd name="T4" fmla="*/ 113 w 682"/>
                <a:gd name="T5" fmla="*/ 0 h 6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2" h="682">
                  <a:moveTo>
                    <a:pt x="0" y="682"/>
                  </a:moveTo>
                  <a:lnTo>
                    <a:pt x="681" y="0"/>
                  </a:lnTo>
                  <a:lnTo>
                    <a:pt x="682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54" name="Freeform 51"/>
            <p:cNvSpPr>
              <a:spLocks/>
            </p:cNvSpPr>
            <p:nvPr/>
          </p:nvSpPr>
          <p:spPr bwMode="auto">
            <a:xfrm>
              <a:off x="2583" y="1629"/>
              <a:ext cx="114" cy="113"/>
            </a:xfrm>
            <a:custGeom>
              <a:avLst/>
              <a:gdLst>
                <a:gd name="T0" fmla="*/ 0 w 683"/>
                <a:gd name="T1" fmla="*/ 113 h 682"/>
                <a:gd name="T2" fmla="*/ 114 w 683"/>
                <a:gd name="T3" fmla="*/ 0 h 682"/>
                <a:gd name="T4" fmla="*/ 114 w 683"/>
                <a:gd name="T5" fmla="*/ 0 h 6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3" h="682">
                  <a:moveTo>
                    <a:pt x="0" y="682"/>
                  </a:moveTo>
                  <a:lnTo>
                    <a:pt x="682" y="0"/>
                  </a:lnTo>
                  <a:lnTo>
                    <a:pt x="683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55" name="Freeform 52"/>
            <p:cNvSpPr>
              <a:spLocks/>
            </p:cNvSpPr>
            <p:nvPr/>
          </p:nvSpPr>
          <p:spPr bwMode="auto">
            <a:xfrm>
              <a:off x="2603" y="1683"/>
              <a:ext cx="114" cy="113"/>
            </a:xfrm>
            <a:custGeom>
              <a:avLst/>
              <a:gdLst>
                <a:gd name="T0" fmla="*/ 0 w 683"/>
                <a:gd name="T1" fmla="*/ 113 h 682"/>
                <a:gd name="T2" fmla="*/ 114 w 683"/>
                <a:gd name="T3" fmla="*/ 0 h 682"/>
                <a:gd name="T4" fmla="*/ 114 w 683"/>
                <a:gd name="T5" fmla="*/ 0 h 6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3" h="682">
                  <a:moveTo>
                    <a:pt x="0" y="682"/>
                  </a:moveTo>
                  <a:lnTo>
                    <a:pt x="682" y="0"/>
                  </a:lnTo>
                  <a:lnTo>
                    <a:pt x="683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56" name="Freeform 53"/>
            <p:cNvSpPr>
              <a:spLocks/>
            </p:cNvSpPr>
            <p:nvPr/>
          </p:nvSpPr>
          <p:spPr bwMode="auto">
            <a:xfrm>
              <a:off x="2680" y="1737"/>
              <a:ext cx="57" cy="56"/>
            </a:xfrm>
            <a:custGeom>
              <a:avLst/>
              <a:gdLst>
                <a:gd name="T0" fmla="*/ 0 w 336"/>
                <a:gd name="T1" fmla="*/ 56 h 336"/>
                <a:gd name="T2" fmla="*/ 57 w 336"/>
                <a:gd name="T3" fmla="*/ 0 h 336"/>
                <a:gd name="T4" fmla="*/ 57 w 336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336">
                  <a:moveTo>
                    <a:pt x="0" y="336"/>
                  </a:moveTo>
                  <a:lnTo>
                    <a:pt x="335" y="0"/>
                  </a:lnTo>
                  <a:lnTo>
                    <a:pt x="336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57" name="Freeform 54"/>
            <p:cNvSpPr>
              <a:spLocks/>
            </p:cNvSpPr>
            <p:nvPr/>
          </p:nvSpPr>
          <p:spPr bwMode="auto">
            <a:xfrm>
              <a:off x="3057" y="1339"/>
              <a:ext cx="77" cy="77"/>
            </a:xfrm>
            <a:custGeom>
              <a:avLst/>
              <a:gdLst>
                <a:gd name="T0" fmla="*/ 0 w 459"/>
                <a:gd name="T1" fmla="*/ 77 h 457"/>
                <a:gd name="T2" fmla="*/ 77 w 459"/>
                <a:gd name="T3" fmla="*/ 0 h 457"/>
                <a:gd name="T4" fmla="*/ 77 w 459"/>
                <a:gd name="T5" fmla="*/ 0 h 4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9" h="457">
                  <a:moveTo>
                    <a:pt x="0" y="457"/>
                  </a:moveTo>
                  <a:lnTo>
                    <a:pt x="457" y="0"/>
                  </a:lnTo>
                  <a:lnTo>
                    <a:pt x="459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58" name="Freeform 55"/>
            <p:cNvSpPr>
              <a:spLocks/>
            </p:cNvSpPr>
            <p:nvPr/>
          </p:nvSpPr>
          <p:spPr bwMode="auto">
            <a:xfrm>
              <a:off x="3015" y="1359"/>
              <a:ext cx="173" cy="173"/>
            </a:xfrm>
            <a:custGeom>
              <a:avLst/>
              <a:gdLst>
                <a:gd name="T0" fmla="*/ 0 w 1036"/>
                <a:gd name="T1" fmla="*/ 173 h 1037"/>
                <a:gd name="T2" fmla="*/ 173 w 1036"/>
                <a:gd name="T3" fmla="*/ 0 h 1037"/>
                <a:gd name="T4" fmla="*/ 173 w 1036"/>
                <a:gd name="T5" fmla="*/ 0 h 10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6" h="1037">
                  <a:moveTo>
                    <a:pt x="0" y="1037"/>
                  </a:moveTo>
                  <a:lnTo>
                    <a:pt x="1035" y="0"/>
                  </a:lnTo>
                  <a:lnTo>
                    <a:pt x="1036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59" name="Freeform 56"/>
            <p:cNvSpPr>
              <a:spLocks/>
            </p:cNvSpPr>
            <p:nvPr/>
          </p:nvSpPr>
          <p:spPr bwMode="auto">
            <a:xfrm>
              <a:off x="2973" y="1404"/>
              <a:ext cx="243" cy="244"/>
            </a:xfrm>
            <a:custGeom>
              <a:avLst/>
              <a:gdLst>
                <a:gd name="T0" fmla="*/ 0 w 1461"/>
                <a:gd name="T1" fmla="*/ 244 h 1462"/>
                <a:gd name="T2" fmla="*/ 243 w 1461"/>
                <a:gd name="T3" fmla="*/ 0 h 1462"/>
                <a:gd name="T4" fmla="*/ 243 w 1461"/>
                <a:gd name="T5" fmla="*/ 0 h 14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1" h="1462">
                  <a:moveTo>
                    <a:pt x="0" y="1462"/>
                  </a:moveTo>
                  <a:lnTo>
                    <a:pt x="1460" y="0"/>
                  </a:lnTo>
                  <a:lnTo>
                    <a:pt x="1461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60" name="Freeform 57"/>
            <p:cNvSpPr>
              <a:spLocks/>
            </p:cNvSpPr>
            <p:nvPr/>
          </p:nvSpPr>
          <p:spPr bwMode="auto">
            <a:xfrm>
              <a:off x="2931" y="1521"/>
              <a:ext cx="243" cy="243"/>
            </a:xfrm>
            <a:custGeom>
              <a:avLst/>
              <a:gdLst>
                <a:gd name="T0" fmla="*/ 0 w 1463"/>
                <a:gd name="T1" fmla="*/ 243 h 1464"/>
                <a:gd name="T2" fmla="*/ 243 w 1463"/>
                <a:gd name="T3" fmla="*/ 0 h 1464"/>
                <a:gd name="T4" fmla="*/ 243 w 1463"/>
                <a:gd name="T5" fmla="*/ 0 h 14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3" h="1464">
                  <a:moveTo>
                    <a:pt x="0" y="1464"/>
                  </a:moveTo>
                  <a:lnTo>
                    <a:pt x="1462" y="0"/>
                  </a:lnTo>
                  <a:lnTo>
                    <a:pt x="1463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61" name="Freeform 58"/>
            <p:cNvSpPr>
              <a:spLocks/>
            </p:cNvSpPr>
            <p:nvPr/>
          </p:nvSpPr>
          <p:spPr bwMode="auto">
            <a:xfrm>
              <a:off x="2981" y="1637"/>
              <a:ext cx="151" cy="150"/>
            </a:xfrm>
            <a:custGeom>
              <a:avLst/>
              <a:gdLst>
                <a:gd name="T0" fmla="*/ 0 w 905"/>
                <a:gd name="T1" fmla="*/ 150 h 903"/>
                <a:gd name="T2" fmla="*/ 151 w 905"/>
                <a:gd name="T3" fmla="*/ 0 h 903"/>
                <a:gd name="T4" fmla="*/ 151 w 905"/>
                <a:gd name="T5" fmla="*/ 0 h 9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5" h="903">
                  <a:moveTo>
                    <a:pt x="0" y="903"/>
                  </a:moveTo>
                  <a:lnTo>
                    <a:pt x="904" y="0"/>
                  </a:lnTo>
                  <a:lnTo>
                    <a:pt x="905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62" name="Freeform 59"/>
            <p:cNvSpPr>
              <a:spLocks/>
            </p:cNvSpPr>
            <p:nvPr/>
          </p:nvSpPr>
          <p:spPr bwMode="auto">
            <a:xfrm>
              <a:off x="3035" y="1753"/>
              <a:ext cx="55" cy="54"/>
            </a:xfrm>
            <a:custGeom>
              <a:avLst/>
              <a:gdLst>
                <a:gd name="T0" fmla="*/ 0 w 325"/>
                <a:gd name="T1" fmla="*/ 54 h 325"/>
                <a:gd name="T2" fmla="*/ 55 w 325"/>
                <a:gd name="T3" fmla="*/ 0 h 325"/>
                <a:gd name="T4" fmla="*/ 55 w 325"/>
                <a:gd name="T5" fmla="*/ 0 h 3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5" h="325">
                  <a:moveTo>
                    <a:pt x="0" y="325"/>
                  </a:moveTo>
                  <a:lnTo>
                    <a:pt x="324" y="0"/>
                  </a:lnTo>
                  <a:lnTo>
                    <a:pt x="325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63" name="Freeform 60"/>
            <p:cNvSpPr>
              <a:spLocks/>
            </p:cNvSpPr>
            <p:nvPr/>
          </p:nvSpPr>
          <p:spPr bwMode="auto">
            <a:xfrm>
              <a:off x="2586" y="1324"/>
              <a:ext cx="505" cy="1"/>
            </a:xfrm>
            <a:custGeom>
              <a:avLst/>
              <a:gdLst>
                <a:gd name="T0" fmla="*/ 0 w 3029"/>
                <a:gd name="T1" fmla="*/ 0 h 1"/>
                <a:gd name="T2" fmla="*/ 505 w 3029"/>
                <a:gd name="T3" fmla="*/ 0 h 1"/>
                <a:gd name="T4" fmla="*/ 505 w 3029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29" h="1">
                  <a:moveTo>
                    <a:pt x="0" y="0"/>
                  </a:moveTo>
                  <a:lnTo>
                    <a:pt x="3027" y="0"/>
                  </a:lnTo>
                  <a:lnTo>
                    <a:pt x="3029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64" name="Freeform 61"/>
            <p:cNvSpPr>
              <a:spLocks/>
            </p:cNvSpPr>
            <p:nvPr/>
          </p:nvSpPr>
          <p:spPr bwMode="auto">
            <a:xfrm>
              <a:off x="2450" y="1324"/>
              <a:ext cx="298" cy="494"/>
            </a:xfrm>
            <a:custGeom>
              <a:avLst/>
              <a:gdLst>
                <a:gd name="T0" fmla="*/ 161 w 1790"/>
                <a:gd name="T1" fmla="*/ 494 h 2965"/>
                <a:gd name="T2" fmla="*/ 298 w 1790"/>
                <a:gd name="T3" fmla="*/ 444 h 2965"/>
                <a:gd name="T4" fmla="*/ 137 w 1790"/>
                <a:gd name="T5" fmla="*/ 0 h 2965"/>
                <a:gd name="T6" fmla="*/ 0 w 1790"/>
                <a:gd name="T7" fmla="*/ 50 h 2965"/>
                <a:gd name="T8" fmla="*/ 161 w 1790"/>
                <a:gd name="T9" fmla="*/ 494 h 2965"/>
                <a:gd name="T10" fmla="*/ 162 w 1790"/>
                <a:gd name="T11" fmla="*/ 494 h 29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90" h="2965">
                  <a:moveTo>
                    <a:pt x="969" y="2965"/>
                  </a:moveTo>
                  <a:lnTo>
                    <a:pt x="1790" y="2667"/>
                  </a:lnTo>
                  <a:lnTo>
                    <a:pt x="820" y="0"/>
                  </a:lnTo>
                  <a:lnTo>
                    <a:pt x="0" y="299"/>
                  </a:lnTo>
                  <a:lnTo>
                    <a:pt x="969" y="2965"/>
                  </a:lnTo>
                  <a:lnTo>
                    <a:pt x="971" y="296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65" name="Freeform 62"/>
            <p:cNvSpPr>
              <a:spLocks/>
            </p:cNvSpPr>
            <p:nvPr/>
          </p:nvSpPr>
          <p:spPr bwMode="auto">
            <a:xfrm>
              <a:off x="2929" y="1324"/>
              <a:ext cx="298" cy="494"/>
            </a:xfrm>
            <a:custGeom>
              <a:avLst/>
              <a:gdLst>
                <a:gd name="T0" fmla="*/ 137 w 1790"/>
                <a:gd name="T1" fmla="*/ 494 h 2965"/>
                <a:gd name="T2" fmla="*/ 0 w 1790"/>
                <a:gd name="T3" fmla="*/ 444 h 2965"/>
                <a:gd name="T4" fmla="*/ 161 w 1790"/>
                <a:gd name="T5" fmla="*/ 0 h 2965"/>
                <a:gd name="T6" fmla="*/ 298 w 1790"/>
                <a:gd name="T7" fmla="*/ 50 h 2965"/>
                <a:gd name="T8" fmla="*/ 137 w 1790"/>
                <a:gd name="T9" fmla="*/ 494 h 2965"/>
                <a:gd name="T10" fmla="*/ 137 w 1790"/>
                <a:gd name="T11" fmla="*/ 494 h 29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90" h="2965">
                  <a:moveTo>
                    <a:pt x="821" y="2965"/>
                  </a:moveTo>
                  <a:lnTo>
                    <a:pt x="0" y="2667"/>
                  </a:lnTo>
                  <a:lnTo>
                    <a:pt x="970" y="0"/>
                  </a:lnTo>
                  <a:lnTo>
                    <a:pt x="1790" y="299"/>
                  </a:lnTo>
                  <a:lnTo>
                    <a:pt x="821" y="2965"/>
                  </a:lnTo>
                  <a:lnTo>
                    <a:pt x="822" y="296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66" name="Freeform 63"/>
            <p:cNvSpPr>
              <a:spLocks/>
            </p:cNvSpPr>
            <p:nvPr/>
          </p:nvSpPr>
          <p:spPr bwMode="auto">
            <a:xfrm>
              <a:off x="2838" y="1268"/>
              <a:ext cx="1" cy="268"/>
            </a:xfrm>
            <a:custGeom>
              <a:avLst/>
              <a:gdLst>
                <a:gd name="T0" fmla="*/ 0 w 1"/>
                <a:gd name="T1" fmla="*/ 0 h 1610"/>
                <a:gd name="T2" fmla="*/ 0 w 1"/>
                <a:gd name="T3" fmla="*/ 268 h 1610"/>
                <a:gd name="T4" fmla="*/ 1 w 1"/>
                <a:gd name="T5" fmla="*/ 268 h 16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610">
                  <a:moveTo>
                    <a:pt x="0" y="0"/>
                  </a:moveTo>
                  <a:lnTo>
                    <a:pt x="0" y="1610"/>
                  </a:lnTo>
                  <a:lnTo>
                    <a:pt x="1" y="161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67" name="Freeform 64"/>
            <p:cNvSpPr>
              <a:spLocks/>
            </p:cNvSpPr>
            <p:nvPr/>
          </p:nvSpPr>
          <p:spPr bwMode="auto">
            <a:xfrm>
              <a:off x="2838" y="1602"/>
              <a:ext cx="1" cy="271"/>
            </a:xfrm>
            <a:custGeom>
              <a:avLst/>
              <a:gdLst>
                <a:gd name="T0" fmla="*/ 0 w 1"/>
                <a:gd name="T1" fmla="*/ 0 h 1624"/>
                <a:gd name="T2" fmla="*/ 0 w 1"/>
                <a:gd name="T3" fmla="*/ 271 h 1624"/>
                <a:gd name="T4" fmla="*/ 1 w 1"/>
                <a:gd name="T5" fmla="*/ 271 h 16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624">
                  <a:moveTo>
                    <a:pt x="0" y="0"/>
                  </a:moveTo>
                  <a:lnTo>
                    <a:pt x="0" y="1624"/>
                  </a:lnTo>
                  <a:lnTo>
                    <a:pt x="1" y="1624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68" name="Freeform 65"/>
            <p:cNvSpPr>
              <a:spLocks/>
            </p:cNvSpPr>
            <p:nvPr/>
          </p:nvSpPr>
          <p:spPr bwMode="auto">
            <a:xfrm>
              <a:off x="2611" y="1818"/>
              <a:ext cx="455" cy="1"/>
            </a:xfrm>
            <a:custGeom>
              <a:avLst/>
              <a:gdLst>
                <a:gd name="T0" fmla="*/ 0 w 2730"/>
                <a:gd name="T1" fmla="*/ 0 h 1"/>
                <a:gd name="T2" fmla="*/ 455 w 2730"/>
                <a:gd name="T3" fmla="*/ 0 h 1"/>
                <a:gd name="T4" fmla="*/ 455 w 2730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30" h="1">
                  <a:moveTo>
                    <a:pt x="0" y="0"/>
                  </a:moveTo>
                  <a:lnTo>
                    <a:pt x="2729" y="0"/>
                  </a:lnTo>
                  <a:lnTo>
                    <a:pt x="273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69" name="Freeform 66"/>
            <p:cNvSpPr>
              <a:spLocks/>
            </p:cNvSpPr>
            <p:nvPr/>
          </p:nvSpPr>
          <p:spPr bwMode="auto">
            <a:xfrm>
              <a:off x="2748" y="1768"/>
              <a:ext cx="181" cy="1"/>
            </a:xfrm>
            <a:custGeom>
              <a:avLst/>
              <a:gdLst>
                <a:gd name="T0" fmla="*/ 0 w 1088"/>
                <a:gd name="T1" fmla="*/ 0 h 1"/>
                <a:gd name="T2" fmla="*/ 181 w 1088"/>
                <a:gd name="T3" fmla="*/ 0 h 1"/>
                <a:gd name="T4" fmla="*/ 181 w 108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8" h="1">
                  <a:moveTo>
                    <a:pt x="0" y="0"/>
                  </a:moveTo>
                  <a:lnTo>
                    <a:pt x="1087" y="0"/>
                  </a:lnTo>
                  <a:lnTo>
                    <a:pt x="1088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770" name="Freeform 67"/>
            <p:cNvSpPr>
              <a:spLocks/>
            </p:cNvSpPr>
            <p:nvPr/>
          </p:nvSpPr>
          <p:spPr bwMode="auto">
            <a:xfrm>
              <a:off x="2838" y="1566"/>
              <a:ext cx="1" cy="11"/>
            </a:xfrm>
            <a:custGeom>
              <a:avLst/>
              <a:gdLst>
                <a:gd name="T0" fmla="*/ 0 w 1"/>
                <a:gd name="T1" fmla="*/ 0 h 61"/>
                <a:gd name="T2" fmla="*/ 0 w 1"/>
                <a:gd name="T3" fmla="*/ 11 h 61"/>
                <a:gd name="T4" fmla="*/ 1 w 1"/>
                <a:gd name="T5" fmla="*/ 11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61">
                  <a:moveTo>
                    <a:pt x="0" y="0"/>
                  </a:moveTo>
                  <a:lnTo>
                    <a:pt x="0" y="61"/>
                  </a:lnTo>
                  <a:lnTo>
                    <a:pt x="1" y="61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222388" name="Text Box 180"/>
          <p:cNvSpPr txBox="1">
            <a:spLocks noChangeArrowheads="1"/>
          </p:cNvSpPr>
          <p:nvPr/>
        </p:nvSpPr>
        <p:spPr bwMode="auto">
          <a:xfrm>
            <a:off x="620713" y="3546475"/>
            <a:ext cx="4872037" cy="2654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2800">
                <a:solidFill>
                  <a:srgbClr val="000000"/>
                </a:solidFill>
              </a:rPr>
              <a:t>    </a:t>
            </a:r>
            <a:r>
              <a:rPr lang="zh-CN" altLang="en-US" sz="2800">
                <a:solidFill>
                  <a:srgbClr val="000000"/>
                </a:solidFill>
              </a:rPr>
              <a:t>当画出的剖面线与图形的主要轮廓线或剖面区域的轴线平行时，该图形的剖面线应画成与水平成</a:t>
            </a:r>
            <a:r>
              <a:rPr lang="en-US" altLang="zh-CN" sz="28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30°</a:t>
            </a:r>
            <a:r>
              <a:rPr lang="zh-CN" altLang="en-US" sz="2800">
                <a:solidFill>
                  <a:srgbClr val="000000"/>
                </a:solidFill>
              </a:rPr>
              <a:t>或</a:t>
            </a:r>
            <a:r>
              <a:rPr lang="en-US" altLang="zh-CN" sz="28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60°</a:t>
            </a:r>
            <a:r>
              <a:rPr lang="zh-CN" altLang="en-US" sz="2800">
                <a:solidFill>
                  <a:srgbClr val="000000"/>
                </a:solidFill>
              </a:rPr>
              <a:t>角，</a:t>
            </a:r>
            <a:r>
              <a:rPr lang="zh-CN" altLang="en-US" sz="2800">
                <a:solidFill>
                  <a:srgbClr val="FF0000"/>
                </a:solidFill>
              </a:rPr>
              <a:t>但其倾斜方向与其他图形的剖面线一致。</a:t>
            </a:r>
          </a:p>
        </p:txBody>
      </p:sp>
      <p:grpSp>
        <p:nvGrpSpPr>
          <p:cNvPr id="222394" name="Group 186"/>
          <p:cNvGrpSpPr>
            <a:grpSpLocks/>
          </p:cNvGrpSpPr>
          <p:nvPr/>
        </p:nvGrpSpPr>
        <p:grpSpPr bwMode="auto">
          <a:xfrm>
            <a:off x="5888038" y="2012950"/>
            <a:ext cx="2716212" cy="4660900"/>
            <a:chOff x="2567" y="932"/>
            <a:chExt cx="1626" cy="2790"/>
          </a:xfrm>
        </p:grpSpPr>
        <p:grpSp>
          <p:nvGrpSpPr>
            <p:cNvPr id="25609" name="Group 187"/>
            <p:cNvGrpSpPr>
              <a:grpSpLocks/>
            </p:cNvGrpSpPr>
            <p:nvPr/>
          </p:nvGrpSpPr>
          <p:grpSpPr bwMode="auto">
            <a:xfrm>
              <a:off x="3126" y="1850"/>
              <a:ext cx="1067" cy="453"/>
              <a:chOff x="1292" y="2579"/>
              <a:chExt cx="1067" cy="453"/>
            </a:xfrm>
          </p:grpSpPr>
          <p:sp>
            <p:nvSpPr>
              <p:cNvPr id="25724" name="Line 188"/>
              <p:cNvSpPr>
                <a:spLocks noChangeShapeType="1"/>
              </p:cNvSpPr>
              <p:nvPr/>
            </p:nvSpPr>
            <p:spPr bwMode="auto">
              <a:xfrm>
                <a:off x="1591" y="3032"/>
                <a:ext cx="606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25" name="Line 189"/>
              <p:cNvSpPr>
                <a:spLocks noChangeShapeType="1"/>
              </p:cNvSpPr>
              <p:nvPr/>
            </p:nvSpPr>
            <p:spPr bwMode="auto">
              <a:xfrm flipV="1">
                <a:off x="1511" y="2579"/>
                <a:ext cx="564" cy="32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26" name="Freeform 190"/>
              <p:cNvSpPr>
                <a:spLocks/>
              </p:cNvSpPr>
              <p:nvPr/>
            </p:nvSpPr>
            <p:spPr bwMode="auto">
              <a:xfrm>
                <a:off x="2065" y="2685"/>
                <a:ext cx="70" cy="260"/>
              </a:xfrm>
              <a:custGeom>
                <a:avLst/>
                <a:gdLst>
                  <a:gd name="T0" fmla="*/ 70 w 837"/>
                  <a:gd name="T1" fmla="*/ 260 h 3123"/>
                  <a:gd name="T2" fmla="*/ 69 w 837"/>
                  <a:gd name="T3" fmla="*/ 249 h 3123"/>
                  <a:gd name="T4" fmla="*/ 67 w 837"/>
                  <a:gd name="T5" fmla="*/ 239 h 3123"/>
                  <a:gd name="T6" fmla="*/ 66 w 837"/>
                  <a:gd name="T7" fmla="*/ 228 h 3123"/>
                  <a:gd name="T8" fmla="*/ 64 w 837"/>
                  <a:gd name="T9" fmla="*/ 217 h 3123"/>
                  <a:gd name="T10" fmla="*/ 63 w 837"/>
                  <a:gd name="T11" fmla="*/ 206 h 3123"/>
                  <a:gd name="T12" fmla="*/ 61 w 837"/>
                  <a:gd name="T13" fmla="*/ 196 h 3123"/>
                  <a:gd name="T14" fmla="*/ 59 w 837"/>
                  <a:gd name="T15" fmla="*/ 185 h 3123"/>
                  <a:gd name="T16" fmla="*/ 57 w 837"/>
                  <a:gd name="T17" fmla="*/ 175 h 3123"/>
                  <a:gd name="T18" fmla="*/ 54 w 837"/>
                  <a:gd name="T19" fmla="*/ 164 h 3123"/>
                  <a:gd name="T20" fmla="*/ 52 w 837"/>
                  <a:gd name="T21" fmla="*/ 153 h 3123"/>
                  <a:gd name="T22" fmla="*/ 50 w 837"/>
                  <a:gd name="T23" fmla="*/ 143 h 3123"/>
                  <a:gd name="T24" fmla="*/ 47 w 837"/>
                  <a:gd name="T25" fmla="*/ 132 h 3123"/>
                  <a:gd name="T26" fmla="*/ 44 w 837"/>
                  <a:gd name="T27" fmla="*/ 122 h 3123"/>
                  <a:gd name="T28" fmla="*/ 41 w 837"/>
                  <a:gd name="T29" fmla="*/ 112 h 3123"/>
                  <a:gd name="T30" fmla="*/ 38 w 837"/>
                  <a:gd name="T31" fmla="*/ 101 h 3123"/>
                  <a:gd name="T32" fmla="*/ 35 w 837"/>
                  <a:gd name="T33" fmla="*/ 91 h 3123"/>
                  <a:gd name="T34" fmla="*/ 31 w 837"/>
                  <a:gd name="T35" fmla="*/ 81 h 3123"/>
                  <a:gd name="T36" fmla="*/ 28 w 837"/>
                  <a:gd name="T37" fmla="*/ 70 h 3123"/>
                  <a:gd name="T38" fmla="*/ 24 w 837"/>
                  <a:gd name="T39" fmla="*/ 60 h 3123"/>
                  <a:gd name="T40" fmla="*/ 21 w 837"/>
                  <a:gd name="T41" fmla="*/ 50 h 3123"/>
                  <a:gd name="T42" fmla="*/ 17 w 837"/>
                  <a:gd name="T43" fmla="*/ 40 h 3123"/>
                  <a:gd name="T44" fmla="*/ 13 w 837"/>
                  <a:gd name="T45" fmla="*/ 30 h 3123"/>
                  <a:gd name="T46" fmla="*/ 9 w 837"/>
                  <a:gd name="T47" fmla="*/ 20 h 3123"/>
                  <a:gd name="T48" fmla="*/ 4 w 837"/>
                  <a:gd name="T49" fmla="*/ 10 h 3123"/>
                  <a:gd name="T50" fmla="*/ 0 w 837"/>
                  <a:gd name="T51" fmla="*/ 0 h 312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37" h="3123">
                    <a:moveTo>
                      <a:pt x="837" y="3123"/>
                    </a:moveTo>
                    <a:lnTo>
                      <a:pt x="822" y="2994"/>
                    </a:lnTo>
                    <a:lnTo>
                      <a:pt x="807" y="2866"/>
                    </a:lnTo>
                    <a:lnTo>
                      <a:pt x="789" y="2737"/>
                    </a:lnTo>
                    <a:lnTo>
                      <a:pt x="770" y="2608"/>
                    </a:lnTo>
                    <a:lnTo>
                      <a:pt x="750" y="2480"/>
                    </a:lnTo>
                    <a:lnTo>
                      <a:pt x="727" y="2352"/>
                    </a:lnTo>
                    <a:lnTo>
                      <a:pt x="703" y="2225"/>
                    </a:lnTo>
                    <a:lnTo>
                      <a:pt x="678" y="2097"/>
                    </a:lnTo>
                    <a:lnTo>
                      <a:pt x="651" y="1970"/>
                    </a:lnTo>
                    <a:lnTo>
                      <a:pt x="622" y="1843"/>
                    </a:lnTo>
                    <a:lnTo>
                      <a:pt x="592" y="1717"/>
                    </a:lnTo>
                    <a:lnTo>
                      <a:pt x="559" y="1591"/>
                    </a:lnTo>
                    <a:lnTo>
                      <a:pt x="526" y="1466"/>
                    </a:lnTo>
                    <a:lnTo>
                      <a:pt x="491" y="1341"/>
                    </a:lnTo>
                    <a:lnTo>
                      <a:pt x="453" y="1216"/>
                    </a:lnTo>
                    <a:lnTo>
                      <a:pt x="415" y="1092"/>
                    </a:lnTo>
                    <a:lnTo>
                      <a:pt x="376" y="968"/>
                    </a:lnTo>
                    <a:lnTo>
                      <a:pt x="334" y="845"/>
                    </a:lnTo>
                    <a:lnTo>
                      <a:pt x="291" y="723"/>
                    </a:lnTo>
                    <a:lnTo>
                      <a:pt x="246" y="601"/>
                    </a:lnTo>
                    <a:lnTo>
                      <a:pt x="200" y="480"/>
                    </a:lnTo>
                    <a:lnTo>
                      <a:pt x="152" y="359"/>
                    </a:lnTo>
                    <a:lnTo>
                      <a:pt x="103" y="238"/>
                    </a:lnTo>
                    <a:lnTo>
                      <a:pt x="51" y="119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27" name="Freeform 191"/>
              <p:cNvSpPr>
                <a:spLocks/>
              </p:cNvSpPr>
              <p:nvPr/>
            </p:nvSpPr>
            <p:spPr bwMode="auto">
              <a:xfrm>
                <a:off x="2120" y="2945"/>
                <a:ext cx="29" cy="87"/>
              </a:xfrm>
              <a:custGeom>
                <a:avLst/>
                <a:gdLst>
                  <a:gd name="T0" fmla="*/ 29 w 345"/>
                  <a:gd name="T1" fmla="*/ 0 h 1045"/>
                  <a:gd name="T2" fmla="*/ 0 w 345"/>
                  <a:gd name="T3" fmla="*/ 1 h 1045"/>
                  <a:gd name="T4" fmla="*/ 19 w 345"/>
                  <a:gd name="T5" fmla="*/ 87 h 1045"/>
                  <a:gd name="T6" fmla="*/ 29 w 345"/>
                  <a:gd name="T7" fmla="*/ 0 h 10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5" h="1045">
                    <a:moveTo>
                      <a:pt x="345" y="0"/>
                    </a:moveTo>
                    <a:lnTo>
                      <a:pt x="0" y="18"/>
                    </a:lnTo>
                    <a:lnTo>
                      <a:pt x="225" y="1045"/>
                    </a:lnTo>
                    <a:lnTo>
                      <a:pt x="345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28" name="Freeform 192"/>
              <p:cNvSpPr>
                <a:spLocks/>
              </p:cNvSpPr>
              <p:nvPr/>
            </p:nvSpPr>
            <p:spPr bwMode="auto">
              <a:xfrm>
                <a:off x="2120" y="2945"/>
                <a:ext cx="29" cy="87"/>
              </a:xfrm>
              <a:custGeom>
                <a:avLst/>
                <a:gdLst>
                  <a:gd name="T0" fmla="*/ 29 w 345"/>
                  <a:gd name="T1" fmla="*/ 0 h 1045"/>
                  <a:gd name="T2" fmla="*/ 0 w 345"/>
                  <a:gd name="T3" fmla="*/ 1 h 1045"/>
                  <a:gd name="T4" fmla="*/ 19 w 345"/>
                  <a:gd name="T5" fmla="*/ 87 h 1045"/>
                  <a:gd name="T6" fmla="*/ 29 w 345"/>
                  <a:gd name="T7" fmla="*/ 0 h 10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5" h="1045">
                    <a:moveTo>
                      <a:pt x="345" y="0"/>
                    </a:moveTo>
                    <a:lnTo>
                      <a:pt x="0" y="18"/>
                    </a:lnTo>
                    <a:lnTo>
                      <a:pt x="225" y="1045"/>
                    </a:lnTo>
                    <a:lnTo>
                      <a:pt x="345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29" name="Freeform 193"/>
              <p:cNvSpPr>
                <a:spLocks/>
              </p:cNvSpPr>
              <p:nvPr/>
            </p:nvSpPr>
            <p:spPr bwMode="auto">
              <a:xfrm>
                <a:off x="2025" y="2608"/>
                <a:ext cx="53" cy="84"/>
              </a:xfrm>
              <a:custGeom>
                <a:avLst/>
                <a:gdLst>
                  <a:gd name="T0" fmla="*/ 27 w 626"/>
                  <a:gd name="T1" fmla="*/ 84 h 1003"/>
                  <a:gd name="T2" fmla="*/ 53 w 626"/>
                  <a:gd name="T3" fmla="*/ 71 h 1003"/>
                  <a:gd name="T4" fmla="*/ 0 w 626"/>
                  <a:gd name="T5" fmla="*/ 0 h 1003"/>
                  <a:gd name="T6" fmla="*/ 27 w 626"/>
                  <a:gd name="T7" fmla="*/ 84 h 10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6" h="1003">
                    <a:moveTo>
                      <a:pt x="318" y="1003"/>
                    </a:moveTo>
                    <a:lnTo>
                      <a:pt x="626" y="846"/>
                    </a:lnTo>
                    <a:lnTo>
                      <a:pt x="0" y="0"/>
                    </a:lnTo>
                    <a:lnTo>
                      <a:pt x="318" y="1003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30" name="Freeform 194"/>
              <p:cNvSpPr>
                <a:spLocks/>
              </p:cNvSpPr>
              <p:nvPr/>
            </p:nvSpPr>
            <p:spPr bwMode="auto">
              <a:xfrm>
                <a:off x="2025" y="2608"/>
                <a:ext cx="53" cy="84"/>
              </a:xfrm>
              <a:custGeom>
                <a:avLst/>
                <a:gdLst>
                  <a:gd name="T0" fmla="*/ 27 w 626"/>
                  <a:gd name="T1" fmla="*/ 84 h 1003"/>
                  <a:gd name="T2" fmla="*/ 53 w 626"/>
                  <a:gd name="T3" fmla="*/ 71 h 1003"/>
                  <a:gd name="T4" fmla="*/ 0 w 626"/>
                  <a:gd name="T5" fmla="*/ 0 h 1003"/>
                  <a:gd name="T6" fmla="*/ 27 w 626"/>
                  <a:gd name="T7" fmla="*/ 84 h 10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6" h="1003">
                    <a:moveTo>
                      <a:pt x="318" y="1003"/>
                    </a:moveTo>
                    <a:lnTo>
                      <a:pt x="626" y="846"/>
                    </a:lnTo>
                    <a:lnTo>
                      <a:pt x="0" y="0"/>
                    </a:lnTo>
                    <a:lnTo>
                      <a:pt x="318" y="1003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31" name="Line 195"/>
              <p:cNvSpPr>
                <a:spLocks noChangeShapeType="1"/>
              </p:cNvSpPr>
              <p:nvPr/>
            </p:nvSpPr>
            <p:spPr bwMode="auto">
              <a:xfrm>
                <a:off x="2185" y="2706"/>
                <a:ext cx="21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32" name="Freeform 196"/>
              <p:cNvSpPr>
                <a:spLocks/>
              </p:cNvSpPr>
              <p:nvPr/>
            </p:nvSpPr>
            <p:spPr bwMode="auto">
              <a:xfrm>
                <a:off x="2190" y="2706"/>
                <a:ext cx="31" cy="60"/>
              </a:xfrm>
              <a:custGeom>
                <a:avLst/>
                <a:gdLst>
                  <a:gd name="T0" fmla="*/ 0 w 366"/>
                  <a:gd name="T1" fmla="*/ 60 h 720"/>
                  <a:gd name="T2" fmla="*/ 1 w 366"/>
                  <a:gd name="T3" fmla="*/ 60 h 720"/>
                  <a:gd name="T4" fmla="*/ 3 w 366"/>
                  <a:gd name="T5" fmla="*/ 60 h 720"/>
                  <a:gd name="T6" fmla="*/ 4 w 366"/>
                  <a:gd name="T7" fmla="*/ 60 h 720"/>
                  <a:gd name="T8" fmla="*/ 5 w 366"/>
                  <a:gd name="T9" fmla="*/ 59 h 720"/>
                  <a:gd name="T10" fmla="*/ 6 w 366"/>
                  <a:gd name="T11" fmla="*/ 59 h 720"/>
                  <a:gd name="T12" fmla="*/ 8 w 366"/>
                  <a:gd name="T13" fmla="*/ 58 h 720"/>
                  <a:gd name="T14" fmla="*/ 9 w 366"/>
                  <a:gd name="T15" fmla="*/ 58 h 720"/>
                  <a:gd name="T16" fmla="*/ 10 w 366"/>
                  <a:gd name="T17" fmla="*/ 57 h 720"/>
                  <a:gd name="T18" fmla="*/ 12 w 366"/>
                  <a:gd name="T19" fmla="*/ 56 h 720"/>
                  <a:gd name="T20" fmla="*/ 13 w 366"/>
                  <a:gd name="T21" fmla="*/ 55 h 720"/>
                  <a:gd name="T22" fmla="*/ 14 w 366"/>
                  <a:gd name="T23" fmla="*/ 54 h 720"/>
                  <a:gd name="T24" fmla="*/ 16 w 366"/>
                  <a:gd name="T25" fmla="*/ 53 h 720"/>
                  <a:gd name="T26" fmla="*/ 17 w 366"/>
                  <a:gd name="T27" fmla="*/ 52 h 720"/>
                  <a:gd name="T28" fmla="*/ 18 w 366"/>
                  <a:gd name="T29" fmla="*/ 51 h 720"/>
                  <a:gd name="T30" fmla="*/ 19 w 366"/>
                  <a:gd name="T31" fmla="*/ 49 h 720"/>
                  <a:gd name="T32" fmla="*/ 20 w 366"/>
                  <a:gd name="T33" fmla="*/ 48 h 720"/>
                  <a:gd name="T34" fmla="*/ 22 w 366"/>
                  <a:gd name="T35" fmla="*/ 47 h 720"/>
                  <a:gd name="T36" fmla="*/ 23 w 366"/>
                  <a:gd name="T37" fmla="*/ 45 h 720"/>
                  <a:gd name="T38" fmla="*/ 24 w 366"/>
                  <a:gd name="T39" fmla="*/ 44 h 720"/>
                  <a:gd name="T40" fmla="*/ 25 w 366"/>
                  <a:gd name="T41" fmla="*/ 42 h 720"/>
                  <a:gd name="T42" fmla="*/ 25 w 366"/>
                  <a:gd name="T43" fmla="*/ 40 h 720"/>
                  <a:gd name="T44" fmla="*/ 26 w 366"/>
                  <a:gd name="T45" fmla="*/ 39 h 720"/>
                  <a:gd name="T46" fmla="*/ 27 w 366"/>
                  <a:gd name="T47" fmla="*/ 37 h 720"/>
                  <a:gd name="T48" fmla="*/ 28 w 366"/>
                  <a:gd name="T49" fmla="*/ 35 h 720"/>
                  <a:gd name="T50" fmla="*/ 28 w 366"/>
                  <a:gd name="T51" fmla="*/ 34 h 720"/>
                  <a:gd name="T52" fmla="*/ 29 w 366"/>
                  <a:gd name="T53" fmla="*/ 32 h 720"/>
                  <a:gd name="T54" fmla="*/ 30 w 366"/>
                  <a:gd name="T55" fmla="*/ 30 h 720"/>
                  <a:gd name="T56" fmla="*/ 30 w 366"/>
                  <a:gd name="T57" fmla="*/ 28 h 720"/>
                  <a:gd name="T58" fmla="*/ 30 w 366"/>
                  <a:gd name="T59" fmla="*/ 27 h 720"/>
                  <a:gd name="T60" fmla="*/ 31 w 366"/>
                  <a:gd name="T61" fmla="*/ 25 h 720"/>
                  <a:gd name="T62" fmla="*/ 31 w 366"/>
                  <a:gd name="T63" fmla="*/ 23 h 720"/>
                  <a:gd name="T64" fmla="*/ 31 w 366"/>
                  <a:gd name="T65" fmla="*/ 22 h 720"/>
                  <a:gd name="T66" fmla="*/ 31 w 366"/>
                  <a:gd name="T67" fmla="*/ 20 h 720"/>
                  <a:gd name="T68" fmla="*/ 31 w 366"/>
                  <a:gd name="T69" fmla="*/ 18 h 720"/>
                  <a:gd name="T70" fmla="*/ 31 w 366"/>
                  <a:gd name="T71" fmla="*/ 17 h 720"/>
                  <a:gd name="T72" fmla="*/ 31 w 366"/>
                  <a:gd name="T73" fmla="*/ 15 h 720"/>
                  <a:gd name="T74" fmla="*/ 30 w 366"/>
                  <a:gd name="T75" fmla="*/ 14 h 720"/>
                  <a:gd name="T76" fmla="*/ 30 w 366"/>
                  <a:gd name="T77" fmla="*/ 12 h 720"/>
                  <a:gd name="T78" fmla="*/ 30 w 366"/>
                  <a:gd name="T79" fmla="*/ 11 h 720"/>
                  <a:gd name="T80" fmla="*/ 29 w 366"/>
                  <a:gd name="T81" fmla="*/ 10 h 720"/>
                  <a:gd name="T82" fmla="*/ 29 w 366"/>
                  <a:gd name="T83" fmla="*/ 8 h 720"/>
                  <a:gd name="T84" fmla="*/ 28 w 366"/>
                  <a:gd name="T85" fmla="*/ 7 h 720"/>
                  <a:gd name="T86" fmla="*/ 27 w 366"/>
                  <a:gd name="T87" fmla="*/ 6 h 720"/>
                  <a:gd name="T88" fmla="*/ 27 w 366"/>
                  <a:gd name="T89" fmla="*/ 5 h 720"/>
                  <a:gd name="T90" fmla="*/ 26 w 366"/>
                  <a:gd name="T91" fmla="*/ 4 h 720"/>
                  <a:gd name="T92" fmla="*/ 25 w 366"/>
                  <a:gd name="T93" fmla="*/ 3 h 720"/>
                  <a:gd name="T94" fmla="*/ 24 w 366"/>
                  <a:gd name="T95" fmla="*/ 3 h 720"/>
                  <a:gd name="T96" fmla="*/ 23 w 366"/>
                  <a:gd name="T97" fmla="*/ 2 h 720"/>
                  <a:gd name="T98" fmla="*/ 22 w 366"/>
                  <a:gd name="T99" fmla="*/ 1 h 720"/>
                  <a:gd name="T100" fmla="*/ 21 w 366"/>
                  <a:gd name="T101" fmla="*/ 1 h 720"/>
                  <a:gd name="T102" fmla="*/ 20 w 366"/>
                  <a:gd name="T103" fmla="*/ 0 h 720"/>
                  <a:gd name="T104" fmla="*/ 19 w 366"/>
                  <a:gd name="T105" fmla="*/ 0 h 720"/>
                  <a:gd name="T106" fmla="*/ 18 w 366"/>
                  <a:gd name="T107" fmla="*/ 0 h 720"/>
                  <a:gd name="T108" fmla="*/ 16 w 366"/>
                  <a:gd name="T109" fmla="*/ 0 h 720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366" h="720">
                    <a:moveTo>
                      <a:pt x="0" y="720"/>
                    </a:moveTo>
                    <a:lnTo>
                      <a:pt x="15" y="719"/>
                    </a:lnTo>
                    <a:lnTo>
                      <a:pt x="30" y="718"/>
                    </a:lnTo>
                    <a:lnTo>
                      <a:pt x="45" y="715"/>
                    </a:lnTo>
                    <a:lnTo>
                      <a:pt x="61" y="711"/>
                    </a:lnTo>
                    <a:lnTo>
                      <a:pt x="76" y="705"/>
                    </a:lnTo>
                    <a:lnTo>
                      <a:pt x="92" y="699"/>
                    </a:lnTo>
                    <a:lnTo>
                      <a:pt x="108" y="691"/>
                    </a:lnTo>
                    <a:lnTo>
                      <a:pt x="123" y="682"/>
                    </a:lnTo>
                    <a:lnTo>
                      <a:pt x="140" y="672"/>
                    </a:lnTo>
                    <a:lnTo>
                      <a:pt x="155" y="661"/>
                    </a:lnTo>
                    <a:lnTo>
                      <a:pt x="170" y="650"/>
                    </a:lnTo>
                    <a:lnTo>
                      <a:pt x="185" y="637"/>
                    </a:lnTo>
                    <a:lnTo>
                      <a:pt x="200" y="623"/>
                    </a:lnTo>
                    <a:lnTo>
                      <a:pt x="214" y="608"/>
                    </a:lnTo>
                    <a:lnTo>
                      <a:pt x="228" y="592"/>
                    </a:lnTo>
                    <a:lnTo>
                      <a:pt x="242" y="575"/>
                    </a:lnTo>
                    <a:lnTo>
                      <a:pt x="254" y="558"/>
                    </a:lnTo>
                    <a:lnTo>
                      <a:pt x="266" y="540"/>
                    </a:lnTo>
                    <a:lnTo>
                      <a:pt x="278" y="522"/>
                    </a:lnTo>
                    <a:lnTo>
                      <a:pt x="290" y="502"/>
                    </a:lnTo>
                    <a:lnTo>
                      <a:pt x="301" y="483"/>
                    </a:lnTo>
                    <a:lnTo>
                      <a:pt x="310" y="464"/>
                    </a:lnTo>
                    <a:lnTo>
                      <a:pt x="320" y="443"/>
                    </a:lnTo>
                    <a:lnTo>
                      <a:pt x="328" y="423"/>
                    </a:lnTo>
                    <a:lnTo>
                      <a:pt x="336" y="403"/>
                    </a:lnTo>
                    <a:lnTo>
                      <a:pt x="343" y="381"/>
                    </a:lnTo>
                    <a:lnTo>
                      <a:pt x="349" y="361"/>
                    </a:lnTo>
                    <a:lnTo>
                      <a:pt x="353" y="339"/>
                    </a:lnTo>
                    <a:lnTo>
                      <a:pt x="358" y="319"/>
                    </a:lnTo>
                    <a:lnTo>
                      <a:pt x="362" y="297"/>
                    </a:lnTo>
                    <a:lnTo>
                      <a:pt x="364" y="277"/>
                    </a:lnTo>
                    <a:lnTo>
                      <a:pt x="366" y="258"/>
                    </a:lnTo>
                    <a:lnTo>
                      <a:pt x="366" y="237"/>
                    </a:lnTo>
                    <a:lnTo>
                      <a:pt x="366" y="218"/>
                    </a:lnTo>
                    <a:lnTo>
                      <a:pt x="365" y="199"/>
                    </a:lnTo>
                    <a:lnTo>
                      <a:pt x="363" y="180"/>
                    </a:lnTo>
                    <a:lnTo>
                      <a:pt x="360" y="162"/>
                    </a:lnTo>
                    <a:lnTo>
                      <a:pt x="357" y="145"/>
                    </a:lnTo>
                    <a:lnTo>
                      <a:pt x="351" y="129"/>
                    </a:lnTo>
                    <a:lnTo>
                      <a:pt x="346" y="114"/>
                    </a:lnTo>
                    <a:lnTo>
                      <a:pt x="339" y="99"/>
                    </a:lnTo>
                    <a:lnTo>
                      <a:pt x="333" y="85"/>
                    </a:lnTo>
                    <a:lnTo>
                      <a:pt x="324" y="72"/>
                    </a:lnTo>
                    <a:lnTo>
                      <a:pt x="316" y="60"/>
                    </a:lnTo>
                    <a:lnTo>
                      <a:pt x="306" y="48"/>
                    </a:lnTo>
                    <a:lnTo>
                      <a:pt x="296" y="39"/>
                    </a:lnTo>
                    <a:lnTo>
                      <a:pt x="285" y="30"/>
                    </a:lnTo>
                    <a:lnTo>
                      <a:pt x="274" y="23"/>
                    </a:lnTo>
                    <a:lnTo>
                      <a:pt x="261" y="15"/>
                    </a:lnTo>
                    <a:lnTo>
                      <a:pt x="249" y="10"/>
                    </a:lnTo>
                    <a:lnTo>
                      <a:pt x="235" y="5"/>
                    </a:lnTo>
                    <a:lnTo>
                      <a:pt x="221" y="3"/>
                    </a:lnTo>
                    <a:lnTo>
                      <a:pt x="207" y="1"/>
                    </a:lnTo>
                    <a:lnTo>
                      <a:pt x="193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33" name="Line 197"/>
              <p:cNvSpPr>
                <a:spLocks noChangeShapeType="1"/>
              </p:cNvSpPr>
              <p:nvPr/>
            </p:nvSpPr>
            <p:spPr bwMode="auto">
              <a:xfrm flipH="1">
                <a:off x="2180" y="2766"/>
                <a:ext cx="1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34" name="Freeform 198"/>
              <p:cNvSpPr>
                <a:spLocks/>
              </p:cNvSpPr>
              <p:nvPr/>
            </p:nvSpPr>
            <p:spPr bwMode="auto">
              <a:xfrm>
                <a:off x="2190" y="2766"/>
                <a:ext cx="15" cy="30"/>
              </a:xfrm>
              <a:custGeom>
                <a:avLst/>
                <a:gdLst>
                  <a:gd name="T0" fmla="*/ 13 w 174"/>
                  <a:gd name="T1" fmla="*/ 30 h 360"/>
                  <a:gd name="T2" fmla="*/ 14 w 174"/>
                  <a:gd name="T3" fmla="*/ 28 h 360"/>
                  <a:gd name="T4" fmla="*/ 14 w 174"/>
                  <a:gd name="T5" fmla="*/ 27 h 360"/>
                  <a:gd name="T6" fmla="*/ 15 w 174"/>
                  <a:gd name="T7" fmla="*/ 25 h 360"/>
                  <a:gd name="T8" fmla="*/ 15 w 174"/>
                  <a:gd name="T9" fmla="*/ 23 h 360"/>
                  <a:gd name="T10" fmla="*/ 15 w 174"/>
                  <a:gd name="T11" fmla="*/ 21 h 360"/>
                  <a:gd name="T12" fmla="*/ 15 w 174"/>
                  <a:gd name="T13" fmla="*/ 20 h 360"/>
                  <a:gd name="T14" fmla="*/ 15 w 174"/>
                  <a:gd name="T15" fmla="*/ 18 h 360"/>
                  <a:gd name="T16" fmla="*/ 15 w 174"/>
                  <a:gd name="T17" fmla="*/ 17 h 360"/>
                  <a:gd name="T18" fmla="*/ 15 w 174"/>
                  <a:gd name="T19" fmla="*/ 15 h 360"/>
                  <a:gd name="T20" fmla="*/ 14 w 174"/>
                  <a:gd name="T21" fmla="*/ 14 h 360"/>
                  <a:gd name="T22" fmla="*/ 14 w 174"/>
                  <a:gd name="T23" fmla="*/ 12 h 360"/>
                  <a:gd name="T24" fmla="*/ 14 w 174"/>
                  <a:gd name="T25" fmla="*/ 11 h 360"/>
                  <a:gd name="T26" fmla="*/ 13 w 174"/>
                  <a:gd name="T27" fmla="*/ 9 h 360"/>
                  <a:gd name="T28" fmla="*/ 13 w 174"/>
                  <a:gd name="T29" fmla="*/ 8 h 360"/>
                  <a:gd name="T30" fmla="*/ 12 w 174"/>
                  <a:gd name="T31" fmla="*/ 7 h 360"/>
                  <a:gd name="T32" fmla="*/ 11 w 174"/>
                  <a:gd name="T33" fmla="*/ 6 h 360"/>
                  <a:gd name="T34" fmla="*/ 11 w 174"/>
                  <a:gd name="T35" fmla="*/ 5 h 360"/>
                  <a:gd name="T36" fmla="*/ 10 w 174"/>
                  <a:gd name="T37" fmla="*/ 4 h 360"/>
                  <a:gd name="T38" fmla="*/ 9 w 174"/>
                  <a:gd name="T39" fmla="*/ 3 h 360"/>
                  <a:gd name="T40" fmla="*/ 8 w 174"/>
                  <a:gd name="T41" fmla="*/ 2 h 360"/>
                  <a:gd name="T42" fmla="*/ 7 w 174"/>
                  <a:gd name="T43" fmla="*/ 2 h 360"/>
                  <a:gd name="T44" fmla="*/ 6 w 174"/>
                  <a:gd name="T45" fmla="*/ 1 h 360"/>
                  <a:gd name="T46" fmla="*/ 5 w 174"/>
                  <a:gd name="T47" fmla="*/ 1 h 360"/>
                  <a:gd name="T48" fmla="*/ 4 w 174"/>
                  <a:gd name="T49" fmla="*/ 1 h 360"/>
                  <a:gd name="T50" fmla="*/ 3 w 174"/>
                  <a:gd name="T51" fmla="*/ 0 h 360"/>
                  <a:gd name="T52" fmla="*/ 1 w 174"/>
                  <a:gd name="T53" fmla="*/ 0 h 360"/>
                  <a:gd name="T54" fmla="*/ 0 w 174"/>
                  <a:gd name="T55" fmla="*/ 0 h 36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74" h="360">
                    <a:moveTo>
                      <a:pt x="156" y="360"/>
                    </a:moveTo>
                    <a:lnTo>
                      <a:pt x="161" y="340"/>
                    </a:lnTo>
                    <a:lnTo>
                      <a:pt x="165" y="318"/>
                    </a:lnTo>
                    <a:lnTo>
                      <a:pt x="169" y="298"/>
                    </a:lnTo>
                    <a:lnTo>
                      <a:pt x="171" y="277"/>
                    </a:lnTo>
                    <a:lnTo>
                      <a:pt x="173" y="257"/>
                    </a:lnTo>
                    <a:lnTo>
                      <a:pt x="174" y="238"/>
                    </a:lnTo>
                    <a:lnTo>
                      <a:pt x="173" y="217"/>
                    </a:lnTo>
                    <a:lnTo>
                      <a:pt x="172" y="199"/>
                    </a:lnTo>
                    <a:lnTo>
                      <a:pt x="171" y="181"/>
                    </a:lnTo>
                    <a:lnTo>
                      <a:pt x="167" y="163"/>
                    </a:lnTo>
                    <a:lnTo>
                      <a:pt x="163" y="145"/>
                    </a:lnTo>
                    <a:lnTo>
                      <a:pt x="159" y="129"/>
                    </a:lnTo>
                    <a:lnTo>
                      <a:pt x="153" y="113"/>
                    </a:lnTo>
                    <a:lnTo>
                      <a:pt x="147" y="98"/>
                    </a:lnTo>
                    <a:lnTo>
                      <a:pt x="140" y="84"/>
                    </a:lnTo>
                    <a:lnTo>
                      <a:pt x="132" y="71"/>
                    </a:lnTo>
                    <a:lnTo>
                      <a:pt x="122" y="59"/>
                    </a:lnTo>
                    <a:lnTo>
                      <a:pt x="114" y="49"/>
                    </a:lnTo>
                    <a:lnTo>
                      <a:pt x="103" y="39"/>
                    </a:lnTo>
                    <a:lnTo>
                      <a:pt x="92" y="29"/>
                    </a:lnTo>
                    <a:lnTo>
                      <a:pt x="80" y="22"/>
                    </a:lnTo>
                    <a:lnTo>
                      <a:pt x="69" y="15"/>
                    </a:lnTo>
                    <a:lnTo>
                      <a:pt x="56" y="10"/>
                    </a:lnTo>
                    <a:lnTo>
                      <a:pt x="43" y="6"/>
                    </a:lnTo>
                    <a:lnTo>
                      <a:pt x="29" y="3"/>
                    </a:lnTo>
                    <a:lnTo>
                      <a:pt x="15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35" name="Line 199"/>
              <p:cNvSpPr>
                <a:spLocks noChangeShapeType="1"/>
              </p:cNvSpPr>
              <p:nvPr/>
            </p:nvSpPr>
            <p:spPr bwMode="auto">
              <a:xfrm flipH="1">
                <a:off x="2199" y="2796"/>
                <a:ext cx="4" cy="1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36" name="Freeform 200"/>
              <p:cNvSpPr>
                <a:spLocks/>
              </p:cNvSpPr>
              <p:nvPr/>
            </p:nvSpPr>
            <p:spPr bwMode="auto">
              <a:xfrm>
                <a:off x="2170" y="2811"/>
                <a:ext cx="29" cy="30"/>
              </a:xfrm>
              <a:custGeom>
                <a:avLst/>
                <a:gdLst>
                  <a:gd name="T0" fmla="*/ 0 w 348"/>
                  <a:gd name="T1" fmla="*/ 30 h 360"/>
                  <a:gd name="T2" fmla="*/ 1 w 348"/>
                  <a:gd name="T3" fmla="*/ 30 h 360"/>
                  <a:gd name="T4" fmla="*/ 3 w 348"/>
                  <a:gd name="T5" fmla="*/ 30 h 360"/>
                  <a:gd name="T6" fmla="*/ 4 w 348"/>
                  <a:gd name="T7" fmla="*/ 30 h 360"/>
                  <a:gd name="T8" fmla="*/ 5 w 348"/>
                  <a:gd name="T9" fmla="*/ 29 h 360"/>
                  <a:gd name="T10" fmla="*/ 6 w 348"/>
                  <a:gd name="T11" fmla="*/ 29 h 360"/>
                  <a:gd name="T12" fmla="*/ 8 w 348"/>
                  <a:gd name="T13" fmla="*/ 28 h 360"/>
                  <a:gd name="T14" fmla="*/ 9 w 348"/>
                  <a:gd name="T15" fmla="*/ 28 h 360"/>
                  <a:gd name="T16" fmla="*/ 10 w 348"/>
                  <a:gd name="T17" fmla="*/ 27 h 360"/>
                  <a:gd name="T18" fmla="*/ 12 w 348"/>
                  <a:gd name="T19" fmla="*/ 26 h 360"/>
                  <a:gd name="T20" fmla="*/ 13 w 348"/>
                  <a:gd name="T21" fmla="*/ 25 h 360"/>
                  <a:gd name="T22" fmla="*/ 14 w 348"/>
                  <a:gd name="T23" fmla="*/ 24 h 360"/>
                  <a:gd name="T24" fmla="*/ 15 w 348"/>
                  <a:gd name="T25" fmla="*/ 23 h 360"/>
                  <a:gd name="T26" fmla="*/ 17 w 348"/>
                  <a:gd name="T27" fmla="*/ 22 h 360"/>
                  <a:gd name="T28" fmla="*/ 18 w 348"/>
                  <a:gd name="T29" fmla="*/ 21 h 360"/>
                  <a:gd name="T30" fmla="*/ 19 w 348"/>
                  <a:gd name="T31" fmla="*/ 19 h 360"/>
                  <a:gd name="T32" fmla="*/ 20 w 348"/>
                  <a:gd name="T33" fmla="*/ 18 h 360"/>
                  <a:gd name="T34" fmla="*/ 21 w 348"/>
                  <a:gd name="T35" fmla="*/ 17 h 360"/>
                  <a:gd name="T36" fmla="*/ 22 w 348"/>
                  <a:gd name="T37" fmla="*/ 15 h 360"/>
                  <a:gd name="T38" fmla="*/ 23 w 348"/>
                  <a:gd name="T39" fmla="*/ 14 h 360"/>
                  <a:gd name="T40" fmla="*/ 24 w 348"/>
                  <a:gd name="T41" fmla="*/ 12 h 360"/>
                  <a:gd name="T42" fmla="*/ 25 w 348"/>
                  <a:gd name="T43" fmla="*/ 10 h 360"/>
                  <a:gd name="T44" fmla="*/ 26 w 348"/>
                  <a:gd name="T45" fmla="*/ 9 h 360"/>
                  <a:gd name="T46" fmla="*/ 27 w 348"/>
                  <a:gd name="T47" fmla="*/ 7 h 360"/>
                  <a:gd name="T48" fmla="*/ 27 w 348"/>
                  <a:gd name="T49" fmla="*/ 5 h 360"/>
                  <a:gd name="T50" fmla="*/ 28 w 348"/>
                  <a:gd name="T51" fmla="*/ 4 h 360"/>
                  <a:gd name="T52" fmla="*/ 29 w 348"/>
                  <a:gd name="T53" fmla="*/ 2 h 360"/>
                  <a:gd name="T54" fmla="*/ 29 w 348"/>
                  <a:gd name="T55" fmla="*/ 0 h 36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48" h="360">
                    <a:moveTo>
                      <a:pt x="0" y="360"/>
                    </a:moveTo>
                    <a:lnTo>
                      <a:pt x="15" y="360"/>
                    </a:lnTo>
                    <a:lnTo>
                      <a:pt x="30" y="358"/>
                    </a:lnTo>
                    <a:lnTo>
                      <a:pt x="45" y="355"/>
                    </a:lnTo>
                    <a:lnTo>
                      <a:pt x="60" y="350"/>
                    </a:lnTo>
                    <a:lnTo>
                      <a:pt x="76" y="345"/>
                    </a:lnTo>
                    <a:lnTo>
                      <a:pt x="91" y="339"/>
                    </a:lnTo>
                    <a:lnTo>
                      <a:pt x="108" y="331"/>
                    </a:lnTo>
                    <a:lnTo>
                      <a:pt x="124" y="323"/>
                    </a:lnTo>
                    <a:lnTo>
                      <a:pt x="139" y="312"/>
                    </a:lnTo>
                    <a:lnTo>
                      <a:pt x="155" y="301"/>
                    </a:lnTo>
                    <a:lnTo>
                      <a:pt x="170" y="289"/>
                    </a:lnTo>
                    <a:lnTo>
                      <a:pt x="185" y="276"/>
                    </a:lnTo>
                    <a:lnTo>
                      <a:pt x="199" y="262"/>
                    </a:lnTo>
                    <a:lnTo>
                      <a:pt x="214" y="247"/>
                    </a:lnTo>
                    <a:lnTo>
                      <a:pt x="228" y="231"/>
                    </a:lnTo>
                    <a:lnTo>
                      <a:pt x="241" y="215"/>
                    </a:lnTo>
                    <a:lnTo>
                      <a:pt x="254" y="198"/>
                    </a:lnTo>
                    <a:lnTo>
                      <a:pt x="267" y="181"/>
                    </a:lnTo>
                    <a:lnTo>
                      <a:pt x="278" y="162"/>
                    </a:lnTo>
                    <a:lnTo>
                      <a:pt x="289" y="143"/>
                    </a:lnTo>
                    <a:lnTo>
                      <a:pt x="300" y="124"/>
                    </a:lnTo>
                    <a:lnTo>
                      <a:pt x="311" y="104"/>
                    </a:lnTo>
                    <a:lnTo>
                      <a:pt x="319" y="83"/>
                    </a:lnTo>
                    <a:lnTo>
                      <a:pt x="328" y="63"/>
                    </a:lnTo>
                    <a:lnTo>
                      <a:pt x="335" y="42"/>
                    </a:lnTo>
                    <a:lnTo>
                      <a:pt x="343" y="21"/>
                    </a:lnTo>
                    <a:lnTo>
                      <a:pt x="348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37" name="Line 201"/>
              <p:cNvSpPr>
                <a:spLocks noChangeShapeType="1"/>
              </p:cNvSpPr>
              <p:nvPr/>
            </p:nvSpPr>
            <p:spPr bwMode="auto">
              <a:xfrm flipH="1">
                <a:off x="2149" y="2841"/>
                <a:ext cx="21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38" name="Freeform 202"/>
              <p:cNvSpPr>
                <a:spLocks/>
              </p:cNvSpPr>
              <p:nvPr/>
            </p:nvSpPr>
            <p:spPr bwMode="auto">
              <a:xfrm>
                <a:off x="2234" y="2713"/>
                <a:ext cx="33" cy="120"/>
              </a:xfrm>
              <a:custGeom>
                <a:avLst/>
                <a:gdLst>
                  <a:gd name="T0" fmla="*/ 33 w 395"/>
                  <a:gd name="T1" fmla="*/ 0 h 1440"/>
                  <a:gd name="T2" fmla="*/ 31 w 395"/>
                  <a:gd name="T3" fmla="*/ 3 h 1440"/>
                  <a:gd name="T4" fmla="*/ 29 w 395"/>
                  <a:gd name="T5" fmla="*/ 6 h 1440"/>
                  <a:gd name="T6" fmla="*/ 27 w 395"/>
                  <a:gd name="T7" fmla="*/ 10 h 1440"/>
                  <a:gd name="T8" fmla="*/ 25 w 395"/>
                  <a:gd name="T9" fmla="*/ 13 h 1440"/>
                  <a:gd name="T10" fmla="*/ 23 w 395"/>
                  <a:gd name="T11" fmla="*/ 16 h 1440"/>
                  <a:gd name="T12" fmla="*/ 22 w 395"/>
                  <a:gd name="T13" fmla="*/ 20 h 1440"/>
                  <a:gd name="T14" fmla="*/ 20 w 395"/>
                  <a:gd name="T15" fmla="*/ 23 h 1440"/>
                  <a:gd name="T16" fmla="*/ 18 w 395"/>
                  <a:gd name="T17" fmla="*/ 27 h 1440"/>
                  <a:gd name="T18" fmla="*/ 17 w 395"/>
                  <a:gd name="T19" fmla="*/ 30 h 1440"/>
                  <a:gd name="T20" fmla="*/ 15 w 395"/>
                  <a:gd name="T21" fmla="*/ 34 h 1440"/>
                  <a:gd name="T22" fmla="*/ 14 w 395"/>
                  <a:gd name="T23" fmla="*/ 37 h 1440"/>
                  <a:gd name="T24" fmla="*/ 13 w 395"/>
                  <a:gd name="T25" fmla="*/ 40 h 1440"/>
                  <a:gd name="T26" fmla="*/ 11 w 395"/>
                  <a:gd name="T27" fmla="*/ 44 h 1440"/>
                  <a:gd name="T28" fmla="*/ 10 w 395"/>
                  <a:gd name="T29" fmla="*/ 48 h 1440"/>
                  <a:gd name="T30" fmla="*/ 9 w 395"/>
                  <a:gd name="T31" fmla="*/ 51 h 1440"/>
                  <a:gd name="T32" fmla="*/ 8 w 395"/>
                  <a:gd name="T33" fmla="*/ 55 h 1440"/>
                  <a:gd name="T34" fmla="*/ 7 w 395"/>
                  <a:gd name="T35" fmla="*/ 58 h 1440"/>
                  <a:gd name="T36" fmla="*/ 6 w 395"/>
                  <a:gd name="T37" fmla="*/ 62 h 1440"/>
                  <a:gd name="T38" fmla="*/ 5 w 395"/>
                  <a:gd name="T39" fmla="*/ 65 h 1440"/>
                  <a:gd name="T40" fmla="*/ 4 w 395"/>
                  <a:gd name="T41" fmla="*/ 69 h 1440"/>
                  <a:gd name="T42" fmla="*/ 3 w 395"/>
                  <a:gd name="T43" fmla="*/ 73 h 1440"/>
                  <a:gd name="T44" fmla="*/ 3 w 395"/>
                  <a:gd name="T45" fmla="*/ 76 h 1440"/>
                  <a:gd name="T46" fmla="*/ 2 w 395"/>
                  <a:gd name="T47" fmla="*/ 80 h 1440"/>
                  <a:gd name="T48" fmla="*/ 2 w 395"/>
                  <a:gd name="T49" fmla="*/ 83 h 1440"/>
                  <a:gd name="T50" fmla="*/ 1 w 395"/>
                  <a:gd name="T51" fmla="*/ 87 h 1440"/>
                  <a:gd name="T52" fmla="*/ 1 w 395"/>
                  <a:gd name="T53" fmla="*/ 90 h 1440"/>
                  <a:gd name="T54" fmla="*/ 0 w 395"/>
                  <a:gd name="T55" fmla="*/ 94 h 1440"/>
                  <a:gd name="T56" fmla="*/ 0 w 395"/>
                  <a:gd name="T57" fmla="*/ 97 h 1440"/>
                  <a:gd name="T58" fmla="*/ 0 w 395"/>
                  <a:gd name="T59" fmla="*/ 100 h 1440"/>
                  <a:gd name="T60" fmla="*/ 0 w 395"/>
                  <a:gd name="T61" fmla="*/ 104 h 1440"/>
                  <a:gd name="T62" fmla="*/ 0 w 395"/>
                  <a:gd name="T63" fmla="*/ 107 h 1440"/>
                  <a:gd name="T64" fmla="*/ 0 w 395"/>
                  <a:gd name="T65" fmla="*/ 110 h 1440"/>
                  <a:gd name="T66" fmla="*/ 0 w 395"/>
                  <a:gd name="T67" fmla="*/ 114 h 1440"/>
                  <a:gd name="T68" fmla="*/ 0 w 395"/>
                  <a:gd name="T69" fmla="*/ 117 h 1440"/>
                  <a:gd name="T70" fmla="*/ 1 w 395"/>
                  <a:gd name="T71" fmla="*/ 120 h 144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95" h="1440">
                    <a:moveTo>
                      <a:pt x="395" y="0"/>
                    </a:moveTo>
                    <a:lnTo>
                      <a:pt x="371" y="39"/>
                    </a:lnTo>
                    <a:lnTo>
                      <a:pt x="348" y="77"/>
                    </a:lnTo>
                    <a:lnTo>
                      <a:pt x="325" y="116"/>
                    </a:lnTo>
                    <a:lnTo>
                      <a:pt x="303" y="156"/>
                    </a:lnTo>
                    <a:lnTo>
                      <a:pt x="281" y="196"/>
                    </a:lnTo>
                    <a:lnTo>
                      <a:pt x="261" y="236"/>
                    </a:lnTo>
                    <a:lnTo>
                      <a:pt x="240" y="277"/>
                    </a:lnTo>
                    <a:lnTo>
                      <a:pt x="221" y="318"/>
                    </a:lnTo>
                    <a:lnTo>
                      <a:pt x="203" y="360"/>
                    </a:lnTo>
                    <a:lnTo>
                      <a:pt x="184" y="402"/>
                    </a:lnTo>
                    <a:lnTo>
                      <a:pt x="167" y="444"/>
                    </a:lnTo>
                    <a:lnTo>
                      <a:pt x="151" y="485"/>
                    </a:lnTo>
                    <a:lnTo>
                      <a:pt x="135" y="528"/>
                    </a:lnTo>
                    <a:lnTo>
                      <a:pt x="120" y="570"/>
                    </a:lnTo>
                    <a:lnTo>
                      <a:pt x="106" y="613"/>
                    </a:lnTo>
                    <a:lnTo>
                      <a:pt x="93" y="656"/>
                    </a:lnTo>
                    <a:lnTo>
                      <a:pt x="81" y="699"/>
                    </a:lnTo>
                    <a:lnTo>
                      <a:pt x="69" y="742"/>
                    </a:lnTo>
                    <a:lnTo>
                      <a:pt x="59" y="785"/>
                    </a:lnTo>
                    <a:lnTo>
                      <a:pt x="49" y="828"/>
                    </a:lnTo>
                    <a:lnTo>
                      <a:pt x="40" y="870"/>
                    </a:lnTo>
                    <a:lnTo>
                      <a:pt x="32" y="913"/>
                    </a:lnTo>
                    <a:lnTo>
                      <a:pt x="25" y="956"/>
                    </a:lnTo>
                    <a:lnTo>
                      <a:pt x="19" y="998"/>
                    </a:lnTo>
                    <a:lnTo>
                      <a:pt x="14" y="1039"/>
                    </a:lnTo>
                    <a:lnTo>
                      <a:pt x="9" y="1081"/>
                    </a:lnTo>
                    <a:lnTo>
                      <a:pt x="5" y="1123"/>
                    </a:lnTo>
                    <a:lnTo>
                      <a:pt x="3" y="1164"/>
                    </a:lnTo>
                    <a:lnTo>
                      <a:pt x="1" y="1205"/>
                    </a:lnTo>
                    <a:lnTo>
                      <a:pt x="0" y="1246"/>
                    </a:lnTo>
                    <a:lnTo>
                      <a:pt x="0" y="1285"/>
                    </a:lnTo>
                    <a:lnTo>
                      <a:pt x="1" y="1325"/>
                    </a:lnTo>
                    <a:lnTo>
                      <a:pt x="3" y="1364"/>
                    </a:lnTo>
                    <a:lnTo>
                      <a:pt x="5" y="1402"/>
                    </a:lnTo>
                    <a:lnTo>
                      <a:pt x="9" y="144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39" name="Freeform 203"/>
              <p:cNvSpPr>
                <a:spLocks/>
              </p:cNvSpPr>
              <p:nvPr/>
            </p:nvSpPr>
            <p:spPr bwMode="auto">
              <a:xfrm>
                <a:off x="2267" y="2706"/>
                <a:ext cx="21" cy="7"/>
              </a:xfrm>
              <a:custGeom>
                <a:avLst/>
                <a:gdLst>
                  <a:gd name="T0" fmla="*/ 21 w 252"/>
                  <a:gd name="T1" fmla="*/ 7 h 90"/>
                  <a:gd name="T2" fmla="*/ 21 w 252"/>
                  <a:gd name="T3" fmla="*/ 6 h 90"/>
                  <a:gd name="T4" fmla="*/ 20 w 252"/>
                  <a:gd name="T5" fmla="*/ 5 h 90"/>
                  <a:gd name="T6" fmla="*/ 20 w 252"/>
                  <a:gd name="T7" fmla="*/ 4 h 90"/>
                  <a:gd name="T8" fmla="*/ 19 w 252"/>
                  <a:gd name="T9" fmla="*/ 4 h 90"/>
                  <a:gd name="T10" fmla="*/ 19 w 252"/>
                  <a:gd name="T11" fmla="*/ 3 h 90"/>
                  <a:gd name="T12" fmla="*/ 18 w 252"/>
                  <a:gd name="T13" fmla="*/ 2 h 90"/>
                  <a:gd name="T14" fmla="*/ 18 w 252"/>
                  <a:gd name="T15" fmla="*/ 2 h 90"/>
                  <a:gd name="T16" fmla="*/ 17 w 252"/>
                  <a:gd name="T17" fmla="*/ 1 h 90"/>
                  <a:gd name="T18" fmla="*/ 16 w 252"/>
                  <a:gd name="T19" fmla="*/ 1 h 90"/>
                  <a:gd name="T20" fmla="*/ 15 w 252"/>
                  <a:gd name="T21" fmla="*/ 0 h 90"/>
                  <a:gd name="T22" fmla="*/ 14 w 252"/>
                  <a:gd name="T23" fmla="*/ 0 h 90"/>
                  <a:gd name="T24" fmla="*/ 13 w 252"/>
                  <a:gd name="T25" fmla="*/ 0 h 90"/>
                  <a:gd name="T26" fmla="*/ 13 w 252"/>
                  <a:gd name="T27" fmla="*/ 0 h 90"/>
                  <a:gd name="T28" fmla="*/ 12 w 252"/>
                  <a:gd name="T29" fmla="*/ 0 h 90"/>
                  <a:gd name="T30" fmla="*/ 11 w 252"/>
                  <a:gd name="T31" fmla="*/ 0 h 90"/>
                  <a:gd name="T32" fmla="*/ 10 w 252"/>
                  <a:gd name="T33" fmla="*/ 0 h 90"/>
                  <a:gd name="T34" fmla="*/ 9 w 252"/>
                  <a:gd name="T35" fmla="*/ 1 h 90"/>
                  <a:gd name="T36" fmla="*/ 8 w 252"/>
                  <a:gd name="T37" fmla="*/ 1 h 90"/>
                  <a:gd name="T38" fmla="*/ 7 w 252"/>
                  <a:gd name="T39" fmla="*/ 2 h 90"/>
                  <a:gd name="T40" fmla="*/ 6 w 252"/>
                  <a:gd name="T41" fmla="*/ 2 h 90"/>
                  <a:gd name="T42" fmla="*/ 5 w 252"/>
                  <a:gd name="T43" fmla="*/ 3 h 90"/>
                  <a:gd name="T44" fmla="*/ 4 w 252"/>
                  <a:gd name="T45" fmla="*/ 4 h 90"/>
                  <a:gd name="T46" fmla="*/ 3 w 252"/>
                  <a:gd name="T47" fmla="*/ 4 h 90"/>
                  <a:gd name="T48" fmla="*/ 2 w 252"/>
                  <a:gd name="T49" fmla="*/ 5 h 90"/>
                  <a:gd name="T50" fmla="*/ 1 w 252"/>
                  <a:gd name="T51" fmla="*/ 6 h 90"/>
                  <a:gd name="T52" fmla="*/ 0 w 252"/>
                  <a:gd name="T53" fmla="*/ 7 h 9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52" h="90">
                    <a:moveTo>
                      <a:pt x="252" y="90"/>
                    </a:moveTo>
                    <a:lnTo>
                      <a:pt x="248" y="77"/>
                    </a:lnTo>
                    <a:lnTo>
                      <a:pt x="244" y="65"/>
                    </a:lnTo>
                    <a:lnTo>
                      <a:pt x="239" y="55"/>
                    </a:lnTo>
                    <a:lnTo>
                      <a:pt x="232" y="45"/>
                    </a:lnTo>
                    <a:lnTo>
                      <a:pt x="226" y="35"/>
                    </a:lnTo>
                    <a:lnTo>
                      <a:pt x="218" y="28"/>
                    </a:lnTo>
                    <a:lnTo>
                      <a:pt x="211" y="20"/>
                    </a:lnTo>
                    <a:lnTo>
                      <a:pt x="202" y="14"/>
                    </a:lnTo>
                    <a:lnTo>
                      <a:pt x="192" y="9"/>
                    </a:lnTo>
                    <a:lnTo>
                      <a:pt x="183" y="5"/>
                    </a:lnTo>
                    <a:lnTo>
                      <a:pt x="172" y="2"/>
                    </a:lnTo>
                    <a:lnTo>
                      <a:pt x="161" y="0"/>
                    </a:lnTo>
                    <a:lnTo>
                      <a:pt x="150" y="0"/>
                    </a:lnTo>
                    <a:lnTo>
                      <a:pt x="139" y="0"/>
                    </a:lnTo>
                    <a:lnTo>
                      <a:pt x="127" y="2"/>
                    </a:lnTo>
                    <a:lnTo>
                      <a:pt x="115" y="5"/>
                    </a:lnTo>
                    <a:lnTo>
                      <a:pt x="103" y="9"/>
                    </a:lnTo>
                    <a:lnTo>
                      <a:pt x="91" y="14"/>
                    </a:lnTo>
                    <a:lnTo>
                      <a:pt x="79" y="20"/>
                    </a:lnTo>
                    <a:lnTo>
                      <a:pt x="68" y="28"/>
                    </a:lnTo>
                    <a:lnTo>
                      <a:pt x="56" y="35"/>
                    </a:lnTo>
                    <a:lnTo>
                      <a:pt x="44" y="45"/>
                    </a:lnTo>
                    <a:lnTo>
                      <a:pt x="32" y="55"/>
                    </a:lnTo>
                    <a:lnTo>
                      <a:pt x="21" y="65"/>
                    </a:lnTo>
                    <a:lnTo>
                      <a:pt x="11" y="77"/>
                    </a:lnTo>
                    <a:lnTo>
                      <a:pt x="0" y="9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40" name="Freeform 204"/>
              <p:cNvSpPr>
                <a:spLocks/>
              </p:cNvSpPr>
              <p:nvPr/>
            </p:nvSpPr>
            <p:spPr bwMode="auto">
              <a:xfrm>
                <a:off x="2256" y="2713"/>
                <a:ext cx="33" cy="120"/>
              </a:xfrm>
              <a:custGeom>
                <a:avLst/>
                <a:gdLst>
                  <a:gd name="T0" fmla="*/ 0 w 395"/>
                  <a:gd name="T1" fmla="*/ 120 h 1440"/>
                  <a:gd name="T2" fmla="*/ 2 w 395"/>
                  <a:gd name="T3" fmla="*/ 117 h 1440"/>
                  <a:gd name="T4" fmla="*/ 4 w 395"/>
                  <a:gd name="T5" fmla="*/ 114 h 1440"/>
                  <a:gd name="T6" fmla="*/ 6 w 395"/>
                  <a:gd name="T7" fmla="*/ 110 h 1440"/>
                  <a:gd name="T8" fmla="*/ 8 w 395"/>
                  <a:gd name="T9" fmla="*/ 107 h 1440"/>
                  <a:gd name="T10" fmla="*/ 10 w 395"/>
                  <a:gd name="T11" fmla="*/ 104 h 1440"/>
                  <a:gd name="T12" fmla="*/ 11 w 395"/>
                  <a:gd name="T13" fmla="*/ 100 h 1440"/>
                  <a:gd name="T14" fmla="*/ 13 w 395"/>
                  <a:gd name="T15" fmla="*/ 97 h 1440"/>
                  <a:gd name="T16" fmla="*/ 15 w 395"/>
                  <a:gd name="T17" fmla="*/ 94 h 1440"/>
                  <a:gd name="T18" fmla="*/ 16 w 395"/>
                  <a:gd name="T19" fmla="*/ 90 h 1440"/>
                  <a:gd name="T20" fmla="*/ 18 w 395"/>
                  <a:gd name="T21" fmla="*/ 87 h 1440"/>
                  <a:gd name="T22" fmla="*/ 19 w 395"/>
                  <a:gd name="T23" fmla="*/ 83 h 1440"/>
                  <a:gd name="T24" fmla="*/ 20 w 395"/>
                  <a:gd name="T25" fmla="*/ 80 h 1440"/>
                  <a:gd name="T26" fmla="*/ 22 w 395"/>
                  <a:gd name="T27" fmla="*/ 76 h 1440"/>
                  <a:gd name="T28" fmla="*/ 23 w 395"/>
                  <a:gd name="T29" fmla="*/ 73 h 1440"/>
                  <a:gd name="T30" fmla="*/ 24 w 395"/>
                  <a:gd name="T31" fmla="*/ 69 h 1440"/>
                  <a:gd name="T32" fmla="*/ 25 w 395"/>
                  <a:gd name="T33" fmla="*/ 65 h 1440"/>
                  <a:gd name="T34" fmla="*/ 26 w 395"/>
                  <a:gd name="T35" fmla="*/ 62 h 1440"/>
                  <a:gd name="T36" fmla="*/ 27 w 395"/>
                  <a:gd name="T37" fmla="*/ 58 h 1440"/>
                  <a:gd name="T38" fmla="*/ 28 w 395"/>
                  <a:gd name="T39" fmla="*/ 55 h 1440"/>
                  <a:gd name="T40" fmla="*/ 29 w 395"/>
                  <a:gd name="T41" fmla="*/ 51 h 1440"/>
                  <a:gd name="T42" fmla="*/ 30 w 395"/>
                  <a:gd name="T43" fmla="*/ 48 h 1440"/>
                  <a:gd name="T44" fmla="*/ 30 w 395"/>
                  <a:gd name="T45" fmla="*/ 44 h 1440"/>
                  <a:gd name="T46" fmla="*/ 31 w 395"/>
                  <a:gd name="T47" fmla="*/ 40 h 1440"/>
                  <a:gd name="T48" fmla="*/ 31 w 395"/>
                  <a:gd name="T49" fmla="*/ 37 h 1440"/>
                  <a:gd name="T50" fmla="*/ 32 w 395"/>
                  <a:gd name="T51" fmla="*/ 34 h 1440"/>
                  <a:gd name="T52" fmla="*/ 32 w 395"/>
                  <a:gd name="T53" fmla="*/ 30 h 1440"/>
                  <a:gd name="T54" fmla="*/ 33 w 395"/>
                  <a:gd name="T55" fmla="*/ 27 h 1440"/>
                  <a:gd name="T56" fmla="*/ 33 w 395"/>
                  <a:gd name="T57" fmla="*/ 23 h 1440"/>
                  <a:gd name="T58" fmla="*/ 33 w 395"/>
                  <a:gd name="T59" fmla="*/ 20 h 1440"/>
                  <a:gd name="T60" fmla="*/ 33 w 395"/>
                  <a:gd name="T61" fmla="*/ 16 h 1440"/>
                  <a:gd name="T62" fmla="*/ 33 w 395"/>
                  <a:gd name="T63" fmla="*/ 13 h 1440"/>
                  <a:gd name="T64" fmla="*/ 33 w 395"/>
                  <a:gd name="T65" fmla="*/ 10 h 1440"/>
                  <a:gd name="T66" fmla="*/ 33 w 395"/>
                  <a:gd name="T67" fmla="*/ 6 h 1440"/>
                  <a:gd name="T68" fmla="*/ 33 w 395"/>
                  <a:gd name="T69" fmla="*/ 3 h 1440"/>
                  <a:gd name="T70" fmla="*/ 32 w 395"/>
                  <a:gd name="T71" fmla="*/ 0 h 144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95" h="1440">
                    <a:moveTo>
                      <a:pt x="0" y="1440"/>
                    </a:moveTo>
                    <a:lnTo>
                      <a:pt x="24" y="1402"/>
                    </a:lnTo>
                    <a:lnTo>
                      <a:pt x="48" y="1364"/>
                    </a:lnTo>
                    <a:lnTo>
                      <a:pt x="71" y="1325"/>
                    </a:lnTo>
                    <a:lnTo>
                      <a:pt x="92" y="1285"/>
                    </a:lnTo>
                    <a:lnTo>
                      <a:pt x="114" y="1246"/>
                    </a:lnTo>
                    <a:lnTo>
                      <a:pt x="135" y="1205"/>
                    </a:lnTo>
                    <a:lnTo>
                      <a:pt x="154" y="1164"/>
                    </a:lnTo>
                    <a:lnTo>
                      <a:pt x="174" y="1123"/>
                    </a:lnTo>
                    <a:lnTo>
                      <a:pt x="193" y="1081"/>
                    </a:lnTo>
                    <a:lnTo>
                      <a:pt x="211" y="1039"/>
                    </a:lnTo>
                    <a:lnTo>
                      <a:pt x="227" y="998"/>
                    </a:lnTo>
                    <a:lnTo>
                      <a:pt x="245" y="956"/>
                    </a:lnTo>
                    <a:lnTo>
                      <a:pt x="260" y="913"/>
                    </a:lnTo>
                    <a:lnTo>
                      <a:pt x="275" y="870"/>
                    </a:lnTo>
                    <a:lnTo>
                      <a:pt x="289" y="828"/>
                    </a:lnTo>
                    <a:lnTo>
                      <a:pt x="302" y="785"/>
                    </a:lnTo>
                    <a:lnTo>
                      <a:pt x="314" y="742"/>
                    </a:lnTo>
                    <a:lnTo>
                      <a:pt x="325" y="699"/>
                    </a:lnTo>
                    <a:lnTo>
                      <a:pt x="336" y="656"/>
                    </a:lnTo>
                    <a:lnTo>
                      <a:pt x="346" y="613"/>
                    </a:lnTo>
                    <a:lnTo>
                      <a:pt x="355" y="570"/>
                    </a:lnTo>
                    <a:lnTo>
                      <a:pt x="363" y="528"/>
                    </a:lnTo>
                    <a:lnTo>
                      <a:pt x="370" y="485"/>
                    </a:lnTo>
                    <a:lnTo>
                      <a:pt x="377" y="444"/>
                    </a:lnTo>
                    <a:lnTo>
                      <a:pt x="382" y="402"/>
                    </a:lnTo>
                    <a:lnTo>
                      <a:pt x="386" y="360"/>
                    </a:lnTo>
                    <a:lnTo>
                      <a:pt x="390" y="318"/>
                    </a:lnTo>
                    <a:lnTo>
                      <a:pt x="393" y="277"/>
                    </a:lnTo>
                    <a:lnTo>
                      <a:pt x="394" y="236"/>
                    </a:lnTo>
                    <a:lnTo>
                      <a:pt x="395" y="196"/>
                    </a:lnTo>
                    <a:lnTo>
                      <a:pt x="395" y="156"/>
                    </a:lnTo>
                    <a:lnTo>
                      <a:pt x="394" y="116"/>
                    </a:lnTo>
                    <a:lnTo>
                      <a:pt x="392" y="77"/>
                    </a:lnTo>
                    <a:lnTo>
                      <a:pt x="390" y="39"/>
                    </a:lnTo>
                    <a:lnTo>
                      <a:pt x="386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41" name="Freeform 205"/>
              <p:cNvSpPr>
                <a:spLocks/>
              </p:cNvSpPr>
              <p:nvPr/>
            </p:nvSpPr>
            <p:spPr bwMode="auto">
              <a:xfrm>
                <a:off x="2235" y="2833"/>
                <a:ext cx="21" cy="8"/>
              </a:xfrm>
              <a:custGeom>
                <a:avLst/>
                <a:gdLst>
                  <a:gd name="T0" fmla="*/ 0 w 252"/>
                  <a:gd name="T1" fmla="*/ 0 h 91"/>
                  <a:gd name="T2" fmla="*/ 0 w 252"/>
                  <a:gd name="T3" fmla="*/ 1 h 91"/>
                  <a:gd name="T4" fmla="*/ 1 w 252"/>
                  <a:gd name="T5" fmla="*/ 2 h 91"/>
                  <a:gd name="T6" fmla="*/ 1 w 252"/>
                  <a:gd name="T7" fmla="*/ 3 h 91"/>
                  <a:gd name="T8" fmla="*/ 2 w 252"/>
                  <a:gd name="T9" fmla="*/ 4 h 91"/>
                  <a:gd name="T10" fmla="*/ 2 w 252"/>
                  <a:gd name="T11" fmla="*/ 5 h 91"/>
                  <a:gd name="T12" fmla="*/ 3 w 252"/>
                  <a:gd name="T13" fmla="*/ 6 h 91"/>
                  <a:gd name="T14" fmla="*/ 4 w 252"/>
                  <a:gd name="T15" fmla="*/ 6 h 91"/>
                  <a:gd name="T16" fmla="*/ 4 w 252"/>
                  <a:gd name="T17" fmla="*/ 7 h 91"/>
                  <a:gd name="T18" fmla="*/ 5 w 252"/>
                  <a:gd name="T19" fmla="*/ 7 h 91"/>
                  <a:gd name="T20" fmla="*/ 6 w 252"/>
                  <a:gd name="T21" fmla="*/ 8 h 91"/>
                  <a:gd name="T22" fmla="*/ 7 w 252"/>
                  <a:gd name="T23" fmla="*/ 8 h 91"/>
                  <a:gd name="T24" fmla="*/ 8 w 252"/>
                  <a:gd name="T25" fmla="*/ 8 h 91"/>
                  <a:gd name="T26" fmla="*/ 9 w 252"/>
                  <a:gd name="T27" fmla="*/ 8 h 91"/>
                  <a:gd name="T28" fmla="*/ 9 w 252"/>
                  <a:gd name="T29" fmla="*/ 8 h 91"/>
                  <a:gd name="T30" fmla="*/ 10 w 252"/>
                  <a:gd name="T31" fmla="*/ 8 h 91"/>
                  <a:gd name="T32" fmla="*/ 11 w 252"/>
                  <a:gd name="T33" fmla="*/ 8 h 91"/>
                  <a:gd name="T34" fmla="*/ 12 w 252"/>
                  <a:gd name="T35" fmla="*/ 7 h 91"/>
                  <a:gd name="T36" fmla="*/ 13 w 252"/>
                  <a:gd name="T37" fmla="*/ 7 h 91"/>
                  <a:gd name="T38" fmla="*/ 14 w 252"/>
                  <a:gd name="T39" fmla="*/ 6 h 91"/>
                  <a:gd name="T40" fmla="*/ 15 w 252"/>
                  <a:gd name="T41" fmla="*/ 6 h 91"/>
                  <a:gd name="T42" fmla="*/ 16 w 252"/>
                  <a:gd name="T43" fmla="*/ 5 h 91"/>
                  <a:gd name="T44" fmla="*/ 17 w 252"/>
                  <a:gd name="T45" fmla="*/ 4 h 91"/>
                  <a:gd name="T46" fmla="*/ 18 w 252"/>
                  <a:gd name="T47" fmla="*/ 3 h 91"/>
                  <a:gd name="T48" fmla="*/ 19 w 252"/>
                  <a:gd name="T49" fmla="*/ 2 h 91"/>
                  <a:gd name="T50" fmla="*/ 20 w 252"/>
                  <a:gd name="T51" fmla="*/ 1 h 91"/>
                  <a:gd name="T52" fmla="*/ 21 w 252"/>
                  <a:gd name="T53" fmla="*/ 0 h 9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52" h="91">
                    <a:moveTo>
                      <a:pt x="0" y="0"/>
                    </a:moveTo>
                    <a:lnTo>
                      <a:pt x="3" y="13"/>
                    </a:lnTo>
                    <a:lnTo>
                      <a:pt x="8" y="25"/>
                    </a:lnTo>
                    <a:lnTo>
                      <a:pt x="13" y="35"/>
                    </a:lnTo>
                    <a:lnTo>
                      <a:pt x="20" y="46"/>
                    </a:lnTo>
                    <a:lnTo>
                      <a:pt x="26" y="55"/>
                    </a:lnTo>
                    <a:lnTo>
                      <a:pt x="34" y="63"/>
                    </a:lnTo>
                    <a:lnTo>
                      <a:pt x="42" y="71"/>
                    </a:lnTo>
                    <a:lnTo>
                      <a:pt x="51" y="77"/>
                    </a:lnTo>
                    <a:lnTo>
                      <a:pt x="59" y="82"/>
                    </a:lnTo>
                    <a:lnTo>
                      <a:pt x="70" y="86"/>
                    </a:lnTo>
                    <a:lnTo>
                      <a:pt x="80" y="89"/>
                    </a:lnTo>
                    <a:lnTo>
                      <a:pt x="90" y="90"/>
                    </a:lnTo>
                    <a:lnTo>
                      <a:pt x="102" y="91"/>
                    </a:lnTo>
                    <a:lnTo>
                      <a:pt x="113" y="90"/>
                    </a:lnTo>
                    <a:lnTo>
                      <a:pt x="125" y="89"/>
                    </a:lnTo>
                    <a:lnTo>
                      <a:pt x="137" y="86"/>
                    </a:lnTo>
                    <a:lnTo>
                      <a:pt x="149" y="82"/>
                    </a:lnTo>
                    <a:lnTo>
                      <a:pt x="160" y="77"/>
                    </a:lnTo>
                    <a:lnTo>
                      <a:pt x="173" y="71"/>
                    </a:lnTo>
                    <a:lnTo>
                      <a:pt x="185" y="63"/>
                    </a:lnTo>
                    <a:lnTo>
                      <a:pt x="197" y="55"/>
                    </a:lnTo>
                    <a:lnTo>
                      <a:pt x="209" y="46"/>
                    </a:lnTo>
                    <a:lnTo>
                      <a:pt x="219" y="35"/>
                    </a:lnTo>
                    <a:lnTo>
                      <a:pt x="231" y="25"/>
                    </a:lnTo>
                    <a:lnTo>
                      <a:pt x="242" y="13"/>
                    </a:lnTo>
                    <a:lnTo>
                      <a:pt x="252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42" name="Freeform 206"/>
              <p:cNvSpPr>
                <a:spLocks/>
              </p:cNvSpPr>
              <p:nvPr/>
            </p:nvSpPr>
            <p:spPr bwMode="auto">
              <a:xfrm>
                <a:off x="2325" y="2706"/>
                <a:ext cx="34" cy="45"/>
              </a:xfrm>
              <a:custGeom>
                <a:avLst/>
                <a:gdLst>
                  <a:gd name="T0" fmla="*/ 33 w 405"/>
                  <a:gd name="T1" fmla="*/ 21 h 540"/>
                  <a:gd name="T2" fmla="*/ 34 w 405"/>
                  <a:gd name="T3" fmla="*/ 18 h 540"/>
                  <a:gd name="T4" fmla="*/ 34 w 405"/>
                  <a:gd name="T5" fmla="*/ 15 h 540"/>
                  <a:gd name="T6" fmla="*/ 34 w 405"/>
                  <a:gd name="T7" fmla="*/ 13 h 540"/>
                  <a:gd name="T8" fmla="*/ 34 w 405"/>
                  <a:gd name="T9" fmla="*/ 10 h 540"/>
                  <a:gd name="T10" fmla="*/ 33 w 405"/>
                  <a:gd name="T11" fmla="*/ 8 h 540"/>
                  <a:gd name="T12" fmla="*/ 32 w 405"/>
                  <a:gd name="T13" fmla="*/ 6 h 540"/>
                  <a:gd name="T14" fmla="*/ 31 w 405"/>
                  <a:gd name="T15" fmla="*/ 4 h 540"/>
                  <a:gd name="T16" fmla="*/ 29 w 405"/>
                  <a:gd name="T17" fmla="*/ 2 h 540"/>
                  <a:gd name="T18" fmla="*/ 28 w 405"/>
                  <a:gd name="T19" fmla="*/ 1 h 540"/>
                  <a:gd name="T20" fmla="*/ 26 w 405"/>
                  <a:gd name="T21" fmla="*/ 0 h 540"/>
                  <a:gd name="T22" fmla="*/ 24 w 405"/>
                  <a:gd name="T23" fmla="*/ 0 h 540"/>
                  <a:gd name="T24" fmla="*/ 22 w 405"/>
                  <a:gd name="T25" fmla="*/ 0 h 540"/>
                  <a:gd name="T26" fmla="*/ 20 w 405"/>
                  <a:gd name="T27" fmla="*/ 0 h 540"/>
                  <a:gd name="T28" fmla="*/ 18 w 405"/>
                  <a:gd name="T29" fmla="*/ 1 h 540"/>
                  <a:gd name="T30" fmla="*/ 15 w 405"/>
                  <a:gd name="T31" fmla="*/ 2 h 540"/>
                  <a:gd name="T32" fmla="*/ 13 w 405"/>
                  <a:gd name="T33" fmla="*/ 4 h 540"/>
                  <a:gd name="T34" fmla="*/ 11 w 405"/>
                  <a:gd name="T35" fmla="*/ 6 h 540"/>
                  <a:gd name="T36" fmla="*/ 9 w 405"/>
                  <a:gd name="T37" fmla="*/ 8 h 540"/>
                  <a:gd name="T38" fmla="*/ 7 w 405"/>
                  <a:gd name="T39" fmla="*/ 10 h 540"/>
                  <a:gd name="T40" fmla="*/ 6 w 405"/>
                  <a:gd name="T41" fmla="*/ 13 h 540"/>
                  <a:gd name="T42" fmla="*/ 4 w 405"/>
                  <a:gd name="T43" fmla="*/ 15 h 540"/>
                  <a:gd name="T44" fmla="*/ 3 w 405"/>
                  <a:gd name="T45" fmla="*/ 18 h 540"/>
                  <a:gd name="T46" fmla="*/ 2 w 405"/>
                  <a:gd name="T47" fmla="*/ 21 h 540"/>
                  <a:gd name="T48" fmla="*/ 1 w 405"/>
                  <a:gd name="T49" fmla="*/ 24 h 540"/>
                  <a:gd name="T50" fmla="*/ 0 w 405"/>
                  <a:gd name="T51" fmla="*/ 27 h 540"/>
                  <a:gd name="T52" fmla="*/ 0 w 405"/>
                  <a:gd name="T53" fmla="*/ 30 h 540"/>
                  <a:gd name="T54" fmla="*/ 0 w 405"/>
                  <a:gd name="T55" fmla="*/ 33 h 540"/>
                  <a:gd name="T56" fmla="*/ 0 w 405"/>
                  <a:gd name="T57" fmla="*/ 35 h 540"/>
                  <a:gd name="T58" fmla="*/ 1 w 405"/>
                  <a:gd name="T59" fmla="*/ 37 h 540"/>
                  <a:gd name="T60" fmla="*/ 2 w 405"/>
                  <a:gd name="T61" fmla="*/ 39 h 540"/>
                  <a:gd name="T62" fmla="*/ 3 w 405"/>
                  <a:gd name="T63" fmla="*/ 41 h 540"/>
                  <a:gd name="T64" fmla="*/ 5 w 405"/>
                  <a:gd name="T65" fmla="*/ 43 h 540"/>
                  <a:gd name="T66" fmla="*/ 6 w 405"/>
                  <a:gd name="T67" fmla="*/ 44 h 540"/>
                  <a:gd name="T68" fmla="*/ 8 w 405"/>
                  <a:gd name="T69" fmla="*/ 45 h 540"/>
                  <a:gd name="T70" fmla="*/ 10 w 405"/>
                  <a:gd name="T71" fmla="*/ 45 h 540"/>
                  <a:gd name="T72" fmla="*/ 12 w 405"/>
                  <a:gd name="T73" fmla="*/ 45 h 540"/>
                  <a:gd name="T74" fmla="*/ 14 w 405"/>
                  <a:gd name="T75" fmla="*/ 45 h 540"/>
                  <a:gd name="T76" fmla="*/ 16 w 405"/>
                  <a:gd name="T77" fmla="*/ 44 h 540"/>
                  <a:gd name="T78" fmla="*/ 19 w 405"/>
                  <a:gd name="T79" fmla="*/ 43 h 540"/>
                  <a:gd name="T80" fmla="*/ 21 w 405"/>
                  <a:gd name="T81" fmla="*/ 41 h 540"/>
                  <a:gd name="T82" fmla="*/ 23 w 405"/>
                  <a:gd name="T83" fmla="*/ 39 h 540"/>
                  <a:gd name="T84" fmla="*/ 25 w 405"/>
                  <a:gd name="T85" fmla="*/ 37 h 540"/>
                  <a:gd name="T86" fmla="*/ 27 w 405"/>
                  <a:gd name="T87" fmla="*/ 35 h 540"/>
                  <a:gd name="T88" fmla="*/ 29 w 405"/>
                  <a:gd name="T89" fmla="*/ 33 h 540"/>
                  <a:gd name="T90" fmla="*/ 30 w 405"/>
                  <a:gd name="T91" fmla="*/ 30 h 540"/>
                  <a:gd name="T92" fmla="*/ 31 w 405"/>
                  <a:gd name="T93" fmla="*/ 27 h 540"/>
                  <a:gd name="T94" fmla="*/ 32 w 405"/>
                  <a:gd name="T95" fmla="*/ 24 h 54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405" h="540">
                    <a:moveTo>
                      <a:pt x="391" y="271"/>
                    </a:moveTo>
                    <a:lnTo>
                      <a:pt x="397" y="252"/>
                    </a:lnTo>
                    <a:lnTo>
                      <a:pt x="400" y="235"/>
                    </a:lnTo>
                    <a:lnTo>
                      <a:pt x="402" y="218"/>
                    </a:lnTo>
                    <a:lnTo>
                      <a:pt x="404" y="201"/>
                    </a:lnTo>
                    <a:lnTo>
                      <a:pt x="405" y="184"/>
                    </a:lnTo>
                    <a:lnTo>
                      <a:pt x="405" y="167"/>
                    </a:lnTo>
                    <a:lnTo>
                      <a:pt x="404" y="151"/>
                    </a:lnTo>
                    <a:lnTo>
                      <a:pt x="403" y="135"/>
                    </a:lnTo>
                    <a:lnTo>
                      <a:pt x="400" y="120"/>
                    </a:lnTo>
                    <a:lnTo>
                      <a:pt x="397" y="106"/>
                    </a:lnTo>
                    <a:lnTo>
                      <a:pt x="392" y="92"/>
                    </a:lnTo>
                    <a:lnTo>
                      <a:pt x="388" y="79"/>
                    </a:lnTo>
                    <a:lnTo>
                      <a:pt x="382" y="68"/>
                    </a:lnTo>
                    <a:lnTo>
                      <a:pt x="375" y="56"/>
                    </a:lnTo>
                    <a:lnTo>
                      <a:pt x="368" y="46"/>
                    </a:lnTo>
                    <a:lnTo>
                      <a:pt x="360" y="36"/>
                    </a:lnTo>
                    <a:lnTo>
                      <a:pt x="351" y="28"/>
                    </a:lnTo>
                    <a:lnTo>
                      <a:pt x="342" y="21"/>
                    </a:lnTo>
                    <a:lnTo>
                      <a:pt x="332" y="15"/>
                    </a:lnTo>
                    <a:lnTo>
                      <a:pt x="321" y="10"/>
                    </a:lnTo>
                    <a:lnTo>
                      <a:pt x="311" y="5"/>
                    </a:lnTo>
                    <a:lnTo>
                      <a:pt x="299" y="3"/>
                    </a:lnTo>
                    <a:lnTo>
                      <a:pt x="287" y="1"/>
                    </a:lnTo>
                    <a:lnTo>
                      <a:pt x="275" y="0"/>
                    </a:lnTo>
                    <a:lnTo>
                      <a:pt x="262" y="1"/>
                    </a:lnTo>
                    <a:lnTo>
                      <a:pt x="249" y="3"/>
                    </a:lnTo>
                    <a:lnTo>
                      <a:pt x="236" y="5"/>
                    </a:lnTo>
                    <a:lnTo>
                      <a:pt x="224" y="10"/>
                    </a:lnTo>
                    <a:lnTo>
                      <a:pt x="211" y="15"/>
                    </a:lnTo>
                    <a:lnTo>
                      <a:pt x="197" y="21"/>
                    </a:lnTo>
                    <a:lnTo>
                      <a:pt x="184" y="28"/>
                    </a:lnTo>
                    <a:lnTo>
                      <a:pt x="171" y="36"/>
                    </a:lnTo>
                    <a:lnTo>
                      <a:pt x="158" y="46"/>
                    </a:lnTo>
                    <a:lnTo>
                      <a:pt x="145" y="56"/>
                    </a:lnTo>
                    <a:lnTo>
                      <a:pt x="132" y="68"/>
                    </a:lnTo>
                    <a:lnTo>
                      <a:pt x="120" y="79"/>
                    </a:lnTo>
                    <a:lnTo>
                      <a:pt x="109" y="92"/>
                    </a:lnTo>
                    <a:lnTo>
                      <a:pt x="97" y="106"/>
                    </a:lnTo>
                    <a:lnTo>
                      <a:pt x="86" y="120"/>
                    </a:lnTo>
                    <a:lnTo>
                      <a:pt x="75" y="135"/>
                    </a:lnTo>
                    <a:lnTo>
                      <a:pt x="66" y="151"/>
                    </a:lnTo>
                    <a:lnTo>
                      <a:pt x="56" y="167"/>
                    </a:lnTo>
                    <a:lnTo>
                      <a:pt x="47" y="184"/>
                    </a:lnTo>
                    <a:lnTo>
                      <a:pt x="39" y="201"/>
                    </a:lnTo>
                    <a:lnTo>
                      <a:pt x="31" y="218"/>
                    </a:lnTo>
                    <a:lnTo>
                      <a:pt x="25" y="235"/>
                    </a:lnTo>
                    <a:lnTo>
                      <a:pt x="18" y="252"/>
                    </a:lnTo>
                    <a:lnTo>
                      <a:pt x="14" y="271"/>
                    </a:lnTo>
                    <a:lnTo>
                      <a:pt x="10" y="288"/>
                    </a:lnTo>
                    <a:lnTo>
                      <a:pt x="5" y="306"/>
                    </a:lnTo>
                    <a:lnTo>
                      <a:pt x="3" y="323"/>
                    </a:lnTo>
                    <a:lnTo>
                      <a:pt x="1" y="340"/>
                    </a:lnTo>
                    <a:lnTo>
                      <a:pt x="0" y="358"/>
                    </a:lnTo>
                    <a:lnTo>
                      <a:pt x="0" y="374"/>
                    </a:lnTo>
                    <a:lnTo>
                      <a:pt x="1" y="390"/>
                    </a:lnTo>
                    <a:lnTo>
                      <a:pt x="3" y="406"/>
                    </a:lnTo>
                    <a:lnTo>
                      <a:pt x="5" y="421"/>
                    </a:lnTo>
                    <a:lnTo>
                      <a:pt x="9" y="435"/>
                    </a:lnTo>
                    <a:lnTo>
                      <a:pt x="13" y="449"/>
                    </a:lnTo>
                    <a:lnTo>
                      <a:pt x="18" y="462"/>
                    </a:lnTo>
                    <a:lnTo>
                      <a:pt x="24" y="473"/>
                    </a:lnTo>
                    <a:lnTo>
                      <a:pt x="30" y="484"/>
                    </a:lnTo>
                    <a:lnTo>
                      <a:pt x="38" y="495"/>
                    </a:lnTo>
                    <a:lnTo>
                      <a:pt x="45" y="505"/>
                    </a:lnTo>
                    <a:lnTo>
                      <a:pt x="54" y="512"/>
                    </a:lnTo>
                    <a:lnTo>
                      <a:pt x="63" y="520"/>
                    </a:lnTo>
                    <a:lnTo>
                      <a:pt x="73" y="526"/>
                    </a:lnTo>
                    <a:lnTo>
                      <a:pt x="84" y="531"/>
                    </a:lnTo>
                    <a:lnTo>
                      <a:pt x="95" y="535"/>
                    </a:lnTo>
                    <a:lnTo>
                      <a:pt x="106" y="538"/>
                    </a:lnTo>
                    <a:lnTo>
                      <a:pt x="118" y="540"/>
                    </a:lnTo>
                    <a:lnTo>
                      <a:pt x="130" y="540"/>
                    </a:lnTo>
                    <a:lnTo>
                      <a:pt x="143" y="540"/>
                    </a:lnTo>
                    <a:lnTo>
                      <a:pt x="156" y="538"/>
                    </a:lnTo>
                    <a:lnTo>
                      <a:pt x="169" y="535"/>
                    </a:lnTo>
                    <a:lnTo>
                      <a:pt x="182" y="531"/>
                    </a:lnTo>
                    <a:lnTo>
                      <a:pt x="195" y="526"/>
                    </a:lnTo>
                    <a:lnTo>
                      <a:pt x="209" y="520"/>
                    </a:lnTo>
                    <a:lnTo>
                      <a:pt x="221" y="512"/>
                    </a:lnTo>
                    <a:lnTo>
                      <a:pt x="234" y="505"/>
                    </a:lnTo>
                    <a:lnTo>
                      <a:pt x="247" y="495"/>
                    </a:lnTo>
                    <a:lnTo>
                      <a:pt x="260" y="484"/>
                    </a:lnTo>
                    <a:lnTo>
                      <a:pt x="273" y="473"/>
                    </a:lnTo>
                    <a:lnTo>
                      <a:pt x="285" y="462"/>
                    </a:lnTo>
                    <a:lnTo>
                      <a:pt x="297" y="449"/>
                    </a:lnTo>
                    <a:lnTo>
                      <a:pt x="308" y="435"/>
                    </a:lnTo>
                    <a:lnTo>
                      <a:pt x="319" y="421"/>
                    </a:lnTo>
                    <a:lnTo>
                      <a:pt x="330" y="406"/>
                    </a:lnTo>
                    <a:lnTo>
                      <a:pt x="341" y="390"/>
                    </a:lnTo>
                    <a:lnTo>
                      <a:pt x="349" y="374"/>
                    </a:lnTo>
                    <a:lnTo>
                      <a:pt x="359" y="358"/>
                    </a:lnTo>
                    <a:lnTo>
                      <a:pt x="367" y="340"/>
                    </a:lnTo>
                    <a:lnTo>
                      <a:pt x="374" y="323"/>
                    </a:lnTo>
                    <a:lnTo>
                      <a:pt x="380" y="306"/>
                    </a:lnTo>
                    <a:lnTo>
                      <a:pt x="387" y="288"/>
                    </a:lnTo>
                    <a:lnTo>
                      <a:pt x="391" y="271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43" name="Line 207"/>
              <p:cNvSpPr>
                <a:spLocks noChangeShapeType="1"/>
              </p:cNvSpPr>
              <p:nvPr/>
            </p:nvSpPr>
            <p:spPr bwMode="auto">
              <a:xfrm>
                <a:off x="2126" y="2885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44" name="Line 208"/>
              <p:cNvSpPr>
                <a:spLocks noChangeShapeType="1"/>
              </p:cNvSpPr>
              <p:nvPr/>
            </p:nvSpPr>
            <p:spPr bwMode="auto">
              <a:xfrm>
                <a:off x="1511" y="2905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45" name="Line 209"/>
              <p:cNvSpPr>
                <a:spLocks noChangeShapeType="1"/>
              </p:cNvSpPr>
              <p:nvPr/>
            </p:nvSpPr>
            <p:spPr bwMode="auto">
              <a:xfrm>
                <a:off x="1292" y="3032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46" name="Line 210"/>
              <p:cNvSpPr>
                <a:spLocks noChangeShapeType="1"/>
              </p:cNvSpPr>
              <p:nvPr/>
            </p:nvSpPr>
            <p:spPr bwMode="auto">
              <a:xfrm>
                <a:off x="1591" y="3032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47" name="Line 211"/>
              <p:cNvSpPr>
                <a:spLocks noChangeShapeType="1"/>
              </p:cNvSpPr>
              <p:nvPr/>
            </p:nvSpPr>
            <p:spPr bwMode="auto">
              <a:xfrm>
                <a:off x="1292" y="3032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25610" name="Freeform 212"/>
            <p:cNvSpPr>
              <a:spLocks/>
            </p:cNvSpPr>
            <p:nvPr/>
          </p:nvSpPr>
          <p:spPr bwMode="auto">
            <a:xfrm>
              <a:off x="2632" y="2308"/>
              <a:ext cx="1047" cy="1"/>
            </a:xfrm>
            <a:custGeom>
              <a:avLst/>
              <a:gdLst>
                <a:gd name="T0" fmla="*/ 0 w 8116"/>
                <a:gd name="T1" fmla="*/ 0 h 1"/>
                <a:gd name="T2" fmla="*/ 1047 w 8116"/>
                <a:gd name="T3" fmla="*/ 0 h 1"/>
                <a:gd name="T4" fmla="*/ 1047 w 811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16" h="1">
                  <a:moveTo>
                    <a:pt x="0" y="0"/>
                  </a:moveTo>
                  <a:lnTo>
                    <a:pt x="8115" y="0"/>
                  </a:lnTo>
                  <a:lnTo>
                    <a:pt x="811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611" name="Freeform 213"/>
            <p:cNvSpPr>
              <a:spLocks/>
            </p:cNvSpPr>
            <p:nvPr/>
          </p:nvSpPr>
          <p:spPr bwMode="auto">
            <a:xfrm>
              <a:off x="2632" y="2187"/>
              <a:ext cx="229" cy="0"/>
            </a:xfrm>
            <a:custGeom>
              <a:avLst/>
              <a:gdLst>
                <a:gd name="T0" fmla="*/ 0 w 1776"/>
                <a:gd name="T1" fmla="*/ 229 w 1776"/>
                <a:gd name="T2" fmla="*/ 229 w 1776"/>
                <a:gd name="T3" fmla="*/ 0 60000 65536"/>
                <a:gd name="T4" fmla="*/ 0 60000 65536"/>
                <a:gd name="T5" fmla="*/ 0 60000 65536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0" t="0" r="r" b="b"/>
              <a:pathLst>
                <a:path w="1776">
                  <a:moveTo>
                    <a:pt x="0" y="0"/>
                  </a:moveTo>
                  <a:lnTo>
                    <a:pt x="1775" y="0"/>
                  </a:lnTo>
                  <a:lnTo>
                    <a:pt x="177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612" name="Freeform 214"/>
            <p:cNvSpPr>
              <a:spLocks/>
            </p:cNvSpPr>
            <p:nvPr/>
          </p:nvSpPr>
          <p:spPr bwMode="auto">
            <a:xfrm>
              <a:off x="2632" y="2187"/>
              <a:ext cx="1" cy="121"/>
            </a:xfrm>
            <a:custGeom>
              <a:avLst/>
              <a:gdLst>
                <a:gd name="T0" fmla="*/ 0 w 1"/>
                <a:gd name="T1" fmla="*/ 121 h 937"/>
                <a:gd name="T2" fmla="*/ 0 w 1"/>
                <a:gd name="T3" fmla="*/ 0 h 937"/>
                <a:gd name="T4" fmla="*/ 1 w 1"/>
                <a:gd name="T5" fmla="*/ 0 h 9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937">
                  <a:moveTo>
                    <a:pt x="0" y="937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613" name="Freeform 215"/>
            <p:cNvSpPr>
              <a:spLocks/>
            </p:cNvSpPr>
            <p:nvPr/>
          </p:nvSpPr>
          <p:spPr bwMode="auto">
            <a:xfrm>
              <a:off x="3679" y="2187"/>
              <a:ext cx="1" cy="121"/>
            </a:xfrm>
            <a:custGeom>
              <a:avLst/>
              <a:gdLst>
                <a:gd name="T0" fmla="*/ 0 w 1"/>
                <a:gd name="T1" fmla="*/ 121 h 937"/>
                <a:gd name="T2" fmla="*/ 0 w 1"/>
                <a:gd name="T3" fmla="*/ 0 h 937"/>
                <a:gd name="T4" fmla="*/ 1 w 1"/>
                <a:gd name="T5" fmla="*/ 0 h 9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937">
                  <a:moveTo>
                    <a:pt x="0" y="937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614" name="Freeform 216"/>
            <p:cNvSpPr>
              <a:spLocks/>
            </p:cNvSpPr>
            <p:nvPr/>
          </p:nvSpPr>
          <p:spPr bwMode="auto">
            <a:xfrm>
              <a:off x="2861" y="1972"/>
              <a:ext cx="1" cy="215"/>
            </a:xfrm>
            <a:custGeom>
              <a:avLst/>
              <a:gdLst>
                <a:gd name="T0" fmla="*/ 0 w 1"/>
                <a:gd name="T1" fmla="*/ 215 h 1670"/>
                <a:gd name="T2" fmla="*/ 0 w 1"/>
                <a:gd name="T3" fmla="*/ 0 h 1670"/>
                <a:gd name="T4" fmla="*/ 1 w 1"/>
                <a:gd name="T5" fmla="*/ 0 h 16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670">
                  <a:moveTo>
                    <a:pt x="0" y="167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615" name="Freeform 217"/>
            <p:cNvSpPr>
              <a:spLocks/>
            </p:cNvSpPr>
            <p:nvPr/>
          </p:nvSpPr>
          <p:spPr bwMode="auto">
            <a:xfrm>
              <a:off x="3450" y="1975"/>
              <a:ext cx="1" cy="212"/>
            </a:xfrm>
            <a:custGeom>
              <a:avLst/>
              <a:gdLst>
                <a:gd name="T0" fmla="*/ 0 w 1"/>
                <a:gd name="T1" fmla="*/ 212 h 1642"/>
                <a:gd name="T2" fmla="*/ 0 w 1"/>
                <a:gd name="T3" fmla="*/ 0 h 1642"/>
                <a:gd name="T4" fmla="*/ 1 w 1"/>
                <a:gd name="T5" fmla="*/ 0 h 16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642">
                  <a:moveTo>
                    <a:pt x="0" y="164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616" name="Freeform 218"/>
            <p:cNvSpPr>
              <a:spLocks/>
            </p:cNvSpPr>
            <p:nvPr/>
          </p:nvSpPr>
          <p:spPr bwMode="auto">
            <a:xfrm>
              <a:off x="2957" y="1974"/>
              <a:ext cx="1" cy="334"/>
            </a:xfrm>
            <a:custGeom>
              <a:avLst/>
              <a:gdLst>
                <a:gd name="T0" fmla="*/ 0 w 1"/>
                <a:gd name="T1" fmla="*/ 334 h 2593"/>
                <a:gd name="T2" fmla="*/ 0 w 1"/>
                <a:gd name="T3" fmla="*/ 0 h 2593"/>
                <a:gd name="T4" fmla="*/ 1 w 1"/>
                <a:gd name="T5" fmla="*/ 0 h 25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593">
                  <a:moveTo>
                    <a:pt x="0" y="259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617" name="Freeform 219"/>
            <p:cNvSpPr>
              <a:spLocks/>
            </p:cNvSpPr>
            <p:nvPr/>
          </p:nvSpPr>
          <p:spPr bwMode="auto">
            <a:xfrm>
              <a:off x="3353" y="1974"/>
              <a:ext cx="2" cy="334"/>
            </a:xfrm>
            <a:custGeom>
              <a:avLst/>
              <a:gdLst>
                <a:gd name="T0" fmla="*/ 0 w 1"/>
                <a:gd name="T1" fmla="*/ 334 h 2593"/>
                <a:gd name="T2" fmla="*/ 0 w 1"/>
                <a:gd name="T3" fmla="*/ 0 h 2593"/>
                <a:gd name="T4" fmla="*/ 2 w 1"/>
                <a:gd name="T5" fmla="*/ 0 h 25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593">
                  <a:moveTo>
                    <a:pt x="0" y="259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618" name="Freeform 220"/>
            <p:cNvSpPr>
              <a:spLocks/>
            </p:cNvSpPr>
            <p:nvPr/>
          </p:nvSpPr>
          <p:spPr bwMode="auto">
            <a:xfrm>
              <a:off x="3406" y="1448"/>
              <a:ext cx="399" cy="398"/>
            </a:xfrm>
            <a:custGeom>
              <a:avLst/>
              <a:gdLst>
                <a:gd name="T0" fmla="*/ 0 w 3083"/>
                <a:gd name="T1" fmla="*/ 398 h 3084"/>
                <a:gd name="T2" fmla="*/ 399 w 3083"/>
                <a:gd name="T3" fmla="*/ 0 h 3084"/>
                <a:gd name="T4" fmla="*/ 399 w 3083"/>
                <a:gd name="T5" fmla="*/ 0 h 30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83" h="3084">
                  <a:moveTo>
                    <a:pt x="0" y="3084"/>
                  </a:moveTo>
                  <a:lnTo>
                    <a:pt x="3082" y="0"/>
                  </a:lnTo>
                  <a:lnTo>
                    <a:pt x="3083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619" name="Freeform 221"/>
            <p:cNvSpPr>
              <a:spLocks/>
            </p:cNvSpPr>
            <p:nvPr/>
          </p:nvSpPr>
          <p:spPr bwMode="auto">
            <a:xfrm>
              <a:off x="3127" y="1168"/>
              <a:ext cx="397" cy="398"/>
            </a:xfrm>
            <a:custGeom>
              <a:avLst/>
              <a:gdLst>
                <a:gd name="T0" fmla="*/ 0 w 3082"/>
                <a:gd name="T1" fmla="*/ 398 h 3084"/>
                <a:gd name="T2" fmla="*/ 397 w 3082"/>
                <a:gd name="T3" fmla="*/ 0 h 3084"/>
                <a:gd name="T4" fmla="*/ 397 w 3082"/>
                <a:gd name="T5" fmla="*/ 0 h 30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82" h="3084">
                  <a:moveTo>
                    <a:pt x="0" y="3084"/>
                  </a:moveTo>
                  <a:lnTo>
                    <a:pt x="3081" y="0"/>
                  </a:lnTo>
                  <a:lnTo>
                    <a:pt x="3082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620" name="Freeform 222"/>
            <p:cNvSpPr>
              <a:spLocks/>
            </p:cNvSpPr>
            <p:nvPr/>
          </p:nvSpPr>
          <p:spPr bwMode="auto">
            <a:xfrm>
              <a:off x="3474" y="1600"/>
              <a:ext cx="318" cy="317"/>
            </a:xfrm>
            <a:custGeom>
              <a:avLst/>
              <a:gdLst>
                <a:gd name="T0" fmla="*/ 0 w 2464"/>
                <a:gd name="T1" fmla="*/ 317 h 2465"/>
                <a:gd name="T2" fmla="*/ 318 w 2464"/>
                <a:gd name="T3" fmla="*/ 0 h 2465"/>
                <a:gd name="T4" fmla="*/ 318 w 2464"/>
                <a:gd name="T5" fmla="*/ 0 h 24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64" h="2465">
                  <a:moveTo>
                    <a:pt x="0" y="2465"/>
                  </a:moveTo>
                  <a:lnTo>
                    <a:pt x="2463" y="0"/>
                  </a:lnTo>
                  <a:lnTo>
                    <a:pt x="2464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621" name="Freeform 223"/>
            <p:cNvSpPr>
              <a:spLocks/>
            </p:cNvSpPr>
            <p:nvPr/>
          </p:nvSpPr>
          <p:spPr bwMode="auto">
            <a:xfrm>
              <a:off x="3058" y="1179"/>
              <a:ext cx="316" cy="315"/>
            </a:xfrm>
            <a:custGeom>
              <a:avLst/>
              <a:gdLst>
                <a:gd name="T0" fmla="*/ 0 w 2437"/>
                <a:gd name="T1" fmla="*/ 315 h 2439"/>
                <a:gd name="T2" fmla="*/ 316 w 2437"/>
                <a:gd name="T3" fmla="*/ 0 h 2439"/>
                <a:gd name="T4" fmla="*/ 316 w 2437"/>
                <a:gd name="T5" fmla="*/ 0 h 24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37" h="2439">
                  <a:moveTo>
                    <a:pt x="0" y="2439"/>
                  </a:moveTo>
                  <a:lnTo>
                    <a:pt x="2436" y="0"/>
                  </a:lnTo>
                  <a:lnTo>
                    <a:pt x="2437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622" name="Freeform 224"/>
            <p:cNvSpPr>
              <a:spLocks/>
            </p:cNvSpPr>
            <p:nvPr/>
          </p:nvSpPr>
          <p:spPr bwMode="auto">
            <a:xfrm>
              <a:off x="3450" y="1917"/>
              <a:ext cx="24" cy="58"/>
            </a:xfrm>
            <a:custGeom>
              <a:avLst/>
              <a:gdLst>
                <a:gd name="T0" fmla="*/ 24 w 187"/>
                <a:gd name="T1" fmla="*/ 0 h 452"/>
                <a:gd name="T2" fmla="*/ 6 w 187"/>
                <a:gd name="T3" fmla="*/ 27 h 452"/>
                <a:gd name="T4" fmla="*/ 0 w 187"/>
                <a:gd name="T5" fmla="*/ 58 h 452"/>
                <a:gd name="T6" fmla="*/ 0 w 187"/>
                <a:gd name="T7" fmla="*/ 58 h 4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7" h="452">
                  <a:moveTo>
                    <a:pt x="187" y="0"/>
                  </a:moveTo>
                  <a:lnTo>
                    <a:pt x="48" y="207"/>
                  </a:lnTo>
                  <a:lnTo>
                    <a:pt x="0" y="452"/>
                  </a:lnTo>
                  <a:lnTo>
                    <a:pt x="1" y="452"/>
                  </a:lnTo>
                </a:path>
              </a:pathLst>
            </a:custGeom>
            <a:noFill/>
            <a:ln w="0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623" name="Freeform 225"/>
            <p:cNvSpPr>
              <a:spLocks/>
            </p:cNvSpPr>
            <p:nvPr/>
          </p:nvSpPr>
          <p:spPr bwMode="auto">
            <a:xfrm>
              <a:off x="3450" y="1917"/>
              <a:ext cx="24" cy="58"/>
            </a:xfrm>
            <a:custGeom>
              <a:avLst/>
              <a:gdLst>
                <a:gd name="T0" fmla="*/ 24 w 187"/>
                <a:gd name="T1" fmla="*/ 0 h 452"/>
                <a:gd name="T2" fmla="*/ 6 w 187"/>
                <a:gd name="T3" fmla="*/ 27 h 452"/>
                <a:gd name="T4" fmla="*/ 0 w 187"/>
                <a:gd name="T5" fmla="*/ 58 h 452"/>
                <a:gd name="T6" fmla="*/ 0 w 187"/>
                <a:gd name="T7" fmla="*/ 58 h 4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7" h="452">
                  <a:moveTo>
                    <a:pt x="187" y="0"/>
                  </a:moveTo>
                  <a:lnTo>
                    <a:pt x="48" y="207"/>
                  </a:lnTo>
                  <a:lnTo>
                    <a:pt x="0" y="452"/>
                  </a:lnTo>
                  <a:lnTo>
                    <a:pt x="1" y="452"/>
                  </a:lnTo>
                </a:path>
              </a:pathLst>
            </a:custGeom>
            <a:noFill/>
            <a:ln w="0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624" name="Freeform 226"/>
            <p:cNvSpPr>
              <a:spLocks/>
            </p:cNvSpPr>
            <p:nvPr/>
          </p:nvSpPr>
          <p:spPr bwMode="auto">
            <a:xfrm>
              <a:off x="3450" y="1917"/>
              <a:ext cx="24" cy="58"/>
            </a:xfrm>
            <a:custGeom>
              <a:avLst/>
              <a:gdLst>
                <a:gd name="T0" fmla="*/ 24 w 187"/>
                <a:gd name="T1" fmla="*/ 0 h 452"/>
                <a:gd name="T2" fmla="*/ 6 w 187"/>
                <a:gd name="T3" fmla="*/ 27 h 452"/>
                <a:gd name="T4" fmla="*/ 0 w 187"/>
                <a:gd name="T5" fmla="*/ 58 h 452"/>
                <a:gd name="T6" fmla="*/ 0 w 187"/>
                <a:gd name="T7" fmla="*/ 58 h 4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7" h="452">
                  <a:moveTo>
                    <a:pt x="187" y="0"/>
                  </a:moveTo>
                  <a:lnTo>
                    <a:pt x="48" y="207"/>
                  </a:lnTo>
                  <a:lnTo>
                    <a:pt x="0" y="452"/>
                  </a:lnTo>
                  <a:lnTo>
                    <a:pt x="1" y="45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625" name="Freeform 227"/>
            <p:cNvSpPr>
              <a:spLocks/>
            </p:cNvSpPr>
            <p:nvPr/>
          </p:nvSpPr>
          <p:spPr bwMode="auto">
            <a:xfrm>
              <a:off x="3353" y="1846"/>
              <a:ext cx="53" cy="128"/>
            </a:xfrm>
            <a:custGeom>
              <a:avLst/>
              <a:gdLst>
                <a:gd name="T0" fmla="*/ 53 w 410"/>
                <a:gd name="T1" fmla="*/ 0 h 992"/>
                <a:gd name="T2" fmla="*/ 14 w 410"/>
                <a:gd name="T3" fmla="*/ 59 h 992"/>
                <a:gd name="T4" fmla="*/ 0 w 410"/>
                <a:gd name="T5" fmla="*/ 128 h 992"/>
                <a:gd name="T6" fmla="*/ 0 w 410"/>
                <a:gd name="T7" fmla="*/ 128 h 9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0" h="992">
                  <a:moveTo>
                    <a:pt x="410" y="0"/>
                  </a:moveTo>
                  <a:lnTo>
                    <a:pt x="105" y="455"/>
                  </a:lnTo>
                  <a:lnTo>
                    <a:pt x="0" y="992"/>
                  </a:lnTo>
                  <a:lnTo>
                    <a:pt x="1" y="99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626" name="Freeform 228"/>
            <p:cNvSpPr>
              <a:spLocks/>
            </p:cNvSpPr>
            <p:nvPr/>
          </p:nvSpPr>
          <p:spPr bwMode="auto">
            <a:xfrm>
              <a:off x="2957" y="1566"/>
              <a:ext cx="170" cy="408"/>
            </a:xfrm>
            <a:custGeom>
              <a:avLst/>
              <a:gdLst>
                <a:gd name="T0" fmla="*/ 170 w 1307"/>
                <a:gd name="T1" fmla="*/ 0 h 3159"/>
                <a:gd name="T2" fmla="*/ 98 w 1307"/>
                <a:gd name="T3" fmla="*/ 87 h 3159"/>
                <a:gd name="T4" fmla="*/ 44 w 1307"/>
                <a:gd name="T5" fmla="*/ 187 h 3159"/>
                <a:gd name="T6" fmla="*/ 11 w 1307"/>
                <a:gd name="T7" fmla="*/ 295 h 3159"/>
                <a:gd name="T8" fmla="*/ 0 w 1307"/>
                <a:gd name="T9" fmla="*/ 408 h 3159"/>
                <a:gd name="T10" fmla="*/ 0 w 1307"/>
                <a:gd name="T11" fmla="*/ 408 h 31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7" h="3159">
                  <a:moveTo>
                    <a:pt x="1307" y="0"/>
                  </a:moveTo>
                  <a:lnTo>
                    <a:pt x="752" y="676"/>
                  </a:lnTo>
                  <a:lnTo>
                    <a:pt x="339" y="1449"/>
                  </a:lnTo>
                  <a:lnTo>
                    <a:pt x="85" y="2287"/>
                  </a:lnTo>
                  <a:lnTo>
                    <a:pt x="0" y="3159"/>
                  </a:lnTo>
                  <a:lnTo>
                    <a:pt x="1" y="3159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627" name="Freeform 229"/>
            <p:cNvSpPr>
              <a:spLocks/>
            </p:cNvSpPr>
            <p:nvPr/>
          </p:nvSpPr>
          <p:spPr bwMode="auto">
            <a:xfrm>
              <a:off x="2861" y="1494"/>
              <a:ext cx="197" cy="478"/>
            </a:xfrm>
            <a:custGeom>
              <a:avLst/>
              <a:gdLst>
                <a:gd name="T0" fmla="*/ 197 w 1532"/>
                <a:gd name="T1" fmla="*/ 0 h 3700"/>
                <a:gd name="T2" fmla="*/ 113 w 1532"/>
                <a:gd name="T3" fmla="*/ 102 h 3700"/>
                <a:gd name="T4" fmla="*/ 51 w 1532"/>
                <a:gd name="T5" fmla="*/ 219 h 3700"/>
                <a:gd name="T6" fmla="*/ 13 w 1532"/>
                <a:gd name="T7" fmla="*/ 346 h 3700"/>
                <a:gd name="T8" fmla="*/ 0 w 1532"/>
                <a:gd name="T9" fmla="*/ 478 h 3700"/>
                <a:gd name="T10" fmla="*/ 0 w 1532"/>
                <a:gd name="T11" fmla="*/ 478 h 37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2" h="3700">
                  <a:moveTo>
                    <a:pt x="1532" y="0"/>
                  </a:moveTo>
                  <a:lnTo>
                    <a:pt x="881" y="793"/>
                  </a:lnTo>
                  <a:lnTo>
                    <a:pt x="398" y="1697"/>
                  </a:lnTo>
                  <a:lnTo>
                    <a:pt x="101" y="2679"/>
                  </a:lnTo>
                  <a:lnTo>
                    <a:pt x="0" y="3700"/>
                  </a:lnTo>
                  <a:lnTo>
                    <a:pt x="1" y="370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628" name="Freeform 230"/>
            <p:cNvSpPr>
              <a:spLocks/>
            </p:cNvSpPr>
            <p:nvPr/>
          </p:nvSpPr>
          <p:spPr bwMode="auto">
            <a:xfrm>
              <a:off x="3450" y="2187"/>
              <a:ext cx="229" cy="0"/>
            </a:xfrm>
            <a:custGeom>
              <a:avLst/>
              <a:gdLst>
                <a:gd name="T0" fmla="*/ 0 w 1777"/>
                <a:gd name="T1" fmla="*/ 229 w 1777"/>
                <a:gd name="T2" fmla="*/ 229 w 1777"/>
                <a:gd name="T3" fmla="*/ 0 60000 65536"/>
                <a:gd name="T4" fmla="*/ 0 60000 65536"/>
                <a:gd name="T5" fmla="*/ 0 60000 65536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0" t="0" r="r" b="b"/>
              <a:pathLst>
                <a:path w="1777">
                  <a:moveTo>
                    <a:pt x="0" y="0"/>
                  </a:moveTo>
                  <a:lnTo>
                    <a:pt x="1776" y="0"/>
                  </a:lnTo>
                  <a:lnTo>
                    <a:pt x="1777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629" name="Freeform 231"/>
            <p:cNvSpPr>
              <a:spLocks/>
            </p:cNvSpPr>
            <p:nvPr/>
          </p:nvSpPr>
          <p:spPr bwMode="auto">
            <a:xfrm>
              <a:off x="2736" y="2119"/>
              <a:ext cx="0" cy="267"/>
            </a:xfrm>
            <a:custGeom>
              <a:avLst/>
              <a:gdLst>
                <a:gd name="T0" fmla="*/ 0 w 1"/>
                <a:gd name="T1" fmla="*/ 267 h 2063"/>
                <a:gd name="T2" fmla="*/ 0 w 1"/>
                <a:gd name="T3" fmla="*/ 0 h 2063"/>
                <a:gd name="T4" fmla="*/ 1 w 1"/>
                <a:gd name="T5" fmla="*/ 0 h 20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063">
                  <a:moveTo>
                    <a:pt x="0" y="206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630" name="Freeform 232"/>
            <p:cNvSpPr>
              <a:spLocks/>
            </p:cNvSpPr>
            <p:nvPr/>
          </p:nvSpPr>
          <p:spPr bwMode="auto">
            <a:xfrm>
              <a:off x="3574" y="2111"/>
              <a:ext cx="1" cy="258"/>
            </a:xfrm>
            <a:custGeom>
              <a:avLst/>
              <a:gdLst>
                <a:gd name="T0" fmla="*/ 0 w 1"/>
                <a:gd name="T1" fmla="*/ 258 h 1996"/>
                <a:gd name="T2" fmla="*/ 0 w 1"/>
                <a:gd name="T3" fmla="*/ 0 h 1996"/>
                <a:gd name="T4" fmla="*/ 1 w 1"/>
                <a:gd name="T5" fmla="*/ 0 h 19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996">
                  <a:moveTo>
                    <a:pt x="0" y="1996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631" name="Freeform 233"/>
            <p:cNvSpPr>
              <a:spLocks/>
            </p:cNvSpPr>
            <p:nvPr/>
          </p:nvSpPr>
          <p:spPr bwMode="auto">
            <a:xfrm>
              <a:off x="3211" y="1017"/>
              <a:ext cx="163" cy="162"/>
            </a:xfrm>
            <a:custGeom>
              <a:avLst/>
              <a:gdLst>
                <a:gd name="T0" fmla="*/ 0 w 1264"/>
                <a:gd name="T1" fmla="*/ 0 h 1263"/>
                <a:gd name="T2" fmla="*/ 163 w 1264"/>
                <a:gd name="T3" fmla="*/ 162 h 1263"/>
                <a:gd name="T4" fmla="*/ 163 w 1264"/>
                <a:gd name="T5" fmla="*/ 162 h 12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4" h="1263">
                  <a:moveTo>
                    <a:pt x="0" y="0"/>
                  </a:moveTo>
                  <a:lnTo>
                    <a:pt x="1263" y="1263"/>
                  </a:lnTo>
                  <a:lnTo>
                    <a:pt x="1264" y="1263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632" name="Freeform 234"/>
            <p:cNvSpPr>
              <a:spLocks/>
            </p:cNvSpPr>
            <p:nvPr/>
          </p:nvSpPr>
          <p:spPr bwMode="auto">
            <a:xfrm>
              <a:off x="3823" y="1548"/>
              <a:ext cx="184" cy="184"/>
            </a:xfrm>
            <a:custGeom>
              <a:avLst/>
              <a:gdLst>
                <a:gd name="T0" fmla="*/ 0 w 1432"/>
                <a:gd name="T1" fmla="*/ 184 h 1432"/>
                <a:gd name="T2" fmla="*/ 184 w 1432"/>
                <a:gd name="T3" fmla="*/ 0 h 1432"/>
                <a:gd name="T4" fmla="*/ 184 w 1432"/>
                <a:gd name="T5" fmla="*/ 0 h 14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2" h="1432">
                  <a:moveTo>
                    <a:pt x="0" y="1432"/>
                  </a:moveTo>
                  <a:lnTo>
                    <a:pt x="1431" y="0"/>
                  </a:lnTo>
                  <a:lnTo>
                    <a:pt x="1432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633" name="Freeform 235"/>
            <p:cNvSpPr>
              <a:spLocks/>
            </p:cNvSpPr>
            <p:nvPr/>
          </p:nvSpPr>
          <p:spPr bwMode="auto">
            <a:xfrm>
              <a:off x="3235" y="969"/>
              <a:ext cx="186" cy="185"/>
            </a:xfrm>
            <a:custGeom>
              <a:avLst/>
              <a:gdLst>
                <a:gd name="T0" fmla="*/ 0 w 1432"/>
                <a:gd name="T1" fmla="*/ 185 h 1432"/>
                <a:gd name="T2" fmla="*/ 186 w 1432"/>
                <a:gd name="T3" fmla="*/ 0 h 1432"/>
                <a:gd name="T4" fmla="*/ 186 w 1432"/>
                <a:gd name="T5" fmla="*/ 0 h 14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2" h="1432">
                  <a:moveTo>
                    <a:pt x="0" y="1432"/>
                  </a:moveTo>
                  <a:lnTo>
                    <a:pt x="1431" y="0"/>
                  </a:lnTo>
                  <a:lnTo>
                    <a:pt x="1432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634" name="Freeform 236"/>
            <p:cNvSpPr>
              <a:spLocks/>
            </p:cNvSpPr>
            <p:nvPr/>
          </p:nvSpPr>
          <p:spPr bwMode="auto">
            <a:xfrm>
              <a:off x="3951" y="1676"/>
              <a:ext cx="85" cy="81"/>
            </a:xfrm>
            <a:custGeom>
              <a:avLst/>
              <a:gdLst>
                <a:gd name="T0" fmla="*/ 0 w 110"/>
                <a:gd name="T1" fmla="*/ 81 h 106"/>
                <a:gd name="T2" fmla="*/ 85 w 110"/>
                <a:gd name="T3" fmla="*/ 0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0" h="106">
                  <a:moveTo>
                    <a:pt x="0" y="106"/>
                  </a:moveTo>
                  <a:lnTo>
                    <a:pt x="11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635" name="Freeform 237"/>
            <p:cNvSpPr>
              <a:spLocks/>
            </p:cNvSpPr>
            <p:nvPr/>
          </p:nvSpPr>
          <p:spPr bwMode="auto">
            <a:xfrm>
              <a:off x="3792" y="1600"/>
              <a:ext cx="164" cy="162"/>
            </a:xfrm>
            <a:custGeom>
              <a:avLst/>
              <a:gdLst>
                <a:gd name="T0" fmla="*/ 0 w 1264"/>
                <a:gd name="T1" fmla="*/ 0 h 1263"/>
                <a:gd name="T2" fmla="*/ 164 w 1264"/>
                <a:gd name="T3" fmla="*/ 162 h 1263"/>
                <a:gd name="T4" fmla="*/ 164 w 1264"/>
                <a:gd name="T5" fmla="*/ 162 h 12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4" h="1263">
                  <a:moveTo>
                    <a:pt x="0" y="0"/>
                  </a:moveTo>
                  <a:lnTo>
                    <a:pt x="1263" y="1263"/>
                  </a:lnTo>
                  <a:lnTo>
                    <a:pt x="1264" y="1263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25636" name="Group 238"/>
            <p:cNvGrpSpPr>
              <a:grpSpLocks/>
            </p:cNvGrpSpPr>
            <p:nvPr/>
          </p:nvGrpSpPr>
          <p:grpSpPr bwMode="auto">
            <a:xfrm>
              <a:off x="3155" y="1243"/>
              <a:ext cx="574" cy="1122"/>
              <a:chOff x="2661" y="924"/>
              <a:chExt cx="741" cy="1449"/>
            </a:xfrm>
          </p:grpSpPr>
          <p:sp>
            <p:nvSpPr>
              <p:cNvPr id="25717" name="Freeform 239"/>
              <p:cNvSpPr>
                <a:spLocks/>
              </p:cNvSpPr>
              <p:nvPr/>
            </p:nvSpPr>
            <p:spPr bwMode="auto">
              <a:xfrm>
                <a:off x="2661" y="2111"/>
                <a:ext cx="1" cy="262"/>
              </a:xfrm>
              <a:custGeom>
                <a:avLst/>
                <a:gdLst>
                  <a:gd name="T0" fmla="*/ 0 w 1"/>
                  <a:gd name="T1" fmla="*/ 262 h 1566"/>
                  <a:gd name="T2" fmla="*/ 0 w 1"/>
                  <a:gd name="T3" fmla="*/ 0 h 1566"/>
                  <a:gd name="T4" fmla="*/ 1 w 1"/>
                  <a:gd name="T5" fmla="*/ 0 h 15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566">
                    <a:moveTo>
                      <a:pt x="0" y="1566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18" name="Freeform 240"/>
              <p:cNvSpPr>
                <a:spLocks/>
              </p:cNvSpPr>
              <p:nvPr/>
            </p:nvSpPr>
            <p:spPr bwMode="auto">
              <a:xfrm>
                <a:off x="2805" y="1346"/>
                <a:ext cx="176" cy="175"/>
              </a:xfrm>
              <a:custGeom>
                <a:avLst/>
                <a:gdLst>
                  <a:gd name="T0" fmla="*/ 0 w 1056"/>
                  <a:gd name="T1" fmla="*/ 175 h 1054"/>
                  <a:gd name="T2" fmla="*/ 176 w 1056"/>
                  <a:gd name="T3" fmla="*/ 0 h 1054"/>
                  <a:gd name="T4" fmla="*/ 176 w 1056"/>
                  <a:gd name="T5" fmla="*/ 0 h 10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6" h="1054">
                    <a:moveTo>
                      <a:pt x="0" y="1054"/>
                    </a:moveTo>
                    <a:lnTo>
                      <a:pt x="1055" y="0"/>
                    </a:lnTo>
                    <a:lnTo>
                      <a:pt x="1056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19" name="Freeform 241"/>
              <p:cNvSpPr>
                <a:spLocks/>
              </p:cNvSpPr>
              <p:nvPr/>
            </p:nvSpPr>
            <p:spPr bwMode="auto">
              <a:xfrm>
                <a:off x="2661" y="1521"/>
                <a:ext cx="144" cy="347"/>
              </a:xfrm>
              <a:custGeom>
                <a:avLst/>
                <a:gdLst>
                  <a:gd name="T0" fmla="*/ 144 w 859"/>
                  <a:gd name="T1" fmla="*/ 0 h 2077"/>
                  <a:gd name="T2" fmla="*/ 66 w 859"/>
                  <a:gd name="T3" fmla="*/ 102 h 2077"/>
                  <a:gd name="T4" fmla="*/ 17 w 859"/>
                  <a:gd name="T5" fmla="*/ 220 h 2077"/>
                  <a:gd name="T6" fmla="*/ 0 w 859"/>
                  <a:gd name="T7" fmla="*/ 347 h 2077"/>
                  <a:gd name="T8" fmla="*/ 0 w 859"/>
                  <a:gd name="T9" fmla="*/ 347 h 20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9" h="2077">
                    <a:moveTo>
                      <a:pt x="859" y="0"/>
                    </a:moveTo>
                    <a:lnTo>
                      <a:pt x="393" y="609"/>
                    </a:lnTo>
                    <a:lnTo>
                      <a:pt x="100" y="1317"/>
                    </a:lnTo>
                    <a:lnTo>
                      <a:pt x="0" y="2077"/>
                    </a:lnTo>
                    <a:lnTo>
                      <a:pt x="1" y="2077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20" name="Freeform 242"/>
              <p:cNvSpPr>
                <a:spLocks/>
              </p:cNvSpPr>
              <p:nvPr/>
            </p:nvSpPr>
            <p:spPr bwMode="auto">
              <a:xfrm>
                <a:off x="3014" y="1274"/>
                <a:ext cx="39" cy="38"/>
              </a:xfrm>
              <a:custGeom>
                <a:avLst/>
                <a:gdLst>
                  <a:gd name="T0" fmla="*/ 0 w 234"/>
                  <a:gd name="T1" fmla="*/ 38 h 233"/>
                  <a:gd name="T2" fmla="*/ 39 w 234"/>
                  <a:gd name="T3" fmla="*/ 0 h 233"/>
                  <a:gd name="T4" fmla="*/ 39 w 234"/>
                  <a:gd name="T5" fmla="*/ 0 h 2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4" h="233">
                    <a:moveTo>
                      <a:pt x="0" y="233"/>
                    </a:moveTo>
                    <a:lnTo>
                      <a:pt x="233" y="0"/>
                    </a:lnTo>
                    <a:lnTo>
                      <a:pt x="234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21" name="Freeform 243"/>
              <p:cNvSpPr>
                <a:spLocks/>
              </p:cNvSpPr>
              <p:nvPr/>
            </p:nvSpPr>
            <p:spPr bwMode="auto">
              <a:xfrm>
                <a:off x="3091" y="924"/>
                <a:ext cx="311" cy="311"/>
              </a:xfrm>
              <a:custGeom>
                <a:avLst/>
                <a:gdLst>
                  <a:gd name="T0" fmla="*/ 0 w 1865"/>
                  <a:gd name="T1" fmla="*/ 311 h 1864"/>
                  <a:gd name="T2" fmla="*/ 311 w 1865"/>
                  <a:gd name="T3" fmla="*/ 0 h 1864"/>
                  <a:gd name="T4" fmla="*/ 311 w 1865"/>
                  <a:gd name="T5" fmla="*/ 0 h 18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65" h="1864">
                    <a:moveTo>
                      <a:pt x="0" y="1864"/>
                    </a:moveTo>
                    <a:lnTo>
                      <a:pt x="1864" y="0"/>
                    </a:lnTo>
                    <a:lnTo>
                      <a:pt x="1865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22" name="Freeform 244"/>
              <p:cNvSpPr>
                <a:spLocks/>
              </p:cNvSpPr>
              <p:nvPr/>
            </p:nvSpPr>
            <p:spPr bwMode="auto">
              <a:xfrm>
                <a:off x="2661" y="2012"/>
                <a:ext cx="1" cy="44"/>
              </a:xfrm>
              <a:custGeom>
                <a:avLst/>
                <a:gdLst>
                  <a:gd name="T0" fmla="*/ 0 w 1"/>
                  <a:gd name="T1" fmla="*/ 44 h 265"/>
                  <a:gd name="T2" fmla="*/ 0 w 1"/>
                  <a:gd name="T3" fmla="*/ 0 h 265"/>
                  <a:gd name="T4" fmla="*/ 1 w 1"/>
                  <a:gd name="T5" fmla="*/ 0 h 2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65">
                    <a:moveTo>
                      <a:pt x="0" y="265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23" name="Freeform 245"/>
              <p:cNvSpPr>
                <a:spLocks/>
              </p:cNvSpPr>
              <p:nvPr/>
            </p:nvSpPr>
            <p:spPr bwMode="auto">
              <a:xfrm>
                <a:off x="2661" y="1868"/>
                <a:ext cx="1" cy="77"/>
              </a:xfrm>
              <a:custGeom>
                <a:avLst/>
                <a:gdLst>
                  <a:gd name="T0" fmla="*/ 0 w 1"/>
                  <a:gd name="T1" fmla="*/ 77 h 466"/>
                  <a:gd name="T2" fmla="*/ 0 w 1"/>
                  <a:gd name="T3" fmla="*/ 0 h 466"/>
                  <a:gd name="T4" fmla="*/ 1 w 1"/>
                  <a:gd name="T5" fmla="*/ 0 h 4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466">
                    <a:moveTo>
                      <a:pt x="0" y="466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25637" name="Freeform 246"/>
            <p:cNvSpPr>
              <a:spLocks/>
            </p:cNvSpPr>
            <p:nvPr/>
          </p:nvSpPr>
          <p:spPr bwMode="auto">
            <a:xfrm>
              <a:off x="2946" y="2301"/>
              <a:ext cx="12" cy="7"/>
            </a:xfrm>
            <a:custGeom>
              <a:avLst/>
              <a:gdLst>
                <a:gd name="T0" fmla="*/ 0 w 95"/>
                <a:gd name="T1" fmla="*/ 7 h 55"/>
                <a:gd name="T2" fmla="*/ 12 w 95"/>
                <a:gd name="T3" fmla="*/ 0 h 55"/>
                <a:gd name="T4" fmla="*/ 12 w 95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55">
                  <a:moveTo>
                    <a:pt x="0" y="55"/>
                  </a:moveTo>
                  <a:lnTo>
                    <a:pt x="94" y="0"/>
                  </a:lnTo>
                  <a:lnTo>
                    <a:pt x="95" y="0"/>
                  </a:lnTo>
                </a:path>
              </a:pathLst>
            </a:custGeom>
            <a:noFill/>
            <a:ln w="0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25638" name="Group 247"/>
            <p:cNvGrpSpPr>
              <a:grpSpLocks/>
            </p:cNvGrpSpPr>
            <p:nvPr/>
          </p:nvGrpSpPr>
          <p:grpSpPr bwMode="auto">
            <a:xfrm>
              <a:off x="2632" y="975"/>
              <a:ext cx="1403" cy="1333"/>
              <a:chOff x="1985" y="577"/>
              <a:chExt cx="1812" cy="1723"/>
            </a:xfrm>
          </p:grpSpPr>
          <p:sp>
            <p:nvSpPr>
              <p:cNvPr id="25693" name="Freeform 248"/>
              <p:cNvSpPr>
                <a:spLocks/>
              </p:cNvSpPr>
              <p:nvPr/>
            </p:nvSpPr>
            <p:spPr bwMode="auto">
              <a:xfrm>
                <a:off x="2755" y="577"/>
                <a:ext cx="133" cy="77"/>
              </a:xfrm>
              <a:custGeom>
                <a:avLst/>
                <a:gdLst>
                  <a:gd name="T0" fmla="*/ 0 w 802"/>
                  <a:gd name="T1" fmla="*/ 77 h 462"/>
                  <a:gd name="T2" fmla="*/ 133 w 802"/>
                  <a:gd name="T3" fmla="*/ 0 h 462"/>
                  <a:gd name="T4" fmla="*/ 133 w 802"/>
                  <a:gd name="T5" fmla="*/ 0 h 4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2" h="462">
                    <a:moveTo>
                      <a:pt x="0" y="462"/>
                    </a:moveTo>
                    <a:lnTo>
                      <a:pt x="800" y="0"/>
                    </a:lnTo>
                    <a:lnTo>
                      <a:pt x="802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694" name="Freeform 249"/>
              <p:cNvSpPr>
                <a:spLocks/>
              </p:cNvSpPr>
              <p:nvPr/>
            </p:nvSpPr>
            <p:spPr bwMode="auto">
              <a:xfrm>
                <a:off x="2834" y="656"/>
                <a:ext cx="133" cy="77"/>
              </a:xfrm>
              <a:custGeom>
                <a:avLst/>
                <a:gdLst>
                  <a:gd name="T0" fmla="*/ 0 w 801"/>
                  <a:gd name="T1" fmla="*/ 77 h 462"/>
                  <a:gd name="T2" fmla="*/ 133 w 801"/>
                  <a:gd name="T3" fmla="*/ 0 h 462"/>
                  <a:gd name="T4" fmla="*/ 133 w 801"/>
                  <a:gd name="T5" fmla="*/ 0 h 4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1" h="462">
                    <a:moveTo>
                      <a:pt x="0" y="462"/>
                    </a:moveTo>
                    <a:lnTo>
                      <a:pt x="800" y="0"/>
                    </a:lnTo>
                    <a:lnTo>
                      <a:pt x="801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695" name="Freeform 250"/>
              <p:cNvSpPr>
                <a:spLocks/>
              </p:cNvSpPr>
              <p:nvPr/>
            </p:nvSpPr>
            <p:spPr bwMode="auto">
              <a:xfrm>
                <a:off x="2913" y="735"/>
                <a:ext cx="133" cy="77"/>
              </a:xfrm>
              <a:custGeom>
                <a:avLst/>
                <a:gdLst>
                  <a:gd name="T0" fmla="*/ 0 w 801"/>
                  <a:gd name="T1" fmla="*/ 77 h 462"/>
                  <a:gd name="T2" fmla="*/ 133 w 801"/>
                  <a:gd name="T3" fmla="*/ 0 h 462"/>
                  <a:gd name="T4" fmla="*/ 133 w 801"/>
                  <a:gd name="T5" fmla="*/ 0 h 4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1" h="462">
                    <a:moveTo>
                      <a:pt x="0" y="462"/>
                    </a:moveTo>
                    <a:lnTo>
                      <a:pt x="800" y="0"/>
                    </a:lnTo>
                    <a:lnTo>
                      <a:pt x="801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696" name="Freeform 251"/>
              <p:cNvSpPr>
                <a:spLocks/>
              </p:cNvSpPr>
              <p:nvPr/>
            </p:nvSpPr>
            <p:spPr bwMode="auto">
              <a:xfrm>
                <a:off x="2758" y="814"/>
                <a:ext cx="368" cy="213"/>
              </a:xfrm>
              <a:custGeom>
                <a:avLst/>
                <a:gdLst>
                  <a:gd name="T0" fmla="*/ 0 w 2205"/>
                  <a:gd name="T1" fmla="*/ 213 h 1274"/>
                  <a:gd name="T2" fmla="*/ 368 w 2205"/>
                  <a:gd name="T3" fmla="*/ 0 h 1274"/>
                  <a:gd name="T4" fmla="*/ 368 w 2205"/>
                  <a:gd name="T5" fmla="*/ 0 h 12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05" h="1274">
                    <a:moveTo>
                      <a:pt x="0" y="1274"/>
                    </a:moveTo>
                    <a:lnTo>
                      <a:pt x="2204" y="0"/>
                    </a:lnTo>
                    <a:lnTo>
                      <a:pt x="2205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697" name="Freeform 252"/>
              <p:cNvSpPr>
                <a:spLocks/>
              </p:cNvSpPr>
              <p:nvPr/>
            </p:nvSpPr>
            <p:spPr bwMode="auto">
              <a:xfrm>
                <a:off x="2478" y="1075"/>
                <a:ext cx="412" cy="238"/>
              </a:xfrm>
              <a:custGeom>
                <a:avLst/>
                <a:gdLst>
                  <a:gd name="T0" fmla="*/ 0 w 2473"/>
                  <a:gd name="T1" fmla="*/ 238 h 1429"/>
                  <a:gd name="T2" fmla="*/ 412 w 2473"/>
                  <a:gd name="T3" fmla="*/ 0 h 1429"/>
                  <a:gd name="T4" fmla="*/ 412 w 2473"/>
                  <a:gd name="T5" fmla="*/ 0 h 14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73" h="1429">
                    <a:moveTo>
                      <a:pt x="0" y="1429"/>
                    </a:moveTo>
                    <a:lnTo>
                      <a:pt x="2472" y="0"/>
                    </a:lnTo>
                    <a:lnTo>
                      <a:pt x="2473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698" name="Freeform 253"/>
              <p:cNvSpPr>
                <a:spLocks/>
              </p:cNvSpPr>
              <p:nvPr/>
            </p:nvSpPr>
            <p:spPr bwMode="auto">
              <a:xfrm>
                <a:off x="2358" y="1369"/>
                <a:ext cx="240" cy="138"/>
              </a:xfrm>
              <a:custGeom>
                <a:avLst/>
                <a:gdLst>
                  <a:gd name="T0" fmla="*/ 0 w 1442"/>
                  <a:gd name="T1" fmla="*/ 138 h 832"/>
                  <a:gd name="T2" fmla="*/ 240 w 1442"/>
                  <a:gd name="T3" fmla="*/ 0 h 832"/>
                  <a:gd name="T4" fmla="*/ 240 w 1442"/>
                  <a:gd name="T5" fmla="*/ 0 h 8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2" h="832">
                    <a:moveTo>
                      <a:pt x="0" y="832"/>
                    </a:moveTo>
                    <a:lnTo>
                      <a:pt x="1441" y="0"/>
                    </a:lnTo>
                    <a:lnTo>
                      <a:pt x="1442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699" name="Freeform 254"/>
              <p:cNvSpPr>
                <a:spLocks/>
              </p:cNvSpPr>
              <p:nvPr/>
            </p:nvSpPr>
            <p:spPr bwMode="auto">
              <a:xfrm>
                <a:off x="2305" y="1568"/>
                <a:ext cx="165" cy="95"/>
              </a:xfrm>
              <a:custGeom>
                <a:avLst/>
                <a:gdLst>
                  <a:gd name="T0" fmla="*/ 0 w 988"/>
                  <a:gd name="T1" fmla="*/ 95 h 570"/>
                  <a:gd name="T2" fmla="*/ 165 w 988"/>
                  <a:gd name="T3" fmla="*/ 0 h 570"/>
                  <a:gd name="T4" fmla="*/ 165 w 988"/>
                  <a:gd name="T5" fmla="*/ 0 h 5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8" h="570">
                    <a:moveTo>
                      <a:pt x="0" y="570"/>
                    </a:moveTo>
                    <a:lnTo>
                      <a:pt x="987" y="0"/>
                    </a:lnTo>
                    <a:lnTo>
                      <a:pt x="988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00" name="Freeform 255"/>
              <p:cNvSpPr>
                <a:spLocks/>
              </p:cNvSpPr>
              <p:nvPr/>
            </p:nvSpPr>
            <p:spPr bwMode="auto">
              <a:xfrm>
                <a:off x="2284" y="1721"/>
                <a:ext cx="137" cy="79"/>
              </a:xfrm>
              <a:custGeom>
                <a:avLst/>
                <a:gdLst>
                  <a:gd name="T0" fmla="*/ 0 w 825"/>
                  <a:gd name="T1" fmla="*/ 79 h 476"/>
                  <a:gd name="T2" fmla="*/ 137 w 825"/>
                  <a:gd name="T3" fmla="*/ 0 h 476"/>
                  <a:gd name="T4" fmla="*/ 137 w 825"/>
                  <a:gd name="T5" fmla="*/ 0 h 4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5" h="476">
                    <a:moveTo>
                      <a:pt x="0" y="476"/>
                    </a:moveTo>
                    <a:lnTo>
                      <a:pt x="824" y="0"/>
                    </a:lnTo>
                    <a:lnTo>
                      <a:pt x="825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01" name="Freeform 256"/>
              <p:cNvSpPr>
                <a:spLocks/>
              </p:cNvSpPr>
              <p:nvPr/>
            </p:nvSpPr>
            <p:spPr bwMode="auto">
              <a:xfrm>
                <a:off x="2281" y="1854"/>
                <a:ext cx="126" cy="72"/>
              </a:xfrm>
              <a:custGeom>
                <a:avLst/>
                <a:gdLst>
                  <a:gd name="T0" fmla="*/ 0 w 754"/>
                  <a:gd name="T1" fmla="*/ 72 h 435"/>
                  <a:gd name="T2" fmla="*/ 126 w 754"/>
                  <a:gd name="T3" fmla="*/ 0 h 435"/>
                  <a:gd name="T4" fmla="*/ 126 w 754"/>
                  <a:gd name="T5" fmla="*/ 0 h 4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4" h="435">
                    <a:moveTo>
                      <a:pt x="0" y="435"/>
                    </a:moveTo>
                    <a:lnTo>
                      <a:pt x="753" y="0"/>
                    </a:lnTo>
                    <a:lnTo>
                      <a:pt x="754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02" name="Freeform 257"/>
              <p:cNvSpPr>
                <a:spLocks/>
              </p:cNvSpPr>
              <p:nvPr/>
            </p:nvSpPr>
            <p:spPr bwMode="auto">
              <a:xfrm>
                <a:off x="3269" y="1250"/>
                <a:ext cx="291" cy="168"/>
              </a:xfrm>
              <a:custGeom>
                <a:avLst/>
                <a:gdLst>
                  <a:gd name="T0" fmla="*/ 0 w 1746"/>
                  <a:gd name="T1" fmla="*/ 168 h 1008"/>
                  <a:gd name="T2" fmla="*/ 291 w 1746"/>
                  <a:gd name="T3" fmla="*/ 0 h 1008"/>
                  <a:gd name="T4" fmla="*/ 291 w 1746"/>
                  <a:gd name="T5" fmla="*/ 0 h 10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46" h="1008">
                    <a:moveTo>
                      <a:pt x="0" y="1008"/>
                    </a:moveTo>
                    <a:lnTo>
                      <a:pt x="1745" y="0"/>
                    </a:lnTo>
                    <a:lnTo>
                      <a:pt x="1746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03" name="Freeform 258"/>
              <p:cNvSpPr>
                <a:spLocks/>
              </p:cNvSpPr>
              <p:nvPr/>
            </p:nvSpPr>
            <p:spPr bwMode="auto">
              <a:xfrm>
                <a:off x="1985" y="2143"/>
                <a:ext cx="136" cy="79"/>
              </a:xfrm>
              <a:custGeom>
                <a:avLst/>
                <a:gdLst>
                  <a:gd name="T0" fmla="*/ 0 w 815"/>
                  <a:gd name="T1" fmla="*/ 79 h 470"/>
                  <a:gd name="T2" fmla="*/ 136 w 815"/>
                  <a:gd name="T3" fmla="*/ 0 h 470"/>
                  <a:gd name="T4" fmla="*/ 136 w 815"/>
                  <a:gd name="T5" fmla="*/ 0 h 4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5" h="470">
                    <a:moveTo>
                      <a:pt x="0" y="470"/>
                    </a:moveTo>
                    <a:lnTo>
                      <a:pt x="814" y="0"/>
                    </a:lnTo>
                    <a:lnTo>
                      <a:pt x="815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04" name="Freeform 259"/>
              <p:cNvSpPr>
                <a:spLocks/>
              </p:cNvSpPr>
              <p:nvPr/>
            </p:nvSpPr>
            <p:spPr bwMode="auto">
              <a:xfrm>
                <a:off x="2281" y="1978"/>
                <a:ext cx="126" cy="73"/>
              </a:xfrm>
              <a:custGeom>
                <a:avLst/>
                <a:gdLst>
                  <a:gd name="T0" fmla="*/ 0 w 753"/>
                  <a:gd name="T1" fmla="*/ 73 h 434"/>
                  <a:gd name="T2" fmla="*/ 126 w 753"/>
                  <a:gd name="T3" fmla="*/ 0 h 434"/>
                  <a:gd name="T4" fmla="*/ 126 w 753"/>
                  <a:gd name="T5" fmla="*/ 0 h 4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3" h="434">
                    <a:moveTo>
                      <a:pt x="0" y="434"/>
                    </a:moveTo>
                    <a:lnTo>
                      <a:pt x="752" y="0"/>
                    </a:lnTo>
                    <a:lnTo>
                      <a:pt x="753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05" name="Freeform 260"/>
              <p:cNvSpPr>
                <a:spLocks/>
              </p:cNvSpPr>
              <p:nvPr/>
            </p:nvSpPr>
            <p:spPr bwMode="auto">
              <a:xfrm>
                <a:off x="3506" y="1329"/>
                <a:ext cx="133" cy="77"/>
              </a:xfrm>
              <a:custGeom>
                <a:avLst/>
                <a:gdLst>
                  <a:gd name="T0" fmla="*/ 0 w 802"/>
                  <a:gd name="T1" fmla="*/ 77 h 464"/>
                  <a:gd name="T2" fmla="*/ 133 w 802"/>
                  <a:gd name="T3" fmla="*/ 0 h 464"/>
                  <a:gd name="T4" fmla="*/ 133 w 802"/>
                  <a:gd name="T5" fmla="*/ 0 h 4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2" h="464">
                    <a:moveTo>
                      <a:pt x="0" y="464"/>
                    </a:moveTo>
                    <a:lnTo>
                      <a:pt x="801" y="0"/>
                    </a:lnTo>
                    <a:lnTo>
                      <a:pt x="802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06" name="Freeform 261"/>
              <p:cNvSpPr>
                <a:spLocks/>
              </p:cNvSpPr>
              <p:nvPr/>
            </p:nvSpPr>
            <p:spPr bwMode="auto">
              <a:xfrm>
                <a:off x="2975" y="1466"/>
                <a:ext cx="426" cy="246"/>
              </a:xfrm>
              <a:custGeom>
                <a:avLst/>
                <a:gdLst>
                  <a:gd name="T0" fmla="*/ 0 w 2553"/>
                  <a:gd name="T1" fmla="*/ 246 h 1474"/>
                  <a:gd name="T2" fmla="*/ 426 w 2553"/>
                  <a:gd name="T3" fmla="*/ 0 h 1474"/>
                  <a:gd name="T4" fmla="*/ 426 w 2553"/>
                  <a:gd name="T5" fmla="*/ 0 h 14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53" h="1474">
                    <a:moveTo>
                      <a:pt x="0" y="1474"/>
                    </a:moveTo>
                    <a:lnTo>
                      <a:pt x="2552" y="0"/>
                    </a:lnTo>
                    <a:lnTo>
                      <a:pt x="2553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07" name="Freeform 262"/>
              <p:cNvSpPr>
                <a:spLocks/>
              </p:cNvSpPr>
              <p:nvPr/>
            </p:nvSpPr>
            <p:spPr bwMode="auto">
              <a:xfrm>
                <a:off x="2067" y="2103"/>
                <a:ext cx="340" cy="197"/>
              </a:xfrm>
              <a:custGeom>
                <a:avLst/>
                <a:gdLst>
                  <a:gd name="T0" fmla="*/ 0 w 2039"/>
                  <a:gd name="T1" fmla="*/ 197 h 1179"/>
                  <a:gd name="T2" fmla="*/ 340 w 2039"/>
                  <a:gd name="T3" fmla="*/ 0 h 1179"/>
                  <a:gd name="T4" fmla="*/ 340 w 2039"/>
                  <a:gd name="T5" fmla="*/ 0 h 11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39" h="1179">
                    <a:moveTo>
                      <a:pt x="0" y="1179"/>
                    </a:moveTo>
                    <a:lnTo>
                      <a:pt x="2038" y="0"/>
                    </a:lnTo>
                    <a:lnTo>
                      <a:pt x="2039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08" name="Freeform 263"/>
              <p:cNvSpPr>
                <a:spLocks/>
              </p:cNvSpPr>
              <p:nvPr/>
            </p:nvSpPr>
            <p:spPr bwMode="auto">
              <a:xfrm>
                <a:off x="3585" y="1408"/>
                <a:ext cx="133" cy="77"/>
              </a:xfrm>
              <a:custGeom>
                <a:avLst/>
                <a:gdLst>
                  <a:gd name="T0" fmla="*/ 0 w 802"/>
                  <a:gd name="T1" fmla="*/ 77 h 463"/>
                  <a:gd name="T2" fmla="*/ 133 w 802"/>
                  <a:gd name="T3" fmla="*/ 0 h 463"/>
                  <a:gd name="T4" fmla="*/ 133 w 802"/>
                  <a:gd name="T5" fmla="*/ 0 h 4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2" h="463">
                    <a:moveTo>
                      <a:pt x="0" y="463"/>
                    </a:moveTo>
                    <a:lnTo>
                      <a:pt x="801" y="0"/>
                    </a:lnTo>
                    <a:lnTo>
                      <a:pt x="802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09" name="Freeform 264"/>
              <p:cNvSpPr>
                <a:spLocks/>
              </p:cNvSpPr>
              <p:nvPr/>
            </p:nvSpPr>
            <p:spPr bwMode="auto">
              <a:xfrm>
                <a:off x="2917" y="1762"/>
                <a:ext cx="189" cy="109"/>
              </a:xfrm>
              <a:custGeom>
                <a:avLst/>
                <a:gdLst>
                  <a:gd name="T0" fmla="*/ 0 w 1136"/>
                  <a:gd name="T1" fmla="*/ 109 h 657"/>
                  <a:gd name="T2" fmla="*/ 189 w 1136"/>
                  <a:gd name="T3" fmla="*/ 0 h 657"/>
                  <a:gd name="T4" fmla="*/ 189 w 1136"/>
                  <a:gd name="T5" fmla="*/ 0 h 6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6" h="657">
                    <a:moveTo>
                      <a:pt x="0" y="657"/>
                    </a:moveTo>
                    <a:lnTo>
                      <a:pt x="1135" y="0"/>
                    </a:lnTo>
                    <a:lnTo>
                      <a:pt x="1136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10" name="Freeform 265"/>
              <p:cNvSpPr>
                <a:spLocks/>
              </p:cNvSpPr>
              <p:nvPr/>
            </p:nvSpPr>
            <p:spPr bwMode="auto">
              <a:xfrm>
                <a:off x="2283" y="2228"/>
                <a:ext cx="124" cy="72"/>
              </a:xfrm>
              <a:custGeom>
                <a:avLst/>
                <a:gdLst>
                  <a:gd name="T0" fmla="*/ 0 w 744"/>
                  <a:gd name="T1" fmla="*/ 72 h 429"/>
                  <a:gd name="T2" fmla="*/ 124 w 744"/>
                  <a:gd name="T3" fmla="*/ 0 h 429"/>
                  <a:gd name="T4" fmla="*/ 124 w 744"/>
                  <a:gd name="T5" fmla="*/ 0 h 4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4" h="429">
                    <a:moveTo>
                      <a:pt x="0" y="429"/>
                    </a:moveTo>
                    <a:lnTo>
                      <a:pt x="743" y="0"/>
                    </a:lnTo>
                    <a:lnTo>
                      <a:pt x="744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11" name="Freeform 266"/>
              <p:cNvSpPr>
                <a:spLocks/>
              </p:cNvSpPr>
              <p:nvPr/>
            </p:nvSpPr>
            <p:spPr bwMode="auto">
              <a:xfrm>
                <a:off x="3664" y="1487"/>
                <a:ext cx="133" cy="77"/>
              </a:xfrm>
              <a:custGeom>
                <a:avLst/>
                <a:gdLst>
                  <a:gd name="T0" fmla="*/ 0 w 801"/>
                  <a:gd name="T1" fmla="*/ 77 h 463"/>
                  <a:gd name="T2" fmla="*/ 133 w 801"/>
                  <a:gd name="T3" fmla="*/ 0 h 463"/>
                  <a:gd name="T4" fmla="*/ 133 w 801"/>
                  <a:gd name="T5" fmla="*/ 0 h 4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1" h="463">
                    <a:moveTo>
                      <a:pt x="0" y="463"/>
                    </a:moveTo>
                    <a:lnTo>
                      <a:pt x="799" y="0"/>
                    </a:lnTo>
                    <a:lnTo>
                      <a:pt x="801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12" name="Freeform 267"/>
              <p:cNvSpPr>
                <a:spLocks/>
              </p:cNvSpPr>
              <p:nvPr/>
            </p:nvSpPr>
            <p:spPr bwMode="auto">
              <a:xfrm>
                <a:off x="2917" y="1923"/>
                <a:ext cx="125" cy="73"/>
              </a:xfrm>
              <a:custGeom>
                <a:avLst/>
                <a:gdLst>
                  <a:gd name="T0" fmla="*/ 0 w 752"/>
                  <a:gd name="T1" fmla="*/ 73 h 434"/>
                  <a:gd name="T2" fmla="*/ 125 w 752"/>
                  <a:gd name="T3" fmla="*/ 0 h 434"/>
                  <a:gd name="T4" fmla="*/ 125 w 752"/>
                  <a:gd name="T5" fmla="*/ 0 h 4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2" h="434">
                    <a:moveTo>
                      <a:pt x="0" y="434"/>
                    </a:moveTo>
                    <a:lnTo>
                      <a:pt x="751" y="0"/>
                    </a:lnTo>
                    <a:lnTo>
                      <a:pt x="752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13" name="Freeform 268"/>
              <p:cNvSpPr>
                <a:spLocks/>
              </p:cNvSpPr>
              <p:nvPr/>
            </p:nvSpPr>
            <p:spPr bwMode="auto">
              <a:xfrm>
                <a:off x="2917" y="2048"/>
                <a:ext cx="125" cy="72"/>
              </a:xfrm>
              <a:custGeom>
                <a:avLst/>
                <a:gdLst>
                  <a:gd name="T0" fmla="*/ 0 w 752"/>
                  <a:gd name="T1" fmla="*/ 72 h 434"/>
                  <a:gd name="T2" fmla="*/ 125 w 752"/>
                  <a:gd name="T3" fmla="*/ 0 h 434"/>
                  <a:gd name="T4" fmla="*/ 125 w 752"/>
                  <a:gd name="T5" fmla="*/ 0 h 4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2" h="434">
                    <a:moveTo>
                      <a:pt x="0" y="434"/>
                    </a:moveTo>
                    <a:lnTo>
                      <a:pt x="751" y="0"/>
                    </a:lnTo>
                    <a:lnTo>
                      <a:pt x="752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14" name="Freeform 269"/>
              <p:cNvSpPr>
                <a:spLocks/>
              </p:cNvSpPr>
              <p:nvPr/>
            </p:nvSpPr>
            <p:spPr bwMode="auto">
              <a:xfrm>
                <a:off x="2917" y="2143"/>
                <a:ext cx="176" cy="102"/>
              </a:xfrm>
              <a:custGeom>
                <a:avLst/>
                <a:gdLst>
                  <a:gd name="T0" fmla="*/ 0 w 1058"/>
                  <a:gd name="T1" fmla="*/ 102 h 610"/>
                  <a:gd name="T2" fmla="*/ 176 w 1058"/>
                  <a:gd name="T3" fmla="*/ 0 h 610"/>
                  <a:gd name="T4" fmla="*/ 176 w 1058"/>
                  <a:gd name="T5" fmla="*/ 0 h 6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8" h="610">
                    <a:moveTo>
                      <a:pt x="0" y="610"/>
                    </a:moveTo>
                    <a:lnTo>
                      <a:pt x="1057" y="0"/>
                    </a:lnTo>
                    <a:lnTo>
                      <a:pt x="1058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15" name="Freeform 270"/>
              <p:cNvSpPr>
                <a:spLocks/>
              </p:cNvSpPr>
              <p:nvPr/>
            </p:nvSpPr>
            <p:spPr bwMode="auto">
              <a:xfrm>
                <a:off x="3039" y="2143"/>
                <a:ext cx="270" cy="157"/>
              </a:xfrm>
              <a:custGeom>
                <a:avLst/>
                <a:gdLst>
                  <a:gd name="T0" fmla="*/ 0 w 1623"/>
                  <a:gd name="T1" fmla="*/ 157 h 937"/>
                  <a:gd name="T2" fmla="*/ 270 w 1623"/>
                  <a:gd name="T3" fmla="*/ 0 h 937"/>
                  <a:gd name="T4" fmla="*/ 270 w 1623"/>
                  <a:gd name="T5" fmla="*/ 0 h 9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23" h="937">
                    <a:moveTo>
                      <a:pt x="0" y="937"/>
                    </a:moveTo>
                    <a:lnTo>
                      <a:pt x="1622" y="0"/>
                    </a:lnTo>
                    <a:lnTo>
                      <a:pt x="1623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716" name="Freeform 271"/>
              <p:cNvSpPr>
                <a:spLocks/>
              </p:cNvSpPr>
              <p:nvPr/>
            </p:nvSpPr>
            <p:spPr bwMode="auto">
              <a:xfrm>
                <a:off x="3254" y="2252"/>
                <a:ext cx="84" cy="48"/>
              </a:xfrm>
              <a:custGeom>
                <a:avLst/>
                <a:gdLst>
                  <a:gd name="T0" fmla="*/ 0 w 502"/>
                  <a:gd name="T1" fmla="*/ 48 h 289"/>
                  <a:gd name="T2" fmla="*/ 84 w 502"/>
                  <a:gd name="T3" fmla="*/ 0 h 289"/>
                  <a:gd name="T4" fmla="*/ 84 w 502"/>
                  <a:gd name="T5" fmla="*/ 0 h 2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2" h="289">
                    <a:moveTo>
                      <a:pt x="0" y="289"/>
                    </a:moveTo>
                    <a:lnTo>
                      <a:pt x="501" y="0"/>
                    </a:lnTo>
                    <a:lnTo>
                      <a:pt x="502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25639" name="Freeform 272"/>
            <p:cNvSpPr>
              <a:spLocks/>
            </p:cNvSpPr>
            <p:nvPr/>
          </p:nvSpPr>
          <p:spPr bwMode="auto">
            <a:xfrm>
              <a:off x="3201" y="937"/>
              <a:ext cx="82" cy="84"/>
            </a:xfrm>
            <a:custGeom>
              <a:avLst/>
              <a:gdLst>
                <a:gd name="T0" fmla="*/ 0 w 106"/>
                <a:gd name="T1" fmla="*/ 84 h 109"/>
                <a:gd name="T2" fmla="*/ 82 w 106"/>
                <a:gd name="T3" fmla="*/ 0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6" h="109">
                  <a:moveTo>
                    <a:pt x="0" y="109"/>
                  </a:moveTo>
                  <a:lnTo>
                    <a:pt x="10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640" name="Freeform 273"/>
            <p:cNvSpPr>
              <a:spLocks/>
            </p:cNvSpPr>
            <p:nvPr/>
          </p:nvSpPr>
          <p:spPr bwMode="auto">
            <a:xfrm>
              <a:off x="3288" y="932"/>
              <a:ext cx="743" cy="744"/>
            </a:xfrm>
            <a:custGeom>
              <a:avLst/>
              <a:gdLst>
                <a:gd name="T0" fmla="*/ 0 w 960"/>
                <a:gd name="T1" fmla="*/ 0 h 960"/>
                <a:gd name="T2" fmla="*/ 743 w 960"/>
                <a:gd name="T3" fmla="*/ 744 h 9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0" h="960">
                  <a:moveTo>
                    <a:pt x="0" y="0"/>
                  </a:moveTo>
                  <a:lnTo>
                    <a:pt x="960" y="960"/>
                  </a:lnTo>
                </a:path>
              </a:pathLst>
            </a:custGeom>
            <a:noFill/>
            <a:ln w="3810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25641" name="Group 274"/>
            <p:cNvGrpSpPr>
              <a:grpSpLocks/>
            </p:cNvGrpSpPr>
            <p:nvPr/>
          </p:nvGrpSpPr>
          <p:grpSpPr bwMode="auto">
            <a:xfrm>
              <a:off x="2567" y="2558"/>
              <a:ext cx="1189" cy="1164"/>
              <a:chOff x="1901" y="2466"/>
              <a:chExt cx="1535" cy="1504"/>
            </a:xfrm>
          </p:grpSpPr>
          <p:sp>
            <p:nvSpPr>
              <p:cNvPr id="25654" name="Oval 275"/>
              <p:cNvSpPr>
                <a:spLocks noChangeArrowheads="1"/>
              </p:cNvSpPr>
              <p:nvPr/>
            </p:nvSpPr>
            <p:spPr bwMode="auto">
              <a:xfrm>
                <a:off x="2185" y="3510"/>
                <a:ext cx="183" cy="183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1pPr>
                <a:lvl2pPr marL="742950" indent="-28575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2pPr>
                <a:lvl3pPr marL="11430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3pPr>
                <a:lvl4pPr marL="16002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4pPr>
                <a:lvl5pPr marL="20574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9pPr>
              </a:lstStyle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/>
              </a:p>
            </p:txBody>
          </p:sp>
          <p:sp>
            <p:nvSpPr>
              <p:cNvPr id="25655" name="Oval 276"/>
              <p:cNvSpPr>
                <a:spLocks noChangeArrowheads="1"/>
              </p:cNvSpPr>
              <p:nvPr/>
            </p:nvSpPr>
            <p:spPr bwMode="auto">
              <a:xfrm>
                <a:off x="1986" y="2545"/>
                <a:ext cx="1352" cy="1352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1pPr>
                <a:lvl2pPr marL="742950" indent="-28575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2pPr>
                <a:lvl3pPr marL="11430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3pPr>
                <a:lvl4pPr marL="16002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4pPr>
                <a:lvl5pPr marL="20574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9pPr>
              </a:lstStyle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/>
              </a:p>
            </p:txBody>
          </p:sp>
          <p:sp>
            <p:nvSpPr>
              <p:cNvPr id="25656" name="Oval 277"/>
              <p:cNvSpPr>
                <a:spLocks noChangeArrowheads="1"/>
              </p:cNvSpPr>
              <p:nvPr/>
            </p:nvSpPr>
            <p:spPr bwMode="auto">
              <a:xfrm>
                <a:off x="2279" y="2837"/>
                <a:ext cx="760" cy="755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1pPr>
                <a:lvl2pPr marL="742950" indent="-28575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2pPr>
                <a:lvl3pPr marL="11430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3pPr>
                <a:lvl4pPr marL="16002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4pPr>
                <a:lvl5pPr marL="20574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9pPr>
              </a:lstStyle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/>
              </a:p>
            </p:txBody>
          </p:sp>
          <p:sp>
            <p:nvSpPr>
              <p:cNvPr id="25657" name="Oval 278"/>
              <p:cNvSpPr>
                <a:spLocks noChangeArrowheads="1"/>
              </p:cNvSpPr>
              <p:nvPr/>
            </p:nvSpPr>
            <p:spPr bwMode="auto">
              <a:xfrm>
                <a:off x="2406" y="2965"/>
                <a:ext cx="505" cy="505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1pPr>
                <a:lvl2pPr marL="742950" indent="-28575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2pPr>
                <a:lvl3pPr marL="11430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3pPr>
                <a:lvl4pPr marL="16002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4pPr>
                <a:lvl5pPr marL="20574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9pPr>
              </a:lstStyle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/>
              </a:p>
            </p:txBody>
          </p:sp>
          <p:sp>
            <p:nvSpPr>
              <p:cNvPr id="25658" name="Freeform 279"/>
              <p:cNvSpPr>
                <a:spLocks/>
              </p:cNvSpPr>
              <p:nvPr/>
            </p:nvSpPr>
            <p:spPr bwMode="auto">
              <a:xfrm>
                <a:off x="2932" y="3491"/>
                <a:ext cx="208" cy="208"/>
              </a:xfrm>
              <a:custGeom>
                <a:avLst/>
                <a:gdLst>
                  <a:gd name="T0" fmla="*/ 208 w 1245"/>
                  <a:gd name="T1" fmla="*/ 208 h 1246"/>
                  <a:gd name="T2" fmla="*/ 0 w 1245"/>
                  <a:gd name="T3" fmla="*/ 0 h 1246"/>
                  <a:gd name="T4" fmla="*/ 0 w 1245"/>
                  <a:gd name="T5" fmla="*/ 0 h 12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45" h="1246">
                    <a:moveTo>
                      <a:pt x="1245" y="1246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659" name="Freeform 280"/>
              <p:cNvSpPr>
                <a:spLocks/>
              </p:cNvSpPr>
              <p:nvPr/>
            </p:nvSpPr>
            <p:spPr bwMode="auto">
              <a:xfrm>
                <a:off x="2183" y="3491"/>
                <a:ext cx="208" cy="208"/>
              </a:xfrm>
              <a:custGeom>
                <a:avLst/>
                <a:gdLst>
                  <a:gd name="T0" fmla="*/ 0 w 1247"/>
                  <a:gd name="T1" fmla="*/ 208 h 1246"/>
                  <a:gd name="T2" fmla="*/ 208 w 1247"/>
                  <a:gd name="T3" fmla="*/ 0 h 1246"/>
                  <a:gd name="T4" fmla="*/ 208 w 1247"/>
                  <a:gd name="T5" fmla="*/ 0 h 12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47" h="1246">
                    <a:moveTo>
                      <a:pt x="0" y="1246"/>
                    </a:moveTo>
                    <a:lnTo>
                      <a:pt x="1246" y="0"/>
                    </a:lnTo>
                    <a:lnTo>
                      <a:pt x="1247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660" name="Freeform 281"/>
              <p:cNvSpPr>
                <a:spLocks/>
              </p:cNvSpPr>
              <p:nvPr/>
            </p:nvSpPr>
            <p:spPr bwMode="auto">
              <a:xfrm>
                <a:off x="2184" y="2730"/>
                <a:ext cx="186" cy="198"/>
              </a:xfrm>
              <a:custGeom>
                <a:avLst/>
                <a:gdLst>
                  <a:gd name="T0" fmla="*/ 186 w 186"/>
                  <a:gd name="T1" fmla="*/ 198 h 198"/>
                  <a:gd name="T2" fmla="*/ 0 w 186"/>
                  <a:gd name="T3" fmla="*/ 0 h 19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6" h="198">
                    <a:moveTo>
                      <a:pt x="186" y="198"/>
                    </a:move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661" name="Freeform 282"/>
              <p:cNvSpPr>
                <a:spLocks/>
              </p:cNvSpPr>
              <p:nvPr/>
            </p:nvSpPr>
            <p:spPr bwMode="auto">
              <a:xfrm>
                <a:off x="2953" y="2741"/>
                <a:ext cx="187" cy="187"/>
              </a:xfrm>
              <a:custGeom>
                <a:avLst/>
                <a:gdLst>
                  <a:gd name="T0" fmla="*/ 0 w 1122"/>
                  <a:gd name="T1" fmla="*/ 187 h 1121"/>
                  <a:gd name="T2" fmla="*/ 187 w 1122"/>
                  <a:gd name="T3" fmla="*/ 0 h 1121"/>
                  <a:gd name="T4" fmla="*/ 187 w 1122"/>
                  <a:gd name="T5" fmla="*/ 0 h 11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2" h="1121">
                    <a:moveTo>
                      <a:pt x="0" y="1121"/>
                    </a:moveTo>
                    <a:lnTo>
                      <a:pt x="1120" y="0"/>
                    </a:lnTo>
                    <a:lnTo>
                      <a:pt x="1122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grpSp>
            <p:nvGrpSpPr>
              <p:cNvPr id="25662" name="Group 283"/>
              <p:cNvGrpSpPr>
                <a:grpSpLocks/>
              </p:cNvGrpSpPr>
              <p:nvPr/>
            </p:nvGrpSpPr>
            <p:grpSpPr bwMode="auto">
              <a:xfrm>
                <a:off x="2661" y="2466"/>
                <a:ext cx="1" cy="1504"/>
                <a:chOff x="2661" y="2466"/>
                <a:chExt cx="1" cy="1504"/>
              </a:xfrm>
            </p:grpSpPr>
            <p:sp>
              <p:nvSpPr>
                <p:cNvPr id="25690" name="Freeform 284"/>
                <p:cNvSpPr>
                  <a:spLocks/>
                </p:cNvSpPr>
                <p:nvPr/>
              </p:nvSpPr>
              <p:spPr bwMode="auto">
                <a:xfrm>
                  <a:off x="2661" y="2466"/>
                  <a:ext cx="1" cy="810"/>
                </a:xfrm>
                <a:custGeom>
                  <a:avLst/>
                  <a:gdLst>
                    <a:gd name="T0" fmla="*/ 0 w 1"/>
                    <a:gd name="T1" fmla="*/ 0 h 4858"/>
                    <a:gd name="T2" fmla="*/ 0 w 1"/>
                    <a:gd name="T3" fmla="*/ 810 h 4858"/>
                    <a:gd name="T4" fmla="*/ 1 w 1"/>
                    <a:gd name="T5" fmla="*/ 810 h 485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" h="4858">
                      <a:moveTo>
                        <a:pt x="0" y="0"/>
                      </a:moveTo>
                      <a:lnTo>
                        <a:pt x="0" y="4858"/>
                      </a:lnTo>
                      <a:lnTo>
                        <a:pt x="1" y="4858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5691" name="Freeform 285"/>
                <p:cNvSpPr>
                  <a:spLocks/>
                </p:cNvSpPr>
                <p:nvPr/>
              </p:nvSpPr>
              <p:spPr bwMode="auto">
                <a:xfrm>
                  <a:off x="2661" y="3387"/>
                  <a:ext cx="1" cy="583"/>
                </a:xfrm>
                <a:custGeom>
                  <a:avLst/>
                  <a:gdLst>
                    <a:gd name="T0" fmla="*/ 0 w 1"/>
                    <a:gd name="T1" fmla="*/ 0 h 3496"/>
                    <a:gd name="T2" fmla="*/ 0 w 1"/>
                    <a:gd name="T3" fmla="*/ 583 h 3496"/>
                    <a:gd name="T4" fmla="*/ 1 w 1"/>
                    <a:gd name="T5" fmla="*/ 583 h 349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" h="3496">
                      <a:moveTo>
                        <a:pt x="0" y="0"/>
                      </a:moveTo>
                      <a:lnTo>
                        <a:pt x="0" y="3496"/>
                      </a:lnTo>
                      <a:lnTo>
                        <a:pt x="1" y="3496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5692" name="Freeform 286"/>
                <p:cNvSpPr>
                  <a:spLocks/>
                </p:cNvSpPr>
                <p:nvPr/>
              </p:nvSpPr>
              <p:spPr bwMode="auto">
                <a:xfrm>
                  <a:off x="2661" y="3320"/>
                  <a:ext cx="1" cy="23"/>
                </a:xfrm>
                <a:custGeom>
                  <a:avLst/>
                  <a:gdLst>
                    <a:gd name="T0" fmla="*/ 0 w 1"/>
                    <a:gd name="T1" fmla="*/ 0 h 134"/>
                    <a:gd name="T2" fmla="*/ 0 w 1"/>
                    <a:gd name="T3" fmla="*/ 23 h 134"/>
                    <a:gd name="T4" fmla="*/ 1 w 1"/>
                    <a:gd name="T5" fmla="*/ 23 h 13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" h="134">
                      <a:moveTo>
                        <a:pt x="0" y="0"/>
                      </a:moveTo>
                      <a:lnTo>
                        <a:pt x="0" y="134"/>
                      </a:lnTo>
                      <a:lnTo>
                        <a:pt x="1" y="134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25663" name="Group 287"/>
              <p:cNvGrpSpPr>
                <a:grpSpLocks/>
              </p:cNvGrpSpPr>
              <p:nvPr/>
            </p:nvGrpSpPr>
            <p:grpSpPr bwMode="auto">
              <a:xfrm>
                <a:off x="1901" y="3220"/>
                <a:ext cx="1535" cy="1"/>
                <a:chOff x="1901" y="3220"/>
                <a:chExt cx="1535" cy="1"/>
              </a:xfrm>
            </p:grpSpPr>
            <p:sp>
              <p:nvSpPr>
                <p:cNvPr id="25687" name="Freeform 288"/>
                <p:cNvSpPr>
                  <a:spLocks/>
                </p:cNvSpPr>
                <p:nvPr/>
              </p:nvSpPr>
              <p:spPr bwMode="auto">
                <a:xfrm>
                  <a:off x="1901" y="3220"/>
                  <a:ext cx="847" cy="1"/>
                </a:xfrm>
                <a:custGeom>
                  <a:avLst/>
                  <a:gdLst>
                    <a:gd name="T0" fmla="*/ 0 w 5082"/>
                    <a:gd name="T1" fmla="*/ 0 h 1"/>
                    <a:gd name="T2" fmla="*/ 847 w 5082"/>
                    <a:gd name="T3" fmla="*/ 0 h 1"/>
                    <a:gd name="T4" fmla="*/ 847 w 5082"/>
                    <a:gd name="T5" fmla="*/ 0 h 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082" h="1">
                      <a:moveTo>
                        <a:pt x="0" y="0"/>
                      </a:moveTo>
                      <a:lnTo>
                        <a:pt x="5080" y="0"/>
                      </a:lnTo>
                      <a:lnTo>
                        <a:pt x="5082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5688" name="Freeform 289"/>
                <p:cNvSpPr>
                  <a:spLocks/>
                </p:cNvSpPr>
                <p:nvPr/>
              </p:nvSpPr>
              <p:spPr bwMode="auto">
                <a:xfrm>
                  <a:off x="2792" y="3220"/>
                  <a:ext cx="34" cy="1"/>
                </a:xfrm>
                <a:custGeom>
                  <a:avLst/>
                  <a:gdLst>
                    <a:gd name="T0" fmla="*/ 0 w 201"/>
                    <a:gd name="T1" fmla="*/ 0 h 1"/>
                    <a:gd name="T2" fmla="*/ 34 w 201"/>
                    <a:gd name="T3" fmla="*/ 0 h 1"/>
                    <a:gd name="T4" fmla="*/ 34 w 201"/>
                    <a:gd name="T5" fmla="*/ 0 h 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1" h="1">
                      <a:moveTo>
                        <a:pt x="0" y="0"/>
                      </a:moveTo>
                      <a:lnTo>
                        <a:pt x="200" y="0"/>
                      </a:lnTo>
                      <a:lnTo>
                        <a:pt x="201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5689" name="Freeform 290"/>
                <p:cNvSpPr>
                  <a:spLocks/>
                </p:cNvSpPr>
                <p:nvPr/>
              </p:nvSpPr>
              <p:spPr bwMode="auto">
                <a:xfrm>
                  <a:off x="2870" y="3220"/>
                  <a:ext cx="566" cy="1"/>
                </a:xfrm>
                <a:custGeom>
                  <a:avLst/>
                  <a:gdLst>
                    <a:gd name="T0" fmla="*/ 0 w 3395"/>
                    <a:gd name="T1" fmla="*/ 0 h 1"/>
                    <a:gd name="T2" fmla="*/ 566 w 3395"/>
                    <a:gd name="T3" fmla="*/ 0 h 1"/>
                    <a:gd name="T4" fmla="*/ 566 w 3395"/>
                    <a:gd name="T5" fmla="*/ 0 h 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95" h="1">
                      <a:moveTo>
                        <a:pt x="0" y="0"/>
                      </a:moveTo>
                      <a:lnTo>
                        <a:pt x="3394" y="0"/>
                      </a:lnTo>
                      <a:lnTo>
                        <a:pt x="3395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25664" name="Group 291"/>
              <p:cNvGrpSpPr>
                <a:grpSpLocks/>
              </p:cNvGrpSpPr>
              <p:nvPr/>
            </p:nvGrpSpPr>
            <p:grpSpPr bwMode="auto">
              <a:xfrm>
                <a:off x="2122" y="2682"/>
                <a:ext cx="1078" cy="1077"/>
                <a:chOff x="2122" y="2682"/>
                <a:chExt cx="1078" cy="1077"/>
              </a:xfrm>
            </p:grpSpPr>
            <p:sp>
              <p:nvSpPr>
                <p:cNvPr id="25681" name="Freeform 292"/>
                <p:cNvSpPr>
                  <a:spLocks/>
                </p:cNvSpPr>
                <p:nvPr/>
              </p:nvSpPr>
              <p:spPr bwMode="auto">
                <a:xfrm>
                  <a:off x="3176" y="3052"/>
                  <a:ext cx="10" cy="37"/>
                </a:xfrm>
                <a:custGeom>
                  <a:avLst/>
                  <a:gdLst>
                    <a:gd name="T0" fmla="*/ 10 w 63"/>
                    <a:gd name="T1" fmla="*/ 37 h 219"/>
                    <a:gd name="T2" fmla="*/ 0 w 63"/>
                    <a:gd name="T3" fmla="*/ 0 h 219"/>
                    <a:gd name="T4" fmla="*/ 0 w 63"/>
                    <a:gd name="T5" fmla="*/ 0 h 21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3" h="219">
                      <a:moveTo>
                        <a:pt x="63" y="219"/>
                      </a:move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5682" name="Freeform 293"/>
                <p:cNvSpPr>
                  <a:spLocks/>
                </p:cNvSpPr>
                <p:nvPr/>
              </p:nvSpPr>
              <p:spPr bwMode="auto">
                <a:xfrm>
                  <a:off x="2604" y="2682"/>
                  <a:ext cx="557" cy="331"/>
                </a:xfrm>
                <a:custGeom>
                  <a:avLst/>
                  <a:gdLst>
                    <a:gd name="T0" fmla="*/ 557 w 3343"/>
                    <a:gd name="T1" fmla="*/ 331 h 1989"/>
                    <a:gd name="T2" fmla="*/ 488 w 3343"/>
                    <a:gd name="T3" fmla="*/ 211 h 1989"/>
                    <a:gd name="T4" fmla="*/ 391 w 3343"/>
                    <a:gd name="T5" fmla="*/ 112 h 1989"/>
                    <a:gd name="T6" fmla="*/ 272 w 3343"/>
                    <a:gd name="T7" fmla="*/ 41 h 1989"/>
                    <a:gd name="T8" fmla="*/ 138 w 3343"/>
                    <a:gd name="T9" fmla="*/ 3 h 1989"/>
                    <a:gd name="T10" fmla="*/ 0 w 3343"/>
                    <a:gd name="T11" fmla="*/ 0 h 1989"/>
                    <a:gd name="T12" fmla="*/ 0 w 3343"/>
                    <a:gd name="T13" fmla="*/ 0 h 198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3343" h="1989">
                      <a:moveTo>
                        <a:pt x="3343" y="1989"/>
                      </a:moveTo>
                      <a:lnTo>
                        <a:pt x="2930" y="1266"/>
                      </a:lnTo>
                      <a:lnTo>
                        <a:pt x="2346" y="672"/>
                      </a:lnTo>
                      <a:lnTo>
                        <a:pt x="1632" y="247"/>
                      </a:lnTo>
                      <a:lnTo>
                        <a:pt x="831" y="18"/>
                      </a:ln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5683" name="Freeform 294"/>
                <p:cNvSpPr>
                  <a:spLocks/>
                </p:cNvSpPr>
                <p:nvPr/>
              </p:nvSpPr>
              <p:spPr bwMode="auto">
                <a:xfrm>
                  <a:off x="2122" y="2714"/>
                  <a:ext cx="346" cy="612"/>
                </a:xfrm>
                <a:custGeom>
                  <a:avLst/>
                  <a:gdLst>
                    <a:gd name="T0" fmla="*/ 346 w 2073"/>
                    <a:gd name="T1" fmla="*/ 0 h 3671"/>
                    <a:gd name="T2" fmla="*/ 213 w 2073"/>
                    <a:gd name="T3" fmla="*/ 74 h 3671"/>
                    <a:gd name="T4" fmla="*/ 107 w 2073"/>
                    <a:gd name="T5" fmla="*/ 181 h 3671"/>
                    <a:gd name="T6" fmla="*/ 34 w 2073"/>
                    <a:gd name="T7" fmla="*/ 313 h 3671"/>
                    <a:gd name="T8" fmla="*/ 0 w 2073"/>
                    <a:gd name="T9" fmla="*/ 461 h 3671"/>
                    <a:gd name="T10" fmla="*/ 9 w 2073"/>
                    <a:gd name="T11" fmla="*/ 612 h 3671"/>
                    <a:gd name="T12" fmla="*/ 9 w 2073"/>
                    <a:gd name="T13" fmla="*/ 612 h 367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073" h="3671">
                      <a:moveTo>
                        <a:pt x="2073" y="0"/>
                      </a:moveTo>
                      <a:lnTo>
                        <a:pt x="1279" y="441"/>
                      </a:lnTo>
                      <a:lnTo>
                        <a:pt x="639" y="1084"/>
                      </a:lnTo>
                      <a:lnTo>
                        <a:pt x="202" y="1879"/>
                      </a:lnTo>
                      <a:lnTo>
                        <a:pt x="0" y="2765"/>
                      </a:lnTo>
                      <a:lnTo>
                        <a:pt x="52" y="3671"/>
                      </a:lnTo>
                      <a:lnTo>
                        <a:pt x="53" y="3671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5684" name="Freeform 295"/>
                <p:cNvSpPr>
                  <a:spLocks/>
                </p:cNvSpPr>
                <p:nvPr/>
              </p:nvSpPr>
              <p:spPr bwMode="auto">
                <a:xfrm>
                  <a:off x="2512" y="2693"/>
                  <a:ext cx="26" cy="7"/>
                </a:xfrm>
                <a:custGeom>
                  <a:avLst/>
                  <a:gdLst>
                    <a:gd name="T0" fmla="*/ 26 w 157"/>
                    <a:gd name="T1" fmla="*/ 0 h 42"/>
                    <a:gd name="T2" fmla="*/ 0 w 157"/>
                    <a:gd name="T3" fmla="*/ 7 h 42"/>
                    <a:gd name="T4" fmla="*/ 0 w 157"/>
                    <a:gd name="T5" fmla="*/ 7 h 4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7" h="42">
                      <a:moveTo>
                        <a:pt x="157" y="0"/>
                      </a:moveTo>
                      <a:lnTo>
                        <a:pt x="0" y="42"/>
                      </a:lnTo>
                      <a:lnTo>
                        <a:pt x="1" y="42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5685" name="Freeform 296"/>
                <p:cNvSpPr>
                  <a:spLocks/>
                </p:cNvSpPr>
                <p:nvPr/>
              </p:nvSpPr>
              <p:spPr bwMode="auto">
                <a:xfrm>
                  <a:off x="2173" y="3131"/>
                  <a:ext cx="1027" cy="628"/>
                </a:xfrm>
                <a:custGeom>
                  <a:avLst/>
                  <a:gdLst>
                    <a:gd name="T0" fmla="*/ 0 w 6162"/>
                    <a:gd name="T1" fmla="*/ 321 h 3769"/>
                    <a:gd name="T2" fmla="*/ 76 w 6162"/>
                    <a:gd name="T3" fmla="*/ 439 h 3769"/>
                    <a:gd name="T4" fmla="*/ 180 w 6162"/>
                    <a:gd name="T5" fmla="*/ 534 h 3769"/>
                    <a:gd name="T6" fmla="*/ 305 w 6162"/>
                    <a:gd name="T7" fmla="*/ 598 h 3769"/>
                    <a:gd name="T8" fmla="*/ 442 w 6162"/>
                    <a:gd name="T9" fmla="*/ 628 h 3769"/>
                    <a:gd name="T10" fmla="*/ 582 w 6162"/>
                    <a:gd name="T11" fmla="*/ 622 h 3769"/>
                    <a:gd name="T12" fmla="*/ 716 w 6162"/>
                    <a:gd name="T13" fmla="*/ 580 h 3769"/>
                    <a:gd name="T14" fmla="*/ 835 w 6162"/>
                    <a:gd name="T15" fmla="*/ 505 h 3769"/>
                    <a:gd name="T16" fmla="*/ 930 w 6162"/>
                    <a:gd name="T17" fmla="*/ 402 h 3769"/>
                    <a:gd name="T18" fmla="*/ 996 w 6162"/>
                    <a:gd name="T19" fmla="*/ 277 h 3769"/>
                    <a:gd name="T20" fmla="*/ 1027 w 6162"/>
                    <a:gd name="T21" fmla="*/ 140 h 3769"/>
                    <a:gd name="T22" fmla="*/ 1022 w 6162"/>
                    <a:gd name="T23" fmla="*/ 0 h 3769"/>
                    <a:gd name="T24" fmla="*/ 1022 w 6162"/>
                    <a:gd name="T25" fmla="*/ 0 h 3769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6162" h="3769">
                      <a:moveTo>
                        <a:pt x="0" y="1928"/>
                      </a:moveTo>
                      <a:lnTo>
                        <a:pt x="458" y="2636"/>
                      </a:lnTo>
                      <a:lnTo>
                        <a:pt x="1081" y="3202"/>
                      </a:lnTo>
                      <a:lnTo>
                        <a:pt x="1830" y="3588"/>
                      </a:lnTo>
                      <a:lnTo>
                        <a:pt x="2652" y="3769"/>
                      </a:lnTo>
                      <a:lnTo>
                        <a:pt x="3493" y="3732"/>
                      </a:lnTo>
                      <a:lnTo>
                        <a:pt x="4297" y="3480"/>
                      </a:lnTo>
                      <a:lnTo>
                        <a:pt x="5009" y="3028"/>
                      </a:lnTo>
                      <a:lnTo>
                        <a:pt x="5581" y="2410"/>
                      </a:lnTo>
                      <a:lnTo>
                        <a:pt x="5974" y="1664"/>
                      </a:lnTo>
                      <a:lnTo>
                        <a:pt x="6162" y="843"/>
                      </a:lnTo>
                      <a:lnTo>
                        <a:pt x="6133" y="0"/>
                      </a:lnTo>
                      <a:lnTo>
                        <a:pt x="6134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5686" name="Freeform 297"/>
                <p:cNvSpPr>
                  <a:spLocks/>
                </p:cNvSpPr>
                <p:nvPr/>
              </p:nvSpPr>
              <p:spPr bwMode="auto">
                <a:xfrm>
                  <a:off x="2145" y="3381"/>
                  <a:ext cx="12" cy="34"/>
                </a:xfrm>
                <a:custGeom>
                  <a:avLst/>
                  <a:gdLst>
                    <a:gd name="T0" fmla="*/ 0 w 72"/>
                    <a:gd name="T1" fmla="*/ 0 h 205"/>
                    <a:gd name="T2" fmla="*/ 12 w 72"/>
                    <a:gd name="T3" fmla="*/ 34 h 205"/>
                    <a:gd name="T4" fmla="*/ 12 w 72"/>
                    <a:gd name="T5" fmla="*/ 34 h 20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2" h="205">
                      <a:moveTo>
                        <a:pt x="0" y="0"/>
                      </a:moveTo>
                      <a:lnTo>
                        <a:pt x="71" y="205"/>
                      </a:lnTo>
                      <a:lnTo>
                        <a:pt x="72" y="205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25665" name="Group 298"/>
              <p:cNvGrpSpPr>
                <a:grpSpLocks/>
              </p:cNvGrpSpPr>
              <p:nvPr/>
            </p:nvGrpSpPr>
            <p:grpSpPr bwMode="auto">
              <a:xfrm>
                <a:off x="2281" y="2839"/>
                <a:ext cx="762" cy="762"/>
                <a:chOff x="2281" y="2839"/>
                <a:chExt cx="762" cy="762"/>
              </a:xfrm>
            </p:grpSpPr>
            <p:sp>
              <p:nvSpPr>
                <p:cNvPr id="25669" name="Freeform 299"/>
                <p:cNvSpPr>
                  <a:spLocks/>
                </p:cNvSpPr>
                <p:nvPr/>
              </p:nvSpPr>
              <p:spPr bwMode="auto">
                <a:xfrm>
                  <a:off x="2281" y="2839"/>
                  <a:ext cx="346" cy="346"/>
                </a:xfrm>
                <a:custGeom>
                  <a:avLst/>
                  <a:gdLst>
                    <a:gd name="T0" fmla="*/ 0 w 2081"/>
                    <a:gd name="T1" fmla="*/ 346 h 2081"/>
                    <a:gd name="T2" fmla="*/ 346 w 2081"/>
                    <a:gd name="T3" fmla="*/ 0 h 2081"/>
                    <a:gd name="T4" fmla="*/ 346 w 2081"/>
                    <a:gd name="T5" fmla="*/ 0 h 20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81" h="2081">
                      <a:moveTo>
                        <a:pt x="0" y="2081"/>
                      </a:moveTo>
                      <a:lnTo>
                        <a:pt x="2080" y="0"/>
                      </a:lnTo>
                      <a:lnTo>
                        <a:pt x="2081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5670" name="Freeform 300"/>
                <p:cNvSpPr>
                  <a:spLocks/>
                </p:cNvSpPr>
                <p:nvPr/>
              </p:nvSpPr>
              <p:spPr bwMode="auto">
                <a:xfrm>
                  <a:off x="2294" y="3212"/>
                  <a:ext cx="113" cy="113"/>
                </a:xfrm>
                <a:custGeom>
                  <a:avLst/>
                  <a:gdLst>
                    <a:gd name="T0" fmla="*/ 0 w 679"/>
                    <a:gd name="T1" fmla="*/ 113 h 678"/>
                    <a:gd name="T2" fmla="*/ 113 w 679"/>
                    <a:gd name="T3" fmla="*/ 0 h 678"/>
                    <a:gd name="T4" fmla="*/ 113 w 679"/>
                    <a:gd name="T5" fmla="*/ 0 h 67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79" h="678">
                      <a:moveTo>
                        <a:pt x="0" y="678"/>
                      </a:moveTo>
                      <a:lnTo>
                        <a:pt x="678" y="0"/>
                      </a:lnTo>
                      <a:lnTo>
                        <a:pt x="679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5671" name="Freeform 301"/>
                <p:cNvSpPr>
                  <a:spLocks/>
                </p:cNvSpPr>
                <p:nvPr/>
              </p:nvSpPr>
              <p:spPr bwMode="auto">
                <a:xfrm>
                  <a:off x="2654" y="2852"/>
                  <a:ext cx="113" cy="113"/>
                </a:xfrm>
                <a:custGeom>
                  <a:avLst/>
                  <a:gdLst>
                    <a:gd name="T0" fmla="*/ 0 w 679"/>
                    <a:gd name="T1" fmla="*/ 113 h 677"/>
                    <a:gd name="T2" fmla="*/ 113 w 679"/>
                    <a:gd name="T3" fmla="*/ 0 h 677"/>
                    <a:gd name="T4" fmla="*/ 113 w 679"/>
                    <a:gd name="T5" fmla="*/ 0 h 67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79" h="677">
                      <a:moveTo>
                        <a:pt x="0" y="677"/>
                      </a:moveTo>
                      <a:lnTo>
                        <a:pt x="678" y="0"/>
                      </a:lnTo>
                      <a:lnTo>
                        <a:pt x="679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5672" name="Freeform 302"/>
                <p:cNvSpPr>
                  <a:spLocks/>
                </p:cNvSpPr>
                <p:nvPr/>
              </p:nvSpPr>
              <p:spPr bwMode="auto">
                <a:xfrm>
                  <a:off x="2342" y="3337"/>
                  <a:ext cx="93" cy="93"/>
                </a:xfrm>
                <a:custGeom>
                  <a:avLst/>
                  <a:gdLst>
                    <a:gd name="T0" fmla="*/ 0 w 559"/>
                    <a:gd name="T1" fmla="*/ 93 h 560"/>
                    <a:gd name="T2" fmla="*/ 93 w 559"/>
                    <a:gd name="T3" fmla="*/ 0 h 560"/>
                    <a:gd name="T4" fmla="*/ 93 w 559"/>
                    <a:gd name="T5" fmla="*/ 0 h 56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59" h="560">
                      <a:moveTo>
                        <a:pt x="0" y="560"/>
                      </a:moveTo>
                      <a:lnTo>
                        <a:pt x="558" y="0"/>
                      </a:lnTo>
                      <a:lnTo>
                        <a:pt x="559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5673" name="Freeform 303"/>
                <p:cNvSpPr>
                  <a:spLocks/>
                </p:cNvSpPr>
                <p:nvPr/>
              </p:nvSpPr>
              <p:spPr bwMode="auto">
                <a:xfrm>
                  <a:off x="2778" y="2900"/>
                  <a:ext cx="94" cy="93"/>
                </a:xfrm>
                <a:custGeom>
                  <a:avLst/>
                  <a:gdLst>
                    <a:gd name="T0" fmla="*/ 0 w 560"/>
                    <a:gd name="T1" fmla="*/ 93 h 559"/>
                    <a:gd name="T2" fmla="*/ 94 w 560"/>
                    <a:gd name="T3" fmla="*/ 0 h 559"/>
                    <a:gd name="T4" fmla="*/ 94 w 560"/>
                    <a:gd name="T5" fmla="*/ 0 h 55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0" h="559">
                      <a:moveTo>
                        <a:pt x="0" y="559"/>
                      </a:moveTo>
                      <a:lnTo>
                        <a:pt x="559" y="0"/>
                      </a:lnTo>
                      <a:lnTo>
                        <a:pt x="56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5674" name="Freeform 304"/>
                <p:cNvSpPr>
                  <a:spLocks/>
                </p:cNvSpPr>
                <p:nvPr/>
              </p:nvSpPr>
              <p:spPr bwMode="auto">
                <a:xfrm>
                  <a:off x="2413" y="3420"/>
                  <a:ext cx="91" cy="91"/>
                </a:xfrm>
                <a:custGeom>
                  <a:avLst/>
                  <a:gdLst>
                    <a:gd name="T0" fmla="*/ 0 w 544"/>
                    <a:gd name="T1" fmla="*/ 91 h 544"/>
                    <a:gd name="T2" fmla="*/ 91 w 544"/>
                    <a:gd name="T3" fmla="*/ 0 h 544"/>
                    <a:gd name="T4" fmla="*/ 91 w 544"/>
                    <a:gd name="T5" fmla="*/ 0 h 54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44" h="544">
                      <a:moveTo>
                        <a:pt x="0" y="544"/>
                      </a:moveTo>
                      <a:lnTo>
                        <a:pt x="543" y="0"/>
                      </a:lnTo>
                      <a:lnTo>
                        <a:pt x="544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5675" name="Freeform 305"/>
                <p:cNvSpPr>
                  <a:spLocks/>
                </p:cNvSpPr>
                <p:nvPr/>
              </p:nvSpPr>
              <p:spPr bwMode="auto">
                <a:xfrm>
                  <a:off x="2862" y="2971"/>
                  <a:ext cx="91" cy="91"/>
                </a:xfrm>
                <a:custGeom>
                  <a:avLst/>
                  <a:gdLst>
                    <a:gd name="T0" fmla="*/ 0 w 544"/>
                    <a:gd name="T1" fmla="*/ 91 h 544"/>
                    <a:gd name="T2" fmla="*/ 91 w 544"/>
                    <a:gd name="T3" fmla="*/ 0 h 544"/>
                    <a:gd name="T4" fmla="*/ 91 w 544"/>
                    <a:gd name="T5" fmla="*/ 0 h 54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44" h="544">
                      <a:moveTo>
                        <a:pt x="0" y="544"/>
                      </a:moveTo>
                      <a:lnTo>
                        <a:pt x="543" y="0"/>
                      </a:lnTo>
                      <a:lnTo>
                        <a:pt x="544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5676" name="Freeform 306"/>
                <p:cNvSpPr>
                  <a:spLocks/>
                </p:cNvSpPr>
                <p:nvPr/>
              </p:nvSpPr>
              <p:spPr bwMode="auto">
                <a:xfrm>
                  <a:off x="2507" y="3470"/>
                  <a:ext cx="101" cy="100"/>
                </a:xfrm>
                <a:custGeom>
                  <a:avLst/>
                  <a:gdLst>
                    <a:gd name="T0" fmla="*/ 0 w 605"/>
                    <a:gd name="T1" fmla="*/ 100 h 604"/>
                    <a:gd name="T2" fmla="*/ 101 w 605"/>
                    <a:gd name="T3" fmla="*/ 0 h 604"/>
                    <a:gd name="T4" fmla="*/ 101 w 605"/>
                    <a:gd name="T5" fmla="*/ 0 h 6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05" h="604">
                      <a:moveTo>
                        <a:pt x="0" y="604"/>
                      </a:moveTo>
                      <a:lnTo>
                        <a:pt x="603" y="0"/>
                      </a:lnTo>
                      <a:lnTo>
                        <a:pt x="605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5677" name="Freeform 307"/>
                <p:cNvSpPr>
                  <a:spLocks/>
                </p:cNvSpPr>
                <p:nvPr/>
              </p:nvSpPr>
              <p:spPr bwMode="auto">
                <a:xfrm>
                  <a:off x="2911" y="3065"/>
                  <a:ext cx="101" cy="101"/>
                </a:xfrm>
                <a:custGeom>
                  <a:avLst/>
                  <a:gdLst>
                    <a:gd name="T0" fmla="*/ 0 w 605"/>
                    <a:gd name="T1" fmla="*/ 101 h 605"/>
                    <a:gd name="T2" fmla="*/ 101 w 605"/>
                    <a:gd name="T3" fmla="*/ 0 h 605"/>
                    <a:gd name="T4" fmla="*/ 101 w 605"/>
                    <a:gd name="T5" fmla="*/ 0 h 60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05" h="605">
                      <a:moveTo>
                        <a:pt x="0" y="605"/>
                      </a:moveTo>
                      <a:lnTo>
                        <a:pt x="604" y="0"/>
                      </a:lnTo>
                      <a:lnTo>
                        <a:pt x="605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5678" name="Freeform 308"/>
                <p:cNvSpPr>
                  <a:spLocks/>
                </p:cNvSpPr>
                <p:nvPr/>
              </p:nvSpPr>
              <p:spPr bwMode="auto">
                <a:xfrm>
                  <a:off x="2628" y="3442"/>
                  <a:ext cx="160" cy="159"/>
                </a:xfrm>
                <a:custGeom>
                  <a:avLst/>
                  <a:gdLst>
                    <a:gd name="T0" fmla="*/ 0 w 959"/>
                    <a:gd name="T1" fmla="*/ 159 h 959"/>
                    <a:gd name="T2" fmla="*/ 160 w 959"/>
                    <a:gd name="T3" fmla="*/ 0 h 959"/>
                    <a:gd name="T4" fmla="*/ 160 w 959"/>
                    <a:gd name="T5" fmla="*/ 0 h 95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59" h="959">
                      <a:moveTo>
                        <a:pt x="0" y="959"/>
                      </a:moveTo>
                      <a:lnTo>
                        <a:pt x="958" y="0"/>
                      </a:lnTo>
                      <a:lnTo>
                        <a:pt x="959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5679" name="Freeform 309"/>
                <p:cNvSpPr>
                  <a:spLocks/>
                </p:cNvSpPr>
                <p:nvPr/>
              </p:nvSpPr>
              <p:spPr bwMode="auto">
                <a:xfrm>
                  <a:off x="2883" y="3187"/>
                  <a:ext cx="160" cy="160"/>
                </a:xfrm>
                <a:custGeom>
                  <a:avLst/>
                  <a:gdLst>
                    <a:gd name="T0" fmla="*/ 0 w 961"/>
                    <a:gd name="T1" fmla="*/ 160 h 959"/>
                    <a:gd name="T2" fmla="*/ 160 w 961"/>
                    <a:gd name="T3" fmla="*/ 0 h 959"/>
                    <a:gd name="T4" fmla="*/ 160 w 961"/>
                    <a:gd name="T5" fmla="*/ 0 h 95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61" h="959">
                      <a:moveTo>
                        <a:pt x="0" y="959"/>
                      </a:moveTo>
                      <a:lnTo>
                        <a:pt x="959" y="0"/>
                      </a:lnTo>
                      <a:lnTo>
                        <a:pt x="961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5680" name="Freeform 310"/>
                <p:cNvSpPr>
                  <a:spLocks/>
                </p:cNvSpPr>
                <p:nvPr/>
              </p:nvSpPr>
              <p:spPr bwMode="auto">
                <a:xfrm>
                  <a:off x="2809" y="3368"/>
                  <a:ext cx="206" cy="205"/>
                </a:xfrm>
                <a:custGeom>
                  <a:avLst/>
                  <a:gdLst>
                    <a:gd name="T0" fmla="*/ 0 w 1230"/>
                    <a:gd name="T1" fmla="*/ 205 h 1231"/>
                    <a:gd name="T2" fmla="*/ 206 w 1230"/>
                    <a:gd name="T3" fmla="*/ 0 h 1231"/>
                    <a:gd name="T4" fmla="*/ 206 w 1230"/>
                    <a:gd name="T5" fmla="*/ 0 h 123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30" h="1231">
                      <a:moveTo>
                        <a:pt x="0" y="1231"/>
                      </a:moveTo>
                      <a:lnTo>
                        <a:pt x="1229" y="0"/>
                      </a:lnTo>
                      <a:lnTo>
                        <a:pt x="1230" y="0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sp>
            <p:nvSpPr>
              <p:cNvPr id="25666" name="Oval 311"/>
              <p:cNvSpPr>
                <a:spLocks noChangeArrowheads="1"/>
              </p:cNvSpPr>
              <p:nvPr/>
            </p:nvSpPr>
            <p:spPr bwMode="auto">
              <a:xfrm>
                <a:off x="2949" y="2750"/>
                <a:ext cx="183" cy="183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1pPr>
                <a:lvl2pPr marL="742950" indent="-28575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2pPr>
                <a:lvl3pPr marL="11430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3pPr>
                <a:lvl4pPr marL="16002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4pPr>
                <a:lvl5pPr marL="20574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9pPr>
              </a:lstStyle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/>
              </a:p>
            </p:txBody>
          </p:sp>
          <p:sp>
            <p:nvSpPr>
              <p:cNvPr id="25667" name="Oval 312"/>
              <p:cNvSpPr>
                <a:spLocks noChangeArrowheads="1"/>
              </p:cNvSpPr>
              <p:nvPr/>
            </p:nvSpPr>
            <p:spPr bwMode="auto">
              <a:xfrm>
                <a:off x="2192" y="2745"/>
                <a:ext cx="183" cy="183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1pPr>
                <a:lvl2pPr marL="742950" indent="-28575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2pPr>
                <a:lvl3pPr marL="11430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3pPr>
                <a:lvl4pPr marL="16002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4pPr>
                <a:lvl5pPr marL="20574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9pPr>
              </a:lstStyle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/>
              </a:p>
            </p:txBody>
          </p:sp>
          <p:sp>
            <p:nvSpPr>
              <p:cNvPr id="25668" name="Oval 313"/>
              <p:cNvSpPr>
                <a:spLocks noChangeArrowheads="1"/>
              </p:cNvSpPr>
              <p:nvPr/>
            </p:nvSpPr>
            <p:spPr bwMode="auto">
              <a:xfrm>
                <a:off x="2949" y="3504"/>
                <a:ext cx="183" cy="183"/>
              </a:xfrm>
              <a:prstGeom prst="ellips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1pPr>
                <a:lvl2pPr marL="742950" indent="-28575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2pPr>
                <a:lvl3pPr marL="11430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3pPr>
                <a:lvl4pPr marL="16002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4pPr>
                <a:lvl5pPr marL="2057400" indent="-228600"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4000" b="1">
                    <a:solidFill>
                      <a:srgbClr val="FF3300"/>
                    </a:solidFill>
                    <a:latin typeface="宋体" pitchFamily="2" charset="-122"/>
                    <a:ea typeface="宋体" pitchFamily="2" charset="-122"/>
                  </a:defRPr>
                </a:lvl9pPr>
              </a:lstStyle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zh-CN" altLang="en-US"/>
              </a:p>
            </p:txBody>
          </p:sp>
        </p:grpSp>
        <p:sp>
          <p:nvSpPr>
            <p:cNvPr id="25642" name="Line 314"/>
            <p:cNvSpPr>
              <a:spLocks noChangeShapeType="1"/>
            </p:cNvSpPr>
            <p:nvPr/>
          </p:nvSpPr>
          <p:spPr bwMode="auto">
            <a:xfrm>
              <a:off x="2633" y="2034"/>
              <a:ext cx="16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643" name="Line 315"/>
            <p:cNvSpPr>
              <a:spLocks noChangeShapeType="1"/>
            </p:cNvSpPr>
            <p:nvPr/>
          </p:nvSpPr>
          <p:spPr bwMode="auto">
            <a:xfrm>
              <a:off x="3516" y="2030"/>
              <a:ext cx="15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25644" name="Group 316"/>
            <p:cNvGrpSpPr>
              <a:grpSpLocks/>
            </p:cNvGrpSpPr>
            <p:nvPr/>
          </p:nvGrpSpPr>
          <p:grpSpPr bwMode="auto">
            <a:xfrm>
              <a:off x="3019" y="2421"/>
              <a:ext cx="270" cy="127"/>
              <a:chOff x="3699" y="2436"/>
              <a:chExt cx="296" cy="169"/>
            </a:xfrm>
          </p:grpSpPr>
          <p:sp>
            <p:nvSpPr>
              <p:cNvPr id="25649" name="Freeform 317"/>
              <p:cNvSpPr>
                <a:spLocks/>
              </p:cNvSpPr>
              <p:nvPr/>
            </p:nvSpPr>
            <p:spPr bwMode="auto">
              <a:xfrm>
                <a:off x="3699" y="2436"/>
                <a:ext cx="85" cy="169"/>
              </a:xfrm>
              <a:custGeom>
                <a:avLst/>
                <a:gdLst>
                  <a:gd name="T0" fmla="*/ 0 w 1018"/>
                  <a:gd name="T1" fmla="*/ 169 h 2032"/>
                  <a:gd name="T2" fmla="*/ 85 w 1018"/>
                  <a:gd name="T3" fmla="*/ 0 h 2032"/>
                  <a:gd name="T4" fmla="*/ 79 w 1018"/>
                  <a:gd name="T5" fmla="*/ 169 h 20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8" h="2032">
                    <a:moveTo>
                      <a:pt x="0" y="2032"/>
                    </a:moveTo>
                    <a:lnTo>
                      <a:pt x="1018" y="0"/>
                    </a:lnTo>
                    <a:lnTo>
                      <a:pt x="947" y="203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650" name="Line 318"/>
              <p:cNvSpPr>
                <a:spLocks noChangeShapeType="1"/>
              </p:cNvSpPr>
              <p:nvPr/>
            </p:nvSpPr>
            <p:spPr bwMode="auto">
              <a:xfrm flipH="1">
                <a:off x="3723" y="2558"/>
                <a:ext cx="5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651" name="Line 319"/>
              <p:cNvSpPr>
                <a:spLocks noChangeShapeType="1"/>
              </p:cNvSpPr>
              <p:nvPr/>
            </p:nvSpPr>
            <p:spPr bwMode="auto">
              <a:xfrm>
                <a:off x="3833" y="2549"/>
                <a:ext cx="5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652" name="Freeform 320"/>
              <p:cNvSpPr>
                <a:spLocks/>
              </p:cNvSpPr>
              <p:nvPr/>
            </p:nvSpPr>
            <p:spPr bwMode="auto">
              <a:xfrm>
                <a:off x="3910" y="2436"/>
                <a:ext cx="85" cy="169"/>
              </a:xfrm>
              <a:custGeom>
                <a:avLst/>
                <a:gdLst>
                  <a:gd name="T0" fmla="*/ 0 w 1019"/>
                  <a:gd name="T1" fmla="*/ 169 h 2032"/>
                  <a:gd name="T2" fmla="*/ 85 w 1019"/>
                  <a:gd name="T3" fmla="*/ 0 h 2032"/>
                  <a:gd name="T4" fmla="*/ 79 w 1019"/>
                  <a:gd name="T5" fmla="*/ 169 h 20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9" h="2032">
                    <a:moveTo>
                      <a:pt x="0" y="2032"/>
                    </a:moveTo>
                    <a:lnTo>
                      <a:pt x="1019" y="0"/>
                    </a:lnTo>
                    <a:lnTo>
                      <a:pt x="948" y="203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5653" name="Line 321"/>
              <p:cNvSpPr>
                <a:spLocks noChangeShapeType="1"/>
              </p:cNvSpPr>
              <p:nvPr/>
            </p:nvSpPr>
            <p:spPr bwMode="auto">
              <a:xfrm flipH="1">
                <a:off x="3934" y="2558"/>
                <a:ext cx="5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25645" name="Freeform 322"/>
            <p:cNvSpPr>
              <a:spLocks/>
            </p:cNvSpPr>
            <p:nvPr/>
          </p:nvSpPr>
          <p:spPr bwMode="auto">
            <a:xfrm>
              <a:off x="2646" y="1838"/>
              <a:ext cx="70" cy="148"/>
            </a:xfrm>
            <a:custGeom>
              <a:avLst/>
              <a:gdLst>
                <a:gd name="T0" fmla="*/ 0 w 1018"/>
                <a:gd name="T1" fmla="*/ 148 h 2032"/>
                <a:gd name="T2" fmla="*/ 70 w 1018"/>
                <a:gd name="T3" fmla="*/ 0 h 2032"/>
                <a:gd name="T4" fmla="*/ 65 w 1018"/>
                <a:gd name="T5" fmla="*/ 148 h 20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8" h="2032">
                  <a:moveTo>
                    <a:pt x="0" y="2032"/>
                  </a:moveTo>
                  <a:lnTo>
                    <a:pt x="1018" y="0"/>
                  </a:lnTo>
                  <a:lnTo>
                    <a:pt x="947" y="20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646" name="Line 323"/>
            <p:cNvSpPr>
              <a:spLocks noChangeShapeType="1"/>
            </p:cNvSpPr>
            <p:nvPr/>
          </p:nvSpPr>
          <p:spPr bwMode="auto">
            <a:xfrm flipH="1">
              <a:off x="2666" y="1945"/>
              <a:ext cx="46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647" name="Freeform 324"/>
            <p:cNvSpPr>
              <a:spLocks/>
            </p:cNvSpPr>
            <p:nvPr/>
          </p:nvSpPr>
          <p:spPr bwMode="auto">
            <a:xfrm>
              <a:off x="3574" y="1828"/>
              <a:ext cx="70" cy="148"/>
            </a:xfrm>
            <a:custGeom>
              <a:avLst/>
              <a:gdLst>
                <a:gd name="T0" fmla="*/ 0 w 1019"/>
                <a:gd name="T1" fmla="*/ 148 h 2032"/>
                <a:gd name="T2" fmla="*/ 70 w 1019"/>
                <a:gd name="T3" fmla="*/ 0 h 2032"/>
                <a:gd name="T4" fmla="*/ 65 w 1019"/>
                <a:gd name="T5" fmla="*/ 148 h 20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9" h="2032">
                  <a:moveTo>
                    <a:pt x="0" y="2032"/>
                  </a:moveTo>
                  <a:lnTo>
                    <a:pt x="1019" y="0"/>
                  </a:lnTo>
                  <a:lnTo>
                    <a:pt x="948" y="20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5648" name="Line 325"/>
            <p:cNvSpPr>
              <a:spLocks noChangeShapeType="1"/>
            </p:cNvSpPr>
            <p:nvPr/>
          </p:nvSpPr>
          <p:spPr bwMode="auto">
            <a:xfrm flipH="1">
              <a:off x="3594" y="1935"/>
              <a:ext cx="4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2775247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500"/>
                                        <p:tgtEl>
                                          <p:spTgt spid="222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" dur="500"/>
                                        <p:tgtEl>
                                          <p:spTgt spid="222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5" presetClass="entr" presetSubtype="5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down)">
                                      <p:cBhvr>
                                        <p:cTn id="17" dur="500"/>
                                        <p:tgtEl>
                                          <p:spTgt spid="222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2" dur="500"/>
                                        <p:tgtEl>
                                          <p:spTgt spid="222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" dur="500"/>
                                        <p:tgtEl>
                                          <p:spTgt spid="222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222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2388" grpId="0" autoUpdateAnimBg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419" name="Text Box 3"/>
          <p:cNvSpPr txBox="1">
            <a:spLocks noChangeArrowheads="1"/>
          </p:cNvSpPr>
          <p:nvPr/>
        </p:nvSpPr>
        <p:spPr bwMode="auto">
          <a:xfrm>
            <a:off x="1485900" y="3211513"/>
            <a:ext cx="1535113" cy="530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错误</a:t>
            </a:r>
          </a:p>
        </p:txBody>
      </p:sp>
      <p:sp>
        <p:nvSpPr>
          <p:cNvPr id="188420" name="Text Box 4"/>
          <p:cNvSpPr txBox="1">
            <a:spLocks noChangeArrowheads="1"/>
          </p:cNvSpPr>
          <p:nvPr/>
        </p:nvSpPr>
        <p:spPr bwMode="auto">
          <a:xfrm>
            <a:off x="200025" y="3179763"/>
            <a:ext cx="1427163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0000FF"/>
                </a:solidFill>
                <a:latin typeface="Times New Roman" pitchFamily="18" charset="0"/>
                <a:ea typeface="黑体" pitchFamily="2" charset="-122"/>
              </a:rPr>
              <a:t>正确</a:t>
            </a:r>
            <a:endParaRPr lang="zh-CN" altLang="en-US" sz="3200">
              <a:solidFill>
                <a:srgbClr val="FF0000"/>
              </a:solidFill>
              <a:latin typeface="Times New Roman" pitchFamily="18" charset="0"/>
              <a:ea typeface="黑体" pitchFamily="2" charset="-122"/>
            </a:endParaRPr>
          </a:p>
        </p:txBody>
      </p:sp>
      <p:sp>
        <p:nvSpPr>
          <p:cNvPr id="26628" name="Text Box 5"/>
          <p:cNvSpPr txBox="1">
            <a:spLocks noChangeArrowheads="1"/>
          </p:cNvSpPr>
          <p:nvPr/>
        </p:nvSpPr>
        <p:spPr bwMode="auto">
          <a:xfrm>
            <a:off x="0" y="0"/>
            <a:ext cx="86931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FFFFCC"/>
                    </a:gs>
                    <a:gs pos="50000">
                      <a:srgbClr val="FFFFFF"/>
                    </a:gs>
                    <a:gs pos="100000">
                      <a:srgbClr val="FFFFCC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6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剖视图中容易漏线的示例</a:t>
            </a:r>
            <a:endParaRPr lang="zh-CN" altLang="en-US" sz="2000">
              <a:solidFill>
                <a:srgbClr val="000000"/>
              </a:solidFill>
              <a:latin typeface="Times New Roman" pitchFamily="18" charset="0"/>
            </a:endParaRPr>
          </a:p>
        </p:txBody>
      </p:sp>
      <p:grpSp>
        <p:nvGrpSpPr>
          <p:cNvPr id="26629" name="Group 173"/>
          <p:cNvGrpSpPr>
            <a:grpSpLocks/>
          </p:cNvGrpSpPr>
          <p:nvPr/>
        </p:nvGrpSpPr>
        <p:grpSpPr bwMode="auto">
          <a:xfrm>
            <a:off x="306388" y="601663"/>
            <a:ext cx="2554287" cy="2657475"/>
            <a:chOff x="1230" y="1807"/>
            <a:chExt cx="1036" cy="1100"/>
          </a:xfrm>
        </p:grpSpPr>
        <p:sp>
          <p:nvSpPr>
            <p:cNvPr id="27202" name="Line 24"/>
            <p:cNvSpPr>
              <a:spLocks noChangeShapeType="1"/>
            </p:cNvSpPr>
            <p:nvPr/>
          </p:nvSpPr>
          <p:spPr bwMode="auto">
            <a:xfrm>
              <a:off x="1473" y="2389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03" name="Line 25"/>
            <p:cNvSpPr>
              <a:spLocks noChangeShapeType="1"/>
            </p:cNvSpPr>
            <p:nvPr/>
          </p:nvSpPr>
          <p:spPr bwMode="auto">
            <a:xfrm>
              <a:off x="1473" y="2445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04" name="Line 26"/>
            <p:cNvSpPr>
              <a:spLocks noChangeShapeType="1"/>
            </p:cNvSpPr>
            <p:nvPr/>
          </p:nvSpPr>
          <p:spPr bwMode="auto">
            <a:xfrm>
              <a:off x="1473" y="2464"/>
              <a:ext cx="0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05" name="Line 27"/>
            <p:cNvSpPr>
              <a:spLocks noChangeShapeType="1"/>
            </p:cNvSpPr>
            <p:nvPr/>
          </p:nvSpPr>
          <p:spPr bwMode="auto">
            <a:xfrm>
              <a:off x="1473" y="2525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06" name="Line 28"/>
            <p:cNvSpPr>
              <a:spLocks noChangeShapeType="1"/>
            </p:cNvSpPr>
            <p:nvPr/>
          </p:nvSpPr>
          <p:spPr bwMode="auto">
            <a:xfrm>
              <a:off x="1473" y="2543"/>
              <a:ext cx="0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07" name="Line 29"/>
            <p:cNvSpPr>
              <a:spLocks noChangeShapeType="1"/>
            </p:cNvSpPr>
            <p:nvPr/>
          </p:nvSpPr>
          <p:spPr bwMode="auto">
            <a:xfrm>
              <a:off x="1473" y="2605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08" name="Line 30"/>
            <p:cNvSpPr>
              <a:spLocks noChangeShapeType="1"/>
            </p:cNvSpPr>
            <p:nvPr/>
          </p:nvSpPr>
          <p:spPr bwMode="auto">
            <a:xfrm>
              <a:off x="1473" y="2623"/>
              <a:ext cx="0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09" name="Line 31"/>
            <p:cNvSpPr>
              <a:spLocks noChangeShapeType="1"/>
            </p:cNvSpPr>
            <p:nvPr/>
          </p:nvSpPr>
          <p:spPr bwMode="auto">
            <a:xfrm>
              <a:off x="1473" y="2684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10" name="Line 32"/>
            <p:cNvSpPr>
              <a:spLocks noChangeShapeType="1"/>
            </p:cNvSpPr>
            <p:nvPr/>
          </p:nvSpPr>
          <p:spPr bwMode="auto">
            <a:xfrm>
              <a:off x="1473" y="2702"/>
              <a:ext cx="0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11" name="Line 33"/>
            <p:cNvSpPr>
              <a:spLocks noChangeShapeType="1"/>
            </p:cNvSpPr>
            <p:nvPr/>
          </p:nvSpPr>
          <p:spPr bwMode="auto">
            <a:xfrm>
              <a:off x="1473" y="2763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12" name="Line 34"/>
            <p:cNvSpPr>
              <a:spLocks noChangeShapeType="1"/>
            </p:cNvSpPr>
            <p:nvPr/>
          </p:nvSpPr>
          <p:spPr bwMode="auto">
            <a:xfrm>
              <a:off x="1473" y="2782"/>
              <a:ext cx="0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13" name="Line 35"/>
            <p:cNvSpPr>
              <a:spLocks noChangeShapeType="1"/>
            </p:cNvSpPr>
            <p:nvPr/>
          </p:nvSpPr>
          <p:spPr bwMode="auto">
            <a:xfrm>
              <a:off x="1473" y="2843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14" name="Line 36"/>
            <p:cNvSpPr>
              <a:spLocks noChangeShapeType="1"/>
            </p:cNvSpPr>
            <p:nvPr/>
          </p:nvSpPr>
          <p:spPr bwMode="auto">
            <a:xfrm>
              <a:off x="1473" y="2861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15" name="Line 37"/>
            <p:cNvSpPr>
              <a:spLocks noChangeShapeType="1"/>
            </p:cNvSpPr>
            <p:nvPr/>
          </p:nvSpPr>
          <p:spPr bwMode="auto">
            <a:xfrm>
              <a:off x="1230" y="2636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16" name="Line 38"/>
            <p:cNvSpPr>
              <a:spLocks noChangeShapeType="1"/>
            </p:cNvSpPr>
            <p:nvPr/>
          </p:nvSpPr>
          <p:spPr bwMode="auto">
            <a:xfrm>
              <a:off x="1272" y="2636"/>
              <a:ext cx="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17" name="Line 39"/>
            <p:cNvSpPr>
              <a:spLocks noChangeShapeType="1"/>
            </p:cNvSpPr>
            <p:nvPr/>
          </p:nvSpPr>
          <p:spPr bwMode="auto">
            <a:xfrm>
              <a:off x="1291" y="2636"/>
              <a:ext cx="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18" name="Line 40"/>
            <p:cNvSpPr>
              <a:spLocks noChangeShapeType="1"/>
            </p:cNvSpPr>
            <p:nvPr/>
          </p:nvSpPr>
          <p:spPr bwMode="auto">
            <a:xfrm>
              <a:off x="1352" y="2636"/>
              <a:ext cx="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19" name="Line 41"/>
            <p:cNvSpPr>
              <a:spLocks noChangeShapeType="1"/>
            </p:cNvSpPr>
            <p:nvPr/>
          </p:nvSpPr>
          <p:spPr bwMode="auto">
            <a:xfrm>
              <a:off x="1370" y="2636"/>
              <a:ext cx="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20" name="Line 42"/>
            <p:cNvSpPr>
              <a:spLocks noChangeShapeType="1"/>
            </p:cNvSpPr>
            <p:nvPr/>
          </p:nvSpPr>
          <p:spPr bwMode="auto">
            <a:xfrm>
              <a:off x="1431" y="2636"/>
              <a:ext cx="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21" name="Line 43"/>
            <p:cNvSpPr>
              <a:spLocks noChangeShapeType="1"/>
            </p:cNvSpPr>
            <p:nvPr/>
          </p:nvSpPr>
          <p:spPr bwMode="auto">
            <a:xfrm>
              <a:off x="1450" y="2636"/>
              <a:ext cx="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22" name="Line 44"/>
            <p:cNvSpPr>
              <a:spLocks noChangeShapeType="1"/>
            </p:cNvSpPr>
            <p:nvPr/>
          </p:nvSpPr>
          <p:spPr bwMode="auto">
            <a:xfrm>
              <a:off x="1511" y="2636"/>
              <a:ext cx="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23" name="Line 45"/>
            <p:cNvSpPr>
              <a:spLocks noChangeShapeType="1"/>
            </p:cNvSpPr>
            <p:nvPr/>
          </p:nvSpPr>
          <p:spPr bwMode="auto">
            <a:xfrm>
              <a:off x="1529" y="2636"/>
              <a:ext cx="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24" name="Line 46"/>
            <p:cNvSpPr>
              <a:spLocks noChangeShapeType="1"/>
            </p:cNvSpPr>
            <p:nvPr/>
          </p:nvSpPr>
          <p:spPr bwMode="auto">
            <a:xfrm>
              <a:off x="1590" y="2636"/>
              <a:ext cx="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25" name="Line 47"/>
            <p:cNvSpPr>
              <a:spLocks noChangeShapeType="1"/>
            </p:cNvSpPr>
            <p:nvPr/>
          </p:nvSpPr>
          <p:spPr bwMode="auto">
            <a:xfrm>
              <a:off x="1608" y="2636"/>
              <a:ext cx="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26" name="Line 48"/>
            <p:cNvSpPr>
              <a:spLocks noChangeShapeType="1"/>
            </p:cNvSpPr>
            <p:nvPr/>
          </p:nvSpPr>
          <p:spPr bwMode="auto">
            <a:xfrm>
              <a:off x="1670" y="2636"/>
              <a:ext cx="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27" name="Line 49"/>
            <p:cNvSpPr>
              <a:spLocks noChangeShapeType="1"/>
            </p:cNvSpPr>
            <p:nvPr/>
          </p:nvSpPr>
          <p:spPr bwMode="auto">
            <a:xfrm>
              <a:off x="1688" y="2636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28" name="Line 50"/>
            <p:cNvSpPr>
              <a:spLocks noChangeShapeType="1"/>
            </p:cNvSpPr>
            <p:nvPr/>
          </p:nvSpPr>
          <p:spPr bwMode="auto">
            <a:xfrm>
              <a:off x="1473" y="1807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29" name="Line 51"/>
            <p:cNvSpPr>
              <a:spLocks noChangeShapeType="1"/>
            </p:cNvSpPr>
            <p:nvPr/>
          </p:nvSpPr>
          <p:spPr bwMode="auto">
            <a:xfrm>
              <a:off x="1473" y="1863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30" name="Line 52"/>
            <p:cNvSpPr>
              <a:spLocks noChangeShapeType="1"/>
            </p:cNvSpPr>
            <p:nvPr/>
          </p:nvSpPr>
          <p:spPr bwMode="auto">
            <a:xfrm>
              <a:off x="1473" y="1881"/>
              <a:ext cx="0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31" name="Line 53"/>
            <p:cNvSpPr>
              <a:spLocks noChangeShapeType="1"/>
            </p:cNvSpPr>
            <p:nvPr/>
          </p:nvSpPr>
          <p:spPr bwMode="auto">
            <a:xfrm>
              <a:off x="1473" y="1943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32" name="Line 54"/>
            <p:cNvSpPr>
              <a:spLocks noChangeShapeType="1"/>
            </p:cNvSpPr>
            <p:nvPr/>
          </p:nvSpPr>
          <p:spPr bwMode="auto">
            <a:xfrm>
              <a:off x="1473" y="1961"/>
              <a:ext cx="0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33" name="Line 55"/>
            <p:cNvSpPr>
              <a:spLocks noChangeShapeType="1"/>
            </p:cNvSpPr>
            <p:nvPr/>
          </p:nvSpPr>
          <p:spPr bwMode="auto">
            <a:xfrm>
              <a:off x="1473" y="2022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34" name="Line 56"/>
            <p:cNvSpPr>
              <a:spLocks noChangeShapeType="1"/>
            </p:cNvSpPr>
            <p:nvPr/>
          </p:nvSpPr>
          <p:spPr bwMode="auto">
            <a:xfrm>
              <a:off x="1473" y="2041"/>
              <a:ext cx="0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35" name="Line 57"/>
            <p:cNvSpPr>
              <a:spLocks noChangeShapeType="1"/>
            </p:cNvSpPr>
            <p:nvPr/>
          </p:nvSpPr>
          <p:spPr bwMode="auto">
            <a:xfrm>
              <a:off x="1473" y="2102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36" name="Line 58"/>
            <p:cNvSpPr>
              <a:spLocks noChangeShapeType="1"/>
            </p:cNvSpPr>
            <p:nvPr/>
          </p:nvSpPr>
          <p:spPr bwMode="auto">
            <a:xfrm>
              <a:off x="1473" y="2120"/>
              <a:ext cx="0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37" name="Line 59"/>
            <p:cNvSpPr>
              <a:spLocks noChangeShapeType="1"/>
            </p:cNvSpPr>
            <p:nvPr/>
          </p:nvSpPr>
          <p:spPr bwMode="auto">
            <a:xfrm>
              <a:off x="1473" y="2181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38" name="Line 60"/>
            <p:cNvSpPr>
              <a:spLocks noChangeShapeType="1"/>
            </p:cNvSpPr>
            <p:nvPr/>
          </p:nvSpPr>
          <p:spPr bwMode="auto">
            <a:xfrm>
              <a:off x="1473" y="2199"/>
              <a:ext cx="0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39" name="Line 61"/>
            <p:cNvSpPr>
              <a:spLocks noChangeShapeType="1"/>
            </p:cNvSpPr>
            <p:nvPr/>
          </p:nvSpPr>
          <p:spPr bwMode="auto">
            <a:xfrm>
              <a:off x="1473" y="2261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40" name="Line 62"/>
            <p:cNvSpPr>
              <a:spLocks noChangeShapeType="1"/>
            </p:cNvSpPr>
            <p:nvPr/>
          </p:nvSpPr>
          <p:spPr bwMode="auto">
            <a:xfrm>
              <a:off x="1473" y="2279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41" name="Freeform 63"/>
            <p:cNvSpPr>
              <a:spLocks/>
            </p:cNvSpPr>
            <p:nvPr/>
          </p:nvSpPr>
          <p:spPr bwMode="auto">
            <a:xfrm>
              <a:off x="1382" y="2545"/>
              <a:ext cx="182" cy="182"/>
            </a:xfrm>
            <a:custGeom>
              <a:avLst/>
              <a:gdLst>
                <a:gd name="T0" fmla="*/ 182 w 1274"/>
                <a:gd name="T1" fmla="*/ 84 h 1274"/>
                <a:gd name="T2" fmla="*/ 180 w 1274"/>
                <a:gd name="T3" fmla="*/ 74 h 1274"/>
                <a:gd name="T4" fmla="*/ 178 w 1274"/>
                <a:gd name="T5" fmla="*/ 65 h 1274"/>
                <a:gd name="T6" fmla="*/ 175 w 1274"/>
                <a:gd name="T7" fmla="*/ 56 h 1274"/>
                <a:gd name="T8" fmla="*/ 170 w 1274"/>
                <a:gd name="T9" fmla="*/ 47 h 1274"/>
                <a:gd name="T10" fmla="*/ 165 w 1274"/>
                <a:gd name="T11" fmla="*/ 39 h 1274"/>
                <a:gd name="T12" fmla="*/ 159 w 1274"/>
                <a:gd name="T13" fmla="*/ 31 h 1274"/>
                <a:gd name="T14" fmla="*/ 153 w 1274"/>
                <a:gd name="T15" fmla="*/ 24 h 1274"/>
                <a:gd name="T16" fmla="*/ 145 w 1274"/>
                <a:gd name="T17" fmla="*/ 18 h 1274"/>
                <a:gd name="T18" fmla="*/ 137 w 1274"/>
                <a:gd name="T19" fmla="*/ 12 h 1274"/>
                <a:gd name="T20" fmla="*/ 129 w 1274"/>
                <a:gd name="T21" fmla="*/ 8 h 1274"/>
                <a:gd name="T22" fmla="*/ 120 w 1274"/>
                <a:gd name="T23" fmla="*/ 5 h 1274"/>
                <a:gd name="T24" fmla="*/ 110 w 1274"/>
                <a:gd name="T25" fmla="*/ 2 h 1274"/>
                <a:gd name="T26" fmla="*/ 101 w 1274"/>
                <a:gd name="T27" fmla="*/ 0 h 1274"/>
                <a:gd name="T28" fmla="*/ 91 w 1274"/>
                <a:gd name="T29" fmla="*/ 0 h 1274"/>
                <a:gd name="T30" fmla="*/ 81 w 1274"/>
                <a:gd name="T31" fmla="*/ 0 h 1274"/>
                <a:gd name="T32" fmla="*/ 72 w 1274"/>
                <a:gd name="T33" fmla="*/ 2 h 1274"/>
                <a:gd name="T34" fmla="*/ 62 w 1274"/>
                <a:gd name="T35" fmla="*/ 5 h 1274"/>
                <a:gd name="T36" fmla="*/ 53 w 1274"/>
                <a:gd name="T37" fmla="*/ 8 h 1274"/>
                <a:gd name="T38" fmla="*/ 45 w 1274"/>
                <a:gd name="T39" fmla="*/ 12 h 1274"/>
                <a:gd name="T40" fmla="*/ 37 w 1274"/>
                <a:gd name="T41" fmla="*/ 18 h 1274"/>
                <a:gd name="T42" fmla="*/ 29 w 1274"/>
                <a:gd name="T43" fmla="*/ 24 h 1274"/>
                <a:gd name="T44" fmla="*/ 23 w 1274"/>
                <a:gd name="T45" fmla="*/ 31 h 1274"/>
                <a:gd name="T46" fmla="*/ 17 w 1274"/>
                <a:gd name="T47" fmla="*/ 39 h 1274"/>
                <a:gd name="T48" fmla="*/ 11 w 1274"/>
                <a:gd name="T49" fmla="*/ 47 h 1274"/>
                <a:gd name="T50" fmla="*/ 7 w 1274"/>
                <a:gd name="T51" fmla="*/ 56 h 1274"/>
                <a:gd name="T52" fmla="*/ 4 w 1274"/>
                <a:gd name="T53" fmla="*/ 65 h 1274"/>
                <a:gd name="T54" fmla="*/ 2 w 1274"/>
                <a:gd name="T55" fmla="*/ 74 h 1274"/>
                <a:gd name="T56" fmla="*/ 0 w 1274"/>
                <a:gd name="T57" fmla="*/ 84 h 1274"/>
                <a:gd name="T58" fmla="*/ 0 w 1274"/>
                <a:gd name="T59" fmla="*/ 93 h 1274"/>
                <a:gd name="T60" fmla="*/ 1 w 1274"/>
                <a:gd name="T61" fmla="*/ 103 h 1274"/>
                <a:gd name="T62" fmla="*/ 3 w 1274"/>
                <a:gd name="T63" fmla="*/ 113 h 1274"/>
                <a:gd name="T64" fmla="*/ 5 w 1274"/>
                <a:gd name="T65" fmla="*/ 122 h 1274"/>
                <a:gd name="T66" fmla="*/ 9 w 1274"/>
                <a:gd name="T67" fmla="*/ 131 h 1274"/>
                <a:gd name="T68" fmla="*/ 14 w 1274"/>
                <a:gd name="T69" fmla="*/ 139 h 1274"/>
                <a:gd name="T70" fmla="*/ 20 w 1274"/>
                <a:gd name="T71" fmla="*/ 147 h 1274"/>
                <a:gd name="T72" fmla="*/ 26 w 1274"/>
                <a:gd name="T73" fmla="*/ 154 h 1274"/>
                <a:gd name="T74" fmla="*/ 33 w 1274"/>
                <a:gd name="T75" fmla="*/ 161 h 1274"/>
                <a:gd name="T76" fmla="*/ 41 w 1274"/>
                <a:gd name="T77" fmla="*/ 167 h 1274"/>
                <a:gd name="T78" fmla="*/ 49 w 1274"/>
                <a:gd name="T79" fmla="*/ 172 h 1274"/>
                <a:gd name="T80" fmla="*/ 58 w 1274"/>
                <a:gd name="T81" fmla="*/ 176 h 1274"/>
                <a:gd name="T82" fmla="*/ 67 w 1274"/>
                <a:gd name="T83" fmla="*/ 179 h 1274"/>
                <a:gd name="T84" fmla="*/ 77 w 1274"/>
                <a:gd name="T85" fmla="*/ 181 h 1274"/>
                <a:gd name="T86" fmla="*/ 86 w 1274"/>
                <a:gd name="T87" fmla="*/ 182 h 1274"/>
                <a:gd name="T88" fmla="*/ 96 w 1274"/>
                <a:gd name="T89" fmla="*/ 182 h 1274"/>
                <a:gd name="T90" fmla="*/ 105 w 1274"/>
                <a:gd name="T91" fmla="*/ 181 h 1274"/>
                <a:gd name="T92" fmla="*/ 115 w 1274"/>
                <a:gd name="T93" fmla="*/ 179 h 1274"/>
                <a:gd name="T94" fmla="*/ 124 w 1274"/>
                <a:gd name="T95" fmla="*/ 176 h 1274"/>
                <a:gd name="T96" fmla="*/ 133 w 1274"/>
                <a:gd name="T97" fmla="*/ 172 h 1274"/>
                <a:gd name="T98" fmla="*/ 141 w 1274"/>
                <a:gd name="T99" fmla="*/ 167 h 1274"/>
                <a:gd name="T100" fmla="*/ 149 w 1274"/>
                <a:gd name="T101" fmla="*/ 161 h 1274"/>
                <a:gd name="T102" fmla="*/ 156 w 1274"/>
                <a:gd name="T103" fmla="*/ 154 h 1274"/>
                <a:gd name="T104" fmla="*/ 163 w 1274"/>
                <a:gd name="T105" fmla="*/ 147 h 1274"/>
                <a:gd name="T106" fmla="*/ 168 w 1274"/>
                <a:gd name="T107" fmla="*/ 139 h 1274"/>
                <a:gd name="T108" fmla="*/ 173 w 1274"/>
                <a:gd name="T109" fmla="*/ 131 h 1274"/>
                <a:gd name="T110" fmla="*/ 176 w 1274"/>
                <a:gd name="T111" fmla="*/ 122 h 1274"/>
                <a:gd name="T112" fmla="*/ 179 w 1274"/>
                <a:gd name="T113" fmla="*/ 113 h 1274"/>
                <a:gd name="T114" fmla="*/ 181 w 1274"/>
                <a:gd name="T115" fmla="*/ 103 h 1274"/>
                <a:gd name="T116" fmla="*/ 182 w 1274"/>
                <a:gd name="T117" fmla="*/ 93 h 127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274" h="1274">
                  <a:moveTo>
                    <a:pt x="1274" y="637"/>
                  </a:moveTo>
                  <a:lnTo>
                    <a:pt x="1273" y="620"/>
                  </a:lnTo>
                  <a:lnTo>
                    <a:pt x="1273" y="603"/>
                  </a:lnTo>
                  <a:lnTo>
                    <a:pt x="1272" y="586"/>
                  </a:lnTo>
                  <a:lnTo>
                    <a:pt x="1269" y="569"/>
                  </a:lnTo>
                  <a:lnTo>
                    <a:pt x="1268" y="552"/>
                  </a:lnTo>
                  <a:lnTo>
                    <a:pt x="1266" y="535"/>
                  </a:lnTo>
                  <a:lnTo>
                    <a:pt x="1263" y="519"/>
                  </a:lnTo>
                  <a:lnTo>
                    <a:pt x="1259" y="502"/>
                  </a:lnTo>
                  <a:lnTo>
                    <a:pt x="1256" y="486"/>
                  </a:lnTo>
                  <a:lnTo>
                    <a:pt x="1251" y="469"/>
                  </a:lnTo>
                  <a:lnTo>
                    <a:pt x="1247" y="453"/>
                  </a:lnTo>
                  <a:lnTo>
                    <a:pt x="1241" y="437"/>
                  </a:lnTo>
                  <a:lnTo>
                    <a:pt x="1235" y="420"/>
                  </a:lnTo>
                  <a:lnTo>
                    <a:pt x="1230" y="404"/>
                  </a:lnTo>
                  <a:lnTo>
                    <a:pt x="1224" y="389"/>
                  </a:lnTo>
                  <a:lnTo>
                    <a:pt x="1217" y="373"/>
                  </a:lnTo>
                  <a:lnTo>
                    <a:pt x="1209" y="358"/>
                  </a:lnTo>
                  <a:lnTo>
                    <a:pt x="1201" y="343"/>
                  </a:lnTo>
                  <a:lnTo>
                    <a:pt x="1193" y="328"/>
                  </a:lnTo>
                  <a:lnTo>
                    <a:pt x="1185" y="313"/>
                  </a:lnTo>
                  <a:lnTo>
                    <a:pt x="1176" y="299"/>
                  </a:lnTo>
                  <a:lnTo>
                    <a:pt x="1167" y="285"/>
                  </a:lnTo>
                  <a:lnTo>
                    <a:pt x="1158" y="270"/>
                  </a:lnTo>
                  <a:lnTo>
                    <a:pt x="1148" y="257"/>
                  </a:lnTo>
                  <a:lnTo>
                    <a:pt x="1138" y="243"/>
                  </a:lnTo>
                  <a:lnTo>
                    <a:pt x="1128" y="230"/>
                  </a:lnTo>
                  <a:lnTo>
                    <a:pt x="1116" y="217"/>
                  </a:lnTo>
                  <a:lnTo>
                    <a:pt x="1105" y="204"/>
                  </a:lnTo>
                  <a:lnTo>
                    <a:pt x="1093" y="192"/>
                  </a:lnTo>
                  <a:lnTo>
                    <a:pt x="1081" y="180"/>
                  </a:lnTo>
                  <a:lnTo>
                    <a:pt x="1068" y="168"/>
                  </a:lnTo>
                  <a:lnTo>
                    <a:pt x="1056" y="157"/>
                  </a:lnTo>
                  <a:lnTo>
                    <a:pt x="1044" y="146"/>
                  </a:lnTo>
                  <a:lnTo>
                    <a:pt x="1030" y="135"/>
                  </a:lnTo>
                  <a:lnTo>
                    <a:pt x="1016" y="125"/>
                  </a:lnTo>
                  <a:lnTo>
                    <a:pt x="1003" y="116"/>
                  </a:lnTo>
                  <a:lnTo>
                    <a:pt x="989" y="106"/>
                  </a:lnTo>
                  <a:lnTo>
                    <a:pt x="974" y="96"/>
                  </a:lnTo>
                  <a:lnTo>
                    <a:pt x="961" y="87"/>
                  </a:lnTo>
                  <a:lnTo>
                    <a:pt x="946" y="79"/>
                  </a:lnTo>
                  <a:lnTo>
                    <a:pt x="930" y="71"/>
                  </a:lnTo>
                  <a:lnTo>
                    <a:pt x="915" y="64"/>
                  </a:lnTo>
                  <a:lnTo>
                    <a:pt x="900" y="57"/>
                  </a:lnTo>
                  <a:lnTo>
                    <a:pt x="885" y="50"/>
                  </a:lnTo>
                  <a:lnTo>
                    <a:pt x="869" y="43"/>
                  </a:lnTo>
                  <a:lnTo>
                    <a:pt x="853" y="37"/>
                  </a:lnTo>
                  <a:lnTo>
                    <a:pt x="837" y="32"/>
                  </a:lnTo>
                  <a:lnTo>
                    <a:pt x="821" y="27"/>
                  </a:lnTo>
                  <a:lnTo>
                    <a:pt x="804" y="22"/>
                  </a:lnTo>
                  <a:lnTo>
                    <a:pt x="788" y="18"/>
                  </a:lnTo>
                  <a:lnTo>
                    <a:pt x="771" y="14"/>
                  </a:lnTo>
                  <a:lnTo>
                    <a:pt x="755" y="10"/>
                  </a:lnTo>
                  <a:lnTo>
                    <a:pt x="738" y="8"/>
                  </a:lnTo>
                  <a:lnTo>
                    <a:pt x="721" y="6"/>
                  </a:lnTo>
                  <a:lnTo>
                    <a:pt x="705" y="3"/>
                  </a:lnTo>
                  <a:lnTo>
                    <a:pt x="688" y="1"/>
                  </a:lnTo>
                  <a:lnTo>
                    <a:pt x="671" y="0"/>
                  </a:lnTo>
                  <a:lnTo>
                    <a:pt x="654" y="0"/>
                  </a:lnTo>
                  <a:lnTo>
                    <a:pt x="637" y="0"/>
                  </a:lnTo>
                  <a:lnTo>
                    <a:pt x="620" y="0"/>
                  </a:lnTo>
                  <a:lnTo>
                    <a:pt x="603" y="0"/>
                  </a:lnTo>
                  <a:lnTo>
                    <a:pt x="586" y="1"/>
                  </a:lnTo>
                  <a:lnTo>
                    <a:pt x="569" y="3"/>
                  </a:lnTo>
                  <a:lnTo>
                    <a:pt x="553" y="6"/>
                  </a:lnTo>
                  <a:lnTo>
                    <a:pt x="536" y="8"/>
                  </a:lnTo>
                  <a:lnTo>
                    <a:pt x="519" y="10"/>
                  </a:lnTo>
                  <a:lnTo>
                    <a:pt x="502" y="14"/>
                  </a:lnTo>
                  <a:lnTo>
                    <a:pt x="486" y="18"/>
                  </a:lnTo>
                  <a:lnTo>
                    <a:pt x="469" y="22"/>
                  </a:lnTo>
                  <a:lnTo>
                    <a:pt x="453" y="27"/>
                  </a:lnTo>
                  <a:lnTo>
                    <a:pt x="437" y="32"/>
                  </a:lnTo>
                  <a:lnTo>
                    <a:pt x="421" y="37"/>
                  </a:lnTo>
                  <a:lnTo>
                    <a:pt x="406" y="43"/>
                  </a:lnTo>
                  <a:lnTo>
                    <a:pt x="390" y="50"/>
                  </a:lnTo>
                  <a:lnTo>
                    <a:pt x="374" y="57"/>
                  </a:lnTo>
                  <a:lnTo>
                    <a:pt x="359" y="64"/>
                  </a:lnTo>
                  <a:lnTo>
                    <a:pt x="343" y="71"/>
                  </a:lnTo>
                  <a:lnTo>
                    <a:pt x="328" y="79"/>
                  </a:lnTo>
                  <a:lnTo>
                    <a:pt x="314" y="87"/>
                  </a:lnTo>
                  <a:lnTo>
                    <a:pt x="300" y="96"/>
                  </a:lnTo>
                  <a:lnTo>
                    <a:pt x="285" y="106"/>
                  </a:lnTo>
                  <a:lnTo>
                    <a:pt x="272" y="116"/>
                  </a:lnTo>
                  <a:lnTo>
                    <a:pt x="258" y="125"/>
                  </a:lnTo>
                  <a:lnTo>
                    <a:pt x="244" y="135"/>
                  </a:lnTo>
                  <a:lnTo>
                    <a:pt x="231" y="146"/>
                  </a:lnTo>
                  <a:lnTo>
                    <a:pt x="218" y="157"/>
                  </a:lnTo>
                  <a:lnTo>
                    <a:pt x="206" y="168"/>
                  </a:lnTo>
                  <a:lnTo>
                    <a:pt x="193" y="180"/>
                  </a:lnTo>
                  <a:lnTo>
                    <a:pt x="181" y="192"/>
                  </a:lnTo>
                  <a:lnTo>
                    <a:pt x="169" y="204"/>
                  </a:lnTo>
                  <a:lnTo>
                    <a:pt x="158" y="217"/>
                  </a:lnTo>
                  <a:lnTo>
                    <a:pt x="147" y="230"/>
                  </a:lnTo>
                  <a:lnTo>
                    <a:pt x="137" y="243"/>
                  </a:lnTo>
                  <a:lnTo>
                    <a:pt x="126" y="257"/>
                  </a:lnTo>
                  <a:lnTo>
                    <a:pt x="116" y="270"/>
                  </a:lnTo>
                  <a:lnTo>
                    <a:pt x="107" y="285"/>
                  </a:lnTo>
                  <a:lnTo>
                    <a:pt x="98" y="299"/>
                  </a:lnTo>
                  <a:lnTo>
                    <a:pt x="89" y="313"/>
                  </a:lnTo>
                  <a:lnTo>
                    <a:pt x="80" y="328"/>
                  </a:lnTo>
                  <a:lnTo>
                    <a:pt x="72" y="343"/>
                  </a:lnTo>
                  <a:lnTo>
                    <a:pt x="65" y="358"/>
                  </a:lnTo>
                  <a:lnTo>
                    <a:pt x="57" y="373"/>
                  </a:lnTo>
                  <a:lnTo>
                    <a:pt x="50" y="389"/>
                  </a:lnTo>
                  <a:lnTo>
                    <a:pt x="45" y="404"/>
                  </a:lnTo>
                  <a:lnTo>
                    <a:pt x="38" y="420"/>
                  </a:lnTo>
                  <a:lnTo>
                    <a:pt x="33" y="437"/>
                  </a:lnTo>
                  <a:lnTo>
                    <a:pt x="28" y="453"/>
                  </a:lnTo>
                  <a:lnTo>
                    <a:pt x="23" y="469"/>
                  </a:lnTo>
                  <a:lnTo>
                    <a:pt x="18" y="486"/>
                  </a:lnTo>
                  <a:lnTo>
                    <a:pt x="15" y="502"/>
                  </a:lnTo>
                  <a:lnTo>
                    <a:pt x="12" y="519"/>
                  </a:lnTo>
                  <a:lnTo>
                    <a:pt x="8" y="535"/>
                  </a:lnTo>
                  <a:lnTo>
                    <a:pt x="6" y="552"/>
                  </a:lnTo>
                  <a:lnTo>
                    <a:pt x="4" y="569"/>
                  </a:lnTo>
                  <a:lnTo>
                    <a:pt x="3" y="586"/>
                  </a:lnTo>
                  <a:lnTo>
                    <a:pt x="1" y="603"/>
                  </a:lnTo>
                  <a:lnTo>
                    <a:pt x="0" y="620"/>
                  </a:lnTo>
                  <a:lnTo>
                    <a:pt x="0" y="637"/>
                  </a:lnTo>
                  <a:lnTo>
                    <a:pt x="0" y="654"/>
                  </a:lnTo>
                  <a:lnTo>
                    <a:pt x="1" y="671"/>
                  </a:lnTo>
                  <a:lnTo>
                    <a:pt x="3" y="688"/>
                  </a:lnTo>
                  <a:lnTo>
                    <a:pt x="4" y="704"/>
                  </a:lnTo>
                  <a:lnTo>
                    <a:pt x="6" y="721"/>
                  </a:lnTo>
                  <a:lnTo>
                    <a:pt x="8" y="738"/>
                  </a:lnTo>
                  <a:lnTo>
                    <a:pt x="12" y="755"/>
                  </a:lnTo>
                  <a:lnTo>
                    <a:pt x="15" y="771"/>
                  </a:lnTo>
                  <a:lnTo>
                    <a:pt x="18" y="788"/>
                  </a:lnTo>
                  <a:lnTo>
                    <a:pt x="23" y="804"/>
                  </a:lnTo>
                  <a:lnTo>
                    <a:pt x="28" y="821"/>
                  </a:lnTo>
                  <a:lnTo>
                    <a:pt x="33" y="837"/>
                  </a:lnTo>
                  <a:lnTo>
                    <a:pt x="38" y="852"/>
                  </a:lnTo>
                  <a:lnTo>
                    <a:pt x="45" y="868"/>
                  </a:lnTo>
                  <a:lnTo>
                    <a:pt x="50" y="884"/>
                  </a:lnTo>
                  <a:lnTo>
                    <a:pt x="57" y="900"/>
                  </a:lnTo>
                  <a:lnTo>
                    <a:pt x="65" y="915"/>
                  </a:lnTo>
                  <a:lnTo>
                    <a:pt x="72" y="930"/>
                  </a:lnTo>
                  <a:lnTo>
                    <a:pt x="80" y="946"/>
                  </a:lnTo>
                  <a:lnTo>
                    <a:pt x="89" y="960"/>
                  </a:lnTo>
                  <a:lnTo>
                    <a:pt x="98" y="974"/>
                  </a:lnTo>
                  <a:lnTo>
                    <a:pt x="107" y="989"/>
                  </a:lnTo>
                  <a:lnTo>
                    <a:pt x="116" y="1002"/>
                  </a:lnTo>
                  <a:lnTo>
                    <a:pt x="126" y="1016"/>
                  </a:lnTo>
                  <a:lnTo>
                    <a:pt x="137" y="1030"/>
                  </a:lnTo>
                  <a:lnTo>
                    <a:pt x="147" y="1043"/>
                  </a:lnTo>
                  <a:lnTo>
                    <a:pt x="158" y="1056"/>
                  </a:lnTo>
                  <a:lnTo>
                    <a:pt x="169" y="1068"/>
                  </a:lnTo>
                  <a:lnTo>
                    <a:pt x="181" y="1081"/>
                  </a:lnTo>
                  <a:lnTo>
                    <a:pt x="193" y="1093"/>
                  </a:lnTo>
                  <a:lnTo>
                    <a:pt x="206" y="1104"/>
                  </a:lnTo>
                  <a:lnTo>
                    <a:pt x="218" y="1116"/>
                  </a:lnTo>
                  <a:lnTo>
                    <a:pt x="231" y="1127"/>
                  </a:lnTo>
                  <a:lnTo>
                    <a:pt x="244" y="1137"/>
                  </a:lnTo>
                  <a:lnTo>
                    <a:pt x="258" y="1148"/>
                  </a:lnTo>
                  <a:lnTo>
                    <a:pt x="272" y="1158"/>
                  </a:lnTo>
                  <a:lnTo>
                    <a:pt x="285" y="1167"/>
                  </a:lnTo>
                  <a:lnTo>
                    <a:pt x="300" y="1176"/>
                  </a:lnTo>
                  <a:lnTo>
                    <a:pt x="314" y="1185"/>
                  </a:lnTo>
                  <a:lnTo>
                    <a:pt x="328" y="1194"/>
                  </a:lnTo>
                  <a:lnTo>
                    <a:pt x="343" y="1202"/>
                  </a:lnTo>
                  <a:lnTo>
                    <a:pt x="359" y="1209"/>
                  </a:lnTo>
                  <a:lnTo>
                    <a:pt x="374" y="1217"/>
                  </a:lnTo>
                  <a:lnTo>
                    <a:pt x="390" y="1224"/>
                  </a:lnTo>
                  <a:lnTo>
                    <a:pt x="406" y="1229"/>
                  </a:lnTo>
                  <a:lnTo>
                    <a:pt x="421" y="1236"/>
                  </a:lnTo>
                  <a:lnTo>
                    <a:pt x="437" y="1241"/>
                  </a:lnTo>
                  <a:lnTo>
                    <a:pt x="453" y="1246"/>
                  </a:lnTo>
                  <a:lnTo>
                    <a:pt x="469" y="1251"/>
                  </a:lnTo>
                  <a:lnTo>
                    <a:pt x="486" y="1255"/>
                  </a:lnTo>
                  <a:lnTo>
                    <a:pt x="502" y="1259"/>
                  </a:lnTo>
                  <a:lnTo>
                    <a:pt x="519" y="1262"/>
                  </a:lnTo>
                  <a:lnTo>
                    <a:pt x="536" y="1266"/>
                  </a:lnTo>
                  <a:lnTo>
                    <a:pt x="553" y="1268"/>
                  </a:lnTo>
                  <a:lnTo>
                    <a:pt x="569" y="1270"/>
                  </a:lnTo>
                  <a:lnTo>
                    <a:pt x="586" y="1271"/>
                  </a:lnTo>
                  <a:lnTo>
                    <a:pt x="603" y="1272"/>
                  </a:lnTo>
                  <a:lnTo>
                    <a:pt x="620" y="1274"/>
                  </a:lnTo>
                  <a:lnTo>
                    <a:pt x="637" y="1274"/>
                  </a:lnTo>
                  <a:lnTo>
                    <a:pt x="654" y="1274"/>
                  </a:lnTo>
                  <a:lnTo>
                    <a:pt x="671" y="1272"/>
                  </a:lnTo>
                  <a:lnTo>
                    <a:pt x="688" y="1271"/>
                  </a:lnTo>
                  <a:lnTo>
                    <a:pt x="705" y="1270"/>
                  </a:lnTo>
                  <a:lnTo>
                    <a:pt x="721" y="1268"/>
                  </a:lnTo>
                  <a:lnTo>
                    <a:pt x="738" y="1266"/>
                  </a:lnTo>
                  <a:lnTo>
                    <a:pt x="755" y="1262"/>
                  </a:lnTo>
                  <a:lnTo>
                    <a:pt x="771" y="1259"/>
                  </a:lnTo>
                  <a:lnTo>
                    <a:pt x="788" y="1255"/>
                  </a:lnTo>
                  <a:lnTo>
                    <a:pt x="804" y="1251"/>
                  </a:lnTo>
                  <a:lnTo>
                    <a:pt x="821" y="1246"/>
                  </a:lnTo>
                  <a:lnTo>
                    <a:pt x="837" y="1241"/>
                  </a:lnTo>
                  <a:lnTo>
                    <a:pt x="853" y="1236"/>
                  </a:lnTo>
                  <a:lnTo>
                    <a:pt x="869" y="1229"/>
                  </a:lnTo>
                  <a:lnTo>
                    <a:pt x="885" y="1224"/>
                  </a:lnTo>
                  <a:lnTo>
                    <a:pt x="900" y="1217"/>
                  </a:lnTo>
                  <a:lnTo>
                    <a:pt x="915" y="1209"/>
                  </a:lnTo>
                  <a:lnTo>
                    <a:pt x="930" y="1202"/>
                  </a:lnTo>
                  <a:lnTo>
                    <a:pt x="946" y="1194"/>
                  </a:lnTo>
                  <a:lnTo>
                    <a:pt x="961" y="1185"/>
                  </a:lnTo>
                  <a:lnTo>
                    <a:pt x="974" y="1176"/>
                  </a:lnTo>
                  <a:lnTo>
                    <a:pt x="989" y="1167"/>
                  </a:lnTo>
                  <a:lnTo>
                    <a:pt x="1003" y="1158"/>
                  </a:lnTo>
                  <a:lnTo>
                    <a:pt x="1016" y="1148"/>
                  </a:lnTo>
                  <a:lnTo>
                    <a:pt x="1030" y="1137"/>
                  </a:lnTo>
                  <a:lnTo>
                    <a:pt x="1044" y="1127"/>
                  </a:lnTo>
                  <a:lnTo>
                    <a:pt x="1056" y="1116"/>
                  </a:lnTo>
                  <a:lnTo>
                    <a:pt x="1068" y="1104"/>
                  </a:lnTo>
                  <a:lnTo>
                    <a:pt x="1081" y="1093"/>
                  </a:lnTo>
                  <a:lnTo>
                    <a:pt x="1093" y="1081"/>
                  </a:lnTo>
                  <a:lnTo>
                    <a:pt x="1105" y="1068"/>
                  </a:lnTo>
                  <a:lnTo>
                    <a:pt x="1116" y="1056"/>
                  </a:lnTo>
                  <a:lnTo>
                    <a:pt x="1128" y="1043"/>
                  </a:lnTo>
                  <a:lnTo>
                    <a:pt x="1138" y="1030"/>
                  </a:lnTo>
                  <a:lnTo>
                    <a:pt x="1148" y="1016"/>
                  </a:lnTo>
                  <a:lnTo>
                    <a:pt x="1158" y="1002"/>
                  </a:lnTo>
                  <a:lnTo>
                    <a:pt x="1167" y="989"/>
                  </a:lnTo>
                  <a:lnTo>
                    <a:pt x="1176" y="974"/>
                  </a:lnTo>
                  <a:lnTo>
                    <a:pt x="1185" y="960"/>
                  </a:lnTo>
                  <a:lnTo>
                    <a:pt x="1193" y="946"/>
                  </a:lnTo>
                  <a:lnTo>
                    <a:pt x="1201" y="930"/>
                  </a:lnTo>
                  <a:lnTo>
                    <a:pt x="1209" y="915"/>
                  </a:lnTo>
                  <a:lnTo>
                    <a:pt x="1217" y="900"/>
                  </a:lnTo>
                  <a:lnTo>
                    <a:pt x="1224" y="884"/>
                  </a:lnTo>
                  <a:lnTo>
                    <a:pt x="1230" y="868"/>
                  </a:lnTo>
                  <a:lnTo>
                    <a:pt x="1235" y="852"/>
                  </a:lnTo>
                  <a:lnTo>
                    <a:pt x="1241" y="837"/>
                  </a:lnTo>
                  <a:lnTo>
                    <a:pt x="1247" y="821"/>
                  </a:lnTo>
                  <a:lnTo>
                    <a:pt x="1251" y="804"/>
                  </a:lnTo>
                  <a:lnTo>
                    <a:pt x="1256" y="788"/>
                  </a:lnTo>
                  <a:lnTo>
                    <a:pt x="1259" y="771"/>
                  </a:lnTo>
                  <a:lnTo>
                    <a:pt x="1263" y="755"/>
                  </a:lnTo>
                  <a:lnTo>
                    <a:pt x="1266" y="738"/>
                  </a:lnTo>
                  <a:lnTo>
                    <a:pt x="1268" y="721"/>
                  </a:lnTo>
                  <a:lnTo>
                    <a:pt x="1269" y="704"/>
                  </a:lnTo>
                  <a:lnTo>
                    <a:pt x="1272" y="688"/>
                  </a:lnTo>
                  <a:lnTo>
                    <a:pt x="1273" y="671"/>
                  </a:lnTo>
                  <a:lnTo>
                    <a:pt x="1273" y="654"/>
                  </a:lnTo>
                  <a:lnTo>
                    <a:pt x="1274" y="63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42" name="Freeform 64"/>
            <p:cNvSpPr>
              <a:spLocks/>
            </p:cNvSpPr>
            <p:nvPr/>
          </p:nvSpPr>
          <p:spPr bwMode="auto">
            <a:xfrm>
              <a:off x="1291" y="2453"/>
              <a:ext cx="364" cy="364"/>
            </a:xfrm>
            <a:custGeom>
              <a:avLst/>
              <a:gdLst>
                <a:gd name="T0" fmla="*/ 363 w 2545"/>
                <a:gd name="T1" fmla="*/ 168 h 2548"/>
                <a:gd name="T2" fmla="*/ 362 w 2545"/>
                <a:gd name="T3" fmla="*/ 152 h 2548"/>
                <a:gd name="T4" fmla="*/ 358 w 2545"/>
                <a:gd name="T5" fmla="*/ 135 h 2548"/>
                <a:gd name="T6" fmla="*/ 353 w 2545"/>
                <a:gd name="T7" fmla="*/ 119 h 2548"/>
                <a:gd name="T8" fmla="*/ 346 w 2545"/>
                <a:gd name="T9" fmla="*/ 103 h 2548"/>
                <a:gd name="T10" fmla="*/ 338 w 2545"/>
                <a:gd name="T11" fmla="*/ 88 h 2548"/>
                <a:gd name="T12" fmla="*/ 328 w 2545"/>
                <a:gd name="T13" fmla="*/ 74 h 2548"/>
                <a:gd name="T14" fmla="*/ 318 w 2545"/>
                <a:gd name="T15" fmla="*/ 61 h 2548"/>
                <a:gd name="T16" fmla="*/ 306 w 2545"/>
                <a:gd name="T17" fmla="*/ 49 h 2548"/>
                <a:gd name="T18" fmla="*/ 293 w 2545"/>
                <a:gd name="T19" fmla="*/ 38 h 2548"/>
                <a:gd name="T20" fmla="*/ 279 w 2545"/>
                <a:gd name="T21" fmla="*/ 28 h 2548"/>
                <a:gd name="T22" fmla="*/ 264 w 2545"/>
                <a:gd name="T23" fmla="*/ 20 h 2548"/>
                <a:gd name="T24" fmla="*/ 249 w 2545"/>
                <a:gd name="T25" fmla="*/ 13 h 2548"/>
                <a:gd name="T26" fmla="*/ 232 w 2545"/>
                <a:gd name="T27" fmla="*/ 7 h 2548"/>
                <a:gd name="T28" fmla="*/ 216 w 2545"/>
                <a:gd name="T29" fmla="*/ 3 h 2548"/>
                <a:gd name="T30" fmla="*/ 199 w 2545"/>
                <a:gd name="T31" fmla="*/ 1 h 2548"/>
                <a:gd name="T32" fmla="*/ 182 w 2545"/>
                <a:gd name="T33" fmla="*/ 0 h 2548"/>
                <a:gd name="T34" fmla="*/ 165 w 2545"/>
                <a:gd name="T35" fmla="*/ 1 h 2548"/>
                <a:gd name="T36" fmla="*/ 148 w 2545"/>
                <a:gd name="T37" fmla="*/ 3 h 2548"/>
                <a:gd name="T38" fmla="*/ 131 w 2545"/>
                <a:gd name="T39" fmla="*/ 7 h 2548"/>
                <a:gd name="T40" fmla="*/ 115 w 2545"/>
                <a:gd name="T41" fmla="*/ 13 h 2548"/>
                <a:gd name="T42" fmla="*/ 100 w 2545"/>
                <a:gd name="T43" fmla="*/ 20 h 2548"/>
                <a:gd name="T44" fmla="*/ 85 w 2545"/>
                <a:gd name="T45" fmla="*/ 28 h 2548"/>
                <a:gd name="T46" fmla="*/ 71 w 2545"/>
                <a:gd name="T47" fmla="*/ 38 h 2548"/>
                <a:gd name="T48" fmla="*/ 58 w 2545"/>
                <a:gd name="T49" fmla="*/ 49 h 2548"/>
                <a:gd name="T50" fmla="*/ 46 w 2545"/>
                <a:gd name="T51" fmla="*/ 61 h 2548"/>
                <a:gd name="T52" fmla="*/ 35 w 2545"/>
                <a:gd name="T53" fmla="*/ 74 h 2548"/>
                <a:gd name="T54" fmla="*/ 26 w 2545"/>
                <a:gd name="T55" fmla="*/ 88 h 2548"/>
                <a:gd name="T56" fmla="*/ 18 w 2545"/>
                <a:gd name="T57" fmla="*/ 103 h 2548"/>
                <a:gd name="T58" fmla="*/ 11 w 2545"/>
                <a:gd name="T59" fmla="*/ 119 h 2548"/>
                <a:gd name="T60" fmla="*/ 6 w 2545"/>
                <a:gd name="T61" fmla="*/ 135 h 2548"/>
                <a:gd name="T62" fmla="*/ 2 w 2545"/>
                <a:gd name="T63" fmla="*/ 152 h 2548"/>
                <a:gd name="T64" fmla="*/ 0 w 2545"/>
                <a:gd name="T65" fmla="*/ 168 h 2548"/>
                <a:gd name="T66" fmla="*/ 0 w 2545"/>
                <a:gd name="T67" fmla="*/ 186 h 2548"/>
                <a:gd name="T68" fmla="*/ 1 w 2545"/>
                <a:gd name="T69" fmla="*/ 202 h 2548"/>
                <a:gd name="T70" fmla="*/ 4 w 2545"/>
                <a:gd name="T71" fmla="*/ 219 h 2548"/>
                <a:gd name="T72" fmla="*/ 8 w 2545"/>
                <a:gd name="T73" fmla="*/ 236 h 2548"/>
                <a:gd name="T74" fmla="*/ 14 w 2545"/>
                <a:gd name="T75" fmla="*/ 252 h 2548"/>
                <a:gd name="T76" fmla="*/ 21 w 2545"/>
                <a:gd name="T77" fmla="*/ 267 h 2548"/>
                <a:gd name="T78" fmla="*/ 30 w 2545"/>
                <a:gd name="T79" fmla="*/ 282 h 2548"/>
                <a:gd name="T80" fmla="*/ 40 w 2545"/>
                <a:gd name="T81" fmla="*/ 295 h 2548"/>
                <a:gd name="T82" fmla="*/ 51 w 2545"/>
                <a:gd name="T83" fmla="*/ 308 h 2548"/>
                <a:gd name="T84" fmla="*/ 63 w 2545"/>
                <a:gd name="T85" fmla="*/ 320 h 2548"/>
                <a:gd name="T86" fmla="*/ 77 w 2545"/>
                <a:gd name="T87" fmla="*/ 330 h 2548"/>
                <a:gd name="T88" fmla="*/ 91 w 2545"/>
                <a:gd name="T89" fmla="*/ 340 h 2548"/>
                <a:gd name="T90" fmla="*/ 106 w 2545"/>
                <a:gd name="T91" fmla="*/ 348 h 2548"/>
                <a:gd name="T92" fmla="*/ 122 w 2545"/>
                <a:gd name="T93" fmla="*/ 354 h 2548"/>
                <a:gd name="T94" fmla="*/ 138 w 2545"/>
                <a:gd name="T95" fmla="*/ 359 h 2548"/>
                <a:gd name="T96" fmla="*/ 155 w 2545"/>
                <a:gd name="T97" fmla="*/ 362 h 2548"/>
                <a:gd name="T98" fmla="*/ 172 w 2545"/>
                <a:gd name="T99" fmla="*/ 364 h 2548"/>
                <a:gd name="T100" fmla="*/ 189 w 2545"/>
                <a:gd name="T101" fmla="*/ 364 h 254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545" h="2548">
                  <a:moveTo>
                    <a:pt x="2545" y="1275"/>
                  </a:moveTo>
                  <a:lnTo>
                    <a:pt x="2545" y="1251"/>
                  </a:lnTo>
                  <a:lnTo>
                    <a:pt x="2545" y="1227"/>
                  </a:lnTo>
                  <a:lnTo>
                    <a:pt x="2543" y="1203"/>
                  </a:lnTo>
                  <a:lnTo>
                    <a:pt x="2541" y="1179"/>
                  </a:lnTo>
                  <a:lnTo>
                    <a:pt x="2539" y="1156"/>
                  </a:lnTo>
                  <a:lnTo>
                    <a:pt x="2537" y="1132"/>
                  </a:lnTo>
                  <a:lnTo>
                    <a:pt x="2534" y="1108"/>
                  </a:lnTo>
                  <a:lnTo>
                    <a:pt x="2531" y="1084"/>
                  </a:lnTo>
                  <a:lnTo>
                    <a:pt x="2528" y="1061"/>
                  </a:lnTo>
                  <a:lnTo>
                    <a:pt x="2523" y="1038"/>
                  </a:lnTo>
                  <a:lnTo>
                    <a:pt x="2519" y="1015"/>
                  </a:lnTo>
                  <a:lnTo>
                    <a:pt x="2513" y="991"/>
                  </a:lnTo>
                  <a:lnTo>
                    <a:pt x="2507" y="968"/>
                  </a:lnTo>
                  <a:lnTo>
                    <a:pt x="2501" y="944"/>
                  </a:lnTo>
                  <a:lnTo>
                    <a:pt x="2496" y="922"/>
                  </a:lnTo>
                  <a:lnTo>
                    <a:pt x="2489" y="899"/>
                  </a:lnTo>
                  <a:lnTo>
                    <a:pt x="2481" y="876"/>
                  </a:lnTo>
                  <a:lnTo>
                    <a:pt x="2473" y="854"/>
                  </a:lnTo>
                  <a:lnTo>
                    <a:pt x="2465" y="831"/>
                  </a:lnTo>
                  <a:lnTo>
                    <a:pt x="2457" y="809"/>
                  </a:lnTo>
                  <a:lnTo>
                    <a:pt x="2448" y="787"/>
                  </a:lnTo>
                  <a:lnTo>
                    <a:pt x="2439" y="765"/>
                  </a:lnTo>
                  <a:lnTo>
                    <a:pt x="2429" y="744"/>
                  </a:lnTo>
                  <a:lnTo>
                    <a:pt x="2419" y="722"/>
                  </a:lnTo>
                  <a:lnTo>
                    <a:pt x="2408" y="700"/>
                  </a:lnTo>
                  <a:lnTo>
                    <a:pt x="2397" y="679"/>
                  </a:lnTo>
                  <a:lnTo>
                    <a:pt x="2386" y="658"/>
                  </a:lnTo>
                  <a:lnTo>
                    <a:pt x="2374" y="638"/>
                  </a:lnTo>
                  <a:lnTo>
                    <a:pt x="2362" y="618"/>
                  </a:lnTo>
                  <a:lnTo>
                    <a:pt x="2349" y="597"/>
                  </a:lnTo>
                  <a:lnTo>
                    <a:pt x="2337" y="577"/>
                  </a:lnTo>
                  <a:lnTo>
                    <a:pt x="2323" y="557"/>
                  </a:lnTo>
                  <a:lnTo>
                    <a:pt x="2311" y="537"/>
                  </a:lnTo>
                  <a:lnTo>
                    <a:pt x="2296" y="518"/>
                  </a:lnTo>
                  <a:lnTo>
                    <a:pt x="2282" y="499"/>
                  </a:lnTo>
                  <a:lnTo>
                    <a:pt x="2268" y="480"/>
                  </a:lnTo>
                  <a:lnTo>
                    <a:pt x="2252" y="462"/>
                  </a:lnTo>
                  <a:lnTo>
                    <a:pt x="2237" y="444"/>
                  </a:lnTo>
                  <a:lnTo>
                    <a:pt x="2221" y="426"/>
                  </a:lnTo>
                  <a:lnTo>
                    <a:pt x="2205" y="408"/>
                  </a:lnTo>
                  <a:lnTo>
                    <a:pt x="2189" y="391"/>
                  </a:lnTo>
                  <a:lnTo>
                    <a:pt x="2172" y="373"/>
                  </a:lnTo>
                  <a:lnTo>
                    <a:pt x="2155" y="356"/>
                  </a:lnTo>
                  <a:lnTo>
                    <a:pt x="2138" y="341"/>
                  </a:lnTo>
                  <a:lnTo>
                    <a:pt x="2120" y="325"/>
                  </a:lnTo>
                  <a:lnTo>
                    <a:pt x="2102" y="309"/>
                  </a:lnTo>
                  <a:lnTo>
                    <a:pt x="2084" y="294"/>
                  </a:lnTo>
                  <a:lnTo>
                    <a:pt x="2066" y="278"/>
                  </a:lnTo>
                  <a:lnTo>
                    <a:pt x="2047" y="263"/>
                  </a:lnTo>
                  <a:lnTo>
                    <a:pt x="2028" y="250"/>
                  </a:lnTo>
                  <a:lnTo>
                    <a:pt x="2009" y="235"/>
                  </a:lnTo>
                  <a:lnTo>
                    <a:pt x="1990" y="221"/>
                  </a:lnTo>
                  <a:lnTo>
                    <a:pt x="1969" y="209"/>
                  </a:lnTo>
                  <a:lnTo>
                    <a:pt x="1950" y="196"/>
                  </a:lnTo>
                  <a:lnTo>
                    <a:pt x="1929" y="184"/>
                  </a:lnTo>
                  <a:lnTo>
                    <a:pt x="1909" y="171"/>
                  </a:lnTo>
                  <a:lnTo>
                    <a:pt x="1887" y="160"/>
                  </a:lnTo>
                  <a:lnTo>
                    <a:pt x="1867" y="149"/>
                  </a:lnTo>
                  <a:lnTo>
                    <a:pt x="1845" y="137"/>
                  </a:lnTo>
                  <a:lnTo>
                    <a:pt x="1825" y="127"/>
                  </a:lnTo>
                  <a:lnTo>
                    <a:pt x="1803" y="117"/>
                  </a:lnTo>
                  <a:lnTo>
                    <a:pt x="1781" y="107"/>
                  </a:lnTo>
                  <a:lnTo>
                    <a:pt x="1759" y="98"/>
                  </a:lnTo>
                  <a:lnTo>
                    <a:pt x="1738" y="89"/>
                  </a:lnTo>
                  <a:lnTo>
                    <a:pt x="1715" y="81"/>
                  </a:lnTo>
                  <a:lnTo>
                    <a:pt x="1692" y="72"/>
                  </a:lnTo>
                  <a:lnTo>
                    <a:pt x="1669" y="65"/>
                  </a:lnTo>
                  <a:lnTo>
                    <a:pt x="1647" y="57"/>
                  </a:lnTo>
                  <a:lnTo>
                    <a:pt x="1624" y="50"/>
                  </a:lnTo>
                  <a:lnTo>
                    <a:pt x="1601" y="44"/>
                  </a:lnTo>
                  <a:lnTo>
                    <a:pt x="1579" y="37"/>
                  </a:lnTo>
                  <a:lnTo>
                    <a:pt x="1555" y="33"/>
                  </a:lnTo>
                  <a:lnTo>
                    <a:pt x="1532" y="27"/>
                  </a:lnTo>
                  <a:lnTo>
                    <a:pt x="1508" y="23"/>
                  </a:lnTo>
                  <a:lnTo>
                    <a:pt x="1486" y="18"/>
                  </a:lnTo>
                  <a:lnTo>
                    <a:pt x="1462" y="15"/>
                  </a:lnTo>
                  <a:lnTo>
                    <a:pt x="1438" y="11"/>
                  </a:lnTo>
                  <a:lnTo>
                    <a:pt x="1414" y="9"/>
                  </a:lnTo>
                  <a:lnTo>
                    <a:pt x="1391" y="6"/>
                  </a:lnTo>
                  <a:lnTo>
                    <a:pt x="1367" y="5"/>
                  </a:lnTo>
                  <a:lnTo>
                    <a:pt x="1344" y="2"/>
                  </a:lnTo>
                  <a:lnTo>
                    <a:pt x="1320" y="1"/>
                  </a:lnTo>
                  <a:lnTo>
                    <a:pt x="1296" y="1"/>
                  </a:lnTo>
                  <a:lnTo>
                    <a:pt x="1272" y="0"/>
                  </a:lnTo>
                  <a:lnTo>
                    <a:pt x="1248" y="1"/>
                  </a:lnTo>
                  <a:lnTo>
                    <a:pt x="1224" y="1"/>
                  </a:lnTo>
                  <a:lnTo>
                    <a:pt x="1201" y="2"/>
                  </a:lnTo>
                  <a:lnTo>
                    <a:pt x="1177" y="5"/>
                  </a:lnTo>
                  <a:lnTo>
                    <a:pt x="1153" y="6"/>
                  </a:lnTo>
                  <a:lnTo>
                    <a:pt x="1129" y="9"/>
                  </a:lnTo>
                  <a:lnTo>
                    <a:pt x="1106" y="11"/>
                  </a:lnTo>
                  <a:lnTo>
                    <a:pt x="1083" y="15"/>
                  </a:lnTo>
                  <a:lnTo>
                    <a:pt x="1059" y="18"/>
                  </a:lnTo>
                  <a:lnTo>
                    <a:pt x="1035" y="23"/>
                  </a:lnTo>
                  <a:lnTo>
                    <a:pt x="1012" y="27"/>
                  </a:lnTo>
                  <a:lnTo>
                    <a:pt x="988" y="33"/>
                  </a:lnTo>
                  <a:lnTo>
                    <a:pt x="966" y="37"/>
                  </a:lnTo>
                  <a:lnTo>
                    <a:pt x="943" y="44"/>
                  </a:lnTo>
                  <a:lnTo>
                    <a:pt x="919" y="50"/>
                  </a:lnTo>
                  <a:lnTo>
                    <a:pt x="896" y="57"/>
                  </a:lnTo>
                  <a:lnTo>
                    <a:pt x="874" y="65"/>
                  </a:lnTo>
                  <a:lnTo>
                    <a:pt x="852" y="72"/>
                  </a:lnTo>
                  <a:lnTo>
                    <a:pt x="829" y="81"/>
                  </a:lnTo>
                  <a:lnTo>
                    <a:pt x="807" y="89"/>
                  </a:lnTo>
                  <a:lnTo>
                    <a:pt x="785" y="98"/>
                  </a:lnTo>
                  <a:lnTo>
                    <a:pt x="762" y="107"/>
                  </a:lnTo>
                  <a:lnTo>
                    <a:pt x="741" y="117"/>
                  </a:lnTo>
                  <a:lnTo>
                    <a:pt x="719" y="127"/>
                  </a:lnTo>
                  <a:lnTo>
                    <a:pt x="699" y="137"/>
                  </a:lnTo>
                  <a:lnTo>
                    <a:pt x="677" y="149"/>
                  </a:lnTo>
                  <a:lnTo>
                    <a:pt x="656" y="160"/>
                  </a:lnTo>
                  <a:lnTo>
                    <a:pt x="635" y="171"/>
                  </a:lnTo>
                  <a:lnTo>
                    <a:pt x="615" y="184"/>
                  </a:lnTo>
                  <a:lnTo>
                    <a:pt x="594" y="196"/>
                  </a:lnTo>
                  <a:lnTo>
                    <a:pt x="575" y="209"/>
                  </a:lnTo>
                  <a:lnTo>
                    <a:pt x="555" y="221"/>
                  </a:lnTo>
                  <a:lnTo>
                    <a:pt x="535" y="235"/>
                  </a:lnTo>
                  <a:lnTo>
                    <a:pt x="516" y="250"/>
                  </a:lnTo>
                  <a:lnTo>
                    <a:pt x="497" y="263"/>
                  </a:lnTo>
                  <a:lnTo>
                    <a:pt x="479" y="278"/>
                  </a:lnTo>
                  <a:lnTo>
                    <a:pt x="459" y="294"/>
                  </a:lnTo>
                  <a:lnTo>
                    <a:pt x="441" y="309"/>
                  </a:lnTo>
                  <a:lnTo>
                    <a:pt x="424" y="325"/>
                  </a:lnTo>
                  <a:lnTo>
                    <a:pt x="406" y="341"/>
                  </a:lnTo>
                  <a:lnTo>
                    <a:pt x="389" y="356"/>
                  </a:lnTo>
                  <a:lnTo>
                    <a:pt x="372" y="373"/>
                  </a:lnTo>
                  <a:lnTo>
                    <a:pt x="355" y="391"/>
                  </a:lnTo>
                  <a:lnTo>
                    <a:pt x="339" y="408"/>
                  </a:lnTo>
                  <a:lnTo>
                    <a:pt x="323" y="426"/>
                  </a:lnTo>
                  <a:lnTo>
                    <a:pt x="307" y="444"/>
                  </a:lnTo>
                  <a:lnTo>
                    <a:pt x="291" y="462"/>
                  </a:lnTo>
                  <a:lnTo>
                    <a:pt x="277" y="480"/>
                  </a:lnTo>
                  <a:lnTo>
                    <a:pt x="262" y="499"/>
                  </a:lnTo>
                  <a:lnTo>
                    <a:pt x="248" y="518"/>
                  </a:lnTo>
                  <a:lnTo>
                    <a:pt x="233" y="537"/>
                  </a:lnTo>
                  <a:lnTo>
                    <a:pt x="220" y="557"/>
                  </a:lnTo>
                  <a:lnTo>
                    <a:pt x="207" y="577"/>
                  </a:lnTo>
                  <a:lnTo>
                    <a:pt x="194" y="597"/>
                  </a:lnTo>
                  <a:lnTo>
                    <a:pt x="181" y="618"/>
                  </a:lnTo>
                  <a:lnTo>
                    <a:pt x="170" y="638"/>
                  </a:lnTo>
                  <a:lnTo>
                    <a:pt x="157" y="658"/>
                  </a:lnTo>
                  <a:lnTo>
                    <a:pt x="146" y="679"/>
                  </a:lnTo>
                  <a:lnTo>
                    <a:pt x="136" y="700"/>
                  </a:lnTo>
                  <a:lnTo>
                    <a:pt x="126" y="722"/>
                  </a:lnTo>
                  <a:lnTo>
                    <a:pt x="115" y="744"/>
                  </a:lnTo>
                  <a:lnTo>
                    <a:pt x="105" y="765"/>
                  </a:lnTo>
                  <a:lnTo>
                    <a:pt x="96" y="787"/>
                  </a:lnTo>
                  <a:lnTo>
                    <a:pt x="87" y="809"/>
                  </a:lnTo>
                  <a:lnTo>
                    <a:pt x="79" y="831"/>
                  </a:lnTo>
                  <a:lnTo>
                    <a:pt x="70" y="854"/>
                  </a:lnTo>
                  <a:lnTo>
                    <a:pt x="63" y="876"/>
                  </a:lnTo>
                  <a:lnTo>
                    <a:pt x="55" y="899"/>
                  </a:lnTo>
                  <a:lnTo>
                    <a:pt x="48" y="922"/>
                  </a:lnTo>
                  <a:lnTo>
                    <a:pt x="43" y="944"/>
                  </a:lnTo>
                  <a:lnTo>
                    <a:pt x="36" y="968"/>
                  </a:lnTo>
                  <a:lnTo>
                    <a:pt x="31" y="991"/>
                  </a:lnTo>
                  <a:lnTo>
                    <a:pt x="26" y="1015"/>
                  </a:lnTo>
                  <a:lnTo>
                    <a:pt x="21" y="1038"/>
                  </a:lnTo>
                  <a:lnTo>
                    <a:pt x="17" y="1061"/>
                  </a:lnTo>
                  <a:lnTo>
                    <a:pt x="13" y="1084"/>
                  </a:lnTo>
                  <a:lnTo>
                    <a:pt x="10" y="1108"/>
                  </a:lnTo>
                  <a:lnTo>
                    <a:pt x="8" y="1132"/>
                  </a:lnTo>
                  <a:lnTo>
                    <a:pt x="4" y="1156"/>
                  </a:lnTo>
                  <a:lnTo>
                    <a:pt x="3" y="1179"/>
                  </a:lnTo>
                  <a:lnTo>
                    <a:pt x="1" y="1203"/>
                  </a:lnTo>
                  <a:lnTo>
                    <a:pt x="0" y="1227"/>
                  </a:lnTo>
                  <a:lnTo>
                    <a:pt x="0" y="1251"/>
                  </a:lnTo>
                  <a:lnTo>
                    <a:pt x="0" y="1275"/>
                  </a:lnTo>
                  <a:lnTo>
                    <a:pt x="0" y="1299"/>
                  </a:lnTo>
                  <a:lnTo>
                    <a:pt x="0" y="1322"/>
                  </a:lnTo>
                  <a:lnTo>
                    <a:pt x="1" y="1346"/>
                  </a:lnTo>
                  <a:lnTo>
                    <a:pt x="3" y="1370"/>
                  </a:lnTo>
                  <a:lnTo>
                    <a:pt x="4" y="1394"/>
                  </a:lnTo>
                  <a:lnTo>
                    <a:pt x="8" y="1417"/>
                  </a:lnTo>
                  <a:lnTo>
                    <a:pt x="10" y="1441"/>
                  </a:lnTo>
                  <a:lnTo>
                    <a:pt x="13" y="1464"/>
                  </a:lnTo>
                  <a:lnTo>
                    <a:pt x="17" y="1488"/>
                  </a:lnTo>
                  <a:lnTo>
                    <a:pt x="21" y="1511"/>
                  </a:lnTo>
                  <a:lnTo>
                    <a:pt x="26" y="1535"/>
                  </a:lnTo>
                  <a:lnTo>
                    <a:pt x="31" y="1557"/>
                  </a:lnTo>
                  <a:lnTo>
                    <a:pt x="36" y="1581"/>
                  </a:lnTo>
                  <a:lnTo>
                    <a:pt x="43" y="1604"/>
                  </a:lnTo>
                  <a:lnTo>
                    <a:pt x="48" y="1627"/>
                  </a:lnTo>
                  <a:lnTo>
                    <a:pt x="55" y="1651"/>
                  </a:lnTo>
                  <a:lnTo>
                    <a:pt x="63" y="1673"/>
                  </a:lnTo>
                  <a:lnTo>
                    <a:pt x="70" y="1695"/>
                  </a:lnTo>
                  <a:lnTo>
                    <a:pt x="79" y="1717"/>
                  </a:lnTo>
                  <a:lnTo>
                    <a:pt x="87" y="1740"/>
                  </a:lnTo>
                  <a:lnTo>
                    <a:pt x="96" y="1762"/>
                  </a:lnTo>
                  <a:lnTo>
                    <a:pt x="105" y="1784"/>
                  </a:lnTo>
                  <a:lnTo>
                    <a:pt x="115" y="1806"/>
                  </a:lnTo>
                  <a:lnTo>
                    <a:pt x="126" y="1828"/>
                  </a:lnTo>
                  <a:lnTo>
                    <a:pt x="136" y="1848"/>
                  </a:lnTo>
                  <a:lnTo>
                    <a:pt x="146" y="1870"/>
                  </a:lnTo>
                  <a:lnTo>
                    <a:pt x="157" y="1891"/>
                  </a:lnTo>
                  <a:lnTo>
                    <a:pt x="170" y="1912"/>
                  </a:lnTo>
                  <a:lnTo>
                    <a:pt x="181" y="1932"/>
                  </a:lnTo>
                  <a:lnTo>
                    <a:pt x="194" y="1952"/>
                  </a:lnTo>
                  <a:lnTo>
                    <a:pt x="207" y="1972"/>
                  </a:lnTo>
                  <a:lnTo>
                    <a:pt x="220" y="1992"/>
                  </a:lnTo>
                  <a:lnTo>
                    <a:pt x="233" y="2011"/>
                  </a:lnTo>
                  <a:lnTo>
                    <a:pt x="248" y="2031"/>
                  </a:lnTo>
                  <a:lnTo>
                    <a:pt x="262" y="2050"/>
                  </a:lnTo>
                  <a:lnTo>
                    <a:pt x="277" y="2068"/>
                  </a:lnTo>
                  <a:lnTo>
                    <a:pt x="291" y="2088"/>
                  </a:lnTo>
                  <a:lnTo>
                    <a:pt x="307" y="2106"/>
                  </a:lnTo>
                  <a:lnTo>
                    <a:pt x="323" y="2124"/>
                  </a:lnTo>
                  <a:lnTo>
                    <a:pt x="339" y="2141"/>
                  </a:lnTo>
                  <a:lnTo>
                    <a:pt x="355" y="2158"/>
                  </a:lnTo>
                  <a:lnTo>
                    <a:pt x="372" y="2175"/>
                  </a:lnTo>
                  <a:lnTo>
                    <a:pt x="389" y="2192"/>
                  </a:lnTo>
                  <a:lnTo>
                    <a:pt x="406" y="2208"/>
                  </a:lnTo>
                  <a:lnTo>
                    <a:pt x="424" y="2225"/>
                  </a:lnTo>
                  <a:lnTo>
                    <a:pt x="441" y="2240"/>
                  </a:lnTo>
                  <a:lnTo>
                    <a:pt x="459" y="2256"/>
                  </a:lnTo>
                  <a:lnTo>
                    <a:pt x="479" y="2270"/>
                  </a:lnTo>
                  <a:lnTo>
                    <a:pt x="497" y="2285"/>
                  </a:lnTo>
                  <a:lnTo>
                    <a:pt x="516" y="2300"/>
                  </a:lnTo>
                  <a:lnTo>
                    <a:pt x="535" y="2313"/>
                  </a:lnTo>
                  <a:lnTo>
                    <a:pt x="555" y="2327"/>
                  </a:lnTo>
                  <a:lnTo>
                    <a:pt x="575" y="2341"/>
                  </a:lnTo>
                  <a:lnTo>
                    <a:pt x="594" y="2353"/>
                  </a:lnTo>
                  <a:lnTo>
                    <a:pt x="615" y="2366"/>
                  </a:lnTo>
                  <a:lnTo>
                    <a:pt x="635" y="2378"/>
                  </a:lnTo>
                  <a:lnTo>
                    <a:pt x="656" y="2389"/>
                  </a:lnTo>
                  <a:lnTo>
                    <a:pt x="677" y="2401"/>
                  </a:lnTo>
                  <a:lnTo>
                    <a:pt x="699" y="2412"/>
                  </a:lnTo>
                  <a:lnTo>
                    <a:pt x="719" y="2422"/>
                  </a:lnTo>
                  <a:lnTo>
                    <a:pt x="741" y="2433"/>
                  </a:lnTo>
                  <a:lnTo>
                    <a:pt x="762" y="2442"/>
                  </a:lnTo>
                  <a:lnTo>
                    <a:pt x="785" y="2452"/>
                  </a:lnTo>
                  <a:lnTo>
                    <a:pt x="807" y="2460"/>
                  </a:lnTo>
                  <a:lnTo>
                    <a:pt x="829" y="2469"/>
                  </a:lnTo>
                  <a:lnTo>
                    <a:pt x="852" y="2477"/>
                  </a:lnTo>
                  <a:lnTo>
                    <a:pt x="874" y="2485"/>
                  </a:lnTo>
                  <a:lnTo>
                    <a:pt x="896" y="2492"/>
                  </a:lnTo>
                  <a:lnTo>
                    <a:pt x="919" y="2498"/>
                  </a:lnTo>
                  <a:lnTo>
                    <a:pt x="943" y="2505"/>
                  </a:lnTo>
                  <a:lnTo>
                    <a:pt x="966" y="2511"/>
                  </a:lnTo>
                  <a:lnTo>
                    <a:pt x="988" y="2517"/>
                  </a:lnTo>
                  <a:lnTo>
                    <a:pt x="1012" y="2521"/>
                  </a:lnTo>
                  <a:lnTo>
                    <a:pt x="1035" y="2526"/>
                  </a:lnTo>
                  <a:lnTo>
                    <a:pt x="1059" y="2530"/>
                  </a:lnTo>
                  <a:lnTo>
                    <a:pt x="1083" y="2534"/>
                  </a:lnTo>
                  <a:lnTo>
                    <a:pt x="1106" y="2537"/>
                  </a:lnTo>
                  <a:lnTo>
                    <a:pt x="1129" y="2540"/>
                  </a:lnTo>
                  <a:lnTo>
                    <a:pt x="1153" y="2543"/>
                  </a:lnTo>
                  <a:lnTo>
                    <a:pt x="1177" y="2545"/>
                  </a:lnTo>
                  <a:lnTo>
                    <a:pt x="1201" y="2546"/>
                  </a:lnTo>
                  <a:lnTo>
                    <a:pt x="1224" y="2547"/>
                  </a:lnTo>
                  <a:lnTo>
                    <a:pt x="1248" y="2548"/>
                  </a:lnTo>
                  <a:lnTo>
                    <a:pt x="1272" y="2548"/>
                  </a:lnTo>
                  <a:lnTo>
                    <a:pt x="1296" y="2548"/>
                  </a:lnTo>
                  <a:lnTo>
                    <a:pt x="1320" y="2547"/>
                  </a:lnTo>
                  <a:lnTo>
                    <a:pt x="1344" y="254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43" name="Freeform 65"/>
            <p:cNvSpPr>
              <a:spLocks/>
            </p:cNvSpPr>
            <p:nvPr/>
          </p:nvSpPr>
          <p:spPr bwMode="auto">
            <a:xfrm>
              <a:off x="1483" y="2636"/>
              <a:ext cx="172" cy="181"/>
            </a:xfrm>
            <a:custGeom>
              <a:avLst/>
              <a:gdLst>
                <a:gd name="T0" fmla="*/ 3 w 1201"/>
                <a:gd name="T1" fmla="*/ 181 h 1271"/>
                <a:gd name="T2" fmla="*/ 10 w 1201"/>
                <a:gd name="T3" fmla="*/ 180 h 1271"/>
                <a:gd name="T4" fmla="*/ 17 w 1201"/>
                <a:gd name="T5" fmla="*/ 179 h 1271"/>
                <a:gd name="T6" fmla="*/ 23 w 1201"/>
                <a:gd name="T7" fmla="*/ 178 h 1271"/>
                <a:gd name="T8" fmla="*/ 30 w 1201"/>
                <a:gd name="T9" fmla="*/ 177 h 1271"/>
                <a:gd name="T10" fmla="*/ 37 w 1201"/>
                <a:gd name="T11" fmla="*/ 175 h 1271"/>
                <a:gd name="T12" fmla="*/ 43 w 1201"/>
                <a:gd name="T13" fmla="*/ 173 h 1271"/>
                <a:gd name="T14" fmla="*/ 50 w 1201"/>
                <a:gd name="T15" fmla="*/ 171 h 1271"/>
                <a:gd name="T16" fmla="*/ 56 w 1201"/>
                <a:gd name="T17" fmla="*/ 169 h 1271"/>
                <a:gd name="T18" fmla="*/ 63 w 1201"/>
                <a:gd name="T19" fmla="*/ 166 h 1271"/>
                <a:gd name="T20" fmla="*/ 69 w 1201"/>
                <a:gd name="T21" fmla="*/ 163 h 1271"/>
                <a:gd name="T22" fmla="*/ 75 w 1201"/>
                <a:gd name="T23" fmla="*/ 160 h 1271"/>
                <a:gd name="T24" fmla="*/ 81 w 1201"/>
                <a:gd name="T25" fmla="*/ 157 h 1271"/>
                <a:gd name="T26" fmla="*/ 87 w 1201"/>
                <a:gd name="T27" fmla="*/ 154 h 1271"/>
                <a:gd name="T28" fmla="*/ 93 w 1201"/>
                <a:gd name="T29" fmla="*/ 150 h 1271"/>
                <a:gd name="T30" fmla="*/ 98 w 1201"/>
                <a:gd name="T31" fmla="*/ 146 h 1271"/>
                <a:gd name="T32" fmla="*/ 103 w 1201"/>
                <a:gd name="T33" fmla="*/ 142 h 1271"/>
                <a:gd name="T34" fmla="*/ 109 w 1201"/>
                <a:gd name="T35" fmla="*/ 137 h 1271"/>
                <a:gd name="T36" fmla="*/ 114 w 1201"/>
                <a:gd name="T37" fmla="*/ 133 h 1271"/>
                <a:gd name="T38" fmla="*/ 119 w 1201"/>
                <a:gd name="T39" fmla="*/ 128 h 1271"/>
                <a:gd name="T40" fmla="*/ 123 w 1201"/>
                <a:gd name="T41" fmla="*/ 123 h 1271"/>
                <a:gd name="T42" fmla="*/ 128 w 1201"/>
                <a:gd name="T43" fmla="*/ 118 h 1271"/>
                <a:gd name="T44" fmla="*/ 132 w 1201"/>
                <a:gd name="T45" fmla="*/ 113 h 1271"/>
                <a:gd name="T46" fmla="*/ 136 w 1201"/>
                <a:gd name="T47" fmla="*/ 108 h 1271"/>
                <a:gd name="T48" fmla="*/ 140 w 1201"/>
                <a:gd name="T49" fmla="*/ 102 h 1271"/>
                <a:gd name="T50" fmla="*/ 144 w 1201"/>
                <a:gd name="T51" fmla="*/ 96 h 1271"/>
                <a:gd name="T52" fmla="*/ 148 w 1201"/>
                <a:gd name="T53" fmla="*/ 91 h 1271"/>
                <a:gd name="T54" fmla="*/ 151 w 1201"/>
                <a:gd name="T55" fmla="*/ 85 h 1271"/>
                <a:gd name="T56" fmla="*/ 154 w 1201"/>
                <a:gd name="T57" fmla="*/ 79 h 1271"/>
                <a:gd name="T58" fmla="*/ 157 w 1201"/>
                <a:gd name="T59" fmla="*/ 72 h 1271"/>
                <a:gd name="T60" fmla="*/ 159 w 1201"/>
                <a:gd name="T61" fmla="*/ 66 h 1271"/>
                <a:gd name="T62" fmla="*/ 162 w 1201"/>
                <a:gd name="T63" fmla="*/ 60 h 1271"/>
                <a:gd name="T64" fmla="*/ 164 w 1201"/>
                <a:gd name="T65" fmla="*/ 54 h 1271"/>
                <a:gd name="T66" fmla="*/ 166 w 1201"/>
                <a:gd name="T67" fmla="*/ 47 h 1271"/>
                <a:gd name="T68" fmla="*/ 167 w 1201"/>
                <a:gd name="T69" fmla="*/ 40 h 1271"/>
                <a:gd name="T70" fmla="*/ 169 w 1201"/>
                <a:gd name="T71" fmla="*/ 34 h 1271"/>
                <a:gd name="T72" fmla="*/ 170 w 1201"/>
                <a:gd name="T73" fmla="*/ 27 h 1271"/>
                <a:gd name="T74" fmla="*/ 171 w 1201"/>
                <a:gd name="T75" fmla="*/ 20 h 1271"/>
                <a:gd name="T76" fmla="*/ 171 w 1201"/>
                <a:gd name="T77" fmla="*/ 14 h 1271"/>
                <a:gd name="T78" fmla="*/ 172 w 1201"/>
                <a:gd name="T79" fmla="*/ 7 h 1271"/>
                <a:gd name="T80" fmla="*/ 172 w 1201"/>
                <a:gd name="T81" fmla="*/ 0 h 127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201" h="1271">
                  <a:moveTo>
                    <a:pt x="0" y="1271"/>
                  </a:moveTo>
                  <a:lnTo>
                    <a:pt x="23" y="1270"/>
                  </a:lnTo>
                  <a:lnTo>
                    <a:pt x="47" y="1268"/>
                  </a:lnTo>
                  <a:lnTo>
                    <a:pt x="70" y="1265"/>
                  </a:lnTo>
                  <a:lnTo>
                    <a:pt x="94" y="1262"/>
                  </a:lnTo>
                  <a:lnTo>
                    <a:pt x="118" y="1259"/>
                  </a:lnTo>
                  <a:lnTo>
                    <a:pt x="142" y="1255"/>
                  </a:lnTo>
                  <a:lnTo>
                    <a:pt x="164" y="1251"/>
                  </a:lnTo>
                  <a:lnTo>
                    <a:pt x="188" y="1246"/>
                  </a:lnTo>
                  <a:lnTo>
                    <a:pt x="211" y="1242"/>
                  </a:lnTo>
                  <a:lnTo>
                    <a:pt x="235" y="1236"/>
                  </a:lnTo>
                  <a:lnTo>
                    <a:pt x="257" y="1230"/>
                  </a:lnTo>
                  <a:lnTo>
                    <a:pt x="280" y="1223"/>
                  </a:lnTo>
                  <a:lnTo>
                    <a:pt x="303" y="1217"/>
                  </a:lnTo>
                  <a:lnTo>
                    <a:pt x="325" y="1210"/>
                  </a:lnTo>
                  <a:lnTo>
                    <a:pt x="348" y="1202"/>
                  </a:lnTo>
                  <a:lnTo>
                    <a:pt x="371" y="1194"/>
                  </a:lnTo>
                  <a:lnTo>
                    <a:pt x="394" y="1185"/>
                  </a:lnTo>
                  <a:lnTo>
                    <a:pt x="415" y="1177"/>
                  </a:lnTo>
                  <a:lnTo>
                    <a:pt x="437" y="1167"/>
                  </a:lnTo>
                  <a:lnTo>
                    <a:pt x="459" y="1158"/>
                  </a:lnTo>
                  <a:lnTo>
                    <a:pt x="481" y="1147"/>
                  </a:lnTo>
                  <a:lnTo>
                    <a:pt x="501" y="1137"/>
                  </a:lnTo>
                  <a:lnTo>
                    <a:pt x="523" y="1126"/>
                  </a:lnTo>
                  <a:lnTo>
                    <a:pt x="543" y="1114"/>
                  </a:lnTo>
                  <a:lnTo>
                    <a:pt x="565" y="1103"/>
                  </a:lnTo>
                  <a:lnTo>
                    <a:pt x="585" y="1091"/>
                  </a:lnTo>
                  <a:lnTo>
                    <a:pt x="606" y="1078"/>
                  </a:lnTo>
                  <a:lnTo>
                    <a:pt x="625" y="1066"/>
                  </a:lnTo>
                  <a:lnTo>
                    <a:pt x="646" y="1052"/>
                  </a:lnTo>
                  <a:lnTo>
                    <a:pt x="665" y="1038"/>
                  </a:lnTo>
                  <a:lnTo>
                    <a:pt x="684" y="1025"/>
                  </a:lnTo>
                  <a:lnTo>
                    <a:pt x="703" y="1010"/>
                  </a:lnTo>
                  <a:lnTo>
                    <a:pt x="722" y="995"/>
                  </a:lnTo>
                  <a:lnTo>
                    <a:pt x="740" y="981"/>
                  </a:lnTo>
                  <a:lnTo>
                    <a:pt x="758" y="965"/>
                  </a:lnTo>
                  <a:lnTo>
                    <a:pt x="776" y="950"/>
                  </a:lnTo>
                  <a:lnTo>
                    <a:pt x="794" y="933"/>
                  </a:lnTo>
                  <a:lnTo>
                    <a:pt x="811" y="917"/>
                  </a:lnTo>
                  <a:lnTo>
                    <a:pt x="828" y="900"/>
                  </a:lnTo>
                  <a:lnTo>
                    <a:pt x="845" y="883"/>
                  </a:lnTo>
                  <a:lnTo>
                    <a:pt x="861" y="866"/>
                  </a:lnTo>
                  <a:lnTo>
                    <a:pt x="877" y="849"/>
                  </a:lnTo>
                  <a:lnTo>
                    <a:pt x="893" y="831"/>
                  </a:lnTo>
                  <a:lnTo>
                    <a:pt x="908" y="813"/>
                  </a:lnTo>
                  <a:lnTo>
                    <a:pt x="924" y="793"/>
                  </a:lnTo>
                  <a:lnTo>
                    <a:pt x="938" y="775"/>
                  </a:lnTo>
                  <a:lnTo>
                    <a:pt x="952" y="756"/>
                  </a:lnTo>
                  <a:lnTo>
                    <a:pt x="967" y="736"/>
                  </a:lnTo>
                  <a:lnTo>
                    <a:pt x="979" y="717"/>
                  </a:lnTo>
                  <a:lnTo>
                    <a:pt x="993" y="697"/>
                  </a:lnTo>
                  <a:lnTo>
                    <a:pt x="1005" y="677"/>
                  </a:lnTo>
                  <a:lnTo>
                    <a:pt x="1018" y="657"/>
                  </a:lnTo>
                  <a:lnTo>
                    <a:pt x="1030" y="637"/>
                  </a:lnTo>
                  <a:lnTo>
                    <a:pt x="1042" y="616"/>
                  </a:lnTo>
                  <a:lnTo>
                    <a:pt x="1053" y="595"/>
                  </a:lnTo>
                  <a:lnTo>
                    <a:pt x="1064" y="573"/>
                  </a:lnTo>
                  <a:lnTo>
                    <a:pt x="1075" y="553"/>
                  </a:lnTo>
                  <a:lnTo>
                    <a:pt x="1085" y="531"/>
                  </a:lnTo>
                  <a:lnTo>
                    <a:pt x="1095" y="509"/>
                  </a:lnTo>
                  <a:lnTo>
                    <a:pt x="1104" y="487"/>
                  </a:lnTo>
                  <a:lnTo>
                    <a:pt x="1113" y="465"/>
                  </a:lnTo>
                  <a:lnTo>
                    <a:pt x="1121" y="442"/>
                  </a:lnTo>
                  <a:lnTo>
                    <a:pt x="1129" y="420"/>
                  </a:lnTo>
                  <a:lnTo>
                    <a:pt x="1137" y="398"/>
                  </a:lnTo>
                  <a:lnTo>
                    <a:pt x="1145" y="376"/>
                  </a:lnTo>
                  <a:lnTo>
                    <a:pt x="1152" y="352"/>
                  </a:lnTo>
                  <a:lnTo>
                    <a:pt x="1157" y="329"/>
                  </a:lnTo>
                  <a:lnTo>
                    <a:pt x="1163" y="306"/>
                  </a:lnTo>
                  <a:lnTo>
                    <a:pt x="1169" y="282"/>
                  </a:lnTo>
                  <a:lnTo>
                    <a:pt x="1175" y="260"/>
                  </a:lnTo>
                  <a:lnTo>
                    <a:pt x="1179" y="236"/>
                  </a:lnTo>
                  <a:lnTo>
                    <a:pt x="1184" y="213"/>
                  </a:lnTo>
                  <a:lnTo>
                    <a:pt x="1187" y="189"/>
                  </a:lnTo>
                  <a:lnTo>
                    <a:pt x="1190" y="166"/>
                  </a:lnTo>
                  <a:lnTo>
                    <a:pt x="1193" y="142"/>
                  </a:lnTo>
                  <a:lnTo>
                    <a:pt x="1195" y="119"/>
                  </a:lnTo>
                  <a:lnTo>
                    <a:pt x="1197" y="95"/>
                  </a:lnTo>
                  <a:lnTo>
                    <a:pt x="1199" y="71"/>
                  </a:lnTo>
                  <a:lnTo>
                    <a:pt x="1201" y="47"/>
                  </a:lnTo>
                  <a:lnTo>
                    <a:pt x="1201" y="24"/>
                  </a:lnTo>
                  <a:lnTo>
                    <a:pt x="120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44" name="Line 66"/>
            <p:cNvSpPr>
              <a:spLocks noChangeShapeType="1"/>
            </p:cNvSpPr>
            <p:nvPr/>
          </p:nvSpPr>
          <p:spPr bwMode="auto">
            <a:xfrm flipV="1">
              <a:off x="1255" y="2417"/>
              <a:ext cx="0" cy="4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45" name="Line 67"/>
            <p:cNvSpPr>
              <a:spLocks noChangeShapeType="1"/>
            </p:cNvSpPr>
            <p:nvPr/>
          </p:nvSpPr>
          <p:spPr bwMode="auto">
            <a:xfrm>
              <a:off x="1255" y="2417"/>
              <a:ext cx="43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46" name="Line 68"/>
            <p:cNvSpPr>
              <a:spLocks noChangeShapeType="1"/>
            </p:cNvSpPr>
            <p:nvPr/>
          </p:nvSpPr>
          <p:spPr bwMode="auto">
            <a:xfrm>
              <a:off x="1691" y="2417"/>
              <a:ext cx="0" cy="4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47" name="Line 69"/>
            <p:cNvSpPr>
              <a:spLocks noChangeShapeType="1"/>
            </p:cNvSpPr>
            <p:nvPr/>
          </p:nvSpPr>
          <p:spPr bwMode="auto">
            <a:xfrm flipH="1">
              <a:off x="1255" y="2854"/>
              <a:ext cx="43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48" name="Line 70"/>
            <p:cNvSpPr>
              <a:spLocks noChangeShapeType="1"/>
            </p:cNvSpPr>
            <p:nvPr/>
          </p:nvSpPr>
          <p:spPr bwMode="auto">
            <a:xfrm>
              <a:off x="1255" y="2296"/>
              <a:ext cx="43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49" name="Line 71"/>
            <p:cNvSpPr>
              <a:spLocks noChangeShapeType="1"/>
            </p:cNvSpPr>
            <p:nvPr/>
          </p:nvSpPr>
          <p:spPr bwMode="auto">
            <a:xfrm flipV="1">
              <a:off x="1691" y="1859"/>
              <a:ext cx="0" cy="4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50" name="Line 72"/>
            <p:cNvSpPr>
              <a:spLocks noChangeShapeType="1"/>
            </p:cNvSpPr>
            <p:nvPr/>
          </p:nvSpPr>
          <p:spPr bwMode="auto">
            <a:xfrm flipH="1">
              <a:off x="1255" y="1859"/>
              <a:ext cx="43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51" name="Line 73"/>
            <p:cNvSpPr>
              <a:spLocks noChangeShapeType="1"/>
            </p:cNvSpPr>
            <p:nvPr/>
          </p:nvSpPr>
          <p:spPr bwMode="auto">
            <a:xfrm>
              <a:off x="1255" y="1859"/>
              <a:ext cx="0" cy="4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52" name="Line 74"/>
            <p:cNvSpPr>
              <a:spLocks noChangeShapeType="1"/>
            </p:cNvSpPr>
            <p:nvPr/>
          </p:nvSpPr>
          <p:spPr bwMode="auto">
            <a:xfrm flipV="1">
              <a:off x="1382" y="1950"/>
              <a:ext cx="0" cy="3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53" name="Line 75"/>
            <p:cNvSpPr>
              <a:spLocks noChangeShapeType="1"/>
            </p:cNvSpPr>
            <p:nvPr/>
          </p:nvSpPr>
          <p:spPr bwMode="auto">
            <a:xfrm flipV="1">
              <a:off x="1564" y="1950"/>
              <a:ext cx="0" cy="3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54" name="Line 76"/>
            <p:cNvSpPr>
              <a:spLocks noChangeShapeType="1"/>
            </p:cNvSpPr>
            <p:nvPr/>
          </p:nvSpPr>
          <p:spPr bwMode="auto">
            <a:xfrm>
              <a:off x="1655" y="1859"/>
              <a:ext cx="0" cy="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55" name="Line 77"/>
            <p:cNvSpPr>
              <a:spLocks noChangeShapeType="1"/>
            </p:cNvSpPr>
            <p:nvPr/>
          </p:nvSpPr>
          <p:spPr bwMode="auto">
            <a:xfrm flipH="1">
              <a:off x="1291" y="1950"/>
              <a:ext cx="36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56" name="Line 78"/>
            <p:cNvSpPr>
              <a:spLocks noChangeShapeType="1"/>
            </p:cNvSpPr>
            <p:nvPr/>
          </p:nvSpPr>
          <p:spPr bwMode="auto">
            <a:xfrm flipV="1">
              <a:off x="1291" y="1859"/>
              <a:ext cx="0" cy="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57" name="Line 79"/>
            <p:cNvSpPr>
              <a:spLocks noChangeShapeType="1"/>
            </p:cNvSpPr>
            <p:nvPr/>
          </p:nvSpPr>
          <p:spPr bwMode="auto">
            <a:xfrm>
              <a:off x="2019" y="2389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58" name="Line 80"/>
            <p:cNvSpPr>
              <a:spLocks noChangeShapeType="1"/>
            </p:cNvSpPr>
            <p:nvPr/>
          </p:nvSpPr>
          <p:spPr bwMode="auto">
            <a:xfrm>
              <a:off x="2019" y="2445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59" name="Line 81"/>
            <p:cNvSpPr>
              <a:spLocks noChangeShapeType="1"/>
            </p:cNvSpPr>
            <p:nvPr/>
          </p:nvSpPr>
          <p:spPr bwMode="auto">
            <a:xfrm>
              <a:off x="2019" y="2464"/>
              <a:ext cx="0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60" name="Line 82"/>
            <p:cNvSpPr>
              <a:spLocks noChangeShapeType="1"/>
            </p:cNvSpPr>
            <p:nvPr/>
          </p:nvSpPr>
          <p:spPr bwMode="auto">
            <a:xfrm>
              <a:off x="2019" y="2525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61" name="Line 83"/>
            <p:cNvSpPr>
              <a:spLocks noChangeShapeType="1"/>
            </p:cNvSpPr>
            <p:nvPr/>
          </p:nvSpPr>
          <p:spPr bwMode="auto">
            <a:xfrm>
              <a:off x="2019" y="2543"/>
              <a:ext cx="0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62" name="Line 84"/>
            <p:cNvSpPr>
              <a:spLocks noChangeShapeType="1"/>
            </p:cNvSpPr>
            <p:nvPr/>
          </p:nvSpPr>
          <p:spPr bwMode="auto">
            <a:xfrm>
              <a:off x="2019" y="2605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63" name="Line 85"/>
            <p:cNvSpPr>
              <a:spLocks noChangeShapeType="1"/>
            </p:cNvSpPr>
            <p:nvPr/>
          </p:nvSpPr>
          <p:spPr bwMode="auto">
            <a:xfrm>
              <a:off x="2019" y="2623"/>
              <a:ext cx="0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64" name="Line 86"/>
            <p:cNvSpPr>
              <a:spLocks noChangeShapeType="1"/>
            </p:cNvSpPr>
            <p:nvPr/>
          </p:nvSpPr>
          <p:spPr bwMode="auto">
            <a:xfrm>
              <a:off x="2019" y="2684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65" name="Line 87"/>
            <p:cNvSpPr>
              <a:spLocks noChangeShapeType="1"/>
            </p:cNvSpPr>
            <p:nvPr/>
          </p:nvSpPr>
          <p:spPr bwMode="auto">
            <a:xfrm>
              <a:off x="2019" y="2702"/>
              <a:ext cx="0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66" name="Line 88"/>
            <p:cNvSpPr>
              <a:spLocks noChangeShapeType="1"/>
            </p:cNvSpPr>
            <p:nvPr/>
          </p:nvSpPr>
          <p:spPr bwMode="auto">
            <a:xfrm>
              <a:off x="2019" y="2763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67" name="Line 89"/>
            <p:cNvSpPr>
              <a:spLocks noChangeShapeType="1"/>
            </p:cNvSpPr>
            <p:nvPr/>
          </p:nvSpPr>
          <p:spPr bwMode="auto">
            <a:xfrm>
              <a:off x="2019" y="2782"/>
              <a:ext cx="0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68" name="Line 90"/>
            <p:cNvSpPr>
              <a:spLocks noChangeShapeType="1"/>
            </p:cNvSpPr>
            <p:nvPr/>
          </p:nvSpPr>
          <p:spPr bwMode="auto">
            <a:xfrm>
              <a:off x="2019" y="2843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69" name="Line 91"/>
            <p:cNvSpPr>
              <a:spLocks noChangeShapeType="1"/>
            </p:cNvSpPr>
            <p:nvPr/>
          </p:nvSpPr>
          <p:spPr bwMode="auto">
            <a:xfrm>
              <a:off x="2019" y="2861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70" name="Line 92"/>
            <p:cNvSpPr>
              <a:spLocks noChangeShapeType="1"/>
            </p:cNvSpPr>
            <p:nvPr/>
          </p:nvSpPr>
          <p:spPr bwMode="auto">
            <a:xfrm>
              <a:off x="1775" y="2636"/>
              <a:ext cx="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71" name="Line 93"/>
            <p:cNvSpPr>
              <a:spLocks noChangeShapeType="1"/>
            </p:cNvSpPr>
            <p:nvPr/>
          </p:nvSpPr>
          <p:spPr bwMode="auto">
            <a:xfrm>
              <a:off x="1818" y="2636"/>
              <a:ext cx="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72" name="Line 94"/>
            <p:cNvSpPr>
              <a:spLocks noChangeShapeType="1"/>
            </p:cNvSpPr>
            <p:nvPr/>
          </p:nvSpPr>
          <p:spPr bwMode="auto">
            <a:xfrm>
              <a:off x="1836" y="2636"/>
              <a:ext cx="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73" name="Line 95"/>
            <p:cNvSpPr>
              <a:spLocks noChangeShapeType="1"/>
            </p:cNvSpPr>
            <p:nvPr/>
          </p:nvSpPr>
          <p:spPr bwMode="auto">
            <a:xfrm>
              <a:off x="1897" y="2636"/>
              <a:ext cx="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74" name="Line 96"/>
            <p:cNvSpPr>
              <a:spLocks noChangeShapeType="1"/>
            </p:cNvSpPr>
            <p:nvPr/>
          </p:nvSpPr>
          <p:spPr bwMode="auto">
            <a:xfrm>
              <a:off x="1916" y="2636"/>
              <a:ext cx="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75" name="Line 97"/>
            <p:cNvSpPr>
              <a:spLocks noChangeShapeType="1"/>
            </p:cNvSpPr>
            <p:nvPr/>
          </p:nvSpPr>
          <p:spPr bwMode="auto">
            <a:xfrm>
              <a:off x="1977" y="2636"/>
              <a:ext cx="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76" name="Line 98"/>
            <p:cNvSpPr>
              <a:spLocks noChangeShapeType="1"/>
            </p:cNvSpPr>
            <p:nvPr/>
          </p:nvSpPr>
          <p:spPr bwMode="auto">
            <a:xfrm>
              <a:off x="1995" y="2636"/>
              <a:ext cx="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77" name="Line 99"/>
            <p:cNvSpPr>
              <a:spLocks noChangeShapeType="1"/>
            </p:cNvSpPr>
            <p:nvPr/>
          </p:nvSpPr>
          <p:spPr bwMode="auto">
            <a:xfrm>
              <a:off x="2056" y="2636"/>
              <a:ext cx="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78" name="Line 100"/>
            <p:cNvSpPr>
              <a:spLocks noChangeShapeType="1"/>
            </p:cNvSpPr>
            <p:nvPr/>
          </p:nvSpPr>
          <p:spPr bwMode="auto">
            <a:xfrm>
              <a:off x="2075" y="2636"/>
              <a:ext cx="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79" name="Line 101"/>
            <p:cNvSpPr>
              <a:spLocks noChangeShapeType="1"/>
            </p:cNvSpPr>
            <p:nvPr/>
          </p:nvSpPr>
          <p:spPr bwMode="auto">
            <a:xfrm>
              <a:off x="2136" y="2636"/>
              <a:ext cx="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80" name="Line 102"/>
            <p:cNvSpPr>
              <a:spLocks noChangeShapeType="1"/>
            </p:cNvSpPr>
            <p:nvPr/>
          </p:nvSpPr>
          <p:spPr bwMode="auto">
            <a:xfrm>
              <a:off x="2154" y="2636"/>
              <a:ext cx="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81" name="Line 103"/>
            <p:cNvSpPr>
              <a:spLocks noChangeShapeType="1"/>
            </p:cNvSpPr>
            <p:nvPr/>
          </p:nvSpPr>
          <p:spPr bwMode="auto">
            <a:xfrm>
              <a:off x="2215" y="2636"/>
              <a:ext cx="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82" name="Line 104"/>
            <p:cNvSpPr>
              <a:spLocks noChangeShapeType="1"/>
            </p:cNvSpPr>
            <p:nvPr/>
          </p:nvSpPr>
          <p:spPr bwMode="auto">
            <a:xfrm>
              <a:off x="2233" y="2636"/>
              <a:ext cx="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83" name="Line 105"/>
            <p:cNvSpPr>
              <a:spLocks noChangeShapeType="1"/>
            </p:cNvSpPr>
            <p:nvPr/>
          </p:nvSpPr>
          <p:spPr bwMode="auto">
            <a:xfrm>
              <a:off x="2019" y="1807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84" name="Line 106"/>
            <p:cNvSpPr>
              <a:spLocks noChangeShapeType="1"/>
            </p:cNvSpPr>
            <p:nvPr/>
          </p:nvSpPr>
          <p:spPr bwMode="auto">
            <a:xfrm>
              <a:off x="2019" y="1863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85" name="Line 107"/>
            <p:cNvSpPr>
              <a:spLocks noChangeShapeType="1"/>
            </p:cNvSpPr>
            <p:nvPr/>
          </p:nvSpPr>
          <p:spPr bwMode="auto">
            <a:xfrm>
              <a:off x="2019" y="1881"/>
              <a:ext cx="0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86" name="Line 108"/>
            <p:cNvSpPr>
              <a:spLocks noChangeShapeType="1"/>
            </p:cNvSpPr>
            <p:nvPr/>
          </p:nvSpPr>
          <p:spPr bwMode="auto">
            <a:xfrm>
              <a:off x="2019" y="1943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87" name="Line 109"/>
            <p:cNvSpPr>
              <a:spLocks noChangeShapeType="1"/>
            </p:cNvSpPr>
            <p:nvPr/>
          </p:nvSpPr>
          <p:spPr bwMode="auto">
            <a:xfrm>
              <a:off x="2019" y="1961"/>
              <a:ext cx="0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88" name="Line 110"/>
            <p:cNvSpPr>
              <a:spLocks noChangeShapeType="1"/>
            </p:cNvSpPr>
            <p:nvPr/>
          </p:nvSpPr>
          <p:spPr bwMode="auto">
            <a:xfrm>
              <a:off x="2019" y="2022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89" name="Line 111"/>
            <p:cNvSpPr>
              <a:spLocks noChangeShapeType="1"/>
            </p:cNvSpPr>
            <p:nvPr/>
          </p:nvSpPr>
          <p:spPr bwMode="auto">
            <a:xfrm>
              <a:off x="2019" y="2041"/>
              <a:ext cx="0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90" name="Line 112"/>
            <p:cNvSpPr>
              <a:spLocks noChangeShapeType="1"/>
            </p:cNvSpPr>
            <p:nvPr/>
          </p:nvSpPr>
          <p:spPr bwMode="auto">
            <a:xfrm>
              <a:off x="2019" y="2102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91" name="Line 113"/>
            <p:cNvSpPr>
              <a:spLocks noChangeShapeType="1"/>
            </p:cNvSpPr>
            <p:nvPr/>
          </p:nvSpPr>
          <p:spPr bwMode="auto">
            <a:xfrm>
              <a:off x="2019" y="2120"/>
              <a:ext cx="0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92" name="Line 114"/>
            <p:cNvSpPr>
              <a:spLocks noChangeShapeType="1"/>
            </p:cNvSpPr>
            <p:nvPr/>
          </p:nvSpPr>
          <p:spPr bwMode="auto">
            <a:xfrm>
              <a:off x="2019" y="2181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93" name="Line 115"/>
            <p:cNvSpPr>
              <a:spLocks noChangeShapeType="1"/>
            </p:cNvSpPr>
            <p:nvPr/>
          </p:nvSpPr>
          <p:spPr bwMode="auto">
            <a:xfrm>
              <a:off x="2019" y="2199"/>
              <a:ext cx="0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94" name="Line 116"/>
            <p:cNvSpPr>
              <a:spLocks noChangeShapeType="1"/>
            </p:cNvSpPr>
            <p:nvPr/>
          </p:nvSpPr>
          <p:spPr bwMode="auto">
            <a:xfrm>
              <a:off x="2019" y="2261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95" name="Line 117"/>
            <p:cNvSpPr>
              <a:spLocks noChangeShapeType="1"/>
            </p:cNvSpPr>
            <p:nvPr/>
          </p:nvSpPr>
          <p:spPr bwMode="auto">
            <a:xfrm>
              <a:off x="2019" y="2279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96" name="Freeform 118"/>
            <p:cNvSpPr>
              <a:spLocks/>
            </p:cNvSpPr>
            <p:nvPr/>
          </p:nvSpPr>
          <p:spPr bwMode="auto">
            <a:xfrm>
              <a:off x="1928" y="2545"/>
              <a:ext cx="182" cy="182"/>
            </a:xfrm>
            <a:custGeom>
              <a:avLst/>
              <a:gdLst>
                <a:gd name="T0" fmla="*/ 182 w 1274"/>
                <a:gd name="T1" fmla="*/ 84 h 1274"/>
                <a:gd name="T2" fmla="*/ 180 w 1274"/>
                <a:gd name="T3" fmla="*/ 73 h 1274"/>
                <a:gd name="T4" fmla="*/ 177 w 1274"/>
                <a:gd name="T5" fmla="*/ 63 h 1274"/>
                <a:gd name="T6" fmla="*/ 174 w 1274"/>
                <a:gd name="T7" fmla="*/ 53 h 1274"/>
                <a:gd name="T8" fmla="*/ 168 w 1274"/>
                <a:gd name="T9" fmla="*/ 43 h 1274"/>
                <a:gd name="T10" fmla="*/ 162 w 1274"/>
                <a:gd name="T11" fmla="*/ 35 h 1274"/>
                <a:gd name="T12" fmla="*/ 155 w 1274"/>
                <a:gd name="T13" fmla="*/ 27 h 1274"/>
                <a:gd name="T14" fmla="*/ 147 w 1274"/>
                <a:gd name="T15" fmla="*/ 19 h 1274"/>
                <a:gd name="T16" fmla="*/ 138 w 1274"/>
                <a:gd name="T17" fmla="*/ 13 h 1274"/>
                <a:gd name="T18" fmla="*/ 129 w 1274"/>
                <a:gd name="T19" fmla="*/ 8 h 1274"/>
                <a:gd name="T20" fmla="*/ 119 w 1274"/>
                <a:gd name="T21" fmla="*/ 4 h 1274"/>
                <a:gd name="T22" fmla="*/ 109 w 1274"/>
                <a:gd name="T23" fmla="*/ 2 h 1274"/>
                <a:gd name="T24" fmla="*/ 98 w 1274"/>
                <a:gd name="T25" fmla="*/ 0 h 1274"/>
                <a:gd name="T26" fmla="*/ 87 w 1274"/>
                <a:gd name="T27" fmla="*/ 0 h 1274"/>
                <a:gd name="T28" fmla="*/ 77 w 1274"/>
                <a:gd name="T29" fmla="*/ 1 h 1274"/>
                <a:gd name="T30" fmla="*/ 66 w 1274"/>
                <a:gd name="T31" fmla="*/ 3 h 1274"/>
                <a:gd name="T32" fmla="*/ 56 w 1274"/>
                <a:gd name="T33" fmla="*/ 7 h 1274"/>
                <a:gd name="T34" fmla="*/ 47 w 1274"/>
                <a:gd name="T35" fmla="*/ 12 h 1274"/>
                <a:gd name="T36" fmla="*/ 38 w 1274"/>
                <a:gd name="T37" fmla="*/ 17 h 1274"/>
                <a:gd name="T38" fmla="*/ 29 w 1274"/>
                <a:gd name="T39" fmla="*/ 24 h 1274"/>
                <a:gd name="T40" fmla="*/ 22 w 1274"/>
                <a:gd name="T41" fmla="*/ 32 h 1274"/>
                <a:gd name="T42" fmla="*/ 15 w 1274"/>
                <a:gd name="T43" fmla="*/ 40 h 1274"/>
                <a:gd name="T44" fmla="*/ 10 w 1274"/>
                <a:gd name="T45" fmla="*/ 50 h 1274"/>
                <a:gd name="T46" fmla="*/ 6 w 1274"/>
                <a:gd name="T47" fmla="*/ 60 h 1274"/>
                <a:gd name="T48" fmla="*/ 3 w 1274"/>
                <a:gd name="T49" fmla="*/ 70 h 1274"/>
                <a:gd name="T50" fmla="*/ 1 w 1274"/>
                <a:gd name="T51" fmla="*/ 80 h 1274"/>
                <a:gd name="T52" fmla="*/ 0 w 1274"/>
                <a:gd name="T53" fmla="*/ 91 h 1274"/>
                <a:gd name="T54" fmla="*/ 1 w 1274"/>
                <a:gd name="T55" fmla="*/ 102 h 1274"/>
                <a:gd name="T56" fmla="*/ 3 w 1274"/>
                <a:gd name="T57" fmla="*/ 112 h 1274"/>
                <a:gd name="T58" fmla="*/ 6 w 1274"/>
                <a:gd name="T59" fmla="*/ 122 h 1274"/>
                <a:gd name="T60" fmla="*/ 10 w 1274"/>
                <a:gd name="T61" fmla="*/ 132 h 1274"/>
                <a:gd name="T62" fmla="*/ 15 w 1274"/>
                <a:gd name="T63" fmla="*/ 141 h 1274"/>
                <a:gd name="T64" fmla="*/ 22 w 1274"/>
                <a:gd name="T65" fmla="*/ 150 h 1274"/>
                <a:gd name="T66" fmla="*/ 29 w 1274"/>
                <a:gd name="T67" fmla="*/ 158 h 1274"/>
                <a:gd name="T68" fmla="*/ 38 w 1274"/>
                <a:gd name="T69" fmla="*/ 165 h 1274"/>
                <a:gd name="T70" fmla="*/ 47 w 1274"/>
                <a:gd name="T71" fmla="*/ 170 h 1274"/>
                <a:gd name="T72" fmla="*/ 56 w 1274"/>
                <a:gd name="T73" fmla="*/ 175 h 1274"/>
                <a:gd name="T74" fmla="*/ 66 w 1274"/>
                <a:gd name="T75" fmla="*/ 179 h 1274"/>
                <a:gd name="T76" fmla="*/ 77 w 1274"/>
                <a:gd name="T77" fmla="*/ 181 h 1274"/>
                <a:gd name="T78" fmla="*/ 87 w 1274"/>
                <a:gd name="T79" fmla="*/ 182 h 1274"/>
                <a:gd name="T80" fmla="*/ 98 w 1274"/>
                <a:gd name="T81" fmla="*/ 182 h 1274"/>
                <a:gd name="T82" fmla="*/ 109 w 1274"/>
                <a:gd name="T83" fmla="*/ 180 h 1274"/>
                <a:gd name="T84" fmla="*/ 119 w 1274"/>
                <a:gd name="T85" fmla="*/ 177 h 1274"/>
                <a:gd name="T86" fmla="*/ 129 w 1274"/>
                <a:gd name="T87" fmla="*/ 174 h 1274"/>
                <a:gd name="T88" fmla="*/ 138 w 1274"/>
                <a:gd name="T89" fmla="*/ 168 h 1274"/>
                <a:gd name="T90" fmla="*/ 147 w 1274"/>
                <a:gd name="T91" fmla="*/ 162 h 1274"/>
                <a:gd name="T92" fmla="*/ 155 w 1274"/>
                <a:gd name="T93" fmla="*/ 155 h 1274"/>
                <a:gd name="T94" fmla="*/ 162 w 1274"/>
                <a:gd name="T95" fmla="*/ 147 h 1274"/>
                <a:gd name="T96" fmla="*/ 168 w 1274"/>
                <a:gd name="T97" fmla="*/ 138 h 1274"/>
                <a:gd name="T98" fmla="*/ 174 w 1274"/>
                <a:gd name="T99" fmla="*/ 129 h 1274"/>
                <a:gd name="T100" fmla="*/ 177 w 1274"/>
                <a:gd name="T101" fmla="*/ 119 h 1274"/>
                <a:gd name="T102" fmla="*/ 180 w 1274"/>
                <a:gd name="T103" fmla="*/ 109 h 1274"/>
                <a:gd name="T104" fmla="*/ 182 w 1274"/>
                <a:gd name="T105" fmla="*/ 98 h 127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274" h="1274">
                  <a:moveTo>
                    <a:pt x="1274" y="637"/>
                  </a:moveTo>
                  <a:lnTo>
                    <a:pt x="1272" y="612"/>
                  </a:lnTo>
                  <a:lnTo>
                    <a:pt x="1271" y="587"/>
                  </a:lnTo>
                  <a:lnTo>
                    <a:pt x="1269" y="562"/>
                  </a:lnTo>
                  <a:lnTo>
                    <a:pt x="1266" y="537"/>
                  </a:lnTo>
                  <a:lnTo>
                    <a:pt x="1261" y="512"/>
                  </a:lnTo>
                  <a:lnTo>
                    <a:pt x="1255" y="488"/>
                  </a:lnTo>
                  <a:lnTo>
                    <a:pt x="1250" y="463"/>
                  </a:lnTo>
                  <a:lnTo>
                    <a:pt x="1242" y="439"/>
                  </a:lnTo>
                  <a:lnTo>
                    <a:pt x="1234" y="417"/>
                  </a:lnTo>
                  <a:lnTo>
                    <a:pt x="1225" y="393"/>
                  </a:lnTo>
                  <a:lnTo>
                    <a:pt x="1215" y="370"/>
                  </a:lnTo>
                  <a:lnTo>
                    <a:pt x="1204" y="347"/>
                  </a:lnTo>
                  <a:lnTo>
                    <a:pt x="1192" y="326"/>
                  </a:lnTo>
                  <a:lnTo>
                    <a:pt x="1179" y="304"/>
                  </a:lnTo>
                  <a:lnTo>
                    <a:pt x="1166" y="283"/>
                  </a:lnTo>
                  <a:lnTo>
                    <a:pt x="1152" y="262"/>
                  </a:lnTo>
                  <a:lnTo>
                    <a:pt x="1137" y="242"/>
                  </a:lnTo>
                  <a:lnTo>
                    <a:pt x="1121" y="222"/>
                  </a:lnTo>
                  <a:lnTo>
                    <a:pt x="1104" y="204"/>
                  </a:lnTo>
                  <a:lnTo>
                    <a:pt x="1087" y="186"/>
                  </a:lnTo>
                  <a:lnTo>
                    <a:pt x="1069" y="169"/>
                  </a:lnTo>
                  <a:lnTo>
                    <a:pt x="1050" y="152"/>
                  </a:lnTo>
                  <a:lnTo>
                    <a:pt x="1031" y="136"/>
                  </a:lnTo>
                  <a:lnTo>
                    <a:pt x="1011" y="121"/>
                  </a:lnTo>
                  <a:lnTo>
                    <a:pt x="991" y="107"/>
                  </a:lnTo>
                  <a:lnTo>
                    <a:pt x="969" y="93"/>
                  </a:lnTo>
                  <a:lnTo>
                    <a:pt x="948" y="81"/>
                  </a:lnTo>
                  <a:lnTo>
                    <a:pt x="926" y="69"/>
                  </a:lnTo>
                  <a:lnTo>
                    <a:pt x="903" y="58"/>
                  </a:lnTo>
                  <a:lnTo>
                    <a:pt x="881" y="48"/>
                  </a:lnTo>
                  <a:lnTo>
                    <a:pt x="857" y="39"/>
                  </a:lnTo>
                  <a:lnTo>
                    <a:pt x="833" y="31"/>
                  </a:lnTo>
                  <a:lnTo>
                    <a:pt x="809" y="24"/>
                  </a:lnTo>
                  <a:lnTo>
                    <a:pt x="785" y="17"/>
                  </a:lnTo>
                  <a:lnTo>
                    <a:pt x="762" y="11"/>
                  </a:lnTo>
                  <a:lnTo>
                    <a:pt x="737" y="8"/>
                  </a:lnTo>
                  <a:lnTo>
                    <a:pt x="712" y="5"/>
                  </a:lnTo>
                  <a:lnTo>
                    <a:pt x="687" y="1"/>
                  </a:lnTo>
                  <a:lnTo>
                    <a:pt x="662" y="0"/>
                  </a:lnTo>
                  <a:lnTo>
                    <a:pt x="637" y="0"/>
                  </a:lnTo>
                  <a:lnTo>
                    <a:pt x="612" y="0"/>
                  </a:lnTo>
                  <a:lnTo>
                    <a:pt x="587" y="1"/>
                  </a:lnTo>
                  <a:lnTo>
                    <a:pt x="562" y="5"/>
                  </a:lnTo>
                  <a:lnTo>
                    <a:pt x="537" y="8"/>
                  </a:lnTo>
                  <a:lnTo>
                    <a:pt x="513" y="11"/>
                  </a:lnTo>
                  <a:lnTo>
                    <a:pt x="488" y="17"/>
                  </a:lnTo>
                  <a:lnTo>
                    <a:pt x="464" y="24"/>
                  </a:lnTo>
                  <a:lnTo>
                    <a:pt x="440" y="31"/>
                  </a:lnTo>
                  <a:lnTo>
                    <a:pt x="417" y="39"/>
                  </a:lnTo>
                  <a:lnTo>
                    <a:pt x="394" y="48"/>
                  </a:lnTo>
                  <a:lnTo>
                    <a:pt x="370" y="58"/>
                  </a:lnTo>
                  <a:lnTo>
                    <a:pt x="348" y="69"/>
                  </a:lnTo>
                  <a:lnTo>
                    <a:pt x="326" y="81"/>
                  </a:lnTo>
                  <a:lnTo>
                    <a:pt x="304" y="93"/>
                  </a:lnTo>
                  <a:lnTo>
                    <a:pt x="284" y="107"/>
                  </a:lnTo>
                  <a:lnTo>
                    <a:pt x="263" y="121"/>
                  </a:lnTo>
                  <a:lnTo>
                    <a:pt x="243" y="136"/>
                  </a:lnTo>
                  <a:lnTo>
                    <a:pt x="224" y="152"/>
                  </a:lnTo>
                  <a:lnTo>
                    <a:pt x="205" y="169"/>
                  </a:lnTo>
                  <a:lnTo>
                    <a:pt x="187" y="186"/>
                  </a:lnTo>
                  <a:lnTo>
                    <a:pt x="169" y="204"/>
                  </a:lnTo>
                  <a:lnTo>
                    <a:pt x="153" y="222"/>
                  </a:lnTo>
                  <a:lnTo>
                    <a:pt x="137" y="242"/>
                  </a:lnTo>
                  <a:lnTo>
                    <a:pt x="123" y="262"/>
                  </a:lnTo>
                  <a:lnTo>
                    <a:pt x="108" y="283"/>
                  </a:lnTo>
                  <a:lnTo>
                    <a:pt x="94" y="304"/>
                  </a:lnTo>
                  <a:lnTo>
                    <a:pt x="82" y="326"/>
                  </a:lnTo>
                  <a:lnTo>
                    <a:pt x="70" y="347"/>
                  </a:lnTo>
                  <a:lnTo>
                    <a:pt x="59" y="370"/>
                  </a:lnTo>
                  <a:lnTo>
                    <a:pt x="49" y="393"/>
                  </a:lnTo>
                  <a:lnTo>
                    <a:pt x="40" y="417"/>
                  </a:lnTo>
                  <a:lnTo>
                    <a:pt x="32" y="439"/>
                  </a:lnTo>
                  <a:lnTo>
                    <a:pt x="25" y="463"/>
                  </a:lnTo>
                  <a:lnTo>
                    <a:pt x="18" y="488"/>
                  </a:lnTo>
                  <a:lnTo>
                    <a:pt x="12" y="512"/>
                  </a:lnTo>
                  <a:lnTo>
                    <a:pt x="8" y="537"/>
                  </a:lnTo>
                  <a:lnTo>
                    <a:pt x="4" y="562"/>
                  </a:lnTo>
                  <a:lnTo>
                    <a:pt x="2" y="587"/>
                  </a:lnTo>
                  <a:lnTo>
                    <a:pt x="1" y="612"/>
                  </a:lnTo>
                  <a:lnTo>
                    <a:pt x="0" y="637"/>
                  </a:lnTo>
                  <a:lnTo>
                    <a:pt x="1" y="662"/>
                  </a:lnTo>
                  <a:lnTo>
                    <a:pt x="2" y="687"/>
                  </a:lnTo>
                  <a:lnTo>
                    <a:pt x="4" y="712"/>
                  </a:lnTo>
                  <a:lnTo>
                    <a:pt x="8" y="737"/>
                  </a:lnTo>
                  <a:lnTo>
                    <a:pt x="12" y="761"/>
                  </a:lnTo>
                  <a:lnTo>
                    <a:pt x="18" y="785"/>
                  </a:lnTo>
                  <a:lnTo>
                    <a:pt x="25" y="809"/>
                  </a:lnTo>
                  <a:lnTo>
                    <a:pt x="32" y="833"/>
                  </a:lnTo>
                  <a:lnTo>
                    <a:pt x="40" y="857"/>
                  </a:lnTo>
                  <a:lnTo>
                    <a:pt x="49" y="880"/>
                  </a:lnTo>
                  <a:lnTo>
                    <a:pt x="59" y="904"/>
                  </a:lnTo>
                  <a:lnTo>
                    <a:pt x="70" y="925"/>
                  </a:lnTo>
                  <a:lnTo>
                    <a:pt x="82" y="948"/>
                  </a:lnTo>
                  <a:lnTo>
                    <a:pt x="94" y="969"/>
                  </a:lnTo>
                  <a:lnTo>
                    <a:pt x="108" y="990"/>
                  </a:lnTo>
                  <a:lnTo>
                    <a:pt x="123" y="1011"/>
                  </a:lnTo>
                  <a:lnTo>
                    <a:pt x="137" y="1031"/>
                  </a:lnTo>
                  <a:lnTo>
                    <a:pt x="153" y="1050"/>
                  </a:lnTo>
                  <a:lnTo>
                    <a:pt x="169" y="1069"/>
                  </a:lnTo>
                  <a:lnTo>
                    <a:pt x="187" y="1087"/>
                  </a:lnTo>
                  <a:lnTo>
                    <a:pt x="205" y="1104"/>
                  </a:lnTo>
                  <a:lnTo>
                    <a:pt x="224" y="1120"/>
                  </a:lnTo>
                  <a:lnTo>
                    <a:pt x="243" y="1136"/>
                  </a:lnTo>
                  <a:lnTo>
                    <a:pt x="263" y="1152"/>
                  </a:lnTo>
                  <a:lnTo>
                    <a:pt x="284" y="1166"/>
                  </a:lnTo>
                  <a:lnTo>
                    <a:pt x="304" y="1179"/>
                  </a:lnTo>
                  <a:lnTo>
                    <a:pt x="326" y="1192"/>
                  </a:lnTo>
                  <a:lnTo>
                    <a:pt x="348" y="1204"/>
                  </a:lnTo>
                  <a:lnTo>
                    <a:pt x="370" y="1215"/>
                  </a:lnTo>
                  <a:lnTo>
                    <a:pt x="394" y="1225"/>
                  </a:lnTo>
                  <a:lnTo>
                    <a:pt x="417" y="1234"/>
                  </a:lnTo>
                  <a:lnTo>
                    <a:pt x="440" y="1242"/>
                  </a:lnTo>
                  <a:lnTo>
                    <a:pt x="464" y="1250"/>
                  </a:lnTo>
                  <a:lnTo>
                    <a:pt x="488" y="1255"/>
                  </a:lnTo>
                  <a:lnTo>
                    <a:pt x="513" y="1261"/>
                  </a:lnTo>
                  <a:lnTo>
                    <a:pt x="537" y="1266"/>
                  </a:lnTo>
                  <a:lnTo>
                    <a:pt x="562" y="1269"/>
                  </a:lnTo>
                  <a:lnTo>
                    <a:pt x="587" y="1271"/>
                  </a:lnTo>
                  <a:lnTo>
                    <a:pt x="612" y="1272"/>
                  </a:lnTo>
                  <a:lnTo>
                    <a:pt x="637" y="1274"/>
                  </a:lnTo>
                  <a:lnTo>
                    <a:pt x="662" y="1272"/>
                  </a:lnTo>
                  <a:lnTo>
                    <a:pt x="687" y="1271"/>
                  </a:lnTo>
                  <a:lnTo>
                    <a:pt x="712" y="1269"/>
                  </a:lnTo>
                  <a:lnTo>
                    <a:pt x="737" y="1266"/>
                  </a:lnTo>
                  <a:lnTo>
                    <a:pt x="762" y="1261"/>
                  </a:lnTo>
                  <a:lnTo>
                    <a:pt x="785" y="1255"/>
                  </a:lnTo>
                  <a:lnTo>
                    <a:pt x="809" y="1250"/>
                  </a:lnTo>
                  <a:lnTo>
                    <a:pt x="833" y="1242"/>
                  </a:lnTo>
                  <a:lnTo>
                    <a:pt x="857" y="1234"/>
                  </a:lnTo>
                  <a:lnTo>
                    <a:pt x="881" y="1225"/>
                  </a:lnTo>
                  <a:lnTo>
                    <a:pt x="903" y="1215"/>
                  </a:lnTo>
                  <a:lnTo>
                    <a:pt x="926" y="1204"/>
                  </a:lnTo>
                  <a:lnTo>
                    <a:pt x="948" y="1192"/>
                  </a:lnTo>
                  <a:lnTo>
                    <a:pt x="969" y="1179"/>
                  </a:lnTo>
                  <a:lnTo>
                    <a:pt x="991" y="1166"/>
                  </a:lnTo>
                  <a:lnTo>
                    <a:pt x="1011" y="1152"/>
                  </a:lnTo>
                  <a:lnTo>
                    <a:pt x="1031" y="1136"/>
                  </a:lnTo>
                  <a:lnTo>
                    <a:pt x="1050" y="1120"/>
                  </a:lnTo>
                  <a:lnTo>
                    <a:pt x="1069" y="1104"/>
                  </a:lnTo>
                  <a:lnTo>
                    <a:pt x="1087" y="1087"/>
                  </a:lnTo>
                  <a:lnTo>
                    <a:pt x="1104" y="1069"/>
                  </a:lnTo>
                  <a:lnTo>
                    <a:pt x="1121" y="1050"/>
                  </a:lnTo>
                  <a:lnTo>
                    <a:pt x="1137" y="1031"/>
                  </a:lnTo>
                  <a:lnTo>
                    <a:pt x="1152" y="1011"/>
                  </a:lnTo>
                  <a:lnTo>
                    <a:pt x="1166" y="990"/>
                  </a:lnTo>
                  <a:lnTo>
                    <a:pt x="1179" y="969"/>
                  </a:lnTo>
                  <a:lnTo>
                    <a:pt x="1192" y="948"/>
                  </a:lnTo>
                  <a:lnTo>
                    <a:pt x="1204" y="925"/>
                  </a:lnTo>
                  <a:lnTo>
                    <a:pt x="1215" y="904"/>
                  </a:lnTo>
                  <a:lnTo>
                    <a:pt x="1225" y="880"/>
                  </a:lnTo>
                  <a:lnTo>
                    <a:pt x="1234" y="857"/>
                  </a:lnTo>
                  <a:lnTo>
                    <a:pt x="1242" y="833"/>
                  </a:lnTo>
                  <a:lnTo>
                    <a:pt x="1250" y="809"/>
                  </a:lnTo>
                  <a:lnTo>
                    <a:pt x="1255" y="785"/>
                  </a:lnTo>
                  <a:lnTo>
                    <a:pt x="1261" y="761"/>
                  </a:lnTo>
                  <a:lnTo>
                    <a:pt x="1266" y="737"/>
                  </a:lnTo>
                  <a:lnTo>
                    <a:pt x="1269" y="712"/>
                  </a:lnTo>
                  <a:lnTo>
                    <a:pt x="1271" y="687"/>
                  </a:lnTo>
                  <a:lnTo>
                    <a:pt x="1272" y="662"/>
                  </a:lnTo>
                  <a:lnTo>
                    <a:pt x="1274" y="63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97" name="Freeform 119"/>
            <p:cNvSpPr>
              <a:spLocks/>
            </p:cNvSpPr>
            <p:nvPr/>
          </p:nvSpPr>
          <p:spPr bwMode="auto">
            <a:xfrm>
              <a:off x="1837" y="2453"/>
              <a:ext cx="364" cy="364"/>
            </a:xfrm>
            <a:custGeom>
              <a:avLst/>
              <a:gdLst>
                <a:gd name="T0" fmla="*/ 363 w 2546"/>
                <a:gd name="T1" fmla="*/ 167 h 2548"/>
                <a:gd name="T2" fmla="*/ 361 w 2546"/>
                <a:gd name="T3" fmla="*/ 147 h 2548"/>
                <a:gd name="T4" fmla="*/ 356 w 2546"/>
                <a:gd name="T5" fmla="*/ 128 h 2548"/>
                <a:gd name="T6" fmla="*/ 349 w 2546"/>
                <a:gd name="T7" fmla="*/ 109 h 2548"/>
                <a:gd name="T8" fmla="*/ 340 w 2546"/>
                <a:gd name="T9" fmla="*/ 91 h 2548"/>
                <a:gd name="T10" fmla="*/ 329 w 2546"/>
                <a:gd name="T11" fmla="*/ 74 h 2548"/>
                <a:gd name="T12" fmla="*/ 316 w 2546"/>
                <a:gd name="T13" fmla="*/ 59 h 2548"/>
                <a:gd name="T14" fmla="*/ 302 w 2546"/>
                <a:gd name="T15" fmla="*/ 45 h 2548"/>
                <a:gd name="T16" fmla="*/ 286 w 2546"/>
                <a:gd name="T17" fmla="*/ 33 h 2548"/>
                <a:gd name="T18" fmla="*/ 269 w 2546"/>
                <a:gd name="T19" fmla="*/ 22 h 2548"/>
                <a:gd name="T20" fmla="*/ 250 w 2546"/>
                <a:gd name="T21" fmla="*/ 13 h 2548"/>
                <a:gd name="T22" fmla="*/ 231 w 2546"/>
                <a:gd name="T23" fmla="*/ 7 h 2548"/>
                <a:gd name="T24" fmla="*/ 212 w 2546"/>
                <a:gd name="T25" fmla="*/ 3 h 2548"/>
                <a:gd name="T26" fmla="*/ 192 w 2546"/>
                <a:gd name="T27" fmla="*/ 0 h 2548"/>
                <a:gd name="T28" fmla="*/ 172 w 2546"/>
                <a:gd name="T29" fmla="*/ 0 h 2548"/>
                <a:gd name="T30" fmla="*/ 152 w 2546"/>
                <a:gd name="T31" fmla="*/ 3 h 2548"/>
                <a:gd name="T32" fmla="*/ 133 w 2546"/>
                <a:gd name="T33" fmla="*/ 7 h 2548"/>
                <a:gd name="T34" fmla="*/ 114 w 2546"/>
                <a:gd name="T35" fmla="*/ 13 h 2548"/>
                <a:gd name="T36" fmla="*/ 95 w 2546"/>
                <a:gd name="T37" fmla="*/ 22 h 2548"/>
                <a:gd name="T38" fmla="*/ 78 w 2546"/>
                <a:gd name="T39" fmla="*/ 33 h 2548"/>
                <a:gd name="T40" fmla="*/ 62 w 2546"/>
                <a:gd name="T41" fmla="*/ 45 h 2548"/>
                <a:gd name="T42" fmla="*/ 48 w 2546"/>
                <a:gd name="T43" fmla="*/ 59 h 2548"/>
                <a:gd name="T44" fmla="*/ 35 w 2546"/>
                <a:gd name="T45" fmla="*/ 74 h 2548"/>
                <a:gd name="T46" fmla="*/ 24 w 2546"/>
                <a:gd name="T47" fmla="*/ 91 h 2548"/>
                <a:gd name="T48" fmla="*/ 15 w 2546"/>
                <a:gd name="T49" fmla="*/ 109 h 2548"/>
                <a:gd name="T50" fmla="*/ 8 w 2546"/>
                <a:gd name="T51" fmla="*/ 128 h 2548"/>
                <a:gd name="T52" fmla="*/ 3 w 2546"/>
                <a:gd name="T53" fmla="*/ 147 h 2548"/>
                <a:gd name="T54" fmla="*/ 1 w 2546"/>
                <a:gd name="T55" fmla="*/ 167 h 2548"/>
                <a:gd name="T56" fmla="*/ 0 w 2546"/>
                <a:gd name="T57" fmla="*/ 187 h 2548"/>
                <a:gd name="T58" fmla="*/ 2 w 2546"/>
                <a:gd name="T59" fmla="*/ 207 h 2548"/>
                <a:gd name="T60" fmla="*/ 6 w 2546"/>
                <a:gd name="T61" fmla="*/ 227 h 2548"/>
                <a:gd name="T62" fmla="*/ 12 w 2546"/>
                <a:gd name="T63" fmla="*/ 246 h 2548"/>
                <a:gd name="T64" fmla="*/ 20 w 2546"/>
                <a:gd name="T65" fmla="*/ 264 h 2548"/>
                <a:gd name="T66" fmla="*/ 30 w 2546"/>
                <a:gd name="T67" fmla="*/ 282 h 2548"/>
                <a:gd name="T68" fmla="*/ 42 w 2546"/>
                <a:gd name="T69" fmla="*/ 298 h 2548"/>
                <a:gd name="T70" fmla="*/ 55 w 2546"/>
                <a:gd name="T71" fmla="*/ 312 h 2548"/>
                <a:gd name="T72" fmla="*/ 70 w 2546"/>
                <a:gd name="T73" fmla="*/ 326 h 2548"/>
                <a:gd name="T74" fmla="*/ 87 w 2546"/>
                <a:gd name="T75" fmla="*/ 337 h 2548"/>
                <a:gd name="T76" fmla="*/ 104 w 2546"/>
                <a:gd name="T77" fmla="*/ 347 h 2548"/>
                <a:gd name="T78" fmla="*/ 123 w 2546"/>
                <a:gd name="T79" fmla="*/ 354 h 2548"/>
                <a:gd name="T80" fmla="*/ 142 w 2546"/>
                <a:gd name="T81" fmla="*/ 360 h 2548"/>
                <a:gd name="T82" fmla="*/ 162 w 2546"/>
                <a:gd name="T83" fmla="*/ 363 h 2548"/>
                <a:gd name="T84" fmla="*/ 182 w 2546"/>
                <a:gd name="T85" fmla="*/ 364 h 2548"/>
                <a:gd name="T86" fmla="*/ 202 w 2546"/>
                <a:gd name="T87" fmla="*/ 363 h 2548"/>
                <a:gd name="T88" fmla="*/ 222 w 2546"/>
                <a:gd name="T89" fmla="*/ 360 h 2548"/>
                <a:gd name="T90" fmla="*/ 241 w 2546"/>
                <a:gd name="T91" fmla="*/ 354 h 2548"/>
                <a:gd name="T92" fmla="*/ 260 w 2546"/>
                <a:gd name="T93" fmla="*/ 347 h 2548"/>
                <a:gd name="T94" fmla="*/ 277 w 2546"/>
                <a:gd name="T95" fmla="*/ 337 h 2548"/>
                <a:gd name="T96" fmla="*/ 294 w 2546"/>
                <a:gd name="T97" fmla="*/ 326 h 2548"/>
                <a:gd name="T98" fmla="*/ 309 w 2546"/>
                <a:gd name="T99" fmla="*/ 312 h 2548"/>
                <a:gd name="T100" fmla="*/ 323 w 2546"/>
                <a:gd name="T101" fmla="*/ 298 h 2548"/>
                <a:gd name="T102" fmla="*/ 334 w 2546"/>
                <a:gd name="T103" fmla="*/ 282 h 2548"/>
                <a:gd name="T104" fmla="*/ 344 w 2546"/>
                <a:gd name="T105" fmla="*/ 264 h 2548"/>
                <a:gd name="T106" fmla="*/ 352 w 2546"/>
                <a:gd name="T107" fmla="*/ 246 h 2548"/>
                <a:gd name="T108" fmla="*/ 358 w 2546"/>
                <a:gd name="T109" fmla="*/ 227 h 2548"/>
                <a:gd name="T110" fmla="*/ 362 w 2546"/>
                <a:gd name="T111" fmla="*/ 207 h 2548"/>
                <a:gd name="T112" fmla="*/ 364 w 2546"/>
                <a:gd name="T113" fmla="*/ 187 h 254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546" h="2548">
                  <a:moveTo>
                    <a:pt x="2546" y="1275"/>
                  </a:moveTo>
                  <a:lnTo>
                    <a:pt x="2545" y="1240"/>
                  </a:lnTo>
                  <a:lnTo>
                    <a:pt x="2544" y="1204"/>
                  </a:lnTo>
                  <a:lnTo>
                    <a:pt x="2542" y="1169"/>
                  </a:lnTo>
                  <a:lnTo>
                    <a:pt x="2538" y="1134"/>
                  </a:lnTo>
                  <a:lnTo>
                    <a:pt x="2534" y="1100"/>
                  </a:lnTo>
                  <a:lnTo>
                    <a:pt x="2528" y="1065"/>
                  </a:lnTo>
                  <a:lnTo>
                    <a:pt x="2523" y="1031"/>
                  </a:lnTo>
                  <a:lnTo>
                    <a:pt x="2515" y="996"/>
                  </a:lnTo>
                  <a:lnTo>
                    <a:pt x="2507" y="961"/>
                  </a:lnTo>
                  <a:lnTo>
                    <a:pt x="2498" y="927"/>
                  </a:lnTo>
                  <a:lnTo>
                    <a:pt x="2487" y="895"/>
                  </a:lnTo>
                  <a:lnTo>
                    <a:pt x="2477" y="860"/>
                  </a:lnTo>
                  <a:lnTo>
                    <a:pt x="2465" y="828"/>
                  </a:lnTo>
                  <a:lnTo>
                    <a:pt x="2452" y="795"/>
                  </a:lnTo>
                  <a:lnTo>
                    <a:pt x="2439" y="763"/>
                  </a:lnTo>
                  <a:lnTo>
                    <a:pt x="2424" y="731"/>
                  </a:lnTo>
                  <a:lnTo>
                    <a:pt x="2409" y="699"/>
                  </a:lnTo>
                  <a:lnTo>
                    <a:pt x="2392" y="669"/>
                  </a:lnTo>
                  <a:lnTo>
                    <a:pt x="2375" y="638"/>
                  </a:lnTo>
                  <a:lnTo>
                    <a:pt x="2358" y="607"/>
                  </a:lnTo>
                  <a:lnTo>
                    <a:pt x="2339" y="578"/>
                  </a:lnTo>
                  <a:lnTo>
                    <a:pt x="2319" y="548"/>
                  </a:lnTo>
                  <a:lnTo>
                    <a:pt x="2299" y="520"/>
                  </a:lnTo>
                  <a:lnTo>
                    <a:pt x="2277" y="492"/>
                  </a:lnTo>
                  <a:lnTo>
                    <a:pt x="2256" y="464"/>
                  </a:lnTo>
                  <a:lnTo>
                    <a:pt x="2233" y="438"/>
                  </a:lnTo>
                  <a:lnTo>
                    <a:pt x="2209" y="412"/>
                  </a:lnTo>
                  <a:lnTo>
                    <a:pt x="2185" y="386"/>
                  </a:lnTo>
                  <a:lnTo>
                    <a:pt x="2160" y="361"/>
                  </a:lnTo>
                  <a:lnTo>
                    <a:pt x="2135" y="337"/>
                  </a:lnTo>
                  <a:lnTo>
                    <a:pt x="2109" y="313"/>
                  </a:lnTo>
                  <a:lnTo>
                    <a:pt x="2082" y="291"/>
                  </a:lnTo>
                  <a:lnTo>
                    <a:pt x="2055" y="269"/>
                  </a:lnTo>
                  <a:lnTo>
                    <a:pt x="2026" y="247"/>
                  </a:lnTo>
                  <a:lnTo>
                    <a:pt x="1998" y="228"/>
                  </a:lnTo>
                  <a:lnTo>
                    <a:pt x="1970" y="208"/>
                  </a:lnTo>
                  <a:lnTo>
                    <a:pt x="1939" y="190"/>
                  </a:lnTo>
                  <a:lnTo>
                    <a:pt x="1910" y="171"/>
                  </a:lnTo>
                  <a:lnTo>
                    <a:pt x="1879" y="154"/>
                  </a:lnTo>
                  <a:lnTo>
                    <a:pt x="1848" y="137"/>
                  </a:lnTo>
                  <a:lnTo>
                    <a:pt x="1816" y="123"/>
                  </a:lnTo>
                  <a:lnTo>
                    <a:pt x="1785" y="108"/>
                  </a:lnTo>
                  <a:lnTo>
                    <a:pt x="1752" y="94"/>
                  </a:lnTo>
                  <a:lnTo>
                    <a:pt x="1719" y="82"/>
                  </a:lnTo>
                  <a:lnTo>
                    <a:pt x="1686" y="69"/>
                  </a:lnTo>
                  <a:lnTo>
                    <a:pt x="1653" y="59"/>
                  </a:lnTo>
                  <a:lnTo>
                    <a:pt x="1619" y="49"/>
                  </a:lnTo>
                  <a:lnTo>
                    <a:pt x="1585" y="40"/>
                  </a:lnTo>
                  <a:lnTo>
                    <a:pt x="1551" y="32"/>
                  </a:lnTo>
                  <a:lnTo>
                    <a:pt x="1517" y="24"/>
                  </a:lnTo>
                  <a:lnTo>
                    <a:pt x="1483" y="18"/>
                  </a:lnTo>
                  <a:lnTo>
                    <a:pt x="1448" y="13"/>
                  </a:lnTo>
                  <a:lnTo>
                    <a:pt x="1413" y="8"/>
                  </a:lnTo>
                  <a:lnTo>
                    <a:pt x="1378" y="5"/>
                  </a:lnTo>
                  <a:lnTo>
                    <a:pt x="1343" y="2"/>
                  </a:lnTo>
                  <a:lnTo>
                    <a:pt x="1308" y="1"/>
                  </a:lnTo>
                  <a:lnTo>
                    <a:pt x="1273" y="0"/>
                  </a:lnTo>
                  <a:lnTo>
                    <a:pt x="1238" y="1"/>
                  </a:lnTo>
                  <a:lnTo>
                    <a:pt x="1202" y="2"/>
                  </a:lnTo>
                  <a:lnTo>
                    <a:pt x="1168" y="5"/>
                  </a:lnTo>
                  <a:lnTo>
                    <a:pt x="1133" y="8"/>
                  </a:lnTo>
                  <a:lnTo>
                    <a:pt x="1098" y="13"/>
                  </a:lnTo>
                  <a:lnTo>
                    <a:pt x="1064" y="18"/>
                  </a:lnTo>
                  <a:lnTo>
                    <a:pt x="1029" y="24"/>
                  </a:lnTo>
                  <a:lnTo>
                    <a:pt x="995" y="32"/>
                  </a:lnTo>
                  <a:lnTo>
                    <a:pt x="961" y="40"/>
                  </a:lnTo>
                  <a:lnTo>
                    <a:pt x="927" y="49"/>
                  </a:lnTo>
                  <a:lnTo>
                    <a:pt x="892" y="59"/>
                  </a:lnTo>
                  <a:lnTo>
                    <a:pt x="860" y="69"/>
                  </a:lnTo>
                  <a:lnTo>
                    <a:pt x="827" y="82"/>
                  </a:lnTo>
                  <a:lnTo>
                    <a:pt x="794" y="94"/>
                  </a:lnTo>
                  <a:lnTo>
                    <a:pt x="762" y="108"/>
                  </a:lnTo>
                  <a:lnTo>
                    <a:pt x="730" y="123"/>
                  </a:lnTo>
                  <a:lnTo>
                    <a:pt x="698" y="137"/>
                  </a:lnTo>
                  <a:lnTo>
                    <a:pt x="667" y="154"/>
                  </a:lnTo>
                  <a:lnTo>
                    <a:pt x="636" y="171"/>
                  </a:lnTo>
                  <a:lnTo>
                    <a:pt x="606" y="190"/>
                  </a:lnTo>
                  <a:lnTo>
                    <a:pt x="577" y="208"/>
                  </a:lnTo>
                  <a:lnTo>
                    <a:pt x="547" y="228"/>
                  </a:lnTo>
                  <a:lnTo>
                    <a:pt x="519" y="247"/>
                  </a:lnTo>
                  <a:lnTo>
                    <a:pt x="491" y="269"/>
                  </a:lnTo>
                  <a:lnTo>
                    <a:pt x="463" y="291"/>
                  </a:lnTo>
                  <a:lnTo>
                    <a:pt x="437" y="313"/>
                  </a:lnTo>
                  <a:lnTo>
                    <a:pt x="411" y="337"/>
                  </a:lnTo>
                  <a:lnTo>
                    <a:pt x="385" y="361"/>
                  </a:lnTo>
                  <a:lnTo>
                    <a:pt x="360" y="386"/>
                  </a:lnTo>
                  <a:lnTo>
                    <a:pt x="336" y="412"/>
                  </a:lnTo>
                  <a:lnTo>
                    <a:pt x="314" y="438"/>
                  </a:lnTo>
                  <a:lnTo>
                    <a:pt x="291" y="464"/>
                  </a:lnTo>
                  <a:lnTo>
                    <a:pt x="268" y="492"/>
                  </a:lnTo>
                  <a:lnTo>
                    <a:pt x="248" y="520"/>
                  </a:lnTo>
                  <a:lnTo>
                    <a:pt x="227" y="548"/>
                  </a:lnTo>
                  <a:lnTo>
                    <a:pt x="207" y="578"/>
                  </a:lnTo>
                  <a:lnTo>
                    <a:pt x="189" y="607"/>
                  </a:lnTo>
                  <a:lnTo>
                    <a:pt x="171" y="638"/>
                  </a:lnTo>
                  <a:lnTo>
                    <a:pt x="153" y="669"/>
                  </a:lnTo>
                  <a:lnTo>
                    <a:pt x="138" y="699"/>
                  </a:lnTo>
                  <a:lnTo>
                    <a:pt x="122" y="731"/>
                  </a:lnTo>
                  <a:lnTo>
                    <a:pt x="107" y="763"/>
                  </a:lnTo>
                  <a:lnTo>
                    <a:pt x="93" y="795"/>
                  </a:lnTo>
                  <a:lnTo>
                    <a:pt x="81" y="828"/>
                  </a:lnTo>
                  <a:lnTo>
                    <a:pt x="69" y="860"/>
                  </a:lnTo>
                  <a:lnTo>
                    <a:pt x="58" y="895"/>
                  </a:lnTo>
                  <a:lnTo>
                    <a:pt x="48" y="927"/>
                  </a:lnTo>
                  <a:lnTo>
                    <a:pt x="39" y="961"/>
                  </a:lnTo>
                  <a:lnTo>
                    <a:pt x="31" y="996"/>
                  </a:lnTo>
                  <a:lnTo>
                    <a:pt x="24" y="1031"/>
                  </a:lnTo>
                  <a:lnTo>
                    <a:pt x="17" y="1065"/>
                  </a:lnTo>
                  <a:lnTo>
                    <a:pt x="12" y="1100"/>
                  </a:lnTo>
                  <a:lnTo>
                    <a:pt x="8" y="1134"/>
                  </a:lnTo>
                  <a:lnTo>
                    <a:pt x="5" y="1169"/>
                  </a:lnTo>
                  <a:lnTo>
                    <a:pt x="1" y="1204"/>
                  </a:lnTo>
                  <a:lnTo>
                    <a:pt x="0" y="1240"/>
                  </a:lnTo>
                  <a:lnTo>
                    <a:pt x="0" y="1275"/>
                  </a:lnTo>
                  <a:lnTo>
                    <a:pt x="0" y="1310"/>
                  </a:lnTo>
                  <a:lnTo>
                    <a:pt x="1" y="1345"/>
                  </a:lnTo>
                  <a:lnTo>
                    <a:pt x="5" y="1379"/>
                  </a:lnTo>
                  <a:lnTo>
                    <a:pt x="8" y="1414"/>
                  </a:lnTo>
                  <a:lnTo>
                    <a:pt x="12" y="1450"/>
                  </a:lnTo>
                  <a:lnTo>
                    <a:pt x="17" y="1484"/>
                  </a:lnTo>
                  <a:lnTo>
                    <a:pt x="24" y="1519"/>
                  </a:lnTo>
                  <a:lnTo>
                    <a:pt x="31" y="1553"/>
                  </a:lnTo>
                  <a:lnTo>
                    <a:pt x="39" y="1587"/>
                  </a:lnTo>
                  <a:lnTo>
                    <a:pt x="48" y="1621"/>
                  </a:lnTo>
                  <a:lnTo>
                    <a:pt x="58" y="1655"/>
                  </a:lnTo>
                  <a:lnTo>
                    <a:pt x="69" y="1688"/>
                  </a:lnTo>
                  <a:lnTo>
                    <a:pt x="81" y="1721"/>
                  </a:lnTo>
                  <a:lnTo>
                    <a:pt x="93" y="1754"/>
                  </a:lnTo>
                  <a:lnTo>
                    <a:pt x="107" y="1787"/>
                  </a:lnTo>
                  <a:lnTo>
                    <a:pt x="122" y="1819"/>
                  </a:lnTo>
                  <a:lnTo>
                    <a:pt x="138" y="1849"/>
                  </a:lnTo>
                  <a:lnTo>
                    <a:pt x="153" y="1881"/>
                  </a:lnTo>
                  <a:lnTo>
                    <a:pt x="171" y="1912"/>
                  </a:lnTo>
                  <a:lnTo>
                    <a:pt x="189" y="1941"/>
                  </a:lnTo>
                  <a:lnTo>
                    <a:pt x="207" y="1972"/>
                  </a:lnTo>
                  <a:lnTo>
                    <a:pt x="227" y="2000"/>
                  </a:lnTo>
                  <a:lnTo>
                    <a:pt x="248" y="2029"/>
                  </a:lnTo>
                  <a:lnTo>
                    <a:pt x="268" y="2057"/>
                  </a:lnTo>
                  <a:lnTo>
                    <a:pt x="291" y="2084"/>
                  </a:lnTo>
                  <a:lnTo>
                    <a:pt x="314" y="2111"/>
                  </a:lnTo>
                  <a:lnTo>
                    <a:pt x="336" y="2137"/>
                  </a:lnTo>
                  <a:lnTo>
                    <a:pt x="360" y="2162"/>
                  </a:lnTo>
                  <a:lnTo>
                    <a:pt x="385" y="2187"/>
                  </a:lnTo>
                  <a:lnTo>
                    <a:pt x="411" y="2211"/>
                  </a:lnTo>
                  <a:lnTo>
                    <a:pt x="437" y="2235"/>
                  </a:lnTo>
                  <a:lnTo>
                    <a:pt x="463" y="2258"/>
                  </a:lnTo>
                  <a:lnTo>
                    <a:pt x="491" y="2279"/>
                  </a:lnTo>
                  <a:lnTo>
                    <a:pt x="519" y="2301"/>
                  </a:lnTo>
                  <a:lnTo>
                    <a:pt x="547" y="2321"/>
                  </a:lnTo>
                  <a:lnTo>
                    <a:pt x="577" y="2341"/>
                  </a:lnTo>
                  <a:lnTo>
                    <a:pt x="606" y="2360"/>
                  </a:lnTo>
                  <a:lnTo>
                    <a:pt x="636" y="2378"/>
                  </a:lnTo>
                  <a:lnTo>
                    <a:pt x="667" y="2395"/>
                  </a:lnTo>
                  <a:lnTo>
                    <a:pt x="698" y="2411"/>
                  </a:lnTo>
                  <a:lnTo>
                    <a:pt x="730" y="2427"/>
                  </a:lnTo>
                  <a:lnTo>
                    <a:pt x="762" y="2441"/>
                  </a:lnTo>
                  <a:lnTo>
                    <a:pt x="794" y="2455"/>
                  </a:lnTo>
                  <a:lnTo>
                    <a:pt x="827" y="2468"/>
                  </a:lnTo>
                  <a:lnTo>
                    <a:pt x="860" y="2479"/>
                  </a:lnTo>
                  <a:lnTo>
                    <a:pt x="892" y="2491"/>
                  </a:lnTo>
                  <a:lnTo>
                    <a:pt x="927" y="2501"/>
                  </a:lnTo>
                  <a:lnTo>
                    <a:pt x="961" y="2510"/>
                  </a:lnTo>
                  <a:lnTo>
                    <a:pt x="995" y="2518"/>
                  </a:lnTo>
                  <a:lnTo>
                    <a:pt x="1029" y="2525"/>
                  </a:lnTo>
                  <a:lnTo>
                    <a:pt x="1064" y="2531"/>
                  </a:lnTo>
                  <a:lnTo>
                    <a:pt x="1098" y="2536"/>
                  </a:lnTo>
                  <a:lnTo>
                    <a:pt x="1133" y="2540"/>
                  </a:lnTo>
                  <a:lnTo>
                    <a:pt x="1168" y="2544"/>
                  </a:lnTo>
                  <a:lnTo>
                    <a:pt x="1202" y="2546"/>
                  </a:lnTo>
                  <a:lnTo>
                    <a:pt x="1238" y="2548"/>
                  </a:lnTo>
                  <a:lnTo>
                    <a:pt x="1273" y="2548"/>
                  </a:lnTo>
                  <a:lnTo>
                    <a:pt x="1308" y="2548"/>
                  </a:lnTo>
                  <a:lnTo>
                    <a:pt x="1343" y="2546"/>
                  </a:lnTo>
                  <a:lnTo>
                    <a:pt x="1378" y="2544"/>
                  </a:lnTo>
                  <a:lnTo>
                    <a:pt x="1413" y="2540"/>
                  </a:lnTo>
                  <a:lnTo>
                    <a:pt x="1448" y="2536"/>
                  </a:lnTo>
                  <a:lnTo>
                    <a:pt x="1483" y="2531"/>
                  </a:lnTo>
                  <a:lnTo>
                    <a:pt x="1517" y="2525"/>
                  </a:lnTo>
                  <a:lnTo>
                    <a:pt x="1551" y="2518"/>
                  </a:lnTo>
                  <a:lnTo>
                    <a:pt x="1585" y="2510"/>
                  </a:lnTo>
                  <a:lnTo>
                    <a:pt x="1619" y="2501"/>
                  </a:lnTo>
                  <a:lnTo>
                    <a:pt x="1653" y="2491"/>
                  </a:lnTo>
                  <a:lnTo>
                    <a:pt x="1686" y="2479"/>
                  </a:lnTo>
                  <a:lnTo>
                    <a:pt x="1719" y="2468"/>
                  </a:lnTo>
                  <a:lnTo>
                    <a:pt x="1752" y="2455"/>
                  </a:lnTo>
                  <a:lnTo>
                    <a:pt x="1785" y="2441"/>
                  </a:lnTo>
                  <a:lnTo>
                    <a:pt x="1816" y="2427"/>
                  </a:lnTo>
                  <a:lnTo>
                    <a:pt x="1848" y="2411"/>
                  </a:lnTo>
                  <a:lnTo>
                    <a:pt x="1879" y="2395"/>
                  </a:lnTo>
                  <a:lnTo>
                    <a:pt x="1910" y="2378"/>
                  </a:lnTo>
                  <a:lnTo>
                    <a:pt x="1939" y="2360"/>
                  </a:lnTo>
                  <a:lnTo>
                    <a:pt x="1970" y="2341"/>
                  </a:lnTo>
                  <a:lnTo>
                    <a:pt x="1998" y="2321"/>
                  </a:lnTo>
                  <a:lnTo>
                    <a:pt x="2026" y="2301"/>
                  </a:lnTo>
                  <a:lnTo>
                    <a:pt x="2055" y="2279"/>
                  </a:lnTo>
                  <a:lnTo>
                    <a:pt x="2082" y="2258"/>
                  </a:lnTo>
                  <a:lnTo>
                    <a:pt x="2109" y="2235"/>
                  </a:lnTo>
                  <a:lnTo>
                    <a:pt x="2135" y="2211"/>
                  </a:lnTo>
                  <a:lnTo>
                    <a:pt x="2160" y="2187"/>
                  </a:lnTo>
                  <a:lnTo>
                    <a:pt x="2185" y="2162"/>
                  </a:lnTo>
                  <a:lnTo>
                    <a:pt x="2209" y="2137"/>
                  </a:lnTo>
                  <a:lnTo>
                    <a:pt x="2233" y="2111"/>
                  </a:lnTo>
                  <a:lnTo>
                    <a:pt x="2256" y="2084"/>
                  </a:lnTo>
                  <a:lnTo>
                    <a:pt x="2277" y="2057"/>
                  </a:lnTo>
                  <a:lnTo>
                    <a:pt x="2299" y="2029"/>
                  </a:lnTo>
                  <a:lnTo>
                    <a:pt x="2319" y="2000"/>
                  </a:lnTo>
                  <a:lnTo>
                    <a:pt x="2339" y="1972"/>
                  </a:lnTo>
                  <a:lnTo>
                    <a:pt x="2358" y="1941"/>
                  </a:lnTo>
                  <a:lnTo>
                    <a:pt x="2375" y="1912"/>
                  </a:lnTo>
                  <a:lnTo>
                    <a:pt x="2392" y="1881"/>
                  </a:lnTo>
                  <a:lnTo>
                    <a:pt x="2409" y="1849"/>
                  </a:lnTo>
                  <a:lnTo>
                    <a:pt x="2424" y="1819"/>
                  </a:lnTo>
                  <a:lnTo>
                    <a:pt x="2439" y="1787"/>
                  </a:lnTo>
                  <a:lnTo>
                    <a:pt x="2452" y="1754"/>
                  </a:lnTo>
                  <a:lnTo>
                    <a:pt x="2465" y="1721"/>
                  </a:lnTo>
                  <a:lnTo>
                    <a:pt x="2477" y="1688"/>
                  </a:lnTo>
                  <a:lnTo>
                    <a:pt x="2487" y="1655"/>
                  </a:lnTo>
                  <a:lnTo>
                    <a:pt x="2498" y="1621"/>
                  </a:lnTo>
                  <a:lnTo>
                    <a:pt x="2507" y="1587"/>
                  </a:lnTo>
                  <a:lnTo>
                    <a:pt x="2515" y="1553"/>
                  </a:lnTo>
                  <a:lnTo>
                    <a:pt x="2523" y="1519"/>
                  </a:lnTo>
                  <a:lnTo>
                    <a:pt x="2528" y="1484"/>
                  </a:lnTo>
                  <a:lnTo>
                    <a:pt x="2534" y="1450"/>
                  </a:lnTo>
                  <a:lnTo>
                    <a:pt x="2538" y="1414"/>
                  </a:lnTo>
                  <a:lnTo>
                    <a:pt x="2542" y="1379"/>
                  </a:lnTo>
                  <a:lnTo>
                    <a:pt x="2544" y="1345"/>
                  </a:lnTo>
                  <a:lnTo>
                    <a:pt x="2545" y="1310"/>
                  </a:lnTo>
                  <a:lnTo>
                    <a:pt x="2546" y="127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98" name="Line 120"/>
            <p:cNvSpPr>
              <a:spLocks noChangeShapeType="1"/>
            </p:cNvSpPr>
            <p:nvPr/>
          </p:nvSpPr>
          <p:spPr bwMode="auto">
            <a:xfrm flipV="1">
              <a:off x="1800" y="2417"/>
              <a:ext cx="0" cy="4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99" name="Line 121"/>
            <p:cNvSpPr>
              <a:spLocks noChangeShapeType="1"/>
            </p:cNvSpPr>
            <p:nvPr/>
          </p:nvSpPr>
          <p:spPr bwMode="auto">
            <a:xfrm>
              <a:off x="1800" y="2417"/>
              <a:ext cx="43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00" name="Line 122"/>
            <p:cNvSpPr>
              <a:spLocks noChangeShapeType="1"/>
            </p:cNvSpPr>
            <p:nvPr/>
          </p:nvSpPr>
          <p:spPr bwMode="auto">
            <a:xfrm>
              <a:off x="2237" y="2417"/>
              <a:ext cx="0" cy="4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01" name="Line 123"/>
            <p:cNvSpPr>
              <a:spLocks noChangeShapeType="1"/>
            </p:cNvSpPr>
            <p:nvPr/>
          </p:nvSpPr>
          <p:spPr bwMode="auto">
            <a:xfrm flipH="1">
              <a:off x="1800" y="2854"/>
              <a:ext cx="43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02" name="Line 124"/>
            <p:cNvSpPr>
              <a:spLocks noChangeShapeType="1"/>
            </p:cNvSpPr>
            <p:nvPr/>
          </p:nvSpPr>
          <p:spPr bwMode="auto">
            <a:xfrm>
              <a:off x="1800" y="2296"/>
              <a:ext cx="43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03" name="Line 125"/>
            <p:cNvSpPr>
              <a:spLocks noChangeShapeType="1"/>
            </p:cNvSpPr>
            <p:nvPr/>
          </p:nvSpPr>
          <p:spPr bwMode="auto">
            <a:xfrm flipV="1">
              <a:off x="2237" y="1859"/>
              <a:ext cx="0" cy="4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04" name="Line 126"/>
            <p:cNvSpPr>
              <a:spLocks noChangeShapeType="1"/>
            </p:cNvSpPr>
            <p:nvPr/>
          </p:nvSpPr>
          <p:spPr bwMode="auto">
            <a:xfrm flipH="1">
              <a:off x="1800" y="1859"/>
              <a:ext cx="43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05" name="Line 127"/>
            <p:cNvSpPr>
              <a:spLocks noChangeShapeType="1"/>
            </p:cNvSpPr>
            <p:nvPr/>
          </p:nvSpPr>
          <p:spPr bwMode="auto">
            <a:xfrm>
              <a:off x="1800" y="1859"/>
              <a:ext cx="0" cy="4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06" name="Line 128"/>
            <p:cNvSpPr>
              <a:spLocks noChangeShapeType="1"/>
            </p:cNvSpPr>
            <p:nvPr/>
          </p:nvSpPr>
          <p:spPr bwMode="auto">
            <a:xfrm flipV="1">
              <a:off x="1928" y="1950"/>
              <a:ext cx="0" cy="3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07" name="Line 129"/>
            <p:cNvSpPr>
              <a:spLocks noChangeShapeType="1"/>
            </p:cNvSpPr>
            <p:nvPr/>
          </p:nvSpPr>
          <p:spPr bwMode="auto">
            <a:xfrm flipV="1">
              <a:off x="2110" y="1950"/>
              <a:ext cx="0" cy="3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08" name="Line 130"/>
            <p:cNvSpPr>
              <a:spLocks noChangeShapeType="1"/>
            </p:cNvSpPr>
            <p:nvPr/>
          </p:nvSpPr>
          <p:spPr bwMode="auto">
            <a:xfrm>
              <a:off x="2201" y="1859"/>
              <a:ext cx="0" cy="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09" name="Line 131"/>
            <p:cNvSpPr>
              <a:spLocks noChangeShapeType="1"/>
            </p:cNvSpPr>
            <p:nvPr/>
          </p:nvSpPr>
          <p:spPr bwMode="auto">
            <a:xfrm flipH="1">
              <a:off x="2110" y="1950"/>
              <a:ext cx="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10" name="Line 132"/>
            <p:cNvSpPr>
              <a:spLocks noChangeShapeType="1"/>
            </p:cNvSpPr>
            <p:nvPr/>
          </p:nvSpPr>
          <p:spPr bwMode="auto">
            <a:xfrm flipV="1">
              <a:off x="1837" y="1859"/>
              <a:ext cx="0" cy="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11" name="Line 133"/>
            <p:cNvSpPr>
              <a:spLocks noChangeShapeType="1"/>
            </p:cNvSpPr>
            <p:nvPr/>
          </p:nvSpPr>
          <p:spPr bwMode="auto">
            <a:xfrm flipV="1">
              <a:off x="1255" y="1859"/>
              <a:ext cx="21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12" name="Line 134"/>
            <p:cNvSpPr>
              <a:spLocks noChangeShapeType="1"/>
            </p:cNvSpPr>
            <p:nvPr/>
          </p:nvSpPr>
          <p:spPr bwMode="auto">
            <a:xfrm flipV="1">
              <a:off x="1255" y="1901"/>
              <a:ext cx="36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13" name="Line 135"/>
            <p:cNvSpPr>
              <a:spLocks noChangeShapeType="1"/>
            </p:cNvSpPr>
            <p:nvPr/>
          </p:nvSpPr>
          <p:spPr bwMode="auto">
            <a:xfrm flipV="1">
              <a:off x="1255" y="1950"/>
              <a:ext cx="45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14" name="Line 136"/>
            <p:cNvSpPr>
              <a:spLocks noChangeShapeType="1"/>
            </p:cNvSpPr>
            <p:nvPr/>
          </p:nvSpPr>
          <p:spPr bwMode="auto">
            <a:xfrm flipV="1">
              <a:off x="1255" y="1950"/>
              <a:ext cx="102" cy="1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15" name="Line 137"/>
            <p:cNvSpPr>
              <a:spLocks noChangeShapeType="1"/>
            </p:cNvSpPr>
            <p:nvPr/>
          </p:nvSpPr>
          <p:spPr bwMode="auto">
            <a:xfrm flipV="1">
              <a:off x="1255" y="1982"/>
              <a:ext cx="127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16" name="Line 138"/>
            <p:cNvSpPr>
              <a:spLocks noChangeShapeType="1"/>
            </p:cNvSpPr>
            <p:nvPr/>
          </p:nvSpPr>
          <p:spPr bwMode="auto">
            <a:xfrm flipV="1">
              <a:off x="1255" y="2039"/>
              <a:ext cx="127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17" name="Line 139"/>
            <p:cNvSpPr>
              <a:spLocks noChangeShapeType="1"/>
            </p:cNvSpPr>
            <p:nvPr/>
          </p:nvSpPr>
          <p:spPr bwMode="auto">
            <a:xfrm flipV="1">
              <a:off x="1255" y="2096"/>
              <a:ext cx="127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18" name="Line 140"/>
            <p:cNvSpPr>
              <a:spLocks noChangeShapeType="1"/>
            </p:cNvSpPr>
            <p:nvPr/>
          </p:nvSpPr>
          <p:spPr bwMode="auto">
            <a:xfrm flipV="1">
              <a:off x="1255" y="2153"/>
              <a:ext cx="127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19" name="Line 141"/>
            <p:cNvSpPr>
              <a:spLocks noChangeShapeType="1"/>
            </p:cNvSpPr>
            <p:nvPr/>
          </p:nvSpPr>
          <p:spPr bwMode="auto">
            <a:xfrm flipV="1">
              <a:off x="1655" y="1859"/>
              <a:ext cx="21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20" name="Line 142"/>
            <p:cNvSpPr>
              <a:spLocks noChangeShapeType="1"/>
            </p:cNvSpPr>
            <p:nvPr/>
          </p:nvSpPr>
          <p:spPr bwMode="auto">
            <a:xfrm flipV="1">
              <a:off x="1564" y="1950"/>
              <a:ext cx="21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21" name="Line 143"/>
            <p:cNvSpPr>
              <a:spLocks noChangeShapeType="1"/>
            </p:cNvSpPr>
            <p:nvPr/>
          </p:nvSpPr>
          <p:spPr bwMode="auto">
            <a:xfrm flipV="1">
              <a:off x="1297" y="2210"/>
              <a:ext cx="85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22" name="Line 144"/>
            <p:cNvSpPr>
              <a:spLocks noChangeShapeType="1"/>
            </p:cNvSpPr>
            <p:nvPr/>
          </p:nvSpPr>
          <p:spPr bwMode="auto">
            <a:xfrm flipV="1">
              <a:off x="1655" y="1901"/>
              <a:ext cx="36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23" name="Line 145"/>
            <p:cNvSpPr>
              <a:spLocks noChangeShapeType="1"/>
            </p:cNvSpPr>
            <p:nvPr/>
          </p:nvSpPr>
          <p:spPr bwMode="auto">
            <a:xfrm flipV="1">
              <a:off x="1564" y="1950"/>
              <a:ext cx="78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24" name="Line 146"/>
            <p:cNvSpPr>
              <a:spLocks noChangeShapeType="1"/>
            </p:cNvSpPr>
            <p:nvPr/>
          </p:nvSpPr>
          <p:spPr bwMode="auto">
            <a:xfrm flipV="1">
              <a:off x="1354" y="2268"/>
              <a:ext cx="28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25" name="Line 147"/>
            <p:cNvSpPr>
              <a:spLocks noChangeShapeType="1"/>
            </p:cNvSpPr>
            <p:nvPr/>
          </p:nvSpPr>
          <p:spPr bwMode="auto">
            <a:xfrm flipV="1">
              <a:off x="1564" y="1958"/>
              <a:ext cx="127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26" name="Line 148"/>
            <p:cNvSpPr>
              <a:spLocks noChangeShapeType="1"/>
            </p:cNvSpPr>
            <p:nvPr/>
          </p:nvSpPr>
          <p:spPr bwMode="auto">
            <a:xfrm flipV="1">
              <a:off x="1564" y="2015"/>
              <a:ext cx="127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27" name="Line 149"/>
            <p:cNvSpPr>
              <a:spLocks noChangeShapeType="1"/>
            </p:cNvSpPr>
            <p:nvPr/>
          </p:nvSpPr>
          <p:spPr bwMode="auto">
            <a:xfrm flipV="1">
              <a:off x="1564" y="2073"/>
              <a:ext cx="127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28" name="Line 150"/>
            <p:cNvSpPr>
              <a:spLocks noChangeShapeType="1"/>
            </p:cNvSpPr>
            <p:nvPr/>
          </p:nvSpPr>
          <p:spPr bwMode="auto">
            <a:xfrm flipV="1">
              <a:off x="1564" y="2130"/>
              <a:ext cx="127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29" name="Line 151"/>
            <p:cNvSpPr>
              <a:spLocks noChangeShapeType="1"/>
            </p:cNvSpPr>
            <p:nvPr/>
          </p:nvSpPr>
          <p:spPr bwMode="auto">
            <a:xfrm flipV="1">
              <a:off x="1583" y="2187"/>
              <a:ext cx="108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30" name="Line 152"/>
            <p:cNvSpPr>
              <a:spLocks noChangeShapeType="1"/>
            </p:cNvSpPr>
            <p:nvPr/>
          </p:nvSpPr>
          <p:spPr bwMode="auto">
            <a:xfrm flipV="1">
              <a:off x="1640" y="2244"/>
              <a:ext cx="51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31" name="Line 153"/>
            <p:cNvSpPr>
              <a:spLocks noChangeShapeType="1"/>
            </p:cNvSpPr>
            <p:nvPr/>
          </p:nvSpPr>
          <p:spPr bwMode="auto">
            <a:xfrm flipV="1">
              <a:off x="1800" y="1870"/>
              <a:ext cx="37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32" name="Line 154"/>
            <p:cNvSpPr>
              <a:spLocks noChangeShapeType="1"/>
            </p:cNvSpPr>
            <p:nvPr/>
          </p:nvSpPr>
          <p:spPr bwMode="auto">
            <a:xfrm flipV="1">
              <a:off x="1800" y="1927"/>
              <a:ext cx="37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33" name="Line 155"/>
            <p:cNvSpPr>
              <a:spLocks noChangeShapeType="1"/>
            </p:cNvSpPr>
            <p:nvPr/>
          </p:nvSpPr>
          <p:spPr bwMode="auto">
            <a:xfrm flipV="1">
              <a:off x="1800" y="1950"/>
              <a:ext cx="71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34" name="Line 156"/>
            <p:cNvSpPr>
              <a:spLocks noChangeShapeType="1"/>
            </p:cNvSpPr>
            <p:nvPr/>
          </p:nvSpPr>
          <p:spPr bwMode="auto">
            <a:xfrm flipV="1">
              <a:off x="1800" y="1950"/>
              <a:ext cx="128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35" name="Line 157"/>
            <p:cNvSpPr>
              <a:spLocks noChangeShapeType="1"/>
            </p:cNvSpPr>
            <p:nvPr/>
          </p:nvSpPr>
          <p:spPr bwMode="auto">
            <a:xfrm flipV="1">
              <a:off x="1800" y="2008"/>
              <a:ext cx="128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36" name="Line 158"/>
            <p:cNvSpPr>
              <a:spLocks noChangeShapeType="1"/>
            </p:cNvSpPr>
            <p:nvPr/>
          </p:nvSpPr>
          <p:spPr bwMode="auto">
            <a:xfrm flipV="1">
              <a:off x="1800" y="2065"/>
              <a:ext cx="128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37" name="Line 159"/>
            <p:cNvSpPr>
              <a:spLocks noChangeShapeType="1"/>
            </p:cNvSpPr>
            <p:nvPr/>
          </p:nvSpPr>
          <p:spPr bwMode="auto">
            <a:xfrm flipV="1">
              <a:off x="1800" y="2122"/>
              <a:ext cx="128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38" name="Line 160"/>
            <p:cNvSpPr>
              <a:spLocks noChangeShapeType="1"/>
            </p:cNvSpPr>
            <p:nvPr/>
          </p:nvSpPr>
          <p:spPr bwMode="auto">
            <a:xfrm flipV="1">
              <a:off x="1811" y="2179"/>
              <a:ext cx="117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39" name="Line 161"/>
            <p:cNvSpPr>
              <a:spLocks noChangeShapeType="1"/>
            </p:cNvSpPr>
            <p:nvPr/>
          </p:nvSpPr>
          <p:spPr bwMode="auto">
            <a:xfrm flipV="1">
              <a:off x="2201" y="1870"/>
              <a:ext cx="36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40" name="Line 162"/>
            <p:cNvSpPr>
              <a:spLocks noChangeShapeType="1"/>
            </p:cNvSpPr>
            <p:nvPr/>
          </p:nvSpPr>
          <p:spPr bwMode="auto">
            <a:xfrm flipV="1">
              <a:off x="2110" y="1950"/>
              <a:ext cx="47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41" name="Line 163"/>
            <p:cNvSpPr>
              <a:spLocks noChangeShapeType="1"/>
            </p:cNvSpPr>
            <p:nvPr/>
          </p:nvSpPr>
          <p:spPr bwMode="auto">
            <a:xfrm flipV="1">
              <a:off x="1869" y="2236"/>
              <a:ext cx="59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42" name="Line 164"/>
            <p:cNvSpPr>
              <a:spLocks noChangeShapeType="1"/>
            </p:cNvSpPr>
            <p:nvPr/>
          </p:nvSpPr>
          <p:spPr bwMode="auto">
            <a:xfrm flipV="1">
              <a:off x="2110" y="1927"/>
              <a:ext cx="127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43" name="Line 165"/>
            <p:cNvSpPr>
              <a:spLocks noChangeShapeType="1"/>
            </p:cNvSpPr>
            <p:nvPr/>
          </p:nvSpPr>
          <p:spPr bwMode="auto">
            <a:xfrm flipV="1">
              <a:off x="1926" y="2294"/>
              <a:ext cx="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44" name="Line 166"/>
            <p:cNvSpPr>
              <a:spLocks noChangeShapeType="1"/>
            </p:cNvSpPr>
            <p:nvPr/>
          </p:nvSpPr>
          <p:spPr bwMode="auto">
            <a:xfrm flipV="1">
              <a:off x="2110" y="1984"/>
              <a:ext cx="127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45" name="Line 167"/>
            <p:cNvSpPr>
              <a:spLocks noChangeShapeType="1"/>
            </p:cNvSpPr>
            <p:nvPr/>
          </p:nvSpPr>
          <p:spPr bwMode="auto">
            <a:xfrm flipV="1">
              <a:off x="2110" y="2041"/>
              <a:ext cx="127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46" name="Line 168"/>
            <p:cNvSpPr>
              <a:spLocks noChangeShapeType="1"/>
            </p:cNvSpPr>
            <p:nvPr/>
          </p:nvSpPr>
          <p:spPr bwMode="auto">
            <a:xfrm flipV="1">
              <a:off x="2110" y="2099"/>
              <a:ext cx="127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47" name="Line 169"/>
            <p:cNvSpPr>
              <a:spLocks noChangeShapeType="1"/>
            </p:cNvSpPr>
            <p:nvPr/>
          </p:nvSpPr>
          <p:spPr bwMode="auto">
            <a:xfrm flipV="1">
              <a:off x="2110" y="2156"/>
              <a:ext cx="127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48" name="Line 170"/>
            <p:cNvSpPr>
              <a:spLocks noChangeShapeType="1"/>
            </p:cNvSpPr>
            <p:nvPr/>
          </p:nvSpPr>
          <p:spPr bwMode="auto">
            <a:xfrm flipV="1">
              <a:off x="2154" y="2213"/>
              <a:ext cx="83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49" name="Line 171"/>
            <p:cNvSpPr>
              <a:spLocks noChangeShapeType="1"/>
            </p:cNvSpPr>
            <p:nvPr/>
          </p:nvSpPr>
          <p:spPr bwMode="auto">
            <a:xfrm flipV="1">
              <a:off x="2211" y="2270"/>
              <a:ext cx="26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350" name="Line 172"/>
            <p:cNvSpPr>
              <a:spLocks noChangeShapeType="1"/>
            </p:cNvSpPr>
            <p:nvPr/>
          </p:nvSpPr>
          <p:spPr bwMode="auto">
            <a:xfrm flipH="1">
              <a:off x="1837" y="1950"/>
              <a:ext cx="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88601" name="Group 185"/>
          <p:cNvGrpSpPr>
            <a:grpSpLocks/>
          </p:cNvGrpSpPr>
          <p:nvPr/>
        </p:nvGrpSpPr>
        <p:grpSpPr bwMode="auto">
          <a:xfrm>
            <a:off x="3152775" y="1017588"/>
            <a:ext cx="1279525" cy="1728787"/>
            <a:chOff x="3780" y="1959"/>
            <a:chExt cx="1266" cy="1707"/>
          </a:xfrm>
        </p:grpSpPr>
        <p:sp>
          <p:nvSpPr>
            <p:cNvPr id="27194" name="Freeform 177"/>
            <p:cNvSpPr>
              <a:spLocks/>
            </p:cNvSpPr>
            <p:nvPr/>
          </p:nvSpPr>
          <p:spPr bwMode="auto">
            <a:xfrm>
              <a:off x="4375" y="2506"/>
              <a:ext cx="425" cy="246"/>
            </a:xfrm>
            <a:custGeom>
              <a:avLst/>
              <a:gdLst>
                <a:gd name="T0" fmla="*/ 417 w 2973"/>
                <a:gd name="T1" fmla="*/ 38 h 1717"/>
                <a:gd name="T2" fmla="*/ 403 w 2973"/>
                <a:gd name="T3" fmla="*/ 31 h 1717"/>
                <a:gd name="T4" fmla="*/ 389 w 2973"/>
                <a:gd name="T5" fmla="*/ 25 h 1717"/>
                <a:gd name="T6" fmla="*/ 374 w 2973"/>
                <a:gd name="T7" fmla="*/ 20 h 1717"/>
                <a:gd name="T8" fmla="*/ 359 w 2973"/>
                <a:gd name="T9" fmla="*/ 15 h 1717"/>
                <a:gd name="T10" fmla="*/ 343 w 2973"/>
                <a:gd name="T11" fmla="*/ 11 h 1717"/>
                <a:gd name="T12" fmla="*/ 326 w 2973"/>
                <a:gd name="T13" fmla="*/ 7 h 1717"/>
                <a:gd name="T14" fmla="*/ 310 w 2973"/>
                <a:gd name="T15" fmla="*/ 4 h 1717"/>
                <a:gd name="T16" fmla="*/ 292 w 2973"/>
                <a:gd name="T17" fmla="*/ 2 h 1717"/>
                <a:gd name="T18" fmla="*/ 275 w 2973"/>
                <a:gd name="T19" fmla="*/ 1 h 1717"/>
                <a:gd name="T20" fmla="*/ 258 w 2973"/>
                <a:gd name="T21" fmla="*/ 0 h 1717"/>
                <a:gd name="T22" fmla="*/ 240 w 2973"/>
                <a:gd name="T23" fmla="*/ 0 h 1717"/>
                <a:gd name="T24" fmla="*/ 223 w 2973"/>
                <a:gd name="T25" fmla="*/ 1 h 1717"/>
                <a:gd name="T26" fmla="*/ 205 w 2973"/>
                <a:gd name="T27" fmla="*/ 2 h 1717"/>
                <a:gd name="T28" fmla="*/ 188 w 2973"/>
                <a:gd name="T29" fmla="*/ 4 h 1717"/>
                <a:gd name="T30" fmla="*/ 171 w 2973"/>
                <a:gd name="T31" fmla="*/ 7 h 1717"/>
                <a:gd name="T32" fmla="*/ 155 w 2973"/>
                <a:gd name="T33" fmla="*/ 11 h 1717"/>
                <a:gd name="T34" fmla="*/ 139 w 2973"/>
                <a:gd name="T35" fmla="*/ 15 h 1717"/>
                <a:gd name="T36" fmla="*/ 124 w 2973"/>
                <a:gd name="T37" fmla="*/ 20 h 1717"/>
                <a:gd name="T38" fmla="*/ 109 w 2973"/>
                <a:gd name="T39" fmla="*/ 25 h 1717"/>
                <a:gd name="T40" fmla="*/ 95 w 2973"/>
                <a:gd name="T41" fmla="*/ 31 h 1717"/>
                <a:gd name="T42" fmla="*/ 81 w 2973"/>
                <a:gd name="T43" fmla="*/ 38 h 1717"/>
                <a:gd name="T44" fmla="*/ 69 w 2973"/>
                <a:gd name="T45" fmla="*/ 45 h 1717"/>
                <a:gd name="T46" fmla="*/ 57 w 2973"/>
                <a:gd name="T47" fmla="*/ 52 h 1717"/>
                <a:gd name="T48" fmla="*/ 46 w 2973"/>
                <a:gd name="T49" fmla="*/ 60 h 1717"/>
                <a:gd name="T50" fmla="*/ 37 w 2973"/>
                <a:gd name="T51" fmla="*/ 69 h 1717"/>
                <a:gd name="T52" fmla="*/ 28 w 2973"/>
                <a:gd name="T53" fmla="*/ 78 h 1717"/>
                <a:gd name="T54" fmla="*/ 21 w 2973"/>
                <a:gd name="T55" fmla="*/ 87 h 1717"/>
                <a:gd name="T56" fmla="*/ 14 w 2973"/>
                <a:gd name="T57" fmla="*/ 96 h 1717"/>
                <a:gd name="T58" fmla="*/ 9 w 2973"/>
                <a:gd name="T59" fmla="*/ 106 h 1717"/>
                <a:gd name="T60" fmla="*/ 5 w 2973"/>
                <a:gd name="T61" fmla="*/ 116 h 1717"/>
                <a:gd name="T62" fmla="*/ 2 w 2973"/>
                <a:gd name="T63" fmla="*/ 126 h 1717"/>
                <a:gd name="T64" fmla="*/ 0 w 2973"/>
                <a:gd name="T65" fmla="*/ 136 h 1717"/>
                <a:gd name="T66" fmla="*/ 0 w 2973"/>
                <a:gd name="T67" fmla="*/ 146 h 1717"/>
                <a:gd name="T68" fmla="*/ 1 w 2973"/>
                <a:gd name="T69" fmla="*/ 156 h 1717"/>
                <a:gd name="T70" fmla="*/ 3 w 2973"/>
                <a:gd name="T71" fmla="*/ 166 h 1717"/>
                <a:gd name="T72" fmla="*/ 6 w 2973"/>
                <a:gd name="T73" fmla="*/ 176 h 1717"/>
                <a:gd name="T74" fmla="*/ 11 w 2973"/>
                <a:gd name="T75" fmla="*/ 186 h 1717"/>
                <a:gd name="T76" fmla="*/ 16 w 2973"/>
                <a:gd name="T77" fmla="*/ 195 h 1717"/>
                <a:gd name="T78" fmla="*/ 23 w 2973"/>
                <a:gd name="T79" fmla="*/ 205 h 1717"/>
                <a:gd name="T80" fmla="*/ 31 w 2973"/>
                <a:gd name="T81" fmla="*/ 214 h 1717"/>
                <a:gd name="T82" fmla="*/ 40 w 2973"/>
                <a:gd name="T83" fmla="*/ 222 h 1717"/>
                <a:gd name="T84" fmla="*/ 50 w 2973"/>
                <a:gd name="T85" fmla="*/ 231 h 1717"/>
                <a:gd name="T86" fmla="*/ 61 w 2973"/>
                <a:gd name="T87" fmla="*/ 239 h 1717"/>
                <a:gd name="T88" fmla="*/ 73 w 2973"/>
                <a:gd name="T89" fmla="*/ 246 h 171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973" h="1717">
                  <a:moveTo>
                    <a:pt x="2973" y="295"/>
                  </a:moveTo>
                  <a:lnTo>
                    <a:pt x="2943" y="278"/>
                  </a:lnTo>
                  <a:lnTo>
                    <a:pt x="2914" y="262"/>
                  </a:lnTo>
                  <a:lnTo>
                    <a:pt x="2883" y="246"/>
                  </a:lnTo>
                  <a:lnTo>
                    <a:pt x="2851" y="231"/>
                  </a:lnTo>
                  <a:lnTo>
                    <a:pt x="2820" y="216"/>
                  </a:lnTo>
                  <a:lnTo>
                    <a:pt x="2788" y="202"/>
                  </a:lnTo>
                  <a:lnTo>
                    <a:pt x="2755" y="188"/>
                  </a:lnTo>
                  <a:lnTo>
                    <a:pt x="2721" y="174"/>
                  </a:lnTo>
                  <a:lnTo>
                    <a:pt x="2687" y="161"/>
                  </a:lnTo>
                  <a:lnTo>
                    <a:pt x="2653" y="148"/>
                  </a:lnTo>
                  <a:lnTo>
                    <a:pt x="2618" y="137"/>
                  </a:lnTo>
                  <a:lnTo>
                    <a:pt x="2582" y="124"/>
                  </a:lnTo>
                  <a:lnTo>
                    <a:pt x="2546" y="114"/>
                  </a:lnTo>
                  <a:lnTo>
                    <a:pt x="2510" y="103"/>
                  </a:lnTo>
                  <a:lnTo>
                    <a:pt x="2473" y="93"/>
                  </a:lnTo>
                  <a:lnTo>
                    <a:pt x="2436" y="84"/>
                  </a:lnTo>
                  <a:lnTo>
                    <a:pt x="2398" y="74"/>
                  </a:lnTo>
                  <a:lnTo>
                    <a:pt x="2360" y="65"/>
                  </a:lnTo>
                  <a:lnTo>
                    <a:pt x="2321" y="57"/>
                  </a:lnTo>
                  <a:lnTo>
                    <a:pt x="2283" y="49"/>
                  </a:lnTo>
                  <a:lnTo>
                    <a:pt x="2244" y="43"/>
                  </a:lnTo>
                  <a:lnTo>
                    <a:pt x="2204" y="36"/>
                  </a:lnTo>
                  <a:lnTo>
                    <a:pt x="2166" y="30"/>
                  </a:lnTo>
                  <a:lnTo>
                    <a:pt x="2126" y="24"/>
                  </a:lnTo>
                  <a:lnTo>
                    <a:pt x="2086" y="20"/>
                  </a:lnTo>
                  <a:lnTo>
                    <a:pt x="2045" y="15"/>
                  </a:lnTo>
                  <a:lnTo>
                    <a:pt x="2006" y="11"/>
                  </a:lnTo>
                  <a:lnTo>
                    <a:pt x="1965" y="9"/>
                  </a:lnTo>
                  <a:lnTo>
                    <a:pt x="1924" y="5"/>
                  </a:lnTo>
                  <a:lnTo>
                    <a:pt x="1884" y="3"/>
                  </a:lnTo>
                  <a:lnTo>
                    <a:pt x="1843" y="2"/>
                  </a:lnTo>
                  <a:lnTo>
                    <a:pt x="1802" y="1"/>
                  </a:lnTo>
                  <a:lnTo>
                    <a:pt x="1762" y="0"/>
                  </a:lnTo>
                  <a:lnTo>
                    <a:pt x="1721" y="0"/>
                  </a:lnTo>
                  <a:lnTo>
                    <a:pt x="1680" y="1"/>
                  </a:lnTo>
                  <a:lnTo>
                    <a:pt x="1639" y="2"/>
                  </a:lnTo>
                  <a:lnTo>
                    <a:pt x="1598" y="3"/>
                  </a:lnTo>
                  <a:lnTo>
                    <a:pt x="1557" y="5"/>
                  </a:lnTo>
                  <a:lnTo>
                    <a:pt x="1518" y="9"/>
                  </a:lnTo>
                  <a:lnTo>
                    <a:pt x="1477" y="11"/>
                  </a:lnTo>
                  <a:lnTo>
                    <a:pt x="1436" y="15"/>
                  </a:lnTo>
                  <a:lnTo>
                    <a:pt x="1396" y="20"/>
                  </a:lnTo>
                  <a:lnTo>
                    <a:pt x="1356" y="24"/>
                  </a:lnTo>
                  <a:lnTo>
                    <a:pt x="1317" y="30"/>
                  </a:lnTo>
                  <a:lnTo>
                    <a:pt x="1277" y="36"/>
                  </a:lnTo>
                  <a:lnTo>
                    <a:pt x="1238" y="43"/>
                  </a:lnTo>
                  <a:lnTo>
                    <a:pt x="1199" y="49"/>
                  </a:lnTo>
                  <a:lnTo>
                    <a:pt x="1160" y="57"/>
                  </a:lnTo>
                  <a:lnTo>
                    <a:pt x="1123" y="65"/>
                  </a:lnTo>
                  <a:lnTo>
                    <a:pt x="1084" y="74"/>
                  </a:lnTo>
                  <a:lnTo>
                    <a:pt x="1046" y="84"/>
                  </a:lnTo>
                  <a:lnTo>
                    <a:pt x="1009" y="93"/>
                  </a:lnTo>
                  <a:lnTo>
                    <a:pt x="973" y="103"/>
                  </a:lnTo>
                  <a:lnTo>
                    <a:pt x="936" y="114"/>
                  </a:lnTo>
                  <a:lnTo>
                    <a:pt x="900" y="124"/>
                  </a:lnTo>
                  <a:lnTo>
                    <a:pt x="865" y="137"/>
                  </a:lnTo>
                  <a:lnTo>
                    <a:pt x="830" y="148"/>
                  </a:lnTo>
                  <a:lnTo>
                    <a:pt x="794" y="161"/>
                  </a:lnTo>
                  <a:lnTo>
                    <a:pt x="760" y="174"/>
                  </a:lnTo>
                  <a:lnTo>
                    <a:pt x="728" y="188"/>
                  </a:lnTo>
                  <a:lnTo>
                    <a:pt x="695" y="202"/>
                  </a:lnTo>
                  <a:lnTo>
                    <a:pt x="662" y="216"/>
                  </a:lnTo>
                  <a:lnTo>
                    <a:pt x="630" y="231"/>
                  </a:lnTo>
                  <a:lnTo>
                    <a:pt x="599" y="246"/>
                  </a:lnTo>
                  <a:lnTo>
                    <a:pt x="569" y="262"/>
                  </a:lnTo>
                  <a:lnTo>
                    <a:pt x="539" y="278"/>
                  </a:lnTo>
                  <a:lnTo>
                    <a:pt x="510" y="295"/>
                  </a:lnTo>
                  <a:lnTo>
                    <a:pt x="481" y="312"/>
                  </a:lnTo>
                  <a:lnTo>
                    <a:pt x="453" y="329"/>
                  </a:lnTo>
                  <a:lnTo>
                    <a:pt x="427" y="346"/>
                  </a:lnTo>
                  <a:lnTo>
                    <a:pt x="399" y="364"/>
                  </a:lnTo>
                  <a:lnTo>
                    <a:pt x="374" y="382"/>
                  </a:lnTo>
                  <a:lnTo>
                    <a:pt x="350" y="401"/>
                  </a:lnTo>
                  <a:lnTo>
                    <a:pt x="325" y="421"/>
                  </a:lnTo>
                  <a:lnTo>
                    <a:pt x="302" y="440"/>
                  </a:lnTo>
                  <a:lnTo>
                    <a:pt x="279" y="459"/>
                  </a:lnTo>
                  <a:lnTo>
                    <a:pt x="258" y="480"/>
                  </a:lnTo>
                  <a:lnTo>
                    <a:pt x="236" y="499"/>
                  </a:lnTo>
                  <a:lnTo>
                    <a:pt x="217" y="519"/>
                  </a:lnTo>
                  <a:lnTo>
                    <a:pt x="197" y="541"/>
                  </a:lnTo>
                  <a:lnTo>
                    <a:pt x="178" y="561"/>
                  </a:lnTo>
                  <a:lnTo>
                    <a:pt x="161" y="583"/>
                  </a:lnTo>
                  <a:lnTo>
                    <a:pt x="144" y="605"/>
                  </a:lnTo>
                  <a:lnTo>
                    <a:pt x="128" y="626"/>
                  </a:lnTo>
                  <a:lnTo>
                    <a:pt x="113" y="648"/>
                  </a:lnTo>
                  <a:lnTo>
                    <a:pt x="100" y="670"/>
                  </a:lnTo>
                  <a:lnTo>
                    <a:pt x="86" y="693"/>
                  </a:lnTo>
                  <a:lnTo>
                    <a:pt x="74" y="715"/>
                  </a:lnTo>
                  <a:lnTo>
                    <a:pt x="62" y="737"/>
                  </a:lnTo>
                  <a:lnTo>
                    <a:pt x="52" y="761"/>
                  </a:lnTo>
                  <a:lnTo>
                    <a:pt x="43" y="784"/>
                  </a:lnTo>
                  <a:lnTo>
                    <a:pt x="34" y="807"/>
                  </a:lnTo>
                  <a:lnTo>
                    <a:pt x="26" y="829"/>
                  </a:lnTo>
                  <a:lnTo>
                    <a:pt x="20" y="853"/>
                  </a:lnTo>
                  <a:lnTo>
                    <a:pt x="15" y="877"/>
                  </a:lnTo>
                  <a:lnTo>
                    <a:pt x="9" y="900"/>
                  </a:lnTo>
                  <a:lnTo>
                    <a:pt x="6" y="924"/>
                  </a:lnTo>
                  <a:lnTo>
                    <a:pt x="2" y="947"/>
                  </a:lnTo>
                  <a:lnTo>
                    <a:pt x="1" y="970"/>
                  </a:lnTo>
                  <a:lnTo>
                    <a:pt x="0" y="994"/>
                  </a:lnTo>
                  <a:lnTo>
                    <a:pt x="0" y="1018"/>
                  </a:lnTo>
                  <a:lnTo>
                    <a:pt x="1" y="1042"/>
                  </a:lnTo>
                  <a:lnTo>
                    <a:pt x="2" y="1064"/>
                  </a:lnTo>
                  <a:lnTo>
                    <a:pt x="6" y="1088"/>
                  </a:lnTo>
                  <a:lnTo>
                    <a:pt x="9" y="1112"/>
                  </a:lnTo>
                  <a:lnTo>
                    <a:pt x="15" y="1135"/>
                  </a:lnTo>
                  <a:lnTo>
                    <a:pt x="20" y="1158"/>
                  </a:lnTo>
                  <a:lnTo>
                    <a:pt x="26" y="1182"/>
                  </a:lnTo>
                  <a:lnTo>
                    <a:pt x="34" y="1205"/>
                  </a:lnTo>
                  <a:lnTo>
                    <a:pt x="43" y="1228"/>
                  </a:lnTo>
                  <a:lnTo>
                    <a:pt x="52" y="1252"/>
                  </a:lnTo>
                  <a:lnTo>
                    <a:pt x="62" y="1274"/>
                  </a:lnTo>
                  <a:lnTo>
                    <a:pt x="74" y="1297"/>
                  </a:lnTo>
                  <a:lnTo>
                    <a:pt x="86" y="1319"/>
                  </a:lnTo>
                  <a:lnTo>
                    <a:pt x="100" y="1341"/>
                  </a:lnTo>
                  <a:lnTo>
                    <a:pt x="113" y="1364"/>
                  </a:lnTo>
                  <a:lnTo>
                    <a:pt x="128" y="1386"/>
                  </a:lnTo>
                  <a:lnTo>
                    <a:pt x="144" y="1407"/>
                  </a:lnTo>
                  <a:lnTo>
                    <a:pt x="161" y="1429"/>
                  </a:lnTo>
                  <a:lnTo>
                    <a:pt x="178" y="1450"/>
                  </a:lnTo>
                  <a:lnTo>
                    <a:pt x="197" y="1471"/>
                  </a:lnTo>
                  <a:lnTo>
                    <a:pt x="217" y="1492"/>
                  </a:lnTo>
                  <a:lnTo>
                    <a:pt x="236" y="1513"/>
                  </a:lnTo>
                  <a:lnTo>
                    <a:pt x="258" y="1533"/>
                  </a:lnTo>
                  <a:lnTo>
                    <a:pt x="279" y="1552"/>
                  </a:lnTo>
                  <a:lnTo>
                    <a:pt x="302" y="1572"/>
                  </a:lnTo>
                  <a:lnTo>
                    <a:pt x="325" y="1591"/>
                  </a:lnTo>
                  <a:lnTo>
                    <a:pt x="350" y="1610"/>
                  </a:lnTo>
                  <a:lnTo>
                    <a:pt x="374" y="1630"/>
                  </a:lnTo>
                  <a:lnTo>
                    <a:pt x="399" y="1648"/>
                  </a:lnTo>
                  <a:lnTo>
                    <a:pt x="427" y="1666"/>
                  </a:lnTo>
                  <a:lnTo>
                    <a:pt x="453" y="1683"/>
                  </a:lnTo>
                  <a:lnTo>
                    <a:pt x="481" y="1700"/>
                  </a:lnTo>
                  <a:lnTo>
                    <a:pt x="510" y="171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95" name="Freeform 178"/>
            <p:cNvSpPr>
              <a:spLocks/>
            </p:cNvSpPr>
            <p:nvPr/>
          </p:nvSpPr>
          <p:spPr bwMode="auto">
            <a:xfrm>
              <a:off x="4448" y="3279"/>
              <a:ext cx="352" cy="42"/>
            </a:xfrm>
            <a:custGeom>
              <a:avLst/>
              <a:gdLst>
                <a:gd name="T0" fmla="*/ 348 w 2463"/>
                <a:gd name="T1" fmla="*/ 40 h 295"/>
                <a:gd name="T2" fmla="*/ 339 w 2463"/>
                <a:gd name="T3" fmla="*/ 35 h 295"/>
                <a:gd name="T4" fmla="*/ 330 w 2463"/>
                <a:gd name="T5" fmla="*/ 31 h 295"/>
                <a:gd name="T6" fmla="*/ 321 w 2463"/>
                <a:gd name="T7" fmla="*/ 27 h 295"/>
                <a:gd name="T8" fmla="*/ 311 w 2463"/>
                <a:gd name="T9" fmla="*/ 23 h 295"/>
                <a:gd name="T10" fmla="*/ 301 w 2463"/>
                <a:gd name="T11" fmla="*/ 20 h 295"/>
                <a:gd name="T12" fmla="*/ 291 w 2463"/>
                <a:gd name="T13" fmla="*/ 16 h 295"/>
                <a:gd name="T14" fmla="*/ 281 w 2463"/>
                <a:gd name="T15" fmla="*/ 13 h 295"/>
                <a:gd name="T16" fmla="*/ 270 w 2463"/>
                <a:gd name="T17" fmla="*/ 11 h 295"/>
                <a:gd name="T18" fmla="*/ 259 w 2463"/>
                <a:gd name="T19" fmla="*/ 8 h 295"/>
                <a:gd name="T20" fmla="*/ 248 w 2463"/>
                <a:gd name="T21" fmla="*/ 6 h 295"/>
                <a:gd name="T22" fmla="*/ 237 w 2463"/>
                <a:gd name="T23" fmla="*/ 4 h 295"/>
                <a:gd name="T24" fmla="*/ 225 w 2463"/>
                <a:gd name="T25" fmla="*/ 3 h 295"/>
                <a:gd name="T26" fmla="*/ 214 w 2463"/>
                <a:gd name="T27" fmla="*/ 2 h 295"/>
                <a:gd name="T28" fmla="*/ 202 w 2463"/>
                <a:gd name="T29" fmla="*/ 1 h 295"/>
                <a:gd name="T30" fmla="*/ 191 w 2463"/>
                <a:gd name="T31" fmla="*/ 0 h 295"/>
                <a:gd name="T32" fmla="*/ 179 w 2463"/>
                <a:gd name="T33" fmla="*/ 0 h 295"/>
                <a:gd name="T34" fmla="*/ 167 w 2463"/>
                <a:gd name="T35" fmla="*/ 0 h 295"/>
                <a:gd name="T36" fmla="*/ 155 w 2463"/>
                <a:gd name="T37" fmla="*/ 1 h 295"/>
                <a:gd name="T38" fmla="*/ 144 w 2463"/>
                <a:gd name="T39" fmla="*/ 1 h 295"/>
                <a:gd name="T40" fmla="*/ 132 w 2463"/>
                <a:gd name="T41" fmla="*/ 2 h 295"/>
                <a:gd name="T42" fmla="*/ 121 w 2463"/>
                <a:gd name="T43" fmla="*/ 4 h 295"/>
                <a:gd name="T44" fmla="*/ 110 w 2463"/>
                <a:gd name="T45" fmla="*/ 5 h 295"/>
                <a:gd name="T46" fmla="*/ 98 w 2463"/>
                <a:gd name="T47" fmla="*/ 7 h 295"/>
                <a:gd name="T48" fmla="*/ 88 w 2463"/>
                <a:gd name="T49" fmla="*/ 9 h 295"/>
                <a:gd name="T50" fmla="*/ 77 w 2463"/>
                <a:gd name="T51" fmla="*/ 12 h 295"/>
                <a:gd name="T52" fmla="*/ 66 w 2463"/>
                <a:gd name="T53" fmla="*/ 15 h 295"/>
                <a:gd name="T54" fmla="*/ 56 w 2463"/>
                <a:gd name="T55" fmla="*/ 18 h 295"/>
                <a:gd name="T56" fmla="*/ 46 w 2463"/>
                <a:gd name="T57" fmla="*/ 21 h 295"/>
                <a:gd name="T58" fmla="*/ 36 w 2463"/>
                <a:gd name="T59" fmla="*/ 25 h 295"/>
                <a:gd name="T60" fmla="*/ 26 w 2463"/>
                <a:gd name="T61" fmla="*/ 29 h 295"/>
                <a:gd name="T62" fmla="*/ 17 w 2463"/>
                <a:gd name="T63" fmla="*/ 33 h 295"/>
                <a:gd name="T64" fmla="*/ 8 w 2463"/>
                <a:gd name="T65" fmla="*/ 37 h 295"/>
                <a:gd name="T66" fmla="*/ 0 w 2463"/>
                <a:gd name="T67" fmla="*/ 42 h 29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463" h="295">
                  <a:moveTo>
                    <a:pt x="2463" y="295"/>
                  </a:moveTo>
                  <a:lnTo>
                    <a:pt x="2433" y="279"/>
                  </a:lnTo>
                  <a:lnTo>
                    <a:pt x="2404" y="262"/>
                  </a:lnTo>
                  <a:lnTo>
                    <a:pt x="2373" y="248"/>
                  </a:lnTo>
                  <a:lnTo>
                    <a:pt x="2341" y="232"/>
                  </a:lnTo>
                  <a:lnTo>
                    <a:pt x="2310" y="217"/>
                  </a:lnTo>
                  <a:lnTo>
                    <a:pt x="2278" y="202"/>
                  </a:lnTo>
                  <a:lnTo>
                    <a:pt x="2245" y="189"/>
                  </a:lnTo>
                  <a:lnTo>
                    <a:pt x="2211" y="175"/>
                  </a:lnTo>
                  <a:lnTo>
                    <a:pt x="2177" y="162"/>
                  </a:lnTo>
                  <a:lnTo>
                    <a:pt x="2143" y="150"/>
                  </a:lnTo>
                  <a:lnTo>
                    <a:pt x="2108" y="138"/>
                  </a:lnTo>
                  <a:lnTo>
                    <a:pt x="2072" y="126"/>
                  </a:lnTo>
                  <a:lnTo>
                    <a:pt x="2036" y="115"/>
                  </a:lnTo>
                  <a:lnTo>
                    <a:pt x="2000" y="103"/>
                  </a:lnTo>
                  <a:lnTo>
                    <a:pt x="1963" y="94"/>
                  </a:lnTo>
                  <a:lnTo>
                    <a:pt x="1926" y="84"/>
                  </a:lnTo>
                  <a:lnTo>
                    <a:pt x="1888" y="75"/>
                  </a:lnTo>
                  <a:lnTo>
                    <a:pt x="1850" y="66"/>
                  </a:lnTo>
                  <a:lnTo>
                    <a:pt x="1811" y="58"/>
                  </a:lnTo>
                  <a:lnTo>
                    <a:pt x="1773" y="50"/>
                  </a:lnTo>
                  <a:lnTo>
                    <a:pt x="1734" y="43"/>
                  </a:lnTo>
                  <a:lnTo>
                    <a:pt x="1694" y="36"/>
                  </a:lnTo>
                  <a:lnTo>
                    <a:pt x="1656" y="31"/>
                  </a:lnTo>
                  <a:lnTo>
                    <a:pt x="1616" y="25"/>
                  </a:lnTo>
                  <a:lnTo>
                    <a:pt x="1576" y="21"/>
                  </a:lnTo>
                  <a:lnTo>
                    <a:pt x="1535" y="16"/>
                  </a:lnTo>
                  <a:lnTo>
                    <a:pt x="1496" y="13"/>
                  </a:lnTo>
                  <a:lnTo>
                    <a:pt x="1455" y="9"/>
                  </a:lnTo>
                  <a:lnTo>
                    <a:pt x="1414" y="6"/>
                  </a:lnTo>
                  <a:lnTo>
                    <a:pt x="1374" y="4"/>
                  </a:lnTo>
                  <a:lnTo>
                    <a:pt x="1333" y="2"/>
                  </a:lnTo>
                  <a:lnTo>
                    <a:pt x="1292" y="1"/>
                  </a:lnTo>
                  <a:lnTo>
                    <a:pt x="1252" y="0"/>
                  </a:lnTo>
                  <a:lnTo>
                    <a:pt x="1211" y="0"/>
                  </a:lnTo>
                  <a:lnTo>
                    <a:pt x="1170" y="1"/>
                  </a:lnTo>
                  <a:lnTo>
                    <a:pt x="1129" y="2"/>
                  </a:lnTo>
                  <a:lnTo>
                    <a:pt x="1088" y="4"/>
                  </a:lnTo>
                  <a:lnTo>
                    <a:pt x="1047" y="6"/>
                  </a:lnTo>
                  <a:lnTo>
                    <a:pt x="1008" y="9"/>
                  </a:lnTo>
                  <a:lnTo>
                    <a:pt x="967" y="13"/>
                  </a:lnTo>
                  <a:lnTo>
                    <a:pt x="926" y="16"/>
                  </a:lnTo>
                  <a:lnTo>
                    <a:pt x="886" y="21"/>
                  </a:lnTo>
                  <a:lnTo>
                    <a:pt x="846" y="25"/>
                  </a:lnTo>
                  <a:lnTo>
                    <a:pt x="807" y="31"/>
                  </a:lnTo>
                  <a:lnTo>
                    <a:pt x="767" y="36"/>
                  </a:lnTo>
                  <a:lnTo>
                    <a:pt x="728" y="43"/>
                  </a:lnTo>
                  <a:lnTo>
                    <a:pt x="689" y="50"/>
                  </a:lnTo>
                  <a:lnTo>
                    <a:pt x="650" y="58"/>
                  </a:lnTo>
                  <a:lnTo>
                    <a:pt x="613" y="66"/>
                  </a:lnTo>
                  <a:lnTo>
                    <a:pt x="574" y="75"/>
                  </a:lnTo>
                  <a:lnTo>
                    <a:pt x="536" y="84"/>
                  </a:lnTo>
                  <a:lnTo>
                    <a:pt x="499" y="94"/>
                  </a:lnTo>
                  <a:lnTo>
                    <a:pt x="463" y="103"/>
                  </a:lnTo>
                  <a:lnTo>
                    <a:pt x="426" y="115"/>
                  </a:lnTo>
                  <a:lnTo>
                    <a:pt x="390" y="126"/>
                  </a:lnTo>
                  <a:lnTo>
                    <a:pt x="355" y="138"/>
                  </a:lnTo>
                  <a:lnTo>
                    <a:pt x="320" y="150"/>
                  </a:lnTo>
                  <a:lnTo>
                    <a:pt x="284" y="162"/>
                  </a:lnTo>
                  <a:lnTo>
                    <a:pt x="250" y="175"/>
                  </a:lnTo>
                  <a:lnTo>
                    <a:pt x="218" y="189"/>
                  </a:lnTo>
                  <a:lnTo>
                    <a:pt x="185" y="202"/>
                  </a:lnTo>
                  <a:lnTo>
                    <a:pt x="152" y="217"/>
                  </a:lnTo>
                  <a:lnTo>
                    <a:pt x="120" y="232"/>
                  </a:lnTo>
                  <a:lnTo>
                    <a:pt x="89" y="248"/>
                  </a:lnTo>
                  <a:lnTo>
                    <a:pt x="59" y="262"/>
                  </a:lnTo>
                  <a:lnTo>
                    <a:pt x="29" y="279"/>
                  </a:lnTo>
                  <a:lnTo>
                    <a:pt x="0" y="29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96" name="Freeform 179"/>
            <p:cNvSpPr>
              <a:spLocks/>
            </p:cNvSpPr>
            <p:nvPr/>
          </p:nvSpPr>
          <p:spPr bwMode="auto">
            <a:xfrm>
              <a:off x="4159" y="2363"/>
              <a:ext cx="817" cy="185"/>
            </a:xfrm>
            <a:custGeom>
              <a:avLst/>
              <a:gdLst>
                <a:gd name="T0" fmla="*/ 811 w 5720"/>
                <a:gd name="T1" fmla="*/ 80 h 1301"/>
                <a:gd name="T2" fmla="*/ 799 w 5720"/>
                <a:gd name="T3" fmla="*/ 74 h 1301"/>
                <a:gd name="T4" fmla="*/ 787 w 5720"/>
                <a:gd name="T5" fmla="*/ 68 h 1301"/>
                <a:gd name="T6" fmla="*/ 774 w 5720"/>
                <a:gd name="T7" fmla="*/ 62 h 1301"/>
                <a:gd name="T8" fmla="*/ 761 w 5720"/>
                <a:gd name="T9" fmla="*/ 56 h 1301"/>
                <a:gd name="T10" fmla="*/ 747 w 5720"/>
                <a:gd name="T11" fmla="*/ 50 h 1301"/>
                <a:gd name="T12" fmla="*/ 734 w 5720"/>
                <a:gd name="T13" fmla="*/ 45 h 1301"/>
                <a:gd name="T14" fmla="*/ 719 w 5720"/>
                <a:gd name="T15" fmla="*/ 40 h 1301"/>
                <a:gd name="T16" fmla="*/ 705 w 5720"/>
                <a:gd name="T17" fmla="*/ 35 h 1301"/>
                <a:gd name="T18" fmla="*/ 690 w 5720"/>
                <a:gd name="T19" fmla="*/ 31 h 1301"/>
                <a:gd name="T20" fmla="*/ 675 w 5720"/>
                <a:gd name="T21" fmla="*/ 27 h 1301"/>
                <a:gd name="T22" fmla="*/ 660 w 5720"/>
                <a:gd name="T23" fmla="*/ 23 h 1301"/>
                <a:gd name="T24" fmla="*/ 645 w 5720"/>
                <a:gd name="T25" fmla="*/ 19 h 1301"/>
                <a:gd name="T26" fmla="*/ 630 w 5720"/>
                <a:gd name="T27" fmla="*/ 16 h 1301"/>
                <a:gd name="T28" fmla="*/ 614 w 5720"/>
                <a:gd name="T29" fmla="*/ 13 h 1301"/>
                <a:gd name="T30" fmla="*/ 598 w 5720"/>
                <a:gd name="T31" fmla="*/ 10 h 1301"/>
                <a:gd name="T32" fmla="*/ 582 w 5720"/>
                <a:gd name="T33" fmla="*/ 8 h 1301"/>
                <a:gd name="T34" fmla="*/ 566 w 5720"/>
                <a:gd name="T35" fmla="*/ 6 h 1301"/>
                <a:gd name="T36" fmla="*/ 550 w 5720"/>
                <a:gd name="T37" fmla="*/ 4 h 1301"/>
                <a:gd name="T38" fmla="*/ 533 w 5720"/>
                <a:gd name="T39" fmla="*/ 3 h 1301"/>
                <a:gd name="T40" fmla="*/ 517 w 5720"/>
                <a:gd name="T41" fmla="*/ 1 h 1301"/>
                <a:gd name="T42" fmla="*/ 500 w 5720"/>
                <a:gd name="T43" fmla="*/ 1 h 1301"/>
                <a:gd name="T44" fmla="*/ 484 w 5720"/>
                <a:gd name="T45" fmla="*/ 0 h 1301"/>
                <a:gd name="T46" fmla="*/ 467 w 5720"/>
                <a:gd name="T47" fmla="*/ 0 h 1301"/>
                <a:gd name="T48" fmla="*/ 451 w 5720"/>
                <a:gd name="T49" fmla="*/ 0 h 1301"/>
                <a:gd name="T50" fmla="*/ 434 w 5720"/>
                <a:gd name="T51" fmla="*/ 0 h 1301"/>
                <a:gd name="T52" fmla="*/ 418 w 5720"/>
                <a:gd name="T53" fmla="*/ 1 h 1301"/>
                <a:gd name="T54" fmla="*/ 401 w 5720"/>
                <a:gd name="T55" fmla="*/ 2 h 1301"/>
                <a:gd name="T56" fmla="*/ 385 w 5720"/>
                <a:gd name="T57" fmla="*/ 4 h 1301"/>
                <a:gd name="T58" fmla="*/ 369 w 5720"/>
                <a:gd name="T59" fmla="*/ 5 h 1301"/>
                <a:gd name="T60" fmla="*/ 353 w 5720"/>
                <a:gd name="T61" fmla="*/ 7 h 1301"/>
                <a:gd name="T62" fmla="*/ 337 w 5720"/>
                <a:gd name="T63" fmla="*/ 10 h 1301"/>
                <a:gd name="T64" fmla="*/ 321 w 5720"/>
                <a:gd name="T65" fmla="*/ 12 h 1301"/>
                <a:gd name="T66" fmla="*/ 305 w 5720"/>
                <a:gd name="T67" fmla="*/ 15 h 1301"/>
                <a:gd name="T68" fmla="*/ 289 w 5720"/>
                <a:gd name="T69" fmla="*/ 18 h 1301"/>
                <a:gd name="T70" fmla="*/ 274 w 5720"/>
                <a:gd name="T71" fmla="*/ 22 h 1301"/>
                <a:gd name="T72" fmla="*/ 259 w 5720"/>
                <a:gd name="T73" fmla="*/ 26 h 1301"/>
                <a:gd name="T74" fmla="*/ 244 w 5720"/>
                <a:gd name="T75" fmla="*/ 30 h 1301"/>
                <a:gd name="T76" fmla="*/ 229 w 5720"/>
                <a:gd name="T77" fmla="*/ 34 h 1301"/>
                <a:gd name="T78" fmla="*/ 215 w 5720"/>
                <a:gd name="T79" fmla="*/ 39 h 1301"/>
                <a:gd name="T80" fmla="*/ 201 w 5720"/>
                <a:gd name="T81" fmla="*/ 44 h 1301"/>
                <a:gd name="T82" fmla="*/ 187 w 5720"/>
                <a:gd name="T83" fmla="*/ 49 h 1301"/>
                <a:gd name="T84" fmla="*/ 173 w 5720"/>
                <a:gd name="T85" fmla="*/ 54 h 1301"/>
                <a:gd name="T86" fmla="*/ 160 w 5720"/>
                <a:gd name="T87" fmla="*/ 60 h 1301"/>
                <a:gd name="T88" fmla="*/ 147 w 5720"/>
                <a:gd name="T89" fmla="*/ 66 h 1301"/>
                <a:gd name="T90" fmla="*/ 135 w 5720"/>
                <a:gd name="T91" fmla="*/ 72 h 1301"/>
                <a:gd name="T92" fmla="*/ 122 w 5720"/>
                <a:gd name="T93" fmla="*/ 79 h 1301"/>
                <a:gd name="T94" fmla="*/ 111 w 5720"/>
                <a:gd name="T95" fmla="*/ 85 h 1301"/>
                <a:gd name="T96" fmla="*/ 99 w 5720"/>
                <a:gd name="T97" fmla="*/ 92 h 1301"/>
                <a:gd name="T98" fmla="*/ 88 w 5720"/>
                <a:gd name="T99" fmla="*/ 99 h 1301"/>
                <a:gd name="T100" fmla="*/ 78 w 5720"/>
                <a:gd name="T101" fmla="*/ 107 h 1301"/>
                <a:gd name="T102" fmla="*/ 68 w 5720"/>
                <a:gd name="T103" fmla="*/ 114 h 1301"/>
                <a:gd name="T104" fmla="*/ 58 w 5720"/>
                <a:gd name="T105" fmla="*/ 122 h 1301"/>
                <a:gd name="T106" fmla="*/ 49 w 5720"/>
                <a:gd name="T107" fmla="*/ 130 h 1301"/>
                <a:gd name="T108" fmla="*/ 40 w 5720"/>
                <a:gd name="T109" fmla="*/ 138 h 1301"/>
                <a:gd name="T110" fmla="*/ 32 w 5720"/>
                <a:gd name="T111" fmla="*/ 146 h 1301"/>
                <a:gd name="T112" fmla="*/ 24 w 5720"/>
                <a:gd name="T113" fmla="*/ 154 h 1301"/>
                <a:gd name="T114" fmla="*/ 16 w 5720"/>
                <a:gd name="T115" fmla="*/ 163 h 1301"/>
                <a:gd name="T116" fmla="*/ 9 w 5720"/>
                <a:gd name="T117" fmla="*/ 172 h 1301"/>
                <a:gd name="T118" fmla="*/ 3 w 5720"/>
                <a:gd name="T119" fmla="*/ 180 h 130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720" h="1301">
                  <a:moveTo>
                    <a:pt x="5720" y="589"/>
                  </a:moveTo>
                  <a:lnTo>
                    <a:pt x="5679" y="565"/>
                  </a:lnTo>
                  <a:lnTo>
                    <a:pt x="5637" y="542"/>
                  </a:lnTo>
                  <a:lnTo>
                    <a:pt x="5594" y="520"/>
                  </a:lnTo>
                  <a:lnTo>
                    <a:pt x="5551" y="498"/>
                  </a:lnTo>
                  <a:lnTo>
                    <a:pt x="5508" y="475"/>
                  </a:lnTo>
                  <a:lnTo>
                    <a:pt x="5464" y="454"/>
                  </a:lnTo>
                  <a:lnTo>
                    <a:pt x="5418" y="433"/>
                  </a:lnTo>
                  <a:lnTo>
                    <a:pt x="5373" y="413"/>
                  </a:lnTo>
                  <a:lnTo>
                    <a:pt x="5326" y="393"/>
                  </a:lnTo>
                  <a:lnTo>
                    <a:pt x="5279" y="373"/>
                  </a:lnTo>
                  <a:lnTo>
                    <a:pt x="5232" y="354"/>
                  </a:lnTo>
                  <a:lnTo>
                    <a:pt x="5183" y="335"/>
                  </a:lnTo>
                  <a:lnTo>
                    <a:pt x="5136" y="316"/>
                  </a:lnTo>
                  <a:lnTo>
                    <a:pt x="5086" y="299"/>
                  </a:lnTo>
                  <a:lnTo>
                    <a:pt x="5037" y="281"/>
                  </a:lnTo>
                  <a:lnTo>
                    <a:pt x="4987" y="265"/>
                  </a:lnTo>
                  <a:lnTo>
                    <a:pt x="4936" y="248"/>
                  </a:lnTo>
                  <a:lnTo>
                    <a:pt x="4885" y="232"/>
                  </a:lnTo>
                  <a:lnTo>
                    <a:pt x="4834" y="218"/>
                  </a:lnTo>
                  <a:lnTo>
                    <a:pt x="4782" y="203"/>
                  </a:lnTo>
                  <a:lnTo>
                    <a:pt x="4729" y="188"/>
                  </a:lnTo>
                  <a:lnTo>
                    <a:pt x="4677" y="175"/>
                  </a:lnTo>
                  <a:lnTo>
                    <a:pt x="4624" y="161"/>
                  </a:lnTo>
                  <a:lnTo>
                    <a:pt x="4570" y="148"/>
                  </a:lnTo>
                  <a:lnTo>
                    <a:pt x="4517" y="136"/>
                  </a:lnTo>
                  <a:lnTo>
                    <a:pt x="4463" y="124"/>
                  </a:lnTo>
                  <a:lnTo>
                    <a:pt x="4408" y="112"/>
                  </a:lnTo>
                  <a:lnTo>
                    <a:pt x="4354" y="102"/>
                  </a:lnTo>
                  <a:lnTo>
                    <a:pt x="4298" y="92"/>
                  </a:lnTo>
                  <a:lnTo>
                    <a:pt x="4242" y="82"/>
                  </a:lnTo>
                  <a:lnTo>
                    <a:pt x="4187" y="72"/>
                  </a:lnTo>
                  <a:lnTo>
                    <a:pt x="4131" y="63"/>
                  </a:lnTo>
                  <a:lnTo>
                    <a:pt x="4075" y="55"/>
                  </a:lnTo>
                  <a:lnTo>
                    <a:pt x="4019" y="49"/>
                  </a:lnTo>
                  <a:lnTo>
                    <a:pt x="3962" y="41"/>
                  </a:lnTo>
                  <a:lnTo>
                    <a:pt x="3905" y="35"/>
                  </a:lnTo>
                  <a:lnTo>
                    <a:pt x="3848" y="28"/>
                  </a:lnTo>
                  <a:lnTo>
                    <a:pt x="3792" y="24"/>
                  </a:lnTo>
                  <a:lnTo>
                    <a:pt x="3734" y="18"/>
                  </a:lnTo>
                  <a:lnTo>
                    <a:pt x="3677" y="15"/>
                  </a:lnTo>
                  <a:lnTo>
                    <a:pt x="3619" y="10"/>
                  </a:lnTo>
                  <a:lnTo>
                    <a:pt x="3561" y="8"/>
                  </a:lnTo>
                  <a:lnTo>
                    <a:pt x="3503" y="4"/>
                  </a:lnTo>
                  <a:lnTo>
                    <a:pt x="3445" y="2"/>
                  </a:lnTo>
                  <a:lnTo>
                    <a:pt x="3388" y="1"/>
                  </a:lnTo>
                  <a:lnTo>
                    <a:pt x="3330" y="0"/>
                  </a:lnTo>
                  <a:lnTo>
                    <a:pt x="3272" y="0"/>
                  </a:lnTo>
                  <a:lnTo>
                    <a:pt x="3214" y="0"/>
                  </a:lnTo>
                  <a:lnTo>
                    <a:pt x="3156" y="1"/>
                  </a:lnTo>
                  <a:lnTo>
                    <a:pt x="3098" y="2"/>
                  </a:lnTo>
                  <a:lnTo>
                    <a:pt x="3040" y="3"/>
                  </a:lnTo>
                  <a:lnTo>
                    <a:pt x="2983" y="5"/>
                  </a:lnTo>
                  <a:lnTo>
                    <a:pt x="2926" y="9"/>
                  </a:lnTo>
                  <a:lnTo>
                    <a:pt x="2868" y="12"/>
                  </a:lnTo>
                  <a:lnTo>
                    <a:pt x="2810" y="17"/>
                  </a:lnTo>
                  <a:lnTo>
                    <a:pt x="2753" y="21"/>
                  </a:lnTo>
                  <a:lnTo>
                    <a:pt x="2696" y="26"/>
                  </a:lnTo>
                  <a:lnTo>
                    <a:pt x="2638" y="32"/>
                  </a:lnTo>
                  <a:lnTo>
                    <a:pt x="2582" y="38"/>
                  </a:lnTo>
                  <a:lnTo>
                    <a:pt x="2525" y="45"/>
                  </a:lnTo>
                  <a:lnTo>
                    <a:pt x="2468" y="52"/>
                  </a:lnTo>
                  <a:lnTo>
                    <a:pt x="2413" y="60"/>
                  </a:lnTo>
                  <a:lnTo>
                    <a:pt x="2356" y="68"/>
                  </a:lnTo>
                  <a:lnTo>
                    <a:pt x="2300" y="77"/>
                  </a:lnTo>
                  <a:lnTo>
                    <a:pt x="2245" y="86"/>
                  </a:lnTo>
                  <a:lnTo>
                    <a:pt x="2190" y="96"/>
                  </a:lnTo>
                  <a:lnTo>
                    <a:pt x="2134" y="108"/>
                  </a:lnTo>
                  <a:lnTo>
                    <a:pt x="2080" y="118"/>
                  </a:lnTo>
                  <a:lnTo>
                    <a:pt x="2025" y="129"/>
                  </a:lnTo>
                  <a:lnTo>
                    <a:pt x="1972" y="142"/>
                  </a:lnTo>
                  <a:lnTo>
                    <a:pt x="1919" y="154"/>
                  </a:lnTo>
                  <a:lnTo>
                    <a:pt x="1865" y="168"/>
                  </a:lnTo>
                  <a:lnTo>
                    <a:pt x="1812" y="181"/>
                  </a:lnTo>
                  <a:lnTo>
                    <a:pt x="1760" y="195"/>
                  </a:lnTo>
                  <a:lnTo>
                    <a:pt x="1708" y="210"/>
                  </a:lnTo>
                  <a:lnTo>
                    <a:pt x="1657" y="225"/>
                  </a:lnTo>
                  <a:lnTo>
                    <a:pt x="1604" y="240"/>
                  </a:lnTo>
                  <a:lnTo>
                    <a:pt x="1554" y="256"/>
                  </a:lnTo>
                  <a:lnTo>
                    <a:pt x="1503" y="273"/>
                  </a:lnTo>
                  <a:lnTo>
                    <a:pt x="1454" y="290"/>
                  </a:lnTo>
                  <a:lnTo>
                    <a:pt x="1405" y="309"/>
                  </a:lnTo>
                  <a:lnTo>
                    <a:pt x="1356" y="327"/>
                  </a:lnTo>
                  <a:lnTo>
                    <a:pt x="1308" y="345"/>
                  </a:lnTo>
                  <a:lnTo>
                    <a:pt x="1260" y="364"/>
                  </a:lnTo>
                  <a:lnTo>
                    <a:pt x="1213" y="383"/>
                  </a:lnTo>
                  <a:lnTo>
                    <a:pt x="1166" y="403"/>
                  </a:lnTo>
                  <a:lnTo>
                    <a:pt x="1121" y="423"/>
                  </a:lnTo>
                  <a:lnTo>
                    <a:pt x="1075" y="444"/>
                  </a:lnTo>
                  <a:lnTo>
                    <a:pt x="1030" y="465"/>
                  </a:lnTo>
                  <a:lnTo>
                    <a:pt x="986" y="487"/>
                  </a:lnTo>
                  <a:lnTo>
                    <a:pt x="943" y="508"/>
                  </a:lnTo>
                  <a:lnTo>
                    <a:pt x="899" y="531"/>
                  </a:lnTo>
                  <a:lnTo>
                    <a:pt x="857" y="554"/>
                  </a:lnTo>
                  <a:lnTo>
                    <a:pt x="815" y="578"/>
                  </a:lnTo>
                  <a:lnTo>
                    <a:pt x="775" y="601"/>
                  </a:lnTo>
                  <a:lnTo>
                    <a:pt x="735" y="625"/>
                  </a:lnTo>
                  <a:lnTo>
                    <a:pt x="695" y="649"/>
                  </a:lnTo>
                  <a:lnTo>
                    <a:pt x="656" y="674"/>
                  </a:lnTo>
                  <a:lnTo>
                    <a:pt x="618" y="699"/>
                  </a:lnTo>
                  <a:lnTo>
                    <a:pt x="580" y="725"/>
                  </a:lnTo>
                  <a:lnTo>
                    <a:pt x="544" y="751"/>
                  </a:lnTo>
                  <a:lnTo>
                    <a:pt x="508" y="777"/>
                  </a:lnTo>
                  <a:lnTo>
                    <a:pt x="473" y="803"/>
                  </a:lnTo>
                  <a:lnTo>
                    <a:pt x="439" y="831"/>
                  </a:lnTo>
                  <a:lnTo>
                    <a:pt x="404" y="858"/>
                  </a:lnTo>
                  <a:lnTo>
                    <a:pt x="372" y="885"/>
                  </a:lnTo>
                  <a:lnTo>
                    <a:pt x="340" y="914"/>
                  </a:lnTo>
                  <a:lnTo>
                    <a:pt x="309" y="942"/>
                  </a:lnTo>
                  <a:lnTo>
                    <a:pt x="278" y="970"/>
                  </a:lnTo>
                  <a:lnTo>
                    <a:pt x="249" y="999"/>
                  </a:lnTo>
                  <a:lnTo>
                    <a:pt x="221" y="1028"/>
                  </a:lnTo>
                  <a:lnTo>
                    <a:pt x="192" y="1057"/>
                  </a:lnTo>
                  <a:lnTo>
                    <a:pt x="165" y="1086"/>
                  </a:lnTo>
                  <a:lnTo>
                    <a:pt x="139" y="1117"/>
                  </a:lnTo>
                  <a:lnTo>
                    <a:pt x="114" y="1146"/>
                  </a:lnTo>
                  <a:lnTo>
                    <a:pt x="89" y="1177"/>
                  </a:lnTo>
                  <a:lnTo>
                    <a:pt x="66" y="1208"/>
                  </a:lnTo>
                  <a:lnTo>
                    <a:pt x="43" y="1238"/>
                  </a:lnTo>
                  <a:lnTo>
                    <a:pt x="21" y="1269"/>
                  </a:lnTo>
                  <a:lnTo>
                    <a:pt x="0" y="130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97" name="Freeform 180"/>
            <p:cNvSpPr>
              <a:spLocks/>
            </p:cNvSpPr>
            <p:nvPr/>
          </p:nvSpPr>
          <p:spPr bwMode="auto">
            <a:xfrm>
              <a:off x="3780" y="1959"/>
              <a:ext cx="1266" cy="488"/>
            </a:xfrm>
            <a:custGeom>
              <a:avLst/>
              <a:gdLst>
                <a:gd name="T0" fmla="*/ 0 w 8865"/>
                <a:gd name="T1" fmla="*/ 488 h 3415"/>
                <a:gd name="T2" fmla="*/ 844 w 8865"/>
                <a:gd name="T3" fmla="*/ 0 h 3415"/>
                <a:gd name="T4" fmla="*/ 1266 w 8865"/>
                <a:gd name="T5" fmla="*/ 244 h 34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65" h="3415">
                  <a:moveTo>
                    <a:pt x="0" y="3415"/>
                  </a:moveTo>
                  <a:lnTo>
                    <a:pt x="5910" y="0"/>
                  </a:lnTo>
                  <a:lnTo>
                    <a:pt x="8865" y="170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98" name="Freeform 181"/>
            <p:cNvSpPr>
              <a:spLocks/>
            </p:cNvSpPr>
            <p:nvPr/>
          </p:nvSpPr>
          <p:spPr bwMode="auto">
            <a:xfrm>
              <a:off x="4127" y="2159"/>
              <a:ext cx="849" cy="491"/>
            </a:xfrm>
            <a:custGeom>
              <a:avLst/>
              <a:gdLst>
                <a:gd name="T0" fmla="*/ 837 w 5944"/>
                <a:gd name="T1" fmla="*/ 78 h 3436"/>
                <a:gd name="T2" fmla="*/ 819 w 5944"/>
                <a:gd name="T3" fmla="*/ 68 h 3436"/>
                <a:gd name="T4" fmla="*/ 799 w 5944"/>
                <a:gd name="T5" fmla="*/ 59 h 3436"/>
                <a:gd name="T6" fmla="*/ 779 w 5944"/>
                <a:gd name="T7" fmla="*/ 51 h 3436"/>
                <a:gd name="T8" fmla="*/ 759 w 5944"/>
                <a:gd name="T9" fmla="*/ 43 h 3436"/>
                <a:gd name="T10" fmla="*/ 737 w 5944"/>
                <a:gd name="T11" fmla="*/ 36 h 3436"/>
                <a:gd name="T12" fmla="*/ 715 w 5944"/>
                <a:gd name="T13" fmla="*/ 29 h 3436"/>
                <a:gd name="T14" fmla="*/ 692 w 5944"/>
                <a:gd name="T15" fmla="*/ 23 h 3436"/>
                <a:gd name="T16" fmla="*/ 669 w 5944"/>
                <a:gd name="T17" fmla="*/ 18 h 3436"/>
                <a:gd name="T18" fmla="*/ 646 w 5944"/>
                <a:gd name="T19" fmla="*/ 13 h 3436"/>
                <a:gd name="T20" fmla="*/ 622 w 5944"/>
                <a:gd name="T21" fmla="*/ 9 h 3436"/>
                <a:gd name="T22" fmla="*/ 598 w 5944"/>
                <a:gd name="T23" fmla="*/ 6 h 3436"/>
                <a:gd name="T24" fmla="*/ 574 w 5944"/>
                <a:gd name="T25" fmla="*/ 3 h 3436"/>
                <a:gd name="T26" fmla="*/ 549 w 5944"/>
                <a:gd name="T27" fmla="*/ 2 h 3436"/>
                <a:gd name="T28" fmla="*/ 524 w 5944"/>
                <a:gd name="T29" fmla="*/ 1 h 3436"/>
                <a:gd name="T30" fmla="*/ 499 w 5944"/>
                <a:gd name="T31" fmla="*/ 0 h 3436"/>
                <a:gd name="T32" fmla="*/ 475 w 5944"/>
                <a:gd name="T33" fmla="*/ 0 h 3436"/>
                <a:gd name="T34" fmla="*/ 450 w 5944"/>
                <a:gd name="T35" fmla="*/ 1 h 3436"/>
                <a:gd name="T36" fmla="*/ 425 w 5944"/>
                <a:gd name="T37" fmla="*/ 3 h 3436"/>
                <a:gd name="T38" fmla="*/ 401 w 5944"/>
                <a:gd name="T39" fmla="*/ 6 h 3436"/>
                <a:gd name="T40" fmla="*/ 377 w 5944"/>
                <a:gd name="T41" fmla="*/ 9 h 3436"/>
                <a:gd name="T42" fmla="*/ 353 w 5944"/>
                <a:gd name="T43" fmla="*/ 13 h 3436"/>
                <a:gd name="T44" fmla="*/ 329 w 5944"/>
                <a:gd name="T45" fmla="*/ 17 h 3436"/>
                <a:gd name="T46" fmla="*/ 306 w 5944"/>
                <a:gd name="T47" fmla="*/ 22 h 3436"/>
                <a:gd name="T48" fmla="*/ 283 w 5944"/>
                <a:gd name="T49" fmla="*/ 28 h 3436"/>
                <a:gd name="T50" fmla="*/ 261 w 5944"/>
                <a:gd name="T51" fmla="*/ 35 h 3436"/>
                <a:gd name="T52" fmla="*/ 240 w 5944"/>
                <a:gd name="T53" fmla="*/ 42 h 3436"/>
                <a:gd name="T54" fmla="*/ 219 w 5944"/>
                <a:gd name="T55" fmla="*/ 49 h 3436"/>
                <a:gd name="T56" fmla="*/ 199 w 5944"/>
                <a:gd name="T57" fmla="*/ 58 h 3436"/>
                <a:gd name="T58" fmla="*/ 179 w 5944"/>
                <a:gd name="T59" fmla="*/ 67 h 3436"/>
                <a:gd name="T60" fmla="*/ 160 w 5944"/>
                <a:gd name="T61" fmla="*/ 76 h 3436"/>
                <a:gd name="T62" fmla="*/ 143 w 5944"/>
                <a:gd name="T63" fmla="*/ 86 h 3436"/>
                <a:gd name="T64" fmla="*/ 126 w 5944"/>
                <a:gd name="T65" fmla="*/ 97 h 3436"/>
                <a:gd name="T66" fmla="*/ 110 w 5944"/>
                <a:gd name="T67" fmla="*/ 107 h 3436"/>
                <a:gd name="T68" fmla="*/ 95 w 5944"/>
                <a:gd name="T69" fmla="*/ 119 h 3436"/>
                <a:gd name="T70" fmla="*/ 81 w 5944"/>
                <a:gd name="T71" fmla="*/ 131 h 3436"/>
                <a:gd name="T72" fmla="*/ 68 w 5944"/>
                <a:gd name="T73" fmla="*/ 143 h 3436"/>
                <a:gd name="T74" fmla="*/ 56 w 5944"/>
                <a:gd name="T75" fmla="*/ 155 h 3436"/>
                <a:gd name="T76" fmla="*/ 45 w 5944"/>
                <a:gd name="T77" fmla="*/ 168 h 3436"/>
                <a:gd name="T78" fmla="*/ 35 w 5944"/>
                <a:gd name="T79" fmla="*/ 182 h 3436"/>
                <a:gd name="T80" fmla="*/ 27 w 5944"/>
                <a:gd name="T81" fmla="*/ 195 h 3436"/>
                <a:gd name="T82" fmla="*/ 19 w 5944"/>
                <a:gd name="T83" fmla="*/ 209 h 3436"/>
                <a:gd name="T84" fmla="*/ 13 w 5944"/>
                <a:gd name="T85" fmla="*/ 222 h 3436"/>
                <a:gd name="T86" fmla="*/ 8 w 5944"/>
                <a:gd name="T87" fmla="*/ 236 h 3436"/>
                <a:gd name="T88" fmla="*/ 4 w 5944"/>
                <a:gd name="T89" fmla="*/ 251 h 3436"/>
                <a:gd name="T90" fmla="*/ 1 w 5944"/>
                <a:gd name="T91" fmla="*/ 265 h 3436"/>
                <a:gd name="T92" fmla="*/ 0 w 5944"/>
                <a:gd name="T93" fmla="*/ 279 h 3436"/>
                <a:gd name="T94" fmla="*/ 0 w 5944"/>
                <a:gd name="T95" fmla="*/ 294 h 3436"/>
                <a:gd name="T96" fmla="*/ 1 w 5944"/>
                <a:gd name="T97" fmla="*/ 308 h 3436"/>
                <a:gd name="T98" fmla="*/ 4 w 5944"/>
                <a:gd name="T99" fmla="*/ 322 h 3436"/>
                <a:gd name="T100" fmla="*/ 7 w 5944"/>
                <a:gd name="T101" fmla="*/ 337 h 3436"/>
                <a:gd name="T102" fmla="*/ 12 w 5944"/>
                <a:gd name="T103" fmla="*/ 350 h 3436"/>
                <a:gd name="T104" fmla="*/ 18 w 5944"/>
                <a:gd name="T105" fmla="*/ 364 h 3436"/>
                <a:gd name="T106" fmla="*/ 25 w 5944"/>
                <a:gd name="T107" fmla="*/ 378 h 3436"/>
                <a:gd name="T108" fmla="*/ 34 w 5944"/>
                <a:gd name="T109" fmla="*/ 392 h 3436"/>
                <a:gd name="T110" fmla="*/ 43 w 5944"/>
                <a:gd name="T111" fmla="*/ 405 h 3436"/>
                <a:gd name="T112" fmla="*/ 54 w 5944"/>
                <a:gd name="T113" fmla="*/ 418 h 3436"/>
                <a:gd name="T114" fmla="*/ 65 w 5944"/>
                <a:gd name="T115" fmla="*/ 430 h 3436"/>
                <a:gd name="T116" fmla="*/ 78 w 5944"/>
                <a:gd name="T117" fmla="*/ 443 h 3436"/>
                <a:gd name="T118" fmla="*/ 92 w 5944"/>
                <a:gd name="T119" fmla="*/ 455 h 3436"/>
                <a:gd name="T120" fmla="*/ 107 w 5944"/>
                <a:gd name="T121" fmla="*/ 466 h 3436"/>
                <a:gd name="T122" fmla="*/ 123 w 5944"/>
                <a:gd name="T123" fmla="*/ 477 h 3436"/>
                <a:gd name="T124" fmla="*/ 140 w 5944"/>
                <a:gd name="T125" fmla="*/ 488 h 34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944" h="3436">
                  <a:moveTo>
                    <a:pt x="5944" y="591"/>
                  </a:moveTo>
                  <a:lnTo>
                    <a:pt x="5903" y="567"/>
                  </a:lnTo>
                  <a:lnTo>
                    <a:pt x="5861" y="544"/>
                  </a:lnTo>
                  <a:lnTo>
                    <a:pt x="5818" y="521"/>
                  </a:lnTo>
                  <a:lnTo>
                    <a:pt x="5775" y="499"/>
                  </a:lnTo>
                  <a:lnTo>
                    <a:pt x="5732" y="477"/>
                  </a:lnTo>
                  <a:lnTo>
                    <a:pt x="5688" y="456"/>
                  </a:lnTo>
                  <a:lnTo>
                    <a:pt x="5642" y="434"/>
                  </a:lnTo>
                  <a:lnTo>
                    <a:pt x="5597" y="414"/>
                  </a:lnTo>
                  <a:lnTo>
                    <a:pt x="5550" y="394"/>
                  </a:lnTo>
                  <a:lnTo>
                    <a:pt x="5503" y="374"/>
                  </a:lnTo>
                  <a:lnTo>
                    <a:pt x="5456" y="356"/>
                  </a:lnTo>
                  <a:lnTo>
                    <a:pt x="5407" y="336"/>
                  </a:lnTo>
                  <a:lnTo>
                    <a:pt x="5360" y="318"/>
                  </a:lnTo>
                  <a:lnTo>
                    <a:pt x="5311" y="300"/>
                  </a:lnTo>
                  <a:lnTo>
                    <a:pt x="5261" y="283"/>
                  </a:lnTo>
                  <a:lnTo>
                    <a:pt x="5211" y="266"/>
                  </a:lnTo>
                  <a:lnTo>
                    <a:pt x="5160" y="250"/>
                  </a:lnTo>
                  <a:lnTo>
                    <a:pt x="5109" y="234"/>
                  </a:lnTo>
                  <a:lnTo>
                    <a:pt x="5058" y="218"/>
                  </a:lnTo>
                  <a:lnTo>
                    <a:pt x="5007" y="204"/>
                  </a:lnTo>
                  <a:lnTo>
                    <a:pt x="4953" y="189"/>
                  </a:lnTo>
                  <a:lnTo>
                    <a:pt x="4901" y="175"/>
                  </a:lnTo>
                  <a:lnTo>
                    <a:pt x="4848" y="162"/>
                  </a:lnTo>
                  <a:lnTo>
                    <a:pt x="4794" y="149"/>
                  </a:lnTo>
                  <a:lnTo>
                    <a:pt x="4741" y="137"/>
                  </a:lnTo>
                  <a:lnTo>
                    <a:pt x="4687" y="125"/>
                  </a:lnTo>
                  <a:lnTo>
                    <a:pt x="4632" y="114"/>
                  </a:lnTo>
                  <a:lnTo>
                    <a:pt x="4578" y="102"/>
                  </a:lnTo>
                  <a:lnTo>
                    <a:pt x="4522" y="92"/>
                  </a:lnTo>
                  <a:lnTo>
                    <a:pt x="4467" y="83"/>
                  </a:lnTo>
                  <a:lnTo>
                    <a:pt x="4412" y="74"/>
                  </a:lnTo>
                  <a:lnTo>
                    <a:pt x="4355" y="65"/>
                  </a:lnTo>
                  <a:lnTo>
                    <a:pt x="4299" y="57"/>
                  </a:lnTo>
                  <a:lnTo>
                    <a:pt x="4243" y="49"/>
                  </a:lnTo>
                  <a:lnTo>
                    <a:pt x="4186" y="42"/>
                  </a:lnTo>
                  <a:lnTo>
                    <a:pt x="4129" y="36"/>
                  </a:lnTo>
                  <a:lnTo>
                    <a:pt x="4072" y="30"/>
                  </a:lnTo>
                  <a:lnTo>
                    <a:pt x="4016" y="24"/>
                  </a:lnTo>
                  <a:lnTo>
                    <a:pt x="3958" y="20"/>
                  </a:lnTo>
                  <a:lnTo>
                    <a:pt x="3901" y="15"/>
                  </a:lnTo>
                  <a:lnTo>
                    <a:pt x="3843" y="12"/>
                  </a:lnTo>
                  <a:lnTo>
                    <a:pt x="3785" y="8"/>
                  </a:lnTo>
                  <a:lnTo>
                    <a:pt x="3727" y="6"/>
                  </a:lnTo>
                  <a:lnTo>
                    <a:pt x="3671" y="4"/>
                  </a:lnTo>
                  <a:lnTo>
                    <a:pt x="3613" y="3"/>
                  </a:lnTo>
                  <a:lnTo>
                    <a:pt x="3555" y="1"/>
                  </a:lnTo>
                  <a:lnTo>
                    <a:pt x="3497" y="0"/>
                  </a:lnTo>
                  <a:lnTo>
                    <a:pt x="3439" y="0"/>
                  </a:lnTo>
                  <a:lnTo>
                    <a:pt x="3381" y="1"/>
                  </a:lnTo>
                  <a:lnTo>
                    <a:pt x="3323" y="3"/>
                  </a:lnTo>
                  <a:lnTo>
                    <a:pt x="3265" y="5"/>
                  </a:lnTo>
                  <a:lnTo>
                    <a:pt x="3207" y="7"/>
                  </a:lnTo>
                  <a:lnTo>
                    <a:pt x="3150" y="9"/>
                  </a:lnTo>
                  <a:lnTo>
                    <a:pt x="3092" y="13"/>
                  </a:lnTo>
                  <a:lnTo>
                    <a:pt x="3035" y="17"/>
                  </a:lnTo>
                  <a:lnTo>
                    <a:pt x="2977" y="22"/>
                  </a:lnTo>
                  <a:lnTo>
                    <a:pt x="2920" y="28"/>
                  </a:lnTo>
                  <a:lnTo>
                    <a:pt x="2864" y="33"/>
                  </a:lnTo>
                  <a:lnTo>
                    <a:pt x="2806" y="39"/>
                  </a:lnTo>
                  <a:lnTo>
                    <a:pt x="2749" y="46"/>
                  </a:lnTo>
                  <a:lnTo>
                    <a:pt x="2693" y="53"/>
                  </a:lnTo>
                  <a:lnTo>
                    <a:pt x="2637" y="60"/>
                  </a:lnTo>
                  <a:lnTo>
                    <a:pt x="2581" y="70"/>
                  </a:lnTo>
                  <a:lnTo>
                    <a:pt x="2525" y="79"/>
                  </a:lnTo>
                  <a:lnTo>
                    <a:pt x="2470" y="88"/>
                  </a:lnTo>
                  <a:lnTo>
                    <a:pt x="2414" y="98"/>
                  </a:lnTo>
                  <a:lnTo>
                    <a:pt x="2360" y="108"/>
                  </a:lnTo>
                  <a:lnTo>
                    <a:pt x="2304" y="120"/>
                  </a:lnTo>
                  <a:lnTo>
                    <a:pt x="2251" y="131"/>
                  </a:lnTo>
                  <a:lnTo>
                    <a:pt x="2196" y="143"/>
                  </a:lnTo>
                  <a:lnTo>
                    <a:pt x="2143" y="156"/>
                  </a:lnTo>
                  <a:lnTo>
                    <a:pt x="2089" y="168"/>
                  </a:lnTo>
                  <a:lnTo>
                    <a:pt x="2036" y="182"/>
                  </a:lnTo>
                  <a:lnTo>
                    <a:pt x="1984" y="197"/>
                  </a:lnTo>
                  <a:lnTo>
                    <a:pt x="1932" y="211"/>
                  </a:lnTo>
                  <a:lnTo>
                    <a:pt x="1881" y="226"/>
                  </a:lnTo>
                  <a:lnTo>
                    <a:pt x="1829" y="242"/>
                  </a:lnTo>
                  <a:lnTo>
                    <a:pt x="1778" y="258"/>
                  </a:lnTo>
                  <a:lnTo>
                    <a:pt x="1728" y="275"/>
                  </a:lnTo>
                  <a:lnTo>
                    <a:pt x="1678" y="292"/>
                  </a:lnTo>
                  <a:lnTo>
                    <a:pt x="1629" y="309"/>
                  </a:lnTo>
                  <a:lnTo>
                    <a:pt x="1581" y="327"/>
                  </a:lnTo>
                  <a:lnTo>
                    <a:pt x="1532" y="345"/>
                  </a:lnTo>
                  <a:lnTo>
                    <a:pt x="1484" y="365"/>
                  </a:lnTo>
                  <a:lnTo>
                    <a:pt x="1437" y="384"/>
                  </a:lnTo>
                  <a:lnTo>
                    <a:pt x="1390" y="404"/>
                  </a:lnTo>
                  <a:lnTo>
                    <a:pt x="1345" y="424"/>
                  </a:lnTo>
                  <a:lnTo>
                    <a:pt x="1299" y="445"/>
                  </a:lnTo>
                  <a:lnTo>
                    <a:pt x="1254" y="466"/>
                  </a:lnTo>
                  <a:lnTo>
                    <a:pt x="1211" y="487"/>
                  </a:lnTo>
                  <a:lnTo>
                    <a:pt x="1167" y="510"/>
                  </a:lnTo>
                  <a:lnTo>
                    <a:pt x="1123" y="533"/>
                  </a:lnTo>
                  <a:lnTo>
                    <a:pt x="1081" y="555"/>
                  </a:lnTo>
                  <a:lnTo>
                    <a:pt x="1039" y="578"/>
                  </a:lnTo>
                  <a:lnTo>
                    <a:pt x="999" y="602"/>
                  </a:lnTo>
                  <a:lnTo>
                    <a:pt x="959" y="626"/>
                  </a:lnTo>
                  <a:lnTo>
                    <a:pt x="919" y="651"/>
                  </a:lnTo>
                  <a:lnTo>
                    <a:pt x="880" y="676"/>
                  </a:lnTo>
                  <a:lnTo>
                    <a:pt x="842" y="701"/>
                  </a:lnTo>
                  <a:lnTo>
                    <a:pt x="804" y="726"/>
                  </a:lnTo>
                  <a:lnTo>
                    <a:pt x="768" y="752"/>
                  </a:lnTo>
                  <a:lnTo>
                    <a:pt x="732" y="778"/>
                  </a:lnTo>
                  <a:lnTo>
                    <a:pt x="697" y="805"/>
                  </a:lnTo>
                  <a:lnTo>
                    <a:pt x="663" y="831"/>
                  </a:lnTo>
                  <a:lnTo>
                    <a:pt x="630" y="858"/>
                  </a:lnTo>
                  <a:lnTo>
                    <a:pt x="597" y="887"/>
                  </a:lnTo>
                  <a:lnTo>
                    <a:pt x="564" y="914"/>
                  </a:lnTo>
                  <a:lnTo>
                    <a:pt x="533" y="942"/>
                  </a:lnTo>
                  <a:lnTo>
                    <a:pt x="502" y="971"/>
                  </a:lnTo>
                  <a:lnTo>
                    <a:pt x="473" y="999"/>
                  </a:lnTo>
                  <a:lnTo>
                    <a:pt x="445" y="1029"/>
                  </a:lnTo>
                  <a:lnTo>
                    <a:pt x="416" y="1058"/>
                  </a:lnTo>
                  <a:lnTo>
                    <a:pt x="389" y="1088"/>
                  </a:lnTo>
                  <a:lnTo>
                    <a:pt x="363" y="1117"/>
                  </a:lnTo>
                  <a:lnTo>
                    <a:pt x="338" y="1148"/>
                  </a:lnTo>
                  <a:lnTo>
                    <a:pt x="313" y="1177"/>
                  </a:lnTo>
                  <a:lnTo>
                    <a:pt x="290" y="1208"/>
                  </a:lnTo>
                  <a:lnTo>
                    <a:pt x="267" y="1239"/>
                  </a:lnTo>
                  <a:lnTo>
                    <a:pt x="245" y="1271"/>
                  </a:lnTo>
                  <a:lnTo>
                    <a:pt x="224" y="1301"/>
                  </a:lnTo>
                  <a:lnTo>
                    <a:pt x="204" y="1333"/>
                  </a:lnTo>
                  <a:lnTo>
                    <a:pt x="186" y="1364"/>
                  </a:lnTo>
                  <a:lnTo>
                    <a:pt x="168" y="1395"/>
                  </a:lnTo>
                  <a:lnTo>
                    <a:pt x="149" y="1428"/>
                  </a:lnTo>
                  <a:lnTo>
                    <a:pt x="134" y="1460"/>
                  </a:lnTo>
                  <a:lnTo>
                    <a:pt x="118" y="1492"/>
                  </a:lnTo>
                  <a:lnTo>
                    <a:pt x="103" y="1525"/>
                  </a:lnTo>
                  <a:lnTo>
                    <a:pt x="89" y="1557"/>
                  </a:lnTo>
                  <a:lnTo>
                    <a:pt x="77" y="1590"/>
                  </a:lnTo>
                  <a:lnTo>
                    <a:pt x="65" y="1622"/>
                  </a:lnTo>
                  <a:lnTo>
                    <a:pt x="55" y="1655"/>
                  </a:lnTo>
                  <a:lnTo>
                    <a:pt x="45" y="1688"/>
                  </a:lnTo>
                  <a:lnTo>
                    <a:pt x="36" y="1721"/>
                  </a:lnTo>
                  <a:lnTo>
                    <a:pt x="28" y="1754"/>
                  </a:lnTo>
                  <a:lnTo>
                    <a:pt x="21" y="1788"/>
                  </a:lnTo>
                  <a:lnTo>
                    <a:pt x="15" y="1821"/>
                  </a:lnTo>
                  <a:lnTo>
                    <a:pt x="10" y="1854"/>
                  </a:lnTo>
                  <a:lnTo>
                    <a:pt x="6" y="1888"/>
                  </a:lnTo>
                  <a:lnTo>
                    <a:pt x="3" y="1921"/>
                  </a:lnTo>
                  <a:lnTo>
                    <a:pt x="1" y="1954"/>
                  </a:lnTo>
                  <a:lnTo>
                    <a:pt x="0" y="1988"/>
                  </a:lnTo>
                  <a:lnTo>
                    <a:pt x="0" y="2021"/>
                  </a:lnTo>
                  <a:lnTo>
                    <a:pt x="0" y="2055"/>
                  </a:lnTo>
                  <a:lnTo>
                    <a:pt x="2" y="2088"/>
                  </a:lnTo>
                  <a:lnTo>
                    <a:pt x="4" y="2122"/>
                  </a:lnTo>
                  <a:lnTo>
                    <a:pt x="8" y="2155"/>
                  </a:lnTo>
                  <a:lnTo>
                    <a:pt x="12" y="2189"/>
                  </a:lnTo>
                  <a:lnTo>
                    <a:pt x="18" y="2222"/>
                  </a:lnTo>
                  <a:lnTo>
                    <a:pt x="25" y="2255"/>
                  </a:lnTo>
                  <a:lnTo>
                    <a:pt x="33" y="2288"/>
                  </a:lnTo>
                  <a:lnTo>
                    <a:pt x="40" y="2322"/>
                  </a:lnTo>
                  <a:lnTo>
                    <a:pt x="50" y="2355"/>
                  </a:lnTo>
                  <a:lnTo>
                    <a:pt x="60" y="2388"/>
                  </a:lnTo>
                  <a:lnTo>
                    <a:pt x="71" y="2419"/>
                  </a:lnTo>
                  <a:lnTo>
                    <a:pt x="84" y="2452"/>
                  </a:lnTo>
                  <a:lnTo>
                    <a:pt x="96" y="2485"/>
                  </a:lnTo>
                  <a:lnTo>
                    <a:pt x="111" y="2518"/>
                  </a:lnTo>
                  <a:lnTo>
                    <a:pt x="126" y="2550"/>
                  </a:lnTo>
                  <a:lnTo>
                    <a:pt x="141" y="2582"/>
                  </a:lnTo>
                  <a:lnTo>
                    <a:pt x="159" y="2615"/>
                  </a:lnTo>
                  <a:lnTo>
                    <a:pt x="176" y="2646"/>
                  </a:lnTo>
                  <a:lnTo>
                    <a:pt x="195" y="2678"/>
                  </a:lnTo>
                  <a:lnTo>
                    <a:pt x="214" y="2709"/>
                  </a:lnTo>
                  <a:lnTo>
                    <a:pt x="235" y="2741"/>
                  </a:lnTo>
                  <a:lnTo>
                    <a:pt x="256" y="2771"/>
                  </a:lnTo>
                  <a:lnTo>
                    <a:pt x="279" y="2802"/>
                  </a:lnTo>
                  <a:lnTo>
                    <a:pt x="302" y="2832"/>
                  </a:lnTo>
                  <a:lnTo>
                    <a:pt x="325" y="2863"/>
                  </a:lnTo>
                  <a:lnTo>
                    <a:pt x="350" y="2894"/>
                  </a:lnTo>
                  <a:lnTo>
                    <a:pt x="376" y="2923"/>
                  </a:lnTo>
                  <a:lnTo>
                    <a:pt x="403" y="2953"/>
                  </a:lnTo>
                  <a:lnTo>
                    <a:pt x="430" y="2982"/>
                  </a:lnTo>
                  <a:lnTo>
                    <a:pt x="458" y="3012"/>
                  </a:lnTo>
                  <a:lnTo>
                    <a:pt x="488" y="3040"/>
                  </a:lnTo>
                  <a:lnTo>
                    <a:pt x="518" y="3070"/>
                  </a:lnTo>
                  <a:lnTo>
                    <a:pt x="549" y="3098"/>
                  </a:lnTo>
                  <a:lnTo>
                    <a:pt x="580" y="3125"/>
                  </a:lnTo>
                  <a:lnTo>
                    <a:pt x="613" y="3154"/>
                  </a:lnTo>
                  <a:lnTo>
                    <a:pt x="645" y="3181"/>
                  </a:lnTo>
                  <a:lnTo>
                    <a:pt x="680" y="3208"/>
                  </a:lnTo>
                  <a:lnTo>
                    <a:pt x="715" y="3234"/>
                  </a:lnTo>
                  <a:lnTo>
                    <a:pt x="750" y="3262"/>
                  </a:lnTo>
                  <a:lnTo>
                    <a:pt x="786" y="3287"/>
                  </a:lnTo>
                  <a:lnTo>
                    <a:pt x="824" y="3313"/>
                  </a:lnTo>
                  <a:lnTo>
                    <a:pt x="861" y="3338"/>
                  </a:lnTo>
                  <a:lnTo>
                    <a:pt x="900" y="3363"/>
                  </a:lnTo>
                  <a:lnTo>
                    <a:pt x="938" y="3388"/>
                  </a:lnTo>
                  <a:lnTo>
                    <a:pt x="979" y="3413"/>
                  </a:lnTo>
                  <a:lnTo>
                    <a:pt x="1019" y="343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99" name="Freeform 182"/>
            <p:cNvSpPr>
              <a:spLocks/>
            </p:cNvSpPr>
            <p:nvPr/>
          </p:nvSpPr>
          <p:spPr bwMode="auto">
            <a:xfrm>
              <a:off x="3780" y="2447"/>
              <a:ext cx="422" cy="1219"/>
            </a:xfrm>
            <a:custGeom>
              <a:avLst/>
              <a:gdLst>
                <a:gd name="T0" fmla="*/ 422 w 2954"/>
                <a:gd name="T1" fmla="*/ 1219 h 8537"/>
                <a:gd name="T2" fmla="*/ 0 w 2954"/>
                <a:gd name="T3" fmla="*/ 975 h 8537"/>
                <a:gd name="T4" fmla="*/ 0 w 2954"/>
                <a:gd name="T5" fmla="*/ 0 h 8537"/>
                <a:gd name="T6" fmla="*/ 422 w 2954"/>
                <a:gd name="T7" fmla="*/ 244 h 8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54" h="8537">
                  <a:moveTo>
                    <a:pt x="2954" y="8537"/>
                  </a:moveTo>
                  <a:lnTo>
                    <a:pt x="0" y="6830"/>
                  </a:lnTo>
                  <a:lnTo>
                    <a:pt x="0" y="0"/>
                  </a:lnTo>
                  <a:lnTo>
                    <a:pt x="2954" y="170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00" name="Freeform 183"/>
            <p:cNvSpPr>
              <a:spLocks/>
            </p:cNvSpPr>
            <p:nvPr/>
          </p:nvSpPr>
          <p:spPr bwMode="auto">
            <a:xfrm>
              <a:off x="4202" y="2650"/>
              <a:ext cx="246" cy="1016"/>
            </a:xfrm>
            <a:custGeom>
              <a:avLst/>
              <a:gdLst>
                <a:gd name="T0" fmla="*/ 70 w 1725"/>
                <a:gd name="T1" fmla="*/ 203 h 7114"/>
                <a:gd name="T2" fmla="*/ 246 w 1725"/>
                <a:gd name="T3" fmla="*/ 102 h 7114"/>
                <a:gd name="T4" fmla="*/ 246 w 1725"/>
                <a:gd name="T5" fmla="*/ 874 h 7114"/>
                <a:gd name="T6" fmla="*/ 0 w 1725"/>
                <a:gd name="T7" fmla="*/ 1016 h 7114"/>
                <a:gd name="T8" fmla="*/ 0 w 1725"/>
                <a:gd name="T9" fmla="*/ 41 h 7114"/>
                <a:gd name="T10" fmla="*/ 70 w 1725"/>
                <a:gd name="T11" fmla="*/ 0 h 7114"/>
                <a:gd name="T12" fmla="*/ 70 w 1725"/>
                <a:gd name="T13" fmla="*/ 203 h 7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25" h="7114">
                  <a:moveTo>
                    <a:pt x="493" y="1423"/>
                  </a:moveTo>
                  <a:lnTo>
                    <a:pt x="1725" y="711"/>
                  </a:lnTo>
                  <a:lnTo>
                    <a:pt x="1725" y="6119"/>
                  </a:lnTo>
                  <a:lnTo>
                    <a:pt x="0" y="7114"/>
                  </a:lnTo>
                  <a:lnTo>
                    <a:pt x="0" y="284"/>
                  </a:lnTo>
                  <a:lnTo>
                    <a:pt x="493" y="0"/>
                  </a:lnTo>
                  <a:lnTo>
                    <a:pt x="493" y="142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201" name="Freeform 184"/>
            <p:cNvSpPr>
              <a:spLocks/>
            </p:cNvSpPr>
            <p:nvPr/>
          </p:nvSpPr>
          <p:spPr bwMode="auto">
            <a:xfrm>
              <a:off x="4800" y="2203"/>
              <a:ext cx="246" cy="1118"/>
            </a:xfrm>
            <a:custGeom>
              <a:avLst/>
              <a:gdLst>
                <a:gd name="T0" fmla="*/ 176 w 1723"/>
                <a:gd name="T1" fmla="*/ 41 h 7825"/>
                <a:gd name="T2" fmla="*/ 246 w 1723"/>
                <a:gd name="T3" fmla="*/ 0 h 7825"/>
                <a:gd name="T4" fmla="*/ 246 w 1723"/>
                <a:gd name="T5" fmla="*/ 976 h 7825"/>
                <a:gd name="T6" fmla="*/ 0 w 1723"/>
                <a:gd name="T7" fmla="*/ 1118 h 7825"/>
                <a:gd name="T8" fmla="*/ 0 w 1723"/>
                <a:gd name="T9" fmla="*/ 346 h 7825"/>
                <a:gd name="T10" fmla="*/ 176 w 1723"/>
                <a:gd name="T11" fmla="*/ 244 h 7825"/>
                <a:gd name="T12" fmla="*/ 176 w 1723"/>
                <a:gd name="T13" fmla="*/ 41 h 78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23" h="7825">
                  <a:moveTo>
                    <a:pt x="1230" y="285"/>
                  </a:moveTo>
                  <a:lnTo>
                    <a:pt x="1723" y="0"/>
                  </a:lnTo>
                  <a:lnTo>
                    <a:pt x="1723" y="6830"/>
                  </a:lnTo>
                  <a:lnTo>
                    <a:pt x="0" y="7825"/>
                  </a:lnTo>
                  <a:lnTo>
                    <a:pt x="0" y="2419"/>
                  </a:lnTo>
                  <a:lnTo>
                    <a:pt x="1230" y="1707"/>
                  </a:lnTo>
                  <a:lnTo>
                    <a:pt x="1230" y="28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88602" name="Group 186"/>
          <p:cNvGrpSpPr>
            <a:grpSpLocks/>
          </p:cNvGrpSpPr>
          <p:nvPr/>
        </p:nvGrpSpPr>
        <p:grpSpPr bwMode="auto">
          <a:xfrm>
            <a:off x="4624388" y="590550"/>
            <a:ext cx="2652712" cy="2655888"/>
            <a:chOff x="3092" y="1782"/>
            <a:chExt cx="968" cy="1028"/>
          </a:xfrm>
        </p:grpSpPr>
        <p:sp>
          <p:nvSpPr>
            <p:cNvPr id="27044" name="Line 187"/>
            <p:cNvSpPr>
              <a:spLocks noChangeShapeType="1"/>
            </p:cNvSpPr>
            <p:nvPr/>
          </p:nvSpPr>
          <p:spPr bwMode="auto">
            <a:xfrm>
              <a:off x="3319" y="2326"/>
              <a:ext cx="0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45" name="Line 188"/>
            <p:cNvSpPr>
              <a:spLocks noChangeShapeType="1"/>
            </p:cNvSpPr>
            <p:nvPr/>
          </p:nvSpPr>
          <p:spPr bwMode="auto">
            <a:xfrm>
              <a:off x="3319" y="2378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46" name="Line 189"/>
            <p:cNvSpPr>
              <a:spLocks noChangeShapeType="1"/>
            </p:cNvSpPr>
            <p:nvPr/>
          </p:nvSpPr>
          <p:spPr bwMode="auto">
            <a:xfrm>
              <a:off x="3319" y="2395"/>
              <a:ext cx="0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47" name="Line 190"/>
            <p:cNvSpPr>
              <a:spLocks noChangeShapeType="1"/>
            </p:cNvSpPr>
            <p:nvPr/>
          </p:nvSpPr>
          <p:spPr bwMode="auto">
            <a:xfrm>
              <a:off x="3319" y="2453"/>
              <a:ext cx="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48" name="Line 191"/>
            <p:cNvSpPr>
              <a:spLocks noChangeShapeType="1"/>
            </p:cNvSpPr>
            <p:nvPr/>
          </p:nvSpPr>
          <p:spPr bwMode="auto">
            <a:xfrm>
              <a:off x="3319" y="2470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49" name="Line 192"/>
            <p:cNvSpPr>
              <a:spLocks noChangeShapeType="1"/>
            </p:cNvSpPr>
            <p:nvPr/>
          </p:nvSpPr>
          <p:spPr bwMode="auto">
            <a:xfrm>
              <a:off x="3319" y="2527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50" name="Line 193"/>
            <p:cNvSpPr>
              <a:spLocks noChangeShapeType="1"/>
            </p:cNvSpPr>
            <p:nvPr/>
          </p:nvSpPr>
          <p:spPr bwMode="auto">
            <a:xfrm>
              <a:off x="3319" y="2544"/>
              <a:ext cx="0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51" name="Line 194"/>
            <p:cNvSpPr>
              <a:spLocks noChangeShapeType="1"/>
            </p:cNvSpPr>
            <p:nvPr/>
          </p:nvSpPr>
          <p:spPr bwMode="auto">
            <a:xfrm>
              <a:off x="3319" y="2601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52" name="Line 195"/>
            <p:cNvSpPr>
              <a:spLocks noChangeShapeType="1"/>
            </p:cNvSpPr>
            <p:nvPr/>
          </p:nvSpPr>
          <p:spPr bwMode="auto">
            <a:xfrm>
              <a:off x="3319" y="2618"/>
              <a:ext cx="0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53" name="Line 196"/>
            <p:cNvSpPr>
              <a:spLocks noChangeShapeType="1"/>
            </p:cNvSpPr>
            <p:nvPr/>
          </p:nvSpPr>
          <p:spPr bwMode="auto">
            <a:xfrm>
              <a:off x="3319" y="2676"/>
              <a:ext cx="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54" name="Line 197"/>
            <p:cNvSpPr>
              <a:spLocks noChangeShapeType="1"/>
            </p:cNvSpPr>
            <p:nvPr/>
          </p:nvSpPr>
          <p:spPr bwMode="auto">
            <a:xfrm>
              <a:off x="3319" y="2693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55" name="Line 198"/>
            <p:cNvSpPr>
              <a:spLocks noChangeShapeType="1"/>
            </p:cNvSpPr>
            <p:nvPr/>
          </p:nvSpPr>
          <p:spPr bwMode="auto">
            <a:xfrm>
              <a:off x="3319" y="2750"/>
              <a:ext cx="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56" name="Line 199"/>
            <p:cNvSpPr>
              <a:spLocks noChangeShapeType="1"/>
            </p:cNvSpPr>
            <p:nvPr/>
          </p:nvSpPr>
          <p:spPr bwMode="auto">
            <a:xfrm>
              <a:off x="3319" y="2767"/>
              <a:ext cx="0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57" name="Line 200"/>
            <p:cNvSpPr>
              <a:spLocks noChangeShapeType="1"/>
            </p:cNvSpPr>
            <p:nvPr/>
          </p:nvSpPr>
          <p:spPr bwMode="auto">
            <a:xfrm>
              <a:off x="3092" y="2556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58" name="Line 201"/>
            <p:cNvSpPr>
              <a:spLocks noChangeShapeType="1"/>
            </p:cNvSpPr>
            <p:nvPr/>
          </p:nvSpPr>
          <p:spPr bwMode="auto">
            <a:xfrm>
              <a:off x="3132" y="2556"/>
              <a:ext cx="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59" name="Line 202"/>
            <p:cNvSpPr>
              <a:spLocks noChangeShapeType="1"/>
            </p:cNvSpPr>
            <p:nvPr/>
          </p:nvSpPr>
          <p:spPr bwMode="auto">
            <a:xfrm>
              <a:off x="3149" y="2556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60" name="Line 203"/>
            <p:cNvSpPr>
              <a:spLocks noChangeShapeType="1"/>
            </p:cNvSpPr>
            <p:nvPr/>
          </p:nvSpPr>
          <p:spPr bwMode="auto">
            <a:xfrm>
              <a:off x="3206" y="2556"/>
              <a:ext cx="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61" name="Line 204"/>
            <p:cNvSpPr>
              <a:spLocks noChangeShapeType="1"/>
            </p:cNvSpPr>
            <p:nvPr/>
          </p:nvSpPr>
          <p:spPr bwMode="auto">
            <a:xfrm>
              <a:off x="3223" y="2556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62" name="Line 205"/>
            <p:cNvSpPr>
              <a:spLocks noChangeShapeType="1"/>
            </p:cNvSpPr>
            <p:nvPr/>
          </p:nvSpPr>
          <p:spPr bwMode="auto">
            <a:xfrm>
              <a:off x="3280" y="2556"/>
              <a:ext cx="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63" name="Line 206"/>
            <p:cNvSpPr>
              <a:spLocks noChangeShapeType="1"/>
            </p:cNvSpPr>
            <p:nvPr/>
          </p:nvSpPr>
          <p:spPr bwMode="auto">
            <a:xfrm>
              <a:off x="3298" y="2556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64" name="Line 207"/>
            <p:cNvSpPr>
              <a:spLocks noChangeShapeType="1"/>
            </p:cNvSpPr>
            <p:nvPr/>
          </p:nvSpPr>
          <p:spPr bwMode="auto">
            <a:xfrm>
              <a:off x="3355" y="2556"/>
              <a:ext cx="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65" name="Line 208"/>
            <p:cNvSpPr>
              <a:spLocks noChangeShapeType="1"/>
            </p:cNvSpPr>
            <p:nvPr/>
          </p:nvSpPr>
          <p:spPr bwMode="auto">
            <a:xfrm>
              <a:off x="3372" y="2556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66" name="Line 209"/>
            <p:cNvSpPr>
              <a:spLocks noChangeShapeType="1"/>
            </p:cNvSpPr>
            <p:nvPr/>
          </p:nvSpPr>
          <p:spPr bwMode="auto">
            <a:xfrm>
              <a:off x="3429" y="2556"/>
              <a:ext cx="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67" name="Line 210"/>
            <p:cNvSpPr>
              <a:spLocks noChangeShapeType="1"/>
            </p:cNvSpPr>
            <p:nvPr/>
          </p:nvSpPr>
          <p:spPr bwMode="auto">
            <a:xfrm>
              <a:off x="3446" y="2556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68" name="Line 211"/>
            <p:cNvSpPr>
              <a:spLocks noChangeShapeType="1"/>
            </p:cNvSpPr>
            <p:nvPr/>
          </p:nvSpPr>
          <p:spPr bwMode="auto">
            <a:xfrm>
              <a:off x="3503" y="2556"/>
              <a:ext cx="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69" name="Line 212"/>
            <p:cNvSpPr>
              <a:spLocks noChangeShapeType="1"/>
            </p:cNvSpPr>
            <p:nvPr/>
          </p:nvSpPr>
          <p:spPr bwMode="auto">
            <a:xfrm>
              <a:off x="3520" y="2556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70" name="Line 213"/>
            <p:cNvSpPr>
              <a:spLocks noChangeShapeType="1"/>
            </p:cNvSpPr>
            <p:nvPr/>
          </p:nvSpPr>
          <p:spPr bwMode="auto">
            <a:xfrm>
              <a:off x="3319" y="1782"/>
              <a:ext cx="0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71" name="Line 214"/>
            <p:cNvSpPr>
              <a:spLocks noChangeShapeType="1"/>
            </p:cNvSpPr>
            <p:nvPr/>
          </p:nvSpPr>
          <p:spPr bwMode="auto">
            <a:xfrm>
              <a:off x="3319" y="1834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72" name="Line 215"/>
            <p:cNvSpPr>
              <a:spLocks noChangeShapeType="1"/>
            </p:cNvSpPr>
            <p:nvPr/>
          </p:nvSpPr>
          <p:spPr bwMode="auto">
            <a:xfrm>
              <a:off x="3319" y="1851"/>
              <a:ext cx="0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73" name="Line 216"/>
            <p:cNvSpPr>
              <a:spLocks noChangeShapeType="1"/>
            </p:cNvSpPr>
            <p:nvPr/>
          </p:nvSpPr>
          <p:spPr bwMode="auto">
            <a:xfrm>
              <a:off x="3319" y="1908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74" name="Line 217"/>
            <p:cNvSpPr>
              <a:spLocks noChangeShapeType="1"/>
            </p:cNvSpPr>
            <p:nvPr/>
          </p:nvSpPr>
          <p:spPr bwMode="auto">
            <a:xfrm>
              <a:off x="3319" y="1926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75" name="Line 218"/>
            <p:cNvSpPr>
              <a:spLocks noChangeShapeType="1"/>
            </p:cNvSpPr>
            <p:nvPr/>
          </p:nvSpPr>
          <p:spPr bwMode="auto">
            <a:xfrm>
              <a:off x="3319" y="1983"/>
              <a:ext cx="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76" name="Line 219"/>
            <p:cNvSpPr>
              <a:spLocks noChangeShapeType="1"/>
            </p:cNvSpPr>
            <p:nvPr/>
          </p:nvSpPr>
          <p:spPr bwMode="auto">
            <a:xfrm>
              <a:off x="3319" y="2000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77" name="Line 220"/>
            <p:cNvSpPr>
              <a:spLocks noChangeShapeType="1"/>
            </p:cNvSpPr>
            <p:nvPr/>
          </p:nvSpPr>
          <p:spPr bwMode="auto">
            <a:xfrm>
              <a:off x="3319" y="2057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78" name="Line 221"/>
            <p:cNvSpPr>
              <a:spLocks noChangeShapeType="1"/>
            </p:cNvSpPr>
            <p:nvPr/>
          </p:nvSpPr>
          <p:spPr bwMode="auto">
            <a:xfrm>
              <a:off x="3319" y="2074"/>
              <a:ext cx="0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79" name="Line 222"/>
            <p:cNvSpPr>
              <a:spLocks noChangeShapeType="1"/>
            </p:cNvSpPr>
            <p:nvPr/>
          </p:nvSpPr>
          <p:spPr bwMode="auto">
            <a:xfrm>
              <a:off x="3319" y="2131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80" name="Line 223"/>
            <p:cNvSpPr>
              <a:spLocks noChangeShapeType="1"/>
            </p:cNvSpPr>
            <p:nvPr/>
          </p:nvSpPr>
          <p:spPr bwMode="auto">
            <a:xfrm>
              <a:off x="3319" y="2148"/>
              <a:ext cx="0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81" name="Line 224"/>
            <p:cNvSpPr>
              <a:spLocks noChangeShapeType="1"/>
            </p:cNvSpPr>
            <p:nvPr/>
          </p:nvSpPr>
          <p:spPr bwMode="auto">
            <a:xfrm>
              <a:off x="3319" y="2206"/>
              <a:ext cx="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82" name="Line 225"/>
            <p:cNvSpPr>
              <a:spLocks noChangeShapeType="1"/>
            </p:cNvSpPr>
            <p:nvPr/>
          </p:nvSpPr>
          <p:spPr bwMode="auto">
            <a:xfrm>
              <a:off x="3319" y="2223"/>
              <a:ext cx="0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83" name="Freeform 226"/>
            <p:cNvSpPr>
              <a:spLocks/>
            </p:cNvSpPr>
            <p:nvPr/>
          </p:nvSpPr>
          <p:spPr bwMode="auto">
            <a:xfrm>
              <a:off x="3150" y="2386"/>
              <a:ext cx="340" cy="340"/>
            </a:xfrm>
            <a:custGeom>
              <a:avLst/>
              <a:gdLst>
                <a:gd name="T0" fmla="*/ 340 w 2380"/>
                <a:gd name="T1" fmla="*/ 158 h 2382"/>
                <a:gd name="T2" fmla="*/ 337 w 2380"/>
                <a:gd name="T3" fmla="*/ 139 h 2382"/>
                <a:gd name="T4" fmla="*/ 333 w 2380"/>
                <a:gd name="T5" fmla="*/ 121 h 2382"/>
                <a:gd name="T6" fmla="*/ 326 w 2380"/>
                <a:gd name="T7" fmla="*/ 104 h 2382"/>
                <a:gd name="T8" fmla="*/ 318 w 2380"/>
                <a:gd name="T9" fmla="*/ 87 h 2382"/>
                <a:gd name="T10" fmla="*/ 308 w 2380"/>
                <a:gd name="T11" fmla="*/ 71 h 2382"/>
                <a:gd name="T12" fmla="*/ 296 w 2380"/>
                <a:gd name="T13" fmla="*/ 57 h 2382"/>
                <a:gd name="T14" fmla="*/ 283 w 2380"/>
                <a:gd name="T15" fmla="*/ 44 h 2382"/>
                <a:gd name="T16" fmla="*/ 269 w 2380"/>
                <a:gd name="T17" fmla="*/ 32 h 2382"/>
                <a:gd name="T18" fmla="*/ 253 w 2380"/>
                <a:gd name="T19" fmla="*/ 22 h 2382"/>
                <a:gd name="T20" fmla="*/ 236 w 2380"/>
                <a:gd name="T21" fmla="*/ 14 h 2382"/>
                <a:gd name="T22" fmla="*/ 219 w 2380"/>
                <a:gd name="T23" fmla="*/ 7 h 2382"/>
                <a:gd name="T24" fmla="*/ 201 w 2380"/>
                <a:gd name="T25" fmla="*/ 3 h 2382"/>
                <a:gd name="T26" fmla="*/ 182 w 2380"/>
                <a:gd name="T27" fmla="*/ 1 h 2382"/>
                <a:gd name="T28" fmla="*/ 164 w 2380"/>
                <a:gd name="T29" fmla="*/ 0 h 2382"/>
                <a:gd name="T30" fmla="*/ 145 w 2380"/>
                <a:gd name="T31" fmla="*/ 2 h 2382"/>
                <a:gd name="T32" fmla="*/ 127 w 2380"/>
                <a:gd name="T33" fmla="*/ 6 h 2382"/>
                <a:gd name="T34" fmla="*/ 109 w 2380"/>
                <a:gd name="T35" fmla="*/ 11 h 2382"/>
                <a:gd name="T36" fmla="*/ 92 w 2380"/>
                <a:gd name="T37" fmla="*/ 19 h 2382"/>
                <a:gd name="T38" fmla="*/ 76 w 2380"/>
                <a:gd name="T39" fmla="*/ 28 h 2382"/>
                <a:gd name="T40" fmla="*/ 61 w 2380"/>
                <a:gd name="T41" fmla="*/ 39 h 2382"/>
                <a:gd name="T42" fmla="*/ 48 w 2380"/>
                <a:gd name="T43" fmla="*/ 52 h 2382"/>
                <a:gd name="T44" fmla="*/ 35 w 2380"/>
                <a:gd name="T45" fmla="*/ 66 h 2382"/>
                <a:gd name="T46" fmla="*/ 25 w 2380"/>
                <a:gd name="T47" fmla="*/ 82 h 2382"/>
                <a:gd name="T48" fmla="*/ 16 w 2380"/>
                <a:gd name="T49" fmla="*/ 98 h 2382"/>
                <a:gd name="T50" fmla="*/ 9 w 2380"/>
                <a:gd name="T51" fmla="*/ 115 h 2382"/>
                <a:gd name="T52" fmla="*/ 4 w 2380"/>
                <a:gd name="T53" fmla="*/ 133 h 2382"/>
                <a:gd name="T54" fmla="*/ 1 w 2380"/>
                <a:gd name="T55" fmla="*/ 151 h 2382"/>
                <a:gd name="T56" fmla="*/ 0 w 2380"/>
                <a:gd name="T57" fmla="*/ 170 h 2382"/>
                <a:gd name="T58" fmla="*/ 1 w 2380"/>
                <a:gd name="T59" fmla="*/ 189 h 2382"/>
                <a:gd name="T60" fmla="*/ 4 w 2380"/>
                <a:gd name="T61" fmla="*/ 207 h 2382"/>
                <a:gd name="T62" fmla="*/ 9 w 2380"/>
                <a:gd name="T63" fmla="*/ 225 h 2382"/>
                <a:gd name="T64" fmla="*/ 16 w 2380"/>
                <a:gd name="T65" fmla="*/ 242 h 2382"/>
                <a:gd name="T66" fmla="*/ 25 w 2380"/>
                <a:gd name="T67" fmla="*/ 258 h 2382"/>
                <a:gd name="T68" fmla="*/ 35 w 2380"/>
                <a:gd name="T69" fmla="*/ 274 h 2382"/>
                <a:gd name="T70" fmla="*/ 48 w 2380"/>
                <a:gd name="T71" fmla="*/ 288 h 2382"/>
                <a:gd name="T72" fmla="*/ 61 w 2380"/>
                <a:gd name="T73" fmla="*/ 301 h 2382"/>
                <a:gd name="T74" fmla="*/ 76 w 2380"/>
                <a:gd name="T75" fmla="*/ 312 h 2382"/>
                <a:gd name="T76" fmla="*/ 92 w 2380"/>
                <a:gd name="T77" fmla="*/ 321 h 2382"/>
                <a:gd name="T78" fmla="*/ 109 w 2380"/>
                <a:gd name="T79" fmla="*/ 329 h 2382"/>
                <a:gd name="T80" fmla="*/ 127 w 2380"/>
                <a:gd name="T81" fmla="*/ 335 h 2382"/>
                <a:gd name="T82" fmla="*/ 145 w 2380"/>
                <a:gd name="T83" fmla="*/ 338 h 2382"/>
                <a:gd name="T84" fmla="*/ 164 w 2380"/>
                <a:gd name="T85" fmla="*/ 340 h 2382"/>
                <a:gd name="T86" fmla="*/ 182 w 2380"/>
                <a:gd name="T87" fmla="*/ 340 h 2382"/>
                <a:gd name="T88" fmla="*/ 201 w 2380"/>
                <a:gd name="T89" fmla="*/ 337 h 2382"/>
                <a:gd name="T90" fmla="*/ 219 w 2380"/>
                <a:gd name="T91" fmla="*/ 333 h 2382"/>
                <a:gd name="T92" fmla="*/ 236 w 2380"/>
                <a:gd name="T93" fmla="*/ 327 h 2382"/>
                <a:gd name="T94" fmla="*/ 253 w 2380"/>
                <a:gd name="T95" fmla="*/ 318 h 2382"/>
                <a:gd name="T96" fmla="*/ 269 w 2380"/>
                <a:gd name="T97" fmla="*/ 308 h 2382"/>
                <a:gd name="T98" fmla="*/ 283 w 2380"/>
                <a:gd name="T99" fmla="*/ 297 h 2382"/>
                <a:gd name="T100" fmla="*/ 296 w 2380"/>
                <a:gd name="T101" fmla="*/ 283 h 2382"/>
                <a:gd name="T102" fmla="*/ 308 w 2380"/>
                <a:gd name="T103" fmla="*/ 269 h 2382"/>
                <a:gd name="T104" fmla="*/ 318 w 2380"/>
                <a:gd name="T105" fmla="*/ 253 h 2382"/>
                <a:gd name="T106" fmla="*/ 326 w 2380"/>
                <a:gd name="T107" fmla="*/ 237 h 2382"/>
                <a:gd name="T108" fmla="*/ 333 w 2380"/>
                <a:gd name="T109" fmla="*/ 219 h 2382"/>
                <a:gd name="T110" fmla="*/ 337 w 2380"/>
                <a:gd name="T111" fmla="*/ 201 h 2382"/>
                <a:gd name="T112" fmla="*/ 340 w 2380"/>
                <a:gd name="T113" fmla="*/ 183 h 238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380" h="2382">
                  <a:moveTo>
                    <a:pt x="2380" y="1192"/>
                  </a:moveTo>
                  <a:lnTo>
                    <a:pt x="2379" y="1148"/>
                  </a:lnTo>
                  <a:lnTo>
                    <a:pt x="2377" y="1105"/>
                  </a:lnTo>
                  <a:lnTo>
                    <a:pt x="2372" y="1061"/>
                  </a:lnTo>
                  <a:lnTo>
                    <a:pt x="2367" y="1018"/>
                  </a:lnTo>
                  <a:lnTo>
                    <a:pt x="2360" y="975"/>
                  </a:lnTo>
                  <a:lnTo>
                    <a:pt x="2351" y="933"/>
                  </a:lnTo>
                  <a:lnTo>
                    <a:pt x="2341" y="891"/>
                  </a:lnTo>
                  <a:lnTo>
                    <a:pt x="2329" y="848"/>
                  </a:lnTo>
                  <a:lnTo>
                    <a:pt x="2316" y="807"/>
                  </a:lnTo>
                  <a:lnTo>
                    <a:pt x="2301" y="766"/>
                  </a:lnTo>
                  <a:lnTo>
                    <a:pt x="2284" y="726"/>
                  </a:lnTo>
                  <a:lnTo>
                    <a:pt x="2267" y="686"/>
                  </a:lnTo>
                  <a:lnTo>
                    <a:pt x="2248" y="648"/>
                  </a:lnTo>
                  <a:lnTo>
                    <a:pt x="2227" y="608"/>
                  </a:lnTo>
                  <a:lnTo>
                    <a:pt x="2206" y="571"/>
                  </a:lnTo>
                  <a:lnTo>
                    <a:pt x="2183" y="535"/>
                  </a:lnTo>
                  <a:lnTo>
                    <a:pt x="2157" y="499"/>
                  </a:lnTo>
                  <a:lnTo>
                    <a:pt x="2132" y="464"/>
                  </a:lnTo>
                  <a:lnTo>
                    <a:pt x="2104" y="430"/>
                  </a:lnTo>
                  <a:lnTo>
                    <a:pt x="2075" y="397"/>
                  </a:lnTo>
                  <a:lnTo>
                    <a:pt x="2047" y="365"/>
                  </a:lnTo>
                  <a:lnTo>
                    <a:pt x="2016" y="335"/>
                  </a:lnTo>
                  <a:lnTo>
                    <a:pt x="1984" y="305"/>
                  </a:lnTo>
                  <a:lnTo>
                    <a:pt x="1951" y="276"/>
                  </a:lnTo>
                  <a:lnTo>
                    <a:pt x="1917" y="249"/>
                  </a:lnTo>
                  <a:lnTo>
                    <a:pt x="1882" y="223"/>
                  </a:lnTo>
                  <a:lnTo>
                    <a:pt x="1846" y="199"/>
                  </a:lnTo>
                  <a:lnTo>
                    <a:pt x="1809" y="175"/>
                  </a:lnTo>
                  <a:lnTo>
                    <a:pt x="1772" y="153"/>
                  </a:lnTo>
                  <a:lnTo>
                    <a:pt x="1734" y="133"/>
                  </a:lnTo>
                  <a:lnTo>
                    <a:pt x="1694" y="114"/>
                  </a:lnTo>
                  <a:lnTo>
                    <a:pt x="1655" y="96"/>
                  </a:lnTo>
                  <a:lnTo>
                    <a:pt x="1615" y="80"/>
                  </a:lnTo>
                  <a:lnTo>
                    <a:pt x="1574" y="65"/>
                  </a:lnTo>
                  <a:lnTo>
                    <a:pt x="1532" y="51"/>
                  </a:lnTo>
                  <a:lnTo>
                    <a:pt x="1491" y="40"/>
                  </a:lnTo>
                  <a:lnTo>
                    <a:pt x="1448" y="29"/>
                  </a:lnTo>
                  <a:lnTo>
                    <a:pt x="1406" y="20"/>
                  </a:lnTo>
                  <a:lnTo>
                    <a:pt x="1363" y="13"/>
                  </a:lnTo>
                  <a:lnTo>
                    <a:pt x="1320" y="8"/>
                  </a:lnTo>
                  <a:lnTo>
                    <a:pt x="1276" y="4"/>
                  </a:lnTo>
                  <a:lnTo>
                    <a:pt x="1233" y="1"/>
                  </a:lnTo>
                  <a:lnTo>
                    <a:pt x="1189" y="0"/>
                  </a:lnTo>
                  <a:lnTo>
                    <a:pt x="1146" y="1"/>
                  </a:lnTo>
                  <a:lnTo>
                    <a:pt x="1102" y="4"/>
                  </a:lnTo>
                  <a:lnTo>
                    <a:pt x="1060" y="8"/>
                  </a:lnTo>
                  <a:lnTo>
                    <a:pt x="1016" y="13"/>
                  </a:lnTo>
                  <a:lnTo>
                    <a:pt x="974" y="20"/>
                  </a:lnTo>
                  <a:lnTo>
                    <a:pt x="931" y="29"/>
                  </a:lnTo>
                  <a:lnTo>
                    <a:pt x="889" y="40"/>
                  </a:lnTo>
                  <a:lnTo>
                    <a:pt x="847" y="51"/>
                  </a:lnTo>
                  <a:lnTo>
                    <a:pt x="805" y="65"/>
                  </a:lnTo>
                  <a:lnTo>
                    <a:pt x="765" y="80"/>
                  </a:lnTo>
                  <a:lnTo>
                    <a:pt x="725" y="96"/>
                  </a:lnTo>
                  <a:lnTo>
                    <a:pt x="684" y="114"/>
                  </a:lnTo>
                  <a:lnTo>
                    <a:pt x="646" y="133"/>
                  </a:lnTo>
                  <a:lnTo>
                    <a:pt x="607" y="153"/>
                  </a:lnTo>
                  <a:lnTo>
                    <a:pt x="570" y="175"/>
                  </a:lnTo>
                  <a:lnTo>
                    <a:pt x="534" y="199"/>
                  </a:lnTo>
                  <a:lnTo>
                    <a:pt x="498" y="223"/>
                  </a:lnTo>
                  <a:lnTo>
                    <a:pt x="463" y="249"/>
                  </a:lnTo>
                  <a:lnTo>
                    <a:pt x="429" y="276"/>
                  </a:lnTo>
                  <a:lnTo>
                    <a:pt x="396" y="305"/>
                  </a:lnTo>
                  <a:lnTo>
                    <a:pt x="364" y="335"/>
                  </a:lnTo>
                  <a:lnTo>
                    <a:pt x="333" y="365"/>
                  </a:lnTo>
                  <a:lnTo>
                    <a:pt x="303" y="397"/>
                  </a:lnTo>
                  <a:lnTo>
                    <a:pt x="275" y="430"/>
                  </a:lnTo>
                  <a:lnTo>
                    <a:pt x="248" y="464"/>
                  </a:lnTo>
                  <a:lnTo>
                    <a:pt x="222" y="499"/>
                  </a:lnTo>
                  <a:lnTo>
                    <a:pt x="197" y="535"/>
                  </a:lnTo>
                  <a:lnTo>
                    <a:pt x="174" y="571"/>
                  </a:lnTo>
                  <a:lnTo>
                    <a:pt x="152" y="608"/>
                  </a:lnTo>
                  <a:lnTo>
                    <a:pt x="132" y="648"/>
                  </a:lnTo>
                  <a:lnTo>
                    <a:pt x="112" y="686"/>
                  </a:lnTo>
                  <a:lnTo>
                    <a:pt x="94" y="726"/>
                  </a:lnTo>
                  <a:lnTo>
                    <a:pt x="79" y="766"/>
                  </a:lnTo>
                  <a:lnTo>
                    <a:pt x="64" y="807"/>
                  </a:lnTo>
                  <a:lnTo>
                    <a:pt x="50" y="848"/>
                  </a:lnTo>
                  <a:lnTo>
                    <a:pt x="38" y="891"/>
                  </a:lnTo>
                  <a:lnTo>
                    <a:pt x="29" y="933"/>
                  </a:lnTo>
                  <a:lnTo>
                    <a:pt x="20" y="975"/>
                  </a:lnTo>
                  <a:lnTo>
                    <a:pt x="13" y="1018"/>
                  </a:lnTo>
                  <a:lnTo>
                    <a:pt x="7" y="1061"/>
                  </a:lnTo>
                  <a:lnTo>
                    <a:pt x="3" y="1105"/>
                  </a:lnTo>
                  <a:lnTo>
                    <a:pt x="1" y="1148"/>
                  </a:lnTo>
                  <a:lnTo>
                    <a:pt x="0" y="1192"/>
                  </a:lnTo>
                  <a:lnTo>
                    <a:pt x="1" y="1235"/>
                  </a:lnTo>
                  <a:lnTo>
                    <a:pt x="3" y="1279"/>
                  </a:lnTo>
                  <a:lnTo>
                    <a:pt x="7" y="1321"/>
                  </a:lnTo>
                  <a:lnTo>
                    <a:pt x="13" y="1365"/>
                  </a:lnTo>
                  <a:lnTo>
                    <a:pt x="20" y="1408"/>
                  </a:lnTo>
                  <a:lnTo>
                    <a:pt x="29" y="1451"/>
                  </a:lnTo>
                  <a:lnTo>
                    <a:pt x="38" y="1493"/>
                  </a:lnTo>
                  <a:lnTo>
                    <a:pt x="50" y="1535"/>
                  </a:lnTo>
                  <a:lnTo>
                    <a:pt x="64" y="1576"/>
                  </a:lnTo>
                  <a:lnTo>
                    <a:pt x="79" y="1617"/>
                  </a:lnTo>
                  <a:lnTo>
                    <a:pt x="94" y="1658"/>
                  </a:lnTo>
                  <a:lnTo>
                    <a:pt x="112" y="1697"/>
                  </a:lnTo>
                  <a:lnTo>
                    <a:pt x="132" y="1736"/>
                  </a:lnTo>
                  <a:lnTo>
                    <a:pt x="152" y="1774"/>
                  </a:lnTo>
                  <a:lnTo>
                    <a:pt x="174" y="1811"/>
                  </a:lnTo>
                  <a:lnTo>
                    <a:pt x="197" y="1849"/>
                  </a:lnTo>
                  <a:lnTo>
                    <a:pt x="222" y="1885"/>
                  </a:lnTo>
                  <a:lnTo>
                    <a:pt x="248" y="1920"/>
                  </a:lnTo>
                  <a:lnTo>
                    <a:pt x="275" y="1954"/>
                  </a:lnTo>
                  <a:lnTo>
                    <a:pt x="303" y="1986"/>
                  </a:lnTo>
                  <a:lnTo>
                    <a:pt x="333" y="2018"/>
                  </a:lnTo>
                  <a:lnTo>
                    <a:pt x="364" y="2049"/>
                  </a:lnTo>
                  <a:lnTo>
                    <a:pt x="396" y="2079"/>
                  </a:lnTo>
                  <a:lnTo>
                    <a:pt x="429" y="2106"/>
                  </a:lnTo>
                  <a:lnTo>
                    <a:pt x="463" y="2134"/>
                  </a:lnTo>
                  <a:lnTo>
                    <a:pt x="498" y="2159"/>
                  </a:lnTo>
                  <a:lnTo>
                    <a:pt x="534" y="2185"/>
                  </a:lnTo>
                  <a:lnTo>
                    <a:pt x="570" y="2208"/>
                  </a:lnTo>
                  <a:lnTo>
                    <a:pt x="607" y="2229"/>
                  </a:lnTo>
                  <a:lnTo>
                    <a:pt x="646" y="2251"/>
                  </a:lnTo>
                  <a:lnTo>
                    <a:pt x="684" y="2270"/>
                  </a:lnTo>
                  <a:lnTo>
                    <a:pt x="725" y="2288"/>
                  </a:lnTo>
                  <a:lnTo>
                    <a:pt x="765" y="2304"/>
                  </a:lnTo>
                  <a:lnTo>
                    <a:pt x="805" y="2319"/>
                  </a:lnTo>
                  <a:lnTo>
                    <a:pt x="847" y="2331"/>
                  </a:lnTo>
                  <a:lnTo>
                    <a:pt x="889" y="2344"/>
                  </a:lnTo>
                  <a:lnTo>
                    <a:pt x="931" y="2354"/>
                  </a:lnTo>
                  <a:lnTo>
                    <a:pt x="974" y="2362"/>
                  </a:lnTo>
                  <a:lnTo>
                    <a:pt x="1016" y="2370"/>
                  </a:lnTo>
                  <a:lnTo>
                    <a:pt x="1060" y="2375"/>
                  </a:lnTo>
                  <a:lnTo>
                    <a:pt x="1102" y="2379"/>
                  </a:lnTo>
                  <a:lnTo>
                    <a:pt x="1146" y="2381"/>
                  </a:lnTo>
                  <a:lnTo>
                    <a:pt x="1189" y="2382"/>
                  </a:lnTo>
                  <a:lnTo>
                    <a:pt x="1233" y="2381"/>
                  </a:lnTo>
                  <a:lnTo>
                    <a:pt x="1276" y="2379"/>
                  </a:lnTo>
                  <a:lnTo>
                    <a:pt x="1320" y="2375"/>
                  </a:lnTo>
                  <a:lnTo>
                    <a:pt x="1363" y="2370"/>
                  </a:lnTo>
                  <a:lnTo>
                    <a:pt x="1406" y="2362"/>
                  </a:lnTo>
                  <a:lnTo>
                    <a:pt x="1448" y="2354"/>
                  </a:lnTo>
                  <a:lnTo>
                    <a:pt x="1491" y="2344"/>
                  </a:lnTo>
                  <a:lnTo>
                    <a:pt x="1532" y="2331"/>
                  </a:lnTo>
                  <a:lnTo>
                    <a:pt x="1574" y="2319"/>
                  </a:lnTo>
                  <a:lnTo>
                    <a:pt x="1615" y="2304"/>
                  </a:lnTo>
                  <a:lnTo>
                    <a:pt x="1655" y="2288"/>
                  </a:lnTo>
                  <a:lnTo>
                    <a:pt x="1694" y="2270"/>
                  </a:lnTo>
                  <a:lnTo>
                    <a:pt x="1734" y="2251"/>
                  </a:lnTo>
                  <a:lnTo>
                    <a:pt x="1772" y="2229"/>
                  </a:lnTo>
                  <a:lnTo>
                    <a:pt x="1809" y="2208"/>
                  </a:lnTo>
                  <a:lnTo>
                    <a:pt x="1846" y="2185"/>
                  </a:lnTo>
                  <a:lnTo>
                    <a:pt x="1882" y="2159"/>
                  </a:lnTo>
                  <a:lnTo>
                    <a:pt x="1917" y="2134"/>
                  </a:lnTo>
                  <a:lnTo>
                    <a:pt x="1951" y="2106"/>
                  </a:lnTo>
                  <a:lnTo>
                    <a:pt x="1984" y="2079"/>
                  </a:lnTo>
                  <a:lnTo>
                    <a:pt x="2016" y="2049"/>
                  </a:lnTo>
                  <a:lnTo>
                    <a:pt x="2047" y="2018"/>
                  </a:lnTo>
                  <a:lnTo>
                    <a:pt x="2075" y="1986"/>
                  </a:lnTo>
                  <a:lnTo>
                    <a:pt x="2104" y="1954"/>
                  </a:lnTo>
                  <a:lnTo>
                    <a:pt x="2132" y="1920"/>
                  </a:lnTo>
                  <a:lnTo>
                    <a:pt x="2157" y="1885"/>
                  </a:lnTo>
                  <a:lnTo>
                    <a:pt x="2183" y="1849"/>
                  </a:lnTo>
                  <a:lnTo>
                    <a:pt x="2206" y="1811"/>
                  </a:lnTo>
                  <a:lnTo>
                    <a:pt x="2227" y="1774"/>
                  </a:lnTo>
                  <a:lnTo>
                    <a:pt x="2248" y="1736"/>
                  </a:lnTo>
                  <a:lnTo>
                    <a:pt x="2267" y="1697"/>
                  </a:lnTo>
                  <a:lnTo>
                    <a:pt x="2284" y="1658"/>
                  </a:lnTo>
                  <a:lnTo>
                    <a:pt x="2301" y="1617"/>
                  </a:lnTo>
                  <a:lnTo>
                    <a:pt x="2316" y="1576"/>
                  </a:lnTo>
                  <a:lnTo>
                    <a:pt x="2329" y="1535"/>
                  </a:lnTo>
                  <a:lnTo>
                    <a:pt x="2341" y="1493"/>
                  </a:lnTo>
                  <a:lnTo>
                    <a:pt x="2351" y="1451"/>
                  </a:lnTo>
                  <a:lnTo>
                    <a:pt x="2360" y="1408"/>
                  </a:lnTo>
                  <a:lnTo>
                    <a:pt x="2367" y="1365"/>
                  </a:lnTo>
                  <a:lnTo>
                    <a:pt x="2372" y="1321"/>
                  </a:lnTo>
                  <a:lnTo>
                    <a:pt x="2377" y="1279"/>
                  </a:lnTo>
                  <a:lnTo>
                    <a:pt x="2379" y="1235"/>
                  </a:lnTo>
                  <a:lnTo>
                    <a:pt x="2380" y="119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84" name="Line 227"/>
            <p:cNvSpPr>
              <a:spLocks noChangeShapeType="1"/>
            </p:cNvSpPr>
            <p:nvPr/>
          </p:nvSpPr>
          <p:spPr bwMode="auto">
            <a:xfrm flipV="1">
              <a:off x="3116" y="2352"/>
              <a:ext cx="0" cy="4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85" name="Line 228"/>
            <p:cNvSpPr>
              <a:spLocks noChangeShapeType="1"/>
            </p:cNvSpPr>
            <p:nvPr/>
          </p:nvSpPr>
          <p:spPr bwMode="auto">
            <a:xfrm>
              <a:off x="3116" y="2352"/>
              <a:ext cx="40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86" name="Line 229"/>
            <p:cNvSpPr>
              <a:spLocks noChangeShapeType="1"/>
            </p:cNvSpPr>
            <p:nvPr/>
          </p:nvSpPr>
          <p:spPr bwMode="auto">
            <a:xfrm>
              <a:off x="3524" y="2352"/>
              <a:ext cx="0" cy="4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87" name="Line 230"/>
            <p:cNvSpPr>
              <a:spLocks noChangeShapeType="1"/>
            </p:cNvSpPr>
            <p:nvPr/>
          </p:nvSpPr>
          <p:spPr bwMode="auto">
            <a:xfrm flipH="1">
              <a:off x="3116" y="2760"/>
              <a:ext cx="40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88" name="Line 231"/>
            <p:cNvSpPr>
              <a:spLocks noChangeShapeType="1"/>
            </p:cNvSpPr>
            <p:nvPr/>
          </p:nvSpPr>
          <p:spPr bwMode="auto">
            <a:xfrm>
              <a:off x="3116" y="2238"/>
              <a:ext cx="40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89" name="Line 232"/>
            <p:cNvSpPr>
              <a:spLocks noChangeShapeType="1"/>
            </p:cNvSpPr>
            <p:nvPr/>
          </p:nvSpPr>
          <p:spPr bwMode="auto">
            <a:xfrm flipV="1">
              <a:off x="3524" y="1830"/>
              <a:ext cx="0" cy="4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90" name="Line 233"/>
            <p:cNvSpPr>
              <a:spLocks noChangeShapeType="1"/>
            </p:cNvSpPr>
            <p:nvPr/>
          </p:nvSpPr>
          <p:spPr bwMode="auto">
            <a:xfrm flipH="1">
              <a:off x="3116" y="1830"/>
              <a:ext cx="40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91" name="Line 234"/>
            <p:cNvSpPr>
              <a:spLocks noChangeShapeType="1"/>
            </p:cNvSpPr>
            <p:nvPr/>
          </p:nvSpPr>
          <p:spPr bwMode="auto">
            <a:xfrm>
              <a:off x="3116" y="1830"/>
              <a:ext cx="0" cy="4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92" name="Line 235"/>
            <p:cNvSpPr>
              <a:spLocks noChangeShapeType="1"/>
            </p:cNvSpPr>
            <p:nvPr/>
          </p:nvSpPr>
          <p:spPr bwMode="auto">
            <a:xfrm flipV="1">
              <a:off x="3235" y="1915"/>
              <a:ext cx="0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93" name="Line 236"/>
            <p:cNvSpPr>
              <a:spLocks noChangeShapeType="1"/>
            </p:cNvSpPr>
            <p:nvPr/>
          </p:nvSpPr>
          <p:spPr bwMode="auto">
            <a:xfrm flipV="1">
              <a:off x="3405" y="1915"/>
              <a:ext cx="0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94" name="Line 237"/>
            <p:cNvSpPr>
              <a:spLocks noChangeShapeType="1"/>
            </p:cNvSpPr>
            <p:nvPr/>
          </p:nvSpPr>
          <p:spPr bwMode="auto">
            <a:xfrm>
              <a:off x="3490" y="1830"/>
              <a:ext cx="0" cy="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95" name="Line 238"/>
            <p:cNvSpPr>
              <a:spLocks noChangeShapeType="1"/>
            </p:cNvSpPr>
            <p:nvPr/>
          </p:nvSpPr>
          <p:spPr bwMode="auto">
            <a:xfrm flipH="1">
              <a:off x="3405" y="1915"/>
              <a:ext cx="8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96" name="Line 239"/>
            <p:cNvSpPr>
              <a:spLocks noChangeShapeType="1"/>
            </p:cNvSpPr>
            <p:nvPr/>
          </p:nvSpPr>
          <p:spPr bwMode="auto">
            <a:xfrm flipV="1">
              <a:off x="3150" y="1830"/>
              <a:ext cx="0" cy="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97" name="Line 240"/>
            <p:cNvSpPr>
              <a:spLocks noChangeShapeType="1"/>
            </p:cNvSpPr>
            <p:nvPr/>
          </p:nvSpPr>
          <p:spPr bwMode="auto">
            <a:xfrm>
              <a:off x="3830" y="2326"/>
              <a:ext cx="0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98" name="Line 241"/>
            <p:cNvSpPr>
              <a:spLocks noChangeShapeType="1"/>
            </p:cNvSpPr>
            <p:nvPr/>
          </p:nvSpPr>
          <p:spPr bwMode="auto">
            <a:xfrm>
              <a:off x="3830" y="2378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99" name="Line 242"/>
            <p:cNvSpPr>
              <a:spLocks noChangeShapeType="1"/>
            </p:cNvSpPr>
            <p:nvPr/>
          </p:nvSpPr>
          <p:spPr bwMode="auto">
            <a:xfrm>
              <a:off x="3830" y="2395"/>
              <a:ext cx="0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00" name="Line 243"/>
            <p:cNvSpPr>
              <a:spLocks noChangeShapeType="1"/>
            </p:cNvSpPr>
            <p:nvPr/>
          </p:nvSpPr>
          <p:spPr bwMode="auto">
            <a:xfrm>
              <a:off x="3830" y="2453"/>
              <a:ext cx="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01" name="Line 244"/>
            <p:cNvSpPr>
              <a:spLocks noChangeShapeType="1"/>
            </p:cNvSpPr>
            <p:nvPr/>
          </p:nvSpPr>
          <p:spPr bwMode="auto">
            <a:xfrm>
              <a:off x="3830" y="2470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02" name="Line 245"/>
            <p:cNvSpPr>
              <a:spLocks noChangeShapeType="1"/>
            </p:cNvSpPr>
            <p:nvPr/>
          </p:nvSpPr>
          <p:spPr bwMode="auto">
            <a:xfrm>
              <a:off x="3830" y="2527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03" name="Line 246"/>
            <p:cNvSpPr>
              <a:spLocks noChangeShapeType="1"/>
            </p:cNvSpPr>
            <p:nvPr/>
          </p:nvSpPr>
          <p:spPr bwMode="auto">
            <a:xfrm>
              <a:off x="3830" y="2544"/>
              <a:ext cx="0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04" name="Line 247"/>
            <p:cNvSpPr>
              <a:spLocks noChangeShapeType="1"/>
            </p:cNvSpPr>
            <p:nvPr/>
          </p:nvSpPr>
          <p:spPr bwMode="auto">
            <a:xfrm>
              <a:off x="3830" y="2601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05" name="Line 248"/>
            <p:cNvSpPr>
              <a:spLocks noChangeShapeType="1"/>
            </p:cNvSpPr>
            <p:nvPr/>
          </p:nvSpPr>
          <p:spPr bwMode="auto">
            <a:xfrm>
              <a:off x="3830" y="2618"/>
              <a:ext cx="0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06" name="Line 249"/>
            <p:cNvSpPr>
              <a:spLocks noChangeShapeType="1"/>
            </p:cNvSpPr>
            <p:nvPr/>
          </p:nvSpPr>
          <p:spPr bwMode="auto">
            <a:xfrm>
              <a:off x="3830" y="2676"/>
              <a:ext cx="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07" name="Line 250"/>
            <p:cNvSpPr>
              <a:spLocks noChangeShapeType="1"/>
            </p:cNvSpPr>
            <p:nvPr/>
          </p:nvSpPr>
          <p:spPr bwMode="auto">
            <a:xfrm>
              <a:off x="3830" y="2693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08" name="Line 251"/>
            <p:cNvSpPr>
              <a:spLocks noChangeShapeType="1"/>
            </p:cNvSpPr>
            <p:nvPr/>
          </p:nvSpPr>
          <p:spPr bwMode="auto">
            <a:xfrm>
              <a:off x="3830" y="2750"/>
              <a:ext cx="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09" name="Line 252"/>
            <p:cNvSpPr>
              <a:spLocks noChangeShapeType="1"/>
            </p:cNvSpPr>
            <p:nvPr/>
          </p:nvSpPr>
          <p:spPr bwMode="auto">
            <a:xfrm>
              <a:off x="3830" y="2767"/>
              <a:ext cx="0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10" name="Line 253"/>
            <p:cNvSpPr>
              <a:spLocks noChangeShapeType="1"/>
            </p:cNvSpPr>
            <p:nvPr/>
          </p:nvSpPr>
          <p:spPr bwMode="auto">
            <a:xfrm>
              <a:off x="3602" y="2556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11" name="Line 254"/>
            <p:cNvSpPr>
              <a:spLocks noChangeShapeType="1"/>
            </p:cNvSpPr>
            <p:nvPr/>
          </p:nvSpPr>
          <p:spPr bwMode="auto">
            <a:xfrm>
              <a:off x="3642" y="2556"/>
              <a:ext cx="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12" name="Line 255"/>
            <p:cNvSpPr>
              <a:spLocks noChangeShapeType="1"/>
            </p:cNvSpPr>
            <p:nvPr/>
          </p:nvSpPr>
          <p:spPr bwMode="auto">
            <a:xfrm>
              <a:off x="3659" y="2556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13" name="Line 256"/>
            <p:cNvSpPr>
              <a:spLocks noChangeShapeType="1"/>
            </p:cNvSpPr>
            <p:nvPr/>
          </p:nvSpPr>
          <p:spPr bwMode="auto">
            <a:xfrm>
              <a:off x="3716" y="2556"/>
              <a:ext cx="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14" name="Line 257"/>
            <p:cNvSpPr>
              <a:spLocks noChangeShapeType="1"/>
            </p:cNvSpPr>
            <p:nvPr/>
          </p:nvSpPr>
          <p:spPr bwMode="auto">
            <a:xfrm>
              <a:off x="3733" y="2556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15" name="Line 258"/>
            <p:cNvSpPr>
              <a:spLocks noChangeShapeType="1"/>
            </p:cNvSpPr>
            <p:nvPr/>
          </p:nvSpPr>
          <p:spPr bwMode="auto">
            <a:xfrm>
              <a:off x="3790" y="2556"/>
              <a:ext cx="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16" name="Line 259"/>
            <p:cNvSpPr>
              <a:spLocks noChangeShapeType="1"/>
            </p:cNvSpPr>
            <p:nvPr/>
          </p:nvSpPr>
          <p:spPr bwMode="auto">
            <a:xfrm>
              <a:off x="3807" y="2556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17" name="Line 260"/>
            <p:cNvSpPr>
              <a:spLocks noChangeShapeType="1"/>
            </p:cNvSpPr>
            <p:nvPr/>
          </p:nvSpPr>
          <p:spPr bwMode="auto">
            <a:xfrm>
              <a:off x="3865" y="2556"/>
              <a:ext cx="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18" name="Line 261"/>
            <p:cNvSpPr>
              <a:spLocks noChangeShapeType="1"/>
            </p:cNvSpPr>
            <p:nvPr/>
          </p:nvSpPr>
          <p:spPr bwMode="auto">
            <a:xfrm>
              <a:off x="3882" y="2556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19" name="Line 262"/>
            <p:cNvSpPr>
              <a:spLocks noChangeShapeType="1"/>
            </p:cNvSpPr>
            <p:nvPr/>
          </p:nvSpPr>
          <p:spPr bwMode="auto">
            <a:xfrm>
              <a:off x="3939" y="2556"/>
              <a:ext cx="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20" name="Line 263"/>
            <p:cNvSpPr>
              <a:spLocks noChangeShapeType="1"/>
            </p:cNvSpPr>
            <p:nvPr/>
          </p:nvSpPr>
          <p:spPr bwMode="auto">
            <a:xfrm>
              <a:off x="3956" y="2556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21" name="Line 264"/>
            <p:cNvSpPr>
              <a:spLocks noChangeShapeType="1"/>
            </p:cNvSpPr>
            <p:nvPr/>
          </p:nvSpPr>
          <p:spPr bwMode="auto">
            <a:xfrm>
              <a:off x="4013" y="2556"/>
              <a:ext cx="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22" name="Line 265"/>
            <p:cNvSpPr>
              <a:spLocks noChangeShapeType="1"/>
            </p:cNvSpPr>
            <p:nvPr/>
          </p:nvSpPr>
          <p:spPr bwMode="auto">
            <a:xfrm>
              <a:off x="4030" y="2556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23" name="Line 266"/>
            <p:cNvSpPr>
              <a:spLocks noChangeShapeType="1"/>
            </p:cNvSpPr>
            <p:nvPr/>
          </p:nvSpPr>
          <p:spPr bwMode="auto">
            <a:xfrm>
              <a:off x="3830" y="1782"/>
              <a:ext cx="0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24" name="Line 267"/>
            <p:cNvSpPr>
              <a:spLocks noChangeShapeType="1"/>
            </p:cNvSpPr>
            <p:nvPr/>
          </p:nvSpPr>
          <p:spPr bwMode="auto">
            <a:xfrm>
              <a:off x="3830" y="1834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25" name="Line 268"/>
            <p:cNvSpPr>
              <a:spLocks noChangeShapeType="1"/>
            </p:cNvSpPr>
            <p:nvPr/>
          </p:nvSpPr>
          <p:spPr bwMode="auto">
            <a:xfrm>
              <a:off x="3830" y="1851"/>
              <a:ext cx="0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26" name="Line 269"/>
            <p:cNvSpPr>
              <a:spLocks noChangeShapeType="1"/>
            </p:cNvSpPr>
            <p:nvPr/>
          </p:nvSpPr>
          <p:spPr bwMode="auto">
            <a:xfrm>
              <a:off x="3830" y="1908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27" name="Line 270"/>
            <p:cNvSpPr>
              <a:spLocks noChangeShapeType="1"/>
            </p:cNvSpPr>
            <p:nvPr/>
          </p:nvSpPr>
          <p:spPr bwMode="auto">
            <a:xfrm>
              <a:off x="3830" y="1926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28" name="Line 271"/>
            <p:cNvSpPr>
              <a:spLocks noChangeShapeType="1"/>
            </p:cNvSpPr>
            <p:nvPr/>
          </p:nvSpPr>
          <p:spPr bwMode="auto">
            <a:xfrm>
              <a:off x="3830" y="1983"/>
              <a:ext cx="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29" name="Line 272"/>
            <p:cNvSpPr>
              <a:spLocks noChangeShapeType="1"/>
            </p:cNvSpPr>
            <p:nvPr/>
          </p:nvSpPr>
          <p:spPr bwMode="auto">
            <a:xfrm>
              <a:off x="3830" y="2000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30" name="Line 273"/>
            <p:cNvSpPr>
              <a:spLocks noChangeShapeType="1"/>
            </p:cNvSpPr>
            <p:nvPr/>
          </p:nvSpPr>
          <p:spPr bwMode="auto">
            <a:xfrm>
              <a:off x="3830" y="2057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31" name="Line 274"/>
            <p:cNvSpPr>
              <a:spLocks noChangeShapeType="1"/>
            </p:cNvSpPr>
            <p:nvPr/>
          </p:nvSpPr>
          <p:spPr bwMode="auto">
            <a:xfrm>
              <a:off x="3830" y="2074"/>
              <a:ext cx="0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32" name="Line 275"/>
            <p:cNvSpPr>
              <a:spLocks noChangeShapeType="1"/>
            </p:cNvSpPr>
            <p:nvPr/>
          </p:nvSpPr>
          <p:spPr bwMode="auto">
            <a:xfrm>
              <a:off x="3830" y="2131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33" name="Line 276"/>
            <p:cNvSpPr>
              <a:spLocks noChangeShapeType="1"/>
            </p:cNvSpPr>
            <p:nvPr/>
          </p:nvSpPr>
          <p:spPr bwMode="auto">
            <a:xfrm>
              <a:off x="3830" y="2148"/>
              <a:ext cx="0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34" name="Line 277"/>
            <p:cNvSpPr>
              <a:spLocks noChangeShapeType="1"/>
            </p:cNvSpPr>
            <p:nvPr/>
          </p:nvSpPr>
          <p:spPr bwMode="auto">
            <a:xfrm>
              <a:off x="3830" y="2206"/>
              <a:ext cx="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35" name="Line 278"/>
            <p:cNvSpPr>
              <a:spLocks noChangeShapeType="1"/>
            </p:cNvSpPr>
            <p:nvPr/>
          </p:nvSpPr>
          <p:spPr bwMode="auto">
            <a:xfrm>
              <a:off x="3830" y="2223"/>
              <a:ext cx="0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36" name="Freeform 279"/>
            <p:cNvSpPr>
              <a:spLocks/>
            </p:cNvSpPr>
            <p:nvPr/>
          </p:nvSpPr>
          <p:spPr bwMode="auto">
            <a:xfrm>
              <a:off x="3659" y="2386"/>
              <a:ext cx="340" cy="340"/>
            </a:xfrm>
            <a:custGeom>
              <a:avLst/>
              <a:gdLst>
                <a:gd name="T0" fmla="*/ 340 w 2380"/>
                <a:gd name="T1" fmla="*/ 158 h 2382"/>
                <a:gd name="T2" fmla="*/ 337 w 2380"/>
                <a:gd name="T3" fmla="*/ 139 h 2382"/>
                <a:gd name="T4" fmla="*/ 333 w 2380"/>
                <a:gd name="T5" fmla="*/ 121 h 2382"/>
                <a:gd name="T6" fmla="*/ 327 w 2380"/>
                <a:gd name="T7" fmla="*/ 104 h 2382"/>
                <a:gd name="T8" fmla="*/ 318 w 2380"/>
                <a:gd name="T9" fmla="*/ 87 h 2382"/>
                <a:gd name="T10" fmla="*/ 308 w 2380"/>
                <a:gd name="T11" fmla="*/ 71 h 2382"/>
                <a:gd name="T12" fmla="*/ 297 w 2380"/>
                <a:gd name="T13" fmla="*/ 57 h 2382"/>
                <a:gd name="T14" fmla="*/ 283 w 2380"/>
                <a:gd name="T15" fmla="*/ 44 h 2382"/>
                <a:gd name="T16" fmla="*/ 269 w 2380"/>
                <a:gd name="T17" fmla="*/ 32 h 2382"/>
                <a:gd name="T18" fmla="*/ 253 w 2380"/>
                <a:gd name="T19" fmla="*/ 22 h 2382"/>
                <a:gd name="T20" fmla="*/ 236 w 2380"/>
                <a:gd name="T21" fmla="*/ 14 h 2382"/>
                <a:gd name="T22" fmla="*/ 219 w 2380"/>
                <a:gd name="T23" fmla="*/ 7 h 2382"/>
                <a:gd name="T24" fmla="*/ 201 w 2380"/>
                <a:gd name="T25" fmla="*/ 3 h 2382"/>
                <a:gd name="T26" fmla="*/ 182 w 2380"/>
                <a:gd name="T27" fmla="*/ 1 h 2382"/>
                <a:gd name="T28" fmla="*/ 164 w 2380"/>
                <a:gd name="T29" fmla="*/ 0 h 2382"/>
                <a:gd name="T30" fmla="*/ 145 w 2380"/>
                <a:gd name="T31" fmla="*/ 2 h 2382"/>
                <a:gd name="T32" fmla="*/ 127 w 2380"/>
                <a:gd name="T33" fmla="*/ 6 h 2382"/>
                <a:gd name="T34" fmla="*/ 109 w 2380"/>
                <a:gd name="T35" fmla="*/ 11 h 2382"/>
                <a:gd name="T36" fmla="*/ 92 w 2380"/>
                <a:gd name="T37" fmla="*/ 19 h 2382"/>
                <a:gd name="T38" fmla="*/ 76 w 2380"/>
                <a:gd name="T39" fmla="*/ 28 h 2382"/>
                <a:gd name="T40" fmla="*/ 61 w 2380"/>
                <a:gd name="T41" fmla="*/ 39 h 2382"/>
                <a:gd name="T42" fmla="*/ 48 w 2380"/>
                <a:gd name="T43" fmla="*/ 52 h 2382"/>
                <a:gd name="T44" fmla="*/ 36 w 2380"/>
                <a:gd name="T45" fmla="*/ 66 h 2382"/>
                <a:gd name="T46" fmla="*/ 25 w 2380"/>
                <a:gd name="T47" fmla="*/ 82 h 2382"/>
                <a:gd name="T48" fmla="*/ 16 w 2380"/>
                <a:gd name="T49" fmla="*/ 98 h 2382"/>
                <a:gd name="T50" fmla="*/ 9 w 2380"/>
                <a:gd name="T51" fmla="*/ 115 h 2382"/>
                <a:gd name="T52" fmla="*/ 4 w 2380"/>
                <a:gd name="T53" fmla="*/ 133 h 2382"/>
                <a:gd name="T54" fmla="*/ 1 w 2380"/>
                <a:gd name="T55" fmla="*/ 151 h 2382"/>
                <a:gd name="T56" fmla="*/ 0 w 2380"/>
                <a:gd name="T57" fmla="*/ 170 h 2382"/>
                <a:gd name="T58" fmla="*/ 1 w 2380"/>
                <a:gd name="T59" fmla="*/ 189 h 2382"/>
                <a:gd name="T60" fmla="*/ 4 w 2380"/>
                <a:gd name="T61" fmla="*/ 207 h 2382"/>
                <a:gd name="T62" fmla="*/ 9 w 2380"/>
                <a:gd name="T63" fmla="*/ 225 h 2382"/>
                <a:gd name="T64" fmla="*/ 16 w 2380"/>
                <a:gd name="T65" fmla="*/ 242 h 2382"/>
                <a:gd name="T66" fmla="*/ 25 w 2380"/>
                <a:gd name="T67" fmla="*/ 258 h 2382"/>
                <a:gd name="T68" fmla="*/ 36 w 2380"/>
                <a:gd name="T69" fmla="*/ 274 h 2382"/>
                <a:gd name="T70" fmla="*/ 48 w 2380"/>
                <a:gd name="T71" fmla="*/ 288 h 2382"/>
                <a:gd name="T72" fmla="*/ 61 w 2380"/>
                <a:gd name="T73" fmla="*/ 301 h 2382"/>
                <a:gd name="T74" fmla="*/ 76 w 2380"/>
                <a:gd name="T75" fmla="*/ 312 h 2382"/>
                <a:gd name="T76" fmla="*/ 92 w 2380"/>
                <a:gd name="T77" fmla="*/ 321 h 2382"/>
                <a:gd name="T78" fmla="*/ 109 w 2380"/>
                <a:gd name="T79" fmla="*/ 329 h 2382"/>
                <a:gd name="T80" fmla="*/ 127 w 2380"/>
                <a:gd name="T81" fmla="*/ 335 h 2382"/>
                <a:gd name="T82" fmla="*/ 145 w 2380"/>
                <a:gd name="T83" fmla="*/ 338 h 2382"/>
                <a:gd name="T84" fmla="*/ 164 w 2380"/>
                <a:gd name="T85" fmla="*/ 340 h 2382"/>
                <a:gd name="T86" fmla="*/ 182 w 2380"/>
                <a:gd name="T87" fmla="*/ 340 h 2382"/>
                <a:gd name="T88" fmla="*/ 201 w 2380"/>
                <a:gd name="T89" fmla="*/ 337 h 2382"/>
                <a:gd name="T90" fmla="*/ 219 w 2380"/>
                <a:gd name="T91" fmla="*/ 333 h 2382"/>
                <a:gd name="T92" fmla="*/ 236 w 2380"/>
                <a:gd name="T93" fmla="*/ 327 h 2382"/>
                <a:gd name="T94" fmla="*/ 253 w 2380"/>
                <a:gd name="T95" fmla="*/ 318 h 2382"/>
                <a:gd name="T96" fmla="*/ 269 w 2380"/>
                <a:gd name="T97" fmla="*/ 308 h 2382"/>
                <a:gd name="T98" fmla="*/ 283 w 2380"/>
                <a:gd name="T99" fmla="*/ 297 h 2382"/>
                <a:gd name="T100" fmla="*/ 297 w 2380"/>
                <a:gd name="T101" fmla="*/ 283 h 2382"/>
                <a:gd name="T102" fmla="*/ 308 w 2380"/>
                <a:gd name="T103" fmla="*/ 269 h 2382"/>
                <a:gd name="T104" fmla="*/ 318 w 2380"/>
                <a:gd name="T105" fmla="*/ 253 h 2382"/>
                <a:gd name="T106" fmla="*/ 327 w 2380"/>
                <a:gd name="T107" fmla="*/ 237 h 2382"/>
                <a:gd name="T108" fmla="*/ 333 w 2380"/>
                <a:gd name="T109" fmla="*/ 219 h 2382"/>
                <a:gd name="T110" fmla="*/ 337 w 2380"/>
                <a:gd name="T111" fmla="*/ 201 h 2382"/>
                <a:gd name="T112" fmla="*/ 340 w 2380"/>
                <a:gd name="T113" fmla="*/ 183 h 238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380" h="2382">
                  <a:moveTo>
                    <a:pt x="2380" y="1192"/>
                  </a:moveTo>
                  <a:lnTo>
                    <a:pt x="2379" y="1148"/>
                  </a:lnTo>
                  <a:lnTo>
                    <a:pt x="2377" y="1105"/>
                  </a:lnTo>
                  <a:lnTo>
                    <a:pt x="2373" y="1061"/>
                  </a:lnTo>
                  <a:lnTo>
                    <a:pt x="2367" y="1018"/>
                  </a:lnTo>
                  <a:lnTo>
                    <a:pt x="2360" y="975"/>
                  </a:lnTo>
                  <a:lnTo>
                    <a:pt x="2352" y="933"/>
                  </a:lnTo>
                  <a:lnTo>
                    <a:pt x="2341" y="891"/>
                  </a:lnTo>
                  <a:lnTo>
                    <a:pt x="2329" y="848"/>
                  </a:lnTo>
                  <a:lnTo>
                    <a:pt x="2317" y="807"/>
                  </a:lnTo>
                  <a:lnTo>
                    <a:pt x="2302" y="766"/>
                  </a:lnTo>
                  <a:lnTo>
                    <a:pt x="2286" y="726"/>
                  </a:lnTo>
                  <a:lnTo>
                    <a:pt x="2268" y="686"/>
                  </a:lnTo>
                  <a:lnTo>
                    <a:pt x="2249" y="648"/>
                  </a:lnTo>
                  <a:lnTo>
                    <a:pt x="2227" y="608"/>
                  </a:lnTo>
                  <a:lnTo>
                    <a:pt x="2206" y="571"/>
                  </a:lnTo>
                  <a:lnTo>
                    <a:pt x="2183" y="535"/>
                  </a:lnTo>
                  <a:lnTo>
                    <a:pt x="2158" y="499"/>
                  </a:lnTo>
                  <a:lnTo>
                    <a:pt x="2132" y="464"/>
                  </a:lnTo>
                  <a:lnTo>
                    <a:pt x="2104" y="430"/>
                  </a:lnTo>
                  <a:lnTo>
                    <a:pt x="2077" y="397"/>
                  </a:lnTo>
                  <a:lnTo>
                    <a:pt x="2047" y="365"/>
                  </a:lnTo>
                  <a:lnTo>
                    <a:pt x="2016" y="335"/>
                  </a:lnTo>
                  <a:lnTo>
                    <a:pt x="1984" y="305"/>
                  </a:lnTo>
                  <a:lnTo>
                    <a:pt x="1952" y="276"/>
                  </a:lnTo>
                  <a:lnTo>
                    <a:pt x="1918" y="249"/>
                  </a:lnTo>
                  <a:lnTo>
                    <a:pt x="1883" y="223"/>
                  </a:lnTo>
                  <a:lnTo>
                    <a:pt x="1846" y="199"/>
                  </a:lnTo>
                  <a:lnTo>
                    <a:pt x="1810" y="175"/>
                  </a:lnTo>
                  <a:lnTo>
                    <a:pt x="1772" y="153"/>
                  </a:lnTo>
                  <a:lnTo>
                    <a:pt x="1734" y="133"/>
                  </a:lnTo>
                  <a:lnTo>
                    <a:pt x="1696" y="114"/>
                  </a:lnTo>
                  <a:lnTo>
                    <a:pt x="1655" y="96"/>
                  </a:lnTo>
                  <a:lnTo>
                    <a:pt x="1615" y="80"/>
                  </a:lnTo>
                  <a:lnTo>
                    <a:pt x="1575" y="65"/>
                  </a:lnTo>
                  <a:lnTo>
                    <a:pt x="1533" y="51"/>
                  </a:lnTo>
                  <a:lnTo>
                    <a:pt x="1491" y="40"/>
                  </a:lnTo>
                  <a:lnTo>
                    <a:pt x="1449" y="29"/>
                  </a:lnTo>
                  <a:lnTo>
                    <a:pt x="1406" y="20"/>
                  </a:lnTo>
                  <a:lnTo>
                    <a:pt x="1364" y="13"/>
                  </a:lnTo>
                  <a:lnTo>
                    <a:pt x="1320" y="8"/>
                  </a:lnTo>
                  <a:lnTo>
                    <a:pt x="1277" y="4"/>
                  </a:lnTo>
                  <a:lnTo>
                    <a:pt x="1233" y="1"/>
                  </a:lnTo>
                  <a:lnTo>
                    <a:pt x="1191" y="0"/>
                  </a:lnTo>
                  <a:lnTo>
                    <a:pt x="1147" y="1"/>
                  </a:lnTo>
                  <a:lnTo>
                    <a:pt x="1104" y="4"/>
                  </a:lnTo>
                  <a:lnTo>
                    <a:pt x="1060" y="8"/>
                  </a:lnTo>
                  <a:lnTo>
                    <a:pt x="1017" y="13"/>
                  </a:lnTo>
                  <a:lnTo>
                    <a:pt x="974" y="20"/>
                  </a:lnTo>
                  <a:lnTo>
                    <a:pt x="932" y="29"/>
                  </a:lnTo>
                  <a:lnTo>
                    <a:pt x="889" y="40"/>
                  </a:lnTo>
                  <a:lnTo>
                    <a:pt x="847" y="51"/>
                  </a:lnTo>
                  <a:lnTo>
                    <a:pt x="806" y="65"/>
                  </a:lnTo>
                  <a:lnTo>
                    <a:pt x="765" y="80"/>
                  </a:lnTo>
                  <a:lnTo>
                    <a:pt x="725" y="96"/>
                  </a:lnTo>
                  <a:lnTo>
                    <a:pt x="686" y="114"/>
                  </a:lnTo>
                  <a:lnTo>
                    <a:pt x="646" y="133"/>
                  </a:lnTo>
                  <a:lnTo>
                    <a:pt x="608" y="153"/>
                  </a:lnTo>
                  <a:lnTo>
                    <a:pt x="570" y="175"/>
                  </a:lnTo>
                  <a:lnTo>
                    <a:pt x="534" y="199"/>
                  </a:lnTo>
                  <a:lnTo>
                    <a:pt x="498" y="223"/>
                  </a:lnTo>
                  <a:lnTo>
                    <a:pt x="463" y="249"/>
                  </a:lnTo>
                  <a:lnTo>
                    <a:pt x="429" y="276"/>
                  </a:lnTo>
                  <a:lnTo>
                    <a:pt x="396" y="305"/>
                  </a:lnTo>
                  <a:lnTo>
                    <a:pt x="364" y="335"/>
                  </a:lnTo>
                  <a:lnTo>
                    <a:pt x="333" y="365"/>
                  </a:lnTo>
                  <a:lnTo>
                    <a:pt x="304" y="397"/>
                  </a:lnTo>
                  <a:lnTo>
                    <a:pt x="276" y="430"/>
                  </a:lnTo>
                  <a:lnTo>
                    <a:pt x="249" y="464"/>
                  </a:lnTo>
                  <a:lnTo>
                    <a:pt x="222" y="499"/>
                  </a:lnTo>
                  <a:lnTo>
                    <a:pt x="198" y="535"/>
                  </a:lnTo>
                  <a:lnTo>
                    <a:pt x="174" y="571"/>
                  </a:lnTo>
                  <a:lnTo>
                    <a:pt x="153" y="608"/>
                  </a:lnTo>
                  <a:lnTo>
                    <a:pt x="132" y="648"/>
                  </a:lnTo>
                  <a:lnTo>
                    <a:pt x="113" y="686"/>
                  </a:lnTo>
                  <a:lnTo>
                    <a:pt x="95" y="726"/>
                  </a:lnTo>
                  <a:lnTo>
                    <a:pt x="79" y="766"/>
                  </a:lnTo>
                  <a:lnTo>
                    <a:pt x="64" y="807"/>
                  </a:lnTo>
                  <a:lnTo>
                    <a:pt x="51" y="848"/>
                  </a:lnTo>
                  <a:lnTo>
                    <a:pt x="40" y="891"/>
                  </a:lnTo>
                  <a:lnTo>
                    <a:pt x="29" y="933"/>
                  </a:lnTo>
                  <a:lnTo>
                    <a:pt x="20" y="975"/>
                  </a:lnTo>
                  <a:lnTo>
                    <a:pt x="13" y="1018"/>
                  </a:lnTo>
                  <a:lnTo>
                    <a:pt x="8" y="1061"/>
                  </a:lnTo>
                  <a:lnTo>
                    <a:pt x="3" y="1105"/>
                  </a:lnTo>
                  <a:lnTo>
                    <a:pt x="1" y="1148"/>
                  </a:lnTo>
                  <a:lnTo>
                    <a:pt x="0" y="1192"/>
                  </a:lnTo>
                  <a:lnTo>
                    <a:pt x="1" y="1235"/>
                  </a:lnTo>
                  <a:lnTo>
                    <a:pt x="3" y="1279"/>
                  </a:lnTo>
                  <a:lnTo>
                    <a:pt x="8" y="1321"/>
                  </a:lnTo>
                  <a:lnTo>
                    <a:pt x="13" y="1365"/>
                  </a:lnTo>
                  <a:lnTo>
                    <a:pt x="20" y="1408"/>
                  </a:lnTo>
                  <a:lnTo>
                    <a:pt x="29" y="1451"/>
                  </a:lnTo>
                  <a:lnTo>
                    <a:pt x="40" y="1493"/>
                  </a:lnTo>
                  <a:lnTo>
                    <a:pt x="51" y="1535"/>
                  </a:lnTo>
                  <a:lnTo>
                    <a:pt x="64" y="1576"/>
                  </a:lnTo>
                  <a:lnTo>
                    <a:pt x="79" y="1617"/>
                  </a:lnTo>
                  <a:lnTo>
                    <a:pt x="95" y="1658"/>
                  </a:lnTo>
                  <a:lnTo>
                    <a:pt x="113" y="1697"/>
                  </a:lnTo>
                  <a:lnTo>
                    <a:pt x="132" y="1736"/>
                  </a:lnTo>
                  <a:lnTo>
                    <a:pt x="153" y="1774"/>
                  </a:lnTo>
                  <a:lnTo>
                    <a:pt x="174" y="1811"/>
                  </a:lnTo>
                  <a:lnTo>
                    <a:pt x="198" y="1849"/>
                  </a:lnTo>
                  <a:lnTo>
                    <a:pt x="222" y="1885"/>
                  </a:lnTo>
                  <a:lnTo>
                    <a:pt x="249" y="1920"/>
                  </a:lnTo>
                  <a:lnTo>
                    <a:pt x="276" y="1954"/>
                  </a:lnTo>
                  <a:lnTo>
                    <a:pt x="304" y="1986"/>
                  </a:lnTo>
                  <a:lnTo>
                    <a:pt x="333" y="2018"/>
                  </a:lnTo>
                  <a:lnTo>
                    <a:pt x="364" y="2049"/>
                  </a:lnTo>
                  <a:lnTo>
                    <a:pt x="396" y="2079"/>
                  </a:lnTo>
                  <a:lnTo>
                    <a:pt x="429" y="2106"/>
                  </a:lnTo>
                  <a:lnTo>
                    <a:pt x="463" y="2134"/>
                  </a:lnTo>
                  <a:lnTo>
                    <a:pt x="498" y="2159"/>
                  </a:lnTo>
                  <a:lnTo>
                    <a:pt x="534" y="2185"/>
                  </a:lnTo>
                  <a:lnTo>
                    <a:pt x="570" y="2208"/>
                  </a:lnTo>
                  <a:lnTo>
                    <a:pt x="608" y="2229"/>
                  </a:lnTo>
                  <a:lnTo>
                    <a:pt x="646" y="2251"/>
                  </a:lnTo>
                  <a:lnTo>
                    <a:pt x="686" y="2270"/>
                  </a:lnTo>
                  <a:lnTo>
                    <a:pt x="725" y="2288"/>
                  </a:lnTo>
                  <a:lnTo>
                    <a:pt x="765" y="2304"/>
                  </a:lnTo>
                  <a:lnTo>
                    <a:pt x="806" y="2319"/>
                  </a:lnTo>
                  <a:lnTo>
                    <a:pt x="847" y="2331"/>
                  </a:lnTo>
                  <a:lnTo>
                    <a:pt x="889" y="2344"/>
                  </a:lnTo>
                  <a:lnTo>
                    <a:pt x="932" y="2354"/>
                  </a:lnTo>
                  <a:lnTo>
                    <a:pt x="974" y="2362"/>
                  </a:lnTo>
                  <a:lnTo>
                    <a:pt x="1017" y="2370"/>
                  </a:lnTo>
                  <a:lnTo>
                    <a:pt x="1060" y="2375"/>
                  </a:lnTo>
                  <a:lnTo>
                    <a:pt x="1104" y="2379"/>
                  </a:lnTo>
                  <a:lnTo>
                    <a:pt x="1147" y="2381"/>
                  </a:lnTo>
                  <a:lnTo>
                    <a:pt x="1191" y="2382"/>
                  </a:lnTo>
                  <a:lnTo>
                    <a:pt x="1233" y="2381"/>
                  </a:lnTo>
                  <a:lnTo>
                    <a:pt x="1277" y="2379"/>
                  </a:lnTo>
                  <a:lnTo>
                    <a:pt x="1320" y="2375"/>
                  </a:lnTo>
                  <a:lnTo>
                    <a:pt x="1364" y="2370"/>
                  </a:lnTo>
                  <a:lnTo>
                    <a:pt x="1406" y="2362"/>
                  </a:lnTo>
                  <a:lnTo>
                    <a:pt x="1449" y="2354"/>
                  </a:lnTo>
                  <a:lnTo>
                    <a:pt x="1491" y="2344"/>
                  </a:lnTo>
                  <a:lnTo>
                    <a:pt x="1533" y="2331"/>
                  </a:lnTo>
                  <a:lnTo>
                    <a:pt x="1575" y="2319"/>
                  </a:lnTo>
                  <a:lnTo>
                    <a:pt x="1615" y="2304"/>
                  </a:lnTo>
                  <a:lnTo>
                    <a:pt x="1655" y="2288"/>
                  </a:lnTo>
                  <a:lnTo>
                    <a:pt x="1696" y="2270"/>
                  </a:lnTo>
                  <a:lnTo>
                    <a:pt x="1734" y="2251"/>
                  </a:lnTo>
                  <a:lnTo>
                    <a:pt x="1772" y="2229"/>
                  </a:lnTo>
                  <a:lnTo>
                    <a:pt x="1810" y="2208"/>
                  </a:lnTo>
                  <a:lnTo>
                    <a:pt x="1846" y="2185"/>
                  </a:lnTo>
                  <a:lnTo>
                    <a:pt x="1883" y="2159"/>
                  </a:lnTo>
                  <a:lnTo>
                    <a:pt x="1918" y="2134"/>
                  </a:lnTo>
                  <a:lnTo>
                    <a:pt x="1952" y="2106"/>
                  </a:lnTo>
                  <a:lnTo>
                    <a:pt x="1984" y="2079"/>
                  </a:lnTo>
                  <a:lnTo>
                    <a:pt x="2016" y="2049"/>
                  </a:lnTo>
                  <a:lnTo>
                    <a:pt x="2047" y="2018"/>
                  </a:lnTo>
                  <a:lnTo>
                    <a:pt x="2077" y="1986"/>
                  </a:lnTo>
                  <a:lnTo>
                    <a:pt x="2104" y="1954"/>
                  </a:lnTo>
                  <a:lnTo>
                    <a:pt x="2132" y="1920"/>
                  </a:lnTo>
                  <a:lnTo>
                    <a:pt x="2158" y="1885"/>
                  </a:lnTo>
                  <a:lnTo>
                    <a:pt x="2183" y="1849"/>
                  </a:lnTo>
                  <a:lnTo>
                    <a:pt x="2206" y="1811"/>
                  </a:lnTo>
                  <a:lnTo>
                    <a:pt x="2227" y="1774"/>
                  </a:lnTo>
                  <a:lnTo>
                    <a:pt x="2249" y="1736"/>
                  </a:lnTo>
                  <a:lnTo>
                    <a:pt x="2268" y="1697"/>
                  </a:lnTo>
                  <a:lnTo>
                    <a:pt x="2286" y="1658"/>
                  </a:lnTo>
                  <a:lnTo>
                    <a:pt x="2302" y="1617"/>
                  </a:lnTo>
                  <a:lnTo>
                    <a:pt x="2317" y="1576"/>
                  </a:lnTo>
                  <a:lnTo>
                    <a:pt x="2329" y="1535"/>
                  </a:lnTo>
                  <a:lnTo>
                    <a:pt x="2341" y="1493"/>
                  </a:lnTo>
                  <a:lnTo>
                    <a:pt x="2352" y="1451"/>
                  </a:lnTo>
                  <a:lnTo>
                    <a:pt x="2360" y="1408"/>
                  </a:lnTo>
                  <a:lnTo>
                    <a:pt x="2367" y="1365"/>
                  </a:lnTo>
                  <a:lnTo>
                    <a:pt x="2373" y="1321"/>
                  </a:lnTo>
                  <a:lnTo>
                    <a:pt x="2377" y="1279"/>
                  </a:lnTo>
                  <a:lnTo>
                    <a:pt x="2379" y="1235"/>
                  </a:lnTo>
                  <a:lnTo>
                    <a:pt x="2380" y="119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37" name="Line 280"/>
            <p:cNvSpPr>
              <a:spLocks noChangeShapeType="1"/>
            </p:cNvSpPr>
            <p:nvPr/>
          </p:nvSpPr>
          <p:spPr bwMode="auto">
            <a:xfrm flipV="1">
              <a:off x="3626" y="2352"/>
              <a:ext cx="0" cy="4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38" name="Line 281"/>
            <p:cNvSpPr>
              <a:spLocks noChangeShapeType="1"/>
            </p:cNvSpPr>
            <p:nvPr/>
          </p:nvSpPr>
          <p:spPr bwMode="auto">
            <a:xfrm>
              <a:off x="3626" y="2352"/>
              <a:ext cx="40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39" name="Line 282"/>
            <p:cNvSpPr>
              <a:spLocks noChangeShapeType="1"/>
            </p:cNvSpPr>
            <p:nvPr/>
          </p:nvSpPr>
          <p:spPr bwMode="auto">
            <a:xfrm>
              <a:off x="4033" y="2352"/>
              <a:ext cx="0" cy="4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40" name="Line 283"/>
            <p:cNvSpPr>
              <a:spLocks noChangeShapeType="1"/>
            </p:cNvSpPr>
            <p:nvPr/>
          </p:nvSpPr>
          <p:spPr bwMode="auto">
            <a:xfrm flipH="1">
              <a:off x="3626" y="2760"/>
              <a:ext cx="40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41" name="Line 284"/>
            <p:cNvSpPr>
              <a:spLocks noChangeShapeType="1"/>
            </p:cNvSpPr>
            <p:nvPr/>
          </p:nvSpPr>
          <p:spPr bwMode="auto">
            <a:xfrm>
              <a:off x="3626" y="2238"/>
              <a:ext cx="40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42" name="Line 285"/>
            <p:cNvSpPr>
              <a:spLocks noChangeShapeType="1"/>
            </p:cNvSpPr>
            <p:nvPr/>
          </p:nvSpPr>
          <p:spPr bwMode="auto">
            <a:xfrm flipV="1">
              <a:off x="4033" y="1830"/>
              <a:ext cx="0" cy="4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43" name="Line 286"/>
            <p:cNvSpPr>
              <a:spLocks noChangeShapeType="1"/>
            </p:cNvSpPr>
            <p:nvPr/>
          </p:nvSpPr>
          <p:spPr bwMode="auto">
            <a:xfrm flipH="1">
              <a:off x="3626" y="1830"/>
              <a:ext cx="40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44" name="Line 287"/>
            <p:cNvSpPr>
              <a:spLocks noChangeShapeType="1"/>
            </p:cNvSpPr>
            <p:nvPr/>
          </p:nvSpPr>
          <p:spPr bwMode="auto">
            <a:xfrm>
              <a:off x="3626" y="1830"/>
              <a:ext cx="0" cy="4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45" name="Line 288"/>
            <p:cNvSpPr>
              <a:spLocks noChangeShapeType="1"/>
            </p:cNvSpPr>
            <p:nvPr/>
          </p:nvSpPr>
          <p:spPr bwMode="auto">
            <a:xfrm flipV="1">
              <a:off x="3745" y="1915"/>
              <a:ext cx="0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46" name="Line 289"/>
            <p:cNvSpPr>
              <a:spLocks noChangeShapeType="1"/>
            </p:cNvSpPr>
            <p:nvPr/>
          </p:nvSpPr>
          <p:spPr bwMode="auto">
            <a:xfrm flipV="1">
              <a:off x="3914" y="1915"/>
              <a:ext cx="0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47" name="Line 290"/>
            <p:cNvSpPr>
              <a:spLocks noChangeShapeType="1"/>
            </p:cNvSpPr>
            <p:nvPr/>
          </p:nvSpPr>
          <p:spPr bwMode="auto">
            <a:xfrm>
              <a:off x="3999" y="1830"/>
              <a:ext cx="0" cy="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48" name="Line 291"/>
            <p:cNvSpPr>
              <a:spLocks noChangeShapeType="1"/>
            </p:cNvSpPr>
            <p:nvPr/>
          </p:nvSpPr>
          <p:spPr bwMode="auto">
            <a:xfrm flipH="1">
              <a:off x="3659" y="1915"/>
              <a:ext cx="34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49" name="Line 292"/>
            <p:cNvSpPr>
              <a:spLocks noChangeShapeType="1"/>
            </p:cNvSpPr>
            <p:nvPr/>
          </p:nvSpPr>
          <p:spPr bwMode="auto">
            <a:xfrm flipV="1">
              <a:off x="3659" y="1830"/>
              <a:ext cx="0" cy="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50" name="Line 293"/>
            <p:cNvSpPr>
              <a:spLocks noChangeShapeType="1"/>
            </p:cNvSpPr>
            <p:nvPr/>
          </p:nvSpPr>
          <p:spPr bwMode="auto">
            <a:xfrm flipV="1">
              <a:off x="3116" y="1830"/>
              <a:ext cx="15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51" name="Line 294"/>
            <p:cNvSpPr>
              <a:spLocks noChangeShapeType="1"/>
            </p:cNvSpPr>
            <p:nvPr/>
          </p:nvSpPr>
          <p:spPr bwMode="auto">
            <a:xfrm flipV="1">
              <a:off x="3116" y="1865"/>
              <a:ext cx="34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52" name="Line 295"/>
            <p:cNvSpPr>
              <a:spLocks noChangeShapeType="1"/>
            </p:cNvSpPr>
            <p:nvPr/>
          </p:nvSpPr>
          <p:spPr bwMode="auto">
            <a:xfrm flipV="1">
              <a:off x="3116" y="1915"/>
              <a:ext cx="36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53" name="Line 296"/>
            <p:cNvSpPr>
              <a:spLocks noChangeShapeType="1"/>
            </p:cNvSpPr>
            <p:nvPr/>
          </p:nvSpPr>
          <p:spPr bwMode="auto">
            <a:xfrm flipV="1">
              <a:off x="3116" y="1915"/>
              <a:ext cx="9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54" name="Line 297"/>
            <p:cNvSpPr>
              <a:spLocks noChangeShapeType="1"/>
            </p:cNvSpPr>
            <p:nvPr/>
          </p:nvSpPr>
          <p:spPr bwMode="auto">
            <a:xfrm flipV="1">
              <a:off x="3116" y="1940"/>
              <a:ext cx="119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55" name="Line 298"/>
            <p:cNvSpPr>
              <a:spLocks noChangeShapeType="1"/>
            </p:cNvSpPr>
            <p:nvPr/>
          </p:nvSpPr>
          <p:spPr bwMode="auto">
            <a:xfrm flipV="1">
              <a:off x="3116" y="1993"/>
              <a:ext cx="119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56" name="Line 299"/>
            <p:cNvSpPr>
              <a:spLocks noChangeShapeType="1"/>
            </p:cNvSpPr>
            <p:nvPr/>
          </p:nvSpPr>
          <p:spPr bwMode="auto">
            <a:xfrm flipV="1">
              <a:off x="3116" y="2047"/>
              <a:ext cx="119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57" name="Line 300"/>
            <p:cNvSpPr>
              <a:spLocks noChangeShapeType="1"/>
            </p:cNvSpPr>
            <p:nvPr/>
          </p:nvSpPr>
          <p:spPr bwMode="auto">
            <a:xfrm flipV="1">
              <a:off x="3116" y="2100"/>
              <a:ext cx="119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58" name="Line 301"/>
            <p:cNvSpPr>
              <a:spLocks noChangeShapeType="1"/>
            </p:cNvSpPr>
            <p:nvPr/>
          </p:nvSpPr>
          <p:spPr bwMode="auto">
            <a:xfrm flipV="1">
              <a:off x="3490" y="1830"/>
              <a:ext cx="15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59" name="Line 302"/>
            <p:cNvSpPr>
              <a:spLocks noChangeShapeType="1"/>
            </p:cNvSpPr>
            <p:nvPr/>
          </p:nvSpPr>
          <p:spPr bwMode="auto">
            <a:xfrm flipV="1">
              <a:off x="3405" y="1915"/>
              <a:ext cx="15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60" name="Line 303"/>
            <p:cNvSpPr>
              <a:spLocks noChangeShapeType="1"/>
            </p:cNvSpPr>
            <p:nvPr/>
          </p:nvSpPr>
          <p:spPr bwMode="auto">
            <a:xfrm flipV="1">
              <a:off x="3150" y="2154"/>
              <a:ext cx="85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61" name="Line 304"/>
            <p:cNvSpPr>
              <a:spLocks noChangeShapeType="1"/>
            </p:cNvSpPr>
            <p:nvPr/>
          </p:nvSpPr>
          <p:spPr bwMode="auto">
            <a:xfrm flipV="1">
              <a:off x="3490" y="1865"/>
              <a:ext cx="34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62" name="Line 305"/>
            <p:cNvSpPr>
              <a:spLocks noChangeShapeType="1"/>
            </p:cNvSpPr>
            <p:nvPr/>
          </p:nvSpPr>
          <p:spPr bwMode="auto">
            <a:xfrm flipV="1">
              <a:off x="3405" y="1915"/>
              <a:ext cx="68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63" name="Line 306"/>
            <p:cNvSpPr>
              <a:spLocks noChangeShapeType="1"/>
            </p:cNvSpPr>
            <p:nvPr/>
          </p:nvSpPr>
          <p:spPr bwMode="auto">
            <a:xfrm flipV="1">
              <a:off x="3204" y="2207"/>
              <a:ext cx="31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64" name="Line 307"/>
            <p:cNvSpPr>
              <a:spLocks noChangeShapeType="1"/>
            </p:cNvSpPr>
            <p:nvPr/>
          </p:nvSpPr>
          <p:spPr bwMode="auto">
            <a:xfrm flipV="1">
              <a:off x="3405" y="1918"/>
              <a:ext cx="119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65" name="Line 308"/>
            <p:cNvSpPr>
              <a:spLocks noChangeShapeType="1"/>
            </p:cNvSpPr>
            <p:nvPr/>
          </p:nvSpPr>
          <p:spPr bwMode="auto">
            <a:xfrm flipV="1">
              <a:off x="3405" y="1972"/>
              <a:ext cx="119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66" name="Line 309"/>
            <p:cNvSpPr>
              <a:spLocks noChangeShapeType="1"/>
            </p:cNvSpPr>
            <p:nvPr/>
          </p:nvSpPr>
          <p:spPr bwMode="auto">
            <a:xfrm flipV="1">
              <a:off x="3405" y="2025"/>
              <a:ext cx="119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67" name="Line 310"/>
            <p:cNvSpPr>
              <a:spLocks noChangeShapeType="1"/>
            </p:cNvSpPr>
            <p:nvPr/>
          </p:nvSpPr>
          <p:spPr bwMode="auto">
            <a:xfrm flipV="1">
              <a:off x="3405" y="2079"/>
              <a:ext cx="119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68" name="Line 311"/>
            <p:cNvSpPr>
              <a:spLocks noChangeShapeType="1"/>
            </p:cNvSpPr>
            <p:nvPr/>
          </p:nvSpPr>
          <p:spPr bwMode="auto">
            <a:xfrm flipV="1">
              <a:off x="3417" y="2132"/>
              <a:ext cx="107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69" name="Line 312"/>
            <p:cNvSpPr>
              <a:spLocks noChangeShapeType="1"/>
            </p:cNvSpPr>
            <p:nvPr/>
          </p:nvSpPr>
          <p:spPr bwMode="auto">
            <a:xfrm flipV="1">
              <a:off x="3471" y="2185"/>
              <a:ext cx="53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70" name="Line 313"/>
            <p:cNvSpPr>
              <a:spLocks noChangeShapeType="1"/>
            </p:cNvSpPr>
            <p:nvPr/>
          </p:nvSpPr>
          <p:spPr bwMode="auto">
            <a:xfrm flipV="1">
              <a:off x="3626" y="1836"/>
              <a:ext cx="33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71" name="Line 314"/>
            <p:cNvSpPr>
              <a:spLocks noChangeShapeType="1"/>
            </p:cNvSpPr>
            <p:nvPr/>
          </p:nvSpPr>
          <p:spPr bwMode="auto">
            <a:xfrm flipV="1">
              <a:off x="3626" y="1889"/>
              <a:ext cx="33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72" name="Line 315"/>
            <p:cNvSpPr>
              <a:spLocks noChangeShapeType="1"/>
            </p:cNvSpPr>
            <p:nvPr/>
          </p:nvSpPr>
          <p:spPr bwMode="auto">
            <a:xfrm flipV="1">
              <a:off x="3626" y="1915"/>
              <a:ext cx="61" cy="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73" name="Line 316"/>
            <p:cNvSpPr>
              <a:spLocks noChangeShapeType="1"/>
            </p:cNvSpPr>
            <p:nvPr/>
          </p:nvSpPr>
          <p:spPr bwMode="auto">
            <a:xfrm flipV="1">
              <a:off x="3626" y="1915"/>
              <a:ext cx="114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74" name="Line 317"/>
            <p:cNvSpPr>
              <a:spLocks noChangeShapeType="1"/>
            </p:cNvSpPr>
            <p:nvPr/>
          </p:nvSpPr>
          <p:spPr bwMode="auto">
            <a:xfrm flipV="1">
              <a:off x="3626" y="1964"/>
              <a:ext cx="119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75" name="Line 318"/>
            <p:cNvSpPr>
              <a:spLocks noChangeShapeType="1"/>
            </p:cNvSpPr>
            <p:nvPr/>
          </p:nvSpPr>
          <p:spPr bwMode="auto">
            <a:xfrm flipV="1">
              <a:off x="3626" y="2018"/>
              <a:ext cx="119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76" name="Line 319"/>
            <p:cNvSpPr>
              <a:spLocks noChangeShapeType="1"/>
            </p:cNvSpPr>
            <p:nvPr/>
          </p:nvSpPr>
          <p:spPr bwMode="auto">
            <a:xfrm flipV="1">
              <a:off x="3626" y="2071"/>
              <a:ext cx="119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77" name="Line 320"/>
            <p:cNvSpPr>
              <a:spLocks noChangeShapeType="1"/>
            </p:cNvSpPr>
            <p:nvPr/>
          </p:nvSpPr>
          <p:spPr bwMode="auto">
            <a:xfrm flipV="1">
              <a:off x="3631" y="2125"/>
              <a:ext cx="114" cy="1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78" name="Line 321"/>
            <p:cNvSpPr>
              <a:spLocks noChangeShapeType="1"/>
            </p:cNvSpPr>
            <p:nvPr/>
          </p:nvSpPr>
          <p:spPr bwMode="auto">
            <a:xfrm flipV="1">
              <a:off x="3999" y="1836"/>
              <a:ext cx="34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79" name="Line 322"/>
            <p:cNvSpPr>
              <a:spLocks noChangeShapeType="1"/>
            </p:cNvSpPr>
            <p:nvPr/>
          </p:nvSpPr>
          <p:spPr bwMode="auto">
            <a:xfrm flipV="1">
              <a:off x="3914" y="1915"/>
              <a:ext cx="4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80" name="Line 323"/>
            <p:cNvSpPr>
              <a:spLocks noChangeShapeType="1"/>
            </p:cNvSpPr>
            <p:nvPr/>
          </p:nvSpPr>
          <p:spPr bwMode="auto">
            <a:xfrm flipV="1">
              <a:off x="3684" y="2178"/>
              <a:ext cx="61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81" name="Line 324"/>
            <p:cNvSpPr>
              <a:spLocks noChangeShapeType="1"/>
            </p:cNvSpPr>
            <p:nvPr/>
          </p:nvSpPr>
          <p:spPr bwMode="auto">
            <a:xfrm flipV="1">
              <a:off x="3914" y="1889"/>
              <a:ext cx="119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82" name="Line 325"/>
            <p:cNvSpPr>
              <a:spLocks noChangeShapeType="1"/>
            </p:cNvSpPr>
            <p:nvPr/>
          </p:nvSpPr>
          <p:spPr bwMode="auto">
            <a:xfrm flipV="1">
              <a:off x="3738" y="2232"/>
              <a:ext cx="7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83" name="Line 326"/>
            <p:cNvSpPr>
              <a:spLocks noChangeShapeType="1"/>
            </p:cNvSpPr>
            <p:nvPr/>
          </p:nvSpPr>
          <p:spPr bwMode="auto">
            <a:xfrm flipV="1">
              <a:off x="3914" y="1942"/>
              <a:ext cx="119" cy="1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84" name="Line 327"/>
            <p:cNvSpPr>
              <a:spLocks noChangeShapeType="1"/>
            </p:cNvSpPr>
            <p:nvPr/>
          </p:nvSpPr>
          <p:spPr bwMode="auto">
            <a:xfrm flipV="1">
              <a:off x="3914" y="1996"/>
              <a:ext cx="119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85" name="Line 328"/>
            <p:cNvSpPr>
              <a:spLocks noChangeShapeType="1"/>
            </p:cNvSpPr>
            <p:nvPr/>
          </p:nvSpPr>
          <p:spPr bwMode="auto">
            <a:xfrm flipV="1">
              <a:off x="3914" y="2049"/>
              <a:ext cx="119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86" name="Line 329"/>
            <p:cNvSpPr>
              <a:spLocks noChangeShapeType="1"/>
            </p:cNvSpPr>
            <p:nvPr/>
          </p:nvSpPr>
          <p:spPr bwMode="auto">
            <a:xfrm flipV="1">
              <a:off x="3914" y="2103"/>
              <a:ext cx="119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87" name="Line 330"/>
            <p:cNvSpPr>
              <a:spLocks noChangeShapeType="1"/>
            </p:cNvSpPr>
            <p:nvPr/>
          </p:nvSpPr>
          <p:spPr bwMode="auto">
            <a:xfrm flipV="1">
              <a:off x="3952" y="2156"/>
              <a:ext cx="81" cy="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88" name="Line 331"/>
            <p:cNvSpPr>
              <a:spLocks noChangeShapeType="1"/>
            </p:cNvSpPr>
            <p:nvPr/>
          </p:nvSpPr>
          <p:spPr bwMode="auto">
            <a:xfrm flipV="1">
              <a:off x="4005" y="2210"/>
              <a:ext cx="28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89" name="Line 332"/>
            <p:cNvSpPr>
              <a:spLocks noChangeShapeType="1"/>
            </p:cNvSpPr>
            <p:nvPr/>
          </p:nvSpPr>
          <p:spPr bwMode="auto">
            <a:xfrm flipH="1">
              <a:off x="3150" y="1915"/>
              <a:ext cx="8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90" name="Line 333"/>
            <p:cNvSpPr>
              <a:spLocks noChangeShapeType="1"/>
            </p:cNvSpPr>
            <p:nvPr/>
          </p:nvSpPr>
          <p:spPr bwMode="auto">
            <a:xfrm>
              <a:off x="3235" y="2409"/>
              <a:ext cx="0" cy="2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91" name="Line 334"/>
            <p:cNvSpPr>
              <a:spLocks noChangeShapeType="1"/>
            </p:cNvSpPr>
            <p:nvPr/>
          </p:nvSpPr>
          <p:spPr bwMode="auto">
            <a:xfrm>
              <a:off x="3405" y="2409"/>
              <a:ext cx="0" cy="2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92" name="Line 335"/>
            <p:cNvSpPr>
              <a:spLocks noChangeShapeType="1"/>
            </p:cNvSpPr>
            <p:nvPr/>
          </p:nvSpPr>
          <p:spPr bwMode="auto">
            <a:xfrm>
              <a:off x="3745" y="2409"/>
              <a:ext cx="0" cy="2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193" name="Line 336"/>
            <p:cNvSpPr>
              <a:spLocks noChangeShapeType="1"/>
            </p:cNvSpPr>
            <p:nvPr/>
          </p:nvSpPr>
          <p:spPr bwMode="auto">
            <a:xfrm>
              <a:off x="3914" y="2409"/>
              <a:ext cx="0" cy="2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88780" name="Group 364"/>
          <p:cNvGrpSpPr>
            <a:grpSpLocks/>
          </p:cNvGrpSpPr>
          <p:nvPr/>
        </p:nvGrpSpPr>
        <p:grpSpPr bwMode="auto">
          <a:xfrm>
            <a:off x="7519988" y="1008063"/>
            <a:ext cx="1296987" cy="1747837"/>
            <a:chOff x="2243" y="2971"/>
            <a:chExt cx="1006" cy="1355"/>
          </a:xfrm>
        </p:grpSpPr>
        <p:sp>
          <p:nvSpPr>
            <p:cNvPr id="27020" name="Line 340"/>
            <p:cNvSpPr>
              <a:spLocks noChangeShapeType="1"/>
            </p:cNvSpPr>
            <p:nvPr/>
          </p:nvSpPr>
          <p:spPr bwMode="auto">
            <a:xfrm flipH="1" flipV="1">
              <a:off x="2811" y="3299"/>
              <a:ext cx="242" cy="1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21" name="Line 341"/>
            <p:cNvSpPr>
              <a:spLocks noChangeShapeType="1"/>
            </p:cNvSpPr>
            <p:nvPr/>
          </p:nvSpPr>
          <p:spPr bwMode="auto">
            <a:xfrm flipH="1" flipV="1">
              <a:off x="2634" y="3519"/>
              <a:ext cx="140" cy="8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22" name="Freeform 342"/>
            <p:cNvSpPr>
              <a:spLocks/>
            </p:cNvSpPr>
            <p:nvPr/>
          </p:nvSpPr>
          <p:spPr bwMode="auto">
            <a:xfrm>
              <a:off x="2811" y="3291"/>
              <a:ext cx="382" cy="67"/>
            </a:xfrm>
            <a:custGeom>
              <a:avLst/>
              <a:gdLst>
                <a:gd name="T0" fmla="*/ 378 w 2669"/>
                <a:gd name="T1" fmla="*/ 65 h 468"/>
                <a:gd name="T2" fmla="*/ 369 w 2669"/>
                <a:gd name="T3" fmla="*/ 60 h 468"/>
                <a:gd name="T4" fmla="*/ 360 w 2669"/>
                <a:gd name="T5" fmla="*/ 55 h 468"/>
                <a:gd name="T6" fmla="*/ 350 w 2669"/>
                <a:gd name="T7" fmla="*/ 51 h 468"/>
                <a:gd name="T8" fmla="*/ 341 w 2669"/>
                <a:gd name="T9" fmla="*/ 46 h 468"/>
                <a:gd name="T10" fmla="*/ 331 w 2669"/>
                <a:gd name="T11" fmla="*/ 42 h 468"/>
                <a:gd name="T12" fmla="*/ 321 w 2669"/>
                <a:gd name="T13" fmla="*/ 38 h 468"/>
                <a:gd name="T14" fmla="*/ 310 w 2669"/>
                <a:gd name="T15" fmla="*/ 34 h 468"/>
                <a:gd name="T16" fmla="*/ 300 w 2669"/>
                <a:gd name="T17" fmla="*/ 31 h 468"/>
                <a:gd name="T18" fmla="*/ 290 w 2669"/>
                <a:gd name="T19" fmla="*/ 27 h 468"/>
                <a:gd name="T20" fmla="*/ 279 w 2669"/>
                <a:gd name="T21" fmla="*/ 24 h 468"/>
                <a:gd name="T22" fmla="*/ 268 w 2669"/>
                <a:gd name="T23" fmla="*/ 21 h 468"/>
                <a:gd name="T24" fmla="*/ 256 w 2669"/>
                <a:gd name="T25" fmla="*/ 18 h 468"/>
                <a:gd name="T26" fmla="*/ 245 w 2669"/>
                <a:gd name="T27" fmla="*/ 15 h 468"/>
                <a:gd name="T28" fmla="*/ 234 w 2669"/>
                <a:gd name="T29" fmla="*/ 13 h 468"/>
                <a:gd name="T30" fmla="*/ 222 w 2669"/>
                <a:gd name="T31" fmla="*/ 11 h 468"/>
                <a:gd name="T32" fmla="*/ 211 w 2669"/>
                <a:gd name="T33" fmla="*/ 9 h 468"/>
                <a:gd name="T34" fmla="*/ 199 w 2669"/>
                <a:gd name="T35" fmla="*/ 7 h 468"/>
                <a:gd name="T36" fmla="*/ 187 w 2669"/>
                <a:gd name="T37" fmla="*/ 5 h 468"/>
                <a:gd name="T38" fmla="*/ 175 w 2669"/>
                <a:gd name="T39" fmla="*/ 4 h 468"/>
                <a:gd name="T40" fmla="*/ 163 w 2669"/>
                <a:gd name="T41" fmla="*/ 3 h 468"/>
                <a:gd name="T42" fmla="*/ 151 w 2669"/>
                <a:gd name="T43" fmla="*/ 2 h 468"/>
                <a:gd name="T44" fmla="*/ 139 w 2669"/>
                <a:gd name="T45" fmla="*/ 1 h 468"/>
                <a:gd name="T46" fmla="*/ 127 w 2669"/>
                <a:gd name="T47" fmla="*/ 1 h 468"/>
                <a:gd name="T48" fmla="*/ 114 w 2669"/>
                <a:gd name="T49" fmla="*/ 0 h 468"/>
                <a:gd name="T50" fmla="*/ 102 w 2669"/>
                <a:gd name="T51" fmla="*/ 0 h 468"/>
                <a:gd name="T52" fmla="*/ 90 w 2669"/>
                <a:gd name="T53" fmla="*/ 0 h 468"/>
                <a:gd name="T54" fmla="*/ 78 w 2669"/>
                <a:gd name="T55" fmla="*/ 1 h 468"/>
                <a:gd name="T56" fmla="*/ 66 w 2669"/>
                <a:gd name="T57" fmla="*/ 1 h 468"/>
                <a:gd name="T58" fmla="*/ 54 w 2669"/>
                <a:gd name="T59" fmla="*/ 2 h 468"/>
                <a:gd name="T60" fmla="*/ 42 w 2669"/>
                <a:gd name="T61" fmla="*/ 3 h 468"/>
                <a:gd name="T62" fmla="*/ 30 w 2669"/>
                <a:gd name="T63" fmla="*/ 4 h 468"/>
                <a:gd name="T64" fmla="*/ 18 w 2669"/>
                <a:gd name="T65" fmla="*/ 5 h 468"/>
                <a:gd name="T66" fmla="*/ 6 w 2669"/>
                <a:gd name="T67" fmla="*/ 7 h 4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669" h="468">
                  <a:moveTo>
                    <a:pt x="2669" y="468"/>
                  </a:moveTo>
                  <a:lnTo>
                    <a:pt x="2638" y="451"/>
                  </a:lnTo>
                  <a:lnTo>
                    <a:pt x="2607" y="434"/>
                  </a:lnTo>
                  <a:lnTo>
                    <a:pt x="2577" y="417"/>
                  </a:lnTo>
                  <a:lnTo>
                    <a:pt x="2545" y="401"/>
                  </a:lnTo>
                  <a:lnTo>
                    <a:pt x="2513" y="385"/>
                  </a:lnTo>
                  <a:lnTo>
                    <a:pt x="2480" y="369"/>
                  </a:lnTo>
                  <a:lnTo>
                    <a:pt x="2447" y="353"/>
                  </a:lnTo>
                  <a:lnTo>
                    <a:pt x="2414" y="339"/>
                  </a:lnTo>
                  <a:lnTo>
                    <a:pt x="2380" y="323"/>
                  </a:lnTo>
                  <a:lnTo>
                    <a:pt x="2346" y="308"/>
                  </a:lnTo>
                  <a:lnTo>
                    <a:pt x="2311" y="294"/>
                  </a:lnTo>
                  <a:lnTo>
                    <a:pt x="2277" y="280"/>
                  </a:lnTo>
                  <a:lnTo>
                    <a:pt x="2241" y="266"/>
                  </a:lnTo>
                  <a:lnTo>
                    <a:pt x="2205" y="252"/>
                  </a:lnTo>
                  <a:lnTo>
                    <a:pt x="2169" y="240"/>
                  </a:lnTo>
                  <a:lnTo>
                    <a:pt x="2133" y="227"/>
                  </a:lnTo>
                  <a:lnTo>
                    <a:pt x="2096" y="215"/>
                  </a:lnTo>
                  <a:lnTo>
                    <a:pt x="2059" y="202"/>
                  </a:lnTo>
                  <a:lnTo>
                    <a:pt x="2023" y="191"/>
                  </a:lnTo>
                  <a:lnTo>
                    <a:pt x="1984" y="178"/>
                  </a:lnTo>
                  <a:lnTo>
                    <a:pt x="1947" y="168"/>
                  </a:lnTo>
                  <a:lnTo>
                    <a:pt x="1908" y="157"/>
                  </a:lnTo>
                  <a:lnTo>
                    <a:pt x="1869" y="147"/>
                  </a:lnTo>
                  <a:lnTo>
                    <a:pt x="1831" y="136"/>
                  </a:lnTo>
                  <a:lnTo>
                    <a:pt x="1792" y="126"/>
                  </a:lnTo>
                  <a:lnTo>
                    <a:pt x="1752" y="117"/>
                  </a:lnTo>
                  <a:lnTo>
                    <a:pt x="1713" y="108"/>
                  </a:lnTo>
                  <a:lnTo>
                    <a:pt x="1673" y="99"/>
                  </a:lnTo>
                  <a:lnTo>
                    <a:pt x="1633" y="91"/>
                  </a:lnTo>
                  <a:lnTo>
                    <a:pt x="1594" y="83"/>
                  </a:lnTo>
                  <a:lnTo>
                    <a:pt x="1553" y="75"/>
                  </a:lnTo>
                  <a:lnTo>
                    <a:pt x="1512" y="68"/>
                  </a:lnTo>
                  <a:lnTo>
                    <a:pt x="1471" y="62"/>
                  </a:lnTo>
                  <a:lnTo>
                    <a:pt x="1430" y="55"/>
                  </a:lnTo>
                  <a:lnTo>
                    <a:pt x="1389" y="49"/>
                  </a:lnTo>
                  <a:lnTo>
                    <a:pt x="1347" y="42"/>
                  </a:lnTo>
                  <a:lnTo>
                    <a:pt x="1306" y="38"/>
                  </a:lnTo>
                  <a:lnTo>
                    <a:pt x="1264" y="32"/>
                  </a:lnTo>
                  <a:lnTo>
                    <a:pt x="1222" y="28"/>
                  </a:lnTo>
                  <a:lnTo>
                    <a:pt x="1180" y="23"/>
                  </a:lnTo>
                  <a:lnTo>
                    <a:pt x="1138" y="20"/>
                  </a:lnTo>
                  <a:lnTo>
                    <a:pt x="1096" y="16"/>
                  </a:lnTo>
                  <a:lnTo>
                    <a:pt x="1054" y="13"/>
                  </a:lnTo>
                  <a:lnTo>
                    <a:pt x="1012" y="9"/>
                  </a:lnTo>
                  <a:lnTo>
                    <a:pt x="970" y="7"/>
                  </a:lnTo>
                  <a:lnTo>
                    <a:pt x="927" y="5"/>
                  </a:lnTo>
                  <a:lnTo>
                    <a:pt x="885" y="4"/>
                  </a:lnTo>
                  <a:lnTo>
                    <a:pt x="842" y="3"/>
                  </a:lnTo>
                  <a:lnTo>
                    <a:pt x="800" y="1"/>
                  </a:lnTo>
                  <a:lnTo>
                    <a:pt x="757" y="0"/>
                  </a:lnTo>
                  <a:lnTo>
                    <a:pt x="715" y="0"/>
                  </a:lnTo>
                  <a:lnTo>
                    <a:pt x="673" y="0"/>
                  </a:lnTo>
                  <a:lnTo>
                    <a:pt x="630" y="1"/>
                  </a:lnTo>
                  <a:lnTo>
                    <a:pt x="588" y="1"/>
                  </a:lnTo>
                  <a:lnTo>
                    <a:pt x="545" y="4"/>
                  </a:lnTo>
                  <a:lnTo>
                    <a:pt x="503" y="5"/>
                  </a:lnTo>
                  <a:lnTo>
                    <a:pt x="460" y="7"/>
                  </a:lnTo>
                  <a:lnTo>
                    <a:pt x="418" y="9"/>
                  </a:lnTo>
                  <a:lnTo>
                    <a:pt x="376" y="13"/>
                  </a:lnTo>
                  <a:lnTo>
                    <a:pt x="334" y="15"/>
                  </a:lnTo>
                  <a:lnTo>
                    <a:pt x="292" y="20"/>
                  </a:lnTo>
                  <a:lnTo>
                    <a:pt x="250" y="23"/>
                  </a:lnTo>
                  <a:lnTo>
                    <a:pt x="208" y="28"/>
                  </a:lnTo>
                  <a:lnTo>
                    <a:pt x="166" y="32"/>
                  </a:lnTo>
                  <a:lnTo>
                    <a:pt x="124" y="37"/>
                  </a:lnTo>
                  <a:lnTo>
                    <a:pt x="83" y="42"/>
                  </a:lnTo>
                  <a:lnTo>
                    <a:pt x="41" y="48"/>
                  </a:lnTo>
                  <a:lnTo>
                    <a:pt x="0" y="5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23" name="Line 343"/>
            <p:cNvSpPr>
              <a:spLocks noChangeShapeType="1"/>
            </p:cNvSpPr>
            <p:nvPr/>
          </p:nvSpPr>
          <p:spPr bwMode="auto">
            <a:xfrm flipH="1">
              <a:off x="2243" y="2971"/>
              <a:ext cx="670" cy="3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24" name="Line 344"/>
            <p:cNvSpPr>
              <a:spLocks noChangeShapeType="1"/>
            </p:cNvSpPr>
            <p:nvPr/>
          </p:nvSpPr>
          <p:spPr bwMode="auto">
            <a:xfrm flipH="1" flipV="1">
              <a:off x="2913" y="2971"/>
              <a:ext cx="336" cy="1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25" name="Freeform 345"/>
            <p:cNvSpPr>
              <a:spLocks/>
            </p:cNvSpPr>
            <p:nvPr/>
          </p:nvSpPr>
          <p:spPr bwMode="auto">
            <a:xfrm>
              <a:off x="2518" y="3130"/>
              <a:ext cx="675" cy="389"/>
            </a:xfrm>
            <a:custGeom>
              <a:avLst/>
              <a:gdLst>
                <a:gd name="T0" fmla="*/ 662 w 4720"/>
                <a:gd name="T1" fmla="*/ 59 h 2726"/>
                <a:gd name="T2" fmla="*/ 643 w 4720"/>
                <a:gd name="T3" fmla="*/ 50 h 2726"/>
                <a:gd name="T4" fmla="*/ 624 w 4720"/>
                <a:gd name="T5" fmla="*/ 42 h 2726"/>
                <a:gd name="T6" fmla="*/ 603 w 4720"/>
                <a:gd name="T7" fmla="*/ 34 h 2726"/>
                <a:gd name="T8" fmla="*/ 582 w 4720"/>
                <a:gd name="T9" fmla="*/ 27 h 2726"/>
                <a:gd name="T10" fmla="*/ 560 w 4720"/>
                <a:gd name="T11" fmla="*/ 21 h 2726"/>
                <a:gd name="T12" fmla="*/ 537 w 4720"/>
                <a:gd name="T13" fmla="*/ 15 h 2726"/>
                <a:gd name="T14" fmla="*/ 514 w 4720"/>
                <a:gd name="T15" fmla="*/ 11 h 2726"/>
                <a:gd name="T16" fmla="*/ 491 w 4720"/>
                <a:gd name="T17" fmla="*/ 7 h 2726"/>
                <a:gd name="T18" fmla="*/ 467 w 4720"/>
                <a:gd name="T19" fmla="*/ 4 h 2726"/>
                <a:gd name="T20" fmla="*/ 443 w 4720"/>
                <a:gd name="T21" fmla="*/ 2 h 2726"/>
                <a:gd name="T22" fmla="*/ 418 w 4720"/>
                <a:gd name="T23" fmla="*/ 0 h 2726"/>
                <a:gd name="T24" fmla="*/ 394 w 4720"/>
                <a:gd name="T25" fmla="*/ 0 h 2726"/>
                <a:gd name="T26" fmla="*/ 369 w 4720"/>
                <a:gd name="T27" fmla="*/ 0 h 2726"/>
                <a:gd name="T28" fmla="*/ 345 w 4720"/>
                <a:gd name="T29" fmla="*/ 2 h 2726"/>
                <a:gd name="T30" fmla="*/ 321 w 4720"/>
                <a:gd name="T31" fmla="*/ 4 h 2726"/>
                <a:gd name="T32" fmla="*/ 297 w 4720"/>
                <a:gd name="T33" fmla="*/ 7 h 2726"/>
                <a:gd name="T34" fmla="*/ 273 w 4720"/>
                <a:gd name="T35" fmla="*/ 11 h 2726"/>
                <a:gd name="T36" fmla="*/ 250 w 4720"/>
                <a:gd name="T37" fmla="*/ 16 h 2726"/>
                <a:gd name="T38" fmla="*/ 228 w 4720"/>
                <a:gd name="T39" fmla="*/ 21 h 2726"/>
                <a:gd name="T40" fmla="*/ 206 w 4720"/>
                <a:gd name="T41" fmla="*/ 28 h 2726"/>
                <a:gd name="T42" fmla="*/ 185 w 4720"/>
                <a:gd name="T43" fmla="*/ 35 h 2726"/>
                <a:gd name="T44" fmla="*/ 165 w 4720"/>
                <a:gd name="T45" fmla="*/ 43 h 2726"/>
                <a:gd name="T46" fmla="*/ 145 w 4720"/>
                <a:gd name="T47" fmla="*/ 51 h 2726"/>
                <a:gd name="T48" fmla="*/ 127 w 4720"/>
                <a:gd name="T49" fmla="*/ 61 h 2726"/>
                <a:gd name="T50" fmla="*/ 109 w 4720"/>
                <a:gd name="T51" fmla="*/ 70 h 2726"/>
                <a:gd name="T52" fmla="*/ 93 w 4720"/>
                <a:gd name="T53" fmla="*/ 81 h 2726"/>
                <a:gd name="T54" fmla="*/ 78 w 4720"/>
                <a:gd name="T55" fmla="*/ 92 h 2726"/>
                <a:gd name="T56" fmla="*/ 64 w 4720"/>
                <a:gd name="T57" fmla="*/ 104 h 2726"/>
                <a:gd name="T58" fmla="*/ 51 w 4720"/>
                <a:gd name="T59" fmla="*/ 116 h 2726"/>
                <a:gd name="T60" fmla="*/ 40 w 4720"/>
                <a:gd name="T61" fmla="*/ 128 h 2726"/>
                <a:gd name="T62" fmla="*/ 30 w 4720"/>
                <a:gd name="T63" fmla="*/ 141 h 2726"/>
                <a:gd name="T64" fmla="*/ 21 w 4720"/>
                <a:gd name="T65" fmla="*/ 154 h 2726"/>
                <a:gd name="T66" fmla="*/ 14 w 4720"/>
                <a:gd name="T67" fmla="*/ 168 h 2726"/>
                <a:gd name="T68" fmla="*/ 8 w 4720"/>
                <a:gd name="T69" fmla="*/ 182 h 2726"/>
                <a:gd name="T70" fmla="*/ 4 w 4720"/>
                <a:gd name="T71" fmla="*/ 195 h 2726"/>
                <a:gd name="T72" fmla="*/ 1 w 4720"/>
                <a:gd name="T73" fmla="*/ 209 h 2726"/>
                <a:gd name="T74" fmla="*/ 0 w 4720"/>
                <a:gd name="T75" fmla="*/ 223 h 2726"/>
                <a:gd name="T76" fmla="*/ 0 w 4720"/>
                <a:gd name="T77" fmla="*/ 238 h 2726"/>
                <a:gd name="T78" fmla="*/ 2 w 4720"/>
                <a:gd name="T79" fmla="*/ 252 h 2726"/>
                <a:gd name="T80" fmla="*/ 5 w 4720"/>
                <a:gd name="T81" fmla="*/ 266 h 2726"/>
                <a:gd name="T82" fmla="*/ 10 w 4720"/>
                <a:gd name="T83" fmla="*/ 280 h 2726"/>
                <a:gd name="T84" fmla="*/ 16 w 4720"/>
                <a:gd name="T85" fmla="*/ 293 h 2726"/>
                <a:gd name="T86" fmla="*/ 24 w 4720"/>
                <a:gd name="T87" fmla="*/ 306 h 2726"/>
                <a:gd name="T88" fmla="*/ 33 w 4720"/>
                <a:gd name="T89" fmla="*/ 320 h 2726"/>
                <a:gd name="T90" fmla="*/ 44 w 4720"/>
                <a:gd name="T91" fmla="*/ 332 h 2726"/>
                <a:gd name="T92" fmla="*/ 56 w 4720"/>
                <a:gd name="T93" fmla="*/ 345 h 2726"/>
                <a:gd name="T94" fmla="*/ 69 w 4720"/>
                <a:gd name="T95" fmla="*/ 356 h 2726"/>
                <a:gd name="T96" fmla="*/ 83 w 4720"/>
                <a:gd name="T97" fmla="*/ 368 h 2726"/>
                <a:gd name="T98" fmla="*/ 99 w 4720"/>
                <a:gd name="T99" fmla="*/ 379 h 2726"/>
                <a:gd name="T100" fmla="*/ 116 w 4720"/>
                <a:gd name="T101" fmla="*/ 389 h 272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720" h="2726">
                  <a:moveTo>
                    <a:pt x="4720" y="467"/>
                  </a:moveTo>
                  <a:lnTo>
                    <a:pt x="4689" y="450"/>
                  </a:lnTo>
                  <a:lnTo>
                    <a:pt x="4658" y="433"/>
                  </a:lnTo>
                  <a:lnTo>
                    <a:pt x="4626" y="416"/>
                  </a:lnTo>
                  <a:lnTo>
                    <a:pt x="4595" y="399"/>
                  </a:lnTo>
                  <a:lnTo>
                    <a:pt x="4563" y="383"/>
                  </a:lnTo>
                  <a:lnTo>
                    <a:pt x="4530" y="368"/>
                  </a:lnTo>
                  <a:lnTo>
                    <a:pt x="4497" y="352"/>
                  </a:lnTo>
                  <a:lnTo>
                    <a:pt x="4463" y="337"/>
                  </a:lnTo>
                  <a:lnTo>
                    <a:pt x="4429" y="322"/>
                  </a:lnTo>
                  <a:lnTo>
                    <a:pt x="4395" y="307"/>
                  </a:lnTo>
                  <a:lnTo>
                    <a:pt x="4360" y="293"/>
                  </a:lnTo>
                  <a:lnTo>
                    <a:pt x="4325" y="278"/>
                  </a:lnTo>
                  <a:lnTo>
                    <a:pt x="4289" y="264"/>
                  </a:lnTo>
                  <a:lnTo>
                    <a:pt x="4254" y="251"/>
                  </a:lnTo>
                  <a:lnTo>
                    <a:pt x="4218" y="238"/>
                  </a:lnTo>
                  <a:lnTo>
                    <a:pt x="4180" y="226"/>
                  </a:lnTo>
                  <a:lnTo>
                    <a:pt x="4144" y="213"/>
                  </a:lnTo>
                  <a:lnTo>
                    <a:pt x="4107" y="201"/>
                  </a:lnTo>
                  <a:lnTo>
                    <a:pt x="4069" y="188"/>
                  </a:lnTo>
                  <a:lnTo>
                    <a:pt x="4032" y="177"/>
                  </a:lnTo>
                  <a:lnTo>
                    <a:pt x="3993" y="166"/>
                  </a:lnTo>
                  <a:lnTo>
                    <a:pt x="3954" y="155"/>
                  </a:lnTo>
                  <a:lnTo>
                    <a:pt x="3916" y="145"/>
                  </a:lnTo>
                  <a:lnTo>
                    <a:pt x="3877" y="135"/>
                  </a:lnTo>
                  <a:lnTo>
                    <a:pt x="3838" y="125"/>
                  </a:lnTo>
                  <a:lnTo>
                    <a:pt x="3798" y="116"/>
                  </a:lnTo>
                  <a:lnTo>
                    <a:pt x="3758" y="107"/>
                  </a:lnTo>
                  <a:lnTo>
                    <a:pt x="3718" y="97"/>
                  </a:lnTo>
                  <a:lnTo>
                    <a:pt x="3677" y="89"/>
                  </a:lnTo>
                  <a:lnTo>
                    <a:pt x="3638" y="82"/>
                  </a:lnTo>
                  <a:lnTo>
                    <a:pt x="3597" y="74"/>
                  </a:lnTo>
                  <a:lnTo>
                    <a:pt x="3556" y="67"/>
                  </a:lnTo>
                  <a:lnTo>
                    <a:pt x="3515" y="60"/>
                  </a:lnTo>
                  <a:lnTo>
                    <a:pt x="3473" y="53"/>
                  </a:lnTo>
                  <a:lnTo>
                    <a:pt x="3432" y="47"/>
                  </a:lnTo>
                  <a:lnTo>
                    <a:pt x="3390" y="41"/>
                  </a:lnTo>
                  <a:lnTo>
                    <a:pt x="3348" y="36"/>
                  </a:lnTo>
                  <a:lnTo>
                    <a:pt x="3306" y="30"/>
                  </a:lnTo>
                  <a:lnTo>
                    <a:pt x="3264" y="26"/>
                  </a:lnTo>
                  <a:lnTo>
                    <a:pt x="3222" y="21"/>
                  </a:lnTo>
                  <a:lnTo>
                    <a:pt x="3180" y="18"/>
                  </a:lnTo>
                  <a:lnTo>
                    <a:pt x="3138" y="15"/>
                  </a:lnTo>
                  <a:lnTo>
                    <a:pt x="3095" y="11"/>
                  </a:lnTo>
                  <a:lnTo>
                    <a:pt x="3053" y="9"/>
                  </a:lnTo>
                  <a:lnTo>
                    <a:pt x="3010" y="5"/>
                  </a:lnTo>
                  <a:lnTo>
                    <a:pt x="2968" y="4"/>
                  </a:lnTo>
                  <a:lnTo>
                    <a:pt x="2925" y="2"/>
                  </a:lnTo>
                  <a:lnTo>
                    <a:pt x="2882" y="1"/>
                  </a:lnTo>
                  <a:lnTo>
                    <a:pt x="2840" y="0"/>
                  </a:lnTo>
                  <a:lnTo>
                    <a:pt x="2797" y="0"/>
                  </a:lnTo>
                  <a:lnTo>
                    <a:pt x="2753" y="0"/>
                  </a:lnTo>
                  <a:lnTo>
                    <a:pt x="2711" y="0"/>
                  </a:lnTo>
                  <a:lnTo>
                    <a:pt x="2668" y="1"/>
                  </a:lnTo>
                  <a:lnTo>
                    <a:pt x="2625" y="2"/>
                  </a:lnTo>
                  <a:lnTo>
                    <a:pt x="2583" y="3"/>
                  </a:lnTo>
                  <a:lnTo>
                    <a:pt x="2540" y="5"/>
                  </a:lnTo>
                  <a:lnTo>
                    <a:pt x="2498" y="8"/>
                  </a:lnTo>
                  <a:lnTo>
                    <a:pt x="2455" y="10"/>
                  </a:lnTo>
                  <a:lnTo>
                    <a:pt x="2413" y="12"/>
                  </a:lnTo>
                  <a:lnTo>
                    <a:pt x="2370" y="16"/>
                  </a:lnTo>
                  <a:lnTo>
                    <a:pt x="2328" y="20"/>
                  </a:lnTo>
                  <a:lnTo>
                    <a:pt x="2286" y="24"/>
                  </a:lnTo>
                  <a:lnTo>
                    <a:pt x="2244" y="28"/>
                  </a:lnTo>
                  <a:lnTo>
                    <a:pt x="2202" y="33"/>
                  </a:lnTo>
                  <a:lnTo>
                    <a:pt x="2160" y="38"/>
                  </a:lnTo>
                  <a:lnTo>
                    <a:pt x="2118" y="44"/>
                  </a:lnTo>
                  <a:lnTo>
                    <a:pt x="2077" y="50"/>
                  </a:lnTo>
                  <a:lnTo>
                    <a:pt x="2035" y="57"/>
                  </a:lnTo>
                  <a:lnTo>
                    <a:pt x="1994" y="63"/>
                  </a:lnTo>
                  <a:lnTo>
                    <a:pt x="1953" y="70"/>
                  </a:lnTo>
                  <a:lnTo>
                    <a:pt x="1912" y="77"/>
                  </a:lnTo>
                  <a:lnTo>
                    <a:pt x="1871" y="85"/>
                  </a:lnTo>
                  <a:lnTo>
                    <a:pt x="1832" y="94"/>
                  </a:lnTo>
                  <a:lnTo>
                    <a:pt x="1791" y="102"/>
                  </a:lnTo>
                  <a:lnTo>
                    <a:pt x="1751" y="111"/>
                  </a:lnTo>
                  <a:lnTo>
                    <a:pt x="1711" y="120"/>
                  </a:lnTo>
                  <a:lnTo>
                    <a:pt x="1672" y="129"/>
                  </a:lnTo>
                  <a:lnTo>
                    <a:pt x="1633" y="139"/>
                  </a:lnTo>
                  <a:lnTo>
                    <a:pt x="1595" y="150"/>
                  </a:lnTo>
                  <a:lnTo>
                    <a:pt x="1556" y="161"/>
                  </a:lnTo>
                  <a:lnTo>
                    <a:pt x="1517" y="171"/>
                  </a:lnTo>
                  <a:lnTo>
                    <a:pt x="1479" y="183"/>
                  </a:lnTo>
                  <a:lnTo>
                    <a:pt x="1441" y="195"/>
                  </a:lnTo>
                  <a:lnTo>
                    <a:pt x="1404" y="206"/>
                  </a:lnTo>
                  <a:lnTo>
                    <a:pt x="1366" y="219"/>
                  </a:lnTo>
                  <a:lnTo>
                    <a:pt x="1330" y="231"/>
                  </a:lnTo>
                  <a:lnTo>
                    <a:pt x="1294" y="245"/>
                  </a:lnTo>
                  <a:lnTo>
                    <a:pt x="1257" y="257"/>
                  </a:lnTo>
                  <a:lnTo>
                    <a:pt x="1222" y="271"/>
                  </a:lnTo>
                  <a:lnTo>
                    <a:pt x="1187" y="286"/>
                  </a:lnTo>
                  <a:lnTo>
                    <a:pt x="1152" y="299"/>
                  </a:lnTo>
                  <a:lnTo>
                    <a:pt x="1117" y="314"/>
                  </a:lnTo>
                  <a:lnTo>
                    <a:pt x="1083" y="329"/>
                  </a:lnTo>
                  <a:lnTo>
                    <a:pt x="1050" y="345"/>
                  </a:lnTo>
                  <a:lnTo>
                    <a:pt x="1016" y="360"/>
                  </a:lnTo>
                  <a:lnTo>
                    <a:pt x="983" y="376"/>
                  </a:lnTo>
                  <a:lnTo>
                    <a:pt x="951" y="391"/>
                  </a:lnTo>
                  <a:lnTo>
                    <a:pt x="918" y="408"/>
                  </a:lnTo>
                  <a:lnTo>
                    <a:pt x="887" y="424"/>
                  </a:lnTo>
                  <a:lnTo>
                    <a:pt x="856" y="441"/>
                  </a:lnTo>
                  <a:lnTo>
                    <a:pt x="825" y="458"/>
                  </a:lnTo>
                  <a:lnTo>
                    <a:pt x="794" y="477"/>
                  </a:lnTo>
                  <a:lnTo>
                    <a:pt x="765" y="494"/>
                  </a:lnTo>
                  <a:lnTo>
                    <a:pt x="735" y="512"/>
                  </a:lnTo>
                  <a:lnTo>
                    <a:pt x="707" y="530"/>
                  </a:lnTo>
                  <a:lnTo>
                    <a:pt x="678" y="549"/>
                  </a:lnTo>
                  <a:lnTo>
                    <a:pt x="650" y="567"/>
                  </a:lnTo>
                  <a:lnTo>
                    <a:pt x="623" y="587"/>
                  </a:lnTo>
                  <a:lnTo>
                    <a:pt x="597" y="606"/>
                  </a:lnTo>
                  <a:lnTo>
                    <a:pt x="571" y="625"/>
                  </a:lnTo>
                  <a:lnTo>
                    <a:pt x="545" y="646"/>
                  </a:lnTo>
                  <a:lnTo>
                    <a:pt x="520" y="665"/>
                  </a:lnTo>
                  <a:lnTo>
                    <a:pt x="495" y="685"/>
                  </a:lnTo>
                  <a:lnTo>
                    <a:pt x="471" y="706"/>
                  </a:lnTo>
                  <a:lnTo>
                    <a:pt x="447" y="726"/>
                  </a:lnTo>
                  <a:lnTo>
                    <a:pt x="424" y="747"/>
                  </a:lnTo>
                  <a:lnTo>
                    <a:pt x="401" y="768"/>
                  </a:lnTo>
                  <a:lnTo>
                    <a:pt x="379" y="790"/>
                  </a:lnTo>
                  <a:lnTo>
                    <a:pt x="358" y="811"/>
                  </a:lnTo>
                  <a:lnTo>
                    <a:pt x="337" y="833"/>
                  </a:lnTo>
                  <a:lnTo>
                    <a:pt x="317" y="855"/>
                  </a:lnTo>
                  <a:lnTo>
                    <a:pt x="297" y="876"/>
                  </a:lnTo>
                  <a:lnTo>
                    <a:pt x="279" y="899"/>
                  </a:lnTo>
                  <a:lnTo>
                    <a:pt x="260" y="920"/>
                  </a:lnTo>
                  <a:lnTo>
                    <a:pt x="243" y="943"/>
                  </a:lnTo>
                  <a:lnTo>
                    <a:pt x="224" y="966"/>
                  </a:lnTo>
                  <a:lnTo>
                    <a:pt x="209" y="989"/>
                  </a:lnTo>
                  <a:lnTo>
                    <a:pt x="193" y="1011"/>
                  </a:lnTo>
                  <a:lnTo>
                    <a:pt x="177" y="1035"/>
                  </a:lnTo>
                  <a:lnTo>
                    <a:pt x="162" y="1058"/>
                  </a:lnTo>
                  <a:lnTo>
                    <a:pt x="148" y="1082"/>
                  </a:lnTo>
                  <a:lnTo>
                    <a:pt x="135" y="1104"/>
                  </a:lnTo>
                  <a:lnTo>
                    <a:pt x="122" y="1128"/>
                  </a:lnTo>
                  <a:lnTo>
                    <a:pt x="110" y="1152"/>
                  </a:lnTo>
                  <a:lnTo>
                    <a:pt x="98" y="1176"/>
                  </a:lnTo>
                  <a:lnTo>
                    <a:pt x="87" y="1200"/>
                  </a:lnTo>
                  <a:lnTo>
                    <a:pt x="77" y="1223"/>
                  </a:lnTo>
                  <a:lnTo>
                    <a:pt x="67" y="1247"/>
                  </a:lnTo>
                  <a:lnTo>
                    <a:pt x="58" y="1272"/>
                  </a:lnTo>
                  <a:lnTo>
                    <a:pt x="50" y="1296"/>
                  </a:lnTo>
                  <a:lnTo>
                    <a:pt x="42" y="1320"/>
                  </a:lnTo>
                  <a:lnTo>
                    <a:pt x="35" y="1345"/>
                  </a:lnTo>
                  <a:lnTo>
                    <a:pt x="28" y="1369"/>
                  </a:lnTo>
                  <a:lnTo>
                    <a:pt x="22" y="1394"/>
                  </a:lnTo>
                  <a:lnTo>
                    <a:pt x="18" y="1419"/>
                  </a:lnTo>
                  <a:lnTo>
                    <a:pt x="13" y="1443"/>
                  </a:lnTo>
                  <a:lnTo>
                    <a:pt x="9" y="1468"/>
                  </a:lnTo>
                  <a:lnTo>
                    <a:pt x="6" y="1493"/>
                  </a:lnTo>
                  <a:lnTo>
                    <a:pt x="3" y="1516"/>
                  </a:lnTo>
                  <a:lnTo>
                    <a:pt x="2" y="1541"/>
                  </a:lnTo>
                  <a:lnTo>
                    <a:pt x="1" y="1566"/>
                  </a:lnTo>
                  <a:lnTo>
                    <a:pt x="0" y="1591"/>
                  </a:lnTo>
                  <a:lnTo>
                    <a:pt x="0" y="1616"/>
                  </a:lnTo>
                  <a:lnTo>
                    <a:pt x="1" y="1640"/>
                  </a:lnTo>
                  <a:lnTo>
                    <a:pt x="2" y="1665"/>
                  </a:lnTo>
                  <a:lnTo>
                    <a:pt x="4" y="1690"/>
                  </a:lnTo>
                  <a:lnTo>
                    <a:pt x="8" y="1715"/>
                  </a:lnTo>
                  <a:lnTo>
                    <a:pt x="11" y="1739"/>
                  </a:lnTo>
                  <a:lnTo>
                    <a:pt x="16" y="1764"/>
                  </a:lnTo>
                  <a:lnTo>
                    <a:pt x="20" y="1789"/>
                  </a:lnTo>
                  <a:lnTo>
                    <a:pt x="26" y="1813"/>
                  </a:lnTo>
                  <a:lnTo>
                    <a:pt x="31" y="1838"/>
                  </a:lnTo>
                  <a:lnTo>
                    <a:pt x="38" y="1861"/>
                  </a:lnTo>
                  <a:lnTo>
                    <a:pt x="45" y="1886"/>
                  </a:lnTo>
                  <a:lnTo>
                    <a:pt x="54" y="1910"/>
                  </a:lnTo>
                  <a:lnTo>
                    <a:pt x="62" y="1934"/>
                  </a:lnTo>
                  <a:lnTo>
                    <a:pt x="71" y="1959"/>
                  </a:lnTo>
                  <a:lnTo>
                    <a:pt x="81" y="1983"/>
                  </a:lnTo>
                  <a:lnTo>
                    <a:pt x="93" y="2007"/>
                  </a:lnTo>
                  <a:lnTo>
                    <a:pt x="104" y="2031"/>
                  </a:lnTo>
                  <a:lnTo>
                    <a:pt x="115" y="2054"/>
                  </a:lnTo>
                  <a:lnTo>
                    <a:pt x="128" y="2078"/>
                  </a:lnTo>
                  <a:lnTo>
                    <a:pt x="142" y="2101"/>
                  </a:lnTo>
                  <a:lnTo>
                    <a:pt x="155" y="2125"/>
                  </a:lnTo>
                  <a:lnTo>
                    <a:pt x="170" y="2147"/>
                  </a:lnTo>
                  <a:lnTo>
                    <a:pt x="185" y="2171"/>
                  </a:lnTo>
                  <a:lnTo>
                    <a:pt x="201" y="2194"/>
                  </a:lnTo>
                  <a:lnTo>
                    <a:pt x="216" y="2217"/>
                  </a:lnTo>
                  <a:lnTo>
                    <a:pt x="233" y="2239"/>
                  </a:lnTo>
                  <a:lnTo>
                    <a:pt x="251" y="2262"/>
                  </a:lnTo>
                  <a:lnTo>
                    <a:pt x="269" y="2285"/>
                  </a:lnTo>
                  <a:lnTo>
                    <a:pt x="288" y="2306"/>
                  </a:lnTo>
                  <a:lnTo>
                    <a:pt x="307" y="2329"/>
                  </a:lnTo>
                  <a:lnTo>
                    <a:pt x="327" y="2351"/>
                  </a:lnTo>
                  <a:lnTo>
                    <a:pt x="347" y="2372"/>
                  </a:lnTo>
                  <a:lnTo>
                    <a:pt x="369" y="2394"/>
                  </a:lnTo>
                  <a:lnTo>
                    <a:pt x="390" y="2415"/>
                  </a:lnTo>
                  <a:lnTo>
                    <a:pt x="413" y="2437"/>
                  </a:lnTo>
                  <a:lnTo>
                    <a:pt x="436" y="2457"/>
                  </a:lnTo>
                  <a:lnTo>
                    <a:pt x="458" y="2478"/>
                  </a:lnTo>
                  <a:lnTo>
                    <a:pt x="482" y="2498"/>
                  </a:lnTo>
                  <a:lnTo>
                    <a:pt x="507" y="2519"/>
                  </a:lnTo>
                  <a:lnTo>
                    <a:pt x="532" y="2539"/>
                  </a:lnTo>
                  <a:lnTo>
                    <a:pt x="557" y="2558"/>
                  </a:lnTo>
                  <a:lnTo>
                    <a:pt x="583" y="2579"/>
                  </a:lnTo>
                  <a:lnTo>
                    <a:pt x="610" y="2598"/>
                  </a:lnTo>
                  <a:lnTo>
                    <a:pt x="636" y="2617"/>
                  </a:lnTo>
                  <a:lnTo>
                    <a:pt x="665" y="2636"/>
                  </a:lnTo>
                  <a:lnTo>
                    <a:pt x="692" y="2655"/>
                  </a:lnTo>
                  <a:lnTo>
                    <a:pt x="722" y="2673"/>
                  </a:lnTo>
                  <a:lnTo>
                    <a:pt x="750" y="2691"/>
                  </a:lnTo>
                  <a:lnTo>
                    <a:pt x="779" y="2709"/>
                  </a:lnTo>
                  <a:lnTo>
                    <a:pt x="810" y="272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26" name="Line 346"/>
            <p:cNvSpPr>
              <a:spLocks noChangeShapeType="1"/>
            </p:cNvSpPr>
            <p:nvPr/>
          </p:nvSpPr>
          <p:spPr bwMode="auto">
            <a:xfrm flipH="1" flipV="1">
              <a:off x="2243" y="4133"/>
              <a:ext cx="335" cy="1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27" name="Line 347"/>
            <p:cNvSpPr>
              <a:spLocks noChangeShapeType="1"/>
            </p:cNvSpPr>
            <p:nvPr/>
          </p:nvSpPr>
          <p:spPr bwMode="auto">
            <a:xfrm>
              <a:off x="2243" y="3358"/>
              <a:ext cx="0" cy="7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28" name="Line 348"/>
            <p:cNvSpPr>
              <a:spLocks noChangeShapeType="1"/>
            </p:cNvSpPr>
            <p:nvPr/>
          </p:nvSpPr>
          <p:spPr bwMode="auto">
            <a:xfrm>
              <a:off x="2243" y="3358"/>
              <a:ext cx="335" cy="1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29" name="Line 349"/>
            <p:cNvSpPr>
              <a:spLocks noChangeShapeType="1"/>
            </p:cNvSpPr>
            <p:nvPr/>
          </p:nvSpPr>
          <p:spPr bwMode="auto">
            <a:xfrm flipH="1">
              <a:off x="2634" y="3600"/>
              <a:ext cx="140" cy="8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30" name="Line 350"/>
            <p:cNvSpPr>
              <a:spLocks noChangeShapeType="1"/>
            </p:cNvSpPr>
            <p:nvPr/>
          </p:nvSpPr>
          <p:spPr bwMode="auto">
            <a:xfrm flipV="1">
              <a:off x="2774" y="3600"/>
              <a:ext cx="0" cy="6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31" name="Line 351"/>
            <p:cNvSpPr>
              <a:spLocks noChangeShapeType="1"/>
            </p:cNvSpPr>
            <p:nvPr/>
          </p:nvSpPr>
          <p:spPr bwMode="auto">
            <a:xfrm flipV="1">
              <a:off x="2578" y="4213"/>
              <a:ext cx="196" cy="1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32" name="Line 352"/>
            <p:cNvSpPr>
              <a:spLocks noChangeShapeType="1"/>
            </p:cNvSpPr>
            <p:nvPr/>
          </p:nvSpPr>
          <p:spPr bwMode="auto">
            <a:xfrm>
              <a:off x="2578" y="3552"/>
              <a:ext cx="0" cy="7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33" name="Line 353"/>
            <p:cNvSpPr>
              <a:spLocks noChangeShapeType="1"/>
            </p:cNvSpPr>
            <p:nvPr/>
          </p:nvSpPr>
          <p:spPr bwMode="auto">
            <a:xfrm flipH="1">
              <a:off x="2578" y="3519"/>
              <a:ext cx="56" cy="3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34" name="Line 354"/>
            <p:cNvSpPr>
              <a:spLocks noChangeShapeType="1"/>
            </p:cNvSpPr>
            <p:nvPr/>
          </p:nvSpPr>
          <p:spPr bwMode="auto">
            <a:xfrm flipV="1">
              <a:off x="2634" y="3519"/>
              <a:ext cx="0" cy="1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35" name="Line 355"/>
            <p:cNvSpPr>
              <a:spLocks noChangeShapeType="1"/>
            </p:cNvSpPr>
            <p:nvPr/>
          </p:nvSpPr>
          <p:spPr bwMode="auto">
            <a:xfrm flipH="1">
              <a:off x="3193" y="3165"/>
              <a:ext cx="56" cy="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36" name="Line 356"/>
            <p:cNvSpPr>
              <a:spLocks noChangeShapeType="1"/>
            </p:cNvSpPr>
            <p:nvPr/>
          </p:nvSpPr>
          <p:spPr bwMode="auto">
            <a:xfrm flipV="1">
              <a:off x="3249" y="3165"/>
              <a:ext cx="0" cy="7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37" name="Line 357"/>
            <p:cNvSpPr>
              <a:spLocks noChangeShapeType="1"/>
            </p:cNvSpPr>
            <p:nvPr/>
          </p:nvSpPr>
          <p:spPr bwMode="auto">
            <a:xfrm flipV="1">
              <a:off x="3053" y="3939"/>
              <a:ext cx="196" cy="1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38" name="Line 358"/>
            <p:cNvSpPr>
              <a:spLocks noChangeShapeType="1"/>
            </p:cNvSpPr>
            <p:nvPr/>
          </p:nvSpPr>
          <p:spPr bwMode="auto">
            <a:xfrm>
              <a:off x="3053" y="3439"/>
              <a:ext cx="0" cy="6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39" name="Line 359"/>
            <p:cNvSpPr>
              <a:spLocks noChangeShapeType="1"/>
            </p:cNvSpPr>
            <p:nvPr/>
          </p:nvSpPr>
          <p:spPr bwMode="auto">
            <a:xfrm flipH="1">
              <a:off x="3053" y="3358"/>
              <a:ext cx="140" cy="8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40" name="Line 360"/>
            <p:cNvSpPr>
              <a:spLocks noChangeShapeType="1"/>
            </p:cNvSpPr>
            <p:nvPr/>
          </p:nvSpPr>
          <p:spPr bwMode="auto">
            <a:xfrm>
              <a:off x="3193" y="3197"/>
              <a:ext cx="0" cy="1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41" name="Line 361"/>
            <p:cNvSpPr>
              <a:spLocks noChangeShapeType="1"/>
            </p:cNvSpPr>
            <p:nvPr/>
          </p:nvSpPr>
          <p:spPr bwMode="auto">
            <a:xfrm flipH="1" flipV="1">
              <a:off x="2811" y="3912"/>
              <a:ext cx="242" cy="1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42" name="Line 362"/>
            <p:cNvSpPr>
              <a:spLocks noChangeShapeType="1"/>
            </p:cNvSpPr>
            <p:nvPr/>
          </p:nvSpPr>
          <p:spPr bwMode="auto">
            <a:xfrm>
              <a:off x="2811" y="3299"/>
              <a:ext cx="0" cy="6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43" name="Freeform 363"/>
            <p:cNvSpPr>
              <a:spLocks/>
            </p:cNvSpPr>
            <p:nvPr/>
          </p:nvSpPr>
          <p:spPr bwMode="auto">
            <a:xfrm>
              <a:off x="2774" y="3912"/>
              <a:ext cx="37" cy="7"/>
            </a:xfrm>
            <a:custGeom>
              <a:avLst/>
              <a:gdLst>
                <a:gd name="T0" fmla="*/ 37 w 264"/>
                <a:gd name="T1" fmla="*/ 0 h 49"/>
                <a:gd name="T2" fmla="*/ 32 w 264"/>
                <a:gd name="T3" fmla="*/ 1 h 49"/>
                <a:gd name="T4" fmla="*/ 26 w 264"/>
                <a:gd name="T5" fmla="*/ 2 h 49"/>
                <a:gd name="T6" fmla="*/ 21 w 264"/>
                <a:gd name="T7" fmla="*/ 3 h 49"/>
                <a:gd name="T8" fmla="*/ 16 w 264"/>
                <a:gd name="T9" fmla="*/ 4 h 49"/>
                <a:gd name="T10" fmla="*/ 10 w 264"/>
                <a:gd name="T11" fmla="*/ 5 h 49"/>
                <a:gd name="T12" fmla="*/ 5 w 264"/>
                <a:gd name="T13" fmla="*/ 6 h 49"/>
                <a:gd name="T14" fmla="*/ 0 w 264"/>
                <a:gd name="T15" fmla="*/ 7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4" h="49">
                  <a:moveTo>
                    <a:pt x="264" y="0"/>
                  </a:moveTo>
                  <a:lnTo>
                    <a:pt x="225" y="5"/>
                  </a:lnTo>
                  <a:lnTo>
                    <a:pt x="188" y="12"/>
                  </a:lnTo>
                  <a:lnTo>
                    <a:pt x="150" y="19"/>
                  </a:lnTo>
                  <a:lnTo>
                    <a:pt x="112" y="26"/>
                  </a:lnTo>
                  <a:lnTo>
                    <a:pt x="74" y="33"/>
                  </a:lnTo>
                  <a:lnTo>
                    <a:pt x="37" y="41"/>
                  </a:lnTo>
                  <a:lnTo>
                    <a:pt x="0" y="4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188781" name="Text Box 365"/>
          <p:cNvSpPr txBox="1">
            <a:spLocks noChangeArrowheads="1"/>
          </p:cNvSpPr>
          <p:nvPr/>
        </p:nvSpPr>
        <p:spPr bwMode="auto">
          <a:xfrm>
            <a:off x="5854700" y="3168650"/>
            <a:ext cx="1535113" cy="530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错误</a:t>
            </a:r>
          </a:p>
        </p:txBody>
      </p:sp>
      <p:sp>
        <p:nvSpPr>
          <p:cNvPr id="188782" name="Text Box 366"/>
          <p:cNvSpPr txBox="1">
            <a:spLocks noChangeArrowheads="1"/>
          </p:cNvSpPr>
          <p:nvPr/>
        </p:nvSpPr>
        <p:spPr bwMode="auto">
          <a:xfrm>
            <a:off x="4530725" y="3136900"/>
            <a:ext cx="1427163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0000FF"/>
                </a:solidFill>
                <a:latin typeface="Times New Roman" pitchFamily="18" charset="0"/>
                <a:ea typeface="黑体" pitchFamily="2" charset="-122"/>
              </a:rPr>
              <a:t>正确</a:t>
            </a:r>
            <a:endParaRPr lang="zh-CN" altLang="en-US" sz="3200">
              <a:solidFill>
                <a:srgbClr val="FF0000"/>
              </a:solidFill>
              <a:latin typeface="Times New Roman" pitchFamily="18" charset="0"/>
              <a:ea typeface="黑体" pitchFamily="2" charset="-122"/>
            </a:endParaRPr>
          </a:p>
        </p:txBody>
      </p:sp>
      <p:grpSp>
        <p:nvGrpSpPr>
          <p:cNvPr id="188783" name="Group 367"/>
          <p:cNvGrpSpPr>
            <a:grpSpLocks/>
          </p:cNvGrpSpPr>
          <p:nvPr/>
        </p:nvGrpSpPr>
        <p:grpSpPr bwMode="auto">
          <a:xfrm>
            <a:off x="327025" y="3662363"/>
            <a:ext cx="2536825" cy="2693987"/>
            <a:chOff x="1367" y="1641"/>
            <a:chExt cx="1489" cy="1582"/>
          </a:xfrm>
        </p:grpSpPr>
        <p:sp>
          <p:nvSpPr>
            <p:cNvPr id="26876" name="Line 368"/>
            <p:cNvSpPr>
              <a:spLocks noChangeShapeType="1"/>
            </p:cNvSpPr>
            <p:nvPr/>
          </p:nvSpPr>
          <p:spPr bwMode="auto">
            <a:xfrm>
              <a:off x="1716" y="2478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77" name="Line 369"/>
            <p:cNvSpPr>
              <a:spLocks noChangeShapeType="1"/>
            </p:cNvSpPr>
            <p:nvPr/>
          </p:nvSpPr>
          <p:spPr bwMode="auto">
            <a:xfrm>
              <a:off x="1716" y="2559"/>
              <a:ext cx="0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78" name="Line 370"/>
            <p:cNvSpPr>
              <a:spLocks noChangeShapeType="1"/>
            </p:cNvSpPr>
            <p:nvPr/>
          </p:nvSpPr>
          <p:spPr bwMode="auto">
            <a:xfrm>
              <a:off x="1716" y="2585"/>
              <a:ext cx="0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79" name="Line 371"/>
            <p:cNvSpPr>
              <a:spLocks noChangeShapeType="1"/>
            </p:cNvSpPr>
            <p:nvPr/>
          </p:nvSpPr>
          <p:spPr bwMode="auto">
            <a:xfrm>
              <a:off x="1716" y="2673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80" name="Line 372"/>
            <p:cNvSpPr>
              <a:spLocks noChangeShapeType="1"/>
            </p:cNvSpPr>
            <p:nvPr/>
          </p:nvSpPr>
          <p:spPr bwMode="auto">
            <a:xfrm>
              <a:off x="1716" y="2699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81" name="Line 373"/>
            <p:cNvSpPr>
              <a:spLocks noChangeShapeType="1"/>
            </p:cNvSpPr>
            <p:nvPr/>
          </p:nvSpPr>
          <p:spPr bwMode="auto">
            <a:xfrm>
              <a:off x="1716" y="2787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82" name="Line 374"/>
            <p:cNvSpPr>
              <a:spLocks noChangeShapeType="1"/>
            </p:cNvSpPr>
            <p:nvPr/>
          </p:nvSpPr>
          <p:spPr bwMode="auto">
            <a:xfrm>
              <a:off x="1716" y="2814"/>
              <a:ext cx="0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83" name="Line 375"/>
            <p:cNvSpPr>
              <a:spLocks noChangeShapeType="1"/>
            </p:cNvSpPr>
            <p:nvPr/>
          </p:nvSpPr>
          <p:spPr bwMode="auto">
            <a:xfrm>
              <a:off x="1716" y="2901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84" name="Line 376"/>
            <p:cNvSpPr>
              <a:spLocks noChangeShapeType="1"/>
            </p:cNvSpPr>
            <p:nvPr/>
          </p:nvSpPr>
          <p:spPr bwMode="auto">
            <a:xfrm>
              <a:off x="1716" y="2928"/>
              <a:ext cx="0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85" name="Line 377"/>
            <p:cNvSpPr>
              <a:spLocks noChangeShapeType="1"/>
            </p:cNvSpPr>
            <p:nvPr/>
          </p:nvSpPr>
          <p:spPr bwMode="auto">
            <a:xfrm>
              <a:off x="1716" y="3016"/>
              <a:ext cx="0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86" name="Line 378"/>
            <p:cNvSpPr>
              <a:spLocks noChangeShapeType="1"/>
            </p:cNvSpPr>
            <p:nvPr/>
          </p:nvSpPr>
          <p:spPr bwMode="auto">
            <a:xfrm>
              <a:off x="1716" y="3042"/>
              <a:ext cx="0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87" name="Line 379"/>
            <p:cNvSpPr>
              <a:spLocks noChangeShapeType="1"/>
            </p:cNvSpPr>
            <p:nvPr/>
          </p:nvSpPr>
          <p:spPr bwMode="auto">
            <a:xfrm>
              <a:off x="1716" y="3130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88" name="Line 380"/>
            <p:cNvSpPr>
              <a:spLocks noChangeShapeType="1"/>
            </p:cNvSpPr>
            <p:nvPr/>
          </p:nvSpPr>
          <p:spPr bwMode="auto">
            <a:xfrm>
              <a:off x="1716" y="3156"/>
              <a:ext cx="0" cy="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89" name="Line 381"/>
            <p:cNvSpPr>
              <a:spLocks noChangeShapeType="1"/>
            </p:cNvSpPr>
            <p:nvPr/>
          </p:nvSpPr>
          <p:spPr bwMode="auto">
            <a:xfrm>
              <a:off x="1367" y="2832"/>
              <a:ext cx="4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90" name="Line 382"/>
            <p:cNvSpPr>
              <a:spLocks noChangeShapeType="1"/>
            </p:cNvSpPr>
            <p:nvPr/>
          </p:nvSpPr>
          <p:spPr bwMode="auto">
            <a:xfrm>
              <a:off x="1428" y="2832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91" name="Line 383"/>
            <p:cNvSpPr>
              <a:spLocks noChangeShapeType="1"/>
            </p:cNvSpPr>
            <p:nvPr/>
          </p:nvSpPr>
          <p:spPr bwMode="auto">
            <a:xfrm>
              <a:off x="1454" y="2832"/>
              <a:ext cx="7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92" name="Line 384"/>
            <p:cNvSpPr>
              <a:spLocks noChangeShapeType="1"/>
            </p:cNvSpPr>
            <p:nvPr/>
          </p:nvSpPr>
          <p:spPr bwMode="auto">
            <a:xfrm>
              <a:off x="1542" y="2832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93" name="Line 385"/>
            <p:cNvSpPr>
              <a:spLocks noChangeShapeType="1"/>
            </p:cNvSpPr>
            <p:nvPr/>
          </p:nvSpPr>
          <p:spPr bwMode="auto">
            <a:xfrm>
              <a:off x="1568" y="2832"/>
              <a:ext cx="7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94" name="Line 386"/>
            <p:cNvSpPr>
              <a:spLocks noChangeShapeType="1"/>
            </p:cNvSpPr>
            <p:nvPr/>
          </p:nvSpPr>
          <p:spPr bwMode="auto">
            <a:xfrm>
              <a:off x="1656" y="2832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95" name="Line 387"/>
            <p:cNvSpPr>
              <a:spLocks noChangeShapeType="1"/>
            </p:cNvSpPr>
            <p:nvPr/>
          </p:nvSpPr>
          <p:spPr bwMode="auto">
            <a:xfrm>
              <a:off x="1683" y="2832"/>
              <a:ext cx="7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96" name="Line 388"/>
            <p:cNvSpPr>
              <a:spLocks noChangeShapeType="1"/>
            </p:cNvSpPr>
            <p:nvPr/>
          </p:nvSpPr>
          <p:spPr bwMode="auto">
            <a:xfrm>
              <a:off x="1770" y="2832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97" name="Line 389"/>
            <p:cNvSpPr>
              <a:spLocks noChangeShapeType="1"/>
            </p:cNvSpPr>
            <p:nvPr/>
          </p:nvSpPr>
          <p:spPr bwMode="auto">
            <a:xfrm>
              <a:off x="1797" y="2832"/>
              <a:ext cx="7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98" name="Line 390"/>
            <p:cNvSpPr>
              <a:spLocks noChangeShapeType="1"/>
            </p:cNvSpPr>
            <p:nvPr/>
          </p:nvSpPr>
          <p:spPr bwMode="auto">
            <a:xfrm>
              <a:off x="1885" y="2832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99" name="Line 391"/>
            <p:cNvSpPr>
              <a:spLocks noChangeShapeType="1"/>
            </p:cNvSpPr>
            <p:nvPr/>
          </p:nvSpPr>
          <p:spPr bwMode="auto">
            <a:xfrm>
              <a:off x="1911" y="2832"/>
              <a:ext cx="7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00" name="Line 392"/>
            <p:cNvSpPr>
              <a:spLocks noChangeShapeType="1"/>
            </p:cNvSpPr>
            <p:nvPr/>
          </p:nvSpPr>
          <p:spPr bwMode="auto">
            <a:xfrm>
              <a:off x="1999" y="2832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01" name="Line 393"/>
            <p:cNvSpPr>
              <a:spLocks noChangeShapeType="1"/>
            </p:cNvSpPr>
            <p:nvPr/>
          </p:nvSpPr>
          <p:spPr bwMode="auto">
            <a:xfrm>
              <a:off x="2025" y="2832"/>
              <a:ext cx="4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02" name="Line 394"/>
            <p:cNvSpPr>
              <a:spLocks noChangeShapeType="1"/>
            </p:cNvSpPr>
            <p:nvPr/>
          </p:nvSpPr>
          <p:spPr bwMode="auto">
            <a:xfrm>
              <a:off x="1716" y="1641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03" name="Line 395"/>
            <p:cNvSpPr>
              <a:spLocks noChangeShapeType="1"/>
            </p:cNvSpPr>
            <p:nvPr/>
          </p:nvSpPr>
          <p:spPr bwMode="auto">
            <a:xfrm>
              <a:off x="1716" y="1722"/>
              <a:ext cx="0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04" name="Line 396"/>
            <p:cNvSpPr>
              <a:spLocks noChangeShapeType="1"/>
            </p:cNvSpPr>
            <p:nvPr/>
          </p:nvSpPr>
          <p:spPr bwMode="auto">
            <a:xfrm>
              <a:off x="1716" y="1748"/>
              <a:ext cx="0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05" name="Line 397"/>
            <p:cNvSpPr>
              <a:spLocks noChangeShapeType="1"/>
            </p:cNvSpPr>
            <p:nvPr/>
          </p:nvSpPr>
          <p:spPr bwMode="auto">
            <a:xfrm>
              <a:off x="1716" y="1836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06" name="Line 398"/>
            <p:cNvSpPr>
              <a:spLocks noChangeShapeType="1"/>
            </p:cNvSpPr>
            <p:nvPr/>
          </p:nvSpPr>
          <p:spPr bwMode="auto">
            <a:xfrm>
              <a:off x="1716" y="1862"/>
              <a:ext cx="0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07" name="Line 399"/>
            <p:cNvSpPr>
              <a:spLocks noChangeShapeType="1"/>
            </p:cNvSpPr>
            <p:nvPr/>
          </p:nvSpPr>
          <p:spPr bwMode="auto">
            <a:xfrm>
              <a:off x="1716" y="1950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08" name="Line 400"/>
            <p:cNvSpPr>
              <a:spLocks noChangeShapeType="1"/>
            </p:cNvSpPr>
            <p:nvPr/>
          </p:nvSpPr>
          <p:spPr bwMode="auto">
            <a:xfrm>
              <a:off x="1716" y="1977"/>
              <a:ext cx="0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09" name="Line 401"/>
            <p:cNvSpPr>
              <a:spLocks noChangeShapeType="1"/>
            </p:cNvSpPr>
            <p:nvPr/>
          </p:nvSpPr>
          <p:spPr bwMode="auto">
            <a:xfrm>
              <a:off x="1716" y="2064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10" name="Line 402"/>
            <p:cNvSpPr>
              <a:spLocks noChangeShapeType="1"/>
            </p:cNvSpPr>
            <p:nvPr/>
          </p:nvSpPr>
          <p:spPr bwMode="auto">
            <a:xfrm>
              <a:off x="1716" y="2091"/>
              <a:ext cx="0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11" name="Line 403"/>
            <p:cNvSpPr>
              <a:spLocks noChangeShapeType="1"/>
            </p:cNvSpPr>
            <p:nvPr/>
          </p:nvSpPr>
          <p:spPr bwMode="auto">
            <a:xfrm>
              <a:off x="1716" y="2179"/>
              <a:ext cx="0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12" name="Line 404"/>
            <p:cNvSpPr>
              <a:spLocks noChangeShapeType="1"/>
            </p:cNvSpPr>
            <p:nvPr/>
          </p:nvSpPr>
          <p:spPr bwMode="auto">
            <a:xfrm>
              <a:off x="1716" y="2205"/>
              <a:ext cx="0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13" name="Line 405"/>
            <p:cNvSpPr>
              <a:spLocks noChangeShapeType="1"/>
            </p:cNvSpPr>
            <p:nvPr/>
          </p:nvSpPr>
          <p:spPr bwMode="auto">
            <a:xfrm>
              <a:off x="1716" y="2293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14" name="Line 406"/>
            <p:cNvSpPr>
              <a:spLocks noChangeShapeType="1"/>
            </p:cNvSpPr>
            <p:nvPr/>
          </p:nvSpPr>
          <p:spPr bwMode="auto">
            <a:xfrm>
              <a:off x="1716" y="2319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15" name="Freeform 407"/>
            <p:cNvSpPr>
              <a:spLocks/>
            </p:cNvSpPr>
            <p:nvPr/>
          </p:nvSpPr>
          <p:spPr bwMode="auto">
            <a:xfrm>
              <a:off x="1586" y="2701"/>
              <a:ext cx="261" cy="261"/>
            </a:xfrm>
            <a:custGeom>
              <a:avLst/>
              <a:gdLst>
                <a:gd name="T0" fmla="*/ 260 w 1830"/>
                <a:gd name="T1" fmla="*/ 120 h 1831"/>
                <a:gd name="T2" fmla="*/ 259 w 1830"/>
                <a:gd name="T3" fmla="*/ 106 h 1831"/>
                <a:gd name="T4" fmla="*/ 255 w 1830"/>
                <a:gd name="T5" fmla="*/ 93 h 1831"/>
                <a:gd name="T6" fmla="*/ 251 w 1830"/>
                <a:gd name="T7" fmla="*/ 80 h 1831"/>
                <a:gd name="T8" fmla="*/ 245 w 1830"/>
                <a:gd name="T9" fmla="*/ 67 h 1831"/>
                <a:gd name="T10" fmla="*/ 237 w 1830"/>
                <a:gd name="T11" fmla="*/ 56 h 1831"/>
                <a:gd name="T12" fmla="*/ 229 w 1830"/>
                <a:gd name="T13" fmla="*/ 45 h 1831"/>
                <a:gd name="T14" fmla="*/ 219 w 1830"/>
                <a:gd name="T15" fmla="*/ 35 h 1831"/>
                <a:gd name="T16" fmla="*/ 208 w 1830"/>
                <a:gd name="T17" fmla="*/ 26 h 1831"/>
                <a:gd name="T18" fmla="*/ 197 w 1830"/>
                <a:gd name="T19" fmla="*/ 18 h 1831"/>
                <a:gd name="T20" fmla="*/ 184 w 1830"/>
                <a:gd name="T21" fmla="*/ 12 h 1831"/>
                <a:gd name="T22" fmla="*/ 171 w 1830"/>
                <a:gd name="T23" fmla="*/ 7 h 1831"/>
                <a:gd name="T24" fmla="*/ 158 w 1830"/>
                <a:gd name="T25" fmla="*/ 3 h 1831"/>
                <a:gd name="T26" fmla="*/ 144 w 1830"/>
                <a:gd name="T27" fmla="*/ 1 h 1831"/>
                <a:gd name="T28" fmla="*/ 131 w 1830"/>
                <a:gd name="T29" fmla="*/ 0 h 1831"/>
                <a:gd name="T30" fmla="*/ 117 w 1830"/>
                <a:gd name="T31" fmla="*/ 1 h 1831"/>
                <a:gd name="T32" fmla="*/ 103 w 1830"/>
                <a:gd name="T33" fmla="*/ 3 h 1831"/>
                <a:gd name="T34" fmla="*/ 89 w 1830"/>
                <a:gd name="T35" fmla="*/ 7 h 1831"/>
                <a:gd name="T36" fmla="*/ 76 w 1830"/>
                <a:gd name="T37" fmla="*/ 12 h 1831"/>
                <a:gd name="T38" fmla="*/ 64 w 1830"/>
                <a:gd name="T39" fmla="*/ 18 h 1831"/>
                <a:gd name="T40" fmla="*/ 53 w 1830"/>
                <a:gd name="T41" fmla="*/ 26 h 1831"/>
                <a:gd name="T42" fmla="*/ 42 w 1830"/>
                <a:gd name="T43" fmla="*/ 35 h 1831"/>
                <a:gd name="T44" fmla="*/ 32 w 1830"/>
                <a:gd name="T45" fmla="*/ 45 h 1831"/>
                <a:gd name="T46" fmla="*/ 24 w 1830"/>
                <a:gd name="T47" fmla="*/ 56 h 1831"/>
                <a:gd name="T48" fmla="*/ 16 w 1830"/>
                <a:gd name="T49" fmla="*/ 67 h 1831"/>
                <a:gd name="T50" fmla="*/ 10 w 1830"/>
                <a:gd name="T51" fmla="*/ 80 h 1831"/>
                <a:gd name="T52" fmla="*/ 6 w 1830"/>
                <a:gd name="T53" fmla="*/ 93 h 1831"/>
                <a:gd name="T54" fmla="*/ 2 w 1830"/>
                <a:gd name="T55" fmla="*/ 106 h 1831"/>
                <a:gd name="T56" fmla="*/ 0 w 1830"/>
                <a:gd name="T57" fmla="*/ 120 h 1831"/>
                <a:gd name="T58" fmla="*/ 0 w 1830"/>
                <a:gd name="T59" fmla="*/ 134 h 1831"/>
                <a:gd name="T60" fmla="*/ 1 w 1830"/>
                <a:gd name="T61" fmla="*/ 148 h 1831"/>
                <a:gd name="T62" fmla="*/ 4 w 1830"/>
                <a:gd name="T63" fmla="*/ 162 h 1831"/>
                <a:gd name="T64" fmla="*/ 8 w 1830"/>
                <a:gd name="T65" fmla="*/ 175 h 1831"/>
                <a:gd name="T66" fmla="*/ 13 w 1830"/>
                <a:gd name="T67" fmla="*/ 188 h 1831"/>
                <a:gd name="T68" fmla="*/ 20 w 1830"/>
                <a:gd name="T69" fmla="*/ 200 h 1831"/>
                <a:gd name="T70" fmla="*/ 28 w 1830"/>
                <a:gd name="T71" fmla="*/ 211 h 1831"/>
                <a:gd name="T72" fmla="*/ 37 w 1830"/>
                <a:gd name="T73" fmla="*/ 222 h 1831"/>
                <a:gd name="T74" fmla="*/ 47 w 1830"/>
                <a:gd name="T75" fmla="*/ 231 h 1831"/>
                <a:gd name="T76" fmla="*/ 58 w 1830"/>
                <a:gd name="T77" fmla="*/ 239 h 1831"/>
                <a:gd name="T78" fmla="*/ 70 w 1830"/>
                <a:gd name="T79" fmla="*/ 246 h 1831"/>
                <a:gd name="T80" fmla="*/ 83 w 1830"/>
                <a:gd name="T81" fmla="*/ 252 h 1831"/>
                <a:gd name="T82" fmla="*/ 96 w 1830"/>
                <a:gd name="T83" fmla="*/ 256 h 1831"/>
                <a:gd name="T84" fmla="*/ 110 w 1830"/>
                <a:gd name="T85" fmla="*/ 259 h 1831"/>
                <a:gd name="T86" fmla="*/ 124 w 1830"/>
                <a:gd name="T87" fmla="*/ 261 h 1831"/>
                <a:gd name="T88" fmla="*/ 137 w 1830"/>
                <a:gd name="T89" fmla="*/ 261 h 1831"/>
                <a:gd name="T90" fmla="*/ 151 w 1830"/>
                <a:gd name="T91" fmla="*/ 259 h 1831"/>
                <a:gd name="T92" fmla="*/ 165 w 1830"/>
                <a:gd name="T93" fmla="*/ 256 h 1831"/>
                <a:gd name="T94" fmla="*/ 178 w 1830"/>
                <a:gd name="T95" fmla="*/ 252 h 1831"/>
                <a:gd name="T96" fmla="*/ 191 w 1830"/>
                <a:gd name="T97" fmla="*/ 246 h 1831"/>
                <a:gd name="T98" fmla="*/ 203 w 1830"/>
                <a:gd name="T99" fmla="*/ 239 h 1831"/>
                <a:gd name="T100" fmla="*/ 214 w 1830"/>
                <a:gd name="T101" fmla="*/ 231 h 1831"/>
                <a:gd name="T102" fmla="*/ 224 w 1830"/>
                <a:gd name="T103" fmla="*/ 222 h 1831"/>
                <a:gd name="T104" fmla="*/ 233 w 1830"/>
                <a:gd name="T105" fmla="*/ 211 h 1831"/>
                <a:gd name="T106" fmla="*/ 241 w 1830"/>
                <a:gd name="T107" fmla="*/ 200 h 1831"/>
                <a:gd name="T108" fmla="*/ 248 w 1830"/>
                <a:gd name="T109" fmla="*/ 188 h 1831"/>
                <a:gd name="T110" fmla="*/ 253 w 1830"/>
                <a:gd name="T111" fmla="*/ 175 h 1831"/>
                <a:gd name="T112" fmla="*/ 257 w 1830"/>
                <a:gd name="T113" fmla="*/ 162 h 1831"/>
                <a:gd name="T114" fmla="*/ 260 w 1830"/>
                <a:gd name="T115" fmla="*/ 148 h 1831"/>
                <a:gd name="T116" fmla="*/ 261 w 1830"/>
                <a:gd name="T117" fmla="*/ 134 h 183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830" h="1831">
                  <a:moveTo>
                    <a:pt x="1830" y="916"/>
                  </a:moveTo>
                  <a:lnTo>
                    <a:pt x="1829" y="891"/>
                  </a:lnTo>
                  <a:lnTo>
                    <a:pt x="1827" y="867"/>
                  </a:lnTo>
                  <a:lnTo>
                    <a:pt x="1826" y="844"/>
                  </a:lnTo>
                  <a:lnTo>
                    <a:pt x="1824" y="819"/>
                  </a:lnTo>
                  <a:lnTo>
                    <a:pt x="1821" y="795"/>
                  </a:lnTo>
                  <a:lnTo>
                    <a:pt x="1817" y="771"/>
                  </a:lnTo>
                  <a:lnTo>
                    <a:pt x="1814" y="746"/>
                  </a:lnTo>
                  <a:lnTo>
                    <a:pt x="1808" y="722"/>
                  </a:lnTo>
                  <a:lnTo>
                    <a:pt x="1803" y="698"/>
                  </a:lnTo>
                  <a:lnTo>
                    <a:pt x="1797" y="676"/>
                  </a:lnTo>
                  <a:lnTo>
                    <a:pt x="1790" y="652"/>
                  </a:lnTo>
                  <a:lnTo>
                    <a:pt x="1783" y="629"/>
                  </a:lnTo>
                  <a:lnTo>
                    <a:pt x="1775" y="605"/>
                  </a:lnTo>
                  <a:lnTo>
                    <a:pt x="1766" y="583"/>
                  </a:lnTo>
                  <a:lnTo>
                    <a:pt x="1757" y="560"/>
                  </a:lnTo>
                  <a:lnTo>
                    <a:pt x="1747" y="538"/>
                  </a:lnTo>
                  <a:lnTo>
                    <a:pt x="1737" y="516"/>
                  </a:lnTo>
                  <a:lnTo>
                    <a:pt x="1726" y="494"/>
                  </a:lnTo>
                  <a:lnTo>
                    <a:pt x="1715" y="472"/>
                  </a:lnTo>
                  <a:lnTo>
                    <a:pt x="1703" y="451"/>
                  </a:lnTo>
                  <a:lnTo>
                    <a:pt x="1690" y="430"/>
                  </a:lnTo>
                  <a:lnTo>
                    <a:pt x="1677" y="410"/>
                  </a:lnTo>
                  <a:lnTo>
                    <a:pt x="1663" y="390"/>
                  </a:lnTo>
                  <a:lnTo>
                    <a:pt x="1648" y="370"/>
                  </a:lnTo>
                  <a:lnTo>
                    <a:pt x="1633" y="351"/>
                  </a:lnTo>
                  <a:lnTo>
                    <a:pt x="1619" y="332"/>
                  </a:lnTo>
                  <a:lnTo>
                    <a:pt x="1603" y="314"/>
                  </a:lnTo>
                  <a:lnTo>
                    <a:pt x="1587" y="295"/>
                  </a:lnTo>
                  <a:lnTo>
                    <a:pt x="1570" y="277"/>
                  </a:lnTo>
                  <a:lnTo>
                    <a:pt x="1553" y="260"/>
                  </a:lnTo>
                  <a:lnTo>
                    <a:pt x="1535" y="243"/>
                  </a:lnTo>
                  <a:lnTo>
                    <a:pt x="1516" y="227"/>
                  </a:lnTo>
                  <a:lnTo>
                    <a:pt x="1498" y="211"/>
                  </a:lnTo>
                  <a:lnTo>
                    <a:pt x="1479" y="195"/>
                  </a:lnTo>
                  <a:lnTo>
                    <a:pt x="1460" y="181"/>
                  </a:lnTo>
                  <a:lnTo>
                    <a:pt x="1440" y="167"/>
                  </a:lnTo>
                  <a:lnTo>
                    <a:pt x="1420" y="153"/>
                  </a:lnTo>
                  <a:lnTo>
                    <a:pt x="1400" y="140"/>
                  </a:lnTo>
                  <a:lnTo>
                    <a:pt x="1379" y="127"/>
                  </a:lnTo>
                  <a:lnTo>
                    <a:pt x="1358" y="115"/>
                  </a:lnTo>
                  <a:lnTo>
                    <a:pt x="1336" y="104"/>
                  </a:lnTo>
                  <a:lnTo>
                    <a:pt x="1314" y="92"/>
                  </a:lnTo>
                  <a:lnTo>
                    <a:pt x="1293" y="82"/>
                  </a:lnTo>
                  <a:lnTo>
                    <a:pt x="1270" y="73"/>
                  </a:lnTo>
                  <a:lnTo>
                    <a:pt x="1247" y="64"/>
                  </a:lnTo>
                  <a:lnTo>
                    <a:pt x="1225" y="55"/>
                  </a:lnTo>
                  <a:lnTo>
                    <a:pt x="1202" y="47"/>
                  </a:lnTo>
                  <a:lnTo>
                    <a:pt x="1178" y="40"/>
                  </a:lnTo>
                  <a:lnTo>
                    <a:pt x="1155" y="33"/>
                  </a:lnTo>
                  <a:lnTo>
                    <a:pt x="1132" y="26"/>
                  </a:lnTo>
                  <a:lnTo>
                    <a:pt x="1108" y="22"/>
                  </a:lnTo>
                  <a:lnTo>
                    <a:pt x="1084" y="16"/>
                  </a:lnTo>
                  <a:lnTo>
                    <a:pt x="1060" y="13"/>
                  </a:lnTo>
                  <a:lnTo>
                    <a:pt x="1036" y="8"/>
                  </a:lnTo>
                  <a:lnTo>
                    <a:pt x="1011" y="6"/>
                  </a:lnTo>
                  <a:lnTo>
                    <a:pt x="987" y="4"/>
                  </a:lnTo>
                  <a:lnTo>
                    <a:pt x="963" y="1"/>
                  </a:lnTo>
                  <a:lnTo>
                    <a:pt x="939" y="1"/>
                  </a:lnTo>
                  <a:lnTo>
                    <a:pt x="915" y="0"/>
                  </a:lnTo>
                  <a:lnTo>
                    <a:pt x="890" y="1"/>
                  </a:lnTo>
                  <a:lnTo>
                    <a:pt x="866" y="1"/>
                  </a:lnTo>
                  <a:lnTo>
                    <a:pt x="841" y="4"/>
                  </a:lnTo>
                  <a:lnTo>
                    <a:pt x="817" y="6"/>
                  </a:lnTo>
                  <a:lnTo>
                    <a:pt x="793" y="8"/>
                  </a:lnTo>
                  <a:lnTo>
                    <a:pt x="768" y="13"/>
                  </a:lnTo>
                  <a:lnTo>
                    <a:pt x="745" y="16"/>
                  </a:lnTo>
                  <a:lnTo>
                    <a:pt x="721" y="22"/>
                  </a:lnTo>
                  <a:lnTo>
                    <a:pt x="697" y="26"/>
                  </a:lnTo>
                  <a:lnTo>
                    <a:pt x="673" y="33"/>
                  </a:lnTo>
                  <a:lnTo>
                    <a:pt x="650" y="40"/>
                  </a:lnTo>
                  <a:lnTo>
                    <a:pt x="627" y="47"/>
                  </a:lnTo>
                  <a:lnTo>
                    <a:pt x="604" y="55"/>
                  </a:lnTo>
                  <a:lnTo>
                    <a:pt x="581" y="64"/>
                  </a:lnTo>
                  <a:lnTo>
                    <a:pt x="558" y="73"/>
                  </a:lnTo>
                  <a:lnTo>
                    <a:pt x="536" y="82"/>
                  </a:lnTo>
                  <a:lnTo>
                    <a:pt x="514" y="92"/>
                  </a:lnTo>
                  <a:lnTo>
                    <a:pt x="493" y="104"/>
                  </a:lnTo>
                  <a:lnTo>
                    <a:pt x="471" y="115"/>
                  </a:lnTo>
                  <a:lnTo>
                    <a:pt x="449" y="127"/>
                  </a:lnTo>
                  <a:lnTo>
                    <a:pt x="429" y="140"/>
                  </a:lnTo>
                  <a:lnTo>
                    <a:pt x="409" y="153"/>
                  </a:lnTo>
                  <a:lnTo>
                    <a:pt x="388" y="167"/>
                  </a:lnTo>
                  <a:lnTo>
                    <a:pt x="369" y="181"/>
                  </a:lnTo>
                  <a:lnTo>
                    <a:pt x="350" y="195"/>
                  </a:lnTo>
                  <a:lnTo>
                    <a:pt x="330" y="211"/>
                  </a:lnTo>
                  <a:lnTo>
                    <a:pt x="312" y="227"/>
                  </a:lnTo>
                  <a:lnTo>
                    <a:pt x="294" y="243"/>
                  </a:lnTo>
                  <a:lnTo>
                    <a:pt x="276" y="260"/>
                  </a:lnTo>
                  <a:lnTo>
                    <a:pt x="259" y="277"/>
                  </a:lnTo>
                  <a:lnTo>
                    <a:pt x="242" y="295"/>
                  </a:lnTo>
                  <a:lnTo>
                    <a:pt x="226" y="314"/>
                  </a:lnTo>
                  <a:lnTo>
                    <a:pt x="210" y="332"/>
                  </a:lnTo>
                  <a:lnTo>
                    <a:pt x="195" y="351"/>
                  </a:lnTo>
                  <a:lnTo>
                    <a:pt x="180" y="370"/>
                  </a:lnTo>
                  <a:lnTo>
                    <a:pt x="166" y="390"/>
                  </a:lnTo>
                  <a:lnTo>
                    <a:pt x="152" y="410"/>
                  </a:lnTo>
                  <a:lnTo>
                    <a:pt x="138" y="430"/>
                  </a:lnTo>
                  <a:lnTo>
                    <a:pt x="126" y="451"/>
                  </a:lnTo>
                  <a:lnTo>
                    <a:pt x="113" y="472"/>
                  </a:lnTo>
                  <a:lnTo>
                    <a:pt x="102" y="494"/>
                  </a:lnTo>
                  <a:lnTo>
                    <a:pt x="92" y="516"/>
                  </a:lnTo>
                  <a:lnTo>
                    <a:pt x="82" y="538"/>
                  </a:lnTo>
                  <a:lnTo>
                    <a:pt x="71" y="560"/>
                  </a:lnTo>
                  <a:lnTo>
                    <a:pt x="62" y="583"/>
                  </a:lnTo>
                  <a:lnTo>
                    <a:pt x="53" y="605"/>
                  </a:lnTo>
                  <a:lnTo>
                    <a:pt x="45" y="629"/>
                  </a:lnTo>
                  <a:lnTo>
                    <a:pt x="39" y="652"/>
                  </a:lnTo>
                  <a:lnTo>
                    <a:pt x="32" y="676"/>
                  </a:lnTo>
                  <a:lnTo>
                    <a:pt x="26" y="698"/>
                  </a:lnTo>
                  <a:lnTo>
                    <a:pt x="20" y="722"/>
                  </a:lnTo>
                  <a:lnTo>
                    <a:pt x="16" y="746"/>
                  </a:lnTo>
                  <a:lnTo>
                    <a:pt x="11" y="771"/>
                  </a:lnTo>
                  <a:lnTo>
                    <a:pt x="8" y="795"/>
                  </a:lnTo>
                  <a:lnTo>
                    <a:pt x="4" y="819"/>
                  </a:lnTo>
                  <a:lnTo>
                    <a:pt x="2" y="844"/>
                  </a:lnTo>
                  <a:lnTo>
                    <a:pt x="1" y="867"/>
                  </a:lnTo>
                  <a:lnTo>
                    <a:pt x="0" y="891"/>
                  </a:lnTo>
                  <a:lnTo>
                    <a:pt x="0" y="916"/>
                  </a:lnTo>
                  <a:lnTo>
                    <a:pt x="0" y="940"/>
                  </a:lnTo>
                  <a:lnTo>
                    <a:pt x="1" y="965"/>
                  </a:lnTo>
                  <a:lnTo>
                    <a:pt x="2" y="989"/>
                  </a:lnTo>
                  <a:lnTo>
                    <a:pt x="4" y="1014"/>
                  </a:lnTo>
                  <a:lnTo>
                    <a:pt x="8" y="1038"/>
                  </a:lnTo>
                  <a:lnTo>
                    <a:pt x="11" y="1062"/>
                  </a:lnTo>
                  <a:lnTo>
                    <a:pt x="16" y="1085"/>
                  </a:lnTo>
                  <a:lnTo>
                    <a:pt x="20" y="1109"/>
                  </a:lnTo>
                  <a:lnTo>
                    <a:pt x="26" y="1133"/>
                  </a:lnTo>
                  <a:lnTo>
                    <a:pt x="32" y="1157"/>
                  </a:lnTo>
                  <a:lnTo>
                    <a:pt x="39" y="1181"/>
                  </a:lnTo>
                  <a:lnTo>
                    <a:pt x="45" y="1203"/>
                  </a:lnTo>
                  <a:lnTo>
                    <a:pt x="53" y="1226"/>
                  </a:lnTo>
                  <a:lnTo>
                    <a:pt x="62" y="1250"/>
                  </a:lnTo>
                  <a:lnTo>
                    <a:pt x="71" y="1272"/>
                  </a:lnTo>
                  <a:lnTo>
                    <a:pt x="82" y="1294"/>
                  </a:lnTo>
                  <a:lnTo>
                    <a:pt x="92" y="1317"/>
                  </a:lnTo>
                  <a:lnTo>
                    <a:pt x="102" y="1339"/>
                  </a:lnTo>
                  <a:lnTo>
                    <a:pt x="113" y="1360"/>
                  </a:lnTo>
                  <a:lnTo>
                    <a:pt x="126" y="1381"/>
                  </a:lnTo>
                  <a:lnTo>
                    <a:pt x="138" y="1402"/>
                  </a:lnTo>
                  <a:lnTo>
                    <a:pt x="152" y="1423"/>
                  </a:lnTo>
                  <a:lnTo>
                    <a:pt x="166" y="1442"/>
                  </a:lnTo>
                  <a:lnTo>
                    <a:pt x="180" y="1462"/>
                  </a:lnTo>
                  <a:lnTo>
                    <a:pt x="195" y="1482"/>
                  </a:lnTo>
                  <a:lnTo>
                    <a:pt x="210" y="1501"/>
                  </a:lnTo>
                  <a:lnTo>
                    <a:pt x="226" y="1519"/>
                  </a:lnTo>
                  <a:lnTo>
                    <a:pt x="242" y="1537"/>
                  </a:lnTo>
                  <a:lnTo>
                    <a:pt x="259" y="1555"/>
                  </a:lnTo>
                  <a:lnTo>
                    <a:pt x="276" y="1572"/>
                  </a:lnTo>
                  <a:lnTo>
                    <a:pt x="294" y="1589"/>
                  </a:lnTo>
                  <a:lnTo>
                    <a:pt x="312" y="1605"/>
                  </a:lnTo>
                  <a:lnTo>
                    <a:pt x="330" y="1621"/>
                  </a:lnTo>
                  <a:lnTo>
                    <a:pt x="350" y="1636"/>
                  </a:lnTo>
                  <a:lnTo>
                    <a:pt x="369" y="1651"/>
                  </a:lnTo>
                  <a:lnTo>
                    <a:pt x="388" y="1665"/>
                  </a:lnTo>
                  <a:lnTo>
                    <a:pt x="409" y="1679"/>
                  </a:lnTo>
                  <a:lnTo>
                    <a:pt x="429" y="1693"/>
                  </a:lnTo>
                  <a:lnTo>
                    <a:pt x="449" y="1705"/>
                  </a:lnTo>
                  <a:lnTo>
                    <a:pt x="471" y="1717"/>
                  </a:lnTo>
                  <a:lnTo>
                    <a:pt x="493" y="1729"/>
                  </a:lnTo>
                  <a:lnTo>
                    <a:pt x="514" y="1739"/>
                  </a:lnTo>
                  <a:lnTo>
                    <a:pt x="536" y="1749"/>
                  </a:lnTo>
                  <a:lnTo>
                    <a:pt x="558" y="1760"/>
                  </a:lnTo>
                  <a:lnTo>
                    <a:pt x="581" y="1769"/>
                  </a:lnTo>
                  <a:lnTo>
                    <a:pt x="604" y="1778"/>
                  </a:lnTo>
                  <a:lnTo>
                    <a:pt x="627" y="1786"/>
                  </a:lnTo>
                  <a:lnTo>
                    <a:pt x="650" y="1793"/>
                  </a:lnTo>
                  <a:lnTo>
                    <a:pt x="673" y="1799"/>
                  </a:lnTo>
                  <a:lnTo>
                    <a:pt x="697" y="1805"/>
                  </a:lnTo>
                  <a:lnTo>
                    <a:pt x="721" y="1811"/>
                  </a:lnTo>
                  <a:lnTo>
                    <a:pt x="745" y="1815"/>
                  </a:lnTo>
                  <a:lnTo>
                    <a:pt x="768" y="1820"/>
                  </a:lnTo>
                  <a:lnTo>
                    <a:pt x="793" y="1823"/>
                  </a:lnTo>
                  <a:lnTo>
                    <a:pt x="817" y="1827"/>
                  </a:lnTo>
                  <a:lnTo>
                    <a:pt x="841" y="1829"/>
                  </a:lnTo>
                  <a:lnTo>
                    <a:pt x="866" y="1830"/>
                  </a:lnTo>
                  <a:lnTo>
                    <a:pt x="890" y="1831"/>
                  </a:lnTo>
                  <a:lnTo>
                    <a:pt x="915" y="1831"/>
                  </a:lnTo>
                  <a:lnTo>
                    <a:pt x="939" y="1831"/>
                  </a:lnTo>
                  <a:lnTo>
                    <a:pt x="963" y="1830"/>
                  </a:lnTo>
                  <a:lnTo>
                    <a:pt x="987" y="1829"/>
                  </a:lnTo>
                  <a:lnTo>
                    <a:pt x="1011" y="1827"/>
                  </a:lnTo>
                  <a:lnTo>
                    <a:pt x="1036" y="1823"/>
                  </a:lnTo>
                  <a:lnTo>
                    <a:pt x="1060" y="1820"/>
                  </a:lnTo>
                  <a:lnTo>
                    <a:pt x="1084" y="1815"/>
                  </a:lnTo>
                  <a:lnTo>
                    <a:pt x="1108" y="1811"/>
                  </a:lnTo>
                  <a:lnTo>
                    <a:pt x="1132" y="1805"/>
                  </a:lnTo>
                  <a:lnTo>
                    <a:pt x="1155" y="1799"/>
                  </a:lnTo>
                  <a:lnTo>
                    <a:pt x="1178" y="1793"/>
                  </a:lnTo>
                  <a:lnTo>
                    <a:pt x="1202" y="1786"/>
                  </a:lnTo>
                  <a:lnTo>
                    <a:pt x="1225" y="1778"/>
                  </a:lnTo>
                  <a:lnTo>
                    <a:pt x="1247" y="1769"/>
                  </a:lnTo>
                  <a:lnTo>
                    <a:pt x="1270" y="1760"/>
                  </a:lnTo>
                  <a:lnTo>
                    <a:pt x="1293" y="1749"/>
                  </a:lnTo>
                  <a:lnTo>
                    <a:pt x="1314" y="1739"/>
                  </a:lnTo>
                  <a:lnTo>
                    <a:pt x="1336" y="1729"/>
                  </a:lnTo>
                  <a:lnTo>
                    <a:pt x="1358" y="1717"/>
                  </a:lnTo>
                  <a:lnTo>
                    <a:pt x="1379" y="1705"/>
                  </a:lnTo>
                  <a:lnTo>
                    <a:pt x="1400" y="1693"/>
                  </a:lnTo>
                  <a:lnTo>
                    <a:pt x="1420" y="1679"/>
                  </a:lnTo>
                  <a:lnTo>
                    <a:pt x="1440" y="1665"/>
                  </a:lnTo>
                  <a:lnTo>
                    <a:pt x="1460" y="1651"/>
                  </a:lnTo>
                  <a:lnTo>
                    <a:pt x="1479" y="1636"/>
                  </a:lnTo>
                  <a:lnTo>
                    <a:pt x="1498" y="1621"/>
                  </a:lnTo>
                  <a:lnTo>
                    <a:pt x="1516" y="1605"/>
                  </a:lnTo>
                  <a:lnTo>
                    <a:pt x="1535" y="1589"/>
                  </a:lnTo>
                  <a:lnTo>
                    <a:pt x="1553" y="1572"/>
                  </a:lnTo>
                  <a:lnTo>
                    <a:pt x="1570" y="1555"/>
                  </a:lnTo>
                  <a:lnTo>
                    <a:pt x="1587" y="1537"/>
                  </a:lnTo>
                  <a:lnTo>
                    <a:pt x="1603" y="1519"/>
                  </a:lnTo>
                  <a:lnTo>
                    <a:pt x="1619" y="1501"/>
                  </a:lnTo>
                  <a:lnTo>
                    <a:pt x="1633" y="1482"/>
                  </a:lnTo>
                  <a:lnTo>
                    <a:pt x="1648" y="1462"/>
                  </a:lnTo>
                  <a:lnTo>
                    <a:pt x="1663" y="1442"/>
                  </a:lnTo>
                  <a:lnTo>
                    <a:pt x="1677" y="1423"/>
                  </a:lnTo>
                  <a:lnTo>
                    <a:pt x="1690" y="1402"/>
                  </a:lnTo>
                  <a:lnTo>
                    <a:pt x="1703" y="1381"/>
                  </a:lnTo>
                  <a:lnTo>
                    <a:pt x="1715" y="1360"/>
                  </a:lnTo>
                  <a:lnTo>
                    <a:pt x="1726" y="1339"/>
                  </a:lnTo>
                  <a:lnTo>
                    <a:pt x="1737" y="1317"/>
                  </a:lnTo>
                  <a:lnTo>
                    <a:pt x="1747" y="1294"/>
                  </a:lnTo>
                  <a:lnTo>
                    <a:pt x="1757" y="1272"/>
                  </a:lnTo>
                  <a:lnTo>
                    <a:pt x="1766" y="1250"/>
                  </a:lnTo>
                  <a:lnTo>
                    <a:pt x="1775" y="1226"/>
                  </a:lnTo>
                  <a:lnTo>
                    <a:pt x="1783" y="1203"/>
                  </a:lnTo>
                  <a:lnTo>
                    <a:pt x="1790" y="1181"/>
                  </a:lnTo>
                  <a:lnTo>
                    <a:pt x="1797" y="1157"/>
                  </a:lnTo>
                  <a:lnTo>
                    <a:pt x="1803" y="1133"/>
                  </a:lnTo>
                  <a:lnTo>
                    <a:pt x="1808" y="1109"/>
                  </a:lnTo>
                  <a:lnTo>
                    <a:pt x="1814" y="1085"/>
                  </a:lnTo>
                  <a:lnTo>
                    <a:pt x="1817" y="1062"/>
                  </a:lnTo>
                  <a:lnTo>
                    <a:pt x="1821" y="1038"/>
                  </a:lnTo>
                  <a:lnTo>
                    <a:pt x="1824" y="1014"/>
                  </a:lnTo>
                  <a:lnTo>
                    <a:pt x="1826" y="989"/>
                  </a:lnTo>
                  <a:lnTo>
                    <a:pt x="1827" y="965"/>
                  </a:lnTo>
                  <a:lnTo>
                    <a:pt x="1829" y="940"/>
                  </a:lnTo>
                  <a:lnTo>
                    <a:pt x="1830" y="91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16" name="Freeform 408"/>
            <p:cNvSpPr>
              <a:spLocks/>
            </p:cNvSpPr>
            <p:nvPr/>
          </p:nvSpPr>
          <p:spPr bwMode="auto">
            <a:xfrm>
              <a:off x="1455" y="2570"/>
              <a:ext cx="523" cy="523"/>
            </a:xfrm>
            <a:custGeom>
              <a:avLst/>
              <a:gdLst>
                <a:gd name="T0" fmla="*/ 522 w 3659"/>
                <a:gd name="T1" fmla="*/ 242 h 3662"/>
                <a:gd name="T2" fmla="*/ 519 w 3659"/>
                <a:gd name="T3" fmla="*/ 218 h 3662"/>
                <a:gd name="T4" fmla="*/ 514 w 3659"/>
                <a:gd name="T5" fmla="*/ 194 h 3662"/>
                <a:gd name="T6" fmla="*/ 507 w 3659"/>
                <a:gd name="T7" fmla="*/ 171 h 3662"/>
                <a:gd name="T8" fmla="*/ 497 w 3659"/>
                <a:gd name="T9" fmla="*/ 148 h 3662"/>
                <a:gd name="T10" fmla="*/ 485 w 3659"/>
                <a:gd name="T11" fmla="*/ 127 h 3662"/>
                <a:gd name="T12" fmla="*/ 472 w 3659"/>
                <a:gd name="T13" fmla="*/ 106 h 3662"/>
                <a:gd name="T14" fmla="*/ 456 w 3659"/>
                <a:gd name="T15" fmla="*/ 87 h 3662"/>
                <a:gd name="T16" fmla="*/ 439 w 3659"/>
                <a:gd name="T17" fmla="*/ 70 h 3662"/>
                <a:gd name="T18" fmla="*/ 421 w 3659"/>
                <a:gd name="T19" fmla="*/ 54 h 3662"/>
                <a:gd name="T20" fmla="*/ 401 w 3659"/>
                <a:gd name="T21" fmla="*/ 40 h 3662"/>
                <a:gd name="T22" fmla="*/ 379 w 3659"/>
                <a:gd name="T23" fmla="*/ 28 h 3662"/>
                <a:gd name="T24" fmla="*/ 357 w 3659"/>
                <a:gd name="T25" fmla="*/ 18 h 3662"/>
                <a:gd name="T26" fmla="*/ 334 w 3659"/>
                <a:gd name="T27" fmla="*/ 10 h 3662"/>
                <a:gd name="T28" fmla="*/ 310 w 3659"/>
                <a:gd name="T29" fmla="*/ 5 h 3662"/>
                <a:gd name="T30" fmla="*/ 286 w 3659"/>
                <a:gd name="T31" fmla="*/ 1 h 3662"/>
                <a:gd name="T32" fmla="*/ 262 w 3659"/>
                <a:gd name="T33" fmla="*/ 0 h 3662"/>
                <a:gd name="T34" fmla="*/ 237 w 3659"/>
                <a:gd name="T35" fmla="*/ 1 h 3662"/>
                <a:gd name="T36" fmla="*/ 213 w 3659"/>
                <a:gd name="T37" fmla="*/ 5 h 3662"/>
                <a:gd name="T38" fmla="*/ 189 w 3659"/>
                <a:gd name="T39" fmla="*/ 10 h 3662"/>
                <a:gd name="T40" fmla="*/ 166 w 3659"/>
                <a:gd name="T41" fmla="*/ 18 h 3662"/>
                <a:gd name="T42" fmla="*/ 144 w 3659"/>
                <a:gd name="T43" fmla="*/ 28 h 3662"/>
                <a:gd name="T44" fmla="*/ 122 w 3659"/>
                <a:gd name="T45" fmla="*/ 40 h 3662"/>
                <a:gd name="T46" fmla="*/ 102 w 3659"/>
                <a:gd name="T47" fmla="*/ 54 h 3662"/>
                <a:gd name="T48" fmla="*/ 84 w 3659"/>
                <a:gd name="T49" fmla="*/ 70 h 3662"/>
                <a:gd name="T50" fmla="*/ 66 w 3659"/>
                <a:gd name="T51" fmla="*/ 87 h 3662"/>
                <a:gd name="T52" fmla="*/ 51 w 3659"/>
                <a:gd name="T53" fmla="*/ 106 h 3662"/>
                <a:gd name="T54" fmla="*/ 37 w 3659"/>
                <a:gd name="T55" fmla="*/ 127 h 3662"/>
                <a:gd name="T56" fmla="*/ 26 w 3659"/>
                <a:gd name="T57" fmla="*/ 148 h 3662"/>
                <a:gd name="T58" fmla="*/ 16 w 3659"/>
                <a:gd name="T59" fmla="*/ 171 h 3662"/>
                <a:gd name="T60" fmla="*/ 9 w 3659"/>
                <a:gd name="T61" fmla="*/ 194 h 3662"/>
                <a:gd name="T62" fmla="*/ 4 w 3659"/>
                <a:gd name="T63" fmla="*/ 218 h 3662"/>
                <a:gd name="T64" fmla="*/ 1 w 3659"/>
                <a:gd name="T65" fmla="*/ 242 h 3662"/>
                <a:gd name="T66" fmla="*/ 0 w 3659"/>
                <a:gd name="T67" fmla="*/ 266 h 3662"/>
                <a:gd name="T68" fmla="*/ 2 w 3659"/>
                <a:gd name="T69" fmla="*/ 291 h 3662"/>
                <a:gd name="T70" fmla="*/ 6 w 3659"/>
                <a:gd name="T71" fmla="*/ 315 h 3662"/>
                <a:gd name="T72" fmla="*/ 12 w 3659"/>
                <a:gd name="T73" fmla="*/ 338 h 3662"/>
                <a:gd name="T74" fmla="*/ 20 w 3659"/>
                <a:gd name="T75" fmla="*/ 362 h 3662"/>
                <a:gd name="T76" fmla="*/ 30 w 3659"/>
                <a:gd name="T77" fmla="*/ 384 h 3662"/>
                <a:gd name="T78" fmla="*/ 43 w 3659"/>
                <a:gd name="T79" fmla="*/ 405 h 3662"/>
                <a:gd name="T80" fmla="*/ 57 w 3659"/>
                <a:gd name="T81" fmla="*/ 425 h 3662"/>
                <a:gd name="T82" fmla="*/ 73 w 3659"/>
                <a:gd name="T83" fmla="*/ 443 h 3662"/>
                <a:gd name="T84" fmla="*/ 91 w 3659"/>
                <a:gd name="T85" fmla="*/ 460 h 3662"/>
                <a:gd name="T86" fmla="*/ 110 w 3659"/>
                <a:gd name="T87" fmla="*/ 475 h 3662"/>
                <a:gd name="T88" fmla="*/ 131 w 3659"/>
                <a:gd name="T89" fmla="*/ 488 h 3662"/>
                <a:gd name="T90" fmla="*/ 152 w 3659"/>
                <a:gd name="T91" fmla="*/ 499 h 3662"/>
                <a:gd name="T92" fmla="*/ 175 w 3659"/>
                <a:gd name="T93" fmla="*/ 508 h 3662"/>
                <a:gd name="T94" fmla="*/ 199 w 3659"/>
                <a:gd name="T95" fmla="*/ 515 h 3662"/>
                <a:gd name="T96" fmla="*/ 222 w 3659"/>
                <a:gd name="T97" fmla="*/ 520 h 3662"/>
                <a:gd name="T98" fmla="*/ 247 w 3659"/>
                <a:gd name="T99" fmla="*/ 523 h 3662"/>
                <a:gd name="T100" fmla="*/ 271 w 3659"/>
                <a:gd name="T101" fmla="*/ 523 h 36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659" h="3662">
                  <a:moveTo>
                    <a:pt x="3659" y="1831"/>
                  </a:moveTo>
                  <a:lnTo>
                    <a:pt x="3659" y="1797"/>
                  </a:lnTo>
                  <a:lnTo>
                    <a:pt x="3657" y="1763"/>
                  </a:lnTo>
                  <a:lnTo>
                    <a:pt x="3656" y="1728"/>
                  </a:lnTo>
                  <a:lnTo>
                    <a:pt x="3654" y="1694"/>
                  </a:lnTo>
                  <a:lnTo>
                    <a:pt x="3651" y="1660"/>
                  </a:lnTo>
                  <a:lnTo>
                    <a:pt x="3647" y="1626"/>
                  </a:lnTo>
                  <a:lnTo>
                    <a:pt x="3644" y="1592"/>
                  </a:lnTo>
                  <a:lnTo>
                    <a:pt x="3638" y="1558"/>
                  </a:lnTo>
                  <a:lnTo>
                    <a:pt x="3634" y="1525"/>
                  </a:lnTo>
                  <a:lnTo>
                    <a:pt x="3627" y="1491"/>
                  </a:lnTo>
                  <a:lnTo>
                    <a:pt x="3620" y="1457"/>
                  </a:lnTo>
                  <a:lnTo>
                    <a:pt x="3613" y="1424"/>
                  </a:lnTo>
                  <a:lnTo>
                    <a:pt x="3605" y="1391"/>
                  </a:lnTo>
                  <a:lnTo>
                    <a:pt x="3597" y="1357"/>
                  </a:lnTo>
                  <a:lnTo>
                    <a:pt x="3587" y="1324"/>
                  </a:lnTo>
                  <a:lnTo>
                    <a:pt x="3578" y="1291"/>
                  </a:lnTo>
                  <a:lnTo>
                    <a:pt x="3568" y="1259"/>
                  </a:lnTo>
                  <a:lnTo>
                    <a:pt x="3556" y="1226"/>
                  </a:lnTo>
                  <a:lnTo>
                    <a:pt x="3545" y="1194"/>
                  </a:lnTo>
                  <a:lnTo>
                    <a:pt x="3533" y="1163"/>
                  </a:lnTo>
                  <a:lnTo>
                    <a:pt x="3520" y="1131"/>
                  </a:lnTo>
                  <a:lnTo>
                    <a:pt x="3506" y="1099"/>
                  </a:lnTo>
                  <a:lnTo>
                    <a:pt x="3493" y="1067"/>
                  </a:lnTo>
                  <a:lnTo>
                    <a:pt x="3478" y="1037"/>
                  </a:lnTo>
                  <a:lnTo>
                    <a:pt x="3463" y="1006"/>
                  </a:lnTo>
                  <a:lnTo>
                    <a:pt x="3447" y="975"/>
                  </a:lnTo>
                  <a:lnTo>
                    <a:pt x="3430" y="946"/>
                  </a:lnTo>
                  <a:lnTo>
                    <a:pt x="3414" y="915"/>
                  </a:lnTo>
                  <a:lnTo>
                    <a:pt x="3396" y="886"/>
                  </a:lnTo>
                  <a:lnTo>
                    <a:pt x="3378" y="857"/>
                  </a:lnTo>
                  <a:lnTo>
                    <a:pt x="3360" y="828"/>
                  </a:lnTo>
                  <a:lnTo>
                    <a:pt x="3341" y="799"/>
                  </a:lnTo>
                  <a:lnTo>
                    <a:pt x="3321" y="771"/>
                  </a:lnTo>
                  <a:lnTo>
                    <a:pt x="3302" y="744"/>
                  </a:lnTo>
                  <a:lnTo>
                    <a:pt x="3281" y="717"/>
                  </a:lnTo>
                  <a:lnTo>
                    <a:pt x="3260" y="689"/>
                  </a:lnTo>
                  <a:lnTo>
                    <a:pt x="3239" y="663"/>
                  </a:lnTo>
                  <a:lnTo>
                    <a:pt x="3216" y="637"/>
                  </a:lnTo>
                  <a:lnTo>
                    <a:pt x="3193" y="611"/>
                  </a:lnTo>
                  <a:lnTo>
                    <a:pt x="3170" y="586"/>
                  </a:lnTo>
                  <a:lnTo>
                    <a:pt x="3147" y="561"/>
                  </a:lnTo>
                  <a:lnTo>
                    <a:pt x="3123" y="536"/>
                  </a:lnTo>
                  <a:lnTo>
                    <a:pt x="3099" y="512"/>
                  </a:lnTo>
                  <a:lnTo>
                    <a:pt x="3074" y="488"/>
                  </a:lnTo>
                  <a:lnTo>
                    <a:pt x="3049" y="466"/>
                  </a:lnTo>
                  <a:lnTo>
                    <a:pt x="3023" y="443"/>
                  </a:lnTo>
                  <a:lnTo>
                    <a:pt x="2997" y="421"/>
                  </a:lnTo>
                  <a:lnTo>
                    <a:pt x="2971" y="400"/>
                  </a:lnTo>
                  <a:lnTo>
                    <a:pt x="2943" y="378"/>
                  </a:lnTo>
                  <a:lnTo>
                    <a:pt x="2916" y="358"/>
                  </a:lnTo>
                  <a:lnTo>
                    <a:pt x="2888" y="337"/>
                  </a:lnTo>
                  <a:lnTo>
                    <a:pt x="2861" y="318"/>
                  </a:lnTo>
                  <a:lnTo>
                    <a:pt x="2832" y="299"/>
                  </a:lnTo>
                  <a:lnTo>
                    <a:pt x="2803" y="281"/>
                  </a:lnTo>
                  <a:lnTo>
                    <a:pt x="2773" y="263"/>
                  </a:lnTo>
                  <a:lnTo>
                    <a:pt x="2745" y="246"/>
                  </a:lnTo>
                  <a:lnTo>
                    <a:pt x="2714" y="228"/>
                  </a:lnTo>
                  <a:lnTo>
                    <a:pt x="2685" y="213"/>
                  </a:lnTo>
                  <a:lnTo>
                    <a:pt x="2654" y="197"/>
                  </a:lnTo>
                  <a:lnTo>
                    <a:pt x="2623" y="181"/>
                  </a:lnTo>
                  <a:lnTo>
                    <a:pt x="2593" y="167"/>
                  </a:lnTo>
                  <a:lnTo>
                    <a:pt x="2561" y="152"/>
                  </a:lnTo>
                  <a:lnTo>
                    <a:pt x="2529" y="139"/>
                  </a:lnTo>
                  <a:lnTo>
                    <a:pt x="2497" y="126"/>
                  </a:lnTo>
                  <a:lnTo>
                    <a:pt x="2466" y="114"/>
                  </a:lnTo>
                  <a:lnTo>
                    <a:pt x="2434" y="102"/>
                  </a:lnTo>
                  <a:lnTo>
                    <a:pt x="2401" y="92"/>
                  </a:lnTo>
                  <a:lnTo>
                    <a:pt x="2369" y="81"/>
                  </a:lnTo>
                  <a:lnTo>
                    <a:pt x="2336" y="72"/>
                  </a:lnTo>
                  <a:lnTo>
                    <a:pt x="2303" y="63"/>
                  </a:lnTo>
                  <a:lnTo>
                    <a:pt x="2270" y="54"/>
                  </a:lnTo>
                  <a:lnTo>
                    <a:pt x="2236" y="46"/>
                  </a:lnTo>
                  <a:lnTo>
                    <a:pt x="2203" y="39"/>
                  </a:lnTo>
                  <a:lnTo>
                    <a:pt x="2169" y="32"/>
                  </a:lnTo>
                  <a:lnTo>
                    <a:pt x="2136" y="25"/>
                  </a:lnTo>
                  <a:lnTo>
                    <a:pt x="2102" y="21"/>
                  </a:lnTo>
                  <a:lnTo>
                    <a:pt x="2068" y="16"/>
                  </a:lnTo>
                  <a:lnTo>
                    <a:pt x="2034" y="12"/>
                  </a:lnTo>
                  <a:lnTo>
                    <a:pt x="2000" y="8"/>
                  </a:lnTo>
                  <a:lnTo>
                    <a:pt x="1966" y="5"/>
                  </a:lnTo>
                  <a:lnTo>
                    <a:pt x="1932" y="3"/>
                  </a:lnTo>
                  <a:lnTo>
                    <a:pt x="1898" y="1"/>
                  </a:lnTo>
                  <a:lnTo>
                    <a:pt x="1864" y="0"/>
                  </a:lnTo>
                  <a:lnTo>
                    <a:pt x="1830" y="0"/>
                  </a:lnTo>
                  <a:lnTo>
                    <a:pt x="1795" y="0"/>
                  </a:lnTo>
                  <a:lnTo>
                    <a:pt x="1761" y="1"/>
                  </a:lnTo>
                  <a:lnTo>
                    <a:pt x="1727" y="3"/>
                  </a:lnTo>
                  <a:lnTo>
                    <a:pt x="1692" y="5"/>
                  </a:lnTo>
                  <a:lnTo>
                    <a:pt x="1658" y="8"/>
                  </a:lnTo>
                  <a:lnTo>
                    <a:pt x="1624" y="12"/>
                  </a:lnTo>
                  <a:lnTo>
                    <a:pt x="1590" y="16"/>
                  </a:lnTo>
                  <a:lnTo>
                    <a:pt x="1556" y="21"/>
                  </a:lnTo>
                  <a:lnTo>
                    <a:pt x="1523" y="25"/>
                  </a:lnTo>
                  <a:lnTo>
                    <a:pt x="1489" y="32"/>
                  </a:lnTo>
                  <a:lnTo>
                    <a:pt x="1455" y="39"/>
                  </a:lnTo>
                  <a:lnTo>
                    <a:pt x="1422" y="46"/>
                  </a:lnTo>
                  <a:lnTo>
                    <a:pt x="1389" y="54"/>
                  </a:lnTo>
                  <a:lnTo>
                    <a:pt x="1355" y="63"/>
                  </a:lnTo>
                  <a:lnTo>
                    <a:pt x="1322" y="72"/>
                  </a:lnTo>
                  <a:lnTo>
                    <a:pt x="1290" y="81"/>
                  </a:lnTo>
                  <a:lnTo>
                    <a:pt x="1258" y="92"/>
                  </a:lnTo>
                  <a:lnTo>
                    <a:pt x="1225" y="102"/>
                  </a:lnTo>
                  <a:lnTo>
                    <a:pt x="1193" y="114"/>
                  </a:lnTo>
                  <a:lnTo>
                    <a:pt x="1161" y="126"/>
                  </a:lnTo>
                  <a:lnTo>
                    <a:pt x="1129" y="139"/>
                  </a:lnTo>
                  <a:lnTo>
                    <a:pt x="1098" y="152"/>
                  </a:lnTo>
                  <a:lnTo>
                    <a:pt x="1066" y="167"/>
                  </a:lnTo>
                  <a:lnTo>
                    <a:pt x="1035" y="181"/>
                  </a:lnTo>
                  <a:lnTo>
                    <a:pt x="1005" y="197"/>
                  </a:lnTo>
                  <a:lnTo>
                    <a:pt x="974" y="213"/>
                  </a:lnTo>
                  <a:lnTo>
                    <a:pt x="944" y="228"/>
                  </a:lnTo>
                  <a:lnTo>
                    <a:pt x="915" y="246"/>
                  </a:lnTo>
                  <a:lnTo>
                    <a:pt x="885" y="263"/>
                  </a:lnTo>
                  <a:lnTo>
                    <a:pt x="856" y="281"/>
                  </a:lnTo>
                  <a:lnTo>
                    <a:pt x="828" y="299"/>
                  </a:lnTo>
                  <a:lnTo>
                    <a:pt x="798" y="318"/>
                  </a:lnTo>
                  <a:lnTo>
                    <a:pt x="771" y="337"/>
                  </a:lnTo>
                  <a:lnTo>
                    <a:pt x="742" y="358"/>
                  </a:lnTo>
                  <a:lnTo>
                    <a:pt x="715" y="378"/>
                  </a:lnTo>
                  <a:lnTo>
                    <a:pt x="688" y="400"/>
                  </a:lnTo>
                  <a:lnTo>
                    <a:pt x="662" y="421"/>
                  </a:lnTo>
                  <a:lnTo>
                    <a:pt x="636" y="443"/>
                  </a:lnTo>
                  <a:lnTo>
                    <a:pt x="610" y="466"/>
                  </a:lnTo>
                  <a:lnTo>
                    <a:pt x="585" y="488"/>
                  </a:lnTo>
                  <a:lnTo>
                    <a:pt x="560" y="512"/>
                  </a:lnTo>
                  <a:lnTo>
                    <a:pt x="536" y="536"/>
                  </a:lnTo>
                  <a:lnTo>
                    <a:pt x="512" y="561"/>
                  </a:lnTo>
                  <a:lnTo>
                    <a:pt x="488" y="586"/>
                  </a:lnTo>
                  <a:lnTo>
                    <a:pt x="465" y="611"/>
                  </a:lnTo>
                  <a:lnTo>
                    <a:pt x="443" y="637"/>
                  </a:lnTo>
                  <a:lnTo>
                    <a:pt x="420" y="663"/>
                  </a:lnTo>
                  <a:lnTo>
                    <a:pt x="398" y="689"/>
                  </a:lnTo>
                  <a:lnTo>
                    <a:pt x="378" y="717"/>
                  </a:lnTo>
                  <a:lnTo>
                    <a:pt x="358" y="744"/>
                  </a:lnTo>
                  <a:lnTo>
                    <a:pt x="337" y="771"/>
                  </a:lnTo>
                  <a:lnTo>
                    <a:pt x="318" y="799"/>
                  </a:lnTo>
                  <a:lnTo>
                    <a:pt x="299" y="828"/>
                  </a:lnTo>
                  <a:lnTo>
                    <a:pt x="280" y="857"/>
                  </a:lnTo>
                  <a:lnTo>
                    <a:pt x="262" y="886"/>
                  </a:lnTo>
                  <a:lnTo>
                    <a:pt x="245" y="915"/>
                  </a:lnTo>
                  <a:lnTo>
                    <a:pt x="228" y="946"/>
                  </a:lnTo>
                  <a:lnTo>
                    <a:pt x="211" y="975"/>
                  </a:lnTo>
                  <a:lnTo>
                    <a:pt x="196" y="1006"/>
                  </a:lnTo>
                  <a:lnTo>
                    <a:pt x="180" y="1037"/>
                  </a:lnTo>
                  <a:lnTo>
                    <a:pt x="166" y="1067"/>
                  </a:lnTo>
                  <a:lnTo>
                    <a:pt x="152" y="1099"/>
                  </a:lnTo>
                  <a:lnTo>
                    <a:pt x="138" y="1131"/>
                  </a:lnTo>
                  <a:lnTo>
                    <a:pt x="126" y="1163"/>
                  </a:lnTo>
                  <a:lnTo>
                    <a:pt x="114" y="1194"/>
                  </a:lnTo>
                  <a:lnTo>
                    <a:pt x="102" y="1226"/>
                  </a:lnTo>
                  <a:lnTo>
                    <a:pt x="91" y="1259"/>
                  </a:lnTo>
                  <a:lnTo>
                    <a:pt x="81" y="1291"/>
                  </a:lnTo>
                  <a:lnTo>
                    <a:pt x="72" y="1324"/>
                  </a:lnTo>
                  <a:lnTo>
                    <a:pt x="62" y="1357"/>
                  </a:lnTo>
                  <a:lnTo>
                    <a:pt x="53" y="1391"/>
                  </a:lnTo>
                  <a:lnTo>
                    <a:pt x="45" y="1424"/>
                  </a:lnTo>
                  <a:lnTo>
                    <a:pt x="39" y="1457"/>
                  </a:lnTo>
                  <a:lnTo>
                    <a:pt x="32" y="1491"/>
                  </a:lnTo>
                  <a:lnTo>
                    <a:pt x="25" y="1525"/>
                  </a:lnTo>
                  <a:lnTo>
                    <a:pt x="20" y="1558"/>
                  </a:lnTo>
                  <a:lnTo>
                    <a:pt x="15" y="1592"/>
                  </a:lnTo>
                  <a:lnTo>
                    <a:pt x="11" y="1626"/>
                  </a:lnTo>
                  <a:lnTo>
                    <a:pt x="8" y="1660"/>
                  </a:lnTo>
                  <a:lnTo>
                    <a:pt x="5" y="1694"/>
                  </a:lnTo>
                  <a:lnTo>
                    <a:pt x="2" y="1728"/>
                  </a:lnTo>
                  <a:lnTo>
                    <a:pt x="1" y="1763"/>
                  </a:lnTo>
                  <a:lnTo>
                    <a:pt x="0" y="1797"/>
                  </a:lnTo>
                  <a:lnTo>
                    <a:pt x="0" y="1831"/>
                  </a:lnTo>
                  <a:lnTo>
                    <a:pt x="0" y="1865"/>
                  </a:lnTo>
                  <a:lnTo>
                    <a:pt x="1" y="1899"/>
                  </a:lnTo>
                  <a:lnTo>
                    <a:pt x="2" y="1933"/>
                  </a:lnTo>
                  <a:lnTo>
                    <a:pt x="5" y="1968"/>
                  </a:lnTo>
                  <a:lnTo>
                    <a:pt x="8" y="2002"/>
                  </a:lnTo>
                  <a:lnTo>
                    <a:pt x="11" y="2036"/>
                  </a:lnTo>
                  <a:lnTo>
                    <a:pt x="15" y="2070"/>
                  </a:lnTo>
                  <a:lnTo>
                    <a:pt x="20" y="2104"/>
                  </a:lnTo>
                  <a:lnTo>
                    <a:pt x="25" y="2138"/>
                  </a:lnTo>
                  <a:lnTo>
                    <a:pt x="32" y="2172"/>
                  </a:lnTo>
                  <a:lnTo>
                    <a:pt x="39" y="2205"/>
                  </a:lnTo>
                  <a:lnTo>
                    <a:pt x="45" y="2239"/>
                  </a:lnTo>
                  <a:lnTo>
                    <a:pt x="53" y="2272"/>
                  </a:lnTo>
                  <a:lnTo>
                    <a:pt x="62" y="2305"/>
                  </a:lnTo>
                  <a:lnTo>
                    <a:pt x="72" y="2338"/>
                  </a:lnTo>
                  <a:lnTo>
                    <a:pt x="81" y="2370"/>
                  </a:lnTo>
                  <a:lnTo>
                    <a:pt x="91" y="2403"/>
                  </a:lnTo>
                  <a:lnTo>
                    <a:pt x="102" y="2436"/>
                  </a:lnTo>
                  <a:lnTo>
                    <a:pt x="114" y="2468"/>
                  </a:lnTo>
                  <a:lnTo>
                    <a:pt x="126" y="2500"/>
                  </a:lnTo>
                  <a:lnTo>
                    <a:pt x="138" y="2532"/>
                  </a:lnTo>
                  <a:lnTo>
                    <a:pt x="152" y="2563"/>
                  </a:lnTo>
                  <a:lnTo>
                    <a:pt x="166" y="2594"/>
                  </a:lnTo>
                  <a:lnTo>
                    <a:pt x="180" y="2626"/>
                  </a:lnTo>
                  <a:lnTo>
                    <a:pt x="196" y="2657"/>
                  </a:lnTo>
                  <a:lnTo>
                    <a:pt x="211" y="2687"/>
                  </a:lnTo>
                  <a:lnTo>
                    <a:pt x="228" y="2717"/>
                  </a:lnTo>
                  <a:lnTo>
                    <a:pt x="245" y="2746"/>
                  </a:lnTo>
                  <a:lnTo>
                    <a:pt x="262" y="2776"/>
                  </a:lnTo>
                  <a:lnTo>
                    <a:pt x="280" y="2805"/>
                  </a:lnTo>
                  <a:lnTo>
                    <a:pt x="299" y="2835"/>
                  </a:lnTo>
                  <a:lnTo>
                    <a:pt x="318" y="2863"/>
                  </a:lnTo>
                  <a:lnTo>
                    <a:pt x="337" y="2890"/>
                  </a:lnTo>
                  <a:lnTo>
                    <a:pt x="358" y="2919"/>
                  </a:lnTo>
                  <a:lnTo>
                    <a:pt x="378" y="2946"/>
                  </a:lnTo>
                  <a:lnTo>
                    <a:pt x="398" y="2973"/>
                  </a:lnTo>
                  <a:lnTo>
                    <a:pt x="420" y="2999"/>
                  </a:lnTo>
                  <a:lnTo>
                    <a:pt x="443" y="3025"/>
                  </a:lnTo>
                  <a:lnTo>
                    <a:pt x="465" y="3052"/>
                  </a:lnTo>
                  <a:lnTo>
                    <a:pt x="488" y="3077"/>
                  </a:lnTo>
                  <a:lnTo>
                    <a:pt x="512" y="3102"/>
                  </a:lnTo>
                  <a:lnTo>
                    <a:pt x="536" y="3126"/>
                  </a:lnTo>
                  <a:lnTo>
                    <a:pt x="560" y="3150"/>
                  </a:lnTo>
                  <a:lnTo>
                    <a:pt x="585" y="3173"/>
                  </a:lnTo>
                  <a:lnTo>
                    <a:pt x="610" y="3197"/>
                  </a:lnTo>
                  <a:lnTo>
                    <a:pt x="636" y="3220"/>
                  </a:lnTo>
                  <a:lnTo>
                    <a:pt x="662" y="3241"/>
                  </a:lnTo>
                  <a:lnTo>
                    <a:pt x="688" y="3263"/>
                  </a:lnTo>
                  <a:lnTo>
                    <a:pt x="715" y="3284"/>
                  </a:lnTo>
                  <a:lnTo>
                    <a:pt x="742" y="3305"/>
                  </a:lnTo>
                  <a:lnTo>
                    <a:pt x="771" y="3324"/>
                  </a:lnTo>
                  <a:lnTo>
                    <a:pt x="798" y="3344"/>
                  </a:lnTo>
                  <a:lnTo>
                    <a:pt x="828" y="3363"/>
                  </a:lnTo>
                  <a:lnTo>
                    <a:pt x="856" y="3382"/>
                  </a:lnTo>
                  <a:lnTo>
                    <a:pt x="885" y="3400"/>
                  </a:lnTo>
                  <a:lnTo>
                    <a:pt x="915" y="3417"/>
                  </a:lnTo>
                  <a:lnTo>
                    <a:pt x="944" y="3434"/>
                  </a:lnTo>
                  <a:lnTo>
                    <a:pt x="974" y="3450"/>
                  </a:lnTo>
                  <a:lnTo>
                    <a:pt x="1005" y="3466"/>
                  </a:lnTo>
                  <a:lnTo>
                    <a:pt x="1035" y="3481"/>
                  </a:lnTo>
                  <a:lnTo>
                    <a:pt x="1066" y="3495"/>
                  </a:lnTo>
                  <a:lnTo>
                    <a:pt x="1098" y="3509"/>
                  </a:lnTo>
                  <a:lnTo>
                    <a:pt x="1129" y="3523"/>
                  </a:lnTo>
                  <a:lnTo>
                    <a:pt x="1161" y="3536"/>
                  </a:lnTo>
                  <a:lnTo>
                    <a:pt x="1193" y="3548"/>
                  </a:lnTo>
                  <a:lnTo>
                    <a:pt x="1225" y="3559"/>
                  </a:lnTo>
                  <a:lnTo>
                    <a:pt x="1258" y="3570"/>
                  </a:lnTo>
                  <a:lnTo>
                    <a:pt x="1290" y="3581"/>
                  </a:lnTo>
                  <a:lnTo>
                    <a:pt x="1322" y="3591"/>
                  </a:lnTo>
                  <a:lnTo>
                    <a:pt x="1355" y="3600"/>
                  </a:lnTo>
                  <a:lnTo>
                    <a:pt x="1389" y="3609"/>
                  </a:lnTo>
                  <a:lnTo>
                    <a:pt x="1422" y="3617"/>
                  </a:lnTo>
                  <a:lnTo>
                    <a:pt x="1455" y="3624"/>
                  </a:lnTo>
                  <a:lnTo>
                    <a:pt x="1489" y="3630"/>
                  </a:lnTo>
                  <a:lnTo>
                    <a:pt x="1523" y="3636"/>
                  </a:lnTo>
                  <a:lnTo>
                    <a:pt x="1556" y="3642"/>
                  </a:lnTo>
                  <a:lnTo>
                    <a:pt x="1590" y="3646"/>
                  </a:lnTo>
                  <a:lnTo>
                    <a:pt x="1624" y="3651"/>
                  </a:lnTo>
                  <a:lnTo>
                    <a:pt x="1658" y="3654"/>
                  </a:lnTo>
                  <a:lnTo>
                    <a:pt x="1692" y="3658"/>
                  </a:lnTo>
                  <a:lnTo>
                    <a:pt x="1727" y="3659"/>
                  </a:lnTo>
                  <a:lnTo>
                    <a:pt x="1761" y="3661"/>
                  </a:lnTo>
                  <a:lnTo>
                    <a:pt x="1795" y="3662"/>
                  </a:lnTo>
                  <a:lnTo>
                    <a:pt x="1830" y="3662"/>
                  </a:lnTo>
                  <a:lnTo>
                    <a:pt x="1864" y="3662"/>
                  </a:lnTo>
                  <a:lnTo>
                    <a:pt x="1898" y="3661"/>
                  </a:lnTo>
                  <a:lnTo>
                    <a:pt x="1932" y="365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17" name="Freeform 409"/>
            <p:cNvSpPr>
              <a:spLocks/>
            </p:cNvSpPr>
            <p:nvPr/>
          </p:nvSpPr>
          <p:spPr bwMode="auto">
            <a:xfrm>
              <a:off x="1731" y="2832"/>
              <a:ext cx="247" cy="261"/>
            </a:xfrm>
            <a:custGeom>
              <a:avLst/>
              <a:gdLst>
                <a:gd name="T0" fmla="*/ 5 w 1727"/>
                <a:gd name="T1" fmla="*/ 261 h 1828"/>
                <a:gd name="T2" fmla="*/ 15 w 1727"/>
                <a:gd name="T3" fmla="*/ 260 h 1828"/>
                <a:gd name="T4" fmla="*/ 24 w 1727"/>
                <a:gd name="T5" fmla="*/ 259 h 1828"/>
                <a:gd name="T6" fmla="*/ 34 w 1727"/>
                <a:gd name="T7" fmla="*/ 257 h 1828"/>
                <a:gd name="T8" fmla="*/ 43 w 1727"/>
                <a:gd name="T9" fmla="*/ 255 h 1828"/>
                <a:gd name="T10" fmla="*/ 53 w 1727"/>
                <a:gd name="T11" fmla="*/ 253 h 1828"/>
                <a:gd name="T12" fmla="*/ 63 w 1727"/>
                <a:gd name="T13" fmla="*/ 250 h 1828"/>
                <a:gd name="T14" fmla="*/ 72 w 1727"/>
                <a:gd name="T15" fmla="*/ 247 h 1828"/>
                <a:gd name="T16" fmla="*/ 81 w 1727"/>
                <a:gd name="T17" fmla="*/ 243 h 1828"/>
                <a:gd name="T18" fmla="*/ 90 w 1727"/>
                <a:gd name="T19" fmla="*/ 240 h 1828"/>
                <a:gd name="T20" fmla="*/ 99 w 1727"/>
                <a:gd name="T21" fmla="*/ 236 h 1828"/>
                <a:gd name="T22" fmla="*/ 108 w 1727"/>
                <a:gd name="T23" fmla="*/ 231 h 1828"/>
                <a:gd name="T24" fmla="*/ 116 w 1727"/>
                <a:gd name="T25" fmla="*/ 226 h 1828"/>
                <a:gd name="T26" fmla="*/ 125 w 1727"/>
                <a:gd name="T27" fmla="*/ 221 h 1828"/>
                <a:gd name="T28" fmla="*/ 133 w 1727"/>
                <a:gd name="T29" fmla="*/ 216 h 1828"/>
                <a:gd name="T30" fmla="*/ 141 w 1727"/>
                <a:gd name="T31" fmla="*/ 210 h 1828"/>
                <a:gd name="T32" fmla="*/ 149 w 1727"/>
                <a:gd name="T33" fmla="*/ 204 h 1828"/>
                <a:gd name="T34" fmla="*/ 156 w 1727"/>
                <a:gd name="T35" fmla="*/ 198 h 1828"/>
                <a:gd name="T36" fmla="*/ 163 w 1727"/>
                <a:gd name="T37" fmla="*/ 192 h 1828"/>
                <a:gd name="T38" fmla="*/ 170 w 1727"/>
                <a:gd name="T39" fmla="*/ 185 h 1828"/>
                <a:gd name="T40" fmla="*/ 177 w 1727"/>
                <a:gd name="T41" fmla="*/ 178 h 1828"/>
                <a:gd name="T42" fmla="*/ 184 w 1727"/>
                <a:gd name="T43" fmla="*/ 170 h 1828"/>
                <a:gd name="T44" fmla="*/ 190 w 1727"/>
                <a:gd name="T45" fmla="*/ 163 h 1828"/>
                <a:gd name="T46" fmla="*/ 196 w 1727"/>
                <a:gd name="T47" fmla="*/ 155 h 1828"/>
                <a:gd name="T48" fmla="*/ 202 w 1727"/>
                <a:gd name="T49" fmla="*/ 147 h 1828"/>
                <a:gd name="T50" fmla="*/ 207 w 1727"/>
                <a:gd name="T51" fmla="*/ 139 h 1828"/>
                <a:gd name="T52" fmla="*/ 212 w 1727"/>
                <a:gd name="T53" fmla="*/ 131 h 1828"/>
                <a:gd name="T54" fmla="*/ 217 w 1727"/>
                <a:gd name="T55" fmla="*/ 122 h 1828"/>
                <a:gd name="T56" fmla="*/ 221 w 1727"/>
                <a:gd name="T57" fmla="*/ 114 h 1828"/>
                <a:gd name="T58" fmla="*/ 225 w 1727"/>
                <a:gd name="T59" fmla="*/ 105 h 1828"/>
                <a:gd name="T60" fmla="*/ 229 w 1727"/>
                <a:gd name="T61" fmla="*/ 96 h 1828"/>
                <a:gd name="T62" fmla="*/ 232 w 1727"/>
                <a:gd name="T63" fmla="*/ 86 h 1828"/>
                <a:gd name="T64" fmla="*/ 235 w 1727"/>
                <a:gd name="T65" fmla="*/ 77 h 1828"/>
                <a:gd name="T66" fmla="*/ 238 w 1727"/>
                <a:gd name="T67" fmla="*/ 68 h 1828"/>
                <a:gd name="T68" fmla="*/ 240 w 1727"/>
                <a:gd name="T69" fmla="*/ 58 h 1828"/>
                <a:gd name="T70" fmla="*/ 242 w 1727"/>
                <a:gd name="T71" fmla="*/ 49 h 1828"/>
                <a:gd name="T72" fmla="*/ 244 w 1727"/>
                <a:gd name="T73" fmla="*/ 39 h 1828"/>
                <a:gd name="T74" fmla="*/ 245 w 1727"/>
                <a:gd name="T75" fmla="*/ 29 h 1828"/>
                <a:gd name="T76" fmla="*/ 246 w 1727"/>
                <a:gd name="T77" fmla="*/ 20 h 1828"/>
                <a:gd name="T78" fmla="*/ 247 w 1727"/>
                <a:gd name="T79" fmla="*/ 10 h 1828"/>
                <a:gd name="T80" fmla="*/ 247 w 1727"/>
                <a:gd name="T81" fmla="*/ 0 h 182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727" h="1828">
                  <a:moveTo>
                    <a:pt x="0" y="1828"/>
                  </a:moveTo>
                  <a:lnTo>
                    <a:pt x="34" y="1827"/>
                  </a:lnTo>
                  <a:lnTo>
                    <a:pt x="68" y="1823"/>
                  </a:lnTo>
                  <a:lnTo>
                    <a:pt x="102" y="1820"/>
                  </a:lnTo>
                  <a:lnTo>
                    <a:pt x="136" y="1815"/>
                  </a:lnTo>
                  <a:lnTo>
                    <a:pt x="170" y="1811"/>
                  </a:lnTo>
                  <a:lnTo>
                    <a:pt x="204" y="1805"/>
                  </a:lnTo>
                  <a:lnTo>
                    <a:pt x="237" y="1799"/>
                  </a:lnTo>
                  <a:lnTo>
                    <a:pt x="271" y="1793"/>
                  </a:lnTo>
                  <a:lnTo>
                    <a:pt x="304" y="1786"/>
                  </a:lnTo>
                  <a:lnTo>
                    <a:pt x="338" y="1778"/>
                  </a:lnTo>
                  <a:lnTo>
                    <a:pt x="371" y="1769"/>
                  </a:lnTo>
                  <a:lnTo>
                    <a:pt x="404" y="1760"/>
                  </a:lnTo>
                  <a:lnTo>
                    <a:pt x="437" y="1750"/>
                  </a:lnTo>
                  <a:lnTo>
                    <a:pt x="469" y="1739"/>
                  </a:lnTo>
                  <a:lnTo>
                    <a:pt x="502" y="1728"/>
                  </a:lnTo>
                  <a:lnTo>
                    <a:pt x="534" y="1717"/>
                  </a:lnTo>
                  <a:lnTo>
                    <a:pt x="565" y="1705"/>
                  </a:lnTo>
                  <a:lnTo>
                    <a:pt x="597" y="1692"/>
                  </a:lnTo>
                  <a:lnTo>
                    <a:pt x="629" y="1678"/>
                  </a:lnTo>
                  <a:lnTo>
                    <a:pt x="661" y="1664"/>
                  </a:lnTo>
                  <a:lnTo>
                    <a:pt x="691" y="1650"/>
                  </a:lnTo>
                  <a:lnTo>
                    <a:pt x="722" y="1635"/>
                  </a:lnTo>
                  <a:lnTo>
                    <a:pt x="753" y="1619"/>
                  </a:lnTo>
                  <a:lnTo>
                    <a:pt x="782" y="1603"/>
                  </a:lnTo>
                  <a:lnTo>
                    <a:pt x="813" y="1586"/>
                  </a:lnTo>
                  <a:lnTo>
                    <a:pt x="841" y="1569"/>
                  </a:lnTo>
                  <a:lnTo>
                    <a:pt x="871" y="1551"/>
                  </a:lnTo>
                  <a:lnTo>
                    <a:pt x="900" y="1532"/>
                  </a:lnTo>
                  <a:lnTo>
                    <a:pt x="929" y="1513"/>
                  </a:lnTo>
                  <a:lnTo>
                    <a:pt x="956" y="1493"/>
                  </a:lnTo>
                  <a:lnTo>
                    <a:pt x="984" y="1474"/>
                  </a:lnTo>
                  <a:lnTo>
                    <a:pt x="1011" y="1453"/>
                  </a:lnTo>
                  <a:lnTo>
                    <a:pt x="1039" y="1432"/>
                  </a:lnTo>
                  <a:lnTo>
                    <a:pt x="1065" y="1410"/>
                  </a:lnTo>
                  <a:lnTo>
                    <a:pt x="1091" y="1389"/>
                  </a:lnTo>
                  <a:lnTo>
                    <a:pt x="1117" y="1366"/>
                  </a:lnTo>
                  <a:lnTo>
                    <a:pt x="1142" y="1342"/>
                  </a:lnTo>
                  <a:lnTo>
                    <a:pt x="1167" y="1319"/>
                  </a:lnTo>
                  <a:lnTo>
                    <a:pt x="1191" y="1295"/>
                  </a:lnTo>
                  <a:lnTo>
                    <a:pt x="1215" y="1271"/>
                  </a:lnTo>
                  <a:lnTo>
                    <a:pt x="1238" y="1246"/>
                  </a:lnTo>
                  <a:lnTo>
                    <a:pt x="1261" y="1221"/>
                  </a:lnTo>
                  <a:lnTo>
                    <a:pt x="1284" y="1194"/>
                  </a:lnTo>
                  <a:lnTo>
                    <a:pt x="1307" y="1168"/>
                  </a:lnTo>
                  <a:lnTo>
                    <a:pt x="1328" y="1142"/>
                  </a:lnTo>
                  <a:lnTo>
                    <a:pt x="1349" y="1115"/>
                  </a:lnTo>
                  <a:lnTo>
                    <a:pt x="1370" y="1088"/>
                  </a:lnTo>
                  <a:lnTo>
                    <a:pt x="1389" y="1059"/>
                  </a:lnTo>
                  <a:lnTo>
                    <a:pt x="1409" y="1032"/>
                  </a:lnTo>
                  <a:lnTo>
                    <a:pt x="1428" y="1004"/>
                  </a:lnTo>
                  <a:lnTo>
                    <a:pt x="1446" y="974"/>
                  </a:lnTo>
                  <a:lnTo>
                    <a:pt x="1464" y="945"/>
                  </a:lnTo>
                  <a:lnTo>
                    <a:pt x="1482" y="915"/>
                  </a:lnTo>
                  <a:lnTo>
                    <a:pt x="1498" y="886"/>
                  </a:lnTo>
                  <a:lnTo>
                    <a:pt x="1515" y="856"/>
                  </a:lnTo>
                  <a:lnTo>
                    <a:pt x="1531" y="826"/>
                  </a:lnTo>
                  <a:lnTo>
                    <a:pt x="1546" y="795"/>
                  </a:lnTo>
                  <a:lnTo>
                    <a:pt x="1561" y="763"/>
                  </a:lnTo>
                  <a:lnTo>
                    <a:pt x="1574" y="732"/>
                  </a:lnTo>
                  <a:lnTo>
                    <a:pt x="1588" y="701"/>
                  </a:lnTo>
                  <a:lnTo>
                    <a:pt x="1601" y="669"/>
                  </a:lnTo>
                  <a:lnTo>
                    <a:pt x="1613" y="637"/>
                  </a:lnTo>
                  <a:lnTo>
                    <a:pt x="1624" y="605"/>
                  </a:lnTo>
                  <a:lnTo>
                    <a:pt x="1636" y="572"/>
                  </a:lnTo>
                  <a:lnTo>
                    <a:pt x="1646" y="539"/>
                  </a:lnTo>
                  <a:lnTo>
                    <a:pt x="1655" y="507"/>
                  </a:lnTo>
                  <a:lnTo>
                    <a:pt x="1665" y="474"/>
                  </a:lnTo>
                  <a:lnTo>
                    <a:pt x="1673" y="441"/>
                  </a:lnTo>
                  <a:lnTo>
                    <a:pt x="1681" y="408"/>
                  </a:lnTo>
                  <a:lnTo>
                    <a:pt x="1688" y="374"/>
                  </a:lnTo>
                  <a:lnTo>
                    <a:pt x="1695" y="341"/>
                  </a:lnTo>
                  <a:lnTo>
                    <a:pt x="1702" y="307"/>
                  </a:lnTo>
                  <a:lnTo>
                    <a:pt x="1706" y="273"/>
                  </a:lnTo>
                  <a:lnTo>
                    <a:pt x="1712" y="239"/>
                  </a:lnTo>
                  <a:lnTo>
                    <a:pt x="1715" y="205"/>
                  </a:lnTo>
                  <a:lnTo>
                    <a:pt x="1719" y="171"/>
                  </a:lnTo>
                  <a:lnTo>
                    <a:pt x="1722" y="137"/>
                  </a:lnTo>
                  <a:lnTo>
                    <a:pt x="1724" y="102"/>
                  </a:lnTo>
                  <a:lnTo>
                    <a:pt x="1725" y="68"/>
                  </a:lnTo>
                  <a:lnTo>
                    <a:pt x="1727" y="34"/>
                  </a:lnTo>
                  <a:lnTo>
                    <a:pt x="172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18" name="Line 410"/>
            <p:cNvSpPr>
              <a:spLocks noChangeShapeType="1"/>
            </p:cNvSpPr>
            <p:nvPr/>
          </p:nvSpPr>
          <p:spPr bwMode="auto">
            <a:xfrm flipV="1">
              <a:off x="1403" y="2518"/>
              <a:ext cx="0" cy="6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19" name="Line 411"/>
            <p:cNvSpPr>
              <a:spLocks noChangeShapeType="1"/>
            </p:cNvSpPr>
            <p:nvPr/>
          </p:nvSpPr>
          <p:spPr bwMode="auto">
            <a:xfrm>
              <a:off x="1403" y="2518"/>
              <a:ext cx="62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20" name="Line 412"/>
            <p:cNvSpPr>
              <a:spLocks noChangeShapeType="1"/>
            </p:cNvSpPr>
            <p:nvPr/>
          </p:nvSpPr>
          <p:spPr bwMode="auto">
            <a:xfrm>
              <a:off x="2030" y="2518"/>
              <a:ext cx="0" cy="6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21" name="Line 413"/>
            <p:cNvSpPr>
              <a:spLocks noChangeShapeType="1"/>
            </p:cNvSpPr>
            <p:nvPr/>
          </p:nvSpPr>
          <p:spPr bwMode="auto">
            <a:xfrm flipH="1">
              <a:off x="1403" y="3146"/>
              <a:ext cx="62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22" name="Line 414"/>
            <p:cNvSpPr>
              <a:spLocks noChangeShapeType="1"/>
            </p:cNvSpPr>
            <p:nvPr/>
          </p:nvSpPr>
          <p:spPr bwMode="auto">
            <a:xfrm>
              <a:off x="1403" y="2343"/>
              <a:ext cx="62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23" name="Line 415"/>
            <p:cNvSpPr>
              <a:spLocks noChangeShapeType="1"/>
            </p:cNvSpPr>
            <p:nvPr/>
          </p:nvSpPr>
          <p:spPr bwMode="auto">
            <a:xfrm flipV="1">
              <a:off x="2030" y="1715"/>
              <a:ext cx="0" cy="6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24" name="Line 416"/>
            <p:cNvSpPr>
              <a:spLocks noChangeShapeType="1"/>
            </p:cNvSpPr>
            <p:nvPr/>
          </p:nvSpPr>
          <p:spPr bwMode="auto">
            <a:xfrm flipH="1">
              <a:off x="1403" y="1715"/>
              <a:ext cx="62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25" name="Line 417"/>
            <p:cNvSpPr>
              <a:spLocks noChangeShapeType="1"/>
            </p:cNvSpPr>
            <p:nvPr/>
          </p:nvSpPr>
          <p:spPr bwMode="auto">
            <a:xfrm>
              <a:off x="1403" y="1715"/>
              <a:ext cx="0" cy="6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26" name="Line 418"/>
            <p:cNvSpPr>
              <a:spLocks noChangeShapeType="1"/>
            </p:cNvSpPr>
            <p:nvPr/>
          </p:nvSpPr>
          <p:spPr bwMode="auto">
            <a:xfrm flipV="1">
              <a:off x="1586" y="1846"/>
              <a:ext cx="0" cy="49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27" name="Line 419"/>
            <p:cNvSpPr>
              <a:spLocks noChangeShapeType="1"/>
            </p:cNvSpPr>
            <p:nvPr/>
          </p:nvSpPr>
          <p:spPr bwMode="auto">
            <a:xfrm flipV="1">
              <a:off x="1847" y="1846"/>
              <a:ext cx="0" cy="49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28" name="Line 420"/>
            <p:cNvSpPr>
              <a:spLocks noChangeShapeType="1"/>
            </p:cNvSpPr>
            <p:nvPr/>
          </p:nvSpPr>
          <p:spPr bwMode="auto">
            <a:xfrm>
              <a:off x="2500" y="2478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29" name="Line 421"/>
            <p:cNvSpPr>
              <a:spLocks noChangeShapeType="1"/>
            </p:cNvSpPr>
            <p:nvPr/>
          </p:nvSpPr>
          <p:spPr bwMode="auto">
            <a:xfrm>
              <a:off x="2500" y="2559"/>
              <a:ext cx="0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30" name="Line 422"/>
            <p:cNvSpPr>
              <a:spLocks noChangeShapeType="1"/>
            </p:cNvSpPr>
            <p:nvPr/>
          </p:nvSpPr>
          <p:spPr bwMode="auto">
            <a:xfrm>
              <a:off x="2500" y="2585"/>
              <a:ext cx="0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31" name="Line 423"/>
            <p:cNvSpPr>
              <a:spLocks noChangeShapeType="1"/>
            </p:cNvSpPr>
            <p:nvPr/>
          </p:nvSpPr>
          <p:spPr bwMode="auto">
            <a:xfrm>
              <a:off x="2500" y="2673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32" name="Line 424"/>
            <p:cNvSpPr>
              <a:spLocks noChangeShapeType="1"/>
            </p:cNvSpPr>
            <p:nvPr/>
          </p:nvSpPr>
          <p:spPr bwMode="auto">
            <a:xfrm>
              <a:off x="2500" y="2699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33" name="Line 425"/>
            <p:cNvSpPr>
              <a:spLocks noChangeShapeType="1"/>
            </p:cNvSpPr>
            <p:nvPr/>
          </p:nvSpPr>
          <p:spPr bwMode="auto">
            <a:xfrm>
              <a:off x="2500" y="2787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34" name="Line 426"/>
            <p:cNvSpPr>
              <a:spLocks noChangeShapeType="1"/>
            </p:cNvSpPr>
            <p:nvPr/>
          </p:nvSpPr>
          <p:spPr bwMode="auto">
            <a:xfrm>
              <a:off x="2500" y="2814"/>
              <a:ext cx="0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35" name="Line 427"/>
            <p:cNvSpPr>
              <a:spLocks noChangeShapeType="1"/>
            </p:cNvSpPr>
            <p:nvPr/>
          </p:nvSpPr>
          <p:spPr bwMode="auto">
            <a:xfrm>
              <a:off x="2500" y="2901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36" name="Line 428"/>
            <p:cNvSpPr>
              <a:spLocks noChangeShapeType="1"/>
            </p:cNvSpPr>
            <p:nvPr/>
          </p:nvSpPr>
          <p:spPr bwMode="auto">
            <a:xfrm>
              <a:off x="2500" y="2928"/>
              <a:ext cx="0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37" name="Line 429"/>
            <p:cNvSpPr>
              <a:spLocks noChangeShapeType="1"/>
            </p:cNvSpPr>
            <p:nvPr/>
          </p:nvSpPr>
          <p:spPr bwMode="auto">
            <a:xfrm>
              <a:off x="2500" y="3016"/>
              <a:ext cx="0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38" name="Line 430"/>
            <p:cNvSpPr>
              <a:spLocks noChangeShapeType="1"/>
            </p:cNvSpPr>
            <p:nvPr/>
          </p:nvSpPr>
          <p:spPr bwMode="auto">
            <a:xfrm>
              <a:off x="2500" y="3042"/>
              <a:ext cx="0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39" name="Line 431"/>
            <p:cNvSpPr>
              <a:spLocks noChangeShapeType="1"/>
            </p:cNvSpPr>
            <p:nvPr/>
          </p:nvSpPr>
          <p:spPr bwMode="auto">
            <a:xfrm>
              <a:off x="2500" y="3130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40" name="Line 432"/>
            <p:cNvSpPr>
              <a:spLocks noChangeShapeType="1"/>
            </p:cNvSpPr>
            <p:nvPr/>
          </p:nvSpPr>
          <p:spPr bwMode="auto">
            <a:xfrm>
              <a:off x="2500" y="3156"/>
              <a:ext cx="0" cy="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41" name="Line 433"/>
            <p:cNvSpPr>
              <a:spLocks noChangeShapeType="1"/>
            </p:cNvSpPr>
            <p:nvPr/>
          </p:nvSpPr>
          <p:spPr bwMode="auto">
            <a:xfrm>
              <a:off x="2151" y="2832"/>
              <a:ext cx="4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42" name="Line 434"/>
            <p:cNvSpPr>
              <a:spLocks noChangeShapeType="1"/>
            </p:cNvSpPr>
            <p:nvPr/>
          </p:nvSpPr>
          <p:spPr bwMode="auto">
            <a:xfrm>
              <a:off x="2212" y="2832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43" name="Line 435"/>
            <p:cNvSpPr>
              <a:spLocks noChangeShapeType="1"/>
            </p:cNvSpPr>
            <p:nvPr/>
          </p:nvSpPr>
          <p:spPr bwMode="auto">
            <a:xfrm>
              <a:off x="2238" y="2832"/>
              <a:ext cx="7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44" name="Line 436"/>
            <p:cNvSpPr>
              <a:spLocks noChangeShapeType="1"/>
            </p:cNvSpPr>
            <p:nvPr/>
          </p:nvSpPr>
          <p:spPr bwMode="auto">
            <a:xfrm>
              <a:off x="2326" y="2832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45" name="Line 437"/>
            <p:cNvSpPr>
              <a:spLocks noChangeShapeType="1"/>
            </p:cNvSpPr>
            <p:nvPr/>
          </p:nvSpPr>
          <p:spPr bwMode="auto">
            <a:xfrm>
              <a:off x="2353" y="2832"/>
              <a:ext cx="7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46" name="Line 438"/>
            <p:cNvSpPr>
              <a:spLocks noChangeShapeType="1"/>
            </p:cNvSpPr>
            <p:nvPr/>
          </p:nvSpPr>
          <p:spPr bwMode="auto">
            <a:xfrm>
              <a:off x="2440" y="2832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47" name="Line 439"/>
            <p:cNvSpPr>
              <a:spLocks noChangeShapeType="1"/>
            </p:cNvSpPr>
            <p:nvPr/>
          </p:nvSpPr>
          <p:spPr bwMode="auto">
            <a:xfrm>
              <a:off x="2467" y="2832"/>
              <a:ext cx="7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48" name="Line 440"/>
            <p:cNvSpPr>
              <a:spLocks noChangeShapeType="1"/>
            </p:cNvSpPr>
            <p:nvPr/>
          </p:nvSpPr>
          <p:spPr bwMode="auto">
            <a:xfrm>
              <a:off x="2554" y="2832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49" name="Line 441"/>
            <p:cNvSpPr>
              <a:spLocks noChangeShapeType="1"/>
            </p:cNvSpPr>
            <p:nvPr/>
          </p:nvSpPr>
          <p:spPr bwMode="auto">
            <a:xfrm>
              <a:off x="2581" y="2832"/>
              <a:ext cx="7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50" name="Line 442"/>
            <p:cNvSpPr>
              <a:spLocks noChangeShapeType="1"/>
            </p:cNvSpPr>
            <p:nvPr/>
          </p:nvSpPr>
          <p:spPr bwMode="auto">
            <a:xfrm>
              <a:off x="2669" y="2832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51" name="Line 443"/>
            <p:cNvSpPr>
              <a:spLocks noChangeShapeType="1"/>
            </p:cNvSpPr>
            <p:nvPr/>
          </p:nvSpPr>
          <p:spPr bwMode="auto">
            <a:xfrm>
              <a:off x="2695" y="2832"/>
              <a:ext cx="7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52" name="Line 444"/>
            <p:cNvSpPr>
              <a:spLocks noChangeShapeType="1"/>
            </p:cNvSpPr>
            <p:nvPr/>
          </p:nvSpPr>
          <p:spPr bwMode="auto">
            <a:xfrm>
              <a:off x="2783" y="2832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53" name="Line 445"/>
            <p:cNvSpPr>
              <a:spLocks noChangeShapeType="1"/>
            </p:cNvSpPr>
            <p:nvPr/>
          </p:nvSpPr>
          <p:spPr bwMode="auto">
            <a:xfrm>
              <a:off x="2809" y="2832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54" name="Line 446"/>
            <p:cNvSpPr>
              <a:spLocks noChangeShapeType="1"/>
            </p:cNvSpPr>
            <p:nvPr/>
          </p:nvSpPr>
          <p:spPr bwMode="auto">
            <a:xfrm>
              <a:off x="2500" y="1641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55" name="Line 447"/>
            <p:cNvSpPr>
              <a:spLocks noChangeShapeType="1"/>
            </p:cNvSpPr>
            <p:nvPr/>
          </p:nvSpPr>
          <p:spPr bwMode="auto">
            <a:xfrm>
              <a:off x="2500" y="1722"/>
              <a:ext cx="0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56" name="Line 448"/>
            <p:cNvSpPr>
              <a:spLocks noChangeShapeType="1"/>
            </p:cNvSpPr>
            <p:nvPr/>
          </p:nvSpPr>
          <p:spPr bwMode="auto">
            <a:xfrm>
              <a:off x="2500" y="1748"/>
              <a:ext cx="0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57" name="Line 449"/>
            <p:cNvSpPr>
              <a:spLocks noChangeShapeType="1"/>
            </p:cNvSpPr>
            <p:nvPr/>
          </p:nvSpPr>
          <p:spPr bwMode="auto">
            <a:xfrm>
              <a:off x="2500" y="1836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58" name="Line 450"/>
            <p:cNvSpPr>
              <a:spLocks noChangeShapeType="1"/>
            </p:cNvSpPr>
            <p:nvPr/>
          </p:nvSpPr>
          <p:spPr bwMode="auto">
            <a:xfrm>
              <a:off x="2500" y="1862"/>
              <a:ext cx="0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59" name="Line 451"/>
            <p:cNvSpPr>
              <a:spLocks noChangeShapeType="1"/>
            </p:cNvSpPr>
            <p:nvPr/>
          </p:nvSpPr>
          <p:spPr bwMode="auto">
            <a:xfrm>
              <a:off x="2500" y="1950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60" name="Line 452"/>
            <p:cNvSpPr>
              <a:spLocks noChangeShapeType="1"/>
            </p:cNvSpPr>
            <p:nvPr/>
          </p:nvSpPr>
          <p:spPr bwMode="auto">
            <a:xfrm>
              <a:off x="2500" y="1977"/>
              <a:ext cx="0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61" name="Line 453"/>
            <p:cNvSpPr>
              <a:spLocks noChangeShapeType="1"/>
            </p:cNvSpPr>
            <p:nvPr/>
          </p:nvSpPr>
          <p:spPr bwMode="auto">
            <a:xfrm>
              <a:off x="2500" y="2064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62" name="Line 454"/>
            <p:cNvSpPr>
              <a:spLocks noChangeShapeType="1"/>
            </p:cNvSpPr>
            <p:nvPr/>
          </p:nvSpPr>
          <p:spPr bwMode="auto">
            <a:xfrm>
              <a:off x="2500" y="2091"/>
              <a:ext cx="0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63" name="Line 455"/>
            <p:cNvSpPr>
              <a:spLocks noChangeShapeType="1"/>
            </p:cNvSpPr>
            <p:nvPr/>
          </p:nvSpPr>
          <p:spPr bwMode="auto">
            <a:xfrm>
              <a:off x="2500" y="2179"/>
              <a:ext cx="0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64" name="Line 456"/>
            <p:cNvSpPr>
              <a:spLocks noChangeShapeType="1"/>
            </p:cNvSpPr>
            <p:nvPr/>
          </p:nvSpPr>
          <p:spPr bwMode="auto">
            <a:xfrm>
              <a:off x="2500" y="2205"/>
              <a:ext cx="0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65" name="Line 457"/>
            <p:cNvSpPr>
              <a:spLocks noChangeShapeType="1"/>
            </p:cNvSpPr>
            <p:nvPr/>
          </p:nvSpPr>
          <p:spPr bwMode="auto">
            <a:xfrm>
              <a:off x="2500" y="2293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66" name="Line 458"/>
            <p:cNvSpPr>
              <a:spLocks noChangeShapeType="1"/>
            </p:cNvSpPr>
            <p:nvPr/>
          </p:nvSpPr>
          <p:spPr bwMode="auto">
            <a:xfrm>
              <a:off x="2500" y="2319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67" name="Freeform 459"/>
            <p:cNvSpPr>
              <a:spLocks/>
            </p:cNvSpPr>
            <p:nvPr/>
          </p:nvSpPr>
          <p:spPr bwMode="auto">
            <a:xfrm>
              <a:off x="2370" y="2701"/>
              <a:ext cx="261" cy="261"/>
            </a:xfrm>
            <a:custGeom>
              <a:avLst/>
              <a:gdLst>
                <a:gd name="T0" fmla="*/ 261 w 1830"/>
                <a:gd name="T1" fmla="*/ 120 h 1831"/>
                <a:gd name="T2" fmla="*/ 259 w 1830"/>
                <a:gd name="T3" fmla="*/ 105 h 1831"/>
                <a:gd name="T4" fmla="*/ 255 w 1830"/>
                <a:gd name="T5" fmla="*/ 90 h 1831"/>
                <a:gd name="T6" fmla="*/ 249 w 1830"/>
                <a:gd name="T7" fmla="*/ 76 h 1831"/>
                <a:gd name="T8" fmla="*/ 242 w 1830"/>
                <a:gd name="T9" fmla="*/ 62 h 1831"/>
                <a:gd name="T10" fmla="*/ 233 w 1830"/>
                <a:gd name="T11" fmla="*/ 50 h 1831"/>
                <a:gd name="T12" fmla="*/ 223 w 1830"/>
                <a:gd name="T13" fmla="*/ 38 h 1831"/>
                <a:gd name="T14" fmla="*/ 211 w 1830"/>
                <a:gd name="T15" fmla="*/ 28 h 1831"/>
                <a:gd name="T16" fmla="*/ 199 w 1830"/>
                <a:gd name="T17" fmla="*/ 19 h 1831"/>
                <a:gd name="T18" fmla="*/ 185 w 1830"/>
                <a:gd name="T19" fmla="*/ 12 h 1831"/>
                <a:gd name="T20" fmla="*/ 171 w 1830"/>
                <a:gd name="T21" fmla="*/ 7 h 1831"/>
                <a:gd name="T22" fmla="*/ 156 w 1830"/>
                <a:gd name="T23" fmla="*/ 3 h 1831"/>
                <a:gd name="T24" fmla="*/ 141 w 1830"/>
                <a:gd name="T25" fmla="*/ 1 h 1831"/>
                <a:gd name="T26" fmla="*/ 126 w 1830"/>
                <a:gd name="T27" fmla="*/ 0 h 1831"/>
                <a:gd name="T28" fmla="*/ 110 w 1830"/>
                <a:gd name="T29" fmla="*/ 2 h 1831"/>
                <a:gd name="T30" fmla="*/ 95 w 1830"/>
                <a:gd name="T31" fmla="*/ 5 h 1831"/>
                <a:gd name="T32" fmla="*/ 81 w 1830"/>
                <a:gd name="T33" fmla="*/ 10 h 1831"/>
                <a:gd name="T34" fmla="*/ 67 w 1830"/>
                <a:gd name="T35" fmla="*/ 17 h 1831"/>
                <a:gd name="T36" fmla="*/ 54 w 1830"/>
                <a:gd name="T37" fmla="*/ 25 h 1831"/>
                <a:gd name="T38" fmla="*/ 42 w 1830"/>
                <a:gd name="T39" fmla="*/ 35 h 1831"/>
                <a:gd name="T40" fmla="*/ 32 w 1830"/>
                <a:gd name="T41" fmla="*/ 46 h 1831"/>
                <a:gd name="T42" fmla="*/ 22 w 1830"/>
                <a:gd name="T43" fmla="*/ 58 h 1831"/>
                <a:gd name="T44" fmla="*/ 14 w 1830"/>
                <a:gd name="T45" fmla="*/ 71 h 1831"/>
                <a:gd name="T46" fmla="*/ 8 w 1830"/>
                <a:gd name="T47" fmla="*/ 86 h 1831"/>
                <a:gd name="T48" fmla="*/ 4 w 1830"/>
                <a:gd name="T49" fmla="*/ 100 h 1831"/>
                <a:gd name="T50" fmla="*/ 1 w 1830"/>
                <a:gd name="T51" fmla="*/ 115 h 1831"/>
                <a:gd name="T52" fmla="*/ 0 w 1830"/>
                <a:gd name="T53" fmla="*/ 131 h 1831"/>
                <a:gd name="T54" fmla="*/ 1 w 1830"/>
                <a:gd name="T55" fmla="*/ 146 h 1831"/>
                <a:gd name="T56" fmla="*/ 4 w 1830"/>
                <a:gd name="T57" fmla="*/ 161 h 1831"/>
                <a:gd name="T58" fmla="*/ 8 w 1830"/>
                <a:gd name="T59" fmla="*/ 176 h 1831"/>
                <a:gd name="T60" fmla="*/ 14 w 1830"/>
                <a:gd name="T61" fmla="*/ 190 h 1831"/>
                <a:gd name="T62" fmla="*/ 22 w 1830"/>
                <a:gd name="T63" fmla="*/ 203 h 1831"/>
                <a:gd name="T64" fmla="*/ 32 w 1830"/>
                <a:gd name="T65" fmla="*/ 215 h 1831"/>
                <a:gd name="T66" fmla="*/ 42 w 1830"/>
                <a:gd name="T67" fmla="*/ 226 h 1831"/>
                <a:gd name="T68" fmla="*/ 54 w 1830"/>
                <a:gd name="T69" fmla="*/ 236 h 1831"/>
                <a:gd name="T70" fmla="*/ 67 w 1830"/>
                <a:gd name="T71" fmla="*/ 244 h 1831"/>
                <a:gd name="T72" fmla="*/ 81 w 1830"/>
                <a:gd name="T73" fmla="*/ 251 h 1831"/>
                <a:gd name="T74" fmla="*/ 95 w 1830"/>
                <a:gd name="T75" fmla="*/ 256 h 1831"/>
                <a:gd name="T76" fmla="*/ 110 w 1830"/>
                <a:gd name="T77" fmla="*/ 260 h 1831"/>
                <a:gd name="T78" fmla="*/ 126 w 1830"/>
                <a:gd name="T79" fmla="*/ 261 h 1831"/>
                <a:gd name="T80" fmla="*/ 141 w 1830"/>
                <a:gd name="T81" fmla="*/ 261 h 1831"/>
                <a:gd name="T82" fmla="*/ 156 w 1830"/>
                <a:gd name="T83" fmla="*/ 259 h 1831"/>
                <a:gd name="T84" fmla="*/ 171 w 1830"/>
                <a:gd name="T85" fmla="*/ 255 h 1831"/>
                <a:gd name="T86" fmla="*/ 185 w 1830"/>
                <a:gd name="T87" fmla="*/ 249 h 1831"/>
                <a:gd name="T88" fmla="*/ 199 w 1830"/>
                <a:gd name="T89" fmla="*/ 242 h 1831"/>
                <a:gd name="T90" fmla="*/ 211 w 1830"/>
                <a:gd name="T91" fmla="*/ 233 h 1831"/>
                <a:gd name="T92" fmla="*/ 223 w 1830"/>
                <a:gd name="T93" fmla="*/ 223 h 1831"/>
                <a:gd name="T94" fmla="*/ 233 w 1830"/>
                <a:gd name="T95" fmla="*/ 211 h 1831"/>
                <a:gd name="T96" fmla="*/ 242 w 1830"/>
                <a:gd name="T97" fmla="*/ 199 h 1831"/>
                <a:gd name="T98" fmla="*/ 249 w 1830"/>
                <a:gd name="T99" fmla="*/ 185 h 1831"/>
                <a:gd name="T100" fmla="*/ 255 w 1830"/>
                <a:gd name="T101" fmla="*/ 171 h 1831"/>
                <a:gd name="T102" fmla="*/ 259 w 1830"/>
                <a:gd name="T103" fmla="*/ 156 h 1831"/>
                <a:gd name="T104" fmla="*/ 261 w 1830"/>
                <a:gd name="T105" fmla="*/ 141 h 183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830" h="1831">
                  <a:moveTo>
                    <a:pt x="1830" y="916"/>
                  </a:moveTo>
                  <a:lnTo>
                    <a:pt x="1830" y="880"/>
                  </a:lnTo>
                  <a:lnTo>
                    <a:pt x="1828" y="845"/>
                  </a:lnTo>
                  <a:lnTo>
                    <a:pt x="1824" y="808"/>
                  </a:lnTo>
                  <a:lnTo>
                    <a:pt x="1819" y="773"/>
                  </a:lnTo>
                  <a:lnTo>
                    <a:pt x="1813" y="738"/>
                  </a:lnTo>
                  <a:lnTo>
                    <a:pt x="1805" y="703"/>
                  </a:lnTo>
                  <a:lnTo>
                    <a:pt x="1796" y="668"/>
                  </a:lnTo>
                  <a:lnTo>
                    <a:pt x="1786" y="634"/>
                  </a:lnTo>
                  <a:lnTo>
                    <a:pt x="1775" y="600"/>
                  </a:lnTo>
                  <a:lnTo>
                    <a:pt x="1761" y="566"/>
                  </a:lnTo>
                  <a:lnTo>
                    <a:pt x="1746" y="533"/>
                  </a:lnTo>
                  <a:lnTo>
                    <a:pt x="1731" y="501"/>
                  </a:lnTo>
                  <a:lnTo>
                    <a:pt x="1714" y="469"/>
                  </a:lnTo>
                  <a:lnTo>
                    <a:pt x="1696" y="437"/>
                  </a:lnTo>
                  <a:lnTo>
                    <a:pt x="1677" y="408"/>
                  </a:lnTo>
                  <a:lnTo>
                    <a:pt x="1655" y="378"/>
                  </a:lnTo>
                  <a:lnTo>
                    <a:pt x="1634" y="350"/>
                  </a:lnTo>
                  <a:lnTo>
                    <a:pt x="1611" y="321"/>
                  </a:lnTo>
                  <a:lnTo>
                    <a:pt x="1587" y="294"/>
                  </a:lnTo>
                  <a:lnTo>
                    <a:pt x="1562" y="269"/>
                  </a:lnTo>
                  <a:lnTo>
                    <a:pt x="1536" y="244"/>
                  </a:lnTo>
                  <a:lnTo>
                    <a:pt x="1510" y="220"/>
                  </a:lnTo>
                  <a:lnTo>
                    <a:pt x="1482" y="197"/>
                  </a:lnTo>
                  <a:lnTo>
                    <a:pt x="1453" y="175"/>
                  </a:lnTo>
                  <a:lnTo>
                    <a:pt x="1424" y="155"/>
                  </a:lnTo>
                  <a:lnTo>
                    <a:pt x="1394" y="135"/>
                  </a:lnTo>
                  <a:lnTo>
                    <a:pt x="1362" y="117"/>
                  </a:lnTo>
                  <a:lnTo>
                    <a:pt x="1331" y="100"/>
                  </a:lnTo>
                  <a:lnTo>
                    <a:pt x="1299" y="84"/>
                  </a:lnTo>
                  <a:lnTo>
                    <a:pt x="1266" y="71"/>
                  </a:lnTo>
                  <a:lnTo>
                    <a:pt x="1232" y="57"/>
                  </a:lnTo>
                  <a:lnTo>
                    <a:pt x="1198" y="46"/>
                  </a:lnTo>
                  <a:lnTo>
                    <a:pt x="1164" y="35"/>
                  </a:lnTo>
                  <a:lnTo>
                    <a:pt x="1130" y="26"/>
                  </a:lnTo>
                  <a:lnTo>
                    <a:pt x="1095" y="18"/>
                  </a:lnTo>
                  <a:lnTo>
                    <a:pt x="1058" y="12"/>
                  </a:lnTo>
                  <a:lnTo>
                    <a:pt x="1023" y="7"/>
                  </a:lnTo>
                  <a:lnTo>
                    <a:pt x="988" y="4"/>
                  </a:lnTo>
                  <a:lnTo>
                    <a:pt x="952" y="1"/>
                  </a:lnTo>
                  <a:lnTo>
                    <a:pt x="915" y="0"/>
                  </a:lnTo>
                  <a:lnTo>
                    <a:pt x="880" y="1"/>
                  </a:lnTo>
                  <a:lnTo>
                    <a:pt x="844" y="4"/>
                  </a:lnTo>
                  <a:lnTo>
                    <a:pt x="809" y="7"/>
                  </a:lnTo>
                  <a:lnTo>
                    <a:pt x="772" y="12"/>
                  </a:lnTo>
                  <a:lnTo>
                    <a:pt x="737" y="18"/>
                  </a:lnTo>
                  <a:lnTo>
                    <a:pt x="702" y="26"/>
                  </a:lnTo>
                  <a:lnTo>
                    <a:pt x="668" y="35"/>
                  </a:lnTo>
                  <a:lnTo>
                    <a:pt x="633" y="46"/>
                  </a:lnTo>
                  <a:lnTo>
                    <a:pt x="599" y="57"/>
                  </a:lnTo>
                  <a:lnTo>
                    <a:pt x="566" y="71"/>
                  </a:lnTo>
                  <a:lnTo>
                    <a:pt x="533" y="84"/>
                  </a:lnTo>
                  <a:lnTo>
                    <a:pt x="500" y="100"/>
                  </a:lnTo>
                  <a:lnTo>
                    <a:pt x="469" y="117"/>
                  </a:lnTo>
                  <a:lnTo>
                    <a:pt x="437" y="135"/>
                  </a:lnTo>
                  <a:lnTo>
                    <a:pt x="408" y="155"/>
                  </a:lnTo>
                  <a:lnTo>
                    <a:pt x="378" y="175"/>
                  </a:lnTo>
                  <a:lnTo>
                    <a:pt x="349" y="197"/>
                  </a:lnTo>
                  <a:lnTo>
                    <a:pt x="322" y="220"/>
                  </a:lnTo>
                  <a:lnTo>
                    <a:pt x="294" y="244"/>
                  </a:lnTo>
                  <a:lnTo>
                    <a:pt x="268" y="269"/>
                  </a:lnTo>
                  <a:lnTo>
                    <a:pt x="244" y="294"/>
                  </a:lnTo>
                  <a:lnTo>
                    <a:pt x="221" y="321"/>
                  </a:lnTo>
                  <a:lnTo>
                    <a:pt x="197" y="350"/>
                  </a:lnTo>
                  <a:lnTo>
                    <a:pt x="175" y="378"/>
                  </a:lnTo>
                  <a:lnTo>
                    <a:pt x="155" y="408"/>
                  </a:lnTo>
                  <a:lnTo>
                    <a:pt x="135" y="437"/>
                  </a:lnTo>
                  <a:lnTo>
                    <a:pt x="117" y="469"/>
                  </a:lnTo>
                  <a:lnTo>
                    <a:pt x="100" y="501"/>
                  </a:lnTo>
                  <a:lnTo>
                    <a:pt x="84" y="533"/>
                  </a:lnTo>
                  <a:lnTo>
                    <a:pt x="71" y="566"/>
                  </a:lnTo>
                  <a:lnTo>
                    <a:pt x="57" y="600"/>
                  </a:lnTo>
                  <a:lnTo>
                    <a:pt x="46" y="634"/>
                  </a:lnTo>
                  <a:lnTo>
                    <a:pt x="35" y="668"/>
                  </a:lnTo>
                  <a:lnTo>
                    <a:pt x="26" y="703"/>
                  </a:lnTo>
                  <a:lnTo>
                    <a:pt x="18" y="738"/>
                  </a:lnTo>
                  <a:lnTo>
                    <a:pt x="12" y="773"/>
                  </a:lnTo>
                  <a:lnTo>
                    <a:pt x="7" y="808"/>
                  </a:lnTo>
                  <a:lnTo>
                    <a:pt x="4" y="845"/>
                  </a:lnTo>
                  <a:lnTo>
                    <a:pt x="1" y="880"/>
                  </a:lnTo>
                  <a:lnTo>
                    <a:pt x="0" y="916"/>
                  </a:lnTo>
                  <a:lnTo>
                    <a:pt x="1" y="953"/>
                  </a:lnTo>
                  <a:lnTo>
                    <a:pt x="4" y="988"/>
                  </a:lnTo>
                  <a:lnTo>
                    <a:pt x="7" y="1024"/>
                  </a:lnTo>
                  <a:lnTo>
                    <a:pt x="12" y="1059"/>
                  </a:lnTo>
                  <a:lnTo>
                    <a:pt x="18" y="1095"/>
                  </a:lnTo>
                  <a:lnTo>
                    <a:pt x="26" y="1130"/>
                  </a:lnTo>
                  <a:lnTo>
                    <a:pt x="35" y="1165"/>
                  </a:lnTo>
                  <a:lnTo>
                    <a:pt x="46" y="1199"/>
                  </a:lnTo>
                  <a:lnTo>
                    <a:pt x="57" y="1233"/>
                  </a:lnTo>
                  <a:lnTo>
                    <a:pt x="71" y="1267"/>
                  </a:lnTo>
                  <a:lnTo>
                    <a:pt x="84" y="1300"/>
                  </a:lnTo>
                  <a:lnTo>
                    <a:pt x="100" y="1332"/>
                  </a:lnTo>
                  <a:lnTo>
                    <a:pt x="117" y="1364"/>
                  </a:lnTo>
                  <a:lnTo>
                    <a:pt x="135" y="1394"/>
                  </a:lnTo>
                  <a:lnTo>
                    <a:pt x="155" y="1425"/>
                  </a:lnTo>
                  <a:lnTo>
                    <a:pt x="175" y="1454"/>
                  </a:lnTo>
                  <a:lnTo>
                    <a:pt x="197" y="1483"/>
                  </a:lnTo>
                  <a:lnTo>
                    <a:pt x="221" y="1511"/>
                  </a:lnTo>
                  <a:lnTo>
                    <a:pt x="244" y="1537"/>
                  </a:lnTo>
                  <a:lnTo>
                    <a:pt x="268" y="1563"/>
                  </a:lnTo>
                  <a:lnTo>
                    <a:pt x="294" y="1588"/>
                  </a:lnTo>
                  <a:lnTo>
                    <a:pt x="322" y="1612"/>
                  </a:lnTo>
                  <a:lnTo>
                    <a:pt x="349" y="1635"/>
                  </a:lnTo>
                  <a:lnTo>
                    <a:pt x="378" y="1656"/>
                  </a:lnTo>
                  <a:lnTo>
                    <a:pt x="408" y="1678"/>
                  </a:lnTo>
                  <a:lnTo>
                    <a:pt x="437" y="1697"/>
                  </a:lnTo>
                  <a:lnTo>
                    <a:pt x="469" y="1715"/>
                  </a:lnTo>
                  <a:lnTo>
                    <a:pt x="500" y="1732"/>
                  </a:lnTo>
                  <a:lnTo>
                    <a:pt x="533" y="1747"/>
                  </a:lnTo>
                  <a:lnTo>
                    <a:pt x="566" y="1762"/>
                  </a:lnTo>
                  <a:lnTo>
                    <a:pt x="599" y="1776"/>
                  </a:lnTo>
                  <a:lnTo>
                    <a:pt x="633" y="1787"/>
                  </a:lnTo>
                  <a:lnTo>
                    <a:pt x="668" y="1797"/>
                  </a:lnTo>
                  <a:lnTo>
                    <a:pt x="702" y="1806"/>
                  </a:lnTo>
                  <a:lnTo>
                    <a:pt x="737" y="1814"/>
                  </a:lnTo>
                  <a:lnTo>
                    <a:pt x="772" y="1821"/>
                  </a:lnTo>
                  <a:lnTo>
                    <a:pt x="809" y="1826"/>
                  </a:lnTo>
                  <a:lnTo>
                    <a:pt x="844" y="1829"/>
                  </a:lnTo>
                  <a:lnTo>
                    <a:pt x="880" y="1831"/>
                  </a:lnTo>
                  <a:lnTo>
                    <a:pt x="915" y="1831"/>
                  </a:lnTo>
                  <a:lnTo>
                    <a:pt x="952" y="1831"/>
                  </a:lnTo>
                  <a:lnTo>
                    <a:pt x="988" y="1829"/>
                  </a:lnTo>
                  <a:lnTo>
                    <a:pt x="1023" y="1826"/>
                  </a:lnTo>
                  <a:lnTo>
                    <a:pt x="1058" y="1821"/>
                  </a:lnTo>
                  <a:lnTo>
                    <a:pt x="1095" y="1814"/>
                  </a:lnTo>
                  <a:lnTo>
                    <a:pt x="1130" y="1806"/>
                  </a:lnTo>
                  <a:lnTo>
                    <a:pt x="1164" y="1797"/>
                  </a:lnTo>
                  <a:lnTo>
                    <a:pt x="1198" y="1787"/>
                  </a:lnTo>
                  <a:lnTo>
                    <a:pt x="1232" y="1776"/>
                  </a:lnTo>
                  <a:lnTo>
                    <a:pt x="1266" y="1762"/>
                  </a:lnTo>
                  <a:lnTo>
                    <a:pt x="1299" y="1747"/>
                  </a:lnTo>
                  <a:lnTo>
                    <a:pt x="1331" y="1732"/>
                  </a:lnTo>
                  <a:lnTo>
                    <a:pt x="1362" y="1715"/>
                  </a:lnTo>
                  <a:lnTo>
                    <a:pt x="1394" y="1697"/>
                  </a:lnTo>
                  <a:lnTo>
                    <a:pt x="1424" y="1678"/>
                  </a:lnTo>
                  <a:lnTo>
                    <a:pt x="1453" y="1656"/>
                  </a:lnTo>
                  <a:lnTo>
                    <a:pt x="1482" y="1635"/>
                  </a:lnTo>
                  <a:lnTo>
                    <a:pt x="1510" y="1612"/>
                  </a:lnTo>
                  <a:lnTo>
                    <a:pt x="1536" y="1588"/>
                  </a:lnTo>
                  <a:lnTo>
                    <a:pt x="1562" y="1563"/>
                  </a:lnTo>
                  <a:lnTo>
                    <a:pt x="1587" y="1537"/>
                  </a:lnTo>
                  <a:lnTo>
                    <a:pt x="1611" y="1511"/>
                  </a:lnTo>
                  <a:lnTo>
                    <a:pt x="1634" y="1483"/>
                  </a:lnTo>
                  <a:lnTo>
                    <a:pt x="1655" y="1454"/>
                  </a:lnTo>
                  <a:lnTo>
                    <a:pt x="1677" y="1425"/>
                  </a:lnTo>
                  <a:lnTo>
                    <a:pt x="1696" y="1394"/>
                  </a:lnTo>
                  <a:lnTo>
                    <a:pt x="1714" y="1364"/>
                  </a:lnTo>
                  <a:lnTo>
                    <a:pt x="1731" y="1332"/>
                  </a:lnTo>
                  <a:lnTo>
                    <a:pt x="1746" y="1300"/>
                  </a:lnTo>
                  <a:lnTo>
                    <a:pt x="1761" y="1267"/>
                  </a:lnTo>
                  <a:lnTo>
                    <a:pt x="1775" y="1233"/>
                  </a:lnTo>
                  <a:lnTo>
                    <a:pt x="1786" y="1199"/>
                  </a:lnTo>
                  <a:lnTo>
                    <a:pt x="1796" y="1165"/>
                  </a:lnTo>
                  <a:lnTo>
                    <a:pt x="1805" y="1130"/>
                  </a:lnTo>
                  <a:lnTo>
                    <a:pt x="1813" y="1095"/>
                  </a:lnTo>
                  <a:lnTo>
                    <a:pt x="1819" y="1059"/>
                  </a:lnTo>
                  <a:lnTo>
                    <a:pt x="1824" y="1024"/>
                  </a:lnTo>
                  <a:lnTo>
                    <a:pt x="1828" y="988"/>
                  </a:lnTo>
                  <a:lnTo>
                    <a:pt x="1830" y="953"/>
                  </a:lnTo>
                  <a:lnTo>
                    <a:pt x="1830" y="91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68" name="Freeform 460"/>
            <p:cNvSpPr>
              <a:spLocks/>
            </p:cNvSpPr>
            <p:nvPr/>
          </p:nvSpPr>
          <p:spPr bwMode="auto">
            <a:xfrm>
              <a:off x="2239" y="2570"/>
              <a:ext cx="523" cy="523"/>
            </a:xfrm>
            <a:custGeom>
              <a:avLst/>
              <a:gdLst>
                <a:gd name="T0" fmla="*/ 522 w 3660"/>
                <a:gd name="T1" fmla="*/ 240 h 3662"/>
                <a:gd name="T2" fmla="*/ 518 w 3660"/>
                <a:gd name="T3" fmla="*/ 212 h 3662"/>
                <a:gd name="T4" fmla="*/ 511 w 3660"/>
                <a:gd name="T5" fmla="*/ 183 h 3662"/>
                <a:gd name="T6" fmla="*/ 501 w 3660"/>
                <a:gd name="T7" fmla="*/ 157 h 3662"/>
                <a:gd name="T8" fmla="*/ 488 w 3660"/>
                <a:gd name="T9" fmla="*/ 131 h 3662"/>
                <a:gd name="T10" fmla="*/ 472 w 3660"/>
                <a:gd name="T11" fmla="*/ 107 h 3662"/>
                <a:gd name="T12" fmla="*/ 454 w 3660"/>
                <a:gd name="T13" fmla="*/ 84 h 3662"/>
                <a:gd name="T14" fmla="*/ 433 w 3660"/>
                <a:gd name="T15" fmla="*/ 64 h 3662"/>
                <a:gd name="T16" fmla="*/ 411 w 3660"/>
                <a:gd name="T17" fmla="*/ 47 h 3662"/>
                <a:gd name="T18" fmla="*/ 386 w 3660"/>
                <a:gd name="T19" fmla="*/ 32 h 3662"/>
                <a:gd name="T20" fmla="*/ 360 w 3660"/>
                <a:gd name="T21" fmla="*/ 19 h 3662"/>
                <a:gd name="T22" fmla="*/ 333 w 3660"/>
                <a:gd name="T23" fmla="*/ 10 h 3662"/>
                <a:gd name="T24" fmla="*/ 305 w 3660"/>
                <a:gd name="T25" fmla="*/ 4 h 3662"/>
                <a:gd name="T26" fmla="*/ 276 w 3660"/>
                <a:gd name="T27" fmla="*/ 0 h 3662"/>
                <a:gd name="T28" fmla="*/ 247 w 3660"/>
                <a:gd name="T29" fmla="*/ 0 h 3662"/>
                <a:gd name="T30" fmla="*/ 218 w 3660"/>
                <a:gd name="T31" fmla="*/ 4 h 3662"/>
                <a:gd name="T32" fmla="*/ 190 w 3660"/>
                <a:gd name="T33" fmla="*/ 10 h 3662"/>
                <a:gd name="T34" fmla="*/ 163 w 3660"/>
                <a:gd name="T35" fmla="*/ 19 h 3662"/>
                <a:gd name="T36" fmla="*/ 137 w 3660"/>
                <a:gd name="T37" fmla="*/ 32 h 3662"/>
                <a:gd name="T38" fmla="*/ 113 w 3660"/>
                <a:gd name="T39" fmla="*/ 47 h 3662"/>
                <a:gd name="T40" fmla="*/ 90 w 3660"/>
                <a:gd name="T41" fmla="*/ 64 h 3662"/>
                <a:gd name="T42" fmla="*/ 69 w 3660"/>
                <a:gd name="T43" fmla="*/ 84 h 3662"/>
                <a:gd name="T44" fmla="*/ 51 w 3660"/>
                <a:gd name="T45" fmla="*/ 107 h 3662"/>
                <a:gd name="T46" fmla="*/ 35 w 3660"/>
                <a:gd name="T47" fmla="*/ 131 h 3662"/>
                <a:gd name="T48" fmla="*/ 22 w 3660"/>
                <a:gd name="T49" fmla="*/ 157 h 3662"/>
                <a:gd name="T50" fmla="*/ 12 w 3660"/>
                <a:gd name="T51" fmla="*/ 183 h 3662"/>
                <a:gd name="T52" fmla="*/ 5 w 3660"/>
                <a:gd name="T53" fmla="*/ 212 h 3662"/>
                <a:gd name="T54" fmla="*/ 1 w 3660"/>
                <a:gd name="T55" fmla="*/ 240 h 3662"/>
                <a:gd name="T56" fmla="*/ 0 w 3660"/>
                <a:gd name="T57" fmla="*/ 269 h 3662"/>
                <a:gd name="T58" fmla="*/ 3 w 3660"/>
                <a:gd name="T59" fmla="*/ 297 h 3662"/>
                <a:gd name="T60" fmla="*/ 8 w 3660"/>
                <a:gd name="T61" fmla="*/ 326 h 3662"/>
                <a:gd name="T62" fmla="*/ 17 w 3660"/>
                <a:gd name="T63" fmla="*/ 353 h 3662"/>
                <a:gd name="T64" fmla="*/ 28 w 3660"/>
                <a:gd name="T65" fmla="*/ 380 h 3662"/>
                <a:gd name="T66" fmla="*/ 43 w 3660"/>
                <a:gd name="T67" fmla="*/ 404 h 3662"/>
                <a:gd name="T68" fmla="*/ 60 w 3660"/>
                <a:gd name="T69" fmla="*/ 428 h 3662"/>
                <a:gd name="T70" fmla="*/ 79 w 3660"/>
                <a:gd name="T71" fmla="*/ 449 h 3662"/>
                <a:gd name="T72" fmla="*/ 101 w 3660"/>
                <a:gd name="T73" fmla="*/ 468 h 3662"/>
                <a:gd name="T74" fmla="*/ 125 w 3660"/>
                <a:gd name="T75" fmla="*/ 484 h 3662"/>
                <a:gd name="T76" fmla="*/ 150 w 3660"/>
                <a:gd name="T77" fmla="*/ 498 h 3662"/>
                <a:gd name="T78" fmla="*/ 177 w 3660"/>
                <a:gd name="T79" fmla="*/ 509 h 3662"/>
                <a:gd name="T80" fmla="*/ 204 w 3660"/>
                <a:gd name="T81" fmla="*/ 517 h 3662"/>
                <a:gd name="T82" fmla="*/ 233 w 3660"/>
                <a:gd name="T83" fmla="*/ 521 h 3662"/>
                <a:gd name="T84" fmla="*/ 262 w 3660"/>
                <a:gd name="T85" fmla="*/ 523 h 3662"/>
                <a:gd name="T86" fmla="*/ 290 w 3660"/>
                <a:gd name="T87" fmla="*/ 521 h 3662"/>
                <a:gd name="T88" fmla="*/ 319 w 3660"/>
                <a:gd name="T89" fmla="*/ 517 h 3662"/>
                <a:gd name="T90" fmla="*/ 347 w 3660"/>
                <a:gd name="T91" fmla="*/ 509 h 3662"/>
                <a:gd name="T92" fmla="*/ 373 w 3660"/>
                <a:gd name="T93" fmla="*/ 498 h 3662"/>
                <a:gd name="T94" fmla="*/ 399 w 3660"/>
                <a:gd name="T95" fmla="*/ 484 h 3662"/>
                <a:gd name="T96" fmla="*/ 422 w 3660"/>
                <a:gd name="T97" fmla="*/ 468 h 3662"/>
                <a:gd name="T98" fmla="*/ 444 w 3660"/>
                <a:gd name="T99" fmla="*/ 449 h 3662"/>
                <a:gd name="T100" fmla="*/ 463 w 3660"/>
                <a:gd name="T101" fmla="*/ 428 h 3662"/>
                <a:gd name="T102" fmla="*/ 481 w 3660"/>
                <a:gd name="T103" fmla="*/ 404 h 3662"/>
                <a:gd name="T104" fmla="*/ 495 w 3660"/>
                <a:gd name="T105" fmla="*/ 380 h 3662"/>
                <a:gd name="T106" fmla="*/ 506 w 3660"/>
                <a:gd name="T107" fmla="*/ 353 h 3662"/>
                <a:gd name="T108" fmla="*/ 515 w 3660"/>
                <a:gd name="T109" fmla="*/ 326 h 3662"/>
                <a:gd name="T110" fmla="*/ 521 w 3660"/>
                <a:gd name="T111" fmla="*/ 297 h 3662"/>
                <a:gd name="T112" fmla="*/ 523 w 3660"/>
                <a:gd name="T113" fmla="*/ 269 h 366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660" h="3662">
                  <a:moveTo>
                    <a:pt x="3660" y="1831"/>
                  </a:moveTo>
                  <a:lnTo>
                    <a:pt x="3660" y="1780"/>
                  </a:lnTo>
                  <a:lnTo>
                    <a:pt x="3658" y="1730"/>
                  </a:lnTo>
                  <a:lnTo>
                    <a:pt x="3654" y="1680"/>
                  </a:lnTo>
                  <a:lnTo>
                    <a:pt x="3650" y="1629"/>
                  </a:lnTo>
                  <a:lnTo>
                    <a:pt x="3643" y="1579"/>
                  </a:lnTo>
                  <a:lnTo>
                    <a:pt x="3635" y="1529"/>
                  </a:lnTo>
                  <a:lnTo>
                    <a:pt x="3626" y="1481"/>
                  </a:lnTo>
                  <a:lnTo>
                    <a:pt x="3616" y="1431"/>
                  </a:lnTo>
                  <a:lnTo>
                    <a:pt x="3604" y="1382"/>
                  </a:lnTo>
                  <a:lnTo>
                    <a:pt x="3592" y="1333"/>
                  </a:lnTo>
                  <a:lnTo>
                    <a:pt x="3577" y="1284"/>
                  </a:lnTo>
                  <a:lnTo>
                    <a:pt x="3561" y="1236"/>
                  </a:lnTo>
                  <a:lnTo>
                    <a:pt x="3544" y="1189"/>
                  </a:lnTo>
                  <a:lnTo>
                    <a:pt x="3526" y="1142"/>
                  </a:lnTo>
                  <a:lnTo>
                    <a:pt x="3507" y="1096"/>
                  </a:lnTo>
                  <a:lnTo>
                    <a:pt x="3485" y="1049"/>
                  </a:lnTo>
                  <a:lnTo>
                    <a:pt x="3464" y="1004"/>
                  </a:lnTo>
                  <a:lnTo>
                    <a:pt x="3440" y="960"/>
                  </a:lnTo>
                  <a:lnTo>
                    <a:pt x="3415" y="915"/>
                  </a:lnTo>
                  <a:lnTo>
                    <a:pt x="3390" y="872"/>
                  </a:lnTo>
                  <a:lnTo>
                    <a:pt x="3363" y="830"/>
                  </a:lnTo>
                  <a:lnTo>
                    <a:pt x="3334" y="788"/>
                  </a:lnTo>
                  <a:lnTo>
                    <a:pt x="3305" y="746"/>
                  </a:lnTo>
                  <a:lnTo>
                    <a:pt x="3274" y="706"/>
                  </a:lnTo>
                  <a:lnTo>
                    <a:pt x="3243" y="667"/>
                  </a:lnTo>
                  <a:lnTo>
                    <a:pt x="3211" y="628"/>
                  </a:lnTo>
                  <a:lnTo>
                    <a:pt x="3176" y="591"/>
                  </a:lnTo>
                  <a:lnTo>
                    <a:pt x="3142" y="554"/>
                  </a:lnTo>
                  <a:lnTo>
                    <a:pt x="3106" y="519"/>
                  </a:lnTo>
                  <a:lnTo>
                    <a:pt x="3070" y="484"/>
                  </a:lnTo>
                  <a:lnTo>
                    <a:pt x="3032" y="450"/>
                  </a:lnTo>
                  <a:lnTo>
                    <a:pt x="2994" y="418"/>
                  </a:lnTo>
                  <a:lnTo>
                    <a:pt x="2954" y="386"/>
                  </a:lnTo>
                  <a:lnTo>
                    <a:pt x="2914" y="356"/>
                  </a:lnTo>
                  <a:lnTo>
                    <a:pt x="2873" y="326"/>
                  </a:lnTo>
                  <a:lnTo>
                    <a:pt x="2831" y="298"/>
                  </a:lnTo>
                  <a:lnTo>
                    <a:pt x="2789" y="272"/>
                  </a:lnTo>
                  <a:lnTo>
                    <a:pt x="2745" y="246"/>
                  </a:lnTo>
                  <a:lnTo>
                    <a:pt x="2702" y="221"/>
                  </a:lnTo>
                  <a:lnTo>
                    <a:pt x="2657" y="198"/>
                  </a:lnTo>
                  <a:lnTo>
                    <a:pt x="2611" y="175"/>
                  </a:lnTo>
                  <a:lnTo>
                    <a:pt x="2566" y="155"/>
                  </a:lnTo>
                  <a:lnTo>
                    <a:pt x="2519" y="134"/>
                  </a:lnTo>
                  <a:lnTo>
                    <a:pt x="2473" y="116"/>
                  </a:lnTo>
                  <a:lnTo>
                    <a:pt x="2425" y="99"/>
                  </a:lnTo>
                  <a:lnTo>
                    <a:pt x="2377" y="83"/>
                  </a:lnTo>
                  <a:lnTo>
                    <a:pt x="2329" y="70"/>
                  </a:lnTo>
                  <a:lnTo>
                    <a:pt x="2280" y="56"/>
                  </a:lnTo>
                  <a:lnTo>
                    <a:pt x="2231" y="45"/>
                  </a:lnTo>
                  <a:lnTo>
                    <a:pt x="2181" y="34"/>
                  </a:lnTo>
                  <a:lnTo>
                    <a:pt x="2132" y="25"/>
                  </a:lnTo>
                  <a:lnTo>
                    <a:pt x="2082" y="17"/>
                  </a:lnTo>
                  <a:lnTo>
                    <a:pt x="2032" y="11"/>
                  </a:lnTo>
                  <a:lnTo>
                    <a:pt x="1982" y="6"/>
                  </a:lnTo>
                  <a:lnTo>
                    <a:pt x="1931" y="3"/>
                  </a:lnTo>
                  <a:lnTo>
                    <a:pt x="1881" y="0"/>
                  </a:lnTo>
                  <a:lnTo>
                    <a:pt x="1830" y="0"/>
                  </a:lnTo>
                  <a:lnTo>
                    <a:pt x="1780" y="0"/>
                  </a:lnTo>
                  <a:lnTo>
                    <a:pt x="1730" y="3"/>
                  </a:lnTo>
                  <a:lnTo>
                    <a:pt x="1679" y="6"/>
                  </a:lnTo>
                  <a:lnTo>
                    <a:pt x="1629" y="11"/>
                  </a:lnTo>
                  <a:lnTo>
                    <a:pt x="1579" y="17"/>
                  </a:lnTo>
                  <a:lnTo>
                    <a:pt x="1529" y="25"/>
                  </a:lnTo>
                  <a:lnTo>
                    <a:pt x="1479" y="34"/>
                  </a:lnTo>
                  <a:lnTo>
                    <a:pt x="1431" y="45"/>
                  </a:lnTo>
                  <a:lnTo>
                    <a:pt x="1382" y="56"/>
                  </a:lnTo>
                  <a:lnTo>
                    <a:pt x="1333" y="70"/>
                  </a:lnTo>
                  <a:lnTo>
                    <a:pt x="1284" y="83"/>
                  </a:lnTo>
                  <a:lnTo>
                    <a:pt x="1237" y="99"/>
                  </a:lnTo>
                  <a:lnTo>
                    <a:pt x="1189" y="116"/>
                  </a:lnTo>
                  <a:lnTo>
                    <a:pt x="1142" y="134"/>
                  </a:lnTo>
                  <a:lnTo>
                    <a:pt x="1096" y="155"/>
                  </a:lnTo>
                  <a:lnTo>
                    <a:pt x="1049" y="175"/>
                  </a:lnTo>
                  <a:lnTo>
                    <a:pt x="1005" y="198"/>
                  </a:lnTo>
                  <a:lnTo>
                    <a:pt x="960" y="221"/>
                  </a:lnTo>
                  <a:lnTo>
                    <a:pt x="915" y="246"/>
                  </a:lnTo>
                  <a:lnTo>
                    <a:pt x="872" y="272"/>
                  </a:lnTo>
                  <a:lnTo>
                    <a:pt x="830" y="298"/>
                  </a:lnTo>
                  <a:lnTo>
                    <a:pt x="788" y="326"/>
                  </a:lnTo>
                  <a:lnTo>
                    <a:pt x="747" y="356"/>
                  </a:lnTo>
                  <a:lnTo>
                    <a:pt x="706" y="386"/>
                  </a:lnTo>
                  <a:lnTo>
                    <a:pt x="668" y="418"/>
                  </a:lnTo>
                  <a:lnTo>
                    <a:pt x="629" y="450"/>
                  </a:lnTo>
                  <a:lnTo>
                    <a:pt x="592" y="484"/>
                  </a:lnTo>
                  <a:lnTo>
                    <a:pt x="554" y="519"/>
                  </a:lnTo>
                  <a:lnTo>
                    <a:pt x="519" y="554"/>
                  </a:lnTo>
                  <a:lnTo>
                    <a:pt x="484" y="591"/>
                  </a:lnTo>
                  <a:lnTo>
                    <a:pt x="451" y="628"/>
                  </a:lnTo>
                  <a:lnTo>
                    <a:pt x="418" y="667"/>
                  </a:lnTo>
                  <a:lnTo>
                    <a:pt x="386" y="706"/>
                  </a:lnTo>
                  <a:lnTo>
                    <a:pt x="357" y="746"/>
                  </a:lnTo>
                  <a:lnTo>
                    <a:pt x="327" y="788"/>
                  </a:lnTo>
                  <a:lnTo>
                    <a:pt x="299" y="830"/>
                  </a:lnTo>
                  <a:lnTo>
                    <a:pt x="272" y="872"/>
                  </a:lnTo>
                  <a:lnTo>
                    <a:pt x="246" y="915"/>
                  </a:lnTo>
                  <a:lnTo>
                    <a:pt x="222" y="960"/>
                  </a:lnTo>
                  <a:lnTo>
                    <a:pt x="198" y="1004"/>
                  </a:lnTo>
                  <a:lnTo>
                    <a:pt x="176" y="1049"/>
                  </a:lnTo>
                  <a:lnTo>
                    <a:pt x="155" y="1096"/>
                  </a:lnTo>
                  <a:lnTo>
                    <a:pt x="135" y="1142"/>
                  </a:lnTo>
                  <a:lnTo>
                    <a:pt x="117" y="1189"/>
                  </a:lnTo>
                  <a:lnTo>
                    <a:pt x="100" y="1236"/>
                  </a:lnTo>
                  <a:lnTo>
                    <a:pt x="84" y="1284"/>
                  </a:lnTo>
                  <a:lnTo>
                    <a:pt x="70" y="1333"/>
                  </a:lnTo>
                  <a:lnTo>
                    <a:pt x="57" y="1382"/>
                  </a:lnTo>
                  <a:lnTo>
                    <a:pt x="45" y="1431"/>
                  </a:lnTo>
                  <a:lnTo>
                    <a:pt x="34" y="1481"/>
                  </a:lnTo>
                  <a:lnTo>
                    <a:pt x="25" y="1529"/>
                  </a:lnTo>
                  <a:lnTo>
                    <a:pt x="19" y="1579"/>
                  </a:lnTo>
                  <a:lnTo>
                    <a:pt x="12" y="1629"/>
                  </a:lnTo>
                  <a:lnTo>
                    <a:pt x="7" y="1680"/>
                  </a:lnTo>
                  <a:lnTo>
                    <a:pt x="4" y="1730"/>
                  </a:lnTo>
                  <a:lnTo>
                    <a:pt x="2" y="1780"/>
                  </a:lnTo>
                  <a:lnTo>
                    <a:pt x="0" y="1831"/>
                  </a:lnTo>
                  <a:lnTo>
                    <a:pt x="2" y="1881"/>
                  </a:lnTo>
                  <a:lnTo>
                    <a:pt x="4" y="1932"/>
                  </a:lnTo>
                  <a:lnTo>
                    <a:pt x="7" y="1982"/>
                  </a:lnTo>
                  <a:lnTo>
                    <a:pt x="12" y="2032"/>
                  </a:lnTo>
                  <a:lnTo>
                    <a:pt x="19" y="2082"/>
                  </a:lnTo>
                  <a:lnTo>
                    <a:pt x="25" y="2132"/>
                  </a:lnTo>
                  <a:lnTo>
                    <a:pt x="34" y="2182"/>
                  </a:lnTo>
                  <a:lnTo>
                    <a:pt x="45" y="2232"/>
                  </a:lnTo>
                  <a:lnTo>
                    <a:pt x="57" y="2281"/>
                  </a:lnTo>
                  <a:lnTo>
                    <a:pt x="70" y="2330"/>
                  </a:lnTo>
                  <a:lnTo>
                    <a:pt x="84" y="2377"/>
                  </a:lnTo>
                  <a:lnTo>
                    <a:pt x="100" y="2426"/>
                  </a:lnTo>
                  <a:lnTo>
                    <a:pt x="117" y="2473"/>
                  </a:lnTo>
                  <a:lnTo>
                    <a:pt x="135" y="2520"/>
                  </a:lnTo>
                  <a:lnTo>
                    <a:pt x="155" y="2567"/>
                  </a:lnTo>
                  <a:lnTo>
                    <a:pt x="176" y="2612"/>
                  </a:lnTo>
                  <a:lnTo>
                    <a:pt x="198" y="2658"/>
                  </a:lnTo>
                  <a:lnTo>
                    <a:pt x="222" y="2703"/>
                  </a:lnTo>
                  <a:lnTo>
                    <a:pt x="246" y="2746"/>
                  </a:lnTo>
                  <a:lnTo>
                    <a:pt x="272" y="2790"/>
                  </a:lnTo>
                  <a:lnTo>
                    <a:pt x="299" y="2832"/>
                  </a:lnTo>
                  <a:lnTo>
                    <a:pt x="327" y="2874"/>
                  </a:lnTo>
                  <a:lnTo>
                    <a:pt x="357" y="2915"/>
                  </a:lnTo>
                  <a:lnTo>
                    <a:pt x="386" y="2956"/>
                  </a:lnTo>
                  <a:lnTo>
                    <a:pt x="418" y="2995"/>
                  </a:lnTo>
                  <a:lnTo>
                    <a:pt x="451" y="3033"/>
                  </a:lnTo>
                  <a:lnTo>
                    <a:pt x="484" y="3071"/>
                  </a:lnTo>
                  <a:lnTo>
                    <a:pt x="519" y="3108"/>
                  </a:lnTo>
                  <a:lnTo>
                    <a:pt x="554" y="3144"/>
                  </a:lnTo>
                  <a:lnTo>
                    <a:pt x="592" y="3179"/>
                  </a:lnTo>
                  <a:lnTo>
                    <a:pt x="629" y="3212"/>
                  </a:lnTo>
                  <a:lnTo>
                    <a:pt x="668" y="3245"/>
                  </a:lnTo>
                  <a:lnTo>
                    <a:pt x="706" y="3276"/>
                  </a:lnTo>
                  <a:lnTo>
                    <a:pt x="747" y="3307"/>
                  </a:lnTo>
                  <a:lnTo>
                    <a:pt x="788" y="3336"/>
                  </a:lnTo>
                  <a:lnTo>
                    <a:pt x="830" y="3364"/>
                  </a:lnTo>
                  <a:lnTo>
                    <a:pt x="872" y="3391"/>
                  </a:lnTo>
                  <a:lnTo>
                    <a:pt x="915" y="3417"/>
                  </a:lnTo>
                  <a:lnTo>
                    <a:pt x="960" y="3442"/>
                  </a:lnTo>
                  <a:lnTo>
                    <a:pt x="1005" y="3465"/>
                  </a:lnTo>
                  <a:lnTo>
                    <a:pt x="1049" y="3487"/>
                  </a:lnTo>
                  <a:lnTo>
                    <a:pt x="1096" y="3508"/>
                  </a:lnTo>
                  <a:lnTo>
                    <a:pt x="1142" y="3527"/>
                  </a:lnTo>
                  <a:lnTo>
                    <a:pt x="1189" y="3546"/>
                  </a:lnTo>
                  <a:lnTo>
                    <a:pt x="1237" y="3564"/>
                  </a:lnTo>
                  <a:lnTo>
                    <a:pt x="1284" y="3578"/>
                  </a:lnTo>
                  <a:lnTo>
                    <a:pt x="1333" y="3593"/>
                  </a:lnTo>
                  <a:lnTo>
                    <a:pt x="1382" y="3607"/>
                  </a:lnTo>
                  <a:lnTo>
                    <a:pt x="1431" y="3618"/>
                  </a:lnTo>
                  <a:lnTo>
                    <a:pt x="1479" y="3628"/>
                  </a:lnTo>
                  <a:lnTo>
                    <a:pt x="1529" y="3637"/>
                  </a:lnTo>
                  <a:lnTo>
                    <a:pt x="1579" y="3645"/>
                  </a:lnTo>
                  <a:lnTo>
                    <a:pt x="1629" y="3651"/>
                  </a:lnTo>
                  <a:lnTo>
                    <a:pt x="1679" y="3657"/>
                  </a:lnTo>
                  <a:lnTo>
                    <a:pt x="1730" y="3660"/>
                  </a:lnTo>
                  <a:lnTo>
                    <a:pt x="1780" y="3661"/>
                  </a:lnTo>
                  <a:lnTo>
                    <a:pt x="1830" y="3662"/>
                  </a:lnTo>
                  <a:lnTo>
                    <a:pt x="1881" y="3661"/>
                  </a:lnTo>
                  <a:lnTo>
                    <a:pt x="1931" y="3660"/>
                  </a:lnTo>
                  <a:lnTo>
                    <a:pt x="1982" y="3657"/>
                  </a:lnTo>
                  <a:lnTo>
                    <a:pt x="2032" y="3651"/>
                  </a:lnTo>
                  <a:lnTo>
                    <a:pt x="2082" y="3645"/>
                  </a:lnTo>
                  <a:lnTo>
                    <a:pt x="2132" y="3637"/>
                  </a:lnTo>
                  <a:lnTo>
                    <a:pt x="2181" y="3628"/>
                  </a:lnTo>
                  <a:lnTo>
                    <a:pt x="2231" y="3618"/>
                  </a:lnTo>
                  <a:lnTo>
                    <a:pt x="2280" y="3607"/>
                  </a:lnTo>
                  <a:lnTo>
                    <a:pt x="2329" y="3593"/>
                  </a:lnTo>
                  <a:lnTo>
                    <a:pt x="2377" y="3578"/>
                  </a:lnTo>
                  <a:lnTo>
                    <a:pt x="2425" y="3564"/>
                  </a:lnTo>
                  <a:lnTo>
                    <a:pt x="2473" y="3546"/>
                  </a:lnTo>
                  <a:lnTo>
                    <a:pt x="2519" y="3527"/>
                  </a:lnTo>
                  <a:lnTo>
                    <a:pt x="2566" y="3508"/>
                  </a:lnTo>
                  <a:lnTo>
                    <a:pt x="2611" y="3487"/>
                  </a:lnTo>
                  <a:lnTo>
                    <a:pt x="2657" y="3465"/>
                  </a:lnTo>
                  <a:lnTo>
                    <a:pt x="2702" y="3442"/>
                  </a:lnTo>
                  <a:lnTo>
                    <a:pt x="2745" y="3417"/>
                  </a:lnTo>
                  <a:lnTo>
                    <a:pt x="2789" y="3391"/>
                  </a:lnTo>
                  <a:lnTo>
                    <a:pt x="2831" y="3364"/>
                  </a:lnTo>
                  <a:lnTo>
                    <a:pt x="2873" y="3336"/>
                  </a:lnTo>
                  <a:lnTo>
                    <a:pt x="2914" y="3307"/>
                  </a:lnTo>
                  <a:lnTo>
                    <a:pt x="2954" y="3276"/>
                  </a:lnTo>
                  <a:lnTo>
                    <a:pt x="2994" y="3245"/>
                  </a:lnTo>
                  <a:lnTo>
                    <a:pt x="3032" y="3212"/>
                  </a:lnTo>
                  <a:lnTo>
                    <a:pt x="3070" y="3179"/>
                  </a:lnTo>
                  <a:lnTo>
                    <a:pt x="3106" y="3144"/>
                  </a:lnTo>
                  <a:lnTo>
                    <a:pt x="3142" y="3108"/>
                  </a:lnTo>
                  <a:lnTo>
                    <a:pt x="3176" y="3071"/>
                  </a:lnTo>
                  <a:lnTo>
                    <a:pt x="3211" y="3033"/>
                  </a:lnTo>
                  <a:lnTo>
                    <a:pt x="3243" y="2995"/>
                  </a:lnTo>
                  <a:lnTo>
                    <a:pt x="3274" y="2956"/>
                  </a:lnTo>
                  <a:lnTo>
                    <a:pt x="3305" y="2915"/>
                  </a:lnTo>
                  <a:lnTo>
                    <a:pt x="3334" y="2874"/>
                  </a:lnTo>
                  <a:lnTo>
                    <a:pt x="3363" y="2832"/>
                  </a:lnTo>
                  <a:lnTo>
                    <a:pt x="3390" y="2790"/>
                  </a:lnTo>
                  <a:lnTo>
                    <a:pt x="3415" y="2746"/>
                  </a:lnTo>
                  <a:lnTo>
                    <a:pt x="3440" y="2703"/>
                  </a:lnTo>
                  <a:lnTo>
                    <a:pt x="3464" y="2658"/>
                  </a:lnTo>
                  <a:lnTo>
                    <a:pt x="3485" y="2612"/>
                  </a:lnTo>
                  <a:lnTo>
                    <a:pt x="3507" y="2567"/>
                  </a:lnTo>
                  <a:lnTo>
                    <a:pt x="3526" y="2520"/>
                  </a:lnTo>
                  <a:lnTo>
                    <a:pt x="3544" y="2473"/>
                  </a:lnTo>
                  <a:lnTo>
                    <a:pt x="3561" y="2426"/>
                  </a:lnTo>
                  <a:lnTo>
                    <a:pt x="3577" y="2377"/>
                  </a:lnTo>
                  <a:lnTo>
                    <a:pt x="3592" y="2330"/>
                  </a:lnTo>
                  <a:lnTo>
                    <a:pt x="3604" y="2281"/>
                  </a:lnTo>
                  <a:lnTo>
                    <a:pt x="3616" y="2232"/>
                  </a:lnTo>
                  <a:lnTo>
                    <a:pt x="3626" y="2182"/>
                  </a:lnTo>
                  <a:lnTo>
                    <a:pt x="3635" y="2132"/>
                  </a:lnTo>
                  <a:lnTo>
                    <a:pt x="3643" y="2082"/>
                  </a:lnTo>
                  <a:lnTo>
                    <a:pt x="3650" y="2032"/>
                  </a:lnTo>
                  <a:lnTo>
                    <a:pt x="3654" y="1982"/>
                  </a:lnTo>
                  <a:lnTo>
                    <a:pt x="3658" y="1932"/>
                  </a:lnTo>
                  <a:lnTo>
                    <a:pt x="3660" y="1881"/>
                  </a:lnTo>
                  <a:lnTo>
                    <a:pt x="3660" y="183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69" name="Line 461"/>
            <p:cNvSpPr>
              <a:spLocks noChangeShapeType="1"/>
            </p:cNvSpPr>
            <p:nvPr/>
          </p:nvSpPr>
          <p:spPr bwMode="auto">
            <a:xfrm flipV="1">
              <a:off x="2187" y="2518"/>
              <a:ext cx="0" cy="6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70" name="Line 462"/>
            <p:cNvSpPr>
              <a:spLocks noChangeShapeType="1"/>
            </p:cNvSpPr>
            <p:nvPr/>
          </p:nvSpPr>
          <p:spPr bwMode="auto">
            <a:xfrm>
              <a:off x="2187" y="2518"/>
              <a:ext cx="62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71" name="Line 463"/>
            <p:cNvSpPr>
              <a:spLocks noChangeShapeType="1"/>
            </p:cNvSpPr>
            <p:nvPr/>
          </p:nvSpPr>
          <p:spPr bwMode="auto">
            <a:xfrm>
              <a:off x="2814" y="2518"/>
              <a:ext cx="0" cy="6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72" name="Line 464"/>
            <p:cNvSpPr>
              <a:spLocks noChangeShapeType="1"/>
            </p:cNvSpPr>
            <p:nvPr/>
          </p:nvSpPr>
          <p:spPr bwMode="auto">
            <a:xfrm flipH="1">
              <a:off x="2187" y="3146"/>
              <a:ext cx="62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73" name="Line 465"/>
            <p:cNvSpPr>
              <a:spLocks noChangeShapeType="1"/>
            </p:cNvSpPr>
            <p:nvPr/>
          </p:nvSpPr>
          <p:spPr bwMode="auto">
            <a:xfrm>
              <a:off x="2187" y="2343"/>
              <a:ext cx="62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74" name="Line 466"/>
            <p:cNvSpPr>
              <a:spLocks noChangeShapeType="1"/>
            </p:cNvSpPr>
            <p:nvPr/>
          </p:nvSpPr>
          <p:spPr bwMode="auto">
            <a:xfrm flipV="1">
              <a:off x="2814" y="1715"/>
              <a:ext cx="0" cy="6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75" name="Line 467"/>
            <p:cNvSpPr>
              <a:spLocks noChangeShapeType="1"/>
            </p:cNvSpPr>
            <p:nvPr/>
          </p:nvSpPr>
          <p:spPr bwMode="auto">
            <a:xfrm flipH="1">
              <a:off x="2187" y="1715"/>
              <a:ext cx="62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76" name="Line 468"/>
            <p:cNvSpPr>
              <a:spLocks noChangeShapeType="1"/>
            </p:cNvSpPr>
            <p:nvPr/>
          </p:nvSpPr>
          <p:spPr bwMode="auto">
            <a:xfrm>
              <a:off x="2187" y="1715"/>
              <a:ext cx="0" cy="6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77" name="Line 469"/>
            <p:cNvSpPr>
              <a:spLocks noChangeShapeType="1"/>
            </p:cNvSpPr>
            <p:nvPr/>
          </p:nvSpPr>
          <p:spPr bwMode="auto">
            <a:xfrm flipV="1">
              <a:off x="2370" y="1846"/>
              <a:ext cx="0" cy="49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78" name="Line 470"/>
            <p:cNvSpPr>
              <a:spLocks noChangeShapeType="1"/>
            </p:cNvSpPr>
            <p:nvPr/>
          </p:nvSpPr>
          <p:spPr bwMode="auto">
            <a:xfrm flipV="1">
              <a:off x="2631" y="1846"/>
              <a:ext cx="0" cy="49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79" name="Line 471"/>
            <p:cNvSpPr>
              <a:spLocks noChangeShapeType="1"/>
            </p:cNvSpPr>
            <p:nvPr/>
          </p:nvSpPr>
          <p:spPr bwMode="auto">
            <a:xfrm>
              <a:off x="1455" y="1715"/>
              <a:ext cx="131" cy="1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80" name="Line 472"/>
            <p:cNvSpPr>
              <a:spLocks noChangeShapeType="1"/>
            </p:cNvSpPr>
            <p:nvPr/>
          </p:nvSpPr>
          <p:spPr bwMode="auto">
            <a:xfrm flipH="1">
              <a:off x="1847" y="1715"/>
              <a:ext cx="131" cy="1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81" name="Line 473"/>
            <p:cNvSpPr>
              <a:spLocks noChangeShapeType="1"/>
            </p:cNvSpPr>
            <p:nvPr/>
          </p:nvSpPr>
          <p:spPr bwMode="auto">
            <a:xfrm>
              <a:off x="2239" y="1715"/>
              <a:ext cx="131" cy="1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82" name="Line 474"/>
            <p:cNvSpPr>
              <a:spLocks noChangeShapeType="1"/>
            </p:cNvSpPr>
            <p:nvPr/>
          </p:nvSpPr>
          <p:spPr bwMode="auto">
            <a:xfrm flipH="1">
              <a:off x="2631" y="1715"/>
              <a:ext cx="131" cy="1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83" name="Line 475"/>
            <p:cNvSpPr>
              <a:spLocks noChangeShapeType="1"/>
            </p:cNvSpPr>
            <p:nvPr/>
          </p:nvSpPr>
          <p:spPr bwMode="auto">
            <a:xfrm>
              <a:off x="1586" y="1846"/>
              <a:ext cx="26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84" name="Line 476"/>
            <p:cNvSpPr>
              <a:spLocks noChangeShapeType="1"/>
            </p:cNvSpPr>
            <p:nvPr/>
          </p:nvSpPr>
          <p:spPr bwMode="auto">
            <a:xfrm flipV="1">
              <a:off x="1403" y="1715"/>
              <a:ext cx="3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85" name="Line 477"/>
            <p:cNvSpPr>
              <a:spLocks noChangeShapeType="1"/>
            </p:cNvSpPr>
            <p:nvPr/>
          </p:nvSpPr>
          <p:spPr bwMode="auto">
            <a:xfrm flipV="1">
              <a:off x="1403" y="1746"/>
              <a:ext cx="82" cy="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86" name="Line 478"/>
            <p:cNvSpPr>
              <a:spLocks noChangeShapeType="1"/>
            </p:cNvSpPr>
            <p:nvPr/>
          </p:nvSpPr>
          <p:spPr bwMode="auto">
            <a:xfrm flipV="1">
              <a:off x="1403" y="1787"/>
              <a:ext cx="123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87" name="Line 479"/>
            <p:cNvSpPr>
              <a:spLocks noChangeShapeType="1"/>
            </p:cNvSpPr>
            <p:nvPr/>
          </p:nvSpPr>
          <p:spPr bwMode="auto">
            <a:xfrm flipV="1">
              <a:off x="1403" y="1828"/>
              <a:ext cx="164" cy="1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88" name="Line 480"/>
            <p:cNvSpPr>
              <a:spLocks noChangeShapeType="1"/>
            </p:cNvSpPr>
            <p:nvPr/>
          </p:nvSpPr>
          <p:spPr bwMode="auto">
            <a:xfrm flipV="1">
              <a:off x="1403" y="1892"/>
              <a:ext cx="183" cy="1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89" name="Line 481"/>
            <p:cNvSpPr>
              <a:spLocks noChangeShapeType="1"/>
            </p:cNvSpPr>
            <p:nvPr/>
          </p:nvSpPr>
          <p:spPr bwMode="auto">
            <a:xfrm flipV="1">
              <a:off x="1403" y="1974"/>
              <a:ext cx="183" cy="1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90" name="Line 482"/>
            <p:cNvSpPr>
              <a:spLocks noChangeShapeType="1"/>
            </p:cNvSpPr>
            <p:nvPr/>
          </p:nvSpPr>
          <p:spPr bwMode="auto">
            <a:xfrm flipV="1">
              <a:off x="1403" y="2056"/>
              <a:ext cx="183" cy="1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91" name="Line 483"/>
            <p:cNvSpPr>
              <a:spLocks noChangeShapeType="1"/>
            </p:cNvSpPr>
            <p:nvPr/>
          </p:nvSpPr>
          <p:spPr bwMode="auto">
            <a:xfrm flipV="1">
              <a:off x="1403" y="2139"/>
              <a:ext cx="183" cy="1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92" name="Line 484"/>
            <p:cNvSpPr>
              <a:spLocks noChangeShapeType="1"/>
            </p:cNvSpPr>
            <p:nvPr/>
          </p:nvSpPr>
          <p:spPr bwMode="auto">
            <a:xfrm flipV="1">
              <a:off x="1847" y="1715"/>
              <a:ext cx="161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93" name="Line 485"/>
            <p:cNvSpPr>
              <a:spLocks noChangeShapeType="1"/>
            </p:cNvSpPr>
            <p:nvPr/>
          </p:nvSpPr>
          <p:spPr bwMode="auto">
            <a:xfrm flipV="1">
              <a:off x="1463" y="2221"/>
              <a:ext cx="123" cy="1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94" name="Line 486"/>
            <p:cNvSpPr>
              <a:spLocks noChangeShapeType="1"/>
            </p:cNvSpPr>
            <p:nvPr/>
          </p:nvSpPr>
          <p:spPr bwMode="auto">
            <a:xfrm flipV="1">
              <a:off x="1847" y="1776"/>
              <a:ext cx="183" cy="1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95" name="Line 487"/>
            <p:cNvSpPr>
              <a:spLocks noChangeShapeType="1"/>
            </p:cNvSpPr>
            <p:nvPr/>
          </p:nvSpPr>
          <p:spPr bwMode="auto">
            <a:xfrm flipV="1">
              <a:off x="1545" y="2303"/>
              <a:ext cx="41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96" name="Line 488"/>
            <p:cNvSpPr>
              <a:spLocks noChangeShapeType="1"/>
            </p:cNvSpPr>
            <p:nvPr/>
          </p:nvSpPr>
          <p:spPr bwMode="auto">
            <a:xfrm flipV="1">
              <a:off x="1847" y="1858"/>
              <a:ext cx="183" cy="1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97" name="Line 489"/>
            <p:cNvSpPr>
              <a:spLocks noChangeShapeType="1"/>
            </p:cNvSpPr>
            <p:nvPr/>
          </p:nvSpPr>
          <p:spPr bwMode="auto">
            <a:xfrm flipV="1">
              <a:off x="1847" y="1940"/>
              <a:ext cx="183" cy="1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98" name="Line 490"/>
            <p:cNvSpPr>
              <a:spLocks noChangeShapeType="1"/>
            </p:cNvSpPr>
            <p:nvPr/>
          </p:nvSpPr>
          <p:spPr bwMode="auto">
            <a:xfrm flipV="1">
              <a:off x="1847" y="2023"/>
              <a:ext cx="183" cy="1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999" name="Line 491"/>
            <p:cNvSpPr>
              <a:spLocks noChangeShapeType="1"/>
            </p:cNvSpPr>
            <p:nvPr/>
          </p:nvSpPr>
          <p:spPr bwMode="auto">
            <a:xfrm flipV="1">
              <a:off x="1847" y="2105"/>
              <a:ext cx="183" cy="1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00" name="Line 492"/>
            <p:cNvSpPr>
              <a:spLocks noChangeShapeType="1"/>
            </p:cNvSpPr>
            <p:nvPr/>
          </p:nvSpPr>
          <p:spPr bwMode="auto">
            <a:xfrm flipV="1">
              <a:off x="1874" y="2187"/>
              <a:ext cx="156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01" name="Line 493"/>
            <p:cNvSpPr>
              <a:spLocks noChangeShapeType="1"/>
            </p:cNvSpPr>
            <p:nvPr/>
          </p:nvSpPr>
          <p:spPr bwMode="auto">
            <a:xfrm flipV="1">
              <a:off x="1956" y="2269"/>
              <a:ext cx="74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02" name="Line 494"/>
            <p:cNvSpPr>
              <a:spLocks noChangeShapeType="1"/>
            </p:cNvSpPr>
            <p:nvPr/>
          </p:nvSpPr>
          <p:spPr bwMode="auto">
            <a:xfrm flipV="1">
              <a:off x="2187" y="1723"/>
              <a:ext cx="6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03" name="Line 495"/>
            <p:cNvSpPr>
              <a:spLocks noChangeShapeType="1"/>
            </p:cNvSpPr>
            <p:nvPr/>
          </p:nvSpPr>
          <p:spPr bwMode="auto">
            <a:xfrm flipV="1">
              <a:off x="2187" y="1764"/>
              <a:ext cx="101" cy="1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04" name="Line 496"/>
            <p:cNvSpPr>
              <a:spLocks noChangeShapeType="1"/>
            </p:cNvSpPr>
            <p:nvPr/>
          </p:nvSpPr>
          <p:spPr bwMode="auto">
            <a:xfrm flipV="1">
              <a:off x="2187" y="1805"/>
              <a:ext cx="142" cy="1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05" name="Line 497"/>
            <p:cNvSpPr>
              <a:spLocks noChangeShapeType="1"/>
            </p:cNvSpPr>
            <p:nvPr/>
          </p:nvSpPr>
          <p:spPr bwMode="auto">
            <a:xfrm flipV="1">
              <a:off x="2187" y="1847"/>
              <a:ext cx="183" cy="1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06" name="Line 498"/>
            <p:cNvSpPr>
              <a:spLocks noChangeShapeType="1"/>
            </p:cNvSpPr>
            <p:nvPr/>
          </p:nvSpPr>
          <p:spPr bwMode="auto">
            <a:xfrm flipV="1">
              <a:off x="2187" y="1929"/>
              <a:ext cx="183" cy="1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07" name="Line 499"/>
            <p:cNvSpPr>
              <a:spLocks noChangeShapeType="1"/>
            </p:cNvSpPr>
            <p:nvPr/>
          </p:nvSpPr>
          <p:spPr bwMode="auto">
            <a:xfrm flipV="1">
              <a:off x="2187" y="2011"/>
              <a:ext cx="183" cy="1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08" name="Line 500"/>
            <p:cNvSpPr>
              <a:spLocks noChangeShapeType="1"/>
            </p:cNvSpPr>
            <p:nvPr/>
          </p:nvSpPr>
          <p:spPr bwMode="auto">
            <a:xfrm flipV="1">
              <a:off x="2187" y="2094"/>
              <a:ext cx="183" cy="1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09" name="Line 501"/>
            <p:cNvSpPr>
              <a:spLocks noChangeShapeType="1"/>
            </p:cNvSpPr>
            <p:nvPr/>
          </p:nvSpPr>
          <p:spPr bwMode="auto">
            <a:xfrm flipV="1">
              <a:off x="2203" y="2176"/>
              <a:ext cx="167" cy="1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10" name="Line 502"/>
            <p:cNvSpPr>
              <a:spLocks noChangeShapeType="1"/>
            </p:cNvSpPr>
            <p:nvPr/>
          </p:nvSpPr>
          <p:spPr bwMode="auto">
            <a:xfrm flipV="1">
              <a:off x="2631" y="1731"/>
              <a:ext cx="183" cy="1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11" name="Line 503"/>
            <p:cNvSpPr>
              <a:spLocks noChangeShapeType="1"/>
            </p:cNvSpPr>
            <p:nvPr/>
          </p:nvSpPr>
          <p:spPr bwMode="auto">
            <a:xfrm flipV="1">
              <a:off x="2285" y="2258"/>
              <a:ext cx="85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12" name="Line 504"/>
            <p:cNvSpPr>
              <a:spLocks noChangeShapeType="1"/>
            </p:cNvSpPr>
            <p:nvPr/>
          </p:nvSpPr>
          <p:spPr bwMode="auto">
            <a:xfrm flipV="1">
              <a:off x="2631" y="1813"/>
              <a:ext cx="183" cy="1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13" name="Line 505"/>
            <p:cNvSpPr>
              <a:spLocks noChangeShapeType="1"/>
            </p:cNvSpPr>
            <p:nvPr/>
          </p:nvSpPr>
          <p:spPr bwMode="auto">
            <a:xfrm flipV="1">
              <a:off x="2367" y="2340"/>
              <a:ext cx="3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14" name="Line 506"/>
            <p:cNvSpPr>
              <a:spLocks noChangeShapeType="1"/>
            </p:cNvSpPr>
            <p:nvPr/>
          </p:nvSpPr>
          <p:spPr bwMode="auto">
            <a:xfrm flipV="1">
              <a:off x="2631" y="1896"/>
              <a:ext cx="183" cy="1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15" name="Line 507"/>
            <p:cNvSpPr>
              <a:spLocks noChangeShapeType="1"/>
            </p:cNvSpPr>
            <p:nvPr/>
          </p:nvSpPr>
          <p:spPr bwMode="auto">
            <a:xfrm flipV="1">
              <a:off x="2631" y="1978"/>
              <a:ext cx="183" cy="1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16" name="Line 508"/>
            <p:cNvSpPr>
              <a:spLocks noChangeShapeType="1"/>
            </p:cNvSpPr>
            <p:nvPr/>
          </p:nvSpPr>
          <p:spPr bwMode="auto">
            <a:xfrm flipV="1">
              <a:off x="2631" y="2060"/>
              <a:ext cx="183" cy="1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17" name="Line 509"/>
            <p:cNvSpPr>
              <a:spLocks noChangeShapeType="1"/>
            </p:cNvSpPr>
            <p:nvPr/>
          </p:nvSpPr>
          <p:spPr bwMode="auto">
            <a:xfrm flipV="1">
              <a:off x="2631" y="2142"/>
              <a:ext cx="183" cy="1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18" name="Line 510"/>
            <p:cNvSpPr>
              <a:spLocks noChangeShapeType="1"/>
            </p:cNvSpPr>
            <p:nvPr/>
          </p:nvSpPr>
          <p:spPr bwMode="auto">
            <a:xfrm flipV="1">
              <a:off x="2696" y="2224"/>
              <a:ext cx="118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019" name="Line 511"/>
            <p:cNvSpPr>
              <a:spLocks noChangeShapeType="1"/>
            </p:cNvSpPr>
            <p:nvPr/>
          </p:nvSpPr>
          <p:spPr bwMode="auto">
            <a:xfrm flipV="1">
              <a:off x="2778" y="2307"/>
              <a:ext cx="36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88928" name="Group 512"/>
          <p:cNvGrpSpPr>
            <a:grpSpLocks/>
          </p:cNvGrpSpPr>
          <p:nvPr/>
        </p:nvGrpSpPr>
        <p:grpSpPr bwMode="auto">
          <a:xfrm>
            <a:off x="4660900" y="3621088"/>
            <a:ext cx="2547938" cy="2706687"/>
            <a:chOff x="2744" y="1768"/>
            <a:chExt cx="1214" cy="1290"/>
          </a:xfrm>
        </p:grpSpPr>
        <p:sp>
          <p:nvSpPr>
            <p:cNvPr id="26659" name="Line 513"/>
            <p:cNvSpPr>
              <a:spLocks noChangeShapeType="1"/>
            </p:cNvSpPr>
            <p:nvPr/>
          </p:nvSpPr>
          <p:spPr bwMode="auto">
            <a:xfrm>
              <a:off x="3029" y="2451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60" name="Line 514"/>
            <p:cNvSpPr>
              <a:spLocks noChangeShapeType="1"/>
            </p:cNvSpPr>
            <p:nvPr/>
          </p:nvSpPr>
          <p:spPr bwMode="auto">
            <a:xfrm>
              <a:off x="3029" y="2517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61" name="Line 515"/>
            <p:cNvSpPr>
              <a:spLocks noChangeShapeType="1"/>
            </p:cNvSpPr>
            <p:nvPr/>
          </p:nvSpPr>
          <p:spPr bwMode="auto">
            <a:xfrm>
              <a:off x="3029" y="2538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62" name="Line 516"/>
            <p:cNvSpPr>
              <a:spLocks noChangeShapeType="1"/>
            </p:cNvSpPr>
            <p:nvPr/>
          </p:nvSpPr>
          <p:spPr bwMode="auto">
            <a:xfrm>
              <a:off x="3029" y="2610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63" name="Line 517"/>
            <p:cNvSpPr>
              <a:spLocks noChangeShapeType="1"/>
            </p:cNvSpPr>
            <p:nvPr/>
          </p:nvSpPr>
          <p:spPr bwMode="auto">
            <a:xfrm>
              <a:off x="3029" y="2631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64" name="Line 518"/>
            <p:cNvSpPr>
              <a:spLocks noChangeShapeType="1"/>
            </p:cNvSpPr>
            <p:nvPr/>
          </p:nvSpPr>
          <p:spPr bwMode="auto">
            <a:xfrm>
              <a:off x="3029" y="2703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65" name="Line 519"/>
            <p:cNvSpPr>
              <a:spLocks noChangeShapeType="1"/>
            </p:cNvSpPr>
            <p:nvPr/>
          </p:nvSpPr>
          <p:spPr bwMode="auto">
            <a:xfrm>
              <a:off x="3029" y="2725"/>
              <a:ext cx="0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66" name="Line 520"/>
            <p:cNvSpPr>
              <a:spLocks noChangeShapeType="1"/>
            </p:cNvSpPr>
            <p:nvPr/>
          </p:nvSpPr>
          <p:spPr bwMode="auto">
            <a:xfrm>
              <a:off x="3029" y="2796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67" name="Line 521"/>
            <p:cNvSpPr>
              <a:spLocks noChangeShapeType="1"/>
            </p:cNvSpPr>
            <p:nvPr/>
          </p:nvSpPr>
          <p:spPr bwMode="auto">
            <a:xfrm>
              <a:off x="3029" y="2818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68" name="Line 522"/>
            <p:cNvSpPr>
              <a:spLocks noChangeShapeType="1"/>
            </p:cNvSpPr>
            <p:nvPr/>
          </p:nvSpPr>
          <p:spPr bwMode="auto">
            <a:xfrm>
              <a:off x="3029" y="2889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69" name="Line 523"/>
            <p:cNvSpPr>
              <a:spLocks noChangeShapeType="1"/>
            </p:cNvSpPr>
            <p:nvPr/>
          </p:nvSpPr>
          <p:spPr bwMode="auto">
            <a:xfrm>
              <a:off x="3029" y="2911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70" name="Line 524"/>
            <p:cNvSpPr>
              <a:spLocks noChangeShapeType="1"/>
            </p:cNvSpPr>
            <p:nvPr/>
          </p:nvSpPr>
          <p:spPr bwMode="auto">
            <a:xfrm>
              <a:off x="3029" y="2983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71" name="Line 525"/>
            <p:cNvSpPr>
              <a:spLocks noChangeShapeType="1"/>
            </p:cNvSpPr>
            <p:nvPr/>
          </p:nvSpPr>
          <p:spPr bwMode="auto">
            <a:xfrm>
              <a:off x="3029" y="3004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72" name="Line 526"/>
            <p:cNvSpPr>
              <a:spLocks noChangeShapeType="1"/>
            </p:cNvSpPr>
            <p:nvPr/>
          </p:nvSpPr>
          <p:spPr bwMode="auto">
            <a:xfrm>
              <a:off x="2744" y="2739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73" name="Line 527"/>
            <p:cNvSpPr>
              <a:spLocks noChangeShapeType="1"/>
            </p:cNvSpPr>
            <p:nvPr/>
          </p:nvSpPr>
          <p:spPr bwMode="auto">
            <a:xfrm>
              <a:off x="2793" y="2739"/>
              <a:ext cx="1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74" name="Line 528"/>
            <p:cNvSpPr>
              <a:spLocks noChangeShapeType="1"/>
            </p:cNvSpPr>
            <p:nvPr/>
          </p:nvSpPr>
          <p:spPr bwMode="auto">
            <a:xfrm>
              <a:off x="2815" y="2739"/>
              <a:ext cx="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75" name="Line 529"/>
            <p:cNvSpPr>
              <a:spLocks noChangeShapeType="1"/>
            </p:cNvSpPr>
            <p:nvPr/>
          </p:nvSpPr>
          <p:spPr bwMode="auto">
            <a:xfrm>
              <a:off x="2887" y="2739"/>
              <a:ext cx="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76" name="Line 530"/>
            <p:cNvSpPr>
              <a:spLocks noChangeShapeType="1"/>
            </p:cNvSpPr>
            <p:nvPr/>
          </p:nvSpPr>
          <p:spPr bwMode="auto">
            <a:xfrm>
              <a:off x="2908" y="2739"/>
              <a:ext cx="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77" name="Line 531"/>
            <p:cNvSpPr>
              <a:spLocks noChangeShapeType="1"/>
            </p:cNvSpPr>
            <p:nvPr/>
          </p:nvSpPr>
          <p:spPr bwMode="auto">
            <a:xfrm>
              <a:off x="2980" y="2739"/>
              <a:ext cx="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78" name="Line 532"/>
            <p:cNvSpPr>
              <a:spLocks noChangeShapeType="1"/>
            </p:cNvSpPr>
            <p:nvPr/>
          </p:nvSpPr>
          <p:spPr bwMode="auto">
            <a:xfrm>
              <a:off x="3001" y="2739"/>
              <a:ext cx="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79" name="Line 533"/>
            <p:cNvSpPr>
              <a:spLocks noChangeShapeType="1"/>
            </p:cNvSpPr>
            <p:nvPr/>
          </p:nvSpPr>
          <p:spPr bwMode="auto">
            <a:xfrm>
              <a:off x="3073" y="2739"/>
              <a:ext cx="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80" name="Line 534"/>
            <p:cNvSpPr>
              <a:spLocks noChangeShapeType="1"/>
            </p:cNvSpPr>
            <p:nvPr/>
          </p:nvSpPr>
          <p:spPr bwMode="auto">
            <a:xfrm>
              <a:off x="3094" y="2739"/>
              <a:ext cx="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81" name="Line 535"/>
            <p:cNvSpPr>
              <a:spLocks noChangeShapeType="1"/>
            </p:cNvSpPr>
            <p:nvPr/>
          </p:nvSpPr>
          <p:spPr bwMode="auto">
            <a:xfrm>
              <a:off x="3166" y="2739"/>
              <a:ext cx="1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82" name="Line 536"/>
            <p:cNvSpPr>
              <a:spLocks noChangeShapeType="1"/>
            </p:cNvSpPr>
            <p:nvPr/>
          </p:nvSpPr>
          <p:spPr bwMode="auto">
            <a:xfrm>
              <a:off x="3188" y="2739"/>
              <a:ext cx="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83" name="Line 537"/>
            <p:cNvSpPr>
              <a:spLocks noChangeShapeType="1"/>
            </p:cNvSpPr>
            <p:nvPr/>
          </p:nvSpPr>
          <p:spPr bwMode="auto">
            <a:xfrm>
              <a:off x="3259" y="2739"/>
              <a:ext cx="1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84" name="Line 538"/>
            <p:cNvSpPr>
              <a:spLocks noChangeShapeType="1"/>
            </p:cNvSpPr>
            <p:nvPr/>
          </p:nvSpPr>
          <p:spPr bwMode="auto">
            <a:xfrm>
              <a:off x="3281" y="2739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85" name="Line 539"/>
            <p:cNvSpPr>
              <a:spLocks noChangeShapeType="1"/>
            </p:cNvSpPr>
            <p:nvPr/>
          </p:nvSpPr>
          <p:spPr bwMode="auto">
            <a:xfrm>
              <a:off x="3029" y="1768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86" name="Line 540"/>
            <p:cNvSpPr>
              <a:spLocks noChangeShapeType="1"/>
            </p:cNvSpPr>
            <p:nvPr/>
          </p:nvSpPr>
          <p:spPr bwMode="auto">
            <a:xfrm>
              <a:off x="3029" y="1834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87" name="Line 541"/>
            <p:cNvSpPr>
              <a:spLocks noChangeShapeType="1"/>
            </p:cNvSpPr>
            <p:nvPr/>
          </p:nvSpPr>
          <p:spPr bwMode="auto">
            <a:xfrm>
              <a:off x="3029" y="1856"/>
              <a:ext cx="0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88" name="Line 542"/>
            <p:cNvSpPr>
              <a:spLocks noChangeShapeType="1"/>
            </p:cNvSpPr>
            <p:nvPr/>
          </p:nvSpPr>
          <p:spPr bwMode="auto">
            <a:xfrm>
              <a:off x="3029" y="1927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89" name="Line 543"/>
            <p:cNvSpPr>
              <a:spLocks noChangeShapeType="1"/>
            </p:cNvSpPr>
            <p:nvPr/>
          </p:nvSpPr>
          <p:spPr bwMode="auto">
            <a:xfrm>
              <a:off x="3029" y="1949"/>
              <a:ext cx="0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90" name="Line 544"/>
            <p:cNvSpPr>
              <a:spLocks noChangeShapeType="1"/>
            </p:cNvSpPr>
            <p:nvPr/>
          </p:nvSpPr>
          <p:spPr bwMode="auto">
            <a:xfrm>
              <a:off x="3029" y="2020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91" name="Line 545"/>
            <p:cNvSpPr>
              <a:spLocks noChangeShapeType="1"/>
            </p:cNvSpPr>
            <p:nvPr/>
          </p:nvSpPr>
          <p:spPr bwMode="auto">
            <a:xfrm>
              <a:off x="3029" y="2042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92" name="Line 546"/>
            <p:cNvSpPr>
              <a:spLocks noChangeShapeType="1"/>
            </p:cNvSpPr>
            <p:nvPr/>
          </p:nvSpPr>
          <p:spPr bwMode="auto">
            <a:xfrm>
              <a:off x="3029" y="2114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93" name="Line 547"/>
            <p:cNvSpPr>
              <a:spLocks noChangeShapeType="1"/>
            </p:cNvSpPr>
            <p:nvPr/>
          </p:nvSpPr>
          <p:spPr bwMode="auto">
            <a:xfrm>
              <a:off x="3029" y="2135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94" name="Line 548"/>
            <p:cNvSpPr>
              <a:spLocks noChangeShapeType="1"/>
            </p:cNvSpPr>
            <p:nvPr/>
          </p:nvSpPr>
          <p:spPr bwMode="auto">
            <a:xfrm>
              <a:off x="3029" y="2207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95" name="Line 549"/>
            <p:cNvSpPr>
              <a:spLocks noChangeShapeType="1"/>
            </p:cNvSpPr>
            <p:nvPr/>
          </p:nvSpPr>
          <p:spPr bwMode="auto">
            <a:xfrm>
              <a:off x="3029" y="2228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96" name="Line 550"/>
            <p:cNvSpPr>
              <a:spLocks noChangeShapeType="1"/>
            </p:cNvSpPr>
            <p:nvPr/>
          </p:nvSpPr>
          <p:spPr bwMode="auto">
            <a:xfrm>
              <a:off x="3029" y="2300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97" name="Line 551"/>
            <p:cNvSpPr>
              <a:spLocks noChangeShapeType="1"/>
            </p:cNvSpPr>
            <p:nvPr/>
          </p:nvSpPr>
          <p:spPr bwMode="auto">
            <a:xfrm>
              <a:off x="3029" y="2322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98" name="Freeform 552"/>
            <p:cNvSpPr>
              <a:spLocks/>
            </p:cNvSpPr>
            <p:nvPr/>
          </p:nvSpPr>
          <p:spPr bwMode="auto">
            <a:xfrm>
              <a:off x="3239" y="2704"/>
              <a:ext cx="3" cy="35"/>
            </a:xfrm>
            <a:custGeom>
              <a:avLst/>
              <a:gdLst>
                <a:gd name="T0" fmla="*/ 3 w 21"/>
                <a:gd name="T1" fmla="*/ 35 h 249"/>
                <a:gd name="T2" fmla="*/ 3 w 21"/>
                <a:gd name="T3" fmla="*/ 29 h 249"/>
                <a:gd name="T4" fmla="*/ 3 w 21"/>
                <a:gd name="T5" fmla="*/ 23 h 249"/>
                <a:gd name="T6" fmla="*/ 2 w 21"/>
                <a:gd name="T7" fmla="*/ 16 h 249"/>
                <a:gd name="T8" fmla="*/ 1 w 21"/>
                <a:gd name="T9" fmla="*/ 10 h 249"/>
                <a:gd name="T10" fmla="*/ 1 w 21"/>
                <a:gd name="T11" fmla="*/ 4 h 249"/>
                <a:gd name="T12" fmla="*/ 0 w 21"/>
                <a:gd name="T13" fmla="*/ 0 h 2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49">
                  <a:moveTo>
                    <a:pt x="21" y="249"/>
                  </a:moveTo>
                  <a:lnTo>
                    <a:pt x="20" y="205"/>
                  </a:lnTo>
                  <a:lnTo>
                    <a:pt x="18" y="161"/>
                  </a:lnTo>
                  <a:lnTo>
                    <a:pt x="15" y="117"/>
                  </a:lnTo>
                  <a:lnTo>
                    <a:pt x="10" y="72"/>
                  </a:lnTo>
                  <a:lnTo>
                    <a:pt x="4" y="29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99" name="Freeform 553"/>
            <p:cNvSpPr>
              <a:spLocks/>
            </p:cNvSpPr>
            <p:nvPr/>
          </p:nvSpPr>
          <p:spPr bwMode="auto">
            <a:xfrm>
              <a:off x="3226" y="2658"/>
              <a:ext cx="11" cy="34"/>
            </a:xfrm>
            <a:custGeom>
              <a:avLst/>
              <a:gdLst>
                <a:gd name="T0" fmla="*/ 11 w 77"/>
                <a:gd name="T1" fmla="*/ 34 h 239"/>
                <a:gd name="T2" fmla="*/ 10 w 77"/>
                <a:gd name="T3" fmla="*/ 31 h 239"/>
                <a:gd name="T4" fmla="*/ 9 w 77"/>
                <a:gd name="T5" fmla="*/ 25 h 239"/>
                <a:gd name="T6" fmla="*/ 7 w 77"/>
                <a:gd name="T7" fmla="*/ 19 h 239"/>
                <a:gd name="T8" fmla="*/ 5 w 77"/>
                <a:gd name="T9" fmla="*/ 13 h 239"/>
                <a:gd name="T10" fmla="*/ 3 w 77"/>
                <a:gd name="T11" fmla="*/ 7 h 239"/>
                <a:gd name="T12" fmla="*/ 1 w 77"/>
                <a:gd name="T13" fmla="*/ 1 h 239"/>
                <a:gd name="T14" fmla="*/ 0 w 77"/>
                <a:gd name="T15" fmla="*/ 0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239">
                  <a:moveTo>
                    <a:pt x="77" y="239"/>
                  </a:moveTo>
                  <a:lnTo>
                    <a:pt x="72" y="221"/>
                  </a:lnTo>
                  <a:lnTo>
                    <a:pt x="61" y="178"/>
                  </a:lnTo>
                  <a:lnTo>
                    <a:pt x="48" y="136"/>
                  </a:lnTo>
                  <a:lnTo>
                    <a:pt x="35" y="94"/>
                  </a:lnTo>
                  <a:lnTo>
                    <a:pt x="20" y="52"/>
                  </a:lnTo>
                  <a:lnTo>
                    <a:pt x="4" y="1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00" name="Freeform 554"/>
            <p:cNvSpPr>
              <a:spLocks/>
            </p:cNvSpPr>
            <p:nvPr/>
          </p:nvSpPr>
          <p:spPr bwMode="auto">
            <a:xfrm>
              <a:off x="3203" y="2616"/>
              <a:ext cx="18" cy="31"/>
            </a:xfrm>
            <a:custGeom>
              <a:avLst/>
              <a:gdLst>
                <a:gd name="T0" fmla="*/ 18 w 128"/>
                <a:gd name="T1" fmla="*/ 31 h 215"/>
                <a:gd name="T2" fmla="*/ 16 w 128"/>
                <a:gd name="T3" fmla="*/ 26 h 215"/>
                <a:gd name="T4" fmla="*/ 13 w 128"/>
                <a:gd name="T5" fmla="*/ 21 h 215"/>
                <a:gd name="T6" fmla="*/ 10 w 128"/>
                <a:gd name="T7" fmla="*/ 15 h 215"/>
                <a:gd name="T8" fmla="*/ 6 w 128"/>
                <a:gd name="T9" fmla="*/ 10 h 215"/>
                <a:gd name="T10" fmla="*/ 3 w 128"/>
                <a:gd name="T11" fmla="*/ 4 h 215"/>
                <a:gd name="T12" fmla="*/ 0 w 128"/>
                <a:gd name="T13" fmla="*/ 0 h 2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215">
                  <a:moveTo>
                    <a:pt x="128" y="215"/>
                  </a:moveTo>
                  <a:lnTo>
                    <a:pt x="112" y="181"/>
                  </a:lnTo>
                  <a:lnTo>
                    <a:pt x="90" y="143"/>
                  </a:lnTo>
                  <a:lnTo>
                    <a:pt x="69" y="104"/>
                  </a:lnTo>
                  <a:lnTo>
                    <a:pt x="46" y="67"/>
                  </a:lnTo>
                  <a:lnTo>
                    <a:pt x="21" y="29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01" name="Freeform 555"/>
            <p:cNvSpPr>
              <a:spLocks/>
            </p:cNvSpPr>
            <p:nvPr/>
          </p:nvSpPr>
          <p:spPr bwMode="auto">
            <a:xfrm>
              <a:off x="3171" y="2580"/>
              <a:ext cx="25" cy="27"/>
            </a:xfrm>
            <a:custGeom>
              <a:avLst/>
              <a:gdLst>
                <a:gd name="T0" fmla="*/ 25 w 173"/>
                <a:gd name="T1" fmla="*/ 27 h 183"/>
                <a:gd name="T2" fmla="*/ 24 w 173"/>
                <a:gd name="T3" fmla="*/ 25 h 183"/>
                <a:gd name="T4" fmla="*/ 20 w 173"/>
                <a:gd name="T5" fmla="*/ 20 h 183"/>
                <a:gd name="T6" fmla="*/ 15 w 173"/>
                <a:gd name="T7" fmla="*/ 15 h 183"/>
                <a:gd name="T8" fmla="*/ 11 w 173"/>
                <a:gd name="T9" fmla="*/ 11 h 183"/>
                <a:gd name="T10" fmla="*/ 7 w 173"/>
                <a:gd name="T11" fmla="*/ 6 h 183"/>
                <a:gd name="T12" fmla="*/ 2 w 173"/>
                <a:gd name="T13" fmla="*/ 2 h 183"/>
                <a:gd name="T14" fmla="*/ 0 w 173"/>
                <a:gd name="T15" fmla="*/ 0 h 1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3" h="183">
                  <a:moveTo>
                    <a:pt x="173" y="183"/>
                  </a:moveTo>
                  <a:lnTo>
                    <a:pt x="165" y="172"/>
                  </a:lnTo>
                  <a:lnTo>
                    <a:pt x="136" y="138"/>
                  </a:lnTo>
                  <a:lnTo>
                    <a:pt x="107" y="105"/>
                  </a:lnTo>
                  <a:lnTo>
                    <a:pt x="76" y="72"/>
                  </a:lnTo>
                  <a:lnTo>
                    <a:pt x="45" y="42"/>
                  </a:lnTo>
                  <a:lnTo>
                    <a:pt x="12" y="1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02" name="Freeform 556"/>
            <p:cNvSpPr>
              <a:spLocks/>
            </p:cNvSpPr>
            <p:nvPr/>
          </p:nvSpPr>
          <p:spPr bwMode="auto">
            <a:xfrm>
              <a:off x="3132" y="2553"/>
              <a:ext cx="30" cy="20"/>
            </a:xfrm>
            <a:custGeom>
              <a:avLst/>
              <a:gdLst>
                <a:gd name="T0" fmla="*/ 30 w 208"/>
                <a:gd name="T1" fmla="*/ 20 h 139"/>
                <a:gd name="T2" fmla="*/ 26 w 208"/>
                <a:gd name="T3" fmla="*/ 17 h 139"/>
                <a:gd name="T4" fmla="*/ 21 w 208"/>
                <a:gd name="T5" fmla="*/ 14 h 139"/>
                <a:gd name="T6" fmla="*/ 16 w 208"/>
                <a:gd name="T7" fmla="*/ 10 h 139"/>
                <a:gd name="T8" fmla="*/ 11 w 208"/>
                <a:gd name="T9" fmla="*/ 6 h 139"/>
                <a:gd name="T10" fmla="*/ 5 w 208"/>
                <a:gd name="T11" fmla="*/ 3 h 139"/>
                <a:gd name="T12" fmla="*/ 0 w 208"/>
                <a:gd name="T13" fmla="*/ 0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8" h="139">
                  <a:moveTo>
                    <a:pt x="208" y="139"/>
                  </a:moveTo>
                  <a:lnTo>
                    <a:pt x="183" y="120"/>
                  </a:lnTo>
                  <a:lnTo>
                    <a:pt x="147" y="94"/>
                  </a:lnTo>
                  <a:lnTo>
                    <a:pt x="111" y="69"/>
                  </a:lnTo>
                  <a:lnTo>
                    <a:pt x="74" y="44"/>
                  </a:lnTo>
                  <a:lnTo>
                    <a:pt x="36" y="2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03" name="Freeform 557"/>
            <p:cNvSpPr>
              <a:spLocks/>
            </p:cNvSpPr>
            <p:nvPr/>
          </p:nvSpPr>
          <p:spPr bwMode="auto">
            <a:xfrm>
              <a:off x="3088" y="2535"/>
              <a:ext cx="33" cy="12"/>
            </a:xfrm>
            <a:custGeom>
              <a:avLst/>
              <a:gdLst>
                <a:gd name="T0" fmla="*/ 33 w 234"/>
                <a:gd name="T1" fmla="*/ 12 h 89"/>
                <a:gd name="T2" fmla="*/ 32 w 234"/>
                <a:gd name="T3" fmla="*/ 12 h 89"/>
                <a:gd name="T4" fmla="*/ 27 w 234"/>
                <a:gd name="T5" fmla="*/ 9 h 89"/>
                <a:gd name="T6" fmla="*/ 21 w 234"/>
                <a:gd name="T7" fmla="*/ 7 h 89"/>
                <a:gd name="T8" fmla="*/ 15 w 234"/>
                <a:gd name="T9" fmla="*/ 5 h 89"/>
                <a:gd name="T10" fmla="*/ 9 w 234"/>
                <a:gd name="T11" fmla="*/ 3 h 89"/>
                <a:gd name="T12" fmla="*/ 3 w 234"/>
                <a:gd name="T13" fmla="*/ 1 h 89"/>
                <a:gd name="T14" fmla="*/ 0 w 234"/>
                <a:gd name="T15" fmla="*/ 0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4" h="89">
                  <a:moveTo>
                    <a:pt x="234" y="89"/>
                  </a:moveTo>
                  <a:lnTo>
                    <a:pt x="228" y="86"/>
                  </a:lnTo>
                  <a:lnTo>
                    <a:pt x="188" y="68"/>
                  </a:lnTo>
                  <a:lnTo>
                    <a:pt x="147" y="51"/>
                  </a:lnTo>
                  <a:lnTo>
                    <a:pt x="107" y="35"/>
                  </a:lnTo>
                  <a:lnTo>
                    <a:pt x="65" y="20"/>
                  </a:lnTo>
                  <a:lnTo>
                    <a:pt x="23" y="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04" name="Freeform 558"/>
            <p:cNvSpPr>
              <a:spLocks/>
            </p:cNvSpPr>
            <p:nvPr/>
          </p:nvSpPr>
          <p:spPr bwMode="auto">
            <a:xfrm>
              <a:off x="3041" y="2526"/>
              <a:ext cx="35" cy="5"/>
            </a:xfrm>
            <a:custGeom>
              <a:avLst/>
              <a:gdLst>
                <a:gd name="T0" fmla="*/ 35 w 247"/>
                <a:gd name="T1" fmla="*/ 5 h 35"/>
                <a:gd name="T2" fmla="*/ 32 w 247"/>
                <a:gd name="T3" fmla="*/ 4 h 35"/>
                <a:gd name="T4" fmla="*/ 25 w 247"/>
                <a:gd name="T5" fmla="*/ 3 h 35"/>
                <a:gd name="T6" fmla="*/ 19 w 247"/>
                <a:gd name="T7" fmla="*/ 2 h 35"/>
                <a:gd name="T8" fmla="*/ 13 w 247"/>
                <a:gd name="T9" fmla="*/ 1 h 35"/>
                <a:gd name="T10" fmla="*/ 7 w 247"/>
                <a:gd name="T11" fmla="*/ 0 h 35"/>
                <a:gd name="T12" fmla="*/ 1 w 247"/>
                <a:gd name="T13" fmla="*/ 0 h 35"/>
                <a:gd name="T14" fmla="*/ 0 w 247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7" h="35">
                  <a:moveTo>
                    <a:pt x="247" y="35"/>
                  </a:moveTo>
                  <a:lnTo>
                    <a:pt x="223" y="29"/>
                  </a:lnTo>
                  <a:lnTo>
                    <a:pt x="179" y="21"/>
                  </a:lnTo>
                  <a:lnTo>
                    <a:pt x="136" y="15"/>
                  </a:lnTo>
                  <a:lnTo>
                    <a:pt x="92" y="8"/>
                  </a:lnTo>
                  <a:lnTo>
                    <a:pt x="48" y="3"/>
                  </a:lnTo>
                  <a:lnTo>
                    <a:pt x="4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05" name="Freeform 559"/>
            <p:cNvSpPr>
              <a:spLocks/>
            </p:cNvSpPr>
            <p:nvPr/>
          </p:nvSpPr>
          <p:spPr bwMode="auto">
            <a:xfrm>
              <a:off x="2993" y="2526"/>
              <a:ext cx="36" cy="3"/>
            </a:xfrm>
            <a:custGeom>
              <a:avLst/>
              <a:gdLst>
                <a:gd name="T0" fmla="*/ 36 w 250"/>
                <a:gd name="T1" fmla="*/ 0 h 21"/>
                <a:gd name="T2" fmla="*/ 30 w 250"/>
                <a:gd name="T3" fmla="*/ 0 h 21"/>
                <a:gd name="T4" fmla="*/ 23 w 250"/>
                <a:gd name="T5" fmla="*/ 0 h 21"/>
                <a:gd name="T6" fmla="*/ 17 w 250"/>
                <a:gd name="T7" fmla="*/ 1 h 21"/>
                <a:gd name="T8" fmla="*/ 11 w 250"/>
                <a:gd name="T9" fmla="*/ 1 h 21"/>
                <a:gd name="T10" fmla="*/ 4 w 250"/>
                <a:gd name="T11" fmla="*/ 2 h 21"/>
                <a:gd name="T12" fmla="*/ 0 w 250"/>
                <a:gd name="T13" fmla="*/ 3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0" h="21">
                  <a:moveTo>
                    <a:pt x="250" y="0"/>
                  </a:moveTo>
                  <a:lnTo>
                    <a:pt x="205" y="1"/>
                  </a:lnTo>
                  <a:lnTo>
                    <a:pt x="161" y="3"/>
                  </a:lnTo>
                  <a:lnTo>
                    <a:pt x="117" y="5"/>
                  </a:lnTo>
                  <a:lnTo>
                    <a:pt x="73" y="10"/>
                  </a:lnTo>
                  <a:lnTo>
                    <a:pt x="29" y="17"/>
                  </a:lnTo>
                  <a:lnTo>
                    <a:pt x="0" y="2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06" name="Freeform 560"/>
            <p:cNvSpPr>
              <a:spLocks/>
            </p:cNvSpPr>
            <p:nvPr/>
          </p:nvSpPr>
          <p:spPr bwMode="auto">
            <a:xfrm>
              <a:off x="2947" y="2531"/>
              <a:ext cx="34" cy="11"/>
            </a:xfrm>
            <a:custGeom>
              <a:avLst/>
              <a:gdLst>
                <a:gd name="T0" fmla="*/ 34 w 238"/>
                <a:gd name="T1" fmla="*/ 0 h 76"/>
                <a:gd name="T2" fmla="*/ 31 w 238"/>
                <a:gd name="T3" fmla="*/ 1 h 76"/>
                <a:gd name="T4" fmla="*/ 25 w 238"/>
                <a:gd name="T5" fmla="*/ 2 h 76"/>
                <a:gd name="T6" fmla="*/ 19 w 238"/>
                <a:gd name="T7" fmla="*/ 4 h 76"/>
                <a:gd name="T8" fmla="*/ 13 w 238"/>
                <a:gd name="T9" fmla="*/ 6 h 76"/>
                <a:gd name="T10" fmla="*/ 7 w 238"/>
                <a:gd name="T11" fmla="*/ 8 h 76"/>
                <a:gd name="T12" fmla="*/ 1 w 238"/>
                <a:gd name="T13" fmla="*/ 11 h 76"/>
                <a:gd name="T14" fmla="*/ 0 w 238"/>
                <a:gd name="T15" fmla="*/ 11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8" h="76">
                  <a:moveTo>
                    <a:pt x="238" y="0"/>
                  </a:moveTo>
                  <a:lnTo>
                    <a:pt x="220" y="5"/>
                  </a:lnTo>
                  <a:lnTo>
                    <a:pt x="177" y="16"/>
                  </a:lnTo>
                  <a:lnTo>
                    <a:pt x="135" y="28"/>
                  </a:lnTo>
                  <a:lnTo>
                    <a:pt x="93" y="42"/>
                  </a:lnTo>
                  <a:lnTo>
                    <a:pt x="51" y="57"/>
                  </a:lnTo>
                  <a:lnTo>
                    <a:pt x="10" y="73"/>
                  </a:lnTo>
                  <a:lnTo>
                    <a:pt x="0" y="7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07" name="Freeform 561"/>
            <p:cNvSpPr>
              <a:spLocks/>
            </p:cNvSpPr>
            <p:nvPr/>
          </p:nvSpPr>
          <p:spPr bwMode="auto">
            <a:xfrm>
              <a:off x="2906" y="2547"/>
              <a:ext cx="30" cy="18"/>
            </a:xfrm>
            <a:custGeom>
              <a:avLst/>
              <a:gdLst>
                <a:gd name="T0" fmla="*/ 30 w 215"/>
                <a:gd name="T1" fmla="*/ 0 h 127"/>
                <a:gd name="T2" fmla="*/ 25 w 215"/>
                <a:gd name="T3" fmla="*/ 2 h 127"/>
                <a:gd name="T4" fmla="*/ 20 w 215"/>
                <a:gd name="T5" fmla="*/ 5 h 127"/>
                <a:gd name="T6" fmla="*/ 15 w 215"/>
                <a:gd name="T7" fmla="*/ 8 h 127"/>
                <a:gd name="T8" fmla="*/ 9 w 215"/>
                <a:gd name="T9" fmla="*/ 12 h 127"/>
                <a:gd name="T10" fmla="*/ 4 w 215"/>
                <a:gd name="T11" fmla="*/ 15 h 127"/>
                <a:gd name="T12" fmla="*/ 0 w 215"/>
                <a:gd name="T13" fmla="*/ 18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127">
                  <a:moveTo>
                    <a:pt x="215" y="0"/>
                  </a:moveTo>
                  <a:lnTo>
                    <a:pt x="181" y="16"/>
                  </a:lnTo>
                  <a:lnTo>
                    <a:pt x="143" y="38"/>
                  </a:lnTo>
                  <a:lnTo>
                    <a:pt x="104" y="59"/>
                  </a:lnTo>
                  <a:lnTo>
                    <a:pt x="67" y="82"/>
                  </a:lnTo>
                  <a:lnTo>
                    <a:pt x="29" y="107"/>
                  </a:lnTo>
                  <a:lnTo>
                    <a:pt x="0" y="12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08" name="Freeform 562"/>
            <p:cNvSpPr>
              <a:spLocks/>
            </p:cNvSpPr>
            <p:nvPr/>
          </p:nvSpPr>
          <p:spPr bwMode="auto">
            <a:xfrm>
              <a:off x="2870" y="2573"/>
              <a:ext cx="26" cy="24"/>
            </a:xfrm>
            <a:custGeom>
              <a:avLst/>
              <a:gdLst>
                <a:gd name="T0" fmla="*/ 26 w 182"/>
                <a:gd name="T1" fmla="*/ 0 h 173"/>
                <a:gd name="T2" fmla="*/ 25 w 182"/>
                <a:gd name="T3" fmla="*/ 1 h 173"/>
                <a:gd name="T4" fmla="*/ 20 w 182"/>
                <a:gd name="T5" fmla="*/ 5 h 173"/>
                <a:gd name="T6" fmla="*/ 15 w 182"/>
                <a:gd name="T7" fmla="*/ 9 h 173"/>
                <a:gd name="T8" fmla="*/ 10 w 182"/>
                <a:gd name="T9" fmla="*/ 13 h 173"/>
                <a:gd name="T10" fmla="*/ 6 w 182"/>
                <a:gd name="T11" fmla="*/ 18 h 173"/>
                <a:gd name="T12" fmla="*/ 2 w 182"/>
                <a:gd name="T13" fmla="*/ 22 h 173"/>
                <a:gd name="T14" fmla="*/ 0 w 182"/>
                <a:gd name="T15" fmla="*/ 24 h 1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2" h="173">
                  <a:moveTo>
                    <a:pt x="182" y="0"/>
                  </a:moveTo>
                  <a:lnTo>
                    <a:pt x="172" y="8"/>
                  </a:lnTo>
                  <a:lnTo>
                    <a:pt x="139" y="37"/>
                  </a:lnTo>
                  <a:lnTo>
                    <a:pt x="105" y="66"/>
                  </a:lnTo>
                  <a:lnTo>
                    <a:pt x="73" y="97"/>
                  </a:lnTo>
                  <a:lnTo>
                    <a:pt x="41" y="127"/>
                  </a:lnTo>
                  <a:lnTo>
                    <a:pt x="12" y="160"/>
                  </a:lnTo>
                  <a:lnTo>
                    <a:pt x="0" y="17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09" name="Freeform 563"/>
            <p:cNvSpPr>
              <a:spLocks/>
            </p:cNvSpPr>
            <p:nvPr/>
          </p:nvSpPr>
          <p:spPr bwMode="auto">
            <a:xfrm>
              <a:off x="2842" y="2607"/>
              <a:ext cx="20" cy="29"/>
            </a:xfrm>
            <a:custGeom>
              <a:avLst/>
              <a:gdLst>
                <a:gd name="T0" fmla="*/ 20 w 140"/>
                <a:gd name="T1" fmla="*/ 0 h 208"/>
                <a:gd name="T2" fmla="*/ 17 w 140"/>
                <a:gd name="T3" fmla="*/ 3 h 208"/>
                <a:gd name="T4" fmla="*/ 13 w 140"/>
                <a:gd name="T5" fmla="*/ 8 h 208"/>
                <a:gd name="T6" fmla="*/ 10 w 140"/>
                <a:gd name="T7" fmla="*/ 13 h 208"/>
                <a:gd name="T8" fmla="*/ 6 w 140"/>
                <a:gd name="T9" fmla="*/ 19 h 208"/>
                <a:gd name="T10" fmla="*/ 3 w 140"/>
                <a:gd name="T11" fmla="*/ 24 h 208"/>
                <a:gd name="T12" fmla="*/ 0 w 140"/>
                <a:gd name="T13" fmla="*/ 29 h 2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208">
                  <a:moveTo>
                    <a:pt x="140" y="0"/>
                  </a:moveTo>
                  <a:lnTo>
                    <a:pt x="120" y="25"/>
                  </a:lnTo>
                  <a:lnTo>
                    <a:pt x="94" y="60"/>
                  </a:lnTo>
                  <a:lnTo>
                    <a:pt x="68" y="96"/>
                  </a:lnTo>
                  <a:lnTo>
                    <a:pt x="44" y="134"/>
                  </a:lnTo>
                  <a:lnTo>
                    <a:pt x="22" y="171"/>
                  </a:lnTo>
                  <a:lnTo>
                    <a:pt x="0" y="20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10" name="Freeform 564"/>
            <p:cNvSpPr>
              <a:spLocks/>
            </p:cNvSpPr>
            <p:nvPr/>
          </p:nvSpPr>
          <p:spPr bwMode="auto">
            <a:xfrm>
              <a:off x="2824" y="2647"/>
              <a:ext cx="13" cy="33"/>
            </a:xfrm>
            <a:custGeom>
              <a:avLst/>
              <a:gdLst>
                <a:gd name="T0" fmla="*/ 13 w 88"/>
                <a:gd name="T1" fmla="*/ 0 h 235"/>
                <a:gd name="T2" fmla="*/ 13 w 88"/>
                <a:gd name="T3" fmla="*/ 1 h 235"/>
                <a:gd name="T4" fmla="*/ 10 w 88"/>
                <a:gd name="T5" fmla="*/ 7 h 235"/>
                <a:gd name="T6" fmla="*/ 7 w 88"/>
                <a:gd name="T7" fmla="*/ 12 h 235"/>
                <a:gd name="T8" fmla="*/ 5 w 88"/>
                <a:gd name="T9" fmla="*/ 18 h 235"/>
                <a:gd name="T10" fmla="*/ 3 w 88"/>
                <a:gd name="T11" fmla="*/ 24 h 235"/>
                <a:gd name="T12" fmla="*/ 1 w 88"/>
                <a:gd name="T13" fmla="*/ 30 h 235"/>
                <a:gd name="T14" fmla="*/ 0 w 88"/>
                <a:gd name="T15" fmla="*/ 33 h 2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235">
                  <a:moveTo>
                    <a:pt x="88" y="0"/>
                  </a:moveTo>
                  <a:lnTo>
                    <a:pt x="86" y="6"/>
                  </a:lnTo>
                  <a:lnTo>
                    <a:pt x="68" y="47"/>
                  </a:lnTo>
                  <a:lnTo>
                    <a:pt x="50" y="87"/>
                  </a:lnTo>
                  <a:lnTo>
                    <a:pt x="34" y="129"/>
                  </a:lnTo>
                  <a:lnTo>
                    <a:pt x="19" y="171"/>
                  </a:lnTo>
                  <a:lnTo>
                    <a:pt x="6" y="213"/>
                  </a:lnTo>
                  <a:lnTo>
                    <a:pt x="0" y="2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11" name="Freeform 565"/>
            <p:cNvSpPr>
              <a:spLocks/>
            </p:cNvSpPr>
            <p:nvPr/>
          </p:nvSpPr>
          <p:spPr bwMode="auto">
            <a:xfrm>
              <a:off x="2816" y="2692"/>
              <a:ext cx="5" cy="35"/>
            </a:xfrm>
            <a:custGeom>
              <a:avLst/>
              <a:gdLst>
                <a:gd name="T0" fmla="*/ 5 w 35"/>
                <a:gd name="T1" fmla="*/ 0 h 248"/>
                <a:gd name="T2" fmla="*/ 4 w 35"/>
                <a:gd name="T3" fmla="*/ 4 h 248"/>
                <a:gd name="T4" fmla="*/ 3 w 35"/>
                <a:gd name="T5" fmla="*/ 10 h 248"/>
                <a:gd name="T6" fmla="*/ 2 w 35"/>
                <a:gd name="T7" fmla="*/ 16 h 248"/>
                <a:gd name="T8" fmla="*/ 1 w 35"/>
                <a:gd name="T9" fmla="*/ 22 h 248"/>
                <a:gd name="T10" fmla="*/ 1 w 35"/>
                <a:gd name="T11" fmla="*/ 28 h 248"/>
                <a:gd name="T12" fmla="*/ 0 w 35"/>
                <a:gd name="T13" fmla="*/ 34 h 248"/>
                <a:gd name="T14" fmla="*/ 0 w 35"/>
                <a:gd name="T15" fmla="*/ 35 h 2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248">
                  <a:moveTo>
                    <a:pt x="35" y="0"/>
                  </a:moveTo>
                  <a:lnTo>
                    <a:pt x="30" y="25"/>
                  </a:lnTo>
                  <a:lnTo>
                    <a:pt x="22" y="68"/>
                  </a:lnTo>
                  <a:lnTo>
                    <a:pt x="14" y="112"/>
                  </a:lnTo>
                  <a:lnTo>
                    <a:pt x="8" y="155"/>
                  </a:lnTo>
                  <a:lnTo>
                    <a:pt x="4" y="200"/>
                  </a:lnTo>
                  <a:lnTo>
                    <a:pt x="0" y="244"/>
                  </a:lnTo>
                  <a:lnTo>
                    <a:pt x="0" y="2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12" name="Freeform 566"/>
            <p:cNvSpPr>
              <a:spLocks/>
            </p:cNvSpPr>
            <p:nvPr/>
          </p:nvSpPr>
          <p:spPr bwMode="auto">
            <a:xfrm>
              <a:off x="2816" y="2739"/>
              <a:ext cx="3" cy="36"/>
            </a:xfrm>
            <a:custGeom>
              <a:avLst/>
              <a:gdLst>
                <a:gd name="T0" fmla="*/ 0 w 21"/>
                <a:gd name="T1" fmla="*/ 0 h 250"/>
                <a:gd name="T2" fmla="*/ 0 w 21"/>
                <a:gd name="T3" fmla="*/ 6 h 250"/>
                <a:gd name="T4" fmla="*/ 0 w 21"/>
                <a:gd name="T5" fmla="*/ 13 h 250"/>
                <a:gd name="T6" fmla="*/ 1 w 21"/>
                <a:gd name="T7" fmla="*/ 19 h 250"/>
                <a:gd name="T8" fmla="*/ 1 w 21"/>
                <a:gd name="T9" fmla="*/ 25 h 250"/>
                <a:gd name="T10" fmla="*/ 2 w 21"/>
                <a:gd name="T11" fmla="*/ 32 h 250"/>
                <a:gd name="T12" fmla="*/ 3 w 21"/>
                <a:gd name="T13" fmla="*/ 36 h 2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50">
                  <a:moveTo>
                    <a:pt x="0" y="0"/>
                  </a:moveTo>
                  <a:lnTo>
                    <a:pt x="1" y="45"/>
                  </a:lnTo>
                  <a:lnTo>
                    <a:pt x="2" y="89"/>
                  </a:lnTo>
                  <a:lnTo>
                    <a:pt x="6" y="133"/>
                  </a:lnTo>
                  <a:lnTo>
                    <a:pt x="10" y="177"/>
                  </a:lnTo>
                  <a:lnTo>
                    <a:pt x="16" y="221"/>
                  </a:lnTo>
                  <a:lnTo>
                    <a:pt x="21" y="2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13" name="Freeform 567"/>
            <p:cNvSpPr>
              <a:spLocks/>
            </p:cNvSpPr>
            <p:nvPr/>
          </p:nvSpPr>
          <p:spPr bwMode="auto">
            <a:xfrm>
              <a:off x="2821" y="2787"/>
              <a:ext cx="11" cy="34"/>
            </a:xfrm>
            <a:custGeom>
              <a:avLst/>
              <a:gdLst>
                <a:gd name="T0" fmla="*/ 0 w 76"/>
                <a:gd name="T1" fmla="*/ 0 h 238"/>
                <a:gd name="T2" fmla="*/ 1 w 76"/>
                <a:gd name="T3" fmla="*/ 3 h 238"/>
                <a:gd name="T4" fmla="*/ 2 w 76"/>
                <a:gd name="T5" fmla="*/ 9 h 238"/>
                <a:gd name="T6" fmla="*/ 4 w 76"/>
                <a:gd name="T7" fmla="*/ 15 h 238"/>
                <a:gd name="T8" fmla="*/ 6 w 76"/>
                <a:gd name="T9" fmla="*/ 21 h 238"/>
                <a:gd name="T10" fmla="*/ 8 w 76"/>
                <a:gd name="T11" fmla="*/ 27 h 238"/>
                <a:gd name="T12" fmla="*/ 10 w 76"/>
                <a:gd name="T13" fmla="*/ 33 h 238"/>
                <a:gd name="T14" fmla="*/ 11 w 76"/>
                <a:gd name="T15" fmla="*/ 34 h 2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238">
                  <a:moveTo>
                    <a:pt x="0" y="0"/>
                  </a:moveTo>
                  <a:lnTo>
                    <a:pt x="5" y="18"/>
                  </a:lnTo>
                  <a:lnTo>
                    <a:pt x="16" y="61"/>
                  </a:lnTo>
                  <a:lnTo>
                    <a:pt x="28" y="103"/>
                  </a:lnTo>
                  <a:lnTo>
                    <a:pt x="41" y="145"/>
                  </a:lnTo>
                  <a:lnTo>
                    <a:pt x="56" y="187"/>
                  </a:lnTo>
                  <a:lnTo>
                    <a:pt x="72" y="228"/>
                  </a:lnTo>
                  <a:lnTo>
                    <a:pt x="76" y="2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14" name="Freeform 568"/>
            <p:cNvSpPr>
              <a:spLocks/>
            </p:cNvSpPr>
            <p:nvPr/>
          </p:nvSpPr>
          <p:spPr bwMode="auto">
            <a:xfrm>
              <a:off x="2837" y="2832"/>
              <a:ext cx="18" cy="31"/>
            </a:xfrm>
            <a:custGeom>
              <a:avLst/>
              <a:gdLst>
                <a:gd name="T0" fmla="*/ 0 w 129"/>
                <a:gd name="T1" fmla="*/ 0 h 215"/>
                <a:gd name="T2" fmla="*/ 3 w 129"/>
                <a:gd name="T3" fmla="*/ 5 h 215"/>
                <a:gd name="T4" fmla="*/ 5 w 129"/>
                <a:gd name="T5" fmla="*/ 10 h 215"/>
                <a:gd name="T6" fmla="*/ 9 w 129"/>
                <a:gd name="T7" fmla="*/ 16 h 215"/>
                <a:gd name="T8" fmla="*/ 12 w 129"/>
                <a:gd name="T9" fmla="*/ 21 h 215"/>
                <a:gd name="T10" fmla="*/ 15 w 129"/>
                <a:gd name="T11" fmla="*/ 27 h 215"/>
                <a:gd name="T12" fmla="*/ 18 w 129"/>
                <a:gd name="T13" fmla="*/ 31 h 2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215">
                  <a:moveTo>
                    <a:pt x="0" y="0"/>
                  </a:moveTo>
                  <a:lnTo>
                    <a:pt x="18" y="34"/>
                  </a:lnTo>
                  <a:lnTo>
                    <a:pt x="38" y="72"/>
                  </a:lnTo>
                  <a:lnTo>
                    <a:pt x="61" y="111"/>
                  </a:lnTo>
                  <a:lnTo>
                    <a:pt x="83" y="148"/>
                  </a:lnTo>
                  <a:lnTo>
                    <a:pt x="107" y="186"/>
                  </a:lnTo>
                  <a:lnTo>
                    <a:pt x="129" y="21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15" name="Freeform 569"/>
            <p:cNvSpPr>
              <a:spLocks/>
            </p:cNvSpPr>
            <p:nvPr/>
          </p:nvSpPr>
          <p:spPr bwMode="auto">
            <a:xfrm>
              <a:off x="2862" y="2872"/>
              <a:ext cx="25" cy="27"/>
            </a:xfrm>
            <a:custGeom>
              <a:avLst/>
              <a:gdLst>
                <a:gd name="T0" fmla="*/ 0 w 172"/>
                <a:gd name="T1" fmla="*/ 0 h 183"/>
                <a:gd name="T2" fmla="*/ 1 w 172"/>
                <a:gd name="T3" fmla="*/ 1 h 183"/>
                <a:gd name="T4" fmla="*/ 5 w 172"/>
                <a:gd name="T5" fmla="*/ 6 h 183"/>
                <a:gd name="T6" fmla="*/ 10 w 172"/>
                <a:gd name="T7" fmla="*/ 11 h 183"/>
                <a:gd name="T8" fmla="*/ 14 w 172"/>
                <a:gd name="T9" fmla="*/ 16 h 183"/>
                <a:gd name="T10" fmla="*/ 18 w 172"/>
                <a:gd name="T11" fmla="*/ 21 h 183"/>
                <a:gd name="T12" fmla="*/ 23 w 172"/>
                <a:gd name="T13" fmla="*/ 25 h 183"/>
                <a:gd name="T14" fmla="*/ 25 w 172"/>
                <a:gd name="T15" fmla="*/ 27 h 1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2" h="183">
                  <a:moveTo>
                    <a:pt x="0" y="0"/>
                  </a:moveTo>
                  <a:lnTo>
                    <a:pt x="8" y="10"/>
                  </a:lnTo>
                  <a:lnTo>
                    <a:pt x="36" y="44"/>
                  </a:lnTo>
                  <a:lnTo>
                    <a:pt x="66" y="77"/>
                  </a:lnTo>
                  <a:lnTo>
                    <a:pt x="95" y="109"/>
                  </a:lnTo>
                  <a:lnTo>
                    <a:pt x="127" y="141"/>
                  </a:lnTo>
                  <a:lnTo>
                    <a:pt x="159" y="172"/>
                  </a:lnTo>
                  <a:lnTo>
                    <a:pt x="172" y="18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16" name="Freeform 570"/>
            <p:cNvSpPr>
              <a:spLocks/>
            </p:cNvSpPr>
            <p:nvPr/>
          </p:nvSpPr>
          <p:spPr bwMode="auto">
            <a:xfrm>
              <a:off x="2896" y="2906"/>
              <a:ext cx="30" cy="20"/>
            </a:xfrm>
            <a:custGeom>
              <a:avLst/>
              <a:gdLst>
                <a:gd name="T0" fmla="*/ 0 w 209"/>
                <a:gd name="T1" fmla="*/ 0 h 140"/>
                <a:gd name="T2" fmla="*/ 4 w 209"/>
                <a:gd name="T3" fmla="*/ 3 h 140"/>
                <a:gd name="T4" fmla="*/ 9 w 209"/>
                <a:gd name="T5" fmla="*/ 7 h 140"/>
                <a:gd name="T6" fmla="*/ 14 w 209"/>
                <a:gd name="T7" fmla="*/ 10 h 140"/>
                <a:gd name="T8" fmla="*/ 19 w 209"/>
                <a:gd name="T9" fmla="*/ 14 h 140"/>
                <a:gd name="T10" fmla="*/ 25 w 209"/>
                <a:gd name="T11" fmla="*/ 17 h 140"/>
                <a:gd name="T12" fmla="*/ 30 w 209"/>
                <a:gd name="T13" fmla="*/ 20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9" h="140">
                  <a:moveTo>
                    <a:pt x="0" y="0"/>
                  </a:moveTo>
                  <a:lnTo>
                    <a:pt x="25" y="20"/>
                  </a:lnTo>
                  <a:lnTo>
                    <a:pt x="60" y="46"/>
                  </a:lnTo>
                  <a:lnTo>
                    <a:pt x="96" y="71"/>
                  </a:lnTo>
                  <a:lnTo>
                    <a:pt x="134" y="96"/>
                  </a:lnTo>
                  <a:lnTo>
                    <a:pt x="171" y="119"/>
                  </a:lnTo>
                  <a:lnTo>
                    <a:pt x="209" y="14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17" name="Freeform 571"/>
            <p:cNvSpPr>
              <a:spLocks/>
            </p:cNvSpPr>
            <p:nvPr/>
          </p:nvSpPr>
          <p:spPr bwMode="auto">
            <a:xfrm>
              <a:off x="2936" y="2932"/>
              <a:ext cx="34" cy="12"/>
            </a:xfrm>
            <a:custGeom>
              <a:avLst/>
              <a:gdLst>
                <a:gd name="T0" fmla="*/ 0 w 235"/>
                <a:gd name="T1" fmla="*/ 0 h 89"/>
                <a:gd name="T2" fmla="*/ 1 w 235"/>
                <a:gd name="T3" fmla="*/ 0 h 89"/>
                <a:gd name="T4" fmla="*/ 7 w 235"/>
                <a:gd name="T5" fmla="*/ 3 h 89"/>
                <a:gd name="T6" fmla="*/ 13 w 235"/>
                <a:gd name="T7" fmla="*/ 5 h 89"/>
                <a:gd name="T8" fmla="*/ 19 w 235"/>
                <a:gd name="T9" fmla="*/ 7 h 89"/>
                <a:gd name="T10" fmla="*/ 25 w 235"/>
                <a:gd name="T11" fmla="*/ 9 h 89"/>
                <a:gd name="T12" fmla="*/ 31 w 235"/>
                <a:gd name="T13" fmla="*/ 11 h 89"/>
                <a:gd name="T14" fmla="*/ 34 w 235"/>
                <a:gd name="T15" fmla="*/ 12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5" h="89">
                  <a:moveTo>
                    <a:pt x="0" y="0"/>
                  </a:moveTo>
                  <a:lnTo>
                    <a:pt x="6" y="3"/>
                  </a:lnTo>
                  <a:lnTo>
                    <a:pt x="47" y="21"/>
                  </a:lnTo>
                  <a:lnTo>
                    <a:pt x="88" y="38"/>
                  </a:lnTo>
                  <a:lnTo>
                    <a:pt x="129" y="54"/>
                  </a:lnTo>
                  <a:lnTo>
                    <a:pt x="171" y="69"/>
                  </a:lnTo>
                  <a:lnTo>
                    <a:pt x="213" y="82"/>
                  </a:lnTo>
                  <a:lnTo>
                    <a:pt x="235" y="8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18" name="Freeform 572"/>
            <p:cNvSpPr>
              <a:spLocks/>
            </p:cNvSpPr>
            <p:nvPr/>
          </p:nvSpPr>
          <p:spPr bwMode="auto">
            <a:xfrm>
              <a:off x="2981" y="2948"/>
              <a:ext cx="36" cy="5"/>
            </a:xfrm>
            <a:custGeom>
              <a:avLst/>
              <a:gdLst>
                <a:gd name="T0" fmla="*/ 0 w 249"/>
                <a:gd name="T1" fmla="*/ 0 h 35"/>
                <a:gd name="T2" fmla="*/ 4 w 249"/>
                <a:gd name="T3" fmla="*/ 1 h 35"/>
                <a:gd name="T4" fmla="*/ 10 w 249"/>
                <a:gd name="T5" fmla="*/ 2 h 35"/>
                <a:gd name="T6" fmla="*/ 16 w 249"/>
                <a:gd name="T7" fmla="*/ 3 h 35"/>
                <a:gd name="T8" fmla="*/ 23 w 249"/>
                <a:gd name="T9" fmla="*/ 4 h 35"/>
                <a:gd name="T10" fmla="*/ 29 w 249"/>
                <a:gd name="T11" fmla="*/ 5 h 35"/>
                <a:gd name="T12" fmla="*/ 35 w 249"/>
                <a:gd name="T13" fmla="*/ 5 h 35"/>
                <a:gd name="T14" fmla="*/ 36 w 249"/>
                <a:gd name="T15" fmla="*/ 5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9" h="35">
                  <a:moveTo>
                    <a:pt x="0" y="0"/>
                  </a:moveTo>
                  <a:lnTo>
                    <a:pt x="25" y="5"/>
                  </a:lnTo>
                  <a:lnTo>
                    <a:pt x="68" y="13"/>
                  </a:lnTo>
                  <a:lnTo>
                    <a:pt x="112" y="20"/>
                  </a:lnTo>
                  <a:lnTo>
                    <a:pt x="156" y="27"/>
                  </a:lnTo>
                  <a:lnTo>
                    <a:pt x="200" y="32"/>
                  </a:lnTo>
                  <a:lnTo>
                    <a:pt x="244" y="34"/>
                  </a:lnTo>
                  <a:lnTo>
                    <a:pt x="249" y="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19" name="Freeform 573"/>
            <p:cNvSpPr>
              <a:spLocks/>
            </p:cNvSpPr>
            <p:nvPr/>
          </p:nvSpPr>
          <p:spPr bwMode="auto">
            <a:xfrm>
              <a:off x="3029" y="2950"/>
              <a:ext cx="36" cy="3"/>
            </a:xfrm>
            <a:custGeom>
              <a:avLst/>
              <a:gdLst>
                <a:gd name="T0" fmla="*/ 0 w 249"/>
                <a:gd name="T1" fmla="*/ 3 h 21"/>
                <a:gd name="T2" fmla="*/ 6 w 249"/>
                <a:gd name="T3" fmla="*/ 3 h 21"/>
                <a:gd name="T4" fmla="*/ 13 w 249"/>
                <a:gd name="T5" fmla="*/ 3 h 21"/>
                <a:gd name="T6" fmla="*/ 19 w 249"/>
                <a:gd name="T7" fmla="*/ 2 h 21"/>
                <a:gd name="T8" fmla="*/ 25 w 249"/>
                <a:gd name="T9" fmla="*/ 2 h 21"/>
                <a:gd name="T10" fmla="*/ 32 w 249"/>
                <a:gd name="T11" fmla="*/ 1 h 21"/>
                <a:gd name="T12" fmla="*/ 36 w 249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9" h="21">
                  <a:moveTo>
                    <a:pt x="0" y="21"/>
                  </a:moveTo>
                  <a:lnTo>
                    <a:pt x="44" y="20"/>
                  </a:lnTo>
                  <a:lnTo>
                    <a:pt x="88" y="18"/>
                  </a:lnTo>
                  <a:lnTo>
                    <a:pt x="132" y="16"/>
                  </a:lnTo>
                  <a:lnTo>
                    <a:pt x="176" y="11"/>
                  </a:lnTo>
                  <a:lnTo>
                    <a:pt x="220" y="4"/>
                  </a:lnTo>
                  <a:lnTo>
                    <a:pt x="24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20" name="Freeform 574"/>
            <p:cNvSpPr>
              <a:spLocks/>
            </p:cNvSpPr>
            <p:nvPr/>
          </p:nvSpPr>
          <p:spPr bwMode="auto">
            <a:xfrm>
              <a:off x="3076" y="2937"/>
              <a:ext cx="35" cy="11"/>
            </a:xfrm>
            <a:custGeom>
              <a:avLst/>
              <a:gdLst>
                <a:gd name="T0" fmla="*/ 0 w 240"/>
                <a:gd name="T1" fmla="*/ 11 h 77"/>
                <a:gd name="T2" fmla="*/ 3 w 240"/>
                <a:gd name="T3" fmla="*/ 10 h 77"/>
                <a:gd name="T4" fmla="*/ 9 w 240"/>
                <a:gd name="T5" fmla="*/ 9 h 77"/>
                <a:gd name="T6" fmla="*/ 15 w 240"/>
                <a:gd name="T7" fmla="*/ 7 h 77"/>
                <a:gd name="T8" fmla="*/ 21 w 240"/>
                <a:gd name="T9" fmla="*/ 5 h 77"/>
                <a:gd name="T10" fmla="*/ 28 w 240"/>
                <a:gd name="T11" fmla="*/ 3 h 77"/>
                <a:gd name="T12" fmla="*/ 33 w 240"/>
                <a:gd name="T13" fmla="*/ 1 h 77"/>
                <a:gd name="T14" fmla="*/ 35 w 240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0" h="77">
                  <a:moveTo>
                    <a:pt x="0" y="77"/>
                  </a:moveTo>
                  <a:lnTo>
                    <a:pt x="19" y="72"/>
                  </a:lnTo>
                  <a:lnTo>
                    <a:pt x="61" y="61"/>
                  </a:lnTo>
                  <a:lnTo>
                    <a:pt x="105" y="48"/>
                  </a:lnTo>
                  <a:lnTo>
                    <a:pt x="147" y="35"/>
                  </a:lnTo>
                  <a:lnTo>
                    <a:pt x="189" y="20"/>
                  </a:lnTo>
                  <a:lnTo>
                    <a:pt x="229" y="4"/>
                  </a:lnTo>
                  <a:lnTo>
                    <a:pt x="24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21" name="Freeform 575"/>
            <p:cNvSpPr>
              <a:spLocks/>
            </p:cNvSpPr>
            <p:nvPr/>
          </p:nvSpPr>
          <p:spPr bwMode="auto">
            <a:xfrm>
              <a:off x="3121" y="2913"/>
              <a:ext cx="31" cy="19"/>
            </a:xfrm>
            <a:custGeom>
              <a:avLst/>
              <a:gdLst>
                <a:gd name="T0" fmla="*/ 0 w 216"/>
                <a:gd name="T1" fmla="*/ 19 h 128"/>
                <a:gd name="T2" fmla="*/ 5 w 216"/>
                <a:gd name="T3" fmla="*/ 17 h 128"/>
                <a:gd name="T4" fmla="*/ 10 w 216"/>
                <a:gd name="T5" fmla="*/ 13 h 128"/>
                <a:gd name="T6" fmla="*/ 16 w 216"/>
                <a:gd name="T7" fmla="*/ 10 h 128"/>
                <a:gd name="T8" fmla="*/ 21 w 216"/>
                <a:gd name="T9" fmla="*/ 7 h 128"/>
                <a:gd name="T10" fmla="*/ 27 w 216"/>
                <a:gd name="T11" fmla="*/ 3 h 128"/>
                <a:gd name="T12" fmla="*/ 31 w 216"/>
                <a:gd name="T13" fmla="*/ 0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28">
                  <a:moveTo>
                    <a:pt x="0" y="128"/>
                  </a:moveTo>
                  <a:lnTo>
                    <a:pt x="34" y="112"/>
                  </a:lnTo>
                  <a:lnTo>
                    <a:pt x="73" y="90"/>
                  </a:lnTo>
                  <a:lnTo>
                    <a:pt x="111" y="69"/>
                  </a:lnTo>
                  <a:lnTo>
                    <a:pt x="149" y="46"/>
                  </a:lnTo>
                  <a:lnTo>
                    <a:pt x="186" y="21"/>
                  </a:lnTo>
                  <a:lnTo>
                    <a:pt x="21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22" name="Freeform 576"/>
            <p:cNvSpPr>
              <a:spLocks/>
            </p:cNvSpPr>
            <p:nvPr/>
          </p:nvSpPr>
          <p:spPr bwMode="auto">
            <a:xfrm>
              <a:off x="3162" y="2882"/>
              <a:ext cx="26" cy="24"/>
            </a:xfrm>
            <a:custGeom>
              <a:avLst/>
              <a:gdLst>
                <a:gd name="T0" fmla="*/ 0 w 182"/>
                <a:gd name="T1" fmla="*/ 24 h 172"/>
                <a:gd name="T2" fmla="*/ 1 w 182"/>
                <a:gd name="T3" fmla="*/ 23 h 172"/>
                <a:gd name="T4" fmla="*/ 6 w 182"/>
                <a:gd name="T5" fmla="*/ 19 h 172"/>
                <a:gd name="T6" fmla="*/ 11 w 182"/>
                <a:gd name="T7" fmla="*/ 15 h 172"/>
                <a:gd name="T8" fmla="*/ 16 w 182"/>
                <a:gd name="T9" fmla="*/ 11 h 172"/>
                <a:gd name="T10" fmla="*/ 20 w 182"/>
                <a:gd name="T11" fmla="*/ 6 h 172"/>
                <a:gd name="T12" fmla="*/ 24 w 182"/>
                <a:gd name="T13" fmla="*/ 2 h 172"/>
                <a:gd name="T14" fmla="*/ 26 w 182"/>
                <a:gd name="T15" fmla="*/ 0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2" h="172">
                  <a:moveTo>
                    <a:pt x="0" y="172"/>
                  </a:moveTo>
                  <a:lnTo>
                    <a:pt x="10" y="165"/>
                  </a:lnTo>
                  <a:lnTo>
                    <a:pt x="44" y="136"/>
                  </a:lnTo>
                  <a:lnTo>
                    <a:pt x="76" y="107"/>
                  </a:lnTo>
                  <a:lnTo>
                    <a:pt x="109" y="76"/>
                  </a:lnTo>
                  <a:lnTo>
                    <a:pt x="140" y="44"/>
                  </a:lnTo>
                  <a:lnTo>
                    <a:pt x="171" y="12"/>
                  </a:lnTo>
                  <a:lnTo>
                    <a:pt x="18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23" name="Freeform 577"/>
            <p:cNvSpPr>
              <a:spLocks/>
            </p:cNvSpPr>
            <p:nvPr/>
          </p:nvSpPr>
          <p:spPr bwMode="auto">
            <a:xfrm>
              <a:off x="3196" y="2843"/>
              <a:ext cx="20" cy="29"/>
            </a:xfrm>
            <a:custGeom>
              <a:avLst/>
              <a:gdLst>
                <a:gd name="T0" fmla="*/ 0 w 139"/>
                <a:gd name="T1" fmla="*/ 29 h 209"/>
                <a:gd name="T2" fmla="*/ 3 w 139"/>
                <a:gd name="T3" fmla="*/ 26 h 209"/>
                <a:gd name="T4" fmla="*/ 6 w 139"/>
                <a:gd name="T5" fmla="*/ 21 h 209"/>
                <a:gd name="T6" fmla="*/ 10 w 139"/>
                <a:gd name="T7" fmla="*/ 16 h 209"/>
                <a:gd name="T8" fmla="*/ 14 w 139"/>
                <a:gd name="T9" fmla="*/ 10 h 209"/>
                <a:gd name="T10" fmla="*/ 17 w 139"/>
                <a:gd name="T11" fmla="*/ 5 h 209"/>
                <a:gd name="T12" fmla="*/ 20 w 139"/>
                <a:gd name="T13" fmla="*/ 0 h 2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" h="209">
                  <a:moveTo>
                    <a:pt x="0" y="209"/>
                  </a:moveTo>
                  <a:lnTo>
                    <a:pt x="19" y="184"/>
                  </a:lnTo>
                  <a:lnTo>
                    <a:pt x="45" y="149"/>
                  </a:lnTo>
                  <a:lnTo>
                    <a:pt x="70" y="113"/>
                  </a:lnTo>
                  <a:lnTo>
                    <a:pt x="95" y="75"/>
                  </a:lnTo>
                  <a:lnTo>
                    <a:pt x="118" y="38"/>
                  </a:lnTo>
                  <a:lnTo>
                    <a:pt x="13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24" name="Freeform 578"/>
            <p:cNvSpPr>
              <a:spLocks/>
            </p:cNvSpPr>
            <p:nvPr/>
          </p:nvSpPr>
          <p:spPr bwMode="auto">
            <a:xfrm>
              <a:off x="3221" y="2799"/>
              <a:ext cx="13" cy="33"/>
            </a:xfrm>
            <a:custGeom>
              <a:avLst/>
              <a:gdLst>
                <a:gd name="T0" fmla="*/ 0 w 89"/>
                <a:gd name="T1" fmla="*/ 33 h 235"/>
                <a:gd name="T2" fmla="*/ 0 w 89"/>
                <a:gd name="T3" fmla="*/ 32 h 235"/>
                <a:gd name="T4" fmla="*/ 3 w 89"/>
                <a:gd name="T5" fmla="*/ 26 h 235"/>
                <a:gd name="T6" fmla="*/ 6 w 89"/>
                <a:gd name="T7" fmla="*/ 21 h 235"/>
                <a:gd name="T8" fmla="*/ 8 w 89"/>
                <a:gd name="T9" fmla="*/ 15 h 235"/>
                <a:gd name="T10" fmla="*/ 10 w 89"/>
                <a:gd name="T11" fmla="*/ 9 h 235"/>
                <a:gd name="T12" fmla="*/ 12 w 89"/>
                <a:gd name="T13" fmla="*/ 3 h 235"/>
                <a:gd name="T14" fmla="*/ 13 w 89"/>
                <a:gd name="T15" fmla="*/ 0 h 2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235">
                  <a:moveTo>
                    <a:pt x="0" y="235"/>
                  </a:moveTo>
                  <a:lnTo>
                    <a:pt x="3" y="229"/>
                  </a:lnTo>
                  <a:lnTo>
                    <a:pt x="21" y="188"/>
                  </a:lnTo>
                  <a:lnTo>
                    <a:pt x="38" y="147"/>
                  </a:lnTo>
                  <a:lnTo>
                    <a:pt x="54" y="106"/>
                  </a:lnTo>
                  <a:lnTo>
                    <a:pt x="69" y="64"/>
                  </a:lnTo>
                  <a:lnTo>
                    <a:pt x="82" y="22"/>
                  </a:lnTo>
                  <a:lnTo>
                    <a:pt x="8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25" name="Freeform 579"/>
            <p:cNvSpPr>
              <a:spLocks/>
            </p:cNvSpPr>
            <p:nvPr/>
          </p:nvSpPr>
          <p:spPr bwMode="auto">
            <a:xfrm>
              <a:off x="3237" y="2751"/>
              <a:ext cx="5" cy="36"/>
            </a:xfrm>
            <a:custGeom>
              <a:avLst/>
              <a:gdLst>
                <a:gd name="T0" fmla="*/ 0 w 35"/>
                <a:gd name="T1" fmla="*/ 36 h 249"/>
                <a:gd name="T2" fmla="*/ 1 w 35"/>
                <a:gd name="T3" fmla="*/ 32 h 249"/>
                <a:gd name="T4" fmla="*/ 2 w 35"/>
                <a:gd name="T5" fmla="*/ 26 h 249"/>
                <a:gd name="T6" fmla="*/ 3 w 35"/>
                <a:gd name="T7" fmla="*/ 20 h 249"/>
                <a:gd name="T8" fmla="*/ 4 w 35"/>
                <a:gd name="T9" fmla="*/ 13 h 249"/>
                <a:gd name="T10" fmla="*/ 4 w 35"/>
                <a:gd name="T11" fmla="*/ 7 h 249"/>
                <a:gd name="T12" fmla="*/ 5 w 35"/>
                <a:gd name="T13" fmla="*/ 1 h 249"/>
                <a:gd name="T14" fmla="*/ 5 w 35"/>
                <a:gd name="T15" fmla="*/ 0 h 2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249">
                  <a:moveTo>
                    <a:pt x="0" y="249"/>
                  </a:moveTo>
                  <a:lnTo>
                    <a:pt x="4" y="224"/>
                  </a:lnTo>
                  <a:lnTo>
                    <a:pt x="13" y="181"/>
                  </a:lnTo>
                  <a:lnTo>
                    <a:pt x="20" y="137"/>
                  </a:lnTo>
                  <a:lnTo>
                    <a:pt x="26" y="93"/>
                  </a:lnTo>
                  <a:lnTo>
                    <a:pt x="31" y="49"/>
                  </a:lnTo>
                  <a:lnTo>
                    <a:pt x="34" y="5"/>
                  </a:lnTo>
                  <a:lnTo>
                    <a:pt x="3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26" name="Line 580"/>
            <p:cNvSpPr>
              <a:spLocks noChangeShapeType="1"/>
            </p:cNvSpPr>
            <p:nvPr/>
          </p:nvSpPr>
          <p:spPr bwMode="auto">
            <a:xfrm>
              <a:off x="3242" y="2739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27" name="Line 581"/>
            <p:cNvSpPr>
              <a:spLocks noChangeShapeType="1"/>
            </p:cNvSpPr>
            <p:nvPr/>
          </p:nvSpPr>
          <p:spPr bwMode="auto">
            <a:xfrm flipV="1">
              <a:off x="2773" y="2483"/>
              <a:ext cx="0" cy="5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28" name="Line 582"/>
            <p:cNvSpPr>
              <a:spLocks noChangeShapeType="1"/>
            </p:cNvSpPr>
            <p:nvPr/>
          </p:nvSpPr>
          <p:spPr bwMode="auto">
            <a:xfrm>
              <a:off x="2773" y="2483"/>
              <a:ext cx="51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29" name="Line 583"/>
            <p:cNvSpPr>
              <a:spLocks noChangeShapeType="1"/>
            </p:cNvSpPr>
            <p:nvPr/>
          </p:nvSpPr>
          <p:spPr bwMode="auto">
            <a:xfrm>
              <a:off x="3285" y="2483"/>
              <a:ext cx="0" cy="5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30" name="Line 584"/>
            <p:cNvSpPr>
              <a:spLocks noChangeShapeType="1"/>
            </p:cNvSpPr>
            <p:nvPr/>
          </p:nvSpPr>
          <p:spPr bwMode="auto">
            <a:xfrm flipH="1">
              <a:off x="2773" y="2996"/>
              <a:ext cx="51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31" name="Line 585"/>
            <p:cNvSpPr>
              <a:spLocks noChangeShapeType="1"/>
            </p:cNvSpPr>
            <p:nvPr/>
          </p:nvSpPr>
          <p:spPr bwMode="auto">
            <a:xfrm>
              <a:off x="2773" y="2341"/>
              <a:ext cx="51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32" name="Line 586"/>
            <p:cNvSpPr>
              <a:spLocks noChangeShapeType="1"/>
            </p:cNvSpPr>
            <p:nvPr/>
          </p:nvSpPr>
          <p:spPr bwMode="auto">
            <a:xfrm flipV="1">
              <a:off x="3285" y="1829"/>
              <a:ext cx="0" cy="5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33" name="Line 587"/>
            <p:cNvSpPr>
              <a:spLocks noChangeShapeType="1"/>
            </p:cNvSpPr>
            <p:nvPr/>
          </p:nvSpPr>
          <p:spPr bwMode="auto">
            <a:xfrm flipH="1">
              <a:off x="2773" y="1829"/>
              <a:ext cx="51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34" name="Line 588"/>
            <p:cNvSpPr>
              <a:spLocks noChangeShapeType="1"/>
            </p:cNvSpPr>
            <p:nvPr/>
          </p:nvSpPr>
          <p:spPr bwMode="auto">
            <a:xfrm>
              <a:off x="2773" y="1829"/>
              <a:ext cx="0" cy="5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35" name="Line 589"/>
            <p:cNvSpPr>
              <a:spLocks noChangeShapeType="1"/>
            </p:cNvSpPr>
            <p:nvPr/>
          </p:nvSpPr>
          <p:spPr bwMode="auto">
            <a:xfrm flipV="1">
              <a:off x="2922" y="2149"/>
              <a:ext cx="0" cy="1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36" name="Line 590"/>
            <p:cNvSpPr>
              <a:spLocks noChangeShapeType="1"/>
            </p:cNvSpPr>
            <p:nvPr/>
          </p:nvSpPr>
          <p:spPr bwMode="auto">
            <a:xfrm flipV="1">
              <a:off x="3135" y="2149"/>
              <a:ext cx="0" cy="1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37" name="Line 591"/>
            <p:cNvSpPr>
              <a:spLocks noChangeShapeType="1"/>
            </p:cNvSpPr>
            <p:nvPr/>
          </p:nvSpPr>
          <p:spPr bwMode="auto">
            <a:xfrm>
              <a:off x="3242" y="2042"/>
              <a:ext cx="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38" name="Line 592"/>
            <p:cNvSpPr>
              <a:spLocks noChangeShapeType="1"/>
            </p:cNvSpPr>
            <p:nvPr/>
          </p:nvSpPr>
          <p:spPr bwMode="auto">
            <a:xfrm flipH="1">
              <a:off x="3135" y="2149"/>
              <a:ext cx="10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39" name="Line 593"/>
            <p:cNvSpPr>
              <a:spLocks noChangeShapeType="1"/>
            </p:cNvSpPr>
            <p:nvPr/>
          </p:nvSpPr>
          <p:spPr bwMode="auto">
            <a:xfrm flipV="1">
              <a:off x="2816" y="2042"/>
              <a:ext cx="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40" name="Line 594"/>
            <p:cNvSpPr>
              <a:spLocks noChangeShapeType="1"/>
            </p:cNvSpPr>
            <p:nvPr/>
          </p:nvSpPr>
          <p:spPr bwMode="auto">
            <a:xfrm>
              <a:off x="3669" y="2451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41" name="Line 595"/>
            <p:cNvSpPr>
              <a:spLocks noChangeShapeType="1"/>
            </p:cNvSpPr>
            <p:nvPr/>
          </p:nvSpPr>
          <p:spPr bwMode="auto">
            <a:xfrm>
              <a:off x="3669" y="2517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42" name="Line 596"/>
            <p:cNvSpPr>
              <a:spLocks noChangeShapeType="1"/>
            </p:cNvSpPr>
            <p:nvPr/>
          </p:nvSpPr>
          <p:spPr bwMode="auto">
            <a:xfrm>
              <a:off x="3669" y="2538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43" name="Line 597"/>
            <p:cNvSpPr>
              <a:spLocks noChangeShapeType="1"/>
            </p:cNvSpPr>
            <p:nvPr/>
          </p:nvSpPr>
          <p:spPr bwMode="auto">
            <a:xfrm>
              <a:off x="3669" y="2610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44" name="Line 598"/>
            <p:cNvSpPr>
              <a:spLocks noChangeShapeType="1"/>
            </p:cNvSpPr>
            <p:nvPr/>
          </p:nvSpPr>
          <p:spPr bwMode="auto">
            <a:xfrm>
              <a:off x="3669" y="2631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45" name="Line 599"/>
            <p:cNvSpPr>
              <a:spLocks noChangeShapeType="1"/>
            </p:cNvSpPr>
            <p:nvPr/>
          </p:nvSpPr>
          <p:spPr bwMode="auto">
            <a:xfrm>
              <a:off x="3669" y="2703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46" name="Line 600"/>
            <p:cNvSpPr>
              <a:spLocks noChangeShapeType="1"/>
            </p:cNvSpPr>
            <p:nvPr/>
          </p:nvSpPr>
          <p:spPr bwMode="auto">
            <a:xfrm>
              <a:off x="3669" y="2725"/>
              <a:ext cx="0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47" name="Line 601"/>
            <p:cNvSpPr>
              <a:spLocks noChangeShapeType="1"/>
            </p:cNvSpPr>
            <p:nvPr/>
          </p:nvSpPr>
          <p:spPr bwMode="auto">
            <a:xfrm>
              <a:off x="3669" y="2796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48" name="Line 602"/>
            <p:cNvSpPr>
              <a:spLocks noChangeShapeType="1"/>
            </p:cNvSpPr>
            <p:nvPr/>
          </p:nvSpPr>
          <p:spPr bwMode="auto">
            <a:xfrm>
              <a:off x="3669" y="2818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49" name="Line 603"/>
            <p:cNvSpPr>
              <a:spLocks noChangeShapeType="1"/>
            </p:cNvSpPr>
            <p:nvPr/>
          </p:nvSpPr>
          <p:spPr bwMode="auto">
            <a:xfrm>
              <a:off x="3669" y="2889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50" name="Line 604"/>
            <p:cNvSpPr>
              <a:spLocks noChangeShapeType="1"/>
            </p:cNvSpPr>
            <p:nvPr/>
          </p:nvSpPr>
          <p:spPr bwMode="auto">
            <a:xfrm>
              <a:off x="3669" y="2911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51" name="Line 605"/>
            <p:cNvSpPr>
              <a:spLocks noChangeShapeType="1"/>
            </p:cNvSpPr>
            <p:nvPr/>
          </p:nvSpPr>
          <p:spPr bwMode="auto">
            <a:xfrm>
              <a:off x="3669" y="2983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52" name="Line 606"/>
            <p:cNvSpPr>
              <a:spLocks noChangeShapeType="1"/>
            </p:cNvSpPr>
            <p:nvPr/>
          </p:nvSpPr>
          <p:spPr bwMode="auto">
            <a:xfrm>
              <a:off x="3669" y="3004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53" name="Line 607"/>
            <p:cNvSpPr>
              <a:spLocks noChangeShapeType="1"/>
            </p:cNvSpPr>
            <p:nvPr/>
          </p:nvSpPr>
          <p:spPr bwMode="auto">
            <a:xfrm>
              <a:off x="3383" y="2739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54" name="Line 608"/>
            <p:cNvSpPr>
              <a:spLocks noChangeShapeType="1"/>
            </p:cNvSpPr>
            <p:nvPr/>
          </p:nvSpPr>
          <p:spPr bwMode="auto">
            <a:xfrm>
              <a:off x="3433" y="2739"/>
              <a:ext cx="1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55" name="Line 609"/>
            <p:cNvSpPr>
              <a:spLocks noChangeShapeType="1"/>
            </p:cNvSpPr>
            <p:nvPr/>
          </p:nvSpPr>
          <p:spPr bwMode="auto">
            <a:xfrm>
              <a:off x="3455" y="2739"/>
              <a:ext cx="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56" name="Line 610"/>
            <p:cNvSpPr>
              <a:spLocks noChangeShapeType="1"/>
            </p:cNvSpPr>
            <p:nvPr/>
          </p:nvSpPr>
          <p:spPr bwMode="auto">
            <a:xfrm>
              <a:off x="3526" y="2739"/>
              <a:ext cx="1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57" name="Line 611"/>
            <p:cNvSpPr>
              <a:spLocks noChangeShapeType="1"/>
            </p:cNvSpPr>
            <p:nvPr/>
          </p:nvSpPr>
          <p:spPr bwMode="auto">
            <a:xfrm>
              <a:off x="3548" y="2739"/>
              <a:ext cx="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58" name="Line 612"/>
            <p:cNvSpPr>
              <a:spLocks noChangeShapeType="1"/>
            </p:cNvSpPr>
            <p:nvPr/>
          </p:nvSpPr>
          <p:spPr bwMode="auto">
            <a:xfrm>
              <a:off x="3619" y="2739"/>
              <a:ext cx="1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59" name="Line 613"/>
            <p:cNvSpPr>
              <a:spLocks noChangeShapeType="1"/>
            </p:cNvSpPr>
            <p:nvPr/>
          </p:nvSpPr>
          <p:spPr bwMode="auto">
            <a:xfrm>
              <a:off x="3641" y="2739"/>
              <a:ext cx="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60" name="Line 614"/>
            <p:cNvSpPr>
              <a:spLocks noChangeShapeType="1"/>
            </p:cNvSpPr>
            <p:nvPr/>
          </p:nvSpPr>
          <p:spPr bwMode="auto">
            <a:xfrm>
              <a:off x="3713" y="2739"/>
              <a:ext cx="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61" name="Line 615"/>
            <p:cNvSpPr>
              <a:spLocks noChangeShapeType="1"/>
            </p:cNvSpPr>
            <p:nvPr/>
          </p:nvSpPr>
          <p:spPr bwMode="auto">
            <a:xfrm>
              <a:off x="3734" y="2739"/>
              <a:ext cx="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62" name="Line 616"/>
            <p:cNvSpPr>
              <a:spLocks noChangeShapeType="1"/>
            </p:cNvSpPr>
            <p:nvPr/>
          </p:nvSpPr>
          <p:spPr bwMode="auto">
            <a:xfrm>
              <a:off x="3806" y="2739"/>
              <a:ext cx="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63" name="Line 617"/>
            <p:cNvSpPr>
              <a:spLocks noChangeShapeType="1"/>
            </p:cNvSpPr>
            <p:nvPr/>
          </p:nvSpPr>
          <p:spPr bwMode="auto">
            <a:xfrm>
              <a:off x="3827" y="2739"/>
              <a:ext cx="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64" name="Line 618"/>
            <p:cNvSpPr>
              <a:spLocks noChangeShapeType="1"/>
            </p:cNvSpPr>
            <p:nvPr/>
          </p:nvSpPr>
          <p:spPr bwMode="auto">
            <a:xfrm>
              <a:off x="3899" y="2739"/>
              <a:ext cx="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65" name="Line 619"/>
            <p:cNvSpPr>
              <a:spLocks noChangeShapeType="1"/>
            </p:cNvSpPr>
            <p:nvPr/>
          </p:nvSpPr>
          <p:spPr bwMode="auto">
            <a:xfrm>
              <a:off x="3920" y="2739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66" name="Line 620"/>
            <p:cNvSpPr>
              <a:spLocks noChangeShapeType="1"/>
            </p:cNvSpPr>
            <p:nvPr/>
          </p:nvSpPr>
          <p:spPr bwMode="auto">
            <a:xfrm>
              <a:off x="3669" y="1768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67" name="Line 621"/>
            <p:cNvSpPr>
              <a:spLocks noChangeShapeType="1"/>
            </p:cNvSpPr>
            <p:nvPr/>
          </p:nvSpPr>
          <p:spPr bwMode="auto">
            <a:xfrm>
              <a:off x="3669" y="1834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68" name="Line 622"/>
            <p:cNvSpPr>
              <a:spLocks noChangeShapeType="1"/>
            </p:cNvSpPr>
            <p:nvPr/>
          </p:nvSpPr>
          <p:spPr bwMode="auto">
            <a:xfrm>
              <a:off x="3669" y="1856"/>
              <a:ext cx="0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69" name="Line 623"/>
            <p:cNvSpPr>
              <a:spLocks noChangeShapeType="1"/>
            </p:cNvSpPr>
            <p:nvPr/>
          </p:nvSpPr>
          <p:spPr bwMode="auto">
            <a:xfrm>
              <a:off x="3669" y="1927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70" name="Line 624"/>
            <p:cNvSpPr>
              <a:spLocks noChangeShapeType="1"/>
            </p:cNvSpPr>
            <p:nvPr/>
          </p:nvSpPr>
          <p:spPr bwMode="auto">
            <a:xfrm>
              <a:off x="3669" y="1949"/>
              <a:ext cx="0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71" name="Line 625"/>
            <p:cNvSpPr>
              <a:spLocks noChangeShapeType="1"/>
            </p:cNvSpPr>
            <p:nvPr/>
          </p:nvSpPr>
          <p:spPr bwMode="auto">
            <a:xfrm>
              <a:off x="3669" y="2020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72" name="Line 626"/>
            <p:cNvSpPr>
              <a:spLocks noChangeShapeType="1"/>
            </p:cNvSpPr>
            <p:nvPr/>
          </p:nvSpPr>
          <p:spPr bwMode="auto">
            <a:xfrm>
              <a:off x="3669" y="2042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73" name="Line 627"/>
            <p:cNvSpPr>
              <a:spLocks noChangeShapeType="1"/>
            </p:cNvSpPr>
            <p:nvPr/>
          </p:nvSpPr>
          <p:spPr bwMode="auto">
            <a:xfrm>
              <a:off x="3669" y="2114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74" name="Line 628"/>
            <p:cNvSpPr>
              <a:spLocks noChangeShapeType="1"/>
            </p:cNvSpPr>
            <p:nvPr/>
          </p:nvSpPr>
          <p:spPr bwMode="auto">
            <a:xfrm>
              <a:off x="3669" y="2135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75" name="Line 629"/>
            <p:cNvSpPr>
              <a:spLocks noChangeShapeType="1"/>
            </p:cNvSpPr>
            <p:nvPr/>
          </p:nvSpPr>
          <p:spPr bwMode="auto">
            <a:xfrm>
              <a:off x="3669" y="2207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76" name="Line 630"/>
            <p:cNvSpPr>
              <a:spLocks noChangeShapeType="1"/>
            </p:cNvSpPr>
            <p:nvPr/>
          </p:nvSpPr>
          <p:spPr bwMode="auto">
            <a:xfrm>
              <a:off x="3669" y="2228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77" name="Line 631"/>
            <p:cNvSpPr>
              <a:spLocks noChangeShapeType="1"/>
            </p:cNvSpPr>
            <p:nvPr/>
          </p:nvSpPr>
          <p:spPr bwMode="auto">
            <a:xfrm>
              <a:off x="3669" y="2300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78" name="Line 632"/>
            <p:cNvSpPr>
              <a:spLocks noChangeShapeType="1"/>
            </p:cNvSpPr>
            <p:nvPr/>
          </p:nvSpPr>
          <p:spPr bwMode="auto">
            <a:xfrm>
              <a:off x="3669" y="2322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79" name="Freeform 633"/>
            <p:cNvSpPr>
              <a:spLocks/>
            </p:cNvSpPr>
            <p:nvPr/>
          </p:nvSpPr>
          <p:spPr bwMode="auto">
            <a:xfrm>
              <a:off x="3879" y="2704"/>
              <a:ext cx="3" cy="35"/>
            </a:xfrm>
            <a:custGeom>
              <a:avLst/>
              <a:gdLst>
                <a:gd name="T0" fmla="*/ 3 w 21"/>
                <a:gd name="T1" fmla="*/ 35 h 249"/>
                <a:gd name="T2" fmla="*/ 3 w 21"/>
                <a:gd name="T3" fmla="*/ 29 h 249"/>
                <a:gd name="T4" fmla="*/ 3 w 21"/>
                <a:gd name="T5" fmla="*/ 23 h 249"/>
                <a:gd name="T6" fmla="*/ 2 w 21"/>
                <a:gd name="T7" fmla="*/ 16 h 249"/>
                <a:gd name="T8" fmla="*/ 2 w 21"/>
                <a:gd name="T9" fmla="*/ 10 h 249"/>
                <a:gd name="T10" fmla="*/ 1 w 21"/>
                <a:gd name="T11" fmla="*/ 4 h 249"/>
                <a:gd name="T12" fmla="*/ 0 w 21"/>
                <a:gd name="T13" fmla="*/ 0 h 2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49">
                  <a:moveTo>
                    <a:pt x="21" y="249"/>
                  </a:moveTo>
                  <a:lnTo>
                    <a:pt x="20" y="205"/>
                  </a:lnTo>
                  <a:lnTo>
                    <a:pt x="19" y="161"/>
                  </a:lnTo>
                  <a:lnTo>
                    <a:pt x="16" y="117"/>
                  </a:lnTo>
                  <a:lnTo>
                    <a:pt x="11" y="72"/>
                  </a:lnTo>
                  <a:lnTo>
                    <a:pt x="5" y="29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80" name="Freeform 634"/>
            <p:cNvSpPr>
              <a:spLocks/>
            </p:cNvSpPr>
            <p:nvPr/>
          </p:nvSpPr>
          <p:spPr bwMode="auto">
            <a:xfrm>
              <a:off x="3866" y="2658"/>
              <a:ext cx="10" cy="34"/>
            </a:xfrm>
            <a:custGeom>
              <a:avLst/>
              <a:gdLst>
                <a:gd name="T0" fmla="*/ 10 w 76"/>
                <a:gd name="T1" fmla="*/ 34 h 239"/>
                <a:gd name="T2" fmla="*/ 9 w 76"/>
                <a:gd name="T3" fmla="*/ 31 h 239"/>
                <a:gd name="T4" fmla="*/ 8 w 76"/>
                <a:gd name="T5" fmla="*/ 25 h 239"/>
                <a:gd name="T6" fmla="*/ 6 w 76"/>
                <a:gd name="T7" fmla="*/ 19 h 239"/>
                <a:gd name="T8" fmla="*/ 5 w 76"/>
                <a:gd name="T9" fmla="*/ 13 h 239"/>
                <a:gd name="T10" fmla="*/ 3 w 76"/>
                <a:gd name="T11" fmla="*/ 7 h 239"/>
                <a:gd name="T12" fmla="*/ 1 w 76"/>
                <a:gd name="T13" fmla="*/ 1 h 239"/>
                <a:gd name="T14" fmla="*/ 0 w 76"/>
                <a:gd name="T15" fmla="*/ 0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239">
                  <a:moveTo>
                    <a:pt x="76" y="239"/>
                  </a:moveTo>
                  <a:lnTo>
                    <a:pt x="71" y="221"/>
                  </a:lnTo>
                  <a:lnTo>
                    <a:pt x="60" y="178"/>
                  </a:lnTo>
                  <a:lnTo>
                    <a:pt x="49" y="136"/>
                  </a:lnTo>
                  <a:lnTo>
                    <a:pt x="35" y="94"/>
                  </a:lnTo>
                  <a:lnTo>
                    <a:pt x="20" y="52"/>
                  </a:lnTo>
                  <a:lnTo>
                    <a:pt x="4" y="1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81" name="Freeform 635"/>
            <p:cNvSpPr>
              <a:spLocks/>
            </p:cNvSpPr>
            <p:nvPr/>
          </p:nvSpPr>
          <p:spPr bwMode="auto">
            <a:xfrm>
              <a:off x="3842" y="2616"/>
              <a:ext cx="19" cy="31"/>
            </a:xfrm>
            <a:custGeom>
              <a:avLst/>
              <a:gdLst>
                <a:gd name="T0" fmla="*/ 19 w 129"/>
                <a:gd name="T1" fmla="*/ 31 h 215"/>
                <a:gd name="T2" fmla="*/ 16 w 129"/>
                <a:gd name="T3" fmla="*/ 26 h 215"/>
                <a:gd name="T4" fmla="*/ 13 w 129"/>
                <a:gd name="T5" fmla="*/ 21 h 215"/>
                <a:gd name="T6" fmla="*/ 10 w 129"/>
                <a:gd name="T7" fmla="*/ 15 h 215"/>
                <a:gd name="T8" fmla="*/ 7 w 129"/>
                <a:gd name="T9" fmla="*/ 10 h 215"/>
                <a:gd name="T10" fmla="*/ 3 w 129"/>
                <a:gd name="T11" fmla="*/ 4 h 215"/>
                <a:gd name="T12" fmla="*/ 0 w 129"/>
                <a:gd name="T13" fmla="*/ 0 h 2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215">
                  <a:moveTo>
                    <a:pt x="129" y="215"/>
                  </a:moveTo>
                  <a:lnTo>
                    <a:pt x="112" y="181"/>
                  </a:lnTo>
                  <a:lnTo>
                    <a:pt x="91" y="143"/>
                  </a:lnTo>
                  <a:lnTo>
                    <a:pt x="69" y="104"/>
                  </a:lnTo>
                  <a:lnTo>
                    <a:pt x="46" y="67"/>
                  </a:lnTo>
                  <a:lnTo>
                    <a:pt x="22" y="29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82" name="Freeform 636"/>
            <p:cNvSpPr>
              <a:spLocks/>
            </p:cNvSpPr>
            <p:nvPr/>
          </p:nvSpPr>
          <p:spPr bwMode="auto">
            <a:xfrm>
              <a:off x="3811" y="2580"/>
              <a:ext cx="24" cy="27"/>
            </a:xfrm>
            <a:custGeom>
              <a:avLst/>
              <a:gdLst>
                <a:gd name="T0" fmla="*/ 24 w 173"/>
                <a:gd name="T1" fmla="*/ 27 h 183"/>
                <a:gd name="T2" fmla="*/ 23 w 173"/>
                <a:gd name="T3" fmla="*/ 25 h 183"/>
                <a:gd name="T4" fmla="*/ 19 w 173"/>
                <a:gd name="T5" fmla="*/ 20 h 183"/>
                <a:gd name="T6" fmla="*/ 15 w 173"/>
                <a:gd name="T7" fmla="*/ 15 h 183"/>
                <a:gd name="T8" fmla="*/ 11 w 173"/>
                <a:gd name="T9" fmla="*/ 11 h 183"/>
                <a:gd name="T10" fmla="*/ 6 w 173"/>
                <a:gd name="T11" fmla="*/ 6 h 183"/>
                <a:gd name="T12" fmla="*/ 2 w 173"/>
                <a:gd name="T13" fmla="*/ 2 h 183"/>
                <a:gd name="T14" fmla="*/ 0 w 173"/>
                <a:gd name="T15" fmla="*/ 0 h 1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3" h="183">
                  <a:moveTo>
                    <a:pt x="173" y="183"/>
                  </a:moveTo>
                  <a:lnTo>
                    <a:pt x="165" y="172"/>
                  </a:lnTo>
                  <a:lnTo>
                    <a:pt x="136" y="138"/>
                  </a:lnTo>
                  <a:lnTo>
                    <a:pt x="107" y="105"/>
                  </a:lnTo>
                  <a:lnTo>
                    <a:pt x="77" y="72"/>
                  </a:lnTo>
                  <a:lnTo>
                    <a:pt x="45" y="42"/>
                  </a:lnTo>
                  <a:lnTo>
                    <a:pt x="14" y="1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83" name="Freeform 637"/>
            <p:cNvSpPr>
              <a:spLocks/>
            </p:cNvSpPr>
            <p:nvPr/>
          </p:nvSpPr>
          <p:spPr bwMode="auto">
            <a:xfrm>
              <a:off x="3772" y="2553"/>
              <a:ext cx="29" cy="20"/>
            </a:xfrm>
            <a:custGeom>
              <a:avLst/>
              <a:gdLst>
                <a:gd name="T0" fmla="*/ 29 w 208"/>
                <a:gd name="T1" fmla="*/ 20 h 139"/>
                <a:gd name="T2" fmla="*/ 26 w 208"/>
                <a:gd name="T3" fmla="*/ 17 h 139"/>
                <a:gd name="T4" fmla="*/ 21 w 208"/>
                <a:gd name="T5" fmla="*/ 14 h 139"/>
                <a:gd name="T6" fmla="*/ 16 w 208"/>
                <a:gd name="T7" fmla="*/ 10 h 139"/>
                <a:gd name="T8" fmla="*/ 10 w 208"/>
                <a:gd name="T9" fmla="*/ 6 h 139"/>
                <a:gd name="T10" fmla="*/ 5 w 208"/>
                <a:gd name="T11" fmla="*/ 3 h 139"/>
                <a:gd name="T12" fmla="*/ 0 w 208"/>
                <a:gd name="T13" fmla="*/ 0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8" h="139">
                  <a:moveTo>
                    <a:pt x="208" y="139"/>
                  </a:moveTo>
                  <a:lnTo>
                    <a:pt x="183" y="120"/>
                  </a:lnTo>
                  <a:lnTo>
                    <a:pt x="148" y="94"/>
                  </a:lnTo>
                  <a:lnTo>
                    <a:pt x="112" y="69"/>
                  </a:lnTo>
                  <a:lnTo>
                    <a:pt x="74" y="44"/>
                  </a:lnTo>
                  <a:lnTo>
                    <a:pt x="37" y="2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84" name="Freeform 638"/>
            <p:cNvSpPr>
              <a:spLocks/>
            </p:cNvSpPr>
            <p:nvPr/>
          </p:nvSpPr>
          <p:spPr bwMode="auto">
            <a:xfrm>
              <a:off x="3728" y="2535"/>
              <a:ext cx="33" cy="12"/>
            </a:xfrm>
            <a:custGeom>
              <a:avLst/>
              <a:gdLst>
                <a:gd name="T0" fmla="*/ 33 w 235"/>
                <a:gd name="T1" fmla="*/ 12 h 89"/>
                <a:gd name="T2" fmla="*/ 32 w 235"/>
                <a:gd name="T3" fmla="*/ 12 h 89"/>
                <a:gd name="T4" fmla="*/ 26 w 235"/>
                <a:gd name="T5" fmla="*/ 9 h 89"/>
                <a:gd name="T6" fmla="*/ 21 w 235"/>
                <a:gd name="T7" fmla="*/ 7 h 89"/>
                <a:gd name="T8" fmla="*/ 15 w 235"/>
                <a:gd name="T9" fmla="*/ 5 h 89"/>
                <a:gd name="T10" fmla="*/ 9 w 235"/>
                <a:gd name="T11" fmla="*/ 3 h 89"/>
                <a:gd name="T12" fmla="*/ 3 w 235"/>
                <a:gd name="T13" fmla="*/ 1 h 89"/>
                <a:gd name="T14" fmla="*/ 0 w 235"/>
                <a:gd name="T15" fmla="*/ 0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5" h="89">
                  <a:moveTo>
                    <a:pt x="235" y="89"/>
                  </a:moveTo>
                  <a:lnTo>
                    <a:pt x="229" y="86"/>
                  </a:lnTo>
                  <a:lnTo>
                    <a:pt x="188" y="68"/>
                  </a:lnTo>
                  <a:lnTo>
                    <a:pt x="147" y="51"/>
                  </a:lnTo>
                  <a:lnTo>
                    <a:pt x="106" y="35"/>
                  </a:lnTo>
                  <a:lnTo>
                    <a:pt x="64" y="20"/>
                  </a:lnTo>
                  <a:lnTo>
                    <a:pt x="22" y="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85" name="Freeform 639"/>
            <p:cNvSpPr>
              <a:spLocks/>
            </p:cNvSpPr>
            <p:nvPr/>
          </p:nvSpPr>
          <p:spPr bwMode="auto">
            <a:xfrm>
              <a:off x="3681" y="2526"/>
              <a:ext cx="35" cy="5"/>
            </a:xfrm>
            <a:custGeom>
              <a:avLst/>
              <a:gdLst>
                <a:gd name="T0" fmla="*/ 35 w 248"/>
                <a:gd name="T1" fmla="*/ 5 h 35"/>
                <a:gd name="T2" fmla="*/ 31 w 248"/>
                <a:gd name="T3" fmla="*/ 4 h 35"/>
                <a:gd name="T4" fmla="*/ 25 w 248"/>
                <a:gd name="T5" fmla="*/ 3 h 35"/>
                <a:gd name="T6" fmla="*/ 19 w 248"/>
                <a:gd name="T7" fmla="*/ 2 h 35"/>
                <a:gd name="T8" fmla="*/ 13 w 248"/>
                <a:gd name="T9" fmla="*/ 1 h 35"/>
                <a:gd name="T10" fmla="*/ 7 w 248"/>
                <a:gd name="T11" fmla="*/ 0 h 35"/>
                <a:gd name="T12" fmla="*/ 1 w 248"/>
                <a:gd name="T13" fmla="*/ 0 h 35"/>
                <a:gd name="T14" fmla="*/ 0 w 248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8" h="35">
                  <a:moveTo>
                    <a:pt x="248" y="35"/>
                  </a:moveTo>
                  <a:lnTo>
                    <a:pt x="223" y="29"/>
                  </a:lnTo>
                  <a:lnTo>
                    <a:pt x="180" y="21"/>
                  </a:lnTo>
                  <a:lnTo>
                    <a:pt x="136" y="15"/>
                  </a:lnTo>
                  <a:lnTo>
                    <a:pt x="93" y="8"/>
                  </a:lnTo>
                  <a:lnTo>
                    <a:pt x="48" y="3"/>
                  </a:lnTo>
                  <a:lnTo>
                    <a:pt x="4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86" name="Freeform 640"/>
            <p:cNvSpPr>
              <a:spLocks/>
            </p:cNvSpPr>
            <p:nvPr/>
          </p:nvSpPr>
          <p:spPr bwMode="auto">
            <a:xfrm>
              <a:off x="3633" y="2526"/>
              <a:ext cx="36" cy="3"/>
            </a:xfrm>
            <a:custGeom>
              <a:avLst/>
              <a:gdLst>
                <a:gd name="T0" fmla="*/ 36 w 250"/>
                <a:gd name="T1" fmla="*/ 0 h 21"/>
                <a:gd name="T2" fmla="*/ 30 w 250"/>
                <a:gd name="T3" fmla="*/ 0 h 21"/>
                <a:gd name="T4" fmla="*/ 23 w 250"/>
                <a:gd name="T5" fmla="*/ 0 h 21"/>
                <a:gd name="T6" fmla="*/ 17 w 250"/>
                <a:gd name="T7" fmla="*/ 1 h 21"/>
                <a:gd name="T8" fmla="*/ 11 w 250"/>
                <a:gd name="T9" fmla="*/ 1 h 21"/>
                <a:gd name="T10" fmla="*/ 4 w 250"/>
                <a:gd name="T11" fmla="*/ 2 h 21"/>
                <a:gd name="T12" fmla="*/ 0 w 250"/>
                <a:gd name="T13" fmla="*/ 3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0" h="21">
                  <a:moveTo>
                    <a:pt x="250" y="0"/>
                  </a:moveTo>
                  <a:lnTo>
                    <a:pt x="205" y="1"/>
                  </a:lnTo>
                  <a:lnTo>
                    <a:pt x="161" y="3"/>
                  </a:lnTo>
                  <a:lnTo>
                    <a:pt x="117" y="5"/>
                  </a:lnTo>
                  <a:lnTo>
                    <a:pt x="74" y="10"/>
                  </a:lnTo>
                  <a:lnTo>
                    <a:pt x="29" y="17"/>
                  </a:lnTo>
                  <a:lnTo>
                    <a:pt x="0" y="2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87" name="Freeform 641"/>
            <p:cNvSpPr>
              <a:spLocks/>
            </p:cNvSpPr>
            <p:nvPr/>
          </p:nvSpPr>
          <p:spPr bwMode="auto">
            <a:xfrm>
              <a:off x="3587" y="2531"/>
              <a:ext cx="34" cy="11"/>
            </a:xfrm>
            <a:custGeom>
              <a:avLst/>
              <a:gdLst>
                <a:gd name="T0" fmla="*/ 34 w 239"/>
                <a:gd name="T1" fmla="*/ 0 h 76"/>
                <a:gd name="T2" fmla="*/ 31 w 239"/>
                <a:gd name="T3" fmla="*/ 1 h 76"/>
                <a:gd name="T4" fmla="*/ 25 w 239"/>
                <a:gd name="T5" fmla="*/ 2 h 76"/>
                <a:gd name="T6" fmla="*/ 19 w 239"/>
                <a:gd name="T7" fmla="*/ 4 h 76"/>
                <a:gd name="T8" fmla="*/ 13 w 239"/>
                <a:gd name="T9" fmla="*/ 6 h 76"/>
                <a:gd name="T10" fmla="*/ 7 w 239"/>
                <a:gd name="T11" fmla="*/ 8 h 76"/>
                <a:gd name="T12" fmla="*/ 1 w 239"/>
                <a:gd name="T13" fmla="*/ 11 h 76"/>
                <a:gd name="T14" fmla="*/ 0 w 239"/>
                <a:gd name="T15" fmla="*/ 11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9" h="76">
                  <a:moveTo>
                    <a:pt x="239" y="0"/>
                  </a:moveTo>
                  <a:lnTo>
                    <a:pt x="220" y="5"/>
                  </a:lnTo>
                  <a:lnTo>
                    <a:pt x="178" y="16"/>
                  </a:lnTo>
                  <a:lnTo>
                    <a:pt x="135" y="28"/>
                  </a:lnTo>
                  <a:lnTo>
                    <a:pt x="93" y="42"/>
                  </a:lnTo>
                  <a:lnTo>
                    <a:pt x="51" y="57"/>
                  </a:lnTo>
                  <a:lnTo>
                    <a:pt x="10" y="73"/>
                  </a:lnTo>
                  <a:lnTo>
                    <a:pt x="0" y="7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88" name="Freeform 642"/>
            <p:cNvSpPr>
              <a:spLocks/>
            </p:cNvSpPr>
            <p:nvPr/>
          </p:nvSpPr>
          <p:spPr bwMode="auto">
            <a:xfrm>
              <a:off x="3545" y="2547"/>
              <a:ext cx="31" cy="18"/>
            </a:xfrm>
            <a:custGeom>
              <a:avLst/>
              <a:gdLst>
                <a:gd name="T0" fmla="*/ 31 w 217"/>
                <a:gd name="T1" fmla="*/ 0 h 127"/>
                <a:gd name="T2" fmla="*/ 26 w 217"/>
                <a:gd name="T3" fmla="*/ 2 h 127"/>
                <a:gd name="T4" fmla="*/ 20 w 217"/>
                <a:gd name="T5" fmla="*/ 5 h 127"/>
                <a:gd name="T6" fmla="*/ 15 w 217"/>
                <a:gd name="T7" fmla="*/ 8 h 127"/>
                <a:gd name="T8" fmla="*/ 10 w 217"/>
                <a:gd name="T9" fmla="*/ 12 h 127"/>
                <a:gd name="T10" fmla="*/ 4 w 217"/>
                <a:gd name="T11" fmla="*/ 15 h 127"/>
                <a:gd name="T12" fmla="*/ 0 w 217"/>
                <a:gd name="T13" fmla="*/ 18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127">
                  <a:moveTo>
                    <a:pt x="217" y="0"/>
                  </a:moveTo>
                  <a:lnTo>
                    <a:pt x="183" y="16"/>
                  </a:lnTo>
                  <a:lnTo>
                    <a:pt x="143" y="38"/>
                  </a:lnTo>
                  <a:lnTo>
                    <a:pt x="105" y="59"/>
                  </a:lnTo>
                  <a:lnTo>
                    <a:pt x="67" y="82"/>
                  </a:lnTo>
                  <a:lnTo>
                    <a:pt x="30" y="107"/>
                  </a:lnTo>
                  <a:lnTo>
                    <a:pt x="0" y="12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89" name="Freeform 643"/>
            <p:cNvSpPr>
              <a:spLocks/>
            </p:cNvSpPr>
            <p:nvPr/>
          </p:nvSpPr>
          <p:spPr bwMode="auto">
            <a:xfrm>
              <a:off x="3510" y="2573"/>
              <a:ext cx="26" cy="24"/>
            </a:xfrm>
            <a:custGeom>
              <a:avLst/>
              <a:gdLst>
                <a:gd name="T0" fmla="*/ 26 w 183"/>
                <a:gd name="T1" fmla="*/ 0 h 173"/>
                <a:gd name="T2" fmla="*/ 25 w 183"/>
                <a:gd name="T3" fmla="*/ 1 h 173"/>
                <a:gd name="T4" fmla="*/ 20 w 183"/>
                <a:gd name="T5" fmla="*/ 5 h 173"/>
                <a:gd name="T6" fmla="*/ 15 w 183"/>
                <a:gd name="T7" fmla="*/ 9 h 173"/>
                <a:gd name="T8" fmla="*/ 10 w 183"/>
                <a:gd name="T9" fmla="*/ 13 h 173"/>
                <a:gd name="T10" fmla="*/ 6 w 183"/>
                <a:gd name="T11" fmla="*/ 18 h 173"/>
                <a:gd name="T12" fmla="*/ 2 w 183"/>
                <a:gd name="T13" fmla="*/ 22 h 173"/>
                <a:gd name="T14" fmla="*/ 0 w 183"/>
                <a:gd name="T15" fmla="*/ 24 h 1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3" h="173">
                  <a:moveTo>
                    <a:pt x="183" y="0"/>
                  </a:moveTo>
                  <a:lnTo>
                    <a:pt x="173" y="8"/>
                  </a:lnTo>
                  <a:lnTo>
                    <a:pt x="139" y="37"/>
                  </a:lnTo>
                  <a:lnTo>
                    <a:pt x="106" y="66"/>
                  </a:lnTo>
                  <a:lnTo>
                    <a:pt x="73" y="97"/>
                  </a:lnTo>
                  <a:lnTo>
                    <a:pt x="42" y="127"/>
                  </a:lnTo>
                  <a:lnTo>
                    <a:pt x="12" y="160"/>
                  </a:lnTo>
                  <a:lnTo>
                    <a:pt x="0" y="17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90" name="Freeform 644"/>
            <p:cNvSpPr>
              <a:spLocks/>
            </p:cNvSpPr>
            <p:nvPr/>
          </p:nvSpPr>
          <p:spPr bwMode="auto">
            <a:xfrm>
              <a:off x="3482" y="2607"/>
              <a:ext cx="20" cy="29"/>
            </a:xfrm>
            <a:custGeom>
              <a:avLst/>
              <a:gdLst>
                <a:gd name="T0" fmla="*/ 20 w 140"/>
                <a:gd name="T1" fmla="*/ 0 h 208"/>
                <a:gd name="T2" fmla="*/ 17 w 140"/>
                <a:gd name="T3" fmla="*/ 3 h 208"/>
                <a:gd name="T4" fmla="*/ 13 w 140"/>
                <a:gd name="T5" fmla="*/ 8 h 208"/>
                <a:gd name="T6" fmla="*/ 10 w 140"/>
                <a:gd name="T7" fmla="*/ 13 h 208"/>
                <a:gd name="T8" fmla="*/ 6 w 140"/>
                <a:gd name="T9" fmla="*/ 19 h 208"/>
                <a:gd name="T10" fmla="*/ 3 w 140"/>
                <a:gd name="T11" fmla="*/ 24 h 208"/>
                <a:gd name="T12" fmla="*/ 0 w 140"/>
                <a:gd name="T13" fmla="*/ 29 h 2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208">
                  <a:moveTo>
                    <a:pt x="140" y="0"/>
                  </a:moveTo>
                  <a:lnTo>
                    <a:pt x="120" y="25"/>
                  </a:lnTo>
                  <a:lnTo>
                    <a:pt x="94" y="60"/>
                  </a:lnTo>
                  <a:lnTo>
                    <a:pt x="69" y="96"/>
                  </a:lnTo>
                  <a:lnTo>
                    <a:pt x="44" y="134"/>
                  </a:lnTo>
                  <a:lnTo>
                    <a:pt x="22" y="171"/>
                  </a:lnTo>
                  <a:lnTo>
                    <a:pt x="0" y="20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91" name="Freeform 645"/>
            <p:cNvSpPr>
              <a:spLocks/>
            </p:cNvSpPr>
            <p:nvPr/>
          </p:nvSpPr>
          <p:spPr bwMode="auto">
            <a:xfrm>
              <a:off x="3464" y="2647"/>
              <a:ext cx="13" cy="33"/>
            </a:xfrm>
            <a:custGeom>
              <a:avLst/>
              <a:gdLst>
                <a:gd name="T0" fmla="*/ 13 w 90"/>
                <a:gd name="T1" fmla="*/ 0 h 235"/>
                <a:gd name="T2" fmla="*/ 12 w 90"/>
                <a:gd name="T3" fmla="*/ 1 h 235"/>
                <a:gd name="T4" fmla="*/ 10 w 90"/>
                <a:gd name="T5" fmla="*/ 7 h 235"/>
                <a:gd name="T6" fmla="*/ 7 w 90"/>
                <a:gd name="T7" fmla="*/ 12 h 235"/>
                <a:gd name="T8" fmla="*/ 5 w 90"/>
                <a:gd name="T9" fmla="*/ 18 h 235"/>
                <a:gd name="T10" fmla="*/ 3 w 90"/>
                <a:gd name="T11" fmla="*/ 24 h 235"/>
                <a:gd name="T12" fmla="*/ 1 w 90"/>
                <a:gd name="T13" fmla="*/ 30 h 235"/>
                <a:gd name="T14" fmla="*/ 0 w 90"/>
                <a:gd name="T15" fmla="*/ 33 h 2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235">
                  <a:moveTo>
                    <a:pt x="90" y="0"/>
                  </a:moveTo>
                  <a:lnTo>
                    <a:pt x="86" y="6"/>
                  </a:lnTo>
                  <a:lnTo>
                    <a:pt x="68" y="47"/>
                  </a:lnTo>
                  <a:lnTo>
                    <a:pt x="51" y="87"/>
                  </a:lnTo>
                  <a:lnTo>
                    <a:pt x="35" y="129"/>
                  </a:lnTo>
                  <a:lnTo>
                    <a:pt x="20" y="171"/>
                  </a:lnTo>
                  <a:lnTo>
                    <a:pt x="7" y="213"/>
                  </a:lnTo>
                  <a:lnTo>
                    <a:pt x="0" y="2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92" name="Freeform 646"/>
            <p:cNvSpPr>
              <a:spLocks/>
            </p:cNvSpPr>
            <p:nvPr/>
          </p:nvSpPr>
          <p:spPr bwMode="auto">
            <a:xfrm>
              <a:off x="3456" y="2692"/>
              <a:ext cx="5" cy="35"/>
            </a:xfrm>
            <a:custGeom>
              <a:avLst/>
              <a:gdLst>
                <a:gd name="T0" fmla="*/ 5 w 35"/>
                <a:gd name="T1" fmla="*/ 0 h 248"/>
                <a:gd name="T2" fmla="*/ 4 w 35"/>
                <a:gd name="T3" fmla="*/ 4 h 248"/>
                <a:gd name="T4" fmla="*/ 3 w 35"/>
                <a:gd name="T5" fmla="*/ 10 h 248"/>
                <a:gd name="T6" fmla="*/ 2 w 35"/>
                <a:gd name="T7" fmla="*/ 16 h 248"/>
                <a:gd name="T8" fmla="*/ 1 w 35"/>
                <a:gd name="T9" fmla="*/ 22 h 248"/>
                <a:gd name="T10" fmla="*/ 1 w 35"/>
                <a:gd name="T11" fmla="*/ 28 h 248"/>
                <a:gd name="T12" fmla="*/ 0 w 35"/>
                <a:gd name="T13" fmla="*/ 34 h 248"/>
                <a:gd name="T14" fmla="*/ 0 w 35"/>
                <a:gd name="T15" fmla="*/ 35 h 2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248">
                  <a:moveTo>
                    <a:pt x="35" y="0"/>
                  </a:moveTo>
                  <a:lnTo>
                    <a:pt x="30" y="25"/>
                  </a:lnTo>
                  <a:lnTo>
                    <a:pt x="21" y="68"/>
                  </a:lnTo>
                  <a:lnTo>
                    <a:pt x="14" y="112"/>
                  </a:lnTo>
                  <a:lnTo>
                    <a:pt x="8" y="155"/>
                  </a:lnTo>
                  <a:lnTo>
                    <a:pt x="4" y="200"/>
                  </a:lnTo>
                  <a:lnTo>
                    <a:pt x="0" y="244"/>
                  </a:lnTo>
                  <a:lnTo>
                    <a:pt x="0" y="2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93" name="Freeform 647"/>
            <p:cNvSpPr>
              <a:spLocks/>
            </p:cNvSpPr>
            <p:nvPr/>
          </p:nvSpPr>
          <p:spPr bwMode="auto">
            <a:xfrm>
              <a:off x="3455" y="2739"/>
              <a:ext cx="3" cy="36"/>
            </a:xfrm>
            <a:custGeom>
              <a:avLst/>
              <a:gdLst>
                <a:gd name="T0" fmla="*/ 0 w 21"/>
                <a:gd name="T1" fmla="*/ 0 h 250"/>
                <a:gd name="T2" fmla="*/ 0 w 21"/>
                <a:gd name="T3" fmla="*/ 6 h 250"/>
                <a:gd name="T4" fmla="*/ 0 w 21"/>
                <a:gd name="T5" fmla="*/ 13 h 250"/>
                <a:gd name="T6" fmla="*/ 1 w 21"/>
                <a:gd name="T7" fmla="*/ 19 h 250"/>
                <a:gd name="T8" fmla="*/ 2 w 21"/>
                <a:gd name="T9" fmla="*/ 25 h 250"/>
                <a:gd name="T10" fmla="*/ 2 w 21"/>
                <a:gd name="T11" fmla="*/ 32 h 250"/>
                <a:gd name="T12" fmla="*/ 3 w 21"/>
                <a:gd name="T13" fmla="*/ 36 h 2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50">
                  <a:moveTo>
                    <a:pt x="0" y="0"/>
                  </a:moveTo>
                  <a:lnTo>
                    <a:pt x="1" y="45"/>
                  </a:lnTo>
                  <a:lnTo>
                    <a:pt x="3" y="89"/>
                  </a:lnTo>
                  <a:lnTo>
                    <a:pt x="7" y="133"/>
                  </a:lnTo>
                  <a:lnTo>
                    <a:pt x="11" y="177"/>
                  </a:lnTo>
                  <a:lnTo>
                    <a:pt x="17" y="221"/>
                  </a:lnTo>
                  <a:lnTo>
                    <a:pt x="21" y="2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94" name="Freeform 648"/>
            <p:cNvSpPr>
              <a:spLocks/>
            </p:cNvSpPr>
            <p:nvPr/>
          </p:nvSpPr>
          <p:spPr bwMode="auto">
            <a:xfrm>
              <a:off x="3461" y="2787"/>
              <a:ext cx="11" cy="34"/>
            </a:xfrm>
            <a:custGeom>
              <a:avLst/>
              <a:gdLst>
                <a:gd name="T0" fmla="*/ 0 w 77"/>
                <a:gd name="T1" fmla="*/ 0 h 238"/>
                <a:gd name="T2" fmla="*/ 1 w 77"/>
                <a:gd name="T3" fmla="*/ 3 h 238"/>
                <a:gd name="T4" fmla="*/ 2 w 77"/>
                <a:gd name="T5" fmla="*/ 9 h 238"/>
                <a:gd name="T6" fmla="*/ 4 w 77"/>
                <a:gd name="T7" fmla="*/ 15 h 238"/>
                <a:gd name="T8" fmla="*/ 6 w 77"/>
                <a:gd name="T9" fmla="*/ 21 h 238"/>
                <a:gd name="T10" fmla="*/ 8 w 77"/>
                <a:gd name="T11" fmla="*/ 27 h 238"/>
                <a:gd name="T12" fmla="*/ 10 w 77"/>
                <a:gd name="T13" fmla="*/ 33 h 238"/>
                <a:gd name="T14" fmla="*/ 11 w 77"/>
                <a:gd name="T15" fmla="*/ 34 h 2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238">
                  <a:moveTo>
                    <a:pt x="0" y="0"/>
                  </a:moveTo>
                  <a:lnTo>
                    <a:pt x="4" y="18"/>
                  </a:lnTo>
                  <a:lnTo>
                    <a:pt x="15" y="61"/>
                  </a:lnTo>
                  <a:lnTo>
                    <a:pt x="28" y="103"/>
                  </a:lnTo>
                  <a:lnTo>
                    <a:pt x="41" y="145"/>
                  </a:lnTo>
                  <a:lnTo>
                    <a:pt x="56" y="187"/>
                  </a:lnTo>
                  <a:lnTo>
                    <a:pt x="72" y="228"/>
                  </a:lnTo>
                  <a:lnTo>
                    <a:pt x="77" y="2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95" name="Freeform 649"/>
            <p:cNvSpPr>
              <a:spLocks/>
            </p:cNvSpPr>
            <p:nvPr/>
          </p:nvSpPr>
          <p:spPr bwMode="auto">
            <a:xfrm>
              <a:off x="3477" y="2832"/>
              <a:ext cx="18" cy="31"/>
            </a:xfrm>
            <a:custGeom>
              <a:avLst/>
              <a:gdLst>
                <a:gd name="T0" fmla="*/ 0 w 127"/>
                <a:gd name="T1" fmla="*/ 0 h 215"/>
                <a:gd name="T2" fmla="*/ 2 w 127"/>
                <a:gd name="T3" fmla="*/ 5 h 215"/>
                <a:gd name="T4" fmla="*/ 5 w 127"/>
                <a:gd name="T5" fmla="*/ 10 h 215"/>
                <a:gd name="T6" fmla="*/ 8 w 127"/>
                <a:gd name="T7" fmla="*/ 16 h 215"/>
                <a:gd name="T8" fmla="*/ 11 w 127"/>
                <a:gd name="T9" fmla="*/ 21 h 215"/>
                <a:gd name="T10" fmla="*/ 15 w 127"/>
                <a:gd name="T11" fmla="*/ 27 h 215"/>
                <a:gd name="T12" fmla="*/ 18 w 127"/>
                <a:gd name="T13" fmla="*/ 31 h 2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215">
                  <a:moveTo>
                    <a:pt x="0" y="0"/>
                  </a:moveTo>
                  <a:lnTo>
                    <a:pt x="15" y="34"/>
                  </a:lnTo>
                  <a:lnTo>
                    <a:pt x="37" y="72"/>
                  </a:lnTo>
                  <a:lnTo>
                    <a:pt x="59" y="111"/>
                  </a:lnTo>
                  <a:lnTo>
                    <a:pt x="81" y="148"/>
                  </a:lnTo>
                  <a:lnTo>
                    <a:pt x="106" y="186"/>
                  </a:lnTo>
                  <a:lnTo>
                    <a:pt x="127" y="21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96" name="Freeform 650"/>
            <p:cNvSpPr>
              <a:spLocks/>
            </p:cNvSpPr>
            <p:nvPr/>
          </p:nvSpPr>
          <p:spPr bwMode="auto">
            <a:xfrm>
              <a:off x="3502" y="2872"/>
              <a:ext cx="24" cy="27"/>
            </a:xfrm>
            <a:custGeom>
              <a:avLst/>
              <a:gdLst>
                <a:gd name="T0" fmla="*/ 0 w 172"/>
                <a:gd name="T1" fmla="*/ 0 h 183"/>
                <a:gd name="T2" fmla="*/ 1 w 172"/>
                <a:gd name="T3" fmla="*/ 1 h 183"/>
                <a:gd name="T4" fmla="*/ 5 w 172"/>
                <a:gd name="T5" fmla="*/ 6 h 183"/>
                <a:gd name="T6" fmla="*/ 9 w 172"/>
                <a:gd name="T7" fmla="*/ 11 h 183"/>
                <a:gd name="T8" fmla="*/ 13 w 172"/>
                <a:gd name="T9" fmla="*/ 16 h 183"/>
                <a:gd name="T10" fmla="*/ 18 w 172"/>
                <a:gd name="T11" fmla="*/ 21 h 183"/>
                <a:gd name="T12" fmla="*/ 22 w 172"/>
                <a:gd name="T13" fmla="*/ 25 h 183"/>
                <a:gd name="T14" fmla="*/ 24 w 172"/>
                <a:gd name="T15" fmla="*/ 27 h 1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2" h="183">
                  <a:moveTo>
                    <a:pt x="0" y="0"/>
                  </a:moveTo>
                  <a:lnTo>
                    <a:pt x="8" y="10"/>
                  </a:lnTo>
                  <a:lnTo>
                    <a:pt x="36" y="44"/>
                  </a:lnTo>
                  <a:lnTo>
                    <a:pt x="66" y="77"/>
                  </a:lnTo>
                  <a:lnTo>
                    <a:pt x="96" y="109"/>
                  </a:lnTo>
                  <a:lnTo>
                    <a:pt x="127" y="141"/>
                  </a:lnTo>
                  <a:lnTo>
                    <a:pt x="160" y="172"/>
                  </a:lnTo>
                  <a:lnTo>
                    <a:pt x="172" y="18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97" name="Freeform 651"/>
            <p:cNvSpPr>
              <a:spLocks/>
            </p:cNvSpPr>
            <p:nvPr/>
          </p:nvSpPr>
          <p:spPr bwMode="auto">
            <a:xfrm>
              <a:off x="3536" y="2906"/>
              <a:ext cx="29" cy="20"/>
            </a:xfrm>
            <a:custGeom>
              <a:avLst/>
              <a:gdLst>
                <a:gd name="T0" fmla="*/ 0 w 208"/>
                <a:gd name="T1" fmla="*/ 0 h 140"/>
                <a:gd name="T2" fmla="*/ 3 w 208"/>
                <a:gd name="T3" fmla="*/ 3 h 140"/>
                <a:gd name="T4" fmla="*/ 8 w 208"/>
                <a:gd name="T5" fmla="*/ 7 h 140"/>
                <a:gd name="T6" fmla="*/ 13 w 208"/>
                <a:gd name="T7" fmla="*/ 10 h 140"/>
                <a:gd name="T8" fmla="*/ 19 w 208"/>
                <a:gd name="T9" fmla="*/ 14 h 140"/>
                <a:gd name="T10" fmla="*/ 24 w 208"/>
                <a:gd name="T11" fmla="*/ 17 h 140"/>
                <a:gd name="T12" fmla="*/ 29 w 208"/>
                <a:gd name="T13" fmla="*/ 20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8" h="140">
                  <a:moveTo>
                    <a:pt x="0" y="0"/>
                  </a:moveTo>
                  <a:lnTo>
                    <a:pt x="24" y="20"/>
                  </a:lnTo>
                  <a:lnTo>
                    <a:pt x="60" y="46"/>
                  </a:lnTo>
                  <a:lnTo>
                    <a:pt x="96" y="71"/>
                  </a:lnTo>
                  <a:lnTo>
                    <a:pt x="133" y="96"/>
                  </a:lnTo>
                  <a:lnTo>
                    <a:pt x="171" y="119"/>
                  </a:lnTo>
                  <a:lnTo>
                    <a:pt x="208" y="14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98" name="Freeform 652"/>
            <p:cNvSpPr>
              <a:spLocks/>
            </p:cNvSpPr>
            <p:nvPr/>
          </p:nvSpPr>
          <p:spPr bwMode="auto">
            <a:xfrm>
              <a:off x="3576" y="2932"/>
              <a:ext cx="33" cy="12"/>
            </a:xfrm>
            <a:custGeom>
              <a:avLst/>
              <a:gdLst>
                <a:gd name="T0" fmla="*/ 0 w 233"/>
                <a:gd name="T1" fmla="*/ 0 h 89"/>
                <a:gd name="T2" fmla="*/ 1 w 233"/>
                <a:gd name="T3" fmla="*/ 0 h 89"/>
                <a:gd name="T4" fmla="*/ 6 w 233"/>
                <a:gd name="T5" fmla="*/ 3 h 89"/>
                <a:gd name="T6" fmla="*/ 12 w 233"/>
                <a:gd name="T7" fmla="*/ 5 h 89"/>
                <a:gd name="T8" fmla="*/ 18 w 233"/>
                <a:gd name="T9" fmla="*/ 7 h 89"/>
                <a:gd name="T10" fmla="*/ 24 w 233"/>
                <a:gd name="T11" fmla="*/ 9 h 89"/>
                <a:gd name="T12" fmla="*/ 30 w 233"/>
                <a:gd name="T13" fmla="*/ 11 h 89"/>
                <a:gd name="T14" fmla="*/ 33 w 233"/>
                <a:gd name="T15" fmla="*/ 12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3" h="89">
                  <a:moveTo>
                    <a:pt x="0" y="0"/>
                  </a:moveTo>
                  <a:lnTo>
                    <a:pt x="5" y="3"/>
                  </a:lnTo>
                  <a:lnTo>
                    <a:pt x="45" y="21"/>
                  </a:lnTo>
                  <a:lnTo>
                    <a:pt x="86" y="38"/>
                  </a:lnTo>
                  <a:lnTo>
                    <a:pt x="127" y="54"/>
                  </a:lnTo>
                  <a:lnTo>
                    <a:pt x="169" y="69"/>
                  </a:lnTo>
                  <a:lnTo>
                    <a:pt x="211" y="82"/>
                  </a:lnTo>
                  <a:lnTo>
                    <a:pt x="233" y="8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799" name="Freeform 653"/>
            <p:cNvSpPr>
              <a:spLocks/>
            </p:cNvSpPr>
            <p:nvPr/>
          </p:nvSpPr>
          <p:spPr bwMode="auto">
            <a:xfrm>
              <a:off x="3621" y="2948"/>
              <a:ext cx="36" cy="5"/>
            </a:xfrm>
            <a:custGeom>
              <a:avLst/>
              <a:gdLst>
                <a:gd name="T0" fmla="*/ 0 w 248"/>
                <a:gd name="T1" fmla="*/ 0 h 35"/>
                <a:gd name="T2" fmla="*/ 3 w 248"/>
                <a:gd name="T3" fmla="*/ 1 h 35"/>
                <a:gd name="T4" fmla="*/ 10 w 248"/>
                <a:gd name="T5" fmla="*/ 2 h 35"/>
                <a:gd name="T6" fmla="*/ 16 w 248"/>
                <a:gd name="T7" fmla="*/ 3 h 35"/>
                <a:gd name="T8" fmla="*/ 23 w 248"/>
                <a:gd name="T9" fmla="*/ 4 h 35"/>
                <a:gd name="T10" fmla="*/ 29 w 248"/>
                <a:gd name="T11" fmla="*/ 5 h 35"/>
                <a:gd name="T12" fmla="*/ 35 w 248"/>
                <a:gd name="T13" fmla="*/ 5 h 35"/>
                <a:gd name="T14" fmla="*/ 36 w 248"/>
                <a:gd name="T15" fmla="*/ 5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8" h="35">
                  <a:moveTo>
                    <a:pt x="0" y="0"/>
                  </a:moveTo>
                  <a:lnTo>
                    <a:pt x="24" y="5"/>
                  </a:lnTo>
                  <a:lnTo>
                    <a:pt x="68" y="13"/>
                  </a:lnTo>
                  <a:lnTo>
                    <a:pt x="111" y="20"/>
                  </a:lnTo>
                  <a:lnTo>
                    <a:pt x="156" y="27"/>
                  </a:lnTo>
                  <a:lnTo>
                    <a:pt x="199" y="32"/>
                  </a:lnTo>
                  <a:lnTo>
                    <a:pt x="243" y="34"/>
                  </a:lnTo>
                  <a:lnTo>
                    <a:pt x="248" y="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00" name="Freeform 654"/>
            <p:cNvSpPr>
              <a:spLocks/>
            </p:cNvSpPr>
            <p:nvPr/>
          </p:nvSpPr>
          <p:spPr bwMode="auto">
            <a:xfrm>
              <a:off x="3669" y="2950"/>
              <a:ext cx="35" cy="3"/>
            </a:xfrm>
            <a:custGeom>
              <a:avLst/>
              <a:gdLst>
                <a:gd name="T0" fmla="*/ 0 w 249"/>
                <a:gd name="T1" fmla="*/ 3 h 21"/>
                <a:gd name="T2" fmla="*/ 6 w 249"/>
                <a:gd name="T3" fmla="*/ 3 h 21"/>
                <a:gd name="T4" fmla="*/ 12 w 249"/>
                <a:gd name="T5" fmla="*/ 3 h 21"/>
                <a:gd name="T6" fmla="*/ 19 w 249"/>
                <a:gd name="T7" fmla="*/ 2 h 21"/>
                <a:gd name="T8" fmla="*/ 25 w 249"/>
                <a:gd name="T9" fmla="*/ 2 h 21"/>
                <a:gd name="T10" fmla="*/ 31 w 249"/>
                <a:gd name="T11" fmla="*/ 1 h 21"/>
                <a:gd name="T12" fmla="*/ 35 w 249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9" h="21">
                  <a:moveTo>
                    <a:pt x="0" y="21"/>
                  </a:moveTo>
                  <a:lnTo>
                    <a:pt x="44" y="20"/>
                  </a:lnTo>
                  <a:lnTo>
                    <a:pt x="88" y="18"/>
                  </a:lnTo>
                  <a:lnTo>
                    <a:pt x="132" y="16"/>
                  </a:lnTo>
                  <a:lnTo>
                    <a:pt x="177" y="11"/>
                  </a:lnTo>
                  <a:lnTo>
                    <a:pt x="220" y="4"/>
                  </a:lnTo>
                  <a:lnTo>
                    <a:pt x="24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01" name="Freeform 655"/>
            <p:cNvSpPr>
              <a:spLocks/>
            </p:cNvSpPr>
            <p:nvPr/>
          </p:nvSpPr>
          <p:spPr bwMode="auto">
            <a:xfrm>
              <a:off x="3716" y="2937"/>
              <a:ext cx="34" cy="11"/>
            </a:xfrm>
            <a:custGeom>
              <a:avLst/>
              <a:gdLst>
                <a:gd name="T0" fmla="*/ 0 w 239"/>
                <a:gd name="T1" fmla="*/ 11 h 77"/>
                <a:gd name="T2" fmla="*/ 3 w 239"/>
                <a:gd name="T3" fmla="*/ 10 h 77"/>
                <a:gd name="T4" fmla="*/ 9 w 239"/>
                <a:gd name="T5" fmla="*/ 9 h 77"/>
                <a:gd name="T6" fmla="*/ 15 w 239"/>
                <a:gd name="T7" fmla="*/ 7 h 77"/>
                <a:gd name="T8" fmla="*/ 21 w 239"/>
                <a:gd name="T9" fmla="*/ 5 h 77"/>
                <a:gd name="T10" fmla="*/ 27 w 239"/>
                <a:gd name="T11" fmla="*/ 3 h 77"/>
                <a:gd name="T12" fmla="*/ 32 w 239"/>
                <a:gd name="T13" fmla="*/ 1 h 77"/>
                <a:gd name="T14" fmla="*/ 34 w 239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9" h="77">
                  <a:moveTo>
                    <a:pt x="0" y="77"/>
                  </a:moveTo>
                  <a:lnTo>
                    <a:pt x="18" y="72"/>
                  </a:lnTo>
                  <a:lnTo>
                    <a:pt x="61" y="61"/>
                  </a:lnTo>
                  <a:lnTo>
                    <a:pt x="103" y="48"/>
                  </a:lnTo>
                  <a:lnTo>
                    <a:pt x="145" y="35"/>
                  </a:lnTo>
                  <a:lnTo>
                    <a:pt x="187" y="20"/>
                  </a:lnTo>
                  <a:lnTo>
                    <a:pt x="228" y="4"/>
                  </a:lnTo>
                  <a:lnTo>
                    <a:pt x="23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02" name="Freeform 656"/>
            <p:cNvSpPr>
              <a:spLocks/>
            </p:cNvSpPr>
            <p:nvPr/>
          </p:nvSpPr>
          <p:spPr bwMode="auto">
            <a:xfrm>
              <a:off x="3761" y="2913"/>
              <a:ext cx="31" cy="19"/>
            </a:xfrm>
            <a:custGeom>
              <a:avLst/>
              <a:gdLst>
                <a:gd name="T0" fmla="*/ 0 w 215"/>
                <a:gd name="T1" fmla="*/ 19 h 128"/>
                <a:gd name="T2" fmla="*/ 5 w 215"/>
                <a:gd name="T3" fmla="*/ 17 h 128"/>
                <a:gd name="T4" fmla="*/ 10 w 215"/>
                <a:gd name="T5" fmla="*/ 13 h 128"/>
                <a:gd name="T6" fmla="*/ 16 w 215"/>
                <a:gd name="T7" fmla="*/ 10 h 128"/>
                <a:gd name="T8" fmla="*/ 21 w 215"/>
                <a:gd name="T9" fmla="*/ 7 h 128"/>
                <a:gd name="T10" fmla="*/ 27 w 215"/>
                <a:gd name="T11" fmla="*/ 3 h 128"/>
                <a:gd name="T12" fmla="*/ 31 w 215"/>
                <a:gd name="T13" fmla="*/ 0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128">
                  <a:moveTo>
                    <a:pt x="0" y="128"/>
                  </a:moveTo>
                  <a:lnTo>
                    <a:pt x="34" y="112"/>
                  </a:lnTo>
                  <a:lnTo>
                    <a:pt x="72" y="90"/>
                  </a:lnTo>
                  <a:lnTo>
                    <a:pt x="111" y="69"/>
                  </a:lnTo>
                  <a:lnTo>
                    <a:pt x="148" y="46"/>
                  </a:lnTo>
                  <a:lnTo>
                    <a:pt x="186" y="21"/>
                  </a:lnTo>
                  <a:lnTo>
                    <a:pt x="21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03" name="Freeform 657"/>
            <p:cNvSpPr>
              <a:spLocks/>
            </p:cNvSpPr>
            <p:nvPr/>
          </p:nvSpPr>
          <p:spPr bwMode="auto">
            <a:xfrm>
              <a:off x="3801" y="2882"/>
              <a:ext cx="26" cy="24"/>
            </a:xfrm>
            <a:custGeom>
              <a:avLst/>
              <a:gdLst>
                <a:gd name="T0" fmla="*/ 0 w 182"/>
                <a:gd name="T1" fmla="*/ 24 h 172"/>
                <a:gd name="T2" fmla="*/ 2 w 182"/>
                <a:gd name="T3" fmla="*/ 23 h 172"/>
                <a:gd name="T4" fmla="*/ 6 w 182"/>
                <a:gd name="T5" fmla="*/ 19 h 172"/>
                <a:gd name="T6" fmla="*/ 11 w 182"/>
                <a:gd name="T7" fmla="*/ 15 h 172"/>
                <a:gd name="T8" fmla="*/ 16 w 182"/>
                <a:gd name="T9" fmla="*/ 11 h 172"/>
                <a:gd name="T10" fmla="*/ 20 w 182"/>
                <a:gd name="T11" fmla="*/ 6 h 172"/>
                <a:gd name="T12" fmla="*/ 24 w 182"/>
                <a:gd name="T13" fmla="*/ 2 h 172"/>
                <a:gd name="T14" fmla="*/ 26 w 182"/>
                <a:gd name="T15" fmla="*/ 0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2" h="172">
                  <a:moveTo>
                    <a:pt x="0" y="172"/>
                  </a:moveTo>
                  <a:lnTo>
                    <a:pt x="11" y="165"/>
                  </a:lnTo>
                  <a:lnTo>
                    <a:pt x="45" y="136"/>
                  </a:lnTo>
                  <a:lnTo>
                    <a:pt x="78" y="107"/>
                  </a:lnTo>
                  <a:lnTo>
                    <a:pt x="109" y="76"/>
                  </a:lnTo>
                  <a:lnTo>
                    <a:pt x="141" y="44"/>
                  </a:lnTo>
                  <a:lnTo>
                    <a:pt x="171" y="12"/>
                  </a:lnTo>
                  <a:lnTo>
                    <a:pt x="18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04" name="Freeform 658"/>
            <p:cNvSpPr>
              <a:spLocks/>
            </p:cNvSpPr>
            <p:nvPr/>
          </p:nvSpPr>
          <p:spPr bwMode="auto">
            <a:xfrm>
              <a:off x="3835" y="2843"/>
              <a:ext cx="20" cy="29"/>
            </a:xfrm>
            <a:custGeom>
              <a:avLst/>
              <a:gdLst>
                <a:gd name="T0" fmla="*/ 0 w 139"/>
                <a:gd name="T1" fmla="*/ 29 h 209"/>
                <a:gd name="T2" fmla="*/ 3 w 139"/>
                <a:gd name="T3" fmla="*/ 26 h 209"/>
                <a:gd name="T4" fmla="*/ 6 w 139"/>
                <a:gd name="T5" fmla="*/ 21 h 209"/>
                <a:gd name="T6" fmla="*/ 10 w 139"/>
                <a:gd name="T7" fmla="*/ 16 h 209"/>
                <a:gd name="T8" fmla="*/ 14 w 139"/>
                <a:gd name="T9" fmla="*/ 10 h 209"/>
                <a:gd name="T10" fmla="*/ 17 w 139"/>
                <a:gd name="T11" fmla="*/ 5 h 209"/>
                <a:gd name="T12" fmla="*/ 20 w 139"/>
                <a:gd name="T13" fmla="*/ 0 h 2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9" h="209">
                  <a:moveTo>
                    <a:pt x="0" y="209"/>
                  </a:moveTo>
                  <a:lnTo>
                    <a:pt x="19" y="184"/>
                  </a:lnTo>
                  <a:lnTo>
                    <a:pt x="45" y="149"/>
                  </a:lnTo>
                  <a:lnTo>
                    <a:pt x="71" y="113"/>
                  </a:lnTo>
                  <a:lnTo>
                    <a:pt x="95" y="75"/>
                  </a:lnTo>
                  <a:lnTo>
                    <a:pt x="118" y="38"/>
                  </a:lnTo>
                  <a:lnTo>
                    <a:pt x="13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05" name="Freeform 659"/>
            <p:cNvSpPr>
              <a:spLocks/>
            </p:cNvSpPr>
            <p:nvPr/>
          </p:nvSpPr>
          <p:spPr bwMode="auto">
            <a:xfrm>
              <a:off x="3861" y="2799"/>
              <a:ext cx="12" cy="33"/>
            </a:xfrm>
            <a:custGeom>
              <a:avLst/>
              <a:gdLst>
                <a:gd name="T0" fmla="*/ 0 w 88"/>
                <a:gd name="T1" fmla="*/ 33 h 235"/>
                <a:gd name="T2" fmla="*/ 0 w 88"/>
                <a:gd name="T3" fmla="*/ 32 h 235"/>
                <a:gd name="T4" fmla="*/ 3 w 88"/>
                <a:gd name="T5" fmla="*/ 26 h 235"/>
                <a:gd name="T6" fmla="*/ 5 w 88"/>
                <a:gd name="T7" fmla="*/ 21 h 235"/>
                <a:gd name="T8" fmla="*/ 7 w 88"/>
                <a:gd name="T9" fmla="*/ 15 h 235"/>
                <a:gd name="T10" fmla="*/ 9 w 88"/>
                <a:gd name="T11" fmla="*/ 9 h 235"/>
                <a:gd name="T12" fmla="*/ 11 w 88"/>
                <a:gd name="T13" fmla="*/ 3 h 235"/>
                <a:gd name="T14" fmla="*/ 12 w 88"/>
                <a:gd name="T15" fmla="*/ 0 h 2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8" h="235">
                  <a:moveTo>
                    <a:pt x="0" y="235"/>
                  </a:moveTo>
                  <a:lnTo>
                    <a:pt x="2" y="229"/>
                  </a:lnTo>
                  <a:lnTo>
                    <a:pt x="20" y="188"/>
                  </a:lnTo>
                  <a:lnTo>
                    <a:pt x="38" y="147"/>
                  </a:lnTo>
                  <a:lnTo>
                    <a:pt x="54" y="106"/>
                  </a:lnTo>
                  <a:lnTo>
                    <a:pt x="69" y="64"/>
                  </a:lnTo>
                  <a:lnTo>
                    <a:pt x="83" y="22"/>
                  </a:lnTo>
                  <a:lnTo>
                    <a:pt x="8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06" name="Freeform 660"/>
            <p:cNvSpPr>
              <a:spLocks/>
            </p:cNvSpPr>
            <p:nvPr/>
          </p:nvSpPr>
          <p:spPr bwMode="auto">
            <a:xfrm>
              <a:off x="3876" y="2751"/>
              <a:ext cx="5" cy="36"/>
            </a:xfrm>
            <a:custGeom>
              <a:avLst/>
              <a:gdLst>
                <a:gd name="T0" fmla="*/ 0 w 35"/>
                <a:gd name="T1" fmla="*/ 36 h 249"/>
                <a:gd name="T2" fmla="*/ 1 w 35"/>
                <a:gd name="T3" fmla="*/ 32 h 249"/>
                <a:gd name="T4" fmla="*/ 2 w 35"/>
                <a:gd name="T5" fmla="*/ 26 h 249"/>
                <a:gd name="T6" fmla="*/ 3 w 35"/>
                <a:gd name="T7" fmla="*/ 20 h 249"/>
                <a:gd name="T8" fmla="*/ 4 w 35"/>
                <a:gd name="T9" fmla="*/ 13 h 249"/>
                <a:gd name="T10" fmla="*/ 5 w 35"/>
                <a:gd name="T11" fmla="*/ 7 h 249"/>
                <a:gd name="T12" fmla="*/ 5 w 35"/>
                <a:gd name="T13" fmla="*/ 1 h 249"/>
                <a:gd name="T14" fmla="*/ 5 w 35"/>
                <a:gd name="T15" fmla="*/ 0 h 2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249">
                  <a:moveTo>
                    <a:pt x="0" y="249"/>
                  </a:moveTo>
                  <a:lnTo>
                    <a:pt x="6" y="224"/>
                  </a:lnTo>
                  <a:lnTo>
                    <a:pt x="13" y="181"/>
                  </a:lnTo>
                  <a:lnTo>
                    <a:pt x="21" y="137"/>
                  </a:lnTo>
                  <a:lnTo>
                    <a:pt x="27" y="93"/>
                  </a:lnTo>
                  <a:lnTo>
                    <a:pt x="32" y="49"/>
                  </a:lnTo>
                  <a:lnTo>
                    <a:pt x="35" y="5"/>
                  </a:lnTo>
                  <a:lnTo>
                    <a:pt x="3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07" name="Line 661"/>
            <p:cNvSpPr>
              <a:spLocks noChangeShapeType="1"/>
            </p:cNvSpPr>
            <p:nvPr/>
          </p:nvSpPr>
          <p:spPr bwMode="auto">
            <a:xfrm>
              <a:off x="3882" y="2739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08" name="Line 662"/>
            <p:cNvSpPr>
              <a:spLocks noChangeShapeType="1"/>
            </p:cNvSpPr>
            <p:nvPr/>
          </p:nvSpPr>
          <p:spPr bwMode="auto">
            <a:xfrm flipV="1">
              <a:off x="3413" y="2483"/>
              <a:ext cx="0" cy="5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09" name="Line 663"/>
            <p:cNvSpPr>
              <a:spLocks noChangeShapeType="1"/>
            </p:cNvSpPr>
            <p:nvPr/>
          </p:nvSpPr>
          <p:spPr bwMode="auto">
            <a:xfrm>
              <a:off x="3413" y="2483"/>
              <a:ext cx="51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10" name="Line 664"/>
            <p:cNvSpPr>
              <a:spLocks noChangeShapeType="1"/>
            </p:cNvSpPr>
            <p:nvPr/>
          </p:nvSpPr>
          <p:spPr bwMode="auto">
            <a:xfrm>
              <a:off x="3924" y="2483"/>
              <a:ext cx="0" cy="5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11" name="Line 665"/>
            <p:cNvSpPr>
              <a:spLocks noChangeShapeType="1"/>
            </p:cNvSpPr>
            <p:nvPr/>
          </p:nvSpPr>
          <p:spPr bwMode="auto">
            <a:xfrm flipH="1">
              <a:off x="3413" y="2996"/>
              <a:ext cx="51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12" name="Line 666"/>
            <p:cNvSpPr>
              <a:spLocks noChangeShapeType="1"/>
            </p:cNvSpPr>
            <p:nvPr/>
          </p:nvSpPr>
          <p:spPr bwMode="auto">
            <a:xfrm>
              <a:off x="3413" y="2341"/>
              <a:ext cx="51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13" name="Line 667"/>
            <p:cNvSpPr>
              <a:spLocks noChangeShapeType="1"/>
            </p:cNvSpPr>
            <p:nvPr/>
          </p:nvSpPr>
          <p:spPr bwMode="auto">
            <a:xfrm flipV="1">
              <a:off x="3924" y="1829"/>
              <a:ext cx="0" cy="5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14" name="Line 668"/>
            <p:cNvSpPr>
              <a:spLocks noChangeShapeType="1"/>
            </p:cNvSpPr>
            <p:nvPr/>
          </p:nvSpPr>
          <p:spPr bwMode="auto">
            <a:xfrm flipH="1">
              <a:off x="3413" y="1829"/>
              <a:ext cx="51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15" name="Line 669"/>
            <p:cNvSpPr>
              <a:spLocks noChangeShapeType="1"/>
            </p:cNvSpPr>
            <p:nvPr/>
          </p:nvSpPr>
          <p:spPr bwMode="auto">
            <a:xfrm>
              <a:off x="3413" y="1829"/>
              <a:ext cx="0" cy="5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16" name="Line 670"/>
            <p:cNvSpPr>
              <a:spLocks noChangeShapeType="1"/>
            </p:cNvSpPr>
            <p:nvPr/>
          </p:nvSpPr>
          <p:spPr bwMode="auto">
            <a:xfrm flipV="1">
              <a:off x="3562" y="2149"/>
              <a:ext cx="0" cy="1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17" name="Line 671"/>
            <p:cNvSpPr>
              <a:spLocks noChangeShapeType="1"/>
            </p:cNvSpPr>
            <p:nvPr/>
          </p:nvSpPr>
          <p:spPr bwMode="auto">
            <a:xfrm flipV="1">
              <a:off x="3775" y="2149"/>
              <a:ext cx="0" cy="1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18" name="Line 672"/>
            <p:cNvSpPr>
              <a:spLocks noChangeShapeType="1"/>
            </p:cNvSpPr>
            <p:nvPr/>
          </p:nvSpPr>
          <p:spPr bwMode="auto">
            <a:xfrm>
              <a:off x="3882" y="2042"/>
              <a:ext cx="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19" name="Line 673"/>
            <p:cNvSpPr>
              <a:spLocks noChangeShapeType="1"/>
            </p:cNvSpPr>
            <p:nvPr/>
          </p:nvSpPr>
          <p:spPr bwMode="auto">
            <a:xfrm flipH="1">
              <a:off x="3455" y="2149"/>
              <a:ext cx="42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20" name="Line 674"/>
            <p:cNvSpPr>
              <a:spLocks noChangeShapeType="1"/>
            </p:cNvSpPr>
            <p:nvPr/>
          </p:nvSpPr>
          <p:spPr bwMode="auto">
            <a:xfrm flipV="1">
              <a:off x="3455" y="2042"/>
              <a:ext cx="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21" name="Line 675"/>
            <p:cNvSpPr>
              <a:spLocks noChangeShapeType="1"/>
            </p:cNvSpPr>
            <p:nvPr/>
          </p:nvSpPr>
          <p:spPr bwMode="auto">
            <a:xfrm flipH="1">
              <a:off x="2816" y="2149"/>
              <a:ext cx="1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22" name="Freeform 676"/>
            <p:cNvSpPr>
              <a:spLocks/>
            </p:cNvSpPr>
            <p:nvPr/>
          </p:nvSpPr>
          <p:spPr bwMode="auto">
            <a:xfrm>
              <a:off x="2922" y="2633"/>
              <a:ext cx="213" cy="213"/>
            </a:xfrm>
            <a:custGeom>
              <a:avLst/>
              <a:gdLst>
                <a:gd name="T0" fmla="*/ 213 w 1492"/>
                <a:gd name="T1" fmla="*/ 98 h 1494"/>
                <a:gd name="T2" fmla="*/ 211 w 1492"/>
                <a:gd name="T3" fmla="*/ 84 h 1494"/>
                <a:gd name="T4" fmla="*/ 207 w 1492"/>
                <a:gd name="T5" fmla="*/ 71 h 1494"/>
                <a:gd name="T6" fmla="*/ 202 w 1492"/>
                <a:gd name="T7" fmla="*/ 59 h 1494"/>
                <a:gd name="T8" fmla="*/ 195 w 1492"/>
                <a:gd name="T9" fmla="*/ 47 h 1494"/>
                <a:gd name="T10" fmla="*/ 186 w 1492"/>
                <a:gd name="T11" fmla="*/ 36 h 1494"/>
                <a:gd name="T12" fmla="*/ 177 w 1492"/>
                <a:gd name="T13" fmla="*/ 27 h 1494"/>
                <a:gd name="T14" fmla="*/ 166 w 1492"/>
                <a:gd name="T15" fmla="*/ 18 h 1494"/>
                <a:gd name="T16" fmla="*/ 155 w 1492"/>
                <a:gd name="T17" fmla="*/ 12 h 1494"/>
                <a:gd name="T18" fmla="*/ 142 w 1492"/>
                <a:gd name="T19" fmla="*/ 6 h 1494"/>
                <a:gd name="T20" fmla="*/ 129 w 1492"/>
                <a:gd name="T21" fmla="*/ 3 h 1494"/>
                <a:gd name="T22" fmla="*/ 116 w 1492"/>
                <a:gd name="T23" fmla="*/ 0 h 1494"/>
                <a:gd name="T24" fmla="*/ 102 w 1492"/>
                <a:gd name="T25" fmla="*/ 0 h 1494"/>
                <a:gd name="T26" fmla="*/ 89 w 1492"/>
                <a:gd name="T27" fmla="*/ 2 h 1494"/>
                <a:gd name="T28" fmla="*/ 75 w 1492"/>
                <a:gd name="T29" fmla="*/ 5 h 1494"/>
                <a:gd name="T30" fmla="*/ 63 w 1492"/>
                <a:gd name="T31" fmla="*/ 10 h 1494"/>
                <a:gd name="T32" fmla="*/ 51 w 1492"/>
                <a:gd name="T33" fmla="*/ 16 h 1494"/>
                <a:gd name="T34" fmla="*/ 40 w 1492"/>
                <a:gd name="T35" fmla="*/ 24 h 1494"/>
                <a:gd name="T36" fmla="*/ 30 w 1492"/>
                <a:gd name="T37" fmla="*/ 33 h 1494"/>
                <a:gd name="T38" fmla="*/ 21 w 1492"/>
                <a:gd name="T39" fmla="*/ 43 h 1494"/>
                <a:gd name="T40" fmla="*/ 14 w 1492"/>
                <a:gd name="T41" fmla="*/ 55 h 1494"/>
                <a:gd name="T42" fmla="*/ 8 w 1492"/>
                <a:gd name="T43" fmla="*/ 67 h 1494"/>
                <a:gd name="T44" fmla="*/ 4 w 1492"/>
                <a:gd name="T45" fmla="*/ 80 h 1494"/>
                <a:gd name="T46" fmla="*/ 1 w 1492"/>
                <a:gd name="T47" fmla="*/ 93 h 1494"/>
                <a:gd name="T48" fmla="*/ 0 w 1492"/>
                <a:gd name="T49" fmla="*/ 107 h 1494"/>
                <a:gd name="T50" fmla="*/ 1 w 1492"/>
                <a:gd name="T51" fmla="*/ 120 h 1494"/>
                <a:gd name="T52" fmla="*/ 4 w 1492"/>
                <a:gd name="T53" fmla="*/ 133 h 1494"/>
                <a:gd name="T54" fmla="*/ 8 w 1492"/>
                <a:gd name="T55" fmla="*/ 146 h 1494"/>
                <a:gd name="T56" fmla="*/ 14 w 1492"/>
                <a:gd name="T57" fmla="*/ 159 h 1494"/>
                <a:gd name="T58" fmla="*/ 21 w 1492"/>
                <a:gd name="T59" fmla="*/ 170 h 1494"/>
                <a:gd name="T60" fmla="*/ 30 w 1492"/>
                <a:gd name="T61" fmla="*/ 180 h 1494"/>
                <a:gd name="T62" fmla="*/ 40 w 1492"/>
                <a:gd name="T63" fmla="*/ 189 h 1494"/>
                <a:gd name="T64" fmla="*/ 51 w 1492"/>
                <a:gd name="T65" fmla="*/ 197 h 1494"/>
                <a:gd name="T66" fmla="*/ 63 w 1492"/>
                <a:gd name="T67" fmla="*/ 203 h 1494"/>
                <a:gd name="T68" fmla="*/ 75 w 1492"/>
                <a:gd name="T69" fmla="*/ 208 h 1494"/>
                <a:gd name="T70" fmla="*/ 89 w 1492"/>
                <a:gd name="T71" fmla="*/ 211 h 1494"/>
                <a:gd name="T72" fmla="*/ 102 w 1492"/>
                <a:gd name="T73" fmla="*/ 213 h 1494"/>
                <a:gd name="T74" fmla="*/ 116 w 1492"/>
                <a:gd name="T75" fmla="*/ 213 h 1494"/>
                <a:gd name="T76" fmla="*/ 129 w 1492"/>
                <a:gd name="T77" fmla="*/ 211 h 1494"/>
                <a:gd name="T78" fmla="*/ 142 w 1492"/>
                <a:gd name="T79" fmla="*/ 207 h 1494"/>
                <a:gd name="T80" fmla="*/ 155 w 1492"/>
                <a:gd name="T81" fmla="*/ 202 h 1494"/>
                <a:gd name="T82" fmla="*/ 166 w 1492"/>
                <a:gd name="T83" fmla="*/ 195 h 1494"/>
                <a:gd name="T84" fmla="*/ 177 w 1492"/>
                <a:gd name="T85" fmla="*/ 186 h 1494"/>
                <a:gd name="T86" fmla="*/ 186 w 1492"/>
                <a:gd name="T87" fmla="*/ 177 h 1494"/>
                <a:gd name="T88" fmla="*/ 195 w 1492"/>
                <a:gd name="T89" fmla="*/ 166 h 1494"/>
                <a:gd name="T90" fmla="*/ 202 w 1492"/>
                <a:gd name="T91" fmla="*/ 154 h 1494"/>
                <a:gd name="T92" fmla="*/ 207 w 1492"/>
                <a:gd name="T93" fmla="*/ 142 h 1494"/>
                <a:gd name="T94" fmla="*/ 211 w 1492"/>
                <a:gd name="T95" fmla="*/ 129 h 1494"/>
                <a:gd name="T96" fmla="*/ 213 w 1492"/>
                <a:gd name="T97" fmla="*/ 116 h 149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492" h="1494">
                  <a:moveTo>
                    <a:pt x="1492" y="747"/>
                  </a:moveTo>
                  <a:lnTo>
                    <a:pt x="1492" y="716"/>
                  </a:lnTo>
                  <a:lnTo>
                    <a:pt x="1490" y="684"/>
                  </a:lnTo>
                  <a:lnTo>
                    <a:pt x="1487" y="652"/>
                  </a:lnTo>
                  <a:lnTo>
                    <a:pt x="1482" y="621"/>
                  </a:lnTo>
                  <a:lnTo>
                    <a:pt x="1475" y="590"/>
                  </a:lnTo>
                  <a:lnTo>
                    <a:pt x="1469" y="559"/>
                  </a:lnTo>
                  <a:lnTo>
                    <a:pt x="1459" y="528"/>
                  </a:lnTo>
                  <a:lnTo>
                    <a:pt x="1450" y="499"/>
                  </a:lnTo>
                  <a:lnTo>
                    <a:pt x="1439" y="469"/>
                  </a:lnTo>
                  <a:lnTo>
                    <a:pt x="1427" y="440"/>
                  </a:lnTo>
                  <a:lnTo>
                    <a:pt x="1413" y="411"/>
                  </a:lnTo>
                  <a:lnTo>
                    <a:pt x="1398" y="383"/>
                  </a:lnTo>
                  <a:lnTo>
                    <a:pt x="1382" y="356"/>
                  </a:lnTo>
                  <a:lnTo>
                    <a:pt x="1365" y="330"/>
                  </a:lnTo>
                  <a:lnTo>
                    <a:pt x="1346" y="304"/>
                  </a:lnTo>
                  <a:lnTo>
                    <a:pt x="1327" y="279"/>
                  </a:lnTo>
                  <a:lnTo>
                    <a:pt x="1306" y="254"/>
                  </a:lnTo>
                  <a:lnTo>
                    <a:pt x="1285" y="231"/>
                  </a:lnTo>
                  <a:lnTo>
                    <a:pt x="1263" y="208"/>
                  </a:lnTo>
                  <a:lnTo>
                    <a:pt x="1239" y="187"/>
                  </a:lnTo>
                  <a:lnTo>
                    <a:pt x="1215" y="166"/>
                  </a:lnTo>
                  <a:lnTo>
                    <a:pt x="1190" y="147"/>
                  </a:lnTo>
                  <a:lnTo>
                    <a:pt x="1164" y="129"/>
                  </a:lnTo>
                  <a:lnTo>
                    <a:pt x="1138" y="112"/>
                  </a:lnTo>
                  <a:lnTo>
                    <a:pt x="1110" y="96"/>
                  </a:lnTo>
                  <a:lnTo>
                    <a:pt x="1083" y="81"/>
                  </a:lnTo>
                  <a:lnTo>
                    <a:pt x="1054" y="67"/>
                  </a:lnTo>
                  <a:lnTo>
                    <a:pt x="1025" y="55"/>
                  </a:lnTo>
                  <a:lnTo>
                    <a:pt x="995" y="44"/>
                  </a:lnTo>
                  <a:lnTo>
                    <a:pt x="965" y="33"/>
                  </a:lnTo>
                  <a:lnTo>
                    <a:pt x="935" y="24"/>
                  </a:lnTo>
                  <a:lnTo>
                    <a:pt x="903" y="18"/>
                  </a:lnTo>
                  <a:lnTo>
                    <a:pt x="873" y="12"/>
                  </a:lnTo>
                  <a:lnTo>
                    <a:pt x="841" y="6"/>
                  </a:lnTo>
                  <a:lnTo>
                    <a:pt x="810" y="3"/>
                  </a:lnTo>
                  <a:lnTo>
                    <a:pt x="778" y="2"/>
                  </a:lnTo>
                  <a:lnTo>
                    <a:pt x="747" y="0"/>
                  </a:lnTo>
                  <a:lnTo>
                    <a:pt x="715" y="2"/>
                  </a:lnTo>
                  <a:lnTo>
                    <a:pt x="683" y="3"/>
                  </a:lnTo>
                  <a:lnTo>
                    <a:pt x="651" y="6"/>
                  </a:lnTo>
                  <a:lnTo>
                    <a:pt x="621" y="12"/>
                  </a:lnTo>
                  <a:lnTo>
                    <a:pt x="589" y="18"/>
                  </a:lnTo>
                  <a:lnTo>
                    <a:pt x="558" y="24"/>
                  </a:lnTo>
                  <a:lnTo>
                    <a:pt x="528" y="33"/>
                  </a:lnTo>
                  <a:lnTo>
                    <a:pt x="498" y="44"/>
                  </a:lnTo>
                  <a:lnTo>
                    <a:pt x="469" y="55"/>
                  </a:lnTo>
                  <a:lnTo>
                    <a:pt x="439" y="67"/>
                  </a:lnTo>
                  <a:lnTo>
                    <a:pt x="411" y="81"/>
                  </a:lnTo>
                  <a:lnTo>
                    <a:pt x="382" y="96"/>
                  </a:lnTo>
                  <a:lnTo>
                    <a:pt x="355" y="112"/>
                  </a:lnTo>
                  <a:lnTo>
                    <a:pt x="329" y="129"/>
                  </a:lnTo>
                  <a:lnTo>
                    <a:pt x="303" y="147"/>
                  </a:lnTo>
                  <a:lnTo>
                    <a:pt x="278" y="166"/>
                  </a:lnTo>
                  <a:lnTo>
                    <a:pt x="254" y="187"/>
                  </a:lnTo>
                  <a:lnTo>
                    <a:pt x="230" y="208"/>
                  </a:lnTo>
                  <a:lnTo>
                    <a:pt x="207" y="231"/>
                  </a:lnTo>
                  <a:lnTo>
                    <a:pt x="186" y="254"/>
                  </a:lnTo>
                  <a:lnTo>
                    <a:pt x="165" y="279"/>
                  </a:lnTo>
                  <a:lnTo>
                    <a:pt x="146" y="304"/>
                  </a:lnTo>
                  <a:lnTo>
                    <a:pt x="128" y="330"/>
                  </a:lnTo>
                  <a:lnTo>
                    <a:pt x="111" y="356"/>
                  </a:lnTo>
                  <a:lnTo>
                    <a:pt x="95" y="383"/>
                  </a:lnTo>
                  <a:lnTo>
                    <a:pt x="80" y="411"/>
                  </a:lnTo>
                  <a:lnTo>
                    <a:pt x="67" y="440"/>
                  </a:lnTo>
                  <a:lnTo>
                    <a:pt x="54" y="469"/>
                  </a:lnTo>
                  <a:lnTo>
                    <a:pt x="43" y="499"/>
                  </a:lnTo>
                  <a:lnTo>
                    <a:pt x="33" y="528"/>
                  </a:lnTo>
                  <a:lnTo>
                    <a:pt x="25" y="559"/>
                  </a:lnTo>
                  <a:lnTo>
                    <a:pt x="17" y="590"/>
                  </a:lnTo>
                  <a:lnTo>
                    <a:pt x="11" y="621"/>
                  </a:lnTo>
                  <a:lnTo>
                    <a:pt x="7" y="652"/>
                  </a:lnTo>
                  <a:lnTo>
                    <a:pt x="3" y="684"/>
                  </a:lnTo>
                  <a:lnTo>
                    <a:pt x="1" y="716"/>
                  </a:lnTo>
                  <a:lnTo>
                    <a:pt x="0" y="747"/>
                  </a:lnTo>
                  <a:lnTo>
                    <a:pt x="1" y="779"/>
                  </a:lnTo>
                  <a:lnTo>
                    <a:pt x="3" y="811"/>
                  </a:lnTo>
                  <a:lnTo>
                    <a:pt x="7" y="843"/>
                  </a:lnTo>
                  <a:lnTo>
                    <a:pt x="11" y="873"/>
                  </a:lnTo>
                  <a:lnTo>
                    <a:pt x="17" y="905"/>
                  </a:lnTo>
                  <a:lnTo>
                    <a:pt x="25" y="936"/>
                  </a:lnTo>
                  <a:lnTo>
                    <a:pt x="33" y="966"/>
                  </a:lnTo>
                  <a:lnTo>
                    <a:pt x="43" y="996"/>
                  </a:lnTo>
                  <a:lnTo>
                    <a:pt x="54" y="1026"/>
                  </a:lnTo>
                  <a:lnTo>
                    <a:pt x="67" y="1055"/>
                  </a:lnTo>
                  <a:lnTo>
                    <a:pt x="80" y="1083"/>
                  </a:lnTo>
                  <a:lnTo>
                    <a:pt x="95" y="1112"/>
                  </a:lnTo>
                  <a:lnTo>
                    <a:pt x="111" y="1139"/>
                  </a:lnTo>
                  <a:lnTo>
                    <a:pt x="128" y="1165"/>
                  </a:lnTo>
                  <a:lnTo>
                    <a:pt x="146" y="1191"/>
                  </a:lnTo>
                  <a:lnTo>
                    <a:pt x="165" y="1216"/>
                  </a:lnTo>
                  <a:lnTo>
                    <a:pt x="186" y="1241"/>
                  </a:lnTo>
                  <a:lnTo>
                    <a:pt x="207" y="1264"/>
                  </a:lnTo>
                  <a:lnTo>
                    <a:pt x="230" y="1287"/>
                  </a:lnTo>
                  <a:lnTo>
                    <a:pt x="254" y="1308"/>
                  </a:lnTo>
                  <a:lnTo>
                    <a:pt x="278" y="1329"/>
                  </a:lnTo>
                  <a:lnTo>
                    <a:pt x="303" y="1348"/>
                  </a:lnTo>
                  <a:lnTo>
                    <a:pt x="329" y="1366"/>
                  </a:lnTo>
                  <a:lnTo>
                    <a:pt x="355" y="1383"/>
                  </a:lnTo>
                  <a:lnTo>
                    <a:pt x="382" y="1399"/>
                  </a:lnTo>
                  <a:lnTo>
                    <a:pt x="411" y="1414"/>
                  </a:lnTo>
                  <a:lnTo>
                    <a:pt x="439" y="1427"/>
                  </a:lnTo>
                  <a:lnTo>
                    <a:pt x="469" y="1440"/>
                  </a:lnTo>
                  <a:lnTo>
                    <a:pt x="498" y="1451"/>
                  </a:lnTo>
                  <a:lnTo>
                    <a:pt x="528" y="1461"/>
                  </a:lnTo>
                  <a:lnTo>
                    <a:pt x="558" y="1470"/>
                  </a:lnTo>
                  <a:lnTo>
                    <a:pt x="589" y="1477"/>
                  </a:lnTo>
                  <a:lnTo>
                    <a:pt x="621" y="1483"/>
                  </a:lnTo>
                  <a:lnTo>
                    <a:pt x="651" y="1489"/>
                  </a:lnTo>
                  <a:lnTo>
                    <a:pt x="683" y="1492"/>
                  </a:lnTo>
                  <a:lnTo>
                    <a:pt x="715" y="1493"/>
                  </a:lnTo>
                  <a:lnTo>
                    <a:pt x="747" y="1494"/>
                  </a:lnTo>
                  <a:lnTo>
                    <a:pt x="778" y="1493"/>
                  </a:lnTo>
                  <a:lnTo>
                    <a:pt x="810" y="1492"/>
                  </a:lnTo>
                  <a:lnTo>
                    <a:pt x="841" y="1489"/>
                  </a:lnTo>
                  <a:lnTo>
                    <a:pt x="873" y="1483"/>
                  </a:lnTo>
                  <a:lnTo>
                    <a:pt x="903" y="1477"/>
                  </a:lnTo>
                  <a:lnTo>
                    <a:pt x="935" y="1470"/>
                  </a:lnTo>
                  <a:lnTo>
                    <a:pt x="965" y="1461"/>
                  </a:lnTo>
                  <a:lnTo>
                    <a:pt x="995" y="1451"/>
                  </a:lnTo>
                  <a:lnTo>
                    <a:pt x="1025" y="1440"/>
                  </a:lnTo>
                  <a:lnTo>
                    <a:pt x="1054" y="1427"/>
                  </a:lnTo>
                  <a:lnTo>
                    <a:pt x="1083" y="1414"/>
                  </a:lnTo>
                  <a:lnTo>
                    <a:pt x="1110" y="1399"/>
                  </a:lnTo>
                  <a:lnTo>
                    <a:pt x="1138" y="1383"/>
                  </a:lnTo>
                  <a:lnTo>
                    <a:pt x="1164" y="1366"/>
                  </a:lnTo>
                  <a:lnTo>
                    <a:pt x="1190" y="1348"/>
                  </a:lnTo>
                  <a:lnTo>
                    <a:pt x="1215" y="1329"/>
                  </a:lnTo>
                  <a:lnTo>
                    <a:pt x="1239" y="1308"/>
                  </a:lnTo>
                  <a:lnTo>
                    <a:pt x="1263" y="1287"/>
                  </a:lnTo>
                  <a:lnTo>
                    <a:pt x="1285" y="1264"/>
                  </a:lnTo>
                  <a:lnTo>
                    <a:pt x="1306" y="1241"/>
                  </a:lnTo>
                  <a:lnTo>
                    <a:pt x="1327" y="1216"/>
                  </a:lnTo>
                  <a:lnTo>
                    <a:pt x="1346" y="1191"/>
                  </a:lnTo>
                  <a:lnTo>
                    <a:pt x="1365" y="1165"/>
                  </a:lnTo>
                  <a:lnTo>
                    <a:pt x="1382" y="1139"/>
                  </a:lnTo>
                  <a:lnTo>
                    <a:pt x="1398" y="1112"/>
                  </a:lnTo>
                  <a:lnTo>
                    <a:pt x="1413" y="1083"/>
                  </a:lnTo>
                  <a:lnTo>
                    <a:pt x="1427" y="1055"/>
                  </a:lnTo>
                  <a:lnTo>
                    <a:pt x="1439" y="1026"/>
                  </a:lnTo>
                  <a:lnTo>
                    <a:pt x="1450" y="996"/>
                  </a:lnTo>
                  <a:lnTo>
                    <a:pt x="1459" y="966"/>
                  </a:lnTo>
                  <a:lnTo>
                    <a:pt x="1469" y="936"/>
                  </a:lnTo>
                  <a:lnTo>
                    <a:pt x="1475" y="905"/>
                  </a:lnTo>
                  <a:lnTo>
                    <a:pt x="1482" y="873"/>
                  </a:lnTo>
                  <a:lnTo>
                    <a:pt x="1487" y="843"/>
                  </a:lnTo>
                  <a:lnTo>
                    <a:pt x="1490" y="811"/>
                  </a:lnTo>
                  <a:lnTo>
                    <a:pt x="1492" y="779"/>
                  </a:lnTo>
                  <a:lnTo>
                    <a:pt x="1492" y="74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23" name="Freeform 677"/>
            <p:cNvSpPr>
              <a:spLocks/>
            </p:cNvSpPr>
            <p:nvPr/>
          </p:nvSpPr>
          <p:spPr bwMode="auto">
            <a:xfrm>
              <a:off x="3562" y="2633"/>
              <a:ext cx="213" cy="213"/>
            </a:xfrm>
            <a:custGeom>
              <a:avLst/>
              <a:gdLst>
                <a:gd name="T0" fmla="*/ 212 w 1493"/>
                <a:gd name="T1" fmla="*/ 98 h 1494"/>
                <a:gd name="T2" fmla="*/ 210 w 1493"/>
                <a:gd name="T3" fmla="*/ 84 h 1494"/>
                <a:gd name="T4" fmla="*/ 207 w 1493"/>
                <a:gd name="T5" fmla="*/ 71 h 1494"/>
                <a:gd name="T6" fmla="*/ 201 w 1493"/>
                <a:gd name="T7" fmla="*/ 59 h 1494"/>
                <a:gd name="T8" fmla="*/ 195 w 1493"/>
                <a:gd name="T9" fmla="*/ 47 h 1494"/>
                <a:gd name="T10" fmla="*/ 186 w 1493"/>
                <a:gd name="T11" fmla="*/ 36 h 1494"/>
                <a:gd name="T12" fmla="*/ 177 w 1493"/>
                <a:gd name="T13" fmla="*/ 27 h 1494"/>
                <a:gd name="T14" fmla="*/ 166 w 1493"/>
                <a:gd name="T15" fmla="*/ 18 h 1494"/>
                <a:gd name="T16" fmla="*/ 154 w 1493"/>
                <a:gd name="T17" fmla="*/ 12 h 1494"/>
                <a:gd name="T18" fmla="*/ 142 w 1493"/>
                <a:gd name="T19" fmla="*/ 6 h 1494"/>
                <a:gd name="T20" fmla="*/ 129 w 1493"/>
                <a:gd name="T21" fmla="*/ 3 h 1494"/>
                <a:gd name="T22" fmla="*/ 115 w 1493"/>
                <a:gd name="T23" fmla="*/ 0 h 1494"/>
                <a:gd name="T24" fmla="*/ 102 w 1493"/>
                <a:gd name="T25" fmla="*/ 0 h 1494"/>
                <a:gd name="T26" fmla="*/ 88 w 1493"/>
                <a:gd name="T27" fmla="*/ 2 h 1494"/>
                <a:gd name="T28" fmla="*/ 75 w 1493"/>
                <a:gd name="T29" fmla="*/ 5 h 1494"/>
                <a:gd name="T30" fmla="*/ 62 w 1493"/>
                <a:gd name="T31" fmla="*/ 10 h 1494"/>
                <a:gd name="T32" fmla="*/ 51 w 1493"/>
                <a:gd name="T33" fmla="*/ 16 h 1494"/>
                <a:gd name="T34" fmla="*/ 40 w 1493"/>
                <a:gd name="T35" fmla="*/ 24 h 1494"/>
                <a:gd name="T36" fmla="*/ 30 w 1493"/>
                <a:gd name="T37" fmla="*/ 33 h 1494"/>
                <a:gd name="T38" fmla="*/ 21 w 1493"/>
                <a:gd name="T39" fmla="*/ 43 h 1494"/>
                <a:gd name="T40" fmla="*/ 13 w 1493"/>
                <a:gd name="T41" fmla="*/ 55 h 1494"/>
                <a:gd name="T42" fmla="*/ 8 w 1493"/>
                <a:gd name="T43" fmla="*/ 67 h 1494"/>
                <a:gd name="T44" fmla="*/ 3 w 1493"/>
                <a:gd name="T45" fmla="*/ 80 h 1494"/>
                <a:gd name="T46" fmla="*/ 1 w 1493"/>
                <a:gd name="T47" fmla="*/ 93 h 1494"/>
                <a:gd name="T48" fmla="*/ 0 w 1493"/>
                <a:gd name="T49" fmla="*/ 107 h 1494"/>
                <a:gd name="T50" fmla="*/ 1 w 1493"/>
                <a:gd name="T51" fmla="*/ 120 h 1494"/>
                <a:gd name="T52" fmla="*/ 3 w 1493"/>
                <a:gd name="T53" fmla="*/ 133 h 1494"/>
                <a:gd name="T54" fmla="*/ 8 w 1493"/>
                <a:gd name="T55" fmla="*/ 146 h 1494"/>
                <a:gd name="T56" fmla="*/ 13 w 1493"/>
                <a:gd name="T57" fmla="*/ 159 h 1494"/>
                <a:gd name="T58" fmla="*/ 21 w 1493"/>
                <a:gd name="T59" fmla="*/ 170 h 1494"/>
                <a:gd name="T60" fmla="*/ 30 w 1493"/>
                <a:gd name="T61" fmla="*/ 180 h 1494"/>
                <a:gd name="T62" fmla="*/ 40 w 1493"/>
                <a:gd name="T63" fmla="*/ 189 h 1494"/>
                <a:gd name="T64" fmla="*/ 51 w 1493"/>
                <a:gd name="T65" fmla="*/ 197 h 1494"/>
                <a:gd name="T66" fmla="*/ 62 w 1493"/>
                <a:gd name="T67" fmla="*/ 203 h 1494"/>
                <a:gd name="T68" fmla="*/ 75 w 1493"/>
                <a:gd name="T69" fmla="*/ 208 h 1494"/>
                <a:gd name="T70" fmla="*/ 88 w 1493"/>
                <a:gd name="T71" fmla="*/ 211 h 1494"/>
                <a:gd name="T72" fmla="*/ 102 w 1493"/>
                <a:gd name="T73" fmla="*/ 213 h 1494"/>
                <a:gd name="T74" fmla="*/ 115 w 1493"/>
                <a:gd name="T75" fmla="*/ 213 h 1494"/>
                <a:gd name="T76" fmla="*/ 129 w 1493"/>
                <a:gd name="T77" fmla="*/ 211 h 1494"/>
                <a:gd name="T78" fmla="*/ 142 w 1493"/>
                <a:gd name="T79" fmla="*/ 207 h 1494"/>
                <a:gd name="T80" fmla="*/ 154 w 1493"/>
                <a:gd name="T81" fmla="*/ 202 h 1494"/>
                <a:gd name="T82" fmla="*/ 166 w 1493"/>
                <a:gd name="T83" fmla="*/ 195 h 1494"/>
                <a:gd name="T84" fmla="*/ 177 w 1493"/>
                <a:gd name="T85" fmla="*/ 186 h 1494"/>
                <a:gd name="T86" fmla="*/ 186 w 1493"/>
                <a:gd name="T87" fmla="*/ 177 h 1494"/>
                <a:gd name="T88" fmla="*/ 195 w 1493"/>
                <a:gd name="T89" fmla="*/ 166 h 1494"/>
                <a:gd name="T90" fmla="*/ 201 w 1493"/>
                <a:gd name="T91" fmla="*/ 154 h 1494"/>
                <a:gd name="T92" fmla="*/ 207 w 1493"/>
                <a:gd name="T93" fmla="*/ 142 h 1494"/>
                <a:gd name="T94" fmla="*/ 210 w 1493"/>
                <a:gd name="T95" fmla="*/ 129 h 1494"/>
                <a:gd name="T96" fmla="*/ 212 w 1493"/>
                <a:gd name="T97" fmla="*/ 116 h 149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493" h="1494">
                  <a:moveTo>
                    <a:pt x="1493" y="747"/>
                  </a:moveTo>
                  <a:lnTo>
                    <a:pt x="1491" y="716"/>
                  </a:lnTo>
                  <a:lnTo>
                    <a:pt x="1489" y="684"/>
                  </a:lnTo>
                  <a:lnTo>
                    <a:pt x="1486" y="652"/>
                  </a:lnTo>
                  <a:lnTo>
                    <a:pt x="1481" y="621"/>
                  </a:lnTo>
                  <a:lnTo>
                    <a:pt x="1475" y="590"/>
                  </a:lnTo>
                  <a:lnTo>
                    <a:pt x="1468" y="559"/>
                  </a:lnTo>
                  <a:lnTo>
                    <a:pt x="1460" y="528"/>
                  </a:lnTo>
                  <a:lnTo>
                    <a:pt x="1449" y="499"/>
                  </a:lnTo>
                  <a:lnTo>
                    <a:pt x="1438" y="469"/>
                  </a:lnTo>
                  <a:lnTo>
                    <a:pt x="1426" y="440"/>
                  </a:lnTo>
                  <a:lnTo>
                    <a:pt x="1412" y="411"/>
                  </a:lnTo>
                  <a:lnTo>
                    <a:pt x="1397" y="383"/>
                  </a:lnTo>
                  <a:lnTo>
                    <a:pt x="1381" y="356"/>
                  </a:lnTo>
                  <a:lnTo>
                    <a:pt x="1364" y="330"/>
                  </a:lnTo>
                  <a:lnTo>
                    <a:pt x="1346" y="304"/>
                  </a:lnTo>
                  <a:lnTo>
                    <a:pt x="1327" y="279"/>
                  </a:lnTo>
                  <a:lnTo>
                    <a:pt x="1306" y="254"/>
                  </a:lnTo>
                  <a:lnTo>
                    <a:pt x="1285" y="231"/>
                  </a:lnTo>
                  <a:lnTo>
                    <a:pt x="1262" y="208"/>
                  </a:lnTo>
                  <a:lnTo>
                    <a:pt x="1239" y="187"/>
                  </a:lnTo>
                  <a:lnTo>
                    <a:pt x="1214" y="166"/>
                  </a:lnTo>
                  <a:lnTo>
                    <a:pt x="1189" y="147"/>
                  </a:lnTo>
                  <a:lnTo>
                    <a:pt x="1163" y="129"/>
                  </a:lnTo>
                  <a:lnTo>
                    <a:pt x="1137" y="112"/>
                  </a:lnTo>
                  <a:lnTo>
                    <a:pt x="1110" y="96"/>
                  </a:lnTo>
                  <a:lnTo>
                    <a:pt x="1082" y="81"/>
                  </a:lnTo>
                  <a:lnTo>
                    <a:pt x="1053" y="67"/>
                  </a:lnTo>
                  <a:lnTo>
                    <a:pt x="1024" y="55"/>
                  </a:lnTo>
                  <a:lnTo>
                    <a:pt x="994" y="44"/>
                  </a:lnTo>
                  <a:lnTo>
                    <a:pt x="965" y="33"/>
                  </a:lnTo>
                  <a:lnTo>
                    <a:pt x="934" y="24"/>
                  </a:lnTo>
                  <a:lnTo>
                    <a:pt x="903" y="18"/>
                  </a:lnTo>
                  <a:lnTo>
                    <a:pt x="872" y="12"/>
                  </a:lnTo>
                  <a:lnTo>
                    <a:pt x="841" y="6"/>
                  </a:lnTo>
                  <a:lnTo>
                    <a:pt x="809" y="3"/>
                  </a:lnTo>
                  <a:lnTo>
                    <a:pt x="777" y="2"/>
                  </a:lnTo>
                  <a:lnTo>
                    <a:pt x="746" y="0"/>
                  </a:lnTo>
                  <a:lnTo>
                    <a:pt x="714" y="2"/>
                  </a:lnTo>
                  <a:lnTo>
                    <a:pt x="682" y="3"/>
                  </a:lnTo>
                  <a:lnTo>
                    <a:pt x="651" y="6"/>
                  </a:lnTo>
                  <a:lnTo>
                    <a:pt x="620" y="12"/>
                  </a:lnTo>
                  <a:lnTo>
                    <a:pt x="589" y="18"/>
                  </a:lnTo>
                  <a:lnTo>
                    <a:pt x="558" y="24"/>
                  </a:lnTo>
                  <a:lnTo>
                    <a:pt x="528" y="33"/>
                  </a:lnTo>
                  <a:lnTo>
                    <a:pt x="497" y="44"/>
                  </a:lnTo>
                  <a:lnTo>
                    <a:pt x="467" y="55"/>
                  </a:lnTo>
                  <a:lnTo>
                    <a:pt x="438" y="67"/>
                  </a:lnTo>
                  <a:lnTo>
                    <a:pt x="410" y="81"/>
                  </a:lnTo>
                  <a:lnTo>
                    <a:pt x="382" y="96"/>
                  </a:lnTo>
                  <a:lnTo>
                    <a:pt x="355" y="112"/>
                  </a:lnTo>
                  <a:lnTo>
                    <a:pt x="328" y="129"/>
                  </a:lnTo>
                  <a:lnTo>
                    <a:pt x="302" y="147"/>
                  </a:lnTo>
                  <a:lnTo>
                    <a:pt x="277" y="166"/>
                  </a:lnTo>
                  <a:lnTo>
                    <a:pt x="253" y="187"/>
                  </a:lnTo>
                  <a:lnTo>
                    <a:pt x="229" y="208"/>
                  </a:lnTo>
                  <a:lnTo>
                    <a:pt x="208" y="231"/>
                  </a:lnTo>
                  <a:lnTo>
                    <a:pt x="186" y="254"/>
                  </a:lnTo>
                  <a:lnTo>
                    <a:pt x="166" y="279"/>
                  </a:lnTo>
                  <a:lnTo>
                    <a:pt x="146" y="304"/>
                  </a:lnTo>
                  <a:lnTo>
                    <a:pt x="128" y="330"/>
                  </a:lnTo>
                  <a:lnTo>
                    <a:pt x="110" y="356"/>
                  </a:lnTo>
                  <a:lnTo>
                    <a:pt x="94" y="383"/>
                  </a:lnTo>
                  <a:lnTo>
                    <a:pt x="79" y="411"/>
                  </a:lnTo>
                  <a:lnTo>
                    <a:pt x="66" y="440"/>
                  </a:lnTo>
                  <a:lnTo>
                    <a:pt x="53" y="469"/>
                  </a:lnTo>
                  <a:lnTo>
                    <a:pt x="42" y="499"/>
                  </a:lnTo>
                  <a:lnTo>
                    <a:pt x="33" y="528"/>
                  </a:lnTo>
                  <a:lnTo>
                    <a:pt x="24" y="559"/>
                  </a:lnTo>
                  <a:lnTo>
                    <a:pt x="17" y="590"/>
                  </a:lnTo>
                  <a:lnTo>
                    <a:pt x="10" y="621"/>
                  </a:lnTo>
                  <a:lnTo>
                    <a:pt x="5" y="652"/>
                  </a:lnTo>
                  <a:lnTo>
                    <a:pt x="2" y="684"/>
                  </a:lnTo>
                  <a:lnTo>
                    <a:pt x="0" y="716"/>
                  </a:lnTo>
                  <a:lnTo>
                    <a:pt x="0" y="747"/>
                  </a:lnTo>
                  <a:lnTo>
                    <a:pt x="0" y="779"/>
                  </a:lnTo>
                  <a:lnTo>
                    <a:pt x="2" y="811"/>
                  </a:lnTo>
                  <a:lnTo>
                    <a:pt x="5" y="843"/>
                  </a:lnTo>
                  <a:lnTo>
                    <a:pt x="10" y="873"/>
                  </a:lnTo>
                  <a:lnTo>
                    <a:pt x="17" y="905"/>
                  </a:lnTo>
                  <a:lnTo>
                    <a:pt x="24" y="936"/>
                  </a:lnTo>
                  <a:lnTo>
                    <a:pt x="33" y="966"/>
                  </a:lnTo>
                  <a:lnTo>
                    <a:pt x="42" y="996"/>
                  </a:lnTo>
                  <a:lnTo>
                    <a:pt x="53" y="1026"/>
                  </a:lnTo>
                  <a:lnTo>
                    <a:pt x="66" y="1055"/>
                  </a:lnTo>
                  <a:lnTo>
                    <a:pt x="79" y="1083"/>
                  </a:lnTo>
                  <a:lnTo>
                    <a:pt x="94" y="1112"/>
                  </a:lnTo>
                  <a:lnTo>
                    <a:pt x="110" y="1139"/>
                  </a:lnTo>
                  <a:lnTo>
                    <a:pt x="128" y="1165"/>
                  </a:lnTo>
                  <a:lnTo>
                    <a:pt x="146" y="1191"/>
                  </a:lnTo>
                  <a:lnTo>
                    <a:pt x="166" y="1216"/>
                  </a:lnTo>
                  <a:lnTo>
                    <a:pt x="186" y="1241"/>
                  </a:lnTo>
                  <a:lnTo>
                    <a:pt x="208" y="1264"/>
                  </a:lnTo>
                  <a:lnTo>
                    <a:pt x="229" y="1287"/>
                  </a:lnTo>
                  <a:lnTo>
                    <a:pt x="253" y="1308"/>
                  </a:lnTo>
                  <a:lnTo>
                    <a:pt x="277" y="1329"/>
                  </a:lnTo>
                  <a:lnTo>
                    <a:pt x="302" y="1348"/>
                  </a:lnTo>
                  <a:lnTo>
                    <a:pt x="328" y="1366"/>
                  </a:lnTo>
                  <a:lnTo>
                    <a:pt x="355" y="1383"/>
                  </a:lnTo>
                  <a:lnTo>
                    <a:pt x="382" y="1399"/>
                  </a:lnTo>
                  <a:lnTo>
                    <a:pt x="410" y="1414"/>
                  </a:lnTo>
                  <a:lnTo>
                    <a:pt x="438" y="1427"/>
                  </a:lnTo>
                  <a:lnTo>
                    <a:pt x="467" y="1440"/>
                  </a:lnTo>
                  <a:lnTo>
                    <a:pt x="497" y="1451"/>
                  </a:lnTo>
                  <a:lnTo>
                    <a:pt x="528" y="1461"/>
                  </a:lnTo>
                  <a:lnTo>
                    <a:pt x="558" y="1470"/>
                  </a:lnTo>
                  <a:lnTo>
                    <a:pt x="589" y="1477"/>
                  </a:lnTo>
                  <a:lnTo>
                    <a:pt x="620" y="1483"/>
                  </a:lnTo>
                  <a:lnTo>
                    <a:pt x="651" y="1489"/>
                  </a:lnTo>
                  <a:lnTo>
                    <a:pt x="682" y="1492"/>
                  </a:lnTo>
                  <a:lnTo>
                    <a:pt x="714" y="1493"/>
                  </a:lnTo>
                  <a:lnTo>
                    <a:pt x="746" y="1494"/>
                  </a:lnTo>
                  <a:lnTo>
                    <a:pt x="777" y="1493"/>
                  </a:lnTo>
                  <a:lnTo>
                    <a:pt x="809" y="1492"/>
                  </a:lnTo>
                  <a:lnTo>
                    <a:pt x="841" y="1489"/>
                  </a:lnTo>
                  <a:lnTo>
                    <a:pt x="872" y="1483"/>
                  </a:lnTo>
                  <a:lnTo>
                    <a:pt x="903" y="1477"/>
                  </a:lnTo>
                  <a:lnTo>
                    <a:pt x="934" y="1470"/>
                  </a:lnTo>
                  <a:lnTo>
                    <a:pt x="965" y="1461"/>
                  </a:lnTo>
                  <a:lnTo>
                    <a:pt x="994" y="1451"/>
                  </a:lnTo>
                  <a:lnTo>
                    <a:pt x="1024" y="1440"/>
                  </a:lnTo>
                  <a:lnTo>
                    <a:pt x="1053" y="1427"/>
                  </a:lnTo>
                  <a:lnTo>
                    <a:pt x="1082" y="1414"/>
                  </a:lnTo>
                  <a:lnTo>
                    <a:pt x="1110" y="1399"/>
                  </a:lnTo>
                  <a:lnTo>
                    <a:pt x="1137" y="1383"/>
                  </a:lnTo>
                  <a:lnTo>
                    <a:pt x="1163" y="1366"/>
                  </a:lnTo>
                  <a:lnTo>
                    <a:pt x="1189" y="1348"/>
                  </a:lnTo>
                  <a:lnTo>
                    <a:pt x="1214" y="1329"/>
                  </a:lnTo>
                  <a:lnTo>
                    <a:pt x="1239" y="1308"/>
                  </a:lnTo>
                  <a:lnTo>
                    <a:pt x="1262" y="1287"/>
                  </a:lnTo>
                  <a:lnTo>
                    <a:pt x="1285" y="1264"/>
                  </a:lnTo>
                  <a:lnTo>
                    <a:pt x="1306" y="1241"/>
                  </a:lnTo>
                  <a:lnTo>
                    <a:pt x="1327" y="1216"/>
                  </a:lnTo>
                  <a:lnTo>
                    <a:pt x="1346" y="1191"/>
                  </a:lnTo>
                  <a:lnTo>
                    <a:pt x="1364" y="1165"/>
                  </a:lnTo>
                  <a:lnTo>
                    <a:pt x="1381" y="1139"/>
                  </a:lnTo>
                  <a:lnTo>
                    <a:pt x="1397" y="1112"/>
                  </a:lnTo>
                  <a:lnTo>
                    <a:pt x="1412" y="1083"/>
                  </a:lnTo>
                  <a:lnTo>
                    <a:pt x="1426" y="1055"/>
                  </a:lnTo>
                  <a:lnTo>
                    <a:pt x="1438" y="1026"/>
                  </a:lnTo>
                  <a:lnTo>
                    <a:pt x="1449" y="996"/>
                  </a:lnTo>
                  <a:lnTo>
                    <a:pt x="1460" y="966"/>
                  </a:lnTo>
                  <a:lnTo>
                    <a:pt x="1468" y="936"/>
                  </a:lnTo>
                  <a:lnTo>
                    <a:pt x="1475" y="905"/>
                  </a:lnTo>
                  <a:lnTo>
                    <a:pt x="1481" y="873"/>
                  </a:lnTo>
                  <a:lnTo>
                    <a:pt x="1486" y="843"/>
                  </a:lnTo>
                  <a:lnTo>
                    <a:pt x="1489" y="811"/>
                  </a:lnTo>
                  <a:lnTo>
                    <a:pt x="1491" y="779"/>
                  </a:lnTo>
                  <a:lnTo>
                    <a:pt x="1493" y="74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24" name="Line 678"/>
            <p:cNvSpPr>
              <a:spLocks noChangeShapeType="1"/>
            </p:cNvSpPr>
            <p:nvPr/>
          </p:nvSpPr>
          <p:spPr bwMode="auto">
            <a:xfrm>
              <a:off x="2816" y="2042"/>
              <a:ext cx="1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25" name="Line 679"/>
            <p:cNvSpPr>
              <a:spLocks noChangeShapeType="1"/>
            </p:cNvSpPr>
            <p:nvPr/>
          </p:nvSpPr>
          <p:spPr bwMode="auto">
            <a:xfrm flipH="1">
              <a:off x="3135" y="2042"/>
              <a:ext cx="10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26" name="Line 680"/>
            <p:cNvSpPr>
              <a:spLocks noChangeShapeType="1"/>
            </p:cNvSpPr>
            <p:nvPr/>
          </p:nvSpPr>
          <p:spPr bwMode="auto">
            <a:xfrm flipV="1">
              <a:off x="2922" y="1829"/>
              <a:ext cx="0" cy="2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27" name="Line 681"/>
            <p:cNvSpPr>
              <a:spLocks noChangeShapeType="1"/>
            </p:cNvSpPr>
            <p:nvPr/>
          </p:nvSpPr>
          <p:spPr bwMode="auto">
            <a:xfrm flipV="1">
              <a:off x="3135" y="1829"/>
              <a:ext cx="0" cy="2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28" name="Line 682"/>
            <p:cNvSpPr>
              <a:spLocks noChangeShapeType="1"/>
            </p:cNvSpPr>
            <p:nvPr/>
          </p:nvSpPr>
          <p:spPr bwMode="auto">
            <a:xfrm>
              <a:off x="3455" y="2042"/>
              <a:ext cx="42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29" name="Line 683"/>
            <p:cNvSpPr>
              <a:spLocks noChangeShapeType="1"/>
            </p:cNvSpPr>
            <p:nvPr/>
          </p:nvSpPr>
          <p:spPr bwMode="auto">
            <a:xfrm flipV="1">
              <a:off x="3775" y="1829"/>
              <a:ext cx="0" cy="2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30" name="Line 684"/>
            <p:cNvSpPr>
              <a:spLocks noChangeShapeType="1"/>
            </p:cNvSpPr>
            <p:nvPr/>
          </p:nvSpPr>
          <p:spPr bwMode="auto">
            <a:xfrm flipV="1">
              <a:off x="3562" y="1829"/>
              <a:ext cx="0" cy="2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31" name="Line 685"/>
            <p:cNvSpPr>
              <a:spLocks noChangeShapeType="1"/>
            </p:cNvSpPr>
            <p:nvPr/>
          </p:nvSpPr>
          <p:spPr bwMode="auto">
            <a:xfrm flipV="1">
              <a:off x="2773" y="1829"/>
              <a:ext cx="36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32" name="Line 686"/>
            <p:cNvSpPr>
              <a:spLocks noChangeShapeType="1"/>
            </p:cNvSpPr>
            <p:nvPr/>
          </p:nvSpPr>
          <p:spPr bwMode="auto">
            <a:xfrm flipV="1">
              <a:off x="2773" y="1829"/>
              <a:ext cx="103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33" name="Line 687"/>
            <p:cNvSpPr>
              <a:spLocks noChangeShapeType="1"/>
            </p:cNvSpPr>
            <p:nvPr/>
          </p:nvSpPr>
          <p:spPr bwMode="auto">
            <a:xfrm flipV="1">
              <a:off x="2773" y="1849"/>
              <a:ext cx="149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34" name="Line 688"/>
            <p:cNvSpPr>
              <a:spLocks noChangeShapeType="1"/>
            </p:cNvSpPr>
            <p:nvPr/>
          </p:nvSpPr>
          <p:spPr bwMode="auto">
            <a:xfrm flipV="1">
              <a:off x="2773" y="1917"/>
              <a:ext cx="149" cy="1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35" name="Line 689"/>
            <p:cNvSpPr>
              <a:spLocks noChangeShapeType="1"/>
            </p:cNvSpPr>
            <p:nvPr/>
          </p:nvSpPr>
          <p:spPr bwMode="auto">
            <a:xfrm flipV="1">
              <a:off x="2773" y="2090"/>
              <a:ext cx="43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36" name="Line 690"/>
            <p:cNvSpPr>
              <a:spLocks noChangeShapeType="1"/>
            </p:cNvSpPr>
            <p:nvPr/>
          </p:nvSpPr>
          <p:spPr bwMode="auto">
            <a:xfrm flipV="1">
              <a:off x="2864" y="1983"/>
              <a:ext cx="58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37" name="Line 691"/>
            <p:cNvSpPr>
              <a:spLocks noChangeShapeType="1"/>
            </p:cNvSpPr>
            <p:nvPr/>
          </p:nvSpPr>
          <p:spPr bwMode="auto">
            <a:xfrm flipV="1">
              <a:off x="2773" y="2149"/>
              <a:ext cx="51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38" name="Line 692"/>
            <p:cNvSpPr>
              <a:spLocks noChangeShapeType="1"/>
            </p:cNvSpPr>
            <p:nvPr/>
          </p:nvSpPr>
          <p:spPr bwMode="auto">
            <a:xfrm flipV="1">
              <a:off x="3135" y="1829"/>
              <a:ext cx="9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39" name="Line 693"/>
            <p:cNvSpPr>
              <a:spLocks noChangeShapeType="1"/>
            </p:cNvSpPr>
            <p:nvPr/>
          </p:nvSpPr>
          <p:spPr bwMode="auto">
            <a:xfrm flipV="1">
              <a:off x="2773" y="2149"/>
              <a:ext cx="118" cy="1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40" name="Line 694"/>
            <p:cNvSpPr>
              <a:spLocks noChangeShapeType="1"/>
            </p:cNvSpPr>
            <p:nvPr/>
          </p:nvSpPr>
          <p:spPr bwMode="auto">
            <a:xfrm flipV="1">
              <a:off x="3135" y="1829"/>
              <a:ext cx="76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41" name="Line 695"/>
            <p:cNvSpPr>
              <a:spLocks noChangeShapeType="1"/>
            </p:cNvSpPr>
            <p:nvPr/>
          </p:nvSpPr>
          <p:spPr bwMode="auto">
            <a:xfrm flipV="1">
              <a:off x="2773" y="2185"/>
              <a:ext cx="149" cy="1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42" name="Line 696"/>
            <p:cNvSpPr>
              <a:spLocks noChangeShapeType="1"/>
            </p:cNvSpPr>
            <p:nvPr/>
          </p:nvSpPr>
          <p:spPr bwMode="auto">
            <a:xfrm flipV="1">
              <a:off x="3135" y="1829"/>
              <a:ext cx="143" cy="1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43" name="Line 697"/>
            <p:cNvSpPr>
              <a:spLocks noChangeShapeType="1"/>
            </p:cNvSpPr>
            <p:nvPr/>
          </p:nvSpPr>
          <p:spPr bwMode="auto">
            <a:xfrm flipV="1">
              <a:off x="2833" y="2252"/>
              <a:ext cx="89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44" name="Line 698"/>
            <p:cNvSpPr>
              <a:spLocks noChangeShapeType="1"/>
            </p:cNvSpPr>
            <p:nvPr/>
          </p:nvSpPr>
          <p:spPr bwMode="auto">
            <a:xfrm flipV="1">
              <a:off x="3135" y="1889"/>
              <a:ext cx="150" cy="1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45" name="Line 699"/>
            <p:cNvSpPr>
              <a:spLocks noChangeShapeType="1"/>
            </p:cNvSpPr>
            <p:nvPr/>
          </p:nvSpPr>
          <p:spPr bwMode="auto">
            <a:xfrm flipV="1">
              <a:off x="2900" y="2319"/>
              <a:ext cx="22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46" name="Line 700"/>
            <p:cNvSpPr>
              <a:spLocks noChangeShapeType="1"/>
            </p:cNvSpPr>
            <p:nvPr/>
          </p:nvSpPr>
          <p:spPr bwMode="auto">
            <a:xfrm flipV="1">
              <a:off x="3199" y="1956"/>
              <a:ext cx="86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47" name="Line 701"/>
            <p:cNvSpPr>
              <a:spLocks noChangeShapeType="1"/>
            </p:cNvSpPr>
            <p:nvPr/>
          </p:nvSpPr>
          <p:spPr bwMode="auto">
            <a:xfrm flipV="1">
              <a:off x="3135" y="2149"/>
              <a:ext cx="24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48" name="Line 702"/>
            <p:cNvSpPr>
              <a:spLocks noChangeShapeType="1"/>
            </p:cNvSpPr>
            <p:nvPr/>
          </p:nvSpPr>
          <p:spPr bwMode="auto">
            <a:xfrm flipV="1">
              <a:off x="3242" y="2023"/>
              <a:ext cx="43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49" name="Line 703"/>
            <p:cNvSpPr>
              <a:spLocks noChangeShapeType="1"/>
            </p:cNvSpPr>
            <p:nvPr/>
          </p:nvSpPr>
          <p:spPr bwMode="auto">
            <a:xfrm flipV="1">
              <a:off x="3135" y="2149"/>
              <a:ext cx="91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50" name="Line 704"/>
            <p:cNvSpPr>
              <a:spLocks noChangeShapeType="1"/>
            </p:cNvSpPr>
            <p:nvPr/>
          </p:nvSpPr>
          <p:spPr bwMode="auto">
            <a:xfrm flipV="1">
              <a:off x="3242" y="2090"/>
              <a:ext cx="43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51" name="Line 705"/>
            <p:cNvSpPr>
              <a:spLocks noChangeShapeType="1"/>
            </p:cNvSpPr>
            <p:nvPr/>
          </p:nvSpPr>
          <p:spPr bwMode="auto">
            <a:xfrm flipV="1">
              <a:off x="3135" y="2157"/>
              <a:ext cx="150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52" name="Line 706"/>
            <p:cNvSpPr>
              <a:spLocks noChangeShapeType="1"/>
            </p:cNvSpPr>
            <p:nvPr/>
          </p:nvSpPr>
          <p:spPr bwMode="auto">
            <a:xfrm flipV="1">
              <a:off x="3168" y="2224"/>
              <a:ext cx="117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53" name="Line 707"/>
            <p:cNvSpPr>
              <a:spLocks noChangeShapeType="1"/>
            </p:cNvSpPr>
            <p:nvPr/>
          </p:nvSpPr>
          <p:spPr bwMode="auto">
            <a:xfrm flipV="1">
              <a:off x="3235" y="2291"/>
              <a:ext cx="50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54" name="Line 708"/>
            <p:cNvSpPr>
              <a:spLocks noChangeShapeType="1"/>
            </p:cNvSpPr>
            <p:nvPr/>
          </p:nvSpPr>
          <p:spPr bwMode="auto">
            <a:xfrm flipV="1">
              <a:off x="3413" y="1829"/>
              <a:ext cx="66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55" name="Line 709"/>
            <p:cNvSpPr>
              <a:spLocks noChangeShapeType="1"/>
            </p:cNvSpPr>
            <p:nvPr/>
          </p:nvSpPr>
          <p:spPr bwMode="auto">
            <a:xfrm flipV="1">
              <a:off x="3413" y="1829"/>
              <a:ext cx="133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56" name="Line 710"/>
            <p:cNvSpPr>
              <a:spLocks noChangeShapeType="1"/>
            </p:cNvSpPr>
            <p:nvPr/>
          </p:nvSpPr>
          <p:spPr bwMode="auto">
            <a:xfrm flipV="1">
              <a:off x="3413" y="1880"/>
              <a:ext cx="149" cy="1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57" name="Line 711"/>
            <p:cNvSpPr>
              <a:spLocks noChangeShapeType="1"/>
            </p:cNvSpPr>
            <p:nvPr/>
          </p:nvSpPr>
          <p:spPr bwMode="auto">
            <a:xfrm flipV="1">
              <a:off x="3413" y="2054"/>
              <a:ext cx="42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58" name="Line 712"/>
            <p:cNvSpPr>
              <a:spLocks noChangeShapeType="1"/>
            </p:cNvSpPr>
            <p:nvPr/>
          </p:nvSpPr>
          <p:spPr bwMode="auto">
            <a:xfrm flipV="1">
              <a:off x="3467" y="1947"/>
              <a:ext cx="95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59" name="Line 713"/>
            <p:cNvSpPr>
              <a:spLocks noChangeShapeType="1"/>
            </p:cNvSpPr>
            <p:nvPr/>
          </p:nvSpPr>
          <p:spPr bwMode="auto">
            <a:xfrm flipV="1">
              <a:off x="3413" y="2121"/>
              <a:ext cx="42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60" name="Line 714"/>
            <p:cNvSpPr>
              <a:spLocks noChangeShapeType="1"/>
            </p:cNvSpPr>
            <p:nvPr/>
          </p:nvSpPr>
          <p:spPr bwMode="auto">
            <a:xfrm flipV="1">
              <a:off x="3534" y="2014"/>
              <a:ext cx="28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61" name="Line 715"/>
            <p:cNvSpPr>
              <a:spLocks noChangeShapeType="1"/>
            </p:cNvSpPr>
            <p:nvPr/>
          </p:nvSpPr>
          <p:spPr bwMode="auto">
            <a:xfrm flipV="1">
              <a:off x="3413" y="2149"/>
              <a:ext cx="81" cy="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62" name="Line 716"/>
            <p:cNvSpPr>
              <a:spLocks noChangeShapeType="1"/>
            </p:cNvSpPr>
            <p:nvPr/>
          </p:nvSpPr>
          <p:spPr bwMode="auto">
            <a:xfrm flipV="1">
              <a:off x="3775" y="1829"/>
              <a:ext cx="39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63" name="Line 717"/>
            <p:cNvSpPr>
              <a:spLocks noChangeShapeType="1"/>
            </p:cNvSpPr>
            <p:nvPr/>
          </p:nvSpPr>
          <p:spPr bwMode="auto">
            <a:xfrm flipV="1">
              <a:off x="3413" y="2149"/>
              <a:ext cx="148" cy="1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64" name="Line 718"/>
            <p:cNvSpPr>
              <a:spLocks noChangeShapeType="1"/>
            </p:cNvSpPr>
            <p:nvPr/>
          </p:nvSpPr>
          <p:spPr bwMode="auto">
            <a:xfrm flipV="1">
              <a:off x="3775" y="1829"/>
              <a:ext cx="106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65" name="Line 719"/>
            <p:cNvSpPr>
              <a:spLocks noChangeShapeType="1"/>
            </p:cNvSpPr>
            <p:nvPr/>
          </p:nvSpPr>
          <p:spPr bwMode="auto">
            <a:xfrm flipV="1">
              <a:off x="3436" y="2215"/>
              <a:ext cx="126" cy="1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66" name="Line 720"/>
            <p:cNvSpPr>
              <a:spLocks noChangeShapeType="1"/>
            </p:cNvSpPr>
            <p:nvPr/>
          </p:nvSpPr>
          <p:spPr bwMode="auto">
            <a:xfrm flipV="1">
              <a:off x="3775" y="1852"/>
              <a:ext cx="149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67" name="Line 721"/>
            <p:cNvSpPr>
              <a:spLocks noChangeShapeType="1"/>
            </p:cNvSpPr>
            <p:nvPr/>
          </p:nvSpPr>
          <p:spPr bwMode="auto">
            <a:xfrm flipV="1">
              <a:off x="3503" y="2282"/>
              <a:ext cx="59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68" name="Line 722"/>
            <p:cNvSpPr>
              <a:spLocks noChangeShapeType="1"/>
            </p:cNvSpPr>
            <p:nvPr/>
          </p:nvSpPr>
          <p:spPr bwMode="auto">
            <a:xfrm flipV="1">
              <a:off x="3802" y="1920"/>
              <a:ext cx="122" cy="1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69" name="Line 723"/>
            <p:cNvSpPr>
              <a:spLocks noChangeShapeType="1"/>
            </p:cNvSpPr>
            <p:nvPr/>
          </p:nvSpPr>
          <p:spPr bwMode="auto">
            <a:xfrm flipV="1">
              <a:off x="3869" y="1987"/>
              <a:ext cx="55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70" name="Line 724"/>
            <p:cNvSpPr>
              <a:spLocks noChangeShapeType="1"/>
            </p:cNvSpPr>
            <p:nvPr/>
          </p:nvSpPr>
          <p:spPr bwMode="auto">
            <a:xfrm flipV="1">
              <a:off x="3775" y="2149"/>
              <a:ext cx="54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71" name="Line 725"/>
            <p:cNvSpPr>
              <a:spLocks noChangeShapeType="1"/>
            </p:cNvSpPr>
            <p:nvPr/>
          </p:nvSpPr>
          <p:spPr bwMode="auto">
            <a:xfrm flipV="1">
              <a:off x="3882" y="2054"/>
              <a:ext cx="42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72" name="Line 726"/>
            <p:cNvSpPr>
              <a:spLocks noChangeShapeType="1"/>
            </p:cNvSpPr>
            <p:nvPr/>
          </p:nvSpPr>
          <p:spPr bwMode="auto">
            <a:xfrm flipV="1">
              <a:off x="3775" y="2121"/>
              <a:ext cx="149" cy="1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73" name="Line 727"/>
            <p:cNvSpPr>
              <a:spLocks noChangeShapeType="1"/>
            </p:cNvSpPr>
            <p:nvPr/>
          </p:nvSpPr>
          <p:spPr bwMode="auto">
            <a:xfrm flipV="1">
              <a:off x="3775" y="2188"/>
              <a:ext cx="149" cy="1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74" name="Line 728"/>
            <p:cNvSpPr>
              <a:spLocks noChangeShapeType="1"/>
            </p:cNvSpPr>
            <p:nvPr/>
          </p:nvSpPr>
          <p:spPr bwMode="auto">
            <a:xfrm flipV="1">
              <a:off x="3838" y="2255"/>
              <a:ext cx="86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875" name="Line 729"/>
            <p:cNvSpPr>
              <a:spLocks noChangeShapeType="1"/>
            </p:cNvSpPr>
            <p:nvPr/>
          </p:nvSpPr>
          <p:spPr bwMode="auto">
            <a:xfrm flipV="1">
              <a:off x="3905" y="2322"/>
              <a:ext cx="19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89146" name="Group 730"/>
          <p:cNvGrpSpPr>
            <a:grpSpLocks/>
          </p:cNvGrpSpPr>
          <p:nvPr/>
        </p:nvGrpSpPr>
        <p:grpSpPr bwMode="auto">
          <a:xfrm>
            <a:off x="3148013" y="4032250"/>
            <a:ext cx="1377950" cy="1857375"/>
            <a:chOff x="1640" y="1570"/>
            <a:chExt cx="1037" cy="1397"/>
          </a:xfrm>
        </p:grpSpPr>
        <p:sp>
          <p:nvSpPr>
            <p:cNvPr id="26652" name="Freeform 731"/>
            <p:cNvSpPr>
              <a:spLocks/>
            </p:cNvSpPr>
            <p:nvPr/>
          </p:nvSpPr>
          <p:spPr bwMode="auto">
            <a:xfrm>
              <a:off x="2187" y="2650"/>
              <a:ext cx="288" cy="34"/>
            </a:xfrm>
            <a:custGeom>
              <a:avLst/>
              <a:gdLst>
                <a:gd name="T0" fmla="*/ 288 w 2015"/>
                <a:gd name="T1" fmla="*/ 34 h 240"/>
                <a:gd name="T2" fmla="*/ 282 w 2015"/>
                <a:gd name="T3" fmla="*/ 31 h 240"/>
                <a:gd name="T4" fmla="*/ 277 w 2015"/>
                <a:gd name="T5" fmla="*/ 28 h 240"/>
                <a:gd name="T6" fmla="*/ 271 w 2015"/>
                <a:gd name="T7" fmla="*/ 25 h 240"/>
                <a:gd name="T8" fmla="*/ 264 w 2015"/>
                <a:gd name="T9" fmla="*/ 23 h 240"/>
                <a:gd name="T10" fmla="*/ 258 w 2015"/>
                <a:gd name="T11" fmla="*/ 20 h 240"/>
                <a:gd name="T12" fmla="*/ 251 w 2015"/>
                <a:gd name="T13" fmla="*/ 18 h 240"/>
                <a:gd name="T14" fmla="*/ 245 w 2015"/>
                <a:gd name="T15" fmla="*/ 15 h 240"/>
                <a:gd name="T16" fmla="*/ 238 w 2015"/>
                <a:gd name="T17" fmla="*/ 13 h 240"/>
                <a:gd name="T18" fmla="*/ 231 w 2015"/>
                <a:gd name="T19" fmla="*/ 11 h 240"/>
                <a:gd name="T20" fmla="*/ 224 w 2015"/>
                <a:gd name="T21" fmla="*/ 9 h 240"/>
                <a:gd name="T22" fmla="*/ 217 w 2015"/>
                <a:gd name="T23" fmla="*/ 8 h 240"/>
                <a:gd name="T24" fmla="*/ 209 w 2015"/>
                <a:gd name="T25" fmla="*/ 6 h 240"/>
                <a:gd name="T26" fmla="*/ 202 w 2015"/>
                <a:gd name="T27" fmla="*/ 5 h 240"/>
                <a:gd name="T28" fmla="*/ 194 w 2015"/>
                <a:gd name="T29" fmla="*/ 4 h 240"/>
                <a:gd name="T30" fmla="*/ 187 w 2015"/>
                <a:gd name="T31" fmla="*/ 3 h 240"/>
                <a:gd name="T32" fmla="*/ 179 w 2015"/>
                <a:gd name="T33" fmla="*/ 2 h 240"/>
                <a:gd name="T34" fmla="*/ 171 w 2015"/>
                <a:gd name="T35" fmla="*/ 1 h 240"/>
                <a:gd name="T36" fmla="*/ 163 w 2015"/>
                <a:gd name="T37" fmla="*/ 0 h 240"/>
                <a:gd name="T38" fmla="*/ 156 w 2015"/>
                <a:gd name="T39" fmla="*/ 0 h 240"/>
                <a:gd name="T40" fmla="*/ 148 w 2015"/>
                <a:gd name="T41" fmla="*/ 0 h 240"/>
                <a:gd name="T42" fmla="*/ 140 w 2015"/>
                <a:gd name="T43" fmla="*/ 0 h 240"/>
                <a:gd name="T44" fmla="*/ 132 w 2015"/>
                <a:gd name="T45" fmla="*/ 0 h 240"/>
                <a:gd name="T46" fmla="*/ 124 w 2015"/>
                <a:gd name="T47" fmla="*/ 0 h 240"/>
                <a:gd name="T48" fmla="*/ 117 w 2015"/>
                <a:gd name="T49" fmla="*/ 1 h 240"/>
                <a:gd name="T50" fmla="*/ 109 w 2015"/>
                <a:gd name="T51" fmla="*/ 2 h 240"/>
                <a:gd name="T52" fmla="*/ 101 w 2015"/>
                <a:gd name="T53" fmla="*/ 3 h 240"/>
                <a:gd name="T54" fmla="*/ 94 w 2015"/>
                <a:gd name="T55" fmla="*/ 4 h 240"/>
                <a:gd name="T56" fmla="*/ 86 w 2015"/>
                <a:gd name="T57" fmla="*/ 5 h 240"/>
                <a:gd name="T58" fmla="*/ 79 w 2015"/>
                <a:gd name="T59" fmla="*/ 6 h 240"/>
                <a:gd name="T60" fmla="*/ 72 w 2015"/>
                <a:gd name="T61" fmla="*/ 8 h 240"/>
                <a:gd name="T62" fmla="*/ 64 w 2015"/>
                <a:gd name="T63" fmla="*/ 9 h 240"/>
                <a:gd name="T64" fmla="*/ 57 w 2015"/>
                <a:gd name="T65" fmla="*/ 11 h 240"/>
                <a:gd name="T66" fmla="*/ 50 w 2015"/>
                <a:gd name="T67" fmla="*/ 13 h 240"/>
                <a:gd name="T68" fmla="*/ 43 w 2015"/>
                <a:gd name="T69" fmla="*/ 15 h 240"/>
                <a:gd name="T70" fmla="*/ 37 w 2015"/>
                <a:gd name="T71" fmla="*/ 18 h 240"/>
                <a:gd name="T72" fmla="*/ 30 w 2015"/>
                <a:gd name="T73" fmla="*/ 20 h 240"/>
                <a:gd name="T74" fmla="*/ 24 w 2015"/>
                <a:gd name="T75" fmla="*/ 23 h 240"/>
                <a:gd name="T76" fmla="*/ 17 w 2015"/>
                <a:gd name="T77" fmla="*/ 25 h 240"/>
                <a:gd name="T78" fmla="*/ 11 w 2015"/>
                <a:gd name="T79" fmla="*/ 28 h 240"/>
                <a:gd name="T80" fmla="*/ 6 w 2015"/>
                <a:gd name="T81" fmla="*/ 31 h 240"/>
                <a:gd name="T82" fmla="*/ 0 w 2015"/>
                <a:gd name="T83" fmla="*/ 34 h 24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015" h="240">
                  <a:moveTo>
                    <a:pt x="2015" y="240"/>
                  </a:moveTo>
                  <a:lnTo>
                    <a:pt x="1975" y="219"/>
                  </a:lnTo>
                  <a:lnTo>
                    <a:pt x="1935" y="197"/>
                  </a:lnTo>
                  <a:lnTo>
                    <a:pt x="1893" y="178"/>
                  </a:lnTo>
                  <a:lnTo>
                    <a:pt x="1849" y="159"/>
                  </a:lnTo>
                  <a:lnTo>
                    <a:pt x="1805" y="141"/>
                  </a:lnTo>
                  <a:lnTo>
                    <a:pt x="1759" y="124"/>
                  </a:lnTo>
                  <a:lnTo>
                    <a:pt x="1712" y="108"/>
                  </a:lnTo>
                  <a:lnTo>
                    <a:pt x="1664" y="92"/>
                  </a:lnTo>
                  <a:lnTo>
                    <a:pt x="1616" y="78"/>
                  </a:lnTo>
                  <a:lnTo>
                    <a:pt x="1566" y="66"/>
                  </a:lnTo>
                  <a:lnTo>
                    <a:pt x="1515" y="53"/>
                  </a:lnTo>
                  <a:lnTo>
                    <a:pt x="1463" y="43"/>
                  </a:lnTo>
                  <a:lnTo>
                    <a:pt x="1411" y="33"/>
                  </a:lnTo>
                  <a:lnTo>
                    <a:pt x="1359" y="25"/>
                  </a:lnTo>
                  <a:lnTo>
                    <a:pt x="1306" y="18"/>
                  </a:lnTo>
                  <a:lnTo>
                    <a:pt x="1252" y="11"/>
                  </a:lnTo>
                  <a:lnTo>
                    <a:pt x="1198" y="7"/>
                  </a:lnTo>
                  <a:lnTo>
                    <a:pt x="1143" y="3"/>
                  </a:lnTo>
                  <a:lnTo>
                    <a:pt x="1089" y="1"/>
                  </a:lnTo>
                  <a:lnTo>
                    <a:pt x="1034" y="0"/>
                  </a:lnTo>
                  <a:lnTo>
                    <a:pt x="980" y="0"/>
                  </a:lnTo>
                  <a:lnTo>
                    <a:pt x="925" y="1"/>
                  </a:lnTo>
                  <a:lnTo>
                    <a:pt x="871" y="3"/>
                  </a:lnTo>
                  <a:lnTo>
                    <a:pt x="818" y="7"/>
                  </a:lnTo>
                  <a:lnTo>
                    <a:pt x="763" y="11"/>
                  </a:lnTo>
                  <a:lnTo>
                    <a:pt x="710" y="18"/>
                  </a:lnTo>
                  <a:lnTo>
                    <a:pt x="656" y="25"/>
                  </a:lnTo>
                  <a:lnTo>
                    <a:pt x="604" y="33"/>
                  </a:lnTo>
                  <a:lnTo>
                    <a:pt x="552" y="43"/>
                  </a:lnTo>
                  <a:lnTo>
                    <a:pt x="501" y="53"/>
                  </a:lnTo>
                  <a:lnTo>
                    <a:pt x="450" y="66"/>
                  </a:lnTo>
                  <a:lnTo>
                    <a:pt x="400" y="78"/>
                  </a:lnTo>
                  <a:lnTo>
                    <a:pt x="351" y="92"/>
                  </a:lnTo>
                  <a:lnTo>
                    <a:pt x="303" y="108"/>
                  </a:lnTo>
                  <a:lnTo>
                    <a:pt x="256" y="124"/>
                  </a:lnTo>
                  <a:lnTo>
                    <a:pt x="210" y="141"/>
                  </a:lnTo>
                  <a:lnTo>
                    <a:pt x="166" y="159"/>
                  </a:lnTo>
                  <a:lnTo>
                    <a:pt x="122" y="178"/>
                  </a:lnTo>
                  <a:lnTo>
                    <a:pt x="80" y="197"/>
                  </a:lnTo>
                  <a:lnTo>
                    <a:pt x="39" y="219"/>
                  </a:lnTo>
                  <a:lnTo>
                    <a:pt x="0" y="24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53" name="Freeform 732"/>
            <p:cNvSpPr>
              <a:spLocks/>
            </p:cNvSpPr>
            <p:nvPr/>
          </p:nvSpPr>
          <p:spPr bwMode="auto">
            <a:xfrm>
              <a:off x="2128" y="2018"/>
              <a:ext cx="347" cy="201"/>
            </a:xfrm>
            <a:custGeom>
              <a:avLst/>
              <a:gdLst>
                <a:gd name="T0" fmla="*/ 341 w 2432"/>
                <a:gd name="T1" fmla="*/ 31 h 1405"/>
                <a:gd name="T2" fmla="*/ 330 w 2432"/>
                <a:gd name="T3" fmla="*/ 25 h 1405"/>
                <a:gd name="T4" fmla="*/ 317 w 2432"/>
                <a:gd name="T5" fmla="*/ 20 h 1405"/>
                <a:gd name="T6" fmla="*/ 304 w 2432"/>
                <a:gd name="T7" fmla="*/ 15 h 1405"/>
                <a:gd name="T8" fmla="*/ 290 w 2432"/>
                <a:gd name="T9" fmla="*/ 11 h 1405"/>
                <a:gd name="T10" fmla="*/ 276 w 2432"/>
                <a:gd name="T11" fmla="*/ 8 h 1405"/>
                <a:gd name="T12" fmla="*/ 261 w 2432"/>
                <a:gd name="T13" fmla="*/ 5 h 1405"/>
                <a:gd name="T14" fmla="*/ 246 w 2432"/>
                <a:gd name="T15" fmla="*/ 3 h 1405"/>
                <a:gd name="T16" fmla="*/ 230 w 2432"/>
                <a:gd name="T17" fmla="*/ 1 h 1405"/>
                <a:gd name="T18" fmla="*/ 215 w 2432"/>
                <a:gd name="T19" fmla="*/ 0 h 1405"/>
                <a:gd name="T20" fmla="*/ 199 w 2432"/>
                <a:gd name="T21" fmla="*/ 0 h 1405"/>
                <a:gd name="T22" fmla="*/ 184 w 2432"/>
                <a:gd name="T23" fmla="*/ 1 h 1405"/>
                <a:gd name="T24" fmla="*/ 168 w 2432"/>
                <a:gd name="T25" fmla="*/ 2 h 1405"/>
                <a:gd name="T26" fmla="*/ 153 w 2432"/>
                <a:gd name="T27" fmla="*/ 4 h 1405"/>
                <a:gd name="T28" fmla="*/ 138 w 2432"/>
                <a:gd name="T29" fmla="*/ 6 h 1405"/>
                <a:gd name="T30" fmla="*/ 124 w 2432"/>
                <a:gd name="T31" fmla="*/ 9 h 1405"/>
                <a:gd name="T32" fmla="*/ 110 w 2432"/>
                <a:gd name="T33" fmla="*/ 13 h 1405"/>
                <a:gd name="T34" fmla="*/ 96 w 2432"/>
                <a:gd name="T35" fmla="*/ 18 h 1405"/>
                <a:gd name="T36" fmla="*/ 83 w 2432"/>
                <a:gd name="T37" fmla="*/ 23 h 1405"/>
                <a:gd name="T38" fmla="*/ 71 w 2432"/>
                <a:gd name="T39" fmla="*/ 28 h 1405"/>
                <a:gd name="T40" fmla="*/ 59 w 2432"/>
                <a:gd name="T41" fmla="*/ 35 h 1405"/>
                <a:gd name="T42" fmla="*/ 49 w 2432"/>
                <a:gd name="T43" fmla="*/ 41 h 1405"/>
                <a:gd name="T44" fmla="*/ 39 w 2432"/>
                <a:gd name="T45" fmla="*/ 48 h 1405"/>
                <a:gd name="T46" fmla="*/ 31 w 2432"/>
                <a:gd name="T47" fmla="*/ 56 h 1405"/>
                <a:gd name="T48" fmla="*/ 23 w 2432"/>
                <a:gd name="T49" fmla="*/ 64 h 1405"/>
                <a:gd name="T50" fmla="*/ 16 w 2432"/>
                <a:gd name="T51" fmla="*/ 72 h 1405"/>
                <a:gd name="T52" fmla="*/ 11 w 2432"/>
                <a:gd name="T53" fmla="*/ 80 h 1405"/>
                <a:gd name="T54" fmla="*/ 6 w 2432"/>
                <a:gd name="T55" fmla="*/ 89 h 1405"/>
                <a:gd name="T56" fmla="*/ 3 w 2432"/>
                <a:gd name="T57" fmla="*/ 98 h 1405"/>
                <a:gd name="T58" fmla="*/ 1 w 2432"/>
                <a:gd name="T59" fmla="*/ 107 h 1405"/>
                <a:gd name="T60" fmla="*/ 0 w 2432"/>
                <a:gd name="T61" fmla="*/ 116 h 1405"/>
                <a:gd name="T62" fmla="*/ 0 w 2432"/>
                <a:gd name="T63" fmla="*/ 125 h 1405"/>
                <a:gd name="T64" fmla="*/ 2 w 2432"/>
                <a:gd name="T65" fmla="*/ 134 h 1405"/>
                <a:gd name="T66" fmla="*/ 4 w 2432"/>
                <a:gd name="T67" fmla="*/ 142 h 1405"/>
                <a:gd name="T68" fmla="*/ 8 w 2432"/>
                <a:gd name="T69" fmla="*/ 151 h 1405"/>
                <a:gd name="T70" fmla="*/ 13 w 2432"/>
                <a:gd name="T71" fmla="*/ 160 h 1405"/>
                <a:gd name="T72" fmla="*/ 19 w 2432"/>
                <a:gd name="T73" fmla="*/ 168 h 1405"/>
                <a:gd name="T74" fmla="*/ 27 w 2432"/>
                <a:gd name="T75" fmla="*/ 176 h 1405"/>
                <a:gd name="T76" fmla="*/ 35 w 2432"/>
                <a:gd name="T77" fmla="*/ 184 h 1405"/>
                <a:gd name="T78" fmla="*/ 44 w 2432"/>
                <a:gd name="T79" fmla="*/ 191 h 1405"/>
                <a:gd name="T80" fmla="*/ 54 w 2432"/>
                <a:gd name="T81" fmla="*/ 198 h 140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432" h="1405">
                  <a:moveTo>
                    <a:pt x="2432" y="242"/>
                  </a:moveTo>
                  <a:lnTo>
                    <a:pt x="2392" y="219"/>
                  </a:lnTo>
                  <a:lnTo>
                    <a:pt x="2352" y="199"/>
                  </a:lnTo>
                  <a:lnTo>
                    <a:pt x="2310" y="178"/>
                  </a:lnTo>
                  <a:lnTo>
                    <a:pt x="2266" y="159"/>
                  </a:lnTo>
                  <a:lnTo>
                    <a:pt x="2222" y="141"/>
                  </a:lnTo>
                  <a:lnTo>
                    <a:pt x="2176" y="124"/>
                  </a:lnTo>
                  <a:lnTo>
                    <a:pt x="2129" y="108"/>
                  </a:lnTo>
                  <a:lnTo>
                    <a:pt x="2081" y="93"/>
                  </a:lnTo>
                  <a:lnTo>
                    <a:pt x="2033" y="80"/>
                  </a:lnTo>
                  <a:lnTo>
                    <a:pt x="1983" y="66"/>
                  </a:lnTo>
                  <a:lnTo>
                    <a:pt x="1932" y="55"/>
                  </a:lnTo>
                  <a:lnTo>
                    <a:pt x="1880" y="43"/>
                  </a:lnTo>
                  <a:lnTo>
                    <a:pt x="1828" y="34"/>
                  </a:lnTo>
                  <a:lnTo>
                    <a:pt x="1776" y="26"/>
                  </a:lnTo>
                  <a:lnTo>
                    <a:pt x="1723" y="18"/>
                  </a:lnTo>
                  <a:lnTo>
                    <a:pt x="1669" y="13"/>
                  </a:lnTo>
                  <a:lnTo>
                    <a:pt x="1615" y="8"/>
                  </a:lnTo>
                  <a:lnTo>
                    <a:pt x="1560" y="5"/>
                  </a:lnTo>
                  <a:lnTo>
                    <a:pt x="1506" y="2"/>
                  </a:lnTo>
                  <a:lnTo>
                    <a:pt x="1451" y="0"/>
                  </a:lnTo>
                  <a:lnTo>
                    <a:pt x="1397" y="0"/>
                  </a:lnTo>
                  <a:lnTo>
                    <a:pt x="1342" y="2"/>
                  </a:lnTo>
                  <a:lnTo>
                    <a:pt x="1288" y="5"/>
                  </a:lnTo>
                  <a:lnTo>
                    <a:pt x="1235" y="8"/>
                  </a:lnTo>
                  <a:lnTo>
                    <a:pt x="1180" y="13"/>
                  </a:lnTo>
                  <a:lnTo>
                    <a:pt x="1127" y="18"/>
                  </a:lnTo>
                  <a:lnTo>
                    <a:pt x="1073" y="26"/>
                  </a:lnTo>
                  <a:lnTo>
                    <a:pt x="1021" y="34"/>
                  </a:lnTo>
                  <a:lnTo>
                    <a:pt x="969" y="43"/>
                  </a:lnTo>
                  <a:lnTo>
                    <a:pt x="918" y="55"/>
                  </a:lnTo>
                  <a:lnTo>
                    <a:pt x="867" y="66"/>
                  </a:lnTo>
                  <a:lnTo>
                    <a:pt x="817" y="80"/>
                  </a:lnTo>
                  <a:lnTo>
                    <a:pt x="768" y="93"/>
                  </a:lnTo>
                  <a:lnTo>
                    <a:pt x="720" y="108"/>
                  </a:lnTo>
                  <a:lnTo>
                    <a:pt x="673" y="124"/>
                  </a:lnTo>
                  <a:lnTo>
                    <a:pt x="627" y="141"/>
                  </a:lnTo>
                  <a:lnTo>
                    <a:pt x="583" y="159"/>
                  </a:lnTo>
                  <a:lnTo>
                    <a:pt x="539" y="178"/>
                  </a:lnTo>
                  <a:lnTo>
                    <a:pt x="497" y="199"/>
                  </a:lnTo>
                  <a:lnTo>
                    <a:pt x="456" y="219"/>
                  </a:lnTo>
                  <a:lnTo>
                    <a:pt x="417" y="242"/>
                  </a:lnTo>
                  <a:lnTo>
                    <a:pt x="379" y="265"/>
                  </a:lnTo>
                  <a:lnTo>
                    <a:pt x="343" y="288"/>
                  </a:lnTo>
                  <a:lnTo>
                    <a:pt x="308" y="312"/>
                  </a:lnTo>
                  <a:lnTo>
                    <a:pt x="275" y="337"/>
                  </a:lnTo>
                  <a:lnTo>
                    <a:pt x="244" y="363"/>
                  </a:lnTo>
                  <a:lnTo>
                    <a:pt x="214" y="389"/>
                  </a:lnTo>
                  <a:lnTo>
                    <a:pt x="186" y="417"/>
                  </a:lnTo>
                  <a:lnTo>
                    <a:pt x="160" y="444"/>
                  </a:lnTo>
                  <a:lnTo>
                    <a:pt x="136" y="472"/>
                  </a:lnTo>
                  <a:lnTo>
                    <a:pt x="113" y="502"/>
                  </a:lnTo>
                  <a:lnTo>
                    <a:pt x="93" y="530"/>
                  </a:lnTo>
                  <a:lnTo>
                    <a:pt x="74" y="561"/>
                  </a:lnTo>
                  <a:lnTo>
                    <a:pt x="59" y="590"/>
                  </a:lnTo>
                  <a:lnTo>
                    <a:pt x="44" y="621"/>
                  </a:lnTo>
                  <a:lnTo>
                    <a:pt x="31" y="652"/>
                  </a:lnTo>
                  <a:lnTo>
                    <a:pt x="21" y="682"/>
                  </a:lnTo>
                  <a:lnTo>
                    <a:pt x="12" y="714"/>
                  </a:lnTo>
                  <a:lnTo>
                    <a:pt x="6" y="745"/>
                  </a:lnTo>
                  <a:lnTo>
                    <a:pt x="2" y="776"/>
                  </a:lnTo>
                  <a:lnTo>
                    <a:pt x="0" y="808"/>
                  </a:lnTo>
                  <a:lnTo>
                    <a:pt x="0" y="839"/>
                  </a:lnTo>
                  <a:lnTo>
                    <a:pt x="2" y="871"/>
                  </a:lnTo>
                  <a:lnTo>
                    <a:pt x="6" y="902"/>
                  </a:lnTo>
                  <a:lnTo>
                    <a:pt x="12" y="934"/>
                  </a:lnTo>
                  <a:lnTo>
                    <a:pt x="21" y="965"/>
                  </a:lnTo>
                  <a:lnTo>
                    <a:pt x="31" y="996"/>
                  </a:lnTo>
                  <a:lnTo>
                    <a:pt x="44" y="1026"/>
                  </a:lnTo>
                  <a:lnTo>
                    <a:pt x="59" y="1057"/>
                  </a:lnTo>
                  <a:lnTo>
                    <a:pt x="74" y="1088"/>
                  </a:lnTo>
                  <a:lnTo>
                    <a:pt x="93" y="1117"/>
                  </a:lnTo>
                  <a:lnTo>
                    <a:pt x="113" y="1145"/>
                  </a:lnTo>
                  <a:lnTo>
                    <a:pt x="136" y="1175"/>
                  </a:lnTo>
                  <a:lnTo>
                    <a:pt x="160" y="1203"/>
                  </a:lnTo>
                  <a:lnTo>
                    <a:pt x="186" y="1231"/>
                  </a:lnTo>
                  <a:lnTo>
                    <a:pt x="214" y="1258"/>
                  </a:lnTo>
                  <a:lnTo>
                    <a:pt x="244" y="1284"/>
                  </a:lnTo>
                  <a:lnTo>
                    <a:pt x="275" y="1310"/>
                  </a:lnTo>
                  <a:lnTo>
                    <a:pt x="308" y="1335"/>
                  </a:lnTo>
                  <a:lnTo>
                    <a:pt x="343" y="1360"/>
                  </a:lnTo>
                  <a:lnTo>
                    <a:pt x="379" y="1383"/>
                  </a:lnTo>
                  <a:lnTo>
                    <a:pt x="417" y="140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54" name="Freeform 733"/>
            <p:cNvSpPr>
              <a:spLocks/>
            </p:cNvSpPr>
            <p:nvPr/>
          </p:nvSpPr>
          <p:spPr bwMode="auto">
            <a:xfrm>
              <a:off x="1640" y="1570"/>
              <a:ext cx="1037" cy="399"/>
            </a:xfrm>
            <a:custGeom>
              <a:avLst/>
              <a:gdLst>
                <a:gd name="T0" fmla="*/ 0 w 7255"/>
                <a:gd name="T1" fmla="*/ 399 h 2795"/>
                <a:gd name="T2" fmla="*/ 691 w 7255"/>
                <a:gd name="T3" fmla="*/ 0 h 2795"/>
                <a:gd name="T4" fmla="*/ 1037 w 7255"/>
                <a:gd name="T5" fmla="*/ 199 h 27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55" h="2795">
                  <a:moveTo>
                    <a:pt x="0" y="2795"/>
                  </a:moveTo>
                  <a:lnTo>
                    <a:pt x="4836" y="0"/>
                  </a:lnTo>
                  <a:lnTo>
                    <a:pt x="7255" y="139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55" name="Freeform 734"/>
            <p:cNvSpPr>
              <a:spLocks/>
            </p:cNvSpPr>
            <p:nvPr/>
          </p:nvSpPr>
          <p:spPr bwMode="auto">
            <a:xfrm>
              <a:off x="1924" y="1734"/>
              <a:ext cx="695" cy="402"/>
            </a:xfrm>
            <a:custGeom>
              <a:avLst/>
              <a:gdLst>
                <a:gd name="T0" fmla="*/ 687 w 4865"/>
                <a:gd name="T1" fmla="*/ 64 h 2810"/>
                <a:gd name="T2" fmla="*/ 670 w 4865"/>
                <a:gd name="T3" fmla="*/ 56 h 2810"/>
                <a:gd name="T4" fmla="*/ 653 w 4865"/>
                <a:gd name="T5" fmla="*/ 48 h 2810"/>
                <a:gd name="T6" fmla="*/ 635 w 4865"/>
                <a:gd name="T7" fmla="*/ 40 h 2810"/>
                <a:gd name="T8" fmla="*/ 616 w 4865"/>
                <a:gd name="T9" fmla="*/ 33 h 2810"/>
                <a:gd name="T10" fmla="*/ 597 w 4865"/>
                <a:gd name="T11" fmla="*/ 27 h 2810"/>
                <a:gd name="T12" fmla="*/ 577 w 4865"/>
                <a:gd name="T13" fmla="*/ 21 h 2810"/>
                <a:gd name="T14" fmla="*/ 556 w 4865"/>
                <a:gd name="T15" fmla="*/ 16 h 2810"/>
                <a:gd name="T16" fmla="*/ 535 w 4865"/>
                <a:gd name="T17" fmla="*/ 12 h 2810"/>
                <a:gd name="T18" fmla="*/ 514 w 4865"/>
                <a:gd name="T19" fmla="*/ 8 h 2810"/>
                <a:gd name="T20" fmla="*/ 493 w 4865"/>
                <a:gd name="T21" fmla="*/ 5 h 2810"/>
                <a:gd name="T22" fmla="*/ 471 w 4865"/>
                <a:gd name="T23" fmla="*/ 3 h 2810"/>
                <a:gd name="T24" fmla="*/ 449 w 4865"/>
                <a:gd name="T25" fmla="*/ 1 h 2810"/>
                <a:gd name="T26" fmla="*/ 426 w 4865"/>
                <a:gd name="T27" fmla="*/ 0 h 2810"/>
                <a:gd name="T28" fmla="*/ 404 w 4865"/>
                <a:gd name="T29" fmla="*/ 0 h 2810"/>
                <a:gd name="T30" fmla="*/ 382 w 4865"/>
                <a:gd name="T31" fmla="*/ 0 h 2810"/>
                <a:gd name="T32" fmla="*/ 360 w 4865"/>
                <a:gd name="T33" fmla="*/ 1 h 2810"/>
                <a:gd name="T34" fmla="*/ 338 w 4865"/>
                <a:gd name="T35" fmla="*/ 3 h 2810"/>
                <a:gd name="T36" fmla="*/ 316 w 4865"/>
                <a:gd name="T37" fmla="*/ 6 h 2810"/>
                <a:gd name="T38" fmla="*/ 295 w 4865"/>
                <a:gd name="T39" fmla="*/ 9 h 2810"/>
                <a:gd name="T40" fmla="*/ 273 w 4865"/>
                <a:gd name="T41" fmla="*/ 13 h 2810"/>
                <a:gd name="T42" fmla="*/ 253 w 4865"/>
                <a:gd name="T43" fmla="*/ 17 h 2810"/>
                <a:gd name="T44" fmla="*/ 232 w 4865"/>
                <a:gd name="T45" fmla="*/ 23 h 2810"/>
                <a:gd name="T46" fmla="*/ 212 w 4865"/>
                <a:gd name="T47" fmla="*/ 28 h 2810"/>
                <a:gd name="T48" fmla="*/ 193 w 4865"/>
                <a:gd name="T49" fmla="*/ 35 h 2810"/>
                <a:gd name="T50" fmla="*/ 175 w 4865"/>
                <a:gd name="T51" fmla="*/ 42 h 2810"/>
                <a:gd name="T52" fmla="*/ 157 w 4865"/>
                <a:gd name="T53" fmla="*/ 50 h 2810"/>
                <a:gd name="T54" fmla="*/ 140 w 4865"/>
                <a:gd name="T55" fmla="*/ 58 h 2810"/>
                <a:gd name="T56" fmla="*/ 123 w 4865"/>
                <a:gd name="T57" fmla="*/ 67 h 2810"/>
                <a:gd name="T58" fmla="*/ 108 w 4865"/>
                <a:gd name="T59" fmla="*/ 76 h 2810"/>
                <a:gd name="T60" fmla="*/ 93 w 4865"/>
                <a:gd name="T61" fmla="*/ 86 h 2810"/>
                <a:gd name="T62" fmla="*/ 79 w 4865"/>
                <a:gd name="T63" fmla="*/ 96 h 2810"/>
                <a:gd name="T64" fmla="*/ 67 w 4865"/>
                <a:gd name="T65" fmla="*/ 106 h 2810"/>
                <a:gd name="T66" fmla="*/ 55 w 4865"/>
                <a:gd name="T67" fmla="*/ 117 h 2810"/>
                <a:gd name="T68" fmla="*/ 44 w 4865"/>
                <a:gd name="T69" fmla="*/ 128 h 2810"/>
                <a:gd name="T70" fmla="*/ 35 w 4865"/>
                <a:gd name="T71" fmla="*/ 140 h 2810"/>
                <a:gd name="T72" fmla="*/ 26 w 4865"/>
                <a:gd name="T73" fmla="*/ 152 h 2810"/>
                <a:gd name="T74" fmla="*/ 19 w 4865"/>
                <a:gd name="T75" fmla="*/ 164 h 2810"/>
                <a:gd name="T76" fmla="*/ 13 w 4865"/>
                <a:gd name="T77" fmla="*/ 176 h 2810"/>
                <a:gd name="T78" fmla="*/ 8 w 4865"/>
                <a:gd name="T79" fmla="*/ 189 h 2810"/>
                <a:gd name="T80" fmla="*/ 4 w 4865"/>
                <a:gd name="T81" fmla="*/ 202 h 2810"/>
                <a:gd name="T82" fmla="*/ 2 w 4865"/>
                <a:gd name="T83" fmla="*/ 214 h 2810"/>
                <a:gd name="T84" fmla="*/ 0 w 4865"/>
                <a:gd name="T85" fmla="*/ 227 h 2810"/>
                <a:gd name="T86" fmla="*/ 0 w 4865"/>
                <a:gd name="T87" fmla="*/ 240 h 2810"/>
                <a:gd name="T88" fmla="*/ 1 w 4865"/>
                <a:gd name="T89" fmla="*/ 253 h 2810"/>
                <a:gd name="T90" fmla="*/ 3 w 4865"/>
                <a:gd name="T91" fmla="*/ 266 h 2810"/>
                <a:gd name="T92" fmla="*/ 7 w 4865"/>
                <a:gd name="T93" fmla="*/ 279 h 2810"/>
                <a:gd name="T94" fmla="*/ 12 w 4865"/>
                <a:gd name="T95" fmla="*/ 291 h 2810"/>
                <a:gd name="T96" fmla="*/ 17 w 4865"/>
                <a:gd name="T97" fmla="*/ 304 h 2810"/>
                <a:gd name="T98" fmla="*/ 24 w 4865"/>
                <a:gd name="T99" fmla="*/ 316 h 2810"/>
                <a:gd name="T100" fmla="*/ 33 w 4865"/>
                <a:gd name="T101" fmla="*/ 328 h 2810"/>
                <a:gd name="T102" fmla="*/ 42 w 4865"/>
                <a:gd name="T103" fmla="*/ 339 h 2810"/>
                <a:gd name="T104" fmla="*/ 52 w 4865"/>
                <a:gd name="T105" fmla="*/ 351 h 2810"/>
                <a:gd name="T106" fmla="*/ 64 w 4865"/>
                <a:gd name="T107" fmla="*/ 362 h 2810"/>
                <a:gd name="T108" fmla="*/ 76 w 4865"/>
                <a:gd name="T109" fmla="*/ 373 h 2810"/>
                <a:gd name="T110" fmla="*/ 90 w 4865"/>
                <a:gd name="T111" fmla="*/ 383 h 2810"/>
                <a:gd name="T112" fmla="*/ 104 w 4865"/>
                <a:gd name="T113" fmla="*/ 393 h 2810"/>
                <a:gd name="T114" fmla="*/ 119 w 4865"/>
                <a:gd name="T115" fmla="*/ 402 h 28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65" h="2810">
                  <a:moveTo>
                    <a:pt x="4865" y="481"/>
                  </a:moveTo>
                  <a:lnTo>
                    <a:pt x="4808" y="450"/>
                  </a:lnTo>
                  <a:lnTo>
                    <a:pt x="4752" y="420"/>
                  </a:lnTo>
                  <a:lnTo>
                    <a:pt x="4693" y="390"/>
                  </a:lnTo>
                  <a:lnTo>
                    <a:pt x="4632" y="362"/>
                  </a:lnTo>
                  <a:lnTo>
                    <a:pt x="4571" y="333"/>
                  </a:lnTo>
                  <a:lnTo>
                    <a:pt x="4509" y="307"/>
                  </a:lnTo>
                  <a:lnTo>
                    <a:pt x="4445" y="281"/>
                  </a:lnTo>
                  <a:lnTo>
                    <a:pt x="4379" y="256"/>
                  </a:lnTo>
                  <a:lnTo>
                    <a:pt x="4313" y="233"/>
                  </a:lnTo>
                  <a:lnTo>
                    <a:pt x="4246" y="211"/>
                  </a:lnTo>
                  <a:lnTo>
                    <a:pt x="4178" y="189"/>
                  </a:lnTo>
                  <a:lnTo>
                    <a:pt x="4108" y="169"/>
                  </a:lnTo>
                  <a:lnTo>
                    <a:pt x="4038" y="149"/>
                  </a:lnTo>
                  <a:lnTo>
                    <a:pt x="3967" y="131"/>
                  </a:lnTo>
                  <a:lnTo>
                    <a:pt x="3895" y="114"/>
                  </a:lnTo>
                  <a:lnTo>
                    <a:pt x="3822" y="98"/>
                  </a:lnTo>
                  <a:lnTo>
                    <a:pt x="3748" y="84"/>
                  </a:lnTo>
                  <a:lnTo>
                    <a:pt x="3674" y="70"/>
                  </a:lnTo>
                  <a:lnTo>
                    <a:pt x="3599" y="57"/>
                  </a:lnTo>
                  <a:lnTo>
                    <a:pt x="3525" y="46"/>
                  </a:lnTo>
                  <a:lnTo>
                    <a:pt x="3448" y="36"/>
                  </a:lnTo>
                  <a:lnTo>
                    <a:pt x="3372" y="27"/>
                  </a:lnTo>
                  <a:lnTo>
                    <a:pt x="3295" y="19"/>
                  </a:lnTo>
                  <a:lnTo>
                    <a:pt x="3218" y="13"/>
                  </a:lnTo>
                  <a:lnTo>
                    <a:pt x="3141" y="8"/>
                  </a:lnTo>
                  <a:lnTo>
                    <a:pt x="3064" y="4"/>
                  </a:lnTo>
                  <a:lnTo>
                    <a:pt x="2985" y="1"/>
                  </a:lnTo>
                  <a:lnTo>
                    <a:pt x="2908" y="0"/>
                  </a:lnTo>
                  <a:lnTo>
                    <a:pt x="2830" y="0"/>
                  </a:lnTo>
                  <a:lnTo>
                    <a:pt x="2753" y="0"/>
                  </a:lnTo>
                  <a:lnTo>
                    <a:pt x="2674" y="2"/>
                  </a:lnTo>
                  <a:lnTo>
                    <a:pt x="2597" y="5"/>
                  </a:lnTo>
                  <a:lnTo>
                    <a:pt x="2520" y="10"/>
                  </a:lnTo>
                  <a:lnTo>
                    <a:pt x="2443" y="15"/>
                  </a:lnTo>
                  <a:lnTo>
                    <a:pt x="2366" y="23"/>
                  </a:lnTo>
                  <a:lnTo>
                    <a:pt x="2288" y="31"/>
                  </a:lnTo>
                  <a:lnTo>
                    <a:pt x="2212" y="40"/>
                  </a:lnTo>
                  <a:lnTo>
                    <a:pt x="2137" y="52"/>
                  </a:lnTo>
                  <a:lnTo>
                    <a:pt x="2062" y="63"/>
                  </a:lnTo>
                  <a:lnTo>
                    <a:pt x="1988" y="76"/>
                  </a:lnTo>
                  <a:lnTo>
                    <a:pt x="1914" y="90"/>
                  </a:lnTo>
                  <a:lnTo>
                    <a:pt x="1840" y="105"/>
                  </a:lnTo>
                  <a:lnTo>
                    <a:pt x="1768" y="122"/>
                  </a:lnTo>
                  <a:lnTo>
                    <a:pt x="1697" y="140"/>
                  </a:lnTo>
                  <a:lnTo>
                    <a:pt x="1625" y="158"/>
                  </a:lnTo>
                  <a:lnTo>
                    <a:pt x="1556" y="179"/>
                  </a:lnTo>
                  <a:lnTo>
                    <a:pt x="1487" y="199"/>
                  </a:lnTo>
                  <a:lnTo>
                    <a:pt x="1419" y="221"/>
                  </a:lnTo>
                  <a:lnTo>
                    <a:pt x="1352" y="245"/>
                  </a:lnTo>
                  <a:lnTo>
                    <a:pt x="1287" y="269"/>
                  </a:lnTo>
                  <a:lnTo>
                    <a:pt x="1222" y="294"/>
                  </a:lnTo>
                  <a:lnTo>
                    <a:pt x="1159" y="320"/>
                  </a:lnTo>
                  <a:lnTo>
                    <a:pt x="1096" y="347"/>
                  </a:lnTo>
                  <a:lnTo>
                    <a:pt x="1036" y="375"/>
                  </a:lnTo>
                  <a:lnTo>
                    <a:pt x="977" y="405"/>
                  </a:lnTo>
                  <a:lnTo>
                    <a:pt x="918" y="434"/>
                  </a:lnTo>
                  <a:lnTo>
                    <a:pt x="863" y="465"/>
                  </a:lnTo>
                  <a:lnTo>
                    <a:pt x="807" y="497"/>
                  </a:lnTo>
                  <a:lnTo>
                    <a:pt x="754" y="530"/>
                  </a:lnTo>
                  <a:lnTo>
                    <a:pt x="701" y="564"/>
                  </a:lnTo>
                  <a:lnTo>
                    <a:pt x="652" y="598"/>
                  </a:lnTo>
                  <a:lnTo>
                    <a:pt x="603" y="633"/>
                  </a:lnTo>
                  <a:lnTo>
                    <a:pt x="556" y="668"/>
                  </a:lnTo>
                  <a:lnTo>
                    <a:pt x="511" y="706"/>
                  </a:lnTo>
                  <a:lnTo>
                    <a:pt x="466" y="742"/>
                  </a:lnTo>
                  <a:lnTo>
                    <a:pt x="424" y="781"/>
                  </a:lnTo>
                  <a:lnTo>
                    <a:pt x="385" y="819"/>
                  </a:lnTo>
                  <a:lnTo>
                    <a:pt x="347" y="858"/>
                  </a:lnTo>
                  <a:lnTo>
                    <a:pt x="311" y="897"/>
                  </a:lnTo>
                  <a:lnTo>
                    <a:pt x="276" y="938"/>
                  </a:lnTo>
                  <a:lnTo>
                    <a:pt x="244" y="979"/>
                  </a:lnTo>
                  <a:lnTo>
                    <a:pt x="213" y="1020"/>
                  </a:lnTo>
                  <a:lnTo>
                    <a:pt x="185" y="1062"/>
                  </a:lnTo>
                  <a:lnTo>
                    <a:pt x="158" y="1105"/>
                  </a:lnTo>
                  <a:lnTo>
                    <a:pt x="134" y="1147"/>
                  </a:lnTo>
                  <a:lnTo>
                    <a:pt x="111" y="1190"/>
                  </a:lnTo>
                  <a:lnTo>
                    <a:pt x="91" y="1233"/>
                  </a:lnTo>
                  <a:lnTo>
                    <a:pt x="71" y="1278"/>
                  </a:lnTo>
                  <a:lnTo>
                    <a:pt x="56" y="1322"/>
                  </a:lnTo>
                  <a:lnTo>
                    <a:pt x="42" y="1365"/>
                  </a:lnTo>
                  <a:lnTo>
                    <a:pt x="29" y="1411"/>
                  </a:lnTo>
                  <a:lnTo>
                    <a:pt x="19" y="1455"/>
                  </a:lnTo>
                  <a:lnTo>
                    <a:pt x="11" y="1499"/>
                  </a:lnTo>
                  <a:lnTo>
                    <a:pt x="6" y="1544"/>
                  </a:lnTo>
                  <a:lnTo>
                    <a:pt x="1" y="1589"/>
                  </a:lnTo>
                  <a:lnTo>
                    <a:pt x="0" y="1634"/>
                  </a:lnTo>
                  <a:lnTo>
                    <a:pt x="1" y="1680"/>
                  </a:lnTo>
                  <a:lnTo>
                    <a:pt x="3" y="1724"/>
                  </a:lnTo>
                  <a:lnTo>
                    <a:pt x="8" y="1769"/>
                  </a:lnTo>
                  <a:lnTo>
                    <a:pt x="15" y="1814"/>
                  </a:lnTo>
                  <a:lnTo>
                    <a:pt x="24" y="1859"/>
                  </a:lnTo>
                  <a:lnTo>
                    <a:pt x="35" y="1903"/>
                  </a:lnTo>
                  <a:lnTo>
                    <a:pt x="49" y="1947"/>
                  </a:lnTo>
                  <a:lnTo>
                    <a:pt x="64" y="1992"/>
                  </a:lnTo>
                  <a:lnTo>
                    <a:pt x="81" y="2035"/>
                  </a:lnTo>
                  <a:lnTo>
                    <a:pt x="101" y="2079"/>
                  </a:lnTo>
                  <a:lnTo>
                    <a:pt x="121" y="2122"/>
                  </a:lnTo>
                  <a:lnTo>
                    <a:pt x="145" y="2165"/>
                  </a:lnTo>
                  <a:lnTo>
                    <a:pt x="171" y="2207"/>
                  </a:lnTo>
                  <a:lnTo>
                    <a:pt x="199" y="2249"/>
                  </a:lnTo>
                  <a:lnTo>
                    <a:pt x="228" y="2291"/>
                  </a:lnTo>
                  <a:lnTo>
                    <a:pt x="260" y="2332"/>
                  </a:lnTo>
                  <a:lnTo>
                    <a:pt x="293" y="2373"/>
                  </a:lnTo>
                  <a:lnTo>
                    <a:pt x="328" y="2413"/>
                  </a:lnTo>
                  <a:lnTo>
                    <a:pt x="365" y="2453"/>
                  </a:lnTo>
                  <a:lnTo>
                    <a:pt x="405" y="2491"/>
                  </a:lnTo>
                  <a:lnTo>
                    <a:pt x="446" y="2530"/>
                  </a:lnTo>
                  <a:lnTo>
                    <a:pt x="488" y="2567"/>
                  </a:lnTo>
                  <a:lnTo>
                    <a:pt x="532" y="2604"/>
                  </a:lnTo>
                  <a:lnTo>
                    <a:pt x="579" y="2640"/>
                  </a:lnTo>
                  <a:lnTo>
                    <a:pt x="627" y="2676"/>
                  </a:lnTo>
                  <a:lnTo>
                    <a:pt x="676" y="2710"/>
                  </a:lnTo>
                  <a:lnTo>
                    <a:pt x="728" y="2744"/>
                  </a:lnTo>
                  <a:lnTo>
                    <a:pt x="780" y="2777"/>
                  </a:lnTo>
                  <a:lnTo>
                    <a:pt x="834" y="281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56" name="Freeform 735"/>
            <p:cNvSpPr>
              <a:spLocks/>
            </p:cNvSpPr>
            <p:nvPr/>
          </p:nvSpPr>
          <p:spPr bwMode="auto">
            <a:xfrm>
              <a:off x="1640" y="1969"/>
              <a:ext cx="346" cy="998"/>
            </a:xfrm>
            <a:custGeom>
              <a:avLst/>
              <a:gdLst>
                <a:gd name="T0" fmla="*/ 346 w 2418"/>
                <a:gd name="T1" fmla="*/ 998 h 6985"/>
                <a:gd name="T2" fmla="*/ 0 w 2418"/>
                <a:gd name="T3" fmla="*/ 798 h 6985"/>
                <a:gd name="T4" fmla="*/ 0 w 2418"/>
                <a:gd name="T5" fmla="*/ 0 h 6985"/>
                <a:gd name="T6" fmla="*/ 346 w 2418"/>
                <a:gd name="T7" fmla="*/ 200 h 69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18" h="6985">
                  <a:moveTo>
                    <a:pt x="2418" y="6985"/>
                  </a:moveTo>
                  <a:lnTo>
                    <a:pt x="0" y="5588"/>
                  </a:lnTo>
                  <a:lnTo>
                    <a:pt x="0" y="0"/>
                  </a:lnTo>
                  <a:lnTo>
                    <a:pt x="2418" y="139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57" name="Freeform 736"/>
            <p:cNvSpPr>
              <a:spLocks/>
            </p:cNvSpPr>
            <p:nvPr/>
          </p:nvSpPr>
          <p:spPr bwMode="auto">
            <a:xfrm>
              <a:off x="1986" y="2136"/>
              <a:ext cx="201" cy="831"/>
            </a:xfrm>
            <a:custGeom>
              <a:avLst/>
              <a:gdLst>
                <a:gd name="T0" fmla="*/ 201 w 1411"/>
                <a:gd name="T1" fmla="*/ 83 h 5821"/>
                <a:gd name="T2" fmla="*/ 201 w 1411"/>
                <a:gd name="T3" fmla="*/ 715 h 5821"/>
                <a:gd name="T4" fmla="*/ 0 w 1411"/>
                <a:gd name="T5" fmla="*/ 831 h 5821"/>
                <a:gd name="T6" fmla="*/ 0 w 1411"/>
                <a:gd name="T7" fmla="*/ 33 h 5821"/>
                <a:gd name="T8" fmla="*/ 57 w 1411"/>
                <a:gd name="T9" fmla="*/ 0 h 5821"/>
                <a:gd name="T10" fmla="*/ 201 w 1411"/>
                <a:gd name="T11" fmla="*/ 83 h 58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1" h="5821">
                  <a:moveTo>
                    <a:pt x="1411" y="581"/>
                  </a:moveTo>
                  <a:lnTo>
                    <a:pt x="1411" y="5006"/>
                  </a:lnTo>
                  <a:lnTo>
                    <a:pt x="0" y="5821"/>
                  </a:lnTo>
                  <a:lnTo>
                    <a:pt x="0" y="233"/>
                  </a:lnTo>
                  <a:lnTo>
                    <a:pt x="403" y="0"/>
                  </a:lnTo>
                  <a:lnTo>
                    <a:pt x="1411" y="58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58" name="Freeform 737"/>
            <p:cNvSpPr>
              <a:spLocks/>
            </p:cNvSpPr>
            <p:nvPr/>
          </p:nvSpPr>
          <p:spPr bwMode="auto">
            <a:xfrm>
              <a:off x="2475" y="1770"/>
              <a:ext cx="202" cy="914"/>
            </a:xfrm>
            <a:custGeom>
              <a:avLst/>
              <a:gdLst>
                <a:gd name="T0" fmla="*/ 144 w 1411"/>
                <a:gd name="T1" fmla="*/ 33 h 6403"/>
                <a:gd name="T2" fmla="*/ 202 w 1411"/>
                <a:gd name="T3" fmla="*/ 0 h 6403"/>
                <a:gd name="T4" fmla="*/ 202 w 1411"/>
                <a:gd name="T5" fmla="*/ 798 h 6403"/>
                <a:gd name="T6" fmla="*/ 0 w 1411"/>
                <a:gd name="T7" fmla="*/ 914 h 6403"/>
                <a:gd name="T8" fmla="*/ 0 w 1411"/>
                <a:gd name="T9" fmla="*/ 283 h 6403"/>
                <a:gd name="T10" fmla="*/ 144 w 1411"/>
                <a:gd name="T11" fmla="*/ 33 h 64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1" h="6403">
                  <a:moveTo>
                    <a:pt x="1008" y="233"/>
                  </a:moveTo>
                  <a:lnTo>
                    <a:pt x="1411" y="0"/>
                  </a:lnTo>
                  <a:lnTo>
                    <a:pt x="1411" y="5588"/>
                  </a:lnTo>
                  <a:lnTo>
                    <a:pt x="0" y="6403"/>
                  </a:lnTo>
                  <a:lnTo>
                    <a:pt x="0" y="1980"/>
                  </a:lnTo>
                  <a:lnTo>
                    <a:pt x="1008" y="23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89154" name="Group 738"/>
          <p:cNvGrpSpPr>
            <a:grpSpLocks/>
          </p:cNvGrpSpPr>
          <p:nvPr/>
        </p:nvGrpSpPr>
        <p:grpSpPr bwMode="auto">
          <a:xfrm>
            <a:off x="7491413" y="3876675"/>
            <a:ext cx="1400175" cy="1887538"/>
            <a:chOff x="1472" y="1386"/>
            <a:chExt cx="1424" cy="1919"/>
          </a:xfrm>
        </p:grpSpPr>
        <p:sp>
          <p:nvSpPr>
            <p:cNvPr id="26643" name="Freeform 739"/>
            <p:cNvSpPr>
              <a:spLocks/>
            </p:cNvSpPr>
            <p:nvPr/>
          </p:nvSpPr>
          <p:spPr bwMode="auto">
            <a:xfrm>
              <a:off x="2223" y="2870"/>
              <a:ext cx="396" cy="47"/>
            </a:xfrm>
            <a:custGeom>
              <a:avLst/>
              <a:gdLst>
                <a:gd name="T0" fmla="*/ 396 w 2768"/>
                <a:gd name="T1" fmla="*/ 47 h 331"/>
                <a:gd name="T2" fmla="*/ 390 w 2768"/>
                <a:gd name="T3" fmla="*/ 43 h 331"/>
                <a:gd name="T4" fmla="*/ 383 w 2768"/>
                <a:gd name="T5" fmla="*/ 40 h 331"/>
                <a:gd name="T6" fmla="*/ 377 w 2768"/>
                <a:gd name="T7" fmla="*/ 37 h 331"/>
                <a:gd name="T8" fmla="*/ 370 w 2768"/>
                <a:gd name="T9" fmla="*/ 34 h 331"/>
                <a:gd name="T10" fmla="*/ 363 w 2768"/>
                <a:gd name="T11" fmla="*/ 31 h 331"/>
                <a:gd name="T12" fmla="*/ 356 w 2768"/>
                <a:gd name="T13" fmla="*/ 28 h 331"/>
                <a:gd name="T14" fmla="*/ 349 w 2768"/>
                <a:gd name="T15" fmla="*/ 25 h 331"/>
                <a:gd name="T16" fmla="*/ 342 w 2768"/>
                <a:gd name="T17" fmla="*/ 23 h 331"/>
                <a:gd name="T18" fmla="*/ 334 w 2768"/>
                <a:gd name="T19" fmla="*/ 20 h 331"/>
                <a:gd name="T20" fmla="*/ 327 w 2768"/>
                <a:gd name="T21" fmla="*/ 18 h 331"/>
                <a:gd name="T22" fmla="*/ 319 w 2768"/>
                <a:gd name="T23" fmla="*/ 16 h 331"/>
                <a:gd name="T24" fmla="*/ 311 w 2768"/>
                <a:gd name="T25" fmla="*/ 14 h 331"/>
                <a:gd name="T26" fmla="*/ 303 w 2768"/>
                <a:gd name="T27" fmla="*/ 12 h 331"/>
                <a:gd name="T28" fmla="*/ 295 w 2768"/>
                <a:gd name="T29" fmla="*/ 10 h 331"/>
                <a:gd name="T30" fmla="*/ 287 w 2768"/>
                <a:gd name="T31" fmla="*/ 8 h 331"/>
                <a:gd name="T32" fmla="*/ 279 w 2768"/>
                <a:gd name="T33" fmla="*/ 7 h 331"/>
                <a:gd name="T34" fmla="*/ 270 w 2768"/>
                <a:gd name="T35" fmla="*/ 5 h 331"/>
                <a:gd name="T36" fmla="*/ 262 w 2768"/>
                <a:gd name="T37" fmla="*/ 4 h 331"/>
                <a:gd name="T38" fmla="*/ 254 w 2768"/>
                <a:gd name="T39" fmla="*/ 3 h 331"/>
                <a:gd name="T40" fmla="*/ 245 w 2768"/>
                <a:gd name="T41" fmla="*/ 2 h 331"/>
                <a:gd name="T42" fmla="*/ 237 w 2768"/>
                <a:gd name="T43" fmla="*/ 1 h 331"/>
                <a:gd name="T44" fmla="*/ 228 w 2768"/>
                <a:gd name="T45" fmla="*/ 1 h 331"/>
                <a:gd name="T46" fmla="*/ 220 w 2768"/>
                <a:gd name="T47" fmla="*/ 0 h 331"/>
                <a:gd name="T48" fmla="*/ 211 w 2768"/>
                <a:gd name="T49" fmla="*/ 0 h 331"/>
                <a:gd name="T50" fmla="*/ 202 w 2768"/>
                <a:gd name="T51" fmla="*/ 0 h 331"/>
                <a:gd name="T52" fmla="*/ 194 w 2768"/>
                <a:gd name="T53" fmla="*/ 0 h 331"/>
                <a:gd name="T54" fmla="*/ 185 w 2768"/>
                <a:gd name="T55" fmla="*/ 0 h 331"/>
                <a:gd name="T56" fmla="*/ 176 w 2768"/>
                <a:gd name="T57" fmla="*/ 0 h 331"/>
                <a:gd name="T58" fmla="*/ 168 w 2768"/>
                <a:gd name="T59" fmla="*/ 1 h 331"/>
                <a:gd name="T60" fmla="*/ 159 w 2768"/>
                <a:gd name="T61" fmla="*/ 1 h 331"/>
                <a:gd name="T62" fmla="*/ 151 w 2768"/>
                <a:gd name="T63" fmla="*/ 2 h 331"/>
                <a:gd name="T64" fmla="*/ 142 w 2768"/>
                <a:gd name="T65" fmla="*/ 3 h 331"/>
                <a:gd name="T66" fmla="*/ 134 w 2768"/>
                <a:gd name="T67" fmla="*/ 4 h 331"/>
                <a:gd name="T68" fmla="*/ 126 w 2768"/>
                <a:gd name="T69" fmla="*/ 5 h 331"/>
                <a:gd name="T70" fmla="*/ 117 w 2768"/>
                <a:gd name="T71" fmla="*/ 7 h 331"/>
                <a:gd name="T72" fmla="*/ 109 w 2768"/>
                <a:gd name="T73" fmla="*/ 8 h 331"/>
                <a:gd name="T74" fmla="*/ 101 w 2768"/>
                <a:gd name="T75" fmla="*/ 10 h 331"/>
                <a:gd name="T76" fmla="*/ 93 w 2768"/>
                <a:gd name="T77" fmla="*/ 12 h 331"/>
                <a:gd name="T78" fmla="*/ 85 w 2768"/>
                <a:gd name="T79" fmla="*/ 14 h 331"/>
                <a:gd name="T80" fmla="*/ 77 w 2768"/>
                <a:gd name="T81" fmla="*/ 16 h 331"/>
                <a:gd name="T82" fmla="*/ 69 w 2768"/>
                <a:gd name="T83" fmla="*/ 18 h 331"/>
                <a:gd name="T84" fmla="*/ 62 w 2768"/>
                <a:gd name="T85" fmla="*/ 20 h 331"/>
                <a:gd name="T86" fmla="*/ 54 w 2768"/>
                <a:gd name="T87" fmla="*/ 23 h 331"/>
                <a:gd name="T88" fmla="*/ 47 w 2768"/>
                <a:gd name="T89" fmla="*/ 25 h 331"/>
                <a:gd name="T90" fmla="*/ 40 w 2768"/>
                <a:gd name="T91" fmla="*/ 28 h 331"/>
                <a:gd name="T92" fmla="*/ 33 w 2768"/>
                <a:gd name="T93" fmla="*/ 31 h 331"/>
                <a:gd name="T94" fmla="*/ 26 w 2768"/>
                <a:gd name="T95" fmla="*/ 34 h 331"/>
                <a:gd name="T96" fmla="*/ 19 w 2768"/>
                <a:gd name="T97" fmla="*/ 37 h 331"/>
                <a:gd name="T98" fmla="*/ 13 w 2768"/>
                <a:gd name="T99" fmla="*/ 40 h 331"/>
                <a:gd name="T100" fmla="*/ 6 w 2768"/>
                <a:gd name="T101" fmla="*/ 43 h 331"/>
                <a:gd name="T102" fmla="*/ 0 w 2768"/>
                <a:gd name="T103" fmla="*/ 47 h 33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768" h="331">
                  <a:moveTo>
                    <a:pt x="2768" y="331"/>
                  </a:moveTo>
                  <a:lnTo>
                    <a:pt x="2725" y="306"/>
                  </a:lnTo>
                  <a:lnTo>
                    <a:pt x="2680" y="284"/>
                  </a:lnTo>
                  <a:lnTo>
                    <a:pt x="2634" y="261"/>
                  </a:lnTo>
                  <a:lnTo>
                    <a:pt x="2587" y="238"/>
                  </a:lnTo>
                  <a:lnTo>
                    <a:pt x="2540" y="218"/>
                  </a:lnTo>
                  <a:lnTo>
                    <a:pt x="2490" y="197"/>
                  </a:lnTo>
                  <a:lnTo>
                    <a:pt x="2440" y="178"/>
                  </a:lnTo>
                  <a:lnTo>
                    <a:pt x="2389" y="160"/>
                  </a:lnTo>
                  <a:lnTo>
                    <a:pt x="2337" y="143"/>
                  </a:lnTo>
                  <a:lnTo>
                    <a:pt x="2283" y="126"/>
                  </a:lnTo>
                  <a:lnTo>
                    <a:pt x="2230" y="111"/>
                  </a:lnTo>
                  <a:lnTo>
                    <a:pt x="2174" y="96"/>
                  </a:lnTo>
                  <a:lnTo>
                    <a:pt x="2119" y="83"/>
                  </a:lnTo>
                  <a:lnTo>
                    <a:pt x="2063" y="70"/>
                  </a:lnTo>
                  <a:lnTo>
                    <a:pt x="2006" y="59"/>
                  </a:lnTo>
                  <a:lnTo>
                    <a:pt x="1948" y="47"/>
                  </a:lnTo>
                  <a:lnTo>
                    <a:pt x="1890" y="38"/>
                  </a:lnTo>
                  <a:lnTo>
                    <a:pt x="1833" y="29"/>
                  </a:lnTo>
                  <a:lnTo>
                    <a:pt x="1773" y="22"/>
                  </a:lnTo>
                  <a:lnTo>
                    <a:pt x="1714" y="16"/>
                  </a:lnTo>
                  <a:lnTo>
                    <a:pt x="1654" y="10"/>
                  </a:lnTo>
                  <a:lnTo>
                    <a:pt x="1594" y="7"/>
                  </a:lnTo>
                  <a:lnTo>
                    <a:pt x="1535" y="3"/>
                  </a:lnTo>
                  <a:lnTo>
                    <a:pt x="1475" y="1"/>
                  </a:lnTo>
                  <a:lnTo>
                    <a:pt x="1414" y="0"/>
                  </a:lnTo>
                  <a:lnTo>
                    <a:pt x="1353" y="0"/>
                  </a:lnTo>
                  <a:lnTo>
                    <a:pt x="1293" y="1"/>
                  </a:lnTo>
                  <a:lnTo>
                    <a:pt x="1233" y="3"/>
                  </a:lnTo>
                  <a:lnTo>
                    <a:pt x="1173" y="7"/>
                  </a:lnTo>
                  <a:lnTo>
                    <a:pt x="1114" y="10"/>
                  </a:lnTo>
                  <a:lnTo>
                    <a:pt x="1054" y="16"/>
                  </a:lnTo>
                  <a:lnTo>
                    <a:pt x="995" y="22"/>
                  </a:lnTo>
                  <a:lnTo>
                    <a:pt x="936" y="29"/>
                  </a:lnTo>
                  <a:lnTo>
                    <a:pt x="878" y="38"/>
                  </a:lnTo>
                  <a:lnTo>
                    <a:pt x="820" y="47"/>
                  </a:lnTo>
                  <a:lnTo>
                    <a:pt x="762" y="59"/>
                  </a:lnTo>
                  <a:lnTo>
                    <a:pt x="705" y="70"/>
                  </a:lnTo>
                  <a:lnTo>
                    <a:pt x="649" y="83"/>
                  </a:lnTo>
                  <a:lnTo>
                    <a:pt x="594" y="96"/>
                  </a:lnTo>
                  <a:lnTo>
                    <a:pt x="538" y="111"/>
                  </a:lnTo>
                  <a:lnTo>
                    <a:pt x="485" y="126"/>
                  </a:lnTo>
                  <a:lnTo>
                    <a:pt x="432" y="143"/>
                  </a:lnTo>
                  <a:lnTo>
                    <a:pt x="380" y="160"/>
                  </a:lnTo>
                  <a:lnTo>
                    <a:pt x="328" y="178"/>
                  </a:lnTo>
                  <a:lnTo>
                    <a:pt x="279" y="197"/>
                  </a:lnTo>
                  <a:lnTo>
                    <a:pt x="229" y="218"/>
                  </a:lnTo>
                  <a:lnTo>
                    <a:pt x="181" y="238"/>
                  </a:lnTo>
                  <a:lnTo>
                    <a:pt x="134" y="261"/>
                  </a:lnTo>
                  <a:lnTo>
                    <a:pt x="88" y="284"/>
                  </a:lnTo>
                  <a:lnTo>
                    <a:pt x="44" y="306"/>
                  </a:lnTo>
                  <a:lnTo>
                    <a:pt x="0" y="33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44" name="Freeform 740"/>
            <p:cNvSpPr>
              <a:spLocks/>
            </p:cNvSpPr>
            <p:nvPr/>
          </p:nvSpPr>
          <p:spPr bwMode="auto">
            <a:xfrm>
              <a:off x="2142" y="2458"/>
              <a:ext cx="477" cy="276"/>
            </a:xfrm>
            <a:custGeom>
              <a:avLst/>
              <a:gdLst>
                <a:gd name="T0" fmla="*/ 471 w 3341"/>
                <a:gd name="T1" fmla="*/ 44 h 1931"/>
                <a:gd name="T2" fmla="*/ 458 w 3341"/>
                <a:gd name="T3" fmla="*/ 37 h 1931"/>
                <a:gd name="T4" fmla="*/ 444 w 3341"/>
                <a:gd name="T5" fmla="*/ 31 h 1931"/>
                <a:gd name="T6" fmla="*/ 430 w 3341"/>
                <a:gd name="T7" fmla="*/ 25 h 1931"/>
                <a:gd name="T8" fmla="*/ 415 w 3341"/>
                <a:gd name="T9" fmla="*/ 20 h 1931"/>
                <a:gd name="T10" fmla="*/ 399 w 3341"/>
                <a:gd name="T11" fmla="*/ 16 h 1931"/>
                <a:gd name="T12" fmla="*/ 383 w 3341"/>
                <a:gd name="T13" fmla="*/ 12 h 1931"/>
                <a:gd name="T14" fmla="*/ 367 w 3341"/>
                <a:gd name="T15" fmla="*/ 8 h 1931"/>
                <a:gd name="T16" fmla="*/ 350 w 3341"/>
                <a:gd name="T17" fmla="*/ 5 h 1931"/>
                <a:gd name="T18" fmla="*/ 333 w 3341"/>
                <a:gd name="T19" fmla="*/ 3 h 1931"/>
                <a:gd name="T20" fmla="*/ 316 w 3341"/>
                <a:gd name="T21" fmla="*/ 1 h 1931"/>
                <a:gd name="T22" fmla="*/ 299 w 3341"/>
                <a:gd name="T23" fmla="*/ 0 h 1931"/>
                <a:gd name="T24" fmla="*/ 282 w 3341"/>
                <a:gd name="T25" fmla="*/ 0 h 1931"/>
                <a:gd name="T26" fmla="*/ 264 w 3341"/>
                <a:gd name="T27" fmla="*/ 0 h 1931"/>
                <a:gd name="T28" fmla="*/ 247 w 3341"/>
                <a:gd name="T29" fmla="*/ 1 h 1931"/>
                <a:gd name="T30" fmla="*/ 230 w 3341"/>
                <a:gd name="T31" fmla="*/ 3 h 1931"/>
                <a:gd name="T32" fmla="*/ 213 w 3341"/>
                <a:gd name="T33" fmla="*/ 5 h 1931"/>
                <a:gd name="T34" fmla="*/ 196 w 3341"/>
                <a:gd name="T35" fmla="*/ 7 h 1931"/>
                <a:gd name="T36" fmla="*/ 180 w 3341"/>
                <a:gd name="T37" fmla="*/ 11 h 1931"/>
                <a:gd name="T38" fmla="*/ 164 w 3341"/>
                <a:gd name="T39" fmla="*/ 15 h 1931"/>
                <a:gd name="T40" fmla="*/ 148 w 3341"/>
                <a:gd name="T41" fmla="*/ 19 h 1931"/>
                <a:gd name="T42" fmla="*/ 133 w 3341"/>
                <a:gd name="T43" fmla="*/ 24 h 1931"/>
                <a:gd name="T44" fmla="*/ 118 w 3341"/>
                <a:gd name="T45" fmla="*/ 30 h 1931"/>
                <a:gd name="T46" fmla="*/ 105 w 3341"/>
                <a:gd name="T47" fmla="*/ 36 h 1931"/>
                <a:gd name="T48" fmla="*/ 91 w 3341"/>
                <a:gd name="T49" fmla="*/ 42 h 1931"/>
                <a:gd name="T50" fmla="*/ 79 w 3341"/>
                <a:gd name="T51" fmla="*/ 49 h 1931"/>
                <a:gd name="T52" fmla="*/ 67 w 3341"/>
                <a:gd name="T53" fmla="*/ 57 h 1931"/>
                <a:gd name="T54" fmla="*/ 56 w 3341"/>
                <a:gd name="T55" fmla="*/ 64 h 1931"/>
                <a:gd name="T56" fmla="*/ 46 w 3341"/>
                <a:gd name="T57" fmla="*/ 73 h 1931"/>
                <a:gd name="T58" fmla="*/ 37 w 3341"/>
                <a:gd name="T59" fmla="*/ 81 h 1931"/>
                <a:gd name="T60" fmla="*/ 29 w 3341"/>
                <a:gd name="T61" fmla="*/ 90 h 1931"/>
                <a:gd name="T62" fmla="*/ 22 w 3341"/>
                <a:gd name="T63" fmla="*/ 99 h 1931"/>
                <a:gd name="T64" fmla="*/ 15 w 3341"/>
                <a:gd name="T65" fmla="*/ 108 h 1931"/>
                <a:gd name="T66" fmla="*/ 10 w 3341"/>
                <a:gd name="T67" fmla="*/ 118 h 1931"/>
                <a:gd name="T68" fmla="*/ 6 w 3341"/>
                <a:gd name="T69" fmla="*/ 128 h 1931"/>
                <a:gd name="T70" fmla="*/ 3 w 3341"/>
                <a:gd name="T71" fmla="*/ 138 h 1931"/>
                <a:gd name="T72" fmla="*/ 1 w 3341"/>
                <a:gd name="T73" fmla="*/ 148 h 1931"/>
                <a:gd name="T74" fmla="*/ 0 w 3341"/>
                <a:gd name="T75" fmla="*/ 158 h 1931"/>
                <a:gd name="T76" fmla="*/ 0 w 3341"/>
                <a:gd name="T77" fmla="*/ 168 h 1931"/>
                <a:gd name="T78" fmla="*/ 1 w 3341"/>
                <a:gd name="T79" fmla="*/ 178 h 1931"/>
                <a:gd name="T80" fmla="*/ 4 w 3341"/>
                <a:gd name="T81" fmla="*/ 188 h 1931"/>
                <a:gd name="T82" fmla="*/ 7 w 3341"/>
                <a:gd name="T83" fmla="*/ 198 h 1931"/>
                <a:gd name="T84" fmla="*/ 12 w 3341"/>
                <a:gd name="T85" fmla="*/ 208 h 1931"/>
                <a:gd name="T86" fmla="*/ 17 w 3341"/>
                <a:gd name="T87" fmla="*/ 217 h 1931"/>
                <a:gd name="T88" fmla="*/ 23 w 3341"/>
                <a:gd name="T89" fmla="*/ 226 h 1931"/>
                <a:gd name="T90" fmla="*/ 31 w 3341"/>
                <a:gd name="T91" fmla="*/ 235 h 1931"/>
                <a:gd name="T92" fmla="*/ 39 w 3341"/>
                <a:gd name="T93" fmla="*/ 244 h 1931"/>
                <a:gd name="T94" fmla="*/ 49 w 3341"/>
                <a:gd name="T95" fmla="*/ 253 h 1931"/>
                <a:gd name="T96" fmla="*/ 59 w 3341"/>
                <a:gd name="T97" fmla="*/ 261 h 1931"/>
                <a:gd name="T98" fmla="*/ 70 w 3341"/>
                <a:gd name="T99" fmla="*/ 269 h 1931"/>
                <a:gd name="T100" fmla="*/ 82 w 3341"/>
                <a:gd name="T101" fmla="*/ 276 h 193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341" h="1931">
                  <a:moveTo>
                    <a:pt x="3341" y="332"/>
                  </a:moveTo>
                  <a:lnTo>
                    <a:pt x="3297" y="307"/>
                  </a:lnTo>
                  <a:lnTo>
                    <a:pt x="3252" y="284"/>
                  </a:lnTo>
                  <a:lnTo>
                    <a:pt x="3206" y="260"/>
                  </a:lnTo>
                  <a:lnTo>
                    <a:pt x="3158" y="238"/>
                  </a:lnTo>
                  <a:lnTo>
                    <a:pt x="3109" y="217"/>
                  </a:lnTo>
                  <a:lnTo>
                    <a:pt x="3060" y="198"/>
                  </a:lnTo>
                  <a:lnTo>
                    <a:pt x="3009" y="177"/>
                  </a:lnTo>
                  <a:lnTo>
                    <a:pt x="2957" y="159"/>
                  </a:lnTo>
                  <a:lnTo>
                    <a:pt x="2905" y="142"/>
                  </a:lnTo>
                  <a:lnTo>
                    <a:pt x="2850" y="125"/>
                  </a:lnTo>
                  <a:lnTo>
                    <a:pt x="2796" y="110"/>
                  </a:lnTo>
                  <a:lnTo>
                    <a:pt x="2740" y="95"/>
                  </a:lnTo>
                  <a:lnTo>
                    <a:pt x="2685" y="82"/>
                  </a:lnTo>
                  <a:lnTo>
                    <a:pt x="2628" y="69"/>
                  </a:lnTo>
                  <a:lnTo>
                    <a:pt x="2570" y="57"/>
                  </a:lnTo>
                  <a:lnTo>
                    <a:pt x="2512" y="47"/>
                  </a:lnTo>
                  <a:lnTo>
                    <a:pt x="2453" y="38"/>
                  </a:lnTo>
                  <a:lnTo>
                    <a:pt x="2394" y="28"/>
                  </a:lnTo>
                  <a:lnTo>
                    <a:pt x="2335" y="22"/>
                  </a:lnTo>
                  <a:lnTo>
                    <a:pt x="2275" y="16"/>
                  </a:lnTo>
                  <a:lnTo>
                    <a:pt x="2215" y="10"/>
                  </a:lnTo>
                  <a:lnTo>
                    <a:pt x="2155" y="6"/>
                  </a:lnTo>
                  <a:lnTo>
                    <a:pt x="2093" y="3"/>
                  </a:lnTo>
                  <a:lnTo>
                    <a:pt x="2033" y="1"/>
                  </a:lnTo>
                  <a:lnTo>
                    <a:pt x="1972" y="0"/>
                  </a:lnTo>
                  <a:lnTo>
                    <a:pt x="1912" y="1"/>
                  </a:lnTo>
                  <a:lnTo>
                    <a:pt x="1850" y="2"/>
                  </a:lnTo>
                  <a:lnTo>
                    <a:pt x="1790" y="5"/>
                  </a:lnTo>
                  <a:lnTo>
                    <a:pt x="1729" y="8"/>
                  </a:lnTo>
                  <a:lnTo>
                    <a:pt x="1669" y="13"/>
                  </a:lnTo>
                  <a:lnTo>
                    <a:pt x="1609" y="18"/>
                  </a:lnTo>
                  <a:lnTo>
                    <a:pt x="1550" y="25"/>
                  </a:lnTo>
                  <a:lnTo>
                    <a:pt x="1489" y="33"/>
                  </a:lnTo>
                  <a:lnTo>
                    <a:pt x="1430" y="42"/>
                  </a:lnTo>
                  <a:lnTo>
                    <a:pt x="1373" y="52"/>
                  </a:lnTo>
                  <a:lnTo>
                    <a:pt x="1315" y="63"/>
                  </a:lnTo>
                  <a:lnTo>
                    <a:pt x="1258" y="75"/>
                  </a:lnTo>
                  <a:lnTo>
                    <a:pt x="1201" y="89"/>
                  </a:lnTo>
                  <a:lnTo>
                    <a:pt x="1146" y="102"/>
                  </a:lnTo>
                  <a:lnTo>
                    <a:pt x="1090" y="117"/>
                  </a:lnTo>
                  <a:lnTo>
                    <a:pt x="1037" y="133"/>
                  </a:lnTo>
                  <a:lnTo>
                    <a:pt x="983" y="150"/>
                  </a:lnTo>
                  <a:lnTo>
                    <a:pt x="931" y="168"/>
                  </a:lnTo>
                  <a:lnTo>
                    <a:pt x="879" y="187"/>
                  </a:lnTo>
                  <a:lnTo>
                    <a:pt x="829" y="207"/>
                  </a:lnTo>
                  <a:lnTo>
                    <a:pt x="780" y="228"/>
                  </a:lnTo>
                  <a:lnTo>
                    <a:pt x="732" y="250"/>
                  </a:lnTo>
                  <a:lnTo>
                    <a:pt x="685" y="271"/>
                  </a:lnTo>
                  <a:lnTo>
                    <a:pt x="639" y="295"/>
                  </a:lnTo>
                  <a:lnTo>
                    <a:pt x="595" y="319"/>
                  </a:lnTo>
                  <a:lnTo>
                    <a:pt x="552" y="344"/>
                  </a:lnTo>
                  <a:lnTo>
                    <a:pt x="510" y="370"/>
                  </a:lnTo>
                  <a:lnTo>
                    <a:pt x="470" y="396"/>
                  </a:lnTo>
                  <a:lnTo>
                    <a:pt x="432" y="423"/>
                  </a:lnTo>
                  <a:lnTo>
                    <a:pt x="394" y="451"/>
                  </a:lnTo>
                  <a:lnTo>
                    <a:pt x="358" y="479"/>
                  </a:lnTo>
                  <a:lnTo>
                    <a:pt x="324" y="509"/>
                  </a:lnTo>
                  <a:lnTo>
                    <a:pt x="291" y="538"/>
                  </a:lnTo>
                  <a:lnTo>
                    <a:pt x="260" y="569"/>
                  </a:lnTo>
                  <a:lnTo>
                    <a:pt x="231" y="599"/>
                  </a:lnTo>
                  <a:lnTo>
                    <a:pt x="202" y="630"/>
                  </a:lnTo>
                  <a:lnTo>
                    <a:pt x="176" y="662"/>
                  </a:lnTo>
                  <a:lnTo>
                    <a:pt x="152" y="695"/>
                  </a:lnTo>
                  <a:lnTo>
                    <a:pt x="130" y="727"/>
                  </a:lnTo>
                  <a:lnTo>
                    <a:pt x="108" y="759"/>
                  </a:lnTo>
                  <a:lnTo>
                    <a:pt x="90" y="794"/>
                  </a:lnTo>
                  <a:lnTo>
                    <a:pt x="72" y="828"/>
                  </a:lnTo>
                  <a:lnTo>
                    <a:pt x="57" y="862"/>
                  </a:lnTo>
                  <a:lnTo>
                    <a:pt x="43" y="896"/>
                  </a:lnTo>
                  <a:lnTo>
                    <a:pt x="31" y="930"/>
                  </a:lnTo>
                  <a:lnTo>
                    <a:pt x="22" y="965"/>
                  </a:lnTo>
                  <a:lnTo>
                    <a:pt x="14" y="999"/>
                  </a:lnTo>
                  <a:lnTo>
                    <a:pt x="7" y="1034"/>
                  </a:lnTo>
                  <a:lnTo>
                    <a:pt x="2" y="1069"/>
                  </a:lnTo>
                  <a:lnTo>
                    <a:pt x="0" y="1105"/>
                  </a:lnTo>
                  <a:lnTo>
                    <a:pt x="0" y="1140"/>
                  </a:lnTo>
                  <a:lnTo>
                    <a:pt x="1" y="1175"/>
                  </a:lnTo>
                  <a:lnTo>
                    <a:pt x="5" y="1210"/>
                  </a:lnTo>
                  <a:lnTo>
                    <a:pt x="10" y="1245"/>
                  </a:lnTo>
                  <a:lnTo>
                    <a:pt x="17" y="1281"/>
                  </a:lnTo>
                  <a:lnTo>
                    <a:pt x="26" y="1315"/>
                  </a:lnTo>
                  <a:lnTo>
                    <a:pt x="36" y="1350"/>
                  </a:lnTo>
                  <a:lnTo>
                    <a:pt x="50" y="1384"/>
                  </a:lnTo>
                  <a:lnTo>
                    <a:pt x="64" y="1418"/>
                  </a:lnTo>
                  <a:lnTo>
                    <a:pt x="81" y="1452"/>
                  </a:lnTo>
                  <a:lnTo>
                    <a:pt x="99" y="1486"/>
                  </a:lnTo>
                  <a:lnTo>
                    <a:pt x="118" y="1519"/>
                  </a:lnTo>
                  <a:lnTo>
                    <a:pt x="141" y="1552"/>
                  </a:lnTo>
                  <a:lnTo>
                    <a:pt x="164" y="1584"/>
                  </a:lnTo>
                  <a:lnTo>
                    <a:pt x="189" y="1617"/>
                  </a:lnTo>
                  <a:lnTo>
                    <a:pt x="216" y="1647"/>
                  </a:lnTo>
                  <a:lnTo>
                    <a:pt x="244" y="1679"/>
                  </a:lnTo>
                  <a:lnTo>
                    <a:pt x="275" y="1710"/>
                  </a:lnTo>
                  <a:lnTo>
                    <a:pt x="307" y="1739"/>
                  </a:lnTo>
                  <a:lnTo>
                    <a:pt x="341" y="1769"/>
                  </a:lnTo>
                  <a:lnTo>
                    <a:pt x="376" y="1797"/>
                  </a:lnTo>
                  <a:lnTo>
                    <a:pt x="412" y="1825"/>
                  </a:lnTo>
                  <a:lnTo>
                    <a:pt x="451" y="1853"/>
                  </a:lnTo>
                  <a:lnTo>
                    <a:pt x="489" y="1880"/>
                  </a:lnTo>
                  <a:lnTo>
                    <a:pt x="531" y="1905"/>
                  </a:lnTo>
                  <a:lnTo>
                    <a:pt x="573" y="193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45" name="Freeform 741"/>
            <p:cNvSpPr>
              <a:spLocks/>
            </p:cNvSpPr>
            <p:nvPr/>
          </p:nvSpPr>
          <p:spPr bwMode="auto">
            <a:xfrm>
              <a:off x="2223" y="2297"/>
              <a:ext cx="594" cy="94"/>
            </a:xfrm>
            <a:custGeom>
              <a:avLst/>
              <a:gdLst>
                <a:gd name="T0" fmla="*/ 594 w 4152"/>
                <a:gd name="T1" fmla="*/ 94 h 663"/>
                <a:gd name="T2" fmla="*/ 585 w 4152"/>
                <a:gd name="T3" fmla="*/ 89 h 663"/>
                <a:gd name="T4" fmla="*/ 576 w 4152"/>
                <a:gd name="T5" fmla="*/ 84 h 663"/>
                <a:gd name="T6" fmla="*/ 567 w 4152"/>
                <a:gd name="T7" fmla="*/ 80 h 663"/>
                <a:gd name="T8" fmla="*/ 558 w 4152"/>
                <a:gd name="T9" fmla="*/ 75 h 663"/>
                <a:gd name="T10" fmla="*/ 548 w 4152"/>
                <a:gd name="T11" fmla="*/ 70 h 663"/>
                <a:gd name="T12" fmla="*/ 538 w 4152"/>
                <a:gd name="T13" fmla="*/ 66 h 663"/>
                <a:gd name="T14" fmla="*/ 528 w 4152"/>
                <a:gd name="T15" fmla="*/ 62 h 663"/>
                <a:gd name="T16" fmla="*/ 518 w 4152"/>
                <a:gd name="T17" fmla="*/ 58 h 663"/>
                <a:gd name="T18" fmla="*/ 508 w 4152"/>
                <a:gd name="T19" fmla="*/ 54 h 663"/>
                <a:gd name="T20" fmla="*/ 498 w 4152"/>
                <a:gd name="T21" fmla="*/ 50 h 663"/>
                <a:gd name="T22" fmla="*/ 487 w 4152"/>
                <a:gd name="T23" fmla="*/ 46 h 663"/>
                <a:gd name="T24" fmla="*/ 477 w 4152"/>
                <a:gd name="T25" fmla="*/ 43 h 663"/>
                <a:gd name="T26" fmla="*/ 466 w 4152"/>
                <a:gd name="T27" fmla="*/ 39 h 663"/>
                <a:gd name="T28" fmla="*/ 455 w 4152"/>
                <a:gd name="T29" fmla="*/ 36 h 663"/>
                <a:gd name="T30" fmla="*/ 444 w 4152"/>
                <a:gd name="T31" fmla="*/ 33 h 663"/>
                <a:gd name="T32" fmla="*/ 433 w 4152"/>
                <a:gd name="T33" fmla="*/ 30 h 663"/>
                <a:gd name="T34" fmla="*/ 421 w 4152"/>
                <a:gd name="T35" fmla="*/ 27 h 663"/>
                <a:gd name="T36" fmla="*/ 410 w 4152"/>
                <a:gd name="T37" fmla="*/ 24 h 663"/>
                <a:gd name="T38" fmla="*/ 399 w 4152"/>
                <a:gd name="T39" fmla="*/ 21 h 663"/>
                <a:gd name="T40" fmla="*/ 387 w 4152"/>
                <a:gd name="T41" fmla="*/ 19 h 663"/>
                <a:gd name="T42" fmla="*/ 375 w 4152"/>
                <a:gd name="T43" fmla="*/ 17 h 663"/>
                <a:gd name="T44" fmla="*/ 364 w 4152"/>
                <a:gd name="T45" fmla="*/ 14 h 663"/>
                <a:gd name="T46" fmla="*/ 352 w 4152"/>
                <a:gd name="T47" fmla="*/ 12 h 663"/>
                <a:gd name="T48" fmla="*/ 340 w 4152"/>
                <a:gd name="T49" fmla="*/ 10 h 663"/>
                <a:gd name="T50" fmla="*/ 328 w 4152"/>
                <a:gd name="T51" fmla="*/ 9 h 663"/>
                <a:gd name="T52" fmla="*/ 316 w 4152"/>
                <a:gd name="T53" fmla="*/ 7 h 663"/>
                <a:gd name="T54" fmla="*/ 304 w 4152"/>
                <a:gd name="T55" fmla="*/ 6 h 663"/>
                <a:gd name="T56" fmla="*/ 292 w 4152"/>
                <a:gd name="T57" fmla="*/ 5 h 663"/>
                <a:gd name="T58" fmla="*/ 279 w 4152"/>
                <a:gd name="T59" fmla="*/ 3 h 663"/>
                <a:gd name="T60" fmla="*/ 267 w 4152"/>
                <a:gd name="T61" fmla="*/ 3 h 663"/>
                <a:gd name="T62" fmla="*/ 255 w 4152"/>
                <a:gd name="T63" fmla="*/ 2 h 663"/>
                <a:gd name="T64" fmla="*/ 242 w 4152"/>
                <a:gd name="T65" fmla="*/ 1 h 663"/>
                <a:gd name="T66" fmla="*/ 230 w 4152"/>
                <a:gd name="T67" fmla="*/ 1 h 663"/>
                <a:gd name="T68" fmla="*/ 218 w 4152"/>
                <a:gd name="T69" fmla="*/ 0 h 663"/>
                <a:gd name="T70" fmla="*/ 206 w 4152"/>
                <a:gd name="T71" fmla="*/ 0 h 663"/>
                <a:gd name="T72" fmla="*/ 193 w 4152"/>
                <a:gd name="T73" fmla="*/ 0 h 663"/>
                <a:gd name="T74" fmla="*/ 181 w 4152"/>
                <a:gd name="T75" fmla="*/ 0 h 663"/>
                <a:gd name="T76" fmla="*/ 169 w 4152"/>
                <a:gd name="T77" fmla="*/ 1 h 663"/>
                <a:gd name="T78" fmla="*/ 156 w 4152"/>
                <a:gd name="T79" fmla="*/ 1 h 663"/>
                <a:gd name="T80" fmla="*/ 144 w 4152"/>
                <a:gd name="T81" fmla="*/ 2 h 663"/>
                <a:gd name="T82" fmla="*/ 132 w 4152"/>
                <a:gd name="T83" fmla="*/ 2 h 663"/>
                <a:gd name="T84" fmla="*/ 119 w 4152"/>
                <a:gd name="T85" fmla="*/ 3 h 663"/>
                <a:gd name="T86" fmla="*/ 107 w 4152"/>
                <a:gd name="T87" fmla="*/ 4 h 663"/>
                <a:gd name="T88" fmla="*/ 95 w 4152"/>
                <a:gd name="T89" fmla="*/ 6 h 663"/>
                <a:gd name="T90" fmla="*/ 83 w 4152"/>
                <a:gd name="T91" fmla="*/ 7 h 663"/>
                <a:gd name="T92" fmla="*/ 71 w 4152"/>
                <a:gd name="T93" fmla="*/ 9 h 663"/>
                <a:gd name="T94" fmla="*/ 59 w 4152"/>
                <a:gd name="T95" fmla="*/ 10 h 663"/>
                <a:gd name="T96" fmla="*/ 47 w 4152"/>
                <a:gd name="T97" fmla="*/ 12 h 663"/>
                <a:gd name="T98" fmla="*/ 35 w 4152"/>
                <a:gd name="T99" fmla="*/ 14 h 663"/>
                <a:gd name="T100" fmla="*/ 23 w 4152"/>
                <a:gd name="T101" fmla="*/ 16 h 663"/>
                <a:gd name="T102" fmla="*/ 12 w 4152"/>
                <a:gd name="T103" fmla="*/ 18 h 663"/>
                <a:gd name="T104" fmla="*/ 0 w 4152"/>
                <a:gd name="T105" fmla="*/ 21 h 66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152" h="663">
                  <a:moveTo>
                    <a:pt x="4152" y="663"/>
                  </a:moveTo>
                  <a:lnTo>
                    <a:pt x="4090" y="628"/>
                  </a:lnTo>
                  <a:lnTo>
                    <a:pt x="4027" y="594"/>
                  </a:lnTo>
                  <a:lnTo>
                    <a:pt x="3963" y="561"/>
                  </a:lnTo>
                  <a:lnTo>
                    <a:pt x="3897" y="528"/>
                  </a:lnTo>
                  <a:lnTo>
                    <a:pt x="3830" y="497"/>
                  </a:lnTo>
                  <a:lnTo>
                    <a:pt x="3762" y="466"/>
                  </a:lnTo>
                  <a:lnTo>
                    <a:pt x="3693" y="436"/>
                  </a:lnTo>
                  <a:lnTo>
                    <a:pt x="3623" y="407"/>
                  </a:lnTo>
                  <a:lnTo>
                    <a:pt x="3551" y="380"/>
                  </a:lnTo>
                  <a:lnTo>
                    <a:pt x="3480" y="352"/>
                  </a:lnTo>
                  <a:lnTo>
                    <a:pt x="3406" y="326"/>
                  </a:lnTo>
                  <a:lnTo>
                    <a:pt x="3331" y="300"/>
                  </a:lnTo>
                  <a:lnTo>
                    <a:pt x="3256" y="276"/>
                  </a:lnTo>
                  <a:lnTo>
                    <a:pt x="3180" y="252"/>
                  </a:lnTo>
                  <a:lnTo>
                    <a:pt x="3103" y="230"/>
                  </a:lnTo>
                  <a:lnTo>
                    <a:pt x="3024" y="209"/>
                  </a:lnTo>
                  <a:lnTo>
                    <a:pt x="2946" y="189"/>
                  </a:lnTo>
                  <a:lnTo>
                    <a:pt x="2867" y="170"/>
                  </a:lnTo>
                  <a:lnTo>
                    <a:pt x="2786" y="150"/>
                  </a:lnTo>
                  <a:lnTo>
                    <a:pt x="2705" y="133"/>
                  </a:lnTo>
                  <a:lnTo>
                    <a:pt x="2624" y="117"/>
                  </a:lnTo>
                  <a:lnTo>
                    <a:pt x="2542" y="102"/>
                  </a:lnTo>
                  <a:lnTo>
                    <a:pt x="2459" y="88"/>
                  </a:lnTo>
                  <a:lnTo>
                    <a:pt x="2375" y="74"/>
                  </a:lnTo>
                  <a:lnTo>
                    <a:pt x="2292" y="62"/>
                  </a:lnTo>
                  <a:lnTo>
                    <a:pt x="2207" y="52"/>
                  </a:lnTo>
                  <a:lnTo>
                    <a:pt x="2123" y="41"/>
                  </a:lnTo>
                  <a:lnTo>
                    <a:pt x="2038" y="32"/>
                  </a:lnTo>
                  <a:lnTo>
                    <a:pt x="1953" y="24"/>
                  </a:lnTo>
                  <a:lnTo>
                    <a:pt x="1868" y="18"/>
                  </a:lnTo>
                  <a:lnTo>
                    <a:pt x="1781" y="12"/>
                  </a:lnTo>
                  <a:lnTo>
                    <a:pt x="1695" y="7"/>
                  </a:lnTo>
                  <a:lnTo>
                    <a:pt x="1610" y="4"/>
                  </a:lnTo>
                  <a:lnTo>
                    <a:pt x="1524" y="2"/>
                  </a:lnTo>
                  <a:lnTo>
                    <a:pt x="1437" y="0"/>
                  </a:lnTo>
                  <a:lnTo>
                    <a:pt x="1351" y="0"/>
                  </a:lnTo>
                  <a:lnTo>
                    <a:pt x="1265" y="2"/>
                  </a:lnTo>
                  <a:lnTo>
                    <a:pt x="1179" y="4"/>
                  </a:lnTo>
                  <a:lnTo>
                    <a:pt x="1092" y="7"/>
                  </a:lnTo>
                  <a:lnTo>
                    <a:pt x="1006" y="11"/>
                  </a:lnTo>
                  <a:lnTo>
                    <a:pt x="920" y="16"/>
                  </a:lnTo>
                  <a:lnTo>
                    <a:pt x="835" y="23"/>
                  </a:lnTo>
                  <a:lnTo>
                    <a:pt x="750" y="31"/>
                  </a:lnTo>
                  <a:lnTo>
                    <a:pt x="664" y="39"/>
                  </a:lnTo>
                  <a:lnTo>
                    <a:pt x="579" y="49"/>
                  </a:lnTo>
                  <a:lnTo>
                    <a:pt x="495" y="60"/>
                  </a:lnTo>
                  <a:lnTo>
                    <a:pt x="411" y="72"/>
                  </a:lnTo>
                  <a:lnTo>
                    <a:pt x="328" y="84"/>
                  </a:lnTo>
                  <a:lnTo>
                    <a:pt x="246" y="98"/>
                  </a:lnTo>
                  <a:lnTo>
                    <a:pt x="163" y="114"/>
                  </a:lnTo>
                  <a:lnTo>
                    <a:pt x="81" y="130"/>
                  </a:lnTo>
                  <a:lnTo>
                    <a:pt x="0" y="14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46" name="Freeform 742"/>
            <p:cNvSpPr>
              <a:spLocks/>
            </p:cNvSpPr>
            <p:nvPr/>
          </p:nvSpPr>
          <p:spPr bwMode="auto">
            <a:xfrm>
              <a:off x="2223" y="2230"/>
              <a:ext cx="396" cy="47"/>
            </a:xfrm>
            <a:custGeom>
              <a:avLst/>
              <a:gdLst>
                <a:gd name="T0" fmla="*/ 396 w 2768"/>
                <a:gd name="T1" fmla="*/ 47 h 330"/>
                <a:gd name="T2" fmla="*/ 390 w 2768"/>
                <a:gd name="T3" fmla="*/ 44 h 330"/>
                <a:gd name="T4" fmla="*/ 383 w 2768"/>
                <a:gd name="T5" fmla="*/ 40 h 330"/>
                <a:gd name="T6" fmla="*/ 377 w 2768"/>
                <a:gd name="T7" fmla="*/ 37 h 330"/>
                <a:gd name="T8" fmla="*/ 370 w 2768"/>
                <a:gd name="T9" fmla="*/ 34 h 330"/>
                <a:gd name="T10" fmla="*/ 363 w 2768"/>
                <a:gd name="T11" fmla="*/ 31 h 330"/>
                <a:gd name="T12" fmla="*/ 356 w 2768"/>
                <a:gd name="T13" fmla="*/ 28 h 330"/>
                <a:gd name="T14" fmla="*/ 349 w 2768"/>
                <a:gd name="T15" fmla="*/ 25 h 330"/>
                <a:gd name="T16" fmla="*/ 342 w 2768"/>
                <a:gd name="T17" fmla="*/ 23 h 330"/>
                <a:gd name="T18" fmla="*/ 334 w 2768"/>
                <a:gd name="T19" fmla="*/ 20 h 330"/>
                <a:gd name="T20" fmla="*/ 327 w 2768"/>
                <a:gd name="T21" fmla="*/ 18 h 330"/>
                <a:gd name="T22" fmla="*/ 319 w 2768"/>
                <a:gd name="T23" fmla="*/ 16 h 330"/>
                <a:gd name="T24" fmla="*/ 311 w 2768"/>
                <a:gd name="T25" fmla="*/ 14 h 330"/>
                <a:gd name="T26" fmla="*/ 303 w 2768"/>
                <a:gd name="T27" fmla="*/ 12 h 330"/>
                <a:gd name="T28" fmla="*/ 295 w 2768"/>
                <a:gd name="T29" fmla="*/ 10 h 330"/>
                <a:gd name="T30" fmla="*/ 287 w 2768"/>
                <a:gd name="T31" fmla="*/ 8 h 330"/>
                <a:gd name="T32" fmla="*/ 279 w 2768"/>
                <a:gd name="T33" fmla="*/ 7 h 330"/>
                <a:gd name="T34" fmla="*/ 270 w 2768"/>
                <a:gd name="T35" fmla="*/ 5 h 330"/>
                <a:gd name="T36" fmla="*/ 262 w 2768"/>
                <a:gd name="T37" fmla="*/ 4 h 330"/>
                <a:gd name="T38" fmla="*/ 254 w 2768"/>
                <a:gd name="T39" fmla="*/ 3 h 330"/>
                <a:gd name="T40" fmla="*/ 245 w 2768"/>
                <a:gd name="T41" fmla="*/ 2 h 330"/>
                <a:gd name="T42" fmla="*/ 237 w 2768"/>
                <a:gd name="T43" fmla="*/ 1 h 330"/>
                <a:gd name="T44" fmla="*/ 228 w 2768"/>
                <a:gd name="T45" fmla="*/ 1 h 330"/>
                <a:gd name="T46" fmla="*/ 220 w 2768"/>
                <a:gd name="T47" fmla="*/ 0 h 330"/>
                <a:gd name="T48" fmla="*/ 211 w 2768"/>
                <a:gd name="T49" fmla="*/ 0 h 330"/>
                <a:gd name="T50" fmla="*/ 202 w 2768"/>
                <a:gd name="T51" fmla="*/ 0 h 330"/>
                <a:gd name="T52" fmla="*/ 194 w 2768"/>
                <a:gd name="T53" fmla="*/ 0 h 330"/>
                <a:gd name="T54" fmla="*/ 185 w 2768"/>
                <a:gd name="T55" fmla="*/ 0 h 330"/>
                <a:gd name="T56" fmla="*/ 176 w 2768"/>
                <a:gd name="T57" fmla="*/ 0 h 330"/>
                <a:gd name="T58" fmla="*/ 168 w 2768"/>
                <a:gd name="T59" fmla="*/ 1 h 330"/>
                <a:gd name="T60" fmla="*/ 159 w 2768"/>
                <a:gd name="T61" fmla="*/ 1 h 330"/>
                <a:gd name="T62" fmla="*/ 151 w 2768"/>
                <a:gd name="T63" fmla="*/ 2 h 330"/>
                <a:gd name="T64" fmla="*/ 142 w 2768"/>
                <a:gd name="T65" fmla="*/ 3 h 330"/>
                <a:gd name="T66" fmla="*/ 134 w 2768"/>
                <a:gd name="T67" fmla="*/ 4 h 330"/>
                <a:gd name="T68" fmla="*/ 126 w 2768"/>
                <a:gd name="T69" fmla="*/ 5 h 330"/>
                <a:gd name="T70" fmla="*/ 117 w 2768"/>
                <a:gd name="T71" fmla="*/ 7 h 330"/>
                <a:gd name="T72" fmla="*/ 109 w 2768"/>
                <a:gd name="T73" fmla="*/ 8 h 330"/>
                <a:gd name="T74" fmla="*/ 101 w 2768"/>
                <a:gd name="T75" fmla="*/ 10 h 330"/>
                <a:gd name="T76" fmla="*/ 93 w 2768"/>
                <a:gd name="T77" fmla="*/ 12 h 330"/>
                <a:gd name="T78" fmla="*/ 85 w 2768"/>
                <a:gd name="T79" fmla="*/ 14 h 330"/>
                <a:gd name="T80" fmla="*/ 77 w 2768"/>
                <a:gd name="T81" fmla="*/ 16 h 330"/>
                <a:gd name="T82" fmla="*/ 69 w 2768"/>
                <a:gd name="T83" fmla="*/ 18 h 330"/>
                <a:gd name="T84" fmla="*/ 62 w 2768"/>
                <a:gd name="T85" fmla="*/ 20 h 330"/>
                <a:gd name="T86" fmla="*/ 54 w 2768"/>
                <a:gd name="T87" fmla="*/ 23 h 330"/>
                <a:gd name="T88" fmla="*/ 47 w 2768"/>
                <a:gd name="T89" fmla="*/ 25 h 330"/>
                <a:gd name="T90" fmla="*/ 40 w 2768"/>
                <a:gd name="T91" fmla="*/ 28 h 330"/>
                <a:gd name="T92" fmla="*/ 33 w 2768"/>
                <a:gd name="T93" fmla="*/ 31 h 330"/>
                <a:gd name="T94" fmla="*/ 26 w 2768"/>
                <a:gd name="T95" fmla="*/ 34 h 330"/>
                <a:gd name="T96" fmla="*/ 19 w 2768"/>
                <a:gd name="T97" fmla="*/ 37 h 330"/>
                <a:gd name="T98" fmla="*/ 13 w 2768"/>
                <a:gd name="T99" fmla="*/ 40 h 330"/>
                <a:gd name="T100" fmla="*/ 6 w 2768"/>
                <a:gd name="T101" fmla="*/ 44 h 330"/>
                <a:gd name="T102" fmla="*/ 0 w 2768"/>
                <a:gd name="T103" fmla="*/ 47 h 33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768" h="330">
                  <a:moveTo>
                    <a:pt x="2768" y="330"/>
                  </a:moveTo>
                  <a:lnTo>
                    <a:pt x="2725" y="306"/>
                  </a:lnTo>
                  <a:lnTo>
                    <a:pt x="2680" y="282"/>
                  </a:lnTo>
                  <a:lnTo>
                    <a:pt x="2634" y="260"/>
                  </a:lnTo>
                  <a:lnTo>
                    <a:pt x="2587" y="238"/>
                  </a:lnTo>
                  <a:lnTo>
                    <a:pt x="2540" y="218"/>
                  </a:lnTo>
                  <a:lnTo>
                    <a:pt x="2490" y="197"/>
                  </a:lnTo>
                  <a:lnTo>
                    <a:pt x="2440" y="178"/>
                  </a:lnTo>
                  <a:lnTo>
                    <a:pt x="2389" y="160"/>
                  </a:lnTo>
                  <a:lnTo>
                    <a:pt x="2337" y="142"/>
                  </a:lnTo>
                  <a:lnTo>
                    <a:pt x="2283" y="126"/>
                  </a:lnTo>
                  <a:lnTo>
                    <a:pt x="2230" y="110"/>
                  </a:lnTo>
                  <a:lnTo>
                    <a:pt x="2174" y="95"/>
                  </a:lnTo>
                  <a:lnTo>
                    <a:pt x="2119" y="82"/>
                  </a:lnTo>
                  <a:lnTo>
                    <a:pt x="2063" y="69"/>
                  </a:lnTo>
                  <a:lnTo>
                    <a:pt x="2006" y="58"/>
                  </a:lnTo>
                  <a:lnTo>
                    <a:pt x="1948" y="47"/>
                  </a:lnTo>
                  <a:lnTo>
                    <a:pt x="1890" y="37"/>
                  </a:lnTo>
                  <a:lnTo>
                    <a:pt x="1833" y="29"/>
                  </a:lnTo>
                  <a:lnTo>
                    <a:pt x="1773" y="21"/>
                  </a:lnTo>
                  <a:lnTo>
                    <a:pt x="1714" y="16"/>
                  </a:lnTo>
                  <a:lnTo>
                    <a:pt x="1654" y="10"/>
                  </a:lnTo>
                  <a:lnTo>
                    <a:pt x="1594" y="5"/>
                  </a:lnTo>
                  <a:lnTo>
                    <a:pt x="1535" y="2"/>
                  </a:lnTo>
                  <a:lnTo>
                    <a:pt x="1475" y="1"/>
                  </a:lnTo>
                  <a:lnTo>
                    <a:pt x="1414" y="0"/>
                  </a:lnTo>
                  <a:lnTo>
                    <a:pt x="1353" y="0"/>
                  </a:lnTo>
                  <a:lnTo>
                    <a:pt x="1293" y="1"/>
                  </a:lnTo>
                  <a:lnTo>
                    <a:pt x="1233" y="2"/>
                  </a:lnTo>
                  <a:lnTo>
                    <a:pt x="1173" y="5"/>
                  </a:lnTo>
                  <a:lnTo>
                    <a:pt x="1114" y="10"/>
                  </a:lnTo>
                  <a:lnTo>
                    <a:pt x="1054" y="16"/>
                  </a:lnTo>
                  <a:lnTo>
                    <a:pt x="995" y="21"/>
                  </a:lnTo>
                  <a:lnTo>
                    <a:pt x="936" y="29"/>
                  </a:lnTo>
                  <a:lnTo>
                    <a:pt x="878" y="37"/>
                  </a:lnTo>
                  <a:lnTo>
                    <a:pt x="820" y="47"/>
                  </a:lnTo>
                  <a:lnTo>
                    <a:pt x="762" y="58"/>
                  </a:lnTo>
                  <a:lnTo>
                    <a:pt x="705" y="69"/>
                  </a:lnTo>
                  <a:lnTo>
                    <a:pt x="649" y="82"/>
                  </a:lnTo>
                  <a:lnTo>
                    <a:pt x="594" y="95"/>
                  </a:lnTo>
                  <a:lnTo>
                    <a:pt x="538" y="110"/>
                  </a:lnTo>
                  <a:lnTo>
                    <a:pt x="485" y="126"/>
                  </a:lnTo>
                  <a:lnTo>
                    <a:pt x="432" y="142"/>
                  </a:lnTo>
                  <a:lnTo>
                    <a:pt x="380" y="160"/>
                  </a:lnTo>
                  <a:lnTo>
                    <a:pt x="328" y="178"/>
                  </a:lnTo>
                  <a:lnTo>
                    <a:pt x="279" y="197"/>
                  </a:lnTo>
                  <a:lnTo>
                    <a:pt x="229" y="218"/>
                  </a:lnTo>
                  <a:lnTo>
                    <a:pt x="181" y="238"/>
                  </a:lnTo>
                  <a:lnTo>
                    <a:pt x="134" y="260"/>
                  </a:lnTo>
                  <a:lnTo>
                    <a:pt x="88" y="282"/>
                  </a:lnTo>
                  <a:lnTo>
                    <a:pt x="44" y="306"/>
                  </a:lnTo>
                  <a:lnTo>
                    <a:pt x="0" y="33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47" name="Freeform 743"/>
            <p:cNvSpPr>
              <a:spLocks/>
            </p:cNvSpPr>
            <p:nvPr/>
          </p:nvSpPr>
          <p:spPr bwMode="auto">
            <a:xfrm>
              <a:off x="1472" y="1386"/>
              <a:ext cx="1424" cy="549"/>
            </a:xfrm>
            <a:custGeom>
              <a:avLst/>
              <a:gdLst>
                <a:gd name="T0" fmla="*/ 0 w 9965"/>
                <a:gd name="T1" fmla="*/ 549 h 3838"/>
                <a:gd name="T2" fmla="*/ 949 w 9965"/>
                <a:gd name="T3" fmla="*/ 0 h 3838"/>
                <a:gd name="T4" fmla="*/ 1424 w 9965"/>
                <a:gd name="T5" fmla="*/ 275 h 38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65" h="3838">
                  <a:moveTo>
                    <a:pt x="0" y="3838"/>
                  </a:moveTo>
                  <a:lnTo>
                    <a:pt x="6643" y="0"/>
                  </a:lnTo>
                  <a:lnTo>
                    <a:pt x="9965" y="191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48" name="Freeform 744"/>
            <p:cNvSpPr>
              <a:spLocks/>
            </p:cNvSpPr>
            <p:nvPr/>
          </p:nvSpPr>
          <p:spPr bwMode="auto">
            <a:xfrm>
              <a:off x="2142" y="1773"/>
              <a:ext cx="477" cy="276"/>
            </a:xfrm>
            <a:custGeom>
              <a:avLst/>
              <a:gdLst>
                <a:gd name="T0" fmla="*/ 471 w 3341"/>
                <a:gd name="T1" fmla="*/ 44 h 1931"/>
                <a:gd name="T2" fmla="*/ 458 w 3341"/>
                <a:gd name="T3" fmla="*/ 37 h 1931"/>
                <a:gd name="T4" fmla="*/ 444 w 3341"/>
                <a:gd name="T5" fmla="*/ 31 h 1931"/>
                <a:gd name="T6" fmla="*/ 430 w 3341"/>
                <a:gd name="T7" fmla="*/ 25 h 1931"/>
                <a:gd name="T8" fmla="*/ 415 w 3341"/>
                <a:gd name="T9" fmla="*/ 20 h 1931"/>
                <a:gd name="T10" fmla="*/ 399 w 3341"/>
                <a:gd name="T11" fmla="*/ 16 h 1931"/>
                <a:gd name="T12" fmla="*/ 383 w 3341"/>
                <a:gd name="T13" fmla="*/ 12 h 1931"/>
                <a:gd name="T14" fmla="*/ 367 w 3341"/>
                <a:gd name="T15" fmla="*/ 8 h 1931"/>
                <a:gd name="T16" fmla="*/ 350 w 3341"/>
                <a:gd name="T17" fmla="*/ 5 h 1931"/>
                <a:gd name="T18" fmla="*/ 333 w 3341"/>
                <a:gd name="T19" fmla="*/ 3 h 1931"/>
                <a:gd name="T20" fmla="*/ 316 w 3341"/>
                <a:gd name="T21" fmla="*/ 1 h 1931"/>
                <a:gd name="T22" fmla="*/ 299 w 3341"/>
                <a:gd name="T23" fmla="*/ 0 h 1931"/>
                <a:gd name="T24" fmla="*/ 282 w 3341"/>
                <a:gd name="T25" fmla="*/ 0 h 1931"/>
                <a:gd name="T26" fmla="*/ 264 w 3341"/>
                <a:gd name="T27" fmla="*/ 0 h 1931"/>
                <a:gd name="T28" fmla="*/ 247 w 3341"/>
                <a:gd name="T29" fmla="*/ 1 h 1931"/>
                <a:gd name="T30" fmla="*/ 230 w 3341"/>
                <a:gd name="T31" fmla="*/ 3 h 1931"/>
                <a:gd name="T32" fmla="*/ 213 w 3341"/>
                <a:gd name="T33" fmla="*/ 5 h 1931"/>
                <a:gd name="T34" fmla="*/ 196 w 3341"/>
                <a:gd name="T35" fmla="*/ 7 h 1931"/>
                <a:gd name="T36" fmla="*/ 180 w 3341"/>
                <a:gd name="T37" fmla="*/ 11 h 1931"/>
                <a:gd name="T38" fmla="*/ 164 w 3341"/>
                <a:gd name="T39" fmla="*/ 15 h 1931"/>
                <a:gd name="T40" fmla="*/ 148 w 3341"/>
                <a:gd name="T41" fmla="*/ 19 h 1931"/>
                <a:gd name="T42" fmla="*/ 133 w 3341"/>
                <a:gd name="T43" fmla="*/ 24 h 1931"/>
                <a:gd name="T44" fmla="*/ 118 w 3341"/>
                <a:gd name="T45" fmla="*/ 30 h 1931"/>
                <a:gd name="T46" fmla="*/ 105 w 3341"/>
                <a:gd name="T47" fmla="*/ 36 h 1931"/>
                <a:gd name="T48" fmla="*/ 91 w 3341"/>
                <a:gd name="T49" fmla="*/ 42 h 1931"/>
                <a:gd name="T50" fmla="*/ 79 w 3341"/>
                <a:gd name="T51" fmla="*/ 49 h 1931"/>
                <a:gd name="T52" fmla="*/ 67 w 3341"/>
                <a:gd name="T53" fmla="*/ 57 h 1931"/>
                <a:gd name="T54" fmla="*/ 56 w 3341"/>
                <a:gd name="T55" fmla="*/ 64 h 1931"/>
                <a:gd name="T56" fmla="*/ 46 w 3341"/>
                <a:gd name="T57" fmla="*/ 73 h 1931"/>
                <a:gd name="T58" fmla="*/ 37 w 3341"/>
                <a:gd name="T59" fmla="*/ 81 h 1931"/>
                <a:gd name="T60" fmla="*/ 29 w 3341"/>
                <a:gd name="T61" fmla="*/ 90 h 1931"/>
                <a:gd name="T62" fmla="*/ 22 w 3341"/>
                <a:gd name="T63" fmla="*/ 99 h 1931"/>
                <a:gd name="T64" fmla="*/ 15 w 3341"/>
                <a:gd name="T65" fmla="*/ 108 h 1931"/>
                <a:gd name="T66" fmla="*/ 10 w 3341"/>
                <a:gd name="T67" fmla="*/ 118 h 1931"/>
                <a:gd name="T68" fmla="*/ 6 w 3341"/>
                <a:gd name="T69" fmla="*/ 128 h 1931"/>
                <a:gd name="T70" fmla="*/ 3 w 3341"/>
                <a:gd name="T71" fmla="*/ 138 h 1931"/>
                <a:gd name="T72" fmla="*/ 1 w 3341"/>
                <a:gd name="T73" fmla="*/ 148 h 1931"/>
                <a:gd name="T74" fmla="*/ 0 w 3341"/>
                <a:gd name="T75" fmla="*/ 158 h 1931"/>
                <a:gd name="T76" fmla="*/ 0 w 3341"/>
                <a:gd name="T77" fmla="*/ 168 h 1931"/>
                <a:gd name="T78" fmla="*/ 1 w 3341"/>
                <a:gd name="T79" fmla="*/ 178 h 1931"/>
                <a:gd name="T80" fmla="*/ 4 w 3341"/>
                <a:gd name="T81" fmla="*/ 188 h 1931"/>
                <a:gd name="T82" fmla="*/ 7 w 3341"/>
                <a:gd name="T83" fmla="*/ 198 h 1931"/>
                <a:gd name="T84" fmla="*/ 12 w 3341"/>
                <a:gd name="T85" fmla="*/ 208 h 1931"/>
                <a:gd name="T86" fmla="*/ 17 w 3341"/>
                <a:gd name="T87" fmla="*/ 217 h 1931"/>
                <a:gd name="T88" fmla="*/ 23 w 3341"/>
                <a:gd name="T89" fmla="*/ 226 h 1931"/>
                <a:gd name="T90" fmla="*/ 31 w 3341"/>
                <a:gd name="T91" fmla="*/ 235 h 1931"/>
                <a:gd name="T92" fmla="*/ 39 w 3341"/>
                <a:gd name="T93" fmla="*/ 244 h 1931"/>
                <a:gd name="T94" fmla="*/ 49 w 3341"/>
                <a:gd name="T95" fmla="*/ 253 h 1931"/>
                <a:gd name="T96" fmla="*/ 59 w 3341"/>
                <a:gd name="T97" fmla="*/ 261 h 1931"/>
                <a:gd name="T98" fmla="*/ 70 w 3341"/>
                <a:gd name="T99" fmla="*/ 269 h 1931"/>
                <a:gd name="T100" fmla="*/ 82 w 3341"/>
                <a:gd name="T101" fmla="*/ 276 h 193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341" h="1931">
                  <a:moveTo>
                    <a:pt x="3341" y="331"/>
                  </a:moveTo>
                  <a:lnTo>
                    <a:pt x="3297" y="306"/>
                  </a:lnTo>
                  <a:lnTo>
                    <a:pt x="3252" y="283"/>
                  </a:lnTo>
                  <a:lnTo>
                    <a:pt x="3206" y="260"/>
                  </a:lnTo>
                  <a:lnTo>
                    <a:pt x="3158" y="238"/>
                  </a:lnTo>
                  <a:lnTo>
                    <a:pt x="3109" y="217"/>
                  </a:lnTo>
                  <a:lnTo>
                    <a:pt x="3060" y="196"/>
                  </a:lnTo>
                  <a:lnTo>
                    <a:pt x="3009" y="177"/>
                  </a:lnTo>
                  <a:lnTo>
                    <a:pt x="2957" y="159"/>
                  </a:lnTo>
                  <a:lnTo>
                    <a:pt x="2905" y="142"/>
                  </a:lnTo>
                  <a:lnTo>
                    <a:pt x="2850" y="125"/>
                  </a:lnTo>
                  <a:lnTo>
                    <a:pt x="2796" y="109"/>
                  </a:lnTo>
                  <a:lnTo>
                    <a:pt x="2740" y="95"/>
                  </a:lnTo>
                  <a:lnTo>
                    <a:pt x="2685" y="82"/>
                  </a:lnTo>
                  <a:lnTo>
                    <a:pt x="2628" y="69"/>
                  </a:lnTo>
                  <a:lnTo>
                    <a:pt x="2570" y="57"/>
                  </a:lnTo>
                  <a:lnTo>
                    <a:pt x="2512" y="47"/>
                  </a:lnTo>
                  <a:lnTo>
                    <a:pt x="2453" y="37"/>
                  </a:lnTo>
                  <a:lnTo>
                    <a:pt x="2394" y="28"/>
                  </a:lnTo>
                  <a:lnTo>
                    <a:pt x="2335" y="22"/>
                  </a:lnTo>
                  <a:lnTo>
                    <a:pt x="2275" y="15"/>
                  </a:lnTo>
                  <a:lnTo>
                    <a:pt x="2215" y="10"/>
                  </a:lnTo>
                  <a:lnTo>
                    <a:pt x="2155" y="6"/>
                  </a:lnTo>
                  <a:lnTo>
                    <a:pt x="2093" y="3"/>
                  </a:lnTo>
                  <a:lnTo>
                    <a:pt x="2033" y="1"/>
                  </a:lnTo>
                  <a:lnTo>
                    <a:pt x="1972" y="0"/>
                  </a:lnTo>
                  <a:lnTo>
                    <a:pt x="1912" y="0"/>
                  </a:lnTo>
                  <a:lnTo>
                    <a:pt x="1850" y="2"/>
                  </a:lnTo>
                  <a:lnTo>
                    <a:pt x="1790" y="5"/>
                  </a:lnTo>
                  <a:lnTo>
                    <a:pt x="1729" y="8"/>
                  </a:lnTo>
                  <a:lnTo>
                    <a:pt x="1669" y="12"/>
                  </a:lnTo>
                  <a:lnTo>
                    <a:pt x="1609" y="18"/>
                  </a:lnTo>
                  <a:lnTo>
                    <a:pt x="1550" y="25"/>
                  </a:lnTo>
                  <a:lnTo>
                    <a:pt x="1489" y="33"/>
                  </a:lnTo>
                  <a:lnTo>
                    <a:pt x="1430" y="42"/>
                  </a:lnTo>
                  <a:lnTo>
                    <a:pt x="1373" y="52"/>
                  </a:lnTo>
                  <a:lnTo>
                    <a:pt x="1315" y="62"/>
                  </a:lnTo>
                  <a:lnTo>
                    <a:pt x="1258" y="75"/>
                  </a:lnTo>
                  <a:lnTo>
                    <a:pt x="1201" y="87"/>
                  </a:lnTo>
                  <a:lnTo>
                    <a:pt x="1146" y="102"/>
                  </a:lnTo>
                  <a:lnTo>
                    <a:pt x="1090" y="117"/>
                  </a:lnTo>
                  <a:lnTo>
                    <a:pt x="1037" y="133"/>
                  </a:lnTo>
                  <a:lnTo>
                    <a:pt x="983" y="150"/>
                  </a:lnTo>
                  <a:lnTo>
                    <a:pt x="931" y="168"/>
                  </a:lnTo>
                  <a:lnTo>
                    <a:pt x="879" y="187"/>
                  </a:lnTo>
                  <a:lnTo>
                    <a:pt x="829" y="207"/>
                  </a:lnTo>
                  <a:lnTo>
                    <a:pt x="780" y="228"/>
                  </a:lnTo>
                  <a:lnTo>
                    <a:pt x="732" y="250"/>
                  </a:lnTo>
                  <a:lnTo>
                    <a:pt x="685" y="271"/>
                  </a:lnTo>
                  <a:lnTo>
                    <a:pt x="639" y="295"/>
                  </a:lnTo>
                  <a:lnTo>
                    <a:pt x="595" y="319"/>
                  </a:lnTo>
                  <a:lnTo>
                    <a:pt x="552" y="344"/>
                  </a:lnTo>
                  <a:lnTo>
                    <a:pt x="510" y="370"/>
                  </a:lnTo>
                  <a:lnTo>
                    <a:pt x="470" y="396"/>
                  </a:lnTo>
                  <a:lnTo>
                    <a:pt x="432" y="423"/>
                  </a:lnTo>
                  <a:lnTo>
                    <a:pt x="394" y="451"/>
                  </a:lnTo>
                  <a:lnTo>
                    <a:pt x="358" y="479"/>
                  </a:lnTo>
                  <a:lnTo>
                    <a:pt x="324" y="509"/>
                  </a:lnTo>
                  <a:lnTo>
                    <a:pt x="291" y="538"/>
                  </a:lnTo>
                  <a:lnTo>
                    <a:pt x="260" y="568"/>
                  </a:lnTo>
                  <a:lnTo>
                    <a:pt x="231" y="599"/>
                  </a:lnTo>
                  <a:lnTo>
                    <a:pt x="202" y="630"/>
                  </a:lnTo>
                  <a:lnTo>
                    <a:pt x="176" y="662"/>
                  </a:lnTo>
                  <a:lnTo>
                    <a:pt x="152" y="694"/>
                  </a:lnTo>
                  <a:lnTo>
                    <a:pt x="130" y="726"/>
                  </a:lnTo>
                  <a:lnTo>
                    <a:pt x="108" y="759"/>
                  </a:lnTo>
                  <a:lnTo>
                    <a:pt x="90" y="793"/>
                  </a:lnTo>
                  <a:lnTo>
                    <a:pt x="72" y="826"/>
                  </a:lnTo>
                  <a:lnTo>
                    <a:pt x="57" y="860"/>
                  </a:lnTo>
                  <a:lnTo>
                    <a:pt x="43" y="896"/>
                  </a:lnTo>
                  <a:lnTo>
                    <a:pt x="31" y="930"/>
                  </a:lnTo>
                  <a:lnTo>
                    <a:pt x="22" y="965"/>
                  </a:lnTo>
                  <a:lnTo>
                    <a:pt x="14" y="999"/>
                  </a:lnTo>
                  <a:lnTo>
                    <a:pt x="7" y="1034"/>
                  </a:lnTo>
                  <a:lnTo>
                    <a:pt x="2" y="1069"/>
                  </a:lnTo>
                  <a:lnTo>
                    <a:pt x="0" y="1104"/>
                  </a:lnTo>
                  <a:lnTo>
                    <a:pt x="0" y="1140"/>
                  </a:lnTo>
                  <a:lnTo>
                    <a:pt x="1" y="1175"/>
                  </a:lnTo>
                  <a:lnTo>
                    <a:pt x="5" y="1210"/>
                  </a:lnTo>
                  <a:lnTo>
                    <a:pt x="10" y="1245"/>
                  </a:lnTo>
                  <a:lnTo>
                    <a:pt x="17" y="1280"/>
                  </a:lnTo>
                  <a:lnTo>
                    <a:pt x="26" y="1314"/>
                  </a:lnTo>
                  <a:lnTo>
                    <a:pt x="36" y="1350"/>
                  </a:lnTo>
                  <a:lnTo>
                    <a:pt x="50" y="1384"/>
                  </a:lnTo>
                  <a:lnTo>
                    <a:pt x="64" y="1418"/>
                  </a:lnTo>
                  <a:lnTo>
                    <a:pt x="81" y="1452"/>
                  </a:lnTo>
                  <a:lnTo>
                    <a:pt x="99" y="1485"/>
                  </a:lnTo>
                  <a:lnTo>
                    <a:pt x="118" y="1519"/>
                  </a:lnTo>
                  <a:lnTo>
                    <a:pt x="141" y="1552"/>
                  </a:lnTo>
                  <a:lnTo>
                    <a:pt x="164" y="1584"/>
                  </a:lnTo>
                  <a:lnTo>
                    <a:pt x="189" y="1615"/>
                  </a:lnTo>
                  <a:lnTo>
                    <a:pt x="216" y="1647"/>
                  </a:lnTo>
                  <a:lnTo>
                    <a:pt x="244" y="1679"/>
                  </a:lnTo>
                  <a:lnTo>
                    <a:pt x="275" y="1708"/>
                  </a:lnTo>
                  <a:lnTo>
                    <a:pt x="307" y="1739"/>
                  </a:lnTo>
                  <a:lnTo>
                    <a:pt x="341" y="1769"/>
                  </a:lnTo>
                  <a:lnTo>
                    <a:pt x="376" y="1797"/>
                  </a:lnTo>
                  <a:lnTo>
                    <a:pt x="412" y="1825"/>
                  </a:lnTo>
                  <a:lnTo>
                    <a:pt x="451" y="1853"/>
                  </a:lnTo>
                  <a:lnTo>
                    <a:pt x="489" y="1879"/>
                  </a:lnTo>
                  <a:lnTo>
                    <a:pt x="531" y="1905"/>
                  </a:lnTo>
                  <a:lnTo>
                    <a:pt x="573" y="193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49" name="Freeform 745"/>
            <p:cNvSpPr>
              <a:spLocks/>
            </p:cNvSpPr>
            <p:nvPr/>
          </p:nvSpPr>
          <p:spPr bwMode="auto">
            <a:xfrm>
              <a:off x="1472" y="1935"/>
              <a:ext cx="475" cy="1370"/>
            </a:xfrm>
            <a:custGeom>
              <a:avLst/>
              <a:gdLst>
                <a:gd name="T0" fmla="*/ 475 w 3322"/>
                <a:gd name="T1" fmla="*/ 1370 h 9594"/>
                <a:gd name="T2" fmla="*/ 0 w 3322"/>
                <a:gd name="T3" fmla="*/ 1096 h 9594"/>
                <a:gd name="T4" fmla="*/ 0 w 3322"/>
                <a:gd name="T5" fmla="*/ 0 h 9594"/>
                <a:gd name="T6" fmla="*/ 475 w 3322"/>
                <a:gd name="T7" fmla="*/ 274 h 95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22" h="9594">
                  <a:moveTo>
                    <a:pt x="3322" y="9594"/>
                  </a:moveTo>
                  <a:lnTo>
                    <a:pt x="0" y="7675"/>
                  </a:lnTo>
                  <a:lnTo>
                    <a:pt x="0" y="0"/>
                  </a:lnTo>
                  <a:lnTo>
                    <a:pt x="3322" y="191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50" name="Freeform 746"/>
            <p:cNvSpPr>
              <a:spLocks/>
            </p:cNvSpPr>
            <p:nvPr/>
          </p:nvSpPr>
          <p:spPr bwMode="auto">
            <a:xfrm>
              <a:off x="1947" y="2049"/>
              <a:ext cx="276" cy="1256"/>
            </a:xfrm>
            <a:custGeom>
              <a:avLst/>
              <a:gdLst>
                <a:gd name="T0" fmla="*/ 79 w 1937"/>
                <a:gd name="T1" fmla="*/ 571 h 8794"/>
                <a:gd name="T2" fmla="*/ 79 w 1937"/>
                <a:gd name="T3" fmla="*/ 799 h 8794"/>
                <a:gd name="T4" fmla="*/ 276 w 1937"/>
                <a:gd name="T5" fmla="*/ 685 h 8794"/>
                <a:gd name="T6" fmla="*/ 276 w 1937"/>
                <a:gd name="T7" fmla="*/ 1096 h 8794"/>
                <a:gd name="T8" fmla="*/ 0 w 1937"/>
                <a:gd name="T9" fmla="*/ 1256 h 8794"/>
                <a:gd name="T10" fmla="*/ 0 w 1937"/>
                <a:gd name="T11" fmla="*/ 160 h 8794"/>
                <a:gd name="T12" fmla="*/ 276 w 1937"/>
                <a:gd name="T13" fmla="*/ 0 h 8794"/>
                <a:gd name="T14" fmla="*/ 276 w 1937"/>
                <a:gd name="T15" fmla="*/ 457 h 8794"/>
                <a:gd name="T16" fmla="*/ 79 w 1937"/>
                <a:gd name="T17" fmla="*/ 571 h 87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37" h="8794">
                  <a:moveTo>
                    <a:pt x="554" y="3997"/>
                  </a:moveTo>
                  <a:lnTo>
                    <a:pt x="554" y="5596"/>
                  </a:lnTo>
                  <a:lnTo>
                    <a:pt x="1937" y="4797"/>
                  </a:lnTo>
                  <a:lnTo>
                    <a:pt x="1937" y="7675"/>
                  </a:lnTo>
                  <a:lnTo>
                    <a:pt x="0" y="8794"/>
                  </a:lnTo>
                  <a:lnTo>
                    <a:pt x="0" y="1119"/>
                  </a:lnTo>
                  <a:lnTo>
                    <a:pt x="1937" y="0"/>
                  </a:lnTo>
                  <a:lnTo>
                    <a:pt x="1937" y="3198"/>
                  </a:lnTo>
                  <a:lnTo>
                    <a:pt x="554" y="399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6651" name="Freeform 747"/>
            <p:cNvSpPr>
              <a:spLocks/>
            </p:cNvSpPr>
            <p:nvPr/>
          </p:nvSpPr>
          <p:spPr bwMode="auto">
            <a:xfrm>
              <a:off x="2619" y="1660"/>
              <a:ext cx="277" cy="1257"/>
            </a:xfrm>
            <a:custGeom>
              <a:avLst/>
              <a:gdLst>
                <a:gd name="T0" fmla="*/ 0 w 1938"/>
                <a:gd name="T1" fmla="*/ 617 h 8795"/>
                <a:gd name="T2" fmla="*/ 0 w 1938"/>
                <a:gd name="T3" fmla="*/ 160 h 8795"/>
                <a:gd name="T4" fmla="*/ 277 w 1938"/>
                <a:gd name="T5" fmla="*/ 0 h 8795"/>
                <a:gd name="T6" fmla="*/ 277 w 1938"/>
                <a:gd name="T7" fmla="*/ 1097 h 8795"/>
                <a:gd name="T8" fmla="*/ 0 w 1938"/>
                <a:gd name="T9" fmla="*/ 1257 h 8795"/>
                <a:gd name="T10" fmla="*/ 0 w 1938"/>
                <a:gd name="T11" fmla="*/ 846 h 8795"/>
                <a:gd name="T12" fmla="*/ 198 w 1938"/>
                <a:gd name="T13" fmla="*/ 731 h 8795"/>
                <a:gd name="T14" fmla="*/ 198 w 1938"/>
                <a:gd name="T15" fmla="*/ 503 h 8795"/>
                <a:gd name="T16" fmla="*/ 0 w 1938"/>
                <a:gd name="T17" fmla="*/ 617 h 87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38" h="8795">
                  <a:moveTo>
                    <a:pt x="0" y="4317"/>
                  </a:moveTo>
                  <a:lnTo>
                    <a:pt x="0" y="1119"/>
                  </a:lnTo>
                  <a:lnTo>
                    <a:pt x="1938" y="0"/>
                  </a:lnTo>
                  <a:lnTo>
                    <a:pt x="1938" y="7676"/>
                  </a:lnTo>
                  <a:lnTo>
                    <a:pt x="0" y="8795"/>
                  </a:lnTo>
                  <a:lnTo>
                    <a:pt x="0" y="5917"/>
                  </a:lnTo>
                  <a:lnTo>
                    <a:pt x="1384" y="5117"/>
                  </a:lnTo>
                  <a:lnTo>
                    <a:pt x="1384" y="3518"/>
                  </a:lnTo>
                  <a:lnTo>
                    <a:pt x="0" y="431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189164" name="Text Box 748"/>
          <p:cNvSpPr txBox="1">
            <a:spLocks noChangeArrowheads="1"/>
          </p:cNvSpPr>
          <p:nvPr/>
        </p:nvSpPr>
        <p:spPr bwMode="auto">
          <a:xfrm>
            <a:off x="1481138" y="6234113"/>
            <a:ext cx="1535112" cy="530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错误</a:t>
            </a:r>
          </a:p>
        </p:txBody>
      </p:sp>
      <p:sp>
        <p:nvSpPr>
          <p:cNvPr id="189165" name="Text Box 749"/>
          <p:cNvSpPr txBox="1">
            <a:spLocks noChangeArrowheads="1"/>
          </p:cNvSpPr>
          <p:nvPr/>
        </p:nvSpPr>
        <p:spPr bwMode="auto">
          <a:xfrm>
            <a:off x="195263" y="6202363"/>
            <a:ext cx="1427162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0000FF"/>
                </a:solidFill>
                <a:latin typeface="Times New Roman" pitchFamily="18" charset="0"/>
                <a:ea typeface="黑体" pitchFamily="2" charset="-122"/>
              </a:rPr>
              <a:t>正确</a:t>
            </a:r>
            <a:endParaRPr lang="zh-CN" altLang="en-US" sz="3200">
              <a:solidFill>
                <a:srgbClr val="FF0000"/>
              </a:solidFill>
              <a:latin typeface="Times New Roman" pitchFamily="18" charset="0"/>
              <a:ea typeface="黑体" pitchFamily="2" charset="-122"/>
            </a:endParaRPr>
          </a:p>
        </p:txBody>
      </p:sp>
      <p:sp>
        <p:nvSpPr>
          <p:cNvPr id="189166" name="Text Box 750"/>
          <p:cNvSpPr txBox="1">
            <a:spLocks noChangeArrowheads="1"/>
          </p:cNvSpPr>
          <p:nvPr/>
        </p:nvSpPr>
        <p:spPr bwMode="auto">
          <a:xfrm>
            <a:off x="5849938" y="6191250"/>
            <a:ext cx="1535112" cy="530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3333CC"/>
                </a:solidFill>
                <a:latin typeface="Times New Roman" pitchFamily="18" charset="0"/>
                <a:ea typeface="黑体" pitchFamily="2" charset="-122"/>
              </a:rPr>
              <a:t>正确</a:t>
            </a:r>
          </a:p>
        </p:txBody>
      </p:sp>
      <p:sp>
        <p:nvSpPr>
          <p:cNvPr id="189167" name="Text Box 751"/>
          <p:cNvSpPr txBox="1">
            <a:spLocks noChangeArrowheads="1"/>
          </p:cNvSpPr>
          <p:nvPr/>
        </p:nvSpPr>
        <p:spPr bwMode="auto">
          <a:xfrm>
            <a:off x="4525963" y="6159500"/>
            <a:ext cx="1427162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错误</a:t>
            </a:r>
          </a:p>
        </p:txBody>
      </p:sp>
    </p:spTree>
    <p:extLst>
      <p:ext uri="{BB962C8B-B14F-4D97-AF65-F5344CB8AC3E}">
        <p14:creationId xmlns:p14="http://schemas.microsoft.com/office/powerpoint/2010/main" val="178231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88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88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88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88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7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887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887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89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189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89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9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189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189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189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8419" grpId="0" autoUpdateAnimBg="0"/>
      <p:bldP spid="188420" grpId="0" autoUpdateAnimBg="0"/>
      <p:bldP spid="188781" grpId="0" autoUpdateAnimBg="0"/>
      <p:bldP spid="188782" grpId="0" autoUpdateAnimBg="0"/>
      <p:bldP spid="189164" grpId="0" autoUpdateAnimBg="0"/>
      <p:bldP spid="189165" grpId="0" autoUpdateAnimBg="0"/>
      <p:bldP spid="189166" grpId="0" autoUpdateAnimBg="0"/>
      <p:bldP spid="189167" grpId="0" autoUpdateAnimBg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Text Box 2"/>
          <p:cNvSpPr txBox="1">
            <a:spLocks noChangeArrowheads="1"/>
          </p:cNvSpPr>
          <p:nvPr/>
        </p:nvSpPr>
        <p:spPr bwMode="auto">
          <a:xfrm>
            <a:off x="0" y="0"/>
            <a:ext cx="807878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二、剖视的种类及适用条件</a:t>
            </a:r>
          </a:p>
        </p:txBody>
      </p:sp>
      <p:sp>
        <p:nvSpPr>
          <p:cNvPr id="55299" name="Text Box 3"/>
          <p:cNvSpPr txBox="1">
            <a:spLocks noChangeArrowheads="1"/>
          </p:cNvSpPr>
          <p:nvPr/>
        </p:nvSpPr>
        <p:spPr bwMode="auto">
          <a:xfrm>
            <a:off x="0" y="712788"/>
            <a:ext cx="32861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1.</a:t>
            </a: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全剖视</a:t>
            </a:r>
            <a:endParaRPr lang="zh-CN" altLang="en-US" b="0">
              <a:solidFill>
                <a:srgbClr val="FF0000"/>
              </a:solidFill>
              <a:latin typeface="Times New Roman" pitchFamily="18" charset="0"/>
            </a:endParaRPr>
          </a:p>
        </p:txBody>
      </p:sp>
      <p:sp>
        <p:nvSpPr>
          <p:cNvPr id="55300" name="Text Box 4"/>
          <p:cNvSpPr txBox="1">
            <a:spLocks noChangeArrowheads="1"/>
          </p:cNvSpPr>
          <p:nvPr/>
        </p:nvSpPr>
        <p:spPr bwMode="auto">
          <a:xfrm>
            <a:off x="298450" y="1458913"/>
            <a:ext cx="88455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3600">
                <a:solidFill>
                  <a:srgbClr val="000000"/>
                </a:solidFill>
                <a:latin typeface="Times New Roman" pitchFamily="18" charset="0"/>
              </a:rPr>
              <a:t>用剖切面完全地剖开物体所得的剖视图。</a:t>
            </a:r>
          </a:p>
        </p:txBody>
      </p:sp>
      <p:sp>
        <p:nvSpPr>
          <p:cNvPr id="55301" name="Text Box 5"/>
          <p:cNvSpPr txBox="1">
            <a:spLocks noChangeArrowheads="1"/>
          </p:cNvSpPr>
          <p:nvPr/>
        </p:nvSpPr>
        <p:spPr bwMode="auto">
          <a:xfrm>
            <a:off x="303213" y="3190875"/>
            <a:ext cx="3008312" cy="2289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3333CC"/>
                </a:solidFill>
                <a:latin typeface="Times New Roman" pitchFamily="18" charset="0"/>
              </a:rPr>
              <a:t>　　</a:t>
            </a:r>
            <a:r>
              <a:rPr lang="zh-CN" altLang="en-US" sz="3600">
                <a:solidFill>
                  <a:srgbClr val="3333CC"/>
                </a:solidFill>
                <a:latin typeface="Times New Roman" pitchFamily="18" charset="0"/>
              </a:rPr>
              <a:t>外形较简单，内形较复杂，而图形又不对称时。</a:t>
            </a:r>
          </a:p>
        </p:txBody>
      </p:sp>
      <p:sp>
        <p:nvSpPr>
          <p:cNvPr id="55349" name="Text Box 53"/>
          <p:cNvSpPr txBox="1">
            <a:spLocks noChangeArrowheads="1"/>
          </p:cNvSpPr>
          <p:nvPr/>
        </p:nvSpPr>
        <p:spPr bwMode="auto">
          <a:xfrm>
            <a:off x="406400" y="2278063"/>
            <a:ext cx="24701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6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适用范围：</a:t>
            </a:r>
          </a:p>
        </p:txBody>
      </p:sp>
      <p:grpSp>
        <p:nvGrpSpPr>
          <p:cNvPr id="55708" name="Group 412"/>
          <p:cNvGrpSpPr>
            <a:grpSpLocks/>
          </p:cNvGrpSpPr>
          <p:nvPr/>
        </p:nvGrpSpPr>
        <p:grpSpPr bwMode="auto">
          <a:xfrm>
            <a:off x="3422650" y="2090738"/>
            <a:ext cx="5303838" cy="4414837"/>
            <a:chOff x="2192" y="1481"/>
            <a:chExt cx="3057" cy="2545"/>
          </a:xfrm>
        </p:grpSpPr>
        <p:sp>
          <p:nvSpPr>
            <p:cNvPr id="27656" name="Line 282"/>
            <p:cNvSpPr>
              <a:spLocks noChangeShapeType="1"/>
            </p:cNvSpPr>
            <p:nvPr/>
          </p:nvSpPr>
          <p:spPr bwMode="auto">
            <a:xfrm flipV="1">
              <a:off x="4020" y="1702"/>
              <a:ext cx="1" cy="9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657" name="Line 283"/>
            <p:cNvSpPr>
              <a:spLocks noChangeShapeType="1"/>
            </p:cNvSpPr>
            <p:nvPr/>
          </p:nvSpPr>
          <p:spPr bwMode="auto">
            <a:xfrm flipV="1">
              <a:off x="4594" y="1702"/>
              <a:ext cx="1" cy="9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658" name="Line 284"/>
            <p:cNvSpPr>
              <a:spLocks noChangeShapeType="1"/>
            </p:cNvSpPr>
            <p:nvPr/>
          </p:nvSpPr>
          <p:spPr bwMode="auto">
            <a:xfrm flipV="1">
              <a:off x="4086" y="1702"/>
              <a:ext cx="1" cy="9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659" name="Line 285"/>
            <p:cNvSpPr>
              <a:spLocks noChangeShapeType="1"/>
            </p:cNvSpPr>
            <p:nvPr/>
          </p:nvSpPr>
          <p:spPr bwMode="auto">
            <a:xfrm flipV="1">
              <a:off x="3571" y="2573"/>
              <a:ext cx="1" cy="7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lg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660" name="Line 286"/>
            <p:cNvSpPr>
              <a:spLocks noChangeShapeType="1"/>
            </p:cNvSpPr>
            <p:nvPr/>
          </p:nvSpPr>
          <p:spPr bwMode="auto">
            <a:xfrm flipV="1">
              <a:off x="3571" y="2573"/>
              <a:ext cx="1" cy="7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661" name="Line 287"/>
            <p:cNvSpPr>
              <a:spLocks noChangeShapeType="1"/>
            </p:cNvSpPr>
            <p:nvPr/>
          </p:nvSpPr>
          <p:spPr bwMode="auto">
            <a:xfrm flipV="1">
              <a:off x="3571" y="2314"/>
              <a:ext cx="1" cy="7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662" name="Freeform 288"/>
            <p:cNvSpPr>
              <a:spLocks/>
            </p:cNvSpPr>
            <p:nvPr/>
          </p:nvSpPr>
          <p:spPr bwMode="auto">
            <a:xfrm>
              <a:off x="4475" y="3473"/>
              <a:ext cx="342" cy="461"/>
            </a:xfrm>
            <a:custGeom>
              <a:avLst/>
              <a:gdLst>
                <a:gd name="T0" fmla="*/ 9 w 1369"/>
                <a:gd name="T1" fmla="*/ 458 h 1847"/>
                <a:gd name="T2" fmla="*/ 27 w 1369"/>
                <a:gd name="T3" fmla="*/ 452 h 1847"/>
                <a:gd name="T4" fmla="*/ 44 w 1369"/>
                <a:gd name="T5" fmla="*/ 445 h 1847"/>
                <a:gd name="T6" fmla="*/ 62 w 1369"/>
                <a:gd name="T7" fmla="*/ 438 h 1847"/>
                <a:gd name="T8" fmla="*/ 79 w 1369"/>
                <a:gd name="T9" fmla="*/ 429 h 1847"/>
                <a:gd name="T10" fmla="*/ 95 w 1369"/>
                <a:gd name="T11" fmla="*/ 421 h 1847"/>
                <a:gd name="T12" fmla="*/ 112 w 1369"/>
                <a:gd name="T13" fmla="*/ 411 h 1847"/>
                <a:gd name="T14" fmla="*/ 128 w 1369"/>
                <a:gd name="T15" fmla="*/ 401 h 1847"/>
                <a:gd name="T16" fmla="*/ 143 w 1369"/>
                <a:gd name="T17" fmla="*/ 390 h 1847"/>
                <a:gd name="T18" fmla="*/ 158 w 1369"/>
                <a:gd name="T19" fmla="*/ 378 h 1847"/>
                <a:gd name="T20" fmla="*/ 173 w 1369"/>
                <a:gd name="T21" fmla="*/ 366 h 1847"/>
                <a:gd name="T22" fmla="*/ 187 w 1369"/>
                <a:gd name="T23" fmla="*/ 354 h 1847"/>
                <a:gd name="T24" fmla="*/ 201 w 1369"/>
                <a:gd name="T25" fmla="*/ 341 h 1847"/>
                <a:gd name="T26" fmla="*/ 214 w 1369"/>
                <a:gd name="T27" fmla="*/ 327 h 1847"/>
                <a:gd name="T28" fmla="*/ 226 w 1369"/>
                <a:gd name="T29" fmla="*/ 313 h 1847"/>
                <a:gd name="T30" fmla="*/ 239 w 1369"/>
                <a:gd name="T31" fmla="*/ 298 h 1847"/>
                <a:gd name="T32" fmla="*/ 250 w 1369"/>
                <a:gd name="T33" fmla="*/ 283 h 1847"/>
                <a:gd name="T34" fmla="*/ 261 w 1369"/>
                <a:gd name="T35" fmla="*/ 268 h 1847"/>
                <a:gd name="T36" fmla="*/ 271 w 1369"/>
                <a:gd name="T37" fmla="*/ 252 h 1847"/>
                <a:gd name="T38" fmla="*/ 280 w 1369"/>
                <a:gd name="T39" fmla="*/ 235 h 1847"/>
                <a:gd name="T40" fmla="*/ 289 w 1369"/>
                <a:gd name="T41" fmla="*/ 219 h 1847"/>
                <a:gd name="T42" fmla="*/ 298 w 1369"/>
                <a:gd name="T43" fmla="*/ 202 h 1847"/>
                <a:gd name="T44" fmla="*/ 305 w 1369"/>
                <a:gd name="T45" fmla="*/ 184 h 1847"/>
                <a:gd name="T46" fmla="*/ 312 w 1369"/>
                <a:gd name="T47" fmla="*/ 167 h 1847"/>
                <a:gd name="T48" fmla="*/ 318 w 1369"/>
                <a:gd name="T49" fmla="*/ 149 h 1847"/>
                <a:gd name="T50" fmla="*/ 324 w 1369"/>
                <a:gd name="T51" fmla="*/ 131 h 1847"/>
                <a:gd name="T52" fmla="*/ 329 w 1369"/>
                <a:gd name="T53" fmla="*/ 113 h 1847"/>
                <a:gd name="T54" fmla="*/ 333 w 1369"/>
                <a:gd name="T55" fmla="*/ 94 h 1847"/>
                <a:gd name="T56" fmla="*/ 336 w 1369"/>
                <a:gd name="T57" fmla="*/ 75 h 1847"/>
                <a:gd name="T58" fmla="*/ 339 w 1369"/>
                <a:gd name="T59" fmla="*/ 57 h 1847"/>
                <a:gd name="T60" fmla="*/ 341 w 1369"/>
                <a:gd name="T61" fmla="*/ 38 h 1847"/>
                <a:gd name="T62" fmla="*/ 342 w 1369"/>
                <a:gd name="T63" fmla="*/ 19 h 1847"/>
                <a:gd name="T64" fmla="*/ 342 w 1369"/>
                <a:gd name="T65" fmla="*/ 0 h 184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69" h="1847">
                  <a:moveTo>
                    <a:pt x="0" y="1847"/>
                  </a:moveTo>
                  <a:lnTo>
                    <a:pt x="36" y="1836"/>
                  </a:lnTo>
                  <a:lnTo>
                    <a:pt x="72" y="1824"/>
                  </a:lnTo>
                  <a:lnTo>
                    <a:pt x="108" y="1812"/>
                  </a:lnTo>
                  <a:lnTo>
                    <a:pt x="143" y="1797"/>
                  </a:lnTo>
                  <a:lnTo>
                    <a:pt x="178" y="1784"/>
                  </a:lnTo>
                  <a:lnTo>
                    <a:pt x="213" y="1768"/>
                  </a:lnTo>
                  <a:lnTo>
                    <a:pt x="247" y="1754"/>
                  </a:lnTo>
                  <a:lnTo>
                    <a:pt x="282" y="1737"/>
                  </a:lnTo>
                  <a:lnTo>
                    <a:pt x="315" y="1720"/>
                  </a:lnTo>
                  <a:lnTo>
                    <a:pt x="350" y="1703"/>
                  </a:lnTo>
                  <a:lnTo>
                    <a:pt x="382" y="1685"/>
                  </a:lnTo>
                  <a:lnTo>
                    <a:pt x="415" y="1666"/>
                  </a:lnTo>
                  <a:lnTo>
                    <a:pt x="448" y="1646"/>
                  </a:lnTo>
                  <a:lnTo>
                    <a:pt x="480" y="1626"/>
                  </a:lnTo>
                  <a:lnTo>
                    <a:pt x="511" y="1606"/>
                  </a:lnTo>
                  <a:lnTo>
                    <a:pt x="543" y="1584"/>
                  </a:lnTo>
                  <a:lnTo>
                    <a:pt x="574" y="1562"/>
                  </a:lnTo>
                  <a:lnTo>
                    <a:pt x="604" y="1540"/>
                  </a:lnTo>
                  <a:lnTo>
                    <a:pt x="634" y="1516"/>
                  </a:lnTo>
                  <a:lnTo>
                    <a:pt x="663" y="1493"/>
                  </a:lnTo>
                  <a:lnTo>
                    <a:pt x="693" y="1468"/>
                  </a:lnTo>
                  <a:lnTo>
                    <a:pt x="721" y="1443"/>
                  </a:lnTo>
                  <a:lnTo>
                    <a:pt x="749" y="1418"/>
                  </a:lnTo>
                  <a:lnTo>
                    <a:pt x="777" y="1391"/>
                  </a:lnTo>
                  <a:lnTo>
                    <a:pt x="803" y="1366"/>
                  </a:lnTo>
                  <a:lnTo>
                    <a:pt x="830" y="1338"/>
                  </a:lnTo>
                  <a:lnTo>
                    <a:pt x="856" y="1311"/>
                  </a:lnTo>
                  <a:lnTo>
                    <a:pt x="881" y="1282"/>
                  </a:lnTo>
                  <a:lnTo>
                    <a:pt x="906" y="1254"/>
                  </a:lnTo>
                  <a:lnTo>
                    <a:pt x="931" y="1225"/>
                  </a:lnTo>
                  <a:lnTo>
                    <a:pt x="955" y="1195"/>
                  </a:lnTo>
                  <a:lnTo>
                    <a:pt x="977" y="1165"/>
                  </a:lnTo>
                  <a:lnTo>
                    <a:pt x="1001" y="1135"/>
                  </a:lnTo>
                  <a:lnTo>
                    <a:pt x="1022" y="1104"/>
                  </a:lnTo>
                  <a:lnTo>
                    <a:pt x="1043" y="1073"/>
                  </a:lnTo>
                  <a:lnTo>
                    <a:pt x="1064" y="1041"/>
                  </a:lnTo>
                  <a:lnTo>
                    <a:pt x="1084" y="1009"/>
                  </a:lnTo>
                  <a:lnTo>
                    <a:pt x="1103" y="977"/>
                  </a:lnTo>
                  <a:lnTo>
                    <a:pt x="1122" y="943"/>
                  </a:lnTo>
                  <a:lnTo>
                    <a:pt x="1141" y="910"/>
                  </a:lnTo>
                  <a:lnTo>
                    <a:pt x="1158" y="876"/>
                  </a:lnTo>
                  <a:lnTo>
                    <a:pt x="1175" y="843"/>
                  </a:lnTo>
                  <a:lnTo>
                    <a:pt x="1191" y="808"/>
                  </a:lnTo>
                  <a:lnTo>
                    <a:pt x="1207" y="774"/>
                  </a:lnTo>
                  <a:lnTo>
                    <a:pt x="1222" y="739"/>
                  </a:lnTo>
                  <a:lnTo>
                    <a:pt x="1236" y="704"/>
                  </a:lnTo>
                  <a:lnTo>
                    <a:pt x="1249" y="669"/>
                  </a:lnTo>
                  <a:lnTo>
                    <a:pt x="1262" y="633"/>
                  </a:lnTo>
                  <a:lnTo>
                    <a:pt x="1274" y="597"/>
                  </a:lnTo>
                  <a:lnTo>
                    <a:pt x="1285" y="561"/>
                  </a:lnTo>
                  <a:lnTo>
                    <a:pt x="1296" y="524"/>
                  </a:lnTo>
                  <a:lnTo>
                    <a:pt x="1306" y="489"/>
                  </a:lnTo>
                  <a:lnTo>
                    <a:pt x="1315" y="452"/>
                  </a:lnTo>
                  <a:lnTo>
                    <a:pt x="1324" y="414"/>
                  </a:lnTo>
                  <a:lnTo>
                    <a:pt x="1332" y="377"/>
                  </a:lnTo>
                  <a:lnTo>
                    <a:pt x="1339" y="340"/>
                  </a:lnTo>
                  <a:lnTo>
                    <a:pt x="1345" y="302"/>
                  </a:lnTo>
                  <a:lnTo>
                    <a:pt x="1351" y="266"/>
                  </a:lnTo>
                  <a:lnTo>
                    <a:pt x="1355" y="228"/>
                  </a:lnTo>
                  <a:lnTo>
                    <a:pt x="1360" y="190"/>
                  </a:lnTo>
                  <a:lnTo>
                    <a:pt x="1363" y="152"/>
                  </a:lnTo>
                  <a:lnTo>
                    <a:pt x="1365" y="114"/>
                  </a:lnTo>
                  <a:lnTo>
                    <a:pt x="1368" y="76"/>
                  </a:lnTo>
                  <a:lnTo>
                    <a:pt x="1369" y="38"/>
                  </a:lnTo>
                  <a:lnTo>
                    <a:pt x="136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27663" name="Group 289"/>
            <p:cNvGrpSpPr>
              <a:grpSpLocks/>
            </p:cNvGrpSpPr>
            <p:nvPr/>
          </p:nvGrpSpPr>
          <p:grpSpPr bwMode="auto">
            <a:xfrm>
              <a:off x="2571" y="3473"/>
              <a:ext cx="2317" cy="1"/>
              <a:chOff x="544" y="2629"/>
              <a:chExt cx="2317" cy="1"/>
            </a:xfrm>
          </p:grpSpPr>
          <p:sp>
            <p:nvSpPr>
              <p:cNvPr id="27767" name="Line 290"/>
              <p:cNvSpPr>
                <a:spLocks noChangeShapeType="1"/>
              </p:cNvSpPr>
              <p:nvPr/>
            </p:nvSpPr>
            <p:spPr bwMode="auto">
              <a:xfrm>
                <a:off x="544" y="2629"/>
                <a:ext cx="158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68" name="Line 291"/>
              <p:cNvSpPr>
                <a:spLocks noChangeShapeType="1"/>
              </p:cNvSpPr>
              <p:nvPr/>
            </p:nvSpPr>
            <p:spPr bwMode="auto">
              <a:xfrm>
                <a:off x="732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69" name="Line 292"/>
              <p:cNvSpPr>
                <a:spLocks noChangeShapeType="1"/>
              </p:cNvSpPr>
              <p:nvPr/>
            </p:nvSpPr>
            <p:spPr bwMode="auto">
              <a:xfrm>
                <a:off x="791" y="2629"/>
                <a:ext cx="15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70" name="Line 293"/>
              <p:cNvSpPr>
                <a:spLocks noChangeShapeType="1"/>
              </p:cNvSpPr>
              <p:nvPr/>
            </p:nvSpPr>
            <p:spPr bwMode="auto">
              <a:xfrm>
                <a:off x="971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71" name="Line 294"/>
              <p:cNvSpPr>
                <a:spLocks noChangeShapeType="1"/>
              </p:cNvSpPr>
              <p:nvPr/>
            </p:nvSpPr>
            <p:spPr bwMode="auto">
              <a:xfrm>
                <a:off x="1030" y="2629"/>
                <a:ext cx="15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72" name="Line 295"/>
              <p:cNvSpPr>
                <a:spLocks noChangeShapeType="1"/>
              </p:cNvSpPr>
              <p:nvPr/>
            </p:nvSpPr>
            <p:spPr bwMode="auto">
              <a:xfrm>
                <a:off x="1210" y="2629"/>
                <a:ext cx="2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73" name="Line 296"/>
              <p:cNvSpPr>
                <a:spLocks noChangeShapeType="1"/>
              </p:cNvSpPr>
              <p:nvPr/>
            </p:nvSpPr>
            <p:spPr bwMode="auto">
              <a:xfrm>
                <a:off x="1269" y="2629"/>
                <a:ext cx="15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74" name="Line 297"/>
              <p:cNvSpPr>
                <a:spLocks noChangeShapeType="1"/>
              </p:cNvSpPr>
              <p:nvPr/>
            </p:nvSpPr>
            <p:spPr bwMode="auto">
              <a:xfrm>
                <a:off x="1449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75" name="Line 298"/>
              <p:cNvSpPr>
                <a:spLocks noChangeShapeType="1"/>
              </p:cNvSpPr>
              <p:nvPr/>
            </p:nvSpPr>
            <p:spPr bwMode="auto">
              <a:xfrm>
                <a:off x="1508" y="2629"/>
                <a:ext cx="15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76" name="Line 299"/>
              <p:cNvSpPr>
                <a:spLocks noChangeShapeType="1"/>
              </p:cNvSpPr>
              <p:nvPr/>
            </p:nvSpPr>
            <p:spPr bwMode="auto">
              <a:xfrm>
                <a:off x="1688" y="2629"/>
                <a:ext cx="2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77" name="Line 300"/>
              <p:cNvSpPr>
                <a:spLocks noChangeShapeType="1"/>
              </p:cNvSpPr>
              <p:nvPr/>
            </p:nvSpPr>
            <p:spPr bwMode="auto">
              <a:xfrm>
                <a:off x="1747" y="2629"/>
                <a:ext cx="15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78" name="Line 301"/>
              <p:cNvSpPr>
                <a:spLocks noChangeShapeType="1"/>
              </p:cNvSpPr>
              <p:nvPr/>
            </p:nvSpPr>
            <p:spPr bwMode="auto">
              <a:xfrm>
                <a:off x="1926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79" name="Line 302"/>
              <p:cNvSpPr>
                <a:spLocks noChangeShapeType="1"/>
              </p:cNvSpPr>
              <p:nvPr/>
            </p:nvSpPr>
            <p:spPr bwMode="auto">
              <a:xfrm>
                <a:off x="1986" y="2629"/>
                <a:ext cx="14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80" name="Line 303"/>
              <p:cNvSpPr>
                <a:spLocks noChangeShapeType="1"/>
              </p:cNvSpPr>
              <p:nvPr/>
            </p:nvSpPr>
            <p:spPr bwMode="auto">
              <a:xfrm>
                <a:off x="2165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81" name="Line 304"/>
              <p:cNvSpPr>
                <a:spLocks noChangeShapeType="1"/>
              </p:cNvSpPr>
              <p:nvPr/>
            </p:nvSpPr>
            <p:spPr bwMode="auto">
              <a:xfrm>
                <a:off x="2225" y="2629"/>
                <a:ext cx="14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82" name="Line 305"/>
              <p:cNvSpPr>
                <a:spLocks noChangeShapeType="1"/>
              </p:cNvSpPr>
              <p:nvPr/>
            </p:nvSpPr>
            <p:spPr bwMode="auto">
              <a:xfrm>
                <a:off x="2404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83" name="Line 306"/>
              <p:cNvSpPr>
                <a:spLocks noChangeShapeType="1"/>
              </p:cNvSpPr>
              <p:nvPr/>
            </p:nvSpPr>
            <p:spPr bwMode="auto">
              <a:xfrm>
                <a:off x="2464" y="2629"/>
                <a:ext cx="14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84" name="Line 307"/>
              <p:cNvSpPr>
                <a:spLocks noChangeShapeType="1"/>
              </p:cNvSpPr>
              <p:nvPr/>
            </p:nvSpPr>
            <p:spPr bwMode="auto">
              <a:xfrm>
                <a:off x="2643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85" name="Line 308"/>
              <p:cNvSpPr>
                <a:spLocks noChangeShapeType="1"/>
              </p:cNvSpPr>
              <p:nvPr/>
            </p:nvSpPr>
            <p:spPr bwMode="auto">
              <a:xfrm>
                <a:off x="2703" y="2629"/>
                <a:ext cx="158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7664" name="Group 309"/>
            <p:cNvGrpSpPr>
              <a:grpSpLocks/>
            </p:cNvGrpSpPr>
            <p:nvPr/>
          </p:nvGrpSpPr>
          <p:grpSpPr bwMode="auto">
            <a:xfrm>
              <a:off x="4335" y="2920"/>
              <a:ext cx="1" cy="1106"/>
              <a:chOff x="2308" y="2076"/>
              <a:chExt cx="1" cy="1106"/>
            </a:xfrm>
          </p:grpSpPr>
          <p:sp>
            <p:nvSpPr>
              <p:cNvPr id="27758" name="Line 310"/>
              <p:cNvSpPr>
                <a:spLocks noChangeShapeType="1"/>
              </p:cNvSpPr>
              <p:nvPr/>
            </p:nvSpPr>
            <p:spPr bwMode="auto">
              <a:xfrm flipV="1">
                <a:off x="2308" y="3032"/>
                <a:ext cx="1" cy="15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59" name="Line 311"/>
              <p:cNvSpPr>
                <a:spLocks noChangeShapeType="1"/>
              </p:cNvSpPr>
              <p:nvPr/>
            </p:nvSpPr>
            <p:spPr bwMode="auto">
              <a:xfrm flipV="1">
                <a:off x="2308" y="2972"/>
                <a:ext cx="1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60" name="Line 312"/>
              <p:cNvSpPr>
                <a:spLocks noChangeShapeType="1"/>
              </p:cNvSpPr>
              <p:nvPr/>
            </p:nvSpPr>
            <p:spPr bwMode="auto">
              <a:xfrm flipV="1">
                <a:off x="2308" y="2793"/>
                <a:ext cx="1" cy="14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61" name="Line 313"/>
              <p:cNvSpPr>
                <a:spLocks noChangeShapeType="1"/>
              </p:cNvSpPr>
              <p:nvPr/>
            </p:nvSpPr>
            <p:spPr bwMode="auto">
              <a:xfrm flipV="1">
                <a:off x="2308" y="2733"/>
                <a:ext cx="1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62" name="Line 314"/>
              <p:cNvSpPr>
                <a:spLocks noChangeShapeType="1"/>
              </p:cNvSpPr>
              <p:nvPr/>
            </p:nvSpPr>
            <p:spPr bwMode="auto">
              <a:xfrm flipV="1">
                <a:off x="2308" y="2554"/>
                <a:ext cx="1" cy="15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63" name="Line 315"/>
              <p:cNvSpPr>
                <a:spLocks noChangeShapeType="1"/>
              </p:cNvSpPr>
              <p:nvPr/>
            </p:nvSpPr>
            <p:spPr bwMode="auto">
              <a:xfrm flipV="1">
                <a:off x="2308" y="2494"/>
                <a:ext cx="1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64" name="Line 316"/>
              <p:cNvSpPr>
                <a:spLocks noChangeShapeType="1"/>
              </p:cNvSpPr>
              <p:nvPr/>
            </p:nvSpPr>
            <p:spPr bwMode="auto">
              <a:xfrm flipV="1">
                <a:off x="2308" y="2315"/>
                <a:ext cx="1" cy="14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65" name="Line 317"/>
              <p:cNvSpPr>
                <a:spLocks noChangeShapeType="1"/>
              </p:cNvSpPr>
              <p:nvPr/>
            </p:nvSpPr>
            <p:spPr bwMode="auto">
              <a:xfrm flipV="1">
                <a:off x="2308" y="2255"/>
                <a:ext cx="1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66" name="Line 318"/>
              <p:cNvSpPr>
                <a:spLocks noChangeShapeType="1"/>
              </p:cNvSpPr>
              <p:nvPr/>
            </p:nvSpPr>
            <p:spPr bwMode="auto">
              <a:xfrm flipV="1">
                <a:off x="2308" y="2076"/>
                <a:ext cx="1" cy="14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7665" name="Group 319"/>
            <p:cNvGrpSpPr>
              <a:grpSpLocks/>
            </p:cNvGrpSpPr>
            <p:nvPr/>
          </p:nvGrpSpPr>
          <p:grpSpPr bwMode="auto">
            <a:xfrm>
              <a:off x="2642" y="1702"/>
              <a:ext cx="2176" cy="2254"/>
              <a:chOff x="615" y="858"/>
              <a:chExt cx="2176" cy="2254"/>
            </a:xfrm>
          </p:grpSpPr>
          <p:sp>
            <p:nvSpPr>
              <p:cNvPr id="27737" name="Freeform 320"/>
              <p:cNvSpPr>
                <a:spLocks/>
              </p:cNvSpPr>
              <p:nvPr/>
            </p:nvSpPr>
            <p:spPr bwMode="auto">
              <a:xfrm>
                <a:off x="1826" y="2146"/>
                <a:ext cx="964" cy="965"/>
              </a:xfrm>
              <a:custGeom>
                <a:avLst/>
                <a:gdLst>
                  <a:gd name="T0" fmla="*/ 963 w 3858"/>
                  <a:gd name="T1" fmla="*/ 445 h 3860"/>
                  <a:gd name="T2" fmla="*/ 957 w 3858"/>
                  <a:gd name="T3" fmla="*/ 398 h 3860"/>
                  <a:gd name="T4" fmla="*/ 946 w 3858"/>
                  <a:gd name="T5" fmla="*/ 352 h 3860"/>
                  <a:gd name="T6" fmla="*/ 931 w 3858"/>
                  <a:gd name="T7" fmla="*/ 307 h 3860"/>
                  <a:gd name="T8" fmla="*/ 911 w 3858"/>
                  <a:gd name="T9" fmla="*/ 263 h 3860"/>
                  <a:gd name="T10" fmla="*/ 888 w 3858"/>
                  <a:gd name="T11" fmla="*/ 222 h 3860"/>
                  <a:gd name="T12" fmla="*/ 861 w 3858"/>
                  <a:gd name="T13" fmla="*/ 184 h 3860"/>
                  <a:gd name="T14" fmla="*/ 829 w 3858"/>
                  <a:gd name="T15" fmla="*/ 148 h 3860"/>
                  <a:gd name="T16" fmla="*/ 795 w 3858"/>
                  <a:gd name="T17" fmla="*/ 116 h 3860"/>
                  <a:gd name="T18" fmla="*/ 758 w 3858"/>
                  <a:gd name="T19" fmla="*/ 87 h 3860"/>
                  <a:gd name="T20" fmla="*/ 717 w 3858"/>
                  <a:gd name="T21" fmla="*/ 62 h 3860"/>
                  <a:gd name="T22" fmla="*/ 675 w 3858"/>
                  <a:gd name="T23" fmla="*/ 40 h 3860"/>
                  <a:gd name="T24" fmla="*/ 631 w 3858"/>
                  <a:gd name="T25" fmla="*/ 24 h 3860"/>
                  <a:gd name="T26" fmla="*/ 585 w 3858"/>
                  <a:gd name="T27" fmla="*/ 11 h 3860"/>
                  <a:gd name="T28" fmla="*/ 538 w 3858"/>
                  <a:gd name="T29" fmla="*/ 3 h 3860"/>
                  <a:gd name="T30" fmla="*/ 491 w 3858"/>
                  <a:gd name="T31" fmla="*/ 0 h 3860"/>
                  <a:gd name="T32" fmla="*/ 444 w 3858"/>
                  <a:gd name="T33" fmla="*/ 2 h 3860"/>
                  <a:gd name="T34" fmla="*/ 397 w 3858"/>
                  <a:gd name="T35" fmla="*/ 8 h 3860"/>
                  <a:gd name="T36" fmla="*/ 351 w 3858"/>
                  <a:gd name="T37" fmla="*/ 18 h 3860"/>
                  <a:gd name="T38" fmla="*/ 307 w 3858"/>
                  <a:gd name="T39" fmla="*/ 33 h 3860"/>
                  <a:gd name="T40" fmla="*/ 263 w 3858"/>
                  <a:gd name="T41" fmla="*/ 53 h 3860"/>
                  <a:gd name="T42" fmla="*/ 222 w 3858"/>
                  <a:gd name="T43" fmla="*/ 76 h 3860"/>
                  <a:gd name="T44" fmla="*/ 184 w 3858"/>
                  <a:gd name="T45" fmla="*/ 104 h 3860"/>
                  <a:gd name="T46" fmla="*/ 148 w 3858"/>
                  <a:gd name="T47" fmla="*/ 135 h 3860"/>
                  <a:gd name="T48" fmla="*/ 116 w 3858"/>
                  <a:gd name="T49" fmla="*/ 169 h 3860"/>
                  <a:gd name="T50" fmla="*/ 87 w 3858"/>
                  <a:gd name="T51" fmla="*/ 207 h 3860"/>
                  <a:gd name="T52" fmla="*/ 62 w 3858"/>
                  <a:gd name="T53" fmla="*/ 247 h 3860"/>
                  <a:gd name="T54" fmla="*/ 40 w 3858"/>
                  <a:gd name="T55" fmla="*/ 289 h 3860"/>
                  <a:gd name="T56" fmla="*/ 24 w 3858"/>
                  <a:gd name="T57" fmla="*/ 333 h 3860"/>
                  <a:gd name="T58" fmla="*/ 11 w 3858"/>
                  <a:gd name="T59" fmla="*/ 379 h 3860"/>
                  <a:gd name="T60" fmla="*/ 3 w 3858"/>
                  <a:gd name="T61" fmla="*/ 426 h 3860"/>
                  <a:gd name="T62" fmla="*/ 0 w 3858"/>
                  <a:gd name="T63" fmla="*/ 473 h 3860"/>
                  <a:gd name="T64" fmla="*/ 2 w 3858"/>
                  <a:gd name="T65" fmla="*/ 520 h 3860"/>
                  <a:gd name="T66" fmla="*/ 7 w 3858"/>
                  <a:gd name="T67" fmla="*/ 567 h 3860"/>
                  <a:gd name="T68" fmla="*/ 18 w 3858"/>
                  <a:gd name="T69" fmla="*/ 613 h 3860"/>
                  <a:gd name="T70" fmla="*/ 33 w 3858"/>
                  <a:gd name="T71" fmla="*/ 658 h 3860"/>
                  <a:gd name="T72" fmla="*/ 53 w 3858"/>
                  <a:gd name="T73" fmla="*/ 701 h 3860"/>
                  <a:gd name="T74" fmla="*/ 76 w 3858"/>
                  <a:gd name="T75" fmla="*/ 743 h 3860"/>
                  <a:gd name="T76" fmla="*/ 104 w 3858"/>
                  <a:gd name="T77" fmla="*/ 781 h 3860"/>
                  <a:gd name="T78" fmla="*/ 135 w 3858"/>
                  <a:gd name="T79" fmla="*/ 817 h 3860"/>
                  <a:gd name="T80" fmla="*/ 169 w 3858"/>
                  <a:gd name="T81" fmla="*/ 849 h 3860"/>
                  <a:gd name="T82" fmla="*/ 206 w 3858"/>
                  <a:gd name="T83" fmla="*/ 878 h 3860"/>
                  <a:gd name="T84" fmla="*/ 247 w 3858"/>
                  <a:gd name="T85" fmla="*/ 904 h 3860"/>
                  <a:gd name="T86" fmla="*/ 289 w 3858"/>
                  <a:gd name="T87" fmla="*/ 924 h 3860"/>
                  <a:gd name="T88" fmla="*/ 333 w 3858"/>
                  <a:gd name="T89" fmla="*/ 941 h 3860"/>
                  <a:gd name="T90" fmla="*/ 379 w 3858"/>
                  <a:gd name="T91" fmla="*/ 954 h 3860"/>
                  <a:gd name="T92" fmla="*/ 426 w 3858"/>
                  <a:gd name="T93" fmla="*/ 962 h 3860"/>
                  <a:gd name="T94" fmla="*/ 473 w 3858"/>
                  <a:gd name="T95" fmla="*/ 965 h 3860"/>
                  <a:gd name="T96" fmla="*/ 520 w 3858"/>
                  <a:gd name="T97" fmla="*/ 963 h 3860"/>
                  <a:gd name="T98" fmla="*/ 567 w 3858"/>
                  <a:gd name="T99" fmla="*/ 958 h 3860"/>
                  <a:gd name="T100" fmla="*/ 613 w 3858"/>
                  <a:gd name="T101" fmla="*/ 947 h 386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858" h="3860">
                    <a:moveTo>
                      <a:pt x="3858" y="1929"/>
                    </a:moveTo>
                    <a:lnTo>
                      <a:pt x="3858" y="1891"/>
                    </a:lnTo>
                    <a:lnTo>
                      <a:pt x="3857" y="1853"/>
                    </a:lnTo>
                    <a:lnTo>
                      <a:pt x="3854" y="1817"/>
                    </a:lnTo>
                    <a:lnTo>
                      <a:pt x="3852" y="1779"/>
                    </a:lnTo>
                    <a:lnTo>
                      <a:pt x="3849" y="1741"/>
                    </a:lnTo>
                    <a:lnTo>
                      <a:pt x="3844" y="1703"/>
                    </a:lnTo>
                    <a:lnTo>
                      <a:pt x="3840" y="1665"/>
                    </a:lnTo>
                    <a:lnTo>
                      <a:pt x="3834" y="1628"/>
                    </a:lnTo>
                    <a:lnTo>
                      <a:pt x="3828" y="1590"/>
                    </a:lnTo>
                    <a:lnTo>
                      <a:pt x="3821" y="1554"/>
                    </a:lnTo>
                    <a:lnTo>
                      <a:pt x="3813" y="1516"/>
                    </a:lnTo>
                    <a:lnTo>
                      <a:pt x="3804" y="1479"/>
                    </a:lnTo>
                    <a:lnTo>
                      <a:pt x="3795" y="1442"/>
                    </a:lnTo>
                    <a:lnTo>
                      <a:pt x="3785" y="1406"/>
                    </a:lnTo>
                    <a:lnTo>
                      <a:pt x="3774" y="1370"/>
                    </a:lnTo>
                    <a:lnTo>
                      <a:pt x="3763" y="1333"/>
                    </a:lnTo>
                    <a:lnTo>
                      <a:pt x="3751" y="1297"/>
                    </a:lnTo>
                    <a:lnTo>
                      <a:pt x="3738" y="1261"/>
                    </a:lnTo>
                    <a:lnTo>
                      <a:pt x="3725" y="1226"/>
                    </a:lnTo>
                    <a:lnTo>
                      <a:pt x="3711" y="1191"/>
                    </a:lnTo>
                    <a:lnTo>
                      <a:pt x="3696" y="1157"/>
                    </a:lnTo>
                    <a:lnTo>
                      <a:pt x="3680" y="1122"/>
                    </a:lnTo>
                    <a:lnTo>
                      <a:pt x="3664" y="1088"/>
                    </a:lnTo>
                    <a:lnTo>
                      <a:pt x="3647" y="1053"/>
                    </a:lnTo>
                    <a:lnTo>
                      <a:pt x="3630" y="1020"/>
                    </a:lnTo>
                    <a:lnTo>
                      <a:pt x="3611" y="987"/>
                    </a:lnTo>
                    <a:lnTo>
                      <a:pt x="3592" y="954"/>
                    </a:lnTo>
                    <a:lnTo>
                      <a:pt x="3573" y="921"/>
                    </a:lnTo>
                    <a:lnTo>
                      <a:pt x="3553" y="889"/>
                    </a:lnTo>
                    <a:lnTo>
                      <a:pt x="3532" y="858"/>
                    </a:lnTo>
                    <a:lnTo>
                      <a:pt x="3511" y="827"/>
                    </a:lnTo>
                    <a:lnTo>
                      <a:pt x="3490" y="796"/>
                    </a:lnTo>
                    <a:lnTo>
                      <a:pt x="3466" y="765"/>
                    </a:lnTo>
                    <a:lnTo>
                      <a:pt x="3444" y="735"/>
                    </a:lnTo>
                    <a:lnTo>
                      <a:pt x="3420" y="705"/>
                    </a:lnTo>
                    <a:lnTo>
                      <a:pt x="3395" y="676"/>
                    </a:lnTo>
                    <a:lnTo>
                      <a:pt x="3370" y="648"/>
                    </a:lnTo>
                    <a:lnTo>
                      <a:pt x="3345" y="619"/>
                    </a:lnTo>
                    <a:lnTo>
                      <a:pt x="3319" y="593"/>
                    </a:lnTo>
                    <a:lnTo>
                      <a:pt x="3292" y="565"/>
                    </a:lnTo>
                    <a:lnTo>
                      <a:pt x="3266" y="539"/>
                    </a:lnTo>
                    <a:lnTo>
                      <a:pt x="3238" y="512"/>
                    </a:lnTo>
                    <a:lnTo>
                      <a:pt x="3210" y="487"/>
                    </a:lnTo>
                    <a:lnTo>
                      <a:pt x="3182" y="462"/>
                    </a:lnTo>
                    <a:lnTo>
                      <a:pt x="3152" y="438"/>
                    </a:lnTo>
                    <a:lnTo>
                      <a:pt x="3123" y="414"/>
                    </a:lnTo>
                    <a:lnTo>
                      <a:pt x="3093" y="391"/>
                    </a:lnTo>
                    <a:lnTo>
                      <a:pt x="3063" y="369"/>
                    </a:lnTo>
                    <a:lnTo>
                      <a:pt x="3032" y="346"/>
                    </a:lnTo>
                    <a:lnTo>
                      <a:pt x="3000" y="325"/>
                    </a:lnTo>
                    <a:lnTo>
                      <a:pt x="2969" y="304"/>
                    </a:lnTo>
                    <a:lnTo>
                      <a:pt x="2937" y="284"/>
                    </a:lnTo>
                    <a:lnTo>
                      <a:pt x="2904" y="265"/>
                    </a:lnTo>
                    <a:lnTo>
                      <a:pt x="2871" y="246"/>
                    </a:lnTo>
                    <a:lnTo>
                      <a:pt x="2839" y="228"/>
                    </a:lnTo>
                    <a:lnTo>
                      <a:pt x="2804" y="210"/>
                    </a:lnTo>
                    <a:lnTo>
                      <a:pt x="2771" y="194"/>
                    </a:lnTo>
                    <a:lnTo>
                      <a:pt x="2736" y="177"/>
                    </a:lnTo>
                    <a:lnTo>
                      <a:pt x="2702" y="161"/>
                    </a:lnTo>
                    <a:lnTo>
                      <a:pt x="2667" y="147"/>
                    </a:lnTo>
                    <a:lnTo>
                      <a:pt x="2632" y="132"/>
                    </a:lnTo>
                    <a:lnTo>
                      <a:pt x="2597" y="119"/>
                    </a:lnTo>
                    <a:lnTo>
                      <a:pt x="2561" y="107"/>
                    </a:lnTo>
                    <a:lnTo>
                      <a:pt x="2525" y="94"/>
                    </a:lnTo>
                    <a:lnTo>
                      <a:pt x="2489" y="83"/>
                    </a:lnTo>
                    <a:lnTo>
                      <a:pt x="2453" y="72"/>
                    </a:lnTo>
                    <a:lnTo>
                      <a:pt x="2416" y="62"/>
                    </a:lnTo>
                    <a:lnTo>
                      <a:pt x="2379" y="53"/>
                    </a:lnTo>
                    <a:lnTo>
                      <a:pt x="2343" y="45"/>
                    </a:lnTo>
                    <a:lnTo>
                      <a:pt x="2306" y="37"/>
                    </a:lnTo>
                    <a:lnTo>
                      <a:pt x="2268" y="30"/>
                    </a:lnTo>
                    <a:lnTo>
                      <a:pt x="2231" y="24"/>
                    </a:lnTo>
                    <a:lnTo>
                      <a:pt x="2193" y="19"/>
                    </a:lnTo>
                    <a:lnTo>
                      <a:pt x="2155" y="13"/>
                    </a:lnTo>
                    <a:lnTo>
                      <a:pt x="2118" y="10"/>
                    </a:lnTo>
                    <a:lnTo>
                      <a:pt x="2081" y="6"/>
                    </a:lnTo>
                    <a:lnTo>
                      <a:pt x="2043" y="3"/>
                    </a:lnTo>
                    <a:lnTo>
                      <a:pt x="2005" y="2"/>
                    </a:lnTo>
                    <a:lnTo>
                      <a:pt x="1967" y="1"/>
                    </a:lnTo>
                    <a:lnTo>
                      <a:pt x="1929" y="0"/>
                    </a:lnTo>
                    <a:lnTo>
                      <a:pt x="1891" y="1"/>
                    </a:lnTo>
                    <a:lnTo>
                      <a:pt x="1853" y="2"/>
                    </a:lnTo>
                    <a:lnTo>
                      <a:pt x="1815" y="3"/>
                    </a:lnTo>
                    <a:lnTo>
                      <a:pt x="1777" y="6"/>
                    </a:lnTo>
                    <a:lnTo>
                      <a:pt x="1741" y="10"/>
                    </a:lnTo>
                    <a:lnTo>
                      <a:pt x="1703" y="13"/>
                    </a:lnTo>
                    <a:lnTo>
                      <a:pt x="1665" y="19"/>
                    </a:lnTo>
                    <a:lnTo>
                      <a:pt x="1628" y="24"/>
                    </a:lnTo>
                    <a:lnTo>
                      <a:pt x="1590" y="30"/>
                    </a:lnTo>
                    <a:lnTo>
                      <a:pt x="1553" y="37"/>
                    </a:lnTo>
                    <a:lnTo>
                      <a:pt x="1515" y="45"/>
                    </a:lnTo>
                    <a:lnTo>
                      <a:pt x="1479" y="53"/>
                    </a:lnTo>
                    <a:lnTo>
                      <a:pt x="1442" y="62"/>
                    </a:lnTo>
                    <a:lnTo>
                      <a:pt x="1406" y="72"/>
                    </a:lnTo>
                    <a:lnTo>
                      <a:pt x="1369" y="83"/>
                    </a:lnTo>
                    <a:lnTo>
                      <a:pt x="1334" y="94"/>
                    </a:lnTo>
                    <a:lnTo>
                      <a:pt x="1297" y="107"/>
                    </a:lnTo>
                    <a:lnTo>
                      <a:pt x="1261" y="119"/>
                    </a:lnTo>
                    <a:lnTo>
                      <a:pt x="1227" y="132"/>
                    </a:lnTo>
                    <a:lnTo>
                      <a:pt x="1191" y="147"/>
                    </a:lnTo>
                    <a:lnTo>
                      <a:pt x="1156" y="161"/>
                    </a:lnTo>
                    <a:lnTo>
                      <a:pt x="1122" y="177"/>
                    </a:lnTo>
                    <a:lnTo>
                      <a:pt x="1087" y="194"/>
                    </a:lnTo>
                    <a:lnTo>
                      <a:pt x="1054" y="210"/>
                    </a:lnTo>
                    <a:lnTo>
                      <a:pt x="1020" y="228"/>
                    </a:lnTo>
                    <a:lnTo>
                      <a:pt x="987" y="246"/>
                    </a:lnTo>
                    <a:lnTo>
                      <a:pt x="953" y="265"/>
                    </a:lnTo>
                    <a:lnTo>
                      <a:pt x="921" y="284"/>
                    </a:lnTo>
                    <a:lnTo>
                      <a:pt x="890" y="304"/>
                    </a:lnTo>
                    <a:lnTo>
                      <a:pt x="858" y="325"/>
                    </a:lnTo>
                    <a:lnTo>
                      <a:pt x="826" y="346"/>
                    </a:lnTo>
                    <a:lnTo>
                      <a:pt x="795" y="369"/>
                    </a:lnTo>
                    <a:lnTo>
                      <a:pt x="765" y="391"/>
                    </a:lnTo>
                    <a:lnTo>
                      <a:pt x="735" y="414"/>
                    </a:lnTo>
                    <a:lnTo>
                      <a:pt x="706" y="438"/>
                    </a:lnTo>
                    <a:lnTo>
                      <a:pt x="677" y="462"/>
                    </a:lnTo>
                    <a:lnTo>
                      <a:pt x="648" y="487"/>
                    </a:lnTo>
                    <a:lnTo>
                      <a:pt x="620" y="512"/>
                    </a:lnTo>
                    <a:lnTo>
                      <a:pt x="592" y="539"/>
                    </a:lnTo>
                    <a:lnTo>
                      <a:pt x="565" y="565"/>
                    </a:lnTo>
                    <a:lnTo>
                      <a:pt x="539" y="593"/>
                    </a:lnTo>
                    <a:lnTo>
                      <a:pt x="513" y="619"/>
                    </a:lnTo>
                    <a:lnTo>
                      <a:pt x="487" y="648"/>
                    </a:lnTo>
                    <a:lnTo>
                      <a:pt x="463" y="676"/>
                    </a:lnTo>
                    <a:lnTo>
                      <a:pt x="438" y="705"/>
                    </a:lnTo>
                    <a:lnTo>
                      <a:pt x="415" y="735"/>
                    </a:lnTo>
                    <a:lnTo>
                      <a:pt x="392" y="765"/>
                    </a:lnTo>
                    <a:lnTo>
                      <a:pt x="369" y="796"/>
                    </a:lnTo>
                    <a:lnTo>
                      <a:pt x="347" y="827"/>
                    </a:lnTo>
                    <a:lnTo>
                      <a:pt x="326" y="858"/>
                    </a:lnTo>
                    <a:lnTo>
                      <a:pt x="305" y="889"/>
                    </a:lnTo>
                    <a:lnTo>
                      <a:pt x="284" y="921"/>
                    </a:lnTo>
                    <a:lnTo>
                      <a:pt x="266" y="954"/>
                    </a:lnTo>
                    <a:lnTo>
                      <a:pt x="247" y="987"/>
                    </a:lnTo>
                    <a:lnTo>
                      <a:pt x="229" y="1020"/>
                    </a:lnTo>
                    <a:lnTo>
                      <a:pt x="211" y="1053"/>
                    </a:lnTo>
                    <a:lnTo>
                      <a:pt x="194" y="1088"/>
                    </a:lnTo>
                    <a:lnTo>
                      <a:pt x="177" y="1122"/>
                    </a:lnTo>
                    <a:lnTo>
                      <a:pt x="162" y="1157"/>
                    </a:lnTo>
                    <a:lnTo>
                      <a:pt x="147" y="1191"/>
                    </a:lnTo>
                    <a:lnTo>
                      <a:pt x="133" y="1226"/>
                    </a:lnTo>
                    <a:lnTo>
                      <a:pt x="119" y="1261"/>
                    </a:lnTo>
                    <a:lnTo>
                      <a:pt x="107" y="1297"/>
                    </a:lnTo>
                    <a:lnTo>
                      <a:pt x="95" y="1333"/>
                    </a:lnTo>
                    <a:lnTo>
                      <a:pt x="84" y="1370"/>
                    </a:lnTo>
                    <a:lnTo>
                      <a:pt x="73" y="1406"/>
                    </a:lnTo>
                    <a:lnTo>
                      <a:pt x="63" y="1442"/>
                    </a:lnTo>
                    <a:lnTo>
                      <a:pt x="54" y="1479"/>
                    </a:lnTo>
                    <a:lnTo>
                      <a:pt x="46" y="1516"/>
                    </a:lnTo>
                    <a:lnTo>
                      <a:pt x="38" y="1554"/>
                    </a:lnTo>
                    <a:lnTo>
                      <a:pt x="30" y="1590"/>
                    </a:lnTo>
                    <a:lnTo>
                      <a:pt x="25" y="1628"/>
                    </a:lnTo>
                    <a:lnTo>
                      <a:pt x="19" y="1665"/>
                    </a:lnTo>
                    <a:lnTo>
                      <a:pt x="14" y="1703"/>
                    </a:lnTo>
                    <a:lnTo>
                      <a:pt x="10" y="1741"/>
                    </a:lnTo>
                    <a:lnTo>
                      <a:pt x="7" y="1779"/>
                    </a:lnTo>
                    <a:lnTo>
                      <a:pt x="4" y="1817"/>
                    </a:lnTo>
                    <a:lnTo>
                      <a:pt x="2" y="1853"/>
                    </a:lnTo>
                    <a:lnTo>
                      <a:pt x="1" y="1891"/>
                    </a:lnTo>
                    <a:lnTo>
                      <a:pt x="0" y="1929"/>
                    </a:lnTo>
                    <a:lnTo>
                      <a:pt x="1" y="1967"/>
                    </a:lnTo>
                    <a:lnTo>
                      <a:pt x="2" y="2005"/>
                    </a:lnTo>
                    <a:lnTo>
                      <a:pt x="4" y="2043"/>
                    </a:lnTo>
                    <a:lnTo>
                      <a:pt x="7" y="2081"/>
                    </a:lnTo>
                    <a:lnTo>
                      <a:pt x="10" y="2119"/>
                    </a:lnTo>
                    <a:lnTo>
                      <a:pt x="14" y="2157"/>
                    </a:lnTo>
                    <a:lnTo>
                      <a:pt x="19" y="2195"/>
                    </a:lnTo>
                    <a:lnTo>
                      <a:pt x="25" y="2231"/>
                    </a:lnTo>
                    <a:lnTo>
                      <a:pt x="30" y="2269"/>
                    </a:lnTo>
                    <a:lnTo>
                      <a:pt x="38" y="2306"/>
                    </a:lnTo>
                    <a:lnTo>
                      <a:pt x="46" y="2343"/>
                    </a:lnTo>
                    <a:lnTo>
                      <a:pt x="54" y="2381"/>
                    </a:lnTo>
                    <a:lnTo>
                      <a:pt x="63" y="2418"/>
                    </a:lnTo>
                    <a:lnTo>
                      <a:pt x="73" y="2453"/>
                    </a:lnTo>
                    <a:lnTo>
                      <a:pt x="84" y="2490"/>
                    </a:lnTo>
                    <a:lnTo>
                      <a:pt x="95" y="2526"/>
                    </a:lnTo>
                    <a:lnTo>
                      <a:pt x="107" y="2562"/>
                    </a:lnTo>
                    <a:lnTo>
                      <a:pt x="119" y="2598"/>
                    </a:lnTo>
                    <a:lnTo>
                      <a:pt x="133" y="2633"/>
                    </a:lnTo>
                    <a:lnTo>
                      <a:pt x="147" y="2668"/>
                    </a:lnTo>
                    <a:lnTo>
                      <a:pt x="162" y="2703"/>
                    </a:lnTo>
                    <a:lnTo>
                      <a:pt x="177" y="2737"/>
                    </a:lnTo>
                    <a:lnTo>
                      <a:pt x="194" y="2772"/>
                    </a:lnTo>
                    <a:lnTo>
                      <a:pt x="211" y="2805"/>
                    </a:lnTo>
                    <a:lnTo>
                      <a:pt x="229" y="2839"/>
                    </a:lnTo>
                    <a:lnTo>
                      <a:pt x="247" y="2872"/>
                    </a:lnTo>
                    <a:lnTo>
                      <a:pt x="266" y="2906"/>
                    </a:lnTo>
                    <a:lnTo>
                      <a:pt x="284" y="2938"/>
                    </a:lnTo>
                    <a:lnTo>
                      <a:pt x="305" y="2970"/>
                    </a:lnTo>
                    <a:lnTo>
                      <a:pt x="326" y="3002"/>
                    </a:lnTo>
                    <a:lnTo>
                      <a:pt x="347" y="3033"/>
                    </a:lnTo>
                    <a:lnTo>
                      <a:pt x="369" y="3064"/>
                    </a:lnTo>
                    <a:lnTo>
                      <a:pt x="392" y="3094"/>
                    </a:lnTo>
                    <a:lnTo>
                      <a:pt x="415" y="3124"/>
                    </a:lnTo>
                    <a:lnTo>
                      <a:pt x="438" y="3154"/>
                    </a:lnTo>
                    <a:lnTo>
                      <a:pt x="463" y="3183"/>
                    </a:lnTo>
                    <a:lnTo>
                      <a:pt x="487" y="3211"/>
                    </a:lnTo>
                    <a:lnTo>
                      <a:pt x="513" y="3240"/>
                    </a:lnTo>
                    <a:lnTo>
                      <a:pt x="539" y="3267"/>
                    </a:lnTo>
                    <a:lnTo>
                      <a:pt x="565" y="3295"/>
                    </a:lnTo>
                    <a:lnTo>
                      <a:pt x="592" y="3320"/>
                    </a:lnTo>
                    <a:lnTo>
                      <a:pt x="620" y="3347"/>
                    </a:lnTo>
                    <a:lnTo>
                      <a:pt x="648" y="3372"/>
                    </a:lnTo>
                    <a:lnTo>
                      <a:pt x="677" y="3397"/>
                    </a:lnTo>
                    <a:lnTo>
                      <a:pt x="706" y="3422"/>
                    </a:lnTo>
                    <a:lnTo>
                      <a:pt x="735" y="3445"/>
                    </a:lnTo>
                    <a:lnTo>
                      <a:pt x="765" y="3469"/>
                    </a:lnTo>
                    <a:lnTo>
                      <a:pt x="795" y="3491"/>
                    </a:lnTo>
                    <a:lnTo>
                      <a:pt x="826" y="3513"/>
                    </a:lnTo>
                    <a:lnTo>
                      <a:pt x="858" y="3535"/>
                    </a:lnTo>
                    <a:lnTo>
                      <a:pt x="890" y="3555"/>
                    </a:lnTo>
                    <a:lnTo>
                      <a:pt x="921" y="3575"/>
                    </a:lnTo>
                    <a:lnTo>
                      <a:pt x="953" y="3595"/>
                    </a:lnTo>
                    <a:lnTo>
                      <a:pt x="987" y="3614"/>
                    </a:lnTo>
                    <a:lnTo>
                      <a:pt x="1020" y="3632"/>
                    </a:lnTo>
                    <a:lnTo>
                      <a:pt x="1054" y="3649"/>
                    </a:lnTo>
                    <a:lnTo>
                      <a:pt x="1087" y="3666"/>
                    </a:lnTo>
                    <a:lnTo>
                      <a:pt x="1122" y="3683"/>
                    </a:lnTo>
                    <a:lnTo>
                      <a:pt x="1156" y="3697"/>
                    </a:lnTo>
                    <a:lnTo>
                      <a:pt x="1191" y="3713"/>
                    </a:lnTo>
                    <a:lnTo>
                      <a:pt x="1227" y="3726"/>
                    </a:lnTo>
                    <a:lnTo>
                      <a:pt x="1261" y="3741"/>
                    </a:lnTo>
                    <a:lnTo>
                      <a:pt x="1297" y="3753"/>
                    </a:lnTo>
                    <a:lnTo>
                      <a:pt x="1334" y="3765"/>
                    </a:lnTo>
                    <a:lnTo>
                      <a:pt x="1369" y="3776"/>
                    </a:lnTo>
                    <a:lnTo>
                      <a:pt x="1406" y="3788"/>
                    </a:lnTo>
                    <a:lnTo>
                      <a:pt x="1442" y="3797"/>
                    </a:lnTo>
                    <a:lnTo>
                      <a:pt x="1479" y="3807"/>
                    </a:lnTo>
                    <a:lnTo>
                      <a:pt x="1515" y="3814"/>
                    </a:lnTo>
                    <a:lnTo>
                      <a:pt x="1553" y="3822"/>
                    </a:lnTo>
                    <a:lnTo>
                      <a:pt x="1590" y="3830"/>
                    </a:lnTo>
                    <a:lnTo>
                      <a:pt x="1628" y="3836"/>
                    </a:lnTo>
                    <a:lnTo>
                      <a:pt x="1665" y="3841"/>
                    </a:lnTo>
                    <a:lnTo>
                      <a:pt x="1703" y="3847"/>
                    </a:lnTo>
                    <a:lnTo>
                      <a:pt x="1741" y="3850"/>
                    </a:lnTo>
                    <a:lnTo>
                      <a:pt x="1777" y="3853"/>
                    </a:lnTo>
                    <a:lnTo>
                      <a:pt x="1815" y="3857"/>
                    </a:lnTo>
                    <a:lnTo>
                      <a:pt x="1853" y="3858"/>
                    </a:lnTo>
                    <a:lnTo>
                      <a:pt x="1891" y="3859"/>
                    </a:lnTo>
                    <a:lnTo>
                      <a:pt x="1929" y="3860"/>
                    </a:lnTo>
                    <a:lnTo>
                      <a:pt x="1967" y="3859"/>
                    </a:lnTo>
                    <a:lnTo>
                      <a:pt x="2005" y="3858"/>
                    </a:lnTo>
                    <a:lnTo>
                      <a:pt x="2043" y="3857"/>
                    </a:lnTo>
                    <a:lnTo>
                      <a:pt x="2081" y="3853"/>
                    </a:lnTo>
                    <a:lnTo>
                      <a:pt x="2118" y="3850"/>
                    </a:lnTo>
                    <a:lnTo>
                      <a:pt x="2155" y="3847"/>
                    </a:lnTo>
                    <a:lnTo>
                      <a:pt x="2193" y="3841"/>
                    </a:lnTo>
                    <a:lnTo>
                      <a:pt x="2231" y="3836"/>
                    </a:lnTo>
                    <a:lnTo>
                      <a:pt x="2268" y="3830"/>
                    </a:lnTo>
                    <a:lnTo>
                      <a:pt x="2306" y="3822"/>
                    </a:lnTo>
                    <a:lnTo>
                      <a:pt x="2343" y="3814"/>
                    </a:lnTo>
                    <a:lnTo>
                      <a:pt x="2379" y="3807"/>
                    </a:lnTo>
                    <a:lnTo>
                      <a:pt x="2416" y="3797"/>
                    </a:lnTo>
                    <a:lnTo>
                      <a:pt x="2453" y="3788"/>
                    </a:lnTo>
                    <a:lnTo>
                      <a:pt x="2489" y="377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38" name="Freeform 321"/>
              <p:cNvSpPr>
                <a:spLocks/>
              </p:cNvSpPr>
              <p:nvPr/>
            </p:nvSpPr>
            <p:spPr bwMode="auto">
              <a:xfrm>
                <a:off x="2059" y="2370"/>
                <a:ext cx="508" cy="517"/>
              </a:xfrm>
              <a:custGeom>
                <a:avLst/>
                <a:gdLst>
                  <a:gd name="T0" fmla="*/ 7 w 2031"/>
                  <a:gd name="T1" fmla="*/ 348 h 2070"/>
                  <a:gd name="T2" fmla="*/ 18 w 2031"/>
                  <a:gd name="T3" fmla="*/ 374 h 2070"/>
                  <a:gd name="T4" fmla="*/ 31 w 2031"/>
                  <a:gd name="T5" fmla="*/ 398 h 2070"/>
                  <a:gd name="T6" fmla="*/ 47 w 2031"/>
                  <a:gd name="T7" fmla="*/ 420 h 2070"/>
                  <a:gd name="T8" fmla="*/ 66 w 2031"/>
                  <a:gd name="T9" fmla="*/ 441 h 2070"/>
                  <a:gd name="T10" fmla="*/ 86 w 2031"/>
                  <a:gd name="T11" fmla="*/ 459 h 2070"/>
                  <a:gd name="T12" fmla="*/ 108 w 2031"/>
                  <a:gd name="T13" fmla="*/ 476 h 2070"/>
                  <a:gd name="T14" fmla="*/ 132 w 2031"/>
                  <a:gd name="T15" fmla="*/ 489 h 2070"/>
                  <a:gd name="T16" fmla="*/ 158 w 2031"/>
                  <a:gd name="T17" fmla="*/ 500 h 2070"/>
                  <a:gd name="T18" fmla="*/ 184 w 2031"/>
                  <a:gd name="T19" fmla="*/ 509 h 2070"/>
                  <a:gd name="T20" fmla="*/ 211 w 2031"/>
                  <a:gd name="T21" fmla="*/ 514 h 2070"/>
                  <a:gd name="T22" fmla="*/ 238 w 2031"/>
                  <a:gd name="T23" fmla="*/ 517 h 2070"/>
                  <a:gd name="T24" fmla="*/ 266 w 2031"/>
                  <a:gd name="T25" fmla="*/ 517 h 2070"/>
                  <a:gd name="T26" fmla="*/ 293 w 2031"/>
                  <a:gd name="T27" fmla="*/ 513 h 2070"/>
                  <a:gd name="T28" fmla="*/ 320 w 2031"/>
                  <a:gd name="T29" fmla="*/ 507 h 2070"/>
                  <a:gd name="T30" fmla="*/ 346 w 2031"/>
                  <a:gd name="T31" fmla="*/ 498 h 2070"/>
                  <a:gd name="T32" fmla="*/ 371 w 2031"/>
                  <a:gd name="T33" fmla="*/ 486 h 2070"/>
                  <a:gd name="T34" fmla="*/ 395 w 2031"/>
                  <a:gd name="T35" fmla="*/ 472 h 2070"/>
                  <a:gd name="T36" fmla="*/ 417 w 2031"/>
                  <a:gd name="T37" fmla="*/ 456 h 2070"/>
                  <a:gd name="T38" fmla="*/ 437 w 2031"/>
                  <a:gd name="T39" fmla="*/ 437 h 2070"/>
                  <a:gd name="T40" fmla="*/ 455 w 2031"/>
                  <a:gd name="T41" fmla="*/ 416 h 2070"/>
                  <a:gd name="T42" fmla="*/ 470 w 2031"/>
                  <a:gd name="T43" fmla="*/ 393 h 2070"/>
                  <a:gd name="T44" fmla="*/ 483 w 2031"/>
                  <a:gd name="T45" fmla="*/ 369 h 2070"/>
                  <a:gd name="T46" fmla="*/ 494 w 2031"/>
                  <a:gd name="T47" fmla="*/ 343 h 2070"/>
                  <a:gd name="T48" fmla="*/ 501 w 2031"/>
                  <a:gd name="T49" fmla="*/ 316 h 2070"/>
                  <a:gd name="T50" fmla="*/ 506 w 2031"/>
                  <a:gd name="T51" fmla="*/ 289 h 2070"/>
                  <a:gd name="T52" fmla="*/ 508 w 2031"/>
                  <a:gd name="T53" fmla="*/ 262 h 2070"/>
                  <a:gd name="T54" fmla="*/ 507 w 2031"/>
                  <a:gd name="T55" fmla="*/ 234 h 2070"/>
                  <a:gd name="T56" fmla="*/ 503 w 2031"/>
                  <a:gd name="T57" fmla="*/ 207 h 2070"/>
                  <a:gd name="T58" fmla="*/ 496 w 2031"/>
                  <a:gd name="T59" fmla="*/ 180 h 2070"/>
                  <a:gd name="T60" fmla="*/ 486 w 2031"/>
                  <a:gd name="T61" fmla="*/ 154 h 2070"/>
                  <a:gd name="T62" fmla="*/ 474 w 2031"/>
                  <a:gd name="T63" fmla="*/ 130 h 2070"/>
                  <a:gd name="T64" fmla="*/ 459 w 2031"/>
                  <a:gd name="T65" fmla="*/ 107 h 2070"/>
                  <a:gd name="T66" fmla="*/ 441 w 2031"/>
                  <a:gd name="T67" fmla="*/ 85 h 2070"/>
                  <a:gd name="T68" fmla="*/ 422 w 2031"/>
                  <a:gd name="T69" fmla="*/ 66 h 2070"/>
                  <a:gd name="T70" fmla="*/ 400 w 2031"/>
                  <a:gd name="T71" fmla="*/ 49 h 2070"/>
                  <a:gd name="T72" fmla="*/ 377 w 2031"/>
                  <a:gd name="T73" fmla="*/ 34 h 2070"/>
                  <a:gd name="T74" fmla="*/ 353 w 2031"/>
                  <a:gd name="T75" fmla="*/ 21 h 2070"/>
                  <a:gd name="T76" fmla="*/ 327 w 2031"/>
                  <a:gd name="T77" fmla="*/ 12 h 2070"/>
                  <a:gd name="T78" fmla="*/ 300 w 2031"/>
                  <a:gd name="T79" fmla="*/ 5 h 2070"/>
                  <a:gd name="T80" fmla="*/ 273 w 2031"/>
                  <a:gd name="T81" fmla="*/ 1 h 2070"/>
                  <a:gd name="T82" fmla="*/ 245 w 2031"/>
                  <a:gd name="T83" fmla="*/ 0 h 2070"/>
                  <a:gd name="T84" fmla="*/ 218 w 2031"/>
                  <a:gd name="T85" fmla="*/ 1 h 2070"/>
                  <a:gd name="T86" fmla="*/ 191 w 2031"/>
                  <a:gd name="T87" fmla="*/ 6 h 2070"/>
                  <a:gd name="T88" fmla="*/ 164 w 2031"/>
                  <a:gd name="T89" fmla="*/ 14 h 2070"/>
                  <a:gd name="T90" fmla="*/ 138 w 2031"/>
                  <a:gd name="T91" fmla="*/ 25 h 2070"/>
                  <a:gd name="T92" fmla="*/ 114 w 2031"/>
                  <a:gd name="T93" fmla="*/ 38 h 2070"/>
                  <a:gd name="T94" fmla="*/ 92 w 2031"/>
                  <a:gd name="T95" fmla="*/ 53 h 2070"/>
                  <a:gd name="T96" fmla="*/ 71 w 2031"/>
                  <a:gd name="T97" fmla="*/ 71 h 2070"/>
                  <a:gd name="T98" fmla="*/ 52 w 2031"/>
                  <a:gd name="T99" fmla="*/ 91 h 2070"/>
                  <a:gd name="T100" fmla="*/ 35 w 2031"/>
                  <a:gd name="T101" fmla="*/ 113 h 2070"/>
                  <a:gd name="T102" fmla="*/ 21 w 2031"/>
                  <a:gd name="T103" fmla="*/ 137 h 2070"/>
                  <a:gd name="T104" fmla="*/ 9 w 2031"/>
                  <a:gd name="T105" fmla="*/ 162 h 2070"/>
                  <a:gd name="T106" fmla="*/ 0 w 2031"/>
                  <a:gd name="T107" fmla="*/ 188 h 2070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031" h="2070">
                    <a:moveTo>
                      <a:pt x="0" y="1317"/>
                    </a:moveTo>
                    <a:lnTo>
                      <a:pt x="8" y="1343"/>
                    </a:lnTo>
                    <a:lnTo>
                      <a:pt x="17" y="1370"/>
                    </a:lnTo>
                    <a:lnTo>
                      <a:pt x="26" y="1395"/>
                    </a:lnTo>
                    <a:lnTo>
                      <a:pt x="36" y="1421"/>
                    </a:lnTo>
                    <a:lnTo>
                      <a:pt x="47" y="1447"/>
                    </a:lnTo>
                    <a:lnTo>
                      <a:pt x="58" y="1472"/>
                    </a:lnTo>
                    <a:lnTo>
                      <a:pt x="71" y="1497"/>
                    </a:lnTo>
                    <a:lnTo>
                      <a:pt x="83" y="1521"/>
                    </a:lnTo>
                    <a:lnTo>
                      <a:pt x="96" y="1546"/>
                    </a:lnTo>
                    <a:lnTo>
                      <a:pt x="110" y="1569"/>
                    </a:lnTo>
                    <a:lnTo>
                      <a:pt x="124" y="1593"/>
                    </a:lnTo>
                    <a:lnTo>
                      <a:pt x="140" y="1616"/>
                    </a:lnTo>
                    <a:lnTo>
                      <a:pt x="155" y="1638"/>
                    </a:lnTo>
                    <a:lnTo>
                      <a:pt x="172" y="1661"/>
                    </a:lnTo>
                    <a:lnTo>
                      <a:pt x="189" y="1683"/>
                    </a:lnTo>
                    <a:lnTo>
                      <a:pt x="207" y="1704"/>
                    </a:lnTo>
                    <a:lnTo>
                      <a:pt x="224" y="1724"/>
                    </a:lnTo>
                    <a:lnTo>
                      <a:pt x="243" y="1745"/>
                    </a:lnTo>
                    <a:lnTo>
                      <a:pt x="262" y="1764"/>
                    </a:lnTo>
                    <a:lnTo>
                      <a:pt x="282" y="1784"/>
                    </a:lnTo>
                    <a:lnTo>
                      <a:pt x="302" y="1803"/>
                    </a:lnTo>
                    <a:lnTo>
                      <a:pt x="323" y="1821"/>
                    </a:lnTo>
                    <a:lnTo>
                      <a:pt x="344" y="1839"/>
                    </a:lnTo>
                    <a:lnTo>
                      <a:pt x="366" y="1856"/>
                    </a:lnTo>
                    <a:lnTo>
                      <a:pt x="388" y="1873"/>
                    </a:lnTo>
                    <a:lnTo>
                      <a:pt x="411" y="1888"/>
                    </a:lnTo>
                    <a:lnTo>
                      <a:pt x="433" y="1904"/>
                    </a:lnTo>
                    <a:lnTo>
                      <a:pt x="456" y="1918"/>
                    </a:lnTo>
                    <a:lnTo>
                      <a:pt x="481" y="1933"/>
                    </a:lnTo>
                    <a:lnTo>
                      <a:pt x="504" y="1946"/>
                    </a:lnTo>
                    <a:lnTo>
                      <a:pt x="529" y="1958"/>
                    </a:lnTo>
                    <a:lnTo>
                      <a:pt x="553" y="1971"/>
                    </a:lnTo>
                    <a:lnTo>
                      <a:pt x="579" y="1982"/>
                    </a:lnTo>
                    <a:lnTo>
                      <a:pt x="605" y="1993"/>
                    </a:lnTo>
                    <a:lnTo>
                      <a:pt x="630" y="2003"/>
                    </a:lnTo>
                    <a:lnTo>
                      <a:pt x="656" y="2013"/>
                    </a:lnTo>
                    <a:lnTo>
                      <a:pt x="682" y="2022"/>
                    </a:lnTo>
                    <a:lnTo>
                      <a:pt x="708" y="2030"/>
                    </a:lnTo>
                    <a:lnTo>
                      <a:pt x="735" y="2036"/>
                    </a:lnTo>
                    <a:lnTo>
                      <a:pt x="762" y="2043"/>
                    </a:lnTo>
                    <a:lnTo>
                      <a:pt x="789" y="2049"/>
                    </a:lnTo>
                    <a:lnTo>
                      <a:pt x="815" y="2054"/>
                    </a:lnTo>
                    <a:lnTo>
                      <a:pt x="843" y="2059"/>
                    </a:lnTo>
                    <a:lnTo>
                      <a:pt x="870" y="2062"/>
                    </a:lnTo>
                    <a:lnTo>
                      <a:pt x="898" y="2065"/>
                    </a:lnTo>
                    <a:lnTo>
                      <a:pt x="926" y="2068"/>
                    </a:lnTo>
                    <a:lnTo>
                      <a:pt x="952" y="2070"/>
                    </a:lnTo>
                    <a:lnTo>
                      <a:pt x="980" y="2070"/>
                    </a:lnTo>
                    <a:lnTo>
                      <a:pt x="1008" y="2070"/>
                    </a:lnTo>
                    <a:lnTo>
                      <a:pt x="1036" y="2070"/>
                    </a:lnTo>
                    <a:lnTo>
                      <a:pt x="1063" y="2068"/>
                    </a:lnTo>
                    <a:lnTo>
                      <a:pt x="1091" y="2065"/>
                    </a:lnTo>
                    <a:lnTo>
                      <a:pt x="1119" y="2063"/>
                    </a:lnTo>
                    <a:lnTo>
                      <a:pt x="1145" y="2060"/>
                    </a:lnTo>
                    <a:lnTo>
                      <a:pt x="1172" y="2055"/>
                    </a:lnTo>
                    <a:lnTo>
                      <a:pt x="1200" y="2050"/>
                    </a:lnTo>
                    <a:lnTo>
                      <a:pt x="1227" y="2044"/>
                    </a:lnTo>
                    <a:lnTo>
                      <a:pt x="1253" y="2038"/>
                    </a:lnTo>
                    <a:lnTo>
                      <a:pt x="1280" y="2031"/>
                    </a:lnTo>
                    <a:lnTo>
                      <a:pt x="1307" y="2023"/>
                    </a:lnTo>
                    <a:lnTo>
                      <a:pt x="1333" y="2014"/>
                    </a:lnTo>
                    <a:lnTo>
                      <a:pt x="1358" y="2004"/>
                    </a:lnTo>
                    <a:lnTo>
                      <a:pt x="1384" y="1994"/>
                    </a:lnTo>
                    <a:lnTo>
                      <a:pt x="1410" y="1984"/>
                    </a:lnTo>
                    <a:lnTo>
                      <a:pt x="1435" y="1973"/>
                    </a:lnTo>
                    <a:lnTo>
                      <a:pt x="1460" y="1961"/>
                    </a:lnTo>
                    <a:lnTo>
                      <a:pt x="1484" y="1947"/>
                    </a:lnTo>
                    <a:lnTo>
                      <a:pt x="1509" y="1934"/>
                    </a:lnTo>
                    <a:lnTo>
                      <a:pt x="1532" y="1920"/>
                    </a:lnTo>
                    <a:lnTo>
                      <a:pt x="1556" y="1906"/>
                    </a:lnTo>
                    <a:lnTo>
                      <a:pt x="1579" y="1890"/>
                    </a:lnTo>
                    <a:lnTo>
                      <a:pt x="1601" y="1875"/>
                    </a:lnTo>
                    <a:lnTo>
                      <a:pt x="1624" y="1858"/>
                    </a:lnTo>
                    <a:lnTo>
                      <a:pt x="1645" y="1841"/>
                    </a:lnTo>
                    <a:lnTo>
                      <a:pt x="1666" y="1824"/>
                    </a:lnTo>
                    <a:lnTo>
                      <a:pt x="1687" y="1806"/>
                    </a:lnTo>
                    <a:lnTo>
                      <a:pt x="1707" y="1787"/>
                    </a:lnTo>
                    <a:lnTo>
                      <a:pt x="1727" y="1768"/>
                    </a:lnTo>
                    <a:lnTo>
                      <a:pt x="1746" y="1748"/>
                    </a:lnTo>
                    <a:lnTo>
                      <a:pt x="1765" y="1728"/>
                    </a:lnTo>
                    <a:lnTo>
                      <a:pt x="1783" y="1706"/>
                    </a:lnTo>
                    <a:lnTo>
                      <a:pt x="1801" y="1685"/>
                    </a:lnTo>
                    <a:lnTo>
                      <a:pt x="1818" y="1664"/>
                    </a:lnTo>
                    <a:lnTo>
                      <a:pt x="1834" y="1642"/>
                    </a:lnTo>
                    <a:lnTo>
                      <a:pt x="1850" y="1620"/>
                    </a:lnTo>
                    <a:lnTo>
                      <a:pt x="1866" y="1596"/>
                    </a:lnTo>
                    <a:lnTo>
                      <a:pt x="1880" y="1573"/>
                    </a:lnTo>
                    <a:lnTo>
                      <a:pt x="1895" y="1549"/>
                    </a:lnTo>
                    <a:lnTo>
                      <a:pt x="1908" y="1525"/>
                    </a:lnTo>
                    <a:lnTo>
                      <a:pt x="1920" y="1500"/>
                    </a:lnTo>
                    <a:lnTo>
                      <a:pt x="1932" y="1476"/>
                    </a:lnTo>
                    <a:lnTo>
                      <a:pt x="1944" y="1450"/>
                    </a:lnTo>
                    <a:lnTo>
                      <a:pt x="1955" y="1426"/>
                    </a:lnTo>
                    <a:lnTo>
                      <a:pt x="1965" y="1399"/>
                    </a:lnTo>
                    <a:lnTo>
                      <a:pt x="1974" y="1373"/>
                    </a:lnTo>
                    <a:lnTo>
                      <a:pt x="1983" y="1347"/>
                    </a:lnTo>
                    <a:lnTo>
                      <a:pt x="1990" y="1321"/>
                    </a:lnTo>
                    <a:lnTo>
                      <a:pt x="1998" y="1294"/>
                    </a:lnTo>
                    <a:lnTo>
                      <a:pt x="2005" y="1267"/>
                    </a:lnTo>
                    <a:lnTo>
                      <a:pt x="2010" y="1240"/>
                    </a:lnTo>
                    <a:lnTo>
                      <a:pt x="2015" y="1214"/>
                    </a:lnTo>
                    <a:lnTo>
                      <a:pt x="2019" y="1186"/>
                    </a:lnTo>
                    <a:lnTo>
                      <a:pt x="2024" y="1159"/>
                    </a:lnTo>
                    <a:lnTo>
                      <a:pt x="2026" y="1131"/>
                    </a:lnTo>
                    <a:lnTo>
                      <a:pt x="2028" y="1103"/>
                    </a:lnTo>
                    <a:lnTo>
                      <a:pt x="2031" y="1077"/>
                    </a:lnTo>
                    <a:lnTo>
                      <a:pt x="2031" y="1049"/>
                    </a:lnTo>
                    <a:lnTo>
                      <a:pt x="2031" y="1021"/>
                    </a:lnTo>
                    <a:lnTo>
                      <a:pt x="2031" y="993"/>
                    </a:lnTo>
                    <a:lnTo>
                      <a:pt x="2028" y="966"/>
                    </a:lnTo>
                    <a:lnTo>
                      <a:pt x="2026" y="938"/>
                    </a:lnTo>
                    <a:lnTo>
                      <a:pt x="2024" y="911"/>
                    </a:lnTo>
                    <a:lnTo>
                      <a:pt x="2019" y="884"/>
                    </a:lnTo>
                    <a:lnTo>
                      <a:pt x="2015" y="856"/>
                    </a:lnTo>
                    <a:lnTo>
                      <a:pt x="2010" y="829"/>
                    </a:lnTo>
                    <a:lnTo>
                      <a:pt x="2005" y="802"/>
                    </a:lnTo>
                    <a:lnTo>
                      <a:pt x="1998" y="776"/>
                    </a:lnTo>
                    <a:lnTo>
                      <a:pt x="1990" y="749"/>
                    </a:lnTo>
                    <a:lnTo>
                      <a:pt x="1983" y="722"/>
                    </a:lnTo>
                    <a:lnTo>
                      <a:pt x="1974" y="696"/>
                    </a:lnTo>
                    <a:lnTo>
                      <a:pt x="1965" y="670"/>
                    </a:lnTo>
                    <a:lnTo>
                      <a:pt x="1955" y="644"/>
                    </a:lnTo>
                    <a:lnTo>
                      <a:pt x="1944" y="618"/>
                    </a:lnTo>
                    <a:lnTo>
                      <a:pt x="1932" y="594"/>
                    </a:lnTo>
                    <a:lnTo>
                      <a:pt x="1920" y="569"/>
                    </a:lnTo>
                    <a:lnTo>
                      <a:pt x="1908" y="545"/>
                    </a:lnTo>
                    <a:lnTo>
                      <a:pt x="1895" y="520"/>
                    </a:lnTo>
                    <a:lnTo>
                      <a:pt x="1880" y="497"/>
                    </a:lnTo>
                    <a:lnTo>
                      <a:pt x="1866" y="474"/>
                    </a:lnTo>
                    <a:lnTo>
                      <a:pt x="1850" y="450"/>
                    </a:lnTo>
                    <a:lnTo>
                      <a:pt x="1834" y="428"/>
                    </a:lnTo>
                    <a:lnTo>
                      <a:pt x="1818" y="406"/>
                    </a:lnTo>
                    <a:lnTo>
                      <a:pt x="1801" y="384"/>
                    </a:lnTo>
                    <a:lnTo>
                      <a:pt x="1783" y="363"/>
                    </a:lnTo>
                    <a:lnTo>
                      <a:pt x="1765" y="342"/>
                    </a:lnTo>
                    <a:lnTo>
                      <a:pt x="1746" y="322"/>
                    </a:lnTo>
                    <a:lnTo>
                      <a:pt x="1727" y="302"/>
                    </a:lnTo>
                    <a:lnTo>
                      <a:pt x="1707" y="283"/>
                    </a:lnTo>
                    <a:lnTo>
                      <a:pt x="1687" y="264"/>
                    </a:lnTo>
                    <a:lnTo>
                      <a:pt x="1666" y="246"/>
                    </a:lnTo>
                    <a:lnTo>
                      <a:pt x="1645" y="228"/>
                    </a:lnTo>
                    <a:lnTo>
                      <a:pt x="1624" y="212"/>
                    </a:lnTo>
                    <a:lnTo>
                      <a:pt x="1601" y="195"/>
                    </a:lnTo>
                    <a:lnTo>
                      <a:pt x="1579" y="179"/>
                    </a:lnTo>
                    <a:lnTo>
                      <a:pt x="1556" y="164"/>
                    </a:lnTo>
                    <a:lnTo>
                      <a:pt x="1532" y="149"/>
                    </a:lnTo>
                    <a:lnTo>
                      <a:pt x="1509" y="135"/>
                    </a:lnTo>
                    <a:lnTo>
                      <a:pt x="1484" y="121"/>
                    </a:lnTo>
                    <a:lnTo>
                      <a:pt x="1460" y="109"/>
                    </a:lnTo>
                    <a:lnTo>
                      <a:pt x="1435" y="97"/>
                    </a:lnTo>
                    <a:lnTo>
                      <a:pt x="1410" y="86"/>
                    </a:lnTo>
                    <a:lnTo>
                      <a:pt x="1384" y="74"/>
                    </a:lnTo>
                    <a:lnTo>
                      <a:pt x="1358" y="64"/>
                    </a:lnTo>
                    <a:lnTo>
                      <a:pt x="1333" y="55"/>
                    </a:lnTo>
                    <a:lnTo>
                      <a:pt x="1307" y="47"/>
                    </a:lnTo>
                    <a:lnTo>
                      <a:pt x="1280" y="39"/>
                    </a:lnTo>
                    <a:lnTo>
                      <a:pt x="1253" y="32"/>
                    </a:lnTo>
                    <a:lnTo>
                      <a:pt x="1227" y="25"/>
                    </a:lnTo>
                    <a:lnTo>
                      <a:pt x="1200" y="20"/>
                    </a:lnTo>
                    <a:lnTo>
                      <a:pt x="1172" y="14"/>
                    </a:lnTo>
                    <a:lnTo>
                      <a:pt x="1145" y="10"/>
                    </a:lnTo>
                    <a:lnTo>
                      <a:pt x="1119" y="6"/>
                    </a:lnTo>
                    <a:lnTo>
                      <a:pt x="1091" y="3"/>
                    </a:lnTo>
                    <a:lnTo>
                      <a:pt x="1063" y="1"/>
                    </a:lnTo>
                    <a:lnTo>
                      <a:pt x="1036" y="0"/>
                    </a:lnTo>
                    <a:lnTo>
                      <a:pt x="1008" y="0"/>
                    </a:lnTo>
                    <a:lnTo>
                      <a:pt x="980" y="0"/>
                    </a:lnTo>
                    <a:lnTo>
                      <a:pt x="952" y="0"/>
                    </a:lnTo>
                    <a:lnTo>
                      <a:pt x="926" y="2"/>
                    </a:lnTo>
                    <a:lnTo>
                      <a:pt x="898" y="4"/>
                    </a:lnTo>
                    <a:lnTo>
                      <a:pt x="870" y="6"/>
                    </a:lnTo>
                    <a:lnTo>
                      <a:pt x="843" y="11"/>
                    </a:lnTo>
                    <a:lnTo>
                      <a:pt x="815" y="15"/>
                    </a:lnTo>
                    <a:lnTo>
                      <a:pt x="789" y="20"/>
                    </a:lnTo>
                    <a:lnTo>
                      <a:pt x="762" y="26"/>
                    </a:lnTo>
                    <a:lnTo>
                      <a:pt x="735" y="33"/>
                    </a:lnTo>
                    <a:lnTo>
                      <a:pt x="708" y="40"/>
                    </a:lnTo>
                    <a:lnTo>
                      <a:pt x="682" y="48"/>
                    </a:lnTo>
                    <a:lnTo>
                      <a:pt x="656" y="57"/>
                    </a:lnTo>
                    <a:lnTo>
                      <a:pt x="630" y="67"/>
                    </a:lnTo>
                    <a:lnTo>
                      <a:pt x="605" y="77"/>
                    </a:lnTo>
                    <a:lnTo>
                      <a:pt x="579" y="87"/>
                    </a:lnTo>
                    <a:lnTo>
                      <a:pt x="553" y="99"/>
                    </a:lnTo>
                    <a:lnTo>
                      <a:pt x="529" y="111"/>
                    </a:lnTo>
                    <a:lnTo>
                      <a:pt x="504" y="123"/>
                    </a:lnTo>
                    <a:lnTo>
                      <a:pt x="481" y="137"/>
                    </a:lnTo>
                    <a:lnTo>
                      <a:pt x="456" y="151"/>
                    </a:lnTo>
                    <a:lnTo>
                      <a:pt x="433" y="166"/>
                    </a:lnTo>
                    <a:lnTo>
                      <a:pt x="411" y="181"/>
                    </a:lnTo>
                    <a:lnTo>
                      <a:pt x="388" y="197"/>
                    </a:lnTo>
                    <a:lnTo>
                      <a:pt x="366" y="214"/>
                    </a:lnTo>
                    <a:lnTo>
                      <a:pt x="344" y="230"/>
                    </a:lnTo>
                    <a:lnTo>
                      <a:pt x="323" y="248"/>
                    </a:lnTo>
                    <a:lnTo>
                      <a:pt x="302" y="266"/>
                    </a:lnTo>
                    <a:lnTo>
                      <a:pt x="282" y="285"/>
                    </a:lnTo>
                    <a:lnTo>
                      <a:pt x="262" y="304"/>
                    </a:lnTo>
                    <a:lnTo>
                      <a:pt x="243" y="324"/>
                    </a:lnTo>
                    <a:lnTo>
                      <a:pt x="224" y="344"/>
                    </a:lnTo>
                    <a:lnTo>
                      <a:pt x="207" y="365"/>
                    </a:lnTo>
                    <a:lnTo>
                      <a:pt x="189" y="387"/>
                    </a:lnTo>
                    <a:lnTo>
                      <a:pt x="172" y="409"/>
                    </a:lnTo>
                    <a:lnTo>
                      <a:pt x="155" y="431"/>
                    </a:lnTo>
                    <a:lnTo>
                      <a:pt x="140" y="453"/>
                    </a:lnTo>
                    <a:lnTo>
                      <a:pt x="124" y="477"/>
                    </a:lnTo>
                    <a:lnTo>
                      <a:pt x="110" y="500"/>
                    </a:lnTo>
                    <a:lnTo>
                      <a:pt x="96" y="524"/>
                    </a:lnTo>
                    <a:lnTo>
                      <a:pt x="83" y="548"/>
                    </a:lnTo>
                    <a:lnTo>
                      <a:pt x="71" y="573"/>
                    </a:lnTo>
                    <a:lnTo>
                      <a:pt x="58" y="597"/>
                    </a:lnTo>
                    <a:lnTo>
                      <a:pt x="47" y="623"/>
                    </a:lnTo>
                    <a:lnTo>
                      <a:pt x="36" y="647"/>
                    </a:lnTo>
                    <a:lnTo>
                      <a:pt x="26" y="674"/>
                    </a:lnTo>
                    <a:lnTo>
                      <a:pt x="17" y="700"/>
                    </a:lnTo>
                    <a:lnTo>
                      <a:pt x="8" y="725"/>
                    </a:lnTo>
                    <a:lnTo>
                      <a:pt x="0" y="752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39" name="Line 322"/>
              <p:cNvSpPr>
                <a:spLocks noChangeShapeType="1"/>
              </p:cNvSpPr>
              <p:nvPr/>
            </p:nvSpPr>
            <p:spPr bwMode="auto">
              <a:xfrm flipH="1">
                <a:off x="615" y="3111"/>
                <a:ext cx="1693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40" name="Line 323"/>
              <p:cNvSpPr>
                <a:spLocks noChangeShapeType="1"/>
              </p:cNvSpPr>
              <p:nvPr/>
            </p:nvSpPr>
            <p:spPr bwMode="auto">
              <a:xfrm flipV="1">
                <a:off x="615" y="2723"/>
                <a:ext cx="1" cy="38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41" name="Line 324"/>
              <p:cNvSpPr>
                <a:spLocks noChangeShapeType="1"/>
              </p:cNvSpPr>
              <p:nvPr/>
            </p:nvSpPr>
            <p:spPr bwMode="auto">
              <a:xfrm>
                <a:off x="615" y="2146"/>
                <a:ext cx="1693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42" name="Freeform 325"/>
              <p:cNvSpPr>
                <a:spLocks/>
              </p:cNvSpPr>
              <p:nvPr/>
            </p:nvSpPr>
            <p:spPr bwMode="auto">
              <a:xfrm>
                <a:off x="1344" y="2535"/>
                <a:ext cx="94" cy="188"/>
              </a:xfrm>
              <a:custGeom>
                <a:avLst/>
                <a:gdLst>
                  <a:gd name="T0" fmla="*/ 4 w 375"/>
                  <a:gd name="T1" fmla="*/ 188 h 752"/>
                  <a:gd name="T2" fmla="*/ 12 w 375"/>
                  <a:gd name="T3" fmla="*/ 187 h 752"/>
                  <a:gd name="T4" fmla="*/ 20 w 375"/>
                  <a:gd name="T5" fmla="*/ 186 h 752"/>
                  <a:gd name="T6" fmla="*/ 28 w 375"/>
                  <a:gd name="T7" fmla="*/ 184 h 752"/>
                  <a:gd name="T8" fmla="*/ 36 w 375"/>
                  <a:gd name="T9" fmla="*/ 181 h 752"/>
                  <a:gd name="T10" fmla="*/ 43 w 375"/>
                  <a:gd name="T11" fmla="*/ 178 h 752"/>
                  <a:gd name="T12" fmla="*/ 50 w 375"/>
                  <a:gd name="T13" fmla="*/ 173 h 752"/>
                  <a:gd name="T14" fmla="*/ 57 w 375"/>
                  <a:gd name="T15" fmla="*/ 169 h 752"/>
                  <a:gd name="T16" fmla="*/ 64 w 375"/>
                  <a:gd name="T17" fmla="*/ 163 h 752"/>
                  <a:gd name="T18" fmla="*/ 69 w 375"/>
                  <a:gd name="T19" fmla="*/ 158 h 752"/>
                  <a:gd name="T20" fmla="*/ 74 w 375"/>
                  <a:gd name="T21" fmla="*/ 151 h 752"/>
                  <a:gd name="T22" fmla="*/ 79 w 375"/>
                  <a:gd name="T23" fmla="*/ 145 h 752"/>
                  <a:gd name="T24" fmla="*/ 83 w 375"/>
                  <a:gd name="T25" fmla="*/ 137 h 752"/>
                  <a:gd name="T26" fmla="*/ 87 w 375"/>
                  <a:gd name="T27" fmla="*/ 130 h 752"/>
                  <a:gd name="T28" fmla="*/ 90 w 375"/>
                  <a:gd name="T29" fmla="*/ 122 h 752"/>
                  <a:gd name="T30" fmla="*/ 92 w 375"/>
                  <a:gd name="T31" fmla="*/ 115 h 752"/>
                  <a:gd name="T32" fmla="*/ 93 w 375"/>
                  <a:gd name="T33" fmla="*/ 106 h 752"/>
                  <a:gd name="T34" fmla="*/ 94 w 375"/>
                  <a:gd name="T35" fmla="*/ 98 h 752"/>
                  <a:gd name="T36" fmla="*/ 94 w 375"/>
                  <a:gd name="T37" fmla="*/ 90 h 752"/>
                  <a:gd name="T38" fmla="*/ 93 w 375"/>
                  <a:gd name="T39" fmla="*/ 82 h 752"/>
                  <a:gd name="T40" fmla="*/ 92 w 375"/>
                  <a:gd name="T41" fmla="*/ 74 h 752"/>
                  <a:gd name="T42" fmla="*/ 90 w 375"/>
                  <a:gd name="T43" fmla="*/ 66 h 752"/>
                  <a:gd name="T44" fmla="*/ 87 w 375"/>
                  <a:gd name="T45" fmla="*/ 58 h 752"/>
                  <a:gd name="T46" fmla="*/ 83 w 375"/>
                  <a:gd name="T47" fmla="*/ 50 h 752"/>
                  <a:gd name="T48" fmla="*/ 79 w 375"/>
                  <a:gd name="T49" fmla="*/ 43 h 752"/>
                  <a:gd name="T50" fmla="*/ 74 w 375"/>
                  <a:gd name="T51" fmla="*/ 37 h 752"/>
                  <a:gd name="T52" fmla="*/ 69 w 375"/>
                  <a:gd name="T53" fmla="*/ 30 h 752"/>
                  <a:gd name="T54" fmla="*/ 64 w 375"/>
                  <a:gd name="T55" fmla="*/ 25 h 752"/>
                  <a:gd name="T56" fmla="*/ 57 w 375"/>
                  <a:gd name="T57" fmla="*/ 19 h 752"/>
                  <a:gd name="T58" fmla="*/ 50 w 375"/>
                  <a:gd name="T59" fmla="*/ 15 h 752"/>
                  <a:gd name="T60" fmla="*/ 43 w 375"/>
                  <a:gd name="T61" fmla="*/ 11 h 752"/>
                  <a:gd name="T62" fmla="*/ 36 w 375"/>
                  <a:gd name="T63" fmla="*/ 7 h 752"/>
                  <a:gd name="T64" fmla="*/ 28 w 375"/>
                  <a:gd name="T65" fmla="*/ 4 h 752"/>
                  <a:gd name="T66" fmla="*/ 20 w 375"/>
                  <a:gd name="T67" fmla="*/ 2 h 752"/>
                  <a:gd name="T68" fmla="*/ 12 w 375"/>
                  <a:gd name="T69" fmla="*/ 1 h 752"/>
                  <a:gd name="T70" fmla="*/ 4 w 375"/>
                  <a:gd name="T71" fmla="*/ 0 h 75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75" h="752">
                    <a:moveTo>
                      <a:pt x="0" y="752"/>
                    </a:moveTo>
                    <a:lnTo>
                      <a:pt x="15" y="752"/>
                    </a:lnTo>
                    <a:lnTo>
                      <a:pt x="32" y="751"/>
                    </a:lnTo>
                    <a:lnTo>
                      <a:pt x="49" y="749"/>
                    </a:lnTo>
                    <a:lnTo>
                      <a:pt x="64" y="746"/>
                    </a:lnTo>
                    <a:lnTo>
                      <a:pt x="81" y="743"/>
                    </a:lnTo>
                    <a:lnTo>
                      <a:pt x="97" y="740"/>
                    </a:lnTo>
                    <a:lnTo>
                      <a:pt x="112" y="735"/>
                    </a:lnTo>
                    <a:lnTo>
                      <a:pt x="128" y="730"/>
                    </a:lnTo>
                    <a:lnTo>
                      <a:pt x="143" y="723"/>
                    </a:lnTo>
                    <a:lnTo>
                      <a:pt x="158" y="717"/>
                    </a:lnTo>
                    <a:lnTo>
                      <a:pt x="172" y="710"/>
                    </a:lnTo>
                    <a:lnTo>
                      <a:pt x="187" y="702"/>
                    </a:lnTo>
                    <a:lnTo>
                      <a:pt x="201" y="693"/>
                    </a:lnTo>
                    <a:lnTo>
                      <a:pt x="215" y="684"/>
                    </a:lnTo>
                    <a:lnTo>
                      <a:pt x="228" y="674"/>
                    </a:lnTo>
                    <a:lnTo>
                      <a:pt x="241" y="664"/>
                    </a:lnTo>
                    <a:lnTo>
                      <a:pt x="254" y="653"/>
                    </a:lnTo>
                    <a:lnTo>
                      <a:pt x="265" y="642"/>
                    </a:lnTo>
                    <a:lnTo>
                      <a:pt x="276" y="631"/>
                    </a:lnTo>
                    <a:lnTo>
                      <a:pt x="287" y="618"/>
                    </a:lnTo>
                    <a:lnTo>
                      <a:pt x="297" y="605"/>
                    </a:lnTo>
                    <a:lnTo>
                      <a:pt x="307" y="592"/>
                    </a:lnTo>
                    <a:lnTo>
                      <a:pt x="316" y="578"/>
                    </a:lnTo>
                    <a:lnTo>
                      <a:pt x="325" y="564"/>
                    </a:lnTo>
                    <a:lnTo>
                      <a:pt x="333" y="549"/>
                    </a:lnTo>
                    <a:lnTo>
                      <a:pt x="341" y="535"/>
                    </a:lnTo>
                    <a:lnTo>
                      <a:pt x="346" y="520"/>
                    </a:lnTo>
                    <a:lnTo>
                      <a:pt x="353" y="505"/>
                    </a:lnTo>
                    <a:lnTo>
                      <a:pt x="359" y="489"/>
                    </a:lnTo>
                    <a:lnTo>
                      <a:pt x="363" y="473"/>
                    </a:lnTo>
                    <a:lnTo>
                      <a:pt x="366" y="458"/>
                    </a:lnTo>
                    <a:lnTo>
                      <a:pt x="370" y="441"/>
                    </a:lnTo>
                    <a:lnTo>
                      <a:pt x="372" y="425"/>
                    </a:lnTo>
                    <a:lnTo>
                      <a:pt x="374" y="409"/>
                    </a:lnTo>
                    <a:lnTo>
                      <a:pt x="375" y="392"/>
                    </a:lnTo>
                    <a:lnTo>
                      <a:pt x="375" y="375"/>
                    </a:lnTo>
                    <a:lnTo>
                      <a:pt x="375" y="360"/>
                    </a:lnTo>
                    <a:lnTo>
                      <a:pt x="374" y="343"/>
                    </a:lnTo>
                    <a:lnTo>
                      <a:pt x="372" y="326"/>
                    </a:lnTo>
                    <a:lnTo>
                      <a:pt x="370" y="311"/>
                    </a:lnTo>
                    <a:lnTo>
                      <a:pt x="366" y="294"/>
                    </a:lnTo>
                    <a:lnTo>
                      <a:pt x="363" y="278"/>
                    </a:lnTo>
                    <a:lnTo>
                      <a:pt x="359" y="263"/>
                    </a:lnTo>
                    <a:lnTo>
                      <a:pt x="353" y="247"/>
                    </a:lnTo>
                    <a:lnTo>
                      <a:pt x="346" y="231"/>
                    </a:lnTo>
                    <a:lnTo>
                      <a:pt x="341" y="217"/>
                    </a:lnTo>
                    <a:lnTo>
                      <a:pt x="333" y="201"/>
                    </a:lnTo>
                    <a:lnTo>
                      <a:pt x="325" y="188"/>
                    </a:lnTo>
                    <a:lnTo>
                      <a:pt x="316" y="173"/>
                    </a:lnTo>
                    <a:lnTo>
                      <a:pt x="307" y="160"/>
                    </a:lnTo>
                    <a:lnTo>
                      <a:pt x="297" y="147"/>
                    </a:lnTo>
                    <a:lnTo>
                      <a:pt x="287" y="133"/>
                    </a:lnTo>
                    <a:lnTo>
                      <a:pt x="276" y="121"/>
                    </a:lnTo>
                    <a:lnTo>
                      <a:pt x="265" y="110"/>
                    </a:lnTo>
                    <a:lnTo>
                      <a:pt x="254" y="98"/>
                    </a:lnTo>
                    <a:lnTo>
                      <a:pt x="241" y="88"/>
                    </a:lnTo>
                    <a:lnTo>
                      <a:pt x="228" y="76"/>
                    </a:lnTo>
                    <a:lnTo>
                      <a:pt x="215" y="68"/>
                    </a:lnTo>
                    <a:lnTo>
                      <a:pt x="201" y="59"/>
                    </a:lnTo>
                    <a:lnTo>
                      <a:pt x="187" y="50"/>
                    </a:lnTo>
                    <a:lnTo>
                      <a:pt x="172" y="42"/>
                    </a:lnTo>
                    <a:lnTo>
                      <a:pt x="158" y="34"/>
                    </a:lnTo>
                    <a:lnTo>
                      <a:pt x="143" y="27"/>
                    </a:lnTo>
                    <a:lnTo>
                      <a:pt x="128" y="22"/>
                    </a:lnTo>
                    <a:lnTo>
                      <a:pt x="112" y="16"/>
                    </a:lnTo>
                    <a:lnTo>
                      <a:pt x="97" y="12"/>
                    </a:lnTo>
                    <a:lnTo>
                      <a:pt x="81" y="8"/>
                    </a:lnTo>
                    <a:lnTo>
                      <a:pt x="64" y="5"/>
                    </a:lnTo>
                    <a:lnTo>
                      <a:pt x="49" y="3"/>
                    </a:lnTo>
                    <a:lnTo>
                      <a:pt x="32" y="1"/>
                    </a:lnTo>
                    <a:lnTo>
                      <a:pt x="15" y="0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43" name="Freeform 326"/>
              <p:cNvSpPr>
                <a:spLocks/>
              </p:cNvSpPr>
              <p:nvPr/>
            </p:nvSpPr>
            <p:spPr bwMode="auto">
              <a:xfrm>
                <a:off x="1344" y="2429"/>
                <a:ext cx="200" cy="400"/>
              </a:xfrm>
              <a:custGeom>
                <a:avLst/>
                <a:gdLst>
                  <a:gd name="T0" fmla="*/ 6 w 799"/>
                  <a:gd name="T1" fmla="*/ 400 h 1600"/>
                  <a:gd name="T2" fmla="*/ 18 w 799"/>
                  <a:gd name="T3" fmla="*/ 399 h 1600"/>
                  <a:gd name="T4" fmla="*/ 30 w 799"/>
                  <a:gd name="T5" fmla="*/ 398 h 1600"/>
                  <a:gd name="T6" fmla="*/ 42 w 799"/>
                  <a:gd name="T7" fmla="*/ 396 h 1600"/>
                  <a:gd name="T8" fmla="*/ 54 w 799"/>
                  <a:gd name="T9" fmla="*/ 393 h 1600"/>
                  <a:gd name="T10" fmla="*/ 65 w 799"/>
                  <a:gd name="T11" fmla="*/ 389 h 1600"/>
                  <a:gd name="T12" fmla="*/ 76 w 799"/>
                  <a:gd name="T13" fmla="*/ 385 h 1600"/>
                  <a:gd name="T14" fmla="*/ 88 w 799"/>
                  <a:gd name="T15" fmla="*/ 380 h 1600"/>
                  <a:gd name="T16" fmla="*/ 98 w 799"/>
                  <a:gd name="T17" fmla="*/ 374 h 1600"/>
                  <a:gd name="T18" fmla="*/ 108 w 799"/>
                  <a:gd name="T19" fmla="*/ 368 h 1600"/>
                  <a:gd name="T20" fmla="*/ 118 w 799"/>
                  <a:gd name="T21" fmla="*/ 361 h 1600"/>
                  <a:gd name="T22" fmla="*/ 128 w 799"/>
                  <a:gd name="T23" fmla="*/ 354 h 1600"/>
                  <a:gd name="T24" fmla="*/ 137 w 799"/>
                  <a:gd name="T25" fmla="*/ 346 h 1600"/>
                  <a:gd name="T26" fmla="*/ 146 w 799"/>
                  <a:gd name="T27" fmla="*/ 337 h 1600"/>
                  <a:gd name="T28" fmla="*/ 154 w 799"/>
                  <a:gd name="T29" fmla="*/ 328 h 1600"/>
                  <a:gd name="T30" fmla="*/ 161 w 799"/>
                  <a:gd name="T31" fmla="*/ 319 h 1600"/>
                  <a:gd name="T32" fmla="*/ 168 w 799"/>
                  <a:gd name="T33" fmla="*/ 309 h 1600"/>
                  <a:gd name="T34" fmla="*/ 174 w 799"/>
                  <a:gd name="T35" fmla="*/ 298 h 1600"/>
                  <a:gd name="T36" fmla="*/ 180 w 799"/>
                  <a:gd name="T37" fmla="*/ 288 h 1600"/>
                  <a:gd name="T38" fmla="*/ 185 w 799"/>
                  <a:gd name="T39" fmla="*/ 277 h 1600"/>
                  <a:gd name="T40" fmla="*/ 189 w 799"/>
                  <a:gd name="T41" fmla="*/ 265 h 1600"/>
                  <a:gd name="T42" fmla="*/ 192 w 799"/>
                  <a:gd name="T43" fmla="*/ 254 h 1600"/>
                  <a:gd name="T44" fmla="*/ 195 w 799"/>
                  <a:gd name="T45" fmla="*/ 242 h 1600"/>
                  <a:gd name="T46" fmla="*/ 198 w 799"/>
                  <a:gd name="T47" fmla="*/ 230 h 1600"/>
                  <a:gd name="T48" fmla="*/ 199 w 799"/>
                  <a:gd name="T49" fmla="*/ 218 h 1600"/>
                  <a:gd name="T50" fmla="*/ 200 w 799"/>
                  <a:gd name="T51" fmla="*/ 206 h 1600"/>
                  <a:gd name="T52" fmla="*/ 200 w 799"/>
                  <a:gd name="T53" fmla="*/ 194 h 1600"/>
                  <a:gd name="T54" fmla="*/ 199 w 799"/>
                  <a:gd name="T55" fmla="*/ 182 h 1600"/>
                  <a:gd name="T56" fmla="*/ 198 w 799"/>
                  <a:gd name="T57" fmla="*/ 170 h 1600"/>
                  <a:gd name="T58" fmla="*/ 195 w 799"/>
                  <a:gd name="T59" fmla="*/ 158 h 1600"/>
                  <a:gd name="T60" fmla="*/ 192 w 799"/>
                  <a:gd name="T61" fmla="*/ 146 h 1600"/>
                  <a:gd name="T62" fmla="*/ 189 w 799"/>
                  <a:gd name="T63" fmla="*/ 135 h 1600"/>
                  <a:gd name="T64" fmla="*/ 185 w 799"/>
                  <a:gd name="T65" fmla="*/ 124 h 1600"/>
                  <a:gd name="T66" fmla="*/ 180 w 799"/>
                  <a:gd name="T67" fmla="*/ 112 h 1600"/>
                  <a:gd name="T68" fmla="*/ 174 w 799"/>
                  <a:gd name="T69" fmla="*/ 102 h 1600"/>
                  <a:gd name="T70" fmla="*/ 168 w 799"/>
                  <a:gd name="T71" fmla="*/ 92 h 1600"/>
                  <a:gd name="T72" fmla="*/ 161 w 799"/>
                  <a:gd name="T73" fmla="*/ 81 h 1600"/>
                  <a:gd name="T74" fmla="*/ 154 w 799"/>
                  <a:gd name="T75" fmla="*/ 72 h 1600"/>
                  <a:gd name="T76" fmla="*/ 146 w 799"/>
                  <a:gd name="T77" fmla="*/ 63 h 1600"/>
                  <a:gd name="T78" fmla="*/ 137 w 799"/>
                  <a:gd name="T79" fmla="*/ 54 h 1600"/>
                  <a:gd name="T80" fmla="*/ 128 w 799"/>
                  <a:gd name="T81" fmla="*/ 46 h 1600"/>
                  <a:gd name="T82" fmla="*/ 118 w 799"/>
                  <a:gd name="T83" fmla="*/ 39 h 1600"/>
                  <a:gd name="T84" fmla="*/ 108 w 799"/>
                  <a:gd name="T85" fmla="*/ 32 h 1600"/>
                  <a:gd name="T86" fmla="*/ 98 w 799"/>
                  <a:gd name="T87" fmla="*/ 26 h 1600"/>
                  <a:gd name="T88" fmla="*/ 88 w 799"/>
                  <a:gd name="T89" fmla="*/ 20 h 1600"/>
                  <a:gd name="T90" fmla="*/ 76 w 799"/>
                  <a:gd name="T91" fmla="*/ 15 h 1600"/>
                  <a:gd name="T92" fmla="*/ 65 w 799"/>
                  <a:gd name="T93" fmla="*/ 11 h 1600"/>
                  <a:gd name="T94" fmla="*/ 54 w 799"/>
                  <a:gd name="T95" fmla="*/ 7 h 1600"/>
                  <a:gd name="T96" fmla="*/ 42 w 799"/>
                  <a:gd name="T97" fmla="*/ 5 h 1600"/>
                  <a:gd name="T98" fmla="*/ 30 w 799"/>
                  <a:gd name="T99" fmla="*/ 2 h 1600"/>
                  <a:gd name="T100" fmla="*/ 18 w 799"/>
                  <a:gd name="T101" fmla="*/ 1 h 1600"/>
                  <a:gd name="T102" fmla="*/ 6 w 799"/>
                  <a:gd name="T103" fmla="*/ 0 h 160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99" h="1600">
                    <a:moveTo>
                      <a:pt x="0" y="1600"/>
                    </a:moveTo>
                    <a:lnTo>
                      <a:pt x="23" y="1600"/>
                    </a:lnTo>
                    <a:lnTo>
                      <a:pt x="47" y="1599"/>
                    </a:lnTo>
                    <a:lnTo>
                      <a:pt x="72" y="1596"/>
                    </a:lnTo>
                    <a:lnTo>
                      <a:pt x="95" y="1594"/>
                    </a:lnTo>
                    <a:lnTo>
                      <a:pt x="120" y="1591"/>
                    </a:lnTo>
                    <a:lnTo>
                      <a:pt x="143" y="1586"/>
                    </a:lnTo>
                    <a:lnTo>
                      <a:pt x="167" y="1582"/>
                    </a:lnTo>
                    <a:lnTo>
                      <a:pt x="190" y="1576"/>
                    </a:lnTo>
                    <a:lnTo>
                      <a:pt x="214" y="1571"/>
                    </a:lnTo>
                    <a:lnTo>
                      <a:pt x="237" y="1564"/>
                    </a:lnTo>
                    <a:lnTo>
                      <a:pt x="260" y="1556"/>
                    </a:lnTo>
                    <a:lnTo>
                      <a:pt x="283" y="1548"/>
                    </a:lnTo>
                    <a:lnTo>
                      <a:pt x="305" y="1539"/>
                    </a:lnTo>
                    <a:lnTo>
                      <a:pt x="327" y="1529"/>
                    </a:lnTo>
                    <a:lnTo>
                      <a:pt x="350" y="1519"/>
                    </a:lnTo>
                    <a:lnTo>
                      <a:pt x="371" y="1508"/>
                    </a:lnTo>
                    <a:lnTo>
                      <a:pt x="392" y="1497"/>
                    </a:lnTo>
                    <a:lnTo>
                      <a:pt x="413" y="1485"/>
                    </a:lnTo>
                    <a:lnTo>
                      <a:pt x="433" y="1471"/>
                    </a:lnTo>
                    <a:lnTo>
                      <a:pt x="453" y="1458"/>
                    </a:lnTo>
                    <a:lnTo>
                      <a:pt x="473" y="1445"/>
                    </a:lnTo>
                    <a:lnTo>
                      <a:pt x="492" y="1429"/>
                    </a:lnTo>
                    <a:lnTo>
                      <a:pt x="511" y="1415"/>
                    </a:lnTo>
                    <a:lnTo>
                      <a:pt x="529" y="1399"/>
                    </a:lnTo>
                    <a:lnTo>
                      <a:pt x="547" y="1382"/>
                    </a:lnTo>
                    <a:lnTo>
                      <a:pt x="565" y="1366"/>
                    </a:lnTo>
                    <a:lnTo>
                      <a:pt x="582" y="1348"/>
                    </a:lnTo>
                    <a:lnTo>
                      <a:pt x="597" y="1330"/>
                    </a:lnTo>
                    <a:lnTo>
                      <a:pt x="614" y="1312"/>
                    </a:lnTo>
                    <a:lnTo>
                      <a:pt x="628" y="1293"/>
                    </a:lnTo>
                    <a:lnTo>
                      <a:pt x="643" y="1274"/>
                    </a:lnTo>
                    <a:lnTo>
                      <a:pt x="657" y="1254"/>
                    </a:lnTo>
                    <a:lnTo>
                      <a:pt x="671" y="1234"/>
                    </a:lnTo>
                    <a:lnTo>
                      <a:pt x="683" y="1214"/>
                    </a:lnTo>
                    <a:lnTo>
                      <a:pt x="695" y="1193"/>
                    </a:lnTo>
                    <a:lnTo>
                      <a:pt x="707" y="1172"/>
                    </a:lnTo>
                    <a:lnTo>
                      <a:pt x="718" y="1150"/>
                    </a:lnTo>
                    <a:lnTo>
                      <a:pt x="729" y="1128"/>
                    </a:lnTo>
                    <a:lnTo>
                      <a:pt x="738" y="1106"/>
                    </a:lnTo>
                    <a:lnTo>
                      <a:pt x="747" y="1084"/>
                    </a:lnTo>
                    <a:lnTo>
                      <a:pt x="755" y="1061"/>
                    </a:lnTo>
                    <a:lnTo>
                      <a:pt x="762" y="1038"/>
                    </a:lnTo>
                    <a:lnTo>
                      <a:pt x="769" y="1014"/>
                    </a:lnTo>
                    <a:lnTo>
                      <a:pt x="776" y="991"/>
                    </a:lnTo>
                    <a:lnTo>
                      <a:pt x="781" y="968"/>
                    </a:lnTo>
                    <a:lnTo>
                      <a:pt x="786" y="944"/>
                    </a:lnTo>
                    <a:lnTo>
                      <a:pt x="790" y="920"/>
                    </a:lnTo>
                    <a:lnTo>
                      <a:pt x="793" y="896"/>
                    </a:lnTo>
                    <a:lnTo>
                      <a:pt x="796" y="872"/>
                    </a:lnTo>
                    <a:lnTo>
                      <a:pt x="798" y="848"/>
                    </a:lnTo>
                    <a:lnTo>
                      <a:pt x="799" y="824"/>
                    </a:lnTo>
                    <a:lnTo>
                      <a:pt x="799" y="799"/>
                    </a:lnTo>
                    <a:lnTo>
                      <a:pt x="799" y="776"/>
                    </a:lnTo>
                    <a:lnTo>
                      <a:pt x="798" y="751"/>
                    </a:lnTo>
                    <a:lnTo>
                      <a:pt x="796" y="727"/>
                    </a:lnTo>
                    <a:lnTo>
                      <a:pt x="793" y="703"/>
                    </a:lnTo>
                    <a:lnTo>
                      <a:pt x="790" y="679"/>
                    </a:lnTo>
                    <a:lnTo>
                      <a:pt x="786" y="655"/>
                    </a:lnTo>
                    <a:lnTo>
                      <a:pt x="781" y="632"/>
                    </a:lnTo>
                    <a:lnTo>
                      <a:pt x="776" y="609"/>
                    </a:lnTo>
                    <a:lnTo>
                      <a:pt x="769" y="585"/>
                    </a:lnTo>
                    <a:lnTo>
                      <a:pt x="762" y="562"/>
                    </a:lnTo>
                    <a:lnTo>
                      <a:pt x="755" y="538"/>
                    </a:lnTo>
                    <a:lnTo>
                      <a:pt x="747" y="516"/>
                    </a:lnTo>
                    <a:lnTo>
                      <a:pt x="738" y="494"/>
                    </a:lnTo>
                    <a:lnTo>
                      <a:pt x="729" y="471"/>
                    </a:lnTo>
                    <a:lnTo>
                      <a:pt x="718" y="449"/>
                    </a:lnTo>
                    <a:lnTo>
                      <a:pt x="707" y="428"/>
                    </a:lnTo>
                    <a:lnTo>
                      <a:pt x="695" y="407"/>
                    </a:lnTo>
                    <a:lnTo>
                      <a:pt x="683" y="386"/>
                    </a:lnTo>
                    <a:lnTo>
                      <a:pt x="671" y="366"/>
                    </a:lnTo>
                    <a:lnTo>
                      <a:pt x="657" y="346"/>
                    </a:lnTo>
                    <a:lnTo>
                      <a:pt x="643" y="325"/>
                    </a:lnTo>
                    <a:lnTo>
                      <a:pt x="628" y="307"/>
                    </a:lnTo>
                    <a:lnTo>
                      <a:pt x="614" y="288"/>
                    </a:lnTo>
                    <a:lnTo>
                      <a:pt x="597" y="269"/>
                    </a:lnTo>
                    <a:lnTo>
                      <a:pt x="582" y="251"/>
                    </a:lnTo>
                    <a:lnTo>
                      <a:pt x="565" y="234"/>
                    </a:lnTo>
                    <a:lnTo>
                      <a:pt x="547" y="217"/>
                    </a:lnTo>
                    <a:lnTo>
                      <a:pt x="529" y="201"/>
                    </a:lnTo>
                    <a:lnTo>
                      <a:pt x="511" y="185"/>
                    </a:lnTo>
                    <a:lnTo>
                      <a:pt x="492" y="169"/>
                    </a:lnTo>
                    <a:lnTo>
                      <a:pt x="473" y="155"/>
                    </a:lnTo>
                    <a:lnTo>
                      <a:pt x="453" y="142"/>
                    </a:lnTo>
                    <a:lnTo>
                      <a:pt x="433" y="128"/>
                    </a:lnTo>
                    <a:lnTo>
                      <a:pt x="413" y="115"/>
                    </a:lnTo>
                    <a:lnTo>
                      <a:pt x="392" y="103"/>
                    </a:lnTo>
                    <a:lnTo>
                      <a:pt x="371" y="91"/>
                    </a:lnTo>
                    <a:lnTo>
                      <a:pt x="350" y="80"/>
                    </a:lnTo>
                    <a:lnTo>
                      <a:pt x="327" y="70"/>
                    </a:lnTo>
                    <a:lnTo>
                      <a:pt x="305" y="60"/>
                    </a:lnTo>
                    <a:lnTo>
                      <a:pt x="283" y="51"/>
                    </a:lnTo>
                    <a:lnTo>
                      <a:pt x="260" y="43"/>
                    </a:lnTo>
                    <a:lnTo>
                      <a:pt x="237" y="36"/>
                    </a:lnTo>
                    <a:lnTo>
                      <a:pt x="214" y="29"/>
                    </a:lnTo>
                    <a:lnTo>
                      <a:pt x="190" y="22"/>
                    </a:lnTo>
                    <a:lnTo>
                      <a:pt x="167" y="18"/>
                    </a:lnTo>
                    <a:lnTo>
                      <a:pt x="143" y="12"/>
                    </a:lnTo>
                    <a:lnTo>
                      <a:pt x="120" y="9"/>
                    </a:lnTo>
                    <a:lnTo>
                      <a:pt x="95" y="6"/>
                    </a:lnTo>
                    <a:lnTo>
                      <a:pt x="72" y="3"/>
                    </a:lnTo>
                    <a:lnTo>
                      <a:pt x="47" y="1"/>
                    </a:lnTo>
                    <a:lnTo>
                      <a:pt x="23" y="0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44" name="Line 327"/>
              <p:cNvSpPr>
                <a:spLocks noChangeShapeType="1"/>
              </p:cNvSpPr>
              <p:nvPr/>
            </p:nvSpPr>
            <p:spPr bwMode="auto">
              <a:xfrm flipH="1">
                <a:off x="615" y="2429"/>
                <a:ext cx="729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45" name="Line 328"/>
              <p:cNvSpPr>
                <a:spLocks noChangeShapeType="1"/>
              </p:cNvSpPr>
              <p:nvPr/>
            </p:nvSpPr>
            <p:spPr bwMode="auto">
              <a:xfrm flipH="1">
                <a:off x="615" y="2535"/>
                <a:ext cx="729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46" name="Line 329"/>
              <p:cNvSpPr>
                <a:spLocks noChangeShapeType="1"/>
              </p:cNvSpPr>
              <p:nvPr/>
            </p:nvSpPr>
            <p:spPr bwMode="auto">
              <a:xfrm flipH="1">
                <a:off x="615" y="2723"/>
                <a:ext cx="729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47" name="Line 330"/>
              <p:cNvSpPr>
                <a:spLocks noChangeShapeType="1"/>
              </p:cNvSpPr>
              <p:nvPr/>
            </p:nvSpPr>
            <p:spPr bwMode="auto">
              <a:xfrm flipH="1">
                <a:off x="615" y="2829"/>
                <a:ext cx="729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48" name="Line 331"/>
              <p:cNvSpPr>
                <a:spLocks noChangeShapeType="1"/>
              </p:cNvSpPr>
              <p:nvPr/>
            </p:nvSpPr>
            <p:spPr bwMode="auto">
              <a:xfrm flipV="1">
                <a:off x="615" y="2146"/>
                <a:ext cx="1" cy="38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49" name="Line 332"/>
              <p:cNvSpPr>
                <a:spLocks noChangeShapeType="1"/>
              </p:cNvSpPr>
              <p:nvPr/>
            </p:nvSpPr>
            <p:spPr bwMode="auto">
              <a:xfrm flipH="1">
                <a:off x="1993" y="2558"/>
                <a:ext cx="66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50" name="Line 333"/>
              <p:cNvSpPr>
                <a:spLocks noChangeShapeType="1"/>
              </p:cNvSpPr>
              <p:nvPr/>
            </p:nvSpPr>
            <p:spPr bwMode="auto">
              <a:xfrm>
                <a:off x="1993" y="2558"/>
                <a:ext cx="1" cy="14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51" name="Line 334"/>
              <p:cNvSpPr>
                <a:spLocks noChangeShapeType="1"/>
              </p:cNvSpPr>
              <p:nvPr/>
            </p:nvSpPr>
            <p:spPr bwMode="auto">
              <a:xfrm>
                <a:off x="1993" y="2699"/>
                <a:ext cx="66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52" name="Line 335"/>
              <p:cNvSpPr>
                <a:spLocks noChangeShapeType="1"/>
              </p:cNvSpPr>
              <p:nvPr/>
            </p:nvSpPr>
            <p:spPr bwMode="auto">
              <a:xfrm>
                <a:off x="615" y="1799"/>
                <a:ext cx="2175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53" name="Line 336"/>
              <p:cNvSpPr>
                <a:spLocks noChangeShapeType="1"/>
              </p:cNvSpPr>
              <p:nvPr/>
            </p:nvSpPr>
            <p:spPr bwMode="auto">
              <a:xfrm flipV="1">
                <a:off x="2790" y="858"/>
                <a:ext cx="1" cy="94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54" name="Line 337"/>
              <p:cNvSpPr>
                <a:spLocks noChangeShapeType="1"/>
              </p:cNvSpPr>
              <p:nvPr/>
            </p:nvSpPr>
            <p:spPr bwMode="auto">
              <a:xfrm flipH="1">
                <a:off x="1826" y="858"/>
                <a:ext cx="964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55" name="Line 338"/>
              <p:cNvSpPr>
                <a:spLocks noChangeShapeType="1"/>
              </p:cNvSpPr>
              <p:nvPr/>
            </p:nvSpPr>
            <p:spPr bwMode="auto">
              <a:xfrm>
                <a:off x="1826" y="858"/>
                <a:ext cx="1" cy="61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56" name="Line 339"/>
              <p:cNvSpPr>
                <a:spLocks noChangeShapeType="1"/>
              </p:cNvSpPr>
              <p:nvPr/>
            </p:nvSpPr>
            <p:spPr bwMode="auto">
              <a:xfrm flipH="1">
                <a:off x="615" y="1470"/>
                <a:ext cx="1211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57" name="Line 340"/>
              <p:cNvSpPr>
                <a:spLocks noChangeShapeType="1"/>
              </p:cNvSpPr>
              <p:nvPr/>
            </p:nvSpPr>
            <p:spPr bwMode="auto">
              <a:xfrm>
                <a:off x="615" y="1470"/>
                <a:ext cx="1" cy="32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7666" name="Group 341"/>
            <p:cNvGrpSpPr>
              <a:grpSpLocks/>
            </p:cNvGrpSpPr>
            <p:nvPr/>
          </p:nvGrpSpPr>
          <p:grpSpPr bwMode="auto">
            <a:xfrm>
              <a:off x="4334" y="1631"/>
              <a:ext cx="3" cy="1083"/>
              <a:chOff x="2307" y="787"/>
              <a:chExt cx="3" cy="1083"/>
            </a:xfrm>
          </p:grpSpPr>
          <p:sp>
            <p:nvSpPr>
              <p:cNvPr id="27730" name="Line 342"/>
              <p:cNvSpPr>
                <a:spLocks noChangeShapeType="1"/>
              </p:cNvSpPr>
              <p:nvPr/>
            </p:nvSpPr>
            <p:spPr bwMode="auto">
              <a:xfrm flipV="1">
                <a:off x="2308" y="1596"/>
                <a:ext cx="2" cy="274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31" name="Line 343"/>
              <p:cNvSpPr>
                <a:spLocks noChangeShapeType="1"/>
              </p:cNvSpPr>
              <p:nvPr/>
            </p:nvSpPr>
            <p:spPr bwMode="auto">
              <a:xfrm flipV="1">
                <a:off x="2308" y="1544"/>
                <a:ext cx="1" cy="30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32" name="Line 344"/>
              <p:cNvSpPr>
                <a:spLocks noChangeShapeType="1"/>
              </p:cNvSpPr>
              <p:nvPr/>
            </p:nvSpPr>
            <p:spPr bwMode="auto">
              <a:xfrm flipV="1">
                <a:off x="2307" y="1277"/>
                <a:ext cx="2" cy="24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33" name="Line 345"/>
              <p:cNvSpPr>
                <a:spLocks noChangeShapeType="1"/>
              </p:cNvSpPr>
              <p:nvPr/>
            </p:nvSpPr>
            <p:spPr bwMode="auto">
              <a:xfrm flipV="1">
                <a:off x="2308" y="1221"/>
                <a:ext cx="1" cy="30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34" name="Line 346"/>
              <p:cNvSpPr>
                <a:spLocks noChangeShapeType="1"/>
              </p:cNvSpPr>
              <p:nvPr/>
            </p:nvSpPr>
            <p:spPr bwMode="auto">
              <a:xfrm flipV="1">
                <a:off x="2308" y="1002"/>
                <a:ext cx="1" cy="189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35" name="Line 347"/>
              <p:cNvSpPr>
                <a:spLocks noChangeShapeType="1"/>
              </p:cNvSpPr>
              <p:nvPr/>
            </p:nvSpPr>
            <p:spPr bwMode="auto">
              <a:xfrm flipV="1">
                <a:off x="2308" y="946"/>
                <a:ext cx="1" cy="30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36" name="Line 348"/>
              <p:cNvSpPr>
                <a:spLocks noChangeShapeType="1"/>
              </p:cNvSpPr>
              <p:nvPr/>
            </p:nvSpPr>
            <p:spPr bwMode="auto">
              <a:xfrm flipV="1">
                <a:off x="2308" y="787"/>
                <a:ext cx="1" cy="138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27667" name="Line 349"/>
            <p:cNvSpPr>
              <a:spLocks noChangeShapeType="1"/>
            </p:cNvSpPr>
            <p:nvPr/>
          </p:nvSpPr>
          <p:spPr bwMode="auto">
            <a:xfrm flipH="1">
              <a:off x="2642" y="2573"/>
              <a:ext cx="929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668" name="Line 350"/>
            <p:cNvSpPr>
              <a:spLocks noChangeShapeType="1"/>
            </p:cNvSpPr>
            <p:nvPr/>
          </p:nvSpPr>
          <p:spPr bwMode="auto">
            <a:xfrm flipV="1">
              <a:off x="3465" y="2384"/>
              <a:ext cx="1" cy="1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669" name="Line 351"/>
            <p:cNvSpPr>
              <a:spLocks noChangeShapeType="1"/>
            </p:cNvSpPr>
            <p:nvPr/>
          </p:nvSpPr>
          <p:spPr bwMode="auto">
            <a:xfrm flipH="1">
              <a:off x="2642" y="2384"/>
              <a:ext cx="929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27670" name="Group 352"/>
            <p:cNvGrpSpPr>
              <a:grpSpLocks/>
            </p:cNvGrpSpPr>
            <p:nvPr/>
          </p:nvGrpSpPr>
          <p:grpSpPr bwMode="auto">
            <a:xfrm>
              <a:off x="3369" y="3202"/>
              <a:ext cx="3" cy="541"/>
              <a:chOff x="1342" y="2358"/>
              <a:chExt cx="3" cy="541"/>
            </a:xfrm>
          </p:grpSpPr>
          <p:sp>
            <p:nvSpPr>
              <p:cNvPr id="27727" name="Line 353"/>
              <p:cNvSpPr>
                <a:spLocks noChangeShapeType="1"/>
              </p:cNvSpPr>
              <p:nvPr/>
            </p:nvSpPr>
            <p:spPr bwMode="auto">
              <a:xfrm flipH="1" flipV="1">
                <a:off x="1342" y="2697"/>
                <a:ext cx="2" cy="2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28" name="Line 354"/>
              <p:cNvSpPr>
                <a:spLocks noChangeShapeType="1"/>
              </p:cNvSpPr>
              <p:nvPr/>
            </p:nvSpPr>
            <p:spPr bwMode="auto">
              <a:xfrm flipV="1">
                <a:off x="1344" y="2653"/>
                <a:ext cx="1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29" name="Line 355"/>
              <p:cNvSpPr>
                <a:spLocks noChangeShapeType="1"/>
              </p:cNvSpPr>
              <p:nvPr/>
            </p:nvSpPr>
            <p:spPr bwMode="auto">
              <a:xfrm flipV="1">
                <a:off x="1342" y="2358"/>
                <a:ext cx="3" cy="27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7671" name="Group 356"/>
            <p:cNvGrpSpPr>
              <a:grpSpLocks/>
            </p:cNvGrpSpPr>
            <p:nvPr/>
          </p:nvGrpSpPr>
          <p:grpSpPr bwMode="auto">
            <a:xfrm>
              <a:off x="3371" y="2243"/>
              <a:ext cx="1" cy="471"/>
              <a:chOff x="1344" y="1399"/>
              <a:chExt cx="1" cy="471"/>
            </a:xfrm>
          </p:grpSpPr>
          <p:sp>
            <p:nvSpPr>
              <p:cNvPr id="27724" name="Line 357"/>
              <p:cNvSpPr>
                <a:spLocks noChangeShapeType="1"/>
              </p:cNvSpPr>
              <p:nvPr/>
            </p:nvSpPr>
            <p:spPr bwMode="auto">
              <a:xfrm flipV="1">
                <a:off x="1344" y="1679"/>
                <a:ext cx="1" cy="19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25" name="Line 358"/>
              <p:cNvSpPr>
                <a:spLocks noChangeShapeType="1"/>
              </p:cNvSpPr>
              <p:nvPr/>
            </p:nvSpPr>
            <p:spPr bwMode="auto">
              <a:xfrm flipV="1">
                <a:off x="1344" y="1619"/>
                <a:ext cx="1" cy="30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26" name="Line 359"/>
              <p:cNvSpPr>
                <a:spLocks noChangeShapeType="1"/>
              </p:cNvSpPr>
              <p:nvPr/>
            </p:nvSpPr>
            <p:spPr bwMode="auto">
              <a:xfrm flipV="1">
                <a:off x="1344" y="1399"/>
                <a:ext cx="1" cy="19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7672" name="Group 360"/>
            <p:cNvGrpSpPr>
              <a:grpSpLocks/>
            </p:cNvGrpSpPr>
            <p:nvPr/>
          </p:nvGrpSpPr>
          <p:grpSpPr bwMode="auto">
            <a:xfrm>
              <a:off x="3471" y="1703"/>
              <a:ext cx="551" cy="934"/>
              <a:chOff x="1444" y="859"/>
              <a:chExt cx="551" cy="934"/>
            </a:xfrm>
          </p:grpSpPr>
          <p:sp>
            <p:nvSpPr>
              <p:cNvPr id="27713" name="Line 361"/>
              <p:cNvSpPr>
                <a:spLocks noChangeShapeType="1"/>
              </p:cNvSpPr>
              <p:nvPr/>
            </p:nvSpPr>
            <p:spPr bwMode="auto">
              <a:xfrm flipV="1">
                <a:off x="1829" y="859"/>
                <a:ext cx="31" cy="3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14" name="Line 362"/>
              <p:cNvSpPr>
                <a:spLocks noChangeShapeType="1"/>
              </p:cNvSpPr>
              <p:nvPr/>
            </p:nvSpPr>
            <p:spPr bwMode="auto">
              <a:xfrm flipV="1">
                <a:off x="1829" y="859"/>
                <a:ext cx="157" cy="15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15" name="Line 363"/>
              <p:cNvSpPr>
                <a:spLocks noChangeShapeType="1"/>
              </p:cNvSpPr>
              <p:nvPr/>
            </p:nvSpPr>
            <p:spPr bwMode="auto">
              <a:xfrm flipV="1">
                <a:off x="1829" y="977"/>
                <a:ext cx="166" cy="16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16" name="Line 364"/>
              <p:cNvSpPr>
                <a:spLocks noChangeShapeType="1"/>
              </p:cNvSpPr>
              <p:nvPr/>
            </p:nvSpPr>
            <p:spPr bwMode="auto">
              <a:xfrm flipV="1">
                <a:off x="1444" y="1466"/>
                <a:ext cx="187" cy="18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17" name="Line 365"/>
              <p:cNvSpPr>
                <a:spLocks noChangeShapeType="1"/>
              </p:cNvSpPr>
              <p:nvPr/>
            </p:nvSpPr>
            <p:spPr bwMode="auto">
              <a:xfrm flipV="1">
                <a:off x="1829" y="1102"/>
                <a:ext cx="166" cy="1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18" name="Line 366"/>
              <p:cNvSpPr>
                <a:spLocks noChangeShapeType="1"/>
              </p:cNvSpPr>
              <p:nvPr/>
            </p:nvSpPr>
            <p:spPr bwMode="auto">
              <a:xfrm flipV="1">
                <a:off x="1500" y="1466"/>
                <a:ext cx="257" cy="25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19" name="Line 367"/>
              <p:cNvSpPr>
                <a:spLocks noChangeShapeType="1"/>
              </p:cNvSpPr>
              <p:nvPr/>
            </p:nvSpPr>
            <p:spPr bwMode="auto">
              <a:xfrm flipV="1">
                <a:off x="1829" y="1228"/>
                <a:ext cx="166" cy="1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20" name="Freeform 368"/>
              <p:cNvSpPr>
                <a:spLocks/>
              </p:cNvSpPr>
              <p:nvPr/>
            </p:nvSpPr>
            <p:spPr bwMode="auto">
              <a:xfrm>
                <a:off x="1556" y="1354"/>
                <a:ext cx="439" cy="439"/>
              </a:xfrm>
              <a:custGeom>
                <a:avLst/>
                <a:gdLst>
                  <a:gd name="T0" fmla="*/ 0 w 3540"/>
                  <a:gd name="T1" fmla="*/ 439 h 3542"/>
                  <a:gd name="T2" fmla="*/ 327 w 3540"/>
                  <a:gd name="T3" fmla="*/ 112 h 3542"/>
                  <a:gd name="T4" fmla="*/ 439 w 3540"/>
                  <a:gd name="T5" fmla="*/ 0 h 35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40" h="3542">
                    <a:moveTo>
                      <a:pt x="0" y="3542"/>
                    </a:moveTo>
                    <a:lnTo>
                      <a:pt x="2636" y="905"/>
                    </a:lnTo>
                    <a:lnTo>
                      <a:pt x="3540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21" name="Line 369"/>
              <p:cNvSpPr>
                <a:spLocks noChangeShapeType="1"/>
              </p:cNvSpPr>
              <p:nvPr/>
            </p:nvSpPr>
            <p:spPr bwMode="auto">
              <a:xfrm flipV="1">
                <a:off x="1682" y="1480"/>
                <a:ext cx="313" cy="31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22" name="Line 370"/>
              <p:cNvSpPr>
                <a:spLocks noChangeShapeType="1"/>
              </p:cNvSpPr>
              <p:nvPr/>
            </p:nvSpPr>
            <p:spPr bwMode="auto">
              <a:xfrm flipV="1">
                <a:off x="1808" y="1606"/>
                <a:ext cx="187" cy="18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23" name="Line 371"/>
              <p:cNvSpPr>
                <a:spLocks noChangeShapeType="1"/>
              </p:cNvSpPr>
              <p:nvPr/>
            </p:nvSpPr>
            <p:spPr bwMode="auto">
              <a:xfrm flipV="1">
                <a:off x="1934" y="1731"/>
                <a:ext cx="61" cy="6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7673" name="Group 372"/>
            <p:cNvGrpSpPr>
              <a:grpSpLocks/>
            </p:cNvGrpSpPr>
            <p:nvPr/>
          </p:nvGrpSpPr>
          <p:grpSpPr bwMode="auto">
            <a:xfrm>
              <a:off x="4592" y="1703"/>
              <a:ext cx="221" cy="934"/>
              <a:chOff x="2565" y="859"/>
              <a:chExt cx="221" cy="934"/>
            </a:xfrm>
          </p:grpSpPr>
          <p:sp>
            <p:nvSpPr>
              <p:cNvPr id="27704" name="Line 373"/>
              <p:cNvSpPr>
                <a:spLocks noChangeShapeType="1"/>
              </p:cNvSpPr>
              <p:nvPr/>
            </p:nvSpPr>
            <p:spPr bwMode="auto">
              <a:xfrm flipV="1">
                <a:off x="2565" y="859"/>
                <a:ext cx="50" cy="5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05" name="Line 374"/>
              <p:cNvSpPr>
                <a:spLocks noChangeShapeType="1"/>
              </p:cNvSpPr>
              <p:nvPr/>
            </p:nvSpPr>
            <p:spPr bwMode="auto">
              <a:xfrm flipV="1">
                <a:off x="2565" y="859"/>
                <a:ext cx="176" cy="17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06" name="Line 375"/>
              <p:cNvSpPr>
                <a:spLocks noChangeShapeType="1"/>
              </p:cNvSpPr>
              <p:nvPr/>
            </p:nvSpPr>
            <p:spPr bwMode="auto">
              <a:xfrm flipV="1">
                <a:off x="2565" y="940"/>
                <a:ext cx="221" cy="2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07" name="Line 376"/>
              <p:cNvSpPr>
                <a:spLocks noChangeShapeType="1"/>
              </p:cNvSpPr>
              <p:nvPr/>
            </p:nvSpPr>
            <p:spPr bwMode="auto">
              <a:xfrm flipV="1">
                <a:off x="2565" y="1066"/>
                <a:ext cx="221" cy="2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08" name="Line 377"/>
              <p:cNvSpPr>
                <a:spLocks noChangeShapeType="1"/>
              </p:cNvSpPr>
              <p:nvPr/>
            </p:nvSpPr>
            <p:spPr bwMode="auto">
              <a:xfrm flipV="1">
                <a:off x="2565" y="1191"/>
                <a:ext cx="221" cy="22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09" name="Line 378"/>
              <p:cNvSpPr>
                <a:spLocks noChangeShapeType="1"/>
              </p:cNvSpPr>
              <p:nvPr/>
            </p:nvSpPr>
            <p:spPr bwMode="auto">
              <a:xfrm flipV="1">
                <a:off x="2565" y="1317"/>
                <a:ext cx="221" cy="22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10" name="Line 379"/>
              <p:cNvSpPr>
                <a:spLocks noChangeShapeType="1"/>
              </p:cNvSpPr>
              <p:nvPr/>
            </p:nvSpPr>
            <p:spPr bwMode="auto">
              <a:xfrm flipV="1">
                <a:off x="2565" y="1443"/>
                <a:ext cx="221" cy="22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11" name="Line 380"/>
              <p:cNvSpPr>
                <a:spLocks noChangeShapeType="1"/>
              </p:cNvSpPr>
              <p:nvPr/>
            </p:nvSpPr>
            <p:spPr bwMode="auto">
              <a:xfrm flipV="1">
                <a:off x="2565" y="1569"/>
                <a:ext cx="221" cy="22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12" name="Line 381"/>
              <p:cNvSpPr>
                <a:spLocks noChangeShapeType="1"/>
              </p:cNvSpPr>
              <p:nvPr/>
            </p:nvSpPr>
            <p:spPr bwMode="auto">
              <a:xfrm flipV="1">
                <a:off x="2688" y="1695"/>
                <a:ext cx="98" cy="9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27674" name="Line 382"/>
            <p:cNvSpPr>
              <a:spLocks noChangeShapeType="1"/>
            </p:cNvSpPr>
            <p:nvPr/>
          </p:nvSpPr>
          <p:spPr bwMode="auto">
            <a:xfrm>
              <a:off x="2329" y="3476"/>
              <a:ext cx="166" cy="0"/>
            </a:xfrm>
            <a:prstGeom prst="line">
              <a:avLst/>
            </a:prstGeom>
            <a:noFill/>
            <a:ln w="476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675" name="Line 383"/>
            <p:cNvSpPr>
              <a:spLocks noChangeShapeType="1"/>
            </p:cNvSpPr>
            <p:nvPr/>
          </p:nvSpPr>
          <p:spPr bwMode="auto">
            <a:xfrm flipV="1">
              <a:off x="2328" y="3236"/>
              <a:ext cx="0" cy="23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676" name="Line 384"/>
            <p:cNvSpPr>
              <a:spLocks noChangeShapeType="1"/>
            </p:cNvSpPr>
            <p:nvPr/>
          </p:nvSpPr>
          <p:spPr bwMode="auto">
            <a:xfrm flipV="1">
              <a:off x="5142" y="3245"/>
              <a:ext cx="0" cy="23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27677" name="Group 385"/>
            <p:cNvGrpSpPr>
              <a:grpSpLocks/>
            </p:cNvGrpSpPr>
            <p:nvPr/>
          </p:nvGrpSpPr>
          <p:grpSpPr bwMode="auto">
            <a:xfrm>
              <a:off x="4334" y="1631"/>
              <a:ext cx="3" cy="1083"/>
              <a:chOff x="2307" y="787"/>
              <a:chExt cx="3" cy="1083"/>
            </a:xfrm>
          </p:grpSpPr>
          <p:sp>
            <p:nvSpPr>
              <p:cNvPr id="27697" name="Line 386"/>
              <p:cNvSpPr>
                <a:spLocks noChangeShapeType="1"/>
              </p:cNvSpPr>
              <p:nvPr/>
            </p:nvSpPr>
            <p:spPr bwMode="auto">
              <a:xfrm flipV="1">
                <a:off x="2308" y="1596"/>
                <a:ext cx="2" cy="27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698" name="Line 387"/>
              <p:cNvSpPr>
                <a:spLocks noChangeShapeType="1"/>
              </p:cNvSpPr>
              <p:nvPr/>
            </p:nvSpPr>
            <p:spPr bwMode="auto">
              <a:xfrm flipV="1">
                <a:off x="2308" y="1544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699" name="Line 388"/>
              <p:cNvSpPr>
                <a:spLocks noChangeShapeType="1"/>
              </p:cNvSpPr>
              <p:nvPr/>
            </p:nvSpPr>
            <p:spPr bwMode="auto">
              <a:xfrm flipV="1">
                <a:off x="2307" y="1277"/>
                <a:ext cx="2" cy="2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00" name="Line 389"/>
              <p:cNvSpPr>
                <a:spLocks noChangeShapeType="1"/>
              </p:cNvSpPr>
              <p:nvPr/>
            </p:nvSpPr>
            <p:spPr bwMode="auto">
              <a:xfrm flipV="1">
                <a:off x="2308" y="1221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01" name="Line 390"/>
              <p:cNvSpPr>
                <a:spLocks noChangeShapeType="1"/>
              </p:cNvSpPr>
              <p:nvPr/>
            </p:nvSpPr>
            <p:spPr bwMode="auto">
              <a:xfrm flipV="1">
                <a:off x="2308" y="1002"/>
                <a:ext cx="1" cy="18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02" name="Line 391"/>
              <p:cNvSpPr>
                <a:spLocks noChangeShapeType="1"/>
              </p:cNvSpPr>
              <p:nvPr/>
            </p:nvSpPr>
            <p:spPr bwMode="auto">
              <a:xfrm flipV="1">
                <a:off x="2308" y="946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703" name="Line 392"/>
              <p:cNvSpPr>
                <a:spLocks noChangeShapeType="1"/>
              </p:cNvSpPr>
              <p:nvPr/>
            </p:nvSpPr>
            <p:spPr bwMode="auto">
              <a:xfrm flipV="1">
                <a:off x="2308" y="787"/>
                <a:ext cx="1" cy="13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7678" name="Group 393"/>
            <p:cNvGrpSpPr>
              <a:grpSpLocks/>
            </p:cNvGrpSpPr>
            <p:nvPr/>
          </p:nvGrpSpPr>
          <p:grpSpPr bwMode="auto">
            <a:xfrm>
              <a:off x="3371" y="2243"/>
              <a:ext cx="1" cy="471"/>
              <a:chOff x="1344" y="1399"/>
              <a:chExt cx="1" cy="471"/>
            </a:xfrm>
          </p:grpSpPr>
          <p:sp>
            <p:nvSpPr>
              <p:cNvPr id="27694" name="Line 394"/>
              <p:cNvSpPr>
                <a:spLocks noChangeShapeType="1"/>
              </p:cNvSpPr>
              <p:nvPr/>
            </p:nvSpPr>
            <p:spPr bwMode="auto">
              <a:xfrm flipV="1">
                <a:off x="1344" y="1679"/>
                <a:ext cx="1" cy="1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695" name="Line 395"/>
              <p:cNvSpPr>
                <a:spLocks noChangeShapeType="1"/>
              </p:cNvSpPr>
              <p:nvPr/>
            </p:nvSpPr>
            <p:spPr bwMode="auto">
              <a:xfrm flipV="1">
                <a:off x="1344" y="1619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696" name="Line 396"/>
              <p:cNvSpPr>
                <a:spLocks noChangeShapeType="1"/>
              </p:cNvSpPr>
              <p:nvPr/>
            </p:nvSpPr>
            <p:spPr bwMode="auto">
              <a:xfrm flipV="1">
                <a:off x="1344" y="1399"/>
                <a:ext cx="1" cy="1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27679" name="Line 397"/>
            <p:cNvSpPr>
              <a:spLocks noChangeShapeType="1"/>
            </p:cNvSpPr>
            <p:nvPr/>
          </p:nvSpPr>
          <p:spPr bwMode="auto">
            <a:xfrm flipH="1">
              <a:off x="3467" y="2385"/>
              <a:ext cx="11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7680" name="Line 398"/>
            <p:cNvSpPr>
              <a:spLocks noChangeShapeType="1"/>
            </p:cNvSpPr>
            <p:nvPr/>
          </p:nvSpPr>
          <p:spPr bwMode="auto">
            <a:xfrm>
              <a:off x="4975" y="3476"/>
              <a:ext cx="166" cy="0"/>
            </a:xfrm>
            <a:prstGeom prst="line">
              <a:avLst/>
            </a:prstGeom>
            <a:noFill/>
            <a:ln w="476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27681" name="Group 399"/>
            <p:cNvGrpSpPr>
              <a:grpSpLocks/>
            </p:cNvGrpSpPr>
            <p:nvPr/>
          </p:nvGrpSpPr>
          <p:grpSpPr bwMode="auto">
            <a:xfrm>
              <a:off x="3842" y="1481"/>
              <a:ext cx="232" cy="133"/>
              <a:chOff x="2720" y="728"/>
              <a:chExt cx="232" cy="133"/>
            </a:xfrm>
          </p:grpSpPr>
          <p:sp>
            <p:nvSpPr>
              <p:cNvPr id="27689" name="Freeform 400"/>
              <p:cNvSpPr>
                <a:spLocks/>
              </p:cNvSpPr>
              <p:nvPr/>
            </p:nvSpPr>
            <p:spPr bwMode="auto">
              <a:xfrm>
                <a:off x="2720" y="728"/>
                <a:ext cx="67" cy="133"/>
              </a:xfrm>
              <a:custGeom>
                <a:avLst/>
                <a:gdLst>
                  <a:gd name="T0" fmla="*/ 0 w 264"/>
                  <a:gd name="T1" fmla="*/ 133 h 527"/>
                  <a:gd name="T2" fmla="*/ 67 w 264"/>
                  <a:gd name="T3" fmla="*/ 0 h 527"/>
                  <a:gd name="T4" fmla="*/ 62 w 264"/>
                  <a:gd name="T5" fmla="*/ 133 h 5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4" h="527">
                    <a:moveTo>
                      <a:pt x="0" y="527"/>
                    </a:moveTo>
                    <a:lnTo>
                      <a:pt x="264" y="0"/>
                    </a:lnTo>
                    <a:lnTo>
                      <a:pt x="246" y="527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690" name="Line 401"/>
              <p:cNvSpPr>
                <a:spLocks noChangeShapeType="1"/>
              </p:cNvSpPr>
              <p:nvPr/>
            </p:nvSpPr>
            <p:spPr bwMode="auto">
              <a:xfrm flipH="1">
                <a:off x="2739" y="824"/>
                <a:ext cx="4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691" name="Line 402"/>
              <p:cNvSpPr>
                <a:spLocks noChangeShapeType="1"/>
              </p:cNvSpPr>
              <p:nvPr/>
            </p:nvSpPr>
            <p:spPr bwMode="auto">
              <a:xfrm>
                <a:off x="2825" y="817"/>
                <a:ext cx="4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692" name="Freeform 403"/>
              <p:cNvSpPr>
                <a:spLocks/>
              </p:cNvSpPr>
              <p:nvPr/>
            </p:nvSpPr>
            <p:spPr bwMode="auto">
              <a:xfrm>
                <a:off x="2887" y="728"/>
                <a:ext cx="65" cy="133"/>
              </a:xfrm>
              <a:custGeom>
                <a:avLst/>
                <a:gdLst>
                  <a:gd name="T0" fmla="*/ 0 w 264"/>
                  <a:gd name="T1" fmla="*/ 133 h 527"/>
                  <a:gd name="T2" fmla="*/ 65 w 264"/>
                  <a:gd name="T3" fmla="*/ 0 h 527"/>
                  <a:gd name="T4" fmla="*/ 61 w 264"/>
                  <a:gd name="T5" fmla="*/ 133 h 5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4" h="527">
                    <a:moveTo>
                      <a:pt x="0" y="527"/>
                    </a:moveTo>
                    <a:lnTo>
                      <a:pt x="264" y="0"/>
                    </a:lnTo>
                    <a:lnTo>
                      <a:pt x="246" y="527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7693" name="Line 404"/>
              <p:cNvSpPr>
                <a:spLocks noChangeShapeType="1"/>
              </p:cNvSpPr>
              <p:nvPr/>
            </p:nvSpPr>
            <p:spPr bwMode="auto">
              <a:xfrm flipH="1">
                <a:off x="2904" y="824"/>
                <a:ext cx="4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7682" name="Group 405"/>
            <p:cNvGrpSpPr>
              <a:grpSpLocks/>
            </p:cNvGrpSpPr>
            <p:nvPr/>
          </p:nvGrpSpPr>
          <p:grpSpPr bwMode="auto">
            <a:xfrm>
              <a:off x="2192" y="3391"/>
              <a:ext cx="3057" cy="156"/>
              <a:chOff x="530" y="3653"/>
              <a:chExt cx="3057" cy="156"/>
            </a:xfrm>
          </p:grpSpPr>
          <p:grpSp>
            <p:nvGrpSpPr>
              <p:cNvPr id="27683" name="Group 406"/>
              <p:cNvGrpSpPr>
                <a:grpSpLocks/>
              </p:cNvGrpSpPr>
              <p:nvPr/>
            </p:nvGrpSpPr>
            <p:grpSpPr bwMode="auto">
              <a:xfrm>
                <a:off x="530" y="3658"/>
                <a:ext cx="76" cy="151"/>
                <a:chOff x="310" y="1940"/>
                <a:chExt cx="76" cy="151"/>
              </a:xfrm>
            </p:grpSpPr>
            <p:sp>
              <p:nvSpPr>
                <p:cNvPr id="27687" name="Freeform 407"/>
                <p:cNvSpPr>
                  <a:spLocks/>
                </p:cNvSpPr>
                <p:nvPr/>
              </p:nvSpPr>
              <p:spPr bwMode="auto">
                <a:xfrm>
                  <a:off x="310" y="1940"/>
                  <a:ext cx="76" cy="151"/>
                </a:xfrm>
                <a:custGeom>
                  <a:avLst/>
                  <a:gdLst>
                    <a:gd name="T0" fmla="*/ 0 w 264"/>
                    <a:gd name="T1" fmla="*/ 151 h 527"/>
                    <a:gd name="T2" fmla="*/ 76 w 264"/>
                    <a:gd name="T3" fmla="*/ 0 h 527"/>
                    <a:gd name="T4" fmla="*/ 71 w 264"/>
                    <a:gd name="T5" fmla="*/ 151 h 52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4" h="527">
                      <a:moveTo>
                        <a:pt x="0" y="527"/>
                      </a:moveTo>
                      <a:lnTo>
                        <a:pt x="264" y="0"/>
                      </a:lnTo>
                      <a:lnTo>
                        <a:pt x="245" y="527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7688" name="Line 408"/>
                <p:cNvSpPr>
                  <a:spLocks noChangeShapeType="1"/>
                </p:cNvSpPr>
                <p:nvPr/>
              </p:nvSpPr>
              <p:spPr bwMode="auto">
                <a:xfrm flipH="1">
                  <a:off x="332" y="2049"/>
                  <a:ext cx="49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27684" name="Group 409"/>
              <p:cNvGrpSpPr>
                <a:grpSpLocks/>
              </p:cNvGrpSpPr>
              <p:nvPr/>
            </p:nvGrpSpPr>
            <p:grpSpPr bwMode="auto">
              <a:xfrm>
                <a:off x="3512" y="3653"/>
                <a:ext cx="75" cy="151"/>
                <a:chOff x="1756" y="1963"/>
                <a:chExt cx="75" cy="151"/>
              </a:xfrm>
            </p:grpSpPr>
            <p:sp>
              <p:nvSpPr>
                <p:cNvPr id="27685" name="Freeform 410"/>
                <p:cNvSpPr>
                  <a:spLocks/>
                </p:cNvSpPr>
                <p:nvPr/>
              </p:nvSpPr>
              <p:spPr bwMode="auto">
                <a:xfrm>
                  <a:off x="1756" y="1963"/>
                  <a:ext cx="75" cy="151"/>
                </a:xfrm>
                <a:custGeom>
                  <a:avLst/>
                  <a:gdLst>
                    <a:gd name="T0" fmla="*/ 0 w 264"/>
                    <a:gd name="T1" fmla="*/ 151 h 527"/>
                    <a:gd name="T2" fmla="*/ 75 w 264"/>
                    <a:gd name="T3" fmla="*/ 0 h 527"/>
                    <a:gd name="T4" fmla="*/ 70 w 264"/>
                    <a:gd name="T5" fmla="*/ 151 h 52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4" h="527">
                      <a:moveTo>
                        <a:pt x="0" y="527"/>
                      </a:moveTo>
                      <a:lnTo>
                        <a:pt x="264" y="0"/>
                      </a:lnTo>
                      <a:lnTo>
                        <a:pt x="246" y="527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7686" name="Line 411"/>
                <p:cNvSpPr>
                  <a:spLocks noChangeShapeType="1"/>
                </p:cNvSpPr>
                <p:nvPr/>
              </p:nvSpPr>
              <p:spPr bwMode="auto">
                <a:xfrm flipH="1">
                  <a:off x="1779" y="2073"/>
                  <a:ext cx="46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476431447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52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52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" dur="500"/>
                                        <p:tgtEl>
                                          <p:spTgt spid="55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7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557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53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53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9" dur="500"/>
                                        <p:tgtEl>
                                          <p:spTgt spid="55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299" grpId="0" autoUpdateAnimBg="0"/>
      <p:bldP spid="55300" grpId="0" autoUpdateAnimBg="0"/>
      <p:bldP spid="55301" grpId="0" autoUpdateAnimBg="0"/>
      <p:bldP spid="55349" grpId="0" autoUpdateAnimBg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5116" name="Group 924"/>
          <p:cNvGrpSpPr>
            <a:grpSpLocks/>
          </p:cNvGrpSpPr>
          <p:nvPr/>
        </p:nvGrpSpPr>
        <p:grpSpPr bwMode="auto">
          <a:xfrm>
            <a:off x="1366838" y="1662113"/>
            <a:ext cx="354012" cy="2303462"/>
            <a:chOff x="861" y="1047"/>
            <a:chExt cx="223" cy="1451"/>
          </a:xfrm>
        </p:grpSpPr>
        <p:grpSp>
          <p:nvGrpSpPr>
            <p:cNvPr id="29224" name="Group 273"/>
            <p:cNvGrpSpPr>
              <a:grpSpLocks/>
            </p:cNvGrpSpPr>
            <p:nvPr/>
          </p:nvGrpSpPr>
          <p:grpSpPr bwMode="auto">
            <a:xfrm>
              <a:off x="861" y="1047"/>
              <a:ext cx="1" cy="698"/>
              <a:chOff x="965" y="911"/>
              <a:chExt cx="1" cy="698"/>
            </a:xfrm>
          </p:grpSpPr>
          <p:sp>
            <p:nvSpPr>
              <p:cNvPr id="29251" name="Line 274"/>
              <p:cNvSpPr>
                <a:spLocks noChangeShapeType="1"/>
              </p:cNvSpPr>
              <p:nvPr/>
            </p:nvSpPr>
            <p:spPr bwMode="auto">
              <a:xfrm flipV="1">
                <a:off x="965" y="1561"/>
                <a:ext cx="1" cy="4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52" name="Line 275"/>
              <p:cNvSpPr>
                <a:spLocks noChangeShapeType="1"/>
              </p:cNvSpPr>
              <p:nvPr/>
            </p:nvSpPr>
            <p:spPr bwMode="auto">
              <a:xfrm flipV="1">
                <a:off x="965" y="1503"/>
                <a:ext cx="1" cy="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53" name="Line 276"/>
              <p:cNvSpPr>
                <a:spLocks noChangeShapeType="1"/>
              </p:cNvSpPr>
              <p:nvPr/>
            </p:nvSpPr>
            <p:spPr bwMode="auto">
              <a:xfrm flipV="1">
                <a:off x="965" y="1444"/>
                <a:ext cx="1" cy="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54" name="Line 277"/>
              <p:cNvSpPr>
                <a:spLocks noChangeShapeType="1"/>
              </p:cNvSpPr>
              <p:nvPr/>
            </p:nvSpPr>
            <p:spPr bwMode="auto">
              <a:xfrm flipV="1">
                <a:off x="965" y="1386"/>
                <a:ext cx="1" cy="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55" name="Line 278"/>
              <p:cNvSpPr>
                <a:spLocks noChangeShapeType="1"/>
              </p:cNvSpPr>
              <p:nvPr/>
            </p:nvSpPr>
            <p:spPr bwMode="auto">
              <a:xfrm flipV="1">
                <a:off x="965" y="1328"/>
                <a:ext cx="1" cy="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56" name="Line 279"/>
              <p:cNvSpPr>
                <a:spLocks noChangeShapeType="1"/>
              </p:cNvSpPr>
              <p:nvPr/>
            </p:nvSpPr>
            <p:spPr bwMode="auto">
              <a:xfrm flipV="1">
                <a:off x="965" y="1269"/>
                <a:ext cx="1" cy="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57" name="Line 280"/>
              <p:cNvSpPr>
                <a:spLocks noChangeShapeType="1"/>
              </p:cNvSpPr>
              <p:nvPr/>
            </p:nvSpPr>
            <p:spPr bwMode="auto">
              <a:xfrm flipV="1">
                <a:off x="965" y="1211"/>
                <a:ext cx="1" cy="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58" name="Line 281"/>
              <p:cNvSpPr>
                <a:spLocks noChangeShapeType="1"/>
              </p:cNvSpPr>
              <p:nvPr/>
            </p:nvSpPr>
            <p:spPr bwMode="auto">
              <a:xfrm flipV="1">
                <a:off x="965" y="1153"/>
                <a:ext cx="1" cy="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59" name="Line 282"/>
              <p:cNvSpPr>
                <a:spLocks noChangeShapeType="1"/>
              </p:cNvSpPr>
              <p:nvPr/>
            </p:nvSpPr>
            <p:spPr bwMode="auto">
              <a:xfrm flipV="1">
                <a:off x="965" y="1095"/>
                <a:ext cx="1" cy="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60" name="Line 283"/>
              <p:cNvSpPr>
                <a:spLocks noChangeShapeType="1"/>
              </p:cNvSpPr>
              <p:nvPr/>
            </p:nvSpPr>
            <p:spPr bwMode="auto">
              <a:xfrm flipV="1">
                <a:off x="965" y="1037"/>
                <a:ext cx="1" cy="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61" name="Line 284"/>
              <p:cNvSpPr>
                <a:spLocks noChangeShapeType="1"/>
              </p:cNvSpPr>
              <p:nvPr/>
            </p:nvSpPr>
            <p:spPr bwMode="auto">
              <a:xfrm flipV="1">
                <a:off x="965" y="978"/>
                <a:ext cx="1" cy="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62" name="Line 285"/>
              <p:cNvSpPr>
                <a:spLocks noChangeShapeType="1"/>
              </p:cNvSpPr>
              <p:nvPr/>
            </p:nvSpPr>
            <p:spPr bwMode="auto">
              <a:xfrm flipV="1">
                <a:off x="965" y="911"/>
                <a:ext cx="1" cy="4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9225" name="Group 286"/>
            <p:cNvGrpSpPr>
              <a:grpSpLocks/>
            </p:cNvGrpSpPr>
            <p:nvPr/>
          </p:nvGrpSpPr>
          <p:grpSpPr bwMode="auto">
            <a:xfrm>
              <a:off x="861" y="1745"/>
              <a:ext cx="48" cy="63"/>
              <a:chOff x="965" y="1609"/>
              <a:chExt cx="48" cy="63"/>
            </a:xfrm>
          </p:grpSpPr>
          <p:sp>
            <p:nvSpPr>
              <p:cNvPr id="29249" name="Line 287"/>
              <p:cNvSpPr>
                <a:spLocks noChangeShapeType="1"/>
              </p:cNvSpPr>
              <p:nvPr/>
            </p:nvSpPr>
            <p:spPr bwMode="auto">
              <a:xfrm>
                <a:off x="965" y="1609"/>
                <a:ext cx="18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50" name="Line 288"/>
              <p:cNvSpPr>
                <a:spLocks noChangeShapeType="1"/>
              </p:cNvSpPr>
              <p:nvPr/>
            </p:nvSpPr>
            <p:spPr bwMode="auto">
              <a:xfrm>
                <a:off x="995" y="1648"/>
                <a:ext cx="18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9226" name="Group 289"/>
            <p:cNvGrpSpPr>
              <a:grpSpLocks/>
            </p:cNvGrpSpPr>
            <p:nvPr/>
          </p:nvGrpSpPr>
          <p:grpSpPr bwMode="auto">
            <a:xfrm>
              <a:off x="909" y="1808"/>
              <a:ext cx="1" cy="690"/>
              <a:chOff x="1013" y="1672"/>
              <a:chExt cx="1" cy="690"/>
            </a:xfrm>
          </p:grpSpPr>
          <p:sp>
            <p:nvSpPr>
              <p:cNvPr id="29237" name="Line 290"/>
              <p:cNvSpPr>
                <a:spLocks noChangeShapeType="1"/>
              </p:cNvSpPr>
              <p:nvPr/>
            </p:nvSpPr>
            <p:spPr bwMode="auto">
              <a:xfrm flipV="1">
                <a:off x="1013" y="2318"/>
                <a:ext cx="1" cy="4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38" name="Line 291"/>
              <p:cNvSpPr>
                <a:spLocks noChangeShapeType="1"/>
              </p:cNvSpPr>
              <p:nvPr/>
            </p:nvSpPr>
            <p:spPr bwMode="auto">
              <a:xfrm flipV="1">
                <a:off x="1013" y="2260"/>
                <a:ext cx="1" cy="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39" name="Line 292"/>
              <p:cNvSpPr>
                <a:spLocks noChangeShapeType="1"/>
              </p:cNvSpPr>
              <p:nvPr/>
            </p:nvSpPr>
            <p:spPr bwMode="auto">
              <a:xfrm flipV="1">
                <a:off x="1013" y="2201"/>
                <a:ext cx="1" cy="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40" name="Line 293"/>
              <p:cNvSpPr>
                <a:spLocks noChangeShapeType="1"/>
              </p:cNvSpPr>
              <p:nvPr/>
            </p:nvSpPr>
            <p:spPr bwMode="auto">
              <a:xfrm flipV="1">
                <a:off x="1013" y="2143"/>
                <a:ext cx="1" cy="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41" name="Line 294"/>
              <p:cNvSpPr>
                <a:spLocks noChangeShapeType="1"/>
              </p:cNvSpPr>
              <p:nvPr/>
            </p:nvSpPr>
            <p:spPr bwMode="auto">
              <a:xfrm flipV="1">
                <a:off x="1013" y="2085"/>
                <a:ext cx="1" cy="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42" name="Line 295"/>
              <p:cNvSpPr>
                <a:spLocks noChangeShapeType="1"/>
              </p:cNvSpPr>
              <p:nvPr/>
            </p:nvSpPr>
            <p:spPr bwMode="auto">
              <a:xfrm flipV="1">
                <a:off x="1013" y="2027"/>
                <a:ext cx="1" cy="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43" name="Line 296"/>
              <p:cNvSpPr>
                <a:spLocks noChangeShapeType="1"/>
              </p:cNvSpPr>
              <p:nvPr/>
            </p:nvSpPr>
            <p:spPr bwMode="auto">
              <a:xfrm flipV="1">
                <a:off x="1013" y="1968"/>
                <a:ext cx="1" cy="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44" name="Line 297"/>
              <p:cNvSpPr>
                <a:spLocks noChangeShapeType="1"/>
              </p:cNvSpPr>
              <p:nvPr/>
            </p:nvSpPr>
            <p:spPr bwMode="auto">
              <a:xfrm flipV="1">
                <a:off x="1013" y="1910"/>
                <a:ext cx="1" cy="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45" name="Line 298"/>
              <p:cNvSpPr>
                <a:spLocks noChangeShapeType="1"/>
              </p:cNvSpPr>
              <p:nvPr/>
            </p:nvSpPr>
            <p:spPr bwMode="auto">
              <a:xfrm flipV="1">
                <a:off x="1013" y="1852"/>
                <a:ext cx="1" cy="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46" name="Line 299"/>
              <p:cNvSpPr>
                <a:spLocks noChangeShapeType="1"/>
              </p:cNvSpPr>
              <p:nvPr/>
            </p:nvSpPr>
            <p:spPr bwMode="auto">
              <a:xfrm flipV="1">
                <a:off x="1013" y="1794"/>
                <a:ext cx="1" cy="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47" name="Line 300"/>
              <p:cNvSpPr>
                <a:spLocks noChangeShapeType="1"/>
              </p:cNvSpPr>
              <p:nvPr/>
            </p:nvSpPr>
            <p:spPr bwMode="auto">
              <a:xfrm flipV="1">
                <a:off x="1013" y="1735"/>
                <a:ext cx="1" cy="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48" name="Line 301"/>
              <p:cNvSpPr>
                <a:spLocks noChangeShapeType="1"/>
              </p:cNvSpPr>
              <p:nvPr/>
            </p:nvSpPr>
            <p:spPr bwMode="auto">
              <a:xfrm flipV="1">
                <a:off x="1013" y="1672"/>
                <a:ext cx="1" cy="4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9227" name="Group 382"/>
            <p:cNvGrpSpPr>
              <a:grpSpLocks/>
            </p:cNvGrpSpPr>
            <p:nvPr/>
          </p:nvGrpSpPr>
          <p:grpSpPr bwMode="auto">
            <a:xfrm>
              <a:off x="909" y="1808"/>
              <a:ext cx="175" cy="1"/>
              <a:chOff x="1013" y="1672"/>
              <a:chExt cx="175" cy="1"/>
            </a:xfrm>
          </p:grpSpPr>
          <p:sp>
            <p:nvSpPr>
              <p:cNvPr id="29233" name="Line 383"/>
              <p:cNvSpPr>
                <a:spLocks noChangeShapeType="1"/>
              </p:cNvSpPr>
              <p:nvPr/>
            </p:nvSpPr>
            <p:spPr bwMode="auto">
              <a:xfrm>
                <a:off x="1013" y="1672"/>
                <a:ext cx="1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34" name="Line 384"/>
              <p:cNvSpPr>
                <a:spLocks noChangeShapeType="1"/>
              </p:cNvSpPr>
              <p:nvPr/>
            </p:nvSpPr>
            <p:spPr bwMode="auto">
              <a:xfrm>
                <a:off x="1052" y="1672"/>
                <a:ext cx="3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35" name="Line 385"/>
              <p:cNvSpPr>
                <a:spLocks noChangeShapeType="1"/>
              </p:cNvSpPr>
              <p:nvPr/>
            </p:nvSpPr>
            <p:spPr bwMode="auto">
              <a:xfrm>
                <a:off x="1110" y="1672"/>
                <a:ext cx="3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36" name="Line 386"/>
              <p:cNvSpPr>
                <a:spLocks noChangeShapeType="1"/>
              </p:cNvSpPr>
              <p:nvPr/>
            </p:nvSpPr>
            <p:spPr bwMode="auto">
              <a:xfrm>
                <a:off x="1168" y="1672"/>
                <a:ext cx="2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9228" name="Group 392"/>
            <p:cNvGrpSpPr>
              <a:grpSpLocks/>
            </p:cNvGrpSpPr>
            <p:nvPr/>
          </p:nvGrpSpPr>
          <p:grpSpPr bwMode="auto">
            <a:xfrm>
              <a:off x="861" y="1745"/>
              <a:ext cx="223" cy="1"/>
              <a:chOff x="965" y="1609"/>
              <a:chExt cx="223" cy="1"/>
            </a:xfrm>
          </p:grpSpPr>
          <p:sp>
            <p:nvSpPr>
              <p:cNvPr id="29229" name="Line 393"/>
              <p:cNvSpPr>
                <a:spLocks noChangeShapeType="1"/>
              </p:cNvSpPr>
              <p:nvPr/>
            </p:nvSpPr>
            <p:spPr bwMode="auto">
              <a:xfrm>
                <a:off x="965" y="1609"/>
                <a:ext cx="44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30" name="Line 394"/>
              <p:cNvSpPr>
                <a:spLocks noChangeShapeType="1"/>
              </p:cNvSpPr>
              <p:nvPr/>
            </p:nvSpPr>
            <p:spPr bwMode="auto">
              <a:xfrm>
                <a:off x="1028" y="1609"/>
                <a:ext cx="3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31" name="Line 395"/>
              <p:cNvSpPr>
                <a:spLocks noChangeShapeType="1"/>
              </p:cNvSpPr>
              <p:nvPr/>
            </p:nvSpPr>
            <p:spPr bwMode="auto">
              <a:xfrm>
                <a:off x="1086" y="1609"/>
                <a:ext cx="3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32" name="Line 396"/>
              <p:cNvSpPr>
                <a:spLocks noChangeShapeType="1"/>
              </p:cNvSpPr>
              <p:nvPr/>
            </p:nvSpPr>
            <p:spPr bwMode="auto">
              <a:xfrm>
                <a:off x="1144" y="1609"/>
                <a:ext cx="44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sp>
        <p:nvSpPr>
          <p:cNvPr id="28675" name="Freeform 408"/>
          <p:cNvSpPr>
            <a:spLocks/>
          </p:cNvSpPr>
          <p:nvPr/>
        </p:nvSpPr>
        <p:spPr bwMode="auto">
          <a:xfrm>
            <a:off x="1603375" y="2112963"/>
            <a:ext cx="117475" cy="234950"/>
          </a:xfrm>
          <a:custGeom>
            <a:avLst/>
            <a:gdLst>
              <a:gd name="T0" fmla="*/ 117475 w 370"/>
              <a:gd name="T1" fmla="*/ 0 h 741"/>
              <a:gd name="T2" fmla="*/ 99060 w 370"/>
              <a:gd name="T3" fmla="*/ 1585 h 741"/>
              <a:gd name="T4" fmla="*/ 81280 w 370"/>
              <a:gd name="T5" fmla="*/ 6024 h 741"/>
              <a:gd name="T6" fmla="*/ 64135 w 370"/>
              <a:gd name="T7" fmla="*/ 13000 h 741"/>
              <a:gd name="T8" fmla="*/ 48260 w 370"/>
              <a:gd name="T9" fmla="*/ 22512 h 741"/>
              <a:gd name="T10" fmla="*/ 34290 w 370"/>
              <a:gd name="T11" fmla="*/ 34561 h 741"/>
              <a:gd name="T12" fmla="*/ 22543 w 370"/>
              <a:gd name="T13" fmla="*/ 48829 h 741"/>
              <a:gd name="T14" fmla="*/ 12700 w 370"/>
              <a:gd name="T15" fmla="*/ 64366 h 741"/>
              <a:gd name="T16" fmla="*/ 6033 w 370"/>
              <a:gd name="T17" fmla="*/ 81170 h 741"/>
              <a:gd name="T18" fmla="*/ 1270 w 370"/>
              <a:gd name="T19" fmla="*/ 99243 h 741"/>
              <a:gd name="T20" fmla="*/ 0 w 370"/>
              <a:gd name="T21" fmla="*/ 117634 h 741"/>
              <a:gd name="T22" fmla="*/ 1270 w 370"/>
              <a:gd name="T23" fmla="*/ 136024 h 741"/>
              <a:gd name="T24" fmla="*/ 6033 w 370"/>
              <a:gd name="T25" fmla="*/ 154097 h 741"/>
              <a:gd name="T26" fmla="*/ 12700 w 370"/>
              <a:gd name="T27" fmla="*/ 170902 h 741"/>
              <a:gd name="T28" fmla="*/ 22543 w 370"/>
              <a:gd name="T29" fmla="*/ 186755 h 741"/>
              <a:gd name="T30" fmla="*/ 34290 w 370"/>
              <a:gd name="T31" fmla="*/ 200389 h 741"/>
              <a:gd name="T32" fmla="*/ 48260 w 370"/>
              <a:gd name="T33" fmla="*/ 212755 h 741"/>
              <a:gd name="T34" fmla="*/ 64135 w 370"/>
              <a:gd name="T35" fmla="*/ 222267 h 741"/>
              <a:gd name="T36" fmla="*/ 81280 w 370"/>
              <a:gd name="T37" fmla="*/ 229243 h 741"/>
              <a:gd name="T38" fmla="*/ 99060 w 370"/>
              <a:gd name="T39" fmla="*/ 233682 h 741"/>
              <a:gd name="T40" fmla="*/ 117475 w 370"/>
              <a:gd name="T41" fmla="*/ 234950 h 741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370" h="741">
                <a:moveTo>
                  <a:pt x="370" y="0"/>
                </a:moveTo>
                <a:lnTo>
                  <a:pt x="312" y="5"/>
                </a:lnTo>
                <a:lnTo>
                  <a:pt x="256" y="19"/>
                </a:lnTo>
                <a:lnTo>
                  <a:pt x="202" y="41"/>
                </a:lnTo>
                <a:lnTo>
                  <a:pt x="152" y="71"/>
                </a:lnTo>
                <a:lnTo>
                  <a:pt x="108" y="109"/>
                </a:lnTo>
                <a:lnTo>
                  <a:pt x="71" y="154"/>
                </a:lnTo>
                <a:lnTo>
                  <a:pt x="40" y="203"/>
                </a:lnTo>
                <a:lnTo>
                  <a:pt x="19" y="256"/>
                </a:lnTo>
                <a:lnTo>
                  <a:pt x="4" y="313"/>
                </a:lnTo>
                <a:lnTo>
                  <a:pt x="0" y="371"/>
                </a:lnTo>
                <a:lnTo>
                  <a:pt x="4" y="429"/>
                </a:lnTo>
                <a:lnTo>
                  <a:pt x="19" y="486"/>
                </a:lnTo>
                <a:lnTo>
                  <a:pt x="40" y="539"/>
                </a:lnTo>
                <a:lnTo>
                  <a:pt x="71" y="589"/>
                </a:lnTo>
                <a:lnTo>
                  <a:pt x="108" y="632"/>
                </a:lnTo>
                <a:lnTo>
                  <a:pt x="152" y="671"/>
                </a:lnTo>
                <a:lnTo>
                  <a:pt x="202" y="701"/>
                </a:lnTo>
                <a:lnTo>
                  <a:pt x="256" y="723"/>
                </a:lnTo>
                <a:lnTo>
                  <a:pt x="312" y="737"/>
                </a:lnTo>
                <a:lnTo>
                  <a:pt x="370" y="741"/>
                </a:lnTo>
              </a:path>
            </a:pathLst>
          </a:custGeom>
          <a:noFill/>
          <a:ln w="3810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28676" name="Group 488"/>
          <p:cNvGrpSpPr>
            <a:grpSpLocks/>
          </p:cNvGrpSpPr>
          <p:nvPr/>
        </p:nvGrpSpPr>
        <p:grpSpPr bwMode="auto">
          <a:xfrm>
            <a:off x="1719263" y="1584325"/>
            <a:ext cx="6350" cy="2435225"/>
            <a:chOff x="1187" y="862"/>
            <a:chExt cx="4" cy="1534"/>
          </a:xfrm>
        </p:grpSpPr>
        <p:sp>
          <p:nvSpPr>
            <p:cNvPr id="29213" name="Line 489"/>
            <p:cNvSpPr>
              <a:spLocks noChangeShapeType="1"/>
            </p:cNvSpPr>
            <p:nvPr/>
          </p:nvSpPr>
          <p:spPr bwMode="auto">
            <a:xfrm flipV="1">
              <a:off x="1187" y="2224"/>
              <a:ext cx="2" cy="1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214" name="Line 490"/>
            <p:cNvSpPr>
              <a:spLocks noChangeShapeType="1"/>
            </p:cNvSpPr>
            <p:nvPr/>
          </p:nvSpPr>
          <p:spPr bwMode="auto">
            <a:xfrm flipV="1">
              <a:off x="1188" y="2185"/>
              <a:ext cx="1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215" name="Line 491"/>
            <p:cNvSpPr>
              <a:spLocks noChangeShapeType="1"/>
            </p:cNvSpPr>
            <p:nvPr/>
          </p:nvSpPr>
          <p:spPr bwMode="auto">
            <a:xfrm flipV="1">
              <a:off x="1188" y="1859"/>
              <a:ext cx="3" cy="3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216" name="Line 492"/>
            <p:cNvSpPr>
              <a:spLocks noChangeShapeType="1"/>
            </p:cNvSpPr>
            <p:nvPr/>
          </p:nvSpPr>
          <p:spPr bwMode="auto">
            <a:xfrm flipV="1">
              <a:off x="1188" y="1824"/>
              <a:ext cx="1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217" name="Line 493"/>
            <p:cNvSpPr>
              <a:spLocks noChangeShapeType="1"/>
            </p:cNvSpPr>
            <p:nvPr/>
          </p:nvSpPr>
          <p:spPr bwMode="auto">
            <a:xfrm flipV="1">
              <a:off x="1187" y="1582"/>
              <a:ext cx="2" cy="2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218" name="Line 494"/>
            <p:cNvSpPr>
              <a:spLocks noChangeShapeType="1"/>
            </p:cNvSpPr>
            <p:nvPr/>
          </p:nvSpPr>
          <p:spPr bwMode="auto">
            <a:xfrm flipV="1">
              <a:off x="1188" y="1543"/>
              <a:ext cx="1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219" name="Line 495"/>
            <p:cNvSpPr>
              <a:spLocks noChangeShapeType="1"/>
            </p:cNvSpPr>
            <p:nvPr/>
          </p:nvSpPr>
          <p:spPr bwMode="auto">
            <a:xfrm flipV="1">
              <a:off x="1188" y="1337"/>
              <a:ext cx="2" cy="1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220" name="Line 496"/>
            <p:cNvSpPr>
              <a:spLocks noChangeShapeType="1"/>
            </p:cNvSpPr>
            <p:nvPr/>
          </p:nvSpPr>
          <p:spPr bwMode="auto">
            <a:xfrm flipV="1">
              <a:off x="1188" y="1304"/>
              <a:ext cx="1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221" name="Line 497"/>
            <p:cNvSpPr>
              <a:spLocks noChangeShapeType="1"/>
            </p:cNvSpPr>
            <p:nvPr/>
          </p:nvSpPr>
          <p:spPr bwMode="auto">
            <a:xfrm flipV="1">
              <a:off x="1187" y="1104"/>
              <a:ext cx="2" cy="1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222" name="Line 498"/>
            <p:cNvSpPr>
              <a:spLocks noChangeShapeType="1"/>
            </p:cNvSpPr>
            <p:nvPr/>
          </p:nvSpPr>
          <p:spPr bwMode="auto">
            <a:xfrm flipV="1">
              <a:off x="1188" y="1068"/>
              <a:ext cx="1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223" name="Line 499"/>
            <p:cNvSpPr>
              <a:spLocks noChangeShapeType="1"/>
            </p:cNvSpPr>
            <p:nvPr/>
          </p:nvSpPr>
          <p:spPr bwMode="auto">
            <a:xfrm flipV="1">
              <a:off x="1187" y="862"/>
              <a:ext cx="2" cy="1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8677" name="Group 928"/>
          <p:cNvGrpSpPr>
            <a:grpSpLocks/>
          </p:cNvGrpSpPr>
          <p:nvPr/>
        </p:nvGrpSpPr>
        <p:grpSpPr bwMode="auto">
          <a:xfrm>
            <a:off x="379413" y="1597820"/>
            <a:ext cx="1638300" cy="2427288"/>
            <a:chOff x="239" y="1008"/>
            <a:chExt cx="1032" cy="1529"/>
          </a:xfrm>
        </p:grpSpPr>
        <p:grpSp>
          <p:nvGrpSpPr>
            <p:cNvPr id="29169" name="Group 339"/>
            <p:cNvGrpSpPr>
              <a:grpSpLocks/>
            </p:cNvGrpSpPr>
            <p:nvPr/>
          </p:nvGrpSpPr>
          <p:grpSpPr bwMode="auto">
            <a:xfrm>
              <a:off x="646" y="1047"/>
              <a:ext cx="1" cy="216"/>
              <a:chOff x="750" y="911"/>
              <a:chExt cx="1" cy="216"/>
            </a:xfrm>
          </p:grpSpPr>
          <p:sp>
            <p:nvSpPr>
              <p:cNvPr id="29209" name="Line 340"/>
              <p:cNvSpPr>
                <a:spLocks noChangeShapeType="1"/>
              </p:cNvSpPr>
              <p:nvPr/>
            </p:nvSpPr>
            <p:spPr bwMode="auto">
              <a:xfrm flipV="1">
                <a:off x="750" y="1087"/>
                <a:ext cx="1" cy="4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10" name="Line 341"/>
              <p:cNvSpPr>
                <a:spLocks noChangeShapeType="1"/>
              </p:cNvSpPr>
              <p:nvPr/>
            </p:nvSpPr>
            <p:spPr bwMode="auto">
              <a:xfrm flipV="1">
                <a:off x="750" y="1029"/>
                <a:ext cx="1" cy="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11" name="Line 342"/>
              <p:cNvSpPr>
                <a:spLocks noChangeShapeType="1"/>
              </p:cNvSpPr>
              <p:nvPr/>
            </p:nvSpPr>
            <p:spPr bwMode="auto">
              <a:xfrm flipV="1">
                <a:off x="750" y="971"/>
                <a:ext cx="1" cy="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12" name="Line 343"/>
              <p:cNvSpPr>
                <a:spLocks noChangeShapeType="1"/>
              </p:cNvSpPr>
              <p:nvPr/>
            </p:nvSpPr>
            <p:spPr bwMode="auto">
              <a:xfrm flipV="1">
                <a:off x="750" y="911"/>
                <a:ext cx="1" cy="4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9170" name="Group 345"/>
            <p:cNvGrpSpPr>
              <a:grpSpLocks/>
            </p:cNvGrpSpPr>
            <p:nvPr/>
          </p:nvGrpSpPr>
          <p:grpSpPr bwMode="auto">
            <a:xfrm>
              <a:off x="530" y="1047"/>
              <a:ext cx="1" cy="216"/>
              <a:chOff x="634" y="911"/>
              <a:chExt cx="1" cy="216"/>
            </a:xfrm>
          </p:grpSpPr>
          <p:sp>
            <p:nvSpPr>
              <p:cNvPr id="29205" name="Line 346"/>
              <p:cNvSpPr>
                <a:spLocks noChangeShapeType="1"/>
              </p:cNvSpPr>
              <p:nvPr/>
            </p:nvSpPr>
            <p:spPr bwMode="auto">
              <a:xfrm flipV="1">
                <a:off x="634" y="1087"/>
                <a:ext cx="1" cy="4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06" name="Line 347"/>
              <p:cNvSpPr>
                <a:spLocks noChangeShapeType="1"/>
              </p:cNvSpPr>
              <p:nvPr/>
            </p:nvSpPr>
            <p:spPr bwMode="auto">
              <a:xfrm flipV="1">
                <a:off x="634" y="1029"/>
                <a:ext cx="1" cy="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07" name="Line 348"/>
              <p:cNvSpPr>
                <a:spLocks noChangeShapeType="1"/>
              </p:cNvSpPr>
              <p:nvPr/>
            </p:nvSpPr>
            <p:spPr bwMode="auto">
              <a:xfrm flipV="1">
                <a:off x="634" y="971"/>
                <a:ext cx="1" cy="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08" name="Line 349"/>
              <p:cNvSpPr>
                <a:spLocks noChangeShapeType="1"/>
              </p:cNvSpPr>
              <p:nvPr/>
            </p:nvSpPr>
            <p:spPr bwMode="auto">
              <a:xfrm flipV="1">
                <a:off x="634" y="911"/>
                <a:ext cx="1" cy="4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9171" name="Group 363"/>
            <p:cNvGrpSpPr>
              <a:grpSpLocks/>
            </p:cNvGrpSpPr>
            <p:nvPr/>
          </p:nvGrpSpPr>
          <p:grpSpPr bwMode="auto">
            <a:xfrm>
              <a:off x="588" y="1008"/>
              <a:ext cx="1" cy="282"/>
              <a:chOff x="692" y="872"/>
              <a:chExt cx="1" cy="282"/>
            </a:xfrm>
          </p:grpSpPr>
          <p:sp>
            <p:nvSpPr>
              <p:cNvPr id="29202" name="Line 364"/>
              <p:cNvSpPr>
                <a:spLocks noChangeShapeType="1"/>
              </p:cNvSpPr>
              <p:nvPr/>
            </p:nvSpPr>
            <p:spPr bwMode="auto">
              <a:xfrm flipV="1">
                <a:off x="692" y="1042"/>
                <a:ext cx="1" cy="11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03" name="Line 365"/>
              <p:cNvSpPr>
                <a:spLocks noChangeShapeType="1"/>
              </p:cNvSpPr>
              <p:nvPr/>
            </p:nvSpPr>
            <p:spPr bwMode="auto">
              <a:xfrm flipV="1">
                <a:off x="692" y="1003"/>
                <a:ext cx="1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204" name="Line 366"/>
              <p:cNvSpPr>
                <a:spLocks noChangeShapeType="1"/>
              </p:cNvSpPr>
              <p:nvPr/>
            </p:nvSpPr>
            <p:spPr bwMode="auto">
              <a:xfrm flipV="1">
                <a:off x="692" y="872"/>
                <a:ext cx="1" cy="11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29172" name="Line 367"/>
            <p:cNvSpPr>
              <a:spLocks noChangeShapeType="1"/>
            </p:cNvSpPr>
            <p:nvPr/>
          </p:nvSpPr>
          <p:spPr bwMode="auto">
            <a:xfrm>
              <a:off x="482" y="1263"/>
              <a:ext cx="247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29173" name="Group 925"/>
            <p:cNvGrpSpPr>
              <a:grpSpLocks/>
            </p:cNvGrpSpPr>
            <p:nvPr/>
          </p:nvGrpSpPr>
          <p:grpSpPr bwMode="auto">
            <a:xfrm>
              <a:off x="239" y="1047"/>
              <a:ext cx="1032" cy="1490"/>
              <a:chOff x="239" y="1047"/>
              <a:chExt cx="1032" cy="1490"/>
            </a:xfrm>
          </p:grpSpPr>
          <p:sp>
            <p:nvSpPr>
              <p:cNvPr id="29175" name="Line 262"/>
              <p:cNvSpPr>
                <a:spLocks noChangeShapeType="1"/>
              </p:cNvSpPr>
              <p:nvPr/>
            </p:nvSpPr>
            <p:spPr bwMode="auto">
              <a:xfrm flipH="1">
                <a:off x="482" y="1047"/>
                <a:ext cx="602" cy="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176" name="Line 344"/>
              <p:cNvSpPr>
                <a:spLocks noChangeShapeType="1"/>
              </p:cNvSpPr>
              <p:nvPr/>
            </p:nvSpPr>
            <p:spPr bwMode="auto">
              <a:xfrm>
                <a:off x="482" y="1047"/>
                <a:ext cx="1" cy="21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177" name="Freeform 378"/>
              <p:cNvSpPr>
                <a:spLocks/>
              </p:cNvSpPr>
              <p:nvPr/>
            </p:nvSpPr>
            <p:spPr bwMode="auto">
              <a:xfrm>
                <a:off x="926" y="1423"/>
                <a:ext cx="158" cy="141"/>
              </a:xfrm>
              <a:custGeom>
                <a:avLst/>
                <a:gdLst>
                  <a:gd name="T0" fmla="*/ 0 w 789"/>
                  <a:gd name="T1" fmla="*/ 0 h 704"/>
                  <a:gd name="T2" fmla="*/ 3 w 789"/>
                  <a:gd name="T3" fmla="*/ 17 h 704"/>
                  <a:gd name="T4" fmla="*/ 8 w 789"/>
                  <a:gd name="T5" fmla="*/ 35 h 704"/>
                  <a:gd name="T6" fmla="*/ 15 w 789"/>
                  <a:gd name="T7" fmla="*/ 51 h 704"/>
                  <a:gd name="T8" fmla="*/ 23 w 789"/>
                  <a:gd name="T9" fmla="*/ 67 h 704"/>
                  <a:gd name="T10" fmla="*/ 34 w 789"/>
                  <a:gd name="T11" fmla="*/ 81 h 704"/>
                  <a:gd name="T12" fmla="*/ 46 w 789"/>
                  <a:gd name="T13" fmla="*/ 95 h 704"/>
                  <a:gd name="T14" fmla="*/ 59 w 789"/>
                  <a:gd name="T15" fmla="*/ 106 h 704"/>
                  <a:gd name="T16" fmla="*/ 73 w 789"/>
                  <a:gd name="T17" fmla="*/ 117 h 704"/>
                  <a:gd name="T18" fmla="*/ 89 w 789"/>
                  <a:gd name="T19" fmla="*/ 125 h 704"/>
                  <a:gd name="T20" fmla="*/ 106 w 789"/>
                  <a:gd name="T21" fmla="*/ 132 h 704"/>
                  <a:gd name="T22" fmla="*/ 123 w 789"/>
                  <a:gd name="T23" fmla="*/ 137 h 704"/>
                  <a:gd name="T24" fmla="*/ 140 w 789"/>
                  <a:gd name="T25" fmla="*/ 140 h 704"/>
                  <a:gd name="T26" fmla="*/ 158 w 789"/>
                  <a:gd name="T27" fmla="*/ 141 h 70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89" h="704">
                    <a:moveTo>
                      <a:pt x="0" y="0"/>
                    </a:moveTo>
                    <a:lnTo>
                      <a:pt x="14" y="87"/>
                    </a:lnTo>
                    <a:lnTo>
                      <a:pt x="39" y="173"/>
                    </a:lnTo>
                    <a:lnTo>
                      <a:pt x="74" y="255"/>
                    </a:lnTo>
                    <a:lnTo>
                      <a:pt x="117" y="333"/>
                    </a:lnTo>
                    <a:lnTo>
                      <a:pt x="169" y="405"/>
                    </a:lnTo>
                    <a:lnTo>
                      <a:pt x="228" y="472"/>
                    </a:lnTo>
                    <a:lnTo>
                      <a:pt x="294" y="531"/>
                    </a:lnTo>
                    <a:lnTo>
                      <a:pt x="367" y="583"/>
                    </a:lnTo>
                    <a:lnTo>
                      <a:pt x="445" y="625"/>
                    </a:lnTo>
                    <a:lnTo>
                      <a:pt x="527" y="659"/>
                    </a:lnTo>
                    <a:lnTo>
                      <a:pt x="613" y="684"/>
                    </a:lnTo>
                    <a:lnTo>
                      <a:pt x="700" y="699"/>
                    </a:lnTo>
                    <a:lnTo>
                      <a:pt x="789" y="704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grpSp>
            <p:nvGrpSpPr>
              <p:cNvPr id="29178" name="Group 402"/>
              <p:cNvGrpSpPr>
                <a:grpSpLocks/>
              </p:cNvGrpSpPr>
              <p:nvPr/>
            </p:nvGrpSpPr>
            <p:grpSpPr bwMode="auto">
              <a:xfrm>
                <a:off x="886" y="1404"/>
                <a:ext cx="385" cy="3"/>
                <a:chOff x="990" y="1268"/>
                <a:chExt cx="385" cy="3"/>
              </a:xfrm>
            </p:grpSpPr>
            <p:sp>
              <p:nvSpPr>
                <p:cNvPr id="29199" name="Line 403"/>
                <p:cNvSpPr>
                  <a:spLocks noChangeShapeType="1"/>
                </p:cNvSpPr>
                <p:nvPr/>
              </p:nvSpPr>
              <p:spPr bwMode="auto">
                <a:xfrm flipH="1">
                  <a:off x="1177" y="1269"/>
                  <a:ext cx="198" cy="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9200" name="Line 404"/>
                <p:cNvSpPr>
                  <a:spLocks noChangeShapeType="1"/>
                </p:cNvSpPr>
                <p:nvPr/>
              </p:nvSpPr>
              <p:spPr bwMode="auto">
                <a:xfrm flipH="1">
                  <a:off x="1144" y="1269"/>
                  <a:ext cx="20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9201" name="Line 405"/>
                <p:cNvSpPr>
                  <a:spLocks noChangeShapeType="1"/>
                </p:cNvSpPr>
                <p:nvPr/>
              </p:nvSpPr>
              <p:spPr bwMode="auto">
                <a:xfrm flipH="1">
                  <a:off x="990" y="1268"/>
                  <a:ext cx="135" cy="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sp>
            <p:nvSpPr>
              <p:cNvPr id="29179" name="Line 406"/>
              <p:cNvSpPr>
                <a:spLocks noChangeShapeType="1"/>
              </p:cNvSpPr>
              <p:nvPr/>
            </p:nvSpPr>
            <p:spPr bwMode="auto">
              <a:xfrm>
                <a:off x="926" y="1263"/>
                <a:ext cx="1" cy="16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180" name="Line 407"/>
              <p:cNvSpPr>
                <a:spLocks noChangeShapeType="1"/>
              </p:cNvSpPr>
              <p:nvPr/>
            </p:nvSpPr>
            <p:spPr bwMode="auto">
              <a:xfrm>
                <a:off x="729" y="1263"/>
                <a:ext cx="197" cy="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181" name="Line 425"/>
              <p:cNvSpPr>
                <a:spLocks noChangeShapeType="1"/>
              </p:cNvSpPr>
              <p:nvPr/>
            </p:nvSpPr>
            <p:spPr bwMode="auto">
              <a:xfrm>
                <a:off x="239" y="2498"/>
                <a:ext cx="845" cy="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182" name="Line 487"/>
              <p:cNvSpPr>
                <a:spLocks noChangeShapeType="1"/>
              </p:cNvSpPr>
              <p:nvPr/>
            </p:nvSpPr>
            <p:spPr bwMode="auto">
              <a:xfrm flipV="1">
                <a:off x="729" y="1263"/>
                <a:ext cx="1" cy="101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183" name="Line 500"/>
              <p:cNvSpPr>
                <a:spLocks noChangeShapeType="1"/>
              </p:cNvSpPr>
              <p:nvPr/>
            </p:nvSpPr>
            <p:spPr bwMode="auto">
              <a:xfrm flipH="1">
                <a:off x="259" y="2282"/>
                <a:ext cx="825" cy="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184" name="Line 501"/>
              <p:cNvSpPr>
                <a:spLocks noChangeShapeType="1"/>
              </p:cNvSpPr>
              <p:nvPr/>
            </p:nvSpPr>
            <p:spPr bwMode="auto">
              <a:xfrm flipV="1">
                <a:off x="239" y="2302"/>
                <a:ext cx="1" cy="19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grpSp>
            <p:nvGrpSpPr>
              <p:cNvPr id="29185" name="Group 502"/>
              <p:cNvGrpSpPr>
                <a:grpSpLocks/>
              </p:cNvGrpSpPr>
              <p:nvPr/>
            </p:nvGrpSpPr>
            <p:grpSpPr bwMode="auto">
              <a:xfrm>
                <a:off x="391" y="2233"/>
                <a:ext cx="3" cy="304"/>
                <a:chOff x="495" y="2097"/>
                <a:chExt cx="3" cy="304"/>
              </a:xfrm>
            </p:grpSpPr>
            <p:sp>
              <p:nvSpPr>
                <p:cNvPr id="29196" name="Line 503"/>
                <p:cNvSpPr>
                  <a:spLocks noChangeShapeType="1"/>
                </p:cNvSpPr>
                <p:nvPr/>
              </p:nvSpPr>
              <p:spPr bwMode="auto">
                <a:xfrm flipV="1">
                  <a:off x="496" y="2290"/>
                  <a:ext cx="2" cy="11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9197" name="Line 504"/>
                <p:cNvSpPr>
                  <a:spLocks noChangeShapeType="1"/>
                </p:cNvSpPr>
                <p:nvPr/>
              </p:nvSpPr>
              <p:spPr bwMode="auto">
                <a:xfrm flipV="1">
                  <a:off x="496" y="2251"/>
                  <a:ext cx="1" cy="1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9198" name="Line 505"/>
                <p:cNvSpPr>
                  <a:spLocks noChangeShapeType="1"/>
                </p:cNvSpPr>
                <p:nvPr/>
              </p:nvSpPr>
              <p:spPr bwMode="auto">
                <a:xfrm flipV="1">
                  <a:off x="495" y="2097"/>
                  <a:ext cx="2" cy="13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29186" name="Group 506"/>
              <p:cNvGrpSpPr>
                <a:grpSpLocks/>
              </p:cNvGrpSpPr>
              <p:nvPr/>
            </p:nvGrpSpPr>
            <p:grpSpPr bwMode="auto">
              <a:xfrm>
                <a:off x="315" y="2282"/>
                <a:ext cx="1" cy="216"/>
                <a:chOff x="419" y="2146"/>
                <a:chExt cx="1" cy="216"/>
              </a:xfrm>
            </p:grpSpPr>
            <p:sp>
              <p:nvSpPr>
                <p:cNvPr id="29192" name="Line 507"/>
                <p:cNvSpPr>
                  <a:spLocks noChangeShapeType="1"/>
                </p:cNvSpPr>
                <p:nvPr/>
              </p:nvSpPr>
              <p:spPr bwMode="auto">
                <a:xfrm flipV="1">
                  <a:off x="419" y="2322"/>
                  <a:ext cx="1" cy="4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9193" name="Line 508"/>
                <p:cNvSpPr>
                  <a:spLocks noChangeShapeType="1"/>
                </p:cNvSpPr>
                <p:nvPr/>
              </p:nvSpPr>
              <p:spPr bwMode="auto">
                <a:xfrm flipV="1">
                  <a:off x="419" y="2264"/>
                  <a:ext cx="1" cy="3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9194" name="Line 509"/>
                <p:cNvSpPr>
                  <a:spLocks noChangeShapeType="1"/>
                </p:cNvSpPr>
                <p:nvPr/>
              </p:nvSpPr>
              <p:spPr bwMode="auto">
                <a:xfrm flipV="1">
                  <a:off x="419" y="2205"/>
                  <a:ext cx="1" cy="3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9195" name="Line 510"/>
                <p:cNvSpPr>
                  <a:spLocks noChangeShapeType="1"/>
                </p:cNvSpPr>
                <p:nvPr/>
              </p:nvSpPr>
              <p:spPr bwMode="auto">
                <a:xfrm flipV="1">
                  <a:off x="419" y="2146"/>
                  <a:ext cx="1" cy="4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29187" name="Group 511"/>
              <p:cNvGrpSpPr>
                <a:grpSpLocks/>
              </p:cNvGrpSpPr>
              <p:nvPr/>
            </p:nvGrpSpPr>
            <p:grpSpPr bwMode="auto">
              <a:xfrm>
                <a:off x="468" y="2282"/>
                <a:ext cx="1" cy="216"/>
                <a:chOff x="572" y="2146"/>
                <a:chExt cx="1" cy="216"/>
              </a:xfrm>
            </p:grpSpPr>
            <p:sp>
              <p:nvSpPr>
                <p:cNvPr id="29188" name="Line 512"/>
                <p:cNvSpPr>
                  <a:spLocks noChangeShapeType="1"/>
                </p:cNvSpPr>
                <p:nvPr/>
              </p:nvSpPr>
              <p:spPr bwMode="auto">
                <a:xfrm flipV="1">
                  <a:off x="572" y="2322"/>
                  <a:ext cx="1" cy="4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9189" name="Line 513"/>
                <p:cNvSpPr>
                  <a:spLocks noChangeShapeType="1"/>
                </p:cNvSpPr>
                <p:nvPr/>
              </p:nvSpPr>
              <p:spPr bwMode="auto">
                <a:xfrm flipV="1">
                  <a:off x="572" y="2264"/>
                  <a:ext cx="1" cy="3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9190" name="Line 514"/>
                <p:cNvSpPr>
                  <a:spLocks noChangeShapeType="1"/>
                </p:cNvSpPr>
                <p:nvPr/>
              </p:nvSpPr>
              <p:spPr bwMode="auto">
                <a:xfrm flipV="1">
                  <a:off x="572" y="2205"/>
                  <a:ext cx="1" cy="3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9191" name="Line 515"/>
                <p:cNvSpPr>
                  <a:spLocks noChangeShapeType="1"/>
                </p:cNvSpPr>
                <p:nvPr/>
              </p:nvSpPr>
              <p:spPr bwMode="auto">
                <a:xfrm flipV="1">
                  <a:off x="572" y="2146"/>
                  <a:ext cx="1" cy="4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</p:grpSp>
        <p:sp>
          <p:nvSpPr>
            <p:cNvPr id="29174" name="Freeform 516"/>
            <p:cNvSpPr>
              <a:spLocks/>
            </p:cNvSpPr>
            <p:nvPr/>
          </p:nvSpPr>
          <p:spPr bwMode="auto">
            <a:xfrm>
              <a:off x="239" y="2282"/>
              <a:ext cx="20" cy="20"/>
            </a:xfrm>
            <a:custGeom>
              <a:avLst/>
              <a:gdLst>
                <a:gd name="T0" fmla="*/ 20 w 103"/>
                <a:gd name="T1" fmla="*/ 0 h 101"/>
                <a:gd name="T2" fmla="*/ 12 w 103"/>
                <a:gd name="T3" fmla="*/ 2 h 101"/>
                <a:gd name="T4" fmla="*/ 6 w 103"/>
                <a:gd name="T5" fmla="*/ 6 h 101"/>
                <a:gd name="T6" fmla="*/ 2 w 103"/>
                <a:gd name="T7" fmla="*/ 12 h 101"/>
                <a:gd name="T8" fmla="*/ 0 w 103"/>
                <a:gd name="T9" fmla="*/ 20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101">
                  <a:moveTo>
                    <a:pt x="103" y="0"/>
                  </a:moveTo>
                  <a:lnTo>
                    <a:pt x="63" y="8"/>
                  </a:lnTo>
                  <a:lnTo>
                    <a:pt x="30" y="29"/>
                  </a:lnTo>
                  <a:lnTo>
                    <a:pt x="8" y="62"/>
                  </a:lnTo>
                  <a:lnTo>
                    <a:pt x="0" y="10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65128" name="Group 936"/>
          <p:cNvGrpSpPr>
            <a:grpSpLocks/>
          </p:cNvGrpSpPr>
          <p:nvPr/>
        </p:nvGrpSpPr>
        <p:grpSpPr bwMode="auto">
          <a:xfrm>
            <a:off x="1712913" y="1600200"/>
            <a:ext cx="1349375" cy="2425700"/>
            <a:chOff x="1079" y="1008"/>
            <a:chExt cx="850" cy="1528"/>
          </a:xfrm>
        </p:grpSpPr>
        <p:sp>
          <p:nvSpPr>
            <p:cNvPr id="29089" name="Freeform 264"/>
            <p:cNvSpPr>
              <a:spLocks/>
            </p:cNvSpPr>
            <p:nvPr/>
          </p:nvSpPr>
          <p:spPr bwMode="auto">
            <a:xfrm>
              <a:off x="1084" y="1331"/>
              <a:ext cx="74" cy="148"/>
            </a:xfrm>
            <a:custGeom>
              <a:avLst/>
              <a:gdLst>
                <a:gd name="T0" fmla="*/ 0 w 370"/>
                <a:gd name="T1" fmla="*/ 148 h 741"/>
                <a:gd name="T2" fmla="*/ 12 w 370"/>
                <a:gd name="T3" fmla="*/ 147 h 741"/>
                <a:gd name="T4" fmla="*/ 23 w 370"/>
                <a:gd name="T5" fmla="*/ 144 h 741"/>
                <a:gd name="T6" fmla="*/ 34 w 370"/>
                <a:gd name="T7" fmla="*/ 140 h 741"/>
                <a:gd name="T8" fmla="*/ 44 w 370"/>
                <a:gd name="T9" fmla="*/ 134 h 741"/>
                <a:gd name="T10" fmla="*/ 52 w 370"/>
                <a:gd name="T11" fmla="*/ 126 h 741"/>
                <a:gd name="T12" fmla="*/ 60 w 370"/>
                <a:gd name="T13" fmla="*/ 118 h 741"/>
                <a:gd name="T14" fmla="*/ 66 w 370"/>
                <a:gd name="T15" fmla="*/ 108 h 741"/>
                <a:gd name="T16" fmla="*/ 71 w 370"/>
                <a:gd name="T17" fmla="*/ 97 h 741"/>
                <a:gd name="T18" fmla="*/ 73 w 370"/>
                <a:gd name="T19" fmla="*/ 86 h 741"/>
                <a:gd name="T20" fmla="*/ 74 w 370"/>
                <a:gd name="T21" fmla="*/ 74 h 741"/>
                <a:gd name="T22" fmla="*/ 73 w 370"/>
                <a:gd name="T23" fmla="*/ 63 h 741"/>
                <a:gd name="T24" fmla="*/ 71 w 370"/>
                <a:gd name="T25" fmla="*/ 51 h 741"/>
                <a:gd name="T26" fmla="*/ 66 w 370"/>
                <a:gd name="T27" fmla="*/ 41 h 741"/>
                <a:gd name="T28" fmla="*/ 60 w 370"/>
                <a:gd name="T29" fmla="*/ 31 h 741"/>
                <a:gd name="T30" fmla="*/ 52 w 370"/>
                <a:gd name="T31" fmla="*/ 22 h 741"/>
                <a:gd name="T32" fmla="*/ 44 w 370"/>
                <a:gd name="T33" fmla="*/ 14 h 741"/>
                <a:gd name="T34" fmla="*/ 34 w 370"/>
                <a:gd name="T35" fmla="*/ 8 h 741"/>
                <a:gd name="T36" fmla="*/ 23 w 370"/>
                <a:gd name="T37" fmla="*/ 4 h 741"/>
                <a:gd name="T38" fmla="*/ 12 w 370"/>
                <a:gd name="T39" fmla="*/ 1 h 741"/>
                <a:gd name="T40" fmla="*/ 0 w 370"/>
                <a:gd name="T41" fmla="*/ 0 h 74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70" h="741">
                  <a:moveTo>
                    <a:pt x="0" y="741"/>
                  </a:moveTo>
                  <a:lnTo>
                    <a:pt x="58" y="737"/>
                  </a:lnTo>
                  <a:lnTo>
                    <a:pt x="114" y="723"/>
                  </a:lnTo>
                  <a:lnTo>
                    <a:pt x="169" y="701"/>
                  </a:lnTo>
                  <a:lnTo>
                    <a:pt x="218" y="671"/>
                  </a:lnTo>
                  <a:lnTo>
                    <a:pt x="262" y="632"/>
                  </a:lnTo>
                  <a:lnTo>
                    <a:pt x="299" y="589"/>
                  </a:lnTo>
                  <a:lnTo>
                    <a:pt x="330" y="539"/>
                  </a:lnTo>
                  <a:lnTo>
                    <a:pt x="353" y="486"/>
                  </a:lnTo>
                  <a:lnTo>
                    <a:pt x="366" y="429"/>
                  </a:lnTo>
                  <a:lnTo>
                    <a:pt x="370" y="371"/>
                  </a:lnTo>
                  <a:lnTo>
                    <a:pt x="366" y="313"/>
                  </a:lnTo>
                  <a:lnTo>
                    <a:pt x="353" y="256"/>
                  </a:lnTo>
                  <a:lnTo>
                    <a:pt x="330" y="203"/>
                  </a:lnTo>
                  <a:lnTo>
                    <a:pt x="299" y="154"/>
                  </a:lnTo>
                  <a:lnTo>
                    <a:pt x="262" y="109"/>
                  </a:lnTo>
                  <a:lnTo>
                    <a:pt x="218" y="71"/>
                  </a:lnTo>
                  <a:lnTo>
                    <a:pt x="169" y="41"/>
                  </a:lnTo>
                  <a:lnTo>
                    <a:pt x="114" y="19"/>
                  </a:lnTo>
                  <a:lnTo>
                    <a:pt x="58" y="5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29090" name="Group 927"/>
            <p:cNvGrpSpPr>
              <a:grpSpLocks/>
            </p:cNvGrpSpPr>
            <p:nvPr/>
          </p:nvGrpSpPr>
          <p:grpSpPr bwMode="auto">
            <a:xfrm>
              <a:off x="1079" y="1008"/>
              <a:ext cx="850" cy="1528"/>
              <a:chOff x="1079" y="1008"/>
              <a:chExt cx="850" cy="1528"/>
            </a:xfrm>
          </p:grpSpPr>
          <p:grpSp>
            <p:nvGrpSpPr>
              <p:cNvPr id="29091" name="Group 379"/>
              <p:cNvGrpSpPr>
                <a:grpSpLocks/>
              </p:cNvGrpSpPr>
              <p:nvPr/>
            </p:nvGrpSpPr>
            <p:grpSpPr bwMode="auto">
              <a:xfrm>
                <a:off x="1258" y="1745"/>
                <a:ext cx="48" cy="63"/>
                <a:chOff x="1362" y="1609"/>
                <a:chExt cx="48" cy="63"/>
              </a:xfrm>
            </p:grpSpPr>
            <p:sp>
              <p:nvSpPr>
                <p:cNvPr id="29167" name="Line 380"/>
                <p:cNvSpPr>
                  <a:spLocks noChangeShapeType="1"/>
                </p:cNvSpPr>
                <p:nvPr/>
              </p:nvSpPr>
              <p:spPr bwMode="auto">
                <a:xfrm flipH="1">
                  <a:off x="1392" y="1609"/>
                  <a:ext cx="18" cy="2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9168" name="Line 381"/>
                <p:cNvSpPr>
                  <a:spLocks noChangeShapeType="1"/>
                </p:cNvSpPr>
                <p:nvPr/>
              </p:nvSpPr>
              <p:spPr bwMode="auto">
                <a:xfrm flipH="1">
                  <a:off x="1362" y="1648"/>
                  <a:ext cx="18" cy="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29092" name="Group 926"/>
              <p:cNvGrpSpPr>
                <a:grpSpLocks/>
              </p:cNvGrpSpPr>
              <p:nvPr/>
            </p:nvGrpSpPr>
            <p:grpSpPr bwMode="auto">
              <a:xfrm>
                <a:off x="1079" y="1008"/>
                <a:ext cx="850" cy="1528"/>
                <a:chOff x="1079" y="1008"/>
                <a:chExt cx="850" cy="1528"/>
              </a:xfrm>
            </p:grpSpPr>
            <p:sp>
              <p:nvSpPr>
                <p:cNvPr id="29094" name="Line 261"/>
                <p:cNvSpPr>
                  <a:spLocks noChangeShapeType="1"/>
                </p:cNvSpPr>
                <p:nvPr/>
              </p:nvSpPr>
              <p:spPr bwMode="auto">
                <a:xfrm>
                  <a:off x="1084" y="2498"/>
                  <a:ext cx="844" cy="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9095" name="Line 271"/>
                <p:cNvSpPr>
                  <a:spLocks noChangeShapeType="1"/>
                </p:cNvSpPr>
                <p:nvPr/>
              </p:nvSpPr>
              <p:spPr bwMode="auto">
                <a:xfrm>
                  <a:off x="1242" y="1263"/>
                  <a:ext cx="1" cy="16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9096" name="Freeform 272"/>
                <p:cNvSpPr>
                  <a:spLocks/>
                </p:cNvSpPr>
                <p:nvPr/>
              </p:nvSpPr>
              <p:spPr bwMode="auto">
                <a:xfrm>
                  <a:off x="1084" y="1423"/>
                  <a:ext cx="158" cy="141"/>
                </a:xfrm>
                <a:custGeom>
                  <a:avLst/>
                  <a:gdLst>
                    <a:gd name="T0" fmla="*/ 0 w 790"/>
                    <a:gd name="T1" fmla="*/ 141 h 704"/>
                    <a:gd name="T2" fmla="*/ 18 w 790"/>
                    <a:gd name="T3" fmla="*/ 140 h 704"/>
                    <a:gd name="T4" fmla="*/ 35 w 790"/>
                    <a:gd name="T5" fmla="*/ 137 h 704"/>
                    <a:gd name="T6" fmla="*/ 52 w 790"/>
                    <a:gd name="T7" fmla="*/ 132 h 704"/>
                    <a:gd name="T8" fmla="*/ 69 w 790"/>
                    <a:gd name="T9" fmla="*/ 125 h 704"/>
                    <a:gd name="T10" fmla="*/ 84 w 790"/>
                    <a:gd name="T11" fmla="*/ 117 h 704"/>
                    <a:gd name="T12" fmla="*/ 99 w 790"/>
                    <a:gd name="T13" fmla="*/ 106 h 704"/>
                    <a:gd name="T14" fmla="*/ 112 w 790"/>
                    <a:gd name="T15" fmla="*/ 95 h 704"/>
                    <a:gd name="T16" fmla="*/ 124 w 790"/>
                    <a:gd name="T17" fmla="*/ 81 h 704"/>
                    <a:gd name="T18" fmla="*/ 134 w 790"/>
                    <a:gd name="T19" fmla="*/ 67 h 704"/>
                    <a:gd name="T20" fmla="*/ 143 w 790"/>
                    <a:gd name="T21" fmla="*/ 51 h 704"/>
                    <a:gd name="T22" fmla="*/ 150 w 790"/>
                    <a:gd name="T23" fmla="*/ 35 h 704"/>
                    <a:gd name="T24" fmla="*/ 155 w 790"/>
                    <a:gd name="T25" fmla="*/ 17 h 704"/>
                    <a:gd name="T26" fmla="*/ 158 w 790"/>
                    <a:gd name="T27" fmla="*/ 0 h 704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90" h="704">
                      <a:moveTo>
                        <a:pt x="0" y="704"/>
                      </a:moveTo>
                      <a:lnTo>
                        <a:pt x="89" y="699"/>
                      </a:lnTo>
                      <a:lnTo>
                        <a:pt x="176" y="684"/>
                      </a:lnTo>
                      <a:lnTo>
                        <a:pt x="262" y="659"/>
                      </a:lnTo>
                      <a:lnTo>
                        <a:pt x="345" y="625"/>
                      </a:lnTo>
                      <a:lnTo>
                        <a:pt x="422" y="583"/>
                      </a:lnTo>
                      <a:lnTo>
                        <a:pt x="495" y="531"/>
                      </a:lnTo>
                      <a:lnTo>
                        <a:pt x="561" y="472"/>
                      </a:lnTo>
                      <a:lnTo>
                        <a:pt x="620" y="405"/>
                      </a:lnTo>
                      <a:lnTo>
                        <a:pt x="672" y="333"/>
                      </a:lnTo>
                      <a:lnTo>
                        <a:pt x="716" y="255"/>
                      </a:lnTo>
                      <a:lnTo>
                        <a:pt x="750" y="173"/>
                      </a:lnTo>
                      <a:lnTo>
                        <a:pt x="775" y="87"/>
                      </a:lnTo>
                      <a:lnTo>
                        <a:pt x="790" y="0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grpSp>
              <p:nvGrpSpPr>
                <p:cNvPr id="29097" name="Group 302"/>
                <p:cNvGrpSpPr>
                  <a:grpSpLocks/>
                </p:cNvGrpSpPr>
                <p:nvPr/>
              </p:nvGrpSpPr>
              <p:grpSpPr bwMode="auto">
                <a:xfrm>
                  <a:off x="1852" y="2282"/>
                  <a:ext cx="1" cy="216"/>
                  <a:chOff x="1956" y="2146"/>
                  <a:chExt cx="1" cy="216"/>
                </a:xfrm>
              </p:grpSpPr>
              <p:sp>
                <p:nvSpPr>
                  <p:cNvPr id="29163" name="Line 30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56" y="2322"/>
                    <a:ext cx="1" cy="4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64" name="Line 30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56" y="2264"/>
                    <a:ext cx="1" cy="3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65" name="Line 30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56" y="2205"/>
                    <a:ext cx="1" cy="3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66" name="Line 30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56" y="2146"/>
                    <a:ext cx="1" cy="4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</p:grpSp>
            <p:grpSp>
              <p:nvGrpSpPr>
                <p:cNvPr id="29098" name="Group 307"/>
                <p:cNvGrpSpPr>
                  <a:grpSpLocks/>
                </p:cNvGrpSpPr>
                <p:nvPr/>
              </p:nvGrpSpPr>
              <p:grpSpPr bwMode="auto">
                <a:xfrm>
                  <a:off x="1699" y="2282"/>
                  <a:ext cx="1" cy="216"/>
                  <a:chOff x="1803" y="2146"/>
                  <a:chExt cx="1" cy="216"/>
                </a:xfrm>
              </p:grpSpPr>
              <p:sp>
                <p:nvSpPr>
                  <p:cNvPr id="29159" name="Line 30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03" y="2322"/>
                    <a:ext cx="1" cy="4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60" name="Line 30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03" y="2264"/>
                    <a:ext cx="1" cy="3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61" name="Line 3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03" y="2205"/>
                    <a:ext cx="1" cy="3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62" name="Line 31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03" y="2146"/>
                    <a:ext cx="1" cy="4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</p:grpSp>
            <p:grpSp>
              <p:nvGrpSpPr>
                <p:cNvPr id="29099" name="Group 312"/>
                <p:cNvGrpSpPr>
                  <a:grpSpLocks/>
                </p:cNvGrpSpPr>
                <p:nvPr/>
              </p:nvGrpSpPr>
              <p:grpSpPr bwMode="auto">
                <a:xfrm>
                  <a:off x="1637" y="1047"/>
                  <a:ext cx="1" cy="216"/>
                  <a:chOff x="1741" y="911"/>
                  <a:chExt cx="1" cy="216"/>
                </a:xfrm>
              </p:grpSpPr>
              <p:sp>
                <p:nvSpPr>
                  <p:cNvPr id="29155" name="Line 31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41" y="1087"/>
                    <a:ext cx="1" cy="4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56" name="Line 31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41" y="1029"/>
                    <a:ext cx="1" cy="3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57" name="Line 31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41" y="971"/>
                    <a:ext cx="1" cy="3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58" name="Line 31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41" y="911"/>
                    <a:ext cx="1" cy="4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</p:grpSp>
            <p:grpSp>
              <p:nvGrpSpPr>
                <p:cNvPr id="29100" name="Group 317"/>
                <p:cNvGrpSpPr>
                  <a:grpSpLocks/>
                </p:cNvGrpSpPr>
                <p:nvPr/>
              </p:nvGrpSpPr>
              <p:grpSpPr bwMode="auto">
                <a:xfrm>
                  <a:off x="1521" y="1047"/>
                  <a:ext cx="1" cy="216"/>
                  <a:chOff x="1625" y="911"/>
                  <a:chExt cx="1" cy="216"/>
                </a:xfrm>
              </p:grpSpPr>
              <p:sp>
                <p:nvSpPr>
                  <p:cNvPr id="29151" name="Line 31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25" y="1087"/>
                    <a:ext cx="1" cy="4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52" name="Line 31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25" y="1029"/>
                    <a:ext cx="1" cy="3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53" name="Line 32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25" y="971"/>
                    <a:ext cx="1" cy="3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54" name="Line 32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25" y="911"/>
                    <a:ext cx="1" cy="4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</p:grpSp>
            <p:sp>
              <p:nvSpPr>
                <p:cNvPr id="29101" name="Line 338"/>
                <p:cNvSpPr>
                  <a:spLocks noChangeShapeType="1"/>
                </p:cNvSpPr>
                <p:nvPr/>
              </p:nvSpPr>
              <p:spPr bwMode="auto">
                <a:xfrm flipH="1">
                  <a:off x="1084" y="1047"/>
                  <a:ext cx="602" cy="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grpSp>
              <p:nvGrpSpPr>
                <p:cNvPr id="29102" name="Group 350"/>
                <p:cNvGrpSpPr>
                  <a:grpSpLocks/>
                </p:cNvGrpSpPr>
                <p:nvPr/>
              </p:nvGrpSpPr>
              <p:grpSpPr bwMode="auto">
                <a:xfrm>
                  <a:off x="1306" y="1047"/>
                  <a:ext cx="1" cy="698"/>
                  <a:chOff x="1410" y="911"/>
                  <a:chExt cx="1" cy="698"/>
                </a:xfrm>
              </p:grpSpPr>
              <p:sp>
                <p:nvSpPr>
                  <p:cNvPr id="29139" name="Line 35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10" y="1561"/>
                    <a:ext cx="1" cy="4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40" name="Line 35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10" y="1503"/>
                    <a:ext cx="1" cy="3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41" name="Line 35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10" y="1444"/>
                    <a:ext cx="1" cy="3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42" name="Line 35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10" y="1386"/>
                    <a:ext cx="1" cy="3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43" name="Line 35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10" y="1328"/>
                    <a:ext cx="1" cy="3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44" name="Line 35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10" y="1269"/>
                    <a:ext cx="1" cy="3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45" name="Line 35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10" y="1211"/>
                    <a:ext cx="1" cy="3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46" name="Line 35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10" y="1153"/>
                    <a:ext cx="1" cy="3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47" name="Line 35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10" y="1095"/>
                    <a:ext cx="1" cy="3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48" name="Line 36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10" y="1037"/>
                    <a:ext cx="1" cy="3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49" name="Line 36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10" y="978"/>
                    <a:ext cx="1" cy="3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50" name="Line 36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10" y="911"/>
                    <a:ext cx="1" cy="4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</p:grpSp>
            <p:grpSp>
              <p:nvGrpSpPr>
                <p:cNvPr id="29103" name="Group 387"/>
                <p:cNvGrpSpPr>
                  <a:grpSpLocks/>
                </p:cNvGrpSpPr>
                <p:nvPr/>
              </p:nvGrpSpPr>
              <p:grpSpPr bwMode="auto">
                <a:xfrm>
                  <a:off x="1084" y="1808"/>
                  <a:ext cx="174" cy="1"/>
                  <a:chOff x="1188" y="1672"/>
                  <a:chExt cx="174" cy="1"/>
                </a:xfrm>
              </p:grpSpPr>
              <p:sp>
                <p:nvSpPr>
                  <p:cNvPr id="29135" name="Line 388"/>
                  <p:cNvSpPr>
                    <a:spLocks noChangeShapeType="1"/>
                  </p:cNvSpPr>
                  <p:nvPr/>
                </p:nvSpPr>
                <p:spPr bwMode="auto">
                  <a:xfrm>
                    <a:off x="1188" y="1672"/>
                    <a:ext cx="19" cy="1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36" name="Line 389"/>
                  <p:cNvSpPr>
                    <a:spLocks noChangeShapeType="1"/>
                  </p:cNvSpPr>
                  <p:nvPr/>
                </p:nvSpPr>
                <p:spPr bwMode="auto">
                  <a:xfrm>
                    <a:off x="1226" y="1672"/>
                    <a:ext cx="39" cy="1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37" name="Line 390"/>
                  <p:cNvSpPr>
                    <a:spLocks noChangeShapeType="1"/>
                  </p:cNvSpPr>
                  <p:nvPr/>
                </p:nvSpPr>
                <p:spPr bwMode="auto">
                  <a:xfrm>
                    <a:off x="1285" y="1672"/>
                    <a:ext cx="38" cy="1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38" name="Line 391"/>
                  <p:cNvSpPr>
                    <a:spLocks noChangeShapeType="1"/>
                  </p:cNvSpPr>
                  <p:nvPr/>
                </p:nvSpPr>
                <p:spPr bwMode="auto">
                  <a:xfrm>
                    <a:off x="1343" y="1672"/>
                    <a:ext cx="19" cy="1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</p:grpSp>
            <p:grpSp>
              <p:nvGrpSpPr>
                <p:cNvPr id="29104" name="Group 397"/>
                <p:cNvGrpSpPr>
                  <a:grpSpLocks/>
                </p:cNvGrpSpPr>
                <p:nvPr/>
              </p:nvGrpSpPr>
              <p:grpSpPr bwMode="auto">
                <a:xfrm>
                  <a:off x="1084" y="1745"/>
                  <a:ext cx="222" cy="1"/>
                  <a:chOff x="1188" y="1609"/>
                  <a:chExt cx="222" cy="1"/>
                </a:xfrm>
              </p:grpSpPr>
              <p:sp>
                <p:nvSpPr>
                  <p:cNvPr id="29131" name="Line 398"/>
                  <p:cNvSpPr>
                    <a:spLocks noChangeShapeType="1"/>
                  </p:cNvSpPr>
                  <p:nvPr/>
                </p:nvSpPr>
                <p:spPr bwMode="auto">
                  <a:xfrm>
                    <a:off x="1188" y="1609"/>
                    <a:ext cx="43" cy="1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32" name="Line 399"/>
                  <p:cNvSpPr>
                    <a:spLocks noChangeShapeType="1"/>
                  </p:cNvSpPr>
                  <p:nvPr/>
                </p:nvSpPr>
                <p:spPr bwMode="auto">
                  <a:xfrm>
                    <a:off x="1250" y="1609"/>
                    <a:ext cx="39" cy="1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33" name="Line 400"/>
                  <p:cNvSpPr>
                    <a:spLocks noChangeShapeType="1"/>
                  </p:cNvSpPr>
                  <p:nvPr/>
                </p:nvSpPr>
                <p:spPr bwMode="auto">
                  <a:xfrm>
                    <a:off x="1309" y="1609"/>
                    <a:ext cx="38" cy="1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34" name="Line 401"/>
                  <p:cNvSpPr>
                    <a:spLocks noChangeShapeType="1"/>
                  </p:cNvSpPr>
                  <p:nvPr/>
                </p:nvSpPr>
                <p:spPr bwMode="auto">
                  <a:xfrm>
                    <a:off x="1367" y="1609"/>
                    <a:ext cx="43" cy="1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</p:grpSp>
            <p:grpSp>
              <p:nvGrpSpPr>
                <p:cNvPr id="29105" name="Group 409"/>
                <p:cNvGrpSpPr>
                  <a:grpSpLocks/>
                </p:cNvGrpSpPr>
                <p:nvPr/>
              </p:nvGrpSpPr>
              <p:grpSpPr bwMode="auto">
                <a:xfrm>
                  <a:off x="1579" y="1008"/>
                  <a:ext cx="1" cy="282"/>
                  <a:chOff x="1683" y="872"/>
                  <a:chExt cx="1" cy="282"/>
                </a:xfrm>
              </p:grpSpPr>
              <p:sp>
                <p:nvSpPr>
                  <p:cNvPr id="29128" name="Line 4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83" y="1042"/>
                    <a:ext cx="1" cy="11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29" name="Line 41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83" y="1003"/>
                    <a:ext cx="1" cy="2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30" name="Line 41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83" y="872"/>
                    <a:ext cx="1" cy="11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</p:grpSp>
            <p:sp>
              <p:nvSpPr>
                <p:cNvPr id="29106" name="Line 413"/>
                <p:cNvSpPr>
                  <a:spLocks noChangeShapeType="1"/>
                </p:cNvSpPr>
                <p:nvPr/>
              </p:nvSpPr>
              <p:spPr bwMode="auto">
                <a:xfrm>
                  <a:off x="1686" y="1047"/>
                  <a:ext cx="1" cy="21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9107" name="Line 414"/>
                <p:cNvSpPr>
                  <a:spLocks noChangeShapeType="1"/>
                </p:cNvSpPr>
                <p:nvPr/>
              </p:nvSpPr>
              <p:spPr bwMode="auto">
                <a:xfrm flipH="1">
                  <a:off x="1234" y="1263"/>
                  <a:ext cx="452" cy="2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grpSp>
              <p:nvGrpSpPr>
                <p:cNvPr id="29108" name="Group 474"/>
                <p:cNvGrpSpPr>
                  <a:grpSpLocks/>
                </p:cNvGrpSpPr>
                <p:nvPr/>
              </p:nvGrpSpPr>
              <p:grpSpPr bwMode="auto">
                <a:xfrm>
                  <a:off x="1258" y="1808"/>
                  <a:ext cx="1" cy="690"/>
                  <a:chOff x="1362" y="1672"/>
                  <a:chExt cx="1" cy="690"/>
                </a:xfrm>
              </p:grpSpPr>
              <p:sp>
                <p:nvSpPr>
                  <p:cNvPr id="29116" name="Line 47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62" y="2318"/>
                    <a:ext cx="1" cy="4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17" name="Line 47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62" y="2260"/>
                    <a:ext cx="1" cy="3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18" name="Line 47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62" y="2201"/>
                    <a:ext cx="1" cy="3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19" name="Line 47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62" y="2143"/>
                    <a:ext cx="1" cy="3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20" name="Line 4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62" y="2085"/>
                    <a:ext cx="1" cy="3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21" name="Line 48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62" y="2027"/>
                    <a:ext cx="1" cy="3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22" name="Line 48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62" y="1968"/>
                    <a:ext cx="1" cy="3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23" name="Line 48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62" y="1910"/>
                    <a:ext cx="1" cy="3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24" name="Line 48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62" y="1852"/>
                    <a:ext cx="1" cy="3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25" name="Line 48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62" y="1794"/>
                    <a:ext cx="1" cy="3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26" name="Line 48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62" y="1735"/>
                    <a:ext cx="1" cy="3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27" name="Line 48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62" y="1672"/>
                    <a:ext cx="1" cy="4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</p:grpSp>
            <p:sp>
              <p:nvSpPr>
                <p:cNvPr id="29109" name="Line 532"/>
                <p:cNvSpPr>
                  <a:spLocks noChangeShapeType="1"/>
                </p:cNvSpPr>
                <p:nvPr/>
              </p:nvSpPr>
              <p:spPr bwMode="auto">
                <a:xfrm flipV="1">
                  <a:off x="1438" y="1263"/>
                  <a:ext cx="1" cy="1019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grpSp>
              <p:nvGrpSpPr>
                <p:cNvPr id="29110" name="Group 533"/>
                <p:cNvGrpSpPr>
                  <a:grpSpLocks/>
                </p:cNvGrpSpPr>
                <p:nvPr/>
              </p:nvGrpSpPr>
              <p:grpSpPr bwMode="auto">
                <a:xfrm>
                  <a:off x="1775" y="2227"/>
                  <a:ext cx="1" cy="309"/>
                  <a:chOff x="1879" y="2091"/>
                  <a:chExt cx="1" cy="309"/>
                </a:xfrm>
              </p:grpSpPr>
              <p:sp>
                <p:nvSpPr>
                  <p:cNvPr id="29113" name="Line 534"/>
                  <p:cNvSpPr>
                    <a:spLocks noChangeShapeType="1"/>
                  </p:cNvSpPr>
                  <p:nvPr/>
                </p:nvSpPr>
                <p:spPr bwMode="auto">
                  <a:xfrm>
                    <a:off x="1879" y="2091"/>
                    <a:ext cx="1" cy="12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14" name="Line 535"/>
                  <p:cNvSpPr>
                    <a:spLocks noChangeShapeType="1"/>
                  </p:cNvSpPr>
                  <p:nvPr/>
                </p:nvSpPr>
                <p:spPr bwMode="auto">
                  <a:xfrm>
                    <a:off x="1879" y="2236"/>
                    <a:ext cx="1" cy="1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115" name="Line 536"/>
                  <p:cNvSpPr>
                    <a:spLocks noChangeShapeType="1"/>
                  </p:cNvSpPr>
                  <p:nvPr/>
                </p:nvSpPr>
                <p:spPr bwMode="auto">
                  <a:xfrm>
                    <a:off x="1879" y="2275"/>
                    <a:ext cx="1" cy="12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</p:grpSp>
            <p:sp>
              <p:nvSpPr>
                <p:cNvPr id="29111" name="Line 537"/>
                <p:cNvSpPr>
                  <a:spLocks noChangeShapeType="1"/>
                </p:cNvSpPr>
                <p:nvPr/>
              </p:nvSpPr>
              <p:spPr bwMode="auto">
                <a:xfrm flipV="1">
                  <a:off x="1928" y="2302"/>
                  <a:ext cx="1" cy="19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9112" name="Line 538"/>
                <p:cNvSpPr>
                  <a:spLocks noChangeShapeType="1"/>
                </p:cNvSpPr>
                <p:nvPr/>
              </p:nvSpPr>
              <p:spPr bwMode="auto">
                <a:xfrm flipH="1">
                  <a:off x="1079" y="2282"/>
                  <a:ext cx="829" cy="2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sp>
            <p:nvSpPr>
              <p:cNvPr id="29093" name="Freeform 539"/>
              <p:cNvSpPr>
                <a:spLocks/>
              </p:cNvSpPr>
              <p:nvPr/>
            </p:nvSpPr>
            <p:spPr bwMode="auto">
              <a:xfrm>
                <a:off x="1908" y="2282"/>
                <a:ext cx="20" cy="20"/>
              </a:xfrm>
              <a:custGeom>
                <a:avLst/>
                <a:gdLst>
                  <a:gd name="T0" fmla="*/ 20 w 101"/>
                  <a:gd name="T1" fmla="*/ 20 h 101"/>
                  <a:gd name="T2" fmla="*/ 18 w 101"/>
                  <a:gd name="T3" fmla="*/ 12 h 101"/>
                  <a:gd name="T4" fmla="*/ 14 w 101"/>
                  <a:gd name="T5" fmla="*/ 6 h 101"/>
                  <a:gd name="T6" fmla="*/ 8 w 101"/>
                  <a:gd name="T7" fmla="*/ 2 h 101"/>
                  <a:gd name="T8" fmla="*/ 0 w 101"/>
                  <a:gd name="T9" fmla="*/ 0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101">
                    <a:moveTo>
                      <a:pt x="101" y="101"/>
                    </a:moveTo>
                    <a:lnTo>
                      <a:pt x="93" y="62"/>
                    </a:lnTo>
                    <a:lnTo>
                      <a:pt x="71" y="29"/>
                    </a:lnTo>
                    <a:lnTo>
                      <a:pt x="38" y="8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265122" name="Group 930"/>
          <p:cNvGrpSpPr>
            <a:grpSpLocks/>
          </p:cNvGrpSpPr>
          <p:nvPr/>
        </p:nvGrpSpPr>
        <p:grpSpPr bwMode="auto">
          <a:xfrm>
            <a:off x="3746500" y="1535113"/>
            <a:ext cx="1346994" cy="2549527"/>
            <a:chOff x="2360" y="967"/>
            <a:chExt cx="846" cy="1606"/>
          </a:xfrm>
        </p:grpSpPr>
        <p:grpSp>
          <p:nvGrpSpPr>
            <p:cNvPr id="29011" name="Group 623"/>
            <p:cNvGrpSpPr>
              <a:grpSpLocks/>
            </p:cNvGrpSpPr>
            <p:nvPr/>
          </p:nvGrpSpPr>
          <p:grpSpPr bwMode="auto">
            <a:xfrm>
              <a:off x="3205" y="967"/>
              <a:ext cx="1" cy="1599"/>
              <a:chOff x="3309" y="831"/>
              <a:chExt cx="1" cy="1599"/>
            </a:xfrm>
          </p:grpSpPr>
          <p:sp>
            <p:nvSpPr>
              <p:cNvPr id="29068" name="Line 624"/>
              <p:cNvSpPr>
                <a:spLocks noChangeShapeType="1"/>
              </p:cNvSpPr>
              <p:nvPr/>
            </p:nvSpPr>
            <p:spPr bwMode="auto">
              <a:xfrm flipV="1">
                <a:off x="3309" y="2359"/>
                <a:ext cx="1" cy="7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69" name="Line 625"/>
              <p:cNvSpPr>
                <a:spLocks noChangeShapeType="1"/>
              </p:cNvSpPr>
              <p:nvPr/>
            </p:nvSpPr>
            <p:spPr bwMode="auto">
              <a:xfrm flipV="1">
                <a:off x="3309" y="2320"/>
                <a:ext cx="1" cy="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70" name="Line 626"/>
              <p:cNvSpPr>
                <a:spLocks noChangeShapeType="1"/>
              </p:cNvSpPr>
              <p:nvPr/>
            </p:nvSpPr>
            <p:spPr bwMode="auto">
              <a:xfrm flipV="1">
                <a:off x="3309" y="2203"/>
                <a:ext cx="1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71" name="Line 627"/>
              <p:cNvSpPr>
                <a:spLocks noChangeShapeType="1"/>
              </p:cNvSpPr>
              <p:nvPr/>
            </p:nvSpPr>
            <p:spPr bwMode="auto">
              <a:xfrm flipV="1">
                <a:off x="3309" y="2164"/>
                <a:ext cx="1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72" name="Line 628"/>
              <p:cNvSpPr>
                <a:spLocks noChangeShapeType="1"/>
              </p:cNvSpPr>
              <p:nvPr/>
            </p:nvSpPr>
            <p:spPr bwMode="auto">
              <a:xfrm flipV="1">
                <a:off x="3309" y="2048"/>
                <a:ext cx="1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73" name="Line 629"/>
              <p:cNvSpPr>
                <a:spLocks noChangeShapeType="1"/>
              </p:cNvSpPr>
              <p:nvPr/>
            </p:nvSpPr>
            <p:spPr bwMode="auto">
              <a:xfrm flipV="1">
                <a:off x="3309" y="2009"/>
                <a:ext cx="1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74" name="Line 630"/>
              <p:cNvSpPr>
                <a:spLocks noChangeShapeType="1"/>
              </p:cNvSpPr>
              <p:nvPr/>
            </p:nvSpPr>
            <p:spPr bwMode="auto">
              <a:xfrm flipV="1">
                <a:off x="3309" y="1893"/>
                <a:ext cx="1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75" name="Line 631"/>
              <p:cNvSpPr>
                <a:spLocks noChangeShapeType="1"/>
              </p:cNvSpPr>
              <p:nvPr/>
            </p:nvSpPr>
            <p:spPr bwMode="auto">
              <a:xfrm flipV="1">
                <a:off x="3309" y="1854"/>
                <a:ext cx="1" cy="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76" name="Line 632"/>
              <p:cNvSpPr>
                <a:spLocks noChangeShapeType="1"/>
              </p:cNvSpPr>
              <p:nvPr/>
            </p:nvSpPr>
            <p:spPr bwMode="auto">
              <a:xfrm flipV="1">
                <a:off x="3309" y="1737"/>
                <a:ext cx="1" cy="9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77" name="Line 633"/>
              <p:cNvSpPr>
                <a:spLocks noChangeShapeType="1"/>
              </p:cNvSpPr>
              <p:nvPr/>
            </p:nvSpPr>
            <p:spPr bwMode="auto">
              <a:xfrm flipV="1">
                <a:off x="3309" y="1699"/>
                <a:ext cx="1" cy="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78" name="Line 634"/>
              <p:cNvSpPr>
                <a:spLocks noChangeShapeType="1"/>
              </p:cNvSpPr>
              <p:nvPr/>
            </p:nvSpPr>
            <p:spPr bwMode="auto">
              <a:xfrm flipV="1">
                <a:off x="3309" y="1582"/>
                <a:ext cx="1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79" name="Line 635"/>
              <p:cNvSpPr>
                <a:spLocks noChangeShapeType="1"/>
              </p:cNvSpPr>
              <p:nvPr/>
            </p:nvSpPr>
            <p:spPr bwMode="auto">
              <a:xfrm flipV="1">
                <a:off x="3309" y="1543"/>
                <a:ext cx="1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80" name="Line 636"/>
              <p:cNvSpPr>
                <a:spLocks noChangeShapeType="1"/>
              </p:cNvSpPr>
              <p:nvPr/>
            </p:nvSpPr>
            <p:spPr bwMode="auto">
              <a:xfrm flipV="1">
                <a:off x="3309" y="1427"/>
                <a:ext cx="1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81" name="Line 637"/>
              <p:cNvSpPr>
                <a:spLocks noChangeShapeType="1"/>
              </p:cNvSpPr>
              <p:nvPr/>
            </p:nvSpPr>
            <p:spPr bwMode="auto">
              <a:xfrm flipV="1">
                <a:off x="3309" y="1388"/>
                <a:ext cx="1" cy="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82" name="Line 638"/>
              <p:cNvSpPr>
                <a:spLocks noChangeShapeType="1"/>
              </p:cNvSpPr>
              <p:nvPr/>
            </p:nvSpPr>
            <p:spPr bwMode="auto">
              <a:xfrm flipV="1">
                <a:off x="3309" y="1271"/>
                <a:ext cx="1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83" name="Line 639"/>
              <p:cNvSpPr>
                <a:spLocks noChangeShapeType="1"/>
              </p:cNvSpPr>
              <p:nvPr/>
            </p:nvSpPr>
            <p:spPr bwMode="auto">
              <a:xfrm flipV="1">
                <a:off x="3309" y="1233"/>
                <a:ext cx="1" cy="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84" name="Line 640"/>
              <p:cNvSpPr>
                <a:spLocks noChangeShapeType="1"/>
              </p:cNvSpPr>
              <p:nvPr/>
            </p:nvSpPr>
            <p:spPr bwMode="auto">
              <a:xfrm flipV="1">
                <a:off x="3309" y="1116"/>
                <a:ext cx="1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85" name="Line 641"/>
              <p:cNvSpPr>
                <a:spLocks noChangeShapeType="1"/>
              </p:cNvSpPr>
              <p:nvPr/>
            </p:nvSpPr>
            <p:spPr bwMode="auto">
              <a:xfrm flipV="1">
                <a:off x="3309" y="1077"/>
                <a:ext cx="1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86" name="Line 642"/>
              <p:cNvSpPr>
                <a:spLocks noChangeShapeType="1"/>
              </p:cNvSpPr>
              <p:nvPr/>
            </p:nvSpPr>
            <p:spPr bwMode="auto">
              <a:xfrm flipV="1">
                <a:off x="3309" y="961"/>
                <a:ext cx="1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87" name="Line 643"/>
              <p:cNvSpPr>
                <a:spLocks noChangeShapeType="1"/>
              </p:cNvSpPr>
              <p:nvPr/>
            </p:nvSpPr>
            <p:spPr bwMode="auto">
              <a:xfrm flipV="1">
                <a:off x="3309" y="922"/>
                <a:ext cx="1" cy="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88" name="Line 644"/>
              <p:cNvSpPr>
                <a:spLocks noChangeShapeType="1"/>
              </p:cNvSpPr>
              <p:nvPr/>
            </p:nvSpPr>
            <p:spPr bwMode="auto">
              <a:xfrm flipV="1">
                <a:off x="3309" y="831"/>
                <a:ext cx="1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9012" name="Group 929"/>
            <p:cNvGrpSpPr>
              <a:grpSpLocks/>
            </p:cNvGrpSpPr>
            <p:nvPr/>
          </p:nvGrpSpPr>
          <p:grpSpPr bwMode="auto">
            <a:xfrm>
              <a:off x="2360" y="1008"/>
              <a:ext cx="845" cy="1565"/>
              <a:chOff x="2360" y="1008"/>
              <a:chExt cx="845" cy="1565"/>
            </a:xfrm>
          </p:grpSpPr>
          <p:grpSp>
            <p:nvGrpSpPr>
              <p:cNvPr id="29013" name="Group 197"/>
              <p:cNvGrpSpPr>
                <a:grpSpLocks/>
              </p:cNvGrpSpPr>
              <p:nvPr/>
            </p:nvGrpSpPr>
            <p:grpSpPr bwMode="auto">
              <a:xfrm>
                <a:off x="2360" y="1047"/>
                <a:ext cx="670" cy="1451"/>
                <a:chOff x="2464" y="911"/>
                <a:chExt cx="670" cy="1451"/>
              </a:xfrm>
            </p:grpSpPr>
            <p:sp>
              <p:nvSpPr>
                <p:cNvPr id="29040" name="Line 198"/>
                <p:cNvSpPr>
                  <a:spLocks noChangeShapeType="1"/>
                </p:cNvSpPr>
                <p:nvPr/>
              </p:nvSpPr>
              <p:spPr bwMode="auto">
                <a:xfrm flipV="1">
                  <a:off x="2595" y="2340"/>
                  <a:ext cx="22" cy="2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grpSp>
              <p:nvGrpSpPr>
                <p:cNvPr id="29041" name="Group 199"/>
                <p:cNvGrpSpPr>
                  <a:grpSpLocks/>
                </p:cNvGrpSpPr>
                <p:nvPr/>
              </p:nvGrpSpPr>
              <p:grpSpPr bwMode="auto">
                <a:xfrm>
                  <a:off x="2464" y="911"/>
                  <a:ext cx="670" cy="1451"/>
                  <a:chOff x="2464" y="911"/>
                  <a:chExt cx="670" cy="1451"/>
                </a:xfrm>
              </p:grpSpPr>
              <p:sp>
                <p:nvSpPr>
                  <p:cNvPr id="29042" name="Line 2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07" y="911"/>
                    <a:ext cx="57" cy="5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043" name="Freeform 201"/>
                  <p:cNvSpPr>
                    <a:spLocks/>
                  </p:cNvSpPr>
                  <p:nvPr/>
                </p:nvSpPr>
                <p:spPr bwMode="auto">
                  <a:xfrm>
                    <a:off x="2707" y="911"/>
                    <a:ext cx="149" cy="149"/>
                  </a:xfrm>
                  <a:custGeom>
                    <a:avLst/>
                    <a:gdLst>
                      <a:gd name="T0" fmla="*/ 0 w 743"/>
                      <a:gd name="T1" fmla="*/ 149 h 744"/>
                      <a:gd name="T2" fmla="*/ 107 w 743"/>
                      <a:gd name="T3" fmla="*/ 42 h 744"/>
                      <a:gd name="T4" fmla="*/ 149 w 743"/>
                      <a:gd name="T5" fmla="*/ 0 h 74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743" h="744">
                        <a:moveTo>
                          <a:pt x="0" y="744"/>
                        </a:moveTo>
                        <a:lnTo>
                          <a:pt x="532" y="212"/>
                        </a:lnTo>
                        <a:lnTo>
                          <a:pt x="743" y="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044" name="Freeform 202"/>
                  <p:cNvSpPr>
                    <a:spLocks/>
                  </p:cNvSpPr>
                  <p:nvPr/>
                </p:nvSpPr>
                <p:spPr bwMode="auto">
                  <a:xfrm>
                    <a:off x="2732" y="911"/>
                    <a:ext cx="215" cy="216"/>
                  </a:xfrm>
                  <a:custGeom>
                    <a:avLst/>
                    <a:gdLst>
                      <a:gd name="T0" fmla="*/ 0 w 1078"/>
                      <a:gd name="T1" fmla="*/ 216 h 1079"/>
                      <a:gd name="T2" fmla="*/ 82 w 1078"/>
                      <a:gd name="T3" fmla="*/ 134 h 1079"/>
                      <a:gd name="T4" fmla="*/ 215 w 1078"/>
                      <a:gd name="T5" fmla="*/ 0 h 107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078" h="1079">
                        <a:moveTo>
                          <a:pt x="0" y="1079"/>
                        </a:moveTo>
                        <a:lnTo>
                          <a:pt x="409" y="669"/>
                        </a:lnTo>
                        <a:lnTo>
                          <a:pt x="1078" y="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045" name="Line 20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23" y="911"/>
                    <a:ext cx="216" cy="21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046" name="Line 20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15" y="955"/>
                    <a:ext cx="171" cy="1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047" name="Line 20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54" y="1046"/>
                    <a:ext cx="132" cy="13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048" name="Line 20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54" y="1138"/>
                    <a:ext cx="132" cy="13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049" name="Line 20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54" y="1229"/>
                    <a:ext cx="132" cy="13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050" name="Line 20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54" y="1321"/>
                    <a:ext cx="132" cy="13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051" name="Line 20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54" y="1412"/>
                    <a:ext cx="132" cy="13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052" name="Line 2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54" y="1504"/>
                    <a:ext cx="132" cy="13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053" name="Line 21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64" y="2146"/>
                    <a:ext cx="72" cy="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054" name="Line 21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54" y="1595"/>
                    <a:ext cx="132" cy="13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055" name="Line 21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64" y="2157"/>
                    <a:ext cx="153" cy="15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056" name="Line 21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54" y="1653"/>
                    <a:ext cx="166" cy="16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057" name="Line 21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03" y="2248"/>
                    <a:ext cx="114" cy="11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058" name="Line 21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17" y="2146"/>
                    <a:ext cx="102" cy="10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059" name="Line 21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54" y="1731"/>
                    <a:ext cx="180" cy="18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060" name="Line 21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17" y="2146"/>
                    <a:ext cx="194" cy="19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061" name="Line 21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54" y="1822"/>
                    <a:ext cx="180" cy="18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062" name="Line 22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87" y="2146"/>
                    <a:ext cx="215" cy="21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063" name="Line 22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54" y="1914"/>
                    <a:ext cx="180" cy="18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064" name="Line 22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78" y="2005"/>
                    <a:ext cx="356" cy="35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065" name="Line 22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70" y="2097"/>
                    <a:ext cx="264" cy="26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066" name="Line 22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61" y="2188"/>
                    <a:ext cx="173" cy="17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9067" name="Line 22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52" y="2280"/>
                    <a:ext cx="82" cy="8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</p:grpSp>
          </p:grpSp>
          <p:sp>
            <p:nvSpPr>
              <p:cNvPr id="29014" name="Line 260"/>
              <p:cNvSpPr>
                <a:spLocks noChangeShapeType="1"/>
              </p:cNvSpPr>
              <p:nvPr/>
            </p:nvSpPr>
            <p:spPr bwMode="auto">
              <a:xfrm flipH="1">
                <a:off x="2603" y="1047"/>
                <a:ext cx="602" cy="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15" name="Freeform 613"/>
              <p:cNvSpPr>
                <a:spLocks/>
              </p:cNvSpPr>
              <p:nvPr/>
            </p:nvSpPr>
            <p:spPr bwMode="auto">
              <a:xfrm>
                <a:off x="2360" y="2282"/>
                <a:ext cx="21" cy="20"/>
              </a:xfrm>
              <a:custGeom>
                <a:avLst/>
                <a:gdLst>
                  <a:gd name="T0" fmla="*/ 21 w 102"/>
                  <a:gd name="T1" fmla="*/ 0 h 101"/>
                  <a:gd name="T2" fmla="*/ 14 w 102"/>
                  <a:gd name="T3" fmla="*/ 1 h 101"/>
                  <a:gd name="T4" fmla="*/ 9 w 102"/>
                  <a:gd name="T5" fmla="*/ 4 h 101"/>
                  <a:gd name="T6" fmla="*/ 4 w 102"/>
                  <a:gd name="T7" fmla="*/ 8 h 101"/>
                  <a:gd name="T8" fmla="*/ 1 w 102"/>
                  <a:gd name="T9" fmla="*/ 14 h 101"/>
                  <a:gd name="T10" fmla="*/ 0 w 102"/>
                  <a:gd name="T11" fmla="*/ 20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101">
                    <a:moveTo>
                      <a:pt x="102" y="0"/>
                    </a:moveTo>
                    <a:lnTo>
                      <a:pt x="70" y="4"/>
                    </a:lnTo>
                    <a:lnTo>
                      <a:pt x="42" y="18"/>
                    </a:lnTo>
                    <a:lnTo>
                      <a:pt x="19" y="41"/>
                    </a:lnTo>
                    <a:lnTo>
                      <a:pt x="5" y="70"/>
                    </a:lnTo>
                    <a:lnTo>
                      <a:pt x="0" y="101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grpSp>
            <p:nvGrpSpPr>
              <p:cNvPr id="29016" name="Group 614"/>
              <p:cNvGrpSpPr>
                <a:grpSpLocks/>
              </p:cNvGrpSpPr>
              <p:nvPr/>
            </p:nvGrpSpPr>
            <p:grpSpPr bwMode="auto">
              <a:xfrm>
                <a:off x="2513" y="2209"/>
                <a:ext cx="11" cy="364"/>
                <a:chOff x="2617" y="2073"/>
                <a:chExt cx="11" cy="364"/>
              </a:xfrm>
            </p:grpSpPr>
            <p:sp>
              <p:nvSpPr>
                <p:cNvPr id="29034" name="Line 615"/>
                <p:cNvSpPr>
                  <a:spLocks noChangeShapeType="1"/>
                </p:cNvSpPr>
                <p:nvPr/>
              </p:nvSpPr>
              <p:spPr bwMode="auto">
                <a:xfrm flipV="1">
                  <a:off x="2617" y="2146"/>
                  <a:ext cx="11" cy="1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9035" name="Line 616"/>
                <p:cNvSpPr>
                  <a:spLocks noChangeShapeType="1"/>
                </p:cNvSpPr>
                <p:nvPr/>
              </p:nvSpPr>
              <p:spPr bwMode="auto">
                <a:xfrm flipV="1">
                  <a:off x="2617" y="2362"/>
                  <a:ext cx="1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9036" name="Line 617"/>
                <p:cNvSpPr>
                  <a:spLocks noChangeShapeType="1"/>
                </p:cNvSpPr>
                <p:nvPr/>
              </p:nvSpPr>
              <p:spPr bwMode="auto">
                <a:xfrm flipV="1">
                  <a:off x="2617" y="2323"/>
                  <a:ext cx="1" cy="1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9037" name="Line 618"/>
                <p:cNvSpPr>
                  <a:spLocks noChangeShapeType="1"/>
                </p:cNvSpPr>
                <p:nvPr/>
              </p:nvSpPr>
              <p:spPr bwMode="auto">
                <a:xfrm flipV="1">
                  <a:off x="2617" y="2206"/>
                  <a:ext cx="1" cy="9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9038" name="Line 619"/>
                <p:cNvSpPr>
                  <a:spLocks noChangeShapeType="1"/>
                </p:cNvSpPr>
                <p:nvPr/>
              </p:nvSpPr>
              <p:spPr bwMode="auto">
                <a:xfrm flipV="1">
                  <a:off x="2617" y="2168"/>
                  <a:ext cx="1" cy="1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9039" name="Line 620"/>
                <p:cNvSpPr>
                  <a:spLocks noChangeShapeType="1"/>
                </p:cNvSpPr>
                <p:nvPr/>
              </p:nvSpPr>
              <p:spPr bwMode="auto">
                <a:xfrm flipV="1">
                  <a:off x="2617" y="2073"/>
                  <a:ext cx="1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sp>
            <p:nvSpPr>
              <p:cNvPr id="29017" name="Line 621"/>
              <p:cNvSpPr>
                <a:spLocks noChangeShapeType="1"/>
              </p:cNvSpPr>
              <p:nvPr/>
            </p:nvSpPr>
            <p:spPr bwMode="auto">
              <a:xfrm flipV="1">
                <a:off x="2360" y="2302"/>
                <a:ext cx="1" cy="19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18" name="Line 622"/>
              <p:cNvSpPr>
                <a:spLocks noChangeShapeType="1"/>
              </p:cNvSpPr>
              <p:nvPr/>
            </p:nvSpPr>
            <p:spPr bwMode="auto">
              <a:xfrm flipH="1">
                <a:off x="2381" y="2282"/>
                <a:ext cx="469" cy="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19" name="Line 645"/>
              <p:cNvSpPr>
                <a:spLocks noChangeShapeType="1"/>
              </p:cNvSpPr>
              <p:nvPr/>
            </p:nvSpPr>
            <p:spPr bwMode="auto">
              <a:xfrm flipV="1">
                <a:off x="2850" y="1263"/>
                <a:ext cx="1" cy="101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20" name="Line 716"/>
              <p:cNvSpPr>
                <a:spLocks noChangeShapeType="1"/>
              </p:cNvSpPr>
              <p:nvPr/>
            </p:nvSpPr>
            <p:spPr bwMode="auto">
              <a:xfrm>
                <a:off x="2360" y="2498"/>
                <a:ext cx="845" cy="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21" name="Freeform 723"/>
              <p:cNvSpPr>
                <a:spLocks/>
              </p:cNvSpPr>
              <p:nvPr/>
            </p:nvSpPr>
            <p:spPr bwMode="auto">
              <a:xfrm>
                <a:off x="3131" y="1331"/>
                <a:ext cx="74" cy="148"/>
              </a:xfrm>
              <a:custGeom>
                <a:avLst/>
                <a:gdLst>
                  <a:gd name="T0" fmla="*/ 74 w 370"/>
                  <a:gd name="T1" fmla="*/ 0 h 741"/>
                  <a:gd name="T2" fmla="*/ 64 w 370"/>
                  <a:gd name="T3" fmla="*/ 1 h 741"/>
                  <a:gd name="T4" fmla="*/ 53 w 370"/>
                  <a:gd name="T5" fmla="*/ 3 h 741"/>
                  <a:gd name="T6" fmla="*/ 43 w 370"/>
                  <a:gd name="T7" fmla="*/ 7 h 741"/>
                  <a:gd name="T8" fmla="*/ 34 w 370"/>
                  <a:gd name="T9" fmla="*/ 12 h 741"/>
                  <a:gd name="T10" fmla="*/ 26 w 370"/>
                  <a:gd name="T11" fmla="*/ 18 h 741"/>
                  <a:gd name="T12" fmla="*/ 18 w 370"/>
                  <a:gd name="T13" fmla="*/ 26 h 741"/>
                  <a:gd name="T14" fmla="*/ 12 w 370"/>
                  <a:gd name="T15" fmla="*/ 34 h 741"/>
                  <a:gd name="T16" fmla="*/ 7 w 370"/>
                  <a:gd name="T17" fmla="*/ 43 h 741"/>
                  <a:gd name="T18" fmla="*/ 3 w 370"/>
                  <a:gd name="T19" fmla="*/ 53 h 741"/>
                  <a:gd name="T20" fmla="*/ 1 w 370"/>
                  <a:gd name="T21" fmla="*/ 64 h 741"/>
                  <a:gd name="T22" fmla="*/ 0 w 370"/>
                  <a:gd name="T23" fmla="*/ 74 h 741"/>
                  <a:gd name="T24" fmla="*/ 1 w 370"/>
                  <a:gd name="T25" fmla="*/ 85 h 741"/>
                  <a:gd name="T26" fmla="*/ 3 w 370"/>
                  <a:gd name="T27" fmla="*/ 95 h 741"/>
                  <a:gd name="T28" fmla="*/ 7 w 370"/>
                  <a:gd name="T29" fmla="*/ 105 h 741"/>
                  <a:gd name="T30" fmla="*/ 12 w 370"/>
                  <a:gd name="T31" fmla="*/ 114 h 741"/>
                  <a:gd name="T32" fmla="*/ 18 w 370"/>
                  <a:gd name="T33" fmla="*/ 123 h 741"/>
                  <a:gd name="T34" fmla="*/ 26 w 370"/>
                  <a:gd name="T35" fmla="*/ 130 h 741"/>
                  <a:gd name="T36" fmla="*/ 34 w 370"/>
                  <a:gd name="T37" fmla="*/ 136 h 741"/>
                  <a:gd name="T38" fmla="*/ 43 w 370"/>
                  <a:gd name="T39" fmla="*/ 141 h 741"/>
                  <a:gd name="T40" fmla="*/ 53 w 370"/>
                  <a:gd name="T41" fmla="*/ 145 h 741"/>
                  <a:gd name="T42" fmla="*/ 64 w 370"/>
                  <a:gd name="T43" fmla="*/ 147 h 741"/>
                  <a:gd name="T44" fmla="*/ 74 w 370"/>
                  <a:gd name="T45" fmla="*/ 148 h 74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0" h="741">
                    <a:moveTo>
                      <a:pt x="370" y="0"/>
                    </a:moveTo>
                    <a:lnTo>
                      <a:pt x="318" y="5"/>
                    </a:lnTo>
                    <a:lnTo>
                      <a:pt x="266" y="16"/>
                    </a:lnTo>
                    <a:lnTo>
                      <a:pt x="217" y="34"/>
                    </a:lnTo>
                    <a:lnTo>
                      <a:pt x="170" y="59"/>
                    </a:lnTo>
                    <a:lnTo>
                      <a:pt x="129" y="91"/>
                    </a:lnTo>
                    <a:lnTo>
                      <a:pt x="91" y="129"/>
                    </a:lnTo>
                    <a:lnTo>
                      <a:pt x="59" y="171"/>
                    </a:lnTo>
                    <a:lnTo>
                      <a:pt x="34" y="217"/>
                    </a:lnTo>
                    <a:lnTo>
                      <a:pt x="16" y="267"/>
                    </a:lnTo>
                    <a:lnTo>
                      <a:pt x="5" y="318"/>
                    </a:lnTo>
                    <a:lnTo>
                      <a:pt x="0" y="371"/>
                    </a:lnTo>
                    <a:lnTo>
                      <a:pt x="5" y="424"/>
                    </a:lnTo>
                    <a:lnTo>
                      <a:pt x="16" y="476"/>
                    </a:lnTo>
                    <a:lnTo>
                      <a:pt x="34" y="525"/>
                    </a:lnTo>
                    <a:lnTo>
                      <a:pt x="59" y="572"/>
                    </a:lnTo>
                    <a:lnTo>
                      <a:pt x="91" y="614"/>
                    </a:lnTo>
                    <a:lnTo>
                      <a:pt x="129" y="651"/>
                    </a:lnTo>
                    <a:lnTo>
                      <a:pt x="170" y="683"/>
                    </a:lnTo>
                    <a:lnTo>
                      <a:pt x="217" y="708"/>
                    </a:lnTo>
                    <a:lnTo>
                      <a:pt x="266" y="726"/>
                    </a:lnTo>
                    <a:lnTo>
                      <a:pt x="318" y="738"/>
                    </a:lnTo>
                    <a:lnTo>
                      <a:pt x="370" y="741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22" name="Line 724"/>
              <p:cNvSpPr>
                <a:spLocks noChangeShapeType="1"/>
              </p:cNvSpPr>
              <p:nvPr/>
            </p:nvSpPr>
            <p:spPr bwMode="auto">
              <a:xfrm flipH="1">
                <a:off x="3084" y="1406"/>
                <a:ext cx="121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23" name="Line 728"/>
              <p:cNvSpPr>
                <a:spLocks noChangeShapeType="1"/>
              </p:cNvSpPr>
              <p:nvPr/>
            </p:nvSpPr>
            <p:spPr bwMode="auto">
              <a:xfrm>
                <a:off x="2603" y="1263"/>
                <a:ext cx="247" cy="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grpSp>
            <p:nvGrpSpPr>
              <p:cNvPr id="29024" name="Group 729"/>
              <p:cNvGrpSpPr>
                <a:grpSpLocks/>
              </p:cNvGrpSpPr>
              <p:nvPr/>
            </p:nvGrpSpPr>
            <p:grpSpPr bwMode="auto">
              <a:xfrm>
                <a:off x="2709" y="1008"/>
                <a:ext cx="1" cy="282"/>
                <a:chOff x="2813" y="872"/>
                <a:chExt cx="1" cy="282"/>
              </a:xfrm>
            </p:grpSpPr>
            <p:sp>
              <p:nvSpPr>
                <p:cNvPr id="29031" name="Line 730"/>
                <p:cNvSpPr>
                  <a:spLocks noChangeShapeType="1"/>
                </p:cNvSpPr>
                <p:nvPr/>
              </p:nvSpPr>
              <p:spPr bwMode="auto">
                <a:xfrm flipV="1">
                  <a:off x="2813" y="1042"/>
                  <a:ext cx="1" cy="11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9032" name="Line 731"/>
                <p:cNvSpPr>
                  <a:spLocks noChangeShapeType="1"/>
                </p:cNvSpPr>
                <p:nvPr/>
              </p:nvSpPr>
              <p:spPr bwMode="auto">
                <a:xfrm flipV="1">
                  <a:off x="2813" y="1003"/>
                  <a:ext cx="1" cy="2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9033" name="Line 732"/>
                <p:cNvSpPr>
                  <a:spLocks noChangeShapeType="1"/>
                </p:cNvSpPr>
                <p:nvPr/>
              </p:nvSpPr>
              <p:spPr bwMode="auto">
                <a:xfrm flipV="1">
                  <a:off x="2813" y="872"/>
                  <a:ext cx="1" cy="11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sp>
            <p:nvSpPr>
              <p:cNvPr id="29025" name="Line 734"/>
              <p:cNvSpPr>
                <a:spLocks noChangeShapeType="1"/>
              </p:cNvSpPr>
              <p:nvPr/>
            </p:nvSpPr>
            <p:spPr bwMode="auto">
              <a:xfrm>
                <a:off x="2603" y="1047"/>
                <a:ext cx="1" cy="21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26" name="Line 740"/>
              <p:cNvSpPr>
                <a:spLocks noChangeShapeType="1"/>
              </p:cNvSpPr>
              <p:nvPr/>
            </p:nvSpPr>
            <p:spPr bwMode="auto">
              <a:xfrm flipV="1">
                <a:off x="3030" y="1808"/>
                <a:ext cx="1" cy="69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27" name="Line 741"/>
              <p:cNvSpPr>
                <a:spLocks noChangeShapeType="1"/>
              </p:cNvSpPr>
              <p:nvPr/>
            </p:nvSpPr>
            <p:spPr bwMode="auto">
              <a:xfrm>
                <a:off x="2982" y="1745"/>
                <a:ext cx="48" cy="6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28" name="Line 742"/>
              <p:cNvSpPr>
                <a:spLocks noChangeShapeType="1"/>
              </p:cNvSpPr>
              <p:nvPr/>
            </p:nvSpPr>
            <p:spPr bwMode="auto">
              <a:xfrm flipV="1">
                <a:off x="2982" y="1047"/>
                <a:ext cx="1" cy="69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29" name="Line 743"/>
              <p:cNvSpPr>
                <a:spLocks noChangeShapeType="1"/>
              </p:cNvSpPr>
              <p:nvPr/>
            </p:nvSpPr>
            <p:spPr bwMode="auto">
              <a:xfrm>
                <a:off x="2982" y="1745"/>
                <a:ext cx="223" cy="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30" name="Line 744"/>
              <p:cNvSpPr>
                <a:spLocks noChangeShapeType="1"/>
              </p:cNvSpPr>
              <p:nvPr/>
            </p:nvSpPr>
            <p:spPr bwMode="auto">
              <a:xfrm>
                <a:off x="3030" y="1808"/>
                <a:ext cx="175" cy="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265123" name="Group 931"/>
          <p:cNvGrpSpPr>
            <a:grpSpLocks/>
          </p:cNvGrpSpPr>
          <p:nvPr/>
        </p:nvGrpSpPr>
        <p:grpSpPr bwMode="auto">
          <a:xfrm>
            <a:off x="5081588" y="1597819"/>
            <a:ext cx="1349375" cy="2425700"/>
            <a:chOff x="3201" y="1008"/>
            <a:chExt cx="850" cy="1528"/>
          </a:xfrm>
        </p:grpSpPr>
        <p:grpSp>
          <p:nvGrpSpPr>
            <p:cNvPr id="28960" name="Group 226"/>
            <p:cNvGrpSpPr>
              <a:grpSpLocks/>
            </p:cNvGrpSpPr>
            <p:nvPr/>
          </p:nvGrpSpPr>
          <p:grpSpPr bwMode="auto">
            <a:xfrm>
              <a:off x="3380" y="1047"/>
              <a:ext cx="670" cy="1451"/>
              <a:chOff x="3484" y="911"/>
              <a:chExt cx="670" cy="1451"/>
            </a:xfrm>
          </p:grpSpPr>
          <p:sp>
            <p:nvSpPr>
              <p:cNvPr id="28985" name="Line 227"/>
              <p:cNvSpPr>
                <a:spLocks noChangeShapeType="1"/>
              </p:cNvSpPr>
              <p:nvPr/>
            </p:nvSpPr>
            <p:spPr bwMode="auto">
              <a:xfrm flipV="1">
                <a:off x="3531" y="911"/>
                <a:ext cx="56" cy="5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986" name="Line 228"/>
              <p:cNvSpPr>
                <a:spLocks noChangeShapeType="1"/>
              </p:cNvSpPr>
              <p:nvPr/>
            </p:nvSpPr>
            <p:spPr bwMode="auto">
              <a:xfrm flipV="1">
                <a:off x="3531" y="911"/>
                <a:ext cx="148" cy="14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987" name="Line 229"/>
              <p:cNvSpPr>
                <a:spLocks noChangeShapeType="1"/>
              </p:cNvSpPr>
              <p:nvPr/>
            </p:nvSpPr>
            <p:spPr bwMode="auto">
              <a:xfrm flipV="1">
                <a:off x="3531" y="911"/>
                <a:ext cx="239" cy="2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988" name="Line 230"/>
              <p:cNvSpPr>
                <a:spLocks noChangeShapeType="1"/>
              </p:cNvSpPr>
              <p:nvPr/>
            </p:nvSpPr>
            <p:spPr bwMode="auto">
              <a:xfrm flipV="1">
                <a:off x="3804" y="911"/>
                <a:ext cx="58" cy="5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989" name="Line 231"/>
              <p:cNvSpPr>
                <a:spLocks noChangeShapeType="1"/>
              </p:cNvSpPr>
              <p:nvPr/>
            </p:nvSpPr>
            <p:spPr bwMode="auto">
              <a:xfrm flipV="1">
                <a:off x="3531" y="969"/>
                <a:ext cx="273" cy="2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990" name="Line 232"/>
              <p:cNvSpPr>
                <a:spLocks noChangeShapeType="1"/>
              </p:cNvSpPr>
              <p:nvPr/>
            </p:nvSpPr>
            <p:spPr bwMode="auto">
              <a:xfrm flipV="1">
                <a:off x="3804" y="954"/>
                <a:ext cx="107" cy="1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991" name="Line 233"/>
              <p:cNvSpPr>
                <a:spLocks noChangeShapeType="1"/>
              </p:cNvSpPr>
              <p:nvPr/>
            </p:nvSpPr>
            <p:spPr bwMode="auto">
              <a:xfrm flipV="1">
                <a:off x="3738" y="1060"/>
                <a:ext cx="66" cy="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992" name="Line 234"/>
              <p:cNvSpPr>
                <a:spLocks noChangeShapeType="1"/>
              </p:cNvSpPr>
              <p:nvPr/>
            </p:nvSpPr>
            <p:spPr bwMode="auto">
              <a:xfrm flipV="1">
                <a:off x="3531" y="1201"/>
                <a:ext cx="133" cy="1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993" name="Line 235"/>
              <p:cNvSpPr>
                <a:spLocks noChangeShapeType="1"/>
              </p:cNvSpPr>
              <p:nvPr/>
            </p:nvSpPr>
            <p:spPr bwMode="auto">
              <a:xfrm flipV="1">
                <a:off x="3829" y="1045"/>
                <a:ext cx="82" cy="8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994" name="Line 236"/>
              <p:cNvSpPr>
                <a:spLocks noChangeShapeType="1"/>
              </p:cNvSpPr>
              <p:nvPr/>
            </p:nvSpPr>
            <p:spPr bwMode="auto">
              <a:xfrm flipV="1">
                <a:off x="3531" y="1292"/>
                <a:ext cx="133" cy="1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995" name="Line 237"/>
              <p:cNvSpPr>
                <a:spLocks noChangeShapeType="1"/>
              </p:cNvSpPr>
              <p:nvPr/>
            </p:nvSpPr>
            <p:spPr bwMode="auto">
              <a:xfrm flipV="1">
                <a:off x="3531" y="1384"/>
                <a:ext cx="133" cy="1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996" name="Line 238"/>
              <p:cNvSpPr>
                <a:spLocks noChangeShapeType="1"/>
              </p:cNvSpPr>
              <p:nvPr/>
            </p:nvSpPr>
            <p:spPr bwMode="auto">
              <a:xfrm flipV="1">
                <a:off x="3531" y="1476"/>
                <a:ext cx="133" cy="1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997" name="Line 239"/>
              <p:cNvSpPr>
                <a:spLocks noChangeShapeType="1"/>
              </p:cNvSpPr>
              <p:nvPr/>
            </p:nvSpPr>
            <p:spPr bwMode="auto">
              <a:xfrm flipV="1">
                <a:off x="3484" y="1567"/>
                <a:ext cx="180" cy="1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998" name="Line 240"/>
              <p:cNvSpPr>
                <a:spLocks noChangeShapeType="1"/>
              </p:cNvSpPr>
              <p:nvPr/>
            </p:nvSpPr>
            <p:spPr bwMode="auto">
              <a:xfrm flipV="1">
                <a:off x="3484" y="1659"/>
                <a:ext cx="180" cy="1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999" name="Line 241"/>
              <p:cNvSpPr>
                <a:spLocks noChangeShapeType="1"/>
              </p:cNvSpPr>
              <p:nvPr/>
            </p:nvSpPr>
            <p:spPr bwMode="auto">
              <a:xfrm flipV="1">
                <a:off x="3484" y="1750"/>
                <a:ext cx="180" cy="1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00" name="Line 242"/>
              <p:cNvSpPr>
                <a:spLocks noChangeShapeType="1"/>
              </p:cNvSpPr>
              <p:nvPr/>
            </p:nvSpPr>
            <p:spPr bwMode="auto">
              <a:xfrm flipV="1">
                <a:off x="3484" y="1842"/>
                <a:ext cx="180" cy="1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01" name="Line 243"/>
              <p:cNvSpPr>
                <a:spLocks noChangeShapeType="1"/>
              </p:cNvSpPr>
              <p:nvPr/>
            </p:nvSpPr>
            <p:spPr bwMode="auto">
              <a:xfrm flipV="1">
                <a:off x="3484" y="1933"/>
                <a:ext cx="180" cy="1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02" name="Line 244"/>
              <p:cNvSpPr>
                <a:spLocks noChangeShapeType="1"/>
              </p:cNvSpPr>
              <p:nvPr/>
            </p:nvSpPr>
            <p:spPr bwMode="auto">
              <a:xfrm flipV="1">
                <a:off x="3484" y="2025"/>
                <a:ext cx="180" cy="1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03" name="Line 245"/>
              <p:cNvSpPr>
                <a:spLocks noChangeShapeType="1"/>
              </p:cNvSpPr>
              <p:nvPr/>
            </p:nvSpPr>
            <p:spPr bwMode="auto">
              <a:xfrm flipV="1">
                <a:off x="3484" y="2116"/>
                <a:ext cx="180" cy="1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04" name="Line 246"/>
              <p:cNvSpPr>
                <a:spLocks noChangeShapeType="1"/>
              </p:cNvSpPr>
              <p:nvPr/>
            </p:nvSpPr>
            <p:spPr bwMode="auto">
              <a:xfrm flipV="1">
                <a:off x="3510" y="2146"/>
                <a:ext cx="215" cy="2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05" name="Line 247"/>
              <p:cNvSpPr>
                <a:spLocks noChangeShapeType="1"/>
              </p:cNvSpPr>
              <p:nvPr/>
            </p:nvSpPr>
            <p:spPr bwMode="auto">
              <a:xfrm flipV="1">
                <a:off x="3601" y="2146"/>
                <a:ext cx="216" cy="2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06" name="Line 248"/>
              <p:cNvSpPr>
                <a:spLocks noChangeShapeType="1"/>
              </p:cNvSpPr>
              <p:nvPr/>
            </p:nvSpPr>
            <p:spPr bwMode="auto">
              <a:xfrm flipV="1">
                <a:off x="3693" y="2146"/>
                <a:ext cx="215" cy="2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07" name="Line 249"/>
              <p:cNvSpPr>
                <a:spLocks noChangeShapeType="1"/>
              </p:cNvSpPr>
              <p:nvPr/>
            </p:nvSpPr>
            <p:spPr bwMode="auto">
              <a:xfrm flipV="1">
                <a:off x="3784" y="2146"/>
                <a:ext cx="216" cy="2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08" name="Freeform 250"/>
              <p:cNvSpPr>
                <a:spLocks/>
              </p:cNvSpPr>
              <p:nvPr/>
            </p:nvSpPr>
            <p:spPr bwMode="auto">
              <a:xfrm>
                <a:off x="3876" y="2146"/>
                <a:ext cx="215" cy="216"/>
              </a:xfrm>
              <a:custGeom>
                <a:avLst/>
                <a:gdLst>
                  <a:gd name="T0" fmla="*/ 0 w 1077"/>
                  <a:gd name="T1" fmla="*/ 216 h 1078"/>
                  <a:gd name="T2" fmla="*/ 125 w 1077"/>
                  <a:gd name="T3" fmla="*/ 90 h 1078"/>
                  <a:gd name="T4" fmla="*/ 215 w 1077"/>
                  <a:gd name="T5" fmla="*/ 0 h 10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7" h="1078">
                    <a:moveTo>
                      <a:pt x="0" y="1078"/>
                    </a:moveTo>
                    <a:lnTo>
                      <a:pt x="625" y="451"/>
                    </a:lnTo>
                    <a:lnTo>
                      <a:pt x="1077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09" name="Freeform 251"/>
              <p:cNvSpPr>
                <a:spLocks/>
              </p:cNvSpPr>
              <p:nvPr/>
            </p:nvSpPr>
            <p:spPr bwMode="auto">
              <a:xfrm>
                <a:off x="3967" y="2175"/>
                <a:ext cx="187" cy="187"/>
              </a:xfrm>
              <a:custGeom>
                <a:avLst/>
                <a:gdLst>
                  <a:gd name="T0" fmla="*/ 0 w 933"/>
                  <a:gd name="T1" fmla="*/ 187 h 934"/>
                  <a:gd name="T2" fmla="*/ 34 w 933"/>
                  <a:gd name="T3" fmla="*/ 153 h 934"/>
                  <a:gd name="T4" fmla="*/ 187 w 933"/>
                  <a:gd name="T5" fmla="*/ 0 h 9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3" h="934">
                    <a:moveTo>
                      <a:pt x="0" y="934"/>
                    </a:moveTo>
                    <a:lnTo>
                      <a:pt x="168" y="765"/>
                    </a:lnTo>
                    <a:lnTo>
                      <a:pt x="93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9010" name="Line 252"/>
              <p:cNvSpPr>
                <a:spLocks noChangeShapeType="1"/>
              </p:cNvSpPr>
              <p:nvPr/>
            </p:nvSpPr>
            <p:spPr bwMode="auto">
              <a:xfrm flipV="1">
                <a:off x="4058" y="2266"/>
                <a:ext cx="96" cy="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28961" name="Line 253"/>
            <p:cNvSpPr>
              <a:spLocks noChangeShapeType="1"/>
            </p:cNvSpPr>
            <p:nvPr/>
          </p:nvSpPr>
          <p:spPr bwMode="auto">
            <a:xfrm flipV="1">
              <a:off x="4046" y="2494"/>
              <a:ext cx="4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62" name="Line 259"/>
            <p:cNvSpPr>
              <a:spLocks noChangeShapeType="1"/>
            </p:cNvSpPr>
            <p:nvPr/>
          </p:nvSpPr>
          <p:spPr bwMode="auto">
            <a:xfrm>
              <a:off x="3205" y="2498"/>
              <a:ext cx="845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63" name="Freeform 263"/>
            <p:cNvSpPr>
              <a:spLocks/>
            </p:cNvSpPr>
            <p:nvPr/>
          </p:nvSpPr>
          <p:spPr bwMode="auto">
            <a:xfrm>
              <a:off x="3205" y="1331"/>
              <a:ext cx="74" cy="148"/>
            </a:xfrm>
            <a:custGeom>
              <a:avLst/>
              <a:gdLst>
                <a:gd name="T0" fmla="*/ 0 w 371"/>
                <a:gd name="T1" fmla="*/ 148 h 741"/>
                <a:gd name="T2" fmla="*/ 11 w 371"/>
                <a:gd name="T3" fmla="*/ 147 h 741"/>
                <a:gd name="T4" fmla="*/ 21 w 371"/>
                <a:gd name="T5" fmla="*/ 145 h 741"/>
                <a:gd name="T6" fmla="*/ 31 w 371"/>
                <a:gd name="T7" fmla="*/ 141 h 741"/>
                <a:gd name="T8" fmla="*/ 40 w 371"/>
                <a:gd name="T9" fmla="*/ 136 h 741"/>
                <a:gd name="T10" fmla="*/ 48 w 371"/>
                <a:gd name="T11" fmla="*/ 130 h 741"/>
                <a:gd name="T12" fmla="*/ 56 w 371"/>
                <a:gd name="T13" fmla="*/ 123 h 741"/>
                <a:gd name="T14" fmla="*/ 62 w 371"/>
                <a:gd name="T15" fmla="*/ 114 h 741"/>
                <a:gd name="T16" fmla="*/ 67 w 371"/>
                <a:gd name="T17" fmla="*/ 105 h 741"/>
                <a:gd name="T18" fmla="*/ 71 w 371"/>
                <a:gd name="T19" fmla="*/ 95 h 741"/>
                <a:gd name="T20" fmla="*/ 73 w 371"/>
                <a:gd name="T21" fmla="*/ 85 h 741"/>
                <a:gd name="T22" fmla="*/ 74 w 371"/>
                <a:gd name="T23" fmla="*/ 74 h 741"/>
                <a:gd name="T24" fmla="*/ 73 w 371"/>
                <a:gd name="T25" fmla="*/ 64 h 741"/>
                <a:gd name="T26" fmla="*/ 71 w 371"/>
                <a:gd name="T27" fmla="*/ 53 h 741"/>
                <a:gd name="T28" fmla="*/ 67 w 371"/>
                <a:gd name="T29" fmla="*/ 43 h 741"/>
                <a:gd name="T30" fmla="*/ 62 w 371"/>
                <a:gd name="T31" fmla="*/ 34 h 741"/>
                <a:gd name="T32" fmla="*/ 56 w 371"/>
                <a:gd name="T33" fmla="*/ 26 h 741"/>
                <a:gd name="T34" fmla="*/ 48 w 371"/>
                <a:gd name="T35" fmla="*/ 18 h 741"/>
                <a:gd name="T36" fmla="*/ 40 w 371"/>
                <a:gd name="T37" fmla="*/ 12 h 741"/>
                <a:gd name="T38" fmla="*/ 31 w 371"/>
                <a:gd name="T39" fmla="*/ 7 h 741"/>
                <a:gd name="T40" fmla="*/ 21 w 371"/>
                <a:gd name="T41" fmla="*/ 3 h 741"/>
                <a:gd name="T42" fmla="*/ 11 w 371"/>
                <a:gd name="T43" fmla="*/ 1 h 741"/>
                <a:gd name="T44" fmla="*/ 0 w 371"/>
                <a:gd name="T45" fmla="*/ 0 h 74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71" h="741">
                  <a:moveTo>
                    <a:pt x="0" y="741"/>
                  </a:moveTo>
                  <a:lnTo>
                    <a:pt x="54" y="738"/>
                  </a:lnTo>
                  <a:lnTo>
                    <a:pt x="105" y="726"/>
                  </a:lnTo>
                  <a:lnTo>
                    <a:pt x="155" y="708"/>
                  </a:lnTo>
                  <a:lnTo>
                    <a:pt x="201" y="683"/>
                  </a:lnTo>
                  <a:lnTo>
                    <a:pt x="243" y="651"/>
                  </a:lnTo>
                  <a:lnTo>
                    <a:pt x="280" y="614"/>
                  </a:lnTo>
                  <a:lnTo>
                    <a:pt x="313" y="572"/>
                  </a:lnTo>
                  <a:lnTo>
                    <a:pt x="338" y="525"/>
                  </a:lnTo>
                  <a:lnTo>
                    <a:pt x="356" y="476"/>
                  </a:lnTo>
                  <a:lnTo>
                    <a:pt x="367" y="424"/>
                  </a:lnTo>
                  <a:lnTo>
                    <a:pt x="371" y="371"/>
                  </a:lnTo>
                  <a:lnTo>
                    <a:pt x="367" y="318"/>
                  </a:lnTo>
                  <a:lnTo>
                    <a:pt x="356" y="267"/>
                  </a:lnTo>
                  <a:lnTo>
                    <a:pt x="338" y="217"/>
                  </a:lnTo>
                  <a:lnTo>
                    <a:pt x="313" y="171"/>
                  </a:lnTo>
                  <a:lnTo>
                    <a:pt x="280" y="129"/>
                  </a:lnTo>
                  <a:lnTo>
                    <a:pt x="243" y="91"/>
                  </a:lnTo>
                  <a:lnTo>
                    <a:pt x="201" y="59"/>
                  </a:lnTo>
                  <a:lnTo>
                    <a:pt x="155" y="34"/>
                  </a:lnTo>
                  <a:lnTo>
                    <a:pt x="105" y="16"/>
                  </a:lnTo>
                  <a:lnTo>
                    <a:pt x="54" y="5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64" name="Freeform 596"/>
            <p:cNvSpPr>
              <a:spLocks/>
            </p:cNvSpPr>
            <p:nvPr/>
          </p:nvSpPr>
          <p:spPr bwMode="auto">
            <a:xfrm>
              <a:off x="4029" y="2282"/>
              <a:ext cx="21" cy="20"/>
            </a:xfrm>
            <a:custGeom>
              <a:avLst/>
              <a:gdLst>
                <a:gd name="T0" fmla="*/ 21 w 101"/>
                <a:gd name="T1" fmla="*/ 20 h 101"/>
                <a:gd name="T2" fmla="*/ 20 w 101"/>
                <a:gd name="T3" fmla="*/ 14 h 101"/>
                <a:gd name="T4" fmla="*/ 17 w 101"/>
                <a:gd name="T5" fmla="*/ 8 h 101"/>
                <a:gd name="T6" fmla="*/ 12 w 101"/>
                <a:gd name="T7" fmla="*/ 4 h 101"/>
                <a:gd name="T8" fmla="*/ 7 w 101"/>
                <a:gd name="T9" fmla="*/ 1 h 101"/>
                <a:gd name="T10" fmla="*/ 0 w 101"/>
                <a:gd name="T11" fmla="*/ 0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101">
                  <a:moveTo>
                    <a:pt x="101" y="101"/>
                  </a:moveTo>
                  <a:lnTo>
                    <a:pt x="97" y="70"/>
                  </a:lnTo>
                  <a:lnTo>
                    <a:pt x="82" y="41"/>
                  </a:lnTo>
                  <a:lnTo>
                    <a:pt x="60" y="18"/>
                  </a:lnTo>
                  <a:lnTo>
                    <a:pt x="32" y="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65" name="Line 597"/>
            <p:cNvSpPr>
              <a:spLocks noChangeShapeType="1"/>
            </p:cNvSpPr>
            <p:nvPr/>
          </p:nvSpPr>
          <p:spPr bwMode="auto">
            <a:xfrm flipH="1">
              <a:off x="3560" y="2282"/>
              <a:ext cx="469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66" name="Line 598"/>
            <p:cNvSpPr>
              <a:spLocks noChangeShapeType="1"/>
            </p:cNvSpPr>
            <p:nvPr/>
          </p:nvSpPr>
          <p:spPr bwMode="auto">
            <a:xfrm flipV="1">
              <a:off x="4050" y="2302"/>
              <a:ext cx="1" cy="19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28967" name="Group 599"/>
            <p:cNvGrpSpPr>
              <a:grpSpLocks/>
            </p:cNvGrpSpPr>
            <p:nvPr/>
          </p:nvGrpSpPr>
          <p:grpSpPr bwMode="auto">
            <a:xfrm>
              <a:off x="3897" y="2227"/>
              <a:ext cx="1" cy="309"/>
              <a:chOff x="4001" y="2091"/>
              <a:chExt cx="1" cy="309"/>
            </a:xfrm>
          </p:grpSpPr>
          <p:sp>
            <p:nvSpPr>
              <p:cNvPr id="28982" name="Line 600"/>
              <p:cNvSpPr>
                <a:spLocks noChangeShapeType="1"/>
              </p:cNvSpPr>
              <p:nvPr/>
            </p:nvSpPr>
            <p:spPr bwMode="auto">
              <a:xfrm>
                <a:off x="4001" y="2091"/>
                <a:ext cx="1" cy="1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983" name="Line 601"/>
              <p:cNvSpPr>
                <a:spLocks noChangeShapeType="1"/>
              </p:cNvSpPr>
              <p:nvPr/>
            </p:nvSpPr>
            <p:spPr bwMode="auto">
              <a:xfrm>
                <a:off x="4001" y="2236"/>
                <a:ext cx="1" cy="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984" name="Line 602"/>
              <p:cNvSpPr>
                <a:spLocks noChangeShapeType="1"/>
              </p:cNvSpPr>
              <p:nvPr/>
            </p:nvSpPr>
            <p:spPr bwMode="auto">
              <a:xfrm>
                <a:off x="4001" y="2275"/>
                <a:ext cx="1" cy="1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28968" name="Line 603"/>
            <p:cNvSpPr>
              <a:spLocks noChangeShapeType="1"/>
            </p:cNvSpPr>
            <p:nvPr/>
          </p:nvSpPr>
          <p:spPr bwMode="auto">
            <a:xfrm flipV="1">
              <a:off x="3560" y="1263"/>
              <a:ext cx="1" cy="10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69" name="Line 646"/>
            <p:cNvSpPr>
              <a:spLocks noChangeShapeType="1"/>
            </p:cNvSpPr>
            <p:nvPr/>
          </p:nvSpPr>
          <p:spPr bwMode="auto">
            <a:xfrm flipV="1">
              <a:off x="3380" y="1808"/>
              <a:ext cx="1" cy="6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70" name="Line 717"/>
            <p:cNvSpPr>
              <a:spLocks noChangeShapeType="1"/>
            </p:cNvSpPr>
            <p:nvPr/>
          </p:nvSpPr>
          <p:spPr bwMode="auto">
            <a:xfrm flipH="1">
              <a:off x="3560" y="1263"/>
              <a:ext cx="247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71" name="Line 718"/>
            <p:cNvSpPr>
              <a:spLocks noChangeShapeType="1"/>
            </p:cNvSpPr>
            <p:nvPr/>
          </p:nvSpPr>
          <p:spPr bwMode="auto">
            <a:xfrm>
              <a:off x="3807" y="1047"/>
              <a:ext cx="1" cy="2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28972" name="Group 719"/>
            <p:cNvGrpSpPr>
              <a:grpSpLocks/>
            </p:cNvGrpSpPr>
            <p:nvPr/>
          </p:nvGrpSpPr>
          <p:grpSpPr bwMode="auto">
            <a:xfrm>
              <a:off x="3700" y="1008"/>
              <a:ext cx="1" cy="282"/>
              <a:chOff x="3804" y="872"/>
              <a:chExt cx="1" cy="282"/>
            </a:xfrm>
          </p:grpSpPr>
          <p:sp>
            <p:nvSpPr>
              <p:cNvPr id="28979" name="Line 720"/>
              <p:cNvSpPr>
                <a:spLocks noChangeShapeType="1"/>
              </p:cNvSpPr>
              <p:nvPr/>
            </p:nvSpPr>
            <p:spPr bwMode="auto">
              <a:xfrm flipV="1">
                <a:off x="3804" y="1042"/>
                <a:ext cx="1" cy="11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980" name="Line 721"/>
              <p:cNvSpPr>
                <a:spLocks noChangeShapeType="1"/>
              </p:cNvSpPr>
              <p:nvPr/>
            </p:nvSpPr>
            <p:spPr bwMode="auto">
              <a:xfrm flipV="1">
                <a:off x="3804" y="1003"/>
                <a:ext cx="1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981" name="Line 722"/>
              <p:cNvSpPr>
                <a:spLocks noChangeShapeType="1"/>
              </p:cNvSpPr>
              <p:nvPr/>
            </p:nvSpPr>
            <p:spPr bwMode="auto">
              <a:xfrm flipV="1">
                <a:off x="3804" y="872"/>
                <a:ext cx="1" cy="11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28973" name="Line 725"/>
            <p:cNvSpPr>
              <a:spLocks noChangeShapeType="1"/>
            </p:cNvSpPr>
            <p:nvPr/>
          </p:nvSpPr>
          <p:spPr bwMode="auto">
            <a:xfrm>
              <a:off x="3205" y="1745"/>
              <a:ext cx="222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74" name="Line 726"/>
            <p:cNvSpPr>
              <a:spLocks noChangeShapeType="1"/>
            </p:cNvSpPr>
            <p:nvPr/>
          </p:nvSpPr>
          <p:spPr bwMode="auto">
            <a:xfrm>
              <a:off x="3205" y="1808"/>
              <a:ext cx="175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75" name="Line 727"/>
            <p:cNvSpPr>
              <a:spLocks noChangeShapeType="1"/>
            </p:cNvSpPr>
            <p:nvPr/>
          </p:nvSpPr>
          <p:spPr bwMode="auto">
            <a:xfrm flipH="1">
              <a:off x="3380" y="1745"/>
              <a:ext cx="47" cy="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76" name="Line 733"/>
            <p:cNvSpPr>
              <a:spLocks noChangeShapeType="1"/>
            </p:cNvSpPr>
            <p:nvPr/>
          </p:nvSpPr>
          <p:spPr bwMode="auto">
            <a:xfrm flipV="1">
              <a:off x="3427" y="1047"/>
              <a:ext cx="1" cy="6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77" name="Line 735"/>
            <p:cNvSpPr>
              <a:spLocks noChangeShapeType="1"/>
            </p:cNvSpPr>
            <p:nvPr/>
          </p:nvSpPr>
          <p:spPr bwMode="auto">
            <a:xfrm flipH="1">
              <a:off x="3205" y="1047"/>
              <a:ext cx="602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78" name="Line 745"/>
            <p:cNvSpPr>
              <a:spLocks noChangeShapeType="1"/>
            </p:cNvSpPr>
            <p:nvPr/>
          </p:nvSpPr>
          <p:spPr bwMode="auto">
            <a:xfrm flipH="1">
              <a:off x="3201" y="1404"/>
              <a:ext cx="127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65132" name="Group 940"/>
          <p:cNvGrpSpPr>
            <a:grpSpLocks/>
          </p:cNvGrpSpPr>
          <p:nvPr/>
        </p:nvGrpSpPr>
        <p:grpSpPr bwMode="auto">
          <a:xfrm>
            <a:off x="3746500" y="5540375"/>
            <a:ext cx="2684463" cy="960438"/>
            <a:chOff x="2360" y="3490"/>
            <a:chExt cx="1691" cy="605"/>
          </a:xfrm>
        </p:grpSpPr>
        <p:sp>
          <p:nvSpPr>
            <p:cNvPr id="28923" name="Line 255"/>
            <p:cNvSpPr>
              <a:spLocks noChangeShapeType="1"/>
            </p:cNvSpPr>
            <p:nvPr/>
          </p:nvSpPr>
          <p:spPr bwMode="auto">
            <a:xfrm>
              <a:off x="3046" y="3896"/>
              <a:ext cx="318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24" name="Freeform 256"/>
            <p:cNvSpPr>
              <a:spLocks/>
            </p:cNvSpPr>
            <p:nvPr/>
          </p:nvSpPr>
          <p:spPr bwMode="auto">
            <a:xfrm>
              <a:off x="3364" y="3490"/>
              <a:ext cx="196" cy="318"/>
            </a:xfrm>
            <a:custGeom>
              <a:avLst/>
              <a:gdLst>
                <a:gd name="T0" fmla="*/ 0 w 979"/>
                <a:gd name="T1" fmla="*/ 318 h 1587"/>
                <a:gd name="T2" fmla="*/ 10 w 979"/>
                <a:gd name="T3" fmla="*/ 313 h 1587"/>
                <a:gd name="T4" fmla="*/ 20 w 979"/>
                <a:gd name="T5" fmla="*/ 307 h 1587"/>
                <a:gd name="T6" fmla="*/ 29 w 979"/>
                <a:gd name="T7" fmla="*/ 302 h 1587"/>
                <a:gd name="T8" fmla="*/ 39 w 979"/>
                <a:gd name="T9" fmla="*/ 296 h 1587"/>
                <a:gd name="T10" fmla="*/ 48 w 979"/>
                <a:gd name="T11" fmla="*/ 289 h 1587"/>
                <a:gd name="T12" fmla="*/ 57 w 979"/>
                <a:gd name="T13" fmla="*/ 282 h 1587"/>
                <a:gd name="T14" fmla="*/ 66 w 979"/>
                <a:gd name="T15" fmla="*/ 275 h 1587"/>
                <a:gd name="T16" fmla="*/ 74 w 979"/>
                <a:gd name="T17" fmla="*/ 268 h 1587"/>
                <a:gd name="T18" fmla="*/ 83 w 979"/>
                <a:gd name="T19" fmla="*/ 260 h 1587"/>
                <a:gd name="T20" fmla="*/ 91 w 979"/>
                <a:gd name="T21" fmla="*/ 253 h 1587"/>
                <a:gd name="T22" fmla="*/ 99 w 979"/>
                <a:gd name="T23" fmla="*/ 245 h 1587"/>
                <a:gd name="T24" fmla="*/ 106 w 979"/>
                <a:gd name="T25" fmla="*/ 236 h 1587"/>
                <a:gd name="T26" fmla="*/ 114 w 979"/>
                <a:gd name="T27" fmla="*/ 228 h 1587"/>
                <a:gd name="T28" fmla="*/ 121 w 979"/>
                <a:gd name="T29" fmla="*/ 219 h 1587"/>
                <a:gd name="T30" fmla="*/ 127 w 979"/>
                <a:gd name="T31" fmla="*/ 210 h 1587"/>
                <a:gd name="T32" fmla="*/ 134 w 979"/>
                <a:gd name="T33" fmla="*/ 201 h 1587"/>
                <a:gd name="T34" fmla="*/ 140 w 979"/>
                <a:gd name="T35" fmla="*/ 192 h 1587"/>
                <a:gd name="T36" fmla="*/ 146 w 979"/>
                <a:gd name="T37" fmla="*/ 182 h 1587"/>
                <a:gd name="T38" fmla="*/ 152 w 979"/>
                <a:gd name="T39" fmla="*/ 172 h 1587"/>
                <a:gd name="T40" fmla="*/ 157 w 979"/>
                <a:gd name="T41" fmla="*/ 163 h 1587"/>
                <a:gd name="T42" fmla="*/ 162 w 979"/>
                <a:gd name="T43" fmla="*/ 152 h 1587"/>
                <a:gd name="T44" fmla="*/ 167 w 979"/>
                <a:gd name="T45" fmla="*/ 142 h 1587"/>
                <a:gd name="T46" fmla="*/ 171 w 979"/>
                <a:gd name="T47" fmla="*/ 132 h 1587"/>
                <a:gd name="T48" fmla="*/ 175 w 979"/>
                <a:gd name="T49" fmla="*/ 121 h 1587"/>
                <a:gd name="T50" fmla="*/ 179 w 979"/>
                <a:gd name="T51" fmla="*/ 111 h 1587"/>
                <a:gd name="T52" fmla="*/ 182 w 979"/>
                <a:gd name="T53" fmla="*/ 100 h 1587"/>
                <a:gd name="T54" fmla="*/ 185 w 979"/>
                <a:gd name="T55" fmla="*/ 89 h 1587"/>
                <a:gd name="T56" fmla="*/ 187 w 979"/>
                <a:gd name="T57" fmla="*/ 78 h 1587"/>
                <a:gd name="T58" fmla="*/ 190 w 979"/>
                <a:gd name="T59" fmla="*/ 67 h 1587"/>
                <a:gd name="T60" fmla="*/ 192 w 979"/>
                <a:gd name="T61" fmla="*/ 56 h 1587"/>
                <a:gd name="T62" fmla="*/ 193 w 979"/>
                <a:gd name="T63" fmla="*/ 45 h 1587"/>
                <a:gd name="T64" fmla="*/ 194 w 979"/>
                <a:gd name="T65" fmla="*/ 34 h 1587"/>
                <a:gd name="T66" fmla="*/ 195 w 979"/>
                <a:gd name="T67" fmla="*/ 22 h 1587"/>
                <a:gd name="T68" fmla="*/ 196 w 979"/>
                <a:gd name="T69" fmla="*/ 11 h 1587"/>
                <a:gd name="T70" fmla="*/ 196 w 979"/>
                <a:gd name="T71" fmla="*/ 0 h 158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79" h="1587">
                  <a:moveTo>
                    <a:pt x="0" y="1587"/>
                  </a:moveTo>
                  <a:lnTo>
                    <a:pt x="50" y="1561"/>
                  </a:lnTo>
                  <a:lnTo>
                    <a:pt x="99" y="1533"/>
                  </a:lnTo>
                  <a:lnTo>
                    <a:pt x="147" y="1505"/>
                  </a:lnTo>
                  <a:lnTo>
                    <a:pt x="193" y="1475"/>
                  </a:lnTo>
                  <a:lnTo>
                    <a:pt x="240" y="1442"/>
                  </a:lnTo>
                  <a:lnTo>
                    <a:pt x="285" y="1408"/>
                  </a:lnTo>
                  <a:lnTo>
                    <a:pt x="329" y="1373"/>
                  </a:lnTo>
                  <a:lnTo>
                    <a:pt x="372" y="1337"/>
                  </a:lnTo>
                  <a:lnTo>
                    <a:pt x="413" y="1300"/>
                  </a:lnTo>
                  <a:lnTo>
                    <a:pt x="453" y="1261"/>
                  </a:lnTo>
                  <a:lnTo>
                    <a:pt x="493" y="1221"/>
                  </a:lnTo>
                  <a:lnTo>
                    <a:pt x="531" y="1180"/>
                  </a:lnTo>
                  <a:lnTo>
                    <a:pt x="568" y="1137"/>
                  </a:lnTo>
                  <a:lnTo>
                    <a:pt x="602" y="1094"/>
                  </a:lnTo>
                  <a:lnTo>
                    <a:pt x="636" y="1049"/>
                  </a:lnTo>
                  <a:lnTo>
                    <a:pt x="669" y="1003"/>
                  </a:lnTo>
                  <a:lnTo>
                    <a:pt x="700" y="957"/>
                  </a:lnTo>
                  <a:lnTo>
                    <a:pt x="730" y="909"/>
                  </a:lnTo>
                  <a:lnTo>
                    <a:pt x="757" y="860"/>
                  </a:lnTo>
                  <a:lnTo>
                    <a:pt x="784" y="811"/>
                  </a:lnTo>
                  <a:lnTo>
                    <a:pt x="808" y="760"/>
                  </a:lnTo>
                  <a:lnTo>
                    <a:pt x="832" y="709"/>
                  </a:lnTo>
                  <a:lnTo>
                    <a:pt x="854" y="657"/>
                  </a:lnTo>
                  <a:lnTo>
                    <a:pt x="873" y="605"/>
                  </a:lnTo>
                  <a:lnTo>
                    <a:pt x="892" y="552"/>
                  </a:lnTo>
                  <a:lnTo>
                    <a:pt x="908" y="499"/>
                  </a:lnTo>
                  <a:lnTo>
                    <a:pt x="923" y="444"/>
                  </a:lnTo>
                  <a:lnTo>
                    <a:pt x="936" y="390"/>
                  </a:lnTo>
                  <a:lnTo>
                    <a:pt x="947" y="334"/>
                  </a:lnTo>
                  <a:lnTo>
                    <a:pt x="957" y="280"/>
                  </a:lnTo>
                  <a:lnTo>
                    <a:pt x="965" y="223"/>
                  </a:lnTo>
                  <a:lnTo>
                    <a:pt x="971" y="168"/>
                  </a:lnTo>
                  <a:lnTo>
                    <a:pt x="976" y="112"/>
                  </a:lnTo>
                  <a:lnTo>
                    <a:pt x="979" y="56"/>
                  </a:lnTo>
                  <a:lnTo>
                    <a:pt x="97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25" name="Line 257"/>
            <p:cNvSpPr>
              <a:spLocks noChangeShapeType="1"/>
            </p:cNvSpPr>
            <p:nvPr/>
          </p:nvSpPr>
          <p:spPr bwMode="auto">
            <a:xfrm flipV="1">
              <a:off x="3279" y="3679"/>
              <a:ext cx="43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26" name="Line 258"/>
            <p:cNvSpPr>
              <a:spLocks noChangeShapeType="1"/>
            </p:cNvSpPr>
            <p:nvPr/>
          </p:nvSpPr>
          <p:spPr bwMode="auto">
            <a:xfrm flipV="1">
              <a:off x="3394" y="3680"/>
              <a:ext cx="111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27" name="Freeform 270"/>
            <p:cNvSpPr>
              <a:spLocks/>
            </p:cNvSpPr>
            <p:nvPr/>
          </p:nvSpPr>
          <p:spPr bwMode="auto">
            <a:xfrm>
              <a:off x="2850" y="3490"/>
              <a:ext cx="196" cy="318"/>
            </a:xfrm>
            <a:custGeom>
              <a:avLst/>
              <a:gdLst>
                <a:gd name="T0" fmla="*/ 0 w 979"/>
                <a:gd name="T1" fmla="*/ 0 h 1587"/>
                <a:gd name="T2" fmla="*/ 0 w 979"/>
                <a:gd name="T3" fmla="*/ 9 h 1587"/>
                <a:gd name="T4" fmla="*/ 0 w 979"/>
                <a:gd name="T5" fmla="*/ 19 h 1587"/>
                <a:gd name="T6" fmla="*/ 1 w 979"/>
                <a:gd name="T7" fmla="*/ 28 h 1587"/>
                <a:gd name="T8" fmla="*/ 2 w 979"/>
                <a:gd name="T9" fmla="*/ 37 h 1587"/>
                <a:gd name="T10" fmla="*/ 3 w 979"/>
                <a:gd name="T11" fmla="*/ 47 h 1587"/>
                <a:gd name="T12" fmla="*/ 5 w 979"/>
                <a:gd name="T13" fmla="*/ 56 h 1587"/>
                <a:gd name="T14" fmla="*/ 6 w 979"/>
                <a:gd name="T15" fmla="*/ 65 h 1587"/>
                <a:gd name="T16" fmla="*/ 8 w 979"/>
                <a:gd name="T17" fmla="*/ 74 h 1587"/>
                <a:gd name="T18" fmla="*/ 10 w 979"/>
                <a:gd name="T19" fmla="*/ 84 h 1587"/>
                <a:gd name="T20" fmla="*/ 12 w 979"/>
                <a:gd name="T21" fmla="*/ 93 h 1587"/>
                <a:gd name="T22" fmla="*/ 15 w 979"/>
                <a:gd name="T23" fmla="*/ 102 h 1587"/>
                <a:gd name="T24" fmla="*/ 18 w 979"/>
                <a:gd name="T25" fmla="*/ 111 h 1587"/>
                <a:gd name="T26" fmla="*/ 21 w 979"/>
                <a:gd name="T27" fmla="*/ 120 h 1587"/>
                <a:gd name="T28" fmla="*/ 24 w 979"/>
                <a:gd name="T29" fmla="*/ 128 h 1587"/>
                <a:gd name="T30" fmla="*/ 27 w 979"/>
                <a:gd name="T31" fmla="*/ 137 h 1587"/>
                <a:gd name="T32" fmla="*/ 31 w 979"/>
                <a:gd name="T33" fmla="*/ 145 h 1587"/>
                <a:gd name="T34" fmla="*/ 35 w 979"/>
                <a:gd name="T35" fmla="*/ 154 h 1587"/>
                <a:gd name="T36" fmla="*/ 39 w 979"/>
                <a:gd name="T37" fmla="*/ 163 h 1587"/>
                <a:gd name="T38" fmla="*/ 43 w 979"/>
                <a:gd name="T39" fmla="*/ 171 h 1587"/>
                <a:gd name="T40" fmla="*/ 48 w 979"/>
                <a:gd name="T41" fmla="*/ 179 h 1587"/>
                <a:gd name="T42" fmla="*/ 53 w 979"/>
                <a:gd name="T43" fmla="*/ 187 h 1587"/>
                <a:gd name="T44" fmla="*/ 58 w 979"/>
                <a:gd name="T45" fmla="*/ 195 h 1587"/>
                <a:gd name="T46" fmla="*/ 63 w 979"/>
                <a:gd name="T47" fmla="*/ 203 h 1587"/>
                <a:gd name="T48" fmla="*/ 69 w 979"/>
                <a:gd name="T49" fmla="*/ 210 h 1587"/>
                <a:gd name="T50" fmla="*/ 74 w 979"/>
                <a:gd name="T51" fmla="*/ 218 h 1587"/>
                <a:gd name="T52" fmla="*/ 80 w 979"/>
                <a:gd name="T53" fmla="*/ 225 h 1587"/>
                <a:gd name="T54" fmla="*/ 86 w 979"/>
                <a:gd name="T55" fmla="*/ 232 h 1587"/>
                <a:gd name="T56" fmla="*/ 92 w 979"/>
                <a:gd name="T57" fmla="*/ 239 h 1587"/>
                <a:gd name="T58" fmla="*/ 99 w 979"/>
                <a:gd name="T59" fmla="*/ 246 h 1587"/>
                <a:gd name="T60" fmla="*/ 105 w 979"/>
                <a:gd name="T61" fmla="*/ 253 h 1587"/>
                <a:gd name="T62" fmla="*/ 112 w 979"/>
                <a:gd name="T63" fmla="*/ 259 h 1587"/>
                <a:gd name="T64" fmla="*/ 119 w 979"/>
                <a:gd name="T65" fmla="*/ 266 h 1587"/>
                <a:gd name="T66" fmla="*/ 126 w 979"/>
                <a:gd name="T67" fmla="*/ 272 h 1587"/>
                <a:gd name="T68" fmla="*/ 133 w 979"/>
                <a:gd name="T69" fmla="*/ 278 h 1587"/>
                <a:gd name="T70" fmla="*/ 141 w 979"/>
                <a:gd name="T71" fmla="*/ 284 h 1587"/>
                <a:gd name="T72" fmla="*/ 148 w 979"/>
                <a:gd name="T73" fmla="*/ 289 h 1587"/>
                <a:gd name="T74" fmla="*/ 156 w 979"/>
                <a:gd name="T75" fmla="*/ 294 h 1587"/>
                <a:gd name="T76" fmla="*/ 164 w 979"/>
                <a:gd name="T77" fmla="*/ 299 h 1587"/>
                <a:gd name="T78" fmla="*/ 171 w 979"/>
                <a:gd name="T79" fmla="*/ 304 h 1587"/>
                <a:gd name="T80" fmla="*/ 179 w 979"/>
                <a:gd name="T81" fmla="*/ 309 h 1587"/>
                <a:gd name="T82" fmla="*/ 188 w 979"/>
                <a:gd name="T83" fmla="*/ 314 h 1587"/>
                <a:gd name="T84" fmla="*/ 196 w 979"/>
                <a:gd name="T85" fmla="*/ 318 h 158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979" h="1587">
                  <a:moveTo>
                    <a:pt x="0" y="0"/>
                  </a:moveTo>
                  <a:lnTo>
                    <a:pt x="1" y="47"/>
                  </a:lnTo>
                  <a:lnTo>
                    <a:pt x="2" y="94"/>
                  </a:lnTo>
                  <a:lnTo>
                    <a:pt x="5" y="141"/>
                  </a:lnTo>
                  <a:lnTo>
                    <a:pt x="10" y="186"/>
                  </a:lnTo>
                  <a:lnTo>
                    <a:pt x="15" y="233"/>
                  </a:lnTo>
                  <a:lnTo>
                    <a:pt x="23" y="280"/>
                  </a:lnTo>
                  <a:lnTo>
                    <a:pt x="30" y="326"/>
                  </a:lnTo>
                  <a:lnTo>
                    <a:pt x="39" y="371"/>
                  </a:lnTo>
                  <a:lnTo>
                    <a:pt x="50" y="417"/>
                  </a:lnTo>
                  <a:lnTo>
                    <a:pt x="61" y="463"/>
                  </a:lnTo>
                  <a:lnTo>
                    <a:pt x="74" y="507"/>
                  </a:lnTo>
                  <a:lnTo>
                    <a:pt x="88" y="552"/>
                  </a:lnTo>
                  <a:lnTo>
                    <a:pt x="103" y="597"/>
                  </a:lnTo>
                  <a:lnTo>
                    <a:pt x="120" y="640"/>
                  </a:lnTo>
                  <a:lnTo>
                    <a:pt x="137" y="684"/>
                  </a:lnTo>
                  <a:lnTo>
                    <a:pt x="155" y="726"/>
                  </a:lnTo>
                  <a:lnTo>
                    <a:pt x="175" y="768"/>
                  </a:lnTo>
                  <a:lnTo>
                    <a:pt x="196" y="811"/>
                  </a:lnTo>
                  <a:lnTo>
                    <a:pt x="217" y="852"/>
                  </a:lnTo>
                  <a:lnTo>
                    <a:pt x="240" y="892"/>
                  </a:lnTo>
                  <a:lnTo>
                    <a:pt x="264" y="933"/>
                  </a:lnTo>
                  <a:lnTo>
                    <a:pt x="289" y="972"/>
                  </a:lnTo>
                  <a:lnTo>
                    <a:pt x="315" y="1011"/>
                  </a:lnTo>
                  <a:lnTo>
                    <a:pt x="343" y="1049"/>
                  </a:lnTo>
                  <a:lnTo>
                    <a:pt x="371" y="1086"/>
                  </a:lnTo>
                  <a:lnTo>
                    <a:pt x="400" y="1123"/>
                  </a:lnTo>
                  <a:lnTo>
                    <a:pt x="430" y="1159"/>
                  </a:lnTo>
                  <a:lnTo>
                    <a:pt x="461" y="1194"/>
                  </a:lnTo>
                  <a:lnTo>
                    <a:pt x="493" y="1228"/>
                  </a:lnTo>
                  <a:lnTo>
                    <a:pt x="525" y="1261"/>
                  </a:lnTo>
                  <a:lnTo>
                    <a:pt x="559" y="1294"/>
                  </a:lnTo>
                  <a:lnTo>
                    <a:pt x="594" y="1325"/>
                  </a:lnTo>
                  <a:lnTo>
                    <a:pt x="629" y="1356"/>
                  </a:lnTo>
                  <a:lnTo>
                    <a:pt x="665" y="1385"/>
                  </a:lnTo>
                  <a:lnTo>
                    <a:pt x="702" y="1415"/>
                  </a:lnTo>
                  <a:lnTo>
                    <a:pt x="740" y="1442"/>
                  </a:lnTo>
                  <a:lnTo>
                    <a:pt x="778" y="1469"/>
                  </a:lnTo>
                  <a:lnTo>
                    <a:pt x="817" y="1494"/>
                  </a:lnTo>
                  <a:lnTo>
                    <a:pt x="856" y="1519"/>
                  </a:lnTo>
                  <a:lnTo>
                    <a:pt x="896" y="1543"/>
                  </a:lnTo>
                  <a:lnTo>
                    <a:pt x="938" y="1566"/>
                  </a:lnTo>
                  <a:lnTo>
                    <a:pt x="979" y="158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28" name="Freeform 608"/>
            <p:cNvSpPr>
              <a:spLocks/>
            </p:cNvSpPr>
            <p:nvPr/>
          </p:nvSpPr>
          <p:spPr bwMode="auto">
            <a:xfrm>
              <a:off x="3897" y="3896"/>
              <a:ext cx="153" cy="153"/>
            </a:xfrm>
            <a:custGeom>
              <a:avLst/>
              <a:gdLst>
                <a:gd name="T0" fmla="*/ 0 w 764"/>
                <a:gd name="T1" fmla="*/ 153 h 764"/>
                <a:gd name="T2" fmla="*/ 17 w 764"/>
                <a:gd name="T3" fmla="*/ 152 h 764"/>
                <a:gd name="T4" fmla="*/ 34 w 764"/>
                <a:gd name="T5" fmla="*/ 149 h 764"/>
                <a:gd name="T6" fmla="*/ 51 w 764"/>
                <a:gd name="T7" fmla="*/ 145 h 764"/>
                <a:gd name="T8" fmla="*/ 66 w 764"/>
                <a:gd name="T9" fmla="*/ 138 h 764"/>
                <a:gd name="T10" fmla="*/ 82 w 764"/>
                <a:gd name="T11" fmla="*/ 130 h 764"/>
                <a:gd name="T12" fmla="*/ 96 w 764"/>
                <a:gd name="T13" fmla="*/ 120 h 764"/>
                <a:gd name="T14" fmla="*/ 108 w 764"/>
                <a:gd name="T15" fmla="*/ 108 h 764"/>
                <a:gd name="T16" fmla="*/ 120 w 764"/>
                <a:gd name="T17" fmla="*/ 96 h 764"/>
                <a:gd name="T18" fmla="*/ 130 w 764"/>
                <a:gd name="T19" fmla="*/ 81 h 764"/>
                <a:gd name="T20" fmla="*/ 138 w 764"/>
                <a:gd name="T21" fmla="*/ 66 h 764"/>
                <a:gd name="T22" fmla="*/ 145 w 764"/>
                <a:gd name="T23" fmla="*/ 51 h 764"/>
                <a:gd name="T24" fmla="*/ 149 w 764"/>
                <a:gd name="T25" fmla="*/ 34 h 764"/>
                <a:gd name="T26" fmla="*/ 152 w 764"/>
                <a:gd name="T27" fmla="*/ 17 h 764"/>
                <a:gd name="T28" fmla="*/ 153 w 764"/>
                <a:gd name="T29" fmla="*/ 0 h 7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64" h="764">
                  <a:moveTo>
                    <a:pt x="0" y="764"/>
                  </a:moveTo>
                  <a:lnTo>
                    <a:pt x="86" y="760"/>
                  </a:lnTo>
                  <a:lnTo>
                    <a:pt x="171" y="745"/>
                  </a:lnTo>
                  <a:lnTo>
                    <a:pt x="253" y="722"/>
                  </a:lnTo>
                  <a:lnTo>
                    <a:pt x="332" y="689"/>
                  </a:lnTo>
                  <a:lnTo>
                    <a:pt x="407" y="647"/>
                  </a:lnTo>
                  <a:lnTo>
                    <a:pt x="477" y="598"/>
                  </a:lnTo>
                  <a:lnTo>
                    <a:pt x="541" y="540"/>
                  </a:lnTo>
                  <a:lnTo>
                    <a:pt x="598" y="477"/>
                  </a:lnTo>
                  <a:lnTo>
                    <a:pt x="648" y="406"/>
                  </a:lnTo>
                  <a:lnTo>
                    <a:pt x="689" y="331"/>
                  </a:lnTo>
                  <a:lnTo>
                    <a:pt x="722" y="253"/>
                  </a:lnTo>
                  <a:lnTo>
                    <a:pt x="746" y="170"/>
                  </a:lnTo>
                  <a:lnTo>
                    <a:pt x="760" y="85"/>
                  </a:lnTo>
                  <a:lnTo>
                    <a:pt x="76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29" name="Line 609"/>
            <p:cNvSpPr>
              <a:spLocks noChangeShapeType="1"/>
            </p:cNvSpPr>
            <p:nvPr/>
          </p:nvSpPr>
          <p:spPr bwMode="auto">
            <a:xfrm>
              <a:off x="3782" y="3896"/>
              <a:ext cx="223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30" name="Line 610"/>
            <p:cNvSpPr>
              <a:spLocks noChangeShapeType="1"/>
            </p:cNvSpPr>
            <p:nvPr/>
          </p:nvSpPr>
          <p:spPr bwMode="auto">
            <a:xfrm flipV="1">
              <a:off x="3897" y="3779"/>
              <a:ext cx="1" cy="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31" name="Freeform 611"/>
            <p:cNvSpPr>
              <a:spLocks/>
            </p:cNvSpPr>
            <p:nvPr/>
          </p:nvSpPr>
          <p:spPr bwMode="auto">
            <a:xfrm>
              <a:off x="3820" y="3819"/>
              <a:ext cx="153" cy="153"/>
            </a:xfrm>
            <a:custGeom>
              <a:avLst/>
              <a:gdLst>
                <a:gd name="T0" fmla="*/ 153 w 764"/>
                <a:gd name="T1" fmla="*/ 77 h 765"/>
                <a:gd name="T2" fmla="*/ 152 w 764"/>
                <a:gd name="T3" fmla="*/ 65 h 765"/>
                <a:gd name="T4" fmla="*/ 149 w 764"/>
                <a:gd name="T5" fmla="*/ 53 h 765"/>
                <a:gd name="T6" fmla="*/ 145 w 764"/>
                <a:gd name="T7" fmla="*/ 42 h 765"/>
                <a:gd name="T8" fmla="*/ 138 w 764"/>
                <a:gd name="T9" fmla="*/ 32 h 765"/>
                <a:gd name="T10" fmla="*/ 131 w 764"/>
                <a:gd name="T11" fmla="*/ 22 h 765"/>
                <a:gd name="T12" fmla="*/ 122 w 764"/>
                <a:gd name="T13" fmla="*/ 15 h 765"/>
                <a:gd name="T14" fmla="*/ 111 w 764"/>
                <a:gd name="T15" fmla="*/ 9 h 765"/>
                <a:gd name="T16" fmla="*/ 100 w 764"/>
                <a:gd name="T17" fmla="*/ 4 h 765"/>
                <a:gd name="T18" fmla="*/ 89 w 764"/>
                <a:gd name="T19" fmla="*/ 1 h 765"/>
                <a:gd name="T20" fmla="*/ 77 w 764"/>
                <a:gd name="T21" fmla="*/ 0 h 765"/>
                <a:gd name="T22" fmla="*/ 65 w 764"/>
                <a:gd name="T23" fmla="*/ 1 h 765"/>
                <a:gd name="T24" fmla="*/ 53 w 764"/>
                <a:gd name="T25" fmla="*/ 4 h 765"/>
                <a:gd name="T26" fmla="*/ 42 w 764"/>
                <a:gd name="T27" fmla="*/ 9 h 765"/>
                <a:gd name="T28" fmla="*/ 32 w 764"/>
                <a:gd name="T29" fmla="*/ 15 h 765"/>
                <a:gd name="T30" fmla="*/ 23 w 764"/>
                <a:gd name="T31" fmla="*/ 22 h 765"/>
                <a:gd name="T32" fmla="*/ 15 w 764"/>
                <a:gd name="T33" fmla="*/ 32 h 765"/>
                <a:gd name="T34" fmla="*/ 9 w 764"/>
                <a:gd name="T35" fmla="*/ 42 h 765"/>
                <a:gd name="T36" fmla="*/ 4 w 764"/>
                <a:gd name="T37" fmla="*/ 53 h 765"/>
                <a:gd name="T38" fmla="*/ 1 w 764"/>
                <a:gd name="T39" fmla="*/ 65 h 765"/>
                <a:gd name="T40" fmla="*/ 0 w 764"/>
                <a:gd name="T41" fmla="*/ 77 h 765"/>
                <a:gd name="T42" fmla="*/ 1 w 764"/>
                <a:gd name="T43" fmla="*/ 89 h 765"/>
                <a:gd name="T44" fmla="*/ 4 w 764"/>
                <a:gd name="T45" fmla="*/ 100 h 765"/>
                <a:gd name="T46" fmla="*/ 9 w 764"/>
                <a:gd name="T47" fmla="*/ 111 h 765"/>
                <a:gd name="T48" fmla="*/ 15 w 764"/>
                <a:gd name="T49" fmla="*/ 121 h 765"/>
                <a:gd name="T50" fmla="*/ 23 w 764"/>
                <a:gd name="T51" fmla="*/ 131 h 765"/>
                <a:gd name="T52" fmla="*/ 32 w 764"/>
                <a:gd name="T53" fmla="*/ 138 h 765"/>
                <a:gd name="T54" fmla="*/ 42 w 764"/>
                <a:gd name="T55" fmla="*/ 145 h 765"/>
                <a:gd name="T56" fmla="*/ 53 w 764"/>
                <a:gd name="T57" fmla="*/ 149 h 765"/>
                <a:gd name="T58" fmla="*/ 65 w 764"/>
                <a:gd name="T59" fmla="*/ 152 h 765"/>
                <a:gd name="T60" fmla="*/ 77 w 764"/>
                <a:gd name="T61" fmla="*/ 153 h 765"/>
                <a:gd name="T62" fmla="*/ 89 w 764"/>
                <a:gd name="T63" fmla="*/ 152 h 765"/>
                <a:gd name="T64" fmla="*/ 100 w 764"/>
                <a:gd name="T65" fmla="*/ 149 h 765"/>
                <a:gd name="T66" fmla="*/ 111 w 764"/>
                <a:gd name="T67" fmla="*/ 145 h 765"/>
                <a:gd name="T68" fmla="*/ 122 w 764"/>
                <a:gd name="T69" fmla="*/ 138 h 765"/>
                <a:gd name="T70" fmla="*/ 131 w 764"/>
                <a:gd name="T71" fmla="*/ 131 h 765"/>
                <a:gd name="T72" fmla="*/ 138 w 764"/>
                <a:gd name="T73" fmla="*/ 121 h 765"/>
                <a:gd name="T74" fmla="*/ 145 w 764"/>
                <a:gd name="T75" fmla="*/ 111 h 765"/>
                <a:gd name="T76" fmla="*/ 149 w 764"/>
                <a:gd name="T77" fmla="*/ 100 h 765"/>
                <a:gd name="T78" fmla="*/ 152 w 764"/>
                <a:gd name="T79" fmla="*/ 89 h 765"/>
                <a:gd name="T80" fmla="*/ 153 w 764"/>
                <a:gd name="T81" fmla="*/ 77 h 76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764" h="765">
                  <a:moveTo>
                    <a:pt x="764" y="383"/>
                  </a:moveTo>
                  <a:lnTo>
                    <a:pt x="760" y="323"/>
                  </a:lnTo>
                  <a:lnTo>
                    <a:pt x="746" y="265"/>
                  </a:lnTo>
                  <a:lnTo>
                    <a:pt x="723" y="209"/>
                  </a:lnTo>
                  <a:lnTo>
                    <a:pt x="691" y="158"/>
                  </a:lnTo>
                  <a:lnTo>
                    <a:pt x="653" y="112"/>
                  </a:lnTo>
                  <a:lnTo>
                    <a:pt x="608" y="73"/>
                  </a:lnTo>
                  <a:lnTo>
                    <a:pt x="556" y="43"/>
                  </a:lnTo>
                  <a:lnTo>
                    <a:pt x="501" y="19"/>
                  </a:lnTo>
                  <a:lnTo>
                    <a:pt x="442" y="6"/>
                  </a:lnTo>
                  <a:lnTo>
                    <a:pt x="382" y="0"/>
                  </a:lnTo>
                  <a:lnTo>
                    <a:pt x="323" y="6"/>
                  </a:lnTo>
                  <a:lnTo>
                    <a:pt x="265" y="19"/>
                  </a:lnTo>
                  <a:lnTo>
                    <a:pt x="209" y="43"/>
                  </a:lnTo>
                  <a:lnTo>
                    <a:pt x="158" y="73"/>
                  </a:lnTo>
                  <a:lnTo>
                    <a:pt x="113" y="112"/>
                  </a:lnTo>
                  <a:lnTo>
                    <a:pt x="73" y="158"/>
                  </a:lnTo>
                  <a:lnTo>
                    <a:pt x="43" y="209"/>
                  </a:lnTo>
                  <a:lnTo>
                    <a:pt x="20" y="265"/>
                  </a:lnTo>
                  <a:lnTo>
                    <a:pt x="6" y="323"/>
                  </a:lnTo>
                  <a:lnTo>
                    <a:pt x="0" y="383"/>
                  </a:lnTo>
                  <a:lnTo>
                    <a:pt x="6" y="443"/>
                  </a:lnTo>
                  <a:lnTo>
                    <a:pt x="20" y="501"/>
                  </a:lnTo>
                  <a:lnTo>
                    <a:pt x="43" y="556"/>
                  </a:lnTo>
                  <a:lnTo>
                    <a:pt x="73" y="607"/>
                  </a:lnTo>
                  <a:lnTo>
                    <a:pt x="113" y="653"/>
                  </a:lnTo>
                  <a:lnTo>
                    <a:pt x="158" y="692"/>
                  </a:lnTo>
                  <a:lnTo>
                    <a:pt x="209" y="724"/>
                  </a:lnTo>
                  <a:lnTo>
                    <a:pt x="265" y="747"/>
                  </a:lnTo>
                  <a:lnTo>
                    <a:pt x="323" y="761"/>
                  </a:lnTo>
                  <a:lnTo>
                    <a:pt x="382" y="765"/>
                  </a:lnTo>
                  <a:lnTo>
                    <a:pt x="442" y="761"/>
                  </a:lnTo>
                  <a:lnTo>
                    <a:pt x="501" y="747"/>
                  </a:lnTo>
                  <a:lnTo>
                    <a:pt x="556" y="724"/>
                  </a:lnTo>
                  <a:lnTo>
                    <a:pt x="608" y="692"/>
                  </a:lnTo>
                  <a:lnTo>
                    <a:pt x="653" y="653"/>
                  </a:lnTo>
                  <a:lnTo>
                    <a:pt x="691" y="607"/>
                  </a:lnTo>
                  <a:lnTo>
                    <a:pt x="723" y="556"/>
                  </a:lnTo>
                  <a:lnTo>
                    <a:pt x="746" y="501"/>
                  </a:lnTo>
                  <a:lnTo>
                    <a:pt x="760" y="443"/>
                  </a:lnTo>
                  <a:lnTo>
                    <a:pt x="764" y="38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32" name="Line 652"/>
            <p:cNvSpPr>
              <a:spLocks noChangeShapeType="1"/>
            </p:cNvSpPr>
            <p:nvPr/>
          </p:nvSpPr>
          <p:spPr bwMode="auto">
            <a:xfrm>
              <a:off x="3131" y="3700"/>
              <a:ext cx="1" cy="19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33" name="Line 653"/>
            <p:cNvSpPr>
              <a:spLocks noChangeShapeType="1"/>
            </p:cNvSpPr>
            <p:nvPr/>
          </p:nvSpPr>
          <p:spPr bwMode="auto">
            <a:xfrm>
              <a:off x="3046" y="3808"/>
              <a:ext cx="1" cy="8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34" name="Line 654"/>
            <p:cNvSpPr>
              <a:spLocks noChangeShapeType="1"/>
            </p:cNvSpPr>
            <p:nvPr/>
          </p:nvSpPr>
          <p:spPr bwMode="auto">
            <a:xfrm>
              <a:off x="3364" y="3808"/>
              <a:ext cx="1" cy="8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35" name="Line 655"/>
            <p:cNvSpPr>
              <a:spLocks noChangeShapeType="1"/>
            </p:cNvSpPr>
            <p:nvPr/>
          </p:nvSpPr>
          <p:spPr bwMode="auto">
            <a:xfrm>
              <a:off x="3279" y="3700"/>
              <a:ext cx="1" cy="19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36" name="Line 656"/>
            <p:cNvSpPr>
              <a:spLocks noChangeShapeType="1"/>
            </p:cNvSpPr>
            <p:nvPr/>
          </p:nvSpPr>
          <p:spPr bwMode="auto">
            <a:xfrm flipH="1">
              <a:off x="2400" y="3894"/>
              <a:ext cx="223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37" name="Freeform 657"/>
            <p:cNvSpPr>
              <a:spLocks/>
            </p:cNvSpPr>
            <p:nvPr/>
          </p:nvSpPr>
          <p:spPr bwMode="auto">
            <a:xfrm>
              <a:off x="2360" y="3896"/>
              <a:ext cx="153" cy="153"/>
            </a:xfrm>
            <a:custGeom>
              <a:avLst/>
              <a:gdLst>
                <a:gd name="T0" fmla="*/ 0 w 763"/>
                <a:gd name="T1" fmla="*/ 0 h 764"/>
                <a:gd name="T2" fmla="*/ 1 w 763"/>
                <a:gd name="T3" fmla="*/ 17 h 764"/>
                <a:gd name="T4" fmla="*/ 4 w 763"/>
                <a:gd name="T5" fmla="*/ 34 h 764"/>
                <a:gd name="T6" fmla="*/ 9 w 763"/>
                <a:gd name="T7" fmla="*/ 51 h 764"/>
                <a:gd name="T8" fmla="*/ 15 w 763"/>
                <a:gd name="T9" fmla="*/ 66 h 764"/>
                <a:gd name="T10" fmla="*/ 23 w 763"/>
                <a:gd name="T11" fmla="*/ 81 h 764"/>
                <a:gd name="T12" fmla="*/ 33 w 763"/>
                <a:gd name="T13" fmla="*/ 96 h 764"/>
                <a:gd name="T14" fmla="*/ 45 w 763"/>
                <a:gd name="T15" fmla="*/ 108 h 764"/>
                <a:gd name="T16" fmla="*/ 58 w 763"/>
                <a:gd name="T17" fmla="*/ 120 h 764"/>
                <a:gd name="T18" fmla="*/ 72 w 763"/>
                <a:gd name="T19" fmla="*/ 130 h 764"/>
                <a:gd name="T20" fmla="*/ 87 w 763"/>
                <a:gd name="T21" fmla="*/ 138 h 764"/>
                <a:gd name="T22" fmla="*/ 102 w 763"/>
                <a:gd name="T23" fmla="*/ 145 h 764"/>
                <a:gd name="T24" fmla="*/ 119 w 763"/>
                <a:gd name="T25" fmla="*/ 149 h 764"/>
                <a:gd name="T26" fmla="*/ 136 w 763"/>
                <a:gd name="T27" fmla="*/ 152 h 764"/>
                <a:gd name="T28" fmla="*/ 153 w 763"/>
                <a:gd name="T29" fmla="*/ 153 h 7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63" h="764">
                  <a:moveTo>
                    <a:pt x="0" y="0"/>
                  </a:moveTo>
                  <a:lnTo>
                    <a:pt x="5" y="85"/>
                  </a:lnTo>
                  <a:lnTo>
                    <a:pt x="19" y="170"/>
                  </a:lnTo>
                  <a:lnTo>
                    <a:pt x="43" y="253"/>
                  </a:lnTo>
                  <a:lnTo>
                    <a:pt x="76" y="331"/>
                  </a:lnTo>
                  <a:lnTo>
                    <a:pt x="117" y="406"/>
                  </a:lnTo>
                  <a:lnTo>
                    <a:pt x="166" y="477"/>
                  </a:lnTo>
                  <a:lnTo>
                    <a:pt x="224" y="540"/>
                  </a:lnTo>
                  <a:lnTo>
                    <a:pt x="288" y="598"/>
                  </a:lnTo>
                  <a:lnTo>
                    <a:pt x="358" y="647"/>
                  </a:lnTo>
                  <a:lnTo>
                    <a:pt x="433" y="689"/>
                  </a:lnTo>
                  <a:lnTo>
                    <a:pt x="511" y="722"/>
                  </a:lnTo>
                  <a:lnTo>
                    <a:pt x="594" y="745"/>
                  </a:lnTo>
                  <a:lnTo>
                    <a:pt x="678" y="760"/>
                  </a:lnTo>
                  <a:lnTo>
                    <a:pt x="763" y="76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38" name="Freeform 658"/>
            <p:cNvSpPr>
              <a:spLocks/>
            </p:cNvSpPr>
            <p:nvPr/>
          </p:nvSpPr>
          <p:spPr bwMode="auto">
            <a:xfrm>
              <a:off x="2436" y="3819"/>
              <a:ext cx="153" cy="153"/>
            </a:xfrm>
            <a:custGeom>
              <a:avLst/>
              <a:gdLst>
                <a:gd name="T0" fmla="*/ 153 w 764"/>
                <a:gd name="T1" fmla="*/ 77 h 765"/>
                <a:gd name="T2" fmla="*/ 152 w 764"/>
                <a:gd name="T3" fmla="*/ 65 h 765"/>
                <a:gd name="T4" fmla="*/ 149 w 764"/>
                <a:gd name="T5" fmla="*/ 53 h 765"/>
                <a:gd name="T6" fmla="*/ 145 w 764"/>
                <a:gd name="T7" fmla="*/ 42 h 765"/>
                <a:gd name="T8" fmla="*/ 138 w 764"/>
                <a:gd name="T9" fmla="*/ 32 h 765"/>
                <a:gd name="T10" fmla="*/ 131 w 764"/>
                <a:gd name="T11" fmla="*/ 22 h 765"/>
                <a:gd name="T12" fmla="*/ 122 w 764"/>
                <a:gd name="T13" fmla="*/ 15 h 765"/>
                <a:gd name="T14" fmla="*/ 111 w 764"/>
                <a:gd name="T15" fmla="*/ 9 h 765"/>
                <a:gd name="T16" fmla="*/ 100 w 764"/>
                <a:gd name="T17" fmla="*/ 4 h 765"/>
                <a:gd name="T18" fmla="*/ 89 w 764"/>
                <a:gd name="T19" fmla="*/ 1 h 765"/>
                <a:gd name="T20" fmla="*/ 77 w 764"/>
                <a:gd name="T21" fmla="*/ 0 h 765"/>
                <a:gd name="T22" fmla="*/ 65 w 764"/>
                <a:gd name="T23" fmla="*/ 1 h 765"/>
                <a:gd name="T24" fmla="*/ 53 w 764"/>
                <a:gd name="T25" fmla="*/ 4 h 765"/>
                <a:gd name="T26" fmla="*/ 42 w 764"/>
                <a:gd name="T27" fmla="*/ 9 h 765"/>
                <a:gd name="T28" fmla="*/ 32 w 764"/>
                <a:gd name="T29" fmla="*/ 15 h 765"/>
                <a:gd name="T30" fmla="*/ 23 w 764"/>
                <a:gd name="T31" fmla="*/ 22 h 765"/>
                <a:gd name="T32" fmla="*/ 15 w 764"/>
                <a:gd name="T33" fmla="*/ 32 h 765"/>
                <a:gd name="T34" fmla="*/ 9 w 764"/>
                <a:gd name="T35" fmla="*/ 42 h 765"/>
                <a:gd name="T36" fmla="*/ 4 w 764"/>
                <a:gd name="T37" fmla="*/ 53 h 765"/>
                <a:gd name="T38" fmla="*/ 1 w 764"/>
                <a:gd name="T39" fmla="*/ 65 h 765"/>
                <a:gd name="T40" fmla="*/ 0 w 764"/>
                <a:gd name="T41" fmla="*/ 77 h 765"/>
                <a:gd name="T42" fmla="*/ 1 w 764"/>
                <a:gd name="T43" fmla="*/ 89 h 765"/>
                <a:gd name="T44" fmla="*/ 4 w 764"/>
                <a:gd name="T45" fmla="*/ 100 h 765"/>
                <a:gd name="T46" fmla="*/ 9 w 764"/>
                <a:gd name="T47" fmla="*/ 111 h 765"/>
                <a:gd name="T48" fmla="*/ 15 w 764"/>
                <a:gd name="T49" fmla="*/ 121 h 765"/>
                <a:gd name="T50" fmla="*/ 23 w 764"/>
                <a:gd name="T51" fmla="*/ 131 h 765"/>
                <a:gd name="T52" fmla="*/ 32 w 764"/>
                <a:gd name="T53" fmla="*/ 138 h 765"/>
                <a:gd name="T54" fmla="*/ 42 w 764"/>
                <a:gd name="T55" fmla="*/ 145 h 765"/>
                <a:gd name="T56" fmla="*/ 53 w 764"/>
                <a:gd name="T57" fmla="*/ 149 h 765"/>
                <a:gd name="T58" fmla="*/ 65 w 764"/>
                <a:gd name="T59" fmla="*/ 152 h 765"/>
                <a:gd name="T60" fmla="*/ 77 w 764"/>
                <a:gd name="T61" fmla="*/ 153 h 765"/>
                <a:gd name="T62" fmla="*/ 89 w 764"/>
                <a:gd name="T63" fmla="*/ 152 h 765"/>
                <a:gd name="T64" fmla="*/ 100 w 764"/>
                <a:gd name="T65" fmla="*/ 149 h 765"/>
                <a:gd name="T66" fmla="*/ 111 w 764"/>
                <a:gd name="T67" fmla="*/ 145 h 765"/>
                <a:gd name="T68" fmla="*/ 122 w 764"/>
                <a:gd name="T69" fmla="*/ 138 h 765"/>
                <a:gd name="T70" fmla="*/ 131 w 764"/>
                <a:gd name="T71" fmla="*/ 131 h 765"/>
                <a:gd name="T72" fmla="*/ 138 w 764"/>
                <a:gd name="T73" fmla="*/ 121 h 765"/>
                <a:gd name="T74" fmla="*/ 145 w 764"/>
                <a:gd name="T75" fmla="*/ 111 h 765"/>
                <a:gd name="T76" fmla="*/ 149 w 764"/>
                <a:gd name="T77" fmla="*/ 100 h 765"/>
                <a:gd name="T78" fmla="*/ 152 w 764"/>
                <a:gd name="T79" fmla="*/ 89 h 765"/>
                <a:gd name="T80" fmla="*/ 153 w 764"/>
                <a:gd name="T81" fmla="*/ 77 h 76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764" h="765">
                  <a:moveTo>
                    <a:pt x="764" y="383"/>
                  </a:moveTo>
                  <a:lnTo>
                    <a:pt x="760" y="323"/>
                  </a:lnTo>
                  <a:lnTo>
                    <a:pt x="746" y="265"/>
                  </a:lnTo>
                  <a:lnTo>
                    <a:pt x="723" y="209"/>
                  </a:lnTo>
                  <a:lnTo>
                    <a:pt x="691" y="158"/>
                  </a:lnTo>
                  <a:lnTo>
                    <a:pt x="652" y="112"/>
                  </a:lnTo>
                  <a:lnTo>
                    <a:pt x="608" y="73"/>
                  </a:lnTo>
                  <a:lnTo>
                    <a:pt x="556" y="43"/>
                  </a:lnTo>
                  <a:lnTo>
                    <a:pt x="501" y="19"/>
                  </a:lnTo>
                  <a:lnTo>
                    <a:pt x="442" y="6"/>
                  </a:lnTo>
                  <a:lnTo>
                    <a:pt x="382" y="0"/>
                  </a:lnTo>
                  <a:lnTo>
                    <a:pt x="323" y="6"/>
                  </a:lnTo>
                  <a:lnTo>
                    <a:pt x="265" y="19"/>
                  </a:lnTo>
                  <a:lnTo>
                    <a:pt x="209" y="43"/>
                  </a:lnTo>
                  <a:lnTo>
                    <a:pt x="158" y="73"/>
                  </a:lnTo>
                  <a:lnTo>
                    <a:pt x="113" y="112"/>
                  </a:lnTo>
                  <a:lnTo>
                    <a:pt x="73" y="158"/>
                  </a:lnTo>
                  <a:lnTo>
                    <a:pt x="43" y="209"/>
                  </a:lnTo>
                  <a:lnTo>
                    <a:pt x="19" y="265"/>
                  </a:lnTo>
                  <a:lnTo>
                    <a:pt x="6" y="323"/>
                  </a:lnTo>
                  <a:lnTo>
                    <a:pt x="0" y="383"/>
                  </a:lnTo>
                  <a:lnTo>
                    <a:pt x="6" y="443"/>
                  </a:lnTo>
                  <a:lnTo>
                    <a:pt x="19" y="501"/>
                  </a:lnTo>
                  <a:lnTo>
                    <a:pt x="43" y="556"/>
                  </a:lnTo>
                  <a:lnTo>
                    <a:pt x="73" y="607"/>
                  </a:lnTo>
                  <a:lnTo>
                    <a:pt x="113" y="653"/>
                  </a:lnTo>
                  <a:lnTo>
                    <a:pt x="158" y="692"/>
                  </a:lnTo>
                  <a:lnTo>
                    <a:pt x="209" y="724"/>
                  </a:lnTo>
                  <a:lnTo>
                    <a:pt x="265" y="747"/>
                  </a:lnTo>
                  <a:lnTo>
                    <a:pt x="323" y="761"/>
                  </a:lnTo>
                  <a:lnTo>
                    <a:pt x="382" y="765"/>
                  </a:lnTo>
                  <a:lnTo>
                    <a:pt x="442" y="761"/>
                  </a:lnTo>
                  <a:lnTo>
                    <a:pt x="501" y="747"/>
                  </a:lnTo>
                  <a:lnTo>
                    <a:pt x="556" y="724"/>
                  </a:lnTo>
                  <a:lnTo>
                    <a:pt x="608" y="692"/>
                  </a:lnTo>
                  <a:lnTo>
                    <a:pt x="652" y="653"/>
                  </a:lnTo>
                  <a:lnTo>
                    <a:pt x="691" y="607"/>
                  </a:lnTo>
                  <a:lnTo>
                    <a:pt x="723" y="556"/>
                  </a:lnTo>
                  <a:lnTo>
                    <a:pt x="746" y="501"/>
                  </a:lnTo>
                  <a:lnTo>
                    <a:pt x="760" y="443"/>
                  </a:lnTo>
                  <a:lnTo>
                    <a:pt x="764" y="38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39" name="Line 659"/>
            <p:cNvSpPr>
              <a:spLocks noChangeShapeType="1"/>
            </p:cNvSpPr>
            <p:nvPr/>
          </p:nvSpPr>
          <p:spPr bwMode="auto">
            <a:xfrm flipV="1">
              <a:off x="2513" y="3782"/>
              <a:ext cx="3" cy="2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40" name="Line 667"/>
            <p:cNvSpPr>
              <a:spLocks noChangeShapeType="1"/>
            </p:cNvSpPr>
            <p:nvPr/>
          </p:nvSpPr>
          <p:spPr bwMode="auto">
            <a:xfrm>
              <a:off x="3205" y="3493"/>
              <a:ext cx="1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41" name="Line 668"/>
            <p:cNvSpPr>
              <a:spLocks noChangeShapeType="1"/>
            </p:cNvSpPr>
            <p:nvPr/>
          </p:nvSpPr>
          <p:spPr bwMode="auto">
            <a:xfrm>
              <a:off x="3205" y="3604"/>
              <a:ext cx="1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42" name="Line 669"/>
            <p:cNvSpPr>
              <a:spLocks noChangeShapeType="1"/>
            </p:cNvSpPr>
            <p:nvPr/>
          </p:nvSpPr>
          <p:spPr bwMode="auto">
            <a:xfrm>
              <a:off x="3205" y="3639"/>
              <a:ext cx="1" cy="1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43" name="Line 670"/>
            <p:cNvSpPr>
              <a:spLocks noChangeShapeType="1"/>
            </p:cNvSpPr>
            <p:nvPr/>
          </p:nvSpPr>
          <p:spPr bwMode="auto">
            <a:xfrm>
              <a:off x="3205" y="3834"/>
              <a:ext cx="1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44" name="Line 671"/>
            <p:cNvSpPr>
              <a:spLocks noChangeShapeType="1"/>
            </p:cNvSpPr>
            <p:nvPr/>
          </p:nvSpPr>
          <p:spPr bwMode="auto">
            <a:xfrm>
              <a:off x="3207" y="3872"/>
              <a:ext cx="2" cy="2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45" name="Freeform 672"/>
            <p:cNvSpPr>
              <a:spLocks/>
            </p:cNvSpPr>
            <p:nvPr/>
          </p:nvSpPr>
          <p:spPr bwMode="auto">
            <a:xfrm>
              <a:off x="3030" y="3490"/>
              <a:ext cx="350" cy="175"/>
            </a:xfrm>
            <a:custGeom>
              <a:avLst/>
              <a:gdLst>
                <a:gd name="T0" fmla="*/ 0 w 1746"/>
                <a:gd name="T1" fmla="*/ 0 h 874"/>
                <a:gd name="T2" fmla="*/ 0 w 1746"/>
                <a:gd name="T3" fmla="*/ 13 h 874"/>
                <a:gd name="T4" fmla="*/ 2 w 1746"/>
                <a:gd name="T5" fmla="*/ 26 h 874"/>
                <a:gd name="T6" fmla="*/ 4 w 1746"/>
                <a:gd name="T7" fmla="*/ 39 h 874"/>
                <a:gd name="T8" fmla="*/ 8 w 1746"/>
                <a:gd name="T9" fmla="*/ 52 h 874"/>
                <a:gd name="T10" fmla="*/ 12 w 1746"/>
                <a:gd name="T11" fmla="*/ 64 h 874"/>
                <a:gd name="T12" fmla="*/ 17 w 1746"/>
                <a:gd name="T13" fmla="*/ 76 h 874"/>
                <a:gd name="T14" fmla="*/ 23 w 1746"/>
                <a:gd name="T15" fmla="*/ 88 h 874"/>
                <a:gd name="T16" fmla="*/ 30 w 1746"/>
                <a:gd name="T17" fmla="*/ 99 h 874"/>
                <a:gd name="T18" fmla="*/ 38 w 1746"/>
                <a:gd name="T19" fmla="*/ 109 h 874"/>
                <a:gd name="T20" fmla="*/ 47 w 1746"/>
                <a:gd name="T21" fmla="*/ 119 h 874"/>
                <a:gd name="T22" fmla="*/ 56 w 1746"/>
                <a:gd name="T23" fmla="*/ 128 h 874"/>
                <a:gd name="T24" fmla="*/ 66 w 1746"/>
                <a:gd name="T25" fmla="*/ 137 h 874"/>
                <a:gd name="T26" fmla="*/ 76 w 1746"/>
                <a:gd name="T27" fmla="*/ 145 h 874"/>
                <a:gd name="T28" fmla="*/ 87 w 1746"/>
                <a:gd name="T29" fmla="*/ 151 h 874"/>
                <a:gd name="T30" fmla="*/ 99 w 1746"/>
                <a:gd name="T31" fmla="*/ 158 h 874"/>
                <a:gd name="T32" fmla="*/ 111 w 1746"/>
                <a:gd name="T33" fmla="*/ 163 h 874"/>
                <a:gd name="T34" fmla="*/ 123 w 1746"/>
                <a:gd name="T35" fmla="*/ 167 h 874"/>
                <a:gd name="T36" fmla="*/ 136 w 1746"/>
                <a:gd name="T37" fmla="*/ 171 h 874"/>
                <a:gd name="T38" fmla="*/ 149 w 1746"/>
                <a:gd name="T39" fmla="*/ 173 h 874"/>
                <a:gd name="T40" fmla="*/ 162 w 1746"/>
                <a:gd name="T41" fmla="*/ 175 h 874"/>
                <a:gd name="T42" fmla="*/ 175 w 1746"/>
                <a:gd name="T43" fmla="*/ 175 h 874"/>
                <a:gd name="T44" fmla="*/ 188 w 1746"/>
                <a:gd name="T45" fmla="*/ 175 h 874"/>
                <a:gd name="T46" fmla="*/ 201 w 1746"/>
                <a:gd name="T47" fmla="*/ 173 h 874"/>
                <a:gd name="T48" fmla="*/ 214 w 1746"/>
                <a:gd name="T49" fmla="*/ 171 h 874"/>
                <a:gd name="T50" fmla="*/ 227 w 1746"/>
                <a:gd name="T51" fmla="*/ 167 h 874"/>
                <a:gd name="T52" fmla="*/ 239 w 1746"/>
                <a:gd name="T53" fmla="*/ 163 h 874"/>
                <a:gd name="T54" fmla="*/ 251 w 1746"/>
                <a:gd name="T55" fmla="*/ 158 h 874"/>
                <a:gd name="T56" fmla="*/ 263 w 1746"/>
                <a:gd name="T57" fmla="*/ 151 h 874"/>
                <a:gd name="T58" fmla="*/ 273 w 1746"/>
                <a:gd name="T59" fmla="*/ 145 h 874"/>
                <a:gd name="T60" fmla="*/ 284 w 1746"/>
                <a:gd name="T61" fmla="*/ 137 h 874"/>
                <a:gd name="T62" fmla="*/ 294 w 1746"/>
                <a:gd name="T63" fmla="*/ 128 h 874"/>
                <a:gd name="T64" fmla="*/ 303 w 1746"/>
                <a:gd name="T65" fmla="*/ 119 h 874"/>
                <a:gd name="T66" fmla="*/ 312 w 1746"/>
                <a:gd name="T67" fmla="*/ 109 h 874"/>
                <a:gd name="T68" fmla="*/ 320 w 1746"/>
                <a:gd name="T69" fmla="*/ 99 h 874"/>
                <a:gd name="T70" fmla="*/ 327 w 1746"/>
                <a:gd name="T71" fmla="*/ 88 h 874"/>
                <a:gd name="T72" fmla="*/ 333 w 1746"/>
                <a:gd name="T73" fmla="*/ 76 h 874"/>
                <a:gd name="T74" fmla="*/ 338 w 1746"/>
                <a:gd name="T75" fmla="*/ 64 h 874"/>
                <a:gd name="T76" fmla="*/ 342 w 1746"/>
                <a:gd name="T77" fmla="*/ 52 h 874"/>
                <a:gd name="T78" fmla="*/ 346 w 1746"/>
                <a:gd name="T79" fmla="*/ 39 h 874"/>
                <a:gd name="T80" fmla="*/ 348 w 1746"/>
                <a:gd name="T81" fmla="*/ 26 h 874"/>
                <a:gd name="T82" fmla="*/ 350 w 1746"/>
                <a:gd name="T83" fmla="*/ 13 h 874"/>
                <a:gd name="T84" fmla="*/ 350 w 1746"/>
                <a:gd name="T85" fmla="*/ 0 h 87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746" h="874">
                  <a:moveTo>
                    <a:pt x="0" y="0"/>
                  </a:moveTo>
                  <a:lnTo>
                    <a:pt x="2" y="66"/>
                  </a:lnTo>
                  <a:lnTo>
                    <a:pt x="10" y="130"/>
                  </a:lnTo>
                  <a:lnTo>
                    <a:pt x="22" y="194"/>
                  </a:lnTo>
                  <a:lnTo>
                    <a:pt x="38" y="258"/>
                  </a:lnTo>
                  <a:lnTo>
                    <a:pt x="60" y="319"/>
                  </a:lnTo>
                  <a:lnTo>
                    <a:pt x="86" y="379"/>
                  </a:lnTo>
                  <a:lnTo>
                    <a:pt x="116" y="437"/>
                  </a:lnTo>
                  <a:lnTo>
                    <a:pt x="151" y="492"/>
                  </a:lnTo>
                  <a:lnTo>
                    <a:pt x="190" y="545"/>
                  </a:lnTo>
                  <a:lnTo>
                    <a:pt x="233" y="594"/>
                  </a:lnTo>
                  <a:lnTo>
                    <a:pt x="278" y="641"/>
                  </a:lnTo>
                  <a:lnTo>
                    <a:pt x="328" y="684"/>
                  </a:lnTo>
                  <a:lnTo>
                    <a:pt x="381" y="722"/>
                  </a:lnTo>
                  <a:lnTo>
                    <a:pt x="436" y="756"/>
                  </a:lnTo>
                  <a:lnTo>
                    <a:pt x="494" y="787"/>
                  </a:lnTo>
                  <a:lnTo>
                    <a:pt x="554" y="813"/>
                  </a:lnTo>
                  <a:lnTo>
                    <a:pt x="616" y="835"/>
                  </a:lnTo>
                  <a:lnTo>
                    <a:pt x="679" y="852"/>
                  </a:lnTo>
                  <a:lnTo>
                    <a:pt x="743" y="864"/>
                  </a:lnTo>
                  <a:lnTo>
                    <a:pt x="807" y="872"/>
                  </a:lnTo>
                  <a:lnTo>
                    <a:pt x="872" y="874"/>
                  </a:lnTo>
                  <a:lnTo>
                    <a:pt x="938" y="872"/>
                  </a:lnTo>
                  <a:lnTo>
                    <a:pt x="1003" y="864"/>
                  </a:lnTo>
                  <a:lnTo>
                    <a:pt x="1067" y="852"/>
                  </a:lnTo>
                  <a:lnTo>
                    <a:pt x="1130" y="835"/>
                  </a:lnTo>
                  <a:lnTo>
                    <a:pt x="1192" y="813"/>
                  </a:lnTo>
                  <a:lnTo>
                    <a:pt x="1252" y="787"/>
                  </a:lnTo>
                  <a:lnTo>
                    <a:pt x="1310" y="756"/>
                  </a:lnTo>
                  <a:lnTo>
                    <a:pt x="1364" y="722"/>
                  </a:lnTo>
                  <a:lnTo>
                    <a:pt x="1417" y="684"/>
                  </a:lnTo>
                  <a:lnTo>
                    <a:pt x="1466" y="641"/>
                  </a:lnTo>
                  <a:lnTo>
                    <a:pt x="1513" y="594"/>
                  </a:lnTo>
                  <a:lnTo>
                    <a:pt x="1556" y="545"/>
                  </a:lnTo>
                  <a:lnTo>
                    <a:pt x="1594" y="492"/>
                  </a:lnTo>
                  <a:lnTo>
                    <a:pt x="1629" y="437"/>
                  </a:lnTo>
                  <a:lnTo>
                    <a:pt x="1659" y="379"/>
                  </a:lnTo>
                  <a:lnTo>
                    <a:pt x="1685" y="319"/>
                  </a:lnTo>
                  <a:lnTo>
                    <a:pt x="1707" y="258"/>
                  </a:lnTo>
                  <a:lnTo>
                    <a:pt x="1724" y="194"/>
                  </a:lnTo>
                  <a:lnTo>
                    <a:pt x="1736" y="130"/>
                  </a:lnTo>
                  <a:lnTo>
                    <a:pt x="1744" y="66"/>
                  </a:lnTo>
                  <a:lnTo>
                    <a:pt x="174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46" name="Freeform 673"/>
            <p:cNvSpPr>
              <a:spLocks/>
            </p:cNvSpPr>
            <p:nvPr/>
          </p:nvSpPr>
          <p:spPr bwMode="auto">
            <a:xfrm>
              <a:off x="2982" y="3490"/>
              <a:ext cx="445" cy="223"/>
            </a:xfrm>
            <a:custGeom>
              <a:avLst/>
              <a:gdLst>
                <a:gd name="T0" fmla="*/ 0 w 2225"/>
                <a:gd name="T1" fmla="*/ 11 h 1113"/>
                <a:gd name="T2" fmla="*/ 2 w 2225"/>
                <a:gd name="T3" fmla="*/ 32 h 1113"/>
                <a:gd name="T4" fmla="*/ 6 w 2225"/>
                <a:gd name="T5" fmla="*/ 53 h 1113"/>
                <a:gd name="T6" fmla="*/ 12 w 2225"/>
                <a:gd name="T7" fmla="*/ 73 h 1113"/>
                <a:gd name="T8" fmla="*/ 20 w 2225"/>
                <a:gd name="T9" fmla="*/ 93 h 1113"/>
                <a:gd name="T10" fmla="*/ 30 w 2225"/>
                <a:gd name="T11" fmla="*/ 111 h 1113"/>
                <a:gd name="T12" fmla="*/ 41 w 2225"/>
                <a:gd name="T13" fmla="*/ 129 h 1113"/>
                <a:gd name="T14" fmla="*/ 54 w 2225"/>
                <a:gd name="T15" fmla="*/ 146 h 1113"/>
                <a:gd name="T16" fmla="*/ 69 w 2225"/>
                <a:gd name="T17" fmla="*/ 161 h 1113"/>
                <a:gd name="T18" fmla="*/ 85 w 2225"/>
                <a:gd name="T19" fmla="*/ 175 h 1113"/>
                <a:gd name="T20" fmla="*/ 102 w 2225"/>
                <a:gd name="T21" fmla="*/ 188 h 1113"/>
                <a:gd name="T22" fmla="*/ 121 w 2225"/>
                <a:gd name="T23" fmla="*/ 198 h 1113"/>
                <a:gd name="T24" fmla="*/ 140 w 2225"/>
                <a:gd name="T25" fmla="*/ 207 h 1113"/>
                <a:gd name="T26" fmla="*/ 160 w 2225"/>
                <a:gd name="T27" fmla="*/ 214 h 1113"/>
                <a:gd name="T28" fmla="*/ 180 w 2225"/>
                <a:gd name="T29" fmla="*/ 219 h 1113"/>
                <a:gd name="T30" fmla="*/ 201 w 2225"/>
                <a:gd name="T31" fmla="*/ 222 h 1113"/>
                <a:gd name="T32" fmla="*/ 222 w 2225"/>
                <a:gd name="T33" fmla="*/ 223 h 1113"/>
                <a:gd name="T34" fmla="*/ 244 w 2225"/>
                <a:gd name="T35" fmla="*/ 222 h 1113"/>
                <a:gd name="T36" fmla="*/ 265 w 2225"/>
                <a:gd name="T37" fmla="*/ 219 h 1113"/>
                <a:gd name="T38" fmla="*/ 285 w 2225"/>
                <a:gd name="T39" fmla="*/ 214 h 1113"/>
                <a:gd name="T40" fmla="*/ 305 w 2225"/>
                <a:gd name="T41" fmla="*/ 207 h 1113"/>
                <a:gd name="T42" fmla="*/ 325 w 2225"/>
                <a:gd name="T43" fmla="*/ 198 h 1113"/>
                <a:gd name="T44" fmla="*/ 343 w 2225"/>
                <a:gd name="T45" fmla="*/ 188 h 1113"/>
                <a:gd name="T46" fmla="*/ 360 w 2225"/>
                <a:gd name="T47" fmla="*/ 175 h 1113"/>
                <a:gd name="T48" fmla="*/ 376 w 2225"/>
                <a:gd name="T49" fmla="*/ 161 h 1113"/>
                <a:gd name="T50" fmla="*/ 391 w 2225"/>
                <a:gd name="T51" fmla="*/ 146 h 1113"/>
                <a:gd name="T52" fmla="*/ 404 w 2225"/>
                <a:gd name="T53" fmla="*/ 129 h 1113"/>
                <a:gd name="T54" fmla="*/ 415 w 2225"/>
                <a:gd name="T55" fmla="*/ 111 h 1113"/>
                <a:gd name="T56" fmla="*/ 425 w 2225"/>
                <a:gd name="T57" fmla="*/ 93 h 1113"/>
                <a:gd name="T58" fmla="*/ 433 w 2225"/>
                <a:gd name="T59" fmla="*/ 73 h 1113"/>
                <a:gd name="T60" fmla="*/ 439 w 2225"/>
                <a:gd name="T61" fmla="*/ 53 h 1113"/>
                <a:gd name="T62" fmla="*/ 443 w 2225"/>
                <a:gd name="T63" fmla="*/ 32 h 1113"/>
                <a:gd name="T64" fmla="*/ 445 w 2225"/>
                <a:gd name="T65" fmla="*/ 11 h 111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225" h="1113">
                  <a:moveTo>
                    <a:pt x="0" y="0"/>
                  </a:moveTo>
                  <a:lnTo>
                    <a:pt x="1" y="53"/>
                  </a:lnTo>
                  <a:lnTo>
                    <a:pt x="6" y="106"/>
                  </a:lnTo>
                  <a:lnTo>
                    <a:pt x="11" y="158"/>
                  </a:lnTo>
                  <a:lnTo>
                    <a:pt x="21" y="210"/>
                  </a:lnTo>
                  <a:lnTo>
                    <a:pt x="32" y="263"/>
                  </a:lnTo>
                  <a:lnTo>
                    <a:pt x="45" y="314"/>
                  </a:lnTo>
                  <a:lnTo>
                    <a:pt x="61" y="364"/>
                  </a:lnTo>
                  <a:lnTo>
                    <a:pt x="80" y="414"/>
                  </a:lnTo>
                  <a:lnTo>
                    <a:pt x="100" y="463"/>
                  </a:lnTo>
                  <a:lnTo>
                    <a:pt x="124" y="511"/>
                  </a:lnTo>
                  <a:lnTo>
                    <a:pt x="149" y="556"/>
                  </a:lnTo>
                  <a:lnTo>
                    <a:pt x="177" y="602"/>
                  </a:lnTo>
                  <a:lnTo>
                    <a:pt x="207" y="646"/>
                  </a:lnTo>
                  <a:lnTo>
                    <a:pt x="239" y="688"/>
                  </a:lnTo>
                  <a:lnTo>
                    <a:pt x="272" y="729"/>
                  </a:lnTo>
                  <a:lnTo>
                    <a:pt x="307" y="768"/>
                  </a:lnTo>
                  <a:lnTo>
                    <a:pt x="345" y="805"/>
                  </a:lnTo>
                  <a:lnTo>
                    <a:pt x="384" y="841"/>
                  </a:lnTo>
                  <a:lnTo>
                    <a:pt x="425" y="875"/>
                  </a:lnTo>
                  <a:lnTo>
                    <a:pt x="467" y="907"/>
                  </a:lnTo>
                  <a:lnTo>
                    <a:pt x="512" y="936"/>
                  </a:lnTo>
                  <a:lnTo>
                    <a:pt x="556" y="964"/>
                  </a:lnTo>
                  <a:lnTo>
                    <a:pt x="603" y="989"/>
                  </a:lnTo>
                  <a:lnTo>
                    <a:pt x="651" y="1012"/>
                  </a:lnTo>
                  <a:lnTo>
                    <a:pt x="699" y="1033"/>
                  </a:lnTo>
                  <a:lnTo>
                    <a:pt x="749" y="1052"/>
                  </a:lnTo>
                  <a:lnTo>
                    <a:pt x="799" y="1068"/>
                  </a:lnTo>
                  <a:lnTo>
                    <a:pt x="850" y="1082"/>
                  </a:lnTo>
                  <a:lnTo>
                    <a:pt x="902" y="1093"/>
                  </a:lnTo>
                  <a:lnTo>
                    <a:pt x="955" y="1101"/>
                  </a:lnTo>
                  <a:lnTo>
                    <a:pt x="1007" y="1108"/>
                  </a:lnTo>
                  <a:lnTo>
                    <a:pt x="1060" y="1112"/>
                  </a:lnTo>
                  <a:lnTo>
                    <a:pt x="1112" y="1113"/>
                  </a:lnTo>
                  <a:lnTo>
                    <a:pt x="1166" y="1112"/>
                  </a:lnTo>
                  <a:lnTo>
                    <a:pt x="1218" y="1108"/>
                  </a:lnTo>
                  <a:lnTo>
                    <a:pt x="1271" y="1101"/>
                  </a:lnTo>
                  <a:lnTo>
                    <a:pt x="1323" y="1093"/>
                  </a:lnTo>
                  <a:lnTo>
                    <a:pt x="1375" y="1082"/>
                  </a:lnTo>
                  <a:lnTo>
                    <a:pt x="1426" y="1068"/>
                  </a:lnTo>
                  <a:lnTo>
                    <a:pt x="1477" y="1052"/>
                  </a:lnTo>
                  <a:lnTo>
                    <a:pt x="1526" y="1033"/>
                  </a:lnTo>
                  <a:lnTo>
                    <a:pt x="1575" y="1012"/>
                  </a:lnTo>
                  <a:lnTo>
                    <a:pt x="1623" y="989"/>
                  </a:lnTo>
                  <a:lnTo>
                    <a:pt x="1668" y="964"/>
                  </a:lnTo>
                  <a:lnTo>
                    <a:pt x="1714" y="936"/>
                  </a:lnTo>
                  <a:lnTo>
                    <a:pt x="1758" y="907"/>
                  </a:lnTo>
                  <a:lnTo>
                    <a:pt x="1800" y="875"/>
                  </a:lnTo>
                  <a:lnTo>
                    <a:pt x="1841" y="841"/>
                  </a:lnTo>
                  <a:lnTo>
                    <a:pt x="1881" y="805"/>
                  </a:lnTo>
                  <a:lnTo>
                    <a:pt x="1918" y="768"/>
                  </a:lnTo>
                  <a:lnTo>
                    <a:pt x="1953" y="729"/>
                  </a:lnTo>
                  <a:lnTo>
                    <a:pt x="1987" y="688"/>
                  </a:lnTo>
                  <a:lnTo>
                    <a:pt x="2019" y="646"/>
                  </a:lnTo>
                  <a:lnTo>
                    <a:pt x="2048" y="602"/>
                  </a:lnTo>
                  <a:lnTo>
                    <a:pt x="2076" y="556"/>
                  </a:lnTo>
                  <a:lnTo>
                    <a:pt x="2101" y="511"/>
                  </a:lnTo>
                  <a:lnTo>
                    <a:pt x="2124" y="463"/>
                  </a:lnTo>
                  <a:lnTo>
                    <a:pt x="2145" y="414"/>
                  </a:lnTo>
                  <a:lnTo>
                    <a:pt x="2163" y="364"/>
                  </a:lnTo>
                  <a:lnTo>
                    <a:pt x="2180" y="314"/>
                  </a:lnTo>
                  <a:lnTo>
                    <a:pt x="2194" y="263"/>
                  </a:lnTo>
                  <a:lnTo>
                    <a:pt x="2205" y="210"/>
                  </a:lnTo>
                  <a:lnTo>
                    <a:pt x="2213" y="158"/>
                  </a:lnTo>
                  <a:lnTo>
                    <a:pt x="2220" y="106"/>
                  </a:lnTo>
                  <a:lnTo>
                    <a:pt x="2223" y="53"/>
                  </a:lnTo>
                  <a:lnTo>
                    <a:pt x="222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47" name="Line 715"/>
            <p:cNvSpPr>
              <a:spLocks noChangeShapeType="1"/>
            </p:cNvSpPr>
            <p:nvPr/>
          </p:nvSpPr>
          <p:spPr bwMode="auto">
            <a:xfrm>
              <a:off x="2513" y="4049"/>
              <a:ext cx="1384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48" name="Line 746"/>
            <p:cNvSpPr>
              <a:spLocks noChangeShapeType="1"/>
            </p:cNvSpPr>
            <p:nvPr/>
          </p:nvSpPr>
          <p:spPr bwMode="auto">
            <a:xfrm>
              <a:off x="2360" y="3490"/>
              <a:ext cx="1" cy="4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49" name="Line 747"/>
            <p:cNvSpPr>
              <a:spLocks noChangeShapeType="1"/>
            </p:cNvSpPr>
            <p:nvPr/>
          </p:nvSpPr>
          <p:spPr bwMode="auto">
            <a:xfrm flipV="1">
              <a:off x="4050" y="3490"/>
              <a:ext cx="1" cy="4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50" name="Line 749"/>
            <p:cNvSpPr>
              <a:spLocks noChangeShapeType="1"/>
            </p:cNvSpPr>
            <p:nvPr/>
          </p:nvSpPr>
          <p:spPr bwMode="auto">
            <a:xfrm flipV="1">
              <a:off x="2864" y="3490"/>
              <a:ext cx="99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51" name="Line 750"/>
            <p:cNvSpPr>
              <a:spLocks noChangeShapeType="1"/>
            </p:cNvSpPr>
            <p:nvPr/>
          </p:nvSpPr>
          <p:spPr bwMode="auto">
            <a:xfrm flipV="1">
              <a:off x="2890" y="3553"/>
              <a:ext cx="101" cy="1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52" name="Line 751"/>
            <p:cNvSpPr>
              <a:spLocks noChangeShapeType="1"/>
            </p:cNvSpPr>
            <p:nvPr/>
          </p:nvSpPr>
          <p:spPr bwMode="auto">
            <a:xfrm flipV="1">
              <a:off x="2926" y="3615"/>
              <a:ext cx="95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53" name="Line 752"/>
            <p:cNvSpPr>
              <a:spLocks noChangeShapeType="1"/>
            </p:cNvSpPr>
            <p:nvPr/>
          </p:nvSpPr>
          <p:spPr bwMode="auto">
            <a:xfrm flipV="1">
              <a:off x="2971" y="3663"/>
              <a:ext cx="94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54" name="Line 753"/>
            <p:cNvSpPr>
              <a:spLocks noChangeShapeType="1"/>
            </p:cNvSpPr>
            <p:nvPr/>
          </p:nvSpPr>
          <p:spPr bwMode="auto">
            <a:xfrm flipV="1">
              <a:off x="3024" y="3697"/>
              <a:ext cx="98" cy="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55" name="Line 754"/>
            <p:cNvSpPr>
              <a:spLocks noChangeShapeType="1"/>
            </p:cNvSpPr>
            <p:nvPr/>
          </p:nvSpPr>
          <p:spPr bwMode="auto">
            <a:xfrm flipV="1">
              <a:off x="3046" y="3779"/>
              <a:ext cx="85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56" name="Line 755"/>
            <p:cNvSpPr>
              <a:spLocks noChangeShapeType="1"/>
            </p:cNvSpPr>
            <p:nvPr/>
          </p:nvSpPr>
          <p:spPr bwMode="auto">
            <a:xfrm flipV="1">
              <a:off x="3106" y="3871"/>
              <a:ext cx="25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57" name="Line 756"/>
            <p:cNvSpPr>
              <a:spLocks noChangeShapeType="1"/>
            </p:cNvSpPr>
            <p:nvPr/>
          </p:nvSpPr>
          <p:spPr bwMode="auto">
            <a:xfrm flipV="1">
              <a:off x="3394" y="3490"/>
              <a:ext cx="117" cy="1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58" name="Line 757"/>
            <p:cNvSpPr>
              <a:spLocks noChangeShapeType="1"/>
            </p:cNvSpPr>
            <p:nvPr/>
          </p:nvSpPr>
          <p:spPr bwMode="auto">
            <a:xfrm flipV="1">
              <a:off x="3279" y="3536"/>
              <a:ext cx="278" cy="2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959" name="Line 758"/>
            <p:cNvSpPr>
              <a:spLocks noChangeShapeType="1"/>
            </p:cNvSpPr>
            <p:nvPr/>
          </p:nvSpPr>
          <p:spPr bwMode="auto">
            <a:xfrm flipV="1">
              <a:off x="3289" y="3821"/>
              <a:ext cx="75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65131" name="Group 939"/>
          <p:cNvGrpSpPr>
            <a:grpSpLocks/>
          </p:cNvGrpSpPr>
          <p:nvPr/>
        </p:nvGrpSpPr>
        <p:grpSpPr bwMode="auto">
          <a:xfrm>
            <a:off x="3663950" y="4602163"/>
            <a:ext cx="2855913" cy="971550"/>
            <a:chOff x="2308" y="2899"/>
            <a:chExt cx="1799" cy="612"/>
          </a:xfrm>
        </p:grpSpPr>
        <p:grpSp>
          <p:nvGrpSpPr>
            <p:cNvPr id="28860" name="Group 932"/>
            <p:cNvGrpSpPr>
              <a:grpSpLocks/>
            </p:cNvGrpSpPr>
            <p:nvPr/>
          </p:nvGrpSpPr>
          <p:grpSpPr bwMode="auto">
            <a:xfrm>
              <a:off x="2360" y="2899"/>
              <a:ext cx="1691" cy="591"/>
              <a:chOff x="2360" y="2899"/>
              <a:chExt cx="1691" cy="591"/>
            </a:xfrm>
          </p:grpSpPr>
          <p:sp>
            <p:nvSpPr>
              <p:cNvPr id="28884" name="Line 254"/>
              <p:cNvSpPr>
                <a:spLocks noChangeShapeType="1"/>
              </p:cNvSpPr>
              <p:nvPr/>
            </p:nvSpPr>
            <p:spPr bwMode="auto">
              <a:xfrm>
                <a:off x="3046" y="3085"/>
                <a:ext cx="318" cy="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85" name="Freeform 267"/>
              <p:cNvSpPr>
                <a:spLocks/>
              </p:cNvSpPr>
              <p:nvPr/>
            </p:nvSpPr>
            <p:spPr bwMode="auto">
              <a:xfrm>
                <a:off x="3030" y="3316"/>
                <a:ext cx="350" cy="174"/>
              </a:xfrm>
              <a:custGeom>
                <a:avLst/>
                <a:gdLst>
                  <a:gd name="T0" fmla="*/ 350 w 1746"/>
                  <a:gd name="T1" fmla="*/ 174 h 873"/>
                  <a:gd name="T2" fmla="*/ 350 w 1746"/>
                  <a:gd name="T3" fmla="*/ 164 h 873"/>
                  <a:gd name="T4" fmla="*/ 349 w 1746"/>
                  <a:gd name="T5" fmla="*/ 155 h 873"/>
                  <a:gd name="T6" fmla="*/ 348 w 1746"/>
                  <a:gd name="T7" fmla="*/ 146 h 873"/>
                  <a:gd name="T8" fmla="*/ 346 w 1746"/>
                  <a:gd name="T9" fmla="*/ 137 h 873"/>
                  <a:gd name="T10" fmla="*/ 344 w 1746"/>
                  <a:gd name="T11" fmla="*/ 127 h 873"/>
                  <a:gd name="T12" fmla="*/ 341 w 1746"/>
                  <a:gd name="T13" fmla="*/ 118 h 873"/>
                  <a:gd name="T14" fmla="*/ 338 w 1746"/>
                  <a:gd name="T15" fmla="*/ 109 h 873"/>
                  <a:gd name="T16" fmla="*/ 334 w 1746"/>
                  <a:gd name="T17" fmla="*/ 101 h 873"/>
                  <a:gd name="T18" fmla="*/ 330 w 1746"/>
                  <a:gd name="T19" fmla="*/ 92 h 873"/>
                  <a:gd name="T20" fmla="*/ 325 w 1746"/>
                  <a:gd name="T21" fmla="*/ 84 h 873"/>
                  <a:gd name="T22" fmla="*/ 320 w 1746"/>
                  <a:gd name="T23" fmla="*/ 76 h 873"/>
                  <a:gd name="T24" fmla="*/ 314 w 1746"/>
                  <a:gd name="T25" fmla="*/ 69 h 873"/>
                  <a:gd name="T26" fmla="*/ 308 w 1746"/>
                  <a:gd name="T27" fmla="*/ 61 h 873"/>
                  <a:gd name="T28" fmla="*/ 302 w 1746"/>
                  <a:gd name="T29" fmla="*/ 54 h 873"/>
                  <a:gd name="T30" fmla="*/ 295 w 1746"/>
                  <a:gd name="T31" fmla="*/ 48 h 873"/>
                  <a:gd name="T32" fmla="*/ 288 w 1746"/>
                  <a:gd name="T33" fmla="*/ 41 h 873"/>
                  <a:gd name="T34" fmla="*/ 281 w 1746"/>
                  <a:gd name="T35" fmla="*/ 35 h 873"/>
                  <a:gd name="T36" fmla="*/ 273 w 1746"/>
                  <a:gd name="T37" fmla="*/ 30 h 873"/>
                  <a:gd name="T38" fmla="*/ 265 w 1746"/>
                  <a:gd name="T39" fmla="*/ 25 h 873"/>
                  <a:gd name="T40" fmla="*/ 257 w 1746"/>
                  <a:gd name="T41" fmla="*/ 20 h 873"/>
                  <a:gd name="T42" fmla="*/ 248 w 1746"/>
                  <a:gd name="T43" fmla="*/ 16 h 873"/>
                  <a:gd name="T44" fmla="*/ 240 w 1746"/>
                  <a:gd name="T45" fmla="*/ 12 h 873"/>
                  <a:gd name="T46" fmla="*/ 231 w 1746"/>
                  <a:gd name="T47" fmla="*/ 9 h 873"/>
                  <a:gd name="T48" fmla="*/ 222 w 1746"/>
                  <a:gd name="T49" fmla="*/ 6 h 873"/>
                  <a:gd name="T50" fmla="*/ 213 w 1746"/>
                  <a:gd name="T51" fmla="*/ 4 h 873"/>
                  <a:gd name="T52" fmla="*/ 203 w 1746"/>
                  <a:gd name="T53" fmla="*/ 2 h 873"/>
                  <a:gd name="T54" fmla="*/ 194 w 1746"/>
                  <a:gd name="T55" fmla="*/ 1 h 873"/>
                  <a:gd name="T56" fmla="*/ 184 w 1746"/>
                  <a:gd name="T57" fmla="*/ 0 h 873"/>
                  <a:gd name="T58" fmla="*/ 175 w 1746"/>
                  <a:gd name="T59" fmla="*/ 0 h 873"/>
                  <a:gd name="T60" fmla="*/ 166 w 1746"/>
                  <a:gd name="T61" fmla="*/ 0 h 873"/>
                  <a:gd name="T62" fmla="*/ 156 w 1746"/>
                  <a:gd name="T63" fmla="*/ 1 h 873"/>
                  <a:gd name="T64" fmla="*/ 147 w 1746"/>
                  <a:gd name="T65" fmla="*/ 2 h 873"/>
                  <a:gd name="T66" fmla="*/ 137 w 1746"/>
                  <a:gd name="T67" fmla="*/ 4 h 873"/>
                  <a:gd name="T68" fmla="*/ 128 w 1746"/>
                  <a:gd name="T69" fmla="*/ 6 h 873"/>
                  <a:gd name="T70" fmla="*/ 119 w 1746"/>
                  <a:gd name="T71" fmla="*/ 9 h 873"/>
                  <a:gd name="T72" fmla="*/ 110 w 1746"/>
                  <a:gd name="T73" fmla="*/ 12 h 873"/>
                  <a:gd name="T74" fmla="*/ 101 w 1746"/>
                  <a:gd name="T75" fmla="*/ 16 h 873"/>
                  <a:gd name="T76" fmla="*/ 93 w 1746"/>
                  <a:gd name="T77" fmla="*/ 20 h 873"/>
                  <a:gd name="T78" fmla="*/ 85 w 1746"/>
                  <a:gd name="T79" fmla="*/ 25 h 873"/>
                  <a:gd name="T80" fmla="*/ 77 w 1746"/>
                  <a:gd name="T81" fmla="*/ 30 h 873"/>
                  <a:gd name="T82" fmla="*/ 69 w 1746"/>
                  <a:gd name="T83" fmla="*/ 35 h 873"/>
                  <a:gd name="T84" fmla="*/ 62 w 1746"/>
                  <a:gd name="T85" fmla="*/ 41 h 873"/>
                  <a:gd name="T86" fmla="*/ 55 w 1746"/>
                  <a:gd name="T87" fmla="*/ 48 h 873"/>
                  <a:gd name="T88" fmla="*/ 48 w 1746"/>
                  <a:gd name="T89" fmla="*/ 54 h 873"/>
                  <a:gd name="T90" fmla="*/ 42 w 1746"/>
                  <a:gd name="T91" fmla="*/ 61 h 873"/>
                  <a:gd name="T92" fmla="*/ 35 w 1746"/>
                  <a:gd name="T93" fmla="*/ 69 h 873"/>
                  <a:gd name="T94" fmla="*/ 30 w 1746"/>
                  <a:gd name="T95" fmla="*/ 76 h 873"/>
                  <a:gd name="T96" fmla="*/ 25 w 1746"/>
                  <a:gd name="T97" fmla="*/ 84 h 873"/>
                  <a:gd name="T98" fmla="*/ 20 w 1746"/>
                  <a:gd name="T99" fmla="*/ 92 h 873"/>
                  <a:gd name="T100" fmla="*/ 16 w 1746"/>
                  <a:gd name="T101" fmla="*/ 101 h 873"/>
                  <a:gd name="T102" fmla="*/ 12 w 1746"/>
                  <a:gd name="T103" fmla="*/ 109 h 873"/>
                  <a:gd name="T104" fmla="*/ 9 w 1746"/>
                  <a:gd name="T105" fmla="*/ 118 h 873"/>
                  <a:gd name="T106" fmla="*/ 6 w 1746"/>
                  <a:gd name="T107" fmla="*/ 127 h 873"/>
                  <a:gd name="T108" fmla="*/ 4 w 1746"/>
                  <a:gd name="T109" fmla="*/ 137 h 873"/>
                  <a:gd name="T110" fmla="*/ 2 w 1746"/>
                  <a:gd name="T111" fmla="*/ 146 h 873"/>
                  <a:gd name="T112" fmla="*/ 1 w 1746"/>
                  <a:gd name="T113" fmla="*/ 155 h 873"/>
                  <a:gd name="T114" fmla="*/ 0 w 1746"/>
                  <a:gd name="T115" fmla="*/ 164 h 873"/>
                  <a:gd name="T116" fmla="*/ 0 w 1746"/>
                  <a:gd name="T117" fmla="*/ 174 h 87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746" h="873">
                    <a:moveTo>
                      <a:pt x="1746" y="873"/>
                    </a:moveTo>
                    <a:lnTo>
                      <a:pt x="1745" y="825"/>
                    </a:lnTo>
                    <a:lnTo>
                      <a:pt x="1741" y="779"/>
                    </a:lnTo>
                    <a:lnTo>
                      <a:pt x="1734" y="732"/>
                    </a:lnTo>
                    <a:lnTo>
                      <a:pt x="1725" y="685"/>
                    </a:lnTo>
                    <a:lnTo>
                      <a:pt x="1715" y="639"/>
                    </a:lnTo>
                    <a:lnTo>
                      <a:pt x="1700" y="594"/>
                    </a:lnTo>
                    <a:lnTo>
                      <a:pt x="1684" y="549"/>
                    </a:lnTo>
                    <a:lnTo>
                      <a:pt x="1666" y="507"/>
                    </a:lnTo>
                    <a:lnTo>
                      <a:pt x="1644" y="464"/>
                    </a:lnTo>
                    <a:lnTo>
                      <a:pt x="1621" y="423"/>
                    </a:lnTo>
                    <a:lnTo>
                      <a:pt x="1596" y="383"/>
                    </a:lnTo>
                    <a:lnTo>
                      <a:pt x="1568" y="345"/>
                    </a:lnTo>
                    <a:lnTo>
                      <a:pt x="1538" y="308"/>
                    </a:lnTo>
                    <a:lnTo>
                      <a:pt x="1507" y="272"/>
                    </a:lnTo>
                    <a:lnTo>
                      <a:pt x="1473" y="239"/>
                    </a:lnTo>
                    <a:lnTo>
                      <a:pt x="1438" y="208"/>
                    </a:lnTo>
                    <a:lnTo>
                      <a:pt x="1401" y="177"/>
                    </a:lnTo>
                    <a:lnTo>
                      <a:pt x="1363" y="150"/>
                    </a:lnTo>
                    <a:lnTo>
                      <a:pt x="1323" y="125"/>
                    </a:lnTo>
                    <a:lnTo>
                      <a:pt x="1281" y="101"/>
                    </a:lnTo>
                    <a:lnTo>
                      <a:pt x="1239" y="80"/>
                    </a:lnTo>
                    <a:lnTo>
                      <a:pt x="1196" y="62"/>
                    </a:lnTo>
                    <a:lnTo>
                      <a:pt x="1152" y="45"/>
                    </a:lnTo>
                    <a:lnTo>
                      <a:pt x="1106" y="31"/>
                    </a:lnTo>
                    <a:lnTo>
                      <a:pt x="1061" y="19"/>
                    </a:lnTo>
                    <a:lnTo>
                      <a:pt x="1014" y="11"/>
                    </a:lnTo>
                    <a:lnTo>
                      <a:pt x="967" y="4"/>
                    </a:lnTo>
                    <a:lnTo>
                      <a:pt x="920" y="1"/>
                    </a:lnTo>
                    <a:lnTo>
                      <a:pt x="872" y="0"/>
                    </a:lnTo>
                    <a:lnTo>
                      <a:pt x="826" y="1"/>
                    </a:lnTo>
                    <a:lnTo>
                      <a:pt x="779" y="4"/>
                    </a:lnTo>
                    <a:lnTo>
                      <a:pt x="731" y="11"/>
                    </a:lnTo>
                    <a:lnTo>
                      <a:pt x="685" y="19"/>
                    </a:lnTo>
                    <a:lnTo>
                      <a:pt x="640" y="31"/>
                    </a:lnTo>
                    <a:lnTo>
                      <a:pt x="594" y="45"/>
                    </a:lnTo>
                    <a:lnTo>
                      <a:pt x="549" y="62"/>
                    </a:lnTo>
                    <a:lnTo>
                      <a:pt x="506" y="80"/>
                    </a:lnTo>
                    <a:lnTo>
                      <a:pt x="463" y="101"/>
                    </a:lnTo>
                    <a:lnTo>
                      <a:pt x="423" y="125"/>
                    </a:lnTo>
                    <a:lnTo>
                      <a:pt x="383" y="150"/>
                    </a:lnTo>
                    <a:lnTo>
                      <a:pt x="345" y="177"/>
                    </a:lnTo>
                    <a:lnTo>
                      <a:pt x="308" y="208"/>
                    </a:lnTo>
                    <a:lnTo>
                      <a:pt x="272" y="239"/>
                    </a:lnTo>
                    <a:lnTo>
                      <a:pt x="239" y="272"/>
                    </a:lnTo>
                    <a:lnTo>
                      <a:pt x="208" y="308"/>
                    </a:lnTo>
                    <a:lnTo>
                      <a:pt x="177" y="345"/>
                    </a:lnTo>
                    <a:lnTo>
                      <a:pt x="150" y="383"/>
                    </a:lnTo>
                    <a:lnTo>
                      <a:pt x="125" y="423"/>
                    </a:lnTo>
                    <a:lnTo>
                      <a:pt x="101" y="464"/>
                    </a:lnTo>
                    <a:lnTo>
                      <a:pt x="80" y="507"/>
                    </a:lnTo>
                    <a:lnTo>
                      <a:pt x="62" y="549"/>
                    </a:lnTo>
                    <a:lnTo>
                      <a:pt x="45" y="594"/>
                    </a:lnTo>
                    <a:lnTo>
                      <a:pt x="31" y="639"/>
                    </a:lnTo>
                    <a:lnTo>
                      <a:pt x="20" y="685"/>
                    </a:lnTo>
                    <a:lnTo>
                      <a:pt x="11" y="732"/>
                    </a:lnTo>
                    <a:lnTo>
                      <a:pt x="4" y="779"/>
                    </a:lnTo>
                    <a:lnTo>
                      <a:pt x="1" y="825"/>
                    </a:lnTo>
                    <a:lnTo>
                      <a:pt x="0" y="873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86" name="Freeform 268"/>
              <p:cNvSpPr>
                <a:spLocks/>
              </p:cNvSpPr>
              <p:nvPr/>
            </p:nvSpPr>
            <p:spPr bwMode="auto">
              <a:xfrm>
                <a:off x="2982" y="3268"/>
                <a:ext cx="445" cy="222"/>
              </a:xfrm>
              <a:custGeom>
                <a:avLst/>
                <a:gdLst>
                  <a:gd name="T0" fmla="*/ 445 w 2225"/>
                  <a:gd name="T1" fmla="*/ 211 h 1113"/>
                  <a:gd name="T2" fmla="*/ 443 w 2225"/>
                  <a:gd name="T3" fmla="*/ 190 h 1113"/>
                  <a:gd name="T4" fmla="*/ 439 w 2225"/>
                  <a:gd name="T5" fmla="*/ 170 h 1113"/>
                  <a:gd name="T6" fmla="*/ 433 w 2225"/>
                  <a:gd name="T7" fmla="*/ 149 h 1113"/>
                  <a:gd name="T8" fmla="*/ 425 w 2225"/>
                  <a:gd name="T9" fmla="*/ 130 h 1113"/>
                  <a:gd name="T10" fmla="*/ 415 w 2225"/>
                  <a:gd name="T11" fmla="*/ 111 h 1113"/>
                  <a:gd name="T12" fmla="*/ 404 w 2225"/>
                  <a:gd name="T13" fmla="*/ 93 h 1113"/>
                  <a:gd name="T14" fmla="*/ 391 w 2225"/>
                  <a:gd name="T15" fmla="*/ 77 h 1113"/>
                  <a:gd name="T16" fmla="*/ 376 w 2225"/>
                  <a:gd name="T17" fmla="*/ 61 h 1113"/>
                  <a:gd name="T18" fmla="*/ 360 w 2225"/>
                  <a:gd name="T19" fmla="*/ 48 h 1113"/>
                  <a:gd name="T20" fmla="*/ 343 w 2225"/>
                  <a:gd name="T21" fmla="*/ 35 h 1113"/>
                  <a:gd name="T22" fmla="*/ 325 w 2225"/>
                  <a:gd name="T23" fmla="*/ 25 h 1113"/>
                  <a:gd name="T24" fmla="*/ 305 w 2225"/>
                  <a:gd name="T25" fmla="*/ 16 h 1113"/>
                  <a:gd name="T26" fmla="*/ 285 w 2225"/>
                  <a:gd name="T27" fmla="*/ 9 h 1113"/>
                  <a:gd name="T28" fmla="*/ 265 w 2225"/>
                  <a:gd name="T29" fmla="*/ 4 h 1113"/>
                  <a:gd name="T30" fmla="*/ 244 w 2225"/>
                  <a:gd name="T31" fmla="*/ 1 h 1113"/>
                  <a:gd name="T32" fmla="*/ 222 w 2225"/>
                  <a:gd name="T33" fmla="*/ 0 h 1113"/>
                  <a:gd name="T34" fmla="*/ 201 w 2225"/>
                  <a:gd name="T35" fmla="*/ 1 h 1113"/>
                  <a:gd name="T36" fmla="*/ 180 w 2225"/>
                  <a:gd name="T37" fmla="*/ 4 h 1113"/>
                  <a:gd name="T38" fmla="*/ 160 w 2225"/>
                  <a:gd name="T39" fmla="*/ 9 h 1113"/>
                  <a:gd name="T40" fmla="*/ 140 w 2225"/>
                  <a:gd name="T41" fmla="*/ 16 h 1113"/>
                  <a:gd name="T42" fmla="*/ 121 w 2225"/>
                  <a:gd name="T43" fmla="*/ 25 h 1113"/>
                  <a:gd name="T44" fmla="*/ 102 w 2225"/>
                  <a:gd name="T45" fmla="*/ 35 h 1113"/>
                  <a:gd name="T46" fmla="*/ 85 w 2225"/>
                  <a:gd name="T47" fmla="*/ 48 h 1113"/>
                  <a:gd name="T48" fmla="*/ 69 w 2225"/>
                  <a:gd name="T49" fmla="*/ 61 h 1113"/>
                  <a:gd name="T50" fmla="*/ 54 w 2225"/>
                  <a:gd name="T51" fmla="*/ 77 h 1113"/>
                  <a:gd name="T52" fmla="*/ 41 w 2225"/>
                  <a:gd name="T53" fmla="*/ 93 h 1113"/>
                  <a:gd name="T54" fmla="*/ 30 w 2225"/>
                  <a:gd name="T55" fmla="*/ 111 h 1113"/>
                  <a:gd name="T56" fmla="*/ 20 w 2225"/>
                  <a:gd name="T57" fmla="*/ 130 h 1113"/>
                  <a:gd name="T58" fmla="*/ 12 w 2225"/>
                  <a:gd name="T59" fmla="*/ 149 h 1113"/>
                  <a:gd name="T60" fmla="*/ 6 w 2225"/>
                  <a:gd name="T61" fmla="*/ 170 h 1113"/>
                  <a:gd name="T62" fmla="*/ 2 w 2225"/>
                  <a:gd name="T63" fmla="*/ 190 h 1113"/>
                  <a:gd name="T64" fmla="*/ 0 w 2225"/>
                  <a:gd name="T65" fmla="*/ 211 h 111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225" h="1113">
                    <a:moveTo>
                      <a:pt x="2225" y="1113"/>
                    </a:moveTo>
                    <a:lnTo>
                      <a:pt x="2223" y="1060"/>
                    </a:lnTo>
                    <a:lnTo>
                      <a:pt x="2220" y="1008"/>
                    </a:lnTo>
                    <a:lnTo>
                      <a:pt x="2213" y="954"/>
                    </a:lnTo>
                    <a:lnTo>
                      <a:pt x="2205" y="902"/>
                    </a:lnTo>
                    <a:lnTo>
                      <a:pt x="2194" y="851"/>
                    </a:lnTo>
                    <a:lnTo>
                      <a:pt x="2180" y="800"/>
                    </a:lnTo>
                    <a:lnTo>
                      <a:pt x="2163" y="749"/>
                    </a:lnTo>
                    <a:lnTo>
                      <a:pt x="2145" y="700"/>
                    </a:lnTo>
                    <a:lnTo>
                      <a:pt x="2124" y="651"/>
                    </a:lnTo>
                    <a:lnTo>
                      <a:pt x="2101" y="603"/>
                    </a:lnTo>
                    <a:lnTo>
                      <a:pt x="2076" y="556"/>
                    </a:lnTo>
                    <a:lnTo>
                      <a:pt x="2048" y="512"/>
                    </a:lnTo>
                    <a:lnTo>
                      <a:pt x="2019" y="467"/>
                    </a:lnTo>
                    <a:lnTo>
                      <a:pt x="1987" y="425"/>
                    </a:lnTo>
                    <a:lnTo>
                      <a:pt x="1953" y="384"/>
                    </a:lnTo>
                    <a:lnTo>
                      <a:pt x="1918" y="345"/>
                    </a:lnTo>
                    <a:lnTo>
                      <a:pt x="1881" y="307"/>
                    </a:lnTo>
                    <a:lnTo>
                      <a:pt x="1841" y="272"/>
                    </a:lnTo>
                    <a:lnTo>
                      <a:pt x="1800" y="239"/>
                    </a:lnTo>
                    <a:lnTo>
                      <a:pt x="1758" y="206"/>
                    </a:lnTo>
                    <a:lnTo>
                      <a:pt x="1714" y="177"/>
                    </a:lnTo>
                    <a:lnTo>
                      <a:pt x="1668" y="149"/>
                    </a:lnTo>
                    <a:lnTo>
                      <a:pt x="1623" y="123"/>
                    </a:lnTo>
                    <a:lnTo>
                      <a:pt x="1575" y="100"/>
                    </a:lnTo>
                    <a:lnTo>
                      <a:pt x="1526" y="80"/>
                    </a:lnTo>
                    <a:lnTo>
                      <a:pt x="1477" y="61"/>
                    </a:lnTo>
                    <a:lnTo>
                      <a:pt x="1426" y="45"/>
                    </a:lnTo>
                    <a:lnTo>
                      <a:pt x="1375" y="32"/>
                    </a:lnTo>
                    <a:lnTo>
                      <a:pt x="1323" y="20"/>
                    </a:lnTo>
                    <a:lnTo>
                      <a:pt x="1271" y="11"/>
                    </a:lnTo>
                    <a:lnTo>
                      <a:pt x="1218" y="5"/>
                    </a:lnTo>
                    <a:lnTo>
                      <a:pt x="1166" y="1"/>
                    </a:lnTo>
                    <a:lnTo>
                      <a:pt x="1112" y="0"/>
                    </a:lnTo>
                    <a:lnTo>
                      <a:pt x="1060" y="1"/>
                    </a:lnTo>
                    <a:lnTo>
                      <a:pt x="1007" y="5"/>
                    </a:lnTo>
                    <a:lnTo>
                      <a:pt x="955" y="11"/>
                    </a:lnTo>
                    <a:lnTo>
                      <a:pt x="902" y="20"/>
                    </a:lnTo>
                    <a:lnTo>
                      <a:pt x="850" y="32"/>
                    </a:lnTo>
                    <a:lnTo>
                      <a:pt x="799" y="45"/>
                    </a:lnTo>
                    <a:lnTo>
                      <a:pt x="749" y="61"/>
                    </a:lnTo>
                    <a:lnTo>
                      <a:pt x="699" y="80"/>
                    </a:lnTo>
                    <a:lnTo>
                      <a:pt x="651" y="100"/>
                    </a:lnTo>
                    <a:lnTo>
                      <a:pt x="603" y="123"/>
                    </a:lnTo>
                    <a:lnTo>
                      <a:pt x="556" y="149"/>
                    </a:lnTo>
                    <a:lnTo>
                      <a:pt x="512" y="177"/>
                    </a:lnTo>
                    <a:lnTo>
                      <a:pt x="467" y="206"/>
                    </a:lnTo>
                    <a:lnTo>
                      <a:pt x="425" y="239"/>
                    </a:lnTo>
                    <a:lnTo>
                      <a:pt x="384" y="272"/>
                    </a:lnTo>
                    <a:lnTo>
                      <a:pt x="345" y="307"/>
                    </a:lnTo>
                    <a:lnTo>
                      <a:pt x="307" y="345"/>
                    </a:lnTo>
                    <a:lnTo>
                      <a:pt x="272" y="384"/>
                    </a:lnTo>
                    <a:lnTo>
                      <a:pt x="239" y="425"/>
                    </a:lnTo>
                    <a:lnTo>
                      <a:pt x="207" y="467"/>
                    </a:lnTo>
                    <a:lnTo>
                      <a:pt x="177" y="512"/>
                    </a:lnTo>
                    <a:lnTo>
                      <a:pt x="149" y="556"/>
                    </a:lnTo>
                    <a:lnTo>
                      <a:pt x="124" y="603"/>
                    </a:lnTo>
                    <a:lnTo>
                      <a:pt x="100" y="651"/>
                    </a:lnTo>
                    <a:lnTo>
                      <a:pt x="80" y="700"/>
                    </a:lnTo>
                    <a:lnTo>
                      <a:pt x="61" y="749"/>
                    </a:lnTo>
                    <a:lnTo>
                      <a:pt x="45" y="800"/>
                    </a:lnTo>
                    <a:lnTo>
                      <a:pt x="32" y="851"/>
                    </a:lnTo>
                    <a:lnTo>
                      <a:pt x="21" y="902"/>
                    </a:lnTo>
                    <a:lnTo>
                      <a:pt x="11" y="954"/>
                    </a:lnTo>
                    <a:lnTo>
                      <a:pt x="6" y="1008"/>
                    </a:lnTo>
                    <a:lnTo>
                      <a:pt x="1" y="1060"/>
                    </a:lnTo>
                    <a:lnTo>
                      <a:pt x="0" y="1113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87" name="Freeform 269"/>
              <p:cNvSpPr>
                <a:spLocks/>
              </p:cNvSpPr>
              <p:nvPr/>
            </p:nvSpPr>
            <p:spPr bwMode="auto">
              <a:xfrm>
                <a:off x="3364" y="3173"/>
                <a:ext cx="196" cy="317"/>
              </a:xfrm>
              <a:custGeom>
                <a:avLst/>
                <a:gdLst>
                  <a:gd name="T0" fmla="*/ 196 w 979"/>
                  <a:gd name="T1" fmla="*/ 317 h 1587"/>
                  <a:gd name="T2" fmla="*/ 196 w 979"/>
                  <a:gd name="T3" fmla="*/ 306 h 1587"/>
                  <a:gd name="T4" fmla="*/ 195 w 979"/>
                  <a:gd name="T5" fmla="*/ 295 h 1587"/>
                  <a:gd name="T6" fmla="*/ 194 w 979"/>
                  <a:gd name="T7" fmla="*/ 283 h 1587"/>
                  <a:gd name="T8" fmla="*/ 193 w 979"/>
                  <a:gd name="T9" fmla="*/ 272 h 1587"/>
                  <a:gd name="T10" fmla="*/ 192 w 979"/>
                  <a:gd name="T11" fmla="*/ 261 h 1587"/>
                  <a:gd name="T12" fmla="*/ 190 w 979"/>
                  <a:gd name="T13" fmla="*/ 250 h 1587"/>
                  <a:gd name="T14" fmla="*/ 187 w 979"/>
                  <a:gd name="T15" fmla="*/ 239 h 1587"/>
                  <a:gd name="T16" fmla="*/ 185 w 979"/>
                  <a:gd name="T17" fmla="*/ 228 h 1587"/>
                  <a:gd name="T18" fmla="*/ 182 w 979"/>
                  <a:gd name="T19" fmla="*/ 218 h 1587"/>
                  <a:gd name="T20" fmla="*/ 179 w 979"/>
                  <a:gd name="T21" fmla="*/ 207 h 1587"/>
                  <a:gd name="T22" fmla="*/ 175 w 979"/>
                  <a:gd name="T23" fmla="*/ 196 h 1587"/>
                  <a:gd name="T24" fmla="*/ 171 w 979"/>
                  <a:gd name="T25" fmla="*/ 186 h 1587"/>
                  <a:gd name="T26" fmla="*/ 167 w 979"/>
                  <a:gd name="T27" fmla="*/ 175 h 1587"/>
                  <a:gd name="T28" fmla="*/ 162 w 979"/>
                  <a:gd name="T29" fmla="*/ 165 h 1587"/>
                  <a:gd name="T30" fmla="*/ 157 w 979"/>
                  <a:gd name="T31" fmla="*/ 155 h 1587"/>
                  <a:gd name="T32" fmla="*/ 152 w 979"/>
                  <a:gd name="T33" fmla="*/ 145 h 1587"/>
                  <a:gd name="T34" fmla="*/ 146 w 979"/>
                  <a:gd name="T35" fmla="*/ 136 h 1587"/>
                  <a:gd name="T36" fmla="*/ 140 w 979"/>
                  <a:gd name="T37" fmla="*/ 126 h 1587"/>
                  <a:gd name="T38" fmla="*/ 134 w 979"/>
                  <a:gd name="T39" fmla="*/ 117 h 1587"/>
                  <a:gd name="T40" fmla="*/ 127 w 979"/>
                  <a:gd name="T41" fmla="*/ 108 h 1587"/>
                  <a:gd name="T42" fmla="*/ 121 w 979"/>
                  <a:gd name="T43" fmla="*/ 99 h 1587"/>
                  <a:gd name="T44" fmla="*/ 114 w 979"/>
                  <a:gd name="T45" fmla="*/ 90 h 1587"/>
                  <a:gd name="T46" fmla="*/ 106 w 979"/>
                  <a:gd name="T47" fmla="*/ 81 h 1587"/>
                  <a:gd name="T48" fmla="*/ 99 w 979"/>
                  <a:gd name="T49" fmla="*/ 73 h 1587"/>
                  <a:gd name="T50" fmla="*/ 91 w 979"/>
                  <a:gd name="T51" fmla="*/ 65 h 1587"/>
                  <a:gd name="T52" fmla="*/ 83 w 979"/>
                  <a:gd name="T53" fmla="*/ 57 h 1587"/>
                  <a:gd name="T54" fmla="*/ 74 w 979"/>
                  <a:gd name="T55" fmla="*/ 50 h 1587"/>
                  <a:gd name="T56" fmla="*/ 66 w 979"/>
                  <a:gd name="T57" fmla="*/ 43 h 1587"/>
                  <a:gd name="T58" fmla="*/ 57 w 979"/>
                  <a:gd name="T59" fmla="*/ 36 h 1587"/>
                  <a:gd name="T60" fmla="*/ 48 w 979"/>
                  <a:gd name="T61" fmla="*/ 29 h 1587"/>
                  <a:gd name="T62" fmla="*/ 39 w 979"/>
                  <a:gd name="T63" fmla="*/ 23 h 1587"/>
                  <a:gd name="T64" fmla="*/ 29 w 979"/>
                  <a:gd name="T65" fmla="*/ 17 h 1587"/>
                  <a:gd name="T66" fmla="*/ 20 w 979"/>
                  <a:gd name="T67" fmla="*/ 11 h 1587"/>
                  <a:gd name="T68" fmla="*/ 10 w 979"/>
                  <a:gd name="T69" fmla="*/ 5 h 1587"/>
                  <a:gd name="T70" fmla="*/ 0 w 979"/>
                  <a:gd name="T71" fmla="*/ 0 h 15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79" h="1587">
                    <a:moveTo>
                      <a:pt x="979" y="1587"/>
                    </a:moveTo>
                    <a:lnTo>
                      <a:pt x="979" y="1531"/>
                    </a:lnTo>
                    <a:lnTo>
                      <a:pt x="976" y="1475"/>
                    </a:lnTo>
                    <a:lnTo>
                      <a:pt x="971" y="1419"/>
                    </a:lnTo>
                    <a:lnTo>
                      <a:pt x="965" y="1363"/>
                    </a:lnTo>
                    <a:lnTo>
                      <a:pt x="957" y="1308"/>
                    </a:lnTo>
                    <a:lnTo>
                      <a:pt x="947" y="1252"/>
                    </a:lnTo>
                    <a:lnTo>
                      <a:pt x="936" y="1198"/>
                    </a:lnTo>
                    <a:lnTo>
                      <a:pt x="923" y="1143"/>
                    </a:lnTo>
                    <a:lnTo>
                      <a:pt x="908" y="1089"/>
                    </a:lnTo>
                    <a:lnTo>
                      <a:pt x="892" y="1036"/>
                    </a:lnTo>
                    <a:lnTo>
                      <a:pt x="873" y="982"/>
                    </a:lnTo>
                    <a:lnTo>
                      <a:pt x="854" y="930"/>
                    </a:lnTo>
                    <a:lnTo>
                      <a:pt x="832" y="878"/>
                    </a:lnTo>
                    <a:lnTo>
                      <a:pt x="808" y="827"/>
                    </a:lnTo>
                    <a:lnTo>
                      <a:pt x="784" y="777"/>
                    </a:lnTo>
                    <a:lnTo>
                      <a:pt x="757" y="727"/>
                    </a:lnTo>
                    <a:lnTo>
                      <a:pt x="730" y="679"/>
                    </a:lnTo>
                    <a:lnTo>
                      <a:pt x="700" y="631"/>
                    </a:lnTo>
                    <a:lnTo>
                      <a:pt x="669" y="584"/>
                    </a:lnTo>
                    <a:lnTo>
                      <a:pt x="636" y="539"/>
                    </a:lnTo>
                    <a:lnTo>
                      <a:pt x="602" y="494"/>
                    </a:lnTo>
                    <a:lnTo>
                      <a:pt x="568" y="450"/>
                    </a:lnTo>
                    <a:lnTo>
                      <a:pt x="531" y="408"/>
                    </a:lnTo>
                    <a:lnTo>
                      <a:pt x="493" y="367"/>
                    </a:lnTo>
                    <a:lnTo>
                      <a:pt x="453" y="326"/>
                    </a:lnTo>
                    <a:lnTo>
                      <a:pt x="413" y="287"/>
                    </a:lnTo>
                    <a:lnTo>
                      <a:pt x="372" y="249"/>
                    </a:lnTo>
                    <a:lnTo>
                      <a:pt x="329" y="213"/>
                    </a:lnTo>
                    <a:lnTo>
                      <a:pt x="285" y="178"/>
                    </a:lnTo>
                    <a:lnTo>
                      <a:pt x="240" y="145"/>
                    </a:lnTo>
                    <a:lnTo>
                      <a:pt x="193" y="113"/>
                    </a:lnTo>
                    <a:lnTo>
                      <a:pt x="147" y="83"/>
                    </a:lnTo>
                    <a:lnTo>
                      <a:pt x="99" y="53"/>
                    </a:lnTo>
                    <a:lnTo>
                      <a:pt x="50" y="26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88" name="Freeform 595"/>
              <p:cNvSpPr>
                <a:spLocks/>
              </p:cNvSpPr>
              <p:nvPr/>
            </p:nvSpPr>
            <p:spPr bwMode="auto">
              <a:xfrm>
                <a:off x="2850" y="3173"/>
                <a:ext cx="196" cy="317"/>
              </a:xfrm>
              <a:custGeom>
                <a:avLst/>
                <a:gdLst>
                  <a:gd name="T0" fmla="*/ 196 w 979"/>
                  <a:gd name="T1" fmla="*/ 0 h 1587"/>
                  <a:gd name="T2" fmla="*/ 188 w 979"/>
                  <a:gd name="T3" fmla="*/ 4 h 1587"/>
                  <a:gd name="T4" fmla="*/ 179 w 979"/>
                  <a:gd name="T5" fmla="*/ 9 h 1587"/>
                  <a:gd name="T6" fmla="*/ 171 w 979"/>
                  <a:gd name="T7" fmla="*/ 13 h 1587"/>
                  <a:gd name="T8" fmla="*/ 164 w 979"/>
                  <a:gd name="T9" fmla="*/ 18 h 1587"/>
                  <a:gd name="T10" fmla="*/ 156 w 979"/>
                  <a:gd name="T11" fmla="*/ 24 h 1587"/>
                  <a:gd name="T12" fmla="*/ 148 w 979"/>
                  <a:gd name="T13" fmla="*/ 29 h 1587"/>
                  <a:gd name="T14" fmla="*/ 141 w 979"/>
                  <a:gd name="T15" fmla="*/ 35 h 1587"/>
                  <a:gd name="T16" fmla="*/ 133 w 979"/>
                  <a:gd name="T17" fmla="*/ 40 h 1587"/>
                  <a:gd name="T18" fmla="*/ 126 w 979"/>
                  <a:gd name="T19" fmla="*/ 46 h 1587"/>
                  <a:gd name="T20" fmla="*/ 119 w 979"/>
                  <a:gd name="T21" fmla="*/ 52 h 1587"/>
                  <a:gd name="T22" fmla="*/ 112 w 979"/>
                  <a:gd name="T23" fmla="*/ 59 h 1587"/>
                  <a:gd name="T24" fmla="*/ 105 w 979"/>
                  <a:gd name="T25" fmla="*/ 65 h 1587"/>
                  <a:gd name="T26" fmla="*/ 99 w 979"/>
                  <a:gd name="T27" fmla="*/ 72 h 1587"/>
                  <a:gd name="T28" fmla="*/ 92 w 979"/>
                  <a:gd name="T29" fmla="*/ 79 h 1587"/>
                  <a:gd name="T30" fmla="*/ 86 w 979"/>
                  <a:gd name="T31" fmla="*/ 86 h 1587"/>
                  <a:gd name="T32" fmla="*/ 80 w 979"/>
                  <a:gd name="T33" fmla="*/ 93 h 1587"/>
                  <a:gd name="T34" fmla="*/ 74 w 979"/>
                  <a:gd name="T35" fmla="*/ 100 h 1587"/>
                  <a:gd name="T36" fmla="*/ 69 w 979"/>
                  <a:gd name="T37" fmla="*/ 108 h 1587"/>
                  <a:gd name="T38" fmla="*/ 63 w 979"/>
                  <a:gd name="T39" fmla="*/ 115 h 1587"/>
                  <a:gd name="T40" fmla="*/ 58 w 979"/>
                  <a:gd name="T41" fmla="*/ 123 h 1587"/>
                  <a:gd name="T42" fmla="*/ 53 w 979"/>
                  <a:gd name="T43" fmla="*/ 131 h 1587"/>
                  <a:gd name="T44" fmla="*/ 48 w 979"/>
                  <a:gd name="T45" fmla="*/ 139 h 1587"/>
                  <a:gd name="T46" fmla="*/ 43 w 979"/>
                  <a:gd name="T47" fmla="*/ 147 h 1587"/>
                  <a:gd name="T48" fmla="*/ 39 w 979"/>
                  <a:gd name="T49" fmla="*/ 155 h 1587"/>
                  <a:gd name="T50" fmla="*/ 35 w 979"/>
                  <a:gd name="T51" fmla="*/ 163 h 1587"/>
                  <a:gd name="T52" fmla="*/ 31 w 979"/>
                  <a:gd name="T53" fmla="*/ 172 h 1587"/>
                  <a:gd name="T54" fmla="*/ 27 w 979"/>
                  <a:gd name="T55" fmla="*/ 181 h 1587"/>
                  <a:gd name="T56" fmla="*/ 24 w 979"/>
                  <a:gd name="T57" fmla="*/ 189 h 1587"/>
                  <a:gd name="T58" fmla="*/ 21 w 979"/>
                  <a:gd name="T59" fmla="*/ 198 h 1587"/>
                  <a:gd name="T60" fmla="*/ 18 w 979"/>
                  <a:gd name="T61" fmla="*/ 207 h 1587"/>
                  <a:gd name="T62" fmla="*/ 15 w 979"/>
                  <a:gd name="T63" fmla="*/ 216 h 1587"/>
                  <a:gd name="T64" fmla="*/ 12 w 979"/>
                  <a:gd name="T65" fmla="*/ 225 h 1587"/>
                  <a:gd name="T66" fmla="*/ 10 w 979"/>
                  <a:gd name="T67" fmla="*/ 234 h 1587"/>
                  <a:gd name="T68" fmla="*/ 8 w 979"/>
                  <a:gd name="T69" fmla="*/ 243 h 1587"/>
                  <a:gd name="T70" fmla="*/ 6 w 979"/>
                  <a:gd name="T71" fmla="*/ 252 h 1587"/>
                  <a:gd name="T72" fmla="*/ 5 w 979"/>
                  <a:gd name="T73" fmla="*/ 261 h 1587"/>
                  <a:gd name="T74" fmla="*/ 3 w 979"/>
                  <a:gd name="T75" fmla="*/ 271 h 1587"/>
                  <a:gd name="T76" fmla="*/ 2 w 979"/>
                  <a:gd name="T77" fmla="*/ 280 h 1587"/>
                  <a:gd name="T78" fmla="*/ 1 w 979"/>
                  <a:gd name="T79" fmla="*/ 289 h 1587"/>
                  <a:gd name="T80" fmla="*/ 0 w 979"/>
                  <a:gd name="T81" fmla="*/ 298 h 1587"/>
                  <a:gd name="T82" fmla="*/ 0 w 979"/>
                  <a:gd name="T83" fmla="*/ 308 h 1587"/>
                  <a:gd name="T84" fmla="*/ 0 w 979"/>
                  <a:gd name="T85" fmla="*/ 317 h 158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979" h="1587">
                    <a:moveTo>
                      <a:pt x="979" y="0"/>
                    </a:moveTo>
                    <a:lnTo>
                      <a:pt x="938" y="22"/>
                    </a:lnTo>
                    <a:lnTo>
                      <a:pt x="896" y="45"/>
                    </a:lnTo>
                    <a:lnTo>
                      <a:pt x="856" y="67"/>
                    </a:lnTo>
                    <a:lnTo>
                      <a:pt x="817" y="92"/>
                    </a:lnTo>
                    <a:lnTo>
                      <a:pt x="778" y="119"/>
                    </a:lnTo>
                    <a:lnTo>
                      <a:pt x="740" y="145"/>
                    </a:lnTo>
                    <a:lnTo>
                      <a:pt x="702" y="173"/>
                    </a:lnTo>
                    <a:lnTo>
                      <a:pt x="665" y="201"/>
                    </a:lnTo>
                    <a:lnTo>
                      <a:pt x="629" y="232"/>
                    </a:lnTo>
                    <a:lnTo>
                      <a:pt x="594" y="262"/>
                    </a:lnTo>
                    <a:lnTo>
                      <a:pt x="559" y="294"/>
                    </a:lnTo>
                    <a:lnTo>
                      <a:pt x="525" y="326"/>
                    </a:lnTo>
                    <a:lnTo>
                      <a:pt x="493" y="359"/>
                    </a:lnTo>
                    <a:lnTo>
                      <a:pt x="461" y="394"/>
                    </a:lnTo>
                    <a:lnTo>
                      <a:pt x="430" y="429"/>
                    </a:lnTo>
                    <a:lnTo>
                      <a:pt x="400" y="465"/>
                    </a:lnTo>
                    <a:lnTo>
                      <a:pt x="371" y="500"/>
                    </a:lnTo>
                    <a:lnTo>
                      <a:pt x="343" y="539"/>
                    </a:lnTo>
                    <a:lnTo>
                      <a:pt x="315" y="577"/>
                    </a:lnTo>
                    <a:lnTo>
                      <a:pt x="289" y="615"/>
                    </a:lnTo>
                    <a:lnTo>
                      <a:pt x="264" y="655"/>
                    </a:lnTo>
                    <a:lnTo>
                      <a:pt x="240" y="695"/>
                    </a:lnTo>
                    <a:lnTo>
                      <a:pt x="217" y="735"/>
                    </a:lnTo>
                    <a:lnTo>
                      <a:pt x="196" y="777"/>
                    </a:lnTo>
                    <a:lnTo>
                      <a:pt x="175" y="818"/>
                    </a:lnTo>
                    <a:lnTo>
                      <a:pt x="155" y="861"/>
                    </a:lnTo>
                    <a:lnTo>
                      <a:pt x="137" y="904"/>
                    </a:lnTo>
                    <a:lnTo>
                      <a:pt x="120" y="948"/>
                    </a:lnTo>
                    <a:lnTo>
                      <a:pt x="103" y="991"/>
                    </a:lnTo>
                    <a:lnTo>
                      <a:pt x="88" y="1036"/>
                    </a:lnTo>
                    <a:lnTo>
                      <a:pt x="74" y="1080"/>
                    </a:lnTo>
                    <a:lnTo>
                      <a:pt x="61" y="1125"/>
                    </a:lnTo>
                    <a:lnTo>
                      <a:pt x="50" y="1171"/>
                    </a:lnTo>
                    <a:lnTo>
                      <a:pt x="39" y="1216"/>
                    </a:lnTo>
                    <a:lnTo>
                      <a:pt x="30" y="1262"/>
                    </a:lnTo>
                    <a:lnTo>
                      <a:pt x="23" y="1308"/>
                    </a:lnTo>
                    <a:lnTo>
                      <a:pt x="15" y="1355"/>
                    </a:lnTo>
                    <a:lnTo>
                      <a:pt x="10" y="1400"/>
                    </a:lnTo>
                    <a:lnTo>
                      <a:pt x="5" y="1447"/>
                    </a:lnTo>
                    <a:lnTo>
                      <a:pt x="2" y="1494"/>
                    </a:lnTo>
                    <a:lnTo>
                      <a:pt x="1" y="1541"/>
                    </a:lnTo>
                    <a:lnTo>
                      <a:pt x="0" y="1587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89" name="Freeform 604"/>
              <p:cNvSpPr>
                <a:spLocks/>
              </p:cNvSpPr>
              <p:nvPr/>
            </p:nvSpPr>
            <p:spPr bwMode="auto">
              <a:xfrm>
                <a:off x="3897" y="2932"/>
                <a:ext cx="153" cy="153"/>
              </a:xfrm>
              <a:custGeom>
                <a:avLst/>
                <a:gdLst>
                  <a:gd name="T0" fmla="*/ 153 w 764"/>
                  <a:gd name="T1" fmla="*/ 153 h 764"/>
                  <a:gd name="T2" fmla="*/ 152 w 764"/>
                  <a:gd name="T3" fmla="*/ 136 h 764"/>
                  <a:gd name="T4" fmla="*/ 149 w 764"/>
                  <a:gd name="T5" fmla="*/ 119 h 764"/>
                  <a:gd name="T6" fmla="*/ 145 w 764"/>
                  <a:gd name="T7" fmla="*/ 103 h 764"/>
                  <a:gd name="T8" fmla="*/ 138 w 764"/>
                  <a:gd name="T9" fmla="*/ 87 h 764"/>
                  <a:gd name="T10" fmla="*/ 130 w 764"/>
                  <a:gd name="T11" fmla="*/ 71 h 764"/>
                  <a:gd name="T12" fmla="*/ 120 w 764"/>
                  <a:gd name="T13" fmla="*/ 58 h 764"/>
                  <a:gd name="T14" fmla="*/ 108 w 764"/>
                  <a:gd name="T15" fmla="*/ 45 h 764"/>
                  <a:gd name="T16" fmla="*/ 96 w 764"/>
                  <a:gd name="T17" fmla="*/ 33 h 764"/>
                  <a:gd name="T18" fmla="*/ 82 w 764"/>
                  <a:gd name="T19" fmla="*/ 23 h 764"/>
                  <a:gd name="T20" fmla="*/ 66 w 764"/>
                  <a:gd name="T21" fmla="*/ 15 h 764"/>
                  <a:gd name="T22" fmla="*/ 51 w 764"/>
                  <a:gd name="T23" fmla="*/ 9 h 764"/>
                  <a:gd name="T24" fmla="*/ 34 w 764"/>
                  <a:gd name="T25" fmla="*/ 4 h 764"/>
                  <a:gd name="T26" fmla="*/ 17 w 764"/>
                  <a:gd name="T27" fmla="*/ 1 h 764"/>
                  <a:gd name="T28" fmla="*/ 0 w 764"/>
                  <a:gd name="T29" fmla="*/ 0 h 76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64" h="764">
                    <a:moveTo>
                      <a:pt x="764" y="764"/>
                    </a:moveTo>
                    <a:lnTo>
                      <a:pt x="760" y="678"/>
                    </a:lnTo>
                    <a:lnTo>
                      <a:pt x="746" y="595"/>
                    </a:lnTo>
                    <a:lnTo>
                      <a:pt x="722" y="512"/>
                    </a:lnTo>
                    <a:lnTo>
                      <a:pt x="689" y="433"/>
                    </a:lnTo>
                    <a:lnTo>
                      <a:pt x="648" y="357"/>
                    </a:lnTo>
                    <a:lnTo>
                      <a:pt x="598" y="288"/>
                    </a:lnTo>
                    <a:lnTo>
                      <a:pt x="541" y="224"/>
                    </a:lnTo>
                    <a:lnTo>
                      <a:pt x="477" y="167"/>
                    </a:lnTo>
                    <a:lnTo>
                      <a:pt x="407" y="117"/>
                    </a:lnTo>
                    <a:lnTo>
                      <a:pt x="332" y="76"/>
                    </a:lnTo>
                    <a:lnTo>
                      <a:pt x="253" y="43"/>
                    </a:lnTo>
                    <a:lnTo>
                      <a:pt x="171" y="19"/>
                    </a:lnTo>
                    <a:lnTo>
                      <a:pt x="86" y="5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90" name="Line 605"/>
              <p:cNvSpPr>
                <a:spLocks noChangeShapeType="1"/>
              </p:cNvSpPr>
              <p:nvPr/>
            </p:nvSpPr>
            <p:spPr bwMode="auto">
              <a:xfrm>
                <a:off x="3788" y="3082"/>
                <a:ext cx="217" cy="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91" name="Freeform 606"/>
              <p:cNvSpPr>
                <a:spLocks/>
              </p:cNvSpPr>
              <p:nvPr/>
            </p:nvSpPr>
            <p:spPr bwMode="auto">
              <a:xfrm>
                <a:off x="3820" y="3008"/>
                <a:ext cx="153" cy="153"/>
              </a:xfrm>
              <a:custGeom>
                <a:avLst/>
                <a:gdLst>
                  <a:gd name="T0" fmla="*/ 153 w 764"/>
                  <a:gd name="T1" fmla="*/ 77 h 764"/>
                  <a:gd name="T2" fmla="*/ 152 w 764"/>
                  <a:gd name="T3" fmla="*/ 65 h 764"/>
                  <a:gd name="T4" fmla="*/ 149 w 764"/>
                  <a:gd name="T5" fmla="*/ 53 h 764"/>
                  <a:gd name="T6" fmla="*/ 145 w 764"/>
                  <a:gd name="T7" fmla="*/ 42 h 764"/>
                  <a:gd name="T8" fmla="*/ 138 w 764"/>
                  <a:gd name="T9" fmla="*/ 32 h 764"/>
                  <a:gd name="T10" fmla="*/ 131 w 764"/>
                  <a:gd name="T11" fmla="*/ 23 h 764"/>
                  <a:gd name="T12" fmla="*/ 122 w 764"/>
                  <a:gd name="T13" fmla="*/ 15 h 764"/>
                  <a:gd name="T14" fmla="*/ 111 w 764"/>
                  <a:gd name="T15" fmla="*/ 8 h 764"/>
                  <a:gd name="T16" fmla="*/ 100 w 764"/>
                  <a:gd name="T17" fmla="*/ 4 h 764"/>
                  <a:gd name="T18" fmla="*/ 89 w 764"/>
                  <a:gd name="T19" fmla="*/ 1 h 764"/>
                  <a:gd name="T20" fmla="*/ 77 w 764"/>
                  <a:gd name="T21" fmla="*/ 0 h 764"/>
                  <a:gd name="T22" fmla="*/ 65 w 764"/>
                  <a:gd name="T23" fmla="*/ 1 h 764"/>
                  <a:gd name="T24" fmla="*/ 53 w 764"/>
                  <a:gd name="T25" fmla="*/ 4 h 764"/>
                  <a:gd name="T26" fmla="*/ 42 w 764"/>
                  <a:gd name="T27" fmla="*/ 8 h 764"/>
                  <a:gd name="T28" fmla="*/ 32 w 764"/>
                  <a:gd name="T29" fmla="*/ 15 h 764"/>
                  <a:gd name="T30" fmla="*/ 23 w 764"/>
                  <a:gd name="T31" fmla="*/ 23 h 764"/>
                  <a:gd name="T32" fmla="*/ 15 w 764"/>
                  <a:gd name="T33" fmla="*/ 32 h 764"/>
                  <a:gd name="T34" fmla="*/ 9 w 764"/>
                  <a:gd name="T35" fmla="*/ 42 h 764"/>
                  <a:gd name="T36" fmla="*/ 4 w 764"/>
                  <a:gd name="T37" fmla="*/ 53 h 764"/>
                  <a:gd name="T38" fmla="*/ 1 w 764"/>
                  <a:gd name="T39" fmla="*/ 65 h 764"/>
                  <a:gd name="T40" fmla="*/ 0 w 764"/>
                  <a:gd name="T41" fmla="*/ 77 h 764"/>
                  <a:gd name="T42" fmla="*/ 1 w 764"/>
                  <a:gd name="T43" fmla="*/ 89 h 764"/>
                  <a:gd name="T44" fmla="*/ 4 w 764"/>
                  <a:gd name="T45" fmla="*/ 100 h 764"/>
                  <a:gd name="T46" fmla="*/ 9 w 764"/>
                  <a:gd name="T47" fmla="*/ 111 h 764"/>
                  <a:gd name="T48" fmla="*/ 15 w 764"/>
                  <a:gd name="T49" fmla="*/ 121 h 764"/>
                  <a:gd name="T50" fmla="*/ 23 w 764"/>
                  <a:gd name="T51" fmla="*/ 131 h 764"/>
                  <a:gd name="T52" fmla="*/ 32 w 764"/>
                  <a:gd name="T53" fmla="*/ 138 h 764"/>
                  <a:gd name="T54" fmla="*/ 42 w 764"/>
                  <a:gd name="T55" fmla="*/ 145 h 764"/>
                  <a:gd name="T56" fmla="*/ 53 w 764"/>
                  <a:gd name="T57" fmla="*/ 149 h 764"/>
                  <a:gd name="T58" fmla="*/ 65 w 764"/>
                  <a:gd name="T59" fmla="*/ 152 h 764"/>
                  <a:gd name="T60" fmla="*/ 77 w 764"/>
                  <a:gd name="T61" fmla="*/ 153 h 764"/>
                  <a:gd name="T62" fmla="*/ 89 w 764"/>
                  <a:gd name="T63" fmla="*/ 152 h 764"/>
                  <a:gd name="T64" fmla="*/ 100 w 764"/>
                  <a:gd name="T65" fmla="*/ 149 h 764"/>
                  <a:gd name="T66" fmla="*/ 111 w 764"/>
                  <a:gd name="T67" fmla="*/ 145 h 764"/>
                  <a:gd name="T68" fmla="*/ 122 w 764"/>
                  <a:gd name="T69" fmla="*/ 138 h 764"/>
                  <a:gd name="T70" fmla="*/ 131 w 764"/>
                  <a:gd name="T71" fmla="*/ 131 h 764"/>
                  <a:gd name="T72" fmla="*/ 138 w 764"/>
                  <a:gd name="T73" fmla="*/ 121 h 764"/>
                  <a:gd name="T74" fmla="*/ 145 w 764"/>
                  <a:gd name="T75" fmla="*/ 111 h 764"/>
                  <a:gd name="T76" fmla="*/ 149 w 764"/>
                  <a:gd name="T77" fmla="*/ 100 h 764"/>
                  <a:gd name="T78" fmla="*/ 152 w 764"/>
                  <a:gd name="T79" fmla="*/ 89 h 764"/>
                  <a:gd name="T80" fmla="*/ 153 w 764"/>
                  <a:gd name="T81" fmla="*/ 77 h 76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764" h="764">
                    <a:moveTo>
                      <a:pt x="764" y="382"/>
                    </a:moveTo>
                    <a:lnTo>
                      <a:pt x="760" y="323"/>
                    </a:lnTo>
                    <a:lnTo>
                      <a:pt x="746" y="264"/>
                    </a:lnTo>
                    <a:lnTo>
                      <a:pt x="723" y="209"/>
                    </a:lnTo>
                    <a:lnTo>
                      <a:pt x="691" y="158"/>
                    </a:lnTo>
                    <a:lnTo>
                      <a:pt x="653" y="113"/>
                    </a:lnTo>
                    <a:lnTo>
                      <a:pt x="608" y="73"/>
                    </a:lnTo>
                    <a:lnTo>
                      <a:pt x="556" y="42"/>
                    </a:lnTo>
                    <a:lnTo>
                      <a:pt x="501" y="19"/>
                    </a:lnTo>
                    <a:lnTo>
                      <a:pt x="442" y="5"/>
                    </a:lnTo>
                    <a:lnTo>
                      <a:pt x="382" y="0"/>
                    </a:lnTo>
                    <a:lnTo>
                      <a:pt x="323" y="5"/>
                    </a:lnTo>
                    <a:lnTo>
                      <a:pt x="265" y="19"/>
                    </a:lnTo>
                    <a:lnTo>
                      <a:pt x="209" y="42"/>
                    </a:lnTo>
                    <a:lnTo>
                      <a:pt x="158" y="73"/>
                    </a:lnTo>
                    <a:lnTo>
                      <a:pt x="113" y="113"/>
                    </a:lnTo>
                    <a:lnTo>
                      <a:pt x="73" y="158"/>
                    </a:lnTo>
                    <a:lnTo>
                      <a:pt x="43" y="209"/>
                    </a:lnTo>
                    <a:lnTo>
                      <a:pt x="20" y="264"/>
                    </a:lnTo>
                    <a:lnTo>
                      <a:pt x="6" y="323"/>
                    </a:lnTo>
                    <a:lnTo>
                      <a:pt x="0" y="382"/>
                    </a:lnTo>
                    <a:lnTo>
                      <a:pt x="6" y="442"/>
                    </a:lnTo>
                    <a:lnTo>
                      <a:pt x="20" y="501"/>
                    </a:lnTo>
                    <a:lnTo>
                      <a:pt x="43" y="555"/>
                    </a:lnTo>
                    <a:lnTo>
                      <a:pt x="73" y="606"/>
                    </a:lnTo>
                    <a:lnTo>
                      <a:pt x="113" y="652"/>
                    </a:lnTo>
                    <a:lnTo>
                      <a:pt x="158" y="691"/>
                    </a:lnTo>
                    <a:lnTo>
                      <a:pt x="209" y="723"/>
                    </a:lnTo>
                    <a:lnTo>
                      <a:pt x="265" y="746"/>
                    </a:lnTo>
                    <a:lnTo>
                      <a:pt x="323" y="760"/>
                    </a:lnTo>
                    <a:lnTo>
                      <a:pt x="382" y="764"/>
                    </a:lnTo>
                    <a:lnTo>
                      <a:pt x="442" y="760"/>
                    </a:lnTo>
                    <a:lnTo>
                      <a:pt x="501" y="746"/>
                    </a:lnTo>
                    <a:lnTo>
                      <a:pt x="556" y="723"/>
                    </a:lnTo>
                    <a:lnTo>
                      <a:pt x="608" y="691"/>
                    </a:lnTo>
                    <a:lnTo>
                      <a:pt x="653" y="652"/>
                    </a:lnTo>
                    <a:lnTo>
                      <a:pt x="691" y="606"/>
                    </a:lnTo>
                    <a:lnTo>
                      <a:pt x="723" y="555"/>
                    </a:lnTo>
                    <a:lnTo>
                      <a:pt x="746" y="501"/>
                    </a:lnTo>
                    <a:lnTo>
                      <a:pt x="760" y="442"/>
                    </a:lnTo>
                    <a:lnTo>
                      <a:pt x="764" y="382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92" name="Line 607"/>
              <p:cNvSpPr>
                <a:spLocks noChangeShapeType="1"/>
              </p:cNvSpPr>
              <p:nvPr/>
            </p:nvSpPr>
            <p:spPr bwMode="auto">
              <a:xfrm>
                <a:off x="3897" y="2969"/>
                <a:ext cx="1" cy="2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93" name="Line 612"/>
              <p:cNvSpPr>
                <a:spLocks noChangeShapeType="1"/>
              </p:cNvSpPr>
              <p:nvPr/>
            </p:nvSpPr>
            <p:spPr bwMode="auto">
              <a:xfrm flipV="1">
                <a:off x="4051" y="3085"/>
                <a:ext cx="0" cy="40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94" name="Freeform 648"/>
              <p:cNvSpPr>
                <a:spLocks/>
              </p:cNvSpPr>
              <p:nvPr/>
            </p:nvSpPr>
            <p:spPr bwMode="auto">
              <a:xfrm>
                <a:off x="2360" y="2932"/>
                <a:ext cx="153" cy="153"/>
              </a:xfrm>
              <a:custGeom>
                <a:avLst/>
                <a:gdLst>
                  <a:gd name="T0" fmla="*/ 153 w 763"/>
                  <a:gd name="T1" fmla="*/ 0 h 764"/>
                  <a:gd name="T2" fmla="*/ 136 w 763"/>
                  <a:gd name="T3" fmla="*/ 1 h 764"/>
                  <a:gd name="T4" fmla="*/ 119 w 763"/>
                  <a:gd name="T5" fmla="*/ 4 h 764"/>
                  <a:gd name="T6" fmla="*/ 102 w 763"/>
                  <a:gd name="T7" fmla="*/ 9 h 764"/>
                  <a:gd name="T8" fmla="*/ 87 w 763"/>
                  <a:gd name="T9" fmla="*/ 15 h 764"/>
                  <a:gd name="T10" fmla="*/ 72 w 763"/>
                  <a:gd name="T11" fmla="*/ 23 h 764"/>
                  <a:gd name="T12" fmla="*/ 58 w 763"/>
                  <a:gd name="T13" fmla="*/ 33 h 764"/>
                  <a:gd name="T14" fmla="*/ 45 w 763"/>
                  <a:gd name="T15" fmla="*/ 45 h 764"/>
                  <a:gd name="T16" fmla="*/ 33 w 763"/>
                  <a:gd name="T17" fmla="*/ 58 h 764"/>
                  <a:gd name="T18" fmla="*/ 23 w 763"/>
                  <a:gd name="T19" fmla="*/ 71 h 764"/>
                  <a:gd name="T20" fmla="*/ 15 w 763"/>
                  <a:gd name="T21" fmla="*/ 87 h 764"/>
                  <a:gd name="T22" fmla="*/ 9 w 763"/>
                  <a:gd name="T23" fmla="*/ 103 h 764"/>
                  <a:gd name="T24" fmla="*/ 4 w 763"/>
                  <a:gd name="T25" fmla="*/ 119 h 764"/>
                  <a:gd name="T26" fmla="*/ 1 w 763"/>
                  <a:gd name="T27" fmla="*/ 136 h 764"/>
                  <a:gd name="T28" fmla="*/ 0 w 763"/>
                  <a:gd name="T29" fmla="*/ 153 h 76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63" h="764">
                    <a:moveTo>
                      <a:pt x="763" y="0"/>
                    </a:moveTo>
                    <a:lnTo>
                      <a:pt x="678" y="5"/>
                    </a:lnTo>
                    <a:lnTo>
                      <a:pt x="594" y="19"/>
                    </a:lnTo>
                    <a:lnTo>
                      <a:pt x="511" y="43"/>
                    </a:lnTo>
                    <a:lnTo>
                      <a:pt x="433" y="76"/>
                    </a:lnTo>
                    <a:lnTo>
                      <a:pt x="358" y="117"/>
                    </a:lnTo>
                    <a:lnTo>
                      <a:pt x="288" y="167"/>
                    </a:lnTo>
                    <a:lnTo>
                      <a:pt x="224" y="224"/>
                    </a:lnTo>
                    <a:lnTo>
                      <a:pt x="166" y="288"/>
                    </a:lnTo>
                    <a:lnTo>
                      <a:pt x="117" y="357"/>
                    </a:lnTo>
                    <a:lnTo>
                      <a:pt x="76" y="433"/>
                    </a:lnTo>
                    <a:lnTo>
                      <a:pt x="43" y="512"/>
                    </a:lnTo>
                    <a:lnTo>
                      <a:pt x="19" y="595"/>
                    </a:lnTo>
                    <a:lnTo>
                      <a:pt x="5" y="678"/>
                    </a:lnTo>
                    <a:lnTo>
                      <a:pt x="0" y="764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95" name="Line 649"/>
              <p:cNvSpPr>
                <a:spLocks noChangeShapeType="1"/>
              </p:cNvSpPr>
              <p:nvPr/>
            </p:nvSpPr>
            <p:spPr bwMode="auto">
              <a:xfrm flipH="1">
                <a:off x="2397" y="3082"/>
                <a:ext cx="238" cy="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96" name="Freeform 650"/>
              <p:cNvSpPr>
                <a:spLocks/>
              </p:cNvSpPr>
              <p:nvPr/>
            </p:nvSpPr>
            <p:spPr bwMode="auto">
              <a:xfrm>
                <a:off x="2436" y="3008"/>
                <a:ext cx="153" cy="153"/>
              </a:xfrm>
              <a:custGeom>
                <a:avLst/>
                <a:gdLst>
                  <a:gd name="T0" fmla="*/ 153 w 764"/>
                  <a:gd name="T1" fmla="*/ 77 h 764"/>
                  <a:gd name="T2" fmla="*/ 152 w 764"/>
                  <a:gd name="T3" fmla="*/ 65 h 764"/>
                  <a:gd name="T4" fmla="*/ 149 w 764"/>
                  <a:gd name="T5" fmla="*/ 53 h 764"/>
                  <a:gd name="T6" fmla="*/ 145 w 764"/>
                  <a:gd name="T7" fmla="*/ 42 h 764"/>
                  <a:gd name="T8" fmla="*/ 138 w 764"/>
                  <a:gd name="T9" fmla="*/ 32 h 764"/>
                  <a:gd name="T10" fmla="*/ 131 w 764"/>
                  <a:gd name="T11" fmla="*/ 23 h 764"/>
                  <a:gd name="T12" fmla="*/ 122 w 764"/>
                  <a:gd name="T13" fmla="*/ 15 h 764"/>
                  <a:gd name="T14" fmla="*/ 111 w 764"/>
                  <a:gd name="T15" fmla="*/ 8 h 764"/>
                  <a:gd name="T16" fmla="*/ 100 w 764"/>
                  <a:gd name="T17" fmla="*/ 4 h 764"/>
                  <a:gd name="T18" fmla="*/ 89 w 764"/>
                  <a:gd name="T19" fmla="*/ 1 h 764"/>
                  <a:gd name="T20" fmla="*/ 77 w 764"/>
                  <a:gd name="T21" fmla="*/ 0 h 764"/>
                  <a:gd name="T22" fmla="*/ 65 w 764"/>
                  <a:gd name="T23" fmla="*/ 1 h 764"/>
                  <a:gd name="T24" fmla="*/ 53 w 764"/>
                  <a:gd name="T25" fmla="*/ 4 h 764"/>
                  <a:gd name="T26" fmla="*/ 42 w 764"/>
                  <a:gd name="T27" fmla="*/ 8 h 764"/>
                  <a:gd name="T28" fmla="*/ 32 w 764"/>
                  <a:gd name="T29" fmla="*/ 15 h 764"/>
                  <a:gd name="T30" fmla="*/ 23 w 764"/>
                  <a:gd name="T31" fmla="*/ 23 h 764"/>
                  <a:gd name="T32" fmla="*/ 15 w 764"/>
                  <a:gd name="T33" fmla="*/ 32 h 764"/>
                  <a:gd name="T34" fmla="*/ 9 w 764"/>
                  <a:gd name="T35" fmla="*/ 42 h 764"/>
                  <a:gd name="T36" fmla="*/ 4 w 764"/>
                  <a:gd name="T37" fmla="*/ 53 h 764"/>
                  <a:gd name="T38" fmla="*/ 1 w 764"/>
                  <a:gd name="T39" fmla="*/ 65 h 764"/>
                  <a:gd name="T40" fmla="*/ 0 w 764"/>
                  <a:gd name="T41" fmla="*/ 77 h 764"/>
                  <a:gd name="T42" fmla="*/ 1 w 764"/>
                  <a:gd name="T43" fmla="*/ 89 h 764"/>
                  <a:gd name="T44" fmla="*/ 4 w 764"/>
                  <a:gd name="T45" fmla="*/ 100 h 764"/>
                  <a:gd name="T46" fmla="*/ 9 w 764"/>
                  <a:gd name="T47" fmla="*/ 111 h 764"/>
                  <a:gd name="T48" fmla="*/ 15 w 764"/>
                  <a:gd name="T49" fmla="*/ 121 h 764"/>
                  <a:gd name="T50" fmla="*/ 23 w 764"/>
                  <a:gd name="T51" fmla="*/ 131 h 764"/>
                  <a:gd name="T52" fmla="*/ 32 w 764"/>
                  <a:gd name="T53" fmla="*/ 138 h 764"/>
                  <a:gd name="T54" fmla="*/ 42 w 764"/>
                  <a:gd name="T55" fmla="*/ 145 h 764"/>
                  <a:gd name="T56" fmla="*/ 53 w 764"/>
                  <a:gd name="T57" fmla="*/ 149 h 764"/>
                  <a:gd name="T58" fmla="*/ 65 w 764"/>
                  <a:gd name="T59" fmla="*/ 152 h 764"/>
                  <a:gd name="T60" fmla="*/ 77 w 764"/>
                  <a:gd name="T61" fmla="*/ 153 h 764"/>
                  <a:gd name="T62" fmla="*/ 89 w 764"/>
                  <a:gd name="T63" fmla="*/ 152 h 764"/>
                  <a:gd name="T64" fmla="*/ 100 w 764"/>
                  <a:gd name="T65" fmla="*/ 149 h 764"/>
                  <a:gd name="T66" fmla="*/ 111 w 764"/>
                  <a:gd name="T67" fmla="*/ 145 h 764"/>
                  <a:gd name="T68" fmla="*/ 122 w 764"/>
                  <a:gd name="T69" fmla="*/ 138 h 764"/>
                  <a:gd name="T70" fmla="*/ 131 w 764"/>
                  <a:gd name="T71" fmla="*/ 131 h 764"/>
                  <a:gd name="T72" fmla="*/ 138 w 764"/>
                  <a:gd name="T73" fmla="*/ 121 h 764"/>
                  <a:gd name="T74" fmla="*/ 145 w 764"/>
                  <a:gd name="T75" fmla="*/ 111 h 764"/>
                  <a:gd name="T76" fmla="*/ 149 w 764"/>
                  <a:gd name="T77" fmla="*/ 100 h 764"/>
                  <a:gd name="T78" fmla="*/ 152 w 764"/>
                  <a:gd name="T79" fmla="*/ 89 h 764"/>
                  <a:gd name="T80" fmla="*/ 153 w 764"/>
                  <a:gd name="T81" fmla="*/ 77 h 76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764" h="764">
                    <a:moveTo>
                      <a:pt x="764" y="382"/>
                    </a:moveTo>
                    <a:lnTo>
                      <a:pt x="760" y="323"/>
                    </a:lnTo>
                    <a:lnTo>
                      <a:pt x="746" y="264"/>
                    </a:lnTo>
                    <a:lnTo>
                      <a:pt x="723" y="209"/>
                    </a:lnTo>
                    <a:lnTo>
                      <a:pt x="691" y="158"/>
                    </a:lnTo>
                    <a:lnTo>
                      <a:pt x="652" y="113"/>
                    </a:lnTo>
                    <a:lnTo>
                      <a:pt x="608" y="73"/>
                    </a:lnTo>
                    <a:lnTo>
                      <a:pt x="556" y="42"/>
                    </a:lnTo>
                    <a:lnTo>
                      <a:pt x="501" y="19"/>
                    </a:lnTo>
                    <a:lnTo>
                      <a:pt x="442" y="5"/>
                    </a:lnTo>
                    <a:lnTo>
                      <a:pt x="382" y="0"/>
                    </a:lnTo>
                    <a:lnTo>
                      <a:pt x="323" y="5"/>
                    </a:lnTo>
                    <a:lnTo>
                      <a:pt x="265" y="19"/>
                    </a:lnTo>
                    <a:lnTo>
                      <a:pt x="209" y="42"/>
                    </a:lnTo>
                    <a:lnTo>
                      <a:pt x="158" y="73"/>
                    </a:lnTo>
                    <a:lnTo>
                      <a:pt x="113" y="113"/>
                    </a:lnTo>
                    <a:lnTo>
                      <a:pt x="73" y="158"/>
                    </a:lnTo>
                    <a:lnTo>
                      <a:pt x="43" y="209"/>
                    </a:lnTo>
                    <a:lnTo>
                      <a:pt x="19" y="264"/>
                    </a:lnTo>
                    <a:lnTo>
                      <a:pt x="6" y="323"/>
                    </a:lnTo>
                    <a:lnTo>
                      <a:pt x="0" y="382"/>
                    </a:lnTo>
                    <a:lnTo>
                      <a:pt x="6" y="442"/>
                    </a:lnTo>
                    <a:lnTo>
                      <a:pt x="19" y="501"/>
                    </a:lnTo>
                    <a:lnTo>
                      <a:pt x="43" y="555"/>
                    </a:lnTo>
                    <a:lnTo>
                      <a:pt x="73" y="606"/>
                    </a:lnTo>
                    <a:lnTo>
                      <a:pt x="113" y="652"/>
                    </a:lnTo>
                    <a:lnTo>
                      <a:pt x="158" y="691"/>
                    </a:lnTo>
                    <a:lnTo>
                      <a:pt x="209" y="723"/>
                    </a:lnTo>
                    <a:lnTo>
                      <a:pt x="265" y="746"/>
                    </a:lnTo>
                    <a:lnTo>
                      <a:pt x="323" y="760"/>
                    </a:lnTo>
                    <a:lnTo>
                      <a:pt x="382" y="764"/>
                    </a:lnTo>
                    <a:lnTo>
                      <a:pt x="442" y="760"/>
                    </a:lnTo>
                    <a:lnTo>
                      <a:pt x="501" y="746"/>
                    </a:lnTo>
                    <a:lnTo>
                      <a:pt x="556" y="723"/>
                    </a:lnTo>
                    <a:lnTo>
                      <a:pt x="608" y="691"/>
                    </a:lnTo>
                    <a:lnTo>
                      <a:pt x="652" y="652"/>
                    </a:lnTo>
                    <a:lnTo>
                      <a:pt x="691" y="606"/>
                    </a:lnTo>
                    <a:lnTo>
                      <a:pt x="723" y="555"/>
                    </a:lnTo>
                    <a:lnTo>
                      <a:pt x="746" y="501"/>
                    </a:lnTo>
                    <a:lnTo>
                      <a:pt x="760" y="442"/>
                    </a:lnTo>
                    <a:lnTo>
                      <a:pt x="764" y="382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97" name="Line 651"/>
              <p:cNvSpPr>
                <a:spLocks noChangeShapeType="1"/>
              </p:cNvSpPr>
              <p:nvPr/>
            </p:nvSpPr>
            <p:spPr bwMode="auto">
              <a:xfrm>
                <a:off x="2511" y="2972"/>
                <a:ext cx="3" cy="21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grpSp>
            <p:nvGrpSpPr>
              <p:cNvPr id="28898" name="Group 660"/>
              <p:cNvGrpSpPr>
                <a:grpSpLocks/>
              </p:cNvGrpSpPr>
              <p:nvPr/>
            </p:nvGrpSpPr>
            <p:grpSpPr bwMode="auto">
              <a:xfrm>
                <a:off x="3205" y="2899"/>
                <a:ext cx="2" cy="587"/>
                <a:chOff x="3309" y="2763"/>
                <a:chExt cx="2" cy="587"/>
              </a:xfrm>
            </p:grpSpPr>
            <p:sp>
              <p:nvSpPr>
                <p:cNvPr id="28918" name="Line 661"/>
                <p:cNvSpPr>
                  <a:spLocks noChangeShapeType="1"/>
                </p:cNvSpPr>
                <p:nvPr/>
              </p:nvSpPr>
              <p:spPr bwMode="auto">
                <a:xfrm>
                  <a:off x="3309" y="2763"/>
                  <a:ext cx="2" cy="21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8919" name="Line 662"/>
                <p:cNvSpPr>
                  <a:spLocks noChangeShapeType="1"/>
                </p:cNvSpPr>
                <p:nvPr/>
              </p:nvSpPr>
              <p:spPr bwMode="auto">
                <a:xfrm>
                  <a:off x="3309" y="2992"/>
                  <a:ext cx="1" cy="2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8920" name="Line 663"/>
                <p:cNvSpPr>
                  <a:spLocks noChangeShapeType="1"/>
                </p:cNvSpPr>
                <p:nvPr/>
              </p:nvSpPr>
              <p:spPr bwMode="auto">
                <a:xfrm>
                  <a:off x="3309" y="3028"/>
                  <a:ext cx="1" cy="1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8921" name="Line 664"/>
                <p:cNvSpPr>
                  <a:spLocks noChangeShapeType="1"/>
                </p:cNvSpPr>
                <p:nvPr/>
              </p:nvSpPr>
              <p:spPr bwMode="auto">
                <a:xfrm>
                  <a:off x="3309" y="3220"/>
                  <a:ext cx="1" cy="1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28922" name="Line 665"/>
                <p:cNvSpPr>
                  <a:spLocks noChangeShapeType="1"/>
                </p:cNvSpPr>
                <p:nvPr/>
              </p:nvSpPr>
              <p:spPr bwMode="auto">
                <a:xfrm>
                  <a:off x="3309" y="3253"/>
                  <a:ext cx="1" cy="9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sp>
            <p:nvSpPr>
              <p:cNvPr id="28899" name="Line 674"/>
              <p:cNvSpPr>
                <a:spLocks noChangeShapeType="1"/>
              </p:cNvSpPr>
              <p:nvPr/>
            </p:nvSpPr>
            <p:spPr bwMode="auto">
              <a:xfrm>
                <a:off x="2360" y="3085"/>
                <a:ext cx="1" cy="40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grpSp>
            <p:nvGrpSpPr>
              <p:cNvPr id="28900" name="Group 679"/>
              <p:cNvGrpSpPr>
                <a:grpSpLocks/>
              </p:cNvGrpSpPr>
              <p:nvPr/>
            </p:nvGrpSpPr>
            <p:grpSpPr bwMode="auto">
              <a:xfrm>
                <a:off x="2859" y="3085"/>
                <a:ext cx="698" cy="405"/>
                <a:chOff x="2963" y="2949"/>
                <a:chExt cx="698" cy="405"/>
              </a:xfrm>
            </p:grpSpPr>
            <p:sp>
              <p:nvSpPr>
                <p:cNvPr id="28906" name="Freeform 680"/>
                <p:cNvSpPr>
                  <a:spLocks/>
                </p:cNvSpPr>
                <p:nvPr/>
              </p:nvSpPr>
              <p:spPr bwMode="auto">
                <a:xfrm>
                  <a:off x="2976" y="3094"/>
                  <a:ext cx="259" cy="260"/>
                </a:xfrm>
                <a:custGeom>
                  <a:avLst/>
                  <a:gdLst>
                    <a:gd name="T0" fmla="*/ 0 w 1400"/>
                    <a:gd name="T1" fmla="*/ 260 h 1402"/>
                    <a:gd name="T2" fmla="*/ 19 w 1400"/>
                    <a:gd name="T3" fmla="*/ 241 h 1402"/>
                    <a:gd name="T4" fmla="*/ 259 w 1400"/>
                    <a:gd name="T5" fmla="*/ 0 h 140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400" h="1402">
                      <a:moveTo>
                        <a:pt x="0" y="1402"/>
                      </a:moveTo>
                      <a:lnTo>
                        <a:pt x="101" y="1300"/>
                      </a:lnTo>
                      <a:lnTo>
                        <a:pt x="140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grpSp>
              <p:nvGrpSpPr>
                <p:cNvPr id="28907" name="Group 681"/>
                <p:cNvGrpSpPr>
                  <a:grpSpLocks/>
                </p:cNvGrpSpPr>
                <p:nvPr/>
              </p:nvGrpSpPr>
              <p:grpSpPr bwMode="auto">
                <a:xfrm>
                  <a:off x="2963" y="2949"/>
                  <a:ext cx="698" cy="405"/>
                  <a:chOff x="2963" y="2949"/>
                  <a:chExt cx="698" cy="405"/>
                </a:xfrm>
              </p:grpSpPr>
              <p:sp>
                <p:nvSpPr>
                  <p:cNvPr id="28909" name="Line 68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50" y="2949"/>
                    <a:ext cx="47" cy="4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8910" name="Line 68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63" y="3003"/>
                    <a:ext cx="272" cy="2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8911" name="Line 68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83" y="2953"/>
                    <a:ext cx="85" cy="8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8912" name="Line 68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83" y="3039"/>
                    <a:ext cx="90" cy="9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8913" name="Line 68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34" y="3075"/>
                    <a:ext cx="94" cy="9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8914" name="Line 68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81" y="3120"/>
                    <a:ext cx="94" cy="9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8915" name="Line 68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15" y="3173"/>
                    <a:ext cx="99" cy="98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8916" name="Line 6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31" y="3235"/>
                    <a:ext cx="112" cy="11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28917" name="Line 69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15" y="3309"/>
                    <a:ext cx="46" cy="4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</p:grpSp>
            <p:sp>
              <p:nvSpPr>
                <p:cNvPr id="28908" name="Line 691"/>
                <p:cNvSpPr>
                  <a:spLocks noChangeShapeType="1"/>
                </p:cNvSpPr>
                <p:nvPr/>
              </p:nvSpPr>
              <p:spPr bwMode="auto">
                <a:xfrm flipV="1">
                  <a:off x="3067" y="3333"/>
                  <a:ext cx="21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sp>
            <p:nvSpPr>
              <p:cNvPr id="28901" name="Line 714"/>
              <p:cNvSpPr>
                <a:spLocks noChangeShapeType="1"/>
              </p:cNvSpPr>
              <p:nvPr/>
            </p:nvSpPr>
            <p:spPr bwMode="auto">
              <a:xfrm flipH="1">
                <a:off x="2513" y="2932"/>
                <a:ext cx="1384" cy="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902" name="Line 736"/>
              <p:cNvSpPr>
                <a:spLocks noChangeShapeType="1"/>
              </p:cNvSpPr>
              <p:nvPr/>
            </p:nvSpPr>
            <p:spPr bwMode="auto">
              <a:xfrm flipV="1">
                <a:off x="3364" y="3081"/>
                <a:ext cx="3" cy="9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903" name="Line 737"/>
              <p:cNvSpPr>
                <a:spLocks noChangeShapeType="1"/>
              </p:cNvSpPr>
              <p:nvPr/>
            </p:nvSpPr>
            <p:spPr bwMode="auto">
              <a:xfrm flipV="1">
                <a:off x="3279" y="3085"/>
                <a:ext cx="1" cy="19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904" name="Line 738"/>
              <p:cNvSpPr>
                <a:spLocks noChangeShapeType="1"/>
              </p:cNvSpPr>
              <p:nvPr/>
            </p:nvSpPr>
            <p:spPr bwMode="auto">
              <a:xfrm flipV="1">
                <a:off x="3131" y="3085"/>
                <a:ext cx="1" cy="19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905" name="Line 739"/>
              <p:cNvSpPr>
                <a:spLocks noChangeShapeType="1"/>
              </p:cNvSpPr>
              <p:nvPr/>
            </p:nvSpPr>
            <p:spPr bwMode="auto">
              <a:xfrm flipV="1">
                <a:off x="3046" y="3085"/>
                <a:ext cx="1" cy="8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8861" name="Group 692"/>
            <p:cNvGrpSpPr>
              <a:grpSpLocks/>
            </p:cNvGrpSpPr>
            <p:nvPr/>
          </p:nvGrpSpPr>
          <p:grpSpPr bwMode="auto">
            <a:xfrm>
              <a:off x="2308" y="3489"/>
              <a:ext cx="1799" cy="3"/>
              <a:chOff x="2412" y="3353"/>
              <a:chExt cx="1799" cy="3"/>
            </a:xfrm>
          </p:grpSpPr>
          <p:sp>
            <p:nvSpPr>
              <p:cNvPr id="28863" name="Line 693"/>
              <p:cNvSpPr>
                <a:spLocks noChangeShapeType="1"/>
              </p:cNvSpPr>
              <p:nvPr/>
            </p:nvSpPr>
            <p:spPr bwMode="auto">
              <a:xfrm>
                <a:off x="2412" y="3353"/>
                <a:ext cx="184" cy="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64" name="Line 694"/>
              <p:cNvSpPr>
                <a:spLocks noChangeShapeType="1"/>
              </p:cNvSpPr>
              <p:nvPr/>
            </p:nvSpPr>
            <p:spPr bwMode="auto">
              <a:xfrm>
                <a:off x="2615" y="3354"/>
                <a:ext cx="2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65" name="Line 695"/>
              <p:cNvSpPr>
                <a:spLocks noChangeShapeType="1"/>
              </p:cNvSpPr>
              <p:nvPr/>
            </p:nvSpPr>
            <p:spPr bwMode="auto">
              <a:xfrm>
                <a:off x="2654" y="3354"/>
                <a:ext cx="97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66" name="Line 696"/>
              <p:cNvSpPr>
                <a:spLocks noChangeShapeType="1"/>
              </p:cNvSpPr>
              <p:nvPr/>
            </p:nvSpPr>
            <p:spPr bwMode="auto">
              <a:xfrm>
                <a:off x="2771" y="3354"/>
                <a:ext cx="1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67" name="Line 697"/>
              <p:cNvSpPr>
                <a:spLocks noChangeShapeType="1"/>
              </p:cNvSpPr>
              <p:nvPr/>
            </p:nvSpPr>
            <p:spPr bwMode="auto">
              <a:xfrm>
                <a:off x="2809" y="3354"/>
                <a:ext cx="97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68" name="Line 698"/>
              <p:cNvSpPr>
                <a:spLocks noChangeShapeType="1"/>
              </p:cNvSpPr>
              <p:nvPr/>
            </p:nvSpPr>
            <p:spPr bwMode="auto">
              <a:xfrm>
                <a:off x="2926" y="3354"/>
                <a:ext cx="1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69" name="Line 699"/>
              <p:cNvSpPr>
                <a:spLocks noChangeShapeType="1"/>
              </p:cNvSpPr>
              <p:nvPr/>
            </p:nvSpPr>
            <p:spPr bwMode="auto">
              <a:xfrm>
                <a:off x="2964" y="3354"/>
                <a:ext cx="97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70" name="Line 700"/>
              <p:cNvSpPr>
                <a:spLocks noChangeShapeType="1"/>
              </p:cNvSpPr>
              <p:nvPr/>
            </p:nvSpPr>
            <p:spPr bwMode="auto">
              <a:xfrm>
                <a:off x="3081" y="3354"/>
                <a:ext cx="1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71" name="Line 701"/>
              <p:cNvSpPr>
                <a:spLocks noChangeShapeType="1"/>
              </p:cNvSpPr>
              <p:nvPr/>
            </p:nvSpPr>
            <p:spPr bwMode="auto">
              <a:xfrm>
                <a:off x="3120" y="3354"/>
                <a:ext cx="97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72" name="Line 702"/>
              <p:cNvSpPr>
                <a:spLocks noChangeShapeType="1"/>
              </p:cNvSpPr>
              <p:nvPr/>
            </p:nvSpPr>
            <p:spPr bwMode="auto">
              <a:xfrm>
                <a:off x="3236" y="3354"/>
                <a:ext cx="1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73" name="Line 703"/>
              <p:cNvSpPr>
                <a:spLocks noChangeShapeType="1"/>
              </p:cNvSpPr>
              <p:nvPr/>
            </p:nvSpPr>
            <p:spPr bwMode="auto">
              <a:xfrm>
                <a:off x="3275" y="3354"/>
                <a:ext cx="97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74" name="Line 704"/>
              <p:cNvSpPr>
                <a:spLocks noChangeShapeType="1"/>
              </p:cNvSpPr>
              <p:nvPr/>
            </p:nvSpPr>
            <p:spPr bwMode="auto">
              <a:xfrm>
                <a:off x="3391" y="3354"/>
                <a:ext cx="2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75" name="Line 705"/>
              <p:cNvSpPr>
                <a:spLocks noChangeShapeType="1"/>
              </p:cNvSpPr>
              <p:nvPr/>
            </p:nvSpPr>
            <p:spPr bwMode="auto">
              <a:xfrm>
                <a:off x="3430" y="3354"/>
                <a:ext cx="97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76" name="Line 706"/>
              <p:cNvSpPr>
                <a:spLocks noChangeShapeType="1"/>
              </p:cNvSpPr>
              <p:nvPr/>
            </p:nvSpPr>
            <p:spPr bwMode="auto">
              <a:xfrm>
                <a:off x="3547" y="3354"/>
                <a:ext cx="1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77" name="Line 707"/>
              <p:cNvSpPr>
                <a:spLocks noChangeShapeType="1"/>
              </p:cNvSpPr>
              <p:nvPr/>
            </p:nvSpPr>
            <p:spPr bwMode="auto">
              <a:xfrm>
                <a:off x="3585" y="3354"/>
                <a:ext cx="97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78" name="Line 708"/>
              <p:cNvSpPr>
                <a:spLocks noChangeShapeType="1"/>
              </p:cNvSpPr>
              <p:nvPr/>
            </p:nvSpPr>
            <p:spPr bwMode="auto">
              <a:xfrm>
                <a:off x="3702" y="3354"/>
                <a:ext cx="1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79" name="Line 709"/>
              <p:cNvSpPr>
                <a:spLocks noChangeShapeType="1"/>
              </p:cNvSpPr>
              <p:nvPr/>
            </p:nvSpPr>
            <p:spPr bwMode="auto">
              <a:xfrm>
                <a:off x="3740" y="3354"/>
                <a:ext cx="97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80" name="Line 710"/>
              <p:cNvSpPr>
                <a:spLocks noChangeShapeType="1"/>
              </p:cNvSpPr>
              <p:nvPr/>
            </p:nvSpPr>
            <p:spPr bwMode="auto">
              <a:xfrm>
                <a:off x="3857" y="3354"/>
                <a:ext cx="1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81" name="Line 711"/>
              <p:cNvSpPr>
                <a:spLocks noChangeShapeType="1"/>
              </p:cNvSpPr>
              <p:nvPr/>
            </p:nvSpPr>
            <p:spPr bwMode="auto">
              <a:xfrm>
                <a:off x="3896" y="3354"/>
                <a:ext cx="97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82" name="Line 712"/>
              <p:cNvSpPr>
                <a:spLocks noChangeShapeType="1"/>
              </p:cNvSpPr>
              <p:nvPr/>
            </p:nvSpPr>
            <p:spPr bwMode="auto">
              <a:xfrm>
                <a:off x="4012" y="3354"/>
                <a:ext cx="2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83" name="Line 713"/>
              <p:cNvSpPr>
                <a:spLocks noChangeShapeType="1"/>
              </p:cNvSpPr>
              <p:nvPr/>
            </p:nvSpPr>
            <p:spPr bwMode="auto">
              <a:xfrm>
                <a:off x="4051" y="3354"/>
                <a:ext cx="160" cy="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28862" name="Freeform 759"/>
            <p:cNvSpPr>
              <a:spLocks/>
            </p:cNvSpPr>
            <p:nvPr/>
          </p:nvSpPr>
          <p:spPr bwMode="auto">
            <a:xfrm>
              <a:off x="2851" y="3484"/>
              <a:ext cx="27" cy="27"/>
            </a:xfrm>
            <a:custGeom>
              <a:avLst/>
              <a:gdLst>
                <a:gd name="T0" fmla="*/ 0 w 1400"/>
                <a:gd name="T1" fmla="*/ 27 h 1402"/>
                <a:gd name="T2" fmla="*/ 2 w 1400"/>
                <a:gd name="T3" fmla="*/ 25 h 1402"/>
                <a:gd name="T4" fmla="*/ 27 w 1400"/>
                <a:gd name="T5" fmla="*/ 0 h 14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0" h="1402">
                  <a:moveTo>
                    <a:pt x="0" y="1402"/>
                  </a:moveTo>
                  <a:lnTo>
                    <a:pt x="101" y="1300"/>
                  </a:lnTo>
                  <a:lnTo>
                    <a:pt x="140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65126" name="Group 934"/>
          <p:cNvGrpSpPr>
            <a:grpSpLocks/>
          </p:cNvGrpSpPr>
          <p:nvPr/>
        </p:nvGrpSpPr>
        <p:grpSpPr bwMode="auto">
          <a:xfrm>
            <a:off x="379413" y="5537200"/>
            <a:ext cx="2681287" cy="963613"/>
            <a:chOff x="239" y="3488"/>
            <a:chExt cx="1689" cy="607"/>
          </a:xfrm>
        </p:grpSpPr>
        <p:sp>
          <p:nvSpPr>
            <p:cNvPr id="28791" name="Line 427"/>
            <p:cNvSpPr>
              <a:spLocks noChangeShapeType="1"/>
            </p:cNvSpPr>
            <p:nvPr/>
          </p:nvSpPr>
          <p:spPr bwMode="auto">
            <a:xfrm>
              <a:off x="392" y="4049"/>
              <a:ext cx="1384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92" name="Line 441"/>
            <p:cNvSpPr>
              <a:spLocks noChangeShapeType="1"/>
            </p:cNvSpPr>
            <p:nvPr/>
          </p:nvSpPr>
          <p:spPr bwMode="auto">
            <a:xfrm>
              <a:off x="239" y="3490"/>
              <a:ext cx="1" cy="4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93" name="Freeform 442"/>
            <p:cNvSpPr>
              <a:spLocks/>
            </p:cNvSpPr>
            <p:nvPr/>
          </p:nvSpPr>
          <p:spPr bwMode="auto">
            <a:xfrm>
              <a:off x="861" y="3490"/>
              <a:ext cx="445" cy="223"/>
            </a:xfrm>
            <a:custGeom>
              <a:avLst/>
              <a:gdLst>
                <a:gd name="T0" fmla="*/ 0 w 2224"/>
                <a:gd name="T1" fmla="*/ 0 h 1113"/>
                <a:gd name="T2" fmla="*/ 1 w 2224"/>
                <a:gd name="T3" fmla="*/ 18 h 1113"/>
                <a:gd name="T4" fmla="*/ 3 w 2224"/>
                <a:gd name="T5" fmla="*/ 37 h 1113"/>
                <a:gd name="T6" fmla="*/ 7 w 2224"/>
                <a:gd name="T7" fmla="*/ 55 h 1113"/>
                <a:gd name="T8" fmla="*/ 12 w 2224"/>
                <a:gd name="T9" fmla="*/ 73 h 1113"/>
                <a:gd name="T10" fmla="*/ 19 w 2224"/>
                <a:gd name="T11" fmla="*/ 90 h 1113"/>
                <a:gd name="T12" fmla="*/ 27 w 2224"/>
                <a:gd name="T13" fmla="*/ 106 h 1113"/>
                <a:gd name="T14" fmla="*/ 36 w 2224"/>
                <a:gd name="T15" fmla="*/ 122 h 1113"/>
                <a:gd name="T16" fmla="*/ 47 w 2224"/>
                <a:gd name="T17" fmla="*/ 137 h 1113"/>
                <a:gd name="T18" fmla="*/ 59 w 2224"/>
                <a:gd name="T19" fmla="*/ 151 h 1113"/>
                <a:gd name="T20" fmla="*/ 72 w 2224"/>
                <a:gd name="T21" fmla="*/ 164 h 1113"/>
                <a:gd name="T22" fmla="*/ 86 w 2224"/>
                <a:gd name="T23" fmla="*/ 176 h 1113"/>
                <a:gd name="T24" fmla="*/ 101 w 2224"/>
                <a:gd name="T25" fmla="*/ 187 h 1113"/>
                <a:gd name="T26" fmla="*/ 117 w 2224"/>
                <a:gd name="T27" fmla="*/ 196 h 1113"/>
                <a:gd name="T28" fmla="*/ 133 w 2224"/>
                <a:gd name="T29" fmla="*/ 204 h 1113"/>
                <a:gd name="T30" fmla="*/ 150 w 2224"/>
                <a:gd name="T31" fmla="*/ 211 h 1113"/>
                <a:gd name="T32" fmla="*/ 168 w 2224"/>
                <a:gd name="T33" fmla="*/ 216 h 1113"/>
                <a:gd name="T34" fmla="*/ 186 w 2224"/>
                <a:gd name="T35" fmla="*/ 220 h 1113"/>
                <a:gd name="T36" fmla="*/ 204 w 2224"/>
                <a:gd name="T37" fmla="*/ 222 h 1113"/>
                <a:gd name="T38" fmla="*/ 223 w 2224"/>
                <a:gd name="T39" fmla="*/ 223 h 1113"/>
                <a:gd name="T40" fmla="*/ 241 w 2224"/>
                <a:gd name="T41" fmla="*/ 222 h 1113"/>
                <a:gd name="T42" fmla="*/ 259 w 2224"/>
                <a:gd name="T43" fmla="*/ 220 h 1113"/>
                <a:gd name="T44" fmla="*/ 277 w 2224"/>
                <a:gd name="T45" fmla="*/ 216 h 1113"/>
                <a:gd name="T46" fmla="*/ 295 w 2224"/>
                <a:gd name="T47" fmla="*/ 211 h 1113"/>
                <a:gd name="T48" fmla="*/ 312 w 2224"/>
                <a:gd name="T49" fmla="*/ 204 h 1113"/>
                <a:gd name="T50" fmla="*/ 329 w 2224"/>
                <a:gd name="T51" fmla="*/ 196 h 1113"/>
                <a:gd name="T52" fmla="*/ 344 w 2224"/>
                <a:gd name="T53" fmla="*/ 187 h 1113"/>
                <a:gd name="T54" fmla="*/ 359 w 2224"/>
                <a:gd name="T55" fmla="*/ 176 h 1113"/>
                <a:gd name="T56" fmla="*/ 373 w 2224"/>
                <a:gd name="T57" fmla="*/ 164 h 1113"/>
                <a:gd name="T58" fmla="*/ 386 w 2224"/>
                <a:gd name="T59" fmla="*/ 151 h 1113"/>
                <a:gd name="T60" fmla="*/ 398 w 2224"/>
                <a:gd name="T61" fmla="*/ 137 h 1113"/>
                <a:gd name="T62" fmla="*/ 409 w 2224"/>
                <a:gd name="T63" fmla="*/ 122 h 1113"/>
                <a:gd name="T64" fmla="*/ 418 w 2224"/>
                <a:gd name="T65" fmla="*/ 106 h 1113"/>
                <a:gd name="T66" fmla="*/ 426 w 2224"/>
                <a:gd name="T67" fmla="*/ 90 h 1113"/>
                <a:gd name="T68" fmla="*/ 433 w 2224"/>
                <a:gd name="T69" fmla="*/ 73 h 1113"/>
                <a:gd name="T70" fmla="*/ 438 w 2224"/>
                <a:gd name="T71" fmla="*/ 55 h 1113"/>
                <a:gd name="T72" fmla="*/ 442 w 2224"/>
                <a:gd name="T73" fmla="*/ 37 h 1113"/>
                <a:gd name="T74" fmla="*/ 444 w 2224"/>
                <a:gd name="T75" fmla="*/ 18 h 1113"/>
                <a:gd name="T76" fmla="*/ 445 w 2224"/>
                <a:gd name="T77" fmla="*/ 0 h 111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224" h="1113">
                  <a:moveTo>
                    <a:pt x="0" y="0"/>
                  </a:moveTo>
                  <a:lnTo>
                    <a:pt x="3" y="92"/>
                  </a:lnTo>
                  <a:lnTo>
                    <a:pt x="15" y="183"/>
                  </a:lnTo>
                  <a:lnTo>
                    <a:pt x="34" y="273"/>
                  </a:lnTo>
                  <a:lnTo>
                    <a:pt x="60" y="362"/>
                  </a:lnTo>
                  <a:lnTo>
                    <a:pt x="94" y="448"/>
                  </a:lnTo>
                  <a:lnTo>
                    <a:pt x="134" y="530"/>
                  </a:lnTo>
                  <a:lnTo>
                    <a:pt x="181" y="609"/>
                  </a:lnTo>
                  <a:lnTo>
                    <a:pt x="234" y="684"/>
                  </a:lnTo>
                  <a:lnTo>
                    <a:pt x="294" y="754"/>
                  </a:lnTo>
                  <a:lnTo>
                    <a:pt x="359" y="819"/>
                  </a:lnTo>
                  <a:lnTo>
                    <a:pt x="429" y="878"/>
                  </a:lnTo>
                  <a:lnTo>
                    <a:pt x="504" y="932"/>
                  </a:lnTo>
                  <a:lnTo>
                    <a:pt x="583" y="978"/>
                  </a:lnTo>
                  <a:lnTo>
                    <a:pt x="665" y="1020"/>
                  </a:lnTo>
                  <a:lnTo>
                    <a:pt x="751" y="1052"/>
                  </a:lnTo>
                  <a:lnTo>
                    <a:pt x="839" y="1079"/>
                  </a:lnTo>
                  <a:lnTo>
                    <a:pt x="929" y="1098"/>
                  </a:lnTo>
                  <a:lnTo>
                    <a:pt x="1021" y="1109"/>
                  </a:lnTo>
                  <a:lnTo>
                    <a:pt x="1112" y="1113"/>
                  </a:lnTo>
                  <a:lnTo>
                    <a:pt x="1203" y="1109"/>
                  </a:lnTo>
                  <a:lnTo>
                    <a:pt x="1295" y="1098"/>
                  </a:lnTo>
                  <a:lnTo>
                    <a:pt x="1385" y="1079"/>
                  </a:lnTo>
                  <a:lnTo>
                    <a:pt x="1473" y="1052"/>
                  </a:lnTo>
                  <a:lnTo>
                    <a:pt x="1559" y="1020"/>
                  </a:lnTo>
                  <a:lnTo>
                    <a:pt x="1642" y="978"/>
                  </a:lnTo>
                  <a:lnTo>
                    <a:pt x="1720" y="932"/>
                  </a:lnTo>
                  <a:lnTo>
                    <a:pt x="1795" y="878"/>
                  </a:lnTo>
                  <a:lnTo>
                    <a:pt x="1865" y="819"/>
                  </a:lnTo>
                  <a:lnTo>
                    <a:pt x="1930" y="754"/>
                  </a:lnTo>
                  <a:lnTo>
                    <a:pt x="1990" y="684"/>
                  </a:lnTo>
                  <a:lnTo>
                    <a:pt x="2043" y="609"/>
                  </a:lnTo>
                  <a:lnTo>
                    <a:pt x="2090" y="530"/>
                  </a:lnTo>
                  <a:lnTo>
                    <a:pt x="2130" y="448"/>
                  </a:lnTo>
                  <a:lnTo>
                    <a:pt x="2164" y="362"/>
                  </a:lnTo>
                  <a:lnTo>
                    <a:pt x="2190" y="273"/>
                  </a:lnTo>
                  <a:lnTo>
                    <a:pt x="2209" y="183"/>
                  </a:lnTo>
                  <a:lnTo>
                    <a:pt x="2221" y="92"/>
                  </a:lnTo>
                  <a:lnTo>
                    <a:pt x="222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94" name="Freeform 443"/>
            <p:cNvSpPr>
              <a:spLocks/>
            </p:cNvSpPr>
            <p:nvPr/>
          </p:nvSpPr>
          <p:spPr bwMode="auto">
            <a:xfrm>
              <a:off x="909" y="3490"/>
              <a:ext cx="349" cy="175"/>
            </a:xfrm>
            <a:custGeom>
              <a:avLst/>
              <a:gdLst>
                <a:gd name="T0" fmla="*/ 0 w 1747"/>
                <a:gd name="T1" fmla="*/ 0 h 874"/>
                <a:gd name="T2" fmla="*/ 1 w 1747"/>
                <a:gd name="T3" fmla="*/ 16 h 874"/>
                <a:gd name="T4" fmla="*/ 3 w 1747"/>
                <a:gd name="T5" fmla="*/ 32 h 874"/>
                <a:gd name="T6" fmla="*/ 7 w 1747"/>
                <a:gd name="T7" fmla="*/ 48 h 874"/>
                <a:gd name="T8" fmla="*/ 12 w 1747"/>
                <a:gd name="T9" fmla="*/ 63 h 874"/>
                <a:gd name="T10" fmla="*/ 18 w 1747"/>
                <a:gd name="T11" fmla="*/ 78 h 874"/>
                <a:gd name="T12" fmla="*/ 26 w 1747"/>
                <a:gd name="T13" fmla="*/ 92 h 874"/>
                <a:gd name="T14" fmla="*/ 35 w 1747"/>
                <a:gd name="T15" fmla="*/ 106 h 874"/>
                <a:gd name="T16" fmla="*/ 46 w 1747"/>
                <a:gd name="T17" fmla="*/ 118 h 874"/>
                <a:gd name="T18" fmla="*/ 57 w 1747"/>
                <a:gd name="T19" fmla="*/ 129 h 874"/>
                <a:gd name="T20" fmla="*/ 69 w 1747"/>
                <a:gd name="T21" fmla="*/ 140 h 874"/>
                <a:gd name="T22" fmla="*/ 83 w 1747"/>
                <a:gd name="T23" fmla="*/ 149 h 874"/>
                <a:gd name="T24" fmla="*/ 97 w 1747"/>
                <a:gd name="T25" fmla="*/ 157 h 874"/>
                <a:gd name="T26" fmla="*/ 111 w 1747"/>
                <a:gd name="T27" fmla="*/ 163 h 874"/>
                <a:gd name="T28" fmla="*/ 127 w 1747"/>
                <a:gd name="T29" fmla="*/ 168 h 874"/>
                <a:gd name="T30" fmla="*/ 142 w 1747"/>
                <a:gd name="T31" fmla="*/ 172 h 874"/>
                <a:gd name="T32" fmla="*/ 158 w 1747"/>
                <a:gd name="T33" fmla="*/ 174 h 874"/>
                <a:gd name="T34" fmla="*/ 174 w 1747"/>
                <a:gd name="T35" fmla="*/ 175 h 874"/>
                <a:gd name="T36" fmla="*/ 191 w 1747"/>
                <a:gd name="T37" fmla="*/ 174 h 874"/>
                <a:gd name="T38" fmla="*/ 207 w 1747"/>
                <a:gd name="T39" fmla="*/ 172 h 874"/>
                <a:gd name="T40" fmla="*/ 222 w 1747"/>
                <a:gd name="T41" fmla="*/ 168 h 874"/>
                <a:gd name="T42" fmla="*/ 238 w 1747"/>
                <a:gd name="T43" fmla="*/ 163 h 874"/>
                <a:gd name="T44" fmla="*/ 252 w 1747"/>
                <a:gd name="T45" fmla="*/ 157 h 874"/>
                <a:gd name="T46" fmla="*/ 266 w 1747"/>
                <a:gd name="T47" fmla="*/ 149 h 874"/>
                <a:gd name="T48" fmla="*/ 280 w 1747"/>
                <a:gd name="T49" fmla="*/ 140 h 874"/>
                <a:gd name="T50" fmla="*/ 292 w 1747"/>
                <a:gd name="T51" fmla="*/ 129 h 874"/>
                <a:gd name="T52" fmla="*/ 303 w 1747"/>
                <a:gd name="T53" fmla="*/ 118 h 874"/>
                <a:gd name="T54" fmla="*/ 314 w 1747"/>
                <a:gd name="T55" fmla="*/ 106 h 874"/>
                <a:gd name="T56" fmla="*/ 323 w 1747"/>
                <a:gd name="T57" fmla="*/ 92 h 874"/>
                <a:gd name="T58" fmla="*/ 330 w 1747"/>
                <a:gd name="T59" fmla="*/ 78 h 874"/>
                <a:gd name="T60" fmla="*/ 337 w 1747"/>
                <a:gd name="T61" fmla="*/ 63 h 874"/>
                <a:gd name="T62" fmla="*/ 342 w 1747"/>
                <a:gd name="T63" fmla="*/ 48 h 874"/>
                <a:gd name="T64" fmla="*/ 346 w 1747"/>
                <a:gd name="T65" fmla="*/ 32 h 874"/>
                <a:gd name="T66" fmla="*/ 348 w 1747"/>
                <a:gd name="T67" fmla="*/ 16 h 874"/>
                <a:gd name="T68" fmla="*/ 349 w 1747"/>
                <a:gd name="T69" fmla="*/ 0 h 87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747" h="874">
                  <a:moveTo>
                    <a:pt x="0" y="0"/>
                  </a:moveTo>
                  <a:lnTo>
                    <a:pt x="4" y="81"/>
                  </a:lnTo>
                  <a:lnTo>
                    <a:pt x="15" y="160"/>
                  </a:lnTo>
                  <a:lnTo>
                    <a:pt x="33" y="240"/>
                  </a:lnTo>
                  <a:lnTo>
                    <a:pt x="59" y="316"/>
                  </a:lnTo>
                  <a:lnTo>
                    <a:pt x="92" y="390"/>
                  </a:lnTo>
                  <a:lnTo>
                    <a:pt x="131" y="461"/>
                  </a:lnTo>
                  <a:lnTo>
                    <a:pt x="177" y="527"/>
                  </a:lnTo>
                  <a:lnTo>
                    <a:pt x="228" y="589"/>
                  </a:lnTo>
                  <a:lnTo>
                    <a:pt x="284" y="646"/>
                  </a:lnTo>
                  <a:lnTo>
                    <a:pt x="346" y="698"/>
                  </a:lnTo>
                  <a:lnTo>
                    <a:pt x="414" y="743"/>
                  </a:lnTo>
                  <a:lnTo>
                    <a:pt x="484" y="783"/>
                  </a:lnTo>
                  <a:lnTo>
                    <a:pt x="558" y="815"/>
                  </a:lnTo>
                  <a:lnTo>
                    <a:pt x="634" y="840"/>
                  </a:lnTo>
                  <a:lnTo>
                    <a:pt x="713" y="859"/>
                  </a:lnTo>
                  <a:lnTo>
                    <a:pt x="793" y="870"/>
                  </a:lnTo>
                  <a:lnTo>
                    <a:pt x="873" y="874"/>
                  </a:lnTo>
                  <a:lnTo>
                    <a:pt x="954" y="870"/>
                  </a:lnTo>
                  <a:lnTo>
                    <a:pt x="1034" y="859"/>
                  </a:lnTo>
                  <a:lnTo>
                    <a:pt x="1112" y="840"/>
                  </a:lnTo>
                  <a:lnTo>
                    <a:pt x="1189" y="815"/>
                  </a:lnTo>
                  <a:lnTo>
                    <a:pt x="1263" y="783"/>
                  </a:lnTo>
                  <a:lnTo>
                    <a:pt x="1333" y="743"/>
                  </a:lnTo>
                  <a:lnTo>
                    <a:pt x="1400" y="698"/>
                  </a:lnTo>
                  <a:lnTo>
                    <a:pt x="1462" y="646"/>
                  </a:lnTo>
                  <a:lnTo>
                    <a:pt x="1518" y="589"/>
                  </a:lnTo>
                  <a:lnTo>
                    <a:pt x="1570" y="527"/>
                  </a:lnTo>
                  <a:lnTo>
                    <a:pt x="1615" y="461"/>
                  </a:lnTo>
                  <a:lnTo>
                    <a:pt x="1654" y="390"/>
                  </a:lnTo>
                  <a:lnTo>
                    <a:pt x="1687" y="316"/>
                  </a:lnTo>
                  <a:lnTo>
                    <a:pt x="1713" y="240"/>
                  </a:lnTo>
                  <a:lnTo>
                    <a:pt x="1732" y="160"/>
                  </a:lnTo>
                  <a:lnTo>
                    <a:pt x="1742" y="81"/>
                  </a:lnTo>
                  <a:lnTo>
                    <a:pt x="174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95" name="Line 444"/>
            <p:cNvSpPr>
              <a:spLocks noChangeShapeType="1"/>
            </p:cNvSpPr>
            <p:nvPr/>
          </p:nvSpPr>
          <p:spPr bwMode="auto">
            <a:xfrm flipV="1">
              <a:off x="390" y="3798"/>
              <a:ext cx="3" cy="1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96" name="Freeform 445"/>
            <p:cNvSpPr>
              <a:spLocks/>
            </p:cNvSpPr>
            <p:nvPr/>
          </p:nvSpPr>
          <p:spPr bwMode="auto">
            <a:xfrm>
              <a:off x="315" y="3819"/>
              <a:ext cx="153" cy="153"/>
            </a:xfrm>
            <a:custGeom>
              <a:avLst/>
              <a:gdLst>
                <a:gd name="T0" fmla="*/ 153 w 764"/>
                <a:gd name="T1" fmla="*/ 77 h 765"/>
                <a:gd name="T2" fmla="*/ 152 w 764"/>
                <a:gd name="T3" fmla="*/ 66 h 765"/>
                <a:gd name="T4" fmla="*/ 150 w 764"/>
                <a:gd name="T5" fmla="*/ 55 h 765"/>
                <a:gd name="T6" fmla="*/ 146 w 764"/>
                <a:gd name="T7" fmla="*/ 45 h 765"/>
                <a:gd name="T8" fmla="*/ 141 w 764"/>
                <a:gd name="T9" fmla="*/ 35 h 765"/>
                <a:gd name="T10" fmla="*/ 134 w 764"/>
                <a:gd name="T11" fmla="*/ 27 h 765"/>
                <a:gd name="T12" fmla="*/ 127 w 764"/>
                <a:gd name="T13" fmla="*/ 19 h 765"/>
                <a:gd name="T14" fmla="*/ 118 w 764"/>
                <a:gd name="T15" fmla="*/ 12 h 765"/>
                <a:gd name="T16" fmla="*/ 108 w 764"/>
                <a:gd name="T17" fmla="*/ 7 h 765"/>
                <a:gd name="T18" fmla="*/ 98 w 764"/>
                <a:gd name="T19" fmla="*/ 3 h 765"/>
                <a:gd name="T20" fmla="*/ 87 w 764"/>
                <a:gd name="T21" fmla="*/ 1 h 765"/>
                <a:gd name="T22" fmla="*/ 77 w 764"/>
                <a:gd name="T23" fmla="*/ 0 h 765"/>
                <a:gd name="T24" fmla="*/ 66 w 764"/>
                <a:gd name="T25" fmla="*/ 1 h 765"/>
                <a:gd name="T26" fmla="*/ 55 w 764"/>
                <a:gd name="T27" fmla="*/ 3 h 765"/>
                <a:gd name="T28" fmla="*/ 45 w 764"/>
                <a:gd name="T29" fmla="*/ 7 h 765"/>
                <a:gd name="T30" fmla="*/ 35 w 764"/>
                <a:gd name="T31" fmla="*/ 12 h 765"/>
                <a:gd name="T32" fmla="*/ 26 w 764"/>
                <a:gd name="T33" fmla="*/ 19 h 765"/>
                <a:gd name="T34" fmla="*/ 19 w 764"/>
                <a:gd name="T35" fmla="*/ 27 h 765"/>
                <a:gd name="T36" fmla="*/ 12 w 764"/>
                <a:gd name="T37" fmla="*/ 35 h 765"/>
                <a:gd name="T38" fmla="*/ 7 w 764"/>
                <a:gd name="T39" fmla="*/ 45 h 765"/>
                <a:gd name="T40" fmla="*/ 3 w 764"/>
                <a:gd name="T41" fmla="*/ 55 h 765"/>
                <a:gd name="T42" fmla="*/ 1 w 764"/>
                <a:gd name="T43" fmla="*/ 66 h 765"/>
                <a:gd name="T44" fmla="*/ 0 w 764"/>
                <a:gd name="T45" fmla="*/ 77 h 765"/>
                <a:gd name="T46" fmla="*/ 1 w 764"/>
                <a:gd name="T47" fmla="*/ 88 h 765"/>
                <a:gd name="T48" fmla="*/ 3 w 764"/>
                <a:gd name="T49" fmla="*/ 98 h 765"/>
                <a:gd name="T50" fmla="*/ 7 w 764"/>
                <a:gd name="T51" fmla="*/ 108 h 765"/>
                <a:gd name="T52" fmla="*/ 12 w 764"/>
                <a:gd name="T53" fmla="*/ 118 h 765"/>
                <a:gd name="T54" fmla="*/ 19 w 764"/>
                <a:gd name="T55" fmla="*/ 127 h 765"/>
                <a:gd name="T56" fmla="*/ 26 w 764"/>
                <a:gd name="T57" fmla="*/ 134 h 765"/>
                <a:gd name="T58" fmla="*/ 35 w 764"/>
                <a:gd name="T59" fmla="*/ 141 h 765"/>
                <a:gd name="T60" fmla="*/ 45 w 764"/>
                <a:gd name="T61" fmla="*/ 146 h 765"/>
                <a:gd name="T62" fmla="*/ 55 w 764"/>
                <a:gd name="T63" fmla="*/ 150 h 765"/>
                <a:gd name="T64" fmla="*/ 66 w 764"/>
                <a:gd name="T65" fmla="*/ 152 h 765"/>
                <a:gd name="T66" fmla="*/ 77 w 764"/>
                <a:gd name="T67" fmla="*/ 153 h 765"/>
                <a:gd name="T68" fmla="*/ 87 w 764"/>
                <a:gd name="T69" fmla="*/ 152 h 765"/>
                <a:gd name="T70" fmla="*/ 98 w 764"/>
                <a:gd name="T71" fmla="*/ 150 h 765"/>
                <a:gd name="T72" fmla="*/ 108 w 764"/>
                <a:gd name="T73" fmla="*/ 146 h 765"/>
                <a:gd name="T74" fmla="*/ 118 w 764"/>
                <a:gd name="T75" fmla="*/ 141 h 765"/>
                <a:gd name="T76" fmla="*/ 127 w 764"/>
                <a:gd name="T77" fmla="*/ 134 h 765"/>
                <a:gd name="T78" fmla="*/ 134 w 764"/>
                <a:gd name="T79" fmla="*/ 127 h 765"/>
                <a:gd name="T80" fmla="*/ 141 w 764"/>
                <a:gd name="T81" fmla="*/ 118 h 765"/>
                <a:gd name="T82" fmla="*/ 146 w 764"/>
                <a:gd name="T83" fmla="*/ 108 h 765"/>
                <a:gd name="T84" fmla="*/ 150 w 764"/>
                <a:gd name="T85" fmla="*/ 98 h 765"/>
                <a:gd name="T86" fmla="*/ 152 w 764"/>
                <a:gd name="T87" fmla="*/ 88 h 765"/>
                <a:gd name="T88" fmla="*/ 153 w 764"/>
                <a:gd name="T89" fmla="*/ 77 h 76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764" h="765">
                  <a:moveTo>
                    <a:pt x="764" y="383"/>
                  </a:moveTo>
                  <a:lnTo>
                    <a:pt x="760" y="329"/>
                  </a:lnTo>
                  <a:lnTo>
                    <a:pt x="749" y="276"/>
                  </a:lnTo>
                  <a:lnTo>
                    <a:pt x="729" y="224"/>
                  </a:lnTo>
                  <a:lnTo>
                    <a:pt x="703" y="177"/>
                  </a:lnTo>
                  <a:lnTo>
                    <a:pt x="670" y="133"/>
                  </a:lnTo>
                  <a:lnTo>
                    <a:pt x="632" y="94"/>
                  </a:lnTo>
                  <a:lnTo>
                    <a:pt x="589" y="61"/>
                  </a:lnTo>
                  <a:lnTo>
                    <a:pt x="541" y="35"/>
                  </a:lnTo>
                  <a:lnTo>
                    <a:pt x="490" y="17"/>
                  </a:lnTo>
                  <a:lnTo>
                    <a:pt x="436" y="5"/>
                  </a:lnTo>
                  <a:lnTo>
                    <a:pt x="382" y="0"/>
                  </a:lnTo>
                  <a:lnTo>
                    <a:pt x="328" y="5"/>
                  </a:lnTo>
                  <a:lnTo>
                    <a:pt x="274" y="17"/>
                  </a:lnTo>
                  <a:lnTo>
                    <a:pt x="223" y="35"/>
                  </a:lnTo>
                  <a:lnTo>
                    <a:pt x="175" y="61"/>
                  </a:lnTo>
                  <a:lnTo>
                    <a:pt x="132" y="94"/>
                  </a:lnTo>
                  <a:lnTo>
                    <a:pt x="94" y="133"/>
                  </a:lnTo>
                  <a:lnTo>
                    <a:pt x="61" y="177"/>
                  </a:lnTo>
                  <a:lnTo>
                    <a:pt x="35" y="224"/>
                  </a:lnTo>
                  <a:lnTo>
                    <a:pt x="15" y="276"/>
                  </a:lnTo>
                  <a:lnTo>
                    <a:pt x="4" y="329"/>
                  </a:lnTo>
                  <a:lnTo>
                    <a:pt x="0" y="383"/>
                  </a:lnTo>
                  <a:lnTo>
                    <a:pt x="4" y="438"/>
                  </a:lnTo>
                  <a:lnTo>
                    <a:pt x="15" y="491"/>
                  </a:lnTo>
                  <a:lnTo>
                    <a:pt x="35" y="541"/>
                  </a:lnTo>
                  <a:lnTo>
                    <a:pt x="61" y="589"/>
                  </a:lnTo>
                  <a:lnTo>
                    <a:pt x="94" y="634"/>
                  </a:lnTo>
                  <a:lnTo>
                    <a:pt x="132" y="672"/>
                  </a:lnTo>
                  <a:lnTo>
                    <a:pt x="175" y="704"/>
                  </a:lnTo>
                  <a:lnTo>
                    <a:pt x="223" y="730"/>
                  </a:lnTo>
                  <a:lnTo>
                    <a:pt x="274" y="750"/>
                  </a:lnTo>
                  <a:lnTo>
                    <a:pt x="328" y="761"/>
                  </a:lnTo>
                  <a:lnTo>
                    <a:pt x="382" y="765"/>
                  </a:lnTo>
                  <a:lnTo>
                    <a:pt x="436" y="761"/>
                  </a:lnTo>
                  <a:lnTo>
                    <a:pt x="490" y="750"/>
                  </a:lnTo>
                  <a:lnTo>
                    <a:pt x="541" y="730"/>
                  </a:lnTo>
                  <a:lnTo>
                    <a:pt x="589" y="704"/>
                  </a:lnTo>
                  <a:lnTo>
                    <a:pt x="632" y="672"/>
                  </a:lnTo>
                  <a:lnTo>
                    <a:pt x="670" y="634"/>
                  </a:lnTo>
                  <a:lnTo>
                    <a:pt x="703" y="589"/>
                  </a:lnTo>
                  <a:lnTo>
                    <a:pt x="729" y="541"/>
                  </a:lnTo>
                  <a:lnTo>
                    <a:pt x="749" y="491"/>
                  </a:lnTo>
                  <a:lnTo>
                    <a:pt x="760" y="438"/>
                  </a:lnTo>
                  <a:lnTo>
                    <a:pt x="764" y="38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97" name="Freeform 446"/>
            <p:cNvSpPr>
              <a:spLocks/>
            </p:cNvSpPr>
            <p:nvPr/>
          </p:nvSpPr>
          <p:spPr bwMode="auto">
            <a:xfrm>
              <a:off x="239" y="3896"/>
              <a:ext cx="153" cy="153"/>
            </a:xfrm>
            <a:custGeom>
              <a:avLst/>
              <a:gdLst>
                <a:gd name="T0" fmla="*/ 0 w 764"/>
                <a:gd name="T1" fmla="*/ 0 h 764"/>
                <a:gd name="T2" fmla="*/ 1 w 764"/>
                <a:gd name="T3" fmla="*/ 15 h 764"/>
                <a:gd name="T4" fmla="*/ 3 w 764"/>
                <a:gd name="T5" fmla="*/ 30 h 764"/>
                <a:gd name="T6" fmla="*/ 7 w 764"/>
                <a:gd name="T7" fmla="*/ 44 h 764"/>
                <a:gd name="T8" fmla="*/ 12 w 764"/>
                <a:gd name="T9" fmla="*/ 58 h 764"/>
                <a:gd name="T10" fmla="*/ 18 w 764"/>
                <a:gd name="T11" fmla="*/ 72 h 764"/>
                <a:gd name="T12" fmla="*/ 26 w 764"/>
                <a:gd name="T13" fmla="*/ 85 h 764"/>
                <a:gd name="T14" fmla="*/ 35 w 764"/>
                <a:gd name="T15" fmla="*/ 97 h 764"/>
                <a:gd name="T16" fmla="*/ 45 w 764"/>
                <a:gd name="T17" fmla="*/ 108 h 764"/>
                <a:gd name="T18" fmla="*/ 56 w 764"/>
                <a:gd name="T19" fmla="*/ 118 h 764"/>
                <a:gd name="T20" fmla="*/ 68 w 764"/>
                <a:gd name="T21" fmla="*/ 127 h 764"/>
                <a:gd name="T22" fmla="*/ 81 w 764"/>
                <a:gd name="T23" fmla="*/ 135 h 764"/>
                <a:gd name="T24" fmla="*/ 94 w 764"/>
                <a:gd name="T25" fmla="*/ 141 h 764"/>
                <a:gd name="T26" fmla="*/ 109 w 764"/>
                <a:gd name="T27" fmla="*/ 146 h 764"/>
                <a:gd name="T28" fmla="*/ 123 w 764"/>
                <a:gd name="T29" fmla="*/ 150 h 764"/>
                <a:gd name="T30" fmla="*/ 138 w 764"/>
                <a:gd name="T31" fmla="*/ 152 h 764"/>
                <a:gd name="T32" fmla="*/ 153 w 764"/>
                <a:gd name="T33" fmla="*/ 153 h 76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64" h="764">
                  <a:moveTo>
                    <a:pt x="0" y="0"/>
                  </a:moveTo>
                  <a:lnTo>
                    <a:pt x="3" y="74"/>
                  </a:lnTo>
                  <a:lnTo>
                    <a:pt x="15" y="149"/>
                  </a:lnTo>
                  <a:lnTo>
                    <a:pt x="33" y="221"/>
                  </a:lnTo>
                  <a:lnTo>
                    <a:pt x="58" y="292"/>
                  </a:lnTo>
                  <a:lnTo>
                    <a:pt x="91" y="360"/>
                  </a:lnTo>
                  <a:lnTo>
                    <a:pt x="129" y="425"/>
                  </a:lnTo>
                  <a:lnTo>
                    <a:pt x="173" y="484"/>
                  </a:lnTo>
                  <a:lnTo>
                    <a:pt x="224" y="540"/>
                  </a:lnTo>
                  <a:lnTo>
                    <a:pt x="280" y="591"/>
                  </a:lnTo>
                  <a:lnTo>
                    <a:pt x="340" y="636"/>
                  </a:lnTo>
                  <a:lnTo>
                    <a:pt x="404" y="674"/>
                  </a:lnTo>
                  <a:lnTo>
                    <a:pt x="471" y="706"/>
                  </a:lnTo>
                  <a:lnTo>
                    <a:pt x="542" y="731"/>
                  </a:lnTo>
                  <a:lnTo>
                    <a:pt x="615" y="750"/>
                  </a:lnTo>
                  <a:lnTo>
                    <a:pt x="689" y="761"/>
                  </a:lnTo>
                  <a:lnTo>
                    <a:pt x="764" y="76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98" name="Line 447"/>
            <p:cNvSpPr>
              <a:spLocks noChangeShapeType="1"/>
            </p:cNvSpPr>
            <p:nvPr/>
          </p:nvSpPr>
          <p:spPr bwMode="auto">
            <a:xfrm flipH="1">
              <a:off x="287" y="3896"/>
              <a:ext cx="201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28799" name="Group 448"/>
            <p:cNvGrpSpPr>
              <a:grpSpLocks/>
            </p:cNvGrpSpPr>
            <p:nvPr/>
          </p:nvGrpSpPr>
          <p:grpSpPr bwMode="auto">
            <a:xfrm>
              <a:off x="1158" y="3700"/>
              <a:ext cx="1" cy="196"/>
              <a:chOff x="1262" y="3564"/>
              <a:chExt cx="1" cy="196"/>
            </a:xfrm>
          </p:grpSpPr>
          <p:sp>
            <p:nvSpPr>
              <p:cNvPr id="28856" name="Line 449"/>
              <p:cNvSpPr>
                <a:spLocks noChangeShapeType="1"/>
              </p:cNvSpPr>
              <p:nvPr/>
            </p:nvSpPr>
            <p:spPr bwMode="auto">
              <a:xfrm>
                <a:off x="1262" y="3564"/>
                <a:ext cx="1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57" name="Line 450"/>
              <p:cNvSpPr>
                <a:spLocks noChangeShapeType="1"/>
              </p:cNvSpPr>
              <p:nvPr/>
            </p:nvSpPr>
            <p:spPr bwMode="auto">
              <a:xfrm>
                <a:off x="1262" y="3613"/>
                <a:ext cx="1" cy="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58" name="Line 451"/>
              <p:cNvSpPr>
                <a:spLocks noChangeShapeType="1"/>
              </p:cNvSpPr>
              <p:nvPr/>
            </p:nvSpPr>
            <p:spPr bwMode="auto">
              <a:xfrm>
                <a:off x="1262" y="3672"/>
                <a:ext cx="1" cy="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59" name="Line 452"/>
              <p:cNvSpPr>
                <a:spLocks noChangeShapeType="1"/>
              </p:cNvSpPr>
              <p:nvPr/>
            </p:nvSpPr>
            <p:spPr bwMode="auto">
              <a:xfrm>
                <a:off x="1262" y="3730"/>
                <a:ext cx="1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8800" name="Group 453"/>
            <p:cNvGrpSpPr>
              <a:grpSpLocks/>
            </p:cNvGrpSpPr>
            <p:nvPr/>
          </p:nvGrpSpPr>
          <p:grpSpPr bwMode="auto">
            <a:xfrm>
              <a:off x="1242" y="3808"/>
              <a:ext cx="1" cy="88"/>
              <a:chOff x="1346" y="3672"/>
              <a:chExt cx="1" cy="88"/>
            </a:xfrm>
          </p:grpSpPr>
          <p:sp>
            <p:nvSpPr>
              <p:cNvPr id="28854" name="Line 454"/>
              <p:cNvSpPr>
                <a:spLocks noChangeShapeType="1"/>
              </p:cNvSpPr>
              <p:nvPr/>
            </p:nvSpPr>
            <p:spPr bwMode="auto">
              <a:xfrm>
                <a:off x="1346" y="3672"/>
                <a:ext cx="1" cy="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55" name="Line 455"/>
              <p:cNvSpPr>
                <a:spLocks noChangeShapeType="1"/>
              </p:cNvSpPr>
              <p:nvPr/>
            </p:nvSpPr>
            <p:spPr bwMode="auto">
              <a:xfrm>
                <a:off x="1346" y="3725"/>
                <a:ext cx="1" cy="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8801" name="Group 456"/>
            <p:cNvGrpSpPr>
              <a:grpSpLocks/>
            </p:cNvGrpSpPr>
            <p:nvPr/>
          </p:nvGrpSpPr>
          <p:grpSpPr bwMode="auto">
            <a:xfrm>
              <a:off x="925" y="3808"/>
              <a:ext cx="1" cy="88"/>
              <a:chOff x="1029" y="3672"/>
              <a:chExt cx="1" cy="88"/>
            </a:xfrm>
          </p:grpSpPr>
          <p:sp>
            <p:nvSpPr>
              <p:cNvPr id="28852" name="Line 457"/>
              <p:cNvSpPr>
                <a:spLocks noChangeShapeType="1"/>
              </p:cNvSpPr>
              <p:nvPr/>
            </p:nvSpPr>
            <p:spPr bwMode="auto">
              <a:xfrm>
                <a:off x="1029" y="3672"/>
                <a:ext cx="1" cy="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53" name="Line 458"/>
              <p:cNvSpPr>
                <a:spLocks noChangeShapeType="1"/>
              </p:cNvSpPr>
              <p:nvPr/>
            </p:nvSpPr>
            <p:spPr bwMode="auto">
              <a:xfrm>
                <a:off x="1029" y="3725"/>
                <a:ext cx="1" cy="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8802" name="Group 459"/>
            <p:cNvGrpSpPr>
              <a:grpSpLocks/>
            </p:cNvGrpSpPr>
            <p:nvPr/>
          </p:nvGrpSpPr>
          <p:grpSpPr bwMode="auto">
            <a:xfrm>
              <a:off x="1010" y="3700"/>
              <a:ext cx="1" cy="196"/>
              <a:chOff x="1114" y="3564"/>
              <a:chExt cx="1" cy="196"/>
            </a:xfrm>
          </p:grpSpPr>
          <p:sp>
            <p:nvSpPr>
              <p:cNvPr id="28848" name="Line 460"/>
              <p:cNvSpPr>
                <a:spLocks noChangeShapeType="1"/>
              </p:cNvSpPr>
              <p:nvPr/>
            </p:nvSpPr>
            <p:spPr bwMode="auto">
              <a:xfrm>
                <a:off x="1114" y="3564"/>
                <a:ext cx="1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49" name="Line 461"/>
              <p:cNvSpPr>
                <a:spLocks noChangeShapeType="1"/>
              </p:cNvSpPr>
              <p:nvPr/>
            </p:nvSpPr>
            <p:spPr bwMode="auto">
              <a:xfrm>
                <a:off x="1114" y="3613"/>
                <a:ext cx="1" cy="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50" name="Line 462"/>
              <p:cNvSpPr>
                <a:spLocks noChangeShapeType="1"/>
              </p:cNvSpPr>
              <p:nvPr/>
            </p:nvSpPr>
            <p:spPr bwMode="auto">
              <a:xfrm>
                <a:off x="1114" y="3672"/>
                <a:ext cx="1" cy="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51" name="Line 463"/>
              <p:cNvSpPr>
                <a:spLocks noChangeShapeType="1"/>
              </p:cNvSpPr>
              <p:nvPr/>
            </p:nvSpPr>
            <p:spPr bwMode="auto">
              <a:xfrm>
                <a:off x="1114" y="3730"/>
                <a:ext cx="1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28803" name="Freeform 518"/>
            <p:cNvSpPr>
              <a:spLocks/>
            </p:cNvSpPr>
            <p:nvPr/>
          </p:nvSpPr>
          <p:spPr bwMode="auto">
            <a:xfrm>
              <a:off x="1699" y="3819"/>
              <a:ext cx="153" cy="153"/>
            </a:xfrm>
            <a:custGeom>
              <a:avLst/>
              <a:gdLst>
                <a:gd name="T0" fmla="*/ 153 w 764"/>
                <a:gd name="T1" fmla="*/ 77 h 765"/>
                <a:gd name="T2" fmla="*/ 151 w 764"/>
                <a:gd name="T3" fmla="*/ 62 h 765"/>
                <a:gd name="T4" fmla="*/ 147 w 764"/>
                <a:gd name="T5" fmla="*/ 47 h 765"/>
                <a:gd name="T6" fmla="*/ 140 w 764"/>
                <a:gd name="T7" fmla="*/ 34 h 765"/>
                <a:gd name="T8" fmla="*/ 131 w 764"/>
                <a:gd name="T9" fmla="*/ 22 h 765"/>
                <a:gd name="T10" fmla="*/ 119 w 764"/>
                <a:gd name="T11" fmla="*/ 13 h 765"/>
                <a:gd name="T12" fmla="*/ 106 w 764"/>
                <a:gd name="T13" fmla="*/ 6 h 765"/>
                <a:gd name="T14" fmla="*/ 92 w 764"/>
                <a:gd name="T15" fmla="*/ 2 h 765"/>
                <a:gd name="T16" fmla="*/ 77 w 764"/>
                <a:gd name="T17" fmla="*/ 0 h 765"/>
                <a:gd name="T18" fmla="*/ 62 w 764"/>
                <a:gd name="T19" fmla="*/ 2 h 765"/>
                <a:gd name="T20" fmla="*/ 47 w 764"/>
                <a:gd name="T21" fmla="*/ 6 h 765"/>
                <a:gd name="T22" fmla="*/ 34 w 764"/>
                <a:gd name="T23" fmla="*/ 13 h 765"/>
                <a:gd name="T24" fmla="*/ 22 w 764"/>
                <a:gd name="T25" fmla="*/ 22 h 765"/>
                <a:gd name="T26" fmla="*/ 13 w 764"/>
                <a:gd name="T27" fmla="*/ 34 h 765"/>
                <a:gd name="T28" fmla="*/ 6 w 764"/>
                <a:gd name="T29" fmla="*/ 47 h 765"/>
                <a:gd name="T30" fmla="*/ 2 w 764"/>
                <a:gd name="T31" fmla="*/ 62 h 765"/>
                <a:gd name="T32" fmla="*/ 0 w 764"/>
                <a:gd name="T33" fmla="*/ 77 h 765"/>
                <a:gd name="T34" fmla="*/ 2 w 764"/>
                <a:gd name="T35" fmla="*/ 91 h 765"/>
                <a:gd name="T36" fmla="*/ 6 w 764"/>
                <a:gd name="T37" fmla="*/ 106 h 765"/>
                <a:gd name="T38" fmla="*/ 13 w 764"/>
                <a:gd name="T39" fmla="*/ 119 h 765"/>
                <a:gd name="T40" fmla="*/ 22 w 764"/>
                <a:gd name="T41" fmla="*/ 131 h 765"/>
                <a:gd name="T42" fmla="*/ 34 w 764"/>
                <a:gd name="T43" fmla="*/ 140 h 765"/>
                <a:gd name="T44" fmla="*/ 47 w 764"/>
                <a:gd name="T45" fmla="*/ 147 h 765"/>
                <a:gd name="T46" fmla="*/ 62 w 764"/>
                <a:gd name="T47" fmla="*/ 152 h 765"/>
                <a:gd name="T48" fmla="*/ 77 w 764"/>
                <a:gd name="T49" fmla="*/ 153 h 765"/>
                <a:gd name="T50" fmla="*/ 92 w 764"/>
                <a:gd name="T51" fmla="*/ 152 h 765"/>
                <a:gd name="T52" fmla="*/ 106 w 764"/>
                <a:gd name="T53" fmla="*/ 147 h 765"/>
                <a:gd name="T54" fmla="*/ 119 w 764"/>
                <a:gd name="T55" fmla="*/ 140 h 765"/>
                <a:gd name="T56" fmla="*/ 131 w 764"/>
                <a:gd name="T57" fmla="*/ 131 h 765"/>
                <a:gd name="T58" fmla="*/ 140 w 764"/>
                <a:gd name="T59" fmla="*/ 119 h 765"/>
                <a:gd name="T60" fmla="*/ 147 w 764"/>
                <a:gd name="T61" fmla="*/ 106 h 765"/>
                <a:gd name="T62" fmla="*/ 151 w 764"/>
                <a:gd name="T63" fmla="*/ 91 h 765"/>
                <a:gd name="T64" fmla="*/ 153 w 764"/>
                <a:gd name="T65" fmla="*/ 77 h 76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64" h="765">
                  <a:moveTo>
                    <a:pt x="764" y="383"/>
                  </a:moveTo>
                  <a:lnTo>
                    <a:pt x="756" y="308"/>
                  </a:lnTo>
                  <a:lnTo>
                    <a:pt x="735" y="236"/>
                  </a:lnTo>
                  <a:lnTo>
                    <a:pt x="700" y="170"/>
                  </a:lnTo>
                  <a:lnTo>
                    <a:pt x="652" y="112"/>
                  </a:lnTo>
                  <a:lnTo>
                    <a:pt x="594" y="65"/>
                  </a:lnTo>
                  <a:lnTo>
                    <a:pt x="528" y="30"/>
                  </a:lnTo>
                  <a:lnTo>
                    <a:pt x="457" y="8"/>
                  </a:lnTo>
                  <a:lnTo>
                    <a:pt x="382" y="0"/>
                  </a:lnTo>
                  <a:lnTo>
                    <a:pt x="308" y="8"/>
                  </a:lnTo>
                  <a:lnTo>
                    <a:pt x="236" y="30"/>
                  </a:lnTo>
                  <a:lnTo>
                    <a:pt x="170" y="65"/>
                  </a:lnTo>
                  <a:lnTo>
                    <a:pt x="112" y="112"/>
                  </a:lnTo>
                  <a:lnTo>
                    <a:pt x="64" y="170"/>
                  </a:lnTo>
                  <a:lnTo>
                    <a:pt x="30" y="236"/>
                  </a:lnTo>
                  <a:lnTo>
                    <a:pt x="8" y="308"/>
                  </a:lnTo>
                  <a:lnTo>
                    <a:pt x="0" y="383"/>
                  </a:lnTo>
                  <a:lnTo>
                    <a:pt x="8" y="457"/>
                  </a:lnTo>
                  <a:lnTo>
                    <a:pt x="30" y="529"/>
                  </a:lnTo>
                  <a:lnTo>
                    <a:pt x="64" y="595"/>
                  </a:lnTo>
                  <a:lnTo>
                    <a:pt x="112" y="653"/>
                  </a:lnTo>
                  <a:lnTo>
                    <a:pt x="170" y="701"/>
                  </a:lnTo>
                  <a:lnTo>
                    <a:pt x="236" y="736"/>
                  </a:lnTo>
                  <a:lnTo>
                    <a:pt x="308" y="758"/>
                  </a:lnTo>
                  <a:lnTo>
                    <a:pt x="382" y="765"/>
                  </a:lnTo>
                  <a:lnTo>
                    <a:pt x="457" y="758"/>
                  </a:lnTo>
                  <a:lnTo>
                    <a:pt x="528" y="736"/>
                  </a:lnTo>
                  <a:lnTo>
                    <a:pt x="594" y="701"/>
                  </a:lnTo>
                  <a:lnTo>
                    <a:pt x="652" y="653"/>
                  </a:lnTo>
                  <a:lnTo>
                    <a:pt x="700" y="595"/>
                  </a:lnTo>
                  <a:lnTo>
                    <a:pt x="735" y="529"/>
                  </a:lnTo>
                  <a:lnTo>
                    <a:pt x="756" y="457"/>
                  </a:lnTo>
                  <a:lnTo>
                    <a:pt x="764" y="38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804" name="Line 519"/>
            <p:cNvSpPr>
              <a:spLocks noChangeShapeType="1"/>
            </p:cNvSpPr>
            <p:nvPr/>
          </p:nvSpPr>
          <p:spPr bwMode="auto">
            <a:xfrm flipV="1">
              <a:off x="1774" y="3798"/>
              <a:ext cx="3" cy="1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805" name="Line 520"/>
            <p:cNvSpPr>
              <a:spLocks noChangeShapeType="1"/>
            </p:cNvSpPr>
            <p:nvPr/>
          </p:nvSpPr>
          <p:spPr bwMode="auto">
            <a:xfrm>
              <a:off x="1679" y="3896"/>
              <a:ext cx="199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806" name="Freeform 521"/>
            <p:cNvSpPr>
              <a:spLocks/>
            </p:cNvSpPr>
            <p:nvPr/>
          </p:nvSpPr>
          <p:spPr bwMode="auto">
            <a:xfrm>
              <a:off x="1776" y="3896"/>
              <a:ext cx="152" cy="153"/>
            </a:xfrm>
            <a:custGeom>
              <a:avLst/>
              <a:gdLst>
                <a:gd name="T0" fmla="*/ 0 w 764"/>
                <a:gd name="T1" fmla="*/ 153 h 764"/>
                <a:gd name="T2" fmla="*/ 22 w 764"/>
                <a:gd name="T3" fmla="*/ 151 h 764"/>
                <a:gd name="T4" fmla="*/ 43 w 764"/>
                <a:gd name="T5" fmla="*/ 147 h 764"/>
                <a:gd name="T6" fmla="*/ 63 w 764"/>
                <a:gd name="T7" fmla="*/ 139 h 764"/>
                <a:gd name="T8" fmla="*/ 82 w 764"/>
                <a:gd name="T9" fmla="*/ 129 h 764"/>
                <a:gd name="T10" fmla="*/ 100 w 764"/>
                <a:gd name="T11" fmla="*/ 116 h 764"/>
                <a:gd name="T12" fmla="*/ 115 w 764"/>
                <a:gd name="T13" fmla="*/ 100 h 764"/>
                <a:gd name="T14" fmla="*/ 128 w 764"/>
                <a:gd name="T15" fmla="*/ 83 h 764"/>
                <a:gd name="T16" fmla="*/ 138 w 764"/>
                <a:gd name="T17" fmla="*/ 63 h 764"/>
                <a:gd name="T18" fmla="*/ 146 w 764"/>
                <a:gd name="T19" fmla="*/ 43 h 764"/>
                <a:gd name="T20" fmla="*/ 150 w 764"/>
                <a:gd name="T21" fmla="*/ 22 h 764"/>
                <a:gd name="T22" fmla="*/ 152 w 764"/>
                <a:gd name="T23" fmla="*/ 0 h 7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4" h="764">
                  <a:moveTo>
                    <a:pt x="0" y="764"/>
                  </a:moveTo>
                  <a:lnTo>
                    <a:pt x="109" y="756"/>
                  </a:lnTo>
                  <a:lnTo>
                    <a:pt x="215" y="734"/>
                  </a:lnTo>
                  <a:lnTo>
                    <a:pt x="318" y="696"/>
                  </a:lnTo>
                  <a:lnTo>
                    <a:pt x="414" y="643"/>
                  </a:lnTo>
                  <a:lnTo>
                    <a:pt x="501" y="578"/>
                  </a:lnTo>
                  <a:lnTo>
                    <a:pt x="578" y="501"/>
                  </a:lnTo>
                  <a:lnTo>
                    <a:pt x="643" y="413"/>
                  </a:lnTo>
                  <a:lnTo>
                    <a:pt x="695" y="317"/>
                  </a:lnTo>
                  <a:lnTo>
                    <a:pt x="733" y="215"/>
                  </a:lnTo>
                  <a:lnTo>
                    <a:pt x="756" y="109"/>
                  </a:lnTo>
                  <a:lnTo>
                    <a:pt x="76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807" name="Line 540"/>
            <p:cNvSpPr>
              <a:spLocks noChangeShapeType="1"/>
            </p:cNvSpPr>
            <p:nvPr/>
          </p:nvSpPr>
          <p:spPr bwMode="auto">
            <a:xfrm>
              <a:off x="1579" y="3794"/>
              <a:ext cx="71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808" name="Line 541"/>
            <p:cNvSpPr>
              <a:spLocks noChangeShapeType="1"/>
            </p:cNvSpPr>
            <p:nvPr/>
          </p:nvSpPr>
          <p:spPr bwMode="auto">
            <a:xfrm flipH="1">
              <a:off x="1511" y="3794"/>
              <a:ext cx="68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809" name="Line 542"/>
            <p:cNvSpPr>
              <a:spLocks noChangeShapeType="1"/>
            </p:cNvSpPr>
            <p:nvPr/>
          </p:nvSpPr>
          <p:spPr bwMode="auto">
            <a:xfrm flipV="1">
              <a:off x="1686" y="3490"/>
              <a:ext cx="1" cy="3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810" name="Freeform 543"/>
            <p:cNvSpPr>
              <a:spLocks/>
            </p:cNvSpPr>
            <p:nvPr/>
          </p:nvSpPr>
          <p:spPr bwMode="auto">
            <a:xfrm>
              <a:off x="1521" y="3736"/>
              <a:ext cx="116" cy="116"/>
            </a:xfrm>
            <a:custGeom>
              <a:avLst/>
              <a:gdLst>
                <a:gd name="T0" fmla="*/ 116 w 581"/>
                <a:gd name="T1" fmla="*/ 58 h 581"/>
                <a:gd name="T2" fmla="*/ 114 w 581"/>
                <a:gd name="T3" fmla="*/ 45 h 581"/>
                <a:gd name="T4" fmla="*/ 110 w 581"/>
                <a:gd name="T5" fmla="*/ 33 h 581"/>
                <a:gd name="T6" fmla="*/ 103 w 581"/>
                <a:gd name="T7" fmla="*/ 22 h 581"/>
                <a:gd name="T8" fmla="*/ 94 w 581"/>
                <a:gd name="T9" fmla="*/ 13 h 581"/>
                <a:gd name="T10" fmla="*/ 83 w 581"/>
                <a:gd name="T11" fmla="*/ 6 h 581"/>
                <a:gd name="T12" fmla="*/ 71 w 581"/>
                <a:gd name="T13" fmla="*/ 1 h 581"/>
                <a:gd name="T14" fmla="*/ 58 w 581"/>
                <a:gd name="T15" fmla="*/ 0 h 581"/>
                <a:gd name="T16" fmla="*/ 45 w 581"/>
                <a:gd name="T17" fmla="*/ 1 h 581"/>
                <a:gd name="T18" fmla="*/ 33 w 581"/>
                <a:gd name="T19" fmla="*/ 6 h 581"/>
                <a:gd name="T20" fmla="*/ 22 w 581"/>
                <a:gd name="T21" fmla="*/ 13 h 581"/>
                <a:gd name="T22" fmla="*/ 13 w 581"/>
                <a:gd name="T23" fmla="*/ 22 h 581"/>
                <a:gd name="T24" fmla="*/ 6 w 581"/>
                <a:gd name="T25" fmla="*/ 33 h 581"/>
                <a:gd name="T26" fmla="*/ 2 w 581"/>
                <a:gd name="T27" fmla="*/ 45 h 581"/>
                <a:gd name="T28" fmla="*/ 0 w 581"/>
                <a:gd name="T29" fmla="*/ 58 h 581"/>
                <a:gd name="T30" fmla="*/ 2 w 581"/>
                <a:gd name="T31" fmla="*/ 71 h 581"/>
                <a:gd name="T32" fmla="*/ 6 w 581"/>
                <a:gd name="T33" fmla="*/ 83 h 581"/>
                <a:gd name="T34" fmla="*/ 13 w 581"/>
                <a:gd name="T35" fmla="*/ 94 h 581"/>
                <a:gd name="T36" fmla="*/ 22 w 581"/>
                <a:gd name="T37" fmla="*/ 103 h 581"/>
                <a:gd name="T38" fmla="*/ 33 w 581"/>
                <a:gd name="T39" fmla="*/ 110 h 581"/>
                <a:gd name="T40" fmla="*/ 45 w 581"/>
                <a:gd name="T41" fmla="*/ 115 h 581"/>
                <a:gd name="T42" fmla="*/ 58 w 581"/>
                <a:gd name="T43" fmla="*/ 116 h 581"/>
                <a:gd name="T44" fmla="*/ 71 w 581"/>
                <a:gd name="T45" fmla="*/ 115 h 581"/>
                <a:gd name="T46" fmla="*/ 83 w 581"/>
                <a:gd name="T47" fmla="*/ 110 h 581"/>
                <a:gd name="T48" fmla="*/ 94 w 581"/>
                <a:gd name="T49" fmla="*/ 103 h 581"/>
                <a:gd name="T50" fmla="*/ 103 w 581"/>
                <a:gd name="T51" fmla="*/ 94 h 581"/>
                <a:gd name="T52" fmla="*/ 110 w 581"/>
                <a:gd name="T53" fmla="*/ 83 h 581"/>
                <a:gd name="T54" fmla="*/ 114 w 581"/>
                <a:gd name="T55" fmla="*/ 71 h 581"/>
                <a:gd name="T56" fmla="*/ 116 w 581"/>
                <a:gd name="T57" fmla="*/ 58 h 58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81" h="581">
                  <a:moveTo>
                    <a:pt x="581" y="290"/>
                  </a:moveTo>
                  <a:lnTo>
                    <a:pt x="573" y="226"/>
                  </a:lnTo>
                  <a:lnTo>
                    <a:pt x="552" y="164"/>
                  </a:lnTo>
                  <a:lnTo>
                    <a:pt x="518" y="109"/>
                  </a:lnTo>
                  <a:lnTo>
                    <a:pt x="471" y="63"/>
                  </a:lnTo>
                  <a:lnTo>
                    <a:pt x="417" y="29"/>
                  </a:lnTo>
                  <a:lnTo>
                    <a:pt x="355" y="7"/>
                  </a:lnTo>
                  <a:lnTo>
                    <a:pt x="291" y="0"/>
                  </a:lnTo>
                  <a:lnTo>
                    <a:pt x="226" y="7"/>
                  </a:lnTo>
                  <a:lnTo>
                    <a:pt x="164" y="29"/>
                  </a:lnTo>
                  <a:lnTo>
                    <a:pt x="110" y="63"/>
                  </a:lnTo>
                  <a:lnTo>
                    <a:pt x="63" y="109"/>
                  </a:lnTo>
                  <a:lnTo>
                    <a:pt x="29" y="164"/>
                  </a:lnTo>
                  <a:lnTo>
                    <a:pt x="8" y="226"/>
                  </a:lnTo>
                  <a:lnTo>
                    <a:pt x="0" y="290"/>
                  </a:lnTo>
                  <a:lnTo>
                    <a:pt x="8" y="355"/>
                  </a:lnTo>
                  <a:lnTo>
                    <a:pt x="29" y="416"/>
                  </a:lnTo>
                  <a:lnTo>
                    <a:pt x="63" y="472"/>
                  </a:lnTo>
                  <a:lnTo>
                    <a:pt x="110" y="517"/>
                  </a:lnTo>
                  <a:lnTo>
                    <a:pt x="164" y="552"/>
                  </a:lnTo>
                  <a:lnTo>
                    <a:pt x="226" y="574"/>
                  </a:lnTo>
                  <a:lnTo>
                    <a:pt x="291" y="581"/>
                  </a:lnTo>
                  <a:lnTo>
                    <a:pt x="355" y="574"/>
                  </a:lnTo>
                  <a:lnTo>
                    <a:pt x="417" y="552"/>
                  </a:lnTo>
                  <a:lnTo>
                    <a:pt x="471" y="517"/>
                  </a:lnTo>
                  <a:lnTo>
                    <a:pt x="518" y="472"/>
                  </a:lnTo>
                  <a:lnTo>
                    <a:pt x="552" y="416"/>
                  </a:lnTo>
                  <a:lnTo>
                    <a:pt x="573" y="355"/>
                  </a:lnTo>
                  <a:lnTo>
                    <a:pt x="581" y="29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811" name="Freeform 544"/>
            <p:cNvSpPr>
              <a:spLocks/>
            </p:cNvSpPr>
            <p:nvPr/>
          </p:nvSpPr>
          <p:spPr bwMode="auto">
            <a:xfrm>
              <a:off x="1584" y="3794"/>
              <a:ext cx="102" cy="102"/>
            </a:xfrm>
            <a:custGeom>
              <a:avLst/>
              <a:gdLst>
                <a:gd name="T0" fmla="*/ 0 w 510"/>
                <a:gd name="T1" fmla="*/ 102 h 510"/>
                <a:gd name="T2" fmla="*/ 12 w 510"/>
                <a:gd name="T3" fmla="*/ 101 h 510"/>
                <a:gd name="T4" fmla="*/ 24 w 510"/>
                <a:gd name="T5" fmla="*/ 99 h 510"/>
                <a:gd name="T6" fmla="*/ 36 w 510"/>
                <a:gd name="T7" fmla="*/ 95 h 510"/>
                <a:gd name="T8" fmla="*/ 47 w 510"/>
                <a:gd name="T9" fmla="*/ 90 h 510"/>
                <a:gd name="T10" fmla="*/ 58 w 510"/>
                <a:gd name="T11" fmla="*/ 84 h 510"/>
                <a:gd name="T12" fmla="*/ 68 w 510"/>
                <a:gd name="T13" fmla="*/ 76 h 510"/>
                <a:gd name="T14" fmla="*/ 76 w 510"/>
                <a:gd name="T15" fmla="*/ 68 h 510"/>
                <a:gd name="T16" fmla="*/ 84 w 510"/>
                <a:gd name="T17" fmla="*/ 58 h 510"/>
                <a:gd name="T18" fmla="*/ 90 w 510"/>
                <a:gd name="T19" fmla="*/ 47 h 510"/>
                <a:gd name="T20" fmla="*/ 95 w 510"/>
                <a:gd name="T21" fmla="*/ 36 h 510"/>
                <a:gd name="T22" fmla="*/ 99 w 510"/>
                <a:gd name="T23" fmla="*/ 24 h 510"/>
                <a:gd name="T24" fmla="*/ 101 w 510"/>
                <a:gd name="T25" fmla="*/ 12 h 510"/>
                <a:gd name="T26" fmla="*/ 102 w 510"/>
                <a:gd name="T27" fmla="*/ 0 h 5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0" h="510">
                  <a:moveTo>
                    <a:pt x="0" y="510"/>
                  </a:moveTo>
                  <a:lnTo>
                    <a:pt x="61" y="506"/>
                  </a:lnTo>
                  <a:lnTo>
                    <a:pt x="122" y="495"/>
                  </a:lnTo>
                  <a:lnTo>
                    <a:pt x="181" y="477"/>
                  </a:lnTo>
                  <a:lnTo>
                    <a:pt x="236" y="452"/>
                  </a:lnTo>
                  <a:lnTo>
                    <a:pt x="290" y="420"/>
                  </a:lnTo>
                  <a:lnTo>
                    <a:pt x="338" y="382"/>
                  </a:lnTo>
                  <a:lnTo>
                    <a:pt x="381" y="338"/>
                  </a:lnTo>
                  <a:lnTo>
                    <a:pt x="419" y="289"/>
                  </a:lnTo>
                  <a:lnTo>
                    <a:pt x="451" y="237"/>
                  </a:lnTo>
                  <a:lnTo>
                    <a:pt x="477" y="181"/>
                  </a:lnTo>
                  <a:lnTo>
                    <a:pt x="494" y="122"/>
                  </a:lnTo>
                  <a:lnTo>
                    <a:pt x="506" y="62"/>
                  </a:lnTo>
                  <a:lnTo>
                    <a:pt x="51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812" name="Line 545"/>
            <p:cNvSpPr>
              <a:spLocks noChangeShapeType="1"/>
            </p:cNvSpPr>
            <p:nvPr/>
          </p:nvSpPr>
          <p:spPr bwMode="auto">
            <a:xfrm flipV="1">
              <a:off x="1579" y="3718"/>
              <a:ext cx="1" cy="1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813" name="Line 546"/>
            <p:cNvSpPr>
              <a:spLocks noChangeShapeType="1"/>
            </p:cNvSpPr>
            <p:nvPr/>
          </p:nvSpPr>
          <p:spPr bwMode="auto">
            <a:xfrm>
              <a:off x="588" y="3794"/>
              <a:ext cx="68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814" name="Line 547"/>
            <p:cNvSpPr>
              <a:spLocks noChangeShapeType="1"/>
            </p:cNvSpPr>
            <p:nvPr/>
          </p:nvSpPr>
          <p:spPr bwMode="auto">
            <a:xfrm flipH="1">
              <a:off x="517" y="3794"/>
              <a:ext cx="71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815" name="Line 548"/>
            <p:cNvSpPr>
              <a:spLocks noChangeShapeType="1"/>
            </p:cNvSpPr>
            <p:nvPr/>
          </p:nvSpPr>
          <p:spPr bwMode="auto">
            <a:xfrm flipV="1">
              <a:off x="482" y="3490"/>
              <a:ext cx="1" cy="3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816" name="Freeform 549"/>
            <p:cNvSpPr>
              <a:spLocks/>
            </p:cNvSpPr>
            <p:nvPr/>
          </p:nvSpPr>
          <p:spPr bwMode="auto">
            <a:xfrm>
              <a:off x="530" y="3736"/>
              <a:ext cx="116" cy="116"/>
            </a:xfrm>
            <a:custGeom>
              <a:avLst/>
              <a:gdLst>
                <a:gd name="T0" fmla="*/ 116 w 581"/>
                <a:gd name="T1" fmla="*/ 58 h 581"/>
                <a:gd name="T2" fmla="*/ 115 w 581"/>
                <a:gd name="T3" fmla="*/ 49 h 581"/>
                <a:gd name="T4" fmla="*/ 113 w 581"/>
                <a:gd name="T5" fmla="*/ 40 h 581"/>
                <a:gd name="T6" fmla="*/ 110 w 581"/>
                <a:gd name="T7" fmla="*/ 32 h 581"/>
                <a:gd name="T8" fmla="*/ 105 w 581"/>
                <a:gd name="T9" fmla="*/ 24 h 581"/>
                <a:gd name="T10" fmla="*/ 99 w 581"/>
                <a:gd name="T11" fmla="*/ 17 h 581"/>
                <a:gd name="T12" fmla="*/ 92 w 581"/>
                <a:gd name="T13" fmla="*/ 11 h 581"/>
                <a:gd name="T14" fmla="*/ 84 w 581"/>
                <a:gd name="T15" fmla="*/ 6 h 581"/>
                <a:gd name="T16" fmla="*/ 76 w 581"/>
                <a:gd name="T17" fmla="*/ 3 h 581"/>
                <a:gd name="T18" fmla="*/ 67 w 581"/>
                <a:gd name="T19" fmla="*/ 1 h 581"/>
                <a:gd name="T20" fmla="*/ 58 w 581"/>
                <a:gd name="T21" fmla="*/ 0 h 581"/>
                <a:gd name="T22" fmla="*/ 49 w 581"/>
                <a:gd name="T23" fmla="*/ 1 h 581"/>
                <a:gd name="T24" fmla="*/ 40 w 581"/>
                <a:gd name="T25" fmla="*/ 3 h 581"/>
                <a:gd name="T26" fmla="*/ 32 w 581"/>
                <a:gd name="T27" fmla="*/ 6 h 581"/>
                <a:gd name="T28" fmla="*/ 24 w 581"/>
                <a:gd name="T29" fmla="*/ 11 h 581"/>
                <a:gd name="T30" fmla="*/ 17 w 581"/>
                <a:gd name="T31" fmla="*/ 17 h 581"/>
                <a:gd name="T32" fmla="*/ 11 w 581"/>
                <a:gd name="T33" fmla="*/ 24 h 581"/>
                <a:gd name="T34" fmla="*/ 6 w 581"/>
                <a:gd name="T35" fmla="*/ 32 h 581"/>
                <a:gd name="T36" fmla="*/ 3 w 581"/>
                <a:gd name="T37" fmla="*/ 40 h 581"/>
                <a:gd name="T38" fmla="*/ 1 w 581"/>
                <a:gd name="T39" fmla="*/ 49 h 581"/>
                <a:gd name="T40" fmla="*/ 0 w 581"/>
                <a:gd name="T41" fmla="*/ 58 h 581"/>
                <a:gd name="T42" fmla="*/ 1 w 581"/>
                <a:gd name="T43" fmla="*/ 67 h 581"/>
                <a:gd name="T44" fmla="*/ 3 w 581"/>
                <a:gd name="T45" fmla="*/ 76 h 581"/>
                <a:gd name="T46" fmla="*/ 6 w 581"/>
                <a:gd name="T47" fmla="*/ 84 h 581"/>
                <a:gd name="T48" fmla="*/ 11 w 581"/>
                <a:gd name="T49" fmla="*/ 92 h 581"/>
                <a:gd name="T50" fmla="*/ 17 w 581"/>
                <a:gd name="T51" fmla="*/ 99 h 581"/>
                <a:gd name="T52" fmla="*/ 24 w 581"/>
                <a:gd name="T53" fmla="*/ 105 h 581"/>
                <a:gd name="T54" fmla="*/ 32 w 581"/>
                <a:gd name="T55" fmla="*/ 110 h 581"/>
                <a:gd name="T56" fmla="*/ 40 w 581"/>
                <a:gd name="T57" fmla="*/ 113 h 581"/>
                <a:gd name="T58" fmla="*/ 49 w 581"/>
                <a:gd name="T59" fmla="*/ 115 h 581"/>
                <a:gd name="T60" fmla="*/ 58 w 581"/>
                <a:gd name="T61" fmla="*/ 116 h 581"/>
                <a:gd name="T62" fmla="*/ 67 w 581"/>
                <a:gd name="T63" fmla="*/ 115 h 581"/>
                <a:gd name="T64" fmla="*/ 76 w 581"/>
                <a:gd name="T65" fmla="*/ 113 h 581"/>
                <a:gd name="T66" fmla="*/ 84 w 581"/>
                <a:gd name="T67" fmla="*/ 110 h 581"/>
                <a:gd name="T68" fmla="*/ 92 w 581"/>
                <a:gd name="T69" fmla="*/ 105 h 581"/>
                <a:gd name="T70" fmla="*/ 99 w 581"/>
                <a:gd name="T71" fmla="*/ 99 h 581"/>
                <a:gd name="T72" fmla="*/ 105 w 581"/>
                <a:gd name="T73" fmla="*/ 92 h 581"/>
                <a:gd name="T74" fmla="*/ 110 w 581"/>
                <a:gd name="T75" fmla="*/ 84 h 581"/>
                <a:gd name="T76" fmla="*/ 113 w 581"/>
                <a:gd name="T77" fmla="*/ 76 h 581"/>
                <a:gd name="T78" fmla="*/ 115 w 581"/>
                <a:gd name="T79" fmla="*/ 67 h 581"/>
                <a:gd name="T80" fmla="*/ 116 w 581"/>
                <a:gd name="T81" fmla="*/ 58 h 58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581" h="581">
                  <a:moveTo>
                    <a:pt x="581" y="290"/>
                  </a:moveTo>
                  <a:lnTo>
                    <a:pt x="578" y="244"/>
                  </a:lnTo>
                  <a:lnTo>
                    <a:pt x="567" y="201"/>
                  </a:lnTo>
                  <a:lnTo>
                    <a:pt x="550" y="158"/>
                  </a:lnTo>
                  <a:lnTo>
                    <a:pt x="526" y="119"/>
                  </a:lnTo>
                  <a:lnTo>
                    <a:pt x="496" y="84"/>
                  </a:lnTo>
                  <a:lnTo>
                    <a:pt x="461" y="55"/>
                  </a:lnTo>
                  <a:lnTo>
                    <a:pt x="422" y="31"/>
                  </a:lnTo>
                  <a:lnTo>
                    <a:pt x="381" y="14"/>
                  </a:lnTo>
                  <a:lnTo>
                    <a:pt x="336" y="3"/>
                  </a:lnTo>
                  <a:lnTo>
                    <a:pt x="291" y="0"/>
                  </a:lnTo>
                  <a:lnTo>
                    <a:pt x="245" y="3"/>
                  </a:lnTo>
                  <a:lnTo>
                    <a:pt x="201" y="14"/>
                  </a:lnTo>
                  <a:lnTo>
                    <a:pt x="159" y="31"/>
                  </a:lnTo>
                  <a:lnTo>
                    <a:pt x="120" y="55"/>
                  </a:lnTo>
                  <a:lnTo>
                    <a:pt x="85" y="84"/>
                  </a:lnTo>
                  <a:lnTo>
                    <a:pt x="56" y="119"/>
                  </a:lnTo>
                  <a:lnTo>
                    <a:pt x="32" y="158"/>
                  </a:lnTo>
                  <a:lnTo>
                    <a:pt x="14" y="201"/>
                  </a:lnTo>
                  <a:lnTo>
                    <a:pt x="4" y="244"/>
                  </a:lnTo>
                  <a:lnTo>
                    <a:pt x="0" y="290"/>
                  </a:lnTo>
                  <a:lnTo>
                    <a:pt x="4" y="336"/>
                  </a:lnTo>
                  <a:lnTo>
                    <a:pt x="14" y="380"/>
                  </a:lnTo>
                  <a:lnTo>
                    <a:pt x="32" y="422"/>
                  </a:lnTo>
                  <a:lnTo>
                    <a:pt x="56" y="461"/>
                  </a:lnTo>
                  <a:lnTo>
                    <a:pt x="85" y="496"/>
                  </a:lnTo>
                  <a:lnTo>
                    <a:pt x="120" y="525"/>
                  </a:lnTo>
                  <a:lnTo>
                    <a:pt x="159" y="549"/>
                  </a:lnTo>
                  <a:lnTo>
                    <a:pt x="201" y="566"/>
                  </a:lnTo>
                  <a:lnTo>
                    <a:pt x="245" y="577"/>
                  </a:lnTo>
                  <a:lnTo>
                    <a:pt x="291" y="581"/>
                  </a:lnTo>
                  <a:lnTo>
                    <a:pt x="336" y="577"/>
                  </a:lnTo>
                  <a:lnTo>
                    <a:pt x="381" y="566"/>
                  </a:lnTo>
                  <a:lnTo>
                    <a:pt x="422" y="549"/>
                  </a:lnTo>
                  <a:lnTo>
                    <a:pt x="461" y="525"/>
                  </a:lnTo>
                  <a:lnTo>
                    <a:pt x="496" y="496"/>
                  </a:lnTo>
                  <a:lnTo>
                    <a:pt x="526" y="461"/>
                  </a:lnTo>
                  <a:lnTo>
                    <a:pt x="550" y="422"/>
                  </a:lnTo>
                  <a:lnTo>
                    <a:pt x="567" y="380"/>
                  </a:lnTo>
                  <a:lnTo>
                    <a:pt x="578" y="336"/>
                  </a:lnTo>
                  <a:lnTo>
                    <a:pt x="581" y="29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817" name="Freeform 550"/>
            <p:cNvSpPr>
              <a:spLocks/>
            </p:cNvSpPr>
            <p:nvPr/>
          </p:nvSpPr>
          <p:spPr bwMode="auto">
            <a:xfrm>
              <a:off x="482" y="3794"/>
              <a:ext cx="102" cy="102"/>
            </a:xfrm>
            <a:custGeom>
              <a:avLst/>
              <a:gdLst>
                <a:gd name="T0" fmla="*/ 0 w 510"/>
                <a:gd name="T1" fmla="*/ 0 h 510"/>
                <a:gd name="T2" fmla="*/ 1 w 510"/>
                <a:gd name="T3" fmla="*/ 12 h 510"/>
                <a:gd name="T4" fmla="*/ 3 w 510"/>
                <a:gd name="T5" fmla="*/ 24 h 510"/>
                <a:gd name="T6" fmla="*/ 7 w 510"/>
                <a:gd name="T7" fmla="*/ 36 h 510"/>
                <a:gd name="T8" fmla="*/ 12 w 510"/>
                <a:gd name="T9" fmla="*/ 47 h 510"/>
                <a:gd name="T10" fmla="*/ 18 w 510"/>
                <a:gd name="T11" fmla="*/ 58 h 510"/>
                <a:gd name="T12" fmla="*/ 26 w 510"/>
                <a:gd name="T13" fmla="*/ 68 h 510"/>
                <a:gd name="T14" fmla="*/ 34 w 510"/>
                <a:gd name="T15" fmla="*/ 76 h 510"/>
                <a:gd name="T16" fmla="*/ 44 w 510"/>
                <a:gd name="T17" fmla="*/ 84 h 510"/>
                <a:gd name="T18" fmla="*/ 55 w 510"/>
                <a:gd name="T19" fmla="*/ 90 h 510"/>
                <a:gd name="T20" fmla="*/ 66 w 510"/>
                <a:gd name="T21" fmla="*/ 95 h 510"/>
                <a:gd name="T22" fmla="*/ 78 w 510"/>
                <a:gd name="T23" fmla="*/ 99 h 510"/>
                <a:gd name="T24" fmla="*/ 90 w 510"/>
                <a:gd name="T25" fmla="*/ 101 h 510"/>
                <a:gd name="T26" fmla="*/ 102 w 510"/>
                <a:gd name="T27" fmla="*/ 102 h 5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0" h="510">
                  <a:moveTo>
                    <a:pt x="0" y="0"/>
                  </a:moveTo>
                  <a:lnTo>
                    <a:pt x="5" y="62"/>
                  </a:lnTo>
                  <a:lnTo>
                    <a:pt x="16" y="122"/>
                  </a:lnTo>
                  <a:lnTo>
                    <a:pt x="34" y="181"/>
                  </a:lnTo>
                  <a:lnTo>
                    <a:pt x="59" y="237"/>
                  </a:lnTo>
                  <a:lnTo>
                    <a:pt x="91" y="289"/>
                  </a:lnTo>
                  <a:lnTo>
                    <a:pt x="129" y="338"/>
                  </a:lnTo>
                  <a:lnTo>
                    <a:pt x="172" y="382"/>
                  </a:lnTo>
                  <a:lnTo>
                    <a:pt x="220" y="420"/>
                  </a:lnTo>
                  <a:lnTo>
                    <a:pt x="274" y="452"/>
                  </a:lnTo>
                  <a:lnTo>
                    <a:pt x="329" y="477"/>
                  </a:lnTo>
                  <a:lnTo>
                    <a:pt x="388" y="495"/>
                  </a:lnTo>
                  <a:lnTo>
                    <a:pt x="449" y="506"/>
                  </a:lnTo>
                  <a:lnTo>
                    <a:pt x="510" y="51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818" name="Line 551"/>
            <p:cNvSpPr>
              <a:spLocks noChangeShapeType="1"/>
            </p:cNvSpPr>
            <p:nvPr/>
          </p:nvSpPr>
          <p:spPr bwMode="auto">
            <a:xfrm flipV="1">
              <a:off x="588" y="3718"/>
              <a:ext cx="1" cy="1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819" name="Line 552"/>
            <p:cNvSpPr>
              <a:spLocks noChangeShapeType="1"/>
            </p:cNvSpPr>
            <p:nvPr/>
          </p:nvSpPr>
          <p:spPr bwMode="auto">
            <a:xfrm flipH="1">
              <a:off x="584" y="3896"/>
              <a:ext cx="1000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28820" name="Group 574"/>
            <p:cNvGrpSpPr>
              <a:grpSpLocks/>
            </p:cNvGrpSpPr>
            <p:nvPr/>
          </p:nvGrpSpPr>
          <p:grpSpPr bwMode="auto">
            <a:xfrm>
              <a:off x="729" y="3490"/>
              <a:ext cx="709" cy="355"/>
              <a:chOff x="833" y="3354"/>
              <a:chExt cx="709" cy="355"/>
            </a:xfrm>
          </p:grpSpPr>
          <p:sp>
            <p:nvSpPr>
              <p:cNvPr id="28828" name="Freeform 575"/>
              <p:cNvSpPr>
                <a:spLocks/>
              </p:cNvSpPr>
              <p:nvPr/>
            </p:nvSpPr>
            <p:spPr bwMode="auto">
              <a:xfrm>
                <a:off x="833" y="3354"/>
                <a:ext cx="1" cy="24"/>
              </a:xfrm>
              <a:custGeom>
                <a:avLst/>
                <a:gdLst>
                  <a:gd name="T0" fmla="*/ 0 w 4"/>
                  <a:gd name="T1" fmla="*/ 0 h 118"/>
                  <a:gd name="T2" fmla="*/ 1 w 4"/>
                  <a:gd name="T3" fmla="*/ 21 h 118"/>
                  <a:gd name="T4" fmla="*/ 1 w 4"/>
                  <a:gd name="T5" fmla="*/ 24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18">
                    <a:moveTo>
                      <a:pt x="0" y="0"/>
                    </a:moveTo>
                    <a:lnTo>
                      <a:pt x="3" y="104"/>
                    </a:lnTo>
                    <a:lnTo>
                      <a:pt x="4" y="11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29" name="Freeform 576"/>
              <p:cNvSpPr>
                <a:spLocks/>
              </p:cNvSpPr>
              <p:nvPr/>
            </p:nvSpPr>
            <p:spPr bwMode="auto">
              <a:xfrm>
                <a:off x="836" y="3397"/>
                <a:ext cx="6" cy="38"/>
              </a:xfrm>
              <a:custGeom>
                <a:avLst/>
                <a:gdLst>
                  <a:gd name="T0" fmla="*/ 0 w 33"/>
                  <a:gd name="T1" fmla="*/ 0 h 191"/>
                  <a:gd name="T2" fmla="*/ 3 w 33"/>
                  <a:gd name="T3" fmla="*/ 19 h 191"/>
                  <a:gd name="T4" fmla="*/ 6 w 33"/>
                  <a:gd name="T5" fmla="*/ 38 h 1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91">
                    <a:moveTo>
                      <a:pt x="0" y="0"/>
                    </a:moveTo>
                    <a:lnTo>
                      <a:pt x="14" y="93"/>
                    </a:lnTo>
                    <a:lnTo>
                      <a:pt x="33" y="19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30" name="Freeform 577"/>
              <p:cNvSpPr>
                <a:spLocks/>
              </p:cNvSpPr>
              <p:nvPr/>
            </p:nvSpPr>
            <p:spPr bwMode="auto">
              <a:xfrm>
                <a:off x="847" y="3454"/>
                <a:ext cx="13" cy="37"/>
              </a:xfrm>
              <a:custGeom>
                <a:avLst/>
                <a:gdLst>
                  <a:gd name="T0" fmla="*/ 0 w 66"/>
                  <a:gd name="T1" fmla="*/ 0 h 183"/>
                  <a:gd name="T2" fmla="*/ 1 w 66"/>
                  <a:gd name="T3" fmla="*/ 2 h 183"/>
                  <a:gd name="T4" fmla="*/ 7 w 66"/>
                  <a:gd name="T5" fmla="*/ 22 h 183"/>
                  <a:gd name="T6" fmla="*/ 13 w 66"/>
                  <a:gd name="T7" fmla="*/ 37 h 1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183">
                    <a:moveTo>
                      <a:pt x="0" y="0"/>
                    </a:moveTo>
                    <a:lnTo>
                      <a:pt x="3" y="10"/>
                    </a:lnTo>
                    <a:lnTo>
                      <a:pt x="35" y="107"/>
                    </a:lnTo>
                    <a:lnTo>
                      <a:pt x="66" y="18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31" name="Freeform 578"/>
              <p:cNvSpPr>
                <a:spLocks/>
              </p:cNvSpPr>
              <p:nvPr/>
            </p:nvSpPr>
            <p:spPr bwMode="auto">
              <a:xfrm>
                <a:off x="868" y="3508"/>
                <a:ext cx="19" cy="34"/>
              </a:xfrm>
              <a:custGeom>
                <a:avLst/>
                <a:gdLst>
                  <a:gd name="T0" fmla="*/ 0 w 94"/>
                  <a:gd name="T1" fmla="*/ 0 h 169"/>
                  <a:gd name="T2" fmla="*/ 2 w 94"/>
                  <a:gd name="T3" fmla="*/ 5 h 169"/>
                  <a:gd name="T4" fmla="*/ 12 w 94"/>
                  <a:gd name="T5" fmla="*/ 23 h 169"/>
                  <a:gd name="T6" fmla="*/ 19 w 94"/>
                  <a:gd name="T7" fmla="*/ 34 h 1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4" h="169">
                    <a:moveTo>
                      <a:pt x="0" y="0"/>
                    </a:moveTo>
                    <a:lnTo>
                      <a:pt x="12" y="26"/>
                    </a:lnTo>
                    <a:lnTo>
                      <a:pt x="61" y="116"/>
                    </a:lnTo>
                    <a:lnTo>
                      <a:pt x="94" y="16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32" name="Freeform 579"/>
              <p:cNvSpPr>
                <a:spLocks/>
              </p:cNvSpPr>
              <p:nvPr/>
            </p:nvSpPr>
            <p:spPr bwMode="auto">
              <a:xfrm>
                <a:off x="898" y="3559"/>
                <a:ext cx="24" cy="30"/>
              </a:xfrm>
              <a:custGeom>
                <a:avLst/>
                <a:gdLst>
                  <a:gd name="T0" fmla="*/ 0 w 119"/>
                  <a:gd name="T1" fmla="*/ 0 h 152"/>
                  <a:gd name="T2" fmla="*/ 5 w 119"/>
                  <a:gd name="T3" fmla="*/ 8 h 152"/>
                  <a:gd name="T4" fmla="*/ 18 w 119"/>
                  <a:gd name="T5" fmla="*/ 23 h 152"/>
                  <a:gd name="T6" fmla="*/ 24 w 119"/>
                  <a:gd name="T7" fmla="*/ 30 h 1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9" h="152">
                    <a:moveTo>
                      <a:pt x="0" y="0"/>
                    </a:moveTo>
                    <a:lnTo>
                      <a:pt x="27" y="38"/>
                    </a:lnTo>
                    <a:lnTo>
                      <a:pt x="90" y="119"/>
                    </a:lnTo>
                    <a:lnTo>
                      <a:pt x="119" y="15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33" name="Freeform 580"/>
              <p:cNvSpPr>
                <a:spLocks/>
              </p:cNvSpPr>
              <p:nvPr/>
            </p:nvSpPr>
            <p:spPr bwMode="auto">
              <a:xfrm>
                <a:off x="935" y="3603"/>
                <a:ext cx="29" cy="26"/>
              </a:xfrm>
              <a:custGeom>
                <a:avLst/>
                <a:gdLst>
                  <a:gd name="T0" fmla="*/ 0 w 143"/>
                  <a:gd name="T1" fmla="*/ 0 h 131"/>
                  <a:gd name="T2" fmla="*/ 9 w 143"/>
                  <a:gd name="T3" fmla="*/ 9 h 131"/>
                  <a:gd name="T4" fmla="*/ 25 w 143"/>
                  <a:gd name="T5" fmla="*/ 23 h 131"/>
                  <a:gd name="T6" fmla="*/ 29 w 143"/>
                  <a:gd name="T7" fmla="*/ 26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3" h="131">
                    <a:moveTo>
                      <a:pt x="0" y="0"/>
                    </a:moveTo>
                    <a:lnTo>
                      <a:pt x="46" y="46"/>
                    </a:lnTo>
                    <a:lnTo>
                      <a:pt x="123" y="114"/>
                    </a:lnTo>
                    <a:lnTo>
                      <a:pt x="143" y="13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34" name="Freeform 581"/>
              <p:cNvSpPr>
                <a:spLocks/>
              </p:cNvSpPr>
              <p:nvPr/>
            </p:nvSpPr>
            <p:spPr bwMode="auto">
              <a:xfrm>
                <a:off x="979" y="3641"/>
                <a:ext cx="33" cy="21"/>
              </a:xfrm>
              <a:custGeom>
                <a:avLst/>
                <a:gdLst>
                  <a:gd name="T0" fmla="*/ 0 w 163"/>
                  <a:gd name="T1" fmla="*/ 0 h 107"/>
                  <a:gd name="T2" fmla="*/ 14 w 163"/>
                  <a:gd name="T3" fmla="*/ 10 h 107"/>
                  <a:gd name="T4" fmla="*/ 32 w 163"/>
                  <a:gd name="T5" fmla="*/ 20 h 107"/>
                  <a:gd name="T6" fmla="*/ 33 w 163"/>
                  <a:gd name="T7" fmla="*/ 21 h 10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3" h="107">
                    <a:moveTo>
                      <a:pt x="0" y="0"/>
                    </a:moveTo>
                    <a:lnTo>
                      <a:pt x="68" y="49"/>
                    </a:lnTo>
                    <a:lnTo>
                      <a:pt x="156" y="104"/>
                    </a:lnTo>
                    <a:lnTo>
                      <a:pt x="163" y="10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35" name="Freeform 582"/>
              <p:cNvSpPr>
                <a:spLocks/>
              </p:cNvSpPr>
              <p:nvPr/>
            </p:nvSpPr>
            <p:spPr bwMode="auto">
              <a:xfrm>
                <a:off x="1029" y="3672"/>
                <a:ext cx="35" cy="15"/>
              </a:xfrm>
              <a:custGeom>
                <a:avLst/>
                <a:gdLst>
                  <a:gd name="T0" fmla="*/ 0 w 178"/>
                  <a:gd name="T1" fmla="*/ 0 h 77"/>
                  <a:gd name="T2" fmla="*/ 18 w 178"/>
                  <a:gd name="T3" fmla="*/ 8 h 77"/>
                  <a:gd name="T4" fmla="*/ 35 w 178"/>
                  <a:gd name="T5" fmla="*/ 15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8" h="77">
                    <a:moveTo>
                      <a:pt x="0" y="0"/>
                    </a:moveTo>
                    <a:lnTo>
                      <a:pt x="92" y="43"/>
                    </a:lnTo>
                    <a:lnTo>
                      <a:pt x="178" y="7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36" name="Freeform 583"/>
              <p:cNvSpPr>
                <a:spLocks/>
              </p:cNvSpPr>
              <p:nvPr/>
            </p:nvSpPr>
            <p:spPr bwMode="auto">
              <a:xfrm>
                <a:off x="1083" y="3693"/>
                <a:ext cx="37" cy="10"/>
              </a:xfrm>
              <a:custGeom>
                <a:avLst/>
                <a:gdLst>
                  <a:gd name="T0" fmla="*/ 0 w 188"/>
                  <a:gd name="T1" fmla="*/ 0 h 48"/>
                  <a:gd name="T2" fmla="*/ 3 w 188"/>
                  <a:gd name="T3" fmla="*/ 1 h 48"/>
                  <a:gd name="T4" fmla="*/ 23 w 188"/>
                  <a:gd name="T5" fmla="*/ 7 h 48"/>
                  <a:gd name="T6" fmla="*/ 37 w 188"/>
                  <a:gd name="T7" fmla="*/ 1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8" h="48">
                    <a:moveTo>
                      <a:pt x="0" y="0"/>
                    </a:moveTo>
                    <a:lnTo>
                      <a:pt x="17" y="7"/>
                    </a:lnTo>
                    <a:lnTo>
                      <a:pt x="116" y="33"/>
                    </a:lnTo>
                    <a:lnTo>
                      <a:pt x="188" y="4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37" name="Freeform 584"/>
              <p:cNvSpPr>
                <a:spLocks/>
              </p:cNvSpPr>
              <p:nvPr/>
            </p:nvSpPr>
            <p:spPr bwMode="auto">
              <a:xfrm>
                <a:off x="1139" y="3706"/>
                <a:ext cx="39" cy="3"/>
              </a:xfrm>
              <a:custGeom>
                <a:avLst/>
                <a:gdLst>
                  <a:gd name="T0" fmla="*/ 0 w 193"/>
                  <a:gd name="T1" fmla="*/ 0 h 17"/>
                  <a:gd name="T2" fmla="*/ 7 w 193"/>
                  <a:gd name="T3" fmla="*/ 1 h 17"/>
                  <a:gd name="T4" fmla="*/ 28 w 193"/>
                  <a:gd name="T5" fmla="*/ 3 h 17"/>
                  <a:gd name="T6" fmla="*/ 39 w 193"/>
                  <a:gd name="T7" fmla="*/ 3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3" h="17">
                    <a:moveTo>
                      <a:pt x="0" y="0"/>
                    </a:moveTo>
                    <a:lnTo>
                      <a:pt x="35" y="6"/>
                    </a:lnTo>
                    <a:lnTo>
                      <a:pt x="138" y="15"/>
                    </a:lnTo>
                    <a:lnTo>
                      <a:pt x="193" y="1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38" name="Freeform 585"/>
              <p:cNvSpPr>
                <a:spLocks/>
              </p:cNvSpPr>
              <p:nvPr/>
            </p:nvSpPr>
            <p:spPr bwMode="auto">
              <a:xfrm>
                <a:off x="1197" y="3706"/>
                <a:ext cx="39" cy="3"/>
              </a:xfrm>
              <a:custGeom>
                <a:avLst/>
                <a:gdLst>
                  <a:gd name="T0" fmla="*/ 0 w 193"/>
                  <a:gd name="T1" fmla="*/ 3 h 17"/>
                  <a:gd name="T2" fmla="*/ 11 w 193"/>
                  <a:gd name="T3" fmla="*/ 3 h 17"/>
                  <a:gd name="T4" fmla="*/ 32 w 193"/>
                  <a:gd name="T5" fmla="*/ 1 h 17"/>
                  <a:gd name="T6" fmla="*/ 39 w 193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3" h="17">
                    <a:moveTo>
                      <a:pt x="0" y="17"/>
                    </a:moveTo>
                    <a:lnTo>
                      <a:pt x="54" y="15"/>
                    </a:lnTo>
                    <a:lnTo>
                      <a:pt x="157" y="6"/>
                    </a:lnTo>
                    <a:lnTo>
                      <a:pt x="19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39" name="Freeform 586"/>
              <p:cNvSpPr>
                <a:spLocks/>
              </p:cNvSpPr>
              <p:nvPr/>
            </p:nvSpPr>
            <p:spPr bwMode="auto">
              <a:xfrm>
                <a:off x="1255" y="3693"/>
                <a:ext cx="38" cy="10"/>
              </a:xfrm>
              <a:custGeom>
                <a:avLst/>
                <a:gdLst>
                  <a:gd name="T0" fmla="*/ 0 w 189"/>
                  <a:gd name="T1" fmla="*/ 10 h 48"/>
                  <a:gd name="T2" fmla="*/ 14 w 189"/>
                  <a:gd name="T3" fmla="*/ 7 h 48"/>
                  <a:gd name="T4" fmla="*/ 35 w 189"/>
                  <a:gd name="T5" fmla="*/ 1 h 48"/>
                  <a:gd name="T6" fmla="*/ 38 w 189"/>
                  <a:gd name="T7" fmla="*/ 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9" h="48">
                    <a:moveTo>
                      <a:pt x="0" y="48"/>
                    </a:moveTo>
                    <a:lnTo>
                      <a:pt x="72" y="33"/>
                    </a:lnTo>
                    <a:lnTo>
                      <a:pt x="172" y="7"/>
                    </a:lnTo>
                    <a:lnTo>
                      <a:pt x="189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40" name="Freeform 587"/>
              <p:cNvSpPr>
                <a:spLocks/>
              </p:cNvSpPr>
              <p:nvPr/>
            </p:nvSpPr>
            <p:spPr bwMode="auto">
              <a:xfrm>
                <a:off x="1311" y="3672"/>
                <a:ext cx="36" cy="15"/>
              </a:xfrm>
              <a:custGeom>
                <a:avLst/>
                <a:gdLst>
                  <a:gd name="T0" fmla="*/ 0 w 178"/>
                  <a:gd name="T1" fmla="*/ 15 h 77"/>
                  <a:gd name="T2" fmla="*/ 17 w 178"/>
                  <a:gd name="T3" fmla="*/ 8 h 77"/>
                  <a:gd name="T4" fmla="*/ 36 w 178"/>
                  <a:gd name="T5" fmla="*/ 0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8" h="77">
                    <a:moveTo>
                      <a:pt x="0" y="77"/>
                    </a:moveTo>
                    <a:lnTo>
                      <a:pt x="86" y="43"/>
                    </a:lnTo>
                    <a:lnTo>
                      <a:pt x="178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41" name="Freeform 588"/>
              <p:cNvSpPr>
                <a:spLocks/>
              </p:cNvSpPr>
              <p:nvPr/>
            </p:nvSpPr>
            <p:spPr bwMode="auto">
              <a:xfrm>
                <a:off x="1364" y="3641"/>
                <a:ext cx="32" cy="21"/>
              </a:xfrm>
              <a:custGeom>
                <a:avLst/>
                <a:gdLst>
                  <a:gd name="T0" fmla="*/ 0 w 163"/>
                  <a:gd name="T1" fmla="*/ 21 h 107"/>
                  <a:gd name="T2" fmla="*/ 1 w 163"/>
                  <a:gd name="T3" fmla="*/ 20 h 107"/>
                  <a:gd name="T4" fmla="*/ 19 w 163"/>
                  <a:gd name="T5" fmla="*/ 10 h 107"/>
                  <a:gd name="T6" fmla="*/ 32 w 163"/>
                  <a:gd name="T7" fmla="*/ 0 h 10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3" h="107">
                    <a:moveTo>
                      <a:pt x="0" y="107"/>
                    </a:moveTo>
                    <a:lnTo>
                      <a:pt x="7" y="104"/>
                    </a:lnTo>
                    <a:lnTo>
                      <a:pt x="95" y="49"/>
                    </a:lnTo>
                    <a:lnTo>
                      <a:pt x="16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42" name="Freeform 589"/>
              <p:cNvSpPr>
                <a:spLocks/>
              </p:cNvSpPr>
              <p:nvPr/>
            </p:nvSpPr>
            <p:spPr bwMode="auto">
              <a:xfrm>
                <a:off x="1412" y="3603"/>
                <a:ext cx="28" cy="26"/>
              </a:xfrm>
              <a:custGeom>
                <a:avLst/>
                <a:gdLst>
                  <a:gd name="T0" fmla="*/ 0 w 143"/>
                  <a:gd name="T1" fmla="*/ 26 h 131"/>
                  <a:gd name="T2" fmla="*/ 4 w 143"/>
                  <a:gd name="T3" fmla="*/ 23 h 131"/>
                  <a:gd name="T4" fmla="*/ 19 w 143"/>
                  <a:gd name="T5" fmla="*/ 9 h 131"/>
                  <a:gd name="T6" fmla="*/ 28 w 143"/>
                  <a:gd name="T7" fmla="*/ 0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3" h="131">
                    <a:moveTo>
                      <a:pt x="0" y="131"/>
                    </a:moveTo>
                    <a:lnTo>
                      <a:pt x="20" y="114"/>
                    </a:lnTo>
                    <a:lnTo>
                      <a:pt x="98" y="46"/>
                    </a:lnTo>
                    <a:lnTo>
                      <a:pt x="14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43" name="Freeform 590"/>
              <p:cNvSpPr>
                <a:spLocks/>
              </p:cNvSpPr>
              <p:nvPr/>
            </p:nvSpPr>
            <p:spPr bwMode="auto">
              <a:xfrm>
                <a:off x="1454" y="3559"/>
                <a:ext cx="23" cy="30"/>
              </a:xfrm>
              <a:custGeom>
                <a:avLst/>
                <a:gdLst>
                  <a:gd name="T0" fmla="*/ 0 w 119"/>
                  <a:gd name="T1" fmla="*/ 30 h 152"/>
                  <a:gd name="T2" fmla="*/ 6 w 119"/>
                  <a:gd name="T3" fmla="*/ 23 h 152"/>
                  <a:gd name="T4" fmla="*/ 18 w 119"/>
                  <a:gd name="T5" fmla="*/ 8 h 152"/>
                  <a:gd name="T6" fmla="*/ 23 w 119"/>
                  <a:gd name="T7" fmla="*/ 0 h 1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9" h="152">
                    <a:moveTo>
                      <a:pt x="0" y="152"/>
                    </a:moveTo>
                    <a:lnTo>
                      <a:pt x="29" y="119"/>
                    </a:lnTo>
                    <a:lnTo>
                      <a:pt x="93" y="38"/>
                    </a:lnTo>
                    <a:lnTo>
                      <a:pt x="119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44" name="Freeform 591"/>
              <p:cNvSpPr>
                <a:spLocks/>
              </p:cNvSpPr>
              <p:nvPr/>
            </p:nvSpPr>
            <p:spPr bwMode="auto">
              <a:xfrm>
                <a:off x="1488" y="3508"/>
                <a:ext cx="19" cy="34"/>
              </a:xfrm>
              <a:custGeom>
                <a:avLst/>
                <a:gdLst>
                  <a:gd name="T0" fmla="*/ 0 w 93"/>
                  <a:gd name="T1" fmla="*/ 34 h 169"/>
                  <a:gd name="T2" fmla="*/ 7 w 93"/>
                  <a:gd name="T3" fmla="*/ 23 h 169"/>
                  <a:gd name="T4" fmla="*/ 17 w 93"/>
                  <a:gd name="T5" fmla="*/ 5 h 169"/>
                  <a:gd name="T6" fmla="*/ 19 w 93"/>
                  <a:gd name="T7" fmla="*/ 0 h 1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3" h="169">
                    <a:moveTo>
                      <a:pt x="0" y="169"/>
                    </a:moveTo>
                    <a:lnTo>
                      <a:pt x="32" y="116"/>
                    </a:lnTo>
                    <a:lnTo>
                      <a:pt x="81" y="26"/>
                    </a:lnTo>
                    <a:lnTo>
                      <a:pt x="9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45" name="Freeform 592"/>
              <p:cNvSpPr>
                <a:spLocks/>
              </p:cNvSpPr>
              <p:nvPr/>
            </p:nvSpPr>
            <p:spPr bwMode="auto">
              <a:xfrm>
                <a:off x="1515" y="3454"/>
                <a:ext cx="13" cy="37"/>
              </a:xfrm>
              <a:custGeom>
                <a:avLst/>
                <a:gdLst>
                  <a:gd name="T0" fmla="*/ 0 w 66"/>
                  <a:gd name="T1" fmla="*/ 37 h 183"/>
                  <a:gd name="T2" fmla="*/ 6 w 66"/>
                  <a:gd name="T3" fmla="*/ 22 h 183"/>
                  <a:gd name="T4" fmla="*/ 13 w 66"/>
                  <a:gd name="T5" fmla="*/ 2 h 183"/>
                  <a:gd name="T6" fmla="*/ 13 w 66"/>
                  <a:gd name="T7" fmla="*/ 0 h 1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183">
                    <a:moveTo>
                      <a:pt x="0" y="183"/>
                    </a:moveTo>
                    <a:lnTo>
                      <a:pt x="31" y="107"/>
                    </a:lnTo>
                    <a:lnTo>
                      <a:pt x="64" y="10"/>
                    </a:lnTo>
                    <a:lnTo>
                      <a:pt x="66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46" name="Freeform 593"/>
              <p:cNvSpPr>
                <a:spLocks/>
              </p:cNvSpPr>
              <p:nvPr/>
            </p:nvSpPr>
            <p:spPr bwMode="auto">
              <a:xfrm>
                <a:off x="1533" y="3397"/>
                <a:ext cx="7" cy="38"/>
              </a:xfrm>
              <a:custGeom>
                <a:avLst/>
                <a:gdLst>
                  <a:gd name="T0" fmla="*/ 0 w 34"/>
                  <a:gd name="T1" fmla="*/ 38 h 191"/>
                  <a:gd name="T2" fmla="*/ 4 w 34"/>
                  <a:gd name="T3" fmla="*/ 19 h 191"/>
                  <a:gd name="T4" fmla="*/ 7 w 34"/>
                  <a:gd name="T5" fmla="*/ 0 h 1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91">
                    <a:moveTo>
                      <a:pt x="0" y="191"/>
                    </a:moveTo>
                    <a:lnTo>
                      <a:pt x="19" y="93"/>
                    </a:lnTo>
                    <a:lnTo>
                      <a:pt x="3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47" name="Freeform 594"/>
              <p:cNvSpPr>
                <a:spLocks/>
              </p:cNvSpPr>
              <p:nvPr/>
            </p:nvSpPr>
            <p:spPr bwMode="auto">
              <a:xfrm>
                <a:off x="1541" y="3354"/>
                <a:ext cx="1" cy="24"/>
              </a:xfrm>
              <a:custGeom>
                <a:avLst/>
                <a:gdLst>
                  <a:gd name="T0" fmla="*/ 0 w 5"/>
                  <a:gd name="T1" fmla="*/ 24 h 118"/>
                  <a:gd name="T2" fmla="*/ 0 w 5"/>
                  <a:gd name="T3" fmla="*/ 21 h 118"/>
                  <a:gd name="T4" fmla="*/ 1 w 5"/>
                  <a:gd name="T5" fmla="*/ 0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18">
                    <a:moveTo>
                      <a:pt x="0" y="118"/>
                    </a:moveTo>
                    <a:lnTo>
                      <a:pt x="1" y="104"/>
                    </a:lnTo>
                    <a:lnTo>
                      <a:pt x="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28821" name="Line 760"/>
            <p:cNvSpPr>
              <a:spLocks noChangeShapeType="1"/>
            </p:cNvSpPr>
            <p:nvPr/>
          </p:nvSpPr>
          <p:spPr bwMode="auto">
            <a:xfrm flipV="1">
              <a:off x="1928" y="3493"/>
              <a:ext cx="0" cy="4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28822" name="Group 762"/>
            <p:cNvGrpSpPr>
              <a:grpSpLocks/>
            </p:cNvGrpSpPr>
            <p:nvPr/>
          </p:nvGrpSpPr>
          <p:grpSpPr bwMode="auto">
            <a:xfrm>
              <a:off x="1084" y="3488"/>
              <a:ext cx="4" cy="607"/>
              <a:chOff x="1185" y="3352"/>
              <a:chExt cx="4" cy="607"/>
            </a:xfrm>
          </p:grpSpPr>
          <p:sp>
            <p:nvSpPr>
              <p:cNvPr id="28823" name="Line 763"/>
              <p:cNvSpPr>
                <a:spLocks noChangeShapeType="1"/>
              </p:cNvSpPr>
              <p:nvPr/>
            </p:nvSpPr>
            <p:spPr bwMode="auto">
              <a:xfrm>
                <a:off x="1186" y="3352"/>
                <a:ext cx="1" cy="1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24" name="Line 764"/>
              <p:cNvSpPr>
                <a:spLocks noChangeShapeType="1"/>
              </p:cNvSpPr>
              <p:nvPr/>
            </p:nvSpPr>
            <p:spPr bwMode="auto">
              <a:xfrm>
                <a:off x="1185" y="3466"/>
                <a:ext cx="1" cy="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25" name="Line 765"/>
              <p:cNvSpPr>
                <a:spLocks noChangeShapeType="1"/>
              </p:cNvSpPr>
              <p:nvPr/>
            </p:nvSpPr>
            <p:spPr bwMode="auto">
              <a:xfrm>
                <a:off x="1187" y="3820"/>
                <a:ext cx="2" cy="1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26" name="Line 766"/>
              <p:cNvSpPr>
                <a:spLocks noChangeShapeType="1"/>
              </p:cNvSpPr>
              <p:nvPr/>
            </p:nvSpPr>
            <p:spPr bwMode="auto">
              <a:xfrm>
                <a:off x="1185" y="3502"/>
                <a:ext cx="2" cy="2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827" name="Line 767"/>
              <p:cNvSpPr>
                <a:spLocks noChangeShapeType="1"/>
              </p:cNvSpPr>
              <p:nvPr/>
            </p:nvSpPr>
            <p:spPr bwMode="auto">
              <a:xfrm>
                <a:off x="1186" y="3793"/>
                <a:ext cx="0" cy="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265130" name="Group 938"/>
          <p:cNvGrpSpPr>
            <a:grpSpLocks/>
          </p:cNvGrpSpPr>
          <p:nvPr/>
        </p:nvGrpSpPr>
        <p:grpSpPr bwMode="auto">
          <a:xfrm>
            <a:off x="1157288" y="4897438"/>
            <a:ext cx="1125537" cy="642937"/>
            <a:chOff x="729" y="3085"/>
            <a:chExt cx="709" cy="405"/>
          </a:xfrm>
        </p:grpSpPr>
        <p:grpSp>
          <p:nvGrpSpPr>
            <p:cNvPr id="28754" name="Group 322"/>
            <p:cNvGrpSpPr>
              <a:grpSpLocks/>
            </p:cNvGrpSpPr>
            <p:nvPr/>
          </p:nvGrpSpPr>
          <p:grpSpPr bwMode="auto">
            <a:xfrm>
              <a:off x="925" y="3085"/>
              <a:ext cx="1" cy="88"/>
              <a:chOff x="1029" y="2949"/>
              <a:chExt cx="1" cy="88"/>
            </a:xfrm>
          </p:grpSpPr>
          <p:sp>
            <p:nvSpPr>
              <p:cNvPr id="28789" name="Line 323"/>
              <p:cNvSpPr>
                <a:spLocks noChangeShapeType="1"/>
              </p:cNvSpPr>
              <p:nvPr/>
            </p:nvSpPr>
            <p:spPr bwMode="auto">
              <a:xfrm flipV="1">
                <a:off x="1029" y="3002"/>
                <a:ext cx="1" cy="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90" name="Line 324"/>
              <p:cNvSpPr>
                <a:spLocks noChangeShapeType="1"/>
              </p:cNvSpPr>
              <p:nvPr/>
            </p:nvSpPr>
            <p:spPr bwMode="auto">
              <a:xfrm flipV="1">
                <a:off x="1029" y="2949"/>
                <a:ext cx="1" cy="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8755" name="Group 325"/>
            <p:cNvGrpSpPr>
              <a:grpSpLocks/>
            </p:cNvGrpSpPr>
            <p:nvPr/>
          </p:nvGrpSpPr>
          <p:grpSpPr bwMode="auto">
            <a:xfrm>
              <a:off x="1010" y="3085"/>
              <a:ext cx="1" cy="195"/>
              <a:chOff x="1114" y="2949"/>
              <a:chExt cx="1" cy="195"/>
            </a:xfrm>
          </p:grpSpPr>
          <p:sp>
            <p:nvSpPr>
              <p:cNvPr id="28785" name="Line 326"/>
              <p:cNvSpPr>
                <a:spLocks noChangeShapeType="1"/>
              </p:cNvSpPr>
              <p:nvPr/>
            </p:nvSpPr>
            <p:spPr bwMode="auto">
              <a:xfrm flipV="1">
                <a:off x="1114" y="3114"/>
                <a:ext cx="1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86" name="Line 327"/>
              <p:cNvSpPr>
                <a:spLocks noChangeShapeType="1"/>
              </p:cNvSpPr>
              <p:nvPr/>
            </p:nvSpPr>
            <p:spPr bwMode="auto">
              <a:xfrm flipV="1">
                <a:off x="1114" y="3056"/>
                <a:ext cx="1" cy="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87" name="Line 328"/>
              <p:cNvSpPr>
                <a:spLocks noChangeShapeType="1"/>
              </p:cNvSpPr>
              <p:nvPr/>
            </p:nvSpPr>
            <p:spPr bwMode="auto">
              <a:xfrm flipV="1">
                <a:off x="1114" y="2998"/>
                <a:ext cx="1" cy="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88" name="Line 329"/>
              <p:cNvSpPr>
                <a:spLocks noChangeShapeType="1"/>
              </p:cNvSpPr>
              <p:nvPr/>
            </p:nvSpPr>
            <p:spPr bwMode="auto">
              <a:xfrm flipV="1">
                <a:off x="1114" y="2949"/>
                <a:ext cx="1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8756" name="Group 330"/>
            <p:cNvGrpSpPr>
              <a:grpSpLocks/>
            </p:cNvGrpSpPr>
            <p:nvPr/>
          </p:nvGrpSpPr>
          <p:grpSpPr bwMode="auto">
            <a:xfrm>
              <a:off x="1158" y="3085"/>
              <a:ext cx="1" cy="195"/>
              <a:chOff x="1262" y="2949"/>
              <a:chExt cx="1" cy="195"/>
            </a:xfrm>
          </p:grpSpPr>
          <p:sp>
            <p:nvSpPr>
              <p:cNvPr id="28781" name="Line 331"/>
              <p:cNvSpPr>
                <a:spLocks noChangeShapeType="1"/>
              </p:cNvSpPr>
              <p:nvPr/>
            </p:nvSpPr>
            <p:spPr bwMode="auto">
              <a:xfrm flipV="1">
                <a:off x="1262" y="3114"/>
                <a:ext cx="1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82" name="Line 332"/>
              <p:cNvSpPr>
                <a:spLocks noChangeShapeType="1"/>
              </p:cNvSpPr>
              <p:nvPr/>
            </p:nvSpPr>
            <p:spPr bwMode="auto">
              <a:xfrm flipV="1">
                <a:off x="1262" y="3056"/>
                <a:ext cx="1" cy="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83" name="Line 333"/>
              <p:cNvSpPr>
                <a:spLocks noChangeShapeType="1"/>
              </p:cNvSpPr>
              <p:nvPr/>
            </p:nvSpPr>
            <p:spPr bwMode="auto">
              <a:xfrm flipV="1">
                <a:off x="1262" y="2998"/>
                <a:ext cx="1" cy="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84" name="Line 334"/>
              <p:cNvSpPr>
                <a:spLocks noChangeShapeType="1"/>
              </p:cNvSpPr>
              <p:nvPr/>
            </p:nvSpPr>
            <p:spPr bwMode="auto">
              <a:xfrm flipV="1">
                <a:off x="1262" y="2949"/>
                <a:ext cx="1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8757" name="Group 335"/>
            <p:cNvGrpSpPr>
              <a:grpSpLocks/>
            </p:cNvGrpSpPr>
            <p:nvPr/>
          </p:nvGrpSpPr>
          <p:grpSpPr bwMode="auto">
            <a:xfrm>
              <a:off x="1242" y="3085"/>
              <a:ext cx="1" cy="88"/>
              <a:chOff x="1346" y="2949"/>
              <a:chExt cx="1" cy="88"/>
            </a:xfrm>
          </p:grpSpPr>
          <p:sp>
            <p:nvSpPr>
              <p:cNvPr id="28779" name="Line 336"/>
              <p:cNvSpPr>
                <a:spLocks noChangeShapeType="1"/>
              </p:cNvSpPr>
              <p:nvPr/>
            </p:nvSpPr>
            <p:spPr bwMode="auto">
              <a:xfrm flipV="1">
                <a:off x="1346" y="3002"/>
                <a:ext cx="1" cy="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80" name="Line 337"/>
              <p:cNvSpPr>
                <a:spLocks noChangeShapeType="1"/>
              </p:cNvSpPr>
              <p:nvPr/>
            </p:nvSpPr>
            <p:spPr bwMode="auto">
              <a:xfrm flipV="1">
                <a:off x="1346" y="2949"/>
                <a:ext cx="1" cy="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8758" name="Group 553"/>
            <p:cNvGrpSpPr>
              <a:grpSpLocks/>
            </p:cNvGrpSpPr>
            <p:nvPr/>
          </p:nvGrpSpPr>
          <p:grpSpPr bwMode="auto">
            <a:xfrm>
              <a:off x="729" y="3136"/>
              <a:ext cx="709" cy="354"/>
              <a:chOff x="833" y="3000"/>
              <a:chExt cx="709" cy="354"/>
            </a:xfrm>
          </p:grpSpPr>
          <p:sp>
            <p:nvSpPr>
              <p:cNvPr id="28759" name="Freeform 554"/>
              <p:cNvSpPr>
                <a:spLocks/>
              </p:cNvSpPr>
              <p:nvPr/>
            </p:nvSpPr>
            <p:spPr bwMode="auto">
              <a:xfrm>
                <a:off x="1541" y="3331"/>
                <a:ext cx="1" cy="23"/>
              </a:xfrm>
              <a:custGeom>
                <a:avLst/>
                <a:gdLst>
                  <a:gd name="T0" fmla="*/ 1 w 5"/>
                  <a:gd name="T1" fmla="*/ 23 h 118"/>
                  <a:gd name="T2" fmla="*/ 0 w 5"/>
                  <a:gd name="T3" fmla="*/ 3 h 118"/>
                  <a:gd name="T4" fmla="*/ 0 w 5"/>
                  <a:gd name="T5" fmla="*/ 0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18">
                    <a:moveTo>
                      <a:pt x="5" y="118"/>
                    </a:moveTo>
                    <a:lnTo>
                      <a:pt x="1" y="1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60" name="Freeform 555"/>
              <p:cNvSpPr>
                <a:spLocks/>
              </p:cNvSpPr>
              <p:nvPr/>
            </p:nvSpPr>
            <p:spPr bwMode="auto">
              <a:xfrm>
                <a:off x="1533" y="3273"/>
                <a:ext cx="7" cy="38"/>
              </a:xfrm>
              <a:custGeom>
                <a:avLst/>
                <a:gdLst>
                  <a:gd name="T0" fmla="*/ 7 w 34"/>
                  <a:gd name="T1" fmla="*/ 38 h 190"/>
                  <a:gd name="T2" fmla="*/ 4 w 34"/>
                  <a:gd name="T3" fmla="*/ 19 h 190"/>
                  <a:gd name="T4" fmla="*/ 0 w 34"/>
                  <a:gd name="T5" fmla="*/ 0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90">
                    <a:moveTo>
                      <a:pt x="34" y="190"/>
                    </a:moveTo>
                    <a:lnTo>
                      <a:pt x="19" y="96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61" name="Freeform 556"/>
              <p:cNvSpPr>
                <a:spLocks/>
              </p:cNvSpPr>
              <p:nvPr/>
            </p:nvSpPr>
            <p:spPr bwMode="auto">
              <a:xfrm>
                <a:off x="1515" y="3218"/>
                <a:ext cx="13" cy="36"/>
              </a:xfrm>
              <a:custGeom>
                <a:avLst/>
                <a:gdLst>
                  <a:gd name="T0" fmla="*/ 13 w 66"/>
                  <a:gd name="T1" fmla="*/ 36 h 183"/>
                  <a:gd name="T2" fmla="*/ 13 w 66"/>
                  <a:gd name="T3" fmla="*/ 34 h 183"/>
                  <a:gd name="T4" fmla="*/ 6 w 66"/>
                  <a:gd name="T5" fmla="*/ 15 h 183"/>
                  <a:gd name="T6" fmla="*/ 0 w 66"/>
                  <a:gd name="T7" fmla="*/ 0 h 1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183">
                    <a:moveTo>
                      <a:pt x="66" y="183"/>
                    </a:moveTo>
                    <a:lnTo>
                      <a:pt x="64" y="173"/>
                    </a:lnTo>
                    <a:lnTo>
                      <a:pt x="31" y="7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62" name="Freeform 557"/>
              <p:cNvSpPr>
                <a:spLocks/>
              </p:cNvSpPr>
              <p:nvPr/>
            </p:nvSpPr>
            <p:spPr bwMode="auto">
              <a:xfrm>
                <a:off x="1488" y="3166"/>
                <a:ext cx="19" cy="34"/>
              </a:xfrm>
              <a:custGeom>
                <a:avLst/>
                <a:gdLst>
                  <a:gd name="T0" fmla="*/ 19 w 93"/>
                  <a:gd name="T1" fmla="*/ 34 h 170"/>
                  <a:gd name="T2" fmla="*/ 17 w 93"/>
                  <a:gd name="T3" fmla="*/ 29 h 170"/>
                  <a:gd name="T4" fmla="*/ 7 w 93"/>
                  <a:gd name="T5" fmla="*/ 11 h 170"/>
                  <a:gd name="T6" fmla="*/ 0 w 93"/>
                  <a:gd name="T7" fmla="*/ 0 h 1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3" h="170">
                    <a:moveTo>
                      <a:pt x="93" y="170"/>
                    </a:moveTo>
                    <a:lnTo>
                      <a:pt x="81" y="145"/>
                    </a:lnTo>
                    <a:lnTo>
                      <a:pt x="32" y="54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63" name="Freeform 558"/>
              <p:cNvSpPr>
                <a:spLocks/>
              </p:cNvSpPr>
              <p:nvPr/>
            </p:nvSpPr>
            <p:spPr bwMode="auto">
              <a:xfrm>
                <a:off x="1454" y="3119"/>
                <a:ext cx="23" cy="31"/>
              </a:xfrm>
              <a:custGeom>
                <a:avLst/>
                <a:gdLst>
                  <a:gd name="T0" fmla="*/ 23 w 119"/>
                  <a:gd name="T1" fmla="*/ 31 h 153"/>
                  <a:gd name="T2" fmla="*/ 18 w 119"/>
                  <a:gd name="T3" fmla="*/ 23 h 153"/>
                  <a:gd name="T4" fmla="*/ 6 w 119"/>
                  <a:gd name="T5" fmla="*/ 7 h 153"/>
                  <a:gd name="T6" fmla="*/ 0 w 119"/>
                  <a:gd name="T7" fmla="*/ 0 h 1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9" h="153">
                    <a:moveTo>
                      <a:pt x="119" y="153"/>
                    </a:moveTo>
                    <a:lnTo>
                      <a:pt x="93" y="115"/>
                    </a:lnTo>
                    <a:lnTo>
                      <a:pt x="29" y="3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64" name="Freeform 559"/>
              <p:cNvSpPr>
                <a:spLocks/>
              </p:cNvSpPr>
              <p:nvPr/>
            </p:nvSpPr>
            <p:spPr bwMode="auto">
              <a:xfrm>
                <a:off x="1412" y="3079"/>
                <a:ext cx="28" cy="26"/>
              </a:xfrm>
              <a:custGeom>
                <a:avLst/>
                <a:gdLst>
                  <a:gd name="T0" fmla="*/ 28 w 143"/>
                  <a:gd name="T1" fmla="*/ 26 h 131"/>
                  <a:gd name="T2" fmla="*/ 19 w 143"/>
                  <a:gd name="T3" fmla="*/ 17 h 131"/>
                  <a:gd name="T4" fmla="*/ 4 w 143"/>
                  <a:gd name="T5" fmla="*/ 3 h 131"/>
                  <a:gd name="T6" fmla="*/ 0 w 143"/>
                  <a:gd name="T7" fmla="*/ 0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3" h="131">
                    <a:moveTo>
                      <a:pt x="143" y="131"/>
                    </a:moveTo>
                    <a:lnTo>
                      <a:pt x="98" y="84"/>
                    </a:lnTo>
                    <a:lnTo>
                      <a:pt x="20" y="1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65" name="Freeform 560"/>
              <p:cNvSpPr>
                <a:spLocks/>
              </p:cNvSpPr>
              <p:nvPr/>
            </p:nvSpPr>
            <p:spPr bwMode="auto">
              <a:xfrm>
                <a:off x="1364" y="3046"/>
                <a:ext cx="32" cy="21"/>
              </a:xfrm>
              <a:custGeom>
                <a:avLst/>
                <a:gdLst>
                  <a:gd name="T0" fmla="*/ 32 w 163"/>
                  <a:gd name="T1" fmla="*/ 21 h 105"/>
                  <a:gd name="T2" fmla="*/ 19 w 163"/>
                  <a:gd name="T3" fmla="*/ 11 h 105"/>
                  <a:gd name="T4" fmla="*/ 1 w 163"/>
                  <a:gd name="T5" fmla="*/ 1 h 105"/>
                  <a:gd name="T6" fmla="*/ 0 w 163"/>
                  <a:gd name="T7" fmla="*/ 0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3" h="105">
                    <a:moveTo>
                      <a:pt x="163" y="105"/>
                    </a:moveTo>
                    <a:lnTo>
                      <a:pt x="95" y="57"/>
                    </a:lnTo>
                    <a:lnTo>
                      <a:pt x="7" y="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66" name="Freeform 561"/>
              <p:cNvSpPr>
                <a:spLocks/>
              </p:cNvSpPr>
              <p:nvPr/>
            </p:nvSpPr>
            <p:spPr bwMode="auto">
              <a:xfrm>
                <a:off x="1311" y="3022"/>
                <a:ext cx="36" cy="15"/>
              </a:xfrm>
              <a:custGeom>
                <a:avLst/>
                <a:gdLst>
                  <a:gd name="T0" fmla="*/ 36 w 178"/>
                  <a:gd name="T1" fmla="*/ 15 h 77"/>
                  <a:gd name="T2" fmla="*/ 17 w 178"/>
                  <a:gd name="T3" fmla="*/ 7 h 77"/>
                  <a:gd name="T4" fmla="*/ 0 w 178"/>
                  <a:gd name="T5" fmla="*/ 0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8" h="77">
                    <a:moveTo>
                      <a:pt x="178" y="77"/>
                    </a:moveTo>
                    <a:lnTo>
                      <a:pt x="86" y="34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67" name="Freeform 562"/>
              <p:cNvSpPr>
                <a:spLocks/>
              </p:cNvSpPr>
              <p:nvPr/>
            </p:nvSpPr>
            <p:spPr bwMode="auto">
              <a:xfrm>
                <a:off x="1255" y="3006"/>
                <a:ext cx="38" cy="9"/>
              </a:xfrm>
              <a:custGeom>
                <a:avLst/>
                <a:gdLst>
                  <a:gd name="T0" fmla="*/ 38 w 189"/>
                  <a:gd name="T1" fmla="*/ 9 h 47"/>
                  <a:gd name="T2" fmla="*/ 35 w 189"/>
                  <a:gd name="T3" fmla="*/ 8 h 47"/>
                  <a:gd name="T4" fmla="*/ 14 w 189"/>
                  <a:gd name="T5" fmla="*/ 3 h 47"/>
                  <a:gd name="T6" fmla="*/ 0 w 189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9" h="47">
                    <a:moveTo>
                      <a:pt x="189" y="47"/>
                    </a:moveTo>
                    <a:lnTo>
                      <a:pt x="172" y="42"/>
                    </a:lnTo>
                    <a:lnTo>
                      <a:pt x="72" y="1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68" name="Freeform 563"/>
              <p:cNvSpPr>
                <a:spLocks/>
              </p:cNvSpPr>
              <p:nvPr/>
            </p:nvSpPr>
            <p:spPr bwMode="auto">
              <a:xfrm>
                <a:off x="1197" y="3000"/>
                <a:ext cx="39" cy="3"/>
              </a:xfrm>
              <a:custGeom>
                <a:avLst/>
                <a:gdLst>
                  <a:gd name="T0" fmla="*/ 39 w 193"/>
                  <a:gd name="T1" fmla="*/ 3 h 15"/>
                  <a:gd name="T2" fmla="*/ 32 w 193"/>
                  <a:gd name="T3" fmla="*/ 2 h 15"/>
                  <a:gd name="T4" fmla="*/ 11 w 193"/>
                  <a:gd name="T5" fmla="*/ 0 h 15"/>
                  <a:gd name="T6" fmla="*/ 0 w 193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3" h="15">
                    <a:moveTo>
                      <a:pt x="193" y="15"/>
                    </a:moveTo>
                    <a:lnTo>
                      <a:pt x="157" y="10"/>
                    </a:lnTo>
                    <a:lnTo>
                      <a:pt x="54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69" name="Freeform 564"/>
              <p:cNvSpPr>
                <a:spLocks/>
              </p:cNvSpPr>
              <p:nvPr/>
            </p:nvSpPr>
            <p:spPr bwMode="auto">
              <a:xfrm>
                <a:off x="1139" y="3000"/>
                <a:ext cx="39" cy="3"/>
              </a:xfrm>
              <a:custGeom>
                <a:avLst/>
                <a:gdLst>
                  <a:gd name="T0" fmla="*/ 39 w 193"/>
                  <a:gd name="T1" fmla="*/ 0 h 15"/>
                  <a:gd name="T2" fmla="*/ 28 w 193"/>
                  <a:gd name="T3" fmla="*/ 0 h 15"/>
                  <a:gd name="T4" fmla="*/ 7 w 193"/>
                  <a:gd name="T5" fmla="*/ 2 h 15"/>
                  <a:gd name="T6" fmla="*/ 0 w 193"/>
                  <a:gd name="T7" fmla="*/ 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3" h="15">
                    <a:moveTo>
                      <a:pt x="193" y="0"/>
                    </a:moveTo>
                    <a:lnTo>
                      <a:pt x="138" y="1"/>
                    </a:lnTo>
                    <a:lnTo>
                      <a:pt x="35" y="10"/>
                    </a:lnTo>
                    <a:lnTo>
                      <a:pt x="0" y="1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70" name="Freeform 565"/>
              <p:cNvSpPr>
                <a:spLocks/>
              </p:cNvSpPr>
              <p:nvPr/>
            </p:nvSpPr>
            <p:spPr bwMode="auto">
              <a:xfrm>
                <a:off x="1083" y="3006"/>
                <a:ext cx="37" cy="9"/>
              </a:xfrm>
              <a:custGeom>
                <a:avLst/>
                <a:gdLst>
                  <a:gd name="T0" fmla="*/ 37 w 188"/>
                  <a:gd name="T1" fmla="*/ 0 h 47"/>
                  <a:gd name="T2" fmla="*/ 23 w 188"/>
                  <a:gd name="T3" fmla="*/ 3 h 47"/>
                  <a:gd name="T4" fmla="*/ 3 w 188"/>
                  <a:gd name="T5" fmla="*/ 8 h 47"/>
                  <a:gd name="T6" fmla="*/ 0 w 188"/>
                  <a:gd name="T7" fmla="*/ 9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8" h="47">
                    <a:moveTo>
                      <a:pt x="188" y="0"/>
                    </a:moveTo>
                    <a:lnTo>
                      <a:pt x="116" y="15"/>
                    </a:lnTo>
                    <a:lnTo>
                      <a:pt x="17" y="42"/>
                    </a:lnTo>
                    <a:lnTo>
                      <a:pt x="0" y="4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71" name="Freeform 566"/>
              <p:cNvSpPr>
                <a:spLocks/>
              </p:cNvSpPr>
              <p:nvPr/>
            </p:nvSpPr>
            <p:spPr bwMode="auto">
              <a:xfrm>
                <a:off x="1029" y="3022"/>
                <a:ext cx="35" cy="15"/>
              </a:xfrm>
              <a:custGeom>
                <a:avLst/>
                <a:gdLst>
                  <a:gd name="T0" fmla="*/ 35 w 178"/>
                  <a:gd name="T1" fmla="*/ 0 h 77"/>
                  <a:gd name="T2" fmla="*/ 18 w 178"/>
                  <a:gd name="T3" fmla="*/ 7 h 77"/>
                  <a:gd name="T4" fmla="*/ 0 w 178"/>
                  <a:gd name="T5" fmla="*/ 15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8" h="77">
                    <a:moveTo>
                      <a:pt x="178" y="0"/>
                    </a:moveTo>
                    <a:lnTo>
                      <a:pt x="92" y="34"/>
                    </a:lnTo>
                    <a:lnTo>
                      <a:pt x="0" y="7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72" name="Freeform 567"/>
              <p:cNvSpPr>
                <a:spLocks/>
              </p:cNvSpPr>
              <p:nvPr/>
            </p:nvSpPr>
            <p:spPr bwMode="auto">
              <a:xfrm>
                <a:off x="979" y="3046"/>
                <a:ext cx="33" cy="21"/>
              </a:xfrm>
              <a:custGeom>
                <a:avLst/>
                <a:gdLst>
                  <a:gd name="T0" fmla="*/ 33 w 163"/>
                  <a:gd name="T1" fmla="*/ 0 h 105"/>
                  <a:gd name="T2" fmla="*/ 32 w 163"/>
                  <a:gd name="T3" fmla="*/ 1 h 105"/>
                  <a:gd name="T4" fmla="*/ 14 w 163"/>
                  <a:gd name="T5" fmla="*/ 11 h 105"/>
                  <a:gd name="T6" fmla="*/ 0 w 163"/>
                  <a:gd name="T7" fmla="*/ 21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3" h="105">
                    <a:moveTo>
                      <a:pt x="163" y="0"/>
                    </a:moveTo>
                    <a:lnTo>
                      <a:pt x="156" y="3"/>
                    </a:lnTo>
                    <a:lnTo>
                      <a:pt x="68" y="57"/>
                    </a:lnTo>
                    <a:lnTo>
                      <a:pt x="0" y="10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73" name="Freeform 568"/>
              <p:cNvSpPr>
                <a:spLocks/>
              </p:cNvSpPr>
              <p:nvPr/>
            </p:nvSpPr>
            <p:spPr bwMode="auto">
              <a:xfrm>
                <a:off x="935" y="3079"/>
                <a:ext cx="29" cy="26"/>
              </a:xfrm>
              <a:custGeom>
                <a:avLst/>
                <a:gdLst>
                  <a:gd name="T0" fmla="*/ 29 w 143"/>
                  <a:gd name="T1" fmla="*/ 0 h 131"/>
                  <a:gd name="T2" fmla="*/ 25 w 143"/>
                  <a:gd name="T3" fmla="*/ 3 h 131"/>
                  <a:gd name="T4" fmla="*/ 9 w 143"/>
                  <a:gd name="T5" fmla="*/ 17 h 131"/>
                  <a:gd name="T6" fmla="*/ 0 w 143"/>
                  <a:gd name="T7" fmla="*/ 26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3" h="131">
                    <a:moveTo>
                      <a:pt x="143" y="0"/>
                    </a:moveTo>
                    <a:lnTo>
                      <a:pt x="123" y="15"/>
                    </a:lnTo>
                    <a:lnTo>
                      <a:pt x="46" y="84"/>
                    </a:lnTo>
                    <a:lnTo>
                      <a:pt x="0" y="13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74" name="Freeform 569"/>
              <p:cNvSpPr>
                <a:spLocks/>
              </p:cNvSpPr>
              <p:nvPr/>
            </p:nvSpPr>
            <p:spPr bwMode="auto">
              <a:xfrm>
                <a:off x="898" y="3119"/>
                <a:ext cx="24" cy="31"/>
              </a:xfrm>
              <a:custGeom>
                <a:avLst/>
                <a:gdLst>
                  <a:gd name="T0" fmla="*/ 24 w 119"/>
                  <a:gd name="T1" fmla="*/ 0 h 153"/>
                  <a:gd name="T2" fmla="*/ 18 w 119"/>
                  <a:gd name="T3" fmla="*/ 7 h 153"/>
                  <a:gd name="T4" fmla="*/ 5 w 119"/>
                  <a:gd name="T5" fmla="*/ 23 h 153"/>
                  <a:gd name="T6" fmla="*/ 0 w 119"/>
                  <a:gd name="T7" fmla="*/ 31 h 1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9" h="153">
                    <a:moveTo>
                      <a:pt x="119" y="0"/>
                    </a:moveTo>
                    <a:lnTo>
                      <a:pt x="90" y="33"/>
                    </a:lnTo>
                    <a:lnTo>
                      <a:pt x="27" y="115"/>
                    </a:lnTo>
                    <a:lnTo>
                      <a:pt x="0" y="15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75" name="Freeform 570"/>
              <p:cNvSpPr>
                <a:spLocks/>
              </p:cNvSpPr>
              <p:nvPr/>
            </p:nvSpPr>
            <p:spPr bwMode="auto">
              <a:xfrm>
                <a:off x="868" y="3166"/>
                <a:ext cx="19" cy="34"/>
              </a:xfrm>
              <a:custGeom>
                <a:avLst/>
                <a:gdLst>
                  <a:gd name="T0" fmla="*/ 19 w 94"/>
                  <a:gd name="T1" fmla="*/ 0 h 170"/>
                  <a:gd name="T2" fmla="*/ 12 w 94"/>
                  <a:gd name="T3" fmla="*/ 11 h 170"/>
                  <a:gd name="T4" fmla="*/ 2 w 94"/>
                  <a:gd name="T5" fmla="*/ 29 h 170"/>
                  <a:gd name="T6" fmla="*/ 0 w 94"/>
                  <a:gd name="T7" fmla="*/ 34 h 1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4" h="170">
                    <a:moveTo>
                      <a:pt x="94" y="0"/>
                    </a:moveTo>
                    <a:lnTo>
                      <a:pt x="61" y="54"/>
                    </a:lnTo>
                    <a:lnTo>
                      <a:pt x="12" y="145"/>
                    </a:lnTo>
                    <a:lnTo>
                      <a:pt x="0" y="17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76" name="Freeform 571"/>
              <p:cNvSpPr>
                <a:spLocks/>
              </p:cNvSpPr>
              <p:nvPr/>
            </p:nvSpPr>
            <p:spPr bwMode="auto">
              <a:xfrm>
                <a:off x="847" y="3218"/>
                <a:ext cx="13" cy="36"/>
              </a:xfrm>
              <a:custGeom>
                <a:avLst/>
                <a:gdLst>
                  <a:gd name="T0" fmla="*/ 13 w 66"/>
                  <a:gd name="T1" fmla="*/ 0 h 183"/>
                  <a:gd name="T2" fmla="*/ 7 w 66"/>
                  <a:gd name="T3" fmla="*/ 15 h 183"/>
                  <a:gd name="T4" fmla="*/ 1 w 66"/>
                  <a:gd name="T5" fmla="*/ 34 h 183"/>
                  <a:gd name="T6" fmla="*/ 0 w 66"/>
                  <a:gd name="T7" fmla="*/ 36 h 1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183">
                    <a:moveTo>
                      <a:pt x="66" y="0"/>
                    </a:moveTo>
                    <a:lnTo>
                      <a:pt x="35" y="75"/>
                    </a:lnTo>
                    <a:lnTo>
                      <a:pt x="3" y="173"/>
                    </a:lnTo>
                    <a:lnTo>
                      <a:pt x="0" y="18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77" name="Freeform 572"/>
              <p:cNvSpPr>
                <a:spLocks/>
              </p:cNvSpPr>
              <p:nvPr/>
            </p:nvSpPr>
            <p:spPr bwMode="auto">
              <a:xfrm>
                <a:off x="836" y="3273"/>
                <a:ext cx="6" cy="38"/>
              </a:xfrm>
              <a:custGeom>
                <a:avLst/>
                <a:gdLst>
                  <a:gd name="T0" fmla="*/ 6 w 33"/>
                  <a:gd name="T1" fmla="*/ 0 h 190"/>
                  <a:gd name="T2" fmla="*/ 3 w 33"/>
                  <a:gd name="T3" fmla="*/ 19 h 190"/>
                  <a:gd name="T4" fmla="*/ 0 w 33"/>
                  <a:gd name="T5" fmla="*/ 38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90">
                    <a:moveTo>
                      <a:pt x="33" y="0"/>
                    </a:moveTo>
                    <a:lnTo>
                      <a:pt x="14" y="96"/>
                    </a:lnTo>
                    <a:lnTo>
                      <a:pt x="0" y="19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78" name="Freeform 573"/>
              <p:cNvSpPr>
                <a:spLocks/>
              </p:cNvSpPr>
              <p:nvPr/>
            </p:nvSpPr>
            <p:spPr bwMode="auto">
              <a:xfrm>
                <a:off x="833" y="3331"/>
                <a:ext cx="1" cy="23"/>
              </a:xfrm>
              <a:custGeom>
                <a:avLst/>
                <a:gdLst>
                  <a:gd name="T0" fmla="*/ 1 w 4"/>
                  <a:gd name="T1" fmla="*/ 0 h 118"/>
                  <a:gd name="T2" fmla="*/ 1 w 4"/>
                  <a:gd name="T3" fmla="*/ 3 h 118"/>
                  <a:gd name="T4" fmla="*/ 0 w 4"/>
                  <a:gd name="T5" fmla="*/ 23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18">
                    <a:moveTo>
                      <a:pt x="4" y="0"/>
                    </a:moveTo>
                    <a:lnTo>
                      <a:pt x="3" y="15"/>
                    </a:lnTo>
                    <a:lnTo>
                      <a:pt x="0" y="11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28685" name="Group 937"/>
          <p:cNvGrpSpPr>
            <a:grpSpLocks/>
          </p:cNvGrpSpPr>
          <p:nvPr/>
        </p:nvGrpSpPr>
        <p:grpSpPr bwMode="auto">
          <a:xfrm>
            <a:off x="309563" y="4602163"/>
            <a:ext cx="2824162" cy="941387"/>
            <a:chOff x="195" y="2899"/>
            <a:chExt cx="1779" cy="593"/>
          </a:xfrm>
        </p:grpSpPr>
        <p:grpSp>
          <p:nvGrpSpPr>
            <p:cNvPr id="28710" name="Group 429"/>
            <p:cNvGrpSpPr>
              <a:grpSpLocks/>
            </p:cNvGrpSpPr>
            <p:nvPr/>
          </p:nvGrpSpPr>
          <p:grpSpPr bwMode="auto">
            <a:xfrm>
              <a:off x="195" y="3488"/>
              <a:ext cx="1779" cy="4"/>
              <a:chOff x="299" y="3352"/>
              <a:chExt cx="1779" cy="4"/>
            </a:xfrm>
          </p:grpSpPr>
          <p:sp>
            <p:nvSpPr>
              <p:cNvPr id="28743" name="Line 430"/>
              <p:cNvSpPr>
                <a:spLocks noChangeShapeType="1"/>
              </p:cNvSpPr>
              <p:nvPr/>
            </p:nvSpPr>
            <p:spPr bwMode="auto">
              <a:xfrm>
                <a:off x="299" y="3353"/>
                <a:ext cx="176" cy="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44" name="Line 431"/>
              <p:cNvSpPr>
                <a:spLocks noChangeShapeType="1"/>
              </p:cNvSpPr>
              <p:nvPr/>
            </p:nvSpPr>
            <p:spPr bwMode="auto">
              <a:xfrm>
                <a:off x="494" y="3354"/>
                <a:ext cx="1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45" name="Line 432"/>
              <p:cNvSpPr>
                <a:spLocks noChangeShapeType="1"/>
              </p:cNvSpPr>
              <p:nvPr/>
            </p:nvSpPr>
            <p:spPr bwMode="auto">
              <a:xfrm>
                <a:off x="533" y="3354"/>
                <a:ext cx="241" cy="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46" name="Line 433"/>
              <p:cNvSpPr>
                <a:spLocks noChangeShapeType="1"/>
              </p:cNvSpPr>
              <p:nvPr/>
            </p:nvSpPr>
            <p:spPr bwMode="auto">
              <a:xfrm>
                <a:off x="792" y="3354"/>
                <a:ext cx="2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47" name="Line 434"/>
              <p:cNvSpPr>
                <a:spLocks noChangeShapeType="1"/>
              </p:cNvSpPr>
              <p:nvPr/>
            </p:nvSpPr>
            <p:spPr bwMode="auto">
              <a:xfrm>
                <a:off x="824" y="3355"/>
                <a:ext cx="27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48" name="Line 435"/>
              <p:cNvSpPr>
                <a:spLocks noChangeShapeType="1"/>
              </p:cNvSpPr>
              <p:nvPr/>
            </p:nvSpPr>
            <p:spPr bwMode="auto">
              <a:xfrm>
                <a:off x="1115" y="3354"/>
                <a:ext cx="1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49" name="Line 436"/>
              <p:cNvSpPr>
                <a:spLocks noChangeShapeType="1"/>
              </p:cNvSpPr>
              <p:nvPr/>
            </p:nvSpPr>
            <p:spPr bwMode="auto">
              <a:xfrm>
                <a:off x="1153" y="3353"/>
                <a:ext cx="271" cy="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50" name="Line 437"/>
              <p:cNvSpPr>
                <a:spLocks noChangeShapeType="1"/>
              </p:cNvSpPr>
              <p:nvPr/>
            </p:nvSpPr>
            <p:spPr bwMode="auto">
              <a:xfrm>
                <a:off x="1441" y="3354"/>
                <a:ext cx="2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51" name="Line 438"/>
              <p:cNvSpPr>
                <a:spLocks noChangeShapeType="1"/>
              </p:cNvSpPr>
              <p:nvPr/>
            </p:nvSpPr>
            <p:spPr bwMode="auto">
              <a:xfrm>
                <a:off x="1481" y="3353"/>
                <a:ext cx="232" cy="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52" name="Line 439"/>
              <p:cNvSpPr>
                <a:spLocks noChangeShapeType="1"/>
              </p:cNvSpPr>
              <p:nvPr/>
            </p:nvSpPr>
            <p:spPr bwMode="auto">
              <a:xfrm>
                <a:off x="1736" y="3354"/>
                <a:ext cx="1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53" name="Line 440"/>
              <p:cNvSpPr>
                <a:spLocks noChangeShapeType="1"/>
              </p:cNvSpPr>
              <p:nvPr/>
            </p:nvSpPr>
            <p:spPr bwMode="auto">
              <a:xfrm>
                <a:off x="1778" y="3352"/>
                <a:ext cx="30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28711" name="Freeform 265"/>
            <p:cNvSpPr>
              <a:spLocks/>
            </p:cNvSpPr>
            <p:nvPr/>
          </p:nvSpPr>
          <p:spPr bwMode="auto">
            <a:xfrm>
              <a:off x="909" y="3316"/>
              <a:ext cx="349" cy="174"/>
            </a:xfrm>
            <a:custGeom>
              <a:avLst/>
              <a:gdLst>
                <a:gd name="T0" fmla="*/ 349 w 1747"/>
                <a:gd name="T1" fmla="*/ 174 h 873"/>
                <a:gd name="T2" fmla="*/ 348 w 1747"/>
                <a:gd name="T3" fmla="*/ 158 h 873"/>
                <a:gd name="T4" fmla="*/ 346 w 1747"/>
                <a:gd name="T5" fmla="*/ 142 h 873"/>
                <a:gd name="T6" fmla="*/ 342 w 1747"/>
                <a:gd name="T7" fmla="*/ 126 h 873"/>
                <a:gd name="T8" fmla="*/ 337 w 1747"/>
                <a:gd name="T9" fmla="*/ 111 h 873"/>
                <a:gd name="T10" fmla="*/ 330 w 1747"/>
                <a:gd name="T11" fmla="*/ 96 h 873"/>
                <a:gd name="T12" fmla="*/ 323 w 1747"/>
                <a:gd name="T13" fmla="*/ 82 h 873"/>
                <a:gd name="T14" fmla="*/ 314 w 1747"/>
                <a:gd name="T15" fmla="*/ 69 h 873"/>
                <a:gd name="T16" fmla="*/ 303 w 1747"/>
                <a:gd name="T17" fmla="*/ 57 h 873"/>
                <a:gd name="T18" fmla="*/ 292 w 1747"/>
                <a:gd name="T19" fmla="*/ 45 h 873"/>
                <a:gd name="T20" fmla="*/ 280 w 1747"/>
                <a:gd name="T21" fmla="*/ 35 h 873"/>
                <a:gd name="T22" fmla="*/ 266 w 1747"/>
                <a:gd name="T23" fmla="*/ 26 h 873"/>
                <a:gd name="T24" fmla="*/ 252 w 1747"/>
                <a:gd name="T25" fmla="*/ 18 h 873"/>
                <a:gd name="T26" fmla="*/ 238 w 1747"/>
                <a:gd name="T27" fmla="*/ 12 h 873"/>
                <a:gd name="T28" fmla="*/ 222 w 1747"/>
                <a:gd name="T29" fmla="*/ 6 h 873"/>
                <a:gd name="T30" fmla="*/ 207 w 1747"/>
                <a:gd name="T31" fmla="*/ 3 h 873"/>
                <a:gd name="T32" fmla="*/ 191 w 1747"/>
                <a:gd name="T33" fmla="*/ 1 h 873"/>
                <a:gd name="T34" fmla="*/ 174 w 1747"/>
                <a:gd name="T35" fmla="*/ 0 h 873"/>
                <a:gd name="T36" fmla="*/ 158 w 1747"/>
                <a:gd name="T37" fmla="*/ 1 h 873"/>
                <a:gd name="T38" fmla="*/ 142 w 1747"/>
                <a:gd name="T39" fmla="*/ 3 h 873"/>
                <a:gd name="T40" fmla="*/ 127 w 1747"/>
                <a:gd name="T41" fmla="*/ 6 h 873"/>
                <a:gd name="T42" fmla="*/ 111 w 1747"/>
                <a:gd name="T43" fmla="*/ 12 h 873"/>
                <a:gd name="T44" fmla="*/ 97 w 1747"/>
                <a:gd name="T45" fmla="*/ 18 h 873"/>
                <a:gd name="T46" fmla="*/ 83 w 1747"/>
                <a:gd name="T47" fmla="*/ 26 h 873"/>
                <a:gd name="T48" fmla="*/ 69 w 1747"/>
                <a:gd name="T49" fmla="*/ 35 h 873"/>
                <a:gd name="T50" fmla="*/ 57 w 1747"/>
                <a:gd name="T51" fmla="*/ 45 h 873"/>
                <a:gd name="T52" fmla="*/ 46 w 1747"/>
                <a:gd name="T53" fmla="*/ 57 h 873"/>
                <a:gd name="T54" fmla="*/ 35 w 1747"/>
                <a:gd name="T55" fmla="*/ 69 h 873"/>
                <a:gd name="T56" fmla="*/ 26 w 1747"/>
                <a:gd name="T57" fmla="*/ 82 h 873"/>
                <a:gd name="T58" fmla="*/ 18 w 1747"/>
                <a:gd name="T59" fmla="*/ 96 h 873"/>
                <a:gd name="T60" fmla="*/ 12 w 1747"/>
                <a:gd name="T61" fmla="*/ 111 h 873"/>
                <a:gd name="T62" fmla="*/ 7 w 1747"/>
                <a:gd name="T63" fmla="*/ 126 h 873"/>
                <a:gd name="T64" fmla="*/ 3 w 1747"/>
                <a:gd name="T65" fmla="*/ 142 h 873"/>
                <a:gd name="T66" fmla="*/ 1 w 1747"/>
                <a:gd name="T67" fmla="*/ 158 h 873"/>
                <a:gd name="T68" fmla="*/ 0 w 1747"/>
                <a:gd name="T69" fmla="*/ 174 h 87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747" h="873">
                  <a:moveTo>
                    <a:pt x="1747" y="873"/>
                  </a:moveTo>
                  <a:lnTo>
                    <a:pt x="1742" y="793"/>
                  </a:lnTo>
                  <a:lnTo>
                    <a:pt x="1732" y="712"/>
                  </a:lnTo>
                  <a:lnTo>
                    <a:pt x="1713" y="634"/>
                  </a:lnTo>
                  <a:lnTo>
                    <a:pt x="1687" y="558"/>
                  </a:lnTo>
                  <a:lnTo>
                    <a:pt x="1654" y="484"/>
                  </a:lnTo>
                  <a:lnTo>
                    <a:pt x="1615" y="413"/>
                  </a:lnTo>
                  <a:lnTo>
                    <a:pt x="1570" y="347"/>
                  </a:lnTo>
                  <a:lnTo>
                    <a:pt x="1518" y="285"/>
                  </a:lnTo>
                  <a:lnTo>
                    <a:pt x="1462" y="227"/>
                  </a:lnTo>
                  <a:lnTo>
                    <a:pt x="1400" y="176"/>
                  </a:lnTo>
                  <a:lnTo>
                    <a:pt x="1333" y="130"/>
                  </a:lnTo>
                  <a:lnTo>
                    <a:pt x="1263" y="91"/>
                  </a:lnTo>
                  <a:lnTo>
                    <a:pt x="1189" y="58"/>
                  </a:lnTo>
                  <a:lnTo>
                    <a:pt x="1112" y="32"/>
                  </a:lnTo>
                  <a:lnTo>
                    <a:pt x="1034" y="14"/>
                  </a:lnTo>
                  <a:lnTo>
                    <a:pt x="954" y="3"/>
                  </a:lnTo>
                  <a:lnTo>
                    <a:pt x="873" y="0"/>
                  </a:lnTo>
                  <a:lnTo>
                    <a:pt x="793" y="3"/>
                  </a:lnTo>
                  <a:lnTo>
                    <a:pt x="713" y="14"/>
                  </a:lnTo>
                  <a:lnTo>
                    <a:pt x="634" y="32"/>
                  </a:lnTo>
                  <a:lnTo>
                    <a:pt x="558" y="58"/>
                  </a:lnTo>
                  <a:lnTo>
                    <a:pt x="484" y="91"/>
                  </a:lnTo>
                  <a:lnTo>
                    <a:pt x="414" y="130"/>
                  </a:lnTo>
                  <a:lnTo>
                    <a:pt x="346" y="176"/>
                  </a:lnTo>
                  <a:lnTo>
                    <a:pt x="284" y="227"/>
                  </a:lnTo>
                  <a:lnTo>
                    <a:pt x="228" y="285"/>
                  </a:lnTo>
                  <a:lnTo>
                    <a:pt x="177" y="347"/>
                  </a:lnTo>
                  <a:lnTo>
                    <a:pt x="131" y="413"/>
                  </a:lnTo>
                  <a:lnTo>
                    <a:pt x="92" y="484"/>
                  </a:lnTo>
                  <a:lnTo>
                    <a:pt x="59" y="558"/>
                  </a:lnTo>
                  <a:lnTo>
                    <a:pt x="33" y="634"/>
                  </a:lnTo>
                  <a:lnTo>
                    <a:pt x="15" y="712"/>
                  </a:lnTo>
                  <a:lnTo>
                    <a:pt x="4" y="793"/>
                  </a:lnTo>
                  <a:lnTo>
                    <a:pt x="0" y="87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12" name="Freeform 266"/>
            <p:cNvSpPr>
              <a:spLocks/>
            </p:cNvSpPr>
            <p:nvPr/>
          </p:nvSpPr>
          <p:spPr bwMode="auto">
            <a:xfrm>
              <a:off x="861" y="3268"/>
              <a:ext cx="445" cy="222"/>
            </a:xfrm>
            <a:custGeom>
              <a:avLst/>
              <a:gdLst>
                <a:gd name="T0" fmla="*/ 445 w 2224"/>
                <a:gd name="T1" fmla="*/ 222 h 1113"/>
                <a:gd name="T2" fmla="*/ 444 w 2224"/>
                <a:gd name="T3" fmla="*/ 204 h 1113"/>
                <a:gd name="T4" fmla="*/ 442 w 2224"/>
                <a:gd name="T5" fmla="*/ 185 h 1113"/>
                <a:gd name="T6" fmla="*/ 438 w 2224"/>
                <a:gd name="T7" fmla="*/ 168 h 1113"/>
                <a:gd name="T8" fmla="*/ 433 w 2224"/>
                <a:gd name="T9" fmla="*/ 150 h 1113"/>
                <a:gd name="T10" fmla="*/ 426 w 2224"/>
                <a:gd name="T11" fmla="*/ 133 h 1113"/>
                <a:gd name="T12" fmla="*/ 418 w 2224"/>
                <a:gd name="T13" fmla="*/ 116 h 1113"/>
                <a:gd name="T14" fmla="*/ 409 w 2224"/>
                <a:gd name="T15" fmla="*/ 101 h 1113"/>
                <a:gd name="T16" fmla="*/ 398 w 2224"/>
                <a:gd name="T17" fmla="*/ 86 h 1113"/>
                <a:gd name="T18" fmla="*/ 386 w 2224"/>
                <a:gd name="T19" fmla="*/ 72 h 1113"/>
                <a:gd name="T20" fmla="*/ 373 w 2224"/>
                <a:gd name="T21" fmla="*/ 59 h 1113"/>
                <a:gd name="T22" fmla="*/ 359 w 2224"/>
                <a:gd name="T23" fmla="*/ 47 h 1113"/>
                <a:gd name="T24" fmla="*/ 344 w 2224"/>
                <a:gd name="T25" fmla="*/ 36 h 1113"/>
                <a:gd name="T26" fmla="*/ 329 w 2224"/>
                <a:gd name="T27" fmla="*/ 27 h 1113"/>
                <a:gd name="T28" fmla="*/ 312 w 2224"/>
                <a:gd name="T29" fmla="*/ 19 h 1113"/>
                <a:gd name="T30" fmla="*/ 295 w 2224"/>
                <a:gd name="T31" fmla="*/ 12 h 1113"/>
                <a:gd name="T32" fmla="*/ 277 w 2224"/>
                <a:gd name="T33" fmla="*/ 7 h 1113"/>
                <a:gd name="T34" fmla="*/ 259 w 2224"/>
                <a:gd name="T35" fmla="*/ 3 h 1113"/>
                <a:gd name="T36" fmla="*/ 241 w 2224"/>
                <a:gd name="T37" fmla="*/ 1 h 1113"/>
                <a:gd name="T38" fmla="*/ 223 w 2224"/>
                <a:gd name="T39" fmla="*/ 0 h 1113"/>
                <a:gd name="T40" fmla="*/ 204 w 2224"/>
                <a:gd name="T41" fmla="*/ 1 h 1113"/>
                <a:gd name="T42" fmla="*/ 186 w 2224"/>
                <a:gd name="T43" fmla="*/ 3 h 1113"/>
                <a:gd name="T44" fmla="*/ 168 w 2224"/>
                <a:gd name="T45" fmla="*/ 7 h 1113"/>
                <a:gd name="T46" fmla="*/ 150 w 2224"/>
                <a:gd name="T47" fmla="*/ 12 h 1113"/>
                <a:gd name="T48" fmla="*/ 133 w 2224"/>
                <a:gd name="T49" fmla="*/ 19 h 1113"/>
                <a:gd name="T50" fmla="*/ 117 w 2224"/>
                <a:gd name="T51" fmla="*/ 27 h 1113"/>
                <a:gd name="T52" fmla="*/ 101 w 2224"/>
                <a:gd name="T53" fmla="*/ 36 h 1113"/>
                <a:gd name="T54" fmla="*/ 86 w 2224"/>
                <a:gd name="T55" fmla="*/ 47 h 1113"/>
                <a:gd name="T56" fmla="*/ 72 w 2224"/>
                <a:gd name="T57" fmla="*/ 59 h 1113"/>
                <a:gd name="T58" fmla="*/ 59 w 2224"/>
                <a:gd name="T59" fmla="*/ 72 h 1113"/>
                <a:gd name="T60" fmla="*/ 47 w 2224"/>
                <a:gd name="T61" fmla="*/ 86 h 1113"/>
                <a:gd name="T62" fmla="*/ 36 w 2224"/>
                <a:gd name="T63" fmla="*/ 101 h 1113"/>
                <a:gd name="T64" fmla="*/ 27 w 2224"/>
                <a:gd name="T65" fmla="*/ 116 h 1113"/>
                <a:gd name="T66" fmla="*/ 19 w 2224"/>
                <a:gd name="T67" fmla="*/ 133 h 1113"/>
                <a:gd name="T68" fmla="*/ 12 w 2224"/>
                <a:gd name="T69" fmla="*/ 150 h 1113"/>
                <a:gd name="T70" fmla="*/ 7 w 2224"/>
                <a:gd name="T71" fmla="*/ 168 h 1113"/>
                <a:gd name="T72" fmla="*/ 3 w 2224"/>
                <a:gd name="T73" fmla="*/ 185 h 1113"/>
                <a:gd name="T74" fmla="*/ 1 w 2224"/>
                <a:gd name="T75" fmla="*/ 204 h 1113"/>
                <a:gd name="T76" fmla="*/ 0 w 2224"/>
                <a:gd name="T77" fmla="*/ 222 h 111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224" h="1113">
                  <a:moveTo>
                    <a:pt x="2224" y="1113"/>
                  </a:moveTo>
                  <a:lnTo>
                    <a:pt x="2221" y="1021"/>
                  </a:lnTo>
                  <a:lnTo>
                    <a:pt x="2209" y="929"/>
                  </a:lnTo>
                  <a:lnTo>
                    <a:pt x="2190" y="840"/>
                  </a:lnTo>
                  <a:lnTo>
                    <a:pt x="2164" y="752"/>
                  </a:lnTo>
                  <a:lnTo>
                    <a:pt x="2130" y="666"/>
                  </a:lnTo>
                  <a:lnTo>
                    <a:pt x="2090" y="583"/>
                  </a:lnTo>
                  <a:lnTo>
                    <a:pt x="2043" y="504"/>
                  </a:lnTo>
                  <a:lnTo>
                    <a:pt x="1990" y="429"/>
                  </a:lnTo>
                  <a:lnTo>
                    <a:pt x="1930" y="359"/>
                  </a:lnTo>
                  <a:lnTo>
                    <a:pt x="1865" y="294"/>
                  </a:lnTo>
                  <a:lnTo>
                    <a:pt x="1795" y="234"/>
                  </a:lnTo>
                  <a:lnTo>
                    <a:pt x="1720" y="181"/>
                  </a:lnTo>
                  <a:lnTo>
                    <a:pt x="1642" y="134"/>
                  </a:lnTo>
                  <a:lnTo>
                    <a:pt x="1559" y="94"/>
                  </a:lnTo>
                  <a:lnTo>
                    <a:pt x="1473" y="60"/>
                  </a:lnTo>
                  <a:lnTo>
                    <a:pt x="1385" y="34"/>
                  </a:lnTo>
                  <a:lnTo>
                    <a:pt x="1295" y="16"/>
                  </a:lnTo>
                  <a:lnTo>
                    <a:pt x="1203" y="4"/>
                  </a:lnTo>
                  <a:lnTo>
                    <a:pt x="1112" y="0"/>
                  </a:lnTo>
                  <a:lnTo>
                    <a:pt x="1021" y="4"/>
                  </a:lnTo>
                  <a:lnTo>
                    <a:pt x="929" y="16"/>
                  </a:lnTo>
                  <a:lnTo>
                    <a:pt x="839" y="34"/>
                  </a:lnTo>
                  <a:lnTo>
                    <a:pt x="751" y="60"/>
                  </a:lnTo>
                  <a:lnTo>
                    <a:pt x="665" y="94"/>
                  </a:lnTo>
                  <a:lnTo>
                    <a:pt x="583" y="134"/>
                  </a:lnTo>
                  <a:lnTo>
                    <a:pt x="504" y="181"/>
                  </a:lnTo>
                  <a:lnTo>
                    <a:pt x="429" y="234"/>
                  </a:lnTo>
                  <a:lnTo>
                    <a:pt x="359" y="294"/>
                  </a:lnTo>
                  <a:lnTo>
                    <a:pt x="294" y="359"/>
                  </a:lnTo>
                  <a:lnTo>
                    <a:pt x="234" y="429"/>
                  </a:lnTo>
                  <a:lnTo>
                    <a:pt x="181" y="504"/>
                  </a:lnTo>
                  <a:lnTo>
                    <a:pt x="134" y="583"/>
                  </a:lnTo>
                  <a:lnTo>
                    <a:pt x="94" y="666"/>
                  </a:lnTo>
                  <a:lnTo>
                    <a:pt x="60" y="752"/>
                  </a:lnTo>
                  <a:lnTo>
                    <a:pt x="34" y="840"/>
                  </a:lnTo>
                  <a:lnTo>
                    <a:pt x="15" y="929"/>
                  </a:lnTo>
                  <a:lnTo>
                    <a:pt x="3" y="1021"/>
                  </a:lnTo>
                  <a:lnTo>
                    <a:pt x="0" y="111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13" name="Line 426"/>
            <p:cNvSpPr>
              <a:spLocks noChangeShapeType="1"/>
            </p:cNvSpPr>
            <p:nvPr/>
          </p:nvSpPr>
          <p:spPr bwMode="auto">
            <a:xfrm>
              <a:off x="584" y="3085"/>
              <a:ext cx="1000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14" name="Line 428"/>
            <p:cNvSpPr>
              <a:spLocks noChangeShapeType="1"/>
            </p:cNvSpPr>
            <p:nvPr/>
          </p:nvSpPr>
          <p:spPr bwMode="auto">
            <a:xfrm flipH="1">
              <a:off x="392" y="2932"/>
              <a:ext cx="1384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15" name="Line 464"/>
            <p:cNvSpPr>
              <a:spLocks noChangeShapeType="1"/>
            </p:cNvSpPr>
            <p:nvPr/>
          </p:nvSpPr>
          <p:spPr bwMode="auto">
            <a:xfrm>
              <a:off x="588" y="3109"/>
              <a:ext cx="1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16" name="Line 465"/>
            <p:cNvSpPr>
              <a:spLocks noChangeShapeType="1"/>
            </p:cNvSpPr>
            <p:nvPr/>
          </p:nvSpPr>
          <p:spPr bwMode="auto">
            <a:xfrm>
              <a:off x="392" y="2991"/>
              <a:ext cx="3" cy="1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17" name="Freeform 466"/>
            <p:cNvSpPr>
              <a:spLocks/>
            </p:cNvSpPr>
            <p:nvPr/>
          </p:nvSpPr>
          <p:spPr bwMode="auto">
            <a:xfrm>
              <a:off x="482" y="3085"/>
              <a:ext cx="102" cy="102"/>
            </a:xfrm>
            <a:custGeom>
              <a:avLst/>
              <a:gdLst>
                <a:gd name="T0" fmla="*/ 102 w 510"/>
                <a:gd name="T1" fmla="*/ 0 h 510"/>
                <a:gd name="T2" fmla="*/ 90 w 510"/>
                <a:gd name="T3" fmla="*/ 1 h 510"/>
                <a:gd name="T4" fmla="*/ 78 w 510"/>
                <a:gd name="T5" fmla="*/ 3 h 510"/>
                <a:gd name="T6" fmla="*/ 66 w 510"/>
                <a:gd name="T7" fmla="*/ 7 h 510"/>
                <a:gd name="T8" fmla="*/ 55 w 510"/>
                <a:gd name="T9" fmla="*/ 12 h 510"/>
                <a:gd name="T10" fmla="*/ 44 w 510"/>
                <a:gd name="T11" fmla="*/ 18 h 510"/>
                <a:gd name="T12" fmla="*/ 34 w 510"/>
                <a:gd name="T13" fmla="*/ 26 h 510"/>
                <a:gd name="T14" fmla="*/ 26 w 510"/>
                <a:gd name="T15" fmla="*/ 34 h 510"/>
                <a:gd name="T16" fmla="*/ 18 w 510"/>
                <a:gd name="T17" fmla="*/ 44 h 510"/>
                <a:gd name="T18" fmla="*/ 12 w 510"/>
                <a:gd name="T19" fmla="*/ 55 h 510"/>
                <a:gd name="T20" fmla="*/ 7 w 510"/>
                <a:gd name="T21" fmla="*/ 66 h 510"/>
                <a:gd name="T22" fmla="*/ 3 w 510"/>
                <a:gd name="T23" fmla="*/ 78 h 510"/>
                <a:gd name="T24" fmla="*/ 1 w 510"/>
                <a:gd name="T25" fmla="*/ 90 h 510"/>
                <a:gd name="T26" fmla="*/ 0 w 510"/>
                <a:gd name="T27" fmla="*/ 102 h 5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0" h="510">
                  <a:moveTo>
                    <a:pt x="510" y="0"/>
                  </a:moveTo>
                  <a:lnTo>
                    <a:pt x="449" y="4"/>
                  </a:lnTo>
                  <a:lnTo>
                    <a:pt x="388" y="16"/>
                  </a:lnTo>
                  <a:lnTo>
                    <a:pt x="329" y="33"/>
                  </a:lnTo>
                  <a:lnTo>
                    <a:pt x="274" y="59"/>
                  </a:lnTo>
                  <a:lnTo>
                    <a:pt x="220" y="91"/>
                  </a:lnTo>
                  <a:lnTo>
                    <a:pt x="172" y="129"/>
                  </a:lnTo>
                  <a:lnTo>
                    <a:pt x="129" y="172"/>
                  </a:lnTo>
                  <a:lnTo>
                    <a:pt x="91" y="220"/>
                  </a:lnTo>
                  <a:lnTo>
                    <a:pt x="59" y="273"/>
                  </a:lnTo>
                  <a:lnTo>
                    <a:pt x="34" y="329"/>
                  </a:lnTo>
                  <a:lnTo>
                    <a:pt x="16" y="388"/>
                  </a:lnTo>
                  <a:lnTo>
                    <a:pt x="5" y="449"/>
                  </a:lnTo>
                  <a:lnTo>
                    <a:pt x="0" y="51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18" name="Freeform 467"/>
            <p:cNvSpPr>
              <a:spLocks/>
            </p:cNvSpPr>
            <p:nvPr/>
          </p:nvSpPr>
          <p:spPr bwMode="auto">
            <a:xfrm>
              <a:off x="315" y="3008"/>
              <a:ext cx="153" cy="153"/>
            </a:xfrm>
            <a:custGeom>
              <a:avLst/>
              <a:gdLst>
                <a:gd name="T0" fmla="*/ 153 w 764"/>
                <a:gd name="T1" fmla="*/ 77 h 764"/>
                <a:gd name="T2" fmla="*/ 152 w 764"/>
                <a:gd name="T3" fmla="*/ 66 h 764"/>
                <a:gd name="T4" fmla="*/ 150 w 764"/>
                <a:gd name="T5" fmla="*/ 55 h 764"/>
                <a:gd name="T6" fmla="*/ 146 w 764"/>
                <a:gd name="T7" fmla="*/ 45 h 764"/>
                <a:gd name="T8" fmla="*/ 141 w 764"/>
                <a:gd name="T9" fmla="*/ 35 h 764"/>
                <a:gd name="T10" fmla="*/ 134 w 764"/>
                <a:gd name="T11" fmla="*/ 26 h 764"/>
                <a:gd name="T12" fmla="*/ 127 w 764"/>
                <a:gd name="T13" fmla="*/ 19 h 764"/>
                <a:gd name="T14" fmla="*/ 118 w 764"/>
                <a:gd name="T15" fmla="*/ 12 h 764"/>
                <a:gd name="T16" fmla="*/ 108 w 764"/>
                <a:gd name="T17" fmla="*/ 7 h 764"/>
                <a:gd name="T18" fmla="*/ 98 w 764"/>
                <a:gd name="T19" fmla="*/ 3 h 764"/>
                <a:gd name="T20" fmla="*/ 87 w 764"/>
                <a:gd name="T21" fmla="*/ 1 h 764"/>
                <a:gd name="T22" fmla="*/ 77 w 764"/>
                <a:gd name="T23" fmla="*/ 0 h 764"/>
                <a:gd name="T24" fmla="*/ 66 w 764"/>
                <a:gd name="T25" fmla="*/ 1 h 764"/>
                <a:gd name="T26" fmla="*/ 55 w 764"/>
                <a:gd name="T27" fmla="*/ 3 h 764"/>
                <a:gd name="T28" fmla="*/ 45 w 764"/>
                <a:gd name="T29" fmla="*/ 7 h 764"/>
                <a:gd name="T30" fmla="*/ 35 w 764"/>
                <a:gd name="T31" fmla="*/ 12 h 764"/>
                <a:gd name="T32" fmla="*/ 26 w 764"/>
                <a:gd name="T33" fmla="*/ 19 h 764"/>
                <a:gd name="T34" fmla="*/ 19 w 764"/>
                <a:gd name="T35" fmla="*/ 26 h 764"/>
                <a:gd name="T36" fmla="*/ 12 w 764"/>
                <a:gd name="T37" fmla="*/ 35 h 764"/>
                <a:gd name="T38" fmla="*/ 7 w 764"/>
                <a:gd name="T39" fmla="*/ 45 h 764"/>
                <a:gd name="T40" fmla="*/ 3 w 764"/>
                <a:gd name="T41" fmla="*/ 55 h 764"/>
                <a:gd name="T42" fmla="*/ 1 w 764"/>
                <a:gd name="T43" fmla="*/ 66 h 764"/>
                <a:gd name="T44" fmla="*/ 0 w 764"/>
                <a:gd name="T45" fmla="*/ 77 h 764"/>
                <a:gd name="T46" fmla="*/ 1 w 764"/>
                <a:gd name="T47" fmla="*/ 88 h 764"/>
                <a:gd name="T48" fmla="*/ 3 w 764"/>
                <a:gd name="T49" fmla="*/ 98 h 764"/>
                <a:gd name="T50" fmla="*/ 7 w 764"/>
                <a:gd name="T51" fmla="*/ 108 h 764"/>
                <a:gd name="T52" fmla="*/ 12 w 764"/>
                <a:gd name="T53" fmla="*/ 118 h 764"/>
                <a:gd name="T54" fmla="*/ 19 w 764"/>
                <a:gd name="T55" fmla="*/ 127 h 764"/>
                <a:gd name="T56" fmla="*/ 26 w 764"/>
                <a:gd name="T57" fmla="*/ 134 h 764"/>
                <a:gd name="T58" fmla="*/ 35 w 764"/>
                <a:gd name="T59" fmla="*/ 141 h 764"/>
                <a:gd name="T60" fmla="*/ 45 w 764"/>
                <a:gd name="T61" fmla="*/ 146 h 764"/>
                <a:gd name="T62" fmla="*/ 55 w 764"/>
                <a:gd name="T63" fmla="*/ 150 h 764"/>
                <a:gd name="T64" fmla="*/ 66 w 764"/>
                <a:gd name="T65" fmla="*/ 152 h 764"/>
                <a:gd name="T66" fmla="*/ 77 w 764"/>
                <a:gd name="T67" fmla="*/ 153 h 764"/>
                <a:gd name="T68" fmla="*/ 87 w 764"/>
                <a:gd name="T69" fmla="*/ 152 h 764"/>
                <a:gd name="T70" fmla="*/ 98 w 764"/>
                <a:gd name="T71" fmla="*/ 150 h 764"/>
                <a:gd name="T72" fmla="*/ 108 w 764"/>
                <a:gd name="T73" fmla="*/ 146 h 764"/>
                <a:gd name="T74" fmla="*/ 118 w 764"/>
                <a:gd name="T75" fmla="*/ 141 h 764"/>
                <a:gd name="T76" fmla="*/ 127 w 764"/>
                <a:gd name="T77" fmla="*/ 134 h 764"/>
                <a:gd name="T78" fmla="*/ 134 w 764"/>
                <a:gd name="T79" fmla="*/ 127 h 764"/>
                <a:gd name="T80" fmla="*/ 141 w 764"/>
                <a:gd name="T81" fmla="*/ 118 h 764"/>
                <a:gd name="T82" fmla="*/ 146 w 764"/>
                <a:gd name="T83" fmla="*/ 108 h 764"/>
                <a:gd name="T84" fmla="*/ 150 w 764"/>
                <a:gd name="T85" fmla="*/ 98 h 764"/>
                <a:gd name="T86" fmla="*/ 152 w 764"/>
                <a:gd name="T87" fmla="*/ 88 h 764"/>
                <a:gd name="T88" fmla="*/ 153 w 764"/>
                <a:gd name="T89" fmla="*/ 77 h 76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764" h="764">
                  <a:moveTo>
                    <a:pt x="764" y="382"/>
                  </a:moveTo>
                  <a:lnTo>
                    <a:pt x="760" y="328"/>
                  </a:lnTo>
                  <a:lnTo>
                    <a:pt x="749" y="275"/>
                  </a:lnTo>
                  <a:lnTo>
                    <a:pt x="729" y="224"/>
                  </a:lnTo>
                  <a:lnTo>
                    <a:pt x="703" y="176"/>
                  </a:lnTo>
                  <a:lnTo>
                    <a:pt x="670" y="132"/>
                  </a:lnTo>
                  <a:lnTo>
                    <a:pt x="632" y="94"/>
                  </a:lnTo>
                  <a:lnTo>
                    <a:pt x="589" y="60"/>
                  </a:lnTo>
                  <a:lnTo>
                    <a:pt x="541" y="34"/>
                  </a:lnTo>
                  <a:lnTo>
                    <a:pt x="490" y="16"/>
                  </a:lnTo>
                  <a:lnTo>
                    <a:pt x="436" y="4"/>
                  </a:lnTo>
                  <a:lnTo>
                    <a:pt x="382" y="0"/>
                  </a:lnTo>
                  <a:lnTo>
                    <a:pt x="328" y="4"/>
                  </a:lnTo>
                  <a:lnTo>
                    <a:pt x="274" y="16"/>
                  </a:lnTo>
                  <a:lnTo>
                    <a:pt x="223" y="34"/>
                  </a:lnTo>
                  <a:lnTo>
                    <a:pt x="175" y="60"/>
                  </a:lnTo>
                  <a:lnTo>
                    <a:pt x="132" y="94"/>
                  </a:lnTo>
                  <a:lnTo>
                    <a:pt x="94" y="132"/>
                  </a:lnTo>
                  <a:lnTo>
                    <a:pt x="61" y="176"/>
                  </a:lnTo>
                  <a:lnTo>
                    <a:pt x="35" y="224"/>
                  </a:lnTo>
                  <a:lnTo>
                    <a:pt x="15" y="275"/>
                  </a:lnTo>
                  <a:lnTo>
                    <a:pt x="4" y="328"/>
                  </a:lnTo>
                  <a:lnTo>
                    <a:pt x="0" y="382"/>
                  </a:lnTo>
                  <a:lnTo>
                    <a:pt x="4" y="437"/>
                  </a:lnTo>
                  <a:lnTo>
                    <a:pt x="15" y="490"/>
                  </a:lnTo>
                  <a:lnTo>
                    <a:pt x="35" y="541"/>
                  </a:lnTo>
                  <a:lnTo>
                    <a:pt x="61" y="589"/>
                  </a:lnTo>
                  <a:lnTo>
                    <a:pt x="94" y="633"/>
                  </a:lnTo>
                  <a:lnTo>
                    <a:pt x="132" y="671"/>
                  </a:lnTo>
                  <a:lnTo>
                    <a:pt x="175" y="703"/>
                  </a:lnTo>
                  <a:lnTo>
                    <a:pt x="223" y="729"/>
                  </a:lnTo>
                  <a:lnTo>
                    <a:pt x="274" y="749"/>
                  </a:lnTo>
                  <a:lnTo>
                    <a:pt x="328" y="761"/>
                  </a:lnTo>
                  <a:lnTo>
                    <a:pt x="382" y="764"/>
                  </a:lnTo>
                  <a:lnTo>
                    <a:pt x="436" y="761"/>
                  </a:lnTo>
                  <a:lnTo>
                    <a:pt x="490" y="749"/>
                  </a:lnTo>
                  <a:lnTo>
                    <a:pt x="541" y="729"/>
                  </a:lnTo>
                  <a:lnTo>
                    <a:pt x="589" y="703"/>
                  </a:lnTo>
                  <a:lnTo>
                    <a:pt x="632" y="671"/>
                  </a:lnTo>
                  <a:lnTo>
                    <a:pt x="670" y="633"/>
                  </a:lnTo>
                  <a:lnTo>
                    <a:pt x="703" y="589"/>
                  </a:lnTo>
                  <a:lnTo>
                    <a:pt x="729" y="541"/>
                  </a:lnTo>
                  <a:lnTo>
                    <a:pt x="749" y="490"/>
                  </a:lnTo>
                  <a:lnTo>
                    <a:pt x="760" y="437"/>
                  </a:lnTo>
                  <a:lnTo>
                    <a:pt x="764" y="38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19" name="Freeform 468"/>
            <p:cNvSpPr>
              <a:spLocks/>
            </p:cNvSpPr>
            <p:nvPr/>
          </p:nvSpPr>
          <p:spPr bwMode="auto">
            <a:xfrm>
              <a:off x="530" y="3128"/>
              <a:ext cx="116" cy="117"/>
            </a:xfrm>
            <a:custGeom>
              <a:avLst/>
              <a:gdLst>
                <a:gd name="T0" fmla="*/ 116 w 581"/>
                <a:gd name="T1" fmla="*/ 59 h 581"/>
                <a:gd name="T2" fmla="*/ 115 w 581"/>
                <a:gd name="T3" fmla="*/ 50 h 581"/>
                <a:gd name="T4" fmla="*/ 113 w 581"/>
                <a:gd name="T5" fmla="*/ 40 h 581"/>
                <a:gd name="T6" fmla="*/ 110 w 581"/>
                <a:gd name="T7" fmla="*/ 32 h 581"/>
                <a:gd name="T8" fmla="*/ 105 w 581"/>
                <a:gd name="T9" fmla="*/ 24 h 581"/>
                <a:gd name="T10" fmla="*/ 99 w 581"/>
                <a:gd name="T11" fmla="*/ 17 h 581"/>
                <a:gd name="T12" fmla="*/ 92 w 581"/>
                <a:gd name="T13" fmla="*/ 11 h 581"/>
                <a:gd name="T14" fmla="*/ 84 w 581"/>
                <a:gd name="T15" fmla="*/ 6 h 581"/>
                <a:gd name="T16" fmla="*/ 76 w 581"/>
                <a:gd name="T17" fmla="*/ 3 h 581"/>
                <a:gd name="T18" fmla="*/ 67 w 581"/>
                <a:gd name="T19" fmla="*/ 1 h 581"/>
                <a:gd name="T20" fmla="*/ 58 w 581"/>
                <a:gd name="T21" fmla="*/ 0 h 581"/>
                <a:gd name="T22" fmla="*/ 49 w 581"/>
                <a:gd name="T23" fmla="*/ 1 h 581"/>
                <a:gd name="T24" fmla="*/ 40 w 581"/>
                <a:gd name="T25" fmla="*/ 3 h 581"/>
                <a:gd name="T26" fmla="*/ 32 w 581"/>
                <a:gd name="T27" fmla="*/ 6 h 581"/>
                <a:gd name="T28" fmla="*/ 24 w 581"/>
                <a:gd name="T29" fmla="*/ 11 h 581"/>
                <a:gd name="T30" fmla="*/ 17 w 581"/>
                <a:gd name="T31" fmla="*/ 17 h 581"/>
                <a:gd name="T32" fmla="*/ 11 w 581"/>
                <a:gd name="T33" fmla="*/ 24 h 581"/>
                <a:gd name="T34" fmla="*/ 6 w 581"/>
                <a:gd name="T35" fmla="*/ 32 h 581"/>
                <a:gd name="T36" fmla="*/ 3 w 581"/>
                <a:gd name="T37" fmla="*/ 40 h 581"/>
                <a:gd name="T38" fmla="*/ 1 w 581"/>
                <a:gd name="T39" fmla="*/ 50 h 581"/>
                <a:gd name="T40" fmla="*/ 0 w 581"/>
                <a:gd name="T41" fmla="*/ 59 h 581"/>
                <a:gd name="T42" fmla="*/ 1 w 581"/>
                <a:gd name="T43" fmla="*/ 68 h 581"/>
                <a:gd name="T44" fmla="*/ 3 w 581"/>
                <a:gd name="T45" fmla="*/ 77 h 581"/>
                <a:gd name="T46" fmla="*/ 6 w 581"/>
                <a:gd name="T47" fmla="*/ 85 h 581"/>
                <a:gd name="T48" fmla="*/ 11 w 581"/>
                <a:gd name="T49" fmla="*/ 93 h 581"/>
                <a:gd name="T50" fmla="*/ 17 w 581"/>
                <a:gd name="T51" fmla="*/ 100 h 581"/>
                <a:gd name="T52" fmla="*/ 24 w 581"/>
                <a:gd name="T53" fmla="*/ 106 h 581"/>
                <a:gd name="T54" fmla="*/ 32 w 581"/>
                <a:gd name="T55" fmla="*/ 111 h 581"/>
                <a:gd name="T56" fmla="*/ 40 w 581"/>
                <a:gd name="T57" fmla="*/ 114 h 581"/>
                <a:gd name="T58" fmla="*/ 49 w 581"/>
                <a:gd name="T59" fmla="*/ 116 h 581"/>
                <a:gd name="T60" fmla="*/ 58 w 581"/>
                <a:gd name="T61" fmla="*/ 117 h 581"/>
                <a:gd name="T62" fmla="*/ 67 w 581"/>
                <a:gd name="T63" fmla="*/ 116 h 581"/>
                <a:gd name="T64" fmla="*/ 76 w 581"/>
                <a:gd name="T65" fmla="*/ 114 h 581"/>
                <a:gd name="T66" fmla="*/ 84 w 581"/>
                <a:gd name="T67" fmla="*/ 111 h 581"/>
                <a:gd name="T68" fmla="*/ 92 w 581"/>
                <a:gd name="T69" fmla="*/ 106 h 581"/>
                <a:gd name="T70" fmla="*/ 99 w 581"/>
                <a:gd name="T71" fmla="*/ 100 h 581"/>
                <a:gd name="T72" fmla="*/ 105 w 581"/>
                <a:gd name="T73" fmla="*/ 93 h 581"/>
                <a:gd name="T74" fmla="*/ 110 w 581"/>
                <a:gd name="T75" fmla="*/ 85 h 581"/>
                <a:gd name="T76" fmla="*/ 113 w 581"/>
                <a:gd name="T77" fmla="*/ 77 h 581"/>
                <a:gd name="T78" fmla="*/ 115 w 581"/>
                <a:gd name="T79" fmla="*/ 68 h 581"/>
                <a:gd name="T80" fmla="*/ 116 w 581"/>
                <a:gd name="T81" fmla="*/ 59 h 58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581" h="581">
                  <a:moveTo>
                    <a:pt x="581" y="291"/>
                  </a:moveTo>
                  <a:lnTo>
                    <a:pt x="578" y="246"/>
                  </a:lnTo>
                  <a:lnTo>
                    <a:pt x="567" y="201"/>
                  </a:lnTo>
                  <a:lnTo>
                    <a:pt x="550" y="159"/>
                  </a:lnTo>
                  <a:lnTo>
                    <a:pt x="526" y="120"/>
                  </a:lnTo>
                  <a:lnTo>
                    <a:pt x="496" y="85"/>
                  </a:lnTo>
                  <a:lnTo>
                    <a:pt x="461" y="56"/>
                  </a:lnTo>
                  <a:lnTo>
                    <a:pt x="422" y="32"/>
                  </a:lnTo>
                  <a:lnTo>
                    <a:pt x="381" y="14"/>
                  </a:lnTo>
                  <a:lnTo>
                    <a:pt x="336" y="4"/>
                  </a:lnTo>
                  <a:lnTo>
                    <a:pt x="291" y="0"/>
                  </a:lnTo>
                  <a:lnTo>
                    <a:pt x="245" y="4"/>
                  </a:lnTo>
                  <a:lnTo>
                    <a:pt x="201" y="14"/>
                  </a:lnTo>
                  <a:lnTo>
                    <a:pt x="159" y="32"/>
                  </a:lnTo>
                  <a:lnTo>
                    <a:pt x="120" y="56"/>
                  </a:lnTo>
                  <a:lnTo>
                    <a:pt x="85" y="85"/>
                  </a:lnTo>
                  <a:lnTo>
                    <a:pt x="56" y="120"/>
                  </a:lnTo>
                  <a:lnTo>
                    <a:pt x="32" y="159"/>
                  </a:lnTo>
                  <a:lnTo>
                    <a:pt x="14" y="201"/>
                  </a:lnTo>
                  <a:lnTo>
                    <a:pt x="4" y="246"/>
                  </a:lnTo>
                  <a:lnTo>
                    <a:pt x="0" y="291"/>
                  </a:lnTo>
                  <a:lnTo>
                    <a:pt x="4" y="336"/>
                  </a:lnTo>
                  <a:lnTo>
                    <a:pt x="14" y="381"/>
                  </a:lnTo>
                  <a:lnTo>
                    <a:pt x="32" y="423"/>
                  </a:lnTo>
                  <a:lnTo>
                    <a:pt x="56" y="461"/>
                  </a:lnTo>
                  <a:lnTo>
                    <a:pt x="85" y="496"/>
                  </a:lnTo>
                  <a:lnTo>
                    <a:pt x="120" y="526"/>
                  </a:lnTo>
                  <a:lnTo>
                    <a:pt x="159" y="549"/>
                  </a:lnTo>
                  <a:lnTo>
                    <a:pt x="201" y="567"/>
                  </a:lnTo>
                  <a:lnTo>
                    <a:pt x="245" y="578"/>
                  </a:lnTo>
                  <a:lnTo>
                    <a:pt x="291" y="581"/>
                  </a:lnTo>
                  <a:lnTo>
                    <a:pt x="336" y="578"/>
                  </a:lnTo>
                  <a:lnTo>
                    <a:pt x="381" y="567"/>
                  </a:lnTo>
                  <a:lnTo>
                    <a:pt x="422" y="549"/>
                  </a:lnTo>
                  <a:lnTo>
                    <a:pt x="461" y="526"/>
                  </a:lnTo>
                  <a:lnTo>
                    <a:pt x="496" y="496"/>
                  </a:lnTo>
                  <a:lnTo>
                    <a:pt x="526" y="461"/>
                  </a:lnTo>
                  <a:lnTo>
                    <a:pt x="550" y="423"/>
                  </a:lnTo>
                  <a:lnTo>
                    <a:pt x="567" y="381"/>
                  </a:lnTo>
                  <a:lnTo>
                    <a:pt x="578" y="336"/>
                  </a:lnTo>
                  <a:lnTo>
                    <a:pt x="581" y="29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20" name="Line 469"/>
            <p:cNvSpPr>
              <a:spLocks noChangeShapeType="1"/>
            </p:cNvSpPr>
            <p:nvPr/>
          </p:nvSpPr>
          <p:spPr bwMode="auto">
            <a:xfrm>
              <a:off x="482" y="3187"/>
              <a:ext cx="1" cy="3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21" name="Line 470"/>
            <p:cNvSpPr>
              <a:spLocks noChangeShapeType="1"/>
            </p:cNvSpPr>
            <p:nvPr/>
          </p:nvSpPr>
          <p:spPr bwMode="auto">
            <a:xfrm flipH="1">
              <a:off x="517" y="3187"/>
              <a:ext cx="71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22" name="Line 471"/>
            <p:cNvSpPr>
              <a:spLocks noChangeShapeType="1"/>
            </p:cNvSpPr>
            <p:nvPr/>
          </p:nvSpPr>
          <p:spPr bwMode="auto">
            <a:xfrm>
              <a:off x="588" y="3187"/>
              <a:ext cx="68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23" name="Line 472"/>
            <p:cNvSpPr>
              <a:spLocks noChangeShapeType="1"/>
            </p:cNvSpPr>
            <p:nvPr/>
          </p:nvSpPr>
          <p:spPr bwMode="auto">
            <a:xfrm flipH="1">
              <a:off x="291" y="3083"/>
              <a:ext cx="205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24" name="Freeform 473"/>
            <p:cNvSpPr>
              <a:spLocks/>
            </p:cNvSpPr>
            <p:nvPr/>
          </p:nvSpPr>
          <p:spPr bwMode="auto">
            <a:xfrm>
              <a:off x="239" y="2932"/>
              <a:ext cx="153" cy="153"/>
            </a:xfrm>
            <a:custGeom>
              <a:avLst/>
              <a:gdLst>
                <a:gd name="T0" fmla="*/ 153 w 764"/>
                <a:gd name="T1" fmla="*/ 0 h 764"/>
                <a:gd name="T2" fmla="*/ 138 w 764"/>
                <a:gd name="T3" fmla="*/ 1 h 764"/>
                <a:gd name="T4" fmla="*/ 123 w 764"/>
                <a:gd name="T5" fmla="*/ 3 h 764"/>
                <a:gd name="T6" fmla="*/ 109 w 764"/>
                <a:gd name="T7" fmla="*/ 7 h 764"/>
                <a:gd name="T8" fmla="*/ 94 w 764"/>
                <a:gd name="T9" fmla="*/ 12 h 764"/>
                <a:gd name="T10" fmla="*/ 81 w 764"/>
                <a:gd name="T11" fmla="*/ 18 h 764"/>
                <a:gd name="T12" fmla="*/ 68 w 764"/>
                <a:gd name="T13" fmla="*/ 26 h 764"/>
                <a:gd name="T14" fmla="*/ 56 w 764"/>
                <a:gd name="T15" fmla="*/ 35 h 764"/>
                <a:gd name="T16" fmla="*/ 45 w 764"/>
                <a:gd name="T17" fmla="*/ 45 h 764"/>
                <a:gd name="T18" fmla="*/ 35 w 764"/>
                <a:gd name="T19" fmla="*/ 56 h 764"/>
                <a:gd name="T20" fmla="*/ 26 w 764"/>
                <a:gd name="T21" fmla="*/ 68 h 764"/>
                <a:gd name="T22" fmla="*/ 18 w 764"/>
                <a:gd name="T23" fmla="*/ 81 h 764"/>
                <a:gd name="T24" fmla="*/ 12 w 764"/>
                <a:gd name="T25" fmla="*/ 95 h 764"/>
                <a:gd name="T26" fmla="*/ 7 w 764"/>
                <a:gd name="T27" fmla="*/ 109 h 764"/>
                <a:gd name="T28" fmla="*/ 3 w 764"/>
                <a:gd name="T29" fmla="*/ 123 h 764"/>
                <a:gd name="T30" fmla="*/ 1 w 764"/>
                <a:gd name="T31" fmla="*/ 138 h 764"/>
                <a:gd name="T32" fmla="*/ 0 w 764"/>
                <a:gd name="T33" fmla="*/ 153 h 76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64" h="764">
                  <a:moveTo>
                    <a:pt x="764" y="0"/>
                  </a:moveTo>
                  <a:lnTo>
                    <a:pt x="689" y="4"/>
                  </a:lnTo>
                  <a:lnTo>
                    <a:pt x="615" y="15"/>
                  </a:lnTo>
                  <a:lnTo>
                    <a:pt x="542" y="33"/>
                  </a:lnTo>
                  <a:lnTo>
                    <a:pt x="471" y="58"/>
                  </a:lnTo>
                  <a:lnTo>
                    <a:pt x="404" y="90"/>
                  </a:lnTo>
                  <a:lnTo>
                    <a:pt x="340" y="129"/>
                  </a:lnTo>
                  <a:lnTo>
                    <a:pt x="280" y="174"/>
                  </a:lnTo>
                  <a:lnTo>
                    <a:pt x="224" y="224"/>
                  </a:lnTo>
                  <a:lnTo>
                    <a:pt x="173" y="279"/>
                  </a:lnTo>
                  <a:lnTo>
                    <a:pt x="129" y="340"/>
                  </a:lnTo>
                  <a:lnTo>
                    <a:pt x="91" y="404"/>
                  </a:lnTo>
                  <a:lnTo>
                    <a:pt x="58" y="472"/>
                  </a:lnTo>
                  <a:lnTo>
                    <a:pt x="33" y="542"/>
                  </a:lnTo>
                  <a:lnTo>
                    <a:pt x="15" y="615"/>
                  </a:lnTo>
                  <a:lnTo>
                    <a:pt x="3" y="689"/>
                  </a:lnTo>
                  <a:lnTo>
                    <a:pt x="0" y="76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25" name="Line 517"/>
            <p:cNvSpPr>
              <a:spLocks noChangeShapeType="1"/>
            </p:cNvSpPr>
            <p:nvPr/>
          </p:nvSpPr>
          <p:spPr bwMode="auto">
            <a:xfrm flipV="1">
              <a:off x="1928" y="3085"/>
              <a:ext cx="1" cy="4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26" name="Line 522"/>
            <p:cNvSpPr>
              <a:spLocks noChangeShapeType="1"/>
            </p:cNvSpPr>
            <p:nvPr/>
          </p:nvSpPr>
          <p:spPr bwMode="auto">
            <a:xfrm>
              <a:off x="1774" y="2987"/>
              <a:ext cx="3" cy="1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27" name="Freeform 523"/>
            <p:cNvSpPr>
              <a:spLocks/>
            </p:cNvSpPr>
            <p:nvPr/>
          </p:nvSpPr>
          <p:spPr bwMode="auto">
            <a:xfrm>
              <a:off x="1699" y="3008"/>
              <a:ext cx="153" cy="153"/>
            </a:xfrm>
            <a:custGeom>
              <a:avLst/>
              <a:gdLst>
                <a:gd name="T0" fmla="*/ 153 w 764"/>
                <a:gd name="T1" fmla="*/ 77 h 764"/>
                <a:gd name="T2" fmla="*/ 151 w 764"/>
                <a:gd name="T3" fmla="*/ 61 h 764"/>
                <a:gd name="T4" fmla="*/ 147 w 764"/>
                <a:gd name="T5" fmla="*/ 47 h 764"/>
                <a:gd name="T6" fmla="*/ 140 w 764"/>
                <a:gd name="T7" fmla="*/ 34 h 764"/>
                <a:gd name="T8" fmla="*/ 131 w 764"/>
                <a:gd name="T9" fmla="*/ 23 h 764"/>
                <a:gd name="T10" fmla="*/ 119 w 764"/>
                <a:gd name="T11" fmla="*/ 13 h 764"/>
                <a:gd name="T12" fmla="*/ 106 w 764"/>
                <a:gd name="T13" fmla="*/ 6 h 764"/>
                <a:gd name="T14" fmla="*/ 92 w 764"/>
                <a:gd name="T15" fmla="*/ 1 h 764"/>
                <a:gd name="T16" fmla="*/ 77 w 764"/>
                <a:gd name="T17" fmla="*/ 0 h 764"/>
                <a:gd name="T18" fmla="*/ 62 w 764"/>
                <a:gd name="T19" fmla="*/ 1 h 764"/>
                <a:gd name="T20" fmla="*/ 47 w 764"/>
                <a:gd name="T21" fmla="*/ 6 h 764"/>
                <a:gd name="T22" fmla="*/ 34 w 764"/>
                <a:gd name="T23" fmla="*/ 13 h 764"/>
                <a:gd name="T24" fmla="*/ 22 w 764"/>
                <a:gd name="T25" fmla="*/ 23 h 764"/>
                <a:gd name="T26" fmla="*/ 13 w 764"/>
                <a:gd name="T27" fmla="*/ 34 h 764"/>
                <a:gd name="T28" fmla="*/ 6 w 764"/>
                <a:gd name="T29" fmla="*/ 47 h 764"/>
                <a:gd name="T30" fmla="*/ 2 w 764"/>
                <a:gd name="T31" fmla="*/ 61 h 764"/>
                <a:gd name="T32" fmla="*/ 0 w 764"/>
                <a:gd name="T33" fmla="*/ 77 h 764"/>
                <a:gd name="T34" fmla="*/ 2 w 764"/>
                <a:gd name="T35" fmla="*/ 92 h 764"/>
                <a:gd name="T36" fmla="*/ 6 w 764"/>
                <a:gd name="T37" fmla="*/ 106 h 764"/>
                <a:gd name="T38" fmla="*/ 13 w 764"/>
                <a:gd name="T39" fmla="*/ 119 h 764"/>
                <a:gd name="T40" fmla="*/ 22 w 764"/>
                <a:gd name="T41" fmla="*/ 131 h 764"/>
                <a:gd name="T42" fmla="*/ 34 w 764"/>
                <a:gd name="T43" fmla="*/ 140 h 764"/>
                <a:gd name="T44" fmla="*/ 47 w 764"/>
                <a:gd name="T45" fmla="*/ 147 h 764"/>
                <a:gd name="T46" fmla="*/ 62 w 764"/>
                <a:gd name="T47" fmla="*/ 152 h 764"/>
                <a:gd name="T48" fmla="*/ 77 w 764"/>
                <a:gd name="T49" fmla="*/ 153 h 764"/>
                <a:gd name="T50" fmla="*/ 92 w 764"/>
                <a:gd name="T51" fmla="*/ 152 h 764"/>
                <a:gd name="T52" fmla="*/ 106 w 764"/>
                <a:gd name="T53" fmla="*/ 147 h 764"/>
                <a:gd name="T54" fmla="*/ 119 w 764"/>
                <a:gd name="T55" fmla="*/ 140 h 764"/>
                <a:gd name="T56" fmla="*/ 131 w 764"/>
                <a:gd name="T57" fmla="*/ 131 h 764"/>
                <a:gd name="T58" fmla="*/ 140 w 764"/>
                <a:gd name="T59" fmla="*/ 119 h 764"/>
                <a:gd name="T60" fmla="*/ 147 w 764"/>
                <a:gd name="T61" fmla="*/ 106 h 764"/>
                <a:gd name="T62" fmla="*/ 151 w 764"/>
                <a:gd name="T63" fmla="*/ 92 h 764"/>
                <a:gd name="T64" fmla="*/ 153 w 764"/>
                <a:gd name="T65" fmla="*/ 77 h 76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64" h="764">
                  <a:moveTo>
                    <a:pt x="764" y="382"/>
                  </a:moveTo>
                  <a:lnTo>
                    <a:pt x="756" y="307"/>
                  </a:lnTo>
                  <a:lnTo>
                    <a:pt x="735" y="237"/>
                  </a:lnTo>
                  <a:lnTo>
                    <a:pt x="700" y="170"/>
                  </a:lnTo>
                  <a:lnTo>
                    <a:pt x="652" y="113"/>
                  </a:lnTo>
                  <a:lnTo>
                    <a:pt x="594" y="65"/>
                  </a:lnTo>
                  <a:lnTo>
                    <a:pt x="528" y="29"/>
                  </a:lnTo>
                  <a:lnTo>
                    <a:pt x="457" y="7"/>
                  </a:lnTo>
                  <a:lnTo>
                    <a:pt x="382" y="0"/>
                  </a:lnTo>
                  <a:lnTo>
                    <a:pt x="308" y="7"/>
                  </a:lnTo>
                  <a:lnTo>
                    <a:pt x="236" y="29"/>
                  </a:lnTo>
                  <a:lnTo>
                    <a:pt x="170" y="65"/>
                  </a:lnTo>
                  <a:lnTo>
                    <a:pt x="112" y="113"/>
                  </a:lnTo>
                  <a:lnTo>
                    <a:pt x="64" y="170"/>
                  </a:lnTo>
                  <a:lnTo>
                    <a:pt x="30" y="237"/>
                  </a:lnTo>
                  <a:lnTo>
                    <a:pt x="8" y="307"/>
                  </a:lnTo>
                  <a:lnTo>
                    <a:pt x="0" y="382"/>
                  </a:lnTo>
                  <a:lnTo>
                    <a:pt x="8" y="457"/>
                  </a:lnTo>
                  <a:lnTo>
                    <a:pt x="30" y="528"/>
                  </a:lnTo>
                  <a:lnTo>
                    <a:pt x="64" y="595"/>
                  </a:lnTo>
                  <a:lnTo>
                    <a:pt x="112" y="652"/>
                  </a:lnTo>
                  <a:lnTo>
                    <a:pt x="170" y="700"/>
                  </a:lnTo>
                  <a:lnTo>
                    <a:pt x="236" y="736"/>
                  </a:lnTo>
                  <a:lnTo>
                    <a:pt x="308" y="757"/>
                  </a:lnTo>
                  <a:lnTo>
                    <a:pt x="382" y="764"/>
                  </a:lnTo>
                  <a:lnTo>
                    <a:pt x="457" y="757"/>
                  </a:lnTo>
                  <a:lnTo>
                    <a:pt x="528" y="736"/>
                  </a:lnTo>
                  <a:lnTo>
                    <a:pt x="594" y="700"/>
                  </a:lnTo>
                  <a:lnTo>
                    <a:pt x="652" y="652"/>
                  </a:lnTo>
                  <a:lnTo>
                    <a:pt x="700" y="595"/>
                  </a:lnTo>
                  <a:lnTo>
                    <a:pt x="735" y="528"/>
                  </a:lnTo>
                  <a:lnTo>
                    <a:pt x="756" y="457"/>
                  </a:lnTo>
                  <a:lnTo>
                    <a:pt x="764" y="38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28" name="Line 524"/>
            <p:cNvSpPr>
              <a:spLocks noChangeShapeType="1"/>
            </p:cNvSpPr>
            <p:nvPr/>
          </p:nvSpPr>
          <p:spPr bwMode="auto">
            <a:xfrm>
              <a:off x="1579" y="3109"/>
              <a:ext cx="1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29" name="Freeform 525"/>
            <p:cNvSpPr>
              <a:spLocks/>
            </p:cNvSpPr>
            <p:nvPr/>
          </p:nvSpPr>
          <p:spPr bwMode="auto">
            <a:xfrm>
              <a:off x="1584" y="3085"/>
              <a:ext cx="102" cy="102"/>
            </a:xfrm>
            <a:custGeom>
              <a:avLst/>
              <a:gdLst>
                <a:gd name="T0" fmla="*/ 102 w 510"/>
                <a:gd name="T1" fmla="*/ 102 h 510"/>
                <a:gd name="T2" fmla="*/ 100 w 510"/>
                <a:gd name="T3" fmla="*/ 84 h 510"/>
                <a:gd name="T4" fmla="*/ 96 w 510"/>
                <a:gd name="T5" fmla="*/ 67 h 510"/>
                <a:gd name="T6" fmla="*/ 88 w 510"/>
                <a:gd name="T7" fmla="*/ 51 h 510"/>
                <a:gd name="T8" fmla="*/ 78 w 510"/>
                <a:gd name="T9" fmla="*/ 36 h 510"/>
                <a:gd name="T10" fmla="*/ 66 w 510"/>
                <a:gd name="T11" fmla="*/ 24 h 510"/>
                <a:gd name="T12" fmla="*/ 51 w 510"/>
                <a:gd name="T13" fmla="*/ 14 h 510"/>
                <a:gd name="T14" fmla="*/ 35 w 510"/>
                <a:gd name="T15" fmla="*/ 6 h 510"/>
                <a:gd name="T16" fmla="*/ 18 w 510"/>
                <a:gd name="T17" fmla="*/ 2 h 510"/>
                <a:gd name="T18" fmla="*/ 0 w 510"/>
                <a:gd name="T19" fmla="*/ 0 h 5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0" h="510">
                  <a:moveTo>
                    <a:pt x="510" y="510"/>
                  </a:moveTo>
                  <a:lnTo>
                    <a:pt x="502" y="421"/>
                  </a:lnTo>
                  <a:lnTo>
                    <a:pt x="479" y="335"/>
                  </a:lnTo>
                  <a:lnTo>
                    <a:pt x="441" y="255"/>
                  </a:lnTo>
                  <a:lnTo>
                    <a:pt x="390" y="182"/>
                  </a:lnTo>
                  <a:lnTo>
                    <a:pt x="328" y="120"/>
                  </a:lnTo>
                  <a:lnTo>
                    <a:pt x="255" y="69"/>
                  </a:lnTo>
                  <a:lnTo>
                    <a:pt x="174" y="31"/>
                  </a:lnTo>
                  <a:lnTo>
                    <a:pt x="89" y="8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30" name="Freeform 526"/>
            <p:cNvSpPr>
              <a:spLocks/>
            </p:cNvSpPr>
            <p:nvPr/>
          </p:nvSpPr>
          <p:spPr bwMode="auto">
            <a:xfrm>
              <a:off x="1521" y="3128"/>
              <a:ext cx="116" cy="117"/>
            </a:xfrm>
            <a:custGeom>
              <a:avLst/>
              <a:gdLst>
                <a:gd name="T0" fmla="*/ 116 w 581"/>
                <a:gd name="T1" fmla="*/ 59 h 581"/>
                <a:gd name="T2" fmla="*/ 114 w 581"/>
                <a:gd name="T3" fmla="*/ 46 h 581"/>
                <a:gd name="T4" fmla="*/ 110 w 581"/>
                <a:gd name="T5" fmla="*/ 33 h 581"/>
                <a:gd name="T6" fmla="*/ 103 w 581"/>
                <a:gd name="T7" fmla="*/ 22 h 581"/>
                <a:gd name="T8" fmla="*/ 94 w 581"/>
                <a:gd name="T9" fmla="*/ 13 h 581"/>
                <a:gd name="T10" fmla="*/ 83 w 581"/>
                <a:gd name="T11" fmla="*/ 6 h 581"/>
                <a:gd name="T12" fmla="*/ 71 w 581"/>
                <a:gd name="T13" fmla="*/ 2 h 581"/>
                <a:gd name="T14" fmla="*/ 58 w 581"/>
                <a:gd name="T15" fmla="*/ 0 h 581"/>
                <a:gd name="T16" fmla="*/ 45 w 581"/>
                <a:gd name="T17" fmla="*/ 2 h 581"/>
                <a:gd name="T18" fmla="*/ 33 w 581"/>
                <a:gd name="T19" fmla="*/ 6 h 581"/>
                <a:gd name="T20" fmla="*/ 22 w 581"/>
                <a:gd name="T21" fmla="*/ 13 h 581"/>
                <a:gd name="T22" fmla="*/ 13 w 581"/>
                <a:gd name="T23" fmla="*/ 22 h 581"/>
                <a:gd name="T24" fmla="*/ 6 w 581"/>
                <a:gd name="T25" fmla="*/ 33 h 581"/>
                <a:gd name="T26" fmla="*/ 2 w 581"/>
                <a:gd name="T27" fmla="*/ 46 h 581"/>
                <a:gd name="T28" fmla="*/ 0 w 581"/>
                <a:gd name="T29" fmla="*/ 59 h 581"/>
                <a:gd name="T30" fmla="*/ 2 w 581"/>
                <a:gd name="T31" fmla="*/ 72 h 581"/>
                <a:gd name="T32" fmla="*/ 6 w 581"/>
                <a:gd name="T33" fmla="*/ 84 h 581"/>
                <a:gd name="T34" fmla="*/ 13 w 581"/>
                <a:gd name="T35" fmla="*/ 95 h 581"/>
                <a:gd name="T36" fmla="*/ 22 w 581"/>
                <a:gd name="T37" fmla="*/ 104 h 581"/>
                <a:gd name="T38" fmla="*/ 33 w 581"/>
                <a:gd name="T39" fmla="*/ 111 h 581"/>
                <a:gd name="T40" fmla="*/ 45 w 581"/>
                <a:gd name="T41" fmla="*/ 116 h 581"/>
                <a:gd name="T42" fmla="*/ 58 w 581"/>
                <a:gd name="T43" fmla="*/ 117 h 581"/>
                <a:gd name="T44" fmla="*/ 71 w 581"/>
                <a:gd name="T45" fmla="*/ 116 h 581"/>
                <a:gd name="T46" fmla="*/ 83 w 581"/>
                <a:gd name="T47" fmla="*/ 111 h 581"/>
                <a:gd name="T48" fmla="*/ 94 w 581"/>
                <a:gd name="T49" fmla="*/ 104 h 581"/>
                <a:gd name="T50" fmla="*/ 103 w 581"/>
                <a:gd name="T51" fmla="*/ 95 h 581"/>
                <a:gd name="T52" fmla="*/ 110 w 581"/>
                <a:gd name="T53" fmla="*/ 84 h 581"/>
                <a:gd name="T54" fmla="*/ 114 w 581"/>
                <a:gd name="T55" fmla="*/ 72 h 581"/>
                <a:gd name="T56" fmla="*/ 116 w 581"/>
                <a:gd name="T57" fmla="*/ 59 h 58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81" h="581">
                  <a:moveTo>
                    <a:pt x="581" y="291"/>
                  </a:moveTo>
                  <a:lnTo>
                    <a:pt x="573" y="226"/>
                  </a:lnTo>
                  <a:lnTo>
                    <a:pt x="552" y="164"/>
                  </a:lnTo>
                  <a:lnTo>
                    <a:pt x="518" y="110"/>
                  </a:lnTo>
                  <a:lnTo>
                    <a:pt x="471" y="64"/>
                  </a:lnTo>
                  <a:lnTo>
                    <a:pt x="417" y="29"/>
                  </a:lnTo>
                  <a:lnTo>
                    <a:pt x="355" y="8"/>
                  </a:lnTo>
                  <a:lnTo>
                    <a:pt x="291" y="0"/>
                  </a:lnTo>
                  <a:lnTo>
                    <a:pt x="226" y="8"/>
                  </a:lnTo>
                  <a:lnTo>
                    <a:pt x="164" y="29"/>
                  </a:lnTo>
                  <a:lnTo>
                    <a:pt x="110" y="64"/>
                  </a:lnTo>
                  <a:lnTo>
                    <a:pt x="63" y="110"/>
                  </a:lnTo>
                  <a:lnTo>
                    <a:pt x="29" y="164"/>
                  </a:lnTo>
                  <a:lnTo>
                    <a:pt x="8" y="226"/>
                  </a:lnTo>
                  <a:lnTo>
                    <a:pt x="0" y="291"/>
                  </a:lnTo>
                  <a:lnTo>
                    <a:pt x="8" y="356"/>
                  </a:lnTo>
                  <a:lnTo>
                    <a:pt x="29" y="417"/>
                  </a:lnTo>
                  <a:lnTo>
                    <a:pt x="63" y="472"/>
                  </a:lnTo>
                  <a:lnTo>
                    <a:pt x="110" y="518"/>
                  </a:lnTo>
                  <a:lnTo>
                    <a:pt x="164" y="553"/>
                  </a:lnTo>
                  <a:lnTo>
                    <a:pt x="226" y="574"/>
                  </a:lnTo>
                  <a:lnTo>
                    <a:pt x="291" y="581"/>
                  </a:lnTo>
                  <a:lnTo>
                    <a:pt x="355" y="574"/>
                  </a:lnTo>
                  <a:lnTo>
                    <a:pt x="417" y="553"/>
                  </a:lnTo>
                  <a:lnTo>
                    <a:pt x="471" y="518"/>
                  </a:lnTo>
                  <a:lnTo>
                    <a:pt x="518" y="472"/>
                  </a:lnTo>
                  <a:lnTo>
                    <a:pt x="552" y="417"/>
                  </a:lnTo>
                  <a:lnTo>
                    <a:pt x="573" y="356"/>
                  </a:lnTo>
                  <a:lnTo>
                    <a:pt x="581" y="29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31" name="Line 527"/>
            <p:cNvSpPr>
              <a:spLocks noChangeShapeType="1"/>
            </p:cNvSpPr>
            <p:nvPr/>
          </p:nvSpPr>
          <p:spPr bwMode="auto">
            <a:xfrm>
              <a:off x="1686" y="3187"/>
              <a:ext cx="1" cy="3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32" name="Line 528"/>
            <p:cNvSpPr>
              <a:spLocks noChangeShapeType="1"/>
            </p:cNvSpPr>
            <p:nvPr/>
          </p:nvSpPr>
          <p:spPr bwMode="auto">
            <a:xfrm flipH="1">
              <a:off x="1511" y="3187"/>
              <a:ext cx="68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33" name="Line 529"/>
            <p:cNvSpPr>
              <a:spLocks noChangeShapeType="1"/>
            </p:cNvSpPr>
            <p:nvPr/>
          </p:nvSpPr>
          <p:spPr bwMode="auto">
            <a:xfrm>
              <a:off x="1579" y="3187"/>
              <a:ext cx="71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34" name="Line 530"/>
            <p:cNvSpPr>
              <a:spLocks noChangeShapeType="1"/>
            </p:cNvSpPr>
            <p:nvPr/>
          </p:nvSpPr>
          <p:spPr bwMode="auto">
            <a:xfrm>
              <a:off x="1679" y="3085"/>
              <a:ext cx="192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35" name="Freeform 531"/>
            <p:cNvSpPr>
              <a:spLocks/>
            </p:cNvSpPr>
            <p:nvPr/>
          </p:nvSpPr>
          <p:spPr bwMode="auto">
            <a:xfrm>
              <a:off x="1776" y="2932"/>
              <a:ext cx="152" cy="153"/>
            </a:xfrm>
            <a:custGeom>
              <a:avLst/>
              <a:gdLst>
                <a:gd name="T0" fmla="*/ 152 w 764"/>
                <a:gd name="T1" fmla="*/ 153 h 764"/>
                <a:gd name="T2" fmla="*/ 150 w 764"/>
                <a:gd name="T3" fmla="*/ 131 h 764"/>
                <a:gd name="T4" fmla="*/ 146 w 764"/>
                <a:gd name="T5" fmla="*/ 110 h 764"/>
                <a:gd name="T6" fmla="*/ 138 w 764"/>
                <a:gd name="T7" fmla="*/ 90 h 764"/>
                <a:gd name="T8" fmla="*/ 128 w 764"/>
                <a:gd name="T9" fmla="*/ 70 h 764"/>
                <a:gd name="T10" fmla="*/ 115 w 764"/>
                <a:gd name="T11" fmla="*/ 53 h 764"/>
                <a:gd name="T12" fmla="*/ 100 w 764"/>
                <a:gd name="T13" fmla="*/ 37 h 764"/>
                <a:gd name="T14" fmla="*/ 82 w 764"/>
                <a:gd name="T15" fmla="*/ 24 h 764"/>
                <a:gd name="T16" fmla="*/ 63 w 764"/>
                <a:gd name="T17" fmla="*/ 14 h 764"/>
                <a:gd name="T18" fmla="*/ 43 w 764"/>
                <a:gd name="T19" fmla="*/ 6 h 764"/>
                <a:gd name="T20" fmla="*/ 22 w 764"/>
                <a:gd name="T21" fmla="*/ 2 h 764"/>
                <a:gd name="T22" fmla="*/ 0 w 764"/>
                <a:gd name="T23" fmla="*/ 0 h 7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4" h="764">
                  <a:moveTo>
                    <a:pt x="764" y="764"/>
                  </a:moveTo>
                  <a:lnTo>
                    <a:pt x="756" y="656"/>
                  </a:lnTo>
                  <a:lnTo>
                    <a:pt x="733" y="549"/>
                  </a:lnTo>
                  <a:lnTo>
                    <a:pt x="695" y="447"/>
                  </a:lnTo>
                  <a:lnTo>
                    <a:pt x="643" y="351"/>
                  </a:lnTo>
                  <a:lnTo>
                    <a:pt x="578" y="264"/>
                  </a:lnTo>
                  <a:lnTo>
                    <a:pt x="501" y="187"/>
                  </a:lnTo>
                  <a:lnTo>
                    <a:pt x="414" y="121"/>
                  </a:lnTo>
                  <a:lnTo>
                    <a:pt x="318" y="69"/>
                  </a:lnTo>
                  <a:lnTo>
                    <a:pt x="215" y="31"/>
                  </a:lnTo>
                  <a:lnTo>
                    <a:pt x="109" y="8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36" name="Line 761"/>
            <p:cNvSpPr>
              <a:spLocks noChangeShapeType="1"/>
            </p:cNvSpPr>
            <p:nvPr/>
          </p:nvSpPr>
          <p:spPr bwMode="auto">
            <a:xfrm>
              <a:off x="239" y="3085"/>
              <a:ext cx="1" cy="4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28737" name="Group 768"/>
            <p:cNvGrpSpPr>
              <a:grpSpLocks/>
            </p:cNvGrpSpPr>
            <p:nvPr/>
          </p:nvGrpSpPr>
          <p:grpSpPr bwMode="auto">
            <a:xfrm>
              <a:off x="1083" y="2899"/>
              <a:ext cx="3" cy="584"/>
              <a:chOff x="1187" y="2763"/>
              <a:chExt cx="3" cy="584"/>
            </a:xfrm>
          </p:grpSpPr>
          <p:sp>
            <p:nvSpPr>
              <p:cNvPr id="28738" name="Line 769"/>
              <p:cNvSpPr>
                <a:spLocks noChangeShapeType="1"/>
              </p:cNvSpPr>
              <p:nvPr/>
            </p:nvSpPr>
            <p:spPr bwMode="auto">
              <a:xfrm>
                <a:off x="1188" y="2763"/>
                <a:ext cx="2" cy="1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39" name="Line 770"/>
              <p:cNvSpPr>
                <a:spLocks noChangeShapeType="1"/>
              </p:cNvSpPr>
              <p:nvPr/>
            </p:nvSpPr>
            <p:spPr bwMode="auto">
              <a:xfrm>
                <a:off x="1188" y="2911"/>
                <a:ext cx="1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40" name="Line 771"/>
              <p:cNvSpPr>
                <a:spLocks noChangeShapeType="1"/>
              </p:cNvSpPr>
              <p:nvPr/>
            </p:nvSpPr>
            <p:spPr bwMode="auto">
              <a:xfrm>
                <a:off x="1187" y="2947"/>
                <a:ext cx="2" cy="25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41" name="Line 772"/>
              <p:cNvSpPr>
                <a:spLocks noChangeShapeType="1"/>
              </p:cNvSpPr>
              <p:nvPr/>
            </p:nvSpPr>
            <p:spPr bwMode="auto">
              <a:xfrm>
                <a:off x="1188" y="3209"/>
                <a:ext cx="1" cy="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42" name="Line 773"/>
              <p:cNvSpPr>
                <a:spLocks noChangeShapeType="1"/>
              </p:cNvSpPr>
              <p:nvPr/>
            </p:nvSpPr>
            <p:spPr bwMode="auto">
              <a:xfrm>
                <a:off x="1189" y="3241"/>
                <a:ext cx="1" cy="1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sp>
        <p:nvSpPr>
          <p:cNvPr id="264968" name="Text Box 776"/>
          <p:cNvSpPr txBox="1">
            <a:spLocks noChangeArrowheads="1"/>
          </p:cNvSpPr>
          <p:nvPr/>
        </p:nvSpPr>
        <p:spPr bwMode="auto">
          <a:xfrm>
            <a:off x="6484938" y="76200"/>
            <a:ext cx="2763837" cy="651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lnSpc>
                <a:spcPct val="90000"/>
              </a:lnSpc>
              <a:spcBef>
                <a:spcPct val="50000"/>
              </a:spcBef>
              <a:spcAft>
                <a:spcPct val="0"/>
              </a:spcAft>
            </a:pPr>
            <a:r>
              <a:rPr kumimoji="0" lang="en-US" altLang="zh-CN" sz="3600">
                <a:solidFill>
                  <a:srgbClr val="3333CC"/>
                </a:solidFill>
                <a:latin typeface="Arial" charset="0"/>
                <a:ea typeface="黑体" pitchFamily="2" charset="-122"/>
              </a:rPr>
              <a:t>       </a:t>
            </a:r>
            <a:r>
              <a:rPr kumimoji="0" lang="zh-CN" altLang="en-US" sz="3600">
                <a:solidFill>
                  <a:srgbClr val="3333CC"/>
                </a:solidFill>
                <a:latin typeface="Arial" charset="0"/>
                <a:ea typeface="黑体" pitchFamily="2" charset="-122"/>
              </a:rPr>
              <a:t>由于物体对称，在对称面垂直的投影面上所得的图形，以</a:t>
            </a:r>
            <a:r>
              <a:rPr kumimoji="0" lang="zh-CN" altLang="en-US" sz="3600">
                <a:solidFill>
                  <a:srgbClr val="FF0000"/>
                </a:solidFill>
                <a:latin typeface="Arial" charset="0"/>
                <a:ea typeface="黑体" pitchFamily="2" charset="-122"/>
              </a:rPr>
              <a:t>对称线</a:t>
            </a:r>
            <a:r>
              <a:rPr kumimoji="0" lang="zh-CN" altLang="en-US" sz="3600">
                <a:solidFill>
                  <a:srgbClr val="3333CC"/>
                </a:solidFill>
                <a:latin typeface="Arial" charset="0"/>
                <a:ea typeface="黑体" pitchFamily="2" charset="-122"/>
              </a:rPr>
              <a:t>为界，</a:t>
            </a:r>
            <a:r>
              <a:rPr kumimoji="0" lang="zh-CN" altLang="en-US" sz="3600">
                <a:solidFill>
                  <a:srgbClr val="FF0000"/>
                </a:solidFill>
                <a:latin typeface="Arial" charset="0"/>
                <a:ea typeface="黑体" pitchFamily="2" charset="-122"/>
              </a:rPr>
              <a:t>一半画成视图，一半画成剖视图</a:t>
            </a:r>
            <a:r>
              <a:rPr kumimoji="0" lang="zh-CN" altLang="en-US" sz="3600">
                <a:solidFill>
                  <a:srgbClr val="3333CC"/>
                </a:solidFill>
                <a:latin typeface="Arial" charset="0"/>
                <a:ea typeface="黑体" pitchFamily="2" charset="-122"/>
              </a:rPr>
              <a:t>，这种组合的图形称为</a:t>
            </a:r>
            <a:r>
              <a:rPr kumimoji="0" lang="zh-CN" altLang="en-US" sz="3600">
                <a:solidFill>
                  <a:srgbClr val="FF0000"/>
                </a:solidFill>
                <a:latin typeface="Arial" charset="0"/>
                <a:ea typeface="黑体" pitchFamily="2" charset="-122"/>
              </a:rPr>
              <a:t>半剖视图。</a:t>
            </a:r>
          </a:p>
        </p:txBody>
      </p:sp>
      <p:sp>
        <p:nvSpPr>
          <p:cNvPr id="265081" name="Line 889"/>
          <p:cNvSpPr>
            <a:spLocks noChangeShapeType="1"/>
          </p:cNvSpPr>
          <p:nvPr/>
        </p:nvSpPr>
        <p:spPr bwMode="auto">
          <a:xfrm flipV="1">
            <a:off x="1720850" y="1566863"/>
            <a:ext cx="0" cy="248285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65082" name="Line 890"/>
          <p:cNvSpPr>
            <a:spLocks noChangeShapeType="1"/>
          </p:cNvSpPr>
          <p:nvPr/>
        </p:nvSpPr>
        <p:spPr bwMode="auto">
          <a:xfrm flipV="1">
            <a:off x="5082565" y="1571625"/>
            <a:ext cx="0" cy="248285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65086" name="Line 894"/>
          <p:cNvSpPr>
            <a:spLocks noChangeShapeType="1"/>
          </p:cNvSpPr>
          <p:nvPr/>
        </p:nvSpPr>
        <p:spPr bwMode="auto">
          <a:xfrm>
            <a:off x="284163" y="5530240"/>
            <a:ext cx="2917825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65087" name="Line 895"/>
          <p:cNvSpPr>
            <a:spLocks noChangeShapeType="1"/>
          </p:cNvSpPr>
          <p:nvPr/>
        </p:nvSpPr>
        <p:spPr bwMode="auto">
          <a:xfrm>
            <a:off x="3606800" y="5535613"/>
            <a:ext cx="2917825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8691" name="Rectangle 897"/>
          <p:cNvSpPr>
            <a:spLocks noChangeArrowheads="1"/>
          </p:cNvSpPr>
          <p:nvPr/>
        </p:nvSpPr>
        <p:spPr bwMode="auto">
          <a:xfrm>
            <a:off x="0" y="0"/>
            <a:ext cx="369728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FFCCFF"/>
                    </a:gs>
                    <a:gs pos="50000">
                      <a:srgbClr val="FFFF00"/>
                    </a:gs>
                    <a:gs pos="100000">
                      <a:srgbClr val="FFCC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76200" algn="ctr">
                <a:pattFill prst="dkUpDiag">
                  <a:fgClr>
                    <a:srgbClr val="FF3300"/>
                  </a:fgClr>
                  <a:bgClr>
                    <a:srgbClr val="FFCCFF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2.</a:t>
            </a: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半剖视</a:t>
            </a:r>
          </a:p>
        </p:txBody>
      </p:sp>
      <p:sp>
        <p:nvSpPr>
          <p:cNvPr id="265090" name="Text Box 898"/>
          <p:cNvSpPr txBox="1">
            <a:spLocks noChangeArrowheads="1"/>
          </p:cNvSpPr>
          <p:nvPr/>
        </p:nvSpPr>
        <p:spPr bwMode="auto">
          <a:xfrm>
            <a:off x="3387725" y="2673350"/>
            <a:ext cx="27813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600" dirty="0">
                <a:latin typeface="Times New Roman" pitchFamily="18" charset="0"/>
                <a:ea typeface="黑体" pitchFamily="2" charset="-122"/>
              </a:rPr>
              <a:t>适用范围：</a:t>
            </a:r>
          </a:p>
        </p:txBody>
      </p:sp>
      <p:sp>
        <p:nvSpPr>
          <p:cNvPr id="265091" name="Text Box 899"/>
          <p:cNvSpPr txBox="1">
            <a:spLocks noChangeArrowheads="1"/>
          </p:cNvSpPr>
          <p:nvPr/>
        </p:nvSpPr>
        <p:spPr bwMode="auto">
          <a:xfrm>
            <a:off x="3278188" y="3287713"/>
            <a:ext cx="3224212" cy="2289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600" dirty="0">
                <a:solidFill>
                  <a:srgbClr val="3333CC"/>
                </a:solidFill>
                <a:latin typeface="Times New Roman" pitchFamily="18" charset="0"/>
              </a:rPr>
              <a:t>　　内、外形都需要表达，而形状又基本对称时。</a:t>
            </a:r>
          </a:p>
        </p:txBody>
      </p:sp>
      <p:grpSp>
        <p:nvGrpSpPr>
          <p:cNvPr id="265092" name="Group 900"/>
          <p:cNvGrpSpPr>
            <a:grpSpLocks/>
          </p:cNvGrpSpPr>
          <p:nvPr/>
        </p:nvGrpSpPr>
        <p:grpSpPr bwMode="auto">
          <a:xfrm>
            <a:off x="4799013" y="4156075"/>
            <a:ext cx="487362" cy="279400"/>
            <a:chOff x="2720" y="728"/>
            <a:chExt cx="232" cy="133"/>
          </a:xfrm>
        </p:grpSpPr>
        <p:sp>
          <p:nvSpPr>
            <p:cNvPr id="28705" name="Freeform 901"/>
            <p:cNvSpPr>
              <a:spLocks/>
            </p:cNvSpPr>
            <p:nvPr/>
          </p:nvSpPr>
          <p:spPr bwMode="auto">
            <a:xfrm>
              <a:off x="2720" y="728"/>
              <a:ext cx="67" cy="133"/>
            </a:xfrm>
            <a:custGeom>
              <a:avLst/>
              <a:gdLst>
                <a:gd name="T0" fmla="*/ 0 w 264"/>
                <a:gd name="T1" fmla="*/ 133 h 527"/>
                <a:gd name="T2" fmla="*/ 67 w 264"/>
                <a:gd name="T3" fmla="*/ 0 h 527"/>
                <a:gd name="T4" fmla="*/ 62 w 264"/>
                <a:gd name="T5" fmla="*/ 133 h 5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527">
                  <a:moveTo>
                    <a:pt x="0" y="527"/>
                  </a:moveTo>
                  <a:lnTo>
                    <a:pt x="264" y="0"/>
                  </a:lnTo>
                  <a:lnTo>
                    <a:pt x="246" y="527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06" name="Line 902"/>
            <p:cNvSpPr>
              <a:spLocks noChangeShapeType="1"/>
            </p:cNvSpPr>
            <p:nvPr/>
          </p:nvSpPr>
          <p:spPr bwMode="auto">
            <a:xfrm flipH="1">
              <a:off x="2739" y="824"/>
              <a:ext cx="4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07" name="Line 903"/>
            <p:cNvSpPr>
              <a:spLocks noChangeShapeType="1"/>
            </p:cNvSpPr>
            <p:nvPr/>
          </p:nvSpPr>
          <p:spPr bwMode="auto">
            <a:xfrm>
              <a:off x="2825" y="817"/>
              <a:ext cx="4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08" name="Freeform 904"/>
            <p:cNvSpPr>
              <a:spLocks/>
            </p:cNvSpPr>
            <p:nvPr/>
          </p:nvSpPr>
          <p:spPr bwMode="auto">
            <a:xfrm>
              <a:off x="2887" y="728"/>
              <a:ext cx="65" cy="133"/>
            </a:xfrm>
            <a:custGeom>
              <a:avLst/>
              <a:gdLst>
                <a:gd name="T0" fmla="*/ 0 w 264"/>
                <a:gd name="T1" fmla="*/ 133 h 527"/>
                <a:gd name="T2" fmla="*/ 65 w 264"/>
                <a:gd name="T3" fmla="*/ 0 h 527"/>
                <a:gd name="T4" fmla="*/ 61 w 264"/>
                <a:gd name="T5" fmla="*/ 133 h 5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527">
                  <a:moveTo>
                    <a:pt x="0" y="527"/>
                  </a:moveTo>
                  <a:lnTo>
                    <a:pt x="264" y="0"/>
                  </a:lnTo>
                  <a:lnTo>
                    <a:pt x="246" y="527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709" name="Line 905"/>
            <p:cNvSpPr>
              <a:spLocks noChangeShapeType="1"/>
            </p:cNvSpPr>
            <p:nvPr/>
          </p:nvSpPr>
          <p:spPr bwMode="auto">
            <a:xfrm flipH="1">
              <a:off x="2904" y="824"/>
              <a:ext cx="4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65112" name="Group 920"/>
          <p:cNvGrpSpPr>
            <a:grpSpLocks/>
          </p:cNvGrpSpPr>
          <p:nvPr/>
        </p:nvGrpSpPr>
        <p:grpSpPr bwMode="auto">
          <a:xfrm>
            <a:off x="515938" y="2103438"/>
            <a:ext cx="2332037" cy="260350"/>
            <a:chOff x="325" y="1325"/>
            <a:chExt cx="1469" cy="164"/>
          </a:xfrm>
        </p:grpSpPr>
        <p:grpSp>
          <p:nvGrpSpPr>
            <p:cNvPr id="28699" name="Group 918"/>
            <p:cNvGrpSpPr>
              <a:grpSpLocks/>
            </p:cNvGrpSpPr>
            <p:nvPr/>
          </p:nvGrpSpPr>
          <p:grpSpPr bwMode="auto">
            <a:xfrm>
              <a:off x="325" y="1325"/>
              <a:ext cx="80" cy="163"/>
              <a:chOff x="325" y="1325"/>
              <a:chExt cx="80" cy="163"/>
            </a:xfrm>
          </p:grpSpPr>
          <p:sp>
            <p:nvSpPr>
              <p:cNvPr id="28703" name="Freeform 910"/>
              <p:cNvSpPr>
                <a:spLocks/>
              </p:cNvSpPr>
              <p:nvPr/>
            </p:nvSpPr>
            <p:spPr bwMode="auto">
              <a:xfrm>
                <a:off x="325" y="1325"/>
                <a:ext cx="80" cy="163"/>
              </a:xfrm>
              <a:custGeom>
                <a:avLst/>
                <a:gdLst>
                  <a:gd name="T0" fmla="*/ 0 w 264"/>
                  <a:gd name="T1" fmla="*/ 163 h 527"/>
                  <a:gd name="T2" fmla="*/ 80 w 264"/>
                  <a:gd name="T3" fmla="*/ 0 h 527"/>
                  <a:gd name="T4" fmla="*/ 75 w 264"/>
                  <a:gd name="T5" fmla="*/ 163 h 5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4" h="527">
                    <a:moveTo>
                      <a:pt x="0" y="527"/>
                    </a:moveTo>
                    <a:lnTo>
                      <a:pt x="264" y="0"/>
                    </a:lnTo>
                    <a:lnTo>
                      <a:pt x="246" y="527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04" name="Line 911"/>
              <p:cNvSpPr>
                <a:spLocks noChangeShapeType="1"/>
              </p:cNvSpPr>
              <p:nvPr/>
            </p:nvSpPr>
            <p:spPr bwMode="auto">
              <a:xfrm flipH="1">
                <a:off x="346" y="1443"/>
                <a:ext cx="5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28700" name="Group 919"/>
            <p:cNvGrpSpPr>
              <a:grpSpLocks/>
            </p:cNvGrpSpPr>
            <p:nvPr/>
          </p:nvGrpSpPr>
          <p:grpSpPr bwMode="auto">
            <a:xfrm>
              <a:off x="1712" y="1326"/>
              <a:ext cx="82" cy="163"/>
              <a:chOff x="1712" y="1326"/>
              <a:chExt cx="82" cy="163"/>
            </a:xfrm>
          </p:grpSpPr>
          <p:sp>
            <p:nvSpPr>
              <p:cNvPr id="28701" name="Freeform 913"/>
              <p:cNvSpPr>
                <a:spLocks/>
              </p:cNvSpPr>
              <p:nvPr/>
            </p:nvSpPr>
            <p:spPr bwMode="auto">
              <a:xfrm>
                <a:off x="1712" y="1326"/>
                <a:ext cx="82" cy="163"/>
              </a:xfrm>
              <a:custGeom>
                <a:avLst/>
                <a:gdLst>
                  <a:gd name="T0" fmla="*/ 0 w 264"/>
                  <a:gd name="T1" fmla="*/ 163 h 527"/>
                  <a:gd name="T2" fmla="*/ 82 w 264"/>
                  <a:gd name="T3" fmla="*/ 0 h 527"/>
                  <a:gd name="T4" fmla="*/ 76 w 264"/>
                  <a:gd name="T5" fmla="*/ 163 h 5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4" h="527">
                    <a:moveTo>
                      <a:pt x="0" y="527"/>
                    </a:moveTo>
                    <a:lnTo>
                      <a:pt x="264" y="0"/>
                    </a:lnTo>
                    <a:lnTo>
                      <a:pt x="246" y="527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28702" name="Line 914"/>
              <p:cNvSpPr>
                <a:spLocks noChangeShapeType="1"/>
              </p:cNvSpPr>
              <p:nvPr/>
            </p:nvSpPr>
            <p:spPr bwMode="auto">
              <a:xfrm flipH="1">
                <a:off x="1735" y="1444"/>
                <a:ext cx="5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265115" name="Group 923"/>
          <p:cNvGrpSpPr>
            <a:grpSpLocks/>
          </p:cNvGrpSpPr>
          <p:nvPr/>
        </p:nvGrpSpPr>
        <p:grpSpPr bwMode="auto">
          <a:xfrm>
            <a:off x="695325" y="2219325"/>
            <a:ext cx="2006600" cy="1588"/>
            <a:chOff x="438" y="1398"/>
            <a:chExt cx="1264" cy="1"/>
          </a:xfrm>
        </p:grpSpPr>
        <p:sp>
          <p:nvSpPr>
            <p:cNvPr id="28697" name="Line 921"/>
            <p:cNvSpPr>
              <a:spLocks noChangeShapeType="1"/>
            </p:cNvSpPr>
            <p:nvPr/>
          </p:nvSpPr>
          <p:spPr bwMode="auto">
            <a:xfrm>
              <a:off x="438" y="1398"/>
              <a:ext cx="10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8698" name="Line 922"/>
            <p:cNvSpPr>
              <a:spLocks noChangeShapeType="1"/>
            </p:cNvSpPr>
            <p:nvPr/>
          </p:nvSpPr>
          <p:spPr bwMode="auto">
            <a:xfrm>
              <a:off x="1597" y="1399"/>
              <a:ext cx="10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87203890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65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265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9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0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0" fill="hold"/>
                                        <p:tgtEl>
                                          <p:spTgt spid="2650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0" fill="hold"/>
                                        <p:tgtEl>
                                          <p:spTgt spid="2650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650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7" presetID="19" presetClass="entr" presetSubtype="5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0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0" fill="hold"/>
                                        <p:tgtEl>
                                          <p:spTgt spid="2650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0" fill="hold"/>
                                        <p:tgtEl>
                                          <p:spTgt spid="2650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 fmla="#ppt_h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650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" dur="500"/>
                                        <p:tgtEl>
                                          <p:spTgt spid="265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5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9" dur="500"/>
                                        <p:tgtEl>
                                          <p:spTgt spid="265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5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2.22222E-6 L -0.36858 0.00116 " pathEditMode="relative" rAng="0" ptsTypes="AA">
                                      <p:cBhvr>
                                        <p:cTn id="34" dur="2000" fill="hold"/>
                                        <p:tgtEl>
                                          <p:spTgt spid="265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438" y="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8" dur="500"/>
                                        <p:tgtEl>
                                          <p:spTgt spid="265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5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9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1000"/>
                                        <p:tgtEl>
                                          <p:spTgt spid="2649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65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4" dur="500"/>
                                        <p:tgtEl>
                                          <p:spTgt spid="265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2650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265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265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19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0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0" fill="hold"/>
                                        <p:tgtEl>
                                          <p:spTgt spid="2650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0" fill="hold"/>
                                        <p:tgtEl>
                                          <p:spTgt spid="2650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650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74" presetID="19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0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5000" fill="hold"/>
                                        <p:tgtEl>
                                          <p:spTgt spid="2650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5000" fill="hold"/>
                                        <p:tgtEl>
                                          <p:spTgt spid="2650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650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xit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81" dur="500"/>
                                        <p:tgtEl>
                                          <p:spTgt spid="265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5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xit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86" dur="500"/>
                                        <p:tgtEl>
                                          <p:spTgt spid="265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5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705 2.22222E-6 L -0.36805 2.22222E-6 " pathEditMode="relative" ptsTypes="AA">
                                      <p:cBhvr>
                                        <p:cTn id="91" dur="2000" fill="hold"/>
                                        <p:tgtEl>
                                          <p:spTgt spid="2651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 nodeType="clickPar">
                      <p:stCondLst>
                        <p:cond delay="indefinite"/>
                      </p:stCondLst>
                      <p:childTnLst>
                        <p:par>
                          <p:cTn id="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4" presetID="35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8889E-6 1.11111E-6 L -0.37291 1.11111E-6 " pathEditMode="relative" rAng="0" ptsTypes="AA">
                                      <p:cBhvr>
                                        <p:cTn id="95" dur="2000" fill="hold"/>
                                        <p:tgtEl>
                                          <p:spTgt spid="2650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646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2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9" dur="500"/>
                                        <p:tgtEl>
                                          <p:spTgt spid="265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5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 nodeType="clickPar">
                      <p:stCondLst>
                        <p:cond delay="indefinite"/>
                      </p:stCondLst>
                      <p:childTnLst>
                        <p:par>
                          <p:cTn id="1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0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5" dur="500"/>
                                        <p:tgtEl>
                                          <p:spTgt spid="2650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7" presetID="5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9" dur="500"/>
                                        <p:tgtEl>
                                          <p:spTgt spid="2650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5081" grpId="0" animBg="1"/>
      <p:bldP spid="265082" grpId="0" animBg="1"/>
      <p:bldP spid="265086" grpId="0" animBg="1"/>
      <p:bldP spid="265087" grpId="0" animBg="1"/>
      <p:bldP spid="265090" grpId="0" autoUpdateAnimBg="0"/>
      <p:bldP spid="265091" grpId="0" autoUpdateAnimBg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Text Box 2"/>
          <p:cNvSpPr txBox="1">
            <a:spLocks noChangeArrowheads="1"/>
          </p:cNvSpPr>
          <p:nvPr/>
        </p:nvSpPr>
        <p:spPr bwMode="auto">
          <a:xfrm>
            <a:off x="100013" y="87313"/>
            <a:ext cx="80835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6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用半剖视表示形状基本对称的机件</a:t>
            </a:r>
          </a:p>
        </p:txBody>
      </p:sp>
      <p:sp>
        <p:nvSpPr>
          <p:cNvPr id="224259" name="Text Box 3"/>
          <p:cNvSpPr txBox="1">
            <a:spLocks noChangeArrowheads="1"/>
          </p:cNvSpPr>
          <p:nvPr/>
        </p:nvSpPr>
        <p:spPr bwMode="auto">
          <a:xfrm>
            <a:off x="0" y="5849938"/>
            <a:ext cx="9144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600">
                <a:solidFill>
                  <a:srgbClr val="000000"/>
                </a:solidFill>
                <a:latin typeface="Times New Roman" pitchFamily="18" charset="0"/>
                <a:ea typeface="黑体" pitchFamily="2" charset="-122"/>
              </a:rPr>
              <a:t>注：</a:t>
            </a:r>
            <a:r>
              <a:rPr lang="zh-CN" altLang="en-US" sz="36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不对称部分一定另有图形表达清楚。</a:t>
            </a:r>
          </a:p>
        </p:txBody>
      </p:sp>
      <p:grpSp>
        <p:nvGrpSpPr>
          <p:cNvPr id="224433" name="Group 177"/>
          <p:cNvGrpSpPr>
            <a:grpSpLocks/>
          </p:cNvGrpSpPr>
          <p:nvPr/>
        </p:nvGrpSpPr>
        <p:grpSpPr bwMode="auto">
          <a:xfrm>
            <a:off x="530226" y="885825"/>
            <a:ext cx="8007351" cy="4981575"/>
            <a:chOff x="451" y="1136984"/>
            <a:chExt cx="4543" cy="4981575"/>
          </a:xfrm>
        </p:grpSpPr>
        <p:sp>
          <p:nvSpPr>
            <p:cNvPr id="29701" name="Line 178"/>
            <p:cNvSpPr>
              <a:spLocks noChangeShapeType="1"/>
            </p:cNvSpPr>
            <p:nvPr/>
          </p:nvSpPr>
          <p:spPr bwMode="auto">
            <a:xfrm>
              <a:off x="4054" y="1327363"/>
              <a:ext cx="0" cy="23797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02" name="Line 179"/>
            <p:cNvSpPr>
              <a:spLocks noChangeShapeType="1"/>
            </p:cNvSpPr>
            <p:nvPr/>
          </p:nvSpPr>
          <p:spPr bwMode="auto">
            <a:xfrm>
              <a:off x="4444" y="1327363"/>
              <a:ext cx="0" cy="5887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03" name="Line 180"/>
            <p:cNvSpPr>
              <a:spLocks noChangeShapeType="1"/>
            </p:cNvSpPr>
            <p:nvPr/>
          </p:nvSpPr>
          <p:spPr bwMode="auto">
            <a:xfrm>
              <a:off x="4573" y="1327363"/>
              <a:ext cx="0" cy="23797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04" name="Line 181"/>
            <p:cNvSpPr>
              <a:spLocks noChangeShapeType="1"/>
            </p:cNvSpPr>
            <p:nvPr/>
          </p:nvSpPr>
          <p:spPr bwMode="auto">
            <a:xfrm>
              <a:off x="4573" y="1565336"/>
              <a:ext cx="34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05" name="Line 182"/>
            <p:cNvSpPr>
              <a:spLocks noChangeShapeType="1"/>
            </p:cNvSpPr>
            <p:nvPr/>
          </p:nvSpPr>
          <p:spPr bwMode="auto">
            <a:xfrm>
              <a:off x="4057" y="2480211"/>
              <a:ext cx="0" cy="3507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06" name="Line 183"/>
            <p:cNvSpPr>
              <a:spLocks noChangeShapeType="1"/>
            </p:cNvSpPr>
            <p:nvPr/>
          </p:nvSpPr>
          <p:spPr bwMode="auto">
            <a:xfrm>
              <a:off x="4057" y="2480211"/>
              <a:ext cx="25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07" name="Line 184"/>
            <p:cNvSpPr>
              <a:spLocks noChangeShapeType="1"/>
            </p:cNvSpPr>
            <p:nvPr/>
          </p:nvSpPr>
          <p:spPr bwMode="auto">
            <a:xfrm>
              <a:off x="4057" y="2831002"/>
              <a:ext cx="25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08" name="Line 185"/>
            <p:cNvSpPr>
              <a:spLocks noChangeShapeType="1"/>
            </p:cNvSpPr>
            <p:nvPr/>
          </p:nvSpPr>
          <p:spPr bwMode="auto">
            <a:xfrm>
              <a:off x="4788" y="2409701"/>
              <a:ext cx="2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09" name="Line 186"/>
            <p:cNvSpPr>
              <a:spLocks noChangeShapeType="1"/>
            </p:cNvSpPr>
            <p:nvPr/>
          </p:nvSpPr>
          <p:spPr bwMode="auto">
            <a:xfrm>
              <a:off x="1063" y="5836517"/>
              <a:ext cx="79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10" name="Line 187"/>
            <p:cNvSpPr>
              <a:spLocks noChangeShapeType="1"/>
            </p:cNvSpPr>
            <p:nvPr/>
          </p:nvSpPr>
          <p:spPr bwMode="auto">
            <a:xfrm flipV="1">
              <a:off x="1063" y="5235414"/>
              <a:ext cx="0" cy="6011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11" name="Line 188"/>
            <p:cNvSpPr>
              <a:spLocks noChangeShapeType="1"/>
            </p:cNvSpPr>
            <p:nvPr/>
          </p:nvSpPr>
          <p:spPr bwMode="auto">
            <a:xfrm>
              <a:off x="1263" y="5977538"/>
              <a:ext cx="59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12" name="Line 189"/>
            <p:cNvSpPr>
              <a:spLocks noChangeShapeType="1"/>
            </p:cNvSpPr>
            <p:nvPr/>
          </p:nvSpPr>
          <p:spPr bwMode="auto">
            <a:xfrm flipV="1">
              <a:off x="1263" y="5836517"/>
              <a:ext cx="0" cy="1410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13" name="Freeform 190"/>
            <p:cNvSpPr>
              <a:spLocks/>
            </p:cNvSpPr>
            <p:nvPr/>
          </p:nvSpPr>
          <p:spPr bwMode="auto">
            <a:xfrm>
              <a:off x="661" y="4537358"/>
              <a:ext cx="276" cy="488286"/>
            </a:xfrm>
            <a:custGeom>
              <a:avLst/>
              <a:gdLst>
                <a:gd name="T0" fmla="*/ 276 w 630"/>
                <a:gd name="T1" fmla="*/ 128 h 629"/>
                <a:gd name="T2" fmla="*/ 272 w 630"/>
                <a:gd name="T3" fmla="*/ 108 h 629"/>
                <a:gd name="T4" fmla="*/ 266 w 630"/>
                <a:gd name="T5" fmla="*/ 88 h 629"/>
                <a:gd name="T6" fmla="*/ 257 w 630"/>
                <a:gd name="T7" fmla="*/ 70 h 629"/>
                <a:gd name="T8" fmla="*/ 245 w 630"/>
                <a:gd name="T9" fmla="*/ 52 h 629"/>
                <a:gd name="T10" fmla="*/ 232 w 630"/>
                <a:gd name="T11" fmla="*/ 37 h 629"/>
                <a:gd name="T12" fmla="*/ 216 w 630"/>
                <a:gd name="T13" fmla="*/ 24 h 629"/>
                <a:gd name="T14" fmla="*/ 198 w 630"/>
                <a:gd name="T15" fmla="*/ 14 h 629"/>
                <a:gd name="T16" fmla="*/ 179 w 630"/>
                <a:gd name="T17" fmla="*/ 6 h 629"/>
                <a:gd name="T18" fmla="*/ 159 w 630"/>
                <a:gd name="T19" fmla="*/ 1 h 629"/>
                <a:gd name="T20" fmla="*/ 138 w 630"/>
                <a:gd name="T21" fmla="*/ 0 h 629"/>
                <a:gd name="T22" fmla="*/ 118 w 630"/>
                <a:gd name="T23" fmla="*/ 1 h 629"/>
                <a:gd name="T24" fmla="*/ 98 w 630"/>
                <a:gd name="T25" fmla="*/ 6 h 629"/>
                <a:gd name="T26" fmla="*/ 78 w 630"/>
                <a:gd name="T27" fmla="*/ 14 h 629"/>
                <a:gd name="T28" fmla="*/ 60 w 630"/>
                <a:gd name="T29" fmla="*/ 24 h 629"/>
                <a:gd name="T30" fmla="*/ 45 w 630"/>
                <a:gd name="T31" fmla="*/ 37 h 629"/>
                <a:gd name="T32" fmla="*/ 31 w 630"/>
                <a:gd name="T33" fmla="*/ 52 h 629"/>
                <a:gd name="T34" fmla="*/ 19 w 630"/>
                <a:gd name="T35" fmla="*/ 70 h 629"/>
                <a:gd name="T36" fmla="*/ 10 w 630"/>
                <a:gd name="T37" fmla="*/ 88 h 629"/>
                <a:gd name="T38" fmla="*/ 4 w 630"/>
                <a:gd name="T39" fmla="*/ 108 h 629"/>
                <a:gd name="T40" fmla="*/ 0 w 630"/>
                <a:gd name="T41" fmla="*/ 128 h 629"/>
                <a:gd name="T42" fmla="*/ 0 w 630"/>
                <a:gd name="T43" fmla="*/ 149 h 629"/>
                <a:gd name="T44" fmla="*/ 4 w 630"/>
                <a:gd name="T45" fmla="*/ 170 h 629"/>
                <a:gd name="T46" fmla="*/ 10 w 630"/>
                <a:gd name="T47" fmla="*/ 189 h 629"/>
                <a:gd name="T48" fmla="*/ 19 w 630"/>
                <a:gd name="T49" fmla="*/ 208 h 629"/>
                <a:gd name="T50" fmla="*/ 31 w 630"/>
                <a:gd name="T51" fmla="*/ 225 h 629"/>
                <a:gd name="T52" fmla="*/ 45 w 630"/>
                <a:gd name="T53" fmla="*/ 240 h 629"/>
                <a:gd name="T54" fmla="*/ 60 w 630"/>
                <a:gd name="T55" fmla="*/ 253 h 629"/>
                <a:gd name="T56" fmla="*/ 78 w 630"/>
                <a:gd name="T57" fmla="*/ 264 h 629"/>
                <a:gd name="T58" fmla="*/ 98 w 630"/>
                <a:gd name="T59" fmla="*/ 271 h 629"/>
                <a:gd name="T60" fmla="*/ 118 w 630"/>
                <a:gd name="T61" fmla="*/ 276 h 629"/>
                <a:gd name="T62" fmla="*/ 138 w 630"/>
                <a:gd name="T63" fmla="*/ 277 h 629"/>
                <a:gd name="T64" fmla="*/ 159 w 630"/>
                <a:gd name="T65" fmla="*/ 276 h 629"/>
                <a:gd name="T66" fmla="*/ 179 w 630"/>
                <a:gd name="T67" fmla="*/ 271 h 629"/>
                <a:gd name="T68" fmla="*/ 198 w 630"/>
                <a:gd name="T69" fmla="*/ 264 h 629"/>
                <a:gd name="T70" fmla="*/ 216 w 630"/>
                <a:gd name="T71" fmla="*/ 253 h 629"/>
                <a:gd name="T72" fmla="*/ 232 w 630"/>
                <a:gd name="T73" fmla="*/ 240 h 629"/>
                <a:gd name="T74" fmla="*/ 245 w 630"/>
                <a:gd name="T75" fmla="*/ 225 h 629"/>
                <a:gd name="T76" fmla="*/ 257 w 630"/>
                <a:gd name="T77" fmla="*/ 208 h 629"/>
                <a:gd name="T78" fmla="*/ 266 w 630"/>
                <a:gd name="T79" fmla="*/ 189 h 629"/>
                <a:gd name="T80" fmla="*/ 272 w 630"/>
                <a:gd name="T81" fmla="*/ 170 h 629"/>
                <a:gd name="T82" fmla="*/ 276 w 630"/>
                <a:gd name="T83" fmla="*/ 149 h 62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30" h="629">
                  <a:moveTo>
                    <a:pt x="630" y="315"/>
                  </a:moveTo>
                  <a:lnTo>
                    <a:pt x="629" y="291"/>
                  </a:lnTo>
                  <a:lnTo>
                    <a:pt x="625" y="267"/>
                  </a:lnTo>
                  <a:lnTo>
                    <a:pt x="621" y="245"/>
                  </a:lnTo>
                  <a:lnTo>
                    <a:pt x="616" y="222"/>
                  </a:lnTo>
                  <a:lnTo>
                    <a:pt x="607" y="200"/>
                  </a:lnTo>
                  <a:lnTo>
                    <a:pt x="599" y="178"/>
                  </a:lnTo>
                  <a:lnTo>
                    <a:pt x="587" y="158"/>
                  </a:lnTo>
                  <a:lnTo>
                    <a:pt x="574" y="138"/>
                  </a:lnTo>
                  <a:lnTo>
                    <a:pt x="560" y="118"/>
                  </a:lnTo>
                  <a:lnTo>
                    <a:pt x="546" y="101"/>
                  </a:lnTo>
                  <a:lnTo>
                    <a:pt x="529" y="84"/>
                  </a:lnTo>
                  <a:lnTo>
                    <a:pt x="511" y="69"/>
                  </a:lnTo>
                  <a:lnTo>
                    <a:pt x="492" y="54"/>
                  </a:lnTo>
                  <a:lnTo>
                    <a:pt x="472" y="43"/>
                  </a:lnTo>
                  <a:lnTo>
                    <a:pt x="452" y="31"/>
                  </a:lnTo>
                  <a:lnTo>
                    <a:pt x="429" y="23"/>
                  </a:lnTo>
                  <a:lnTo>
                    <a:pt x="408" y="14"/>
                  </a:lnTo>
                  <a:lnTo>
                    <a:pt x="385" y="8"/>
                  </a:lnTo>
                  <a:lnTo>
                    <a:pt x="362" y="3"/>
                  </a:lnTo>
                  <a:lnTo>
                    <a:pt x="339" y="1"/>
                  </a:lnTo>
                  <a:lnTo>
                    <a:pt x="316" y="0"/>
                  </a:lnTo>
                  <a:lnTo>
                    <a:pt x="292" y="1"/>
                  </a:lnTo>
                  <a:lnTo>
                    <a:pt x="269" y="3"/>
                  </a:lnTo>
                  <a:lnTo>
                    <a:pt x="245" y="8"/>
                  </a:lnTo>
                  <a:lnTo>
                    <a:pt x="223" y="14"/>
                  </a:lnTo>
                  <a:lnTo>
                    <a:pt x="201" y="23"/>
                  </a:lnTo>
                  <a:lnTo>
                    <a:pt x="178" y="31"/>
                  </a:lnTo>
                  <a:lnTo>
                    <a:pt x="158" y="43"/>
                  </a:lnTo>
                  <a:lnTo>
                    <a:pt x="138" y="54"/>
                  </a:lnTo>
                  <a:lnTo>
                    <a:pt x="120" y="69"/>
                  </a:lnTo>
                  <a:lnTo>
                    <a:pt x="102" y="84"/>
                  </a:lnTo>
                  <a:lnTo>
                    <a:pt x="84" y="101"/>
                  </a:lnTo>
                  <a:lnTo>
                    <a:pt x="70" y="118"/>
                  </a:lnTo>
                  <a:lnTo>
                    <a:pt x="56" y="138"/>
                  </a:lnTo>
                  <a:lnTo>
                    <a:pt x="43" y="158"/>
                  </a:lnTo>
                  <a:lnTo>
                    <a:pt x="32" y="178"/>
                  </a:lnTo>
                  <a:lnTo>
                    <a:pt x="23" y="200"/>
                  </a:lnTo>
                  <a:lnTo>
                    <a:pt x="14" y="222"/>
                  </a:lnTo>
                  <a:lnTo>
                    <a:pt x="9" y="245"/>
                  </a:lnTo>
                  <a:lnTo>
                    <a:pt x="5" y="267"/>
                  </a:lnTo>
                  <a:lnTo>
                    <a:pt x="1" y="291"/>
                  </a:lnTo>
                  <a:lnTo>
                    <a:pt x="0" y="315"/>
                  </a:lnTo>
                  <a:lnTo>
                    <a:pt x="1" y="339"/>
                  </a:lnTo>
                  <a:lnTo>
                    <a:pt x="5" y="362"/>
                  </a:lnTo>
                  <a:lnTo>
                    <a:pt x="9" y="385"/>
                  </a:lnTo>
                  <a:lnTo>
                    <a:pt x="14" y="408"/>
                  </a:lnTo>
                  <a:lnTo>
                    <a:pt x="23" y="429"/>
                  </a:lnTo>
                  <a:lnTo>
                    <a:pt x="32" y="452"/>
                  </a:lnTo>
                  <a:lnTo>
                    <a:pt x="43" y="472"/>
                  </a:lnTo>
                  <a:lnTo>
                    <a:pt x="56" y="492"/>
                  </a:lnTo>
                  <a:lnTo>
                    <a:pt x="70" y="511"/>
                  </a:lnTo>
                  <a:lnTo>
                    <a:pt x="84" y="528"/>
                  </a:lnTo>
                  <a:lnTo>
                    <a:pt x="102" y="545"/>
                  </a:lnTo>
                  <a:lnTo>
                    <a:pt x="120" y="561"/>
                  </a:lnTo>
                  <a:lnTo>
                    <a:pt x="138" y="575"/>
                  </a:lnTo>
                  <a:lnTo>
                    <a:pt x="158" y="587"/>
                  </a:lnTo>
                  <a:lnTo>
                    <a:pt x="178" y="599"/>
                  </a:lnTo>
                  <a:lnTo>
                    <a:pt x="201" y="608"/>
                  </a:lnTo>
                  <a:lnTo>
                    <a:pt x="223" y="616"/>
                  </a:lnTo>
                  <a:lnTo>
                    <a:pt x="245" y="622"/>
                  </a:lnTo>
                  <a:lnTo>
                    <a:pt x="269" y="626"/>
                  </a:lnTo>
                  <a:lnTo>
                    <a:pt x="292" y="628"/>
                  </a:lnTo>
                  <a:lnTo>
                    <a:pt x="316" y="629"/>
                  </a:lnTo>
                  <a:lnTo>
                    <a:pt x="339" y="628"/>
                  </a:lnTo>
                  <a:lnTo>
                    <a:pt x="362" y="626"/>
                  </a:lnTo>
                  <a:lnTo>
                    <a:pt x="385" y="622"/>
                  </a:lnTo>
                  <a:lnTo>
                    <a:pt x="408" y="616"/>
                  </a:lnTo>
                  <a:lnTo>
                    <a:pt x="429" y="608"/>
                  </a:lnTo>
                  <a:lnTo>
                    <a:pt x="452" y="599"/>
                  </a:lnTo>
                  <a:lnTo>
                    <a:pt x="472" y="587"/>
                  </a:lnTo>
                  <a:lnTo>
                    <a:pt x="492" y="575"/>
                  </a:lnTo>
                  <a:lnTo>
                    <a:pt x="511" y="561"/>
                  </a:lnTo>
                  <a:lnTo>
                    <a:pt x="529" y="545"/>
                  </a:lnTo>
                  <a:lnTo>
                    <a:pt x="546" y="528"/>
                  </a:lnTo>
                  <a:lnTo>
                    <a:pt x="560" y="511"/>
                  </a:lnTo>
                  <a:lnTo>
                    <a:pt x="574" y="492"/>
                  </a:lnTo>
                  <a:lnTo>
                    <a:pt x="587" y="472"/>
                  </a:lnTo>
                  <a:lnTo>
                    <a:pt x="599" y="452"/>
                  </a:lnTo>
                  <a:lnTo>
                    <a:pt x="607" y="429"/>
                  </a:lnTo>
                  <a:lnTo>
                    <a:pt x="616" y="408"/>
                  </a:lnTo>
                  <a:lnTo>
                    <a:pt x="621" y="385"/>
                  </a:lnTo>
                  <a:lnTo>
                    <a:pt x="625" y="362"/>
                  </a:lnTo>
                  <a:lnTo>
                    <a:pt x="629" y="339"/>
                  </a:lnTo>
                  <a:lnTo>
                    <a:pt x="630" y="31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14" name="Freeform 191"/>
            <p:cNvSpPr>
              <a:spLocks/>
            </p:cNvSpPr>
            <p:nvPr/>
          </p:nvSpPr>
          <p:spPr bwMode="auto">
            <a:xfrm>
              <a:off x="541" y="4325827"/>
              <a:ext cx="258" cy="909587"/>
            </a:xfrm>
            <a:custGeom>
              <a:avLst/>
              <a:gdLst>
                <a:gd name="T0" fmla="*/ 258 w 589"/>
                <a:gd name="T1" fmla="*/ 0 h 1179"/>
                <a:gd name="T2" fmla="*/ 244 w 589"/>
                <a:gd name="T3" fmla="*/ 1 h 1179"/>
                <a:gd name="T4" fmla="*/ 229 w 589"/>
                <a:gd name="T5" fmla="*/ 2 h 1179"/>
                <a:gd name="T6" fmla="*/ 215 w 589"/>
                <a:gd name="T7" fmla="*/ 4 h 1179"/>
                <a:gd name="T8" fmla="*/ 201 w 589"/>
                <a:gd name="T9" fmla="*/ 7 h 1179"/>
                <a:gd name="T10" fmla="*/ 187 w 589"/>
                <a:gd name="T11" fmla="*/ 11 h 1179"/>
                <a:gd name="T12" fmla="*/ 173 w 589"/>
                <a:gd name="T13" fmla="*/ 15 h 1179"/>
                <a:gd name="T14" fmla="*/ 159 w 589"/>
                <a:gd name="T15" fmla="*/ 20 h 1179"/>
                <a:gd name="T16" fmla="*/ 146 w 589"/>
                <a:gd name="T17" fmla="*/ 26 h 1179"/>
                <a:gd name="T18" fmla="*/ 133 w 589"/>
                <a:gd name="T19" fmla="*/ 32 h 1179"/>
                <a:gd name="T20" fmla="*/ 121 w 589"/>
                <a:gd name="T21" fmla="*/ 40 h 1179"/>
                <a:gd name="T22" fmla="*/ 109 w 589"/>
                <a:gd name="T23" fmla="*/ 48 h 1179"/>
                <a:gd name="T24" fmla="*/ 97 w 589"/>
                <a:gd name="T25" fmla="*/ 56 h 1179"/>
                <a:gd name="T26" fmla="*/ 86 w 589"/>
                <a:gd name="T27" fmla="*/ 66 h 1179"/>
                <a:gd name="T28" fmla="*/ 75 w 589"/>
                <a:gd name="T29" fmla="*/ 76 h 1179"/>
                <a:gd name="T30" fmla="*/ 66 w 589"/>
                <a:gd name="T31" fmla="*/ 86 h 1179"/>
                <a:gd name="T32" fmla="*/ 57 w 589"/>
                <a:gd name="T33" fmla="*/ 98 h 1179"/>
                <a:gd name="T34" fmla="*/ 47 w 589"/>
                <a:gd name="T35" fmla="*/ 109 h 1179"/>
                <a:gd name="T36" fmla="*/ 39 w 589"/>
                <a:gd name="T37" fmla="*/ 121 h 1179"/>
                <a:gd name="T38" fmla="*/ 32 w 589"/>
                <a:gd name="T39" fmla="*/ 133 h 1179"/>
                <a:gd name="T40" fmla="*/ 25 w 589"/>
                <a:gd name="T41" fmla="*/ 147 h 1179"/>
                <a:gd name="T42" fmla="*/ 19 w 589"/>
                <a:gd name="T43" fmla="*/ 160 h 1179"/>
                <a:gd name="T44" fmla="*/ 14 w 589"/>
                <a:gd name="T45" fmla="*/ 173 h 1179"/>
                <a:gd name="T46" fmla="*/ 10 w 589"/>
                <a:gd name="T47" fmla="*/ 186 h 1179"/>
                <a:gd name="T48" fmla="*/ 7 w 589"/>
                <a:gd name="T49" fmla="*/ 200 h 1179"/>
                <a:gd name="T50" fmla="*/ 4 w 589"/>
                <a:gd name="T51" fmla="*/ 215 h 1179"/>
                <a:gd name="T52" fmla="*/ 1 w 589"/>
                <a:gd name="T53" fmla="*/ 229 h 1179"/>
                <a:gd name="T54" fmla="*/ 0 w 589"/>
                <a:gd name="T55" fmla="*/ 244 h 1179"/>
                <a:gd name="T56" fmla="*/ 0 w 589"/>
                <a:gd name="T57" fmla="*/ 258 h 1179"/>
                <a:gd name="T58" fmla="*/ 0 w 589"/>
                <a:gd name="T59" fmla="*/ 273 h 1179"/>
                <a:gd name="T60" fmla="*/ 1 w 589"/>
                <a:gd name="T61" fmla="*/ 287 h 1179"/>
                <a:gd name="T62" fmla="*/ 4 w 589"/>
                <a:gd name="T63" fmla="*/ 301 h 1179"/>
                <a:gd name="T64" fmla="*/ 7 w 589"/>
                <a:gd name="T65" fmla="*/ 316 h 1179"/>
                <a:gd name="T66" fmla="*/ 10 w 589"/>
                <a:gd name="T67" fmla="*/ 330 h 1179"/>
                <a:gd name="T68" fmla="*/ 14 w 589"/>
                <a:gd name="T69" fmla="*/ 343 h 1179"/>
                <a:gd name="T70" fmla="*/ 19 w 589"/>
                <a:gd name="T71" fmla="*/ 357 h 1179"/>
                <a:gd name="T72" fmla="*/ 25 w 589"/>
                <a:gd name="T73" fmla="*/ 370 h 1179"/>
                <a:gd name="T74" fmla="*/ 32 w 589"/>
                <a:gd name="T75" fmla="*/ 383 h 1179"/>
                <a:gd name="T76" fmla="*/ 39 w 589"/>
                <a:gd name="T77" fmla="*/ 395 h 1179"/>
                <a:gd name="T78" fmla="*/ 47 w 589"/>
                <a:gd name="T79" fmla="*/ 407 h 1179"/>
                <a:gd name="T80" fmla="*/ 57 w 589"/>
                <a:gd name="T81" fmla="*/ 419 h 1179"/>
                <a:gd name="T82" fmla="*/ 66 w 589"/>
                <a:gd name="T83" fmla="*/ 430 h 1179"/>
                <a:gd name="T84" fmla="*/ 75 w 589"/>
                <a:gd name="T85" fmla="*/ 441 h 1179"/>
                <a:gd name="T86" fmla="*/ 86 w 589"/>
                <a:gd name="T87" fmla="*/ 450 h 1179"/>
                <a:gd name="T88" fmla="*/ 97 w 589"/>
                <a:gd name="T89" fmla="*/ 460 h 1179"/>
                <a:gd name="T90" fmla="*/ 109 w 589"/>
                <a:gd name="T91" fmla="*/ 469 h 1179"/>
                <a:gd name="T92" fmla="*/ 121 w 589"/>
                <a:gd name="T93" fmla="*/ 477 h 1179"/>
                <a:gd name="T94" fmla="*/ 133 w 589"/>
                <a:gd name="T95" fmla="*/ 484 h 1179"/>
                <a:gd name="T96" fmla="*/ 146 w 589"/>
                <a:gd name="T97" fmla="*/ 491 h 1179"/>
                <a:gd name="T98" fmla="*/ 159 w 589"/>
                <a:gd name="T99" fmla="*/ 496 h 1179"/>
                <a:gd name="T100" fmla="*/ 173 w 589"/>
                <a:gd name="T101" fmla="*/ 502 h 1179"/>
                <a:gd name="T102" fmla="*/ 187 w 589"/>
                <a:gd name="T103" fmla="*/ 506 h 1179"/>
                <a:gd name="T104" fmla="*/ 201 w 589"/>
                <a:gd name="T105" fmla="*/ 509 h 1179"/>
                <a:gd name="T106" fmla="*/ 215 w 589"/>
                <a:gd name="T107" fmla="*/ 512 h 1179"/>
                <a:gd name="T108" fmla="*/ 229 w 589"/>
                <a:gd name="T109" fmla="*/ 514 h 1179"/>
                <a:gd name="T110" fmla="*/ 244 w 589"/>
                <a:gd name="T111" fmla="*/ 516 h 1179"/>
                <a:gd name="T112" fmla="*/ 258 w 589"/>
                <a:gd name="T113" fmla="*/ 516 h 117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89" h="1179">
                  <a:moveTo>
                    <a:pt x="589" y="0"/>
                  </a:moveTo>
                  <a:lnTo>
                    <a:pt x="556" y="2"/>
                  </a:lnTo>
                  <a:lnTo>
                    <a:pt x="523" y="5"/>
                  </a:lnTo>
                  <a:lnTo>
                    <a:pt x="490" y="9"/>
                  </a:lnTo>
                  <a:lnTo>
                    <a:pt x="458" y="15"/>
                  </a:lnTo>
                  <a:lnTo>
                    <a:pt x="426" y="24"/>
                  </a:lnTo>
                  <a:lnTo>
                    <a:pt x="394" y="35"/>
                  </a:lnTo>
                  <a:lnTo>
                    <a:pt x="363" y="46"/>
                  </a:lnTo>
                  <a:lnTo>
                    <a:pt x="333" y="59"/>
                  </a:lnTo>
                  <a:lnTo>
                    <a:pt x="303" y="74"/>
                  </a:lnTo>
                  <a:lnTo>
                    <a:pt x="276" y="91"/>
                  </a:lnTo>
                  <a:lnTo>
                    <a:pt x="248" y="109"/>
                  </a:lnTo>
                  <a:lnTo>
                    <a:pt x="221" y="129"/>
                  </a:lnTo>
                  <a:lnTo>
                    <a:pt x="196" y="151"/>
                  </a:lnTo>
                  <a:lnTo>
                    <a:pt x="172" y="173"/>
                  </a:lnTo>
                  <a:lnTo>
                    <a:pt x="150" y="197"/>
                  </a:lnTo>
                  <a:lnTo>
                    <a:pt x="129" y="223"/>
                  </a:lnTo>
                  <a:lnTo>
                    <a:pt x="108" y="249"/>
                  </a:lnTo>
                  <a:lnTo>
                    <a:pt x="90" y="276"/>
                  </a:lnTo>
                  <a:lnTo>
                    <a:pt x="73" y="305"/>
                  </a:lnTo>
                  <a:lnTo>
                    <a:pt x="58" y="335"/>
                  </a:lnTo>
                  <a:lnTo>
                    <a:pt x="44" y="365"/>
                  </a:lnTo>
                  <a:lnTo>
                    <a:pt x="33" y="395"/>
                  </a:lnTo>
                  <a:lnTo>
                    <a:pt x="23" y="426"/>
                  </a:lnTo>
                  <a:lnTo>
                    <a:pt x="15" y="458"/>
                  </a:lnTo>
                  <a:lnTo>
                    <a:pt x="8" y="491"/>
                  </a:lnTo>
                  <a:lnTo>
                    <a:pt x="3" y="524"/>
                  </a:lnTo>
                  <a:lnTo>
                    <a:pt x="1" y="557"/>
                  </a:lnTo>
                  <a:lnTo>
                    <a:pt x="0" y="590"/>
                  </a:lnTo>
                  <a:lnTo>
                    <a:pt x="1" y="623"/>
                  </a:lnTo>
                  <a:lnTo>
                    <a:pt x="3" y="655"/>
                  </a:lnTo>
                  <a:lnTo>
                    <a:pt x="8" y="688"/>
                  </a:lnTo>
                  <a:lnTo>
                    <a:pt x="15" y="721"/>
                  </a:lnTo>
                  <a:lnTo>
                    <a:pt x="23" y="753"/>
                  </a:lnTo>
                  <a:lnTo>
                    <a:pt x="33" y="784"/>
                  </a:lnTo>
                  <a:lnTo>
                    <a:pt x="44" y="815"/>
                  </a:lnTo>
                  <a:lnTo>
                    <a:pt x="58" y="845"/>
                  </a:lnTo>
                  <a:lnTo>
                    <a:pt x="73" y="875"/>
                  </a:lnTo>
                  <a:lnTo>
                    <a:pt x="90" y="903"/>
                  </a:lnTo>
                  <a:lnTo>
                    <a:pt x="108" y="931"/>
                  </a:lnTo>
                  <a:lnTo>
                    <a:pt x="129" y="957"/>
                  </a:lnTo>
                  <a:lnTo>
                    <a:pt x="150" y="982"/>
                  </a:lnTo>
                  <a:lnTo>
                    <a:pt x="172" y="1007"/>
                  </a:lnTo>
                  <a:lnTo>
                    <a:pt x="196" y="1029"/>
                  </a:lnTo>
                  <a:lnTo>
                    <a:pt x="221" y="1050"/>
                  </a:lnTo>
                  <a:lnTo>
                    <a:pt x="248" y="1071"/>
                  </a:lnTo>
                  <a:lnTo>
                    <a:pt x="276" y="1089"/>
                  </a:lnTo>
                  <a:lnTo>
                    <a:pt x="303" y="1106"/>
                  </a:lnTo>
                  <a:lnTo>
                    <a:pt x="333" y="1121"/>
                  </a:lnTo>
                  <a:lnTo>
                    <a:pt x="363" y="1133"/>
                  </a:lnTo>
                  <a:lnTo>
                    <a:pt x="394" y="1146"/>
                  </a:lnTo>
                  <a:lnTo>
                    <a:pt x="426" y="1156"/>
                  </a:lnTo>
                  <a:lnTo>
                    <a:pt x="458" y="1164"/>
                  </a:lnTo>
                  <a:lnTo>
                    <a:pt x="490" y="1171"/>
                  </a:lnTo>
                  <a:lnTo>
                    <a:pt x="523" y="1175"/>
                  </a:lnTo>
                  <a:lnTo>
                    <a:pt x="556" y="1178"/>
                  </a:lnTo>
                  <a:lnTo>
                    <a:pt x="589" y="117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15" name="Line 192"/>
            <p:cNvSpPr>
              <a:spLocks noChangeShapeType="1"/>
            </p:cNvSpPr>
            <p:nvPr/>
          </p:nvSpPr>
          <p:spPr bwMode="auto">
            <a:xfrm>
              <a:off x="799" y="5235414"/>
              <a:ext cx="3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16" name="Line 193"/>
            <p:cNvSpPr>
              <a:spLocks noChangeShapeType="1"/>
            </p:cNvSpPr>
            <p:nvPr/>
          </p:nvSpPr>
          <p:spPr bwMode="auto">
            <a:xfrm flipV="1">
              <a:off x="1115" y="4780620"/>
              <a:ext cx="0" cy="4547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17" name="Line 194"/>
            <p:cNvSpPr>
              <a:spLocks noChangeShapeType="1"/>
            </p:cNvSpPr>
            <p:nvPr/>
          </p:nvSpPr>
          <p:spPr bwMode="auto">
            <a:xfrm flipH="1">
              <a:off x="1862" y="3724724"/>
              <a:ext cx="79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18" name="Line 195"/>
            <p:cNvSpPr>
              <a:spLocks noChangeShapeType="1"/>
            </p:cNvSpPr>
            <p:nvPr/>
          </p:nvSpPr>
          <p:spPr bwMode="auto">
            <a:xfrm>
              <a:off x="2660" y="3724724"/>
              <a:ext cx="0" cy="601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19" name="Line 196"/>
            <p:cNvSpPr>
              <a:spLocks noChangeShapeType="1"/>
            </p:cNvSpPr>
            <p:nvPr/>
          </p:nvSpPr>
          <p:spPr bwMode="auto">
            <a:xfrm flipH="1">
              <a:off x="1862" y="3583702"/>
              <a:ext cx="59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20" name="Line 197"/>
            <p:cNvSpPr>
              <a:spLocks noChangeShapeType="1"/>
            </p:cNvSpPr>
            <p:nvPr/>
          </p:nvSpPr>
          <p:spPr bwMode="auto">
            <a:xfrm>
              <a:off x="2460" y="3583702"/>
              <a:ext cx="0" cy="1410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21" name="Freeform 198"/>
            <p:cNvSpPr>
              <a:spLocks/>
            </p:cNvSpPr>
            <p:nvPr/>
          </p:nvSpPr>
          <p:spPr bwMode="auto">
            <a:xfrm>
              <a:off x="2786" y="4537358"/>
              <a:ext cx="276" cy="488286"/>
            </a:xfrm>
            <a:custGeom>
              <a:avLst/>
              <a:gdLst>
                <a:gd name="T0" fmla="*/ 276 w 629"/>
                <a:gd name="T1" fmla="*/ 128 h 629"/>
                <a:gd name="T2" fmla="*/ 272 w 629"/>
                <a:gd name="T3" fmla="*/ 108 h 629"/>
                <a:gd name="T4" fmla="*/ 266 w 629"/>
                <a:gd name="T5" fmla="*/ 88 h 629"/>
                <a:gd name="T6" fmla="*/ 257 w 629"/>
                <a:gd name="T7" fmla="*/ 70 h 629"/>
                <a:gd name="T8" fmla="*/ 246 w 629"/>
                <a:gd name="T9" fmla="*/ 52 h 629"/>
                <a:gd name="T10" fmla="*/ 232 w 629"/>
                <a:gd name="T11" fmla="*/ 37 h 629"/>
                <a:gd name="T12" fmla="*/ 215 w 629"/>
                <a:gd name="T13" fmla="*/ 24 h 629"/>
                <a:gd name="T14" fmla="*/ 198 w 629"/>
                <a:gd name="T15" fmla="*/ 14 h 629"/>
                <a:gd name="T16" fmla="*/ 179 w 629"/>
                <a:gd name="T17" fmla="*/ 6 h 629"/>
                <a:gd name="T18" fmla="*/ 158 w 629"/>
                <a:gd name="T19" fmla="*/ 1 h 629"/>
                <a:gd name="T20" fmla="*/ 138 w 629"/>
                <a:gd name="T21" fmla="*/ 0 h 629"/>
                <a:gd name="T22" fmla="*/ 118 w 629"/>
                <a:gd name="T23" fmla="*/ 1 h 629"/>
                <a:gd name="T24" fmla="*/ 97 w 629"/>
                <a:gd name="T25" fmla="*/ 6 h 629"/>
                <a:gd name="T26" fmla="*/ 78 w 629"/>
                <a:gd name="T27" fmla="*/ 14 h 629"/>
                <a:gd name="T28" fmla="*/ 61 w 629"/>
                <a:gd name="T29" fmla="*/ 24 h 629"/>
                <a:gd name="T30" fmla="*/ 44 w 629"/>
                <a:gd name="T31" fmla="*/ 37 h 629"/>
                <a:gd name="T32" fmla="*/ 30 w 629"/>
                <a:gd name="T33" fmla="*/ 52 h 629"/>
                <a:gd name="T34" fmla="*/ 18 w 629"/>
                <a:gd name="T35" fmla="*/ 70 h 629"/>
                <a:gd name="T36" fmla="*/ 10 w 629"/>
                <a:gd name="T37" fmla="*/ 88 h 629"/>
                <a:gd name="T38" fmla="*/ 4 w 629"/>
                <a:gd name="T39" fmla="*/ 108 h 629"/>
                <a:gd name="T40" fmla="*/ 0 w 629"/>
                <a:gd name="T41" fmla="*/ 128 h 629"/>
                <a:gd name="T42" fmla="*/ 0 w 629"/>
                <a:gd name="T43" fmla="*/ 149 h 629"/>
                <a:gd name="T44" fmla="*/ 4 w 629"/>
                <a:gd name="T45" fmla="*/ 170 h 629"/>
                <a:gd name="T46" fmla="*/ 10 w 629"/>
                <a:gd name="T47" fmla="*/ 189 h 629"/>
                <a:gd name="T48" fmla="*/ 18 w 629"/>
                <a:gd name="T49" fmla="*/ 208 h 629"/>
                <a:gd name="T50" fmla="*/ 30 w 629"/>
                <a:gd name="T51" fmla="*/ 225 h 629"/>
                <a:gd name="T52" fmla="*/ 44 w 629"/>
                <a:gd name="T53" fmla="*/ 240 h 629"/>
                <a:gd name="T54" fmla="*/ 61 w 629"/>
                <a:gd name="T55" fmla="*/ 253 h 629"/>
                <a:gd name="T56" fmla="*/ 78 w 629"/>
                <a:gd name="T57" fmla="*/ 264 h 629"/>
                <a:gd name="T58" fmla="*/ 97 w 629"/>
                <a:gd name="T59" fmla="*/ 271 h 629"/>
                <a:gd name="T60" fmla="*/ 118 w 629"/>
                <a:gd name="T61" fmla="*/ 276 h 629"/>
                <a:gd name="T62" fmla="*/ 138 w 629"/>
                <a:gd name="T63" fmla="*/ 277 h 629"/>
                <a:gd name="T64" fmla="*/ 158 w 629"/>
                <a:gd name="T65" fmla="*/ 276 h 629"/>
                <a:gd name="T66" fmla="*/ 179 w 629"/>
                <a:gd name="T67" fmla="*/ 271 h 629"/>
                <a:gd name="T68" fmla="*/ 198 w 629"/>
                <a:gd name="T69" fmla="*/ 264 h 629"/>
                <a:gd name="T70" fmla="*/ 215 w 629"/>
                <a:gd name="T71" fmla="*/ 253 h 629"/>
                <a:gd name="T72" fmla="*/ 232 w 629"/>
                <a:gd name="T73" fmla="*/ 240 h 629"/>
                <a:gd name="T74" fmla="*/ 246 w 629"/>
                <a:gd name="T75" fmla="*/ 225 h 629"/>
                <a:gd name="T76" fmla="*/ 257 w 629"/>
                <a:gd name="T77" fmla="*/ 208 h 629"/>
                <a:gd name="T78" fmla="*/ 266 w 629"/>
                <a:gd name="T79" fmla="*/ 189 h 629"/>
                <a:gd name="T80" fmla="*/ 272 w 629"/>
                <a:gd name="T81" fmla="*/ 170 h 629"/>
                <a:gd name="T82" fmla="*/ 276 w 629"/>
                <a:gd name="T83" fmla="*/ 149 h 62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29" h="629">
                  <a:moveTo>
                    <a:pt x="629" y="315"/>
                  </a:moveTo>
                  <a:lnTo>
                    <a:pt x="628" y="291"/>
                  </a:lnTo>
                  <a:lnTo>
                    <a:pt x="626" y="267"/>
                  </a:lnTo>
                  <a:lnTo>
                    <a:pt x="621" y="245"/>
                  </a:lnTo>
                  <a:lnTo>
                    <a:pt x="615" y="222"/>
                  </a:lnTo>
                  <a:lnTo>
                    <a:pt x="607" y="200"/>
                  </a:lnTo>
                  <a:lnTo>
                    <a:pt x="598" y="178"/>
                  </a:lnTo>
                  <a:lnTo>
                    <a:pt x="586" y="158"/>
                  </a:lnTo>
                  <a:lnTo>
                    <a:pt x="574" y="138"/>
                  </a:lnTo>
                  <a:lnTo>
                    <a:pt x="561" y="118"/>
                  </a:lnTo>
                  <a:lnTo>
                    <a:pt x="545" y="101"/>
                  </a:lnTo>
                  <a:lnTo>
                    <a:pt x="529" y="84"/>
                  </a:lnTo>
                  <a:lnTo>
                    <a:pt x="511" y="69"/>
                  </a:lnTo>
                  <a:lnTo>
                    <a:pt x="491" y="54"/>
                  </a:lnTo>
                  <a:lnTo>
                    <a:pt x="471" y="43"/>
                  </a:lnTo>
                  <a:lnTo>
                    <a:pt x="451" y="31"/>
                  </a:lnTo>
                  <a:lnTo>
                    <a:pt x="430" y="23"/>
                  </a:lnTo>
                  <a:lnTo>
                    <a:pt x="407" y="14"/>
                  </a:lnTo>
                  <a:lnTo>
                    <a:pt x="385" y="8"/>
                  </a:lnTo>
                  <a:lnTo>
                    <a:pt x="361" y="3"/>
                  </a:lnTo>
                  <a:lnTo>
                    <a:pt x="338" y="1"/>
                  </a:lnTo>
                  <a:lnTo>
                    <a:pt x="315" y="0"/>
                  </a:lnTo>
                  <a:lnTo>
                    <a:pt x="291" y="1"/>
                  </a:lnTo>
                  <a:lnTo>
                    <a:pt x="268" y="3"/>
                  </a:lnTo>
                  <a:lnTo>
                    <a:pt x="244" y="8"/>
                  </a:lnTo>
                  <a:lnTo>
                    <a:pt x="222" y="14"/>
                  </a:lnTo>
                  <a:lnTo>
                    <a:pt x="200" y="23"/>
                  </a:lnTo>
                  <a:lnTo>
                    <a:pt x="178" y="31"/>
                  </a:lnTo>
                  <a:lnTo>
                    <a:pt x="157" y="43"/>
                  </a:lnTo>
                  <a:lnTo>
                    <a:pt x="138" y="54"/>
                  </a:lnTo>
                  <a:lnTo>
                    <a:pt x="119" y="69"/>
                  </a:lnTo>
                  <a:lnTo>
                    <a:pt x="101" y="84"/>
                  </a:lnTo>
                  <a:lnTo>
                    <a:pt x="84" y="101"/>
                  </a:lnTo>
                  <a:lnTo>
                    <a:pt x="69" y="118"/>
                  </a:lnTo>
                  <a:lnTo>
                    <a:pt x="55" y="138"/>
                  </a:lnTo>
                  <a:lnTo>
                    <a:pt x="42" y="158"/>
                  </a:lnTo>
                  <a:lnTo>
                    <a:pt x="31" y="178"/>
                  </a:lnTo>
                  <a:lnTo>
                    <a:pt x="22" y="200"/>
                  </a:lnTo>
                  <a:lnTo>
                    <a:pt x="14" y="222"/>
                  </a:lnTo>
                  <a:lnTo>
                    <a:pt x="8" y="245"/>
                  </a:lnTo>
                  <a:lnTo>
                    <a:pt x="4" y="267"/>
                  </a:lnTo>
                  <a:lnTo>
                    <a:pt x="0" y="291"/>
                  </a:lnTo>
                  <a:lnTo>
                    <a:pt x="0" y="315"/>
                  </a:lnTo>
                  <a:lnTo>
                    <a:pt x="0" y="339"/>
                  </a:lnTo>
                  <a:lnTo>
                    <a:pt x="4" y="362"/>
                  </a:lnTo>
                  <a:lnTo>
                    <a:pt x="8" y="385"/>
                  </a:lnTo>
                  <a:lnTo>
                    <a:pt x="14" y="408"/>
                  </a:lnTo>
                  <a:lnTo>
                    <a:pt x="22" y="429"/>
                  </a:lnTo>
                  <a:lnTo>
                    <a:pt x="31" y="452"/>
                  </a:lnTo>
                  <a:lnTo>
                    <a:pt x="42" y="472"/>
                  </a:lnTo>
                  <a:lnTo>
                    <a:pt x="55" y="492"/>
                  </a:lnTo>
                  <a:lnTo>
                    <a:pt x="69" y="511"/>
                  </a:lnTo>
                  <a:lnTo>
                    <a:pt x="84" y="528"/>
                  </a:lnTo>
                  <a:lnTo>
                    <a:pt x="101" y="545"/>
                  </a:lnTo>
                  <a:lnTo>
                    <a:pt x="119" y="561"/>
                  </a:lnTo>
                  <a:lnTo>
                    <a:pt x="138" y="575"/>
                  </a:lnTo>
                  <a:lnTo>
                    <a:pt x="157" y="587"/>
                  </a:lnTo>
                  <a:lnTo>
                    <a:pt x="178" y="599"/>
                  </a:lnTo>
                  <a:lnTo>
                    <a:pt x="200" y="608"/>
                  </a:lnTo>
                  <a:lnTo>
                    <a:pt x="222" y="616"/>
                  </a:lnTo>
                  <a:lnTo>
                    <a:pt x="244" y="622"/>
                  </a:lnTo>
                  <a:lnTo>
                    <a:pt x="268" y="626"/>
                  </a:lnTo>
                  <a:lnTo>
                    <a:pt x="291" y="628"/>
                  </a:lnTo>
                  <a:lnTo>
                    <a:pt x="315" y="629"/>
                  </a:lnTo>
                  <a:lnTo>
                    <a:pt x="338" y="628"/>
                  </a:lnTo>
                  <a:lnTo>
                    <a:pt x="361" y="626"/>
                  </a:lnTo>
                  <a:lnTo>
                    <a:pt x="385" y="622"/>
                  </a:lnTo>
                  <a:lnTo>
                    <a:pt x="407" y="616"/>
                  </a:lnTo>
                  <a:lnTo>
                    <a:pt x="430" y="608"/>
                  </a:lnTo>
                  <a:lnTo>
                    <a:pt x="451" y="599"/>
                  </a:lnTo>
                  <a:lnTo>
                    <a:pt x="471" y="587"/>
                  </a:lnTo>
                  <a:lnTo>
                    <a:pt x="491" y="575"/>
                  </a:lnTo>
                  <a:lnTo>
                    <a:pt x="511" y="561"/>
                  </a:lnTo>
                  <a:lnTo>
                    <a:pt x="529" y="545"/>
                  </a:lnTo>
                  <a:lnTo>
                    <a:pt x="545" y="528"/>
                  </a:lnTo>
                  <a:lnTo>
                    <a:pt x="561" y="511"/>
                  </a:lnTo>
                  <a:lnTo>
                    <a:pt x="574" y="492"/>
                  </a:lnTo>
                  <a:lnTo>
                    <a:pt x="586" y="472"/>
                  </a:lnTo>
                  <a:lnTo>
                    <a:pt x="598" y="452"/>
                  </a:lnTo>
                  <a:lnTo>
                    <a:pt x="607" y="429"/>
                  </a:lnTo>
                  <a:lnTo>
                    <a:pt x="615" y="408"/>
                  </a:lnTo>
                  <a:lnTo>
                    <a:pt x="621" y="385"/>
                  </a:lnTo>
                  <a:lnTo>
                    <a:pt x="626" y="362"/>
                  </a:lnTo>
                  <a:lnTo>
                    <a:pt x="628" y="339"/>
                  </a:lnTo>
                  <a:lnTo>
                    <a:pt x="629" y="31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22" name="Freeform 199"/>
            <p:cNvSpPr>
              <a:spLocks/>
            </p:cNvSpPr>
            <p:nvPr/>
          </p:nvSpPr>
          <p:spPr bwMode="auto">
            <a:xfrm>
              <a:off x="2924" y="4325827"/>
              <a:ext cx="258" cy="909587"/>
            </a:xfrm>
            <a:custGeom>
              <a:avLst/>
              <a:gdLst>
                <a:gd name="T0" fmla="*/ 0 w 587"/>
                <a:gd name="T1" fmla="*/ 516 h 1179"/>
                <a:gd name="T2" fmla="*/ 15 w 587"/>
                <a:gd name="T3" fmla="*/ 516 h 1179"/>
                <a:gd name="T4" fmla="*/ 29 w 587"/>
                <a:gd name="T5" fmla="*/ 514 h 1179"/>
                <a:gd name="T6" fmla="*/ 43 w 587"/>
                <a:gd name="T7" fmla="*/ 512 h 1179"/>
                <a:gd name="T8" fmla="*/ 58 w 587"/>
                <a:gd name="T9" fmla="*/ 509 h 1179"/>
                <a:gd name="T10" fmla="*/ 71 w 587"/>
                <a:gd name="T11" fmla="*/ 506 h 1179"/>
                <a:gd name="T12" fmla="*/ 85 w 587"/>
                <a:gd name="T13" fmla="*/ 502 h 1179"/>
                <a:gd name="T14" fmla="*/ 98 w 587"/>
                <a:gd name="T15" fmla="*/ 496 h 1179"/>
                <a:gd name="T16" fmla="*/ 112 w 587"/>
                <a:gd name="T17" fmla="*/ 491 h 1179"/>
                <a:gd name="T18" fmla="*/ 125 w 587"/>
                <a:gd name="T19" fmla="*/ 484 h 1179"/>
                <a:gd name="T20" fmla="*/ 138 w 587"/>
                <a:gd name="T21" fmla="*/ 477 h 1179"/>
                <a:gd name="T22" fmla="*/ 149 w 587"/>
                <a:gd name="T23" fmla="*/ 469 h 1179"/>
                <a:gd name="T24" fmla="*/ 161 w 587"/>
                <a:gd name="T25" fmla="*/ 460 h 1179"/>
                <a:gd name="T26" fmla="*/ 172 w 587"/>
                <a:gd name="T27" fmla="*/ 450 h 1179"/>
                <a:gd name="T28" fmla="*/ 183 w 587"/>
                <a:gd name="T29" fmla="*/ 441 h 1179"/>
                <a:gd name="T30" fmla="*/ 193 w 587"/>
                <a:gd name="T31" fmla="*/ 430 h 1179"/>
                <a:gd name="T32" fmla="*/ 202 w 587"/>
                <a:gd name="T33" fmla="*/ 419 h 1179"/>
                <a:gd name="T34" fmla="*/ 211 w 587"/>
                <a:gd name="T35" fmla="*/ 407 h 1179"/>
                <a:gd name="T36" fmla="*/ 219 w 587"/>
                <a:gd name="T37" fmla="*/ 395 h 1179"/>
                <a:gd name="T38" fmla="*/ 226 w 587"/>
                <a:gd name="T39" fmla="*/ 383 h 1179"/>
                <a:gd name="T40" fmla="*/ 233 w 587"/>
                <a:gd name="T41" fmla="*/ 370 h 1179"/>
                <a:gd name="T42" fmla="*/ 239 w 587"/>
                <a:gd name="T43" fmla="*/ 357 h 1179"/>
                <a:gd name="T44" fmla="*/ 243 w 587"/>
                <a:gd name="T45" fmla="*/ 343 h 1179"/>
                <a:gd name="T46" fmla="*/ 248 w 587"/>
                <a:gd name="T47" fmla="*/ 330 h 1179"/>
                <a:gd name="T48" fmla="*/ 252 w 587"/>
                <a:gd name="T49" fmla="*/ 316 h 1179"/>
                <a:gd name="T50" fmla="*/ 255 w 587"/>
                <a:gd name="T51" fmla="*/ 301 h 1179"/>
                <a:gd name="T52" fmla="*/ 257 w 587"/>
                <a:gd name="T53" fmla="*/ 287 h 1179"/>
                <a:gd name="T54" fmla="*/ 258 w 587"/>
                <a:gd name="T55" fmla="*/ 273 h 1179"/>
                <a:gd name="T56" fmla="*/ 258 w 587"/>
                <a:gd name="T57" fmla="*/ 258 h 1179"/>
                <a:gd name="T58" fmla="*/ 258 w 587"/>
                <a:gd name="T59" fmla="*/ 244 h 1179"/>
                <a:gd name="T60" fmla="*/ 257 w 587"/>
                <a:gd name="T61" fmla="*/ 229 h 1179"/>
                <a:gd name="T62" fmla="*/ 255 w 587"/>
                <a:gd name="T63" fmla="*/ 215 h 1179"/>
                <a:gd name="T64" fmla="*/ 252 w 587"/>
                <a:gd name="T65" fmla="*/ 200 h 1179"/>
                <a:gd name="T66" fmla="*/ 248 w 587"/>
                <a:gd name="T67" fmla="*/ 186 h 1179"/>
                <a:gd name="T68" fmla="*/ 243 w 587"/>
                <a:gd name="T69" fmla="*/ 173 h 1179"/>
                <a:gd name="T70" fmla="*/ 239 w 587"/>
                <a:gd name="T71" fmla="*/ 160 h 1179"/>
                <a:gd name="T72" fmla="*/ 233 w 587"/>
                <a:gd name="T73" fmla="*/ 147 h 1179"/>
                <a:gd name="T74" fmla="*/ 226 w 587"/>
                <a:gd name="T75" fmla="*/ 133 h 1179"/>
                <a:gd name="T76" fmla="*/ 219 w 587"/>
                <a:gd name="T77" fmla="*/ 121 h 1179"/>
                <a:gd name="T78" fmla="*/ 211 w 587"/>
                <a:gd name="T79" fmla="*/ 109 h 1179"/>
                <a:gd name="T80" fmla="*/ 202 w 587"/>
                <a:gd name="T81" fmla="*/ 98 h 1179"/>
                <a:gd name="T82" fmla="*/ 193 w 587"/>
                <a:gd name="T83" fmla="*/ 86 h 1179"/>
                <a:gd name="T84" fmla="*/ 183 w 587"/>
                <a:gd name="T85" fmla="*/ 76 h 1179"/>
                <a:gd name="T86" fmla="*/ 172 w 587"/>
                <a:gd name="T87" fmla="*/ 66 h 1179"/>
                <a:gd name="T88" fmla="*/ 161 w 587"/>
                <a:gd name="T89" fmla="*/ 56 h 1179"/>
                <a:gd name="T90" fmla="*/ 149 w 587"/>
                <a:gd name="T91" fmla="*/ 48 h 1179"/>
                <a:gd name="T92" fmla="*/ 138 w 587"/>
                <a:gd name="T93" fmla="*/ 40 h 1179"/>
                <a:gd name="T94" fmla="*/ 125 w 587"/>
                <a:gd name="T95" fmla="*/ 32 h 1179"/>
                <a:gd name="T96" fmla="*/ 112 w 587"/>
                <a:gd name="T97" fmla="*/ 26 h 1179"/>
                <a:gd name="T98" fmla="*/ 98 w 587"/>
                <a:gd name="T99" fmla="*/ 20 h 1179"/>
                <a:gd name="T100" fmla="*/ 85 w 587"/>
                <a:gd name="T101" fmla="*/ 15 h 1179"/>
                <a:gd name="T102" fmla="*/ 71 w 587"/>
                <a:gd name="T103" fmla="*/ 11 h 1179"/>
                <a:gd name="T104" fmla="*/ 58 w 587"/>
                <a:gd name="T105" fmla="*/ 7 h 1179"/>
                <a:gd name="T106" fmla="*/ 43 w 587"/>
                <a:gd name="T107" fmla="*/ 4 h 1179"/>
                <a:gd name="T108" fmla="*/ 29 w 587"/>
                <a:gd name="T109" fmla="*/ 2 h 1179"/>
                <a:gd name="T110" fmla="*/ 15 w 587"/>
                <a:gd name="T111" fmla="*/ 1 h 1179"/>
                <a:gd name="T112" fmla="*/ 0 w 587"/>
                <a:gd name="T113" fmla="*/ 0 h 117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87" h="1179">
                  <a:moveTo>
                    <a:pt x="0" y="1179"/>
                  </a:moveTo>
                  <a:lnTo>
                    <a:pt x="33" y="1178"/>
                  </a:lnTo>
                  <a:lnTo>
                    <a:pt x="66" y="1175"/>
                  </a:lnTo>
                  <a:lnTo>
                    <a:pt x="98" y="1171"/>
                  </a:lnTo>
                  <a:lnTo>
                    <a:pt x="131" y="1164"/>
                  </a:lnTo>
                  <a:lnTo>
                    <a:pt x="162" y="1156"/>
                  </a:lnTo>
                  <a:lnTo>
                    <a:pt x="193" y="1146"/>
                  </a:lnTo>
                  <a:lnTo>
                    <a:pt x="224" y="1133"/>
                  </a:lnTo>
                  <a:lnTo>
                    <a:pt x="255" y="1121"/>
                  </a:lnTo>
                  <a:lnTo>
                    <a:pt x="284" y="1106"/>
                  </a:lnTo>
                  <a:lnTo>
                    <a:pt x="313" y="1089"/>
                  </a:lnTo>
                  <a:lnTo>
                    <a:pt x="340" y="1071"/>
                  </a:lnTo>
                  <a:lnTo>
                    <a:pt x="366" y="1050"/>
                  </a:lnTo>
                  <a:lnTo>
                    <a:pt x="391" y="1029"/>
                  </a:lnTo>
                  <a:lnTo>
                    <a:pt x="416" y="1007"/>
                  </a:lnTo>
                  <a:lnTo>
                    <a:pt x="438" y="982"/>
                  </a:lnTo>
                  <a:lnTo>
                    <a:pt x="460" y="957"/>
                  </a:lnTo>
                  <a:lnTo>
                    <a:pt x="480" y="931"/>
                  </a:lnTo>
                  <a:lnTo>
                    <a:pt x="498" y="903"/>
                  </a:lnTo>
                  <a:lnTo>
                    <a:pt x="514" y="875"/>
                  </a:lnTo>
                  <a:lnTo>
                    <a:pt x="530" y="845"/>
                  </a:lnTo>
                  <a:lnTo>
                    <a:pt x="543" y="815"/>
                  </a:lnTo>
                  <a:lnTo>
                    <a:pt x="554" y="784"/>
                  </a:lnTo>
                  <a:lnTo>
                    <a:pt x="565" y="753"/>
                  </a:lnTo>
                  <a:lnTo>
                    <a:pt x="574" y="721"/>
                  </a:lnTo>
                  <a:lnTo>
                    <a:pt x="580" y="688"/>
                  </a:lnTo>
                  <a:lnTo>
                    <a:pt x="584" y="655"/>
                  </a:lnTo>
                  <a:lnTo>
                    <a:pt x="587" y="623"/>
                  </a:lnTo>
                  <a:lnTo>
                    <a:pt x="587" y="590"/>
                  </a:lnTo>
                  <a:lnTo>
                    <a:pt x="587" y="557"/>
                  </a:lnTo>
                  <a:lnTo>
                    <a:pt x="584" y="524"/>
                  </a:lnTo>
                  <a:lnTo>
                    <a:pt x="580" y="491"/>
                  </a:lnTo>
                  <a:lnTo>
                    <a:pt x="574" y="458"/>
                  </a:lnTo>
                  <a:lnTo>
                    <a:pt x="565" y="426"/>
                  </a:lnTo>
                  <a:lnTo>
                    <a:pt x="554" y="395"/>
                  </a:lnTo>
                  <a:lnTo>
                    <a:pt x="543" y="365"/>
                  </a:lnTo>
                  <a:lnTo>
                    <a:pt x="530" y="335"/>
                  </a:lnTo>
                  <a:lnTo>
                    <a:pt x="514" y="305"/>
                  </a:lnTo>
                  <a:lnTo>
                    <a:pt x="498" y="276"/>
                  </a:lnTo>
                  <a:lnTo>
                    <a:pt x="480" y="249"/>
                  </a:lnTo>
                  <a:lnTo>
                    <a:pt x="460" y="223"/>
                  </a:lnTo>
                  <a:lnTo>
                    <a:pt x="438" y="197"/>
                  </a:lnTo>
                  <a:lnTo>
                    <a:pt x="416" y="173"/>
                  </a:lnTo>
                  <a:lnTo>
                    <a:pt x="391" y="151"/>
                  </a:lnTo>
                  <a:lnTo>
                    <a:pt x="366" y="129"/>
                  </a:lnTo>
                  <a:lnTo>
                    <a:pt x="340" y="109"/>
                  </a:lnTo>
                  <a:lnTo>
                    <a:pt x="313" y="91"/>
                  </a:lnTo>
                  <a:lnTo>
                    <a:pt x="284" y="74"/>
                  </a:lnTo>
                  <a:lnTo>
                    <a:pt x="255" y="59"/>
                  </a:lnTo>
                  <a:lnTo>
                    <a:pt x="224" y="46"/>
                  </a:lnTo>
                  <a:lnTo>
                    <a:pt x="193" y="35"/>
                  </a:lnTo>
                  <a:lnTo>
                    <a:pt x="162" y="24"/>
                  </a:lnTo>
                  <a:lnTo>
                    <a:pt x="131" y="15"/>
                  </a:lnTo>
                  <a:lnTo>
                    <a:pt x="98" y="9"/>
                  </a:lnTo>
                  <a:lnTo>
                    <a:pt x="66" y="5"/>
                  </a:lnTo>
                  <a:lnTo>
                    <a:pt x="33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23" name="Line 200"/>
            <p:cNvSpPr>
              <a:spLocks noChangeShapeType="1"/>
            </p:cNvSpPr>
            <p:nvPr/>
          </p:nvSpPr>
          <p:spPr bwMode="auto">
            <a:xfrm flipH="1">
              <a:off x="2608" y="4325827"/>
              <a:ext cx="3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24" name="Line 201"/>
            <p:cNvSpPr>
              <a:spLocks noChangeShapeType="1"/>
            </p:cNvSpPr>
            <p:nvPr/>
          </p:nvSpPr>
          <p:spPr bwMode="auto">
            <a:xfrm>
              <a:off x="2608" y="4325827"/>
              <a:ext cx="0" cy="4547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25" name="Line 202"/>
            <p:cNvSpPr>
              <a:spLocks noChangeShapeType="1"/>
            </p:cNvSpPr>
            <p:nvPr/>
          </p:nvSpPr>
          <p:spPr bwMode="auto">
            <a:xfrm flipH="1">
              <a:off x="1862" y="5836517"/>
              <a:ext cx="79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26" name="Line 203"/>
            <p:cNvSpPr>
              <a:spLocks noChangeShapeType="1"/>
            </p:cNvSpPr>
            <p:nvPr/>
          </p:nvSpPr>
          <p:spPr bwMode="auto">
            <a:xfrm flipV="1">
              <a:off x="2660" y="5235414"/>
              <a:ext cx="0" cy="6011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27" name="Line 204"/>
            <p:cNvSpPr>
              <a:spLocks noChangeShapeType="1"/>
            </p:cNvSpPr>
            <p:nvPr/>
          </p:nvSpPr>
          <p:spPr bwMode="auto">
            <a:xfrm flipH="1">
              <a:off x="1862" y="5977538"/>
              <a:ext cx="59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28" name="Line 205"/>
            <p:cNvSpPr>
              <a:spLocks noChangeShapeType="1"/>
            </p:cNvSpPr>
            <p:nvPr/>
          </p:nvSpPr>
          <p:spPr bwMode="auto">
            <a:xfrm flipV="1">
              <a:off x="2460" y="5836517"/>
              <a:ext cx="0" cy="1410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29" name="Freeform 206"/>
            <p:cNvSpPr>
              <a:spLocks/>
            </p:cNvSpPr>
            <p:nvPr/>
          </p:nvSpPr>
          <p:spPr bwMode="auto">
            <a:xfrm>
              <a:off x="2786" y="4537358"/>
              <a:ext cx="276" cy="488286"/>
            </a:xfrm>
            <a:custGeom>
              <a:avLst/>
              <a:gdLst>
                <a:gd name="T0" fmla="*/ 276 w 629"/>
                <a:gd name="T1" fmla="*/ 128 h 629"/>
                <a:gd name="T2" fmla="*/ 272 w 629"/>
                <a:gd name="T3" fmla="*/ 108 h 629"/>
                <a:gd name="T4" fmla="*/ 266 w 629"/>
                <a:gd name="T5" fmla="*/ 88 h 629"/>
                <a:gd name="T6" fmla="*/ 257 w 629"/>
                <a:gd name="T7" fmla="*/ 70 h 629"/>
                <a:gd name="T8" fmla="*/ 246 w 629"/>
                <a:gd name="T9" fmla="*/ 52 h 629"/>
                <a:gd name="T10" fmla="*/ 232 w 629"/>
                <a:gd name="T11" fmla="*/ 37 h 629"/>
                <a:gd name="T12" fmla="*/ 215 w 629"/>
                <a:gd name="T13" fmla="*/ 24 h 629"/>
                <a:gd name="T14" fmla="*/ 198 w 629"/>
                <a:gd name="T15" fmla="*/ 14 h 629"/>
                <a:gd name="T16" fmla="*/ 179 w 629"/>
                <a:gd name="T17" fmla="*/ 6 h 629"/>
                <a:gd name="T18" fmla="*/ 158 w 629"/>
                <a:gd name="T19" fmla="*/ 1 h 629"/>
                <a:gd name="T20" fmla="*/ 138 w 629"/>
                <a:gd name="T21" fmla="*/ 0 h 629"/>
                <a:gd name="T22" fmla="*/ 118 w 629"/>
                <a:gd name="T23" fmla="*/ 1 h 629"/>
                <a:gd name="T24" fmla="*/ 97 w 629"/>
                <a:gd name="T25" fmla="*/ 6 h 629"/>
                <a:gd name="T26" fmla="*/ 78 w 629"/>
                <a:gd name="T27" fmla="*/ 14 h 629"/>
                <a:gd name="T28" fmla="*/ 61 w 629"/>
                <a:gd name="T29" fmla="*/ 24 h 629"/>
                <a:gd name="T30" fmla="*/ 44 w 629"/>
                <a:gd name="T31" fmla="*/ 37 h 629"/>
                <a:gd name="T32" fmla="*/ 30 w 629"/>
                <a:gd name="T33" fmla="*/ 52 h 629"/>
                <a:gd name="T34" fmla="*/ 18 w 629"/>
                <a:gd name="T35" fmla="*/ 70 h 629"/>
                <a:gd name="T36" fmla="*/ 10 w 629"/>
                <a:gd name="T37" fmla="*/ 88 h 629"/>
                <a:gd name="T38" fmla="*/ 4 w 629"/>
                <a:gd name="T39" fmla="*/ 108 h 629"/>
                <a:gd name="T40" fmla="*/ 0 w 629"/>
                <a:gd name="T41" fmla="*/ 128 h 629"/>
                <a:gd name="T42" fmla="*/ 0 w 629"/>
                <a:gd name="T43" fmla="*/ 149 h 629"/>
                <a:gd name="T44" fmla="*/ 4 w 629"/>
                <a:gd name="T45" fmla="*/ 170 h 629"/>
                <a:gd name="T46" fmla="*/ 10 w 629"/>
                <a:gd name="T47" fmla="*/ 189 h 629"/>
                <a:gd name="T48" fmla="*/ 18 w 629"/>
                <a:gd name="T49" fmla="*/ 208 h 629"/>
                <a:gd name="T50" fmla="*/ 30 w 629"/>
                <a:gd name="T51" fmla="*/ 225 h 629"/>
                <a:gd name="T52" fmla="*/ 44 w 629"/>
                <a:gd name="T53" fmla="*/ 240 h 629"/>
                <a:gd name="T54" fmla="*/ 61 w 629"/>
                <a:gd name="T55" fmla="*/ 253 h 629"/>
                <a:gd name="T56" fmla="*/ 78 w 629"/>
                <a:gd name="T57" fmla="*/ 264 h 629"/>
                <a:gd name="T58" fmla="*/ 97 w 629"/>
                <a:gd name="T59" fmla="*/ 271 h 629"/>
                <a:gd name="T60" fmla="*/ 118 w 629"/>
                <a:gd name="T61" fmla="*/ 276 h 629"/>
                <a:gd name="T62" fmla="*/ 138 w 629"/>
                <a:gd name="T63" fmla="*/ 277 h 629"/>
                <a:gd name="T64" fmla="*/ 158 w 629"/>
                <a:gd name="T65" fmla="*/ 276 h 629"/>
                <a:gd name="T66" fmla="*/ 179 w 629"/>
                <a:gd name="T67" fmla="*/ 271 h 629"/>
                <a:gd name="T68" fmla="*/ 198 w 629"/>
                <a:gd name="T69" fmla="*/ 264 h 629"/>
                <a:gd name="T70" fmla="*/ 215 w 629"/>
                <a:gd name="T71" fmla="*/ 253 h 629"/>
                <a:gd name="T72" fmla="*/ 232 w 629"/>
                <a:gd name="T73" fmla="*/ 240 h 629"/>
                <a:gd name="T74" fmla="*/ 246 w 629"/>
                <a:gd name="T75" fmla="*/ 225 h 629"/>
                <a:gd name="T76" fmla="*/ 257 w 629"/>
                <a:gd name="T77" fmla="*/ 208 h 629"/>
                <a:gd name="T78" fmla="*/ 266 w 629"/>
                <a:gd name="T79" fmla="*/ 189 h 629"/>
                <a:gd name="T80" fmla="*/ 272 w 629"/>
                <a:gd name="T81" fmla="*/ 170 h 629"/>
                <a:gd name="T82" fmla="*/ 276 w 629"/>
                <a:gd name="T83" fmla="*/ 149 h 62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29" h="629">
                  <a:moveTo>
                    <a:pt x="629" y="315"/>
                  </a:moveTo>
                  <a:lnTo>
                    <a:pt x="628" y="291"/>
                  </a:lnTo>
                  <a:lnTo>
                    <a:pt x="626" y="267"/>
                  </a:lnTo>
                  <a:lnTo>
                    <a:pt x="621" y="245"/>
                  </a:lnTo>
                  <a:lnTo>
                    <a:pt x="615" y="222"/>
                  </a:lnTo>
                  <a:lnTo>
                    <a:pt x="607" y="200"/>
                  </a:lnTo>
                  <a:lnTo>
                    <a:pt x="598" y="178"/>
                  </a:lnTo>
                  <a:lnTo>
                    <a:pt x="586" y="158"/>
                  </a:lnTo>
                  <a:lnTo>
                    <a:pt x="574" y="138"/>
                  </a:lnTo>
                  <a:lnTo>
                    <a:pt x="561" y="118"/>
                  </a:lnTo>
                  <a:lnTo>
                    <a:pt x="545" y="101"/>
                  </a:lnTo>
                  <a:lnTo>
                    <a:pt x="529" y="84"/>
                  </a:lnTo>
                  <a:lnTo>
                    <a:pt x="511" y="69"/>
                  </a:lnTo>
                  <a:lnTo>
                    <a:pt x="491" y="54"/>
                  </a:lnTo>
                  <a:lnTo>
                    <a:pt x="471" y="43"/>
                  </a:lnTo>
                  <a:lnTo>
                    <a:pt x="451" y="31"/>
                  </a:lnTo>
                  <a:lnTo>
                    <a:pt x="430" y="23"/>
                  </a:lnTo>
                  <a:lnTo>
                    <a:pt x="407" y="14"/>
                  </a:lnTo>
                  <a:lnTo>
                    <a:pt x="385" y="8"/>
                  </a:lnTo>
                  <a:lnTo>
                    <a:pt x="361" y="3"/>
                  </a:lnTo>
                  <a:lnTo>
                    <a:pt x="338" y="1"/>
                  </a:lnTo>
                  <a:lnTo>
                    <a:pt x="315" y="0"/>
                  </a:lnTo>
                  <a:lnTo>
                    <a:pt x="291" y="1"/>
                  </a:lnTo>
                  <a:lnTo>
                    <a:pt x="268" y="3"/>
                  </a:lnTo>
                  <a:lnTo>
                    <a:pt x="244" y="8"/>
                  </a:lnTo>
                  <a:lnTo>
                    <a:pt x="222" y="14"/>
                  </a:lnTo>
                  <a:lnTo>
                    <a:pt x="200" y="23"/>
                  </a:lnTo>
                  <a:lnTo>
                    <a:pt x="178" y="31"/>
                  </a:lnTo>
                  <a:lnTo>
                    <a:pt x="157" y="43"/>
                  </a:lnTo>
                  <a:lnTo>
                    <a:pt x="138" y="54"/>
                  </a:lnTo>
                  <a:lnTo>
                    <a:pt x="119" y="69"/>
                  </a:lnTo>
                  <a:lnTo>
                    <a:pt x="101" y="84"/>
                  </a:lnTo>
                  <a:lnTo>
                    <a:pt x="84" y="101"/>
                  </a:lnTo>
                  <a:lnTo>
                    <a:pt x="69" y="118"/>
                  </a:lnTo>
                  <a:lnTo>
                    <a:pt x="55" y="138"/>
                  </a:lnTo>
                  <a:lnTo>
                    <a:pt x="42" y="158"/>
                  </a:lnTo>
                  <a:lnTo>
                    <a:pt x="31" y="178"/>
                  </a:lnTo>
                  <a:lnTo>
                    <a:pt x="22" y="200"/>
                  </a:lnTo>
                  <a:lnTo>
                    <a:pt x="14" y="222"/>
                  </a:lnTo>
                  <a:lnTo>
                    <a:pt x="8" y="245"/>
                  </a:lnTo>
                  <a:lnTo>
                    <a:pt x="4" y="267"/>
                  </a:lnTo>
                  <a:lnTo>
                    <a:pt x="0" y="291"/>
                  </a:lnTo>
                  <a:lnTo>
                    <a:pt x="0" y="315"/>
                  </a:lnTo>
                  <a:lnTo>
                    <a:pt x="0" y="339"/>
                  </a:lnTo>
                  <a:lnTo>
                    <a:pt x="4" y="362"/>
                  </a:lnTo>
                  <a:lnTo>
                    <a:pt x="8" y="385"/>
                  </a:lnTo>
                  <a:lnTo>
                    <a:pt x="14" y="408"/>
                  </a:lnTo>
                  <a:lnTo>
                    <a:pt x="22" y="429"/>
                  </a:lnTo>
                  <a:lnTo>
                    <a:pt x="31" y="452"/>
                  </a:lnTo>
                  <a:lnTo>
                    <a:pt x="42" y="472"/>
                  </a:lnTo>
                  <a:lnTo>
                    <a:pt x="55" y="492"/>
                  </a:lnTo>
                  <a:lnTo>
                    <a:pt x="69" y="511"/>
                  </a:lnTo>
                  <a:lnTo>
                    <a:pt x="84" y="528"/>
                  </a:lnTo>
                  <a:lnTo>
                    <a:pt x="101" y="545"/>
                  </a:lnTo>
                  <a:lnTo>
                    <a:pt x="119" y="561"/>
                  </a:lnTo>
                  <a:lnTo>
                    <a:pt x="138" y="575"/>
                  </a:lnTo>
                  <a:lnTo>
                    <a:pt x="157" y="587"/>
                  </a:lnTo>
                  <a:lnTo>
                    <a:pt x="178" y="599"/>
                  </a:lnTo>
                  <a:lnTo>
                    <a:pt x="200" y="608"/>
                  </a:lnTo>
                  <a:lnTo>
                    <a:pt x="222" y="616"/>
                  </a:lnTo>
                  <a:lnTo>
                    <a:pt x="244" y="622"/>
                  </a:lnTo>
                  <a:lnTo>
                    <a:pt x="268" y="626"/>
                  </a:lnTo>
                  <a:lnTo>
                    <a:pt x="291" y="628"/>
                  </a:lnTo>
                  <a:lnTo>
                    <a:pt x="315" y="629"/>
                  </a:lnTo>
                  <a:lnTo>
                    <a:pt x="338" y="628"/>
                  </a:lnTo>
                  <a:lnTo>
                    <a:pt x="361" y="626"/>
                  </a:lnTo>
                  <a:lnTo>
                    <a:pt x="385" y="622"/>
                  </a:lnTo>
                  <a:lnTo>
                    <a:pt x="407" y="616"/>
                  </a:lnTo>
                  <a:lnTo>
                    <a:pt x="430" y="608"/>
                  </a:lnTo>
                  <a:lnTo>
                    <a:pt x="451" y="599"/>
                  </a:lnTo>
                  <a:lnTo>
                    <a:pt x="471" y="587"/>
                  </a:lnTo>
                  <a:lnTo>
                    <a:pt x="491" y="575"/>
                  </a:lnTo>
                  <a:lnTo>
                    <a:pt x="511" y="561"/>
                  </a:lnTo>
                  <a:lnTo>
                    <a:pt x="529" y="545"/>
                  </a:lnTo>
                  <a:lnTo>
                    <a:pt x="545" y="528"/>
                  </a:lnTo>
                  <a:lnTo>
                    <a:pt x="561" y="511"/>
                  </a:lnTo>
                  <a:lnTo>
                    <a:pt x="574" y="492"/>
                  </a:lnTo>
                  <a:lnTo>
                    <a:pt x="586" y="472"/>
                  </a:lnTo>
                  <a:lnTo>
                    <a:pt x="598" y="452"/>
                  </a:lnTo>
                  <a:lnTo>
                    <a:pt x="607" y="429"/>
                  </a:lnTo>
                  <a:lnTo>
                    <a:pt x="615" y="408"/>
                  </a:lnTo>
                  <a:lnTo>
                    <a:pt x="621" y="385"/>
                  </a:lnTo>
                  <a:lnTo>
                    <a:pt x="626" y="362"/>
                  </a:lnTo>
                  <a:lnTo>
                    <a:pt x="628" y="339"/>
                  </a:lnTo>
                  <a:lnTo>
                    <a:pt x="629" y="31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30" name="Freeform 207"/>
            <p:cNvSpPr>
              <a:spLocks/>
            </p:cNvSpPr>
            <p:nvPr/>
          </p:nvSpPr>
          <p:spPr bwMode="auto">
            <a:xfrm>
              <a:off x="2924" y="4325827"/>
              <a:ext cx="258" cy="909587"/>
            </a:xfrm>
            <a:custGeom>
              <a:avLst/>
              <a:gdLst>
                <a:gd name="T0" fmla="*/ 0 w 587"/>
                <a:gd name="T1" fmla="*/ 516 h 1179"/>
                <a:gd name="T2" fmla="*/ 15 w 587"/>
                <a:gd name="T3" fmla="*/ 516 h 1179"/>
                <a:gd name="T4" fmla="*/ 29 w 587"/>
                <a:gd name="T5" fmla="*/ 514 h 1179"/>
                <a:gd name="T6" fmla="*/ 43 w 587"/>
                <a:gd name="T7" fmla="*/ 512 h 1179"/>
                <a:gd name="T8" fmla="*/ 58 w 587"/>
                <a:gd name="T9" fmla="*/ 509 h 1179"/>
                <a:gd name="T10" fmla="*/ 71 w 587"/>
                <a:gd name="T11" fmla="*/ 506 h 1179"/>
                <a:gd name="T12" fmla="*/ 85 w 587"/>
                <a:gd name="T13" fmla="*/ 502 h 1179"/>
                <a:gd name="T14" fmla="*/ 98 w 587"/>
                <a:gd name="T15" fmla="*/ 496 h 1179"/>
                <a:gd name="T16" fmla="*/ 112 w 587"/>
                <a:gd name="T17" fmla="*/ 491 h 1179"/>
                <a:gd name="T18" fmla="*/ 125 w 587"/>
                <a:gd name="T19" fmla="*/ 484 h 1179"/>
                <a:gd name="T20" fmla="*/ 138 w 587"/>
                <a:gd name="T21" fmla="*/ 477 h 1179"/>
                <a:gd name="T22" fmla="*/ 149 w 587"/>
                <a:gd name="T23" fmla="*/ 469 h 1179"/>
                <a:gd name="T24" fmla="*/ 161 w 587"/>
                <a:gd name="T25" fmla="*/ 460 h 1179"/>
                <a:gd name="T26" fmla="*/ 172 w 587"/>
                <a:gd name="T27" fmla="*/ 450 h 1179"/>
                <a:gd name="T28" fmla="*/ 183 w 587"/>
                <a:gd name="T29" fmla="*/ 441 h 1179"/>
                <a:gd name="T30" fmla="*/ 193 w 587"/>
                <a:gd name="T31" fmla="*/ 430 h 1179"/>
                <a:gd name="T32" fmla="*/ 202 w 587"/>
                <a:gd name="T33" fmla="*/ 419 h 1179"/>
                <a:gd name="T34" fmla="*/ 211 w 587"/>
                <a:gd name="T35" fmla="*/ 407 h 1179"/>
                <a:gd name="T36" fmla="*/ 219 w 587"/>
                <a:gd name="T37" fmla="*/ 395 h 1179"/>
                <a:gd name="T38" fmla="*/ 226 w 587"/>
                <a:gd name="T39" fmla="*/ 383 h 1179"/>
                <a:gd name="T40" fmla="*/ 233 w 587"/>
                <a:gd name="T41" fmla="*/ 370 h 1179"/>
                <a:gd name="T42" fmla="*/ 239 w 587"/>
                <a:gd name="T43" fmla="*/ 357 h 1179"/>
                <a:gd name="T44" fmla="*/ 243 w 587"/>
                <a:gd name="T45" fmla="*/ 343 h 1179"/>
                <a:gd name="T46" fmla="*/ 248 w 587"/>
                <a:gd name="T47" fmla="*/ 330 h 1179"/>
                <a:gd name="T48" fmla="*/ 252 w 587"/>
                <a:gd name="T49" fmla="*/ 316 h 1179"/>
                <a:gd name="T50" fmla="*/ 255 w 587"/>
                <a:gd name="T51" fmla="*/ 301 h 1179"/>
                <a:gd name="T52" fmla="*/ 257 w 587"/>
                <a:gd name="T53" fmla="*/ 287 h 1179"/>
                <a:gd name="T54" fmla="*/ 258 w 587"/>
                <a:gd name="T55" fmla="*/ 273 h 1179"/>
                <a:gd name="T56" fmla="*/ 258 w 587"/>
                <a:gd name="T57" fmla="*/ 258 h 1179"/>
                <a:gd name="T58" fmla="*/ 258 w 587"/>
                <a:gd name="T59" fmla="*/ 244 h 1179"/>
                <a:gd name="T60" fmla="*/ 257 w 587"/>
                <a:gd name="T61" fmla="*/ 229 h 1179"/>
                <a:gd name="T62" fmla="*/ 255 w 587"/>
                <a:gd name="T63" fmla="*/ 215 h 1179"/>
                <a:gd name="T64" fmla="*/ 252 w 587"/>
                <a:gd name="T65" fmla="*/ 200 h 1179"/>
                <a:gd name="T66" fmla="*/ 248 w 587"/>
                <a:gd name="T67" fmla="*/ 186 h 1179"/>
                <a:gd name="T68" fmla="*/ 243 w 587"/>
                <a:gd name="T69" fmla="*/ 173 h 1179"/>
                <a:gd name="T70" fmla="*/ 239 w 587"/>
                <a:gd name="T71" fmla="*/ 160 h 1179"/>
                <a:gd name="T72" fmla="*/ 233 w 587"/>
                <a:gd name="T73" fmla="*/ 147 h 1179"/>
                <a:gd name="T74" fmla="*/ 226 w 587"/>
                <a:gd name="T75" fmla="*/ 133 h 1179"/>
                <a:gd name="T76" fmla="*/ 219 w 587"/>
                <a:gd name="T77" fmla="*/ 121 h 1179"/>
                <a:gd name="T78" fmla="*/ 211 w 587"/>
                <a:gd name="T79" fmla="*/ 109 h 1179"/>
                <a:gd name="T80" fmla="*/ 202 w 587"/>
                <a:gd name="T81" fmla="*/ 98 h 1179"/>
                <a:gd name="T82" fmla="*/ 193 w 587"/>
                <a:gd name="T83" fmla="*/ 86 h 1179"/>
                <a:gd name="T84" fmla="*/ 183 w 587"/>
                <a:gd name="T85" fmla="*/ 76 h 1179"/>
                <a:gd name="T86" fmla="*/ 172 w 587"/>
                <a:gd name="T87" fmla="*/ 66 h 1179"/>
                <a:gd name="T88" fmla="*/ 161 w 587"/>
                <a:gd name="T89" fmla="*/ 56 h 1179"/>
                <a:gd name="T90" fmla="*/ 149 w 587"/>
                <a:gd name="T91" fmla="*/ 48 h 1179"/>
                <a:gd name="T92" fmla="*/ 138 w 587"/>
                <a:gd name="T93" fmla="*/ 40 h 1179"/>
                <a:gd name="T94" fmla="*/ 125 w 587"/>
                <a:gd name="T95" fmla="*/ 32 h 1179"/>
                <a:gd name="T96" fmla="*/ 112 w 587"/>
                <a:gd name="T97" fmla="*/ 26 h 1179"/>
                <a:gd name="T98" fmla="*/ 98 w 587"/>
                <a:gd name="T99" fmla="*/ 20 h 1179"/>
                <a:gd name="T100" fmla="*/ 85 w 587"/>
                <a:gd name="T101" fmla="*/ 15 h 1179"/>
                <a:gd name="T102" fmla="*/ 71 w 587"/>
                <a:gd name="T103" fmla="*/ 11 h 1179"/>
                <a:gd name="T104" fmla="*/ 58 w 587"/>
                <a:gd name="T105" fmla="*/ 7 h 1179"/>
                <a:gd name="T106" fmla="*/ 43 w 587"/>
                <a:gd name="T107" fmla="*/ 4 h 1179"/>
                <a:gd name="T108" fmla="*/ 29 w 587"/>
                <a:gd name="T109" fmla="*/ 2 h 1179"/>
                <a:gd name="T110" fmla="*/ 15 w 587"/>
                <a:gd name="T111" fmla="*/ 1 h 1179"/>
                <a:gd name="T112" fmla="*/ 0 w 587"/>
                <a:gd name="T113" fmla="*/ 0 h 117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87" h="1179">
                  <a:moveTo>
                    <a:pt x="0" y="1179"/>
                  </a:moveTo>
                  <a:lnTo>
                    <a:pt x="33" y="1178"/>
                  </a:lnTo>
                  <a:lnTo>
                    <a:pt x="66" y="1175"/>
                  </a:lnTo>
                  <a:lnTo>
                    <a:pt x="98" y="1171"/>
                  </a:lnTo>
                  <a:lnTo>
                    <a:pt x="131" y="1164"/>
                  </a:lnTo>
                  <a:lnTo>
                    <a:pt x="162" y="1156"/>
                  </a:lnTo>
                  <a:lnTo>
                    <a:pt x="193" y="1146"/>
                  </a:lnTo>
                  <a:lnTo>
                    <a:pt x="224" y="1133"/>
                  </a:lnTo>
                  <a:lnTo>
                    <a:pt x="255" y="1121"/>
                  </a:lnTo>
                  <a:lnTo>
                    <a:pt x="284" y="1106"/>
                  </a:lnTo>
                  <a:lnTo>
                    <a:pt x="313" y="1089"/>
                  </a:lnTo>
                  <a:lnTo>
                    <a:pt x="340" y="1071"/>
                  </a:lnTo>
                  <a:lnTo>
                    <a:pt x="366" y="1050"/>
                  </a:lnTo>
                  <a:lnTo>
                    <a:pt x="391" y="1029"/>
                  </a:lnTo>
                  <a:lnTo>
                    <a:pt x="416" y="1007"/>
                  </a:lnTo>
                  <a:lnTo>
                    <a:pt x="438" y="982"/>
                  </a:lnTo>
                  <a:lnTo>
                    <a:pt x="460" y="957"/>
                  </a:lnTo>
                  <a:lnTo>
                    <a:pt x="480" y="931"/>
                  </a:lnTo>
                  <a:lnTo>
                    <a:pt x="498" y="903"/>
                  </a:lnTo>
                  <a:lnTo>
                    <a:pt x="514" y="875"/>
                  </a:lnTo>
                  <a:lnTo>
                    <a:pt x="530" y="845"/>
                  </a:lnTo>
                  <a:lnTo>
                    <a:pt x="543" y="815"/>
                  </a:lnTo>
                  <a:lnTo>
                    <a:pt x="554" y="784"/>
                  </a:lnTo>
                  <a:lnTo>
                    <a:pt x="565" y="753"/>
                  </a:lnTo>
                  <a:lnTo>
                    <a:pt x="574" y="721"/>
                  </a:lnTo>
                  <a:lnTo>
                    <a:pt x="580" y="688"/>
                  </a:lnTo>
                  <a:lnTo>
                    <a:pt x="584" y="655"/>
                  </a:lnTo>
                  <a:lnTo>
                    <a:pt x="587" y="623"/>
                  </a:lnTo>
                  <a:lnTo>
                    <a:pt x="587" y="590"/>
                  </a:lnTo>
                  <a:lnTo>
                    <a:pt x="587" y="557"/>
                  </a:lnTo>
                  <a:lnTo>
                    <a:pt x="584" y="524"/>
                  </a:lnTo>
                  <a:lnTo>
                    <a:pt x="580" y="491"/>
                  </a:lnTo>
                  <a:lnTo>
                    <a:pt x="574" y="458"/>
                  </a:lnTo>
                  <a:lnTo>
                    <a:pt x="565" y="426"/>
                  </a:lnTo>
                  <a:lnTo>
                    <a:pt x="554" y="395"/>
                  </a:lnTo>
                  <a:lnTo>
                    <a:pt x="543" y="365"/>
                  </a:lnTo>
                  <a:lnTo>
                    <a:pt x="530" y="335"/>
                  </a:lnTo>
                  <a:lnTo>
                    <a:pt x="514" y="305"/>
                  </a:lnTo>
                  <a:lnTo>
                    <a:pt x="498" y="276"/>
                  </a:lnTo>
                  <a:lnTo>
                    <a:pt x="480" y="249"/>
                  </a:lnTo>
                  <a:lnTo>
                    <a:pt x="460" y="223"/>
                  </a:lnTo>
                  <a:lnTo>
                    <a:pt x="438" y="197"/>
                  </a:lnTo>
                  <a:lnTo>
                    <a:pt x="416" y="173"/>
                  </a:lnTo>
                  <a:lnTo>
                    <a:pt x="391" y="151"/>
                  </a:lnTo>
                  <a:lnTo>
                    <a:pt x="366" y="129"/>
                  </a:lnTo>
                  <a:lnTo>
                    <a:pt x="340" y="109"/>
                  </a:lnTo>
                  <a:lnTo>
                    <a:pt x="313" y="91"/>
                  </a:lnTo>
                  <a:lnTo>
                    <a:pt x="284" y="74"/>
                  </a:lnTo>
                  <a:lnTo>
                    <a:pt x="255" y="59"/>
                  </a:lnTo>
                  <a:lnTo>
                    <a:pt x="224" y="46"/>
                  </a:lnTo>
                  <a:lnTo>
                    <a:pt x="193" y="35"/>
                  </a:lnTo>
                  <a:lnTo>
                    <a:pt x="162" y="24"/>
                  </a:lnTo>
                  <a:lnTo>
                    <a:pt x="131" y="15"/>
                  </a:lnTo>
                  <a:lnTo>
                    <a:pt x="98" y="9"/>
                  </a:lnTo>
                  <a:lnTo>
                    <a:pt x="66" y="5"/>
                  </a:lnTo>
                  <a:lnTo>
                    <a:pt x="33" y="2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31" name="Line 208"/>
            <p:cNvSpPr>
              <a:spLocks noChangeShapeType="1"/>
            </p:cNvSpPr>
            <p:nvPr/>
          </p:nvSpPr>
          <p:spPr bwMode="auto">
            <a:xfrm flipH="1">
              <a:off x="2608" y="5235414"/>
              <a:ext cx="3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32" name="Line 209"/>
            <p:cNvSpPr>
              <a:spLocks noChangeShapeType="1"/>
            </p:cNvSpPr>
            <p:nvPr/>
          </p:nvSpPr>
          <p:spPr bwMode="auto">
            <a:xfrm flipV="1">
              <a:off x="2608" y="4780620"/>
              <a:ext cx="0" cy="4547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33" name="Line 210"/>
            <p:cNvSpPr>
              <a:spLocks noChangeShapeType="1"/>
            </p:cNvSpPr>
            <p:nvPr/>
          </p:nvSpPr>
          <p:spPr bwMode="auto">
            <a:xfrm>
              <a:off x="2660" y="5235414"/>
              <a:ext cx="0" cy="3895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34" name="Line 211"/>
            <p:cNvSpPr>
              <a:spLocks noChangeShapeType="1"/>
            </p:cNvSpPr>
            <p:nvPr/>
          </p:nvSpPr>
          <p:spPr bwMode="auto">
            <a:xfrm flipH="1">
              <a:off x="2654" y="2831002"/>
              <a:ext cx="5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35" name="Line 212"/>
            <p:cNvSpPr>
              <a:spLocks noChangeShapeType="1"/>
            </p:cNvSpPr>
            <p:nvPr/>
          </p:nvSpPr>
          <p:spPr bwMode="auto">
            <a:xfrm flipH="1">
              <a:off x="2608" y="2480211"/>
              <a:ext cx="57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36" name="Line 213"/>
            <p:cNvSpPr>
              <a:spLocks noChangeShapeType="1"/>
            </p:cNvSpPr>
            <p:nvPr/>
          </p:nvSpPr>
          <p:spPr bwMode="auto">
            <a:xfrm flipV="1">
              <a:off x="3182" y="2480211"/>
              <a:ext cx="0" cy="3507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37" name="Line 214"/>
            <p:cNvSpPr>
              <a:spLocks noChangeShapeType="1"/>
            </p:cNvSpPr>
            <p:nvPr/>
          </p:nvSpPr>
          <p:spPr bwMode="auto">
            <a:xfrm flipV="1">
              <a:off x="2782" y="2480211"/>
              <a:ext cx="0" cy="3507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38" name="Line 215"/>
            <p:cNvSpPr>
              <a:spLocks noChangeShapeType="1"/>
            </p:cNvSpPr>
            <p:nvPr/>
          </p:nvSpPr>
          <p:spPr bwMode="auto">
            <a:xfrm flipV="1">
              <a:off x="3059" y="2480211"/>
              <a:ext cx="0" cy="3507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39" name="Line 216"/>
            <p:cNvSpPr>
              <a:spLocks noChangeShapeType="1"/>
            </p:cNvSpPr>
            <p:nvPr/>
          </p:nvSpPr>
          <p:spPr bwMode="auto">
            <a:xfrm>
              <a:off x="3637" y="2972023"/>
              <a:ext cx="13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40" name="Line 217"/>
            <p:cNvSpPr>
              <a:spLocks noChangeShapeType="1"/>
            </p:cNvSpPr>
            <p:nvPr/>
          </p:nvSpPr>
          <p:spPr bwMode="auto">
            <a:xfrm>
              <a:off x="2181" y="2972023"/>
              <a:ext cx="47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41" name="Line 218"/>
            <p:cNvSpPr>
              <a:spLocks noChangeShapeType="1"/>
            </p:cNvSpPr>
            <p:nvPr/>
          </p:nvSpPr>
          <p:spPr bwMode="auto">
            <a:xfrm>
              <a:off x="4788" y="1916126"/>
              <a:ext cx="0" cy="105589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42" name="Freeform 219"/>
            <p:cNvSpPr>
              <a:spLocks/>
            </p:cNvSpPr>
            <p:nvPr/>
          </p:nvSpPr>
          <p:spPr bwMode="auto">
            <a:xfrm>
              <a:off x="4054" y="1565336"/>
              <a:ext cx="261" cy="75799"/>
            </a:xfrm>
            <a:custGeom>
              <a:avLst/>
              <a:gdLst>
                <a:gd name="T0" fmla="*/ 0 w 592"/>
                <a:gd name="T1" fmla="*/ 0 h 99"/>
                <a:gd name="T2" fmla="*/ 25 w 592"/>
                <a:gd name="T3" fmla="*/ 8 h 99"/>
                <a:gd name="T4" fmla="*/ 51 w 592"/>
                <a:gd name="T5" fmla="*/ 16 h 99"/>
                <a:gd name="T6" fmla="*/ 77 w 592"/>
                <a:gd name="T7" fmla="*/ 22 h 99"/>
                <a:gd name="T8" fmla="*/ 103 w 592"/>
                <a:gd name="T9" fmla="*/ 27 h 99"/>
                <a:gd name="T10" fmla="*/ 129 w 592"/>
                <a:gd name="T11" fmla="*/ 32 h 99"/>
                <a:gd name="T12" fmla="*/ 155 w 592"/>
                <a:gd name="T13" fmla="*/ 36 h 99"/>
                <a:gd name="T14" fmla="*/ 181 w 592"/>
                <a:gd name="T15" fmla="*/ 39 h 99"/>
                <a:gd name="T16" fmla="*/ 208 w 592"/>
                <a:gd name="T17" fmla="*/ 41 h 99"/>
                <a:gd name="T18" fmla="*/ 235 w 592"/>
                <a:gd name="T19" fmla="*/ 43 h 99"/>
                <a:gd name="T20" fmla="*/ 261 w 592"/>
                <a:gd name="T21" fmla="*/ 43 h 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2" h="99">
                  <a:moveTo>
                    <a:pt x="0" y="0"/>
                  </a:moveTo>
                  <a:lnTo>
                    <a:pt x="57" y="19"/>
                  </a:lnTo>
                  <a:lnTo>
                    <a:pt x="115" y="36"/>
                  </a:lnTo>
                  <a:lnTo>
                    <a:pt x="174" y="51"/>
                  </a:lnTo>
                  <a:lnTo>
                    <a:pt x="233" y="63"/>
                  </a:lnTo>
                  <a:lnTo>
                    <a:pt x="292" y="74"/>
                  </a:lnTo>
                  <a:lnTo>
                    <a:pt x="352" y="84"/>
                  </a:lnTo>
                  <a:lnTo>
                    <a:pt x="411" y="90"/>
                  </a:lnTo>
                  <a:lnTo>
                    <a:pt x="471" y="95"/>
                  </a:lnTo>
                  <a:lnTo>
                    <a:pt x="532" y="98"/>
                  </a:lnTo>
                  <a:lnTo>
                    <a:pt x="592" y="9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43" name="Freeform 220"/>
            <p:cNvSpPr>
              <a:spLocks/>
            </p:cNvSpPr>
            <p:nvPr/>
          </p:nvSpPr>
          <p:spPr bwMode="auto">
            <a:xfrm>
              <a:off x="2261" y="4576139"/>
              <a:ext cx="77" cy="410724"/>
            </a:xfrm>
            <a:custGeom>
              <a:avLst/>
              <a:gdLst>
                <a:gd name="T0" fmla="*/ 0 w 179"/>
                <a:gd name="T1" fmla="*/ 233 h 536"/>
                <a:gd name="T2" fmla="*/ 9 w 179"/>
                <a:gd name="T3" fmla="*/ 229 h 536"/>
                <a:gd name="T4" fmla="*/ 18 w 179"/>
                <a:gd name="T5" fmla="*/ 223 h 536"/>
                <a:gd name="T6" fmla="*/ 26 w 179"/>
                <a:gd name="T7" fmla="*/ 219 h 536"/>
                <a:gd name="T8" fmla="*/ 34 w 179"/>
                <a:gd name="T9" fmla="*/ 212 h 536"/>
                <a:gd name="T10" fmla="*/ 40 w 179"/>
                <a:gd name="T11" fmla="*/ 206 h 536"/>
                <a:gd name="T12" fmla="*/ 47 w 179"/>
                <a:gd name="T13" fmla="*/ 198 h 536"/>
                <a:gd name="T14" fmla="*/ 53 w 179"/>
                <a:gd name="T15" fmla="*/ 190 h 536"/>
                <a:gd name="T16" fmla="*/ 59 w 179"/>
                <a:gd name="T17" fmla="*/ 183 h 536"/>
                <a:gd name="T18" fmla="*/ 64 w 179"/>
                <a:gd name="T19" fmla="*/ 173 h 536"/>
                <a:gd name="T20" fmla="*/ 68 w 179"/>
                <a:gd name="T21" fmla="*/ 165 h 536"/>
                <a:gd name="T22" fmla="*/ 71 w 179"/>
                <a:gd name="T23" fmla="*/ 156 h 536"/>
                <a:gd name="T24" fmla="*/ 74 w 179"/>
                <a:gd name="T25" fmla="*/ 146 h 536"/>
                <a:gd name="T26" fmla="*/ 76 w 179"/>
                <a:gd name="T27" fmla="*/ 136 h 536"/>
                <a:gd name="T28" fmla="*/ 77 w 179"/>
                <a:gd name="T29" fmla="*/ 126 h 536"/>
                <a:gd name="T30" fmla="*/ 77 w 179"/>
                <a:gd name="T31" fmla="*/ 117 h 536"/>
                <a:gd name="T32" fmla="*/ 77 w 179"/>
                <a:gd name="T33" fmla="*/ 107 h 536"/>
                <a:gd name="T34" fmla="*/ 76 w 179"/>
                <a:gd name="T35" fmla="*/ 97 h 536"/>
                <a:gd name="T36" fmla="*/ 74 w 179"/>
                <a:gd name="T37" fmla="*/ 87 h 536"/>
                <a:gd name="T38" fmla="*/ 71 w 179"/>
                <a:gd name="T39" fmla="*/ 77 h 536"/>
                <a:gd name="T40" fmla="*/ 68 w 179"/>
                <a:gd name="T41" fmla="*/ 68 h 536"/>
                <a:gd name="T42" fmla="*/ 64 w 179"/>
                <a:gd name="T43" fmla="*/ 59 h 536"/>
                <a:gd name="T44" fmla="*/ 59 w 179"/>
                <a:gd name="T45" fmla="*/ 50 h 536"/>
                <a:gd name="T46" fmla="*/ 53 w 179"/>
                <a:gd name="T47" fmla="*/ 43 h 536"/>
                <a:gd name="T48" fmla="*/ 47 w 179"/>
                <a:gd name="T49" fmla="*/ 35 h 536"/>
                <a:gd name="T50" fmla="*/ 40 w 179"/>
                <a:gd name="T51" fmla="*/ 27 h 536"/>
                <a:gd name="T52" fmla="*/ 34 w 179"/>
                <a:gd name="T53" fmla="*/ 21 h 536"/>
                <a:gd name="T54" fmla="*/ 26 w 179"/>
                <a:gd name="T55" fmla="*/ 15 h 536"/>
                <a:gd name="T56" fmla="*/ 18 w 179"/>
                <a:gd name="T57" fmla="*/ 9 h 536"/>
                <a:gd name="T58" fmla="*/ 9 w 179"/>
                <a:gd name="T59" fmla="*/ 4 h 536"/>
                <a:gd name="T60" fmla="*/ 0 w 179"/>
                <a:gd name="T61" fmla="*/ 0 h 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79" h="536">
                  <a:moveTo>
                    <a:pt x="0" y="536"/>
                  </a:moveTo>
                  <a:lnTo>
                    <a:pt x="22" y="526"/>
                  </a:lnTo>
                  <a:lnTo>
                    <a:pt x="41" y="514"/>
                  </a:lnTo>
                  <a:lnTo>
                    <a:pt x="60" y="503"/>
                  </a:lnTo>
                  <a:lnTo>
                    <a:pt x="78" y="488"/>
                  </a:lnTo>
                  <a:lnTo>
                    <a:pt x="94" y="473"/>
                  </a:lnTo>
                  <a:lnTo>
                    <a:pt x="110" y="456"/>
                  </a:lnTo>
                  <a:lnTo>
                    <a:pt x="124" y="438"/>
                  </a:lnTo>
                  <a:lnTo>
                    <a:pt x="137" y="420"/>
                  </a:lnTo>
                  <a:lnTo>
                    <a:pt x="148" y="399"/>
                  </a:lnTo>
                  <a:lnTo>
                    <a:pt x="158" y="379"/>
                  </a:lnTo>
                  <a:lnTo>
                    <a:pt x="165" y="358"/>
                  </a:lnTo>
                  <a:lnTo>
                    <a:pt x="172" y="335"/>
                  </a:lnTo>
                  <a:lnTo>
                    <a:pt x="176" y="313"/>
                  </a:lnTo>
                  <a:lnTo>
                    <a:pt x="179" y="291"/>
                  </a:lnTo>
                  <a:lnTo>
                    <a:pt x="179" y="268"/>
                  </a:lnTo>
                  <a:lnTo>
                    <a:pt x="179" y="245"/>
                  </a:lnTo>
                  <a:lnTo>
                    <a:pt x="176" y="223"/>
                  </a:lnTo>
                  <a:lnTo>
                    <a:pt x="172" y="200"/>
                  </a:lnTo>
                  <a:lnTo>
                    <a:pt x="165" y="178"/>
                  </a:lnTo>
                  <a:lnTo>
                    <a:pt x="158" y="157"/>
                  </a:lnTo>
                  <a:lnTo>
                    <a:pt x="148" y="136"/>
                  </a:lnTo>
                  <a:lnTo>
                    <a:pt x="137" y="116"/>
                  </a:lnTo>
                  <a:lnTo>
                    <a:pt x="124" y="98"/>
                  </a:lnTo>
                  <a:lnTo>
                    <a:pt x="110" y="80"/>
                  </a:lnTo>
                  <a:lnTo>
                    <a:pt x="94" y="63"/>
                  </a:lnTo>
                  <a:lnTo>
                    <a:pt x="78" y="48"/>
                  </a:lnTo>
                  <a:lnTo>
                    <a:pt x="60" y="34"/>
                  </a:lnTo>
                  <a:lnTo>
                    <a:pt x="41" y="21"/>
                  </a:lnTo>
                  <a:lnTo>
                    <a:pt x="22" y="1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44" name="Freeform 221"/>
            <p:cNvSpPr>
              <a:spLocks/>
            </p:cNvSpPr>
            <p:nvPr/>
          </p:nvSpPr>
          <p:spPr bwMode="auto">
            <a:xfrm>
              <a:off x="1601" y="4320538"/>
              <a:ext cx="359" cy="914875"/>
            </a:xfrm>
            <a:custGeom>
              <a:avLst/>
              <a:gdLst>
                <a:gd name="T0" fmla="*/ 345 w 817"/>
                <a:gd name="T1" fmla="*/ 14 h 1185"/>
                <a:gd name="T2" fmla="*/ 317 w 817"/>
                <a:gd name="T3" fmla="*/ 7 h 1185"/>
                <a:gd name="T4" fmla="*/ 288 w 817"/>
                <a:gd name="T5" fmla="*/ 1 h 1185"/>
                <a:gd name="T6" fmla="*/ 259 w 817"/>
                <a:gd name="T7" fmla="*/ 0 h 1185"/>
                <a:gd name="T8" fmla="*/ 230 w 817"/>
                <a:gd name="T9" fmla="*/ 2 h 1185"/>
                <a:gd name="T10" fmla="*/ 202 w 817"/>
                <a:gd name="T11" fmla="*/ 7 h 1185"/>
                <a:gd name="T12" fmla="*/ 174 w 817"/>
                <a:gd name="T13" fmla="*/ 15 h 1185"/>
                <a:gd name="T14" fmla="*/ 146 w 817"/>
                <a:gd name="T15" fmla="*/ 26 h 1185"/>
                <a:gd name="T16" fmla="*/ 121 w 817"/>
                <a:gd name="T17" fmla="*/ 40 h 1185"/>
                <a:gd name="T18" fmla="*/ 98 w 817"/>
                <a:gd name="T19" fmla="*/ 57 h 1185"/>
                <a:gd name="T20" fmla="*/ 76 w 817"/>
                <a:gd name="T21" fmla="*/ 77 h 1185"/>
                <a:gd name="T22" fmla="*/ 57 w 817"/>
                <a:gd name="T23" fmla="*/ 98 h 1185"/>
                <a:gd name="T24" fmla="*/ 40 w 817"/>
                <a:gd name="T25" fmla="*/ 122 h 1185"/>
                <a:gd name="T26" fmla="*/ 26 w 817"/>
                <a:gd name="T27" fmla="*/ 148 h 1185"/>
                <a:gd name="T28" fmla="*/ 15 w 817"/>
                <a:gd name="T29" fmla="*/ 174 h 1185"/>
                <a:gd name="T30" fmla="*/ 7 w 817"/>
                <a:gd name="T31" fmla="*/ 202 h 1185"/>
                <a:gd name="T32" fmla="*/ 1 w 817"/>
                <a:gd name="T33" fmla="*/ 230 h 1185"/>
                <a:gd name="T34" fmla="*/ 0 w 817"/>
                <a:gd name="T35" fmla="*/ 260 h 1185"/>
                <a:gd name="T36" fmla="*/ 1 w 817"/>
                <a:gd name="T37" fmla="*/ 289 h 1185"/>
                <a:gd name="T38" fmla="*/ 7 w 817"/>
                <a:gd name="T39" fmla="*/ 317 h 1185"/>
                <a:gd name="T40" fmla="*/ 15 w 817"/>
                <a:gd name="T41" fmla="*/ 345 h 1185"/>
                <a:gd name="T42" fmla="*/ 26 w 817"/>
                <a:gd name="T43" fmla="*/ 372 h 1185"/>
                <a:gd name="T44" fmla="*/ 40 w 817"/>
                <a:gd name="T45" fmla="*/ 397 h 1185"/>
                <a:gd name="T46" fmla="*/ 57 w 817"/>
                <a:gd name="T47" fmla="*/ 421 h 1185"/>
                <a:gd name="T48" fmla="*/ 76 w 817"/>
                <a:gd name="T49" fmla="*/ 443 h 1185"/>
                <a:gd name="T50" fmla="*/ 98 w 817"/>
                <a:gd name="T51" fmla="*/ 462 h 1185"/>
                <a:gd name="T52" fmla="*/ 121 w 817"/>
                <a:gd name="T53" fmla="*/ 479 h 1185"/>
                <a:gd name="T54" fmla="*/ 146 w 817"/>
                <a:gd name="T55" fmla="*/ 493 h 1185"/>
                <a:gd name="T56" fmla="*/ 174 w 817"/>
                <a:gd name="T57" fmla="*/ 504 h 1185"/>
                <a:gd name="T58" fmla="*/ 202 w 817"/>
                <a:gd name="T59" fmla="*/ 512 h 1185"/>
                <a:gd name="T60" fmla="*/ 230 w 817"/>
                <a:gd name="T61" fmla="*/ 517 h 1185"/>
                <a:gd name="T62" fmla="*/ 259 w 817"/>
                <a:gd name="T63" fmla="*/ 519 h 1185"/>
                <a:gd name="T64" fmla="*/ 288 w 817"/>
                <a:gd name="T65" fmla="*/ 518 h 1185"/>
                <a:gd name="T66" fmla="*/ 317 w 817"/>
                <a:gd name="T67" fmla="*/ 512 h 1185"/>
                <a:gd name="T68" fmla="*/ 345 w 817"/>
                <a:gd name="T69" fmla="*/ 505 h 11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817" h="1185">
                  <a:moveTo>
                    <a:pt x="817" y="45"/>
                  </a:moveTo>
                  <a:lnTo>
                    <a:pt x="786" y="33"/>
                  </a:lnTo>
                  <a:lnTo>
                    <a:pt x="754" y="23"/>
                  </a:lnTo>
                  <a:lnTo>
                    <a:pt x="722" y="15"/>
                  </a:lnTo>
                  <a:lnTo>
                    <a:pt x="689" y="9"/>
                  </a:lnTo>
                  <a:lnTo>
                    <a:pt x="656" y="3"/>
                  </a:lnTo>
                  <a:lnTo>
                    <a:pt x="623" y="1"/>
                  </a:lnTo>
                  <a:lnTo>
                    <a:pt x="590" y="0"/>
                  </a:lnTo>
                  <a:lnTo>
                    <a:pt x="557" y="1"/>
                  </a:lnTo>
                  <a:lnTo>
                    <a:pt x="524" y="5"/>
                  </a:lnTo>
                  <a:lnTo>
                    <a:pt x="491" y="9"/>
                  </a:lnTo>
                  <a:lnTo>
                    <a:pt x="459" y="15"/>
                  </a:lnTo>
                  <a:lnTo>
                    <a:pt x="427" y="24"/>
                  </a:lnTo>
                  <a:lnTo>
                    <a:pt x="395" y="34"/>
                  </a:lnTo>
                  <a:lnTo>
                    <a:pt x="364" y="46"/>
                  </a:lnTo>
                  <a:lnTo>
                    <a:pt x="333" y="60"/>
                  </a:lnTo>
                  <a:lnTo>
                    <a:pt x="305" y="75"/>
                  </a:lnTo>
                  <a:lnTo>
                    <a:pt x="276" y="92"/>
                  </a:lnTo>
                  <a:lnTo>
                    <a:pt x="248" y="110"/>
                  </a:lnTo>
                  <a:lnTo>
                    <a:pt x="222" y="130"/>
                  </a:lnTo>
                  <a:lnTo>
                    <a:pt x="197" y="151"/>
                  </a:lnTo>
                  <a:lnTo>
                    <a:pt x="173" y="175"/>
                  </a:lnTo>
                  <a:lnTo>
                    <a:pt x="150" y="198"/>
                  </a:lnTo>
                  <a:lnTo>
                    <a:pt x="129" y="224"/>
                  </a:lnTo>
                  <a:lnTo>
                    <a:pt x="109" y="250"/>
                  </a:lnTo>
                  <a:lnTo>
                    <a:pt x="91" y="278"/>
                  </a:lnTo>
                  <a:lnTo>
                    <a:pt x="74" y="307"/>
                  </a:lnTo>
                  <a:lnTo>
                    <a:pt x="59" y="337"/>
                  </a:lnTo>
                  <a:lnTo>
                    <a:pt x="45" y="367"/>
                  </a:lnTo>
                  <a:lnTo>
                    <a:pt x="33" y="397"/>
                  </a:lnTo>
                  <a:lnTo>
                    <a:pt x="22" y="429"/>
                  </a:lnTo>
                  <a:lnTo>
                    <a:pt x="15" y="461"/>
                  </a:lnTo>
                  <a:lnTo>
                    <a:pt x="9" y="493"/>
                  </a:lnTo>
                  <a:lnTo>
                    <a:pt x="3" y="526"/>
                  </a:lnTo>
                  <a:lnTo>
                    <a:pt x="1" y="559"/>
                  </a:lnTo>
                  <a:lnTo>
                    <a:pt x="0" y="593"/>
                  </a:lnTo>
                  <a:lnTo>
                    <a:pt x="1" y="626"/>
                  </a:lnTo>
                  <a:lnTo>
                    <a:pt x="3" y="659"/>
                  </a:lnTo>
                  <a:lnTo>
                    <a:pt x="9" y="692"/>
                  </a:lnTo>
                  <a:lnTo>
                    <a:pt x="15" y="724"/>
                  </a:lnTo>
                  <a:lnTo>
                    <a:pt x="22" y="756"/>
                  </a:lnTo>
                  <a:lnTo>
                    <a:pt x="33" y="788"/>
                  </a:lnTo>
                  <a:lnTo>
                    <a:pt x="45" y="819"/>
                  </a:lnTo>
                  <a:lnTo>
                    <a:pt x="59" y="850"/>
                  </a:lnTo>
                  <a:lnTo>
                    <a:pt x="74" y="879"/>
                  </a:lnTo>
                  <a:lnTo>
                    <a:pt x="91" y="907"/>
                  </a:lnTo>
                  <a:lnTo>
                    <a:pt x="109" y="935"/>
                  </a:lnTo>
                  <a:lnTo>
                    <a:pt x="129" y="962"/>
                  </a:lnTo>
                  <a:lnTo>
                    <a:pt x="150" y="987"/>
                  </a:lnTo>
                  <a:lnTo>
                    <a:pt x="173" y="1011"/>
                  </a:lnTo>
                  <a:lnTo>
                    <a:pt x="197" y="1034"/>
                  </a:lnTo>
                  <a:lnTo>
                    <a:pt x="222" y="1055"/>
                  </a:lnTo>
                  <a:lnTo>
                    <a:pt x="248" y="1076"/>
                  </a:lnTo>
                  <a:lnTo>
                    <a:pt x="276" y="1094"/>
                  </a:lnTo>
                  <a:lnTo>
                    <a:pt x="305" y="1111"/>
                  </a:lnTo>
                  <a:lnTo>
                    <a:pt x="333" y="1126"/>
                  </a:lnTo>
                  <a:lnTo>
                    <a:pt x="364" y="1140"/>
                  </a:lnTo>
                  <a:lnTo>
                    <a:pt x="395" y="1151"/>
                  </a:lnTo>
                  <a:lnTo>
                    <a:pt x="427" y="1162"/>
                  </a:lnTo>
                  <a:lnTo>
                    <a:pt x="459" y="1170"/>
                  </a:lnTo>
                  <a:lnTo>
                    <a:pt x="491" y="1177"/>
                  </a:lnTo>
                  <a:lnTo>
                    <a:pt x="524" y="1181"/>
                  </a:lnTo>
                  <a:lnTo>
                    <a:pt x="557" y="1184"/>
                  </a:lnTo>
                  <a:lnTo>
                    <a:pt x="590" y="1185"/>
                  </a:lnTo>
                  <a:lnTo>
                    <a:pt x="623" y="1184"/>
                  </a:lnTo>
                  <a:lnTo>
                    <a:pt x="656" y="1182"/>
                  </a:lnTo>
                  <a:lnTo>
                    <a:pt x="689" y="1177"/>
                  </a:lnTo>
                  <a:lnTo>
                    <a:pt x="722" y="1170"/>
                  </a:lnTo>
                  <a:lnTo>
                    <a:pt x="754" y="1163"/>
                  </a:lnTo>
                  <a:lnTo>
                    <a:pt x="786" y="1152"/>
                  </a:lnTo>
                  <a:lnTo>
                    <a:pt x="817" y="114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45" name="Line 222"/>
            <p:cNvSpPr>
              <a:spLocks noChangeShapeType="1"/>
            </p:cNvSpPr>
            <p:nvPr/>
          </p:nvSpPr>
          <p:spPr bwMode="auto">
            <a:xfrm>
              <a:off x="1960" y="4359319"/>
              <a:ext cx="301" cy="21682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46" name="Line 223"/>
            <p:cNvSpPr>
              <a:spLocks noChangeShapeType="1"/>
            </p:cNvSpPr>
            <p:nvPr/>
          </p:nvSpPr>
          <p:spPr bwMode="auto">
            <a:xfrm flipV="1">
              <a:off x="1960" y="4986864"/>
              <a:ext cx="301" cy="21682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47" name="Freeform 224"/>
            <p:cNvSpPr>
              <a:spLocks/>
            </p:cNvSpPr>
            <p:nvPr/>
          </p:nvSpPr>
          <p:spPr bwMode="auto">
            <a:xfrm>
              <a:off x="2338" y="1840327"/>
              <a:ext cx="270" cy="639884"/>
            </a:xfrm>
            <a:custGeom>
              <a:avLst/>
              <a:gdLst>
                <a:gd name="T0" fmla="*/ 270 w 616"/>
                <a:gd name="T1" fmla="*/ 363 h 821"/>
                <a:gd name="T2" fmla="*/ 260 w 616"/>
                <a:gd name="T3" fmla="*/ 340 h 821"/>
                <a:gd name="T4" fmla="*/ 251 w 616"/>
                <a:gd name="T5" fmla="*/ 316 h 821"/>
                <a:gd name="T6" fmla="*/ 240 w 616"/>
                <a:gd name="T7" fmla="*/ 293 h 821"/>
                <a:gd name="T8" fmla="*/ 228 w 616"/>
                <a:gd name="T9" fmla="*/ 270 h 821"/>
                <a:gd name="T10" fmla="*/ 216 w 616"/>
                <a:gd name="T11" fmla="*/ 248 h 821"/>
                <a:gd name="T12" fmla="*/ 204 w 616"/>
                <a:gd name="T13" fmla="*/ 225 h 821"/>
                <a:gd name="T14" fmla="*/ 190 w 616"/>
                <a:gd name="T15" fmla="*/ 204 h 821"/>
                <a:gd name="T16" fmla="*/ 176 w 616"/>
                <a:gd name="T17" fmla="*/ 183 h 821"/>
                <a:gd name="T18" fmla="*/ 161 w 616"/>
                <a:gd name="T19" fmla="*/ 162 h 821"/>
                <a:gd name="T20" fmla="*/ 145 w 616"/>
                <a:gd name="T21" fmla="*/ 142 h 821"/>
                <a:gd name="T22" fmla="*/ 129 w 616"/>
                <a:gd name="T23" fmla="*/ 122 h 821"/>
                <a:gd name="T24" fmla="*/ 113 w 616"/>
                <a:gd name="T25" fmla="*/ 103 h 821"/>
                <a:gd name="T26" fmla="*/ 95 w 616"/>
                <a:gd name="T27" fmla="*/ 84 h 821"/>
                <a:gd name="T28" fmla="*/ 77 w 616"/>
                <a:gd name="T29" fmla="*/ 67 h 821"/>
                <a:gd name="T30" fmla="*/ 59 w 616"/>
                <a:gd name="T31" fmla="*/ 49 h 821"/>
                <a:gd name="T32" fmla="*/ 40 w 616"/>
                <a:gd name="T33" fmla="*/ 32 h 821"/>
                <a:gd name="T34" fmla="*/ 20 w 616"/>
                <a:gd name="T35" fmla="*/ 16 h 821"/>
                <a:gd name="T36" fmla="*/ 0 w 616"/>
                <a:gd name="T37" fmla="*/ 0 h 8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6" h="821">
                  <a:moveTo>
                    <a:pt x="616" y="821"/>
                  </a:moveTo>
                  <a:lnTo>
                    <a:pt x="594" y="768"/>
                  </a:lnTo>
                  <a:lnTo>
                    <a:pt x="572" y="715"/>
                  </a:lnTo>
                  <a:lnTo>
                    <a:pt x="548" y="663"/>
                  </a:lnTo>
                  <a:lnTo>
                    <a:pt x="521" y="611"/>
                  </a:lnTo>
                  <a:lnTo>
                    <a:pt x="493" y="560"/>
                  </a:lnTo>
                  <a:lnTo>
                    <a:pt x="465" y="510"/>
                  </a:lnTo>
                  <a:lnTo>
                    <a:pt x="434" y="461"/>
                  </a:lnTo>
                  <a:lnTo>
                    <a:pt x="401" y="414"/>
                  </a:lnTo>
                  <a:lnTo>
                    <a:pt x="368" y="367"/>
                  </a:lnTo>
                  <a:lnTo>
                    <a:pt x="331" y="321"/>
                  </a:lnTo>
                  <a:lnTo>
                    <a:pt x="295" y="276"/>
                  </a:lnTo>
                  <a:lnTo>
                    <a:pt x="257" y="234"/>
                  </a:lnTo>
                  <a:lnTo>
                    <a:pt x="217" y="191"/>
                  </a:lnTo>
                  <a:lnTo>
                    <a:pt x="176" y="151"/>
                  </a:lnTo>
                  <a:lnTo>
                    <a:pt x="134" y="111"/>
                  </a:lnTo>
                  <a:lnTo>
                    <a:pt x="91" y="73"/>
                  </a:lnTo>
                  <a:lnTo>
                    <a:pt x="46" y="36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48" name="Line 225"/>
            <p:cNvSpPr>
              <a:spLocks noChangeShapeType="1"/>
            </p:cNvSpPr>
            <p:nvPr/>
          </p:nvSpPr>
          <p:spPr bwMode="auto">
            <a:xfrm flipV="1">
              <a:off x="2338" y="1327363"/>
              <a:ext cx="0" cy="51296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49" name="Line 226"/>
            <p:cNvSpPr>
              <a:spLocks noChangeShapeType="1"/>
            </p:cNvSpPr>
            <p:nvPr/>
          </p:nvSpPr>
          <p:spPr bwMode="auto">
            <a:xfrm flipV="1">
              <a:off x="2279" y="1327363"/>
              <a:ext cx="0" cy="88667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50" name="Line 227"/>
            <p:cNvSpPr>
              <a:spLocks noChangeShapeType="1"/>
            </p:cNvSpPr>
            <p:nvPr/>
          </p:nvSpPr>
          <p:spPr bwMode="auto">
            <a:xfrm flipV="1">
              <a:off x="2144" y="1327363"/>
              <a:ext cx="0" cy="71392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51" name="Line 228"/>
            <p:cNvSpPr>
              <a:spLocks noChangeShapeType="1"/>
            </p:cNvSpPr>
            <p:nvPr/>
          </p:nvSpPr>
          <p:spPr bwMode="auto">
            <a:xfrm flipV="1">
              <a:off x="2212" y="1845616"/>
              <a:ext cx="0" cy="43364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52" name="Line 229"/>
            <p:cNvSpPr>
              <a:spLocks noChangeShapeType="1"/>
            </p:cNvSpPr>
            <p:nvPr/>
          </p:nvSpPr>
          <p:spPr bwMode="auto">
            <a:xfrm flipV="1">
              <a:off x="2212" y="1699306"/>
              <a:ext cx="0" cy="652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53" name="Line 230"/>
            <p:cNvSpPr>
              <a:spLocks noChangeShapeType="1"/>
            </p:cNvSpPr>
            <p:nvPr/>
          </p:nvSpPr>
          <p:spPr bwMode="auto">
            <a:xfrm flipV="1">
              <a:off x="2212" y="1186341"/>
              <a:ext cx="0" cy="43187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54" name="Line 231"/>
            <p:cNvSpPr>
              <a:spLocks noChangeShapeType="1"/>
            </p:cNvSpPr>
            <p:nvPr/>
          </p:nvSpPr>
          <p:spPr bwMode="auto">
            <a:xfrm flipV="1">
              <a:off x="1991" y="1327363"/>
              <a:ext cx="67" cy="1128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55" name="Line 232"/>
            <p:cNvSpPr>
              <a:spLocks noChangeShapeType="1"/>
            </p:cNvSpPr>
            <p:nvPr/>
          </p:nvSpPr>
          <p:spPr bwMode="auto">
            <a:xfrm flipV="1">
              <a:off x="1991" y="1353804"/>
              <a:ext cx="153" cy="2644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56" name="Line 233"/>
            <p:cNvSpPr>
              <a:spLocks noChangeShapeType="1"/>
            </p:cNvSpPr>
            <p:nvPr/>
          </p:nvSpPr>
          <p:spPr bwMode="auto">
            <a:xfrm flipV="1">
              <a:off x="1991" y="1531843"/>
              <a:ext cx="153" cy="2661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57" name="Line 234"/>
            <p:cNvSpPr>
              <a:spLocks noChangeShapeType="1"/>
            </p:cNvSpPr>
            <p:nvPr/>
          </p:nvSpPr>
          <p:spPr bwMode="auto">
            <a:xfrm flipV="1">
              <a:off x="2009" y="1711646"/>
              <a:ext cx="135" cy="2379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58" name="Line 235"/>
            <p:cNvSpPr>
              <a:spLocks noChangeShapeType="1"/>
            </p:cNvSpPr>
            <p:nvPr/>
          </p:nvSpPr>
          <p:spPr bwMode="auto">
            <a:xfrm flipV="1">
              <a:off x="2279" y="1369669"/>
              <a:ext cx="59" cy="1022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59" name="Line 236"/>
            <p:cNvSpPr>
              <a:spLocks noChangeShapeType="1"/>
            </p:cNvSpPr>
            <p:nvPr/>
          </p:nvSpPr>
          <p:spPr bwMode="auto">
            <a:xfrm flipV="1">
              <a:off x="2086" y="1889685"/>
              <a:ext cx="58" cy="1022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60" name="Line 237"/>
            <p:cNvSpPr>
              <a:spLocks noChangeShapeType="1"/>
            </p:cNvSpPr>
            <p:nvPr/>
          </p:nvSpPr>
          <p:spPr bwMode="auto">
            <a:xfrm flipV="1">
              <a:off x="2279" y="1547708"/>
              <a:ext cx="59" cy="1040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61" name="Line 238"/>
            <p:cNvSpPr>
              <a:spLocks noChangeShapeType="1"/>
            </p:cNvSpPr>
            <p:nvPr/>
          </p:nvSpPr>
          <p:spPr bwMode="auto">
            <a:xfrm flipV="1">
              <a:off x="2279" y="1727510"/>
              <a:ext cx="59" cy="1022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62" name="Line 239"/>
            <p:cNvSpPr>
              <a:spLocks noChangeShapeType="1"/>
            </p:cNvSpPr>
            <p:nvPr/>
          </p:nvSpPr>
          <p:spPr bwMode="auto">
            <a:xfrm flipV="1">
              <a:off x="2279" y="1868532"/>
              <a:ext cx="80" cy="1410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63" name="Line 240"/>
            <p:cNvSpPr>
              <a:spLocks noChangeShapeType="1"/>
            </p:cNvSpPr>
            <p:nvPr/>
          </p:nvSpPr>
          <p:spPr bwMode="auto">
            <a:xfrm flipV="1">
              <a:off x="2279" y="1954907"/>
              <a:ext cx="135" cy="2326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64" name="Line 241"/>
            <p:cNvSpPr>
              <a:spLocks noChangeShapeType="1"/>
            </p:cNvSpPr>
            <p:nvPr/>
          </p:nvSpPr>
          <p:spPr bwMode="auto">
            <a:xfrm flipV="1">
              <a:off x="2322" y="2046571"/>
              <a:ext cx="141" cy="2485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65" name="Line 242"/>
            <p:cNvSpPr>
              <a:spLocks noChangeShapeType="1"/>
            </p:cNvSpPr>
            <p:nvPr/>
          </p:nvSpPr>
          <p:spPr bwMode="auto">
            <a:xfrm flipV="1">
              <a:off x="2365" y="2143523"/>
              <a:ext cx="141" cy="2556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66" name="Line 243"/>
            <p:cNvSpPr>
              <a:spLocks noChangeShapeType="1"/>
            </p:cNvSpPr>
            <p:nvPr/>
          </p:nvSpPr>
          <p:spPr bwMode="auto">
            <a:xfrm flipV="1">
              <a:off x="2399" y="2252814"/>
              <a:ext cx="147" cy="259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67" name="Line 244"/>
            <p:cNvSpPr>
              <a:spLocks noChangeShapeType="1"/>
            </p:cNvSpPr>
            <p:nvPr/>
          </p:nvSpPr>
          <p:spPr bwMode="auto">
            <a:xfrm flipV="1">
              <a:off x="2430" y="2370920"/>
              <a:ext cx="153" cy="2714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68" name="Line 245"/>
            <p:cNvSpPr>
              <a:spLocks noChangeShapeType="1"/>
            </p:cNvSpPr>
            <p:nvPr/>
          </p:nvSpPr>
          <p:spPr bwMode="auto">
            <a:xfrm flipV="1">
              <a:off x="2451" y="2480211"/>
              <a:ext cx="172" cy="3031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69" name="Line 246"/>
            <p:cNvSpPr>
              <a:spLocks noChangeShapeType="1"/>
            </p:cNvSpPr>
            <p:nvPr/>
          </p:nvSpPr>
          <p:spPr bwMode="auto">
            <a:xfrm flipV="1">
              <a:off x="2460" y="2480211"/>
              <a:ext cx="265" cy="4653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70" name="Line 247"/>
            <p:cNvSpPr>
              <a:spLocks noChangeShapeType="1"/>
            </p:cNvSpPr>
            <p:nvPr/>
          </p:nvSpPr>
          <p:spPr bwMode="auto">
            <a:xfrm flipV="1">
              <a:off x="2546" y="2545434"/>
              <a:ext cx="240" cy="4265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71" name="Line 248"/>
            <p:cNvSpPr>
              <a:spLocks noChangeShapeType="1"/>
            </p:cNvSpPr>
            <p:nvPr/>
          </p:nvSpPr>
          <p:spPr bwMode="auto">
            <a:xfrm flipV="1">
              <a:off x="2648" y="2950870"/>
              <a:ext cx="12" cy="211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72" name="Line 249"/>
            <p:cNvSpPr>
              <a:spLocks noChangeShapeType="1"/>
            </p:cNvSpPr>
            <p:nvPr/>
          </p:nvSpPr>
          <p:spPr bwMode="auto">
            <a:xfrm flipV="1">
              <a:off x="2728" y="2723473"/>
              <a:ext cx="58" cy="1075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73" name="Line 250"/>
            <p:cNvSpPr>
              <a:spLocks noChangeShapeType="1"/>
            </p:cNvSpPr>
            <p:nvPr/>
          </p:nvSpPr>
          <p:spPr bwMode="auto">
            <a:xfrm flipV="1">
              <a:off x="3062" y="2480211"/>
              <a:ext cx="68" cy="118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74" name="Line 251"/>
            <p:cNvSpPr>
              <a:spLocks noChangeShapeType="1"/>
            </p:cNvSpPr>
            <p:nvPr/>
          </p:nvSpPr>
          <p:spPr bwMode="auto">
            <a:xfrm flipV="1">
              <a:off x="3062" y="2566587"/>
              <a:ext cx="120" cy="2115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75" name="Line 252"/>
            <p:cNvSpPr>
              <a:spLocks noChangeShapeType="1"/>
            </p:cNvSpPr>
            <p:nvPr/>
          </p:nvSpPr>
          <p:spPr bwMode="auto">
            <a:xfrm flipV="1">
              <a:off x="3133" y="2744626"/>
              <a:ext cx="49" cy="863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76" name="Line 253"/>
            <p:cNvSpPr>
              <a:spLocks noChangeShapeType="1"/>
            </p:cNvSpPr>
            <p:nvPr/>
          </p:nvSpPr>
          <p:spPr bwMode="auto">
            <a:xfrm flipV="1">
              <a:off x="4444" y="1327363"/>
              <a:ext cx="49" cy="863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77" name="Line 254"/>
            <p:cNvSpPr>
              <a:spLocks noChangeShapeType="1"/>
            </p:cNvSpPr>
            <p:nvPr/>
          </p:nvSpPr>
          <p:spPr bwMode="auto">
            <a:xfrm flipV="1">
              <a:off x="4444" y="1364381"/>
              <a:ext cx="129" cy="2273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78" name="Line 255"/>
            <p:cNvSpPr>
              <a:spLocks noChangeShapeType="1"/>
            </p:cNvSpPr>
            <p:nvPr/>
          </p:nvSpPr>
          <p:spPr bwMode="auto">
            <a:xfrm flipV="1">
              <a:off x="4444" y="1542420"/>
              <a:ext cx="129" cy="2273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79" name="Line 256"/>
            <p:cNvSpPr>
              <a:spLocks noChangeShapeType="1"/>
            </p:cNvSpPr>
            <p:nvPr/>
          </p:nvSpPr>
          <p:spPr bwMode="auto">
            <a:xfrm flipV="1">
              <a:off x="4466" y="1565336"/>
              <a:ext cx="199" cy="3507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80" name="Line 257"/>
            <p:cNvSpPr>
              <a:spLocks noChangeShapeType="1"/>
            </p:cNvSpPr>
            <p:nvPr/>
          </p:nvSpPr>
          <p:spPr bwMode="auto">
            <a:xfrm flipV="1">
              <a:off x="4567" y="1565336"/>
              <a:ext cx="200" cy="3507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81" name="Line 258"/>
            <p:cNvSpPr>
              <a:spLocks noChangeShapeType="1"/>
            </p:cNvSpPr>
            <p:nvPr/>
          </p:nvSpPr>
          <p:spPr bwMode="auto">
            <a:xfrm flipV="1">
              <a:off x="4668" y="1565336"/>
              <a:ext cx="200" cy="3507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82" name="Line 259"/>
            <p:cNvSpPr>
              <a:spLocks noChangeShapeType="1"/>
            </p:cNvSpPr>
            <p:nvPr/>
          </p:nvSpPr>
          <p:spPr bwMode="auto">
            <a:xfrm flipV="1">
              <a:off x="4770" y="1662288"/>
              <a:ext cx="144" cy="2538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83" name="Line 260"/>
            <p:cNvSpPr>
              <a:spLocks noChangeShapeType="1"/>
            </p:cNvSpPr>
            <p:nvPr/>
          </p:nvSpPr>
          <p:spPr bwMode="auto">
            <a:xfrm flipV="1">
              <a:off x="4788" y="1840327"/>
              <a:ext cx="126" cy="2221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84" name="Line 261"/>
            <p:cNvSpPr>
              <a:spLocks noChangeShapeType="1"/>
            </p:cNvSpPr>
            <p:nvPr/>
          </p:nvSpPr>
          <p:spPr bwMode="auto">
            <a:xfrm flipV="1">
              <a:off x="4788" y="1916126"/>
              <a:ext cx="185" cy="3261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85" name="Line 262"/>
            <p:cNvSpPr>
              <a:spLocks noChangeShapeType="1"/>
            </p:cNvSpPr>
            <p:nvPr/>
          </p:nvSpPr>
          <p:spPr bwMode="auto">
            <a:xfrm flipV="1">
              <a:off x="4794" y="2057148"/>
              <a:ext cx="200" cy="3525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86" name="Line 263"/>
            <p:cNvSpPr>
              <a:spLocks noChangeShapeType="1"/>
            </p:cNvSpPr>
            <p:nvPr/>
          </p:nvSpPr>
          <p:spPr bwMode="auto">
            <a:xfrm flipV="1">
              <a:off x="4896" y="2236950"/>
              <a:ext cx="98" cy="1727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87" name="Freeform 264"/>
            <p:cNvSpPr>
              <a:spLocks/>
            </p:cNvSpPr>
            <p:nvPr/>
          </p:nvSpPr>
          <p:spPr bwMode="auto">
            <a:xfrm>
              <a:off x="4315" y="1916126"/>
              <a:ext cx="129" cy="22916"/>
            </a:xfrm>
            <a:custGeom>
              <a:avLst/>
              <a:gdLst>
                <a:gd name="T0" fmla="*/ 129 w 298"/>
                <a:gd name="T1" fmla="*/ 0 h 33"/>
                <a:gd name="T2" fmla="*/ 97 w 298"/>
                <a:gd name="T3" fmla="*/ 5 h 33"/>
                <a:gd name="T4" fmla="*/ 81 w 298"/>
                <a:gd name="T5" fmla="*/ 7 h 33"/>
                <a:gd name="T6" fmla="*/ 64 w 298"/>
                <a:gd name="T7" fmla="*/ 9 h 33"/>
                <a:gd name="T8" fmla="*/ 48 w 298"/>
                <a:gd name="T9" fmla="*/ 11 h 33"/>
                <a:gd name="T10" fmla="*/ 32 w 298"/>
                <a:gd name="T11" fmla="*/ 12 h 33"/>
                <a:gd name="T12" fmla="*/ 16 w 298"/>
                <a:gd name="T13" fmla="*/ 13 h 33"/>
                <a:gd name="T14" fmla="*/ 0 w 298"/>
                <a:gd name="T15" fmla="*/ 13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8" h="33">
                  <a:moveTo>
                    <a:pt x="298" y="0"/>
                  </a:moveTo>
                  <a:lnTo>
                    <a:pt x="223" y="12"/>
                  </a:lnTo>
                  <a:lnTo>
                    <a:pt x="186" y="17"/>
                  </a:lnTo>
                  <a:lnTo>
                    <a:pt x="148" y="22"/>
                  </a:lnTo>
                  <a:lnTo>
                    <a:pt x="111" y="27"/>
                  </a:lnTo>
                  <a:lnTo>
                    <a:pt x="74" y="30"/>
                  </a:lnTo>
                  <a:lnTo>
                    <a:pt x="37" y="32"/>
                  </a:lnTo>
                  <a:lnTo>
                    <a:pt x="0" y="3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88" name="Line 265"/>
            <p:cNvSpPr>
              <a:spLocks noChangeShapeType="1"/>
            </p:cNvSpPr>
            <p:nvPr/>
          </p:nvSpPr>
          <p:spPr bwMode="auto">
            <a:xfrm>
              <a:off x="799" y="4207721"/>
              <a:ext cx="0" cy="497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89" name="Line 266"/>
            <p:cNvSpPr>
              <a:spLocks noChangeShapeType="1"/>
            </p:cNvSpPr>
            <p:nvPr/>
          </p:nvSpPr>
          <p:spPr bwMode="auto">
            <a:xfrm>
              <a:off x="799" y="4770043"/>
              <a:ext cx="0" cy="546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90" name="Line 267"/>
            <p:cNvSpPr>
              <a:spLocks noChangeShapeType="1"/>
            </p:cNvSpPr>
            <p:nvPr/>
          </p:nvSpPr>
          <p:spPr bwMode="auto">
            <a:xfrm>
              <a:off x="799" y="4889912"/>
              <a:ext cx="0" cy="497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91" name="Line 268"/>
            <p:cNvSpPr>
              <a:spLocks noChangeShapeType="1"/>
            </p:cNvSpPr>
            <p:nvPr/>
          </p:nvSpPr>
          <p:spPr bwMode="auto">
            <a:xfrm>
              <a:off x="451" y="4780620"/>
              <a:ext cx="3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92" name="Line 269"/>
            <p:cNvSpPr>
              <a:spLocks noChangeShapeType="1"/>
            </p:cNvSpPr>
            <p:nvPr/>
          </p:nvSpPr>
          <p:spPr bwMode="auto">
            <a:xfrm>
              <a:off x="873" y="4780620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93" name="Line 270"/>
            <p:cNvSpPr>
              <a:spLocks noChangeShapeType="1"/>
            </p:cNvSpPr>
            <p:nvPr/>
          </p:nvSpPr>
          <p:spPr bwMode="auto">
            <a:xfrm>
              <a:off x="940" y="4780620"/>
              <a:ext cx="29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94" name="Line 271"/>
            <p:cNvSpPr>
              <a:spLocks noChangeShapeType="1"/>
            </p:cNvSpPr>
            <p:nvPr/>
          </p:nvSpPr>
          <p:spPr bwMode="auto">
            <a:xfrm>
              <a:off x="1272" y="4780620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95" name="Line 272"/>
            <p:cNvSpPr>
              <a:spLocks noChangeShapeType="1"/>
            </p:cNvSpPr>
            <p:nvPr/>
          </p:nvSpPr>
          <p:spPr bwMode="auto">
            <a:xfrm>
              <a:off x="1339" y="4780620"/>
              <a:ext cx="29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96" name="Line 273"/>
            <p:cNvSpPr>
              <a:spLocks noChangeShapeType="1"/>
            </p:cNvSpPr>
            <p:nvPr/>
          </p:nvSpPr>
          <p:spPr bwMode="auto">
            <a:xfrm>
              <a:off x="1671" y="4780620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97" name="Line 274"/>
            <p:cNvSpPr>
              <a:spLocks noChangeShapeType="1"/>
            </p:cNvSpPr>
            <p:nvPr/>
          </p:nvSpPr>
          <p:spPr bwMode="auto">
            <a:xfrm>
              <a:off x="1739" y="4780620"/>
              <a:ext cx="29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98" name="Line 275"/>
            <p:cNvSpPr>
              <a:spLocks noChangeShapeType="1"/>
            </p:cNvSpPr>
            <p:nvPr/>
          </p:nvSpPr>
          <p:spPr bwMode="auto">
            <a:xfrm>
              <a:off x="2070" y="4780620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799" name="Line 276"/>
            <p:cNvSpPr>
              <a:spLocks noChangeShapeType="1"/>
            </p:cNvSpPr>
            <p:nvPr/>
          </p:nvSpPr>
          <p:spPr bwMode="auto">
            <a:xfrm>
              <a:off x="2138" y="4780620"/>
              <a:ext cx="29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00" name="Line 277"/>
            <p:cNvSpPr>
              <a:spLocks noChangeShapeType="1"/>
            </p:cNvSpPr>
            <p:nvPr/>
          </p:nvSpPr>
          <p:spPr bwMode="auto">
            <a:xfrm>
              <a:off x="2470" y="4780620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01" name="Line 278"/>
            <p:cNvSpPr>
              <a:spLocks noChangeShapeType="1"/>
            </p:cNvSpPr>
            <p:nvPr/>
          </p:nvSpPr>
          <p:spPr bwMode="auto">
            <a:xfrm>
              <a:off x="2534" y="4780620"/>
              <a:ext cx="29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02" name="Line 279"/>
            <p:cNvSpPr>
              <a:spLocks noChangeShapeType="1"/>
            </p:cNvSpPr>
            <p:nvPr/>
          </p:nvSpPr>
          <p:spPr bwMode="auto">
            <a:xfrm>
              <a:off x="2869" y="4780620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03" name="Line 280"/>
            <p:cNvSpPr>
              <a:spLocks noChangeShapeType="1"/>
            </p:cNvSpPr>
            <p:nvPr/>
          </p:nvSpPr>
          <p:spPr bwMode="auto">
            <a:xfrm>
              <a:off x="2933" y="4780620"/>
              <a:ext cx="2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04" name="Line 281"/>
            <p:cNvSpPr>
              <a:spLocks noChangeShapeType="1"/>
            </p:cNvSpPr>
            <p:nvPr/>
          </p:nvSpPr>
          <p:spPr bwMode="auto">
            <a:xfrm>
              <a:off x="1862" y="3455020"/>
              <a:ext cx="0" cy="5358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05" name="Line 282"/>
            <p:cNvSpPr>
              <a:spLocks noChangeShapeType="1"/>
            </p:cNvSpPr>
            <p:nvPr/>
          </p:nvSpPr>
          <p:spPr bwMode="auto">
            <a:xfrm>
              <a:off x="1862" y="4056123"/>
              <a:ext cx="0" cy="528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06" name="Line 283"/>
            <p:cNvSpPr>
              <a:spLocks noChangeShapeType="1"/>
            </p:cNvSpPr>
            <p:nvPr/>
          </p:nvSpPr>
          <p:spPr bwMode="auto">
            <a:xfrm>
              <a:off x="1862" y="4174229"/>
              <a:ext cx="0" cy="5200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07" name="Line 284"/>
            <p:cNvSpPr>
              <a:spLocks noChangeShapeType="1"/>
            </p:cNvSpPr>
            <p:nvPr/>
          </p:nvSpPr>
          <p:spPr bwMode="auto">
            <a:xfrm>
              <a:off x="1862" y="4759467"/>
              <a:ext cx="0" cy="546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08" name="Line 285"/>
            <p:cNvSpPr>
              <a:spLocks noChangeShapeType="1"/>
            </p:cNvSpPr>
            <p:nvPr/>
          </p:nvSpPr>
          <p:spPr bwMode="auto">
            <a:xfrm>
              <a:off x="1862" y="4879335"/>
              <a:ext cx="0" cy="5182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09" name="Line 286"/>
            <p:cNvSpPr>
              <a:spLocks noChangeShapeType="1"/>
            </p:cNvSpPr>
            <p:nvPr/>
          </p:nvSpPr>
          <p:spPr bwMode="auto">
            <a:xfrm>
              <a:off x="1862" y="5462810"/>
              <a:ext cx="0" cy="546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10" name="Line 287"/>
            <p:cNvSpPr>
              <a:spLocks noChangeShapeType="1"/>
            </p:cNvSpPr>
            <p:nvPr/>
          </p:nvSpPr>
          <p:spPr bwMode="auto">
            <a:xfrm>
              <a:off x="1862" y="5582678"/>
              <a:ext cx="0" cy="5358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11" name="Line 288"/>
            <p:cNvSpPr>
              <a:spLocks noChangeShapeType="1"/>
            </p:cNvSpPr>
            <p:nvPr/>
          </p:nvSpPr>
          <p:spPr bwMode="auto">
            <a:xfrm>
              <a:off x="2212" y="4592004"/>
              <a:ext cx="0" cy="37899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12" name="Line 289"/>
            <p:cNvSpPr>
              <a:spLocks noChangeShapeType="1"/>
            </p:cNvSpPr>
            <p:nvPr/>
          </p:nvSpPr>
          <p:spPr bwMode="auto">
            <a:xfrm>
              <a:off x="2924" y="4250028"/>
              <a:ext cx="0" cy="4706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13" name="Line 290"/>
            <p:cNvSpPr>
              <a:spLocks noChangeShapeType="1"/>
            </p:cNvSpPr>
            <p:nvPr/>
          </p:nvSpPr>
          <p:spPr bwMode="auto">
            <a:xfrm>
              <a:off x="2924" y="4785908"/>
              <a:ext cx="0" cy="493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14" name="Line 291"/>
            <p:cNvSpPr>
              <a:spLocks noChangeShapeType="1"/>
            </p:cNvSpPr>
            <p:nvPr/>
          </p:nvSpPr>
          <p:spPr bwMode="auto">
            <a:xfrm>
              <a:off x="2924" y="4900488"/>
              <a:ext cx="0" cy="4706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15" name="Line 292"/>
            <p:cNvSpPr>
              <a:spLocks noChangeShapeType="1"/>
            </p:cNvSpPr>
            <p:nvPr/>
          </p:nvSpPr>
          <p:spPr bwMode="auto">
            <a:xfrm>
              <a:off x="2918" y="2323325"/>
              <a:ext cx="0" cy="1991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16" name="Line 293"/>
            <p:cNvSpPr>
              <a:spLocks noChangeShapeType="1"/>
            </p:cNvSpPr>
            <p:nvPr/>
          </p:nvSpPr>
          <p:spPr bwMode="auto">
            <a:xfrm>
              <a:off x="2918" y="2603605"/>
              <a:ext cx="0" cy="705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17" name="Line 294"/>
            <p:cNvSpPr>
              <a:spLocks noChangeShapeType="1"/>
            </p:cNvSpPr>
            <p:nvPr/>
          </p:nvSpPr>
          <p:spPr bwMode="auto">
            <a:xfrm>
              <a:off x="2918" y="2755203"/>
              <a:ext cx="0" cy="2009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18" name="Line 295"/>
            <p:cNvSpPr>
              <a:spLocks noChangeShapeType="1"/>
            </p:cNvSpPr>
            <p:nvPr/>
          </p:nvSpPr>
          <p:spPr bwMode="auto">
            <a:xfrm>
              <a:off x="1542" y="2972023"/>
              <a:ext cx="26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19" name="Line 296"/>
            <p:cNvSpPr>
              <a:spLocks noChangeShapeType="1"/>
            </p:cNvSpPr>
            <p:nvPr/>
          </p:nvSpPr>
          <p:spPr bwMode="auto">
            <a:xfrm>
              <a:off x="1846" y="2972023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20" name="Line 297"/>
            <p:cNvSpPr>
              <a:spLocks noChangeShapeType="1"/>
            </p:cNvSpPr>
            <p:nvPr/>
          </p:nvSpPr>
          <p:spPr bwMode="auto">
            <a:xfrm>
              <a:off x="1914" y="2972023"/>
              <a:ext cx="26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21" name="Line 298"/>
            <p:cNvSpPr>
              <a:spLocks noChangeShapeType="1"/>
            </p:cNvSpPr>
            <p:nvPr/>
          </p:nvSpPr>
          <p:spPr bwMode="auto">
            <a:xfrm>
              <a:off x="1862" y="1175765"/>
              <a:ext cx="0" cy="8549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22" name="Line 299"/>
            <p:cNvSpPr>
              <a:spLocks noChangeShapeType="1"/>
            </p:cNvSpPr>
            <p:nvPr/>
          </p:nvSpPr>
          <p:spPr bwMode="auto">
            <a:xfrm>
              <a:off x="1862" y="2111793"/>
              <a:ext cx="0" cy="65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23" name="Line 300"/>
            <p:cNvSpPr>
              <a:spLocks noChangeShapeType="1"/>
            </p:cNvSpPr>
            <p:nvPr/>
          </p:nvSpPr>
          <p:spPr bwMode="auto">
            <a:xfrm>
              <a:off x="1862" y="2258103"/>
              <a:ext cx="0" cy="860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24" name="Freeform 301"/>
            <p:cNvSpPr>
              <a:spLocks/>
            </p:cNvSpPr>
            <p:nvPr/>
          </p:nvSpPr>
          <p:spPr bwMode="auto">
            <a:xfrm>
              <a:off x="1542" y="2409701"/>
              <a:ext cx="639" cy="562322"/>
            </a:xfrm>
            <a:custGeom>
              <a:avLst/>
              <a:gdLst>
                <a:gd name="T0" fmla="*/ 639 w 1454"/>
                <a:gd name="T1" fmla="*/ 319 h 727"/>
                <a:gd name="T2" fmla="*/ 639 w 1454"/>
                <a:gd name="T3" fmla="*/ 303 h 727"/>
                <a:gd name="T4" fmla="*/ 637 w 1454"/>
                <a:gd name="T5" fmla="*/ 287 h 727"/>
                <a:gd name="T6" fmla="*/ 635 w 1454"/>
                <a:gd name="T7" fmla="*/ 271 h 727"/>
                <a:gd name="T8" fmla="*/ 632 w 1454"/>
                <a:gd name="T9" fmla="*/ 255 h 727"/>
                <a:gd name="T10" fmla="*/ 629 w 1454"/>
                <a:gd name="T11" fmla="*/ 239 h 727"/>
                <a:gd name="T12" fmla="*/ 624 w 1454"/>
                <a:gd name="T13" fmla="*/ 224 h 727"/>
                <a:gd name="T14" fmla="*/ 619 w 1454"/>
                <a:gd name="T15" fmla="*/ 208 h 727"/>
                <a:gd name="T16" fmla="*/ 613 w 1454"/>
                <a:gd name="T17" fmla="*/ 194 h 727"/>
                <a:gd name="T18" fmla="*/ 606 w 1454"/>
                <a:gd name="T19" fmla="*/ 179 h 727"/>
                <a:gd name="T20" fmla="*/ 599 w 1454"/>
                <a:gd name="T21" fmla="*/ 164 h 727"/>
                <a:gd name="T22" fmla="*/ 591 w 1454"/>
                <a:gd name="T23" fmla="*/ 151 h 727"/>
                <a:gd name="T24" fmla="*/ 581 w 1454"/>
                <a:gd name="T25" fmla="*/ 137 h 727"/>
                <a:gd name="T26" fmla="*/ 572 w 1454"/>
                <a:gd name="T27" fmla="*/ 124 h 727"/>
                <a:gd name="T28" fmla="*/ 562 w 1454"/>
                <a:gd name="T29" fmla="*/ 111 h 727"/>
                <a:gd name="T30" fmla="*/ 551 w 1454"/>
                <a:gd name="T31" fmla="*/ 99 h 727"/>
                <a:gd name="T32" fmla="*/ 540 w 1454"/>
                <a:gd name="T33" fmla="*/ 88 h 727"/>
                <a:gd name="T34" fmla="*/ 528 w 1454"/>
                <a:gd name="T35" fmla="*/ 77 h 727"/>
                <a:gd name="T36" fmla="*/ 515 w 1454"/>
                <a:gd name="T37" fmla="*/ 67 h 727"/>
                <a:gd name="T38" fmla="*/ 502 w 1454"/>
                <a:gd name="T39" fmla="*/ 57 h 727"/>
                <a:gd name="T40" fmla="*/ 488 w 1454"/>
                <a:gd name="T41" fmla="*/ 48 h 727"/>
                <a:gd name="T42" fmla="*/ 475 w 1454"/>
                <a:gd name="T43" fmla="*/ 40 h 727"/>
                <a:gd name="T44" fmla="*/ 460 w 1454"/>
                <a:gd name="T45" fmla="*/ 32 h 727"/>
                <a:gd name="T46" fmla="*/ 446 w 1454"/>
                <a:gd name="T47" fmla="*/ 25 h 727"/>
                <a:gd name="T48" fmla="*/ 430 w 1454"/>
                <a:gd name="T49" fmla="*/ 20 h 727"/>
                <a:gd name="T50" fmla="*/ 415 w 1454"/>
                <a:gd name="T51" fmla="*/ 14 h 727"/>
                <a:gd name="T52" fmla="*/ 399 w 1454"/>
                <a:gd name="T53" fmla="*/ 10 h 727"/>
                <a:gd name="T54" fmla="*/ 384 w 1454"/>
                <a:gd name="T55" fmla="*/ 7 h 727"/>
                <a:gd name="T56" fmla="*/ 368 w 1454"/>
                <a:gd name="T57" fmla="*/ 4 h 727"/>
                <a:gd name="T58" fmla="*/ 352 w 1454"/>
                <a:gd name="T59" fmla="*/ 1 h 727"/>
                <a:gd name="T60" fmla="*/ 335 w 1454"/>
                <a:gd name="T61" fmla="*/ 0 h 727"/>
                <a:gd name="T62" fmla="*/ 320 w 1454"/>
                <a:gd name="T63" fmla="*/ 0 h 727"/>
                <a:gd name="T64" fmla="*/ 303 w 1454"/>
                <a:gd name="T65" fmla="*/ 0 h 727"/>
                <a:gd name="T66" fmla="*/ 287 w 1454"/>
                <a:gd name="T67" fmla="*/ 1 h 727"/>
                <a:gd name="T68" fmla="*/ 271 w 1454"/>
                <a:gd name="T69" fmla="*/ 4 h 727"/>
                <a:gd name="T70" fmla="*/ 255 w 1454"/>
                <a:gd name="T71" fmla="*/ 7 h 727"/>
                <a:gd name="T72" fmla="*/ 240 w 1454"/>
                <a:gd name="T73" fmla="*/ 10 h 727"/>
                <a:gd name="T74" fmla="*/ 224 w 1454"/>
                <a:gd name="T75" fmla="*/ 14 h 727"/>
                <a:gd name="T76" fmla="*/ 209 w 1454"/>
                <a:gd name="T77" fmla="*/ 20 h 727"/>
                <a:gd name="T78" fmla="*/ 193 w 1454"/>
                <a:gd name="T79" fmla="*/ 25 h 727"/>
                <a:gd name="T80" fmla="*/ 179 w 1454"/>
                <a:gd name="T81" fmla="*/ 32 h 727"/>
                <a:gd name="T82" fmla="*/ 164 w 1454"/>
                <a:gd name="T83" fmla="*/ 40 h 727"/>
                <a:gd name="T84" fmla="*/ 150 w 1454"/>
                <a:gd name="T85" fmla="*/ 48 h 727"/>
                <a:gd name="T86" fmla="*/ 137 w 1454"/>
                <a:gd name="T87" fmla="*/ 57 h 727"/>
                <a:gd name="T88" fmla="*/ 124 w 1454"/>
                <a:gd name="T89" fmla="*/ 67 h 727"/>
                <a:gd name="T90" fmla="*/ 111 w 1454"/>
                <a:gd name="T91" fmla="*/ 77 h 727"/>
                <a:gd name="T92" fmla="*/ 99 w 1454"/>
                <a:gd name="T93" fmla="*/ 88 h 727"/>
                <a:gd name="T94" fmla="*/ 88 w 1454"/>
                <a:gd name="T95" fmla="*/ 99 h 727"/>
                <a:gd name="T96" fmla="*/ 77 w 1454"/>
                <a:gd name="T97" fmla="*/ 111 h 727"/>
                <a:gd name="T98" fmla="*/ 67 w 1454"/>
                <a:gd name="T99" fmla="*/ 124 h 727"/>
                <a:gd name="T100" fmla="*/ 57 w 1454"/>
                <a:gd name="T101" fmla="*/ 137 h 727"/>
                <a:gd name="T102" fmla="*/ 48 w 1454"/>
                <a:gd name="T103" fmla="*/ 151 h 727"/>
                <a:gd name="T104" fmla="*/ 40 w 1454"/>
                <a:gd name="T105" fmla="*/ 164 h 727"/>
                <a:gd name="T106" fmla="*/ 33 w 1454"/>
                <a:gd name="T107" fmla="*/ 179 h 727"/>
                <a:gd name="T108" fmla="*/ 25 w 1454"/>
                <a:gd name="T109" fmla="*/ 194 h 727"/>
                <a:gd name="T110" fmla="*/ 20 w 1454"/>
                <a:gd name="T111" fmla="*/ 208 h 727"/>
                <a:gd name="T112" fmla="*/ 15 w 1454"/>
                <a:gd name="T113" fmla="*/ 224 h 727"/>
                <a:gd name="T114" fmla="*/ 10 w 1454"/>
                <a:gd name="T115" fmla="*/ 239 h 727"/>
                <a:gd name="T116" fmla="*/ 7 w 1454"/>
                <a:gd name="T117" fmla="*/ 255 h 727"/>
                <a:gd name="T118" fmla="*/ 4 w 1454"/>
                <a:gd name="T119" fmla="*/ 271 h 727"/>
                <a:gd name="T120" fmla="*/ 1 w 1454"/>
                <a:gd name="T121" fmla="*/ 287 h 727"/>
                <a:gd name="T122" fmla="*/ 0 w 1454"/>
                <a:gd name="T123" fmla="*/ 303 h 727"/>
                <a:gd name="T124" fmla="*/ 0 w 1454"/>
                <a:gd name="T125" fmla="*/ 319 h 72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454" h="727">
                  <a:moveTo>
                    <a:pt x="1454" y="727"/>
                  </a:moveTo>
                  <a:lnTo>
                    <a:pt x="1453" y="691"/>
                  </a:lnTo>
                  <a:lnTo>
                    <a:pt x="1450" y="654"/>
                  </a:lnTo>
                  <a:lnTo>
                    <a:pt x="1446" y="617"/>
                  </a:lnTo>
                  <a:lnTo>
                    <a:pt x="1439" y="581"/>
                  </a:lnTo>
                  <a:lnTo>
                    <a:pt x="1431" y="545"/>
                  </a:lnTo>
                  <a:lnTo>
                    <a:pt x="1420" y="510"/>
                  </a:lnTo>
                  <a:lnTo>
                    <a:pt x="1409" y="475"/>
                  </a:lnTo>
                  <a:lnTo>
                    <a:pt x="1395" y="441"/>
                  </a:lnTo>
                  <a:lnTo>
                    <a:pt x="1380" y="407"/>
                  </a:lnTo>
                  <a:lnTo>
                    <a:pt x="1363" y="374"/>
                  </a:lnTo>
                  <a:lnTo>
                    <a:pt x="1344" y="343"/>
                  </a:lnTo>
                  <a:lnTo>
                    <a:pt x="1323" y="312"/>
                  </a:lnTo>
                  <a:lnTo>
                    <a:pt x="1302" y="282"/>
                  </a:lnTo>
                  <a:lnTo>
                    <a:pt x="1279" y="253"/>
                  </a:lnTo>
                  <a:lnTo>
                    <a:pt x="1254" y="226"/>
                  </a:lnTo>
                  <a:lnTo>
                    <a:pt x="1228" y="200"/>
                  </a:lnTo>
                  <a:lnTo>
                    <a:pt x="1201" y="176"/>
                  </a:lnTo>
                  <a:lnTo>
                    <a:pt x="1172" y="152"/>
                  </a:lnTo>
                  <a:lnTo>
                    <a:pt x="1142" y="130"/>
                  </a:lnTo>
                  <a:lnTo>
                    <a:pt x="1111" y="109"/>
                  </a:lnTo>
                  <a:lnTo>
                    <a:pt x="1080" y="91"/>
                  </a:lnTo>
                  <a:lnTo>
                    <a:pt x="1047" y="74"/>
                  </a:lnTo>
                  <a:lnTo>
                    <a:pt x="1014" y="58"/>
                  </a:lnTo>
                  <a:lnTo>
                    <a:pt x="979" y="45"/>
                  </a:lnTo>
                  <a:lnTo>
                    <a:pt x="944" y="33"/>
                  </a:lnTo>
                  <a:lnTo>
                    <a:pt x="909" y="23"/>
                  </a:lnTo>
                  <a:lnTo>
                    <a:pt x="873" y="15"/>
                  </a:lnTo>
                  <a:lnTo>
                    <a:pt x="837" y="8"/>
                  </a:lnTo>
                  <a:lnTo>
                    <a:pt x="801" y="3"/>
                  </a:lnTo>
                  <a:lnTo>
                    <a:pt x="763" y="1"/>
                  </a:lnTo>
                  <a:lnTo>
                    <a:pt x="727" y="0"/>
                  </a:lnTo>
                  <a:lnTo>
                    <a:pt x="690" y="1"/>
                  </a:lnTo>
                  <a:lnTo>
                    <a:pt x="654" y="3"/>
                  </a:lnTo>
                  <a:lnTo>
                    <a:pt x="616" y="8"/>
                  </a:lnTo>
                  <a:lnTo>
                    <a:pt x="580" y="15"/>
                  </a:lnTo>
                  <a:lnTo>
                    <a:pt x="545" y="23"/>
                  </a:lnTo>
                  <a:lnTo>
                    <a:pt x="509" y="33"/>
                  </a:lnTo>
                  <a:lnTo>
                    <a:pt x="475" y="45"/>
                  </a:lnTo>
                  <a:lnTo>
                    <a:pt x="440" y="58"/>
                  </a:lnTo>
                  <a:lnTo>
                    <a:pt x="407" y="74"/>
                  </a:lnTo>
                  <a:lnTo>
                    <a:pt x="374" y="91"/>
                  </a:lnTo>
                  <a:lnTo>
                    <a:pt x="342" y="109"/>
                  </a:lnTo>
                  <a:lnTo>
                    <a:pt x="312" y="130"/>
                  </a:lnTo>
                  <a:lnTo>
                    <a:pt x="282" y="152"/>
                  </a:lnTo>
                  <a:lnTo>
                    <a:pt x="253" y="176"/>
                  </a:lnTo>
                  <a:lnTo>
                    <a:pt x="226" y="200"/>
                  </a:lnTo>
                  <a:lnTo>
                    <a:pt x="200" y="226"/>
                  </a:lnTo>
                  <a:lnTo>
                    <a:pt x="175" y="253"/>
                  </a:lnTo>
                  <a:lnTo>
                    <a:pt x="152" y="282"/>
                  </a:lnTo>
                  <a:lnTo>
                    <a:pt x="130" y="312"/>
                  </a:lnTo>
                  <a:lnTo>
                    <a:pt x="109" y="343"/>
                  </a:lnTo>
                  <a:lnTo>
                    <a:pt x="91" y="374"/>
                  </a:lnTo>
                  <a:lnTo>
                    <a:pt x="74" y="407"/>
                  </a:lnTo>
                  <a:lnTo>
                    <a:pt x="58" y="441"/>
                  </a:lnTo>
                  <a:lnTo>
                    <a:pt x="45" y="475"/>
                  </a:lnTo>
                  <a:lnTo>
                    <a:pt x="33" y="510"/>
                  </a:lnTo>
                  <a:lnTo>
                    <a:pt x="23" y="545"/>
                  </a:lnTo>
                  <a:lnTo>
                    <a:pt x="15" y="581"/>
                  </a:lnTo>
                  <a:lnTo>
                    <a:pt x="8" y="617"/>
                  </a:lnTo>
                  <a:lnTo>
                    <a:pt x="3" y="654"/>
                  </a:lnTo>
                  <a:lnTo>
                    <a:pt x="1" y="691"/>
                  </a:lnTo>
                  <a:lnTo>
                    <a:pt x="0" y="72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25" name="Freeform 302"/>
            <p:cNvSpPr>
              <a:spLocks/>
            </p:cNvSpPr>
            <p:nvPr/>
          </p:nvSpPr>
          <p:spPr bwMode="auto">
            <a:xfrm>
              <a:off x="1263" y="1916126"/>
              <a:ext cx="1197" cy="1055896"/>
            </a:xfrm>
            <a:custGeom>
              <a:avLst/>
              <a:gdLst>
                <a:gd name="T0" fmla="*/ 1197 w 2727"/>
                <a:gd name="T1" fmla="*/ 577 h 1364"/>
                <a:gd name="T2" fmla="*/ 1193 w 2727"/>
                <a:gd name="T3" fmla="*/ 534 h 1364"/>
                <a:gd name="T4" fmla="*/ 1187 w 2727"/>
                <a:gd name="T5" fmla="*/ 490 h 1364"/>
                <a:gd name="T6" fmla="*/ 1177 w 2727"/>
                <a:gd name="T7" fmla="*/ 447 h 1364"/>
                <a:gd name="T8" fmla="*/ 1165 w 2727"/>
                <a:gd name="T9" fmla="*/ 405 h 1364"/>
                <a:gd name="T10" fmla="*/ 1149 w 2727"/>
                <a:gd name="T11" fmla="*/ 365 h 1364"/>
                <a:gd name="T12" fmla="*/ 1131 w 2727"/>
                <a:gd name="T13" fmla="*/ 325 h 1364"/>
                <a:gd name="T14" fmla="*/ 1110 w 2727"/>
                <a:gd name="T15" fmla="*/ 287 h 1364"/>
                <a:gd name="T16" fmla="*/ 1086 w 2727"/>
                <a:gd name="T17" fmla="*/ 251 h 1364"/>
                <a:gd name="T18" fmla="*/ 1059 w 2727"/>
                <a:gd name="T19" fmla="*/ 216 h 1364"/>
                <a:gd name="T20" fmla="*/ 1029 w 2727"/>
                <a:gd name="T21" fmla="*/ 183 h 1364"/>
                <a:gd name="T22" fmla="*/ 998 w 2727"/>
                <a:gd name="T23" fmla="*/ 153 h 1364"/>
                <a:gd name="T24" fmla="*/ 964 w 2727"/>
                <a:gd name="T25" fmla="*/ 125 h 1364"/>
                <a:gd name="T26" fmla="*/ 929 w 2727"/>
                <a:gd name="T27" fmla="*/ 99 h 1364"/>
                <a:gd name="T28" fmla="*/ 891 w 2727"/>
                <a:gd name="T29" fmla="*/ 77 h 1364"/>
                <a:gd name="T30" fmla="*/ 852 w 2727"/>
                <a:gd name="T31" fmla="*/ 57 h 1364"/>
                <a:gd name="T32" fmla="*/ 812 w 2727"/>
                <a:gd name="T33" fmla="*/ 40 h 1364"/>
                <a:gd name="T34" fmla="*/ 771 w 2727"/>
                <a:gd name="T35" fmla="*/ 25 h 1364"/>
                <a:gd name="T36" fmla="*/ 729 w 2727"/>
                <a:gd name="T37" fmla="*/ 14 h 1364"/>
                <a:gd name="T38" fmla="*/ 686 w 2727"/>
                <a:gd name="T39" fmla="*/ 6 h 1364"/>
                <a:gd name="T40" fmla="*/ 642 w 2727"/>
                <a:gd name="T41" fmla="*/ 1 h 1364"/>
                <a:gd name="T42" fmla="*/ 599 w 2727"/>
                <a:gd name="T43" fmla="*/ 0 h 1364"/>
                <a:gd name="T44" fmla="*/ 555 w 2727"/>
                <a:gd name="T45" fmla="*/ 1 h 1364"/>
                <a:gd name="T46" fmla="*/ 511 w 2727"/>
                <a:gd name="T47" fmla="*/ 6 h 1364"/>
                <a:gd name="T48" fmla="*/ 468 w 2727"/>
                <a:gd name="T49" fmla="*/ 14 h 1364"/>
                <a:gd name="T50" fmla="*/ 426 w 2727"/>
                <a:gd name="T51" fmla="*/ 25 h 1364"/>
                <a:gd name="T52" fmla="*/ 385 w 2727"/>
                <a:gd name="T53" fmla="*/ 40 h 1364"/>
                <a:gd name="T54" fmla="*/ 345 w 2727"/>
                <a:gd name="T55" fmla="*/ 57 h 1364"/>
                <a:gd name="T56" fmla="*/ 306 w 2727"/>
                <a:gd name="T57" fmla="*/ 77 h 1364"/>
                <a:gd name="T58" fmla="*/ 268 w 2727"/>
                <a:gd name="T59" fmla="*/ 99 h 1364"/>
                <a:gd name="T60" fmla="*/ 233 w 2727"/>
                <a:gd name="T61" fmla="*/ 125 h 1364"/>
                <a:gd name="T62" fmla="*/ 199 w 2727"/>
                <a:gd name="T63" fmla="*/ 153 h 1364"/>
                <a:gd name="T64" fmla="*/ 168 w 2727"/>
                <a:gd name="T65" fmla="*/ 183 h 1364"/>
                <a:gd name="T66" fmla="*/ 139 w 2727"/>
                <a:gd name="T67" fmla="*/ 216 h 1364"/>
                <a:gd name="T68" fmla="*/ 112 w 2727"/>
                <a:gd name="T69" fmla="*/ 251 h 1364"/>
                <a:gd name="T70" fmla="*/ 88 w 2727"/>
                <a:gd name="T71" fmla="*/ 287 h 1364"/>
                <a:gd name="T72" fmla="*/ 66 w 2727"/>
                <a:gd name="T73" fmla="*/ 325 h 1364"/>
                <a:gd name="T74" fmla="*/ 48 w 2727"/>
                <a:gd name="T75" fmla="*/ 365 h 1364"/>
                <a:gd name="T76" fmla="*/ 32 w 2727"/>
                <a:gd name="T77" fmla="*/ 405 h 1364"/>
                <a:gd name="T78" fmla="*/ 20 w 2727"/>
                <a:gd name="T79" fmla="*/ 447 h 1364"/>
                <a:gd name="T80" fmla="*/ 10 w 2727"/>
                <a:gd name="T81" fmla="*/ 490 h 1364"/>
                <a:gd name="T82" fmla="*/ 4 w 2727"/>
                <a:gd name="T83" fmla="*/ 534 h 1364"/>
                <a:gd name="T84" fmla="*/ 0 w 2727"/>
                <a:gd name="T85" fmla="*/ 577 h 136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727" h="1364">
                  <a:moveTo>
                    <a:pt x="2727" y="1364"/>
                  </a:moveTo>
                  <a:lnTo>
                    <a:pt x="2726" y="1314"/>
                  </a:lnTo>
                  <a:lnTo>
                    <a:pt x="2724" y="1265"/>
                  </a:lnTo>
                  <a:lnTo>
                    <a:pt x="2719" y="1215"/>
                  </a:lnTo>
                  <a:lnTo>
                    <a:pt x="2712" y="1166"/>
                  </a:lnTo>
                  <a:lnTo>
                    <a:pt x="2705" y="1116"/>
                  </a:lnTo>
                  <a:lnTo>
                    <a:pt x="2694" y="1068"/>
                  </a:lnTo>
                  <a:lnTo>
                    <a:pt x="2682" y="1019"/>
                  </a:lnTo>
                  <a:lnTo>
                    <a:pt x="2670" y="971"/>
                  </a:lnTo>
                  <a:lnTo>
                    <a:pt x="2655" y="923"/>
                  </a:lnTo>
                  <a:lnTo>
                    <a:pt x="2638" y="876"/>
                  </a:lnTo>
                  <a:lnTo>
                    <a:pt x="2618" y="831"/>
                  </a:lnTo>
                  <a:lnTo>
                    <a:pt x="2598" y="785"/>
                  </a:lnTo>
                  <a:lnTo>
                    <a:pt x="2576" y="740"/>
                  </a:lnTo>
                  <a:lnTo>
                    <a:pt x="2552" y="696"/>
                  </a:lnTo>
                  <a:lnTo>
                    <a:pt x="2528" y="654"/>
                  </a:lnTo>
                  <a:lnTo>
                    <a:pt x="2501" y="611"/>
                  </a:lnTo>
                  <a:lnTo>
                    <a:pt x="2473" y="571"/>
                  </a:lnTo>
                  <a:lnTo>
                    <a:pt x="2443" y="530"/>
                  </a:lnTo>
                  <a:lnTo>
                    <a:pt x="2412" y="491"/>
                  </a:lnTo>
                  <a:lnTo>
                    <a:pt x="2379" y="454"/>
                  </a:lnTo>
                  <a:lnTo>
                    <a:pt x="2345" y="417"/>
                  </a:lnTo>
                  <a:lnTo>
                    <a:pt x="2310" y="382"/>
                  </a:lnTo>
                  <a:lnTo>
                    <a:pt x="2273" y="348"/>
                  </a:lnTo>
                  <a:lnTo>
                    <a:pt x="2236" y="315"/>
                  </a:lnTo>
                  <a:lnTo>
                    <a:pt x="2197" y="284"/>
                  </a:lnTo>
                  <a:lnTo>
                    <a:pt x="2157" y="255"/>
                  </a:lnTo>
                  <a:lnTo>
                    <a:pt x="2116" y="226"/>
                  </a:lnTo>
                  <a:lnTo>
                    <a:pt x="2074" y="199"/>
                  </a:lnTo>
                  <a:lnTo>
                    <a:pt x="2031" y="175"/>
                  </a:lnTo>
                  <a:lnTo>
                    <a:pt x="1987" y="150"/>
                  </a:lnTo>
                  <a:lnTo>
                    <a:pt x="1942" y="129"/>
                  </a:lnTo>
                  <a:lnTo>
                    <a:pt x="1896" y="109"/>
                  </a:lnTo>
                  <a:lnTo>
                    <a:pt x="1851" y="90"/>
                  </a:lnTo>
                  <a:lnTo>
                    <a:pt x="1804" y="73"/>
                  </a:lnTo>
                  <a:lnTo>
                    <a:pt x="1757" y="58"/>
                  </a:lnTo>
                  <a:lnTo>
                    <a:pt x="1709" y="44"/>
                  </a:lnTo>
                  <a:lnTo>
                    <a:pt x="1660" y="32"/>
                  </a:lnTo>
                  <a:lnTo>
                    <a:pt x="1611" y="22"/>
                  </a:lnTo>
                  <a:lnTo>
                    <a:pt x="1562" y="14"/>
                  </a:lnTo>
                  <a:lnTo>
                    <a:pt x="1513" y="8"/>
                  </a:lnTo>
                  <a:lnTo>
                    <a:pt x="1463" y="3"/>
                  </a:lnTo>
                  <a:lnTo>
                    <a:pt x="1413" y="1"/>
                  </a:lnTo>
                  <a:lnTo>
                    <a:pt x="1364" y="0"/>
                  </a:lnTo>
                  <a:lnTo>
                    <a:pt x="1314" y="1"/>
                  </a:lnTo>
                  <a:lnTo>
                    <a:pt x="1264" y="3"/>
                  </a:lnTo>
                  <a:lnTo>
                    <a:pt x="1215" y="8"/>
                  </a:lnTo>
                  <a:lnTo>
                    <a:pt x="1165" y="14"/>
                  </a:lnTo>
                  <a:lnTo>
                    <a:pt x="1116" y="22"/>
                  </a:lnTo>
                  <a:lnTo>
                    <a:pt x="1067" y="32"/>
                  </a:lnTo>
                  <a:lnTo>
                    <a:pt x="1019" y="44"/>
                  </a:lnTo>
                  <a:lnTo>
                    <a:pt x="971" y="58"/>
                  </a:lnTo>
                  <a:lnTo>
                    <a:pt x="923" y="73"/>
                  </a:lnTo>
                  <a:lnTo>
                    <a:pt x="876" y="90"/>
                  </a:lnTo>
                  <a:lnTo>
                    <a:pt x="831" y="109"/>
                  </a:lnTo>
                  <a:lnTo>
                    <a:pt x="785" y="129"/>
                  </a:lnTo>
                  <a:lnTo>
                    <a:pt x="740" y="150"/>
                  </a:lnTo>
                  <a:lnTo>
                    <a:pt x="696" y="175"/>
                  </a:lnTo>
                  <a:lnTo>
                    <a:pt x="654" y="199"/>
                  </a:lnTo>
                  <a:lnTo>
                    <a:pt x="611" y="226"/>
                  </a:lnTo>
                  <a:lnTo>
                    <a:pt x="571" y="255"/>
                  </a:lnTo>
                  <a:lnTo>
                    <a:pt x="530" y="284"/>
                  </a:lnTo>
                  <a:lnTo>
                    <a:pt x="492" y="315"/>
                  </a:lnTo>
                  <a:lnTo>
                    <a:pt x="454" y="348"/>
                  </a:lnTo>
                  <a:lnTo>
                    <a:pt x="417" y="382"/>
                  </a:lnTo>
                  <a:lnTo>
                    <a:pt x="382" y="417"/>
                  </a:lnTo>
                  <a:lnTo>
                    <a:pt x="348" y="454"/>
                  </a:lnTo>
                  <a:lnTo>
                    <a:pt x="316" y="491"/>
                  </a:lnTo>
                  <a:lnTo>
                    <a:pt x="284" y="530"/>
                  </a:lnTo>
                  <a:lnTo>
                    <a:pt x="255" y="571"/>
                  </a:lnTo>
                  <a:lnTo>
                    <a:pt x="227" y="611"/>
                  </a:lnTo>
                  <a:lnTo>
                    <a:pt x="200" y="654"/>
                  </a:lnTo>
                  <a:lnTo>
                    <a:pt x="175" y="696"/>
                  </a:lnTo>
                  <a:lnTo>
                    <a:pt x="151" y="740"/>
                  </a:lnTo>
                  <a:lnTo>
                    <a:pt x="129" y="785"/>
                  </a:lnTo>
                  <a:lnTo>
                    <a:pt x="109" y="831"/>
                  </a:lnTo>
                  <a:lnTo>
                    <a:pt x="91" y="876"/>
                  </a:lnTo>
                  <a:lnTo>
                    <a:pt x="74" y="923"/>
                  </a:lnTo>
                  <a:lnTo>
                    <a:pt x="59" y="971"/>
                  </a:lnTo>
                  <a:lnTo>
                    <a:pt x="45" y="1019"/>
                  </a:lnTo>
                  <a:lnTo>
                    <a:pt x="33" y="1068"/>
                  </a:lnTo>
                  <a:lnTo>
                    <a:pt x="23" y="1116"/>
                  </a:lnTo>
                  <a:lnTo>
                    <a:pt x="15" y="1166"/>
                  </a:lnTo>
                  <a:lnTo>
                    <a:pt x="9" y="1215"/>
                  </a:lnTo>
                  <a:lnTo>
                    <a:pt x="4" y="1265"/>
                  </a:lnTo>
                  <a:lnTo>
                    <a:pt x="1" y="1314"/>
                  </a:lnTo>
                  <a:lnTo>
                    <a:pt x="0" y="136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26" name="Freeform 303"/>
            <p:cNvSpPr>
              <a:spLocks/>
            </p:cNvSpPr>
            <p:nvPr/>
          </p:nvSpPr>
          <p:spPr bwMode="auto">
            <a:xfrm>
              <a:off x="2654" y="2831002"/>
              <a:ext cx="6" cy="141021"/>
            </a:xfrm>
            <a:custGeom>
              <a:avLst/>
              <a:gdLst>
                <a:gd name="T0" fmla="*/ 6 w 10"/>
                <a:gd name="T1" fmla="*/ 80 h 182"/>
                <a:gd name="T2" fmla="*/ 5 w 10"/>
                <a:gd name="T3" fmla="*/ 53 h 182"/>
                <a:gd name="T4" fmla="*/ 3 w 10"/>
                <a:gd name="T5" fmla="*/ 27 h 182"/>
                <a:gd name="T6" fmla="*/ 0 w 10"/>
                <a:gd name="T7" fmla="*/ 0 h 1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2">
                  <a:moveTo>
                    <a:pt x="10" y="182"/>
                  </a:moveTo>
                  <a:lnTo>
                    <a:pt x="9" y="121"/>
                  </a:lnTo>
                  <a:lnTo>
                    <a:pt x="5" y="6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27" name="Line 304"/>
            <p:cNvSpPr>
              <a:spLocks noChangeShapeType="1"/>
            </p:cNvSpPr>
            <p:nvPr/>
          </p:nvSpPr>
          <p:spPr bwMode="auto">
            <a:xfrm>
              <a:off x="4315" y="1136984"/>
              <a:ext cx="0" cy="8725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28" name="Line 305"/>
            <p:cNvSpPr>
              <a:spLocks noChangeShapeType="1"/>
            </p:cNvSpPr>
            <p:nvPr/>
          </p:nvSpPr>
          <p:spPr bwMode="auto">
            <a:xfrm>
              <a:off x="4315" y="2090640"/>
              <a:ext cx="0" cy="634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29" name="Line 306"/>
            <p:cNvSpPr>
              <a:spLocks noChangeShapeType="1"/>
            </p:cNvSpPr>
            <p:nvPr/>
          </p:nvSpPr>
          <p:spPr bwMode="auto">
            <a:xfrm>
              <a:off x="4315" y="2236950"/>
              <a:ext cx="0" cy="8708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30" name="Line 307"/>
            <p:cNvSpPr>
              <a:spLocks noChangeShapeType="1"/>
            </p:cNvSpPr>
            <p:nvPr/>
          </p:nvSpPr>
          <p:spPr bwMode="auto">
            <a:xfrm>
              <a:off x="1063" y="3724724"/>
              <a:ext cx="79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31" name="Line 308"/>
            <p:cNvSpPr>
              <a:spLocks noChangeShapeType="1"/>
            </p:cNvSpPr>
            <p:nvPr/>
          </p:nvSpPr>
          <p:spPr bwMode="auto">
            <a:xfrm>
              <a:off x="3716" y="1565336"/>
              <a:ext cx="0" cy="14066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32" name="Line 309"/>
            <p:cNvSpPr>
              <a:spLocks noChangeShapeType="1"/>
            </p:cNvSpPr>
            <p:nvPr/>
          </p:nvSpPr>
          <p:spPr bwMode="auto">
            <a:xfrm>
              <a:off x="4914" y="1565336"/>
              <a:ext cx="0" cy="3507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33" name="Line 310"/>
            <p:cNvSpPr>
              <a:spLocks noChangeShapeType="1"/>
            </p:cNvSpPr>
            <p:nvPr/>
          </p:nvSpPr>
          <p:spPr bwMode="auto">
            <a:xfrm>
              <a:off x="3716" y="1565336"/>
              <a:ext cx="33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34" name="Line 311"/>
            <p:cNvSpPr>
              <a:spLocks noChangeShapeType="1"/>
            </p:cNvSpPr>
            <p:nvPr/>
          </p:nvSpPr>
          <p:spPr bwMode="auto">
            <a:xfrm>
              <a:off x="2660" y="3724724"/>
              <a:ext cx="0" cy="6011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35" name="Line 312"/>
            <p:cNvSpPr>
              <a:spLocks noChangeShapeType="1"/>
            </p:cNvSpPr>
            <p:nvPr/>
          </p:nvSpPr>
          <p:spPr bwMode="auto">
            <a:xfrm>
              <a:off x="1063" y="3724724"/>
              <a:ext cx="0" cy="6011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36" name="Line 313"/>
            <p:cNvSpPr>
              <a:spLocks noChangeShapeType="1"/>
            </p:cNvSpPr>
            <p:nvPr/>
          </p:nvSpPr>
          <p:spPr bwMode="auto">
            <a:xfrm>
              <a:off x="1263" y="3583702"/>
              <a:ext cx="59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37" name="Line 314"/>
            <p:cNvSpPr>
              <a:spLocks noChangeShapeType="1"/>
            </p:cNvSpPr>
            <p:nvPr/>
          </p:nvSpPr>
          <p:spPr bwMode="auto">
            <a:xfrm>
              <a:off x="3637" y="1916126"/>
              <a:ext cx="0" cy="105589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38" name="Line 315"/>
            <p:cNvSpPr>
              <a:spLocks noChangeShapeType="1"/>
            </p:cNvSpPr>
            <p:nvPr/>
          </p:nvSpPr>
          <p:spPr bwMode="auto">
            <a:xfrm>
              <a:off x="3637" y="1916126"/>
              <a:ext cx="7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39" name="Line 316"/>
            <p:cNvSpPr>
              <a:spLocks noChangeShapeType="1"/>
            </p:cNvSpPr>
            <p:nvPr/>
          </p:nvSpPr>
          <p:spPr bwMode="auto">
            <a:xfrm>
              <a:off x="1263" y="3583702"/>
              <a:ext cx="0" cy="1410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40" name="Line 317"/>
            <p:cNvSpPr>
              <a:spLocks noChangeShapeType="1"/>
            </p:cNvSpPr>
            <p:nvPr/>
          </p:nvSpPr>
          <p:spPr bwMode="auto">
            <a:xfrm>
              <a:off x="541" y="2831002"/>
              <a:ext cx="52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41" name="Line 318"/>
            <p:cNvSpPr>
              <a:spLocks noChangeShapeType="1"/>
            </p:cNvSpPr>
            <p:nvPr/>
          </p:nvSpPr>
          <p:spPr bwMode="auto">
            <a:xfrm>
              <a:off x="541" y="2480211"/>
              <a:ext cx="57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42" name="Line 319"/>
            <p:cNvSpPr>
              <a:spLocks noChangeShapeType="1"/>
            </p:cNvSpPr>
            <p:nvPr/>
          </p:nvSpPr>
          <p:spPr bwMode="auto">
            <a:xfrm>
              <a:off x="799" y="2323325"/>
              <a:ext cx="0" cy="1991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43" name="Line 320"/>
            <p:cNvSpPr>
              <a:spLocks noChangeShapeType="1"/>
            </p:cNvSpPr>
            <p:nvPr/>
          </p:nvSpPr>
          <p:spPr bwMode="auto">
            <a:xfrm>
              <a:off x="799" y="2603605"/>
              <a:ext cx="0" cy="705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44" name="Line 321"/>
            <p:cNvSpPr>
              <a:spLocks noChangeShapeType="1"/>
            </p:cNvSpPr>
            <p:nvPr/>
          </p:nvSpPr>
          <p:spPr bwMode="auto">
            <a:xfrm>
              <a:off x="799" y="2755203"/>
              <a:ext cx="0" cy="2009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45" name="Freeform 322"/>
            <p:cNvSpPr>
              <a:spLocks/>
            </p:cNvSpPr>
            <p:nvPr/>
          </p:nvSpPr>
          <p:spPr bwMode="auto">
            <a:xfrm>
              <a:off x="661" y="4537358"/>
              <a:ext cx="276" cy="488286"/>
            </a:xfrm>
            <a:custGeom>
              <a:avLst/>
              <a:gdLst>
                <a:gd name="T0" fmla="*/ 276 w 630"/>
                <a:gd name="T1" fmla="*/ 128 h 629"/>
                <a:gd name="T2" fmla="*/ 272 w 630"/>
                <a:gd name="T3" fmla="*/ 108 h 629"/>
                <a:gd name="T4" fmla="*/ 266 w 630"/>
                <a:gd name="T5" fmla="*/ 88 h 629"/>
                <a:gd name="T6" fmla="*/ 257 w 630"/>
                <a:gd name="T7" fmla="*/ 70 h 629"/>
                <a:gd name="T8" fmla="*/ 245 w 630"/>
                <a:gd name="T9" fmla="*/ 52 h 629"/>
                <a:gd name="T10" fmla="*/ 232 w 630"/>
                <a:gd name="T11" fmla="*/ 37 h 629"/>
                <a:gd name="T12" fmla="*/ 216 w 630"/>
                <a:gd name="T13" fmla="*/ 24 h 629"/>
                <a:gd name="T14" fmla="*/ 198 w 630"/>
                <a:gd name="T15" fmla="*/ 14 h 629"/>
                <a:gd name="T16" fmla="*/ 179 w 630"/>
                <a:gd name="T17" fmla="*/ 6 h 629"/>
                <a:gd name="T18" fmla="*/ 159 w 630"/>
                <a:gd name="T19" fmla="*/ 1 h 629"/>
                <a:gd name="T20" fmla="*/ 138 w 630"/>
                <a:gd name="T21" fmla="*/ 0 h 629"/>
                <a:gd name="T22" fmla="*/ 118 w 630"/>
                <a:gd name="T23" fmla="*/ 1 h 629"/>
                <a:gd name="T24" fmla="*/ 98 w 630"/>
                <a:gd name="T25" fmla="*/ 6 h 629"/>
                <a:gd name="T26" fmla="*/ 78 w 630"/>
                <a:gd name="T27" fmla="*/ 14 h 629"/>
                <a:gd name="T28" fmla="*/ 60 w 630"/>
                <a:gd name="T29" fmla="*/ 24 h 629"/>
                <a:gd name="T30" fmla="*/ 45 w 630"/>
                <a:gd name="T31" fmla="*/ 37 h 629"/>
                <a:gd name="T32" fmla="*/ 31 w 630"/>
                <a:gd name="T33" fmla="*/ 52 h 629"/>
                <a:gd name="T34" fmla="*/ 19 w 630"/>
                <a:gd name="T35" fmla="*/ 70 h 629"/>
                <a:gd name="T36" fmla="*/ 10 w 630"/>
                <a:gd name="T37" fmla="*/ 88 h 629"/>
                <a:gd name="T38" fmla="*/ 4 w 630"/>
                <a:gd name="T39" fmla="*/ 108 h 629"/>
                <a:gd name="T40" fmla="*/ 0 w 630"/>
                <a:gd name="T41" fmla="*/ 128 h 629"/>
                <a:gd name="T42" fmla="*/ 0 w 630"/>
                <a:gd name="T43" fmla="*/ 149 h 629"/>
                <a:gd name="T44" fmla="*/ 4 w 630"/>
                <a:gd name="T45" fmla="*/ 170 h 629"/>
                <a:gd name="T46" fmla="*/ 10 w 630"/>
                <a:gd name="T47" fmla="*/ 189 h 629"/>
                <a:gd name="T48" fmla="*/ 19 w 630"/>
                <a:gd name="T49" fmla="*/ 208 h 629"/>
                <a:gd name="T50" fmla="*/ 31 w 630"/>
                <a:gd name="T51" fmla="*/ 225 h 629"/>
                <a:gd name="T52" fmla="*/ 45 w 630"/>
                <a:gd name="T53" fmla="*/ 240 h 629"/>
                <a:gd name="T54" fmla="*/ 60 w 630"/>
                <a:gd name="T55" fmla="*/ 253 h 629"/>
                <a:gd name="T56" fmla="*/ 78 w 630"/>
                <a:gd name="T57" fmla="*/ 264 h 629"/>
                <a:gd name="T58" fmla="*/ 98 w 630"/>
                <a:gd name="T59" fmla="*/ 271 h 629"/>
                <a:gd name="T60" fmla="*/ 118 w 630"/>
                <a:gd name="T61" fmla="*/ 276 h 629"/>
                <a:gd name="T62" fmla="*/ 138 w 630"/>
                <a:gd name="T63" fmla="*/ 277 h 629"/>
                <a:gd name="T64" fmla="*/ 159 w 630"/>
                <a:gd name="T65" fmla="*/ 276 h 629"/>
                <a:gd name="T66" fmla="*/ 179 w 630"/>
                <a:gd name="T67" fmla="*/ 271 h 629"/>
                <a:gd name="T68" fmla="*/ 198 w 630"/>
                <a:gd name="T69" fmla="*/ 264 h 629"/>
                <a:gd name="T70" fmla="*/ 216 w 630"/>
                <a:gd name="T71" fmla="*/ 253 h 629"/>
                <a:gd name="T72" fmla="*/ 232 w 630"/>
                <a:gd name="T73" fmla="*/ 240 h 629"/>
                <a:gd name="T74" fmla="*/ 245 w 630"/>
                <a:gd name="T75" fmla="*/ 225 h 629"/>
                <a:gd name="T76" fmla="*/ 257 w 630"/>
                <a:gd name="T77" fmla="*/ 208 h 629"/>
                <a:gd name="T78" fmla="*/ 266 w 630"/>
                <a:gd name="T79" fmla="*/ 189 h 629"/>
                <a:gd name="T80" fmla="*/ 272 w 630"/>
                <a:gd name="T81" fmla="*/ 170 h 629"/>
                <a:gd name="T82" fmla="*/ 276 w 630"/>
                <a:gd name="T83" fmla="*/ 149 h 62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30" h="629">
                  <a:moveTo>
                    <a:pt x="630" y="315"/>
                  </a:moveTo>
                  <a:lnTo>
                    <a:pt x="629" y="291"/>
                  </a:lnTo>
                  <a:lnTo>
                    <a:pt x="625" y="267"/>
                  </a:lnTo>
                  <a:lnTo>
                    <a:pt x="621" y="245"/>
                  </a:lnTo>
                  <a:lnTo>
                    <a:pt x="616" y="222"/>
                  </a:lnTo>
                  <a:lnTo>
                    <a:pt x="607" y="200"/>
                  </a:lnTo>
                  <a:lnTo>
                    <a:pt x="599" y="178"/>
                  </a:lnTo>
                  <a:lnTo>
                    <a:pt x="587" y="158"/>
                  </a:lnTo>
                  <a:lnTo>
                    <a:pt x="574" y="138"/>
                  </a:lnTo>
                  <a:lnTo>
                    <a:pt x="560" y="118"/>
                  </a:lnTo>
                  <a:lnTo>
                    <a:pt x="546" y="101"/>
                  </a:lnTo>
                  <a:lnTo>
                    <a:pt x="529" y="84"/>
                  </a:lnTo>
                  <a:lnTo>
                    <a:pt x="511" y="69"/>
                  </a:lnTo>
                  <a:lnTo>
                    <a:pt x="492" y="54"/>
                  </a:lnTo>
                  <a:lnTo>
                    <a:pt x="472" y="43"/>
                  </a:lnTo>
                  <a:lnTo>
                    <a:pt x="452" y="31"/>
                  </a:lnTo>
                  <a:lnTo>
                    <a:pt x="429" y="23"/>
                  </a:lnTo>
                  <a:lnTo>
                    <a:pt x="408" y="14"/>
                  </a:lnTo>
                  <a:lnTo>
                    <a:pt x="385" y="8"/>
                  </a:lnTo>
                  <a:lnTo>
                    <a:pt x="362" y="3"/>
                  </a:lnTo>
                  <a:lnTo>
                    <a:pt x="339" y="1"/>
                  </a:lnTo>
                  <a:lnTo>
                    <a:pt x="316" y="0"/>
                  </a:lnTo>
                  <a:lnTo>
                    <a:pt x="292" y="1"/>
                  </a:lnTo>
                  <a:lnTo>
                    <a:pt x="269" y="3"/>
                  </a:lnTo>
                  <a:lnTo>
                    <a:pt x="245" y="8"/>
                  </a:lnTo>
                  <a:lnTo>
                    <a:pt x="223" y="14"/>
                  </a:lnTo>
                  <a:lnTo>
                    <a:pt x="201" y="23"/>
                  </a:lnTo>
                  <a:lnTo>
                    <a:pt x="178" y="31"/>
                  </a:lnTo>
                  <a:lnTo>
                    <a:pt x="158" y="43"/>
                  </a:lnTo>
                  <a:lnTo>
                    <a:pt x="138" y="54"/>
                  </a:lnTo>
                  <a:lnTo>
                    <a:pt x="120" y="69"/>
                  </a:lnTo>
                  <a:lnTo>
                    <a:pt x="102" y="84"/>
                  </a:lnTo>
                  <a:lnTo>
                    <a:pt x="84" y="101"/>
                  </a:lnTo>
                  <a:lnTo>
                    <a:pt x="70" y="118"/>
                  </a:lnTo>
                  <a:lnTo>
                    <a:pt x="56" y="138"/>
                  </a:lnTo>
                  <a:lnTo>
                    <a:pt x="43" y="158"/>
                  </a:lnTo>
                  <a:lnTo>
                    <a:pt x="32" y="178"/>
                  </a:lnTo>
                  <a:lnTo>
                    <a:pt x="23" y="200"/>
                  </a:lnTo>
                  <a:lnTo>
                    <a:pt x="14" y="222"/>
                  </a:lnTo>
                  <a:lnTo>
                    <a:pt x="9" y="245"/>
                  </a:lnTo>
                  <a:lnTo>
                    <a:pt x="5" y="267"/>
                  </a:lnTo>
                  <a:lnTo>
                    <a:pt x="1" y="291"/>
                  </a:lnTo>
                  <a:lnTo>
                    <a:pt x="0" y="315"/>
                  </a:lnTo>
                  <a:lnTo>
                    <a:pt x="1" y="339"/>
                  </a:lnTo>
                  <a:lnTo>
                    <a:pt x="5" y="362"/>
                  </a:lnTo>
                  <a:lnTo>
                    <a:pt x="9" y="385"/>
                  </a:lnTo>
                  <a:lnTo>
                    <a:pt x="14" y="408"/>
                  </a:lnTo>
                  <a:lnTo>
                    <a:pt x="23" y="429"/>
                  </a:lnTo>
                  <a:lnTo>
                    <a:pt x="32" y="452"/>
                  </a:lnTo>
                  <a:lnTo>
                    <a:pt x="43" y="472"/>
                  </a:lnTo>
                  <a:lnTo>
                    <a:pt x="56" y="492"/>
                  </a:lnTo>
                  <a:lnTo>
                    <a:pt x="70" y="511"/>
                  </a:lnTo>
                  <a:lnTo>
                    <a:pt x="84" y="528"/>
                  </a:lnTo>
                  <a:lnTo>
                    <a:pt x="102" y="545"/>
                  </a:lnTo>
                  <a:lnTo>
                    <a:pt x="120" y="561"/>
                  </a:lnTo>
                  <a:lnTo>
                    <a:pt x="138" y="575"/>
                  </a:lnTo>
                  <a:lnTo>
                    <a:pt x="158" y="587"/>
                  </a:lnTo>
                  <a:lnTo>
                    <a:pt x="178" y="599"/>
                  </a:lnTo>
                  <a:lnTo>
                    <a:pt x="201" y="608"/>
                  </a:lnTo>
                  <a:lnTo>
                    <a:pt x="223" y="616"/>
                  </a:lnTo>
                  <a:lnTo>
                    <a:pt x="245" y="622"/>
                  </a:lnTo>
                  <a:lnTo>
                    <a:pt x="269" y="626"/>
                  </a:lnTo>
                  <a:lnTo>
                    <a:pt x="292" y="628"/>
                  </a:lnTo>
                  <a:lnTo>
                    <a:pt x="316" y="629"/>
                  </a:lnTo>
                  <a:lnTo>
                    <a:pt x="339" y="628"/>
                  </a:lnTo>
                  <a:lnTo>
                    <a:pt x="362" y="626"/>
                  </a:lnTo>
                  <a:lnTo>
                    <a:pt x="385" y="622"/>
                  </a:lnTo>
                  <a:lnTo>
                    <a:pt x="408" y="616"/>
                  </a:lnTo>
                  <a:lnTo>
                    <a:pt x="429" y="608"/>
                  </a:lnTo>
                  <a:lnTo>
                    <a:pt x="452" y="599"/>
                  </a:lnTo>
                  <a:lnTo>
                    <a:pt x="472" y="587"/>
                  </a:lnTo>
                  <a:lnTo>
                    <a:pt x="492" y="575"/>
                  </a:lnTo>
                  <a:lnTo>
                    <a:pt x="511" y="561"/>
                  </a:lnTo>
                  <a:lnTo>
                    <a:pt x="529" y="545"/>
                  </a:lnTo>
                  <a:lnTo>
                    <a:pt x="546" y="528"/>
                  </a:lnTo>
                  <a:lnTo>
                    <a:pt x="560" y="511"/>
                  </a:lnTo>
                  <a:lnTo>
                    <a:pt x="574" y="492"/>
                  </a:lnTo>
                  <a:lnTo>
                    <a:pt x="587" y="472"/>
                  </a:lnTo>
                  <a:lnTo>
                    <a:pt x="599" y="452"/>
                  </a:lnTo>
                  <a:lnTo>
                    <a:pt x="607" y="429"/>
                  </a:lnTo>
                  <a:lnTo>
                    <a:pt x="616" y="408"/>
                  </a:lnTo>
                  <a:lnTo>
                    <a:pt x="621" y="385"/>
                  </a:lnTo>
                  <a:lnTo>
                    <a:pt x="625" y="362"/>
                  </a:lnTo>
                  <a:lnTo>
                    <a:pt x="629" y="339"/>
                  </a:lnTo>
                  <a:lnTo>
                    <a:pt x="630" y="31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46" name="Freeform 323"/>
            <p:cNvSpPr>
              <a:spLocks/>
            </p:cNvSpPr>
            <p:nvPr/>
          </p:nvSpPr>
          <p:spPr bwMode="auto">
            <a:xfrm>
              <a:off x="541" y="4325827"/>
              <a:ext cx="258" cy="909587"/>
            </a:xfrm>
            <a:custGeom>
              <a:avLst/>
              <a:gdLst>
                <a:gd name="T0" fmla="*/ 258 w 589"/>
                <a:gd name="T1" fmla="*/ 0 h 1179"/>
                <a:gd name="T2" fmla="*/ 244 w 589"/>
                <a:gd name="T3" fmla="*/ 1 h 1179"/>
                <a:gd name="T4" fmla="*/ 229 w 589"/>
                <a:gd name="T5" fmla="*/ 2 h 1179"/>
                <a:gd name="T6" fmla="*/ 215 w 589"/>
                <a:gd name="T7" fmla="*/ 4 h 1179"/>
                <a:gd name="T8" fmla="*/ 201 w 589"/>
                <a:gd name="T9" fmla="*/ 7 h 1179"/>
                <a:gd name="T10" fmla="*/ 187 w 589"/>
                <a:gd name="T11" fmla="*/ 11 h 1179"/>
                <a:gd name="T12" fmla="*/ 173 w 589"/>
                <a:gd name="T13" fmla="*/ 15 h 1179"/>
                <a:gd name="T14" fmla="*/ 159 w 589"/>
                <a:gd name="T15" fmla="*/ 20 h 1179"/>
                <a:gd name="T16" fmla="*/ 146 w 589"/>
                <a:gd name="T17" fmla="*/ 26 h 1179"/>
                <a:gd name="T18" fmla="*/ 133 w 589"/>
                <a:gd name="T19" fmla="*/ 32 h 1179"/>
                <a:gd name="T20" fmla="*/ 121 w 589"/>
                <a:gd name="T21" fmla="*/ 40 h 1179"/>
                <a:gd name="T22" fmla="*/ 109 w 589"/>
                <a:gd name="T23" fmla="*/ 48 h 1179"/>
                <a:gd name="T24" fmla="*/ 97 w 589"/>
                <a:gd name="T25" fmla="*/ 56 h 1179"/>
                <a:gd name="T26" fmla="*/ 86 w 589"/>
                <a:gd name="T27" fmla="*/ 66 h 1179"/>
                <a:gd name="T28" fmla="*/ 75 w 589"/>
                <a:gd name="T29" fmla="*/ 76 h 1179"/>
                <a:gd name="T30" fmla="*/ 66 w 589"/>
                <a:gd name="T31" fmla="*/ 86 h 1179"/>
                <a:gd name="T32" fmla="*/ 57 w 589"/>
                <a:gd name="T33" fmla="*/ 98 h 1179"/>
                <a:gd name="T34" fmla="*/ 47 w 589"/>
                <a:gd name="T35" fmla="*/ 109 h 1179"/>
                <a:gd name="T36" fmla="*/ 39 w 589"/>
                <a:gd name="T37" fmla="*/ 121 h 1179"/>
                <a:gd name="T38" fmla="*/ 32 w 589"/>
                <a:gd name="T39" fmla="*/ 133 h 1179"/>
                <a:gd name="T40" fmla="*/ 25 w 589"/>
                <a:gd name="T41" fmla="*/ 147 h 1179"/>
                <a:gd name="T42" fmla="*/ 19 w 589"/>
                <a:gd name="T43" fmla="*/ 160 h 1179"/>
                <a:gd name="T44" fmla="*/ 14 w 589"/>
                <a:gd name="T45" fmla="*/ 173 h 1179"/>
                <a:gd name="T46" fmla="*/ 10 w 589"/>
                <a:gd name="T47" fmla="*/ 186 h 1179"/>
                <a:gd name="T48" fmla="*/ 7 w 589"/>
                <a:gd name="T49" fmla="*/ 200 h 1179"/>
                <a:gd name="T50" fmla="*/ 4 w 589"/>
                <a:gd name="T51" fmla="*/ 215 h 1179"/>
                <a:gd name="T52" fmla="*/ 1 w 589"/>
                <a:gd name="T53" fmla="*/ 229 h 1179"/>
                <a:gd name="T54" fmla="*/ 0 w 589"/>
                <a:gd name="T55" fmla="*/ 244 h 1179"/>
                <a:gd name="T56" fmla="*/ 0 w 589"/>
                <a:gd name="T57" fmla="*/ 258 h 1179"/>
                <a:gd name="T58" fmla="*/ 0 w 589"/>
                <a:gd name="T59" fmla="*/ 273 h 1179"/>
                <a:gd name="T60" fmla="*/ 1 w 589"/>
                <a:gd name="T61" fmla="*/ 287 h 1179"/>
                <a:gd name="T62" fmla="*/ 4 w 589"/>
                <a:gd name="T63" fmla="*/ 301 h 1179"/>
                <a:gd name="T64" fmla="*/ 7 w 589"/>
                <a:gd name="T65" fmla="*/ 316 h 1179"/>
                <a:gd name="T66" fmla="*/ 10 w 589"/>
                <a:gd name="T67" fmla="*/ 330 h 1179"/>
                <a:gd name="T68" fmla="*/ 14 w 589"/>
                <a:gd name="T69" fmla="*/ 343 h 1179"/>
                <a:gd name="T70" fmla="*/ 19 w 589"/>
                <a:gd name="T71" fmla="*/ 357 h 1179"/>
                <a:gd name="T72" fmla="*/ 25 w 589"/>
                <a:gd name="T73" fmla="*/ 370 h 1179"/>
                <a:gd name="T74" fmla="*/ 32 w 589"/>
                <a:gd name="T75" fmla="*/ 383 h 1179"/>
                <a:gd name="T76" fmla="*/ 39 w 589"/>
                <a:gd name="T77" fmla="*/ 395 h 1179"/>
                <a:gd name="T78" fmla="*/ 47 w 589"/>
                <a:gd name="T79" fmla="*/ 407 h 1179"/>
                <a:gd name="T80" fmla="*/ 57 w 589"/>
                <a:gd name="T81" fmla="*/ 419 h 1179"/>
                <a:gd name="T82" fmla="*/ 66 w 589"/>
                <a:gd name="T83" fmla="*/ 430 h 1179"/>
                <a:gd name="T84" fmla="*/ 75 w 589"/>
                <a:gd name="T85" fmla="*/ 441 h 1179"/>
                <a:gd name="T86" fmla="*/ 86 w 589"/>
                <a:gd name="T87" fmla="*/ 450 h 1179"/>
                <a:gd name="T88" fmla="*/ 97 w 589"/>
                <a:gd name="T89" fmla="*/ 460 h 1179"/>
                <a:gd name="T90" fmla="*/ 109 w 589"/>
                <a:gd name="T91" fmla="*/ 469 h 1179"/>
                <a:gd name="T92" fmla="*/ 121 w 589"/>
                <a:gd name="T93" fmla="*/ 477 h 1179"/>
                <a:gd name="T94" fmla="*/ 133 w 589"/>
                <a:gd name="T95" fmla="*/ 484 h 1179"/>
                <a:gd name="T96" fmla="*/ 146 w 589"/>
                <a:gd name="T97" fmla="*/ 491 h 1179"/>
                <a:gd name="T98" fmla="*/ 159 w 589"/>
                <a:gd name="T99" fmla="*/ 496 h 1179"/>
                <a:gd name="T100" fmla="*/ 173 w 589"/>
                <a:gd name="T101" fmla="*/ 502 h 1179"/>
                <a:gd name="T102" fmla="*/ 187 w 589"/>
                <a:gd name="T103" fmla="*/ 506 h 1179"/>
                <a:gd name="T104" fmla="*/ 201 w 589"/>
                <a:gd name="T105" fmla="*/ 509 h 1179"/>
                <a:gd name="T106" fmla="*/ 215 w 589"/>
                <a:gd name="T107" fmla="*/ 512 h 1179"/>
                <a:gd name="T108" fmla="*/ 229 w 589"/>
                <a:gd name="T109" fmla="*/ 514 h 1179"/>
                <a:gd name="T110" fmla="*/ 244 w 589"/>
                <a:gd name="T111" fmla="*/ 516 h 1179"/>
                <a:gd name="T112" fmla="*/ 258 w 589"/>
                <a:gd name="T113" fmla="*/ 516 h 117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89" h="1179">
                  <a:moveTo>
                    <a:pt x="589" y="0"/>
                  </a:moveTo>
                  <a:lnTo>
                    <a:pt x="556" y="2"/>
                  </a:lnTo>
                  <a:lnTo>
                    <a:pt x="523" y="5"/>
                  </a:lnTo>
                  <a:lnTo>
                    <a:pt x="490" y="9"/>
                  </a:lnTo>
                  <a:lnTo>
                    <a:pt x="458" y="15"/>
                  </a:lnTo>
                  <a:lnTo>
                    <a:pt x="426" y="24"/>
                  </a:lnTo>
                  <a:lnTo>
                    <a:pt x="394" y="35"/>
                  </a:lnTo>
                  <a:lnTo>
                    <a:pt x="363" y="46"/>
                  </a:lnTo>
                  <a:lnTo>
                    <a:pt x="333" y="59"/>
                  </a:lnTo>
                  <a:lnTo>
                    <a:pt x="303" y="74"/>
                  </a:lnTo>
                  <a:lnTo>
                    <a:pt x="276" y="91"/>
                  </a:lnTo>
                  <a:lnTo>
                    <a:pt x="248" y="109"/>
                  </a:lnTo>
                  <a:lnTo>
                    <a:pt x="221" y="129"/>
                  </a:lnTo>
                  <a:lnTo>
                    <a:pt x="196" y="151"/>
                  </a:lnTo>
                  <a:lnTo>
                    <a:pt x="172" y="173"/>
                  </a:lnTo>
                  <a:lnTo>
                    <a:pt x="150" y="197"/>
                  </a:lnTo>
                  <a:lnTo>
                    <a:pt x="129" y="223"/>
                  </a:lnTo>
                  <a:lnTo>
                    <a:pt x="108" y="249"/>
                  </a:lnTo>
                  <a:lnTo>
                    <a:pt x="90" y="276"/>
                  </a:lnTo>
                  <a:lnTo>
                    <a:pt x="73" y="305"/>
                  </a:lnTo>
                  <a:lnTo>
                    <a:pt x="58" y="335"/>
                  </a:lnTo>
                  <a:lnTo>
                    <a:pt x="44" y="365"/>
                  </a:lnTo>
                  <a:lnTo>
                    <a:pt x="33" y="395"/>
                  </a:lnTo>
                  <a:lnTo>
                    <a:pt x="23" y="426"/>
                  </a:lnTo>
                  <a:lnTo>
                    <a:pt x="15" y="458"/>
                  </a:lnTo>
                  <a:lnTo>
                    <a:pt x="8" y="491"/>
                  </a:lnTo>
                  <a:lnTo>
                    <a:pt x="3" y="524"/>
                  </a:lnTo>
                  <a:lnTo>
                    <a:pt x="1" y="557"/>
                  </a:lnTo>
                  <a:lnTo>
                    <a:pt x="0" y="590"/>
                  </a:lnTo>
                  <a:lnTo>
                    <a:pt x="1" y="623"/>
                  </a:lnTo>
                  <a:lnTo>
                    <a:pt x="3" y="655"/>
                  </a:lnTo>
                  <a:lnTo>
                    <a:pt x="8" y="688"/>
                  </a:lnTo>
                  <a:lnTo>
                    <a:pt x="15" y="721"/>
                  </a:lnTo>
                  <a:lnTo>
                    <a:pt x="23" y="753"/>
                  </a:lnTo>
                  <a:lnTo>
                    <a:pt x="33" y="784"/>
                  </a:lnTo>
                  <a:lnTo>
                    <a:pt x="44" y="815"/>
                  </a:lnTo>
                  <a:lnTo>
                    <a:pt x="58" y="845"/>
                  </a:lnTo>
                  <a:lnTo>
                    <a:pt x="73" y="875"/>
                  </a:lnTo>
                  <a:lnTo>
                    <a:pt x="90" y="903"/>
                  </a:lnTo>
                  <a:lnTo>
                    <a:pt x="108" y="931"/>
                  </a:lnTo>
                  <a:lnTo>
                    <a:pt x="129" y="957"/>
                  </a:lnTo>
                  <a:lnTo>
                    <a:pt x="150" y="982"/>
                  </a:lnTo>
                  <a:lnTo>
                    <a:pt x="172" y="1007"/>
                  </a:lnTo>
                  <a:lnTo>
                    <a:pt x="196" y="1029"/>
                  </a:lnTo>
                  <a:lnTo>
                    <a:pt x="221" y="1050"/>
                  </a:lnTo>
                  <a:lnTo>
                    <a:pt x="248" y="1071"/>
                  </a:lnTo>
                  <a:lnTo>
                    <a:pt x="276" y="1089"/>
                  </a:lnTo>
                  <a:lnTo>
                    <a:pt x="303" y="1106"/>
                  </a:lnTo>
                  <a:lnTo>
                    <a:pt x="333" y="1121"/>
                  </a:lnTo>
                  <a:lnTo>
                    <a:pt x="363" y="1133"/>
                  </a:lnTo>
                  <a:lnTo>
                    <a:pt x="394" y="1146"/>
                  </a:lnTo>
                  <a:lnTo>
                    <a:pt x="426" y="1156"/>
                  </a:lnTo>
                  <a:lnTo>
                    <a:pt x="458" y="1164"/>
                  </a:lnTo>
                  <a:lnTo>
                    <a:pt x="490" y="1171"/>
                  </a:lnTo>
                  <a:lnTo>
                    <a:pt x="523" y="1175"/>
                  </a:lnTo>
                  <a:lnTo>
                    <a:pt x="556" y="1178"/>
                  </a:lnTo>
                  <a:lnTo>
                    <a:pt x="589" y="117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47" name="Line 324"/>
            <p:cNvSpPr>
              <a:spLocks noChangeShapeType="1"/>
            </p:cNvSpPr>
            <p:nvPr/>
          </p:nvSpPr>
          <p:spPr bwMode="auto">
            <a:xfrm>
              <a:off x="799" y="4325827"/>
              <a:ext cx="3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48" name="Line 325"/>
            <p:cNvSpPr>
              <a:spLocks noChangeShapeType="1"/>
            </p:cNvSpPr>
            <p:nvPr/>
          </p:nvSpPr>
          <p:spPr bwMode="auto">
            <a:xfrm>
              <a:off x="1115" y="4325827"/>
              <a:ext cx="0" cy="4547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49" name="Line 326"/>
            <p:cNvSpPr>
              <a:spLocks noChangeShapeType="1"/>
            </p:cNvSpPr>
            <p:nvPr/>
          </p:nvSpPr>
          <p:spPr bwMode="auto">
            <a:xfrm flipV="1">
              <a:off x="541" y="2480211"/>
              <a:ext cx="0" cy="3507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50" name="Line 327"/>
            <p:cNvSpPr>
              <a:spLocks noChangeShapeType="1"/>
            </p:cNvSpPr>
            <p:nvPr/>
          </p:nvSpPr>
          <p:spPr bwMode="auto">
            <a:xfrm>
              <a:off x="1063" y="2972023"/>
              <a:ext cx="47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51" name="Line 328"/>
            <p:cNvSpPr>
              <a:spLocks noChangeShapeType="1"/>
            </p:cNvSpPr>
            <p:nvPr/>
          </p:nvSpPr>
          <p:spPr bwMode="auto">
            <a:xfrm>
              <a:off x="2608" y="2480211"/>
              <a:ext cx="57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52" name="Line 329"/>
            <p:cNvSpPr>
              <a:spLocks noChangeShapeType="1"/>
            </p:cNvSpPr>
            <p:nvPr/>
          </p:nvSpPr>
          <p:spPr bwMode="auto">
            <a:xfrm>
              <a:off x="2654" y="2831002"/>
              <a:ext cx="52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53" name="Freeform 330"/>
            <p:cNvSpPr>
              <a:spLocks/>
            </p:cNvSpPr>
            <p:nvPr/>
          </p:nvSpPr>
          <p:spPr bwMode="auto">
            <a:xfrm>
              <a:off x="1729" y="4547935"/>
              <a:ext cx="262" cy="460082"/>
            </a:xfrm>
            <a:custGeom>
              <a:avLst/>
              <a:gdLst>
                <a:gd name="T0" fmla="*/ 262 w 595"/>
                <a:gd name="T1" fmla="*/ 121 h 595"/>
                <a:gd name="T2" fmla="*/ 258 w 595"/>
                <a:gd name="T3" fmla="*/ 100 h 595"/>
                <a:gd name="T4" fmla="*/ 252 w 595"/>
                <a:gd name="T5" fmla="*/ 81 h 595"/>
                <a:gd name="T6" fmla="*/ 243 w 595"/>
                <a:gd name="T7" fmla="*/ 62 h 595"/>
                <a:gd name="T8" fmla="*/ 231 w 595"/>
                <a:gd name="T9" fmla="*/ 46 h 595"/>
                <a:gd name="T10" fmla="*/ 216 w 595"/>
                <a:gd name="T11" fmla="*/ 32 h 595"/>
                <a:gd name="T12" fmla="*/ 200 w 595"/>
                <a:gd name="T13" fmla="*/ 19 h 595"/>
                <a:gd name="T14" fmla="*/ 181 w 595"/>
                <a:gd name="T15" fmla="*/ 10 h 595"/>
                <a:gd name="T16" fmla="*/ 162 w 595"/>
                <a:gd name="T17" fmla="*/ 4 h 595"/>
                <a:gd name="T18" fmla="*/ 141 w 595"/>
                <a:gd name="T19" fmla="*/ 0 h 595"/>
                <a:gd name="T20" fmla="*/ 121 w 595"/>
                <a:gd name="T21" fmla="*/ 0 h 595"/>
                <a:gd name="T22" fmla="*/ 100 w 595"/>
                <a:gd name="T23" fmla="*/ 4 h 595"/>
                <a:gd name="T24" fmla="*/ 81 w 595"/>
                <a:gd name="T25" fmla="*/ 10 h 595"/>
                <a:gd name="T26" fmla="*/ 63 w 595"/>
                <a:gd name="T27" fmla="*/ 19 h 595"/>
                <a:gd name="T28" fmla="*/ 46 w 595"/>
                <a:gd name="T29" fmla="*/ 32 h 595"/>
                <a:gd name="T30" fmla="*/ 31 w 595"/>
                <a:gd name="T31" fmla="*/ 46 h 595"/>
                <a:gd name="T32" fmla="*/ 20 w 595"/>
                <a:gd name="T33" fmla="*/ 62 h 595"/>
                <a:gd name="T34" fmla="*/ 10 w 595"/>
                <a:gd name="T35" fmla="*/ 81 h 595"/>
                <a:gd name="T36" fmla="*/ 4 w 595"/>
                <a:gd name="T37" fmla="*/ 100 h 595"/>
                <a:gd name="T38" fmla="*/ 0 w 595"/>
                <a:gd name="T39" fmla="*/ 121 h 595"/>
                <a:gd name="T40" fmla="*/ 0 w 595"/>
                <a:gd name="T41" fmla="*/ 141 h 595"/>
                <a:gd name="T42" fmla="*/ 4 w 595"/>
                <a:gd name="T43" fmla="*/ 161 h 595"/>
                <a:gd name="T44" fmla="*/ 10 w 595"/>
                <a:gd name="T45" fmla="*/ 181 h 595"/>
                <a:gd name="T46" fmla="*/ 20 w 595"/>
                <a:gd name="T47" fmla="*/ 199 h 595"/>
                <a:gd name="T48" fmla="*/ 31 w 595"/>
                <a:gd name="T49" fmla="*/ 215 h 595"/>
                <a:gd name="T50" fmla="*/ 46 w 595"/>
                <a:gd name="T51" fmla="*/ 230 h 595"/>
                <a:gd name="T52" fmla="*/ 63 w 595"/>
                <a:gd name="T53" fmla="*/ 242 h 595"/>
                <a:gd name="T54" fmla="*/ 81 w 595"/>
                <a:gd name="T55" fmla="*/ 251 h 595"/>
                <a:gd name="T56" fmla="*/ 100 w 595"/>
                <a:gd name="T57" fmla="*/ 257 h 595"/>
                <a:gd name="T58" fmla="*/ 121 w 595"/>
                <a:gd name="T59" fmla="*/ 261 h 595"/>
                <a:gd name="T60" fmla="*/ 141 w 595"/>
                <a:gd name="T61" fmla="*/ 261 h 595"/>
                <a:gd name="T62" fmla="*/ 162 w 595"/>
                <a:gd name="T63" fmla="*/ 257 h 595"/>
                <a:gd name="T64" fmla="*/ 181 w 595"/>
                <a:gd name="T65" fmla="*/ 251 h 595"/>
                <a:gd name="T66" fmla="*/ 200 w 595"/>
                <a:gd name="T67" fmla="*/ 242 h 595"/>
                <a:gd name="T68" fmla="*/ 216 w 595"/>
                <a:gd name="T69" fmla="*/ 230 h 595"/>
                <a:gd name="T70" fmla="*/ 231 w 595"/>
                <a:gd name="T71" fmla="*/ 215 h 595"/>
                <a:gd name="T72" fmla="*/ 243 w 595"/>
                <a:gd name="T73" fmla="*/ 199 h 595"/>
                <a:gd name="T74" fmla="*/ 252 w 595"/>
                <a:gd name="T75" fmla="*/ 181 h 595"/>
                <a:gd name="T76" fmla="*/ 258 w 595"/>
                <a:gd name="T77" fmla="*/ 161 h 595"/>
                <a:gd name="T78" fmla="*/ 262 w 595"/>
                <a:gd name="T79" fmla="*/ 141 h 59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95" h="595">
                  <a:moveTo>
                    <a:pt x="595" y="298"/>
                  </a:moveTo>
                  <a:lnTo>
                    <a:pt x="594" y="275"/>
                  </a:lnTo>
                  <a:lnTo>
                    <a:pt x="592" y="251"/>
                  </a:lnTo>
                  <a:lnTo>
                    <a:pt x="587" y="228"/>
                  </a:lnTo>
                  <a:lnTo>
                    <a:pt x="580" y="206"/>
                  </a:lnTo>
                  <a:lnTo>
                    <a:pt x="573" y="184"/>
                  </a:lnTo>
                  <a:lnTo>
                    <a:pt x="563" y="163"/>
                  </a:lnTo>
                  <a:lnTo>
                    <a:pt x="551" y="142"/>
                  </a:lnTo>
                  <a:lnTo>
                    <a:pt x="539" y="123"/>
                  </a:lnTo>
                  <a:lnTo>
                    <a:pt x="524" y="105"/>
                  </a:lnTo>
                  <a:lnTo>
                    <a:pt x="508" y="88"/>
                  </a:lnTo>
                  <a:lnTo>
                    <a:pt x="491" y="72"/>
                  </a:lnTo>
                  <a:lnTo>
                    <a:pt x="473" y="57"/>
                  </a:lnTo>
                  <a:lnTo>
                    <a:pt x="454" y="44"/>
                  </a:lnTo>
                  <a:lnTo>
                    <a:pt x="433" y="32"/>
                  </a:lnTo>
                  <a:lnTo>
                    <a:pt x="412" y="23"/>
                  </a:lnTo>
                  <a:lnTo>
                    <a:pt x="390" y="15"/>
                  </a:lnTo>
                  <a:lnTo>
                    <a:pt x="367" y="9"/>
                  </a:lnTo>
                  <a:lnTo>
                    <a:pt x="344" y="3"/>
                  </a:lnTo>
                  <a:lnTo>
                    <a:pt x="321" y="1"/>
                  </a:lnTo>
                  <a:lnTo>
                    <a:pt x="298" y="0"/>
                  </a:lnTo>
                  <a:lnTo>
                    <a:pt x="275" y="1"/>
                  </a:lnTo>
                  <a:lnTo>
                    <a:pt x="251" y="3"/>
                  </a:lnTo>
                  <a:lnTo>
                    <a:pt x="228" y="9"/>
                  </a:lnTo>
                  <a:lnTo>
                    <a:pt x="205" y="15"/>
                  </a:lnTo>
                  <a:lnTo>
                    <a:pt x="184" y="23"/>
                  </a:lnTo>
                  <a:lnTo>
                    <a:pt x="163" y="32"/>
                  </a:lnTo>
                  <a:lnTo>
                    <a:pt x="143" y="44"/>
                  </a:lnTo>
                  <a:lnTo>
                    <a:pt x="123" y="57"/>
                  </a:lnTo>
                  <a:lnTo>
                    <a:pt x="104" y="72"/>
                  </a:lnTo>
                  <a:lnTo>
                    <a:pt x="87" y="88"/>
                  </a:lnTo>
                  <a:lnTo>
                    <a:pt x="71" y="105"/>
                  </a:lnTo>
                  <a:lnTo>
                    <a:pt x="57" y="123"/>
                  </a:lnTo>
                  <a:lnTo>
                    <a:pt x="45" y="142"/>
                  </a:lnTo>
                  <a:lnTo>
                    <a:pt x="33" y="163"/>
                  </a:lnTo>
                  <a:lnTo>
                    <a:pt x="23" y="184"/>
                  </a:lnTo>
                  <a:lnTo>
                    <a:pt x="15" y="206"/>
                  </a:lnTo>
                  <a:lnTo>
                    <a:pt x="8" y="228"/>
                  </a:lnTo>
                  <a:lnTo>
                    <a:pt x="4" y="251"/>
                  </a:lnTo>
                  <a:lnTo>
                    <a:pt x="1" y="275"/>
                  </a:lnTo>
                  <a:lnTo>
                    <a:pt x="0" y="298"/>
                  </a:lnTo>
                  <a:lnTo>
                    <a:pt x="1" y="321"/>
                  </a:lnTo>
                  <a:lnTo>
                    <a:pt x="4" y="344"/>
                  </a:lnTo>
                  <a:lnTo>
                    <a:pt x="8" y="368"/>
                  </a:lnTo>
                  <a:lnTo>
                    <a:pt x="15" y="390"/>
                  </a:lnTo>
                  <a:lnTo>
                    <a:pt x="23" y="412"/>
                  </a:lnTo>
                  <a:lnTo>
                    <a:pt x="33" y="432"/>
                  </a:lnTo>
                  <a:lnTo>
                    <a:pt x="45" y="454"/>
                  </a:lnTo>
                  <a:lnTo>
                    <a:pt x="57" y="473"/>
                  </a:lnTo>
                  <a:lnTo>
                    <a:pt x="71" y="491"/>
                  </a:lnTo>
                  <a:lnTo>
                    <a:pt x="87" y="508"/>
                  </a:lnTo>
                  <a:lnTo>
                    <a:pt x="104" y="524"/>
                  </a:lnTo>
                  <a:lnTo>
                    <a:pt x="123" y="539"/>
                  </a:lnTo>
                  <a:lnTo>
                    <a:pt x="143" y="552"/>
                  </a:lnTo>
                  <a:lnTo>
                    <a:pt x="163" y="563"/>
                  </a:lnTo>
                  <a:lnTo>
                    <a:pt x="184" y="573"/>
                  </a:lnTo>
                  <a:lnTo>
                    <a:pt x="205" y="580"/>
                  </a:lnTo>
                  <a:lnTo>
                    <a:pt x="228" y="587"/>
                  </a:lnTo>
                  <a:lnTo>
                    <a:pt x="251" y="592"/>
                  </a:lnTo>
                  <a:lnTo>
                    <a:pt x="275" y="594"/>
                  </a:lnTo>
                  <a:lnTo>
                    <a:pt x="298" y="595"/>
                  </a:lnTo>
                  <a:lnTo>
                    <a:pt x="321" y="594"/>
                  </a:lnTo>
                  <a:lnTo>
                    <a:pt x="344" y="592"/>
                  </a:lnTo>
                  <a:lnTo>
                    <a:pt x="367" y="587"/>
                  </a:lnTo>
                  <a:lnTo>
                    <a:pt x="390" y="580"/>
                  </a:lnTo>
                  <a:lnTo>
                    <a:pt x="412" y="573"/>
                  </a:lnTo>
                  <a:lnTo>
                    <a:pt x="433" y="563"/>
                  </a:lnTo>
                  <a:lnTo>
                    <a:pt x="454" y="552"/>
                  </a:lnTo>
                  <a:lnTo>
                    <a:pt x="473" y="539"/>
                  </a:lnTo>
                  <a:lnTo>
                    <a:pt x="491" y="524"/>
                  </a:lnTo>
                  <a:lnTo>
                    <a:pt x="508" y="508"/>
                  </a:lnTo>
                  <a:lnTo>
                    <a:pt x="524" y="491"/>
                  </a:lnTo>
                  <a:lnTo>
                    <a:pt x="539" y="473"/>
                  </a:lnTo>
                  <a:lnTo>
                    <a:pt x="551" y="454"/>
                  </a:lnTo>
                  <a:lnTo>
                    <a:pt x="563" y="432"/>
                  </a:lnTo>
                  <a:lnTo>
                    <a:pt x="573" y="412"/>
                  </a:lnTo>
                  <a:lnTo>
                    <a:pt x="580" y="390"/>
                  </a:lnTo>
                  <a:lnTo>
                    <a:pt x="587" y="368"/>
                  </a:lnTo>
                  <a:lnTo>
                    <a:pt x="592" y="344"/>
                  </a:lnTo>
                  <a:lnTo>
                    <a:pt x="594" y="321"/>
                  </a:lnTo>
                  <a:lnTo>
                    <a:pt x="595" y="298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54" name="Freeform 331"/>
            <p:cNvSpPr>
              <a:spLocks/>
            </p:cNvSpPr>
            <p:nvPr/>
          </p:nvSpPr>
          <p:spPr bwMode="auto">
            <a:xfrm>
              <a:off x="2144" y="4662515"/>
              <a:ext cx="135" cy="237973"/>
            </a:xfrm>
            <a:custGeom>
              <a:avLst/>
              <a:gdLst>
                <a:gd name="T0" fmla="*/ 135 w 308"/>
                <a:gd name="T1" fmla="*/ 68 h 308"/>
                <a:gd name="T2" fmla="*/ 135 w 308"/>
                <a:gd name="T3" fmla="*/ 60 h 308"/>
                <a:gd name="T4" fmla="*/ 134 w 308"/>
                <a:gd name="T5" fmla="*/ 53 h 308"/>
                <a:gd name="T6" fmla="*/ 132 w 308"/>
                <a:gd name="T7" fmla="*/ 46 h 308"/>
                <a:gd name="T8" fmla="*/ 129 w 308"/>
                <a:gd name="T9" fmla="*/ 40 h 308"/>
                <a:gd name="T10" fmla="*/ 126 w 308"/>
                <a:gd name="T11" fmla="*/ 34 h 308"/>
                <a:gd name="T12" fmla="*/ 122 w 308"/>
                <a:gd name="T13" fmla="*/ 28 h 308"/>
                <a:gd name="T14" fmla="*/ 118 w 308"/>
                <a:gd name="T15" fmla="*/ 22 h 308"/>
                <a:gd name="T16" fmla="*/ 113 w 308"/>
                <a:gd name="T17" fmla="*/ 17 h 308"/>
                <a:gd name="T18" fmla="*/ 107 w 308"/>
                <a:gd name="T19" fmla="*/ 13 h 308"/>
                <a:gd name="T20" fmla="*/ 101 w 308"/>
                <a:gd name="T21" fmla="*/ 9 h 308"/>
                <a:gd name="T22" fmla="*/ 95 w 308"/>
                <a:gd name="T23" fmla="*/ 6 h 308"/>
                <a:gd name="T24" fmla="*/ 89 w 308"/>
                <a:gd name="T25" fmla="*/ 3 h 308"/>
                <a:gd name="T26" fmla="*/ 82 w 308"/>
                <a:gd name="T27" fmla="*/ 1 h 308"/>
                <a:gd name="T28" fmla="*/ 75 w 308"/>
                <a:gd name="T29" fmla="*/ 0 h 308"/>
                <a:gd name="T30" fmla="*/ 68 w 308"/>
                <a:gd name="T31" fmla="*/ 0 h 308"/>
                <a:gd name="T32" fmla="*/ 60 w 308"/>
                <a:gd name="T33" fmla="*/ 0 h 308"/>
                <a:gd name="T34" fmla="*/ 53 w 308"/>
                <a:gd name="T35" fmla="*/ 1 h 308"/>
                <a:gd name="T36" fmla="*/ 47 w 308"/>
                <a:gd name="T37" fmla="*/ 3 h 308"/>
                <a:gd name="T38" fmla="*/ 40 w 308"/>
                <a:gd name="T39" fmla="*/ 6 h 308"/>
                <a:gd name="T40" fmla="*/ 34 w 308"/>
                <a:gd name="T41" fmla="*/ 9 h 308"/>
                <a:gd name="T42" fmla="*/ 28 w 308"/>
                <a:gd name="T43" fmla="*/ 13 h 308"/>
                <a:gd name="T44" fmla="*/ 22 w 308"/>
                <a:gd name="T45" fmla="*/ 17 h 308"/>
                <a:gd name="T46" fmla="*/ 18 w 308"/>
                <a:gd name="T47" fmla="*/ 22 h 308"/>
                <a:gd name="T48" fmla="*/ 13 w 308"/>
                <a:gd name="T49" fmla="*/ 28 h 308"/>
                <a:gd name="T50" fmla="*/ 9 w 308"/>
                <a:gd name="T51" fmla="*/ 34 h 308"/>
                <a:gd name="T52" fmla="*/ 6 w 308"/>
                <a:gd name="T53" fmla="*/ 40 h 308"/>
                <a:gd name="T54" fmla="*/ 4 w 308"/>
                <a:gd name="T55" fmla="*/ 46 h 308"/>
                <a:gd name="T56" fmla="*/ 2 w 308"/>
                <a:gd name="T57" fmla="*/ 53 h 308"/>
                <a:gd name="T58" fmla="*/ 0 w 308"/>
                <a:gd name="T59" fmla="*/ 60 h 308"/>
                <a:gd name="T60" fmla="*/ 0 w 308"/>
                <a:gd name="T61" fmla="*/ 68 h 308"/>
                <a:gd name="T62" fmla="*/ 0 w 308"/>
                <a:gd name="T63" fmla="*/ 75 h 308"/>
                <a:gd name="T64" fmla="*/ 2 w 308"/>
                <a:gd name="T65" fmla="*/ 82 h 308"/>
                <a:gd name="T66" fmla="*/ 4 w 308"/>
                <a:gd name="T67" fmla="*/ 88 h 308"/>
                <a:gd name="T68" fmla="*/ 6 w 308"/>
                <a:gd name="T69" fmla="*/ 95 h 308"/>
                <a:gd name="T70" fmla="*/ 9 w 308"/>
                <a:gd name="T71" fmla="*/ 101 h 308"/>
                <a:gd name="T72" fmla="*/ 13 w 308"/>
                <a:gd name="T73" fmla="*/ 107 h 308"/>
                <a:gd name="T74" fmla="*/ 18 w 308"/>
                <a:gd name="T75" fmla="*/ 113 h 308"/>
                <a:gd name="T76" fmla="*/ 22 w 308"/>
                <a:gd name="T77" fmla="*/ 117 h 308"/>
                <a:gd name="T78" fmla="*/ 28 w 308"/>
                <a:gd name="T79" fmla="*/ 122 h 308"/>
                <a:gd name="T80" fmla="*/ 34 w 308"/>
                <a:gd name="T81" fmla="*/ 126 h 308"/>
                <a:gd name="T82" fmla="*/ 40 w 308"/>
                <a:gd name="T83" fmla="*/ 129 h 308"/>
                <a:gd name="T84" fmla="*/ 47 w 308"/>
                <a:gd name="T85" fmla="*/ 131 h 308"/>
                <a:gd name="T86" fmla="*/ 53 w 308"/>
                <a:gd name="T87" fmla="*/ 133 h 308"/>
                <a:gd name="T88" fmla="*/ 60 w 308"/>
                <a:gd name="T89" fmla="*/ 135 h 308"/>
                <a:gd name="T90" fmla="*/ 68 w 308"/>
                <a:gd name="T91" fmla="*/ 135 h 308"/>
                <a:gd name="T92" fmla="*/ 75 w 308"/>
                <a:gd name="T93" fmla="*/ 135 h 308"/>
                <a:gd name="T94" fmla="*/ 82 w 308"/>
                <a:gd name="T95" fmla="*/ 133 h 308"/>
                <a:gd name="T96" fmla="*/ 89 w 308"/>
                <a:gd name="T97" fmla="*/ 131 h 308"/>
                <a:gd name="T98" fmla="*/ 95 w 308"/>
                <a:gd name="T99" fmla="*/ 129 h 308"/>
                <a:gd name="T100" fmla="*/ 101 w 308"/>
                <a:gd name="T101" fmla="*/ 126 h 308"/>
                <a:gd name="T102" fmla="*/ 107 w 308"/>
                <a:gd name="T103" fmla="*/ 122 h 308"/>
                <a:gd name="T104" fmla="*/ 113 w 308"/>
                <a:gd name="T105" fmla="*/ 117 h 308"/>
                <a:gd name="T106" fmla="*/ 118 w 308"/>
                <a:gd name="T107" fmla="*/ 113 h 308"/>
                <a:gd name="T108" fmla="*/ 122 w 308"/>
                <a:gd name="T109" fmla="*/ 107 h 308"/>
                <a:gd name="T110" fmla="*/ 126 w 308"/>
                <a:gd name="T111" fmla="*/ 101 h 308"/>
                <a:gd name="T112" fmla="*/ 129 w 308"/>
                <a:gd name="T113" fmla="*/ 95 h 308"/>
                <a:gd name="T114" fmla="*/ 132 w 308"/>
                <a:gd name="T115" fmla="*/ 88 h 308"/>
                <a:gd name="T116" fmla="*/ 134 w 308"/>
                <a:gd name="T117" fmla="*/ 82 h 308"/>
                <a:gd name="T118" fmla="*/ 135 w 308"/>
                <a:gd name="T119" fmla="*/ 75 h 308"/>
                <a:gd name="T120" fmla="*/ 135 w 308"/>
                <a:gd name="T121" fmla="*/ 68 h 30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08" h="308">
                  <a:moveTo>
                    <a:pt x="308" y="154"/>
                  </a:moveTo>
                  <a:lnTo>
                    <a:pt x="307" y="137"/>
                  </a:lnTo>
                  <a:lnTo>
                    <a:pt x="305" y="121"/>
                  </a:lnTo>
                  <a:lnTo>
                    <a:pt x="301" y="106"/>
                  </a:lnTo>
                  <a:lnTo>
                    <a:pt x="294" y="92"/>
                  </a:lnTo>
                  <a:lnTo>
                    <a:pt x="287" y="77"/>
                  </a:lnTo>
                  <a:lnTo>
                    <a:pt x="278" y="63"/>
                  </a:lnTo>
                  <a:lnTo>
                    <a:pt x="269" y="51"/>
                  </a:lnTo>
                  <a:lnTo>
                    <a:pt x="257" y="39"/>
                  </a:lnTo>
                  <a:lnTo>
                    <a:pt x="244" y="29"/>
                  </a:lnTo>
                  <a:lnTo>
                    <a:pt x="230" y="20"/>
                  </a:lnTo>
                  <a:lnTo>
                    <a:pt x="217" y="13"/>
                  </a:lnTo>
                  <a:lnTo>
                    <a:pt x="202" y="7"/>
                  </a:lnTo>
                  <a:lnTo>
                    <a:pt x="186" y="3"/>
                  </a:lnTo>
                  <a:lnTo>
                    <a:pt x="170" y="1"/>
                  </a:lnTo>
                  <a:lnTo>
                    <a:pt x="154" y="0"/>
                  </a:lnTo>
                  <a:lnTo>
                    <a:pt x="138" y="1"/>
                  </a:lnTo>
                  <a:lnTo>
                    <a:pt x="122" y="3"/>
                  </a:lnTo>
                  <a:lnTo>
                    <a:pt x="107" y="7"/>
                  </a:lnTo>
                  <a:lnTo>
                    <a:pt x="91" y="13"/>
                  </a:lnTo>
                  <a:lnTo>
                    <a:pt x="77" y="20"/>
                  </a:lnTo>
                  <a:lnTo>
                    <a:pt x="63" y="29"/>
                  </a:lnTo>
                  <a:lnTo>
                    <a:pt x="50" y="39"/>
                  </a:lnTo>
                  <a:lnTo>
                    <a:pt x="40" y="51"/>
                  </a:lnTo>
                  <a:lnTo>
                    <a:pt x="29" y="63"/>
                  </a:lnTo>
                  <a:lnTo>
                    <a:pt x="21" y="77"/>
                  </a:lnTo>
                  <a:lnTo>
                    <a:pt x="13" y="92"/>
                  </a:lnTo>
                  <a:lnTo>
                    <a:pt x="8" y="106"/>
                  </a:lnTo>
                  <a:lnTo>
                    <a:pt x="4" y="121"/>
                  </a:lnTo>
                  <a:lnTo>
                    <a:pt x="0" y="137"/>
                  </a:lnTo>
                  <a:lnTo>
                    <a:pt x="0" y="154"/>
                  </a:lnTo>
                  <a:lnTo>
                    <a:pt x="0" y="170"/>
                  </a:lnTo>
                  <a:lnTo>
                    <a:pt x="4" y="186"/>
                  </a:lnTo>
                  <a:lnTo>
                    <a:pt x="8" y="201"/>
                  </a:lnTo>
                  <a:lnTo>
                    <a:pt x="13" y="216"/>
                  </a:lnTo>
                  <a:lnTo>
                    <a:pt x="21" y="231"/>
                  </a:lnTo>
                  <a:lnTo>
                    <a:pt x="29" y="245"/>
                  </a:lnTo>
                  <a:lnTo>
                    <a:pt x="40" y="257"/>
                  </a:lnTo>
                  <a:lnTo>
                    <a:pt x="50" y="268"/>
                  </a:lnTo>
                  <a:lnTo>
                    <a:pt x="63" y="279"/>
                  </a:lnTo>
                  <a:lnTo>
                    <a:pt x="77" y="287"/>
                  </a:lnTo>
                  <a:lnTo>
                    <a:pt x="91" y="295"/>
                  </a:lnTo>
                  <a:lnTo>
                    <a:pt x="107" y="300"/>
                  </a:lnTo>
                  <a:lnTo>
                    <a:pt x="122" y="304"/>
                  </a:lnTo>
                  <a:lnTo>
                    <a:pt x="138" y="307"/>
                  </a:lnTo>
                  <a:lnTo>
                    <a:pt x="154" y="308"/>
                  </a:lnTo>
                  <a:lnTo>
                    <a:pt x="170" y="307"/>
                  </a:lnTo>
                  <a:lnTo>
                    <a:pt x="186" y="304"/>
                  </a:lnTo>
                  <a:lnTo>
                    <a:pt x="202" y="300"/>
                  </a:lnTo>
                  <a:lnTo>
                    <a:pt x="217" y="295"/>
                  </a:lnTo>
                  <a:lnTo>
                    <a:pt x="230" y="287"/>
                  </a:lnTo>
                  <a:lnTo>
                    <a:pt x="244" y="279"/>
                  </a:lnTo>
                  <a:lnTo>
                    <a:pt x="257" y="268"/>
                  </a:lnTo>
                  <a:lnTo>
                    <a:pt x="269" y="257"/>
                  </a:lnTo>
                  <a:lnTo>
                    <a:pt x="278" y="245"/>
                  </a:lnTo>
                  <a:lnTo>
                    <a:pt x="287" y="231"/>
                  </a:lnTo>
                  <a:lnTo>
                    <a:pt x="294" y="216"/>
                  </a:lnTo>
                  <a:lnTo>
                    <a:pt x="301" y="201"/>
                  </a:lnTo>
                  <a:lnTo>
                    <a:pt x="305" y="186"/>
                  </a:lnTo>
                  <a:lnTo>
                    <a:pt x="307" y="170"/>
                  </a:lnTo>
                  <a:lnTo>
                    <a:pt x="308" y="154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55" name="Line 332"/>
            <p:cNvSpPr>
              <a:spLocks noChangeShapeType="1"/>
            </p:cNvSpPr>
            <p:nvPr/>
          </p:nvSpPr>
          <p:spPr bwMode="auto">
            <a:xfrm>
              <a:off x="1601" y="1327363"/>
              <a:ext cx="737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56" name="Line 333"/>
            <p:cNvSpPr>
              <a:spLocks noChangeShapeType="1"/>
            </p:cNvSpPr>
            <p:nvPr/>
          </p:nvSpPr>
          <p:spPr bwMode="auto">
            <a:xfrm flipV="1">
              <a:off x="1601" y="1327363"/>
              <a:ext cx="0" cy="31377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57" name="Line 334"/>
            <p:cNvSpPr>
              <a:spLocks noChangeShapeType="1"/>
            </p:cNvSpPr>
            <p:nvPr/>
          </p:nvSpPr>
          <p:spPr bwMode="auto">
            <a:xfrm flipV="1">
              <a:off x="1991" y="1327363"/>
              <a:ext cx="0" cy="61168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58" name="Freeform 335"/>
            <p:cNvSpPr>
              <a:spLocks/>
            </p:cNvSpPr>
            <p:nvPr/>
          </p:nvSpPr>
          <p:spPr bwMode="auto">
            <a:xfrm>
              <a:off x="1063" y="1565336"/>
              <a:ext cx="799" cy="1406687"/>
            </a:xfrm>
            <a:custGeom>
              <a:avLst/>
              <a:gdLst>
                <a:gd name="T0" fmla="*/ 799 w 1819"/>
                <a:gd name="T1" fmla="*/ 0 h 1819"/>
                <a:gd name="T2" fmla="*/ 774 w 1819"/>
                <a:gd name="T3" fmla="*/ 0 h 1819"/>
                <a:gd name="T4" fmla="*/ 748 w 1819"/>
                <a:gd name="T5" fmla="*/ 2 h 1819"/>
                <a:gd name="T6" fmla="*/ 722 w 1819"/>
                <a:gd name="T7" fmla="*/ 4 h 1819"/>
                <a:gd name="T8" fmla="*/ 697 w 1819"/>
                <a:gd name="T9" fmla="*/ 7 h 1819"/>
                <a:gd name="T10" fmla="*/ 671 w 1819"/>
                <a:gd name="T11" fmla="*/ 10 h 1819"/>
                <a:gd name="T12" fmla="*/ 646 w 1819"/>
                <a:gd name="T13" fmla="*/ 14 h 1819"/>
                <a:gd name="T14" fmla="*/ 621 w 1819"/>
                <a:gd name="T15" fmla="*/ 20 h 1819"/>
                <a:gd name="T16" fmla="*/ 597 w 1819"/>
                <a:gd name="T17" fmla="*/ 26 h 1819"/>
                <a:gd name="T18" fmla="*/ 572 w 1819"/>
                <a:gd name="T19" fmla="*/ 33 h 1819"/>
                <a:gd name="T20" fmla="*/ 547 w 1819"/>
                <a:gd name="T21" fmla="*/ 41 h 1819"/>
                <a:gd name="T22" fmla="*/ 523 w 1819"/>
                <a:gd name="T23" fmla="*/ 49 h 1819"/>
                <a:gd name="T24" fmla="*/ 499 w 1819"/>
                <a:gd name="T25" fmla="*/ 58 h 1819"/>
                <a:gd name="T26" fmla="*/ 476 w 1819"/>
                <a:gd name="T27" fmla="*/ 68 h 1819"/>
                <a:gd name="T28" fmla="*/ 452 w 1819"/>
                <a:gd name="T29" fmla="*/ 79 h 1819"/>
                <a:gd name="T30" fmla="*/ 430 w 1819"/>
                <a:gd name="T31" fmla="*/ 90 h 1819"/>
                <a:gd name="T32" fmla="*/ 407 w 1819"/>
                <a:gd name="T33" fmla="*/ 103 h 1819"/>
                <a:gd name="T34" fmla="*/ 385 w 1819"/>
                <a:gd name="T35" fmla="*/ 115 h 1819"/>
                <a:gd name="T36" fmla="*/ 363 w 1819"/>
                <a:gd name="T37" fmla="*/ 129 h 1819"/>
                <a:gd name="T38" fmla="*/ 342 w 1819"/>
                <a:gd name="T39" fmla="*/ 143 h 1819"/>
                <a:gd name="T40" fmla="*/ 322 w 1819"/>
                <a:gd name="T41" fmla="*/ 158 h 1819"/>
                <a:gd name="T42" fmla="*/ 301 w 1819"/>
                <a:gd name="T43" fmla="*/ 174 h 1819"/>
                <a:gd name="T44" fmla="*/ 281 w 1819"/>
                <a:gd name="T45" fmla="*/ 190 h 1819"/>
                <a:gd name="T46" fmla="*/ 262 w 1819"/>
                <a:gd name="T47" fmla="*/ 207 h 1819"/>
                <a:gd name="T48" fmla="*/ 243 w 1819"/>
                <a:gd name="T49" fmla="*/ 225 h 1819"/>
                <a:gd name="T50" fmla="*/ 225 w 1819"/>
                <a:gd name="T51" fmla="*/ 243 h 1819"/>
                <a:gd name="T52" fmla="*/ 208 w 1819"/>
                <a:gd name="T53" fmla="*/ 261 h 1819"/>
                <a:gd name="T54" fmla="*/ 191 w 1819"/>
                <a:gd name="T55" fmla="*/ 281 h 1819"/>
                <a:gd name="T56" fmla="*/ 175 w 1819"/>
                <a:gd name="T57" fmla="*/ 301 h 1819"/>
                <a:gd name="T58" fmla="*/ 159 w 1819"/>
                <a:gd name="T59" fmla="*/ 321 h 1819"/>
                <a:gd name="T60" fmla="*/ 144 w 1819"/>
                <a:gd name="T61" fmla="*/ 342 h 1819"/>
                <a:gd name="T62" fmla="*/ 130 w 1819"/>
                <a:gd name="T63" fmla="*/ 363 h 1819"/>
                <a:gd name="T64" fmla="*/ 116 w 1819"/>
                <a:gd name="T65" fmla="*/ 384 h 1819"/>
                <a:gd name="T66" fmla="*/ 103 w 1819"/>
                <a:gd name="T67" fmla="*/ 407 h 1819"/>
                <a:gd name="T68" fmla="*/ 91 w 1819"/>
                <a:gd name="T69" fmla="*/ 429 h 1819"/>
                <a:gd name="T70" fmla="*/ 80 w 1819"/>
                <a:gd name="T71" fmla="*/ 452 h 1819"/>
                <a:gd name="T72" fmla="*/ 69 w 1819"/>
                <a:gd name="T73" fmla="*/ 475 h 1819"/>
                <a:gd name="T74" fmla="*/ 58 w 1819"/>
                <a:gd name="T75" fmla="*/ 499 h 1819"/>
                <a:gd name="T76" fmla="*/ 50 w 1819"/>
                <a:gd name="T77" fmla="*/ 522 h 1819"/>
                <a:gd name="T78" fmla="*/ 41 w 1819"/>
                <a:gd name="T79" fmla="*/ 547 h 1819"/>
                <a:gd name="T80" fmla="*/ 33 w 1819"/>
                <a:gd name="T81" fmla="*/ 571 h 1819"/>
                <a:gd name="T82" fmla="*/ 26 w 1819"/>
                <a:gd name="T83" fmla="*/ 596 h 1819"/>
                <a:gd name="T84" fmla="*/ 20 w 1819"/>
                <a:gd name="T85" fmla="*/ 620 h 1819"/>
                <a:gd name="T86" fmla="*/ 15 w 1819"/>
                <a:gd name="T87" fmla="*/ 646 h 1819"/>
                <a:gd name="T88" fmla="*/ 11 w 1819"/>
                <a:gd name="T89" fmla="*/ 670 h 1819"/>
                <a:gd name="T90" fmla="*/ 7 w 1819"/>
                <a:gd name="T91" fmla="*/ 696 h 1819"/>
                <a:gd name="T92" fmla="*/ 4 w 1819"/>
                <a:gd name="T93" fmla="*/ 721 h 1819"/>
                <a:gd name="T94" fmla="*/ 2 w 1819"/>
                <a:gd name="T95" fmla="*/ 747 h 1819"/>
                <a:gd name="T96" fmla="*/ 0 w 1819"/>
                <a:gd name="T97" fmla="*/ 772 h 1819"/>
                <a:gd name="T98" fmla="*/ 0 w 1819"/>
                <a:gd name="T99" fmla="*/ 798 h 181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819" h="1819">
                  <a:moveTo>
                    <a:pt x="1819" y="0"/>
                  </a:moveTo>
                  <a:lnTo>
                    <a:pt x="1761" y="0"/>
                  </a:lnTo>
                  <a:lnTo>
                    <a:pt x="1702" y="4"/>
                  </a:lnTo>
                  <a:lnTo>
                    <a:pt x="1644" y="8"/>
                  </a:lnTo>
                  <a:lnTo>
                    <a:pt x="1586" y="15"/>
                  </a:lnTo>
                  <a:lnTo>
                    <a:pt x="1528" y="23"/>
                  </a:lnTo>
                  <a:lnTo>
                    <a:pt x="1471" y="33"/>
                  </a:lnTo>
                  <a:lnTo>
                    <a:pt x="1414" y="45"/>
                  </a:lnTo>
                  <a:lnTo>
                    <a:pt x="1358" y="59"/>
                  </a:lnTo>
                  <a:lnTo>
                    <a:pt x="1302" y="75"/>
                  </a:lnTo>
                  <a:lnTo>
                    <a:pt x="1246" y="93"/>
                  </a:lnTo>
                  <a:lnTo>
                    <a:pt x="1191" y="112"/>
                  </a:lnTo>
                  <a:lnTo>
                    <a:pt x="1137" y="132"/>
                  </a:lnTo>
                  <a:lnTo>
                    <a:pt x="1083" y="156"/>
                  </a:lnTo>
                  <a:lnTo>
                    <a:pt x="1030" y="180"/>
                  </a:lnTo>
                  <a:lnTo>
                    <a:pt x="978" y="206"/>
                  </a:lnTo>
                  <a:lnTo>
                    <a:pt x="927" y="234"/>
                  </a:lnTo>
                  <a:lnTo>
                    <a:pt x="877" y="263"/>
                  </a:lnTo>
                  <a:lnTo>
                    <a:pt x="827" y="294"/>
                  </a:lnTo>
                  <a:lnTo>
                    <a:pt x="779" y="327"/>
                  </a:lnTo>
                  <a:lnTo>
                    <a:pt x="732" y="361"/>
                  </a:lnTo>
                  <a:lnTo>
                    <a:pt x="685" y="397"/>
                  </a:lnTo>
                  <a:lnTo>
                    <a:pt x="640" y="434"/>
                  </a:lnTo>
                  <a:lnTo>
                    <a:pt x="597" y="472"/>
                  </a:lnTo>
                  <a:lnTo>
                    <a:pt x="554" y="513"/>
                  </a:lnTo>
                  <a:lnTo>
                    <a:pt x="513" y="553"/>
                  </a:lnTo>
                  <a:lnTo>
                    <a:pt x="473" y="596"/>
                  </a:lnTo>
                  <a:lnTo>
                    <a:pt x="435" y="640"/>
                  </a:lnTo>
                  <a:lnTo>
                    <a:pt x="398" y="685"/>
                  </a:lnTo>
                  <a:lnTo>
                    <a:pt x="362" y="731"/>
                  </a:lnTo>
                  <a:lnTo>
                    <a:pt x="327" y="779"/>
                  </a:lnTo>
                  <a:lnTo>
                    <a:pt x="295" y="827"/>
                  </a:lnTo>
                  <a:lnTo>
                    <a:pt x="264" y="876"/>
                  </a:lnTo>
                  <a:lnTo>
                    <a:pt x="235" y="927"/>
                  </a:lnTo>
                  <a:lnTo>
                    <a:pt x="207" y="978"/>
                  </a:lnTo>
                  <a:lnTo>
                    <a:pt x="181" y="1030"/>
                  </a:lnTo>
                  <a:lnTo>
                    <a:pt x="157" y="1083"/>
                  </a:lnTo>
                  <a:lnTo>
                    <a:pt x="133" y="1137"/>
                  </a:lnTo>
                  <a:lnTo>
                    <a:pt x="113" y="1191"/>
                  </a:lnTo>
                  <a:lnTo>
                    <a:pt x="93" y="1246"/>
                  </a:lnTo>
                  <a:lnTo>
                    <a:pt x="76" y="1302"/>
                  </a:lnTo>
                  <a:lnTo>
                    <a:pt x="60" y="1358"/>
                  </a:lnTo>
                  <a:lnTo>
                    <a:pt x="46" y="1414"/>
                  </a:lnTo>
                  <a:lnTo>
                    <a:pt x="34" y="1472"/>
                  </a:lnTo>
                  <a:lnTo>
                    <a:pt x="24" y="1528"/>
                  </a:lnTo>
                  <a:lnTo>
                    <a:pt x="16" y="1587"/>
                  </a:lnTo>
                  <a:lnTo>
                    <a:pt x="9" y="1644"/>
                  </a:lnTo>
                  <a:lnTo>
                    <a:pt x="5" y="1703"/>
                  </a:lnTo>
                  <a:lnTo>
                    <a:pt x="1" y="1760"/>
                  </a:lnTo>
                  <a:lnTo>
                    <a:pt x="0" y="181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59" name="Line 336"/>
            <p:cNvSpPr>
              <a:spLocks noChangeShapeType="1"/>
            </p:cNvSpPr>
            <p:nvPr/>
          </p:nvSpPr>
          <p:spPr bwMode="auto">
            <a:xfrm>
              <a:off x="4054" y="1327363"/>
              <a:ext cx="51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60" name="Line 337"/>
            <p:cNvSpPr>
              <a:spLocks noChangeShapeType="1"/>
            </p:cNvSpPr>
            <p:nvPr/>
          </p:nvSpPr>
          <p:spPr bwMode="auto">
            <a:xfrm>
              <a:off x="4994" y="1916126"/>
              <a:ext cx="0" cy="105589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61" name="Line 338"/>
            <p:cNvSpPr>
              <a:spLocks noChangeShapeType="1"/>
            </p:cNvSpPr>
            <p:nvPr/>
          </p:nvSpPr>
          <p:spPr bwMode="auto">
            <a:xfrm flipH="1">
              <a:off x="4914" y="1916126"/>
              <a:ext cx="8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29862" name="Line 339"/>
            <p:cNvSpPr>
              <a:spLocks noChangeShapeType="1"/>
            </p:cNvSpPr>
            <p:nvPr/>
          </p:nvSpPr>
          <p:spPr bwMode="auto">
            <a:xfrm flipH="1">
              <a:off x="4444" y="1903405"/>
              <a:ext cx="34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33021521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24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242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242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4259" grpId="0" autoUpdateAnimBg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5220" name="Group 4"/>
          <p:cNvGrpSpPr>
            <a:grpSpLocks/>
          </p:cNvGrpSpPr>
          <p:nvPr/>
        </p:nvGrpSpPr>
        <p:grpSpPr bwMode="auto">
          <a:xfrm>
            <a:off x="5510213" y="2043113"/>
            <a:ext cx="2744787" cy="2979737"/>
            <a:chOff x="3352" y="1795"/>
            <a:chExt cx="1729" cy="1877"/>
          </a:xfrm>
        </p:grpSpPr>
        <p:pic>
          <p:nvPicPr>
            <p:cNvPr id="31016" name="Picture 5" descr="局部剖视图-半"/>
            <p:cNvPicPr>
              <a:picLocks noChangeAspect="1" noChangeArrowheads="1"/>
            </p:cNvPicPr>
            <p:nvPr/>
          </p:nvPicPr>
          <p:blipFill>
            <a:blip r:embed="rId2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52" y="1795"/>
              <a:ext cx="1729" cy="18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1017" name="Group 6"/>
            <p:cNvGrpSpPr>
              <a:grpSpLocks/>
            </p:cNvGrpSpPr>
            <p:nvPr/>
          </p:nvGrpSpPr>
          <p:grpSpPr bwMode="auto">
            <a:xfrm>
              <a:off x="3405" y="1827"/>
              <a:ext cx="1621" cy="1804"/>
              <a:chOff x="2299" y="1594"/>
              <a:chExt cx="1759" cy="1957"/>
            </a:xfrm>
          </p:grpSpPr>
          <p:grpSp>
            <p:nvGrpSpPr>
              <p:cNvPr id="31018" name="Group 7"/>
              <p:cNvGrpSpPr>
                <a:grpSpLocks/>
              </p:cNvGrpSpPr>
              <p:nvPr/>
            </p:nvGrpSpPr>
            <p:grpSpPr bwMode="auto">
              <a:xfrm>
                <a:off x="2883" y="3281"/>
                <a:ext cx="206" cy="270"/>
                <a:chOff x="2883" y="3281"/>
                <a:chExt cx="206" cy="270"/>
              </a:xfrm>
            </p:grpSpPr>
            <p:sp>
              <p:nvSpPr>
                <p:cNvPr id="31082" name="Freeform 8"/>
                <p:cNvSpPr>
                  <a:spLocks/>
                </p:cNvSpPr>
                <p:nvPr/>
              </p:nvSpPr>
              <p:spPr bwMode="auto">
                <a:xfrm>
                  <a:off x="2883" y="3370"/>
                  <a:ext cx="51" cy="181"/>
                </a:xfrm>
                <a:custGeom>
                  <a:avLst/>
                  <a:gdLst>
                    <a:gd name="T0" fmla="*/ 0 w 410"/>
                    <a:gd name="T1" fmla="*/ 181 h 1444"/>
                    <a:gd name="T2" fmla="*/ 0 w 410"/>
                    <a:gd name="T3" fmla="*/ 30 h 1444"/>
                    <a:gd name="T4" fmla="*/ 51 w 410"/>
                    <a:gd name="T5" fmla="*/ 0 h 1444"/>
                    <a:gd name="T6" fmla="*/ 51 w 410"/>
                    <a:gd name="T7" fmla="*/ 151 h 1444"/>
                    <a:gd name="T8" fmla="*/ 0 w 410"/>
                    <a:gd name="T9" fmla="*/ 181 h 1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0" h="1444">
                      <a:moveTo>
                        <a:pt x="0" y="1444"/>
                      </a:moveTo>
                      <a:lnTo>
                        <a:pt x="0" y="236"/>
                      </a:lnTo>
                      <a:lnTo>
                        <a:pt x="410" y="0"/>
                      </a:lnTo>
                      <a:lnTo>
                        <a:pt x="410" y="1208"/>
                      </a:lnTo>
                      <a:lnTo>
                        <a:pt x="0" y="1444"/>
                      </a:lnTo>
                      <a:close/>
                    </a:path>
                  </a:pathLst>
                </a:custGeom>
                <a:solidFill>
                  <a:srgbClr val="FFFF66"/>
                </a:solidFill>
                <a:ln w="2540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31083" name="Freeform 9"/>
                <p:cNvSpPr>
                  <a:spLocks/>
                </p:cNvSpPr>
                <p:nvPr/>
              </p:nvSpPr>
              <p:spPr bwMode="auto">
                <a:xfrm>
                  <a:off x="3036" y="3281"/>
                  <a:ext cx="53" cy="181"/>
                </a:xfrm>
                <a:custGeom>
                  <a:avLst/>
                  <a:gdLst>
                    <a:gd name="T0" fmla="*/ 0 w 422"/>
                    <a:gd name="T1" fmla="*/ 181 h 1452"/>
                    <a:gd name="T2" fmla="*/ 0 w 422"/>
                    <a:gd name="T3" fmla="*/ 31 h 1452"/>
                    <a:gd name="T4" fmla="*/ 53 w 422"/>
                    <a:gd name="T5" fmla="*/ 0 h 1452"/>
                    <a:gd name="T6" fmla="*/ 53 w 422"/>
                    <a:gd name="T7" fmla="*/ 151 h 1452"/>
                    <a:gd name="T8" fmla="*/ 0 w 422"/>
                    <a:gd name="T9" fmla="*/ 181 h 14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22" h="1452">
                      <a:moveTo>
                        <a:pt x="0" y="1452"/>
                      </a:moveTo>
                      <a:lnTo>
                        <a:pt x="0" y="245"/>
                      </a:lnTo>
                      <a:lnTo>
                        <a:pt x="422" y="0"/>
                      </a:lnTo>
                      <a:lnTo>
                        <a:pt x="422" y="1208"/>
                      </a:lnTo>
                      <a:lnTo>
                        <a:pt x="0" y="1452"/>
                      </a:lnTo>
                      <a:close/>
                    </a:path>
                  </a:pathLst>
                </a:custGeom>
                <a:solidFill>
                  <a:srgbClr val="FFFF66"/>
                </a:solidFill>
                <a:ln w="25400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31019" name="Group 10"/>
              <p:cNvGrpSpPr>
                <a:grpSpLocks/>
              </p:cNvGrpSpPr>
              <p:nvPr/>
            </p:nvGrpSpPr>
            <p:grpSpPr bwMode="auto">
              <a:xfrm>
                <a:off x="2884" y="3282"/>
                <a:ext cx="206" cy="257"/>
                <a:chOff x="2884" y="3282"/>
                <a:chExt cx="206" cy="257"/>
              </a:xfrm>
            </p:grpSpPr>
            <p:sp>
              <p:nvSpPr>
                <p:cNvPr id="31076" name="Line 11"/>
                <p:cNvSpPr>
                  <a:spLocks noChangeShapeType="1"/>
                </p:cNvSpPr>
                <p:nvPr/>
              </p:nvSpPr>
              <p:spPr bwMode="auto">
                <a:xfrm flipV="1">
                  <a:off x="2884" y="3374"/>
                  <a:ext cx="41" cy="71"/>
                </a:xfrm>
                <a:prstGeom prst="line">
                  <a:avLst/>
                </a:prstGeom>
                <a:noFill/>
                <a:ln w="1905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31077" name="Line 12"/>
                <p:cNvSpPr>
                  <a:spLocks noChangeShapeType="1"/>
                </p:cNvSpPr>
                <p:nvPr/>
              </p:nvSpPr>
              <p:spPr bwMode="auto">
                <a:xfrm flipV="1">
                  <a:off x="2884" y="3418"/>
                  <a:ext cx="51" cy="88"/>
                </a:xfrm>
                <a:prstGeom prst="line">
                  <a:avLst/>
                </a:prstGeom>
                <a:noFill/>
                <a:ln w="1905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31078" name="Line 13"/>
                <p:cNvSpPr>
                  <a:spLocks noChangeShapeType="1"/>
                </p:cNvSpPr>
                <p:nvPr/>
              </p:nvSpPr>
              <p:spPr bwMode="auto">
                <a:xfrm flipV="1">
                  <a:off x="2900" y="3479"/>
                  <a:ext cx="35" cy="60"/>
                </a:xfrm>
                <a:prstGeom prst="line">
                  <a:avLst/>
                </a:prstGeom>
                <a:noFill/>
                <a:ln w="1905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31079" name="Line 14"/>
                <p:cNvSpPr>
                  <a:spLocks noChangeShapeType="1"/>
                </p:cNvSpPr>
                <p:nvPr/>
              </p:nvSpPr>
              <p:spPr bwMode="auto">
                <a:xfrm flipV="1">
                  <a:off x="3037" y="3282"/>
                  <a:ext cx="47" cy="81"/>
                </a:xfrm>
                <a:prstGeom prst="line">
                  <a:avLst/>
                </a:prstGeom>
                <a:noFill/>
                <a:ln w="1905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31080" name="Line 15"/>
                <p:cNvSpPr>
                  <a:spLocks noChangeShapeType="1"/>
                </p:cNvSpPr>
                <p:nvPr/>
              </p:nvSpPr>
              <p:spPr bwMode="auto">
                <a:xfrm flipV="1">
                  <a:off x="3037" y="3333"/>
                  <a:ext cx="53" cy="91"/>
                </a:xfrm>
                <a:prstGeom prst="line">
                  <a:avLst/>
                </a:prstGeom>
                <a:noFill/>
                <a:ln w="1905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31081" name="Line 16"/>
                <p:cNvSpPr>
                  <a:spLocks noChangeShapeType="1"/>
                </p:cNvSpPr>
                <p:nvPr/>
              </p:nvSpPr>
              <p:spPr bwMode="auto">
                <a:xfrm flipV="1">
                  <a:off x="3059" y="3394"/>
                  <a:ext cx="31" cy="53"/>
                </a:xfrm>
                <a:prstGeom prst="line">
                  <a:avLst/>
                </a:prstGeom>
                <a:noFill/>
                <a:ln w="1905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31020" name="Group 17"/>
              <p:cNvGrpSpPr>
                <a:grpSpLocks/>
              </p:cNvGrpSpPr>
              <p:nvPr/>
            </p:nvGrpSpPr>
            <p:grpSpPr bwMode="auto">
              <a:xfrm>
                <a:off x="2977" y="2218"/>
                <a:ext cx="157" cy="258"/>
                <a:chOff x="2977" y="2218"/>
                <a:chExt cx="157" cy="258"/>
              </a:xfrm>
            </p:grpSpPr>
            <p:sp>
              <p:nvSpPr>
                <p:cNvPr id="31074" name="Freeform 18"/>
                <p:cNvSpPr>
                  <a:spLocks/>
                </p:cNvSpPr>
                <p:nvPr/>
              </p:nvSpPr>
              <p:spPr bwMode="auto">
                <a:xfrm>
                  <a:off x="2977" y="2290"/>
                  <a:ext cx="32" cy="186"/>
                </a:xfrm>
                <a:custGeom>
                  <a:avLst/>
                  <a:gdLst>
                    <a:gd name="T0" fmla="*/ 32 w 259"/>
                    <a:gd name="T1" fmla="*/ 167 h 1483"/>
                    <a:gd name="T2" fmla="*/ 0 w 259"/>
                    <a:gd name="T3" fmla="*/ 186 h 1483"/>
                    <a:gd name="T4" fmla="*/ 0 w 259"/>
                    <a:gd name="T5" fmla="*/ 19 h 1483"/>
                    <a:gd name="T6" fmla="*/ 32 w 259"/>
                    <a:gd name="T7" fmla="*/ 0 h 1483"/>
                    <a:gd name="T8" fmla="*/ 32 w 259"/>
                    <a:gd name="T9" fmla="*/ 167 h 148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9" h="1483">
                      <a:moveTo>
                        <a:pt x="259" y="1334"/>
                      </a:moveTo>
                      <a:lnTo>
                        <a:pt x="0" y="1483"/>
                      </a:lnTo>
                      <a:lnTo>
                        <a:pt x="0" y="150"/>
                      </a:lnTo>
                      <a:lnTo>
                        <a:pt x="259" y="0"/>
                      </a:lnTo>
                      <a:lnTo>
                        <a:pt x="259" y="1334"/>
                      </a:lnTo>
                      <a:close/>
                    </a:path>
                  </a:pathLst>
                </a:custGeom>
                <a:solidFill>
                  <a:srgbClr val="FFFF66"/>
                </a:solidFill>
                <a:ln w="254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31075" name="Freeform 19"/>
                <p:cNvSpPr>
                  <a:spLocks/>
                </p:cNvSpPr>
                <p:nvPr/>
              </p:nvSpPr>
              <p:spPr bwMode="auto">
                <a:xfrm>
                  <a:off x="3087" y="2218"/>
                  <a:ext cx="47" cy="194"/>
                </a:xfrm>
                <a:custGeom>
                  <a:avLst/>
                  <a:gdLst>
                    <a:gd name="T0" fmla="*/ 0 w 374"/>
                    <a:gd name="T1" fmla="*/ 27 h 1550"/>
                    <a:gd name="T2" fmla="*/ 47 w 374"/>
                    <a:gd name="T3" fmla="*/ 0 h 1550"/>
                    <a:gd name="T4" fmla="*/ 47 w 374"/>
                    <a:gd name="T5" fmla="*/ 167 h 1550"/>
                    <a:gd name="T6" fmla="*/ 0 w 374"/>
                    <a:gd name="T7" fmla="*/ 194 h 1550"/>
                    <a:gd name="T8" fmla="*/ 0 w 374"/>
                    <a:gd name="T9" fmla="*/ 27 h 1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74" h="1550">
                      <a:moveTo>
                        <a:pt x="0" y="217"/>
                      </a:moveTo>
                      <a:lnTo>
                        <a:pt x="374" y="0"/>
                      </a:lnTo>
                      <a:lnTo>
                        <a:pt x="374" y="1333"/>
                      </a:lnTo>
                      <a:lnTo>
                        <a:pt x="0" y="1550"/>
                      </a:lnTo>
                      <a:lnTo>
                        <a:pt x="0" y="217"/>
                      </a:lnTo>
                      <a:close/>
                    </a:path>
                  </a:pathLst>
                </a:custGeom>
                <a:solidFill>
                  <a:srgbClr val="FFFF66"/>
                </a:solidFill>
                <a:ln w="254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31021" name="Group 20"/>
              <p:cNvGrpSpPr>
                <a:grpSpLocks/>
              </p:cNvGrpSpPr>
              <p:nvPr/>
            </p:nvGrpSpPr>
            <p:grpSpPr bwMode="auto">
              <a:xfrm>
                <a:off x="2978" y="2223"/>
                <a:ext cx="157" cy="250"/>
                <a:chOff x="2978" y="2223"/>
                <a:chExt cx="157" cy="250"/>
              </a:xfrm>
            </p:grpSpPr>
            <p:sp>
              <p:nvSpPr>
                <p:cNvPr id="31068" name="Line 21"/>
                <p:cNvSpPr>
                  <a:spLocks noChangeShapeType="1"/>
                </p:cNvSpPr>
                <p:nvPr/>
              </p:nvSpPr>
              <p:spPr bwMode="auto">
                <a:xfrm flipV="1">
                  <a:off x="2978" y="2307"/>
                  <a:ext cx="32" cy="56"/>
                </a:xfrm>
                <a:prstGeom prst="line">
                  <a:avLst/>
                </a:prstGeom>
                <a:noFill/>
                <a:ln w="1905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31069" name="Line 22"/>
                <p:cNvSpPr>
                  <a:spLocks noChangeShapeType="1"/>
                </p:cNvSpPr>
                <p:nvPr/>
              </p:nvSpPr>
              <p:spPr bwMode="auto">
                <a:xfrm flipV="1">
                  <a:off x="2978" y="2368"/>
                  <a:ext cx="32" cy="56"/>
                </a:xfrm>
                <a:prstGeom prst="line">
                  <a:avLst/>
                </a:prstGeom>
                <a:noFill/>
                <a:ln w="1905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31070" name="Line 23"/>
                <p:cNvSpPr>
                  <a:spLocks noChangeShapeType="1"/>
                </p:cNvSpPr>
                <p:nvPr/>
              </p:nvSpPr>
              <p:spPr bwMode="auto">
                <a:xfrm flipV="1">
                  <a:off x="2985" y="2429"/>
                  <a:ext cx="25" cy="44"/>
                </a:xfrm>
                <a:prstGeom prst="line">
                  <a:avLst/>
                </a:prstGeom>
                <a:noFill/>
                <a:ln w="1905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31071" name="Line 24"/>
                <p:cNvSpPr>
                  <a:spLocks noChangeShapeType="1"/>
                </p:cNvSpPr>
                <p:nvPr/>
              </p:nvSpPr>
              <p:spPr bwMode="auto">
                <a:xfrm flipV="1">
                  <a:off x="3088" y="2223"/>
                  <a:ext cx="42" cy="72"/>
                </a:xfrm>
                <a:prstGeom prst="line">
                  <a:avLst/>
                </a:prstGeom>
                <a:noFill/>
                <a:ln w="1905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31072" name="Line 25"/>
                <p:cNvSpPr>
                  <a:spLocks noChangeShapeType="1"/>
                </p:cNvSpPr>
                <p:nvPr/>
              </p:nvSpPr>
              <p:spPr bwMode="auto">
                <a:xfrm flipV="1">
                  <a:off x="3088" y="2275"/>
                  <a:ext cx="47" cy="81"/>
                </a:xfrm>
                <a:prstGeom prst="line">
                  <a:avLst/>
                </a:prstGeom>
                <a:noFill/>
                <a:ln w="1905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31073" name="Line 26"/>
                <p:cNvSpPr>
                  <a:spLocks noChangeShapeType="1"/>
                </p:cNvSpPr>
                <p:nvPr/>
              </p:nvSpPr>
              <p:spPr bwMode="auto">
                <a:xfrm flipV="1">
                  <a:off x="3092" y="2336"/>
                  <a:ext cx="43" cy="75"/>
                </a:xfrm>
                <a:prstGeom prst="line">
                  <a:avLst/>
                </a:prstGeom>
                <a:noFill/>
                <a:ln w="1905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sp>
            <p:nvSpPr>
              <p:cNvPr id="31022" name="Freeform 27"/>
              <p:cNvSpPr>
                <a:spLocks/>
              </p:cNvSpPr>
              <p:nvPr/>
            </p:nvSpPr>
            <p:spPr bwMode="auto">
              <a:xfrm>
                <a:off x="2544" y="1997"/>
                <a:ext cx="434" cy="313"/>
              </a:xfrm>
              <a:custGeom>
                <a:avLst/>
                <a:gdLst>
                  <a:gd name="T0" fmla="*/ 28 w 3474"/>
                  <a:gd name="T1" fmla="*/ 0 h 2506"/>
                  <a:gd name="T2" fmla="*/ 22 w 3474"/>
                  <a:gd name="T3" fmla="*/ 4 h 2506"/>
                  <a:gd name="T4" fmla="*/ 17 w 3474"/>
                  <a:gd name="T5" fmla="*/ 8 h 2506"/>
                  <a:gd name="T6" fmla="*/ 12 w 3474"/>
                  <a:gd name="T7" fmla="*/ 12 h 2506"/>
                  <a:gd name="T8" fmla="*/ 8 w 3474"/>
                  <a:gd name="T9" fmla="*/ 17 h 2506"/>
                  <a:gd name="T10" fmla="*/ 5 w 3474"/>
                  <a:gd name="T11" fmla="*/ 21 h 2506"/>
                  <a:gd name="T12" fmla="*/ 2 w 3474"/>
                  <a:gd name="T13" fmla="*/ 26 h 2506"/>
                  <a:gd name="T14" fmla="*/ 1 w 3474"/>
                  <a:gd name="T15" fmla="*/ 32 h 2506"/>
                  <a:gd name="T16" fmla="*/ 0 w 3474"/>
                  <a:gd name="T17" fmla="*/ 37 h 2506"/>
                  <a:gd name="T18" fmla="*/ 0 w 3474"/>
                  <a:gd name="T19" fmla="*/ 42 h 2506"/>
                  <a:gd name="T20" fmla="*/ 1 w 3474"/>
                  <a:gd name="T21" fmla="*/ 47 h 2506"/>
                  <a:gd name="T22" fmla="*/ 2 w 3474"/>
                  <a:gd name="T23" fmla="*/ 52 h 2506"/>
                  <a:gd name="T24" fmla="*/ 5 w 3474"/>
                  <a:gd name="T25" fmla="*/ 57 h 2506"/>
                  <a:gd name="T26" fmla="*/ 8 w 3474"/>
                  <a:gd name="T27" fmla="*/ 62 h 2506"/>
                  <a:gd name="T28" fmla="*/ 12 w 3474"/>
                  <a:gd name="T29" fmla="*/ 66 h 2506"/>
                  <a:gd name="T30" fmla="*/ 17 w 3474"/>
                  <a:gd name="T31" fmla="*/ 71 h 2506"/>
                  <a:gd name="T32" fmla="*/ 22 w 3474"/>
                  <a:gd name="T33" fmla="*/ 75 h 2506"/>
                  <a:gd name="T34" fmla="*/ 28 w 3474"/>
                  <a:gd name="T35" fmla="*/ 79 h 2506"/>
                  <a:gd name="T36" fmla="*/ 434 w 3474"/>
                  <a:gd name="T37" fmla="*/ 313 h 250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474" h="2506">
                    <a:moveTo>
                      <a:pt x="225" y="0"/>
                    </a:moveTo>
                    <a:lnTo>
                      <a:pt x="177" y="30"/>
                    </a:lnTo>
                    <a:lnTo>
                      <a:pt x="134" y="63"/>
                    </a:lnTo>
                    <a:lnTo>
                      <a:pt x="97" y="98"/>
                    </a:lnTo>
                    <a:lnTo>
                      <a:pt x="65" y="135"/>
                    </a:lnTo>
                    <a:lnTo>
                      <a:pt x="39" y="172"/>
                    </a:lnTo>
                    <a:lnTo>
                      <a:pt x="19" y="212"/>
                    </a:lnTo>
                    <a:lnTo>
                      <a:pt x="7" y="253"/>
                    </a:lnTo>
                    <a:lnTo>
                      <a:pt x="0" y="294"/>
                    </a:lnTo>
                    <a:lnTo>
                      <a:pt x="0" y="335"/>
                    </a:lnTo>
                    <a:lnTo>
                      <a:pt x="7" y="376"/>
                    </a:lnTo>
                    <a:lnTo>
                      <a:pt x="19" y="417"/>
                    </a:lnTo>
                    <a:lnTo>
                      <a:pt x="39" y="456"/>
                    </a:lnTo>
                    <a:lnTo>
                      <a:pt x="65" y="495"/>
                    </a:lnTo>
                    <a:lnTo>
                      <a:pt x="97" y="531"/>
                    </a:lnTo>
                    <a:lnTo>
                      <a:pt x="134" y="566"/>
                    </a:lnTo>
                    <a:lnTo>
                      <a:pt x="177" y="599"/>
                    </a:lnTo>
                    <a:lnTo>
                      <a:pt x="225" y="629"/>
                    </a:lnTo>
                    <a:lnTo>
                      <a:pt x="3474" y="2506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23" name="Freeform 28"/>
              <p:cNvSpPr>
                <a:spLocks/>
              </p:cNvSpPr>
              <p:nvPr/>
            </p:nvSpPr>
            <p:spPr bwMode="auto">
              <a:xfrm>
                <a:off x="2572" y="1594"/>
                <a:ext cx="1240" cy="403"/>
              </a:xfrm>
              <a:custGeom>
                <a:avLst/>
                <a:gdLst>
                  <a:gd name="T0" fmla="*/ 1212 w 9921"/>
                  <a:gd name="T1" fmla="*/ 330 h 3222"/>
                  <a:gd name="T2" fmla="*/ 1218 w 9921"/>
                  <a:gd name="T3" fmla="*/ 326 h 3222"/>
                  <a:gd name="T4" fmla="*/ 1223 w 9921"/>
                  <a:gd name="T5" fmla="*/ 322 h 3222"/>
                  <a:gd name="T6" fmla="*/ 1228 w 9921"/>
                  <a:gd name="T7" fmla="*/ 317 h 3222"/>
                  <a:gd name="T8" fmla="*/ 1232 w 9921"/>
                  <a:gd name="T9" fmla="*/ 313 h 3222"/>
                  <a:gd name="T10" fmla="*/ 1235 w 9921"/>
                  <a:gd name="T11" fmla="*/ 308 h 3222"/>
                  <a:gd name="T12" fmla="*/ 1238 w 9921"/>
                  <a:gd name="T13" fmla="*/ 303 h 3222"/>
                  <a:gd name="T14" fmla="*/ 1239 w 9921"/>
                  <a:gd name="T15" fmla="*/ 298 h 3222"/>
                  <a:gd name="T16" fmla="*/ 1240 w 9921"/>
                  <a:gd name="T17" fmla="*/ 293 h 3222"/>
                  <a:gd name="T18" fmla="*/ 1240 w 9921"/>
                  <a:gd name="T19" fmla="*/ 288 h 3222"/>
                  <a:gd name="T20" fmla="*/ 1239 w 9921"/>
                  <a:gd name="T21" fmla="*/ 283 h 3222"/>
                  <a:gd name="T22" fmla="*/ 1238 w 9921"/>
                  <a:gd name="T23" fmla="*/ 278 h 3222"/>
                  <a:gd name="T24" fmla="*/ 1235 w 9921"/>
                  <a:gd name="T25" fmla="*/ 273 h 3222"/>
                  <a:gd name="T26" fmla="*/ 1232 w 9921"/>
                  <a:gd name="T27" fmla="*/ 268 h 3222"/>
                  <a:gd name="T28" fmla="*/ 1228 w 9921"/>
                  <a:gd name="T29" fmla="*/ 263 h 3222"/>
                  <a:gd name="T30" fmla="*/ 1223 w 9921"/>
                  <a:gd name="T31" fmla="*/ 259 h 3222"/>
                  <a:gd name="T32" fmla="*/ 1218 w 9921"/>
                  <a:gd name="T33" fmla="*/ 255 h 3222"/>
                  <a:gd name="T34" fmla="*/ 1212 w 9921"/>
                  <a:gd name="T35" fmla="*/ 251 h 3222"/>
                  <a:gd name="T36" fmla="*/ 806 w 9921"/>
                  <a:gd name="T37" fmla="*/ 16 h 3222"/>
                  <a:gd name="T38" fmla="*/ 799 w 9921"/>
                  <a:gd name="T39" fmla="*/ 13 h 3222"/>
                  <a:gd name="T40" fmla="*/ 792 w 9921"/>
                  <a:gd name="T41" fmla="*/ 10 h 3222"/>
                  <a:gd name="T42" fmla="*/ 784 w 9921"/>
                  <a:gd name="T43" fmla="*/ 7 h 3222"/>
                  <a:gd name="T44" fmla="*/ 776 w 9921"/>
                  <a:gd name="T45" fmla="*/ 5 h 3222"/>
                  <a:gd name="T46" fmla="*/ 768 w 9921"/>
                  <a:gd name="T47" fmla="*/ 3 h 3222"/>
                  <a:gd name="T48" fmla="*/ 760 w 9921"/>
                  <a:gd name="T49" fmla="*/ 1 h 3222"/>
                  <a:gd name="T50" fmla="*/ 751 w 9921"/>
                  <a:gd name="T51" fmla="*/ 0 h 3222"/>
                  <a:gd name="T52" fmla="*/ 742 w 9921"/>
                  <a:gd name="T53" fmla="*/ 0 h 3222"/>
                  <a:gd name="T54" fmla="*/ 733 w 9921"/>
                  <a:gd name="T55" fmla="*/ 0 h 3222"/>
                  <a:gd name="T56" fmla="*/ 724 w 9921"/>
                  <a:gd name="T57" fmla="*/ 0 h 3222"/>
                  <a:gd name="T58" fmla="*/ 715 w 9921"/>
                  <a:gd name="T59" fmla="*/ 1 h 3222"/>
                  <a:gd name="T60" fmla="*/ 707 w 9921"/>
                  <a:gd name="T61" fmla="*/ 3 h 3222"/>
                  <a:gd name="T62" fmla="*/ 699 w 9921"/>
                  <a:gd name="T63" fmla="*/ 5 h 3222"/>
                  <a:gd name="T64" fmla="*/ 691 w 9921"/>
                  <a:gd name="T65" fmla="*/ 7 h 3222"/>
                  <a:gd name="T66" fmla="*/ 683 w 9921"/>
                  <a:gd name="T67" fmla="*/ 10 h 3222"/>
                  <a:gd name="T68" fmla="*/ 676 w 9921"/>
                  <a:gd name="T69" fmla="*/ 13 h 3222"/>
                  <a:gd name="T70" fmla="*/ 669 w 9921"/>
                  <a:gd name="T71" fmla="*/ 16 h 3222"/>
                  <a:gd name="T72" fmla="*/ 0 w 9921"/>
                  <a:gd name="T73" fmla="*/ 403 h 322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9921" h="3222">
                    <a:moveTo>
                      <a:pt x="9695" y="2636"/>
                    </a:moveTo>
                    <a:lnTo>
                      <a:pt x="9743" y="2605"/>
                    </a:lnTo>
                    <a:lnTo>
                      <a:pt x="9786" y="2572"/>
                    </a:lnTo>
                    <a:lnTo>
                      <a:pt x="9824" y="2538"/>
                    </a:lnTo>
                    <a:lnTo>
                      <a:pt x="9856" y="2501"/>
                    </a:lnTo>
                    <a:lnTo>
                      <a:pt x="9881" y="2462"/>
                    </a:lnTo>
                    <a:lnTo>
                      <a:pt x="9901" y="2423"/>
                    </a:lnTo>
                    <a:lnTo>
                      <a:pt x="9914" y="2382"/>
                    </a:lnTo>
                    <a:lnTo>
                      <a:pt x="9921" y="2341"/>
                    </a:lnTo>
                    <a:lnTo>
                      <a:pt x="9921" y="2300"/>
                    </a:lnTo>
                    <a:lnTo>
                      <a:pt x="9914" y="2259"/>
                    </a:lnTo>
                    <a:lnTo>
                      <a:pt x="9901" y="2219"/>
                    </a:lnTo>
                    <a:lnTo>
                      <a:pt x="9881" y="2179"/>
                    </a:lnTo>
                    <a:lnTo>
                      <a:pt x="9856" y="2141"/>
                    </a:lnTo>
                    <a:lnTo>
                      <a:pt x="9824" y="2104"/>
                    </a:lnTo>
                    <a:lnTo>
                      <a:pt x="9786" y="2069"/>
                    </a:lnTo>
                    <a:lnTo>
                      <a:pt x="9743" y="2037"/>
                    </a:lnTo>
                    <a:lnTo>
                      <a:pt x="9695" y="2006"/>
                    </a:lnTo>
                    <a:lnTo>
                      <a:pt x="6446" y="130"/>
                    </a:lnTo>
                    <a:lnTo>
                      <a:pt x="6393" y="102"/>
                    </a:lnTo>
                    <a:lnTo>
                      <a:pt x="6336" y="76"/>
                    </a:lnTo>
                    <a:lnTo>
                      <a:pt x="6276" y="55"/>
                    </a:lnTo>
                    <a:lnTo>
                      <a:pt x="6212" y="37"/>
                    </a:lnTo>
                    <a:lnTo>
                      <a:pt x="6146" y="22"/>
                    </a:lnTo>
                    <a:lnTo>
                      <a:pt x="6077" y="11"/>
                    </a:lnTo>
                    <a:lnTo>
                      <a:pt x="6007" y="3"/>
                    </a:lnTo>
                    <a:lnTo>
                      <a:pt x="5936" y="0"/>
                    </a:lnTo>
                    <a:lnTo>
                      <a:pt x="5865" y="0"/>
                    </a:lnTo>
                    <a:lnTo>
                      <a:pt x="5794" y="3"/>
                    </a:lnTo>
                    <a:lnTo>
                      <a:pt x="5723" y="11"/>
                    </a:lnTo>
                    <a:lnTo>
                      <a:pt x="5655" y="22"/>
                    </a:lnTo>
                    <a:lnTo>
                      <a:pt x="5589" y="37"/>
                    </a:lnTo>
                    <a:lnTo>
                      <a:pt x="5525" y="55"/>
                    </a:lnTo>
                    <a:lnTo>
                      <a:pt x="5465" y="76"/>
                    </a:lnTo>
                    <a:lnTo>
                      <a:pt x="5407" y="102"/>
                    </a:lnTo>
                    <a:lnTo>
                      <a:pt x="5355" y="130"/>
                    </a:lnTo>
                    <a:lnTo>
                      <a:pt x="0" y="3222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24" name="Freeform 29"/>
              <p:cNvSpPr>
                <a:spLocks/>
              </p:cNvSpPr>
              <p:nvPr/>
            </p:nvSpPr>
            <p:spPr bwMode="auto">
              <a:xfrm>
                <a:off x="3658" y="1854"/>
                <a:ext cx="110" cy="64"/>
              </a:xfrm>
              <a:custGeom>
                <a:avLst/>
                <a:gdLst>
                  <a:gd name="T0" fmla="*/ 110 w 878"/>
                  <a:gd name="T1" fmla="*/ 32 h 508"/>
                  <a:gd name="T2" fmla="*/ 110 w 878"/>
                  <a:gd name="T3" fmla="*/ 28 h 508"/>
                  <a:gd name="T4" fmla="*/ 108 w 878"/>
                  <a:gd name="T5" fmla="*/ 24 h 508"/>
                  <a:gd name="T6" fmla="*/ 106 w 878"/>
                  <a:gd name="T7" fmla="*/ 20 h 508"/>
                  <a:gd name="T8" fmla="*/ 103 w 878"/>
                  <a:gd name="T9" fmla="*/ 17 h 508"/>
                  <a:gd name="T10" fmla="*/ 100 w 878"/>
                  <a:gd name="T11" fmla="*/ 13 h 508"/>
                  <a:gd name="T12" fmla="*/ 96 w 878"/>
                  <a:gd name="T13" fmla="*/ 10 h 508"/>
                  <a:gd name="T14" fmla="*/ 91 w 878"/>
                  <a:gd name="T15" fmla="*/ 8 h 508"/>
                  <a:gd name="T16" fmla="*/ 85 w 878"/>
                  <a:gd name="T17" fmla="*/ 5 h 508"/>
                  <a:gd name="T18" fmla="*/ 80 w 878"/>
                  <a:gd name="T19" fmla="*/ 3 h 508"/>
                  <a:gd name="T20" fmla="*/ 73 w 878"/>
                  <a:gd name="T21" fmla="*/ 2 h 508"/>
                  <a:gd name="T22" fmla="*/ 67 w 878"/>
                  <a:gd name="T23" fmla="*/ 1 h 508"/>
                  <a:gd name="T24" fmla="*/ 60 w 878"/>
                  <a:gd name="T25" fmla="*/ 0 h 508"/>
                  <a:gd name="T26" fmla="*/ 53 w 878"/>
                  <a:gd name="T27" fmla="*/ 0 h 508"/>
                  <a:gd name="T28" fmla="*/ 46 w 878"/>
                  <a:gd name="T29" fmla="*/ 0 h 508"/>
                  <a:gd name="T30" fmla="*/ 40 w 878"/>
                  <a:gd name="T31" fmla="*/ 1 h 508"/>
                  <a:gd name="T32" fmla="*/ 33 w 878"/>
                  <a:gd name="T33" fmla="*/ 3 h 508"/>
                  <a:gd name="T34" fmla="*/ 27 w 878"/>
                  <a:gd name="T35" fmla="*/ 4 h 508"/>
                  <a:gd name="T36" fmla="*/ 22 w 878"/>
                  <a:gd name="T37" fmla="*/ 6 h 508"/>
                  <a:gd name="T38" fmla="*/ 17 w 878"/>
                  <a:gd name="T39" fmla="*/ 9 h 508"/>
                  <a:gd name="T40" fmla="*/ 12 w 878"/>
                  <a:gd name="T41" fmla="*/ 12 h 508"/>
                  <a:gd name="T42" fmla="*/ 8 w 878"/>
                  <a:gd name="T43" fmla="*/ 15 h 508"/>
                  <a:gd name="T44" fmla="*/ 5 w 878"/>
                  <a:gd name="T45" fmla="*/ 19 h 508"/>
                  <a:gd name="T46" fmla="*/ 3 w 878"/>
                  <a:gd name="T47" fmla="*/ 22 h 508"/>
                  <a:gd name="T48" fmla="*/ 1 w 878"/>
                  <a:gd name="T49" fmla="*/ 26 h 508"/>
                  <a:gd name="T50" fmla="*/ 0 w 878"/>
                  <a:gd name="T51" fmla="*/ 30 h 508"/>
                  <a:gd name="T52" fmla="*/ 0 w 878"/>
                  <a:gd name="T53" fmla="*/ 34 h 508"/>
                  <a:gd name="T54" fmla="*/ 1 w 878"/>
                  <a:gd name="T55" fmla="*/ 38 h 508"/>
                  <a:gd name="T56" fmla="*/ 3 w 878"/>
                  <a:gd name="T57" fmla="*/ 42 h 508"/>
                  <a:gd name="T58" fmla="*/ 5 w 878"/>
                  <a:gd name="T59" fmla="*/ 45 h 508"/>
                  <a:gd name="T60" fmla="*/ 8 w 878"/>
                  <a:gd name="T61" fmla="*/ 49 h 508"/>
                  <a:gd name="T62" fmla="*/ 12 w 878"/>
                  <a:gd name="T63" fmla="*/ 52 h 508"/>
                  <a:gd name="T64" fmla="*/ 17 w 878"/>
                  <a:gd name="T65" fmla="*/ 55 h 508"/>
                  <a:gd name="T66" fmla="*/ 22 w 878"/>
                  <a:gd name="T67" fmla="*/ 58 h 508"/>
                  <a:gd name="T68" fmla="*/ 27 w 878"/>
                  <a:gd name="T69" fmla="*/ 60 h 508"/>
                  <a:gd name="T70" fmla="*/ 33 w 878"/>
                  <a:gd name="T71" fmla="*/ 61 h 508"/>
                  <a:gd name="T72" fmla="*/ 40 w 878"/>
                  <a:gd name="T73" fmla="*/ 63 h 508"/>
                  <a:gd name="T74" fmla="*/ 46 w 878"/>
                  <a:gd name="T75" fmla="*/ 64 h 508"/>
                  <a:gd name="T76" fmla="*/ 53 w 878"/>
                  <a:gd name="T77" fmla="*/ 64 h 508"/>
                  <a:gd name="T78" fmla="*/ 60 w 878"/>
                  <a:gd name="T79" fmla="*/ 64 h 508"/>
                  <a:gd name="T80" fmla="*/ 67 w 878"/>
                  <a:gd name="T81" fmla="*/ 63 h 508"/>
                  <a:gd name="T82" fmla="*/ 73 w 878"/>
                  <a:gd name="T83" fmla="*/ 62 h 508"/>
                  <a:gd name="T84" fmla="*/ 80 w 878"/>
                  <a:gd name="T85" fmla="*/ 61 h 508"/>
                  <a:gd name="T86" fmla="*/ 85 w 878"/>
                  <a:gd name="T87" fmla="*/ 59 h 508"/>
                  <a:gd name="T88" fmla="*/ 91 w 878"/>
                  <a:gd name="T89" fmla="*/ 56 h 508"/>
                  <a:gd name="T90" fmla="*/ 96 w 878"/>
                  <a:gd name="T91" fmla="*/ 54 h 508"/>
                  <a:gd name="T92" fmla="*/ 100 w 878"/>
                  <a:gd name="T93" fmla="*/ 50 h 508"/>
                  <a:gd name="T94" fmla="*/ 103 w 878"/>
                  <a:gd name="T95" fmla="*/ 47 h 508"/>
                  <a:gd name="T96" fmla="*/ 106 w 878"/>
                  <a:gd name="T97" fmla="*/ 43 h 508"/>
                  <a:gd name="T98" fmla="*/ 108 w 878"/>
                  <a:gd name="T99" fmla="*/ 40 h 508"/>
                  <a:gd name="T100" fmla="*/ 110 w 878"/>
                  <a:gd name="T101" fmla="*/ 36 h 508"/>
                  <a:gd name="T102" fmla="*/ 110 w 878"/>
                  <a:gd name="T103" fmla="*/ 32 h 50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78" h="508">
                    <a:moveTo>
                      <a:pt x="878" y="254"/>
                    </a:moveTo>
                    <a:lnTo>
                      <a:pt x="875" y="222"/>
                    </a:lnTo>
                    <a:lnTo>
                      <a:pt x="865" y="192"/>
                    </a:lnTo>
                    <a:lnTo>
                      <a:pt x="848" y="162"/>
                    </a:lnTo>
                    <a:lnTo>
                      <a:pt x="826" y="133"/>
                    </a:lnTo>
                    <a:lnTo>
                      <a:pt x="797" y="107"/>
                    </a:lnTo>
                    <a:lnTo>
                      <a:pt x="764" y="82"/>
                    </a:lnTo>
                    <a:lnTo>
                      <a:pt x="725" y="61"/>
                    </a:lnTo>
                    <a:lnTo>
                      <a:pt x="682" y="42"/>
                    </a:lnTo>
                    <a:lnTo>
                      <a:pt x="635" y="26"/>
                    </a:lnTo>
                    <a:lnTo>
                      <a:pt x="585" y="14"/>
                    </a:lnTo>
                    <a:lnTo>
                      <a:pt x="532" y="6"/>
                    </a:lnTo>
                    <a:lnTo>
                      <a:pt x="479" y="1"/>
                    </a:lnTo>
                    <a:lnTo>
                      <a:pt x="425" y="0"/>
                    </a:lnTo>
                    <a:lnTo>
                      <a:pt x="371" y="3"/>
                    </a:lnTo>
                    <a:lnTo>
                      <a:pt x="319" y="10"/>
                    </a:lnTo>
                    <a:lnTo>
                      <a:pt x="267" y="20"/>
                    </a:lnTo>
                    <a:lnTo>
                      <a:pt x="218" y="34"/>
                    </a:lnTo>
                    <a:lnTo>
                      <a:pt x="173" y="51"/>
                    </a:lnTo>
                    <a:lnTo>
                      <a:pt x="132" y="71"/>
                    </a:lnTo>
                    <a:lnTo>
                      <a:pt x="96" y="95"/>
                    </a:lnTo>
                    <a:lnTo>
                      <a:pt x="65" y="120"/>
                    </a:lnTo>
                    <a:lnTo>
                      <a:pt x="39" y="148"/>
                    </a:lnTo>
                    <a:lnTo>
                      <a:pt x="20" y="176"/>
                    </a:lnTo>
                    <a:lnTo>
                      <a:pt x="7" y="207"/>
                    </a:lnTo>
                    <a:lnTo>
                      <a:pt x="0" y="238"/>
                    </a:lnTo>
                    <a:lnTo>
                      <a:pt x="0" y="269"/>
                    </a:lnTo>
                    <a:lnTo>
                      <a:pt x="7" y="300"/>
                    </a:lnTo>
                    <a:lnTo>
                      <a:pt x="20" y="331"/>
                    </a:lnTo>
                    <a:lnTo>
                      <a:pt x="39" y="359"/>
                    </a:lnTo>
                    <a:lnTo>
                      <a:pt x="65" y="387"/>
                    </a:lnTo>
                    <a:lnTo>
                      <a:pt x="96" y="413"/>
                    </a:lnTo>
                    <a:lnTo>
                      <a:pt x="132" y="436"/>
                    </a:lnTo>
                    <a:lnTo>
                      <a:pt x="173" y="457"/>
                    </a:lnTo>
                    <a:lnTo>
                      <a:pt x="218" y="474"/>
                    </a:lnTo>
                    <a:lnTo>
                      <a:pt x="267" y="487"/>
                    </a:lnTo>
                    <a:lnTo>
                      <a:pt x="319" y="498"/>
                    </a:lnTo>
                    <a:lnTo>
                      <a:pt x="371" y="505"/>
                    </a:lnTo>
                    <a:lnTo>
                      <a:pt x="425" y="508"/>
                    </a:lnTo>
                    <a:lnTo>
                      <a:pt x="479" y="507"/>
                    </a:lnTo>
                    <a:lnTo>
                      <a:pt x="532" y="502"/>
                    </a:lnTo>
                    <a:lnTo>
                      <a:pt x="585" y="493"/>
                    </a:lnTo>
                    <a:lnTo>
                      <a:pt x="635" y="481"/>
                    </a:lnTo>
                    <a:lnTo>
                      <a:pt x="682" y="466"/>
                    </a:lnTo>
                    <a:lnTo>
                      <a:pt x="725" y="446"/>
                    </a:lnTo>
                    <a:lnTo>
                      <a:pt x="764" y="425"/>
                    </a:lnTo>
                    <a:lnTo>
                      <a:pt x="797" y="400"/>
                    </a:lnTo>
                    <a:lnTo>
                      <a:pt x="826" y="374"/>
                    </a:lnTo>
                    <a:lnTo>
                      <a:pt x="848" y="345"/>
                    </a:lnTo>
                    <a:lnTo>
                      <a:pt x="865" y="315"/>
                    </a:lnTo>
                    <a:lnTo>
                      <a:pt x="875" y="285"/>
                    </a:lnTo>
                    <a:lnTo>
                      <a:pt x="878" y="254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25" name="Freeform 30"/>
              <p:cNvSpPr>
                <a:spLocks/>
              </p:cNvSpPr>
              <p:nvPr/>
            </p:nvSpPr>
            <p:spPr bwMode="auto">
              <a:xfrm>
                <a:off x="2588" y="2003"/>
                <a:ext cx="110" cy="63"/>
              </a:xfrm>
              <a:custGeom>
                <a:avLst/>
                <a:gdLst>
                  <a:gd name="T0" fmla="*/ 110 w 878"/>
                  <a:gd name="T1" fmla="*/ 31 h 507"/>
                  <a:gd name="T2" fmla="*/ 110 w 878"/>
                  <a:gd name="T3" fmla="*/ 28 h 507"/>
                  <a:gd name="T4" fmla="*/ 108 w 878"/>
                  <a:gd name="T5" fmla="*/ 24 h 507"/>
                  <a:gd name="T6" fmla="*/ 106 w 878"/>
                  <a:gd name="T7" fmla="*/ 20 h 507"/>
                  <a:gd name="T8" fmla="*/ 103 w 878"/>
                  <a:gd name="T9" fmla="*/ 17 h 507"/>
                  <a:gd name="T10" fmla="*/ 100 w 878"/>
                  <a:gd name="T11" fmla="*/ 13 h 507"/>
                  <a:gd name="T12" fmla="*/ 96 w 878"/>
                  <a:gd name="T13" fmla="*/ 10 h 507"/>
                  <a:gd name="T14" fmla="*/ 91 w 878"/>
                  <a:gd name="T15" fmla="*/ 8 h 507"/>
                  <a:gd name="T16" fmla="*/ 85 w 878"/>
                  <a:gd name="T17" fmla="*/ 5 h 507"/>
                  <a:gd name="T18" fmla="*/ 80 w 878"/>
                  <a:gd name="T19" fmla="*/ 3 h 507"/>
                  <a:gd name="T20" fmla="*/ 73 w 878"/>
                  <a:gd name="T21" fmla="*/ 2 h 507"/>
                  <a:gd name="T22" fmla="*/ 67 w 878"/>
                  <a:gd name="T23" fmla="*/ 1 h 507"/>
                  <a:gd name="T24" fmla="*/ 60 w 878"/>
                  <a:gd name="T25" fmla="*/ 0 h 507"/>
                  <a:gd name="T26" fmla="*/ 53 w 878"/>
                  <a:gd name="T27" fmla="*/ 0 h 507"/>
                  <a:gd name="T28" fmla="*/ 46 w 878"/>
                  <a:gd name="T29" fmla="*/ 0 h 507"/>
                  <a:gd name="T30" fmla="*/ 40 w 878"/>
                  <a:gd name="T31" fmla="*/ 1 h 507"/>
                  <a:gd name="T32" fmla="*/ 34 w 878"/>
                  <a:gd name="T33" fmla="*/ 2 h 507"/>
                  <a:gd name="T34" fmla="*/ 27 w 878"/>
                  <a:gd name="T35" fmla="*/ 4 h 507"/>
                  <a:gd name="T36" fmla="*/ 22 w 878"/>
                  <a:gd name="T37" fmla="*/ 6 h 507"/>
                  <a:gd name="T38" fmla="*/ 17 w 878"/>
                  <a:gd name="T39" fmla="*/ 9 h 507"/>
                  <a:gd name="T40" fmla="*/ 12 w 878"/>
                  <a:gd name="T41" fmla="*/ 12 h 507"/>
                  <a:gd name="T42" fmla="*/ 8 w 878"/>
                  <a:gd name="T43" fmla="*/ 15 h 507"/>
                  <a:gd name="T44" fmla="*/ 5 w 878"/>
                  <a:gd name="T45" fmla="*/ 18 h 507"/>
                  <a:gd name="T46" fmla="*/ 2 w 878"/>
                  <a:gd name="T47" fmla="*/ 22 h 507"/>
                  <a:gd name="T48" fmla="*/ 1 w 878"/>
                  <a:gd name="T49" fmla="*/ 26 h 507"/>
                  <a:gd name="T50" fmla="*/ 0 w 878"/>
                  <a:gd name="T51" fmla="*/ 30 h 507"/>
                  <a:gd name="T52" fmla="*/ 0 w 878"/>
                  <a:gd name="T53" fmla="*/ 33 h 507"/>
                  <a:gd name="T54" fmla="*/ 1 w 878"/>
                  <a:gd name="T55" fmla="*/ 37 h 507"/>
                  <a:gd name="T56" fmla="*/ 2 w 878"/>
                  <a:gd name="T57" fmla="*/ 41 h 507"/>
                  <a:gd name="T58" fmla="*/ 5 w 878"/>
                  <a:gd name="T59" fmla="*/ 45 h 507"/>
                  <a:gd name="T60" fmla="*/ 8 w 878"/>
                  <a:gd name="T61" fmla="*/ 48 h 507"/>
                  <a:gd name="T62" fmla="*/ 12 w 878"/>
                  <a:gd name="T63" fmla="*/ 51 h 507"/>
                  <a:gd name="T64" fmla="*/ 17 w 878"/>
                  <a:gd name="T65" fmla="*/ 54 h 507"/>
                  <a:gd name="T66" fmla="*/ 22 w 878"/>
                  <a:gd name="T67" fmla="*/ 57 h 507"/>
                  <a:gd name="T68" fmla="*/ 27 w 878"/>
                  <a:gd name="T69" fmla="*/ 59 h 507"/>
                  <a:gd name="T70" fmla="*/ 34 w 878"/>
                  <a:gd name="T71" fmla="*/ 61 h 507"/>
                  <a:gd name="T72" fmla="*/ 40 w 878"/>
                  <a:gd name="T73" fmla="*/ 62 h 507"/>
                  <a:gd name="T74" fmla="*/ 46 w 878"/>
                  <a:gd name="T75" fmla="*/ 63 h 507"/>
                  <a:gd name="T76" fmla="*/ 53 w 878"/>
                  <a:gd name="T77" fmla="*/ 63 h 507"/>
                  <a:gd name="T78" fmla="*/ 60 w 878"/>
                  <a:gd name="T79" fmla="*/ 63 h 507"/>
                  <a:gd name="T80" fmla="*/ 67 w 878"/>
                  <a:gd name="T81" fmla="*/ 62 h 507"/>
                  <a:gd name="T82" fmla="*/ 73 w 878"/>
                  <a:gd name="T83" fmla="*/ 61 h 507"/>
                  <a:gd name="T84" fmla="*/ 80 w 878"/>
                  <a:gd name="T85" fmla="*/ 60 h 507"/>
                  <a:gd name="T86" fmla="*/ 85 w 878"/>
                  <a:gd name="T87" fmla="*/ 58 h 507"/>
                  <a:gd name="T88" fmla="*/ 91 w 878"/>
                  <a:gd name="T89" fmla="*/ 55 h 507"/>
                  <a:gd name="T90" fmla="*/ 96 w 878"/>
                  <a:gd name="T91" fmla="*/ 53 h 507"/>
                  <a:gd name="T92" fmla="*/ 100 w 878"/>
                  <a:gd name="T93" fmla="*/ 50 h 507"/>
                  <a:gd name="T94" fmla="*/ 103 w 878"/>
                  <a:gd name="T95" fmla="*/ 46 h 507"/>
                  <a:gd name="T96" fmla="*/ 106 w 878"/>
                  <a:gd name="T97" fmla="*/ 43 h 507"/>
                  <a:gd name="T98" fmla="*/ 108 w 878"/>
                  <a:gd name="T99" fmla="*/ 39 h 507"/>
                  <a:gd name="T100" fmla="*/ 110 w 878"/>
                  <a:gd name="T101" fmla="*/ 35 h 507"/>
                  <a:gd name="T102" fmla="*/ 110 w 878"/>
                  <a:gd name="T103" fmla="*/ 31 h 50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78" h="507">
                    <a:moveTo>
                      <a:pt x="878" y="253"/>
                    </a:moveTo>
                    <a:lnTo>
                      <a:pt x="875" y="223"/>
                    </a:lnTo>
                    <a:lnTo>
                      <a:pt x="865" y="192"/>
                    </a:lnTo>
                    <a:lnTo>
                      <a:pt x="849" y="161"/>
                    </a:lnTo>
                    <a:lnTo>
                      <a:pt x="826" y="134"/>
                    </a:lnTo>
                    <a:lnTo>
                      <a:pt x="798" y="107"/>
                    </a:lnTo>
                    <a:lnTo>
                      <a:pt x="764" y="82"/>
                    </a:lnTo>
                    <a:lnTo>
                      <a:pt x="725" y="61"/>
                    </a:lnTo>
                    <a:lnTo>
                      <a:pt x="682" y="42"/>
                    </a:lnTo>
                    <a:lnTo>
                      <a:pt x="635" y="26"/>
                    </a:lnTo>
                    <a:lnTo>
                      <a:pt x="585" y="14"/>
                    </a:lnTo>
                    <a:lnTo>
                      <a:pt x="533" y="6"/>
                    </a:lnTo>
                    <a:lnTo>
                      <a:pt x="479" y="1"/>
                    </a:lnTo>
                    <a:lnTo>
                      <a:pt x="425" y="0"/>
                    </a:lnTo>
                    <a:lnTo>
                      <a:pt x="371" y="3"/>
                    </a:lnTo>
                    <a:lnTo>
                      <a:pt x="318" y="9"/>
                    </a:lnTo>
                    <a:lnTo>
                      <a:pt x="268" y="19"/>
                    </a:lnTo>
                    <a:lnTo>
                      <a:pt x="219" y="33"/>
                    </a:lnTo>
                    <a:lnTo>
                      <a:pt x="174" y="51"/>
                    </a:lnTo>
                    <a:lnTo>
                      <a:pt x="133" y="71"/>
                    </a:lnTo>
                    <a:lnTo>
                      <a:pt x="96" y="94"/>
                    </a:lnTo>
                    <a:lnTo>
                      <a:pt x="65" y="119"/>
                    </a:lnTo>
                    <a:lnTo>
                      <a:pt x="40" y="147"/>
                    </a:lnTo>
                    <a:lnTo>
                      <a:pt x="19" y="177"/>
                    </a:lnTo>
                    <a:lnTo>
                      <a:pt x="6" y="206"/>
                    </a:lnTo>
                    <a:lnTo>
                      <a:pt x="0" y="238"/>
                    </a:lnTo>
                    <a:lnTo>
                      <a:pt x="0" y="269"/>
                    </a:lnTo>
                    <a:lnTo>
                      <a:pt x="6" y="300"/>
                    </a:lnTo>
                    <a:lnTo>
                      <a:pt x="19" y="330"/>
                    </a:lnTo>
                    <a:lnTo>
                      <a:pt x="40" y="360"/>
                    </a:lnTo>
                    <a:lnTo>
                      <a:pt x="65" y="387"/>
                    </a:lnTo>
                    <a:lnTo>
                      <a:pt x="96" y="413"/>
                    </a:lnTo>
                    <a:lnTo>
                      <a:pt x="133" y="435"/>
                    </a:lnTo>
                    <a:lnTo>
                      <a:pt x="174" y="456"/>
                    </a:lnTo>
                    <a:lnTo>
                      <a:pt x="219" y="473"/>
                    </a:lnTo>
                    <a:lnTo>
                      <a:pt x="268" y="487"/>
                    </a:lnTo>
                    <a:lnTo>
                      <a:pt x="318" y="498"/>
                    </a:lnTo>
                    <a:lnTo>
                      <a:pt x="371" y="505"/>
                    </a:lnTo>
                    <a:lnTo>
                      <a:pt x="425" y="507"/>
                    </a:lnTo>
                    <a:lnTo>
                      <a:pt x="479" y="506"/>
                    </a:lnTo>
                    <a:lnTo>
                      <a:pt x="533" y="502"/>
                    </a:lnTo>
                    <a:lnTo>
                      <a:pt x="585" y="492"/>
                    </a:lnTo>
                    <a:lnTo>
                      <a:pt x="635" y="480"/>
                    </a:lnTo>
                    <a:lnTo>
                      <a:pt x="682" y="465"/>
                    </a:lnTo>
                    <a:lnTo>
                      <a:pt x="725" y="446"/>
                    </a:lnTo>
                    <a:lnTo>
                      <a:pt x="764" y="424"/>
                    </a:lnTo>
                    <a:lnTo>
                      <a:pt x="798" y="400"/>
                    </a:lnTo>
                    <a:lnTo>
                      <a:pt x="826" y="374"/>
                    </a:lnTo>
                    <a:lnTo>
                      <a:pt x="849" y="345"/>
                    </a:lnTo>
                    <a:lnTo>
                      <a:pt x="865" y="316"/>
                    </a:lnTo>
                    <a:lnTo>
                      <a:pt x="875" y="285"/>
                    </a:lnTo>
                    <a:lnTo>
                      <a:pt x="878" y="253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26" name="Freeform 31"/>
              <p:cNvSpPr>
                <a:spLocks/>
              </p:cNvSpPr>
              <p:nvPr/>
            </p:nvSpPr>
            <p:spPr bwMode="auto">
              <a:xfrm>
                <a:off x="3252" y="1620"/>
                <a:ext cx="109" cy="63"/>
              </a:xfrm>
              <a:custGeom>
                <a:avLst/>
                <a:gdLst>
                  <a:gd name="T0" fmla="*/ 109 w 879"/>
                  <a:gd name="T1" fmla="*/ 32 h 508"/>
                  <a:gd name="T2" fmla="*/ 109 w 879"/>
                  <a:gd name="T3" fmla="*/ 28 h 508"/>
                  <a:gd name="T4" fmla="*/ 107 w 879"/>
                  <a:gd name="T5" fmla="*/ 24 h 508"/>
                  <a:gd name="T6" fmla="*/ 105 w 879"/>
                  <a:gd name="T7" fmla="*/ 20 h 508"/>
                  <a:gd name="T8" fmla="*/ 102 w 879"/>
                  <a:gd name="T9" fmla="*/ 17 h 508"/>
                  <a:gd name="T10" fmla="*/ 99 w 879"/>
                  <a:gd name="T11" fmla="*/ 13 h 508"/>
                  <a:gd name="T12" fmla="*/ 95 w 879"/>
                  <a:gd name="T13" fmla="*/ 10 h 508"/>
                  <a:gd name="T14" fmla="*/ 90 w 879"/>
                  <a:gd name="T15" fmla="*/ 8 h 508"/>
                  <a:gd name="T16" fmla="*/ 85 w 879"/>
                  <a:gd name="T17" fmla="*/ 5 h 508"/>
                  <a:gd name="T18" fmla="*/ 79 w 879"/>
                  <a:gd name="T19" fmla="*/ 3 h 508"/>
                  <a:gd name="T20" fmla="*/ 73 w 879"/>
                  <a:gd name="T21" fmla="*/ 2 h 508"/>
                  <a:gd name="T22" fmla="*/ 66 w 879"/>
                  <a:gd name="T23" fmla="*/ 1 h 508"/>
                  <a:gd name="T24" fmla="*/ 60 w 879"/>
                  <a:gd name="T25" fmla="*/ 0 h 508"/>
                  <a:gd name="T26" fmla="*/ 53 w 879"/>
                  <a:gd name="T27" fmla="*/ 0 h 508"/>
                  <a:gd name="T28" fmla="*/ 46 w 879"/>
                  <a:gd name="T29" fmla="*/ 0 h 508"/>
                  <a:gd name="T30" fmla="*/ 40 w 879"/>
                  <a:gd name="T31" fmla="*/ 1 h 508"/>
                  <a:gd name="T32" fmla="*/ 33 w 879"/>
                  <a:gd name="T33" fmla="*/ 3 h 508"/>
                  <a:gd name="T34" fmla="*/ 27 w 879"/>
                  <a:gd name="T35" fmla="*/ 4 h 508"/>
                  <a:gd name="T36" fmla="*/ 22 w 879"/>
                  <a:gd name="T37" fmla="*/ 6 h 508"/>
                  <a:gd name="T38" fmla="*/ 16 w 879"/>
                  <a:gd name="T39" fmla="*/ 9 h 508"/>
                  <a:gd name="T40" fmla="*/ 12 w 879"/>
                  <a:gd name="T41" fmla="*/ 12 h 508"/>
                  <a:gd name="T42" fmla="*/ 8 w 879"/>
                  <a:gd name="T43" fmla="*/ 15 h 508"/>
                  <a:gd name="T44" fmla="*/ 5 w 879"/>
                  <a:gd name="T45" fmla="*/ 18 h 508"/>
                  <a:gd name="T46" fmla="*/ 3 w 879"/>
                  <a:gd name="T47" fmla="*/ 22 h 508"/>
                  <a:gd name="T48" fmla="*/ 1 w 879"/>
                  <a:gd name="T49" fmla="*/ 26 h 508"/>
                  <a:gd name="T50" fmla="*/ 0 w 879"/>
                  <a:gd name="T51" fmla="*/ 30 h 508"/>
                  <a:gd name="T52" fmla="*/ 0 w 879"/>
                  <a:gd name="T53" fmla="*/ 33 h 508"/>
                  <a:gd name="T54" fmla="*/ 1 w 879"/>
                  <a:gd name="T55" fmla="*/ 37 h 508"/>
                  <a:gd name="T56" fmla="*/ 3 w 879"/>
                  <a:gd name="T57" fmla="*/ 41 h 508"/>
                  <a:gd name="T58" fmla="*/ 5 w 879"/>
                  <a:gd name="T59" fmla="*/ 45 h 508"/>
                  <a:gd name="T60" fmla="*/ 8 w 879"/>
                  <a:gd name="T61" fmla="*/ 48 h 508"/>
                  <a:gd name="T62" fmla="*/ 12 w 879"/>
                  <a:gd name="T63" fmla="*/ 51 h 508"/>
                  <a:gd name="T64" fmla="*/ 16 w 879"/>
                  <a:gd name="T65" fmla="*/ 54 h 508"/>
                  <a:gd name="T66" fmla="*/ 22 w 879"/>
                  <a:gd name="T67" fmla="*/ 57 h 508"/>
                  <a:gd name="T68" fmla="*/ 27 w 879"/>
                  <a:gd name="T69" fmla="*/ 59 h 508"/>
                  <a:gd name="T70" fmla="*/ 33 w 879"/>
                  <a:gd name="T71" fmla="*/ 61 h 508"/>
                  <a:gd name="T72" fmla="*/ 40 w 879"/>
                  <a:gd name="T73" fmla="*/ 62 h 508"/>
                  <a:gd name="T74" fmla="*/ 46 w 879"/>
                  <a:gd name="T75" fmla="*/ 63 h 508"/>
                  <a:gd name="T76" fmla="*/ 53 w 879"/>
                  <a:gd name="T77" fmla="*/ 63 h 508"/>
                  <a:gd name="T78" fmla="*/ 60 w 879"/>
                  <a:gd name="T79" fmla="*/ 63 h 508"/>
                  <a:gd name="T80" fmla="*/ 66 w 879"/>
                  <a:gd name="T81" fmla="*/ 62 h 508"/>
                  <a:gd name="T82" fmla="*/ 73 w 879"/>
                  <a:gd name="T83" fmla="*/ 61 h 508"/>
                  <a:gd name="T84" fmla="*/ 79 w 879"/>
                  <a:gd name="T85" fmla="*/ 60 h 508"/>
                  <a:gd name="T86" fmla="*/ 85 w 879"/>
                  <a:gd name="T87" fmla="*/ 58 h 508"/>
                  <a:gd name="T88" fmla="*/ 90 w 879"/>
                  <a:gd name="T89" fmla="*/ 55 h 508"/>
                  <a:gd name="T90" fmla="*/ 95 w 879"/>
                  <a:gd name="T91" fmla="*/ 53 h 508"/>
                  <a:gd name="T92" fmla="*/ 99 w 879"/>
                  <a:gd name="T93" fmla="*/ 50 h 508"/>
                  <a:gd name="T94" fmla="*/ 102 w 879"/>
                  <a:gd name="T95" fmla="*/ 46 h 508"/>
                  <a:gd name="T96" fmla="*/ 105 w 879"/>
                  <a:gd name="T97" fmla="*/ 43 h 508"/>
                  <a:gd name="T98" fmla="*/ 107 w 879"/>
                  <a:gd name="T99" fmla="*/ 39 h 508"/>
                  <a:gd name="T100" fmla="*/ 109 w 879"/>
                  <a:gd name="T101" fmla="*/ 35 h 508"/>
                  <a:gd name="T102" fmla="*/ 109 w 879"/>
                  <a:gd name="T103" fmla="*/ 32 h 50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79" h="508">
                    <a:moveTo>
                      <a:pt x="879" y="255"/>
                    </a:moveTo>
                    <a:lnTo>
                      <a:pt x="876" y="223"/>
                    </a:lnTo>
                    <a:lnTo>
                      <a:pt x="865" y="192"/>
                    </a:lnTo>
                    <a:lnTo>
                      <a:pt x="849" y="163"/>
                    </a:lnTo>
                    <a:lnTo>
                      <a:pt x="826" y="134"/>
                    </a:lnTo>
                    <a:lnTo>
                      <a:pt x="798" y="108"/>
                    </a:lnTo>
                    <a:lnTo>
                      <a:pt x="764" y="83"/>
                    </a:lnTo>
                    <a:lnTo>
                      <a:pt x="725" y="62"/>
                    </a:lnTo>
                    <a:lnTo>
                      <a:pt x="682" y="43"/>
                    </a:lnTo>
                    <a:lnTo>
                      <a:pt x="635" y="27"/>
                    </a:lnTo>
                    <a:lnTo>
                      <a:pt x="585" y="15"/>
                    </a:lnTo>
                    <a:lnTo>
                      <a:pt x="533" y="6"/>
                    </a:lnTo>
                    <a:lnTo>
                      <a:pt x="480" y="1"/>
                    </a:lnTo>
                    <a:lnTo>
                      <a:pt x="426" y="0"/>
                    </a:lnTo>
                    <a:lnTo>
                      <a:pt x="371" y="3"/>
                    </a:lnTo>
                    <a:lnTo>
                      <a:pt x="319" y="10"/>
                    </a:lnTo>
                    <a:lnTo>
                      <a:pt x="268" y="21"/>
                    </a:lnTo>
                    <a:lnTo>
                      <a:pt x="219" y="34"/>
                    </a:lnTo>
                    <a:lnTo>
                      <a:pt x="174" y="51"/>
                    </a:lnTo>
                    <a:lnTo>
                      <a:pt x="133" y="72"/>
                    </a:lnTo>
                    <a:lnTo>
                      <a:pt x="96" y="95"/>
                    </a:lnTo>
                    <a:lnTo>
                      <a:pt x="66" y="121"/>
                    </a:lnTo>
                    <a:lnTo>
                      <a:pt x="40" y="148"/>
                    </a:lnTo>
                    <a:lnTo>
                      <a:pt x="21" y="177"/>
                    </a:lnTo>
                    <a:lnTo>
                      <a:pt x="7" y="208"/>
                    </a:lnTo>
                    <a:lnTo>
                      <a:pt x="0" y="238"/>
                    </a:lnTo>
                    <a:lnTo>
                      <a:pt x="0" y="270"/>
                    </a:lnTo>
                    <a:lnTo>
                      <a:pt x="7" y="301"/>
                    </a:lnTo>
                    <a:lnTo>
                      <a:pt x="21" y="332"/>
                    </a:lnTo>
                    <a:lnTo>
                      <a:pt x="40" y="360"/>
                    </a:lnTo>
                    <a:lnTo>
                      <a:pt x="66" y="388"/>
                    </a:lnTo>
                    <a:lnTo>
                      <a:pt x="96" y="413"/>
                    </a:lnTo>
                    <a:lnTo>
                      <a:pt x="133" y="437"/>
                    </a:lnTo>
                    <a:lnTo>
                      <a:pt x="174" y="457"/>
                    </a:lnTo>
                    <a:lnTo>
                      <a:pt x="219" y="475"/>
                    </a:lnTo>
                    <a:lnTo>
                      <a:pt x="268" y="488"/>
                    </a:lnTo>
                    <a:lnTo>
                      <a:pt x="319" y="498"/>
                    </a:lnTo>
                    <a:lnTo>
                      <a:pt x="371" y="505"/>
                    </a:lnTo>
                    <a:lnTo>
                      <a:pt x="426" y="508"/>
                    </a:lnTo>
                    <a:lnTo>
                      <a:pt x="480" y="507"/>
                    </a:lnTo>
                    <a:lnTo>
                      <a:pt x="533" y="502"/>
                    </a:lnTo>
                    <a:lnTo>
                      <a:pt x="585" y="494"/>
                    </a:lnTo>
                    <a:lnTo>
                      <a:pt x="635" y="482"/>
                    </a:lnTo>
                    <a:lnTo>
                      <a:pt x="682" y="466"/>
                    </a:lnTo>
                    <a:lnTo>
                      <a:pt x="725" y="447"/>
                    </a:lnTo>
                    <a:lnTo>
                      <a:pt x="764" y="426"/>
                    </a:lnTo>
                    <a:lnTo>
                      <a:pt x="798" y="401"/>
                    </a:lnTo>
                    <a:lnTo>
                      <a:pt x="826" y="374"/>
                    </a:lnTo>
                    <a:lnTo>
                      <a:pt x="849" y="346"/>
                    </a:lnTo>
                    <a:lnTo>
                      <a:pt x="865" y="316"/>
                    </a:lnTo>
                    <a:lnTo>
                      <a:pt x="876" y="286"/>
                    </a:lnTo>
                    <a:lnTo>
                      <a:pt x="879" y="255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27" name="Freeform 32"/>
              <p:cNvSpPr>
                <a:spLocks/>
              </p:cNvSpPr>
              <p:nvPr/>
            </p:nvSpPr>
            <p:spPr bwMode="auto">
              <a:xfrm>
                <a:off x="2994" y="2237"/>
                <a:ext cx="94" cy="54"/>
              </a:xfrm>
              <a:custGeom>
                <a:avLst/>
                <a:gdLst>
                  <a:gd name="T0" fmla="*/ 94 w 750"/>
                  <a:gd name="T1" fmla="*/ 9 h 433"/>
                  <a:gd name="T2" fmla="*/ 89 w 750"/>
                  <a:gd name="T3" fmla="*/ 7 h 433"/>
                  <a:gd name="T4" fmla="*/ 84 w 750"/>
                  <a:gd name="T5" fmla="*/ 5 h 433"/>
                  <a:gd name="T6" fmla="*/ 78 w 750"/>
                  <a:gd name="T7" fmla="*/ 3 h 433"/>
                  <a:gd name="T8" fmla="*/ 71 w 750"/>
                  <a:gd name="T9" fmla="*/ 1 h 433"/>
                  <a:gd name="T10" fmla="*/ 65 w 750"/>
                  <a:gd name="T11" fmla="*/ 0 h 433"/>
                  <a:gd name="T12" fmla="*/ 58 w 750"/>
                  <a:gd name="T13" fmla="*/ 0 h 433"/>
                  <a:gd name="T14" fmla="*/ 52 w 750"/>
                  <a:gd name="T15" fmla="*/ 0 h 433"/>
                  <a:gd name="T16" fmla="*/ 45 w 750"/>
                  <a:gd name="T17" fmla="*/ 0 h 433"/>
                  <a:gd name="T18" fmla="*/ 39 w 750"/>
                  <a:gd name="T19" fmla="*/ 1 h 433"/>
                  <a:gd name="T20" fmla="*/ 32 w 750"/>
                  <a:gd name="T21" fmla="*/ 3 h 433"/>
                  <a:gd name="T22" fmla="*/ 27 w 750"/>
                  <a:gd name="T23" fmla="*/ 5 h 433"/>
                  <a:gd name="T24" fmla="*/ 21 w 750"/>
                  <a:gd name="T25" fmla="*/ 7 h 433"/>
                  <a:gd name="T26" fmla="*/ 16 w 750"/>
                  <a:gd name="T27" fmla="*/ 9 h 433"/>
                  <a:gd name="T28" fmla="*/ 12 w 750"/>
                  <a:gd name="T29" fmla="*/ 12 h 433"/>
                  <a:gd name="T30" fmla="*/ 8 w 750"/>
                  <a:gd name="T31" fmla="*/ 15 h 433"/>
                  <a:gd name="T32" fmla="*/ 5 w 750"/>
                  <a:gd name="T33" fmla="*/ 19 h 433"/>
                  <a:gd name="T34" fmla="*/ 3 w 750"/>
                  <a:gd name="T35" fmla="*/ 22 h 433"/>
                  <a:gd name="T36" fmla="*/ 1 w 750"/>
                  <a:gd name="T37" fmla="*/ 26 h 433"/>
                  <a:gd name="T38" fmla="*/ 0 w 750"/>
                  <a:gd name="T39" fmla="*/ 30 h 433"/>
                  <a:gd name="T40" fmla="*/ 0 w 750"/>
                  <a:gd name="T41" fmla="*/ 34 h 433"/>
                  <a:gd name="T42" fmla="*/ 1 w 750"/>
                  <a:gd name="T43" fmla="*/ 37 h 433"/>
                  <a:gd name="T44" fmla="*/ 3 w 750"/>
                  <a:gd name="T45" fmla="*/ 41 h 433"/>
                  <a:gd name="T46" fmla="*/ 5 w 750"/>
                  <a:gd name="T47" fmla="*/ 45 h 433"/>
                  <a:gd name="T48" fmla="*/ 8 w 750"/>
                  <a:gd name="T49" fmla="*/ 48 h 433"/>
                  <a:gd name="T50" fmla="*/ 12 w 750"/>
                  <a:gd name="T51" fmla="*/ 51 h 433"/>
                  <a:gd name="T52" fmla="*/ 16 w 750"/>
                  <a:gd name="T53" fmla="*/ 54 h 43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50" h="433">
                    <a:moveTo>
                      <a:pt x="750" y="75"/>
                    </a:moveTo>
                    <a:lnTo>
                      <a:pt x="711" y="54"/>
                    </a:lnTo>
                    <a:lnTo>
                      <a:pt x="667" y="37"/>
                    </a:lnTo>
                    <a:lnTo>
                      <a:pt x="620" y="22"/>
                    </a:lnTo>
                    <a:lnTo>
                      <a:pt x="570" y="11"/>
                    </a:lnTo>
                    <a:lnTo>
                      <a:pt x="519" y="4"/>
                    </a:lnTo>
                    <a:lnTo>
                      <a:pt x="466" y="0"/>
                    </a:lnTo>
                    <a:lnTo>
                      <a:pt x="412" y="0"/>
                    </a:lnTo>
                    <a:lnTo>
                      <a:pt x="360" y="4"/>
                    </a:lnTo>
                    <a:lnTo>
                      <a:pt x="308" y="11"/>
                    </a:lnTo>
                    <a:lnTo>
                      <a:pt x="259" y="22"/>
                    </a:lnTo>
                    <a:lnTo>
                      <a:pt x="212" y="37"/>
                    </a:lnTo>
                    <a:lnTo>
                      <a:pt x="168" y="54"/>
                    </a:lnTo>
                    <a:lnTo>
                      <a:pt x="128" y="75"/>
                    </a:lnTo>
                    <a:lnTo>
                      <a:pt x="93" y="97"/>
                    </a:lnTo>
                    <a:lnTo>
                      <a:pt x="63" y="123"/>
                    </a:lnTo>
                    <a:lnTo>
                      <a:pt x="38" y="149"/>
                    </a:lnTo>
                    <a:lnTo>
                      <a:pt x="20" y="178"/>
                    </a:lnTo>
                    <a:lnTo>
                      <a:pt x="6" y="207"/>
                    </a:lnTo>
                    <a:lnTo>
                      <a:pt x="0" y="238"/>
                    </a:lnTo>
                    <a:lnTo>
                      <a:pt x="0" y="269"/>
                    </a:lnTo>
                    <a:lnTo>
                      <a:pt x="6" y="300"/>
                    </a:lnTo>
                    <a:lnTo>
                      <a:pt x="20" y="329"/>
                    </a:lnTo>
                    <a:lnTo>
                      <a:pt x="38" y="358"/>
                    </a:lnTo>
                    <a:lnTo>
                      <a:pt x="63" y="385"/>
                    </a:lnTo>
                    <a:lnTo>
                      <a:pt x="93" y="410"/>
                    </a:lnTo>
                    <a:lnTo>
                      <a:pt x="128" y="433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28" name="Freeform 33"/>
              <p:cNvSpPr>
                <a:spLocks/>
              </p:cNvSpPr>
              <p:nvPr/>
            </p:nvSpPr>
            <p:spPr bwMode="auto">
              <a:xfrm>
                <a:off x="3784" y="2051"/>
                <a:ext cx="28" cy="39"/>
              </a:xfrm>
              <a:custGeom>
                <a:avLst/>
                <a:gdLst>
                  <a:gd name="T0" fmla="*/ 0 w 226"/>
                  <a:gd name="T1" fmla="*/ 39 h 315"/>
                  <a:gd name="T2" fmla="*/ 6 w 226"/>
                  <a:gd name="T3" fmla="*/ 35 h 315"/>
                  <a:gd name="T4" fmla="*/ 11 w 226"/>
                  <a:gd name="T5" fmla="*/ 32 h 315"/>
                  <a:gd name="T6" fmla="*/ 15 w 226"/>
                  <a:gd name="T7" fmla="*/ 28 h 315"/>
                  <a:gd name="T8" fmla="*/ 19 w 226"/>
                  <a:gd name="T9" fmla="*/ 23 h 315"/>
                  <a:gd name="T10" fmla="*/ 22 w 226"/>
                  <a:gd name="T11" fmla="*/ 19 h 315"/>
                  <a:gd name="T12" fmla="*/ 25 w 226"/>
                  <a:gd name="T13" fmla="*/ 14 h 315"/>
                  <a:gd name="T14" fmla="*/ 27 w 226"/>
                  <a:gd name="T15" fmla="*/ 10 h 315"/>
                  <a:gd name="T16" fmla="*/ 28 w 226"/>
                  <a:gd name="T17" fmla="*/ 5 h 315"/>
                  <a:gd name="T18" fmla="*/ 28 w 226"/>
                  <a:gd name="T19" fmla="*/ 0 h 3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6" h="315">
                    <a:moveTo>
                      <a:pt x="0" y="315"/>
                    </a:moveTo>
                    <a:lnTo>
                      <a:pt x="46" y="286"/>
                    </a:lnTo>
                    <a:lnTo>
                      <a:pt x="87" y="256"/>
                    </a:lnTo>
                    <a:lnTo>
                      <a:pt x="123" y="223"/>
                    </a:lnTo>
                    <a:lnTo>
                      <a:pt x="154" y="188"/>
                    </a:lnTo>
                    <a:lnTo>
                      <a:pt x="180" y="152"/>
                    </a:lnTo>
                    <a:lnTo>
                      <a:pt x="200" y="116"/>
                    </a:lnTo>
                    <a:lnTo>
                      <a:pt x="215" y="78"/>
                    </a:lnTo>
                    <a:lnTo>
                      <a:pt x="223" y="39"/>
                    </a:lnTo>
                    <a:lnTo>
                      <a:pt x="226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29" name="Freeform 34"/>
              <p:cNvSpPr>
                <a:spLocks/>
              </p:cNvSpPr>
              <p:nvPr/>
            </p:nvSpPr>
            <p:spPr bwMode="auto">
              <a:xfrm>
                <a:off x="3269" y="2388"/>
                <a:ext cx="43" cy="100"/>
              </a:xfrm>
              <a:custGeom>
                <a:avLst/>
                <a:gdLst>
                  <a:gd name="T0" fmla="*/ 0 w 352"/>
                  <a:gd name="T1" fmla="*/ 0 h 805"/>
                  <a:gd name="T2" fmla="*/ 0 w 352"/>
                  <a:gd name="T3" fmla="*/ 37 h 805"/>
                  <a:gd name="T4" fmla="*/ 1 w 352"/>
                  <a:gd name="T5" fmla="*/ 42 h 805"/>
                  <a:gd name="T6" fmla="*/ 2 w 352"/>
                  <a:gd name="T7" fmla="*/ 47 h 805"/>
                  <a:gd name="T8" fmla="*/ 4 w 352"/>
                  <a:gd name="T9" fmla="*/ 52 h 805"/>
                  <a:gd name="T10" fmla="*/ 5 w 352"/>
                  <a:gd name="T11" fmla="*/ 57 h 805"/>
                  <a:gd name="T12" fmla="*/ 7 w 352"/>
                  <a:gd name="T13" fmla="*/ 61 h 805"/>
                  <a:gd name="T14" fmla="*/ 10 w 352"/>
                  <a:gd name="T15" fmla="*/ 66 h 805"/>
                  <a:gd name="T16" fmla="*/ 12 w 352"/>
                  <a:gd name="T17" fmla="*/ 70 h 805"/>
                  <a:gd name="T18" fmla="*/ 15 w 352"/>
                  <a:gd name="T19" fmla="*/ 74 h 805"/>
                  <a:gd name="T20" fmla="*/ 18 w 352"/>
                  <a:gd name="T21" fmla="*/ 78 h 805"/>
                  <a:gd name="T22" fmla="*/ 21 w 352"/>
                  <a:gd name="T23" fmla="*/ 82 h 805"/>
                  <a:gd name="T24" fmla="*/ 24 w 352"/>
                  <a:gd name="T25" fmla="*/ 85 h 805"/>
                  <a:gd name="T26" fmla="*/ 28 w 352"/>
                  <a:gd name="T27" fmla="*/ 89 h 805"/>
                  <a:gd name="T28" fmla="*/ 32 w 352"/>
                  <a:gd name="T29" fmla="*/ 92 h 805"/>
                  <a:gd name="T30" fmla="*/ 35 w 352"/>
                  <a:gd name="T31" fmla="*/ 95 h 805"/>
                  <a:gd name="T32" fmla="*/ 39 w 352"/>
                  <a:gd name="T33" fmla="*/ 98 h 805"/>
                  <a:gd name="T34" fmla="*/ 43 w 352"/>
                  <a:gd name="T35" fmla="*/ 100 h 80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52" h="805">
                    <a:moveTo>
                      <a:pt x="0" y="0"/>
                    </a:moveTo>
                    <a:lnTo>
                      <a:pt x="0" y="299"/>
                    </a:lnTo>
                    <a:lnTo>
                      <a:pt x="7" y="339"/>
                    </a:lnTo>
                    <a:lnTo>
                      <a:pt x="16" y="379"/>
                    </a:lnTo>
                    <a:lnTo>
                      <a:pt x="29" y="418"/>
                    </a:lnTo>
                    <a:lnTo>
                      <a:pt x="43" y="455"/>
                    </a:lnTo>
                    <a:lnTo>
                      <a:pt x="59" y="492"/>
                    </a:lnTo>
                    <a:lnTo>
                      <a:pt x="78" y="528"/>
                    </a:lnTo>
                    <a:lnTo>
                      <a:pt x="99" y="563"/>
                    </a:lnTo>
                    <a:lnTo>
                      <a:pt x="122" y="597"/>
                    </a:lnTo>
                    <a:lnTo>
                      <a:pt x="145" y="628"/>
                    </a:lnTo>
                    <a:lnTo>
                      <a:pt x="172" y="659"/>
                    </a:lnTo>
                    <a:lnTo>
                      <a:pt x="199" y="688"/>
                    </a:lnTo>
                    <a:lnTo>
                      <a:pt x="227" y="715"/>
                    </a:lnTo>
                    <a:lnTo>
                      <a:pt x="258" y="740"/>
                    </a:lnTo>
                    <a:lnTo>
                      <a:pt x="289" y="763"/>
                    </a:lnTo>
                    <a:lnTo>
                      <a:pt x="320" y="786"/>
                    </a:lnTo>
                    <a:lnTo>
                      <a:pt x="352" y="805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30" name="Freeform 35"/>
              <p:cNvSpPr>
                <a:spLocks/>
              </p:cNvSpPr>
              <p:nvPr/>
            </p:nvSpPr>
            <p:spPr bwMode="auto">
              <a:xfrm>
                <a:off x="2955" y="2915"/>
                <a:ext cx="538" cy="182"/>
              </a:xfrm>
              <a:custGeom>
                <a:avLst/>
                <a:gdLst>
                  <a:gd name="T0" fmla="*/ 0 w 4306"/>
                  <a:gd name="T1" fmla="*/ 129 h 1456"/>
                  <a:gd name="T2" fmla="*/ 12 w 4306"/>
                  <a:gd name="T3" fmla="*/ 135 h 1456"/>
                  <a:gd name="T4" fmla="*/ 24 w 4306"/>
                  <a:gd name="T5" fmla="*/ 141 h 1456"/>
                  <a:gd name="T6" fmla="*/ 37 w 4306"/>
                  <a:gd name="T7" fmla="*/ 147 h 1456"/>
                  <a:gd name="T8" fmla="*/ 50 w 4306"/>
                  <a:gd name="T9" fmla="*/ 152 h 1456"/>
                  <a:gd name="T10" fmla="*/ 64 w 4306"/>
                  <a:gd name="T11" fmla="*/ 157 h 1456"/>
                  <a:gd name="T12" fmla="*/ 78 w 4306"/>
                  <a:gd name="T13" fmla="*/ 162 h 1456"/>
                  <a:gd name="T14" fmla="*/ 92 w 4306"/>
                  <a:gd name="T15" fmla="*/ 166 h 1456"/>
                  <a:gd name="T16" fmla="*/ 107 w 4306"/>
                  <a:gd name="T17" fmla="*/ 169 h 1456"/>
                  <a:gd name="T18" fmla="*/ 122 w 4306"/>
                  <a:gd name="T19" fmla="*/ 173 h 1456"/>
                  <a:gd name="T20" fmla="*/ 138 w 4306"/>
                  <a:gd name="T21" fmla="*/ 175 h 1456"/>
                  <a:gd name="T22" fmla="*/ 154 w 4306"/>
                  <a:gd name="T23" fmla="*/ 178 h 1456"/>
                  <a:gd name="T24" fmla="*/ 169 w 4306"/>
                  <a:gd name="T25" fmla="*/ 179 h 1456"/>
                  <a:gd name="T26" fmla="*/ 185 w 4306"/>
                  <a:gd name="T27" fmla="*/ 181 h 1456"/>
                  <a:gd name="T28" fmla="*/ 201 w 4306"/>
                  <a:gd name="T29" fmla="*/ 182 h 1456"/>
                  <a:gd name="T30" fmla="*/ 218 w 4306"/>
                  <a:gd name="T31" fmla="*/ 182 h 1456"/>
                  <a:gd name="T32" fmla="*/ 234 w 4306"/>
                  <a:gd name="T33" fmla="*/ 182 h 1456"/>
                  <a:gd name="T34" fmla="*/ 250 w 4306"/>
                  <a:gd name="T35" fmla="*/ 181 h 1456"/>
                  <a:gd name="T36" fmla="*/ 266 w 4306"/>
                  <a:gd name="T37" fmla="*/ 180 h 1456"/>
                  <a:gd name="T38" fmla="*/ 282 w 4306"/>
                  <a:gd name="T39" fmla="*/ 179 h 1456"/>
                  <a:gd name="T40" fmla="*/ 297 w 4306"/>
                  <a:gd name="T41" fmla="*/ 177 h 1456"/>
                  <a:gd name="T42" fmla="*/ 313 w 4306"/>
                  <a:gd name="T43" fmla="*/ 174 h 1456"/>
                  <a:gd name="T44" fmla="*/ 328 w 4306"/>
                  <a:gd name="T45" fmla="*/ 172 h 1456"/>
                  <a:gd name="T46" fmla="*/ 343 w 4306"/>
                  <a:gd name="T47" fmla="*/ 168 h 1456"/>
                  <a:gd name="T48" fmla="*/ 358 w 4306"/>
                  <a:gd name="T49" fmla="*/ 164 h 1456"/>
                  <a:gd name="T50" fmla="*/ 373 w 4306"/>
                  <a:gd name="T51" fmla="*/ 160 h 1456"/>
                  <a:gd name="T52" fmla="*/ 387 w 4306"/>
                  <a:gd name="T53" fmla="*/ 156 h 1456"/>
                  <a:gd name="T54" fmla="*/ 400 w 4306"/>
                  <a:gd name="T55" fmla="*/ 151 h 1456"/>
                  <a:gd name="T56" fmla="*/ 413 w 4306"/>
                  <a:gd name="T57" fmla="*/ 145 h 1456"/>
                  <a:gd name="T58" fmla="*/ 426 w 4306"/>
                  <a:gd name="T59" fmla="*/ 139 h 1456"/>
                  <a:gd name="T60" fmla="*/ 438 w 4306"/>
                  <a:gd name="T61" fmla="*/ 133 h 1456"/>
                  <a:gd name="T62" fmla="*/ 449 w 4306"/>
                  <a:gd name="T63" fmla="*/ 126 h 1456"/>
                  <a:gd name="T64" fmla="*/ 460 w 4306"/>
                  <a:gd name="T65" fmla="*/ 120 h 1456"/>
                  <a:gd name="T66" fmla="*/ 471 w 4306"/>
                  <a:gd name="T67" fmla="*/ 112 h 1456"/>
                  <a:gd name="T68" fmla="*/ 480 w 4306"/>
                  <a:gd name="T69" fmla="*/ 105 h 1456"/>
                  <a:gd name="T70" fmla="*/ 489 w 4306"/>
                  <a:gd name="T71" fmla="*/ 97 h 1456"/>
                  <a:gd name="T72" fmla="*/ 498 w 4306"/>
                  <a:gd name="T73" fmla="*/ 89 h 1456"/>
                  <a:gd name="T74" fmla="*/ 505 w 4306"/>
                  <a:gd name="T75" fmla="*/ 81 h 1456"/>
                  <a:gd name="T76" fmla="*/ 512 w 4306"/>
                  <a:gd name="T77" fmla="*/ 73 h 1456"/>
                  <a:gd name="T78" fmla="*/ 518 w 4306"/>
                  <a:gd name="T79" fmla="*/ 64 h 1456"/>
                  <a:gd name="T80" fmla="*/ 523 w 4306"/>
                  <a:gd name="T81" fmla="*/ 55 h 1456"/>
                  <a:gd name="T82" fmla="*/ 528 w 4306"/>
                  <a:gd name="T83" fmla="*/ 46 h 1456"/>
                  <a:gd name="T84" fmla="*/ 531 w 4306"/>
                  <a:gd name="T85" fmla="*/ 37 h 1456"/>
                  <a:gd name="T86" fmla="*/ 534 w 4306"/>
                  <a:gd name="T87" fmla="*/ 28 h 1456"/>
                  <a:gd name="T88" fmla="*/ 536 w 4306"/>
                  <a:gd name="T89" fmla="*/ 19 h 1456"/>
                  <a:gd name="T90" fmla="*/ 538 w 4306"/>
                  <a:gd name="T91" fmla="*/ 9 h 1456"/>
                  <a:gd name="T92" fmla="*/ 538 w 4306"/>
                  <a:gd name="T93" fmla="*/ 0 h 145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4306" h="1456">
                    <a:moveTo>
                      <a:pt x="0" y="1030"/>
                    </a:moveTo>
                    <a:lnTo>
                      <a:pt x="94" y="1081"/>
                    </a:lnTo>
                    <a:lnTo>
                      <a:pt x="192" y="1129"/>
                    </a:lnTo>
                    <a:lnTo>
                      <a:pt x="295" y="1175"/>
                    </a:lnTo>
                    <a:lnTo>
                      <a:pt x="400" y="1217"/>
                    </a:lnTo>
                    <a:lnTo>
                      <a:pt x="511" y="1257"/>
                    </a:lnTo>
                    <a:lnTo>
                      <a:pt x="623" y="1293"/>
                    </a:lnTo>
                    <a:lnTo>
                      <a:pt x="740" y="1325"/>
                    </a:lnTo>
                    <a:lnTo>
                      <a:pt x="858" y="1355"/>
                    </a:lnTo>
                    <a:lnTo>
                      <a:pt x="980" y="1381"/>
                    </a:lnTo>
                    <a:lnTo>
                      <a:pt x="1104" y="1402"/>
                    </a:lnTo>
                    <a:lnTo>
                      <a:pt x="1229" y="1420"/>
                    </a:lnTo>
                    <a:lnTo>
                      <a:pt x="1355" y="1435"/>
                    </a:lnTo>
                    <a:lnTo>
                      <a:pt x="1483" y="1446"/>
                    </a:lnTo>
                    <a:lnTo>
                      <a:pt x="1612" y="1452"/>
                    </a:lnTo>
                    <a:lnTo>
                      <a:pt x="1741" y="1456"/>
                    </a:lnTo>
                    <a:lnTo>
                      <a:pt x="1870" y="1455"/>
                    </a:lnTo>
                    <a:lnTo>
                      <a:pt x="1999" y="1451"/>
                    </a:lnTo>
                    <a:lnTo>
                      <a:pt x="2128" y="1443"/>
                    </a:lnTo>
                    <a:lnTo>
                      <a:pt x="2254" y="1431"/>
                    </a:lnTo>
                    <a:lnTo>
                      <a:pt x="2381" y="1414"/>
                    </a:lnTo>
                    <a:lnTo>
                      <a:pt x="2506" y="1395"/>
                    </a:lnTo>
                    <a:lnTo>
                      <a:pt x="2629" y="1372"/>
                    </a:lnTo>
                    <a:lnTo>
                      <a:pt x="2748" y="1345"/>
                    </a:lnTo>
                    <a:lnTo>
                      <a:pt x="2867" y="1315"/>
                    </a:lnTo>
                    <a:lnTo>
                      <a:pt x="2982" y="1281"/>
                    </a:lnTo>
                    <a:lnTo>
                      <a:pt x="3094" y="1244"/>
                    </a:lnTo>
                    <a:lnTo>
                      <a:pt x="3203" y="1204"/>
                    </a:lnTo>
                    <a:lnTo>
                      <a:pt x="3308" y="1160"/>
                    </a:lnTo>
                    <a:lnTo>
                      <a:pt x="3408" y="1114"/>
                    </a:lnTo>
                    <a:lnTo>
                      <a:pt x="3505" y="1064"/>
                    </a:lnTo>
                    <a:lnTo>
                      <a:pt x="3597" y="1011"/>
                    </a:lnTo>
                    <a:lnTo>
                      <a:pt x="3684" y="957"/>
                    </a:lnTo>
                    <a:lnTo>
                      <a:pt x="3767" y="899"/>
                    </a:lnTo>
                    <a:lnTo>
                      <a:pt x="3844" y="840"/>
                    </a:lnTo>
                    <a:lnTo>
                      <a:pt x="3915" y="777"/>
                    </a:lnTo>
                    <a:lnTo>
                      <a:pt x="3982" y="714"/>
                    </a:lnTo>
                    <a:lnTo>
                      <a:pt x="4042" y="647"/>
                    </a:lnTo>
                    <a:lnTo>
                      <a:pt x="4096" y="580"/>
                    </a:lnTo>
                    <a:lnTo>
                      <a:pt x="4146" y="510"/>
                    </a:lnTo>
                    <a:lnTo>
                      <a:pt x="4188" y="440"/>
                    </a:lnTo>
                    <a:lnTo>
                      <a:pt x="4223" y="368"/>
                    </a:lnTo>
                    <a:lnTo>
                      <a:pt x="4253" y="296"/>
                    </a:lnTo>
                    <a:lnTo>
                      <a:pt x="4276" y="223"/>
                    </a:lnTo>
                    <a:lnTo>
                      <a:pt x="4293" y="148"/>
                    </a:lnTo>
                    <a:lnTo>
                      <a:pt x="4302" y="74"/>
                    </a:lnTo>
                    <a:lnTo>
                      <a:pt x="4306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31" name="Freeform 36"/>
              <p:cNvSpPr>
                <a:spLocks/>
              </p:cNvSpPr>
              <p:nvPr/>
            </p:nvSpPr>
            <p:spPr bwMode="auto">
              <a:xfrm>
                <a:off x="2863" y="2915"/>
                <a:ext cx="92" cy="128"/>
              </a:xfrm>
              <a:custGeom>
                <a:avLst/>
                <a:gdLst>
                  <a:gd name="T0" fmla="*/ 0 w 738"/>
                  <a:gd name="T1" fmla="*/ 0 h 1030"/>
                  <a:gd name="T2" fmla="*/ 0 w 738"/>
                  <a:gd name="T3" fmla="*/ 9 h 1030"/>
                  <a:gd name="T4" fmla="*/ 1 w 738"/>
                  <a:gd name="T5" fmla="*/ 18 h 1030"/>
                  <a:gd name="T6" fmla="*/ 3 w 738"/>
                  <a:gd name="T7" fmla="*/ 27 h 1030"/>
                  <a:gd name="T8" fmla="*/ 6 w 738"/>
                  <a:gd name="T9" fmla="*/ 35 h 1030"/>
                  <a:gd name="T10" fmla="*/ 9 w 738"/>
                  <a:gd name="T11" fmla="*/ 44 h 1030"/>
                  <a:gd name="T12" fmla="*/ 13 w 738"/>
                  <a:gd name="T13" fmla="*/ 52 h 1030"/>
                  <a:gd name="T14" fmla="*/ 18 w 738"/>
                  <a:gd name="T15" fmla="*/ 61 h 1030"/>
                  <a:gd name="T16" fmla="*/ 24 w 738"/>
                  <a:gd name="T17" fmla="*/ 69 h 1030"/>
                  <a:gd name="T18" fmla="*/ 30 w 738"/>
                  <a:gd name="T19" fmla="*/ 77 h 1030"/>
                  <a:gd name="T20" fmla="*/ 37 w 738"/>
                  <a:gd name="T21" fmla="*/ 85 h 1030"/>
                  <a:gd name="T22" fmla="*/ 45 w 738"/>
                  <a:gd name="T23" fmla="*/ 93 h 1030"/>
                  <a:gd name="T24" fmla="*/ 53 w 738"/>
                  <a:gd name="T25" fmla="*/ 101 h 1030"/>
                  <a:gd name="T26" fmla="*/ 62 w 738"/>
                  <a:gd name="T27" fmla="*/ 108 h 1030"/>
                  <a:gd name="T28" fmla="*/ 71 w 738"/>
                  <a:gd name="T29" fmla="*/ 115 h 1030"/>
                  <a:gd name="T30" fmla="*/ 81 w 738"/>
                  <a:gd name="T31" fmla="*/ 122 h 1030"/>
                  <a:gd name="T32" fmla="*/ 92 w 738"/>
                  <a:gd name="T33" fmla="*/ 128 h 10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38" h="1030">
                    <a:moveTo>
                      <a:pt x="0" y="0"/>
                    </a:moveTo>
                    <a:lnTo>
                      <a:pt x="3" y="71"/>
                    </a:lnTo>
                    <a:lnTo>
                      <a:pt x="12" y="142"/>
                    </a:lnTo>
                    <a:lnTo>
                      <a:pt x="27" y="214"/>
                    </a:lnTo>
                    <a:lnTo>
                      <a:pt x="48" y="283"/>
                    </a:lnTo>
                    <a:lnTo>
                      <a:pt x="75" y="354"/>
                    </a:lnTo>
                    <a:lnTo>
                      <a:pt x="108" y="422"/>
                    </a:lnTo>
                    <a:lnTo>
                      <a:pt x="147" y="490"/>
                    </a:lnTo>
                    <a:lnTo>
                      <a:pt x="192" y="557"/>
                    </a:lnTo>
                    <a:lnTo>
                      <a:pt x="242" y="623"/>
                    </a:lnTo>
                    <a:lnTo>
                      <a:pt x="297" y="686"/>
                    </a:lnTo>
                    <a:lnTo>
                      <a:pt x="359" y="749"/>
                    </a:lnTo>
                    <a:lnTo>
                      <a:pt x="425" y="809"/>
                    </a:lnTo>
                    <a:lnTo>
                      <a:pt x="496" y="867"/>
                    </a:lnTo>
                    <a:lnTo>
                      <a:pt x="572" y="923"/>
                    </a:lnTo>
                    <a:lnTo>
                      <a:pt x="653" y="978"/>
                    </a:lnTo>
                    <a:lnTo>
                      <a:pt x="738" y="103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32" name="Freeform 37"/>
              <p:cNvSpPr>
                <a:spLocks/>
              </p:cNvSpPr>
              <p:nvPr/>
            </p:nvSpPr>
            <p:spPr bwMode="auto">
              <a:xfrm>
                <a:off x="3840" y="2762"/>
                <a:ext cx="145" cy="83"/>
              </a:xfrm>
              <a:custGeom>
                <a:avLst/>
                <a:gdLst>
                  <a:gd name="T0" fmla="*/ 145 w 1157"/>
                  <a:gd name="T1" fmla="*/ 42 h 668"/>
                  <a:gd name="T2" fmla="*/ 145 w 1157"/>
                  <a:gd name="T3" fmla="*/ 37 h 668"/>
                  <a:gd name="T4" fmla="*/ 143 w 1157"/>
                  <a:gd name="T5" fmla="*/ 33 h 668"/>
                  <a:gd name="T6" fmla="*/ 141 w 1157"/>
                  <a:gd name="T7" fmla="*/ 28 h 668"/>
                  <a:gd name="T8" fmla="*/ 138 w 1157"/>
                  <a:gd name="T9" fmla="*/ 24 h 668"/>
                  <a:gd name="T10" fmla="*/ 135 w 1157"/>
                  <a:gd name="T11" fmla="*/ 20 h 668"/>
                  <a:gd name="T12" fmla="*/ 130 w 1157"/>
                  <a:gd name="T13" fmla="*/ 16 h 668"/>
                  <a:gd name="T14" fmla="*/ 125 w 1157"/>
                  <a:gd name="T15" fmla="*/ 13 h 668"/>
                  <a:gd name="T16" fmla="*/ 119 w 1157"/>
                  <a:gd name="T17" fmla="*/ 10 h 668"/>
                  <a:gd name="T18" fmla="*/ 113 w 1157"/>
                  <a:gd name="T19" fmla="*/ 7 h 668"/>
                  <a:gd name="T20" fmla="*/ 106 w 1157"/>
                  <a:gd name="T21" fmla="*/ 5 h 668"/>
                  <a:gd name="T22" fmla="*/ 99 w 1157"/>
                  <a:gd name="T23" fmla="*/ 3 h 668"/>
                  <a:gd name="T24" fmla="*/ 92 w 1157"/>
                  <a:gd name="T25" fmla="*/ 2 h 668"/>
                  <a:gd name="T26" fmla="*/ 84 w 1157"/>
                  <a:gd name="T27" fmla="*/ 0 h 668"/>
                  <a:gd name="T28" fmla="*/ 76 w 1157"/>
                  <a:gd name="T29" fmla="*/ 0 h 668"/>
                  <a:gd name="T30" fmla="*/ 69 w 1157"/>
                  <a:gd name="T31" fmla="*/ 0 h 668"/>
                  <a:gd name="T32" fmla="*/ 61 w 1157"/>
                  <a:gd name="T33" fmla="*/ 0 h 668"/>
                  <a:gd name="T34" fmla="*/ 53 w 1157"/>
                  <a:gd name="T35" fmla="*/ 2 h 668"/>
                  <a:gd name="T36" fmla="*/ 46 w 1157"/>
                  <a:gd name="T37" fmla="*/ 3 h 668"/>
                  <a:gd name="T38" fmla="*/ 39 w 1157"/>
                  <a:gd name="T39" fmla="*/ 5 h 668"/>
                  <a:gd name="T40" fmla="*/ 32 w 1157"/>
                  <a:gd name="T41" fmla="*/ 7 h 668"/>
                  <a:gd name="T42" fmla="*/ 26 w 1157"/>
                  <a:gd name="T43" fmla="*/ 10 h 668"/>
                  <a:gd name="T44" fmla="*/ 20 w 1157"/>
                  <a:gd name="T45" fmla="*/ 13 h 668"/>
                  <a:gd name="T46" fmla="*/ 15 w 1157"/>
                  <a:gd name="T47" fmla="*/ 16 h 668"/>
                  <a:gd name="T48" fmla="*/ 10 w 1157"/>
                  <a:gd name="T49" fmla="*/ 20 h 668"/>
                  <a:gd name="T50" fmla="*/ 7 w 1157"/>
                  <a:gd name="T51" fmla="*/ 24 h 668"/>
                  <a:gd name="T52" fmla="*/ 4 w 1157"/>
                  <a:gd name="T53" fmla="*/ 28 h 668"/>
                  <a:gd name="T54" fmla="*/ 2 w 1157"/>
                  <a:gd name="T55" fmla="*/ 33 h 668"/>
                  <a:gd name="T56" fmla="*/ 0 w 1157"/>
                  <a:gd name="T57" fmla="*/ 37 h 668"/>
                  <a:gd name="T58" fmla="*/ 0 w 1157"/>
                  <a:gd name="T59" fmla="*/ 42 h 668"/>
                  <a:gd name="T60" fmla="*/ 0 w 1157"/>
                  <a:gd name="T61" fmla="*/ 46 h 668"/>
                  <a:gd name="T62" fmla="*/ 2 w 1157"/>
                  <a:gd name="T63" fmla="*/ 50 h 668"/>
                  <a:gd name="T64" fmla="*/ 4 w 1157"/>
                  <a:gd name="T65" fmla="*/ 55 h 668"/>
                  <a:gd name="T66" fmla="*/ 7 w 1157"/>
                  <a:gd name="T67" fmla="*/ 59 h 668"/>
                  <a:gd name="T68" fmla="*/ 10 w 1157"/>
                  <a:gd name="T69" fmla="*/ 63 h 668"/>
                  <a:gd name="T70" fmla="*/ 15 w 1157"/>
                  <a:gd name="T71" fmla="*/ 67 h 668"/>
                  <a:gd name="T72" fmla="*/ 20 w 1157"/>
                  <a:gd name="T73" fmla="*/ 70 h 668"/>
                  <a:gd name="T74" fmla="*/ 26 w 1157"/>
                  <a:gd name="T75" fmla="*/ 73 h 668"/>
                  <a:gd name="T76" fmla="*/ 32 w 1157"/>
                  <a:gd name="T77" fmla="*/ 76 h 668"/>
                  <a:gd name="T78" fmla="*/ 39 w 1157"/>
                  <a:gd name="T79" fmla="*/ 78 h 668"/>
                  <a:gd name="T80" fmla="*/ 46 w 1157"/>
                  <a:gd name="T81" fmla="*/ 80 h 668"/>
                  <a:gd name="T82" fmla="*/ 53 w 1157"/>
                  <a:gd name="T83" fmla="*/ 82 h 668"/>
                  <a:gd name="T84" fmla="*/ 61 w 1157"/>
                  <a:gd name="T85" fmla="*/ 83 h 668"/>
                  <a:gd name="T86" fmla="*/ 69 w 1157"/>
                  <a:gd name="T87" fmla="*/ 83 h 668"/>
                  <a:gd name="T88" fmla="*/ 76 w 1157"/>
                  <a:gd name="T89" fmla="*/ 83 h 668"/>
                  <a:gd name="T90" fmla="*/ 84 w 1157"/>
                  <a:gd name="T91" fmla="*/ 83 h 668"/>
                  <a:gd name="T92" fmla="*/ 92 w 1157"/>
                  <a:gd name="T93" fmla="*/ 82 h 668"/>
                  <a:gd name="T94" fmla="*/ 99 w 1157"/>
                  <a:gd name="T95" fmla="*/ 80 h 668"/>
                  <a:gd name="T96" fmla="*/ 106 w 1157"/>
                  <a:gd name="T97" fmla="*/ 78 h 668"/>
                  <a:gd name="T98" fmla="*/ 113 w 1157"/>
                  <a:gd name="T99" fmla="*/ 76 h 668"/>
                  <a:gd name="T100" fmla="*/ 119 w 1157"/>
                  <a:gd name="T101" fmla="*/ 73 h 668"/>
                  <a:gd name="T102" fmla="*/ 125 w 1157"/>
                  <a:gd name="T103" fmla="*/ 70 h 668"/>
                  <a:gd name="T104" fmla="*/ 130 w 1157"/>
                  <a:gd name="T105" fmla="*/ 67 h 668"/>
                  <a:gd name="T106" fmla="*/ 135 w 1157"/>
                  <a:gd name="T107" fmla="*/ 63 h 668"/>
                  <a:gd name="T108" fmla="*/ 138 w 1157"/>
                  <a:gd name="T109" fmla="*/ 59 h 668"/>
                  <a:gd name="T110" fmla="*/ 141 w 1157"/>
                  <a:gd name="T111" fmla="*/ 55 h 668"/>
                  <a:gd name="T112" fmla="*/ 143 w 1157"/>
                  <a:gd name="T113" fmla="*/ 50 h 668"/>
                  <a:gd name="T114" fmla="*/ 145 w 1157"/>
                  <a:gd name="T115" fmla="*/ 46 h 668"/>
                  <a:gd name="T116" fmla="*/ 145 w 1157"/>
                  <a:gd name="T117" fmla="*/ 42 h 66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157" h="668">
                    <a:moveTo>
                      <a:pt x="1157" y="335"/>
                    </a:moveTo>
                    <a:lnTo>
                      <a:pt x="1154" y="298"/>
                    </a:lnTo>
                    <a:lnTo>
                      <a:pt x="1144" y="262"/>
                    </a:lnTo>
                    <a:lnTo>
                      <a:pt x="1126" y="227"/>
                    </a:lnTo>
                    <a:lnTo>
                      <a:pt x="1104" y="194"/>
                    </a:lnTo>
                    <a:lnTo>
                      <a:pt x="1074" y="162"/>
                    </a:lnTo>
                    <a:lnTo>
                      <a:pt x="1039" y="132"/>
                    </a:lnTo>
                    <a:lnTo>
                      <a:pt x="998" y="105"/>
                    </a:lnTo>
                    <a:lnTo>
                      <a:pt x="953" y="80"/>
                    </a:lnTo>
                    <a:lnTo>
                      <a:pt x="903" y="58"/>
                    </a:lnTo>
                    <a:lnTo>
                      <a:pt x="849" y="39"/>
                    </a:lnTo>
                    <a:lnTo>
                      <a:pt x="793" y="24"/>
                    </a:lnTo>
                    <a:lnTo>
                      <a:pt x="733" y="13"/>
                    </a:lnTo>
                    <a:lnTo>
                      <a:pt x="672" y="4"/>
                    </a:lnTo>
                    <a:lnTo>
                      <a:pt x="610" y="0"/>
                    </a:lnTo>
                    <a:lnTo>
                      <a:pt x="547" y="0"/>
                    </a:lnTo>
                    <a:lnTo>
                      <a:pt x="485" y="4"/>
                    </a:lnTo>
                    <a:lnTo>
                      <a:pt x="423" y="13"/>
                    </a:lnTo>
                    <a:lnTo>
                      <a:pt x="364" y="24"/>
                    </a:lnTo>
                    <a:lnTo>
                      <a:pt x="308" y="39"/>
                    </a:lnTo>
                    <a:lnTo>
                      <a:pt x="254" y="58"/>
                    </a:lnTo>
                    <a:lnTo>
                      <a:pt x="204" y="80"/>
                    </a:lnTo>
                    <a:lnTo>
                      <a:pt x="159" y="105"/>
                    </a:lnTo>
                    <a:lnTo>
                      <a:pt x="118" y="132"/>
                    </a:lnTo>
                    <a:lnTo>
                      <a:pt x="83" y="162"/>
                    </a:lnTo>
                    <a:lnTo>
                      <a:pt x="53" y="194"/>
                    </a:lnTo>
                    <a:lnTo>
                      <a:pt x="31" y="227"/>
                    </a:lnTo>
                    <a:lnTo>
                      <a:pt x="13" y="262"/>
                    </a:lnTo>
                    <a:lnTo>
                      <a:pt x="3" y="298"/>
                    </a:lnTo>
                    <a:lnTo>
                      <a:pt x="0" y="335"/>
                    </a:lnTo>
                    <a:lnTo>
                      <a:pt x="3" y="370"/>
                    </a:lnTo>
                    <a:lnTo>
                      <a:pt x="13" y="406"/>
                    </a:lnTo>
                    <a:lnTo>
                      <a:pt x="31" y="441"/>
                    </a:lnTo>
                    <a:lnTo>
                      <a:pt x="53" y="475"/>
                    </a:lnTo>
                    <a:lnTo>
                      <a:pt x="83" y="506"/>
                    </a:lnTo>
                    <a:lnTo>
                      <a:pt x="118" y="536"/>
                    </a:lnTo>
                    <a:lnTo>
                      <a:pt x="159" y="564"/>
                    </a:lnTo>
                    <a:lnTo>
                      <a:pt x="204" y="588"/>
                    </a:lnTo>
                    <a:lnTo>
                      <a:pt x="254" y="611"/>
                    </a:lnTo>
                    <a:lnTo>
                      <a:pt x="308" y="629"/>
                    </a:lnTo>
                    <a:lnTo>
                      <a:pt x="364" y="644"/>
                    </a:lnTo>
                    <a:lnTo>
                      <a:pt x="423" y="656"/>
                    </a:lnTo>
                    <a:lnTo>
                      <a:pt x="485" y="664"/>
                    </a:lnTo>
                    <a:lnTo>
                      <a:pt x="547" y="668"/>
                    </a:lnTo>
                    <a:lnTo>
                      <a:pt x="610" y="668"/>
                    </a:lnTo>
                    <a:lnTo>
                      <a:pt x="672" y="664"/>
                    </a:lnTo>
                    <a:lnTo>
                      <a:pt x="733" y="656"/>
                    </a:lnTo>
                    <a:lnTo>
                      <a:pt x="793" y="644"/>
                    </a:lnTo>
                    <a:lnTo>
                      <a:pt x="849" y="629"/>
                    </a:lnTo>
                    <a:lnTo>
                      <a:pt x="903" y="611"/>
                    </a:lnTo>
                    <a:lnTo>
                      <a:pt x="953" y="588"/>
                    </a:lnTo>
                    <a:lnTo>
                      <a:pt x="998" y="564"/>
                    </a:lnTo>
                    <a:lnTo>
                      <a:pt x="1039" y="536"/>
                    </a:lnTo>
                    <a:lnTo>
                      <a:pt x="1074" y="506"/>
                    </a:lnTo>
                    <a:lnTo>
                      <a:pt x="1104" y="475"/>
                    </a:lnTo>
                    <a:lnTo>
                      <a:pt x="1126" y="441"/>
                    </a:lnTo>
                    <a:lnTo>
                      <a:pt x="1144" y="406"/>
                    </a:lnTo>
                    <a:lnTo>
                      <a:pt x="1154" y="370"/>
                    </a:lnTo>
                    <a:lnTo>
                      <a:pt x="1157" y="335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33" name="Freeform 38"/>
              <p:cNvSpPr>
                <a:spLocks/>
              </p:cNvSpPr>
              <p:nvPr/>
            </p:nvSpPr>
            <p:spPr bwMode="auto">
              <a:xfrm>
                <a:off x="2371" y="2984"/>
                <a:ext cx="145" cy="83"/>
              </a:xfrm>
              <a:custGeom>
                <a:avLst/>
                <a:gdLst>
                  <a:gd name="T0" fmla="*/ 145 w 1157"/>
                  <a:gd name="T1" fmla="*/ 42 h 668"/>
                  <a:gd name="T2" fmla="*/ 144 w 1157"/>
                  <a:gd name="T3" fmla="*/ 37 h 668"/>
                  <a:gd name="T4" fmla="*/ 143 w 1157"/>
                  <a:gd name="T5" fmla="*/ 33 h 668"/>
                  <a:gd name="T6" fmla="*/ 141 w 1157"/>
                  <a:gd name="T7" fmla="*/ 28 h 668"/>
                  <a:gd name="T8" fmla="*/ 138 w 1157"/>
                  <a:gd name="T9" fmla="*/ 24 h 668"/>
                  <a:gd name="T10" fmla="*/ 135 w 1157"/>
                  <a:gd name="T11" fmla="*/ 20 h 668"/>
                  <a:gd name="T12" fmla="*/ 130 w 1157"/>
                  <a:gd name="T13" fmla="*/ 16 h 668"/>
                  <a:gd name="T14" fmla="*/ 125 w 1157"/>
                  <a:gd name="T15" fmla="*/ 13 h 668"/>
                  <a:gd name="T16" fmla="*/ 119 w 1157"/>
                  <a:gd name="T17" fmla="*/ 10 h 668"/>
                  <a:gd name="T18" fmla="*/ 113 w 1157"/>
                  <a:gd name="T19" fmla="*/ 7 h 668"/>
                  <a:gd name="T20" fmla="*/ 106 w 1157"/>
                  <a:gd name="T21" fmla="*/ 5 h 668"/>
                  <a:gd name="T22" fmla="*/ 99 w 1157"/>
                  <a:gd name="T23" fmla="*/ 3 h 668"/>
                  <a:gd name="T24" fmla="*/ 92 w 1157"/>
                  <a:gd name="T25" fmla="*/ 2 h 668"/>
                  <a:gd name="T26" fmla="*/ 84 w 1157"/>
                  <a:gd name="T27" fmla="*/ 0 h 668"/>
                  <a:gd name="T28" fmla="*/ 76 w 1157"/>
                  <a:gd name="T29" fmla="*/ 0 h 668"/>
                  <a:gd name="T30" fmla="*/ 68 w 1157"/>
                  <a:gd name="T31" fmla="*/ 0 h 668"/>
                  <a:gd name="T32" fmla="*/ 61 w 1157"/>
                  <a:gd name="T33" fmla="*/ 0 h 668"/>
                  <a:gd name="T34" fmla="*/ 53 w 1157"/>
                  <a:gd name="T35" fmla="*/ 2 h 668"/>
                  <a:gd name="T36" fmla="*/ 46 w 1157"/>
                  <a:gd name="T37" fmla="*/ 3 h 668"/>
                  <a:gd name="T38" fmla="*/ 38 w 1157"/>
                  <a:gd name="T39" fmla="*/ 5 h 668"/>
                  <a:gd name="T40" fmla="*/ 32 w 1157"/>
                  <a:gd name="T41" fmla="*/ 7 h 668"/>
                  <a:gd name="T42" fmla="*/ 26 w 1157"/>
                  <a:gd name="T43" fmla="*/ 10 h 668"/>
                  <a:gd name="T44" fmla="*/ 20 w 1157"/>
                  <a:gd name="T45" fmla="*/ 13 h 668"/>
                  <a:gd name="T46" fmla="*/ 15 w 1157"/>
                  <a:gd name="T47" fmla="*/ 16 h 668"/>
                  <a:gd name="T48" fmla="*/ 10 w 1157"/>
                  <a:gd name="T49" fmla="*/ 20 h 668"/>
                  <a:gd name="T50" fmla="*/ 7 w 1157"/>
                  <a:gd name="T51" fmla="*/ 24 h 668"/>
                  <a:gd name="T52" fmla="*/ 4 w 1157"/>
                  <a:gd name="T53" fmla="*/ 28 h 668"/>
                  <a:gd name="T54" fmla="*/ 2 w 1157"/>
                  <a:gd name="T55" fmla="*/ 33 h 668"/>
                  <a:gd name="T56" fmla="*/ 0 w 1157"/>
                  <a:gd name="T57" fmla="*/ 37 h 668"/>
                  <a:gd name="T58" fmla="*/ 0 w 1157"/>
                  <a:gd name="T59" fmla="*/ 42 h 668"/>
                  <a:gd name="T60" fmla="*/ 0 w 1157"/>
                  <a:gd name="T61" fmla="*/ 46 h 668"/>
                  <a:gd name="T62" fmla="*/ 2 w 1157"/>
                  <a:gd name="T63" fmla="*/ 50 h 668"/>
                  <a:gd name="T64" fmla="*/ 4 w 1157"/>
                  <a:gd name="T65" fmla="*/ 55 h 668"/>
                  <a:gd name="T66" fmla="*/ 7 w 1157"/>
                  <a:gd name="T67" fmla="*/ 59 h 668"/>
                  <a:gd name="T68" fmla="*/ 10 w 1157"/>
                  <a:gd name="T69" fmla="*/ 63 h 668"/>
                  <a:gd name="T70" fmla="*/ 15 w 1157"/>
                  <a:gd name="T71" fmla="*/ 67 h 668"/>
                  <a:gd name="T72" fmla="*/ 20 w 1157"/>
                  <a:gd name="T73" fmla="*/ 70 h 668"/>
                  <a:gd name="T74" fmla="*/ 26 w 1157"/>
                  <a:gd name="T75" fmla="*/ 73 h 668"/>
                  <a:gd name="T76" fmla="*/ 32 w 1157"/>
                  <a:gd name="T77" fmla="*/ 76 h 668"/>
                  <a:gd name="T78" fmla="*/ 38 w 1157"/>
                  <a:gd name="T79" fmla="*/ 78 h 668"/>
                  <a:gd name="T80" fmla="*/ 46 w 1157"/>
                  <a:gd name="T81" fmla="*/ 80 h 668"/>
                  <a:gd name="T82" fmla="*/ 53 w 1157"/>
                  <a:gd name="T83" fmla="*/ 82 h 668"/>
                  <a:gd name="T84" fmla="*/ 61 w 1157"/>
                  <a:gd name="T85" fmla="*/ 83 h 668"/>
                  <a:gd name="T86" fmla="*/ 68 w 1157"/>
                  <a:gd name="T87" fmla="*/ 83 h 668"/>
                  <a:gd name="T88" fmla="*/ 76 w 1157"/>
                  <a:gd name="T89" fmla="*/ 83 h 668"/>
                  <a:gd name="T90" fmla="*/ 84 w 1157"/>
                  <a:gd name="T91" fmla="*/ 83 h 668"/>
                  <a:gd name="T92" fmla="*/ 92 w 1157"/>
                  <a:gd name="T93" fmla="*/ 82 h 668"/>
                  <a:gd name="T94" fmla="*/ 99 w 1157"/>
                  <a:gd name="T95" fmla="*/ 80 h 668"/>
                  <a:gd name="T96" fmla="*/ 106 w 1157"/>
                  <a:gd name="T97" fmla="*/ 78 h 668"/>
                  <a:gd name="T98" fmla="*/ 113 w 1157"/>
                  <a:gd name="T99" fmla="*/ 76 h 668"/>
                  <a:gd name="T100" fmla="*/ 119 w 1157"/>
                  <a:gd name="T101" fmla="*/ 73 h 668"/>
                  <a:gd name="T102" fmla="*/ 125 w 1157"/>
                  <a:gd name="T103" fmla="*/ 70 h 668"/>
                  <a:gd name="T104" fmla="*/ 130 w 1157"/>
                  <a:gd name="T105" fmla="*/ 67 h 668"/>
                  <a:gd name="T106" fmla="*/ 135 w 1157"/>
                  <a:gd name="T107" fmla="*/ 63 h 668"/>
                  <a:gd name="T108" fmla="*/ 138 w 1157"/>
                  <a:gd name="T109" fmla="*/ 59 h 668"/>
                  <a:gd name="T110" fmla="*/ 141 w 1157"/>
                  <a:gd name="T111" fmla="*/ 55 h 668"/>
                  <a:gd name="T112" fmla="*/ 143 w 1157"/>
                  <a:gd name="T113" fmla="*/ 50 h 668"/>
                  <a:gd name="T114" fmla="*/ 144 w 1157"/>
                  <a:gd name="T115" fmla="*/ 46 h 668"/>
                  <a:gd name="T116" fmla="*/ 145 w 1157"/>
                  <a:gd name="T117" fmla="*/ 42 h 66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157" h="668">
                    <a:moveTo>
                      <a:pt x="1157" y="335"/>
                    </a:moveTo>
                    <a:lnTo>
                      <a:pt x="1153" y="298"/>
                    </a:lnTo>
                    <a:lnTo>
                      <a:pt x="1142" y="262"/>
                    </a:lnTo>
                    <a:lnTo>
                      <a:pt x="1126" y="227"/>
                    </a:lnTo>
                    <a:lnTo>
                      <a:pt x="1103" y="194"/>
                    </a:lnTo>
                    <a:lnTo>
                      <a:pt x="1074" y="162"/>
                    </a:lnTo>
                    <a:lnTo>
                      <a:pt x="1038" y="132"/>
                    </a:lnTo>
                    <a:lnTo>
                      <a:pt x="998" y="105"/>
                    </a:lnTo>
                    <a:lnTo>
                      <a:pt x="952" y="80"/>
                    </a:lnTo>
                    <a:lnTo>
                      <a:pt x="902" y="58"/>
                    </a:lnTo>
                    <a:lnTo>
                      <a:pt x="849" y="39"/>
                    </a:lnTo>
                    <a:lnTo>
                      <a:pt x="792" y="24"/>
                    </a:lnTo>
                    <a:lnTo>
                      <a:pt x="732" y="13"/>
                    </a:lnTo>
                    <a:lnTo>
                      <a:pt x="672" y="4"/>
                    </a:lnTo>
                    <a:lnTo>
                      <a:pt x="610" y="0"/>
                    </a:lnTo>
                    <a:lnTo>
                      <a:pt x="546" y="0"/>
                    </a:lnTo>
                    <a:lnTo>
                      <a:pt x="485" y="4"/>
                    </a:lnTo>
                    <a:lnTo>
                      <a:pt x="423" y="13"/>
                    </a:lnTo>
                    <a:lnTo>
                      <a:pt x="364" y="24"/>
                    </a:lnTo>
                    <a:lnTo>
                      <a:pt x="307" y="39"/>
                    </a:lnTo>
                    <a:lnTo>
                      <a:pt x="254" y="58"/>
                    </a:lnTo>
                    <a:lnTo>
                      <a:pt x="204" y="80"/>
                    </a:lnTo>
                    <a:lnTo>
                      <a:pt x="158" y="105"/>
                    </a:lnTo>
                    <a:lnTo>
                      <a:pt x="118" y="132"/>
                    </a:lnTo>
                    <a:lnTo>
                      <a:pt x="82" y="162"/>
                    </a:lnTo>
                    <a:lnTo>
                      <a:pt x="53" y="194"/>
                    </a:lnTo>
                    <a:lnTo>
                      <a:pt x="30" y="227"/>
                    </a:lnTo>
                    <a:lnTo>
                      <a:pt x="13" y="262"/>
                    </a:lnTo>
                    <a:lnTo>
                      <a:pt x="3" y="298"/>
                    </a:lnTo>
                    <a:lnTo>
                      <a:pt x="0" y="335"/>
                    </a:lnTo>
                    <a:lnTo>
                      <a:pt x="3" y="370"/>
                    </a:lnTo>
                    <a:lnTo>
                      <a:pt x="13" y="406"/>
                    </a:lnTo>
                    <a:lnTo>
                      <a:pt x="30" y="441"/>
                    </a:lnTo>
                    <a:lnTo>
                      <a:pt x="53" y="475"/>
                    </a:lnTo>
                    <a:lnTo>
                      <a:pt x="82" y="506"/>
                    </a:lnTo>
                    <a:lnTo>
                      <a:pt x="118" y="536"/>
                    </a:lnTo>
                    <a:lnTo>
                      <a:pt x="158" y="564"/>
                    </a:lnTo>
                    <a:lnTo>
                      <a:pt x="204" y="589"/>
                    </a:lnTo>
                    <a:lnTo>
                      <a:pt x="254" y="611"/>
                    </a:lnTo>
                    <a:lnTo>
                      <a:pt x="307" y="629"/>
                    </a:lnTo>
                    <a:lnTo>
                      <a:pt x="364" y="644"/>
                    </a:lnTo>
                    <a:lnTo>
                      <a:pt x="423" y="656"/>
                    </a:lnTo>
                    <a:lnTo>
                      <a:pt x="485" y="664"/>
                    </a:lnTo>
                    <a:lnTo>
                      <a:pt x="546" y="668"/>
                    </a:lnTo>
                    <a:lnTo>
                      <a:pt x="610" y="668"/>
                    </a:lnTo>
                    <a:lnTo>
                      <a:pt x="672" y="664"/>
                    </a:lnTo>
                    <a:lnTo>
                      <a:pt x="732" y="656"/>
                    </a:lnTo>
                    <a:lnTo>
                      <a:pt x="792" y="644"/>
                    </a:lnTo>
                    <a:lnTo>
                      <a:pt x="849" y="629"/>
                    </a:lnTo>
                    <a:lnTo>
                      <a:pt x="902" y="611"/>
                    </a:lnTo>
                    <a:lnTo>
                      <a:pt x="952" y="589"/>
                    </a:lnTo>
                    <a:lnTo>
                      <a:pt x="998" y="564"/>
                    </a:lnTo>
                    <a:lnTo>
                      <a:pt x="1038" y="536"/>
                    </a:lnTo>
                    <a:lnTo>
                      <a:pt x="1074" y="506"/>
                    </a:lnTo>
                    <a:lnTo>
                      <a:pt x="1103" y="475"/>
                    </a:lnTo>
                    <a:lnTo>
                      <a:pt x="1126" y="441"/>
                    </a:lnTo>
                    <a:lnTo>
                      <a:pt x="1142" y="406"/>
                    </a:lnTo>
                    <a:lnTo>
                      <a:pt x="1153" y="370"/>
                    </a:lnTo>
                    <a:lnTo>
                      <a:pt x="1157" y="335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34" name="Line 39"/>
              <p:cNvSpPr>
                <a:spLocks noChangeShapeType="1"/>
              </p:cNvSpPr>
              <p:nvPr/>
            </p:nvSpPr>
            <p:spPr bwMode="auto">
              <a:xfrm flipH="1" flipV="1">
                <a:off x="2341" y="3085"/>
                <a:ext cx="543" cy="31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35" name="Freeform 40"/>
              <p:cNvSpPr>
                <a:spLocks/>
              </p:cNvSpPr>
              <p:nvPr/>
            </p:nvSpPr>
            <p:spPr bwMode="auto">
              <a:xfrm>
                <a:off x="2299" y="2966"/>
                <a:ext cx="42" cy="119"/>
              </a:xfrm>
              <a:custGeom>
                <a:avLst/>
                <a:gdLst>
                  <a:gd name="T0" fmla="*/ 42 w 338"/>
                  <a:gd name="T1" fmla="*/ 0 h 945"/>
                  <a:gd name="T2" fmla="*/ 35 w 338"/>
                  <a:gd name="T3" fmla="*/ 5 h 945"/>
                  <a:gd name="T4" fmla="*/ 28 w 338"/>
                  <a:gd name="T5" fmla="*/ 10 h 945"/>
                  <a:gd name="T6" fmla="*/ 22 w 338"/>
                  <a:gd name="T7" fmla="*/ 15 h 945"/>
                  <a:gd name="T8" fmla="*/ 17 w 338"/>
                  <a:gd name="T9" fmla="*/ 20 h 945"/>
                  <a:gd name="T10" fmla="*/ 12 w 338"/>
                  <a:gd name="T11" fmla="*/ 26 h 945"/>
                  <a:gd name="T12" fmla="*/ 8 w 338"/>
                  <a:gd name="T13" fmla="*/ 32 h 945"/>
                  <a:gd name="T14" fmla="*/ 5 w 338"/>
                  <a:gd name="T15" fmla="*/ 38 h 945"/>
                  <a:gd name="T16" fmla="*/ 2 w 338"/>
                  <a:gd name="T17" fmla="*/ 44 h 945"/>
                  <a:gd name="T18" fmla="*/ 1 w 338"/>
                  <a:gd name="T19" fmla="*/ 50 h 945"/>
                  <a:gd name="T20" fmla="*/ 0 w 338"/>
                  <a:gd name="T21" fmla="*/ 56 h 945"/>
                  <a:gd name="T22" fmla="*/ 0 w 338"/>
                  <a:gd name="T23" fmla="*/ 63 h 945"/>
                  <a:gd name="T24" fmla="*/ 1 w 338"/>
                  <a:gd name="T25" fmla="*/ 69 h 945"/>
                  <a:gd name="T26" fmla="*/ 2 w 338"/>
                  <a:gd name="T27" fmla="*/ 75 h 945"/>
                  <a:gd name="T28" fmla="*/ 5 w 338"/>
                  <a:gd name="T29" fmla="*/ 81 h 945"/>
                  <a:gd name="T30" fmla="*/ 8 w 338"/>
                  <a:gd name="T31" fmla="*/ 87 h 945"/>
                  <a:gd name="T32" fmla="*/ 12 w 338"/>
                  <a:gd name="T33" fmla="*/ 93 h 945"/>
                  <a:gd name="T34" fmla="*/ 17 w 338"/>
                  <a:gd name="T35" fmla="*/ 99 h 945"/>
                  <a:gd name="T36" fmla="*/ 22 w 338"/>
                  <a:gd name="T37" fmla="*/ 104 h 945"/>
                  <a:gd name="T38" fmla="*/ 28 w 338"/>
                  <a:gd name="T39" fmla="*/ 109 h 945"/>
                  <a:gd name="T40" fmla="*/ 35 w 338"/>
                  <a:gd name="T41" fmla="*/ 114 h 945"/>
                  <a:gd name="T42" fmla="*/ 42 w 338"/>
                  <a:gd name="T43" fmla="*/ 119 h 94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8" h="945">
                    <a:moveTo>
                      <a:pt x="338" y="0"/>
                    </a:moveTo>
                    <a:lnTo>
                      <a:pt x="279" y="37"/>
                    </a:lnTo>
                    <a:lnTo>
                      <a:pt x="225" y="76"/>
                    </a:lnTo>
                    <a:lnTo>
                      <a:pt x="176" y="117"/>
                    </a:lnTo>
                    <a:lnTo>
                      <a:pt x="133" y="160"/>
                    </a:lnTo>
                    <a:lnTo>
                      <a:pt x="95" y="205"/>
                    </a:lnTo>
                    <a:lnTo>
                      <a:pt x="64" y="252"/>
                    </a:lnTo>
                    <a:lnTo>
                      <a:pt x="39" y="300"/>
                    </a:lnTo>
                    <a:lnTo>
                      <a:pt x="20" y="348"/>
                    </a:lnTo>
                    <a:lnTo>
                      <a:pt x="6" y="397"/>
                    </a:lnTo>
                    <a:lnTo>
                      <a:pt x="0" y="447"/>
                    </a:lnTo>
                    <a:lnTo>
                      <a:pt x="0" y="497"/>
                    </a:lnTo>
                    <a:lnTo>
                      <a:pt x="6" y="547"/>
                    </a:lnTo>
                    <a:lnTo>
                      <a:pt x="20" y="596"/>
                    </a:lnTo>
                    <a:lnTo>
                      <a:pt x="39" y="645"/>
                    </a:lnTo>
                    <a:lnTo>
                      <a:pt x="64" y="693"/>
                    </a:lnTo>
                    <a:lnTo>
                      <a:pt x="95" y="740"/>
                    </a:lnTo>
                    <a:lnTo>
                      <a:pt x="133" y="785"/>
                    </a:lnTo>
                    <a:lnTo>
                      <a:pt x="176" y="827"/>
                    </a:lnTo>
                    <a:lnTo>
                      <a:pt x="225" y="869"/>
                    </a:lnTo>
                    <a:lnTo>
                      <a:pt x="279" y="908"/>
                    </a:lnTo>
                    <a:lnTo>
                      <a:pt x="338" y="945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36" name="Line 41"/>
              <p:cNvSpPr>
                <a:spLocks noChangeShapeType="1"/>
              </p:cNvSpPr>
              <p:nvPr/>
            </p:nvSpPr>
            <p:spPr bwMode="auto">
              <a:xfrm flipV="1">
                <a:off x="2341" y="2665"/>
                <a:ext cx="522" cy="30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37" name="Line 42"/>
              <p:cNvSpPr>
                <a:spLocks noChangeShapeType="1"/>
              </p:cNvSpPr>
              <p:nvPr/>
            </p:nvSpPr>
            <p:spPr bwMode="auto">
              <a:xfrm>
                <a:off x="3513" y="2455"/>
                <a:ext cx="502" cy="29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38" name="Freeform 43"/>
              <p:cNvSpPr>
                <a:spLocks/>
              </p:cNvSpPr>
              <p:nvPr/>
            </p:nvSpPr>
            <p:spPr bwMode="auto">
              <a:xfrm>
                <a:off x="4015" y="2745"/>
                <a:ext cx="42" cy="118"/>
              </a:xfrm>
              <a:custGeom>
                <a:avLst/>
                <a:gdLst>
                  <a:gd name="T0" fmla="*/ 0 w 339"/>
                  <a:gd name="T1" fmla="*/ 118 h 944"/>
                  <a:gd name="T2" fmla="*/ 7 w 339"/>
                  <a:gd name="T3" fmla="*/ 114 h 944"/>
                  <a:gd name="T4" fmla="*/ 14 w 339"/>
                  <a:gd name="T5" fmla="*/ 109 h 944"/>
                  <a:gd name="T6" fmla="*/ 20 w 339"/>
                  <a:gd name="T7" fmla="*/ 103 h 944"/>
                  <a:gd name="T8" fmla="*/ 26 w 339"/>
                  <a:gd name="T9" fmla="*/ 98 h 944"/>
                  <a:gd name="T10" fmla="*/ 30 w 339"/>
                  <a:gd name="T11" fmla="*/ 93 h 944"/>
                  <a:gd name="T12" fmla="*/ 34 w 339"/>
                  <a:gd name="T13" fmla="*/ 87 h 944"/>
                  <a:gd name="T14" fmla="*/ 37 w 339"/>
                  <a:gd name="T15" fmla="*/ 81 h 944"/>
                  <a:gd name="T16" fmla="*/ 40 w 339"/>
                  <a:gd name="T17" fmla="*/ 75 h 944"/>
                  <a:gd name="T18" fmla="*/ 41 w 339"/>
                  <a:gd name="T19" fmla="*/ 68 h 944"/>
                  <a:gd name="T20" fmla="*/ 42 w 339"/>
                  <a:gd name="T21" fmla="*/ 62 h 944"/>
                  <a:gd name="T22" fmla="*/ 42 w 339"/>
                  <a:gd name="T23" fmla="*/ 56 h 944"/>
                  <a:gd name="T24" fmla="*/ 41 w 339"/>
                  <a:gd name="T25" fmla="*/ 50 h 944"/>
                  <a:gd name="T26" fmla="*/ 40 w 339"/>
                  <a:gd name="T27" fmla="*/ 44 h 944"/>
                  <a:gd name="T28" fmla="*/ 37 w 339"/>
                  <a:gd name="T29" fmla="*/ 37 h 944"/>
                  <a:gd name="T30" fmla="*/ 34 w 339"/>
                  <a:gd name="T31" fmla="*/ 32 h 944"/>
                  <a:gd name="T32" fmla="*/ 30 w 339"/>
                  <a:gd name="T33" fmla="*/ 26 h 944"/>
                  <a:gd name="T34" fmla="*/ 26 w 339"/>
                  <a:gd name="T35" fmla="*/ 20 h 944"/>
                  <a:gd name="T36" fmla="*/ 20 w 339"/>
                  <a:gd name="T37" fmla="*/ 15 h 944"/>
                  <a:gd name="T38" fmla="*/ 14 w 339"/>
                  <a:gd name="T39" fmla="*/ 10 h 944"/>
                  <a:gd name="T40" fmla="*/ 7 w 339"/>
                  <a:gd name="T41" fmla="*/ 5 h 944"/>
                  <a:gd name="T42" fmla="*/ 0 w 339"/>
                  <a:gd name="T43" fmla="*/ 0 h 94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9" h="944">
                    <a:moveTo>
                      <a:pt x="0" y="944"/>
                    </a:moveTo>
                    <a:lnTo>
                      <a:pt x="59" y="908"/>
                    </a:lnTo>
                    <a:lnTo>
                      <a:pt x="114" y="868"/>
                    </a:lnTo>
                    <a:lnTo>
                      <a:pt x="162" y="827"/>
                    </a:lnTo>
                    <a:lnTo>
                      <a:pt x="206" y="785"/>
                    </a:lnTo>
                    <a:lnTo>
                      <a:pt x="243" y="740"/>
                    </a:lnTo>
                    <a:lnTo>
                      <a:pt x="274" y="692"/>
                    </a:lnTo>
                    <a:lnTo>
                      <a:pt x="300" y="645"/>
                    </a:lnTo>
                    <a:lnTo>
                      <a:pt x="319" y="596"/>
                    </a:lnTo>
                    <a:lnTo>
                      <a:pt x="332" y="547"/>
                    </a:lnTo>
                    <a:lnTo>
                      <a:pt x="339" y="497"/>
                    </a:lnTo>
                    <a:lnTo>
                      <a:pt x="339" y="447"/>
                    </a:lnTo>
                    <a:lnTo>
                      <a:pt x="332" y="397"/>
                    </a:lnTo>
                    <a:lnTo>
                      <a:pt x="319" y="348"/>
                    </a:lnTo>
                    <a:lnTo>
                      <a:pt x="300" y="299"/>
                    </a:lnTo>
                    <a:lnTo>
                      <a:pt x="274" y="252"/>
                    </a:lnTo>
                    <a:lnTo>
                      <a:pt x="243" y="205"/>
                    </a:lnTo>
                    <a:lnTo>
                      <a:pt x="206" y="160"/>
                    </a:lnTo>
                    <a:lnTo>
                      <a:pt x="162" y="117"/>
                    </a:lnTo>
                    <a:lnTo>
                      <a:pt x="114" y="76"/>
                    </a:lnTo>
                    <a:lnTo>
                      <a:pt x="59" y="36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39" name="Line 44"/>
              <p:cNvSpPr>
                <a:spLocks noChangeShapeType="1"/>
              </p:cNvSpPr>
              <p:nvPr/>
            </p:nvSpPr>
            <p:spPr bwMode="auto">
              <a:xfrm flipH="1">
                <a:off x="3192" y="2863"/>
                <a:ext cx="823" cy="47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40" name="Freeform 45"/>
              <p:cNvSpPr>
                <a:spLocks/>
              </p:cNvSpPr>
              <p:nvPr/>
            </p:nvSpPr>
            <p:spPr bwMode="auto">
              <a:xfrm>
                <a:off x="2967" y="1839"/>
                <a:ext cx="421" cy="243"/>
              </a:xfrm>
              <a:custGeom>
                <a:avLst/>
                <a:gdLst>
                  <a:gd name="T0" fmla="*/ 421 w 3368"/>
                  <a:gd name="T1" fmla="*/ 114 h 1946"/>
                  <a:gd name="T2" fmla="*/ 417 w 3368"/>
                  <a:gd name="T3" fmla="*/ 98 h 1946"/>
                  <a:gd name="T4" fmla="*/ 411 w 3368"/>
                  <a:gd name="T5" fmla="*/ 84 h 1946"/>
                  <a:gd name="T6" fmla="*/ 401 w 3368"/>
                  <a:gd name="T7" fmla="*/ 69 h 1946"/>
                  <a:gd name="T8" fmla="*/ 388 w 3368"/>
                  <a:gd name="T9" fmla="*/ 56 h 1946"/>
                  <a:gd name="T10" fmla="*/ 372 w 3368"/>
                  <a:gd name="T11" fmla="*/ 43 h 1946"/>
                  <a:gd name="T12" fmla="*/ 353 w 3368"/>
                  <a:gd name="T13" fmla="*/ 32 h 1946"/>
                  <a:gd name="T14" fmla="*/ 333 w 3368"/>
                  <a:gd name="T15" fmla="*/ 22 h 1946"/>
                  <a:gd name="T16" fmla="*/ 310 w 3368"/>
                  <a:gd name="T17" fmla="*/ 14 h 1946"/>
                  <a:gd name="T18" fmla="*/ 286 w 3368"/>
                  <a:gd name="T19" fmla="*/ 8 h 1946"/>
                  <a:gd name="T20" fmla="*/ 260 w 3368"/>
                  <a:gd name="T21" fmla="*/ 3 h 1946"/>
                  <a:gd name="T22" fmla="*/ 234 w 3368"/>
                  <a:gd name="T23" fmla="*/ 1 h 1946"/>
                  <a:gd name="T24" fmla="*/ 207 w 3368"/>
                  <a:gd name="T25" fmla="*/ 0 h 1946"/>
                  <a:gd name="T26" fmla="*/ 181 w 3368"/>
                  <a:gd name="T27" fmla="*/ 1 h 1946"/>
                  <a:gd name="T28" fmla="*/ 154 w 3368"/>
                  <a:gd name="T29" fmla="*/ 4 h 1946"/>
                  <a:gd name="T30" fmla="*/ 129 w 3368"/>
                  <a:gd name="T31" fmla="*/ 9 h 1946"/>
                  <a:gd name="T32" fmla="*/ 105 w 3368"/>
                  <a:gd name="T33" fmla="*/ 16 h 1946"/>
                  <a:gd name="T34" fmla="*/ 83 w 3368"/>
                  <a:gd name="T35" fmla="*/ 25 h 1946"/>
                  <a:gd name="T36" fmla="*/ 63 w 3368"/>
                  <a:gd name="T37" fmla="*/ 35 h 1946"/>
                  <a:gd name="T38" fmla="*/ 45 w 3368"/>
                  <a:gd name="T39" fmla="*/ 46 h 1946"/>
                  <a:gd name="T40" fmla="*/ 30 w 3368"/>
                  <a:gd name="T41" fmla="*/ 59 h 1946"/>
                  <a:gd name="T42" fmla="*/ 18 w 3368"/>
                  <a:gd name="T43" fmla="*/ 73 h 1946"/>
                  <a:gd name="T44" fmla="*/ 9 w 3368"/>
                  <a:gd name="T45" fmla="*/ 87 h 1946"/>
                  <a:gd name="T46" fmla="*/ 3 w 3368"/>
                  <a:gd name="T47" fmla="*/ 102 h 1946"/>
                  <a:gd name="T48" fmla="*/ 0 w 3368"/>
                  <a:gd name="T49" fmla="*/ 118 h 1946"/>
                  <a:gd name="T50" fmla="*/ 1 w 3368"/>
                  <a:gd name="T51" fmla="*/ 133 h 1946"/>
                  <a:gd name="T52" fmla="*/ 5 w 3368"/>
                  <a:gd name="T53" fmla="*/ 148 h 1946"/>
                  <a:gd name="T54" fmla="*/ 13 w 3368"/>
                  <a:gd name="T55" fmla="*/ 163 h 1946"/>
                  <a:gd name="T56" fmla="*/ 23 w 3368"/>
                  <a:gd name="T57" fmla="*/ 177 h 1946"/>
                  <a:gd name="T58" fmla="*/ 37 w 3368"/>
                  <a:gd name="T59" fmla="*/ 190 h 1946"/>
                  <a:gd name="T60" fmla="*/ 54 w 3368"/>
                  <a:gd name="T61" fmla="*/ 202 h 1946"/>
                  <a:gd name="T62" fmla="*/ 73 w 3368"/>
                  <a:gd name="T63" fmla="*/ 213 h 1946"/>
                  <a:gd name="T64" fmla="*/ 94 w 3368"/>
                  <a:gd name="T65" fmla="*/ 223 h 1946"/>
                  <a:gd name="T66" fmla="*/ 117 w 3368"/>
                  <a:gd name="T67" fmla="*/ 230 h 1946"/>
                  <a:gd name="T68" fmla="*/ 142 w 3368"/>
                  <a:gd name="T69" fmla="*/ 236 h 1946"/>
                  <a:gd name="T70" fmla="*/ 167 w 3368"/>
                  <a:gd name="T71" fmla="*/ 240 h 1946"/>
                  <a:gd name="T72" fmla="*/ 194 w 3368"/>
                  <a:gd name="T73" fmla="*/ 243 h 1946"/>
                  <a:gd name="T74" fmla="*/ 221 w 3368"/>
                  <a:gd name="T75" fmla="*/ 243 h 1946"/>
                  <a:gd name="T76" fmla="*/ 247 w 3368"/>
                  <a:gd name="T77" fmla="*/ 241 h 1946"/>
                  <a:gd name="T78" fmla="*/ 273 w 3368"/>
                  <a:gd name="T79" fmla="*/ 238 h 1946"/>
                  <a:gd name="T80" fmla="*/ 298 w 3368"/>
                  <a:gd name="T81" fmla="*/ 232 h 1946"/>
                  <a:gd name="T82" fmla="*/ 322 w 3368"/>
                  <a:gd name="T83" fmla="*/ 225 h 1946"/>
                  <a:gd name="T84" fmla="*/ 343 w 3368"/>
                  <a:gd name="T85" fmla="*/ 216 h 1946"/>
                  <a:gd name="T86" fmla="*/ 363 w 3368"/>
                  <a:gd name="T87" fmla="*/ 205 h 1946"/>
                  <a:gd name="T88" fmla="*/ 380 w 3368"/>
                  <a:gd name="T89" fmla="*/ 193 h 1946"/>
                  <a:gd name="T90" fmla="*/ 395 w 3368"/>
                  <a:gd name="T91" fmla="*/ 181 h 1946"/>
                  <a:gd name="T92" fmla="*/ 406 w 3368"/>
                  <a:gd name="T93" fmla="*/ 167 h 1946"/>
                  <a:gd name="T94" fmla="*/ 414 w 3368"/>
                  <a:gd name="T95" fmla="*/ 152 h 1946"/>
                  <a:gd name="T96" fmla="*/ 419 w 3368"/>
                  <a:gd name="T97" fmla="*/ 137 h 1946"/>
                  <a:gd name="T98" fmla="*/ 421 w 3368"/>
                  <a:gd name="T99" fmla="*/ 121 h 194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3368" h="1946">
                    <a:moveTo>
                      <a:pt x="3368" y="972"/>
                    </a:moveTo>
                    <a:lnTo>
                      <a:pt x="3364" y="911"/>
                    </a:lnTo>
                    <a:lnTo>
                      <a:pt x="3355" y="849"/>
                    </a:lnTo>
                    <a:lnTo>
                      <a:pt x="3338" y="788"/>
                    </a:lnTo>
                    <a:lnTo>
                      <a:pt x="3314" y="728"/>
                    </a:lnTo>
                    <a:lnTo>
                      <a:pt x="3285" y="669"/>
                    </a:lnTo>
                    <a:lnTo>
                      <a:pt x="3248" y="611"/>
                    </a:lnTo>
                    <a:lnTo>
                      <a:pt x="3205" y="555"/>
                    </a:lnTo>
                    <a:lnTo>
                      <a:pt x="3156" y="500"/>
                    </a:lnTo>
                    <a:lnTo>
                      <a:pt x="3101" y="447"/>
                    </a:lnTo>
                    <a:lnTo>
                      <a:pt x="3040" y="395"/>
                    </a:lnTo>
                    <a:lnTo>
                      <a:pt x="2974" y="347"/>
                    </a:lnTo>
                    <a:lnTo>
                      <a:pt x="2903" y="301"/>
                    </a:lnTo>
                    <a:lnTo>
                      <a:pt x="2826" y="258"/>
                    </a:lnTo>
                    <a:lnTo>
                      <a:pt x="2746" y="218"/>
                    </a:lnTo>
                    <a:lnTo>
                      <a:pt x="2661" y="180"/>
                    </a:lnTo>
                    <a:lnTo>
                      <a:pt x="2572" y="146"/>
                    </a:lnTo>
                    <a:lnTo>
                      <a:pt x="2480" y="115"/>
                    </a:lnTo>
                    <a:lnTo>
                      <a:pt x="2384" y="88"/>
                    </a:lnTo>
                    <a:lnTo>
                      <a:pt x="2285" y="64"/>
                    </a:lnTo>
                    <a:lnTo>
                      <a:pt x="2184" y="44"/>
                    </a:lnTo>
                    <a:lnTo>
                      <a:pt x="2081" y="27"/>
                    </a:lnTo>
                    <a:lnTo>
                      <a:pt x="1976" y="15"/>
                    </a:lnTo>
                    <a:lnTo>
                      <a:pt x="1870" y="6"/>
                    </a:lnTo>
                    <a:lnTo>
                      <a:pt x="1764" y="1"/>
                    </a:lnTo>
                    <a:lnTo>
                      <a:pt x="1657" y="0"/>
                    </a:lnTo>
                    <a:lnTo>
                      <a:pt x="1550" y="3"/>
                    </a:lnTo>
                    <a:lnTo>
                      <a:pt x="1444" y="10"/>
                    </a:lnTo>
                    <a:lnTo>
                      <a:pt x="1338" y="20"/>
                    </a:lnTo>
                    <a:lnTo>
                      <a:pt x="1235" y="35"/>
                    </a:lnTo>
                    <a:lnTo>
                      <a:pt x="1133" y="53"/>
                    </a:lnTo>
                    <a:lnTo>
                      <a:pt x="1032" y="75"/>
                    </a:lnTo>
                    <a:lnTo>
                      <a:pt x="935" y="101"/>
                    </a:lnTo>
                    <a:lnTo>
                      <a:pt x="841" y="131"/>
                    </a:lnTo>
                    <a:lnTo>
                      <a:pt x="750" y="162"/>
                    </a:lnTo>
                    <a:lnTo>
                      <a:pt x="663" y="198"/>
                    </a:lnTo>
                    <a:lnTo>
                      <a:pt x="580" y="237"/>
                    </a:lnTo>
                    <a:lnTo>
                      <a:pt x="502" y="279"/>
                    </a:lnTo>
                    <a:lnTo>
                      <a:pt x="428" y="324"/>
                    </a:lnTo>
                    <a:lnTo>
                      <a:pt x="359" y="371"/>
                    </a:lnTo>
                    <a:lnTo>
                      <a:pt x="296" y="421"/>
                    </a:lnTo>
                    <a:lnTo>
                      <a:pt x="239" y="473"/>
                    </a:lnTo>
                    <a:lnTo>
                      <a:pt x="187" y="526"/>
                    </a:lnTo>
                    <a:lnTo>
                      <a:pt x="141" y="583"/>
                    </a:lnTo>
                    <a:lnTo>
                      <a:pt x="101" y="640"/>
                    </a:lnTo>
                    <a:lnTo>
                      <a:pt x="68" y="698"/>
                    </a:lnTo>
                    <a:lnTo>
                      <a:pt x="40" y="758"/>
                    </a:lnTo>
                    <a:lnTo>
                      <a:pt x="20" y="819"/>
                    </a:lnTo>
                    <a:lnTo>
                      <a:pt x="7" y="880"/>
                    </a:lnTo>
                    <a:lnTo>
                      <a:pt x="0" y="941"/>
                    </a:lnTo>
                    <a:lnTo>
                      <a:pt x="0" y="1004"/>
                    </a:lnTo>
                    <a:lnTo>
                      <a:pt x="7" y="1065"/>
                    </a:lnTo>
                    <a:lnTo>
                      <a:pt x="20" y="1127"/>
                    </a:lnTo>
                    <a:lnTo>
                      <a:pt x="40" y="1187"/>
                    </a:lnTo>
                    <a:lnTo>
                      <a:pt x="68" y="1246"/>
                    </a:lnTo>
                    <a:lnTo>
                      <a:pt x="101" y="1305"/>
                    </a:lnTo>
                    <a:lnTo>
                      <a:pt x="141" y="1363"/>
                    </a:lnTo>
                    <a:lnTo>
                      <a:pt x="187" y="1418"/>
                    </a:lnTo>
                    <a:lnTo>
                      <a:pt x="239" y="1472"/>
                    </a:lnTo>
                    <a:lnTo>
                      <a:pt x="296" y="1524"/>
                    </a:lnTo>
                    <a:lnTo>
                      <a:pt x="359" y="1573"/>
                    </a:lnTo>
                    <a:lnTo>
                      <a:pt x="428" y="1621"/>
                    </a:lnTo>
                    <a:lnTo>
                      <a:pt x="502" y="1665"/>
                    </a:lnTo>
                    <a:lnTo>
                      <a:pt x="580" y="1707"/>
                    </a:lnTo>
                    <a:lnTo>
                      <a:pt x="663" y="1746"/>
                    </a:lnTo>
                    <a:lnTo>
                      <a:pt x="750" y="1782"/>
                    </a:lnTo>
                    <a:lnTo>
                      <a:pt x="841" y="1815"/>
                    </a:lnTo>
                    <a:lnTo>
                      <a:pt x="935" y="1844"/>
                    </a:lnTo>
                    <a:lnTo>
                      <a:pt x="1032" y="1870"/>
                    </a:lnTo>
                    <a:lnTo>
                      <a:pt x="1133" y="1891"/>
                    </a:lnTo>
                    <a:lnTo>
                      <a:pt x="1235" y="1910"/>
                    </a:lnTo>
                    <a:lnTo>
                      <a:pt x="1338" y="1925"/>
                    </a:lnTo>
                    <a:lnTo>
                      <a:pt x="1444" y="1935"/>
                    </a:lnTo>
                    <a:lnTo>
                      <a:pt x="1550" y="1943"/>
                    </a:lnTo>
                    <a:lnTo>
                      <a:pt x="1657" y="1946"/>
                    </a:lnTo>
                    <a:lnTo>
                      <a:pt x="1764" y="1945"/>
                    </a:lnTo>
                    <a:lnTo>
                      <a:pt x="1870" y="1939"/>
                    </a:lnTo>
                    <a:lnTo>
                      <a:pt x="1976" y="1930"/>
                    </a:lnTo>
                    <a:lnTo>
                      <a:pt x="2081" y="1918"/>
                    </a:lnTo>
                    <a:lnTo>
                      <a:pt x="2184" y="1902"/>
                    </a:lnTo>
                    <a:lnTo>
                      <a:pt x="2285" y="1881"/>
                    </a:lnTo>
                    <a:lnTo>
                      <a:pt x="2384" y="1858"/>
                    </a:lnTo>
                    <a:lnTo>
                      <a:pt x="2480" y="1830"/>
                    </a:lnTo>
                    <a:lnTo>
                      <a:pt x="2572" y="1799"/>
                    </a:lnTo>
                    <a:lnTo>
                      <a:pt x="2661" y="1765"/>
                    </a:lnTo>
                    <a:lnTo>
                      <a:pt x="2746" y="1728"/>
                    </a:lnTo>
                    <a:lnTo>
                      <a:pt x="2826" y="1687"/>
                    </a:lnTo>
                    <a:lnTo>
                      <a:pt x="2903" y="1644"/>
                    </a:lnTo>
                    <a:lnTo>
                      <a:pt x="2974" y="1598"/>
                    </a:lnTo>
                    <a:lnTo>
                      <a:pt x="3040" y="1549"/>
                    </a:lnTo>
                    <a:lnTo>
                      <a:pt x="3101" y="1499"/>
                    </a:lnTo>
                    <a:lnTo>
                      <a:pt x="3156" y="1446"/>
                    </a:lnTo>
                    <a:lnTo>
                      <a:pt x="3205" y="1390"/>
                    </a:lnTo>
                    <a:lnTo>
                      <a:pt x="3248" y="1334"/>
                    </a:lnTo>
                    <a:lnTo>
                      <a:pt x="3285" y="1276"/>
                    </a:lnTo>
                    <a:lnTo>
                      <a:pt x="3314" y="1217"/>
                    </a:lnTo>
                    <a:lnTo>
                      <a:pt x="3338" y="1156"/>
                    </a:lnTo>
                    <a:lnTo>
                      <a:pt x="3355" y="1096"/>
                    </a:lnTo>
                    <a:lnTo>
                      <a:pt x="3364" y="1035"/>
                    </a:lnTo>
                    <a:lnTo>
                      <a:pt x="3368" y="972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41" name="Freeform 46"/>
              <p:cNvSpPr>
                <a:spLocks/>
              </p:cNvSpPr>
              <p:nvPr/>
            </p:nvSpPr>
            <p:spPr bwMode="auto">
              <a:xfrm>
                <a:off x="2544" y="2203"/>
                <a:ext cx="434" cy="274"/>
              </a:xfrm>
              <a:custGeom>
                <a:avLst/>
                <a:gdLst>
                  <a:gd name="T0" fmla="*/ 0 w 3475"/>
                  <a:gd name="T1" fmla="*/ 0 h 2191"/>
                  <a:gd name="T2" fmla="*/ 0 w 3475"/>
                  <a:gd name="T3" fmla="*/ 5 h 2191"/>
                  <a:gd name="T4" fmla="*/ 1 w 3475"/>
                  <a:gd name="T5" fmla="*/ 10 h 2191"/>
                  <a:gd name="T6" fmla="*/ 3 w 3475"/>
                  <a:gd name="T7" fmla="*/ 14 h 2191"/>
                  <a:gd name="T8" fmla="*/ 6 w 3475"/>
                  <a:gd name="T9" fmla="*/ 19 h 2191"/>
                  <a:gd name="T10" fmla="*/ 9 w 3475"/>
                  <a:gd name="T11" fmla="*/ 24 h 2191"/>
                  <a:gd name="T12" fmla="*/ 13 w 3475"/>
                  <a:gd name="T13" fmla="*/ 28 h 2191"/>
                  <a:gd name="T14" fmla="*/ 17 w 3475"/>
                  <a:gd name="T15" fmla="*/ 32 h 2191"/>
                  <a:gd name="T16" fmla="*/ 23 w 3475"/>
                  <a:gd name="T17" fmla="*/ 36 h 2191"/>
                  <a:gd name="T18" fmla="*/ 28 w 3475"/>
                  <a:gd name="T19" fmla="*/ 39 h 2191"/>
                  <a:gd name="T20" fmla="*/ 434 w 3475"/>
                  <a:gd name="T21" fmla="*/ 274 h 219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75" h="2191">
                    <a:moveTo>
                      <a:pt x="0" y="0"/>
                    </a:moveTo>
                    <a:lnTo>
                      <a:pt x="3" y="39"/>
                    </a:lnTo>
                    <a:lnTo>
                      <a:pt x="12" y="78"/>
                    </a:lnTo>
                    <a:lnTo>
                      <a:pt x="26" y="115"/>
                    </a:lnTo>
                    <a:lnTo>
                      <a:pt x="47" y="152"/>
                    </a:lnTo>
                    <a:lnTo>
                      <a:pt x="72" y="188"/>
                    </a:lnTo>
                    <a:lnTo>
                      <a:pt x="103" y="223"/>
                    </a:lnTo>
                    <a:lnTo>
                      <a:pt x="140" y="256"/>
                    </a:lnTo>
                    <a:lnTo>
                      <a:pt x="181" y="286"/>
                    </a:lnTo>
                    <a:lnTo>
                      <a:pt x="226" y="315"/>
                    </a:lnTo>
                    <a:lnTo>
                      <a:pt x="3475" y="2191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42" name="Freeform 47"/>
              <p:cNvSpPr>
                <a:spLocks/>
              </p:cNvSpPr>
              <p:nvPr/>
            </p:nvSpPr>
            <p:spPr bwMode="auto">
              <a:xfrm>
                <a:off x="3010" y="2404"/>
                <a:ext cx="78" cy="9"/>
              </a:xfrm>
              <a:custGeom>
                <a:avLst/>
                <a:gdLst>
                  <a:gd name="T0" fmla="*/ 78 w 622"/>
                  <a:gd name="T1" fmla="*/ 9 h 75"/>
                  <a:gd name="T2" fmla="*/ 73 w 622"/>
                  <a:gd name="T3" fmla="*/ 6 h 75"/>
                  <a:gd name="T4" fmla="*/ 68 w 622"/>
                  <a:gd name="T5" fmla="*/ 4 h 75"/>
                  <a:gd name="T6" fmla="*/ 62 w 622"/>
                  <a:gd name="T7" fmla="*/ 3 h 75"/>
                  <a:gd name="T8" fmla="*/ 55 w 622"/>
                  <a:gd name="T9" fmla="*/ 1 h 75"/>
                  <a:gd name="T10" fmla="*/ 49 w 622"/>
                  <a:gd name="T11" fmla="*/ 0 h 75"/>
                  <a:gd name="T12" fmla="*/ 42 w 622"/>
                  <a:gd name="T13" fmla="*/ 0 h 75"/>
                  <a:gd name="T14" fmla="*/ 36 w 622"/>
                  <a:gd name="T15" fmla="*/ 0 h 75"/>
                  <a:gd name="T16" fmla="*/ 29 w 622"/>
                  <a:gd name="T17" fmla="*/ 0 h 75"/>
                  <a:gd name="T18" fmla="*/ 23 w 622"/>
                  <a:gd name="T19" fmla="*/ 1 h 75"/>
                  <a:gd name="T20" fmla="*/ 16 w 622"/>
                  <a:gd name="T21" fmla="*/ 3 h 75"/>
                  <a:gd name="T22" fmla="*/ 11 w 622"/>
                  <a:gd name="T23" fmla="*/ 4 h 75"/>
                  <a:gd name="T24" fmla="*/ 5 w 622"/>
                  <a:gd name="T25" fmla="*/ 6 h 75"/>
                  <a:gd name="T26" fmla="*/ 0 w 622"/>
                  <a:gd name="T27" fmla="*/ 9 h 7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22" h="75">
                    <a:moveTo>
                      <a:pt x="622" y="75"/>
                    </a:moveTo>
                    <a:lnTo>
                      <a:pt x="583" y="54"/>
                    </a:lnTo>
                    <a:lnTo>
                      <a:pt x="539" y="37"/>
                    </a:lnTo>
                    <a:lnTo>
                      <a:pt x="492" y="23"/>
                    </a:lnTo>
                    <a:lnTo>
                      <a:pt x="442" y="12"/>
                    </a:lnTo>
                    <a:lnTo>
                      <a:pt x="391" y="4"/>
                    </a:lnTo>
                    <a:lnTo>
                      <a:pt x="338" y="0"/>
                    </a:lnTo>
                    <a:lnTo>
                      <a:pt x="284" y="0"/>
                    </a:lnTo>
                    <a:lnTo>
                      <a:pt x="232" y="4"/>
                    </a:lnTo>
                    <a:lnTo>
                      <a:pt x="180" y="12"/>
                    </a:lnTo>
                    <a:lnTo>
                      <a:pt x="131" y="23"/>
                    </a:lnTo>
                    <a:lnTo>
                      <a:pt x="84" y="37"/>
                    </a:lnTo>
                    <a:lnTo>
                      <a:pt x="40" y="54"/>
                    </a:lnTo>
                    <a:lnTo>
                      <a:pt x="0" y="75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43" name="Freeform 48"/>
              <p:cNvSpPr>
                <a:spLocks/>
              </p:cNvSpPr>
              <p:nvPr/>
            </p:nvSpPr>
            <p:spPr bwMode="auto">
              <a:xfrm>
                <a:off x="3400" y="2330"/>
                <a:ext cx="99" cy="127"/>
              </a:xfrm>
              <a:custGeom>
                <a:avLst/>
                <a:gdLst>
                  <a:gd name="T0" fmla="*/ 15 w 793"/>
                  <a:gd name="T1" fmla="*/ 124 h 1024"/>
                  <a:gd name="T2" fmla="*/ 19 w 793"/>
                  <a:gd name="T3" fmla="*/ 126 h 1024"/>
                  <a:gd name="T4" fmla="*/ 23 w 793"/>
                  <a:gd name="T5" fmla="*/ 127 h 1024"/>
                  <a:gd name="T6" fmla="*/ 28 w 793"/>
                  <a:gd name="T7" fmla="*/ 127 h 1024"/>
                  <a:gd name="T8" fmla="*/ 33 w 793"/>
                  <a:gd name="T9" fmla="*/ 127 h 1024"/>
                  <a:gd name="T10" fmla="*/ 38 w 793"/>
                  <a:gd name="T11" fmla="*/ 125 h 1024"/>
                  <a:gd name="T12" fmla="*/ 43 w 793"/>
                  <a:gd name="T13" fmla="*/ 123 h 1024"/>
                  <a:gd name="T14" fmla="*/ 49 w 793"/>
                  <a:gd name="T15" fmla="*/ 121 h 1024"/>
                  <a:gd name="T16" fmla="*/ 54 w 793"/>
                  <a:gd name="T17" fmla="*/ 117 h 1024"/>
                  <a:gd name="T18" fmla="*/ 60 w 793"/>
                  <a:gd name="T19" fmla="*/ 113 h 1024"/>
                  <a:gd name="T20" fmla="*/ 65 w 793"/>
                  <a:gd name="T21" fmla="*/ 109 h 1024"/>
                  <a:gd name="T22" fmla="*/ 70 w 793"/>
                  <a:gd name="T23" fmla="*/ 104 h 1024"/>
                  <a:gd name="T24" fmla="*/ 75 w 793"/>
                  <a:gd name="T25" fmla="*/ 98 h 1024"/>
                  <a:gd name="T26" fmla="*/ 79 w 793"/>
                  <a:gd name="T27" fmla="*/ 92 h 1024"/>
                  <a:gd name="T28" fmla="*/ 84 w 793"/>
                  <a:gd name="T29" fmla="*/ 85 h 1024"/>
                  <a:gd name="T30" fmla="*/ 87 w 793"/>
                  <a:gd name="T31" fmla="*/ 79 h 1024"/>
                  <a:gd name="T32" fmla="*/ 91 w 793"/>
                  <a:gd name="T33" fmla="*/ 72 h 1024"/>
                  <a:gd name="T34" fmla="*/ 93 w 793"/>
                  <a:gd name="T35" fmla="*/ 65 h 1024"/>
                  <a:gd name="T36" fmla="*/ 96 w 793"/>
                  <a:gd name="T37" fmla="*/ 58 h 1024"/>
                  <a:gd name="T38" fmla="*/ 97 w 793"/>
                  <a:gd name="T39" fmla="*/ 51 h 1024"/>
                  <a:gd name="T40" fmla="*/ 99 w 793"/>
                  <a:gd name="T41" fmla="*/ 44 h 1024"/>
                  <a:gd name="T42" fmla="*/ 99 w 793"/>
                  <a:gd name="T43" fmla="*/ 37 h 1024"/>
                  <a:gd name="T44" fmla="*/ 99 w 793"/>
                  <a:gd name="T45" fmla="*/ 31 h 1024"/>
                  <a:gd name="T46" fmla="*/ 98 w 793"/>
                  <a:gd name="T47" fmla="*/ 25 h 1024"/>
                  <a:gd name="T48" fmla="*/ 97 w 793"/>
                  <a:gd name="T49" fmla="*/ 20 h 1024"/>
                  <a:gd name="T50" fmla="*/ 95 w 793"/>
                  <a:gd name="T51" fmla="*/ 15 h 1024"/>
                  <a:gd name="T52" fmla="*/ 93 w 793"/>
                  <a:gd name="T53" fmla="*/ 11 h 1024"/>
                  <a:gd name="T54" fmla="*/ 90 w 793"/>
                  <a:gd name="T55" fmla="*/ 7 h 1024"/>
                  <a:gd name="T56" fmla="*/ 86 w 793"/>
                  <a:gd name="T57" fmla="*/ 4 h 1024"/>
                  <a:gd name="T58" fmla="*/ 83 w 793"/>
                  <a:gd name="T59" fmla="*/ 2 h 1024"/>
                  <a:gd name="T60" fmla="*/ 78 w 793"/>
                  <a:gd name="T61" fmla="*/ 1 h 1024"/>
                  <a:gd name="T62" fmla="*/ 74 w 793"/>
                  <a:gd name="T63" fmla="*/ 0 h 1024"/>
                  <a:gd name="T64" fmla="*/ 69 w 793"/>
                  <a:gd name="T65" fmla="*/ 0 h 1024"/>
                  <a:gd name="T66" fmla="*/ 64 w 793"/>
                  <a:gd name="T67" fmla="*/ 1 h 1024"/>
                  <a:gd name="T68" fmla="*/ 58 w 793"/>
                  <a:gd name="T69" fmla="*/ 3 h 1024"/>
                  <a:gd name="T70" fmla="*/ 53 w 793"/>
                  <a:gd name="T71" fmla="*/ 5 h 1024"/>
                  <a:gd name="T72" fmla="*/ 47 w 793"/>
                  <a:gd name="T73" fmla="*/ 8 h 1024"/>
                  <a:gd name="T74" fmla="*/ 42 w 793"/>
                  <a:gd name="T75" fmla="*/ 12 h 1024"/>
                  <a:gd name="T76" fmla="*/ 37 w 793"/>
                  <a:gd name="T77" fmla="*/ 16 h 1024"/>
                  <a:gd name="T78" fmla="*/ 32 w 793"/>
                  <a:gd name="T79" fmla="*/ 21 h 1024"/>
                  <a:gd name="T80" fmla="*/ 27 w 793"/>
                  <a:gd name="T81" fmla="*/ 26 h 1024"/>
                  <a:gd name="T82" fmla="*/ 22 w 793"/>
                  <a:gd name="T83" fmla="*/ 32 h 1024"/>
                  <a:gd name="T84" fmla="*/ 18 w 793"/>
                  <a:gd name="T85" fmla="*/ 39 h 1024"/>
                  <a:gd name="T86" fmla="*/ 14 w 793"/>
                  <a:gd name="T87" fmla="*/ 45 h 1024"/>
                  <a:gd name="T88" fmla="*/ 10 w 793"/>
                  <a:gd name="T89" fmla="*/ 52 h 1024"/>
                  <a:gd name="T90" fmla="*/ 7 w 793"/>
                  <a:gd name="T91" fmla="*/ 59 h 1024"/>
                  <a:gd name="T92" fmla="*/ 4 w 793"/>
                  <a:gd name="T93" fmla="*/ 66 h 1024"/>
                  <a:gd name="T94" fmla="*/ 2 w 793"/>
                  <a:gd name="T95" fmla="*/ 73 h 1024"/>
                  <a:gd name="T96" fmla="*/ 1 w 793"/>
                  <a:gd name="T97" fmla="*/ 80 h 1024"/>
                  <a:gd name="T98" fmla="*/ 0 w 793"/>
                  <a:gd name="T99" fmla="*/ 86 h 1024"/>
                  <a:gd name="T100" fmla="*/ 0 w 793"/>
                  <a:gd name="T101" fmla="*/ 93 h 1024"/>
                  <a:gd name="T102" fmla="*/ 0 w 793"/>
                  <a:gd name="T103" fmla="*/ 99 h 1024"/>
                  <a:gd name="T104" fmla="*/ 1 w 793"/>
                  <a:gd name="T105" fmla="*/ 104 h 1024"/>
                  <a:gd name="T106" fmla="*/ 3 w 793"/>
                  <a:gd name="T107" fmla="*/ 110 h 1024"/>
                  <a:gd name="T108" fmla="*/ 5 w 793"/>
                  <a:gd name="T109" fmla="*/ 114 h 1024"/>
                  <a:gd name="T110" fmla="*/ 8 w 793"/>
                  <a:gd name="T111" fmla="*/ 118 h 1024"/>
                  <a:gd name="T112" fmla="*/ 11 w 793"/>
                  <a:gd name="T113" fmla="*/ 121 h 1024"/>
                  <a:gd name="T114" fmla="*/ 15 w 793"/>
                  <a:gd name="T115" fmla="*/ 124 h 1024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793" h="1024">
                    <a:moveTo>
                      <a:pt x="117" y="998"/>
                    </a:moveTo>
                    <a:lnTo>
                      <a:pt x="149" y="1012"/>
                    </a:lnTo>
                    <a:lnTo>
                      <a:pt x="185" y="1022"/>
                    </a:lnTo>
                    <a:lnTo>
                      <a:pt x="222" y="1024"/>
                    </a:lnTo>
                    <a:lnTo>
                      <a:pt x="263" y="1021"/>
                    </a:lnTo>
                    <a:lnTo>
                      <a:pt x="305" y="1010"/>
                    </a:lnTo>
                    <a:lnTo>
                      <a:pt x="348" y="995"/>
                    </a:lnTo>
                    <a:lnTo>
                      <a:pt x="391" y="974"/>
                    </a:lnTo>
                    <a:lnTo>
                      <a:pt x="435" y="946"/>
                    </a:lnTo>
                    <a:lnTo>
                      <a:pt x="478" y="913"/>
                    </a:lnTo>
                    <a:lnTo>
                      <a:pt x="520" y="875"/>
                    </a:lnTo>
                    <a:lnTo>
                      <a:pt x="561" y="835"/>
                    </a:lnTo>
                    <a:lnTo>
                      <a:pt x="600" y="789"/>
                    </a:lnTo>
                    <a:lnTo>
                      <a:pt x="636" y="739"/>
                    </a:lnTo>
                    <a:lnTo>
                      <a:pt x="669" y="687"/>
                    </a:lnTo>
                    <a:lnTo>
                      <a:pt x="699" y="633"/>
                    </a:lnTo>
                    <a:lnTo>
                      <a:pt x="726" y="578"/>
                    </a:lnTo>
                    <a:lnTo>
                      <a:pt x="748" y="522"/>
                    </a:lnTo>
                    <a:lnTo>
                      <a:pt x="767" y="465"/>
                    </a:lnTo>
                    <a:lnTo>
                      <a:pt x="780" y="409"/>
                    </a:lnTo>
                    <a:lnTo>
                      <a:pt x="789" y="355"/>
                    </a:lnTo>
                    <a:lnTo>
                      <a:pt x="793" y="302"/>
                    </a:lnTo>
                    <a:lnTo>
                      <a:pt x="792" y="252"/>
                    </a:lnTo>
                    <a:lnTo>
                      <a:pt x="787" y="205"/>
                    </a:lnTo>
                    <a:lnTo>
                      <a:pt x="777" y="162"/>
                    </a:lnTo>
                    <a:lnTo>
                      <a:pt x="762" y="123"/>
                    </a:lnTo>
                    <a:lnTo>
                      <a:pt x="743" y="89"/>
                    </a:lnTo>
                    <a:lnTo>
                      <a:pt x="719" y="59"/>
                    </a:lnTo>
                    <a:lnTo>
                      <a:pt x="692" y="36"/>
                    </a:lnTo>
                    <a:lnTo>
                      <a:pt x="661" y="18"/>
                    </a:lnTo>
                    <a:lnTo>
                      <a:pt x="627" y="6"/>
                    </a:lnTo>
                    <a:lnTo>
                      <a:pt x="591" y="0"/>
                    </a:lnTo>
                    <a:lnTo>
                      <a:pt x="551" y="1"/>
                    </a:lnTo>
                    <a:lnTo>
                      <a:pt x="510" y="7"/>
                    </a:lnTo>
                    <a:lnTo>
                      <a:pt x="468" y="21"/>
                    </a:lnTo>
                    <a:lnTo>
                      <a:pt x="424" y="39"/>
                    </a:lnTo>
                    <a:lnTo>
                      <a:pt x="380" y="64"/>
                    </a:lnTo>
                    <a:lnTo>
                      <a:pt x="337" y="94"/>
                    </a:lnTo>
                    <a:lnTo>
                      <a:pt x="294" y="129"/>
                    </a:lnTo>
                    <a:lnTo>
                      <a:pt x="253" y="169"/>
                    </a:lnTo>
                    <a:lnTo>
                      <a:pt x="213" y="213"/>
                    </a:lnTo>
                    <a:lnTo>
                      <a:pt x="175" y="260"/>
                    </a:lnTo>
                    <a:lnTo>
                      <a:pt x="141" y="311"/>
                    </a:lnTo>
                    <a:lnTo>
                      <a:pt x="109" y="363"/>
                    </a:lnTo>
                    <a:lnTo>
                      <a:pt x="80" y="418"/>
                    </a:lnTo>
                    <a:lnTo>
                      <a:pt x="57" y="475"/>
                    </a:lnTo>
                    <a:lnTo>
                      <a:pt x="36" y="531"/>
                    </a:lnTo>
                    <a:lnTo>
                      <a:pt x="20" y="587"/>
                    </a:lnTo>
                    <a:lnTo>
                      <a:pt x="9" y="642"/>
                    </a:lnTo>
                    <a:lnTo>
                      <a:pt x="3" y="695"/>
                    </a:lnTo>
                    <a:lnTo>
                      <a:pt x="0" y="748"/>
                    </a:lnTo>
                    <a:lnTo>
                      <a:pt x="4" y="796"/>
                    </a:lnTo>
                    <a:lnTo>
                      <a:pt x="12" y="841"/>
                    </a:lnTo>
                    <a:lnTo>
                      <a:pt x="24" y="883"/>
                    </a:lnTo>
                    <a:lnTo>
                      <a:pt x="40" y="919"/>
                    </a:lnTo>
                    <a:lnTo>
                      <a:pt x="62" y="951"/>
                    </a:lnTo>
                    <a:lnTo>
                      <a:pt x="87" y="977"/>
                    </a:lnTo>
                    <a:lnTo>
                      <a:pt x="117" y="998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44" name="Line 49"/>
              <p:cNvSpPr>
                <a:spLocks noChangeShapeType="1"/>
              </p:cNvSpPr>
              <p:nvPr/>
            </p:nvSpPr>
            <p:spPr bwMode="auto">
              <a:xfrm flipH="1">
                <a:off x="3200" y="1924"/>
                <a:ext cx="584" cy="33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45" name="Freeform 50"/>
              <p:cNvSpPr>
                <a:spLocks/>
              </p:cNvSpPr>
              <p:nvPr/>
            </p:nvSpPr>
            <p:spPr bwMode="auto">
              <a:xfrm>
                <a:off x="3555" y="2090"/>
                <a:ext cx="229" cy="257"/>
              </a:xfrm>
              <a:custGeom>
                <a:avLst/>
                <a:gdLst>
                  <a:gd name="T0" fmla="*/ 229 w 1832"/>
                  <a:gd name="T1" fmla="*/ 0 h 2050"/>
                  <a:gd name="T2" fmla="*/ 0 w 1832"/>
                  <a:gd name="T3" fmla="*/ 133 h 2050"/>
                  <a:gd name="T4" fmla="*/ 0 w 1832"/>
                  <a:gd name="T5" fmla="*/ 257 h 20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32" h="2050">
                    <a:moveTo>
                      <a:pt x="1832" y="0"/>
                    </a:moveTo>
                    <a:lnTo>
                      <a:pt x="0" y="1058"/>
                    </a:lnTo>
                    <a:lnTo>
                      <a:pt x="0" y="205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46" name="Freeform 51"/>
              <p:cNvSpPr>
                <a:spLocks/>
              </p:cNvSpPr>
              <p:nvPr/>
            </p:nvSpPr>
            <p:spPr bwMode="auto">
              <a:xfrm>
                <a:off x="3343" y="2347"/>
                <a:ext cx="212" cy="184"/>
              </a:xfrm>
              <a:custGeom>
                <a:avLst/>
                <a:gdLst>
                  <a:gd name="T0" fmla="*/ 0 w 1691"/>
                  <a:gd name="T1" fmla="*/ 122 h 1475"/>
                  <a:gd name="T2" fmla="*/ 1 w 1691"/>
                  <a:gd name="T3" fmla="*/ 130 h 1475"/>
                  <a:gd name="T4" fmla="*/ 3 w 1691"/>
                  <a:gd name="T5" fmla="*/ 138 h 1475"/>
                  <a:gd name="T6" fmla="*/ 5 w 1691"/>
                  <a:gd name="T7" fmla="*/ 145 h 1475"/>
                  <a:gd name="T8" fmla="*/ 8 w 1691"/>
                  <a:gd name="T9" fmla="*/ 152 h 1475"/>
                  <a:gd name="T10" fmla="*/ 12 w 1691"/>
                  <a:gd name="T11" fmla="*/ 158 h 1475"/>
                  <a:gd name="T12" fmla="*/ 16 w 1691"/>
                  <a:gd name="T13" fmla="*/ 164 h 1475"/>
                  <a:gd name="T14" fmla="*/ 20 w 1691"/>
                  <a:gd name="T15" fmla="*/ 169 h 1475"/>
                  <a:gd name="T16" fmla="*/ 25 w 1691"/>
                  <a:gd name="T17" fmla="*/ 173 h 1475"/>
                  <a:gd name="T18" fmla="*/ 31 w 1691"/>
                  <a:gd name="T19" fmla="*/ 177 h 1475"/>
                  <a:gd name="T20" fmla="*/ 36 w 1691"/>
                  <a:gd name="T21" fmla="*/ 180 h 1475"/>
                  <a:gd name="T22" fmla="*/ 43 w 1691"/>
                  <a:gd name="T23" fmla="*/ 182 h 1475"/>
                  <a:gd name="T24" fmla="*/ 49 w 1691"/>
                  <a:gd name="T25" fmla="*/ 183 h 1475"/>
                  <a:gd name="T26" fmla="*/ 56 w 1691"/>
                  <a:gd name="T27" fmla="*/ 184 h 1475"/>
                  <a:gd name="T28" fmla="*/ 63 w 1691"/>
                  <a:gd name="T29" fmla="*/ 184 h 1475"/>
                  <a:gd name="T30" fmla="*/ 71 w 1691"/>
                  <a:gd name="T31" fmla="*/ 183 h 1475"/>
                  <a:gd name="T32" fmla="*/ 78 w 1691"/>
                  <a:gd name="T33" fmla="*/ 181 h 1475"/>
                  <a:gd name="T34" fmla="*/ 86 w 1691"/>
                  <a:gd name="T35" fmla="*/ 179 h 1475"/>
                  <a:gd name="T36" fmla="*/ 94 w 1691"/>
                  <a:gd name="T37" fmla="*/ 176 h 1475"/>
                  <a:gd name="T38" fmla="*/ 102 w 1691"/>
                  <a:gd name="T39" fmla="*/ 172 h 1475"/>
                  <a:gd name="T40" fmla="*/ 110 w 1691"/>
                  <a:gd name="T41" fmla="*/ 167 h 1475"/>
                  <a:gd name="T42" fmla="*/ 118 w 1691"/>
                  <a:gd name="T43" fmla="*/ 162 h 1475"/>
                  <a:gd name="T44" fmla="*/ 126 w 1691"/>
                  <a:gd name="T45" fmla="*/ 156 h 1475"/>
                  <a:gd name="T46" fmla="*/ 134 w 1691"/>
                  <a:gd name="T47" fmla="*/ 150 h 1475"/>
                  <a:gd name="T48" fmla="*/ 141 w 1691"/>
                  <a:gd name="T49" fmla="*/ 142 h 1475"/>
                  <a:gd name="T50" fmla="*/ 149 w 1691"/>
                  <a:gd name="T51" fmla="*/ 135 h 1475"/>
                  <a:gd name="T52" fmla="*/ 156 w 1691"/>
                  <a:gd name="T53" fmla="*/ 127 h 1475"/>
                  <a:gd name="T54" fmla="*/ 163 w 1691"/>
                  <a:gd name="T55" fmla="*/ 118 h 1475"/>
                  <a:gd name="T56" fmla="*/ 169 w 1691"/>
                  <a:gd name="T57" fmla="*/ 109 h 1475"/>
                  <a:gd name="T58" fmla="*/ 176 w 1691"/>
                  <a:gd name="T59" fmla="*/ 100 h 1475"/>
                  <a:gd name="T60" fmla="*/ 181 w 1691"/>
                  <a:gd name="T61" fmla="*/ 90 h 1475"/>
                  <a:gd name="T62" fmla="*/ 187 w 1691"/>
                  <a:gd name="T63" fmla="*/ 81 h 1475"/>
                  <a:gd name="T64" fmla="*/ 192 w 1691"/>
                  <a:gd name="T65" fmla="*/ 71 h 1475"/>
                  <a:gd name="T66" fmla="*/ 196 w 1691"/>
                  <a:gd name="T67" fmla="*/ 61 h 1475"/>
                  <a:gd name="T68" fmla="*/ 200 w 1691"/>
                  <a:gd name="T69" fmla="*/ 50 h 1475"/>
                  <a:gd name="T70" fmla="*/ 204 w 1691"/>
                  <a:gd name="T71" fmla="*/ 40 h 1475"/>
                  <a:gd name="T72" fmla="*/ 207 w 1691"/>
                  <a:gd name="T73" fmla="*/ 30 h 1475"/>
                  <a:gd name="T74" fmla="*/ 209 w 1691"/>
                  <a:gd name="T75" fmla="*/ 20 h 1475"/>
                  <a:gd name="T76" fmla="*/ 211 w 1691"/>
                  <a:gd name="T77" fmla="*/ 10 h 1475"/>
                  <a:gd name="T78" fmla="*/ 212 w 1691"/>
                  <a:gd name="T79" fmla="*/ 0 h 147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691" h="1475">
                    <a:moveTo>
                      <a:pt x="0" y="976"/>
                    </a:moveTo>
                    <a:lnTo>
                      <a:pt x="10" y="1043"/>
                    </a:lnTo>
                    <a:lnTo>
                      <a:pt x="24" y="1107"/>
                    </a:lnTo>
                    <a:lnTo>
                      <a:pt x="43" y="1166"/>
                    </a:lnTo>
                    <a:lnTo>
                      <a:pt x="67" y="1220"/>
                    </a:lnTo>
                    <a:lnTo>
                      <a:pt x="95" y="1270"/>
                    </a:lnTo>
                    <a:lnTo>
                      <a:pt x="126" y="1316"/>
                    </a:lnTo>
                    <a:lnTo>
                      <a:pt x="162" y="1356"/>
                    </a:lnTo>
                    <a:lnTo>
                      <a:pt x="202" y="1390"/>
                    </a:lnTo>
                    <a:lnTo>
                      <a:pt x="245" y="1419"/>
                    </a:lnTo>
                    <a:lnTo>
                      <a:pt x="291" y="1442"/>
                    </a:lnTo>
                    <a:lnTo>
                      <a:pt x="341" y="1459"/>
                    </a:lnTo>
                    <a:lnTo>
                      <a:pt x="393" y="1469"/>
                    </a:lnTo>
                    <a:lnTo>
                      <a:pt x="448" y="1475"/>
                    </a:lnTo>
                    <a:lnTo>
                      <a:pt x="506" y="1474"/>
                    </a:lnTo>
                    <a:lnTo>
                      <a:pt x="565" y="1466"/>
                    </a:lnTo>
                    <a:lnTo>
                      <a:pt x="626" y="1453"/>
                    </a:lnTo>
                    <a:lnTo>
                      <a:pt x="688" y="1434"/>
                    </a:lnTo>
                    <a:lnTo>
                      <a:pt x="751" y="1408"/>
                    </a:lnTo>
                    <a:lnTo>
                      <a:pt x="815" y="1376"/>
                    </a:lnTo>
                    <a:lnTo>
                      <a:pt x="878" y="1340"/>
                    </a:lnTo>
                    <a:lnTo>
                      <a:pt x="941" y="1298"/>
                    </a:lnTo>
                    <a:lnTo>
                      <a:pt x="1004" y="1251"/>
                    </a:lnTo>
                    <a:lnTo>
                      <a:pt x="1066" y="1199"/>
                    </a:lnTo>
                    <a:lnTo>
                      <a:pt x="1127" y="1142"/>
                    </a:lnTo>
                    <a:lnTo>
                      <a:pt x="1186" y="1081"/>
                    </a:lnTo>
                    <a:lnTo>
                      <a:pt x="1243" y="1017"/>
                    </a:lnTo>
                    <a:lnTo>
                      <a:pt x="1298" y="948"/>
                    </a:lnTo>
                    <a:lnTo>
                      <a:pt x="1351" y="876"/>
                    </a:lnTo>
                    <a:lnTo>
                      <a:pt x="1401" y="802"/>
                    </a:lnTo>
                    <a:lnTo>
                      <a:pt x="1447" y="725"/>
                    </a:lnTo>
                    <a:lnTo>
                      <a:pt x="1491" y="646"/>
                    </a:lnTo>
                    <a:lnTo>
                      <a:pt x="1530" y="566"/>
                    </a:lnTo>
                    <a:lnTo>
                      <a:pt x="1565" y="485"/>
                    </a:lnTo>
                    <a:lnTo>
                      <a:pt x="1598" y="402"/>
                    </a:lnTo>
                    <a:lnTo>
                      <a:pt x="1626" y="320"/>
                    </a:lnTo>
                    <a:lnTo>
                      <a:pt x="1648" y="238"/>
                    </a:lnTo>
                    <a:lnTo>
                      <a:pt x="1668" y="158"/>
                    </a:lnTo>
                    <a:lnTo>
                      <a:pt x="1682" y="78"/>
                    </a:lnTo>
                    <a:lnTo>
                      <a:pt x="1691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47" name="Freeform 52"/>
              <p:cNvSpPr>
                <a:spLocks/>
              </p:cNvSpPr>
              <p:nvPr/>
            </p:nvSpPr>
            <p:spPr bwMode="auto">
              <a:xfrm>
                <a:off x="3200" y="2344"/>
                <a:ext cx="143" cy="124"/>
              </a:xfrm>
              <a:custGeom>
                <a:avLst/>
                <a:gdLst>
                  <a:gd name="T0" fmla="*/ 143 w 1149"/>
                  <a:gd name="T1" fmla="*/ 124 h 992"/>
                  <a:gd name="T2" fmla="*/ 143 w 1149"/>
                  <a:gd name="T3" fmla="*/ 0 h 992"/>
                  <a:gd name="T4" fmla="*/ 0 w 1149"/>
                  <a:gd name="T5" fmla="*/ 83 h 9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49" h="992">
                    <a:moveTo>
                      <a:pt x="1149" y="992"/>
                    </a:moveTo>
                    <a:lnTo>
                      <a:pt x="1149" y="0"/>
                    </a:lnTo>
                    <a:lnTo>
                      <a:pt x="0" y="664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48" name="Freeform 53"/>
              <p:cNvSpPr>
                <a:spLocks/>
              </p:cNvSpPr>
              <p:nvPr/>
            </p:nvSpPr>
            <p:spPr bwMode="auto">
              <a:xfrm>
                <a:off x="3158" y="2404"/>
                <a:ext cx="42" cy="24"/>
              </a:xfrm>
              <a:custGeom>
                <a:avLst/>
                <a:gdLst>
                  <a:gd name="T0" fmla="*/ 0 w 335"/>
                  <a:gd name="T1" fmla="*/ 0 h 190"/>
                  <a:gd name="T2" fmla="*/ 0 w 335"/>
                  <a:gd name="T3" fmla="*/ 1 h 190"/>
                  <a:gd name="T4" fmla="*/ 1 w 335"/>
                  <a:gd name="T5" fmla="*/ 3 h 190"/>
                  <a:gd name="T6" fmla="*/ 1 w 335"/>
                  <a:gd name="T7" fmla="*/ 4 h 190"/>
                  <a:gd name="T8" fmla="*/ 2 w 335"/>
                  <a:gd name="T9" fmla="*/ 5 h 190"/>
                  <a:gd name="T10" fmla="*/ 4 w 335"/>
                  <a:gd name="T11" fmla="*/ 6 h 190"/>
                  <a:gd name="T12" fmla="*/ 5 w 335"/>
                  <a:gd name="T13" fmla="*/ 6 h 190"/>
                  <a:gd name="T14" fmla="*/ 7 w 335"/>
                  <a:gd name="T15" fmla="*/ 7 h 190"/>
                  <a:gd name="T16" fmla="*/ 9 w 335"/>
                  <a:gd name="T17" fmla="*/ 7 h 190"/>
                  <a:gd name="T18" fmla="*/ 13 w 335"/>
                  <a:gd name="T19" fmla="*/ 8 h 190"/>
                  <a:gd name="T20" fmla="*/ 16 w 335"/>
                  <a:gd name="T21" fmla="*/ 8 h 190"/>
                  <a:gd name="T22" fmla="*/ 17 w 335"/>
                  <a:gd name="T23" fmla="*/ 8 h 190"/>
                  <a:gd name="T24" fmla="*/ 19 w 335"/>
                  <a:gd name="T25" fmla="*/ 8 h 190"/>
                  <a:gd name="T26" fmla="*/ 20 w 335"/>
                  <a:gd name="T27" fmla="*/ 9 h 190"/>
                  <a:gd name="T28" fmla="*/ 21 w 335"/>
                  <a:gd name="T29" fmla="*/ 10 h 190"/>
                  <a:gd name="T30" fmla="*/ 22 w 335"/>
                  <a:gd name="T31" fmla="*/ 11 h 190"/>
                  <a:gd name="T32" fmla="*/ 22 w 335"/>
                  <a:gd name="T33" fmla="*/ 14 h 190"/>
                  <a:gd name="T34" fmla="*/ 23 w 335"/>
                  <a:gd name="T35" fmla="*/ 16 h 190"/>
                  <a:gd name="T36" fmla="*/ 24 w 335"/>
                  <a:gd name="T37" fmla="*/ 17 h 190"/>
                  <a:gd name="T38" fmla="*/ 25 w 335"/>
                  <a:gd name="T39" fmla="*/ 18 h 190"/>
                  <a:gd name="T40" fmla="*/ 26 w 335"/>
                  <a:gd name="T41" fmla="*/ 19 h 190"/>
                  <a:gd name="T42" fmla="*/ 28 w 335"/>
                  <a:gd name="T43" fmla="*/ 20 h 190"/>
                  <a:gd name="T44" fmla="*/ 30 w 335"/>
                  <a:gd name="T45" fmla="*/ 21 h 190"/>
                  <a:gd name="T46" fmla="*/ 32 w 335"/>
                  <a:gd name="T47" fmla="*/ 21 h 190"/>
                  <a:gd name="T48" fmla="*/ 36 w 335"/>
                  <a:gd name="T49" fmla="*/ 21 h 190"/>
                  <a:gd name="T50" fmla="*/ 38 w 335"/>
                  <a:gd name="T51" fmla="*/ 22 h 190"/>
                  <a:gd name="T52" fmla="*/ 40 w 335"/>
                  <a:gd name="T53" fmla="*/ 22 h 190"/>
                  <a:gd name="T54" fmla="*/ 41 w 335"/>
                  <a:gd name="T55" fmla="*/ 23 h 190"/>
                  <a:gd name="T56" fmla="*/ 42 w 335"/>
                  <a:gd name="T57" fmla="*/ 24 h 19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35" h="190">
                    <a:moveTo>
                      <a:pt x="0" y="0"/>
                    </a:moveTo>
                    <a:lnTo>
                      <a:pt x="1" y="10"/>
                    </a:lnTo>
                    <a:lnTo>
                      <a:pt x="4" y="21"/>
                    </a:lnTo>
                    <a:lnTo>
                      <a:pt x="11" y="30"/>
                    </a:lnTo>
                    <a:lnTo>
                      <a:pt x="19" y="38"/>
                    </a:lnTo>
                    <a:lnTo>
                      <a:pt x="29" y="45"/>
                    </a:lnTo>
                    <a:lnTo>
                      <a:pt x="41" y="51"/>
                    </a:lnTo>
                    <a:lnTo>
                      <a:pt x="56" y="56"/>
                    </a:lnTo>
                    <a:lnTo>
                      <a:pt x="72" y="59"/>
                    </a:lnTo>
                    <a:lnTo>
                      <a:pt x="107" y="61"/>
                    </a:lnTo>
                    <a:lnTo>
                      <a:pt x="124" y="62"/>
                    </a:lnTo>
                    <a:lnTo>
                      <a:pt x="138" y="64"/>
                    </a:lnTo>
                    <a:lnTo>
                      <a:pt x="152" y="67"/>
                    </a:lnTo>
                    <a:lnTo>
                      <a:pt x="161" y="72"/>
                    </a:lnTo>
                    <a:lnTo>
                      <a:pt x="168" y="79"/>
                    </a:lnTo>
                    <a:lnTo>
                      <a:pt x="172" y="87"/>
                    </a:lnTo>
                    <a:lnTo>
                      <a:pt x="179" y="108"/>
                    </a:lnTo>
                    <a:lnTo>
                      <a:pt x="187" y="128"/>
                    </a:lnTo>
                    <a:lnTo>
                      <a:pt x="193" y="137"/>
                    </a:lnTo>
                    <a:lnTo>
                      <a:pt x="201" y="145"/>
                    </a:lnTo>
                    <a:lnTo>
                      <a:pt x="211" y="153"/>
                    </a:lnTo>
                    <a:lnTo>
                      <a:pt x="223" y="159"/>
                    </a:lnTo>
                    <a:lnTo>
                      <a:pt x="238" y="164"/>
                    </a:lnTo>
                    <a:lnTo>
                      <a:pt x="254" y="167"/>
                    </a:lnTo>
                    <a:lnTo>
                      <a:pt x="288" y="170"/>
                    </a:lnTo>
                    <a:lnTo>
                      <a:pt x="303" y="173"/>
                    </a:lnTo>
                    <a:lnTo>
                      <a:pt x="317" y="176"/>
                    </a:lnTo>
                    <a:lnTo>
                      <a:pt x="328" y="182"/>
                    </a:lnTo>
                    <a:lnTo>
                      <a:pt x="335" y="19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49" name="Freeform 54"/>
              <p:cNvSpPr>
                <a:spLocks/>
              </p:cNvSpPr>
              <p:nvPr/>
            </p:nvSpPr>
            <p:spPr bwMode="auto">
              <a:xfrm>
                <a:off x="3135" y="2386"/>
                <a:ext cx="23" cy="13"/>
              </a:xfrm>
              <a:custGeom>
                <a:avLst/>
                <a:gdLst>
                  <a:gd name="T0" fmla="*/ 0 w 184"/>
                  <a:gd name="T1" fmla="*/ 0 h 102"/>
                  <a:gd name="T2" fmla="*/ 2 w 184"/>
                  <a:gd name="T3" fmla="*/ 6 h 102"/>
                  <a:gd name="T4" fmla="*/ 3 w 184"/>
                  <a:gd name="T5" fmla="*/ 7 h 102"/>
                  <a:gd name="T6" fmla="*/ 4 w 184"/>
                  <a:gd name="T7" fmla="*/ 8 h 102"/>
                  <a:gd name="T8" fmla="*/ 6 w 184"/>
                  <a:gd name="T9" fmla="*/ 8 h 102"/>
                  <a:gd name="T10" fmla="*/ 8 w 184"/>
                  <a:gd name="T11" fmla="*/ 9 h 102"/>
                  <a:gd name="T12" fmla="*/ 12 w 184"/>
                  <a:gd name="T13" fmla="*/ 9 h 102"/>
                  <a:gd name="T14" fmla="*/ 17 w 184"/>
                  <a:gd name="T15" fmla="*/ 10 h 102"/>
                  <a:gd name="T16" fmla="*/ 19 w 184"/>
                  <a:gd name="T17" fmla="*/ 10 h 102"/>
                  <a:gd name="T18" fmla="*/ 21 w 184"/>
                  <a:gd name="T19" fmla="*/ 11 h 102"/>
                  <a:gd name="T20" fmla="*/ 22 w 184"/>
                  <a:gd name="T21" fmla="*/ 12 h 102"/>
                  <a:gd name="T22" fmla="*/ 23 w 184"/>
                  <a:gd name="T23" fmla="*/ 13 h 10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4" h="102">
                    <a:moveTo>
                      <a:pt x="0" y="0"/>
                    </a:moveTo>
                    <a:lnTo>
                      <a:pt x="17" y="45"/>
                    </a:lnTo>
                    <a:lnTo>
                      <a:pt x="24" y="53"/>
                    </a:lnTo>
                    <a:lnTo>
                      <a:pt x="32" y="60"/>
                    </a:lnTo>
                    <a:lnTo>
                      <a:pt x="45" y="65"/>
                    </a:lnTo>
                    <a:lnTo>
                      <a:pt x="61" y="68"/>
                    </a:lnTo>
                    <a:lnTo>
                      <a:pt x="98" y="70"/>
                    </a:lnTo>
                    <a:lnTo>
                      <a:pt x="137" y="75"/>
                    </a:lnTo>
                    <a:lnTo>
                      <a:pt x="155" y="80"/>
                    </a:lnTo>
                    <a:lnTo>
                      <a:pt x="169" y="86"/>
                    </a:lnTo>
                    <a:lnTo>
                      <a:pt x="179" y="93"/>
                    </a:lnTo>
                    <a:lnTo>
                      <a:pt x="184" y="10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50" name="Freeform 55"/>
              <p:cNvSpPr>
                <a:spLocks/>
              </p:cNvSpPr>
              <p:nvPr/>
            </p:nvSpPr>
            <p:spPr bwMode="auto">
              <a:xfrm>
                <a:off x="3135" y="2219"/>
                <a:ext cx="65" cy="209"/>
              </a:xfrm>
              <a:custGeom>
                <a:avLst/>
                <a:gdLst>
                  <a:gd name="T0" fmla="*/ 0 w 519"/>
                  <a:gd name="T1" fmla="*/ 0 h 1664"/>
                  <a:gd name="T2" fmla="*/ 2 w 519"/>
                  <a:gd name="T3" fmla="*/ 4 h 1664"/>
                  <a:gd name="T4" fmla="*/ 3 w 519"/>
                  <a:gd name="T5" fmla="*/ 6 h 1664"/>
                  <a:gd name="T6" fmla="*/ 3 w 519"/>
                  <a:gd name="T7" fmla="*/ 7 h 1664"/>
                  <a:gd name="T8" fmla="*/ 4 w 519"/>
                  <a:gd name="T9" fmla="*/ 8 h 1664"/>
                  <a:gd name="T10" fmla="*/ 5 w 519"/>
                  <a:gd name="T11" fmla="*/ 8 h 1664"/>
                  <a:gd name="T12" fmla="*/ 7 w 519"/>
                  <a:gd name="T13" fmla="*/ 8 h 1664"/>
                  <a:gd name="T14" fmla="*/ 10 w 519"/>
                  <a:gd name="T15" fmla="*/ 9 h 1664"/>
                  <a:gd name="T16" fmla="*/ 14 w 519"/>
                  <a:gd name="T17" fmla="*/ 9 h 1664"/>
                  <a:gd name="T18" fmla="*/ 18 w 519"/>
                  <a:gd name="T19" fmla="*/ 9 h 1664"/>
                  <a:gd name="T20" fmla="*/ 19 w 519"/>
                  <a:gd name="T21" fmla="*/ 10 h 1664"/>
                  <a:gd name="T22" fmla="*/ 21 w 519"/>
                  <a:gd name="T23" fmla="*/ 11 h 1664"/>
                  <a:gd name="T24" fmla="*/ 22 w 519"/>
                  <a:gd name="T25" fmla="*/ 11 h 1664"/>
                  <a:gd name="T26" fmla="*/ 23 w 519"/>
                  <a:gd name="T27" fmla="*/ 12 h 1664"/>
                  <a:gd name="T28" fmla="*/ 23 w 519"/>
                  <a:gd name="T29" fmla="*/ 13 h 1664"/>
                  <a:gd name="T30" fmla="*/ 23 w 519"/>
                  <a:gd name="T31" fmla="*/ 14 h 1664"/>
                  <a:gd name="T32" fmla="*/ 23 w 519"/>
                  <a:gd name="T33" fmla="*/ 16 h 1664"/>
                  <a:gd name="T34" fmla="*/ 23 w 519"/>
                  <a:gd name="T35" fmla="*/ 18 h 1664"/>
                  <a:gd name="T36" fmla="*/ 23 w 519"/>
                  <a:gd name="T37" fmla="*/ 20 h 1664"/>
                  <a:gd name="T38" fmla="*/ 24 w 519"/>
                  <a:gd name="T39" fmla="*/ 21 h 1664"/>
                  <a:gd name="T40" fmla="*/ 25 w 519"/>
                  <a:gd name="T41" fmla="*/ 22 h 1664"/>
                  <a:gd name="T42" fmla="*/ 26 w 519"/>
                  <a:gd name="T43" fmla="*/ 23 h 1664"/>
                  <a:gd name="T44" fmla="*/ 27 w 519"/>
                  <a:gd name="T45" fmla="*/ 23 h 1664"/>
                  <a:gd name="T46" fmla="*/ 28 w 519"/>
                  <a:gd name="T47" fmla="*/ 24 h 1664"/>
                  <a:gd name="T48" fmla="*/ 30 w 519"/>
                  <a:gd name="T49" fmla="*/ 24 h 1664"/>
                  <a:gd name="T50" fmla="*/ 33 w 519"/>
                  <a:gd name="T51" fmla="*/ 25 h 1664"/>
                  <a:gd name="T52" fmla="*/ 37 w 519"/>
                  <a:gd name="T53" fmla="*/ 25 h 1664"/>
                  <a:gd name="T54" fmla="*/ 40 w 519"/>
                  <a:gd name="T55" fmla="*/ 25 h 1664"/>
                  <a:gd name="T56" fmla="*/ 42 w 519"/>
                  <a:gd name="T57" fmla="*/ 26 h 1664"/>
                  <a:gd name="T58" fmla="*/ 43 w 519"/>
                  <a:gd name="T59" fmla="*/ 26 h 1664"/>
                  <a:gd name="T60" fmla="*/ 44 w 519"/>
                  <a:gd name="T61" fmla="*/ 27 h 1664"/>
                  <a:gd name="T62" fmla="*/ 44 w 519"/>
                  <a:gd name="T63" fmla="*/ 28 h 1664"/>
                  <a:gd name="T64" fmla="*/ 45 w 519"/>
                  <a:gd name="T65" fmla="*/ 30 h 1664"/>
                  <a:gd name="T66" fmla="*/ 46 w 519"/>
                  <a:gd name="T67" fmla="*/ 32 h 1664"/>
                  <a:gd name="T68" fmla="*/ 47 w 519"/>
                  <a:gd name="T69" fmla="*/ 34 h 1664"/>
                  <a:gd name="T70" fmla="*/ 48 w 519"/>
                  <a:gd name="T71" fmla="*/ 36 h 1664"/>
                  <a:gd name="T72" fmla="*/ 50 w 519"/>
                  <a:gd name="T73" fmla="*/ 37 h 1664"/>
                  <a:gd name="T74" fmla="*/ 52 w 519"/>
                  <a:gd name="T75" fmla="*/ 38 h 1664"/>
                  <a:gd name="T76" fmla="*/ 53 w 519"/>
                  <a:gd name="T77" fmla="*/ 38 h 1664"/>
                  <a:gd name="T78" fmla="*/ 60 w 519"/>
                  <a:gd name="T79" fmla="*/ 39 h 1664"/>
                  <a:gd name="T80" fmla="*/ 62 w 519"/>
                  <a:gd name="T81" fmla="*/ 40 h 1664"/>
                  <a:gd name="T82" fmla="*/ 63 w 519"/>
                  <a:gd name="T83" fmla="*/ 40 h 1664"/>
                  <a:gd name="T84" fmla="*/ 64 w 519"/>
                  <a:gd name="T85" fmla="*/ 41 h 1664"/>
                  <a:gd name="T86" fmla="*/ 65 w 519"/>
                  <a:gd name="T87" fmla="*/ 42 h 1664"/>
                  <a:gd name="T88" fmla="*/ 65 w 519"/>
                  <a:gd name="T89" fmla="*/ 209 h 166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519" h="1664">
                    <a:moveTo>
                      <a:pt x="0" y="0"/>
                    </a:moveTo>
                    <a:lnTo>
                      <a:pt x="13" y="35"/>
                    </a:lnTo>
                    <a:lnTo>
                      <a:pt x="21" y="49"/>
                    </a:lnTo>
                    <a:lnTo>
                      <a:pt x="26" y="55"/>
                    </a:lnTo>
                    <a:lnTo>
                      <a:pt x="33" y="60"/>
                    </a:lnTo>
                    <a:lnTo>
                      <a:pt x="43" y="64"/>
                    </a:lnTo>
                    <a:lnTo>
                      <a:pt x="54" y="66"/>
                    </a:lnTo>
                    <a:lnTo>
                      <a:pt x="81" y="68"/>
                    </a:lnTo>
                    <a:lnTo>
                      <a:pt x="112" y="70"/>
                    </a:lnTo>
                    <a:lnTo>
                      <a:pt x="140" y="75"/>
                    </a:lnTo>
                    <a:lnTo>
                      <a:pt x="153" y="79"/>
                    </a:lnTo>
                    <a:lnTo>
                      <a:pt x="164" y="84"/>
                    </a:lnTo>
                    <a:lnTo>
                      <a:pt x="173" y="89"/>
                    </a:lnTo>
                    <a:lnTo>
                      <a:pt x="180" y="95"/>
                    </a:lnTo>
                    <a:lnTo>
                      <a:pt x="184" y="101"/>
                    </a:lnTo>
                    <a:lnTo>
                      <a:pt x="186" y="108"/>
                    </a:lnTo>
                    <a:lnTo>
                      <a:pt x="185" y="125"/>
                    </a:lnTo>
                    <a:lnTo>
                      <a:pt x="184" y="141"/>
                    </a:lnTo>
                    <a:lnTo>
                      <a:pt x="187" y="157"/>
                    </a:lnTo>
                    <a:lnTo>
                      <a:pt x="192" y="165"/>
                    </a:lnTo>
                    <a:lnTo>
                      <a:pt x="198" y="174"/>
                    </a:lnTo>
                    <a:lnTo>
                      <a:pt x="205" y="180"/>
                    </a:lnTo>
                    <a:lnTo>
                      <a:pt x="213" y="187"/>
                    </a:lnTo>
                    <a:lnTo>
                      <a:pt x="224" y="192"/>
                    </a:lnTo>
                    <a:lnTo>
                      <a:pt x="236" y="195"/>
                    </a:lnTo>
                    <a:lnTo>
                      <a:pt x="263" y="200"/>
                    </a:lnTo>
                    <a:lnTo>
                      <a:pt x="293" y="201"/>
                    </a:lnTo>
                    <a:lnTo>
                      <a:pt x="320" y="203"/>
                    </a:lnTo>
                    <a:lnTo>
                      <a:pt x="332" y="205"/>
                    </a:lnTo>
                    <a:lnTo>
                      <a:pt x="341" y="209"/>
                    </a:lnTo>
                    <a:lnTo>
                      <a:pt x="348" y="215"/>
                    </a:lnTo>
                    <a:lnTo>
                      <a:pt x="353" y="221"/>
                    </a:lnTo>
                    <a:lnTo>
                      <a:pt x="359" y="236"/>
                    </a:lnTo>
                    <a:lnTo>
                      <a:pt x="364" y="253"/>
                    </a:lnTo>
                    <a:lnTo>
                      <a:pt x="372" y="270"/>
                    </a:lnTo>
                    <a:lnTo>
                      <a:pt x="384" y="285"/>
                    </a:lnTo>
                    <a:lnTo>
                      <a:pt x="402" y="297"/>
                    </a:lnTo>
                    <a:lnTo>
                      <a:pt x="413" y="301"/>
                    </a:lnTo>
                    <a:lnTo>
                      <a:pt x="426" y="305"/>
                    </a:lnTo>
                    <a:lnTo>
                      <a:pt x="482" y="313"/>
                    </a:lnTo>
                    <a:lnTo>
                      <a:pt x="494" y="315"/>
                    </a:lnTo>
                    <a:lnTo>
                      <a:pt x="504" y="319"/>
                    </a:lnTo>
                    <a:lnTo>
                      <a:pt x="513" y="324"/>
                    </a:lnTo>
                    <a:lnTo>
                      <a:pt x="519" y="331"/>
                    </a:lnTo>
                    <a:lnTo>
                      <a:pt x="519" y="166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51" name="Freeform 56"/>
              <p:cNvSpPr>
                <a:spLocks/>
              </p:cNvSpPr>
              <p:nvPr/>
            </p:nvSpPr>
            <p:spPr bwMode="auto">
              <a:xfrm>
                <a:off x="2978" y="2291"/>
                <a:ext cx="32" cy="186"/>
              </a:xfrm>
              <a:custGeom>
                <a:avLst/>
                <a:gdLst>
                  <a:gd name="T0" fmla="*/ 32 w 259"/>
                  <a:gd name="T1" fmla="*/ 167 h 1483"/>
                  <a:gd name="T2" fmla="*/ 0 w 259"/>
                  <a:gd name="T3" fmla="*/ 186 h 1483"/>
                  <a:gd name="T4" fmla="*/ 0 w 259"/>
                  <a:gd name="T5" fmla="*/ 19 h 1483"/>
                  <a:gd name="T6" fmla="*/ 32 w 259"/>
                  <a:gd name="T7" fmla="*/ 0 h 1483"/>
                  <a:gd name="T8" fmla="*/ 32 w 259"/>
                  <a:gd name="T9" fmla="*/ 167 h 14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9" h="1483">
                    <a:moveTo>
                      <a:pt x="259" y="1334"/>
                    </a:moveTo>
                    <a:lnTo>
                      <a:pt x="0" y="1483"/>
                    </a:lnTo>
                    <a:lnTo>
                      <a:pt x="0" y="150"/>
                    </a:lnTo>
                    <a:lnTo>
                      <a:pt x="259" y="0"/>
                    </a:lnTo>
                    <a:lnTo>
                      <a:pt x="259" y="1334"/>
                    </a:lnTo>
                    <a:close/>
                  </a:path>
                </a:pathLst>
              </a:custGeom>
              <a:noFill/>
              <a:ln w="254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52" name="Freeform 57"/>
              <p:cNvSpPr>
                <a:spLocks/>
              </p:cNvSpPr>
              <p:nvPr/>
            </p:nvSpPr>
            <p:spPr bwMode="auto">
              <a:xfrm>
                <a:off x="3088" y="2219"/>
                <a:ext cx="47" cy="194"/>
              </a:xfrm>
              <a:custGeom>
                <a:avLst/>
                <a:gdLst>
                  <a:gd name="T0" fmla="*/ 0 w 374"/>
                  <a:gd name="T1" fmla="*/ 27 h 1550"/>
                  <a:gd name="T2" fmla="*/ 47 w 374"/>
                  <a:gd name="T3" fmla="*/ 0 h 1550"/>
                  <a:gd name="T4" fmla="*/ 47 w 374"/>
                  <a:gd name="T5" fmla="*/ 167 h 1550"/>
                  <a:gd name="T6" fmla="*/ 0 w 374"/>
                  <a:gd name="T7" fmla="*/ 194 h 1550"/>
                  <a:gd name="T8" fmla="*/ 0 w 374"/>
                  <a:gd name="T9" fmla="*/ 27 h 1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4" h="1550">
                    <a:moveTo>
                      <a:pt x="0" y="217"/>
                    </a:moveTo>
                    <a:lnTo>
                      <a:pt x="374" y="0"/>
                    </a:lnTo>
                    <a:lnTo>
                      <a:pt x="374" y="1333"/>
                    </a:lnTo>
                    <a:lnTo>
                      <a:pt x="0" y="1550"/>
                    </a:lnTo>
                    <a:lnTo>
                      <a:pt x="0" y="217"/>
                    </a:lnTo>
                    <a:close/>
                  </a:path>
                </a:pathLst>
              </a:custGeom>
              <a:noFill/>
              <a:ln w="254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53" name="Freeform 58"/>
              <p:cNvSpPr>
                <a:spLocks/>
              </p:cNvSpPr>
              <p:nvPr/>
            </p:nvSpPr>
            <p:spPr bwMode="auto">
              <a:xfrm>
                <a:off x="3192" y="2955"/>
                <a:ext cx="865" cy="534"/>
              </a:xfrm>
              <a:custGeom>
                <a:avLst/>
                <a:gdLst>
                  <a:gd name="T0" fmla="*/ 0 w 6919"/>
                  <a:gd name="T1" fmla="*/ 534 h 4272"/>
                  <a:gd name="T2" fmla="*/ 822 w 6919"/>
                  <a:gd name="T3" fmla="*/ 59 h 4272"/>
                  <a:gd name="T4" fmla="*/ 829 w 6919"/>
                  <a:gd name="T5" fmla="*/ 55 h 4272"/>
                  <a:gd name="T6" fmla="*/ 836 w 6919"/>
                  <a:gd name="T7" fmla="*/ 50 h 4272"/>
                  <a:gd name="T8" fmla="*/ 842 w 6919"/>
                  <a:gd name="T9" fmla="*/ 45 h 4272"/>
                  <a:gd name="T10" fmla="*/ 847 w 6919"/>
                  <a:gd name="T11" fmla="*/ 40 h 4272"/>
                  <a:gd name="T12" fmla="*/ 852 w 6919"/>
                  <a:gd name="T13" fmla="*/ 35 h 4272"/>
                  <a:gd name="T14" fmla="*/ 856 w 6919"/>
                  <a:gd name="T15" fmla="*/ 29 h 4272"/>
                  <a:gd name="T16" fmla="*/ 859 w 6919"/>
                  <a:gd name="T17" fmla="*/ 24 h 4272"/>
                  <a:gd name="T18" fmla="*/ 862 w 6919"/>
                  <a:gd name="T19" fmla="*/ 18 h 4272"/>
                  <a:gd name="T20" fmla="*/ 863 w 6919"/>
                  <a:gd name="T21" fmla="*/ 12 h 4272"/>
                  <a:gd name="T22" fmla="*/ 865 w 6919"/>
                  <a:gd name="T23" fmla="*/ 6 h 4272"/>
                  <a:gd name="T24" fmla="*/ 865 w 6919"/>
                  <a:gd name="T25" fmla="*/ 0 h 42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919" h="4272">
                    <a:moveTo>
                      <a:pt x="0" y="4272"/>
                    </a:moveTo>
                    <a:lnTo>
                      <a:pt x="6579" y="473"/>
                    </a:lnTo>
                    <a:lnTo>
                      <a:pt x="6635" y="438"/>
                    </a:lnTo>
                    <a:lnTo>
                      <a:pt x="6688" y="401"/>
                    </a:lnTo>
                    <a:lnTo>
                      <a:pt x="6735" y="362"/>
                    </a:lnTo>
                    <a:lnTo>
                      <a:pt x="6777" y="321"/>
                    </a:lnTo>
                    <a:lnTo>
                      <a:pt x="6813" y="278"/>
                    </a:lnTo>
                    <a:lnTo>
                      <a:pt x="6845" y="234"/>
                    </a:lnTo>
                    <a:lnTo>
                      <a:pt x="6872" y="189"/>
                    </a:lnTo>
                    <a:lnTo>
                      <a:pt x="6892" y="142"/>
                    </a:lnTo>
                    <a:lnTo>
                      <a:pt x="6906" y="95"/>
                    </a:lnTo>
                    <a:lnTo>
                      <a:pt x="6916" y="48"/>
                    </a:lnTo>
                    <a:lnTo>
                      <a:pt x="6919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54" name="Freeform 59"/>
              <p:cNvSpPr>
                <a:spLocks/>
              </p:cNvSpPr>
              <p:nvPr/>
            </p:nvSpPr>
            <p:spPr bwMode="auto">
              <a:xfrm>
                <a:off x="2299" y="3176"/>
                <a:ext cx="585" cy="373"/>
              </a:xfrm>
              <a:custGeom>
                <a:avLst/>
                <a:gdLst>
                  <a:gd name="T0" fmla="*/ 0 w 4679"/>
                  <a:gd name="T1" fmla="*/ 0 h 2979"/>
                  <a:gd name="T2" fmla="*/ 0 w 4679"/>
                  <a:gd name="T3" fmla="*/ 6 h 2979"/>
                  <a:gd name="T4" fmla="*/ 2 w 4679"/>
                  <a:gd name="T5" fmla="*/ 12 h 2979"/>
                  <a:gd name="T6" fmla="*/ 3 w 4679"/>
                  <a:gd name="T7" fmla="*/ 18 h 2979"/>
                  <a:gd name="T8" fmla="*/ 6 w 4679"/>
                  <a:gd name="T9" fmla="*/ 24 h 2979"/>
                  <a:gd name="T10" fmla="*/ 9 w 4679"/>
                  <a:gd name="T11" fmla="*/ 29 h 2979"/>
                  <a:gd name="T12" fmla="*/ 13 w 4679"/>
                  <a:gd name="T13" fmla="*/ 35 h 2979"/>
                  <a:gd name="T14" fmla="*/ 18 w 4679"/>
                  <a:gd name="T15" fmla="*/ 40 h 2979"/>
                  <a:gd name="T16" fmla="*/ 23 w 4679"/>
                  <a:gd name="T17" fmla="*/ 45 h 2979"/>
                  <a:gd name="T18" fmla="*/ 29 w 4679"/>
                  <a:gd name="T19" fmla="*/ 50 h 2979"/>
                  <a:gd name="T20" fmla="*/ 35 w 4679"/>
                  <a:gd name="T21" fmla="*/ 55 h 2979"/>
                  <a:gd name="T22" fmla="*/ 42 w 4679"/>
                  <a:gd name="T23" fmla="*/ 59 h 2979"/>
                  <a:gd name="T24" fmla="*/ 585 w 4679"/>
                  <a:gd name="T25" fmla="*/ 373 h 297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679" h="2979">
                    <a:moveTo>
                      <a:pt x="0" y="0"/>
                    </a:moveTo>
                    <a:lnTo>
                      <a:pt x="3" y="47"/>
                    </a:lnTo>
                    <a:lnTo>
                      <a:pt x="12" y="95"/>
                    </a:lnTo>
                    <a:lnTo>
                      <a:pt x="27" y="141"/>
                    </a:lnTo>
                    <a:lnTo>
                      <a:pt x="47" y="188"/>
                    </a:lnTo>
                    <a:lnTo>
                      <a:pt x="73" y="233"/>
                    </a:lnTo>
                    <a:lnTo>
                      <a:pt x="104" y="277"/>
                    </a:lnTo>
                    <a:lnTo>
                      <a:pt x="141" y="320"/>
                    </a:lnTo>
                    <a:lnTo>
                      <a:pt x="184" y="361"/>
                    </a:lnTo>
                    <a:lnTo>
                      <a:pt x="231" y="400"/>
                    </a:lnTo>
                    <a:lnTo>
                      <a:pt x="282" y="437"/>
                    </a:lnTo>
                    <a:lnTo>
                      <a:pt x="339" y="473"/>
                    </a:lnTo>
                    <a:lnTo>
                      <a:pt x="4679" y="2979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55" name="Freeform 60"/>
              <p:cNvSpPr>
                <a:spLocks/>
              </p:cNvSpPr>
              <p:nvPr/>
            </p:nvSpPr>
            <p:spPr bwMode="auto">
              <a:xfrm>
                <a:off x="2935" y="3448"/>
                <a:ext cx="102" cy="12"/>
              </a:xfrm>
              <a:custGeom>
                <a:avLst/>
                <a:gdLst>
                  <a:gd name="T0" fmla="*/ 102 w 817"/>
                  <a:gd name="T1" fmla="*/ 12 h 98"/>
                  <a:gd name="T2" fmla="*/ 97 w 817"/>
                  <a:gd name="T3" fmla="*/ 9 h 98"/>
                  <a:gd name="T4" fmla="*/ 90 w 817"/>
                  <a:gd name="T5" fmla="*/ 7 h 98"/>
                  <a:gd name="T6" fmla="*/ 84 w 817"/>
                  <a:gd name="T7" fmla="*/ 5 h 98"/>
                  <a:gd name="T8" fmla="*/ 77 w 817"/>
                  <a:gd name="T9" fmla="*/ 3 h 98"/>
                  <a:gd name="T10" fmla="*/ 70 w 817"/>
                  <a:gd name="T11" fmla="*/ 1 h 98"/>
                  <a:gd name="T12" fmla="*/ 62 w 817"/>
                  <a:gd name="T13" fmla="*/ 0 h 98"/>
                  <a:gd name="T14" fmla="*/ 55 w 817"/>
                  <a:gd name="T15" fmla="*/ 0 h 98"/>
                  <a:gd name="T16" fmla="*/ 47 w 817"/>
                  <a:gd name="T17" fmla="*/ 0 h 98"/>
                  <a:gd name="T18" fmla="*/ 40 w 817"/>
                  <a:gd name="T19" fmla="*/ 0 h 98"/>
                  <a:gd name="T20" fmla="*/ 32 w 817"/>
                  <a:gd name="T21" fmla="*/ 1 h 98"/>
                  <a:gd name="T22" fmla="*/ 25 w 817"/>
                  <a:gd name="T23" fmla="*/ 3 h 98"/>
                  <a:gd name="T24" fmla="*/ 18 w 817"/>
                  <a:gd name="T25" fmla="*/ 5 h 98"/>
                  <a:gd name="T26" fmla="*/ 12 w 817"/>
                  <a:gd name="T27" fmla="*/ 7 h 98"/>
                  <a:gd name="T28" fmla="*/ 6 w 817"/>
                  <a:gd name="T29" fmla="*/ 9 h 98"/>
                  <a:gd name="T30" fmla="*/ 0 w 817"/>
                  <a:gd name="T31" fmla="*/ 12 h 9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17" h="98">
                    <a:moveTo>
                      <a:pt x="817" y="98"/>
                    </a:moveTo>
                    <a:lnTo>
                      <a:pt x="773" y="75"/>
                    </a:lnTo>
                    <a:lnTo>
                      <a:pt x="724" y="54"/>
                    </a:lnTo>
                    <a:lnTo>
                      <a:pt x="671" y="37"/>
                    </a:lnTo>
                    <a:lnTo>
                      <a:pt x="615" y="23"/>
                    </a:lnTo>
                    <a:lnTo>
                      <a:pt x="558" y="11"/>
                    </a:lnTo>
                    <a:lnTo>
                      <a:pt x="499" y="4"/>
                    </a:lnTo>
                    <a:lnTo>
                      <a:pt x="438" y="0"/>
                    </a:lnTo>
                    <a:lnTo>
                      <a:pt x="378" y="0"/>
                    </a:lnTo>
                    <a:lnTo>
                      <a:pt x="318" y="4"/>
                    </a:lnTo>
                    <a:lnTo>
                      <a:pt x="258" y="11"/>
                    </a:lnTo>
                    <a:lnTo>
                      <a:pt x="201" y="23"/>
                    </a:lnTo>
                    <a:lnTo>
                      <a:pt x="146" y="37"/>
                    </a:lnTo>
                    <a:lnTo>
                      <a:pt x="94" y="54"/>
                    </a:lnTo>
                    <a:lnTo>
                      <a:pt x="45" y="75"/>
                    </a:lnTo>
                    <a:lnTo>
                      <a:pt x="0" y="98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56" name="Freeform 61"/>
              <p:cNvSpPr>
                <a:spLocks/>
              </p:cNvSpPr>
              <p:nvPr/>
            </p:nvSpPr>
            <p:spPr bwMode="auto">
              <a:xfrm>
                <a:off x="2914" y="3297"/>
                <a:ext cx="123" cy="71"/>
              </a:xfrm>
              <a:custGeom>
                <a:avLst/>
                <a:gdLst>
                  <a:gd name="T0" fmla="*/ 123 w 987"/>
                  <a:gd name="T1" fmla="*/ 12 h 571"/>
                  <a:gd name="T2" fmla="*/ 117 w 987"/>
                  <a:gd name="T3" fmla="*/ 9 h 571"/>
                  <a:gd name="T4" fmla="*/ 111 w 987"/>
                  <a:gd name="T5" fmla="*/ 7 h 571"/>
                  <a:gd name="T6" fmla="*/ 104 w 987"/>
                  <a:gd name="T7" fmla="*/ 4 h 571"/>
                  <a:gd name="T8" fmla="*/ 97 w 987"/>
                  <a:gd name="T9" fmla="*/ 3 h 571"/>
                  <a:gd name="T10" fmla="*/ 89 w 987"/>
                  <a:gd name="T11" fmla="*/ 1 h 571"/>
                  <a:gd name="T12" fmla="*/ 82 w 987"/>
                  <a:gd name="T13" fmla="*/ 0 h 571"/>
                  <a:gd name="T14" fmla="*/ 74 w 987"/>
                  <a:gd name="T15" fmla="*/ 0 h 571"/>
                  <a:gd name="T16" fmla="*/ 66 w 987"/>
                  <a:gd name="T17" fmla="*/ 0 h 571"/>
                  <a:gd name="T18" fmla="*/ 58 w 987"/>
                  <a:gd name="T19" fmla="*/ 1 h 571"/>
                  <a:gd name="T20" fmla="*/ 51 w 987"/>
                  <a:gd name="T21" fmla="*/ 2 h 571"/>
                  <a:gd name="T22" fmla="*/ 44 w 987"/>
                  <a:gd name="T23" fmla="*/ 3 h 571"/>
                  <a:gd name="T24" fmla="*/ 37 w 987"/>
                  <a:gd name="T25" fmla="*/ 5 h 571"/>
                  <a:gd name="T26" fmla="*/ 30 w 987"/>
                  <a:gd name="T27" fmla="*/ 8 h 571"/>
                  <a:gd name="T28" fmla="*/ 24 w 987"/>
                  <a:gd name="T29" fmla="*/ 11 h 571"/>
                  <a:gd name="T30" fmla="*/ 18 w 987"/>
                  <a:gd name="T31" fmla="*/ 14 h 571"/>
                  <a:gd name="T32" fmla="*/ 13 w 987"/>
                  <a:gd name="T33" fmla="*/ 17 h 571"/>
                  <a:gd name="T34" fmla="*/ 9 w 987"/>
                  <a:gd name="T35" fmla="*/ 21 h 571"/>
                  <a:gd name="T36" fmla="*/ 6 w 987"/>
                  <a:gd name="T37" fmla="*/ 25 h 571"/>
                  <a:gd name="T38" fmla="*/ 3 w 987"/>
                  <a:gd name="T39" fmla="*/ 29 h 571"/>
                  <a:gd name="T40" fmla="*/ 1 w 987"/>
                  <a:gd name="T41" fmla="*/ 34 h 571"/>
                  <a:gd name="T42" fmla="*/ 0 w 987"/>
                  <a:gd name="T43" fmla="*/ 38 h 571"/>
                  <a:gd name="T44" fmla="*/ 0 w 987"/>
                  <a:gd name="T45" fmla="*/ 43 h 571"/>
                  <a:gd name="T46" fmla="*/ 1 w 987"/>
                  <a:gd name="T47" fmla="*/ 47 h 571"/>
                  <a:gd name="T48" fmla="*/ 2 w 987"/>
                  <a:gd name="T49" fmla="*/ 52 h 571"/>
                  <a:gd name="T50" fmla="*/ 4 w 987"/>
                  <a:gd name="T51" fmla="*/ 56 h 571"/>
                  <a:gd name="T52" fmla="*/ 7 w 987"/>
                  <a:gd name="T53" fmla="*/ 60 h 571"/>
                  <a:gd name="T54" fmla="*/ 11 w 987"/>
                  <a:gd name="T55" fmla="*/ 64 h 571"/>
                  <a:gd name="T56" fmla="*/ 16 w 987"/>
                  <a:gd name="T57" fmla="*/ 68 h 571"/>
                  <a:gd name="T58" fmla="*/ 21 w 987"/>
                  <a:gd name="T59" fmla="*/ 71 h 5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87" h="571">
                    <a:moveTo>
                      <a:pt x="987" y="99"/>
                    </a:moveTo>
                    <a:lnTo>
                      <a:pt x="941" y="74"/>
                    </a:lnTo>
                    <a:lnTo>
                      <a:pt x="890" y="53"/>
                    </a:lnTo>
                    <a:lnTo>
                      <a:pt x="835" y="35"/>
                    </a:lnTo>
                    <a:lnTo>
                      <a:pt x="778" y="21"/>
                    </a:lnTo>
                    <a:lnTo>
                      <a:pt x="718" y="11"/>
                    </a:lnTo>
                    <a:lnTo>
                      <a:pt x="656" y="4"/>
                    </a:lnTo>
                    <a:lnTo>
                      <a:pt x="594" y="0"/>
                    </a:lnTo>
                    <a:lnTo>
                      <a:pt x="532" y="1"/>
                    </a:lnTo>
                    <a:lnTo>
                      <a:pt x="469" y="7"/>
                    </a:lnTo>
                    <a:lnTo>
                      <a:pt x="409" y="15"/>
                    </a:lnTo>
                    <a:lnTo>
                      <a:pt x="350" y="28"/>
                    </a:lnTo>
                    <a:lnTo>
                      <a:pt x="293" y="43"/>
                    </a:lnTo>
                    <a:lnTo>
                      <a:pt x="241" y="63"/>
                    </a:lnTo>
                    <a:lnTo>
                      <a:pt x="192" y="86"/>
                    </a:lnTo>
                    <a:lnTo>
                      <a:pt x="148" y="112"/>
                    </a:lnTo>
                    <a:lnTo>
                      <a:pt x="108" y="140"/>
                    </a:lnTo>
                    <a:lnTo>
                      <a:pt x="74" y="170"/>
                    </a:lnTo>
                    <a:lnTo>
                      <a:pt x="47" y="203"/>
                    </a:lnTo>
                    <a:lnTo>
                      <a:pt x="25" y="237"/>
                    </a:lnTo>
                    <a:lnTo>
                      <a:pt x="10" y="271"/>
                    </a:lnTo>
                    <a:lnTo>
                      <a:pt x="2" y="307"/>
                    </a:lnTo>
                    <a:lnTo>
                      <a:pt x="0" y="343"/>
                    </a:lnTo>
                    <a:lnTo>
                      <a:pt x="5" y="380"/>
                    </a:lnTo>
                    <a:lnTo>
                      <a:pt x="17" y="415"/>
                    </a:lnTo>
                    <a:lnTo>
                      <a:pt x="36" y="449"/>
                    </a:lnTo>
                    <a:lnTo>
                      <a:pt x="60" y="483"/>
                    </a:lnTo>
                    <a:lnTo>
                      <a:pt x="91" y="515"/>
                    </a:lnTo>
                    <a:lnTo>
                      <a:pt x="128" y="543"/>
                    </a:lnTo>
                    <a:lnTo>
                      <a:pt x="170" y="571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57" name="Freeform 62"/>
              <p:cNvSpPr>
                <a:spLocks/>
              </p:cNvSpPr>
              <p:nvPr/>
            </p:nvSpPr>
            <p:spPr bwMode="auto">
              <a:xfrm>
                <a:off x="3090" y="3279"/>
                <a:ext cx="102" cy="210"/>
              </a:xfrm>
              <a:custGeom>
                <a:avLst/>
                <a:gdLst>
                  <a:gd name="T0" fmla="*/ 1 w 819"/>
                  <a:gd name="T1" fmla="*/ 3 h 1680"/>
                  <a:gd name="T2" fmla="*/ 2 w 819"/>
                  <a:gd name="T3" fmla="*/ 6 h 1680"/>
                  <a:gd name="T4" fmla="*/ 5 w 819"/>
                  <a:gd name="T5" fmla="*/ 8 h 1680"/>
                  <a:gd name="T6" fmla="*/ 10 w 819"/>
                  <a:gd name="T7" fmla="*/ 9 h 1680"/>
                  <a:gd name="T8" fmla="*/ 18 w 819"/>
                  <a:gd name="T9" fmla="*/ 10 h 1680"/>
                  <a:gd name="T10" fmla="*/ 22 w 819"/>
                  <a:gd name="T11" fmla="*/ 11 h 1680"/>
                  <a:gd name="T12" fmla="*/ 23 w 819"/>
                  <a:gd name="T13" fmla="*/ 14 h 1680"/>
                  <a:gd name="T14" fmla="*/ 23 w 819"/>
                  <a:gd name="T15" fmla="*/ 18 h 1680"/>
                  <a:gd name="T16" fmla="*/ 24 w 819"/>
                  <a:gd name="T17" fmla="*/ 22 h 1680"/>
                  <a:gd name="T18" fmla="*/ 27 w 819"/>
                  <a:gd name="T19" fmla="*/ 24 h 1680"/>
                  <a:gd name="T20" fmla="*/ 32 w 819"/>
                  <a:gd name="T21" fmla="*/ 25 h 1680"/>
                  <a:gd name="T22" fmla="*/ 40 w 819"/>
                  <a:gd name="T23" fmla="*/ 26 h 1680"/>
                  <a:gd name="T24" fmla="*/ 43 w 819"/>
                  <a:gd name="T25" fmla="*/ 27 h 1680"/>
                  <a:gd name="T26" fmla="*/ 45 w 819"/>
                  <a:gd name="T27" fmla="*/ 31 h 1680"/>
                  <a:gd name="T28" fmla="*/ 47 w 819"/>
                  <a:gd name="T29" fmla="*/ 34 h 1680"/>
                  <a:gd name="T30" fmla="*/ 49 w 819"/>
                  <a:gd name="T31" fmla="*/ 37 h 1680"/>
                  <a:gd name="T32" fmla="*/ 54 w 819"/>
                  <a:gd name="T33" fmla="*/ 38 h 1680"/>
                  <a:gd name="T34" fmla="*/ 62 w 819"/>
                  <a:gd name="T35" fmla="*/ 39 h 1680"/>
                  <a:gd name="T36" fmla="*/ 65 w 819"/>
                  <a:gd name="T37" fmla="*/ 41 h 1680"/>
                  <a:gd name="T38" fmla="*/ 66 w 819"/>
                  <a:gd name="T39" fmla="*/ 44 h 1680"/>
                  <a:gd name="T40" fmla="*/ 67 w 819"/>
                  <a:gd name="T41" fmla="*/ 46 h 1680"/>
                  <a:gd name="T42" fmla="*/ 70 w 819"/>
                  <a:gd name="T43" fmla="*/ 47 h 1680"/>
                  <a:gd name="T44" fmla="*/ 78 w 819"/>
                  <a:gd name="T45" fmla="*/ 48 h 1680"/>
                  <a:gd name="T46" fmla="*/ 80 w 819"/>
                  <a:gd name="T47" fmla="*/ 49 h 1680"/>
                  <a:gd name="T48" fmla="*/ 81 w 819"/>
                  <a:gd name="T49" fmla="*/ 52 h 1680"/>
                  <a:gd name="T50" fmla="*/ 83 w 819"/>
                  <a:gd name="T51" fmla="*/ 55 h 1680"/>
                  <a:gd name="T52" fmla="*/ 88 w 819"/>
                  <a:gd name="T53" fmla="*/ 56 h 1680"/>
                  <a:gd name="T54" fmla="*/ 97 w 819"/>
                  <a:gd name="T55" fmla="*/ 58 h 1680"/>
                  <a:gd name="T56" fmla="*/ 102 w 819"/>
                  <a:gd name="T57" fmla="*/ 210 h 1680"/>
                  <a:gd name="T58" fmla="*/ 98 w 819"/>
                  <a:gd name="T59" fmla="*/ 209 h 1680"/>
                  <a:gd name="T60" fmla="*/ 94 w 819"/>
                  <a:gd name="T61" fmla="*/ 209 h 1680"/>
                  <a:gd name="T62" fmla="*/ 87 w 819"/>
                  <a:gd name="T63" fmla="*/ 207 h 1680"/>
                  <a:gd name="T64" fmla="*/ 83 w 819"/>
                  <a:gd name="T65" fmla="*/ 206 h 1680"/>
                  <a:gd name="T66" fmla="*/ 82 w 819"/>
                  <a:gd name="T67" fmla="*/ 204 h 1680"/>
                  <a:gd name="T68" fmla="*/ 81 w 819"/>
                  <a:gd name="T69" fmla="*/ 201 h 1680"/>
                  <a:gd name="T70" fmla="*/ 79 w 819"/>
                  <a:gd name="T71" fmla="*/ 200 h 1680"/>
                  <a:gd name="T72" fmla="*/ 77 w 819"/>
                  <a:gd name="T73" fmla="*/ 199 h 1680"/>
                  <a:gd name="T74" fmla="*/ 72 w 819"/>
                  <a:gd name="T75" fmla="*/ 198 h 1680"/>
                  <a:gd name="T76" fmla="*/ 68 w 819"/>
                  <a:gd name="T77" fmla="*/ 198 h 1680"/>
                  <a:gd name="T78" fmla="*/ 67 w 819"/>
                  <a:gd name="T79" fmla="*/ 197 h 1680"/>
                  <a:gd name="T80" fmla="*/ 65 w 819"/>
                  <a:gd name="T81" fmla="*/ 194 h 1680"/>
                  <a:gd name="T82" fmla="*/ 64 w 819"/>
                  <a:gd name="T83" fmla="*/ 192 h 1680"/>
                  <a:gd name="T84" fmla="*/ 63 w 819"/>
                  <a:gd name="T85" fmla="*/ 191 h 1680"/>
                  <a:gd name="T86" fmla="*/ 55 w 819"/>
                  <a:gd name="T87" fmla="*/ 190 h 1680"/>
                  <a:gd name="T88" fmla="*/ 51 w 819"/>
                  <a:gd name="T89" fmla="*/ 188 h 1680"/>
                  <a:gd name="T90" fmla="*/ 47 w 819"/>
                  <a:gd name="T91" fmla="*/ 186 h 1680"/>
                  <a:gd name="T92" fmla="*/ 46 w 819"/>
                  <a:gd name="T93" fmla="*/ 184 h 1680"/>
                  <a:gd name="T94" fmla="*/ 44 w 819"/>
                  <a:gd name="T95" fmla="*/ 180 h 1680"/>
                  <a:gd name="T96" fmla="*/ 43 w 819"/>
                  <a:gd name="T97" fmla="*/ 177 h 1680"/>
                  <a:gd name="T98" fmla="*/ 40 w 819"/>
                  <a:gd name="T99" fmla="*/ 176 h 1680"/>
                  <a:gd name="T100" fmla="*/ 33 w 819"/>
                  <a:gd name="T101" fmla="*/ 176 h 1680"/>
                  <a:gd name="T102" fmla="*/ 29 w 819"/>
                  <a:gd name="T103" fmla="*/ 175 h 1680"/>
                  <a:gd name="T104" fmla="*/ 26 w 819"/>
                  <a:gd name="T105" fmla="*/ 174 h 1680"/>
                  <a:gd name="T106" fmla="*/ 23 w 819"/>
                  <a:gd name="T107" fmla="*/ 171 h 1680"/>
                  <a:gd name="T108" fmla="*/ 23 w 819"/>
                  <a:gd name="T109" fmla="*/ 169 h 1680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819" h="1680">
                    <a:moveTo>
                      <a:pt x="0" y="0"/>
                    </a:moveTo>
                    <a:lnTo>
                      <a:pt x="9" y="26"/>
                    </a:lnTo>
                    <a:lnTo>
                      <a:pt x="14" y="38"/>
                    </a:lnTo>
                    <a:lnTo>
                      <a:pt x="20" y="49"/>
                    </a:lnTo>
                    <a:lnTo>
                      <a:pt x="29" y="59"/>
                    </a:lnTo>
                    <a:lnTo>
                      <a:pt x="42" y="65"/>
                    </a:lnTo>
                    <a:lnTo>
                      <a:pt x="60" y="67"/>
                    </a:lnTo>
                    <a:lnTo>
                      <a:pt x="80" y="69"/>
                    </a:lnTo>
                    <a:lnTo>
                      <a:pt x="124" y="73"/>
                    </a:lnTo>
                    <a:lnTo>
                      <a:pt x="144" y="77"/>
                    </a:lnTo>
                    <a:lnTo>
                      <a:pt x="163" y="83"/>
                    </a:lnTo>
                    <a:lnTo>
                      <a:pt x="176" y="91"/>
                    </a:lnTo>
                    <a:lnTo>
                      <a:pt x="183" y="100"/>
                    </a:lnTo>
                    <a:lnTo>
                      <a:pt x="186" y="112"/>
                    </a:lnTo>
                    <a:lnTo>
                      <a:pt x="185" y="123"/>
                    </a:lnTo>
                    <a:lnTo>
                      <a:pt x="184" y="147"/>
                    </a:lnTo>
                    <a:lnTo>
                      <a:pt x="188" y="161"/>
                    </a:lnTo>
                    <a:lnTo>
                      <a:pt x="196" y="172"/>
                    </a:lnTo>
                    <a:lnTo>
                      <a:pt x="206" y="182"/>
                    </a:lnTo>
                    <a:lnTo>
                      <a:pt x="220" y="190"/>
                    </a:lnTo>
                    <a:lnTo>
                      <a:pt x="239" y="197"/>
                    </a:lnTo>
                    <a:lnTo>
                      <a:pt x="259" y="200"/>
                    </a:lnTo>
                    <a:lnTo>
                      <a:pt x="302" y="203"/>
                    </a:lnTo>
                    <a:lnTo>
                      <a:pt x="321" y="205"/>
                    </a:lnTo>
                    <a:lnTo>
                      <a:pt x="338" y="209"/>
                    </a:lnTo>
                    <a:lnTo>
                      <a:pt x="348" y="216"/>
                    </a:lnTo>
                    <a:lnTo>
                      <a:pt x="355" y="225"/>
                    </a:lnTo>
                    <a:lnTo>
                      <a:pt x="363" y="250"/>
                    </a:lnTo>
                    <a:lnTo>
                      <a:pt x="367" y="263"/>
                    </a:lnTo>
                    <a:lnTo>
                      <a:pt x="375" y="275"/>
                    </a:lnTo>
                    <a:lnTo>
                      <a:pt x="384" y="286"/>
                    </a:lnTo>
                    <a:lnTo>
                      <a:pt x="397" y="295"/>
                    </a:lnTo>
                    <a:lnTo>
                      <a:pt x="413" y="302"/>
                    </a:lnTo>
                    <a:lnTo>
                      <a:pt x="432" y="307"/>
                    </a:lnTo>
                    <a:lnTo>
                      <a:pt x="475" y="312"/>
                    </a:lnTo>
                    <a:lnTo>
                      <a:pt x="494" y="315"/>
                    </a:lnTo>
                    <a:lnTo>
                      <a:pt x="509" y="321"/>
                    </a:lnTo>
                    <a:lnTo>
                      <a:pt x="518" y="331"/>
                    </a:lnTo>
                    <a:lnTo>
                      <a:pt x="523" y="343"/>
                    </a:lnTo>
                    <a:lnTo>
                      <a:pt x="528" y="355"/>
                    </a:lnTo>
                    <a:lnTo>
                      <a:pt x="535" y="366"/>
                    </a:lnTo>
                    <a:lnTo>
                      <a:pt x="540" y="370"/>
                    </a:lnTo>
                    <a:lnTo>
                      <a:pt x="547" y="373"/>
                    </a:lnTo>
                    <a:lnTo>
                      <a:pt x="566" y="375"/>
                    </a:lnTo>
                    <a:lnTo>
                      <a:pt x="609" y="380"/>
                    </a:lnTo>
                    <a:lnTo>
                      <a:pt x="627" y="386"/>
                    </a:lnTo>
                    <a:lnTo>
                      <a:pt x="635" y="389"/>
                    </a:lnTo>
                    <a:lnTo>
                      <a:pt x="640" y="394"/>
                    </a:lnTo>
                    <a:lnTo>
                      <a:pt x="648" y="404"/>
                    </a:lnTo>
                    <a:lnTo>
                      <a:pt x="653" y="416"/>
                    </a:lnTo>
                    <a:lnTo>
                      <a:pt x="658" y="428"/>
                    </a:lnTo>
                    <a:lnTo>
                      <a:pt x="668" y="437"/>
                    </a:lnTo>
                    <a:lnTo>
                      <a:pt x="683" y="444"/>
                    </a:lnTo>
                    <a:lnTo>
                      <a:pt x="703" y="449"/>
                    </a:lnTo>
                    <a:lnTo>
                      <a:pt x="742" y="457"/>
                    </a:lnTo>
                    <a:lnTo>
                      <a:pt x="780" y="464"/>
                    </a:lnTo>
                    <a:lnTo>
                      <a:pt x="819" y="473"/>
                    </a:lnTo>
                    <a:lnTo>
                      <a:pt x="819" y="1680"/>
                    </a:lnTo>
                    <a:lnTo>
                      <a:pt x="797" y="1675"/>
                    </a:lnTo>
                    <a:lnTo>
                      <a:pt x="786" y="1673"/>
                    </a:lnTo>
                    <a:lnTo>
                      <a:pt x="771" y="1670"/>
                    </a:lnTo>
                    <a:lnTo>
                      <a:pt x="755" y="1668"/>
                    </a:lnTo>
                    <a:lnTo>
                      <a:pt x="736" y="1664"/>
                    </a:lnTo>
                    <a:lnTo>
                      <a:pt x="696" y="1656"/>
                    </a:lnTo>
                    <a:lnTo>
                      <a:pt x="678" y="1650"/>
                    </a:lnTo>
                    <a:lnTo>
                      <a:pt x="670" y="1645"/>
                    </a:lnTo>
                    <a:lnTo>
                      <a:pt x="664" y="1641"/>
                    </a:lnTo>
                    <a:lnTo>
                      <a:pt x="657" y="1634"/>
                    </a:lnTo>
                    <a:lnTo>
                      <a:pt x="654" y="1626"/>
                    </a:lnTo>
                    <a:lnTo>
                      <a:pt x="648" y="1610"/>
                    </a:lnTo>
                    <a:lnTo>
                      <a:pt x="643" y="1602"/>
                    </a:lnTo>
                    <a:lnTo>
                      <a:pt x="637" y="1598"/>
                    </a:lnTo>
                    <a:lnTo>
                      <a:pt x="629" y="1593"/>
                    </a:lnTo>
                    <a:lnTo>
                      <a:pt x="617" y="1589"/>
                    </a:lnTo>
                    <a:lnTo>
                      <a:pt x="604" y="1586"/>
                    </a:lnTo>
                    <a:lnTo>
                      <a:pt x="576" y="1584"/>
                    </a:lnTo>
                    <a:lnTo>
                      <a:pt x="562" y="1583"/>
                    </a:lnTo>
                    <a:lnTo>
                      <a:pt x="549" y="1581"/>
                    </a:lnTo>
                    <a:lnTo>
                      <a:pt x="540" y="1578"/>
                    </a:lnTo>
                    <a:lnTo>
                      <a:pt x="535" y="1574"/>
                    </a:lnTo>
                    <a:lnTo>
                      <a:pt x="529" y="1565"/>
                    </a:lnTo>
                    <a:lnTo>
                      <a:pt x="525" y="1554"/>
                    </a:lnTo>
                    <a:lnTo>
                      <a:pt x="521" y="1544"/>
                    </a:lnTo>
                    <a:lnTo>
                      <a:pt x="516" y="1535"/>
                    </a:lnTo>
                    <a:lnTo>
                      <a:pt x="509" y="1529"/>
                    </a:lnTo>
                    <a:lnTo>
                      <a:pt x="502" y="1526"/>
                    </a:lnTo>
                    <a:lnTo>
                      <a:pt x="485" y="1521"/>
                    </a:lnTo>
                    <a:lnTo>
                      <a:pt x="444" y="1516"/>
                    </a:lnTo>
                    <a:lnTo>
                      <a:pt x="425" y="1513"/>
                    </a:lnTo>
                    <a:lnTo>
                      <a:pt x="406" y="1507"/>
                    </a:lnTo>
                    <a:lnTo>
                      <a:pt x="390" y="1498"/>
                    </a:lnTo>
                    <a:lnTo>
                      <a:pt x="378" y="1487"/>
                    </a:lnTo>
                    <a:lnTo>
                      <a:pt x="371" y="1479"/>
                    </a:lnTo>
                    <a:lnTo>
                      <a:pt x="366" y="1468"/>
                    </a:lnTo>
                    <a:lnTo>
                      <a:pt x="360" y="1446"/>
                    </a:lnTo>
                    <a:lnTo>
                      <a:pt x="356" y="1436"/>
                    </a:lnTo>
                    <a:lnTo>
                      <a:pt x="351" y="1427"/>
                    </a:lnTo>
                    <a:lnTo>
                      <a:pt x="344" y="1419"/>
                    </a:lnTo>
                    <a:lnTo>
                      <a:pt x="336" y="1415"/>
                    </a:lnTo>
                    <a:lnTo>
                      <a:pt x="319" y="1411"/>
                    </a:lnTo>
                    <a:lnTo>
                      <a:pt x="301" y="1410"/>
                    </a:lnTo>
                    <a:lnTo>
                      <a:pt x="261" y="1407"/>
                    </a:lnTo>
                    <a:lnTo>
                      <a:pt x="242" y="1405"/>
                    </a:lnTo>
                    <a:lnTo>
                      <a:pt x="232" y="1402"/>
                    </a:lnTo>
                    <a:lnTo>
                      <a:pt x="219" y="1398"/>
                    </a:lnTo>
                    <a:lnTo>
                      <a:pt x="206" y="1390"/>
                    </a:lnTo>
                    <a:lnTo>
                      <a:pt x="196" y="1380"/>
                    </a:lnTo>
                    <a:lnTo>
                      <a:pt x="187" y="1366"/>
                    </a:lnTo>
                    <a:lnTo>
                      <a:pt x="185" y="1358"/>
                    </a:lnTo>
                    <a:lnTo>
                      <a:pt x="184" y="134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58" name="Freeform 63"/>
              <p:cNvSpPr>
                <a:spLocks/>
              </p:cNvSpPr>
              <p:nvPr/>
            </p:nvSpPr>
            <p:spPr bwMode="auto">
              <a:xfrm>
                <a:off x="3090" y="3430"/>
                <a:ext cx="23" cy="12"/>
              </a:xfrm>
              <a:custGeom>
                <a:avLst/>
                <a:gdLst>
                  <a:gd name="T0" fmla="*/ 23 w 184"/>
                  <a:gd name="T1" fmla="*/ 12 h 102"/>
                  <a:gd name="T2" fmla="*/ 22 w 184"/>
                  <a:gd name="T3" fmla="*/ 11 h 102"/>
                  <a:gd name="T4" fmla="*/ 21 w 184"/>
                  <a:gd name="T5" fmla="*/ 10 h 102"/>
                  <a:gd name="T6" fmla="*/ 18 w 184"/>
                  <a:gd name="T7" fmla="*/ 9 h 102"/>
                  <a:gd name="T8" fmla="*/ 16 w 184"/>
                  <a:gd name="T9" fmla="*/ 9 h 102"/>
                  <a:gd name="T10" fmla="*/ 11 w 184"/>
                  <a:gd name="T11" fmla="*/ 8 h 102"/>
                  <a:gd name="T12" fmla="*/ 7 w 184"/>
                  <a:gd name="T13" fmla="*/ 8 h 102"/>
                  <a:gd name="T14" fmla="*/ 5 w 184"/>
                  <a:gd name="T15" fmla="*/ 8 h 102"/>
                  <a:gd name="T16" fmla="*/ 4 w 184"/>
                  <a:gd name="T17" fmla="*/ 7 h 102"/>
                  <a:gd name="T18" fmla="*/ 3 w 184"/>
                  <a:gd name="T19" fmla="*/ 6 h 102"/>
                  <a:gd name="T20" fmla="*/ 2 w 184"/>
                  <a:gd name="T21" fmla="*/ 5 h 102"/>
                  <a:gd name="T22" fmla="*/ 0 w 184"/>
                  <a:gd name="T23" fmla="*/ 0 h 10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4" h="102">
                    <a:moveTo>
                      <a:pt x="184" y="102"/>
                    </a:moveTo>
                    <a:lnTo>
                      <a:pt x="177" y="92"/>
                    </a:lnTo>
                    <a:lnTo>
                      <a:pt x="165" y="84"/>
                    </a:lnTo>
                    <a:lnTo>
                      <a:pt x="147" y="78"/>
                    </a:lnTo>
                    <a:lnTo>
                      <a:pt x="129" y="73"/>
                    </a:lnTo>
                    <a:lnTo>
                      <a:pt x="90" y="68"/>
                    </a:lnTo>
                    <a:lnTo>
                      <a:pt x="56" y="66"/>
                    </a:lnTo>
                    <a:lnTo>
                      <a:pt x="42" y="64"/>
                    </a:lnTo>
                    <a:lnTo>
                      <a:pt x="30" y="59"/>
                    </a:lnTo>
                    <a:lnTo>
                      <a:pt x="22" y="51"/>
                    </a:lnTo>
                    <a:lnTo>
                      <a:pt x="16" y="4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59" name="Freeform 64"/>
              <p:cNvSpPr>
                <a:spLocks/>
              </p:cNvSpPr>
              <p:nvPr/>
            </p:nvSpPr>
            <p:spPr bwMode="auto">
              <a:xfrm>
                <a:off x="2884" y="3368"/>
                <a:ext cx="51" cy="181"/>
              </a:xfrm>
              <a:custGeom>
                <a:avLst/>
                <a:gdLst>
                  <a:gd name="T0" fmla="*/ 0 w 410"/>
                  <a:gd name="T1" fmla="*/ 181 h 1444"/>
                  <a:gd name="T2" fmla="*/ 0 w 410"/>
                  <a:gd name="T3" fmla="*/ 30 h 1444"/>
                  <a:gd name="T4" fmla="*/ 51 w 410"/>
                  <a:gd name="T5" fmla="*/ 0 h 1444"/>
                  <a:gd name="T6" fmla="*/ 51 w 410"/>
                  <a:gd name="T7" fmla="*/ 151 h 1444"/>
                  <a:gd name="T8" fmla="*/ 0 w 410"/>
                  <a:gd name="T9" fmla="*/ 181 h 14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0" h="1444">
                    <a:moveTo>
                      <a:pt x="0" y="1444"/>
                    </a:moveTo>
                    <a:lnTo>
                      <a:pt x="0" y="236"/>
                    </a:lnTo>
                    <a:lnTo>
                      <a:pt x="410" y="0"/>
                    </a:lnTo>
                    <a:lnTo>
                      <a:pt x="410" y="1208"/>
                    </a:lnTo>
                    <a:lnTo>
                      <a:pt x="0" y="1444"/>
                    </a:lnTo>
                    <a:close/>
                  </a:path>
                </a:pathLst>
              </a:custGeom>
              <a:noFill/>
              <a:ln w="254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60" name="Freeform 65"/>
              <p:cNvSpPr>
                <a:spLocks/>
              </p:cNvSpPr>
              <p:nvPr/>
            </p:nvSpPr>
            <p:spPr bwMode="auto">
              <a:xfrm>
                <a:off x="3037" y="3279"/>
                <a:ext cx="53" cy="181"/>
              </a:xfrm>
              <a:custGeom>
                <a:avLst/>
                <a:gdLst>
                  <a:gd name="T0" fmla="*/ 0 w 422"/>
                  <a:gd name="T1" fmla="*/ 181 h 1452"/>
                  <a:gd name="T2" fmla="*/ 0 w 422"/>
                  <a:gd name="T3" fmla="*/ 31 h 1452"/>
                  <a:gd name="T4" fmla="*/ 53 w 422"/>
                  <a:gd name="T5" fmla="*/ 0 h 1452"/>
                  <a:gd name="T6" fmla="*/ 53 w 422"/>
                  <a:gd name="T7" fmla="*/ 151 h 1452"/>
                  <a:gd name="T8" fmla="*/ 0 w 422"/>
                  <a:gd name="T9" fmla="*/ 181 h 14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2" h="1452">
                    <a:moveTo>
                      <a:pt x="0" y="1452"/>
                    </a:moveTo>
                    <a:lnTo>
                      <a:pt x="0" y="245"/>
                    </a:lnTo>
                    <a:lnTo>
                      <a:pt x="422" y="0"/>
                    </a:lnTo>
                    <a:lnTo>
                      <a:pt x="422" y="1208"/>
                    </a:lnTo>
                    <a:lnTo>
                      <a:pt x="0" y="1452"/>
                    </a:lnTo>
                    <a:close/>
                  </a:path>
                </a:pathLst>
              </a:custGeom>
              <a:noFill/>
              <a:ln w="254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61" name="Line 66"/>
              <p:cNvSpPr>
                <a:spLocks noChangeShapeType="1"/>
              </p:cNvSpPr>
              <p:nvPr/>
            </p:nvSpPr>
            <p:spPr bwMode="auto">
              <a:xfrm flipV="1">
                <a:off x="2544" y="2036"/>
                <a:ext cx="1" cy="1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62" name="Line 67"/>
              <p:cNvSpPr>
                <a:spLocks noChangeShapeType="1"/>
              </p:cNvSpPr>
              <p:nvPr/>
            </p:nvSpPr>
            <p:spPr bwMode="auto">
              <a:xfrm flipV="1">
                <a:off x="3812" y="1884"/>
                <a:ext cx="1" cy="1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63" name="Line 68"/>
              <p:cNvSpPr>
                <a:spLocks noChangeShapeType="1"/>
              </p:cNvSpPr>
              <p:nvPr/>
            </p:nvSpPr>
            <p:spPr bwMode="auto">
              <a:xfrm>
                <a:off x="3312" y="2488"/>
                <a:ext cx="62" cy="3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64" name="Line 69"/>
              <p:cNvSpPr>
                <a:spLocks noChangeShapeType="1"/>
              </p:cNvSpPr>
              <p:nvPr/>
            </p:nvSpPr>
            <p:spPr bwMode="auto">
              <a:xfrm flipV="1">
                <a:off x="3493" y="2480"/>
                <a:ext cx="1" cy="43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65" name="Line 70"/>
              <p:cNvSpPr>
                <a:spLocks noChangeShapeType="1"/>
              </p:cNvSpPr>
              <p:nvPr/>
            </p:nvSpPr>
            <p:spPr bwMode="auto">
              <a:xfrm flipV="1">
                <a:off x="2863" y="2410"/>
                <a:ext cx="1" cy="50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66" name="Line 71"/>
              <p:cNvSpPr>
                <a:spLocks noChangeShapeType="1"/>
              </p:cNvSpPr>
              <p:nvPr/>
            </p:nvSpPr>
            <p:spPr bwMode="auto">
              <a:xfrm flipV="1">
                <a:off x="4057" y="2804"/>
                <a:ext cx="1" cy="15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67" name="Line 72"/>
              <p:cNvSpPr>
                <a:spLocks noChangeShapeType="1"/>
              </p:cNvSpPr>
              <p:nvPr/>
            </p:nvSpPr>
            <p:spPr bwMode="auto">
              <a:xfrm flipV="1">
                <a:off x="2299" y="3025"/>
                <a:ext cx="1" cy="15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sp>
        <p:nvSpPr>
          <p:cNvPr id="265289" name="Freeform 73"/>
          <p:cNvSpPr>
            <a:spLocks/>
          </p:cNvSpPr>
          <p:nvPr/>
        </p:nvSpPr>
        <p:spPr bwMode="auto">
          <a:xfrm>
            <a:off x="6135688" y="4408488"/>
            <a:ext cx="601662" cy="914400"/>
          </a:xfrm>
          <a:custGeom>
            <a:avLst/>
            <a:gdLst>
              <a:gd name="T0" fmla="*/ 0 w 379"/>
              <a:gd name="T1" fmla="*/ 914400 h 576"/>
              <a:gd name="T2" fmla="*/ 601662 w 379"/>
              <a:gd name="T3" fmla="*/ 566738 h 576"/>
              <a:gd name="T4" fmla="*/ 601662 w 379"/>
              <a:gd name="T5" fmla="*/ 0 h 576"/>
              <a:gd name="T6" fmla="*/ 1587 w 379"/>
              <a:gd name="T7" fmla="*/ 349250 h 576"/>
              <a:gd name="T8" fmla="*/ 0 w 379"/>
              <a:gd name="T9" fmla="*/ 914400 h 57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79" h="576">
                <a:moveTo>
                  <a:pt x="0" y="576"/>
                </a:moveTo>
                <a:lnTo>
                  <a:pt x="379" y="357"/>
                </a:lnTo>
                <a:lnTo>
                  <a:pt x="379" y="0"/>
                </a:lnTo>
                <a:lnTo>
                  <a:pt x="1" y="220"/>
                </a:lnTo>
                <a:lnTo>
                  <a:pt x="0" y="576"/>
                </a:lnTo>
                <a:close/>
              </a:path>
            </a:pathLst>
          </a:custGeom>
          <a:solidFill>
            <a:srgbClr val="FFFF99">
              <a:alpha val="41176"/>
            </a:srgbClr>
          </a:solidFill>
          <a:ln w="12700" cap="flat" cmpd="sng">
            <a:solidFill>
              <a:schemeClr val="tx1"/>
            </a:solidFill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265290" name="Group 74"/>
          <p:cNvGrpSpPr>
            <a:grpSpLocks/>
          </p:cNvGrpSpPr>
          <p:nvPr/>
        </p:nvGrpSpPr>
        <p:grpSpPr bwMode="auto">
          <a:xfrm>
            <a:off x="6403975" y="4546600"/>
            <a:ext cx="582613" cy="509588"/>
            <a:chOff x="4578" y="1632"/>
            <a:chExt cx="367" cy="321"/>
          </a:xfrm>
        </p:grpSpPr>
        <p:pic>
          <p:nvPicPr>
            <p:cNvPr id="31006" name="Picture 75" descr="局部剖视图-半下左"/>
            <p:cNvPicPr>
              <a:picLocks noChangeAspect="1" noChangeArrowheads="1"/>
            </p:cNvPicPr>
            <p:nvPr/>
          </p:nvPicPr>
          <p:blipFill>
            <a:blip r:embed="rId3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78" y="1632"/>
              <a:ext cx="367" cy="3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1007" name="Group 76"/>
            <p:cNvGrpSpPr>
              <a:grpSpLocks/>
            </p:cNvGrpSpPr>
            <p:nvPr/>
          </p:nvGrpSpPr>
          <p:grpSpPr bwMode="auto">
            <a:xfrm>
              <a:off x="4607" y="1639"/>
              <a:ext cx="285" cy="272"/>
              <a:chOff x="4612" y="1565"/>
              <a:chExt cx="308" cy="294"/>
            </a:xfrm>
          </p:grpSpPr>
          <p:sp>
            <p:nvSpPr>
              <p:cNvPr id="31008" name="Freeform 77"/>
              <p:cNvSpPr>
                <a:spLocks/>
              </p:cNvSpPr>
              <p:nvPr/>
            </p:nvSpPr>
            <p:spPr bwMode="auto">
              <a:xfrm>
                <a:off x="4612" y="1684"/>
                <a:ext cx="204" cy="24"/>
              </a:xfrm>
              <a:custGeom>
                <a:avLst/>
                <a:gdLst>
                  <a:gd name="T0" fmla="*/ 0 w 1635"/>
                  <a:gd name="T1" fmla="*/ 0 h 196"/>
                  <a:gd name="T2" fmla="*/ 8 w 1635"/>
                  <a:gd name="T3" fmla="*/ 4 h 196"/>
                  <a:gd name="T4" fmla="*/ 16 w 1635"/>
                  <a:gd name="T5" fmla="*/ 8 h 196"/>
                  <a:gd name="T6" fmla="*/ 25 w 1635"/>
                  <a:gd name="T7" fmla="*/ 12 h 196"/>
                  <a:gd name="T8" fmla="*/ 35 w 1635"/>
                  <a:gd name="T9" fmla="*/ 15 h 196"/>
                  <a:gd name="T10" fmla="*/ 44 w 1635"/>
                  <a:gd name="T11" fmla="*/ 17 h 196"/>
                  <a:gd name="T12" fmla="*/ 54 w 1635"/>
                  <a:gd name="T13" fmla="*/ 19 h 196"/>
                  <a:gd name="T14" fmla="*/ 65 w 1635"/>
                  <a:gd name="T15" fmla="*/ 21 h 196"/>
                  <a:gd name="T16" fmla="*/ 75 w 1635"/>
                  <a:gd name="T17" fmla="*/ 23 h 196"/>
                  <a:gd name="T18" fmla="*/ 86 w 1635"/>
                  <a:gd name="T19" fmla="*/ 24 h 196"/>
                  <a:gd name="T20" fmla="*/ 97 w 1635"/>
                  <a:gd name="T21" fmla="*/ 24 h 196"/>
                  <a:gd name="T22" fmla="*/ 107 w 1635"/>
                  <a:gd name="T23" fmla="*/ 24 h 196"/>
                  <a:gd name="T24" fmla="*/ 118 w 1635"/>
                  <a:gd name="T25" fmla="*/ 24 h 196"/>
                  <a:gd name="T26" fmla="*/ 129 w 1635"/>
                  <a:gd name="T27" fmla="*/ 23 h 196"/>
                  <a:gd name="T28" fmla="*/ 139 w 1635"/>
                  <a:gd name="T29" fmla="*/ 21 h 196"/>
                  <a:gd name="T30" fmla="*/ 150 w 1635"/>
                  <a:gd name="T31" fmla="*/ 19 h 196"/>
                  <a:gd name="T32" fmla="*/ 160 w 1635"/>
                  <a:gd name="T33" fmla="*/ 17 h 196"/>
                  <a:gd name="T34" fmla="*/ 169 w 1635"/>
                  <a:gd name="T35" fmla="*/ 15 h 196"/>
                  <a:gd name="T36" fmla="*/ 179 w 1635"/>
                  <a:gd name="T37" fmla="*/ 12 h 196"/>
                  <a:gd name="T38" fmla="*/ 188 w 1635"/>
                  <a:gd name="T39" fmla="*/ 8 h 196"/>
                  <a:gd name="T40" fmla="*/ 196 w 1635"/>
                  <a:gd name="T41" fmla="*/ 4 h 196"/>
                  <a:gd name="T42" fmla="*/ 204 w 1635"/>
                  <a:gd name="T43" fmla="*/ 0 h 19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35" h="196">
                    <a:moveTo>
                      <a:pt x="0" y="0"/>
                    </a:moveTo>
                    <a:lnTo>
                      <a:pt x="63" y="35"/>
                    </a:lnTo>
                    <a:lnTo>
                      <a:pt x="131" y="66"/>
                    </a:lnTo>
                    <a:lnTo>
                      <a:pt x="203" y="94"/>
                    </a:lnTo>
                    <a:lnTo>
                      <a:pt x="277" y="119"/>
                    </a:lnTo>
                    <a:lnTo>
                      <a:pt x="355" y="140"/>
                    </a:lnTo>
                    <a:lnTo>
                      <a:pt x="436" y="159"/>
                    </a:lnTo>
                    <a:lnTo>
                      <a:pt x="519" y="173"/>
                    </a:lnTo>
                    <a:lnTo>
                      <a:pt x="602" y="184"/>
                    </a:lnTo>
                    <a:lnTo>
                      <a:pt x="688" y="192"/>
                    </a:lnTo>
                    <a:lnTo>
                      <a:pt x="774" y="196"/>
                    </a:lnTo>
                    <a:lnTo>
                      <a:pt x="861" y="196"/>
                    </a:lnTo>
                    <a:lnTo>
                      <a:pt x="947" y="192"/>
                    </a:lnTo>
                    <a:lnTo>
                      <a:pt x="1033" y="184"/>
                    </a:lnTo>
                    <a:lnTo>
                      <a:pt x="1117" y="173"/>
                    </a:lnTo>
                    <a:lnTo>
                      <a:pt x="1200" y="159"/>
                    </a:lnTo>
                    <a:lnTo>
                      <a:pt x="1281" y="140"/>
                    </a:lnTo>
                    <a:lnTo>
                      <a:pt x="1358" y="119"/>
                    </a:lnTo>
                    <a:lnTo>
                      <a:pt x="1433" y="94"/>
                    </a:lnTo>
                    <a:lnTo>
                      <a:pt x="1505" y="66"/>
                    </a:lnTo>
                    <a:lnTo>
                      <a:pt x="1572" y="35"/>
                    </a:lnTo>
                    <a:lnTo>
                      <a:pt x="1635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09" name="Freeform 78"/>
              <p:cNvSpPr>
                <a:spLocks/>
              </p:cNvSpPr>
              <p:nvPr/>
            </p:nvSpPr>
            <p:spPr bwMode="auto">
              <a:xfrm>
                <a:off x="4663" y="1595"/>
                <a:ext cx="123" cy="72"/>
              </a:xfrm>
              <a:custGeom>
                <a:avLst/>
                <a:gdLst>
                  <a:gd name="T0" fmla="*/ 0 w 987"/>
                  <a:gd name="T1" fmla="*/ 60 h 570"/>
                  <a:gd name="T2" fmla="*/ 6 w 987"/>
                  <a:gd name="T3" fmla="*/ 63 h 570"/>
                  <a:gd name="T4" fmla="*/ 12 w 987"/>
                  <a:gd name="T5" fmla="*/ 65 h 570"/>
                  <a:gd name="T6" fmla="*/ 19 w 987"/>
                  <a:gd name="T7" fmla="*/ 68 h 570"/>
                  <a:gd name="T8" fmla="*/ 26 w 987"/>
                  <a:gd name="T9" fmla="*/ 69 h 570"/>
                  <a:gd name="T10" fmla="*/ 34 w 987"/>
                  <a:gd name="T11" fmla="*/ 71 h 570"/>
                  <a:gd name="T12" fmla="*/ 41 w 987"/>
                  <a:gd name="T13" fmla="*/ 72 h 570"/>
                  <a:gd name="T14" fmla="*/ 49 w 987"/>
                  <a:gd name="T15" fmla="*/ 72 h 570"/>
                  <a:gd name="T16" fmla="*/ 57 w 987"/>
                  <a:gd name="T17" fmla="*/ 72 h 570"/>
                  <a:gd name="T18" fmla="*/ 65 w 987"/>
                  <a:gd name="T19" fmla="*/ 71 h 570"/>
                  <a:gd name="T20" fmla="*/ 72 w 987"/>
                  <a:gd name="T21" fmla="*/ 70 h 570"/>
                  <a:gd name="T22" fmla="*/ 79 w 987"/>
                  <a:gd name="T23" fmla="*/ 69 h 570"/>
                  <a:gd name="T24" fmla="*/ 86 w 987"/>
                  <a:gd name="T25" fmla="*/ 67 h 570"/>
                  <a:gd name="T26" fmla="*/ 93 w 987"/>
                  <a:gd name="T27" fmla="*/ 64 h 570"/>
                  <a:gd name="T28" fmla="*/ 99 w 987"/>
                  <a:gd name="T29" fmla="*/ 61 h 570"/>
                  <a:gd name="T30" fmla="*/ 105 w 987"/>
                  <a:gd name="T31" fmla="*/ 58 h 570"/>
                  <a:gd name="T32" fmla="*/ 110 w 987"/>
                  <a:gd name="T33" fmla="*/ 54 h 570"/>
                  <a:gd name="T34" fmla="*/ 114 w 987"/>
                  <a:gd name="T35" fmla="*/ 51 h 570"/>
                  <a:gd name="T36" fmla="*/ 117 w 987"/>
                  <a:gd name="T37" fmla="*/ 46 h 570"/>
                  <a:gd name="T38" fmla="*/ 120 w 987"/>
                  <a:gd name="T39" fmla="*/ 42 h 570"/>
                  <a:gd name="T40" fmla="*/ 122 w 987"/>
                  <a:gd name="T41" fmla="*/ 38 h 570"/>
                  <a:gd name="T42" fmla="*/ 123 w 987"/>
                  <a:gd name="T43" fmla="*/ 33 h 570"/>
                  <a:gd name="T44" fmla="*/ 123 w 987"/>
                  <a:gd name="T45" fmla="*/ 29 h 570"/>
                  <a:gd name="T46" fmla="*/ 122 w 987"/>
                  <a:gd name="T47" fmla="*/ 24 h 570"/>
                  <a:gd name="T48" fmla="*/ 121 w 987"/>
                  <a:gd name="T49" fmla="*/ 20 h 570"/>
                  <a:gd name="T50" fmla="*/ 119 w 987"/>
                  <a:gd name="T51" fmla="*/ 15 h 570"/>
                  <a:gd name="T52" fmla="*/ 116 w 987"/>
                  <a:gd name="T53" fmla="*/ 11 h 570"/>
                  <a:gd name="T54" fmla="*/ 112 w 987"/>
                  <a:gd name="T55" fmla="*/ 7 h 570"/>
                  <a:gd name="T56" fmla="*/ 107 w 987"/>
                  <a:gd name="T57" fmla="*/ 3 h 570"/>
                  <a:gd name="T58" fmla="*/ 102 w 987"/>
                  <a:gd name="T59" fmla="*/ 0 h 57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87" h="570">
                    <a:moveTo>
                      <a:pt x="0" y="472"/>
                    </a:moveTo>
                    <a:lnTo>
                      <a:pt x="46" y="497"/>
                    </a:lnTo>
                    <a:lnTo>
                      <a:pt x="97" y="518"/>
                    </a:lnTo>
                    <a:lnTo>
                      <a:pt x="152" y="535"/>
                    </a:lnTo>
                    <a:lnTo>
                      <a:pt x="209" y="550"/>
                    </a:lnTo>
                    <a:lnTo>
                      <a:pt x="269" y="560"/>
                    </a:lnTo>
                    <a:lnTo>
                      <a:pt x="331" y="567"/>
                    </a:lnTo>
                    <a:lnTo>
                      <a:pt x="393" y="570"/>
                    </a:lnTo>
                    <a:lnTo>
                      <a:pt x="455" y="569"/>
                    </a:lnTo>
                    <a:lnTo>
                      <a:pt x="518" y="564"/>
                    </a:lnTo>
                    <a:lnTo>
                      <a:pt x="578" y="556"/>
                    </a:lnTo>
                    <a:lnTo>
                      <a:pt x="637" y="543"/>
                    </a:lnTo>
                    <a:lnTo>
                      <a:pt x="694" y="527"/>
                    </a:lnTo>
                    <a:lnTo>
                      <a:pt x="746" y="508"/>
                    </a:lnTo>
                    <a:lnTo>
                      <a:pt x="795" y="485"/>
                    </a:lnTo>
                    <a:lnTo>
                      <a:pt x="839" y="460"/>
                    </a:lnTo>
                    <a:lnTo>
                      <a:pt x="879" y="431"/>
                    </a:lnTo>
                    <a:lnTo>
                      <a:pt x="912" y="400"/>
                    </a:lnTo>
                    <a:lnTo>
                      <a:pt x="940" y="368"/>
                    </a:lnTo>
                    <a:lnTo>
                      <a:pt x="962" y="334"/>
                    </a:lnTo>
                    <a:lnTo>
                      <a:pt x="977" y="299"/>
                    </a:lnTo>
                    <a:lnTo>
                      <a:pt x="985" y="263"/>
                    </a:lnTo>
                    <a:lnTo>
                      <a:pt x="987" y="228"/>
                    </a:lnTo>
                    <a:lnTo>
                      <a:pt x="982" y="191"/>
                    </a:lnTo>
                    <a:lnTo>
                      <a:pt x="970" y="156"/>
                    </a:lnTo>
                    <a:lnTo>
                      <a:pt x="951" y="121"/>
                    </a:lnTo>
                    <a:lnTo>
                      <a:pt x="927" y="88"/>
                    </a:lnTo>
                    <a:lnTo>
                      <a:pt x="896" y="56"/>
                    </a:lnTo>
                    <a:lnTo>
                      <a:pt x="859" y="27"/>
                    </a:lnTo>
                    <a:lnTo>
                      <a:pt x="817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10" name="Line 79"/>
              <p:cNvSpPr>
                <a:spLocks noChangeShapeType="1"/>
              </p:cNvSpPr>
              <p:nvPr/>
            </p:nvSpPr>
            <p:spPr bwMode="auto">
              <a:xfrm flipH="1">
                <a:off x="4816" y="1624"/>
                <a:ext cx="104" cy="6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11" name="Freeform 80"/>
              <p:cNvSpPr>
                <a:spLocks/>
              </p:cNvSpPr>
              <p:nvPr/>
            </p:nvSpPr>
            <p:spPr bwMode="auto">
              <a:xfrm>
                <a:off x="4612" y="1624"/>
                <a:ext cx="308" cy="235"/>
              </a:xfrm>
              <a:custGeom>
                <a:avLst/>
                <a:gdLst>
                  <a:gd name="T0" fmla="*/ 0 w 2468"/>
                  <a:gd name="T1" fmla="*/ 211 h 1883"/>
                  <a:gd name="T2" fmla="*/ 8 w 2468"/>
                  <a:gd name="T3" fmla="*/ 215 h 1883"/>
                  <a:gd name="T4" fmla="*/ 16 w 2468"/>
                  <a:gd name="T5" fmla="*/ 219 h 1883"/>
                  <a:gd name="T6" fmla="*/ 25 w 2468"/>
                  <a:gd name="T7" fmla="*/ 222 h 1883"/>
                  <a:gd name="T8" fmla="*/ 35 w 2468"/>
                  <a:gd name="T9" fmla="*/ 225 h 1883"/>
                  <a:gd name="T10" fmla="*/ 44 w 2468"/>
                  <a:gd name="T11" fmla="*/ 228 h 1883"/>
                  <a:gd name="T12" fmla="*/ 54 w 2468"/>
                  <a:gd name="T13" fmla="*/ 230 h 1883"/>
                  <a:gd name="T14" fmla="*/ 65 w 2468"/>
                  <a:gd name="T15" fmla="*/ 232 h 1883"/>
                  <a:gd name="T16" fmla="*/ 75 w 2468"/>
                  <a:gd name="T17" fmla="*/ 234 h 1883"/>
                  <a:gd name="T18" fmla="*/ 86 w 2468"/>
                  <a:gd name="T19" fmla="*/ 235 h 1883"/>
                  <a:gd name="T20" fmla="*/ 97 w 2468"/>
                  <a:gd name="T21" fmla="*/ 235 h 1883"/>
                  <a:gd name="T22" fmla="*/ 107 w 2468"/>
                  <a:gd name="T23" fmla="*/ 235 h 1883"/>
                  <a:gd name="T24" fmla="*/ 118 w 2468"/>
                  <a:gd name="T25" fmla="*/ 235 h 1883"/>
                  <a:gd name="T26" fmla="*/ 129 w 2468"/>
                  <a:gd name="T27" fmla="*/ 234 h 1883"/>
                  <a:gd name="T28" fmla="*/ 139 w 2468"/>
                  <a:gd name="T29" fmla="*/ 232 h 1883"/>
                  <a:gd name="T30" fmla="*/ 150 w 2468"/>
                  <a:gd name="T31" fmla="*/ 230 h 1883"/>
                  <a:gd name="T32" fmla="*/ 160 w 2468"/>
                  <a:gd name="T33" fmla="*/ 228 h 1883"/>
                  <a:gd name="T34" fmla="*/ 169 w 2468"/>
                  <a:gd name="T35" fmla="*/ 225 h 1883"/>
                  <a:gd name="T36" fmla="*/ 179 w 2468"/>
                  <a:gd name="T37" fmla="*/ 222 h 1883"/>
                  <a:gd name="T38" fmla="*/ 188 w 2468"/>
                  <a:gd name="T39" fmla="*/ 219 h 1883"/>
                  <a:gd name="T40" fmla="*/ 196 w 2468"/>
                  <a:gd name="T41" fmla="*/ 215 h 1883"/>
                  <a:gd name="T42" fmla="*/ 204 w 2468"/>
                  <a:gd name="T43" fmla="*/ 211 h 1883"/>
                  <a:gd name="T44" fmla="*/ 308 w 2468"/>
                  <a:gd name="T45" fmla="*/ 151 h 1883"/>
                  <a:gd name="T46" fmla="*/ 308 w 2468"/>
                  <a:gd name="T47" fmla="*/ 0 h 188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468" h="1883">
                    <a:moveTo>
                      <a:pt x="0" y="1688"/>
                    </a:moveTo>
                    <a:lnTo>
                      <a:pt x="63" y="1722"/>
                    </a:lnTo>
                    <a:lnTo>
                      <a:pt x="131" y="1753"/>
                    </a:lnTo>
                    <a:lnTo>
                      <a:pt x="203" y="1781"/>
                    </a:lnTo>
                    <a:lnTo>
                      <a:pt x="277" y="1806"/>
                    </a:lnTo>
                    <a:lnTo>
                      <a:pt x="355" y="1828"/>
                    </a:lnTo>
                    <a:lnTo>
                      <a:pt x="436" y="1846"/>
                    </a:lnTo>
                    <a:lnTo>
                      <a:pt x="519" y="1861"/>
                    </a:lnTo>
                    <a:lnTo>
                      <a:pt x="602" y="1872"/>
                    </a:lnTo>
                    <a:lnTo>
                      <a:pt x="688" y="1879"/>
                    </a:lnTo>
                    <a:lnTo>
                      <a:pt x="774" y="1883"/>
                    </a:lnTo>
                    <a:lnTo>
                      <a:pt x="861" y="1883"/>
                    </a:lnTo>
                    <a:lnTo>
                      <a:pt x="947" y="1879"/>
                    </a:lnTo>
                    <a:lnTo>
                      <a:pt x="1033" y="1872"/>
                    </a:lnTo>
                    <a:lnTo>
                      <a:pt x="1117" y="1861"/>
                    </a:lnTo>
                    <a:lnTo>
                      <a:pt x="1200" y="1846"/>
                    </a:lnTo>
                    <a:lnTo>
                      <a:pt x="1281" y="1828"/>
                    </a:lnTo>
                    <a:lnTo>
                      <a:pt x="1358" y="1806"/>
                    </a:lnTo>
                    <a:lnTo>
                      <a:pt x="1433" y="1781"/>
                    </a:lnTo>
                    <a:lnTo>
                      <a:pt x="1505" y="1753"/>
                    </a:lnTo>
                    <a:lnTo>
                      <a:pt x="1572" y="1722"/>
                    </a:lnTo>
                    <a:lnTo>
                      <a:pt x="1635" y="1688"/>
                    </a:lnTo>
                    <a:lnTo>
                      <a:pt x="2468" y="1207"/>
                    </a:lnTo>
                    <a:lnTo>
                      <a:pt x="2468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12" name="Freeform 81"/>
              <p:cNvSpPr>
                <a:spLocks/>
              </p:cNvSpPr>
              <p:nvPr/>
            </p:nvSpPr>
            <p:spPr bwMode="auto">
              <a:xfrm>
                <a:off x="4818" y="1565"/>
                <a:ext cx="102" cy="59"/>
              </a:xfrm>
              <a:custGeom>
                <a:avLst/>
                <a:gdLst>
                  <a:gd name="T0" fmla="*/ 0 w 819"/>
                  <a:gd name="T1" fmla="*/ 0 h 472"/>
                  <a:gd name="T2" fmla="*/ 1 w 819"/>
                  <a:gd name="T3" fmla="*/ 3 h 472"/>
                  <a:gd name="T4" fmla="*/ 2 w 819"/>
                  <a:gd name="T5" fmla="*/ 5 h 472"/>
                  <a:gd name="T6" fmla="*/ 2 w 819"/>
                  <a:gd name="T7" fmla="*/ 6 h 472"/>
                  <a:gd name="T8" fmla="*/ 3 w 819"/>
                  <a:gd name="T9" fmla="*/ 7 h 472"/>
                  <a:gd name="T10" fmla="*/ 5 w 819"/>
                  <a:gd name="T11" fmla="*/ 8 h 472"/>
                  <a:gd name="T12" fmla="*/ 7 w 819"/>
                  <a:gd name="T13" fmla="*/ 8 h 472"/>
                  <a:gd name="T14" fmla="*/ 10 w 819"/>
                  <a:gd name="T15" fmla="*/ 9 h 472"/>
                  <a:gd name="T16" fmla="*/ 15 w 819"/>
                  <a:gd name="T17" fmla="*/ 9 h 472"/>
                  <a:gd name="T18" fmla="*/ 18 w 819"/>
                  <a:gd name="T19" fmla="*/ 10 h 472"/>
                  <a:gd name="T20" fmla="*/ 20 w 819"/>
                  <a:gd name="T21" fmla="*/ 10 h 472"/>
                  <a:gd name="T22" fmla="*/ 22 w 819"/>
                  <a:gd name="T23" fmla="*/ 11 h 472"/>
                  <a:gd name="T24" fmla="*/ 23 w 819"/>
                  <a:gd name="T25" fmla="*/ 13 h 472"/>
                  <a:gd name="T26" fmla="*/ 23 w 819"/>
                  <a:gd name="T27" fmla="*/ 14 h 472"/>
                  <a:gd name="T28" fmla="*/ 23 w 819"/>
                  <a:gd name="T29" fmla="*/ 15 h 472"/>
                  <a:gd name="T30" fmla="*/ 23 w 819"/>
                  <a:gd name="T31" fmla="*/ 19 h 472"/>
                  <a:gd name="T32" fmla="*/ 23 w 819"/>
                  <a:gd name="T33" fmla="*/ 20 h 472"/>
                  <a:gd name="T34" fmla="*/ 24 w 819"/>
                  <a:gd name="T35" fmla="*/ 22 h 472"/>
                  <a:gd name="T36" fmla="*/ 26 w 819"/>
                  <a:gd name="T37" fmla="*/ 23 h 472"/>
                  <a:gd name="T38" fmla="*/ 27 w 819"/>
                  <a:gd name="T39" fmla="*/ 24 h 472"/>
                  <a:gd name="T40" fmla="*/ 30 w 819"/>
                  <a:gd name="T41" fmla="*/ 25 h 472"/>
                  <a:gd name="T42" fmla="*/ 32 w 819"/>
                  <a:gd name="T43" fmla="*/ 25 h 472"/>
                  <a:gd name="T44" fmla="*/ 38 w 819"/>
                  <a:gd name="T45" fmla="*/ 25 h 472"/>
                  <a:gd name="T46" fmla="*/ 40 w 819"/>
                  <a:gd name="T47" fmla="*/ 26 h 472"/>
                  <a:gd name="T48" fmla="*/ 42 w 819"/>
                  <a:gd name="T49" fmla="*/ 26 h 472"/>
                  <a:gd name="T50" fmla="*/ 43 w 819"/>
                  <a:gd name="T51" fmla="*/ 27 h 472"/>
                  <a:gd name="T52" fmla="*/ 44 w 819"/>
                  <a:gd name="T53" fmla="*/ 28 h 472"/>
                  <a:gd name="T54" fmla="*/ 45 w 819"/>
                  <a:gd name="T55" fmla="*/ 31 h 472"/>
                  <a:gd name="T56" fmla="*/ 46 w 819"/>
                  <a:gd name="T57" fmla="*/ 33 h 472"/>
                  <a:gd name="T58" fmla="*/ 47 w 819"/>
                  <a:gd name="T59" fmla="*/ 34 h 472"/>
                  <a:gd name="T60" fmla="*/ 48 w 819"/>
                  <a:gd name="T61" fmla="*/ 36 h 472"/>
                  <a:gd name="T62" fmla="*/ 49 w 819"/>
                  <a:gd name="T63" fmla="*/ 37 h 472"/>
                  <a:gd name="T64" fmla="*/ 51 w 819"/>
                  <a:gd name="T65" fmla="*/ 38 h 472"/>
                  <a:gd name="T66" fmla="*/ 54 w 819"/>
                  <a:gd name="T67" fmla="*/ 38 h 472"/>
                  <a:gd name="T68" fmla="*/ 59 w 819"/>
                  <a:gd name="T69" fmla="*/ 39 h 472"/>
                  <a:gd name="T70" fmla="*/ 61 w 819"/>
                  <a:gd name="T71" fmla="*/ 39 h 472"/>
                  <a:gd name="T72" fmla="*/ 63 w 819"/>
                  <a:gd name="T73" fmla="*/ 40 h 472"/>
                  <a:gd name="T74" fmla="*/ 64 w 819"/>
                  <a:gd name="T75" fmla="*/ 41 h 472"/>
                  <a:gd name="T76" fmla="*/ 65 w 819"/>
                  <a:gd name="T77" fmla="*/ 43 h 472"/>
                  <a:gd name="T78" fmla="*/ 66 w 819"/>
                  <a:gd name="T79" fmla="*/ 44 h 472"/>
                  <a:gd name="T80" fmla="*/ 67 w 819"/>
                  <a:gd name="T81" fmla="*/ 46 h 472"/>
                  <a:gd name="T82" fmla="*/ 67 w 819"/>
                  <a:gd name="T83" fmla="*/ 46 h 472"/>
                  <a:gd name="T84" fmla="*/ 68 w 819"/>
                  <a:gd name="T85" fmla="*/ 47 h 472"/>
                  <a:gd name="T86" fmla="*/ 70 w 819"/>
                  <a:gd name="T87" fmla="*/ 47 h 472"/>
                  <a:gd name="T88" fmla="*/ 76 w 819"/>
                  <a:gd name="T89" fmla="*/ 48 h 472"/>
                  <a:gd name="T90" fmla="*/ 78 w 819"/>
                  <a:gd name="T91" fmla="*/ 48 h 472"/>
                  <a:gd name="T92" fmla="*/ 79 w 819"/>
                  <a:gd name="T93" fmla="*/ 49 h 472"/>
                  <a:gd name="T94" fmla="*/ 80 w 819"/>
                  <a:gd name="T95" fmla="*/ 49 h 472"/>
                  <a:gd name="T96" fmla="*/ 81 w 819"/>
                  <a:gd name="T97" fmla="*/ 51 h 472"/>
                  <a:gd name="T98" fmla="*/ 81 w 819"/>
                  <a:gd name="T99" fmla="*/ 52 h 472"/>
                  <a:gd name="T100" fmla="*/ 82 w 819"/>
                  <a:gd name="T101" fmla="*/ 53 h 472"/>
                  <a:gd name="T102" fmla="*/ 83 w 819"/>
                  <a:gd name="T103" fmla="*/ 55 h 472"/>
                  <a:gd name="T104" fmla="*/ 85 w 819"/>
                  <a:gd name="T105" fmla="*/ 56 h 472"/>
                  <a:gd name="T106" fmla="*/ 87 w 819"/>
                  <a:gd name="T107" fmla="*/ 56 h 472"/>
                  <a:gd name="T108" fmla="*/ 92 w 819"/>
                  <a:gd name="T109" fmla="*/ 57 h 472"/>
                  <a:gd name="T110" fmla="*/ 97 w 819"/>
                  <a:gd name="T111" fmla="*/ 58 h 472"/>
                  <a:gd name="T112" fmla="*/ 102 w 819"/>
                  <a:gd name="T113" fmla="*/ 59 h 47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19" h="472">
                    <a:moveTo>
                      <a:pt x="0" y="0"/>
                    </a:moveTo>
                    <a:lnTo>
                      <a:pt x="9" y="26"/>
                    </a:lnTo>
                    <a:lnTo>
                      <a:pt x="13" y="38"/>
                    </a:lnTo>
                    <a:lnTo>
                      <a:pt x="19" y="49"/>
                    </a:lnTo>
                    <a:lnTo>
                      <a:pt x="28" y="59"/>
                    </a:lnTo>
                    <a:lnTo>
                      <a:pt x="41" y="64"/>
                    </a:lnTo>
                    <a:lnTo>
                      <a:pt x="59" y="67"/>
                    </a:lnTo>
                    <a:lnTo>
                      <a:pt x="80" y="69"/>
                    </a:lnTo>
                    <a:lnTo>
                      <a:pt x="124" y="72"/>
                    </a:lnTo>
                    <a:lnTo>
                      <a:pt x="144" y="77"/>
                    </a:lnTo>
                    <a:lnTo>
                      <a:pt x="162" y="83"/>
                    </a:lnTo>
                    <a:lnTo>
                      <a:pt x="176" y="91"/>
                    </a:lnTo>
                    <a:lnTo>
                      <a:pt x="183" y="100"/>
                    </a:lnTo>
                    <a:lnTo>
                      <a:pt x="186" y="111"/>
                    </a:lnTo>
                    <a:lnTo>
                      <a:pt x="185" y="123"/>
                    </a:lnTo>
                    <a:lnTo>
                      <a:pt x="184" y="148"/>
                    </a:lnTo>
                    <a:lnTo>
                      <a:pt x="187" y="160"/>
                    </a:lnTo>
                    <a:lnTo>
                      <a:pt x="195" y="172"/>
                    </a:lnTo>
                    <a:lnTo>
                      <a:pt x="205" y="182"/>
                    </a:lnTo>
                    <a:lnTo>
                      <a:pt x="220" y="190"/>
                    </a:lnTo>
                    <a:lnTo>
                      <a:pt x="238" y="197"/>
                    </a:lnTo>
                    <a:lnTo>
                      <a:pt x="259" y="200"/>
                    </a:lnTo>
                    <a:lnTo>
                      <a:pt x="302" y="203"/>
                    </a:lnTo>
                    <a:lnTo>
                      <a:pt x="321" y="204"/>
                    </a:lnTo>
                    <a:lnTo>
                      <a:pt x="336" y="208"/>
                    </a:lnTo>
                    <a:lnTo>
                      <a:pt x="348" y="215"/>
                    </a:lnTo>
                    <a:lnTo>
                      <a:pt x="355" y="225"/>
                    </a:lnTo>
                    <a:lnTo>
                      <a:pt x="363" y="250"/>
                    </a:lnTo>
                    <a:lnTo>
                      <a:pt x="367" y="263"/>
                    </a:lnTo>
                    <a:lnTo>
                      <a:pt x="374" y="275"/>
                    </a:lnTo>
                    <a:lnTo>
                      <a:pt x="383" y="286"/>
                    </a:lnTo>
                    <a:lnTo>
                      <a:pt x="397" y="295"/>
                    </a:lnTo>
                    <a:lnTo>
                      <a:pt x="412" y="302"/>
                    </a:lnTo>
                    <a:lnTo>
                      <a:pt x="431" y="306"/>
                    </a:lnTo>
                    <a:lnTo>
                      <a:pt x="474" y="311"/>
                    </a:lnTo>
                    <a:lnTo>
                      <a:pt x="493" y="315"/>
                    </a:lnTo>
                    <a:lnTo>
                      <a:pt x="508" y="321"/>
                    </a:lnTo>
                    <a:lnTo>
                      <a:pt x="517" y="331"/>
                    </a:lnTo>
                    <a:lnTo>
                      <a:pt x="522" y="343"/>
                    </a:lnTo>
                    <a:lnTo>
                      <a:pt x="528" y="355"/>
                    </a:lnTo>
                    <a:lnTo>
                      <a:pt x="535" y="366"/>
                    </a:lnTo>
                    <a:lnTo>
                      <a:pt x="540" y="369"/>
                    </a:lnTo>
                    <a:lnTo>
                      <a:pt x="547" y="372"/>
                    </a:lnTo>
                    <a:lnTo>
                      <a:pt x="565" y="376"/>
                    </a:lnTo>
                    <a:lnTo>
                      <a:pt x="608" y="380"/>
                    </a:lnTo>
                    <a:lnTo>
                      <a:pt x="627" y="385"/>
                    </a:lnTo>
                    <a:lnTo>
                      <a:pt x="635" y="389"/>
                    </a:lnTo>
                    <a:lnTo>
                      <a:pt x="640" y="393"/>
                    </a:lnTo>
                    <a:lnTo>
                      <a:pt x="647" y="404"/>
                    </a:lnTo>
                    <a:lnTo>
                      <a:pt x="652" y="415"/>
                    </a:lnTo>
                    <a:lnTo>
                      <a:pt x="657" y="427"/>
                    </a:lnTo>
                    <a:lnTo>
                      <a:pt x="668" y="437"/>
                    </a:lnTo>
                    <a:lnTo>
                      <a:pt x="683" y="444"/>
                    </a:lnTo>
                    <a:lnTo>
                      <a:pt x="701" y="449"/>
                    </a:lnTo>
                    <a:lnTo>
                      <a:pt x="740" y="457"/>
                    </a:lnTo>
                    <a:lnTo>
                      <a:pt x="779" y="463"/>
                    </a:lnTo>
                    <a:lnTo>
                      <a:pt x="819" y="47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13" name="Freeform 82"/>
              <p:cNvSpPr>
                <a:spLocks/>
              </p:cNvSpPr>
              <p:nvPr/>
            </p:nvSpPr>
            <p:spPr bwMode="auto">
              <a:xfrm>
                <a:off x="4612" y="1654"/>
                <a:ext cx="51" cy="181"/>
              </a:xfrm>
              <a:custGeom>
                <a:avLst/>
                <a:gdLst>
                  <a:gd name="T0" fmla="*/ 51 w 409"/>
                  <a:gd name="T1" fmla="*/ 0 h 1444"/>
                  <a:gd name="T2" fmla="*/ 0 w 409"/>
                  <a:gd name="T3" fmla="*/ 30 h 1444"/>
                  <a:gd name="T4" fmla="*/ 0 w 409"/>
                  <a:gd name="T5" fmla="*/ 181 h 14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9" h="1444">
                    <a:moveTo>
                      <a:pt x="409" y="0"/>
                    </a:moveTo>
                    <a:lnTo>
                      <a:pt x="0" y="236"/>
                    </a:lnTo>
                    <a:lnTo>
                      <a:pt x="0" y="144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14" name="Freeform 83"/>
              <p:cNvSpPr>
                <a:spLocks/>
              </p:cNvSpPr>
              <p:nvPr/>
            </p:nvSpPr>
            <p:spPr bwMode="auto">
              <a:xfrm>
                <a:off x="4765" y="1565"/>
                <a:ext cx="53" cy="89"/>
              </a:xfrm>
              <a:custGeom>
                <a:avLst/>
                <a:gdLst>
                  <a:gd name="T0" fmla="*/ 53 w 423"/>
                  <a:gd name="T1" fmla="*/ 0 h 716"/>
                  <a:gd name="T2" fmla="*/ 0 w 423"/>
                  <a:gd name="T3" fmla="*/ 30 h 716"/>
                  <a:gd name="T4" fmla="*/ 0 w 423"/>
                  <a:gd name="T5" fmla="*/ 89 h 7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3" h="716">
                    <a:moveTo>
                      <a:pt x="423" y="0"/>
                    </a:moveTo>
                    <a:lnTo>
                      <a:pt x="0" y="244"/>
                    </a:lnTo>
                    <a:lnTo>
                      <a:pt x="0" y="71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15" name="Line 84"/>
              <p:cNvSpPr>
                <a:spLocks noChangeShapeType="1"/>
              </p:cNvSpPr>
              <p:nvPr/>
            </p:nvSpPr>
            <p:spPr bwMode="auto">
              <a:xfrm flipV="1">
                <a:off x="4841" y="1579"/>
                <a:ext cx="1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sp>
        <p:nvSpPr>
          <p:cNvPr id="265301" name="Freeform 85"/>
          <p:cNvSpPr>
            <a:spLocks/>
          </p:cNvSpPr>
          <p:nvPr/>
        </p:nvSpPr>
        <p:spPr bwMode="auto">
          <a:xfrm>
            <a:off x="6229350" y="2852738"/>
            <a:ext cx="601663" cy="914400"/>
          </a:xfrm>
          <a:custGeom>
            <a:avLst/>
            <a:gdLst>
              <a:gd name="T0" fmla="*/ 0 w 379"/>
              <a:gd name="T1" fmla="*/ 914400 h 576"/>
              <a:gd name="T2" fmla="*/ 601663 w 379"/>
              <a:gd name="T3" fmla="*/ 566738 h 576"/>
              <a:gd name="T4" fmla="*/ 601663 w 379"/>
              <a:gd name="T5" fmla="*/ 0 h 576"/>
              <a:gd name="T6" fmla="*/ 1588 w 379"/>
              <a:gd name="T7" fmla="*/ 349250 h 576"/>
              <a:gd name="T8" fmla="*/ 0 w 379"/>
              <a:gd name="T9" fmla="*/ 914400 h 57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79" h="576">
                <a:moveTo>
                  <a:pt x="0" y="576"/>
                </a:moveTo>
                <a:lnTo>
                  <a:pt x="379" y="357"/>
                </a:lnTo>
                <a:lnTo>
                  <a:pt x="379" y="0"/>
                </a:lnTo>
                <a:lnTo>
                  <a:pt x="1" y="220"/>
                </a:lnTo>
                <a:lnTo>
                  <a:pt x="0" y="576"/>
                </a:lnTo>
                <a:close/>
              </a:path>
            </a:pathLst>
          </a:custGeom>
          <a:solidFill>
            <a:srgbClr val="FFFF99">
              <a:alpha val="41176"/>
            </a:srgbClr>
          </a:solidFill>
          <a:ln w="12700" cap="flat" cmpd="sng">
            <a:solidFill>
              <a:schemeClr val="tx1"/>
            </a:solidFill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265302" name="Group 86"/>
          <p:cNvGrpSpPr>
            <a:grpSpLocks/>
          </p:cNvGrpSpPr>
          <p:nvPr/>
        </p:nvGrpSpPr>
        <p:grpSpPr bwMode="auto">
          <a:xfrm>
            <a:off x="6543675" y="2965450"/>
            <a:ext cx="458788" cy="495300"/>
            <a:chOff x="4665" y="630"/>
            <a:chExt cx="289" cy="312"/>
          </a:xfrm>
        </p:grpSpPr>
        <p:pic>
          <p:nvPicPr>
            <p:cNvPr id="30996" name="Picture 87" descr="局部剖视图-半上左"/>
            <p:cNvPicPr>
              <a:picLocks noChangeAspect="1" noChangeArrowheads="1"/>
            </p:cNvPicPr>
            <p:nvPr/>
          </p:nvPicPr>
          <p:blipFill>
            <a:blip r:embed="rId4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65" y="630"/>
              <a:ext cx="289" cy="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0997" name="Group 88"/>
            <p:cNvGrpSpPr>
              <a:grpSpLocks/>
            </p:cNvGrpSpPr>
            <p:nvPr/>
          </p:nvGrpSpPr>
          <p:grpSpPr bwMode="auto">
            <a:xfrm>
              <a:off x="4694" y="658"/>
              <a:ext cx="206" cy="253"/>
              <a:chOff x="4523" y="1612"/>
              <a:chExt cx="222" cy="273"/>
            </a:xfrm>
          </p:grpSpPr>
          <p:sp>
            <p:nvSpPr>
              <p:cNvPr id="30998" name="Freeform 89"/>
              <p:cNvSpPr>
                <a:spLocks/>
              </p:cNvSpPr>
              <p:nvPr/>
            </p:nvSpPr>
            <p:spPr bwMode="auto">
              <a:xfrm>
                <a:off x="4523" y="1820"/>
                <a:ext cx="222" cy="65"/>
              </a:xfrm>
              <a:custGeom>
                <a:avLst/>
                <a:gdLst>
                  <a:gd name="T0" fmla="*/ 0 w 1772"/>
                  <a:gd name="T1" fmla="*/ 49 h 524"/>
                  <a:gd name="T2" fmla="*/ 7 w 1772"/>
                  <a:gd name="T3" fmla="*/ 52 h 524"/>
                  <a:gd name="T4" fmla="*/ 14 w 1772"/>
                  <a:gd name="T5" fmla="*/ 55 h 524"/>
                  <a:gd name="T6" fmla="*/ 21 w 1772"/>
                  <a:gd name="T7" fmla="*/ 58 h 524"/>
                  <a:gd name="T8" fmla="*/ 29 w 1772"/>
                  <a:gd name="T9" fmla="*/ 60 h 524"/>
                  <a:gd name="T10" fmla="*/ 38 w 1772"/>
                  <a:gd name="T11" fmla="*/ 62 h 524"/>
                  <a:gd name="T12" fmla="*/ 46 w 1772"/>
                  <a:gd name="T13" fmla="*/ 64 h 524"/>
                  <a:gd name="T14" fmla="*/ 55 w 1772"/>
                  <a:gd name="T15" fmla="*/ 65 h 524"/>
                  <a:gd name="T16" fmla="*/ 64 w 1772"/>
                  <a:gd name="T17" fmla="*/ 65 h 524"/>
                  <a:gd name="T18" fmla="*/ 73 w 1772"/>
                  <a:gd name="T19" fmla="*/ 65 h 524"/>
                  <a:gd name="T20" fmla="*/ 82 w 1772"/>
                  <a:gd name="T21" fmla="*/ 65 h 524"/>
                  <a:gd name="T22" fmla="*/ 90 w 1772"/>
                  <a:gd name="T23" fmla="*/ 64 h 524"/>
                  <a:gd name="T24" fmla="*/ 99 w 1772"/>
                  <a:gd name="T25" fmla="*/ 62 h 524"/>
                  <a:gd name="T26" fmla="*/ 107 w 1772"/>
                  <a:gd name="T27" fmla="*/ 60 h 524"/>
                  <a:gd name="T28" fmla="*/ 115 w 1772"/>
                  <a:gd name="T29" fmla="*/ 58 h 524"/>
                  <a:gd name="T30" fmla="*/ 123 w 1772"/>
                  <a:gd name="T31" fmla="*/ 55 h 524"/>
                  <a:gd name="T32" fmla="*/ 130 w 1772"/>
                  <a:gd name="T33" fmla="*/ 52 h 524"/>
                  <a:gd name="T34" fmla="*/ 137 w 1772"/>
                  <a:gd name="T35" fmla="*/ 49 h 524"/>
                  <a:gd name="T36" fmla="*/ 222 w 1772"/>
                  <a:gd name="T37" fmla="*/ 0 h 52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772" h="524">
                    <a:moveTo>
                      <a:pt x="0" y="394"/>
                    </a:moveTo>
                    <a:lnTo>
                      <a:pt x="53" y="422"/>
                    </a:lnTo>
                    <a:lnTo>
                      <a:pt x="109" y="446"/>
                    </a:lnTo>
                    <a:lnTo>
                      <a:pt x="170" y="468"/>
                    </a:lnTo>
                    <a:lnTo>
                      <a:pt x="234" y="486"/>
                    </a:lnTo>
                    <a:lnTo>
                      <a:pt x="301" y="501"/>
                    </a:lnTo>
                    <a:lnTo>
                      <a:pt x="369" y="513"/>
                    </a:lnTo>
                    <a:lnTo>
                      <a:pt x="439" y="520"/>
                    </a:lnTo>
                    <a:lnTo>
                      <a:pt x="510" y="524"/>
                    </a:lnTo>
                    <a:lnTo>
                      <a:pt x="581" y="524"/>
                    </a:lnTo>
                    <a:lnTo>
                      <a:pt x="652" y="520"/>
                    </a:lnTo>
                    <a:lnTo>
                      <a:pt x="722" y="513"/>
                    </a:lnTo>
                    <a:lnTo>
                      <a:pt x="790" y="501"/>
                    </a:lnTo>
                    <a:lnTo>
                      <a:pt x="857" y="486"/>
                    </a:lnTo>
                    <a:lnTo>
                      <a:pt x="920" y="468"/>
                    </a:lnTo>
                    <a:lnTo>
                      <a:pt x="982" y="446"/>
                    </a:lnTo>
                    <a:lnTo>
                      <a:pt x="1038" y="422"/>
                    </a:lnTo>
                    <a:lnTo>
                      <a:pt x="1091" y="394"/>
                    </a:lnTo>
                    <a:lnTo>
                      <a:pt x="1772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99" name="Line 90"/>
              <p:cNvSpPr>
                <a:spLocks noChangeShapeType="1"/>
              </p:cNvSpPr>
              <p:nvPr/>
            </p:nvSpPr>
            <p:spPr bwMode="auto">
              <a:xfrm flipH="1">
                <a:off x="4659" y="1653"/>
                <a:ext cx="86" cy="4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00" name="Freeform 91"/>
              <p:cNvSpPr>
                <a:spLocks/>
              </p:cNvSpPr>
              <p:nvPr/>
            </p:nvSpPr>
            <p:spPr bwMode="auto">
              <a:xfrm>
                <a:off x="4523" y="1702"/>
                <a:ext cx="136" cy="17"/>
              </a:xfrm>
              <a:custGeom>
                <a:avLst/>
                <a:gdLst>
                  <a:gd name="T0" fmla="*/ 0 w 1091"/>
                  <a:gd name="T1" fmla="*/ 0 h 130"/>
                  <a:gd name="T2" fmla="*/ 7 w 1091"/>
                  <a:gd name="T3" fmla="*/ 4 h 130"/>
                  <a:gd name="T4" fmla="*/ 14 w 1091"/>
                  <a:gd name="T5" fmla="*/ 7 h 130"/>
                  <a:gd name="T6" fmla="*/ 21 w 1091"/>
                  <a:gd name="T7" fmla="*/ 10 h 130"/>
                  <a:gd name="T8" fmla="*/ 29 w 1091"/>
                  <a:gd name="T9" fmla="*/ 12 h 130"/>
                  <a:gd name="T10" fmla="*/ 38 w 1091"/>
                  <a:gd name="T11" fmla="*/ 14 h 130"/>
                  <a:gd name="T12" fmla="*/ 46 w 1091"/>
                  <a:gd name="T13" fmla="*/ 15 h 130"/>
                  <a:gd name="T14" fmla="*/ 55 w 1091"/>
                  <a:gd name="T15" fmla="*/ 16 h 130"/>
                  <a:gd name="T16" fmla="*/ 64 w 1091"/>
                  <a:gd name="T17" fmla="*/ 17 h 130"/>
                  <a:gd name="T18" fmla="*/ 72 w 1091"/>
                  <a:gd name="T19" fmla="*/ 17 h 130"/>
                  <a:gd name="T20" fmla="*/ 81 w 1091"/>
                  <a:gd name="T21" fmla="*/ 16 h 130"/>
                  <a:gd name="T22" fmla="*/ 90 w 1091"/>
                  <a:gd name="T23" fmla="*/ 15 h 130"/>
                  <a:gd name="T24" fmla="*/ 98 w 1091"/>
                  <a:gd name="T25" fmla="*/ 14 h 130"/>
                  <a:gd name="T26" fmla="*/ 107 w 1091"/>
                  <a:gd name="T27" fmla="*/ 12 h 130"/>
                  <a:gd name="T28" fmla="*/ 115 w 1091"/>
                  <a:gd name="T29" fmla="*/ 10 h 130"/>
                  <a:gd name="T30" fmla="*/ 122 w 1091"/>
                  <a:gd name="T31" fmla="*/ 7 h 130"/>
                  <a:gd name="T32" fmla="*/ 129 w 1091"/>
                  <a:gd name="T33" fmla="*/ 4 h 130"/>
                  <a:gd name="T34" fmla="*/ 136 w 1091"/>
                  <a:gd name="T35" fmla="*/ 0 h 1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91" h="130">
                    <a:moveTo>
                      <a:pt x="0" y="0"/>
                    </a:moveTo>
                    <a:lnTo>
                      <a:pt x="53" y="27"/>
                    </a:lnTo>
                    <a:lnTo>
                      <a:pt x="109" y="52"/>
                    </a:lnTo>
                    <a:lnTo>
                      <a:pt x="170" y="73"/>
                    </a:lnTo>
                    <a:lnTo>
                      <a:pt x="234" y="92"/>
                    </a:lnTo>
                    <a:lnTo>
                      <a:pt x="301" y="107"/>
                    </a:lnTo>
                    <a:lnTo>
                      <a:pt x="369" y="118"/>
                    </a:lnTo>
                    <a:lnTo>
                      <a:pt x="439" y="126"/>
                    </a:lnTo>
                    <a:lnTo>
                      <a:pt x="510" y="130"/>
                    </a:lnTo>
                    <a:lnTo>
                      <a:pt x="581" y="130"/>
                    </a:lnTo>
                    <a:lnTo>
                      <a:pt x="652" y="126"/>
                    </a:lnTo>
                    <a:lnTo>
                      <a:pt x="722" y="118"/>
                    </a:lnTo>
                    <a:lnTo>
                      <a:pt x="790" y="107"/>
                    </a:lnTo>
                    <a:lnTo>
                      <a:pt x="857" y="92"/>
                    </a:lnTo>
                    <a:lnTo>
                      <a:pt x="920" y="73"/>
                    </a:lnTo>
                    <a:lnTo>
                      <a:pt x="982" y="52"/>
                    </a:lnTo>
                    <a:lnTo>
                      <a:pt x="1038" y="27"/>
                    </a:lnTo>
                    <a:lnTo>
                      <a:pt x="1091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01" name="Freeform 92"/>
              <p:cNvSpPr>
                <a:spLocks/>
              </p:cNvSpPr>
              <p:nvPr/>
            </p:nvSpPr>
            <p:spPr bwMode="auto">
              <a:xfrm>
                <a:off x="4555" y="1639"/>
                <a:ext cx="94" cy="54"/>
              </a:xfrm>
              <a:custGeom>
                <a:avLst/>
                <a:gdLst>
                  <a:gd name="T0" fmla="*/ 0 w 749"/>
                  <a:gd name="T1" fmla="*/ 45 h 433"/>
                  <a:gd name="T2" fmla="*/ 5 w 749"/>
                  <a:gd name="T3" fmla="*/ 47 h 433"/>
                  <a:gd name="T4" fmla="*/ 10 w 749"/>
                  <a:gd name="T5" fmla="*/ 49 h 433"/>
                  <a:gd name="T6" fmla="*/ 16 w 749"/>
                  <a:gd name="T7" fmla="*/ 51 h 433"/>
                  <a:gd name="T8" fmla="*/ 23 w 749"/>
                  <a:gd name="T9" fmla="*/ 53 h 433"/>
                  <a:gd name="T10" fmla="*/ 29 w 749"/>
                  <a:gd name="T11" fmla="*/ 54 h 433"/>
                  <a:gd name="T12" fmla="*/ 36 w 749"/>
                  <a:gd name="T13" fmla="*/ 54 h 433"/>
                  <a:gd name="T14" fmla="*/ 42 w 749"/>
                  <a:gd name="T15" fmla="*/ 54 h 433"/>
                  <a:gd name="T16" fmla="*/ 49 w 749"/>
                  <a:gd name="T17" fmla="*/ 54 h 433"/>
                  <a:gd name="T18" fmla="*/ 55 w 749"/>
                  <a:gd name="T19" fmla="*/ 53 h 433"/>
                  <a:gd name="T20" fmla="*/ 62 w 749"/>
                  <a:gd name="T21" fmla="*/ 51 h 433"/>
                  <a:gd name="T22" fmla="*/ 68 w 749"/>
                  <a:gd name="T23" fmla="*/ 49 h 433"/>
                  <a:gd name="T24" fmla="*/ 73 w 749"/>
                  <a:gd name="T25" fmla="*/ 47 h 433"/>
                  <a:gd name="T26" fmla="*/ 78 w 749"/>
                  <a:gd name="T27" fmla="*/ 45 h 433"/>
                  <a:gd name="T28" fmla="*/ 82 w 749"/>
                  <a:gd name="T29" fmla="*/ 42 h 433"/>
                  <a:gd name="T30" fmla="*/ 86 w 749"/>
                  <a:gd name="T31" fmla="*/ 39 h 433"/>
                  <a:gd name="T32" fmla="*/ 89 w 749"/>
                  <a:gd name="T33" fmla="*/ 35 h 433"/>
                  <a:gd name="T34" fmla="*/ 92 w 749"/>
                  <a:gd name="T35" fmla="*/ 32 h 433"/>
                  <a:gd name="T36" fmla="*/ 93 w 749"/>
                  <a:gd name="T37" fmla="*/ 28 h 433"/>
                  <a:gd name="T38" fmla="*/ 94 w 749"/>
                  <a:gd name="T39" fmla="*/ 24 h 433"/>
                  <a:gd name="T40" fmla="*/ 94 w 749"/>
                  <a:gd name="T41" fmla="*/ 20 h 433"/>
                  <a:gd name="T42" fmla="*/ 93 w 749"/>
                  <a:gd name="T43" fmla="*/ 17 h 433"/>
                  <a:gd name="T44" fmla="*/ 92 w 749"/>
                  <a:gd name="T45" fmla="*/ 13 h 433"/>
                  <a:gd name="T46" fmla="*/ 89 w 749"/>
                  <a:gd name="T47" fmla="*/ 9 h 433"/>
                  <a:gd name="T48" fmla="*/ 86 w 749"/>
                  <a:gd name="T49" fmla="*/ 6 h 433"/>
                  <a:gd name="T50" fmla="*/ 82 w 749"/>
                  <a:gd name="T51" fmla="*/ 3 h 433"/>
                  <a:gd name="T52" fmla="*/ 78 w 749"/>
                  <a:gd name="T53" fmla="*/ 0 h 43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49" h="433">
                    <a:moveTo>
                      <a:pt x="0" y="359"/>
                    </a:moveTo>
                    <a:lnTo>
                      <a:pt x="40" y="379"/>
                    </a:lnTo>
                    <a:lnTo>
                      <a:pt x="83" y="396"/>
                    </a:lnTo>
                    <a:lnTo>
                      <a:pt x="131" y="411"/>
                    </a:lnTo>
                    <a:lnTo>
                      <a:pt x="180" y="422"/>
                    </a:lnTo>
                    <a:lnTo>
                      <a:pt x="232" y="429"/>
                    </a:lnTo>
                    <a:lnTo>
                      <a:pt x="284" y="433"/>
                    </a:lnTo>
                    <a:lnTo>
                      <a:pt x="337" y="433"/>
                    </a:lnTo>
                    <a:lnTo>
                      <a:pt x="390" y="429"/>
                    </a:lnTo>
                    <a:lnTo>
                      <a:pt x="441" y="422"/>
                    </a:lnTo>
                    <a:lnTo>
                      <a:pt x="492" y="411"/>
                    </a:lnTo>
                    <a:lnTo>
                      <a:pt x="539" y="396"/>
                    </a:lnTo>
                    <a:lnTo>
                      <a:pt x="582" y="379"/>
                    </a:lnTo>
                    <a:lnTo>
                      <a:pt x="621" y="359"/>
                    </a:lnTo>
                    <a:lnTo>
                      <a:pt x="657" y="336"/>
                    </a:lnTo>
                    <a:lnTo>
                      <a:pt x="687" y="310"/>
                    </a:lnTo>
                    <a:lnTo>
                      <a:pt x="711" y="284"/>
                    </a:lnTo>
                    <a:lnTo>
                      <a:pt x="731" y="255"/>
                    </a:lnTo>
                    <a:lnTo>
                      <a:pt x="743" y="226"/>
                    </a:lnTo>
                    <a:lnTo>
                      <a:pt x="749" y="195"/>
                    </a:lnTo>
                    <a:lnTo>
                      <a:pt x="749" y="164"/>
                    </a:lnTo>
                    <a:lnTo>
                      <a:pt x="743" y="134"/>
                    </a:lnTo>
                    <a:lnTo>
                      <a:pt x="731" y="104"/>
                    </a:lnTo>
                    <a:lnTo>
                      <a:pt x="711" y="75"/>
                    </a:lnTo>
                    <a:lnTo>
                      <a:pt x="687" y="48"/>
                    </a:lnTo>
                    <a:lnTo>
                      <a:pt x="657" y="23"/>
                    </a:lnTo>
                    <a:lnTo>
                      <a:pt x="621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02" name="Freeform 93"/>
              <p:cNvSpPr>
                <a:spLocks/>
              </p:cNvSpPr>
              <p:nvPr/>
            </p:nvSpPr>
            <p:spPr bwMode="auto">
              <a:xfrm>
                <a:off x="4680" y="1612"/>
                <a:ext cx="65" cy="208"/>
              </a:xfrm>
              <a:custGeom>
                <a:avLst/>
                <a:gdLst>
                  <a:gd name="T0" fmla="*/ 0 w 517"/>
                  <a:gd name="T1" fmla="*/ 0 h 1664"/>
                  <a:gd name="T2" fmla="*/ 2 w 517"/>
                  <a:gd name="T3" fmla="*/ 4 h 1664"/>
                  <a:gd name="T4" fmla="*/ 2 w 517"/>
                  <a:gd name="T5" fmla="*/ 6 h 1664"/>
                  <a:gd name="T6" fmla="*/ 3 w 517"/>
                  <a:gd name="T7" fmla="*/ 7 h 1664"/>
                  <a:gd name="T8" fmla="*/ 4 w 517"/>
                  <a:gd name="T9" fmla="*/ 8 h 1664"/>
                  <a:gd name="T10" fmla="*/ 5 w 517"/>
                  <a:gd name="T11" fmla="*/ 8 h 1664"/>
                  <a:gd name="T12" fmla="*/ 7 w 517"/>
                  <a:gd name="T13" fmla="*/ 8 h 1664"/>
                  <a:gd name="T14" fmla="*/ 10 w 517"/>
                  <a:gd name="T15" fmla="*/ 9 h 1664"/>
                  <a:gd name="T16" fmla="*/ 14 w 517"/>
                  <a:gd name="T17" fmla="*/ 9 h 1664"/>
                  <a:gd name="T18" fmla="*/ 18 w 517"/>
                  <a:gd name="T19" fmla="*/ 9 h 1664"/>
                  <a:gd name="T20" fmla="*/ 19 w 517"/>
                  <a:gd name="T21" fmla="*/ 10 h 1664"/>
                  <a:gd name="T22" fmla="*/ 20 w 517"/>
                  <a:gd name="T23" fmla="*/ 10 h 1664"/>
                  <a:gd name="T24" fmla="*/ 22 w 517"/>
                  <a:gd name="T25" fmla="*/ 11 h 1664"/>
                  <a:gd name="T26" fmla="*/ 23 w 517"/>
                  <a:gd name="T27" fmla="*/ 12 h 1664"/>
                  <a:gd name="T28" fmla="*/ 23 w 517"/>
                  <a:gd name="T29" fmla="*/ 13 h 1664"/>
                  <a:gd name="T30" fmla="*/ 23 w 517"/>
                  <a:gd name="T31" fmla="*/ 14 h 1664"/>
                  <a:gd name="T32" fmla="*/ 23 w 517"/>
                  <a:gd name="T33" fmla="*/ 16 h 1664"/>
                  <a:gd name="T34" fmla="*/ 23 w 517"/>
                  <a:gd name="T35" fmla="*/ 18 h 1664"/>
                  <a:gd name="T36" fmla="*/ 24 w 517"/>
                  <a:gd name="T37" fmla="*/ 20 h 1664"/>
                  <a:gd name="T38" fmla="*/ 24 w 517"/>
                  <a:gd name="T39" fmla="*/ 21 h 1664"/>
                  <a:gd name="T40" fmla="*/ 25 w 517"/>
                  <a:gd name="T41" fmla="*/ 22 h 1664"/>
                  <a:gd name="T42" fmla="*/ 26 w 517"/>
                  <a:gd name="T43" fmla="*/ 23 h 1664"/>
                  <a:gd name="T44" fmla="*/ 27 w 517"/>
                  <a:gd name="T45" fmla="*/ 23 h 1664"/>
                  <a:gd name="T46" fmla="*/ 28 w 517"/>
                  <a:gd name="T47" fmla="*/ 24 h 1664"/>
                  <a:gd name="T48" fmla="*/ 30 w 517"/>
                  <a:gd name="T49" fmla="*/ 24 h 1664"/>
                  <a:gd name="T50" fmla="*/ 33 w 517"/>
                  <a:gd name="T51" fmla="*/ 25 h 1664"/>
                  <a:gd name="T52" fmla="*/ 37 w 517"/>
                  <a:gd name="T53" fmla="*/ 25 h 1664"/>
                  <a:gd name="T54" fmla="*/ 40 w 517"/>
                  <a:gd name="T55" fmla="*/ 25 h 1664"/>
                  <a:gd name="T56" fmla="*/ 42 w 517"/>
                  <a:gd name="T57" fmla="*/ 26 h 1664"/>
                  <a:gd name="T58" fmla="*/ 43 w 517"/>
                  <a:gd name="T59" fmla="*/ 26 h 1664"/>
                  <a:gd name="T60" fmla="*/ 44 w 517"/>
                  <a:gd name="T61" fmla="*/ 27 h 1664"/>
                  <a:gd name="T62" fmla="*/ 44 w 517"/>
                  <a:gd name="T63" fmla="*/ 28 h 1664"/>
                  <a:gd name="T64" fmla="*/ 45 w 517"/>
                  <a:gd name="T65" fmla="*/ 30 h 1664"/>
                  <a:gd name="T66" fmla="*/ 46 w 517"/>
                  <a:gd name="T67" fmla="*/ 32 h 1664"/>
                  <a:gd name="T68" fmla="*/ 47 w 517"/>
                  <a:gd name="T69" fmla="*/ 34 h 1664"/>
                  <a:gd name="T70" fmla="*/ 48 w 517"/>
                  <a:gd name="T71" fmla="*/ 36 h 1664"/>
                  <a:gd name="T72" fmla="*/ 51 w 517"/>
                  <a:gd name="T73" fmla="*/ 37 h 1664"/>
                  <a:gd name="T74" fmla="*/ 52 w 517"/>
                  <a:gd name="T75" fmla="*/ 38 h 1664"/>
                  <a:gd name="T76" fmla="*/ 53 w 517"/>
                  <a:gd name="T77" fmla="*/ 38 h 1664"/>
                  <a:gd name="T78" fmla="*/ 61 w 517"/>
                  <a:gd name="T79" fmla="*/ 39 h 1664"/>
                  <a:gd name="T80" fmla="*/ 62 w 517"/>
                  <a:gd name="T81" fmla="*/ 39 h 1664"/>
                  <a:gd name="T82" fmla="*/ 63 w 517"/>
                  <a:gd name="T83" fmla="*/ 40 h 1664"/>
                  <a:gd name="T84" fmla="*/ 64 w 517"/>
                  <a:gd name="T85" fmla="*/ 41 h 1664"/>
                  <a:gd name="T86" fmla="*/ 65 w 517"/>
                  <a:gd name="T87" fmla="*/ 41 h 1664"/>
                  <a:gd name="T88" fmla="*/ 65 w 517"/>
                  <a:gd name="T89" fmla="*/ 208 h 166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517" h="1664">
                    <a:moveTo>
                      <a:pt x="0" y="0"/>
                    </a:moveTo>
                    <a:lnTo>
                      <a:pt x="12" y="34"/>
                    </a:lnTo>
                    <a:lnTo>
                      <a:pt x="19" y="49"/>
                    </a:lnTo>
                    <a:lnTo>
                      <a:pt x="25" y="55"/>
                    </a:lnTo>
                    <a:lnTo>
                      <a:pt x="33" y="60"/>
                    </a:lnTo>
                    <a:lnTo>
                      <a:pt x="42" y="63"/>
                    </a:lnTo>
                    <a:lnTo>
                      <a:pt x="54" y="65"/>
                    </a:lnTo>
                    <a:lnTo>
                      <a:pt x="81" y="68"/>
                    </a:lnTo>
                    <a:lnTo>
                      <a:pt x="110" y="70"/>
                    </a:lnTo>
                    <a:lnTo>
                      <a:pt x="140" y="74"/>
                    </a:lnTo>
                    <a:lnTo>
                      <a:pt x="152" y="79"/>
                    </a:lnTo>
                    <a:lnTo>
                      <a:pt x="163" y="83"/>
                    </a:lnTo>
                    <a:lnTo>
                      <a:pt x="173" y="89"/>
                    </a:lnTo>
                    <a:lnTo>
                      <a:pt x="180" y="94"/>
                    </a:lnTo>
                    <a:lnTo>
                      <a:pt x="184" y="101"/>
                    </a:lnTo>
                    <a:lnTo>
                      <a:pt x="186" y="108"/>
                    </a:lnTo>
                    <a:lnTo>
                      <a:pt x="185" y="124"/>
                    </a:lnTo>
                    <a:lnTo>
                      <a:pt x="184" y="141"/>
                    </a:lnTo>
                    <a:lnTo>
                      <a:pt x="187" y="157"/>
                    </a:lnTo>
                    <a:lnTo>
                      <a:pt x="191" y="165"/>
                    </a:lnTo>
                    <a:lnTo>
                      <a:pt x="196" y="173"/>
                    </a:lnTo>
                    <a:lnTo>
                      <a:pt x="204" y="180"/>
                    </a:lnTo>
                    <a:lnTo>
                      <a:pt x="213" y="186"/>
                    </a:lnTo>
                    <a:lnTo>
                      <a:pt x="224" y="191"/>
                    </a:lnTo>
                    <a:lnTo>
                      <a:pt x="235" y="195"/>
                    </a:lnTo>
                    <a:lnTo>
                      <a:pt x="263" y="199"/>
                    </a:lnTo>
                    <a:lnTo>
                      <a:pt x="292" y="201"/>
                    </a:lnTo>
                    <a:lnTo>
                      <a:pt x="319" y="203"/>
                    </a:lnTo>
                    <a:lnTo>
                      <a:pt x="331" y="205"/>
                    </a:lnTo>
                    <a:lnTo>
                      <a:pt x="340" y="209"/>
                    </a:lnTo>
                    <a:lnTo>
                      <a:pt x="348" y="215"/>
                    </a:lnTo>
                    <a:lnTo>
                      <a:pt x="353" y="221"/>
                    </a:lnTo>
                    <a:lnTo>
                      <a:pt x="359" y="236"/>
                    </a:lnTo>
                    <a:lnTo>
                      <a:pt x="364" y="253"/>
                    </a:lnTo>
                    <a:lnTo>
                      <a:pt x="371" y="270"/>
                    </a:lnTo>
                    <a:lnTo>
                      <a:pt x="383" y="285"/>
                    </a:lnTo>
                    <a:lnTo>
                      <a:pt x="402" y="296"/>
                    </a:lnTo>
                    <a:lnTo>
                      <a:pt x="412" y="301"/>
                    </a:lnTo>
                    <a:lnTo>
                      <a:pt x="425" y="305"/>
                    </a:lnTo>
                    <a:lnTo>
                      <a:pt x="482" y="312"/>
                    </a:lnTo>
                    <a:lnTo>
                      <a:pt x="494" y="315"/>
                    </a:lnTo>
                    <a:lnTo>
                      <a:pt x="504" y="318"/>
                    </a:lnTo>
                    <a:lnTo>
                      <a:pt x="512" y="324"/>
                    </a:lnTo>
                    <a:lnTo>
                      <a:pt x="517" y="330"/>
                    </a:lnTo>
                    <a:lnTo>
                      <a:pt x="517" y="166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03" name="Freeform 94"/>
              <p:cNvSpPr>
                <a:spLocks/>
              </p:cNvSpPr>
              <p:nvPr/>
            </p:nvSpPr>
            <p:spPr bwMode="auto">
              <a:xfrm>
                <a:off x="4523" y="1684"/>
                <a:ext cx="32" cy="185"/>
              </a:xfrm>
              <a:custGeom>
                <a:avLst/>
                <a:gdLst>
                  <a:gd name="T0" fmla="*/ 32 w 259"/>
                  <a:gd name="T1" fmla="*/ 0 h 1483"/>
                  <a:gd name="T2" fmla="*/ 0 w 259"/>
                  <a:gd name="T3" fmla="*/ 19 h 1483"/>
                  <a:gd name="T4" fmla="*/ 0 w 259"/>
                  <a:gd name="T5" fmla="*/ 185 h 14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9" h="1483">
                    <a:moveTo>
                      <a:pt x="259" y="0"/>
                    </a:moveTo>
                    <a:lnTo>
                      <a:pt x="0" y="150"/>
                    </a:lnTo>
                    <a:lnTo>
                      <a:pt x="0" y="1483"/>
                    </a:lnTo>
                  </a:path>
                </a:pathLst>
              </a:custGeom>
              <a:noFill/>
              <a:ln w="254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04" name="Freeform 95"/>
              <p:cNvSpPr>
                <a:spLocks/>
              </p:cNvSpPr>
              <p:nvPr/>
            </p:nvSpPr>
            <p:spPr bwMode="auto">
              <a:xfrm>
                <a:off x="4633" y="1612"/>
                <a:ext cx="47" cy="72"/>
              </a:xfrm>
              <a:custGeom>
                <a:avLst/>
                <a:gdLst>
                  <a:gd name="T0" fmla="*/ 47 w 375"/>
                  <a:gd name="T1" fmla="*/ 0 h 575"/>
                  <a:gd name="T2" fmla="*/ 0 w 375"/>
                  <a:gd name="T3" fmla="*/ 27 h 575"/>
                  <a:gd name="T4" fmla="*/ 0 w 375"/>
                  <a:gd name="T5" fmla="*/ 72 h 5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5" h="575">
                    <a:moveTo>
                      <a:pt x="375" y="0"/>
                    </a:moveTo>
                    <a:lnTo>
                      <a:pt x="0" y="216"/>
                    </a:lnTo>
                    <a:lnTo>
                      <a:pt x="0" y="57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1005" name="Line 96"/>
              <p:cNvSpPr>
                <a:spLocks noChangeShapeType="1"/>
              </p:cNvSpPr>
              <p:nvPr/>
            </p:nvSpPr>
            <p:spPr bwMode="auto">
              <a:xfrm flipV="1">
                <a:off x="4703" y="1626"/>
                <a:ext cx="1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265313" name="Group 97"/>
          <p:cNvGrpSpPr>
            <a:grpSpLocks/>
          </p:cNvGrpSpPr>
          <p:nvPr/>
        </p:nvGrpSpPr>
        <p:grpSpPr bwMode="auto">
          <a:xfrm>
            <a:off x="5503863" y="2039938"/>
            <a:ext cx="2733675" cy="3024187"/>
            <a:chOff x="3348" y="1793"/>
            <a:chExt cx="1722" cy="1905"/>
          </a:xfrm>
        </p:grpSpPr>
        <p:pic>
          <p:nvPicPr>
            <p:cNvPr id="30944" name="Picture 98" descr="图6-18半剖视图的形成-整图"/>
            <p:cNvPicPr>
              <a:picLocks noChangeAspect="1" noChangeArrowheads="1"/>
            </p:cNvPicPr>
            <p:nvPr/>
          </p:nvPicPr>
          <p:blipFill>
            <a:blip r:embed="rId5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8" y="1793"/>
              <a:ext cx="1722" cy="19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0945" name="Group 99"/>
            <p:cNvGrpSpPr>
              <a:grpSpLocks/>
            </p:cNvGrpSpPr>
            <p:nvPr/>
          </p:nvGrpSpPr>
          <p:grpSpPr bwMode="auto">
            <a:xfrm>
              <a:off x="3405" y="1830"/>
              <a:ext cx="1622" cy="1823"/>
              <a:chOff x="3405" y="1830"/>
              <a:chExt cx="1622" cy="1823"/>
            </a:xfrm>
          </p:grpSpPr>
          <p:sp>
            <p:nvSpPr>
              <p:cNvPr id="30946" name="Line 100"/>
              <p:cNvSpPr>
                <a:spLocks noChangeShapeType="1"/>
              </p:cNvSpPr>
              <p:nvPr/>
            </p:nvSpPr>
            <p:spPr bwMode="auto">
              <a:xfrm flipV="1">
                <a:off x="4263" y="2471"/>
                <a:ext cx="4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47" name="Freeform 101"/>
              <p:cNvSpPr>
                <a:spLocks/>
              </p:cNvSpPr>
              <p:nvPr/>
            </p:nvSpPr>
            <p:spPr bwMode="auto">
              <a:xfrm>
                <a:off x="3631" y="2200"/>
                <a:ext cx="27" cy="72"/>
              </a:xfrm>
              <a:custGeom>
                <a:avLst/>
                <a:gdLst>
                  <a:gd name="T0" fmla="*/ 27 w 149"/>
                  <a:gd name="T1" fmla="*/ 0 h 415"/>
                  <a:gd name="T2" fmla="*/ 22 w 149"/>
                  <a:gd name="T3" fmla="*/ 3 h 415"/>
                  <a:gd name="T4" fmla="*/ 18 w 149"/>
                  <a:gd name="T5" fmla="*/ 6 h 415"/>
                  <a:gd name="T6" fmla="*/ 14 w 149"/>
                  <a:gd name="T7" fmla="*/ 9 h 415"/>
                  <a:gd name="T8" fmla="*/ 11 w 149"/>
                  <a:gd name="T9" fmla="*/ 12 h 415"/>
                  <a:gd name="T10" fmla="*/ 8 w 149"/>
                  <a:gd name="T11" fmla="*/ 16 h 415"/>
                  <a:gd name="T12" fmla="*/ 5 w 149"/>
                  <a:gd name="T13" fmla="*/ 19 h 415"/>
                  <a:gd name="T14" fmla="*/ 3 w 149"/>
                  <a:gd name="T15" fmla="*/ 23 h 415"/>
                  <a:gd name="T16" fmla="*/ 2 w 149"/>
                  <a:gd name="T17" fmla="*/ 27 h 415"/>
                  <a:gd name="T18" fmla="*/ 1 w 149"/>
                  <a:gd name="T19" fmla="*/ 30 h 415"/>
                  <a:gd name="T20" fmla="*/ 0 w 149"/>
                  <a:gd name="T21" fmla="*/ 34 h 415"/>
                  <a:gd name="T22" fmla="*/ 0 w 149"/>
                  <a:gd name="T23" fmla="*/ 38 h 415"/>
                  <a:gd name="T24" fmla="*/ 1 w 149"/>
                  <a:gd name="T25" fmla="*/ 42 h 415"/>
                  <a:gd name="T26" fmla="*/ 2 w 149"/>
                  <a:gd name="T27" fmla="*/ 45 h 415"/>
                  <a:gd name="T28" fmla="*/ 3 w 149"/>
                  <a:gd name="T29" fmla="*/ 49 h 415"/>
                  <a:gd name="T30" fmla="*/ 5 w 149"/>
                  <a:gd name="T31" fmla="*/ 53 h 415"/>
                  <a:gd name="T32" fmla="*/ 8 w 149"/>
                  <a:gd name="T33" fmla="*/ 56 h 415"/>
                  <a:gd name="T34" fmla="*/ 11 w 149"/>
                  <a:gd name="T35" fmla="*/ 60 h 415"/>
                  <a:gd name="T36" fmla="*/ 14 w 149"/>
                  <a:gd name="T37" fmla="*/ 63 h 415"/>
                  <a:gd name="T38" fmla="*/ 18 w 149"/>
                  <a:gd name="T39" fmla="*/ 66 h 415"/>
                  <a:gd name="T40" fmla="*/ 22 w 149"/>
                  <a:gd name="T41" fmla="*/ 69 h 415"/>
                  <a:gd name="T42" fmla="*/ 27 w 149"/>
                  <a:gd name="T43" fmla="*/ 72 h 4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9" h="415">
                    <a:moveTo>
                      <a:pt x="149" y="0"/>
                    </a:moveTo>
                    <a:lnTo>
                      <a:pt x="123" y="16"/>
                    </a:lnTo>
                    <a:lnTo>
                      <a:pt x="100" y="33"/>
                    </a:lnTo>
                    <a:lnTo>
                      <a:pt x="79" y="51"/>
                    </a:lnTo>
                    <a:lnTo>
                      <a:pt x="59" y="69"/>
                    </a:lnTo>
                    <a:lnTo>
                      <a:pt x="43" y="90"/>
                    </a:lnTo>
                    <a:lnTo>
                      <a:pt x="29" y="110"/>
                    </a:lnTo>
                    <a:lnTo>
                      <a:pt x="18" y="131"/>
                    </a:lnTo>
                    <a:lnTo>
                      <a:pt x="9" y="153"/>
                    </a:lnTo>
                    <a:lnTo>
                      <a:pt x="4" y="174"/>
                    </a:lnTo>
                    <a:lnTo>
                      <a:pt x="0" y="195"/>
                    </a:lnTo>
                    <a:lnTo>
                      <a:pt x="0" y="218"/>
                    </a:lnTo>
                    <a:lnTo>
                      <a:pt x="4" y="240"/>
                    </a:lnTo>
                    <a:lnTo>
                      <a:pt x="9" y="262"/>
                    </a:lnTo>
                    <a:lnTo>
                      <a:pt x="18" y="283"/>
                    </a:lnTo>
                    <a:lnTo>
                      <a:pt x="29" y="305"/>
                    </a:lnTo>
                    <a:lnTo>
                      <a:pt x="43" y="325"/>
                    </a:lnTo>
                    <a:lnTo>
                      <a:pt x="59" y="344"/>
                    </a:lnTo>
                    <a:lnTo>
                      <a:pt x="79" y="363"/>
                    </a:lnTo>
                    <a:lnTo>
                      <a:pt x="100" y="382"/>
                    </a:lnTo>
                    <a:lnTo>
                      <a:pt x="123" y="399"/>
                    </a:lnTo>
                    <a:lnTo>
                      <a:pt x="149" y="415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48" name="Line 102"/>
              <p:cNvSpPr>
                <a:spLocks noChangeShapeType="1"/>
              </p:cNvSpPr>
              <p:nvPr/>
            </p:nvSpPr>
            <p:spPr bwMode="auto">
              <a:xfrm flipH="1" flipV="1">
                <a:off x="3658" y="2272"/>
                <a:ext cx="374" cy="21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49" name="Freeform 103"/>
              <p:cNvSpPr>
                <a:spLocks/>
              </p:cNvSpPr>
              <p:nvPr/>
            </p:nvSpPr>
            <p:spPr bwMode="auto">
              <a:xfrm>
                <a:off x="4032" y="2489"/>
                <a:ext cx="126" cy="15"/>
              </a:xfrm>
              <a:custGeom>
                <a:avLst/>
                <a:gdLst>
                  <a:gd name="T0" fmla="*/ 0 w 719"/>
                  <a:gd name="T1" fmla="*/ 0 h 85"/>
                  <a:gd name="T2" fmla="*/ 5 w 719"/>
                  <a:gd name="T3" fmla="*/ 3 h 85"/>
                  <a:gd name="T4" fmla="*/ 10 w 719"/>
                  <a:gd name="T5" fmla="*/ 5 h 85"/>
                  <a:gd name="T6" fmla="*/ 15 w 719"/>
                  <a:gd name="T7" fmla="*/ 7 h 85"/>
                  <a:gd name="T8" fmla="*/ 21 w 719"/>
                  <a:gd name="T9" fmla="*/ 9 h 85"/>
                  <a:gd name="T10" fmla="*/ 27 w 719"/>
                  <a:gd name="T11" fmla="*/ 11 h 85"/>
                  <a:gd name="T12" fmla="*/ 33 w 719"/>
                  <a:gd name="T13" fmla="*/ 12 h 85"/>
                  <a:gd name="T14" fmla="*/ 40 w 719"/>
                  <a:gd name="T15" fmla="*/ 13 h 85"/>
                  <a:gd name="T16" fmla="*/ 46 w 719"/>
                  <a:gd name="T17" fmla="*/ 14 h 85"/>
                  <a:gd name="T18" fmla="*/ 53 w 719"/>
                  <a:gd name="T19" fmla="*/ 15 h 85"/>
                  <a:gd name="T20" fmla="*/ 60 w 719"/>
                  <a:gd name="T21" fmla="*/ 15 h 85"/>
                  <a:gd name="T22" fmla="*/ 66 w 719"/>
                  <a:gd name="T23" fmla="*/ 15 h 85"/>
                  <a:gd name="T24" fmla="*/ 73 w 719"/>
                  <a:gd name="T25" fmla="*/ 15 h 85"/>
                  <a:gd name="T26" fmla="*/ 79 w 719"/>
                  <a:gd name="T27" fmla="*/ 14 h 85"/>
                  <a:gd name="T28" fmla="*/ 86 w 719"/>
                  <a:gd name="T29" fmla="*/ 13 h 85"/>
                  <a:gd name="T30" fmla="*/ 92 w 719"/>
                  <a:gd name="T31" fmla="*/ 12 h 85"/>
                  <a:gd name="T32" fmla="*/ 98 w 719"/>
                  <a:gd name="T33" fmla="*/ 11 h 85"/>
                  <a:gd name="T34" fmla="*/ 105 w 719"/>
                  <a:gd name="T35" fmla="*/ 9 h 85"/>
                  <a:gd name="T36" fmla="*/ 110 w 719"/>
                  <a:gd name="T37" fmla="*/ 7 h 85"/>
                  <a:gd name="T38" fmla="*/ 116 w 719"/>
                  <a:gd name="T39" fmla="*/ 5 h 85"/>
                  <a:gd name="T40" fmla="*/ 121 w 719"/>
                  <a:gd name="T41" fmla="*/ 3 h 85"/>
                  <a:gd name="T42" fmla="*/ 126 w 719"/>
                  <a:gd name="T43" fmla="*/ 0 h 8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19" h="85">
                    <a:moveTo>
                      <a:pt x="0" y="0"/>
                    </a:moveTo>
                    <a:lnTo>
                      <a:pt x="27" y="15"/>
                    </a:lnTo>
                    <a:lnTo>
                      <a:pt x="56" y="28"/>
                    </a:lnTo>
                    <a:lnTo>
                      <a:pt x="88" y="40"/>
                    </a:lnTo>
                    <a:lnTo>
                      <a:pt x="122" y="51"/>
                    </a:lnTo>
                    <a:lnTo>
                      <a:pt x="156" y="61"/>
                    </a:lnTo>
                    <a:lnTo>
                      <a:pt x="191" y="69"/>
                    </a:lnTo>
                    <a:lnTo>
                      <a:pt x="227" y="76"/>
                    </a:lnTo>
                    <a:lnTo>
                      <a:pt x="264" y="80"/>
                    </a:lnTo>
                    <a:lnTo>
                      <a:pt x="302" y="83"/>
                    </a:lnTo>
                    <a:lnTo>
                      <a:pt x="340" y="85"/>
                    </a:lnTo>
                    <a:lnTo>
                      <a:pt x="378" y="85"/>
                    </a:lnTo>
                    <a:lnTo>
                      <a:pt x="416" y="83"/>
                    </a:lnTo>
                    <a:lnTo>
                      <a:pt x="453" y="80"/>
                    </a:lnTo>
                    <a:lnTo>
                      <a:pt x="491" y="76"/>
                    </a:lnTo>
                    <a:lnTo>
                      <a:pt x="527" y="69"/>
                    </a:lnTo>
                    <a:lnTo>
                      <a:pt x="562" y="61"/>
                    </a:lnTo>
                    <a:lnTo>
                      <a:pt x="597" y="51"/>
                    </a:lnTo>
                    <a:lnTo>
                      <a:pt x="630" y="40"/>
                    </a:lnTo>
                    <a:lnTo>
                      <a:pt x="661" y="28"/>
                    </a:lnTo>
                    <a:lnTo>
                      <a:pt x="691" y="15"/>
                    </a:lnTo>
                    <a:lnTo>
                      <a:pt x="719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50" name="Line 104"/>
              <p:cNvSpPr>
                <a:spLocks noChangeShapeType="1"/>
              </p:cNvSpPr>
              <p:nvPr/>
            </p:nvSpPr>
            <p:spPr bwMode="auto">
              <a:xfrm flipH="1">
                <a:off x="4158" y="2133"/>
                <a:ext cx="615" cy="35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51" name="Freeform 105"/>
              <p:cNvSpPr>
                <a:spLocks/>
              </p:cNvSpPr>
              <p:nvPr/>
            </p:nvSpPr>
            <p:spPr bwMode="auto">
              <a:xfrm>
                <a:off x="4773" y="2060"/>
                <a:ext cx="27" cy="73"/>
              </a:xfrm>
              <a:custGeom>
                <a:avLst/>
                <a:gdLst>
                  <a:gd name="T0" fmla="*/ 0 w 149"/>
                  <a:gd name="T1" fmla="*/ 73 h 416"/>
                  <a:gd name="T2" fmla="*/ 5 w 149"/>
                  <a:gd name="T3" fmla="*/ 70 h 416"/>
                  <a:gd name="T4" fmla="*/ 9 w 149"/>
                  <a:gd name="T5" fmla="*/ 67 h 416"/>
                  <a:gd name="T6" fmla="*/ 13 w 149"/>
                  <a:gd name="T7" fmla="*/ 64 h 416"/>
                  <a:gd name="T8" fmla="*/ 16 w 149"/>
                  <a:gd name="T9" fmla="*/ 61 h 416"/>
                  <a:gd name="T10" fmla="*/ 19 w 149"/>
                  <a:gd name="T11" fmla="*/ 57 h 416"/>
                  <a:gd name="T12" fmla="*/ 22 w 149"/>
                  <a:gd name="T13" fmla="*/ 54 h 416"/>
                  <a:gd name="T14" fmla="*/ 24 w 149"/>
                  <a:gd name="T15" fmla="*/ 50 h 416"/>
                  <a:gd name="T16" fmla="*/ 25 w 149"/>
                  <a:gd name="T17" fmla="*/ 46 h 416"/>
                  <a:gd name="T18" fmla="*/ 26 w 149"/>
                  <a:gd name="T19" fmla="*/ 42 h 416"/>
                  <a:gd name="T20" fmla="*/ 27 w 149"/>
                  <a:gd name="T21" fmla="*/ 38 h 416"/>
                  <a:gd name="T22" fmla="*/ 27 w 149"/>
                  <a:gd name="T23" fmla="*/ 35 h 416"/>
                  <a:gd name="T24" fmla="*/ 26 w 149"/>
                  <a:gd name="T25" fmla="*/ 31 h 416"/>
                  <a:gd name="T26" fmla="*/ 25 w 149"/>
                  <a:gd name="T27" fmla="*/ 27 h 416"/>
                  <a:gd name="T28" fmla="*/ 24 w 149"/>
                  <a:gd name="T29" fmla="*/ 23 h 416"/>
                  <a:gd name="T30" fmla="*/ 22 w 149"/>
                  <a:gd name="T31" fmla="*/ 19 h 416"/>
                  <a:gd name="T32" fmla="*/ 19 w 149"/>
                  <a:gd name="T33" fmla="*/ 16 h 416"/>
                  <a:gd name="T34" fmla="*/ 16 w 149"/>
                  <a:gd name="T35" fmla="*/ 12 h 416"/>
                  <a:gd name="T36" fmla="*/ 13 w 149"/>
                  <a:gd name="T37" fmla="*/ 9 h 416"/>
                  <a:gd name="T38" fmla="*/ 9 w 149"/>
                  <a:gd name="T39" fmla="*/ 6 h 416"/>
                  <a:gd name="T40" fmla="*/ 5 w 149"/>
                  <a:gd name="T41" fmla="*/ 3 h 416"/>
                  <a:gd name="T42" fmla="*/ 0 w 149"/>
                  <a:gd name="T43" fmla="*/ 0 h 4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9" h="416">
                    <a:moveTo>
                      <a:pt x="0" y="416"/>
                    </a:moveTo>
                    <a:lnTo>
                      <a:pt x="26" y="400"/>
                    </a:lnTo>
                    <a:lnTo>
                      <a:pt x="49" y="383"/>
                    </a:lnTo>
                    <a:lnTo>
                      <a:pt x="71" y="365"/>
                    </a:lnTo>
                    <a:lnTo>
                      <a:pt x="90" y="346"/>
                    </a:lnTo>
                    <a:lnTo>
                      <a:pt x="107" y="326"/>
                    </a:lnTo>
                    <a:lnTo>
                      <a:pt x="121" y="305"/>
                    </a:lnTo>
                    <a:lnTo>
                      <a:pt x="132" y="285"/>
                    </a:lnTo>
                    <a:lnTo>
                      <a:pt x="140" y="263"/>
                    </a:lnTo>
                    <a:lnTo>
                      <a:pt x="145" y="241"/>
                    </a:lnTo>
                    <a:lnTo>
                      <a:pt x="149" y="219"/>
                    </a:lnTo>
                    <a:lnTo>
                      <a:pt x="149" y="197"/>
                    </a:lnTo>
                    <a:lnTo>
                      <a:pt x="145" y="176"/>
                    </a:lnTo>
                    <a:lnTo>
                      <a:pt x="140" y="154"/>
                    </a:lnTo>
                    <a:lnTo>
                      <a:pt x="132" y="133"/>
                    </a:lnTo>
                    <a:lnTo>
                      <a:pt x="121" y="111"/>
                    </a:lnTo>
                    <a:lnTo>
                      <a:pt x="107" y="91"/>
                    </a:lnTo>
                    <a:lnTo>
                      <a:pt x="90" y="71"/>
                    </a:lnTo>
                    <a:lnTo>
                      <a:pt x="71" y="53"/>
                    </a:lnTo>
                    <a:lnTo>
                      <a:pt x="49" y="34"/>
                    </a:lnTo>
                    <a:lnTo>
                      <a:pt x="26" y="17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52" name="Line 106"/>
              <p:cNvSpPr>
                <a:spLocks noChangeShapeType="1"/>
              </p:cNvSpPr>
              <p:nvPr/>
            </p:nvSpPr>
            <p:spPr bwMode="auto">
              <a:xfrm>
                <a:off x="4399" y="1844"/>
                <a:ext cx="374" cy="21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53" name="Freeform 107"/>
              <p:cNvSpPr>
                <a:spLocks/>
              </p:cNvSpPr>
              <p:nvPr/>
            </p:nvSpPr>
            <p:spPr bwMode="auto">
              <a:xfrm>
                <a:off x="4273" y="1830"/>
                <a:ext cx="126" cy="14"/>
              </a:xfrm>
              <a:custGeom>
                <a:avLst/>
                <a:gdLst>
                  <a:gd name="T0" fmla="*/ 126 w 721"/>
                  <a:gd name="T1" fmla="*/ 14 h 85"/>
                  <a:gd name="T2" fmla="*/ 121 w 721"/>
                  <a:gd name="T3" fmla="*/ 12 h 85"/>
                  <a:gd name="T4" fmla="*/ 116 w 721"/>
                  <a:gd name="T5" fmla="*/ 9 h 85"/>
                  <a:gd name="T6" fmla="*/ 110 w 721"/>
                  <a:gd name="T7" fmla="*/ 7 h 85"/>
                  <a:gd name="T8" fmla="*/ 105 w 721"/>
                  <a:gd name="T9" fmla="*/ 5 h 85"/>
                  <a:gd name="T10" fmla="*/ 99 w 721"/>
                  <a:gd name="T11" fmla="*/ 4 h 85"/>
                  <a:gd name="T12" fmla="*/ 92 w 721"/>
                  <a:gd name="T13" fmla="*/ 3 h 85"/>
                  <a:gd name="T14" fmla="*/ 86 w 721"/>
                  <a:gd name="T15" fmla="*/ 1 h 85"/>
                  <a:gd name="T16" fmla="*/ 80 w 721"/>
                  <a:gd name="T17" fmla="*/ 1 h 85"/>
                  <a:gd name="T18" fmla="*/ 73 w 721"/>
                  <a:gd name="T19" fmla="*/ 0 h 85"/>
                  <a:gd name="T20" fmla="*/ 66 w 721"/>
                  <a:gd name="T21" fmla="*/ 0 h 85"/>
                  <a:gd name="T22" fmla="*/ 60 w 721"/>
                  <a:gd name="T23" fmla="*/ 0 h 85"/>
                  <a:gd name="T24" fmla="*/ 53 w 721"/>
                  <a:gd name="T25" fmla="*/ 0 h 85"/>
                  <a:gd name="T26" fmla="*/ 46 w 721"/>
                  <a:gd name="T27" fmla="*/ 1 h 85"/>
                  <a:gd name="T28" fmla="*/ 40 w 721"/>
                  <a:gd name="T29" fmla="*/ 1 h 85"/>
                  <a:gd name="T30" fmla="*/ 34 w 721"/>
                  <a:gd name="T31" fmla="*/ 3 h 85"/>
                  <a:gd name="T32" fmla="*/ 27 w 721"/>
                  <a:gd name="T33" fmla="*/ 4 h 85"/>
                  <a:gd name="T34" fmla="*/ 21 w 721"/>
                  <a:gd name="T35" fmla="*/ 5 h 85"/>
                  <a:gd name="T36" fmla="*/ 16 w 721"/>
                  <a:gd name="T37" fmla="*/ 7 h 85"/>
                  <a:gd name="T38" fmla="*/ 10 w 721"/>
                  <a:gd name="T39" fmla="*/ 9 h 85"/>
                  <a:gd name="T40" fmla="*/ 5 w 721"/>
                  <a:gd name="T41" fmla="*/ 12 h 85"/>
                  <a:gd name="T42" fmla="*/ 0 w 721"/>
                  <a:gd name="T43" fmla="*/ 14 h 8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21" h="85">
                    <a:moveTo>
                      <a:pt x="721" y="85"/>
                    </a:moveTo>
                    <a:lnTo>
                      <a:pt x="693" y="70"/>
                    </a:lnTo>
                    <a:lnTo>
                      <a:pt x="663" y="56"/>
                    </a:lnTo>
                    <a:lnTo>
                      <a:pt x="632" y="43"/>
                    </a:lnTo>
                    <a:lnTo>
                      <a:pt x="599" y="33"/>
                    </a:lnTo>
                    <a:lnTo>
                      <a:pt x="564" y="23"/>
                    </a:lnTo>
                    <a:lnTo>
                      <a:pt x="529" y="16"/>
                    </a:lnTo>
                    <a:lnTo>
                      <a:pt x="493" y="9"/>
                    </a:lnTo>
                    <a:lnTo>
                      <a:pt x="455" y="4"/>
                    </a:lnTo>
                    <a:lnTo>
                      <a:pt x="418" y="1"/>
                    </a:lnTo>
                    <a:lnTo>
                      <a:pt x="379" y="0"/>
                    </a:lnTo>
                    <a:lnTo>
                      <a:pt x="342" y="0"/>
                    </a:lnTo>
                    <a:lnTo>
                      <a:pt x="303" y="1"/>
                    </a:lnTo>
                    <a:lnTo>
                      <a:pt x="266" y="4"/>
                    </a:lnTo>
                    <a:lnTo>
                      <a:pt x="228" y="9"/>
                    </a:lnTo>
                    <a:lnTo>
                      <a:pt x="192" y="16"/>
                    </a:lnTo>
                    <a:lnTo>
                      <a:pt x="157" y="23"/>
                    </a:lnTo>
                    <a:lnTo>
                      <a:pt x="122" y="33"/>
                    </a:lnTo>
                    <a:lnTo>
                      <a:pt x="89" y="43"/>
                    </a:lnTo>
                    <a:lnTo>
                      <a:pt x="58" y="56"/>
                    </a:lnTo>
                    <a:lnTo>
                      <a:pt x="28" y="70"/>
                    </a:lnTo>
                    <a:lnTo>
                      <a:pt x="0" y="85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54" name="Line 108"/>
              <p:cNvSpPr>
                <a:spLocks noChangeShapeType="1"/>
              </p:cNvSpPr>
              <p:nvPr/>
            </p:nvSpPr>
            <p:spPr bwMode="auto">
              <a:xfrm flipV="1">
                <a:off x="3658" y="1844"/>
                <a:ext cx="615" cy="35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55" name="Freeform 109"/>
              <p:cNvSpPr>
                <a:spLocks/>
              </p:cNvSpPr>
              <p:nvPr/>
            </p:nvSpPr>
            <p:spPr bwMode="auto">
              <a:xfrm>
                <a:off x="4657" y="2068"/>
                <a:ext cx="102" cy="59"/>
              </a:xfrm>
              <a:custGeom>
                <a:avLst/>
                <a:gdLst>
                  <a:gd name="T0" fmla="*/ 102 w 581"/>
                  <a:gd name="T1" fmla="*/ 29 h 335"/>
                  <a:gd name="T2" fmla="*/ 102 w 581"/>
                  <a:gd name="T3" fmla="*/ 27 h 335"/>
                  <a:gd name="T4" fmla="*/ 101 w 581"/>
                  <a:gd name="T5" fmla="*/ 24 h 335"/>
                  <a:gd name="T6" fmla="*/ 100 w 581"/>
                  <a:gd name="T7" fmla="*/ 21 h 335"/>
                  <a:gd name="T8" fmla="*/ 98 w 581"/>
                  <a:gd name="T9" fmla="*/ 18 h 335"/>
                  <a:gd name="T10" fmla="*/ 96 w 581"/>
                  <a:gd name="T11" fmla="*/ 15 h 335"/>
                  <a:gd name="T12" fmla="*/ 93 w 581"/>
                  <a:gd name="T13" fmla="*/ 13 h 335"/>
                  <a:gd name="T14" fmla="*/ 90 w 581"/>
                  <a:gd name="T15" fmla="*/ 10 h 335"/>
                  <a:gd name="T16" fmla="*/ 86 w 581"/>
                  <a:gd name="T17" fmla="*/ 8 h 335"/>
                  <a:gd name="T18" fmla="*/ 82 w 581"/>
                  <a:gd name="T19" fmla="*/ 6 h 335"/>
                  <a:gd name="T20" fmla="*/ 78 w 581"/>
                  <a:gd name="T21" fmla="*/ 4 h 335"/>
                  <a:gd name="T22" fmla="*/ 74 w 581"/>
                  <a:gd name="T23" fmla="*/ 3 h 335"/>
                  <a:gd name="T24" fmla="*/ 69 w 581"/>
                  <a:gd name="T25" fmla="*/ 2 h 335"/>
                  <a:gd name="T26" fmla="*/ 64 w 581"/>
                  <a:gd name="T27" fmla="*/ 1 h 335"/>
                  <a:gd name="T28" fmla="*/ 59 w 581"/>
                  <a:gd name="T29" fmla="*/ 1 h 335"/>
                  <a:gd name="T30" fmla="*/ 54 w 581"/>
                  <a:gd name="T31" fmla="*/ 0 h 335"/>
                  <a:gd name="T32" fmla="*/ 48 w 581"/>
                  <a:gd name="T33" fmla="*/ 0 h 335"/>
                  <a:gd name="T34" fmla="*/ 43 w 581"/>
                  <a:gd name="T35" fmla="*/ 1 h 335"/>
                  <a:gd name="T36" fmla="*/ 38 w 581"/>
                  <a:gd name="T37" fmla="*/ 1 h 335"/>
                  <a:gd name="T38" fmla="*/ 33 w 581"/>
                  <a:gd name="T39" fmla="*/ 2 h 335"/>
                  <a:gd name="T40" fmla="*/ 29 w 581"/>
                  <a:gd name="T41" fmla="*/ 3 h 335"/>
                  <a:gd name="T42" fmla="*/ 24 w 581"/>
                  <a:gd name="T43" fmla="*/ 4 h 335"/>
                  <a:gd name="T44" fmla="*/ 20 w 581"/>
                  <a:gd name="T45" fmla="*/ 6 h 335"/>
                  <a:gd name="T46" fmla="*/ 16 w 581"/>
                  <a:gd name="T47" fmla="*/ 8 h 335"/>
                  <a:gd name="T48" fmla="*/ 12 w 581"/>
                  <a:gd name="T49" fmla="*/ 10 h 335"/>
                  <a:gd name="T50" fmla="*/ 9 w 581"/>
                  <a:gd name="T51" fmla="*/ 13 h 335"/>
                  <a:gd name="T52" fmla="*/ 7 w 581"/>
                  <a:gd name="T53" fmla="*/ 15 h 335"/>
                  <a:gd name="T54" fmla="*/ 4 w 581"/>
                  <a:gd name="T55" fmla="*/ 18 h 335"/>
                  <a:gd name="T56" fmla="*/ 2 w 581"/>
                  <a:gd name="T57" fmla="*/ 21 h 335"/>
                  <a:gd name="T58" fmla="*/ 1 w 581"/>
                  <a:gd name="T59" fmla="*/ 24 h 335"/>
                  <a:gd name="T60" fmla="*/ 0 w 581"/>
                  <a:gd name="T61" fmla="*/ 27 h 335"/>
                  <a:gd name="T62" fmla="*/ 0 w 581"/>
                  <a:gd name="T63" fmla="*/ 29 h 335"/>
                  <a:gd name="T64" fmla="*/ 0 w 581"/>
                  <a:gd name="T65" fmla="*/ 32 h 335"/>
                  <a:gd name="T66" fmla="*/ 1 w 581"/>
                  <a:gd name="T67" fmla="*/ 36 h 335"/>
                  <a:gd name="T68" fmla="*/ 2 w 581"/>
                  <a:gd name="T69" fmla="*/ 38 h 335"/>
                  <a:gd name="T70" fmla="*/ 4 w 581"/>
                  <a:gd name="T71" fmla="*/ 41 h 335"/>
                  <a:gd name="T72" fmla="*/ 7 w 581"/>
                  <a:gd name="T73" fmla="*/ 44 h 335"/>
                  <a:gd name="T74" fmla="*/ 9 w 581"/>
                  <a:gd name="T75" fmla="*/ 46 h 335"/>
                  <a:gd name="T76" fmla="*/ 12 w 581"/>
                  <a:gd name="T77" fmla="*/ 49 h 335"/>
                  <a:gd name="T78" fmla="*/ 16 w 581"/>
                  <a:gd name="T79" fmla="*/ 51 h 335"/>
                  <a:gd name="T80" fmla="*/ 20 w 581"/>
                  <a:gd name="T81" fmla="*/ 53 h 335"/>
                  <a:gd name="T82" fmla="*/ 24 w 581"/>
                  <a:gd name="T83" fmla="*/ 55 h 335"/>
                  <a:gd name="T84" fmla="*/ 29 w 581"/>
                  <a:gd name="T85" fmla="*/ 56 h 335"/>
                  <a:gd name="T86" fmla="*/ 33 w 581"/>
                  <a:gd name="T87" fmla="*/ 57 h 335"/>
                  <a:gd name="T88" fmla="*/ 38 w 581"/>
                  <a:gd name="T89" fmla="*/ 58 h 335"/>
                  <a:gd name="T90" fmla="*/ 43 w 581"/>
                  <a:gd name="T91" fmla="*/ 59 h 335"/>
                  <a:gd name="T92" fmla="*/ 48 w 581"/>
                  <a:gd name="T93" fmla="*/ 59 h 335"/>
                  <a:gd name="T94" fmla="*/ 54 w 581"/>
                  <a:gd name="T95" fmla="*/ 59 h 335"/>
                  <a:gd name="T96" fmla="*/ 59 w 581"/>
                  <a:gd name="T97" fmla="*/ 59 h 335"/>
                  <a:gd name="T98" fmla="*/ 64 w 581"/>
                  <a:gd name="T99" fmla="*/ 58 h 335"/>
                  <a:gd name="T100" fmla="*/ 69 w 581"/>
                  <a:gd name="T101" fmla="*/ 57 h 335"/>
                  <a:gd name="T102" fmla="*/ 74 w 581"/>
                  <a:gd name="T103" fmla="*/ 56 h 335"/>
                  <a:gd name="T104" fmla="*/ 78 w 581"/>
                  <a:gd name="T105" fmla="*/ 55 h 335"/>
                  <a:gd name="T106" fmla="*/ 82 w 581"/>
                  <a:gd name="T107" fmla="*/ 53 h 335"/>
                  <a:gd name="T108" fmla="*/ 86 w 581"/>
                  <a:gd name="T109" fmla="*/ 51 h 335"/>
                  <a:gd name="T110" fmla="*/ 90 w 581"/>
                  <a:gd name="T111" fmla="*/ 49 h 335"/>
                  <a:gd name="T112" fmla="*/ 93 w 581"/>
                  <a:gd name="T113" fmla="*/ 46 h 335"/>
                  <a:gd name="T114" fmla="*/ 96 w 581"/>
                  <a:gd name="T115" fmla="*/ 44 h 335"/>
                  <a:gd name="T116" fmla="*/ 98 w 581"/>
                  <a:gd name="T117" fmla="*/ 41 h 335"/>
                  <a:gd name="T118" fmla="*/ 100 w 581"/>
                  <a:gd name="T119" fmla="*/ 38 h 335"/>
                  <a:gd name="T120" fmla="*/ 101 w 581"/>
                  <a:gd name="T121" fmla="*/ 36 h 335"/>
                  <a:gd name="T122" fmla="*/ 102 w 581"/>
                  <a:gd name="T123" fmla="*/ 32 h 335"/>
                  <a:gd name="T124" fmla="*/ 102 w 581"/>
                  <a:gd name="T125" fmla="*/ 29 h 33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581" h="335">
                    <a:moveTo>
                      <a:pt x="581" y="167"/>
                    </a:moveTo>
                    <a:lnTo>
                      <a:pt x="580" y="151"/>
                    </a:lnTo>
                    <a:lnTo>
                      <a:pt x="575" y="134"/>
                    </a:lnTo>
                    <a:lnTo>
                      <a:pt x="567" y="117"/>
                    </a:lnTo>
                    <a:lnTo>
                      <a:pt x="558" y="102"/>
                    </a:lnTo>
                    <a:lnTo>
                      <a:pt x="545" y="86"/>
                    </a:lnTo>
                    <a:lnTo>
                      <a:pt x="529" y="72"/>
                    </a:lnTo>
                    <a:lnTo>
                      <a:pt x="511" y="58"/>
                    </a:lnTo>
                    <a:lnTo>
                      <a:pt x="491" y="46"/>
                    </a:lnTo>
                    <a:lnTo>
                      <a:pt x="469" y="36"/>
                    </a:lnTo>
                    <a:lnTo>
                      <a:pt x="444" y="25"/>
                    </a:lnTo>
                    <a:lnTo>
                      <a:pt x="419" y="18"/>
                    </a:lnTo>
                    <a:lnTo>
                      <a:pt x="392" y="10"/>
                    </a:lnTo>
                    <a:lnTo>
                      <a:pt x="364" y="6"/>
                    </a:lnTo>
                    <a:lnTo>
                      <a:pt x="335" y="3"/>
                    </a:lnTo>
                    <a:lnTo>
                      <a:pt x="305" y="0"/>
                    </a:lnTo>
                    <a:lnTo>
                      <a:pt x="276" y="0"/>
                    </a:lnTo>
                    <a:lnTo>
                      <a:pt x="247" y="3"/>
                    </a:lnTo>
                    <a:lnTo>
                      <a:pt x="219" y="6"/>
                    </a:lnTo>
                    <a:lnTo>
                      <a:pt x="190" y="10"/>
                    </a:lnTo>
                    <a:lnTo>
                      <a:pt x="163" y="18"/>
                    </a:lnTo>
                    <a:lnTo>
                      <a:pt x="137" y="25"/>
                    </a:lnTo>
                    <a:lnTo>
                      <a:pt x="114" y="36"/>
                    </a:lnTo>
                    <a:lnTo>
                      <a:pt x="91" y="46"/>
                    </a:lnTo>
                    <a:lnTo>
                      <a:pt x="71" y="58"/>
                    </a:lnTo>
                    <a:lnTo>
                      <a:pt x="53" y="72"/>
                    </a:lnTo>
                    <a:lnTo>
                      <a:pt x="38" y="86"/>
                    </a:lnTo>
                    <a:lnTo>
                      <a:pt x="24" y="102"/>
                    </a:lnTo>
                    <a:lnTo>
                      <a:pt x="14" y="117"/>
                    </a:lnTo>
                    <a:lnTo>
                      <a:pt x="7" y="134"/>
                    </a:lnTo>
                    <a:lnTo>
                      <a:pt x="2" y="151"/>
                    </a:lnTo>
                    <a:lnTo>
                      <a:pt x="0" y="167"/>
                    </a:lnTo>
                    <a:lnTo>
                      <a:pt x="2" y="184"/>
                    </a:lnTo>
                    <a:lnTo>
                      <a:pt x="7" y="202"/>
                    </a:lnTo>
                    <a:lnTo>
                      <a:pt x="14" y="218"/>
                    </a:lnTo>
                    <a:lnTo>
                      <a:pt x="24" y="234"/>
                    </a:lnTo>
                    <a:lnTo>
                      <a:pt x="38" y="249"/>
                    </a:lnTo>
                    <a:lnTo>
                      <a:pt x="53" y="264"/>
                    </a:lnTo>
                    <a:lnTo>
                      <a:pt x="71" y="276"/>
                    </a:lnTo>
                    <a:lnTo>
                      <a:pt x="91" y="289"/>
                    </a:lnTo>
                    <a:lnTo>
                      <a:pt x="114" y="300"/>
                    </a:lnTo>
                    <a:lnTo>
                      <a:pt x="137" y="310"/>
                    </a:lnTo>
                    <a:lnTo>
                      <a:pt x="163" y="318"/>
                    </a:lnTo>
                    <a:lnTo>
                      <a:pt x="190" y="325"/>
                    </a:lnTo>
                    <a:lnTo>
                      <a:pt x="219" y="330"/>
                    </a:lnTo>
                    <a:lnTo>
                      <a:pt x="247" y="333"/>
                    </a:lnTo>
                    <a:lnTo>
                      <a:pt x="276" y="335"/>
                    </a:lnTo>
                    <a:lnTo>
                      <a:pt x="305" y="335"/>
                    </a:lnTo>
                    <a:lnTo>
                      <a:pt x="335" y="333"/>
                    </a:lnTo>
                    <a:lnTo>
                      <a:pt x="364" y="330"/>
                    </a:lnTo>
                    <a:lnTo>
                      <a:pt x="392" y="325"/>
                    </a:lnTo>
                    <a:lnTo>
                      <a:pt x="419" y="318"/>
                    </a:lnTo>
                    <a:lnTo>
                      <a:pt x="444" y="310"/>
                    </a:lnTo>
                    <a:lnTo>
                      <a:pt x="469" y="300"/>
                    </a:lnTo>
                    <a:lnTo>
                      <a:pt x="491" y="289"/>
                    </a:lnTo>
                    <a:lnTo>
                      <a:pt x="511" y="276"/>
                    </a:lnTo>
                    <a:lnTo>
                      <a:pt x="529" y="264"/>
                    </a:lnTo>
                    <a:lnTo>
                      <a:pt x="545" y="249"/>
                    </a:lnTo>
                    <a:lnTo>
                      <a:pt x="558" y="234"/>
                    </a:lnTo>
                    <a:lnTo>
                      <a:pt x="567" y="218"/>
                    </a:lnTo>
                    <a:lnTo>
                      <a:pt x="575" y="202"/>
                    </a:lnTo>
                    <a:lnTo>
                      <a:pt x="580" y="184"/>
                    </a:lnTo>
                    <a:lnTo>
                      <a:pt x="581" y="16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56" name="Freeform 110"/>
              <p:cNvSpPr>
                <a:spLocks/>
              </p:cNvSpPr>
              <p:nvPr/>
            </p:nvSpPr>
            <p:spPr bwMode="auto">
              <a:xfrm>
                <a:off x="3672" y="2205"/>
                <a:ext cx="102" cy="59"/>
              </a:xfrm>
              <a:custGeom>
                <a:avLst/>
                <a:gdLst>
                  <a:gd name="T0" fmla="*/ 102 w 581"/>
                  <a:gd name="T1" fmla="*/ 29 h 335"/>
                  <a:gd name="T2" fmla="*/ 102 w 581"/>
                  <a:gd name="T3" fmla="*/ 26 h 335"/>
                  <a:gd name="T4" fmla="*/ 101 w 581"/>
                  <a:gd name="T5" fmla="*/ 23 h 335"/>
                  <a:gd name="T6" fmla="*/ 100 w 581"/>
                  <a:gd name="T7" fmla="*/ 20 h 335"/>
                  <a:gd name="T8" fmla="*/ 98 w 581"/>
                  <a:gd name="T9" fmla="*/ 18 h 335"/>
                  <a:gd name="T10" fmla="*/ 96 w 581"/>
                  <a:gd name="T11" fmla="*/ 15 h 335"/>
                  <a:gd name="T12" fmla="*/ 93 w 581"/>
                  <a:gd name="T13" fmla="*/ 13 h 335"/>
                  <a:gd name="T14" fmla="*/ 90 w 581"/>
                  <a:gd name="T15" fmla="*/ 10 h 335"/>
                  <a:gd name="T16" fmla="*/ 86 w 581"/>
                  <a:gd name="T17" fmla="*/ 8 h 335"/>
                  <a:gd name="T18" fmla="*/ 82 w 581"/>
                  <a:gd name="T19" fmla="*/ 6 h 335"/>
                  <a:gd name="T20" fmla="*/ 78 w 581"/>
                  <a:gd name="T21" fmla="*/ 4 h 335"/>
                  <a:gd name="T22" fmla="*/ 73 w 581"/>
                  <a:gd name="T23" fmla="*/ 3 h 335"/>
                  <a:gd name="T24" fmla="*/ 69 w 581"/>
                  <a:gd name="T25" fmla="*/ 2 h 335"/>
                  <a:gd name="T26" fmla="*/ 64 w 581"/>
                  <a:gd name="T27" fmla="*/ 1 h 335"/>
                  <a:gd name="T28" fmla="*/ 59 w 581"/>
                  <a:gd name="T29" fmla="*/ 0 h 335"/>
                  <a:gd name="T30" fmla="*/ 54 w 581"/>
                  <a:gd name="T31" fmla="*/ 0 h 335"/>
                  <a:gd name="T32" fmla="*/ 48 w 581"/>
                  <a:gd name="T33" fmla="*/ 0 h 335"/>
                  <a:gd name="T34" fmla="*/ 43 w 581"/>
                  <a:gd name="T35" fmla="*/ 0 h 335"/>
                  <a:gd name="T36" fmla="*/ 38 w 581"/>
                  <a:gd name="T37" fmla="*/ 1 h 335"/>
                  <a:gd name="T38" fmla="*/ 33 w 581"/>
                  <a:gd name="T39" fmla="*/ 2 h 335"/>
                  <a:gd name="T40" fmla="*/ 28 w 581"/>
                  <a:gd name="T41" fmla="*/ 3 h 335"/>
                  <a:gd name="T42" fmla="*/ 24 w 581"/>
                  <a:gd name="T43" fmla="*/ 4 h 335"/>
                  <a:gd name="T44" fmla="*/ 20 w 581"/>
                  <a:gd name="T45" fmla="*/ 6 h 335"/>
                  <a:gd name="T46" fmla="*/ 16 w 581"/>
                  <a:gd name="T47" fmla="*/ 8 h 335"/>
                  <a:gd name="T48" fmla="*/ 12 w 581"/>
                  <a:gd name="T49" fmla="*/ 10 h 335"/>
                  <a:gd name="T50" fmla="*/ 9 w 581"/>
                  <a:gd name="T51" fmla="*/ 13 h 335"/>
                  <a:gd name="T52" fmla="*/ 6 w 581"/>
                  <a:gd name="T53" fmla="*/ 15 h 335"/>
                  <a:gd name="T54" fmla="*/ 4 w 581"/>
                  <a:gd name="T55" fmla="*/ 18 h 335"/>
                  <a:gd name="T56" fmla="*/ 2 w 581"/>
                  <a:gd name="T57" fmla="*/ 20 h 335"/>
                  <a:gd name="T58" fmla="*/ 1 w 581"/>
                  <a:gd name="T59" fmla="*/ 23 h 335"/>
                  <a:gd name="T60" fmla="*/ 0 w 581"/>
                  <a:gd name="T61" fmla="*/ 26 h 335"/>
                  <a:gd name="T62" fmla="*/ 0 w 581"/>
                  <a:gd name="T63" fmla="*/ 29 h 335"/>
                  <a:gd name="T64" fmla="*/ 0 w 581"/>
                  <a:gd name="T65" fmla="*/ 32 h 335"/>
                  <a:gd name="T66" fmla="*/ 1 w 581"/>
                  <a:gd name="T67" fmla="*/ 35 h 335"/>
                  <a:gd name="T68" fmla="*/ 2 w 581"/>
                  <a:gd name="T69" fmla="*/ 38 h 335"/>
                  <a:gd name="T70" fmla="*/ 4 w 581"/>
                  <a:gd name="T71" fmla="*/ 41 h 335"/>
                  <a:gd name="T72" fmla="*/ 6 w 581"/>
                  <a:gd name="T73" fmla="*/ 44 h 335"/>
                  <a:gd name="T74" fmla="*/ 9 w 581"/>
                  <a:gd name="T75" fmla="*/ 46 h 335"/>
                  <a:gd name="T76" fmla="*/ 12 w 581"/>
                  <a:gd name="T77" fmla="*/ 49 h 335"/>
                  <a:gd name="T78" fmla="*/ 16 w 581"/>
                  <a:gd name="T79" fmla="*/ 51 h 335"/>
                  <a:gd name="T80" fmla="*/ 20 w 581"/>
                  <a:gd name="T81" fmla="*/ 53 h 335"/>
                  <a:gd name="T82" fmla="*/ 24 w 581"/>
                  <a:gd name="T83" fmla="*/ 54 h 335"/>
                  <a:gd name="T84" fmla="*/ 28 w 581"/>
                  <a:gd name="T85" fmla="*/ 56 h 335"/>
                  <a:gd name="T86" fmla="*/ 33 w 581"/>
                  <a:gd name="T87" fmla="*/ 57 h 335"/>
                  <a:gd name="T88" fmla="*/ 38 w 581"/>
                  <a:gd name="T89" fmla="*/ 58 h 335"/>
                  <a:gd name="T90" fmla="*/ 43 w 581"/>
                  <a:gd name="T91" fmla="*/ 58 h 335"/>
                  <a:gd name="T92" fmla="*/ 48 w 581"/>
                  <a:gd name="T93" fmla="*/ 59 h 335"/>
                  <a:gd name="T94" fmla="*/ 54 w 581"/>
                  <a:gd name="T95" fmla="*/ 59 h 335"/>
                  <a:gd name="T96" fmla="*/ 59 w 581"/>
                  <a:gd name="T97" fmla="*/ 58 h 335"/>
                  <a:gd name="T98" fmla="*/ 64 w 581"/>
                  <a:gd name="T99" fmla="*/ 58 h 335"/>
                  <a:gd name="T100" fmla="*/ 69 w 581"/>
                  <a:gd name="T101" fmla="*/ 57 h 335"/>
                  <a:gd name="T102" fmla="*/ 73 w 581"/>
                  <a:gd name="T103" fmla="*/ 56 h 335"/>
                  <a:gd name="T104" fmla="*/ 78 w 581"/>
                  <a:gd name="T105" fmla="*/ 54 h 335"/>
                  <a:gd name="T106" fmla="*/ 82 w 581"/>
                  <a:gd name="T107" fmla="*/ 53 h 335"/>
                  <a:gd name="T108" fmla="*/ 86 w 581"/>
                  <a:gd name="T109" fmla="*/ 51 h 335"/>
                  <a:gd name="T110" fmla="*/ 90 w 581"/>
                  <a:gd name="T111" fmla="*/ 49 h 335"/>
                  <a:gd name="T112" fmla="*/ 93 w 581"/>
                  <a:gd name="T113" fmla="*/ 46 h 335"/>
                  <a:gd name="T114" fmla="*/ 96 w 581"/>
                  <a:gd name="T115" fmla="*/ 44 h 335"/>
                  <a:gd name="T116" fmla="*/ 98 w 581"/>
                  <a:gd name="T117" fmla="*/ 41 h 335"/>
                  <a:gd name="T118" fmla="*/ 100 w 581"/>
                  <a:gd name="T119" fmla="*/ 38 h 335"/>
                  <a:gd name="T120" fmla="*/ 101 w 581"/>
                  <a:gd name="T121" fmla="*/ 35 h 335"/>
                  <a:gd name="T122" fmla="*/ 102 w 581"/>
                  <a:gd name="T123" fmla="*/ 32 h 335"/>
                  <a:gd name="T124" fmla="*/ 102 w 581"/>
                  <a:gd name="T125" fmla="*/ 29 h 33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581" h="335">
                    <a:moveTo>
                      <a:pt x="581" y="167"/>
                    </a:moveTo>
                    <a:lnTo>
                      <a:pt x="579" y="149"/>
                    </a:lnTo>
                    <a:lnTo>
                      <a:pt x="574" y="133"/>
                    </a:lnTo>
                    <a:lnTo>
                      <a:pt x="567" y="116"/>
                    </a:lnTo>
                    <a:lnTo>
                      <a:pt x="557" y="100"/>
                    </a:lnTo>
                    <a:lnTo>
                      <a:pt x="544" y="85"/>
                    </a:lnTo>
                    <a:lnTo>
                      <a:pt x="528" y="71"/>
                    </a:lnTo>
                    <a:lnTo>
                      <a:pt x="510" y="57"/>
                    </a:lnTo>
                    <a:lnTo>
                      <a:pt x="491" y="46"/>
                    </a:lnTo>
                    <a:lnTo>
                      <a:pt x="468" y="34"/>
                    </a:lnTo>
                    <a:lnTo>
                      <a:pt x="444" y="24"/>
                    </a:lnTo>
                    <a:lnTo>
                      <a:pt x="418" y="16"/>
                    </a:lnTo>
                    <a:lnTo>
                      <a:pt x="391" y="9"/>
                    </a:lnTo>
                    <a:lnTo>
                      <a:pt x="364" y="4"/>
                    </a:lnTo>
                    <a:lnTo>
                      <a:pt x="335" y="1"/>
                    </a:lnTo>
                    <a:lnTo>
                      <a:pt x="305" y="0"/>
                    </a:lnTo>
                    <a:lnTo>
                      <a:pt x="276" y="0"/>
                    </a:lnTo>
                    <a:lnTo>
                      <a:pt x="247" y="1"/>
                    </a:lnTo>
                    <a:lnTo>
                      <a:pt x="218" y="4"/>
                    </a:lnTo>
                    <a:lnTo>
                      <a:pt x="189" y="9"/>
                    </a:lnTo>
                    <a:lnTo>
                      <a:pt x="162" y="16"/>
                    </a:lnTo>
                    <a:lnTo>
                      <a:pt x="137" y="24"/>
                    </a:lnTo>
                    <a:lnTo>
                      <a:pt x="113" y="34"/>
                    </a:lnTo>
                    <a:lnTo>
                      <a:pt x="91" y="46"/>
                    </a:lnTo>
                    <a:lnTo>
                      <a:pt x="70" y="57"/>
                    </a:lnTo>
                    <a:lnTo>
                      <a:pt x="52" y="71"/>
                    </a:lnTo>
                    <a:lnTo>
                      <a:pt x="36" y="85"/>
                    </a:lnTo>
                    <a:lnTo>
                      <a:pt x="23" y="100"/>
                    </a:lnTo>
                    <a:lnTo>
                      <a:pt x="14" y="116"/>
                    </a:lnTo>
                    <a:lnTo>
                      <a:pt x="6" y="133"/>
                    </a:lnTo>
                    <a:lnTo>
                      <a:pt x="2" y="149"/>
                    </a:lnTo>
                    <a:lnTo>
                      <a:pt x="0" y="167"/>
                    </a:lnTo>
                    <a:lnTo>
                      <a:pt x="2" y="184"/>
                    </a:lnTo>
                    <a:lnTo>
                      <a:pt x="6" y="201"/>
                    </a:lnTo>
                    <a:lnTo>
                      <a:pt x="14" y="217"/>
                    </a:lnTo>
                    <a:lnTo>
                      <a:pt x="23" y="233"/>
                    </a:lnTo>
                    <a:lnTo>
                      <a:pt x="36" y="248"/>
                    </a:lnTo>
                    <a:lnTo>
                      <a:pt x="52" y="263"/>
                    </a:lnTo>
                    <a:lnTo>
                      <a:pt x="70" y="276"/>
                    </a:lnTo>
                    <a:lnTo>
                      <a:pt x="91" y="289"/>
                    </a:lnTo>
                    <a:lnTo>
                      <a:pt x="113" y="299"/>
                    </a:lnTo>
                    <a:lnTo>
                      <a:pt x="137" y="309"/>
                    </a:lnTo>
                    <a:lnTo>
                      <a:pt x="162" y="317"/>
                    </a:lnTo>
                    <a:lnTo>
                      <a:pt x="189" y="324"/>
                    </a:lnTo>
                    <a:lnTo>
                      <a:pt x="218" y="329"/>
                    </a:lnTo>
                    <a:lnTo>
                      <a:pt x="247" y="332"/>
                    </a:lnTo>
                    <a:lnTo>
                      <a:pt x="276" y="335"/>
                    </a:lnTo>
                    <a:lnTo>
                      <a:pt x="305" y="335"/>
                    </a:lnTo>
                    <a:lnTo>
                      <a:pt x="335" y="332"/>
                    </a:lnTo>
                    <a:lnTo>
                      <a:pt x="364" y="329"/>
                    </a:lnTo>
                    <a:lnTo>
                      <a:pt x="391" y="324"/>
                    </a:lnTo>
                    <a:lnTo>
                      <a:pt x="418" y="317"/>
                    </a:lnTo>
                    <a:lnTo>
                      <a:pt x="444" y="309"/>
                    </a:lnTo>
                    <a:lnTo>
                      <a:pt x="468" y="299"/>
                    </a:lnTo>
                    <a:lnTo>
                      <a:pt x="491" y="289"/>
                    </a:lnTo>
                    <a:lnTo>
                      <a:pt x="510" y="276"/>
                    </a:lnTo>
                    <a:lnTo>
                      <a:pt x="528" y="263"/>
                    </a:lnTo>
                    <a:lnTo>
                      <a:pt x="544" y="248"/>
                    </a:lnTo>
                    <a:lnTo>
                      <a:pt x="557" y="233"/>
                    </a:lnTo>
                    <a:lnTo>
                      <a:pt x="567" y="217"/>
                    </a:lnTo>
                    <a:lnTo>
                      <a:pt x="574" y="201"/>
                    </a:lnTo>
                    <a:lnTo>
                      <a:pt x="579" y="184"/>
                    </a:lnTo>
                    <a:lnTo>
                      <a:pt x="581" y="16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57" name="Freeform 111"/>
              <p:cNvSpPr>
                <a:spLocks/>
              </p:cNvSpPr>
              <p:nvPr/>
            </p:nvSpPr>
            <p:spPr bwMode="auto">
              <a:xfrm>
                <a:off x="4283" y="1852"/>
                <a:ext cx="102" cy="59"/>
              </a:xfrm>
              <a:custGeom>
                <a:avLst/>
                <a:gdLst>
                  <a:gd name="T0" fmla="*/ 102 w 581"/>
                  <a:gd name="T1" fmla="*/ 30 h 335"/>
                  <a:gd name="T2" fmla="*/ 102 w 581"/>
                  <a:gd name="T3" fmla="*/ 27 h 335"/>
                  <a:gd name="T4" fmla="*/ 101 w 581"/>
                  <a:gd name="T5" fmla="*/ 24 h 335"/>
                  <a:gd name="T6" fmla="*/ 100 w 581"/>
                  <a:gd name="T7" fmla="*/ 21 h 335"/>
                  <a:gd name="T8" fmla="*/ 98 w 581"/>
                  <a:gd name="T9" fmla="*/ 18 h 335"/>
                  <a:gd name="T10" fmla="*/ 96 w 581"/>
                  <a:gd name="T11" fmla="*/ 15 h 335"/>
                  <a:gd name="T12" fmla="*/ 93 w 581"/>
                  <a:gd name="T13" fmla="*/ 13 h 335"/>
                  <a:gd name="T14" fmla="*/ 90 w 581"/>
                  <a:gd name="T15" fmla="*/ 10 h 335"/>
                  <a:gd name="T16" fmla="*/ 86 w 581"/>
                  <a:gd name="T17" fmla="*/ 8 h 335"/>
                  <a:gd name="T18" fmla="*/ 82 w 581"/>
                  <a:gd name="T19" fmla="*/ 6 h 335"/>
                  <a:gd name="T20" fmla="*/ 78 w 581"/>
                  <a:gd name="T21" fmla="*/ 5 h 335"/>
                  <a:gd name="T22" fmla="*/ 73 w 581"/>
                  <a:gd name="T23" fmla="*/ 3 h 335"/>
                  <a:gd name="T24" fmla="*/ 69 w 581"/>
                  <a:gd name="T25" fmla="*/ 2 h 335"/>
                  <a:gd name="T26" fmla="*/ 64 w 581"/>
                  <a:gd name="T27" fmla="*/ 1 h 335"/>
                  <a:gd name="T28" fmla="*/ 59 w 581"/>
                  <a:gd name="T29" fmla="*/ 1 h 335"/>
                  <a:gd name="T30" fmla="*/ 54 w 581"/>
                  <a:gd name="T31" fmla="*/ 0 h 335"/>
                  <a:gd name="T32" fmla="*/ 48 w 581"/>
                  <a:gd name="T33" fmla="*/ 0 h 335"/>
                  <a:gd name="T34" fmla="*/ 43 w 581"/>
                  <a:gd name="T35" fmla="*/ 1 h 335"/>
                  <a:gd name="T36" fmla="*/ 38 w 581"/>
                  <a:gd name="T37" fmla="*/ 1 h 335"/>
                  <a:gd name="T38" fmla="*/ 33 w 581"/>
                  <a:gd name="T39" fmla="*/ 2 h 335"/>
                  <a:gd name="T40" fmla="*/ 29 w 581"/>
                  <a:gd name="T41" fmla="*/ 3 h 335"/>
                  <a:gd name="T42" fmla="*/ 24 w 581"/>
                  <a:gd name="T43" fmla="*/ 5 h 335"/>
                  <a:gd name="T44" fmla="*/ 20 w 581"/>
                  <a:gd name="T45" fmla="*/ 6 h 335"/>
                  <a:gd name="T46" fmla="*/ 16 w 581"/>
                  <a:gd name="T47" fmla="*/ 8 h 335"/>
                  <a:gd name="T48" fmla="*/ 12 w 581"/>
                  <a:gd name="T49" fmla="*/ 10 h 335"/>
                  <a:gd name="T50" fmla="*/ 9 w 581"/>
                  <a:gd name="T51" fmla="*/ 13 h 335"/>
                  <a:gd name="T52" fmla="*/ 6 w 581"/>
                  <a:gd name="T53" fmla="*/ 15 h 335"/>
                  <a:gd name="T54" fmla="*/ 4 w 581"/>
                  <a:gd name="T55" fmla="*/ 18 h 335"/>
                  <a:gd name="T56" fmla="*/ 2 w 581"/>
                  <a:gd name="T57" fmla="*/ 21 h 335"/>
                  <a:gd name="T58" fmla="*/ 1 w 581"/>
                  <a:gd name="T59" fmla="*/ 24 h 335"/>
                  <a:gd name="T60" fmla="*/ 0 w 581"/>
                  <a:gd name="T61" fmla="*/ 27 h 335"/>
                  <a:gd name="T62" fmla="*/ 0 w 581"/>
                  <a:gd name="T63" fmla="*/ 30 h 335"/>
                  <a:gd name="T64" fmla="*/ 0 w 581"/>
                  <a:gd name="T65" fmla="*/ 33 h 335"/>
                  <a:gd name="T66" fmla="*/ 1 w 581"/>
                  <a:gd name="T67" fmla="*/ 36 h 335"/>
                  <a:gd name="T68" fmla="*/ 2 w 581"/>
                  <a:gd name="T69" fmla="*/ 39 h 335"/>
                  <a:gd name="T70" fmla="*/ 4 w 581"/>
                  <a:gd name="T71" fmla="*/ 41 h 335"/>
                  <a:gd name="T72" fmla="*/ 6 w 581"/>
                  <a:gd name="T73" fmla="*/ 44 h 335"/>
                  <a:gd name="T74" fmla="*/ 9 w 581"/>
                  <a:gd name="T75" fmla="*/ 46 h 335"/>
                  <a:gd name="T76" fmla="*/ 12 w 581"/>
                  <a:gd name="T77" fmla="*/ 49 h 335"/>
                  <a:gd name="T78" fmla="*/ 16 w 581"/>
                  <a:gd name="T79" fmla="*/ 51 h 335"/>
                  <a:gd name="T80" fmla="*/ 20 w 581"/>
                  <a:gd name="T81" fmla="*/ 53 h 335"/>
                  <a:gd name="T82" fmla="*/ 24 w 581"/>
                  <a:gd name="T83" fmla="*/ 55 h 335"/>
                  <a:gd name="T84" fmla="*/ 29 w 581"/>
                  <a:gd name="T85" fmla="*/ 56 h 335"/>
                  <a:gd name="T86" fmla="*/ 33 w 581"/>
                  <a:gd name="T87" fmla="*/ 57 h 335"/>
                  <a:gd name="T88" fmla="*/ 38 w 581"/>
                  <a:gd name="T89" fmla="*/ 58 h 335"/>
                  <a:gd name="T90" fmla="*/ 43 w 581"/>
                  <a:gd name="T91" fmla="*/ 59 h 335"/>
                  <a:gd name="T92" fmla="*/ 48 w 581"/>
                  <a:gd name="T93" fmla="*/ 59 h 335"/>
                  <a:gd name="T94" fmla="*/ 54 w 581"/>
                  <a:gd name="T95" fmla="*/ 59 h 335"/>
                  <a:gd name="T96" fmla="*/ 59 w 581"/>
                  <a:gd name="T97" fmla="*/ 59 h 335"/>
                  <a:gd name="T98" fmla="*/ 64 w 581"/>
                  <a:gd name="T99" fmla="*/ 58 h 335"/>
                  <a:gd name="T100" fmla="*/ 69 w 581"/>
                  <a:gd name="T101" fmla="*/ 57 h 335"/>
                  <a:gd name="T102" fmla="*/ 73 w 581"/>
                  <a:gd name="T103" fmla="*/ 56 h 335"/>
                  <a:gd name="T104" fmla="*/ 78 w 581"/>
                  <a:gd name="T105" fmla="*/ 55 h 335"/>
                  <a:gd name="T106" fmla="*/ 82 w 581"/>
                  <a:gd name="T107" fmla="*/ 53 h 335"/>
                  <a:gd name="T108" fmla="*/ 86 w 581"/>
                  <a:gd name="T109" fmla="*/ 51 h 335"/>
                  <a:gd name="T110" fmla="*/ 90 w 581"/>
                  <a:gd name="T111" fmla="*/ 49 h 335"/>
                  <a:gd name="T112" fmla="*/ 93 w 581"/>
                  <a:gd name="T113" fmla="*/ 46 h 335"/>
                  <a:gd name="T114" fmla="*/ 96 w 581"/>
                  <a:gd name="T115" fmla="*/ 44 h 335"/>
                  <a:gd name="T116" fmla="*/ 98 w 581"/>
                  <a:gd name="T117" fmla="*/ 41 h 335"/>
                  <a:gd name="T118" fmla="*/ 100 w 581"/>
                  <a:gd name="T119" fmla="*/ 39 h 335"/>
                  <a:gd name="T120" fmla="*/ 101 w 581"/>
                  <a:gd name="T121" fmla="*/ 36 h 335"/>
                  <a:gd name="T122" fmla="*/ 102 w 581"/>
                  <a:gd name="T123" fmla="*/ 33 h 335"/>
                  <a:gd name="T124" fmla="*/ 102 w 581"/>
                  <a:gd name="T125" fmla="*/ 30 h 33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581" h="335">
                    <a:moveTo>
                      <a:pt x="581" y="168"/>
                    </a:moveTo>
                    <a:lnTo>
                      <a:pt x="579" y="151"/>
                    </a:lnTo>
                    <a:lnTo>
                      <a:pt x="575" y="134"/>
                    </a:lnTo>
                    <a:lnTo>
                      <a:pt x="567" y="118"/>
                    </a:lnTo>
                    <a:lnTo>
                      <a:pt x="557" y="102"/>
                    </a:lnTo>
                    <a:lnTo>
                      <a:pt x="545" y="87"/>
                    </a:lnTo>
                    <a:lnTo>
                      <a:pt x="529" y="72"/>
                    </a:lnTo>
                    <a:lnTo>
                      <a:pt x="510" y="59"/>
                    </a:lnTo>
                    <a:lnTo>
                      <a:pt x="490" y="46"/>
                    </a:lnTo>
                    <a:lnTo>
                      <a:pt x="468" y="36"/>
                    </a:lnTo>
                    <a:lnTo>
                      <a:pt x="444" y="26"/>
                    </a:lnTo>
                    <a:lnTo>
                      <a:pt x="418" y="17"/>
                    </a:lnTo>
                    <a:lnTo>
                      <a:pt x="392" y="11"/>
                    </a:lnTo>
                    <a:lnTo>
                      <a:pt x="363" y="6"/>
                    </a:lnTo>
                    <a:lnTo>
                      <a:pt x="335" y="3"/>
                    </a:lnTo>
                    <a:lnTo>
                      <a:pt x="305" y="0"/>
                    </a:lnTo>
                    <a:lnTo>
                      <a:pt x="276" y="0"/>
                    </a:lnTo>
                    <a:lnTo>
                      <a:pt x="246" y="3"/>
                    </a:lnTo>
                    <a:lnTo>
                      <a:pt x="217" y="6"/>
                    </a:lnTo>
                    <a:lnTo>
                      <a:pt x="189" y="11"/>
                    </a:lnTo>
                    <a:lnTo>
                      <a:pt x="163" y="17"/>
                    </a:lnTo>
                    <a:lnTo>
                      <a:pt x="137" y="26"/>
                    </a:lnTo>
                    <a:lnTo>
                      <a:pt x="112" y="36"/>
                    </a:lnTo>
                    <a:lnTo>
                      <a:pt x="91" y="46"/>
                    </a:lnTo>
                    <a:lnTo>
                      <a:pt x="71" y="59"/>
                    </a:lnTo>
                    <a:lnTo>
                      <a:pt x="52" y="72"/>
                    </a:lnTo>
                    <a:lnTo>
                      <a:pt x="36" y="87"/>
                    </a:lnTo>
                    <a:lnTo>
                      <a:pt x="23" y="102"/>
                    </a:lnTo>
                    <a:lnTo>
                      <a:pt x="14" y="118"/>
                    </a:lnTo>
                    <a:lnTo>
                      <a:pt x="6" y="134"/>
                    </a:lnTo>
                    <a:lnTo>
                      <a:pt x="2" y="151"/>
                    </a:lnTo>
                    <a:lnTo>
                      <a:pt x="0" y="168"/>
                    </a:lnTo>
                    <a:lnTo>
                      <a:pt x="2" y="185"/>
                    </a:lnTo>
                    <a:lnTo>
                      <a:pt x="6" y="202"/>
                    </a:lnTo>
                    <a:lnTo>
                      <a:pt x="14" y="219"/>
                    </a:lnTo>
                    <a:lnTo>
                      <a:pt x="23" y="235"/>
                    </a:lnTo>
                    <a:lnTo>
                      <a:pt x="36" y="250"/>
                    </a:lnTo>
                    <a:lnTo>
                      <a:pt x="52" y="264"/>
                    </a:lnTo>
                    <a:lnTo>
                      <a:pt x="71" y="277"/>
                    </a:lnTo>
                    <a:lnTo>
                      <a:pt x="91" y="289"/>
                    </a:lnTo>
                    <a:lnTo>
                      <a:pt x="112" y="301"/>
                    </a:lnTo>
                    <a:lnTo>
                      <a:pt x="137" y="311"/>
                    </a:lnTo>
                    <a:lnTo>
                      <a:pt x="163" y="318"/>
                    </a:lnTo>
                    <a:lnTo>
                      <a:pt x="189" y="326"/>
                    </a:lnTo>
                    <a:lnTo>
                      <a:pt x="217" y="330"/>
                    </a:lnTo>
                    <a:lnTo>
                      <a:pt x="246" y="334"/>
                    </a:lnTo>
                    <a:lnTo>
                      <a:pt x="276" y="335"/>
                    </a:lnTo>
                    <a:lnTo>
                      <a:pt x="305" y="335"/>
                    </a:lnTo>
                    <a:lnTo>
                      <a:pt x="335" y="334"/>
                    </a:lnTo>
                    <a:lnTo>
                      <a:pt x="363" y="330"/>
                    </a:lnTo>
                    <a:lnTo>
                      <a:pt x="392" y="326"/>
                    </a:lnTo>
                    <a:lnTo>
                      <a:pt x="418" y="318"/>
                    </a:lnTo>
                    <a:lnTo>
                      <a:pt x="444" y="311"/>
                    </a:lnTo>
                    <a:lnTo>
                      <a:pt x="468" y="301"/>
                    </a:lnTo>
                    <a:lnTo>
                      <a:pt x="490" y="289"/>
                    </a:lnTo>
                    <a:lnTo>
                      <a:pt x="510" y="277"/>
                    </a:lnTo>
                    <a:lnTo>
                      <a:pt x="529" y="264"/>
                    </a:lnTo>
                    <a:lnTo>
                      <a:pt x="545" y="250"/>
                    </a:lnTo>
                    <a:lnTo>
                      <a:pt x="557" y="235"/>
                    </a:lnTo>
                    <a:lnTo>
                      <a:pt x="567" y="219"/>
                    </a:lnTo>
                    <a:lnTo>
                      <a:pt x="575" y="202"/>
                    </a:lnTo>
                    <a:lnTo>
                      <a:pt x="579" y="185"/>
                    </a:lnTo>
                    <a:lnTo>
                      <a:pt x="581" y="168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58" name="Freeform 112"/>
              <p:cNvSpPr>
                <a:spLocks/>
              </p:cNvSpPr>
              <p:nvPr/>
            </p:nvSpPr>
            <p:spPr bwMode="auto">
              <a:xfrm>
                <a:off x="4047" y="2422"/>
                <a:ext cx="101" cy="58"/>
              </a:xfrm>
              <a:custGeom>
                <a:avLst/>
                <a:gdLst>
                  <a:gd name="T0" fmla="*/ 101 w 580"/>
                  <a:gd name="T1" fmla="*/ 29 h 335"/>
                  <a:gd name="T2" fmla="*/ 101 w 580"/>
                  <a:gd name="T3" fmla="*/ 26 h 335"/>
                  <a:gd name="T4" fmla="*/ 100 w 580"/>
                  <a:gd name="T5" fmla="*/ 23 h 335"/>
                  <a:gd name="T6" fmla="*/ 99 w 580"/>
                  <a:gd name="T7" fmla="*/ 20 h 335"/>
                  <a:gd name="T8" fmla="*/ 97 w 580"/>
                  <a:gd name="T9" fmla="*/ 17 h 335"/>
                  <a:gd name="T10" fmla="*/ 95 w 580"/>
                  <a:gd name="T11" fmla="*/ 15 h 335"/>
                  <a:gd name="T12" fmla="*/ 92 w 580"/>
                  <a:gd name="T13" fmla="*/ 12 h 335"/>
                  <a:gd name="T14" fmla="*/ 89 w 580"/>
                  <a:gd name="T15" fmla="*/ 10 h 335"/>
                  <a:gd name="T16" fmla="*/ 85 w 580"/>
                  <a:gd name="T17" fmla="*/ 8 h 335"/>
                  <a:gd name="T18" fmla="*/ 81 w 580"/>
                  <a:gd name="T19" fmla="*/ 6 h 335"/>
                  <a:gd name="T20" fmla="*/ 77 w 580"/>
                  <a:gd name="T21" fmla="*/ 4 h 335"/>
                  <a:gd name="T22" fmla="*/ 73 w 580"/>
                  <a:gd name="T23" fmla="*/ 3 h 335"/>
                  <a:gd name="T24" fmla="*/ 68 w 580"/>
                  <a:gd name="T25" fmla="*/ 2 h 335"/>
                  <a:gd name="T26" fmla="*/ 63 w 580"/>
                  <a:gd name="T27" fmla="*/ 1 h 335"/>
                  <a:gd name="T28" fmla="*/ 58 w 580"/>
                  <a:gd name="T29" fmla="*/ 0 h 335"/>
                  <a:gd name="T30" fmla="*/ 53 w 580"/>
                  <a:gd name="T31" fmla="*/ 0 h 335"/>
                  <a:gd name="T32" fmla="*/ 48 w 580"/>
                  <a:gd name="T33" fmla="*/ 0 h 335"/>
                  <a:gd name="T34" fmla="*/ 43 w 580"/>
                  <a:gd name="T35" fmla="*/ 0 h 335"/>
                  <a:gd name="T36" fmla="*/ 38 w 580"/>
                  <a:gd name="T37" fmla="*/ 1 h 335"/>
                  <a:gd name="T38" fmla="*/ 33 w 580"/>
                  <a:gd name="T39" fmla="*/ 2 h 335"/>
                  <a:gd name="T40" fmla="*/ 28 w 580"/>
                  <a:gd name="T41" fmla="*/ 3 h 335"/>
                  <a:gd name="T42" fmla="*/ 24 w 580"/>
                  <a:gd name="T43" fmla="*/ 4 h 335"/>
                  <a:gd name="T44" fmla="*/ 20 w 580"/>
                  <a:gd name="T45" fmla="*/ 6 h 335"/>
                  <a:gd name="T46" fmla="*/ 16 w 580"/>
                  <a:gd name="T47" fmla="*/ 8 h 335"/>
                  <a:gd name="T48" fmla="*/ 12 w 580"/>
                  <a:gd name="T49" fmla="*/ 10 h 335"/>
                  <a:gd name="T50" fmla="*/ 9 w 580"/>
                  <a:gd name="T51" fmla="*/ 12 h 335"/>
                  <a:gd name="T52" fmla="*/ 6 w 580"/>
                  <a:gd name="T53" fmla="*/ 15 h 335"/>
                  <a:gd name="T54" fmla="*/ 4 w 580"/>
                  <a:gd name="T55" fmla="*/ 17 h 335"/>
                  <a:gd name="T56" fmla="*/ 2 w 580"/>
                  <a:gd name="T57" fmla="*/ 20 h 335"/>
                  <a:gd name="T58" fmla="*/ 1 w 580"/>
                  <a:gd name="T59" fmla="*/ 23 h 335"/>
                  <a:gd name="T60" fmla="*/ 0 w 580"/>
                  <a:gd name="T61" fmla="*/ 26 h 335"/>
                  <a:gd name="T62" fmla="*/ 0 w 580"/>
                  <a:gd name="T63" fmla="*/ 29 h 335"/>
                  <a:gd name="T64" fmla="*/ 0 w 580"/>
                  <a:gd name="T65" fmla="*/ 32 h 335"/>
                  <a:gd name="T66" fmla="*/ 1 w 580"/>
                  <a:gd name="T67" fmla="*/ 35 h 335"/>
                  <a:gd name="T68" fmla="*/ 2 w 580"/>
                  <a:gd name="T69" fmla="*/ 38 h 335"/>
                  <a:gd name="T70" fmla="*/ 4 w 580"/>
                  <a:gd name="T71" fmla="*/ 40 h 335"/>
                  <a:gd name="T72" fmla="*/ 6 w 580"/>
                  <a:gd name="T73" fmla="*/ 43 h 335"/>
                  <a:gd name="T74" fmla="*/ 9 w 580"/>
                  <a:gd name="T75" fmla="*/ 46 h 335"/>
                  <a:gd name="T76" fmla="*/ 12 w 580"/>
                  <a:gd name="T77" fmla="*/ 48 h 335"/>
                  <a:gd name="T78" fmla="*/ 16 w 580"/>
                  <a:gd name="T79" fmla="*/ 50 h 335"/>
                  <a:gd name="T80" fmla="*/ 20 w 580"/>
                  <a:gd name="T81" fmla="*/ 52 h 335"/>
                  <a:gd name="T82" fmla="*/ 24 w 580"/>
                  <a:gd name="T83" fmla="*/ 54 h 335"/>
                  <a:gd name="T84" fmla="*/ 28 w 580"/>
                  <a:gd name="T85" fmla="*/ 55 h 335"/>
                  <a:gd name="T86" fmla="*/ 33 w 580"/>
                  <a:gd name="T87" fmla="*/ 56 h 335"/>
                  <a:gd name="T88" fmla="*/ 38 w 580"/>
                  <a:gd name="T89" fmla="*/ 57 h 335"/>
                  <a:gd name="T90" fmla="*/ 43 w 580"/>
                  <a:gd name="T91" fmla="*/ 58 h 335"/>
                  <a:gd name="T92" fmla="*/ 48 w 580"/>
                  <a:gd name="T93" fmla="*/ 58 h 335"/>
                  <a:gd name="T94" fmla="*/ 53 w 580"/>
                  <a:gd name="T95" fmla="*/ 58 h 335"/>
                  <a:gd name="T96" fmla="*/ 58 w 580"/>
                  <a:gd name="T97" fmla="*/ 58 h 335"/>
                  <a:gd name="T98" fmla="*/ 63 w 580"/>
                  <a:gd name="T99" fmla="*/ 57 h 335"/>
                  <a:gd name="T100" fmla="*/ 68 w 580"/>
                  <a:gd name="T101" fmla="*/ 56 h 335"/>
                  <a:gd name="T102" fmla="*/ 73 w 580"/>
                  <a:gd name="T103" fmla="*/ 55 h 335"/>
                  <a:gd name="T104" fmla="*/ 77 w 580"/>
                  <a:gd name="T105" fmla="*/ 54 h 335"/>
                  <a:gd name="T106" fmla="*/ 81 w 580"/>
                  <a:gd name="T107" fmla="*/ 52 h 335"/>
                  <a:gd name="T108" fmla="*/ 85 w 580"/>
                  <a:gd name="T109" fmla="*/ 50 h 335"/>
                  <a:gd name="T110" fmla="*/ 89 w 580"/>
                  <a:gd name="T111" fmla="*/ 48 h 335"/>
                  <a:gd name="T112" fmla="*/ 92 w 580"/>
                  <a:gd name="T113" fmla="*/ 46 h 335"/>
                  <a:gd name="T114" fmla="*/ 95 w 580"/>
                  <a:gd name="T115" fmla="*/ 43 h 335"/>
                  <a:gd name="T116" fmla="*/ 97 w 580"/>
                  <a:gd name="T117" fmla="*/ 40 h 335"/>
                  <a:gd name="T118" fmla="*/ 99 w 580"/>
                  <a:gd name="T119" fmla="*/ 38 h 335"/>
                  <a:gd name="T120" fmla="*/ 100 w 580"/>
                  <a:gd name="T121" fmla="*/ 35 h 335"/>
                  <a:gd name="T122" fmla="*/ 101 w 580"/>
                  <a:gd name="T123" fmla="*/ 32 h 335"/>
                  <a:gd name="T124" fmla="*/ 101 w 580"/>
                  <a:gd name="T125" fmla="*/ 29 h 33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580" h="335">
                    <a:moveTo>
                      <a:pt x="580" y="168"/>
                    </a:moveTo>
                    <a:lnTo>
                      <a:pt x="579" y="150"/>
                    </a:lnTo>
                    <a:lnTo>
                      <a:pt x="575" y="133"/>
                    </a:lnTo>
                    <a:lnTo>
                      <a:pt x="567" y="117"/>
                    </a:lnTo>
                    <a:lnTo>
                      <a:pt x="557" y="101"/>
                    </a:lnTo>
                    <a:lnTo>
                      <a:pt x="544" y="86"/>
                    </a:lnTo>
                    <a:lnTo>
                      <a:pt x="529" y="71"/>
                    </a:lnTo>
                    <a:lnTo>
                      <a:pt x="511" y="58"/>
                    </a:lnTo>
                    <a:lnTo>
                      <a:pt x="490" y="46"/>
                    </a:lnTo>
                    <a:lnTo>
                      <a:pt x="468" y="35"/>
                    </a:lnTo>
                    <a:lnTo>
                      <a:pt x="443" y="25"/>
                    </a:lnTo>
                    <a:lnTo>
                      <a:pt x="417" y="17"/>
                    </a:lnTo>
                    <a:lnTo>
                      <a:pt x="391" y="10"/>
                    </a:lnTo>
                    <a:lnTo>
                      <a:pt x="363" y="5"/>
                    </a:lnTo>
                    <a:lnTo>
                      <a:pt x="334" y="2"/>
                    </a:lnTo>
                    <a:lnTo>
                      <a:pt x="305" y="0"/>
                    </a:lnTo>
                    <a:lnTo>
                      <a:pt x="275" y="0"/>
                    </a:lnTo>
                    <a:lnTo>
                      <a:pt x="246" y="2"/>
                    </a:lnTo>
                    <a:lnTo>
                      <a:pt x="217" y="5"/>
                    </a:lnTo>
                    <a:lnTo>
                      <a:pt x="190" y="10"/>
                    </a:lnTo>
                    <a:lnTo>
                      <a:pt x="162" y="17"/>
                    </a:lnTo>
                    <a:lnTo>
                      <a:pt x="136" y="25"/>
                    </a:lnTo>
                    <a:lnTo>
                      <a:pt x="112" y="35"/>
                    </a:lnTo>
                    <a:lnTo>
                      <a:pt x="90" y="46"/>
                    </a:lnTo>
                    <a:lnTo>
                      <a:pt x="70" y="58"/>
                    </a:lnTo>
                    <a:lnTo>
                      <a:pt x="52" y="71"/>
                    </a:lnTo>
                    <a:lnTo>
                      <a:pt x="37" y="86"/>
                    </a:lnTo>
                    <a:lnTo>
                      <a:pt x="24" y="101"/>
                    </a:lnTo>
                    <a:lnTo>
                      <a:pt x="13" y="117"/>
                    </a:lnTo>
                    <a:lnTo>
                      <a:pt x="5" y="133"/>
                    </a:lnTo>
                    <a:lnTo>
                      <a:pt x="1" y="150"/>
                    </a:lnTo>
                    <a:lnTo>
                      <a:pt x="0" y="168"/>
                    </a:lnTo>
                    <a:lnTo>
                      <a:pt x="1" y="185"/>
                    </a:lnTo>
                    <a:lnTo>
                      <a:pt x="5" y="201"/>
                    </a:lnTo>
                    <a:lnTo>
                      <a:pt x="13" y="218"/>
                    </a:lnTo>
                    <a:lnTo>
                      <a:pt x="24" y="233"/>
                    </a:lnTo>
                    <a:lnTo>
                      <a:pt x="37" y="249"/>
                    </a:lnTo>
                    <a:lnTo>
                      <a:pt x="52" y="263"/>
                    </a:lnTo>
                    <a:lnTo>
                      <a:pt x="70" y="277"/>
                    </a:lnTo>
                    <a:lnTo>
                      <a:pt x="90" y="289"/>
                    </a:lnTo>
                    <a:lnTo>
                      <a:pt x="112" y="300"/>
                    </a:lnTo>
                    <a:lnTo>
                      <a:pt x="136" y="310"/>
                    </a:lnTo>
                    <a:lnTo>
                      <a:pt x="162" y="317"/>
                    </a:lnTo>
                    <a:lnTo>
                      <a:pt x="190" y="325"/>
                    </a:lnTo>
                    <a:lnTo>
                      <a:pt x="217" y="329"/>
                    </a:lnTo>
                    <a:lnTo>
                      <a:pt x="246" y="333"/>
                    </a:lnTo>
                    <a:lnTo>
                      <a:pt x="275" y="335"/>
                    </a:lnTo>
                    <a:lnTo>
                      <a:pt x="305" y="335"/>
                    </a:lnTo>
                    <a:lnTo>
                      <a:pt x="334" y="333"/>
                    </a:lnTo>
                    <a:lnTo>
                      <a:pt x="363" y="329"/>
                    </a:lnTo>
                    <a:lnTo>
                      <a:pt x="391" y="325"/>
                    </a:lnTo>
                    <a:lnTo>
                      <a:pt x="417" y="317"/>
                    </a:lnTo>
                    <a:lnTo>
                      <a:pt x="443" y="310"/>
                    </a:lnTo>
                    <a:lnTo>
                      <a:pt x="468" y="300"/>
                    </a:lnTo>
                    <a:lnTo>
                      <a:pt x="490" y="289"/>
                    </a:lnTo>
                    <a:lnTo>
                      <a:pt x="511" y="277"/>
                    </a:lnTo>
                    <a:lnTo>
                      <a:pt x="529" y="263"/>
                    </a:lnTo>
                    <a:lnTo>
                      <a:pt x="544" y="249"/>
                    </a:lnTo>
                    <a:lnTo>
                      <a:pt x="557" y="233"/>
                    </a:lnTo>
                    <a:lnTo>
                      <a:pt x="567" y="218"/>
                    </a:lnTo>
                    <a:lnTo>
                      <a:pt x="575" y="201"/>
                    </a:lnTo>
                    <a:lnTo>
                      <a:pt x="579" y="185"/>
                    </a:lnTo>
                    <a:lnTo>
                      <a:pt x="580" y="168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59" name="Line 113"/>
              <p:cNvSpPr>
                <a:spLocks noChangeShapeType="1"/>
              </p:cNvSpPr>
              <p:nvPr/>
            </p:nvSpPr>
            <p:spPr bwMode="auto">
              <a:xfrm flipV="1">
                <a:off x="4368" y="2521"/>
                <a:ext cx="2" cy="11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60" name="Freeform 114"/>
              <p:cNvSpPr>
                <a:spLocks/>
              </p:cNvSpPr>
              <p:nvPr/>
            </p:nvSpPr>
            <p:spPr bwMode="auto">
              <a:xfrm>
                <a:off x="4368" y="2522"/>
                <a:ext cx="194" cy="170"/>
              </a:xfrm>
              <a:custGeom>
                <a:avLst/>
                <a:gdLst>
                  <a:gd name="T0" fmla="*/ 0 w 1116"/>
                  <a:gd name="T1" fmla="*/ 112 h 974"/>
                  <a:gd name="T2" fmla="*/ 1 w 1116"/>
                  <a:gd name="T3" fmla="*/ 119 h 974"/>
                  <a:gd name="T4" fmla="*/ 2 w 1116"/>
                  <a:gd name="T5" fmla="*/ 125 h 974"/>
                  <a:gd name="T6" fmla="*/ 4 w 1116"/>
                  <a:gd name="T7" fmla="*/ 131 h 974"/>
                  <a:gd name="T8" fmla="*/ 6 w 1116"/>
                  <a:gd name="T9" fmla="*/ 136 h 974"/>
                  <a:gd name="T10" fmla="*/ 8 w 1116"/>
                  <a:gd name="T11" fmla="*/ 141 h 974"/>
                  <a:gd name="T12" fmla="*/ 10 w 1116"/>
                  <a:gd name="T13" fmla="*/ 146 h 974"/>
                  <a:gd name="T14" fmla="*/ 13 w 1116"/>
                  <a:gd name="T15" fmla="*/ 150 h 974"/>
                  <a:gd name="T16" fmla="*/ 16 w 1116"/>
                  <a:gd name="T17" fmla="*/ 154 h 974"/>
                  <a:gd name="T18" fmla="*/ 20 w 1116"/>
                  <a:gd name="T19" fmla="*/ 158 h 974"/>
                  <a:gd name="T20" fmla="*/ 24 w 1116"/>
                  <a:gd name="T21" fmla="*/ 161 h 974"/>
                  <a:gd name="T22" fmla="*/ 28 w 1116"/>
                  <a:gd name="T23" fmla="*/ 164 h 974"/>
                  <a:gd name="T24" fmla="*/ 32 w 1116"/>
                  <a:gd name="T25" fmla="*/ 166 h 974"/>
                  <a:gd name="T26" fmla="*/ 37 w 1116"/>
                  <a:gd name="T27" fmla="*/ 167 h 974"/>
                  <a:gd name="T28" fmla="*/ 41 w 1116"/>
                  <a:gd name="T29" fmla="*/ 169 h 974"/>
                  <a:gd name="T30" fmla="*/ 46 w 1116"/>
                  <a:gd name="T31" fmla="*/ 170 h 974"/>
                  <a:gd name="T32" fmla="*/ 51 w 1116"/>
                  <a:gd name="T33" fmla="*/ 170 h 974"/>
                  <a:gd name="T34" fmla="*/ 57 w 1116"/>
                  <a:gd name="T35" fmla="*/ 170 h 974"/>
                  <a:gd name="T36" fmla="*/ 62 w 1116"/>
                  <a:gd name="T37" fmla="*/ 169 h 974"/>
                  <a:gd name="T38" fmla="*/ 68 w 1116"/>
                  <a:gd name="T39" fmla="*/ 168 h 974"/>
                  <a:gd name="T40" fmla="*/ 73 w 1116"/>
                  <a:gd name="T41" fmla="*/ 167 h 974"/>
                  <a:gd name="T42" fmla="*/ 79 w 1116"/>
                  <a:gd name="T43" fmla="*/ 165 h 974"/>
                  <a:gd name="T44" fmla="*/ 85 w 1116"/>
                  <a:gd name="T45" fmla="*/ 163 h 974"/>
                  <a:gd name="T46" fmla="*/ 91 w 1116"/>
                  <a:gd name="T47" fmla="*/ 160 h 974"/>
                  <a:gd name="T48" fmla="*/ 97 w 1116"/>
                  <a:gd name="T49" fmla="*/ 157 h 974"/>
                  <a:gd name="T50" fmla="*/ 103 w 1116"/>
                  <a:gd name="T51" fmla="*/ 153 h 974"/>
                  <a:gd name="T52" fmla="*/ 109 w 1116"/>
                  <a:gd name="T53" fmla="*/ 149 h 974"/>
                  <a:gd name="T54" fmla="*/ 115 w 1116"/>
                  <a:gd name="T55" fmla="*/ 145 h 974"/>
                  <a:gd name="T56" fmla="*/ 120 w 1116"/>
                  <a:gd name="T57" fmla="*/ 140 h 974"/>
                  <a:gd name="T58" fmla="*/ 126 w 1116"/>
                  <a:gd name="T59" fmla="*/ 135 h 974"/>
                  <a:gd name="T60" fmla="*/ 132 w 1116"/>
                  <a:gd name="T61" fmla="*/ 129 h 974"/>
                  <a:gd name="T62" fmla="*/ 137 w 1116"/>
                  <a:gd name="T63" fmla="*/ 123 h 974"/>
                  <a:gd name="T64" fmla="*/ 143 w 1116"/>
                  <a:gd name="T65" fmla="*/ 117 h 974"/>
                  <a:gd name="T66" fmla="*/ 148 w 1116"/>
                  <a:gd name="T67" fmla="*/ 111 h 974"/>
                  <a:gd name="T68" fmla="*/ 153 w 1116"/>
                  <a:gd name="T69" fmla="*/ 104 h 974"/>
                  <a:gd name="T70" fmla="*/ 157 w 1116"/>
                  <a:gd name="T71" fmla="*/ 97 h 974"/>
                  <a:gd name="T72" fmla="*/ 162 w 1116"/>
                  <a:gd name="T73" fmla="*/ 90 h 974"/>
                  <a:gd name="T74" fmla="*/ 166 w 1116"/>
                  <a:gd name="T75" fmla="*/ 83 h 974"/>
                  <a:gd name="T76" fmla="*/ 170 w 1116"/>
                  <a:gd name="T77" fmla="*/ 76 h 974"/>
                  <a:gd name="T78" fmla="*/ 174 w 1116"/>
                  <a:gd name="T79" fmla="*/ 68 h 974"/>
                  <a:gd name="T80" fmla="*/ 178 w 1116"/>
                  <a:gd name="T81" fmla="*/ 61 h 974"/>
                  <a:gd name="T82" fmla="*/ 181 w 1116"/>
                  <a:gd name="T83" fmla="*/ 53 h 974"/>
                  <a:gd name="T84" fmla="*/ 184 w 1116"/>
                  <a:gd name="T85" fmla="*/ 45 h 974"/>
                  <a:gd name="T86" fmla="*/ 186 w 1116"/>
                  <a:gd name="T87" fmla="*/ 38 h 974"/>
                  <a:gd name="T88" fmla="*/ 188 w 1116"/>
                  <a:gd name="T89" fmla="*/ 30 h 974"/>
                  <a:gd name="T90" fmla="*/ 190 w 1116"/>
                  <a:gd name="T91" fmla="*/ 22 h 974"/>
                  <a:gd name="T92" fmla="*/ 192 w 1116"/>
                  <a:gd name="T93" fmla="*/ 15 h 974"/>
                  <a:gd name="T94" fmla="*/ 193 w 1116"/>
                  <a:gd name="T95" fmla="*/ 7 h 974"/>
                  <a:gd name="T96" fmla="*/ 194 w 1116"/>
                  <a:gd name="T97" fmla="*/ 0 h 97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116" h="974">
                    <a:moveTo>
                      <a:pt x="0" y="644"/>
                    </a:moveTo>
                    <a:lnTo>
                      <a:pt x="5" y="681"/>
                    </a:lnTo>
                    <a:lnTo>
                      <a:pt x="12" y="716"/>
                    </a:lnTo>
                    <a:lnTo>
                      <a:pt x="21" y="748"/>
                    </a:lnTo>
                    <a:lnTo>
                      <a:pt x="32" y="779"/>
                    </a:lnTo>
                    <a:lnTo>
                      <a:pt x="45" y="808"/>
                    </a:lnTo>
                    <a:lnTo>
                      <a:pt x="60" y="836"/>
                    </a:lnTo>
                    <a:lnTo>
                      <a:pt x="76" y="861"/>
                    </a:lnTo>
                    <a:lnTo>
                      <a:pt x="94" y="883"/>
                    </a:lnTo>
                    <a:lnTo>
                      <a:pt x="114" y="903"/>
                    </a:lnTo>
                    <a:lnTo>
                      <a:pt x="136" y="921"/>
                    </a:lnTo>
                    <a:lnTo>
                      <a:pt x="159" y="937"/>
                    </a:lnTo>
                    <a:lnTo>
                      <a:pt x="184" y="949"/>
                    </a:lnTo>
                    <a:lnTo>
                      <a:pt x="211" y="959"/>
                    </a:lnTo>
                    <a:lnTo>
                      <a:pt x="237" y="967"/>
                    </a:lnTo>
                    <a:lnTo>
                      <a:pt x="266" y="972"/>
                    </a:lnTo>
                    <a:lnTo>
                      <a:pt x="296" y="974"/>
                    </a:lnTo>
                    <a:lnTo>
                      <a:pt x="326" y="974"/>
                    </a:lnTo>
                    <a:lnTo>
                      <a:pt x="358" y="971"/>
                    </a:lnTo>
                    <a:lnTo>
                      <a:pt x="390" y="965"/>
                    </a:lnTo>
                    <a:lnTo>
                      <a:pt x="422" y="957"/>
                    </a:lnTo>
                    <a:lnTo>
                      <a:pt x="457" y="946"/>
                    </a:lnTo>
                    <a:lnTo>
                      <a:pt x="490" y="932"/>
                    </a:lnTo>
                    <a:lnTo>
                      <a:pt x="524" y="916"/>
                    </a:lnTo>
                    <a:lnTo>
                      <a:pt x="558" y="898"/>
                    </a:lnTo>
                    <a:lnTo>
                      <a:pt x="591" y="877"/>
                    </a:lnTo>
                    <a:lnTo>
                      <a:pt x="626" y="854"/>
                    </a:lnTo>
                    <a:lnTo>
                      <a:pt x="660" y="828"/>
                    </a:lnTo>
                    <a:lnTo>
                      <a:pt x="693" y="801"/>
                    </a:lnTo>
                    <a:lnTo>
                      <a:pt x="725" y="772"/>
                    </a:lnTo>
                    <a:lnTo>
                      <a:pt x="758" y="740"/>
                    </a:lnTo>
                    <a:lnTo>
                      <a:pt x="789" y="707"/>
                    </a:lnTo>
                    <a:lnTo>
                      <a:pt x="820" y="671"/>
                    </a:lnTo>
                    <a:lnTo>
                      <a:pt x="849" y="635"/>
                    </a:lnTo>
                    <a:lnTo>
                      <a:pt x="878" y="597"/>
                    </a:lnTo>
                    <a:lnTo>
                      <a:pt x="906" y="558"/>
                    </a:lnTo>
                    <a:lnTo>
                      <a:pt x="932" y="517"/>
                    </a:lnTo>
                    <a:lnTo>
                      <a:pt x="956" y="476"/>
                    </a:lnTo>
                    <a:lnTo>
                      <a:pt x="980" y="434"/>
                    </a:lnTo>
                    <a:lnTo>
                      <a:pt x="1001" y="391"/>
                    </a:lnTo>
                    <a:lnTo>
                      <a:pt x="1022" y="347"/>
                    </a:lnTo>
                    <a:lnTo>
                      <a:pt x="1040" y="303"/>
                    </a:lnTo>
                    <a:lnTo>
                      <a:pt x="1057" y="259"/>
                    </a:lnTo>
                    <a:lnTo>
                      <a:pt x="1071" y="215"/>
                    </a:lnTo>
                    <a:lnTo>
                      <a:pt x="1084" y="172"/>
                    </a:lnTo>
                    <a:lnTo>
                      <a:pt x="1095" y="128"/>
                    </a:lnTo>
                    <a:lnTo>
                      <a:pt x="1104" y="85"/>
                    </a:lnTo>
                    <a:lnTo>
                      <a:pt x="1110" y="42"/>
                    </a:lnTo>
                    <a:lnTo>
                      <a:pt x="1116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61" name="Line 115"/>
              <p:cNvSpPr>
                <a:spLocks noChangeShapeType="1"/>
              </p:cNvSpPr>
              <p:nvPr/>
            </p:nvSpPr>
            <p:spPr bwMode="auto">
              <a:xfrm flipH="1">
                <a:off x="4562" y="2286"/>
                <a:ext cx="211" cy="12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62" name="Freeform 116"/>
              <p:cNvSpPr>
                <a:spLocks/>
              </p:cNvSpPr>
              <p:nvPr/>
            </p:nvSpPr>
            <p:spPr bwMode="auto">
              <a:xfrm>
                <a:off x="4773" y="2250"/>
                <a:ext cx="27" cy="36"/>
              </a:xfrm>
              <a:custGeom>
                <a:avLst/>
                <a:gdLst>
                  <a:gd name="T0" fmla="*/ 0 w 149"/>
                  <a:gd name="T1" fmla="*/ 36 h 209"/>
                  <a:gd name="T2" fmla="*/ 5 w 149"/>
                  <a:gd name="T3" fmla="*/ 33 h 209"/>
                  <a:gd name="T4" fmla="*/ 9 w 149"/>
                  <a:gd name="T5" fmla="*/ 30 h 209"/>
                  <a:gd name="T6" fmla="*/ 12 w 149"/>
                  <a:gd name="T7" fmla="*/ 28 h 209"/>
                  <a:gd name="T8" fmla="*/ 16 w 149"/>
                  <a:gd name="T9" fmla="*/ 24 h 209"/>
                  <a:gd name="T10" fmla="*/ 19 w 149"/>
                  <a:gd name="T11" fmla="*/ 21 h 209"/>
                  <a:gd name="T12" fmla="*/ 21 w 149"/>
                  <a:gd name="T13" fmla="*/ 18 h 209"/>
                  <a:gd name="T14" fmla="*/ 23 w 149"/>
                  <a:gd name="T15" fmla="*/ 14 h 209"/>
                  <a:gd name="T16" fmla="*/ 25 w 149"/>
                  <a:gd name="T17" fmla="*/ 11 h 209"/>
                  <a:gd name="T18" fmla="*/ 26 w 149"/>
                  <a:gd name="T19" fmla="*/ 7 h 209"/>
                  <a:gd name="T20" fmla="*/ 27 w 149"/>
                  <a:gd name="T21" fmla="*/ 4 h 209"/>
                  <a:gd name="T22" fmla="*/ 27 w 149"/>
                  <a:gd name="T23" fmla="*/ 0 h 2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9" h="209">
                    <a:moveTo>
                      <a:pt x="0" y="209"/>
                    </a:moveTo>
                    <a:lnTo>
                      <a:pt x="25" y="193"/>
                    </a:lnTo>
                    <a:lnTo>
                      <a:pt x="48" y="177"/>
                    </a:lnTo>
                    <a:lnTo>
                      <a:pt x="68" y="160"/>
                    </a:lnTo>
                    <a:lnTo>
                      <a:pt x="87" y="141"/>
                    </a:lnTo>
                    <a:lnTo>
                      <a:pt x="103" y="123"/>
                    </a:lnTo>
                    <a:lnTo>
                      <a:pt x="117" y="103"/>
                    </a:lnTo>
                    <a:lnTo>
                      <a:pt x="128" y="84"/>
                    </a:lnTo>
                    <a:lnTo>
                      <a:pt x="138" y="63"/>
                    </a:lnTo>
                    <a:lnTo>
                      <a:pt x="144" y="43"/>
                    </a:lnTo>
                    <a:lnTo>
                      <a:pt x="148" y="22"/>
                    </a:lnTo>
                    <a:lnTo>
                      <a:pt x="149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63" name="Line 117"/>
              <p:cNvSpPr>
                <a:spLocks noChangeShapeType="1"/>
              </p:cNvSpPr>
              <p:nvPr/>
            </p:nvSpPr>
            <p:spPr bwMode="auto">
              <a:xfrm>
                <a:off x="4562" y="2408"/>
                <a:ext cx="2" cy="11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64" name="Freeform 118"/>
              <p:cNvSpPr>
                <a:spLocks/>
              </p:cNvSpPr>
              <p:nvPr/>
            </p:nvSpPr>
            <p:spPr bwMode="auto">
              <a:xfrm>
                <a:off x="3631" y="2390"/>
                <a:ext cx="27" cy="36"/>
              </a:xfrm>
              <a:custGeom>
                <a:avLst/>
                <a:gdLst>
                  <a:gd name="T0" fmla="*/ 0 w 149"/>
                  <a:gd name="T1" fmla="*/ 0 h 208"/>
                  <a:gd name="T2" fmla="*/ 0 w 149"/>
                  <a:gd name="T3" fmla="*/ 4 h 208"/>
                  <a:gd name="T4" fmla="*/ 1 w 149"/>
                  <a:gd name="T5" fmla="*/ 7 h 208"/>
                  <a:gd name="T6" fmla="*/ 2 w 149"/>
                  <a:gd name="T7" fmla="*/ 11 h 208"/>
                  <a:gd name="T8" fmla="*/ 4 w 149"/>
                  <a:gd name="T9" fmla="*/ 14 h 208"/>
                  <a:gd name="T10" fmla="*/ 6 w 149"/>
                  <a:gd name="T11" fmla="*/ 18 h 208"/>
                  <a:gd name="T12" fmla="*/ 8 w 149"/>
                  <a:gd name="T13" fmla="*/ 21 h 208"/>
                  <a:gd name="T14" fmla="*/ 11 w 149"/>
                  <a:gd name="T15" fmla="*/ 24 h 208"/>
                  <a:gd name="T16" fmla="*/ 15 w 149"/>
                  <a:gd name="T17" fmla="*/ 28 h 208"/>
                  <a:gd name="T18" fmla="*/ 18 w 149"/>
                  <a:gd name="T19" fmla="*/ 30 h 208"/>
                  <a:gd name="T20" fmla="*/ 23 w 149"/>
                  <a:gd name="T21" fmla="*/ 33 h 208"/>
                  <a:gd name="T22" fmla="*/ 27 w 149"/>
                  <a:gd name="T23" fmla="*/ 36 h 20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9" h="208">
                    <a:moveTo>
                      <a:pt x="0" y="0"/>
                    </a:moveTo>
                    <a:lnTo>
                      <a:pt x="1" y="21"/>
                    </a:lnTo>
                    <a:lnTo>
                      <a:pt x="6" y="43"/>
                    </a:lnTo>
                    <a:lnTo>
                      <a:pt x="12" y="63"/>
                    </a:lnTo>
                    <a:lnTo>
                      <a:pt x="21" y="83"/>
                    </a:lnTo>
                    <a:lnTo>
                      <a:pt x="32" y="102"/>
                    </a:lnTo>
                    <a:lnTo>
                      <a:pt x="46" y="123"/>
                    </a:lnTo>
                    <a:lnTo>
                      <a:pt x="62" y="141"/>
                    </a:lnTo>
                    <a:lnTo>
                      <a:pt x="81" y="159"/>
                    </a:lnTo>
                    <a:lnTo>
                      <a:pt x="102" y="176"/>
                    </a:lnTo>
                    <a:lnTo>
                      <a:pt x="125" y="192"/>
                    </a:lnTo>
                    <a:lnTo>
                      <a:pt x="149" y="208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65" name="Line 119"/>
              <p:cNvSpPr>
                <a:spLocks noChangeShapeType="1"/>
              </p:cNvSpPr>
              <p:nvPr/>
            </p:nvSpPr>
            <p:spPr bwMode="auto">
              <a:xfrm>
                <a:off x="3658" y="2426"/>
                <a:ext cx="374" cy="21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66" name="Freeform 120"/>
              <p:cNvSpPr>
                <a:spLocks/>
              </p:cNvSpPr>
              <p:nvPr/>
            </p:nvSpPr>
            <p:spPr bwMode="auto">
              <a:xfrm>
                <a:off x="4032" y="2642"/>
                <a:ext cx="126" cy="16"/>
              </a:xfrm>
              <a:custGeom>
                <a:avLst/>
                <a:gdLst>
                  <a:gd name="T0" fmla="*/ 0 w 719"/>
                  <a:gd name="T1" fmla="*/ 0 h 87"/>
                  <a:gd name="T2" fmla="*/ 5 w 719"/>
                  <a:gd name="T3" fmla="*/ 3 h 87"/>
                  <a:gd name="T4" fmla="*/ 10 w 719"/>
                  <a:gd name="T5" fmla="*/ 5 h 87"/>
                  <a:gd name="T6" fmla="*/ 15 w 719"/>
                  <a:gd name="T7" fmla="*/ 8 h 87"/>
                  <a:gd name="T8" fmla="*/ 21 w 719"/>
                  <a:gd name="T9" fmla="*/ 10 h 87"/>
                  <a:gd name="T10" fmla="*/ 27 w 719"/>
                  <a:gd name="T11" fmla="*/ 11 h 87"/>
                  <a:gd name="T12" fmla="*/ 33 w 719"/>
                  <a:gd name="T13" fmla="*/ 13 h 87"/>
                  <a:gd name="T14" fmla="*/ 40 w 719"/>
                  <a:gd name="T15" fmla="*/ 14 h 87"/>
                  <a:gd name="T16" fmla="*/ 46 w 719"/>
                  <a:gd name="T17" fmla="*/ 15 h 87"/>
                  <a:gd name="T18" fmla="*/ 53 w 719"/>
                  <a:gd name="T19" fmla="*/ 16 h 87"/>
                  <a:gd name="T20" fmla="*/ 60 w 719"/>
                  <a:gd name="T21" fmla="*/ 16 h 87"/>
                  <a:gd name="T22" fmla="*/ 66 w 719"/>
                  <a:gd name="T23" fmla="*/ 16 h 87"/>
                  <a:gd name="T24" fmla="*/ 73 w 719"/>
                  <a:gd name="T25" fmla="*/ 16 h 87"/>
                  <a:gd name="T26" fmla="*/ 79 w 719"/>
                  <a:gd name="T27" fmla="*/ 15 h 87"/>
                  <a:gd name="T28" fmla="*/ 86 w 719"/>
                  <a:gd name="T29" fmla="*/ 14 h 87"/>
                  <a:gd name="T30" fmla="*/ 92 w 719"/>
                  <a:gd name="T31" fmla="*/ 13 h 87"/>
                  <a:gd name="T32" fmla="*/ 98 w 719"/>
                  <a:gd name="T33" fmla="*/ 11 h 87"/>
                  <a:gd name="T34" fmla="*/ 105 w 719"/>
                  <a:gd name="T35" fmla="*/ 10 h 87"/>
                  <a:gd name="T36" fmla="*/ 110 w 719"/>
                  <a:gd name="T37" fmla="*/ 8 h 87"/>
                  <a:gd name="T38" fmla="*/ 116 w 719"/>
                  <a:gd name="T39" fmla="*/ 5 h 87"/>
                  <a:gd name="T40" fmla="*/ 121 w 719"/>
                  <a:gd name="T41" fmla="*/ 3 h 87"/>
                  <a:gd name="T42" fmla="*/ 126 w 719"/>
                  <a:gd name="T43" fmla="*/ 0 h 8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19" h="87">
                    <a:moveTo>
                      <a:pt x="0" y="0"/>
                    </a:moveTo>
                    <a:lnTo>
                      <a:pt x="27" y="15"/>
                    </a:lnTo>
                    <a:lnTo>
                      <a:pt x="56" y="29"/>
                    </a:lnTo>
                    <a:lnTo>
                      <a:pt x="88" y="42"/>
                    </a:lnTo>
                    <a:lnTo>
                      <a:pt x="122" y="53"/>
                    </a:lnTo>
                    <a:lnTo>
                      <a:pt x="156" y="62"/>
                    </a:lnTo>
                    <a:lnTo>
                      <a:pt x="191" y="70"/>
                    </a:lnTo>
                    <a:lnTo>
                      <a:pt x="227" y="76"/>
                    </a:lnTo>
                    <a:lnTo>
                      <a:pt x="264" y="82"/>
                    </a:lnTo>
                    <a:lnTo>
                      <a:pt x="302" y="85"/>
                    </a:lnTo>
                    <a:lnTo>
                      <a:pt x="340" y="87"/>
                    </a:lnTo>
                    <a:lnTo>
                      <a:pt x="378" y="87"/>
                    </a:lnTo>
                    <a:lnTo>
                      <a:pt x="416" y="85"/>
                    </a:lnTo>
                    <a:lnTo>
                      <a:pt x="453" y="82"/>
                    </a:lnTo>
                    <a:lnTo>
                      <a:pt x="491" y="76"/>
                    </a:lnTo>
                    <a:lnTo>
                      <a:pt x="527" y="70"/>
                    </a:lnTo>
                    <a:lnTo>
                      <a:pt x="562" y="62"/>
                    </a:lnTo>
                    <a:lnTo>
                      <a:pt x="597" y="53"/>
                    </a:lnTo>
                    <a:lnTo>
                      <a:pt x="630" y="42"/>
                    </a:lnTo>
                    <a:lnTo>
                      <a:pt x="661" y="29"/>
                    </a:lnTo>
                    <a:lnTo>
                      <a:pt x="691" y="15"/>
                    </a:lnTo>
                    <a:lnTo>
                      <a:pt x="719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67" name="Line 121"/>
              <p:cNvSpPr>
                <a:spLocks noChangeShapeType="1"/>
              </p:cNvSpPr>
              <p:nvPr/>
            </p:nvSpPr>
            <p:spPr bwMode="auto">
              <a:xfrm flipH="1">
                <a:off x="4158" y="2521"/>
                <a:ext cx="210" cy="12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68" name="Line 122"/>
              <p:cNvSpPr>
                <a:spLocks noChangeShapeType="1"/>
              </p:cNvSpPr>
              <p:nvPr/>
            </p:nvSpPr>
            <p:spPr bwMode="auto">
              <a:xfrm>
                <a:off x="4299" y="2560"/>
                <a:ext cx="1" cy="3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69" name="Freeform 123"/>
              <p:cNvSpPr>
                <a:spLocks/>
              </p:cNvSpPr>
              <p:nvPr/>
            </p:nvSpPr>
            <p:spPr bwMode="auto">
              <a:xfrm>
                <a:off x="4299" y="2595"/>
                <a:ext cx="41" cy="58"/>
              </a:xfrm>
              <a:custGeom>
                <a:avLst/>
                <a:gdLst>
                  <a:gd name="T0" fmla="*/ 0 w 233"/>
                  <a:gd name="T1" fmla="*/ 0 h 333"/>
                  <a:gd name="T2" fmla="*/ 1 w 233"/>
                  <a:gd name="T3" fmla="*/ 4 h 333"/>
                  <a:gd name="T4" fmla="*/ 2 w 233"/>
                  <a:gd name="T5" fmla="*/ 9 h 333"/>
                  <a:gd name="T6" fmla="*/ 3 w 233"/>
                  <a:gd name="T7" fmla="*/ 13 h 333"/>
                  <a:gd name="T8" fmla="*/ 5 w 233"/>
                  <a:gd name="T9" fmla="*/ 18 h 333"/>
                  <a:gd name="T10" fmla="*/ 7 w 233"/>
                  <a:gd name="T11" fmla="*/ 22 h 333"/>
                  <a:gd name="T12" fmla="*/ 9 w 233"/>
                  <a:gd name="T13" fmla="*/ 26 h 333"/>
                  <a:gd name="T14" fmla="*/ 11 w 233"/>
                  <a:gd name="T15" fmla="*/ 30 h 333"/>
                  <a:gd name="T16" fmla="*/ 14 w 233"/>
                  <a:gd name="T17" fmla="*/ 34 h 333"/>
                  <a:gd name="T18" fmla="*/ 17 w 233"/>
                  <a:gd name="T19" fmla="*/ 38 h 333"/>
                  <a:gd name="T20" fmla="*/ 20 w 233"/>
                  <a:gd name="T21" fmla="*/ 41 h 333"/>
                  <a:gd name="T22" fmla="*/ 23 w 233"/>
                  <a:gd name="T23" fmla="*/ 44 h 333"/>
                  <a:gd name="T24" fmla="*/ 27 w 233"/>
                  <a:gd name="T25" fmla="*/ 48 h 333"/>
                  <a:gd name="T26" fmla="*/ 30 w 233"/>
                  <a:gd name="T27" fmla="*/ 51 h 333"/>
                  <a:gd name="T28" fmla="*/ 33 w 233"/>
                  <a:gd name="T29" fmla="*/ 53 h 333"/>
                  <a:gd name="T30" fmla="*/ 37 w 233"/>
                  <a:gd name="T31" fmla="*/ 56 h 333"/>
                  <a:gd name="T32" fmla="*/ 41 w 233"/>
                  <a:gd name="T33" fmla="*/ 58 h 33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33" h="333">
                    <a:moveTo>
                      <a:pt x="0" y="0"/>
                    </a:moveTo>
                    <a:lnTo>
                      <a:pt x="5" y="25"/>
                    </a:lnTo>
                    <a:lnTo>
                      <a:pt x="12" y="52"/>
                    </a:lnTo>
                    <a:lnTo>
                      <a:pt x="19" y="77"/>
                    </a:lnTo>
                    <a:lnTo>
                      <a:pt x="29" y="102"/>
                    </a:lnTo>
                    <a:lnTo>
                      <a:pt x="39" y="127"/>
                    </a:lnTo>
                    <a:lnTo>
                      <a:pt x="52" y="150"/>
                    </a:lnTo>
                    <a:lnTo>
                      <a:pt x="65" y="173"/>
                    </a:lnTo>
                    <a:lnTo>
                      <a:pt x="80" y="195"/>
                    </a:lnTo>
                    <a:lnTo>
                      <a:pt x="96" y="216"/>
                    </a:lnTo>
                    <a:lnTo>
                      <a:pt x="113" y="236"/>
                    </a:lnTo>
                    <a:lnTo>
                      <a:pt x="131" y="255"/>
                    </a:lnTo>
                    <a:lnTo>
                      <a:pt x="151" y="273"/>
                    </a:lnTo>
                    <a:lnTo>
                      <a:pt x="170" y="291"/>
                    </a:lnTo>
                    <a:lnTo>
                      <a:pt x="190" y="306"/>
                    </a:lnTo>
                    <a:lnTo>
                      <a:pt x="212" y="319"/>
                    </a:lnTo>
                    <a:lnTo>
                      <a:pt x="233" y="333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70" name="Freeform 124"/>
              <p:cNvSpPr>
                <a:spLocks/>
              </p:cNvSpPr>
              <p:nvPr/>
            </p:nvSpPr>
            <p:spPr bwMode="auto">
              <a:xfrm>
                <a:off x="3944" y="3631"/>
                <a:ext cx="188" cy="22"/>
              </a:xfrm>
              <a:custGeom>
                <a:avLst/>
                <a:gdLst>
                  <a:gd name="T0" fmla="*/ 0 w 1080"/>
                  <a:gd name="T1" fmla="*/ 0 h 128"/>
                  <a:gd name="T2" fmla="*/ 6 w 1080"/>
                  <a:gd name="T3" fmla="*/ 3 h 128"/>
                  <a:gd name="T4" fmla="*/ 13 w 1080"/>
                  <a:gd name="T5" fmla="*/ 6 h 128"/>
                  <a:gd name="T6" fmla="*/ 19 w 1080"/>
                  <a:gd name="T7" fmla="*/ 9 h 128"/>
                  <a:gd name="T8" fmla="*/ 26 w 1080"/>
                  <a:gd name="T9" fmla="*/ 12 h 128"/>
                  <a:gd name="T10" fmla="*/ 34 w 1080"/>
                  <a:gd name="T11" fmla="*/ 14 h 128"/>
                  <a:gd name="T12" fmla="*/ 41 w 1080"/>
                  <a:gd name="T13" fmla="*/ 16 h 128"/>
                  <a:gd name="T14" fmla="*/ 49 w 1080"/>
                  <a:gd name="T15" fmla="*/ 18 h 128"/>
                  <a:gd name="T16" fmla="*/ 57 w 1080"/>
                  <a:gd name="T17" fmla="*/ 19 h 128"/>
                  <a:gd name="T18" fmla="*/ 65 w 1080"/>
                  <a:gd name="T19" fmla="*/ 20 h 128"/>
                  <a:gd name="T20" fmla="*/ 73 w 1080"/>
                  <a:gd name="T21" fmla="*/ 21 h 128"/>
                  <a:gd name="T22" fmla="*/ 81 w 1080"/>
                  <a:gd name="T23" fmla="*/ 22 h 128"/>
                  <a:gd name="T24" fmla="*/ 90 w 1080"/>
                  <a:gd name="T25" fmla="*/ 22 h 128"/>
                  <a:gd name="T26" fmla="*/ 98 w 1080"/>
                  <a:gd name="T27" fmla="*/ 22 h 128"/>
                  <a:gd name="T28" fmla="*/ 106 w 1080"/>
                  <a:gd name="T29" fmla="*/ 22 h 128"/>
                  <a:gd name="T30" fmla="*/ 115 w 1080"/>
                  <a:gd name="T31" fmla="*/ 21 h 128"/>
                  <a:gd name="T32" fmla="*/ 123 w 1080"/>
                  <a:gd name="T33" fmla="*/ 20 h 128"/>
                  <a:gd name="T34" fmla="*/ 131 w 1080"/>
                  <a:gd name="T35" fmla="*/ 19 h 128"/>
                  <a:gd name="T36" fmla="*/ 139 w 1080"/>
                  <a:gd name="T37" fmla="*/ 18 h 128"/>
                  <a:gd name="T38" fmla="*/ 147 w 1080"/>
                  <a:gd name="T39" fmla="*/ 16 h 128"/>
                  <a:gd name="T40" fmla="*/ 154 w 1080"/>
                  <a:gd name="T41" fmla="*/ 14 h 128"/>
                  <a:gd name="T42" fmla="*/ 162 w 1080"/>
                  <a:gd name="T43" fmla="*/ 12 h 128"/>
                  <a:gd name="T44" fmla="*/ 169 w 1080"/>
                  <a:gd name="T45" fmla="*/ 9 h 128"/>
                  <a:gd name="T46" fmla="*/ 175 w 1080"/>
                  <a:gd name="T47" fmla="*/ 6 h 128"/>
                  <a:gd name="T48" fmla="*/ 182 w 1080"/>
                  <a:gd name="T49" fmla="*/ 3 h 128"/>
                  <a:gd name="T50" fmla="*/ 188 w 1080"/>
                  <a:gd name="T51" fmla="*/ 0 h 1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080" h="128">
                    <a:moveTo>
                      <a:pt x="0" y="0"/>
                    </a:moveTo>
                    <a:lnTo>
                      <a:pt x="34" y="18"/>
                    </a:lnTo>
                    <a:lnTo>
                      <a:pt x="72" y="36"/>
                    </a:lnTo>
                    <a:lnTo>
                      <a:pt x="110" y="52"/>
                    </a:lnTo>
                    <a:lnTo>
                      <a:pt x="151" y="67"/>
                    </a:lnTo>
                    <a:lnTo>
                      <a:pt x="193" y="81"/>
                    </a:lnTo>
                    <a:lnTo>
                      <a:pt x="236" y="93"/>
                    </a:lnTo>
                    <a:lnTo>
                      <a:pt x="280" y="102"/>
                    </a:lnTo>
                    <a:lnTo>
                      <a:pt x="326" y="111"/>
                    </a:lnTo>
                    <a:lnTo>
                      <a:pt x="373" y="118"/>
                    </a:lnTo>
                    <a:lnTo>
                      <a:pt x="420" y="123"/>
                    </a:lnTo>
                    <a:lnTo>
                      <a:pt x="468" y="127"/>
                    </a:lnTo>
                    <a:lnTo>
                      <a:pt x="516" y="128"/>
                    </a:lnTo>
                    <a:lnTo>
                      <a:pt x="564" y="128"/>
                    </a:lnTo>
                    <a:lnTo>
                      <a:pt x="611" y="127"/>
                    </a:lnTo>
                    <a:lnTo>
                      <a:pt x="659" y="123"/>
                    </a:lnTo>
                    <a:lnTo>
                      <a:pt x="706" y="118"/>
                    </a:lnTo>
                    <a:lnTo>
                      <a:pt x="752" y="111"/>
                    </a:lnTo>
                    <a:lnTo>
                      <a:pt x="798" y="102"/>
                    </a:lnTo>
                    <a:lnTo>
                      <a:pt x="843" y="93"/>
                    </a:lnTo>
                    <a:lnTo>
                      <a:pt x="886" y="81"/>
                    </a:lnTo>
                    <a:lnTo>
                      <a:pt x="928" y="67"/>
                    </a:lnTo>
                    <a:lnTo>
                      <a:pt x="968" y="52"/>
                    </a:lnTo>
                    <a:lnTo>
                      <a:pt x="1007" y="36"/>
                    </a:lnTo>
                    <a:lnTo>
                      <a:pt x="1044" y="18"/>
                    </a:lnTo>
                    <a:lnTo>
                      <a:pt x="108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71" name="Line 125"/>
              <p:cNvSpPr>
                <a:spLocks noChangeShapeType="1"/>
              </p:cNvSpPr>
              <p:nvPr/>
            </p:nvSpPr>
            <p:spPr bwMode="auto">
              <a:xfrm flipV="1">
                <a:off x="4132" y="3138"/>
                <a:ext cx="855" cy="49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72" name="Freeform 126"/>
              <p:cNvSpPr>
                <a:spLocks/>
              </p:cNvSpPr>
              <p:nvPr/>
            </p:nvSpPr>
            <p:spPr bwMode="auto">
              <a:xfrm>
                <a:off x="4987" y="3083"/>
                <a:ext cx="39" cy="55"/>
              </a:xfrm>
              <a:custGeom>
                <a:avLst/>
                <a:gdLst>
                  <a:gd name="T0" fmla="*/ 0 w 223"/>
                  <a:gd name="T1" fmla="*/ 55 h 313"/>
                  <a:gd name="T2" fmla="*/ 5 w 223"/>
                  <a:gd name="T3" fmla="*/ 52 h 313"/>
                  <a:gd name="T4" fmla="*/ 11 w 223"/>
                  <a:gd name="T5" fmla="*/ 48 h 313"/>
                  <a:gd name="T6" fmla="*/ 15 w 223"/>
                  <a:gd name="T7" fmla="*/ 44 h 313"/>
                  <a:gd name="T8" fmla="*/ 20 w 223"/>
                  <a:gd name="T9" fmla="*/ 40 h 313"/>
                  <a:gd name="T10" fmla="*/ 24 w 223"/>
                  <a:gd name="T11" fmla="*/ 36 h 313"/>
                  <a:gd name="T12" fmla="*/ 27 w 223"/>
                  <a:gd name="T13" fmla="*/ 32 h 313"/>
                  <a:gd name="T14" fmla="*/ 30 w 223"/>
                  <a:gd name="T15" fmla="*/ 28 h 313"/>
                  <a:gd name="T16" fmla="*/ 33 w 223"/>
                  <a:gd name="T17" fmla="*/ 23 h 313"/>
                  <a:gd name="T18" fmla="*/ 35 w 223"/>
                  <a:gd name="T19" fmla="*/ 19 h 313"/>
                  <a:gd name="T20" fmla="*/ 37 w 223"/>
                  <a:gd name="T21" fmla="*/ 14 h 313"/>
                  <a:gd name="T22" fmla="*/ 38 w 223"/>
                  <a:gd name="T23" fmla="*/ 9 h 313"/>
                  <a:gd name="T24" fmla="*/ 39 w 223"/>
                  <a:gd name="T25" fmla="*/ 5 h 313"/>
                  <a:gd name="T26" fmla="*/ 39 w 223"/>
                  <a:gd name="T27" fmla="*/ 0 h 31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3" h="313">
                    <a:moveTo>
                      <a:pt x="0" y="313"/>
                    </a:moveTo>
                    <a:lnTo>
                      <a:pt x="31" y="294"/>
                    </a:lnTo>
                    <a:lnTo>
                      <a:pt x="61" y="272"/>
                    </a:lnTo>
                    <a:lnTo>
                      <a:pt x="87" y="251"/>
                    </a:lnTo>
                    <a:lnTo>
                      <a:pt x="113" y="228"/>
                    </a:lnTo>
                    <a:lnTo>
                      <a:pt x="136" y="206"/>
                    </a:lnTo>
                    <a:lnTo>
                      <a:pt x="156" y="181"/>
                    </a:lnTo>
                    <a:lnTo>
                      <a:pt x="173" y="157"/>
                    </a:lnTo>
                    <a:lnTo>
                      <a:pt x="188" y="132"/>
                    </a:lnTo>
                    <a:lnTo>
                      <a:pt x="201" y="106"/>
                    </a:lnTo>
                    <a:lnTo>
                      <a:pt x="210" y="81"/>
                    </a:lnTo>
                    <a:lnTo>
                      <a:pt x="217" y="54"/>
                    </a:lnTo>
                    <a:lnTo>
                      <a:pt x="221" y="27"/>
                    </a:lnTo>
                    <a:lnTo>
                      <a:pt x="223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73" name="Freeform 127"/>
              <p:cNvSpPr>
                <a:spLocks/>
              </p:cNvSpPr>
              <p:nvPr/>
            </p:nvSpPr>
            <p:spPr bwMode="auto">
              <a:xfrm>
                <a:off x="3405" y="3287"/>
                <a:ext cx="39" cy="55"/>
              </a:xfrm>
              <a:custGeom>
                <a:avLst/>
                <a:gdLst>
                  <a:gd name="T0" fmla="*/ 0 w 223"/>
                  <a:gd name="T1" fmla="*/ 0 h 312"/>
                  <a:gd name="T2" fmla="*/ 0 w 223"/>
                  <a:gd name="T3" fmla="*/ 5 h 312"/>
                  <a:gd name="T4" fmla="*/ 1 w 223"/>
                  <a:gd name="T5" fmla="*/ 9 h 312"/>
                  <a:gd name="T6" fmla="*/ 2 w 223"/>
                  <a:gd name="T7" fmla="*/ 14 h 312"/>
                  <a:gd name="T8" fmla="*/ 4 w 223"/>
                  <a:gd name="T9" fmla="*/ 19 h 312"/>
                  <a:gd name="T10" fmla="*/ 6 w 223"/>
                  <a:gd name="T11" fmla="*/ 23 h 312"/>
                  <a:gd name="T12" fmla="*/ 9 w 223"/>
                  <a:gd name="T13" fmla="*/ 28 h 312"/>
                  <a:gd name="T14" fmla="*/ 12 w 223"/>
                  <a:gd name="T15" fmla="*/ 32 h 312"/>
                  <a:gd name="T16" fmla="*/ 15 w 223"/>
                  <a:gd name="T17" fmla="*/ 36 h 312"/>
                  <a:gd name="T18" fmla="*/ 19 w 223"/>
                  <a:gd name="T19" fmla="*/ 40 h 312"/>
                  <a:gd name="T20" fmla="*/ 24 w 223"/>
                  <a:gd name="T21" fmla="*/ 44 h 312"/>
                  <a:gd name="T22" fmla="*/ 28 w 223"/>
                  <a:gd name="T23" fmla="*/ 48 h 312"/>
                  <a:gd name="T24" fmla="*/ 33 w 223"/>
                  <a:gd name="T25" fmla="*/ 51 h 312"/>
                  <a:gd name="T26" fmla="*/ 39 w 223"/>
                  <a:gd name="T27" fmla="*/ 55 h 3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3" h="312">
                    <a:moveTo>
                      <a:pt x="0" y="0"/>
                    </a:moveTo>
                    <a:lnTo>
                      <a:pt x="1" y="27"/>
                    </a:lnTo>
                    <a:lnTo>
                      <a:pt x="5" y="53"/>
                    </a:lnTo>
                    <a:lnTo>
                      <a:pt x="12" y="79"/>
                    </a:lnTo>
                    <a:lnTo>
                      <a:pt x="21" y="106"/>
                    </a:lnTo>
                    <a:lnTo>
                      <a:pt x="34" y="132"/>
                    </a:lnTo>
                    <a:lnTo>
                      <a:pt x="49" y="156"/>
                    </a:lnTo>
                    <a:lnTo>
                      <a:pt x="67" y="181"/>
                    </a:lnTo>
                    <a:lnTo>
                      <a:pt x="86" y="205"/>
                    </a:lnTo>
                    <a:lnTo>
                      <a:pt x="110" y="228"/>
                    </a:lnTo>
                    <a:lnTo>
                      <a:pt x="135" y="250"/>
                    </a:lnTo>
                    <a:lnTo>
                      <a:pt x="162" y="272"/>
                    </a:lnTo>
                    <a:lnTo>
                      <a:pt x="191" y="292"/>
                    </a:lnTo>
                    <a:lnTo>
                      <a:pt x="223" y="312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74" name="Line 128"/>
              <p:cNvSpPr>
                <a:spLocks noChangeShapeType="1"/>
              </p:cNvSpPr>
              <p:nvPr/>
            </p:nvSpPr>
            <p:spPr bwMode="auto">
              <a:xfrm>
                <a:off x="3444" y="3342"/>
                <a:ext cx="500" cy="28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75" name="Freeform 129"/>
              <p:cNvSpPr>
                <a:spLocks/>
              </p:cNvSpPr>
              <p:nvPr/>
            </p:nvSpPr>
            <p:spPr bwMode="auto">
              <a:xfrm>
                <a:off x="4010" y="3046"/>
                <a:ext cx="496" cy="167"/>
              </a:xfrm>
              <a:custGeom>
                <a:avLst/>
                <a:gdLst>
                  <a:gd name="T0" fmla="*/ 0 w 2842"/>
                  <a:gd name="T1" fmla="*/ 118 h 961"/>
                  <a:gd name="T2" fmla="*/ 9 w 2842"/>
                  <a:gd name="T3" fmla="*/ 123 h 961"/>
                  <a:gd name="T4" fmla="*/ 18 w 2842"/>
                  <a:gd name="T5" fmla="*/ 128 h 961"/>
                  <a:gd name="T6" fmla="*/ 28 w 2842"/>
                  <a:gd name="T7" fmla="*/ 132 h 961"/>
                  <a:gd name="T8" fmla="*/ 37 w 2842"/>
                  <a:gd name="T9" fmla="*/ 136 h 961"/>
                  <a:gd name="T10" fmla="*/ 47 w 2842"/>
                  <a:gd name="T11" fmla="*/ 140 h 961"/>
                  <a:gd name="T12" fmla="*/ 58 w 2842"/>
                  <a:gd name="T13" fmla="*/ 144 h 961"/>
                  <a:gd name="T14" fmla="*/ 69 w 2842"/>
                  <a:gd name="T15" fmla="*/ 147 h 961"/>
                  <a:gd name="T16" fmla="*/ 79 w 2842"/>
                  <a:gd name="T17" fmla="*/ 150 h 961"/>
                  <a:gd name="T18" fmla="*/ 91 w 2842"/>
                  <a:gd name="T19" fmla="*/ 153 h 961"/>
                  <a:gd name="T20" fmla="*/ 102 w 2842"/>
                  <a:gd name="T21" fmla="*/ 156 h 961"/>
                  <a:gd name="T22" fmla="*/ 113 w 2842"/>
                  <a:gd name="T23" fmla="*/ 158 h 961"/>
                  <a:gd name="T24" fmla="*/ 125 w 2842"/>
                  <a:gd name="T25" fmla="*/ 161 h 961"/>
                  <a:gd name="T26" fmla="*/ 137 w 2842"/>
                  <a:gd name="T27" fmla="*/ 162 h 961"/>
                  <a:gd name="T28" fmla="*/ 149 w 2842"/>
                  <a:gd name="T29" fmla="*/ 164 h 961"/>
                  <a:gd name="T30" fmla="*/ 161 w 2842"/>
                  <a:gd name="T31" fmla="*/ 165 h 961"/>
                  <a:gd name="T32" fmla="*/ 173 w 2842"/>
                  <a:gd name="T33" fmla="*/ 166 h 961"/>
                  <a:gd name="T34" fmla="*/ 185 w 2842"/>
                  <a:gd name="T35" fmla="*/ 166 h 961"/>
                  <a:gd name="T36" fmla="*/ 198 w 2842"/>
                  <a:gd name="T37" fmla="*/ 167 h 961"/>
                  <a:gd name="T38" fmla="*/ 210 w 2842"/>
                  <a:gd name="T39" fmla="*/ 167 h 961"/>
                  <a:gd name="T40" fmla="*/ 222 w 2842"/>
                  <a:gd name="T41" fmla="*/ 167 h 961"/>
                  <a:gd name="T42" fmla="*/ 234 w 2842"/>
                  <a:gd name="T43" fmla="*/ 166 h 961"/>
                  <a:gd name="T44" fmla="*/ 246 w 2842"/>
                  <a:gd name="T45" fmla="*/ 165 h 961"/>
                  <a:gd name="T46" fmla="*/ 258 w 2842"/>
                  <a:gd name="T47" fmla="*/ 164 h 961"/>
                  <a:gd name="T48" fmla="*/ 270 w 2842"/>
                  <a:gd name="T49" fmla="*/ 163 h 961"/>
                  <a:gd name="T50" fmla="*/ 282 w 2842"/>
                  <a:gd name="T51" fmla="*/ 161 h 961"/>
                  <a:gd name="T52" fmla="*/ 294 w 2842"/>
                  <a:gd name="T53" fmla="*/ 159 h 961"/>
                  <a:gd name="T54" fmla="*/ 305 w 2842"/>
                  <a:gd name="T55" fmla="*/ 157 h 961"/>
                  <a:gd name="T56" fmla="*/ 317 w 2842"/>
                  <a:gd name="T57" fmla="*/ 154 h 961"/>
                  <a:gd name="T58" fmla="*/ 328 w 2842"/>
                  <a:gd name="T59" fmla="*/ 152 h 961"/>
                  <a:gd name="T60" fmla="*/ 339 w 2842"/>
                  <a:gd name="T61" fmla="*/ 148 h 961"/>
                  <a:gd name="T62" fmla="*/ 350 w 2842"/>
                  <a:gd name="T63" fmla="*/ 145 h 961"/>
                  <a:gd name="T64" fmla="*/ 360 w 2842"/>
                  <a:gd name="T65" fmla="*/ 141 h 961"/>
                  <a:gd name="T66" fmla="*/ 370 w 2842"/>
                  <a:gd name="T67" fmla="*/ 137 h 961"/>
                  <a:gd name="T68" fmla="*/ 380 w 2842"/>
                  <a:gd name="T69" fmla="*/ 133 h 961"/>
                  <a:gd name="T70" fmla="*/ 390 w 2842"/>
                  <a:gd name="T71" fmla="*/ 129 h 961"/>
                  <a:gd name="T72" fmla="*/ 399 w 2842"/>
                  <a:gd name="T73" fmla="*/ 124 h 961"/>
                  <a:gd name="T74" fmla="*/ 408 w 2842"/>
                  <a:gd name="T75" fmla="*/ 120 h 961"/>
                  <a:gd name="T76" fmla="*/ 417 w 2842"/>
                  <a:gd name="T77" fmla="*/ 115 h 961"/>
                  <a:gd name="T78" fmla="*/ 425 w 2842"/>
                  <a:gd name="T79" fmla="*/ 109 h 961"/>
                  <a:gd name="T80" fmla="*/ 433 w 2842"/>
                  <a:gd name="T81" fmla="*/ 104 h 961"/>
                  <a:gd name="T82" fmla="*/ 440 w 2842"/>
                  <a:gd name="T83" fmla="*/ 99 h 961"/>
                  <a:gd name="T84" fmla="*/ 447 w 2842"/>
                  <a:gd name="T85" fmla="*/ 93 h 961"/>
                  <a:gd name="T86" fmla="*/ 454 w 2842"/>
                  <a:gd name="T87" fmla="*/ 87 h 961"/>
                  <a:gd name="T88" fmla="*/ 460 w 2842"/>
                  <a:gd name="T89" fmla="*/ 81 h 961"/>
                  <a:gd name="T90" fmla="*/ 465 w 2842"/>
                  <a:gd name="T91" fmla="*/ 75 h 961"/>
                  <a:gd name="T92" fmla="*/ 471 w 2842"/>
                  <a:gd name="T93" fmla="*/ 68 h 961"/>
                  <a:gd name="T94" fmla="*/ 475 w 2842"/>
                  <a:gd name="T95" fmla="*/ 62 h 961"/>
                  <a:gd name="T96" fmla="*/ 480 w 2842"/>
                  <a:gd name="T97" fmla="*/ 55 h 961"/>
                  <a:gd name="T98" fmla="*/ 484 w 2842"/>
                  <a:gd name="T99" fmla="*/ 48 h 961"/>
                  <a:gd name="T100" fmla="*/ 487 w 2842"/>
                  <a:gd name="T101" fmla="*/ 42 h 961"/>
                  <a:gd name="T102" fmla="*/ 490 w 2842"/>
                  <a:gd name="T103" fmla="*/ 35 h 961"/>
                  <a:gd name="T104" fmla="*/ 492 w 2842"/>
                  <a:gd name="T105" fmla="*/ 28 h 961"/>
                  <a:gd name="T106" fmla="*/ 494 w 2842"/>
                  <a:gd name="T107" fmla="*/ 21 h 961"/>
                  <a:gd name="T108" fmla="*/ 495 w 2842"/>
                  <a:gd name="T109" fmla="*/ 14 h 961"/>
                  <a:gd name="T110" fmla="*/ 496 w 2842"/>
                  <a:gd name="T111" fmla="*/ 7 h 961"/>
                  <a:gd name="T112" fmla="*/ 496 w 2842"/>
                  <a:gd name="T113" fmla="*/ 0 h 96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842" h="961">
                    <a:moveTo>
                      <a:pt x="0" y="680"/>
                    </a:moveTo>
                    <a:lnTo>
                      <a:pt x="51" y="708"/>
                    </a:lnTo>
                    <a:lnTo>
                      <a:pt x="104" y="735"/>
                    </a:lnTo>
                    <a:lnTo>
                      <a:pt x="158" y="759"/>
                    </a:lnTo>
                    <a:lnTo>
                      <a:pt x="214" y="784"/>
                    </a:lnTo>
                    <a:lnTo>
                      <a:pt x="272" y="806"/>
                    </a:lnTo>
                    <a:lnTo>
                      <a:pt x="332" y="828"/>
                    </a:lnTo>
                    <a:lnTo>
                      <a:pt x="393" y="848"/>
                    </a:lnTo>
                    <a:lnTo>
                      <a:pt x="455" y="866"/>
                    </a:lnTo>
                    <a:lnTo>
                      <a:pt x="519" y="882"/>
                    </a:lnTo>
                    <a:lnTo>
                      <a:pt x="584" y="898"/>
                    </a:lnTo>
                    <a:lnTo>
                      <a:pt x="650" y="911"/>
                    </a:lnTo>
                    <a:lnTo>
                      <a:pt x="717" y="924"/>
                    </a:lnTo>
                    <a:lnTo>
                      <a:pt x="785" y="934"/>
                    </a:lnTo>
                    <a:lnTo>
                      <a:pt x="853" y="942"/>
                    </a:lnTo>
                    <a:lnTo>
                      <a:pt x="922" y="950"/>
                    </a:lnTo>
                    <a:lnTo>
                      <a:pt x="991" y="955"/>
                    </a:lnTo>
                    <a:lnTo>
                      <a:pt x="1061" y="958"/>
                    </a:lnTo>
                    <a:lnTo>
                      <a:pt x="1132" y="960"/>
                    </a:lnTo>
                    <a:lnTo>
                      <a:pt x="1201" y="961"/>
                    </a:lnTo>
                    <a:lnTo>
                      <a:pt x="1271" y="959"/>
                    </a:lnTo>
                    <a:lnTo>
                      <a:pt x="1341" y="956"/>
                    </a:lnTo>
                    <a:lnTo>
                      <a:pt x="1411" y="952"/>
                    </a:lnTo>
                    <a:lnTo>
                      <a:pt x="1479" y="945"/>
                    </a:lnTo>
                    <a:lnTo>
                      <a:pt x="1548" y="937"/>
                    </a:lnTo>
                    <a:lnTo>
                      <a:pt x="1616" y="927"/>
                    </a:lnTo>
                    <a:lnTo>
                      <a:pt x="1684" y="915"/>
                    </a:lnTo>
                    <a:lnTo>
                      <a:pt x="1749" y="903"/>
                    </a:lnTo>
                    <a:lnTo>
                      <a:pt x="1814" y="888"/>
                    </a:lnTo>
                    <a:lnTo>
                      <a:pt x="1878" y="872"/>
                    </a:lnTo>
                    <a:lnTo>
                      <a:pt x="1942" y="853"/>
                    </a:lnTo>
                    <a:lnTo>
                      <a:pt x="2004" y="834"/>
                    </a:lnTo>
                    <a:lnTo>
                      <a:pt x="2064" y="814"/>
                    </a:lnTo>
                    <a:lnTo>
                      <a:pt x="2121" y="791"/>
                    </a:lnTo>
                    <a:lnTo>
                      <a:pt x="2179" y="768"/>
                    </a:lnTo>
                    <a:lnTo>
                      <a:pt x="2234" y="743"/>
                    </a:lnTo>
                    <a:lnTo>
                      <a:pt x="2287" y="716"/>
                    </a:lnTo>
                    <a:lnTo>
                      <a:pt x="2339" y="689"/>
                    </a:lnTo>
                    <a:lnTo>
                      <a:pt x="2387" y="660"/>
                    </a:lnTo>
                    <a:lnTo>
                      <a:pt x="2434" y="630"/>
                    </a:lnTo>
                    <a:lnTo>
                      <a:pt x="2479" y="599"/>
                    </a:lnTo>
                    <a:lnTo>
                      <a:pt x="2521" y="567"/>
                    </a:lnTo>
                    <a:lnTo>
                      <a:pt x="2562" y="533"/>
                    </a:lnTo>
                    <a:lnTo>
                      <a:pt x="2600" y="500"/>
                    </a:lnTo>
                    <a:lnTo>
                      <a:pt x="2635" y="465"/>
                    </a:lnTo>
                    <a:lnTo>
                      <a:pt x="2667" y="429"/>
                    </a:lnTo>
                    <a:lnTo>
                      <a:pt x="2697" y="392"/>
                    </a:lnTo>
                    <a:lnTo>
                      <a:pt x="2724" y="355"/>
                    </a:lnTo>
                    <a:lnTo>
                      <a:pt x="2748" y="317"/>
                    </a:lnTo>
                    <a:lnTo>
                      <a:pt x="2771" y="279"/>
                    </a:lnTo>
                    <a:lnTo>
                      <a:pt x="2789" y="240"/>
                    </a:lnTo>
                    <a:lnTo>
                      <a:pt x="2805" y="201"/>
                    </a:lnTo>
                    <a:lnTo>
                      <a:pt x="2819" y="161"/>
                    </a:lnTo>
                    <a:lnTo>
                      <a:pt x="2829" y="120"/>
                    </a:lnTo>
                    <a:lnTo>
                      <a:pt x="2836" y="81"/>
                    </a:lnTo>
                    <a:lnTo>
                      <a:pt x="2840" y="40"/>
                    </a:lnTo>
                    <a:lnTo>
                      <a:pt x="2842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76" name="Freeform 130"/>
              <p:cNvSpPr>
                <a:spLocks/>
              </p:cNvSpPr>
              <p:nvPr/>
            </p:nvSpPr>
            <p:spPr bwMode="auto">
              <a:xfrm>
                <a:off x="3926" y="3046"/>
                <a:ext cx="84" cy="118"/>
              </a:xfrm>
              <a:custGeom>
                <a:avLst/>
                <a:gdLst>
                  <a:gd name="T0" fmla="*/ 0 w 486"/>
                  <a:gd name="T1" fmla="*/ 0 h 680"/>
                  <a:gd name="T2" fmla="*/ 0 w 486"/>
                  <a:gd name="T3" fmla="*/ 7 h 680"/>
                  <a:gd name="T4" fmla="*/ 1 w 486"/>
                  <a:gd name="T5" fmla="*/ 14 h 680"/>
                  <a:gd name="T6" fmla="*/ 2 w 486"/>
                  <a:gd name="T7" fmla="*/ 20 h 680"/>
                  <a:gd name="T8" fmla="*/ 4 w 486"/>
                  <a:gd name="T9" fmla="*/ 27 h 680"/>
                  <a:gd name="T10" fmla="*/ 6 w 486"/>
                  <a:gd name="T11" fmla="*/ 34 h 680"/>
                  <a:gd name="T12" fmla="*/ 9 w 486"/>
                  <a:gd name="T13" fmla="*/ 41 h 680"/>
                  <a:gd name="T14" fmla="*/ 12 w 486"/>
                  <a:gd name="T15" fmla="*/ 48 h 680"/>
                  <a:gd name="T16" fmla="*/ 16 w 486"/>
                  <a:gd name="T17" fmla="*/ 54 h 680"/>
                  <a:gd name="T18" fmla="*/ 20 w 486"/>
                  <a:gd name="T19" fmla="*/ 61 h 680"/>
                  <a:gd name="T20" fmla="*/ 24 w 486"/>
                  <a:gd name="T21" fmla="*/ 67 h 680"/>
                  <a:gd name="T22" fmla="*/ 29 w 486"/>
                  <a:gd name="T23" fmla="*/ 73 h 680"/>
                  <a:gd name="T24" fmla="*/ 35 w 486"/>
                  <a:gd name="T25" fmla="*/ 79 h 680"/>
                  <a:gd name="T26" fmla="*/ 40 w 486"/>
                  <a:gd name="T27" fmla="*/ 85 h 680"/>
                  <a:gd name="T28" fmla="*/ 47 w 486"/>
                  <a:gd name="T29" fmla="*/ 91 h 680"/>
                  <a:gd name="T30" fmla="*/ 53 w 486"/>
                  <a:gd name="T31" fmla="*/ 97 h 680"/>
                  <a:gd name="T32" fmla="*/ 61 w 486"/>
                  <a:gd name="T33" fmla="*/ 102 h 680"/>
                  <a:gd name="T34" fmla="*/ 68 w 486"/>
                  <a:gd name="T35" fmla="*/ 108 h 680"/>
                  <a:gd name="T36" fmla="*/ 76 w 486"/>
                  <a:gd name="T37" fmla="*/ 113 h 680"/>
                  <a:gd name="T38" fmla="*/ 84 w 486"/>
                  <a:gd name="T39" fmla="*/ 118 h 68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86" h="680">
                    <a:moveTo>
                      <a:pt x="0" y="0"/>
                    </a:moveTo>
                    <a:lnTo>
                      <a:pt x="1" y="39"/>
                    </a:lnTo>
                    <a:lnTo>
                      <a:pt x="5" y="79"/>
                    </a:lnTo>
                    <a:lnTo>
                      <a:pt x="12" y="118"/>
                    </a:lnTo>
                    <a:lnTo>
                      <a:pt x="22" y="158"/>
                    </a:lnTo>
                    <a:lnTo>
                      <a:pt x="35" y="197"/>
                    </a:lnTo>
                    <a:lnTo>
                      <a:pt x="50" y="236"/>
                    </a:lnTo>
                    <a:lnTo>
                      <a:pt x="68" y="275"/>
                    </a:lnTo>
                    <a:lnTo>
                      <a:pt x="90" y="312"/>
                    </a:lnTo>
                    <a:lnTo>
                      <a:pt x="113" y="349"/>
                    </a:lnTo>
                    <a:lnTo>
                      <a:pt x="140" y="386"/>
                    </a:lnTo>
                    <a:lnTo>
                      <a:pt x="169" y="422"/>
                    </a:lnTo>
                    <a:lnTo>
                      <a:pt x="200" y="457"/>
                    </a:lnTo>
                    <a:lnTo>
                      <a:pt x="234" y="492"/>
                    </a:lnTo>
                    <a:lnTo>
                      <a:pt x="270" y="526"/>
                    </a:lnTo>
                    <a:lnTo>
                      <a:pt x="309" y="558"/>
                    </a:lnTo>
                    <a:lnTo>
                      <a:pt x="351" y="590"/>
                    </a:lnTo>
                    <a:lnTo>
                      <a:pt x="393" y="621"/>
                    </a:lnTo>
                    <a:lnTo>
                      <a:pt x="439" y="651"/>
                    </a:lnTo>
                    <a:lnTo>
                      <a:pt x="486" y="68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77" name="Freeform 131"/>
              <p:cNvSpPr>
                <a:spLocks/>
              </p:cNvSpPr>
              <p:nvPr/>
            </p:nvSpPr>
            <p:spPr bwMode="auto">
              <a:xfrm>
                <a:off x="3972" y="3399"/>
                <a:ext cx="134" cy="77"/>
              </a:xfrm>
              <a:custGeom>
                <a:avLst/>
                <a:gdLst>
                  <a:gd name="T0" fmla="*/ 134 w 763"/>
                  <a:gd name="T1" fmla="*/ 35 h 440"/>
                  <a:gd name="T2" fmla="*/ 132 w 763"/>
                  <a:gd name="T3" fmla="*/ 28 h 440"/>
                  <a:gd name="T4" fmla="*/ 128 w 763"/>
                  <a:gd name="T5" fmla="*/ 22 h 440"/>
                  <a:gd name="T6" fmla="*/ 122 w 763"/>
                  <a:gd name="T7" fmla="*/ 16 h 440"/>
                  <a:gd name="T8" fmla="*/ 114 w 763"/>
                  <a:gd name="T9" fmla="*/ 11 h 440"/>
                  <a:gd name="T10" fmla="*/ 105 w 763"/>
                  <a:gd name="T11" fmla="*/ 7 h 440"/>
                  <a:gd name="T12" fmla="*/ 94 w 763"/>
                  <a:gd name="T13" fmla="*/ 3 h 440"/>
                  <a:gd name="T14" fmla="*/ 83 w 763"/>
                  <a:gd name="T15" fmla="*/ 1 h 440"/>
                  <a:gd name="T16" fmla="*/ 71 w 763"/>
                  <a:gd name="T17" fmla="*/ 0 h 440"/>
                  <a:gd name="T18" fmla="*/ 60 w 763"/>
                  <a:gd name="T19" fmla="*/ 0 h 440"/>
                  <a:gd name="T20" fmla="*/ 48 w 763"/>
                  <a:gd name="T21" fmla="*/ 2 h 440"/>
                  <a:gd name="T22" fmla="*/ 37 w 763"/>
                  <a:gd name="T23" fmla="*/ 4 h 440"/>
                  <a:gd name="T24" fmla="*/ 27 w 763"/>
                  <a:gd name="T25" fmla="*/ 8 h 440"/>
                  <a:gd name="T26" fmla="*/ 18 w 763"/>
                  <a:gd name="T27" fmla="*/ 12 h 440"/>
                  <a:gd name="T28" fmla="*/ 11 w 763"/>
                  <a:gd name="T29" fmla="*/ 18 h 440"/>
                  <a:gd name="T30" fmla="*/ 5 w 763"/>
                  <a:gd name="T31" fmla="*/ 23 h 440"/>
                  <a:gd name="T32" fmla="*/ 2 w 763"/>
                  <a:gd name="T33" fmla="*/ 30 h 440"/>
                  <a:gd name="T34" fmla="*/ 0 w 763"/>
                  <a:gd name="T35" fmla="*/ 37 h 440"/>
                  <a:gd name="T36" fmla="*/ 1 w 763"/>
                  <a:gd name="T37" fmla="*/ 44 h 440"/>
                  <a:gd name="T38" fmla="*/ 3 w 763"/>
                  <a:gd name="T39" fmla="*/ 50 h 440"/>
                  <a:gd name="T40" fmla="*/ 8 w 763"/>
                  <a:gd name="T41" fmla="*/ 57 h 440"/>
                  <a:gd name="T42" fmla="*/ 14 w 763"/>
                  <a:gd name="T43" fmla="*/ 62 h 440"/>
                  <a:gd name="T44" fmla="*/ 22 w 763"/>
                  <a:gd name="T45" fmla="*/ 67 h 440"/>
                  <a:gd name="T46" fmla="*/ 32 w 763"/>
                  <a:gd name="T47" fmla="*/ 71 h 440"/>
                  <a:gd name="T48" fmla="*/ 42 w 763"/>
                  <a:gd name="T49" fmla="*/ 74 h 440"/>
                  <a:gd name="T50" fmla="*/ 54 w 763"/>
                  <a:gd name="T51" fmla="*/ 76 h 440"/>
                  <a:gd name="T52" fmla="*/ 66 w 763"/>
                  <a:gd name="T53" fmla="*/ 77 h 440"/>
                  <a:gd name="T54" fmla="*/ 77 w 763"/>
                  <a:gd name="T55" fmla="*/ 77 h 440"/>
                  <a:gd name="T56" fmla="*/ 89 w 763"/>
                  <a:gd name="T57" fmla="*/ 75 h 440"/>
                  <a:gd name="T58" fmla="*/ 100 w 763"/>
                  <a:gd name="T59" fmla="*/ 72 h 440"/>
                  <a:gd name="T60" fmla="*/ 109 w 763"/>
                  <a:gd name="T61" fmla="*/ 68 h 440"/>
                  <a:gd name="T62" fmla="*/ 118 w 763"/>
                  <a:gd name="T63" fmla="*/ 64 h 440"/>
                  <a:gd name="T64" fmla="*/ 125 w 763"/>
                  <a:gd name="T65" fmla="*/ 58 h 440"/>
                  <a:gd name="T66" fmla="*/ 130 w 763"/>
                  <a:gd name="T67" fmla="*/ 52 h 440"/>
                  <a:gd name="T68" fmla="*/ 133 w 763"/>
                  <a:gd name="T69" fmla="*/ 46 h 440"/>
                  <a:gd name="T70" fmla="*/ 134 w 763"/>
                  <a:gd name="T71" fmla="*/ 39 h 44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63" h="440">
                    <a:moveTo>
                      <a:pt x="763" y="220"/>
                    </a:moveTo>
                    <a:lnTo>
                      <a:pt x="762" y="201"/>
                    </a:lnTo>
                    <a:lnTo>
                      <a:pt x="757" y="181"/>
                    </a:lnTo>
                    <a:lnTo>
                      <a:pt x="749" y="162"/>
                    </a:lnTo>
                    <a:lnTo>
                      <a:pt x="740" y="144"/>
                    </a:lnTo>
                    <a:lnTo>
                      <a:pt x="727" y="126"/>
                    </a:lnTo>
                    <a:lnTo>
                      <a:pt x="711" y="109"/>
                    </a:lnTo>
                    <a:lnTo>
                      <a:pt x="693" y="93"/>
                    </a:lnTo>
                    <a:lnTo>
                      <a:pt x="671" y="77"/>
                    </a:lnTo>
                    <a:lnTo>
                      <a:pt x="649" y="63"/>
                    </a:lnTo>
                    <a:lnTo>
                      <a:pt x="623" y="50"/>
                    </a:lnTo>
                    <a:lnTo>
                      <a:pt x="596" y="38"/>
                    </a:lnTo>
                    <a:lnTo>
                      <a:pt x="567" y="27"/>
                    </a:lnTo>
                    <a:lnTo>
                      <a:pt x="537" y="19"/>
                    </a:lnTo>
                    <a:lnTo>
                      <a:pt x="505" y="12"/>
                    </a:lnTo>
                    <a:lnTo>
                      <a:pt x="473" y="6"/>
                    </a:lnTo>
                    <a:lnTo>
                      <a:pt x="440" y="3"/>
                    </a:lnTo>
                    <a:lnTo>
                      <a:pt x="407" y="1"/>
                    </a:lnTo>
                    <a:lnTo>
                      <a:pt x="373" y="0"/>
                    </a:lnTo>
                    <a:lnTo>
                      <a:pt x="339" y="2"/>
                    </a:lnTo>
                    <a:lnTo>
                      <a:pt x="306" y="4"/>
                    </a:lnTo>
                    <a:lnTo>
                      <a:pt x="273" y="9"/>
                    </a:lnTo>
                    <a:lnTo>
                      <a:pt x="241" y="16"/>
                    </a:lnTo>
                    <a:lnTo>
                      <a:pt x="210" y="23"/>
                    </a:lnTo>
                    <a:lnTo>
                      <a:pt x="181" y="33"/>
                    </a:lnTo>
                    <a:lnTo>
                      <a:pt x="153" y="43"/>
                    </a:lnTo>
                    <a:lnTo>
                      <a:pt x="127" y="56"/>
                    </a:lnTo>
                    <a:lnTo>
                      <a:pt x="103" y="70"/>
                    </a:lnTo>
                    <a:lnTo>
                      <a:pt x="81" y="84"/>
                    </a:lnTo>
                    <a:lnTo>
                      <a:pt x="61" y="100"/>
                    </a:lnTo>
                    <a:lnTo>
                      <a:pt x="44" y="117"/>
                    </a:lnTo>
                    <a:lnTo>
                      <a:pt x="29" y="134"/>
                    </a:lnTo>
                    <a:lnTo>
                      <a:pt x="17" y="154"/>
                    </a:lnTo>
                    <a:lnTo>
                      <a:pt x="9" y="172"/>
                    </a:lnTo>
                    <a:lnTo>
                      <a:pt x="3" y="191"/>
                    </a:lnTo>
                    <a:lnTo>
                      <a:pt x="0" y="210"/>
                    </a:lnTo>
                    <a:lnTo>
                      <a:pt x="0" y="230"/>
                    </a:lnTo>
                    <a:lnTo>
                      <a:pt x="3" y="250"/>
                    </a:lnTo>
                    <a:lnTo>
                      <a:pt x="9" y="269"/>
                    </a:lnTo>
                    <a:lnTo>
                      <a:pt x="17" y="287"/>
                    </a:lnTo>
                    <a:lnTo>
                      <a:pt x="29" y="306"/>
                    </a:lnTo>
                    <a:lnTo>
                      <a:pt x="44" y="324"/>
                    </a:lnTo>
                    <a:lnTo>
                      <a:pt x="61" y="340"/>
                    </a:lnTo>
                    <a:lnTo>
                      <a:pt x="81" y="356"/>
                    </a:lnTo>
                    <a:lnTo>
                      <a:pt x="103" y="371"/>
                    </a:lnTo>
                    <a:lnTo>
                      <a:pt x="127" y="385"/>
                    </a:lnTo>
                    <a:lnTo>
                      <a:pt x="153" y="397"/>
                    </a:lnTo>
                    <a:lnTo>
                      <a:pt x="181" y="408"/>
                    </a:lnTo>
                    <a:lnTo>
                      <a:pt x="210" y="418"/>
                    </a:lnTo>
                    <a:lnTo>
                      <a:pt x="241" y="425"/>
                    </a:lnTo>
                    <a:lnTo>
                      <a:pt x="273" y="432"/>
                    </a:lnTo>
                    <a:lnTo>
                      <a:pt x="306" y="436"/>
                    </a:lnTo>
                    <a:lnTo>
                      <a:pt x="339" y="439"/>
                    </a:lnTo>
                    <a:lnTo>
                      <a:pt x="373" y="440"/>
                    </a:lnTo>
                    <a:lnTo>
                      <a:pt x="407" y="440"/>
                    </a:lnTo>
                    <a:lnTo>
                      <a:pt x="440" y="438"/>
                    </a:lnTo>
                    <a:lnTo>
                      <a:pt x="473" y="434"/>
                    </a:lnTo>
                    <a:lnTo>
                      <a:pt x="505" y="429"/>
                    </a:lnTo>
                    <a:lnTo>
                      <a:pt x="537" y="421"/>
                    </a:lnTo>
                    <a:lnTo>
                      <a:pt x="567" y="413"/>
                    </a:lnTo>
                    <a:lnTo>
                      <a:pt x="596" y="403"/>
                    </a:lnTo>
                    <a:lnTo>
                      <a:pt x="623" y="391"/>
                    </a:lnTo>
                    <a:lnTo>
                      <a:pt x="649" y="378"/>
                    </a:lnTo>
                    <a:lnTo>
                      <a:pt x="671" y="363"/>
                    </a:lnTo>
                    <a:lnTo>
                      <a:pt x="693" y="348"/>
                    </a:lnTo>
                    <a:lnTo>
                      <a:pt x="711" y="332"/>
                    </a:lnTo>
                    <a:lnTo>
                      <a:pt x="727" y="315"/>
                    </a:lnTo>
                    <a:lnTo>
                      <a:pt x="740" y="297"/>
                    </a:lnTo>
                    <a:lnTo>
                      <a:pt x="749" y="278"/>
                    </a:lnTo>
                    <a:lnTo>
                      <a:pt x="757" y="260"/>
                    </a:lnTo>
                    <a:lnTo>
                      <a:pt x="762" y="240"/>
                    </a:lnTo>
                    <a:lnTo>
                      <a:pt x="763" y="220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78" name="Freeform 132"/>
              <p:cNvSpPr>
                <a:spLocks/>
              </p:cNvSpPr>
              <p:nvPr/>
            </p:nvSpPr>
            <p:spPr bwMode="auto">
              <a:xfrm>
                <a:off x="4826" y="2905"/>
                <a:ext cx="133" cy="78"/>
              </a:xfrm>
              <a:custGeom>
                <a:avLst/>
                <a:gdLst>
                  <a:gd name="T0" fmla="*/ 133 w 763"/>
                  <a:gd name="T1" fmla="*/ 36 h 441"/>
                  <a:gd name="T2" fmla="*/ 131 w 763"/>
                  <a:gd name="T3" fmla="*/ 29 h 441"/>
                  <a:gd name="T4" fmla="*/ 127 w 763"/>
                  <a:gd name="T5" fmla="*/ 22 h 441"/>
                  <a:gd name="T6" fmla="*/ 121 w 763"/>
                  <a:gd name="T7" fmla="*/ 16 h 441"/>
                  <a:gd name="T8" fmla="*/ 113 w 763"/>
                  <a:gd name="T9" fmla="*/ 11 h 441"/>
                  <a:gd name="T10" fmla="*/ 104 w 763"/>
                  <a:gd name="T11" fmla="*/ 7 h 441"/>
                  <a:gd name="T12" fmla="*/ 94 w 763"/>
                  <a:gd name="T13" fmla="*/ 3 h 441"/>
                  <a:gd name="T14" fmla="*/ 82 w 763"/>
                  <a:gd name="T15" fmla="*/ 1 h 441"/>
                  <a:gd name="T16" fmla="*/ 71 w 763"/>
                  <a:gd name="T17" fmla="*/ 0 h 441"/>
                  <a:gd name="T18" fmla="*/ 59 w 763"/>
                  <a:gd name="T19" fmla="*/ 0 h 441"/>
                  <a:gd name="T20" fmla="*/ 48 w 763"/>
                  <a:gd name="T21" fmla="*/ 2 h 441"/>
                  <a:gd name="T22" fmla="*/ 37 w 763"/>
                  <a:gd name="T23" fmla="*/ 4 h 441"/>
                  <a:gd name="T24" fmla="*/ 27 w 763"/>
                  <a:gd name="T25" fmla="*/ 8 h 441"/>
                  <a:gd name="T26" fmla="*/ 18 w 763"/>
                  <a:gd name="T27" fmla="*/ 12 h 441"/>
                  <a:gd name="T28" fmla="*/ 11 w 763"/>
                  <a:gd name="T29" fmla="*/ 18 h 441"/>
                  <a:gd name="T30" fmla="*/ 5 w 763"/>
                  <a:gd name="T31" fmla="*/ 24 h 441"/>
                  <a:gd name="T32" fmla="*/ 2 w 763"/>
                  <a:gd name="T33" fmla="*/ 30 h 441"/>
                  <a:gd name="T34" fmla="*/ 0 w 763"/>
                  <a:gd name="T35" fmla="*/ 37 h 441"/>
                  <a:gd name="T36" fmla="*/ 1 w 763"/>
                  <a:gd name="T37" fmla="*/ 44 h 441"/>
                  <a:gd name="T38" fmla="*/ 3 w 763"/>
                  <a:gd name="T39" fmla="*/ 51 h 441"/>
                  <a:gd name="T40" fmla="*/ 8 w 763"/>
                  <a:gd name="T41" fmla="*/ 57 h 441"/>
                  <a:gd name="T42" fmla="*/ 14 w 763"/>
                  <a:gd name="T43" fmla="*/ 63 h 441"/>
                  <a:gd name="T44" fmla="*/ 22 w 763"/>
                  <a:gd name="T45" fmla="*/ 68 h 441"/>
                  <a:gd name="T46" fmla="*/ 32 w 763"/>
                  <a:gd name="T47" fmla="*/ 72 h 441"/>
                  <a:gd name="T48" fmla="*/ 42 w 763"/>
                  <a:gd name="T49" fmla="*/ 75 h 441"/>
                  <a:gd name="T50" fmla="*/ 53 w 763"/>
                  <a:gd name="T51" fmla="*/ 77 h 441"/>
                  <a:gd name="T52" fmla="*/ 65 w 763"/>
                  <a:gd name="T53" fmla="*/ 78 h 441"/>
                  <a:gd name="T54" fmla="*/ 77 w 763"/>
                  <a:gd name="T55" fmla="*/ 78 h 441"/>
                  <a:gd name="T56" fmla="*/ 88 w 763"/>
                  <a:gd name="T57" fmla="*/ 76 h 441"/>
                  <a:gd name="T58" fmla="*/ 99 w 763"/>
                  <a:gd name="T59" fmla="*/ 73 h 441"/>
                  <a:gd name="T60" fmla="*/ 109 w 763"/>
                  <a:gd name="T61" fmla="*/ 69 h 441"/>
                  <a:gd name="T62" fmla="*/ 117 w 763"/>
                  <a:gd name="T63" fmla="*/ 64 h 441"/>
                  <a:gd name="T64" fmla="*/ 124 w 763"/>
                  <a:gd name="T65" fmla="*/ 59 h 441"/>
                  <a:gd name="T66" fmla="*/ 129 w 763"/>
                  <a:gd name="T67" fmla="*/ 53 h 441"/>
                  <a:gd name="T68" fmla="*/ 132 w 763"/>
                  <a:gd name="T69" fmla="*/ 46 h 441"/>
                  <a:gd name="T70" fmla="*/ 133 w 763"/>
                  <a:gd name="T71" fmla="*/ 39 h 44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63" h="441">
                    <a:moveTo>
                      <a:pt x="763" y="220"/>
                    </a:moveTo>
                    <a:lnTo>
                      <a:pt x="761" y="201"/>
                    </a:lnTo>
                    <a:lnTo>
                      <a:pt x="757" y="182"/>
                    </a:lnTo>
                    <a:lnTo>
                      <a:pt x="749" y="162"/>
                    </a:lnTo>
                    <a:lnTo>
                      <a:pt x="740" y="144"/>
                    </a:lnTo>
                    <a:lnTo>
                      <a:pt x="726" y="126"/>
                    </a:lnTo>
                    <a:lnTo>
                      <a:pt x="711" y="109"/>
                    </a:lnTo>
                    <a:lnTo>
                      <a:pt x="693" y="93"/>
                    </a:lnTo>
                    <a:lnTo>
                      <a:pt x="671" y="77"/>
                    </a:lnTo>
                    <a:lnTo>
                      <a:pt x="649" y="63"/>
                    </a:lnTo>
                    <a:lnTo>
                      <a:pt x="623" y="50"/>
                    </a:lnTo>
                    <a:lnTo>
                      <a:pt x="596" y="38"/>
                    </a:lnTo>
                    <a:lnTo>
                      <a:pt x="567" y="28"/>
                    </a:lnTo>
                    <a:lnTo>
                      <a:pt x="538" y="19"/>
                    </a:lnTo>
                    <a:lnTo>
                      <a:pt x="505" y="12"/>
                    </a:lnTo>
                    <a:lnTo>
                      <a:pt x="473" y="6"/>
                    </a:lnTo>
                    <a:lnTo>
                      <a:pt x="440" y="3"/>
                    </a:lnTo>
                    <a:lnTo>
                      <a:pt x="407" y="1"/>
                    </a:lnTo>
                    <a:lnTo>
                      <a:pt x="373" y="0"/>
                    </a:lnTo>
                    <a:lnTo>
                      <a:pt x="340" y="1"/>
                    </a:lnTo>
                    <a:lnTo>
                      <a:pt x="306" y="4"/>
                    </a:lnTo>
                    <a:lnTo>
                      <a:pt x="273" y="9"/>
                    </a:lnTo>
                    <a:lnTo>
                      <a:pt x="241" y="16"/>
                    </a:lnTo>
                    <a:lnTo>
                      <a:pt x="210" y="23"/>
                    </a:lnTo>
                    <a:lnTo>
                      <a:pt x="181" y="33"/>
                    </a:lnTo>
                    <a:lnTo>
                      <a:pt x="153" y="44"/>
                    </a:lnTo>
                    <a:lnTo>
                      <a:pt x="127" y="57"/>
                    </a:lnTo>
                    <a:lnTo>
                      <a:pt x="103" y="70"/>
                    </a:lnTo>
                    <a:lnTo>
                      <a:pt x="81" y="84"/>
                    </a:lnTo>
                    <a:lnTo>
                      <a:pt x="61" y="100"/>
                    </a:lnTo>
                    <a:lnTo>
                      <a:pt x="44" y="118"/>
                    </a:lnTo>
                    <a:lnTo>
                      <a:pt x="29" y="135"/>
                    </a:lnTo>
                    <a:lnTo>
                      <a:pt x="18" y="153"/>
                    </a:lnTo>
                    <a:lnTo>
                      <a:pt x="9" y="172"/>
                    </a:lnTo>
                    <a:lnTo>
                      <a:pt x="3" y="191"/>
                    </a:lnTo>
                    <a:lnTo>
                      <a:pt x="0" y="211"/>
                    </a:lnTo>
                    <a:lnTo>
                      <a:pt x="0" y="230"/>
                    </a:lnTo>
                    <a:lnTo>
                      <a:pt x="3" y="250"/>
                    </a:lnTo>
                    <a:lnTo>
                      <a:pt x="9" y="269"/>
                    </a:lnTo>
                    <a:lnTo>
                      <a:pt x="18" y="288"/>
                    </a:lnTo>
                    <a:lnTo>
                      <a:pt x="29" y="306"/>
                    </a:lnTo>
                    <a:lnTo>
                      <a:pt x="44" y="324"/>
                    </a:lnTo>
                    <a:lnTo>
                      <a:pt x="61" y="340"/>
                    </a:lnTo>
                    <a:lnTo>
                      <a:pt x="81" y="356"/>
                    </a:lnTo>
                    <a:lnTo>
                      <a:pt x="103" y="371"/>
                    </a:lnTo>
                    <a:lnTo>
                      <a:pt x="127" y="385"/>
                    </a:lnTo>
                    <a:lnTo>
                      <a:pt x="153" y="397"/>
                    </a:lnTo>
                    <a:lnTo>
                      <a:pt x="181" y="409"/>
                    </a:lnTo>
                    <a:lnTo>
                      <a:pt x="210" y="417"/>
                    </a:lnTo>
                    <a:lnTo>
                      <a:pt x="241" y="426"/>
                    </a:lnTo>
                    <a:lnTo>
                      <a:pt x="273" y="432"/>
                    </a:lnTo>
                    <a:lnTo>
                      <a:pt x="306" y="436"/>
                    </a:lnTo>
                    <a:lnTo>
                      <a:pt x="340" y="440"/>
                    </a:lnTo>
                    <a:lnTo>
                      <a:pt x="373" y="441"/>
                    </a:lnTo>
                    <a:lnTo>
                      <a:pt x="407" y="441"/>
                    </a:lnTo>
                    <a:lnTo>
                      <a:pt x="440" y="439"/>
                    </a:lnTo>
                    <a:lnTo>
                      <a:pt x="473" y="434"/>
                    </a:lnTo>
                    <a:lnTo>
                      <a:pt x="505" y="429"/>
                    </a:lnTo>
                    <a:lnTo>
                      <a:pt x="538" y="421"/>
                    </a:lnTo>
                    <a:lnTo>
                      <a:pt x="567" y="413"/>
                    </a:lnTo>
                    <a:lnTo>
                      <a:pt x="596" y="403"/>
                    </a:lnTo>
                    <a:lnTo>
                      <a:pt x="623" y="391"/>
                    </a:lnTo>
                    <a:lnTo>
                      <a:pt x="649" y="379"/>
                    </a:lnTo>
                    <a:lnTo>
                      <a:pt x="671" y="364"/>
                    </a:lnTo>
                    <a:lnTo>
                      <a:pt x="693" y="349"/>
                    </a:lnTo>
                    <a:lnTo>
                      <a:pt x="711" y="333"/>
                    </a:lnTo>
                    <a:lnTo>
                      <a:pt x="726" y="315"/>
                    </a:lnTo>
                    <a:lnTo>
                      <a:pt x="740" y="297"/>
                    </a:lnTo>
                    <a:lnTo>
                      <a:pt x="749" y="278"/>
                    </a:lnTo>
                    <a:lnTo>
                      <a:pt x="757" y="260"/>
                    </a:lnTo>
                    <a:lnTo>
                      <a:pt x="761" y="240"/>
                    </a:lnTo>
                    <a:lnTo>
                      <a:pt x="763" y="220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79" name="Freeform 133"/>
              <p:cNvSpPr>
                <a:spLocks/>
              </p:cNvSpPr>
              <p:nvPr/>
            </p:nvSpPr>
            <p:spPr bwMode="auto">
              <a:xfrm>
                <a:off x="3472" y="3110"/>
                <a:ext cx="134" cy="77"/>
              </a:xfrm>
              <a:custGeom>
                <a:avLst/>
                <a:gdLst>
                  <a:gd name="T0" fmla="*/ 134 w 763"/>
                  <a:gd name="T1" fmla="*/ 35 h 441"/>
                  <a:gd name="T2" fmla="*/ 132 w 763"/>
                  <a:gd name="T3" fmla="*/ 28 h 441"/>
                  <a:gd name="T4" fmla="*/ 128 w 763"/>
                  <a:gd name="T5" fmla="*/ 22 h 441"/>
                  <a:gd name="T6" fmla="*/ 122 w 763"/>
                  <a:gd name="T7" fmla="*/ 16 h 441"/>
                  <a:gd name="T8" fmla="*/ 114 w 763"/>
                  <a:gd name="T9" fmla="*/ 11 h 441"/>
                  <a:gd name="T10" fmla="*/ 105 w 763"/>
                  <a:gd name="T11" fmla="*/ 7 h 441"/>
                  <a:gd name="T12" fmla="*/ 94 w 763"/>
                  <a:gd name="T13" fmla="*/ 3 h 441"/>
                  <a:gd name="T14" fmla="*/ 83 w 763"/>
                  <a:gd name="T15" fmla="*/ 1 h 441"/>
                  <a:gd name="T16" fmla="*/ 71 w 763"/>
                  <a:gd name="T17" fmla="*/ 0 h 441"/>
                  <a:gd name="T18" fmla="*/ 60 w 763"/>
                  <a:gd name="T19" fmla="*/ 0 h 441"/>
                  <a:gd name="T20" fmla="*/ 48 w 763"/>
                  <a:gd name="T21" fmla="*/ 2 h 441"/>
                  <a:gd name="T22" fmla="*/ 37 w 763"/>
                  <a:gd name="T23" fmla="*/ 4 h 441"/>
                  <a:gd name="T24" fmla="*/ 27 w 763"/>
                  <a:gd name="T25" fmla="*/ 8 h 441"/>
                  <a:gd name="T26" fmla="*/ 18 w 763"/>
                  <a:gd name="T27" fmla="*/ 12 h 441"/>
                  <a:gd name="T28" fmla="*/ 11 w 763"/>
                  <a:gd name="T29" fmla="*/ 18 h 441"/>
                  <a:gd name="T30" fmla="*/ 5 w 763"/>
                  <a:gd name="T31" fmla="*/ 24 h 441"/>
                  <a:gd name="T32" fmla="*/ 1 w 763"/>
                  <a:gd name="T33" fmla="*/ 30 h 441"/>
                  <a:gd name="T34" fmla="*/ 0 w 763"/>
                  <a:gd name="T35" fmla="*/ 37 h 441"/>
                  <a:gd name="T36" fmla="*/ 1 w 763"/>
                  <a:gd name="T37" fmla="*/ 44 h 441"/>
                  <a:gd name="T38" fmla="*/ 3 w 763"/>
                  <a:gd name="T39" fmla="*/ 50 h 441"/>
                  <a:gd name="T40" fmla="*/ 8 w 763"/>
                  <a:gd name="T41" fmla="*/ 57 h 441"/>
                  <a:gd name="T42" fmla="*/ 14 w 763"/>
                  <a:gd name="T43" fmla="*/ 62 h 441"/>
                  <a:gd name="T44" fmla="*/ 22 w 763"/>
                  <a:gd name="T45" fmla="*/ 67 h 441"/>
                  <a:gd name="T46" fmla="*/ 32 w 763"/>
                  <a:gd name="T47" fmla="*/ 71 h 441"/>
                  <a:gd name="T48" fmla="*/ 42 w 763"/>
                  <a:gd name="T49" fmla="*/ 74 h 441"/>
                  <a:gd name="T50" fmla="*/ 54 w 763"/>
                  <a:gd name="T51" fmla="*/ 76 h 441"/>
                  <a:gd name="T52" fmla="*/ 65 w 763"/>
                  <a:gd name="T53" fmla="*/ 77 h 441"/>
                  <a:gd name="T54" fmla="*/ 77 w 763"/>
                  <a:gd name="T55" fmla="*/ 77 h 441"/>
                  <a:gd name="T56" fmla="*/ 89 w 763"/>
                  <a:gd name="T57" fmla="*/ 75 h 441"/>
                  <a:gd name="T58" fmla="*/ 100 w 763"/>
                  <a:gd name="T59" fmla="*/ 72 h 441"/>
                  <a:gd name="T60" fmla="*/ 109 w 763"/>
                  <a:gd name="T61" fmla="*/ 68 h 441"/>
                  <a:gd name="T62" fmla="*/ 118 w 763"/>
                  <a:gd name="T63" fmla="*/ 64 h 441"/>
                  <a:gd name="T64" fmla="*/ 125 w 763"/>
                  <a:gd name="T65" fmla="*/ 58 h 441"/>
                  <a:gd name="T66" fmla="*/ 130 w 763"/>
                  <a:gd name="T67" fmla="*/ 52 h 441"/>
                  <a:gd name="T68" fmla="*/ 133 w 763"/>
                  <a:gd name="T69" fmla="*/ 45 h 441"/>
                  <a:gd name="T70" fmla="*/ 134 w 763"/>
                  <a:gd name="T71" fmla="*/ 39 h 44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63" h="441">
                    <a:moveTo>
                      <a:pt x="763" y="221"/>
                    </a:moveTo>
                    <a:lnTo>
                      <a:pt x="762" y="202"/>
                    </a:lnTo>
                    <a:lnTo>
                      <a:pt x="756" y="182"/>
                    </a:lnTo>
                    <a:lnTo>
                      <a:pt x="749" y="163"/>
                    </a:lnTo>
                    <a:lnTo>
                      <a:pt x="739" y="145"/>
                    </a:lnTo>
                    <a:lnTo>
                      <a:pt x="726" y="127"/>
                    </a:lnTo>
                    <a:lnTo>
                      <a:pt x="710" y="110"/>
                    </a:lnTo>
                    <a:lnTo>
                      <a:pt x="692" y="93"/>
                    </a:lnTo>
                    <a:lnTo>
                      <a:pt x="671" y="77"/>
                    </a:lnTo>
                    <a:lnTo>
                      <a:pt x="648" y="64"/>
                    </a:lnTo>
                    <a:lnTo>
                      <a:pt x="623" y="51"/>
                    </a:lnTo>
                    <a:lnTo>
                      <a:pt x="596" y="39"/>
                    </a:lnTo>
                    <a:lnTo>
                      <a:pt x="567" y="28"/>
                    </a:lnTo>
                    <a:lnTo>
                      <a:pt x="537" y="20"/>
                    </a:lnTo>
                    <a:lnTo>
                      <a:pt x="505" y="12"/>
                    </a:lnTo>
                    <a:lnTo>
                      <a:pt x="473" y="7"/>
                    </a:lnTo>
                    <a:lnTo>
                      <a:pt x="440" y="4"/>
                    </a:lnTo>
                    <a:lnTo>
                      <a:pt x="406" y="1"/>
                    </a:lnTo>
                    <a:lnTo>
                      <a:pt x="372" y="0"/>
                    </a:lnTo>
                    <a:lnTo>
                      <a:pt x="339" y="1"/>
                    </a:lnTo>
                    <a:lnTo>
                      <a:pt x="306" y="5"/>
                    </a:lnTo>
                    <a:lnTo>
                      <a:pt x="273" y="10"/>
                    </a:lnTo>
                    <a:lnTo>
                      <a:pt x="241" y="16"/>
                    </a:lnTo>
                    <a:lnTo>
                      <a:pt x="210" y="24"/>
                    </a:lnTo>
                    <a:lnTo>
                      <a:pt x="181" y="34"/>
                    </a:lnTo>
                    <a:lnTo>
                      <a:pt x="153" y="44"/>
                    </a:lnTo>
                    <a:lnTo>
                      <a:pt x="126" y="57"/>
                    </a:lnTo>
                    <a:lnTo>
                      <a:pt x="103" y="70"/>
                    </a:lnTo>
                    <a:lnTo>
                      <a:pt x="80" y="85"/>
                    </a:lnTo>
                    <a:lnTo>
                      <a:pt x="61" y="101"/>
                    </a:lnTo>
                    <a:lnTo>
                      <a:pt x="44" y="118"/>
                    </a:lnTo>
                    <a:lnTo>
                      <a:pt x="29" y="135"/>
                    </a:lnTo>
                    <a:lnTo>
                      <a:pt x="17" y="153"/>
                    </a:lnTo>
                    <a:lnTo>
                      <a:pt x="8" y="173"/>
                    </a:lnTo>
                    <a:lnTo>
                      <a:pt x="3" y="192"/>
                    </a:lnTo>
                    <a:lnTo>
                      <a:pt x="0" y="211"/>
                    </a:lnTo>
                    <a:lnTo>
                      <a:pt x="0" y="230"/>
                    </a:lnTo>
                    <a:lnTo>
                      <a:pt x="3" y="250"/>
                    </a:lnTo>
                    <a:lnTo>
                      <a:pt x="8" y="269"/>
                    </a:lnTo>
                    <a:lnTo>
                      <a:pt x="17" y="288"/>
                    </a:lnTo>
                    <a:lnTo>
                      <a:pt x="29" y="306"/>
                    </a:lnTo>
                    <a:lnTo>
                      <a:pt x="44" y="325"/>
                    </a:lnTo>
                    <a:lnTo>
                      <a:pt x="61" y="341"/>
                    </a:lnTo>
                    <a:lnTo>
                      <a:pt x="80" y="357"/>
                    </a:lnTo>
                    <a:lnTo>
                      <a:pt x="103" y="372"/>
                    </a:lnTo>
                    <a:lnTo>
                      <a:pt x="126" y="386"/>
                    </a:lnTo>
                    <a:lnTo>
                      <a:pt x="153" y="397"/>
                    </a:lnTo>
                    <a:lnTo>
                      <a:pt x="181" y="409"/>
                    </a:lnTo>
                    <a:lnTo>
                      <a:pt x="210" y="418"/>
                    </a:lnTo>
                    <a:lnTo>
                      <a:pt x="241" y="426"/>
                    </a:lnTo>
                    <a:lnTo>
                      <a:pt x="273" y="433"/>
                    </a:lnTo>
                    <a:lnTo>
                      <a:pt x="306" y="437"/>
                    </a:lnTo>
                    <a:lnTo>
                      <a:pt x="339" y="440"/>
                    </a:lnTo>
                    <a:lnTo>
                      <a:pt x="372" y="441"/>
                    </a:lnTo>
                    <a:lnTo>
                      <a:pt x="406" y="441"/>
                    </a:lnTo>
                    <a:lnTo>
                      <a:pt x="440" y="439"/>
                    </a:lnTo>
                    <a:lnTo>
                      <a:pt x="473" y="435"/>
                    </a:lnTo>
                    <a:lnTo>
                      <a:pt x="505" y="429"/>
                    </a:lnTo>
                    <a:lnTo>
                      <a:pt x="537" y="422"/>
                    </a:lnTo>
                    <a:lnTo>
                      <a:pt x="567" y="413"/>
                    </a:lnTo>
                    <a:lnTo>
                      <a:pt x="596" y="404"/>
                    </a:lnTo>
                    <a:lnTo>
                      <a:pt x="623" y="392"/>
                    </a:lnTo>
                    <a:lnTo>
                      <a:pt x="648" y="379"/>
                    </a:lnTo>
                    <a:lnTo>
                      <a:pt x="671" y="364"/>
                    </a:lnTo>
                    <a:lnTo>
                      <a:pt x="692" y="349"/>
                    </a:lnTo>
                    <a:lnTo>
                      <a:pt x="710" y="333"/>
                    </a:lnTo>
                    <a:lnTo>
                      <a:pt x="726" y="315"/>
                    </a:lnTo>
                    <a:lnTo>
                      <a:pt x="739" y="298"/>
                    </a:lnTo>
                    <a:lnTo>
                      <a:pt x="749" y="279"/>
                    </a:lnTo>
                    <a:lnTo>
                      <a:pt x="756" y="259"/>
                    </a:lnTo>
                    <a:lnTo>
                      <a:pt x="762" y="240"/>
                    </a:lnTo>
                    <a:lnTo>
                      <a:pt x="763" y="221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80" name="Freeform 134"/>
              <p:cNvSpPr>
                <a:spLocks/>
              </p:cNvSpPr>
              <p:nvPr/>
            </p:nvSpPr>
            <p:spPr bwMode="auto">
              <a:xfrm>
                <a:off x="3405" y="3093"/>
                <a:ext cx="39" cy="109"/>
              </a:xfrm>
              <a:custGeom>
                <a:avLst/>
                <a:gdLst>
                  <a:gd name="T0" fmla="*/ 39 w 223"/>
                  <a:gd name="T1" fmla="*/ 0 h 624"/>
                  <a:gd name="T2" fmla="*/ 33 w 223"/>
                  <a:gd name="T3" fmla="*/ 4 h 624"/>
                  <a:gd name="T4" fmla="*/ 28 w 223"/>
                  <a:gd name="T5" fmla="*/ 7 h 624"/>
                  <a:gd name="T6" fmla="*/ 23 w 223"/>
                  <a:gd name="T7" fmla="*/ 11 h 624"/>
                  <a:gd name="T8" fmla="*/ 19 w 223"/>
                  <a:gd name="T9" fmla="*/ 15 h 624"/>
                  <a:gd name="T10" fmla="*/ 14 w 223"/>
                  <a:gd name="T11" fmla="*/ 20 h 624"/>
                  <a:gd name="T12" fmla="*/ 11 w 223"/>
                  <a:gd name="T13" fmla="*/ 24 h 624"/>
                  <a:gd name="T14" fmla="*/ 8 w 223"/>
                  <a:gd name="T15" fmla="*/ 28 h 624"/>
                  <a:gd name="T16" fmla="*/ 5 w 223"/>
                  <a:gd name="T17" fmla="*/ 33 h 624"/>
                  <a:gd name="T18" fmla="*/ 3 w 223"/>
                  <a:gd name="T19" fmla="*/ 38 h 624"/>
                  <a:gd name="T20" fmla="*/ 2 w 223"/>
                  <a:gd name="T21" fmla="*/ 42 h 624"/>
                  <a:gd name="T22" fmla="*/ 1 w 223"/>
                  <a:gd name="T23" fmla="*/ 47 h 624"/>
                  <a:gd name="T24" fmla="*/ 0 w 223"/>
                  <a:gd name="T25" fmla="*/ 52 h 624"/>
                  <a:gd name="T26" fmla="*/ 0 w 223"/>
                  <a:gd name="T27" fmla="*/ 57 h 624"/>
                  <a:gd name="T28" fmla="*/ 1 w 223"/>
                  <a:gd name="T29" fmla="*/ 62 h 624"/>
                  <a:gd name="T30" fmla="*/ 2 w 223"/>
                  <a:gd name="T31" fmla="*/ 67 h 624"/>
                  <a:gd name="T32" fmla="*/ 3 w 223"/>
                  <a:gd name="T33" fmla="*/ 71 h 624"/>
                  <a:gd name="T34" fmla="*/ 5 w 223"/>
                  <a:gd name="T35" fmla="*/ 76 h 624"/>
                  <a:gd name="T36" fmla="*/ 8 w 223"/>
                  <a:gd name="T37" fmla="*/ 81 h 624"/>
                  <a:gd name="T38" fmla="*/ 11 w 223"/>
                  <a:gd name="T39" fmla="*/ 85 h 624"/>
                  <a:gd name="T40" fmla="*/ 14 w 223"/>
                  <a:gd name="T41" fmla="*/ 89 h 624"/>
                  <a:gd name="T42" fmla="*/ 19 w 223"/>
                  <a:gd name="T43" fmla="*/ 94 h 624"/>
                  <a:gd name="T44" fmla="*/ 23 w 223"/>
                  <a:gd name="T45" fmla="*/ 98 h 624"/>
                  <a:gd name="T46" fmla="*/ 28 w 223"/>
                  <a:gd name="T47" fmla="*/ 102 h 624"/>
                  <a:gd name="T48" fmla="*/ 33 w 223"/>
                  <a:gd name="T49" fmla="*/ 106 h 624"/>
                  <a:gd name="T50" fmla="*/ 39 w 223"/>
                  <a:gd name="T51" fmla="*/ 109 h 62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23" h="624">
                    <a:moveTo>
                      <a:pt x="223" y="0"/>
                    </a:moveTo>
                    <a:lnTo>
                      <a:pt x="190" y="21"/>
                    </a:lnTo>
                    <a:lnTo>
                      <a:pt x="159" y="42"/>
                    </a:lnTo>
                    <a:lnTo>
                      <a:pt x="131" y="65"/>
                    </a:lnTo>
                    <a:lnTo>
                      <a:pt x="106" y="87"/>
                    </a:lnTo>
                    <a:lnTo>
                      <a:pt x="82" y="112"/>
                    </a:lnTo>
                    <a:lnTo>
                      <a:pt x="62" y="137"/>
                    </a:lnTo>
                    <a:lnTo>
                      <a:pt x="45" y="163"/>
                    </a:lnTo>
                    <a:lnTo>
                      <a:pt x="30" y="189"/>
                    </a:lnTo>
                    <a:lnTo>
                      <a:pt x="18" y="216"/>
                    </a:lnTo>
                    <a:lnTo>
                      <a:pt x="9" y="243"/>
                    </a:lnTo>
                    <a:lnTo>
                      <a:pt x="3" y="270"/>
                    </a:lnTo>
                    <a:lnTo>
                      <a:pt x="0" y="298"/>
                    </a:lnTo>
                    <a:lnTo>
                      <a:pt x="0" y="326"/>
                    </a:lnTo>
                    <a:lnTo>
                      <a:pt x="3" y="354"/>
                    </a:lnTo>
                    <a:lnTo>
                      <a:pt x="9" y="381"/>
                    </a:lnTo>
                    <a:lnTo>
                      <a:pt x="18" y="408"/>
                    </a:lnTo>
                    <a:lnTo>
                      <a:pt x="30" y="435"/>
                    </a:lnTo>
                    <a:lnTo>
                      <a:pt x="45" y="462"/>
                    </a:lnTo>
                    <a:lnTo>
                      <a:pt x="62" y="487"/>
                    </a:lnTo>
                    <a:lnTo>
                      <a:pt x="82" y="512"/>
                    </a:lnTo>
                    <a:lnTo>
                      <a:pt x="106" y="537"/>
                    </a:lnTo>
                    <a:lnTo>
                      <a:pt x="131" y="560"/>
                    </a:lnTo>
                    <a:lnTo>
                      <a:pt x="159" y="583"/>
                    </a:lnTo>
                    <a:lnTo>
                      <a:pt x="190" y="604"/>
                    </a:lnTo>
                    <a:lnTo>
                      <a:pt x="223" y="624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81" name="Line 135"/>
              <p:cNvSpPr>
                <a:spLocks noChangeShapeType="1"/>
              </p:cNvSpPr>
              <p:nvPr/>
            </p:nvSpPr>
            <p:spPr bwMode="auto">
              <a:xfrm flipV="1">
                <a:off x="3444" y="2817"/>
                <a:ext cx="482" cy="27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82" name="Line 136"/>
              <p:cNvSpPr>
                <a:spLocks noChangeShapeType="1"/>
              </p:cNvSpPr>
              <p:nvPr/>
            </p:nvSpPr>
            <p:spPr bwMode="auto">
              <a:xfrm>
                <a:off x="4525" y="2623"/>
                <a:ext cx="462" cy="26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83" name="Freeform 137"/>
              <p:cNvSpPr>
                <a:spLocks/>
              </p:cNvSpPr>
              <p:nvPr/>
            </p:nvSpPr>
            <p:spPr bwMode="auto">
              <a:xfrm>
                <a:off x="4987" y="2889"/>
                <a:ext cx="39" cy="109"/>
              </a:xfrm>
              <a:custGeom>
                <a:avLst/>
                <a:gdLst>
                  <a:gd name="T0" fmla="*/ 0 w 222"/>
                  <a:gd name="T1" fmla="*/ 109 h 624"/>
                  <a:gd name="T2" fmla="*/ 6 w 222"/>
                  <a:gd name="T3" fmla="*/ 105 h 624"/>
                  <a:gd name="T4" fmla="*/ 11 w 222"/>
                  <a:gd name="T5" fmla="*/ 102 h 624"/>
                  <a:gd name="T6" fmla="*/ 16 w 222"/>
                  <a:gd name="T7" fmla="*/ 98 h 624"/>
                  <a:gd name="T8" fmla="*/ 20 w 222"/>
                  <a:gd name="T9" fmla="*/ 94 h 624"/>
                  <a:gd name="T10" fmla="*/ 25 w 222"/>
                  <a:gd name="T11" fmla="*/ 89 h 624"/>
                  <a:gd name="T12" fmla="*/ 28 w 222"/>
                  <a:gd name="T13" fmla="*/ 85 h 624"/>
                  <a:gd name="T14" fmla="*/ 31 w 222"/>
                  <a:gd name="T15" fmla="*/ 81 h 624"/>
                  <a:gd name="T16" fmla="*/ 34 w 222"/>
                  <a:gd name="T17" fmla="*/ 76 h 624"/>
                  <a:gd name="T18" fmla="*/ 36 w 222"/>
                  <a:gd name="T19" fmla="*/ 71 h 624"/>
                  <a:gd name="T20" fmla="*/ 38 w 222"/>
                  <a:gd name="T21" fmla="*/ 67 h 624"/>
                  <a:gd name="T22" fmla="*/ 38 w 222"/>
                  <a:gd name="T23" fmla="*/ 62 h 624"/>
                  <a:gd name="T24" fmla="*/ 39 w 222"/>
                  <a:gd name="T25" fmla="*/ 57 h 624"/>
                  <a:gd name="T26" fmla="*/ 39 w 222"/>
                  <a:gd name="T27" fmla="*/ 52 h 624"/>
                  <a:gd name="T28" fmla="*/ 38 w 222"/>
                  <a:gd name="T29" fmla="*/ 47 h 624"/>
                  <a:gd name="T30" fmla="*/ 38 w 222"/>
                  <a:gd name="T31" fmla="*/ 42 h 624"/>
                  <a:gd name="T32" fmla="*/ 36 w 222"/>
                  <a:gd name="T33" fmla="*/ 38 h 624"/>
                  <a:gd name="T34" fmla="*/ 34 w 222"/>
                  <a:gd name="T35" fmla="*/ 33 h 624"/>
                  <a:gd name="T36" fmla="*/ 31 w 222"/>
                  <a:gd name="T37" fmla="*/ 28 h 624"/>
                  <a:gd name="T38" fmla="*/ 28 w 222"/>
                  <a:gd name="T39" fmla="*/ 24 h 624"/>
                  <a:gd name="T40" fmla="*/ 25 w 222"/>
                  <a:gd name="T41" fmla="*/ 19 h 624"/>
                  <a:gd name="T42" fmla="*/ 20 w 222"/>
                  <a:gd name="T43" fmla="*/ 15 h 624"/>
                  <a:gd name="T44" fmla="*/ 16 w 222"/>
                  <a:gd name="T45" fmla="*/ 11 h 624"/>
                  <a:gd name="T46" fmla="*/ 11 w 222"/>
                  <a:gd name="T47" fmla="*/ 7 h 624"/>
                  <a:gd name="T48" fmla="*/ 6 w 222"/>
                  <a:gd name="T49" fmla="*/ 3 h 624"/>
                  <a:gd name="T50" fmla="*/ 0 w 222"/>
                  <a:gd name="T51" fmla="*/ 0 h 62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22" h="624">
                    <a:moveTo>
                      <a:pt x="0" y="624"/>
                    </a:moveTo>
                    <a:lnTo>
                      <a:pt x="32" y="603"/>
                    </a:lnTo>
                    <a:lnTo>
                      <a:pt x="63" y="582"/>
                    </a:lnTo>
                    <a:lnTo>
                      <a:pt x="91" y="559"/>
                    </a:lnTo>
                    <a:lnTo>
                      <a:pt x="116" y="536"/>
                    </a:lnTo>
                    <a:lnTo>
                      <a:pt x="140" y="511"/>
                    </a:lnTo>
                    <a:lnTo>
                      <a:pt x="160" y="487"/>
                    </a:lnTo>
                    <a:lnTo>
                      <a:pt x="177" y="461"/>
                    </a:lnTo>
                    <a:lnTo>
                      <a:pt x="192" y="434"/>
                    </a:lnTo>
                    <a:lnTo>
                      <a:pt x="204" y="408"/>
                    </a:lnTo>
                    <a:lnTo>
                      <a:pt x="214" y="381"/>
                    </a:lnTo>
                    <a:lnTo>
                      <a:pt x="219" y="353"/>
                    </a:lnTo>
                    <a:lnTo>
                      <a:pt x="222" y="325"/>
                    </a:lnTo>
                    <a:lnTo>
                      <a:pt x="222" y="297"/>
                    </a:lnTo>
                    <a:lnTo>
                      <a:pt x="219" y="271"/>
                    </a:lnTo>
                    <a:lnTo>
                      <a:pt x="214" y="243"/>
                    </a:lnTo>
                    <a:lnTo>
                      <a:pt x="204" y="215"/>
                    </a:lnTo>
                    <a:lnTo>
                      <a:pt x="192" y="188"/>
                    </a:lnTo>
                    <a:lnTo>
                      <a:pt x="177" y="163"/>
                    </a:lnTo>
                    <a:lnTo>
                      <a:pt x="160" y="137"/>
                    </a:lnTo>
                    <a:lnTo>
                      <a:pt x="140" y="111"/>
                    </a:lnTo>
                    <a:lnTo>
                      <a:pt x="116" y="88"/>
                    </a:lnTo>
                    <a:lnTo>
                      <a:pt x="91" y="64"/>
                    </a:lnTo>
                    <a:lnTo>
                      <a:pt x="63" y="42"/>
                    </a:lnTo>
                    <a:lnTo>
                      <a:pt x="32" y="20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84" name="Line 138"/>
              <p:cNvSpPr>
                <a:spLocks noChangeShapeType="1"/>
              </p:cNvSpPr>
              <p:nvPr/>
            </p:nvSpPr>
            <p:spPr bwMode="auto">
              <a:xfrm flipH="1">
                <a:off x="4132" y="2998"/>
                <a:ext cx="855" cy="49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85" name="Freeform 139"/>
              <p:cNvSpPr>
                <a:spLocks/>
              </p:cNvSpPr>
              <p:nvPr/>
            </p:nvSpPr>
            <p:spPr bwMode="auto">
              <a:xfrm>
                <a:off x="3944" y="3491"/>
                <a:ext cx="188" cy="22"/>
              </a:xfrm>
              <a:custGeom>
                <a:avLst/>
                <a:gdLst>
                  <a:gd name="T0" fmla="*/ 0 w 1080"/>
                  <a:gd name="T1" fmla="*/ 0 h 129"/>
                  <a:gd name="T2" fmla="*/ 6 w 1080"/>
                  <a:gd name="T3" fmla="*/ 3 h 129"/>
                  <a:gd name="T4" fmla="*/ 13 w 1080"/>
                  <a:gd name="T5" fmla="*/ 6 h 129"/>
                  <a:gd name="T6" fmla="*/ 19 w 1080"/>
                  <a:gd name="T7" fmla="*/ 9 h 129"/>
                  <a:gd name="T8" fmla="*/ 26 w 1080"/>
                  <a:gd name="T9" fmla="*/ 12 h 129"/>
                  <a:gd name="T10" fmla="*/ 34 w 1080"/>
                  <a:gd name="T11" fmla="*/ 14 h 129"/>
                  <a:gd name="T12" fmla="*/ 41 w 1080"/>
                  <a:gd name="T13" fmla="*/ 16 h 129"/>
                  <a:gd name="T14" fmla="*/ 49 w 1080"/>
                  <a:gd name="T15" fmla="*/ 18 h 129"/>
                  <a:gd name="T16" fmla="*/ 57 w 1080"/>
                  <a:gd name="T17" fmla="*/ 19 h 129"/>
                  <a:gd name="T18" fmla="*/ 65 w 1080"/>
                  <a:gd name="T19" fmla="*/ 20 h 129"/>
                  <a:gd name="T20" fmla="*/ 73 w 1080"/>
                  <a:gd name="T21" fmla="*/ 21 h 129"/>
                  <a:gd name="T22" fmla="*/ 81 w 1080"/>
                  <a:gd name="T23" fmla="*/ 22 h 129"/>
                  <a:gd name="T24" fmla="*/ 90 w 1080"/>
                  <a:gd name="T25" fmla="*/ 22 h 129"/>
                  <a:gd name="T26" fmla="*/ 98 w 1080"/>
                  <a:gd name="T27" fmla="*/ 22 h 129"/>
                  <a:gd name="T28" fmla="*/ 106 w 1080"/>
                  <a:gd name="T29" fmla="*/ 22 h 129"/>
                  <a:gd name="T30" fmla="*/ 115 w 1080"/>
                  <a:gd name="T31" fmla="*/ 21 h 129"/>
                  <a:gd name="T32" fmla="*/ 123 w 1080"/>
                  <a:gd name="T33" fmla="*/ 20 h 129"/>
                  <a:gd name="T34" fmla="*/ 131 w 1080"/>
                  <a:gd name="T35" fmla="*/ 19 h 129"/>
                  <a:gd name="T36" fmla="*/ 139 w 1080"/>
                  <a:gd name="T37" fmla="*/ 18 h 129"/>
                  <a:gd name="T38" fmla="*/ 147 w 1080"/>
                  <a:gd name="T39" fmla="*/ 16 h 129"/>
                  <a:gd name="T40" fmla="*/ 154 w 1080"/>
                  <a:gd name="T41" fmla="*/ 14 h 129"/>
                  <a:gd name="T42" fmla="*/ 162 w 1080"/>
                  <a:gd name="T43" fmla="*/ 12 h 129"/>
                  <a:gd name="T44" fmla="*/ 169 w 1080"/>
                  <a:gd name="T45" fmla="*/ 9 h 129"/>
                  <a:gd name="T46" fmla="*/ 175 w 1080"/>
                  <a:gd name="T47" fmla="*/ 6 h 129"/>
                  <a:gd name="T48" fmla="*/ 182 w 1080"/>
                  <a:gd name="T49" fmla="*/ 3 h 129"/>
                  <a:gd name="T50" fmla="*/ 188 w 1080"/>
                  <a:gd name="T51" fmla="*/ 0 h 12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080" h="129">
                    <a:moveTo>
                      <a:pt x="0" y="0"/>
                    </a:moveTo>
                    <a:lnTo>
                      <a:pt x="34" y="20"/>
                    </a:lnTo>
                    <a:lnTo>
                      <a:pt x="72" y="37"/>
                    </a:lnTo>
                    <a:lnTo>
                      <a:pt x="110" y="53"/>
                    </a:lnTo>
                    <a:lnTo>
                      <a:pt x="151" y="68"/>
                    </a:lnTo>
                    <a:lnTo>
                      <a:pt x="193" y="82"/>
                    </a:lnTo>
                    <a:lnTo>
                      <a:pt x="236" y="93"/>
                    </a:lnTo>
                    <a:lnTo>
                      <a:pt x="280" y="103"/>
                    </a:lnTo>
                    <a:lnTo>
                      <a:pt x="326" y="112"/>
                    </a:lnTo>
                    <a:lnTo>
                      <a:pt x="373" y="119"/>
                    </a:lnTo>
                    <a:lnTo>
                      <a:pt x="420" y="123"/>
                    </a:lnTo>
                    <a:lnTo>
                      <a:pt x="468" y="128"/>
                    </a:lnTo>
                    <a:lnTo>
                      <a:pt x="516" y="129"/>
                    </a:lnTo>
                    <a:lnTo>
                      <a:pt x="564" y="129"/>
                    </a:lnTo>
                    <a:lnTo>
                      <a:pt x="611" y="128"/>
                    </a:lnTo>
                    <a:lnTo>
                      <a:pt x="659" y="123"/>
                    </a:lnTo>
                    <a:lnTo>
                      <a:pt x="706" y="119"/>
                    </a:lnTo>
                    <a:lnTo>
                      <a:pt x="752" y="112"/>
                    </a:lnTo>
                    <a:lnTo>
                      <a:pt x="798" y="103"/>
                    </a:lnTo>
                    <a:lnTo>
                      <a:pt x="843" y="93"/>
                    </a:lnTo>
                    <a:lnTo>
                      <a:pt x="886" y="82"/>
                    </a:lnTo>
                    <a:lnTo>
                      <a:pt x="928" y="68"/>
                    </a:lnTo>
                    <a:lnTo>
                      <a:pt x="968" y="53"/>
                    </a:lnTo>
                    <a:lnTo>
                      <a:pt x="1007" y="37"/>
                    </a:lnTo>
                    <a:lnTo>
                      <a:pt x="1044" y="20"/>
                    </a:lnTo>
                    <a:lnTo>
                      <a:pt x="108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86" name="Line 140"/>
              <p:cNvSpPr>
                <a:spLocks noChangeShapeType="1"/>
              </p:cNvSpPr>
              <p:nvPr/>
            </p:nvSpPr>
            <p:spPr bwMode="auto">
              <a:xfrm flipH="1" flipV="1">
                <a:off x="3444" y="3202"/>
                <a:ext cx="500" cy="28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87" name="Freeform 141"/>
              <p:cNvSpPr>
                <a:spLocks/>
              </p:cNvSpPr>
              <p:nvPr/>
            </p:nvSpPr>
            <p:spPr bwMode="auto">
              <a:xfrm>
                <a:off x="4022" y="2054"/>
                <a:ext cx="388" cy="224"/>
              </a:xfrm>
              <a:custGeom>
                <a:avLst/>
                <a:gdLst>
                  <a:gd name="T0" fmla="*/ 388 w 2222"/>
                  <a:gd name="T1" fmla="*/ 106 h 1284"/>
                  <a:gd name="T2" fmla="*/ 386 w 2222"/>
                  <a:gd name="T3" fmla="*/ 95 h 1284"/>
                  <a:gd name="T4" fmla="*/ 382 w 2222"/>
                  <a:gd name="T5" fmla="*/ 83 h 1284"/>
                  <a:gd name="T6" fmla="*/ 375 w 2222"/>
                  <a:gd name="T7" fmla="*/ 72 h 1284"/>
                  <a:gd name="T8" fmla="*/ 367 w 2222"/>
                  <a:gd name="T9" fmla="*/ 61 h 1284"/>
                  <a:gd name="T10" fmla="*/ 357 w 2222"/>
                  <a:gd name="T11" fmla="*/ 51 h 1284"/>
                  <a:gd name="T12" fmla="*/ 345 w 2222"/>
                  <a:gd name="T13" fmla="*/ 42 h 1284"/>
                  <a:gd name="T14" fmla="*/ 332 w 2222"/>
                  <a:gd name="T15" fmla="*/ 33 h 1284"/>
                  <a:gd name="T16" fmla="*/ 317 w 2222"/>
                  <a:gd name="T17" fmla="*/ 25 h 1284"/>
                  <a:gd name="T18" fmla="*/ 301 w 2222"/>
                  <a:gd name="T19" fmla="*/ 18 h 1284"/>
                  <a:gd name="T20" fmla="*/ 284 w 2222"/>
                  <a:gd name="T21" fmla="*/ 13 h 1284"/>
                  <a:gd name="T22" fmla="*/ 265 w 2222"/>
                  <a:gd name="T23" fmla="*/ 8 h 1284"/>
                  <a:gd name="T24" fmla="*/ 246 w 2222"/>
                  <a:gd name="T25" fmla="*/ 4 h 1284"/>
                  <a:gd name="T26" fmla="*/ 227 w 2222"/>
                  <a:gd name="T27" fmla="*/ 2 h 1284"/>
                  <a:gd name="T28" fmla="*/ 207 w 2222"/>
                  <a:gd name="T29" fmla="*/ 0 h 1284"/>
                  <a:gd name="T30" fmla="*/ 186 w 2222"/>
                  <a:gd name="T31" fmla="*/ 0 h 1284"/>
                  <a:gd name="T32" fmla="*/ 166 w 2222"/>
                  <a:gd name="T33" fmla="*/ 1 h 1284"/>
                  <a:gd name="T34" fmla="*/ 147 w 2222"/>
                  <a:gd name="T35" fmla="*/ 3 h 1284"/>
                  <a:gd name="T36" fmla="*/ 127 w 2222"/>
                  <a:gd name="T37" fmla="*/ 7 h 1284"/>
                  <a:gd name="T38" fmla="*/ 109 w 2222"/>
                  <a:gd name="T39" fmla="*/ 11 h 1284"/>
                  <a:gd name="T40" fmla="*/ 91 w 2222"/>
                  <a:gd name="T41" fmla="*/ 17 h 1284"/>
                  <a:gd name="T42" fmla="*/ 75 w 2222"/>
                  <a:gd name="T43" fmla="*/ 24 h 1284"/>
                  <a:gd name="T44" fmla="*/ 59 w 2222"/>
                  <a:gd name="T45" fmla="*/ 31 h 1284"/>
                  <a:gd name="T46" fmla="*/ 46 w 2222"/>
                  <a:gd name="T47" fmla="*/ 40 h 1284"/>
                  <a:gd name="T48" fmla="*/ 33 w 2222"/>
                  <a:gd name="T49" fmla="*/ 49 h 1284"/>
                  <a:gd name="T50" fmla="*/ 23 w 2222"/>
                  <a:gd name="T51" fmla="*/ 59 h 1284"/>
                  <a:gd name="T52" fmla="*/ 14 w 2222"/>
                  <a:gd name="T53" fmla="*/ 69 h 1284"/>
                  <a:gd name="T54" fmla="*/ 8 w 2222"/>
                  <a:gd name="T55" fmla="*/ 80 h 1284"/>
                  <a:gd name="T56" fmla="*/ 3 w 2222"/>
                  <a:gd name="T57" fmla="*/ 92 h 1284"/>
                  <a:gd name="T58" fmla="*/ 0 w 2222"/>
                  <a:gd name="T59" fmla="*/ 103 h 1284"/>
                  <a:gd name="T60" fmla="*/ 0 w 2222"/>
                  <a:gd name="T61" fmla="*/ 115 h 1284"/>
                  <a:gd name="T62" fmla="*/ 1 w 2222"/>
                  <a:gd name="T63" fmla="*/ 126 h 1284"/>
                  <a:gd name="T64" fmla="*/ 5 w 2222"/>
                  <a:gd name="T65" fmla="*/ 138 h 1284"/>
                  <a:gd name="T66" fmla="*/ 11 w 2222"/>
                  <a:gd name="T67" fmla="*/ 149 h 1284"/>
                  <a:gd name="T68" fmla="*/ 19 w 2222"/>
                  <a:gd name="T69" fmla="*/ 160 h 1284"/>
                  <a:gd name="T70" fmla="*/ 28 w 2222"/>
                  <a:gd name="T71" fmla="*/ 170 h 1284"/>
                  <a:gd name="T72" fmla="*/ 39 w 2222"/>
                  <a:gd name="T73" fmla="*/ 180 h 1284"/>
                  <a:gd name="T74" fmla="*/ 52 w 2222"/>
                  <a:gd name="T75" fmla="*/ 189 h 1284"/>
                  <a:gd name="T76" fmla="*/ 67 w 2222"/>
                  <a:gd name="T77" fmla="*/ 197 h 1284"/>
                  <a:gd name="T78" fmla="*/ 83 w 2222"/>
                  <a:gd name="T79" fmla="*/ 204 h 1284"/>
                  <a:gd name="T80" fmla="*/ 100 w 2222"/>
                  <a:gd name="T81" fmla="*/ 210 h 1284"/>
                  <a:gd name="T82" fmla="*/ 118 w 2222"/>
                  <a:gd name="T83" fmla="*/ 215 h 1284"/>
                  <a:gd name="T84" fmla="*/ 137 w 2222"/>
                  <a:gd name="T85" fmla="*/ 219 h 1284"/>
                  <a:gd name="T86" fmla="*/ 156 w 2222"/>
                  <a:gd name="T87" fmla="*/ 222 h 1284"/>
                  <a:gd name="T88" fmla="*/ 176 w 2222"/>
                  <a:gd name="T89" fmla="*/ 223 h 1284"/>
                  <a:gd name="T90" fmla="*/ 197 w 2222"/>
                  <a:gd name="T91" fmla="*/ 224 h 1284"/>
                  <a:gd name="T92" fmla="*/ 217 w 2222"/>
                  <a:gd name="T93" fmla="*/ 223 h 1284"/>
                  <a:gd name="T94" fmla="*/ 236 w 2222"/>
                  <a:gd name="T95" fmla="*/ 221 h 1284"/>
                  <a:gd name="T96" fmla="*/ 256 w 2222"/>
                  <a:gd name="T97" fmla="*/ 218 h 1284"/>
                  <a:gd name="T98" fmla="*/ 275 w 2222"/>
                  <a:gd name="T99" fmla="*/ 214 h 1284"/>
                  <a:gd name="T100" fmla="*/ 292 w 2222"/>
                  <a:gd name="T101" fmla="*/ 208 h 1284"/>
                  <a:gd name="T102" fmla="*/ 309 w 2222"/>
                  <a:gd name="T103" fmla="*/ 202 h 1284"/>
                  <a:gd name="T104" fmla="*/ 325 w 2222"/>
                  <a:gd name="T105" fmla="*/ 195 h 1284"/>
                  <a:gd name="T106" fmla="*/ 339 w 2222"/>
                  <a:gd name="T107" fmla="*/ 186 h 1284"/>
                  <a:gd name="T108" fmla="*/ 352 w 2222"/>
                  <a:gd name="T109" fmla="*/ 177 h 1284"/>
                  <a:gd name="T110" fmla="*/ 363 w 2222"/>
                  <a:gd name="T111" fmla="*/ 168 h 1284"/>
                  <a:gd name="T112" fmla="*/ 372 w 2222"/>
                  <a:gd name="T113" fmla="*/ 157 h 1284"/>
                  <a:gd name="T114" fmla="*/ 379 w 2222"/>
                  <a:gd name="T115" fmla="*/ 146 h 1284"/>
                  <a:gd name="T116" fmla="*/ 384 w 2222"/>
                  <a:gd name="T117" fmla="*/ 135 h 1284"/>
                  <a:gd name="T118" fmla="*/ 387 w 2222"/>
                  <a:gd name="T119" fmla="*/ 124 h 1284"/>
                  <a:gd name="T120" fmla="*/ 388 w 2222"/>
                  <a:gd name="T121" fmla="*/ 112 h 128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2222" h="1284">
                    <a:moveTo>
                      <a:pt x="2222" y="642"/>
                    </a:moveTo>
                    <a:lnTo>
                      <a:pt x="2221" y="609"/>
                    </a:lnTo>
                    <a:lnTo>
                      <a:pt x="2217" y="576"/>
                    </a:lnTo>
                    <a:lnTo>
                      <a:pt x="2209" y="542"/>
                    </a:lnTo>
                    <a:lnTo>
                      <a:pt x="2199" y="509"/>
                    </a:lnTo>
                    <a:lnTo>
                      <a:pt x="2185" y="477"/>
                    </a:lnTo>
                    <a:lnTo>
                      <a:pt x="2169" y="445"/>
                    </a:lnTo>
                    <a:lnTo>
                      <a:pt x="2150" y="413"/>
                    </a:lnTo>
                    <a:lnTo>
                      <a:pt x="2128" y="383"/>
                    </a:lnTo>
                    <a:lnTo>
                      <a:pt x="2104" y="352"/>
                    </a:lnTo>
                    <a:lnTo>
                      <a:pt x="2076" y="323"/>
                    </a:lnTo>
                    <a:lnTo>
                      <a:pt x="2046" y="294"/>
                    </a:lnTo>
                    <a:lnTo>
                      <a:pt x="2014" y="267"/>
                    </a:lnTo>
                    <a:lnTo>
                      <a:pt x="1978" y="241"/>
                    </a:lnTo>
                    <a:lnTo>
                      <a:pt x="1941" y="215"/>
                    </a:lnTo>
                    <a:lnTo>
                      <a:pt x="1902" y="190"/>
                    </a:lnTo>
                    <a:lnTo>
                      <a:pt x="1861" y="168"/>
                    </a:lnTo>
                    <a:lnTo>
                      <a:pt x="1817" y="146"/>
                    </a:lnTo>
                    <a:lnTo>
                      <a:pt x="1771" y="125"/>
                    </a:lnTo>
                    <a:lnTo>
                      <a:pt x="1724" y="106"/>
                    </a:lnTo>
                    <a:lnTo>
                      <a:pt x="1674" y="89"/>
                    </a:lnTo>
                    <a:lnTo>
                      <a:pt x="1624" y="73"/>
                    </a:lnTo>
                    <a:lnTo>
                      <a:pt x="1573" y="58"/>
                    </a:lnTo>
                    <a:lnTo>
                      <a:pt x="1519" y="45"/>
                    </a:lnTo>
                    <a:lnTo>
                      <a:pt x="1465" y="33"/>
                    </a:lnTo>
                    <a:lnTo>
                      <a:pt x="1410" y="24"/>
                    </a:lnTo>
                    <a:lnTo>
                      <a:pt x="1354" y="15"/>
                    </a:lnTo>
                    <a:lnTo>
                      <a:pt x="1298" y="9"/>
                    </a:lnTo>
                    <a:lnTo>
                      <a:pt x="1240" y="4"/>
                    </a:lnTo>
                    <a:lnTo>
                      <a:pt x="1183" y="1"/>
                    </a:lnTo>
                    <a:lnTo>
                      <a:pt x="1126" y="0"/>
                    </a:lnTo>
                    <a:lnTo>
                      <a:pt x="1068" y="0"/>
                    </a:lnTo>
                    <a:lnTo>
                      <a:pt x="1010" y="2"/>
                    </a:lnTo>
                    <a:lnTo>
                      <a:pt x="952" y="6"/>
                    </a:lnTo>
                    <a:lnTo>
                      <a:pt x="895" y="12"/>
                    </a:lnTo>
                    <a:lnTo>
                      <a:pt x="839" y="19"/>
                    </a:lnTo>
                    <a:lnTo>
                      <a:pt x="784" y="28"/>
                    </a:lnTo>
                    <a:lnTo>
                      <a:pt x="729" y="39"/>
                    </a:lnTo>
                    <a:lnTo>
                      <a:pt x="675" y="51"/>
                    </a:lnTo>
                    <a:lnTo>
                      <a:pt x="623" y="65"/>
                    </a:lnTo>
                    <a:lnTo>
                      <a:pt x="571" y="80"/>
                    </a:lnTo>
                    <a:lnTo>
                      <a:pt x="522" y="97"/>
                    </a:lnTo>
                    <a:lnTo>
                      <a:pt x="474" y="116"/>
                    </a:lnTo>
                    <a:lnTo>
                      <a:pt x="427" y="135"/>
                    </a:lnTo>
                    <a:lnTo>
                      <a:pt x="383" y="156"/>
                    </a:lnTo>
                    <a:lnTo>
                      <a:pt x="340" y="179"/>
                    </a:lnTo>
                    <a:lnTo>
                      <a:pt x="299" y="202"/>
                    </a:lnTo>
                    <a:lnTo>
                      <a:pt x="261" y="228"/>
                    </a:lnTo>
                    <a:lnTo>
                      <a:pt x="225" y="254"/>
                    </a:lnTo>
                    <a:lnTo>
                      <a:pt x="191" y="280"/>
                    </a:lnTo>
                    <a:lnTo>
                      <a:pt x="160" y="309"/>
                    </a:lnTo>
                    <a:lnTo>
                      <a:pt x="131" y="338"/>
                    </a:lnTo>
                    <a:lnTo>
                      <a:pt x="106" y="367"/>
                    </a:lnTo>
                    <a:lnTo>
                      <a:pt x="82" y="398"/>
                    </a:lnTo>
                    <a:lnTo>
                      <a:pt x="62" y="429"/>
                    </a:lnTo>
                    <a:lnTo>
                      <a:pt x="44" y="461"/>
                    </a:lnTo>
                    <a:lnTo>
                      <a:pt x="29" y="493"/>
                    </a:lnTo>
                    <a:lnTo>
                      <a:pt x="17" y="525"/>
                    </a:lnTo>
                    <a:lnTo>
                      <a:pt x="8" y="559"/>
                    </a:lnTo>
                    <a:lnTo>
                      <a:pt x="2" y="592"/>
                    </a:lnTo>
                    <a:lnTo>
                      <a:pt x="0" y="625"/>
                    </a:lnTo>
                    <a:lnTo>
                      <a:pt x="0" y="658"/>
                    </a:lnTo>
                    <a:lnTo>
                      <a:pt x="2" y="691"/>
                    </a:lnTo>
                    <a:lnTo>
                      <a:pt x="8" y="724"/>
                    </a:lnTo>
                    <a:lnTo>
                      <a:pt x="17" y="758"/>
                    </a:lnTo>
                    <a:lnTo>
                      <a:pt x="29" y="791"/>
                    </a:lnTo>
                    <a:lnTo>
                      <a:pt x="44" y="823"/>
                    </a:lnTo>
                    <a:lnTo>
                      <a:pt x="62" y="854"/>
                    </a:lnTo>
                    <a:lnTo>
                      <a:pt x="82" y="886"/>
                    </a:lnTo>
                    <a:lnTo>
                      <a:pt x="106" y="916"/>
                    </a:lnTo>
                    <a:lnTo>
                      <a:pt x="131" y="946"/>
                    </a:lnTo>
                    <a:lnTo>
                      <a:pt x="160" y="975"/>
                    </a:lnTo>
                    <a:lnTo>
                      <a:pt x="191" y="1003"/>
                    </a:lnTo>
                    <a:lnTo>
                      <a:pt x="225" y="1029"/>
                    </a:lnTo>
                    <a:lnTo>
                      <a:pt x="261" y="1056"/>
                    </a:lnTo>
                    <a:lnTo>
                      <a:pt x="299" y="1081"/>
                    </a:lnTo>
                    <a:lnTo>
                      <a:pt x="340" y="1104"/>
                    </a:lnTo>
                    <a:lnTo>
                      <a:pt x="383" y="1127"/>
                    </a:lnTo>
                    <a:lnTo>
                      <a:pt x="427" y="1148"/>
                    </a:lnTo>
                    <a:lnTo>
                      <a:pt x="474" y="1168"/>
                    </a:lnTo>
                    <a:lnTo>
                      <a:pt x="522" y="1187"/>
                    </a:lnTo>
                    <a:lnTo>
                      <a:pt x="571" y="1204"/>
                    </a:lnTo>
                    <a:lnTo>
                      <a:pt x="623" y="1219"/>
                    </a:lnTo>
                    <a:lnTo>
                      <a:pt x="675" y="1233"/>
                    </a:lnTo>
                    <a:lnTo>
                      <a:pt x="729" y="1244"/>
                    </a:lnTo>
                    <a:lnTo>
                      <a:pt x="784" y="1255"/>
                    </a:lnTo>
                    <a:lnTo>
                      <a:pt x="839" y="1265"/>
                    </a:lnTo>
                    <a:lnTo>
                      <a:pt x="895" y="1271"/>
                    </a:lnTo>
                    <a:lnTo>
                      <a:pt x="952" y="1278"/>
                    </a:lnTo>
                    <a:lnTo>
                      <a:pt x="1010" y="1281"/>
                    </a:lnTo>
                    <a:lnTo>
                      <a:pt x="1068" y="1283"/>
                    </a:lnTo>
                    <a:lnTo>
                      <a:pt x="1126" y="1284"/>
                    </a:lnTo>
                    <a:lnTo>
                      <a:pt x="1183" y="1283"/>
                    </a:lnTo>
                    <a:lnTo>
                      <a:pt x="1240" y="1280"/>
                    </a:lnTo>
                    <a:lnTo>
                      <a:pt x="1298" y="1274"/>
                    </a:lnTo>
                    <a:lnTo>
                      <a:pt x="1354" y="1268"/>
                    </a:lnTo>
                    <a:lnTo>
                      <a:pt x="1410" y="1260"/>
                    </a:lnTo>
                    <a:lnTo>
                      <a:pt x="1465" y="1251"/>
                    </a:lnTo>
                    <a:lnTo>
                      <a:pt x="1519" y="1239"/>
                    </a:lnTo>
                    <a:lnTo>
                      <a:pt x="1573" y="1226"/>
                    </a:lnTo>
                    <a:lnTo>
                      <a:pt x="1624" y="1211"/>
                    </a:lnTo>
                    <a:lnTo>
                      <a:pt x="1674" y="1195"/>
                    </a:lnTo>
                    <a:lnTo>
                      <a:pt x="1724" y="1177"/>
                    </a:lnTo>
                    <a:lnTo>
                      <a:pt x="1771" y="1158"/>
                    </a:lnTo>
                    <a:lnTo>
                      <a:pt x="1817" y="1137"/>
                    </a:lnTo>
                    <a:lnTo>
                      <a:pt x="1861" y="1116"/>
                    </a:lnTo>
                    <a:lnTo>
                      <a:pt x="1902" y="1092"/>
                    </a:lnTo>
                    <a:lnTo>
                      <a:pt x="1941" y="1069"/>
                    </a:lnTo>
                    <a:lnTo>
                      <a:pt x="1978" y="1043"/>
                    </a:lnTo>
                    <a:lnTo>
                      <a:pt x="2014" y="1016"/>
                    </a:lnTo>
                    <a:lnTo>
                      <a:pt x="2046" y="989"/>
                    </a:lnTo>
                    <a:lnTo>
                      <a:pt x="2076" y="961"/>
                    </a:lnTo>
                    <a:lnTo>
                      <a:pt x="2104" y="931"/>
                    </a:lnTo>
                    <a:lnTo>
                      <a:pt x="2128" y="901"/>
                    </a:lnTo>
                    <a:lnTo>
                      <a:pt x="2150" y="870"/>
                    </a:lnTo>
                    <a:lnTo>
                      <a:pt x="2169" y="839"/>
                    </a:lnTo>
                    <a:lnTo>
                      <a:pt x="2185" y="807"/>
                    </a:lnTo>
                    <a:lnTo>
                      <a:pt x="2199" y="774"/>
                    </a:lnTo>
                    <a:lnTo>
                      <a:pt x="2209" y="741"/>
                    </a:lnTo>
                    <a:lnTo>
                      <a:pt x="2217" y="708"/>
                    </a:lnTo>
                    <a:lnTo>
                      <a:pt x="2221" y="675"/>
                    </a:lnTo>
                    <a:lnTo>
                      <a:pt x="2222" y="642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88" name="Freeform 142"/>
              <p:cNvSpPr>
                <a:spLocks/>
              </p:cNvSpPr>
              <p:nvPr/>
            </p:nvSpPr>
            <p:spPr bwMode="auto">
              <a:xfrm>
                <a:off x="4420" y="2507"/>
                <a:ext cx="91" cy="117"/>
              </a:xfrm>
              <a:custGeom>
                <a:avLst/>
                <a:gdLst>
                  <a:gd name="T0" fmla="*/ 16 w 523"/>
                  <a:gd name="T1" fmla="*/ 115 h 675"/>
                  <a:gd name="T2" fmla="*/ 23 w 523"/>
                  <a:gd name="T3" fmla="*/ 117 h 675"/>
                  <a:gd name="T4" fmla="*/ 31 w 523"/>
                  <a:gd name="T5" fmla="*/ 117 h 675"/>
                  <a:gd name="T6" fmla="*/ 38 w 523"/>
                  <a:gd name="T7" fmla="*/ 114 h 675"/>
                  <a:gd name="T8" fmla="*/ 47 w 523"/>
                  <a:gd name="T9" fmla="*/ 110 h 675"/>
                  <a:gd name="T10" fmla="*/ 55 w 523"/>
                  <a:gd name="T11" fmla="*/ 105 h 675"/>
                  <a:gd name="T12" fmla="*/ 63 w 523"/>
                  <a:gd name="T13" fmla="*/ 97 h 675"/>
                  <a:gd name="T14" fmla="*/ 70 w 523"/>
                  <a:gd name="T15" fmla="*/ 89 h 675"/>
                  <a:gd name="T16" fmla="*/ 76 w 523"/>
                  <a:gd name="T17" fmla="*/ 80 h 675"/>
                  <a:gd name="T18" fmla="*/ 82 w 523"/>
                  <a:gd name="T19" fmla="*/ 69 h 675"/>
                  <a:gd name="T20" fmla="*/ 86 w 523"/>
                  <a:gd name="T21" fmla="*/ 59 h 675"/>
                  <a:gd name="T22" fmla="*/ 89 w 523"/>
                  <a:gd name="T23" fmla="*/ 48 h 675"/>
                  <a:gd name="T24" fmla="*/ 91 w 523"/>
                  <a:gd name="T25" fmla="*/ 38 h 675"/>
                  <a:gd name="T26" fmla="*/ 91 w 523"/>
                  <a:gd name="T27" fmla="*/ 29 h 675"/>
                  <a:gd name="T28" fmla="*/ 90 w 523"/>
                  <a:gd name="T29" fmla="*/ 20 h 675"/>
                  <a:gd name="T30" fmla="*/ 87 w 523"/>
                  <a:gd name="T31" fmla="*/ 13 h 675"/>
                  <a:gd name="T32" fmla="*/ 83 w 523"/>
                  <a:gd name="T33" fmla="*/ 7 h 675"/>
                  <a:gd name="T34" fmla="*/ 78 w 523"/>
                  <a:gd name="T35" fmla="*/ 3 h 675"/>
                  <a:gd name="T36" fmla="*/ 72 w 523"/>
                  <a:gd name="T37" fmla="*/ 1 h 675"/>
                  <a:gd name="T38" fmla="*/ 64 w 523"/>
                  <a:gd name="T39" fmla="*/ 0 h 675"/>
                  <a:gd name="T40" fmla="*/ 57 w 523"/>
                  <a:gd name="T41" fmla="*/ 1 h 675"/>
                  <a:gd name="T42" fmla="*/ 49 w 523"/>
                  <a:gd name="T43" fmla="*/ 4 h 675"/>
                  <a:gd name="T44" fmla="*/ 40 w 523"/>
                  <a:gd name="T45" fmla="*/ 9 h 675"/>
                  <a:gd name="T46" fmla="*/ 32 w 523"/>
                  <a:gd name="T47" fmla="*/ 16 h 675"/>
                  <a:gd name="T48" fmla="*/ 25 w 523"/>
                  <a:gd name="T49" fmla="*/ 24 h 675"/>
                  <a:gd name="T50" fmla="*/ 18 w 523"/>
                  <a:gd name="T51" fmla="*/ 33 h 675"/>
                  <a:gd name="T52" fmla="*/ 12 w 523"/>
                  <a:gd name="T53" fmla="*/ 42 h 675"/>
                  <a:gd name="T54" fmla="*/ 7 w 523"/>
                  <a:gd name="T55" fmla="*/ 53 h 675"/>
                  <a:gd name="T56" fmla="*/ 3 w 523"/>
                  <a:gd name="T57" fmla="*/ 63 h 675"/>
                  <a:gd name="T58" fmla="*/ 1 w 523"/>
                  <a:gd name="T59" fmla="*/ 73 h 675"/>
                  <a:gd name="T60" fmla="*/ 0 w 523"/>
                  <a:gd name="T61" fmla="*/ 83 h 675"/>
                  <a:gd name="T62" fmla="*/ 1 w 523"/>
                  <a:gd name="T63" fmla="*/ 92 h 675"/>
                  <a:gd name="T64" fmla="*/ 3 w 523"/>
                  <a:gd name="T65" fmla="*/ 100 h 675"/>
                  <a:gd name="T66" fmla="*/ 6 w 523"/>
                  <a:gd name="T67" fmla="*/ 107 h 675"/>
                  <a:gd name="T68" fmla="*/ 11 w 523"/>
                  <a:gd name="T69" fmla="*/ 112 h 67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23" h="675">
                    <a:moveTo>
                      <a:pt x="77" y="658"/>
                    </a:moveTo>
                    <a:lnTo>
                      <a:pt x="94" y="666"/>
                    </a:lnTo>
                    <a:lnTo>
                      <a:pt x="112" y="671"/>
                    </a:lnTo>
                    <a:lnTo>
                      <a:pt x="133" y="675"/>
                    </a:lnTo>
                    <a:lnTo>
                      <a:pt x="154" y="675"/>
                    </a:lnTo>
                    <a:lnTo>
                      <a:pt x="176" y="673"/>
                    </a:lnTo>
                    <a:lnTo>
                      <a:pt x="198" y="667"/>
                    </a:lnTo>
                    <a:lnTo>
                      <a:pt x="221" y="660"/>
                    </a:lnTo>
                    <a:lnTo>
                      <a:pt x="244" y="649"/>
                    </a:lnTo>
                    <a:lnTo>
                      <a:pt x="268" y="636"/>
                    </a:lnTo>
                    <a:lnTo>
                      <a:pt x="291" y="620"/>
                    </a:lnTo>
                    <a:lnTo>
                      <a:pt x="315" y="603"/>
                    </a:lnTo>
                    <a:lnTo>
                      <a:pt x="337" y="583"/>
                    </a:lnTo>
                    <a:lnTo>
                      <a:pt x="360" y="561"/>
                    </a:lnTo>
                    <a:lnTo>
                      <a:pt x="381" y="538"/>
                    </a:lnTo>
                    <a:lnTo>
                      <a:pt x="401" y="512"/>
                    </a:lnTo>
                    <a:lnTo>
                      <a:pt x="421" y="486"/>
                    </a:lnTo>
                    <a:lnTo>
                      <a:pt x="439" y="459"/>
                    </a:lnTo>
                    <a:lnTo>
                      <a:pt x="455" y="430"/>
                    </a:lnTo>
                    <a:lnTo>
                      <a:pt x="470" y="400"/>
                    </a:lnTo>
                    <a:lnTo>
                      <a:pt x="484" y="370"/>
                    </a:lnTo>
                    <a:lnTo>
                      <a:pt x="496" y="340"/>
                    </a:lnTo>
                    <a:lnTo>
                      <a:pt x="505" y="309"/>
                    </a:lnTo>
                    <a:lnTo>
                      <a:pt x="513" y="279"/>
                    </a:lnTo>
                    <a:lnTo>
                      <a:pt x="518" y="250"/>
                    </a:lnTo>
                    <a:lnTo>
                      <a:pt x="522" y="221"/>
                    </a:lnTo>
                    <a:lnTo>
                      <a:pt x="523" y="192"/>
                    </a:lnTo>
                    <a:lnTo>
                      <a:pt x="523" y="165"/>
                    </a:lnTo>
                    <a:lnTo>
                      <a:pt x="520" y="141"/>
                    </a:lnTo>
                    <a:lnTo>
                      <a:pt x="516" y="116"/>
                    </a:lnTo>
                    <a:lnTo>
                      <a:pt x="508" y="95"/>
                    </a:lnTo>
                    <a:lnTo>
                      <a:pt x="500" y="74"/>
                    </a:lnTo>
                    <a:lnTo>
                      <a:pt x="489" y="56"/>
                    </a:lnTo>
                    <a:lnTo>
                      <a:pt x="477" y="40"/>
                    </a:lnTo>
                    <a:lnTo>
                      <a:pt x="462" y="27"/>
                    </a:lnTo>
                    <a:lnTo>
                      <a:pt x="446" y="17"/>
                    </a:lnTo>
                    <a:lnTo>
                      <a:pt x="429" y="8"/>
                    </a:lnTo>
                    <a:lnTo>
                      <a:pt x="411" y="3"/>
                    </a:lnTo>
                    <a:lnTo>
                      <a:pt x="391" y="0"/>
                    </a:lnTo>
                    <a:lnTo>
                      <a:pt x="370" y="0"/>
                    </a:lnTo>
                    <a:lnTo>
                      <a:pt x="348" y="2"/>
                    </a:lnTo>
                    <a:lnTo>
                      <a:pt x="325" y="7"/>
                    </a:lnTo>
                    <a:lnTo>
                      <a:pt x="303" y="15"/>
                    </a:lnTo>
                    <a:lnTo>
                      <a:pt x="279" y="25"/>
                    </a:lnTo>
                    <a:lnTo>
                      <a:pt x="256" y="38"/>
                    </a:lnTo>
                    <a:lnTo>
                      <a:pt x="232" y="53"/>
                    </a:lnTo>
                    <a:lnTo>
                      <a:pt x="210" y="71"/>
                    </a:lnTo>
                    <a:lnTo>
                      <a:pt x="186" y="90"/>
                    </a:lnTo>
                    <a:lnTo>
                      <a:pt x="165" y="113"/>
                    </a:lnTo>
                    <a:lnTo>
                      <a:pt x="144" y="136"/>
                    </a:lnTo>
                    <a:lnTo>
                      <a:pt x="122" y="161"/>
                    </a:lnTo>
                    <a:lnTo>
                      <a:pt x="103" y="188"/>
                    </a:lnTo>
                    <a:lnTo>
                      <a:pt x="86" y="216"/>
                    </a:lnTo>
                    <a:lnTo>
                      <a:pt x="69" y="245"/>
                    </a:lnTo>
                    <a:lnTo>
                      <a:pt x="54" y="275"/>
                    </a:lnTo>
                    <a:lnTo>
                      <a:pt x="41" y="304"/>
                    </a:lnTo>
                    <a:lnTo>
                      <a:pt x="29" y="334"/>
                    </a:lnTo>
                    <a:lnTo>
                      <a:pt x="19" y="364"/>
                    </a:lnTo>
                    <a:lnTo>
                      <a:pt x="11" y="394"/>
                    </a:lnTo>
                    <a:lnTo>
                      <a:pt x="5" y="424"/>
                    </a:lnTo>
                    <a:lnTo>
                      <a:pt x="2" y="453"/>
                    </a:lnTo>
                    <a:lnTo>
                      <a:pt x="0" y="481"/>
                    </a:lnTo>
                    <a:lnTo>
                      <a:pt x="1" y="508"/>
                    </a:lnTo>
                    <a:lnTo>
                      <a:pt x="3" y="533"/>
                    </a:lnTo>
                    <a:lnTo>
                      <a:pt x="9" y="557"/>
                    </a:lnTo>
                    <a:lnTo>
                      <a:pt x="15" y="579"/>
                    </a:lnTo>
                    <a:lnTo>
                      <a:pt x="24" y="600"/>
                    </a:lnTo>
                    <a:lnTo>
                      <a:pt x="34" y="618"/>
                    </a:lnTo>
                    <a:lnTo>
                      <a:pt x="47" y="633"/>
                    </a:lnTo>
                    <a:lnTo>
                      <a:pt x="61" y="647"/>
                    </a:lnTo>
                    <a:lnTo>
                      <a:pt x="77" y="658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89" name="Line 143"/>
              <p:cNvSpPr>
                <a:spLocks noChangeShapeType="1"/>
              </p:cNvSpPr>
              <p:nvPr/>
            </p:nvSpPr>
            <p:spPr bwMode="auto">
              <a:xfrm flipV="1">
                <a:off x="3631" y="2236"/>
                <a:ext cx="2" cy="15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90" name="Line 144"/>
              <p:cNvSpPr>
                <a:spLocks noChangeShapeType="1"/>
              </p:cNvSpPr>
              <p:nvPr/>
            </p:nvSpPr>
            <p:spPr bwMode="auto">
              <a:xfrm flipV="1">
                <a:off x="4800" y="2096"/>
                <a:ext cx="1" cy="15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91" name="Line 145"/>
              <p:cNvSpPr>
                <a:spLocks noChangeShapeType="1"/>
              </p:cNvSpPr>
              <p:nvPr/>
            </p:nvSpPr>
            <p:spPr bwMode="auto">
              <a:xfrm>
                <a:off x="4340" y="2653"/>
                <a:ext cx="56" cy="3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92" name="Line 146"/>
              <p:cNvSpPr>
                <a:spLocks noChangeShapeType="1"/>
              </p:cNvSpPr>
              <p:nvPr/>
            </p:nvSpPr>
            <p:spPr bwMode="auto">
              <a:xfrm flipV="1">
                <a:off x="4506" y="2645"/>
                <a:ext cx="2" cy="40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93" name="Line 147"/>
              <p:cNvSpPr>
                <a:spLocks noChangeShapeType="1"/>
              </p:cNvSpPr>
              <p:nvPr/>
            </p:nvSpPr>
            <p:spPr bwMode="auto">
              <a:xfrm flipV="1">
                <a:off x="3926" y="2581"/>
                <a:ext cx="1" cy="4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94" name="Line 148"/>
              <p:cNvSpPr>
                <a:spLocks noChangeShapeType="1"/>
              </p:cNvSpPr>
              <p:nvPr/>
            </p:nvSpPr>
            <p:spPr bwMode="auto">
              <a:xfrm flipV="1">
                <a:off x="5026" y="2944"/>
                <a:ext cx="1" cy="13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95" name="Line 149"/>
              <p:cNvSpPr>
                <a:spLocks noChangeShapeType="1"/>
              </p:cNvSpPr>
              <p:nvPr/>
            </p:nvSpPr>
            <p:spPr bwMode="auto">
              <a:xfrm flipV="1">
                <a:off x="3405" y="3148"/>
                <a:ext cx="2" cy="13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265366" name="Group 150"/>
          <p:cNvGrpSpPr>
            <a:grpSpLocks/>
          </p:cNvGrpSpPr>
          <p:nvPr/>
        </p:nvGrpSpPr>
        <p:grpSpPr bwMode="auto">
          <a:xfrm>
            <a:off x="1420813" y="3681413"/>
            <a:ext cx="615950" cy="352425"/>
            <a:chOff x="776" y="2134"/>
            <a:chExt cx="388" cy="222"/>
          </a:xfrm>
        </p:grpSpPr>
        <p:sp>
          <p:nvSpPr>
            <p:cNvPr id="30937" name="Line 151"/>
            <p:cNvSpPr>
              <a:spLocks noChangeShapeType="1"/>
            </p:cNvSpPr>
            <p:nvPr/>
          </p:nvSpPr>
          <p:spPr bwMode="auto">
            <a:xfrm flipV="1">
              <a:off x="776" y="2139"/>
              <a:ext cx="63" cy="6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938" name="Line 152"/>
            <p:cNvSpPr>
              <a:spLocks noChangeShapeType="1"/>
            </p:cNvSpPr>
            <p:nvPr/>
          </p:nvSpPr>
          <p:spPr bwMode="auto">
            <a:xfrm flipV="1">
              <a:off x="776" y="2215"/>
              <a:ext cx="72" cy="7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939" name="Line 153"/>
            <p:cNvSpPr>
              <a:spLocks noChangeShapeType="1"/>
            </p:cNvSpPr>
            <p:nvPr/>
          </p:nvSpPr>
          <p:spPr bwMode="auto">
            <a:xfrm flipV="1">
              <a:off x="802" y="2300"/>
              <a:ext cx="50" cy="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940" name="Line 154"/>
            <p:cNvSpPr>
              <a:spLocks noChangeShapeType="1"/>
            </p:cNvSpPr>
            <p:nvPr/>
          </p:nvSpPr>
          <p:spPr bwMode="auto">
            <a:xfrm flipV="1">
              <a:off x="998" y="2146"/>
              <a:ext cx="111" cy="1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941" name="Line 155"/>
            <p:cNvSpPr>
              <a:spLocks noChangeShapeType="1"/>
            </p:cNvSpPr>
            <p:nvPr/>
          </p:nvSpPr>
          <p:spPr bwMode="auto">
            <a:xfrm flipV="1">
              <a:off x="1000" y="2179"/>
              <a:ext cx="164" cy="1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942" name="Line 156"/>
            <p:cNvSpPr>
              <a:spLocks noChangeShapeType="1"/>
            </p:cNvSpPr>
            <p:nvPr/>
          </p:nvSpPr>
          <p:spPr bwMode="auto">
            <a:xfrm flipV="1">
              <a:off x="1076" y="2269"/>
              <a:ext cx="87" cy="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943" name="Line 157"/>
            <p:cNvSpPr>
              <a:spLocks noChangeShapeType="1"/>
            </p:cNvSpPr>
            <p:nvPr/>
          </p:nvSpPr>
          <p:spPr bwMode="auto">
            <a:xfrm flipV="1">
              <a:off x="999" y="2134"/>
              <a:ext cx="38" cy="3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65374" name="Group 158"/>
          <p:cNvGrpSpPr>
            <a:grpSpLocks/>
          </p:cNvGrpSpPr>
          <p:nvPr/>
        </p:nvGrpSpPr>
        <p:grpSpPr bwMode="auto">
          <a:xfrm>
            <a:off x="1800225" y="1727200"/>
            <a:ext cx="458788" cy="334963"/>
            <a:chOff x="1015" y="903"/>
            <a:chExt cx="289" cy="211"/>
          </a:xfrm>
        </p:grpSpPr>
        <p:sp>
          <p:nvSpPr>
            <p:cNvPr id="30931" name="Line 159"/>
            <p:cNvSpPr>
              <a:spLocks noChangeShapeType="1"/>
            </p:cNvSpPr>
            <p:nvPr/>
          </p:nvSpPr>
          <p:spPr bwMode="auto">
            <a:xfrm flipV="1">
              <a:off x="1015" y="905"/>
              <a:ext cx="47" cy="4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932" name="Line 160"/>
            <p:cNvSpPr>
              <a:spLocks noChangeShapeType="1"/>
            </p:cNvSpPr>
            <p:nvPr/>
          </p:nvSpPr>
          <p:spPr bwMode="auto">
            <a:xfrm flipV="1">
              <a:off x="1018" y="987"/>
              <a:ext cx="48" cy="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933" name="Line 161"/>
            <p:cNvSpPr>
              <a:spLocks noChangeShapeType="1"/>
            </p:cNvSpPr>
            <p:nvPr/>
          </p:nvSpPr>
          <p:spPr bwMode="auto">
            <a:xfrm flipV="1">
              <a:off x="1180" y="903"/>
              <a:ext cx="68" cy="6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934" name="Line 162"/>
            <p:cNvSpPr>
              <a:spLocks noChangeShapeType="1"/>
            </p:cNvSpPr>
            <p:nvPr/>
          </p:nvSpPr>
          <p:spPr bwMode="auto">
            <a:xfrm flipV="1">
              <a:off x="1027" y="1072"/>
              <a:ext cx="39" cy="4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935" name="Line 163"/>
            <p:cNvSpPr>
              <a:spLocks noChangeShapeType="1"/>
            </p:cNvSpPr>
            <p:nvPr/>
          </p:nvSpPr>
          <p:spPr bwMode="auto">
            <a:xfrm flipV="1">
              <a:off x="1178" y="949"/>
              <a:ext cx="115" cy="1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936" name="Line 164"/>
            <p:cNvSpPr>
              <a:spLocks noChangeShapeType="1"/>
            </p:cNvSpPr>
            <p:nvPr/>
          </p:nvSpPr>
          <p:spPr bwMode="auto">
            <a:xfrm flipV="1">
              <a:off x="1222" y="1033"/>
              <a:ext cx="82" cy="8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65381" name="Group 165"/>
          <p:cNvGrpSpPr>
            <a:grpSpLocks/>
          </p:cNvGrpSpPr>
          <p:nvPr/>
        </p:nvGrpSpPr>
        <p:grpSpPr bwMode="auto">
          <a:xfrm>
            <a:off x="1412875" y="1639888"/>
            <a:ext cx="2679700" cy="2443162"/>
            <a:chOff x="826" y="1158"/>
            <a:chExt cx="1688" cy="1539"/>
          </a:xfrm>
        </p:grpSpPr>
        <p:grpSp>
          <p:nvGrpSpPr>
            <p:cNvPr id="30825" name="Group 166"/>
            <p:cNvGrpSpPr>
              <a:grpSpLocks/>
            </p:cNvGrpSpPr>
            <p:nvPr/>
          </p:nvGrpSpPr>
          <p:grpSpPr bwMode="auto">
            <a:xfrm>
              <a:off x="1843" y="1207"/>
              <a:ext cx="670" cy="1451"/>
              <a:chOff x="3484" y="911"/>
              <a:chExt cx="670" cy="1451"/>
            </a:xfrm>
          </p:grpSpPr>
          <p:sp>
            <p:nvSpPr>
              <p:cNvPr id="30905" name="Line 167"/>
              <p:cNvSpPr>
                <a:spLocks noChangeShapeType="1"/>
              </p:cNvSpPr>
              <p:nvPr/>
            </p:nvSpPr>
            <p:spPr bwMode="auto">
              <a:xfrm flipV="1">
                <a:off x="3531" y="911"/>
                <a:ext cx="56" cy="5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06" name="Line 168"/>
              <p:cNvSpPr>
                <a:spLocks noChangeShapeType="1"/>
              </p:cNvSpPr>
              <p:nvPr/>
            </p:nvSpPr>
            <p:spPr bwMode="auto">
              <a:xfrm flipV="1">
                <a:off x="3531" y="911"/>
                <a:ext cx="148" cy="14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07" name="Line 169"/>
              <p:cNvSpPr>
                <a:spLocks noChangeShapeType="1"/>
              </p:cNvSpPr>
              <p:nvPr/>
            </p:nvSpPr>
            <p:spPr bwMode="auto">
              <a:xfrm flipV="1">
                <a:off x="3531" y="911"/>
                <a:ext cx="239" cy="23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08" name="Line 170"/>
              <p:cNvSpPr>
                <a:spLocks noChangeShapeType="1"/>
              </p:cNvSpPr>
              <p:nvPr/>
            </p:nvSpPr>
            <p:spPr bwMode="auto">
              <a:xfrm flipV="1">
                <a:off x="3804" y="911"/>
                <a:ext cx="58" cy="5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09" name="Line 171"/>
              <p:cNvSpPr>
                <a:spLocks noChangeShapeType="1"/>
              </p:cNvSpPr>
              <p:nvPr/>
            </p:nvSpPr>
            <p:spPr bwMode="auto">
              <a:xfrm flipV="1">
                <a:off x="3531" y="969"/>
                <a:ext cx="273" cy="2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10" name="Line 172"/>
              <p:cNvSpPr>
                <a:spLocks noChangeShapeType="1"/>
              </p:cNvSpPr>
              <p:nvPr/>
            </p:nvSpPr>
            <p:spPr bwMode="auto">
              <a:xfrm flipV="1">
                <a:off x="3804" y="954"/>
                <a:ext cx="107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11" name="Line 173"/>
              <p:cNvSpPr>
                <a:spLocks noChangeShapeType="1"/>
              </p:cNvSpPr>
              <p:nvPr/>
            </p:nvSpPr>
            <p:spPr bwMode="auto">
              <a:xfrm flipV="1">
                <a:off x="3738" y="1060"/>
                <a:ext cx="66" cy="6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12" name="Line 174"/>
              <p:cNvSpPr>
                <a:spLocks noChangeShapeType="1"/>
              </p:cNvSpPr>
              <p:nvPr/>
            </p:nvSpPr>
            <p:spPr bwMode="auto">
              <a:xfrm flipV="1">
                <a:off x="3531" y="1201"/>
                <a:ext cx="133" cy="13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13" name="Line 175"/>
              <p:cNvSpPr>
                <a:spLocks noChangeShapeType="1"/>
              </p:cNvSpPr>
              <p:nvPr/>
            </p:nvSpPr>
            <p:spPr bwMode="auto">
              <a:xfrm flipV="1">
                <a:off x="3829" y="1045"/>
                <a:ext cx="82" cy="8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14" name="Line 176"/>
              <p:cNvSpPr>
                <a:spLocks noChangeShapeType="1"/>
              </p:cNvSpPr>
              <p:nvPr/>
            </p:nvSpPr>
            <p:spPr bwMode="auto">
              <a:xfrm flipV="1">
                <a:off x="3531" y="1292"/>
                <a:ext cx="133" cy="13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15" name="Line 177"/>
              <p:cNvSpPr>
                <a:spLocks noChangeShapeType="1"/>
              </p:cNvSpPr>
              <p:nvPr/>
            </p:nvSpPr>
            <p:spPr bwMode="auto">
              <a:xfrm flipV="1">
                <a:off x="3531" y="1384"/>
                <a:ext cx="133" cy="13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16" name="Line 178"/>
              <p:cNvSpPr>
                <a:spLocks noChangeShapeType="1"/>
              </p:cNvSpPr>
              <p:nvPr/>
            </p:nvSpPr>
            <p:spPr bwMode="auto">
              <a:xfrm flipV="1">
                <a:off x="3531" y="1476"/>
                <a:ext cx="133" cy="13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17" name="Line 179"/>
              <p:cNvSpPr>
                <a:spLocks noChangeShapeType="1"/>
              </p:cNvSpPr>
              <p:nvPr/>
            </p:nvSpPr>
            <p:spPr bwMode="auto">
              <a:xfrm flipV="1">
                <a:off x="3484" y="1567"/>
                <a:ext cx="180" cy="18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18" name="Line 180"/>
              <p:cNvSpPr>
                <a:spLocks noChangeShapeType="1"/>
              </p:cNvSpPr>
              <p:nvPr/>
            </p:nvSpPr>
            <p:spPr bwMode="auto">
              <a:xfrm flipV="1">
                <a:off x="3484" y="1659"/>
                <a:ext cx="180" cy="18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19" name="Line 181"/>
              <p:cNvSpPr>
                <a:spLocks noChangeShapeType="1"/>
              </p:cNvSpPr>
              <p:nvPr/>
            </p:nvSpPr>
            <p:spPr bwMode="auto">
              <a:xfrm flipV="1">
                <a:off x="3484" y="1750"/>
                <a:ext cx="180" cy="18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20" name="Line 182"/>
              <p:cNvSpPr>
                <a:spLocks noChangeShapeType="1"/>
              </p:cNvSpPr>
              <p:nvPr/>
            </p:nvSpPr>
            <p:spPr bwMode="auto">
              <a:xfrm flipV="1">
                <a:off x="3484" y="1842"/>
                <a:ext cx="180" cy="18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21" name="Line 183"/>
              <p:cNvSpPr>
                <a:spLocks noChangeShapeType="1"/>
              </p:cNvSpPr>
              <p:nvPr/>
            </p:nvSpPr>
            <p:spPr bwMode="auto">
              <a:xfrm flipV="1">
                <a:off x="3484" y="1933"/>
                <a:ext cx="180" cy="18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22" name="Line 184"/>
              <p:cNvSpPr>
                <a:spLocks noChangeShapeType="1"/>
              </p:cNvSpPr>
              <p:nvPr/>
            </p:nvSpPr>
            <p:spPr bwMode="auto">
              <a:xfrm flipV="1">
                <a:off x="3484" y="2025"/>
                <a:ext cx="180" cy="18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23" name="Line 185"/>
              <p:cNvSpPr>
                <a:spLocks noChangeShapeType="1"/>
              </p:cNvSpPr>
              <p:nvPr/>
            </p:nvSpPr>
            <p:spPr bwMode="auto">
              <a:xfrm flipV="1">
                <a:off x="3484" y="2116"/>
                <a:ext cx="180" cy="18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24" name="Line 186"/>
              <p:cNvSpPr>
                <a:spLocks noChangeShapeType="1"/>
              </p:cNvSpPr>
              <p:nvPr/>
            </p:nvSpPr>
            <p:spPr bwMode="auto">
              <a:xfrm flipV="1">
                <a:off x="3510" y="2146"/>
                <a:ext cx="215" cy="21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25" name="Line 187"/>
              <p:cNvSpPr>
                <a:spLocks noChangeShapeType="1"/>
              </p:cNvSpPr>
              <p:nvPr/>
            </p:nvSpPr>
            <p:spPr bwMode="auto">
              <a:xfrm flipV="1">
                <a:off x="3601" y="2146"/>
                <a:ext cx="216" cy="21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26" name="Line 188"/>
              <p:cNvSpPr>
                <a:spLocks noChangeShapeType="1"/>
              </p:cNvSpPr>
              <p:nvPr/>
            </p:nvSpPr>
            <p:spPr bwMode="auto">
              <a:xfrm flipV="1">
                <a:off x="3693" y="2146"/>
                <a:ext cx="215" cy="21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27" name="Line 189"/>
              <p:cNvSpPr>
                <a:spLocks noChangeShapeType="1"/>
              </p:cNvSpPr>
              <p:nvPr/>
            </p:nvSpPr>
            <p:spPr bwMode="auto">
              <a:xfrm flipV="1">
                <a:off x="3784" y="2146"/>
                <a:ext cx="216" cy="21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28" name="Freeform 190"/>
              <p:cNvSpPr>
                <a:spLocks/>
              </p:cNvSpPr>
              <p:nvPr/>
            </p:nvSpPr>
            <p:spPr bwMode="auto">
              <a:xfrm>
                <a:off x="3876" y="2146"/>
                <a:ext cx="215" cy="216"/>
              </a:xfrm>
              <a:custGeom>
                <a:avLst/>
                <a:gdLst>
                  <a:gd name="T0" fmla="*/ 0 w 1077"/>
                  <a:gd name="T1" fmla="*/ 216 h 1078"/>
                  <a:gd name="T2" fmla="*/ 125 w 1077"/>
                  <a:gd name="T3" fmla="*/ 90 h 1078"/>
                  <a:gd name="T4" fmla="*/ 215 w 1077"/>
                  <a:gd name="T5" fmla="*/ 0 h 10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7" h="1078">
                    <a:moveTo>
                      <a:pt x="0" y="1078"/>
                    </a:moveTo>
                    <a:lnTo>
                      <a:pt x="625" y="451"/>
                    </a:lnTo>
                    <a:lnTo>
                      <a:pt x="1077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29" name="Freeform 191"/>
              <p:cNvSpPr>
                <a:spLocks/>
              </p:cNvSpPr>
              <p:nvPr/>
            </p:nvSpPr>
            <p:spPr bwMode="auto">
              <a:xfrm>
                <a:off x="3967" y="2175"/>
                <a:ext cx="187" cy="187"/>
              </a:xfrm>
              <a:custGeom>
                <a:avLst/>
                <a:gdLst>
                  <a:gd name="T0" fmla="*/ 0 w 933"/>
                  <a:gd name="T1" fmla="*/ 187 h 934"/>
                  <a:gd name="T2" fmla="*/ 34 w 933"/>
                  <a:gd name="T3" fmla="*/ 153 h 934"/>
                  <a:gd name="T4" fmla="*/ 187 w 933"/>
                  <a:gd name="T5" fmla="*/ 0 h 9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3" h="934">
                    <a:moveTo>
                      <a:pt x="0" y="934"/>
                    </a:moveTo>
                    <a:lnTo>
                      <a:pt x="168" y="765"/>
                    </a:lnTo>
                    <a:lnTo>
                      <a:pt x="933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30" name="Line 192"/>
              <p:cNvSpPr>
                <a:spLocks noChangeShapeType="1"/>
              </p:cNvSpPr>
              <p:nvPr/>
            </p:nvSpPr>
            <p:spPr bwMode="auto">
              <a:xfrm flipV="1">
                <a:off x="4058" y="2266"/>
                <a:ext cx="96" cy="9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30826" name="Line 193"/>
            <p:cNvSpPr>
              <a:spLocks noChangeShapeType="1"/>
            </p:cNvSpPr>
            <p:nvPr/>
          </p:nvSpPr>
          <p:spPr bwMode="auto">
            <a:xfrm flipV="1">
              <a:off x="2509" y="2654"/>
              <a:ext cx="4" cy="4"/>
            </a:xfrm>
            <a:prstGeom prst="line">
              <a:avLst/>
            </a:prstGeom>
            <a:noFill/>
            <a:ln w="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827" name="Line 194"/>
            <p:cNvSpPr>
              <a:spLocks noChangeShapeType="1"/>
            </p:cNvSpPr>
            <p:nvPr/>
          </p:nvSpPr>
          <p:spPr bwMode="auto">
            <a:xfrm>
              <a:off x="1668" y="2658"/>
              <a:ext cx="845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828" name="Line 195"/>
            <p:cNvSpPr>
              <a:spLocks noChangeShapeType="1"/>
            </p:cNvSpPr>
            <p:nvPr/>
          </p:nvSpPr>
          <p:spPr bwMode="auto">
            <a:xfrm flipH="1">
              <a:off x="1069" y="1207"/>
              <a:ext cx="602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829" name="Freeform 196"/>
            <p:cNvSpPr>
              <a:spLocks/>
            </p:cNvSpPr>
            <p:nvPr/>
          </p:nvSpPr>
          <p:spPr bwMode="auto">
            <a:xfrm>
              <a:off x="1668" y="1491"/>
              <a:ext cx="74" cy="148"/>
            </a:xfrm>
            <a:custGeom>
              <a:avLst/>
              <a:gdLst>
                <a:gd name="T0" fmla="*/ 0 w 371"/>
                <a:gd name="T1" fmla="*/ 148 h 741"/>
                <a:gd name="T2" fmla="*/ 11 w 371"/>
                <a:gd name="T3" fmla="*/ 147 h 741"/>
                <a:gd name="T4" fmla="*/ 21 w 371"/>
                <a:gd name="T5" fmla="*/ 145 h 741"/>
                <a:gd name="T6" fmla="*/ 31 w 371"/>
                <a:gd name="T7" fmla="*/ 141 h 741"/>
                <a:gd name="T8" fmla="*/ 40 w 371"/>
                <a:gd name="T9" fmla="*/ 136 h 741"/>
                <a:gd name="T10" fmla="*/ 48 w 371"/>
                <a:gd name="T11" fmla="*/ 130 h 741"/>
                <a:gd name="T12" fmla="*/ 56 w 371"/>
                <a:gd name="T13" fmla="*/ 123 h 741"/>
                <a:gd name="T14" fmla="*/ 62 w 371"/>
                <a:gd name="T15" fmla="*/ 114 h 741"/>
                <a:gd name="T16" fmla="*/ 67 w 371"/>
                <a:gd name="T17" fmla="*/ 105 h 741"/>
                <a:gd name="T18" fmla="*/ 71 w 371"/>
                <a:gd name="T19" fmla="*/ 95 h 741"/>
                <a:gd name="T20" fmla="*/ 73 w 371"/>
                <a:gd name="T21" fmla="*/ 85 h 741"/>
                <a:gd name="T22" fmla="*/ 74 w 371"/>
                <a:gd name="T23" fmla="*/ 74 h 741"/>
                <a:gd name="T24" fmla="*/ 73 w 371"/>
                <a:gd name="T25" fmla="*/ 64 h 741"/>
                <a:gd name="T26" fmla="*/ 71 w 371"/>
                <a:gd name="T27" fmla="*/ 53 h 741"/>
                <a:gd name="T28" fmla="*/ 67 w 371"/>
                <a:gd name="T29" fmla="*/ 43 h 741"/>
                <a:gd name="T30" fmla="*/ 62 w 371"/>
                <a:gd name="T31" fmla="*/ 34 h 741"/>
                <a:gd name="T32" fmla="*/ 56 w 371"/>
                <a:gd name="T33" fmla="*/ 26 h 741"/>
                <a:gd name="T34" fmla="*/ 48 w 371"/>
                <a:gd name="T35" fmla="*/ 18 h 741"/>
                <a:gd name="T36" fmla="*/ 40 w 371"/>
                <a:gd name="T37" fmla="*/ 12 h 741"/>
                <a:gd name="T38" fmla="*/ 31 w 371"/>
                <a:gd name="T39" fmla="*/ 7 h 741"/>
                <a:gd name="T40" fmla="*/ 21 w 371"/>
                <a:gd name="T41" fmla="*/ 3 h 741"/>
                <a:gd name="T42" fmla="*/ 11 w 371"/>
                <a:gd name="T43" fmla="*/ 1 h 741"/>
                <a:gd name="T44" fmla="*/ 0 w 371"/>
                <a:gd name="T45" fmla="*/ 0 h 74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71" h="741">
                  <a:moveTo>
                    <a:pt x="0" y="741"/>
                  </a:moveTo>
                  <a:lnTo>
                    <a:pt x="54" y="738"/>
                  </a:lnTo>
                  <a:lnTo>
                    <a:pt x="105" y="726"/>
                  </a:lnTo>
                  <a:lnTo>
                    <a:pt x="155" y="708"/>
                  </a:lnTo>
                  <a:lnTo>
                    <a:pt x="201" y="683"/>
                  </a:lnTo>
                  <a:lnTo>
                    <a:pt x="243" y="651"/>
                  </a:lnTo>
                  <a:lnTo>
                    <a:pt x="280" y="614"/>
                  </a:lnTo>
                  <a:lnTo>
                    <a:pt x="313" y="572"/>
                  </a:lnTo>
                  <a:lnTo>
                    <a:pt x="338" y="525"/>
                  </a:lnTo>
                  <a:lnTo>
                    <a:pt x="356" y="476"/>
                  </a:lnTo>
                  <a:lnTo>
                    <a:pt x="367" y="424"/>
                  </a:lnTo>
                  <a:lnTo>
                    <a:pt x="371" y="371"/>
                  </a:lnTo>
                  <a:lnTo>
                    <a:pt x="367" y="318"/>
                  </a:lnTo>
                  <a:lnTo>
                    <a:pt x="356" y="267"/>
                  </a:lnTo>
                  <a:lnTo>
                    <a:pt x="338" y="217"/>
                  </a:lnTo>
                  <a:lnTo>
                    <a:pt x="313" y="171"/>
                  </a:lnTo>
                  <a:lnTo>
                    <a:pt x="280" y="129"/>
                  </a:lnTo>
                  <a:lnTo>
                    <a:pt x="243" y="91"/>
                  </a:lnTo>
                  <a:lnTo>
                    <a:pt x="201" y="59"/>
                  </a:lnTo>
                  <a:lnTo>
                    <a:pt x="155" y="34"/>
                  </a:lnTo>
                  <a:lnTo>
                    <a:pt x="105" y="16"/>
                  </a:lnTo>
                  <a:lnTo>
                    <a:pt x="54" y="5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30830" name="Group 197"/>
            <p:cNvGrpSpPr>
              <a:grpSpLocks/>
            </p:cNvGrpSpPr>
            <p:nvPr/>
          </p:nvGrpSpPr>
          <p:grpSpPr bwMode="auto">
            <a:xfrm>
              <a:off x="1233" y="1207"/>
              <a:ext cx="1" cy="216"/>
              <a:chOff x="750" y="911"/>
              <a:chExt cx="1" cy="216"/>
            </a:xfrm>
          </p:grpSpPr>
          <p:sp>
            <p:nvSpPr>
              <p:cNvPr id="30901" name="Line 198"/>
              <p:cNvSpPr>
                <a:spLocks noChangeShapeType="1"/>
              </p:cNvSpPr>
              <p:nvPr/>
            </p:nvSpPr>
            <p:spPr bwMode="auto">
              <a:xfrm flipV="1">
                <a:off x="750" y="1087"/>
                <a:ext cx="1" cy="4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02" name="Line 199"/>
              <p:cNvSpPr>
                <a:spLocks noChangeShapeType="1"/>
              </p:cNvSpPr>
              <p:nvPr/>
            </p:nvSpPr>
            <p:spPr bwMode="auto">
              <a:xfrm flipV="1">
                <a:off x="750" y="1029"/>
                <a:ext cx="1" cy="39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03" name="Line 200"/>
              <p:cNvSpPr>
                <a:spLocks noChangeShapeType="1"/>
              </p:cNvSpPr>
              <p:nvPr/>
            </p:nvSpPr>
            <p:spPr bwMode="auto">
              <a:xfrm flipV="1">
                <a:off x="750" y="971"/>
                <a:ext cx="1" cy="3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04" name="Line 201"/>
              <p:cNvSpPr>
                <a:spLocks noChangeShapeType="1"/>
              </p:cNvSpPr>
              <p:nvPr/>
            </p:nvSpPr>
            <p:spPr bwMode="auto">
              <a:xfrm flipV="1">
                <a:off x="750" y="911"/>
                <a:ext cx="1" cy="4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30831" name="Line 202"/>
            <p:cNvSpPr>
              <a:spLocks noChangeShapeType="1"/>
            </p:cNvSpPr>
            <p:nvPr/>
          </p:nvSpPr>
          <p:spPr bwMode="auto">
            <a:xfrm>
              <a:off x="1069" y="1207"/>
              <a:ext cx="1" cy="2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30832" name="Group 203"/>
            <p:cNvGrpSpPr>
              <a:grpSpLocks/>
            </p:cNvGrpSpPr>
            <p:nvPr/>
          </p:nvGrpSpPr>
          <p:grpSpPr bwMode="auto">
            <a:xfrm>
              <a:off x="1117" y="1207"/>
              <a:ext cx="1" cy="216"/>
              <a:chOff x="634" y="911"/>
              <a:chExt cx="1" cy="216"/>
            </a:xfrm>
          </p:grpSpPr>
          <p:sp>
            <p:nvSpPr>
              <p:cNvPr id="30897" name="Line 204"/>
              <p:cNvSpPr>
                <a:spLocks noChangeShapeType="1"/>
              </p:cNvSpPr>
              <p:nvPr/>
            </p:nvSpPr>
            <p:spPr bwMode="auto">
              <a:xfrm flipV="1">
                <a:off x="634" y="1087"/>
                <a:ext cx="1" cy="4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98" name="Line 205"/>
              <p:cNvSpPr>
                <a:spLocks noChangeShapeType="1"/>
              </p:cNvSpPr>
              <p:nvPr/>
            </p:nvSpPr>
            <p:spPr bwMode="auto">
              <a:xfrm flipV="1">
                <a:off x="634" y="1029"/>
                <a:ext cx="1" cy="39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99" name="Line 206"/>
              <p:cNvSpPr>
                <a:spLocks noChangeShapeType="1"/>
              </p:cNvSpPr>
              <p:nvPr/>
            </p:nvSpPr>
            <p:spPr bwMode="auto">
              <a:xfrm flipV="1">
                <a:off x="634" y="971"/>
                <a:ext cx="1" cy="3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900" name="Line 207"/>
              <p:cNvSpPr>
                <a:spLocks noChangeShapeType="1"/>
              </p:cNvSpPr>
              <p:nvPr/>
            </p:nvSpPr>
            <p:spPr bwMode="auto">
              <a:xfrm flipV="1">
                <a:off x="634" y="911"/>
                <a:ext cx="1" cy="4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30833" name="Group 208"/>
            <p:cNvGrpSpPr>
              <a:grpSpLocks/>
            </p:cNvGrpSpPr>
            <p:nvPr/>
          </p:nvGrpSpPr>
          <p:grpSpPr bwMode="auto">
            <a:xfrm>
              <a:off x="1175" y="1168"/>
              <a:ext cx="1" cy="282"/>
              <a:chOff x="692" y="872"/>
              <a:chExt cx="1" cy="282"/>
            </a:xfrm>
          </p:grpSpPr>
          <p:sp>
            <p:nvSpPr>
              <p:cNvPr id="30894" name="Line 209"/>
              <p:cNvSpPr>
                <a:spLocks noChangeShapeType="1"/>
              </p:cNvSpPr>
              <p:nvPr/>
            </p:nvSpPr>
            <p:spPr bwMode="auto">
              <a:xfrm flipV="1">
                <a:off x="692" y="1042"/>
                <a:ext cx="1" cy="11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95" name="Line 210"/>
              <p:cNvSpPr>
                <a:spLocks noChangeShapeType="1"/>
              </p:cNvSpPr>
              <p:nvPr/>
            </p:nvSpPr>
            <p:spPr bwMode="auto">
              <a:xfrm flipV="1">
                <a:off x="692" y="1003"/>
                <a:ext cx="1" cy="2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96" name="Line 211"/>
              <p:cNvSpPr>
                <a:spLocks noChangeShapeType="1"/>
              </p:cNvSpPr>
              <p:nvPr/>
            </p:nvSpPr>
            <p:spPr bwMode="auto">
              <a:xfrm flipV="1">
                <a:off x="692" y="872"/>
                <a:ext cx="1" cy="11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30834" name="Line 212"/>
            <p:cNvSpPr>
              <a:spLocks noChangeShapeType="1"/>
            </p:cNvSpPr>
            <p:nvPr/>
          </p:nvSpPr>
          <p:spPr bwMode="auto">
            <a:xfrm>
              <a:off x="1069" y="1423"/>
              <a:ext cx="247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835" name="Freeform 213"/>
            <p:cNvSpPr>
              <a:spLocks/>
            </p:cNvSpPr>
            <p:nvPr/>
          </p:nvSpPr>
          <p:spPr bwMode="auto">
            <a:xfrm>
              <a:off x="1513" y="1583"/>
              <a:ext cx="158" cy="141"/>
            </a:xfrm>
            <a:custGeom>
              <a:avLst/>
              <a:gdLst>
                <a:gd name="T0" fmla="*/ 0 w 789"/>
                <a:gd name="T1" fmla="*/ 0 h 704"/>
                <a:gd name="T2" fmla="*/ 3 w 789"/>
                <a:gd name="T3" fmla="*/ 17 h 704"/>
                <a:gd name="T4" fmla="*/ 8 w 789"/>
                <a:gd name="T5" fmla="*/ 35 h 704"/>
                <a:gd name="T6" fmla="*/ 15 w 789"/>
                <a:gd name="T7" fmla="*/ 51 h 704"/>
                <a:gd name="T8" fmla="*/ 23 w 789"/>
                <a:gd name="T9" fmla="*/ 67 h 704"/>
                <a:gd name="T10" fmla="*/ 34 w 789"/>
                <a:gd name="T11" fmla="*/ 81 h 704"/>
                <a:gd name="T12" fmla="*/ 46 w 789"/>
                <a:gd name="T13" fmla="*/ 95 h 704"/>
                <a:gd name="T14" fmla="*/ 59 w 789"/>
                <a:gd name="T15" fmla="*/ 106 h 704"/>
                <a:gd name="T16" fmla="*/ 73 w 789"/>
                <a:gd name="T17" fmla="*/ 117 h 704"/>
                <a:gd name="T18" fmla="*/ 89 w 789"/>
                <a:gd name="T19" fmla="*/ 125 h 704"/>
                <a:gd name="T20" fmla="*/ 106 w 789"/>
                <a:gd name="T21" fmla="*/ 132 h 704"/>
                <a:gd name="T22" fmla="*/ 123 w 789"/>
                <a:gd name="T23" fmla="*/ 137 h 704"/>
                <a:gd name="T24" fmla="*/ 140 w 789"/>
                <a:gd name="T25" fmla="*/ 140 h 704"/>
                <a:gd name="T26" fmla="*/ 158 w 789"/>
                <a:gd name="T27" fmla="*/ 141 h 70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89" h="704">
                  <a:moveTo>
                    <a:pt x="0" y="0"/>
                  </a:moveTo>
                  <a:lnTo>
                    <a:pt x="14" y="87"/>
                  </a:lnTo>
                  <a:lnTo>
                    <a:pt x="39" y="173"/>
                  </a:lnTo>
                  <a:lnTo>
                    <a:pt x="74" y="255"/>
                  </a:lnTo>
                  <a:lnTo>
                    <a:pt x="117" y="333"/>
                  </a:lnTo>
                  <a:lnTo>
                    <a:pt x="169" y="405"/>
                  </a:lnTo>
                  <a:lnTo>
                    <a:pt x="228" y="472"/>
                  </a:lnTo>
                  <a:lnTo>
                    <a:pt x="294" y="531"/>
                  </a:lnTo>
                  <a:lnTo>
                    <a:pt x="367" y="583"/>
                  </a:lnTo>
                  <a:lnTo>
                    <a:pt x="445" y="625"/>
                  </a:lnTo>
                  <a:lnTo>
                    <a:pt x="527" y="659"/>
                  </a:lnTo>
                  <a:lnTo>
                    <a:pt x="613" y="684"/>
                  </a:lnTo>
                  <a:lnTo>
                    <a:pt x="700" y="699"/>
                  </a:lnTo>
                  <a:lnTo>
                    <a:pt x="789" y="70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30836" name="Group 214"/>
            <p:cNvGrpSpPr>
              <a:grpSpLocks/>
            </p:cNvGrpSpPr>
            <p:nvPr/>
          </p:nvGrpSpPr>
          <p:grpSpPr bwMode="auto">
            <a:xfrm>
              <a:off x="1473" y="1564"/>
              <a:ext cx="385" cy="3"/>
              <a:chOff x="990" y="1268"/>
              <a:chExt cx="385" cy="3"/>
            </a:xfrm>
          </p:grpSpPr>
          <p:sp>
            <p:nvSpPr>
              <p:cNvPr id="30891" name="Line 215"/>
              <p:cNvSpPr>
                <a:spLocks noChangeShapeType="1"/>
              </p:cNvSpPr>
              <p:nvPr/>
            </p:nvSpPr>
            <p:spPr bwMode="auto">
              <a:xfrm flipH="1">
                <a:off x="1177" y="1269"/>
                <a:ext cx="198" cy="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92" name="Line 216"/>
              <p:cNvSpPr>
                <a:spLocks noChangeShapeType="1"/>
              </p:cNvSpPr>
              <p:nvPr/>
            </p:nvSpPr>
            <p:spPr bwMode="auto">
              <a:xfrm flipH="1">
                <a:off x="1144" y="1269"/>
                <a:ext cx="20" cy="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93" name="Line 217"/>
              <p:cNvSpPr>
                <a:spLocks noChangeShapeType="1"/>
              </p:cNvSpPr>
              <p:nvPr/>
            </p:nvSpPr>
            <p:spPr bwMode="auto">
              <a:xfrm flipH="1">
                <a:off x="990" y="1268"/>
                <a:ext cx="135" cy="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30837" name="Line 218"/>
            <p:cNvSpPr>
              <a:spLocks noChangeShapeType="1"/>
            </p:cNvSpPr>
            <p:nvPr/>
          </p:nvSpPr>
          <p:spPr bwMode="auto">
            <a:xfrm>
              <a:off x="1513" y="1423"/>
              <a:ext cx="1" cy="16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838" name="Line 219"/>
            <p:cNvSpPr>
              <a:spLocks noChangeShapeType="1"/>
            </p:cNvSpPr>
            <p:nvPr/>
          </p:nvSpPr>
          <p:spPr bwMode="auto">
            <a:xfrm>
              <a:off x="1316" y="1423"/>
              <a:ext cx="197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839" name="Freeform 220"/>
            <p:cNvSpPr>
              <a:spLocks/>
            </p:cNvSpPr>
            <p:nvPr/>
          </p:nvSpPr>
          <p:spPr bwMode="auto">
            <a:xfrm>
              <a:off x="1597" y="1491"/>
              <a:ext cx="74" cy="148"/>
            </a:xfrm>
            <a:custGeom>
              <a:avLst/>
              <a:gdLst>
                <a:gd name="T0" fmla="*/ 74 w 370"/>
                <a:gd name="T1" fmla="*/ 0 h 741"/>
                <a:gd name="T2" fmla="*/ 62 w 370"/>
                <a:gd name="T3" fmla="*/ 1 h 741"/>
                <a:gd name="T4" fmla="*/ 51 w 370"/>
                <a:gd name="T5" fmla="*/ 4 h 741"/>
                <a:gd name="T6" fmla="*/ 40 w 370"/>
                <a:gd name="T7" fmla="*/ 8 h 741"/>
                <a:gd name="T8" fmla="*/ 30 w 370"/>
                <a:gd name="T9" fmla="*/ 14 h 741"/>
                <a:gd name="T10" fmla="*/ 22 w 370"/>
                <a:gd name="T11" fmla="*/ 22 h 741"/>
                <a:gd name="T12" fmla="*/ 14 w 370"/>
                <a:gd name="T13" fmla="*/ 31 h 741"/>
                <a:gd name="T14" fmla="*/ 8 w 370"/>
                <a:gd name="T15" fmla="*/ 41 h 741"/>
                <a:gd name="T16" fmla="*/ 4 w 370"/>
                <a:gd name="T17" fmla="*/ 51 h 741"/>
                <a:gd name="T18" fmla="*/ 1 w 370"/>
                <a:gd name="T19" fmla="*/ 63 h 741"/>
                <a:gd name="T20" fmla="*/ 0 w 370"/>
                <a:gd name="T21" fmla="*/ 74 h 741"/>
                <a:gd name="T22" fmla="*/ 1 w 370"/>
                <a:gd name="T23" fmla="*/ 86 h 741"/>
                <a:gd name="T24" fmla="*/ 4 w 370"/>
                <a:gd name="T25" fmla="*/ 97 h 741"/>
                <a:gd name="T26" fmla="*/ 8 w 370"/>
                <a:gd name="T27" fmla="*/ 108 h 741"/>
                <a:gd name="T28" fmla="*/ 14 w 370"/>
                <a:gd name="T29" fmla="*/ 118 h 741"/>
                <a:gd name="T30" fmla="*/ 22 w 370"/>
                <a:gd name="T31" fmla="*/ 126 h 741"/>
                <a:gd name="T32" fmla="*/ 30 w 370"/>
                <a:gd name="T33" fmla="*/ 134 h 741"/>
                <a:gd name="T34" fmla="*/ 40 w 370"/>
                <a:gd name="T35" fmla="*/ 140 h 741"/>
                <a:gd name="T36" fmla="*/ 51 w 370"/>
                <a:gd name="T37" fmla="*/ 144 h 741"/>
                <a:gd name="T38" fmla="*/ 62 w 370"/>
                <a:gd name="T39" fmla="*/ 147 h 741"/>
                <a:gd name="T40" fmla="*/ 74 w 370"/>
                <a:gd name="T41" fmla="*/ 148 h 74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70" h="741">
                  <a:moveTo>
                    <a:pt x="370" y="0"/>
                  </a:moveTo>
                  <a:lnTo>
                    <a:pt x="312" y="5"/>
                  </a:lnTo>
                  <a:lnTo>
                    <a:pt x="256" y="19"/>
                  </a:lnTo>
                  <a:lnTo>
                    <a:pt x="202" y="41"/>
                  </a:lnTo>
                  <a:lnTo>
                    <a:pt x="152" y="71"/>
                  </a:lnTo>
                  <a:lnTo>
                    <a:pt x="108" y="109"/>
                  </a:lnTo>
                  <a:lnTo>
                    <a:pt x="71" y="154"/>
                  </a:lnTo>
                  <a:lnTo>
                    <a:pt x="40" y="203"/>
                  </a:lnTo>
                  <a:lnTo>
                    <a:pt x="19" y="256"/>
                  </a:lnTo>
                  <a:lnTo>
                    <a:pt x="4" y="313"/>
                  </a:lnTo>
                  <a:lnTo>
                    <a:pt x="0" y="371"/>
                  </a:lnTo>
                  <a:lnTo>
                    <a:pt x="4" y="429"/>
                  </a:lnTo>
                  <a:lnTo>
                    <a:pt x="19" y="486"/>
                  </a:lnTo>
                  <a:lnTo>
                    <a:pt x="40" y="539"/>
                  </a:lnTo>
                  <a:lnTo>
                    <a:pt x="71" y="589"/>
                  </a:lnTo>
                  <a:lnTo>
                    <a:pt x="108" y="632"/>
                  </a:lnTo>
                  <a:lnTo>
                    <a:pt x="152" y="671"/>
                  </a:lnTo>
                  <a:lnTo>
                    <a:pt x="202" y="701"/>
                  </a:lnTo>
                  <a:lnTo>
                    <a:pt x="256" y="723"/>
                  </a:lnTo>
                  <a:lnTo>
                    <a:pt x="312" y="737"/>
                  </a:lnTo>
                  <a:lnTo>
                    <a:pt x="370" y="74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840" name="Line 221"/>
            <p:cNvSpPr>
              <a:spLocks noChangeShapeType="1"/>
            </p:cNvSpPr>
            <p:nvPr/>
          </p:nvSpPr>
          <p:spPr bwMode="auto">
            <a:xfrm>
              <a:off x="826" y="2658"/>
              <a:ext cx="845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841" name="Line 222"/>
            <p:cNvSpPr>
              <a:spLocks noChangeShapeType="1"/>
            </p:cNvSpPr>
            <p:nvPr/>
          </p:nvSpPr>
          <p:spPr bwMode="auto">
            <a:xfrm flipV="1">
              <a:off x="1316" y="1423"/>
              <a:ext cx="1" cy="101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30842" name="Group 223"/>
            <p:cNvGrpSpPr>
              <a:grpSpLocks/>
            </p:cNvGrpSpPr>
            <p:nvPr/>
          </p:nvGrpSpPr>
          <p:grpSpPr bwMode="auto">
            <a:xfrm>
              <a:off x="1670" y="1158"/>
              <a:ext cx="4" cy="1534"/>
              <a:chOff x="1187" y="862"/>
              <a:chExt cx="4" cy="1534"/>
            </a:xfrm>
          </p:grpSpPr>
          <p:sp>
            <p:nvSpPr>
              <p:cNvPr id="30880" name="Line 224"/>
              <p:cNvSpPr>
                <a:spLocks noChangeShapeType="1"/>
              </p:cNvSpPr>
              <p:nvPr/>
            </p:nvSpPr>
            <p:spPr bwMode="auto">
              <a:xfrm flipV="1">
                <a:off x="1187" y="2224"/>
                <a:ext cx="2" cy="1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81" name="Line 225"/>
              <p:cNvSpPr>
                <a:spLocks noChangeShapeType="1"/>
              </p:cNvSpPr>
              <p:nvPr/>
            </p:nvSpPr>
            <p:spPr bwMode="auto">
              <a:xfrm flipV="1">
                <a:off x="1188" y="2185"/>
                <a:ext cx="1" cy="2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82" name="Line 226"/>
              <p:cNvSpPr>
                <a:spLocks noChangeShapeType="1"/>
              </p:cNvSpPr>
              <p:nvPr/>
            </p:nvSpPr>
            <p:spPr bwMode="auto">
              <a:xfrm flipV="1">
                <a:off x="1188" y="1859"/>
                <a:ext cx="3" cy="31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83" name="Line 227"/>
              <p:cNvSpPr>
                <a:spLocks noChangeShapeType="1"/>
              </p:cNvSpPr>
              <p:nvPr/>
            </p:nvSpPr>
            <p:spPr bwMode="auto">
              <a:xfrm flipV="1">
                <a:off x="1188" y="1824"/>
                <a:ext cx="1" cy="1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84" name="Line 228"/>
              <p:cNvSpPr>
                <a:spLocks noChangeShapeType="1"/>
              </p:cNvSpPr>
              <p:nvPr/>
            </p:nvSpPr>
            <p:spPr bwMode="auto">
              <a:xfrm flipV="1">
                <a:off x="1187" y="1582"/>
                <a:ext cx="2" cy="22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85" name="Line 229"/>
              <p:cNvSpPr>
                <a:spLocks noChangeShapeType="1"/>
              </p:cNvSpPr>
              <p:nvPr/>
            </p:nvSpPr>
            <p:spPr bwMode="auto">
              <a:xfrm flipV="1">
                <a:off x="1188" y="1543"/>
                <a:ext cx="1" cy="2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86" name="Line 230"/>
              <p:cNvSpPr>
                <a:spLocks noChangeShapeType="1"/>
              </p:cNvSpPr>
              <p:nvPr/>
            </p:nvSpPr>
            <p:spPr bwMode="auto">
              <a:xfrm flipV="1">
                <a:off x="1188" y="1337"/>
                <a:ext cx="2" cy="1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87" name="Line 231"/>
              <p:cNvSpPr>
                <a:spLocks noChangeShapeType="1"/>
              </p:cNvSpPr>
              <p:nvPr/>
            </p:nvSpPr>
            <p:spPr bwMode="auto">
              <a:xfrm flipV="1">
                <a:off x="1188" y="1304"/>
                <a:ext cx="1" cy="1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88" name="Line 232"/>
              <p:cNvSpPr>
                <a:spLocks noChangeShapeType="1"/>
              </p:cNvSpPr>
              <p:nvPr/>
            </p:nvSpPr>
            <p:spPr bwMode="auto">
              <a:xfrm flipV="1">
                <a:off x="1187" y="1104"/>
                <a:ext cx="2" cy="18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89" name="Line 233"/>
              <p:cNvSpPr>
                <a:spLocks noChangeShapeType="1"/>
              </p:cNvSpPr>
              <p:nvPr/>
            </p:nvSpPr>
            <p:spPr bwMode="auto">
              <a:xfrm flipV="1">
                <a:off x="1188" y="1068"/>
                <a:ext cx="1" cy="2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90" name="Line 234"/>
              <p:cNvSpPr>
                <a:spLocks noChangeShapeType="1"/>
              </p:cNvSpPr>
              <p:nvPr/>
            </p:nvSpPr>
            <p:spPr bwMode="auto">
              <a:xfrm flipV="1">
                <a:off x="1187" y="862"/>
                <a:ext cx="2" cy="18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30843" name="Line 235"/>
            <p:cNvSpPr>
              <a:spLocks noChangeShapeType="1"/>
            </p:cNvSpPr>
            <p:nvPr/>
          </p:nvSpPr>
          <p:spPr bwMode="auto">
            <a:xfrm flipH="1">
              <a:off x="846" y="2442"/>
              <a:ext cx="825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844" name="Line 236"/>
            <p:cNvSpPr>
              <a:spLocks noChangeShapeType="1"/>
            </p:cNvSpPr>
            <p:nvPr/>
          </p:nvSpPr>
          <p:spPr bwMode="auto">
            <a:xfrm flipV="1">
              <a:off x="826" y="2462"/>
              <a:ext cx="1" cy="1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30845" name="Group 237"/>
            <p:cNvGrpSpPr>
              <a:grpSpLocks/>
            </p:cNvGrpSpPr>
            <p:nvPr/>
          </p:nvGrpSpPr>
          <p:grpSpPr bwMode="auto">
            <a:xfrm>
              <a:off x="978" y="2393"/>
              <a:ext cx="3" cy="304"/>
              <a:chOff x="495" y="2097"/>
              <a:chExt cx="3" cy="304"/>
            </a:xfrm>
          </p:grpSpPr>
          <p:sp>
            <p:nvSpPr>
              <p:cNvPr id="30877" name="Line 238"/>
              <p:cNvSpPr>
                <a:spLocks noChangeShapeType="1"/>
              </p:cNvSpPr>
              <p:nvPr/>
            </p:nvSpPr>
            <p:spPr bwMode="auto">
              <a:xfrm flipV="1">
                <a:off x="496" y="2290"/>
                <a:ext cx="2" cy="111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78" name="Line 239"/>
              <p:cNvSpPr>
                <a:spLocks noChangeShapeType="1"/>
              </p:cNvSpPr>
              <p:nvPr/>
            </p:nvSpPr>
            <p:spPr bwMode="auto">
              <a:xfrm flipV="1">
                <a:off x="496" y="2251"/>
                <a:ext cx="1" cy="19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79" name="Line 240"/>
              <p:cNvSpPr>
                <a:spLocks noChangeShapeType="1"/>
              </p:cNvSpPr>
              <p:nvPr/>
            </p:nvSpPr>
            <p:spPr bwMode="auto">
              <a:xfrm flipV="1">
                <a:off x="495" y="2097"/>
                <a:ext cx="2" cy="13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30846" name="Group 241"/>
            <p:cNvGrpSpPr>
              <a:grpSpLocks/>
            </p:cNvGrpSpPr>
            <p:nvPr/>
          </p:nvGrpSpPr>
          <p:grpSpPr bwMode="auto">
            <a:xfrm>
              <a:off x="902" y="2442"/>
              <a:ext cx="1" cy="216"/>
              <a:chOff x="419" y="2146"/>
              <a:chExt cx="1" cy="216"/>
            </a:xfrm>
          </p:grpSpPr>
          <p:sp>
            <p:nvSpPr>
              <p:cNvPr id="30873" name="Line 242"/>
              <p:cNvSpPr>
                <a:spLocks noChangeShapeType="1"/>
              </p:cNvSpPr>
              <p:nvPr/>
            </p:nvSpPr>
            <p:spPr bwMode="auto">
              <a:xfrm flipV="1">
                <a:off x="419" y="2322"/>
                <a:ext cx="1" cy="4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74" name="Line 243"/>
              <p:cNvSpPr>
                <a:spLocks noChangeShapeType="1"/>
              </p:cNvSpPr>
              <p:nvPr/>
            </p:nvSpPr>
            <p:spPr bwMode="auto">
              <a:xfrm flipV="1">
                <a:off x="419" y="2264"/>
                <a:ext cx="1" cy="3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75" name="Line 244"/>
              <p:cNvSpPr>
                <a:spLocks noChangeShapeType="1"/>
              </p:cNvSpPr>
              <p:nvPr/>
            </p:nvSpPr>
            <p:spPr bwMode="auto">
              <a:xfrm flipV="1">
                <a:off x="419" y="2205"/>
                <a:ext cx="1" cy="39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76" name="Line 245"/>
              <p:cNvSpPr>
                <a:spLocks noChangeShapeType="1"/>
              </p:cNvSpPr>
              <p:nvPr/>
            </p:nvSpPr>
            <p:spPr bwMode="auto">
              <a:xfrm flipV="1">
                <a:off x="419" y="2146"/>
                <a:ext cx="1" cy="4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30847" name="Group 246"/>
            <p:cNvGrpSpPr>
              <a:grpSpLocks/>
            </p:cNvGrpSpPr>
            <p:nvPr/>
          </p:nvGrpSpPr>
          <p:grpSpPr bwMode="auto">
            <a:xfrm>
              <a:off x="1055" y="2442"/>
              <a:ext cx="1" cy="216"/>
              <a:chOff x="572" y="2146"/>
              <a:chExt cx="1" cy="216"/>
            </a:xfrm>
          </p:grpSpPr>
          <p:sp>
            <p:nvSpPr>
              <p:cNvPr id="30869" name="Line 247"/>
              <p:cNvSpPr>
                <a:spLocks noChangeShapeType="1"/>
              </p:cNvSpPr>
              <p:nvPr/>
            </p:nvSpPr>
            <p:spPr bwMode="auto">
              <a:xfrm flipV="1">
                <a:off x="572" y="2322"/>
                <a:ext cx="1" cy="4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70" name="Line 248"/>
              <p:cNvSpPr>
                <a:spLocks noChangeShapeType="1"/>
              </p:cNvSpPr>
              <p:nvPr/>
            </p:nvSpPr>
            <p:spPr bwMode="auto">
              <a:xfrm flipV="1">
                <a:off x="572" y="2264"/>
                <a:ext cx="1" cy="3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71" name="Line 249"/>
              <p:cNvSpPr>
                <a:spLocks noChangeShapeType="1"/>
              </p:cNvSpPr>
              <p:nvPr/>
            </p:nvSpPr>
            <p:spPr bwMode="auto">
              <a:xfrm flipV="1">
                <a:off x="572" y="2205"/>
                <a:ext cx="1" cy="39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72" name="Line 250"/>
              <p:cNvSpPr>
                <a:spLocks noChangeShapeType="1"/>
              </p:cNvSpPr>
              <p:nvPr/>
            </p:nvSpPr>
            <p:spPr bwMode="auto">
              <a:xfrm flipV="1">
                <a:off x="572" y="2146"/>
                <a:ext cx="1" cy="4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30848" name="Freeform 251"/>
            <p:cNvSpPr>
              <a:spLocks/>
            </p:cNvSpPr>
            <p:nvPr/>
          </p:nvSpPr>
          <p:spPr bwMode="auto">
            <a:xfrm>
              <a:off x="826" y="2442"/>
              <a:ext cx="20" cy="20"/>
            </a:xfrm>
            <a:custGeom>
              <a:avLst/>
              <a:gdLst>
                <a:gd name="T0" fmla="*/ 20 w 103"/>
                <a:gd name="T1" fmla="*/ 0 h 101"/>
                <a:gd name="T2" fmla="*/ 12 w 103"/>
                <a:gd name="T3" fmla="*/ 2 h 101"/>
                <a:gd name="T4" fmla="*/ 6 w 103"/>
                <a:gd name="T5" fmla="*/ 6 h 101"/>
                <a:gd name="T6" fmla="*/ 2 w 103"/>
                <a:gd name="T7" fmla="*/ 12 h 101"/>
                <a:gd name="T8" fmla="*/ 0 w 103"/>
                <a:gd name="T9" fmla="*/ 20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101">
                  <a:moveTo>
                    <a:pt x="103" y="0"/>
                  </a:moveTo>
                  <a:lnTo>
                    <a:pt x="63" y="8"/>
                  </a:lnTo>
                  <a:lnTo>
                    <a:pt x="30" y="29"/>
                  </a:lnTo>
                  <a:lnTo>
                    <a:pt x="8" y="62"/>
                  </a:lnTo>
                  <a:lnTo>
                    <a:pt x="0" y="10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849" name="Freeform 252"/>
            <p:cNvSpPr>
              <a:spLocks/>
            </p:cNvSpPr>
            <p:nvPr/>
          </p:nvSpPr>
          <p:spPr bwMode="auto">
            <a:xfrm>
              <a:off x="2492" y="2442"/>
              <a:ext cx="21" cy="20"/>
            </a:xfrm>
            <a:custGeom>
              <a:avLst/>
              <a:gdLst>
                <a:gd name="T0" fmla="*/ 21 w 101"/>
                <a:gd name="T1" fmla="*/ 20 h 101"/>
                <a:gd name="T2" fmla="*/ 20 w 101"/>
                <a:gd name="T3" fmla="*/ 14 h 101"/>
                <a:gd name="T4" fmla="*/ 17 w 101"/>
                <a:gd name="T5" fmla="*/ 8 h 101"/>
                <a:gd name="T6" fmla="*/ 12 w 101"/>
                <a:gd name="T7" fmla="*/ 4 h 101"/>
                <a:gd name="T8" fmla="*/ 7 w 101"/>
                <a:gd name="T9" fmla="*/ 1 h 101"/>
                <a:gd name="T10" fmla="*/ 0 w 101"/>
                <a:gd name="T11" fmla="*/ 0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101">
                  <a:moveTo>
                    <a:pt x="101" y="101"/>
                  </a:moveTo>
                  <a:lnTo>
                    <a:pt x="97" y="70"/>
                  </a:lnTo>
                  <a:lnTo>
                    <a:pt x="82" y="41"/>
                  </a:lnTo>
                  <a:lnTo>
                    <a:pt x="60" y="18"/>
                  </a:lnTo>
                  <a:lnTo>
                    <a:pt x="32" y="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850" name="Line 253"/>
            <p:cNvSpPr>
              <a:spLocks noChangeShapeType="1"/>
            </p:cNvSpPr>
            <p:nvPr/>
          </p:nvSpPr>
          <p:spPr bwMode="auto">
            <a:xfrm flipH="1">
              <a:off x="2023" y="2442"/>
              <a:ext cx="469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851" name="Line 254"/>
            <p:cNvSpPr>
              <a:spLocks noChangeShapeType="1"/>
            </p:cNvSpPr>
            <p:nvPr/>
          </p:nvSpPr>
          <p:spPr bwMode="auto">
            <a:xfrm flipV="1">
              <a:off x="2513" y="2462"/>
              <a:ext cx="1" cy="1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30852" name="Group 255"/>
            <p:cNvGrpSpPr>
              <a:grpSpLocks/>
            </p:cNvGrpSpPr>
            <p:nvPr/>
          </p:nvGrpSpPr>
          <p:grpSpPr bwMode="auto">
            <a:xfrm>
              <a:off x="2360" y="2387"/>
              <a:ext cx="1" cy="309"/>
              <a:chOff x="4001" y="2091"/>
              <a:chExt cx="1" cy="309"/>
            </a:xfrm>
          </p:grpSpPr>
          <p:sp>
            <p:nvSpPr>
              <p:cNvPr id="30866" name="Line 256"/>
              <p:cNvSpPr>
                <a:spLocks noChangeShapeType="1"/>
              </p:cNvSpPr>
              <p:nvPr/>
            </p:nvSpPr>
            <p:spPr bwMode="auto">
              <a:xfrm>
                <a:off x="4001" y="2091"/>
                <a:ext cx="1" cy="12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67" name="Line 257"/>
              <p:cNvSpPr>
                <a:spLocks noChangeShapeType="1"/>
              </p:cNvSpPr>
              <p:nvPr/>
            </p:nvSpPr>
            <p:spPr bwMode="auto">
              <a:xfrm>
                <a:off x="4001" y="2236"/>
                <a:ext cx="1" cy="1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68" name="Line 258"/>
              <p:cNvSpPr>
                <a:spLocks noChangeShapeType="1"/>
              </p:cNvSpPr>
              <p:nvPr/>
            </p:nvSpPr>
            <p:spPr bwMode="auto">
              <a:xfrm>
                <a:off x="4001" y="2275"/>
                <a:ext cx="1" cy="12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30853" name="Line 259"/>
            <p:cNvSpPr>
              <a:spLocks noChangeShapeType="1"/>
            </p:cNvSpPr>
            <p:nvPr/>
          </p:nvSpPr>
          <p:spPr bwMode="auto">
            <a:xfrm flipV="1">
              <a:off x="2023" y="1423"/>
              <a:ext cx="1" cy="101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854" name="Line 260"/>
            <p:cNvSpPr>
              <a:spLocks noChangeShapeType="1"/>
            </p:cNvSpPr>
            <p:nvPr/>
          </p:nvSpPr>
          <p:spPr bwMode="auto">
            <a:xfrm flipV="1">
              <a:off x="1843" y="1968"/>
              <a:ext cx="1" cy="69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855" name="Line 261"/>
            <p:cNvSpPr>
              <a:spLocks noChangeShapeType="1"/>
            </p:cNvSpPr>
            <p:nvPr/>
          </p:nvSpPr>
          <p:spPr bwMode="auto">
            <a:xfrm flipH="1">
              <a:off x="2023" y="1423"/>
              <a:ext cx="247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856" name="Line 262"/>
            <p:cNvSpPr>
              <a:spLocks noChangeShapeType="1"/>
            </p:cNvSpPr>
            <p:nvPr/>
          </p:nvSpPr>
          <p:spPr bwMode="auto">
            <a:xfrm>
              <a:off x="2270" y="1207"/>
              <a:ext cx="1" cy="2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30857" name="Group 263"/>
            <p:cNvGrpSpPr>
              <a:grpSpLocks/>
            </p:cNvGrpSpPr>
            <p:nvPr/>
          </p:nvGrpSpPr>
          <p:grpSpPr bwMode="auto">
            <a:xfrm>
              <a:off x="2163" y="1168"/>
              <a:ext cx="1" cy="282"/>
              <a:chOff x="3804" y="872"/>
              <a:chExt cx="1" cy="282"/>
            </a:xfrm>
          </p:grpSpPr>
          <p:sp>
            <p:nvSpPr>
              <p:cNvPr id="30863" name="Line 264"/>
              <p:cNvSpPr>
                <a:spLocks noChangeShapeType="1"/>
              </p:cNvSpPr>
              <p:nvPr/>
            </p:nvSpPr>
            <p:spPr bwMode="auto">
              <a:xfrm flipV="1">
                <a:off x="3804" y="1042"/>
                <a:ext cx="1" cy="11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64" name="Line 265"/>
              <p:cNvSpPr>
                <a:spLocks noChangeShapeType="1"/>
              </p:cNvSpPr>
              <p:nvPr/>
            </p:nvSpPr>
            <p:spPr bwMode="auto">
              <a:xfrm flipV="1">
                <a:off x="3804" y="1003"/>
                <a:ext cx="1" cy="2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65" name="Line 266"/>
              <p:cNvSpPr>
                <a:spLocks noChangeShapeType="1"/>
              </p:cNvSpPr>
              <p:nvPr/>
            </p:nvSpPr>
            <p:spPr bwMode="auto">
              <a:xfrm flipV="1">
                <a:off x="3804" y="872"/>
                <a:ext cx="1" cy="11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30858" name="Line 267"/>
            <p:cNvSpPr>
              <a:spLocks noChangeShapeType="1"/>
            </p:cNvSpPr>
            <p:nvPr/>
          </p:nvSpPr>
          <p:spPr bwMode="auto">
            <a:xfrm>
              <a:off x="1668" y="1905"/>
              <a:ext cx="222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859" name="Line 268"/>
            <p:cNvSpPr>
              <a:spLocks noChangeShapeType="1"/>
            </p:cNvSpPr>
            <p:nvPr/>
          </p:nvSpPr>
          <p:spPr bwMode="auto">
            <a:xfrm>
              <a:off x="1668" y="1968"/>
              <a:ext cx="175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860" name="Line 269"/>
            <p:cNvSpPr>
              <a:spLocks noChangeShapeType="1"/>
            </p:cNvSpPr>
            <p:nvPr/>
          </p:nvSpPr>
          <p:spPr bwMode="auto">
            <a:xfrm flipH="1">
              <a:off x="1843" y="1905"/>
              <a:ext cx="47" cy="6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861" name="Line 270"/>
            <p:cNvSpPr>
              <a:spLocks noChangeShapeType="1"/>
            </p:cNvSpPr>
            <p:nvPr/>
          </p:nvSpPr>
          <p:spPr bwMode="auto">
            <a:xfrm flipV="1">
              <a:off x="1890" y="1207"/>
              <a:ext cx="1" cy="69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862" name="Line 271"/>
            <p:cNvSpPr>
              <a:spLocks noChangeShapeType="1"/>
            </p:cNvSpPr>
            <p:nvPr/>
          </p:nvSpPr>
          <p:spPr bwMode="auto">
            <a:xfrm flipH="1">
              <a:off x="1668" y="1207"/>
              <a:ext cx="602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65488" name="Group 272"/>
          <p:cNvGrpSpPr>
            <a:grpSpLocks/>
          </p:cNvGrpSpPr>
          <p:nvPr/>
        </p:nvGrpSpPr>
        <p:grpSpPr bwMode="auto">
          <a:xfrm>
            <a:off x="1344613" y="4451350"/>
            <a:ext cx="2824162" cy="1898650"/>
            <a:chOff x="728" y="2736"/>
            <a:chExt cx="1779" cy="1196"/>
          </a:xfrm>
        </p:grpSpPr>
        <p:sp>
          <p:nvSpPr>
            <p:cNvPr id="30742" name="Freeform 273"/>
            <p:cNvSpPr>
              <a:spLocks/>
            </p:cNvSpPr>
            <p:nvPr/>
          </p:nvSpPr>
          <p:spPr bwMode="auto">
            <a:xfrm>
              <a:off x="1442" y="3153"/>
              <a:ext cx="349" cy="174"/>
            </a:xfrm>
            <a:custGeom>
              <a:avLst/>
              <a:gdLst>
                <a:gd name="T0" fmla="*/ 349 w 1747"/>
                <a:gd name="T1" fmla="*/ 174 h 873"/>
                <a:gd name="T2" fmla="*/ 348 w 1747"/>
                <a:gd name="T3" fmla="*/ 158 h 873"/>
                <a:gd name="T4" fmla="*/ 346 w 1747"/>
                <a:gd name="T5" fmla="*/ 142 h 873"/>
                <a:gd name="T6" fmla="*/ 342 w 1747"/>
                <a:gd name="T7" fmla="*/ 126 h 873"/>
                <a:gd name="T8" fmla="*/ 337 w 1747"/>
                <a:gd name="T9" fmla="*/ 111 h 873"/>
                <a:gd name="T10" fmla="*/ 330 w 1747"/>
                <a:gd name="T11" fmla="*/ 96 h 873"/>
                <a:gd name="T12" fmla="*/ 323 w 1747"/>
                <a:gd name="T13" fmla="*/ 82 h 873"/>
                <a:gd name="T14" fmla="*/ 314 w 1747"/>
                <a:gd name="T15" fmla="*/ 69 h 873"/>
                <a:gd name="T16" fmla="*/ 303 w 1747"/>
                <a:gd name="T17" fmla="*/ 57 h 873"/>
                <a:gd name="T18" fmla="*/ 292 w 1747"/>
                <a:gd name="T19" fmla="*/ 45 h 873"/>
                <a:gd name="T20" fmla="*/ 280 w 1747"/>
                <a:gd name="T21" fmla="*/ 35 h 873"/>
                <a:gd name="T22" fmla="*/ 266 w 1747"/>
                <a:gd name="T23" fmla="*/ 26 h 873"/>
                <a:gd name="T24" fmla="*/ 252 w 1747"/>
                <a:gd name="T25" fmla="*/ 18 h 873"/>
                <a:gd name="T26" fmla="*/ 238 w 1747"/>
                <a:gd name="T27" fmla="*/ 12 h 873"/>
                <a:gd name="T28" fmla="*/ 222 w 1747"/>
                <a:gd name="T29" fmla="*/ 6 h 873"/>
                <a:gd name="T30" fmla="*/ 207 w 1747"/>
                <a:gd name="T31" fmla="*/ 3 h 873"/>
                <a:gd name="T32" fmla="*/ 191 w 1747"/>
                <a:gd name="T33" fmla="*/ 1 h 873"/>
                <a:gd name="T34" fmla="*/ 174 w 1747"/>
                <a:gd name="T35" fmla="*/ 0 h 873"/>
                <a:gd name="T36" fmla="*/ 158 w 1747"/>
                <a:gd name="T37" fmla="*/ 1 h 873"/>
                <a:gd name="T38" fmla="*/ 142 w 1747"/>
                <a:gd name="T39" fmla="*/ 3 h 873"/>
                <a:gd name="T40" fmla="*/ 127 w 1747"/>
                <a:gd name="T41" fmla="*/ 6 h 873"/>
                <a:gd name="T42" fmla="*/ 111 w 1747"/>
                <a:gd name="T43" fmla="*/ 12 h 873"/>
                <a:gd name="T44" fmla="*/ 97 w 1747"/>
                <a:gd name="T45" fmla="*/ 18 h 873"/>
                <a:gd name="T46" fmla="*/ 83 w 1747"/>
                <a:gd name="T47" fmla="*/ 26 h 873"/>
                <a:gd name="T48" fmla="*/ 69 w 1747"/>
                <a:gd name="T49" fmla="*/ 35 h 873"/>
                <a:gd name="T50" fmla="*/ 57 w 1747"/>
                <a:gd name="T51" fmla="*/ 45 h 873"/>
                <a:gd name="T52" fmla="*/ 46 w 1747"/>
                <a:gd name="T53" fmla="*/ 57 h 873"/>
                <a:gd name="T54" fmla="*/ 35 w 1747"/>
                <a:gd name="T55" fmla="*/ 69 h 873"/>
                <a:gd name="T56" fmla="*/ 26 w 1747"/>
                <a:gd name="T57" fmla="*/ 82 h 873"/>
                <a:gd name="T58" fmla="*/ 18 w 1747"/>
                <a:gd name="T59" fmla="*/ 96 h 873"/>
                <a:gd name="T60" fmla="*/ 12 w 1747"/>
                <a:gd name="T61" fmla="*/ 111 h 873"/>
                <a:gd name="T62" fmla="*/ 7 w 1747"/>
                <a:gd name="T63" fmla="*/ 126 h 873"/>
                <a:gd name="T64" fmla="*/ 3 w 1747"/>
                <a:gd name="T65" fmla="*/ 142 h 873"/>
                <a:gd name="T66" fmla="*/ 1 w 1747"/>
                <a:gd name="T67" fmla="*/ 158 h 873"/>
                <a:gd name="T68" fmla="*/ 0 w 1747"/>
                <a:gd name="T69" fmla="*/ 174 h 87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747" h="873">
                  <a:moveTo>
                    <a:pt x="1747" y="873"/>
                  </a:moveTo>
                  <a:lnTo>
                    <a:pt x="1742" y="793"/>
                  </a:lnTo>
                  <a:lnTo>
                    <a:pt x="1732" y="712"/>
                  </a:lnTo>
                  <a:lnTo>
                    <a:pt x="1713" y="634"/>
                  </a:lnTo>
                  <a:lnTo>
                    <a:pt x="1687" y="558"/>
                  </a:lnTo>
                  <a:lnTo>
                    <a:pt x="1654" y="484"/>
                  </a:lnTo>
                  <a:lnTo>
                    <a:pt x="1615" y="413"/>
                  </a:lnTo>
                  <a:lnTo>
                    <a:pt x="1570" y="347"/>
                  </a:lnTo>
                  <a:lnTo>
                    <a:pt x="1518" y="285"/>
                  </a:lnTo>
                  <a:lnTo>
                    <a:pt x="1462" y="227"/>
                  </a:lnTo>
                  <a:lnTo>
                    <a:pt x="1400" y="176"/>
                  </a:lnTo>
                  <a:lnTo>
                    <a:pt x="1333" y="130"/>
                  </a:lnTo>
                  <a:lnTo>
                    <a:pt x="1263" y="91"/>
                  </a:lnTo>
                  <a:lnTo>
                    <a:pt x="1189" y="58"/>
                  </a:lnTo>
                  <a:lnTo>
                    <a:pt x="1112" y="32"/>
                  </a:lnTo>
                  <a:lnTo>
                    <a:pt x="1034" y="14"/>
                  </a:lnTo>
                  <a:lnTo>
                    <a:pt x="954" y="3"/>
                  </a:lnTo>
                  <a:lnTo>
                    <a:pt x="873" y="0"/>
                  </a:lnTo>
                  <a:lnTo>
                    <a:pt x="793" y="3"/>
                  </a:lnTo>
                  <a:lnTo>
                    <a:pt x="713" y="14"/>
                  </a:lnTo>
                  <a:lnTo>
                    <a:pt x="634" y="32"/>
                  </a:lnTo>
                  <a:lnTo>
                    <a:pt x="558" y="58"/>
                  </a:lnTo>
                  <a:lnTo>
                    <a:pt x="484" y="91"/>
                  </a:lnTo>
                  <a:lnTo>
                    <a:pt x="414" y="130"/>
                  </a:lnTo>
                  <a:lnTo>
                    <a:pt x="346" y="176"/>
                  </a:lnTo>
                  <a:lnTo>
                    <a:pt x="284" y="227"/>
                  </a:lnTo>
                  <a:lnTo>
                    <a:pt x="228" y="285"/>
                  </a:lnTo>
                  <a:lnTo>
                    <a:pt x="177" y="347"/>
                  </a:lnTo>
                  <a:lnTo>
                    <a:pt x="131" y="413"/>
                  </a:lnTo>
                  <a:lnTo>
                    <a:pt x="92" y="484"/>
                  </a:lnTo>
                  <a:lnTo>
                    <a:pt x="59" y="558"/>
                  </a:lnTo>
                  <a:lnTo>
                    <a:pt x="33" y="634"/>
                  </a:lnTo>
                  <a:lnTo>
                    <a:pt x="15" y="712"/>
                  </a:lnTo>
                  <a:lnTo>
                    <a:pt x="4" y="793"/>
                  </a:lnTo>
                  <a:lnTo>
                    <a:pt x="0" y="87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43" name="Freeform 274"/>
            <p:cNvSpPr>
              <a:spLocks/>
            </p:cNvSpPr>
            <p:nvPr/>
          </p:nvSpPr>
          <p:spPr bwMode="auto">
            <a:xfrm>
              <a:off x="1394" y="3105"/>
              <a:ext cx="445" cy="222"/>
            </a:xfrm>
            <a:custGeom>
              <a:avLst/>
              <a:gdLst>
                <a:gd name="T0" fmla="*/ 445 w 2224"/>
                <a:gd name="T1" fmla="*/ 222 h 1113"/>
                <a:gd name="T2" fmla="*/ 444 w 2224"/>
                <a:gd name="T3" fmla="*/ 204 h 1113"/>
                <a:gd name="T4" fmla="*/ 442 w 2224"/>
                <a:gd name="T5" fmla="*/ 185 h 1113"/>
                <a:gd name="T6" fmla="*/ 438 w 2224"/>
                <a:gd name="T7" fmla="*/ 168 h 1113"/>
                <a:gd name="T8" fmla="*/ 433 w 2224"/>
                <a:gd name="T9" fmla="*/ 150 h 1113"/>
                <a:gd name="T10" fmla="*/ 426 w 2224"/>
                <a:gd name="T11" fmla="*/ 133 h 1113"/>
                <a:gd name="T12" fmla="*/ 418 w 2224"/>
                <a:gd name="T13" fmla="*/ 116 h 1113"/>
                <a:gd name="T14" fmla="*/ 409 w 2224"/>
                <a:gd name="T15" fmla="*/ 101 h 1113"/>
                <a:gd name="T16" fmla="*/ 398 w 2224"/>
                <a:gd name="T17" fmla="*/ 86 h 1113"/>
                <a:gd name="T18" fmla="*/ 386 w 2224"/>
                <a:gd name="T19" fmla="*/ 72 h 1113"/>
                <a:gd name="T20" fmla="*/ 373 w 2224"/>
                <a:gd name="T21" fmla="*/ 59 h 1113"/>
                <a:gd name="T22" fmla="*/ 359 w 2224"/>
                <a:gd name="T23" fmla="*/ 47 h 1113"/>
                <a:gd name="T24" fmla="*/ 344 w 2224"/>
                <a:gd name="T25" fmla="*/ 36 h 1113"/>
                <a:gd name="T26" fmla="*/ 329 w 2224"/>
                <a:gd name="T27" fmla="*/ 27 h 1113"/>
                <a:gd name="T28" fmla="*/ 312 w 2224"/>
                <a:gd name="T29" fmla="*/ 19 h 1113"/>
                <a:gd name="T30" fmla="*/ 295 w 2224"/>
                <a:gd name="T31" fmla="*/ 12 h 1113"/>
                <a:gd name="T32" fmla="*/ 277 w 2224"/>
                <a:gd name="T33" fmla="*/ 7 h 1113"/>
                <a:gd name="T34" fmla="*/ 259 w 2224"/>
                <a:gd name="T35" fmla="*/ 3 h 1113"/>
                <a:gd name="T36" fmla="*/ 241 w 2224"/>
                <a:gd name="T37" fmla="*/ 1 h 1113"/>
                <a:gd name="T38" fmla="*/ 223 w 2224"/>
                <a:gd name="T39" fmla="*/ 0 h 1113"/>
                <a:gd name="T40" fmla="*/ 204 w 2224"/>
                <a:gd name="T41" fmla="*/ 1 h 1113"/>
                <a:gd name="T42" fmla="*/ 186 w 2224"/>
                <a:gd name="T43" fmla="*/ 3 h 1113"/>
                <a:gd name="T44" fmla="*/ 168 w 2224"/>
                <a:gd name="T45" fmla="*/ 7 h 1113"/>
                <a:gd name="T46" fmla="*/ 150 w 2224"/>
                <a:gd name="T47" fmla="*/ 12 h 1113"/>
                <a:gd name="T48" fmla="*/ 133 w 2224"/>
                <a:gd name="T49" fmla="*/ 19 h 1113"/>
                <a:gd name="T50" fmla="*/ 117 w 2224"/>
                <a:gd name="T51" fmla="*/ 27 h 1113"/>
                <a:gd name="T52" fmla="*/ 101 w 2224"/>
                <a:gd name="T53" fmla="*/ 36 h 1113"/>
                <a:gd name="T54" fmla="*/ 86 w 2224"/>
                <a:gd name="T55" fmla="*/ 47 h 1113"/>
                <a:gd name="T56" fmla="*/ 72 w 2224"/>
                <a:gd name="T57" fmla="*/ 59 h 1113"/>
                <a:gd name="T58" fmla="*/ 59 w 2224"/>
                <a:gd name="T59" fmla="*/ 72 h 1113"/>
                <a:gd name="T60" fmla="*/ 47 w 2224"/>
                <a:gd name="T61" fmla="*/ 86 h 1113"/>
                <a:gd name="T62" fmla="*/ 36 w 2224"/>
                <a:gd name="T63" fmla="*/ 101 h 1113"/>
                <a:gd name="T64" fmla="*/ 27 w 2224"/>
                <a:gd name="T65" fmla="*/ 116 h 1113"/>
                <a:gd name="T66" fmla="*/ 19 w 2224"/>
                <a:gd name="T67" fmla="*/ 133 h 1113"/>
                <a:gd name="T68" fmla="*/ 12 w 2224"/>
                <a:gd name="T69" fmla="*/ 150 h 1113"/>
                <a:gd name="T70" fmla="*/ 7 w 2224"/>
                <a:gd name="T71" fmla="*/ 168 h 1113"/>
                <a:gd name="T72" fmla="*/ 3 w 2224"/>
                <a:gd name="T73" fmla="*/ 185 h 1113"/>
                <a:gd name="T74" fmla="*/ 1 w 2224"/>
                <a:gd name="T75" fmla="*/ 204 h 1113"/>
                <a:gd name="T76" fmla="*/ 0 w 2224"/>
                <a:gd name="T77" fmla="*/ 222 h 111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224" h="1113">
                  <a:moveTo>
                    <a:pt x="2224" y="1113"/>
                  </a:moveTo>
                  <a:lnTo>
                    <a:pt x="2221" y="1021"/>
                  </a:lnTo>
                  <a:lnTo>
                    <a:pt x="2209" y="929"/>
                  </a:lnTo>
                  <a:lnTo>
                    <a:pt x="2190" y="840"/>
                  </a:lnTo>
                  <a:lnTo>
                    <a:pt x="2164" y="752"/>
                  </a:lnTo>
                  <a:lnTo>
                    <a:pt x="2130" y="666"/>
                  </a:lnTo>
                  <a:lnTo>
                    <a:pt x="2090" y="583"/>
                  </a:lnTo>
                  <a:lnTo>
                    <a:pt x="2043" y="504"/>
                  </a:lnTo>
                  <a:lnTo>
                    <a:pt x="1990" y="429"/>
                  </a:lnTo>
                  <a:lnTo>
                    <a:pt x="1930" y="359"/>
                  </a:lnTo>
                  <a:lnTo>
                    <a:pt x="1865" y="294"/>
                  </a:lnTo>
                  <a:lnTo>
                    <a:pt x="1795" y="234"/>
                  </a:lnTo>
                  <a:lnTo>
                    <a:pt x="1720" y="181"/>
                  </a:lnTo>
                  <a:lnTo>
                    <a:pt x="1642" y="134"/>
                  </a:lnTo>
                  <a:lnTo>
                    <a:pt x="1559" y="94"/>
                  </a:lnTo>
                  <a:lnTo>
                    <a:pt x="1473" y="60"/>
                  </a:lnTo>
                  <a:lnTo>
                    <a:pt x="1385" y="34"/>
                  </a:lnTo>
                  <a:lnTo>
                    <a:pt x="1295" y="16"/>
                  </a:lnTo>
                  <a:lnTo>
                    <a:pt x="1203" y="4"/>
                  </a:lnTo>
                  <a:lnTo>
                    <a:pt x="1112" y="0"/>
                  </a:lnTo>
                  <a:lnTo>
                    <a:pt x="1021" y="4"/>
                  </a:lnTo>
                  <a:lnTo>
                    <a:pt x="929" y="16"/>
                  </a:lnTo>
                  <a:lnTo>
                    <a:pt x="839" y="34"/>
                  </a:lnTo>
                  <a:lnTo>
                    <a:pt x="751" y="60"/>
                  </a:lnTo>
                  <a:lnTo>
                    <a:pt x="665" y="94"/>
                  </a:lnTo>
                  <a:lnTo>
                    <a:pt x="583" y="134"/>
                  </a:lnTo>
                  <a:lnTo>
                    <a:pt x="504" y="181"/>
                  </a:lnTo>
                  <a:lnTo>
                    <a:pt x="429" y="234"/>
                  </a:lnTo>
                  <a:lnTo>
                    <a:pt x="359" y="294"/>
                  </a:lnTo>
                  <a:lnTo>
                    <a:pt x="294" y="359"/>
                  </a:lnTo>
                  <a:lnTo>
                    <a:pt x="234" y="429"/>
                  </a:lnTo>
                  <a:lnTo>
                    <a:pt x="181" y="504"/>
                  </a:lnTo>
                  <a:lnTo>
                    <a:pt x="134" y="583"/>
                  </a:lnTo>
                  <a:lnTo>
                    <a:pt x="94" y="666"/>
                  </a:lnTo>
                  <a:lnTo>
                    <a:pt x="60" y="752"/>
                  </a:lnTo>
                  <a:lnTo>
                    <a:pt x="34" y="840"/>
                  </a:lnTo>
                  <a:lnTo>
                    <a:pt x="15" y="929"/>
                  </a:lnTo>
                  <a:lnTo>
                    <a:pt x="3" y="1021"/>
                  </a:lnTo>
                  <a:lnTo>
                    <a:pt x="0" y="111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44" name="Line 275"/>
            <p:cNvSpPr>
              <a:spLocks noChangeShapeType="1"/>
            </p:cNvSpPr>
            <p:nvPr/>
          </p:nvSpPr>
          <p:spPr bwMode="auto">
            <a:xfrm>
              <a:off x="1117" y="2922"/>
              <a:ext cx="1000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45" name="Line 276"/>
            <p:cNvSpPr>
              <a:spLocks noChangeShapeType="1"/>
            </p:cNvSpPr>
            <p:nvPr/>
          </p:nvSpPr>
          <p:spPr bwMode="auto">
            <a:xfrm flipH="1">
              <a:off x="925" y="2769"/>
              <a:ext cx="1384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30746" name="Group 277"/>
            <p:cNvGrpSpPr>
              <a:grpSpLocks/>
            </p:cNvGrpSpPr>
            <p:nvPr/>
          </p:nvGrpSpPr>
          <p:grpSpPr bwMode="auto">
            <a:xfrm>
              <a:off x="728" y="3325"/>
              <a:ext cx="1779" cy="4"/>
              <a:chOff x="299" y="3352"/>
              <a:chExt cx="1779" cy="4"/>
            </a:xfrm>
          </p:grpSpPr>
          <p:sp>
            <p:nvSpPr>
              <p:cNvPr id="30814" name="Line 278"/>
              <p:cNvSpPr>
                <a:spLocks noChangeShapeType="1"/>
              </p:cNvSpPr>
              <p:nvPr/>
            </p:nvSpPr>
            <p:spPr bwMode="auto">
              <a:xfrm>
                <a:off x="299" y="3353"/>
                <a:ext cx="176" cy="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15" name="Line 279"/>
              <p:cNvSpPr>
                <a:spLocks noChangeShapeType="1"/>
              </p:cNvSpPr>
              <p:nvPr/>
            </p:nvSpPr>
            <p:spPr bwMode="auto">
              <a:xfrm>
                <a:off x="494" y="3354"/>
                <a:ext cx="1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16" name="Line 280"/>
              <p:cNvSpPr>
                <a:spLocks noChangeShapeType="1"/>
              </p:cNvSpPr>
              <p:nvPr/>
            </p:nvSpPr>
            <p:spPr bwMode="auto">
              <a:xfrm>
                <a:off x="533" y="3354"/>
                <a:ext cx="241" cy="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17" name="Line 281"/>
              <p:cNvSpPr>
                <a:spLocks noChangeShapeType="1"/>
              </p:cNvSpPr>
              <p:nvPr/>
            </p:nvSpPr>
            <p:spPr bwMode="auto">
              <a:xfrm>
                <a:off x="792" y="3354"/>
                <a:ext cx="2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18" name="Line 282"/>
              <p:cNvSpPr>
                <a:spLocks noChangeShapeType="1"/>
              </p:cNvSpPr>
              <p:nvPr/>
            </p:nvSpPr>
            <p:spPr bwMode="auto">
              <a:xfrm>
                <a:off x="824" y="3355"/>
                <a:ext cx="27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19" name="Line 283"/>
              <p:cNvSpPr>
                <a:spLocks noChangeShapeType="1"/>
              </p:cNvSpPr>
              <p:nvPr/>
            </p:nvSpPr>
            <p:spPr bwMode="auto">
              <a:xfrm>
                <a:off x="1115" y="3354"/>
                <a:ext cx="1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20" name="Line 284"/>
              <p:cNvSpPr>
                <a:spLocks noChangeShapeType="1"/>
              </p:cNvSpPr>
              <p:nvPr/>
            </p:nvSpPr>
            <p:spPr bwMode="auto">
              <a:xfrm>
                <a:off x="1153" y="3353"/>
                <a:ext cx="271" cy="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21" name="Line 285"/>
              <p:cNvSpPr>
                <a:spLocks noChangeShapeType="1"/>
              </p:cNvSpPr>
              <p:nvPr/>
            </p:nvSpPr>
            <p:spPr bwMode="auto">
              <a:xfrm>
                <a:off x="1441" y="3354"/>
                <a:ext cx="2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22" name="Line 286"/>
              <p:cNvSpPr>
                <a:spLocks noChangeShapeType="1"/>
              </p:cNvSpPr>
              <p:nvPr/>
            </p:nvSpPr>
            <p:spPr bwMode="auto">
              <a:xfrm>
                <a:off x="1481" y="3353"/>
                <a:ext cx="232" cy="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23" name="Line 287"/>
              <p:cNvSpPr>
                <a:spLocks noChangeShapeType="1"/>
              </p:cNvSpPr>
              <p:nvPr/>
            </p:nvSpPr>
            <p:spPr bwMode="auto">
              <a:xfrm>
                <a:off x="1736" y="3354"/>
                <a:ext cx="1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24" name="Line 288"/>
              <p:cNvSpPr>
                <a:spLocks noChangeShapeType="1"/>
              </p:cNvSpPr>
              <p:nvPr/>
            </p:nvSpPr>
            <p:spPr bwMode="auto">
              <a:xfrm>
                <a:off x="1778" y="3352"/>
                <a:ext cx="30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30747" name="Freeform 289"/>
            <p:cNvSpPr>
              <a:spLocks/>
            </p:cNvSpPr>
            <p:nvPr/>
          </p:nvSpPr>
          <p:spPr bwMode="auto">
            <a:xfrm>
              <a:off x="1394" y="3327"/>
              <a:ext cx="445" cy="223"/>
            </a:xfrm>
            <a:custGeom>
              <a:avLst/>
              <a:gdLst>
                <a:gd name="T0" fmla="*/ 0 w 2224"/>
                <a:gd name="T1" fmla="*/ 0 h 1113"/>
                <a:gd name="T2" fmla="*/ 1 w 2224"/>
                <a:gd name="T3" fmla="*/ 18 h 1113"/>
                <a:gd name="T4" fmla="*/ 3 w 2224"/>
                <a:gd name="T5" fmla="*/ 37 h 1113"/>
                <a:gd name="T6" fmla="*/ 7 w 2224"/>
                <a:gd name="T7" fmla="*/ 55 h 1113"/>
                <a:gd name="T8" fmla="*/ 12 w 2224"/>
                <a:gd name="T9" fmla="*/ 73 h 1113"/>
                <a:gd name="T10" fmla="*/ 19 w 2224"/>
                <a:gd name="T11" fmla="*/ 90 h 1113"/>
                <a:gd name="T12" fmla="*/ 27 w 2224"/>
                <a:gd name="T13" fmla="*/ 106 h 1113"/>
                <a:gd name="T14" fmla="*/ 36 w 2224"/>
                <a:gd name="T15" fmla="*/ 122 h 1113"/>
                <a:gd name="T16" fmla="*/ 47 w 2224"/>
                <a:gd name="T17" fmla="*/ 137 h 1113"/>
                <a:gd name="T18" fmla="*/ 59 w 2224"/>
                <a:gd name="T19" fmla="*/ 151 h 1113"/>
                <a:gd name="T20" fmla="*/ 72 w 2224"/>
                <a:gd name="T21" fmla="*/ 164 h 1113"/>
                <a:gd name="T22" fmla="*/ 86 w 2224"/>
                <a:gd name="T23" fmla="*/ 176 h 1113"/>
                <a:gd name="T24" fmla="*/ 101 w 2224"/>
                <a:gd name="T25" fmla="*/ 187 h 1113"/>
                <a:gd name="T26" fmla="*/ 117 w 2224"/>
                <a:gd name="T27" fmla="*/ 196 h 1113"/>
                <a:gd name="T28" fmla="*/ 133 w 2224"/>
                <a:gd name="T29" fmla="*/ 204 h 1113"/>
                <a:gd name="T30" fmla="*/ 150 w 2224"/>
                <a:gd name="T31" fmla="*/ 211 h 1113"/>
                <a:gd name="T32" fmla="*/ 168 w 2224"/>
                <a:gd name="T33" fmla="*/ 216 h 1113"/>
                <a:gd name="T34" fmla="*/ 186 w 2224"/>
                <a:gd name="T35" fmla="*/ 220 h 1113"/>
                <a:gd name="T36" fmla="*/ 204 w 2224"/>
                <a:gd name="T37" fmla="*/ 222 h 1113"/>
                <a:gd name="T38" fmla="*/ 223 w 2224"/>
                <a:gd name="T39" fmla="*/ 223 h 1113"/>
                <a:gd name="T40" fmla="*/ 241 w 2224"/>
                <a:gd name="T41" fmla="*/ 222 h 1113"/>
                <a:gd name="T42" fmla="*/ 259 w 2224"/>
                <a:gd name="T43" fmla="*/ 220 h 1113"/>
                <a:gd name="T44" fmla="*/ 277 w 2224"/>
                <a:gd name="T45" fmla="*/ 216 h 1113"/>
                <a:gd name="T46" fmla="*/ 295 w 2224"/>
                <a:gd name="T47" fmla="*/ 211 h 1113"/>
                <a:gd name="T48" fmla="*/ 312 w 2224"/>
                <a:gd name="T49" fmla="*/ 204 h 1113"/>
                <a:gd name="T50" fmla="*/ 329 w 2224"/>
                <a:gd name="T51" fmla="*/ 196 h 1113"/>
                <a:gd name="T52" fmla="*/ 344 w 2224"/>
                <a:gd name="T53" fmla="*/ 187 h 1113"/>
                <a:gd name="T54" fmla="*/ 359 w 2224"/>
                <a:gd name="T55" fmla="*/ 176 h 1113"/>
                <a:gd name="T56" fmla="*/ 373 w 2224"/>
                <a:gd name="T57" fmla="*/ 164 h 1113"/>
                <a:gd name="T58" fmla="*/ 386 w 2224"/>
                <a:gd name="T59" fmla="*/ 151 h 1113"/>
                <a:gd name="T60" fmla="*/ 398 w 2224"/>
                <a:gd name="T61" fmla="*/ 137 h 1113"/>
                <a:gd name="T62" fmla="*/ 409 w 2224"/>
                <a:gd name="T63" fmla="*/ 122 h 1113"/>
                <a:gd name="T64" fmla="*/ 418 w 2224"/>
                <a:gd name="T65" fmla="*/ 106 h 1113"/>
                <a:gd name="T66" fmla="*/ 426 w 2224"/>
                <a:gd name="T67" fmla="*/ 90 h 1113"/>
                <a:gd name="T68" fmla="*/ 433 w 2224"/>
                <a:gd name="T69" fmla="*/ 73 h 1113"/>
                <a:gd name="T70" fmla="*/ 438 w 2224"/>
                <a:gd name="T71" fmla="*/ 55 h 1113"/>
                <a:gd name="T72" fmla="*/ 442 w 2224"/>
                <a:gd name="T73" fmla="*/ 37 h 1113"/>
                <a:gd name="T74" fmla="*/ 444 w 2224"/>
                <a:gd name="T75" fmla="*/ 18 h 1113"/>
                <a:gd name="T76" fmla="*/ 445 w 2224"/>
                <a:gd name="T77" fmla="*/ 0 h 111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224" h="1113">
                  <a:moveTo>
                    <a:pt x="0" y="0"/>
                  </a:moveTo>
                  <a:lnTo>
                    <a:pt x="3" y="92"/>
                  </a:lnTo>
                  <a:lnTo>
                    <a:pt x="15" y="183"/>
                  </a:lnTo>
                  <a:lnTo>
                    <a:pt x="34" y="273"/>
                  </a:lnTo>
                  <a:lnTo>
                    <a:pt x="60" y="362"/>
                  </a:lnTo>
                  <a:lnTo>
                    <a:pt x="94" y="448"/>
                  </a:lnTo>
                  <a:lnTo>
                    <a:pt x="134" y="530"/>
                  </a:lnTo>
                  <a:lnTo>
                    <a:pt x="181" y="609"/>
                  </a:lnTo>
                  <a:lnTo>
                    <a:pt x="234" y="684"/>
                  </a:lnTo>
                  <a:lnTo>
                    <a:pt x="294" y="754"/>
                  </a:lnTo>
                  <a:lnTo>
                    <a:pt x="359" y="819"/>
                  </a:lnTo>
                  <a:lnTo>
                    <a:pt x="429" y="878"/>
                  </a:lnTo>
                  <a:lnTo>
                    <a:pt x="504" y="932"/>
                  </a:lnTo>
                  <a:lnTo>
                    <a:pt x="583" y="978"/>
                  </a:lnTo>
                  <a:lnTo>
                    <a:pt x="665" y="1020"/>
                  </a:lnTo>
                  <a:lnTo>
                    <a:pt x="751" y="1052"/>
                  </a:lnTo>
                  <a:lnTo>
                    <a:pt x="839" y="1079"/>
                  </a:lnTo>
                  <a:lnTo>
                    <a:pt x="929" y="1098"/>
                  </a:lnTo>
                  <a:lnTo>
                    <a:pt x="1021" y="1109"/>
                  </a:lnTo>
                  <a:lnTo>
                    <a:pt x="1112" y="1113"/>
                  </a:lnTo>
                  <a:lnTo>
                    <a:pt x="1203" y="1109"/>
                  </a:lnTo>
                  <a:lnTo>
                    <a:pt x="1295" y="1098"/>
                  </a:lnTo>
                  <a:lnTo>
                    <a:pt x="1385" y="1079"/>
                  </a:lnTo>
                  <a:lnTo>
                    <a:pt x="1473" y="1052"/>
                  </a:lnTo>
                  <a:lnTo>
                    <a:pt x="1559" y="1020"/>
                  </a:lnTo>
                  <a:lnTo>
                    <a:pt x="1642" y="978"/>
                  </a:lnTo>
                  <a:lnTo>
                    <a:pt x="1720" y="932"/>
                  </a:lnTo>
                  <a:lnTo>
                    <a:pt x="1795" y="878"/>
                  </a:lnTo>
                  <a:lnTo>
                    <a:pt x="1865" y="819"/>
                  </a:lnTo>
                  <a:lnTo>
                    <a:pt x="1930" y="754"/>
                  </a:lnTo>
                  <a:lnTo>
                    <a:pt x="1990" y="684"/>
                  </a:lnTo>
                  <a:lnTo>
                    <a:pt x="2043" y="609"/>
                  </a:lnTo>
                  <a:lnTo>
                    <a:pt x="2090" y="530"/>
                  </a:lnTo>
                  <a:lnTo>
                    <a:pt x="2130" y="448"/>
                  </a:lnTo>
                  <a:lnTo>
                    <a:pt x="2164" y="362"/>
                  </a:lnTo>
                  <a:lnTo>
                    <a:pt x="2190" y="273"/>
                  </a:lnTo>
                  <a:lnTo>
                    <a:pt x="2209" y="183"/>
                  </a:lnTo>
                  <a:lnTo>
                    <a:pt x="2221" y="92"/>
                  </a:lnTo>
                  <a:lnTo>
                    <a:pt x="222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48" name="Freeform 290"/>
            <p:cNvSpPr>
              <a:spLocks/>
            </p:cNvSpPr>
            <p:nvPr/>
          </p:nvSpPr>
          <p:spPr bwMode="auto">
            <a:xfrm>
              <a:off x="1442" y="3327"/>
              <a:ext cx="349" cy="175"/>
            </a:xfrm>
            <a:custGeom>
              <a:avLst/>
              <a:gdLst>
                <a:gd name="T0" fmla="*/ 0 w 1747"/>
                <a:gd name="T1" fmla="*/ 0 h 874"/>
                <a:gd name="T2" fmla="*/ 1 w 1747"/>
                <a:gd name="T3" fmla="*/ 16 h 874"/>
                <a:gd name="T4" fmla="*/ 3 w 1747"/>
                <a:gd name="T5" fmla="*/ 32 h 874"/>
                <a:gd name="T6" fmla="*/ 7 w 1747"/>
                <a:gd name="T7" fmla="*/ 48 h 874"/>
                <a:gd name="T8" fmla="*/ 12 w 1747"/>
                <a:gd name="T9" fmla="*/ 63 h 874"/>
                <a:gd name="T10" fmla="*/ 18 w 1747"/>
                <a:gd name="T11" fmla="*/ 78 h 874"/>
                <a:gd name="T12" fmla="*/ 26 w 1747"/>
                <a:gd name="T13" fmla="*/ 92 h 874"/>
                <a:gd name="T14" fmla="*/ 35 w 1747"/>
                <a:gd name="T15" fmla="*/ 106 h 874"/>
                <a:gd name="T16" fmla="*/ 46 w 1747"/>
                <a:gd name="T17" fmla="*/ 118 h 874"/>
                <a:gd name="T18" fmla="*/ 57 w 1747"/>
                <a:gd name="T19" fmla="*/ 129 h 874"/>
                <a:gd name="T20" fmla="*/ 69 w 1747"/>
                <a:gd name="T21" fmla="*/ 140 h 874"/>
                <a:gd name="T22" fmla="*/ 83 w 1747"/>
                <a:gd name="T23" fmla="*/ 149 h 874"/>
                <a:gd name="T24" fmla="*/ 97 w 1747"/>
                <a:gd name="T25" fmla="*/ 157 h 874"/>
                <a:gd name="T26" fmla="*/ 111 w 1747"/>
                <a:gd name="T27" fmla="*/ 163 h 874"/>
                <a:gd name="T28" fmla="*/ 127 w 1747"/>
                <a:gd name="T29" fmla="*/ 168 h 874"/>
                <a:gd name="T30" fmla="*/ 142 w 1747"/>
                <a:gd name="T31" fmla="*/ 172 h 874"/>
                <a:gd name="T32" fmla="*/ 158 w 1747"/>
                <a:gd name="T33" fmla="*/ 174 h 874"/>
                <a:gd name="T34" fmla="*/ 174 w 1747"/>
                <a:gd name="T35" fmla="*/ 175 h 874"/>
                <a:gd name="T36" fmla="*/ 191 w 1747"/>
                <a:gd name="T37" fmla="*/ 174 h 874"/>
                <a:gd name="T38" fmla="*/ 207 w 1747"/>
                <a:gd name="T39" fmla="*/ 172 h 874"/>
                <a:gd name="T40" fmla="*/ 222 w 1747"/>
                <a:gd name="T41" fmla="*/ 168 h 874"/>
                <a:gd name="T42" fmla="*/ 238 w 1747"/>
                <a:gd name="T43" fmla="*/ 163 h 874"/>
                <a:gd name="T44" fmla="*/ 252 w 1747"/>
                <a:gd name="T45" fmla="*/ 157 h 874"/>
                <a:gd name="T46" fmla="*/ 266 w 1747"/>
                <a:gd name="T47" fmla="*/ 149 h 874"/>
                <a:gd name="T48" fmla="*/ 280 w 1747"/>
                <a:gd name="T49" fmla="*/ 140 h 874"/>
                <a:gd name="T50" fmla="*/ 292 w 1747"/>
                <a:gd name="T51" fmla="*/ 129 h 874"/>
                <a:gd name="T52" fmla="*/ 303 w 1747"/>
                <a:gd name="T53" fmla="*/ 118 h 874"/>
                <a:gd name="T54" fmla="*/ 314 w 1747"/>
                <a:gd name="T55" fmla="*/ 106 h 874"/>
                <a:gd name="T56" fmla="*/ 323 w 1747"/>
                <a:gd name="T57" fmla="*/ 92 h 874"/>
                <a:gd name="T58" fmla="*/ 330 w 1747"/>
                <a:gd name="T59" fmla="*/ 78 h 874"/>
                <a:gd name="T60" fmla="*/ 337 w 1747"/>
                <a:gd name="T61" fmla="*/ 63 h 874"/>
                <a:gd name="T62" fmla="*/ 342 w 1747"/>
                <a:gd name="T63" fmla="*/ 48 h 874"/>
                <a:gd name="T64" fmla="*/ 346 w 1747"/>
                <a:gd name="T65" fmla="*/ 32 h 874"/>
                <a:gd name="T66" fmla="*/ 348 w 1747"/>
                <a:gd name="T67" fmla="*/ 16 h 874"/>
                <a:gd name="T68" fmla="*/ 349 w 1747"/>
                <a:gd name="T69" fmla="*/ 0 h 87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747" h="874">
                  <a:moveTo>
                    <a:pt x="0" y="0"/>
                  </a:moveTo>
                  <a:lnTo>
                    <a:pt x="4" y="81"/>
                  </a:lnTo>
                  <a:lnTo>
                    <a:pt x="15" y="160"/>
                  </a:lnTo>
                  <a:lnTo>
                    <a:pt x="33" y="240"/>
                  </a:lnTo>
                  <a:lnTo>
                    <a:pt x="59" y="316"/>
                  </a:lnTo>
                  <a:lnTo>
                    <a:pt x="92" y="390"/>
                  </a:lnTo>
                  <a:lnTo>
                    <a:pt x="131" y="461"/>
                  </a:lnTo>
                  <a:lnTo>
                    <a:pt x="177" y="527"/>
                  </a:lnTo>
                  <a:lnTo>
                    <a:pt x="228" y="589"/>
                  </a:lnTo>
                  <a:lnTo>
                    <a:pt x="284" y="646"/>
                  </a:lnTo>
                  <a:lnTo>
                    <a:pt x="346" y="698"/>
                  </a:lnTo>
                  <a:lnTo>
                    <a:pt x="414" y="743"/>
                  </a:lnTo>
                  <a:lnTo>
                    <a:pt x="484" y="783"/>
                  </a:lnTo>
                  <a:lnTo>
                    <a:pt x="558" y="815"/>
                  </a:lnTo>
                  <a:lnTo>
                    <a:pt x="634" y="840"/>
                  </a:lnTo>
                  <a:lnTo>
                    <a:pt x="713" y="859"/>
                  </a:lnTo>
                  <a:lnTo>
                    <a:pt x="793" y="870"/>
                  </a:lnTo>
                  <a:lnTo>
                    <a:pt x="873" y="874"/>
                  </a:lnTo>
                  <a:lnTo>
                    <a:pt x="954" y="870"/>
                  </a:lnTo>
                  <a:lnTo>
                    <a:pt x="1034" y="859"/>
                  </a:lnTo>
                  <a:lnTo>
                    <a:pt x="1112" y="840"/>
                  </a:lnTo>
                  <a:lnTo>
                    <a:pt x="1189" y="815"/>
                  </a:lnTo>
                  <a:lnTo>
                    <a:pt x="1263" y="783"/>
                  </a:lnTo>
                  <a:lnTo>
                    <a:pt x="1333" y="743"/>
                  </a:lnTo>
                  <a:lnTo>
                    <a:pt x="1400" y="698"/>
                  </a:lnTo>
                  <a:lnTo>
                    <a:pt x="1462" y="646"/>
                  </a:lnTo>
                  <a:lnTo>
                    <a:pt x="1518" y="589"/>
                  </a:lnTo>
                  <a:lnTo>
                    <a:pt x="1570" y="527"/>
                  </a:lnTo>
                  <a:lnTo>
                    <a:pt x="1615" y="461"/>
                  </a:lnTo>
                  <a:lnTo>
                    <a:pt x="1654" y="390"/>
                  </a:lnTo>
                  <a:lnTo>
                    <a:pt x="1687" y="316"/>
                  </a:lnTo>
                  <a:lnTo>
                    <a:pt x="1713" y="240"/>
                  </a:lnTo>
                  <a:lnTo>
                    <a:pt x="1732" y="160"/>
                  </a:lnTo>
                  <a:lnTo>
                    <a:pt x="1742" y="81"/>
                  </a:lnTo>
                  <a:lnTo>
                    <a:pt x="174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49" name="Line 291"/>
            <p:cNvSpPr>
              <a:spLocks noChangeShapeType="1"/>
            </p:cNvSpPr>
            <p:nvPr/>
          </p:nvSpPr>
          <p:spPr bwMode="auto">
            <a:xfrm>
              <a:off x="1121" y="2946"/>
              <a:ext cx="1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50" name="Line 292"/>
            <p:cNvSpPr>
              <a:spLocks noChangeShapeType="1"/>
            </p:cNvSpPr>
            <p:nvPr/>
          </p:nvSpPr>
          <p:spPr bwMode="auto">
            <a:xfrm>
              <a:off x="925" y="2828"/>
              <a:ext cx="3" cy="1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51" name="Freeform 293"/>
            <p:cNvSpPr>
              <a:spLocks/>
            </p:cNvSpPr>
            <p:nvPr/>
          </p:nvSpPr>
          <p:spPr bwMode="auto">
            <a:xfrm>
              <a:off x="1015" y="2922"/>
              <a:ext cx="102" cy="102"/>
            </a:xfrm>
            <a:custGeom>
              <a:avLst/>
              <a:gdLst>
                <a:gd name="T0" fmla="*/ 102 w 510"/>
                <a:gd name="T1" fmla="*/ 0 h 510"/>
                <a:gd name="T2" fmla="*/ 90 w 510"/>
                <a:gd name="T3" fmla="*/ 1 h 510"/>
                <a:gd name="T4" fmla="*/ 78 w 510"/>
                <a:gd name="T5" fmla="*/ 3 h 510"/>
                <a:gd name="T6" fmla="*/ 66 w 510"/>
                <a:gd name="T7" fmla="*/ 7 h 510"/>
                <a:gd name="T8" fmla="*/ 55 w 510"/>
                <a:gd name="T9" fmla="*/ 12 h 510"/>
                <a:gd name="T10" fmla="*/ 44 w 510"/>
                <a:gd name="T11" fmla="*/ 18 h 510"/>
                <a:gd name="T12" fmla="*/ 34 w 510"/>
                <a:gd name="T13" fmla="*/ 26 h 510"/>
                <a:gd name="T14" fmla="*/ 26 w 510"/>
                <a:gd name="T15" fmla="*/ 34 h 510"/>
                <a:gd name="T16" fmla="*/ 18 w 510"/>
                <a:gd name="T17" fmla="*/ 44 h 510"/>
                <a:gd name="T18" fmla="*/ 12 w 510"/>
                <a:gd name="T19" fmla="*/ 55 h 510"/>
                <a:gd name="T20" fmla="*/ 7 w 510"/>
                <a:gd name="T21" fmla="*/ 66 h 510"/>
                <a:gd name="T22" fmla="*/ 3 w 510"/>
                <a:gd name="T23" fmla="*/ 78 h 510"/>
                <a:gd name="T24" fmla="*/ 1 w 510"/>
                <a:gd name="T25" fmla="*/ 90 h 510"/>
                <a:gd name="T26" fmla="*/ 0 w 510"/>
                <a:gd name="T27" fmla="*/ 102 h 5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0" h="510">
                  <a:moveTo>
                    <a:pt x="510" y="0"/>
                  </a:moveTo>
                  <a:lnTo>
                    <a:pt x="449" y="4"/>
                  </a:lnTo>
                  <a:lnTo>
                    <a:pt x="388" y="16"/>
                  </a:lnTo>
                  <a:lnTo>
                    <a:pt x="329" y="33"/>
                  </a:lnTo>
                  <a:lnTo>
                    <a:pt x="274" y="59"/>
                  </a:lnTo>
                  <a:lnTo>
                    <a:pt x="220" y="91"/>
                  </a:lnTo>
                  <a:lnTo>
                    <a:pt x="172" y="129"/>
                  </a:lnTo>
                  <a:lnTo>
                    <a:pt x="129" y="172"/>
                  </a:lnTo>
                  <a:lnTo>
                    <a:pt x="91" y="220"/>
                  </a:lnTo>
                  <a:lnTo>
                    <a:pt x="59" y="273"/>
                  </a:lnTo>
                  <a:lnTo>
                    <a:pt x="34" y="329"/>
                  </a:lnTo>
                  <a:lnTo>
                    <a:pt x="16" y="388"/>
                  </a:lnTo>
                  <a:lnTo>
                    <a:pt x="5" y="449"/>
                  </a:lnTo>
                  <a:lnTo>
                    <a:pt x="0" y="51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52" name="Freeform 294"/>
            <p:cNvSpPr>
              <a:spLocks/>
            </p:cNvSpPr>
            <p:nvPr/>
          </p:nvSpPr>
          <p:spPr bwMode="auto">
            <a:xfrm>
              <a:off x="848" y="2845"/>
              <a:ext cx="153" cy="153"/>
            </a:xfrm>
            <a:custGeom>
              <a:avLst/>
              <a:gdLst>
                <a:gd name="T0" fmla="*/ 153 w 764"/>
                <a:gd name="T1" fmla="*/ 77 h 764"/>
                <a:gd name="T2" fmla="*/ 152 w 764"/>
                <a:gd name="T3" fmla="*/ 66 h 764"/>
                <a:gd name="T4" fmla="*/ 150 w 764"/>
                <a:gd name="T5" fmla="*/ 55 h 764"/>
                <a:gd name="T6" fmla="*/ 146 w 764"/>
                <a:gd name="T7" fmla="*/ 45 h 764"/>
                <a:gd name="T8" fmla="*/ 141 w 764"/>
                <a:gd name="T9" fmla="*/ 35 h 764"/>
                <a:gd name="T10" fmla="*/ 134 w 764"/>
                <a:gd name="T11" fmla="*/ 26 h 764"/>
                <a:gd name="T12" fmla="*/ 127 w 764"/>
                <a:gd name="T13" fmla="*/ 19 h 764"/>
                <a:gd name="T14" fmla="*/ 118 w 764"/>
                <a:gd name="T15" fmla="*/ 12 h 764"/>
                <a:gd name="T16" fmla="*/ 108 w 764"/>
                <a:gd name="T17" fmla="*/ 7 h 764"/>
                <a:gd name="T18" fmla="*/ 98 w 764"/>
                <a:gd name="T19" fmla="*/ 3 h 764"/>
                <a:gd name="T20" fmla="*/ 87 w 764"/>
                <a:gd name="T21" fmla="*/ 1 h 764"/>
                <a:gd name="T22" fmla="*/ 77 w 764"/>
                <a:gd name="T23" fmla="*/ 0 h 764"/>
                <a:gd name="T24" fmla="*/ 66 w 764"/>
                <a:gd name="T25" fmla="*/ 1 h 764"/>
                <a:gd name="T26" fmla="*/ 55 w 764"/>
                <a:gd name="T27" fmla="*/ 3 h 764"/>
                <a:gd name="T28" fmla="*/ 45 w 764"/>
                <a:gd name="T29" fmla="*/ 7 h 764"/>
                <a:gd name="T30" fmla="*/ 35 w 764"/>
                <a:gd name="T31" fmla="*/ 12 h 764"/>
                <a:gd name="T32" fmla="*/ 26 w 764"/>
                <a:gd name="T33" fmla="*/ 19 h 764"/>
                <a:gd name="T34" fmla="*/ 19 w 764"/>
                <a:gd name="T35" fmla="*/ 26 h 764"/>
                <a:gd name="T36" fmla="*/ 12 w 764"/>
                <a:gd name="T37" fmla="*/ 35 h 764"/>
                <a:gd name="T38" fmla="*/ 7 w 764"/>
                <a:gd name="T39" fmla="*/ 45 h 764"/>
                <a:gd name="T40" fmla="*/ 3 w 764"/>
                <a:gd name="T41" fmla="*/ 55 h 764"/>
                <a:gd name="T42" fmla="*/ 1 w 764"/>
                <a:gd name="T43" fmla="*/ 66 h 764"/>
                <a:gd name="T44" fmla="*/ 0 w 764"/>
                <a:gd name="T45" fmla="*/ 77 h 764"/>
                <a:gd name="T46" fmla="*/ 1 w 764"/>
                <a:gd name="T47" fmla="*/ 88 h 764"/>
                <a:gd name="T48" fmla="*/ 3 w 764"/>
                <a:gd name="T49" fmla="*/ 98 h 764"/>
                <a:gd name="T50" fmla="*/ 7 w 764"/>
                <a:gd name="T51" fmla="*/ 108 h 764"/>
                <a:gd name="T52" fmla="*/ 12 w 764"/>
                <a:gd name="T53" fmla="*/ 118 h 764"/>
                <a:gd name="T54" fmla="*/ 19 w 764"/>
                <a:gd name="T55" fmla="*/ 127 h 764"/>
                <a:gd name="T56" fmla="*/ 26 w 764"/>
                <a:gd name="T57" fmla="*/ 134 h 764"/>
                <a:gd name="T58" fmla="*/ 35 w 764"/>
                <a:gd name="T59" fmla="*/ 141 h 764"/>
                <a:gd name="T60" fmla="*/ 45 w 764"/>
                <a:gd name="T61" fmla="*/ 146 h 764"/>
                <a:gd name="T62" fmla="*/ 55 w 764"/>
                <a:gd name="T63" fmla="*/ 150 h 764"/>
                <a:gd name="T64" fmla="*/ 66 w 764"/>
                <a:gd name="T65" fmla="*/ 152 h 764"/>
                <a:gd name="T66" fmla="*/ 77 w 764"/>
                <a:gd name="T67" fmla="*/ 153 h 764"/>
                <a:gd name="T68" fmla="*/ 87 w 764"/>
                <a:gd name="T69" fmla="*/ 152 h 764"/>
                <a:gd name="T70" fmla="*/ 98 w 764"/>
                <a:gd name="T71" fmla="*/ 150 h 764"/>
                <a:gd name="T72" fmla="*/ 108 w 764"/>
                <a:gd name="T73" fmla="*/ 146 h 764"/>
                <a:gd name="T74" fmla="*/ 118 w 764"/>
                <a:gd name="T75" fmla="*/ 141 h 764"/>
                <a:gd name="T76" fmla="*/ 127 w 764"/>
                <a:gd name="T77" fmla="*/ 134 h 764"/>
                <a:gd name="T78" fmla="*/ 134 w 764"/>
                <a:gd name="T79" fmla="*/ 127 h 764"/>
                <a:gd name="T80" fmla="*/ 141 w 764"/>
                <a:gd name="T81" fmla="*/ 118 h 764"/>
                <a:gd name="T82" fmla="*/ 146 w 764"/>
                <a:gd name="T83" fmla="*/ 108 h 764"/>
                <a:gd name="T84" fmla="*/ 150 w 764"/>
                <a:gd name="T85" fmla="*/ 98 h 764"/>
                <a:gd name="T86" fmla="*/ 152 w 764"/>
                <a:gd name="T87" fmla="*/ 88 h 764"/>
                <a:gd name="T88" fmla="*/ 153 w 764"/>
                <a:gd name="T89" fmla="*/ 77 h 76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764" h="764">
                  <a:moveTo>
                    <a:pt x="764" y="382"/>
                  </a:moveTo>
                  <a:lnTo>
                    <a:pt x="760" y="328"/>
                  </a:lnTo>
                  <a:lnTo>
                    <a:pt x="749" y="275"/>
                  </a:lnTo>
                  <a:lnTo>
                    <a:pt x="729" y="224"/>
                  </a:lnTo>
                  <a:lnTo>
                    <a:pt x="703" y="176"/>
                  </a:lnTo>
                  <a:lnTo>
                    <a:pt x="670" y="132"/>
                  </a:lnTo>
                  <a:lnTo>
                    <a:pt x="632" y="94"/>
                  </a:lnTo>
                  <a:lnTo>
                    <a:pt x="589" y="60"/>
                  </a:lnTo>
                  <a:lnTo>
                    <a:pt x="541" y="34"/>
                  </a:lnTo>
                  <a:lnTo>
                    <a:pt x="490" y="16"/>
                  </a:lnTo>
                  <a:lnTo>
                    <a:pt x="436" y="4"/>
                  </a:lnTo>
                  <a:lnTo>
                    <a:pt x="382" y="0"/>
                  </a:lnTo>
                  <a:lnTo>
                    <a:pt x="328" y="4"/>
                  </a:lnTo>
                  <a:lnTo>
                    <a:pt x="274" y="16"/>
                  </a:lnTo>
                  <a:lnTo>
                    <a:pt x="223" y="34"/>
                  </a:lnTo>
                  <a:lnTo>
                    <a:pt x="175" y="60"/>
                  </a:lnTo>
                  <a:lnTo>
                    <a:pt x="132" y="94"/>
                  </a:lnTo>
                  <a:lnTo>
                    <a:pt x="94" y="132"/>
                  </a:lnTo>
                  <a:lnTo>
                    <a:pt x="61" y="176"/>
                  </a:lnTo>
                  <a:lnTo>
                    <a:pt x="35" y="224"/>
                  </a:lnTo>
                  <a:lnTo>
                    <a:pt x="15" y="275"/>
                  </a:lnTo>
                  <a:lnTo>
                    <a:pt x="4" y="328"/>
                  </a:lnTo>
                  <a:lnTo>
                    <a:pt x="0" y="382"/>
                  </a:lnTo>
                  <a:lnTo>
                    <a:pt x="4" y="437"/>
                  </a:lnTo>
                  <a:lnTo>
                    <a:pt x="15" y="490"/>
                  </a:lnTo>
                  <a:lnTo>
                    <a:pt x="35" y="541"/>
                  </a:lnTo>
                  <a:lnTo>
                    <a:pt x="61" y="589"/>
                  </a:lnTo>
                  <a:lnTo>
                    <a:pt x="94" y="633"/>
                  </a:lnTo>
                  <a:lnTo>
                    <a:pt x="132" y="671"/>
                  </a:lnTo>
                  <a:lnTo>
                    <a:pt x="175" y="703"/>
                  </a:lnTo>
                  <a:lnTo>
                    <a:pt x="223" y="729"/>
                  </a:lnTo>
                  <a:lnTo>
                    <a:pt x="274" y="749"/>
                  </a:lnTo>
                  <a:lnTo>
                    <a:pt x="328" y="761"/>
                  </a:lnTo>
                  <a:lnTo>
                    <a:pt x="382" y="764"/>
                  </a:lnTo>
                  <a:lnTo>
                    <a:pt x="436" y="761"/>
                  </a:lnTo>
                  <a:lnTo>
                    <a:pt x="490" y="749"/>
                  </a:lnTo>
                  <a:lnTo>
                    <a:pt x="541" y="729"/>
                  </a:lnTo>
                  <a:lnTo>
                    <a:pt x="589" y="703"/>
                  </a:lnTo>
                  <a:lnTo>
                    <a:pt x="632" y="671"/>
                  </a:lnTo>
                  <a:lnTo>
                    <a:pt x="670" y="633"/>
                  </a:lnTo>
                  <a:lnTo>
                    <a:pt x="703" y="589"/>
                  </a:lnTo>
                  <a:lnTo>
                    <a:pt x="729" y="541"/>
                  </a:lnTo>
                  <a:lnTo>
                    <a:pt x="749" y="490"/>
                  </a:lnTo>
                  <a:lnTo>
                    <a:pt x="760" y="437"/>
                  </a:lnTo>
                  <a:lnTo>
                    <a:pt x="764" y="38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53" name="Freeform 295"/>
            <p:cNvSpPr>
              <a:spLocks/>
            </p:cNvSpPr>
            <p:nvPr/>
          </p:nvSpPr>
          <p:spPr bwMode="auto">
            <a:xfrm>
              <a:off x="1063" y="2965"/>
              <a:ext cx="116" cy="117"/>
            </a:xfrm>
            <a:custGeom>
              <a:avLst/>
              <a:gdLst>
                <a:gd name="T0" fmla="*/ 116 w 581"/>
                <a:gd name="T1" fmla="*/ 59 h 581"/>
                <a:gd name="T2" fmla="*/ 115 w 581"/>
                <a:gd name="T3" fmla="*/ 50 h 581"/>
                <a:gd name="T4" fmla="*/ 113 w 581"/>
                <a:gd name="T5" fmla="*/ 40 h 581"/>
                <a:gd name="T6" fmla="*/ 110 w 581"/>
                <a:gd name="T7" fmla="*/ 32 h 581"/>
                <a:gd name="T8" fmla="*/ 105 w 581"/>
                <a:gd name="T9" fmla="*/ 24 h 581"/>
                <a:gd name="T10" fmla="*/ 99 w 581"/>
                <a:gd name="T11" fmla="*/ 17 h 581"/>
                <a:gd name="T12" fmla="*/ 92 w 581"/>
                <a:gd name="T13" fmla="*/ 11 h 581"/>
                <a:gd name="T14" fmla="*/ 84 w 581"/>
                <a:gd name="T15" fmla="*/ 6 h 581"/>
                <a:gd name="T16" fmla="*/ 76 w 581"/>
                <a:gd name="T17" fmla="*/ 3 h 581"/>
                <a:gd name="T18" fmla="*/ 67 w 581"/>
                <a:gd name="T19" fmla="*/ 1 h 581"/>
                <a:gd name="T20" fmla="*/ 58 w 581"/>
                <a:gd name="T21" fmla="*/ 0 h 581"/>
                <a:gd name="T22" fmla="*/ 49 w 581"/>
                <a:gd name="T23" fmla="*/ 1 h 581"/>
                <a:gd name="T24" fmla="*/ 40 w 581"/>
                <a:gd name="T25" fmla="*/ 3 h 581"/>
                <a:gd name="T26" fmla="*/ 32 w 581"/>
                <a:gd name="T27" fmla="*/ 6 h 581"/>
                <a:gd name="T28" fmla="*/ 24 w 581"/>
                <a:gd name="T29" fmla="*/ 11 h 581"/>
                <a:gd name="T30" fmla="*/ 17 w 581"/>
                <a:gd name="T31" fmla="*/ 17 h 581"/>
                <a:gd name="T32" fmla="*/ 11 w 581"/>
                <a:gd name="T33" fmla="*/ 24 h 581"/>
                <a:gd name="T34" fmla="*/ 6 w 581"/>
                <a:gd name="T35" fmla="*/ 32 h 581"/>
                <a:gd name="T36" fmla="*/ 3 w 581"/>
                <a:gd name="T37" fmla="*/ 40 h 581"/>
                <a:gd name="T38" fmla="*/ 1 w 581"/>
                <a:gd name="T39" fmla="*/ 50 h 581"/>
                <a:gd name="T40" fmla="*/ 0 w 581"/>
                <a:gd name="T41" fmla="*/ 59 h 581"/>
                <a:gd name="T42" fmla="*/ 1 w 581"/>
                <a:gd name="T43" fmla="*/ 68 h 581"/>
                <a:gd name="T44" fmla="*/ 3 w 581"/>
                <a:gd name="T45" fmla="*/ 77 h 581"/>
                <a:gd name="T46" fmla="*/ 6 w 581"/>
                <a:gd name="T47" fmla="*/ 85 h 581"/>
                <a:gd name="T48" fmla="*/ 11 w 581"/>
                <a:gd name="T49" fmla="*/ 93 h 581"/>
                <a:gd name="T50" fmla="*/ 17 w 581"/>
                <a:gd name="T51" fmla="*/ 100 h 581"/>
                <a:gd name="T52" fmla="*/ 24 w 581"/>
                <a:gd name="T53" fmla="*/ 106 h 581"/>
                <a:gd name="T54" fmla="*/ 32 w 581"/>
                <a:gd name="T55" fmla="*/ 111 h 581"/>
                <a:gd name="T56" fmla="*/ 40 w 581"/>
                <a:gd name="T57" fmla="*/ 114 h 581"/>
                <a:gd name="T58" fmla="*/ 49 w 581"/>
                <a:gd name="T59" fmla="*/ 116 h 581"/>
                <a:gd name="T60" fmla="*/ 58 w 581"/>
                <a:gd name="T61" fmla="*/ 117 h 581"/>
                <a:gd name="T62" fmla="*/ 67 w 581"/>
                <a:gd name="T63" fmla="*/ 116 h 581"/>
                <a:gd name="T64" fmla="*/ 76 w 581"/>
                <a:gd name="T65" fmla="*/ 114 h 581"/>
                <a:gd name="T66" fmla="*/ 84 w 581"/>
                <a:gd name="T67" fmla="*/ 111 h 581"/>
                <a:gd name="T68" fmla="*/ 92 w 581"/>
                <a:gd name="T69" fmla="*/ 106 h 581"/>
                <a:gd name="T70" fmla="*/ 99 w 581"/>
                <a:gd name="T71" fmla="*/ 100 h 581"/>
                <a:gd name="T72" fmla="*/ 105 w 581"/>
                <a:gd name="T73" fmla="*/ 93 h 581"/>
                <a:gd name="T74" fmla="*/ 110 w 581"/>
                <a:gd name="T75" fmla="*/ 85 h 581"/>
                <a:gd name="T76" fmla="*/ 113 w 581"/>
                <a:gd name="T77" fmla="*/ 77 h 581"/>
                <a:gd name="T78" fmla="*/ 115 w 581"/>
                <a:gd name="T79" fmla="*/ 68 h 581"/>
                <a:gd name="T80" fmla="*/ 116 w 581"/>
                <a:gd name="T81" fmla="*/ 59 h 58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581" h="581">
                  <a:moveTo>
                    <a:pt x="581" y="291"/>
                  </a:moveTo>
                  <a:lnTo>
                    <a:pt x="578" y="246"/>
                  </a:lnTo>
                  <a:lnTo>
                    <a:pt x="567" y="201"/>
                  </a:lnTo>
                  <a:lnTo>
                    <a:pt x="550" y="159"/>
                  </a:lnTo>
                  <a:lnTo>
                    <a:pt x="526" y="120"/>
                  </a:lnTo>
                  <a:lnTo>
                    <a:pt x="496" y="85"/>
                  </a:lnTo>
                  <a:lnTo>
                    <a:pt x="461" y="56"/>
                  </a:lnTo>
                  <a:lnTo>
                    <a:pt x="422" y="32"/>
                  </a:lnTo>
                  <a:lnTo>
                    <a:pt x="381" y="14"/>
                  </a:lnTo>
                  <a:lnTo>
                    <a:pt x="336" y="4"/>
                  </a:lnTo>
                  <a:lnTo>
                    <a:pt x="291" y="0"/>
                  </a:lnTo>
                  <a:lnTo>
                    <a:pt x="245" y="4"/>
                  </a:lnTo>
                  <a:lnTo>
                    <a:pt x="201" y="14"/>
                  </a:lnTo>
                  <a:lnTo>
                    <a:pt x="159" y="32"/>
                  </a:lnTo>
                  <a:lnTo>
                    <a:pt x="120" y="56"/>
                  </a:lnTo>
                  <a:lnTo>
                    <a:pt x="85" y="85"/>
                  </a:lnTo>
                  <a:lnTo>
                    <a:pt x="56" y="120"/>
                  </a:lnTo>
                  <a:lnTo>
                    <a:pt x="32" y="159"/>
                  </a:lnTo>
                  <a:lnTo>
                    <a:pt x="14" y="201"/>
                  </a:lnTo>
                  <a:lnTo>
                    <a:pt x="4" y="246"/>
                  </a:lnTo>
                  <a:lnTo>
                    <a:pt x="0" y="291"/>
                  </a:lnTo>
                  <a:lnTo>
                    <a:pt x="4" y="336"/>
                  </a:lnTo>
                  <a:lnTo>
                    <a:pt x="14" y="381"/>
                  </a:lnTo>
                  <a:lnTo>
                    <a:pt x="32" y="423"/>
                  </a:lnTo>
                  <a:lnTo>
                    <a:pt x="56" y="461"/>
                  </a:lnTo>
                  <a:lnTo>
                    <a:pt x="85" y="496"/>
                  </a:lnTo>
                  <a:lnTo>
                    <a:pt x="120" y="526"/>
                  </a:lnTo>
                  <a:lnTo>
                    <a:pt x="159" y="549"/>
                  </a:lnTo>
                  <a:lnTo>
                    <a:pt x="201" y="567"/>
                  </a:lnTo>
                  <a:lnTo>
                    <a:pt x="245" y="578"/>
                  </a:lnTo>
                  <a:lnTo>
                    <a:pt x="291" y="581"/>
                  </a:lnTo>
                  <a:lnTo>
                    <a:pt x="336" y="578"/>
                  </a:lnTo>
                  <a:lnTo>
                    <a:pt x="381" y="567"/>
                  </a:lnTo>
                  <a:lnTo>
                    <a:pt x="422" y="549"/>
                  </a:lnTo>
                  <a:lnTo>
                    <a:pt x="461" y="526"/>
                  </a:lnTo>
                  <a:lnTo>
                    <a:pt x="496" y="496"/>
                  </a:lnTo>
                  <a:lnTo>
                    <a:pt x="526" y="461"/>
                  </a:lnTo>
                  <a:lnTo>
                    <a:pt x="550" y="423"/>
                  </a:lnTo>
                  <a:lnTo>
                    <a:pt x="567" y="381"/>
                  </a:lnTo>
                  <a:lnTo>
                    <a:pt x="578" y="336"/>
                  </a:lnTo>
                  <a:lnTo>
                    <a:pt x="581" y="29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54" name="Line 296"/>
            <p:cNvSpPr>
              <a:spLocks noChangeShapeType="1"/>
            </p:cNvSpPr>
            <p:nvPr/>
          </p:nvSpPr>
          <p:spPr bwMode="auto">
            <a:xfrm>
              <a:off x="1015" y="3024"/>
              <a:ext cx="1" cy="3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55" name="Line 297"/>
            <p:cNvSpPr>
              <a:spLocks noChangeShapeType="1"/>
            </p:cNvSpPr>
            <p:nvPr/>
          </p:nvSpPr>
          <p:spPr bwMode="auto">
            <a:xfrm flipH="1">
              <a:off x="1050" y="3024"/>
              <a:ext cx="71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56" name="Line 298"/>
            <p:cNvSpPr>
              <a:spLocks noChangeShapeType="1"/>
            </p:cNvSpPr>
            <p:nvPr/>
          </p:nvSpPr>
          <p:spPr bwMode="auto">
            <a:xfrm>
              <a:off x="1121" y="3024"/>
              <a:ext cx="68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57" name="Line 299"/>
            <p:cNvSpPr>
              <a:spLocks noChangeShapeType="1"/>
            </p:cNvSpPr>
            <p:nvPr/>
          </p:nvSpPr>
          <p:spPr bwMode="auto">
            <a:xfrm flipH="1">
              <a:off x="824" y="2920"/>
              <a:ext cx="205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58" name="Freeform 300"/>
            <p:cNvSpPr>
              <a:spLocks/>
            </p:cNvSpPr>
            <p:nvPr/>
          </p:nvSpPr>
          <p:spPr bwMode="auto">
            <a:xfrm>
              <a:off x="772" y="2769"/>
              <a:ext cx="153" cy="153"/>
            </a:xfrm>
            <a:custGeom>
              <a:avLst/>
              <a:gdLst>
                <a:gd name="T0" fmla="*/ 153 w 764"/>
                <a:gd name="T1" fmla="*/ 0 h 764"/>
                <a:gd name="T2" fmla="*/ 138 w 764"/>
                <a:gd name="T3" fmla="*/ 1 h 764"/>
                <a:gd name="T4" fmla="*/ 123 w 764"/>
                <a:gd name="T5" fmla="*/ 3 h 764"/>
                <a:gd name="T6" fmla="*/ 109 w 764"/>
                <a:gd name="T7" fmla="*/ 7 h 764"/>
                <a:gd name="T8" fmla="*/ 94 w 764"/>
                <a:gd name="T9" fmla="*/ 12 h 764"/>
                <a:gd name="T10" fmla="*/ 81 w 764"/>
                <a:gd name="T11" fmla="*/ 18 h 764"/>
                <a:gd name="T12" fmla="*/ 68 w 764"/>
                <a:gd name="T13" fmla="*/ 26 h 764"/>
                <a:gd name="T14" fmla="*/ 56 w 764"/>
                <a:gd name="T15" fmla="*/ 35 h 764"/>
                <a:gd name="T16" fmla="*/ 45 w 764"/>
                <a:gd name="T17" fmla="*/ 45 h 764"/>
                <a:gd name="T18" fmla="*/ 35 w 764"/>
                <a:gd name="T19" fmla="*/ 56 h 764"/>
                <a:gd name="T20" fmla="*/ 26 w 764"/>
                <a:gd name="T21" fmla="*/ 68 h 764"/>
                <a:gd name="T22" fmla="*/ 18 w 764"/>
                <a:gd name="T23" fmla="*/ 81 h 764"/>
                <a:gd name="T24" fmla="*/ 12 w 764"/>
                <a:gd name="T25" fmla="*/ 95 h 764"/>
                <a:gd name="T26" fmla="*/ 7 w 764"/>
                <a:gd name="T27" fmla="*/ 109 h 764"/>
                <a:gd name="T28" fmla="*/ 3 w 764"/>
                <a:gd name="T29" fmla="*/ 123 h 764"/>
                <a:gd name="T30" fmla="*/ 1 w 764"/>
                <a:gd name="T31" fmla="*/ 138 h 764"/>
                <a:gd name="T32" fmla="*/ 0 w 764"/>
                <a:gd name="T33" fmla="*/ 153 h 76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64" h="764">
                  <a:moveTo>
                    <a:pt x="764" y="0"/>
                  </a:moveTo>
                  <a:lnTo>
                    <a:pt x="689" y="4"/>
                  </a:lnTo>
                  <a:lnTo>
                    <a:pt x="615" y="15"/>
                  </a:lnTo>
                  <a:lnTo>
                    <a:pt x="542" y="33"/>
                  </a:lnTo>
                  <a:lnTo>
                    <a:pt x="471" y="58"/>
                  </a:lnTo>
                  <a:lnTo>
                    <a:pt x="404" y="90"/>
                  </a:lnTo>
                  <a:lnTo>
                    <a:pt x="340" y="129"/>
                  </a:lnTo>
                  <a:lnTo>
                    <a:pt x="280" y="174"/>
                  </a:lnTo>
                  <a:lnTo>
                    <a:pt x="224" y="224"/>
                  </a:lnTo>
                  <a:lnTo>
                    <a:pt x="173" y="279"/>
                  </a:lnTo>
                  <a:lnTo>
                    <a:pt x="129" y="340"/>
                  </a:lnTo>
                  <a:lnTo>
                    <a:pt x="91" y="404"/>
                  </a:lnTo>
                  <a:lnTo>
                    <a:pt x="58" y="472"/>
                  </a:lnTo>
                  <a:lnTo>
                    <a:pt x="33" y="542"/>
                  </a:lnTo>
                  <a:lnTo>
                    <a:pt x="15" y="615"/>
                  </a:lnTo>
                  <a:lnTo>
                    <a:pt x="3" y="689"/>
                  </a:lnTo>
                  <a:lnTo>
                    <a:pt x="0" y="76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59" name="Line 301"/>
            <p:cNvSpPr>
              <a:spLocks noChangeShapeType="1"/>
            </p:cNvSpPr>
            <p:nvPr/>
          </p:nvSpPr>
          <p:spPr bwMode="auto">
            <a:xfrm flipV="1">
              <a:off x="2461" y="2922"/>
              <a:ext cx="1" cy="4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60" name="Line 302"/>
            <p:cNvSpPr>
              <a:spLocks noChangeShapeType="1"/>
            </p:cNvSpPr>
            <p:nvPr/>
          </p:nvSpPr>
          <p:spPr bwMode="auto">
            <a:xfrm>
              <a:off x="2307" y="2824"/>
              <a:ext cx="3" cy="1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61" name="Freeform 303"/>
            <p:cNvSpPr>
              <a:spLocks/>
            </p:cNvSpPr>
            <p:nvPr/>
          </p:nvSpPr>
          <p:spPr bwMode="auto">
            <a:xfrm>
              <a:off x="2232" y="2845"/>
              <a:ext cx="153" cy="153"/>
            </a:xfrm>
            <a:custGeom>
              <a:avLst/>
              <a:gdLst>
                <a:gd name="T0" fmla="*/ 153 w 764"/>
                <a:gd name="T1" fmla="*/ 77 h 764"/>
                <a:gd name="T2" fmla="*/ 151 w 764"/>
                <a:gd name="T3" fmla="*/ 61 h 764"/>
                <a:gd name="T4" fmla="*/ 147 w 764"/>
                <a:gd name="T5" fmla="*/ 47 h 764"/>
                <a:gd name="T6" fmla="*/ 140 w 764"/>
                <a:gd name="T7" fmla="*/ 34 h 764"/>
                <a:gd name="T8" fmla="*/ 131 w 764"/>
                <a:gd name="T9" fmla="*/ 23 h 764"/>
                <a:gd name="T10" fmla="*/ 119 w 764"/>
                <a:gd name="T11" fmla="*/ 13 h 764"/>
                <a:gd name="T12" fmla="*/ 106 w 764"/>
                <a:gd name="T13" fmla="*/ 6 h 764"/>
                <a:gd name="T14" fmla="*/ 92 w 764"/>
                <a:gd name="T15" fmla="*/ 1 h 764"/>
                <a:gd name="T16" fmla="*/ 77 w 764"/>
                <a:gd name="T17" fmla="*/ 0 h 764"/>
                <a:gd name="T18" fmla="*/ 62 w 764"/>
                <a:gd name="T19" fmla="*/ 1 h 764"/>
                <a:gd name="T20" fmla="*/ 47 w 764"/>
                <a:gd name="T21" fmla="*/ 6 h 764"/>
                <a:gd name="T22" fmla="*/ 34 w 764"/>
                <a:gd name="T23" fmla="*/ 13 h 764"/>
                <a:gd name="T24" fmla="*/ 22 w 764"/>
                <a:gd name="T25" fmla="*/ 23 h 764"/>
                <a:gd name="T26" fmla="*/ 13 w 764"/>
                <a:gd name="T27" fmla="*/ 34 h 764"/>
                <a:gd name="T28" fmla="*/ 6 w 764"/>
                <a:gd name="T29" fmla="*/ 47 h 764"/>
                <a:gd name="T30" fmla="*/ 2 w 764"/>
                <a:gd name="T31" fmla="*/ 61 h 764"/>
                <a:gd name="T32" fmla="*/ 0 w 764"/>
                <a:gd name="T33" fmla="*/ 77 h 764"/>
                <a:gd name="T34" fmla="*/ 2 w 764"/>
                <a:gd name="T35" fmla="*/ 92 h 764"/>
                <a:gd name="T36" fmla="*/ 6 w 764"/>
                <a:gd name="T37" fmla="*/ 106 h 764"/>
                <a:gd name="T38" fmla="*/ 13 w 764"/>
                <a:gd name="T39" fmla="*/ 119 h 764"/>
                <a:gd name="T40" fmla="*/ 22 w 764"/>
                <a:gd name="T41" fmla="*/ 131 h 764"/>
                <a:gd name="T42" fmla="*/ 34 w 764"/>
                <a:gd name="T43" fmla="*/ 140 h 764"/>
                <a:gd name="T44" fmla="*/ 47 w 764"/>
                <a:gd name="T45" fmla="*/ 147 h 764"/>
                <a:gd name="T46" fmla="*/ 62 w 764"/>
                <a:gd name="T47" fmla="*/ 152 h 764"/>
                <a:gd name="T48" fmla="*/ 77 w 764"/>
                <a:gd name="T49" fmla="*/ 153 h 764"/>
                <a:gd name="T50" fmla="*/ 92 w 764"/>
                <a:gd name="T51" fmla="*/ 152 h 764"/>
                <a:gd name="T52" fmla="*/ 106 w 764"/>
                <a:gd name="T53" fmla="*/ 147 h 764"/>
                <a:gd name="T54" fmla="*/ 119 w 764"/>
                <a:gd name="T55" fmla="*/ 140 h 764"/>
                <a:gd name="T56" fmla="*/ 131 w 764"/>
                <a:gd name="T57" fmla="*/ 131 h 764"/>
                <a:gd name="T58" fmla="*/ 140 w 764"/>
                <a:gd name="T59" fmla="*/ 119 h 764"/>
                <a:gd name="T60" fmla="*/ 147 w 764"/>
                <a:gd name="T61" fmla="*/ 106 h 764"/>
                <a:gd name="T62" fmla="*/ 151 w 764"/>
                <a:gd name="T63" fmla="*/ 92 h 764"/>
                <a:gd name="T64" fmla="*/ 153 w 764"/>
                <a:gd name="T65" fmla="*/ 77 h 76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64" h="764">
                  <a:moveTo>
                    <a:pt x="764" y="382"/>
                  </a:moveTo>
                  <a:lnTo>
                    <a:pt x="756" y="307"/>
                  </a:lnTo>
                  <a:lnTo>
                    <a:pt x="735" y="237"/>
                  </a:lnTo>
                  <a:lnTo>
                    <a:pt x="700" y="170"/>
                  </a:lnTo>
                  <a:lnTo>
                    <a:pt x="652" y="113"/>
                  </a:lnTo>
                  <a:lnTo>
                    <a:pt x="594" y="65"/>
                  </a:lnTo>
                  <a:lnTo>
                    <a:pt x="528" y="29"/>
                  </a:lnTo>
                  <a:lnTo>
                    <a:pt x="457" y="7"/>
                  </a:lnTo>
                  <a:lnTo>
                    <a:pt x="382" y="0"/>
                  </a:lnTo>
                  <a:lnTo>
                    <a:pt x="308" y="7"/>
                  </a:lnTo>
                  <a:lnTo>
                    <a:pt x="236" y="29"/>
                  </a:lnTo>
                  <a:lnTo>
                    <a:pt x="170" y="65"/>
                  </a:lnTo>
                  <a:lnTo>
                    <a:pt x="112" y="113"/>
                  </a:lnTo>
                  <a:lnTo>
                    <a:pt x="64" y="170"/>
                  </a:lnTo>
                  <a:lnTo>
                    <a:pt x="30" y="237"/>
                  </a:lnTo>
                  <a:lnTo>
                    <a:pt x="8" y="307"/>
                  </a:lnTo>
                  <a:lnTo>
                    <a:pt x="0" y="382"/>
                  </a:lnTo>
                  <a:lnTo>
                    <a:pt x="8" y="457"/>
                  </a:lnTo>
                  <a:lnTo>
                    <a:pt x="30" y="528"/>
                  </a:lnTo>
                  <a:lnTo>
                    <a:pt x="64" y="595"/>
                  </a:lnTo>
                  <a:lnTo>
                    <a:pt x="112" y="652"/>
                  </a:lnTo>
                  <a:lnTo>
                    <a:pt x="170" y="700"/>
                  </a:lnTo>
                  <a:lnTo>
                    <a:pt x="236" y="736"/>
                  </a:lnTo>
                  <a:lnTo>
                    <a:pt x="308" y="757"/>
                  </a:lnTo>
                  <a:lnTo>
                    <a:pt x="382" y="764"/>
                  </a:lnTo>
                  <a:lnTo>
                    <a:pt x="457" y="757"/>
                  </a:lnTo>
                  <a:lnTo>
                    <a:pt x="528" y="736"/>
                  </a:lnTo>
                  <a:lnTo>
                    <a:pt x="594" y="700"/>
                  </a:lnTo>
                  <a:lnTo>
                    <a:pt x="652" y="652"/>
                  </a:lnTo>
                  <a:lnTo>
                    <a:pt x="700" y="595"/>
                  </a:lnTo>
                  <a:lnTo>
                    <a:pt x="735" y="528"/>
                  </a:lnTo>
                  <a:lnTo>
                    <a:pt x="756" y="457"/>
                  </a:lnTo>
                  <a:lnTo>
                    <a:pt x="764" y="38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62" name="Line 304"/>
            <p:cNvSpPr>
              <a:spLocks noChangeShapeType="1"/>
            </p:cNvSpPr>
            <p:nvPr/>
          </p:nvSpPr>
          <p:spPr bwMode="auto">
            <a:xfrm>
              <a:off x="2112" y="2946"/>
              <a:ext cx="1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63" name="Freeform 305"/>
            <p:cNvSpPr>
              <a:spLocks/>
            </p:cNvSpPr>
            <p:nvPr/>
          </p:nvSpPr>
          <p:spPr bwMode="auto">
            <a:xfrm>
              <a:off x="2117" y="2922"/>
              <a:ext cx="102" cy="102"/>
            </a:xfrm>
            <a:custGeom>
              <a:avLst/>
              <a:gdLst>
                <a:gd name="T0" fmla="*/ 102 w 510"/>
                <a:gd name="T1" fmla="*/ 102 h 510"/>
                <a:gd name="T2" fmla="*/ 100 w 510"/>
                <a:gd name="T3" fmla="*/ 84 h 510"/>
                <a:gd name="T4" fmla="*/ 96 w 510"/>
                <a:gd name="T5" fmla="*/ 67 h 510"/>
                <a:gd name="T6" fmla="*/ 88 w 510"/>
                <a:gd name="T7" fmla="*/ 51 h 510"/>
                <a:gd name="T8" fmla="*/ 78 w 510"/>
                <a:gd name="T9" fmla="*/ 36 h 510"/>
                <a:gd name="T10" fmla="*/ 66 w 510"/>
                <a:gd name="T11" fmla="*/ 24 h 510"/>
                <a:gd name="T12" fmla="*/ 51 w 510"/>
                <a:gd name="T13" fmla="*/ 14 h 510"/>
                <a:gd name="T14" fmla="*/ 35 w 510"/>
                <a:gd name="T15" fmla="*/ 6 h 510"/>
                <a:gd name="T16" fmla="*/ 18 w 510"/>
                <a:gd name="T17" fmla="*/ 2 h 510"/>
                <a:gd name="T18" fmla="*/ 0 w 510"/>
                <a:gd name="T19" fmla="*/ 0 h 5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0" h="510">
                  <a:moveTo>
                    <a:pt x="510" y="510"/>
                  </a:moveTo>
                  <a:lnTo>
                    <a:pt x="502" y="421"/>
                  </a:lnTo>
                  <a:lnTo>
                    <a:pt x="479" y="335"/>
                  </a:lnTo>
                  <a:lnTo>
                    <a:pt x="441" y="255"/>
                  </a:lnTo>
                  <a:lnTo>
                    <a:pt x="390" y="182"/>
                  </a:lnTo>
                  <a:lnTo>
                    <a:pt x="328" y="120"/>
                  </a:lnTo>
                  <a:lnTo>
                    <a:pt x="255" y="69"/>
                  </a:lnTo>
                  <a:lnTo>
                    <a:pt x="174" y="31"/>
                  </a:lnTo>
                  <a:lnTo>
                    <a:pt x="89" y="8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64" name="Freeform 306"/>
            <p:cNvSpPr>
              <a:spLocks/>
            </p:cNvSpPr>
            <p:nvPr/>
          </p:nvSpPr>
          <p:spPr bwMode="auto">
            <a:xfrm>
              <a:off x="2054" y="2965"/>
              <a:ext cx="116" cy="117"/>
            </a:xfrm>
            <a:custGeom>
              <a:avLst/>
              <a:gdLst>
                <a:gd name="T0" fmla="*/ 116 w 581"/>
                <a:gd name="T1" fmla="*/ 59 h 581"/>
                <a:gd name="T2" fmla="*/ 114 w 581"/>
                <a:gd name="T3" fmla="*/ 46 h 581"/>
                <a:gd name="T4" fmla="*/ 110 w 581"/>
                <a:gd name="T5" fmla="*/ 33 h 581"/>
                <a:gd name="T6" fmla="*/ 103 w 581"/>
                <a:gd name="T7" fmla="*/ 22 h 581"/>
                <a:gd name="T8" fmla="*/ 94 w 581"/>
                <a:gd name="T9" fmla="*/ 13 h 581"/>
                <a:gd name="T10" fmla="*/ 83 w 581"/>
                <a:gd name="T11" fmla="*/ 6 h 581"/>
                <a:gd name="T12" fmla="*/ 71 w 581"/>
                <a:gd name="T13" fmla="*/ 2 h 581"/>
                <a:gd name="T14" fmla="*/ 58 w 581"/>
                <a:gd name="T15" fmla="*/ 0 h 581"/>
                <a:gd name="T16" fmla="*/ 45 w 581"/>
                <a:gd name="T17" fmla="*/ 2 h 581"/>
                <a:gd name="T18" fmla="*/ 33 w 581"/>
                <a:gd name="T19" fmla="*/ 6 h 581"/>
                <a:gd name="T20" fmla="*/ 22 w 581"/>
                <a:gd name="T21" fmla="*/ 13 h 581"/>
                <a:gd name="T22" fmla="*/ 13 w 581"/>
                <a:gd name="T23" fmla="*/ 22 h 581"/>
                <a:gd name="T24" fmla="*/ 6 w 581"/>
                <a:gd name="T25" fmla="*/ 33 h 581"/>
                <a:gd name="T26" fmla="*/ 2 w 581"/>
                <a:gd name="T27" fmla="*/ 46 h 581"/>
                <a:gd name="T28" fmla="*/ 0 w 581"/>
                <a:gd name="T29" fmla="*/ 59 h 581"/>
                <a:gd name="T30" fmla="*/ 2 w 581"/>
                <a:gd name="T31" fmla="*/ 72 h 581"/>
                <a:gd name="T32" fmla="*/ 6 w 581"/>
                <a:gd name="T33" fmla="*/ 84 h 581"/>
                <a:gd name="T34" fmla="*/ 13 w 581"/>
                <a:gd name="T35" fmla="*/ 95 h 581"/>
                <a:gd name="T36" fmla="*/ 22 w 581"/>
                <a:gd name="T37" fmla="*/ 104 h 581"/>
                <a:gd name="T38" fmla="*/ 33 w 581"/>
                <a:gd name="T39" fmla="*/ 111 h 581"/>
                <a:gd name="T40" fmla="*/ 45 w 581"/>
                <a:gd name="T41" fmla="*/ 116 h 581"/>
                <a:gd name="T42" fmla="*/ 58 w 581"/>
                <a:gd name="T43" fmla="*/ 117 h 581"/>
                <a:gd name="T44" fmla="*/ 71 w 581"/>
                <a:gd name="T45" fmla="*/ 116 h 581"/>
                <a:gd name="T46" fmla="*/ 83 w 581"/>
                <a:gd name="T47" fmla="*/ 111 h 581"/>
                <a:gd name="T48" fmla="*/ 94 w 581"/>
                <a:gd name="T49" fmla="*/ 104 h 581"/>
                <a:gd name="T50" fmla="*/ 103 w 581"/>
                <a:gd name="T51" fmla="*/ 95 h 581"/>
                <a:gd name="T52" fmla="*/ 110 w 581"/>
                <a:gd name="T53" fmla="*/ 84 h 581"/>
                <a:gd name="T54" fmla="*/ 114 w 581"/>
                <a:gd name="T55" fmla="*/ 72 h 581"/>
                <a:gd name="T56" fmla="*/ 116 w 581"/>
                <a:gd name="T57" fmla="*/ 59 h 58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81" h="581">
                  <a:moveTo>
                    <a:pt x="581" y="291"/>
                  </a:moveTo>
                  <a:lnTo>
                    <a:pt x="573" y="226"/>
                  </a:lnTo>
                  <a:lnTo>
                    <a:pt x="552" y="164"/>
                  </a:lnTo>
                  <a:lnTo>
                    <a:pt x="518" y="110"/>
                  </a:lnTo>
                  <a:lnTo>
                    <a:pt x="471" y="64"/>
                  </a:lnTo>
                  <a:lnTo>
                    <a:pt x="417" y="29"/>
                  </a:lnTo>
                  <a:lnTo>
                    <a:pt x="355" y="8"/>
                  </a:lnTo>
                  <a:lnTo>
                    <a:pt x="291" y="0"/>
                  </a:lnTo>
                  <a:lnTo>
                    <a:pt x="226" y="8"/>
                  </a:lnTo>
                  <a:lnTo>
                    <a:pt x="164" y="29"/>
                  </a:lnTo>
                  <a:lnTo>
                    <a:pt x="110" y="64"/>
                  </a:lnTo>
                  <a:lnTo>
                    <a:pt x="63" y="110"/>
                  </a:lnTo>
                  <a:lnTo>
                    <a:pt x="29" y="164"/>
                  </a:lnTo>
                  <a:lnTo>
                    <a:pt x="8" y="226"/>
                  </a:lnTo>
                  <a:lnTo>
                    <a:pt x="0" y="291"/>
                  </a:lnTo>
                  <a:lnTo>
                    <a:pt x="8" y="356"/>
                  </a:lnTo>
                  <a:lnTo>
                    <a:pt x="29" y="417"/>
                  </a:lnTo>
                  <a:lnTo>
                    <a:pt x="63" y="472"/>
                  </a:lnTo>
                  <a:lnTo>
                    <a:pt x="110" y="518"/>
                  </a:lnTo>
                  <a:lnTo>
                    <a:pt x="164" y="553"/>
                  </a:lnTo>
                  <a:lnTo>
                    <a:pt x="226" y="574"/>
                  </a:lnTo>
                  <a:lnTo>
                    <a:pt x="291" y="581"/>
                  </a:lnTo>
                  <a:lnTo>
                    <a:pt x="355" y="574"/>
                  </a:lnTo>
                  <a:lnTo>
                    <a:pt x="417" y="553"/>
                  </a:lnTo>
                  <a:lnTo>
                    <a:pt x="471" y="518"/>
                  </a:lnTo>
                  <a:lnTo>
                    <a:pt x="518" y="472"/>
                  </a:lnTo>
                  <a:lnTo>
                    <a:pt x="552" y="417"/>
                  </a:lnTo>
                  <a:lnTo>
                    <a:pt x="573" y="356"/>
                  </a:lnTo>
                  <a:lnTo>
                    <a:pt x="581" y="29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65" name="Line 307"/>
            <p:cNvSpPr>
              <a:spLocks noChangeShapeType="1"/>
            </p:cNvSpPr>
            <p:nvPr/>
          </p:nvSpPr>
          <p:spPr bwMode="auto">
            <a:xfrm>
              <a:off x="2219" y="3024"/>
              <a:ext cx="1" cy="3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66" name="Line 308"/>
            <p:cNvSpPr>
              <a:spLocks noChangeShapeType="1"/>
            </p:cNvSpPr>
            <p:nvPr/>
          </p:nvSpPr>
          <p:spPr bwMode="auto">
            <a:xfrm flipH="1">
              <a:off x="2044" y="3024"/>
              <a:ext cx="68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67" name="Line 309"/>
            <p:cNvSpPr>
              <a:spLocks noChangeShapeType="1"/>
            </p:cNvSpPr>
            <p:nvPr/>
          </p:nvSpPr>
          <p:spPr bwMode="auto">
            <a:xfrm>
              <a:off x="2112" y="3024"/>
              <a:ext cx="71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68" name="Line 310"/>
            <p:cNvSpPr>
              <a:spLocks noChangeShapeType="1"/>
            </p:cNvSpPr>
            <p:nvPr/>
          </p:nvSpPr>
          <p:spPr bwMode="auto">
            <a:xfrm>
              <a:off x="2212" y="2922"/>
              <a:ext cx="192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69" name="Freeform 311"/>
            <p:cNvSpPr>
              <a:spLocks/>
            </p:cNvSpPr>
            <p:nvPr/>
          </p:nvSpPr>
          <p:spPr bwMode="auto">
            <a:xfrm>
              <a:off x="2309" y="2769"/>
              <a:ext cx="152" cy="153"/>
            </a:xfrm>
            <a:custGeom>
              <a:avLst/>
              <a:gdLst>
                <a:gd name="T0" fmla="*/ 152 w 764"/>
                <a:gd name="T1" fmla="*/ 153 h 764"/>
                <a:gd name="T2" fmla="*/ 150 w 764"/>
                <a:gd name="T3" fmla="*/ 131 h 764"/>
                <a:gd name="T4" fmla="*/ 146 w 764"/>
                <a:gd name="T5" fmla="*/ 110 h 764"/>
                <a:gd name="T6" fmla="*/ 138 w 764"/>
                <a:gd name="T7" fmla="*/ 90 h 764"/>
                <a:gd name="T8" fmla="*/ 128 w 764"/>
                <a:gd name="T9" fmla="*/ 70 h 764"/>
                <a:gd name="T10" fmla="*/ 115 w 764"/>
                <a:gd name="T11" fmla="*/ 53 h 764"/>
                <a:gd name="T12" fmla="*/ 100 w 764"/>
                <a:gd name="T13" fmla="*/ 37 h 764"/>
                <a:gd name="T14" fmla="*/ 82 w 764"/>
                <a:gd name="T15" fmla="*/ 24 h 764"/>
                <a:gd name="T16" fmla="*/ 63 w 764"/>
                <a:gd name="T17" fmla="*/ 14 h 764"/>
                <a:gd name="T18" fmla="*/ 43 w 764"/>
                <a:gd name="T19" fmla="*/ 6 h 764"/>
                <a:gd name="T20" fmla="*/ 22 w 764"/>
                <a:gd name="T21" fmla="*/ 2 h 764"/>
                <a:gd name="T22" fmla="*/ 0 w 764"/>
                <a:gd name="T23" fmla="*/ 0 h 7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4" h="764">
                  <a:moveTo>
                    <a:pt x="764" y="764"/>
                  </a:moveTo>
                  <a:lnTo>
                    <a:pt x="756" y="656"/>
                  </a:lnTo>
                  <a:lnTo>
                    <a:pt x="733" y="549"/>
                  </a:lnTo>
                  <a:lnTo>
                    <a:pt x="695" y="447"/>
                  </a:lnTo>
                  <a:lnTo>
                    <a:pt x="643" y="351"/>
                  </a:lnTo>
                  <a:lnTo>
                    <a:pt x="578" y="264"/>
                  </a:lnTo>
                  <a:lnTo>
                    <a:pt x="501" y="187"/>
                  </a:lnTo>
                  <a:lnTo>
                    <a:pt x="414" y="121"/>
                  </a:lnTo>
                  <a:lnTo>
                    <a:pt x="318" y="69"/>
                  </a:lnTo>
                  <a:lnTo>
                    <a:pt x="215" y="31"/>
                  </a:lnTo>
                  <a:lnTo>
                    <a:pt x="109" y="8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70" name="Line 312"/>
            <p:cNvSpPr>
              <a:spLocks noChangeShapeType="1"/>
            </p:cNvSpPr>
            <p:nvPr/>
          </p:nvSpPr>
          <p:spPr bwMode="auto">
            <a:xfrm>
              <a:off x="772" y="2922"/>
              <a:ext cx="1" cy="4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30771" name="Group 313"/>
            <p:cNvGrpSpPr>
              <a:grpSpLocks/>
            </p:cNvGrpSpPr>
            <p:nvPr/>
          </p:nvGrpSpPr>
          <p:grpSpPr bwMode="auto">
            <a:xfrm>
              <a:off x="1617" y="3325"/>
              <a:ext cx="4" cy="607"/>
              <a:chOff x="1185" y="3352"/>
              <a:chExt cx="4" cy="607"/>
            </a:xfrm>
          </p:grpSpPr>
          <p:sp>
            <p:nvSpPr>
              <p:cNvPr id="30809" name="Line 314"/>
              <p:cNvSpPr>
                <a:spLocks noChangeShapeType="1"/>
              </p:cNvSpPr>
              <p:nvPr/>
            </p:nvSpPr>
            <p:spPr bwMode="auto">
              <a:xfrm>
                <a:off x="1186" y="3352"/>
                <a:ext cx="1" cy="1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10" name="Line 315"/>
              <p:cNvSpPr>
                <a:spLocks noChangeShapeType="1"/>
              </p:cNvSpPr>
              <p:nvPr/>
            </p:nvSpPr>
            <p:spPr bwMode="auto">
              <a:xfrm>
                <a:off x="1185" y="3466"/>
                <a:ext cx="1" cy="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11" name="Line 316"/>
              <p:cNvSpPr>
                <a:spLocks noChangeShapeType="1"/>
              </p:cNvSpPr>
              <p:nvPr/>
            </p:nvSpPr>
            <p:spPr bwMode="auto">
              <a:xfrm>
                <a:off x="1187" y="3820"/>
                <a:ext cx="2" cy="1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12" name="Line 317"/>
              <p:cNvSpPr>
                <a:spLocks noChangeShapeType="1"/>
              </p:cNvSpPr>
              <p:nvPr/>
            </p:nvSpPr>
            <p:spPr bwMode="auto">
              <a:xfrm>
                <a:off x="1185" y="3502"/>
                <a:ext cx="2" cy="2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13" name="Line 318"/>
              <p:cNvSpPr>
                <a:spLocks noChangeShapeType="1"/>
              </p:cNvSpPr>
              <p:nvPr/>
            </p:nvSpPr>
            <p:spPr bwMode="auto">
              <a:xfrm>
                <a:off x="1186" y="3793"/>
                <a:ext cx="0" cy="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30772" name="Group 319"/>
            <p:cNvGrpSpPr>
              <a:grpSpLocks/>
            </p:cNvGrpSpPr>
            <p:nvPr/>
          </p:nvGrpSpPr>
          <p:grpSpPr bwMode="auto">
            <a:xfrm>
              <a:off x="1616" y="2736"/>
              <a:ext cx="3" cy="584"/>
              <a:chOff x="1187" y="2763"/>
              <a:chExt cx="3" cy="584"/>
            </a:xfrm>
          </p:grpSpPr>
          <p:sp>
            <p:nvSpPr>
              <p:cNvPr id="30804" name="Line 320"/>
              <p:cNvSpPr>
                <a:spLocks noChangeShapeType="1"/>
              </p:cNvSpPr>
              <p:nvPr/>
            </p:nvSpPr>
            <p:spPr bwMode="auto">
              <a:xfrm>
                <a:off x="1188" y="2763"/>
                <a:ext cx="2" cy="1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05" name="Line 321"/>
              <p:cNvSpPr>
                <a:spLocks noChangeShapeType="1"/>
              </p:cNvSpPr>
              <p:nvPr/>
            </p:nvSpPr>
            <p:spPr bwMode="auto">
              <a:xfrm>
                <a:off x="1188" y="2911"/>
                <a:ext cx="1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06" name="Line 322"/>
              <p:cNvSpPr>
                <a:spLocks noChangeShapeType="1"/>
              </p:cNvSpPr>
              <p:nvPr/>
            </p:nvSpPr>
            <p:spPr bwMode="auto">
              <a:xfrm>
                <a:off x="1187" y="2947"/>
                <a:ext cx="2" cy="25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07" name="Line 323"/>
              <p:cNvSpPr>
                <a:spLocks noChangeShapeType="1"/>
              </p:cNvSpPr>
              <p:nvPr/>
            </p:nvSpPr>
            <p:spPr bwMode="auto">
              <a:xfrm>
                <a:off x="1188" y="3209"/>
                <a:ext cx="1" cy="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08" name="Line 324"/>
              <p:cNvSpPr>
                <a:spLocks noChangeShapeType="1"/>
              </p:cNvSpPr>
              <p:nvPr/>
            </p:nvSpPr>
            <p:spPr bwMode="auto">
              <a:xfrm>
                <a:off x="1189" y="3241"/>
                <a:ext cx="1" cy="1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30773" name="Line 325"/>
            <p:cNvSpPr>
              <a:spLocks noChangeShapeType="1"/>
            </p:cNvSpPr>
            <p:nvPr/>
          </p:nvSpPr>
          <p:spPr bwMode="auto">
            <a:xfrm>
              <a:off x="1458" y="3733"/>
              <a:ext cx="318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74" name="Freeform 326"/>
            <p:cNvSpPr>
              <a:spLocks/>
            </p:cNvSpPr>
            <p:nvPr/>
          </p:nvSpPr>
          <p:spPr bwMode="auto">
            <a:xfrm>
              <a:off x="1776" y="3327"/>
              <a:ext cx="196" cy="318"/>
            </a:xfrm>
            <a:custGeom>
              <a:avLst/>
              <a:gdLst>
                <a:gd name="T0" fmla="*/ 0 w 979"/>
                <a:gd name="T1" fmla="*/ 318 h 1587"/>
                <a:gd name="T2" fmla="*/ 10 w 979"/>
                <a:gd name="T3" fmla="*/ 313 h 1587"/>
                <a:gd name="T4" fmla="*/ 20 w 979"/>
                <a:gd name="T5" fmla="*/ 307 h 1587"/>
                <a:gd name="T6" fmla="*/ 29 w 979"/>
                <a:gd name="T7" fmla="*/ 302 h 1587"/>
                <a:gd name="T8" fmla="*/ 39 w 979"/>
                <a:gd name="T9" fmla="*/ 296 h 1587"/>
                <a:gd name="T10" fmla="*/ 48 w 979"/>
                <a:gd name="T11" fmla="*/ 289 h 1587"/>
                <a:gd name="T12" fmla="*/ 57 w 979"/>
                <a:gd name="T13" fmla="*/ 282 h 1587"/>
                <a:gd name="T14" fmla="*/ 66 w 979"/>
                <a:gd name="T15" fmla="*/ 275 h 1587"/>
                <a:gd name="T16" fmla="*/ 74 w 979"/>
                <a:gd name="T17" fmla="*/ 268 h 1587"/>
                <a:gd name="T18" fmla="*/ 83 w 979"/>
                <a:gd name="T19" fmla="*/ 260 h 1587"/>
                <a:gd name="T20" fmla="*/ 91 w 979"/>
                <a:gd name="T21" fmla="*/ 253 h 1587"/>
                <a:gd name="T22" fmla="*/ 99 w 979"/>
                <a:gd name="T23" fmla="*/ 245 h 1587"/>
                <a:gd name="T24" fmla="*/ 106 w 979"/>
                <a:gd name="T25" fmla="*/ 236 h 1587"/>
                <a:gd name="T26" fmla="*/ 114 w 979"/>
                <a:gd name="T27" fmla="*/ 228 h 1587"/>
                <a:gd name="T28" fmla="*/ 121 w 979"/>
                <a:gd name="T29" fmla="*/ 219 h 1587"/>
                <a:gd name="T30" fmla="*/ 127 w 979"/>
                <a:gd name="T31" fmla="*/ 210 h 1587"/>
                <a:gd name="T32" fmla="*/ 134 w 979"/>
                <a:gd name="T33" fmla="*/ 201 h 1587"/>
                <a:gd name="T34" fmla="*/ 140 w 979"/>
                <a:gd name="T35" fmla="*/ 192 h 1587"/>
                <a:gd name="T36" fmla="*/ 146 w 979"/>
                <a:gd name="T37" fmla="*/ 182 h 1587"/>
                <a:gd name="T38" fmla="*/ 152 w 979"/>
                <a:gd name="T39" fmla="*/ 172 h 1587"/>
                <a:gd name="T40" fmla="*/ 157 w 979"/>
                <a:gd name="T41" fmla="*/ 163 h 1587"/>
                <a:gd name="T42" fmla="*/ 162 w 979"/>
                <a:gd name="T43" fmla="*/ 152 h 1587"/>
                <a:gd name="T44" fmla="*/ 167 w 979"/>
                <a:gd name="T45" fmla="*/ 142 h 1587"/>
                <a:gd name="T46" fmla="*/ 171 w 979"/>
                <a:gd name="T47" fmla="*/ 132 h 1587"/>
                <a:gd name="T48" fmla="*/ 175 w 979"/>
                <a:gd name="T49" fmla="*/ 121 h 1587"/>
                <a:gd name="T50" fmla="*/ 179 w 979"/>
                <a:gd name="T51" fmla="*/ 111 h 1587"/>
                <a:gd name="T52" fmla="*/ 182 w 979"/>
                <a:gd name="T53" fmla="*/ 100 h 1587"/>
                <a:gd name="T54" fmla="*/ 185 w 979"/>
                <a:gd name="T55" fmla="*/ 89 h 1587"/>
                <a:gd name="T56" fmla="*/ 187 w 979"/>
                <a:gd name="T57" fmla="*/ 78 h 1587"/>
                <a:gd name="T58" fmla="*/ 190 w 979"/>
                <a:gd name="T59" fmla="*/ 67 h 1587"/>
                <a:gd name="T60" fmla="*/ 192 w 979"/>
                <a:gd name="T61" fmla="*/ 56 h 1587"/>
                <a:gd name="T62" fmla="*/ 193 w 979"/>
                <a:gd name="T63" fmla="*/ 45 h 1587"/>
                <a:gd name="T64" fmla="*/ 194 w 979"/>
                <a:gd name="T65" fmla="*/ 34 h 1587"/>
                <a:gd name="T66" fmla="*/ 195 w 979"/>
                <a:gd name="T67" fmla="*/ 22 h 1587"/>
                <a:gd name="T68" fmla="*/ 196 w 979"/>
                <a:gd name="T69" fmla="*/ 11 h 1587"/>
                <a:gd name="T70" fmla="*/ 196 w 979"/>
                <a:gd name="T71" fmla="*/ 0 h 158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79" h="1587">
                  <a:moveTo>
                    <a:pt x="0" y="1587"/>
                  </a:moveTo>
                  <a:lnTo>
                    <a:pt x="50" y="1561"/>
                  </a:lnTo>
                  <a:lnTo>
                    <a:pt x="99" y="1533"/>
                  </a:lnTo>
                  <a:lnTo>
                    <a:pt x="147" y="1505"/>
                  </a:lnTo>
                  <a:lnTo>
                    <a:pt x="193" y="1475"/>
                  </a:lnTo>
                  <a:lnTo>
                    <a:pt x="240" y="1442"/>
                  </a:lnTo>
                  <a:lnTo>
                    <a:pt x="285" y="1408"/>
                  </a:lnTo>
                  <a:lnTo>
                    <a:pt x="329" y="1373"/>
                  </a:lnTo>
                  <a:lnTo>
                    <a:pt x="372" y="1337"/>
                  </a:lnTo>
                  <a:lnTo>
                    <a:pt x="413" y="1300"/>
                  </a:lnTo>
                  <a:lnTo>
                    <a:pt x="453" y="1261"/>
                  </a:lnTo>
                  <a:lnTo>
                    <a:pt x="493" y="1221"/>
                  </a:lnTo>
                  <a:lnTo>
                    <a:pt x="531" y="1180"/>
                  </a:lnTo>
                  <a:lnTo>
                    <a:pt x="568" y="1137"/>
                  </a:lnTo>
                  <a:lnTo>
                    <a:pt x="602" y="1094"/>
                  </a:lnTo>
                  <a:lnTo>
                    <a:pt x="636" y="1049"/>
                  </a:lnTo>
                  <a:lnTo>
                    <a:pt x="669" y="1003"/>
                  </a:lnTo>
                  <a:lnTo>
                    <a:pt x="700" y="957"/>
                  </a:lnTo>
                  <a:lnTo>
                    <a:pt x="730" y="909"/>
                  </a:lnTo>
                  <a:lnTo>
                    <a:pt x="757" y="860"/>
                  </a:lnTo>
                  <a:lnTo>
                    <a:pt x="784" y="811"/>
                  </a:lnTo>
                  <a:lnTo>
                    <a:pt x="808" y="760"/>
                  </a:lnTo>
                  <a:lnTo>
                    <a:pt x="832" y="709"/>
                  </a:lnTo>
                  <a:lnTo>
                    <a:pt x="854" y="657"/>
                  </a:lnTo>
                  <a:lnTo>
                    <a:pt x="873" y="605"/>
                  </a:lnTo>
                  <a:lnTo>
                    <a:pt x="892" y="552"/>
                  </a:lnTo>
                  <a:lnTo>
                    <a:pt x="908" y="499"/>
                  </a:lnTo>
                  <a:lnTo>
                    <a:pt x="923" y="444"/>
                  </a:lnTo>
                  <a:lnTo>
                    <a:pt x="936" y="390"/>
                  </a:lnTo>
                  <a:lnTo>
                    <a:pt x="947" y="334"/>
                  </a:lnTo>
                  <a:lnTo>
                    <a:pt x="957" y="280"/>
                  </a:lnTo>
                  <a:lnTo>
                    <a:pt x="965" y="223"/>
                  </a:lnTo>
                  <a:lnTo>
                    <a:pt x="971" y="168"/>
                  </a:lnTo>
                  <a:lnTo>
                    <a:pt x="976" y="112"/>
                  </a:lnTo>
                  <a:lnTo>
                    <a:pt x="979" y="56"/>
                  </a:lnTo>
                  <a:lnTo>
                    <a:pt x="97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75" name="Line 327"/>
            <p:cNvSpPr>
              <a:spLocks noChangeShapeType="1"/>
            </p:cNvSpPr>
            <p:nvPr/>
          </p:nvSpPr>
          <p:spPr bwMode="auto">
            <a:xfrm flipV="1">
              <a:off x="1806" y="3517"/>
              <a:ext cx="111" cy="11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76" name="Freeform 328"/>
            <p:cNvSpPr>
              <a:spLocks/>
            </p:cNvSpPr>
            <p:nvPr/>
          </p:nvSpPr>
          <p:spPr bwMode="auto">
            <a:xfrm>
              <a:off x="1262" y="3327"/>
              <a:ext cx="196" cy="318"/>
            </a:xfrm>
            <a:custGeom>
              <a:avLst/>
              <a:gdLst>
                <a:gd name="T0" fmla="*/ 0 w 979"/>
                <a:gd name="T1" fmla="*/ 0 h 1587"/>
                <a:gd name="T2" fmla="*/ 0 w 979"/>
                <a:gd name="T3" fmla="*/ 9 h 1587"/>
                <a:gd name="T4" fmla="*/ 0 w 979"/>
                <a:gd name="T5" fmla="*/ 19 h 1587"/>
                <a:gd name="T6" fmla="*/ 1 w 979"/>
                <a:gd name="T7" fmla="*/ 28 h 1587"/>
                <a:gd name="T8" fmla="*/ 2 w 979"/>
                <a:gd name="T9" fmla="*/ 37 h 1587"/>
                <a:gd name="T10" fmla="*/ 3 w 979"/>
                <a:gd name="T11" fmla="*/ 47 h 1587"/>
                <a:gd name="T12" fmla="*/ 5 w 979"/>
                <a:gd name="T13" fmla="*/ 56 h 1587"/>
                <a:gd name="T14" fmla="*/ 6 w 979"/>
                <a:gd name="T15" fmla="*/ 65 h 1587"/>
                <a:gd name="T16" fmla="*/ 8 w 979"/>
                <a:gd name="T17" fmla="*/ 74 h 1587"/>
                <a:gd name="T18" fmla="*/ 10 w 979"/>
                <a:gd name="T19" fmla="*/ 84 h 1587"/>
                <a:gd name="T20" fmla="*/ 12 w 979"/>
                <a:gd name="T21" fmla="*/ 93 h 1587"/>
                <a:gd name="T22" fmla="*/ 15 w 979"/>
                <a:gd name="T23" fmla="*/ 102 h 1587"/>
                <a:gd name="T24" fmla="*/ 18 w 979"/>
                <a:gd name="T25" fmla="*/ 111 h 1587"/>
                <a:gd name="T26" fmla="*/ 21 w 979"/>
                <a:gd name="T27" fmla="*/ 120 h 1587"/>
                <a:gd name="T28" fmla="*/ 24 w 979"/>
                <a:gd name="T29" fmla="*/ 128 h 1587"/>
                <a:gd name="T30" fmla="*/ 27 w 979"/>
                <a:gd name="T31" fmla="*/ 137 h 1587"/>
                <a:gd name="T32" fmla="*/ 31 w 979"/>
                <a:gd name="T33" fmla="*/ 145 h 1587"/>
                <a:gd name="T34" fmla="*/ 35 w 979"/>
                <a:gd name="T35" fmla="*/ 154 h 1587"/>
                <a:gd name="T36" fmla="*/ 39 w 979"/>
                <a:gd name="T37" fmla="*/ 163 h 1587"/>
                <a:gd name="T38" fmla="*/ 43 w 979"/>
                <a:gd name="T39" fmla="*/ 171 h 1587"/>
                <a:gd name="T40" fmla="*/ 48 w 979"/>
                <a:gd name="T41" fmla="*/ 179 h 1587"/>
                <a:gd name="T42" fmla="*/ 53 w 979"/>
                <a:gd name="T43" fmla="*/ 187 h 1587"/>
                <a:gd name="T44" fmla="*/ 58 w 979"/>
                <a:gd name="T45" fmla="*/ 195 h 1587"/>
                <a:gd name="T46" fmla="*/ 63 w 979"/>
                <a:gd name="T47" fmla="*/ 203 h 1587"/>
                <a:gd name="T48" fmla="*/ 69 w 979"/>
                <a:gd name="T49" fmla="*/ 210 h 1587"/>
                <a:gd name="T50" fmla="*/ 74 w 979"/>
                <a:gd name="T51" fmla="*/ 218 h 1587"/>
                <a:gd name="T52" fmla="*/ 80 w 979"/>
                <a:gd name="T53" fmla="*/ 225 h 1587"/>
                <a:gd name="T54" fmla="*/ 86 w 979"/>
                <a:gd name="T55" fmla="*/ 232 h 1587"/>
                <a:gd name="T56" fmla="*/ 92 w 979"/>
                <a:gd name="T57" fmla="*/ 239 h 1587"/>
                <a:gd name="T58" fmla="*/ 99 w 979"/>
                <a:gd name="T59" fmla="*/ 246 h 1587"/>
                <a:gd name="T60" fmla="*/ 105 w 979"/>
                <a:gd name="T61" fmla="*/ 253 h 1587"/>
                <a:gd name="T62" fmla="*/ 112 w 979"/>
                <a:gd name="T63" fmla="*/ 259 h 1587"/>
                <a:gd name="T64" fmla="*/ 119 w 979"/>
                <a:gd name="T65" fmla="*/ 266 h 1587"/>
                <a:gd name="T66" fmla="*/ 126 w 979"/>
                <a:gd name="T67" fmla="*/ 272 h 1587"/>
                <a:gd name="T68" fmla="*/ 133 w 979"/>
                <a:gd name="T69" fmla="*/ 278 h 1587"/>
                <a:gd name="T70" fmla="*/ 141 w 979"/>
                <a:gd name="T71" fmla="*/ 284 h 1587"/>
                <a:gd name="T72" fmla="*/ 148 w 979"/>
                <a:gd name="T73" fmla="*/ 289 h 1587"/>
                <a:gd name="T74" fmla="*/ 156 w 979"/>
                <a:gd name="T75" fmla="*/ 294 h 1587"/>
                <a:gd name="T76" fmla="*/ 164 w 979"/>
                <a:gd name="T77" fmla="*/ 299 h 1587"/>
                <a:gd name="T78" fmla="*/ 171 w 979"/>
                <a:gd name="T79" fmla="*/ 304 h 1587"/>
                <a:gd name="T80" fmla="*/ 179 w 979"/>
                <a:gd name="T81" fmla="*/ 309 h 1587"/>
                <a:gd name="T82" fmla="*/ 188 w 979"/>
                <a:gd name="T83" fmla="*/ 314 h 1587"/>
                <a:gd name="T84" fmla="*/ 196 w 979"/>
                <a:gd name="T85" fmla="*/ 318 h 158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979" h="1587">
                  <a:moveTo>
                    <a:pt x="0" y="0"/>
                  </a:moveTo>
                  <a:lnTo>
                    <a:pt x="1" y="47"/>
                  </a:lnTo>
                  <a:lnTo>
                    <a:pt x="2" y="94"/>
                  </a:lnTo>
                  <a:lnTo>
                    <a:pt x="5" y="141"/>
                  </a:lnTo>
                  <a:lnTo>
                    <a:pt x="10" y="186"/>
                  </a:lnTo>
                  <a:lnTo>
                    <a:pt x="15" y="233"/>
                  </a:lnTo>
                  <a:lnTo>
                    <a:pt x="23" y="280"/>
                  </a:lnTo>
                  <a:lnTo>
                    <a:pt x="30" y="326"/>
                  </a:lnTo>
                  <a:lnTo>
                    <a:pt x="39" y="371"/>
                  </a:lnTo>
                  <a:lnTo>
                    <a:pt x="50" y="417"/>
                  </a:lnTo>
                  <a:lnTo>
                    <a:pt x="61" y="463"/>
                  </a:lnTo>
                  <a:lnTo>
                    <a:pt x="74" y="507"/>
                  </a:lnTo>
                  <a:lnTo>
                    <a:pt x="88" y="552"/>
                  </a:lnTo>
                  <a:lnTo>
                    <a:pt x="103" y="597"/>
                  </a:lnTo>
                  <a:lnTo>
                    <a:pt x="120" y="640"/>
                  </a:lnTo>
                  <a:lnTo>
                    <a:pt x="137" y="684"/>
                  </a:lnTo>
                  <a:lnTo>
                    <a:pt x="155" y="726"/>
                  </a:lnTo>
                  <a:lnTo>
                    <a:pt x="175" y="768"/>
                  </a:lnTo>
                  <a:lnTo>
                    <a:pt x="196" y="811"/>
                  </a:lnTo>
                  <a:lnTo>
                    <a:pt x="217" y="852"/>
                  </a:lnTo>
                  <a:lnTo>
                    <a:pt x="240" y="892"/>
                  </a:lnTo>
                  <a:lnTo>
                    <a:pt x="264" y="933"/>
                  </a:lnTo>
                  <a:lnTo>
                    <a:pt x="289" y="972"/>
                  </a:lnTo>
                  <a:lnTo>
                    <a:pt x="315" y="1011"/>
                  </a:lnTo>
                  <a:lnTo>
                    <a:pt x="343" y="1049"/>
                  </a:lnTo>
                  <a:lnTo>
                    <a:pt x="371" y="1086"/>
                  </a:lnTo>
                  <a:lnTo>
                    <a:pt x="400" y="1123"/>
                  </a:lnTo>
                  <a:lnTo>
                    <a:pt x="430" y="1159"/>
                  </a:lnTo>
                  <a:lnTo>
                    <a:pt x="461" y="1194"/>
                  </a:lnTo>
                  <a:lnTo>
                    <a:pt x="493" y="1228"/>
                  </a:lnTo>
                  <a:lnTo>
                    <a:pt x="525" y="1261"/>
                  </a:lnTo>
                  <a:lnTo>
                    <a:pt x="559" y="1294"/>
                  </a:lnTo>
                  <a:lnTo>
                    <a:pt x="594" y="1325"/>
                  </a:lnTo>
                  <a:lnTo>
                    <a:pt x="629" y="1356"/>
                  </a:lnTo>
                  <a:lnTo>
                    <a:pt x="665" y="1385"/>
                  </a:lnTo>
                  <a:lnTo>
                    <a:pt x="702" y="1415"/>
                  </a:lnTo>
                  <a:lnTo>
                    <a:pt x="740" y="1442"/>
                  </a:lnTo>
                  <a:lnTo>
                    <a:pt x="778" y="1469"/>
                  </a:lnTo>
                  <a:lnTo>
                    <a:pt x="817" y="1494"/>
                  </a:lnTo>
                  <a:lnTo>
                    <a:pt x="856" y="1519"/>
                  </a:lnTo>
                  <a:lnTo>
                    <a:pt x="896" y="1543"/>
                  </a:lnTo>
                  <a:lnTo>
                    <a:pt x="938" y="1566"/>
                  </a:lnTo>
                  <a:lnTo>
                    <a:pt x="979" y="158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77" name="Freeform 329"/>
            <p:cNvSpPr>
              <a:spLocks/>
            </p:cNvSpPr>
            <p:nvPr/>
          </p:nvSpPr>
          <p:spPr bwMode="auto">
            <a:xfrm>
              <a:off x="2309" y="3733"/>
              <a:ext cx="153" cy="153"/>
            </a:xfrm>
            <a:custGeom>
              <a:avLst/>
              <a:gdLst>
                <a:gd name="T0" fmla="*/ 0 w 764"/>
                <a:gd name="T1" fmla="*/ 153 h 764"/>
                <a:gd name="T2" fmla="*/ 17 w 764"/>
                <a:gd name="T3" fmla="*/ 152 h 764"/>
                <a:gd name="T4" fmla="*/ 34 w 764"/>
                <a:gd name="T5" fmla="*/ 149 h 764"/>
                <a:gd name="T6" fmla="*/ 51 w 764"/>
                <a:gd name="T7" fmla="*/ 145 h 764"/>
                <a:gd name="T8" fmla="*/ 66 w 764"/>
                <a:gd name="T9" fmla="*/ 138 h 764"/>
                <a:gd name="T10" fmla="*/ 82 w 764"/>
                <a:gd name="T11" fmla="*/ 130 h 764"/>
                <a:gd name="T12" fmla="*/ 96 w 764"/>
                <a:gd name="T13" fmla="*/ 120 h 764"/>
                <a:gd name="T14" fmla="*/ 108 w 764"/>
                <a:gd name="T15" fmla="*/ 108 h 764"/>
                <a:gd name="T16" fmla="*/ 120 w 764"/>
                <a:gd name="T17" fmla="*/ 96 h 764"/>
                <a:gd name="T18" fmla="*/ 130 w 764"/>
                <a:gd name="T19" fmla="*/ 81 h 764"/>
                <a:gd name="T20" fmla="*/ 138 w 764"/>
                <a:gd name="T21" fmla="*/ 66 h 764"/>
                <a:gd name="T22" fmla="*/ 145 w 764"/>
                <a:gd name="T23" fmla="*/ 51 h 764"/>
                <a:gd name="T24" fmla="*/ 149 w 764"/>
                <a:gd name="T25" fmla="*/ 34 h 764"/>
                <a:gd name="T26" fmla="*/ 152 w 764"/>
                <a:gd name="T27" fmla="*/ 17 h 764"/>
                <a:gd name="T28" fmla="*/ 153 w 764"/>
                <a:gd name="T29" fmla="*/ 0 h 7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64" h="764">
                  <a:moveTo>
                    <a:pt x="0" y="764"/>
                  </a:moveTo>
                  <a:lnTo>
                    <a:pt x="86" y="760"/>
                  </a:lnTo>
                  <a:lnTo>
                    <a:pt x="171" y="745"/>
                  </a:lnTo>
                  <a:lnTo>
                    <a:pt x="253" y="722"/>
                  </a:lnTo>
                  <a:lnTo>
                    <a:pt x="332" y="689"/>
                  </a:lnTo>
                  <a:lnTo>
                    <a:pt x="407" y="647"/>
                  </a:lnTo>
                  <a:lnTo>
                    <a:pt x="477" y="598"/>
                  </a:lnTo>
                  <a:lnTo>
                    <a:pt x="541" y="540"/>
                  </a:lnTo>
                  <a:lnTo>
                    <a:pt x="598" y="477"/>
                  </a:lnTo>
                  <a:lnTo>
                    <a:pt x="648" y="406"/>
                  </a:lnTo>
                  <a:lnTo>
                    <a:pt x="689" y="331"/>
                  </a:lnTo>
                  <a:lnTo>
                    <a:pt x="722" y="253"/>
                  </a:lnTo>
                  <a:lnTo>
                    <a:pt x="746" y="170"/>
                  </a:lnTo>
                  <a:lnTo>
                    <a:pt x="760" y="85"/>
                  </a:lnTo>
                  <a:lnTo>
                    <a:pt x="76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78" name="Line 330"/>
            <p:cNvSpPr>
              <a:spLocks noChangeShapeType="1"/>
            </p:cNvSpPr>
            <p:nvPr/>
          </p:nvSpPr>
          <p:spPr bwMode="auto">
            <a:xfrm>
              <a:off x="2194" y="3733"/>
              <a:ext cx="223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79" name="Line 331"/>
            <p:cNvSpPr>
              <a:spLocks noChangeShapeType="1"/>
            </p:cNvSpPr>
            <p:nvPr/>
          </p:nvSpPr>
          <p:spPr bwMode="auto">
            <a:xfrm flipV="1">
              <a:off x="2309" y="3616"/>
              <a:ext cx="1" cy="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80" name="Freeform 332"/>
            <p:cNvSpPr>
              <a:spLocks/>
            </p:cNvSpPr>
            <p:nvPr/>
          </p:nvSpPr>
          <p:spPr bwMode="auto">
            <a:xfrm>
              <a:off x="2232" y="3656"/>
              <a:ext cx="153" cy="153"/>
            </a:xfrm>
            <a:custGeom>
              <a:avLst/>
              <a:gdLst>
                <a:gd name="T0" fmla="*/ 153 w 764"/>
                <a:gd name="T1" fmla="*/ 77 h 765"/>
                <a:gd name="T2" fmla="*/ 152 w 764"/>
                <a:gd name="T3" fmla="*/ 65 h 765"/>
                <a:gd name="T4" fmla="*/ 149 w 764"/>
                <a:gd name="T5" fmla="*/ 53 h 765"/>
                <a:gd name="T6" fmla="*/ 145 w 764"/>
                <a:gd name="T7" fmla="*/ 42 h 765"/>
                <a:gd name="T8" fmla="*/ 138 w 764"/>
                <a:gd name="T9" fmla="*/ 32 h 765"/>
                <a:gd name="T10" fmla="*/ 131 w 764"/>
                <a:gd name="T11" fmla="*/ 22 h 765"/>
                <a:gd name="T12" fmla="*/ 122 w 764"/>
                <a:gd name="T13" fmla="*/ 15 h 765"/>
                <a:gd name="T14" fmla="*/ 111 w 764"/>
                <a:gd name="T15" fmla="*/ 9 h 765"/>
                <a:gd name="T16" fmla="*/ 100 w 764"/>
                <a:gd name="T17" fmla="*/ 4 h 765"/>
                <a:gd name="T18" fmla="*/ 89 w 764"/>
                <a:gd name="T19" fmla="*/ 1 h 765"/>
                <a:gd name="T20" fmla="*/ 77 w 764"/>
                <a:gd name="T21" fmla="*/ 0 h 765"/>
                <a:gd name="T22" fmla="*/ 65 w 764"/>
                <a:gd name="T23" fmla="*/ 1 h 765"/>
                <a:gd name="T24" fmla="*/ 53 w 764"/>
                <a:gd name="T25" fmla="*/ 4 h 765"/>
                <a:gd name="T26" fmla="*/ 42 w 764"/>
                <a:gd name="T27" fmla="*/ 9 h 765"/>
                <a:gd name="T28" fmla="*/ 32 w 764"/>
                <a:gd name="T29" fmla="*/ 15 h 765"/>
                <a:gd name="T30" fmla="*/ 23 w 764"/>
                <a:gd name="T31" fmla="*/ 22 h 765"/>
                <a:gd name="T32" fmla="*/ 15 w 764"/>
                <a:gd name="T33" fmla="*/ 32 h 765"/>
                <a:gd name="T34" fmla="*/ 9 w 764"/>
                <a:gd name="T35" fmla="*/ 42 h 765"/>
                <a:gd name="T36" fmla="*/ 4 w 764"/>
                <a:gd name="T37" fmla="*/ 53 h 765"/>
                <a:gd name="T38" fmla="*/ 1 w 764"/>
                <a:gd name="T39" fmla="*/ 65 h 765"/>
                <a:gd name="T40" fmla="*/ 0 w 764"/>
                <a:gd name="T41" fmla="*/ 77 h 765"/>
                <a:gd name="T42" fmla="*/ 1 w 764"/>
                <a:gd name="T43" fmla="*/ 89 h 765"/>
                <a:gd name="T44" fmla="*/ 4 w 764"/>
                <a:gd name="T45" fmla="*/ 100 h 765"/>
                <a:gd name="T46" fmla="*/ 9 w 764"/>
                <a:gd name="T47" fmla="*/ 111 h 765"/>
                <a:gd name="T48" fmla="*/ 15 w 764"/>
                <a:gd name="T49" fmla="*/ 121 h 765"/>
                <a:gd name="T50" fmla="*/ 23 w 764"/>
                <a:gd name="T51" fmla="*/ 131 h 765"/>
                <a:gd name="T52" fmla="*/ 32 w 764"/>
                <a:gd name="T53" fmla="*/ 138 h 765"/>
                <a:gd name="T54" fmla="*/ 42 w 764"/>
                <a:gd name="T55" fmla="*/ 145 h 765"/>
                <a:gd name="T56" fmla="*/ 53 w 764"/>
                <a:gd name="T57" fmla="*/ 149 h 765"/>
                <a:gd name="T58" fmla="*/ 65 w 764"/>
                <a:gd name="T59" fmla="*/ 152 h 765"/>
                <a:gd name="T60" fmla="*/ 77 w 764"/>
                <a:gd name="T61" fmla="*/ 153 h 765"/>
                <a:gd name="T62" fmla="*/ 89 w 764"/>
                <a:gd name="T63" fmla="*/ 152 h 765"/>
                <a:gd name="T64" fmla="*/ 100 w 764"/>
                <a:gd name="T65" fmla="*/ 149 h 765"/>
                <a:gd name="T66" fmla="*/ 111 w 764"/>
                <a:gd name="T67" fmla="*/ 145 h 765"/>
                <a:gd name="T68" fmla="*/ 122 w 764"/>
                <a:gd name="T69" fmla="*/ 138 h 765"/>
                <a:gd name="T70" fmla="*/ 131 w 764"/>
                <a:gd name="T71" fmla="*/ 131 h 765"/>
                <a:gd name="T72" fmla="*/ 138 w 764"/>
                <a:gd name="T73" fmla="*/ 121 h 765"/>
                <a:gd name="T74" fmla="*/ 145 w 764"/>
                <a:gd name="T75" fmla="*/ 111 h 765"/>
                <a:gd name="T76" fmla="*/ 149 w 764"/>
                <a:gd name="T77" fmla="*/ 100 h 765"/>
                <a:gd name="T78" fmla="*/ 152 w 764"/>
                <a:gd name="T79" fmla="*/ 89 h 765"/>
                <a:gd name="T80" fmla="*/ 153 w 764"/>
                <a:gd name="T81" fmla="*/ 77 h 76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764" h="765">
                  <a:moveTo>
                    <a:pt x="764" y="383"/>
                  </a:moveTo>
                  <a:lnTo>
                    <a:pt x="760" y="323"/>
                  </a:lnTo>
                  <a:lnTo>
                    <a:pt x="746" y="265"/>
                  </a:lnTo>
                  <a:lnTo>
                    <a:pt x="723" y="209"/>
                  </a:lnTo>
                  <a:lnTo>
                    <a:pt x="691" y="158"/>
                  </a:lnTo>
                  <a:lnTo>
                    <a:pt x="653" y="112"/>
                  </a:lnTo>
                  <a:lnTo>
                    <a:pt x="608" y="73"/>
                  </a:lnTo>
                  <a:lnTo>
                    <a:pt x="556" y="43"/>
                  </a:lnTo>
                  <a:lnTo>
                    <a:pt x="501" y="19"/>
                  </a:lnTo>
                  <a:lnTo>
                    <a:pt x="442" y="6"/>
                  </a:lnTo>
                  <a:lnTo>
                    <a:pt x="382" y="0"/>
                  </a:lnTo>
                  <a:lnTo>
                    <a:pt x="323" y="6"/>
                  </a:lnTo>
                  <a:lnTo>
                    <a:pt x="265" y="19"/>
                  </a:lnTo>
                  <a:lnTo>
                    <a:pt x="209" y="43"/>
                  </a:lnTo>
                  <a:lnTo>
                    <a:pt x="158" y="73"/>
                  </a:lnTo>
                  <a:lnTo>
                    <a:pt x="113" y="112"/>
                  </a:lnTo>
                  <a:lnTo>
                    <a:pt x="73" y="158"/>
                  </a:lnTo>
                  <a:lnTo>
                    <a:pt x="43" y="209"/>
                  </a:lnTo>
                  <a:lnTo>
                    <a:pt x="20" y="265"/>
                  </a:lnTo>
                  <a:lnTo>
                    <a:pt x="6" y="323"/>
                  </a:lnTo>
                  <a:lnTo>
                    <a:pt x="0" y="383"/>
                  </a:lnTo>
                  <a:lnTo>
                    <a:pt x="6" y="443"/>
                  </a:lnTo>
                  <a:lnTo>
                    <a:pt x="20" y="501"/>
                  </a:lnTo>
                  <a:lnTo>
                    <a:pt x="43" y="556"/>
                  </a:lnTo>
                  <a:lnTo>
                    <a:pt x="73" y="607"/>
                  </a:lnTo>
                  <a:lnTo>
                    <a:pt x="113" y="653"/>
                  </a:lnTo>
                  <a:lnTo>
                    <a:pt x="158" y="692"/>
                  </a:lnTo>
                  <a:lnTo>
                    <a:pt x="209" y="724"/>
                  </a:lnTo>
                  <a:lnTo>
                    <a:pt x="265" y="747"/>
                  </a:lnTo>
                  <a:lnTo>
                    <a:pt x="323" y="761"/>
                  </a:lnTo>
                  <a:lnTo>
                    <a:pt x="382" y="765"/>
                  </a:lnTo>
                  <a:lnTo>
                    <a:pt x="442" y="761"/>
                  </a:lnTo>
                  <a:lnTo>
                    <a:pt x="501" y="747"/>
                  </a:lnTo>
                  <a:lnTo>
                    <a:pt x="556" y="724"/>
                  </a:lnTo>
                  <a:lnTo>
                    <a:pt x="608" y="692"/>
                  </a:lnTo>
                  <a:lnTo>
                    <a:pt x="653" y="653"/>
                  </a:lnTo>
                  <a:lnTo>
                    <a:pt x="691" y="607"/>
                  </a:lnTo>
                  <a:lnTo>
                    <a:pt x="723" y="556"/>
                  </a:lnTo>
                  <a:lnTo>
                    <a:pt x="746" y="501"/>
                  </a:lnTo>
                  <a:lnTo>
                    <a:pt x="760" y="443"/>
                  </a:lnTo>
                  <a:lnTo>
                    <a:pt x="764" y="38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81" name="Line 333"/>
            <p:cNvSpPr>
              <a:spLocks noChangeShapeType="1"/>
            </p:cNvSpPr>
            <p:nvPr/>
          </p:nvSpPr>
          <p:spPr bwMode="auto">
            <a:xfrm>
              <a:off x="1543" y="3537"/>
              <a:ext cx="1" cy="19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82" name="Line 334"/>
            <p:cNvSpPr>
              <a:spLocks noChangeShapeType="1"/>
            </p:cNvSpPr>
            <p:nvPr/>
          </p:nvSpPr>
          <p:spPr bwMode="auto">
            <a:xfrm>
              <a:off x="1458" y="3645"/>
              <a:ext cx="1" cy="8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83" name="Line 335"/>
            <p:cNvSpPr>
              <a:spLocks noChangeShapeType="1"/>
            </p:cNvSpPr>
            <p:nvPr/>
          </p:nvSpPr>
          <p:spPr bwMode="auto">
            <a:xfrm>
              <a:off x="1776" y="3645"/>
              <a:ext cx="1" cy="8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84" name="Line 336"/>
            <p:cNvSpPr>
              <a:spLocks noChangeShapeType="1"/>
            </p:cNvSpPr>
            <p:nvPr/>
          </p:nvSpPr>
          <p:spPr bwMode="auto">
            <a:xfrm>
              <a:off x="1691" y="3537"/>
              <a:ext cx="1" cy="19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85" name="Line 337"/>
            <p:cNvSpPr>
              <a:spLocks noChangeShapeType="1"/>
            </p:cNvSpPr>
            <p:nvPr/>
          </p:nvSpPr>
          <p:spPr bwMode="auto">
            <a:xfrm flipH="1">
              <a:off x="812" y="3731"/>
              <a:ext cx="223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86" name="Freeform 338"/>
            <p:cNvSpPr>
              <a:spLocks/>
            </p:cNvSpPr>
            <p:nvPr/>
          </p:nvSpPr>
          <p:spPr bwMode="auto">
            <a:xfrm>
              <a:off x="772" y="3733"/>
              <a:ext cx="153" cy="153"/>
            </a:xfrm>
            <a:custGeom>
              <a:avLst/>
              <a:gdLst>
                <a:gd name="T0" fmla="*/ 0 w 763"/>
                <a:gd name="T1" fmla="*/ 0 h 764"/>
                <a:gd name="T2" fmla="*/ 1 w 763"/>
                <a:gd name="T3" fmla="*/ 17 h 764"/>
                <a:gd name="T4" fmla="*/ 4 w 763"/>
                <a:gd name="T5" fmla="*/ 34 h 764"/>
                <a:gd name="T6" fmla="*/ 9 w 763"/>
                <a:gd name="T7" fmla="*/ 51 h 764"/>
                <a:gd name="T8" fmla="*/ 15 w 763"/>
                <a:gd name="T9" fmla="*/ 66 h 764"/>
                <a:gd name="T10" fmla="*/ 23 w 763"/>
                <a:gd name="T11" fmla="*/ 81 h 764"/>
                <a:gd name="T12" fmla="*/ 33 w 763"/>
                <a:gd name="T13" fmla="*/ 96 h 764"/>
                <a:gd name="T14" fmla="*/ 45 w 763"/>
                <a:gd name="T15" fmla="*/ 108 h 764"/>
                <a:gd name="T16" fmla="*/ 58 w 763"/>
                <a:gd name="T17" fmla="*/ 120 h 764"/>
                <a:gd name="T18" fmla="*/ 72 w 763"/>
                <a:gd name="T19" fmla="*/ 130 h 764"/>
                <a:gd name="T20" fmla="*/ 87 w 763"/>
                <a:gd name="T21" fmla="*/ 138 h 764"/>
                <a:gd name="T22" fmla="*/ 102 w 763"/>
                <a:gd name="T23" fmla="*/ 145 h 764"/>
                <a:gd name="T24" fmla="*/ 119 w 763"/>
                <a:gd name="T25" fmla="*/ 149 h 764"/>
                <a:gd name="T26" fmla="*/ 136 w 763"/>
                <a:gd name="T27" fmla="*/ 152 h 764"/>
                <a:gd name="T28" fmla="*/ 153 w 763"/>
                <a:gd name="T29" fmla="*/ 153 h 7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63" h="764">
                  <a:moveTo>
                    <a:pt x="0" y="0"/>
                  </a:moveTo>
                  <a:lnTo>
                    <a:pt x="5" y="85"/>
                  </a:lnTo>
                  <a:lnTo>
                    <a:pt x="19" y="170"/>
                  </a:lnTo>
                  <a:lnTo>
                    <a:pt x="43" y="253"/>
                  </a:lnTo>
                  <a:lnTo>
                    <a:pt x="76" y="331"/>
                  </a:lnTo>
                  <a:lnTo>
                    <a:pt x="117" y="406"/>
                  </a:lnTo>
                  <a:lnTo>
                    <a:pt x="166" y="477"/>
                  </a:lnTo>
                  <a:lnTo>
                    <a:pt x="224" y="540"/>
                  </a:lnTo>
                  <a:lnTo>
                    <a:pt x="288" y="598"/>
                  </a:lnTo>
                  <a:lnTo>
                    <a:pt x="358" y="647"/>
                  </a:lnTo>
                  <a:lnTo>
                    <a:pt x="433" y="689"/>
                  </a:lnTo>
                  <a:lnTo>
                    <a:pt x="511" y="722"/>
                  </a:lnTo>
                  <a:lnTo>
                    <a:pt x="594" y="745"/>
                  </a:lnTo>
                  <a:lnTo>
                    <a:pt x="678" y="760"/>
                  </a:lnTo>
                  <a:lnTo>
                    <a:pt x="763" y="76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87" name="Freeform 339"/>
            <p:cNvSpPr>
              <a:spLocks/>
            </p:cNvSpPr>
            <p:nvPr/>
          </p:nvSpPr>
          <p:spPr bwMode="auto">
            <a:xfrm>
              <a:off x="848" y="3656"/>
              <a:ext cx="153" cy="153"/>
            </a:xfrm>
            <a:custGeom>
              <a:avLst/>
              <a:gdLst>
                <a:gd name="T0" fmla="*/ 153 w 764"/>
                <a:gd name="T1" fmla="*/ 77 h 765"/>
                <a:gd name="T2" fmla="*/ 152 w 764"/>
                <a:gd name="T3" fmla="*/ 65 h 765"/>
                <a:gd name="T4" fmla="*/ 149 w 764"/>
                <a:gd name="T5" fmla="*/ 53 h 765"/>
                <a:gd name="T6" fmla="*/ 145 w 764"/>
                <a:gd name="T7" fmla="*/ 42 h 765"/>
                <a:gd name="T8" fmla="*/ 138 w 764"/>
                <a:gd name="T9" fmla="*/ 32 h 765"/>
                <a:gd name="T10" fmla="*/ 131 w 764"/>
                <a:gd name="T11" fmla="*/ 22 h 765"/>
                <a:gd name="T12" fmla="*/ 122 w 764"/>
                <a:gd name="T13" fmla="*/ 15 h 765"/>
                <a:gd name="T14" fmla="*/ 111 w 764"/>
                <a:gd name="T15" fmla="*/ 9 h 765"/>
                <a:gd name="T16" fmla="*/ 100 w 764"/>
                <a:gd name="T17" fmla="*/ 4 h 765"/>
                <a:gd name="T18" fmla="*/ 89 w 764"/>
                <a:gd name="T19" fmla="*/ 1 h 765"/>
                <a:gd name="T20" fmla="*/ 77 w 764"/>
                <a:gd name="T21" fmla="*/ 0 h 765"/>
                <a:gd name="T22" fmla="*/ 65 w 764"/>
                <a:gd name="T23" fmla="*/ 1 h 765"/>
                <a:gd name="T24" fmla="*/ 53 w 764"/>
                <a:gd name="T25" fmla="*/ 4 h 765"/>
                <a:gd name="T26" fmla="*/ 42 w 764"/>
                <a:gd name="T27" fmla="*/ 9 h 765"/>
                <a:gd name="T28" fmla="*/ 32 w 764"/>
                <a:gd name="T29" fmla="*/ 15 h 765"/>
                <a:gd name="T30" fmla="*/ 23 w 764"/>
                <a:gd name="T31" fmla="*/ 22 h 765"/>
                <a:gd name="T32" fmla="*/ 15 w 764"/>
                <a:gd name="T33" fmla="*/ 32 h 765"/>
                <a:gd name="T34" fmla="*/ 9 w 764"/>
                <a:gd name="T35" fmla="*/ 42 h 765"/>
                <a:gd name="T36" fmla="*/ 4 w 764"/>
                <a:gd name="T37" fmla="*/ 53 h 765"/>
                <a:gd name="T38" fmla="*/ 1 w 764"/>
                <a:gd name="T39" fmla="*/ 65 h 765"/>
                <a:gd name="T40" fmla="*/ 0 w 764"/>
                <a:gd name="T41" fmla="*/ 77 h 765"/>
                <a:gd name="T42" fmla="*/ 1 w 764"/>
                <a:gd name="T43" fmla="*/ 89 h 765"/>
                <a:gd name="T44" fmla="*/ 4 w 764"/>
                <a:gd name="T45" fmla="*/ 100 h 765"/>
                <a:gd name="T46" fmla="*/ 9 w 764"/>
                <a:gd name="T47" fmla="*/ 111 h 765"/>
                <a:gd name="T48" fmla="*/ 15 w 764"/>
                <a:gd name="T49" fmla="*/ 121 h 765"/>
                <a:gd name="T50" fmla="*/ 23 w 764"/>
                <a:gd name="T51" fmla="*/ 131 h 765"/>
                <a:gd name="T52" fmla="*/ 32 w 764"/>
                <a:gd name="T53" fmla="*/ 138 h 765"/>
                <a:gd name="T54" fmla="*/ 42 w 764"/>
                <a:gd name="T55" fmla="*/ 145 h 765"/>
                <a:gd name="T56" fmla="*/ 53 w 764"/>
                <a:gd name="T57" fmla="*/ 149 h 765"/>
                <a:gd name="T58" fmla="*/ 65 w 764"/>
                <a:gd name="T59" fmla="*/ 152 h 765"/>
                <a:gd name="T60" fmla="*/ 77 w 764"/>
                <a:gd name="T61" fmla="*/ 153 h 765"/>
                <a:gd name="T62" fmla="*/ 89 w 764"/>
                <a:gd name="T63" fmla="*/ 152 h 765"/>
                <a:gd name="T64" fmla="*/ 100 w 764"/>
                <a:gd name="T65" fmla="*/ 149 h 765"/>
                <a:gd name="T66" fmla="*/ 111 w 764"/>
                <a:gd name="T67" fmla="*/ 145 h 765"/>
                <a:gd name="T68" fmla="*/ 122 w 764"/>
                <a:gd name="T69" fmla="*/ 138 h 765"/>
                <a:gd name="T70" fmla="*/ 131 w 764"/>
                <a:gd name="T71" fmla="*/ 131 h 765"/>
                <a:gd name="T72" fmla="*/ 138 w 764"/>
                <a:gd name="T73" fmla="*/ 121 h 765"/>
                <a:gd name="T74" fmla="*/ 145 w 764"/>
                <a:gd name="T75" fmla="*/ 111 h 765"/>
                <a:gd name="T76" fmla="*/ 149 w 764"/>
                <a:gd name="T77" fmla="*/ 100 h 765"/>
                <a:gd name="T78" fmla="*/ 152 w 764"/>
                <a:gd name="T79" fmla="*/ 89 h 765"/>
                <a:gd name="T80" fmla="*/ 153 w 764"/>
                <a:gd name="T81" fmla="*/ 77 h 76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764" h="765">
                  <a:moveTo>
                    <a:pt x="764" y="383"/>
                  </a:moveTo>
                  <a:lnTo>
                    <a:pt x="760" y="323"/>
                  </a:lnTo>
                  <a:lnTo>
                    <a:pt x="746" y="265"/>
                  </a:lnTo>
                  <a:lnTo>
                    <a:pt x="723" y="209"/>
                  </a:lnTo>
                  <a:lnTo>
                    <a:pt x="691" y="158"/>
                  </a:lnTo>
                  <a:lnTo>
                    <a:pt x="652" y="112"/>
                  </a:lnTo>
                  <a:lnTo>
                    <a:pt x="608" y="73"/>
                  </a:lnTo>
                  <a:lnTo>
                    <a:pt x="556" y="43"/>
                  </a:lnTo>
                  <a:lnTo>
                    <a:pt x="501" y="19"/>
                  </a:lnTo>
                  <a:lnTo>
                    <a:pt x="442" y="6"/>
                  </a:lnTo>
                  <a:lnTo>
                    <a:pt x="382" y="0"/>
                  </a:lnTo>
                  <a:lnTo>
                    <a:pt x="323" y="6"/>
                  </a:lnTo>
                  <a:lnTo>
                    <a:pt x="265" y="19"/>
                  </a:lnTo>
                  <a:lnTo>
                    <a:pt x="209" y="43"/>
                  </a:lnTo>
                  <a:lnTo>
                    <a:pt x="158" y="73"/>
                  </a:lnTo>
                  <a:lnTo>
                    <a:pt x="113" y="112"/>
                  </a:lnTo>
                  <a:lnTo>
                    <a:pt x="73" y="158"/>
                  </a:lnTo>
                  <a:lnTo>
                    <a:pt x="43" y="209"/>
                  </a:lnTo>
                  <a:lnTo>
                    <a:pt x="19" y="265"/>
                  </a:lnTo>
                  <a:lnTo>
                    <a:pt x="6" y="323"/>
                  </a:lnTo>
                  <a:lnTo>
                    <a:pt x="0" y="383"/>
                  </a:lnTo>
                  <a:lnTo>
                    <a:pt x="6" y="443"/>
                  </a:lnTo>
                  <a:lnTo>
                    <a:pt x="19" y="501"/>
                  </a:lnTo>
                  <a:lnTo>
                    <a:pt x="43" y="556"/>
                  </a:lnTo>
                  <a:lnTo>
                    <a:pt x="73" y="607"/>
                  </a:lnTo>
                  <a:lnTo>
                    <a:pt x="113" y="653"/>
                  </a:lnTo>
                  <a:lnTo>
                    <a:pt x="158" y="692"/>
                  </a:lnTo>
                  <a:lnTo>
                    <a:pt x="209" y="724"/>
                  </a:lnTo>
                  <a:lnTo>
                    <a:pt x="265" y="747"/>
                  </a:lnTo>
                  <a:lnTo>
                    <a:pt x="323" y="761"/>
                  </a:lnTo>
                  <a:lnTo>
                    <a:pt x="382" y="765"/>
                  </a:lnTo>
                  <a:lnTo>
                    <a:pt x="442" y="761"/>
                  </a:lnTo>
                  <a:lnTo>
                    <a:pt x="501" y="747"/>
                  </a:lnTo>
                  <a:lnTo>
                    <a:pt x="556" y="724"/>
                  </a:lnTo>
                  <a:lnTo>
                    <a:pt x="608" y="692"/>
                  </a:lnTo>
                  <a:lnTo>
                    <a:pt x="652" y="653"/>
                  </a:lnTo>
                  <a:lnTo>
                    <a:pt x="691" y="607"/>
                  </a:lnTo>
                  <a:lnTo>
                    <a:pt x="723" y="556"/>
                  </a:lnTo>
                  <a:lnTo>
                    <a:pt x="746" y="501"/>
                  </a:lnTo>
                  <a:lnTo>
                    <a:pt x="760" y="443"/>
                  </a:lnTo>
                  <a:lnTo>
                    <a:pt x="764" y="38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88" name="Line 340"/>
            <p:cNvSpPr>
              <a:spLocks noChangeShapeType="1"/>
            </p:cNvSpPr>
            <p:nvPr/>
          </p:nvSpPr>
          <p:spPr bwMode="auto">
            <a:xfrm flipV="1">
              <a:off x="925" y="3619"/>
              <a:ext cx="3" cy="2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89" name="Line 341"/>
            <p:cNvSpPr>
              <a:spLocks noChangeShapeType="1"/>
            </p:cNvSpPr>
            <p:nvPr/>
          </p:nvSpPr>
          <p:spPr bwMode="auto">
            <a:xfrm>
              <a:off x="925" y="3886"/>
              <a:ext cx="1384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90" name="Line 342"/>
            <p:cNvSpPr>
              <a:spLocks noChangeShapeType="1"/>
            </p:cNvSpPr>
            <p:nvPr/>
          </p:nvSpPr>
          <p:spPr bwMode="auto">
            <a:xfrm>
              <a:off x="772" y="3327"/>
              <a:ext cx="1" cy="4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0791" name="Line 343"/>
            <p:cNvSpPr>
              <a:spLocks noChangeShapeType="1"/>
            </p:cNvSpPr>
            <p:nvPr/>
          </p:nvSpPr>
          <p:spPr bwMode="auto">
            <a:xfrm flipV="1">
              <a:off x="2462" y="3327"/>
              <a:ext cx="1" cy="4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30792" name="Group 344"/>
            <p:cNvGrpSpPr>
              <a:grpSpLocks/>
            </p:cNvGrpSpPr>
            <p:nvPr/>
          </p:nvGrpSpPr>
          <p:grpSpPr bwMode="auto">
            <a:xfrm>
              <a:off x="1263" y="3321"/>
              <a:ext cx="706" cy="412"/>
              <a:chOff x="2955" y="3348"/>
              <a:chExt cx="706" cy="412"/>
            </a:xfrm>
          </p:grpSpPr>
          <p:sp>
            <p:nvSpPr>
              <p:cNvPr id="30793" name="Line 345"/>
              <p:cNvSpPr>
                <a:spLocks noChangeShapeType="1"/>
              </p:cNvSpPr>
              <p:nvPr/>
            </p:nvSpPr>
            <p:spPr bwMode="auto">
              <a:xfrm flipV="1">
                <a:off x="2968" y="3354"/>
                <a:ext cx="99" cy="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794" name="Line 346"/>
              <p:cNvSpPr>
                <a:spLocks noChangeShapeType="1"/>
              </p:cNvSpPr>
              <p:nvPr/>
            </p:nvSpPr>
            <p:spPr bwMode="auto">
              <a:xfrm flipV="1">
                <a:off x="2994" y="3417"/>
                <a:ext cx="101" cy="10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795" name="Line 347"/>
              <p:cNvSpPr>
                <a:spLocks noChangeShapeType="1"/>
              </p:cNvSpPr>
              <p:nvPr/>
            </p:nvSpPr>
            <p:spPr bwMode="auto">
              <a:xfrm flipV="1">
                <a:off x="3030" y="3479"/>
                <a:ext cx="95" cy="9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796" name="Line 348"/>
              <p:cNvSpPr>
                <a:spLocks noChangeShapeType="1"/>
              </p:cNvSpPr>
              <p:nvPr/>
            </p:nvSpPr>
            <p:spPr bwMode="auto">
              <a:xfrm flipV="1">
                <a:off x="3075" y="3527"/>
                <a:ext cx="94" cy="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797" name="Line 349"/>
              <p:cNvSpPr>
                <a:spLocks noChangeShapeType="1"/>
              </p:cNvSpPr>
              <p:nvPr/>
            </p:nvSpPr>
            <p:spPr bwMode="auto">
              <a:xfrm flipV="1">
                <a:off x="3128" y="3561"/>
                <a:ext cx="98" cy="9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798" name="Line 350"/>
              <p:cNvSpPr>
                <a:spLocks noChangeShapeType="1"/>
              </p:cNvSpPr>
              <p:nvPr/>
            </p:nvSpPr>
            <p:spPr bwMode="auto">
              <a:xfrm flipV="1">
                <a:off x="3150" y="3643"/>
                <a:ext cx="85" cy="8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799" name="Line 351"/>
              <p:cNvSpPr>
                <a:spLocks noChangeShapeType="1"/>
              </p:cNvSpPr>
              <p:nvPr/>
            </p:nvSpPr>
            <p:spPr bwMode="auto">
              <a:xfrm flipV="1">
                <a:off x="3210" y="3735"/>
                <a:ext cx="25" cy="2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00" name="Line 352"/>
              <p:cNvSpPr>
                <a:spLocks noChangeShapeType="1"/>
              </p:cNvSpPr>
              <p:nvPr/>
            </p:nvSpPr>
            <p:spPr bwMode="auto">
              <a:xfrm flipV="1">
                <a:off x="3498" y="3354"/>
                <a:ext cx="117" cy="1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01" name="Line 353"/>
              <p:cNvSpPr>
                <a:spLocks noChangeShapeType="1"/>
              </p:cNvSpPr>
              <p:nvPr/>
            </p:nvSpPr>
            <p:spPr bwMode="auto">
              <a:xfrm flipV="1">
                <a:off x="3383" y="3400"/>
                <a:ext cx="278" cy="27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02" name="Line 354"/>
              <p:cNvSpPr>
                <a:spLocks noChangeShapeType="1"/>
              </p:cNvSpPr>
              <p:nvPr/>
            </p:nvSpPr>
            <p:spPr bwMode="auto">
              <a:xfrm flipV="1">
                <a:off x="3393" y="3685"/>
                <a:ext cx="75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0803" name="Freeform 355"/>
              <p:cNvSpPr>
                <a:spLocks/>
              </p:cNvSpPr>
              <p:nvPr/>
            </p:nvSpPr>
            <p:spPr bwMode="auto">
              <a:xfrm>
                <a:off x="2955" y="3348"/>
                <a:ext cx="27" cy="27"/>
              </a:xfrm>
              <a:custGeom>
                <a:avLst/>
                <a:gdLst>
                  <a:gd name="T0" fmla="*/ 0 w 1400"/>
                  <a:gd name="T1" fmla="*/ 27 h 1402"/>
                  <a:gd name="T2" fmla="*/ 2 w 1400"/>
                  <a:gd name="T3" fmla="*/ 25 h 1402"/>
                  <a:gd name="T4" fmla="*/ 27 w 1400"/>
                  <a:gd name="T5" fmla="*/ 0 h 14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00" h="1402">
                    <a:moveTo>
                      <a:pt x="0" y="1402"/>
                    </a:moveTo>
                    <a:lnTo>
                      <a:pt x="101" y="1300"/>
                    </a:lnTo>
                    <a:lnTo>
                      <a:pt x="140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sp>
        <p:nvSpPr>
          <p:cNvPr id="265572" name="Freeform 356"/>
          <p:cNvSpPr>
            <a:spLocks/>
          </p:cNvSpPr>
          <p:nvPr/>
        </p:nvSpPr>
        <p:spPr bwMode="auto">
          <a:xfrm>
            <a:off x="2005013" y="3679825"/>
            <a:ext cx="42862" cy="347663"/>
          </a:xfrm>
          <a:custGeom>
            <a:avLst/>
            <a:gdLst>
              <a:gd name="T0" fmla="*/ 28575 w 21"/>
              <a:gd name="T1" fmla="*/ 0 h 231"/>
              <a:gd name="T2" fmla="*/ 34698 w 21"/>
              <a:gd name="T3" fmla="*/ 58696 h 231"/>
              <a:gd name="T4" fmla="*/ 10205 w 21"/>
              <a:gd name="T5" fmla="*/ 126423 h 231"/>
              <a:gd name="T6" fmla="*/ 40821 w 21"/>
              <a:gd name="T7" fmla="*/ 248331 h 231"/>
              <a:gd name="T8" fmla="*/ 0 w 21"/>
              <a:gd name="T9" fmla="*/ 347663 h 23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1" h="231">
                <a:moveTo>
                  <a:pt x="14" y="0"/>
                </a:moveTo>
                <a:cubicBezTo>
                  <a:pt x="14" y="7"/>
                  <a:pt x="18" y="25"/>
                  <a:pt x="17" y="39"/>
                </a:cubicBezTo>
                <a:cubicBezTo>
                  <a:pt x="16" y="53"/>
                  <a:pt x="4" y="63"/>
                  <a:pt x="5" y="84"/>
                </a:cubicBezTo>
                <a:cubicBezTo>
                  <a:pt x="6" y="105"/>
                  <a:pt x="21" y="141"/>
                  <a:pt x="20" y="165"/>
                </a:cubicBezTo>
                <a:cubicBezTo>
                  <a:pt x="19" y="189"/>
                  <a:pt x="4" y="217"/>
                  <a:pt x="0" y="231"/>
                </a:cubicBezTo>
              </a:path>
            </a:pathLst>
          </a:custGeom>
          <a:noFill/>
          <a:ln w="19050" cap="flat" cmpd="sng">
            <a:solidFill>
              <a:srgbClr val="FF0000"/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65573" name="Freeform 357"/>
          <p:cNvSpPr>
            <a:spLocks/>
          </p:cNvSpPr>
          <p:nvPr/>
        </p:nvSpPr>
        <p:spPr bwMode="auto">
          <a:xfrm>
            <a:off x="2243138" y="1708150"/>
            <a:ext cx="26987" cy="357188"/>
          </a:xfrm>
          <a:custGeom>
            <a:avLst/>
            <a:gdLst>
              <a:gd name="T0" fmla="*/ 12700 w 17"/>
              <a:gd name="T1" fmla="*/ 0 h 225"/>
              <a:gd name="T2" fmla="*/ 3175 w 17"/>
              <a:gd name="T3" fmla="*/ 100013 h 225"/>
              <a:gd name="T4" fmla="*/ 26987 w 17"/>
              <a:gd name="T5" fmla="*/ 180975 h 225"/>
              <a:gd name="T6" fmla="*/ 3175 w 17"/>
              <a:gd name="T7" fmla="*/ 285750 h 225"/>
              <a:gd name="T8" fmla="*/ 12700 w 17"/>
              <a:gd name="T9" fmla="*/ 357188 h 22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7" h="225">
                <a:moveTo>
                  <a:pt x="8" y="0"/>
                </a:moveTo>
                <a:cubicBezTo>
                  <a:pt x="7" y="10"/>
                  <a:pt x="0" y="44"/>
                  <a:pt x="2" y="63"/>
                </a:cubicBezTo>
                <a:cubicBezTo>
                  <a:pt x="4" y="82"/>
                  <a:pt x="17" y="95"/>
                  <a:pt x="17" y="114"/>
                </a:cubicBezTo>
                <a:cubicBezTo>
                  <a:pt x="17" y="133"/>
                  <a:pt x="3" y="162"/>
                  <a:pt x="2" y="180"/>
                </a:cubicBezTo>
                <a:cubicBezTo>
                  <a:pt x="1" y="198"/>
                  <a:pt x="4" y="211"/>
                  <a:pt x="8" y="225"/>
                </a:cubicBezTo>
              </a:path>
            </a:pathLst>
          </a:custGeom>
          <a:noFill/>
          <a:ln w="19050" cap="flat" cmpd="sng">
            <a:solidFill>
              <a:srgbClr val="FF0000"/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65574" name="Line 358"/>
          <p:cNvSpPr>
            <a:spLocks noChangeShapeType="1"/>
          </p:cNvSpPr>
          <p:nvPr/>
        </p:nvSpPr>
        <p:spPr bwMode="auto">
          <a:xfrm flipV="1">
            <a:off x="1531938" y="3684588"/>
            <a:ext cx="0" cy="3333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65575" name="Line 359"/>
          <p:cNvSpPr>
            <a:spLocks noChangeShapeType="1"/>
          </p:cNvSpPr>
          <p:nvPr/>
        </p:nvSpPr>
        <p:spPr bwMode="auto">
          <a:xfrm flipV="1">
            <a:off x="1774825" y="3684588"/>
            <a:ext cx="0" cy="338137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65576" name="Line 360"/>
          <p:cNvSpPr>
            <a:spLocks noChangeShapeType="1"/>
          </p:cNvSpPr>
          <p:nvPr/>
        </p:nvSpPr>
        <p:spPr bwMode="auto">
          <a:xfrm flipV="1">
            <a:off x="1874838" y="1722438"/>
            <a:ext cx="0" cy="3333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65577" name="Line 361"/>
          <p:cNvSpPr>
            <a:spLocks noChangeShapeType="1"/>
          </p:cNvSpPr>
          <p:nvPr/>
        </p:nvSpPr>
        <p:spPr bwMode="auto">
          <a:xfrm flipV="1">
            <a:off x="2055813" y="1727200"/>
            <a:ext cx="0" cy="3286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65579" name="Rectangle 363"/>
          <p:cNvSpPr>
            <a:spLocks noChangeArrowheads="1"/>
          </p:cNvSpPr>
          <p:nvPr/>
        </p:nvSpPr>
        <p:spPr bwMode="auto">
          <a:xfrm>
            <a:off x="4210050" y="119063"/>
            <a:ext cx="5010150" cy="1739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indent="536575" algn="l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15963" indent="-285750" algn="l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0" lang="en-US" altLang="zh-CN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 </a:t>
            </a:r>
            <a:r>
              <a:rPr kumimoji="0" lang="zh-CN" altLang="en-US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用剖切面局部地剖开机件所得的剖视图，称为</a:t>
            </a:r>
            <a:r>
              <a:rPr kumimoji="0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局部剖视图</a:t>
            </a:r>
            <a:r>
              <a:rPr kumimoji="0" lang="zh-CN" altLang="en-US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。</a:t>
            </a:r>
          </a:p>
        </p:txBody>
      </p:sp>
      <p:sp>
        <p:nvSpPr>
          <p:cNvPr id="265580" name="Text Box 364"/>
          <p:cNvSpPr txBox="1">
            <a:spLocks noChangeArrowheads="1"/>
          </p:cNvSpPr>
          <p:nvPr/>
        </p:nvSpPr>
        <p:spPr bwMode="auto">
          <a:xfrm>
            <a:off x="4175125" y="5564188"/>
            <a:ext cx="4968875" cy="946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indent="363538" algn="l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542925" indent="-285750" algn="l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fontAlgn="base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kumimoji="0" lang="zh-CN" altLang="en-US" sz="2800" b="1">
                <a:solidFill>
                  <a:srgbClr val="000000"/>
                </a:solidFill>
                <a:latin typeface="Arial" charset="0"/>
                <a:ea typeface="楷体_GB2312" pitchFamily="49" charset="-122"/>
              </a:rPr>
              <a:t>在所作的半剖视图中，底板和顶板上的小孔没有剖开。</a:t>
            </a:r>
          </a:p>
        </p:txBody>
      </p:sp>
      <p:sp>
        <p:nvSpPr>
          <p:cNvPr id="265581" name="Rectangle 365"/>
          <p:cNvSpPr>
            <a:spLocks noChangeArrowheads="1"/>
          </p:cNvSpPr>
          <p:nvPr/>
        </p:nvSpPr>
        <p:spPr bwMode="auto">
          <a:xfrm>
            <a:off x="4271963" y="5732463"/>
            <a:ext cx="46609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indent="266700" algn="l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0" lang="zh-CN" altLang="en-US" sz="2800" b="1">
                <a:solidFill>
                  <a:srgbClr val="FF0000"/>
                </a:solidFill>
                <a:latin typeface="楷体_GB2312" pitchFamily="49" charset="-122"/>
                <a:ea typeface="楷体_GB2312" pitchFamily="49" charset="-122"/>
              </a:rPr>
              <a:t>用剖切面局部地剖开机件</a:t>
            </a:r>
          </a:p>
        </p:txBody>
      </p:sp>
      <p:sp>
        <p:nvSpPr>
          <p:cNvPr id="30741" name="Rectangle 367"/>
          <p:cNvSpPr>
            <a:spLocks noChangeArrowheads="1"/>
          </p:cNvSpPr>
          <p:nvPr/>
        </p:nvSpPr>
        <p:spPr bwMode="auto">
          <a:xfrm>
            <a:off x="0" y="0"/>
            <a:ext cx="369728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FFCCFF"/>
                    </a:gs>
                    <a:gs pos="50000">
                      <a:srgbClr val="FFFF00"/>
                    </a:gs>
                    <a:gs pos="100000">
                      <a:srgbClr val="FFCC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76200" algn="ctr">
                <a:pattFill prst="dkUpDiag">
                  <a:fgClr>
                    <a:srgbClr val="FF3300"/>
                  </a:fgClr>
                  <a:bgClr>
                    <a:srgbClr val="FFCCFF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3.</a:t>
            </a: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局部剖</a:t>
            </a:r>
          </a:p>
        </p:txBody>
      </p:sp>
    </p:spTree>
    <p:extLst>
      <p:ext uri="{BB962C8B-B14F-4D97-AF65-F5344CB8AC3E}">
        <p14:creationId xmlns:p14="http://schemas.microsoft.com/office/powerpoint/2010/main" val="724111052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655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18" dur="1000"/>
                                        <p:tgtEl>
                                          <p:spTgt spid="265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26558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65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26558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65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0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4427 0.03399 L 4.72222E-6 -3.98844E-6 " pathEditMode="relative" ptsTypes="AA">
                                      <p:cBhvr>
                                        <p:cTn id="43" dur="3000" fill="hold"/>
                                        <p:tgtEl>
                                          <p:spTgt spid="2653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4" presetID="0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4653 0.03584 L -2.77778E-6 -1.84971E-6 " pathEditMode="relative" ptsTypes="AA">
                                      <p:cBhvr>
                                        <p:cTn id="45" dur="3000" fill="hold"/>
                                        <p:tgtEl>
                                          <p:spTgt spid="2652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6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47" dur="5000"/>
                                        <p:tgtEl>
                                          <p:spTgt spid="2653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9"/>
                                          </p:stCondLst>
                                        </p:cTn>
                                        <p:tgtEl>
                                          <p:spTgt spid="265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5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6597 0.12777 " pathEditMode="relative" ptsTypes="AA">
                                      <p:cBhvr>
                                        <p:cTn id="51" dur="2000" fill="hold"/>
                                        <p:tgtEl>
                                          <p:spTgt spid="2653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52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16597 0.12777 " pathEditMode="relative" ptsTypes="AA">
                                      <p:cBhvr>
                                        <p:cTn id="53" dur="2000" fill="hold"/>
                                        <p:tgtEl>
                                          <p:spTgt spid="2652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8" dur="1000"/>
                                        <p:tgtEl>
                                          <p:spTgt spid="265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2000"/>
                                        <p:tgtEl>
                                          <p:spTgt spid="2655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6" dur="2000"/>
                                        <p:tgtEl>
                                          <p:spTgt spid="2655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2000"/>
                                        <p:tgtEl>
                                          <p:spTgt spid="265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6" dur="1000"/>
                                        <p:tgtEl>
                                          <p:spTgt spid="2655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1" dur="2000"/>
                                        <p:tgtEl>
                                          <p:spTgt spid="265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4" dur="2000"/>
                                        <p:tgtEl>
                                          <p:spTgt spid="265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9" dur="1000"/>
                                        <p:tgtEl>
                                          <p:spTgt spid="265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5289" grpId="0" animBg="1"/>
      <p:bldP spid="265289" grpId="1" animBg="1"/>
      <p:bldP spid="265301" grpId="0" animBg="1"/>
      <p:bldP spid="265301" grpId="1" animBg="1"/>
      <p:bldP spid="265572" grpId="0" animBg="1"/>
      <p:bldP spid="265573" grpId="0" animBg="1"/>
      <p:bldP spid="265574" grpId="0" animBg="1"/>
      <p:bldP spid="265575" grpId="0" animBg="1"/>
      <p:bldP spid="265576" grpId="0" animBg="1"/>
      <p:bldP spid="265577" grpId="0" animBg="1"/>
      <p:bldP spid="265579" grpId="0"/>
      <p:bldP spid="265580" grpId="0"/>
      <p:bldP spid="265581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Text Box 2"/>
          <p:cNvSpPr txBox="1">
            <a:spLocks noChangeArrowheads="1"/>
          </p:cNvSpPr>
          <p:nvPr/>
        </p:nvSpPr>
        <p:spPr bwMode="auto">
          <a:xfrm>
            <a:off x="0" y="0"/>
            <a:ext cx="437991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6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适用范围：</a:t>
            </a:r>
          </a:p>
        </p:txBody>
      </p:sp>
      <p:sp>
        <p:nvSpPr>
          <p:cNvPr id="225283" name="Text Box 3"/>
          <p:cNvSpPr txBox="1">
            <a:spLocks noChangeArrowheads="1"/>
          </p:cNvSpPr>
          <p:nvPr/>
        </p:nvSpPr>
        <p:spPr bwMode="auto">
          <a:xfrm>
            <a:off x="0" y="615950"/>
            <a:ext cx="9144000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</a:rPr>
              <a:t>    </a:t>
            </a:r>
            <a:r>
              <a:rPr lang="zh-CN" altLang="en-US" sz="3200">
                <a:solidFill>
                  <a:srgbClr val="000000"/>
                </a:solidFill>
              </a:rPr>
              <a:t>局部剖是一种较灵活的表示方法，适用范围较广。</a:t>
            </a:r>
          </a:p>
        </p:txBody>
      </p:sp>
      <p:sp>
        <p:nvSpPr>
          <p:cNvPr id="225284" name="Text Box 4"/>
          <p:cNvSpPr txBox="1">
            <a:spLocks noChangeArrowheads="1"/>
          </p:cNvSpPr>
          <p:nvPr/>
        </p:nvSpPr>
        <p:spPr bwMode="auto">
          <a:xfrm>
            <a:off x="100013" y="1609725"/>
            <a:ext cx="9043987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</a:rPr>
              <a:t>①</a:t>
            </a:r>
            <a:r>
              <a:rPr lang="zh-CN" altLang="en-US" sz="3200">
                <a:solidFill>
                  <a:srgbClr val="000000"/>
                </a:solidFill>
              </a:rPr>
              <a:t>只有局部内形需要剖切表示，而又不宜采用全 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000000"/>
                </a:solidFill>
              </a:rPr>
              <a:t>  剖视时。</a:t>
            </a:r>
          </a:p>
        </p:txBody>
      </p:sp>
      <p:grpSp>
        <p:nvGrpSpPr>
          <p:cNvPr id="225539" name="Group 259"/>
          <p:cNvGrpSpPr>
            <a:grpSpLocks/>
          </p:cNvGrpSpPr>
          <p:nvPr/>
        </p:nvGrpSpPr>
        <p:grpSpPr bwMode="auto">
          <a:xfrm>
            <a:off x="1612900" y="2751138"/>
            <a:ext cx="5634038" cy="4030662"/>
            <a:chOff x="1501" y="2154"/>
            <a:chExt cx="2346" cy="1678"/>
          </a:xfrm>
        </p:grpSpPr>
        <p:sp>
          <p:nvSpPr>
            <p:cNvPr id="31750" name="Line 123"/>
            <p:cNvSpPr>
              <a:spLocks noChangeShapeType="1"/>
            </p:cNvSpPr>
            <p:nvPr/>
          </p:nvSpPr>
          <p:spPr bwMode="auto">
            <a:xfrm>
              <a:off x="1501" y="3423"/>
              <a:ext cx="20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51" name="Line 124"/>
            <p:cNvSpPr>
              <a:spLocks noChangeShapeType="1"/>
            </p:cNvSpPr>
            <p:nvPr/>
          </p:nvSpPr>
          <p:spPr bwMode="auto">
            <a:xfrm>
              <a:off x="1730" y="3423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52" name="Line 125"/>
            <p:cNvSpPr>
              <a:spLocks noChangeShapeType="1"/>
            </p:cNvSpPr>
            <p:nvPr/>
          </p:nvSpPr>
          <p:spPr bwMode="auto">
            <a:xfrm>
              <a:off x="1774" y="3423"/>
              <a:ext cx="1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53" name="Line 126"/>
            <p:cNvSpPr>
              <a:spLocks noChangeShapeType="1"/>
            </p:cNvSpPr>
            <p:nvPr/>
          </p:nvSpPr>
          <p:spPr bwMode="auto">
            <a:xfrm>
              <a:off x="1997" y="3423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54" name="Line 127"/>
            <p:cNvSpPr>
              <a:spLocks noChangeShapeType="1"/>
            </p:cNvSpPr>
            <p:nvPr/>
          </p:nvSpPr>
          <p:spPr bwMode="auto">
            <a:xfrm>
              <a:off x="2041" y="3423"/>
              <a:ext cx="1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55" name="Line 128"/>
            <p:cNvSpPr>
              <a:spLocks noChangeShapeType="1"/>
            </p:cNvSpPr>
            <p:nvPr/>
          </p:nvSpPr>
          <p:spPr bwMode="auto">
            <a:xfrm>
              <a:off x="2264" y="3423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56" name="Line 129"/>
            <p:cNvSpPr>
              <a:spLocks noChangeShapeType="1"/>
            </p:cNvSpPr>
            <p:nvPr/>
          </p:nvSpPr>
          <p:spPr bwMode="auto">
            <a:xfrm>
              <a:off x="2308" y="3423"/>
              <a:ext cx="1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57" name="Line 130"/>
            <p:cNvSpPr>
              <a:spLocks noChangeShapeType="1"/>
            </p:cNvSpPr>
            <p:nvPr/>
          </p:nvSpPr>
          <p:spPr bwMode="auto">
            <a:xfrm>
              <a:off x="2530" y="3423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58" name="Line 131"/>
            <p:cNvSpPr>
              <a:spLocks noChangeShapeType="1"/>
            </p:cNvSpPr>
            <p:nvPr/>
          </p:nvSpPr>
          <p:spPr bwMode="auto">
            <a:xfrm>
              <a:off x="2575" y="3423"/>
              <a:ext cx="1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59" name="Line 132"/>
            <p:cNvSpPr>
              <a:spLocks noChangeShapeType="1"/>
            </p:cNvSpPr>
            <p:nvPr/>
          </p:nvSpPr>
          <p:spPr bwMode="auto">
            <a:xfrm>
              <a:off x="2797" y="3423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60" name="Line 133"/>
            <p:cNvSpPr>
              <a:spLocks noChangeShapeType="1"/>
            </p:cNvSpPr>
            <p:nvPr/>
          </p:nvSpPr>
          <p:spPr bwMode="auto">
            <a:xfrm>
              <a:off x="2842" y="3423"/>
              <a:ext cx="1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61" name="Line 134"/>
            <p:cNvSpPr>
              <a:spLocks noChangeShapeType="1"/>
            </p:cNvSpPr>
            <p:nvPr/>
          </p:nvSpPr>
          <p:spPr bwMode="auto">
            <a:xfrm>
              <a:off x="3064" y="3423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62" name="Line 135"/>
            <p:cNvSpPr>
              <a:spLocks noChangeShapeType="1"/>
            </p:cNvSpPr>
            <p:nvPr/>
          </p:nvSpPr>
          <p:spPr bwMode="auto">
            <a:xfrm>
              <a:off x="3109" y="3423"/>
              <a:ext cx="1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63" name="Line 136"/>
            <p:cNvSpPr>
              <a:spLocks noChangeShapeType="1"/>
            </p:cNvSpPr>
            <p:nvPr/>
          </p:nvSpPr>
          <p:spPr bwMode="auto">
            <a:xfrm>
              <a:off x="3331" y="3423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64" name="Line 137"/>
            <p:cNvSpPr>
              <a:spLocks noChangeShapeType="1"/>
            </p:cNvSpPr>
            <p:nvPr/>
          </p:nvSpPr>
          <p:spPr bwMode="auto">
            <a:xfrm>
              <a:off x="3375" y="3423"/>
              <a:ext cx="1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65" name="Line 138"/>
            <p:cNvSpPr>
              <a:spLocks noChangeShapeType="1"/>
            </p:cNvSpPr>
            <p:nvPr/>
          </p:nvSpPr>
          <p:spPr bwMode="auto">
            <a:xfrm>
              <a:off x="3598" y="3423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66" name="Line 139"/>
            <p:cNvSpPr>
              <a:spLocks noChangeShapeType="1"/>
            </p:cNvSpPr>
            <p:nvPr/>
          </p:nvSpPr>
          <p:spPr bwMode="auto">
            <a:xfrm>
              <a:off x="3642" y="3423"/>
              <a:ext cx="2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67" name="Line 140"/>
            <p:cNvSpPr>
              <a:spLocks noChangeShapeType="1"/>
            </p:cNvSpPr>
            <p:nvPr/>
          </p:nvSpPr>
          <p:spPr bwMode="auto">
            <a:xfrm>
              <a:off x="2258" y="2154"/>
              <a:ext cx="0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68" name="Line 141"/>
            <p:cNvSpPr>
              <a:spLocks noChangeShapeType="1"/>
            </p:cNvSpPr>
            <p:nvPr/>
          </p:nvSpPr>
          <p:spPr bwMode="auto">
            <a:xfrm>
              <a:off x="2258" y="2278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69" name="Line 142"/>
            <p:cNvSpPr>
              <a:spLocks noChangeShapeType="1"/>
            </p:cNvSpPr>
            <p:nvPr/>
          </p:nvSpPr>
          <p:spPr bwMode="auto">
            <a:xfrm>
              <a:off x="2258" y="2322"/>
              <a:ext cx="0" cy="1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70" name="Line 143"/>
            <p:cNvSpPr>
              <a:spLocks noChangeShapeType="1"/>
            </p:cNvSpPr>
            <p:nvPr/>
          </p:nvSpPr>
          <p:spPr bwMode="auto">
            <a:xfrm>
              <a:off x="2258" y="2545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71" name="Line 144"/>
            <p:cNvSpPr>
              <a:spLocks noChangeShapeType="1"/>
            </p:cNvSpPr>
            <p:nvPr/>
          </p:nvSpPr>
          <p:spPr bwMode="auto">
            <a:xfrm>
              <a:off x="2258" y="2590"/>
              <a:ext cx="0" cy="1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72" name="Line 145"/>
            <p:cNvSpPr>
              <a:spLocks noChangeShapeType="1"/>
            </p:cNvSpPr>
            <p:nvPr/>
          </p:nvSpPr>
          <p:spPr bwMode="auto">
            <a:xfrm>
              <a:off x="2258" y="2812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73" name="Line 146"/>
            <p:cNvSpPr>
              <a:spLocks noChangeShapeType="1"/>
            </p:cNvSpPr>
            <p:nvPr/>
          </p:nvSpPr>
          <p:spPr bwMode="auto">
            <a:xfrm>
              <a:off x="2258" y="2857"/>
              <a:ext cx="0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74" name="Line 147"/>
            <p:cNvSpPr>
              <a:spLocks noChangeShapeType="1"/>
            </p:cNvSpPr>
            <p:nvPr/>
          </p:nvSpPr>
          <p:spPr bwMode="auto">
            <a:xfrm>
              <a:off x="3582" y="2330"/>
              <a:ext cx="0" cy="2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75" name="Line 148"/>
            <p:cNvSpPr>
              <a:spLocks noChangeShapeType="1"/>
            </p:cNvSpPr>
            <p:nvPr/>
          </p:nvSpPr>
          <p:spPr bwMode="auto">
            <a:xfrm>
              <a:off x="3582" y="2564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76" name="Line 149"/>
            <p:cNvSpPr>
              <a:spLocks noChangeShapeType="1"/>
            </p:cNvSpPr>
            <p:nvPr/>
          </p:nvSpPr>
          <p:spPr bwMode="auto">
            <a:xfrm>
              <a:off x="3582" y="2609"/>
              <a:ext cx="0" cy="2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77" name="Line 150"/>
            <p:cNvSpPr>
              <a:spLocks noChangeShapeType="1"/>
            </p:cNvSpPr>
            <p:nvPr/>
          </p:nvSpPr>
          <p:spPr bwMode="auto">
            <a:xfrm>
              <a:off x="1773" y="2276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78" name="Line 151"/>
            <p:cNvSpPr>
              <a:spLocks noChangeShapeType="1"/>
            </p:cNvSpPr>
            <p:nvPr/>
          </p:nvSpPr>
          <p:spPr bwMode="auto">
            <a:xfrm>
              <a:off x="1773" y="2408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79" name="Line 152"/>
            <p:cNvSpPr>
              <a:spLocks noChangeShapeType="1"/>
            </p:cNvSpPr>
            <p:nvPr/>
          </p:nvSpPr>
          <p:spPr bwMode="auto">
            <a:xfrm>
              <a:off x="1773" y="2452"/>
              <a:ext cx="0" cy="1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80" name="Line 153"/>
            <p:cNvSpPr>
              <a:spLocks noChangeShapeType="1"/>
            </p:cNvSpPr>
            <p:nvPr/>
          </p:nvSpPr>
          <p:spPr bwMode="auto">
            <a:xfrm>
              <a:off x="1773" y="2675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81" name="Line 154"/>
            <p:cNvSpPr>
              <a:spLocks noChangeShapeType="1"/>
            </p:cNvSpPr>
            <p:nvPr/>
          </p:nvSpPr>
          <p:spPr bwMode="auto">
            <a:xfrm>
              <a:off x="1773" y="2719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82" name="Freeform 155"/>
            <p:cNvSpPr>
              <a:spLocks/>
            </p:cNvSpPr>
            <p:nvPr/>
          </p:nvSpPr>
          <p:spPr bwMode="auto">
            <a:xfrm>
              <a:off x="2062" y="3224"/>
              <a:ext cx="395" cy="397"/>
            </a:xfrm>
            <a:custGeom>
              <a:avLst/>
              <a:gdLst>
                <a:gd name="T0" fmla="*/ 3 w 2760"/>
                <a:gd name="T1" fmla="*/ 245 h 2782"/>
                <a:gd name="T2" fmla="*/ 9 w 2760"/>
                <a:gd name="T3" fmla="*/ 265 h 2782"/>
                <a:gd name="T4" fmla="*/ 17 w 2760"/>
                <a:gd name="T5" fmla="*/ 284 h 2782"/>
                <a:gd name="T6" fmla="*/ 27 w 2760"/>
                <a:gd name="T7" fmla="*/ 303 h 2782"/>
                <a:gd name="T8" fmla="*/ 39 w 2760"/>
                <a:gd name="T9" fmla="*/ 320 h 2782"/>
                <a:gd name="T10" fmla="*/ 52 w 2760"/>
                <a:gd name="T11" fmla="*/ 335 h 2782"/>
                <a:gd name="T12" fmla="*/ 67 w 2760"/>
                <a:gd name="T13" fmla="*/ 350 h 2782"/>
                <a:gd name="T14" fmla="*/ 84 w 2760"/>
                <a:gd name="T15" fmla="*/ 362 h 2782"/>
                <a:gd name="T16" fmla="*/ 102 w 2760"/>
                <a:gd name="T17" fmla="*/ 373 h 2782"/>
                <a:gd name="T18" fmla="*/ 121 w 2760"/>
                <a:gd name="T19" fmla="*/ 382 h 2782"/>
                <a:gd name="T20" fmla="*/ 140 w 2760"/>
                <a:gd name="T21" fmla="*/ 389 h 2782"/>
                <a:gd name="T22" fmla="*/ 161 w 2760"/>
                <a:gd name="T23" fmla="*/ 394 h 2782"/>
                <a:gd name="T24" fmla="*/ 181 w 2760"/>
                <a:gd name="T25" fmla="*/ 396 h 2782"/>
                <a:gd name="T26" fmla="*/ 202 w 2760"/>
                <a:gd name="T27" fmla="*/ 397 h 2782"/>
                <a:gd name="T28" fmla="*/ 223 w 2760"/>
                <a:gd name="T29" fmla="*/ 395 h 2782"/>
                <a:gd name="T30" fmla="*/ 244 w 2760"/>
                <a:gd name="T31" fmla="*/ 391 h 2782"/>
                <a:gd name="T32" fmla="*/ 263 w 2760"/>
                <a:gd name="T33" fmla="*/ 385 h 2782"/>
                <a:gd name="T34" fmla="*/ 283 w 2760"/>
                <a:gd name="T35" fmla="*/ 377 h 2782"/>
                <a:gd name="T36" fmla="*/ 301 w 2760"/>
                <a:gd name="T37" fmla="*/ 367 h 2782"/>
                <a:gd name="T38" fmla="*/ 318 w 2760"/>
                <a:gd name="T39" fmla="*/ 355 h 2782"/>
                <a:gd name="T40" fmla="*/ 334 w 2760"/>
                <a:gd name="T41" fmla="*/ 342 h 2782"/>
                <a:gd name="T42" fmla="*/ 348 w 2760"/>
                <a:gd name="T43" fmla="*/ 326 h 2782"/>
                <a:gd name="T44" fmla="*/ 361 w 2760"/>
                <a:gd name="T45" fmla="*/ 310 h 2782"/>
                <a:gd name="T46" fmla="*/ 372 w 2760"/>
                <a:gd name="T47" fmla="*/ 292 h 2782"/>
                <a:gd name="T48" fmla="*/ 380 w 2760"/>
                <a:gd name="T49" fmla="*/ 273 h 2782"/>
                <a:gd name="T50" fmla="*/ 387 w 2760"/>
                <a:gd name="T51" fmla="*/ 253 h 2782"/>
                <a:gd name="T52" fmla="*/ 392 w 2760"/>
                <a:gd name="T53" fmla="*/ 233 h 2782"/>
                <a:gd name="T54" fmla="*/ 394 w 2760"/>
                <a:gd name="T55" fmla="*/ 212 h 2782"/>
                <a:gd name="T56" fmla="*/ 395 w 2760"/>
                <a:gd name="T57" fmla="*/ 192 h 2782"/>
                <a:gd name="T58" fmla="*/ 393 w 2760"/>
                <a:gd name="T59" fmla="*/ 171 h 2782"/>
                <a:gd name="T60" fmla="*/ 389 w 2760"/>
                <a:gd name="T61" fmla="*/ 151 h 2782"/>
                <a:gd name="T62" fmla="*/ 383 w 2760"/>
                <a:gd name="T63" fmla="*/ 131 h 2782"/>
                <a:gd name="T64" fmla="*/ 375 w 2760"/>
                <a:gd name="T65" fmla="*/ 111 h 2782"/>
                <a:gd name="T66" fmla="*/ 365 w 2760"/>
                <a:gd name="T67" fmla="*/ 93 h 2782"/>
                <a:gd name="T68" fmla="*/ 353 w 2760"/>
                <a:gd name="T69" fmla="*/ 76 h 2782"/>
                <a:gd name="T70" fmla="*/ 339 w 2760"/>
                <a:gd name="T71" fmla="*/ 61 h 2782"/>
                <a:gd name="T72" fmla="*/ 324 w 2760"/>
                <a:gd name="T73" fmla="*/ 46 h 2782"/>
                <a:gd name="T74" fmla="*/ 307 w 2760"/>
                <a:gd name="T75" fmla="*/ 34 h 2782"/>
                <a:gd name="T76" fmla="*/ 289 w 2760"/>
                <a:gd name="T77" fmla="*/ 23 h 2782"/>
                <a:gd name="T78" fmla="*/ 270 w 2760"/>
                <a:gd name="T79" fmla="*/ 14 h 2782"/>
                <a:gd name="T80" fmla="*/ 250 w 2760"/>
                <a:gd name="T81" fmla="*/ 8 h 2782"/>
                <a:gd name="T82" fmla="*/ 230 w 2760"/>
                <a:gd name="T83" fmla="*/ 3 h 2782"/>
                <a:gd name="T84" fmla="*/ 209 w 2760"/>
                <a:gd name="T85" fmla="*/ 1 h 2782"/>
                <a:gd name="T86" fmla="*/ 188 w 2760"/>
                <a:gd name="T87" fmla="*/ 0 h 2782"/>
                <a:gd name="T88" fmla="*/ 168 w 2760"/>
                <a:gd name="T89" fmla="*/ 2 h 2782"/>
                <a:gd name="T90" fmla="*/ 147 w 2760"/>
                <a:gd name="T91" fmla="*/ 6 h 2782"/>
                <a:gd name="T92" fmla="*/ 127 w 2760"/>
                <a:gd name="T93" fmla="*/ 12 h 2782"/>
                <a:gd name="T94" fmla="*/ 108 w 2760"/>
                <a:gd name="T95" fmla="*/ 21 h 2782"/>
                <a:gd name="T96" fmla="*/ 90 w 2760"/>
                <a:gd name="T97" fmla="*/ 31 h 2782"/>
                <a:gd name="T98" fmla="*/ 73 w 2760"/>
                <a:gd name="T99" fmla="*/ 43 h 2782"/>
                <a:gd name="T100" fmla="*/ 57 w 2760"/>
                <a:gd name="T101" fmla="*/ 57 h 2782"/>
                <a:gd name="T102" fmla="*/ 43 w 2760"/>
                <a:gd name="T103" fmla="*/ 72 h 2782"/>
                <a:gd name="T104" fmla="*/ 31 w 2760"/>
                <a:gd name="T105" fmla="*/ 88 h 2782"/>
                <a:gd name="T106" fmla="*/ 20 w 2760"/>
                <a:gd name="T107" fmla="*/ 106 h 2782"/>
                <a:gd name="T108" fmla="*/ 11 w 2760"/>
                <a:gd name="T109" fmla="*/ 125 h 2782"/>
                <a:gd name="T110" fmla="*/ 5 w 2760"/>
                <a:gd name="T111" fmla="*/ 145 h 2782"/>
                <a:gd name="T112" fmla="*/ 0 w 2760"/>
                <a:gd name="T113" fmla="*/ 165 h 278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760" h="2782">
                  <a:moveTo>
                    <a:pt x="0" y="1623"/>
                  </a:moveTo>
                  <a:lnTo>
                    <a:pt x="9" y="1671"/>
                  </a:lnTo>
                  <a:lnTo>
                    <a:pt x="20" y="1719"/>
                  </a:lnTo>
                  <a:lnTo>
                    <a:pt x="32" y="1765"/>
                  </a:lnTo>
                  <a:lnTo>
                    <a:pt x="46" y="1812"/>
                  </a:lnTo>
                  <a:lnTo>
                    <a:pt x="62" y="1858"/>
                  </a:lnTo>
                  <a:lnTo>
                    <a:pt x="78" y="1904"/>
                  </a:lnTo>
                  <a:lnTo>
                    <a:pt x="97" y="1949"/>
                  </a:lnTo>
                  <a:lnTo>
                    <a:pt x="117" y="1993"/>
                  </a:lnTo>
                  <a:lnTo>
                    <a:pt x="139" y="2036"/>
                  </a:lnTo>
                  <a:lnTo>
                    <a:pt x="162" y="2079"/>
                  </a:lnTo>
                  <a:lnTo>
                    <a:pt x="188" y="2121"/>
                  </a:lnTo>
                  <a:lnTo>
                    <a:pt x="213" y="2162"/>
                  </a:lnTo>
                  <a:lnTo>
                    <a:pt x="241" y="2202"/>
                  </a:lnTo>
                  <a:lnTo>
                    <a:pt x="271" y="2241"/>
                  </a:lnTo>
                  <a:lnTo>
                    <a:pt x="300" y="2279"/>
                  </a:lnTo>
                  <a:lnTo>
                    <a:pt x="333" y="2316"/>
                  </a:lnTo>
                  <a:lnTo>
                    <a:pt x="365" y="2351"/>
                  </a:lnTo>
                  <a:lnTo>
                    <a:pt x="399" y="2387"/>
                  </a:lnTo>
                  <a:lnTo>
                    <a:pt x="434" y="2420"/>
                  </a:lnTo>
                  <a:lnTo>
                    <a:pt x="471" y="2452"/>
                  </a:lnTo>
                  <a:lnTo>
                    <a:pt x="508" y="2483"/>
                  </a:lnTo>
                  <a:lnTo>
                    <a:pt x="547" y="2513"/>
                  </a:lnTo>
                  <a:lnTo>
                    <a:pt x="587" y="2540"/>
                  </a:lnTo>
                  <a:lnTo>
                    <a:pt x="628" y="2567"/>
                  </a:lnTo>
                  <a:lnTo>
                    <a:pt x="670" y="2592"/>
                  </a:lnTo>
                  <a:lnTo>
                    <a:pt x="712" y="2616"/>
                  </a:lnTo>
                  <a:lnTo>
                    <a:pt x="755" y="2639"/>
                  </a:lnTo>
                  <a:lnTo>
                    <a:pt x="799" y="2660"/>
                  </a:lnTo>
                  <a:lnTo>
                    <a:pt x="843" y="2678"/>
                  </a:lnTo>
                  <a:lnTo>
                    <a:pt x="888" y="2696"/>
                  </a:lnTo>
                  <a:lnTo>
                    <a:pt x="935" y="2711"/>
                  </a:lnTo>
                  <a:lnTo>
                    <a:pt x="981" y="2727"/>
                  </a:lnTo>
                  <a:lnTo>
                    <a:pt x="1028" y="2739"/>
                  </a:lnTo>
                  <a:lnTo>
                    <a:pt x="1075" y="2750"/>
                  </a:lnTo>
                  <a:lnTo>
                    <a:pt x="1123" y="2760"/>
                  </a:lnTo>
                  <a:lnTo>
                    <a:pt x="1171" y="2768"/>
                  </a:lnTo>
                  <a:lnTo>
                    <a:pt x="1219" y="2773"/>
                  </a:lnTo>
                  <a:lnTo>
                    <a:pt x="1268" y="2778"/>
                  </a:lnTo>
                  <a:lnTo>
                    <a:pt x="1316" y="2781"/>
                  </a:lnTo>
                  <a:lnTo>
                    <a:pt x="1365" y="2782"/>
                  </a:lnTo>
                  <a:lnTo>
                    <a:pt x="1413" y="2781"/>
                  </a:lnTo>
                  <a:lnTo>
                    <a:pt x="1462" y="2779"/>
                  </a:lnTo>
                  <a:lnTo>
                    <a:pt x="1511" y="2774"/>
                  </a:lnTo>
                  <a:lnTo>
                    <a:pt x="1558" y="2769"/>
                  </a:lnTo>
                  <a:lnTo>
                    <a:pt x="1607" y="2762"/>
                  </a:lnTo>
                  <a:lnTo>
                    <a:pt x="1654" y="2752"/>
                  </a:lnTo>
                  <a:lnTo>
                    <a:pt x="1702" y="2742"/>
                  </a:lnTo>
                  <a:lnTo>
                    <a:pt x="1748" y="2729"/>
                  </a:lnTo>
                  <a:lnTo>
                    <a:pt x="1796" y="2716"/>
                  </a:lnTo>
                  <a:lnTo>
                    <a:pt x="1841" y="2699"/>
                  </a:lnTo>
                  <a:lnTo>
                    <a:pt x="1887" y="2683"/>
                  </a:lnTo>
                  <a:lnTo>
                    <a:pt x="1932" y="2664"/>
                  </a:lnTo>
                  <a:lnTo>
                    <a:pt x="1976" y="2643"/>
                  </a:lnTo>
                  <a:lnTo>
                    <a:pt x="2019" y="2621"/>
                  </a:lnTo>
                  <a:lnTo>
                    <a:pt x="2062" y="2598"/>
                  </a:lnTo>
                  <a:lnTo>
                    <a:pt x="2103" y="2572"/>
                  </a:lnTo>
                  <a:lnTo>
                    <a:pt x="2144" y="2547"/>
                  </a:lnTo>
                  <a:lnTo>
                    <a:pt x="2184" y="2518"/>
                  </a:lnTo>
                  <a:lnTo>
                    <a:pt x="2224" y="2489"/>
                  </a:lnTo>
                  <a:lnTo>
                    <a:pt x="2261" y="2458"/>
                  </a:lnTo>
                  <a:lnTo>
                    <a:pt x="2298" y="2427"/>
                  </a:lnTo>
                  <a:lnTo>
                    <a:pt x="2333" y="2394"/>
                  </a:lnTo>
                  <a:lnTo>
                    <a:pt x="2367" y="2360"/>
                  </a:lnTo>
                  <a:lnTo>
                    <a:pt x="2400" y="2324"/>
                  </a:lnTo>
                  <a:lnTo>
                    <a:pt x="2433" y="2287"/>
                  </a:lnTo>
                  <a:lnTo>
                    <a:pt x="2463" y="2249"/>
                  </a:lnTo>
                  <a:lnTo>
                    <a:pt x="2493" y="2211"/>
                  </a:lnTo>
                  <a:lnTo>
                    <a:pt x="2521" y="2171"/>
                  </a:lnTo>
                  <a:lnTo>
                    <a:pt x="2547" y="2130"/>
                  </a:lnTo>
                  <a:lnTo>
                    <a:pt x="2573" y="2088"/>
                  </a:lnTo>
                  <a:lnTo>
                    <a:pt x="2596" y="2046"/>
                  </a:lnTo>
                  <a:lnTo>
                    <a:pt x="2618" y="2003"/>
                  </a:lnTo>
                  <a:lnTo>
                    <a:pt x="2639" y="1959"/>
                  </a:lnTo>
                  <a:lnTo>
                    <a:pt x="2658" y="1913"/>
                  </a:lnTo>
                  <a:lnTo>
                    <a:pt x="2676" y="1868"/>
                  </a:lnTo>
                  <a:lnTo>
                    <a:pt x="2691" y="1823"/>
                  </a:lnTo>
                  <a:lnTo>
                    <a:pt x="2706" y="1776"/>
                  </a:lnTo>
                  <a:lnTo>
                    <a:pt x="2719" y="1729"/>
                  </a:lnTo>
                  <a:lnTo>
                    <a:pt x="2729" y="1681"/>
                  </a:lnTo>
                  <a:lnTo>
                    <a:pt x="2739" y="1634"/>
                  </a:lnTo>
                  <a:lnTo>
                    <a:pt x="2746" y="1586"/>
                  </a:lnTo>
                  <a:lnTo>
                    <a:pt x="2752" y="1538"/>
                  </a:lnTo>
                  <a:lnTo>
                    <a:pt x="2756" y="1489"/>
                  </a:lnTo>
                  <a:lnTo>
                    <a:pt x="2759" y="1440"/>
                  </a:lnTo>
                  <a:lnTo>
                    <a:pt x="2760" y="1392"/>
                  </a:lnTo>
                  <a:lnTo>
                    <a:pt x="2759" y="1343"/>
                  </a:lnTo>
                  <a:lnTo>
                    <a:pt x="2756" y="1295"/>
                  </a:lnTo>
                  <a:lnTo>
                    <a:pt x="2752" y="1246"/>
                  </a:lnTo>
                  <a:lnTo>
                    <a:pt x="2746" y="1198"/>
                  </a:lnTo>
                  <a:lnTo>
                    <a:pt x="2739" y="1150"/>
                  </a:lnTo>
                  <a:lnTo>
                    <a:pt x="2730" y="1102"/>
                  </a:lnTo>
                  <a:lnTo>
                    <a:pt x="2719" y="1055"/>
                  </a:lnTo>
                  <a:lnTo>
                    <a:pt x="2706" y="1007"/>
                  </a:lnTo>
                  <a:lnTo>
                    <a:pt x="2692" y="961"/>
                  </a:lnTo>
                  <a:lnTo>
                    <a:pt x="2676" y="915"/>
                  </a:lnTo>
                  <a:lnTo>
                    <a:pt x="2658" y="870"/>
                  </a:lnTo>
                  <a:lnTo>
                    <a:pt x="2639" y="825"/>
                  </a:lnTo>
                  <a:lnTo>
                    <a:pt x="2619" y="781"/>
                  </a:lnTo>
                  <a:lnTo>
                    <a:pt x="2597" y="737"/>
                  </a:lnTo>
                  <a:lnTo>
                    <a:pt x="2573" y="695"/>
                  </a:lnTo>
                  <a:lnTo>
                    <a:pt x="2549" y="653"/>
                  </a:lnTo>
                  <a:lnTo>
                    <a:pt x="2522" y="613"/>
                  </a:lnTo>
                  <a:lnTo>
                    <a:pt x="2493" y="573"/>
                  </a:lnTo>
                  <a:lnTo>
                    <a:pt x="2465" y="534"/>
                  </a:lnTo>
                  <a:lnTo>
                    <a:pt x="2434" y="497"/>
                  </a:lnTo>
                  <a:lnTo>
                    <a:pt x="2402" y="459"/>
                  </a:lnTo>
                  <a:lnTo>
                    <a:pt x="2368" y="424"/>
                  </a:lnTo>
                  <a:lnTo>
                    <a:pt x="2334" y="389"/>
                  </a:lnTo>
                  <a:lnTo>
                    <a:pt x="2299" y="356"/>
                  </a:lnTo>
                  <a:lnTo>
                    <a:pt x="2262" y="324"/>
                  </a:lnTo>
                  <a:lnTo>
                    <a:pt x="2224" y="294"/>
                  </a:lnTo>
                  <a:lnTo>
                    <a:pt x="2185" y="264"/>
                  </a:lnTo>
                  <a:lnTo>
                    <a:pt x="2145" y="237"/>
                  </a:lnTo>
                  <a:lnTo>
                    <a:pt x="2104" y="210"/>
                  </a:lnTo>
                  <a:lnTo>
                    <a:pt x="2062" y="186"/>
                  </a:lnTo>
                  <a:lnTo>
                    <a:pt x="2020" y="162"/>
                  </a:lnTo>
                  <a:lnTo>
                    <a:pt x="1977" y="140"/>
                  </a:lnTo>
                  <a:lnTo>
                    <a:pt x="1933" y="120"/>
                  </a:lnTo>
                  <a:lnTo>
                    <a:pt x="1888" y="101"/>
                  </a:lnTo>
                  <a:lnTo>
                    <a:pt x="1842" y="83"/>
                  </a:lnTo>
                  <a:lnTo>
                    <a:pt x="1797" y="68"/>
                  </a:lnTo>
                  <a:lnTo>
                    <a:pt x="1749" y="53"/>
                  </a:lnTo>
                  <a:lnTo>
                    <a:pt x="1703" y="41"/>
                  </a:lnTo>
                  <a:lnTo>
                    <a:pt x="1656" y="30"/>
                  </a:lnTo>
                  <a:lnTo>
                    <a:pt x="1608" y="21"/>
                  </a:lnTo>
                  <a:lnTo>
                    <a:pt x="1559" y="14"/>
                  </a:lnTo>
                  <a:lnTo>
                    <a:pt x="1512" y="8"/>
                  </a:lnTo>
                  <a:lnTo>
                    <a:pt x="1463" y="4"/>
                  </a:lnTo>
                  <a:lnTo>
                    <a:pt x="1415" y="1"/>
                  </a:lnTo>
                  <a:lnTo>
                    <a:pt x="1366" y="0"/>
                  </a:lnTo>
                  <a:lnTo>
                    <a:pt x="1317" y="1"/>
                  </a:lnTo>
                  <a:lnTo>
                    <a:pt x="1269" y="5"/>
                  </a:lnTo>
                  <a:lnTo>
                    <a:pt x="1220" y="9"/>
                  </a:lnTo>
                  <a:lnTo>
                    <a:pt x="1173" y="15"/>
                  </a:lnTo>
                  <a:lnTo>
                    <a:pt x="1124" y="22"/>
                  </a:lnTo>
                  <a:lnTo>
                    <a:pt x="1076" y="32"/>
                  </a:lnTo>
                  <a:lnTo>
                    <a:pt x="1029" y="43"/>
                  </a:lnTo>
                  <a:lnTo>
                    <a:pt x="982" y="56"/>
                  </a:lnTo>
                  <a:lnTo>
                    <a:pt x="936" y="70"/>
                  </a:lnTo>
                  <a:lnTo>
                    <a:pt x="890" y="86"/>
                  </a:lnTo>
                  <a:lnTo>
                    <a:pt x="844" y="104"/>
                  </a:lnTo>
                  <a:lnTo>
                    <a:pt x="800" y="123"/>
                  </a:lnTo>
                  <a:lnTo>
                    <a:pt x="756" y="144"/>
                  </a:lnTo>
                  <a:lnTo>
                    <a:pt x="713" y="166"/>
                  </a:lnTo>
                  <a:lnTo>
                    <a:pt x="671" y="190"/>
                  </a:lnTo>
                  <a:lnTo>
                    <a:pt x="629" y="215"/>
                  </a:lnTo>
                  <a:lnTo>
                    <a:pt x="588" y="242"/>
                  </a:lnTo>
                  <a:lnTo>
                    <a:pt x="548" y="270"/>
                  </a:lnTo>
                  <a:lnTo>
                    <a:pt x="509" y="300"/>
                  </a:lnTo>
                  <a:lnTo>
                    <a:pt x="472" y="330"/>
                  </a:lnTo>
                  <a:lnTo>
                    <a:pt x="435" y="362"/>
                  </a:lnTo>
                  <a:lnTo>
                    <a:pt x="400" y="396"/>
                  </a:lnTo>
                  <a:lnTo>
                    <a:pt x="366" y="430"/>
                  </a:lnTo>
                  <a:lnTo>
                    <a:pt x="333" y="466"/>
                  </a:lnTo>
                  <a:lnTo>
                    <a:pt x="302" y="503"/>
                  </a:lnTo>
                  <a:lnTo>
                    <a:pt x="271" y="541"/>
                  </a:lnTo>
                  <a:lnTo>
                    <a:pt x="242" y="579"/>
                  </a:lnTo>
                  <a:lnTo>
                    <a:pt x="214" y="619"/>
                  </a:lnTo>
                  <a:lnTo>
                    <a:pt x="188" y="661"/>
                  </a:lnTo>
                  <a:lnTo>
                    <a:pt x="163" y="702"/>
                  </a:lnTo>
                  <a:lnTo>
                    <a:pt x="139" y="745"/>
                  </a:lnTo>
                  <a:lnTo>
                    <a:pt x="118" y="788"/>
                  </a:lnTo>
                  <a:lnTo>
                    <a:pt x="97" y="833"/>
                  </a:lnTo>
                  <a:lnTo>
                    <a:pt x="78" y="878"/>
                  </a:lnTo>
                  <a:lnTo>
                    <a:pt x="62" y="923"/>
                  </a:lnTo>
                  <a:lnTo>
                    <a:pt x="46" y="970"/>
                  </a:lnTo>
                  <a:lnTo>
                    <a:pt x="32" y="1016"/>
                  </a:lnTo>
                  <a:lnTo>
                    <a:pt x="20" y="1064"/>
                  </a:lnTo>
                  <a:lnTo>
                    <a:pt x="9" y="1111"/>
                  </a:lnTo>
                  <a:lnTo>
                    <a:pt x="0" y="115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83" name="Freeform 156"/>
            <p:cNvSpPr>
              <a:spLocks/>
            </p:cNvSpPr>
            <p:nvPr/>
          </p:nvSpPr>
          <p:spPr bwMode="auto">
            <a:xfrm>
              <a:off x="1980" y="3068"/>
              <a:ext cx="630" cy="707"/>
            </a:xfrm>
            <a:custGeom>
              <a:avLst/>
              <a:gdLst>
                <a:gd name="T0" fmla="*/ 21 w 4415"/>
                <a:gd name="T1" fmla="*/ 596 h 4949"/>
                <a:gd name="T2" fmla="*/ 47 w 4415"/>
                <a:gd name="T3" fmla="*/ 621 h 4949"/>
                <a:gd name="T4" fmla="*/ 76 w 4415"/>
                <a:gd name="T5" fmla="*/ 644 h 4949"/>
                <a:gd name="T6" fmla="*/ 106 w 4415"/>
                <a:gd name="T7" fmla="*/ 663 h 4949"/>
                <a:gd name="T8" fmla="*/ 139 w 4415"/>
                <a:gd name="T9" fmla="*/ 679 h 4949"/>
                <a:gd name="T10" fmla="*/ 173 w 4415"/>
                <a:gd name="T11" fmla="*/ 691 h 4949"/>
                <a:gd name="T12" fmla="*/ 208 w 4415"/>
                <a:gd name="T13" fmla="*/ 700 h 4949"/>
                <a:gd name="T14" fmla="*/ 244 w 4415"/>
                <a:gd name="T15" fmla="*/ 705 h 4949"/>
                <a:gd name="T16" fmla="*/ 280 w 4415"/>
                <a:gd name="T17" fmla="*/ 707 h 4949"/>
                <a:gd name="T18" fmla="*/ 316 w 4415"/>
                <a:gd name="T19" fmla="*/ 705 h 4949"/>
                <a:gd name="T20" fmla="*/ 352 w 4415"/>
                <a:gd name="T21" fmla="*/ 699 h 4949"/>
                <a:gd name="T22" fmla="*/ 387 w 4415"/>
                <a:gd name="T23" fmla="*/ 689 h 4949"/>
                <a:gd name="T24" fmla="*/ 421 w 4415"/>
                <a:gd name="T25" fmla="*/ 676 h 4949"/>
                <a:gd name="T26" fmla="*/ 453 w 4415"/>
                <a:gd name="T27" fmla="*/ 660 h 4949"/>
                <a:gd name="T28" fmla="*/ 484 w 4415"/>
                <a:gd name="T29" fmla="*/ 640 h 4949"/>
                <a:gd name="T30" fmla="*/ 512 w 4415"/>
                <a:gd name="T31" fmla="*/ 617 h 4949"/>
                <a:gd name="T32" fmla="*/ 538 w 4415"/>
                <a:gd name="T33" fmla="*/ 592 h 4949"/>
                <a:gd name="T34" fmla="*/ 561 w 4415"/>
                <a:gd name="T35" fmla="*/ 564 h 4949"/>
                <a:gd name="T36" fmla="*/ 581 w 4415"/>
                <a:gd name="T37" fmla="*/ 533 h 4949"/>
                <a:gd name="T38" fmla="*/ 598 w 4415"/>
                <a:gd name="T39" fmla="*/ 501 h 4949"/>
                <a:gd name="T40" fmla="*/ 611 w 4415"/>
                <a:gd name="T41" fmla="*/ 467 h 4949"/>
                <a:gd name="T42" fmla="*/ 621 w 4415"/>
                <a:gd name="T43" fmla="*/ 432 h 4949"/>
                <a:gd name="T44" fmla="*/ 627 w 4415"/>
                <a:gd name="T45" fmla="*/ 397 h 4949"/>
                <a:gd name="T46" fmla="*/ 630 w 4415"/>
                <a:gd name="T47" fmla="*/ 360 h 4949"/>
                <a:gd name="T48" fmla="*/ 629 w 4415"/>
                <a:gd name="T49" fmla="*/ 324 h 4949"/>
                <a:gd name="T50" fmla="*/ 624 w 4415"/>
                <a:gd name="T51" fmla="*/ 288 h 4949"/>
                <a:gd name="T52" fmla="*/ 615 w 4415"/>
                <a:gd name="T53" fmla="*/ 253 h 4949"/>
                <a:gd name="T54" fmla="*/ 603 w 4415"/>
                <a:gd name="T55" fmla="*/ 219 h 4949"/>
                <a:gd name="T56" fmla="*/ 588 w 4415"/>
                <a:gd name="T57" fmla="*/ 186 h 4949"/>
                <a:gd name="T58" fmla="*/ 569 w 4415"/>
                <a:gd name="T59" fmla="*/ 155 h 4949"/>
                <a:gd name="T60" fmla="*/ 547 w 4415"/>
                <a:gd name="T61" fmla="*/ 126 h 4949"/>
                <a:gd name="T62" fmla="*/ 522 w 4415"/>
                <a:gd name="T63" fmla="*/ 99 h 4949"/>
                <a:gd name="T64" fmla="*/ 495 w 4415"/>
                <a:gd name="T65" fmla="*/ 75 h 4949"/>
                <a:gd name="T66" fmla="*/ 465 w 4415"/>
                <a:gd name="T67" fmla="*/ 54 h 4949"/>
                <a:gd name="T68" fmla="*/ 434 w 4415"/>
                <a:gd name="T69" fmla="*/ 37 h 4949"/>
                <a:gd name="T70" fmla="*/ 400 w 4415"/>
                <a:gd name="T71" fmla="*/ 22 h 4949"/>
                <a:gd name="T72" fmla="*/ 366 w 4415"/>
                <a:gd name="T73" fmla="*/ 11 h 4949"/>
                <a:gd name="T74" fmla="*/ 330 w 4415"/>
                <a:gd name="T75" fmla="*/ 4 h 4949"/>
                <a:gd name="T76" fmla="*/ 294 w 4415"/>
                <a:gd name="T77" fmla="*/ 0 h 4949"/>
                <a:gd name="T78" fmla="*/ 258 w 4415"/>
                <a:gd name="T79" fmla="*/ 0 h 4949"/>
                <a:gd name="T80" fmla="*/ 222 w 4415"/>
                <a:gd name="T81" fmla="*/ 4 h 4949"/>
                <a:gd name="T82" fmla="*/ 186 w 4415"/>
                <a:gd name="T83" fmla="*/ 12 h 4949"/>
                <a:gd name="T84" fmla="*/ 152 w 4415"/>
                <a:gd name="T85" fmla="*/ 23 h 4949"/>
                <a:gd name="T86" fmla="*/ 119 w 4415"/>
                <a:gd name="T87" fmla="*/ 38 h 4949"/>
                <a:gd name="T88" fmla="*/ 87 w 4415"/>
                <a:gd name="T89" fmla="*/ 56 h 4949"/>
                <a:gd name="T90" fmla="*/ 58 w 4415"/>
                <a:gd name="T91" fmla="*/ 77 h 4949"/>
                <a:gd name="T92" fmla="*/ 30 w 4415"/>
                <a:gd name="T93" fmla="*/ 101 h 4949"/>
                <a:gd name="T94" fmla="*/ 6 w 4415"/>
                <a:gd name="T95" fmla="*/ 128 h 494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415" h="4949">
                  <a:moveTo>
                    <a:pt x="20" y="4031"/>
                  </a:moveTo>
                  <a:lnTo>
                    <a:pt x="61" y="4080"/>
                  </a:lnTo>
                  <a:lnTo>
                    <a:pt x="103" y="4127"/>
                  </a:lnTo>
                  <a:lnTo>
                    <a:pt x="146" y="4175"/>
                  </a:lnTo>
                  <a:lnTo>
                    <a:pt x="190" y="4220"/>
                  </a:lnTo>
                  <a:lnTo>
                    <a:pt x="235" y="4264"/>
                  </a:lnTo>
                  <a:lnTo>
                    <a:pt x="282" y="4307"/>
                  </a:lnTo>
                  <a:lnTo>
                    <a:pt x="329" y="4350"/>
                  </a:lnTo>
                  <a:lnTo>
                    <a:pt x="378" y="4391"/>
                  </a:lnTo>
                  <a:lnTo>
                    <a:pt x="428" y="4430"/>
                  </a:lnTo>
                  <a:lnTo>
                    <a:pt x="478" y="4469"/>
                  </a:lnTo>
                  <a:lnTo>
                    <a:pt x="530" y="4506"/>
                  </a:lnTo>
                  <a:lnTo>
                    <a:pt x="582" y="4542"/>
                  </a:lnTo>
                  <a:lnTo>
                    <a:pt x="636" y="4576"/>
                  </a:lnTo>
                  <a:lnTo>
                    <a:pt x="691" y="4609"/>
                  </a:lnTo>
                  <a:lnTo>
                    <a:pt x="746" y="4640"/>
                  </a:lnTo>
                  <a:lnTo>
                    <a:pt x="802" y="4670"/>
                  </a:lnTo>
                  <a:lnTo>
                    <a:pt x="859" y="4699"/>
                  </a:lnTo>
                  <a:lnTo>
                    <a:pt x="916" y="4726"/>
                  </a:lnTo>
                  <a:lnTo>
                    <a:pt x="975" y="4752"/>
                  </a:lnTo>
                  <a:lnTo>
                    <a:pt x="1033" y="4776"/>
                  </a:lnTo>
                  <a:lnTo>
                    <a:pt x="1093" y="4798"/>
                  </a:lnTo>
                  <a:lnTo>
                    <a:pt x="1153" y="4820"/>
                  </a:lnTo>
                  <a:lnTo>
                    <a:pt x="1213" y="4839"/>
                  </a:lnTo>
                  <a:lnTo>
                    <a:pt x="1274" y="4858"/>
                  </a:lnTo>
                  <a:lnTo>
                    <a:pt x="1335" y="4873"/>
                  </a:lnTo>
                  <a:lnTo>
                    <a:pt x="1397" y="4889"/>
                  </a:lnTo>
                  <a:lnTo>
                    <a:pt x="1459" y="4902"/>
                  </a:lnTo>
                  <a:lnTo>
                    <a:pt x="1522" y="4913"/>
                  </a:lnTo>
                  <a:lnTo>
                    <a:pt x="1585" y="4923"/>
                  </a:lnTo>
                  <a:lnTo>
                    <a:pt x="1648" y="4932"/>
                  </a:lnTo>
                  <a:lnTo>
                    <a:pt x="1711" y="4938"/>
                  </a:lnTo>
                  <a:lnTo>
                    <a:pt x="1774" y="4944"/>
                  </a:lnTo>
                  <a:lnTo>
                    <a:pt x="1838" y="4947"/>
                  </a:lnTo>
                  <a:lnTo>
                    <a:pt x="1901" y="4949"/>
                  </a:lnTo>
                  <a:lnTo>
                    <a:pt x="1965" y="4949"/>
                  </a:lnTo>
                  <a:lnTo>
                    <a:pt x="2028" y="4948"/>
                  </a:lnTo>
                  <a:lnTo>
                    <a:pt x="2092" y="4945"/>
                  </a:lnTo>
                  <a:lnTo>
                    <a:pt x="2155" y="4941"/>
                  </a:lnTo>
                  <a:lnTo>
                    <a:pt x="2218" y="4934"/>
                  </a:lnTo>
                  <a:lnTo>
                    <a:pt x="2281" y="4926"/>
                  </a:lnTo>
                  <a:lnTo>
                    <a:pt x="2344" y="4916"/>
                  </a:lnTo>
                  <a:lnTo>
                    <a:pt x="2407" y="4905"/>
                  </a:lnTo>
                  <a:lnTo>
                    <a:pt x="2469" y="4893"/>
                  </a:lnTo>
                  <a:lnTo>
                    <a:pt x="2531" y="4879"/>
                  </a:lnTo>
                  <a:lnTo>
                    <a:pt x="2593" y="4862"/>
                  </a:lnTo>
                  <a:lnTo>
                    <a:pt x="2654" y="4844"/>
                  </a:lnTo>
                  <a:lnTo>
                    <a:pt x="2714" y="4826"/>
                  </a:lnTo>
                  <a:lnTo>
                    <a:pt x="2774" y="4805"/>
                  </a:lnTo>
                  <a:lnTo>
                    <a:pt x="2834" y="4783"/>
                  </a:lnTo>
                  <a:lnTo>
                    <a:pt x="2893" y="4759"/>
                  </a:lnTo>
                  <a:lnTo>
                    <a:pt x="2952" y="4734"/>
                  </a:lnTo>
                  <a:lnTo>
                    <a:pt x="3009" y="4707"/>
                  </a:lnTo>
                  <a:lnTo>
                    <a:pt x="3066" y="4679"/>
                  </a:lnTo>
                  <a:lnTo>
                    <a:pt x="3122" y="4650"/>
                  </a:lnTo>
                  <a:lnTo>
                    <a:pt x="3177" y="4619"/>
                  </a:lnTo>
                  <a:lnTo>
                    <a:pt x="3233" y="4586"/>
                  </a:lnTo>
                  <a:lnTo>
                    <a:pt x="3287" y="4552"/>
                  </a:lnTo>
                  <a:lnTo>
                    <a:pt x="3339" y="4517"/>
                  </a:lnTo>
                  <a:lnTo>
                    <a:pt x="3391" y="4480"/>
                  </a:lnTo>
                  <a:lnTo>
                    <a:pt x="3443" y="4442"/>
                  </a:lnTo>
                  <a:lnTo>
                    <a:pt x="3492" y="4403"/>
                  </a:lnTo>
                  <a:lnTo>
                    <a:pt x="3541" y="4363"/>
                  </a:lnTo>
                  <a:lnTo>
                    <a:pt x="3590" y="4321"/>
                  </a:lnTo>
                  <a:lnTo>
                    <a:pt x="3636" y="4277"/>
                  </a:lnTo>
                  <a:lnTo>
                    <a:pt x="3681" y="4233"/>
                  </a:lnTo>
                  <a:lnTo>
                    <a:pt x="3727" y="4188"/>
                  </a:lnTo>
                  <a:lnTo>
                    <a:pt x="3770" y="4141"/>
                  </a:lnTo>
                  <a:lnTo>
                    <a:pt x="3812" y="4094"/>
                  </a:lnTo>
                  <a:lnTo>
                    <a:pt x="3853" y="4045"/>
                  </a:lnTo>
                  <a:lnTo>
                    <a:pt x="3893" y="3996"/>
                  </a:lnTo>
                  <a:lnTo>
                    <a:pt x="3931" y="3946"/>
                  </a:lnTo>
                  <a:lnTo>
                    <a:pt x="3969" y="3894"/>
                  </a:lnTo>
                  <a:lnTo>
                    <a:pt x="4004" y="3841"/>
                  </a:lnTo>
                  <a:lnTo>
                    <a:pt x="4038" y="3788"/>
                  </a:lnTo>
                  <a:lnTo>
                    <a:pt x="4072" y="3734"/>
                  </a:lnTo>
                  <a:lnTo>
                    <a:pt x="4104" y="3678"/>
                  </a:lnTo>
                  <a:lnTo>
                    <a:pt x="4133" y="3622"/>
                  </a:lnTo>
                  <a:lnTo>
                    <a:pt x="4162" y="3566"/>
                  </a:lnTo>
                  <a:lnTo>
                    <a:pt x="4190" y="3508"/>
                  </a:lnTo>
                  <a:lnTo>
                    <a:pt x="4215" y="3450"/>
                  </a:lnTo>
                  <a:lnTo>
                    <a:pt x="4240" y="3391"/>
                  </a:lnTo>
                  <a:lnTo>
                    <a:pt x="4263" y="3331"/>
                  </a:lnTo>
                  <a:lnTo>
                    <a:pt x="4284" y="3272"/>
                  </a:lnTo>
                  <a:lnTo>
                    <a:pt x="4304" y="3211"/>
                  </a:lnTo>
                  <a:lnTo>
                    <a:pt x="4321" y="3150"/>
                  </a:lnTo>
                  <a:lnTo>
                    <a:pt x="4338" y="3088"/>
                  </a:lnTo>
                  <a:lnTo>
                    <a:pt x="4353" y="3027"/>
                  </a:lnTo>
                  <a:lnTo>
                    <a:pt x="4367" y="2964"/>
                  </a:lnTo>
                  <a:lnTo>
                    <a:pt x="4378" y="2902"/>
                  </a:lnTo>
                  <a:lnTo>
                    <a:pt x="4389" y="2839"/>
                  </a:lnTo>
                  <a:lnTo>
                    <a:pt x="4397" y="2776"/>
                  </a:lnTo>
                  <a:lnTo>
                    <a:pt x="4404" y="2713"/>
                  </a:lnTo>
                  <a:lnTo>
                    <a:pt x="4409" y="2649"/>
                  </a:lnTo>
                  <a:lnTo>
                    <a:pt x="4413" y="2586"/>
                  </a:lnTo>
                  <a:lnTo>
                    <a:pt x="4415" y="2522"/>
                  </a:lnTo>
                  <a:lnTo>
                    <a:pt x="4415" y="2459"/>
                  </a:lnTo>
                  <a:lnTo>
                    <a:pt x="4414" y="2395"/>
                  </a:lnTo>
                  <a:lnTo>
                    <a:pt x="4411" y="2332"/>
                  </a:lnTo>
                  <a:lnTo>
                    <a:pt x="4406" y="2268"/>
                  </a:lnTo>
                  <a:lnTo>
                    <a:pt x="4401" y="2205"/>
                  </a:lnTo>
                  <a:lnTo>
                    <a:pt x="4393" y="2142"/>
                  </a:lnTo>
                  <a:lnTo>
                    <a:pt x="4383" y="2079"/>
                  </a:lnTo>
                  <a:lnTo>
                    <a:pt x="4372" y="2016"/>
                  </a:lnTo>
                  <a:lnTo>
                    <a:pt x="4360" y="1954"/>
                  </a:lnTo>
                  <a:lnTo>
                    <a:pt x="4346" y="1892"/>
                  </a:lnTo>
                  <a:lnTo>
                    <a:pt x="4330" y="1830"/>
                  </a:lnTo>
                  <a:lnTo>
                    <a:pt x="4313" y="1768"/>
                  </a:lnTo>
                  <a:lnTo>
                    <a:pt x="4294" y="1709"/>
                  </a:lnTo>
                  <a:lnTo>
                    <a:pt x="4274" y="1648"/>
                  </a:lnTo>
                  <a:lnTo>
                    <a:pt x="4252" y="1588"/>
                  </a:lnTo>
                  <a:lnTo>
                    <a:pt x="4227" y="1530"/>
                  </a:lnTo>
                  <a:lnTo>
                    <a:pt x="4203" y="1471"/>
                  </a:lnTo>
                  <a:lnTo>
                    <a:pt x="4177" y="1413"/>
                  </a:lnTo>
                  <a:lnTo>
                    <a:pt x="4148" y="1356"/>
                  </a:lnTo>
                  <a:lnTo>
                    <a:pt x="4119" y="1300"/>
                  </a:lnTo>
                  <a:lnTo>
                    <a:pt x="4088" y="1243"/>
                  </a:lnTo>
                  <a:lnTo>
                    <a:pt x="4056" y="1189"/>
                  </a:lnTo>
                  <a:lnTo>
                    <a:pt x="4022" y="1135"/>
                  </a:lnTo>
                  <a:lnTo>
                    <a:pt x="3986" y="1082"/>
                  </a:lnTo>
                  <a:lnTo>
                    <a:pt x="3950" y="1030"/>
                  </a:lnTo>
                  <a:lnTo>
                    <a:pt x="3912" y="979"/>
                  </a:lnTo>
                  <a:lnTo>
                    <a:pt x="3874" y="928"/>
                  </a:lnTo>
                  <a:lnTo>
                    <a:pt x="3833" y="880"/>
                  </a:lnTo>
                  <a:lnTo>
                    <a:pt x="3792" y="831"/>
                  </a:lnTo>
                  <a:lnTo>
                    <a:pt x="3749" y="785"/>
                  </a:lnTo>
                  <a:lnTo>
                    <a:pt x="3705" y="738"/>
                  </a:lnTo>
                  <a:lnTo>
                    <a:pt x="3659" y="694"/>
                  </a:lnTo>
                  <a:lnTo>
                    <a:pt x="3613" y="650"/>
                  </a:lnTo>
                  <a:lnTo>
                    <a:pt x="3565" y="608"/>
                  </a:lnTo>
                  <a:lnTo>
                    <a:pt x="3518" y="567"/>
                  </a:lnTo>
                  <a:lnTo>
                    <a:pt x="3468" y="526"/>
                  </a:lnTo>
                  <a:lnTo>
                    <a:pt x="3417" y="489"/>
                  </a:lnTo>
                  <a:lnTo>
                    <a:pt x="3365" y="451"/>
                  </a:lnTo>
                  <a:lnTo>
                    <a:pt x="3313" y="415"/>
                  </a:lnTo>
                  <a:lnTo>
                    <a:pt x="3260" y="380"/>
                  </a:lnTo>
                  <a:lnTo>
                    <a:pt x="3206" y="347"/>
                  </a:lnTo>
                  <a:lnTo>
                    <a:pt x="3151" y="315"/>
                  </a:lnTo>
                  <a:lnTo>
                    <a:pt x="3095" y="285"/>
                  </a:lnTo>
                  <a:lnTo>
                    <a:pt x="3038" y="256"/>
                  </a:lnTo>
                  <a:lnTo>
                    <a:pt x="2981" y="229"/>
                  </a:lnTo>
                  <a:lnTo>
                    <a:pt x="2923" y="202"/>
                  </a:lnTo>
                  <a:lnTo>
                    <a:pt x="2865" y="178"/>
                  </a:lnTo>
                  <a:lnTo>
                    <a:pt x="2805" y="155"/>
                  </a:lnTo>
                  <a:lnTo>
                    <a:pt x="2745" y="134"/>
                  </a:lnTo>
                  <a:lnTo>
                    <a:pt x="2684" y="114"/>
                  </a:lnTo>
                  <a:lnTo>
                    <a:pt x="2624" y="95"/>
                  </a:lnTo>
                  <a:lnTo>
                    <a:pt x="2563" y="79"/>
                  </a:lnTo>
                  <a:lnTo>
                    <a:pt x="2501" y="63"/>
                  </a:lnTo>
                  <a:lnTo>
                    <a:pt x="2439" y="50"/>
                  </a:lnTo>
                  <a:lnTo>
                    <a:pt x="2376" y="38"/>
                  </a:lnTo>
                  <a:lnTo>
                    <a:pt x="2313" y="28"/>
                  </a:lnTo>
                  <a:lnTo>
                    <a:pt x="2250" y="19"/>
                  </a:lnTo>
                  <a:lnTo>
                    <a:pt x="2187" y="12"/>
                  </a:lnTo>
                  <a:lnTo>
                    <a:pt x="2124" y="7"/>
                  </a:lnTo>
                  <a:lnTo>
                    <a:pt x="2060" y="2"/>
                  </a:lnTo>
                  <a:lnTo>
                    <a:pt x="1997" y="0"/>
                  </a:lnTo>
                  <a:lnTo>
                    <a:pt x="1933" y="0"/>
                  </a:lnTo>
                  <a:lnTo>
                    <a:pt x="1870" y="1"/>
                  </a:lnTo>
                  <a:lnTo>
                    <a:pt x="1807" y="3"/>
                  </a:lnTo>
                  <a:lnTo>
                    <a:pt x="1743" y="8"/>
                  </a:lnTo>
                  <a:lnTo>
                    <a:pt x="1680" y="13"/>
                  </a:lnTo>
                  <a:lnTo>
                    <a:pt x="1617" y="21"/>
                  </a:lnTo>
                  <a:lnTo>
                    <a:pt x="1554" y="31"/>
                  </a:lnTo>
                  <a:lnTo>
                    <a:pt x="1491" y="41"/>
                  </a:lnTo>
                  <a:lnTo>
                    <a:pt x="1429" y="54"/>
                  </a:lnTo>
                  <a:lnTo>
                    <a:pt x="1367" y="67"/>
                  </a:lnTo>
                  <a:lnTo>
                    <a:pt x="1305" y="83"/>
                  </a:lnTo>
                  <a:lnTo>
                    <a:pt x="1244" y="101"/>
                  </a:lnTo>
                  <a:lnTo>
                    <a:pt x="1184" y="119"/>
                  </a:lnTo>
                  <a:lnTo>
                    <a:pt x="1123" y="139"/>
                  </a:lnTo>
                  <a:lnTo>
                    <a:pt x="1063" y="161"/>
                  </a:lnTo>
                  <a:lnTo>
                    <a:pt x="1004" y="185"/>
                  </a:lnTo>
                  <a:lnTo>
                    <a:pt x="946" y="210"/>
                  </a:lnTo>
                  <a:lnTo>
                    <a:pt x="887" y="237"/>
                  </a:lnTo>
                  <a:lnTo>
                    <a:pt x="831" y="264"/>
                  </a:lnTo>
                  <a:lnTo>
                    <a:pt x="775" y="293"/>
                  </a:lnTo>
                  <a:lnTo>
                    <a:pt x="718" y="324"/>
                  </a:lnTo>
                  <a:lnTo>
                    <a:pt x="664" y="356"/>
                  </a:lnTo>
                  <a:lnTo>
                    <a:pt x="610" y="390"/>
                  </a:lnTo>
                  <a:lnTo>
                    <a:pt x="557" y="424"/>
                  </a:lnTo>
                  <a:lnTo>
                    <a:pt x="505" y="461"/>
                  </a:lnTo>
                  <a:lnTo>
                    <a:pt x="453" y="499"/>
                  </a:lnTo>
                  <a:lnTo>
                    <a:pt x="403" y="538"/>
                  </a:lnTo>
                  <a:lnTo>
                    <a:pt x="353" y="578"/>
                  </a:lnTo>
                  <a:lnTo>
                    <a:pt x="306" y="620"/>
                  </a:lnTo>
                  <a:lnTo>
                    <a:pt x="258" y="662"/>
                  </a:lnTo>
                  <a:lnTo>
                    <a:pt x="212" y="706"/>
                  </a:lnTo>
                  <a:lnTo>
                    <a:pt x="168" y="752"/>
                  </a:lnTo>
                  <a:lnTo>
                    <a:pt x="124" y="798"/>
                  </a:lnTo>
                  <a:lnTo>
                    <a:pt x="82" y="844"/>
                  </a:lnTo>
                  <a:lnTo>
                    <a:pt x="41" y="893"/>
                  </a:lnTo>
                  <a:lnTo>
                    <a:pt x="0" y="94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84" name="Freeform 157"/>
            <p:cNvSpPr>
              <a:spLocks/>
            </p:cNvSpPr>
            <p:nvPr/>
          </p:nvSpPr>
          <p:spPr bwMode="auto">
            <a:xfrm>
              <a:off x="3471" y="3312"/>
              <a:ext cx="221" cy="221"/>
            </a:xfrm>
            <a:custGeom>
              <a:avLst/>
              <a:gdLst>
                <a:gd name="T0" fmla="*/ 221 w 1544"/>
                <a:gd name="T1" fmla="*/ 100 h 1545"/>
                <a:gd name="T2" fmla="*/ 218 w 1544"/>
                <a:gd name="T3" fmla="*/ 85 h 1545"/>
                <a:gd name="T4" fmla="*/ 214 w 1544"/>
                <a:gd name="T5" fmla="*/ 71 h 1545"/>
                <a:gd name="T6" fmla="*/ 207 w 1544"/>
                <a:gd name="T7" fmla="*/ 57 h 1545"/>
                <a:gd name="T8" fmla="*/ 199 w 1544"/>
                <a:gd name="T9" fmla="*/ 44 h 1545"/>
                <a:gd name="T10" fmla="*/ 189 w 1544"/>
                <a:gd name="T11" fmla="*/ 32 h 1545"/>
                <a:gd name="T12" fmla="*/ 177 w 1544"/>
                <a:gd name="T13" fmla="*/ 22 h 1545"/>
                <a:gd name="T14" fmla="*/ 164 w 1544"/>
                <a:gd name="T15" fmla="*/ 14 h 1545"/>
                <a:gd name="T16" fmla="*/ 150 w 1544"/>
                <a:gd name="T17" fmla="*/ 7 h 1545"/>
                <a:gd name="T18" fmla="*/ 136 w 1544"/>
                <a:gd name="T19" fmla="*/ 3 h 1545"/>
                <a:gd name="T20" fmla="*/ 121 w 1544"/>
                <a:gd name="T21" fmla="*/ 1 h 1545"/>
                <a:gd name="T22" fmla="*/ 105 w 1544"/>
                <a:gd name="T23" fmla="*/ 0 h 1545"/>
                <a:gd name="T24" fmla="*/ 90 w 1544"/>
                <a:gd name="T25" fmla="*/ 2 h 1545"/>
                <a:gd name="T26" fmla="*/ 75 w 1544"/>
                <a:gd name="T27" fmla="*/ 6 h 1545"/>
                <a:gd name="T28" fmla="*/ 61 w 1544"/>
                <a:gd name="T29" fmla="*/ 12 h 1545"/>
                <a:gd name="T30" fmla="*/ 48 w 1544"/>
                <a:gd name="T31" fmla="*/ 19 h 1545"/>
                <a:gd name="T32" fmla="*/ 36 w 1544"/>
                <a:gd name="T33" fmla="*/ 29 h 1545"/>
                <a:gd name="T34" fmla="*/ 25 w 1544"/>
                <a:gd name="T35" fmla="*/ 40 h 1545"/>
                <a:gd name="T36" fmla="*/ 17 w 1544"/>
                <a:gd name="T37" fmla="*/ 52 h 1545"/>
                <a:gd name="T38" fmla="*/ 9 w 1544"/>
                <a:gd name="T39" fmla="*/ 66 h 1545"/>
                <a:gd name="T40" fmla="*/ 4 w 1544"/>
                <a:gd name="T41" fmla="*/ 80 h 1545"/>
                <a:gd name="T42" fmla="*/ 1 w 1544"/>
                <a:gd name="T43" fmla="*/ 95 h 1545"/>
                <a:gd name="T44" fmla="*/ 0 w 1544"/>
                <a:gd name="T45" fmla="*/ 111 h 1545"/>
                <a:gd name="T46" fmla="*/ 1 w 1544"/>
                <a:gd name="T47" fmla="*/ 126 h 1545"/>
                <a:gd name="T48" fmla="*/ 4 w 1544"/>
                <a:gd name="T49" fmla="*/ 141 h 1545"/>
                <a:gd name="T50" fmla="*/ 9 w 1544"/>
                <a:gd name="T51" fmla="*/ 155 h 1545"/>
                <a:gd name="T52" fmla="*/ 17 w 1544"/>
                <a:gd name="T53" fmla="*/ 169 h 1545"/>
                <a:gd name="T54" fmla="*/ 25 w 1544"/>
                <a:gd name="T55" fmla="*/ 181 h 1545"/>
                <a:gd name="T56" fmla="*/ 36 w 1544"/>
                <a:gd name="T57" fmla="*/ 192 h 1545"/>
                <a:gd name="T58" fmla="*/ 48 w 1544"/>
                <a:gd name="T59" fmla="*/ 202 h 1545"/>
                <a:gd name="T60" fmla="*/ 61 w 1544"/>
                <a:gd name="T61" fmla="*/ 209 h 1545"/>
                <a:gd name="T62" fmla="*/ 75 w 1544"/>
                <a:gd name="T63" fmla="*/ 215 h 1545"/>
                <a:gd name="T64" fmla="*/ 90 w 1544"/>
                <a:gd name="T65" fmla="*/ 219 h 1545"/>
                <a:gd name="T66" fmla="*/ 105 w 1544"/>
                <a:gd name="T67" fmla="*/ 221 h 1545"/>
                <a:gd name="T68" fmla="*/ 121 w 1544"/>
                <a:gd name="T69" fmla="*/ 221 h 1545"/>
                <a:gd name="T70" fmla="*/ 136 w 1544"/>
                <a:gd name="T71" fmla="*/ 218 h 1545"/>
                <a:gd name="T72" fmla="*/ 150 w 1544"/>
                <a:gd name="T73" fmla="*/ 213 h 1545"/>
                <a:gd name="T74" fmla="*/ 164 w 1544"/>
                <a:gd name="T75" fmla="*/ 207 h 1545"/>
                <a:gd name="T76" fmla="*/ 177 w 1544"/>
                <a:gd name="T77" fmla="*/ 199 h 1545"/>
                <a:gd name="T78" fmla="*/ 189 w 1544"/>
                <a:gd name="T79" fmla="*/ 189 h 1545"/>
                <a:gd name="T80" fmla="*/ 199 w 1544"/>
                <a:gd name="T81" fmla="*/ 177 h 1545"/>
                <a:gd name="T82" fmla="*/ 207 w 1544"/>
                <a:gd name="T83" fmla="*/ 164 h 1545"/>
                <a:gd name="T84" fmla="*/ 214 w 1544"/>
                <a:gd name="T85" fmla="*/ 150 h 1545"/>
                <a:gd name="T86" fmla="*/ 218 w 1544"/>
                <a:gd name="T87" fmla="*/ 136 h 1545"/>
                <a:gd name="T88" fmla="*/ 221 w 1544"/>
                <a:gd name="T89" fmla="*/ 121 h 154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544" h="1545">
                  <a:moveTo>
                    <a:pt x="1544" y="773"/>
                  </a:moveTo>
                  <a:lnTo>
                    <a:pt x="1544" y="736"/>
                  </a:lnTo>
                  <a:lnTo>
                    <a:pt x="1541" y="701"/>
                  </a:lnTo>
                  <a:lnTo>
                    <a:pt x="1538" y="666"/>
                  </a:lnTo>
                  <a:lnTo>
                    <a:pt x="1531" y="630"/>
                  </a:lnTo>
                  <a:lnTo>
                    <a:pt x="1524" y="596"/>
                  </a:lnTo>
                  <a:lnTo>
                    <a:pt x="1515" y="561"/>
                  </a:lnTo>
                  <a:lnTo>
                    <a:pt x="1504" y="526"/>
                  </a:lnTo>
                  <a:lnTo>
                    <a:pt x="1492" y="493"/>
                  </a:lnTo>
                  <a:lnTo>
                    <a:pt x="1479" y="460"/>
                  </a:lnTo>
                  <a:lnTo>
                    <a:pt x="1463" y="428"/>
                  </a:lnTo>
                  <a:lnTo>
                    <a:pt x="1447" y="396"/>
                  </a:lnTo>
                  <a:lnTo>
                    <a:pt x="1429" y="366"/>
                  </a:lnTo>
                  <a:lnTo>
                    <a:pt x="1409" y="336"/>
                  </a:lnTo>
                  <a:lnTo>
                    <a:pt x="1388" y="306"/>
                  </a:lnTo>
                  <a:lnTo>
                    <a:pt x="1366" y="279"/>
                  </a:lnTo>
                  <a:lnTo>
                    <a:pt x="1343" y="252"/>
                  </a:lnTo>
                  <a:lnTo>
                    <a:pt x="1319" y="226"/>
                  </a:lnTo>
                  <a:lnTo>
                    <a:pt x="1292" y="201"/>
                  </a:lnTo>
                  <a:lnTo>
                    <a:pt x="1266" y="178"/>
                  </a:lnTo>
                  <a:lnTo>
                    <a:pt x="1238" y="156"/>
                  </a:lnTo>
                  <a:lnTo>
                    <a:pt x="1209" y="135"/>
                  </a:lnTo>
                  <a:lnTo>
                    <a:pt x="1179" y="115"/>
                  </a:lnTo>
                  <a:lnTo>
                    <a:pt x="1148" y="97"/>
                  </a:lnTo>
                  <a:lnTo>
                    <a:pt x="1116" y="81"/>
                  </a:lnTo>
                  <a:lnTo>
                    <a:pt x="1084" y="65"/>
                  </a:lnTo>
                  <a:lnTo>
                    <a:pt x="1051" y="52"/>
                  </a:lnTo>
                  <a:lnTo>
                    <a:pt x="1018" y="40"/>
                  </a:lnTo>
                  <a:lnTo>
                    <a:pt x="984" y="29"/>
                  </a:lnTo>
                  <a:lnTo>
                    <a:pt x="950" y="20"/>
                  </a:lnTo>
                  <a:lnTo>
                    <a:pt x="914" y="12"/>
                  </a:lnTo>
                  <a:lnTo>
                    <a:pt x="879" y="7"/>
                  </a:lnTo>
                  <a:lnTo>
                    <a:pt x="843" y="4"/>
                  </a:lnTo>
                  <a:lnTo>
                    <a:pt x="808" y="0"/>
                  </a:lnTo>
                  <a:lnTo>
                    <a:pt x="773" y="0"/>
                  </a:lnTo>
                  <a:lnTo>
                    <a:pt x="737" y="0"/>
                  </a:lnTo>
                  <a:lnTo>
                    <a:pt x="701" y="4"/>
                  </a:lnTo>
                  <a:lnTo>
                    <a:pt x="665" y="7"/>
                  </a:lnTo>
                  <a:lnTo>
                    <a:pt x="630" y="12"/>
                  </a:lnTo>
                  <a:lnTo>
                    <a:pt x="596" y="20"/>
                  </a:lnTo>
                  <a:lnTo>
                    <a:pt x="562" y="29"/>
                  </a:lnTo>
                  <a:lnTo>
                    <a:pt x="527" y="40"/>
                  </a:lnTo>
                  <a:lnTo>
                    <a:pt x="494" y="52"/>
                  </a:lnTo>
                  <a:lnTo>
                    <a:pt x="461" y="65"/>
                  </a:lnTo>
                  <a:lnTo>
                    <a:pt x="428" y="81"/>
                  </a:lnTo>
                  <a:lnTo>
                    <a:pt x="397" y="97"/>
                  </a:lnTo>
                  <a:lnTo>
                    <a:pt x="366" y="115"/>
                  </a:lnTo>
                  <a:lnTo>
                    <a:pt x="336" y="135"/>
                  </a:lnTo>
                  <a:lnTo>
                    <a:pt x="307" y="156"/>
                  </a:lnTo>
                  <a:lnTo>
                    <a:pt x="280" y="178"/>
                  </a:lnTo>
                  <a:lnTo>
                    <a:pt x="252" y="201"/>
                  </a:lnTo>
                  <a:lnTo>
                    <a:pt x="227" y="226"/>
                  </a:lnTo>
                  <a:lnTo>
                    <a:pt x="202" y="252"/>
                  </a:lnTo>
                  <a:lnTo>
                    <a:pt x="178" y="279"/>
                  </a:lnTo>
                  <a:lnTo>
                    <a:pt x="156" y="306"/>
                  </a:lnTo>
                  <a:lnTo>
                    <a:pt x="136" y="336"/>
                  </a:lnTo>
                  <a:lnTo>
                    <a:pt x="116" y="366"/>
                  </a:lnTo>
                  <a:lnTo>
                    <a:pt x="98" y="396"/>
                  </a:lnTo>
                  <a:lnTo>
                    <a:pt x="82" y="428"/>
                  </a:lnTo>
                  <a:lnTo>
                    <a:pt x="66" y="460"/>
                  </a:lnTo>
                  <a:lnTo>
                    <a:pt x="53" y="493"/>
                  </a:lnTo>
                  <a:lnTo>
                    <a:pt x="41" y="526"/>
                  </a:lnTo>
                  <a:lnTo>
                    <a:pt x="30" y="561"/>
                  </a:lnTo>
                  <a:lnTo>
                    <a:pt x="21" y="596"/>
                  </a:lnTo>
                  <a:lnTo>
                    <a:pt x="13" y="630"/>
                  </a:lnTo>
                  <a:lnTo>
                    <a:pt x="8" y="666"/>
                  </a:lnTo>
                  <a:lnTo>
                    <a:pt x="3" y="701"/>
                  </a:lnTo>
                  <a:lnTo>
                    <a:pt x="1" y="736"/>
                  </a:lnTo>
                  <a:lnTo>
                    <a:pt x="0" y="773"/>
                  </a:lnTo>
                  <a:lnTo>
                    <a:pt x="1" y="808"/>
                  </a:lnTo>
                  <a:lnTo>
                    <a:pt x="3" y="844"/>
                  </a:lnTo>
                  <a:lnTo>
                    <a:pt x="8" y="879"/>
                  </a:lnTo>
                  <a:lnTo>
                    <a:pt x="13" y="914"/>
                  </a:lnTo>
                  <a:lnTo>
                    <a:pt x="21" y="950"/>
                  </a:lnTo>
                  <a:lnTo>
                    <a:pt x="30" y="984"/>
                  </a:lnTo>
                  <a:lnTo>
                    <a:pt x="41" y="1018"/>
                  </a:lnTo>
                  <a:lnTo>
                    <a:pt x="53" y="1051"/>
                  </a:lnTo>
                  <a:lnTo>
                    <a:pt x="66" y="1084"/>
                  </a:lnTo>
                  <a:lnTo>
                    <a:pt x="82" y="1117"/>
                  </a:lnTo>
                  <a:lnTo>
                    <a:pt x="98" y="1149"/>
                  </a:lnTo>
                  <a:lnTo>
                    <a:pt x="116" y="1180"/>
                  </a:lnTo>
                  <a:lnTo>
                    <a:pt x="136" y="1209"/>
                  </a:lnTo>
                  <a:lnTo>
                    <a:pt x="156" y="1238"/>
                  </a:lnTo>
                  <a:lnTo>
                    <a:pt x="178" y="1266"/>
                  </a:lnTo>
                  <a:lnTo>
                    <a:pt x="202" y="1293"/>
                  </a:lnTo>
                  <a:lnTo>
                    <a:pt x="227" y="1319"/>
                  </a:lnTo>
                  <a:lnTo>
                    <a:pt x="252" y="1343"/>
                  </a:lnTo>
                  <a:lnTo>
                    <a:pt x="280" y="1366"/>
                  </a:lnTo>
                  <a:lnTo>
                    <a:pt x="307" y="1388"/>
                  </a:lnTo>
                  <a:lnTo>
                    <a:pt x="336" y="1409"/>
                  </a:lnTo>
                  <a:lnTo>
                    <a:pt x="366" y="1429"/>
                  </a:lnTo>
                  <a:lnTo>
                    <a:pt x="397" y="1447"/>
                  </a:lnTo>
                  <a:lnTo>
                    <a:pt x="428" y="1464"/>
                  </a:lnTo>
                  <a:lnTo>
                    <a:pt x="461" y="1479"/>
                  </a:lnTo>
                  <a:lnTo>
                    <a:pt x="494" y="1492"/>
                  </a:lnTo>
                  <a:lnTo>
                    <a:pt x="527" y="1504"/>
                  </a:lnTo>
                  <a:lnTo>
                    <a:pt x="562" y="1516"/>
                  </a:lnTo>
                  <a:lnTo>
                    <a:pt x="596" y="1524"/>
                  </a:lnTo>
                  <a:lnTo>
                    <a:pt x="630" y="1532"/>
                  </a:lnTo>
                  <a:lnTo>
                    <a:pt x="665" y="1538"/>
                  </a:lnTo>
                  <a:lnTo>
                    <a:pt x="701" y="1542"/>
                  </a:lnTo>
                  <a:lnTo>
                    <a:pt x="737" y="1544"/>
                  </a:lnTo>
                  <a:lnTo>
                    <a:pt x="773" y="1545"/>
                  </a:lnTo>
                  <a:lnTo>
                    <a:pt x="808" y="1544"/>
                  </a:lnTo>
                  <a:lnTo>
                    <a:pt x="843" y="1542"/>
                  </a:lnTo>
                  <a:lnTo>
                    <a:pt x="879" y="1538"/>
                  </a:lnTo>
                  <a:lnTo>
                    <a:pt x="914" y="1532"/>
                  </a:lnTo>
                  <a:lnTo>
                    <a:pt x="950" y="1524"/>
                  </a:lnTo>
                  <a:lnTo>
                    <a:pt x="984" y="1516"/>
                  </a:lnTo>
                  <a:lnTo>
                    <a:pt x="1018" y="1504"/>
                  </a:lnTo>
                  <a:lnTo>
                    <a:pt x="1051" y="1492"/>
                  </a:lnTo>
                  <a:lnTo>
                    <a:pt x="1084" y="1479"/>
                  </a:lnTo>
                  <a:lnTo>
                    <a:pt x="1116" y="1464"/>
                  </a:lnTo>
                  <a:lnTo>
                    <a:pt x="1148" y="1447"/>
                  </a:lnTo>
                  <a:lnTo>
                    <a:pt x="1179" y="1429"/>
                  </a:lnTo>
                  <a:lnTo>
                    <a:pt x="1209" y="1409"/>
                  </a:lnTo>
                  <a:lnTo>
                    <a:pt x="1238" y="1388"/>
                  </a:lnTo>
                  <a:lnTo>
                    <a:pt x="1266" y="1366"/>
                  </a:lnTo>
                  <a:lnTo>
                    <a:pt x="1292" y="1343"/>
                  </a:lnTo>
                  <a:lnTo>
                    <a:pt x="1319" y="1319"/>
                  </a:lnTo>
                  <a:lnTo>
                    <a:pt x="1343" y="1293"/>
                  </a:lnTo>
                  <a:lnTo>
                    <a:pt x="1366" y="1266"/>
                  </a:lnTo>
                  <a:lnTo>
                    <a:pt x="1388" y="1238"/>
                  </a:lnTo>
                  <a:lnTo>
                    <a:pt x="1409" y="1209"/>
                  </a:lnTo>
                  <a:lnTo>
                    <a:pt x="1429" y="1180"/>
                  </a:lnTo>
                  <a:lnTo>
                    <a:pt x="1447" y="1149"/>
                  </a:lnTo>
                  <a:lnTo>
                    <a:pt x="1463" y="1117"/>
                  </a:lnTo>
                  <a:lnTo>
                    <a:pt x="1479" y="1084"/>
                  </a:lnTo>
                  <a:lnTo>
                    <a:pt x="1492" y="1051"/>
                  </a:lnTo>
                  <a:lnTo>
                    <a:pt x="1504" y="1018"/>
                  </a:lnTo>
                  <a:lnTo>
                    <a:pt x="1515" y="984"/>
                  </a:lnTo>
                  <a:lnTo>
                    <a:pt x="1524" y="950"/>
                  </a:lnTo>
                  <a:lnTo>
                    <a:pt x="1531" y="914"/>
                  </a:lnTo>
                  <a:lnTo>
                    <a:pt x="1538" y="879"/>
                  </a:lnTo>
                  <a:lnTo>
                    <a:pt x="1541" y="844"/>
                  </a:lnTo>
                  <a:lnTo>
                    <a:pt x="1544" y="808"/>
                  </a:lnTo>
                  <a:lnTo>
                    <a:pt x="1544" y="77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85" name="Freeform 158"/>
            <p:cNvSpPr>
              <a:spLocks/>
            </p:cNvSpPr>
            <p:nvPr/>
          </p:nvSpPr>
          <p:spPr bwMode="auto">
            <a:xfrm>
              <a:off x="3361" y="3202"/>
              <a:ext cx="441" cy="441"/>
            </a:xfrm>
            <a:custGeom>
              <a:avLst/>
              <a:gdLst>
                <a:gd name="T0" fmla="*/ 440 w 3088"/>
                <a:gd name="T1" fmla="*/ 199 h 3091"/>
                <a:gd name="T2" fmla="*/ 435 w 3088"/>
                <a:gd name="T3" fmla="*/ 170 h 3091"/>
                <a:gd name="T4" fmla="*/ 427 w 3088"/>
                <a:gd name="T5" fmla="*/ 143 h 3091"/>
                <a:gd name="T6" fmla="*/ 415 w 3088"/>
                <a:gd name="T7" fmla="*/ 117 h 3091"/>
                <a:gd name="T8" fmla="*/ 400 w 3088"/>
                <a:gd name="T9" fmla="*/ 92 h 3091"/>
                <a:gd name="T10" fmla="*/ 381 w 3088"/>
                <a:gd name="T11" fmla="*/ 70 h 3091"/>
                <a:gd name="T12" fmla="*/ 360 w 3088"/>
                <a:gd name="T13" fmla="*/ 50 h 3091"/>
                <a:gd name="T14" fmla="*/ 337 w 3088"/>
                <a:gd name="T15" fmla="*/ 33 h 3091"/>
                <a:gd name="T16" fmla="*/ 311 w 3088"/>
                <a:gd name="T17" fmla="*/ 20 h 3091"/>
                <a:gd name="T18" fmla="*/ 284 w 3088"/>
                <a:gd name="T19" fmla="*/ 10 h 3091"/>
                <a:gd name="T20" fmla="*/ 256 w 3088"/>
                <a:gd name="T21" fmla="*/ 3 h 3091"/>
                <a:gd name="T22" fmla="*/ 228 w 3088"/>
                <a:gd name="T23" fmla="*/ 0 h 3091"/>
                <a:gd name="T24" fmla="*/ 199 w 3088"/>
                <a:gd name="T25" fmla="*/ 1 h 3091"/>
                <a:gd name="T26" fmla="*/ 170 w 3088"/>
                <a:gd name="T27" fmla="*/ 6 h 3091"/>
                <a:gd name="T28" fmla="*/ 143 w 3088"/>
                <a:gd name="T29" fmla="*/ 14 h 3091"/>
                <a:gd name="T30" fmla="*/ 116 w 3088"/>
                <a:gd name="T31" fmla="*/ 26 h 3091"/>
                <a:gd name="T32" fmla="*/ 92 w 3088"/>
                <a:gd name="T33" fmla="*/ 41 h 3091"/>
                <a:gd name="T34" fmla="*/ 70 w 3088"/>
                <a:gd name="T35" fmla="*/ 59 h 3091"/>
                <a:gd name="T36" fmla="*/ 50 w 3088"/>
                <a:gd name="T37" fmla="*/ 81 h 3091"/>
                <a:gd name="T38" fmla="*/ 33 w 3088"/>
                <a:gd name="T39" fmla="*/ 104 h 3091"/>
                <a:gd name="T40" fmla="*/ 20 w 3088"/>
                <a:gd name="T41" fmla="*/ 130 h 3091"/>
                <a:gd name="T42" fmla="*/ 9 w 3088"/>
                <a:gd name="T43" fmla="*/ 157 h 3091"/>
                <a:gd name="T44" fmla="*/ 3 w 3088"/>
                <a:gd name="T45" fmla="*/ 185 h 3091"/>
                <a:gd name="T46" fmla="*/ 0 w 3088"/>
                <a:gd name="T47" fmla="*/ 213 h 3091"/>
                <a:gd name="T48" fmla="*/ 1 w 3088"/>
                <a:gd name="T49" fmla="*/ 242 h 3091"/>
                <a:gd name="T50" fmla="*/ 6 w 3088"/>
                <a:gd name="T51" fmla="*/ 271 h 3091"/>
                <a:gd name="T52" fmla="*/ 14 w 3088"/>
                <a:gd name="T53" fmla="*/ 298 h 3091"/>
                <a:gd name="T54" fmla="*/ 26 w 3088"/>
                <a:gd name="T55" fmla="*/ 324 h 3091"/>
                <a:gd name="T56" fmla="*/ 41 w 3088"/>
                <a:gd name="T57" fmla="*/ 349 h 3091"/>
                <a:gd name="T58" fmla="*/ 59 w 3088"/>
                <a:gd name="T59" fmla="*/ 371 h 3091"/>
                <a:gd name="T60" fmla="*/ 81 w 3088"/>
                <a:gd name="T61" fmla="*/ 391 h 3091"/>
                <a:gd name="T62" fmla="*/ 104 w 3088"/>
                <a:gd name="T63" fmla="*/ 408 h 3091"/>
                <a:gd name="T64" fmla="*/ 129 w 3088"/>
                <a:gd name="T65" fmla="*/ 421 h 3091"/>
                <a:gd name="T66" fmla="*/ 156 w 3088"/>
                <a:gd name="T67" fmla="*/ 431 h 3091"/>
                <a:gd name="T68" fmla="*/ 185 w 3088"/>
                <a:gd name="T69" fmla="*/ 438 h 3091"/>
                <a:gd name="T70" fmla="*/ 213 w 3088"/>
                <a:gd name="T71" fmla="*/ 441 h 3091"/>
                <a:gd name="T72" fmla="*/ 242 w 3088"/>
                <a:gd name="T73" fmla="*/ 440 h 3091"/>
                <a:gd name="T74" fmla="*/ 270 w 3088"/>
                <a:gd name="T75" fmla="*/ 435 h 3091"/>
                <a:gd name="T76" fmla="*/ 298 w 3088"/>
                <a:gd name="T77" fmla="*/ 427 h 3091"/>
                <a:gd name="T78" fmla="*/ 324 w 3088"/>
                <a:gd name="T79" fmla="*/ 415 h 3091"/>
                <a:gd name="T80" fmla="*/ 349 w 3088"/>
                <a:gd name="T81" fmla="*/ 400 h 3091"/>
                <a:gd name="T82" fmla="*/ 371 w 3088"/>
                <a:gd name="T83" fmla="*/ 381 h 3091"/>
                <a:gd name="T84" fmla="*/ 391 w 3088"/>
                <a:gd name="T85" fmla="*/ 360 h 3091"/>
                <a:gd name="T86" fmla="*/ 408 w 3088"/>
                <a:gd name="T87" fmla="*/ 337 h 3091"/>
                <a:gd name="T88" fmla="*/ 421 w 3088"/>
                <a:gd name="T89" fmla="*/ 312 h 3091"/>
                <a:gd name="T90" fmla="*/ 431 w 3088"/>
                <a:gd name="T91" fmla="*/ 284 h 3091"/>
                <a:gd name="T92" fmla="*/ 438 w 3088"/>
                <a:gd name="T93" fmla="*/ 256 h 3091"/>
                <a:gd name="T94" fmla="*/ 441 w 3088"/>
                <a:gd name="T95" fmla="*/ 228 h 309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088" h="3091">
                  <a:moveTo>
                    <a:pt x="3088" y="1546"/>
                  </a:moveTo>
                  <a:lnTo>
                    <a:pt x="3087" y="1495"/>
                  </a:lnTo>
                  <a:lnTo>
                    <a:pt x="3084" y="1444"/>
                  </a:lnTo>
                  <a:lnTo>
                    <a:pt x="3080" y="1394"/>
                  </a:lnTo>
                  <a:lnTo>
                    <a:pt x="3074" y="1344"/>
                  </a:lnTo>
                  <a:lnTo>
                    <a:pt x="3067" y="1294"/>
                  </a:lnTo>
                  <a:lnTo>
                    <a:pt x="3058" y="1244"/>
                  </a:lnTo>
                  <a:lnTo>
                    <a:pt x="3047" y="1194"/>
                  </a:lnTo>
                  <a:lnTo>
                    <a:pt x="3035" y="1146"/>
                  </a:lnTo>
                  <a:lnTo>
                    <a:pt x="3021" y="1097"/>
                  </a:lnTo>
                  <a:lnTo>
                    <a:pt x="3006" y="1048"/>
                  </a:lnTo>
                  <a:lnTo>
                    <a:pt x="2988" y="1001"/>
                  </a:lnTo>
                  <a:lnTo>
                    <a:pt x="2971" y="954"/>
                  </a:lnTo>
                  <a:lnTo>
                    <a:pt x="2950" y="908"/>
                  </a:lnTo>
                  <a:lnTo>
                    <a:pt x="2929" y="862"/>
                  </a:lnTo>
                  <a:lnTo>
                    <a:pt x="2905" y="817"/>
                  </a:lnTo>
                  <a:lnTo>
                    <a:pt x="2881" y="773"/>
                  </a:lnTo>
                  <a:lnTo>
                    <a:pt x="2855" y="729"/>
                  </a:lnTo>
                  <a:lnTo>
                    <a:pt x="2827" y="687"/>
                  </a:lnTo>
                  <a:lnTo>
                    <a:pt x="2798" y="645"/>
                  </a:lnTo>
                  <a:lnTo>
                    <a:pt x="2768" y="604"/>
                  </a:lnTo>
                  <a:lnTo>
                    <a:pt x="2737" y="565"/>
                  </a:lnTo>
                  <a:lnTo>
                    <a:pt x="2704" y="527"/>
                  </a:lnTo>
                  <a:lnTo>
                    <a:pt x="2670" y="489"/>
                  </a:lnTo>
                  <a:lnTo>
                    <a:pt x="2636" y="453"/>
                  </a:lnTo>
                  <a:lnTo>
                    <a:pt x="2599" y="417"/>
                  </a:lnTo>
                  <a:lnTo>
                    <a:pt x="2562" y="383"/>
                  </a:lnTo>
                  <a:lnTo>
                    <a:pt x="2523" y="351"/>
                  </a:lnTo>
                  <a:lnTo>
                    <a:pt x="2483" y="319"/>
                  </a:lnTo>
                  <a:lnTo>
                    <a:pt x="2443" y="289"/>
                  </a:lnTo>
                  <a:lnTo>
                    <a:pt x="2401" y="260"/>
                  </a:lnTo>
                  <a:lnTo>
                    <a:pt x="2359" y="233"/>
                  </a:lnTo>
                  <a:lnTo>
                    <a:pt x="2315" y="207"/>
                  </a:lnTo>
                  <a:lnTo>
                    <a:pt x="2271" y="183"/>
                  </a:lnTo>
                  <a:lnTo>
                    <a:pt x="2227" y="160"/>
                  </a:lnTo>
                  <a:lnTo>
                    <a:pt x="2180" y="138"/>
                  </a:lnTo>
                  <a:lnTo>
                    <a:pt x="2134" y="118"/>
                  </a:lnTo>
                  <a:lnTo>
                    <a:pt x="2087" y="99"/>
                  </a:lnTo>
                  <a:lnTo>
                    <a:pt x="2040" y="82"/>
                  </a:lnTo>
                  <a:lnTo>
                    <a:pt x="1991" y="67"/>
                  </a:lnTo>
                  <a:lnTo>
                    <a:pt x="1943" y="53"/>
                  </a:lnTo>
                  <a:lnTo>
                    <a:pt x="1894" y="40"/>
                  </a:lnTo>
                  <a:lnTo>
                    <a:pt x="1844" y="29"/>
                  </a:lnTo>
                  <a:lnTo>
                    <a:pt x="1795" y="21"/>
                  </a:lnTo>
                  <a:lnTo>
                    <a:pt x="1745" y="13"/>
                  </a:lnTo>
                  <a:lnTo>
                    <a:pt x="1695" y="7"/>
                  </a:lnTo>
                  <a:lnTo>
                    <a:pt x="1644" y="3"/>
                  </a:lnTo>
                  <a:lnTo>
                    <a:pt x="1595" y="1"/>
                  </a:lnTo>
                  <a:lnTo>
                    <a:pt x="1544" y="0"/>
                  </a:lnTo>
                  <a:lnTo>
                    <a:pt x="1493" y="1"/>
                  </a:lnTo>
                  <a:lnTo>
                    <a:pt x="1442" y="3"/>
                  </a:lnTo>
                  <a:lnTo>
                    <a:pt x="1392" y="7"/>
                  </a:lnTo>
                  <a:lnTo>
                    <a:pt x="1343" y="13"/>
                  </a:lnTo>
                  <a:lnTo>
                    <a:pt x="1292" y="21"/>
                  </a:lnTo>
                  <a:lnTo>
                    <a:pt x="1242" y="29"/>
                  </a:lnTo>
                  <a:lnTo>
                    <a:pt x="1193" y="40"/>
                  </a:lnTo>
                  <a:lnTo>
                    <a:pt x="1144" y="53"/>
                  </a:lnTo>
                  <a:lnTo>
                    <a:pt x="1095" y="67"/>
                  </a:lnTo>
                  <a:lnTo>
                    <a:pt x="1047" y="82"/>
                  </a:lnTo>
                  <a:lnTo>
                    <a:pt x="1000" y="99"/>
                  </a:lnTo>
                  <a:lnTo>
                    <a:pt x="952" y="118"/>
                  </a:lnTo>
                  <a:lnTo>
                    <a:pt x="906" y="138"/>
                  </a:lnTo>
                  <a:lnTo>
                    <a:pt x="861" y="160"/>
                  </a:lnTo>
                  <a:lnTo>
                    <a:pt x="815" y="183"/>
                  </a:lnTo>
                  <a:lnTo>
                    <a:pt x="771" y="207"/>
                  </a:lnTo>
                  <a:lnTo>
                    <a:pt x="728" y="233"/>
                  </a:lnTo>
                  <a:lnTo>
                    <a:pt x="686" y="260"/>
                  </a:lnTo>
                  <a:lnTo>
                    <a:pt x="644" y="289"/>
                  </a:lnTo>
                  <a:lnTo>
                    <a:pt x="603" y="319"/>
                  </a:lnTo>
                  <a:lnTo>
                    <a:pt x="564" y="351"/>
                  </a:lnTo>
                  <a:lnTo>
                    <a:pt x="526" y="383"/>
                  </a:lnTo>
                  <a:lnTo>
                    <a:pt x="488" y="417"/>
                  </a:lnTo>
                  <a:lnTo>
                    <a:pt x="452" y="453"/>
                  </a:lnTo>
                  <a:lnTo>
                    <a:pt x="416" y="489"/>
                  </a:lnTo>
                  <a:lnTo>
                    <a:pt x="383" y="527"/>
                  </a:lnTo>
                  <a:lnTo>
                    <a:pt x="350" y="565"/>
                  </a:lnTo>
                  <a:lnTo>
                    <a:pt x="319" y="604"/>
                  </a:lnTo>
                  <a:lnTo>
                    <a:pt x="288" y="645"/>
                  </a:lnTo>
                  <a:lnTo>
                    <a:pt x="259" y="687"/>
                  </a:lnTo>
                  <a:lnTo>
                    <a:pt x="233" y="729"/>
                  </a:lnTo>
                  <a:lnTo>
                    <a:pt x="206" y="773"/>
                  </a:lnTo>
                  <a:lnTo>
                    <a:pt x="182" y="817"/>
                  </a:lnTo>
                  <a:lnTo>
                    <a:pt x="159" y="862"/>
                  </a:lnTo>
                  <a:lnTo>
                    <a:pt x="137" y="908"/>
                  </a:lnTo>
                  <a:lnTo>
                    <a:pt x="117" y="954"/>
                  </a:lnTo>
                  <a:lnTo>
                    <a:pt x="98" y="1001"/>
                  </a:lnTo>
                  <a:lnTo>
                    <a:pt x="81" y="1048"/>
                  </a:lnTo>
                  <a:lnTo>
                    <a:pt x="66" y="1097"/>
                  </a:lnTo>
                  <a:lnTo>
                    <a:pt x="52" y="1146"/>
                  </a:lnTo>
                  <a:lnTo>
                    <a:pt x="39" y="1194"/>
                  </a:lnTo>
                  <a:lnTo>
                    <a:pt x="29" y="1244"/>
                  </a:lnTo>
                  <a:lnTo>
                    <a:pt x="21" y="1294"/>
                  </a:lnTo>
                  <a:lnTo>
                    <a:pt x="13" y="1344"/>
                  </a:lnTo>
                  <a:lnTo>
                    <a:pt x="7" y="1394"/>
                  </a:lnTo>
                  <a:lnTo>
                    <a:pt x="3" y="1444"/>
                  </a:lnTo>
                  <a:lnTo>
                    <a:pt x="1" y="1495"/>
                  </a:lnTo>
                  <a:lnTo>
                    <a:pt x="0" y="1546"/>
                  </a:lnTo>
                  <a:lnTo>
                    <a:pt x="1" y="1596"/>
                  </a:lnTo>
                  <a:lnTo>
                    <a:pt x="3" y="1646"/>
                  </a:lnTo>
                  <a:lnTo>
                    <a:pt x="7" y="1697"/>
                  </a:lnTo>
                  <a:lnTo>
                    <a:pt x="13" y="1747"/>
                  </a:lnTo>
                  <a:lnTo>
                    <a:pt x="21" y="1797"/>
                  </a:lnTo>
                  <a:lnTo>
                    <a:pt x="29" y="1846"/>
                  </a:lnTo>
                  <a:lnTo>
                    <a:pt x="39" y="1896"/>
                  </a:lnTo>
                  <a:lnTo>
                    <a:pt x="52" y="1945"/>
                  </a:lnTo>
                  <a:lnTo>
                    <a:pt x="66" y="1993"/>
                  </a:lnTo>
                  <a:lnTo>
                    <a:pt x="81" y="2042"/>
                  </a:lnTo>
                  <a:lnTo>
                    <a:pt x="98" y="2090"/>
                  </a:lnTo>
                  <a:lnTo>
                    <a:pt x="117" y="2137"/>
                  </a:lnTo>
                  <a:lnTo>
                    <a:pt x="137" y="2184"/>
                  </a:lnTo>
                  <a:lnTo>
                    <a:pt x="159" y="2229"/>
                  </a:lnTo>
                  <a:lnTo>
                    <a:pt x="182" y="2274"/>
                  </a:lnTo>
                  <a:lnTo>
                    <a:pt x="206" y="2318"/>
                  </a:lnTo>
                  <a:lnTo>
                    <a:pt x="233" y="2361"/>
                  </a:lnTo>
                  <a:lnTo>
                    <a:pt x="259" y="2403"/>
                  </a:lnTo>
                  <a:lnTo>
                    <a:pt x="288" y="2445"/>
                  </a:lnTo>
                  <a:lnTo>
                    <a:pt x="319" y="2486"/>
                  </a:lnTo>
                  <a:lnTo>
                    <a:pt x="350" y="2526"/>
                  </a:lnTo>
                  <a:lnTo>
                    <a:pt x="383" y="2564"/>
                  </a:lnTo>
                  <a:lnTo>
                    <a:pt x="416" y="2601"/>
                  </a:lnTo>
                  <a:lnTo>
                    <a:pt x="452" y="2638"/>
                  </a:lnTo>
                  <a:lnTo>
                    <a:pt x="488" y="2673"/>
                  </a:lnTo>
                  <a:lnTo>
                    <a:pt x="526" y="2707"/>
                  </a:lnTo>
                  <a:lnTo>
                    <a:pt x="564" y="2739"/>
                  </a:lnTo>
                  <a:lnTo>
                    <a:pt x="603" y="2772"/>
                  </a:lnTo>
                  <a:lnTo>
                    <a:pt x="644" y="2801"/>
                  </a:lnTo>
                  <a:lnTo>
                    <a:pt x="686" y="2830"/>
                  </a:lnTo>
                  <a:lnTo>
                    <a:pt x="728" y="2858"/>
                  </a:lnTo>
                  <a:lnTo>
                    <a:pt x="771" y="2883"/>
                  </a:lnTo>
                  <a:lnTo>
                    <a:pt x="815" y="2909"/>
                  </a:lnTo>
                  <a:lnTo>
                    <a:pt x="861" y="2932"/>
                  </a:lnTo>
                  <a:lnTo>
                    <a:pt x="906" y="2953"/>
                  </a:lnTo>
                  <a:lnTo>
                    <a:pt x="952" y="2973"/>
                  </a:lnTo>
                  <a:lnTo>
                    <a:pt x="1000" y="2991"/>
                  </a:lnTo>
                  <a:lnTo>
                    <a:pt x="1047" y="3009"/>
                  </a:lnTo>
                  <a:lnTo>
                    <a:pt x="1095" y="3024"/>
                  </a:lnTo>
                  <a:lnTo>
                    <a:pt x="1144" y="3038"/>
                  </a:lnTo>
                  <a:lnTo>
                    <a:pt x="1193" y="3050"/>
                  </a:lnTo>
                  <a:lnTo>
                    <a:pt x="1242" y="3061"/>
                  </a:lnTo>
                  <a:lnTo>
                    <a:pt x="1292" y="3070"/>
                  </a:lnTo>
                  <a:lnTo>
                    <a:pt x="1343" y="3078"/>
                  </a:lnTo>
                  <a:lnTo>
                    <a:pt x="1392" y="3083"/>
                  </a:lnTo>
                  <a:lnTo>
                    <a:pt x="1442" y="3088"/>
                  </a:lnTo>
                  <a:lnTo>
                    <a:pt x="1493" y="3090"/>
                  </a:lnTo>
                  <a:lnTo>
                    <a:pt x="1544" y="3091"/>
                  </a:lnTo>
                  <a:lnTo>
                    <a:pt x="1595" y="3090"/>
                  </a:lnTo>
                  <a:lnTo>
                    <a:pt x="1644" y="3088"/>
                  </a:lnTo>
                  <a:lnTo>
                    <a:pt x="1695" y="3083"/>
                  </a:lnTo>
                  <a:lnTo>
                    <a:pt x="1745" y="3078"/>
                  </a:lnTo>
                  <a:lnTo>
                    <a:pt x="1795" y="3070"/>
                  </a:lnTo>
                  <a:lnTo>
                    <a:pt x="1844" y="3061"/>
                  </a:lnTo>
                  <a:lnTo>
                    <a:pt x="1894" y="3050"/>
                  </a:lnTo>
                  <a:lnTo>
                    <a:pt x="1943" y="3038"/>
                  </a:lnTo>
                  <a:lnTo>
                    <a:pt x="1991" y="3024"/>
                  </a:lnTo>
                  <a:lnTo>
                    <a:pt x="2040" y="3009"/>
                  </a:lnTo>
                  <a:lnTo>
                    <a:pt x="2087" y="2991"/>
                  </a:lnTo>
                  <a:lnTo>
                    <a:pt x="2134" y="2973"/>
                  </a:lnTo>
                  <a:lnTo>
                    <a:pt x="2180" y="2953"/>
                  </a:lnTo>
                  <a:lnTo>
                    <a:pt x="2227" y="2932"/>
                  </a:lnTo>
                  <a:lnTo>
                    <a:pt x="2271" y="2909"/>
                  </a:lnTo>
                  <a:lnTo>
                    <a:pt x="2315" y="2883"/>
                  </a:lnTo>
                  <a:lnTo>
                    <a:pt x="2359" y="2858"/>
                  </a:lnTo>
                  <a:lnTo>
                    <a:pt x="2401" y="2830"/>
                  </a:lnTo>
                  <a:lnTo>
                    <a:pt x="2443" y="2801"/>
                  </a:lnTo>
                  <a:lnTo>
                    <a:pt x="2483" y="2772"/>
                  </a:lnTo>
                  <a:lnTo>
                    <a:pt x="2523" y="2739"/>
                  </a:lnTo>
                  <a:lnTo>
                    <a:pt x="2562" y="2707"/>
                  </a:lnTo>
                  <a:lnTo>
                    <a:pt x="2599" y="2673"/>
                  </a:lnTo>
                  <a:lnTo>
                    <a:pt x="2636" y="2638"/>
                  </a:lnTo>
                  <a:lnTo>
                    <a:pt x="2670" y="2601"/>
                  </a:lnTo>
                  <a:lnTo>
                    <a:pt x="2704" y="2564"/>
                  </a:lnTo>
                  <a:lnTo>
                    <a:pt x="2737" y="2526"/>
                  </a:lnTo>
                  <a:lnTo>
                    <a:pt x="2768" y="2486"/>
                  </a:lnTo>
                  <a:lnTo>
                    <a:pt x="2798" y="2445"/>
                  </a:lnTo>
                  <a:lnTo>
                    <a:pt x="2827" y="2403"/>
                  </a:lnTo>
                  <a:lnTo>
                    <a:pt x="2855" y="2361"/>
                  </a:lnTo>
                  <a:lnTo>
                    <a:pt x="2881" y="2318"/>
                  </a:lnTo>
                  <a:lnTo>
                    <a:pt x="2905" y="2274"/>
                  </a:lnTo>
                  <a:lnTo>
                    <a:pt x="2929" y="2229"/>
                  </a:lnTo>
                  <a:lnTo>
                    <a:pt x="2950" y="2184"/>
                  </a:lnTo>
                  <a:lnTo>
                    <a:pt x="2971" y="2137"/>
                  </a:lnTo>
                  <a:lnTo>
                    <a:pt x="2988" y="2090"/>
                  </a:lnTo>
                  <a:lnTo>
                    <a:pt x="3006" y="2042"/>
                  </a:lnTo>
                  <a:lnTo>
                    <a:pt x="3021" y="1993"/>
                  </a:lnTo>
                  <a:lnTo>
                    <a:pt x="3035" y="1945"/>
                  </a:lnTo>
                  <a:lnTo>
                    <a:pt x="3047" y="1896"/>
                  </a:lnTo>
                  <a:lnTo>
                    <a:pt x="3058" y="1846"/>
                  </a:lnTo>
                  <a:lnTo>
                    <a:pt x="3067" y="1797"/>
                  </a:lnTo>
                  <a:lnTo>
                    <a:pt x="3074" y="1747"/>
                  </a:lnTo>
                  <a:lnTo>
                    <a:pt x="3080" y="1697"/>
                  </a:lnTo>
                  <a:lnTo>
                    <a:pt x="3084" y="1646"/>
                  </a:lnTo>
                  <a:lnTo>
                    <a:pt x="3087" y="1596"/>
                  </a:lnTo>
                  <a:lnTo>
                    <a:pt x="3088" y="154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86" name="Freeform 159"/>
            <p:cNvSpPr>
              <a:spLocks/>
            </p:cNvSpPr>
            <p:nvPr/>
          </p:nvSpPr>
          <p:spPr bwMode="auto">
            <a:xfrm>
              <a:off x="1685" y="2470"/>
              <a:ext cx="176" cy="177"/>
            </a:xfrm>
            <a:custGeom>
              <a:avLst/>
              <a:gdLst>
                <a:gd name="T0" fmla="*/ 176 w 1235"/>
                <a:gd name="T1" fmla="*/ 84 h 1237"/>
                <a:gd name="T2" fmla="*/ 175 w 1235"/>
                <a:gd name="T3" fmla="*/ 75 h 1237"/>
                <a:gd name="T4" fmla="*/ 173 w 1235"/>
                <a:gd name="T5" fmla="*/ 66 h 1237"/>
                <a:gd name="T6" fmla="*/ 170 w 1235"/>
                <a:gd name="T7" fmla="*/ 57 h 1237"/>
                <a:gd name="T8" fmla="*/ 166 w 1235"/>
                <a:gd name="T9" fmla="*/ 48 h 1237"/>
                <a:gd name="T10" fmla="*/ 162 w 1235"/>
                <a:gd name="T11" fmla="*/ 40 h 1237"/>
                <a:gd name="T12" fmla="*/ 156 w 1235"/>
                <a:gd name="T13" fmla="*/ 33 h 1237"/>
                <a:gd name="T14" fmla="*/ 150 w 1235"/>
                <a:gd name="T15" fmla="*/ 26 h 1237"/>
                <a:gd name="T16" fmla="*/ 143 w 1235"/>
                <a:gd name="T17" fmla="*/ 20 h 1237"/>
                <a:gd name="T18" fmla="*/ 136 w 1235"/>
                <a:gd name="T19" fmla="*/ 14 h 1237"/>
                <a:gd name="T20" fmla="*/ 128 w 1235"/>
                <a:gd name="T21" fmla="*/ 10 h 1237"/>
                <a:gd name="T22" fmla="*/ 120 w 1235"/>
                <a:gd name="T23" fmla="*/ 6 h 1237"/>
                <a:gd name="T24" fmla="*/ 111 w 1235"/>
                <a:gd name="T25" fmla="*/ 3 h 1237"/>
                <a:gd name="T26" fmla="*/ 102 w 1235"/>
                <a:gd name="T27" fmla="*/ 1 h 1237"/>
                <a:gd name="T28" fmla="*/ 93 w 1235"/>
                <a:gd name="T29" fmla="*/ 0 h 1237"/>
                <a:gd name="T30" fmla="*/ 83 w 1235"/>
                <a:gd name="T31" fmla="*/ 0 h 1237"/>
                <a:gd name="T32" fmla="*/ 74 w 1235"/>
                <a:gd name="T33" fmla="*/ 1 h 1237"/>
                <a:gd name="T34" fmla="*/ 65 w 1235"/>
                <a:gd name="T35" fmla="*/ 3 h 1237"/>
                <a:gd name="T36" fmla="*/ 56 w 1235"/>
                <a:gd name="T37" fmla="*/ 6 h 1237"/>
                <a:gd name="T38" fmla="*/ 48 w 1235"/>
                <a:gd name="T39" fmla="*/ 10 h 1237"/>
                <a:gd name="T40" fmla="*/ 40 w 1235"/>
                <a:gd name="T41" fmla="*/ 14 h 1237"/>
                <a:gd name="T42" fmla="*/ 33 w 1235"/>
                <a:gd name="T43" fmla="*/ 20 h 1237"/>
                <a:gd name="T44" fmla="*/ 26 w 1235"/>
                <a:gd name="T45" fmla="*/ 26 h 1237"/>
                <a:gd name="T46" fmla="*/ 20 w 1235"/>
                <a:gd name="T47" fmla="*/ 33 h 1237"/>
                <a:gd name="T48" fmla="*/ 14 w 1235"/>
                <a:gd name="T49" fmla="*/ 40 h 1237"/>
                <a:gd name="T50" fmla="*/ 10 w 1235"/>
                <a:gd name="T51" fmla="*/ 48 h 1237"/>
                <a:gd name="T52" fmla="*/ 6 w 1235"/>
                <a:gd name="T53" fmla="*/ 57 h 1237"/>
                <a:gd name="T54" fmla="*/ 3 w 1235"/>
                <a:gd name="T55" fmla="*/ 66 h 1237"/>
                <a:gd name="T56" fmla="*/ 1 w 1235"/>
                <a:gd name="T57" fmla="*/ 75 h 1237"/>
                <a:gd name="T58" fmla="*/ 0 w 1235"/>
                <a:gd name="T59" fmla="*/ 84 h 1237"/>
                <a:gd name="T60" fmla="*/ 0 w 1235"/>
                <a:gd name="T61" fmla="*/ 93 h 1237"/>
                <a:gd name="T62" fmla="*/ 1 w 1235"/>
                <a:gd name="T63" fmla="*/ 102 h 1237"/>
                <a:gd name="T64" fmla="*/ 3 w 1235"/>
                <a:gd name="T65" fmla="*/ 111 h 1237"/>
                <a:gd name="T66" fmla="*/ 6 w 1235"/>
                <a:gd name="T67" fmla="*/ 120 h 1237"/>
                <a:gd name="T68" fmla="*/ 10 w 1235"/>
                <a:gd name="T69" fmla="*/ 129 h 1237"/>
                <a:gd name="T70" fmla="*/ 14 w 1235"/>
                <a:gd name="T71" fmla="*/ 137 h 1237"/>
                <a:gd name="T72" fmla="*/ 20 w 1235"/>
                <a:gd name="T73" fmla="*/ 144 h 1237"/>
                <a:gd name="T74" fmla="*/ 26 w 1235"/>
                <a:gd name="T75" fmla="*/ 151 h 1237"/>
                <a:gd name="T76" fmla="*/ 33 w 1235"/>
                <a:gd name="T77" fmla="*/ 157 h 1237"/>
                <a:gd name="T78" fmla="*/ 40 w 1235"/>
                <a:gd name="T79" fmla="*/ 163 h 1237"/>
                <a:gd name="T80" fmla="*/ 48 w 1235"/>
                <a:gd name="T81" fmla="*/ 167 h 1237"/>
                <a:gd name="T82" fmla="*/ 56 w 1235"/>
                <a:gd name="T83" fmla="*/ 171 h 1237"/>
                <a:gd name="T84" fmla="*/ 65 w 1235"/>
                <a:gd name="T85" fmla="*/ 174 h 1237"/>
                <a:gd name="T86" fmla="*/ 74 w 1235"/>
                <a:gd name="T87" fmla="*/ 176 h 1237"/>
                <a:gd name="T88" fmla="*/ 83 w 1235"/>
                <a:gd name="T89" fmla="*/ 177 h 1237"/>
                <a:gd name="T90" fmla="*/ 93 w 1235"/>
                <a:gd name="T91" fmla="*/ 177 h 1237"/>
                <a:gd name="T92" fmla="*/ 102 w 1235"/>
                <a:gd name="T93" fmla="*/ 176 h 1237"/>
                <a:gd name="T94" fmla="*/ 111 w 1235"/>
                <a:gd name="T95" fmla="*/ 174 h 1237"/>
                <a:gd name="T96" fmla="*/ 120 w 1235"/>
                <a:gd name="T97" fmla="*/ 171 h 1237"/>
                <a:gd name="T98" fmla="*/ 128 w 1235"/>
                <a:gd name="T99" fmla="*/ 167 h 1237"/>
                <a:gd name="T100" fmla="*/ 136 w 1235"/>
                <a:gd name="T101" fmla="*/ 163 h 1237"/>
                <a:gd name="T102" fmla="*/ 143 w 1235"/>
                <a:gd name="T103" fmla="*/ 157 h 1237"/>
                <a:gd name="T104" fmla="*/ 150 w 1235"/>
                <a:gd name="T105" fmla="*/ 151 h 1237"/>
                <a:gd name="T106" fmla="*/ 156 w 1235"/>
                <a:gd name="T107" fmla="*/ 144 h 1237"/>
                <a:gd name="T108" fmla="*/ 162 w 1235"/>
                <a:gd name="T109" fmla="*/ 137 h 1237"/>
                <a:gd name="T110" fmla="*/ 166 w 1235"/>
                <a:gd name="T111" fmla="*/ 129 h 1237"/>
                <a:gd name="T112" fmla="*/ 170 w 1235"/>
                <a:gd name="T113" fmla="*/ 120 h 1237"/>
                <a:gd name="T114" fmla="*/ 173 w 1235"/>
                <a:gd name="T115" fmla="*/ 111 h 1237"/>
                <a:gd name="T116" fmla="*/ 175 w 1235"/>
                <a:gd name="T117" fmla="*/ 102 h 1237"/>
                <a:gd name="T118" fmla="*/ 176 w 1235"/>
                <a:gd name="T119" fmla="*/ 93 h 123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235" h="1237">
                  <a:moveTo>
                    <a:pt x="1235" y="618"/>
                  </a:moveTo>
                  <a:lnTo>
                    <a:pt x="1234" y="586"/>
                  </a:lnTo>
                  <a:lnTo>
                    <a:pt x="1231" y="554"/>
                  </a:lnTo>
                  <a:lnTo>
                    <a:pt x="1227" y="522"/>
                  </a:lnTo>
                  <a:lnTo>
                    <a:pt x="1221" y="490"/>
                  </a:lnTo>
                  <a:lnTo>
                    <a:pt x="1214" y="459"/>
                  </a:lnTo>
                  <a:lnTo>
                    <a:pt x="1205" y="428"/>
                  </a:lnTo>
                  <a:lnTo>
                    <a:pt x="1194" y="397"/>
                  </a:lnTo>
                  <a:lnTo>
                    <a:pt x="1182" y="367"/>
                  </a:lnTo>
                  <a:lnTo>
                    <a:pt x="1167" y="337"/>
                  </a:lnTo>
                  <a:lnTo>
                    <a:pt x="1152" y="309"/>
                  </a:lnTo>
                  <a:lnTo>
                    <a:pt x="1135" y="282"/>
                  </a:lnTo>
                  <a:lnTo>
                    <a:pt x="1117" y="255"/>
                  </a:lnTo>
                  <a:lnTo>
                    <a:pt x="1098" y="229"/>
                  </a:lnTo>
                  <a:lnTo>
                    <a:pt x="1077" y="204"/>
                  </a:lnTo>
                  <a:lnTo>
                    <a:pt x="1054" y="181"/>
                  </a:lnTo>
                  <a:lnTo>
                    <a:pt x="1030" y="159"/>
                  </a:lnTo>
                  <a:lnTo>
                    <a:pt x="1006" y="138"/>
                  </a:lnTo>
                  <a:lnTo>
                    <a:pt x="980" y="118"/>
                  </a:lnTo>
                  <a:lnTo>
                    <a:pt x="954" y="99"/>
                  </a:lnTo>
                  <a:lnTo>
                    <a:pt x="926" y="83"/>
                  </a:lnTo>
                  <a:lnTo>
                    <a:pt x="898" y="67"/>
                  </a:lnTo>
                  <a:lnTo>
                    <a:pt x="869" y="53"/>
                  </a:lnTo>
                  <a:lnTo>
                    <a:pt x="839" y="41"/>
                  </a:lnTo>
                  <a:lnTo>
                    <a:pt x="808" y="30"/>
                  </a:lnTo>
                  <a:lnTo>
                    <a:pt x="777" y="21"/>
                  </a:lnTo>
                  <a:lnTo>
                    <a:pt x="746" y="13"/>
                  </a:lnTo>
                  <a:lnTo>
                    <a:pt x="714" y="8"/>
                  </a:lnTo>
                  <a:lnTo>
                    <a:pt x="682" y="3"/>
                  </a:lnTo>
                  <a:lnTo>
                    <a:pt x="650" y="1"/>
                  </a:lnTo>
                  <a:lnTo>
                    <a:pt x="617" y="0"/>
                  </a:lnTo>
                  <a:lnTo>
                    <a:pt x="585" y="1"/>
                  </a:lnTo>
                  <a:lnTo>
                    <a:pt x="553" y="3"/>
                  </a:lnTo>
                  <a:lnTo>
                    <a:pt x="521" y="8"/>
                  </a:lnTo>
                  <a:lnTo>
                    <a:pt x="489" y="13"/>
                  </a:lnTo>
                  <a:lnTo>
                    <a:pt x="458" y="21"/>
                  </a:lnTo>
                  <a:lnTo>
                    <a:pt x="427" y="30"/>
                  </a:lnTo>
                  <a:lnTo>
                    <a:pt x="396" y="41"/>
                  </a:lnTo>
                  <a:lnTo>
                    <a:pt x="366" y="53"/>
                  </a:lnTo>
                  <a:lnTo>
                    <a:pt x="337" y="67"/>
                  </a:lnTo>
                  <a:lnTo>
                    <a:pt x="308" y="83"/>
                  </a:lnTo>
                  <a:lnTo>
                    <a:pt x="281" y="99"/>
                  </a:lnTo>
                  <a:lnTo>
                    <a:pt x="254" y="118"/>
                  </a:lnTo>
                  <a:lnTo>
                    <a:pt x="229" y="138"/>
                  </a:lnTo>
                  <a:lnTo>
                    <a:pt x="205" y="159"/>
                  </a:lnTo>
                  <a:lnTo>
                    <a:pt x="180" y="181"/>
                  </a:lnTo>
                  <a:lnTo>
                    <a:pt x="158" y="204"/>
                  </a:lnTo>
                  <a:lnTo>
                    <a:pt x="137" y="229"/>
                  </a:lnTo>
                  <a:lnTo>
                    <a:pt x="117" y="255"/>
                  </a:lnTo>
                  <a:lnTo>
                    <a:pt x="100" y="282"/>
                  </a:lnTo>
                  <a:lnTo>
                    <a:pt x="83" y="309"/>
                  </a:lnTo>
                  <a:lnTo>
                    <a:pt x="67" y="337"/>
                  </a:lnTo>
                  <a:lnTo>
                    <a:pt x="53" y="367"/>
                  </a:lnTo>
                  <a:lnTo>
                    <a:pt x="41" y="397"/>
                  </a:lnTo>
                  <a:lnTo>
                    <a:pt x="30" y="428"/>
                  </a:lnTo>
                  <a:lnTo>
                    <a:pt x="21" y="459"/>
                  </a:lnTo>
                  <a:lnTo>
                    <a:pt x="13" y="490"/>
                  </a:lnTo>
                  <a:lnTo>
                    <a:pt x="8" y="522"/>
                  </a:lnTo>
                  <a:lnTo>
                    <a:pt x="3" y="554"/>
                  </a:lnTo>
                  <a:lnTo>
                    <a:pt x="0" y="586"/>
                  </a:lnTo>
                  <a:lnTo>
                    <a:pt x="0" y="618"/>
                  </a:lnTo>
                  <a:lnTo>
                    <a:pt x="0" y="651"/>
                  </a:lnTo>
                  <a:lnTo>
                    <a:pt x="3" y="683"/>
                  </a:lnTo>
                  <a:lnTo>
                    <a:pt x="8" y="715"/>
                  </a:lnTo>
                  <a:lnTo>
                    <a:pt x="13" y="747"/>
                  </a:lnTo>
                  <a:lnTo>
                    <a:pt x="21" y="778"/>
                  </a:lnTo>
                  <a:lnTo>
                    <a:pt x="30" y="809"/>
                  </a:lnTo>
                  <a:lnTo>
                    <a:pt x="41" y="840"/>
                  </a:lnTo>
                  <a:lnTo>
                    <a:pt x="53" y="870"/>
                  </a:lnTo>
                  <a:lnTo>
                    <a:pt x="67" y="899"/>
                  </a:lnTo>
                  <a:lnTo>
                    <a:pt x="83" y="927"/>
                  </a:lnTo>
                  <a:lnTo>
                    <a:pt x="100" y="955"/>
                  </a:lnTo>
                  <a:lnTo>
                    <a:pt x="117" y="981"/>
                  </a:lnTo>
                  <a:lnTo>
                    <a:pt x="137" y="1007"/>
                  </a:lnTo>
                  <a:lnTo>
                    <a:pt x="158" y="1032"/>
                  </a:lnTo>
                  <a:lnTo>
                    <a:pt x="180" y="1055"/>
                  </a:lnTo>
                  <a:lnTo>
                    <a:pt x="205" y="1078"/>
                  </a:lnTo>
                  <a:lnTo>
                    <a:pt x="229" y="1099"/>
                  </a:lnTo>
                  <a:lnTo>
                    <a:pt x="254" y="1118"/>
                  </a:lnTo>
                  <a:lnTo>
                    <a:pt x="281" y="1136"/>
                  </a:lnTo>
                  <a:lnTo>
                    <a:pt x="308" y="1154"/>
                  </a:lnTo>
                  <a:lnTo>
                    <a:pt x="337" y="1169"/>
                  </a:lnTo>
                  <a:lnTo>
                    <a:pt x="366" y="1183"/>
                  </a:lnTo>
                  <a:lnTo>
                    <a:pt x="396" y="1195"/>
                  </a:lnTo>
                  <a:lnTo>
                    <a:pt x="427" y="1206"/>
                  </a:lnTo>
                  <a:lnTo>
                    <a:pt x="458" y="1216"/>
                  </a:lnTo>
                  <a:lnTo>
                    <a:pt x="489" y="1222"/>
                  </a:lnTo>
                  <a:lnTo>
                    <a:pt x="521" y="1229"/>
                  </a:lnTo>
                  <a:lnTo>
                    <a:pt x="553" y="1233"/>
                  </a:lnTo>
                  <a:lnTo>
                    <a:pt x="585" y="1236"/>
                  </a:lnTo>
                  <a:lnTo>
                    <a:pt x="617" y="1237"/>
                  </a:lnTo>
                  <a:lnTo>
                    <a:pt x="650" y="1236"/>
                  </a:lnTo>
                  <a:lnTo>
                    <a:pt x="682" y="1233"/>
                  </a:lnTo>
                  <a:lnTo>
                    <a:pt x="714" y="1229"/>
                  </a:lnTo>
                  <a:lnTo>
                    <a:pt x="746" y="1222"/>
                  </a:lnTo>
                  <a:lnTo>
                    <a:pt x="777" y="1216"/>
                  </a:lnTo>
                  <a:lnTo>
                    <a:pt x="808" y="1206"/>
                  </a:lnTo>
                  <a:lnTo>
                    <a:pt x="839" y="1195"/>
                  </a:lnTo>
                  <a:lnTo>
                    <a:pt x="869" y="1183"/>
                  </a:lnTo>
                  <a:lnTo>
                    <a:pt x="898" y="1169"/>
                  </a:lnTo>
                  <a:lnTo>
                    <a:pt x="926" y="1154"/>
                  </a:lnTo>
                  <a:lnTo>
                    <a:pt x="954" y="1136"/>
                  </a:lnTo>
                  <a:lnTo>
                    <a:pt x="980" y="1118"/>
                  </a:lnTo>
                  <a:lnTo>
                    <a:pt x="1006" y="1099"/>
                  </a:lnTo>
                  <a:lnTo>
                    <a:pt x="1030" y="1078"/>
                  </a:lnTo>
                  <a:lnTo>
                    <a:pt x="1054" y="1055"/>
                  </a:lnTo>
                  <a:lnTo>
                    <a:pt x="1077" y="1032"/>
                  </a:lnTo>
                  <a:lnTo>
                    <a:pt x="1098" y="1007"/>
                  </a:lnTo>
                  <a:lnTo>
                    <a:pt x="1117" y="981"/>
                  </a:lnTo>
                  <a:lnTo>
                    <a:pt x="1135" y="955"/>
                  </a:lnTo>
                  <a:lnTo>
                    <a:pt x="1152" y="927"/>
                  </a:lnTo>
                  <a:lnTo>
                    <a:pt x="1167" y="899"/>
                  </a:lnTo>
                  <a:lnTo>
                    <a:pt x="1182" y="870"/>
                  </a:lnTo>
                  <a:lnTo>
                    <a:pt x="1194" y="840"/>
                  </a:lnTo>
                  <a:lnTo>
                    <a:pt x="1205" y="809"/>
                  </a:lnTo>
                  <a:lnTo>
                    <a:pt x="1214" y="778"/>
                  </a:lnTo>
                  <a:lnTo>
                    <a:pt x="1221" y="747"/>
                  </a:lnTo>
                  <a:lnTo>
                    <a:pt x="1227" y="715"/>
                  </a:lnTo>
                  <a:lnTo>
                    <a:pt x="1231" y="683"/>
                  </a:lnTo>
                  <a:lnTo>
                    <a:pt x="1234" y="651"/>
                  </a:lnTo>
                  <a:lnTo>
                    <a:pt x="1235" y="61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87" name="Freeform 160"/>
            <p:cNvSpPr>
              <a:spLocks/>
            </p:cNvSpPr>
            <p:nvPr/>
          </p:nvSpPr>
          <p:spPr bwMode="auto">
            <a:xfrm>
              <a:off x="1552" y="2338"/>
              <a:ext cx="221" cy="441"/>
            </a:xfrm>
            <a:custGeom>
              <a:avLst/>
              <a:gdLst>
                <a:gd name="T0" fmla="*/ 214 w 1544"/>
                <a:gd name="T1" fmla="*/ 0 h 3090"/>
                <a:gd name="T2" fmla="*/ 199 w 1544"/>
                <a:gd name="T3" fmla="*/ 1 h 3090"/>
                <a:gd name="T4" fmla="*/ 185 w 1544"/>
                <a:gd name="T5" fmla="*/ 3 h 3090"/>
                <a:gd name="T6" fmla="*/ 171 w 1544"/>
                <a:gd name="T7" fmla="*/ 6 h 3090"/>
                <a:gd name="T8" fmla="*/ 157 w 1544"/>
                <a:gd name="T9" fmla="*/ 9 h 3090"/>
                <a:gd name="T10" fmla="*/ 143 w 1544"/>
                <a:gd name="T11" fmla="*/ 14 h 3090"/>
                <a:gd name="T12" fmla="*/ 130 w 1544"/>
                <a:gd name="T13" fmla="*/ 20 h 3090"/>
                <a:gd name="T14" fmla="*/ 117 w 1544"/>
                <a:gd name="T15" fmla="*/ 26 h 3090"/>
                <a:gd name="T16" fmla="*/ 104 w 1544"/>
                <a:gd name="T17" fmla="*/ 33 h 3090"/>
                <a:gd name="T18" fmla="*/ 92 w 1544"/>
                <a:gd name="T19" fmla="*/ 41 h 3090"/>
                <a:gd name="T20" fmla="*/ 81 w 1544"/>
                <a:gd name="T21" fmla="*/ 50 h 3090"/>
                <a:gd name="T22" fmla="*/ 70 w 1544"/>
                <a:gd name="T23" fmla="*/ 60 h 3090"/>
                <a:gd name="T24" fmla="*/ 60 w 1544"/>
                <a:gd name="T25" fmla="*/ 70 h 3090"/>
                <a:gd name="T26" fmla="*/ 50 w 1544"/>
                <a:gd name="T27" fmla="*/ 80 h 3090"/>
                <a:gd name="T28" fmla="*/ 41 w 1544"/>
                <a:gd name="T29" fmla="*/ 92 h 3090"/>
                <a:gd name="T30" fmla="*/ 33 w 1544"/>
                <a:gd name="T31" fmla="*/ 104 h 3090"/>
                <a:gd name="T32" fmla="*/ 26 w 1544"/>
                <a:gd name="T33" fmla="*/ 116 h 3090"/>
                <a:gd name="T34" fmla="*/ 20 w 1544"/>
                <a:gd name="T35" fmla="*/ 129 h 3090"/>
                <a:gd name="T36" fmla="*/ 14 w 1544"/>
                <a:gd name="T37" fmla="*/ 143 h 3090"/>
                <a:gd name="T38" fmla="*/ 10 w 1544"/>
                <a:gd name="T39" fmla="*/ 156 h 3090"/>
                <a:gd name="T40" fmla="*/ 6 w 1544"/>
                <a:gd name="T41" fmla="*/ 170 h 3090"/>
                <a:gd name="T42" fmla="*/ 3 w 1544"/>
                <a:gd name="T43" fmla="*/ 185 h 3090"/>
                <a:gd name="T44" fmla="*/ 1 w 1544"/>
                <a:gd name="T45" fmla="*/ 199 h 3090"/>
                <a:gd name="T46" fmla="*/ 0 w 1544"/>
                <a:gd name="T47" fmla="*/ 213 h 3090"/>
                <a:gd name="T48" fmla="*/ 0 w 1544"/>
                <a:gd name="T49" fmla="*/ 228 h 3090"/>
                <a:gd name="T50" fmla="*/ 1 w 1544"/>
                <a:gd name="T51" fmla="*/ 242 h 3090"/>
                <a:gd name="T52" fmla="*/ 3 w 1544"/>
                <a:gd name="T53" fmla="*/ 256 h 3090"/>
                <a:gd name="T54" fmla="*/ 6 w 1544"/>
                <a:gd name="T55" fmla="*/ 271 h 3090"/>
                <a:gd name="T56" fmla="*/ 10 w 1544"/>
                <a:gd name="T57" fmla="*/ 285 h 3090"/>
                <a:gd name="T58" fmla="*/ 14 w 1544"/>
                <a:gd name="T59" fmla="*/ 298 h 3090"/>
                <a:gd name="T60" fmla="*/ 20 w 1544"/>
                <a:gd name="T61" fmla="*/ 312 h 3090"/>
                <a:gd name="T62" fmla="*/ 26 w 1544"/>
                <a:gd name="T63" fmla="*/ 324 h 3090"/>
                <a:gd name="T64" fmla="*/ 33 w 1544"/>
                <a:gd name="T65" fmla="*/ 337 h 3090"/>
                <a:gd name="T66" fmla="*/ 41 w 1544"/>
                <a:gd name="T67" fmla="*/ 349 h 3090"/>
                <a:gd name="T68" fmla="*/ 50 w 1544"/>
                <a:gd name="T69" fmla="*/ 360 h 3090"/>
                <a:gd name="T70" fmla="*/ 60 w 1544"/>
                <a:gd name="T71" fmla="*/ 371 h 3090"/>
                <a:gd name="T72" fmla="*/ 70 w 1544"/>
                <a:gd name="T73" fmla="*/ 381 h 3090"/>
                <a:gd name="T74" fmla="*/ 81 w 1544"/>
                <a:gd name="T75" fmla="*/ 391 h 3090"/>
                <a:gd name="T76" fmla="*/ 92 w 1544"/>
                <a:gd name="T77" fmla="*/ 400 h 3090"/>
                <a:gd name="T78" fmla="*/ 104 w 1544"/>
                <a:gd name="T79" fmla="*/ 408 h 3090"/>
                <a:gd name="T80" fmla="*/ 117 w 1544"/>
                <a:gd name="T81" fmla="*/ 415 h 3090"/>
                <a:gd name="T82" fmla="*/ 130 w 1544"/>
                <a:gd name="T83" fmla="*/ 421 h 3090"/>
                <a:gd name="T84" fmla="*/ 143 w 1544"/>
                <a:gd name="T85" fmla="*/ 427 h 3090"/>
                <a:gd name="T86" fmla="*/ 157 w 1544"/>
                <a:gd name="T87" fmla="*/ 432 h 3090"/>
                <a:gd name="T88" fmla="*/ 171 w 1544"/>
                <a:gd name="T89" fmla="*/ 435 h 3090"/>
                <a:gd name="T90" fmla="*/ 185 w 1544"/>
                <a:gd name="T91" fmla="*/ 438 h 3090"/>
                <a:gd name="T92" fmla="*/ 199 w 1544"/>
                <a:gd name="T93" fmla="*/ 440 h 3090"/>
                <a:gd name="T94" fmla="*/ 214 w 1544"/>
                <a:gd name="T95" fmla="*/ 441 h 309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544" h="3090">
                  <a:moveTo>
                    <a:pt x="1544" y="0"/>
                  </a:moveTo>
                  <a:lnTo>
                    <a:pt x="1494" y="1"/>
                  </a:lnTo>
                  <a:lnTo>
                    <a:pt x="1443" y="3"/>
                  </a:lnTo>
                  <a:lnTo>
                    <a:pt x="1393" y="7"/>
                  </a:lnTo>
                  <a:lnTo>
                    <a:pt x="1343" y="13"/>
                  </a:lnTo>
                  <a:lnTo>
                    <a:pt x="1293" y="21"/>
                  </a:lnTo>
                  <a:lnTo>
                    <a:pt x="1243" y="29"/>
                  </a:lnTo>
                  <a:lnTo>
                    <a:pt x="1193" y="41"/>
                  </a:lnTo>
                  <a:lnTo>
                    <a:pt x="1145" y="53"/>
                  </a:lnTo>
                  <a:lnTo>
                    <a:pt x="1096" y="66"/>
                  </a:lnTo>
                  <a:lnTo>
                    <a:pt x="1048" y="81"/>
                  </a:lnTo>
                  <a:lnTo>
                    <a:pt x="1000" y="99"/>
                  </a:lnTo>
                  <a:lnTo>
                    <a:pt x="954" y="118"/>
                  </a:lnTo>
                  <a:lnTo>
                    <a:pt x="907" y="138"/>
                  </a:lnTo>
                  <a:lnTo>
                    <a:pt x="862" y="159"/>
                  </a:lnTo>
                  <a:lnTo>
                    <a:pt x="817" y="182"/>
                  </a:lnTo>
                  <a:lnTo>
                    <a:pt x="772" y="207"/>
                  </a:lnTo>
                  <a:lnTo>
                    <a:pt x="729" y="233"/>
                  </a:lnTo>
                  <a:lnTo>
                    <a:pt x="686" y="260"/>
                  </a:lnTo>
                  <a:lnTo>
                    <a:pt x="645" y="289"/>
                  </a:lnTo>
                  <a:lnTo>
                    <a:pt x="604" y="319"/>
                  </a:lnTo>
                  <a:lnTo>
                    <a:pt x="565" y="351"/>
                  </a:lnTo>
                  <a:lnTo>
                    <a:pt x="526" y="383"/>
                  </a:lnTo>
                  <a:lnTo>
                    <a:pt x="488" y="417"/>
                  </a:lnTo>
                  <a:lnTo>
                    <a:pt x="453" y="453"/>
                  </a:lnTo>
                  <a:lnTo>
                    <a:pt x="418" y="489"/>
                  </a:lnTo>
                  <a:lnTo>
                    <a:pt x="383" y="527"/>
                  </a:lnTo>
                  <a:lnTo>
                    <a:pt x="351" y="564"/>
                  </a:lnTo>
                  <a:lnTo>
                    <a:pt x="319" y="604"/>
                  </a:lnTo>
                  <a:lnTo>
                    <a:pt x="289" y="645"/>
                  </a:lnTo>
                  <a:lnTo>
                    <a:pt x="261" y="687"/>
                  </a:lnTo>
                  <a:lnTo>
                    <a:pt x="233" y="729"/>
                  </a:lnTo>
                  <a:lnTo>
                    <a:pt x="208" y="772"/>
                  </a:lnTo>
                  <a:lnTo>
                    <a:pt x="182" y="816"/>
                  </a:lnTo>
                  <a:lnTo>
                    <a:pt x="160" y="862"/>
                  </a:lnTo>
                  <a:lnTo>
                    <a:pt x="138" y="907"/>
                  </a:lnTo>
                  <a:lnTo>
                    <a:pt x="118" y="953"/>
                  </a:lnTo>
                  <a:lnTo>
                    <a:pt x="99" y="1001"/>
                  </a:lnTo>
                  <a:lnTo>
                    <a:pt x="83" y="1049"/>
                  </a:lnTo>
                  <a:lnTo>
                    <a:pt x="67" y="1096"/>
                  </a:lnTo>
                  <a:lnTo>
                    <a:pt x="53" y="1145"/>
                  </a:lnTo>
                  <a:lnTo>
                    <a:pt x="41" y="1194"/>
                  </a:lnTo>
                  <a:lnTo>
                    <a:pt x="30" y="1244"/>
                  </a:lnTo>
                  <a:lnTo>
                    <a:pt x="21" y="1294"/>
                  </a:lnTo>
                  <a:lnTo>
                    <a:pt x="13" y="1344"/>
                  </a:lnTo>
                  <a:lnTo>
                    <a:pt x="7" y="1393"/>
                  </a:lnTo>
                  <a:lnTo>
                    <a:pt x="3" y="1444"/>
                  </a:lnTo>
                  <a:lnTo>
                    <a:pt x="1" y="1495"/>
                  </a:lnTo>
                  <a:lnTo>
                    <a:pt x="0" y="1545"/>
                  </a:lnTo>
                  <a:lnTo>
                    <a:pt x="1" y="1596"/>
                  </a:lnTo>
                  <a:lnTo>
                    <a:pt x="3" y="1646"/>
                  </a:lnTo>
                  <a:lnTo>
                    <a:pt x="7" y="1696"/>
                  </a:lnTo>
                  <a:lnTo>
                    <a:pt x="13" y="1747"/>
                  </a:lnTo>
                  <a:lnTo>
                    <a:pt x="21" y="1797"/>
                  </a:lnTo>
                  <a:lnTo>
                    <a:pt x="30" y="1847"/>
                  </a:lnTo>
                  <a:lnTo>
                    <a:pt x="41" y="1896"/>
                  </a:lnTo>
                  <a:lnTo>
                    <a:pt x="53" y="1945"/>
                  </a:lnTo>
                  <a:lnTo>
                    <a:pt x="67" y="1994"/>
                  </a:lnTo>
                  <a:lnTo>
                    <a:pt x="83" y="2042"/>
                  </a:lnTo>
                  <a:lnTo>
                    <a:pt x="99" y="2090"/>
                  </a:lnTo>
                  <a:lnTo>
                    <a:pt x="118" y="2136"/>
                  </a:lnTo>
                  <a:lnTo>
                    <a:pt x="138" y="2183"/>
                  </a:lnTo>
                  <a:lnTo>
                    <a:pt x="160" y="2229"/>
                  </a:lnTo>
                  <a:lnTo>
                    <a:pt x="182" y="2273"/>
                  </a:lnTo>
                  <a:lnTo>
                    <a:pt x="208" y="2317"/>
                  </a:lnTo>
                  <a:lnTo>
                    <a:pt x="233" y="2362"/>
                  </a:lnTo>
                  <a:lnTo>
                    <a:pt x="261" y="2404"/>
                  </a:lnTo>
                  <a:lnTo>
                    <a:pt x="289" y="2446"/>
                  </a:lnTo>
                  <a:lnTo>
                    <a:pt x="319" y="2485"/>
                  </a:lnTo>
                  <a:lnTo>
                    <a:pt x="351" y="2525"/>
                  </a:lnTo>
                  <a:lnTo>
                    <a:pt x="383" y="2564"/>
                  </a:lnTo>
                  <a:lnTo>
                    <a:pt x="418" y="2601"/>
                  </a:lnTo>
                  <a:lnTo>
                    <a:pt x="453" y="2638"/>
                  </a:lnTo>
                  <a:lnTo>
                    <a:pt x="488" y="2673"/>
                  </a:lnTo>
                  <a:lnTo>
                    <a:pt x="526" y="2708"/>
                  </a:lnTo>
                  <a:lnTo>
                    <a:pt x="565" y="2740"/>
                  </a:lnTo>
                  <a:lnTo>
                    <a:pt x="604" y="2772"/>
                  </a:lnTo>
                  <a:lnTo>
                    <a:pt x="645" y="2801"/>
                  </a:lnTo>
                  <a:lnTo>
                    <a:pt x="686" y="2830"/>
                  </a:lnTo>
                  <a:lnTo>
                    <a:pt x="729" y="2858"/>
                  </a:lnTo>
                  <a:lnTo>
                    <a:pt x="772" y="2883"/>
                  </a:lnTo>
                  <a:lnTo>
                    <a:pt x="817" y="2908"/>
                  </a:lnTo>
                  <a:lnTo>
                    <a:pt x="862" y="2931"/>
                  </a:lnTo>
                  <a:lnTo>
                    <a:pt x="907" y="2953"/>
                  </a:lnTo>
                  <a:lnTo>
                    <a:pt x="954" y="2973"/>
                  </a:lnTo>
                  <a:lnTo>
                    <a:pt x="1000" y="2992"/>
                  </a:lnTo>
                  <a:lnTo>
                    <a:pt x="1048" y="3008"/>
                  </a:lnTo>
                  <a:lnTo>
                    <a:pt x="1096" y="3024"/>
                  </a:lnTo>
                  <a:lnTo>
                    <a:pt x="1145" y="3038"/>
                  </a:lnTo>
                  <a:lnTo>
                    <a:pt x="1193" y="3050"/>
                  </a:lnTo>
                  <a:lnTo>
                    <a:pt x="1243" y="3061"/>
                  </a:lnTo>
                  <a:lnTo>
                    <a:pt x="1293" y="3070"/>
                  </a:lnTo>
                  <a:lnTo>
                    <a:pt x="1343" y="3077"/>
                  </a:lnTo>
                  <a:lnTo>
                    <a:pt x="1393" y="3083"/>
                  </a:lnTo>
                  <a:lnTo>
                    <a:pt x="1443" y="3087"/>
                  </a:lnTo>
                  <a:lnTo>
                    <a:pt x="1494" y="3090"/>
                  </a:lnTo>
                  <a:lnTo>
                    <a:pt x="1544" y="309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88" name="Line 161"/>
            <p:cNvSpPr>
              <a:spLocks noChangeShapeType="1"/>
            </p:cNvSpPr>
            <p:nvPr/>
          </p:nvSpPr>
          <p:spPr bwMode="auto">
            <a:xfrm>
              <a:off x="1552" y="3389"/>
              <a:ext cx="51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89" name="Line 162"/>
            <p:cNvSpPr>
              <a:spLocks noChangeShapeType="1"/>
            </p:cNvSpPr>
            <p:nvPr/>
          </p:nvSpPr>
          <p:spPr bwMode="auto">
            <a:xfrm>
              <a:off x="1552" y="3456"/>
              <a:ext cx="51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90" name="Line 163"/>
            <p:cNvSpPr>
              <a:spLocks noChangeShapeType="1"/>
            </p:cNvSpPr>
            <p:nvPr/>
          </p:nvSpPr>
          <p:spPr bwMode="auto">
            <a:xfrm>
              <a:off x="1552" y="3202"/>
              <a:ext cx="43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91" name="Line 164"/>
            <p:cNvSpPr>
              <a:spLocks noChangeShapeType="1"/>
            </p:cNvSpPr>
            <p:nvPr/>
          </p:nvSpPr>
          <p:spPr bwMode="auto">
            <a:xfrm>
              <a:off x="1552" y="3643"/>
              <a:ext cx="43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92" name="Line 165"/>
            <p:cNvSpPr>
              <a:spLocks noChangeShapeType="1"/>
            </p:cNvSpPr>
            <p:nvPr/>
          </p:nvSpPr>
          <p:spPr bwMode="auto">
            <a:xfrm>
              <a:off x="1501" y="2559"/>
              <a:ext cx="2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93" name="Line 166"/>
            <p:cNvSpPr>
              <a:spLocks noChangeShapeType="1"/>
            </p:cNvSpPr>
            <p:nvPr/>
          </p:nvSpPr>
          <p:spPr bwMode="auto">
            <a:xfrm>
              <a:off x="1739" y="2559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94" name="Line 167"/>
            <p:cNvSpPr>
              <a:spLocks noChangeShapeType="1"/>
            </p:cNvSpPr>
            <p:nvPr/>
          </p:nvSpPr>
          <p:spPr bwMode="auto">
            <a:xfrm>
              <a:off x="1784" y="2559"/>
              <a:ext cx="2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95" name="Line 168"/>
            <p:cNvSpPr>
              <a:spLocks noChangeShapeType="1"/>
            </p:cNvSpPr>
            <p:nvPr/>
          </p:nvSpPr>
          <p:spPr bwMode="auto">
            <a:xfrm>
              <a:off x="1552" y="3202"/>
              <a:ext cx="0" cy="1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96" name="Line 169"/>
            <p:cNvSpPr>
              <a:spLocks noChangeShapeType="1"/>
            </p:cNvSpPr>
            <p:nvPr/>
          </p:nvSpPr>
          <p:spPr bwMode="auto">
            <a:xfrm>
              <a:off x="1552" y="3456"/>
              <a:ext cx="0" cy="1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97" name="Line 170"/>
            <p:cNvSpPr>
              <a:spLocks noChangeShapeType="1"/>
            </p:cNvSpPr>
            <p:nvPr/>
          </p:nvSpPr>
          <p:spPr bwMode="auto">
            <a:xfrm>
              <a:off x="1685" y="3202"/>
              <a:ext cx="0" cy="1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98" name="Line 171"/>
            <p:cNvSpPr>
              <a:spLocks noChangeShapeType="1"/>
            </p:cNvSpPr>
            <p:nvPr/>
          </p:nvSpPr>
          <p:spPr bwMode="auto">
            <a:xfrm>
              <a:off x="1685" y="3456"/>
              <a:ext cx="0" cy="1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799" name="Line 172"/>
            <p:cNvSpPr>
              <a:spLocks noChangeShapeType="1"/>
            </p:cNvSpPr>
            <p:nvPr/>
          </p:nvSpPr>
          <p:spPr bwMode="auto">
            <a:xfrm flipH="1">
              <a:off x="1640" y="3599"/>
              <a:ext cx="13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00" name="Line 173"/>
            <p:cNvSpPr>
              <a:spLocks noChangeShapeType="1"/>
            </p:cNvSpPr>
            <p:nvPr/>
          </p:nvSpPr>
          <p:spPr bwMode="auto">
            <a:xfrm>
              <a:off x="1640" y="3599"/>
              <a:ext cx="0" cy="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01" name="Line 174"/>
            <p:cNvSpPr>
              <a:spLocks noChangeShapeType="1"/>
            </p:cNvSpPr>
            <p:nvPr/>
          </p:nvSpPr>
          <p:spPr bwMode="auto">
            <a:xfrm>
              <a:off x="1861" y="3202"/>
              <a:ext cx="0" cy="1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02" name="Line 175"/>
            <p:cNvSpPr>
              <a:spLocks noChangeShapeType="1"/>
            </p:cNvSpPr>
            <p:nvPr/>
          </p:nvSpPr>
          <p:spPr bwMode="auto">
            <a:xfrm>
              <a:off x="1861" y="3456"/>
              <a:ext cx="0" cy="1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03" name="Line 176"/>
            <p:cNvSpPr>
              <a:spLocks noChangeShapeType="1"/>
            </p:cNvSpPr>
            <p:nvPr/>
          </p:nvSpPr>
          <p:spPr bwMode="auto">
            <a:xfrm>
              <a:off x="1773" y="3599"/>
              <a:ext cx="13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04" name="Line 177"/>
            <p:cNvSpPr>
              <a:spLocks noChangeShapeType="1"/>
            </p:cNvSpPr>
            <p:nvPr/>
          </p:nvSpPr>
          <p:spPr bwMode="auto">
            <a:xfrm>
              <a:off x="1905" y="3599"/>
              <a:ext cx="0" cy="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05" name="Line 178"/>
            <p:cNvSpPr>
              <a:spLocks noChangeShapeType="1"/>
            </p:cNvSpPr>
            <p:nvPr/>
          </p:nvSpPr>
          <p:spPr bwMode="auto">
            <a:xfrm flipH="1" flipV="1">
              <a:off x="2488" y="3143"/>
              <a:ext cx="913" cy="1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06" name="Line 179"/>
            <p:cNvSpPr>
              <a:spLocks noChangeShapeType="1"/>
            </p:cNvSpPr>
            <p:nvPr/>
          </p:nvSpPr>
          <p:spPr bwMode="auto">
            <a:xfrm flipH="1">
              <a:off x="2488" y="3586"/>
              <a:ext cx="913" cy="1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07" name="Freeform 180"/>
            <p:cNvSpPr>
              <a:spLocks/>
            </p:cNvSpPr>
            <p:nvPr/>
          </p:nvSpPr>
          <p:spPr bwMode="auto">
            <a:xfrm>
              <a:off x="3401" y="3246"/>
              <a:ext cx="48" cy="13"/>
            </a:xfrm>
            <a:custGeom>
              <a:avLst/>
              <a:gdLst>
                <a:gd name="T0" fmla="*/ 0 w 337"/>
                <a:gd name="T1" fmla="*/ 13 h 93"/>
                <a:gd name="T2" fmla="*/ 4 w 337"/>
                <a:gd name="T3" fmla="*/ 13 h 93"/>
                <a:gd name="T4" fmla="*/ 8 w 337"/>
                <a:gd name="T5" fmla="*/ 13 h 93"/>
                <a:gd name="T6" fmla="*/ 12 w 337"/>
                <a:gd name="T7" fmla="*/ 13 h 93"/>
                <a:gd name="T8" fmla="*/ 16 w 337"/>
                <a:gd name="T9" fmla="*/ 13 h 93"/>
                <a:gd name="T10" fmla="*/ 20 w 337"/>
                <a:gd name="T11" fmla="*/ 12 h 93"/>
                <a:gd name="T12" fmla="*/ 23 w 337"/>
                <a:gd name="T13" fmla="*/ 11 h 93"/>
                <a:gd name="T14" fmla="*/ 27 w 337"/>
                <a:gd name="T15" fmla="*/ 10 h 93"/>
                <a:gd name="T16" fmla="*/ 31 w 337"/>
                <a:gd name="T17" fmla="*/ 9 h 93"/>
                <a:gd name="T18" fmla="*/ 34 w 337"/>
                <a:gd name="T19" fmla="*/ 8 h 93"/>
                <a:gd name="T20" fmla="*/ 38 w 337"/>
                <a:gd name="T21" fmla="*/ 6 h 93"/>
                <a:gd name="T22" fmla="*/ 41 w 337"/>
                <a:gd name="T23" fmla="*/ 4 h 93"/>
                <a:gd name="T24" fmla="*/ 45 w 337"/>
                <a:gd name="T25" fmla="*/ 2 h 93"/>
                <a:gd name="T26" fmla="*/ 48 w 337"/>
                <a:gd name="T27" fmla="*/ 0 h 9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7" h="93">
                  <a:moveTo>
                    <a:pt x="0" y="90"/>
                  </a:moveTo>
                  <a:lnTo>
                    <a:pt x="28" y="92"/>
                  </a:lnTo>
                  <a:lnTo>
                    <a:pt x="56" y="93"/>
                  </a:lnTo>
                  <a:lnTo>
                    <a:pt x="83" y="92"/>
                  </a:lnTo>
                  <a:lnTo>
                    <a:pt x="110" y="90"/>
                  </a:lnTo>
                  <a:lnTo>
                    <a:pt x="137" y="86"/>
                  </a:lnTo>
                  <a:lnTo>
                    <a:pt x="164" y="81"/>
                  </a:lnTo>
                  <a:lnTo>
                    <a:pt x="190" y="74"/>
                  </a:lnTo>
                  <a:lnTo>
                    <a:pt x="217" y="65"/>
                  </a:lnTo>
                  <a:lnTo>
                    <a:pt x="242" y="55"/>
                  </a:lnTo>
                  <a:lnTo>
                    <a:pt x="267" y="43"/>
                  </a:lnTo>
                  <a:lnTo>
                    <a:pt x="291" y="30"/>
                  </a:lnTo>
                  <a:lnTo>
                    <a:pt x="314" y="16"/>
                  </a:lnTo>
                  <a:lnTo>
                    <a:pt x="33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08" name="Freeform 181"/>
            <p:cNvSpPr>
              <a:spLocks/>
            </p:cNvSpPr>
            <p:nvPr/>
          </p:nvSpPr>
          <p:spPr bwMode="auto">
            <a:xfrm>
              <a:off x="3401" y="3586"/>
              <a:ext cx="48" cy="13"/>
            </a:xfrm>
            <a:custGeom>
              <a:avLst/>
              <a:gdLst>
                <a:gd name="T0" fmla="*/ 48 w 337"/>
                <a:gd name="T1" fmla="*/ 13 h 92"/>
                <a:gd name="T2" fmla="*/ 45 w 337"/>
                <a:gd name="T3" fmla="*/ 11 h 92"/>
                <a:gd name="T4" fmla="*/ 41 w 337"/>
                <a:gd name="T5" fmla="*/ 9 h 92"/>
                <a:gd name="T6" fmla="*/ 38 w 337"/>
                <a:gd name="T7" fmla="*/ 7 h 92"/>
                <a:gd name="T8" fmla="*/ 34 w 337"/>
                <a:gd name="T9" fmla="*/ 5 h 92"/>
                <a:gd name="T10" fmla="*/ 31 w 337"/>
                <a:gd name="T11" fmla="*/ 4 h 92"/>
                <a:gd name="T12" fmla="*/ 27 w 337"/>
                <a:gd name="T13" fmla="*/ 3 h 92"/>
                <a:gd name="T14" fmla="*/ 23 w 337"/>
                <a:gd name="T15" fmla="*/ 2 h 92"/>
                <a:gd name="T16" fmla="*/ 20 w 337"/>
                <a:gd name="T17" fmla="*/ 1 h 92"/>
                <a:gd name="T18" fmla="*/ 16 w 337"/>
                <a:gd name="T19" fmla="*/ 0 h 92"/>
                <a:gd name="T20" fmla="*/ 12 w 337"/>
                <a:gd name="T21" fmla="*/ 0 h 92"/>
                <a:gd name="T22" fmla="*/ 8 w 337"/>
                <a:gd name="T23" fmla="*/ 0 h 92"/>
                <a:gd name="T24" fmla="*/ 4 w 337"/>
                <a:gd name="T25" fmla="*/ 0 h 92"/>
                <a:gd name="T26" fmla="*/ 0 w 337"/>
                <a:gd name="T27" fmla="*/ 1 h 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7" h="92">
                  <a:moveTo>
                    <a:pt x="337" y="92"/>
                  </a:moveTo>
                  <a:lnTo>
                    <a:pt x="314" y="77"/>
                  </a:lnTo>
                  <a:lnTo>
                    <a:pt x="291" y="63"/>
                  </a:lnTo>
                  <a:lnTo>
                    <a:pt x="267" y="49"/>
                  </a:lnTo>
                  <a:lnTo>
                    <a:pt x="242" y="38"/>
                  </a:lnTo>
                  <a:lnTo>
                    <a:pt x="217" y="27"/>
                  </a:lnTo>
                  <a:lnTo>
                    <a:pt x="190" y="19"/>
                  </a:lnTo>
                  <a:lnTo>
                    <a:pt x="164" y="12"/>
                  </a:lnTo>
                  <a:lnTo>
                    <a:pt x="137" y="6"/>
                  </a:lnTo>
                  <a:lnTo>
                    <a:pt x="110" y="3"/>
                  </a:lnTo>
                  <a:lnTo>
                    <a:pt x="83" y="1"/>
                  </a:lnTo>
                  <a:lnTo>
                    <a:pt x="56" y="0"/>
                  </a:lnTo>
                  <a:lnTo>
                    <a:pt x="28" y="1"/>
                  </a:lnTo>
                  <a:lnTo>
                    <a:pt x="0" y="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09" name="Freeform 182"/>
            <p:cNvSpPr>
              <a:spLocks/>
            </p:cNvSpPr>
            <p:nvPr/>
          </p:nvSpPr>
          <p:spPr bwMode="auto">
            <a:xfrm>
              <a:off x="2459" y="3702"/>
              <a:ext cx="29" cy="11"/>
            </a:xfrm>
            <a:custGeom>
              <a:avLst/>
              <a:gdLst>
                <a:gd name="T0" fmla="*/ 29 w 205"/>
                <a:gd name="T1" fmla="*/ 0 h 79"/>
                <a:gd name="T2" fmla="*/ 25 w 205"/>
                <a:gd name="T3" fmla="*/ 1 h 79"/>
                <a:gd name="T4" fmla="*/ 21 w 205"/>
                <a:gd name="T5" fmla="*/ 1 h 79"/>
                <a:gd name="T6" fmla="*/ 18 w 205"/>
                <a:gd name="T7" fmla="*/ 3 h 79"/>
                <a:gd name="T8" fmla="*/ 14 w 205"/>
                <a:gd name="T9" fmla="*/ 4 h 79"/>
                <a:gd name="T10" fmla="*/ 10 w 205"/>
                <a:gd name="T11" fmla="*/ 5 h 79"/>
                <a:gd name="T12" fmla="*/ 7 w 205"/>
                <a:gd name="T13" fmla="*/ 7 h 79"/>
                <a:gd name="T14" fmla="*/ 3 w 205"/>
                <a:gd name="T15" fmla="*/ 9 h 79"/>
                <a:gd name="T16" fmla="*/ 0 w 205"/>
                <a:gd name="T17" fmla="*/ 11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79">
                  <a:moveTo>
                    <a:pt x="205" y="0"/>
                  </a:moveTo>
                  <a:lnTo>
                    <a:pt x="177" y="5"/>
                  </a:lnTo>
                  <a:lnTo>
                    <a:pt x="150" y="10"/>
                  </a:lnTo>
                  <a:lnTo>
                    <a:pt x="124" y="18"/>
                  </a:lnTo>
                  <a:lnTo>
                    <a:pt x="97" y="27"/>
                  </a:lnTo>
                  <a:lnTo>
                    <a:pt x="72" y="38"/>
                  </a:lnTo>
                  <a:lnTo>
                    <a:pt x="46" y="50"/>
                  </a:lnTo>
                  <a:lnTo>
                    <a:pt x="23" y="63"/>
                  </a:lnTo>
                  <a:lnTo>
                    <a:pt x="0" y="7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10" name="Freeform 183"/>
            <p:cNvSpPr>
              <a:spLocks/>
            </p:cNvSpPr>
            <p:nvPr/>
          </p:nvSpPr>
          <p:spPr bwMode="auto">
            <a:xfrm>
              <a:off x="2459" y="3132"/>
              <a:ext cx="29" cy="11"/>
            </a:xfrm>
            <a:custGeom>
              <a:avLst/>
              <a:gdLst>
                <a:gd name="T0" fmla="*/ 0 w 205"/>
                <a:gd name="T1" fmla="*/ 0 h 77"/>
                <a:gd name="T2" fmla="*/ 3 w 205"/>
                <a:gd name="T3" fmla="*/ 2 h 77"/>
                <a:gd name="T4" fmla="*/ 7 w 205"/>
                <a:gd name="T5" fmla="*/ 4 h 77"/>
                <a:gd name="T6" fmla="*/ 10 w 205"/>
                <a:gd name="T7" fmla="*/ 6 h 77"/>
                <a:gd name="T8" fmla="*/ 14 w 205"/>
                <a:gd name="T9" fmla="*/ 7 h 77"/>
                <a:gd name="T10" fmla="*/ 18 w 205"/>
                <a:gd name="T11" fmla="*/ 9 h 77"/>
                <a:gd name="T12" fmla="*/ 21 w 205"/>
                <a:gd name="T13" fmla="*/ 10 h 77"/>
                <a:gd name="T14" fmla="*/ 25 w 205"/>
                <a:gd name="T15" fmla="*/ 11 h 77"/>
                <a:gd name="T16" fmla="*/ 29 w 205"/>
                <a:gd name="T17" fmla="*/ 11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5" h="77">
                  <a:moveTo>
                    <a:pt x="0" y="0"/>
                  </a:moveTo>
                  <a:lnTo>
                    <a:pt x="23" y="14"/>
                  </a:lnTo>
                  <a:lnTo>
                    <a:pt x="46" y="28"/>
                  </a:lnTo>
                  <a:lnTo>
                    <a:pt x="72" y="40"/>
                  </a:lnTo>
                  <a:lnTo>
                    <a:pt x="97" y="51"/>
                  </a:lnTo>
                  <a:lnTo>
                    <a:pt x="124" y="60"/>
                  </a:lnTo>
                  <a:lnTo>
                    <a:pt x="150" y="67"/>
                  </a:lnTo>
                  <a:lnTo>
                    <a:pt x="177" y="74"/>
                  </a:lnTo>
                  <a:lnTo>
                    <a:pt x="205" y="7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11" name="Line 184"/>
            <p:cNvSpPr>
              <a:spLocks noChangeShapeType="1"/>
            </p:cNvSpPr>
            <p:nvPr/>
          </p:nvSpPr>
          <p:spPr bwMode="auto">
            <a:xfrm>
              <a:off x="1773" y="2338"/>
              <a:ext cx="6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12" name="Line 185"/>
            <p:cNvSpPr>
              <a:spLocks noChangeShapeType="1"/>
            </p:cNvSpPr>
            <p:nvPr/>
          </p:nvSpPr>
          <p:spPr bwMode="auto">
            <a:xfrm>
              <a:off x="1773" y="2779"/>
              <a:ext cx="6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13" name="Line 186"/>
            <p:cNvSpPr>
              <a:spLocks noChangeShapeType="1"/>
            </p:cNvSpPr>
            <p:nvPr/>
          </p:nvSpPr>
          <p:spPr bwMode="auto">
            <a:xfrm flipH="1">
              <a:off x="1907" y="2228"/>
              <a:ext cx="70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14" name="Line 187"/>
            <p:cNvSpPr>
              <a:spLocks noChangeShapeType="1"/>
            </p:cNvSpPr>
            <p:nvPr/>
          </p:nvSpPr>
          <p:spPr bwMode="auto">
            <a:xfrm>
              <a:off x="1907" y="2890"/>
              <a:ext cx="70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15" name="Line 188"/>
            <p:cNvSpPr>
              <a:spLocks noChangeShapeType="1"/>
            </p:cNvSpPr>
            <p:nvPr/>
          </p:nvSpPr>
          <p:spPr bwMode="auto">
            <a:xfrm flipV="1">
              <a:off x="1907" y="2846"/>
              <a:ext cx="0" cy="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16" name="Line 189"/>
            <p:cNvSpPr>
              <a:spLocks noChangeShapeType="1"/>
            </p:cNvSpPr>
            <p:nvPr/>
          </p:nvSpPr>
          <p:spPr bwMode="auto">
            <a:xfrm flipV="1">
              <a:off x="2062" y="2228"/>
              <a:ext cx="0" cy="6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17" name="Line 190"/>
            <p:cNvSpPr>
              <a:spLocks noChangeShapeType="1"/>
            </p:cNvSpPr>
            <p:nvPr/>
          </p:nvSpPr>
          <p:spPr bwMode="auto">
            <a:xfrm flipV="1">
              <a:off x="2611" y="2735"/>
              <a:ext cx="0" cy="1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18" name="Line 191"/>
            <p:cNvSpPr>
              <a:spLocks noChangeShapeType="1"/>
            </p:cNvSpPr>
            <p:nvPr/>
          </p:nvSpPr>
          <p:spPr bwMode="auto">
            <a:xfrm flipV="1">
              <a:off x="1907" y="2228"/>
              <a:ext cx="0" cy="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19" name="Freeform 192"/>
            <p:cNvSpPr>
              <a:spLocks/>
            </p:cNvSpPr>
            <p:nvPr/>
          </p:nvSpPr>
          <p:spPr bwMode="auto">
            <a:xfrm>
              <a:off x="1841" y="2272"/>
              <a:ext cx="66" cy="66"/>
            </a:xfrm>
            <a:custGeom>
              <a:avLst/>
              <a:gdLst>
                <a:gd name="T0" fmla="*/ 0 w 463"/>
                <a:gd name="T1" fmla="*/ 66 h 463"/>
                <a:gd name="T2" fmla="*/ 4 w 463"/>
                <a:gd name="T3" fmla="*/ 66 h 463"/>
                <a:gd name="T4" fmla="*/ 8 w 463"/>
                <a:gd name="T5" fmla="*/ 65 h 463"/>
                <a:gd name="T6" fmla="*/ 12 w 463"/>
                <a:gd name="T7" fmla="*/ 65 h 463"/>
                <a:gd name="T8" fmla="*/ 16 w 463"/>
                <a:gd name="T9" fmla="*/ 64 h 463"/>
                <a:gd name="T10" fmla="*/ 20 w 463"/>
                <a:gd name="T11" fmla="*/ 63 h 463"/>
                <a:gd name="T12" fmla="*/ 23 w 463"/>
                <a:gd name="T13" fmla="*/ 62 h 463"/>
                <a:gd name="T14" fmla="*/ 27 w 463"/>
                <a:gd name="T15" fmla="*/ 60 h 463"/>
                <a:gd name="T16" fmla="*/ 31 w 463"/>
                <a:gd name="T17" fmla="*/ 58 h 463"/>
                <a:gd name="T18" fmla="*/ 34 w 463"/>
                <a:gd name="T19" fmla="*/ 56 h 463"/>
                <a:gd name="T20" fmla="*/ 37 w 463"/>
                <a:gd name="T21" fmla="*/ 54 h 463"/>
                <a:gd name="T22" fmla="*/ 41 w 463"/>
                <a:gd name="T23" fmla="*/ 52 h 463"/>
                <a:gd name="T24" fmla="*/ 44 w 463"/>
                <a:gd name="T25" fmla="*/ 49 h 463"/>
                <a:gd name="T26" fmla="*/ 47 w 463"/>
                <a:gd name="T27" fmla="*/ 47 h 463"/>
                <a:gd name="T28" fmla="*/ 49 w 463"/>
                <a:gd name="T29" fmla="*/ 44 h 463"/>
                <a:gd name="T30" fmla="*/ 52 w 463"/>
                <a:gd name="T31" fmla="*/ 41 h 463"/>
                <a:gd name="T32" fmla="*/ 54 w 463"/>
                <a:gd name="T33" fmla="*/ 37 h 463"/>
                <a:gd name="T34" fmla="*/ 56 w 463"/>
                <a:gd name="T35" fmla="*/ 34 h 463"/>
                <a:gd name="T36" fmla="*/ 58 w 463"/>
                <a:gd name="T37" fmla="*/ 31 h 463"/>
                <a:gd name="T38" fmla="*/ 60 w 463"/>
                <a:gd name="T39" fmla="*/ 27 h 463"/>
                <a:gd name="T40" fmla="*/ 62 w 463"/>
                <a:gd name="T41" fmla="*/ 23 h 463"/>
                <a:gd name="T42" fmla="*/ 63 w 463"/>
                <a:gd name="T43" fmla="*/ 20 h 463"/>
                <a:gd name="T44" fmla="*/ 64 w 463"/>
                <a:gd name="T45" fmla="*/ 16 h 463"/>
                <a:gd name="T46" fmla="*/ 65 w 463"/>
                <a:gd name="T47" fmla="*/ 12 h 463"/>
                <a:gd name="T48" fmla="*/ 66 w 463"/>
                <a:gd name="T49" fmla="*/ 8 h 463"/>
                <a:gd name="T50" fmla="*/ 66 w 463"/>
                <a:gd name="T51" fmla="*/ 4 h 463"/>
                <a:gd name="T52" fmla="*/ 66 w 463"/>
                <a:gd name="T53" fmla="*/ 0 h 46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63" h="463">
                  <a:moveTo>
                    <a:pt x="0" y="463"/>
                  </a:moveTo>
                  <a:lnTo>
                    <a:pt x="28" y="462"/>
                  </a:lnTo>
                  <a:lnTo>
                    <a:pt x="55" y="459"/>
                  </a:lnTo>
                  <a:lnTo>
                    <a:pt x="83" y="455"/>
                  </a:lnTo>
                  <a:lnTo>
                    <a:pt x="111" y="449"/>
                  </a:lnTo>
                  <a:lnTo>
                    <a:pt x="137" y="442"/>
                  </a:lnTo>
                  <a:lnTo>
                    <a:pt x="164" y="433"/>
                  </a:lnTo>
                  <a:lnTo>
                    <a:pt x="190" y="422"/>
                  </a:lnTo>
                  <a:lnTo>
                    <a:pt x="214" y="410"/>
                  </a:lnTo>
                  <a:lnTo>
                    <a:pt x="239" y="396"/>
                  </a:lnTo>
                  <a:lnTo>
                    <a:pt x="263" y="381"/>
                  </a:lnTo>
                  <a:lnTo>
                    <a:pt x="285" y="364"/>
                  </a:lnTo>
                  <a:lnTo>
                    <a:pt x="306" y="347"/>
                  </a:lnTo>
                  <a:lnTo>
                    <a:pt x="327" y="327"/>
                  </a:lnTo>
                  <a:lnTo>
                    <a:pt x="346" y="307"/>
                  </a:lnTo>
                  <a:lnTo>
                    <a:pt x="364" y="285"/>
                  </a:lnTo>
                  <a:lnTo>
                    <a:pt x="380" y="263"/>
                  </a:lnTo>
                  <a:lnTo>
                    <a:pt x="396" y="239"/>
                  </a:lnTo>
                  <a:lnTo>
                    <a:pt x="410" y="215"/>
                  </a:lnTo>
                  <a:lnTo>
                    <a:pt x="422" y="190"/>
                  </a:lnTo>
                  <a:lnTo>
                    <a:pt x="432" y="164"/>
                  </a:lnTo>
                  <a:lnTo>
                    <a:pt x="442" y="138"/>
                  </a:lnTo>
                  <a:lnTo>
                    <a:pt x="449" y="110"/>
                  </a:lnTo>
                  <a:lnTo>
                    <a:pt x="455" y="82"/>
                  </a:lnTo>
                  <a:lnTo>
                    <a:pt x="460" y="55"/>
                  </a:lnTo>
                  <a:lnTo>
                    <a:pt x="462" y="27"/>
                  </a:lnTo>
                  <a:lnTo>
                    <a:pt x="463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20" name="Freeform 193"/>
            <p:cNvSpPr>
              <a:spLocks/>
            </p:cNvSpPr>
            <p:nvPr/>
          </p:nvSpPr>
          <p:spPr bwMode="auto">
            <a:xfrm>
              <a:off x="1841" y="2779"/>
              <a:ext cx="66" cy="67"/>
            </a:xfrm>
            <a:custGeom>
              <a:avLst/>
              <a:gdLst>
                <a:gd name="T0" fmla="*/ 66 w 463"/>
                <a:gd name="T1" fmla="*/ 67 h 464"/>
                <a:gd name="T2" fmla="*/ 66 w 463"/>
                <a:gd name="T3" fmla="*/ 63 h 464"/>
                <a:gd name="T4" fmla="*/ 66 w 463"/>
                <a:gd name="T5" fmla="*/ 59 h 464"/>
                <a:gd name="T6" fmla="*/ 65 w 463"/>
                <a:gd name="T7" fmla="*/ 55 h 464"/>
                <a:gd name="T8" fmla="*/ 64 w 463"/>
                <a:gd name="T9" fmla="*/ 51 h 464"/>
                <a:gd name="T10" fmla="*/ 63 w 463"/>
                <a:gd name="T11" fmla="*/ 47 h 464"/>
                <a:gd name="T12" fmla="*/ 62 w 463"/>
                <a:gd name="T13" fmla="*/ 43 h 464"/>
                <a:gd name="T14" fmla="*/ 60 w 463"/>
                <a:gd name="T15" fmla="*/ 40 h 464"/>
                <a:gd name="T16" fmla="*/ 58 w 463"/>
                <a:gd name="T17" fmla="*/ 36 h 464"/>
                <a:gd name="T18" fmla="*/ 56 w 463"/>
                <a:gd name="T19" fmla="*/ 32 h 464"/>
                <a:gd name="T20" fmla="*/ 54 w 463"/>
                <a:gd name="T21" fmla="*/ 29 h 464"/>
                <a:gd name="T22" fmla="*/ 52 w 463"/>
                <a:gd name="T23" fmla="*/ 26 h 464"/>
                <a:gd name="T24" fmla="*/ 49 w 463"/>
                <a:gd name="T25" fmla="*/ 23 h 464"/>
                <a:gd name="T26" fmla="*/ 47 w 463"/>
                <a:gd name="T27" fmla="*/ 20 h 464"/>
                <a:gd name="T28" fmla="*/ 44 w 463"/>
                <a:gd name="T29" fmla="*/ 17 h 464"/>
                <a:gd name="T30" fmla="*/ 41 w 463"/>
                <a:gd name="T31" fmla="*/ 14 h 464"/>
                <a:gd name="T32" fmla="*/ 37 w 463"/>
                <a:gd name="T33" fmla="*/ 12 h 464"/>
                <a:gd name="T34" fmla="*/ 34 w 463"/>
                <a:gd name="T35" fmla="*/ 10 h 464"/>
                <a:gd name="T36" fmla="*/ 31 w 463"/>
                <a:gd name="T37" fmla="*/ 8 h 464"/>
                <a:gd name="T38" fmla="*/ 27 w 463"/>
                <a:gd name="T39" fmla="*/ 6 h 464"/>
                <a:gd name="T40" fmla="*/ 23 w 463"/>
                <a:gd name="T41" fmla="*/ 4 h 464"/>
                <a:gd name="T42" fmla="*/ 20 w 463"/>
                <a:gd name="T43" fmla="*/ 3 h 464"/>
                <a:gd name="T44" fmla="*/ 16 w 463"/>
                <a:gd name="T45" fmla="*/ 2 h 464"/>
                <a:gd name="T46" fmla="*/ 12 w 463"/>
                <a:gd name="T47" fmla="*/ 1 h 464"/>
                <a:gd name="T48" fmla="*/ 8 w 463"/>
                <a:gd name="T49" fmla="*/ 1 h 464"/>
                <a:gd name="T50" fmla="*/ 4 w 463"/>
                <a:gd name="T51" fmla="*/ 0 h 464"/>
                <a:gd name="T52" fmla="*/ 0 w 463"/>
                <a:gd name="T53" fmla="*/ 0 h 46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63" h="464">
                  <a:moveTo>
                    <a:pt x="463" y="464"/>
                  </a:moveTo>
                  <a:lnTo>
                    <a:pt x="462" y="437"/>
                  </a:lnTo>
                  <a:lnTo>
                    <a:pt x="460" y="408"/>
                  </a:lnTo>
                  <a:lnTo>
                    <a:pt x="455" y="380"/>
                  </a:lnTo>
                  <a:lnTo>
                    <a:pt x="449" y="354"/>
                  </a:lnTo>
                  <a:lnTo>
                    <a:pt x="442" y="326"/>
                  </a:lnTo>
                  <a:lnTo>
                    <a:pt x="432" y="299"/>
                  </a:lnTo>
                  <a:lnTo>
                    <a:pt x="422" y="274"/>
                  </a:lnTo>
                  <a:lnTo>
                    <a:pt x="410" y="249"/>
                  </a:lnTo>
                  <a:lnTo>
                    <a:pt x="396" y="224"/>
                  </a:lnTo>
                  <a:lnTo>
                    <a:pt x="380" y="201"/>
                  </a:lnTo>
                  <a:lnTo>
                    <a:pt x="364" y="178"/>
                  </a:lnTo>
                  <a:lnTo>
                    <a:pt x="346" y="157"/>
                  </a:lnTo>
                  <a:lnTo>
                    <a:pt x="327" y="136"/>
                  </a:lnTo>
                  <a:lnTo>
                    <a:pt x="306" y="117"/>
                  </a:lnTo>
                  <a:lnTo>
                    <a:pt x="285" y="99"/>
                  </a:lnTo>
                  <a:lnTo>
                    <a:pt x="263" y="83"/>
                  </a:lnTo>
                  <a:lnTo>
                    <a:pt x="239" y="67"/>
                  </a:lnTo>
                  <a:lnTo>
                    <a:pt x="214" y="54"/>
                  </a:lnTo>
                  <a:lnTo>
                    <a:pt x="190" y="41"/>
                  </a:lnTo>
                  <a:lnTo>
                    <a:pt x="164" y="31"/>
                  </a:lnTo>
                  <a:lnTo>
                    <a:pt x="137" y="21"/>
                  </a:lnTo>
                  <a:lnTo>
                    <a:pt x="111" y="14"/>
                  </a:lnTo>
                  <a:lnTo>
                    <a:pt x="83" y="8"/>
                  </a:lnTo>
                  <a:lnTo>
                    <a:pt x="55" y="4"/>
                  </a:lnTo>
                  <a:lnTo>
                    <a:pt x="28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21" name="Line 194"/>
            <p:cNvSpPr>
              <a:spLocks noChangeShapeType="1"/>
            </p:cNvSpPr>
            <p:nvPr/>
          </p:nvSpPr>
          <p:spPr bwMode="auto">
            <a:xfrm>
              <a:off x="2452" y="2228"/>
              <a:ext cx="0" cy="1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22" name="Line 195"/>
            <p:cNvSpPr>
              <a:spLocks noChangeShapeType="1"/>
            </p:cNvSpPr>
            <p:nvPr/>
          </p:nvSpPr>
          <p:spPr bwMode="auto">
            <a:xfrm flipV="1">
              <a:off x="3802" y="2382"/>
              <a:ext cx="0" cy="3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23" name="Line 196"/>
            <p:cNvSpPr>
              <a:spLocks noChangeShapeType="1"/>
            </p:cNvSpPr>
            <p:nvPr/>
          </p:nvSpPr>
          <p:spPr bwMode="auto">
            <a:xfrm flipV="1">
              <a:off x="3692" y="2382"/>
              <a:ext cx="0" cy="3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24" name="Line 197"/>
            <p:cNvSpPr>
              <a:spLocks noChangeShapeType="1"/>
            </p:cNvSpPr>
            <p:nvPr/>
          </p:nvSpPr>
          <p:spPr bwMode="auto">
            <a:xfrm flipV="1">
              <a:off x="3471" y="2382"/>
              <a:ext cx="0" cy="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25" name="Line 198"/>
            <p:cNvSpPr>
              <a:spLocks noChangeShapeType="1"/>
            </p:cNvSpPr>
            <p:nvPr/>
          </p:nvSpPr>
          <p:spPr bwMode="auto">
            <a:xfrm flipV="1">
              <a:off x="3361" y="2684"/>
              <a:ext cx="0" cy="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26" name="Line 199"/>
            <p:cNvSpPr>
              <a:spLocks noChangeShapeType="1"/>
            </p:cNvSpPr>
            <p:nvPr/>
          </p:nvSpPr>
          <p:spPr bwMode="auto">
            <a:xfrm>
              <a:off x="3361" y="2382"/>
              <a:ext cx="44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27" name="Line 200"/>
            <p:cNvSpPr>
              <a:spLocks noChangeShapeType="1"/>
            </p:cNvSpPr>
            <p:nvPr/>
          </p:nvSpPr>
          <p:spPr bwMode="auto">
            <a:xfrm flipH="1">
              <a:off x="3361" y="2735"/>
              <a:ext cx="44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28" name="Line 201"/>
            <p:cNvSpPr>
              <a:spLocks noChangeShapeType="1"/>
            </p:cNvSpPr>
            <p:nvPr/>
          </p:nvSpPr>
          <p:spPr bwMode="auto">
            <a:xfrm flipH="1" flipV="1">
              <a:off x="2502" y="2406"/>
              <a:ext cx="896" cy="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29" name="Line 202"/>
            <p:cNvSpPr>
              <a:spLocks noChangeShapeType="1"/>
            </p:cNvSpPr>
            <p:nvPr/>
          </p:nvSpPr>
          <p:spPr bwMode="auto">
            <a:xfrm flipH="1">
              <a:off x="2502" y="2645"/>
              <a:ext cx="896" cy="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30" name="Freeform 203"/>
            <p:cNvSpPr>
              <a:spLocks/>
            </p:cNvSpPr>
            <p:nvPr/>
          </p:nvSpPr>
          <p:spPr bwMode="auto">
            <a:xfrm>
              <a:off x="3398" y="2455"/>
              <a:ext cx="50" cy="17"/>
            </a:xfrm>
            <a:custGeom>
              <a:avLst/>
              <a:gdLst>
                <a:gd name="T0" fmla="*/ 0 w 349"/>
                <a:gd name="T1" fmla="*/ 17 h 124"/>
                <a:gd name="T2" fmla="*/ 4 w 349"/>
                <a:gd name="T3" fmla="*/ 17 h 124"/>
                <a:gd name="T4" fmla="*/ 8 w 349"/>
                <a:gd name="T5" fmla="*/ 17 h 124"/>
                <a:gd name="T6" fmla="*/ 12 w 349"/>
                <a:gd name="T7" fmla="*/ 17 h 124"/>
                <a:gd name="T8" fmla="*/ 15 w 349"/>
                <a:gd name="T9" fmla="*/ 16 h 124"/>
                <a:gd name="T10" fmla="*/ 19 w 349"/>
                <a:gd name="T11" fmla="*/ 15 h 124"/>
                <a:gd name="T12" fmla="*/ 23 w 349"/>
                <a:gd name="T13" fmla="*/ 15 h 124"/>
                <a:gd name="T14" fmla="*/ 27 w 349"/>
                <a:gd name="T15" fmla="*/ 13 h 124"/>
                <a:gd name="T16" fmla="*/ 30 w 349"/>
                <a:gd name="T17" fmla="*/ 12 h 124"/>
                <a:gd name="T18" fmla="*/ 34 w 349"/>
                <a:gd name="T19" fmla="*/ 11 h 124"/>
                <a:gd name="T20" fmla="*/ 37 w 349"/>
                <a:gd name="T21" fmla="*/ 9 h 124"/>
                <a:gd name="T22" fmla="*/ 41 w 349"/>
                <a:gd name="T23" fmla="*/ 7 h 124"/>
                <a:gd name="T24" fmla="*/ 44 w 349"/>
                <a:gd name="T25" fmla="*/ 5 h 124"/>
                <a:gd name="T26" fmla="*/ 47 w 349"/>
                <a:gd name="T27" fmla="*/ 2 h 124"/>
                <a:gd name="T28" fmla="*/ 50 w 349"/>
                <a:gd name="T29" fmla="*/ 0 h 1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49" h="124">
                  <a:moveTo>
                    <a:pt x="0" y="123"/>
                  </a:moveTo>
                  <a:lnTo>
                    <a:pt x="27" y="124"/>
                  </a:lnTo>
                  <a:lnTo>
                    <a:pt x="54" y="124"/>
                  </a:lnTo>
                  <a:lnTo>
                    <a:pt x="81" y="122"/>
                  </a:lnTo>
                  <a:lnTo>
                    <a:pt x="108" y="119"/>
                  </a:lnTo>
                  <a:lnTo>
                    <a:pt x="135" y="113"/>
                  </a:lnTo>
                  <a:lnTo>
                    <a:pt x="162" y="107"/>
                  </a:lnTo>
                  <a:lnTo>
                    <a:pt x="187" y="98"/>
                  </a:lnTo>
                  <a:lnTo>
                    <a:pt x="212" y="89"/>
                  </a:lnTo>
                  <a:lnTo>
                    <a:pt x="237" y="78"/>
                  </a:lnTo>
                  <a:lnTo>
                    <a:pt x="261" y="65"/>
                  </a:lnTo>
                  <a:lnTo>
                    <a:pt x="284" y="50"/>
                  </a:lnTo>
                  <a:lnTo>
                    <a:pt x="307" y="36"/>
                  </a:lnTo>
                  <a:lnTo>
                    <a:pt x="328" y="18"/>
                  </a:lnTo>
                  <a:lnTo>
                    <a:pt x="34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31" name="Freeform 204"/>
            <p:cNvSpPr>
              <a:spLocks/>
            </p:cNvSpPr>
            <p:nvPr/>
          </p:nvSpPr>
          <p:spPr bwMode="auto">
            <a:xfrm>
              <a:off x="2445" y="2362"/>
              <a:ext cx="57" cy="44"/>
            </a:xfrm>
            <a:custGeom>
              <a:avLst/>
              <a:gdLst>
                <a:gd name="T0" fmla="*/ 0 w 400"/>
                <a:gd name="T1" fmla="*/ 0 h 302"/>
                <a:gd name="T2" fmla="*/ 2 w 400"/>
                <a:gd name="T3" fmla="*/ 4 h 302"/>
                <a:gd name="T4" fmla="*/ 3 w 400"/>
                <a:gd name="T5" fmla="*/ 7 h 302"/>
                <a:gd name="T6" fmla="*/ 5 w 400"/>
                <a:gd name="T7" fmla="*/ 11 h 302"/>
                <a:gd name="T8" fmla="*/ 7 w 400"/>
                <a:gd name="T9" fmla="*/ 14 h 302"/>
                <a:gd name="T10" fmla="*/ 10 w 400"/>
                <a:gd name="T11" fmla="*/ 18 h 302"/>
                <a:gd name="T12" fmla="*/ 12 w 400"/>
                <a:gd name="T13" fmla="*/ 21 h 302"/>
                <a:gd name="T14" fmla="*/ 15 w 400"/>
                <a:gd name="T15" fmla="*/ 24 h 302"/>
                <a:gd name="T16" fmla="*/ 18 w 400"/>
                <a:gd name="T17" fmla="*/ 27 h 302"/>
                <a:gd name="T18" fmla="*/ 21 w 400"/>
                <a:gd name="T19" fmla="*/ 29 h 302"/>
                <a:gd name="T20" fmla="*/ 24 w 400"/>
                <a:gd name="T21" fmla="*/ 32 h 302"/>
                <a:gd name="T22" fmla="*/ 27 w 400"/>
                <a:gd name="T23" fmla="*/ 34 h 302"/>
                <a:gd name="T24" fmla="*/ 30 w 400"/>
                <a:gd name="T25" fmla="*/ 36 h 302"/>
                <a:gd name="T26" fmla="*/ 34 w 400"/>
                <a:gd name="T27" fmla="*/ 38 h 302"/>
                <a:gd name="T28" fmla="*/ 38 w 400"/>
                <a:gd name="T29" fmla="*/ 39 h 302"/>
                <a:gd name="T30" fmla="*/ 42 w 400"/>
                <a:gd name="T31" fmla="*/ 41 h 302"/>
                <a:gd name="T32" fmla="*/ 45 w 400"/>
                <a:gd name="T33" fmla="*/ 42 h 302"/>
                <a:gd name="T34" fmla="*/ 49 w 400"/>
                <a:gd name="T35" fmla="*/ 43 h 302"/>
                <a:gd name="T36" fmla="*/ 53 w 400"/>
                <a:gd name="T37" fmla="*/ 43 h 302"/>
                <a:gd name="T38" fmla="*/ 57 w 400"/>
                <a:gd name="T39" fmla="*/ 44 h 30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00" h="302">
                  <a:moveTo>
                    <a:pt x="0" y="0"/>
                  </a:moveTo>
                  <a:lnTo>
                    <a:pt x="11" y="26"/>
                  </a:lnTo>
                  <a:lnTo>
                    <a:pt x="23" y="51"/>
                  </a:lnTo>
                  <a:lnTo>
                    <a:pt x="36" y="75"/>
                  </a:lnTo>
                  <a:lnTo>
                    <a:pt x="51" y="99"/>
                  </a:lnTo>
                  <a:lnTo>
                    <a:pt x="67" y="122"/>
                  </a:lnTo>
                  <a:lnTo>
                    <a:pt x="85" y="144"/>
                  </a:lnTo>
                  <a:lnTo>
                    <a:pt x="104" y="164"/>
                  </a:lnTo>
                  <a:lnTo>
                    <a:pt x="124" y="183"/>
                  </a:lnTo>
                  <a:lnTo>
                    <a:pt x="145" y="201"/>
                  </a:lnTo>
                  <a:lnTo>
                    <a:pt x="167" y="218"/>
                  </a:lnTo>
                  <a:lnTo>
                    <a:pt x="190" y="233"/>
                  </a:lnTo>
                  <a:lnTo>
                    <a:pt x="214" y="248"/>
                  </a:lnTo>
                  <a:lnTo>
                    <a:pt x="240" y="260"/>
                  </a:lnTo>
                  <a:lnTo>
                    <a:pt x="265" y="271"/>
                  </a:lnTo>
                  <a:lnTo>
                    <a:pt x="292" y="280"/>
                  </a:lnTo>
                  <a:lnTo>
                    <a:pt x="318" y="287"/>
                  </a:lnTo>
                  <a:lnTo>
                    <a:pt x="345" y="294"/>
                  </a:lnTo>
                  <a:lnTo>
                    <a:pt x="372" y="298"/>
                  </a:lnTo>
                  <a:lnTo>
                    <a:pt x="400" y="30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32" name="Freeform 205"/>
            <p:cNvSpPr>
              <a:spLocks/>
            </p:cNvSpPr>
            <p:nvPr/>
          </p:nvSpPr>
          <p:spPr bwMode="auto">
            <a:xfrm>
              <a:off x="3398" y="2645"/>
              <a:ext cx="50" cy="18"/>
            </a:xfrm>
            <a:custGeom>
              <a:avLst/>
              <a:gdLst>
                <a:gd name="T0" fmla="*/ 50 w 349"/>
                <a:gd name="T1" fmla="*/ 18 h 123"/>
                <a:gd name="T2" fmla="*/ 47 w 349"/>
                <a:gd name="T3" fmla="*/ 15 h 123"/>
                <a:gd name="T4" fmla="*/ 44 w 349"/>
                <a:gd name="T5" fmla="*/ 13 h 123"/>
                <a:gd name="T6" fmla="*/ 41 w 349"/>
                <a:gd name="T7" fmla="*/ 11 h 123"/>
                <a:gd name="T8" fmla="*/ 37 w 349"/>
                <a:gd name="T9" fmla="*/ 9 h 123"/>
                <a:gd name="T10" fmla="*/ 34 w 349"/>
                <a:gd name="T11" fmla="*/ 7 h 123"/>
                <a:gd name="T12" fmla="*/ 30 w 349"/>
                <a:gd name="T13" fmla="*/ 5 h 123"/>
                <a:gd name="T14" fmla="*/ 27 w 349"/>
                <a:gd name="T15" fmla="*/ 4 h 123"/>
                <a:gd name="T16" fmla="*/ 23 w 349"/>
                <a:gd name="T17" fmla="*/ 3 h 123"/>
                <a:gd name="T18" fmla="*/ 19 w 349"/>
                <a:gd name="T19" fmla="*/ 2 h 123"/>
                <a:gd name="T20" fmla="*/ 15 w 349"/>
                <a:gd name="T21" fmla="*/ 1 h 123"/>
                <a:gd name="T22" fmla="*/ 12 w 349"/>
                <a:gd name="T23" fmla="*/ 0 h 123"/>
                <a:gd name="T24" fmla="*/ 8 w 349"/>
                <a:gd name="T25" fmla="*/ 0 h 123"/>
                <a:gd name="T26" fmla="*/ 4 w 349"/>
                <a:gd name="T27" fmla="*/ 0 h 123"/>
                <a:gd name="T28" fmla="*/ 0 w 349"/>
                <a:gd name="T29" fmla="*/ 0 h 1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49" h="123">
                  <a:moveTo>
                    <a:pt x="349" y="123"/>
                  </a:moveTo>
                  <a:lnTo>
                    <a:pt x="328" y="105"/>
                  </a:lnTo>
                  <a:lnTo>
                    <a:pt x="307" y="89"/>
                  </a:lnTo>
                  <a:lnTo>
                    <a:pt x="284" y="73"/>
                  </a:lnTo>
                  <a:lnTo>
                    <a:pt x="261" y="60"/>
                  </a:lnTo>
                  <a:lnTo>
                    <a:pt x="237" y="47"/>
                  </a:lnTo>
                  <a:lnTo>
                    <a:pt x="212" y="36"/>
                  </a:lnTo>
                  <a:lnTo>
                    <a:pt x="187" y="26"/>
                  </a:lnTo>
                  <a:lnTo>
                    <a:pt x="162" y="18"/>
                  </a:lnTo>
                  <a:lnTo>
                    <a:pt x="135" y="12"/>
                  </a:lnTo>
                  <a:lnTo>
                    <a:pt x="108" y="6"/>
                  </a:lnTo>
                  <a:lnTo>
                    <a:pt x="81" y="3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33" name="Freeform 206"/>
            <p:cNvSpPr>
              <a:spLocks/>
            </p:cNvSpPr>
            <p:nvPr/>
          </p:nvSpPr>
          <p:spPr bwMode="auto">
            <a:xfrm>
              <a:off x="2445" y="2712"/>
              <a:ext cx="57" cy="43"/>
            </a:xfrm>
            <a:custGeom>
              <a:avLst/>
              <a:gdLst>
                <a:gd name="T0" fmla="*/ 57 w 400"/>
                <a:gd name="T1" fmla="*/ 0 h 302"/>
                <a:gd name="T2" fmla="*/ 53 w 400"/>
                <a:gd name="T3" fmla="*/ 0 h 302"/>
                <a:gd name="T4" fmla="*/ 49 w 400"/>
                <a:gd name="T5" fmla="*/ 1 h 302"/>
                <a:gd name="T6" fmla="*/ 45 w 400"/>
                <a:gd name="T7" fmla="*/ 2 h 302"/>
                <a:gd name="T8" fmla="*/ 42 w 400"/>
                <a:gd name="T9" fmla="*/ 3 h 302"/>
                <a:gd name="T10" fmla="*/ 38 w 400"/>
                <a:gd name="T11" fmla="*/ 4 h 302"/>
                <a:gd name="T12" fmla="*/ 34 w 400"/>
                <a:gd name="T13" fmla="*/ 6 h 302"/>
                <a:gd name="T14" fmla="*/ 30 w 400"/>
                <a:gd name="T15" fmla="*/ 8 h 302"/>
                <a:gd name="T16" fmla="*/ 27 w 400"/>
                <a:gd name="T17" fmla="*/ 10 h 302"/>
                <a:gd name="T18" fmla="*/ 24 w 400"/>
                <a:gd name="T19" fmla="*/ 12 h 302"/>
                <a:gd name="T20" fmla="*/ 21 w 400"/>
                <a:gd name="T21" fmla="*/ 14 h 302"/>
                <a:gd name="T22" fmla="*/ 18 w 400"/>
                <a:gd name="T23" fmla="*/ 17 h 302"/>
                <a:gd name="T24" fmla="*/ 15 w 400"/>
                <a:gd name="T25" fmla="*/ 20 h 302"/>
                <a:gd name="T26" fmla="*/ 12 w 400"/>
                <a:gd name="T27" fmla="*/ 22 h 302"/>
                <a:gd name="T28" fmla="*/ 10 w 400"/>
                <a:gd name="T29" fmla="*/ 26 h 302"/>
                <a:gd name="T30" fmla="*/ 7 w 400"/>
                <a:gd name="T31" fmla="*/ 29 h 302"/>
                <a:gd name="T32" fmla="*/ 5 w 400"/>
                <a:gd name="T33" fmla="*/ 32 h 302"/>
                <a:gd name="T34" fmla="*/ 3 w 400"/>
                <a:gd name="T35" fmla="*/ 36 h 302"/>
                <a:gd name="T36" fmla="*/ 2 w 400"/>
                <a:gd name="T37" fmla="*/ 39 h 302"/>
                <a:gd name="T38" fmla="*/ 0 w 400"/>
                <a:gd name="T39" fmla="*/ 43 h 30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00" h="302">
                  <a:moveTo>
                    <a:pt x="400" y="0"/>
                  </a:moveTo>
                  <a:lnTo>
                    <a:pt x="372" y="2"/>
                  </a:lnTo>
                  <a:lnTo>
                    <a:pt x="345" y="8"/>
                  </a:lnTo>
                  <a:lnTo>
                    <a:pt x="318" y="13"/>
                  </a:lnTo>
                  <a:lnTo>
                    <a:pt x="292" y="21"/>
                  </a:lnTo>
                  <a:lnTo>
                    <a:pt x="265" y="31"/>
                  </a:lnTo>
                  <a:lnTo>
                    <a:pt x="240" y="42"/>
                  </a:lnTo>
                  <a:lnTo>
                    <a:pt x="214" y="54"/>
                  </a:lnTo>
                  <a:lnTo>
                    <a:pt x="190" y="69"/>
                  </a:lnTo>
                  <a:lnTo>
                    <a:pt x="167" y="84"/>
                  </a:lnTo>
                  <a:lnTo>
                    <a:pt x="145" y="101"/>
                  </a:lnTo>
                  <a:lnTo>
                    <a:pt x="124" y="118"/>
                  </a:lnTo>
                  <a:lnTo>
                    <a:pt x="104" y="138"/>
                  </a:lnTo>
                  <a:lnTo>
                    <a:pt x="85" y="158"/>
                  </a:lnTo>
                  <a:lnTo>
                    <a:pt x="67" y="180"/>
                  </a:lnTo>
                  <a:lnTo>
                    <a:pt x="51" y="202"/>
                  </a:lnTo>
                  <a:lnTo>
                    <a:pt x="36" y="225"/>
                  </a:lnTo>
                  <a:lnTo>
                    <a:pt x="23" y="250"/>
                  </a:lnTo>
                  <a:lnTo>
                    <a:pt x="11" y="275"/>
                  </a:lnTo>
                  <a:lnTo>
                    <a:pt x="0" y="30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34" name="Line 207"/>
            <p:cNvSpPr>
              <a:spLocks noChangeShapeType="1"/>
            </p:cNvSpPr>
            <p:nvPr/>
          </p:nvSpPr>
          <p:spPr bwMode="auto">
            <a:xfrm flipV="1">
              <a:off x="3430" y="2483"/>
              <a:ext cx="0" cy="1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35" name="Line 208"/>
            <p:cNvSpPr>
              <a:spLocks noChangeShapeType="1"/>
            </p:cNvSpPr>
            <p:nvPr/>
          </p:nvSpPr>
          <p:spPr bwMode="auto">
            <a:xfrm flipV="1">
              <a:off x="2471" y="2420"/>
              <a:ext cx="0" cy="2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36" name="Freeform 209"/>
            <p:cNvSpPr>
              <a:spLocks/>
            </p:cNvSpPr>
            <p:nvPr/>
          </p:nvSpPr>
          <p:spPr bwMode="auto">
            <a:xfrm>
              <a:off x="3325" y="2434"/>
              <a:ext cx="36" cy="33"/>
            </a:xfrm>
            <a:custGeom>
              <a:avLst/>
              <a:gdLst>
                <a:gd name="T0" fmla="*/ 0 w 249"/>
                <a:gd name="T1" fmla="*/ 33 h 231"/>
                <a:gd name="T2" fmla="*/ 3 w 249"/>
                <a:gd name="T3" fmla="*/ 33 h 231"/>
                <a:gd name="T4" fmla="*/ 5 w 249"/>
                <a:gd name="T5" fmla="*/ 33 h 231"/>
                <a:gd name="T6" fmla="*/ 8 w 249"/>
                <a:gd name="T7" fmla="*/ 32 h 231"/>
                <a:gd name="T8" fmla="*/ 11 w 249"/>
                <a:gd name="T9" fmla="*/ 32 h 231"/>
                <a:gd name="T10" fmla="*/ 14 w 249"/>
                <a:gd name="T11" fmla="*/ 31 h 231"/>
                <a:gd name="T12" fmla="*/ 16 w 249"/>
                <a:gd name="T13" fmla="*/ 30 h 231"/>
                <a:gd name="T14" fmla="*/ 19 w 249"/>
                <a:gd name="T15" fmla="*/ 29 h 231"/>
                <a:gd name="T16" fmla="*/ 21 w 249"/>
                <a:gd name="T17" fmla="*/ 28 h 231"/>
                <a:gd name="T18" fmla="*/ 23 w 249"/>
                <a:gd name="T19" fmla="*/ 26 h 231"/>
                <a:gd name="T20" fmla="*/ 25 w 249"/>
                <a:gd name="T21" fmla="*/ 24 h 231"/>
                <a:gd name="T22" fmla="*/ 27 w 249"/>
                <a:gd name="T23" fmla="*/ 22 h 231"/>
                <a:gd name="T24" fmla="*/ 29 w 249"/>
                <a:gd name="T25" fmla="*/ 20 h 231"/>
                <a:gd name="T26" fmla="*/ 31 w 249"/>
                <a:gd name="T27" fmla="*/ 18 h 231"/>
                <a:gd name="T28" fmla="*/ 32 w 249"/>
                <a:gd name="T29" fmla="*/ 16 h 231"/>
                <a:gd name="T30" fmla="*/ 33 w 249"/>
                <a:gd name="T31" fmla="*/ 13 h 231"/>
                <a:gd name="T32" fmla="*/ 34 w 249"/>
                <a:gd name="T33" fmla="*/ 11 h 231"/>
                <a:gd name="T34" fmla="*/ 35 w 249"/>
                <a:gd name="T35" fmla="*/ 8 h 231"/>
                <a:gd name="T36" fmla="*/ 35 w 249"/>
                <a:gd name="T37" fmla="*/ 5 h 231"/>
                <a:gd name="T38" fmla="*/ 36 w 249"/>
                <a:gd name="T39" fmla="*/ 3 h 231"/>
                <a:gd name="T40" fmla="*/ 36 w 249"/>
                <a:gd name="T41" fmla="*/ 0 h 2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49" h="231">
                  <a:moveTo>
                    <a:pt x="0" y="231"/>
                  </a:moveTo>
                  <a:lnTo>
                    <a:pt x="19" y="231"/>
                  </a:lnTo>
                  <a:lnTo>
                    <a:pt x="38" y="229"/>
                  </a:lnTo>
                  <a:lnTo>
                    <a:pt x="56" y="227"/>
                  </a:lnTo>
                  <a:lnTo>
                    <a:pt x="75" y="224"/>
                  </a:lnTo>
                  <a:lnTo>
                    <a:pt x="94" y="218"/>
                  </a:lnTo>
                  <a:lnTo>
                    <a:pt x="112" y="211"/>
                  </a:lnTo>
                  <a:lnTo>
                    <a:pt x="128" y="203"/>
                  </a:lnTo>
                  <a:lnTo>
                    <a:pt x="145" y="193"/>
                  </a:lnTo>
                  <a:lnTo>
                    <a:pt x="160" y="182"/>
                  </a:lnTo>
                  <a:lnTo>
                    <a:pt x="175" y="169"/>
                  </a:lnTo>
                  <a:lnTo>
                    <a:pt x="188" y="155"/>
                  </a:lnTo>
                  <a:lnTo>
                    <a:pt x="200" y="141"/>
                  </a:lnTo>
                  <a:lnTo>
                    <a:pt x="211" y="126"/>
                  </a:lnTo>
                  <a:lnTo>
                    <a:pt x="221" y="109"/>
                  </a:lnTo>
                  <a:lnTo>
                    <a:pt x="229" y="91"/>
                  </a:lnTo>
                  <a:lnTo>
                    <a:pt x="236" y="74"/>
                  </a:lnTo>
                  <a:lnTo>
                    <a:pt x="242" y="56"/>
                  </a:lnTo>
                  <a:lnTo>
                    <a:pt x="245" y="37"/>
                  </a:lnTo>
                  <a:lnTo>
                    <a:pt x="248" y="18"/>
                  </a:lnTo>
                  <a:lnTo>
                    <a:pt x="24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37" name="Freeform 210"/>
            <p:cNvSpPr>
              <a:spLocks/>
            </p:cNvSpPr>
            <p:nvPr/>
          </p:nvSpPr>
          <p:spPr bwMode="auto">
            <a:xfrm>
              <a:off x="3325" y="2651"/>
              <a:ext cx="36" cy="33"/>
            </a:xfrm>
            <a:custGeom>
              <a:avLst/>
              <a:gdLst>
                <a:gd name="T0" fmla="*/ 36 w 249"/>
                <a:gd name="T1" fmla="*/ 33 h 232"/>
                <a:gd name="T2" fmla="*/ 36 w 249"/>
                <a:gd name="T3" fmla="*/ 30 h 232"/>
                <a:gd name="T4" fmla="*/ 35 w 249"/>
                <a:gd name="T5" fmla="*/ 28 h 232"/>
                <a:gd name="T6" fmla="*/ 35 w 249"/>
                <a:gd name="T7" fmla="*/ 25 h 232"/>
                <a:gd name="T8" fmla="*/ 34 w 249"/>
                <a:gd name="T9" fmla="*/ 22 h 232"/>
                <a:gd name="T10" fmla="*/ 33 w 249"/>
                <a:gd name="T11" fmla="*/ 20 h 232"/>
                <a:gd name="T12" fmla="*/ 32 w 249"/>
                <a:gd name="T13" fmla="*/ 17 h 232"/>
                <a:gd name="T14" fmla="*/ 31 w 249"/>
                <a:gd name="T15" fmla="*/ 15 h 232"/>
                <a:gd name="T16" fmla="*/ 29 w 249"/>
                <a:gd name="T17" fmla="*/ 13 h 232"/>
                <a:gd name="T18" fmla="*/ 27 w 249"/>
                <a:gd name="T19" fmla="*/ 11 h 232"/>
                <a:gd name="T20" fmla="*/ 25 w 249"/>
                <a:gd name="T21" fmla="*/ 9 h 232"/>
                <a:gd name="T22" fmla="*/ 23 w 249"/>
                <a:gd name="T23" fmla="*/ 7 h 232"/>
                <a:gd name="T24" fmla="*/ 21 w 249"/>
                <a:gd name="T25" fmla="*/ 6 h 232"/>
                <a:gd name="T26" fmla="*/ 19 w 249"/>
                <a:gd name="T27" fmla="*/ 4 h 232"/>
                <a:gd name="T28" fmla="*/ 16 w 249"/>
                <a:gd name="T29" fmla="*/ 3 h 232"/>
                <a:gd name="T30" fmla="*/ 14 w 249"/>
                <a:gd name="T31" fmla="*/ 2 h 232"/>
                <a:gd name="T32" fmla="*/ 11 w 249"/>
                <a:gd name="T33" fmla="*/ 1 h 232"/>
                <a:gd name="T34" fmla="*/ 8 w 249"/>
                <a:gd name="T35" fmla="*/ 0 h 232"/>
                <a:gd name="T36" fmla="*/ 5 w 249"/>
                <a:gd name="T37" fmla="*/ 0 h 232"/>
                <a:gd name="T38" fmla="*/ 3 w 249"/>
                <a:gd name="T39" fmla="*/ 0 h 232"/>
                <a:gd name="T40" fmla="*/ 0 w 249"/>
                <a:gd name="T41" fmla="*/ 0 h 23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49" h="232">
                  <a:moveTo>
                    <a:pt x="249" y="232"/>
                  </a:moveTo>
                  <a:lnTo>
                    <a:pt x="248" y="213"/>
                  </a:lnTo>
                  <a:lnTo>
                    <a:pt x="245" y="195"/>
                  </a:lnTo>
                  <a:lnTo>
                    <a:pt x="242" y="176"/>
                  </a:lnTo>
                  <a:lnTo>
                    <a:pt x="236" y="157"/>
                  </a:lnTo>
                  <a:lnTo>
                    <a:pt x="229" y="139"/>
                  </a:lnTo>
                  <a:lnTo>
                    <a:pt x="221" y="123"/>
                  </a:lnTo>
                  <a:lnTo>
                    <a:pt x="211" y="106"/>
                  </a:lnTo>
                  <a:lnTo>
                    <a:pt x="200" y="91"/>
                  </a:lnTo>
                  <a:lnTo>
                    <a:pt x="188" y="76"/>
                  </a:lnTo>
                  <a:lnTo>
                    <a:pt x="175" y="62"/>
                  </a:lnTo>
                  <a:lnTo>
                    <a:pt x="160" y="50"/>
                  </a:lnTo>
                  <a:lnTo>
                    <a:pt x="145" y="39"/>
                  </a:lnTo>
                  <a:lnTo>
                    <a:pt x="128" y="29"/>
                  </a:lnTo>
                  <a:lnTo>
                    <a:pt x="112" y="21"/>
                  </a:lnTo>
                  <a:lnTo>
                    <a:pt x="94" y="13"/>
                  </a:lnTo>
                  <a:lnTo>
                    <a:pt x="75" y="8"/>
                  </a:lnTo>
                  <a:lnTo>
                    <a:pt x="56" y="3"/>
                  </a:lnTo>
                  <a:lnTo>
                    <a:pt x="38" y="1"/>
                  </a:lnTo>
                  <a:lnTo>
                    <a:pt x="19" y="0"/>
                  </a:lnTo>
                  <a:lnTo>
                    <a:pt x="0" y="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38" name="Line 211"/>
            <p:cNvSpPr>
              <a:spLocks noChangeShapeType="1"/>
            </p:cNvSpPr>
            <p:nvPr/>
          </p:nvSpPr>
          <p:spPr bwMode="auto">
            <a:xfrm>
              <a:off x="3361" y="2382"/>
              <a:ext cx="0" cy="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39" name="Freeform 212"/>
            <p:cNvSpPr>
              <a:spLocks/>
            </p:cNvSpPr>
            <p:nvPr/>
          </p:nvSpPr>
          <p:spPr bwMode="auto">
            <a:xfrm>
              <a:off x="2611" y="2383"/>
              <a:ext cx="31" cy="33"/>
            </a:xfrm>
            <a:custGeom>
              <a:avLst/>
              <a:gdLst>
                <a:gd name="T0" fmla="*/ 0 w 214"/>
                <a:gd name="T1" fmla="*/ 0 h 231"/>
                <a:gd name="T2" fmla="*/ 0 w 214"/>
                <a:gd name="T3" fmla="*/ 3 h 231"/>
                <a:gd name="T4" fmla="*/ 0 w 214"/>
                <a:gd name="T5" fmla="*/ 5 h 231"/>
                <a:gd name="T6" fmla="*/ 1 w 214"/>
                <a:gd name="T7" fmla="*/ 8 h 231"/>
                <a:gd name="T8" fmla="*/ 2 w 214"/>
                <a:gd name="T9" fmla="*/ 11 h 231"/>
                <a:gd name="T10" fmla="*/ 3 w 214"/>
                <a:gd name="T11" fmla="*/ 13 h 231"/>
                <a:gd name="T12" fmla="*/ 4 w 214"/>
                <a:gd name="T13" fmla="*/ 16 h 231"/>
                <a:gd name="T14" fmla="*/ 6 w 214"/>
                <a:gd name="T15" fmla="*/ 18 h 231"/>
                <a:gd name="T16" fmla="*/ 7 w 214"/>
                <a:gd name="T17" fmla="*/ 20 h 231"/>
                <a:gd name="T18" fmla="*/ 9 w 214"/>
                <a:gd name="T19" fmla="*/ 22 h 231"/>
                <a:gd name="T20" fmla="*/ 11 w 214"/>
                <a:gd name="T21" fmla="*/ 24 h 231"/>
                <a:gd name="T22" fmla="*/ 13 w 214"/>
                <a:gd name="T23" fmla="*/ 26 h 231"/>
                <a:gd name="T24" fmla="*/ 15 w 214"/>
                <a:gd name="T25" fmla="*/ 28 h 231"/>
                <a:gd name="T26" fmla="*/ 18 w 214"/>
                <a:gd name="T27" fmla="*/ 29 h 231"/>
                <a:gd name="T28" fmla="*/ 20 w 214"/>
                <a:gd name="T29" fmla="*/ 30 h 231"/>
                <a:gd name="T30" fmla="*/ 23 w 214"/>
                <a:gd name="T31" fmla="*/ 31 h 231"/>
                <a:gd name="T32" fmla="*/ 25 w 214"/>
                <a:gd name="T33" fmla="*/ 32 h 231"/>
                <a:gd name="T34" fmla="*/ 28 w 214"/>
                <a:gd name="T35" fmla="*/ 33 h 231"/>
                <a:gd name="T36" fmla="*/ 31 w 214"/>
                <a:gd name="T37" fmla="*/ 33 h 23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" h="231">
                  <a:moveTo>
                    <a:pt x="0" y="0"/>
                  </a:moveTo>
                  <a:lnTo>
                    <a:pt x="1" y="18"/>
                  </a:lnTo>
                  <a:lnTo>
                    <a:pt x="3" y="37"/>
                  </a:lnTo>
                  <a:lnTo>
                    <a:pt x="7" y="56"/>
                  </a:lnTo>
                  <a:lnTo>
                    <a:pt x="13" y="75"/>
                  </a:lnTo>
                  <a:lnTo>
                    <a:pt x="20" y="92"/>
                  </a:lnTo>
                  <a:lnTo>
                    <a:pt x="28" y="110"/>
                  </a:lnTo>
                  <a:lnTo>
                    <a:pt x="38" y="127"/>
                  </a:lnTo>
                  <a:lnTo>
                    <a:pt x="49" y="142"/>
                  </a:lnTo>
                  <a:lnTo>
                    <a:pt x="62" y="157"/>
                  </a:lnTo>
                  <a:lnTo>
                    <a:pt x="75" y="170"/>
                  </a:lnTo>
                  <a:lnTo>
                    <a:pt x="90" y="183"/>
                  </a:lnTo>
                  <a:lnTo>
                    <a:pt x="106" y="194"/>
                  </a:lnTo>
                  <a:lnTo>
                    <a:pt x="122" y="204"/>
                  </a:lnTo>
                  <a:lnTo>
                    <a:pt x="140" y="212"/>
                  </a:lnTo>
                  <a:lnTo>
                    <a:pt x="158" y="218"/>
                  </a:lnTo>
                  <a:lnTo>
                    <a:pt x="176" y="224"/>
                  </a:lnTo>
                  <a:lnTo>
                    <a:pt x="195" y="228"/>
                  </a:lnTo>
                  <a:lnTo>
                    <a:pt x="214" y="23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40" name="Freeform 213"/>
            <p:cNvSpPr>
              <a:spLocks/>
            </p:cNvSpPr>
            <p:nvPr/>
          </p:nvSpPr>
          <p:spPr bwMode="auto">
            <a:xfrm>
              <a:off x="2611" y="2702"/>
              <a:ext cx="31" cy="33"/>
            </a:xfrm>
            <a:custGeom>
              <a:avLst/>
              <a:gdLst>
                <a:gd name="T0" fmla="*/ 31 w 214"/>
                <a:gd name="T1" fmla="*/ 0 h 231"/>
                <a:gd name="T2" fmla="*/ 28 w 214"/>
                <a:gd name="T3" fmla="*/ 0 h 231"/>
                <a:gd name="T4" fmla="*/ 25 w 214"/>
                <a:gd name="T5" fmla="*/ 1 h 231"/>
                <a:gd name="T6" fmla="*/ 23 w 214"/>
                <a:gd name="T7" fmla="*/ 2 h 231"/>
                <a:gd name="T8" fmla="*/ 20 w 214"/>
                <a:gd name="T9" fmla="*/ 3 h 231"/>
                <a:gd name="T10" fmla="*/ 18 w 214"/>
                <a:gd name="T11" fmla="*/ 4 h 231"/>
                <a:gd name="T12" fmla="*/ 15 w 214"/>
                <a:gd name="T13" fmla="*/ 5 h 231"/>
                <a:gd name="T14" fmla="*/ 13 w 214"/>
                <a:gd name="T15" fmla="*/ 7 h 231"/>
                <a:gd name="T16" fmla="*/ 11 w 214"/>
                <a:gd name="T17" fmla="*/ 9 h 231"/>
                <a:gd name="T18" fmla="*/ 9 w 214"/>
                <a:gd name="T19" fmla="*/ 10 h 231"/>
                <a:gd name="T20" fmla="*/ 7 w 214"/>
                <a:gd name="T21" fmla="*/ 13 h 231"/>
                <a:gd name="T22" fmla="*/ 6 w 214"/>
                <a:gd name="T23" fmla="*/ 15 h 231"/>
                <a:gd name="T24" fmla="*/ 4 w 214"/>
                <a:gd name="T25" fmla="*/ 17 h 231"/>
                <a:gd name="T26" fmla="*/ 3 w 214"/>
                <a:gd name="T27" fmla="*/ 20 h 231"/>
                <a:gd name="T28" fmla="*/ 2 w 214"/>
                <a:gd name="T29" fmla="*/ 22 h 231"/>
                <a:gd name="T30" fmla="*/ 1 w 214"/>
                <a:gd name="T31" fmla="*/ 25 h 231"/>
                <a:gd name="T32" fmla="*/ 0 w 214"/>
                <a:gd name="T33" fmla="*/ 27 h 231"/>
                <a:gd name="T34" fmla="*/ 0 w 214"/>
                <a:gd name="T35" fmla="*/ 30 h 231"/>
                <a:gd name="T36" fmla="*/ 0 w 214"/>
                <a:gd name="T37" fmla="*/ 33 h 23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14" h="231">
                  <a:moveTo>
                    <a:pt x="214" y="0"/>
                  </a:moveTo>
                  <a:lnTo>
                    <a:pt x="195" y="2"/>
                  </a:lnTo>
                  <a:lnTo>
                    <a:pt x="176" y="6"/>
                  </a:lnTo>
                  <a:lnTo>
                    <a:pt x="158" y="11"/>
                  </a:lnTo>
                  <a:lnTo>
                    <a:pt x="140" y="19"/>
                  </a:lnTo>
                  <a:lnTo>
                    <a:pt x="122" y="27"/>
                  </a:lnTo>
                  <a:lnTo>
                    <a:pt x="106" y="37"/>
                  </a:lnTo>
                  <a:lnTo>
                    <a:pt x="90" y="48"/>
                  </a:lnTo>
                  <a:lnTo>
                    <a:pt x="75" y="60"/>
                  </a:lnTo>
                  <a:lnTo>
                    <a:pt x="62" y="73"/>
                  </a:lnTo>
                  <a:lnTo>
                    <a:pt x="49" y="88"/>
                  </a:lnTo>
                  <a:lnTo>
                    <a:pt x="38" y="104"/>
                  </a:lnTo>
                  <a:lnTo>
                    <a:pt x="28" y="121"/>
                  </a:lnTo>
                  <a:lnTo>
                    <a:pt x="20" y="137"/>
                  </a:lnTo>
                  <a:lnTo>
                    <a:pt x="13" y="156"/>
                  </a:lnTo>
                  <a:lnTo>
                    <a:pt x="7" y="174"/>
                  </a:lnTo>
                  <a:lnTo>
                    <a:pt x="3" y="192"/>
                  </a:lnTo>
                  <a:lnTo>
                    <a:pt x="1" y="212"/>
                  </a:lnTo>
                  <a:lnTo>
                    <a:pt x="0" y="23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41" name="Line 214"/>
            <p:cNvSpPr>
              <a:spLocks noChangeShapeType="1"/>
            </p:cNvSpPr>
            <p:nvPr/>
          </p:nvSpPr>
          <p:spPr bwMode="auto">
            <a:xfrm>
              <a:off x="2611" y="2228"/>
              <a:ext cx="0" cy="1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42" name="Freeform 215"/>
            <p:cNvSpPr>
              <a:spLocks/>
            </p:cNvSpPr>
            <p:nvPr/>
          </p:nvSpPr>
          <p:spPr bwMode="auto">
            <a:xfrm>
              <a:off x="2321" y="2261"/>
              <a:ext cx="290" cy="629"/>
            </a:xfrm>
            <a:custGeom>
              <a:avLst/>
              <a:gdLst>
                <a:gd name="T0" fmla="*/ 284 w 2027"/>
                <a:gd name="T1" fmla="*/ 1 h 4403"/>
                <a:gd name="T2" fmla="*/ 272 w 2027"/>
                <a:gd name="T3" fmla="*/ 4 h 4403"/>
                <a:gd name="T4" fmla="*/ 260 w 2027"/>
                <a:gd name="T5" fmla="*/ 7 h 4403"/>
                <a:gd name="T6" fmla="*/ 248 w 2027"/>
                <a:gd name="T7" fmla="*/ 10 h 4403"/>
                <a:gd name="T8" fmla="*/ 236 w 2027"/>
                <a:gd name="T9" fmla="*/ 14 h 4403"/>
                <a:gd name="T10" fmla="*/ 225 w 2027"/>
                <a:gd name="T11" fmla="*/ 18 h 4403"/>
                <a:gd name="T12" fmla="*/ 214 w 2027"/>
                <a:gd name="T13" fmla="*/ 22 h 4403"/>
                <a:gd name="T14" fmla="*/ 203 w 2027"/>
                <a:gd name="T15" fmla="*/ 26 h 4403"/>
                <a:gd name="T16" fmla="*/ 193 w 2027"/>
                <a:gd name="T17" fmla="*/ 31 h 4403"/>
                <a:gd name="T18" fmla="*/ 183 w 2027"/>
                <a:gd name="T19" fmla="*/ 36 h 4403"/>
                <a:gd name="T20" fmla="*/ 173 w 2027"/>
                <a:gd name="T21" fmla="*/ 41 h 4403"/>
                <a:gd name="T22" fmla="*/ 163 w 2027"/>
                <a:gd name="T23" fmla="*/ 47 h 4403"/>
                <a:gd name="T24" fmla="*/ 154 w 2027"/>
                <a:gd name="T25" fmla="*/ 52 h 4403"/>
                <a:gd name="T26" fmla="*/ 146 w 2027"/>
                <a:gd name="T27" fmla="*/ 59 h 4403"/>
                <a:gd name="T28" fmla="*/ 137 w 2027"/>
                <a:gd name="T29" fmla="*/ 65 h 4403"/>
                <a:gd name="T30" fmla="*/ 129 w 2027"/>
                <a:gd name="T31" fmla="*/ 73 h 4403"/>
                <a:gd name="T32" fmla="*/ 122 w 2027"/>
                <a:gd name="T33" fmla="*/ 80 h 4403"/>
                <a:gd name="T34" fmla="*/ 114 w 2027"/>
                <a:gd name="T35" fmla="*/ 88 h 4403"/>
                <a:gd name="T36" fmla="*/ 108 w 2027"/>
                <a:gd name="T37" fmla="*/ 96 h 4403"/>
                <a:gd name="T38" fmla="*/ 104 w 2027"/>
                <a:gd name="T39" fmla="*/ 100 h 4403"/>
                <a:gd name="T40" fmla="*/ 101 w 2027"/>
                <a:gd name="T41" fmla="*/ 105 h 4403"/>
                <a:gd name="T42" fmla="*/ 98 w 2027"/>
                <a:gd name="T43" fmla="*/ 109 h 4403"/>
                <a:gd name="T44" fmla="*/ 92 w 2027"/>
                <a:gd name="T45" fmla="*/ 118 h 4403"/>
                <a:gd name="T46" fmla="*/ 87 w 2027"/>
                <a:gd name="T47" fmla="*/ 128 h 4403"/>
                <a:gd name="T48" fmla="*/ 82 w 2027"/>
                <a:gd name="T49" fmla="*/ 138 h 4403"/>
                <a:gd name="T50" fmla="*/ 78 w 2027"/>
                <a:gd name="T51" fmla="*/ 148 h 4403"/>
                <a:gd name="T52" fmla="*/ 74 w 2027"/>
                <a:gd name="T53" fmla="*/ 159 h 4403"/>
                <a:gd name="T54" fmla="*/ 70 w 2027"/>
                <a:gd name="T55" fmla="*/ 170 h 4403"/>
                <a:gd name="T56" fmla="*/ 66 w 2027"/>
                <a:gd name="T57" fmla="*/ 181 h 4403"/>
                <a:gd name="T58" fmla="*/ 63 w 2027"/>
                <a:gd name="T59" fmla="*/ 193 h 4403"/>
                <a:gd name="T60" fmla="*/ 60 w 2027"/>
                <a:gd name="T61" fmla="*/ 205 h 4403"/>
                <a:gd name="T62" fmla="*/ 57 w 2027"/>
                <a:gd name="T63" fmla="*/ 217 h 4403"/>
                <a:gd name="T64" fmla="*/ 54 w 2027"/>
                <a:gd name="T65" fmla="*/ 229 h 4403"/>
                <a:gd name="T66" fmla="*/ 52 w 2027"/>
                <a:gd name="T67" fmla="*/ 241 h 4403"/>
                <a:gd name="T68" fmla="*/ 50 w 2027"/>
                <a:gd name="T69" fmla="*/ 254 h 4403"/>
                <a:gd name="T70" fmla="*/ 47 w 2027"/>
                <a:gd name="T71" fmla="*/ 266 h 4403"/>
                <a:gd name="T72" fmla="*/ 44 w 2027"/>
                <a:gd name="T73" fmla="*/ 291 h 4403"/>
                <a:gd name="T74" fmla="*/ 40 w 2027"/>
                <a:gd name="T75" fmla="*/ 317 h 4403"/>
                <a:gd name="T76" fmla="*/ 37 w 2027"/>
                <a:gd name="T77" fmla="*/ 342 h 4403"/>
                <a:gd name="T78" fmla="*/ 34 w 2027"/>
                <a:gd name="T79" fmla="*/ 367 h 4403"/>
                <a:gd name="T80" fmla="*/ 31 w 2027"/>
                <a:gd name="T81" fmla="*/ 391 h 4403"/>
                <a:gd name="T82" fmla="*/ 27 w 2027"/>
                <a:gd name="T83" fmla="*/ 416 h 4403"/>
                <a:gd name="T84" fmla="*/ 24 w 2027"/>
                <a:gd name="T85" fmla="*/ 440 h 4403"/>
                <a:gd name="T86" fmla="*/ 21 w 2027"/>
                <a:gd name="T87" fmla="*/ 464 h 4403"/>
                <a:gd name="T88" fmla="*/ 18 w 2027"/>
                <a:gd name="T89" fmla="*/ 488 h 4403"/>
                <a:gd name="T90" fmla="*/ 12 w 2027"/>
                <a:gd name="T91" fmla="*/ 536 h 4403"/>
                <a:gd name="T92" fmla="*/ 6 w 2027"/>
                <a:gd name="T93" fmla="*/ 582 h 4403"/>
                <a:gd name="T94" fmla="*/ 0 w 2027"/>
                <a:gd name="T95" fmla="*/ 629 h 440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027" h="4403">
                  <a:moveTo>
                    <a:pt x="2027" y="0"/>
                  </a:moveTo>
                  <a:lnTo>
                    <a:pt x="1984" y="9"/>
                  </a:lnTo>
                  <a:lnTo>
                    <a:pt x="1940" y="19"/>
                  </a:lnTo>
                  <a:lnTo>
                    <a:pt x="1898" y="29"/>
                  </a:lnTo>
                  <a:lnTo>
                    <a:pt x="1856" y="40"/>
                  </a:lnTo>
                  <a:lnTo>
                    <a:pt x="1814" y="51"/>
                  </a:lnTo>
                  <a:lnTo>
                    <a:pt x="1772" y="62"/>
                  </a:lnTo>
                  <a:lnTo>
                    <a:pt x="1732" y="73"/>
                  </a:lnTo>
                  <a:lnTo>
                    <a:pt x="1692" y="85"/>
                  </a:lnTo>
                  <a:lnTo>
                    <a:pt x="1651" y="99"/>
                  </a:lnTo>
                  <a:lnTo>
                    <a:pt x="1612" y="112"/>
                  </a:lnTo>
                  <a:lnTo>
                    <a:pt x="1572" y="125"/>
                  </a:lnTo>
                  <a:lnTo>
                    <a:pt x="1534" y="139"/>
                  </a:lnTo>
                  <a:lnTo>
                    <a:pt x="1496" y="153"/>
                  </a:lnTo>
                  <a:lnTo>
                    <a:pt x="1459" y="168"/>
                  </a:lnTo>
                  <a:lnTo>
                    <a:pt x="1421" y="184"/>
                  </a:lnTo>
                  <a:lnTo>
                    <a:pt x="1384" y="199"/>
                  </a:lnTo>
                  <a:lnTo>
                    <a:pt x="1348" y="216"/>
                  </a:lnTo>
                  <a:lnTo>
                    <a:pt x="1313" y="234"/>
                  </a:lnTo>
                  <a:lnTo>
                    <a:pt x="1277" y="250"/>
                  </a:lnTo>
                  <a:lnTo>
                    <a:pt x="1243" y="269"/>
                  </a:lnTo>
                  <a:lnTo>
                    <a:pt x="1209" y="288"/>
                  </a:lnTo>
                  <a:lnTo>
                    <a:pt x="1176" y="307"/>
                  </a:lnTo>
                  <a:lnTo>
                    <a:pt x="1142" y="326"/>
                  </a:lnTo>
                  <a:lnTo>
                    <a:pt x="1110" y="346"/>
                  </a:lnTo>
                  <a:lnTo>
                    <a:pt x="1079" y="367"/>
                  </a:lnTo>
                  <a:lnTo>
                    <a:pt x="1048" y="389"/>
                  </a:lnTo>
                  <a:lnTo>
                    <a:pt x="1018" y="412"/>
                  </a:lnTo>
                  <a:lnTo>
                    <a:pt x="988" y="435"/>
                  </a:lnTo>
                  <a:lnTo>
                    <a:pt x="959" y="458"/>
                  </a:lnTo>
                  <a:lnTo>
                    <a:pt x="930" y="482"/>
                  </a:lnTo>
                  <a:lnTo>
                    <a:pt x="903" y="508"/>
                  </a:lnTo>
                  <a:lnTo>
                    <a:pt x="876" y="533"/>
                  </a:lnTo>
                  <a:lnTo>
                    <a:pt x="850" y="559"/>
                  </a:lnTo>
                  <a:lnTo>
                    <a:pt x="824" y="586"/>
                  </a:lnTo>
                  <a:lnTo>
                    <a:pt x="800" y="614"/>
                  </a:lnTo>
                  <a:lnTo>
                    <a:pt x="775" y="643"/>
                  </a:lnTo>
                  <a:lnTo>
                    <a:pt x="752" y="671"/>
                  </a:lnTo>
                  <a:lnTo>
                    <a:pt x="740" y="686"/>
                  </a:lnTo>
                  <a:lnTo>
                    <a:pt x="729" y="701"/>
                  </a:lnTo>
                  <a:lnTo>
                    <a:pt x="718" y="717"/>
                  </a:lnTo>
                  <a:lnTo>
                    <a:pt x="707" y="732"/>
                  </a:lnTo>
                  <a:lnTo>
                    <a:pt x="697" y="748"/>
                  </a:lnTo>
                  <a:lnTo>
                    <a:pt x="686" y="763"/>
                  </a:lnTo>
                  <a:lnTo>
                    <a:pt x="666" y="795"/>
                  </a:lnTo>
                  <a:lnTo>
                    <a:pt x="646" y="828"/>
                  </a:lnTo>
                  <a:lnTo>
                    <a:pt x="627" y="861"/>
                  </a:lnTo>
                  <a:lnTo>
                    <a:pt x="610" y="896"/>
                  </a:lnTo>
                  <a:lnTo>
                    <a:pt x="592" y="931"/>
                  </a:lnTo>
                  <a:lnTo>
                    <a:pt x="575" y="966"/>
                  </a:lnTo>
                  <a:lnTo>
                    <a:pt x="559" y="1003"/>
                  </a:lnTo>
                  <a:lnTo>
                    <a:pt x="543" y="1039"/>
                  </a:lnTo>
                  <a:lnTo>
                    <a:pt x="528" y="1077"/>
                  </a:lnTo>
                  <a:lnTo>
                    <a:pt x="514" y="1114"/>
                  </a:lnTo>
                  <a:lnTo>
                    <a:pt x="500" y="1152"/>
                  </a:lnTo>
                  <a:lnTo>
                    <a:pt x="487" y="1192"/>
                  </a:lnTo>
                  <a:lnTo>
                    <a:pt x="474" y="1231"/>
                  </a:lnTo>
                  <a:lnTo>
                    <a:pt x="462" y="1270"/>
                  </a:lnTo>
                  <a:lnTo>
                    <a:pt x="449" y="1311"/>
                  </a:lnTo>
                  <a:lnTo>
                    <a:pt x="438" y="1351"/>
                  </a:lnTo>
                  <a:lnTo>
                    <a:pt x="427" y="1393"/>
                  </a:lnTo>
                  <a:lnTo>
                    <a:pt x="417" y="1434"/>
                  </a:lnTo>
                  <a:lnTo>
                    <a:pt x="407" y="1476"/>
                  </a:lnTo>
                  <a:lnTo>
                    <a:pt x="397" y="1518"/>
                  </a:lnTo>
                  <a:lnTo>
                    <a:pt x="389" y="1560"/>
                  </a:lnTo>
                  <a:lnTo>
                    <a:pt x="380" y="1603"/>
                  </a:lnTo>
                  <a:lnTo>
                    <a:pt x="371" y="1646"/>
                  </a:lnTo>
                  <a:lnTo>
                    <a:pt x="363" y="1689"/>
                  </a:lnTo>
                  <a:lnTo>
                    <a:pt x="355" y="1732"/>
                  </a:lnTo>
                  <a:lnTo>
                    <a:pt x="348" y="1775"/>
                  </a:lnTo>
                  <a:lnTo>
                    <a:pt x="340" y="1820"/>
                  </a:lnTo>
                  <a:lnTo>
                    <a:pt x="332" y="1864"/>
                  </a:lnTo>
                  <a:lnTo>
                    <a:pt x="319" y="1951"/>
                  </a:lnTo>
                  <a:lnTo>
                    <a:pt x="306" y="2040"/>
                  </a:lnTo>
                  <a:lnTo>
                    <a:pt x="294" y="2128"/>
                  </a:lnTo>
                  <a:lnTo>
                    <a:pt x="283" y="2216"/>
                  </a:lnTo>
                  <a:lnTo>
                    <a:pt x="270" y="2305"/>
                  </a:lnTo>
                  <a:lnTo>
                    <a:pt x="259" y="2393"/>
                  </a:lnTo>
                  <a:lnTo>
                    <a:pt x="247" y="2481"/>
                  </a:lnTo>
                  <a:lnTo>
                    <a:pt x="236" y="2568"/>
                  </a:lnTo>
                  <a:lnTo>
                    <a:pt x="225" y="2654"/>
                  </a:lnTo>
                  <a:lnTo>
                    <a:pt x="214" y="2740"/>
                  </a:lnTo>
                  <a:lnTo>
                    <a:pt x="203" y="2827"/>
                  </a:lnTo>
                  <a:lnTo>
                    <a:pt x="192" y="2912"/>
                  </a:lnTo>
                  <a:lnTo>
                    <a:pt x="181" y="2997"/>
                  </a:lnTo>
                  <a:lnTo>
                    <a:pt x="170" y="3082"/>
                  </a:lnTo>
                  <a:lnTo>
                    <a:pt x="159" y="3166"/>
                  </a:lnTo>
                  <a:lnTo>
                    <a:pt x="148" y="3250"/>
                  </a:lnTo>
                  <a:lnTo>
                    <a:pt x="137" y="3334"/>
                  </a:lnTo>
                  <a:lnTo>
                    <a:pt x="126" y="3418"/>
                  </a:lnTo>
                  <a:lnTo>
                    <a:pt x="105" y="3584"/>
                  </a:lnTo>
                  <a:lnTo>
                    <a:pt x="84" y="3749"/>
                  </a:lnTo>
                  <a:lnTo>
                    <a:pt x="63" y="3913"/>
                  </a:lnTo>
                  <a:lnTo>
                    <a:pt x="42" y="4077"/>
                  </a:lnTo>
                  <a:lnTo>
                    <a:pt x="21" y="4240"/>
                  </a:lnTo>
                  <a:lnTo>
                    <a:pt x="0" y="440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43" name="Freeform 216"/>
            <p:cNvSpPr>
              <a:spLocks/>
            </p:cNvSpPr>
            <p:nvPr/>
          </p:nvSpPr>
          <p:spPr bwMode="auto">
            <a:xfrm>
              <a:off x="3365" y="2382"/>
              <a:ext cx="163" cy="353"/>
            </a:xfrm>
            <a:custGeom>
              <a:avLst/>
              <a:gdLst>
                <a:gd name="T0" fmla="*/ 7 w 1141"/>
                <a:gd name="T1" fmla="*/ 3 h 2473"/>
                <a:gd name="T2" fmla="*/ 16 w 1141"/>
                <a:gd name="T3" fmla="*/ 9 h 2473"/>
                <a:gd name="T4" fmla="*/ 23 w 1141"/>
                <a:gd name="T5" fmla="*/ 12 h 2473"/>
                <a:gd name="T6" fmla="*/ 29 w 1141"/>
                <a:gd name="T7" fmla="*/ 16 h 2473"/>
                <a:gd name="T8" fmla="*/ 35 w 1141"/>
                <a:gd name="T9" fmla="*/ 19 h 2473"/>
                <a:gd name="T10" fmla="*/ 41 w 1141"/>
                <a:gd name="T11" fmla="*/ 23 h 2473"/>
                <a:gd name="T12" fmla="*/ 47 w 1141"/>
                <a:gd name="T13" fmla="*/ 27 h 2473"/>
                <a:gd name="T14" fmla="*/ 53 w 1141"/>
                <a:gd name="T15" fmla="*/ 30 h 2473"/>
                <a:gd name="T16" fmla="*/ 59 w 1141"/>
                <a:gd name="T17" fmla="*/ 34 h 2473"/>
                <a:gd name="T18" fmla="*/ 65 w 1141"/>
                <a:gd name="T19" fmla="*/ 38 h 2473"/>
                <a:gd name="T20" fmla="*/ 71 w 1141"/>
                <a:gd name="T21" fmla="*/ 42 h 2473"/>
                <a:gd name="T22" fmla="*/ 76 w 1141"/>
                <a:gd name="T23" fmla="*/ 46 h 2473"/>
                <a:gd name="T24" fmla="*/ 82 w 1141"/>
                <a:gd name="T25" fmla="*/ 50 h 2473"/>
                <a:gd name="T26" fmla="*/ 87 w 1141"/>
                <a:gd name="T27" fmla="*/ 54 h 2473"/>
                <a:gd name="T28" fmla="*/ 92 w 1141"/>
                <a:gd name="T29" fmla="*/ 58 h 2473"/>
                <a:gd name="T30" fmla="*/ 97 w 1141"/>
                <a:gd name="T31" fmla="*/ 62 h 2473"/>
                <a:gd name="T32" fmla="*/ 102 w 1141"/>
                <a:gd name="T33" fmla="*/ 67 h 2473"/>
                <a:gd name="T34" fmla="*/ 106 w 1141"/>
                <a:gd name="T35" fmla="*/ 71 h 2473"/>
                <a:gd name="T36" fmla="*/ 111 w 1141"/>
                <a:gd name="T37" fmla="*/ 75 h 2473"/>
                <a:gd name="T38" fmla="*/ 115 w 1141"/>
                <a:gd name="T39" fmla="*/ 80 h 2473"/>
                <a:gd name="T40" fmla="*/ 119 w 1141"/>
                <a:gd name="T41" fmla="*/ 85 h 2473"/>
                <a:gd name="T42" fmla="*/ 124 w 1141"/>
                <a:gd name="T43" fmla="*/ 89 h 2473"/>
                <a:gd name="T44" fmla="*/ 127 w 1141"/>
                <a:gd name="T45" fmla="*/ 94 h 2473"/>
                <a:gd name="T46" fmla="*/ 131 w 1141"/>
                <a:gd name="T47" fmla="*/ 99 h 2473"/>
                <a:gd name="T48" fmla="*/ 135 w 1141"/>
                <a:gd name="T49" fmla="*/ 104 h 2473"/>
                <a:gd name="T50" fmla="*/ 138 w 1141"/>
                <a:gd name="T51" fmla="*/ 109 h 2473"/>
                <a:gd name="T52" fmla="*/ 141 w 1141"/>
                <a:gd name="T53" fmla="*/ 115 h 2473"/>
                <a:gd name="T54" fmla="*/ 144 w 1141"/>
                <a:gd name="T55" fmla="*/ 120 h 2473"/>
                <a:gd name="T56" fmla="*/ 146 w 1141"/>
                <a:gd name="T57" fmla="*/ 125 h 2473"/>
                <a:gd name="T58" fmla="*/ 149 w 1141"/>
                <a:gd name="T59" fmla="*/ 131 h 2473"/>
                <a:gd name="T60" fmla="*/ 151 w 1141"/>
                <a:gd name="T61" fmla="*/ 137 h 2473"/>
                <a:gd name="T62" fmla="*/ 153 w 1141"/>
                <a:gd name="T63" fmla="*/ 142 h 2473"/>
                <a:gd name="T64" fmla="*/ 155 w 1141"/>
                <a:gd name="T65" fmla="*/ 148 h 2473"/>
                <a:gd name="T66" fmla="*/ 157 w 1141"/>
                <a:gd name="T67" fmla="*/ 154 h 2473"/>
                <a:gd name="T68" fmla="*/ 158 w 1141"/>
                <a:gd name="T69" fmla="*/ 160 h 2473"/>
                <a:gd name="T70" fmla="*/ 159 w 1141"/>
                <a:gd name="T71" fmla="*/ 167 h 2473"/>
                <a:gd name="T72" fmla="*/ 160 w 1141"/>
                <a:gd name="T73" fmla="*/ 173 h 2473"/>
                <a:gd name="T74" fmla="*/ 161 w 1141"/>
                <a:gd name="T75" fmla="*/ 180 h 2473"/>
                <a:gd name="T76" fmla="*/ 162 w 1141"/>
                <a:gd name="T77" fmla="*/ 186 h 2473"/>
                <a:gd name="T78" fmla="*/ 162 w 1141"/>
                <a:gd name="T79" fmla="*/ 193 h 2473"/>
                <a:gd name="T80" fmla="*/ 163 w 1141"/>
                <a:gd name="T81" fmla="*/ 199 h 2473"/>
                <a:gd name="T82" fmla="*/ 163 w 1141"/>
                <a:gd name="T83" fmla="*/ 206 h 2473"/>
                <a:gd name="T84" fmla="*/ 163 w 1141"/>
                <a:gd name="T85" fmla="*/ 213 h 2473"/>
                <a:gd name="T86" fmla="*/ 163 w 1141"/>
                <a:gd name="T87" fmla="*/ 220 h 2473"/>
                <a:gd name="T88" fmla="*/ 163 w 1141"/>
                <a:gd name="T89" fmla="*/ 230 h 2473"/>
                <a:gd name="T90" fmla="*/ 163 w 1141"/>
                <a:gd name="T91" fmla="*/ 244 h 2473"/>
                <a:gd name="T92" fmla="*/ 163 w 1141"/>
                <a:gd name="T93" fmla="*/ 258 h 2473"/>
                <a:gd name="T94" fmla="*/ 162 w 1141"/>
                <a:gd name="T95" fmla="*/ 278 h 2473"/>
                <a:gd name="T96" fmla="*/ 162 w 1141"/>
                <a:gd name="T97" fmla="*/ 292 h 2473"/>
                <a:gd name="T98" fmla="*/ 162 w 1141"/>
                <a:gd name="T99" fmla="*/ 306 h 2473"/>
                <a:gd name="T100" fmla="*/ 162 w 1141"/>
                <a:gd name="T101" fmla="*/ 319 h 2473"/>
                <a:gd name="T102" fmla="*/ 162 w 1141"/>
                <a:gd name="T103" fmla="*/ 333 h 2473"/>
                <a:gd name="T104" fmla="*/ 162 w 1141"/>
                <a:gd name="T105" fmla="*/ 346 h 247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141" h="2473">
                  <a:moveTo>
                    <a:pt x="0" y="0"/>
                  </a:moveTo>
                  <a:lnTo>
                    <a:pt x="46" y="24"/>
                  </a:lnTo>
                  <a:lnTo>
                    <a:pt x="91" y="48"/>
                  </a:lnTo>
                  <a:lnTo>
                    <a:pt x="114" y="60"/>
                  </a:lnTo>
                  <a:lnTo>
                    <a:pt x="136" y="72"/>
                  </a:lnTo>
                  <a:lnTo>
                    <a:pt x="158" y="85"/>
                  </a:lnTo>
                  <a:lnTo>
                    <a:pt x="181" y="97"/>
                  </a:lnTo>
                  <a:lnTo>
                    <a:pt x="203" y="110"/>
                  </a:lnTo>
                  <a:lnTo>
                    <a:pt x="225" y="122"/>
                  </a:lnTo>
                  <a:lnTo>
                    <a:pt x="247" y="135"/>
                  </a:lnTo>
                  <a:lnTo>
                    <a:pt x="268" y="147"/>
                  </a:lnTo>
                  <a:lnTo>
                    <a:pt x="289" y="160"/>
                  </a:lnTo>
                  <a:lnTo>
                    <a:pt x="311" y="173"/>
                  </a:lnTo>
                  <a:lnTo>
                    <a:pt x="332" y="186"/>
                  </a:lnTo>
                  <a:lnTo>
                    <a:pt x="353" y="199"/>
                  </a:lnTo>
                  <a:lnTo>
                    <a:pt x="373" y="212"/>
                  </a:lnTo>
                  <a:lnTo>
                    <a:pt x="394" y="226"/>
                  </a:lnTo>
                  <a:lnTo>
                    <a:pt x="415" y="239"/>
                  </a:lnTo>
                  <a:lnTo>
                    <a:pt x="435" y="252"/>
                  </a:lnTo>
                  <a:lnTo>
                    <a:pt x="455" y="265"/>
                  </a:lnTo>
                  <a:lnTo>
                    <a:pt x="475" y="279"/>
                  </a:lnTo>
                  <a:lnTo>
                    <a:pt x="494" y="293"/>
                  </a:lnTo>
                  <a:lnTo>
                    <a:pt x="513" y="306"/>
                  </a:lnTo>
                  <a:lnTo>
                    <a:pt x="532" y="321"/>
                  </a:lnTo>
                  <a:lnTo>
                    <a:pt x="552" y="335"/>
                  </a:lnTo>
                  <a:lnTo>
                    <a:pt x="571" y="348"/>
                  </a:lnTo>
                  <a:lnTo>
                    <a:pt x="588" y="363"/>
                  </a:lnTo>
                  <a:lnTo>
                    <a:pt x="607" y="377"/>
                  </a:lnTo>
                  <a:lnTo>
                    <a:pt x="625" y="392"/>
                  </a:lnTo>
                  <a:lnTo>
                    <a:pt x="643" y="407"/>
                  </a:lnTo>
                  <a:lnTo>
                    <a:pt x="660" y="421"/>
                  </a:lnTo>
                  <a:lnTo>
                    <a:pt x="678" y="437"/>
                  </a:lnTo>
                  <a:lnTo>
                    <a:pt x="694" y="451"/>
                  </a:lnTo>
                  <a:lnTo>
                    <a:pt x="712" y="467"/>
                  </a:lnTo>
                  <a:lnTo>
                    <a:pt x="728" y="482"/>
                  </a:lnTo>
                  <a:lnTo>
                    <a:pt x="744" y="497"/>
                  </a:lnTo>
                  <a:lnTo>
                    <a:pt x="761" y="513"/>
                  </a:lnTo>
                  <a:lnTo>
                    <a:pt x="776" y="528"/>
                  </a:lnTo>
                  <a:lnTo>
                    <a:pt x="792" y="545"/>
                  </a:lnTo>
                  <a:lnTo>
                    <a:pt x="807" y="560"/>
                  </a:lnTo>
                  <a:lnTo>
                    <a:pt x="822" y="577"/>
                  </a:lnTo>
                  <a:lnTo>
                    <a:pt x="836" y="594"/>
                  </a:lnTo>
                  <a:lnTo>
                    <a:pt x="850" y="610"/>
                  </a:lnTo>
                  <a:lnTo>
                    <a:pt x="865" y="627"/>
                  </a:lnTo>
                  <a:lnTo>
                    <a:pt x="878" y="643"/>
                  </a:lnTo>
                  <a:lnTo>
                    <a:pt x="891" y="660"/>
                  </a:lnTo>
                  <a:lnTo>
                    <a:pt x="904" y="678"/>
                  </a:lnTo>
                  <a:lnTo>
                    <a:pt x="918" y="695"/>
                  </a:lnTo>
                  <a:lnTo>
                    <a:pt x="930" y="712"/>
                  </a:lnTo>
                  <a:lnTo>
                    <a:pt x="942" y="730"/>
                  </a:lnTo>
                  <a:lnTo>
                    <a:pt x="953" y="748"/>
                  </a:lnTo>
                  <a:lnTo>
                    <a:pt x="964" y="766"/>
                  </a:lnTo>
                  <a:lnTo>
                    <a:pt x="975" y="784"/>
                  </a:lnTo>
                  <a:lnTo>
                    <a:pt x="986" y="803"/>
                  </a:lnTo>
                  <a:lnTo>
                    <a:pt x="996" y="821"/>
                  </a:lnTo>
                  <a:lnTo>
                    <a:pt x="1006" y="840"/>
                  </a:lnTo>
                  <a:lnTo>
                    <a:pt x="1016" y="859"/>
                  </a:lnTo>
                  <a:lnTo>
                    <a:pt x="1025" y="879"/>
                  </a:lnTo>
                  <a:lnTo>
                    <a:pt x="1034" y="898"/>
                  </a:lnTo>
                  <a:lnTo>
                    <a:pt x="1043" y="917"/>
                  </a:lnTo>
                  <a:lnTo>
                    <a:pt x="1050" y="937"/>
                  </a:lnTo>
                  <a:lnTo>
                    <a:pt x="1058" y="957"/>
                  </a:lnTo>
                  <a:lnTo>
                    <a:pt x="1066" y="977"/>
                  </a:lnTo>
                  <a:lnTo>
                    <a:pt x="1072" y="998"/>
                  </a:lnTo>
                  <a:lnTo>
                    <a:pt x="1079" y="1018"/>
                  </a:lnTo>
                  <a:lnTo>
                    <a:pt x="1085" y="1039"/>
                  </a:lnTo>
                  <a:lnTo>
                    <a:pt x="1091" y="1060"/>
                  </a:lnTo>
                  <a:lnTo>
                    <a:pt x="1096" y="1081"/>
                  </a:lnTo>
                  <a:lnTo>
                    <a:pt x="1101" y="1103"/>
                  </a:lnTo>
                  <a:lnTo>
                    <a:pt x="1106" y="1124"/>
                  </a:lnTo>
                  <a:lnTo>
                    <a:pt x="1110" y="1146"/>
                  </a:lnTo>
                  <a:lnTo>
                    <a:pt x="1113" y="1168"/>
                  </a:lnTo>
                  <a:lnTo>
                    <a:pt x="1118" y="1190"/>
                  </a:lnTo>
                  <a:lnTo>
                    <a:pt x="1121" y="1213"/>
                  </a:lnTo>
                  <a:lnTo>
                    <a:pt x="1123" y="1236"/>
                  </a:lnTo>
                  <a:lnTo>
                    <a:pt x="1127" y="1258"/>
                  </a:lnTo>
                  <a:lnTo>
                    <a:pt x="1129" y="1281"/>
                  </a:lnTo>
                  <a:lnTo>
                    <a:pt x="1131" y="1303"/>
                  </a:lnTo>
                  <a:lnTo>
                    <a:pt x="1133" y="1326"/>
                  </a:lnTo>
                  <a:lnTo>
                    <a:pt x="1134" y="1350"/>
                  </a:lnTo>
                  <a:lnTo>
                    <a:pt x="1137" y="1373"/>
                  </a:lnTo>
                  <a:lnTo>
                    <a:pt x="1138" y="1396"/>
                  </a:lnTo>
                  <a:lnTo>
                    <a:pt x="1139" y="1419"/>
                  </a:lnTo>
                  <a:lnTo>
                    <a:pt x="1140" y="1444"/>
                  </a:lnTo>
                  <a:lnTo>
                    <a:pt x="1140" y="1467"/>
                  </a:lnTo>
                  <a:lnTo>
                    <a:pt x="1141" y="1491"/>
                  </a:lnTo>
                  <a:lnTo>
                    <a:pt x="1141" y="1514"/>
                  </a:lnTo>
                  <a:lnTo>
                    <a:pt x="1141" y="1539"/>
                  </a:lnTo>
                  <a:lnTo>
                    <a:pt x="1141" y="1562"/>
                  </a:lnTo>
                  <a:lnTo>
                    <a:pt x="1141" y="1610"/>
                  </a:lnTo>
                  <a:lnTo>
                    <a:pt x="1141" y="1659"/>
                  </a:lnTo>
                  <a:lnTo>
                    <a:pt x="1140" y="1707"/>
                  </a:lnTo>
                  <a:lnTo>
                    <a:pt x="1139" y="1755"/>
                  </a:lnTo>
                  <a:lnTo>
                    <a:pt x="1138" y="1804"/>
                  </a:lnTo>
                  <a:lnTo>
                    <a:pt x="1135" y="1901"/>
                  </a:lnTo>
                  <a:lnTo>
                    <a:pt x="1134" y="1950"/>
                  </a:lnTo>
                  <a:lnTo>
                    <a:pt x="1133" y="1997"/>
                  </a:lnTo>
                  <a:lnTo>
                    <a:pt x="1132" y="2046"/>
                  </a:lnTo>
                  <a:lnTo>
                    <a:pt x="1132" y="2093"/>
                  </a:lnTo>
                  <a:lnTo>
                    <a:pt x="1132" y="2141"/>
                  </a:lnTo>
                  <a:lnTo>
                    <a:pt x="1132" y="2189"/>
                  </a:lnTo>
                  <a:lnTo>
                    <a:pt x="1132" y="2236"/>
                  </a:lnTo>
                  <a:lnTo>
                    <a:pt x="1132" y="2284"/>
                  </a:lnTo>
                  <a:lnTo>
                    <a:pt x="1132" y="2331"/>
                  </a:lnTo>
                  <a:lnTo>
                    <a:pt x="1133" y="2379"/>
                  </a:lnTo>
                  <a:lnTo>
                    <a:pt x="1133" y="2425"/>
                  </a:lnTo>
                  <a:lnTo>
                    <a:pt x="1134" y="247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44" name="Freeform 217"/>
            <p:cNvSpPr>
              <a:spLocks/>
            </p:cNvSpPr>
            <p:nvPr/>
          </p:nvSpPr>
          <p:spPr bwMode="auto">
            <a:xfrm>
              <a:off x="2066" y="3126"/>
              <a:ext cx="47" cy="160"/>
            </a:xfrm>
            <a:custGeom>
              <a:avLst/>
              <a:gdLst>
                <a:gd name="T0" fmla="*/ 0 w 334"/>
                <a:gd name="T1" fmla="*/ 0 h 1120"/>
                <a:gd name="T2" fmla="*/ 7 w 334"/>
                <a:gd name="T3" fmla="*/ 20 h 1120"/>
                <a:gd name="T4" fmla="*/ 13 w 334"/>
                <a:gd name="T5" fmla="*/ 39 h 1120"/>
                <a:gd name="T6" fmla="*/ 16 w 334"/>
                <a:gd name="T7" fmla="*/ 49 h 1120"/>
                <a:gd name="T8" fmla="*/ 19 w 334"/>
                <a:gd name="T9" fmla="*/ 59 h 1120"/>
                <a:gd name="T10" fmla="*/ 22 w 334"/>
                <a:gd name="T11" fmla="*/ 69 h 1120"/>
                <a:gd name="T12" fmla="*/ 25 w 334"/>
                <a:gd name="T13" fmla="*/ 79 h 1120"/>
                <a:gd name="T14" fmla="*/ 28 w 334"/>
                <a:gd name="T15" fmla="*/ 89 h 1120"/>
                <a:gd name="T16" fmla="*/ 31 w 334"/>
                <a:gd name="T17" fmla="*/ 99 h 1120"/>
                <a:gd name="T18" fmla="*/ 34 w 334"/>
                <a:gd name="T19" fmla="*/ 109 h 1120"/>
                <a:gd name="T20" fmla="*/ 37 w 334"/>
                <a:gd name="T21" fmla="*/ 119 h 1120"/>
                <a:gd name="T22" fmla="*/ 39 w 334"/>
                <a:gd name="T23" fmla="*/ 130 h 1120"/>
                <a:gd name="T24" fmla="*/ 42 w 334"/>
                <a:gd name="T25" fmla="*/ 140 h 1120"/>
                <a:gd name="T26" fmla="*/ 44 w 334"/>
                <a:gd name="T27" fmla="*/ 150 h 1120"/>
                <a:gd name="T28" fmla="*/ 47 w 334"/>
                <a:gd name="T29" fmla="*/ 160 h 11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34" h="1120">
                  <a:moveTo>
                    <a:pt x="0" y="0"/>
                  </a:moveTo>
                  <a:lnTo>
                    <a:pt x="47" y="137"/>
                  </a:lnTo>
                  <a:lnTo>
                    <a:pt x="92" y="276"/>
                  </a:lnTo>
                  <a:lnTo>
                    <a:pt x="114" y="345"/>
                  </a:lnTo>
                  <a:lnTo>
                    <a:pt x="136" y="414"/>
                  </a:lnTo>
                  <a:lnTo>
                    <a:pt x="158" y="483"/>
                  </a:lnTo>
                  <a:lnTo>
                    <a:pt x="179" y="554"/>
                  </a:lnTo>
                  <a:lnTo>
                    <a:pt x="200" y="624"/>
                  </a:lnTo>
                  <a:lnTo>
                    <a:pt x="220" y="694"/>
                  </a:lnTo>
                  <a:lnTo>
                    <a:pt x="241" y="764"/>
                  </a:lnTo>
                  <a:lnTo>
                    <a:pt x="260" y="835"/>
                  </a:lnTo>
                  <a:lnTo>
                    <a:pt x="280" y="907"/>
                  </a:lnTo>
                  <a:lnTo>
                    <a:pt x="299" y="977"/>
                  </a:lnTo>
                  <a:lnTo>
                    <a:pt x="316" y="1049"/>
                  </a:lnTo>
                  <a:lnTo>
                    <a:pt x="334" y="112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45" name="Freeform 218"/>
            <p:cNvSpPr>
              <a:spLocks/>
            </p:cNvSpPr>
            <p:nvPr/>
          </p:nvSpPr>
          <p:spPr bwMode="auto">
            <a:xfrm>
              <a:off x="2063" y="3565"/>
              <a:ext cx="57" cy="152"/>
            </a:xfrm>
            <a:custGeom>
              <a:avLst/>
              <a:gdLst>
                <a:gd name="T0" fmla="*/ 57 w 400"/>
                <a:gd name="T1" fmla="*/ 0 h 1060"/>
                <a:gd name="T2" fmla="*/ 54 w 400"/>
                <a:gd name="T3" fmla="*/ 10 h 1060"/>
                <a:gd name="T4" fmla="*/ 52 w 400"/>
                <a:gd name="T5" fmla="*/ 19 h 1060"/>
                <a:gd name="T6" fmla="*/ 49 w 400"/>
                <a:gd name="T7" fmla="*/ 29 h 1060"/>
                <a:gd name="T8" fmla="*/ 46 w 400"/>
                <a:gd name="T9" fmla="*/ 39 h 1060"/>
                <a:gd name="T10" fmla="*/ 42 w 400"/>
                <a:gd name="T11" fmla="*/ 48 h 1060"/>
                <a:gd name="T12" fmla="*/ 39 w 400"/>
                <a:gd name="T13" fmla="*/ 58 h 1060"/>
                <a:gd name="T14" fmla="*/ 35 w 400"/>
                <a:gd name="T15" fmla="*/ 67 h 1060"/>
                <a:gd name="T16" fmla="*/ 32 w 400"/>
                <a:gd name="T17" fmla="*/ 77 h 1060"/>
                <a:gd name="T18" fmla="*/ 28 w 400"/>
                <a:gd name="T19" fmla="*/ 86 h 1060"/>
                <a:gd name="T20" fmla="*/ 24 w 400"/>
                <a:gd name="T21" fmla="*/ 96 h 1060"/>
                <a:gd name="T22" fmla="*/ 20 w 400"/>
                <a:gd name="T23" fmla="*/ 105 h 1060"/>
                <a:gd name="T24" fmla="*/ 16 w 400"/>
                <a:gd name="T25" fmla="*/ 115 h 1060"/>
                <a:gd name="T26" fmla="*/ 8 w 400"/>
                <a:gd name="T27" fmla="*/ 134 h 1060"/>
                <a:gd name="T28" fmla="*/ 0 w 400"/>
                <a:gd name="T29" fmla="*/ 152 h 10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00" h="1060">
                  <a:moveTo>
                    <a:pt x="400" y="0"/>
                  </a:moveTo>
                  <a:lnTo>
                    <a:pt x="382" y="68"/>
                  </a:lnTo>
                  <a:lnTo>
                    <a:pt x="362" y="135"/>
                  </a:lnTo>
                  <a:lnTo>
                    <a:pt x="341" y="202"/>
                  </a:lnTo>
                  <a:lnTo>
                    <a:pt x="320" y="270"/>
                  </a:lnTo>
                  <a:lnTo>
                    <a:pt x="296" y="336"/>
                  </a:lnTo>
                  <a:lnTo>
                    <a:pt x="272" y="403"/>
                  </a:lnTo>
                  <a:lnTo>
                    <a:pt x="248" y="470"/>
                  </a:lnTo>
                  <a:lnTo>
                    <a:pt x="222" y="536"/>
                  </a:lnTo>
                  <a:lnTo>
                    <a:pt x="196" y="601"/>
                  </a:lnTo>
                  <a:lnTo>
                    <a:pt x="169" y="668"/>
                  </a:lnTo>
                  <a:lnTo>
                    <a:pt x="142" y="734"/>
                  </a:lnTo>
                  <a:lnTo>
                    <a:pt x="114" y="799"/>
                  </a:lnTo>
                  <a:lnTo>
                    <a:pt x="58" y="931"/>
                  </a:lnTo>
                  <a:lnTo>
                    <a:pt x="0" y="106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46" name="Line 219"/>
            <p:cNvSpPr>
              <a:spLocks noChangeShapeType="1"/>
            </p:cNvSpPr>
            <p:nvPr/>
          </p:nvSpPr>
          <p:spPr bwMode="auto">
            <a:xfrm>
              <a:off x="3582" y="3153"/>
              <a:ext cx="0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47" name="Line 220"/>
            <p:cNvSpPr>
              <a:spLocks noChangeShapeType="1"/>
            </p:cNvSpPr>
            <p:nvPr/>
          </p:nvSpPr>
          <p:spPr bwMode="auto">
            <a:xfrm>
              <a:off x="3582" y="3288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48" name="Line 221"/>
            <p:cNvSpPr>
              <a:spLocks noChangeShapeType="1"/>
            </p:cNvSpPr>
            <p:nvPr/>
          </p:nvSpPr>
          <p:spPr bwMode="auto">
            <a:xfrm>
              <a:off x="3582" y="3333"/>
              <a:ext cx="0" cy="1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49" name="Line 222"/>
            <p:cNvSpPr>
              <a:spLocks noChangeShapeType="1"/>
            </p:cNvSpPr>
            <p:nvPr/>
          </p:nvSpPr>
          <p:spPr bwMode="auto">
            <a:xfrm>
              <a:off x="3582" y="3555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50" name="Line 223"/>
            <p:cNvSpPr>
              <a:spLocks noChangeShapeType="1"/>
            </p:cNvSpPr>
            <p:nvPr/>
          </p:nvSpPr>
          <p:spPr bwMode="auto">
            <a:xfrm>
              <a:off x="3582" y="3600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51" name="Line 224"/>
            <p:cNvSpPr>
              <a:spLocks noChangeShapeType="1"/>
            </p:cNvSpPr>
            <p:nvPr/>
          </p:nvSpPr>
          <p:spPr bwMode="auto">
            <a:xfrm>
              <a:off x="1773" y="3129"/>
              <a:ext cx="0" cy="1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52" name="Line 225"/>
            <p:cNvSpPr>
              <a:spLocks noChangeShapeType="1"/>
            </p:cNvSpPr>
            <p:nvPr/>
          </p:nvSpPr>
          <p:spPr bwMode="auto">
            <a:xfrm>
              <a:off x="1773" y="3280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53" name="Line 226"/>
            <p:cNvSpPr>
              <a:spLocks noChangeShapeType="1"/>
            </p:cNvSpPr>
            <p:nvPr/>
          </p:nvSpPr>
          <p:spPr bwMode="auto">
            <a:xfrm>
              <a:off x="1773" y="3324"/>
              <a:ext cx="0" cy="1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54" name="Line 227"/>
            <p:cNvSpPr>
              <a:spLocks noChangeShapeType="1"/>
            </p:cNvSpPr>
            <p:nvPr/>
          </p:nvSpPr>
          <p:spPr bwMode="auto">
            <a:xfrm>
              <a:off x="1773" y="3547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55" name="Line 228"/>
            <p:cNvSpPr>
              <a:spLocks noChangeShapeType="1"/>
            </p:cNvSpPr>
            <p:nvPr/>
          </p:nvSpPr>
          <p:spPr bwMode="auto">
            <a:xfrm>
              <a:off x="1773" y="3591"/>
              <a:ext cx="0" cy="1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56" name="Line 229"/>
            <p:cNvSpPr>
              <a:spLocks noChangeShapeType="1"/>
            </p:cNvSpPr>
            <p:nvPr/>
          </p:nvSpPr>
          <p:spPr bwMode="auto">
            <a:xfrm>
              <a:off x="2258" y="3007"/>
              <a:ext cx="0" cy="1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57" name="Line 230"/>
            <p:cNvSpPr>
              <a:spLocks noChangeShapeType="1"/>
            </p:cNvSpPr>
            <p:nvPr/>
          </p:nvSpPr>
          <p:spPr bwMode="auto">
            <a:xfrm>
              <a:off x="2258" y="3142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58" name="Line 231"/>
            <p:cNvSpPr>
              <a:spLocks noChangeShapeType="1"/>
            </p:cNvSpPr>
            <p:nvPr/>
          </p:nvSpPr>
          <p:spPr bwMode="auto">
            <a:xfrm>
              <a:off x="2258" y="3187"/>
              <a:ext cx="0" cy="1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59" name="Line 232"/>
            <p:cNvSpPr>
              <a:spLocks noChangeShapeType="1"/>
            </p:cNvSpPr>
            <p:nvPr/>
          </p:nvSpPr>
          <p:spPr bwMode="auto">
            <a:xfrm>
              <a:off x="2258" y="3409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60" name="Line 233"/>
            <p:cNvSpPr>
              <a:spLocks noChangeShapeType="1"/>
            </p:cNvSpPr>
            <p:nvPr/>
          </p:nvSpPr>
          <p:spPr bwMode="auto">
            <a:xfrm>
              <a:off x="2258" y="3454"/>
              <a:ext cx="0" cy="1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61" name="Line 234"/>
            <p:cNvSpPr>
              <a:spLocks noChangeShapeType="1"/>
            </p:cNvSpPr>
            <p:nvPr/>
          </p:nvSpPr>
          <p:spPr bwMode="auto">
            <a:xfrm>
              <a:off x="2258" y="3676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62" name="Line 235"/>
            <p:cNvSpPr>
              <a:spLocks noChangeShapeType="1"/>
            </p:cNvSpPr>
            <p:nvPr/>
          </p:nvSpPr>
          <p:spPr bwMode="auto">
            <a:xfrm>
              <a:off x="2258" y="3721"/>
              <a:ext cx="0" cy="1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63" name="Line 236"/>
            <p:cNvSpPr>
              <a:spLocks noChangeShapeType="1"/>
            </p:cNvSpPr>
            <p:nvPr/>
          </p:nvSpPr>
          <p:spPr bwMode="auto">
            <a:xfrm flipV="1">
              <a:off x="2452" y="2228"/>
              <a:ext cx="71" cy="7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64" name="Line 237"/>
            <p:cNvSpPr>
              <a:spLocks noChangeShapeType="1"/>
            </p:cNvSpPr>
            <p:nvPr/>
          </p:nvSpPr>
          <p:spPr bwMode="auto">
            <a:xfrm flipV="1">
              <a:off x="2582" y="2239"/>
              <a:ext cx="29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65" name="Line 238"/>
            <p:cNvSpPr>
              <a:spLocks noChangeShapeType="1"/>
            </p:cNvSpPr>
            <p:nvPr/>
          </p:nvSpPr>
          <p:spPr bwMode="auto">
            <a:xfrm flipV="1">
              <a:off x="3424" y="2382"/>
              <a:ext cx="34" cy="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66" name="Line 239"/>
            <p:cNvSpPr>
              <a:spLocks noChangeShapeType="1"/>
            </p:cNvSpPr>
            <p:nvPr/>
          </p:nvSpPr>
          <p:spPr bwMode="auto">
            <a:xfrm flipV="1">
              <a:off x="3692" y="2382"/>
              <a:ext cx="63" cy="6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67" name="Line 240"/>
            <p:cNvSpPr>
              <a:spLocks noChangeShapeType="1"/>
            </p:cNvSpPr>
            <p:nvPr/>
          </p:nvSpPr>
          <p:spPr bwMode="auto">
            <a:xfrm flipV="1">
              <a:off x="3692" y="2435"/>
              <a:ext cx="110" cy="1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68" name="Line 241"/>
            <p:cNvSpPr>
              <a:spLocks noChangeShapeType="1"/>
            </p:cNvSpPr>
            <p:nvPr/>
          </p:nvSpPr>
          <p:spPr bwMode="auto">
            <a:xfrm flipV="1">
              <a:off x="3692" y="2534"/>
              <a:ext cx="110" cy="1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69" name="Line 242"/>
            <p:cNvSpPr>
              <a:spLocks noChangeShapeType="1"/>
            </p:cNvSpPr>
            <p:nvPr/>
          </p:nvSpPr>
          <p:spPr bwMode="auto">
            <a:xfrm flipV="1">
              <a:off x="3700" y="2633"/>
              <a:ext cx="102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70" name="Line 243"/>
            <p:cNvSpPr>
              <a:spLocks noChangeShapeType="1"/>
            </p:cNvSpPr>
            <p:nvPr/>
          </p:nvSpPr>
          <p:spPr bwMode="auto">
            <a:xfrm flipV="1">
              <a:off x="3799" y="2732"/>
              <a:ext cx="3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71" name="Line 244"/>
            <p:cNvSpPr>
              <a:spLocks noChangeShapeType="1"/>
            </p:cNvSpPr>
            <p:nvPr/>
          </p:nvSpPr>
          <p:spPr bwMode="auto">
            <a:xfrm flipV="1">
              <a:off x="1552" y="3202"/>
              <a:ext cx="86" cy="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72" name="Line 245"/>
            <p:cNvSpPr>
              <a:spLocks noChangeShapeType="1"/>
            </p:cNvSpPr>
            <p:nvPr/>
          </p:nvSpPr>
          <p:spPr bwMode="auto">
            <a:xfrm flipV="1">
              <a:off x="1552" y="3255"/>
              <a:ext cx="133" cy="13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73" name="Line 246"/>
            <p:cNvSpPr>
              <a:spLocks noChangeShapeType="1"/>
            </p:cNvSpPr>
            <p:nvPr/>
          </p:nvSpPr>
          <p:spPr bwMode="auto">
            <a:xfrm flipV="1">
              <a:off x="1552" y="3456"/>
              <a:ext cx="30" cy="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74" name="Line 247"/>
            <p:cNvSpPr>
              <a:spLocks noChangeShapeType="1"/>
            </p:cNvSpPr>
            <p:nvPr/>
          </p:nvSpPr>
          <p:spPr bwMode="auto">
            <a:xfrm flipV="1">
              <a:off x="1649" y="3354"/>
              <a:ext cx="36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75" name="Line 248"/>
            <p:cNvSpPr>
              <a:spLocks noChangeShapeType="1"/>
            </p:cNvSpPr>
            <p:nvPr/>
          </p:nvSpPr>
          <p:spPr bwMode="auto">
            <a:xfrm flipV="1">
              <a:off x="1552" y="3456"/>
              <a:ext cx="129" cy="1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76" name="Line 249"/>
            <p:cNvSpPr>
              <a:spLocks noChangeShapeType="1"/>
            </p:cNvSpPr>
            <p:nvPr/>
          </p:nvSpPr>
          <p:spPr bwMode="auto">
            <a:xfrm flipV="1">
              <a:off x="1861" y="3202"/>
              <a:ext cx="74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77" name="Line 250"/>
            <p:cNvSpPr>
              <a:spLocks noChangeShapeType="1"/>
            </p:cNvSpPr>
            <p:nvPr/>
          </p:nvSpPr>
          <p:spPr bwMode="auto">
            <a:xfrm flipV="1">
              <a:off x="1593" y="3552"/>
              <a:ext cx="92" cy="9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78" name="Line 251"/>
            <p:cNvSpPr>
              <a:spLocks noChangeShapeType="1"/>
            </p:cNvSpPr>
            <p:nvPr/>
          </p:nvSpPr>
          <p:spPr bwMode="auto">
            <a:xfrm flipV="1">
              <a:off x="1861" y="3159"/>
              <a:ext cx="216" cy="2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79" name="Line 252"/>
            <p:cNvSpPr>
              <a:spLocks noChangeShapeType="1"/>
            </p:cNvSpPr>
            <p:nvPr/>
          </p:nvSpPr>
          <p:spPr bwMode="auto">
            <a:xfrm flipV="1">
              <a:off x="1861" y="3456"/>
              <a:ext cx="19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80" name="Line 253"/>
            <p:cNvSpPr>
              <a:spLocks noChangeShapeType="1"/>
            </p:cNvSpPr>
            <p:nvPr/>
          </p:nvSpPr>
          <p:spPr bwMode="auto">
            <a:xfrm flipV="1">
              <a:off x="1946" y="3235"/>
              <a:ext cx="154" cy="15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81" name="Line 254"/>
            <p:cNvSpPr>
              <a:spLocks noChangeShapeType="1"/>
            </p:cNvSpPr>
            <p:nvPr/>
          </p:nvSpPr>
          <p:spPr bwMode="auto">
            <a:xfrm flipV="1">
              <a:off x="1861" y="3456"/>
              <a:ext cx="118" cy="1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82" name="Line 255"/>
            <p:cNvSpPr>
              <a:spLocks noChangeShapeType="1"/>
            </p:cNvSpPr>
            <p:nvPr/>
          </p:nvSpPr>
          <p:spPr bwMode="auto">
            <a:xfrm flipV="1">
              <a:off x="2045" y="3367"/>
              <a:ext cx="22" cy="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83" name="Line 256"/>
            <p:cNvSpPr>
              <a:spLocks noChangeShapeType="1"/>
            </p:cNvSpPr>
            <p:nvPr/>
          </p:nvSpPr>
          <p:spPr bwMode="auto">
            <a:xfrm flipV="1">
              <a:off x="1905" y="3468"/>
              <a:ext cx="160" cy="1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84" name="Line 257"/>
            <p:cNvSpPr>
              <a:spLocks noChangeShapeType="1"/>
            </p:cNvSpPr>
            <p:nvPr/>
          </p:nvSpPr>
          <p:spPr bwMode="auto">
            <a:xfrm flipV="1">
              <a:off x="1986" y="3537"/>
              <a:ext cx="110" cy="1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1885" name="Line 258"/>
            <p:cNvSpPr>
              <a:spLocks noChangeShapeType="1"/>
            </p:cNvSpPr>
            <p:nvPr/>
          </p:nvSpPr>
          <p:spPr bwMode="auto">
            <a:xfrm flipV="1">
              <a:off x="2035" y="3634"/>
              <a:ext cx="63" cy="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28493126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25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25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255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283" grpId="0" autoUpdateAnimBg="0"/>
      <p:bldP spid="225284" grpId="0" autoUpdateAnimBg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Text Box 2"/>
          <p:cNvSpPr txBox="1">
            <a:spLocks noChangeArrowheads="1"/>
          </p:cNvSpPr>
          <p:nvPr/>
        </p:nvSpPr>
        <p:spPr bwMode="auto">
          <a:xfrm>
            <a:off x="100013" y="82550"/>
            <a:ext cx="9043987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</a:rPr>
              <a:t>②</a:t>
            </a:r>
            <a:r>
              <a:rPr lang="zh-CN" altLang="en-US" sz="3200">
                <a:solidFill>
                  <a:srgbClr val="000000"/>
                </a:solidFill>
              </a:rPr>
              <a:t>当不对称机件的内、外形都需要表达时。</a:t>
            </a:r>
          </a:p>
        </p:txBody>
      </p:sp>
      <p:grpSp>
        <p:nvGrpSpPr>
          <p:cNvPr id="226822" name="Group 518"/>
          <p:cNvGrpSpPr>
            <a:grpSpLocks/>
          </p:cNvGrpSpPr>
          <p:nvPr/>
        </p:nvGrpSpPr>
        <p:grpSpPr bwMode="auto">
          <a:xfrm>
            <a:off x="2116138" y="758825"/>
            <a:ext cx="5072062" cy="5926138"/>
            <a:chOff x="1504" y="1745"/>
            <a:chExt cx="1056" cy="1234"/>
          </a:xfrm>
        </p:grpSpPr>
        <p:sp>
          <p:nvSpPr>
            <p:cNvPr id="32772" name="Line 308"/>
            <p:cNvSpPr>
              <a:spLocks noChangeShapeType="1"/>
            </p:cNvSpPr>
            <p:nvPr/>
          </p:nvSpPr>
          <p:spPr bwMode="auto">
            <a:xfrm flipV="1">
              <a:off x="1805" y="2507"/>
              <a:ext cx="31" cy="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773" name="Freeform 309"/>
            <p:cNvSpPr>
              <a:spLocks/>
            </p:cNvSpPr>
            <p:nvPr/>
          </p:nvSpPr>
          <p:spPr bwMode="auto">
            <a:xfrm>
              <a:off x="1802" y="2545"/>
              <a:ext cx="55" cy="55"/>
            </a:xfrm>
            <a:custGeom>
              <a:avLst/>
              <a:gdLst>
                <a:gd name="T0" fmla="*/ 0 w 387"/>
                <a:gd name="T1" fmla="*/ 55 h 388"/>
                <a:gd name="T2" fmla="*/ 20 w 387"/>
                <a:gd name="T3" fmla="*/ 35 h 388"/>
                <a:gd name="T4" fmla="*/ 55 w 387"/>
                <a:gd name="T5" fmla="*/ 0 h 3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7" h="388">
                  <a:moveTo>
                    <a:pt x="0" y="388"/>
                  </a:moveTo>
                  <a:lnTo>
                    <a:pt x="143" y="245"/>
                  </a:lnTo>
                  <a:lnTo>
                    <a:pt x="38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774" name="Line 310"/>
            <p:cNvSpPr>
              <a:spLocks noChangeShapeType="1"/>
            </p:cNvSpPr>
            <p:nvPr/>
          </p:nvSpPr>
          <p:spPr bwMode="auto">
            <a:xfrm flipV="1">
              <a:off x="1812" y="2607"/>
              <a:ext cx="42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775" name="Line 311"/>
            <p:cNvSpPr>
              <a:spLocks noChangeShapeType="1"/>
            </p:cNvSpPr>
            <p:nvPr/>
          </p:nvSpPr>
          <p:spPr bwMode="auto">
            <a:xfrm flipV="1">
              <a:off x="1814" y="2667"/>
              <a:ext cx="40" cy="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776" name="Line 312"/>
            <p:cNvSpPr>
              <a:spLocks noChangeShapeType="1"/>
            </p:cNvSpPr>
            <p:nvPr/>
          </p:nvSpPr>
          <p:spPr bwMode="auto">
            <a:xfrm flipV="1">
              <a:off x="1814" y="2726"/>
              <a:ext cx="40" cy="4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777" name="Line 313"/>
            <p:cNvSpPr>
              <a:spLocks noChangeShapeType="1"/>
            </p:cNvSpPr>
            <p:nvPr/>
          </p:nvSpPr>
          <p:spPr bwMode="auto">
            <a:xfrm flipV="1">
              <a:off x="1715" y="2898"/>
              <a:ext cx="27" cy="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778" name="Line 314"/>
            <p:cNvSpPr>
              <a:spLocks noChangeShapeType="1"/>
            </p:cNvSpPr>
            <p:nvPr/>
          </p:nvSpPr>
          <p:spPr bwMode="auto">
            <a:xfrm flipV="1">
              <a:off x="1814" y="2785"/>
              <a:ext cx="40" cy="4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779" name="Line 315"/>
            <p:cNvSpPr>
              <a:spLocks noChangeShapeType="1"/>
            </p:cNvSpPr>
            <p:nvPr/>
          </p:nvSpPr>
          <p:spPr bwMode="auto">
            <a:xfrm flipV="1">
              <a:off x="1794" y="2845"/>
              <a:ext cx="60" cy="5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780" name="Line 316"/>
            <p:cNvSpPr>
              <a:spLocks noChangeShapeType="1"/>
            </p:cNvSpPr>
            <p:nvPr/>
          </p:nvSpPr>
          <p:spPr bwMode="auto">
            <a:xfrm flipV="1">
              <a:off x="1933" y="2741"/>
              <a:ext cx="24" cy="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781" name="Line 317"/>
            <p:cNvSpPr>
              <a:spLocks noChangeShapeType="1"/>
            </p:cNvSpPr>
            <p:nvPr/>
          </p:nvSpPr>
          <p:spPr bwMode="auto">
            <a:xfrm flipV="1">
              <a:off x="1802" y="2904"/>
              <a:ext cx="52" cy="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782" name="Line 318"/>
            <p:cNvSpPr>
              <a:spLocks noChangeShapeType="1"/>
            </p:cNvSpPr>
            <p:nvPr/>
          </p:nvSpPr>
          <p:spPr bwMode="auto">
            <a:xfrm flipV="1">
              <a:off x="1933" y="2755"/>
              <a:ext cx="69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783" name="Line 319"/>
            <p:cNvSpPr>
              <a:spLocks noChangeShapeType="1"/>
            </p:cNvSpPr>
            <p:nvPr/>
          </p:nvSpPr>
          <p:spPr bwMode="auto">
            <a:xfrm flipV="1">
              <a:off x="1933" y="2844"/>
              <a:ext cx="40" cy="4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784" name="Line 320"/>
            <p:cNvSpPr>
              <a:spLocks noChangeShapeType="1"/>
            </p:cNvSpPr>
            <p:nvPr/>
          </p:nvSpPr>
          <p:spPr bwMode="auto">
            <a:xfrm flipV="1">
              <a:off x="2032" y="2755"/>
              <a:ext cx="30" cy="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785" name="Line 321"/>
            <p:cNvSpPr>
              <a:spLocks noChangeShapeType="1"/>
            </p:cNvSpPr>
            <p:nvPr/>
          </p:nvSpPr>
          <p:spPr bwMode="auto">
            <a:xfrm flipV="1">
              <a:off x="2008" y="2785"/>
              <a:ext cx="24" cy="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786" name="Line 322"/>
            <p:cNvSpPr>
              <a:spLocks noChangeShapeType="1"/>
            </p:cNvSpPr>
            <p:nvPr/>
          </p:nvSpPr>
          <p:spPr bwMode="auto">
            <a:xfrm flipV="1">
              <a:off x="1933" y="2889"/>
              <a:ext cx="54" cy="5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787" name="Line 323"/>
            <p:cNvSpPr>
              <a:spLocks noChangeShapeType="1"/>
            </p:cNvSpPr>
            <p:nvPr/>
          </p:nvSpPr>
          <p:spPr bwMode="auto">
            <a:xfrm flipV="1">
              <a:off x="2068" y="2785"/>
              <a:ext cx="23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788" name="Line 324"/>
            <p:cNvSpPr>
              <a:spLocks noChangeShapeType="1"/>
            </p:cNvSpPr>
            <p:nvPr/>
          </p:nvSpPr>
          <p:spPr bwMode="auto">
            <a:xfrm flipV="1">
              <a:off x="1980" y="2943"/>
              <a:ext cx="12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789" name="Line 325"/>
            <p:cNvSpPr>
              <a:spLocks noChangeShapeType="1"/>
            </p:cNvSpPr>
            <p:nvPr/>
          </p:nvSpPr>
          <p:spPr bwMode="auto">
            <a:xfrm flipV="1">
              <a:off x="2045" y="2890"/>
              <a:ext cx="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790" name="Line 326"/>
            <p:cNvSpPr>
              <a:spLocks noChangeShapeType="1"/>
            </p:cNvSpPr>
            <p:nvPr/>
          </p:nvSpPr>
          <p:spPr bwMode="auto">
            <a:xfrm flipV="1">
              <a:off x="2045" y="2923"/>
              <a:ext cx="27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791" name="Line 327"/>
            <p:cNvSpPr>
              <a:spLocks noChangeShapeType="1"/>
            </p:cNvSpPr>
            <p:nvPr/>
          </p:nvSpPr>
          <p:spPr bwMode="auto">
            <a:xfrm flipV="1">
              <a:off x="2098" y="1785"/>
              <a:ext cx="44" cy="4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792" name="Line 328"/>
            <p:cNvSpPr>
              <a:spLocks noChangeShapeType="1"/>
            </p:cNvSpPr>
            <p:nvPr/>
          </p:nvSpPr>
          <p:spPr bwMode="auto">
            <a:xfrm flipV="1">
              <a:off x="2098" y="1836"/>
              <a:ext cx="53" cy="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793" name="Line 329"/>
            <p:cNvSpPr>
              <a:spLocks noChangeShapeType="1"/>
            </p:cNvSpPr>
            <p:nvPr/>
          </p:nvSpPr>
          <p:spPr bwMode="auto">
            <a:xfrm flipV="1">
              <a:off x="2142" y="1851"/>
              <a:ext cx="53" cy="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794" name="Line 330"/>
            <p:cNvSpPr>
              <a:spLocks noChangeShapeType="1"/>
            </p:cNvSpPr>
            <p:nvPr/>
          </p:nvSpPr>
          <p:spPr bwMode="auto">
            <a:xfrm flipV="1">
              <a:off x="2199" y="1853"/>
              <a:ext cx="53" cy="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795" name="Line 331"/>
            <p:cNvSpPr>
              <a:spLocks noChangeShapeType="1"/>
            </p:cNvSpPr>
            <p:nvPr/>
          </p:nvSpPr>
          <p:spPr bwMode="auto">
            <a:xfrm flipV="1">
              <a:off x="2210" y="1902"/>
              <a:ext cx="53" cy="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796" name="Line 332"/>
            <p:cNvSpPr>
              <a:spLocks noChangeShapeType="1"/>
            </p:cNvSpPr>
            <p:nvPr/>
          </p:nvSpPr>
          <p:spPr bwMode="auto">
            <a:xfrm flipV="1">
              <a:off x="2210" y="1961"/>
              <a:ext cx="53" cy="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797" name="Line 333"/>
            <p:cNvSpPr>
              <a:spLocks noChangeShapeType="1"/>
            </p:cNvSpPr>
            <p:nvPr/>
          </p:nvSpPr>
          <p:spPr bwMode="auto">
            <a:xfrm flipV="1">
              <a:off x="2210" y="2020"/>
              <a:ext cx="53" cy="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798" name="Line 334"/>
            <p:cNvSpPr>
              <a:spLocks noChangeShapeType="1"/>
            </p:cNvSpPr>
            <p:nvPr/>
          </p:nvSpPr>
          <p:spPr bwMode="auto">
            <a:xfrm flipV="1">
              <a:off x="2210" y="2079"/>
              <a:ext cx="53" cy="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799" name="Line 335"/>
            <p:cNvSpPr>
              <a:spLocks noChangeShapeType="1"/>
            </p:cNvSpPr>
            <p:nvPr/>
          </p:nvSpPr>
          <p:spPr bwMode="auto">
            <a:xfrm flipV="1">
              <a:off x="2210" y="2137"/>
              <a:ext cx="55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00" name="Line 336"/>
            <p:cNvSpPr>
              <a:spLocks noChangeShapeType="1"/>
            </p:cNvSpPr>
            <p:nvPr/>
          </p:nvSpPr>
          <p:spPr bwMode="auto">
            <a:xfrm flipV="1">
              <a:off x="2234" y="2148"/>
              <a:ext cx="79" cy="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01" name="Line 337"/>
            <p:cNvSpPr>
              <a:spLocks noChangeShapeType="1"/>
            </p:cNvSpPr>
            <p:nvPr/>
          </p:nvSpPr>
          <p:spPr bwMode="auto">
            <a:xfrm flipV="1">
              <a:off x="2293" y="2148"/>
              <a:ext cx="79" cy="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02" name="Line 338"/>
            <p:cNvSpPr>
              <a:spLocks noChangeShapeType="1"/>
            </p:cNvSpPr>
            <p:nvPr/>
          </p:nvSpPr>
          <p:spPr bwMode="auto">
            <a:xfrm flipV="1">
              <a:off x="2352" y="2204"/>
              <a:ext cx="23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03" name="Line 339"/>
            <p:cNvSpPr>
              <a:spLocks noChangeShapeType="1"/>
            </p:cNvSpPr>
            <p:nvPr/>
          </p:nvSpPr>
          <p:spPr bwMode="auto">
            <a:xfrm>
              <a:off x="1525" y="2580"/>
              <a:ext cx="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04" name="Line 340"/>
            <p:cNvSpPr>
              <a:spLocks noChangeShapeType="1"/>
            </p:cNvSpPr>
            <p:nvPr/>
          </p:nvSpPr>
          <p:spPr bwMode="auto">
            <a:xfrm>
              <a:off x="1568" y="2580"/>
              <a:ext cx="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05" name="Line 341"/>
            <p:cNvSpPr>
              <a:spLocks noChangeShapeType="1"/>
            </p:cNvSpPr>
            <p:nvPr/>
          </p:nvSpPr>
          <p:spPr bwMode="auto">
            <a:xfrm>
              <a:off x="1582" y="2580"/>
              <a:ext cx="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06" name="Line 342"/>
            <p:cNvSpPr>
              <a:spLocks noChangeShapeType="1"/>
            </p:cNvSpPr>
            <p:nvPr/>
          </p:nvSpPr>
          <p:spPr bwMode="auto">
            <a:xfrm>
              <a:off x="1653" y="2580"/>
              <a:ext cx="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07" name="Line 343"/>
            <p:cNvSpPr>
              <a:spLocks noChangeShapeType="1"/>
            </p:cNvSpPr>
            <p:nvPr/>
          </p:nvSpPr>
          <p:spPr bwMode="auto">
            <a:xfrm>
              <a:off x="1668" y="2580"/>
              <a:ext cx="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08" name="Line 344"/>
            <p:cNvSpPr>
              <a:spLocks noChangeShapeType="1"/>
            </p:cNvSpPr>
            <p:nvPr/>
          </p:nvSpPr>
          <p:spPr bwMode="auto">
            <a:xfrm>
              <a:off x="1739" y="2580"/>
              <a:ext cx="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09" name="Line 345"/>
            <p:cNvSpPr>
              <a:spLocks noChangeShapeType="1"/>
            </p:cNvSpPr>
            <p:nvPr/>
          </p:nvSpPr>
          <p:spPr bwMode="auto">
            <a:xfrm>
              <a:off x="1753" y="2580"/>
              <a:ext cx="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10" name="Line 346"/>
            <p:cNvSpPr>
              <a:spLocks noChangeShapeType="1"/>
            </p:cNvSpPr>
            <p:nvPr/>
          </p:nvSpPr>
          <p:spPr bwMode="auto">
            <a:xfrm>
              <a:off x="1824" y="2580"/>
              <a:ext cx="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11" name="Line 347"/>
            <p:cNvSpPr>
              <a:spLocks noChangeShapeType="1"/>
            </p:cNvSpPr>
            <p:nvPr/>
          </p:nvSpPr>
          <p:spPr bwMode="auto">
            <a:xfrm>
              <a:off x="1839" y="2580"/>
              <a:ext cx="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12" name="Line 348"/>
            <p:cNvSpPr>
              <a:spLocks noChangeShapeType="1"/>
            </p:cNvSpPr>
            <p:nvPr/>
          </p:nvSpPr>
          <p:spPr bwMode="auto">
            <a:xfrm>
              <a:off x="1910" y="2580"/>
              <a:ext cx="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13" name="Line 349"/>
            <p:cNvSpPr>
              <a:spLocks noChangeShapeType="1"/>
            </p:cNvSpPr>
            <p:nvPr/>
          </p:nvSpPr>
          <p:spPr bwMode="auto">
            <a:xfrm>
              <a:off x="1924" y="2580"/>
              <a:ext cx="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14" name="Line 350"/>
            <p:cNvSpPr>
              <a:spLocks noChangeShapeType="1"/>
            </p:cNvSpPr>
            <p:nvPr/>
          </p:nvSpPr>
          <p:spPr bwMode="auto">
            <a:xfrm>
              <a:off x="1995" y="2580"/>
              <a:ext cx="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15" name="Line 351"/>
            <p:cNvSpPr>
              <a:spLocks noChangeShapeType="1"/>
            </p:cNvSpPr>
            <p:nvPr/>
          </p:nvSpPr>
          <p:spPr bwMode="auto">
            <a:xfrm>
              <a:off x="2010" y="2580"/>
              <a:ext cx="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16" name="Line 352"/>
            <p:cNvSpPr>
              <a:spLocks noChangeShapeType="1"/>
            </p:cNvSpPr>
            <p:nvPr/>
          </p:nvSpPr>
          <p:spPr bwMode="auto">
            <a:xfrm>
              <a:off x="2081" y="2580"/>
              <a:ext cx="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17" name="Line 353"/>
            <p:cNvSpPr>
              <a:spLocks noChangeShapeType="1"/>
            </p:cNvSpPr>
            <p:nvPr/>
          </p:nvSpPr>
          <p:spPr bwMode="auto">
            <a:xfrm>
              <a:off x="2095" y="2580"/>
              <a:ext cx="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18" name="Line 354"/>
            <p:cNvSpPr>
              <a:spLocks noChangeShapeType="1"/>
            </p:cNvSpPr>
            <p:nvPr/>
          </p:nvSpPr>
          <p:spPr bwMode="auto">
            <a:xfrm>
              <a:off x="2166" y="2580"/>
              <a:ext cx="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19" name="Line 355"/>
            <p:cNvSpPr>
              <a:spLocks noChangeShapeType="1"/>
            </p:cNvSpPr>
            <p:nvPr/>
          </p:nvSpPr>
          <p:spPr bwMode="auto">
            <a:xfrm>
              <a:off x="2181" y="2580"/>
              <a:ext cx="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20" name="Line 356"/>
            <p:cNvSpPr>
              <a:spLocks noChangeShapeType="1"/>
            </p:cNvSpPr>
            <p:nvPr/>
          </p:nvSpPr>
          <p:spPr bwMode="auto">
            <a:xfrm>
              <a:off x="2252" y="2580"/>
              <a:ext cx="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21" name="Line 357"/>
            <p:cNvSpPr>
              <a:spLocks noChangeShapeType="1"/>
            </p:cNvSpPr>
            <p:nvPr/>
          </p:nvSpPr>
          <p:spPr bwMode="auto">
            <a:xfrm>
              <a:off x="2266" y="2580"/>
              <a:ext cx="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22" name="Line 358"/>
            <p:cNvSpPr>
              <a:spLocks noChangeShapeType="1"/>
            </p:cNvSpPr>
            <p:nvPr/>
          </p:nvSpPr>
          <p:spPr bwMode="auto">
            <a:xfrm>
              <a:off x="2337" y="2580"/>
              <a:ext cx="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23" name="Line 359"/>
            <p:cNvSpPr>
              <a:spLocks noChangeShapeType="1"/>
            </p:cNvSpPr>
            <p:nvPr/>
          </p:nvSpPr>
          <p:spPr bwMode="auto">
            <a:xfrm>
              <a:off x="2352" y="2580"/>
              <a:ext cx="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24" name="Line 360"/>
            <p:cNvSpPr>
              <a:spLocks noChangeShapeType="1"/>
            </p:cNvSpPr>
            <p:nvPr/>
          </p:nvSpPr>
          <p:spPr bwMode="auto">
            <a:xfrm>
              <a:off x="2423" y="2580"/>
              <a:ext cx="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25" name="Line 361"/>
            <p:cNvSpPr>
              <a:spLocks noChangeShapeType="1"/>
            </p:cNvSpPr>
            <p:nvPr/>
          </p:nvSpPr>
          <p:spPr bwMode="auto">
            <a:xfrm>
              <a:off x="2437" y="2580"/>
              <a:ext cx="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26" name="Line 362"/>
            <p:cNvSpPr>
              <a:spLocks noChangeShapeType="1"/>
            </p:cNvSpPr>
            <p:nvPr/>
          </p:nvSpPr>
          <p:spPr bwMode="auto">
            <a:xfrm>
              <a:off x="2508" y="2580"/>
              <a:ext cx="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27" name="Line 363"/>
            <p:cNvSpPr>
              <a:spLocks noChangeShapeType="1"/>
            </p:cNvSpPr>
            <p:nvPr/>
          </p:nvSpPr>
          <p:spPr bwMode="auto">
            <a:xfrm>
              <a:off x="2523" y="2580"/>
              <a:ext cx="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28" name="Line 364"/>
            <p:cNvSpPr>
              <a:spLocks noChangeShapeType="1"/>
            </p:cNvSpPr>
            <p:nvPr/>
          </p:nvSpPr>
          <p:spPr bwMode="auto">
            <a:xfrm>
              <a:off x="2032" y="1745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29" name="Line 365"/>
            <p:cNvSpPr>
              <a:spLocks noChangeShapeType="1"/>
            </p:cNvSpPr>
            <p:nvPr/>
          </p:nvSpPr>
          <p:spPr bwMode="auto">
            <a:xfrm>
              <a:off x="2032" y="1828"/>
              <a:ext cx="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30" name="Line 366"/>
            <p:cNvSpPr>
              <a:spLocks noChangeShapeType="1"/>
            </p:cNvSpPr>
            <p:nvPr/>
          </p:nvSpPr>
          <p:spPr bwMode="auto">
            <a:xfrm>
              <a:off x="2032" y="1842"/>
              <a:ext cx="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31" name="Line 367"/>
            <p:cNvSpPr>
              <a:spLocks noChangeShapeType="1"/>
            </p:cNvSpPr>
            <p:nvPr/>
          </p:nvSpPr>
          <p:spPr bwMode="auto">
            <a:xfrm>
              <a:off x="2032" y="1913"/>
              <a:ext cx="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32" name="Line 368"/>
            <p:cNvSpPr>
              <a:spLocks noChangeShapeType="1"/>
            </p:cNvSpPr>
            <p:nvPr/>
          </p:nvSpPr>
          <p:spPr bwMode="auto">
            <a:xfrm>
              <a:off x="2032" y="1928"/>
              <a:ext cx="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33" name="Line 369"/>
            <p:cNvSpPr>
              <a:spLocks noChangeShapeType="1"/>
            </p:cNvSpPr>
            <p:nvPr/>
          </p:nvSpPr>
          <p:spPr bwMode="auto">
            <a:xfrm>
              <a:off x="2032" y="1999"/>
              <a:ext cx="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34" name="Line 370"/>
            <p:cNvSpPr>
              <a:spLocks noChangeShapeType="1"/>
            </p:cNvSpPr>
            <p:nvPr/>
          </p:nvSpPr>
          <p:spPr bwMode="auto">
            <a:xfrm>
              <a:off x="2032" y="2013"/>
              <a:ext cx="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35" name="Line 371"/>
            <p:cNvSpPr>
              <a:spLocks noChangeShapeType="1"/>
            </p:cNvSpPr>
            <p:nvPr/>
          </p:nvSpPr>
          <p:spPr bwMode="auto">
            <a:xfrm>
              <a:off x="2032" y="2084"/>
              <a:ext cx="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36" name="Line 372"/>
            <p:cNvSpPr>
              <a:spLocks noChangeShapeType="1"/>
            </p:cNvSpPr>
            <p:nvPr/>
          </p:nvSpPr>
          <p:spPr bwMode="auto">
            <a:xfrm>
              <a:off x="2032" y="2099"/>
              <a:ext cx="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37" name="Line 373"/>
            <p:cNvSpPr>
              <a:spLocks noChangeShapeType="1"/>
            </p:cNvSpPr>
            <p:nvPr/>
          </p:nvSpPr>
          <p:spPr bwMode="auto">
            <a:xfrm>
              <a:off x="2032" y="2170"/>
              <a:ext cx="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38" name="Line 374"/>
            <p:cNvSpPr>
              <a:spLocks noChangeShapeType="1"/>
            </p:cNvSpPr>
            <p:nvPr/>
          </p:nvSpPr>
          <p:spPr bwMode="auto">
            <a:xfrm>
              <a:off x="2032" y="2184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39" name="Freeform 375"/>
            <p:cNvSpPr>
              <a:spLocks/>
            </p:cNvSpPr>
            <p:nvPr/>
          </p:nvSpPr>
          <p:spPr bwMode="auto">
            <a:xfrm>
              <a:off x="1984" y="2514"/>
              <a:ext cx="114" cy="122"/>
            </a:xfrm>
            <a:custGeom>
              <a:avLst/>
              <a:gdLst>
                <a:gd name="T0" fmla="*/ 83 w 799"/>
                <a:gd name="T1" fmla="*/ 122 h 855"/>
                <a:gd name="T2" fmla="*/ 87 w 799"/>
                <a:gd name="T3" fmla="*/ 119 h 855"/>
                <a:gd name="T4" fmla="*/ 92 w 799"/>
                <a:gd name="T5" fmla="*/ 115 h 855"/>
                <a:gd name="T6" fmla="*/ 95 w 799"/>
                <a:gd name="T7" fmla="*/ 112 h 855"/>
                <a:gd name="T8" fmla="*/ 99 w 799"/>
                <a:gd name="T9" fmla="*/ 107 h 855"/>
                <a:gd name="T10" fmla="*/ 102 w 799"/>
                <a:gd name="T11" fmla="*/ 103 h 855"/>
                <a:gd name="T12" fmla="*/ 105 w 799"/>
                <a:gd name="T13" fmla="*/ 98 h 855"/>
                <a:gd name="T14" fmla="*/ 108 w 799"/>
                <a:gd name="T15" fmla="*/ 94 h 855"/>
                <a:gd name="T16" fmla="*/ 110 w 799"/>
                <a:gd name="T17" fmla="*/ 89 h 855"/>
                <a:gd name="T18" fmla="*/ 112 w 799"/>
                <a:gd name="T19" fmla="*/ 83 h 855"/>
                <a:gd name="T20" fmla="*/ 113 w 799"/>
                <a:gd name="T21" fmla="*/ 78 h 855"/>
                <a:gd name="T22" fmla="*/ 114 w 799"/>
                <a:gd name="T23" fmla="*/ 73 h 855"/>
                <a:gd name="T24" fmla="*/ 114 w 799"/>
                <a:gd name="T25" fmla="*/ 67 h 855"/>
                <a:gd name="T26" fmla="*/ 114 w 799"/>
                <a:gd name="T27" fmla="*/ 62 h 855"/>
                <a:gd name="T28" fmla="*/ 113 w 799"/>
                <a:gd name="T29" fmla="*/ 56 h 855"/>
                <a:gd name="T30" fmla="*/ 112 w 799"/>
                <a:gd name="T31" fmla="*/ 51 h 855"/>
                <a:gd name="T32" fmla="*/ 111 w 799"/>
                <a:gd name="T33" fmla="*/ 46 h 855"/>
                <a:gd name="T34" fmla="*/ 109 w 799"/>
                <a:gd name="T35" fmla="*/ 41 h 855"/>
                <a:gd name="T36" fmla="*/ 107 w 799"/>
                <a:gd name="T37" fmla="*/ 35 h 855"/>
                <a:gd name="T38" fmla="*/ 104 w 799"/>
                <a:gd name="T39" fmla="*/ 31 h 855"/>
                <a:gd name="T40" fmla="*/ 101 w 799"/>
                <a:gd name="T41" fmla="*/ 26 h 855"/>
                <a:gd name="T42" fmla="*/ 97 w 799"/>
                <a:gd name="T43" fmla="*/ 22 h 855"/>
                <a:gd name="T44" fmla="*/ 93 w 799"/>
                <a:gd name="T45" fmla="*/ 18 h 855"/>
                <a:gd name="T46" fmla="*/ 89 w 799"/>
                <a:gd name="T47" fmla="*/ 14 h 855"/>
                <a:gd name="T48" fmla="*/ 85 w 799"/>
                <a:gd name="T49" fmla="*/ 11 h 855"/>
                <a:gd name="T50" fmla="*/ 80 w 799"/>
                <a:gd name="T51" fmla="*/ 8 h 855"/>
                <a:gd name="T52" fmla="*/ 75 w 799"/>
                <a:gd name="T53" fmla="*/ 6 h 855"/>
                <a:gd name="T54" fmla="*/ 70 w 799"/>
                <a:gd name="T55" fmla="*/ 4 h 855"/>
                <a:gd name="T56" fmla="*/ 65 w 799"/>
                <a:gd name="T57" fmla="*/ 2 h 855"/>
                <a:gd name="T58" fmla="*/ 60 w 799"/>
                <a:gd name="T59" fmla="*/ 1 h 855"/>
                <a:gd name="T60" fmla="*/ 54 w 799"/>
                <a:gd name="T61" fmla="*/ 0 h 855"/>
                <a:gd name="T62" fmla="*/ 49 w 799"/>
                <a:gd name="T63" fmla="*/ 0 h 855"/>
                <a:gd name="T64" fmla="*/ 44 w 799"/>
                <a:gd name="T65" fmla="*/ 0 h 855"/>
                <a:gd name="T66" fmla="*/ 38 w 799"/>
                <a:gd name="T67" fmla="*/ 1 h 855"/>
                <a:gd name="T68" fmla="*/ 33 w 799"/>
                <a:gd name="T69" fmla="*/ 2 h 855"/>
                <a:gd name="T70" fmla="*/ 27 w 799"/>
                <a:gd name="T71" fmla="*/ 3 h 855"/>
                <a:gd name="T72" fmla="*/ 22 w 799"/>
                <a:gd name="T73" fmla="*/ 5 h 855"/>
                <a:gd name="T74" fmla="*/ 17 w 799"/>
                <a:gd name="T75" fmla="*/ 8 h 855"/>
                <a:gd name="T76" fmla="*/ 13 w 799"/>
                <a:gd name="T77" fmla="*/ 10 h 855"/>
                <a:gd name="T78" fmla="*/ 8 w 799"/>
                <a:gd name="T79" fmla="*/ 13 h 855"/>
                <a:gd name="T80" fmla="*/ 4 w 799"/>
                <a:gd name="T81" fmla="*/ 17 h 855"/>
                <a:gd name="T82" fmla="*/ 0 w 799"/>
                <a:gd name="T83" fmla="*/ 21 h 85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799" h="855">
                  <a:moveTo>
                    <a:pt x="580" y="855"/>
                  </a:moveTo>
                  <a:lnTo>
                    <a:pt x="612" y="833"/>
                  </a:lnTo>
                  <a:lnTo>
                    <a:pt x="642" y="809"/>
                  </a:lnTo>
                  <a:lnTo>
                    <a:pt x="669" y="782"/>
                  </a:lnTo>
                  <a:lnTo>
                    <a:pt x="695" y="753"/>
                  </a:lnTo>
                  <a:lnTo>
                    <a:pt x="718" y="724"/>
                  </a:lnTo>
                  <a:lnTo>
                    <a:pt x="738" y="690"/>
                  </a:lnTo>
                  <a:lnTo>
                    <a:pt x="756" y="656"/>
                  </a:lnTo>
                  <a:lnTo>
                    <a:pt x="771" y="621"/>
                  </a:lnTo>
                  <a:lnTo>
                    <a:pt x="782" y="584"/>
                  </a:lnTo>
                  <a:lnTo>
                    <a:pt x="791" y="547"/>
                  </a:lnTo>
                  <a:lnTo>
                    <a:pt x="796" y="509"/>
                  </a:lnTo>
                  <a:lnTo>
                    <a:pt x="799" y="471"/>
                  </a:lnTo>
                  <a:lnTo>
                    <a:pt x="798" y="433"/>
                  </a:lnTo>
                  <a:lnTo>
                    <a:pt x="794" y="394"/>
                  </a:lnTo>
                  <a:lnTo>
                    <a:pt x="786" y="357"/>
                  </a:lnTo>
                  <a:lnTo>
                    <a:pt x="777" y="319"/>
                  </a:lnTo>
                  <a:lnTo>
                    <a:pt x="763" y="284"/>
                  </a:lnTo>
                  <a:lnTo>
                    <a:pt x="747" y="248"/>
                  </a:lnTo>
                  <a:lnTo>
                    <a:pt x="728" y="215"/>
                  </a:lnTo>
                  <a:lnTo>
                    <a:pt x="706" y="184"/>
                  </a:lnTo>
                  <a:lnTo>
                    <a:pt x="681" y="154"/>
                  </a:lnTo>
                  <a:lnTo>
                    <a:pt x="655" y="127"/>
                  </a:lnTo>
                  <a:lnTo>
                    <a:pt x="626" y="101"/>
                  </a:lnTo>
                  <a:lnTo>
                    <a:pt x="595" y="78"/>
                  </a:lnTo>
                  <a:lnTo>
                    <a:pt x="563" y="58"/>
                  </a:lnTo>
                  <a:lnTo>
                    <a:pt x="529" y="41"/>
                  </a:lnTo>
                  <a:lnTo>
                    <a:pt x="494" y="26"/>
                  </a:lnTo>
                  <a:lnTo>
                    <a:pt x="456" y="15"/>
                  </a:lnTo>
                  <a:lnTo>
                    <a:pt x="420" y="6"/>
                  </a:lnTo>
                  <a:lnTo>
                    <a:pt x="381" y="2"/>
                  </a:lnTo>
                  <a:lnTo>
                    <a:pt x="343" y="0"/>
                  </a:lnTo>
                  <a:lnTo>
                    <a:pt x="305" y="1"/>
                  </a:lnTo>
                  <a:lnTo>
                    <a:pt x="266" y="5"/>
                  </a:lnTo>
                  <a:lnTo>
                    <a:pt x="228" y="12"/>
                  </a:lnTo>
                  <a:lnTo>
                    <a:pt x="192" y="23"/>
                  </a:lnTo>
                  <a:lnTo>
                    <a:pt x="156" y="36"/>
                  </a:lnTo>
                  <a:lnTo>
                    <a:pt x="121" y="53"/>
                  </a:lnTo>
                  <a:lnTo>
                    <a:pt x="88" y="73"/>
                  </a:lnTo>
                  <a:lnTo>
                    <a:pt x="57" y="94"/>
                  </a:lnTo>
                  <a:lnTo>
                    <a:pt x="27" y="119"/>
                  </a:lnTo>
                  <a:lnTo>
                    <a:pt x="0" y="14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40" name="Freeform 376"/>
            <p:cNvSpPr>
              <a:spLocks/>
            </p:cNvSpPr>
            <p:nvPr/>
          </p:nvSpPr>
          <p:spPr bwMode="auto">
            <a:xfrm>
              <a:off x="1922" y="2461"/>
              <a:ext cx="229" cy="227"/>
            </a:xfrm>
            <a:custGeom>
              <a:avLst/>
              <a:gdLst>
                <a:gd name="T0" fmla="*/ 158 w 1598"/>
                <a:gd name="T1" fmla="*/ 227 h 1594"/>
                <a:gd name="T2" fmla="*/ 165 w 1598"/>
                <a:gd name="T3" fmla="*/ 224 h 1594"/>
                <a:gd name="T4" fmla="*/ 171 w 1598"/>
                <a:gd name="T5" fmla="*/ 220 h 1594"/>
                <a:gd name="T6" fmla="*/ 177 w 1598"/>
                <a:gd name="T7" fmla="*/ 216 h 1594"/>
                <a:gd name="T8" fmla="*/ 183 w 1598"/>
                <a:gd name="T9" fmla="*/ 212 h 1594"/>
                <a:gd name="T10" fmla="*/ 189 w 1598"/>
                <a:gd name="T11" fmla="*/ 207 h 1594"/>
                <a:gd name="T12" fmla="*/ 195 w 1598"/>
                <a:gd name="T13" fmla="*/ 202 h 1594"/>
                <a:gd name="T14" fmla="*/ 200 w 1598"/>
                <a:gd name="T15" fmla="*/ 197 h 1594"/>
                <a:gd name="T16" fmla="*/ 204 w 1598"/>
                <a:gd name="T17" fmla="*/ 191 h 1594"/>
                <a:gd name="T18" fmla="*/ 209 w 1598"/>
                <a:gd name="T19" fmla="*/ 185 h 1594"/>
                <a:gd name="T20" fmla="*/ 213 w 1598"/>
                <a:gd name="T21" fmla="*/ 178 h 1594"/>
                <a:gd name="T22" fmla="*/ 216 w 1598"/>
                <a:gd name="T23" fmla="*/ 172 h 1594"/>
                <a:gd name="T24" fmla="*/ 219 w 1598"/>
                <a:gd name="T25" fmla="*/ 165 h 1594"/>
                <a:gd name="T26" fmla="*/ 222 w 1598"/>
                <a:gd name="T27" fmla="*/ 158 h 1594"/>
                <a:gd name="T28" fmla="*/ 225 w 1598"/>
                <a:gd name="T29" fmla="*/ 151 h 1594"/>
                <a:gd name="T30" fmla="*/ 226 w 1598"/>
                <a:gd name="T31" fmla="*/ 144 h 1594"/>
                <a:gd name="T32" fmla="*/ 228 w 1598"/>
                <a:gd name="T33" fmla="*/ 136 h 1594"/>
                <a:gd name="T34" fmla="*/ 229 w 1598"/>
                <a:gd name="T35" fmla="*/ 129 h 1594"/>
                <a:gd name="T36" fmla="*/ 229 w 1598"/>
                <a:gd name="T37" fmla="*/ 121 h 1594"/>
                <a:gd name="T38" fmla="*/ 229 w 1598"/>
                <a:gd name="T39" fmla="*/ 114 h 1594"/>
                <a:gd name="T40" fmla="*/ 228 w 1598"/>
                <a:gd name="T41" fmla="*/ 107 h 1594"/>
                <a:gd name="T42" fmla="*/ 227 w 1598"/>
                <a:gd name="T43" fmla="*/ 99 h 1594"/>
                <a:gd name="T44" fmla="*/ 226 w 1598"/>
                <a:gd name="T45" fmla="*/ 92 h 1594"/>
                <a:gd name="T46" fmla="*/ 224 w 1598"/>
                <a:gd name="T47" fmla="*/ 85 h 1594"/>
                <a:gd name="T48" fmla="*/ 222 w 1598"/>
                <a:gd name="T49" fmla="*/ 78 h 1594"/>
                <a:gd name="T50" fmla="*/ 219 w 1598"/>
                <a:gd name="T51" fmla="*/ 71 h 1594"/>
                <a:gd name="T52" fmla="*/ 216 w 1598"/>
                <a:gd name="T53" fmla="*/ 64 h 1594"/>
                <a:gd name="T54" fmla="*/ 212 w 1598"/>
                <a:gd name="T55" fmla="*/ 58 h 1594"/>
                <a:gd name="T56" fmla="*/ 208 w 1598"/>
                <a:gd name="T57" fmla="*/ 51 h 1594"/>
                <a:gd name="T58" fmla="*/ 203 w 1598"/>
                <a:gd name="T59" fmla="*/ 45 h 1594"/>
                <a:gd name="T60" fmla="*/ 199 w 1598"/>
                <a:gd name="T61" fmla="*/ 39 h 1594"/>
                <a:gd name="T62" fmla="*/ 193 w 1598"/>
                <a:gd name="T63" fmla="*/ 34 h 1594"/>
                <a:gd name="T64" fmla="*/ 188 w 1598"/>
                <a:gd name="T65" fmla="*/ 29 h 1594"/>
                <a:gd name="T66" fmla="*/ 182 w 1598"/>
                <a:gd name="T67" fmla="*/ 24 h 1594"/>
                <a:gd name="T68" fmla="*/ 176 w 1598"/>
                <a:gd name="T69" fmla="*/ 20 h 1594"/>
                <a:gd name="T70" fmla="*/ 170 w 1598"/>
                <a:gd name="T71" fmla="*/ 16 h 1594"/>
                <a:gd name="T72" fmla="*/ 163 w 1598"/>
                <a:gd name="T73" fmla="*/ 13 h 1594"/>
                <a:gd name="T74" fmla="*/ 156 w 1598"/>
                <a:gd name="T75" fmla="*/ 9 h 1594"/>
                <a:gd name="T76" fmla="*/ 149 w 1598"/>
                <a:gd name="T77" fmla="*/ 7 h 1594"/>
                <a:gd name="T78" fmla="*/ 142 w 1598"/>
                <a:gd name="T79" fmla="*/ 4 h 1594"/>
                <a:gd name="T80" fmla="*/ 135 w 1598"/>
                <a:gd name="T81" fmla="*/ 3 h 1594"/>
                <a:gd name="T82" fmla="*/ 127 w 1598"/>
                <a:gd name="T83" fmla="*/ 1 h 1594"/>
                <a:gd name="T84" fmla="*/ 120 w 1598"/>
                <a:gd name="T85" fmla="*/ 1 h 1594"/>
                <a:gd name="T86" fmla="*/ 112 w 1598"/>
                <a:gd name="T87" fmla="*/ 0 h 1594"/>
                <a:gd name="T88" fmla="*/ 105 w 1598"/>
                <a:gd name="T89" fmla="*/ 0 h 1594"/>
                <a:gd name="T90" fmla="*/ 97 w 1598"/>
                <a:gd name="T91" fmla="*/ 1 h 1594"/>
                <a:gd name="T92" fmla="*/ 90 w 1598"/>
                <a:gd name="T93" fmla="*/ 2 h 1594"/>
                <a:gd name="T94" fmla="*/ 83 w 1598"/>
                <a:gd name="T95" fmla="*/ 3 h 1594"/>
                <a:gd name="T96" fmla="*/ 76 w 1598"/>
                <a:gd name="T97" fmla="*/ 5 h 1594"/>
                <a:gd name="T98" fmla="*/ 68 w 1598"/>
                <a:gd name="T99" fmla="*/ 8 h 1594"/>
                <a:gd name="T100" fmla="*/ 61 w 1598"/>
                <a:gd name="T101" fmla="*/ 10 h 1594"/>
                <a:gd name="T102" fmla="*/ 55 w 1598"/>
                <a:gd name="T103" fmla="*/ 14 h 1594"/>
                <a:gd name="T104" fmla="*/ 48 w 1598"/>
                <a:gd name="T105" fmla="*/ 17 h 1594"/>
                <a:gd name="T106" fmla="*/ 42 w 1598"/>
                <a:gd name="T107" fmla="*/ 21 h 1594"/>
                <a:gd name="T108" fmla="*/ 36 w 1598"/>
                <a:gd name="T109" fmla="*/ 26 h 1594"/>
                <a:gd name="T110" fmla="*/ 30 w 1598"/>
                <a:gd name="T111" fmla="*/ 31 h 1594"/>
                <a:gd name="T112" fmla="*/ 25 w 1598"/>
                <a:gd name="T113" fmla="*/ 36 h 1594"/>
                <a:gd name="T114" fmla="*/ 20 w 1598"/>
                <a:gd name="T115" fmla="*/ 41 h 1594"/>
                <a:gd name="T116" fmla="*/ 15 w 1598"/>
                <a:gd name="T117" fmla="*/ 47 h 1594"/>
                <a:gd name="T118" fmla="*/ 11 w 1598"/>
                <a:gd name="T119" fmla="*/ 53 h 1594"/>
                <a:gd name="T120" fmla="*/ 7 w 1598"/>
                <a:gd name="T121" fmla="*/ 60 h 1594"/>
                <a:gd name="T122" fmla="*/ 3 w 1598"/>
                <a:gd name="T123" fmla="*/ 66 h 1594"/>
                <a:gd name="T124" fmla="*/ 0 w 1598"/>
                <a:gd name="T125" fmla="*/ 73 h 159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598" h="1594">
                  <a:moveTo>
                    <a:pt x="1100" y="1594"/>
                  </a:moveTo>
                  <a:lnTo>
                    <a:pt x="1148" y="1572"/>
                  </a:lnTo>
                  <a:lnTo>
                    <a:pt x="1193" y="1547"/>
                  </a:lnTo>
                  <a:lnTo>
                    <a:pt x="1237" y="1518"/>
                  </a:lnTo>
                  <a:lnTo>
                    <a:pt x="1279" y="1487"/>
                  </a:lnTo>
                  <a:lnTo>
                    <a:pt x="1320" y="1454"/>
                  </a:lnTo>
                  <a:lnTo>
                    <a:pt x="1358" y="1417"/>
                  </a:lnTo>
                  <a:lnTo>
                    <a:pt x="1393" y="1380"/>
                  </a:lnTo>
                  <a:lnTo>
                    <a:pt x="1426" y="1339"/>
                  </a:lnTo>
                  <a:lnTo>
                    <a:pt x="1457" y="1296"/>
                  </a:lnTo>
                  <a:lnTo>
                    <a:pt x="1485" y="1252"/>
                  </a:lnTo>
                  <a:lnTo>
                    <a:pt x="1509" y="1206"/>
                  </a:lnTo>
                  <a:lnTo>
                    <a:pt x="1531" y="1159"/>
                  </a:lnTo>
                  <a:lnTo>
                    <a:pt x="1551" y="1109"/>
                  </a:lnTo>
                  <a:lnTo>
                    <a:pt x="1567" y="1059"/>
                  </a:lnTo>
                  <a:lnTo>
                    <a:pt x="1579" y="1008"/>
                  </a:lnTo>
                  <a:lnTo>
                    <a:pt x="1589" y="958"/>
                  </a:lnTo>
                  <a:lnTo>
                    <a:pt x="1596" y="906"/>
                  </a:lnTo>
                  <a:lnTo>
                    <a:pt x="1598" y="853"/>
                  </a:lnTo>
                  <a:lnTo>
                    <a:pt x="1598" y="801"/>
                  </a:lnTo>
                  <a:lnTo>
                    <a:pt x="1594" y="749"/>
                  </a:lnTo>
                  <a:lnTo>
                    <a:pt x="1587" y="697"/>
                  </a:lnTo>
                  <a:lnTo>
                    <a:pt x="1577" y="645"/>
                  </a:lnTo>
                  <a:lnTo>
                    <a:pt x="1564" y="594"/>
                  </a:lnTo>
                  <a:lnTo>
                    <a:pt x="1547" y="545"/>
                  </a:lnTo>
                  <a:lnTo>
                    <a:pt x="1527" y="497"/>
                  </a:lnTo>
                  <a:lnTo>
                    <a:pt x="1505" y="449"/>
                  </a:lnTo>
                  <a:lnTo>
                    <a:pt x="1480" y="404"/>
                  </a:lnTo>
                  <a:lnTo>
                    <a:pt x="1451" y="360"/>
                  </a:lnTo>
                  <a:lnTo>
                    <a:pt x="1420" y="318"/>
                  </a:lnTo>
                  <a:lnTo>
                    <a:pt x="1386" y="277"/>
                  </a:lnTo>
                  <a:lnTo>
                    <a:pt x="1350" y="239"/>
                  </a:lnTo>
                  <a:lnTo>
                    <a:pt x="1312" y="204"/>
                  </a:lnTo>
                  <a:lnTo>
                    <a:pt x="1271" y="171"/>
                  </a:lnTo>
                  <a:lnTo>
                    <a:pt x="1228" y="141"/>
                  </a:lnTo>
                  <a:lnTo>
                    <a:pt x="1183" y="113"/>
                  </a:lnTo>
                  <a:lnTo>
                    <a:pt x="1138" y="88"/>
                  </a:lnTo>
                  <a:lnTo>
                    <a:pt x="1090" y="66"/>
                  </a:lnTo>
                  <a:lnTo>
                    <a:pt x="1041" y="47"/>
                  </a:lnTo>
                  <a:lnTo>
                    <a:pt x="991" y="31"/>
                  </a:lnTo>
                  <a:lnTo>
                    <a:pt x="940" y="19"/>
                  </a:lnTo>
                  <a:lnTo>
                    <a:pt x="889" y="9"/>
                  </a:lnTo>
                  <a:lnTo>
                    <a:pt x="837" y="4"/>
                  </a:lnTo>
                  <a:lnTo>
                    <a:pt x="784" y="0"/>
                  </a:lnTo>
                  <a:lnTo>
                    <a:pt x="732" y="2"/>
                  </a:lnTo>
                  <a:lnTo>
                    <a:pt x="680" y="5"/>
                  </a:lnTo>
                  <a:lnTo>
                    <a:pt x="628" y="13"/>
                  </a:lnTo>
                  <a:lnTo>
                    <a:pt x="577" y="23"/>
                  </a:lnTo>
                  <a:lnTo>
                    <a:pt x="527" y="36"/>
                  </a:lnTo>
                  <a:lnTo>
                    <a:pt x="477" y="53"/>
                  </a:lnTo>
                  <a:lnTo>
                    <a:pt x="428" y="72"/>
                  </a:lnTo>
                  <a:lnTo>
                    <a:pt x="381" y="95"/>
                  </a:lnTo>
                  <a:lnTo>
                    <a:pt x="336" y="121"/>
                  </a:lnTo>
                  <a:lnTo>
                    <a:pt x="291" y="150"/>
                  </a:lnTo>
                  <a:lnTo>
                    <a:pt x="249" y="182"/>
                  </a:lnTo>
                  <a:lnTo>
                    <a:pt x="210" y="215"/>
                  </a:lnTo>
                  <a:lnTo>
                    <a:pt x="172" y="251"/>
                  </a:lnTo>
                  <a:lnTo>
                    <a:pt x="137" y="290"/>
                  </a:lnTo>
                  <a:lnTo>
                    <a:pt x="103" y="331"/>
                  </a:lnTo>
                  <a:lnTo>
                    <a:pt x="74" y="373"/>
                  </a:lnTo>
                  <a:lnTo>
                    <a:pt x="46" y="418"/>
                  </a:lnTo>
                  <a:lnTo>
                    <a:pt x="22" y="465"/>
                  </a:lnTo>
                  <a:lnTo>
                    <a:pt x="0" y="51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41" name="Freeform 377"/>
            <p:cNvSpPr>
              <a:spLocks/>
            </p:cNvSpPr>
            <p:nvPr/>
          </p:nvSpPr>
          <p:spPr bwMode="auto">
            <a:xfrm>
              <a:off x="1801" y="2348"/>
              <a:ext cx="462" cy="463"/>
            </a:xfrm>
            <a:custGeom>
              <a:avLst/>
              <a:gdLst>
                <a:gd name="T0" fmla="*/ 205 w 3233"/>
                <a:gd name="T1" fmla="*/ 462 h 3235"/>
                <a:gd name="T2" fmla="*/ 226 w 3233"/>
                <a:gd name="T3" fmla="*/ 463 h 3235"/>
                <a:gd name="T4" fmla="*/ 248 w 3233"/>
                <a:gd name="T5" fmla="*/ 462 h 3235"/>
                <a:gd name="T6" fmla="*/ 269 w 3233"/>
                <a:gd name="T7" fmla="*/ 460 h 3235"/>
                <a:gd name="T8" fmla="*/ 290 w 3233"/>
                <a:gd name="T9" fmla="*/ 455 h 3235"/>
                <a:gd name="T10" fmla="*/ 311 w 3233"/>
                <a:gd name="T11" fmla="*/ 449 h 3235"/>
                <a:gd name="T12" fmla="*/ 330 w 3233"/>
                <a:gd name="T13" fmla="*/ 441 h 3235"/>
                <a:gd name="T14" fmla="*/ 349 w 3233"/>
                <a:gd name="T15" fmla="*/ 430 h 3235"/>
                <a:gd name="T16" fmla="*/ 367 w 3233"/>
                <a:gd name="T17" fmla="*/ 418 h 3235"/>
                <a:gd name="T18" fmla="*/ 384 w 3233"/>
                <a:gd name="T19" fmla="*/ 405 h 3235"/>
                <a:gd name="T20" fmla="*/ 399 w 3233"/>
                <a:gd name="T21" fmla="*/ 390 h 3235"/>
                <a:gd name="T22" fmla="*/ 413 w 3233"/>
                <a:gd name="T23" fmla="*/ 374 h 3235"/>
                <a:gd name="T24" fmla="*/ 425 w 3233"/>
                <a:gd name="T25" fmla="*/ 356 h 3235"/>
                <a:gd name="T26" fmla="*/ 436 w 3233"/>
                <a:gd name="T27" fmla="*/ 338 h 3235"/>
                <a:gd name="T28" fmla="*/ 445 w 3233"/>
                <a:gd name="T29" fmla="*/ 318 h 3235"/>
                <a:gd name="T30" fmla="*/ 452 w 3233"/>
                <a:gd name="T31" fmla="*/ 298 h 3235"/>
                <a:gd name="T32" fmla="*/ 457 w 3233"/>
                <a:gd name="T33" fmla="*/ 277 h 3235"/>
                <a:gd name="T34" fmla="*/ 461 w 3233"/>
                <a:gd name="T35" fmla="*/ 256 h 3235"/>
                <a:gd name="T36" fmla="*/ 462 w 3233"/>
                <a:gd name="T37" fmla="*/ 234 h 3235"/>
                <a:gd name="T38" fmla="*/ 461 w 3233"/>
                <a:gd name="T39" fmla="*/ 213 h 3235"/>
                <a:gd name="T40" fmla="*/ 458 w 3233"/>
                <a:gd name="T41" fmla="*/ 192 h 3235"/>
                <a:gd name="T42" fmla="*/ 454 w 3233"/>
                <a:gd name="T43" fmla="*/ 171 h 3235"/>
                <a:gd name="T44" fmla="*/ 447 w 3233"/>
                <a:gd name="T45" fmla="*/ 150 h 3235"/>
                <a:gd name="T46" fmla="*/ 439 w 3233"/>
                <a:gd name="T47" fmla="*/ 130 h 3235"/>
                <a:gd name="T48" fmla="*/ 429 w 3233"/>
                <a:gd name="T49" fmla="*/ 112 h 3235"/>
                <a:gd name="T50" fmla="*/ 417 w 3233"/>
                <a:gd name="T51" fmla="*/ 94 h 3235"/>
                <a:gd name="T52" fmla="*/ 403 w 3233"/>
                <a:gd name="T53" fmla="*/ 77 h 3235"/>
                <a:gd name="T54" fmla="*/ 388 w 3233"/>
                <a:gd name="T55" fmla="*/ 62 h 3235"/>
                <a:gd name="T56" fmla="*/ 372 w 3233"/>
                <a:gd name="T57" fmla="*/ 48 h 3235"/>
                <a:gd name="T58" fmla="*/ 354 w 3233"/>
                <a:gd name="T59" fmla="*/ 36 h 3235"/>
                <a:gd name="T60" fmla="*/ 335 w 3233"/>
                <a:gd name="T61" fmla="*/ 25 h 3235"/>
                <a:gd name="T62" fmla="*/ 316 w 3233"/>
                <a:gd name="T63" fmla="*/ 16 h 3235"/>
                <a:gd name="T64" fmla="*/ 296 w 3233"/>
                <a:gd name="T65" fmla="*/ 9 h 3235"/>
                <a:gd name="T66" fmla="*/ 275 w 3233"/>
                <a:gd name="T67" fmla="*/ 4 h 3235"/>
                <a:gd name="T68" fmla="*/ 254 w 3233"/>
                <a:gd name="T69" fmla="*/ 1 h 3235"/>
                <a:gd name="T70" fmla="*/ 232 w 3233"/>
                <a:gd name="T71" fmla="*/ 0 h 3235"/>
                <a:gd name="T72" fmla="*/ 211 w 3233"/>
                <a:gd name="T73" fmla="*/ 1 h 3235"/>
                <a:gd name="T74" fmla="*/ 190 w 3233"/>
                <a:gd name="T75" fmla="*/ 4 h 3235"/>
                <a:gd name="T76" fmla="*/ 169 w 3233"/>
                <a:gd name="T77" fmla="*/ 8 h 3235"/>
                <a:gd name="T78" fmla="*/ 148 w 3233"/>
                <a:gd name="T79" fmla="*/ 15 h 3235"/>
                <a:gd name="T80" fmla="*/ 129 w 3233"/>
                <a:gd name="T81" fmla="*/ 24 h 3235"/>
                <a:gd name="T82" fmla="*/ 110 w 3233"/>
                <a:gd name="T83" fmla="*/ 34 h 3235"/>
                <a:gd name="T84" fmla="*/ 92 w 3233"/>
                <a:gd name="T85" fmla="*/ 46 h 3235"/>
                <a:gd name="T86" fmla="*/ 76 w 3233"/>
                <a:gd name="T87" fmla="*/ 60 h 3235"/>
                <a:gd name="T88" fmla="*/ 61 w 3233"/>
                <a:gd name="T89" fmla="*/ 75 h 3235"/>
                <a:gd name="T90" fmla="*/ 47 w 3233"/>
                <a:gd name="T91" fmla="*/ 92 h 3235"/>
                <a:gd name="T92" fmla="*/ 35 w 3233"/>
                <a:gd name="T93" fmla="*/ 109 h 3235"/>
                <a:gd name="T94" fmla="*/ 24 w 3233"/>
                <a:gd name="T95" fmla="*/ 128 h 3235"/>
                <a:gd name="T96" fmla="*/ 16 w 3233"/>
                <a:gd name="T97" fmla="*/ 148 h 3235"/>
                <a:gd name="T98" fmla="*/ 9 w 3233"/>
                <a:gd name="T99" fmla="*/ 168 h 3235"/>
                <a:gd name="T100" fmla="*/ 4 w 3233"/>
                <a:gd name="T101" fmla="*/ 189 h 3235"/>
                <a:gd name="T102" fmla="*/ 1 w 3233"/>
                <a:gd name="T103" fmla="*/ 210 h 3235"/>
                <a:gd name="T104" fmla="*/ 0 w 3233"/>
                <a:gd name="T105" fmla="*/ 232 h 3235"/>
                <a:gd name="T106" fmla="*/ 1 w 3233"/>
                <a:gd name="T107" fmla="*/ 253 h 3235"/>
                <a:gd name="T108" fmla="*/ 4 w 3233"/>
                <a:gd name="T109" fmla="*/ 275 h 3235"/>
                <a:gd name="T110" fmla="*/ 9 w 3233"/>
                <a:gd name="T111" fmla="*/ 295 h 323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233" h="3235">
                  <a:moveTo>
                    <a:pt x="1360" y="3215"/>
                  </a:moveTo>
                  <a:lnTo>
                    <a:pt x="1435" y="3225"/>
                  </a:lnTo>
                  <a:lnTo>
                    <a:pt x="1510" y="3231"/>
                  </a:lnTo>
                  <a:lnTo>
                    <a:pt x="1585" y="3235"/>
                  </a:lnTo>
                  <a:lnTo>
                    <a:pt x="1660" y="3235"/>
                  </a:lnTo>
                  <a:lnTo>
                    <a:pt x="1735" y="3231"/>
                  </a:lnTo>
                  <a:lnTo>
                    <a:pt x="1809" y="3224"/>
                  </a:lnTo>
                  <a:lnTo>
                    <a:pt x="1883" y="3213"/>
                  </a:lnTo>
                  <a:lnTo>
                    <a:pt x="1957" y="3199"/>
                  </a:lnTo>
                  <a:lnTo>
                    <a:pt x="2030" y="3182"/>
                  </a:lnTo>
                  <a:lnTo>
                    <a:pt x="2102" y="3161"/>
                  </a:lnTo>
                  <a:lnTo>
                    <a:pt x="2173" y="3136"/>
                  </a:lnTo>
                  <a:lnTo>
                    <a:pt x="2242" y="3109"/>
                  </a:lnTo>
                  <a:lnTo>
                    <a:pt x="2311" y="3078"/>
                  </a:lnTo>
                  <a:lnTo>
                    <a:pt x="2378" y="3045"/>
                  </a:lnTo>
                  <a:lnTo>
                    <a:pt x="2443" y="3007"/>
                  </a:lnTo>
                  <a:lnTo>
                    <a:pt x="2508" y="2967"/>
                  </a:lnTo>
                  <a:lnTo>
                    <a:pt x="2568" y="2924"/>
                  </a:lnTo>
                  <a:lnTo>
                    <a:pt x="2628" y="2879"/>
                  </a:lnTo>
                  <a:lnTo>
                    <a:pt x="2686" y="2830"/>
                  </a:lnTo>
                  <a:lnTo>
                    <a:pt x="2741" y="2779"/>
                  </a:lnTo>
                  <a:lnTo>
                    <a:pt x="2793" y="2726"/>
                  </a:lnTo>
                  <a:lnTo>
                    <a:pt x="2844" y="2670"/>
                  </a:lnTo>
                  <a:lnTo>
                    <a:pt x="2891" y="2612"/>
                  </a:lnTo>
                  <a:lnTo>
                    <a:pt x="2935" y="2552"/>
                  </a:lnTo>
                  <a:lnTo>
                    <a:pt x="2977" y="2490"/>
                  </a:lnTo>
                  <a:lnTo>
                    <a:pt x="3016" y="2426"/>
                  </a:lnTo>
                  <a:lnTo>
                    <a:pt x="3052" y="2359"/>
                  </a:lnTo>
                  <a:lnTo>
                    <a:pt x="3086" y="2292"/>
                  </a:lnTo>
                  <a:lnTo>
                    <a:pt x="3114" y="2223"/>
                  </a:lnTo>
                  <a:lnTo>
                    <a:pt x="3141" y="2153"/>
                  </a:lnTo>
                  <a:lnTo>
                    <a:pt x="3164" y="2082"/>
                  </a:lnTo>
                  <a:lnTo>
                    <a:pt x="3184" y="2009"/>
                  </a:lnTo>
                  <a:lnTo>
                    <a:pt x="3201" y="1936"/>
                  </a:lnTo>
                  <a:lnTo>
                    <a:pt x="3214" y="1862"/>
                  </a:lnTo>
                  <a:lnTo>
                    <a:pt x="3224" y="1788"/>
                  </a:lnTo>
                  <a:lnTo>
                    <a:pt x="3229" y="1713"/>
                  </a:lnTo>
                  <a:lnTo>
                    <a:pt x="3233" y="1638"/>
                  </a:lnTo>
                  <a:lnTo>
                    <a:pt x="3232" y="1562"/>
                  </a:lnTo>
                  <a:lnTo>
                    <a:pt x="3227" y="1488"/>
                  </a:lnTo>
                  <a:lnTo>
                    <a:pt x="3219" y="1413"/>
                  </a:lnTo>
                  <a:lnTo>
                    <a:pt x="3208" y="1339"/>
                  </a:lnTo>
                  <a:lnTo>
                    <a:pt x="3194" y="1265"/>
                  </a:lnTo>
                  <a:lnTo>
                    <a:pt x="3175" y="1192"/>
                  </a:lnTo>
                  <a:lnTo>
                    <a:pt x="3154" y="1120"/>
                  </a:lnTo>
                  <a:lnTo>
                    <a:pt x="3130" y="1050"/>
                  </a:lnTo>
                  <a:lnTo>
                    <a:pt x="3101" y="980"/>
                  </a:lnTo>
                  <a:lnTo>
                    <a:pt x="3070" y="911"/>
                  </a:lnTo>
                  <a:lnTo>
                    <a:pt x="3036" y="845"/>
                  </a:lnTo>
                  <a:lnTo>
                    <a:pt x="2999" y="780"/>
                  </a:lnTo>
                  <a:lnTo>
                    <a:pt x="2959" y="717"/>
                  </a:lnTo>
                  <a:lnTo>
                    <a:pt x="2915" y="655"/>
                  </a:lnTo>
                  <a:lnTo>
                    <a:pt x="2869" y="596"/>
                  </a:lnTo>
                  <a:lnTo>
                    <a:pt x="2820" y="539"/>
                  </a:lnTo>
                  <a:lnTo>
                    <a:pt x="2770" y="484"/>
                  </a:lnTo>
                  <a:lnTo>
                    <a:pt x="2715" y="432"/>
                  </a:lnTo>
                  <a:lnTo>
                    <a:pt x="2659" y="382"/>
                  </a:lnTo>
                  <a:lnTo>
                    <a:pt x="2602" y="334"/>
                  </a:lnTo>
                  <a:lnTo>
                    <a:pt x="2541" y="290"/>
                  </a:lnTo>
                  <a:lnTo>
                    <a:pt x="2478" y="249"/>
                  </a:lnTo>
                  <a:lnTo>
                    <a:pt x="2414" y="211"/>
                  </a:lnTo>
                  <a:lnTo>
                    <a:pt x="2347" y="175"/>
                  </a:lnTo>
                  <a:lnTo>
                    <a:pt x="2280" y="142"/>
                  </a:lnTo>
                  <a:lnTo>
                    <a:pt x="2211" y="113"/>
                  </a:lnTo>
                  <a:lnTo>
                    <a:pt x="2141" y="88"/>
                  </a:lnTo>
                  <a:lnTo>
                    <a:pt x="2069" y="65"/>
                  </a:lnTo>
                  <a:lnTo>
                    <a:pt x="1997" y="45"/>
                  </a:lnTo>
                  <a:lnTo>
                    <a:pt x="1923" y="29"/>
                  </a:lnTo>
                  <a:lnTo>
                    <a:pt x="1850" y="17"/>
                  </a:lnTo>
                  <a:lnTo>
                    <a:pt x="1775" y="7"/>
                  </a:lnTo>
                  <a:lnTo>
                    <a:pt x="1701" y="2"/>
                  </a:lnTo>
                  <a:lnTo>
                    <a:pt x="1626" y="0"/>
                  </a:lnTo>
                  <a:lnTo>
                    <a:pt x="1550" y="1"/>
                  </a:lnTo>
                  <a:lnTo>
                    <a:pt x="1475" y="6"/>
                  </a:lnTo>
                  <a:lnTo>
                    <a:pt x="1401" y="14"/>
                  </a:lnTo>
                  <a:lnTo>
                    <a:pt x="1327" y="26"/>
                  </a:lnTo>
                  <a:lnTo>
                    <a:pt x="1253" y="42"/>
                  </a:lnTo>
                  <a:lnTo>
                    <a:pt x="1180" y="59"/>
                  </a:lnTo>
                  <a:lnTo>
                    <a:pt x="1109" y="81"/>
                  </a:lnTo>
                  <a:lnTo>
                    <a:pt x="1039" y="107"/>
                  </a:lnTo>
                  <a:lnTo>
                    <a:pt x="969" y="136"/>
                  </a:lnTo>
                  <a:lnTo>
                    <a:pt x="901" y="166"/>
                  </a:lnTo>
                  <a:lnTo>
                    <a:pt x="834" y="202"/>
                  </a:lnTo>
                  <a:lnTo>
                    <a:pt x="770" y="239"/>
                  </a:lnTo>
                  <a:lnTo>
                    <a:pt x="707" y="280"/>
                  </a:lnTo>
                  <a:lnTo>
                    <a:pt x="645" y="323"/>
                  </a:lnTo>
                  <a:lnTo>
                    <a:pt x="587" y="370"/>
                  </a:lnTo>
                  <a:lnTo>
                    <a:pt x="530" y="420"/>
                  </a:lnTo>
                  <a:lnTo>
                    <a:pt x="476" y="472"/>
                  </a:lnTo>
                  <a:lnTo>
                    <a:pt x="424" y="526"/>
                  </a:lnTo>
                  <a:lnTo>
                    <a:pt x="374" y="582"/>
                  </a:lnTo>
                  <a:lnTo>
                    <a:pt x="328" y="641"/>
                  </a:lnTo>
                  <a:lnTo>
                    <a:pt x="284" y="701"/>
                  </a:lnTo>
                  <a:lnTo>
                    <a:pt x="243" y="764"/>
                  </a:lnTo>
                  <a:lnTo>
                    <a:pt x="204" y="829"/>
                  </a:lnTo>
                  <a:lnTo>
                    <a:pt x="170" y="895"/>
                  </a:lnTo>
                  <a:lnTo>
                    <a:pt x="138" y="963"/>
                  </a:lnTo>
                  <a:lnTo>
                    <a:pt x="109" y="1032"/>
                  </a:lnTo>
                  <a:lnTo>
                    <a:pt x="84" y="1103"/>
                  </a:lnTo>
                  <a:lnTo>
                    <a:pt x="62" y="1174"/>
                  </a:lnTo>
                  <a:lnTo>
                    <a:pt x="43" y="1247"/>
                  </a:lnTo>
                  <a:lnTo>
                    <a:pt x="27" y="1320"/>
                  </a:lnTo>
                  <a:lnTo>
                    <a:pt x="15" y="1394"/>
                  </a:lnTo>
                  <a:lnTo>
                    <a:pt x="6" y="1470"/>
                  </a:lnTo>
                  <a:lnTo>
                    <a:pt x="1" y="1545"/>
                  </a:lnTo>
                  <a:lnTo>
                    <a:pt x="0" y="1619"/>
                  </a:lnTo>
                  <a:lnTo>
                    <a:pt x="1" y="1694"/>
                  </a:lnTo>
                  <a:lnTo>
                    <a:pt x="6" y="1769"/>
                  </a:lnTo>
                  <a:lnTo>
                    <a:pt x="15" y="1844"/>
                  </a:lnTo>
                  <a:lnTo>
                    <a:pt x="27" y="1918"/>
                  </a:lnTo>
                  <a:lnTo>
                    <a:pt x="43" y="1991"/>
                  </a:lnTo>
                  <a:lnTo>
                    <a:pt x="63" y="2064"/>
                  </a:lnTo>
                  <a:lnTo>
                    <a:pt x="85" y="213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42" name="Line 378"/>
            <p:cNvSpPr>
              <a:spLocks noChangeShapeType="1"/>
            </p:cNvSpPr>
            <p:nvPr/>
          </p:nvSpPr>
          <p:spPr bwMode="auto">
            <a:xfrm flipV="1">
              <a:off x="2441" y="2633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43" name="Line 379"/>
            <p:cNvSpPr>
              <a:spLocks noChangeShapeType="1"/>
            </p:cNvSpPr>
            <p:nvPr/>
          </p:nvSpPr>
          <p:spPr bwMode="auto">
            <a:xfrm flipV="1">
              <a:off x="2441" y="2619"/>
              <a:ext cx="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44" name="Line 380"/>
            <p:cNvSpPr>
              <a:spLocks noChangeShapeType="1"/>
            </p:cNvSpPr>
            <p:nvPr/>
          </p:nvSpPr>
          <p:spPr bwMode="auto">
            <a:xfrm flipV="1">
              <a:off x="2441" y="2548"/>
              <a:ext cx="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45" name="Line 381"/>
            <p:cNvSpPr>
              <a:spLocks noChangeShapeType="1"/>
            </p:cNvSpPr>
            <p:nvPr/>
          </p:nvSpPr>
          <p:spPr bwMode="auto">
            <a:xfrm flipV="1">
              <a:off x="2441" y="2534"/>
              <a:ext cx="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46" name="Line 382"/>
            <p:cNvSpPr>
              <a:spLocks noChangeShapeType="1"/>
            </p:cNvSpPr>
            <p:nvPr/>
          </p:nvSpPr>
          <p:spPr bwMode="auto">
            <a:xfrm flipV="1">
              <a:off x="2441" y="2480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47" name="Freeform 383"/>
            <p:cNvSpPr>
              <a:spLocks/>
            </p:cNvSpPr>
            <p:nvPr/>
          </p:nvSpPr>
          <p:spPr bwMode="auto">
            <a:xfrm>
              <a:off x="2375" y="2514"/>
              <a:ext cx="66" cy="132"/>
            </a:xfrm>
            <a:custGeom>
              <a:avLst/>
              <a:gdLst>
                <a:gd name="T0" fmla="*/ 66 w 462"/>
                <a:gd name="T1" fmla="*/ 0 h 924"/>
                <a:gd name="T2" fmla="*/ 61 w 462"/>
                <a:gd name="T3" fmla="*/ 0 h 924"/>
                <a:gd name="T4" fmla="*/ 55 w 462"/>
                <a:gd name="T5" fmla="*/ 1 h 924"/>
                <a:gd name="T6" fmla="*/ 50 w 462"/>
                <a:gd name="T7" fmla="*/ 2 h 924"/>
                <a:gd name="T8" fmla="*/ 45 w 462"/>
                <a:gd name="T9" fmla="*/ 3 h 924"/>
                <a:gd name="T10" fmla="*/ 40 w 462"/>
                <a:gd name="T11" fmla="*/ 5 h 924"/>
                <a:gd name="T12" fmla="*/ 35 w 462"/>
                <a:gd name="T13" fmla="*/ 8 h 924"/>
                <a:gd name="T14" fmla="*/ 30 w 462"/>
                <a:gd name="T15" fmla="*/ 11 h 924"/>
                <a:gd name="T16" fmla="*/ 25 w 462"/>
                <a:gd name="T17" fmla="*/ 14 h 924"/>
                <a:gd name="T18" fmla="*/ 21 w 462"/>
                <a:gd name="T19" fmla="*/ 17 h 924"/>
                <a:gd name="T20" fmla="*/ 18 w 462"/>
                <a:gd name="T21" fmla="*/ 21 h 924"/>
                <a:gd name="T22" fmla="*/ 14 w 462"/>
                <a:gd name="T23" fmla="*/ 25 h 924"/>
                <a:gd name="T24" fmla="*/ 11 w 462"/>
                <a:gd name="T25" fmla="*/ 30 h 924"/>
                <a:gd name="T26" fmla="*/ 8 w 462"/>
                <a:gd name="T27" fmla="*/ 35 h 924"/>
                <a:gd name="T28" fmla="*/ 6 w 462"/>
                <a:gd name="T29" fmla="*/ 39 h 924"/>
                <a:gd name="T30" fmla="*/ 4 w 462"/>
                <a:gd name="T31" fmla="*/ 44 h 924"/>
                <a:gd name="T32" fmla="*/ 2 w 462"/>
                <a:gd name="T33" fmla="*/ 50 h 924"/>
                <a:gd name="T34" fmla="*/ 1 w 462"/>
                <a:gd name="T35" fmla="*/ 55 h 924"/>
                <a:gd name="T36" fmla="*/ 0 w 462"/>
                <a:gd name="T37" fmla="*/ 60 h 924"/>
                <a:gd name="T38" fmla="*/ 0 w 462"/>
                <a:gd name="T39" fmla="*/ 66 h 924"/>
                <a:gd name="T40" fmla="*/ 0 w 462"/>
                <a:gd name="T41" fmla="*/ 71 h 924"/>
                <a:gd name="T42" fmla="*/ 1 w 462"/>
                <a:gd name="T43" fmla="*/ 77 h 924"/>
                <a:gd name="T44" fmla="*/ 2 w 462"/>
                <a:gd name="T45" fmla="*/ 82 h 924"/>
                <a:gd name="T46" fmla="*/ 4 w 462"/>
                <a:gd name="T47" fmla="*/ 87 h 924"/>
                <a:gd name="T48" fmla="*/ 6 w 462"/>
                <a:gd name="T49" fmla="*/ 92 h 924"/>
                <a:gd name="T50" fmla="*/ 8 w 462"/>
                <a:gd name="T51" fmla="*/ 97 h 924"/>
                <a:gd name="T52" fmla="*/ 11 w 462"/>
                <a:gd name="T53" fmla="*/ 102 h 924"/>
                <a:gd name="T54" fmla="*/ 14 w 462"/>
                <a:gd name="T55" fmla="*/ 107 h 924"/>
                <a:gd name="T56" fmla="*/ 18 w 462"/>
                <a:gd name="T57" fmla="*/ 111 h 924"/>
                <a:gd name="T58" fmla="*/ 21 w 462"/>
                <a:gd name="T59" fmla="*/ 115 h 924"/>
                <a:gd name="T60" fmla="*/ 25 w 462"/>
                <a:gd name="T61" fmla="*/ 118 h 924"/>
                <a:gd name="T62" fmla="*/ 30 w 462"/>
                <a:gd name="T63" fmla="*/ 121 h 924"/>
                <a:gd name="T64" fmla="*/ 35 w 462"/>
                <a:gd name="T65" fmla="*/ 124 h 924"/>
                <a:gd name="T66" fmla="*/ 40 w 462"/>
                <a:gd name="T67" fmla="*/ 126 h 924"/>
                <a:gd name="T68" fmla="*/ 45 w 462"/>
                <a:gd name="T69" fmla="*/ 128 h 924"/>
                <a:gd name="T70" fmla="*/ 50 w 462"/>
                <a:gd name="T71" fmla="*/ 130 h 924"/>
                <a:gd name="T72" fmla="*/ 55 w 462"/>
                <a:gd name="T73" fmla="*/ 131 h 924"/>
                <a:gd name="T74" fmla="*/ 61 w 462"/>
                <a:gd name="T75" fmla="*/ 132 h 924"/>
                <a:gd name="T76" fmla="*/ 66 w 462"/>
                <a:gd name="T77" fmla="*/ 132 h 92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62" h="924">
                  <a:moveTo>
                    <a:pt x="462" y="0"/>
                  </a:moveTo>
                  <a:lnTo>
                    <a:pt x="425" y="1"/>
                  </a:lnTo>
                  <a:lnTo>
                    <a:pt x="386" y="5"/>
                  </a:lnTo>
                  <a:lnTo>
                    <a:pt x="349" y="14"/>
                  </a:lnTo>
                  <a:lnTo>
                    <a:pt x="312" y="24"/>
                  </a:lnTo>
                  <a:lnTo>
                    <a:pt x="277" y="38"/>
                  </a:lnTo>
                  <a:lnTo>
                    <a:pt x="242" y="55"/>
                  </a:lnTo>
                  <a:lnTo>
                    <a:pt x="210" y="75"/>
                  </a:lnTo>
                  <a:lnTo>
                    <a:pt x="178" y="97"/>
                  </a:lnTo>
                  <a:lnTo>
                    <a:pt x="150" y="121"/>
                  </a:lnTo>
                  <a:lnTo>
                    <a:pt x="123" y="149"/>
                  </a:lnTo>
                  <a:lnTo>
                    <a:pt x="98" y="178"/>
                  </a:lnTo>
                  <a:lnTo>
                    <a:pt x="76" y="209"/>
                  </a:lnTo>
                  <a:lnTo>
                    <a:pt x="57" y="242"/>
                  </a:lnTo>
                  <a:lnTo>
                    <a:pt x="39" y="276"/>
                  </a:lnTo>
                  <a:lnTo>
                    <a:pt x="26" y="311"/>
                  </a:lnTo>
                  <a:lnTo>
                    <a:pt x="15" y="348"/>
                  </a:lnTo>
                  <a:lnTo>
                    <a:pt x="7" y="385"/>
                  </a:lnTo>
                  <a:lnTo>
                    <a:pt x="3" y="423"/>
                  </a:lnTo>
                  <a:lnTo>
                    <a:pt x="0" y="462"/>
                  </a:lnTo>
                  <a:lnTo>
                    <a:pt x="3" y="499"/>
                  </a:lnTo>
                  <a:lnTo>
                    <a:pt x="7" y="538"/>
                  </a:lnTo>
                  <a:lnTo>
                    <a:pt x="15" y="576"/>
                  </a:lnTo>
                  <a:lnTo>
                    <a:pt x="26" y="612"/>
                  </a:lnTo>
                  <a:lnTo>
                    <a:pt x="39" y="647"/>
                  </a:lnTo>
                  <a:lnTo>
                    <a:pt x="57" y="682"/>
                  </a:lnTo>
                  <a:lnTo>
                    <a:pt x="76" y="715"/>
                  </a:lnTo>
                  <a:lnTo>
                    <a:pt x="98" y="746"/>
                  </a:lnTo>
                  <a:lnTo>
                    <a:pt x="123" y="774"/>
                  </a:lnTo>
                  <a:lnTo>
                    <a:pt x="150" y="802"/>
                  </a:lnTo>
                  <a:lnTo>
                    <a:pt x="178" y="826"/>
                  </a:lnTo>
                  <a:lnTo>
                    <a:pt x="210" y="849"/>
                  </a:lnTo>
                  <a:lnTo>
                    <a:pt x="242" y="868"/>
                  </a:lnTo>
                  <a:lnTo>
                    <a:pt x="277" y="885"/>
                  </a:lnTo>
                  <a:lnTo>
                    <a:pt x="312" y="898"/>
                  </a:lnTo>
                  <a:lnTo>
                    <a:pt x="349" y="909"/>
                  </a:lnTo>
                  <a:lnTo>
                    <a:pt x="386" y="917"/>
                  </a:lnTo>
                  <a:lnTo>
                    <a:pt x="425" y="923"/>
                  </a:lnTo>
                  <a:lnTo>
                    <a:pt x="462" y="92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48" name="Line 384"/>
            <p:cNvSpPr>
              <a:spLocks noChangeShapeType="1"/>
            </p:cNvSpPr>
            <p:nvPr/>
          </p:nvSpPr>
          <p:spPr bwMode="auto">
            <a:xfrm>
              <a:off x="2441" y="2514"/>
              <a:ext cx="11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49" name="Line 385"/>
            <p:cNvSpPr>
              <a:spLocks noChangeShapeType="1"/>
            </p:cNvSpPr>
            <p:nvPr/>
          </p:nvSpPr>
          <p:spPr bwMode="auto">
            <a:xfrm>
              <a:off x="2441" y="2646"/>
              <a:ext cx="11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50" name="Line 386"/>
            <p:cNvSpPr>
              <a:spLocks noChangeShapeType="1"/>
            </p:cNvSpPr>
            <p:nvPr/>
          </p:nvSpPr>
          <p:spPr bwMode="auto">
            <a:xfrm flipV="1">
              <a:off x="2560" y="2448"/>
              <a:ext cx="0" cy="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51" name="Line 387"/>
            <p:cNvSpPr>
              <a:spLocks noChangeShapeType="1"/>
            </p:cNvSpPr>
            <p:nvPr/>
          </p:nvSpPr>
          <p:spPr bwMode="auto">
            <a:xfrm flipH="1" flipV="1">
              <a:off x="2076" y="2353"/>
              <a:ext cx="484" cy="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52" name="Line 388"/>
            <p:cNvSpPr>
              <a:spLocks noChangeShapeType="1"/>
            </p:cNvSpPr>
            <p:nvPr/>
          </p:nvSpPr>
          <p:spPr bwMode="auto">
            <a:xfrm>
              <a:off x="2560" y="2646"/>
              <a:ext cx="0" cy="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53" name="Line 389"/>
            <p:cNvSpPr>
              <a:spLocks noChangeShapeType="1"/>
            </p:cNvSpPr>
            <p:nvPr/>
          </p:nvSpPr>
          <p:spPr bwMode="auto">
            <a:xfrm flipH="1">
              <a:off x="2076" y="2712"/>
              <a:ext cx="484" cy="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54" name="Line 390"/>
            <p:cNvSpPr>
              <a:spLocks noChangeShapeType="1"/>
            </p:cNvSpPr>
            <p:nvPr/>
          </p:nvSpPr>
          <p:spPr bwMode="auto">
            <a:xfrm flipV="1">
              <a:off x="1623" y="2633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55" name="Line 391"/>
            <p:cNvSpPr>
              <a:spLocks noChangeShapeType="1"/>
            </p:cNvSpPr>
            <p:nvPr/>
          </p:nvSpPr>
          <p:spPr bwMode="auto">
            <a:xfrm flipV="1">
              <a:off x="1623" y="2619"/>
              <a:ext cx="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56" name="Line 392"/>
            <p:cNvSpPr>
              <a:spLocks noChangeShapeType="1"/>
            </p:cNvSpPr>
            <p:nvPr/>
          </p:nvSpPr>
          <p:spPr bwMode="auto">
            <a:xfrm flipV="1">
              <a:off x="1623" y="2548"/>
              <a:ext cx="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57" name="Line 393"/>
            <p:cNvSpPr>
              <a:spLocks noChangeShapeType="1"/>
            </p:cNvSpPr>
            <p:nvPr/>
          </p:nvSpPr>
          <p:spPr bwMode="auto">
            <a:xfrm flipV="1">
              <a:off x="1623" y="2534"/>
              <a:ext cx="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58" name="Line 394"/>
            <p:cNvSpPr>
              <a:spLocks noChangeShapeType="1"/>
            </p:cNvSpPr>
            <p:nvPr/>
          </p:nvSpPr>
          <p:spPr bwMode="auto">
            <a:xfrm flipV="1">
              <a:off x="1623" y="2480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59" name="Freeform 395"/>
            <p:cNvSpPr>
              <a:spLocks/>
            </p:cNvSpPr>
            <p:nvPr/>
          </p:nvSpPr>
          <p:spPr bwMode="auto">
            <a:xfrm>
              <a:off x="1623" y="2514"/>
              <a:ext cx="66" cy="132"/>
            </a:xfrm>
            <a:custGeom>
              <a:avLst/>
              <a:gdLst>
                <a:gd name="T0" fmla="*/ 0 w 461"/>
                <a:gd name="T1" fmla="*/ 132 h 924"/>
                <a:gd name="T2" fmla="*/ 5 w 461"/>
                <a:gd name="T3" fmla="*/ 132 h 924"/>
                <a:gd name="T4" fmla="*/ 11 w 461"/>
                <a:gd name="T5" fmla="*/ 131 h 924"/>
                <a:gd name="T6" fmla="*/ 16 w 461"/>
                <a:gd name="T7" fmla="*/ 130 h 924"/>
                <a:gd name="T8" fmla="*/ 21 w 461"/>
                <a:gd name="T9" fmla="*/ 128 h 924"/>
                <a:gd name="T10" fmla="*/ 26 w 461"/>
                <a:gd name="T11" fmla="*/ 126 h 924"/>
                <a:gd name="T12" fmla="*/ 31 w 461"/>
                <a:gd name="T13" fmla="*/ 124 h 924"/>
                <a:gd name="T14" fmla="*/ 36 w 461"/>
                <a:gd name="T15" fmla="*/ 121 h 924"/>
                <a:gd name="T16" fmla="*/ 41 w 461"/>
                <a:gd name="T17" fmla="*/ 118 h 924"/>
                <a:gd name="T18" fmla="*/ 45 w 461"/>
                <a:gd name="T19" fmla="*/ 115 h 924"/>
                <a:gd name="T20" fmla="*/ 49 w 461"/>
                <a:gd name="T21" fmla="*/ 111 h 924"/>
                <a:gd name="T22" fmla="*/ 52 w 461"/>
                <a:gd name="T23" fmla="*/ 107 h 924"/>
                <a:gd name="T24" fmla="*/ 55 w 461"/>
                <a:gd name="T25" fmla="*/ 102 h 924"/>
                <a:gd name="T26" fmla="*/ 58 w 461"/>
                <a:gd name="T27" fmla="*/ 97 h 924"/>
                <a:gd name="T28" fmla="*/ 60 w 461"/>
                <a:gd name="T29" fmla="*/ 92 h 924"/>
                <a:gd name="T30" fmla="*/ 63 w 461"/>
                <a:gd name="T31" fmla="*/ 87 h 924"/>
                <a:gd name="T32" fmla="*/ 64 w 461"/>
                <a:gd name="T33" fmla="*/ 82 h 924"/>
                <a:gd name="T34" fmla="*/ 65 w 461"/>
                <a:gd name="T35" fmla="*/ 77 h 924"/>
                <a:gd name="T36" fmla="*/ 66 w 461"/>
                <a:gd name="T37" fmla="*/ 71 h 924"/>
                <a:gd name="T38" fmla="*/ 66 w 461"/>
                <a:gd name="T39" fmla="*/ 66 h 924"/>
                <a:gd name="T40" fmla="*/ 66 w 461"/>
                <a:gd name="T41" fmla="*/ 60 h 924"/>
                <a:gd name="T42" fmla="*/ 65 w 461"/>
                <a:gd name="T43" fmla="*/ 55 h 924"/>
                <a:gd name="T44" fmla="*/ 64 w 461"/>
                <a:gd name="T45" fmla="*/ 50 h 924"/>
                <a:gd name="T46" fmla="*/ 63 w 461"/>
                <a:gd name="T47" fmla="*/ 44 h 924"/>
                <a:gd name="T48" fmla="*/ 60 w 461"/>
                <a:gd name="T49" fmla="*/ 39 h 924"/>
                <a:gd name="T50" fmla="*/ 58 w 461"/>
                <a:gd name="T51" fmla="*/ 35 h 924"/>
                <a:gd name="T52" fmla="*/ 55 w 461"/>
                <a:gd name="T53" fmla="*/ 30 h 924"/>
                <a:gd name="T54" fmla="*/ 52 w 461"/>
                <a:gd name="T55" fmla="*/ 25 h 924"/>
                <a:gd name="T56" fmla="*/ 49 w 461"/>
                <a:gd name="T57" fmla="*/ 21 h 924"/>
                <a:gd name="T58" fmla="*/ 45 w 461"/>
                <a:gd name="T59" fmla="*/ 17 h 924"/>
                <a:gd name="T60" fmla="*/ 41 w 461"/>
                <a:gd name="T61" fmla="*/ 14 h 924"/>
                <a:gd name="T62" fmla="*/ 36 w 461"/>
                <a:gd name="T63" fmla="*/ 11 h 924"/>
                <a:gd name="T64" fmla="*/ 31 w 461"/>
                <a:gd name="T65" fmla="*/ 8 h 924"/>
                <a:gd name="T66" fmla="*/ 26 w 461"/>
                <a:gd name="T67" fmla="*/ 5 h 924"/>
                <a:gd name="T68" fmla="*/ 21 w 461"/>
                <a:gd name="T69" fmla="*/ 3 h 924"/>
                <a:gd name="T70" fmla="*/ 16 w 461"/>
                <a:gd name="T71" fmla="*/ 2 h 924"/>
                <a:gd name="T72" fmla="*/ 11 w 461"/>
                <a:gd name="T73" fmla="*/ 1 h 924"/>
                <a:gd name="T74" fmla="*/ 5 w 461"/>
                <a:gd name="T75" fmla="*/ 0 h 924"/>
                <a:gd name="T76" fmla="*/ 0 w 461"/>
                <a:gd name="T77" fmla="*/ 0 h 92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61" h="924">
                  <a:moveTo>
                    <a:pt x="0" y="924"/>
                  </a:moveTo>
                  <a:lnTo>
                    <a:pt x="38" y="923"/>
                  </a:lnTo>
                  <a:lnTo>
                    <a:pt x="75" y="917"/>
                  </a:lnTo>
                  <a:lnTo>
                    <a:pt x="113" y="909"/>
                  </a:lnTo>
                  <a:lnTo>
                    <a:pt x="149" y="898"/>
                  </a:lnTo>
                  <a:lnTo>
                    <a:pt x="185" y="885"/>
                  </a:lnTo>
                  <a:lnTo>
                    <a:pt x="219" y="868"/>
                  </a:lnTo>
                  <a:lnTo>
                    <a:pt x="252" y="849"/>
                  </a:lnTo>
                  <a:lnTo>
                    <a:pt x="283" y="826"/>
                  </a:lnTo>
                  <a:lnTo>
                    <a:pt x="313" y="802"/>
                  </a:lnTo>
                  <a:lnTo>
                    <a:pt x="339" y="774"/>
                  </a:lnTo>
                  <a:lnTo>
                    <a:pt x="364" y="746"/>
                  </a:lnTo>
                  <a:lnTo>
                    <a:pt x="386" y="715"/>
                  </a:lnTo>
                  <a:lnTo>
                    <a:pt x="406" y="682"/>
                  </a:lnTo>
                  <a:lnTo>
                    <a:pt x="422" y="647"/>
                  </a:lnTo>
                  <a:lnTo>
                    <a:pt x="437" y="612"/>
                  </a:lnTo>
                  <a:lnTo>
                    <a:pt x="448" y="576"/>
                  </a:lnTo>
                  <a:lnTo>
                    <a:pt x="455" y="538"/>
                  </a:lnTo>
                  <a:lnTo>
                    <a:pt x="460" y="499"/>
                  </a:lnTo>
                  <a:lnTo>
                    <a:pt x="461" y="462"/>
                  </a:lnTo>
                  <a:lnTo>
                    <a:pt x="460" y="423"/>
                  </a:lnTo>
                  <a:lnTo>
                    <a:pt x="455" y="385"/>
                  </a:lnTo>
                  <a:lnTo>
                    <a:pt x="448" y="348"/>
                  </a:lnTo>
                  <a:lnTo>
                    <a:pt x="437" y="311"/>
                  </a:lnTo>
                  <a:lnTo>
                    <a:pt x="422" y="276"/>
                  </a:lnTo>
                  <a:lnTo>
                    <a:pt x="406" y="242"/>
                  </a:lnTo>
                  <a:lnTo>
                    <a:pt x="386" y="209"/>
                  </a:lnTo>
                  <a:lnTo>
                    <a:pt x="364" y="178"/>
                  </a:lnTo>
                  <a:lnTo>
                    <a:pt x="339" y="149"/>
                  </a:lnTo>
                  <a:lnTo>
                    <a:pt x="313" y="121"/>
                  </a:lnTo>
                  <a:lnTo>
                    <a:pt x="283" y="97"/>
                  </a:lnTo>
                  <a:lnTo>
                    <a:pt x="252" y="75"/>
                  </a:lnTo>
                  <a:lnTo>
                    <a:pt x="219" y="55"/>
                  </a:lnTo>
                  <a:lnTo>
                    <a:pt x="185" y="38"/>
                  </a:lnTo>
                  <a:lnTo>
                    <a:pt x="149" y="24"/>
                  </a:lnTo>
                  <a:lnTo>
                    <a:pt x="113" y="14"/>
                  </a:lnTo>
                  <a:lnTo>
                    <a:pt x="75" y="5"/>
                  </a:lnTo>
                  <a:lnTo>
                    <a:pt x="38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60" name="Line 396"/>
            <p:cNvSpPr>
              <a:spLocks noChangeShapeType="1"/>
            </p:cNvSpPr>
            <p:nvPr/>
          </p:nvSpPr>
          <p:spPr bwMode="auto">
            <a:xfrm flipH="1">
              <a:off x="1504" y="2514"/>
              <a:ext cx="11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61" name="Line 397"/>
            <p:cNvSpPr>
              <a:spLocks noChangeShapeType="1"/>
            </p:cNvSpPr>
            <p:nvPr/>
          </p:nvSpPr>
          <p:spPr bwMode="auto">
            <a:xfrm flipH="1">
              <a:off x="1504" y="2646"/>
              <a:ext cx="11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62" name="Line 398"/>
            <p:cNvSpPr>
              <a:spLocks noChangeShapeType="1"/>
            </p:cNvSpPr>
            <p:nvPr/>
          </p:nvSpPr>
          <p:spPr bwMode="auto">
            <a:xfrm flipV="1">
              <a:off x="1504" y="2448"/>
              <a:ext cx="0" cy="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63" name="Line 399"/>
            <p:cNvSpPr>
              <a:spLocks noChangeShapeType="1"/>
            </p:cNvSpPr>
            <p:nvPr/>
          </p:nvSpPr>
          <p:spPr bwMode="auto">
            <a:xfrm flipV="1">
              <a:off x="1504" y="2353"/>
              <a:ext cx="484" cy="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64" name="Line 400"/>
            <p:cNvSpPr>
              <a:spLocks noChangeShapeType="1"/>
            </p:cNvSpPr>
            <p:nvPr/>
          </p:nvSpPr>
          <p:spPr bwMode="auto">
            <a:xfrm>
              <a:off x="1504" y="2646"/>
              <a:ext cx="0" cy="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65" name="Line 401"/>
            <p:cNvSpPr>
              <a:spLocks noChangeShapeType="1"/>
            </p:cNvSpPr>
            <p:nvPr/>
          </p:nvSpPr>
          <p:spPr bwMode="auto">
            <a:xfrm>
              <a:off x="1504" y="2712"/>
              <a:ext cx="310" cy="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66" name="Line 402"/>
            <p:cNvSpPr>
              <a:spLocks noChangeShapeType="1"/>
            </p:cNvSpPr>
            <p:nvPr/>
          </p:nvSpPr>
          <p:spPr bwMode="auto">
            <a:xfrm>
              <a:off x="1504" y="2227"/>
              <a:ext cx="10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67" name="Line 403"/>
            <p:cNvSpPr>
              <a:spLocks noChangeShapeType="1"/>
            </p:cNvSpPr>
            <p:nvPr/>
          </p:nvSpPr>
          <p:spPr bwMode="auto">
            <a:xfrm flipV="1">
              <a:off x="2560" y="2168"/>
              <a:ext cx="0" cy="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68" name="Line 404"/>
            <p:cNvSpPr>
              <a:spLocks noChangeShapeType="1"/>
            </p:cNvSpPr>
            <p:nvPr/>
          </p:nvSpPr>
          <p:spPr bwMode="auto">
            <a:xfrm flipH="1">
              <a:off x="2283" y="2148"/>
              <a:ext cx="2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69" name="Line 405"/>
            <p:cNvSpPr>
              <a:spLocks noChangeShapeType="1"/>
            </p:cNvSpPr>
            <p:nvPr/>
          </p:nvSpPr>
          <p:spPr bwMode="auto">
            <a:xfrm>
              <a:off x="1504" y="2168"/>
              <a:ext cx="0" cy="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70" name="Line 406"/>
            <p:cNvSpPr>
              <a:spLocks noChangeShapeType="1"/>
            </p:cNvSpPr>
            <p:nvPr/>
          </p:nvSpPr>
          <p:spPr bwMode="auto">
            <a:xfrm flipH="1">
              <a:off x="1524" y="2148"/>
              <a:ext cx="46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71" name="Line 407"/>
            <p:cNvSpPr>
              <a:spLocks noChangeShapeType="1"/>
            </p:cNvSpPr>
            <p:nvPr/>
          </p:nvSpPr>
          <p:spPr bwMode="auto">
            <a:xfrm flipV="1">
              <a:off x="2263" y="1871"/>
              <a:ext cx="0" cy="2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72" name="Line 408"/>
            <p:cNvSpPr>
              <a:spLocks noChangeShapeType="1"/>
            </p:cNvSpPr>
            <p:nvPr/>
          </p:nvSpPr>
          <p:spPr bwMode="auto">
            <a:xfrm flipH="1">
              <a:off x="2171" y="1851"/>
              <a:ext cx="7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73" name="Line 409"/>
            <p:cNvSpPr>
              <a:spLocks noChangeShapeType="1"/>
            </p:cNvSpPr>
            <p:nvPr/>
          </p:nvSpPr>
          <p:spPr bwMode="auto">
            <a:xfrm>
              <a:off x="1801" y="1871"/>
              <a:ext cx="0" cy="9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74" name="Line 410"/>
            <p:cNvSpPr>
              <a:spLocks noChangeShapeType="1"/>
            </p:cNvSpPr>
            <p:nvPr/>
          </p:nvSpPr>
          <p:spPr bwMode="auto">
            <a:xfrm flipV="1">
              <a:off x="2151" y="1785"/>
              <a:ext cx="0" cy="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75" name="Line 411"/>
            <p:cNvSpPr>
              <a:spLocks noChangeShapeType="1"/>
            </p:cNvSpPr>
            <p:nvPr/>
          </p:nvSpPr>
          <p:spPr bwMode="auto">
            <a:xfrm flipH="1">
              <a:off x="1913" y="1785"/>
              <a:ext cx="23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76" name="Line 412"/>
            <p:cNvSpPr>
              <a:spLocks noChangeShapeType="1"/>
            </p:cNvSpPr>
            <p:nvPr/>
          </p:nvSpPr>
          <p:spPr bwMode="auto">
            <a:xfrm>
              <a:off x="1913" y="1785"/>
              <a:ext cx="0" cy="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77" name="Line 413"/>
            <p:cNvSpPr>
              <a:spLocks noChangeShapeType="1"/>
            </p:cNvSpPr>
            <p:nvPr/>
          </p:nvSpPr>
          <p:spPr bwMode="auto">
            <a:xfrm>
              <a:off x="2098" y="1785"/>
              <a:ext cx="0" cy="1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78" name="Line 414"/>
            <p:cNvSpPr>
              <a:spLocks noChangeShapeType="1"/>
            </p:cNvSpPr>
            <p:nvPr/>
          </p:nvSpPr>
          <p:spPr bwMode="auto">
            <a:xfrm>
              <a:off x="2028" y="1904"/>
              <a:ext cx="1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79" name="Line 415"/>
            <p:cNvSpPr>
              <a:spLocks noChangeShapeType="1"/>
            </p:cNvSpPr>
            <p:nvPr/>
          </p:nvSpPr>
          <p:spPr bwMode="auto">
            <a:xfrm flipV="1">
              <a:off x="2210" y="1924"/>
              <a:ext cx="0" cy="3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80" name="Line 416"/>
            <p:cNvSpPr>
              <a:spLocks noChangeShapeType="1"/>
            </p:cNvSpPr>
            <p:nvPr/>
          </p:nvSpPr>
          <p:spPr bwMode="auto">
            <a:xfrm>
              <a:off x="1700" y="2029"/>
              <a:ext cx="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81" name="Line 417"/>
            <p:cNvSpPr>
              <a:spLocks noChangeShapeType="1"/>
            </p:cNvSpPr>
            <p:nvPr/>
          </p:nvSpPr>
          <p:spPr bwMode="auto">
            <a:xfrm>
              <a:off x="1761" y="2029"/>
              <a:ext cx="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82" name="Line 418"/>
            <p:cNvSpPr>
              <a:spLocks noChangeShapeType="1"/>
            </p:cNvSpPr>
            <p:nvPr/>
          </p:nvSpPr>
          <p:spPr bwMode="auto">
            <a:xfrm>
              <a:off x="1775" y="2029"/>
              <a:ext cx="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83" name="Line 419"/>
            <p:cNvSpPr>
              <a:spLocks noChangeShapeType="1"/>
            </p:cNvSpPr>
            <p:nvPr/>
          </p:nvSpPr>
          <p:spPr bwMode="auto">
            <a:xfrm>
              <a:off x="1846" y="2029"/>
              <a:ext cx="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84" name="Line 420"/>
            <p:cNvSpPr>
              <a:spLocks noChangeShapeType="1"/>
            </p:cNvSpPr>
            <p:nvPr/>
          </p:nvSpPr>
          <p:spPr bwMode="auto">
            <a:xfrm>
              <a:off x="1860" y="2029"/>
              <a:ext cx="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85" name="Line 421"/>
            <p:cNvSpPr>
              <a:spLocks noChangeShapeType="1"/>
            </p:cNvSpPr>
            <p:nvPr/>
          </p:nvSpPr>
          <p:spPr bwMode="auto">
            <a:xfrm>
              <a:off x="1932" y="2029"/>
              <a:ext cx="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86" name="Line 422"/>
            <p:cNvSpPr>
              <a:spLocks noChangeShapeType="1"/>
            </p:cNvSpPr>
            <p:nvPr/>
          </p:nvSpPr>
          <p:spPr bwMode="auto">
            <a:xfrm>
              <a:off x="1946" y="2029"/>
              <a:ext cx="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87" name="Line 423"/>
            <p:cNvSpPr>
              <a:spLocks noChangeShapeType="1"/>
            </p:cNvSpPr>
            <p:nvPr/>
          </p:nvSpPr>
          <p:spPr bwMode="auto">
            <a:xfrm>
              <a:off x="2017" y="2029"/>
              <a:ext cx="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88" name="Line 424"/>
            <p:cNvSpPr>
              <a:spLocks noChangeShapeType="1"/>
            </p:cNvSpPr>
            <p:nvPr/>
          </p:nvSpPr>
          <p:spPr bwMode="auto">
            <a:xfrm>
              <a:off x="2031" y="2029"/>
              <a:ext cx="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89" name="Line 425"/>
            <p:cNvSpPr>
              <a:spLocks noChangeShapeType="1"/>
            </p:cNvSpPr>
            <p:nvPr/>
          </p:nvSpPr>
          <p:spPr bwMode="auto">
            <a:xfrm>
              <a:off x="1893" y="1933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90" name="Line 426"/>
            <p:cNvSpPr>
              <a:spLocks noChangeShapeType="1"/>
            </p:cNvSpPr>
            <p:nvPr/>
          </p:nvSpPr>
          <p:spPr bwMode="auto">
            <a:xfrm>
              <a:off x="1893" y="1982"/>
              <a:ext cx="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91" name="Line 427"/>
            <p:cNvSpPr>
              <a:spLocks noChangeShapeType="1"/>
            </p:cNvSpPr>
            <p:nvPr/>
          </p:nvSpPr>
          <p:spPr bwMode="auto">
            <a:xfrm>
              <a:off x="1893" y="1996"/>
              <a:ext cx="0" cy="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92" name="Line 428"/>
            <p:cNvSpPr>
              <a:spLocks noChangeShapeType="1"/>
            </p:cNvSpPr>
            <p:nvPr/>
          </p:nvSpPr>
          <p:spPr bwMode="auto">
            <a:xfrm>
              <a:off x="1893" y="2068"/>
              <a:ext cx="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93" name="Line 429"/>
            <p:cNvSpPr>
              <a:spLocks noChangeShapeType="1"/>
            </p:cNvSpPr>
            <p:nvPr/>
          </p:nvSpPr>
          <p:spPr bwMode="auto">
            <a:xfrm>
              <a:off x="1893" y="2082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94" name="Freeform 430"/>
            <p:cNvSpPr>
              <a:spLocks/>
            </p:cNvSpPr>
            <p:nvPr/>
          </p:nvSpPr>
          <p:spPr bwMode="auto">
            <a:xfrm>
              <a:off x="1877" y="1950"/>
              <a:ext cx="33" cy="2"/>
            </a:xfrm>
            <a:custGeom>
              <a:avLst/>
              <a:gdLst>
                <a:gd name="T0" fmla="*/ 33 w 233"/>
                <a:gd name="T1" fmla="*/ 2 h 12"/>
                <a:gd name="T2" fmla="*/ 26 w 233"/>
                <a:gd name="T3" fmla="*/ 1 h 12"/>
                <a:gd name="T4" fmla="*/ 20 w 233"/>
                <a:gd name="T5" fmla="*/ 0 h 12"/>
                <a:gd name="T6" fmla="*/ 13 w 233"/>
                <a:gd name="T7" fmla="*/ 0 h 12"/>
                <a:gd name="T8" fmla="*/ 7 w 233"/>
                <a:gd name="T9" fmla="*/ 1 h 12"/>
                <a:gd name="T10" fmla="*/ 0 w 233"/>
                <a:gd name="T11" fmla="*/ 2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3" h="12">
                  <a:moveTo>
                    <a:pt x="233" y="12"/>
                  </a:moveTo>
                  <a:lnTo>
                    <a:pt x="187" y="4"/>
                  </a:lnTo>
                  <a:lnTo>
                    <a:pt x="141" y="0"/>
                  </a:lnTo>
                  <a:lnTo>
                    <a:pt x="94" y="0"/>
                  </a:lnTo>
                  <a:lnTo>
                    <a:pt x="47" y="4"/>
                  </a:lnTo>
                  <a:lnTo>
                    <a:pt x="0" y="1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95" name="Line 431"/>
            <p:cNvSpPr>
              <a:spLocks noChangeShapeType="1"/>
            </p:cNvSpPr>
            <p:nvPr/>
          </p:nvSpPr>
          <p:spPr bwMode="auto">
            <a:xfrm flipV="1">
              <a:off x="2019" y="2039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96" name="Line 432"/>
            <p:cNvSpPr>
              <a:spLocks noChangeShapeType="1"/>
            </p:cNvSpPr>
            <p:nvPr/>
          </p:nvSpPr>
          <p:spPr bwMode="auto">
            <a:xfrm flipV="1">
              <a:off x="2019" y="2025"/>
              <a:ext cx="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97" name="Line 433"/>
            <p:cNvSpPr>
              <a:spLocks noChangeShapeType="1"/>
            </p:cNvSpPr>
            <p:nvPr/>
          </p:nvSpPr>
          <p:spPr bwMode="auto">
            <a:xfrm flipV="1">
              <a:off x="2019" y="1962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98" name="Freeform 434"/>
            <p:cNvSpPr>
              <a:spLocks/>
            </p:cNvSpPr>
            <p:nvPr/>
          </p:nvSpPr>
          <p:spPr bwMode="auto">
            <a:xfrm>
              <a:off x="1992" y="2003"/>
              <a:ext cx="53" cy="53"/>
            </a:xfrm>
            <a:custGeom>
              <a:avLst/>
              <a:gdLst>
                <a:gd name="T0" fmla="*/ 53 w 369"/>
                <a:gd name="T1" fmla="*/ 27 h 369"/>
                <a:gd name="T2" fmla="*/ 53 w 369"/>
                <a:gd name="T3" fmla="*/ 23 h 369"/>
                <a:gd name="T4" fmla="*/ 52 w 369"/>
                <a:gd name="T5" fmla="*/ 20 h 369"/>
                <a:gd name="T6" fmla="*/ 51 w 369"/>
                <a:gd name="T7" fmla="*/ 16 h 369"/>
                <a:gd name="T8" fmla="*/ 49 w 369"/>
                <a:gd name="T9" fmla="*/ 13 h 369"/>
                <a:gd name="T10" fmla="*/ 48 w 369"/>
                <a:gd name="T11" fmla="*/ 10 h 369"/>
                <a:gd name="T12" fmla="*/ 45 w 369"/>
                <a:gd name="T13" fmla="*/ 8 h 369"/>
                <a:gd name="T14" fmla="*/ 43 w 369"/>
                <a:gd name="T15" fmla="*/ 5 h 369"/>
                <a:gd name="T16" fmla="*/ 40 w 369"/>
                <a:gd name="T17" fmla="*/ 4 h 369"/>
                <a:gd name="T18" fmla="*/ 37 w 369"/>
                <a:gd name="T19" fmla="*/ 2 h 369"/>
                <a:gd name="T20" fmla="*/ 33 w 369"/>
                <a:gd name="T21" fmla="*/ 1 h 369"/>
                <a:gd name="T22" fmla="*/ 30 w 369"/>
                <a:gd name="T23" fmla="*/ 0 h 369"/>
                <a:gd name="T24" fmla="*/ 27 w 369"/>
                <a:gd name="T25" fmla="*/ 0 h 369"/>
                <a:gd name="T26" fmla="*/ 23 w 369"/>
                <a:gd name="T27" fmla="*/ 0 h 369"/>
                <a:gd name="T28" fmla="*/ 20 w 369"/>
                <a:gd name="T29" fmla="*/ 1 h 369"/>
                <a:gd name="T30" fmla="*/ 16 w 369"/>
                <a:gd name="T31" fmla="*/ 2 h 369"/>
                <a:gd name="T32" fmla="*/ 13 w 369"/>
                <a:gd name="T33" fmla="*/ 4 h 369"/>
                <a:gd name="T34" fmla="*/ 10 w 369"/>
                <a:gd name="T35" fmla="*/ 5 h 369"/>
                <a:gd name="T36" fmla="*/ 8 w 369"/>
                <a:gd name="T37" fmla="*/ 8 h 369"/>
                <a:gd name="T38" fmla="*/ 5 w 369"/>
                <a:gd name="T39" fmla="*/ 10 h 369"/>
                <a:gd name="T40" fmla="*/ 4 w 369"/>
                <a:gd name="T41" fmla="*/ 13 h 369"/>
                <a:gd name="T42" fmla="*/ 2 w 369"/>
                <a:gd name="T43" fmla="*/ 16 h 369"/>
                <a:gd name="T44" fmla="*/ 1 w 369"/>
                <a:gd name="T45" fmla="*/ 20 h 369"/>
                <a:gd name="T46" fmla="*/ 0 w 369"/>
                <a:gd name="T47" fmla="*/ 23 h 369"/>
                <a:gd name="T48" fmla="*/ 0 w 369"/>
                <a:gd name="T49" fmla="*/ 27 h 369"/>
                <a:gd name="T50" fmla="*/ 0 w 369"/>
                <a:gd name="T51" fmla="*/ 30 h 369"/>
                <a:gd name="T52" fmla="*/ 1 w 369"/>
                <a:gd name="T53" fmla="*/ 33 h 369"/>
                <a:gd name="T54" fmla="*/ 2 w 369"/>
                <a:gd name="T55" fmla="*/ 37 h 369"/>
                <a:gd name="T56" fmla="*/ 4 w 369"/>
                <a:gd name="T57" fmla="*/ 40 h 369"/>
                <a:gd name="T58" fmla="*/ 5 w 369"/>
                <a:gd name="T59" fmla="*/ 43 h 369"/>
                <a:gd name="T60" fmla="*/ 8 w 369"/>
                <a:gd name="T61" fmla="*/ 45 h 369"/>
                <a:gd name="T62" fmla="*/ 10 w 369"/>
                <a:gd name="T63" fmla="*/ 48 h 369"/>
                <a:gd name="T64" fmla="*/ 13 w 369"/>
                <a:gd name="T65" fmla="*/ 50 h 369"/>
                <a:gd name="T66" fmla="*/ 16 w 369"/>
                <a:gd name="T67" fmla="*/ 51 h 369"/>
                <a:gd name="T68" fmla="*/ 20 w 369"/>
                <a:gd name="T69" fmla="*/ 52 h 369"/>
                <a:gd name="T70" fmla="*/ 23 w 369"/>
                <a:gd name="T71" fmla="*/ 53 h 369"/>
                <a:gd name="T72" fmla="*/ 27 w 369"/>
                <a:gd name="T73" fmla="*/ 53 h 369"/>
                <a:gd name="T74" fmla="*/ 30 w 369"/>
                <a:gd name="T75" fmla="*/ 53 h 369"/>
                <a:gd name="T76" fmla="*/ 33 w 369"/>
                <a:gd name="T77" fmla="*/ 52 h 369"/>
                <a:gd name="T78" fmla="*/ 37 w 369"/>
                <a:gd name="T79" fmla="*/ 51 h 369"/>
                <a:gd name="T80" fmla="*/ 40 w 369"/>
                <a:gd name="T81" fmla="*/ 50 h 369"/>
                <a:gd name="T82" fmla="*/ 43 w 369"/>
                <a:gd name="T83" fmla="*/ 48 h 369"/>
                <a:gd name="T84" fmla="*/ 45 w 369"/>
                <a:gd name="T85" fmla="*/ 45 h 369"/>
                <a:gd name="T86" fmla="*/ 48 w 369"/>
                <a:gd name="T87" fmla="*/ 43 h 369"/>
                <a:gd name="T88" fmla="*/ 49 w 369"/>
                <a:gd name="T89" fmla="*/ 40 h 369"/>
                <a:gd name="T90" fmla="*/ 51 w 369"/>
                <a:gd name="T91" fmla="*/ 37 h 369"/>
                <a:gd name="T92" fmla="*/ 52 w 369"/>
                <a:gd name="T93" fmla="*/ 33 h 369"/>
                <a:gd name="T94" fmla="*/ 53 w 369"/>
                <a:gd name="T95" fmla="*/ 30 h 369"/>
                <a:gd name="T96" fmla="*/ 53 w 369"/>
                <a:gd name="T97" fmla="*/ 27 h 36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69" h="369">
                  <a:moveTo>
                    <a:pt x="369" y="185"/>
                  </a:moveTo>
                  <a:lnTo>
                    <a:pt x="367" y="161"/>
                  </a:lnTo>
                  <a:lnTo>
                    <a:pt x="363" y="137"/>
                  </a:lnTo>
                  <a:lnTo>
                    <a:pt x="355" y="114"/>
                  </a:lnTo>
                  <a:lnTo>
                    <a:pt x="344" y="92"/>
                  </a:lnTo>
                  <a:lnTo>
                    <a:pt x="331" y="72"/>
                  </a:lnTo>
                  <a:lnTo>
                    <a:pt x="315" y="54"/>
                  </a:lnTo>
                  <a:lnTo>
                    <a:pt x="297" y="38"/>
                  </a:lnTo>
                  <a:lnTo>
                    <a:pt x="277" y="25"/>
                  </a:lnTo>
                  <a:lnTo>
                    <a:pt x="256" y="14"/>
                  </a:lnTo>
                  <a:lnTo>
                    <a:pt x="232" y="6"/>
                  </a:lnTo>
                  <a:lnTo>
                    <a:pt x="209" y="1"/>
                  </a:lnTo>
                  <a:lnTo>
                    <a:pt x="185" y="0"/>
                  </a:lnTo>
                  <a:lnTo>
                    <a:pt x="161" y="1"/>
                  </a:lnTo>
                  <a:lnTo>
                    <a:pt x="136" y="6"/>
                  </a:lnTo>
                  <a:lnTo>
                    <a:pt x="114" y="14"/>
                  </a:lnTo>
                  <a:lnTo>
                    <a:pt x="92" y="25"/>
                  </a:lnTo>
                  <a:lnTo>
                    <a:pt x="72" y="38"/>
                  </a:lnTo>
                  <a:lnTo>
                    <a:pt x="54" y="54"/>
                  </a:lnTo>
                  <a:lnTo>
                    <a:pt x="38" y="72"/>
                  </a:lnTo>
                  <a:lnTo>
                    <a:pt x="25" y="92"/>
                  </a:lnTo>
                  <a:lnTo>
                    <a:pt x="14" y="114"/>
                  </a:lnTo>
                  <a:lnTo>
                    <a:pt x="6" y="137"/>
                  </a:lnTo>
                  <a:lnTo>
                    <a:pt x="1" y="161"/>
                  </a:lnTo>
                  <a:lnTo>
                    <a:pt x="0" y="185"/>
                  </a:lnTo>
                  <a:lnTo>
                    <a:pt x="1" y="209"/>
                  </a:lnTo>
                  <a:lnTo>
                    <a:pt x="6" y="232"/>
                  </a:lnTo>
                  <a:lnTo>
                    <a:pt x="14" y="256"/>
                  </a:lnTo>
                  <a:lnTo>
                    <a:pt x="25" y="277"/>
                  </a:lnTo>
                  <a:lnTo>
                    <a:pt x="38" y="298"/>
                  </a:lnTo>
                  <a:lnTo>
                    <a:pt x="54" y="315"/>
                  </a:lnTo>
                  <a:lnTo>
                    <a:pt x="72" y="332"/>
                  </a:lnTo>
                  <a:lnTo>
                    <a:pt x="92" y="345"/>
                  </a:lnTo>
                  <a:lnTo>
                    <a:pt x="114" y="355"/>
                  </a:lnTo>
                  <a:lnTo>
                    <a:pt x="136" y="363"/>
                  </a:lnTo>
                  <a:lnTo>
                    <a:pt x="161" y="368"/>
                  </a:lnTo>
                  <a:lnTo>
                    <a:pt x="185" y="369"/>
                  </a:lnTo>
                  <a:lnTo>
                    <a:pt x="209" y="368"/>
                  </a:lnTo>
                  <a:lnTo>
                    <a:pt x="232" y="363"/>
                  </a:lnTo>
                  <a:lnTo>
                    <a:pt x="256" y="355"/>
                  </a:lnTo>
                  <a:lnTo>
                    <a:pt x="277" y="345"/>
                  </a:lnTo>
                  <a:lnTo>
                    <a:pt x="297" y="332"/>
                  </a:lnTo>
                  <a:lnTo>
                    <a:pt x="315" y="315"/>
                  </a:lnTo>
                  <a:lnTo>
                    <a:pt x="331" y="298"/>
                  </a:lnTo>
                  <a:lnTo>
                    <a:pt x="344" y="277"/>
                  </a:lnTo>
                  <a:lnTo>
                    <a:pt x="355" y="256"/>
                  </a:lnTo>
                  <a:lnTo>
                    <a:pt x="363" y="232"/>
                  </a:lnTo>
                  <a:lnTo>
                    <a:pt x="367" y="209"/>
                  </a:lnTo>
                  <a:lnTo>
                    <a:pt x="369" y="18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899" name="Freeform 435"/>
            <p:cNvSpPr>
              <a:spLocks/>
            </p:cNvSpPr>
            <p:nvPr/>
          </p:nvSpPr>
          <p:spPr bwMode="auto">
            <a:xfrm>
              <a:off x="1854" y="1990"/>
              <a:ext cx="79" cy="79"/>
            </a:xfrm>
            <a:custGeom>
              <a:avLst/>
              <a:gdLst>
                <a:gd name="T0" fmla="*/ 79 w 555"/>
                <a:gd name="T1" fmla="*/ 40 h 555"/>
                <a:gd name="T2" fmla="*/ 79 w 555"/>
                <a:gd name="T3" fmla="*/ 35 h 555"/>
                <a:gd name="T4" fmla="*/ 78 w 555"/>
                <a:gd name="T5" fmla="*/ 31 h 555"/>
                <a:gd name="T6" fmla="*/ 77 w 555"/>
                <a:gd name="T7" fmla="*/ 26 h 555"/>
                <a:gd name="T8" fmla="*/ 75 w 555"/>
                <a:gd name="T9" fmla="*/ 22 h 555"/>
                <a:gd name="T10" fmla="*/ 73 w 555"/>
                <a:gd name="T11" fmla="*/ 19 h 555"/>
                <a:gd name="T12" fmla="*/ 70 w 555"/>
                <a:gd name="T13" fmla="*/ 15 h 555"/>
                <a:gd name="T14" fmla="*/ 67 w 555"/>
                <a:gd name="T15" fmla="*/ 12 h 555"/>
                <a:gd name="T16" fmla="*/ 64 w 555"/>
                <a:gd name="T17" fmla="*/ 9 h 555"/>
                <a:gd name="T18" fmla="*/ 60 w 555"/>
                <a:gd name="T19" fmla="*/ 6 h 555"/>
                <a:gd name="T20" fmla="*/ 57 w 555"/>
                <a:gd name="T21" fmla="*/ 4 h 555"/>
                <a:gd name="T22" fmla="*/ 53 w 555"/>
                <a:gd name="T23" fmla="*/ 2 h 555"/>
                <a:gd name="T24" fmla="*/ 48 w 555"/>
                <a:gd name="T25" fmla="*/ 1 h 555"/>
                <a:gd name="T26" fmla="*/ 44 w 555"/>
                <a:gd name="T27" fmla="*/ 0 h 555"/>
                <a:gd name="T28" fmla="*/ 39 w 555"/>
                <a:gd name="T29" fmla="*/ 0 h 555"/>
                <a:gd name="T30" fmla="*/ 35 w 555"/>
                <a:gd name="T31" fmla="*/ 0 h 555"/>
                <a:gd name="T32" fmla="*/ 31 w 555"/>
                <a:gd name="T33" fmla="*/ 1 h 555"/>
                <a:gd name="T34" fmla="*/ 26 w 555"/>
                <a:gd name="T35" fmla="*/ 2 h 555"/>
                <a:gd name="T36" fmla="*/ 22 w 555"/>
                <a:gd name="T37" fmla="*/ 4 h 555"/>
                <a:gd name="T38" fmla="*/ 18 w 555"/>
                <a:gd name="T39" fmla="*/ 6 h 555"/>
                <a:gd name="T40" fmla="*/ 15 w 555"/>
                <a:gd name="T41" fmla="*/ 9 h 555"/>
                <a:gd name="T42" fmla="*/ 12 w 555"/>
                <a:gd name="T43" fmla="*/ 12 h 555"/>
                <a:gd name="T44" fmla="*/ 9 w 555"/>
                <a:gd name="T45" fmla="*/ 15 h 555"/>
                <a:gd name="T46" fmla="*/ 6 w 555"/>
                <a:gd name="T47" fmla="*/ 19 h 555"/>
                <a:gd name="T48" fmla="*/ 4 w 555"/>
                <a:gd name="T49" fmla="*/ 22 h 555"/>
                <a:gd name="T50" fmla="*/ 2 w 555"/>
                <a:gd name="T51" fmla="*/ 26 h 555"/>
                <a:gd name="T52" fmla="*/ 1 w 555"/>
                <a:gd name="T53" fmla="*/ 31 h 555"/>
                <a:gd name="T54" fmla="*/ 0 w 555"/>
                <a:gd name="T55" fmla="*/ 35 h 555"/>
                <a:gd name="T56" fmla="*/ 0 w 555"/>
                <a:gd name="T57" fmla="*/ 40 h 555"/>
                <a:gd name="T58" fmla="*/ 0 w 555"/>
                <a:gd name="T59" fmla="*/ 44 h 555"/>
                <a:gd name="T60" fmla="*/ 1 w 555"/>
                <a:gd name="T61" fmla="*/ 48 h 555"/>
                <a:gd name="T62" fmla="*/ 2 w 555"/>
                <a:gd name="T63" fmla="*/ 53 h 555"/>
                <a:gd name="T64" fmla="*/ 4 w 555"/>
                <a:gd name="T65" fmla="*/ 57 h 555"/>
                <a:gd name="T66" fmla="*/ 6 w 555"/>
                <a:gd name="T67" fmla="*/ 60 h 555"/>
                <a:gd name="T68" fmla="*/ 9 w 555"/>
                <a:gd name="T69" fmla="*/ 64 h 555"/>
                <a:gd name="T70" fmla="*/ 12 w 555"/>
                <a:gd name="T71" fmla="*/ 67 h 555"/>
                <a:gd name="T72" fmla="*/ 15 w 555"/>
                <a:gd name="T73" fmla="*/ 70 h 555"/>
                <a:gd name="T74" fmla="*/ 18 w 555"/>
                <a:gd name="T75" fmla="*/ 73 h 555"/>
                <a:gd name="T76" fmla="*/ 22 w 555"/>
                <a:gd name="T77" fmla="*/ 75 h 555"/>
                <a:gd name="T78" fmla="*/ 26 w 555"/>
                <a:gd name="T79" fmla="*/ 77 h 555"/>
                <a:gd name="T80" fmla="*/ 31 w 555"/>
                <a:gd name="T81" fmla="*/ 78 h 555"/>
                <a:gd name="T82" fmla="*/ 35 w 555"/>
                <a:gd name="T83" fmla="*/ 79 h 555"/>
                <a:gd name="T84" fmla="*/ 39 w 555"/>
                <a:gd name="T85" fmla="*/ 79 h 555"/>
                <a:gd name="T86" fmla="*/ 44 w 555"/>
                <a:gd name="T87" fmla="*/ 79 h 555"/>
                <a:gd name="T88" fmla="*/ 48 w 555"/>
                <a:gd name="T89" fmla="*/ 78 h 555"/>
                <a:gd name="T90" fmla="*/ 53 w 555"/>
                <a:gd name="T91" fmla="*/ 77 h 555"/>
                <a:gd name="T92" fmla="*/ 57 w 555"/>
                <a:gd name="T93" fmla="*/ 75 h 555"/>
                <a:gd name="T94" fmla="*/ 60 w 555"/>
                <a:gd name="T95" fmla="*/ 73 h 555"/>
                <a:gd name="T96" fmla="*/ 64 w 555"/>
                <a:gd name="T97" fmla="*/ 70 h 555"/>
                <a:gd name="T98" fmla="*/ 67 w 555"/>
                <a:gd name="T99" fmla="*/ 67 h 555"/>
                <a:gd name="T100" fmla="*/ 70 w 555"/>
                <a:gd name="T101" fmla="*/ 64 h 555"/>
                <a:gd name="T102" fmla="*/ 73 w 555"/>
                <a:gd name="T103" fmla="*/ 60 h 555"/>
                <a:gd name="T104" fmla="*/ 75 w 555"/>
                <a:gd name="T105" fmla="*/ 57 h 555"/>
                <a:gd name="T106" fmla="*/ 77 w 555"/>
                <a:gd name="T107" fmla="*/ 53 h 555"/>
                <a:gd name="T108" fmla="*/ 78 w 555"/>
                <a:gd name="T109" fmla="*/ 48 h 555"/>
                <a:gd name="T110" fmla="*/ 79 w 555"/>
                <a:gd name="T111" fmla="*/ 44 h 555"/>
                <a:gd name="T112" fmla="*/ 79 w 555"/>
                <a:gd name="T113" fmla="*/ 40 h 55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55" h="555">
                  <a:moveTo>
                    <a:pt x="555" y="278"/>
                  </a:moveTo>
                  <a:lnTo>
                    <a:pt x="553" y="247"/>
                  </a:lnTo>
                  <a:lnTo>
                    <a:pt x="547" y="216"/>
                  </a:lnTo>
                  <a:lnTo>
                    <a:pt x="538" y="186"/>
                  </a:lnTo>
                  <a:lnTo>
                    <a:pt x="527" y="157"/>
                  </a:lnTo>
                  <a:lnTo>
                    <a:pt x="512" y="130"/>
                  </a:lnTo>
                  <a:lnTo>
                    <a:pt x="494" y="104"/>
                  </a:lnTo>
                  <a:lnTo>
                    <a:pt x="473" y="81"/>
                  </a:lnTo>
                  <a:lnTo>
                    <a:pt x="450" y="61"/>
                  </a:lnTo>
                  <a:lnTo>
                    <a:pt x="424" y="42"/>
                  </a:lnTo>
                  <a:lnTo>
                    <a:pt x="398" y="28"/>
                  </a:lnTo>
                  <a:lnTo>
                    <a:pt x="369" y="16"/>
                  </a:lnTo>
                  <a:lnTo>
                    <a:pt x="339" y="7"/>
                  </a:lnTo>
                  <a:lnTo>
                    <a:pt x="308" y="3"/>
                  </a:lnTo>
                  <a:lnTo>
                    <a:pt x="277" y="0"/>
                  </a:lnTo>
                  <a:lnTo>
                    <a:pt x="246" y="3"/>
                  </a:lnTo>
                  <a:lnTo>
                    <a:pt x="215" y="7"/>
                  </a:lnTo>
                  <a:lnTo>
                    <a:pt x="186" y="16"/>
                  </a:lnTo>
                  <a:lnTo>
                    <a:pt x="157" y="28"/>
                  </a:lnTo>
                  <a:lnTo>
                    <a:pt x="129" y="42"/>
                  </a:lnTo>
                  <a:lnTo>
                    <a:pt x="104" y="61"/>
                  </a:lnTo>
                  <a:lnTo>
                    <a:pt x="82" y="81"/>
                  </a:lnTo>
                  <a:lnTo>
                    <a:pt x="61" y="104"/>
                  </a:lnTo>
                  <a:lnTo>
                    <a:pt x="42" y="130"/>
                  </a:lnTo>
                  <a:lnTo>
                    <a:pt x="28" y="157"/>
                  </a:lnTo>
                  <a:lnTo>
                    <a:pt x="15" y="186"/>
                  </a:lnTo>
                  <a:lnTo>
                    <a:pt x="7" y="216"/>
                  </a:lnTo>
                  <a:lnTo>
                    <a:pt x="2" y="247"/>
                  </a:lnTo>
                  <a:lnTo>
                    <a:pt x="0" y="278"/>
                  </a:lnTo>
                  <a:lnTo>
                    <a:pt x="2" y="309"/>
                  </a:lnTo>
                  <a:lnTo>
                    <a:pt x="7" y="340"/>
                  </a:lnTo>
                  <a:lnTo>
                    <a:pt x="15" y="370"/>
                  </a:lnTo>
                  <a:lnTo>
                    <a:pt x="28" y="398"/>
                  </a:lnTo>
                  <a:lnTo>
                    <a:pt x="42" y="425"/>
                  </a:lnTo>
                  <a:lnTo>
                    <a:pt x="61" y="450"/>
                  </a:lnTo>
                  <a:lnTo>
                    <a:pt x="82" y="473"/>
                  </a:lnTo>
                  <a:lnTo>
                    <a:pt x="104" y="494"/>
                  </a:lnTo>
                  <a:lnTo>
                    <a:pt x="129" y="512"/>
                  </a:lnTo>
                  <a:lnTo>
                    <a:pt x="157" y="528"/>
                  </a:lnTo>
                  <a:lnTo>
                    <a:pt x="186" y="540"/>
                  </a:lnTo>
                  <a:lnTo>
                    <a:pt x="215" y="548"/>
                  </a:lnTo>
                  <a:lnTo>
                    <a:pt x="246" y="553"/>
                  </a:lnTo>
                  <a:lnTo>
                    <a:pt x="277" y="555"/>
                  </a:lnTo>
                  <a:lnTo>
                    <a:pt x="308" y="553"/>
                  </a:lnTo>
                  <a:lnTo>
                    <a:pt x="339" y="548"/>
                  </a:lnTo>
                  <a:lnTo>
                    <a:pt x="369" y="540"/>
                  </a:lnTo>
                  <a:lnTo>
                    <a:pt x="398" y="528"/>
                  </a:lnTo>
                  <a:lnTo>
                    <a:pt x="424" y="512"/>
                  </a:lnTo>
                  <a:lnTo>
                    <a:pt x="450" y="494"/>
                  </a:lnTo>
                  <a:lnTo>
                    <a:pt x="473" y="473"/>
                  </a:lnTo>
                  <a:lnTo>
                    <a:pt x="494" y="450"/>
                  </a:lnTo>
                  <a:lnTo>
                    <a:pt x="512" y="425"/>
                  </a:lnTo>
                  <a:lnTo>
                    <a:pt x="527" y="398"/>
                  </a:lnTo>
                  <a:lnTo>
                    <a:pt x="538" y="370"/>
                  </a:lnTo>
                  <a:lnTo>
                    <a:pt x="547" y="340"/>
                  </a:lnTo>
                  <a:lnTo>
                    <a:pt x="553" y="309"/>
                  </a:lnTo>
                  <a:lnTo>
                    <a:pt x="555" y="27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00" name="Freeform 436"/>
            <p:cNvSpPr>
              <a:spLocks/>
            </p:cNvSpPr>
            <p:nvPr/>
          </p:nvSpPr>
          <p:spPr bwMode="auto">
            <a:xfrm>
              <a:off x="2030" y="1978"/>
              <a:ext cx="42" cy="103"/>
            </a:xfrm>
            <a:custGeom>
              <a:avLst/>
              <a:gdLst>
                <a:gd name="T0" fmla="*/ 0 w 292"/>
                <a:gd name="T1" fmla="*/ 103 h 723"/>
                <a:gd name="T2" fmla="*/ 5 w 292"/>
                <a:gd name="T3" fmla="*/ 102 h 723"/>
                <a:gd name="T4" fmla="*/ 10 w 292"/>
                <a:gd name="T5" fmla="*/ 100 h 723"/>
                <a:gd name="T6" fmla="*/ 14 w 292"/>
                <a:gd name="T7" fmla="*/ 98 h 723"/>
                <a:gd name="T8" fmla="*/ 18 w 292"/>
                <a:gd name="T9" fmla="*/ 95 h 723"/>
                <a:gd name="T10" fmla="*/ 22 w 292"/>
                <a:gd name="T11" fmla="*/ 92 h 723"/>
                <a:gd name="T12" fmla="*/ 26 w 292"/>
                <a:gd name="T13" fmla="*/ 89 h 723"/>
                <a:gd name="T14" fmla="*/ 29 w 292"/>
                <a:gd name="T15" fmla="*/ 86 h 723"/>
                <a:gd name="T16" fmla="*/ 33 w 292"/>
                <a:gd name="T17" fmla="*/ 82 h 723"/>
                <a:gd name="T18" fmla="*/ 35 w 292"/>
                <a:gd name="T19" fmla="*/ 77 h 723"/>
                <a:gd name="T20" fmla="*/ 37 w 292"/>
                <a:gd name="T21" fmla="*/ 73 h 723"/>
                <a:gd name="T22" fmla="*/ 39 w 292"/>
                <a:gd name="T23" fmla="*/ 69 h 723"/>
                <a:gd name="T24" fmla="*/ 41 w 292"/>
                <a:gd name="T25" fmla="*/ 64 h 723"/>
                <a:gd name="T26" fmla="*/ 42 w 292"/>
                <a:gd name="T27" fmla="*/ 59 h 723"/>
                <a:gd name="T28" fmla="*/ 42 w 292"/>
                <a:gd name="T29" fmla="*/ 54 h 723"/>
                <a:gd name="T30" fmla="*/ 42 w 292"/>
                <a:gd name="T31" fmla="*/ 49 h 723"/>
                <a:gd name="T32" fmla="*/ 42 w 292"/>
                <a:gd name="T33" fmla="*/ 44 h 723"/>
                <a:gd name="T34" fmla="*/ 41 w 292"/>
                <a:gd name="T35" fmla="*/ 39 h 723"/>
                <a:gd name="T36" fmla="*/ 39 w 292"/>
                <a:gd name="T37" fmla="*/ 34 h 723"/>
                <a:gd name="T38" fmla="*/ 37 w 292"/>
                <a:gd name="T39" fmla="*/ 30 h 723"/>
                <a:gd name="T40" fmla="*/ 35 w 292"/>
                <a:gd name="T41" fmla="*/ 26 h 723"/>
                <a:gd name="T42" fmla="*/ 33 w 292"/>
                <a:gd name="T43" fmla="*/ 21 h 723"/>
                <a:gd name="T44" fmla="*/ 29 w 292"/>
                <a:gd name="T45" fmla="*/ 18 h 723"/>
                <a:gd name="T46" fmla="*/ 26 w 292"/>
                <a:gd name="T47" fmla="*/ 14 h 723"/>
                <a:gd name="T48" fmla="*/ 22 w 292"/>
                <a:gd name="T49" fmla="*/ 11 h 723"/>
                <a:gd name="T50" fmla="*/ 18 w 292"/>
                <a:gd name="T51" fmla="*/ 8 h 723"/>
                <a:gd name="T52" fmla="*/ 14 w 292"/>
                <a:gd name="T53" fmla="*/ 5 h 723"/>
                <a:gd name="T54" fmla="*/ 10 w 292"/>
                <a:gd name="T55" fmla="*/ 3 h 723"/>
                <a:gd name="T56" fmla="*/ 5 w 292"/>
                <a:gd name="T57" fmla="*/ 1 h 723"/>
                <a:gd name="T58" fmla="*/ 0 w 292"/>
                <a:gd name="T59" fmla="*/ 0 h 72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92" h="723">
                  <a:moveTo>
                    <a:pt x="0" y="723"/>
                  </a:moveTo>
                  <a:lnTo>
                    <a:pt x="33" y="714"/>
                  </a:lnTo>
                  <a:lnTo>
                    <a:pt x="67" y="702"/>
                  </a:lnTo>
                  <a:lnTo>
                    <a:pt x="98" y="688"/>
                  </a:lnTo>
                  <a:lnTo>
                    <a:pt x="127" y="669"/>
                  </a:lnTo>
                  <a:lnTo>
                    <a:pt x="155" y="649"/>
                  </a:lnTo>
                  <a:lnTo>
                    <a:pt x="180" y="626"/>
                  </a:lnTo>
                  <a:lnTo>
                    <a:pt x="205" y="601"/>
                  </a:lnTo>
                  <a:lnTo>
                    <a:pt x="226" y="573"/>
                  </a:lnTo>
                  <a:lnTo>
                    <a:pt x="245" y="544"/>
                  </a:lnTo>
                  <a:lnTo>
                    <a:pt x="260" y="513"/>
                  </a:lnTo>
                  <a:lnTo>
                    <a:pt x="272" y="481"/>
                  </a:lnTo>
                  <a:lnTo>
                    <a:pt x="282" y="447"/>
                  </a:lnTo>
                  <a:lnTo>
                    <a:pt x="289" y="414"/>
                  </a:lnTo>
                  <a:lnTo>
                    <a:pt x="292" y="380"/>
                  </a:lnTo>
                  <a:lnTo>
                    <a:pt x="292" y="344"/>
                  </a:lnTo>
                  <a:lnTo>
                    <a:pt x="289" y="310"/>
                  </a:lnTo>
                  <a:lnTo>
                    <a:pt x="282" y="276"/>
                  </a:lnTo>
                  <a:lnTo>
                    <a:pt x="272" y="242"/>
                  </a:lnTo>
                  <a:lnTo>
                    <a:pt x="260" y="210"/>
                  </a:lnTo>
                  <a:lnTo>
                    <a:pt x="245" y="179"/>
                  </a:lnTo>
                  <a:lnTo>
                    <a:pt x="226" y="150"/>
                  </a:lnTo>
                  <a:lnTo>
                    <a:pt x="205" y="123"/>
                  </a:lnTo>
                  <a:lnTo>
                    <a:pt x="180" y="98"/>
                  </a:lnTo>
                  <a:lnTo>
                    <a:pt x="155" y="74"/>
                  </a:lnTo>
                  <a:lnTo>
                    <a:pt x="127" y="53"/>
                  </a:lnTo>
                  <a:lnTo>
                    <a:pt x="98" y="36"/>
                  </a:lnTo>
                  <a:lnTo>
                    <a:pt x="67" y="21"/>
                  </a:lnTo>
                  <a:lnTo>
                    <a:pt x="33" y="9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01" name="Line 437"/>
            <p:cNvSpPr>
              <a:spLocks noChangeShapeType="1"/>
            </p:cNvSpPr>
            <p:nvPr/>
          </p:nvSpPr>
          <p:spPr bwMode="auto">
            <a:xfrm flipV="1">
              <a:off x="1768" y="2037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02" name="Line 438"/>
            <p:cNvSpPr>
              <a:spLocks noChangeShapeType="1"/>
            </p:cNvSpPr>
            <p:nvPr/>
          </p:nvSpPr>
          <p:spPr bwMode="auto">
            <a:xfrm flipV="1">
              <a:off x="1768" y="2023"/>
              <a:ext cx="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03" name="Line 439"/>
            <p:cNvSpPr>
              <a:spLocks noChangeShapeType="1"/>
            </p:cNvSpPr>
            <p:nvPr/>
          </p:nvSpPr>
          <p:spPr bwMode="auto">
            <a:xfrm flipV="1">
              <a:off x="1768" y="1961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04" name="Freeform 440"/>
            <p:cNvSpPr>
              <a:spLocks/>
            </p:cNvSpPr>
            <p:nvPr/>
          </p:nvSpPr>
          <p:spPr bwMode="auto">
            <a:xfrm>
              <a:off x="1742" y="2003"/>
              <a:ext cx="52" cy="53"/>
            </a:xfrm>
            <a:custGeom>
              <a:avLst/>
              <a:gdLst>
                <a:gd name="T0" fmla="*/ 52 w 369"/>
                <a:gd name="T1" fmla="*/ 27 h 369"/>
                <a:gd name="T2" fmla="*/ 52 w 369"/>
                <a:gd name="T3" fmla="*/ 23 h 369"/>
                <a:gd name="T4" fmla="*/ 51 w 369"/>
                <a:gd name="T5" fmla="*/ 20 h 369"/>
                <a:gd name="T6" fmla="*/ 50 w 369"/>
                <a:gd name="T7" fmla="*/ 16 h 369"/>
                <a:gd name="T8" fmla="*/ 49 w 369"/>
                <a:gd name="T9" fmla="*/ 13 h 369"/>
                <a:gd name="T10" fmla="*/ 47 w 369"/>
                <a:gd name="T11" fmla="*/ 10 h 369"/>
                <a:gd name="T12" fmla="*/ 44 w 369"/>
                <a:gd name="T13" fmla="*/ 8 h 369"/>
                <a:gd name="T14" fmla="*/ 42 w 369"/>
                <a:gd name="T15" fmla="*/ 5 h 369"/>
                <a:gd name="T16" fmla="*/ 39 w 369"/>
                <a:gd name="T17" fmla="*/ 4 h 369"/>
                <a:gd name="T18" fmla="*/ 36 w 369"/>
                <a:gd name="T19" fmla="*/ 2 h 369"/>
                <a:gd name="T20" fmla="*/ 33 w 369"/>
                <a:gd name="T21" fmla="*/ 1 h 369"/>
                <a:gd name="T22" fmla="*/ 29 w 369"/>
                <a:gd name="T23" fmla="*/ 0 h 369"/>
                <a:gd name="T24" fmla="*/ 26 w 369"/>
                <a:gd name="T25" fmla="*/ 0 h 369"/>
                <a:gd name="T26" fmla="*/ 23 w 369"/>
                <a:gd name="T27" fmla="*/ 0 h 369"/>
                <a:gd name="T28" fmla="*/ 19 w 369"/>
                <a:gd name="T29" fmla="*/ 1 h 369"/>
                <a:gd name="T30" fmla="*/ 16 w 369"/>
                <a:gd name="T31" fmla="*/ 2 h 369"/>
                <a:gd name="T32" fmla="*/ 13 w 369"/>
                <a:gd name="T33" fmla="*/ 4 h 369"/>
                <a:gd name="T34" fmla="*/ 10 w 369"/>
                <a:gd name="T35" fmla="*/ 5 h 369"/>
                <a:gd name="T36" fmla="*/ 8 w 369"/>
                <a:gd name="T37" fmla="*/ 8 h 369"/>
                <a:gd name="T38" fmla="*/ 5 w 369"/>
                <a:gd name="T39" fmla="*/ 10 h 369"/>
                <a:gd name="T40" fmla="*/ 3 w 369"/>
                <a:gd name="T41" fmla="*/ 13 h 369"/>
                <a:gd name="T42" fmla="*/ 2 w 369"/>
                <a:gd name="T43" fmla="*/ 16 h 369"/>
                <a:gd name="T44" fmla="*/ 1 w 369"/>
                <a:gd name="T45" fmla="*/ 20 h 369"/>
                <a:gd name="T46" fmla="*/ 0 w 369"/>
                <a:gd name="T47" fmla="*/ 23 h 369"/>
                <a:gd name="T48" fmla="*/ 0 w 369"/>
                <a:gd name="T49" fmla="*/ 27 h 369"/>
                <a:gd name="T50" fmla="*/ 0 w 369"/>
                <a:gd name="T51" fmla="*/ 30 h 369"/>
                <a:gd name="T52" fmla="*/ 1 w 369"/>
                <a:gd name="T53" fmla="*/ 33 h 369"/>
                <a:gd name="T54" fmla="*/ 2 w 369"/>
                <a:gd name="T55" fmla="*/ 37 h 369"/>
                <a:gd name="T56" fmla="*/ 3 w 369"/>
                <a:gd name="T57" fmla="*/ 40 h 369"/>
                <a:gd name="T58" fmla="*/ 5 w 369"/>
                <a:gd name="T59" fmla="*/ 43 h 369"/>
                <a:gd name="T60" fmla="*/ 8 w 369"/>
                <a:gd name="T61" fmla="*/ 45 h 369"/>
                <a:gd name="T62" fmla="*/ 10 w 369"/>
                <a:gd name="T63" fmla="*/ 48 h 369"/>
                <a:gd name="T64" fmla="*/ 13 w 369"/>
                <a:gd name="T65" fmla="*/ 50 h 369"/>
                <a:gd name="T66" fmla="*/ 16 w 369"/>
                <a:gd name="T67" fmla="*/ 51 h 369"/>
                <a:gd name="T68" fmla="*/ 19 w 369"/>
                <a:gd name="T69" fmla="*/ 52 h 369"/>
                <a:gd name="T70" fmla="*/ 23 w 369"/>
                <a:gd name="T71" fmla="*/ 53 h 369"/>
                <a:gd name="T72" fmla="*/ 26 w 369"/>
                <a:gd name="T73" fmla="*/ 53 h 369"/>
                <a:gd name="T74" fmla="*/ 29 w 369"/>
                <a:gd name="T75" fmla="*/ 53 h 369"/>
                <a:gd name="T76" fmla="*/ 33 w 369"/>
                <a:gd name="T77" fmla="*/ 52 h 369"/>
                <a:gd name="T78" fmla="*/ 36 w 369"/>
                <a:gd name="T79" fmla="*/ 51 h 369"/>
                <a:gd name="T80" fmla="*/ 39 w 369"/>
                <a:gd name="T81" fmla="*/ 50 h 369"/>
                <a:gd name="T82" fmla="*/ 42 w 369"/>
                <a:gd name="T83" fmla="*/ 48 h 369"/>
                <a:gd name="T84" fmla="*/ 44 w 369"/>
                <a:gd name="T85" fmla="*/ 45 h 369"/>
                <a:gd name="T86" fmla="*/ 47 w 369"/>
                <a:gd name="T87" fmla="*/ 43 h 369"/>
                <a:gd name="T88" fmla="*/ 49 w 369"/>
                <a:gd name="T89" fmla="*/ 40 h 369"/>
                <a:gd name="T90" fmla="*/ 50 w 369"/>
                <a:gd name="T91" fmla="*/ 37 h 369"/>
                <a:gd name="T92" fmla="*/ 51 w 369"/>
                <a:gd name="T93" fmla="*/ 33 h 369"/>
                <a:gd name="T94" fmla="*/ 52 w 369"/>
                <a:gd name="T95" fmla="*/ 30 h 369"/>
                <a:gd name="T96" fmla="*/ 52 w 369"/>
                <a:gd name="T97" fmla="*/ 27 h 36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69" h="369">
                  <a:moveTo>
                    <a:pt x="369" y="185"/>
                  </a:moveTo>
                  <a:lnTo>
                    <a:pt x="368" y="161"/>
                  </a:lnTo>
                  <a:lnTo>
                    <a:pt x="363" y="137"/>
                  </a:lnTo>
                  <a:lnTo>
                    <a:pt x="355" y="114"/>
                  </a:lnTo>
                  <a:lnTo>
                    <a:pt x="345" y="92"/>
                  </a:lnTo>
                  <a:lnTo>
                    <a:pt x="331" y="72"/>
                  </a:lnTo>
                  <a:lnTo>
                    <a:pt x="315" y="54"/>
                  </a:lnTo>
                  <a:lnTo>
                    <a:pt x="297" y="38"/>
                  </a:lnTo>
                  <a:lnTo>
                    <a:pt x="276" y="25"/>
                  </a:lnTo>
                  <a:lnTo>
                    <a:pt x="255" y="14"/>
                  </a:lnTo>
                  <a:lnTo>
                    <a:pt x="232" y="6"/>
                  </a:lnTo>
                  <a:lnTo>
                    <a:pt x="209" y="1"/>
                  </a:lnTo>
                  <a:lnTo>
                    <a:pt x="185" y="0"/>
                  </a:lnTo>
                  <a:lnTo>
                    <a:pt x="160" y="1"/>
                  </a:lnTo>
                  <a:lnTo>
                    <a:pt x="137" y="6"/>
                  </a:lnTo>
                  <a:lnTo>
                    <a:pt x="114" y="14"/>
                  </a:lnTo>
                  <a:lnTo>
                    <a:pt x="92" y="25"/>
                  </a:lnTo>
                  <a:lnTo>
                    <a:pt x="72" y="38"/>
                  </a:lnTo>
                  <a:lnTo>
                    <a:pt x="54" y="54"/>
                  </a:lnTo>
                  <a:lnTo>
                    <a:pt x="38" y="72"/>
                  </a:lnTo>
                  <a:lnTo>
                    <a:pt x="24" y="92"/>
                  </a:lnTo>
                  <a:lnTo>
                    <a:pt x="13" y="114"/>
                  </a:lnTo>
                  <a:lnTo>
                    <a:pt x="6" y="137"/>
                  </a:lnTo>
                  <a:lnTo>
                    <a:pt x="1" y="161"/>
                  </a:lnTo>
                  <a:lnTo>
                    <a:pt x="0" y="185"/>
                  </a:lnTo>
                  <a:lnTo>
                    <a:pt x="1" y="209"/>
                  </a:lnTo>
                  <a:lnTo>
                    <a:pt x="6" y="232"/>
                  </a:lnTo>
                  <a:lnTo>
                    <a:pt x="13" y="256"/>
                  </a:lnTo>
                  <a:lnTo>
                    <a:pt x="24" y="277"/>
                  </a:lnTo>
                  <a:lnTo>
                    <a:pt x="38" y="298"/>
                  </a:lnTo>
                  <a:lnTo>
                    <a:pt x="54" y="315"/>
                  </a:lnTo>
                  <a:lnTo>
                    <a:pt x="72" y="332"/>
                  </a:lnTo>
                  <a:lnTo>
                    <a:pt x="92" y="345"/>
                  </a:lnTo>
                  <a:lnTo>
                    <a:pt x="114" y="355"/>
                  </a:lnTo>
                  <a:lnTo>
                    <a:pt x="137" y="363"/>
                  </a:lnTo>
                  <a:lnTo>
                    <a:pt x="160" y="368"/>
                  </a:lnTo>
                  <a:lnTo>
                    <a:pt x="185" y="369"/>
                  </a:lnTo>
                  <a:lnTo>
                    <a:pt x="209" y="368"/>
                  </a:lnTo>
                  <a:lnTo>
                    <a:pt x="232" y="363"/>
                  </a:lnTo>
                  <a:lnTo>
                    <a:pt x="255" y="355"/>
                  </a:lnTo>
                  <a:lnTo>
                    <a:pt x="276" y="345"/>
                  </a:lnTo>
                  <a:lnTo>
                    <a:pt x="297" y="332"/>
                  </a:lnTo>
                  <a:lnTo>
                    <a:pt x="315" y="315"/>
                  </a:lnTo>
                  <a:lnTo>
                    <a:pt x="331" y="298"/>
                  </a:lnTo>
                  <a:lnTo>
                    <a:pt x="345" y="277"/>
                  </a:lnTo>
                  <a:lnTo>
                    <a:pt x="355" y="256"/>
                  </a:lnTo>
                  <a:lnTo>
                    <a:pt x="363" y="232"/>
                  </a:lnTo>
                  <a:lnTo>
                    <a:pt x="368" y="209"/>
                  </a:lnTo>
                  <a:lnTo>
                    <a:pt x="369" y="18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05" name="Freeform 441"/>
            <p:cNvSpPr>
              <a:spLocks/>
            </p:cNvSpPr>
            <p:nvPr/>
          </p:nvSpPr>
          <p:spPr bwMode="auto">
            <a:xfrm>
              <a:off x="1715" y="1978"/>
              <a:ext cx="42" cy="103"/>
            </a:xfrm>
            <a:custGeom>
              <a:avLst/>
              <a:gdLst>
                <a:gd name="T0" fmla="*/ 42 w 290"/>
                <a:gd name="T1" fmla="*/ 0 h 723"/>
                <a:gd name="T2" fmla="*/ 37 w 290"/>
                <a:gd name="T3" fmla="*/ 1 h 723"/>
                <a:gd name="T4" fmla="*/ 33 w 290"/>
                <a:gd name="T5" fmla="*/ 3 h 723"/>
                <a:gd name="T6" fmla="*/ 28 w 290"/>
                <a:gd name="T7" fmla="*/ 5 h 723"/>
                <a:gd name="T8" fmla="*/ 24 w 290"/>
                <a:gd name="T9" fmla="*/ 8 h 723"/>
                <a:gd name="T10" fmla="*/ 20 w 290"/>
                <a:gd name="T11" fmla="*/ 11 h 723"/>
                <a:gd name="T12" fmla="*/ 16 w 290"/>
                <a:gd name="T13" fmla="*/ 14 h 723"/>
                <a:gd name="T14" fmla="*/ 13 w 290"/>
                <a:gd name="T15" fmla="*/ 18 h 723"/>
                <a:gd name="T16" fmla="*/ 10 w 290"/>
                <a:gd name="T17" fmla="*/ 21 h 723"/>
                <a:gd name="T18" fmla="*/ 7 w 290"/>
                <a:gd name="T19" fmla="*/ 26 h 723"/>
                <a:gd name="T20" fmla="*/ 5 w 290"/>
                <a:gd name="T21" fmla="*/ 30 h 723"/>
                <a:gd name="T22" fmla="*/ 3 w 290"/>
                <a:gd name="T23" fmla="*/ 34 h 723"/>
                <a:gd name="T24" fmla="*/ 1 w 290"/>
                <a:gd name="T25" fmla="*/ 39 h 723"/>
                <a:gd name="T26" fmla="*/ 0 w 290"/>
                <a:gd name="T27" fmla="*/ 44 h 723"/>
                <a:gd name="T28" fmla="*/ 0 w 290"/>
                <a:gd name="T29" fmla="*/ 49 h 723"/>
                <a:gd name="T30" fmla="*/ 0 w 290"/>
                <a:gd name="T31" fmla="*/ 54 h 723"/>
                <a:gd name="T32" fmla="*/ 0 w 290"/>
                <a:gd name="T33" fmla="*/ 59 h 723"/>
                <a:gd name="T34" fmla="*/ 1 w 290"/>
                <a:gd name="T35" fmla="*/ 64 h 723"/>
                <a:gd name="T36" fmla="*/ 3 w 290"/>
                <a:gd name="T37" fmla="*/ 69 h 723"/>
                <a:gd name="T38" fmla="*/ 5 w 290"/>
                <a:gd name="T39" fmla="*/ 73 h 723"/>
                <a:gd name="T40" fmla="*/ 7 w 290"/>
                <a:gd name="T41" fmla="*/ 77 h 723"/>
                <a:gd name="T42" fmla="*/ 10 w 290"/>
                <a:gd name="T43" fmla="*/ 82 h 723"/>
                <a:gd name="T44" fmla="*/ 13 w 290"/>
                <a:gd name="T45" fmla="*/ 86 h 723"/>
                <a:gd name="T46" fmla="*/ 16 w 290"/>
                <a:gd name="T47" fmla="*/ 89 h 723"/>
                <a:gd name="T48" fmla="*/ 20 w 290"/>
                <a:gd name="T49" fmla="*/ 92 h 723"/>
                <a:gd name="T50" fmla="*/ 24 w 290"/>
                <a:gd name="T51" fmla="*/ 95 h 723"/>
                <a:gd name="T52" fmla="*/ 28 w 290"/>
                <a:gd name="T53" fmla="*/ 98 h 723"/>
                <a:gd name="T54" fmla="*/ 33 w 290"/>
                <a:gd name="T55" fmla="*/ 100 h 723"/>
                <a:gd name="T56" fmla="*/ 37 w 290"/>
                <a:gd name="T57" fmla="*/ 102 h 723"/>
                <a:gd name="T58" fmla="*/ 42 w 290"/>
                <a:gd name="T59" fmla="*/ 103 h 72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90" h="723">
                  <a:moveTo>
                    <a:pt x="290" y="0"/>
                  </a:moveTo>
                  <a:lnTo>
                    <a:pt x="257" y="9"/>
                  </a:lnTo>
                  <a:lnTo>
                    <a:pt x="225" y="21"/>
                  </a:lnTo>
                  <a:lnTo>
                    <a:pt x="194" y="36"/>
                  </a:lnTo>
                  <a:lnTo>
                    <a:pt x="164" y="53"/>
                  </a:lnTo>
                  <a:lnTo>
                    <a:pt x="136" y="74"/>
                  </a:lnTo>
                  <a:lnTo>
                    <a:pt x="110" y="98"/>
                  </a:lnTo>
                  <a:lnTo>
                    <a:pt x="87" y="123"/>
                  </a:lnTo>
                  <a:lnTo>
                    <a:pt x="66" y="150"/>
                  </a:lnTo>
                  <a:lnTo>
                    <a:pt x="47" y="179"/>
                  </a:lnTo>
                  <a:lnTo>
                    <a:pt x="32" y="210"/>
                  </a:lnTo>
                  <a:lnTo>
                    <a:pt x="18" y="242"/>
                  </a:lnTo>
                  <a:lnTo>
                    <a:pt x="10" y="276"/>
                  </a:lnTo>
                  <a:lnTo>
                    <a:pt x="3" y="310"/>
                  </a:lnTo>
                  <a:lnTo>
                    <a:pt x="0" y="344"/>
                  </a:lnTo>
                  <a:lnTo>
                    <a:pt x="0" y="380"/>
                  </a:lnTo>
                  <a:lnTo>
                    <a:pt x="3" y="414"/>
                  </a:lnTo>
                  <a:lnTo>
                    <a:pt x="10" y="447"/>
                  </a:lnTo>
                  <a:lnTo>
                    <a:pt x="18" y="481"/>
                  </a:lnTo>
                  <a:lnTo>
                    <a:pt x="32" y="513"/>
                  </a:lnTo>
                  <a:lnTo>
                    <a:pt x="47" y="544"/>
                  </a:lnTo>
                  <a:lnTo>
                    <a:pt x="66" y="573"/>
                  </a:lnTo>
                  <a:lnTo>
                    <a:pt x="87" y="601"/>
                  </a:lnTo>
                  <a:lnTo>
                    <a:pt x="110" y="626"/>
                  </a:lnTo>
                  <a:lnTo>
                    <a:pt x="136" y="649"/>
                  </a:lnTo>
                  <a:lnTo>
                    <a:pt x="164" y="669"/>
                  </a:lnTo>
                  <a:lnTo>
                    <a:pt x="194" y="688"/>
                  </a:lnTo>
                  <a:lnTo>
                    <a:pt x="225" y="702"/>
                  </a:lnTo>
                  <a:lnTo>
                    <a:pt x="257" y="714"/>
                  </a:lnTo>
                  <a:lnTo>
                    <a:pt x="290" y="72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06" name="Line 442"/>
            <p:cNvSpPr>
              <a:spLocks noChangeShapeType="1"/>
            </p:cNvSpPr>
            <p:nvPr/>
          </p:nvSpPr>
          <p:spPr bwMode="auto">
            <a:xfrm flipH="1" flipV="1">
              <a:off x="1910" y="1952"/>
              <a:ext cx="120" cy="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07" name="Line 443"/>
            <p:cNvSpPr>
              <a:spLocks noChangeShapeType="1"/>
            </p:cNvSpPr>
            <p:nvPr/>
          </p:nvSpPr>
          <p:spPr bwMode="auto">
            <a:xfrm flipV="1">
              <a:off x="1757" y="1952"/>
              <a:ext cx="120" cy="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08" name="Line 444"/>
            <p:cNvSpPr>
              <a:spLocks noChangeShapeType="1"/>
            </p:cNvSpPr>
            <p:nvPr/>
          </p:nvSpPr>
          <p:spPr bwMode="auto">
            <a:xfrm flipH="1">
              <a:off x="1910" y="2081"/>
              <a:ext cx="120" cy="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09" name="Line 445"/>
            <p:cNvSpPr>
              <a:spLocks noChangeShapeType="1"/>
            </p:cNvSpPr>
            <p:nvPr/>
          </p:nvSpPr>
          <p:spPr bwMode="auto">
            <a:xfrm>
              <a:off x="1757" y="2081"/>
              <a:ext cx="120" cy="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10" name="Freeform 446"/>
            <p:cNvSpPr>
              <a:spLocks/>
            </p:cNvSpPr>
            <p:nvPr/>
          </p:nvSpPr>
          <p:spPr bwMode="auto">
            <a:xfrm>
              <a:off x="1877" y="2107"/>
              <a:ext cx="33" cy="1"/>
            </a:xfrm>
            <a:custGeom>
              <a:avLst/>
              <a:gdLst>
                <a:gd name="T0" fmla="*/ 0 w 233"/>
                <a:gd name="T1" fmla="*/ 0 h 13"/>
                <a:gd name="T2" fmla="*/ 7 w 233"/>
                <a:gd name="T3" fmla="*/ 1 h 13"/>
                <a:gd name="T4" fmla="*/ 13 w 233"/>
                <a:gd name="T5" fmla="*/ 1 h 13"/>
                <a:gd name="T6" fmla="*/ 20 w 233"/>
                <a:gd name="T7" fmla="*/ 1 h 13"/>
                <a:gd name="T8" fmla="*/ 26 w 233"/>
                <a:gd name="T9" fmla="*/ 1 h 13"/>
                <a:gd name="T10" fmla="*/ 33 w 233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3" h="13">
                  <a:moveTo>
                    <a:pt x="0" y="0"/>
                  </a:moveTo>
                  <a:lnTo>
                    <a:pt x="47" y="9"/>
                  </a:lnTo>
                  <a:lnTo>
                    <a:pt x="94" y="13"/>
                  </a:lnTo>
                  <a:lnTo>
                    <a:pt x="141" y="13"/>
                  </a:lnTo>
                  <a:lnTo>
                    <a:pt x="187" y="9"/>
                  </a:lnTo>
                  <a:lnTo>
                    <a:pt x="23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11" name="Freeform 447"/>
            <p:cNvSpPr>
              <a:spLocks/>
            </p:cNvSpPr>
            <p:nvPr/>
          </p:nvSpPr>
          <p:spPr bwMode="auto">
            <a:xfrm>
              <a:off x="1877" y="2107"/>
              <a:ext cx="33" cy="1"/>
            </a:xfrm>
            <a:custGeom>
              <a:avLst/>
              <a:gdLst>
                <a:gd name="T0" fmla="*/ 0 w 233"/>
                <a:gd name="T1" fmla="*/ 0 h 13"/>
                <a:gd name="T2" fmla="*/ 7 w 233"/>
                <a:gd name="T3" fmla="*/ 1 h 13"/>
                <a:gd name="T4" fmla="*/ 13 w 233"/>
                <a:gd name="T5" fmla="*/ 1 h 13"/>
                <a:gd name="T6" fmla="*/ 20 w 233"/>
                <a:gd name="T7" fmla="*/ 1 h 13"/>
                <a:gd name="T8" fmla="*/ 26 w 233"/>
                <a:gd name="T9" fmla="*/ 1 h 13"/>
                <a:gd name="T10" fmla="*/ 33 w 233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3" h="13">
                  <a:moveTo>
                    <a:pt x="0" y="0"/>
                  </a:moveTo>
                  <a:lnTo>
                    <a:pt x="47" y="9"/>
                  </a:lnTo>
                  <a:lnTo>
                    <a:pt x="94" y="13"/>
                  </a:lnTo>
                  <a:lnTo>
                    <a:pt x="141" y="13"/>
                  </a:lnTo>
                  <a:lnTo>
                    <a:pt x="187" y="9"/>
                  </a:lnTo>
                  <a:lnTo>
                    <a:pt x="233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12" name="Line 448"/>
            <p:cNvSpPr>
              <a:spLocks noChangeShapeType="1"/>
            </p:cNvSpPr>
            <p:nvPr/>
          </p:nvSpPr>
          <p:spPr bwMode="auto">
            <a:xfrm>
              <a:off x="2072" y="2910"/>
              <a:ext cx="0" cy="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13" name="Line 449"/>
            <p:cNvSpPr>
              <a:spLocks noChangeShapeType="1"/>
            </p:cNvSpPr>
            <p:nvPr/>
          </p:nvSpPr>
          <p:spPr bwMode="auto">
            <a:xfrm flipV="1">
              <a:off x="1715" y="2910"/>
              <a:ext cx="0" cy="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14" name="Line 450"/>
            <p:cNvSpPr>
              <a:spLocks noChangeShapeType="1"/>
            </p:cNvSpPr>
            <p:nvPr/>
          </p:nvSpPr>
          <p:spPr bwMode="auto">
            <a:xfrm>
              <a:off x="1735" y="2890"/>
              <a:ext cx="5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15" name="Line 451"/>
            <p:cNvSpPr>
              <a:spLocks noChangeShapeType="1"/>
            </p:cNvSpPr>
            <p:nvPr/>
          </p:nvSpPr>
          <p:spPr bwMode="auto">
            <a:xfrm>
              <a:off x="1715" y="2956"/>
              <a:ext cx="3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16" name="Line 452"/>
            <p:cNvSpPr>
              <a:spLocks noChangeShapeType="1"/>
            </p:cNvSpPr>
            <p:nvPr/>
          </p:nvSpPr>
          <p:spPr bwMode="auto">
            <a:xfrm>
              <a:off x="1814" y="2660"/>
              <a:ext cx="0" cy="2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17" name="Line 453"/>
            <p:cNvSpPr>
              <a:spLocks noChangeShapeType="1"/>
            </p:cNvSpPr>
            <p:nvPr/>
          </p:nvSpPr>
          <p:spPr bwMode="auto">
            <a:xfrm>
              <a:off x="1973" y="2827"/>
              <a:ext cx="0" cy="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18" name="Line 454"/>
            <p:cNvSpPr>
              <a:spLocks noChangeShapeType="1"/>
            </p:cNvSpPr>
            <p:nvPr/>
          </p:nvSpPr>
          <p:spPr bwMode="auto">
            <a:xfrm>
              <a:off x="1742" y="2890"/>
              <a:ext cx="0" cy="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19" name="Line 455"/>
            <p:cNvSpPr>
              <a:spLocks noChangeShapeType="1"/>
            </p:cNvSpPr>
            <p:nvPr/>
          </p:nvSpPr>
          <p:spPr bwMode="auto">
            <a:xfrm>
              <a:off x="1794" y="2890"/>
              <a:ext cx="0" cy="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20" name="Line 456"/>
            <p:cNvSpPr>
              <a:spLocks noChangeShapeType="1"/>
            </p:cNvSpPr>
            <p:nvPr/>
          </p:nvSpPr>
          <p:spPr bwMode="auto">
            <a:xfrm>
              <a:off x="1768" y="2873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21" name="Line 457"/>
            <p:cNvSpPr>
              <a:spLocks noChangeShapeType="1"/>
            </p:cNvSpPr>
            <p:nvPr/>
          </p:nvSpPr>
          <p:spPr bwMode="auto">
            <a:xfrm>
              <a:off x="1768" y="2921"/>
              <a:ext cx="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22" name="Line 458"/>
            <p:cNvSpPr>
              <a:spLocks noChangeShapeType="1"/>
            </p:cNvSpPr>
            <p:nvPr/>
          </p:nvSpPr>
          <p:spPr bwMode="auto">
            <a:xfrm>
              <a:off x="1768" y="2935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23" name="Line 459"/>
            <p:cNvSpPr>
              <a:spLocks noChangeShapeType="1"/>
            </p:cNvSpPr>
            <p:nvPr/>
          </p:nvSpPr>
          <p:spPr bwMode="auto">
            <a:xfrm>
              <a:off x="2045" y="2890"/>
              <a:ext cx="0" cy="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24" name="Line 460"/>
            <p:cNvSpPr>
              <a:spLocks noChangeShapeType="1"/>
            </p:cNvSpPr>
            <p:nvPr/>
          </p:nvSpPr>
          <p:spPr bwMode="auto">
            <a:xfrm>
              <a:off x="1992" y="2890"/>
              <a:ext cx="0" cy="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25" name="Line 461"/>
            <p:cNvSpPr>
              <a:spLocks noChangeShapeType="1"/>
            </p:cNvSpPr>
            <p:nvPr/>
          </p:nvSpPr>
          <p:spPr bwMode="auto">
            <a:xfrm>
              <a:off x="2019" y="2873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26" name="Line 462"/>
            <p:cNvSpPr>
              <a:spLocks noChangeShapeType="1"/>
            </p:cNvSpPr>
            <p:nvPr/>
          </p:nvSpPr>
          <p:spPr bwMode="auto">
            <a:xfrm>
              <a:off x="2019" y="2921"/>
              <a:ext cx="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27" name="Line 463"/>
            <p:cNvSpPr>
              <a:spLocks noChangeShapeType="1"/>
            </p:cNvSpPr>
            <p:nvPr/>
          </p:nvSpPr>
          <p:spPr bwMode="auto">
            <a:xfrm>
              <a:off x="2019" y="2935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28" name="Line 464"/>
            <p:cNvSpPr>
              <a:spLocks noChangeShapeType="1"/>
            </p:cNvSpPr>
            <p:nvPr/>
          </p:nvSpPr>
          <p:spPr bwMode="auto">
            <a:xfrm>
              <a:off x="1854" y="2580"/>
              <a:ext cx="0" cy="3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29" name="Line 465"/>
            <p:cNvSpPr>
              <a:spLocks noChangeShapeType="1"/>
            </p:cNvSpPr>
            <p:nvPr/>
          </p:nvSpPr>
          <p:spPr bwMode="auto">
            <a:xfrm flipV="1">
              <a:off x="1933" y="2728"/>
              <a:ext cx="0" cy="2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30" name="Freeform 466"/>
            <p:cNvSpPr>
              <a:spLocks/>
            </p:cNvSpPr>
            <p:nvPr/>
          </p:nvSpPr>
          <p:spPr bwMode="auto">
            <a:xfrm>
              <a:off x="1854" y="2517"/>
              <a:ext cx="237" cy="241"/>
            </a:xfrm>
            <a:custGeom>
              <a:avLst/>
              <a:gdLst>
                <a:gd name="T0" fmla="*/ 11 w 1658"/>
                <a:gd name="T1" fmla="*/ 0 h 1687"/>
                <a:gd name="T2" fmla="*/ 8 w 1658"/>
                <a:gd name="T3" fmla="*/ 9 h 1687"/>
                <a:gd name="T4" fmla="*/ 6 w 1658"/>
                <a:gd name="T5" fmla="*/ 18 h 1687"/>
                <a:gd name="T6" fmla="*/ 4 w 1658"/>
                <a:gd name="T7" fmla="*/ 27 h 1687"/>
                <a:gd name="T8" fmla="*/ 2 w 1658"/>
                <a:gd name="T9" fmla="*/ 36 h 1687"/>
                <a:gd name="T10" fmla="*/ 1 w 1658"/>
                <a:gd name="T11" fmla="*/ 46 h 1687"/>
                <a:gd name="T12" fmla="*/ 0 w 1658"/>
                <a:gd name="T13" fmla="*/ 55 h 1687"/>
                <a:gd name="T14" fmla="*/ 0 w 1658"/>
                <a:gd name="T15" fmla="*/ 64 h 1687"/>
                <a:gd name="T16" fmla="*/ 0 w 1658"/>
                <a:gd name="T17" fmla="*/ 74 h 1687"/>
                <a:gd name="T18" fmla="*/ 1 w 1658"/>
                <a:gd name="T19" fmla="*/ 83 h 1687"/>
                <a:gd name="T20" fmla="*/ 3 w 1658"/>
                <a:gd name="T21" fmla="*/ 92 h 1687"/>
                <a:gd name="T22" fmla="*/ 4 w 1658"/>
                <a:gd name="T23" fmla="*/ 102 h 1687"/>
                <a:gd name="T24" fmla="*/ 7 w 1658"/>
                <a:gd name="T25" fmla="*/ 111 h 1687"/>
                <a:gd name="T26" fmla="*/ 9 w 1658"/>
                <a:gd name="T27" fmla="*/ 120 h 1687"/>
                <a:gd name="T28" fmla="*/ 13 w 1658"/>
                <a:gd name="T29" fmla="*/ 129 h 1687"/>
                <a:gd name="T30" fmla="*/ 16 w 1658"/>
                <a:gd name="T31" fmla="*/ 137 h 1687"/>
                <a:gd name="T32" fmla="*/ 21 w 1658"/>
                <a:gd name="T33" fmla="*/ 146 h 1687"/>
                <a:gd name="T34" fmla="*/ 25 w 1658"/>
                <a:gd name="T35" fmla="*/ 154 h 1687"/>
                <a:gd name="T36" fmla="*/ 30 w 1658"/>
                <a:gd name="T37" fmla="*/ 162 h 1687"/>
                <a:gd name="T38" fmla="*/ 36 w 1658"/>
                <a:gd name="T39" fmla="*/ 169 h 1687"/>
                <a:gd name="T40" fmla="*/ 41 w 1658"/>
                <a:gd name="T41" fmla="*/ 177 h 1687"/>
                <a:gd name="T42" fmla="*/ 48 w 1658"/>
                <a:gd name="T43" fmla="*/ 184 h 1687"/>
                <a:gd name="T44" fmla="*/ 54 w 1658"/>
                <a:gd name="T45" fmla="*/ 191 h 1687"/>
                <a:gd name="T46" fmla="*/ 61 w 1658"/>
                <a:gd name="T47" fmla="*/ 197 h 1687"/>
                <a:gd name="T48" fmla="*/ 68 w 1658"/>
                <a:gd name="T49" fmla="*/ 203 h 1687"/>
                <a:gd name="T50" fmla="*/ 76 w 1658"/>
                <a:gd name="T51" fmla="*/ 209 h 1687"/>
                <a:gd name="T52" fmla="*/ 84 w 1658"/>
                <a:gd name="T53" fmla="*/ 214 h 1687"/>
                <a:gd name="T54" fmla="*/ 92 w 1658"/>
                <a:gd name="T55" fmla="*/ 219 h 1687"/>
                <a:gd name="T56" fmla="*/ 100 w 1658"/>
                <a:gd name="T57" fmla="*/ 223 h 1687"/>
                <a:gd name="T58" fmla="*/ 108 w 1658"/>
                <a:gd name="T59" fmla="*/ 227 h 1687"/>
                <a:gd name="T60" fmla="*/ 117 w 1658"/>
                <a:gd name="T61" fmla="*/ 230 h 1687"/>
                <a:gd name="T62" fmla="*/ 126 w 1658"/>
                <a:gd name="T63" fmla="*/ 233 h 1687"/>
                <a:gd name="T64" fmla="*/ 135 w 1658"/>
                <a:gd name="T65" fmla="*/ 236 h 1687"/>
                <a:gd name="T66" fmla="*/ 144 w 1658"/>
                <a:gd name="T67" fmla="*/ 238 h 1687"/>
                <a:gd name="T68" fmla="*/ 154 w 1658"/>
                <a:gd name="T69" fmla="*/ 239 h 1687"/>
                <a:gd name="T70" fmla="*/ 163 w 1658"/>
                <a:gd name="T71" fmla="*/ 240 h 1687"/>
                <a:gd name="T72" fmla="*/ 172 w 1658"/>
                <a:gd name="T73" fmla="*/ 241 h 1687"/>
                <a:gd name="T74" fmla="*/ 182 w 1658"/>
                <a:gd name="T75" fmla="*/ 241 h 1687"/>
                <a:gd name="T76" fmla="*/ 191 w 1658"/>
                <a:gd name="T77" fmla="*/ 240 h 1687"/>
                <a:gd name="T78" fmla="*/ 200 w 1658"/>
                <a:gd name="T79" fmla="*/ 240 h 1687"/>
                <a:gd name="T80" fmla="*/ 210 w 1658"/>
                <a:gd name="T81" fmla="*/ 238 h 1687"/>
                <a:gd name="T82" fmla="*/ 219 w 1658"/>
                <a:gd name="T83" fmla="*/ 236 h 1687"/>
                <a:gd name="T84" fmla="*/ 228 w 1658"/>
                <a:gd name="T85" fmla="*/ 234 h 1687"/>
                <a:gd name="T86" fmla="*/ 237 w 1658"/>
                <a:gd name="T87" fmla="*/ 231 h 168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658" h="1687">
                  <a:moveTo>
                    <a:pt x="79" y="0"/>
                  </a:moveTo>
                  <a:lnTo>
                    <a:pt x="58" y="62"/>
                  </a:lnTo>
                  <a:lnTo>
                    <a:pt x="40" y="125"/>
                  </a:lnTo>
                  <a:lnTo>
                    <a:pt x="25" y="189"/>
                  </a:lnTo>
                  <a:lnTo>
                    <a:pt x="13" y="254"/>
                  </a:lnTo>
                  <a:lnTo>
                    <a:pt x="5" y="319"/>
                  </a:lnTo>
                  <a:lnTo>
                    <a:pt x="1" y="385"/>
                  </a:lnTo>
                  <a:lnTo>
                    <a:pt x="0" y="451"/>
                  </a:lnTo>
                  <a:lnTo>
                    <a:pt x="2" y="516"/>
                  </a:lnTo>
                  <a:lnTo>
                    <a:pt x="9" y="581"/>
                  </a:lnTo>
                  <a:lnTo>
                    <a:pt x="18" y="646"/>
                  </a:lnTo>
                  <a:lnTo>
                    <a:pt x="30" y="712"/>
                  </a:lnTo>
                  <a:lnTo>
                    <a:pt x="46" y="775"/>
                  </a:lnTo>
                  <a:lnTo>
                    <a:pt x="65" y="838"/>
                  </a:lnTo>
                  <a:lnTo>
                    <a:pt x="88" y="900"/>
                  </a:lnTo>
                  <a:lnTo>
                    <a:pt x="114" y="960"/>
                  </a:lnTo>
                  <a:lnTo>
                    <a:pt x="144" y="1019"/>
                  </a:lnTo>
                  <a:lnTo>
                    <a:pt x="176" y="1076"/>
                  </a:lnTo>
                  <a:lnTo>
                    <a:pt x="210" y="1132"/>
                  </a:lnTo>
                  <a:lnTo>
                    <a:pt x="249" y="1186"/>
                  </a:lnTo>
                  <a:lnTo>
                    <a:pt x="289" y="1238"/>
                  </a:lnTo>
                  <a:lnTo>
                    <a:pt x="333" y="1286"/>
                  </a:lnTo>
                  <a:lnTo>
                    <a:pt x="378" y="1334"/>
                  </a:lnTo>
                  <a:lnTo>
                    <a:pt x="427" y="1378"/>
                  </a:lnTo>
                  <a:lnTo>
                    <a:pt x="477" y="1420"/>
                  </a:lnTo>
                  <a:lnTo>
                    <a:pt x="530" y="1460"/>
                  </a:lnTo>
                  <a:lnTo>
                    <a:pt x="585" y="1496"/>
                  </a:lnTo>
                  <a:lnTo>
                    <a:pt x="641" y="1530"/>
                  </a:lnTo>
                  <a:lnTo>
                    <a:pt x="700" y="1559"/>
                  </a:lnTo>
                  <a:lnTo>
                    <a:pt x="759" y="1587"/>
                  </a:lnTo>
                  <a:lnTo>
                    <a:pt x="820" y="1611"/>
                  </a:lnTo>
                  <a:lnTo>
                    <a:pt x="883" y="1632"/>
                  </a:lnTo>
                  <a:lnTo>
                    <a:pt x="946" y="1650"/>
                  </a:lnTo>
                  <a:lnTo>
                    <a:pt x="1010" y="1663"/>
                  </a:lnTo>
                  <a:lnTo>
                    <a:pt x="1075" y="1674"/>
                  </a:lnTo>
                  <a:lnTo>
                    <a:pt x="1141" y="1682"/>
                  </a:lnTo>
                  <a:lnTo>
                    <a:pt x="1206" y="1685"/>
                  </a:lnTo>
                  <a:lnTo>
                    <a:pt x="1272" y="1687"/>
                  </a:lnTo>
                  <a:lnTo>
                    <a:pt x="1337" y="1683"/>
                  </a:lnTo>
                  <a:lnTo>
                    <a:pt x="1402" y="1677"/>
                  </a:lnTo>
                  <a:lnTo>
                    <a:pt x="1468" y="1667"/>
                  </a:lnTo>
                  <a:lnTo>
                    <a:pt x="1532" y="1653"/>
                  </a:lnTo>
                  <a:lnTo>
                    <a:pt x="1596" y="1637"/>
                  </a:lnTo>
                  <a:lnTo>
                    <a:pt x="1658" y="161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31" name="Line 467"/>
            <p:cNvSpPr>
              <a:spLocks noChangeShapeType="1"/>
            </p:cNvSpPr>
            <p:nvPr/>
          </p:nvSpPr>
          <p:spPr bwMode="auto">
            <a:xfrm>
              <a:off x="1893" y="2662"/>
              <a:ext cx="0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32" name="Line 468"/>
            <p:cNvSpPr>
              <a:spLocks noChangeShapeType="1"/>
            </p:cNvSpPr>
            <p:nvPr/>
          </p:nvSpPr>
          <p:spPr bwMode="auto">
            <a:xfrm>
              <a:off x="1893" y="2732"/>
              <a:ext cx="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33" name="Line 469"/>
            <p:cNvSpPr>
              <a:spLocks noChangeShapeType="1"/>
            </p:cNvSpPr>
            <p:nvPr/>
          </p:nvSpPr>
          <p:spPr bwMode="auto">
            <a:xfrm>
              <a:off x="1893" y="2746"/>
              <a:ext cx="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34" name="Line 470"/>
            <p:cNvSpPr>
              <a:spLocks noChangeShapeType="1"/>
            </p:cNvSpPr>
            <p:nvPr/>
          </p:nvSpPr>
          <p:spPr bwMode="auto">
            <a:xfrm>
              <a:off x="1893" y="2817"/>
              <a:ext cx="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35" name="Line 471"/>
            <p:cNvSpPr>
              <a:spLocks noChangeShapeType="1"/>
            </p:cNvSpPr>
            <p:nvPr/>
          </p:nvSpPr>
          <p:spPr bwMode="auto">
            <a:xfrm>
              <a:off x="1893" y="2832"/>
              <a:ext cx="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36" name="Line 472"/>
            <p:cNvSpPr>
              <a:spLocks noChangeShapeType="1"/>
            </p:cNvSpPr>
            <p:nvPr/>
          </p:nvSpPr>
          <p:spPr bwMode="auto">
            <a:xfrm>
              <a:off x="1893" y="2903"/>
              <a:ext cx="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37" name="Line 473"/>
            <p:cNvSpPr>
              <a:spLocks noChangeShapeType="1"/>
            </p:cNvSpPr>
            <p:nvPr/>
          </p:nvSpPr>
          <p:spPr bwMode="auto">
            <a:xfrm>
              <a:off x="1893" y="2917"/>
              <a:ext cx="0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38" name="Line 474"/>
            <p:cNvSpPr>
              <a:spLocks noChangeShapeType="1"/>
            </p:cNvSpPr>
            <p:nvPr/>
          </p:nvSpPr>
          <p:spPr bwMode="auto">
            <a:xfrm>
              <a:off x="1992" y="2890"/>
              <a:ext cx="6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39" name="Freeform 475"/>
            <p:cNvSpPr>
              <a:spLocks/>
            </p:cNvSpPr>
            <p:nvPr/>
          </p:nvSpPr>
          <p:spPr bwMode="auto">
            <a:xfrm>
              <a:off x="1993" y="1785"/>
              <a:ext cx="132" cy="442"/>
            </a:xfrm>
            <a:custGeom>
              <a:avLst/>
              <a:gdLst>
                <a:gd name="T0" fmla="*/ 0 w 921"/>
                <a:gd name="T1" fmla="*/ 4 h 3096"/>
                <a:gd name="T2" fmla="*/ 0 w 921"/>
                <a:gd name="T3" fmla="*/ 12 h 3096"/>
                <a:gd name="T4" fmla="*/ 0 w 921"/>
                <a:gd name="T5" fmla="*/ 19 h 3096"/>
                <a:gd name="T6" fmla="*/ 0 w 921"/>
                <a:gd name="T7" fmla="*/ 27 h 3096"/>
                <a:gd name="T8" fmla="*/ 1 w 921"/>
                <a:gd name="T9" fmla="*/ 34 h 3096"/>
                <a:gd name="T10" fmla="*/ 1 w 921"/>
                <a:gd name="T11" fmla="*/ 42 h 3096"/>
                <a:gd name="T12" fmla="*/ 2 w 921"/>
                <a:gd name="T13" fmla="*/ 49 h 3096"/>
                <a:gd name="T14" fmla="*/ 3 w 921"/>
                <a:gd name="T15" fmla="*/ 56 h 3096"/>
                <a:gd name="T16" fmla="*/ 5 w 921"/>
                <a:gd name="T17" fmla="*/ 62 h 3096"/>
                <a:gd name="T18" fmla="*/ 6 w 921"/>
                <a:gd name="T19" fmla="*/ 65 h 3096"/>
                <a:gd name="T20" fmla="*/ 7 w 921"/>
                <a:gd name="T21" fmla="*/ 69 h 3096"/>
                <a:gd name="T22" fmla="*/ 8 w 921"/>
                <a:gd name="T23" fmla="*/ 72 h 3096"/>
                <a:gd name="T24" fmla="*/ 9 w 921"/>
                <a:gd name="T25" fmla="*/ 76 h 3096"/>
                <a:gd name="T26" fmla="*/ 10 w 921"/>
                <a:gd name="T27" fmla="*/ 79 h 3096"/>
                <a:gd name="T28" fmla="*/ 12 w 921"/>
                <a:gd name="T29" fmla="*/ 82 h 3096"/>
                <a:gd name="T30" fmla="*/ 13 w 921"/>
                <a:gd name="T31" fmla="*/ 86 h 3096"/>
                <a:gd name="T32" fmla="*/ 16 w 921"/>
                <a:gd name="T33" fmla="*/ 91 h 3096"/>
                <a:gd name="T34" fmla="*/ 19 w 921"/>
                <a:gd name="T35" fmla="*/ 97 h 3096"/>
                <a:gd name="T36" fmla="*/ 23 w 921"/>
                <a:gd name="T37" fmla="*/ 103 h 3096"/>
                <a:gd name="T38" fmla="*/ 28 w 921"/>
                <a:gd name="T39" fmla="*/ 109 h 3096"/>
                <a:gd name="T40" fmla="*/ 32 w 921"/>
                <a:gd name="T41" fmla="*/ 115 h 3096"/>
                <a:gd name="T42" fmla="*/ 37 w 921"/>
                <a:gd name="T43" fmla="*/ 121 h 3096"/>
                <a:gd name="T44" fmla="*/ 42 w 921"/>
                <a:gd name="T45" fmla="*/ 127 h 3096"/>
                <a:gd name="T46" fmla="*/ 47 w 921"/>
                <a:gd name="T47" fmla="*/ 133 h 3096"/>
                <a:gd name="T48" fmla="*/ 55 w 921"/>
                <a:gd name="T49" fmla="*/ 142 h 3096"/>
                <a:gd name="T50" fmla="*/ 71 w 921"/>
                <a:gd name="T51" fmla="*/ 159 h 3096"/>
                <a:gd name="T52" fmla="*/ 81 w 921"/>
                <a:gd name="T53" fmla="*/ 171 h 3096"/>
                <a:gd name="T54" fmla="*/ 86 w 921"/>
                <a:gd name="T55" fmla="*/ 177 h 3096"/>
                <a:gd name="T56" fmla="*/ 91 w 921"/>
                <a:gd name="T57" fmla="*/ 183 h 3096"/>
                <a:gd name="T58" fmla="*/ 95 w 921"/>
                <a:gd name="T59" fmla="*/ 189 h 3096"/>
                <a:gd name="T60" fmla="*/ 100 w 921"/>
                <a:gd name="T61" fmla="*/ 195 h 3096"/>
                <a:gd name="T62" fmla="*/ 104 w 921"/>
                <a:gd name="T63" fmla="*/ 201 h 3096"/>
                <a:gd name="T64" fmla="*/ 108 w 921"/>
                <a:gd name="T65" fmla="*/ 207 h 3096"/>
                <a:gd name="T66" fmla="*/ 112 w 921"/>
                <a:gd name="T67" fmla="*/ 213 h 3096"/>
                <a:gd name="T68" fmla="*/ 116 w 921"/>
                <a:gd name="T69" fmla="*/ 220 h 3096"/>
                <a:gd name="T70" fmla="*/ 118 w 921"/>
                <a:gd name="T71" fmla="*/ 225 h 3096"/>
                <a:gd name="T72" fmla="*/ 119 w 921"/>
                <a:gd name="T73" fmla="*/ 228 h 3096"/>
                <a:gd name="T74" fmla="*/ 121 w 921"/>
                <a:gd name="T75" fmla="*/ 231 h 3096"/>
                <a:gd name="T76" fmla="*/ 122 w 921"/>
                <a:gd name="T77" fmla="*/ 235 h 3096"/>
                <a:gd name="T78" fmla="*/ 123 w 921"/>
                <a:gd name="T79" fmla="*/ 238 h 3096"/>
                <a:gd name="T80" fmla="*/ 124 w 921"/>
                <a:gd name="T81" fmla="*/ 242 h 3096"/>
                <a:gd name="T82" fmla="*/ 125 w 921"/>
                <a:gd name="T83" fmla="*/ 245 h 3096"/>
                <a:gd name="T84" fmla="*/ 126 w 921"/>
                <a:gd name="T85" fmla="*/ 251 h 3096"/>
                <a:gd name="T86" fmla="*/ 127 w 921"/>
                <a:gd name="T87" fmla="*/ 258 h 3096"/>
                <a:gd name="T88" fmla="*/ 128 w 921"/>
                <a:gd name="T89" fmla="*/ 265 h 3096"/>
                <a:gd name="T90" fmla="*/ 129 w 921"/>
                <a:gd name="T91" fmla="*/ 273 h 3096"/>
                <a:gd name="T92" fmla="*/ 130 w 921"/>
                <a:gd name="T93" fmla="*/ 280 h 3096"/>
                <a:gd name="T94" fmla="*/ 130 w 921"/>
                <a:gd name="T95" fmla="*/ 288 h 3096"/>
                <a:gd name="T96" fmla="*/ 130 w 921"/>
                <a:gd name="T97" fmla="*/ 296 h 3096"/>
                <a:gd name="T98" fmla="*/ 130 w 921"/>
                <a:gd name="T99" fmla="*/ 307 h 3096"/>
                <a:gd name="T100" fmla="*/ 130 w 921"/>
                <a:gd name="T101" fmla="*/ 322 h 3096"/>
                <a:gd name="T102" fmla="*/ 130 w 921"/>
                <a:gd name="T103" fmla="*/ 337 h 3096"/>
                <a:gd name="T104" fmla="*/ 130 w 921"/>
                <a:gd name="T105" fmla="*/ 352 h 3096"/>
                <a:gd name="T106" fmla="*/ 129 w 921"/>
                <a:gd name="T107" fmla="*/ 367 h 3096"/>
                <a:gd name="T108" fmla="*/ 130 w 921"/>
                <a:gd name="T109" fmla="*/ 382 h 3096"/>
                <a:gd name="T110" fmla="*/ 130 w 921"/>
                <a:gd name="T111" fmla="*/ 397 h 3096"/>
                <a:gd name="T112" fmla="*/ 130 w 921"/>
                <a:gd name="T113" fmla="*/ 412 h 3096"/>
                <a:gd name="T114" fmla="*/ 131 w 921"/>
                <a:gd name="T115" fmla="*/ 427 h 3096"/>
                <a:gd name="T116" fmla="*/ 132 w 921"/>
                <a:gd name="T117" fmla="*/ 442 h 309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21" h="3096">
                  <a:moveTo>
                    <a:pt x="1" y="0"/>
                  </a:moveTo>
                  <a:lnTo>
                    <a:pt x="1" y="27"/>
                  </a:lnTo>
                  <a:lnTo>
                    <a:pt x="0" y="54"/>
                  </a:lnTo>
                  <a:lnTo>
                    <a:pt x="0" y="81"/>
                  </a:lnTo>
                  <a:lnTo>
                    <a:pt x="0" y="107"/>
                  </a:lnTo>
                  <a:lnTo>
                    <a:pt x="0" y="135"/>
                  </a:lnTo>
                  <a:lnTo>
                    <a:pt x="1" y="161"/>
                  </a:lnTo>
                  <a:lnTo>
                    <a:pt x="1" y="188"/>
                  </a:lnTo>
                  <a:lnTo>
                    <a:pt x="3" y="214"/>
                  </a:lnTo>
                  <a:lnTo>
                    <a:pt x="4" y="241"/>
                  </a:lnTo>
                  <a:lnTo>
                    <a:pt x="6" y="266"/>
                  </a:lnTo>
                  <a:lnTo>
                    <a:pt x="9" y="293"/>
                  </a:lnTo>
                  <a:lnTo>
                    <a:pt x="12" y="318"/>
                  </a:lnTo>
                  <a:lnTo>
                    <a:pt x="15" y="344"/>
                  </a:lnTo>
                  <a:lnTo>
                    <a:pt x="20" y="370"/>
                  </a:lnTo>
                  <a:lnTo>
                    <a:pt x="24" y="395"/>
                  </a:lnTo>
                  <a:lnTo>
                    <a:pt x="30" y="420"/>
                  </a:lnTo>
                  <a:lnTo>
                    <a:pt x="33" y="432"/>
                  </a:lnTo>
                  <a:lnTo>
                    <a:pt x="35" y="444"/>
                  </a:lnTo>
                  <a:lnTo>
                    <a:pt x="39" y="458"/>
                  </a:lnTo>
                  <a:lnTo>
                    <a:pt x="42" y="470"/>
                  </a:lnTo>
                  <a:lnTo>
                    <a:pt x="46" y="482"/>
                  </a:lnTo>
                  <a:lnTo>
                    <a:pt x="50" y="494"/>
                  </a:lnTo>
                  <a:lnTo>
                    <a:pt x="54" y="506"/>
                  </a:lnTo>
                  <a:lnTo>
                    <a:pt x="58" y="517"/>
                  </a:lnTo>
                  <a:lnTo>
                    <a:pt x="63" y="529"/>
                  </a:lnTo>
                  <a:lnTo>
                    <a:pt x="67" y="542"/>
                  </a:lnTo>
                  <a:lnTo>
                    <a:pt x="72" y="554"/>
                  </a:lnTo>
                  <a:lnTo>
                    <a:pt x="77" y="565"/>
                  </a:lnTo>
                  <a:lnTo>
                    <a:pt x="82" y="577"/>
                  </a:lnTo>
                  <a:lnTo>
                    <a:pt x="87" y="588"/>
                  </a:lnTo>
                  <a:lnTo>
                    <a:pt x="93" y="600"/>
                  </a:lnTo>
                  <a:lnTo>
                    <a:pt x="98" y="611"/>
                  </a:lnTo>
                  <a:lnTo>
                    <a:pt x="110" y="634"/>
                  </a:lnTo>
                  <a:lnTo>
                    <a:pt x="123" y="657"/>
                  </a:lnTo>
                  <a:lnTo>
                    <a:pt x="136" y="679"/>
                  </a:lnTo>
                  <a:lnTo>
                    <a:pt x="149" y="701"/>
                  </a:lnTo>
                  <a:lnTo>
                    <a:pt x="163" y="723"/>
                  </a:lnTo>
                  <a:lnTo>
                    <a:pt x="178" y="745"/>
                  </a:lnTo>
                  <a:lnTo>
                    <a:pt x="193" y="766"/>
                  </a:lnTo>
                  <a:lnTo>
                    <a:pt x="209" y="788"/>
                  </a:lnTo>
                  <a:lnTo>
                    <a:pt x="225" y="809"/>
                  </a:lnTo>
                  <a:lnTo>
                    <a:pt x="241" y="830"/>
                  </a:lnTo>
                  <a:lnTo>
                    <a:pt x="258" y="851"/>
                  </a:lnTo>
                  <a:lnTo>
                    <a:pt x="275" y="872"/>
                  </a:lnTo>
                  <a:lnTo>
                    <a:pt x="293" y="893"/>
                  </a:lnTo>
                  <a:lnTo>
                    <a:pt x="310" y="913"/>
                  </a:lnTo>
                  <a:lnTo>
                    <a:pt x="328" y="934"/>
                  </a:lnTo>
                  <a:lnTo>
                    <a:pt x="346" y="954"/>
                  </a:lnTo>
                  <a:lnTo>
                    <a:pt x="382" y="995"/>
                  </a:lnTo>
                  <a:lnTo>
                    <a:pt x="419" y="1036"/>
                  </a:lnTo>
                  <a:lnTo>
                    <a:pt x="492" y="1116"/>
                  </a:lnTo>
                  <a:lnTo>
                    <a:pt x="528" y="1157"/>
                  </a:lnTo>
                  <a:lnTo>
                    <a:pt x="564" y="1198"/>
                  </a:lnTo>
                  <a:lnTo>
                    <a:pt x="581" y="1218"/>
                  </a:lnTo>
                  <a:lnTo>
                    <a:pt x="599" y="1239"/>
                  </a:lnTo>
                  <a:lnTo>
                    <a:pt x="617" y="1259"/>
                  </a:lnTo>
                  <a:lnTo>
                    <a:pt x="633" y="1280"/>
                  </a:lnTo>
                  <a:lnTo>
                    <a:pt x="650" y="1301"/>
                  </a:lnTo>
                  <a:lnTo>
                    <a:pt x="666" y="1322"/>
                  </a:lnTo>
                  <a:lnTo>
                    <a:pt x="682" y="1343"/>
                  </a:lnTo>
                  <a:lnTo>
                    <a:pt x="697" y="1364"/>
                  </a:lnTo>
                  <a:lnTo>
                    <a:pt x="713" y="1385"/>
                  </a:lnTo>
                  <a:lnTo>
                    <a:pt x="727" y="1407"/>
                  </a:lnTo>
                  <a:lnTo>
                    <a:pt x="741" y="1428"/>
                  </a:lnTo>
                  <a:lnTo>
                    <a:pt x="756" y="1450"/>
                  </a:lnTo>
                  <a:lnTo>
                    <a:pt x="769" y="1472"/>
                  </a:lnTo>
                  <a:lnTo>
                    <a:pt x="782" y="1494"/>
                  </a:lnTo>
                  <a:lnTo>
                    <a:pt x="795" y="1518"/>
                  </a:lnTo>
                  <a:lnTo>
                    <a:pt x="806" y="1540"/>
                  </a:lnTo>
                  <a:lnTo>
                    <a:pt x="817" y="1563"/>
                  </a:lnTo>
                  <a:lnTo>
                    <a:pt x="822" y="1574"/>
                  </a:lnTo>
                  <a:lnTo>
                    <a:pt x="827" y="1586"/>
                  </a:lnTo>
                  <a:lnTo>
                    <a:pt x="832" y="1598"/>
                  </a:lnTo>
                  <a:lnTo>
                    <a:pt x="837" y="1609"/>
                  </a:lnTo>
                  <a:lnTo>
                    <a:pt x="841" y="1621"/>
                  </a:lnTo>
                  <a:lnTo>
                    <a:pt x="845" y="1634"/>
                  </a:lnTo>
                  <a:lnTo>
                    <a:pt x="850" y="1646"/>
                  </a:lnTo>
                  <a:lnTo>
                    <a:pt x="854" y="1657"/>
                  </a:lnTo>
                  <a:lnTo>
                    <a:pt x="858" y="1669"/>
                  </a:lnTo>
                  <a:lnTo>
                    <a:pt x="862" y="1681"/>
                  </a:lnTo>
                  <a:lnTo>
                    <a:pt x="865" y="1694"/>
                  </a:lnTo>
                  <a:lnTo>
                    <a:pt x="869" y="1707"/>
                  </a:lnTo>
                  <a:lnTo>
                    <a:pt x="872" y="1719"/>
                  </a:lnTo>
                  <a:lnTo>
                    <a:pt x="874" y="1731"/>
                  </a:lnTo>
                  <a:lnTo>
                    <a:pt x="880" y="1756"/>
                  </a:lnTo>
                  <a:lnTo>
                    <a:pt x="885" y="1782"/>
                  </a:lnTo>
                  <a:lnTo>
                    <a:pt x="888" y="1807"/>
                  </a:lnTo>
                  <a:lnTo>
                    <a:pt x="893" y="1834"/>
                  </a:lnTo>
                  <a:lnTo>
                    <a:pt x="896" y="1859"/>
                  </a:lnTo>
                  <a:lnTo>
                    <a:pt x="898" y="1886"/>
                  </a:lnTo>
                  <a:lnTo>
                    <a:pt x="901" y="1911"/>
                  </a:lnTo>
                  <a:lnTo>
                    <a:pt x="903" y="1938"/>
                  </a:lnTo>
                  <a:lnTo>
                    <a:pt x="904" y="1964"/>
                  </a:lnTo>
                  <a:lnTo>
                    <a:pt x="905" y="1991"/>
                  </a:lnTo>
                  <a:lnTo>
                    <a:pt x="906" y="2018"/>
                  </a:lnTo>
                  <a:lnTo>
                    <a:pt x="907" y="2045"/>
                  </a:lnTo>
                  <a:lnTo>
                    <a:pt x="907" y="2071"/>
                  </a:lnTo>
                  <a:lnTo>
                    <a:pt x="907" y="2098"/>
                  </a:lnTo>
                  <a:lnTo>
                    <a:pt x="907" y="2152"/>
                  </a:lnTo>
                  <a:lnTo>
                    <a:pt x="906" y="2205"/>
                  </a:lnTo>
                  <a:lnTo>
                    <a:pt x="906" y="2258"/>
                  </a:lnTo>
                  <a:lnTo>
                    <a:pt x="905" y="2311"/>
                  </a:lnTo>
                  <a:lnTo>
                    <a:pt x="905" y="2364"/>
                  </a:lnTo>
                  <a:lnTo>
                    <a:pt x="904" y="2417"/>
                  </a:lnTo>
                  <a:lnTo>
                    <a:pt x="904" y="2469"/>
                  </a:lnTo>
                  <a:lnTo>
                    <a:pt x="904" y="2522"/>
                  </a:lnTo>
                  <a:lnTo>
                    <a:pt x="903" y="2574"/>
                  </a:lnTo>
                  <a:lnTo>
                    <a:pt x="904" y="2626"/>
                  </a:lnTo>
                  <a:lnTo>
                    <a:pt x="904" y="2678"/>
                  </a:lnTo>
                  <a:lnTo>
                    <a:pt x="905" y="2730"/>
                  </a:lnTo>
                  <a:lnTo>
                    <a:pt x="906" y="2783"/>
                  </a:lnTo>
                  <a:lnTo>
                    <a:pt x="907" y="2835"/>
                  </a:lnTo>
                  <a:lnTo>
                    <a:pt x="909" y="2887"/>
                  </a:lnTo>
                  <a:lnTo>
                    <a:pt x="912" y="2939"/>
                  </a:lnTo>
                  <a:lnTo>
                    <a:pt x="915" y="2992"/>
                  </a:lnTo>
                  <a:lnTo>
                    <a:pt x="918" y="3044"/>
                  </a:lnTo>
                  <a:lnTo>
                    <a:pt x="921" y="309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40" name="Line 476"/>
            <p:cNvSpPr>
              <a:spLocks noChangeShapeType="1"/>
            </p:cNvSpPr>
            <p:nvPr/>
          </p:nvSpPr>
          <p:spPr bwMode="auto">
            <a:xfrm>
              <a:off x="1801" y="2090"/>
              <a:ext cx="0" cy="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41" name="Freeform 477"/>
            <p:cNvSpPr>
              <a:spLocks/>
            </p:cNvSpPr>
            <p:nvPr/>
          </p:nvSpPr>
          <p:spPr bwMode="auto">
            <a:xfrm>
              <a:off x="1877" y="1950"/>
              <a:ext cx="33" cy="2"/>
            </a:xfrm>
            <a:custGeom>
              <a:avLst/>
              <a:gdLst>
                <a:gd name="T0" fmla="*/ 33 w 233"/>
                <a:gd name="T1" fmla="*/ 2 h 12"/>
                <a:gd name="T2" fmla="*/ 26 w 233"/>
                <a:gd name="T3" fmla="*/ 1 h 12"/>
                <a:gd name="T4" fmla="*/ 20 w 233"/>
                <a:gd name="T5" fmla="*/ 0 h 12"/>
                <a:gd name="T6" fmla="*/ 13 w 233"/>
                <a:gd name="T7" fmla="*/ 0 h 12"/>
                <a:gd name="T8" fmla="*/ 7 w 233"/>
                <a:gd name="T9" fmla="*/ 1 h 12"/>
                <a:gd name="T10" fmla="*/ 0 w 233"/>
                <a:gd name="T11" fmla="*/ 2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3" h="12">
                  <a:moveTo>
                    <a:pt x="233" y="12"/>
                  </a:moveTo>
                  <a:lnTo>
                    <a:pt x="187" y="4"/>
                  </a:lnTo>
                  <a:lnTo>
                    <a:pt x="141" y="0"/>
                  </a:lnTo>
                  <a:lnTo>
                    <a:pt x="94" y="0"/>
                  </a:lnTo>
                  <a:lnTo>
                    <a:pt x="47" y="4"/>
                  </a:lnTo>
                  <a:lnTo>
                    <a:pt x="0" y="1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42" name="Line 478"/>
            <p:cNvSpPr>
              <a:spLocks noChangeShapeType="1"/>
            </p:cNvSpPr>
            <p:nvPr/>
          </p:nvSpPr>
          <p:spPr bwMode="auto">
            <a:xfrm flipH="1">
              <a:off x="1821" y="1851"/>
              <a:ext cx="17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43" name="Line 479"/>
            <p:cNvSpPr>
              <a:spLocks noChangeShapeType="1"/>
            </p:cNvSpPr>
            <p:nvPr/>
          </p:nvSpPr>
          <p:spPr bwMode="auto">
            <a:xfrm flipH="1">
              <a:off x="2076" y="2148"/>
              <a:ext cx="4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44" name="Line 480"/>
            <p:cNvSpPr>
              <a:spLocks noChangeShapeType="1"/>
            </p:cNvSpPr>
            <p:nvPr/>
          </p:nvSpPr>
          <p:spPr bwMode="auto">
            <a:xfrm>
              <a:off x="2032" y="2320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45" name="Line 481"/>
            <p:cNvSpPr>
              <a:spLocks noChangeShapeType="1"/>
            </p:cNvSpPr>
            <p:nvPr/>
          </p:nvSpPr>
          <p:spPr bwMode="auto">
            <a:xfrm>
              <a:off x="2032" y="2364"/>
              <a:ext cx="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46" name="Line 482"/>
            <p:cNvSpPr>
              <a:spLocks noChangeShapeType="1"/>
            </p:cNvSpPr>
            <p:nvPr/>
          </p:nvSpPr>
          <p:spPr bwMode="auto">
            <a:xfrm>
              <a:off x="2032" y="2378"/>
              <a:ext cx="0" cy="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47" name="Line 483"/>
            <p:cNvSpPr>
              <a:spLocks noChangeShapeType="1"/>
            </p:cNvSpPr>
            <p:nvPr/>
          </p:nvSpPr>
          <p:spPr bwMode="auto">
            <a:xfrm>
              <a:off x="2032" y="2449"/>
              <a:ext cx="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48" name="Line 484"/>
            <p:cNvSpPr>
              <a:spLocks noChangeShapeType="1"/>
            </p:cNvSpPr>
            <p:nvPr/>
          </p:nvSpPr>
          <p:spPr bwMode="auto">
            <a:xfrm>
              <a:off x="2032" y="2464"/>
              <a:ext cx="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49" name="Line 485"/>
            <p:cNvSpPr>
              <a:spLocks noChangeShapeType="1"/>
            </p:cNvSpPr>
            <p:nvPr/>
          </p:nvSpPr>
          <p:spPr bwMode="auto">
            <a:xfrm>
              <a:off x="2032" y="2535"/>
              <a:ext cx="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50" name="Line 486"/>
            <p:cNvSpPr>
              <a:spLocks noChangeShapeType="1"/>
            </p:cNvSpPr>
            <p:nvPr/>
          </p:nvSpPr>
          <p:spPr bwMode="auto">
            <a:xfrm>
              <a:off x="2032" y="2549"/>
              <a:ext cx="0" cy="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51" name="Line 487"/>
            <p:cNvSpPr>
              <a:spLocks noChangeShapeType="1"/>
            </p:cNvSpPr>
            <p:nvPr/>
          </p:nvSpPr>
          <p:spPr bwMode="auto">
            <a:xfrm>
              <a:off x="2032" y="2621"/>
              <a:ext cx="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52" name="Line 488"/>
            <p:cNvSpPr>
              <a:spLocks noChangeShapeType="1"/>
            </p:cNvSpPr>
            <p:nvPr/>
          </p:nvSpPr>
          <p:spPr bwMode="auto">
            <a:xfrm>
              <a:off x="2032" y="2635"/>
              <a:ext cx="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53" name="Line 489"/>
            <p:cNvSpPr>
              <a:spLocks noChangeShapeType="1"/>
            </p:cNvSpPr>
            <p:nvPr/>
          </p:nvSpPr>
          <p:spPr bwMode="auto">
            <a:xfrm>
              <a:off x="2032" y="2706"/>
              <a:ext cx="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54" name="Line 490"/>
            <p:cNvSpPr>
              <a:spLocks noChangeShapeType="1"/>
            </p:cNvSpPr>
            <p:nvPr/>
          </p:nvSpPr>
          <p:spPr bwMode="auto">
            <a:xfrm>
              <a:off x="2032" y="2721"/>
              <a:ext cx="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55" name="Line 491"/>
            <p:cNvSpPr>
              <a:spLocks noChangeShapeType="1"/>
            </p:cNvSpPr>
            <p:nvPr/>
          </p:nvSpPr>
          <p:spPr bwMode="auto">
            <a:xfrm>
              <a:off x="2032" y="2792"/>
              <a:ext cx="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56" name="Line 492"/>
            <p:cNvSpPr>
              <a:spLocks noChangeShapeType="1"/>
            </p:cNvSpPr>
            <p:nvPr/>
          </p:nvSpPr>
          <p:spPr bwMode="auto">
            <a:xfrm>
              <a:off x="2032" y="2806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57" name="Line 493"/>
            <p:cNvSpPr>
              <a:spLocks noChangeShapeType="1"/>
            </p:cNvSpPr>
            <p:nvPr/>
          </p:nvSpPr>
          <p:spPr bwMode="auto">
            <a:xfrm flipV="1">
              <a:off x="2441" y="2195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58" name="Line 494"/>
            <p:cNvSpPr>
              <a:spLocks noChangeShapeType="1"/>
            </p:cNvSpPr>
            <p:nvPr/>
          </p:nvSpPr>
          <p:spPr bwMode="auto">
            <a:xfrm flipV="1">
              <a:off x="2441" y="2181"/>
              <a:ext cx="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59" name="Line 495"/>
            <p:cNvSpPr>
              <a:spLocks noChangeShapeType="1"/>
            </p:cNvSpPr>
            <p:nvPr/>
          </p:nvSpPr>
          <p:spPr bwMode="auto">
            <a:xfrm flipV="1">
              <a:off x="2441" y="2119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60" name="Line 496"/>
            <p:cNvSpPr>
              <a:spLocks noChangeShapeType="1"/>
            </p:cNvSpPr>
            <p:nvPr/>
          </p:nvSpPr>
          <p:spPr bwMode="auto">
            <a:xfrm flipV="1">
              <a:off x="1623" y="2196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61" name="Line 497"/>
            <p:cNvSpPr>
              <a:spLocks noChangeShapeType="1"/>
            </p:cNvSpPr>
            <p:nvPr/>
          </p:nvSpPr>
          <p:spPr bwMode="auto">
            <a:xfrm flipV="1">
              <a:off x="1623" y="2182"/>
              <a:ext cx="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62" name="Line 498"/>
            <p:cNvSpPr>
              <a:spLocks noChangeShapeType="1"/>
            </p:cNvSpPr>
            <p:nvPr/>
          </p:nvSpPr>
          <p:spPr bwMode="auto">
            <a:xfrm flipV="1">
              <a:off x="1623" y="2119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63" name="Line 499"/>
            <p:cNvSpPr>
              <a:spLocks noChangeShapeType="1"/>
            </p:cNvSpPr>
            <p:nvPr/>
          </p:nvSpPr>
          <p:spPr bwMode="auto">
            <a:xfrm flipV="1">
              <a:off x="2375" y="2148"/>
              <a:ext cx="0" cy="7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64" name="Freeform 500"/>
            <p:cNvSpPr>
              <a:spLocks/>
            </p:cNvSpPr>
            <p:nvPr/>
          </p:nvSpPr>
          <p:spPr bwMode="auto">
            <a:xfrm>
              <a:off x="2151" y="1831"/>
              <a:ext cx="20" cy="20"/>
            </a:xfrm>
            <a:custGeom>
              <a:avLst/>
              <a:gdLst>
                <a:gd name="T0" fmla="*/ 0 w 139"/>
                <a:gd name="T1" fmla="*/ 0 h 139"/>
                <a:gd name="T2" fmla="*/ 0 w 139"/>
                <a:gd name="T3" fmla="*/ 3 h 139"/>
                <a:gd name="T4" fmla="*/ 1 w 139"/>
                <a:gd name="T5" fmla="*/ 6 h 139"/>
                <a:gd name="T6" fmla="*/ 2 w 139"/>
                <a:gd name="T7" fmla="*/ 9 h 139"/>
                <a:gd name="T8" fmla="*/ 4 w 139"/>
                <a:gd name="T9" fmla="*/ 12 h 139"/>
                <a:gd name="T10" fmla="*/ 6 w 139"/>
                <a:gd name="T11" fmla="*/ 14 h 139"/>
                <a:gd name="T12" fmla="*/ 8 w 139"/>
                <a:gd name="T13" fmla="*/ 16 h 139"/>
                <a:gd name="T14" fmla="*/ 11 w 139"/>
                <a:gd name="T15" fmla="*/ 18 h 139"/>
                <a:gd name="T16" fmla="*/ 14 w 139"/>
                <a:gd name="T17" fmla="*/ 19 h 139"/>
                <a:gd name="T18" fmla="*/ 17 w 139"/>
                <a:gd name="T19" fmla="*/ 20 h 139"/>
                <a:gd name="T20" fmla="*/ 20 w 139"/>
                <a:gd name="T21" fmla="*/ 20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9" h="139">
                  <a:moveTo>
                    <a:pt x="0" y="0"/>
                  </a:moveTo>
                  <a:lnTo>
                    <a:pt x="2" y="22"/>
                  </a:lnTo>
                  <a:lnTo>
                    <a:pt x="8" y="43"/>
                  </a:lnTo>
                  <a:lnTo>
                    <a:pt x="15" y="63"/>
                  </a:lnTo>
                  <a:lnTo>
                    <a:pt x="26" y="82"/>
                  </a:lnTo>
                  <a:lnTo>
                    <a:pt x="41" y="98"/>
                  </a:lnTo>
                  <a:lnTo>
                    <a:pt x="57" y="112"/>
                  </a:lnTo>
                  <a:lnTo>
                    <a:pt x="76" y="124"/>
                  </a:lnTo>
                  <a:lnTo>
                    <a:pt x="96" y="132"/>
                  </a:lnTo>
                  <a:lnTo>
                    <a:pt x="117" y="137"/>
                  </a:lnTo>
                  <a:lnTo>
                    <a:pt x="139" y="13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65" name="Freeform 501"/>
            <p:cNvSpPr>
              <a:spLocks/>
            </p:cNvSpPr>
            <p:nvPr/>
          </p:nvSpPr>
          <p:spPr bwMode="auto">
            <a:xfrm>
              <a:off x="2243" y="1851"/>
              <a:ext cx="20" cy="20"/>
            </a:xfrm>
            <a:custGeom>
              <a:avLst/>
              <a:gdLst>
                <a:gd name="T0" fmla="*/ 20 w 140"/>
                <a:gd name="T1" fmla="*/ 20 h 138"/>
                <a:gd name="T2" fmla="*/ 20 w 140"/>
                <a:gd name="T3" fmla="*/ 17 h 138"/>
                <a:gd name="T4" fmla="*/ 19 w 140"/>
                <a:gd name="T5" fmla="*/ 14 h 138"/>
                <a:gd name="T6" fmla="*/ 18 w 140"/>
                <a:gd name="T7" fmla="*/ 11 h 138"/>
                <a:gd name="T8" fmla="*/ 16 w 140"/>
                <a:gd name="T9" fmla="*/ 8 h 138"/>
                <a:gd name="T10" fmla="*/ 14 w 140"/>
                <a:gd name="T11" fmla="*/ 6 h 138"/>
                <a:gd name="T12" fmla="*/ 12 w 140"/>
                <a:gd name="T13" fmla="*/ 4 h 138"/>
                <a:gd name="T14" fmla="*/ 9 w 140"/>
                <a:gd name="T15" fmla="*/ 2 h 138"/>
                <a:gd name="T16" fmla="*/ 6 w 140"/>
                <a:gd name="T17" fmla="*/ 1 h 138"/>
                <a:gd name="T18" fmla="*/ 3 w 140"/>
                <a:gd name="T19" fmla="*/ 0 h 138"/>
                <a:gd name="T20" fmla="*/ 0 w 140"/>
                <a:gd name="T21" fmla="*/ 0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138">
                  <a:moveTo>
                    <a:pt x="140" y="138"/>
                  </a:moveTo>
                  <a:lnTo>
                    <a:pt x="137" y="117"/>
                  </a:lnTo>
                  <a:lnTo>
                    <a:pt x="133" y="95"/>
                  </a:lnTo>
                  <a:lnTo>
                    <a:pt x="124" y="75"/>
                  </a:lnTo>
                  <a:lnTo>
                    <a:pt x="113" y="56"/>
                  </a:lnTo>
                  <a:lnTo>
                    <a:pt x="99" y="41"/>
                  </a:lnTo>
                  <a:lnTo>
                    <a:pt x="82" y="27"/>
                  </a:lnTo>
                  <a:lnTo>
                    <a:pt x="63" y="14"/>
                  </a:lnTo>
                  <a:lnTo>
                    <a:pt x="43" y="7"/>
                  </a:lnTo>
                  <a:lnTo>
                    <a:pt x="22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66" name="Freeform 502"/>
            <p:cNvSpPr>
              <a:spLocks/>
            </p:cNvSpPr>
            <p:nvPr/>
          </p:nvSpPr>
          <p:spPr bwMode="auto">
            <a:xfrm>
              <a:off x="1893" y="1831"/>
              <a:ext cx="20" cy="20"/>
            </a:xfrm>
            <a:custGeom>
              <a:avLst/>
              <a:gdLst>
                <a:gd name="T0" fmla="*/ 0 w 138"/>
                <a:gd name="T1" fmla="*/ 20 h 139"/>
                <a:gd name="T2" fmla="*/ 3 w 138"/>
                <a:gd name="T3" fmla="*/ 20 h 139"/>
                <a:gd name="T4" fmla="*/ 6 w 138"/>
                <a:gd name="T5" fmla="*/ 19 h 139"/>
                <a:gd name="T6" fmla="*/ 9 w 138"/>
                <a:gd name="T7" fmla="*/ 18 h 139"/>
                <a:gd name="T8" fmla="*/ 12 w 138"/>
                <a:gd name="T9" fmla="*/ 16 h 139"/>
                <a:gd name="T10" fmla="*/ 14 w 138"/>
                <a:gd name="T11" fmla="*/ 14 h 139"/>
                <a:gd name="T12" fmla="*/ 16 w 138"/>
                <a:gd name="T13" fmla="*/ 12 h 139"/>
                <a:gd name="T14" fmla="*/ 18 w 138"/>
                <a:gd name="T15" fmla="*/ 9 h 139"/>
                <a:gd name="T16" fmla="*/ 19 w 138"/>
                <a:gd name="T17" fmla="*/ 6 h 139"/>
                <a:gd name="T18" fmla="*/ 20 w 138"/>
                <a:gd name="T19" fmla="*/ 3 h 139"/>
                <a:gd name="T20" fmla="*/ 20 w 138"/>
                <a:gd name="T21" fmla="*/ 0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8" h="139">
                  <a:moveTo>
                    <a:pt x="0" y="139"/>
                  </a:moveTo>
                  <a:lnTo>
                    <a:pt x="21" y="137"/>
                  </a:lnTo>
                  <a:lnTo>
                    <a:pt x="43" y="132"/>
                  </a:lnTo>
                  <a:lnTo>
                    <a:pt x="63" y="124"/>
                  </a:lnTo>
                  <a:lnTo>
                    <a:pt x="81" y="112"/>
                  </a:lnTo>
                  <a:lnTo>
                    <a:pt x="98" y="98"/>
                  </a:lnTo>
                  <a:lnTo>
                    <a:pt x="112" y="82"/>
                  </a:lnTo>
                  <a:lnTo>
                    <a:pt x="123" y="63"/>
                  </a:lnTo>
                  <a:lnTo>
                    <a:pt x="132" y="43"/>
                  </a:lnTo>
                  <a:lnTo>
                    <a:pt x="137" y="22"/>
                  </a:lnTo>
                  <a:lnTo>
                    <a:pt x="13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67" name="Freeform 503"/>
            <p:cNvSpPr>
              <a:spLocks/>
            </p:cNvSpPr>
            <p:nvPr/>
          </p:nvSpPr>
          <p:spPr bwMode="auto">
            <a:xfrm>
              <a:off x="2190" y="1904"/>
              <a:ext cx="20" cy="20"/>
            </a:xfrm>
            <a:custGeom>
              <a:avLst/>
              <a:gdLst>
                <a:gd name="T0" fmla="*/ 20 w 139"/>
                <a:gd name="T1" fmla="*/ 20 h 139"/>
                <a:gd name="T2" fmla="*/ 20 w 139"/>
                <a:gd name="T3" fmla="*/ 17 h 139"/>
                <a:gd name="T4" fmla="*/ 19 w 139"/>
                <a:gd name="T5" fmla="*/ 14 h 139"/>
                <a:gd name="T6" fmla="*/ 18 w 139"/>
                <a:gd name="T7" fmla="*/ 11 h 139"/>
                <a:gd name="T8" fmla="*/ 16 w 139"/>
                <a:gd name="T9" fmla="*/ 8 h 139"/>
                <a:gd name="T10" fmla="*/ 14 w 139"/>
                <a:gd name="T11" fmla="*/ 6 h 139"/>
                <a:gd name="T12" fmla="*/ 12 w 139"/>
                <a:gd name="T13" fmla="*/ 4 h 139"/>
                <a:gd name="T14" fmla="*/ 9 w 139"/>
                <a:gd name="T15" fmla="*/ 2 h 139"/>
                <a:gd name="T16" fmla="*/ 6 w 139"/>
                <a:gd name="T17" fmla="*/ 1 h 139"/>
                <a:gd name="T18" fmla="*/ 3 w 139"/>
                <a:gd name="T19" fmla="*/ 0 h 139"/>
                <a:gd name="T20" fmla="*/ 0 w 139"/>
                <a:gd name="T21" fmla="*/ 0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9" h="139">
                  <a:moveTo>
                    <a:pt x="139" y="139"/>
                  </a:moveTo>
                  <a:lnTo>
                    <a:pt x="137" y="117"/>
                  </a:lnTo>
                  <a:lnTo>
                    <a:pt x="132" y="96"/>
                  </a:lnTo>
                  <a:lnTo>
                    <a:pt x="124" y="76"/>
                  </a:lnTo>
                  <a:lnTo>
                    <a:pt x="113" y="58"/>
                  </a:lnTo>
                  <a:lnTo>
                    <a:pt x="99" y="41"/>
                  </a:lnTo>
                  <a:lnTo>
                    <a:pt x="82" y="27"/>
                  </a:lnTo>
                  <a:lnTo>
                    <a:pt x="63" y="16"/>
                  </a:lnTo>
                  <a:lnTo>
                    <a:pt x="43" y="7"/>
                  </a:lnTo>
                  <a:lnTo>
                    <a:pt x="22" y="2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68" name="Freeform 504"/>
            <p:cNvSpPr>
              <a:spLocks/>
            </p:cNvSpPr>
            <p:nvPr/>
          </p:nvSpPr>
          <p:spPr bwMode="auto">
            <a:xfrm>
              <a:off x="2540" y="2148"/>
              <a:ext cx="20" cy="20"/>
            </a:xfrm>
            <a:custGeom>
              <a:avLst/>
              <a:gdLst>
                <a:gd name="T0" fmla="*/ 20 w 139"/>
                <a:gd name="T1" fmla="*/ 20 h 138"/>
                <a:gd name="T2" fmla="*/ 20 w 139"/>
                <a:gd name="T3" fmla="*/ 17 h 138"/>
                <a:gd name="T4" fmla="*/ 19 w 139"/>
                <a:gd name="T5" fmla="*/ 14 h 138"/>
                <a:gd name="T6" fmla="*/ 18 w 139"/>
                <a:gd name="T7" fmla="*/ 11 h 138"/>
                <a:gd name="T8" fmla="*/ 16 w 139"/>
                <a:gd name="T9" fmla="*/ 8 h 138"/>
                <a:gd name="T10" fmla="*/ 14 w 139"/>
                <a:gd name="T11" fmla="*/ 6 h 138"/>
                <a:gd name="T12" fmla="*/ 12 w 139"/>
                <a:gd name="T13" fmla="*/ 4 h 138"/>
                <a:gd name="T14" fmla="*/ 9 w 139"/>
                <a:gd name="T15" fmla="*/ 2 h 138"/>
                <a:gd name="T16" fmla="*/ 6 w 139"/>
                <a:gd name="T17" fmla="*/ 1 h 138"/>
                <a:gd name="T18" fmla="*/ 3 w 139"/>
                <a:gd name="T19" fmla="*/ 0 h 138"/>
                <a:gd name="T20" fmla="*/ 0 w 139"/>
                <a:gd name="T21" fmla="*/ 0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9" h="138">
                  <a:moveTo>
                    <a:pt x="139" y="138"/>
                  </a:moveTo>
                  <a:lnTo>
                    <a:pt x="137" y="116"/>
                  </a:lnTo>
                  <a:lnTo>
                    <a:pt x="132" y="95"/>
                  </a:lnTo>
                  <a:lnTo>
                    <a:pt x="124" y="75"/>
                  </a:lnTo>
                  <a:lnTo>
                    <a:pt x="112" y="56"/>
                  </a:lnTo>
                  <a:lnTo>
                    <a:pt x="99" y="40"/>
                  </a:lnTo>
                  <a:lnTo>
                    <a:pt x="82" y="27"/>
                  </a:lnTo>
                  <a:lnTo>
                    <a:pt x="63" y="14"/>
                  </a:lnTo>
                  <a:lnTo>
                    <a:pt x="43" y="7"/>
                  </a:lnTo>
                  <a:lnTo>
                    <a:pt x="21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69" name="Freeform 505"/>
            <p:cNvSpPr>
              <a:spLocks/>
            </p:cNvSpPr>
            <p:nvPr/>
          </p:nvSpPr>
          <p:spPr bwMode="auto">
            <a:xfrm>
              <a:off x="1504" y="2148"/>
              <a:ext cx="20" cy="20"/>
            </a:xfrm>
            <a:custGeom>
              <a:avLst/>
              <a:gdLst>
                <a:gd name="T0" fmla="*/ 20 w 139"/>
                <a:gd name="T1" fmla="*/ 0 h 138"/>
                <a:gd name="T2" fmla="*/ 17 w 139"/>
                <a:gd name="T3" fmla="*/ 0 h 138"/>
                <a:gd name="T4" fmla="*/ 14 w 139"/>
                <a:gd name="T5" fmla="*/ 1 h 138"/>
                <a:gd name="T6" fmla="*/ 11 w 139"/>
                <a:gd name="T7" fmla="*/ 2 h 138"/>
                <a:gd name="T8" fmla="*/ 8 w 139"/>
                <a:gd name="T9" fmla="*/ 4 h 138"/>
                <a:gd name="T10" fmla="*/ 6 w 139"/>
                <a:gd name="T11" fmla="*/ 6 h 138"/>
                <a:gd name="T12" fmla="*/ 4 w 139"/>
                <a:gd name="T13" fmla="*/ 8 h 138"/>
                <a:gd name="T14" fmla="*/ 2 w 139"/>
                <a:gd name="T15" fmla="*/ 11 h 138"/>
                <a:gd name="T16" fmla="*/ 1 w 139"/>
                <a:gd name="T17" fmla="*/ 14 h 138"/>
                <a:gd name="T18" fmla="*/ 0 w 139"/>
                <a:gd name="T19" fmla="*/ 17 h 138"/>
                <a:gd name="T20" fmla="*/ 0 w 139"/>
                <a:gd name="T21" fmla="*/ 20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9" h="138">
                  <a:moveTo>
                    <a:pt x="139" y="0"/>
                  </a:moveTo>
                  <a:lnTo>
                    <a:pt x="117" y="1"/>
                  </a:lnTo>
                  <a:lnTo>
                    <a:pt x="96" y="7"/>
                  </a:lnTo>
                  <a:lnTo>
                    <a:pt x="76" y="14"/>
                  </a:lnTo>
                  <a:lnTo>
                    <a:pt x="57" y="27"/>
                  </a:lnTo>
                  <a:lnTo>
                    <a:pt x="41" y="40"/>
                  </a:lnTo>
                  <a:lnTo>
                    <a:pt x="26" y="56"/>
                  </a:lnTo>
                  <a:lnTo>
                    <a:pt x="15" y="75"/>
                  </a:lnTo>
                  <a:lnTo>
                    <a:pt x="7" y="95"/>
                  </a:lnTo>
                  <a:lnTo>
                    <a:pt x="2" y="116"/>
                  </a:lnTo>
                  <a:lnTo>
                    <a:pt x="0" y="13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70" name="Freeform 506"/>
            <p:cNvSpPr>
              <a:spLocks/>
            </p:cNvSpPr>
            <p:nvPr/>
          </p:nvSpPr>
          <p:spPr bwMode="auto">
            <a:xfrm>
              <a:off x="1781" y="2128"/>
              <a:ext cx="20" cy="20"/>
            </a:xfrm>
            <a:custGeom>
              <a:avLst/>
              <a:gdLst>
                <a:gd name="T0" fmla="*/ 0 w 140"/>
                <a:gd name="T1" fmla="*/ 20 h 139"/>
                <a:gd name="T2" fmla="*/ 3 w 140"/>
                <a:gd name="T3" fmla="*/ 20 h 139"/>
                <a:gd name="T4" fmla="*/ 6 w 140"/>
                <a:gd name="T5" fmla="*/ 19 h 139"/>
                <a:gd name="T6" fmla="*/ 9 w 140"/>
                <a:gd name="T7" fmla="*/ 18 h 139"/>
                <a:gd name="T8" fmla="*/ 12 w 140"/>
                <a:gd name="T9" fmla="*/ 16 h 139"/>
                <a:gd name="T10" fmla="*/ 14 w 140"/>
                <a:gd name="T11" fmla="*/ 14 h 139"/>
                <a:gd name="T12" fmla="*/ 16 w 140"/>
                <a:gd name="T13" fmla="*/ 12 h 139"/>
                <a:gd name="T14" fmla="*/ 18 w 140"/>
                <a:gd name="T15" fmla="*/ 9 h 139"/>
                <a:gd name="T16" fmla="*/ 19 w 140"/>
                <a:gd name="T17" fmla="*/ 6 h 139"/>
                <a:gd name="T18" fmla="*/ 20 w 140"/>
                <a:gd name="T19" fmla="*/ 3 h 139"/>
                <a:gd name="T20" fmla="*/ 20 w 140"/>
                <a:gd name="T21" fmla="*/ 0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139">
                  <a:moveTo>
                    <a:pt x="0" y="139"/>
                  </a:moveTo>
                  <a:lnTo>
                    <a:pt x="23" y="137"/>
                  </a:lnTo>
                  <a:lnTo>
                    <a:pt x="44" y="131"/>
                  </a:lnTo>
                  <a:lnTo>
                    <a:pt x="63" y="124"/>
                  </a:lnTo>
                  <a:lnTo>
                    <a:pt x="82" y="113"/>
                  </a:lnTo>
                  <a:lnTo>
                    <a:pt x="99" y="98"/>
                  </a:lnTo>
                  <a:lnTo>
                    <a:pt x="113" y="82"/>
                  </a:lnTo>
                  <a:lnTo>
                    <a:pt x="124" y="63"/>
                  </a:lnTo>
                  <a:lnTo>
                    <a:pt x="133" y="43"/>
                  </a:lnTo>
                  <a:lnTo>
                    <a:pt x="138" y="22"/>
                  </a:lnTo>
                  <a:lnTo>
                    <a:pt x="14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71" name="Freeform 507"/>
            <p:cNvSpPr>
              <a:spLocks/>
            </p:cNvSpPr>
            <p:nvPr/>
          </p:nvSpPr>
          <p:spPr bwMode="auto">
            <a:xfrm>
              <a:off x="2263" y="2128"/>
              <a:ext cx="20" cy="20"/>
            </a:xfrm>
            <a:custGeom>
              <a:avLst/>
              <a:gdLst>
                <a:gd name="T0" fmla="*/ 0 w 138"/>
                <a:gd name="T1" fmla="*/ 0 h 139"/>
                <a:gd name="T2" fmla="*/ 0 w 138"/>
                <a:gd name="T3" fmla="*/ 3 h 139"/>
                <a:gd name="T4" fmla="*/ 1 w 138"/>
                <a:gd name="T5" fmla="*/ 6 h 139"/>
                <a:gd name="T6" fmla="*/ 2 w 138"/>
                <a:gd name="T7" fmla="*/ 9 h 139"/>
                <a:gd name="T8" fmla="*/ 4 w 138"/>
                <a:gd name="T9" fmla="*/ 12 h 139"/>
                <a:gd name="T10" fmla="*/ 6 w 138"/>
                <a:gd name="T11" fmla="*/ 14 h 139"/>
                <a:gd name="T12" fmla="*/ 8 w 138"/>
                <a:gd name="T13" fmla="*/ 16 h 139"/>
                <a:gd name="T14" fmla="*/ 11 w 138"/>
                <a:gd name="T15" fmla="*/ 18 h 139"/>
                <a:gd name="T16" fmla="*/ 14 w 138"/>
                <a:gd name="T17" fmla="*/ 19 h 139"/>
                <a:gd name="T18" fmla="*/ 17 w 138"/>
                <a:gd name="T19" fmla="*/ 20 h 139"/>
                <a:gd name="T20" fmla="*/ 20 w 138"/>
                <a:gd name="T21" fmla="*/ 20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8" h="139">
                  <a:moveTo>
                    <a:pt x="0" y="0"/>
                  </a:moveTo>
                  <a:lnTo>
                    <a:pt x="1" y="22"/>
                  </a:lnTo>
                  <a:lnTo>
                    <a:pt x="6" y="43"/>
                  </a:lnTo>
                  <a:lnTo>
                    <a:pt x="14" y="63"/>
                  </a:lnTo>
                  <a:lnTo>
                    <a:pt x="26" y="82"/>
                  </a:lnTo>
                  <a:lnTo>
                    <a:pt x="41" y="98"/>
                  </a:lnTo>
                  <a:lnTo>
                    <a:pt x="57" y="113"/>
                  </a:lnTo>
                  <a:lnTo>
                    <a:pt x="75" y="124"/>
                  </a:lnTo>
                  <a:lnTo>
                    <a:pt x="95" y="131"/>
                  </a:lnTo>
                  <a:lnTo>
                    <a:pt x="117" y="137"/>
                  </a:lnTo>
                  <a:lnTo>
                    <a:pt x="138" y="13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72" name="Freeform 509"/>
            <p:cNvSpPr>
              <a:spLocks/>
            </p:cNvSpPr>
            <p:nvPr/>
          </p:nvSpPr>
          <p:spPr bwMode="auto">
            <a:xfrm>
              <a:off x="1801" y="1851"/>
              <a:ext cx="20" cy="20"/>
            </a:xfrm>
            <a:custGeom>
              <a:avLst/>
              <a:gdLst>
                <a:gd name="T0" fmla="*/ 20 w 138"/>
                <a:gd name="T1" fmla="*/ 0 h 138"/>
                <a:gd name="T2" fmla="*/ 17 w 138"/>
                <a:gd name="T3" fmla="*/ 0 h 138"/>
                <a:gd name="T4" fmla="*/ 14 w 138"/>
                <a:gd name="T5" fmla="*/ 1 h 138"/>
                <a:gd name="T6" fmla="*/ 11 w 138"/>
                <a:gd name="T7" fmla="*/ 2 h 138"/>
                <a:gd name="T8" fmla="*/ 8 w 138"/>
                <a:gd name="T9" fmla="*/ 4 h 138"/>
                <a:gd name="T10" fmla="*/ 6 w 138"/>
                <a:gd name="T11" fmla="*/ 6 h 138"/>
                <a:gd name="T12" fmla="*/ 4 w 138"/>
                <a:gd name="T13" fmla="*/ 8 h 138"/>
                <a:gd name="T14" fmla="*/ 2 w 138"/>
                <a:gd name="T15" fmla="*/ 11 h 138"/>
                <a:gd name="T16" fmla="*/ 1 w 138"/>
                <a:gd name="T17" fmla="*/ 14 h 138"/>
                <a:gd name="T18" fmla="*/ 0 w 138"/>
                <a:gd name="T19" fmla="*/ 17 h 138"/>
                <a:gd name="T20" fmla="*/ 0 w 138"/>
                <a:gd name="T21" fmla="*/ 20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8" h="138">
                  <a:moveTo>
                    <a:pt x="138" y="0"/>
                  </a:moveTo>
                  <a:lnTo>
                    <a:pt x="117" y="1"/>
                  </a:lnTo>
                  <a:lnTo>
                    <a:pt x="95" y="7"/>
                  </a:lnTo>
                  <a:lnTo>
                    <a:pt x="75" y="14"/>
                  </a:lnTo>
                  <a:lnTo>
                    <a:pt x="56" y="27"/>
                  </a:lnTo>
                  <a:lnTo>
                    <a:pt x="40" y="41"/>
                  </a:lnTo>
                  <a:lnTo>
                    <a:pt x="26" y="56"/>
                  </a:lnTo>
                  <a:lnTo>
                    <a:pt x="14" y="75"/>
                  </a:lnTo>
                  <a:lnTo>
                    <a:pt x="6" y="95"/>
                  </a:lnTo>
                  <a:lnTo>
                    <a:pt x="1" y="117"/>
                  </a:lnTo>
                  <a:lnTo>
                    <a:pt x="0" y="13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73" name="Freeform 510"/>
            <p:cNvSpPr>
              <a:spLocks/>
            </p:cNvSpPr>
            <p:nvPr/>
          </p:nvSpPr>
          <p:spPr bwMode="auto">
            <a:xfrm>
              <a:off x="2052" y="2890"/>
              <a:ext cx="20" cy="20"/>
            </a:xfrm>
            <a:custGeom>
              <a:avLst/>
              <a:gdLst>
                <a:gd name="T0" fmla="*/ 20 w 138"/>
                <a:gd name="T1" fmla="*/ 20 h 139"/>
                <a:gd name="T2" fmla="*/ 20 w 138"/>
                <a:gd name="T3" fmla="*/ 17 h 139"/>
                <a:gd name="T4" fmla="*/ 19 w 138"/>
                <a:gd name="T5" fmla="*/ 14 h 139"/>
                <a:gd name="T6" fmla="*/ 18 w 138"/>
                <a:gd name="T7" fmla="*/ 11 h 139"/>
                <a:gd name="T8" fmla="*/ 16 w 138"/>
                <a:gd name="T9" fmla="*/ 8 h 139"/>
                <a:gd name="T10" fmla="*/ 14 w 138"/>
                <a:gd name="T11" fmla="*/ 6 h 139"/>
                <a:gd name="T12" fmla="*/ 12 w 138"/>
                <a:gd name="T13" fmla="*/ 4 h 139"/>
                <a:gd name="T14" fmla="*/ 9 w 138"/>
                <a:gd name="T15" fmla="*/ 2 h 139"/>
                <a:gd name="T16" fmla="*/ 6 w 138"/>
                <a:gd name="T17" fmla="*/ 1 h 139"/>
                <a:gd name="T18" fmla="*/ 3 w 138"/>
                <a:gd name="T19" fmla="*/ 0 h 139"/>
                <a:gd name="T20" fmla="*/ 0 w 138"/>
                <a:gd name="T21" fmla="*/ 0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8" h="139">
                  <a:moveTo>
                    <a:pt x="138" y="139"/>
                  </a:moveTo>
                  <a:lnTo>
                    <a:pt x="136" y="117"/>
                  </a:lnTo>
                  <a:lnTo>
                    <a:pt x="131" y="96"/>
                  </a:lnTo>
                  <a:lnTo>
                    <a:pt x="123" y="76"/>
                  </a:lnTo>
                  <a:lnTo>
                    <a:pt x="112" y="57"/>
                  </a:lnTo>
                  <a:lnTo>
                    <a:pt x="97" y="40"/>
                  </a:lnTo>
                  <a:lnTo>
                    <a:pt x="81" y="26"/>
                  </a:lnTo>
                  <a:lnTo>
                    <a:pt x="63" y="15"/>
                  </a:lnTo>
                  <a:lnTo>
                    <a:pt x="42" y="6"/>
                  </a:lnTo>
                  <a:lnTo>
                    <a:pt x="21" y="2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74" name="Freeform 511"/>
            <p:cNvSpPr>
              <a:spLocks/>
            </p:cNvSpPr>
            <p:nvPr/>
          </p:nvSpPr>
          <p:spPr bwMode="auto">
            <a:xfrm>
              <a:off x="1715" y="2890"/>
              <a:ext cx="20" cy="20"/>
            </a:xfrm>
            <a:custGeom>
              <a:avLst/>
              <a:gdLst>
                <a:gd name="T0" fmla="*/ 20 w 138"/>
                <a:gd name="T1" fmla="*/ 0 h 139"/>
                <a:gd name="T2" fmla="*/ 17 w 138"/>
                <a:gd name="T3" fmla="*/ 0 h 139"/>
                <a:gd name="T4" fmla="*/ 14 w 138"/>
                <a:gd name="T5" fmla="*/ 1 h 139"/>
                <a:gd name="T6" fmla="*/ 11 w 138"/>
                <a:gd name="T7" fmla="*/ 2 h 139"/>
                <a:gd name="T8" fmla="*/ 8 w 138"/>
                <a:gd name="T9" fmla="*/ 4 h 139"/>
                <a:gd name="T10" fmla="*/ 6 w 138"/>
                <a:gd name="T11" fmla="*/ 6 h 139"/>
                <a:gd name="T12" fmla="*/ 4 w 138"/>
                <a:gd name="T13" fmla="*/ 8 h 139"/>
                <a:gd name="T14" fmla="*/ 2 w 138"/>
                <a:gd name="T15" fmla="*/ 11 h 139"/>
                <a:gd name="T16" fmla="*/ 1 w 138"/>
                <a:gd name="T17" fmla="*/ 14 h 139"/>
                <a:gd name="T18" fmla="*/ 0 w 138"/>
                <a:gd name="T19" fmla="*/ 17 h 139"/>
                <a:gd name="T20" fmla="*/ 0 w 138"/>
                <a:gd name="T21" fmla="*/ 20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8" h="139">
                  <a:moveTo>
                    <a:pt x="138" y="0"/>
                  </a:moveTo>
                  <a:lnTo>
                    <a:pt x="116" y="2"/>
                  </a:lnTo>
                  <a:lnTo>
                    <a:pt x="95" y="6"/>
                  </a:lnTo>
                  <a:lnTo>
                    <a:pt x="75" y="15"/>
                  </a:lnTo>
                  <a:lnTo>
                    <a:pt x="56" y="26"/>
                  </a:lnTo>
                  <a:lnTo>
                    <a:pt x="39" y="40"/>
                  </a:lnTo>
                  <a:lnTo>
                    <a:pt x="25" y="57"/>
                  </a:lnTo>
                  <a:lnTo>
                    <a:pt x="14" y="76"/>
                  </a:lnTo>
                  <a:lnTo>
                    <a:pt x="6" y="96"/>
                  </a:lnTo>
                  <a:lnTo>
                    <a:pt x="1" y="117"/>
                  </a:lnTo>
                  <a:lnTo>
                    <a:pt x="0" y="13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75" name="Freeform 512"/>
            <p:cNvSpPr>
              <a:spLocks/>
            </p:cNvSpPr>
            <p:nvPr/>
          </p:nvSpPr>
          <p:spPr bwMode="auto">
            <a:xfrm>
              <a:off x="1794" y="2870"/>
              <a:ext cx="20" cy="20"/>
            </a:xfrm>
            <a:custGeom>
              <a:avLst/>
              <a:gdLst>
                <a:gd name="T0" fmla="*/ 0 w 138"/>
                <a:gd name="T1" fmla="*/ 20 h 139"/>
                <a:gd name="T2" fmla="*/ 3 w 138"/>
                <a:gd name="T3" fmla="*/ 20 h 139"/>
                <a:gd name="T4" fmla="*/ 6 w 138"/>
                <a:gd name="T5" fmla="*/ 19 h 139"/>
                <a:gd name="T6" fmla="*/ 9 w 138"/>
                <a:gd name="T7" fmla="*/ 18 h 139"/>
                <a:gd name="T8" fmla="*/ 12 w 138"/>
                <a:gd name="T9" fmla="*/ 16 h 139"/>
                <a:gd name="T10" fmla="*/ 14 w 138"/>
                <a:gd name="T11" fmla="*/ 14 h 139"/>
                <a:gd name="T12" fmla="*/ 16 w 138"/>
                <a:gd name="T13" fmla="*/ 12 h 139"/>
                <a:gd name="T14" fmla="*/ 18 w 138"/>
                <a:gd name="T15" fmla="*/ 9 h 139"/>
                <a:gd name="T16" fmla="*/ 19 w 138"/>
                <a:gd name="T17" fmla="*/ 6 h 139"/>
                <a:gd name="T18" fmla="*/ 20 w 138"/>
                <a:gd name="T19" fmla="*/ 3 h 139"/>
                <a:gd name="T20" fmla="*/ 20 w 138"/>
                <a:gd name="T21" fmla="*/ 0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8" h="139">
                  <a:moveTo>
                    <a:pt x="0" y="139"/>
                  </a:moveTo>
                  <a:lnTo>
                    <a:pt x="22" y="137"/>
                  </a:lnTo>
                  <a:lnTo>
                    <a:pt x="43" y="132"/>
                  </a:lnTo>
                  <a:lnTo>
                    <a:pt x="63" y="124"/>
                  </a:lnTo>
                  <a:lnTo>
                    <a:pt x="82" y="112"/>
                  </a:lnTo>
                  <a:lnTo>
                    <a:pt x="99" y="99"/>
                  </a:lnTo>
                  <a:lnTo>
                    <a:pt x="112" y="82"/>
                  </a:lnTo>
                  <a:lnTo>
                    <a:pt x="124" y="63"/>
                  </a:lnTo>
                  <a:lnTo>
                    <a:pt x="132" y="43"/>
                  </a:lnTo>
                  <a:lnTo>
                    <a:pt x="137" y="21"/>
                  </a:lnTo>
                  <a:lnTo>
                    <a:pt x="13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76" name="Freeform 513"/>
            <p:cNvSpPr>
              <a:spLocks/>
            </p:cNvSpPr>
            <p:nvPr/>
          </p:nvSpPr>
          <p:spPr bwMode="auto">
            <a:xfrm>
              <a:off x="1973" y="2870"/>
              <a:ext cx="19" cy="20"/>
            </a:xfrm>
            <a:custGeom>
              <a:avLst/>
              <a:gdLst>
                <a:gd name="T0" fmla="*/ 0 w 139"/>
                <a:gd name="T1" fmla="*/ 0 h 139"/>
                <a:gd name="T2" fmla="*/ 0 w 139"/>
                <a:gd name="T3" fmla="*/ 3 h 139"/>
                <a:gd name="T4" fmla="*/ 1 w 139"/>
                <a:gd name="T5" fmla="*/ 6 h 139"/>
                <a:gd name="T6" fmla="*/ 2 w 139"/>
                <a:gd name="T7" fmla="*/ 9 h 139"/>
                <a:gd name="T8" fmla="*/ 4 w 139"/>
                <a:gd name="T9" fmla="*/ 12 h 139"/>
                <a:gd name="T10" fmla="*/ 6 w 139"/>
                <a:gd name="T11" fmla="*/ 14 h 139"/>
                <a:gd name="T12" fmla="*/ 8 w 139"/>
                <a:gd name="T13" fmla="*/ 16 h 139"/>
                <a:gd name="T14" fmla="*/ 10 w 139"/>
                <a:gd name="T15" fmla="*/ 18 h 139"/>
                <a:gd name="T16" fmla="*/ 13 w 139"/>
                <a:gd name="T17" fmla="*/ 19 h 139"/>
                <a:gd name="T18" fmla="*/ 16 w 139"/>
                <a:gd name="T19" fmla="*/ 20 h 139"/>
                <a:gd name="T20" fmla="*/ 19 w 139"/>
                <a:gd name="T21" fmla="*/ 20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9" h="139">
                  <a:moveTo>
                    <a:pt x="0" y="0"/>
                  </a:moveTo>
                  <a:lnTo>
                    <a:pt x="2" y="21"/>
                  </a:lnTo>
                  <a:lnTo>
                    <a:pt x="7" y="43"/>
                  </a:lnTo>
                  <a:lnTo>
                    <a:pt x="16" y="63"/>
                  </a:lnTo>
                  <a:lnTo>
                    <a:pt x="27" y="82"/>
                  </a:lnTo>
                  <a:lnTo>
                    <a:pt x="41" y="99"/>
                  </a:lnTo>
                  <a:lnTo>
                    <a:pt x="58" y="112"/>
                  </a:lnTo>
                  <a:lnTo>
                    <a:pt x="76" y="124"/>
                  </a:lnTo>
                  <a:lnTo>
                    <a:pt x="96" y="132"/>
                  </a:lnTo>
                  <a:lnTo>
                    <a:pt x="117" y="137"/>
                  </a:lnTo>
                  <a:lnTo>
                    <a:pt x="139" y="13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77" name="Freeform 514"/>
            <p:cNvSpPr>
              <a:spLocks/>
            </p:cNvSpPr>
            <p:nvPr/>
          </p:nvSpPr>
          <p:spPr bwMode="auto">
            <a:xfrm>
              <a:off x="1813" y="2653"/>
              <a:ext cx="1" cy="7"/>
            </a:xfrm>
            <a:custGeom>
              <a:avLst/>
              <a:gdLst>
                <a:gd name="T0" fmla="*/ 1 w 6"/>
                <a:gd name="T1" fmla="*/ 7 h 45"/>
                <a:gd name="T2" fmla="*/ 1 w 6"/>
                <a:gd name="T3" fmla="*/ 3 h 45"/>
                <a:gd name="T4" fmla="*/ 0 w 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5">
                  <a:moveTo>
                    <a:pt x="6" y="45"/>
                  </a:moveTo>
                  <a:lnTo>
                    <a:pt x="5" y="22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78" name="Freeform 515"/>
            <p:cNvSpPr>
              <a:spLocks/>
            </p:cNvSpPr>
            <p:nvPr/>
          </p:nvSpPr>
          <p:spPr bwMode="auto">
            <a:xfrm>
              <a:off x="1973" y="2808"/>
              <a:ext cx="22" cy="19"/>
            </a:xfrm>
            <a:custGeom>
              <a:avLst/>
              <a:gdLst>
                <a:gd name="T0" fmla="*/ 22 w 160"/>
                <a:gd name="T1" fmla="*/ 0 h 138"/>
                <a:gd name="T2" fmla="*/ 19 w 160"/>
                <a:gd name="T3" fmla="*/ 0 h 138"/>
                <a:gd name="T4" fmla="*/ 16 w 160"/>
                <a:gd name="T5" fmla="*/ 0 h 138"/>
                <a:gd name="T6" fmla="*/ 13 w 160"/>
                <a:gd name="T7" fmla="*/ 1 h 138"/>
                <a:gd name="T8" fmla="*/ 10 w 160"/>
                <a:gd name="T9" fmla="*/ 2 h 138"/>
                <a:gd name="T10" fmla="*/ 8 w 160"/>
                <a:gd name="T11" fmla="*/ 3 h 138"/>
                <a:gd name="T12" fmla="*/ 6 w 160"/>
                <a:gd name="T13" fmla="*/ 5 h 138"/>
                <a:gd name="T14" fmla="*/ 4 w 160"/>
                <a:gd name="T15" fmla="*/ 8 h 138"/>
                <a:gd name="T16" fmla="*/ 2 w 160"/>
                <a:gd name="T17" fmla="*/ 10 h 138"/>
                <a:gd name="T18" fmla="*/ 1 w 160"/>
                <a:gd name="T19" fmla="*/ 13 h 138"/>
                <a:gd name="T20" fmla="*/ 0 w 160"/>
                <a:gd name="T21" fmla="*/ 16 h 138"/>
                <a:gd name="T22" fmla="*/ 0 w 160"/>
                <a:gd name="T23" fmla="*/ 19 h 1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0" h="138">
                  <a:moveTo>
                    <a:pt x="160" y="1"/>
                  </a:moveTo>
                  <a:lnTo>
                    <a:pt x="139" y="0"/>
                  </a:lnTo>
                  <a:lnTo>
                    <a:pt x="117" y="1"/>
                  </a:lnTo>
                  <a:lnTo>
                    <a:pt x="96" y="6"/>
                  </a:lnTo>
                  <a:lnTo>
                    <a:pt x="76" y="14"/>
                  </a:lnTo>
                  <a:lnTo>
                    <a:pt x="58" y="25"/>
                  </a:lnTo>
                  <a:lnTo>
                    <a:pt x="41" y="39"/>
                  </a:lnTo>
                  <a:lnTo>
                    <a:pt x="27" y="56"/>
                  </a:lnTo>
                  <a:lnTo>
                    <a:pt x="16" y="75"/>
                  </a:lnTo>
                  <a:lnTo>
                    <a:pt x="7" y="95"/>
                  </a:lnTo>
                  <a:lnTo>
                    <a:pt x="2" y="116"/>
                  </a:lnTo>
                  <a:lnTo>
                    <a:pt x="0" y="13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79" name="Freeform 516"/>
            <p:cNvSpPr>
              <a:spLocks/>
            </p:cNvSpPr>
            <p:nvPr/>
          </p:nvSpPr>
          <p:spPr bwMode="auto">
            <a:xfrm>
              <a:off x="1813" y="2506"/>
              <a:ext cx="171" cy="28"/>
            </a:xfrm>
            <a:custGeom>
              <a:avLst/>
              <a:gdLst>
                <a:gd name="T0" fmla="*/ 0 w 1199"/>
                <a:gd name="T1" fmla="*/ 1 h 197"/>
                <a:gd name="T2" fmla="*/ 3 w 1199"/>
                <a:gd name="T3" fmla="*/ 1 h 197"/>
                <a:gd name="T4" fmla="*/ 6 w 1199"/>
                <a:gd name="T5" fmla="*/ 0 h 197"/>
                <a:gd name="T6" fmla="*/ 8 w 1199"/>
                <a:gd name="T7" fmla="*/ 0 h 197"/>
                <a:gd name="T8" fmla="*/ 11 w 1199"/>
                <a:gd name="T9" fmla="*/ 0 h 197"/>
                <a:gd name="T10" fmla="*/ 14 w 1199"/>
                <a:gd name="T11" fmla="*/ 0 h 197"/>
                <a:gd name="T12" fmla="*/ 16 w 1199"/>
                <a:gd name="T13" fmla="*/ 0 h 197"/>
                <a:gd name="T14" fmla="*/ 19 w 1199"/>
                <a:gd name="T15" fmla="*/ 0 h 197"/>
                <a:gd name="T16" fmla="*/ 22 w 1199"/>
                <a:gd name="T17" fmla="*/ 0 h 197"/>
                <a:gd name="T18" fmla="*/ 24 w 1199"/>
                <a:gd name="T19" fmla="*/ 1 h 197"/>
                <a:gd name="T20" fmla="*/ 27 w 1199"/>
                <a:gd name="T21" fmla="*/ 1 h 197"/>
                <a:gd name="T22" fmla="*/ 30 w 1199"/>
                <a:gd name="T23" fmla="*/ 2 h 197"/>
                <a:gd name="T24" fmla="*/ 32 w 1199"/>
                <a:gd name="T25" fmla="*/ 2 h 197"/>
                <a:gd name="T26" fmla="*/ 35 w 1199"/>
                <a:gd name="T27" fmla="*/ 3 h 197"/>
                <a:gd name="T28" fmla="*/ 37 w 1199"/>
                <a:gd name="T29" fmla="*/ 4 h 197"/>
                <a:gd name="T30" fmla="*/ 40 w 1199"/>
                <a:gd name="T31" fmla="*/ 5 h 197"/>
                <a:gd name="T32" fmla="*/ 43 w 1199"/>
                <a:gd name="T33" fmla="*/ 6 h 197"/>
                <a:gd name="T34" fmla="*/ 45 w 1199"/>
                <a:gd name="T35" fmla="*/ 7 h 197"/>
                <a:gd name="T36" fmla="*/ 47 w 1199"/>
                <a:gd name="T37" fmla="*/ 8 h 197"/>
                <a:gd name="T38" fmla="*/ 50 w 1199"/>
                <a:gd name="T39" fmla="*/ 9 h 197"/>
                <a:gd name="T40" fmla="*/ 52 w 1199"/>
                <a:gd name="T41" fmla="*/ 11 h 197"/>
                <a:gd name="T42" fmla="*/ 58 w 1199"/>
                <a:gd name="T43" fmla="*/ 13 h 197"/>
                <a:gd name="T44" fmla="*/ 63 w 1199"/>
                <a:gd name="T45" fmla="*/ 16 h 197"/>
                <a:gd name="T46" fmla="*/ 68 w 1199"/>
                <a:gd name="T47" fmla="*/ 18 h 197"/>
                <a:gd name="T48" fmla="*/ 70 w 1199"/>
                <a:gd name="T49" fmla="*/ 19 h 197"/>
                <a:gd name="T50" fmla="*/ 73 w 1199"/>
                <a:gd name="T51" fmla="*/ 21 h 197"/>
                <a:gd name="T52" fmla="*/ 75 w 1199"/>
                <a:gd name="T53" fmla="*/ 22 h 197"/>
                <a:gd name="T54" fmla="*/ 78 w 1199"/>
                <a:gd name="T55" fmla="*/ 23 h 197"/>
                <a:gd name="T56" fmla="*/ 80 w 1199"/>
                <a:gd name="T57" fmla="*/ 24 h 197"/>
                <a:gd name="T58" fmla="*/ 83 w 1199"/>
                <a:gd name="T59" fmla="*/ 25 h 197"/>
                <a:gd name="T60" fmla="*/ 86 w 1199"/>
                <a:gd name="T61" fmla="*/ 25 h 197"/>
                <a:gd name="T62" fmla="*/ 87 w 1199"/>
                <a:gd name="T63" fmla="*/ 26 h 197"/>
                <a:gd name="T64" fmla="*/ 88 w 1199"/>
                <a:gd name="T65" fmla="*/ 26 h 197"/>
                <a:gd name="T66" fmla="*/ 90 w 1199"/>
                <a:gd name="T67" fmla="*/ 26 h 197"/>
                <a:gd name="T68" fmla="*/ 91 w 1199"/>
                <a:gd name="T69" fmla="*/ 27 h 197"/>
                <a:gd name="T70" fmla="*/ 94 w 1199"/>
                <a:gd name="T71" fmla="*/ 27 h 197"/>
                <a:gd name="T72" fmla="*/ 96 w 1199"/>
                <a:gd name="T73" fmla="*/ 27 h 197"/>
                <a:gd name="T74" fmla="*/ 99 w 1199"/>
                <a:gd name="T75" fmla="*/ 27 h 197"/>
                <a:gd name="T76" fmla="*/ 102 w 1199"/>
                <a:gd name="T77" fmla="*/ 27 h 197"/>
                <a:gd name="T78" fmla="*/ 105 w 1199"/>
                <a:gd name="T79" fmla="*/ 27 h 197"/>
                <a:gd name="T80" fmla="*/ 107 w 1199"/>
                <a:gd name="T81" fmla="*/ 27 h 197"/>
                <a:gd name="T82" fmla="*/ 110 w 1199"/>
                <a:gd name="T83" fmla="*/ 27 h 197"/>
                <a:gd name="T84" fmla="*/ 113 w 1199"/>
                <a:gd name="T85" fmla="*/ 27 h 197"/>
                <a:gd name="T86" fmla="*/ 116 w 1199"/>
                <a:gd name="T87" fmla="*/ 27 h 197"/>
                <a:gd name="T88" fmla="*/ 121 w 1199"/>
                <a:gd name="T89" fmla="*/ 26 h 197"/>
                <a:gd name="T90" fmla="*/ 127 w 1199"/>
                <a:gd name="T91" fmla="*/ 26 h 197"/>
                <a:gd name="T92" fmla="*/ 133 w 1199"/>
                <a:gd name="T93" fmla="*/ 25 h 197"/>
                <a:gd name="T94" fmla="*/ 135 w 1199"/>
                <a:gd name="T95" fmla="*/ 25 h 197"/>
                <a:gd name="T96" fmla="*/ 138 w 1199"/>
                <a:gd name="T97" fmla="*/ 24 h 197"/>
                <a:gd name="T98" fmla="*/ 141 w 1199"/>
                <a:gd name="T99" fmla="*/ 24 h 197"/>
                <a:gd name="T100" fmla="*/ 144 w 1199"/>
                <a:gd name="T101" fmla="*/ 24 h 197"/>
                <a:gd name="T102" fmla="*/ 147 w 1199"/>
                <a:gd name="T103" fmla="*/ 24 h 197"/>
                <a:gd name="T104" fmla="*/ 149 w 1199"/>
                <a:gd name="T105" fmla="*/ 24 h 197"/>
                <a:gd name="T106" fmla="*/ 152 w 1199"/>
                <a:gd name="T107" fmla="*/ 24 h 197"/>
                <a:gd name="T108" fmla="*/ 155 w 1199"/>
                <a:gd name="T109" fmla="*/ 25 h 197"/>
                <a:gd name="T110" fmla="*/ 158 w 1199"/>
                <a:gd name="T111" fmla="*/ 25 h 197"/>
                <a:gd name="T112" fmla="*/ 160 w 1199"/>
                <a:gd name="T113" fmla="*/ 25 h 197"/>
                <a:gd name="T114" fmla="*/ 163 w 1199"/>
                <a:gd name="T115" fmla="*/ 26 h 197"/>
                <a:gd name="T116" fmla="*/ 166 w 1199"/>
                <a:gd name="T117" fmla="*/ 27 h 197"/>
                <a:gd name="T118" fmla="*/ 168 w 1199"/>
                <a:gd name="T119" fmla="*/ 27 h 197"/>
                <a:gd name="T120" fmla="*/ 171 w 1199"/>
                <a:gd name="T121" fmla="*/ 28 h 19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199" h="197">
                  <a:moveTo>
                    <a:pt x="0" y="8"/>
                  </a:moveTo>
                  <a:lnTo>
                    <a:pt x="19" y="5"/>
                  </a:lnTo>
                  <a:lnTo>
                    <a:pt x="39" y="3"/>
                  </a:lnTo>
                  <a:lnTo>
                    <a:pt x="58" y="1"/>
                  </a:lnTo>
                  <a:lnTo>
                    <a:pt x="77" y="1"/>
                  </a:lnTo>
                  <a:lnTo>
                    <a:pt x="95" y="0"/>
                  </a:lnTo>
                  <a:lnTo>
                    <a:pt x="114" y="0"/>
                  </a:lnTo>
                  <a:lnTo>
                    <a:pt x="133" y="1"/>
                  </a:lnTo>
                  <a:lnTo>
                    <a:pt x="152" y="2"/>
                  </a:lnTo>
                  <a:lnTo>
                    <a:pt x="171" y="4"/>
                  </a:lnTo>
                  <a:lnTo>
                    <a:pt x="189" y="8"/>
                  </a:lnTo>
                  <a:lnTo>
                    <a:pt x="207" y="11"/>
                  </a:lnTo>
                  <a:lnTo>
                    <a:pt x="226" y="15"/>
                  </a:lnTo>
                  <a:lnTo>
                    <a:pt x="244" y="21"/>
                  </a:lnTo>
                  <a:lnTo>
                    <a:pt x="262" y="26"/>
                  </a:lnTo>
                  <a:lnTo>
                    <a:pt x="280" y="33"/>
                  </a:lnTo>
                  <a:lnTo>
                    <a:pt x="298" y="41"/>
                  </a:lnTo>
                  <a:lnTo>
                    <a:pt x="315" y="48"/>
                  </a:lnTo>
                  <a:lnTo>
                    <a:pt x="333" y="56"/>
                  </a:lnTo>
                  <a:lnTo>
                    <a:pt x="351" y="65"/>
                  </a:lnTo>
                  <a:lnTo>
                    <a:pt x="368" y="74"/>
                  </a:lnTo>
                  <a:lnTo>
                    <a:pt x="404" y="92"/>
                  </a:lnTo>
                  <a:lnTo>
                    <a:pt x="439" y="110"/>
                  </a:lnTo>
                  <a:lnTo>
                    <a:pt x="475" y="128"/>
                  </a:lnTo>
                  <a:lnTo>
                    <a:pt x="492" y="137"/>
                  </a:lnTo>
                  <a:lnTo>
                    <a:pt x="510" y="146"/>
                  </a:lnTo>
                  <a:lnTo>
                    <a:pt x="529" y="153"/>
                  </a:lnTo>
                  <a:lnTo>
                    <a:pt x="546" y="160"/>
                  </a:lnTo>
                  <a:lnTo>
                    <a:pt x="564" y="167"/>
                  </a:lnTo>
                  <a:lnTo>
                    <a:pt x="583" y="173"/>
                  </a:lnTo>
                  <a:lnTo>
                    <a:pt x="602" y="179"/>
                  </a:lnTo>
                  <a:lnTo>
                    <a:pt x="611" y="181"/>
                  </a:lnTo>
                  <a:lnTo>
                    <a:pt x="619" y="183"/>
                  </a:lnTo>
                  <a:lnTo>
                    <a:pt x="629" y="186"/>
                  </a:lnTo>
                  <a:lnTo>
                    <a:pt x="638" y="187"/>
                  </a:lnTo>
                  <a:lnTo>
                    <a:pt x="657" y="190"/>
                  </a:lnTo>
                  <a:lnTo>
                    <a:pt x="676" y="191"/>
                  </a:lnTo>
                  <a:lnTo>
                    <a:pt x="696" y="192"/>
                  </a:lnTo>
                  <a:lnTo>
                    <a:pt x="714" y="193"/>
                  </a:lnTo>
                  <a:lnTo>
                    <a:pt x="734" y="193"/>
                  </a:lnTo>
                  <a:lnTo>
                    <a:pt x="753" y="192"/>
                  </a:lnTo>
                  <a:lnTo>
                    <a:pt x="773" y="191"/>
                  </a:lnTo>
                  <a:lnTo>
                    <a:pt x="793" y="190"/>
                  </a:lnTo>
                  <a:lnTo>
                    <a:pt x="812" y="189"/>
                  </a:lnTo>
                  <a:lnTo>
                    <a:pt x="851" y="184"/>
                  </a:lnTo>
                  <a:lnTo>
                    <a:pt x="891" y="180"/>
                  </a:lnTo>
                  <a:lnTo>
                    <a:pt x="930" y="176"/>
                  </a:lnTo>
                  <a:lnTo>
                    <a:pt x="950" y="174"/>
                  </a:lnTo>
                  <a:lnTo>
                    <a:pt x="970" y="172"/>
                  </a:lnTo>
                  <a:lnTo>
                    <a:pt x="990" y="171"/>
                  </a:lnTo>
                  <a:lnTo>
                    <a:pt x="1008" y="171"/>
                  </a:lnTo>
                  <a:lnTo>
                    <a:pt x="1028" y="170"/>
                  </a:lnTo>
                  <a:lnTo>
                    <a:pt x="1048" y="171"/>
                  </a:lnTo>
                  <a:lnTo>
                    <a:pt x="1067" y="171"/>
                  </a:lnTo>
                  <a:lnTo>
                    <a:pt x="1086" y="173"/>
                  </a:lnTo>
                  <a:lnTo>
                    <a:pt x="1106" y="176"/>
                  </a:lnTo>
                  <a:lnTo>
                    <a:pt x="1124" y="179"/>
                  </a:lnTo>
                  <a:lnTo>
                    <a:pt x="1143" y="182"/>
                  </a:lnTo>
                  <a:lnTo>
                    <a:pt x="1162" y="187"/>
                  </a:lnTo>
                  <a:lnTo>
                    <a:pt x="1181" y="191"/>
                  </a:lnTo>
                  <a:lnTo>
                    <a:pt x="1199" y="19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2980" name="Freeform 517"/>
            <p:cNvSpPr>
              <a:spLocks/>
            </p:cNvSpPr>
            <p:nvPr/>
          </p:nvSpPr>
          <p:spPr bwMode="auto">
            <a:xfrm>
              <a:off x="2067" y="2636"/>
              <a:ext cx="25" cy="167"/>
            </a:xfrm>
            <a:custGeom>
              <a:avLst/>
              <a:gdLst>
                <a:gd name="T0" fmla="*/ 0 w 174"/>
                <a:gd name="T1" fmla="*/ 0 h 1173"/>
                <a:gd name="T2" fmla="*/ 2 w 174"/>
                <a:gd name="T3" fmla="*/ 10 h 1173"/>
                <a:gd name="T4" fmla="*/ 3 w 174"/>
                <a:gd name="T5" fmla="*/ 15 h 1173"/>
                <a:gd name="T6" fmla="*/ 5 w 174"/>
                <a:gd name="T7" fmla="*/ 21 h 1173"/>
                <a:gd name="T8" fmla="*/ 6 w 174"/>
                <a:gd name="T9" fmla="*/ 26 h 1173"/>
                <a:gd name="T10" fmla="*/ 7 w 174"/>
                <a:gd name="T11" fmla="*/ 31 h 1173"/>
                <a:gd name="T12" fmla="*/ 10 w 174"/>
                <a:gd name="T13" fmla="*/ 41 h 1173"/>
                <a:gd name="T14" fmla="*/ 13 w 174"/>
                <a:gd name="T15" fmla="*/ 51 h 1173"/>
                <a:gd name="T16" fmla="*/ 14 w 174"/>
                <a:gd name="T17" fmla="*/ 56 h 1173"/>
                <a:gd name="T18" fmla="*/ 15 w 174"/>
                <a:gd name="T19" fmla="*/ 61 h 1173"/>
                <a:gd name="T20" fmla="*/ 17 w 174"/>
                <a:gd name="T21" fmla="*/ 67 h 1173"/>
                <a:gd name="T22" fmla="*/ 18 w 174"/>
                <a:gd name="T23" fmla="*/ 72 h 1173"/>
                <a:gd name="T24" fmla="*/ 19 w 174"/>
                <a:gd name="T25" fmla="*/ 77 h 1173"/>
                <a:gd name="T26" fmla="*/ 20 w 174"/>
                <a:gd name="T27" fmla="*/ 82 h 1173"/>
                <a:gd name="T28" fmla="*/ 21 w 174"/>
                <a:gd name="T29" fmla="*/ 87 h 1173"/>
                <a:gd name="T30" fmla="*/ 22 w 174"/>
                <a:gd name="T31" fmla="*/ 92 h 1173"/>
                <a:gd name="T32" fmla="*/ 23 w 174"/>
                <a:gd name="T33" fmla="*/ 97 h 1173"/>
                <a:gd name="T34" fmla="*/ 23 w 174"/>
                <a:gd name="T35" fmla="*/ 103 h 1173"/>
                <a:gd name="T36" fmla="*/ 24 w 174"/>
                <a:gd name="T37" fmla="*/ 108 h 1173"/>
                <a:gd name="T38" fmla="*/ 24 w 174"/>
                <a:gd name="T39" fmla="*/ 113 h 1173"/>
                <a:gd name="T40" fmla="*/ 25 w 174"/>
                <a:gd name="T41" fmla="*/ 118 h 1173"/>
                <a:gd name="T42" fmla="*/ 25 w 174"/>
                <a:gd name="T43" fmla="*/ 124 h 1173"/>
                <a:gd name="T44" fmla="*/ 25 w 174"/>
                <a:gd name="T45" fmla="*/ 129 h 1173"/>
                <a:gd name="T46" fmla="*/ 25 w 174"/>
                <a:gd name="T47" fmla="*/ 134 h 1173"/>
                <a:gd name="T48" fmla="*/ 25 w 174"/>
                <a:gd name="T49" fmla="*/ 137 h 1173"/>
                <a:gd name="T50" fmla="*/ 25 w 174"/>
                <a:gd name="T51" fmla="*/ 140 h 1173"/>
                <a:gd name="T52" fmla="*/ 25 w 174"/>
                <a:gd name="T53" fmla="*/ 145 h 1173"/>
                <a:gd name="T54" fmla="*/ 25 w 174"/>
                <a:gd name="T55" fmla="*/ 151 h 1173"/>
                <a:gd name="T56" fmla="*/ 24 w 174"/>
                <a:gd name="T57" fmla="*/ 156 h 1173"/>
                <a:gd name="T58" fmla="*/ 23 w 174"/>
                <a:gd name="T59" fmla="*/ 167 h 117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74" h="1173">
                  <a:moveTo>
                    <a:pt x="0" y="0"/>
                  </a:moveTo>
                  <a:lnTo>
                    <a:pt x="16" y="72"/>
                  </a:lnTo>
                  <a:lnTo>
                    <a:pt x="24" y="108"/>
                  </a:lnTo>
                  <a:lnTo>
                    <a:pt x="33" y="144"/>
                  </a:lnTo>
                  <a:lnTo>
                    <a:pt x="42" y="180"/>
                  </a:lnTo>
                  <a:lnTo>
                    <a:pt x="51" y="216"/>
                  </a:lnTo>
                  <a:lnTo>
                    <a:pt x="69" y="288"/>
                  </a:lnTo>
                  <a:lnTo>
                    <a:pt x="88" y="359"/>
                  </a:lnTo>
                  <a:lnTo>
                    <a:pt x="97" y="396"/>
                  </a:lnTo>
                  <a:lnTo>
                    <a:pt x="107" y="431"/>
                  </a:lnTo>
                  <a:lnTo>
                    <a:pt x="115" y="468"/>
                  </a:lnTo>
                  <a:lnTo>
                    <a:pt x="124" y="503"/>
                  </a:lnTo>
                  <a:lnTo>
                    <a:pt x="131" y="540"/>
                  </a:lnTo>
                  <a:lnTo>
                    <a:pt x="139" y="576"/>
                  </a:lnTo>
                  <a:lnTo>
                    <a:pt x="146" y="611"/>
                  </a:lnTo>
                  <a:lnTo>
                    <a:pt x="151" y="648"/>
                  </a:lnTo>
                  <a:lnTo>
                    <a:pt x="157" y="684"/>
                  </a:lnTo>
                  <a:lnTo>
                    <a:pt x="161" y="721"/>
                  </a:lnTo>
                  <a:lnTo>
                    <a:pt x="166" y="758"/>
                  </a:lnTo>
                  <a:lnTo>
                    <a:pt x="169" y="795"/>
                  </a:lnTo>
                  <a:lnTo>
                    <a:pt x="171" y="832"/>
                  </a:lnTo>
                  <a:lnTo>
                    <a:pt x="173" y="869"/>
                  </a:lnTo>
                  <a:lnTo>
                    <a:pt x="174" y="906"/>
                  </a:lnTo>
                  <a:lnTo>
                    <a:pt x="174" y="944"/>
                  </a:lnTo>
                  <a:lnTo>
                    <a:pt x="174" y="963"/>
                  </a:lnTo>
                  <a:lnTo>
                    <a:pt x="174" y="982"/>
                  </a:lnTo>
                  <a:lnTo>
                    <a:pt x="172" y="1020"/>
                  </a:lnTo>
                  <a:lnTo>
                    <a:pt x="171" y="1058"/>
                  </a:lnTo>
                  <a:lnTo>
                    <a:pt x="168" y="1097"/>
                  </a:lnTo>
                  <a:lnTo>
                    <a:pt x="163" y="117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4841147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26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7596" name="Group 268"/>
          <p:cNvGrpSpPr>
            <a:grpSpLocks/>
          </p:cNvGrpSpPr>
          <p:nvPr/>
        </p:nvGrpSpPr>
        <p:grpSpPr bwMode="auto">
          <a:xfrm>
            <a:off x="5014913" y="1309688"/>
            <a:ext cx="1392237" cy="2487612"/>
            <a:chOff x="2254" y="1580"/>
            <a:chExt cx="557" cy="995"/>
          </a:xfrm>
        </p:grpSpPr>
        <p:sp>
          <p:nvSpPr>
            <p:cNvPr id="34103" name="Line 269"/>
            <p:cNvSpPr>
              <a:spLocks noChangeShapeType="1"/>
            </p:cNvSpPr>
            <p:nvPr/>
          </p:nvSpPr>
          <p:spPr bwMode="auto">
            <a:xfrm>
              <a:off x="2451" y="1580"/>
              <a:ext cx="0" cy="4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04" name="Freeform 270"/>
            <p:cNvSpPr>
              <a:spLocks/>
            </p:cNvSpPr>
            <p:nvPr/>
          </p:nvSpPr>
          <p:spPr bwMode="auto">
            <a:xfrm>
              <a:off x="2487" y="1580"/>
              <a:ext cx="28" cy="429"/>
            </a:xfrm>
            <a:custGeom>
              <a:avLst/>
              <a:gdLst>
                <a:gd name="T0" fmla="*/ 21 w 200"/>
                <a:gd name="T1" fmla="*/ 415 h 3004"/>
                <a:gd name="T2" fmla="*/ 20 w 200"/>
                <a:gd name="T3" fmla="*/ 405 h 3004"/>
                <a:gd name="T4" fmla="*/ 19 w 200"/>
                <a:gd name="T5" fmla="*/ 395 h 3004"/>
                <a:gd name="T6" fmla="*/ 18 w 200"/>
                <a:gd name="T7" fmla="*/ 385 h 3004"/>
                <a:gd name="T8" fmla="*/ 18 w 200"/>
                <a:gd name="T9" fmla="*/ 377 h 3004"/>
                <a:gd name="T10" fmla="*/ 18 w 200"/>
                <a:gd name="T11" fmla="*/ 368 h 3004"/>
                <a:gd name="T12" fmla="*/ 18 w 200"/>
                <a:gd name="T13" fmla="*/ 358 h 3004"/>
                <a:gd name="T14" fmla="*/ 18 w 200"/>
                <a:gd name="T15" fmla="*/ 348 h 3004"/>
                <a:gd name="T16" fmla="*/ 18 w 200"/>
                <a:gd name="T17" fmla="*/ 328 h 3004"/>
                <a:gd name="T18" fmla="*/ 18 w 200"/>
                <a:gd name="T19" fmla="*/ 318 h 3004"/>
                <a:gd name="T20" fmla="*/ 18 w 200"/>
                <a:gd name="T21" fmla="*/ 307 h 3004"/>
                <a:gd name="T22" fmla="*/ 18 w 200"/>
                <a:gd name="T23" fmla="*/ 302 h 3004"/>
                <a:gd name="T24" fmla="*/ 18 w 200"/>
                <a:gd name="T25" fmla="*/ 297 h 3004"/>
                <a:gd name="T26" fmla="*/ 18 w 200"/>
                <a:gd name="T27" fmla="*/ 292 h 3004"/>
                <a:gd name="T28" fmla="*/ 17 w 200"/>
                <a:gd name="T29" fmla="*/ 287 h 3004"/>
                <a:gd name="T30" fmla="*/ 16 w 200"/>
                <a:gd name="T31" fmla="*/ 280 h 3004"/>
                <a:gd name="T32" fmla="*/ 15 w 200"/>
                <a:gd name="T33" fmla="*/ 270 h 3004"/>
                <a:gd name="T34" fmla="*/ 13 w 200"/>
                <a:gd name="T35" fmla="*/ 260 h 3004"/>
                <a:gd name="T36" fmla="*/ 12 w 200"/>
                <a:gd name="T37" fmla="*/ 250 h 3004"/>
                <a:gd name="T38" fmla="*/ 8 w 200"/>
                <a:gd name="T39" fmla="*/ 227 h 3004"/>
                <a:gd name="T40" fmla="*/ 6 w 200"/>
                <a:gd name="T41" fmla="*/ 217 h 3004"/>
                <a:gd name="T42" fmla="*/ 4 w 200"/>
                <a:gd name="T43" fmla="*/ 207 h 3004"/>
                <a:gd name="T44" fmla="*/ 3 w 200"/>
                <a:gd name="T45" fmla="*/ 197 h 3004"/>
                <a:gd name="T46" fmla="*/ 1 w 200"/>
                <a:gd name="T47" fmla="*/ 187 h 3004"/>
                <a:gd name="T48" fmla="*/ 1 w 200"/>
                <a:gd name="T49" fmla="*/ 182 h 3004"/>
                <a:gd name="T50" fmla="*/ 1 w 200"/>
                <a:gd name="T51" fmla="*/ 177 h 3004"/>
                <a:gd name="T52" fmla="*/ 0 w 200"/>
                <a:gd name="T53" fmla="*/ 172 h 3004"/>
                <a:gd name="T54" fmla="*/ 0 w 200"/>
                <a:gd name="T55" fmla="*/ 167 h 3004"/>
                <a:gd name="T56" fmla="*/ 0 w 200"/>
                <a:gd name="T57" fmla="*/ 162 h 3004"/>
                <a:gd name="T58" fmla="*/ 0 w 200"/>
                <a:gd name="T59" fmla="*/ 157 h 3004"/>
                <a:gd name="T60" fmla="*/ 0 w 200"/>
                <a:gd name="T61" fmla="*/ 151 h 3004"/>
                <a:gd name="T62" fmla="*/ 0 w 200"/>
                <a:gd name="T63" fmla="*/ 146 h 3004"/>
                <a:gd name="T64" fmla="*/ 1 w 200"/>
                <a:gd name="T65" fmla="*/ 141 h 3004"/>
                <a:gd name="T66" fmla="*/ 1 w 200"/>
                <a:gd name="T67" fmla="*/ 136 h 3004"/>
                <a:gd name="T68" fmla="*/ 2 w 200"/>
                <a:gd name="T69" fmla="*/ 131 h 3004"/>
                <a:gd name="T70" fmla="*/ 3 w 200"/>
                <a:gd name="T71" fmla="*/ 123 h 3004"/>
                <a:gd name="T72" fmla="*/ 4 w 200"/>
                <a:gd name="T73" fmla="*/ 113 h 3004"/>
                <a:gd name="T74" fmla="*/ 6 w 200"/>
                <a:gd name="T75" fmla="*/ 103 h 3004"/>
                <a:gd name="T76" fmla="*/ 8 w 200"/>
                <a:gd name="T77" fmla="*/ 93 h 3004"/>
                <a:gd name="T78" fmla="*/ 10 w 200"/>
                <a:gd name="T79" fmla="*/ 83 h 3004"/>
                <a:gd name="T80" fmla="*/ 14 w 200"/>
                <a:gd name="T81" fmla="*/ 66 h 3004"/>
                <a:gd name="T82" fmla="*/ 19 w 200"/>
                <a:gd name="T83" fmla="*/ 40 h 3004"/>
                <a:gd name="T84" fmla="*/ 28 w 200"/>
                <a:gd name="T85" fmla="*/ 0 h 300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00" h="3004">
                  <a:moveTo>
                    <a:pt x="162" y="3004"/>
                  </a:moveTo>
                  <a:lnTo>
                    <a:pt x="156" y="2957"/>
                  </a:lnTo>
                  <a:lnTo>
                    <a:pt x="150" y="2909"/>
                  </a:lnTo>
                  <a:lnTo>
                    <a:pt x="148" y="2886"/>
                  </a:lnTo>
                  <a:lnTo>
                    <a:pt x="145" y="2863"/>
                  </a:lnTo>
                  <a:lnTo>
                    <a:pt x="143" y="2839"/>
                  </a:lnTo>
                  <a:lnTo>
                    <a:pt x="141" y="2816"/>
                  </a:lnTo>
                  <a:lnTo>
                    <a:pt x="139" y="2792"/>
                  </a:lnTo>
                  <a:lnTo>
                    <a:pt x="137" y="2768"/>
                  </a:lnTo>
                  <a:lnTo>
                    <a:pt x="134" y="2745"/>
                  </a:lnTo>
                  <a:lnTo>
                    <a:pt x="132" y="2722"/>
                  </a:lnTo>
                  <a:lnTo>
                    <a:pt x="131" y="2697"/>
                  </a:lnTo>
                  <a:lnTo>
                    <a:pt x="129" y="2674"/>
                  </a:lnTo>
                  <a:lnTo>
                    <a:pt x="128" y="2651"/>
                  </a:lnTo>
                  <a:lnTo>
                    <a:pt x="128" y="2639"/>
                  </a:lnTo>
                  <a:lnTo>
                    <a:pt x="128" y="2627"/>
                  </a:lnTo>
                  <a:lnTo>
                    <a:pt x="127" y="2603"/>
                  </a:lnTo>
                  <a:lnTo>
                    <a:pt x="127" y="2579"/>
                  </a:lnTo>
                  <a:lnTo>
                    <a:pt x="127" y="2556"/>
                  </a:lnTo>
                  <a:lnTo>
                    <a:pt x="127" y="2532"/>
                  </a:lnTo>
                  <a:lnTo>
                    <a:pt x="127" y="2508"/>
                  </a:lnTo>
                  <a:lnTo>
                    <a:pt x="127" y="2485"/>
                  </a:lnTo>
                  <a:lnTo>
                    <a:pt x="127" y="2461"/>
                  </a:lnTo>
                  <a:lnTo>
                    <a:pt x="128" y="2437"/>
                  </a:lnTo>
                  <a:lnTo>
                    <a:pt x="130" y="2343"/>
                  </a:lnTo>
                  <a:lnTo>
                    <a:pt x="130" y="2318"/>
                  </a:lnTo>
                  <a:lnTo>
                    <a:pt x="131" y="2295"/>
                  </a:lnTo>
                  <a:lnTo>
                    <a:pt x="131" y="2271"/>
                  </a:lnTo>
                  <a:lnTo>
                    <a:pt x="131" y="2247"/>
                  </a:lnTo>
                  <a:lnTo>
                    <a:pt x="131" y="2224"/>
                  </a:lnTo>
                  <a:lnTo>
                    <a:pt x="131" y="2200"/>
                  </a:lnTo>
                  <a:lnTo>
                    <a:pt x="131" y="2176"/>
                  </a:lnTo>
                  <a:lnTo>
                    <a:pt x="131" y="2153"/>
                  </a:lnTo>
                  <a:lnTo>
                    <a:pt x="130" y="2141"/>
                  </a:lnTo>
                  <a:lnTo>
                    <a:pt x="130" y="2130"/>
                  </a:lnTo>
                  <a:lnTo>
                    <a:pt x="129" y="2117"/>
                  </a:lnTo>
                  <a:lnTo>
                    <a:pt x="129" y="2105"/>
                  </a:lnTo>
                  <a:lnTo>
                    <a:pt x="128" y="2094"/>
                  </a:lnTo>
                  <a:lnTo>
                    <a:pt x="128" y="2082"/>
                  </a:lnTo>
                  <a:lnTo>
                    <a:pt x="127" y="2070"/>
                  </a:lnTo>
                  <a:lnTo>
                    <a:pt x="126" y="2058"/>
                  </a:lnTo>
                  <a:lnTo>
                    <a:pt x="125" y="2047"/>
                  </a:lnTo>
                  <a:lnTo>
                    <a:pt x="124" y="2035"/>
                  </a:lnTo>
                  <a:lnTo>
                    <a:pt x="123" y="2022"/>
                  </a:lnTo>
                  <a:lnTo>
                    <a:pt x="122" y="2011"/>
                  </a:lnTo>
                  <a:lnTo>
                    <a:pt x="121" y="1999"/>
                  </a:lnTo>
                  <a:lnTo>
                    <a:pt x="120" y="1987"/>
                  </a:lnTo>
                  <a:lnTo>
                    <a:pt x="116" y="1964"/>
                  </a:lnTo>
                  <a:lnTo>
                    <a:pt x="113" y="1941"/>
                  </a:lnTo>
                  <a:lnTo>
                    <a:pt x="110" y="1916"/>
                  </a:lnTo>
                  <a:lnTo>
                    <a:pt x="107" y="1893"/>
                  </a:lnTo>
                  <a:lnTo>
                    <a:pt x="104" y="1870"/>
                  </a:lnTo>
                  <a:lnTo>
                    <a:pt x="99" y="1846"/>
                  </a:lnTo>
                  <a:lnTo>
                    <a:pt x="96" y="1823"/>
                  </a:lnTo>
                  <a:lnTo>
                    <a:pt x="92" y="1800"/>
                  </a:lnTo>
                  <a:lnTo>
                    <a:pt x="88" y="1776"/>
                  </a:lnTo>
                  <a:lnTo>
                    <a:pt x="84" y="1752"/>
                  </a:lnTo>
                  <a:lnTo>
                    <a:pt x="79" y="1729"/>
                  </a:lnTo>
                  <a:lnTo>
                    <a:pt x="71" y="1682"/>
                  </a:lnTo>
                  <a:lnTo>
                    <a:pt x="54" y="1588"/>
                  </a:lnTo>
                  <a:lnTo>
                    <a:pt x="50" y="1565"/>
                  </a:lnTo>
                  <a:lnTo>
                    <a:pt x="45" y="1541"/>
                  </a:lnTo>
                  <a:lnTo>
                    <a:pt x="41" y="1517"/>
                  </a:lnTo>
                  <a:lnTo>
                    <a:pt x="37" y="1494"/>
                  </a:lnTo>
                  <a:lnTo>
                    <a:pt x="33" y="1471"/>
                  </a:lnTo>
                  <a:lnTo>
                    <a:pt x="29" y="1447"/>
                  </a:lnTo>
                  <a:lnTo>
                    <a:pt x="25" y="1424"/>
                  </a:lnTo>
                  <a:lnTo>
                    <a:pt x="22" y="1401"/>
                  </a:lnTo>
                  <a:lnTo>
                    <a:pt x="19" y="1377"/>
                  </a:lnTo>
                  <a:lnTo>
                    <a:pt x="16" y="1354"/>
                  </a:lnTo>
                  <a:lnTo>
                    <a:pt x="12" y="1331"/>
                  </a:lnTo>
                  <a:lnTo>
                    <a:pt x="10" y="1307"/>
                  </a:lnTo>
                  <a:lnTo>
                    <a:pt x="8" y="1296"/>
                  </a:lnTo>
                  <a:lnTo>
                    <a:pt x="7" y="1284"/>
                  </a:lnTo>
                  <a:lnTo>
                    <a:pt x="6" y="1271"/>
                  </a:lnTo>
                  <a:lnTo>
                    <a:pt x="5" y="1260"/>
                  </a:lnTo>
                  <a:lnTo>
                    <a:pt x="4" y="1248"/>
                  </a:lnTo>
                  <a:lnTo>
                    <a:pt x="4" y="1236"/>
                  </a:lnTo>
                  <a:lnTo>
                    <a:pt x="3" y="1225"/>
                  </a:lnTo>
                  <a:lnTo>
                    <a:pt x="2" y="1213"/>
                  </a:lnTo>
                  <a:lnTo>
                    <a:pt x="2" y="1201"/>
                  </a:lnTo>
                  <a:lnTo>
                    <a:pt x="1" y="1190"/>
                  </a:lnTo>
                  <a:lnTo>
                    <a:pt x="1" y="1178"/>
                  </a:lnTo>
                  <a:lnTo>
                    <a:pt x="0" y="1166"/>
                  </a:lnTo>
                  <a:lnTo>
                    <a:pt x="0" y="1155"/>
                  </a:lnTo>
                  <a:lnTo>
                    <a:pt x="0" y="1143"/>
                  </a:lnTo>
                  <a:lnTo>
                    <a:pt x="0" y="1131"/>
                  </a:lnTo>
                  <a:lnTo>
                    <a:pt x="0" y="1120"/>
                  </a:lnTo>
                  <a:lnTo>
                    <a:pt x="0" y="1108"/>
                  </a:lnTo>
                  <a:lnTo>
                    <a:pt x="0" y="1096"/>
                  </a:lnTo>
                  <a:lnTo>
                    <a:pt x="0" y="1085"/>
                  </a:lnTo>
                  <a:lnTo>
                    <a:pt x="0" y="1073"/>
                  </a:lnTo>
                  <a:lnTo>
                    <a:pt x="1" y="1060"/>
                  </a:lnTo>
                  <a:lnTo>
                    <a:pt x="1" y="1048"/>
                  </a:lnTo>
                  <a:lnTo>
                    <a:pt x="2" y="1037"/>
                  </a:lnTo>
                  <a:lnTo>
                    <a:pt x="3" y="1025"/>
                  </a:lnTo>
                  <a:lnTo>
                    <a:pt x="3" y="1013"/>
                  </a:lnTo>
                  <a:lnTo>
                    <a:pt x="4" y="1002"/>
                  </a:lnTo>
                  <a:lnTo>
                    <a:pt x="5" y="990"/>
                  </a:lnTo>
                  <a:lnTo>
                    <a:pt x="6" y="978"/>
                  </a:lnTo>
                  <a:lnTo>
                    <a:pt x="7" y="967"/>
                  </a:lnTo>
                  <a:lnTo>
                    <a:pt x="8" y="955"/>
                  </a:lnTo>
                  <a:lnTo>
                    <a:pt x="9" y="943"/>
                  </a:lnTo>
                  <a:lnTo>
                    <a:pt x="10" y="932"/>
                  </a:lnTo>
                  <a:lnTo>
                    <a:pt x="12" y="920"/>
                  </a:lnTo>
                  <a:lnTo>
                    <a:pt x="13" y="907"/>
                  </a:lnTo>
                  <a:lnTo>
                    <a:pt x="17" y="884"/>
                  </a:lnTo>
                  <a:lnTo>
                    <a:pt x="20" y="861"/>
                  </a:lnTo>
                  <a:lnTo>
                    <a:pt x="23" y="837"/>
                  </a:lnTo>
                  <a:lnTo>
                    <a:pt x="26" y="814"/>
                  </a:lnTo>
                  <a:lnTo>
                    <a:pt x="30" y="791"/>
                  </a:lnTo>
                  <a:lnTo>
                    <a:pt x="35" y="767"/>
                  </a:lnTo>
                  <a:lnTo>
                    <a:pt x="39" y="744"/>
                  </a:lnTo>
                  <a:lnTo>
                    <a:pt x="43" y="720"/>
                  </a:lnTo>
                  <a:lnTo>
                    <a:pt x="47" y="696"/>
                  </a:lnTo>
                  <a:lnTo>
                    <a:pt x="53" y="673"/>
                  </a:lnTo>
                  <a:lnTo>
                    <a:pt x="57" y="650"/>
                  </a:lnTo>
                  <a:lnTo>
                    <a:pt x="62" y="626"/>
                  </a:lnTo>
                  <a:lnTo>
                    <a:pt x="67" y="603"/>
                  </a:lnTo>
                  <a:lnTo>
                    <a:pt x="72" y="579"/>
                  </a:lnTo>
                  <a:lnTo>
                    <a:pt x="77" y="556"/>
                  </a:lnTo>
                  <a:lnTo>
                    <a:pt x="88" y="509"/>
                  </a:lnTo>
                  <a:lnTo>
                    <a:pt x="97" y="463"/>
                  </a:lnTo>
                  <a:lnTo>
                    <a:pt x="108" y="416"/>
                  </a:lnTo>
                  <a:lnTo>
                    <a:pt x="119" y="370"/>
                  </a:lnTo>
                  <a:lnTo>
                    <a:pt x="139" y="277"/>
                  </a:lnTo>
                  <a:lnTo>
                    <a:pt x="160" y="185"/>
                  </a:lnTo>
                  <a:lnTo>
                    <a:pt x="180" y="92"/>
                  </a:lnTo>
                  <a:lnTo>
                    <a:pt x="20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05" name="Line 271"/>
            <p:cNvSpPr>
              <a:spLocks noChangeShapeType="1"/>
            </p:cNvSpPr>
            <p:nvPr/>
          </p:nvSpPr>
          <p:spPr bwMode="auto">
            <a:xfrm>
              <a:off x="2508" y="1923"/>
              <a:ext cx="2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06" name="Line 272"/>
            <p:cNvSpPr>
              <a:spLocks noChangeShapeType="1"/>
            </p:cNvSpPr>
            <p:nvPr/>
          </p:nvSpPr>
          <p:spPr bwMode="auto">
            <a:xfrm>
              <a:off x="2536" y="1580"/>
              <a:ext cx="0" cy="34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07" name="Line 273"/>
            <p:cNvSpPr>
              <a:spLocks noChangeShapeType="1"/>
            </p:cNvSpPr>
            <p:nvPr/>
          </p:nvSpPr>
          <p:spPr bwMode="auto">
            <a:xfrm>
              <a:off x="2254" y="2302"/>
              <a:ext cx="6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08" name="Line 274"/>
            <p:cNvSpPr>
              <a:spLocks noChangeShapeType="1"/>
            </p:cNvSpPr>
            <p:nvPr/>
          </p:nvSpPr>
          <p:spPr bwMode="auto">
            <a:xfrm>
              <a:off x="2339" y="2302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09" name="Line 275"/>
            <p:cNvSpPr>
              <a:spLocks noChangeShapeType="1"/>
            </p:cNvSpPr>
            <p:nvPr/>
          </p:nvSpPr>
          <p:spPr bwMode="auto">
            <a:xfrm>
              <a:off x="2368" y="2302"/>
              <a:ext cx="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10" name="Line 276"/>
            <p:cNvSpPr>
              <a:spLocks noChangeShapeType="1"/>
            </p:cNvSpPr>
            <p:nvPr/>
          </p:nvSpPr>
          <p:spPr bwMode="auto">
            <a:xfrm>
              <a:off x="2464" y="2302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11" name="Line 277"/>
            <p:cNvSpPr>
              <a:spLocks noChangeShapeType="1"/>
            </p:cNvSpPr>
            <p:nvPr/>
          </p:nvSpPr>
          <p:spPr bwMode="auto">
            <a:xfrm>
              <a:off x="2493" y="2302"/>
              <a:ext cx="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12" name="Line 278"/>
            <p:cNvSpPr>
              <a:spLocks noChangeShapeType="1"/>
            </p:cNvSpPr>
            <p:nvPr/>
          </p:nvSpPr>
          <p:spPr bwMode="auto">
            <a:xfrm>
              <a:off x="2589" y="2302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13" name="Line 279"/>
            <p:cNvSpPr>
              <a:spLocks noChangeShapeType="1"/>
            </p:cNvSpPr>
            <p:nvPr/>
          </p:nvSpPr>
          <p:spPr bwMode="auto">
            <a:xfrm>
              <a:off x="2617" y="2302"/>
              <a:ext cx="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14" name="Line 280"/>
            <p:cNvSpPr>
              <a:spLocks noChangeShapeType="1"/>
            </p:cNvSpPr>
            <p:nvPr/>
          </p:nvSpPr>
          <p:spPr bwMode="auto">
            <a:xfrm>
              <a:off x="2713" y="2302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15" name="Line 281"/>
            <p:cNvSpPr>
              <a:spLocks noChangeShapeType="1"/>
            </p:cNvSpPr>
            <p:nvPr/>
          </p:nvSpPr>
          <p:spPr bwMode="auto">
            <a:xfrm>
              <a:off x="2742" y="2302"/>
              <a:ext cx="6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16" name="Line 282"/>
            <p:cNvSpPr>
              <a:spLocks noChangeShapeType="1"/>
            </p:cNvSpPr>
            <p:nvPr/>
          </p:nvSpPr>
          <p:spPr bwMode="auto">
            <a:xfrm>
              <a:off x="2536" y="2045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17" name="Line 283"/>
            <p:cNvSpPr>
              <a:spLocks noChangeShapeType="1"/>
            </p:cNvSpPr>
            <p:nvPr/>
          </p:nvSpPr>
          <p:spPr bwMode="auto">
            <a:xfrm>
              <a:off x="2536" y="2116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18" name="Line 284"/>
            <p:cNvSpPr>
              <a:spLocks noChangeShapeType="1"/>
            </p:cNvSpPr>
            <p:nvPr/>
          </p:nvSpPr>
          <p:spPr bwMode="auto">
            <a:xfrm>
              <a:off x="2536" y="2145"/>
              <a:ext cx="0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19" name="Line 285"/>
            <p:cNvSpPr>
              <a:spLocks noChangeShapeType="1"/>
            </p:cNvSpPr>
            <p:nvPr/>
          </p:nvSpPr>
          <p:spPr bwMode="auto">
            <a:xfrm>
              <a:off x="2536" y="2241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20" name="Line 286"/>
            <p:cNvSpPr>
              <a:spLocks noChangeShapeType="1"/>
            </p:cNvSpPr>
            <p:nvPr/>
          </p:nvSpPr>
          <p:spPr bwMode="auto">
            <a:xfrm>
              <a:off x="2536" y="2270"/>
              <a:ext cx="0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21" name="Line 287"/>
            <p:cNvSpPr>
              <a:spLocks noChangeShapeType="1"/>
            </p:cNvSpPr>
            <p:nvPr/>
          </p:nvSpPr>
          <p:spPr bwMode="auto">
            <a:xfrm>
              <a:off x="2536" y="2366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22" name="Line 288"/>
            <p:cNvSpPr>
              <a:spLocks noChangeShapeType="1"/>
            </p:cNvSpPr>
            <p:nvPr/>
          </p:nvSpPr>
          <p:spPr bwMode="auto">
            <a:xfrm>
              <a:off x="2536" y="2395"/>
              <a:ext cx="0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23" name="Line 289"/>
            <p:cNvSpPr>
              <a:spLocks noChangeShapeType="1"/>
            </p:cNvSpPr>
            <p:nvPr/>
          </p:nvSpPr>
          <p:spPr bwMode="auto">
            <a:xfrm>
              <a:off x="2536" y="2491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24" name="Line 290"/>
            <p:cNvSpPr>
              <a:spLocks noChangeShapeType="1"/>
            </p:cNvSpPr>
            <p:nvPr/>
          </p:nvSpPr>
          <p:spPr bwMode="auto">
            <a:xfrm>
              <a:off x="2536" y="2520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25" name="Freeform 291"/>
            <p:cNvSpPr>
              <a:spLocks/>
            </p:cNvSpPr>
            <p:nvPr/>
          </p:nvSpPr>
          <p:spPr bwMode="auto">
            <a:xfrm>
              <a:off x="2306" y="2072"/>
              <a:ext cx="460" cy="461"/>
            </a:xfrm>
            <a:custGeom>
              <a:avLst/>
              <a:gdLst>
                <a:gd name="T0" fmla="*/ 459 w 3223"/>
                <a:gd name="T1" fmla="*/ 211 h 3226"/>
                <a:gd name="T2" fmla="*/ 456 w 3223"/>
                <a:gd name="T3" fmla="*/ 185 h 3226"/>
                <a:gd name="T4" fmla="*/ 449 w 3223"/>
                <a:gd name="T5" fmla="*/ 160 h 3226"/>
                <a:gd name="T6" fmla="*/ 440 w 3223"/>
                <a:gd name="T7" fmla="*/ 136 h 3226"/>
                <a:gd name="T8" fmla="*/ 428 w 3223"/>
                <a:gd name="T9" fmla="*/ 113 h 3226"/>
                <a:gd name="T10" fmla="*/ 414 w 3223"/>
                <a:gd name="T11" fmla="*/ 92 h 3226"/>
                <a:gd name="T12" fmla="*/ 397 w 3223"/>
                <a:gd name="T13" fmla="*/ 72 h 3226"/>
                <a:gd name="T14" fmla="*/ 378 w 3223"/>
                <a:gd name="T15" fmla="*/ 54 h 3226"/>
                <a:gd name="T16" fmla="*/ 358 w 3223"/>
                <a:gd name="T17" fmla="*/ 39 h 3226"/>
                <a:gd name="T18" fmla="*/ 336 w 3223"/>
                <a:gd name="T19" fmla="*/ 26 h 3226"/>
                <a:gd name="T20" fmla="*/ 312 w 3223"/>
                <a:gd name="T21" fmla="*/ 15 h 3226"/>
                <a:gd name="T22" fmla="*/ 288 w 3223"/>
                <a:gd name="T23" fmla="*/ 7 h 3226"/>
                <a:gd name="T24" fmla="*/ 262 w 3223"/>
                <a:gd name="T25" fmla="*/ 2 h 3226"/>
                <a:gd name="T26" fmla="*/ 236 w 3223"/>
                <a:gd name="T27" fmla="*/ 0 h 3226"/>
                <a:gd name="T28" fmla="*/ 211 w 3223"/>
                <a:gd name="T29" fmla="*/ 1 h 3226"/>
                <a:gd name="T30" fmla="*/ 185 w 3223"/>
                <a:gd name="T31" fmla="*/ 4 h 3226"/>
                <a:gd name="T32" fmla="*/ 160 w 3223"/>
                <a:gd name="T33" fmla="*/ 11 h 3226"/>
                <a:gd name="T34" fmla="*/ 136 w 3223"/>
                <a:gd name="T35" fmla="*/ 20 h 3226"/>
                <a:gd name="T36" fmla="*/ 113 w 3223"/>
                <a:gd name="T37" fmla="*/ 32 h 3226"/>
                <a:gd name="T38" fmla="*/ 92 w 3223"/>
                <a:gd name="T39" fmla="*/ 46 h 3226"/>
                <a:gd name="T40" fmla="*/ 72 w 3223"/>
                <a:gd name="T41" fmla="*/ 63 h 3226"/>
                <a:gd name="T42" fmla="*/ 54 w 3223"/>
                <a:gd name="T43" fmla="*/ 82 h 3226"/>
                <a:gd name="T44" fmla="*/ 39 w 3223"/>
                <a:gd name="T45" fmla="*/ 102 h 3226"/>
                <a:gd name="T46" fmla="*/ 26 w 3223"/>
                <a:gd name="T47" fmla="*/ 125 h 3226"/>
                <a:gd name="T48" fmla="*/ 15 w 3223"/>
                <a:gd name="T49" fmla="*/ 148 h 3226"/>
                <a:gd name="T50" fmla="*/ 7 w 3223"/>
                <a:gd name="T51" fmla="*/ 173 h 3226"/>
                <a:gd name="T52" fmla="*/ 2 w 3223"/>
                <a:gd name="T53" fmla="*/ 198 h 3226"/>
                <a:gd name="T54" fmla="*/ 0 w 3223"/>
                <a:gd name="T55" fmla="*/ 224 h 3226"/>
                <a:gd name="T56" fmla="*/ 1 w 3223"/>
                <a:gd name="T57" fmla="*/ 250 h 3226"/>
                <a:gd name="T58" fmla="*/ 5 w 3223"/>
                <a:gd name="T59" fmla="*/ 275 h 3226"/>
                <a:gd name="T60" fmla="*/ 11 w 3223"/>
                <a:gd name="T61" fmla="*/ 300 h 3226"/>
                <a:gd name="T62" fmla="*/ 20 w 3223"/>
                <a:gd name="T63" fmla="*/ 325 h 3226"/>
                <a:gd name="T64" fmla="*/ 32 w 3223"/>
                <a:gd name="T65" fmla="*/ 348 h 3226"/>
                <a:gd name="T66" fmla="*/ 46 w 3223"/>
                <a:gd name="T67" fmla="*/ 369 h 3226"/>
                <a:gd name="T68" fmla="*/ 63 w 3223"/>
                <a:gd name="T69" fmla="*/ 389 h 3226"/>
                <a:gd name="T70" fmla="*/ 82 w 3223"/>
                <a:gd name="T71" fmla="*/ 407 h 3226"/>
                <a:gd name="T72" fmla="*/ 102 w 3223"/>
                <a:gd name="T73" fmla="*/ 422 h 3226"/>
                <a:gd name="T74" fmla="*/ 124 w 3223"/>
                <a:gd name="T75" fmla="*/ 435 h 3226"/>
                <a:gd name="T76" fmla="*/ 148 w 3223"/>
                <a:gd name="T77" fmla="*/ 446 h 3226"/>
                <a:gd name="T78" fmla="*/ 173 w 3223"/>
                <a:gd name="T79" fmla="*/ 454 h 3226"/>
                <a:gd name="T80" fmla="*/ 198 w 3223"/>
                <a:gd name="T81" fmla="*/ 459 h 3226"/>
                <a:gd name="T82" fmla="*/ 224 w 3223"/>
                <a:gd name="T83" fmla="*/ 461 h 3226"/>
                <a:gd name="T84" fmla="*/ 249 w 3223"/>
                <a:gd name="T85" fmla="*/ 460 h 3226"/>
                <a:gd name="T86" fmla="*/ 275 w 3223"/>
                <a:gd name="T87" fmla="*/ 456 h 3226"/>
                <a:gd name="T88" fmla="*/ 300 w 3223"/>
                <a:gd name="T89" fmla="*/ 450 h 3226"/>
                <a:gd name="T90" fmla="*/ 324 w 3223"/>
                <a:gd name="T91" fmla="*/ 441 h 3226"/>
                <a:gd name="T92" fmla="*/ 347 w 3223"/>
                <a:gd name="T93" fmla="*/ 429 h 3226"/>
                <a:gd name="T94" fmla="*/ 368 w 3223"/>
                <a:gd name="T95" fmla="*/ 415 h 3226"/>
                <a:gd name="T96" fmla="*/ 388 w 3223"/>
                <a:gd name="T97" fmla="*/ 398 h 3226"/>
                <a:gd name="T98" fmla="*/ 406 w 3223"/>
                <a:gd name="T99" fmla="*/ 379 h 3226"/>
                <a:gd name="T100" fmla="*/ 421 w 3223"/>
                <a:gd name="T101" fmla="*/ 358 h 3226"/>
                <a:gd name="T102" fmla="*/ 434 w 3223"/>
                <a:gd name="T103" fmla="*/ 336 h 3226"/>
                <a:gd name="T104" fmla="*/ 445 w 3223"/>
                <a:gd name="T105" fmla="*/ 313 h 3226"/>
                <a:gd name="T106" fmla="*/ 453 w 3223"/>
                <a:gd name="T107" fmla="*/ 288 h 3226"/>
                <a:gd name="T108" fmla="*/ 458 w 3223"/>
                <a:gd name="T109" fmla="*/ 263 h 3226"/>
                <a:gd name="T110" fmla="*/ 460 w 3223"/>
                <a:gd name="T111" fmla="*/ 237 h 322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223" h="3226">
                  <a:moveTo>
                    <a:pt x="3223" y="1613"/>
                  </a:moveTo>
                  <a:lnTo>
                    <a:pt x="3223" y="1567"/>
                  </a:lnTo>
                  <a:lnTo>
                    <a:pt x="3221" y="1522"/>
                  </a:lnTo>
                  <a:lnTo>
                    <a:pt x="3218" y="1477"/>
                  </a:lnTo>
                  <a:lnTo>
                    <a:pt x="3214" y="1431"/>
                  </a:lnTo>
                  <a:lnTo>
                    <a:pt x="3207" y="1387"/>
                  </a:lnTo>
                  <a:lnTo>
                    <a:pt x="3201" y="1342"/>
                  </a:lnTo>
                  <a:lnTo>
                    <a:pt x="3193" y="1298"/>
                  </a:lnTo>
                  <a:lnTo>
                    <a:pt x="3183" y="1253"/>
                  </a:lnTo>
                  <a:lnTo>
                    <a:pt x="3172" y="1210"/>
                  </a:lnTo>
                  <a:lnTo>
                    <a:pt x="3161" y="1166"/>
                  </a:lnTo>
                  <a:lnTo>
                    <a:pt x="3147" y="1123"/>
                  </a:lnTo>
                  <a:lnTo>
                    <a:pt x="3133" y="1080"/>
                  </a:lnTo>
                  <a:lnTo>
                    <a:pt x="3117" y="1037"/>
                  </a:lnTo>
                  <a:lnTo>
                    <a:pt x="3101" y="995"/>
                  </a:lnTo>
                  <a:lnTo>
                    <a:pt x="3083" y="954"/>
                  </a:lnTo>
                  <a:lnTo>
                    <a:pt x="3064" y="913"/>
                  </a:lnTo>
                  <a:lnTo>
                    <a:pt x="3044" y="872"/>
                  </a:lnTo>
                  <a:lnTo>
                    <a:pt x="3023" y="832"/>
                  </a:lnTo>
                  <a:lnTo>
                    <a:pt x="3001" y="793"/>
                  </a:lnTo>
                  <a:lnTo>
                    <a:pt x="2976" y="755"/>
                  </a:lnTo>
                  <a:lnTo>
                    <a:pt x="2952" y="716"/>
                  </a:lnTo>
                  <a:lnTo>
                    <a:pt x="2926" y="679"/>
                  </a:lnTo>
                  <a:lnTo>
                    <a:pt x="2900" y="643"/>
                  </a:lnTo>
                  <a:lnTo>
                    <a:pt x="2872" y="607"/>
                  </a:lnTo>
                  <a:lnTo>
                    <a:pt x="2843" y="572"/>
                  </a:lnTo>
                  <a:lnTo>
                    <a:pt x="2814" y="538"/>
                  </a:lnTo>
                  <a:lnTo>
                    <a:pt x="2783" y="504"/>
                  </a:lnTo>
                  <a:lnTo>
                    <a:pt x="2751" y="472"/>
                  </a:lnTo>
                  <a:lnTo>
                    <a:pt x="2719" y="440"/>
                  </a:lnTo>
                  <a:lnTo>
                    <a:pt x="2685" y="410"/>
                  </a:lnTo>
                  <a:lnTo>
                    <a:pt x="2651" y="380"/>
                  </a:lnTo>
                  <a:lnTo>
                    <a:pt x="2616" y="351"/>
                  </a:lnTo>
                  <a:lnTo>
                    <a:pt x="2581" y="324"/>
                  </a:lnTo>
                  <a:lnTo>
                    <a:pt x="2544" y="297"/>
                  </a:lnTo>
                  <a:lnTo>
                    <a:pt x="2507" y="272"/>
                  </a:lnTo>
                  <a:lnTo>
                    <a:pt x="2469" y="247"/>
                  </a:lnTo>
                  <a:lnTo>
                    <a:pt x="2431" y="223"/>
                  </a:lnTo>
                  <a:lnTo>
                    <a:pt x="2391" y="201"/>
                  </a:lnTo>
                  <a:lnTo>
                    <a:pt x="2351" y="179"/>
                  </a:lnTo>
                  <a:lnTo>
                    <a:pt x="2311" y="159"/>
                  </a:lnTo>
                  <a:lnTo>
                    <a:pt x="2271" y="140"/>
                  </a:lnTo>
                  <a:lnTo>
                    <a:pt x="2229" y="122"/>
                  </a:lnTo>
                  <a:lnTo>
                    <a:pt x="2187" y="105"/>
                  </a:lnTo>
                  <a:lnTo>
                    <a:pt x="2144" y="90"/>
                  </a:lnTo>
                  <a:lnTo>
                    <a:pt x="2102" y="76"/>
                  </a:lnTo>
                  <a:lnTo>
                    <a:pt x="2058" y="63"/>
                  </a:lnTo>
                  <a:lnTo>
                    <a:pt x="2015" y="51"/>
                  </a:lnTo>
                  <a:lnTo>
                    <a:pt x="1970" y="41"/>
                  </a:lnTo>
                  <a:lnTo>
                    <a:pt x="1927" y="31"/>
                  </a:lnTo>
                  <a:lnTo>
                    <a:pt x="1882" y="22"/>
                  </a:lnTo>
                  <a:lnTo>
                    <a:pt x="1838" y="15"/>
                  </a:lnTo>
                  <a:lnTo>
                    <a:pt x="1792" y="10"/>
                  </a:lnTo>
                  <a:lnTo>
                    <a:pt x="1747" y="5"/>
                  </a:lnTo>
                  <a:lnTo>
                    <a:pt x="1702" y="2"/>
                  </a:lnTo>
                  <a:lnTo>
                    <a:pt x="1657" y="0"/>
                  </a:lnTo>
                  <a:lnTo>
                    <a:pt x="1612" y="0"/>
                  </a:lnTo>
                  <a:lnTo>
                    <a:pt x="1567" y="0"/>
                  </a:lnTo>
                  <a:lnTo>
                    <a:pt x="1521" y="2"/>
                  </a:lnTo>
                  <a:lnTo>
                    <a:pt x="1477" y="5"/>
                  </a:lnTo>
                  <a:lnTo>
                    <a:pt x="1431" y="10"/>
                  </a:lnTo>
                  <a:lnTo>
                    <a:pt x="1387" y="15"/>
                  </a:lnTo>
                  <a:lnTo>
                    <a:pt x="1342" y="22"/>
                  </a:lnTo>
                  <a:lnTo>
                    <a:pt x="1298" y="31"/>
                  </a:lnTo>
                  <a:lnTo>
                    <a:pt x="1253" y="41"/>
                  </a:lnTo>
                  <a:lnTo>
                    <a:pt x="1210" y="51"/>
                  </a:lnTo>
                  <a:lnTo>
                    <a:pt x="1166" y="63"/>
                  </a:lnTo>
                  <a:lnTo>
                    <a:pt x="1123" y="76"/>
                  </a:lnTo>
                  <a:lnTo>
                    <a:pt x="1080" y="90"/>
                  </a:lnTo>
                  <a:lnTo>
                    <a:pt x="1038" y="105"/>
                  </a:lnTo>
                  <a:lnTo>
                    <a:pt x="995" y="122"/>
                  </a:lnTo>
                  <a:lnTo>
                    <a:pt x="954" y="140"/>
                  </a:lnTo>
                  <a:lnTo>
                    <a:pt x="912" y="159"/>
                  </a:lnTo>
                  <a:lnTo>
                    <a:pt x="872" y="179"/>
                  </a:lnTo>
                  <a:lnTo>
                    <a:pt x="833" y="201"/>
                  </a:lnTo>
                  <a:lnTo>
                    <a:pt x="794" y="223"/>
                  </a:lnTo>
                  <a:lnTo>
                    <a:pt x="754" y="247"/>
                  </a:lnTo>
                  <a:lnTo>
                    <a:pt x="716" y="272"/>
                  </a:lnTo>
                  <a:lnTo>
                    <a:pt x="679" y="297"/>
                  </a:lnTo>
                  <a:lnTo>
                    <a:pt x="643" y="324"/>
                  </a:lnTo>
                  <a:lnTo>
                    <a:pt x="607" y="351"/>
                  </a:lnTo>
                  <a:lnTo>
                    <a:pt x="572" y="380"/>
                  </a:lnTo>
                  <a:lnTo>
                    <a:pt x="538" y="410"/>
                  </a:lnTo>
                  <a:lnTo>
                    <a:pt x="505" y="440"/>
                  </a:lnTo>
                  <a:lnTo>
                    <a:pt x="472" y="472"/>
                  </a:lnTo>
                  <a:lnTo>
                    <a:pt x="441" y="504"/>
                  </a:lnTo>
                  <a:lnTo>
                    <a:pt x="411" y="538"/>
                  </a:lnTo>
                  <a:lnTo>
                    <a:pt x="381" y="572"/>
                  </a:lnTo>
                  <a:lnTo>
                    <a:pt x="352" y="607"/>
                  </a:lnTo>
                  <a:lnTo>
                    <a:pt x="325" y="643"/>
                  </a:lnTo>
                  <a:lnTo>
                    <a:pt x="298" y="679"/>
                  </a:lnTo>
                  <a:lnTo>
                    <a:pt x="272" y="716"/>
                  </a:lnTo>
                  <a:lnTo>
                    <a:pt x="247" y="755"/>
                  </a:lnTo>
                  <a:lnTo>
                    <a:pt x="224" y="793"/>
                  </a:lnTo>
                  <a:lnTo>
                    <a:pt x="202" y="832"/>
                  </a:lnTo>
                  <a:lnTo>
                    <a:pt x="180" y="872"/>
                  </a:lnTo>
                  <a:lnTo>
                    <a:pt x="160" y="913"/>
                  </a:lnTo>
                  <a:lnTo>
                    <a:pt x="141" y="954"/>
                  </a:lnTo>
                  <a:lnTo>
                    <a:pt x="123" y="995"/>
                  </a:lnTo>
                  <a:lnTo>
                    <a:pt x="106" y="1037"/>
                  </a:lnTo>
                  <a:lnTo>
                    <a:pt x="91" y="1080"/>
                  </a:lnTo>
                  <a:lnTo>
                    <a:pt x="76" y="1123"/>
                  </a:lnTo>
                  <a:lnTo>
                    <a:pt x="64" y="1166"/>
                  </a:lnTo>
                  <a:lnTo>
                    <a:pt x="52" y="1210"/>
                  </a:lnTo>
                  <a:lnTo>
                    <a:pt x="41" y="1253"/>
                  </a:lnTo>
                  <a:lnTo>
                    <a:pt x="32" y="1298"/>
                  </a:lnTo>
                  <a:lnTo>
                    <a:pt x="23" y="1342"/>
                  </a:lnTo>
                  <a:lnTo>
                    <a:pt x="16" y="1387"/>
                  </a:lnTo>
                  <a:lnTo>
                    <a:pt x="11" y="1431"/>
                  </a:lnTo>
                  <a:lnTo>
                    <a:pt x="6" y="1477"/>
                  </a:lnTo>
                  <a:lnTo>
                    <a:pt x="3" y="1522"/>
                  </a:lnTo>
                  <a:lnTo>
                    <a:pt x="1" y="1567"/>
                  </a:lnTo>
                  <a:lnTo>
                    <a:pt x="0" y="1613"/>
                  </a:lnTo>
                  <a:lnTo>
                    <a:pt x="1" y="1657"/>
                  </a:lnTo>
                  <a:lnTo>
                    <a:pt x="3" y="1703"/>
                  </a:lnTo>
                  <a:lnTo>
                    <a:pt x="6" y="1748"/>
                  </a:lnTo>
                  <a:lnTo>
                    <a:pt x="11" y="1793"/>
                  </a:lnTo>
                  <a:lnTo>
                    <a:pt x="16" y="1838"/>
                  </a:lnTo>
                  <a:lnTo>
                    <a:pt x="23" y="1882"/>
                  </a:lnTo>
                  <a:lnTo>
                    <a:pt x="32" y="1927"/>
                  </a:lnTo>
                  <a:lnTo>
                    <a:pt x="41" y="1971"/>
                  </a:lnTo>
                  <a:lnTo>
                    <a:pt x="52" y="2015"/>
                  </a:lnTo>
                  <a:lnTo>
                    <a:pt x="64" y="2058"/>
                  </a:lnTo>
                  <a:lnTo>
                    <a:pt x="76" y="2102"/>
                  </a:lnTo>
                  <a:lnTo>
                    <a:pt x="91" y="2145"/>
                  </a:lnTo>
                  <a:lnTo>
                    <a:pt x="106" y="2188"/>
                  </a:lnTo>
                  <a:lnTo>
                    <a:pt x="123" y="2229"/>
                  </a:lnTo>
                  <a:lnTo>
                    <a:pt x="141" y="2271"/>
                  </a:lnTo>
                  <a:lnTo>
                    <a:pt x="160" y="2312"/>
                  </a:lnTo>
                  <a:lnTo>
                    <a:pt x="180" y="2352"/>
                  </a:lnTo>
                  <a:lnTo>
                    <a:pt x="202" y="2393"/>
                  </a:lnTo>
                  <a:lnTo>
                    <a:pt x="224" y="2432"/>
                  </a:lnTo>
                  <a:lnTo>
                    <a:pt x="247" y="2470"/>
                  </a:lnTo>
                  <a:lnTo>
                    <a:pt x="272" y="2508"/>
                  </a:lnTo>
                  <a:lnTo>
                    <a:pt x="298" y="2545"/>
                  </a:lnTo>
                  <a:lnTo>
                    <a:pt x="325" y="2583"/>
                  </a:lnTo>
                  <a:lnTo>
                    <a:pt x="352" y="2618"/>
                  </a:lnTo>
                  <a:lnTo>
                    <a:pt x="381" y="2653"/>
                  </a:lnTo>
                  <a:lnTo>
                    <a:pt x="411" y="2687"/>
                  </a:lnTo>
                  <a:lnTo>
                    <a:pt x="441" y="2721"/>
                  </a:lnTo>
                  <a:lnTo>
                    <a:pt x="472" y="2752"/>
                  </a:lnTo>
                  <a:lnTo>
                    <a:pt x="505" y="2784"/>
                  </a:lnTo>
                  <a:lnTo>
                    <a:pt x="538" y="2815"/>
                  </a:lnTo>
                  <a:lnTo>
                    <a:pt x="572" y="2845"/>
                  </a:lnTo>
                  <a:lnTo>
                    <a:pt x="607" y="2873"/>
                  </a:lnTo>
                  <a:lnTo>
                    <a:pt x="643" y="2901"/>
                  </a:lnTo>
                  <a:lnTo>
                    <a:pt x="679" y="2927"/>
                  </a:lnTo>
                  <a:lnTo>
                    <a:pt x="716" y="2953"/>
                  </a:lnTo>
                  <a:lnTo>
                    <a:pt x="754" y="2978"/>
                  </a:lnTo>
                  <a:lnTo>
                    <a:pt x="794" y="3002"/>
                  </a:lnTo>
                  <a:lnTo>
                    <a:pt x="833" y="3024"/>
                  </a:lnTo>
                  <a:lnTo>
                    <a:pt x="872" y="3045"/>
                  </a:lnTo>
                  <a:lnTo>
                    <a:pt x="912" y="3065"/>
                  </a:lnTo>
                  <a:lnTo>
                    <a:pt x="954" y="3084"/>
                  </a:lnTo>
                  <a:lnTo>
                    <a:pt x="995" y="3102"/>
                  </a:lnTo>
                  <a:lnTo>
                    <a:pt x="1038" y="3119"/>
                  </a:lnTo>
                  <a:lnTo>
                    <a:pt x="1080" y="3134"/>
                  </a:lnTo>
                  <a:lnTo>
                    <a:pt x="1123" y="3149"/>
                  </a:lnTo>
                  <a:lnTo>
                    <a:pt x="1166" y="3162"/>
                  </a:lnTo>
                  <a:lnTo>
                    <a:pt x="1210" y="3174"/>
                  </a:lnTo>
                  <a:lnTo>
                    <a:pt x="1253" y="3184"/>
                  </a:lnTo>
                  <a:lnTo>
                    <a:pt x="1298" y="3194"/>
                  </a:lnTo>
                  <a:lnTo>
                    <a:pt x="1342" y="3202"/>
                  </a:lnTo>
                  <a:lnTo>
                    <a:pt x="1387" y="3210"/>
                  </a:lnTo>
                  <a:lnTo>
                    <a:pt x="1431" y="3215"/>
                  </a:lnTo>
                  <a:lnTo>
                    <a:pt x="1477" y="3219"/>
                  </a:lnTo>
                  <a:lnTo>
                    <a:pt x="1521" y="3222"/>
                  </a:lnTo>
                  <a:lnTo>
                    <a:pt x="1567" y="3225"/>
                  </a:lnTo>
                  <a:lnTo>
                    <a:pt x="1612" y="3226"/>
                  </a:lnTo>
                  <a:lnTo>
                    <a:pt x="1657" y="3225"/>
                  </a:lnTo>
                  <a:lnTo>
                    <a:pt x="1702" y="3222"/>
                  </a:lnTo>
                  <a:lnTo>
                    <a:pt x="1747" y="3219"/>
                  </a:lnTo>
                  <a:lnTo>
                    <a:pt x="1792" y="3215"/>
                  </a:lnTo>
                  <a:lnTo>
                    <a:pt x="1838" y="3210"/>
                  </a:lnTo>
                  <a:lnTo>
                    <a:pt x="1882" y="3202"/>
                  </a:lnTo>
                  <a:lnTo>
                    <a:pt x="1927" y="3194"/>
                  </a:lnTo>
                  <a:lnTo>
                    <a:pt x="1970" y="3184"/>
                  </a:lnTo>
                  <a:lnTo>
                    <a:pt x="2015" y="3174"/>
                  </a:lnTo>
                  <a:lnTo>
                    <a:pt x="2058" y="3162"/>
                  </a:lnTo>
                  <a:lnTo>
                    <a:pt x="2102" y="3149"/>
                  </a:lnTo>
                  <a:lnTo>
                    <a:pt x="2144" y="3134"/>
                  </a:lnTo>
                  <a:lnTo>
                    <a:pt x="2187" y="3119"/>
                  </a:lnTo>
                  <a:lnTo>
                    <a:pt x="2229" y="3102"/>
                  </a:lnTo>
                  <a:lnTo>
                    <a:pt x="2271" y="3084"/>
                  </a:lnTo>
                  <a:lnTo>
                    <a:pt x="2311" y="3065"/>
                  </a:lnTo>
                  <a:lnTo>
                    <a:pt x="2351" y="3045"/>
                  </a:lnTo>
                  <a:lnTo>
                    <a:pt x="2391" y="3024"/>
                  </a:lnTo>
                  <a:lnTo>
                    <a:pt x="2431" y="3002"/>
                  </a:lnTo>
                  <a:lnTo>
                    <a:pt x="2469" y="2978"/>
                  </a:lnTo>
                  <a:lnTo>
                    <a:pt x="2507" y="2953"/>
                  </a:lnTo>
                  <a:lnTo>
                    <a:pt x="2544" y="2927"/>
                  </a:lnTo>
                  <a:lnTo>
                    <a:pt x="2581" y="2901"/>
                  </a:lnTo>
                  <a:lnTo>
                    <a:pt x="2616" y="2873"/>
                  </a:lnTo>
                  <a:lnTo>
                    <a:pt x="2651" y="2845"/>
                  </a:lnTo>
                  <a:lnTo>
                    <a:pt x="2685" y="2815"/>
                  </a:lnTo>
                  <a:lnTo>
                    <a:pt x="2719" y="2784"/>
                  </a:lnTo>
                  <a:lnTo>
                    <a:pt x="2751" y="2752"/>
                  </a:lnTo>
                  <a:lnTo>
                    <a:pt x="2783" y="2721"/>
                  </a:lnTo>
                  <a:lnTo>
                    <a:pt x="2814" y="2687"/>
                  </a:lnTo>
                  <a:lnTo>
                    <a:pt x="2843" y="2653"/>
                  </a:lnTo>
                  <a:lnTo>
                    <a:pt x="2872" y="2618"/>
                  </a:lnTo>
                  <a:lnTo>
                    <a:pt x="2900" y="2583"/>
                  </a:lnTo>
                  <a:lnTo>
                    <a:pt x="2926" y="2545"/>
                  </a:lnTo>
                  <a:lnTo>
                    <a:pt x="2952" y="2508"/>
                  </a:lnTo>
                  <a:lnTo>
                    <a:pt x="2976" y="2470"/>
                  </a:lnTo>
                  <a:lnTo>
                    <a:pt x="3001" y="2432"/>
                  </a:lnTo>
                  <a:lnTo>
                    <a:pt x="3023" y="2393"/>
                  </a:lnTo>
                  <a:lnTo>
                    <a:pt x="3044" y="2352"/>
                  </a:lnTo>
                  <a:lnTo>
                    <a:pt x="3064" y="2312"/>
                  </a:lnTo>
                  <a:lnTo>
                    <a:pt x="3083" y="2271"/>
                  </a:lnTo>
                  <a:lnTo>
                    <a:pt x="3101" y="2229"/>
                  </a:lnTo>
                  <a:lnTo>
                    <a:pt x="3117" y="2188"/>
                  </a:lnTo>
                  <a:lnTo>
                    <a:pt x="3133" y="2145"/>
                  </a:lnTo>
                  <a:lnTo>
                    <a:pt x="3147" y="2102"/>
                  </a:lnTo>
                  <a:lnTo>
                    <a:pt x="3161" y="2058"/>
                  </a:lnTo>
                  <a:lnTo>
                    <a:pt x="3172" y="2015"/>
                  </a:lnTo>
                  <a:lnTo>
                    <a:pt x="3183" y="1971"/>
                  </a:lnTo>
                  <a:lnTo>
                    <a:pt x="3193" y="1927"/>
                  </a:lnTo>
                  <a:lnTo>
                    <a:pt x="3201" y="1882"/>
                  </a:lnTo>
                  <a:lnTo>
                    <a:pt x="3207" y="1838"/>
                  </a:lnTo>
                  <a:lnTo>
                    <a:pt x="3214" y="1793"/>
                  </a:lnTo>
                  <a:lnTo>
                    <a:pt x="3218" y="1748"/>
                  </a:lnTo>
                  <a:lnTo>
                    <a:pt x="3221" y="1703"/>
                  </a:lnTo>
                  <a:lnTo>
                    <a:pt x="3223" y="1657"/>
                  </a:lnTo>
                  <a:lnTo>
                    <a:pt x="3223" y="161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26" name="Freeform 292"/>
            <p:cNvSpPr>
              <a:spLocks/>
            </p:cNvSpPr>
            <p:nvPr/>
          </p:nvSpPr>
          <p:spPr bwMode="auto">
            <a:xfrm>
              <a:off x="2449" y="2215"/>
              <a:ext cx="175" cy="175"/>
            </a:xfrm>
            <a:custGeom>
              <a:avLst/>
              <a:gdLst>
                <a:gd name="T0" fmla="*/ 175 w 1223"/>
                <a:gd name="T1" fmla="*/ 80 h 1223"/>
                <a:gd name="T2" fmla="*/ 173 w 1223"/>
                <a:gd name="T3" fmla="*/ 68 h 1223"/>
                <a:gd name="T4" fmla="*/ 170 w 1223"/>
                <a:gd name="T5" fmla="*/ 57 h 1223"/>
                <a:gd name="T6" fmla="*/ 165 w 1223"/>
                <a:gd name="T7" fmla="*/ 46 h 1223"/>
                <a:gd name="T8" fmla="*/ 158 w 1223"/>
                <a:gd name="T9" fmla="*/ 36 h 1223"/>
                <a:gd name="T10" fmla="*/ 151 w 1223"/>
                <a:gd name="T11" fmla="*/ 27 h 1223"/>
                <a:gd name="T12" fmla="*/ 142 w 1223"/>
                <a:gd name="T13" fmla="*/ 19 h 1223"/>
                <a:gd name="T14" fmla="*/ 133 w 1223"/>
                <a:gd name="T15" fmla="*/ 12 h 1223"/>
                <a:gd name="T16" fmla="*/ 122 w 1223"/>
                <a:gd name="T17" fmla="*/ 7 h 1223"/>
                <a:gd name="T18" fmla="*/ 111 w 1223"/>
                <a:gd name="T19" fmla="*/ 3 h 1223"/>
                <a:gd name="T20" fmla="*/ 99 w 1223"/>
                <a:gd name="T21" fmla="*/ 1 h 1223"/>
                <a:gd name="T22" fmla="*/ 88 w 1223"/>
                <a:gd name="T23" fmla="*/ 0 h 1223"/>
                <a:gd name="T24" fmla="*/ 76 w 1223"/>
                <a:gd name="T25" fmla="*/ 1 h 1223"/>
                <a:gd name="T26" fmla="*/ 64 w 1223"/>
                <a:gd name="T27" fmla="*/ 3 h 1223"/>
                <a:gd name="T28" fmla="*/ 53 w 1223"/>
                <a:gd name="T29" fmla="*/ 7 h 1223"/>
                <a:gd name="T30" fmla="*/ 43 w 1223"/>
                <a:gd name="T31" fmla="*/ 12 h 1223"/>
                <a:gd name="T32" fmla="*/ 33 w 1223"/>
                <a:gd name="T33" fmla="*/ 19 h 1223"/>
                <a:gd name="T34" fmla="*/ 24 w 1223"/>
                <a:gd name="T35" fmla="*/ 27 h 1223"/>
                <a:gd name="T36" fmla="*/ 17 w 1223"/>
                <a:gd name="T37" fmla="*/ 36 h 1223"/>
                <a:gd name="T38" fmla="*/ 11 w 1223"/>
                <a:gd name="T39" fmla="*/ 46 h 1223"/>
                <a:gd name="T40" fmla="*/ 6 w 1223"/>
                <a:gd name="T41" fmla="*/ 57 h 1223"/>
                <a:gd name="T42" fmla="*/ 2 w 1223"/>
                <a:gd name="T43" fmla="*/ 68 h 1223"/>
                <a:gd name="T44" fmla="*/ 1 w 1223"/>
                <a:gd name="T45" fmla="*/ 80 h 1223"/>
                <a:gd name="T46" fmla="*/ 0 w 1223"/>
                <a:gd name="T47" fmla="*/ 91 h 1223"/>
                <a:gd name="T48" fmla="*/ 2 w 1223"/>
                <a:gd name="T49" fmla="*/ 103 h 1223"/>
                <a:gd name="T50" fmla="*/ 4 w 1223"/>
                <a:gd name="T51" fmla="*/ 115 h 1223"/>
                <a:gd name="T52" fmla="*/ 9 w 1223"/>
                <a:gd name="T53" fmla="*/ 125 h 1223"/>
                <a:gd name="T54" fmla="*/ 15 w 1223"/>
                <a:gd name="T55" fmla="*/ 136 h 1223"/>
                <a:gd name="T56" fmla="*/ 22 w 1223"/>
                <a:gd name="T57" fmla="*/ 145 h 1223"/>
                <a:gd name="T58" fmla="*/ 30 w 1223"/>
                <a:gd name="T59" fmla="*/ 153 h 1223"/>
                <a:gd name="T60" fmla="*/ 39 w 1223"/>
                <a:gd name="T61" fmla="*/ 161 h 1223"/>
                <a:gd name="T62" fmla="*/ 50 w 1223"/>
                <a:gd name="T63" fmla="*/ 166 h 1223"/>
                <a:gd name="T64" fmla="*/ 61 w 1223"/>
                <a:gd name="T65" fmla="*/ 171 h 1223"/>
                <a:gd name="T66" fmla="*/ 72 w 1223"/>
                <a:gd name="T67" fmla="*/ 174 h 1223"/>
                <a:gd name="T68" fmla="*/ 84 w 1223"/>
                <a:gd name="T69" fmla="*/ 175 h 1223"/>
                <a:gd name="T70" fmla="*/ 95 w 1223"/>
                <a:gd name="T71" fmla="*/ 175 h 1223"/>
                <a:gd name="T72" fmla="*/ 107 w 1223"/>
                <a:gd name="T73" fmla="*/ 173 h 1223"/>
                <a:gd name="T74" fmla="*/ 118 w 1223"/>
                <a:gd name="T75" fmla="*/ 169 h 1223"/>
                <a:gd name="T76" fmla="*/ 129 w 1223"/>
                <a:gd name="T77" fmla="*/ 165 h 1223"/>
                <a:gd name="T78" fmla="*/ 139 w 1223"/>
                <a:gd name="T79" fmla="*/ 158 h 1223"/>
                <a:gd name="T80" fmla="*/ 148 w 1223"/>
                <a:gd name="T81" fmla="*/ 151 h 1223"/>
                <a:gd name="T82" fmla="*/ 156 w 1223"/>
                <a:gd name="T83" fmla="*/ 142 h 1223"/>
                <a:gd name="T84" fmla="*/ 163 w 1223"/>
                <a:gd name="T85" fmla="*/ 132 h 1223"/>
                <a:gd name="T86" fmla="*/ 168 w 1223"/>
                <a:gd name="T87" fmla="*/ 122 h 1223"/>
                <a:gd name="T88" fmla="*/ 172 w 1223"/>
                <a:gd name="T89" fmla="*/ 111 h 1223"/>
                <a:gd name="T90" fmla="*/ 174 w 1223"/>
                <a:gd name="T91" fmla="*/ 99 h 1223"/>
                <a:gd name="T92" fmla="*/ 175 w 1223"/>
                <a:gd name="T93" fmla="*/ 88 h 122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223" h="1223">
                  <a:moveTo>
                    <a:pt x="1223" y="612"/>
                  </a:moveTo>
                  <a:lnTo>
                    <a:pt x="1223" y="584"/>
                  </a:lnTo>
                  <a:lnTo>
                    <a:pt x="1221" y="557"/>
                  </a:lnTo>
                  <a:lnTo>
                    <a:pt x="1217" y="529"/>
                  </a:lnTo>
                  <a:lnTo>
                    <a:pt x="1213" y="503"/>
                  </a:lnTo>
                  <a:lnTo>
                    <a:pt x="1208" y="475"/>
                  </a:lnTo>
                  <a:lnTo>
                    <a:pt x="1202" y="448"/>
                  </a:lnTo>
                  <a:lnTo>
                    <a:pt x="1193" y="422"/>
                  </a:lnTo>
                  <a:lnTo>
                    <a:pt x="1185" y="396"/>
                  </a:lnTo>
                  <a:lnTo>
                    <a:pt x="1174" y="371"/>
                  </a:lnTo>
                  <a:lnTo>
                    <a:pt x="1162" y="346"/>
                  </a:lnTo>
                  <a:lnTo>
                    <a:pt x="1151" y="321"/>
                  </a:lnTo>
                  <a:lnTo>
                    <a:pt x="1137" y="298"/>
                  </a:lnTo>
                  <a:lnTo>
                    <a:pt x="1122" y="274"/>
                  </a:lnTo>
                  <a:lnTo>
                    <a:pt x="1106" y="252"/>
                  </a:lnTo>
                  <a:lnTo>
                    <a:pt x="1090" y="230"/>
                  </a:lnTo>
                  <a:lnTo>
                    <a:pt x="1072" y="209"/>
                  </a:lnTo>
                  <a:lnTo>
                    <a:pt x="1054" y="189"/>
                  </a:lnTo>
                  <a:lnTo>
                    <a:pt x="1034" y="169"/>
                  </a:lnTo>
                  <a:lnTo>
                    <a:pt x="1014" y="150"/>
                  </a:lnTo>
                  <a:lnTo>
                    <a:pt x="993" y="133"/>
                  </a:lnTo>
                  <a:lnTo>
                    <a:pt x="971" y="116"/>
                  </a:lnTo>
                  <a:lnTo>
                    <a:pt x="949" y="100"/>
                  </a:lnTo>
                  <a:lnTo>
                    <a:pt x="926" y="87"/>
                  </a:lnTo>
                  <a:lnTo>
                    <a:pt x="901" y="73"/>
                  </a:lnTo>
                  <a:lnTo>
                    <a:pt x="877" y="60"/>
                  </a:lnTo>
                  <a:lnTo>
                    <a:pt x="852" y="50"/>
                  </a:lnTo>
                  <a:lnTo>
                    <a:pt x="827" y="39"/>
                  </a:lnTo>
                  <a:lnTo>
                    <a:pt x="800" y="29"/>
                  </a:lnTo>
                  <a:lnTo>
                    <a:pt x="775" y="22"/>
                  </a:lnTo>
                  <a:lnTo>
                    <a:pt x="747" y="16"/>
                  </a:lnTo>
                  <a:lnTo>
                    <a:pt x="721" y="9"/>
                  </a:lnTo>
                  <a:lnTo>
                    <a:pt x="694" y="5"/>
                  </a:lnTo>
                  <a:lnTo>
                    <a:pt x="667" y="2"/>
                  </a:lnTo>
                  <a:lnTo>
                    <a:pt x="639" y="1"/>
                  </a:lnTo>
                  <a:lnTo>
                    <a:pt x="612" y="0"/>
                  </a:lnTo>
                  <a:lnTo>
                    <a:pt x="584" y="1"/>
                  </a:lnTo>
                  <a:lnTo>
                    <a:pt x="558" y="2"/>
                  </a:lnTo>
                  <a:lnTo>
                    <a:pt x="530" y="5"/>
                  </a:lnTo>
                  <a:lnTo>
                    <a:pt x="502" y="9"/>
                  </a:lnTo>
                  <a:lnTo>
                    <a:pt x="476" y="16"/>
                  </a:lnTo>
                  <a:lnTo>
                    <a:pt x="449" y="22"/>
                  </a:lnTo>
                  <a:lnTo>
                    <a:pt x="423" y="29"/>
                  </a:lnTo>
                  <a:lnTo>
                    <a:pt x="397" y="39"/>
                  </a:lnTo>
                  <a:lnTo>
                    <a:pt x="372" y="50"/>
                  </a:lnTo>
                  <a:lnTo>
                    <a:pt x="346" y="60"/>
                  </a:lnTo>
                  <a:lnTo>
                    <a:pt x="322" y="73"/>
                  </a:lnTo>
                  <a:lnTo>
                    <a:pt x="299" y="87"/>
                  </a:lnTo>
                  <a:lnTo>
                    <a:pt x="275" y="100"/>
                  </a:lnTo>
                  <a:lnTo>
                    <a:pt x="253" y="116"/>
                  </a:lnTo>
                  <a:lnTo>
                    <a:pt x="231" y="133"/>
                  </a:lnTo>
                  <a:lnTo>
                    <a:pt x="210" y="150"/>
                  </a:lnTo>
                  <a:lnTo>
                    <a:pt x="189" y="169"/>
                  </a:lnTo>
                  <a:lnTo>
                    <a:pt x="170" y="189"/>
                  </a:lnTo>
                  <a:lnTo>
                    <a:pt x="152" y="209"/>
                  </a:lnTo>
                  <a:lnTo>
                    <a:pt x="134" y="230"/>
                  </a:lnTo>
                  <a:lnTo>
                    <a:pt x="117" y="252"/>
                  </a:lnTo>
                  <a:lnTo>
                    <a:pt x="102" y="274"/>
                  </a:lnTo>
                  <a:lnTo>
                    <a:pt x="87" y="298"/>
                  </a:lnTo>
                  <a:lnTo>
                    <a:pt x="74" y="321"/>
                  </a:lnTo>
                  <a:lnTo>
                    <a:pt x="61" y="346"/>
                  </a:lnTo>
                  <a:lnTo>
                    <a:pt x="50" y="371"/>
                  </a:lnTo>
                  <a:lnTo>
                    <a:pt x="40" y="396"/>
                  </a:lnTo>
                  <a:lnTo>
                    <a:pt x="31" y="422"/>
                  </a:lnTo>
                  <a:lnTo>
                    <a:pt x="23" y="448"/>
                  </a:lnTo>
                  <a:lnTo>
                    <a:pt x="16" y="475"/>
                  </a:lnTo>
                  <a:lnTo>
                    <a:pt x="11" y="503"/>
                  </a:lnTo>
                  <a:lnTo>
                    <a:pt x="7" y="529"/>
                  </a:lnTo>
                  <a:lnTo>
                    <a:pt x="4" y="557"/>
                  </a:lnTo>
                  <a:lnTo>
                    <a:pt x="2" y="584"/>
                  </a:lnTo>
                  <a:lnTo>
                    <a:pt x="0" y="612"/>
                  </a:lnTo>
                  <a:lnTo>
                    <a:pt x="2" y="638"/>
                  </a:lnTo>
                  <a:lnTo>
                    <a:pt x="4" y="666"/>
                  </a:lnTo>
                  <a:lnTo>
                    <a:pt x="7" y="694"/>
                  </a:lnTo>
                  <a:lnTo>
                    <a:pt x="11" y="720"/>
                  </a:lnTo>
                  <a:lnTo>
                    <a:pt x="16" y="748"/>
                  </a:lnTo>
                  <a:lnTo>
                    <a:pt x="23" y="774"/>
                  </a:lnTo>
                  <a:lnTo>
                    <a:pt x="31" y="801"/>
                  </a:lnTo>
                  <a:lnTo>
                    <a:pt x="40" y="826"/>
                  </a:lnTo>
                  <a:lnTo>
                    <a:pt x="50" y="852"/>
                  </a:lnTo>
                  <a:lnTo>
                    <a:pt x="61" y="877"/>
                  </a:lnTo>
                  <a:lnTo>
                    <a:pt x="74" y="902"/>
                  </a:lnTo>
                  <a:lnTo>
                    <a:pt x="87" y="925"/>
                  </a:lnTo>
                  <a:lnTo>
                    <a:pt x="102" y="948"/>
                  </a:lnTo>
                  <a:lnTo>
                    <a:pt x="117" y="970"/>
                  </a:lnTo>
                  <a:lnTo>
                    <a:pt x="134" y="993"/>
                  </a:lnTo>
                  <a:lnTo>
                    <a:pt x="152" y="1014"/>
                  </a:lnTo>
                  <a:lnTo>
                    <a:pt x="170" y="1034"/>
                  </a:lnTo>
                  <a:lnTo>
                    <a:pt x="189" y="1053"/>
                  </a:lnTo>
                  <a:lnTo>
                    <a:pt x="210" y="1072"/>
                  </a:lnTo>
                  <a:lnTo>
                    <a:pt x="231" y="1089"/>
                  </a:lnTo>
                  <a:lnTo>
                    <a:pt x="253" y="1106"/>
                  </a:lnTo>
                  <a:lnTo>
                    <a:pt x="275" y="1122"/>
                  </a:lnTo>
                  <a:lnTo>
                    <a:pt x="299" y="1136"/>
                  </a:lnTo>
                  <a:lnTo>
                    <a:pt x="322" y="1150"/>
                  </a:lnTo>
                  <a:lnTo>
                    <a:pt x="346" y="1163"/>
                  </a:lnTo>
                  <a:lnTo>
                    <a:pt x="372" y="1174"/>
                  </a:lnTo>
                  <a:lnTo>
                    <a:pt x="397" y="1184"/>
                  </a:lnTo>
                  <a:lnTo>
                    <a:pt x="423" y="1193"/>
                  </a:lnTo>
                  <a:lnTo>
                    <a:pt x="449" y="1201"/>
                  </a:lnTo>
                  <a:lnTo>
                    <a:pt x="476" y="1207"/>
                  </a:lnTo>
                  <a:lnTo>
                    <a:pt x="502" y="1213"/>
                  </a:lnTo>
                  <a:lnTo>
                    <a:pt x="530" y="1218"/>
                  </a:lnTo>
                  <a:lnTo>
                    <a:pt x="558" y="1221"/>
                  </a:lnTo>
                  <a:lnTo>
                    <a:pt x="584" y="1222"/>
                  </a:lnTo>
                  <a:lnTo>
                    <a:pt x="612" y="1223"/>
                  </a:lnTo>
                  <a:lnTo>
                    <a:pt x="639" y="1222"/>
                  </a:lnTo>
                  <a:lnTo>
                    <a:pt x="667" y="1221"/>
                  </a:lnTo>
                  <a:lnTo>
                    <a:pt x="694" y="1218"/>
                  </a:lnTo>
                  <a:lnTo>
                    <a:pt x="721" y="1213"/>
                  </a:lnTo>
                  <a:lnTo>
                    <a:pt x="747" y="1207"/>
                  </a:lnTo>
                  <a:lnTo>
                    <a:pt x="775" y="1201"/>
                  </a:lnTo>
                  <a:lnTo>
                    <a:pt x="800" y="1193"/>
                  </a:lnTo>
                  <a:lnTo>
                    <a:pt x="827" y="1184"/>
                  </a:lnTo>
                  <a:lnTo>
                    <a:pt x="852" y="1174"/>
                  </a:lnTo>
                  <a:lnTo>
                    <a:pt x="877" y="1163"/>
                  </a:lnTo>
                  <a:lnTo>
                    <a:pt x="901" y="1150"/>
                  </a:lnTo>
                  <a:lnTo>
                    <a:pt x="926" y="1136"/>
                  </a:lnTo>
                  <a:lnTo>
                    <a:pt x="949" y="1122"/>
                  </a:lnTo>
                  <a:lnTo>
                    <a:pt x="971" y="1106"/>
                  </a:lnTo>
                  <a:lnTo>
                    <a:pt x="993" y="1089"/>
                  </a:lnTo>
                  <a:lnTo>
                    <a:pt x="1014" y="1072"/>
                  </a:lnTo>
                  <a:lnTo>
                    <a:pt x="1034" y="1053"/>
                  </a:lnTo>
                  <a:lnTo>
                    <a:pt x="1054" y="1034"/>
                  </a:lnTo>
                  <a:lnTo>
                    <a:pt x="1072" y="1014"/>
                  </a:lnTo>
                  <a:lnTo>
                    <a:pt x="1090" y="993"/>
                  </a:lnTo>
                  <a:lnTo>
                    <a:pt x="1106" y="970"/>
                  </a:lnTo>
                  <a:lnTo>
                    <a:pt x="1122" y="948"/>
                  </a:lnTo>
                  <a:lnTo>
                    <a:pt x="1137" y="925"/>
                  </a:lnTo>
                  <a:lnTo>
                    <a:pt x="1151" y="902"/>
                  </a:lnTo>
                  <a:lnTo>
                    <a:pt x="1162" y="877"/>
                  </a:lnTo>
                  <a:lnTo>
                    <a:pt x="1174" y="852"/>
                  </a:lnTo>
                  <a:lnTo>
                    <a:pt x="1185" y="826"/>
                  </a:lnTo>
                  <a:lnTo>
                    <a:pt x="1193" y="801"/>
                  </a:lnTo>
                  <a:lnTo>
                    <a:pt x="1202" y="774"/>
                  </a:lnTo>
                  <a:lnTo>
                    <a:pt x="1208" y="748"/>
                  </a:lnTo>
                  <a:lnTo>
                    <a:pt x="1213" y="720"/>
                  </a:lnTo>
                  <a:lnTo>
                    <a:pt x="1217" y="694"/>
                  </a:lnTo>
                  <a:lnTo>
                    <a:pt x="1221" y="666"/>
                  </a:lnTo>
                  <a:lnTo>
                    <a:pt x="1223" y="638"/>
                  </a:lnTo>
                  <a:lnTo>
                    <a:pt x="1223" y="61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27" name="Line 293"/>
            <p:cNvSpPr>
              <a:spLocks noChangeShapeType="1"/>
            </p:cNvSpPr>
            <p:nvPr/>
          </p:nvSpPr>
          <p:spPr bwMode="auto">
            <a:xfrm flipH="1">
              <a:off x="2392" y="2158"/>
              <a:ext cx="144" cy="1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28" name="Line 294"/>
            <p:cNvSpPr>
              <a:spLocks noChangeShapeType="1"/>
            </p:cNvSpPr>
            <p:nvPr/>
          </p:nvSpPr>
          <p:spPr bwMode="auto">
            <a:xfrm>
              <a:off x="2392" y="2302"/>
              <a:ext cx="144" cy="1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29" name="Line 295"/>
            <p:cNvSpPr>
              <a:spLocks noChangeShapeType="1"/>
            </p:cNvSpPr>
            <p:nvPr/>
          </p:nvSpPr>
          <p:spPr bwMode="auto">
            <a:xfrm flipV="1">
              <a:off x="2536" y="2302"/>
              <a:ext cx="145" cy="1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30" name="Line 296"/>
            <p:cNvSpPr>
              <a:spLocks noChangeShapeType="1"/>
            </p:cNvSpPr>
            <p:nvPr/>
          </p:nvSpPr>
          <p:spPr bwMode="auto">
            <a:xfrm flipH="1" flipV="1">
              <a:off x="2536" y="2158"/>
              <a:ext cx="145" cy="1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31" name="Line 297"/>
            <p:cNvSpPr>
              <a:spLocks noChangeShapeType="1"/>
            </p:cNvSpPr>
            <p:nvPr/>
          </p:nvSpPr>
          <p:spPr bwMode="auto">
            <a:xfrm flipV="1">
              <a:off x="2393" y="1580"/>
              <a:ext cx="21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32" name="Line 298"/>
            <p:cNvSpPr>
              <a:spLocks noChangeShapeType="1"/>
            </p:cNvSpPr>
            <p:nvPr/>
          </p:nvSpPr>
          <p:spPr bwMode="auto">
            <a:xfrm flipV="1">
              <a:off x="2393" y="1607"/>
              <a:ext cx="58" cy="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33" name="Line 299"/>
            <p:cNvSpPr>
              <a:spLocks noChangeShapeType="1"/>
            </p:cNvSpPr>
            <p:nvPr/>
          </p:nvSpPr>
          <p:spPr bwMode="auto">
            <a:xfrm flipV="1">
              <a:off x="2393" y="1671"/>
              <a:ext cx="58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34" name="Line 300"/>
            <p:cNvSpPr>
              <a:spLocks noChangeShapeType="1"/>
            </p:cNvSpPr>
            <p:nvPr/>
          </p:nvSpPr>
          <p:spPr bwMode="auto">
            <a:xfrm flipV="1">
              <a:off x="2393" y="1736"/>
              <a:ext cx="58" cy="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35" name="Line 301"/>
            <p:cNvSpPr>
              <a:spLocks noChangeShapeType="1"/>
            </p:cNvSpPr>
            <p:nvPr/>
          </p:nvSpPr>
          <p:spPr bwMode="auto">
            <a:xfrm flipV="1">
              <a:off x="2308" y="1923"/>
              <a:ext cx="19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36" name="Line 302"/>
            <p:cNvSpPr>
              <a:spLocks noChangeShapeType="1"/>
            </p:cNvSpPr>
            <p:nvPr/>
          </p:nvSpPr>
          <p:spPr bwMode="auto">
            <a:xfrm flipV="1">
              <a:off x="2393" y="1800"/>
              <a:ext cx="58" cy="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37" name="Line 303"/>
            <p:cNvSpPr>
              <a:spLocks noChangeShapeType="1"/>
            </p:cNvSpPr>
            <p:nvPr/>
          </p:nvSpPr>
          <p:spPr bwMode="auto">
            <a:xfrm flipV="1">
              <a:off x="2308" y="1923"/>
              <a:ext cx="83" cy="8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38" name="Line 304"/>
            <p:cNvSpPr>
              <a:spLocks noChangeShapeType="1"/>
            </p:cNvSpPr>
            <p:nvPr/>
          </p:nvSpPr>
          <p:spPr bwMode="auto">
            <a:xfrm flipV="1">
              <a:off x="2393" y="1864"/>
              <a:ext cx="58" cy="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39" name="Line 305"/>
            <p:cNvSpPr>
              <a:spLocks noChangeShapeType="1"/>
            </p:cNvSpPr>
            <p:nvPr/>
          </p:nvSpPr>
          <p:spPr bwMode="auto">
            <a:xfrm flipV="1">
              <a:off x="2370" y="1928"/>
              <a:ext cx="81" cy="8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40" name="Line 306"/>
            <p:cNvSpPr>
              <a:spLocks noChangeShapeType="1"/>
            </p:cNvSpPr>
            <p:nvPr/>
          </p:nvSpPr>
          <p:spPr bwMode="auto">
            <a:xfrm flipV="1">
              <a:off x="2434" y="1992"/>
              <a:ext cx="17" cy="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41" name="Line 307"/>
            <p:cNvSpPr>
              <a:spLocks noChangeShapeType="1"/>
            </p:cNvSpPr>
            <p:nvPr/>
          </p:nvSpPr>
          <p:spPr bwMode="auto">
            <a:xfrm flipH="1">
              <a:off x="2308" y="2009"/>
              <a:ext cx="4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42" name="Line 308"/>
            <p:cNvSpPr>
              <a:spLocks noChangeShapeType="1"/>
            </p:cNvSpPr>
            <p:nvPr/>
          </p:nvSpPr>
          <p:spPr bwMode="auto">
            <a:xfrm flipV="1">
              <a:off x="2308" y="1923"/>
              <a:ext cx="0" cy="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43" name="Line 309"/>
            <p:cNvSpPr>
              <a:spLocks noChangeShapeType="1"/>
            </p:cNvSpPr>
            <p:nvPr/>
          </p:nvSpPr>
          <p:spPr bwMode="auto">
            <a:xfrm>
              <a:off x="2308" y="1923"/>
              <a:ext cx="8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44" name="Line 310"/>
            <p:cNvSpPr>
              <a:spLocks noChangeShapeType="1"/>
            </p:cNvSpPr>
            <p:nvPr/>
          </p:nvSpPr>
          <p:spPr bwMode="auto">
            <a:xfrm>
              <a:off x="2765" y="1923"/>
              <a:ext cx="0" cy="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45" name="Line 311"/>
            <p:cNvSpPr>
              <a:spLocks noChangeShapeType="1"/>
            </p:cNvSpPr>
            <p:nvPr/>
          </p:nvSpPr>
          <p:spPr bwMode="auto">
            <a:xfrm flipV="1">
              <a:off x="2679" y="1580"/>
              <a:ext cx="0" cy="3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46" name="Line 312"/>
            <p:cNvSpPr>
              <a:spLocks noChangeShapeType="1"/>
            </p:cNvSpPr>
            <p:nvPr/>
          </p:nvSpPr>
          <p:spPr bwMode="auto">
            <a:xfrm flipH="1">
              <a:off x="2393" y="1580"/>
              <a:ext cx="28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47" name="Line 313"/>
            <p:cNvSpPr>
              <a:spLocks noChangeShapeType="1"/>
            </p:cNvSpPr>
            <p:nvPr/>
          </p:nvSpPr>
          <p:spPr bwMode="auto">
            <a:xfrm>
              <a:off x="2393" y="1580"/>
              <a:ext cx="0" cy="3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33795" name="Text Box 2"/>
          <p:cNvSpPr txBox="1">
            <a:spLocks noChangeArrowheads="1"/>
          </p:cNvSpPr>
          <p:nvPr/>
        </p:nvSpPr>
        <p:spPr bwMode="auto">
          <a:xfrm>
            <a:off x="85725" y="47625"/>
            <a:ext cx="9058275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</a:rPr>
              <a:t>③</a:t>
            </a:r>
            <a:r>
              <a:rPr lang="zh-CN" altLang="en-US" sz="3200">
                <a:solidFill>
                  <a:srgbClr val="000000"/>
                </a:solidFill>
              </a:rPr>
              <a:t>当对称机件的轮廓线与中心线重合，不宜采用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000000"/>
                </a:solidFill>
              </a:rPr>
              <a:t>  半剖视时。</a:t>
            </a:r>
          </a:p>
        </p:txBody>
      </p:sp>
      <p:sp>
        <p:nvSpPr>
          <p:cNvPr id="227384" name="Text Box 56"/>
          <p:cNvSpPr txBox="1">
            <a:spLocks noChangeArrowheads="1"/>
          </p:cNvSpPr>
          <p:nvPr/>
        </p:nvSpPr>
        <p:spPr bwMode="auto">
          <a:xfrm>
            <a:off x="100013" y="4206875"/>
            <a:ext cx="904398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</a:rPr>
              <a:t>④</a:t>
            </a:r>
            <a:r>
              <a:rPr lang="zh-CN" altLang="en-US" sz="3200">
                <a:solidFill>
                  <a:srgbClr val="000000"/>
                </a:solidFill>
              </a:rPr>
              <a:t>实心杆上有孔、槽时，应采用局部剖视。</a:t>
            </a:r>
            <a:r>
              <a:rPr lang="zh-CN" altLang="en-US" sz="3600">
                <a:solidFill>
                  <a:srgbClr val="000000"/>
                </a:solidFill>
              </a:rPr>
              <a:t> </a:t>
            </a:r>
          </a:p>
        </p:txBody>
      </p:sp>
      <p:grpSp>
        <p:nvGrpSpPr>
          <p:cNvPr id="227459" name="Group 131"/>
          <p:cNvGrpSpPr>
            <a:grpSpLocks/>
          </p:cNvGrpSpPr>
          <p:nvPr/>
        </p:nvGrpSpPr>
        <p:grpSpPr bwMode="auto">
          <a:xfrm>
            <a:off x="1084263" y="1296988"/>
            <a:ext cx="1374775" cy="2465387"/>
            <a:chOff x="1744" y="1610"/>
            <a:chExt cx="555" cy="995"/>
          </a:xfrm>
        </p:grpSpPr>
        <p:sp>
          <p:nvSpPr>
            <p:cNvPr id="34061" name="Line 132"/>
            <p:cNvSpPr>
              <a:spLocks noChangeShapeType="1"/>
            </p:cNvSpPr>
            <p:nvPr/>
          </p:nvSpPr>
          <p:spPr bwMode="auto">
            <a:xfrm flipH="1">
              <a:off x="1796" y="2039"/>
              <a:ext cx="4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62" name="Line 133"/>
            <p:cNvSpPr>
              <a:spLocks noChangeShapeType="1"/>
            </p:cNvSpPr>
            <p:nvPr/>
          </p:nvSpPr>
          <p:spPr bwMode="auto">
            <a:xfrm flipV="1">
              <a:off x="1796" y="1953"/>
              <a:ext cx="0" cy="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63" name="Line 134"/>
            <p:cNvSpPr>
              <a:spLocks noChangeShapeType="1"/>
            </p:cNvSpPr>
            <p:nvPr/>
          </p:nvSpPr>
          <p:spPr bwMode="auto">
            <a:xfrm>
              <a:off x="1796" y="1953"/>
              <a:ext cx="8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64" name="Line 135"/>
            <p:cNvSpPr>
              <a:spLocks noChangeShapeType="1"/>
            </p:cNvSpPr>
            <p:nvPr/>
          </p:nvSpPr>
          <p:spPr bwMode="auto">
            <a:xfrm>
              <a:off x="2253" y="1953"/>
              <a:ext cx="0" cy="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65" name="Line 136"/>
            <p:cNvSpPr>
              <a:spLocks noChangeShapeType="1"/>
            </p:cNvSpPr>
            <p:nvPr/>
          </p:nvSpPr>
          <p:spPr bwMode="auto">
            <a:xfrm flipV="1">
              <a:off x="2167" y="1610"/>
              <a:ext cx="0" cy="3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66" name="Line 137"/>
            <p:cNvSpPr>
              <a:spLocks noChangeShapeType="1"/>
            </p:cNvSpPr>
            <p:nvPr/>
          </p:nvSpPr>
          <p:spPr bwMode="auto">
            <a:xfrm flipH="1">
              <a:off x="1881" y="1610"/>
              <a:ext cx="28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67" name="Line 138"/>
            <p:cNvSpPr>
              <a:spLocks noChangeShapeType="1"/>
            </p:cNvSpPr>
            <p:nvPr/>
          </p:nvSpPr>
          <p:spPr bwMode="auto">
            <a:xfrm>
              <a:off x="1881" y="1610"/>
              <a:ext cx="0" cy="3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68" name="Line 139"/>
            <p:cNvSpPr>
              <a:spLocks noChangeShapeType="1"/>
            </p:cNvSpPr>
            <p:nvPr/>
          </p:nvSpPr>
          <p:spPr bwMode="auto">
            <a:xfrm>
              <a:off x="1938" y="1610"/>
              <a:ext cx="0" cy="4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69" name="Line 140"/>
            <p:cNvSpPr>
              <a:spLocks noChangeShapeType="1"/>
            </p:cNvSpPr>
            <p:nvPr/>
          </p:nvSpPr>
          <p:spPr bwMode="auto">
            <a:xfrm>
              <a:off x="2024" y="1953"/>
              <a:ext cx="22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70" name="Line 141"/>
            <p:cNvSpPr>
              <a:spLocks noChangeShapeType="1"/>
            </p:cNvSpPr>
            <p:nvPr/>
          </p:nvSpPr>
          <p:spPr bwMode="auto">
            <a:xfrm>
              <a:off x="2024" y="1610"/>
              <a:ext cx="0" cy="42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71" name="Line 142"/>
            <p:cNvSpPr>
              <a:spLocks noChangeShapeType="1"/>
            </p:cNvSpPr>
            <p:nvPr/>
          </p:nvSpPr>
          <p:spPr bwMode="auto">
            <a:xfrm>
              <a:off x="1744" y="2332"/>
              <a:ext cx="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72" name="Line 143"/>
            <p:cNvSpPr>
              <a:spLocks noChangeShapeType="1"/>
            </p:cNvSpPr>
            <p:nvPr/>
          </p:nvSpPr>
          <p:spPr bwMode="auto">
            <a:xfrm>
              <a:off x="1828" y="2332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73" name="Line 144"/>
            <p:cNvSpPr>
              <a:spLocks noChangeShapeType="1"/>
            </p:cNvSpPr>
            <p:nvPr/>
          </p:nvSpPr>
          <p:spPr bwMode="auto">
            <a:xfrm>
              <a:off x="1857" y="2332"/>
              <a:ext cx="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74" name="Line 145"/>
            <p:cNvSpPr>
              <a:spLocks noChangeShapeType="1"/>
            </p:cNvSpPr>
            <p:nvPr/>
          </p:nvSpPr>
          <p:spPr bwMode="auto">
            <a:xfrm>
              <a:off x="1953" y="2332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75" name="Line 146"/>
            <p:cNvSpPr>
              <a:spLocks noChangeShapeType="1"/>
            </p:cNvSpPr>
            <p:nvPr/>
          </p:nvSpPr>
          <p:spPr bwMode="auto">
            <a:xfrm>
              <a:off x="1982" y="2332"/>
              <a:ext cx="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76" name="Line 147"/>
            <p:cNvSpPr>
              <a:spLocks noChangeShapeType="1"/>
            </p:cNvSpPr>
            <p:nvPr/>
          </p:nvSpPr>
          <p:spPr bwMode="auto">
            <a:xfrm>
              <a:off x="2078" y="2332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77" name="Line 148"/>
            <p:cNvSpPr>
              <a:spLocks noChangeShapeType="1"/>
            </p:cNvSpPr>
            <p:nvPr/>
          </p:nvSpPr>
          <p:spPr bwMode="auto">
            <a:xfrm>
              <a:off x="2107" y="2332"/>
              <a:ext cx="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78" name="Line 149"/>
            <p:cNvSpPr>
              <a:spLocks noChangeShapeType="1"/>
            </p:cNvSpPr>
            <p:nvPr/>
          </p:nvSpPr>
          <p:spPr bwMode="auto">
            <a:xfrm>
              <a:off x="2203" y="2332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79" name="Line 150"/>
            <p:cNvSpPr>
              <a:spLocks noChangeShapeType="1"/>
            </p:cNvSpPr>
            <p:nvPr/>
          </p:nvSpPr>
          <p:spPr bwMode="auto">
            <a:xfrm>
              <a:off x="2231" y="2332"/>
              <a:ext cx="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80" name="Line 151"/>
            <p:cNvSpPr>
              <a:spLocks noChangeShapeType="1"/>
            </p:cNvSpPr>
            <p:nvPr/>
          </p:nvSpPr>
          <p:spPr bwMode="auto">
            <a:xfrm>
              <a:off x="2024" y="2075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81" name="Line 152"/>
            <p:cNvSpPr>
              <a:spLocks noChangeShapeType="1"/>
            </p:cNvSpPr>
            <p:nvPr/>
          </p:nvSpPr>
          <p:spPr bwMode="auto">
            <a:xfrm>
              <a:off x="2024" y="2146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82" name="Line 153"/>
            <p:cNvSpPr>
              <a:spLocks noChangeShapeType="1"/>
            </p:cNvSpPr>
            <p:nvPr/>
          </p:nvSpPr>
          <p:spPr bwMode="auto">
            <a:xfrm>
              <a:off x="2024" y="2175"/>
              <a:ext cx="0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83" name="Line 154"/>
            <p:cNvSpPr>
              <a:spLocks noChangeShapeType="1"/>
            </p:cNvSpPr>
            <p:nvPr/>
          </p:nvSpPr>
          <p:spPr bwMode="auto">
            <a:xfrm>
              <a:off x="2024" y="2271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84" name="Line 155"/>
            <p:cNvSpPr>
              <a:spLocks noChangeShapeType="1"/>
            </p:cNvSpPr>
            <p:nvPr/>
          </p:nvSpPr>
          <p:spPr bwMode="auto">
            <a:xfrm>
              <a:off x="2024" y="2300"/>
              <a:ext cx="0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85" name="Line 156"/>
            <p:cNvSpPr>
              <a:spLocks noChangeShapeType="1"/>
            </p:cNvSpPr>
            <p:nvPr/>
          </p:nvSpPr>
          <p:spPr bwMode="auto">
            <a:xfrm>
              <a:off x="2024" y="2396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86" name="Line 157"/>
            <p:cNvSpPr>
              <a:spLocks noChangeShapeType="1"/>
            </p:cNvSpPr>
            <p:nvPr/>
          </p:nvSpPr>
          <p:spPr bwMode="auto">
            <a:xfrm>
              <a:off x="2024" y="2425"/>
              <a:ext cx="0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87" name="Line 158"/>
            <p:cNvSpPr>
              <a:spLocks noChangeShapeType="1"/>
            </p:cNvSpPr>
            <p:nvPr/>
          </p:nvSpPr>
          <p:spPr bwMode="auto">
            <a:xfrm>
              <a:off x="2024" y="2521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88" name="Line 159"/>
            <p:cNvSpPr>
              <a:spLocks noChangeShapeType="1"/>
            </p:cNvSpPr>
            <p:nvPr/>
          </p:nvSpPr>
          <p:spPr bwMode="auto">
            <a:xfrm>
              <a:off x="2024" y="2550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89" name="Freeform 160"/>
            <p:cNvSpPr>
              <a:spLocks/>
            </p:cNvSpPr>
            <p:nvPr/>
          </p:nvSpPr>
          <p:spPr bwMode="auto">
            <a:xfrm>
              <a:off x="1794" y="2102"/>
              <a:ext cx="461" cy="461"/>
            </a:xfrm>
            <a:custGeom>
              <a:avLst/>
              <a:gdLst>
                <a:gd name="T0" fmla="*/ 460 w 3224"/>
                <a:gd name="T1" fmla="*/ 211 h 3226"/>
                <a:gd name="T2" fmla="*/ 457 w 3224"/>
                <a:gd name="T3" fmla="*/ 185 h 3226"/>
                <a:gd name="T4" fmla="*/ 450 w 3224"/>
                <a:gd name="T5" fmla="*/ 160 h 3226"/>
                <a:gd name="T6" fmla="*/ 441 w 3224"/>
                <a:gd name="T7" fmla="*/ 136 h 3226"/>
                <a:gd name="T8" fmla="*/ 429 w 3224"/>
                <a:gd name="T9" fmla="*/ 113 h 3226"/>
                <a:gd name="T10" fmla="*/ 415 w 3224"/>
                <a:gd name="T11" fmla="*/ 92 h 3226"/>
                <a:gd name="T12" fmla="*/ 398 w 3224"/>
                <a:gd name="T13" fmla="*/ 72 h 3226"/>
                <a:gd name="T14" fmla="*/ 379 w 3224"/>
                <a:gd name="T15" fmla="*/ 54 h 3226"/>
                <a:gd name="T16" fmla="*/ 359 w 3224"/>
                <a:gd name="T17" fmla="*/ 39 h 3226"/>
                <a:gd name="T18" fmla="*/ 336 w 3224"/>
                <a:gd name="T19" fmla="*/ 26 h 3226"/>
                <a:gd name="T20" fmla="*/ 313 w 3224"/>
                <a:gd name="T21" fmla="*/ 15 h 3226"/>
                <a:gd name="T22" fmla="*/ 288 w 3224"/>
                <a:gd name="T23" fmla="*/ 7 h 3226"/>
                <a:gd name="T24" fmla="*/ 263 w 3224"/>
                <a:gd name="T25" fmla="*/ 2 h 3226"/>
                <a:gd name="T26" fmla="*/ 237 w 3224"/>
                <a:gd name="T27" fmla="*/ 0 h 3226"/>
                <a:gd name="T28" fmla="*/ 211 w 3224"/>
                <a:gd name="T29" fmla="*/ 1 h 3226"/>
                <a:gd name="T30" fmla="*/ 186 w 3224"/>
                <a:gd name="T31" fmla="*/ 4 h 3226"/>
                <a:gd name="T32" fmla="*/ 161 w 3224"/>
                <a:gd name="T33" fmla="*/ 11 h 3226"/>
                <a:gd name="T34" fmla="*/ 136 w 3224"/>
                <a:gd name="T35" fmla="*/ 20 h 3226"/>
                <a:gd name="T36" fmla="*/ 114 w 3224"/>
                <a:gd name="T37" fmla="*/ 32 h 3226"/>
                <a:gd name="T38" fmla="*/ 92 w 3224"/>
                <a:gd name="T39" fmla="*/ 46 h 3226"/>
                <a:gd name="T40" fmla="*/ 72 w 3224"/>
                <a:gd name="T41" fmla="*/ 63 h 3226"/>
                <a:gd name="T42" fmla="*/ 54 w 3224"/>
                <a:gd name="T43" fmla="*/ 82 h 3226"/>
                <a:gd name="T44" fmla="*/ 39 w 3224"/>
                <a:gd name="T45" fmla="*/ 102 h 3226"/>
                <a:gd name="T46" fmla="*/ 26 w 3224"/>
                <a:gd name="T47" fmla="*/ 125 h 3226"/>
                <a:gd name="T48" fmla="*/ 15 w 3224"/>
                <a:gd name="T49" fmla="*/ 148 h 3226"/>
                <a:gd name="T50" fmla="*/ 7 w 3224"/>
                <a:gd name="T51" fmla="*/ 173 h 3226"/>
                <a:gd name="T52" fmla="*/ 2 w 3224"/>
                <a:gd name="T53" fmla="*/ 198 h 3226"/>
                <a:gd name="T54" fmla="*/ 0 w 3224"/>
                <a:gd name="T55" fmla="*/ 224 h 3226"/>
                <a:gd name="T56" fmla="*/ 1 w 3224"/>
                <a:gd name="T57" fmla="*/ 250 h 3226"/>
                <a:gd name="T58" fmla="*/ 5 w 3224"/>
                <a:gd name="T59" fmla="*/ 275 h 3226"/>
                <a:gd name="T60" fmla="*/ 11 w 3224"/>
                <a:gd name="T61" fmla="*/ 300 h 3226"/>
                <a:gd name="T62" fmla="*/ 20 w 3224"/>
                <a:gd name="T63" fmla="*/ 325 h 3226"/>
                <a:gd name="T64" fmla="*/ 32 w 3224"/>
                <a:gd name="T65" fmla="*/ 348 h 3226"/>
                <a:gd name="T66" fmla="*/ 46 w 3224"/>
                <a:gd name="T67" fmla="*/ 369 h 3226"/>
                <a:gd name="T68" fmla="*/ 63 w 3224"/>
                <a:gd name="T69" fmla="*/ 389 h 3226"/>
                <a:gd name="T70" fmla="*/ 82 w 3224"/>
                <a:gd name="T71" fmla="*/ 407 h 3226"/>
                <a:gd name="T72" fmla="*/ 103 w 3224"/>
                <a:gd name="T73" fmla="*/ 422 h 3226"/>
                <a:gd name="T74" fmla="*/ 125 w 3224"/>
                <a:gd name="T75" fmla="*/ 435 h 3226"/>
                <a:gd name="T76" fmla="*/ 148 w 3224"/>
                <a:gd name="T77" fmla="*/ 446 h 3226"/>
                <a:gd name="T78" fmla="*/ 173 w 3224"/>
                <a:gd name="T79" fmla="*/ 454 h 3226"/>
                <a:gd name="T80" fmla="*/ 198 w 3224"/>
                <a:gd name="T81" fmla="*/ 459 h 3226"/>
                <a:gd name="T82" fmla="*/ 224 w 3224"/>
                <a:gd name="T83" fmla="*/ 461 h 3226"/>
                <a:gd name="T84" fmla="*/ 250 w 3224"/>
                <a:gd name="T85" fmla="*/ 460 h 3226"/>
                <a:gd name="T86" fmla="*/ 276 w 3224"/>
                <a:gd name="T87" fmla="*/ 456 h 3226"/>
                <a:gd name="T88" fmla="*/ 300 w 3224"/>
                <a:gd name="T89" fmla="*/ 450 h 3226"/>
                <a:gd name="T90" fmla="*/ 325 w 3224"/>
                <a:gd name="T91" fmla="*/ 441 h 3226"/>
                <a:gd name="T92" fmla="*/ 348 w 3224"/>
                <a:gd name="T93" fmla="*/ 429 h 3226"/>
                <a:gd name="T94" fmla="*/ 369 w 3224"/>
                <a:gd name="T95" fmla="*/ 415 h 3226"/>
                <a:gd name="T96" fmla="*/ 389 w 3224"/>
                <a:gd name="T97" fmla="*/ 398 h 3226"/>
                <a:gd name="T98" fmla="*/ 407 w 3224"/>
                <a:gd name="T99" fmla="*/ 379 h 3226"/>
                <a:gd name="T100" fmla="*/ 422 w 3224"/>
                <a:gd name="T101" fmla="*/ 358 h 3226"/>
                <a:gd name="T102" fmla="*/ 435 w 3224"/>
                <a:gd name="T103" fmla="*/ 336 h 3226"/>
                <a:gd name="T104" fmla="*/ 446 w 3224"/>
                <a:gd name="T105" fmla="*/ 313 h 3226"/>
                <a:gd name="T106" fmla="*/ 454 w 3224"/>
                <a:gd name="T107" fmla="*/ 288 h 3226"/>
                <a:gd name="T108" fmla="*/ 459 w 3224"/>
                <a:gd name="T109" fmla="*/ 263 h 3226"/>
                <a:gd name="T110" fmla="*/ 461 w 3224"/>
                <a:gd name="T111" fmla="*/ 237 h 322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224" h="3226">
                  <a:moveTo>
                    <a:pt x="3224" y="1613"/>
                  </a:moveTo>
                  <a:lnTo>
                    <a:pt x="3223" y="1567"/>
                  </a:lnTo>
                  <a:lnTo>
                    <a:pt x="3222" y="1522"/>
                  </a:lnTo>
                  <a:lnTo>
                    <a:pt x="3218" y="1477"/>
                  </a:lnTo>
                  <a:lnTo>
                    <a:pt x="3214" y="1431"/>
                  </a:lnTo>
                  <a:lnTo>
                    <a:pt x="3208" y="1387"/>
                  </a:lnTo>
                  <a:lnTo>
                    <a:pt x="3201" y="1342"/>
                  </a:lnTo>
                  <a:lnTo>
                    <a:pt x="3193" y="1298"/>
                  </a:lnTo>
                  <a:lnTo>
                    <a:pt x="3183" y="1253"/>
                  </a:lnTo>
                  <a:lnTo>
                    <a:pt x="3173" y="1210"/>
                  </a:lnTo>
                  <a:lnTo>
                    <a:pt x="3161" y="1166"/>
                  </a:lnTo>
                  <a:lnTo>
                    <a:pt x="3147" y="1123"/>
                  </a:lnTo>
                  <a:lnTo>
                    <a:pt x="3134" y="1080"/>
                  </a:lnTo>
                  <a:lnTo>
                    <a:pt x="3118" y="1037"/>
                  </a:lnTo>
                  <a:lnTo>
                    <a:pt x="3101" y="995"/>
                  </a:lnTo>
                  <a:lnTo>
                    <a:pt x="3084" y="954"/>
                  </a:lnTo>
                  <a:lnTo>
                    <a:pt x="3065" y="913"/>
                  </a:lnTo>
                  <a:lnTo>
                    <a:pt x="3044" y="872"/>
                  </a:lnTo>
                  <a:lnTo>
                    <a:pt x="3023" y="832"/>
                  </a:lnTo>
                  <a:lnTo>
                    <a:pt x="3000" y="793"/>
                  </a:lnTo>
                  <a:lnTo>
                    <a:pt x="2976" y="755"/>
                  </a:lnTo>
                  <a:lnTo>
                    <a:pt x="2952" y="716"/>
                  </a:lnTo>
                  <a:lnTo>
                    <a:pt x="2927" y="679"/>
                  </a:lnTo>
                  <a:lnTo>
                    <a:pt x="2900" y="643"/>
                  </a:lnTo>
                  <a:lnTo>
                    <a:pt x="2873" y="607"/>
                  </a:lnTo>
                  <a:lnTo>
                    <a:pt x="2844" y="572"/>
                  </a:lnTo>
                  <a:lnTo>
                    <a:pt x="2814" y="538"/>
                  </a:lnTo>
                  <a:lnTo>
                    <a:pt x="2783" y="504"/>
                  </a:lnTo>
                  <a:lnTo>
                    <a:pt x="2752" y="472"/>
                  </a:lnTo>
                  <a:lnTo>
                    <a:pt x="2720" y="440"/>
                  </a:lnTo>
                  <a:lnTo>
                    <a:pt x="2686" y="410"/>
                  </a:lnTo>
                  <a:lnTo>
                    <a:pt x="2652" y="380"/>
                  </a:lnTo>
                  <a:lnTo>
                    <a:pt x="2617" y="351"/>
                  </a:lnTo>
                  <a:lnTo>
                    <a:pt x="2582" y="324"/>
                  </a:lnTo>
                  <a:lnTo>
                    <a:pt x="2545" y="297"/>
                  </a:lnTo>
                  <a:lnTo>
                    <a:pt x="2508" y="272"/>
                  </a:lnTo>
                  <a:lnTo>
                    <a:pt x="2469" y="247"/>
                  </a:lnTo>
                  <a:lnTo>
                    <a:pt x="2431" y="223"/>
                  </a:lnTo>
                  <a:lnTo>
                    <a:pt x="2392" y="201"/>
                  </a:lnTo>
                  <a:lnTo>
                    <a:pt x="2352" y="179"/>
                  </a:lnTo>
                  <a:lnTo>
                    <a:pt x="2311" y="159"/>
                  </a:lnTo>
                  <a:lnTo>
                    <a:pt x="2271" y="140"/>
                  </a:lnTo>
                  <a:lnTo>
                    <a:pt x="2228" y="122"/>
                  </a:lnTo>
                  <a:lnTo>
                    <a:pt x="2187" y="105"/>
                  </a:lnTo>
                  <a:lnTo>
                    <a:pt x="2145" y="90"/>
                  </a:lnTo>
                  <a:lnTo>
                    <a:pt x="2101" y="76"/>
                  </a:lnTo>
                  <a:lnTo>
                    <a:pt x="2059" y="63"/>
                  </a:lnTo>
                  <a:lnTo>
                    <a:pt x="2015" y="51"/>
                  </a:lnTo>
                  <a:lnTo>
                    <a:pt x="1971" y="41"/>
                  </a:lnTo>
                  <a:lnTo>
                    <a:pt x="1927" y="31"/>
                  </a:lnTo>
                  <a:lnTo>
                    <a:pt x="1883" y="22"/>
                  </a:lnTo>
                  <a:lnTo>
                    <a:pt x="1838" y="15"/>
                  </a:lnTo>
                  <a:lnTo>
                    <a:pt x="1792" y="10"/>
                  </a:lnTo>
                  <a:lnTo>
                    <a:pt x="1748" y="5"/>
                  </a:lnTo>
                  <a:lnTo>
                    <a:pt x="1702" y="2"/>
                  </a:lnTo>
                  <a:lnTo>
                    <a:pt x="1658" y="0"/>
                  </a:lnTo>
                  <a:lnTo>
                    <a:pt x="1612" y="0"/>
                  </a:lnTo>
                  <a:lnTo>
                    <a:pt x="1567" y="0"/>
                  </a:lnTo>
                  <a:lnTo>
                    <a:pt x="1522" y="2"/>
                  </a:lnTo>
                  <a:lnTo>
                    <a:pt x="1477" y="5"/>
                  </a:lnTo>
                  <a:lnTo>
                    <a:pt x="1432" y="10"/>
                  </a:lnTo>
                  <a:lnTo>
                    <a:pt x="1387" y="15"/>
                  </a:lnTo>
                  <a:lnTo>
                    <a:pt x="1343" y="22"/>
                  </a:lnTo>
                  <a:lnTo>
                    <a:pt x="1298" y="31"/>
                  </a:lnTo>
                  <a:lnTo>
                    <a:pt x="1253" y="41"/>
                  </a:lnTo>
                  <a:lnTo>
                    <a:pt x="1210" y="51"/>
                  </a:lnTo>
                  <a:lnTo>
                    <a:pt x="1166" y="63"/>
                  </a:lnTo>
                  <a:lnTo>
                    <a:pt x="1123" y="76"/>
                  </a:lnTo>
                  <a:lnTo>
                    <a:pt x="1080" y="90"/>
                  </a:lnTo>
                  <a:lnTo>
                    <a:pt x="1038" y="105"/>
                  </a:lnTo>
                  <a:lnTo>
                    <a:pt x="996" y="122"/>
                  </a:lnTo>
                  <a:lnTo>
                    <a:pt x="954" y="140"/>
                  </a:lnTo>
                  <a:lnTo>
                    <a:pt x="913" y="159"/>
                  </a:lnTo>
                  <a:lnTo>
                    <a:pt x="872" y="179"/>
                  </a:lnTo>
                  <a:lnTo>
                    <a:pt x="832" y="201"/>
                  </a:lnTo>
                  <a:lnTo>
                    <a:pt x="794" y="223"/>
                  </a:lnTo>
                  <a:lnTo>
                    <a:pt x="755" y="247"/>
                  </a:lnTo>
                  <a:lnTo>
                    <a:pt x="717" y="272"/>
                  </a:lnTo>
                  <a:lnTo>
                    <a:pt x="679" y="297"/>
                  </a:lnTo>
                  <a:lnTo>
                    <a:pt x="643" y="324"/>
                  </a:lnTo>
                  <a:lnTo>
                    <a:pt x="607" y="351"/>
                  </a:lnTo>
                  <a:lnTo>
                    <a:pt x="572" y="380"/>
                  </a:lnTo>
                  <a:lnTo>
                    <a:pt x="538" y="410"/>
                  </a:lnTo>
                  <a:lnTo>
                    <a:pt x="505" y="440"/>
                  </a:lnTo>
                  <a:lnTo>
                    <a:pt x="472" y="472"/>
                  </a:lnTo>
                  <a:lnTo>
                    <a:pt x="442" y="504"/>
                  </a:lnTo>
                  <a:lnTo>
                    <a:pt x="411" y="538"/>
                  </a:lnTo>
                  <a:lnTo>
                    <a:pt x="381" y="572"/>
                  </a:lnTo>
                  <a:lnTo>
                    <a:pt x="353" y="607"/>
                  </a:lnTo>
                  <a:lnTo>
                    <a:pt x="325" y="643"/>
                  </a:lnTo>
                  <a:lnTo>
                    <a:pt x="297" y="679"/>
                  </a:lnTo>
                  <a:lnTo>
                    <a:pt x="272" y="716"/>
                  </a:lnTo>
                  <a:lnTo>
                    <a:pt x="248" y="755"/>
                  </a:lnTo>
                  <a:lnTo>
                    <a:pt x="224" y="793"/>
                  </a:lnTo>
                  <a:lnTo>
                    <a:pt x="202" y="832"/>
                  </a:lnTo>
                  <a:lnTo>
                    <a:pt x="181" y="872"/>
                  </a:lnTo>
                  <a:lnTo>
                    <a:pt x="161" y="913"/>
                  </a:lnTo>
                  <a:lnTo>
                    <a:pt x="141" y="954"/>
                  </a:lnTo>
                  <a:lnTo>
                    <a:pt x="123" y="995"/>
                  </a:lnTo>
                  <a:lnTo>
                    <a:pt x="106" y="1037"/>
                  </a:lnTo>
                  <a:lnTo>
                    <a:pt x="92" y="1080"/>
                  </a:lnTo>
                  <a:lnTo>
                    <a:pt x="77" y="1123"/>
                  </a:lnTo>
                  <a:lnTo>
                    <a:pt x="64" y="1166"/>
                  </a:lnTo>
                  <a:lnTo>
                    <a:pt x="51" y="1210"/>
                  </a:lnTo>
                  <a:lnTo>
                    <a:pt x="41" y="1253"/>
                  </a:lnTo>
                  <a:lnTo>
                    <a:pt x="32" y="1298"/>
                  </a:lnTo>
                  <a:lnTo>
                    <a:pt x="24" y="1342"/>
                  </a:lnTo>
                  <a:lnTo>
                    <a:pt x="16" y="1387"/>
                  </a:lnTo>
                  <a:lnTo>
                    <a:pt x="11" y="1431"/>
                  </a:lnTo>
                  <a:lnTo>
                    <a:pt x="7" y="1477"/>
                  </a:lnTo>
                  <a:lnTo>
                    <a:pt x="4" y="1522"/>
                  </a:lnTo>
                  <a:lnTo>
                    <a:pt x="1" y="1567"/>
                  </a:lnTo>
                  <a:lnTo>
                    <a:pt x="0" y="1613"/>
                  </a:lnTo>
                  <a:lnTo>
                    <a:pt x="1" y="1657"/>
                  </a:lnTo>
                  <a:lnTo>
                    <a:pt x="4" y="1703"/>
                  </a:lnTo>
                  <a:lnTo>
                    <a:pt x="7" y="1748"/>
                  </a:lnTo>
                  <a:lnTo>
                    <a:pt x="11" y="1793"/>
                  </a:lnTo>
                  <a:lnTo>
                    <a:pt x="16" y="1838"/>
                  </a:lnTo>
                  <a:lnTo>
                    <a:pt x="24" y="1882"/>
                  </a:lnTo>
                  <a:lnTo>
                    <a:pt x="32" y="1927"/>
                  </a:lnTo>
                  <a:lnTo>
                    <a:pt x="41" y="1971"/>
                  </a:lnTo>
                  <a:lnTo>
                    <a:pt x="51" y="2015"/>
                  </a:lnTo>
                  <a:lnTo>
                    <a:pt x="64" y="2058"/>
                  </a:lnTo>
                  <a:lnTo>
                    <a:pt x="77" y="2102"/>
                  </a:lnTo>
                  <a:lnTo>
                    <a:pt x="92" y="2145"/>
                  </a:lnTo>
                  <a:lnTo>
                    <a:pt x="106" y="2188"/>
                  </a:lnTo>
                  <a:lnTo>
                    <a:pt x="123" y="2229"/>
                  </a:lnTo>
                  <a:lnTo>
                    <a:pt x="141" y="2271"/>
                  </a:lnTo>
                  <a:lnTo>
                    <a:pt x="161" y="2312"/>
                  </a:lnTo>
                  <a:lnTo>
                    <a:pt x="181" y="2352"/>
                  </a:lnTo>
                  <a:lnTo>
                    <a:pt x="202" y="2393"/>
                  </a:lnTo>
                  <a:lnTo>
                    <a:pt x="224" y="2432"/>
                  </a:lnTo>
                  <a:lnTo>
                    <a:pt x="248" y="2470"/>
                  </a:lnTo>
                  <a:lnTo>
                    <a:pt x="272" y="2508"/>
                  </a:lnTo>
                  <a:lnTo>
                    <a:pt x="297" y="2545"/>
                  </a:lnTo>
                  <a:lnTo>
                    <a:pt x="325" y="2583"/>
                  </a:lnTo>
                  <a:lnTo>
                    <a:pt x="353" y="2618"/>
                  </a:lnTo>
                  <a:lnTo>
                    <a:pt x="381" y="2653"/>
                  </a:lnTo>
                  <a:lnTo>
                    <a:pt x="411" y="2687"/>
                  </a:lnTo>
                  <a:lnTo>
                    <a:pt x="442" y="2721"/>
                  </a:lnTo>
                  <a:lnTo>
                    <a:pt x="472" y="2752"/>
                  </a:lnTo>
                  <a:lnTo>
                    <a:pt x="505" y="2784"/>
                  </a:lnTo>
                  <a:lnTo>
                    <a:pt x="538" y="2815"/>
                  </a:lnTo>
                  <a:lnTo>
                    <a:pt x="572" y="2845"/>
                  </a:lnTo>
                  <a:lnTo>
                    <a:pt x="607" y="2873"/>
                  </a:lnTo>
                  <a:lnTo>
                    <a:pt x="643" y="2901"/>
                  </a:lnTo>
                  <a:lnTo>
                    <a:pt x="679" y="2927"/>
                  </a:lnTo>
                  <a:lnTo>
                    <a:pt x="717" y="2953"/>
                  </a:lnTo>
                  <a:lnTo>
                    <a:pt x="755" y="2978"/>
                  </a:lnTo>
                  <a:lnTo>
                    <a:pt x="794" y="3002"/>
                  </a:lnTo>
                  <a:lnTo>
                    <a:pt x="832" y="3024"/>
                  </a:lnTo>
                  <a:lnTo>
                    <a:pt x="872" y="3045"/>
                  </a:lnTo>
                  <a:lnTo>
                    <a:pt x="913" y="3065"/>
                  </a:lnTo>
                  <a:lnTo>
                    <a:pt x="954" y="3084"/>
                  </a:lnTo>
                  <a:lnTo>
                    <a:pt x="996" y="3102"/>
                  </a:lnTo>
                  <a:lnTo>
                    <a:pt x="1038" y="3119"/>
                  </a:lnTo>
                  <a:lnTo>
                    <a:pt x="1080" y="3134"/>
                  </a:lnTo>
                  <a:lnTo>
                    <a:pt x="1123" y="3149"/>
                  </a:lnTo>
                  <a:lnTo>
                    <a:pt x="1166" y="3162"/>
                  </a:lnTo>
                  <a:lnTo>
                    <a:pt x="1210" y="3174"/>
                  </a:lnTo>
                  <a:lnTo>
                    <a:pt x="1253" y="3184"/>
                  </a:lnTo>
                  <a:lnTo>
                    <a:pt x="1298" y="3194"/>
                  </a:lnTo>
                  <a:lnTo>
                    <a:pt x="1343" y="3202"/>
                  </a:lnTo>
                  <a:lnTo>
                    <a:pt x="1387" y="3210"/>
                  </a:lnTo>
                  <a:lnTo>
                    <a:pt x="1432" y="3215"/>
                  </a:lnTo>
                  <a:lnTo>
                    <a:pt x="1477" y="3219"/>
                  </a:lnTo>
                  <a:lnTo>
                    <a:pt x="1522" y="3222"/>
                  </a:lnTo>
                  <a:lnTo>
                    <a:pt x="1567" y="3225"/>
                  </a:lnTo>
                  <a:lnTo>
                    <a:pt x="1612" y="3226"/>
                  </a:lnTo>
                  <a:lnTo>
                    <a:pt x="1658" y="3225"/>
                  </a:lnTo>
                  <a:lnTo>
                    <a:pt x="1702" y="3222"/>
                  </a:lnTo>
                  <a:lnTo>
                    <a:pt x="1748" y="3219"/>
                  </a:lnTo>
                  <a:lnTo>
                    <a:pt x="1792" y="3215"/>
                  </a:lnTo>
                  <a:lnTo>
                    <a:pt x="1838" y="3210"/>
                  </a:lnTo>
                  <a:lnTo>
                    <a:pt x="1883" y="3202"/>
                  </a:lnTo>
                  <a:lnTo>
                    <a:pt x="1927" y="3194"/>
                  </a:lnTo>
                  <a:lnTo>
                    <a:pt x="1971" y="3184"/>
                  </a:lnTo>
                  <a:lnTo>
                    <a:pt x="2015" y="3174"/>
                  </a:lnTo>
                  <a:lnTo>
                    <a:pt x="2059" y="3162"/>
                  </a:lnTo>
                  <a:lnTo>
                    <a:pt x="2101" y="3149"/>
                  </a:lnTo>
                  <a:lnTo>
                    <a:pt x="2145" y="3134"/>
                  </a:lnTo>
                  <a:lnTo>
                    <a:pt x="2187" y="3119"/>
                  </a:lnTo>
                  <a:lnTo>
                    <a:pt x="2228" y="3102"/>
                  </a:lnTo>
                  <a:lnTo>
                    <a:pt x="2271" y="3084"/>
                  </a:lnTo>
                  <a:lnTo>
                    <a:pt x="2311" y="3065"/>
                  </a:lnTo>
                  <a:lnTo>
                    <a:pt x="2352" y="3045"/>
                  </a:lnTo>
                  <a:lnTo>
                    <a:pt x="2392" y="3024"/>
                  </a:lnTo>
                  <a:lnTo>
                    <a:pt x="2431" y="3002"/>
                  </a:lnTo>
                  <a:lnTo>
                    <a:pt x="2469" y="2978"/>
                  </a:lnTo>
                  <a:lnTo>
                    <a:pt x="2508" y="2953"/>
                  </a:lnTo>
                  <a:lnTo>
                    <a:pt x="2545" y="2927"/>
                  </a:lnTo>
                  <a:lnTo>
                    <a:pt x="2582" y="2901"/>
                  </a:lnTo>
                  <a:lnTo>
                    <a:pt x="2617" y="2873"/>
                  </a:lnTo>
                  <a:lnTo>
                    <a:pt x="2652" y="2845"/>
                  </a:lnTo>
                  <a:lnTo>
                    <a:pt x="2686" y="2815"/>
                  </a:lnTo>
                  <a:lnTo>
                    <a:pt x="2720" y="2784"/>
                  </a:lnTo>
                  <a:lnTo>
                    <a:pt x="2752" y="2752"/>
                  </a:lnTo>
                  <a:lnTo>
                    <a:pt x="2783" y="2721"/>
                  </a:lnTo>
                  <a:lnTo>
                    <a:pt x="2814" y="2687"/>
                  </a:lnTo>
                  <a:lnTo>
                    <a:pt x="2844" y="2653"/>
                  </a:lnTo>
                  <a:lnTo>
                    <a:pt x="2873" y="2618"/>
                  </a:lnTo>
                  <a:lnTo>
                    <a:pt x="2900" y="2583"/>
                  </a:lnTo>
                  <a:lnTo>
                    <a:pt x="2927" y="2545"/>
                  </a:lnTo>
                  <a:lnTo>
                    <a:pt x="2952" y="2508"/>
                  </a:lnTo>
                  <a:lnTo>
                    <a:pt x="2976" y="2470"/>
                  </a:lnTo>
                  <a:lnTo>
                    <a:pt x="3000" y="2432"/>
                  </a:lnTo>
                  <a:lnTo>
                    <a:pt x="3023" y="2393"/>
                  </a:lnTo>
                  <a:lnTo>
                    <a:pt x="3044" y="2352"/>
                  </a:lnTo>
                  <a:lnTo>
                    <a:pt x="3065" y="2312"/>
                  </a:lnTo>
                  <a:lnTo>
                    <a:pt x="3084" y="2271"/>
                  </a:lnTo>
                  <a:lnTo>
                    <a:pt x="3101" y="2229"/>
                  </a:lnTo>
                  <a:lnTo>
                    <a:pt x="3118" y="2188"/>
                  </a:lnTo>
                  <a:lnTo>
                    <a:pt x="3134" y="2145"/>
                  </a:lnTo>
                  <a:lnTo>
                    <a:pt x="3147" y="2102"/>
                  </a:lnTo>
                  <a:lnTo>
                    <a:pt x="3161" y="2058"/>
                  </a:lnTo>
                  <a:lnTo>
                    <a:pt x="3173" y="2015"/>
                  </a:lnTo>
                  <a:lnTo>
                    <a:pt x="3183" y="1971"/>
                  </a:lnTo>
                  <a:lnTo>
                    <a:pt x="3193" y="1927"/>
                  </a:lnTo>
                  <a:lnTo>
                    <a:pt x="3201" y="1882"/>
                  </a:lnTo>
                  <a:lnTo>
                    <a:pt x="3208" y="1838"/>
                  </a:lnTo>
                  <a:lnTo>
                    <a:pt x="3214" y="1793"/>
                  </a:lnTo>
                  <a:lnTo>
                    <a:pt x="3218" y="1748"/>
                  </a:lnTo>
                  <a:lnTo>
                    <a:pt x="3222" y="1703"/>
                  </a:lnTo>
                  <a:lnTo>
                    <a:pt x="3223" y="1657"/>
                  </a:lnTo>
                  <a:lnTo>
                    <a:pt x="3224" y="161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90" name="Freeform 161"/>
            <p:cNvSpPr>
              <a:spLocks/>
            </p:cNvSpPr>
            <p:nvPr/>
          </p:nvSpPr>
          <p:spPr bwMode="auto">
            <a:xfrm>
              <a:off x="1880" y="2188"/>
              <a:ext cx="289" cy="289"/>
            </a:xfrm>
            <a:custGeom>
              <a:avLst/>
              <a:gdLst>
                <a:gd name="T0" fmla="*/ 289 w 2022"/>
                <a:gd name="T1" fmla="*/ 134 h 2023"/>
                <a:gd name="T2" fmla="*/ 287 w 2022"/>
                <a:gd name="T3" fmla="*/ 119 h 2023"/>
                <a:gd name="T4" fmla="*/ 283 w 2022"/>
                <a:gd name="T5" fmla="*/ 105 h 2023"/>
                <a:gd name="T6" fmla="*/ 279 w 2022"/>
                <a:gd name="T7" fmla="*/ 90 h 2023"/>
                <a:gd name="T8" fmla="*/ 272 w 2022"/>
                <a:gd name="T9" fmla="*/ 77 h 2023"/>
                <a:gd name="T10" fmla="*/ 264 w 2022"/>
                <a:gd name="T11" fmla="*/ 64 h 2023"/>
                <a:gd name="T12" fmla="*/ 255 w 2022"/>
                <a:gd name="T13" fmla="*/ 51 h 2023"/>
                <a:gd name="T14" fmla="*/ 245 w 2022"/>
                <a:gd name="T15" fmla="*/ 40 h 2023"/>
                <a:gd name="T16" fmla="*/ 234 w 2022"/>
                <a:gd name="T17" fmla="*/ 31 h 2023"/>
                <a:gd name="T18" fmla="*/ 221 w 2022"/>
                <a:gd name="T19" fmla="*/ 22 h 2023"/>
                <a:gd name="T20" fmla="*/ 208 w 2022"/>
                <a:gd name="T21" fmla="*/ 15 h 2023"/>
                <a:gd name="T22" fmla="*/ 194 w 2022"/>
                <a:gd name="T23" fmla="*/ 9 h 2023"/>
                <a:gd name="T24" fmla="*/ 180 w 2022"/>
                <a:gd name="T25" fmla="*/ 4 h 2023"/>
                <a:gd name="T26" fmla="*/ 165 w 2022"/>
                <a:gd name="T27" fmla="*/ 1 h 2023"/>
                <a:gd name="T28" fmla="*/ 150 w 2022"/>
                <a:gd name="T29" fmla="*/ 0 h 2023"/>
                <a:gd name="T30" fmla="*/ 134 w 2022"/>
                <a:gd name="T31" fmla="*/ 0 h 2023"/>
                <a:gd name="T32" fmla="*/ 119 w 2022"/>
                <a:gd name="T33" fmla="*/ 2 h 2023"/>
                <a:gd name="T34" fmla="*/ 105 w 2022"/>
                <a:gd name="T35" fmla="*/ 6 h 2023"/>
                <a:gd name="T36" fmla="*/ 90 w 2022"/>
                <a:gd name="T37" fmla="*/ 10 h 2023"/>
                <a:gd name="T38" fmla="*/ 77 w 2022"/>
                <a:gd name="T39" fmla="*/ 17 h 2023"/>
                <a:gd name="T40" fmla="*/ 64 w 2022"/>
                <a:gd name="T41" fmla="*/ 25 h 2023"/>
                <a:gd name="T42" fmla="*/ 52 w 2022"/>
                <a:gd name="T43" fmla="*/ 34 h 2023"/>
                <a:gd name="T44" fmla="*/ 41 w 2022"/>
                <a:gd name="T45" fmla="*/ 44 h 2023"/>
                <a:gd name="T46" fmla="*/ 31 w 2022"/>
                <a:gd name="T47" fmla="*/ 55 h 2023"/>
                <a:gd name="T48" fmla="*/ 22 w 2022"/>
                <a:gd name="T49" fmla="*/ 68 h 2023"/>
                <a:gd name="T50" fmla="*/ 15 w 2022"/>
                <a:gd name="T51" fmla="*/ 81 h 2023"/>
                <a:gd name="T52" fmla="*/ 9 w 2022"/>
                <a:gd name="T53" fmla="*/ 95 h 2023"/>
                <a:gd name="T54" fmla="*/ 4 w 2022"/>
                <a:gd name="T55" fmla="*/ 110 h 2023"/>
                <a:gd name="T56" fmla="*/ 1 w 2022"/>
                <a:gd name="T57" fmla="*/ 124 h 2023"/>
                <a:gd name="T58" fmla="*/ 0 w 2022"/>
                <a:gd name="T59" fmla="*/ 139 h 2023"/>
                <a:gd name="T60" fmla="*/ 0 w 2022"/>
                <a:gd name="T61" fmla="*/ 155 h 2023"/>
                <a:gd name="T62" fmla="*/ 2 w 2022"/>
                <a:gd name="T63" fmla="*/ 170 h 2023"/>
                <a:gd name="T64" fmla="*/ 6 w 2022"/>
                <a:gd name="T65" fmla="*/ 184 h 2023"/>
                <a:gd name="T66" fmla="*/ 10 w 2022"/>
                <a:gd name="T67" fmla="*/ 199 h 2023"/>
                <a:gd name="T68" fmla="*/ 17 w 2022"/>
                <a:gd name="T69" fmla="*/ 212 h 2023"/>
                <a:gd name="T70" fmla="*/ 25 w 2022"/>
                <a:gd name="T71" fmla="*/ 225 h 2023"/>
                <a:gd name="T72" fmla="*/ 34 w 2022"/>
                <a:gd name="T73" fmla="*/ 237 h 2023"/>
                <a:gd name="T74" fmla="*/ 44 w 2022"/>
                <a:gd name="T75" fmla="*/ 249 h 2023"/>
                <a:gd name="T76" fmla="*/ 55 w 2022"/>
                <a:gd name="T77" fmla="*/ 258 h 2023"/>
                <a:gd name="T78" fmla="*/ 68 w 2022"/>
                <a:gd name="T79" fmla="*/ 267 h 2023"/>
                <a:gd name="T80" fmla="*/ 81 w 2022"/>
                <a:gd name="T81" fmla="*/ 274 h 2023"/>
                <a:gd name="T82" fmla="*/ 95 w 2022"/>
                <a:gd name="T83" fmla="*/ 280 h 2023"/>
                <a:gd name="T84" fmla="*/ 110 w 2022"/>
                <a:gd name="T85" fmla="*/ 285 h 2023"/>
                <a:gd name="T86" fmla="*/ 124 w 2022"/>
                <a:gd name="T87" fmla="*/ 288 h 2023"/>
                <a:gd name="T88" fmla="*/ 139 w 2022"/>
                <a:gd name="T89" fmla="*/ 289 h 2023"/>
                <a:gd name="T90" fmla="*/ 155 w 2022"/>
                <a:gd name="T91" fmla="*/ 289 h 2023"/>
                <a:gd name="T92" fmla="*/ 170 w 2022"/>
                <a:gd name="T93" fmla="*/ 287 h 2023"/>
                <a:gd name="T94" fmla="*/ 184 w 2022"/>
                <a:gd name="T95" fmla="*/ 283 h 2023"/>
                <a:gd name="T96" fmla="*/ 199 w 2022"/>
                <a:gd name="T97" fmla="*/ 279 h 2023"/>
                <a:gd name="T98" fmla="*/ 212 w 2022"/>
                <a:gd name="T99" fmla="*/ 272 h 2023"/>
                <a:gd name="T100" fmla="*/ 225 w 2022"/>
                <a:gd name="T101" fmla="*/ 264 h 2023"/>
                <a:gd name="T102" fmla="*/ 237 w 2022"/>
                <a:gd name="T103" fmla="*/ 255 h 2023"/>
                <a:gd name="T104" fmla="*/ 249 w 2022"/>
                <a:gd name="T105" fmla="*/ 245 h 2023"/>
                <a:gd name="T106" fmla="*/ 258 w 2022"/>
                <a:gd name="T107" fmla="*/ 234 h 2023"/>
                <a:gd name="T108" fmla="*/ 267 w 2022"/>
                <a:gd name="T109" fmla="*/ 221 h 2023"/>
                <a:gd name="T110" fmla="*/ 274 w 2022"/>
                <a:gd name="T111" fmla="*/ 208 h 2023"/>
                <a:gd name="T112" fmla="*/ 280 w 2022"/>
                <a:gd name="T113" fmla="*/ 194 h 2023"/>
                <a:gd name="T114" fmla="*/ 285 w 2022"/>
                <a:gd name="T115" fmla="*/ 179 h 2023"/>
                <a:gd name="T116" fmla="*/ 288 w 2022"/>
                <a:gd name="T117" fmla="*/ 165 h 2023"/>
                <a:gd name="T118" fmla="*/ 289 w 2022"/>
                <a:gd name="T119" fmla="*/ 150 h 202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022" h="2023">
                  <a:moveTo>
                    <a:pt x="2022" y="1012"/>
                  </a:moveTo>
                  <a:lnTo>
                    <a:pt x="2022" y="976"/>
                  </a:lnTo>
                  <a:lnTo>
                    <a:pt x="2020" y="941"/>
                  </a:lnTo>
                  <a:lnTo>
                    <a:pt x="2017" y="906"/>
                  </a:lnTo>
                  <a:lnTo>
                    <a:pt x="2013" y="871"/>
                  </a:lnTo>
                  <a:lnTo>
                    <a:pt x="2007" y="836"/>
                  </a:lnTo>
                  <a:lnTo>
                    <a:pt x="2000" y="801"/>
                  </a:lnTo>
                  <a:lnTo>
                    <a:pt x="1992" y="767"/>
                  </a:lnTo>
                  <a:lnTo>
                    <a:pt x="1983" y="733"/>
                  </a:lnTo>
                  <a:lnTo>
                    <a:pt x="1973" y="699"/>
                  </a:lnTo>
                  <a:lnTo>
                    <a:pt x="1962" y="665"/>
                  </a:lnTo>
                  <a:lnTo>
                    <a:pt x="1949" y="632"/>
                  </a:lnTo>
                  <a:lnTo>
                    <a:pt x="1935" y="600"/>
                  </a:lnTo>
                  <a:lnTo>
                    <a:pt x="1920" y="567"/>
                  </a:lnTo>
                  <a:lnTo>
                    <a:pt x="1904" y="537"/>
                  </a:lnTo>
                  <a:lnTo>
                    <a:pt x="1887" y="506"/>
                  </a:lnTo>
                  <a:lnTo>
                    <a:pt x="1868" y="475"/>
                  </a:lnTo>
                  <a:lnTo>
                    <a:pt x="1849" y="445"/>
                  </a:lnTo>
                  <a:lnTo>
                    <a:pt x="1829" y="417"/>
                  </a:lnTo>
                  <a:lnTo>
                    <a:pt x="1808" y="388"/>
                  </a:lnTo>
                  <a:lnTo>
                    <a:pt x="1786" y="360"/>
                  </a:lnTo>
                  <a:lnTo>
                    <a:pt x="1763" y="334"/>
                  </a:lnTo>
                  <a:lnTo>
                    <a:pt x="1739" y="308"/>
                  </a:lnTo>
                  <a:lnTo>
                    <a:pt x="1713" y="283"/>
                  </a:lnTo>
                  <a:lnTo>
                    <a:pt x="1688" y="260"/>
                  </a:lnTo>
                  <a:lnTo>
                    <a:pt x="1661" y="236"/>
                  </a:lnTo>
                  <a:lnTo>
                    <a:pt x="1634" y="214"/>
                  </a:lnTo>
                  <a:lnTo>
                    <a:pt x="1605" y="193"/>
                  </a:lnTo>
                  <a:lnTo>
                    <a:pt x="1577" y="173"/>
                  </a:lnTo>
                  <a:lnTo>
                    <a:pt x="1547" y="154"/>
                  </a:lnTo>
                  <a:lnTo>
                    <a:pt x="1517" y="134"/>
                  </a:lnTo>
                  <a:lnTo>
                    <a:pt x="1486" y="117"/>
                  </a:lnTo>
                  <a:lnTo>
                    <a:pt x="1455" y="102"/>
                  </a:lnTo>
                  <a:lnTo>
                    <a:pt x="1423" y="87"/>
                  </a:lnTo>
                  <a:lnTo>
                    <a:pt x="1390" y="73"/>
                  </a:lnTo>
                  <a:lnTo>
                    <a:pt x="1357" y="60"/>
                  </a:lnTo>
                  <a:lnTo>
                    <a:pt x="1324" y="49"/>
                  </a:lnTo>
                  <a:lnTo>
                    <a:pt x="1290" y="39"/>
                  </a:lnTo>
                  <a:lnTo>
                    <a:pt x="1256" y="29"/>
                  </a:lnTo>
                  <a:lnTo>
                    <a:pt x="1221" y="22"/>
                  </a:lnTo>
                  <a:lnTo>
                    <a:pt x="1187" y="15"/>
                  </a:lnTo>
                  <a:lnTo>
                    <a:pt x="1152" y="9"/>
                  </a:lnTo>
                  <a:lnTo>
                    <a:pt x="1117" y="5"/>
                  </a:lnTo>
                  <a:lnTo>
                    <a:pt x="1082" y="2"/>
                  </a:lnTo>
                  <a:lnTo>
                    <a:pt x="1046" y="0"/>
                  </a:lnTo>
                  <a:lnTo>
                    <a:pt x="1011" y="0"/>
                  </a:lnTo>
                  <a:lnTo>
                    <a:pt x="976" y="0"/>
                  </a:lnTo>
                  <a:lnTo>
                    <a:pt x="941" y="2"/>
                  </a:lnTo>
                  <a:lnTo>
                    <a:pt x="906" y="5"/>
                  </a:lnTo>
                  <a:lnTo>
                    <a:pt x="871" y="9"/>
                  </a:lnTo>
                  <a:lnTo>
                    <a:pt x="836" y="15"/>
                  </a:lnTo>
                  <a:lnTo>
                    <a:pt x="801" y="22"/>
                  </a:lnTo>
                  <a:lnTo>
                    <a:pt x="767" y="29"/>
                  </a:lnTo>
                  <a:lnTo>
                    <a:pt x="732" y="39"/>
                  </a:lnTo>
                  <a:lnTo>
                    <a:pt x="699" y="49"/>
                  </a:lnTo>
                  <a:lnTo>
                    <a:pt x="665" y="60"/>
                  </a:lnTo>
                  <a:lnTo>
                    <a:pt x="632" y="73"/>
                  </a:lnTo>
                  <a:lnTo>
                    <a:pt x="600" y="87"/>
                  </a:lnTo>
                  <a:lnTo>
                    <a:pt x="568" y="102"/>
                  </a:lnTo>
                  <a:lnTo>
                    <a:pt x="537" y="117"/>
                  </a:lnTo>
                  <a:lnTo>
                    <a:pt x="506" y="134"/>
                  </a:lnTo>
                  <a:lnTo>
                    <a:pt x="475" y="154"/>
                  </a:lnTo>
                  <a:lnTo>
                    <a:pt x="445" y="173"/>
                  </a:lnTo>
                  <a:lnTo>
                    <a:pt x="417" y="193"/>
                  </a:lnTo>
                  <a:lnTo>
                    <a:pt x="388" y="214"/>
                  </a:lnTo>
                  <a:lnTo>
                    <a:pt x="362" y="236"/>
                  </a:lnTo>
                  <a:lnTo>
                    <a:pt x="334" y="260"/>
                  </a:lnTo>
                  <a:lnTo>
                    <a:pt x="309" y="283"/>
                  </a:lnTo>
                  <a:lnTo>
                    <a:pt x="284" y="308"/>
                  </a:lnTo>
                  <a:lnTo>
                    <a:pt x="260" y="334"/>
                  </a:lnTo>
                  <a:lnTo>
                    <a:pt x="236" y="360"/>
                  </a:lnTo>
                  <a:lnTo>
                    <a:pt x="214" y="388"/>
                  </a:lnTo>
                  <a:lnTo>
                    <a:pt x="193" y="417"/>
                  </a:lnTo>
                  <a:lnTo>
                    <a:pt x="173" y="445"/>
                  </a:lnTo>
                  <a:lnTo>
                    <a:pt x="154" y="475"/>
                  </a:lnTo>
                  <a:lnTo>
                    <a:pt x="136" y="506"/>
                  </a:lnTo>
                  <a:lnTo>
                    <a:pt x="119" y="537"/>
                  </a:lnTo>
                  <a:lnTo>
                    <a:pt x="103" y="567"/>
                  </a:lnTo>
                  <a:lnTo>
                    <a:pt x="87" y="600"/>
                  </a:lnTo>
                  <a:lnTo>
                    <a:pt x="73" y="632"/>
                  </a:lnTo>
                  <a:lnTo>
                    <a:pt x="61" y="665"/>
                  </a:lnTo>
                  <a:lnTo>
                    <a:pt x="50" y="699"/>
                  </a:lnTo>
                  <a:lnTo>
                    <a:pt x="39" y="733"/>
                  </a:lnTo>
                  <a:lnTo>
                    <a:pt x="30" y="767"/>
                  </a:lnTo>
                  <a:lnTo>
                    <a:pt x="22" y="801"/>
                  </a:lnTo>
                  <a:lnTo>
                    <a:pt x="16" y="836"/>
                  </a:lnTo>
                  <a:lnTo>
                    <a:pt x="9" y="871"/>
                  </a:lnTo>
                  <a:lnTo>
                    <a:pt x="5" y="906"/>
                  </a:lnTo>
                  <a:lnTo>
                    <a:pt x="2" y="941"/>
                  </a:lnTo>
                  <a:lnTo>
                    <a:pt x="1" y="976"/>
                  </a:lnTo>
                  <a:lnTo>
                    <a:pt x="0" y="1012"/>
                  </a:lnTo>
                  <a:lnTo>
                    <a:pt x="1" y="1047"/>
                  </a:lnTo>
                  <a:lnTo>
                    <a:pt x="2" y="1082"/>
                  </a:lnTo>
                  <a:lnTo>
                    <a:pt x="5" y="1117"/>
                  </a:lnTo>
                  <a:lnTo>
                    <a:pt x="9" y="1152"/>
                  </a:lnTo>
                  <a:lnTo>
                    <a:pt x="16" y="1187"/>
                  </a:lnTo>
                  <a:lnTo>
                    <a:pt x="22" y="1222"/>
                  </a:lnTo>
                  <a:lnTo>
                    <a:pt x="30" y="1256"/>
                  </a:lnTo>
                  <a:lnTo>
                    <a:pt x="39" y="1290"/>
                  </a:lnTo>
                  <a:lnTo>
                    <a:pt x="50" y="1324"/>
                  </a:lnTo>
                  <a:lnTo>
                    <a:pt x="61" y="1358"/>
                  </a:lnTo>
                  <a:lnTo>
                    <a:pt x="73" y="1391"/>
                  </a:lnTo>
                  <a:lnTo>
                    <a:pt x="87" y="1422"/>
                  </a:lnTo>
                  <a:lnTo>
                    <a:pt x="103" y="1455"/>
                  </a:lnTo>
                  <a:lnTo>
                    <a:pt x="119" y="1486"/>
                  </a:lnTo>
                  <a:lnTo>
                    <a:pt x="136" y="1517"/>
                  </a:lnTo>
                  <a:lnTo>
                    <a:pt x="154" y="1548"/>
                  </a:lnTo>
                  <a:lnTo>
                    <a:pt x="173" y="1577"/>
                  </a:lnTo>
                  <a:lnTo>
                    <a:pt x="193" y="1606"/>
                  </a:lnTo>
                  <a:lnTo>
                    <a:pt x="214" y="1635"/>
                  </a:lnTo>
                  <a:lnTo>
                    <a:pt x="236" y="1662"/>
                  </a:lnTo>
                  <a:lnTo>
                    <a:pt x="260" y="1689"/>
                  </a:lnTo>
                  <a:lnTo>
                    <a:pt x="284" y="1714"/>
                  </a:lnTo>
                  <a:lnTo>
                    <a:pt x="309" y="1740"/>
                  </a:lnTo>
                  <a:lnTo>
                    <a:pt x="334" y="1763"/>
                  </a:lnTo>
                  <a:lnTo>
                    <a:pt x="362" y="1786"/>
                  </a:lnTo>
                  <a:lnTo>
                    <a:pt x="388" y="1809"/>
                  </a:lnTo>
                  <a:lnTo>
                    <a:pt x="417" y="1830"/>
                  </a:lnTo>
                  <a:lnTo>
                    <a:pt x="445" y="1850"/>
                  </a:lnTo>
                  <a:lnTo>
                    <a:pt x="475" y="1869"/>
                  </a:lnTo>
                  <a:lnTo>
                    <a:pt x="506" y="1888"/>
                  </a:lnTo>
                  <a:lnTo>
                    <a:pt x="537" y="1905"/>
                  </a:lnTo>
                  <a:lnTo>
                    <a:pt x="568" y="1921"/>
                  </a:lnTo>
                  <a:lnTo>
                    <a:pt x="600" y="1936"/>
                  </a:lnTo>
                  <a:lnTo>
                    <a:pt x="632" y="1950"/>
                  </a:lnTo>
                  <a:lnTo>
                    <a:pt x="665" y="1963"/>
                  </a:lnTo>
                  <a:lnTo>
                    <a:pt x="699" y="1974"/>
                  </a:lnTo>
                  <a:lnTo>
                    <a:pt x="732" y="1984"/>
                  </a:lnTo>
                  <a:lnTo>
                    <a:pt x="767" y="1993"/>
                  </a:lnTo>
                  <a:lnTo>
                    <a:pt x="801" y="2002"/>
                  </a:lnTo>
                  <a:lnTo>
                    <a:pt x="836" y="2008"/>
                  </a:lnTo>
                  <a:lnTo>
                    <a:pt x="871" y="2013"/>
                  </a:lnTo>
                  <a:lnTo>
                    <a:pt x="906" y="2018"/>
                  </a:lnTo>
                  <a:lnTo>
                    <a:pt x="941" y="2021"/>
                  </a:lnTo>
                  <a:lnTo>
                    <a:pt x="976" y="2023"/>
                  </a:lnTo>
                  <a:lnTo>
                    <a:pt x="1011" y="2023"/>
                  </a:lnTo>
                  <a:lnTo>
                    <a:pt x="1046" y="2023"/>
                  </a:lnTo>
                  <a:lnTo>
                    <a:pt x="1082" y="2021"/>
                  </a:lnTo>
                  <a:lnTo>
                    <a:pt x="1117" y="2018"/>
                  </a:lnTo>
                  <a:lnTo>
                    <a:pt x="1152" y="2013"/>
                  </a:lnTo>
                  <a:lnTo>
                    <a:pt x="1187" y="2008"/>
                  </a:lnTo>
                  <a:lnTo>
                    <a:pt x="1221" y="2002"/>
                  </a:lnTo>
                  <a:lnTo>
                    <a:pt x="1256" y="1993"/>
                  </a:lnTo>
                  <a:lnTo>
                    <a:pt x="1290" y="1984"/>
                  </a:lnTo>
                  <a:lnTo>
                    <a:pt x="1324" y="1974"/>
                  </a:lnTo>
                  <a:lnTo>
                    <a:pt x="1357" y="1963"/>
                  </a:lnTo>
                  <a:lnTo>
                    <a:pt x="1390" y="1950"/>
                  </a:lnTo>
                  <a:lnTo>
                    <a:pt x="1423" y="1936"/>
                  </a:lnTo>
                  <a:lnTo>
                    <a:pt x="1455" y="1921"/>
                  </a:lnTo>
                  <a:lnTo>
                    <a:pt x="1486" y="1905"/>
                  </a:lnTo>
                  <a:lnTo>
                    <a:pt x="1517" y="1888"/>
                  </a:lnTo>
                  <a:lnTo>
                    <a:pt x="1547" y="1869"/>
                  </a:lnTo>
                  <a:lnTo>
                    <a:pt x="1577" y="1850"/>
                  </a:lnTo>
                  <a:lnTo>
                    <a:pt x="1605" y="1830"/>
                  </a:lnTo>
                  <a:lnTo>
                    <a:pt x="1634" y="1809"/>
                  </a:lnTo>
                  <a:lnTo>
                    <a:pt x="1661" y="1786"/>
                  </a:lnTo>
                  <a:lnTo>
                    <a:pt x="1688" y="1763"/>
                  </a:lnTo>
                  <a:lnTo>
                    <a:pt x="1713" y="1740"/>
                  </a:lnTo>
                  <a:lnTo>
                    <a:pt x="1739" y="1714"/>
                  </a:lnTo>
                  <a:lnTo>
                    <a:pt x="1763" y="1689"/>
                  </a:lnTo>
                  <a:lnTo>
                    <a:pt x="1786" y="1662"/>
                  </a:lnTo>
                  <a:lnTo>
                    <a:pt x="1808" y="1635"/>
                  </a:lnTo>
                  <a:lnTo>
                    <a:pt x="1829" y="1606"/>
                  </a:lnTo>
                  <a:lnTo>
                    <a:pt x="1849" y="1577"/>
                  </a:lnTo>
                  <a:lnTo>
                    <a:pt x="1868" y="1548"/>
                  </a:lnTo>
                  <a:lnTo>
                    <a:pt x="1887" y="1517"/>
                  </a:lnTo>
                  <a:lnTo>
                    <a:pt x="1904" y="1486"/>
                  </a:lnTo>
                  <a:lnTo>
                    <a:pt x="1920" y="1455"/>
                  </a:lnTo>
                  <a:lnTo>
                    <a:pt x="1935" y="1422"/>
                  </a:lnTo>
                  <a:lnTo>
                    <a:pt x="1949" y="1391"/>
                  </a:lnTo>
                  <a:lnTo>
                    <a:pt x="1962" y="1358"/>
                  </a:lnTo>
                  <a:lnTo>
                    <a:pt x="1973" y="1324"/>
                  </a:lnTo>
                  <a:lnTo>
                    <a:pt x="1983" y="1290"/>
                  </a:lnTo>
                  <a:lnTo>
                    <a:pt x="1992" y="1256"/>
                  </a:lnTo>
                  <a:lnTo>
                    <a:pt x="2000" y="1222"/>
                  </a:lnTo>
                  <a:lnTo>
                    <a:pt x="2007" y="1187"/>
                  </a:lnTo>
                  <a:lnTo>
                    <a:pt x="2013" y="1152"/>
                  </a:lnTo>
                  <a:lnTo>
                    <a:pt x="2017" y="1117"/>
                  </a:lnTo>
                  <a:lnTo>
                    <a:pt x="2020" y="1082"/>
                  </a:lnTo>
                  <a:lnTo>
                    <a:pt x="2022" y="1047"/>
                  </a:lnTo>
                  <a:lnTo>
                    <a:pt x="2022" y="101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91" name="Line 162"/>
            <p:cNvSpPr>
              <a:spLocks noChangeShapeType="1"/>
            </p:cNvSpPr>
            <p:nvPr/>
          </p:nvSpPr>
          <p:spPr bwMode="auto">
            <a:xfrm flipH="1">
              <a:off x="1937" y="2245"/>
              <a:ext cx="87" cy="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92" name="Line 163"/>
            <p:cNvSpPr>
              <a:spLocks noChangeShapeType="1"/>
            </p:cNvSpPr>
            <p:nvPr/>
          </p:nvSpPr>
          <p:spPr bwMode="auto">
            <a:xfrm>
              <a:off x="1937" y="2332"/>
              <a:ext cx="87" cy="8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93" name="Line 164"/>
            <p:cNvSpPr>
              <a:spLocks noChangeShapeType="1"/>
            </p:cNvSpPr>
            <p:nvPr/>
          </p:nvSpPr>
          <p:spPr bwMode="auto">
            <a:xfrm flipV="1">
              <a:off x="2024" y="2332"/>
              <a:ext cx="88" cy="8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94" name="Line 165"/>
            <p:cNvSpPr>
              <a:spLocks noChangeShapeType="1"/>
            </p:cNvSpPr>
            <p:nvPr/>
          </p:nvSpPr>
          <p:spPr bwMode="auto">
            <a:xfrm flipH="1" flipV="1">
              <a:off x="2024" y="2245"/>
              <a:ext cx="88" cy="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95" name="Line 166"/>
            <p:cNvSpPr>
              <a:spLocks noChangeShapeType="1"/>
            </p:cNvSpPr>
            <p:nvPr/>
          </p:nvSpPr>
          <p:spPr bwMode="auto">
            <a:xfrm flipV="1">
              <a:off x="1881" y="1610"/>
              <a:ext cx="49" cy="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96" name="Line 167"/>
            <p:cNvSpPr>
              <a:spLocks noChangeShapeType="1"/>
            </p:cNvSpPr>
            <p:nvPr/>
          </p:nvSpPr>
          <p:spPr bwMode="auto">
            <a:xfrm flipV="1">
              <a:off x="1881" y="1666"/>
              <a:ext cx="57" cy="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97" name="Line 168"/>
            <p:cNvSpPr>
              <a:spLocks noChangeShapeType="1"/>
            </p:cNvSpPr>
            <p:nvPr/>
          </p:nvSpPr>
          <p:spPr bwMode="auto">
            <a:xfrm flipV="1">
              <a:off x="1881" y="1730"/>
              <a:ext cx="57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98" name="Line 169"/>
            <p:cNvSpPr>
              <a:spLocks noChangeShapeType="1"/>
            </p:cNvSpPr>
            <p:nvPr/>
          </p:nvSpPr>
          <p:spPr bwMode="auto">
            <a:xfrm flipV="1">
              <a:off x="1881" y="1794"/>
              <a:ext cx="57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99" name="Line 170"/>
            <p:cNvSpPr>
              <a:spLocks noChangeShapeType="1"/>
            </p:cNvSpPr>
            <p:nvPr/>
          </p:nvSpPr>
          <p:spPr bwMode="auto">
            <a:xfrm flipV="1">
              <a:off x="1796" y="1953"/>
              <a:ext cx="48" cy="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00" name="Line 171"/>
            <p:cNvSpPr>
              <a:spLocks noChangeShapeType="1"/>
            </p:cNvSpPr>
            <p:nvPr/>
          </p:nvSpPr>
          <p:spPr bwMode="auto">
            <a:xfrm flipV="1">
              <a:off x="1881" y="1859"/>
              <a:ext cx="57" cy="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01" name="Line 172"/>
            <p:cNvSpPr>
              <a:spLocks noChangeShapeType="1"/>
            </p:cNvSpPr>
            <p:nvPr/>
          </p:nvSpPr>
          <p:spPr bwMode="auto">
            <a:xfrm flipV="1">
              <a:off x="1823" y="1923"/>
              <a:ext cx="115" cy="1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102" name="Line 173"/>
            <p:cNvSpPr>
              <a:spLocks noChangeShapeType="1"/>
            </p:cNvSpPr>
            <p:nvPr/>
          </p:nvSpPr>
          <p:spPr bwMode="auto">
            <a:xfrm flipV="1">
              <a:off x="1887" y="1987"/>
              <a:ext cx="51" cy="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27502" name="Group 174"/>
          <p:cNvGrpSpPr>
            <a:grpSpLocks/>
          </p:cNvGrpSpPr>
          <p:nvPr/>
        </p:nvGrpSpPr>
        <p:grpSpPr bwMode="auto">
          <a:xfrm>
            <a:off x="3041650" y="1308100"/>
            <a:ext cx="1374775" cy="2465388"/>
            <a:chOff x="2336" y="1610"/>
            <a:chExt cx="555" cy="995"/>
          </a:xfrm>
        </p:grpSpPr>
        <p:sp>
          <p:nvSpPr>
            <p:cNvPr id="34017" name="Line 175"/>
            <p:cNvSpPr>
              <a:spLocks noChangeShapeType="1"/>
            </p:cNvSpPr>
            <p:nvPr/>
          </p:nvSpPr>
          <p:spPr bwMode="auto">
            <a:xfrm flipH="1">
              <a:off x="2388" y="2039"/>
              <a:ext cx="4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18" name="Line 176"/>
            <p:cNvSpPr>
              <a:spLocks noChangeShapeType="1"/>
            </p:cNvSpPr>
            <p:nvPr/>
          </p:nvSpPr>
          <p:spPr bwMode="auto">
            <a:xfrm flipV="1">
              <a:off x="2388" y="1953"/>
              <a:ext cx="0" cy="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19" name="Line 177"/>
            <p:cNvSpPr>
              <a:spLocks noChangeShapeType="1"/>
            </p:cNvSpPr>
            <p:nvPr/>
          </p:nvSpPr>
          <p:spPr bwMode="auto">
            <a:xfrm>
              <a:off x="2388" y="1953"/>
              <a:ext cx="8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20" name="Line 178"/>
            <p:cNvSpPr>
              <a:spLocks noChangeShapeType="1"/>
            </p:cNvSpPr>
            <p:nvPr/>
          </p:nvSpPr>
          <p:spPr bwMode="auto">
            <a:xfrm>
              <a:off x="2845" y="1953"/>
              <a:ext cx="0" cy="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21" name="Line 179"/>
            <p:cNvSpPr>
              <a:spLocks noChangeShapeType="1"/>
            </p:cNvSpPr>
            <p:nvPr/>
          </p:nvSpPr>
          <p:spPr bwMode="auto">
            <a:xfrm flipV="1">
              <a:off x="2759" y="1610"/>
              <a:ext cx="0" cy="3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22" name="Line 180"/>
            <p:cNvSpPr>
              <a:spLocks noChangeShapeType="1"/>
            </p:cNvSpPr>
            <p:nvPr/>
          </p:nvSpPr>
          <p:spPr bwMode="auto">
            <a:xfrm flipH="1">
              <a:off x="2473" y="1610"/>
              <a:ext cx="28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23" name="Line 181"/>
            <p:cNvSpPr>
              <a:spLocks noChangeShapeType="1"/>
            </p:cNvSpPr>
            <p:nvPr/>
          </p:nvSpPr>
          <p:spPr bwMode="auto">
            <a:xfrm>
              <a:off x="2473" y="1610"/>
              <a:ext cx="0" cy="3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24" name="Line 182"/>
            <p:cNvSpPr>
              <a:spLocks noChangeShapeType="1"/>
            </p:cNvSpPr>
            <p:nvPr/>
          </p:nvSpPr>
          <p:spPr bwMode="auto">
            <a:xfrm>
              <a:off x="2531" y="1610"/>
              <a:ext cx="0" cy="4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25" name="Freeform 183"/>
            <p:cNvSpPr>
              <a:spLocks/>
            </p:cNvSpPr>
            <p:nvPr/>
          </p:nvSpPr>
          <p:spPr bwMode="auto">
            <a:xfrm>
              <a:off x="2655" y="1610"/>
              <a:ext cx="24" cy="429"/>
            </a:xfrm>
            <a:custGeom>
              <a:avLst/>
              <a:gdLst>
                <a:gd name="T0" fmla="*/ 12 w 164"/>
                <a:gd name="T1" fmla="*/ 416 h 3004"/>
                <a:gd name="T2" fmla="*/ 15 w 164"/>
                <a:gd name="T3" fmla="*/ 403 h 3004"/>
                <a:gd name="T4" fmla="*/ 19 w 164"/>
                <a:gd name="T5" fmla="*/ 390 h 3004"/>
                <a:gd name="T6" fmla="*/ 20 w 164"/>
                <a:gd name="T7" fmla="*/ 380 h 3004"/>
                <a:gd name="T8" fmla="*/ 22 w 164"/>
                <a:gd name="T9" fmla="*/ 373 h 3004"/>
                <a:gd name="T10" fmla="*/ 23 w 164"/>
                <a:gd name="T11" fmla="*/ 366 h 3004"/>
                <a:gd name="T12" fmla="*/ 23 w 164"/>
                <a:gd name="T13" fmla="*/ 359 h 3004"/>
                <a:gd name="T14" fmla="*/ 24 w 164"/>
                <a:gd name="T15" fmla="*/ 353 h 3004"/>
                <a:gd name="T16" fmla="*/ 24 w 164"/>
                <a:gd name="T17" fmla="*/ 342 h 3004"/>
                <a:gd name="T18" fmla="*/ 24 w 164"/>
                <a:gd name="T19" fmla="*/ 329 h 3004"/>
                <a:gd name="T20" fmla="*/ 23 w 164"/>
                <a:gd name="T21" fmla="*/ 315 h 3004"/>
                <a:gd name="T22" fmla="*/ 22 w 164"/>
                <a:gd name="T23" fmla="*/ 302 h 3004"/>
                <a:gd name="T24" fmla="*/ 20 w 164"/>
                <a:gd name="T25" fmla="*/ 288 h 3004"/>
                <a:gd name="T26" fmla="*/ 17 w 164"/>
                <a:gd name="T27" fmla="*/ 274 h 3004"/>
                <a:gd name="T28" fmla="*/ 10 w 164"/>
                <a:gd name="T29" fmla="*/ 241 h 3004"/>
                <a:gd name="T30" fmla="*/ 7 w 164"/>
                <a:gd name="T31" fmla="*/ 227 h 3004"/>
                <a:gd name="T32" fmla="*/ 5 w 164"/>
                <a:gd name="T33" fmla="*/ 214 h 3004"/>
                <a:gd name="T34" fmla="*/ 3 w 164"/>
                <a:gd name="T35" fmla="*/ 201 h 3004"/>
                <a:gd name="T36" fmla="*/ 2 w 164"/>
                <a:gd name="T37" fmla="*/ 190 h 3004"/>
                <a:gd name="T38" fmla="*/ 2 w 164"/>
                <a:gd name="T39" fmla="*/ 184 h 3004"/>
                <a:gd name="T40" fmla="*/ 2 w 164"/>
                <a:gd name="T41" fmla="*/ 177 h 3004"/>
                <a:gd name="T42" fmla="*/ 2 w 164"/>
                <a:gd name="T43" fmla="*/ 170 h 3004"/>
                <a:gd name="T44" fmla="*/ 2 w 164"/>
                <a:gd name="T45" fmla="*/ 164 h 3004"/>
                <a:gd name="T46" fmla="*/ 3 w 164"/>
                <a:gd name="T47" fmla="*/ 157 h 3004"/>
                <a:gd name="T48" fmla="*/ 4 w 164"/>
                <a:gd name="T49" fmla="*/ 150 h 3004"/>
                <a:gd name="T50" fmla="*/ 5 w 164"/>
                <a:gd name="T51" fmla="*/ 140 h 3004"/>
                <a:gd name="T52" fmla="*/ 10 w 164"/>
                <a:gd name="T53" fmla="*/ 120 h 3004"/>
                <a:gd name="T54" fmla="*/ 12 w 164"/>
                <a:gd name="T55" fmla="*/ 106 h 3004"/>
                <a:gd name="T56" fmla="*/ 14 w 164"/>
                <a:gd name="T57" fmla="*/ 96 h 3004"/>
                <a:gd name="T58" fmla="*/ 15 w 164"/>
                <a:gd name="T59" fmla="*/ 90 h 3004"/>
                <a:gd name="T60" fmla="*/ 16 w 164"/>
                <a:gd name="T61" fmla="*/ 83 h 3004"/>
                <a:gd name="T62" fmla="*/ 16 w 164"/>
                <a:gd name="T63" fmla="*/ 76 h 3004"/>
                <a:gd name="T64" fmla="*/ 16 w 164"/>
                <a:gd name="T65" fmla="*/ 69 h 3004"/>
                <a:gd name="T66" fmla="*/ 16 w 164"/>
                <a:gd name="T67" fmla="*/ 63 h 3004"/>
                <a:gd name="T68" fmla="*/ 16 w 164"/>
                <a:gd name="T69" fmla="*/ 56 h 3004"/>
                <a:gd name="T70" fmla="*/ 14 w 164"/>
                <a:gd name="T71" fmla="*/ 50 h 3004"/>
                <a:gd name="T72" fmla="*/ 13 w 164"/>
                <a:gd name="T73" fmla="*/ 43 h 3004"/>
                <a:gd name="T74" fmla="*/ 11 w 164"/>
                <a:gd name="T75" fmla="*/ 36 h 3004"/>
                <a:gd name="T76" fmla="*/ 9 w 164"/>
                <a:gd name="T77" fmla="*/ 26 h 3004"/>
                <a:gd name="T78" fmla="*/ 5 w 164"/>
                <a:gd name="T79" fmla="*/ 13 h 300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64" h="3004">
                  <a:moveTo>
                    <a:pt x="56" y="3004"/>
                  </a:moveTo>
                  <a:lnTo>
                    <a:pt x="82" y="2913"/>
                  </a:lnTo>
                  <a:lnTo>
                    <a:pt x="93" y="2866"/>
                  </a:lnTo>
                  <a:lnTo>
                    <a:pt x="105" y="2820"/>
                  </a:lnTo>
                  <a:lnTo>
                    <a:pt x="117" y="2774"/>
                  </a:lnTo>
                  <a:lnTo>
                    <a:pt x="127" y="2728"/>
                  </a:lnTo>
                  <a:lnTo>
                    <a:pt x="136" y="2681"/>
                  </a:lnTo>
                  <a:lnTo>
                    <a:pt x="140" y="2658"/>
                  </a:lnTo>
                  <a:lnTo>
                    <a:pt x="144" y="2635"/>
                  </a:lnTo>
                  <a:lnTo>
                    <a:pt x="147" y="2610"/>
                  </a:lnTo>
                  <a:lnTo>
                    <a:pt x="151" y="2587"/>
                  </a:lnTo>
                  <a:lnTo>
                    <a:pt x="154" y="2564"/>
                  </a:lnTo>
                  <a:lnTo>
                    <a:pt x="156" y="2540"/>
                  </a:lnTo>
                  <a:lnTo>
                    <a:pt x="158" y="2517"/>
                  </a:lnTo>
                  <a:lnTo>
                    <a:pt x="160" y="2492"/>
                  </a:lnTo>
                  <a:lnTo>
                    <a:pt x="161" y="2469"/>
                  </a:lnTo>
                  <a:lnTo>
                    <a:pt x="162" y="2446"/>
                  </a:lnTo>
                  <a:lnTo>
                    <a:pt x="163" y="2398"/>
                  </a:lnTo>
                  <a:lnTo>
                    <a:pt x="164" y="2350"/>
                  </a:lnTo>
                  <a:lnTo>
                    <a:pt x="163" y="2303"/>
                  </a:lnTo>
                  <a:lnTo>
                    <a:pt x="160" y="2255"/>
                  </a:lnTo>
                  <a:lnTo>
                    <a:pt x="157" y="2207"/>
                  </a:lnTo>
                  <a:lnTo>
                    <a:pt x="153" y="2159"/>
                  </a:lnTo>
                  <a:lnTo>
                    <a:pt x="147" y="2112"/>
                  </a:lnTo>
                  <a:lnTo>
                    <a:pt x="141" y="2064"/>
                  </a:lnTo>
                  <a:lnTo>
                    <a:pt x="134" y="2016"/>
                  </a:lnTo>
                  <a:lnTo>
                    <a:pt x="125" y="1968"/>
                  </a:lnTo>
                  <a:lnTo>
                    <a:pt x="117" y="1922"/>
                  </a:lnTo>
                  <a:lnTo>
                    <a:pt x="107" y="1874"/>
                  </a:lnTo>
                  <a:lnTo>
                    <a:pt x="69" y="1685"/>
                  </a:lnTo>
                  <a:lnTo>
                    <a:pt x="59" y="1638"/>
                  </a:lnTo>
                  <a:lnTo>
                    <a:pt x="51" y="1592"/>
                  </a:lnTo>
                  <a:lnTo>
                    <a:pt x="42" y="1545"/>
                  </a:lnTo>
                  <a:lnTo>
                    <a:pt x="35" y="1497"/>
                  </a:lnTo>
                  <a:lnTo>
                    <a:pt x="28" y="1451"/>
                  </a:lnTo>
                  <a:lnTo>
                    <a:pt x="22" y="1404"/>
                  </a:lnTo>
                  <a:lnTo>
                    <a:pt x="17" y="1356"/>
                  </a:lnTo>
                  <a:lnTo>
                    <a:pt x="16" y="1333"/>
                  </a:lnTo>
                  <a:lnTo>
                    <a:pt x="14" y="1309"/>
                  </a:lnTo>
                  <a:lnTo>
                    <a:pt x="13" y="1286"/>
                  </a:lnTo>
                  <a:lnTo>
                    <a:pt x="12" y="1263"/>
                  </a:lnTo>
                  <a:lnTo>
                    <a:pt x="12" y="1239"/>
                  </a:lnTo>
                  <a:lnTo>
                    <a:pt x="12" y="1216"/>
                  </a:lnTo>
                  <a:lnTo>
                    <a:pt x="13" y="1192"/>
                  </a:lnTo>
                  <a:lnTo>
                    <a:pt x="13" y="1168"/>
                  </a:lnTo>
                  <a:lnTo>
                    <a:pt x="15" y="1145"/>
                  </a:lnTo>
                  <a:lnTo>
                    <a:pt x="17" y="1122"/>
                  </a:lnTo>
                  <a:lnTo>
                    <a:pt x="19" y="1098"/>
                  </a:lnTo>
                  <a:lnTo>
                    <a:pt x="22" y="1074"/>
                  </a:lnTo>
                  <a:lnTo>
                    <a:pt x="25" y="1051"/>
                  </a:lnTo>
                  <a:lnTo>
                    <a:pt x="29" y="1027"/>
                  </a:lnTo>
                  <a:lnTo>
                    <a:pt x="37" y="981"/>
                  </a:lnTo>
                  <a:lnTo>
                    <a:pt x="46" y="933"/>
                  </a:lnTo>
                  <a:lnTo>
                    <a:pt x="66" y="838"/>
                  </a:lnTo>
                  <a:lnTo>
                    <a:pt x="75" y="792"/>
                  </a:lnTo>
                  <a:lnTo>
                    <a:pt x="85" y="744"/>
                  </a:lnTo>
                  <a:lnTo>
                    <a:pt x="93" y="697"/>
                  </a:lnTo>
                  <a:lnTo>
                    <a:pt x="98" y="674"/>
                  </a:lnTo>
                  <a:lnTo>
                    <a:pt x="101" y="651"/>
                  </a:lnTo>
                  <a:lnTo>
                    <a:pt x="104" y="627"/>
                  </a:lnTo>
                  <a:lnTo>
                    <a:pt x="106" y="603"/>
                  </a:lnTo>
                  <a:lnTo>
                    <a:pt x="109" y="579"/>
                  </a:lnTo>
                  <a:lnTo>
                    <a:pt x="110" y="556"/>
                  </a:lnTo>
                  <a:lnTo>
                    <a:pt x="111" y="533"/>
                  </a:lnTo>
                  <a:lnTo>
                    <a:pt x="112" y="509"/>
                  </a:lnTo>
                  <a:lnTo>
                    <a:pt x="112" y="486"/>
                  </a:lnTo>
                  <a:lnTo>
                    <a:pt x="111" y="463"/>
                  </a:lnTo>
                  <a:lnTo>
                    <a:pt x="110" y="439"/>
                  </a:lnTo>
                  <a:lnTo>
                    <a:pt x="108" y="416"/>
                  </a:lnTo>
                  <a:lnTo>
                    <a:pt x="106" y="393"/>
                  </a:lnTo>
                  <a:lnTo>
                    <a:pt x="103" y="370"/>
                  </a:lnTo>
                  <a:lnTo>
                    <a:pt x="99" y="347"/>
                  </a:lnTo>
                  <a:lnTo>
                    <a:pt x="94" y="324"/>
                  </a:lnTo>
                  <a:lnTo>
                    <a:pt x="90" y="300"/>
                  </a:lnTo>
                  <a:lnTo>
                    <a:pt x="85" y="277"/>
                  </a:lnTo>
                  <a:lnTo>
                    <a:pt x="78" y="254"/>
                  </a:lnTo>
                  <a:lnTo>
                    <a:pt x="73" y="231"/>
                  </a:lnTo>
                  <a:lnTo>
                    <a:pt x="60" y="185"/>
                  </a:lnTo>
                  <a:lnTo>
                    <a:pt x="46" y="139"/>
                  </a:lnTo>
                  <a:lnTo>
                    <a:pt x="31" y="9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26" name="Line 184"/>
            <p:cNvSpPr>
              <a:spLocks noChangeShapeType="1"/>
            </p:cNvSpPr>
            <p:nvPr/>
          </p:nvSpPr>
          <p:spPr bwMode="auto">
            <a:xfrm>
              <a:off x="2678" y="1953"/>
              <a:ext cx="16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27" name="Line 185"/>
            <p:cNvSpPr>
              <a:spLocks noChangeShapeType="1"/>
            </p:cNvSpPr>
            <p:nvPr/>
          </p:nvSpPr>
          <p:spPr bwMode="auto">
            <a:xfrm>
              <a:off x="2616" y="1610"/>
              <a:ext cx="0" cy="42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28" name="Line 186"/>
            <p:cNvSpPr>
              <a:spLocks noChangeShapeType="1"/>
            </p:cNvSpPr>
            <p:nvPr/>
          </p:nvSpPr>
          <p:spPr bwMode="auto">
            <a:xfrm>
              <a:off x="2336" y="2332"/>
              <a:ext cx="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29" name="Line 187"/>
            <p:cNvSpPr>
              <a:spLocks noChangeShapeType="1"/>
            </p:cNvSpPr>
            <p:nvPr/>
          </p:nvSpPr>
          <p:spPr bwMode="auto">
            <a:xfrm>
              <a:off x="2420" y="2332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30" name="Line 188"/>
            <p:cNvSpPr>
              <a:spLocks noChangeShapeType="1"/>
            </p:cNvSpPr>
            <p:nvPr/>
          </p:nvSpPr>
          <p:spPr bwMode="auto">
            <a:xfrm>
              <a:off x="2449" y="2332"/>
              <a:ext cx="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31" name="Line 189"/>
            <p:cNvSpPr>
              <a:spLocks noChangeShapeType="1"/>
            </p:cNvSpPr>
            <p:nvPr/>
          </p:nvSpPr>
          <p:spPr bwMode="auto">
            <a:xfrm>
              <a:off x="2545" y="2332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32" name="Line 190"/>
            <p:cNvSpPr>
              <a:spLocks noChangeShapeType="1"/>
            </p:cNvSpPr>
            <p:nvPr/>
          </p:nvSpPr>
          <p:spPr bwMode="auto">
            <a:xfrm>
              <a:off x="2574" y="2332"/>
              <a:ext cx="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33" name="Line 191"/>
            <p:cNvSpPr>
              <a:spLocks noChangeShapeType="1"/>
            </p:cNvSpPr>
            <p:nvPr/>
          </p:nvSpPr>
          <p:spPr bwMode="auto">
            <a:xfrm>
              <a:off x="2670" y="2332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34" name="Line 192"/>
            <p:cNvSpPr>
              <a:spLocks noChangeShapeType="1"/>
            </p:cNvSpPr>
            <p:nvPr/>
          </p:nvSpPr>
          <p:spPr bwMode="auto">
            <a:xfrm>
              <a:off x="2698" y="2332"/>
              <a:ext cx="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35" name="Line 193"/>
            <p:cNvSpPr>
              <a:spLocks noChangeShapeType="1"/>
            </p:cNvSpPr>
            <p:nvPr/>
          </p:nvSpPr>
          <p:spPr bwMode="auto">
            <a:xfrm>
              <a:off x="2795" y="2332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36" name="Line 194"/>
            <p:cNvSpPr>
              <a:spLocks noChangeShapeType="1"/>
            </p:cNvSpPr>
            <p:nvPr/>
          </p:nvSpPr>
          <p:spPr bwMode="auto">
            <a:xfrm>
              <a:off x="2823" y="2332"/>
              <a:ext cx="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37" name="Line 195"/>
            <p:cNvSpPr>
              <a:spLocks noChangeShapeType="1"/>
            </p:cNvSpPr>
            <p:nvPr/>
          </p:nvSpPr>
          <p:spPr bwMode="auto">
            <a:xfrm>
              <a:off x="2616" y="2075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38" name="Line 196"/>
            <p:cNvSpPr>
              <a:spLocks noChangeShapeType="1"/>
            </p:cNvSpPr>
            <p:nvPr/>
          </p:nvSpPr>
          <p:spPr bwMode="auto">
            <a:xfrm>
              <a:off x="2616" y="2146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39" name="Line 197"/>
            <p:cNvSpPr>
              <a:spLocks noChangeShapeType="1"/>
            </p:cNvSpPr>
            <p:nvPr/>
          </p:nvSpPr>
          <p:spPr bwMode="auto">
            <a:xfrm>
              <a:off x="2616" y="2175"/>
              <a:ext cx="0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40" name="Line 198"/>
            <p:cNvSpPr>
              <a:spLocks noChangeShapeType="1"/>
            </p:cNvSpPr>
            <p:nvPr/>
          </p:nvSpPr>
          <p:spPr bwMode="auto">
            <a:xfrm>
              <a:off x="2616" y="2271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41" name="Line 199"/>
            <p:cNvSpPr>
              <a:spLocks noChangeShapeType="1"/>
            </p:cNvSpPr>
            <p:nvPr/>
          </p:nvSpPr>
          <p:spPr bwMode="auto">
            <a:xfrm>
              <a:off x="2616" y="2300"/>
              <a:ext cx="0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42" name="Line 200"/>
            <p:cNvSpPr>
              <a:spLocks noChangeShapeType="1"/>
            </p:cNvSpPr>
            <p:nvPr/>
          </p:nvSpPr>
          <p:spPr bwMode="auto">
            <a:xfrm>
              <a:off x="2616" y="2396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43" name="Line 201"/>
            <p:cNvSpPr>
              <a:spLocks noChangeShapeType="1"/>
            </p:cNvSpPr>
            <p:nvPr/>
          </p:nvSpPr>
          <p:spPr bwMode="auto">
            <a:xfrm>
              <a:off x="2616" y="2425"/>
              <a:ext cx="0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44" name="Line 202"/>
            <p:cNvSpPr>
              <a:spLocks noChangeShapeType="1"/>
            </p:cNvSpPr>
            <p:nvPr/>
          </p:nvSpPr>
          <p:spPr bwMode="auto">
            <a:xfrm>
              <a:off x="2616" y="2521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45" name="Line 203"/>
            <p:cNvSpPr>
              <a:spLocks noChangeShapeType="1"/>
            </p:cNvSpPr>
            <p:nvPr/>
          </p:nvSpPr>
          <p:spPr bwMode="auto">
            <a:xfrm>
              <a:off x="2616" y="2550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46" name="Freeform 204"/>
            <p:cNvSpPr>
              <a:spLocks/>
            </p:cNvSpPr>
            <p:nvPr/>
          </p:nvSpPr>
          <p:spPr bwMode="auto">
            <a:xfrm>
              <a:off x="2386" y="2102"/>
              <a:ext cx="461" cy="461"/>
            </a:xfrm>
            <a:custGeom>
              <a:avLst/>
              <a:gdLst>
                <a:gd name="T0" fmla="*/ 460 w 3223"/>
                <a:gd name="T1" fmla="*/ 211 h 3226"/>
                <a:gd name="T2" fmla="*/ 456 w 3223"/>
                <a:gd name="T3" fmla="*/ 185 h 3226"/>
                <a:gd name="T4" fmla="*/ 450 w 3223"/>
                <a:gd name="T5" fmla="*/ 160 h 3226"/>
                <a:gd name="T6" fmla="*/ 441 w 3223"/>
                <a:gd name="T7" fmla="*/ 136 h 3226"/>
                <a:gd name="T8" fmla="*/ 429 w 3223"/>
                <a:gd name="T9" fmla="*/ 113 h 3226"/>
                <a:gd name="T10" fmla="*/ 415 w 3223"/>
                <a:gd name="T11" fmla="*/ 92 h 3226"/>
                <a:gd name="T12" fmla="*/ 398 w 3223"/>
                <a:gd name="T13" fmla="*/ 72 h 3226"/>
                <a:gd name="T14" fmla="*/ 379 w 3223"/>
                <a:gd name="T15" fmla="*/ 54 h 3226"/>
                <a:gd name="T16" fmla="*/ 359 w 3223"/>
                <a:gd name="T17" fmla="*/ 39 h 3226"/>
                <a:gd name="T18" fmla="*/ 336 w 3223"/>
                <a:gd name="T19" fmla="*/ 26 h 3226"/>
                <a:gd name="T20" fmla="*/ 313 w 3223"/>
                <a:gd name="T21" fmla="*/ 15 h 3226"/>
                <a:gd name="T22" fmla="*/ 288 w 3223"/>
                <a:gd name="T23" fmla="*/ 7 h 3226"/>
                <a:gd name="T24" fmla="*/ 263 w 3223"/>
                <a:gd name="T25" fmla="*/ 2 h 3226"/>
                <a:gd name="T26" fmla="*/ 237 w 3223"/>
                <a:gd name="T27" fmla="*/ 0 h 3226"/>
                <a:gd name="T28" fmla="*/ 211 w 3223"/>
                <a:gd name="T29" fmla="*/ 1 h 3226"/>
                <a:gd name="T30" fmla="*/ 185 w 3223"/>
                <a:gd name="T31" fmla="*/ 4 h 3226"/>
                <a:gd name="T32" fmla="*/ 160 w 3223"/>
                <a:gd name="T33" fmla="*/ 11 h 3226"/>
                <a:gd name="T34" fmla="*/ 136 w 3223"/>
                <a:gd name="T35" fmla="*/ 20 h 3226"/>
                <a:gd name="T36" fmla="*/ 113 w 3223"/>
                <a:gd name="T37" fmla="*/ 32 h 3226"/>
                <a:gd name="T38" fmla="*/ 92 w 3223"/>
                <a:gd name="T39" fmla="*/ 46 h 3226"/>
                <a:gd name="T40" fmla="*/ 72 w 3223"/>
                <a:gd name="T41" fmla="*/ 63 h 3226"/>
                <a:gd name="T42" fmla="*/ 54 w 3223"/>
                <a:gd name="T43" fmla="*/ 82 h 3226"/>
                <a:gd name="T44" fmla="*/ 39 w 3223"/>
                <a:gd name="T45" fmla="*/ 102 h 3226"/>
                <a:gd name="T46" fmla="*/ 26 w 3223"/>
                <a:gd name="T47" fmla="*/ 125 h 3226"/>
                <a:gd name="T48" fmla="*/ 15 w 3223"/>
                <a:gd name="T49" fmla="*/ 148 h 3226"/>
                <a:gd name="T50" fmla="*/ 7 w 3223"/>
                <a:gd name="T51" fmla="*/ 173 h 3226"/>
                <a:gd name="T52" fmla="*/ 2 w 3223"/>
                <a:gd name="T53" fmla="*/ 198 h 3226"/>
                <a:gd name="T54" fmla="*/ 0 w 3223"/>
                <a:gd name="T55" fmla="*/ 224 h 3226"/>
                <a:gd name="T56" fmla="*/ 1 w 3223"/>
                <a:gd name="T57" fmla="*/ 250 h 3226"/>
                <a:gd name="T58" fmla="*/ 4 w 3223"/>
                <a:gd name="T59" fmla="*/ 275 h 3226"/>
                <a:gd name="T60" fmla="*/ 11 w 3223"/>
                <a:gd name="T61" fmla="*/ 300 h 3226"/>
                <a:gd name="T62" fmla="*/ 20 w 3223"/>
                <a:gd name="T63" fmla="*/ 325 h 3226"/>
                <a:gd name="T64" fmla="*/ 32 w 3223"/>
                <a:gd name="T65" fmla="*/ 348 h 3226"/>
                <a:gd name="T66" fmla="*/ 46 w 3223"/>
                <a:gd name="T67" fmla="*/ 369 h 3226"/>
                <a:gd name="T68" fmla="*/ 63 w 3223"/>
                <a:gd name="T69" fmla="*/ 389 h 3226"/>
                <a:gd name="T70" fmla="*/ 82 w 3223"/>
                <a:gd name="T71" fmla="*/ 407 h 3226"/>
                <a:gd name="T72" fmla="*/ 102 w 3223"/>
                <a:gd name="T73" fmla="*/ 422 h 3226"/>
                <a:gd name="T74" fmla="*/ 125 w 3223"/>
                <a:gd name="T75" fmla="*/ 435 h 3226"/>
                <a:gd name="T76" fmla="*/ 148 w 3223"/>
                <a:gd name="T77" fmla="*/ 446 h 3226"/>
                <a:gd name="T78" fmla="*/ 173 w 3223"/>
                <a:gd name="T79" fmla="*/ 454 h 3226"/>
                <a:gd name="T80" fmla="*/ 198 w 3223"/>
                <a:gd name="T81" fmla="*/ 459 h 3226"/>
                <a:gd name="T82" fmla="*/ 224 w 3223"/>
                <a:gd name="T83" fmla="*/ 461 h 3226"/>
                <a:gd name="T84" fmla="*/ 250 w 3223"/>
                <a:gd name="T85" fmla="*/ 460 h 3226"/>
                <a:gd name="T86" fmla="*/ 275 w 3223"/>
                <a:gd name="T87" fmla="*/ 456 h 3226"/>
                <a:gd name="T88" fmla="*/ 300 w 3223"/>
                <a:gd name="T89" fmla="*/ 450 h 3226"/>
                <a:gd name="T90" fmla="*/ 325 w 3223"/>
                <a:gd name="T91" fmla="*/ 441 h 3226"/>
                <a:gd name="T92" fmla="*/ 347 w 3223"/>
                <a:gd name="T93" fmla="*/ 429 h 3226"/>
                <a:gd name="T94" fmla="*/ 369 w 3223"/>
                <a:gd name="T95" fmla="*/ 415 h 3226"/>
                <a:gd name="T96" fmla="*/ 389 w 3223"/>
                <a:gd name="T97" fmla="*/ 398 h 3226"/>
                <a:gd name="T98" fmla="*/ 407 w 3223"/>
                <a:gd name="T99" fmla="*/ 379 h 3226"/>
                <a:gd name="T100" fmla="*/ 422 w 3223"/>
                <a:gd name="T101" fmla="*/ 358 h 3226"/>
                <a:gd name="T102" fmla="*/ 435 w 3223"/>
                <a:gd name="T103" fmla="*/ 336 h 3226"/>
                <a:gd name="T104" fmla="*/ 446 w 3223"/>
                <a:gd name="T105" fmla="*/ 313 h 3226"/>
                <a:gd name="T106" fmla="*/ 454 w 3223"/>
                <a:gd name="T107" fmla="*/ 288 h 3226"/>
                <a:gd name="T108" fmla="*/ 459 w 3223"/>
                <a:gd name="T109" fmla="*/ 263 h 3226"/>
                <a:gd name="T110" fmla="*/ 461 w 3223"/>
                <a:gd name="T111" fmla="*/ 237 h 322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223" h="3226">
                  <a:moveTo>
                    <a:pt x="3223" y="1613"/>
                  </a:moveTo>
                  <a:lnTo>
                    <a:pt x="3222" y="1567"/>
                  </a:lnTo>
                  <a:lnTo>
                    <a:pt x="3220" y="1522"/>
                  </a:lnTo>
                  <a:lnTo>
                    <a:pt x="3217" y="1477"/>
                  </a:lnTo>
                  <a:lnTo>
                    <a:pt x="3212" y="1431"/>
                  </a:lnTo>
                  <a:lnTo>
                    <a:pt x="3207" y="1387"/>
                  </a:lnTo>
                  <a:lnTo>
                    <a:pt x="3200" y="1342"/>
                  </a:lnTo>
                  <a:lnTo>
                    <a:pt x="3191" y="1298"/>
                  </a:lnTo>
                  <a:lnTo>
                    <a:pt x="3183" y="1253"/>
                  </a:lnTo>
                  <a:lnTo>
                    <a:pt x="3171" y="1210"/>
                  </a:lnTo>
                  <a:lnTo>
                    <a:pt x="3159" y="1166"/>
                  </a:lnTo>
                  <a:lnTo>
                    <a:pt x="3147" y="1123"/>
                  </a:lnTo>
                  <a:lnTo>
                    <a:pt x="3132" y="1080"/>
                  </a:lnTo>
                  <a:lnTo>
                    <a:pt x="3117" y="1037"/>
                  </a:lnTo>
                  <a:lnTo>
                    <a:pt x="3100" y="995"/>
                  </a:lnTo>
                  <a:lnTo>
                    <a:pt x="3082" y="954"/>
                  </a:lnTo>
                  <a:lnTo>
                    <a:pt x="3063" y="913"/>
                  </a:lnTo>
                  <a:lnTo>
                    <a:pt x="3043" y="872"/>
                  </a:lnTo>
                  <a:lnTo>
                    <a:pt x="3021" y="832"/>
                  </a:lnTo>
                  <a:lnTo>
                    <a:pt x="2999" y="793"/>
                  </a:lnTo>
                  <a:lnTo>
                    <a:pt x="2976" y="755"/>
                  </a:lnTo>
                  <a:lnTo>
                    <a:pt x="2951" y="716"/>
                  </a:lnTo>
                  <a:lnTo>
                    <a:pt x="2925" y="679"/>
                  </a:lnTo>
                  <a:lnTo>
                    <a:pt x="2898" y="643"/>
                  </a:lnTo>
                  <a:lnTo>
                    <a:pt x="2871" y="607"/>
                  </a:lnTo>
                  <a:lnTo>
                    <a:pt x="2842" y="572"/>
                  </a:lnTo>
                  <a:lnTo>
                    <a:pt x="2812" y="538"/>
                  </a:lnTo>
                  <a:lnTo>
                    <a:pt x="2782" y="504"/>
                  </a:lnTo>
                  <a:lnTo>
                    <a:pt x="2751" y="472"/>
                  </a:lnTo>
                  <a:lnTo>
                    <a:pt x="2718" y="440"/>
                  </a:lnTo>
                  <a:lnTo>
                    <a:pt x="2685" y="410"/>
                  </a:lnTo>
                  <a:lnTo>
                    <a:pt x="2651" y="380"/>
                  </a:lnTo>
                  <a:lnTo>
                    <a:pt x="2616" y="351"/>
                  </a:lnTo>
                  <a:lnTo>
                    <a:pt x="2580" y="324"/>
                  </a:lnTo>
                  <a:lnTo>
                    <a:pt x="2544" y="297"/>
                  </a:lnTo>
                  <a:lnTo>
                    <a:pt x="2507" y="272"/>
                  </a:lnTo>
                  <a:lnTo>
                    <a:pt x="2469" y="247"/>
                  </a:lnTo>
                  <a:lnTo>
                    <a:pt x="2429" y="223"/>
                  </a:lnTo>
                  <a:lnTo>
                    <a:pt x="2390" y="201"/>
                  </a:lnTo>
                  <a:lnTo>
                    <a:pt x="2351" y="179"/>
                  </a:lnTo>
                  <a:lnTo>
                    <a:pt x="2311" y="159"/>
                  </a:lnTo>
                  <a:lnTo>
                    <a:pt x="2269" y="140"/>
                  </a:lnTo>
                  <a:lnTo>
                    <a:pt x="2228" y="122"/>
                  </a:lnTo>
                  <a:lnTo>
                    <a:pt x="2185" y="105"/>
                  </a:lnTo>
                  <a:lnTo>
                    <a:pt x="2143" y="90"/>
                  </a:lnTo>
                  <a:lnTo>
                    <a:pt x="2100" y="76"/>
                  </a:lnTo>
                  <a:lnTo>
                    <a:pt x="2057" y="63"/>
                  </a:lnTo>
                  <a:lnTo>
                    <a:pt x="2013" y="51"/>
                  </a:lnTo>
                  <a:lnTo>
                    <a:pt x="1970" y="41"/>
                  </a:lnTo>
                  <a:lnTo>
                    <a:pt x="1925" y="31"/>
                  </a:lnTo>
                  <a:lnTo>
                    <a:pt x="1881" y="22"/>
                  </a:lnTo>
                  <a:lnTo>
                    <a:pt x="1836" y="15"/>
                  </a:lnTo>
                  <a:lnTo>
                    <a:pt x="1792" y="10"/>
                  </a:lnTo>
                  <a:lnTo>
                    <a:pt x="1746" y="5"/>
                  </a:lnTo>
                  <a:lnTo>
                    <a:pt x="1702" y="2"/>
                  </a:lnTo>
                  <a:lnTo>
                    <a:pt x="1656" y="0"/>
                  </a:lnTo>
                  <a:lnTo>
                    <a:pt x="1611" y="0"/>
                  </a:lnTo>
                  <a:lnTo>
                    <a:pt x="1566" y="0"/>
                  </a:lnTo>
                  <a:lnTo>
                    <a:pt x="1521" y="2"/>
                  </a:lnTo>
                  <a:lnTo>
                    <a:pt x="1476" y="5"/>
                  </a:lnTo>
                  <a:lnTo>
                    <a:pt x="1431" y="10"/>
                  </a:lnTo>
                  <a:lnTo>
                    <a:pt x="1385" y="15"/>
                  </a:lnTo>
                  <a:lnTo>
                    <a:pt x="1341" y="22"/>
                  </a:lnTo>
                  <a:lnTo>
                    <a:pt x="1296" y="31"/>
                  </a:lnTo>
                  <a:lnTo>
                    <a:pt x="1253" y="41"/>
                  </a:lnTo>
                  <a:lnTo>
                    <a:pt x="1208" y="51"/>
                  </a:lnTo>
                  <a:lnTo>
                    <a:pt x="1165" y="63"/>
                  </a:lnTo>
                  <a:lnTo>
                    <a:pt x="1122" y="76"/>
                  </a:lnTo>
                  <a:lnTo>
                    <a:pt x="1079" y="90"/>
                  </a:lnTo>
                  <a:lnTo>
                    <a:pt x="1036" y="105"/>
                  </a:lnTo>
                  <a:lnTo>
                    <a:pt x="995" y="122"/>
                  </a:lnTo>
                  <a:lnTo>
                    <a:pt x="952" y="140"/>
                  </a:lnTo>
                  <a:lnTo>
                    <a:pt x="912" y="159"/>
                  </a:lnTo>
                  <a:lnTo>
                    <a:pt x="872" y="179"/>
                  </a:lnTo>
                  <a:lnTo>
                    <a:pt x="832" y="201"/>
                  </a:lnTo>
                  <a:lnTo>
                    <a:pt x="792" y="223"/>
                  </a:lnTo>
                  <a:lnTo>
                    <a:pt x="754" y="247"/>
                  </a:lnTo>
                  <a:lnTo>
                    <a:pt x="716" y="272"/>
                  </a:lnTo>
                  <a:lnTo>
                    <a:pt x="679" y="297"/>
                  </a:lnTo>
                  <a:lnTo>
                    <a:pt x="642" y="324"/>
                  </a:lnTo>
                  <a:lnTo>
                    <a:pt x="607" y="351"/>
                  </a:lnTo>
                  <a:lnTo>
                    <a:pt x="572" y="380"/>
                  </a:lnTo>
                  <a:lnTo>
                    <a:pt x="538" y="410"/>
                  </a:lnTo>
                  <a:lnTo>
                    <a:pt x="504" y="440"/>
                  </a:lnTo>
                  <a:lnTo>
                    <a:pt x="472" y="472"/>
                  </a:lnTo>
                  <a:lnTo>
                    <a:pt x="440" y="504"/>
                  </a:lnTo>
                  <a:lnTo>
                    <a:pt x="409" y="538"/>
                  </a:lnTo>
                  <a:lnTo>
                    <a:pt x="380" y="572"/>
                  </a:lnTo>
                  <a:lnTo>
                    <a:pt x="351" y="607"/>
                  </a:lnTo>
                  <a:lnTo>
                    <a:pt x="323" y="643"/>
                  </a:lnTo>
                  <a:lnTo>
                    <a:pt x="297" y="679"/>
                  </a:lnTo>
                  <a:lnTo>
                    <a:pt x="271" y="716"/>
                  </a:lnTo>
                  <a:lnTo>
                    <a:pt x="247" y="755"/>
                  </a:lnTo>
                  <a:lnTo>
                    <a:pt x="224" y="793"/>
                  </a:lnTo>
                  <a:lnTo>
                    <a:pt x="200" y="832"/>
                  </a:lnTo>
                  <a:lnTo>
                    <a:pt x="179" y="872"/>
                  </a:lnTo>
                  <a:lnTo>
                    <a:pt x="159" y="913"/>
                  </a:lnTo>
                  <a:lnTo>
                    <a:pt x="140" y="954"/>
                  </a:lnTo>
                  <a:lnTo>
                    <a:pt x="123" y="995"/>
                  </a:lnTo>
                  <a:lnTo>
                    <a:pt x="106" y="1037"/>
                  </a:lnTo>
                  <a:lnTo>
                    <a:pt x="90" y="1080"/>
                  </a:lnTo>
                  <a:lnTo>
                    <a:pt x="76" y="1123"/>
                  </a:lnTo>
                  <a:lnTo>
                    <a:pt x="62" y="1166"/>
                  </a:lnTo>
                  <a:lnTo>
                    <a:pt x="51" y="1210"/>
                  </a:lnTo>
                  <a:lnTo>
                    <a:pt x="40" y="1253"/>
                  </a:lnTo>
                  <a:lnTo>
                    <a:pt x="30" y="1298"/>
                  </a:lnTo>
                  <a:lnTo>
                    <a:pt x="22" y="1342"/>
                  </a:lnTo>
                  <a:lnTo>
                    <a:pt x="16" y="1387"/>
                  </a:lnTo>
                  <a:lnTo>
                    <a:pt x="9" y="1431"/>
                  </a:lnTo>
                  <a:lnTo>
                    <a:pt x="5" y="1477"/>
                  </a:lnTo>
                  <a:lnTo>
                    <a:pt x="2" y="1522"/>
                  </a:lnTo>
                  <a:lnTo>
                    <a:pt x="0" y="1567"/>
                  </a:lnTo>
                  <a:lnTo>
                    <a:pt x="0" y="1613"/>
                  </a:lnTo>
                  <a:lnTo>
                    <a:pt x="0" y="1657"/>
                  </a:lnTo>
                  <a:lnTo>
                    <a:pt x="2" y="1703"/>
                  </a:lnTo>
                  <a:lnTo>
                    <a:pt x="5" y="1748"/>
                  </a:lnTo>
                  <a:lnTo>
                    <a:pt x="9" y="1793"/>
                  </a:lnTo>
                  <a:lnTo>
                    <a:pt x="16" y="1838"/>
                  </a:lnTo>
                  <a:lnTo>
                    <a:pt x="22" y="1882"/>
                  </a:lnTo>
                  <a:lnTo>
                    <a:pt x="30" y="1927"/>
                  </a:lnTo>
                  <a:lnTo>
                    <a:pt x="40" y="1971"/>
                  </a:lnTo>
                  <a:lnTo>
                    <a:pt x="51" y="2015"/>
                  </a:lnTo>
                  <a:lnTo>
                    <a:pt x="62" y="2058"/>
                  </a:lnTo>
                  <a:lnTo>
                    <a:pt x="76" y="2102"/>
                  </a:lnTo>
                  <a:lnTo>
                    <a:pt x="90" y="2145"/>
                  </a:lnTo>
                  <a:lnTo>
                    <a:pt x="106" y="2188"/>
                  </a:lnTo>
                  <a:lnTo>
                    <a:pt x="123" y="2229"/>
                  </a:lnTo>
                  <a:lnTo>
                    <a:pt x="140" y="2271"/>
                  </a:lnTo>
                  <a:lnTo>
                    <a:pt x="159" y="2312"/>
                  </a:lnTo>
                  <a:lnTo>
                    <a:pt x="179" y="2352"/>
                  </a:lnTo>
                  <a:lnTo>
                    <a:pt x="200" y="2393"/>
                  </a:lnTo>
                  <a:lnTo>
                    <a:pt x="224" y="2432"/>
                  </a:lnTo>
                  <a:lnTo>
                    <a:pt x="247" y="2470"/>
                  </a:lnTo>
                  <a:lnTo>
                    <a:pt x="271" y="2508"/>
                  </a:lnTo>
                  <a:lnTo>
                    <a:pt x="297" y="2545"/>
                  </a:lnTo>
                  <a:lnTo>
                    <a:pt x="323" y="2583"/>
                  </a:lnTo>
                  <a:lnTo>
                    <a:pt x="351" y="2618"/>
                  </a:lnTo>
                  <a:lnTo>
                    <a:pt x="380" y="2653"/>
                  </a:lnTo>
                  <a:lnTo>
                    <a:pt x="409" y="2687"/>
                  </a:lnTo>
                  <a:lnTo>
                    <a:pt x="440" y="2721"/>
                  </a:lnTo>
                  <a:lnTo>
                    <a:pt x="472" y="2752"/>
                  </a:lnTo>
                  <a:lnTo>
                    <a:pt x="504" y="2784"/>
                  </a:lnTo>
                  <a:lnTo>
                    <a:pt x="538" y="2815"/>
                  </a:lnTo>
                  <a:lnTo>
                    <a:pt x="572" y="2845"/>
                  </a:lnTo>
                  <a:lnTo>
                    <a:pt x="607" y="2873"/>
                  </a:lnTo>
                  <a:lnTo>
                    <a:pt x="642" y="2901"/>
                  </a:lnTo>
                  <a:lnTo>
                    <a:pt x="679" y="2927"/>
                  </a:lnTo>
                  <a:lnTo>
                    <a:pt x="716" y="2953"/>
                  </a:lnTo>
                  <a:lnTo>
                    <a:pt x="754" y="2978"/>
                  </a:lnTo>
                  <a:lnTo>
                    <a:pt x="792" y="3002"/>
                  </a:lnTo>
                  <a:lnTo>
                    <a:pt x="832" y="3024"/>
                  </a:lnTo>
                  <a:lnTo>
                    <a:pt x="872" y="3045"/>
                  </a:lnTo>
                  <a:lnTo>
                    <a:pt x="912" y="3065"/>
                  </a:lnTo>
                  <a:lnTo>
                    <a:pt x="952" y="3084"/>
                  </a:lnTo>
                  <a:lnTo>
                    <a:pt x="995" y="3102"/>
                  </a:lnTo>
                  <a:lnTo>
                    <a:pt x="1036" y="3119"/>
                  </a:lnTo>
                  <a:lnTo>
                    <a:pt x="1079" y="3134"/>
                  </a:lnTo>
                  <a:lnTo>
                    <a:pt x="1122" y="3149"/>
                  </a:lnTo>
                  <a:lnTo>
                    <a:pt x="1165" y="3162"/>
                  </a:lnTo>
                  <a:lnTo>
                    <a:pt x="1208" y="3174"/>
                  </a:lnTo>
                  <a:lnTo>
                    <a:pt x="1253" y="3184"/>
                  </a:lnTo>
                  <a:lnTo>
                    <a:pt x="1296" y="3194"/>
                  </a:lnTo>
                  <a:lnTo>
                    <a:pt x="1341" y="3202"/>
                  </a:lnTo>
                  <a:lnTo>
                    <a:pt x="1385" y="3210"/>
                  </a:lnTo>
                  <a:lnTo>
                    <a:pt x="1431" y="3215"/>
                  </a:lnTo>
                  <a:lnTo>
                    <a:pt x="1476" y="3219"/>
                  </a:lnTo>
                  <a:lnTo>
                    <a:pt x="1521" y="3222"/>
                  </a:lnTo>
                  <a:lnTo>
                    <a:pt x="1566" y="3225"/>
                  </a:lnTo>
                  <a:lnTo>
                    <a:pt x="1611" y="3226"/>
                  </a:lnTo>
                  <a:lnTo>
                    <a:pt x="1656" y="3225"/>
                  </a:lnTo>
                  <a:lnTo>
                    <a:pt x="1702" y="3222"/>
                  </a:lnTo>
                  <a:lnTo>
                    <a:pt x="1746" y="3219"/>
                  </a:lnTo>
                  <a:lnTo>
                    <a:pt x="1792" y="3215"/>
                  </a:lnTo>
                  <a:lnTo>
                    <a:pt x="1836" y="3210"/>
                  </a:lnTo>
                  <a:lnTo>
                    <a:pt x="1881" y="3202"/>
                  </a:lnTo>
                  <a:lnTo>
                    <a:pt x="1925" y="3194"/>
                  </a:lnTo>
                  <a:lnTo>
                    <a:pt x="1970" y="3184"/>
                  </a:lnTo>
                  <a:lnTo>
                    <a:pt x="2013" y="3174"/>
                  </a:lnTo>
                  <a:lnTo>
                    <a:pt x="2057" y="3162"/>
                  </a:lnTo>
                  <a:lnTo>
                    <a:pt x="2100" y="3149"/>
                  </a:lnTo>
                  <a:lnTo>
                    <a:pt x="2143" y="3134"/>
                  </a:lnTo>
                  <a:lnTo>
                    <a:pt x="2185" y="3119"/>
                  </a:lnTo>
                  <a:lnTo>
                    <a:pt x="2228" y="3102"/>
                  </a:lnTo>
                  <a:lnTo>
                    <a:pt x="2269" y="3084"/>
                  </a:lnTo>
                  <a:lnTo>
                    <a:pt x="2311" y="3065"/>
                  </a:lnTo>
                  <a:lnTo>
                    <a:pt x="2351" y="3045"/>
                  </a:lnTo>
                  <a:lnTo>
                    <a:pt x="2390" y="3024"/>
                  </a:lnTo>
                  <a:lnTo>
                    <a:pt x="2429" y="3002"/>
                  </a:lnTo>
                  <a:lnTo>
                    <a:pt x="2469" y="2978"/>
                  </a:lnTo>
                  <a:lnTo>
                    <a:pt x="2507" y="2953"/>
                  </a:lnTo>
                  <a:lnTo>
                    <a:pt x="2544" y="2927"/>
                  </a:lnTo>
                  <a:lnTo>
                    <a:pt x="2580" y="2901"/>
                  </a:lnTo>
                  <a:lnTo>
                    <a:pt x="2616" y="2873"/>
                  </a:lnTo>
                  <a:lnTo>
                    <a:pt x="2651" y="2845"/>
                  </a:lnTo>
                  <a:lnTo>
                    <a:pt x="2685" y="2815"/>
                  </a:lnTo>
                  <a:lnTo>
                    <a:pt x="2718" y="2784"/>
                  </a:lnTo>
                  <a:lnTo>
                    <a:pt x="2751" y="2752"/>
                  </a:lnTo>
                  <a:lnTo>
                    <a:pt x="2782" y="2721"/>
                  </a:lnTo>
                  <a:lnTo>
                    <a:pt x="2812" y="2687"/>
                  </a:lnTo>
                  <a:lnTo>
                    <a:pt x="2842" y="2653"/>
                  </a:lnTo>
                  <a:lnTo>
                    <a:pt x="2871" y="2618"/>
                  </a:lnTo>
                  <a:lnTo>
                    <a:pt x="2898" y="2583"/>
                  </a:lnTo>
                  <a:lnTo>
                    <a:pt x="2925" y="2545"/>
                  </a:lnTo>
                  <a:lnTo>
                    <a:pt x="2951" y="2508"/>
                  </a:lnTo>
                  <a:lnTo>
                    <a:pt x="2976" y="2470"/>
                  </a:lnTo>
                  <a:lnTo>
                    <a:pt x="2999" y="2432"/>
                  </a:lnTo>
                  <a:lnTo>
                    <a:pt x="3021" y="2393"/>
                  </a:lnTo>
                  <a:lnTo>
                    <a:pt x="3043" y="2352"/>
                  </a:lnTo>
                  <a:lnTo>
                    <a:pt x="3063" y="2312"/>
                  </a:lnTo>
                  <a:lnTo>
                    <a:pt x="3082" y="2271"/>
                  </a:lnTo>
                  <a:lnTo>
                    <a:pt x="3100" y="2229"/>
                  </a:lnTo>
                  <a:lnTo>
                    <a:pt x="3117" y="2188"/>
                  </a:lnTo>
                  <a:lnTo>
                    <a:pt x="3132" y="2145"/>
                  </a:lnTo>
                  <a:lnTo>
                    <a:pt x="3147" y="2102"/>
                  </a:lnTo>
                  <a:lnTo>
                    <a:pt x="3159" y="2058"/>
                  </a:lnTo>
                  <a:lnTo>
                    <a:pt x="3171" y="2015"/>
                  </a:lnTo>
                  <a:lnTo>
                    <a:pt x="3183" y="1971"/>
                  </a:lnTo>
                  <a:lnTo>
                    <a:pt x="3191" y="1927"/>
                  </a:lnTo>
                  <a:lnTo>
                    <a:pt x="3200" y="1882"/>
                  </a:lnTo>
                  <a:lnTo>
                    <a:pt x="3207" y="1838"/>
                  </a:lnTo>
                  <a:lnTo>
                    <a:pt x="3212" y="1793"/>
                  </a:lnTo>
                  <a:lnTo>
                    <a:pt x="3217" y="1748"/>
                  </a:lnTo>
                  <a:lnTo>
                    <a:pt x="3220" y="1703"/>
                  </a:lnTo>
                  <a:lnTo>
                    <a:pt x="3222" y="1657"/>
                  </a:lnTo>
                  <a:lnTo>
                    <a:pt x="3223" y="161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47" name="Freeform 205"/>
            <p:cNvSpPr>
              <a:spLocks/>
            </p:cNvSpPr>
            <p:nvPr/>
          </p:nvSpPr>
          <p:spPr bwMode="auto">
            <a:xfrm>
              <a:off x="2472" y="2188"/>
              <a:ext cx="289" cy="289"/>
            </a:xfrm>
            <a:custGeom>
              <a:avLst/>
              <a:gdLst>
                <a:gd name="T0" fmla="*/ 289 w 2023"/>
                <a:gd name="T1" fmla="*/ 134 h 2023"/>
                <a:gd name="T2" fmla="*/ 287 w 2023"/>
                <a:gd name="T3" fmla="*/ 119 h 2023"/>
                <a:gd name="T4" fmla="*/ 283 w 2023"/>
                <a:gd name="T5" fmla="*/ 105 h 2023"/>
                <a:gd name="T6" fmla="*/ 278 w 2023"/>
                <a:gd name="T7" fmla="*/ 90 h 2023"/>
                <a:gd name="T8" fmla="*/ 272 w 2023"/>
                <a:gd name="T9" fmla="*/ 77 h 2023"/>
                <a:gd name="T10" fmla="*/ 264 w 2023"/>
                <a:gd name="T11" fmla="*/ 64 h 2023"/>
                <a:gd name="T12" fmla="*/ 255 w 2023"/>
                <a:gd name="T13" fmla="*/ 51 h 2023"/>
                <a:gd name="T14" fmla="*/ 245 w 2023"/>
                <a:gd name="T15" fmla="*/ 40 h 2023"/>
                <a:gd name="T16" fmla="*/ 233 w 2023"/>
                <a:gd name="T17" fmla="*/ 31 h 2023"/>
                <a:gd name="T18" fmla="*/ 221 w 2023"/>
                <a:gd name="T19" fmla="*/ 22 h 2023"/>
                <a:gd name="T20" fmla="*/ 208 w 2023"/>
                <a:gd name="T21" fmla="*/ 15 h 2023"/>
                <a:gd name="T22" fmla="*/ 194 w 2023"/>
                <a:gd name="T23" fmla="*/ 9 h 2023"/>
                <a:gd name="T24" fmla="*/ 179 w 2023"/>
                <a:gd name="T25" fmla="*/ 4 h 2023"/>
                <a:gd name="T26" fmla="*/ 164 w 2023"/>
                <a:gd name="T27" fmla="*/ 1 h 2023"/>
                <a:gd name="T28" fmla="*/ 149 w 2023"/>
                <a:gd name="T29" fmla="*/ 0 h 2023"/>
                <a:gd name="T30" fmla="*/ 134 w 2023"/>
                <a:gd name="T31" fmla="*/ 0 h 2023"/>
                <a:gd name="T32" fmla="*/ 119 w 2023"/>
                <a:gd name="T33" fmla="*/ 2 h 2023"/>
                <a:gd name="T34" fmla="*/ 105 w 2023"/>
                <a:gd name="T35" fmla="*/ 6 h 2023"/>
                <a:gd name="T36" fmla="*/ 90 w 2023"/>
                <a:gd name="T37" fmla="*/ 10 h 2023"/>
                <a:gd name="T38" fmla="*/ 77 w 2023"/>
                <a:gd name="T39" fmla="*/ 17 h 2023"/>
                <a:gd name="T40" fmla="*/ 64 w 2023"/>
                <a:gd name="T41" fmla="*/ 25 h 2023"/>
                <a:gd name="T42" fmla="*/ 52 w 2023"/>
                <a:gd name="T43" fmla="*/ 34 h 2023"/>
                <a:gd name="T44" fmla="*/ 40 w 2023"/>
                <a:gd name="T45" fmla="*/ 44 h 2023"/>
                <a:gd name="T46" fmla="*/ 31 w 2023"/>
                <a:gd name="T47" fmla="*/ 55 h 2023"/>
                <a:gd name="T48" fmla="*/ 22 w 2023"/>
                <a:gd name="T49" fmla="*/ 68 h 2023"/>
                <a:gd name="T50" fmla="*/ 15 w 2023"/>
                <a:gd name="T51" fmla="*/ 81 h 2023"/>
                <a:gd name="T52" fmla="*/ 9 w 2023"/>
                <a:gd name="T53" fmla="*/ 95 h 2023"/>
                <a:gd name="T54" fmla="*/ 4 w 2023"/>
                <a:gd name="T55" fmla="*/ 110 h 2023"/>
                <a:gd name="T56" fmla="*/ 1 w 2023"/>
                <a:gd name="T57" fmla="*/ 124 h 2023"/>
                <a:gd name="T58" fmla="*/ 0 w 2023"/>
                <a:gd name="T59" fmla="*/ 139 h 2023"/>
                <a:gd name="T60" fmla="*/ 0 w 2023"/>
                <a:gd name="T61" fmla="*/ 155 h 2023"/>
                <a:gd name="T62" fmla="*/ 2 w 2023"/>
                <a:gd name="T63" fmla="*/ 170 h 2023"/>
                <a:gd name="T64" fmla="*/ 6 w 2023"/>
                <a:gd name="T65" fmla="*/ 184 h 2023"/>
                <a:gd name="T66" fmla="*/ 10 w 2023"/>
                <a:gd name="T67" fmla="*/ 199 h 2023"/>
                <a:gd name="T68" fmla="*/ 17 w 2023"/>
                <a:gd name="T69" fmla="*/ 212 h 2023"/>
                <a:gd name="T70" fmla="*/ 25 w 2023"/>
                <a:gd name="T71" fmla="*/ 225 h 2023"/>
                <a:gd name="T72" fmla="*/ 34 w 2023"/>
                <a:gd name="T73" fmla="*/ 237 h 2023"/>
                <a:gd name="T74" fmla="*/ 44 w 2023"/>
                <a:gd name="T75" fmla="*/ 249 h 2023"/>
                <a:gd name="T76" fmla="*/ 56 w 2023"/>
                <a:gd name="T77" fmla="*/ 258 h 2023"/>
                <a:gd name="T78" fmla="*/ 68 w 2023"/>
                <a:gd name="T79" fmla="*/ 267 h 2023"/>
                <a:gd name="T80" fmla="*/ 81 w 2023"/>
                <a:gd name="T81" fmla="*/ 274 h 2023"/>
                <a:gd name="T82" fmla="*/ 95 w 2023"/>
                <a:gd name="T83" fmla="*/ 280 h 2023"/>
                <a:gd name="T84" fmla="*/ 109 w 2023"/>
                <a:gd name="T85" fmla="*/ 285 h 2023"/>
                <a:gd name="T86" fmla="*/ 124 w 2023"/>
                <a:gd name="T87" fmla="*/ 288 h 2023"/>
                <a:gd name="T88" fmla="*/ 139 w 2023"/>
                <a:gd name="T89" fmla="*/ 289 h 2023"/>
                <a:gd name="T90" fmla="*/ 154 w 2023"/>
                <a:gd name="T91" fmla="*/ 289 h 2023"/>
                <a:gd name="T92" fmla="*/ 169 w 2023"/>
                <a:gd name="T93" fmla="*/ 287 h 2023"/>
                <a:gd name="T94" fmla="*/ 184 w 2023"/>
                <a:gd name="T95" fmla="*/ 283 h 2023"/>
                <a:gd name="T96" fmla="*/ 199 w 2023"/>
                <a:gd name="T97" fmla="*/ 279 h 2023"/>
                <a:gd name="T98" fmla="*/ 212 w 2023"/>
                <a:gd name="T99" fmla="*/ 272 h 2023"/>
                <a:gd name="T100" fmla="*/ 225 w 2023"/>
                <a:gd name="T101" fmla="*/ 264 h 2023"/>
                <a:gd name="T102" fmla="*/ 237 w 2023"/>
                <a:gd name="T103" fmla="*/ 255 h 2023"/>
                <a:gd name="T104" fmla="*/ 248 w 2023"/>
                <a:gd name="T105" fmla="*/ 245 h 2023"/>
                <a:gd name="T106" fmla="*/ 258 w 2023"/>
                <a:gd name="T107" fmla="*/ 234 h 2023"/>
                <a:gd name="T108" fmla="*/ 267 w 2023"/>
                <a:gd name="T109" fmla="*/ 221 h 2023"/>
                <a:gd name="T110" fmla="*/ 274 w 2023"/>
                <a:gd name="T111" fmla="*/ 208 h 2023"/>
                <a:gd name="T112" fmla="*/ 280 w 2023"/>
                <a:gd name="T113" fmla="*/ 194 h 2023"/>
                <a:gd name="T114" fmla="*/ 285 w 2023"/>
                <a:gd name="T115" fmla="*/ 179 h 2023"/>
                <a:gd name="T116" fmla="*/ 288 w 2023"/>
                <a:gd name="T117" fmla="*/ 165 h 2023"/>
                <a:gd name="T118" fmla="*/ 289 w 2023"/>
                <a:gd name="T119" fmla="*/ 150 h 202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023" h="2023">
                  <a:moveTo>
                    <a:pt x="2023" y="1012"/>
                  </a:moveTo>
                  <a:lnTo>
                    <a:pt x="2021" y="976"/>
                  </a:lnTo>
                  <a:lnTo>
                    <a:pt x="2020" y="941"/>
                  </a:lnTo>
                  <a:lnTo>
                    <a:pt x="2017" y="906"/>
                  </a:lnTo>
                  <a:lnTo>
                    <a:pt x="2013" y="871"/>
                  </a:lnTo>
                  <a:lnTo>
                    <a:pt x="2007" y="836"/>
                  </a:lnTo>
                  <a:lnTo>
                    <a:pt x="2000" y="801"/>
                  </a:lnTo>
                  <a:lnTo>
                    <a:pt x="1993" y="767"/>
                  </a:lnTo>
                  <a:lnTo>
                    <a:pt x="1983" y="733"/>
                  </a:lnTo>
                  <a:lnTo>
                    <a:pt x="1973" y="699"/>
                  </a:lnTo>
                  <a:lnTo>
                    <a:pt x="1961" y="665"/>
                  </a:lnTo>
                  <a:lnTo>
                    <a:pt x="1948" y="632"/>
                  </a:lnTo>
                  <a:lnTo>
                    <a:pt x="1934" y="600"/>
                  </a:lnTo>
                  <a:lnTo>
                    <a:pt x="1920" y="567"/>
                  </a:lnTo>
                  <a:lnTo>
                    <a:pt x="1904" y="537"/>
                  </a:lnTo>
                  <a:lnTo>
                    <a:pt x="1887" y="506"/>
                  </a:lnTo>
                  <a:lnTo>
                    <a:pt x="1869" y="475"/>
                  </a:lnTo>
                  <a:lnTo>
                    <a:pt x="1850" y="445"/>
                  </a:lnTo>
                  <a:lnTo>
                    <a:pt x="1829" y="417"/>
                  </a:lnTo>
                  <a:lnTo>
                    <a:pt x="1808" y="388"/>
                  </a:lnTo>
                  <a:lnTo>
                    <a:pt x="1786" y="360"/>
                  </a:lnTo>
                  <a:lnTo>
                    <a:pt x="1763" y="334"/>
                  </a:lnTo>
                  <a:lnTo>
                    <a:pt x="1738" y="308"/>
                  </a:lnTo>
                  <a:lnTo>
                    <a:pt x="1714" y="283"/>
                  </a:lnTo>
                  <a:lnTo>
                    <a:pt x="1688" y="260"/>
                  </a:lnTo>
                  <a:lnTo>
                    <a:pt x="1661" y="236"/>
                  </a:lnTo>
                  <a:lnTo>
                    <a:pt x="1634" y="214"/>
                  </a:lnTo>
                  <a:lnTo>
                    <a:pt x="1606" y="193"/>
                  </a:lnTo>
                  <a:lnTo>
                    <a:pt x="1577" y="173"/>
                  </a:lnTo>
                  <a:lnTo>
                    <a:pt x="1547" y="154"/>
                  </a:lnTo>
                  <a:lnTo>
                    <a:pt x="1516" y="134"/>
                  </a:lnTo>
                  <a:lnTo>
                    <a:pt x="1486" y="117"/>
                  </a:lnTo>
                  <a:lnTo>
                    <a:pt x="1455" y="102"/>
                  </a:lnTo>
                  <a:lnTo>
                    <a:pt x="1422" y="87"/>
                  </a:lnTo>
                  <a:lnTo>
                    <a:pt x="1390" y="73"/>
                  </a:lnTo>
                  <a:lnTo>
                    <a:pt x="1357" y="60"/>
                  </a:lnTo>
                  <a:lnTo>
                    <a:pt x="1323" y="49"/>
                  </a:lnTo>
                  <a:lnTo>
                    <a:pt x="1289" y="39"/>
                  </a:lnTo>
                  <a:lnTo>
                    <a:pt x="1255" y="29"/>
                  </a:lnTo>
                  <a:lnTo>
                    <a:pt x="1221" y="22"/>
                  </a:lnTo>
                  <a:lnTo>
                    <a:pt x="1186" y="15"/>
                  </a:lnTo>
                  <a:lnTo>
                    <a:pt x="1151" y="9"/>
                  </a:lnTo>
                  <a:lnTo>
                    <a:pt x="1116" y="5"/>
                  </a:lnTo>
                  <a:lnTo>
                    <a:pt x="1081" y="2"/>
                  </a:lnTo>
                  <a:lnTo>
                    <a:pt x="1046" y="0"/>
                  </a:lnTo>
                  <a:lnTo>
                    <a:pt x="1011" y="0"/>
                  </a:lnTo>
                  <a:lnTo>
                    <a:pt x="975" y="0"/>
                  </a:lnTo>
                  <a:lnTo>
                    <a:pt x="940" y="2"/>
                  </a:lnTo>
                  <a:lnTo>
                    <a:pt x="905" y="5"/>
                  </a:lnTo>
                  <a:lnTo>
                    <a:pt x="870" y="9"/>
                  </a:lnTo>
                  <a:lnTo>
                    <a:pt x="835" y="15"/>
                  </a:lnTo>
                  <a:lnTo>
                    <a:pt x="801" y="22"/>
                  </a:lnTo>
                  <a:lnTo>
                    <a:pt x="766" y="29"/>
                  </a:lnTo>
                  <a:lnTo>
                    <a:pt x="732" y="39"/>
                  </a:lnTo>
                  <a:lnTo>
                    <a:pt x="698" y="49"/>
                  </a:lnTo>
                  <a:lnTo>
                    <a:pt x="665" y="60"/>
                  </a:lnTo>
                  <a:lnTo>
                    <a:pt x="633" y="73"/>
                  </a:lnTo>
                  <a:lnTo>
                    <a:pt x="600" y="87"/>
                  </a:lnTo>
                  <a:lnTo>
                    <a:pt x="568" y="102"/>
                  </a:lnTo>
                  <a:lnTo>
                    <a:pt x="536" y="117"/>
                  </a:lnTo>
                  <a:lnTo>
                    <a:pt x="505" y="134"/>
                  </a:lnTo>
                  <a:lnTo>
                    <a:pt x="476" y="154"/>
                  </a:lnTo>
                  <a:lnTo>
                    <a:pt x="446" y="173"/>
                  </a:lnTo>
                  <a:lnTo>
                    <a:pt x="417" y="193"/>
                  </a:lnTo>
                  <a:lnTo>
                    <a:pt x="389" y="214"/>
                  </a:lnTo>
                  <a:lnTo>
                    <a:pt x="361" y="236"/>
                  </a:lnTo>
                  <a:lnTo>
                    <a:pt x="334" y="260"/>
                  </a:lnTo>
                  <a:lnTo>
                    <a:pt x="309" y="283"/>
                  </a:lnTo>
                  <a:lnTo>
                    <a:pt x="283" y="308"/>
                  </a:lnTo>
                  <a:lnTo>
                    <a:pt x="259" y="334"/>
                  </a:lnTo>
                  <a:lnTo>
                    <a:pt x="237" y="360"/>
                  </a:lnTo>
                  <a:lnTo>
                    <a:pt x="215" y="388"/>
                  </a:lnTo>
                  <a:lnTo>
                    <a:pt x="193" y="417"/>
                  </a:lnTo>
                  <a:lnTo>
                    <a:pt x="173" y="445"/>
                  </a:lnTo>
                  <a:lnTo>
                    <a:pt x="153" y="475"/>
                  </a:lnTo>
                  <a:lnTo>
                    <a:pt x="135" y="506"/>
                  </a:lnTo>
                  <a:lnTo>
                    <a:pt x="118" y="537"/>
                  </a:lnTo>
                  <a:lnTo>
                    <a:pt x="102" y="567"/>
                  </a:lnTo>
                  <a:lnTo>
                    <a:pt x="87" y="600"/>
                  </a:lnTo>
                  <a:lnTo>
                    <a:pt x="73" y="632"/>
                  </a:lnTo>
                  <a:lnTo>
                    <a:pt x="61" y="665"/>
                  </a:lnTo>
                  <a:lnTo>
                    <a:pt x="49" y="699"/>
                  </a:lnTo>
                  <a:lnTo>
                    <a:pt x="39" y="733"/>
                  </a:lnTo>
                  <a:lnTo>
                    <a:pt x="30" y="767"/>
                  </a:lnTo>
                  <a:lnTo>
                    <a:pt x="21" y="801"/>
                  </a:lnTo>
                  <a:lnTo>
                    <a:pt x="15" y="836"/>
                  </a:lnTo>
                  <a:lnTo>
                    <a:pt x="10" y="871"/>
                  </a:lnTo>
                  <a:lnTo>
                    <a:pt x="6" y="906"/>
                  </a:lnTo>
                  <a:lnTo>
                    <a:pt x="2" y="941"/>
                  </a:lnTo>
                  <a:lnTo>
                    <a:pt x="0" y="976"/>
                  </a:lnTo>
                  <a:lnTo>
                    <a:pt x="0" y="1012"/>
                  </a:lnTo>
                  <a:lnTo>
                    <a:pt x="0" y="1047"/>
                  </a:lnTo>
                  <a:lnTo>
                    <a:pt x="2" y="1082"/>
                  </a:lnTo>
                  <a:lnTo>
                    <a:pt x="6" y="1117"/>
                  </a:lnTo>
                  <a:lnTo>
                    <a:pt x="10" y="1152"/>
                  </a:lnTo>
                  <a:lnTo>
                    <a:pt x="15" y="1187"/>
                  </a:lnTo>
                  <a:lnTo>
                    <a:pt x="21" y="1222"/>
                  </a:lnTo>
                  <a:lnTo>
                    <a:pt x="30" y="1256"/>
                  </a:lnTo>
                  <a:lnTo>
                    <a:pt x="39" y="1290"/>
                  </a:lnTo>
                  <a:lnTo>
                    <a:pt x="49" y="1324"/>
                  </a:lnTo>
                  <a:lnTo>
                    <a:pt x="61" y="1358"/>
                  </a:lnTo>
                  <a:lnTo>
                    <a:pt x="73" y="1391"/>
                  </a:lnTo>
                  <a:lnTo>
                    <a:pt x="87" y="1422"/>
                  </a:lnTo>
                  <a:lnTo>
                    <a:pt x="102" y="1455"/>
                  </a:lnTo>
                  <a:lnTo>
                    <a:pt x="118" y="1486"/>
                  </a:lnTo>
                  <a:lnTo>
                    <a:pt x="135" y="1517"/>
                  </a:lnTo>
                  <a:lnTo>
                    <a:pt x="153" y="1548"/>
                  </a:lnTo>
                  <a:lnTo>
                    <a:pt x="173" y="1577"/>
                  </a:lnTo>
                  <a:lnTo>
                    <a:pt x="193" y="1606"/>
                  </a:lnTo>
                  <a:lnTo>
                    <a:pt x="215" y="1635"/>
                  </a:lnTo>
                  <a:lnTo>
                    <a:pt x="237" y="1662"/>
                  </a:lnTo>
                  <a:lnTo>
                    <a:pt x="259" y="1689"/>
                  </a:lnTo>
                  <a:lnTo>
                    <a:pt x="283" y="1714"/>
                  </a:lnTo>
                  <a:lnTo>
                    <a:pt x="309" y="1740"/>
                  </a:lnTo>
                  <a:lnTo>
                    <a:pt x="334" y="1763"/>
                  </a:lnTo>
                  <a:lnTo>
                    <a:pt x="361" y="1786"/>
                  </a:lnTo>
                  <a:lnTo>
                    <a:pt x="389" y="1809"/>
                  </a:lnTo>
                  <a:lnTo>
                    <a:pt x="417" y="1830"/>
                  </a:lnTo>
                  <a:lnTo>
                    <a:pt x="446" y="1850"/>
                  </a:lnTo>
                  <a:lnTo>
                    <a:pt x="476" y="1869"/>
                  </a:lnTo>
                  <a:lnTo>
                    <a:pt x="505" y="1888"/>
                  </a:lnTo>
                  <a:lnTo>
                    <a:pt x="536" y="1905"/>
                  </a:lnTo>
                  <a:lnTo>
                    <a:pt x="568" y="1921"/>
                  </a:lnTo>
                  <a:lnTo>
                    <a:pt x="600" y="1936"/>
                  </a:lnTo>
                  <a:lnTo>
                    <a:pt x="633" y="1950"/>
                  </a:lnTo>
                  <a:lnTo>
                    <a:pt x="665" y="1963"/>
                  </a:lnTo>
                  <a:lnTo>
                    <a:pt x="698" y="1974"/>
                  </a:lnTo>
                  <a:lnTo>
                    <a:pt x="732" y="1984"/>
                  </a:lnTo>
                  <a:lnTo>
                    <a:pt x="766" y="1993"/>
                  </a:lnTo>
                  <a:lnTo>
                    <a:pt x="801" y="2002"/>
                  </a:lnTo>
                  <a:lnTo>
                    <a:pt x="835" y="2008"/>
                  </a:lnTo>
                  <a:lnTo>
                    <a:pt x="870" y="2013"/>
                  </a:lnTo>
                  <a:lnTo>
                    <a:pt x="905" y="2018"/>
                  </a:lnTo>
                  <a:lnTo>
                    <a:pt x="940" y="2021"/>
                  </a:lnTo>
                  <a:lnTo>
                    <a:pt x="975" y="2023"/>
                  </a:lnTo>
                  <a:lnTo>
                    <a:pt x="1011" y="2023"/>
                  </a:lnTo>
                  <a:lnTo>
                    <a:pt x="1046" y="2023"/>
                  </a:lnTo>
                  <a:lnTo>
                    <a:pt x="1081" y="2021"/>
                  </a:lnTo>
                  <a:lnTo>
                    <a:pt x="1116" y="2018"/>
                  </a:lnTo>
                  <a:lnTo>
                    <a:pt x="1151" y="2013"/>
                  </a:lnTo>
                  <a:lnTo>
                    <a:pt x="1186" y="2008"/>
                  </a:lnTo>
                  <a:lnTo>
                    <a:pt x="1221" y="2002"/>
                  </a:lnTo>
                  <a:lnTo>
                    <a:pt x="1255" y="1993"/>
                  </a:lnTo>
                  <a:lnTo>
                    <a:pt x="1289" y="1984"/>
                  </a:lnTo>
                  <a:lnTo>
                    <a:pt x="1323" y="1974"/>
                  </a:lnTo>
                  <a:lnTo>
                    <a:pt x="1357" y="1963"/>
                  </a:lnTo>
                  <a:lnTo>
                    <a:pt x="1390" y="1950"/>
                  </a:lnTo>
                  <a:lnTo>
                    <a:pt x="1422" y="1936"/>
                  </a:lnTo>
                  <a:lnTo>
                    <a:pt x="1455" y="1921"/>
                  </a:lnTo>
                  <a:lnTo>
                    <a:pt x="1486" y="1905"/>
                  </a:lnTo>
                  <a:lnTo>
                    <a:pt x="1516" y="1888"/>
                  </a:lnTo>
                  <a:lnTo>
                    <a:pt x="1547" y="1869"/>
                  </a:lnTo>
                  <a:lnTo>
                    <a:pt x="1577" y="1850"/>
                  </a:lnTo>
                  <a:lnTo>
                    <a:pt x="1606" y="1830"/>
                  </a:lnTo>
                  <a:lnTo>
                    <a:pt x="1634" y="1809"/>
                  </a:lnTo>
                  <a:lnTo>
                    <a:pt x="1661" y="1786"/>
                  </a:lnTo>
                  <a:lnTo>
                    <a:pt x="1688" y="1763"/>
                  </a:lnTo>
                  <a:lnTo>
                    <a:pt x="1714" y="1740"/>
                  </a:lnTo>
                  <a:lnTo>
                    <a:pt x="1738" y="1714"/>
                  </a:lnTo>
                  <a:lnTo>
                    <a:pt x="1763" y="1689"/>
                  </a:lnTo>
                  <a:lnTo>
                    <a:pt x="1786" y="1662"/>
                  </a:lnTo>
                  <a:lnTo>
                    <a:pt x="1808" y="1635"/>
                  </a:lnTo>
                  <a:lnTo>
                    <a:pt x="1829" y="1606"/>
                  </a:lnTo>
                  <a:lnTo>
                    <a:pt x="1850" y="1577"/>
                  </a:lnTo>
                  <a:lnTo>
                    <a:pt x="1869" y="1548"/>
                  </a:lnTo>
                  <a:lnTo>
                    <a:pt x="1887" y="1517"/>
                  </a:lnTo>
                  <a:lnTo>
                    <a:pt x="1904" y="1486"/>
                  </a:lnTo>
                  <a:lnTo>
                    <a:pt x="1920" y="1455"/>
                  </a:lnTo>
                  <a:lnTo>
                    <a:pt x="1934" y="1422"/>
                  </a:lnTo>
                  <a:lnTo>
                    <a:pt x="1948" y="1391"/>
                  </a:lnTo>
                  <a:lnTo>
                    <a:pt x="1961" y="1358"/>
                  </a:lnTo>
                  <a:lnTo>
                    <a:pt x="1973" y="1324"/>
                  </a:lnTo>
                  <a:lnTo>
                    <a:pt x="1983" y="1290"/>
                  </a:lnTo>
                  <a:lnTo>
                    <a:pt x="1993" y="1256"/>
                  </a:lnTo>
                  <a:lnTo>
                    <a:pt x="2000" y="1222"/>
                  </a:lnTo>
                  <a:lnTo>
                    <a:pt x="2007" y="1187"/>
                  </a:lnTo>
                  <a:lnTo>
                    <a:pt x="2013" y="1152"/>
                  </a:lnTo>
                  <a:lnTo>
                    <a:pt x="2017" y="1117"/>
                  </a:lnTo>
                  <a:lnTo>
                    <a:pt x="2020" y="1082"/>
                  </a:lnTo>
                  <a:lnTo>
                    <a:pt x="2021" y="1047"/>
                  </a:lnTo>
                  <a:lnTo>
                    <a:pt x="2023" y="101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48" name="Line 206"/>
            <p:cNvSpPr>
              <a:spLocks noChangeShapeType="1"/>
            </p:cNvSpPr>
            <p:nvPr/>
          </p:nvSpPr>
          <p:spPr bwMode="auto">
            <a:xfrm flipH="1">
              <a:off x="2529" y="2245"/>
              <a:ext cx="87" cy="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49" name="Line 207"/>
            <p:cNvSpPr>
              <a:spLocks noChangeShapeType="1"/>
            </p:cNvSpPr>
            <p:nvPr/>
          </p:nvSpPr>
          <p:spPr bwMode="auto">
            <a:xfrm>
              <a:off x="2529" y="2332"/>
              <a:ext cx="87" cy="8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50" name="Line 208"/>
            <p:cNvSpPr>
              <a:spLocks noChangeShapeType="1"/>
            </p:cNvSpPr>
            <p:nvPr/>
          </p:nvSpPr>
          <p:spPr bwMode="auto">
            <a:xfrm flipV="1">
              <a:off x="2616" y="2332"/>
              <a:ext cx="88" cy="8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51" name="Line 209"/>
            <p:cNvSpPr>
              <a:spLocks noChangeShapeType="1"/>
            </p:cNvSpPr>
            <p:nvPr/>
          </p:nvSpPr>
          <p:spPr bwMode="auto">
            <a:xfrm flipH="1" flipV="1">
              <a:off x="2616" y="2245"/>
              <a:ext cx="88" cy="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52" name="Line 210"/>
            <p:cNvSpPr>
              <a:spLocks noChangeShapeType="1"/>
            </p:cNvSpPr>
            <p:nvPr/>
          </p:nvSpPr>
          <p:spPr bwMode="auto">
            <a:xfrm flipV="1">
              <a:off x="2473" y="1610"/>
              <a:ext cx="35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53" name="Line 211"/>
            <p:cNvSpPr>
              <a:spLocks noChangeShapeType="1"/>
            </p:cNvSpPr>
            <p:nvPr/>
          </p:nvSpPr>
          <p:spPr bwMode="auto">
            <a:xfrm flipV="1">
              <a:off x="2473" y="1652"/>
              <a:ext cx="58" cy="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54" name="Line 212"/>
            <p:cNvSpPr>
              <a:spLocks noChangeShapeType="1"/>
            </p:cNvSpPr>
            <p:nvPr/>
          </p:nvSpPr>
          <p:spPr bwMode="auto">
            <a:xfrm flipV="1">
              <a:off x="2473" y="1716"/>
              <a:ext cx="58" cy="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55" name="Line 213"/>
            <p:cNvSpPr>
              <a:spLocks noChangeShapeType="1"/>
            </p:cNvSpPr>
            <p:nvPr/>
          </p:nvSpPr>
          <p:spPr bwMode="auto">
            <a:xfrm flipV="1">
              <a:off x="2473" y="1780"/>
              <a:ext cx="58" cy="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56" name="Line 214"/>
            <p:cNvSpPr>
              <a:spLocks noChangeShapeType="1"/>
            </p:cNvSpPr>
            <p:nvPr/>
          </p:nvSpPr>
          <p:spPr bwMode="auto">
            <a:xfrm flipV="1">
              <a:off x="2388" y="1953"/>
              <a:ext cx="34" cy="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57" name="Line 215"/>
            <p:cNvSpPr>
              <a:spLocks noChangeShapeType="1"/>
            </p:cNvSpPr>
            <p:nvPr/>
          </p:nvSpPr>
          <p:spPr bwMode="auto">
            <a:xfrm flipV="1">
              <a:off x="2473" y="1844"/>
              <a:ext cx="58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58" name="Line 216"/>
            <p:cNvSpPr>
              <a:spLocks noChangeShapeType="1"/>
            </p:cNvSpPr>
            <p:nvPr/>
          </p:nvSpPr>
          <p:spPr bwMode="auto">
            <a:xfrm flipV="1">
              <a:off x="2400" y="1908"/>
              <a:ext cx="131" cy="1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59" name="Line 217"/>
            <p:cNvSpPr>
              <a:spLocks noChangeShapeType="1"/>
            </p:cNvSpPr>
            <p:nvPr/>
          </p:nvSpPr>
          <p:spPr bwMode="auto">
            <a:xfrm flipV="1">
              <a:off x="2464" y="1973"/>
              <a:ext cx="67" cy="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60" name="Line 218"/>
            <p:cNvSpPr>
              <a:spLocks noChangeShapeType="1"/>
            </p:cNvSpPr>
            <p:nvPr/>
          </p:nvSpPr>
          <p:spPr bwMode="auto">
            <a:xfrm flipV="1">
              <a:off x="2528" y="2037"/>
              <a:ext cx="3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27547" name="Group 219"/>
          <p:cNvGrpSpPr>
            <a:grpSpLocks/>
          </p:cNvGrpSpPr>
          <p:nvPr/>
        </p:nvGrpSpPr>
        <p:grpSpPr bwMode="auto">
          <a:xfrm>
            <a:off x="6992938" y="1303338"/>
            <a:ext cx="1395412" cy="2501900"/>
            <a:chOff x="3520" y="1610"/>
            <a:chExt cx="555" cy="995"/>
          </a:xfrm>
        </p:grpSpPr>
        <p:sp>
          <p:nvSpPr>
            <p:cNvPr id="33969" name="Line 220"/>
            <p:cNvSpPr>
              <a:spLocks noChangeShapeType="1"/>
            </p:cNvSpPr>
            <p:nvPr/>
          </p:nvSpPr>
          <p:spPr bwMode="auto">
            <a:xfrm flipH="1">
              <a:off x="3572" y="2039"/>
              <a:ext cx="4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70" name="Line 221"/>
            <p:cNvSpPr>
              <a:spLocks noChangeShapeType="1"/>
            </p:cNvSpPr>
            <p:nvPr/>
          </p:nvSpPr>
          <p:spPr bwMode="auto">
            <a:xfrm flipV="1">
              <a:off x="3572" y="1953"/>
              <a:ext cx="0" cy="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71" name="Line 222"/>
            <p:cNvSpPr>
              <a:spLocks noChangeShapeType="1"/>
            </p:cNvSpPr>
            <p:nvPr/>
          </p:nvSpPr>
          <p:spPr bwMode="auto">
            <a:xfrm>
              <a:off x="3572" y="1953"/>
              <a:ext cx="8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72" name="Line 223"/>
            <p:cNvSpPr>
              <a:spLocks noChangeShapeType="1"/>
            </p:cNvSpPr>
            <p:nvPr/>
          </p:nvSpPr>
          <p:spPr bwMode="auto">
            <a:xfrm>
              <a:off x="4029" y="1953"/>
              <a:ext cx="0" cy="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73" name="Line 224"/>
            <p:cNvSpPr>
              <a:spLocks noChangeShapeType="1"/>
            </p:cNvSpPr>
            <p:nvPr/>
          </p:nvSpPr>
          <p:spPr bwMode="auto">
            <a:xfrm flipV="1">
              <a:off x="3943" y="1610"/>
              <a:ext cx="0" cy="3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74" name="Line 225"/>
            <p:cNvSpPr>
              <a:spLocks noChangeShapeType="1"/>
            </p:cNvSpPr>
            <p:nvPr/>
          </p:nvSpPr>
          <p:spPr bwMode="auto">
            <a:xfrm flipH="1">
              <a:off x="3657" y="1610"/>
              <a:ext cx="28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75" name="Line 226"/>
            <p:cNvSpPr>
              <a:spLocks noChangeShapeType="1"/>
            </p:cNvSpPr>
            <p:nvPr/>
          </p:nvSpPr>
          <p:spPr bwMode="auto">
            <a:xfrm>
              <a:off x="3657" y="1610"/>
              <a:ext cx="0" cy="3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76" name="Line 227"/>
            <p:cNvSpPr>
              <a:spLocks noChangeShapeType="1"/>
            </p:cNvSpPr>
            <p:nvPr/>
          </p:nvSpPr>
          <p:spPr bwMode="auto">
            <a:xfrm>
              <a:off x="3714" y="1610"/>
              <a:ext cx="0" cy="4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77" name="Freeform 228"/>
            <p:cNvSpPr>
              <a:spLocks/>
            </p:cNvSpPr>
            <p:nvPr/>
          </p:nvSpPr>
          <p:spPr bwMode="auto">
            <a:xfrm>
              <a:off x="3748" y="1610"/>
              <a:ext cx="94" cy="429"/>
            </a:xfrm>
            <a:custGeom>
              <a:avLst/>
              <a:gdLst>
                <a:gd name="T0" fmla="*/ 94 w 659"/>
                <a:gd name="T1" fmla="*/ 415 h 3004"/>
                <a:gd name="T2" fmla="*/ 93 w 659"/>
                <a:gd name="T3" fmla="*/ 401 h 3004"/>
                <a:gd name="T4" fmla="*/ 93 w 659"/>
                <a:gd name="T5" fmla="*/ 394 h 3004"/>
                <a:gd name="T6" fmla="*/ 93 w 659"/>
                <a:gd name="T7" fmla="*/ 387 h 3004"/>
                <a:gd name="T8" fmla="*/ 92 w 659"/>
                <a:gd name="T9" fmla="*/ 381 h 3004"/>
                <a:gd name="T10" fmla="*/ 92 w 659"/>
                <a:gd name="T11" fmla="*/ 374 h 3004"/>
                <a:gd name="T12" fmla="*/ 92 w 659"/>
                <a:gd name="T13" fmla="*/ 367 h 3004"/>
                <a:gd name="T14" fmla="*/ 91 w 659"/>
                <a:gd name="T15" fmla="*/ 360 h 3004"/>
                <a:gd name="T16" fmla="*/ 90 w 659"/>
                <a:gd name="T17" fmla="*/ 353 h 3004"/>
                <a:gd name="T18" fmla="*/ 89 w 659"/>
                <a:gd name="T19" fmla="*/ 346 h 3004"/>
                <a:gd name="T20" fmla="*/ 88 w 659"/>
                <a:gd name="T21" fmla="*/ 340 h 3004"/>
                <a:gd name="T22" fmla="*/ 87 w 659"/>
                <a:gd name="T23" fmla="*/ 333 h 3004"/>
                <a:gd name="T24" fmla="*/ 86 w 659"/>
                <a:gd name="T25" fmla="*/ 326 h 3004"/>
                <a:gd name="T26" fmla="*/ 85 w 659"/>
                <a:gd name="T27" fmla="*/ 319 h 3004"/>
                <a:gd name="T28" fmla="*/ 83 w 659"/>
                <a:gd name="T29" fmla="*/ 312 h 3004"/>
                <a:gd name="T30" fmla="*/ 82 w 659"/>
                <a:gd name="T31" fmla="*/ 306 h 3004"/>
                <a:gd name="T32" fmla="*/ 79 w 659"/>
                <a:gd name="T33" fmla="*/ 292 h 3004"/>
                <a:gd name="T34" fmla="*/ 74 w 659"/>
                <a:gd name="T35" fmla="*/ 272 h 3004"/>
                <a:gd name="T36" fmla="*/ 72 w 659"/>
                <a:gd name="T37" fmla="*/ 262 h 3004"/>
                <a:gd name="T38" fmla="*/ 71 w 659"/>
                <a:gd name="T39" fmla="*/ 255 h 3004"/>
                <a:gd name="T40" fmla="*/ 69 w 659"/>
                <a:gd name="T41" fmla="*/ 248 h 3004"/>
                <a:gd name="T42" fmla="*/ 68 w 659"/>
                <a:gd name="T43" fmla="*/ 242 h 3004"/>
                <a:gd name="T44" fmla="*/ 67 w 659"/>
                <a:gd name="T45" fmla="*/ 235 h 3004"/>
                <a:gd name="T46" fmla="*/ 65 w 659"/>
                <a:gd name="T47" fmla="*/ 225 h 3004"/>
                <a:gd name="T48" fmla="*/ 61 w 659"/>
                <a:gd name="T49" fmla="*/ 204 h 3004"/>
                <a:gd name="T50" fmla="*/ 60 w 659"/>
                <a:gd name="T51" fmla="*/ 198 h 3004"/>
                <a:gd name="T52" fmla="*/ 59 w 659"/>
                <a:gd name="T53" fmla="*/ 191 h 3004"/>
                <a:gd name="T54" fmla="*/ 57 w 659"/>
                <a:gd name="T55" fmla="*/ 184 h 3004"/>
                <a:gd name="T56" fmla="*/ 56 w 659"/>
                <a:gd name="T57" fmla="*/ 177 h 3004"/>
                <a:gd name="T58" fmla="*/ 54 w 659"/>
                <a:gd name="T59" fmla="*/ 171 h 3004"/>
                <a:gd name="T60" fmla="*/ 53 w 659"/>
                <a:gd name="T61" fmla="*/ 166 h 3004"/>
                <a:gd name="T62" fmla="*/ 52 w 659"/>
                <a:gd name="T63" fmla="*/ 162 h 3004"/>
                <a:gd name="T64" fmla="*/ 51 w 659"/>
                <a:gd name="T65" fmla="*/ 159 h 3004"/>
                <a:gd name="T66" fmla="*/ 50 w 659"/>
                <a:gd name="T67" fmla="*/ 154 h 3004"/>
                <a:gd name="T68" fmla="*/ 47 w 659"/>
                <a:gd name="T69" fmla="*/ 148 h 3004"/>
                <a:gd name="T70" fmla="*/ 45 w 659"/>
                <a:gd name="T71" fmla="*/ 141 h 3004"/>
                <a:gd name="T72" fmla="*/ 43 w 659"/>
                <a:gd name="T73" fmla="*/ 135 h 3004"/>
                <a:gd name="T74" fmla="*/ 40 w 659"/>
                <a:gd name="T75" fmla="*/ 128 h 3004"/>
                <a:gd name="T76" fmla="*/ 36 w 659"/>
                <a:gd name="T77" fmla="*/ 119 h 3004"/>
                <a:gd name="T78" fmla="*/ 28 w 659"/>
                <a:gd name="T79" fmla="*/ 99 h 3004"/>
                <a:gd name="T80" fmla="*/ 26 w 659"/>
                <a:gd name="T81" fmla="*/ 93 h 3004"/>
                <a:gd name="T82" fmla="*/ 23 w 659"/>
                <a:gd name="T83" fmla="*/ 87 h 3004"/>
                <a:gd name="T84" fmla="*/ 21 w 659"/>
                <a:gd name="T85" fmla="*/ 80 h 3004"/>
                <a:gd name="T86" fmla="*/ 18 w 659"/>
                <a:gd name="T87" fmla="*/ 74 h 3004"/>
                <a:gd name="T88" fmla="*/ 16 w 659"/>
                <a:gd name="T89" fmla="*/ 67 h 3004"/>
                <a:gd name="T90" fmla="*/ 14 w 659"/>
                <a:gd name="T91" fmla="*/ 61 h 3004"/>
                <a:gd name="T92" fmla="*/ 12 w 659"/>
                <a:gd name="T93" fmla="*/ 54 h 3004"/>
                <a:gd name="T94" fmla="*/ 10 w 659"/>
                <a:gd name="T95" fmla="*/ 47 h 3004"/>
                <a:gd name="T96" fmla="*/ 9 w 659"/>
                <a:gd name="T97" fmla="*/ 41 h 3004"/>
                <a:gd name="T98" fmla="*/ 7 w 659"/>
                <a:gd name="T99" fmla="*/ 34 h 3004"/>
                <a:gd name="T100" fmla="*/ 5 w 659"/>
                <a:gd name="T101" fmla="*/ 27 h 3004"/>
                <a:gd name="T102" fmla="*/ 4 w 659"/>
                <a:gd name="T103" fmla="*/ 20 h 3004"/>
                <a:gd name="T104" fmla="*/ 1 w 659"/>
                <a:gd name="T105" fmla="*/ 7 h 300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59" h="3004">
                  <a:moveTo>
                    <a:pt x="659" y="3004"/>
                  </a:moveTo>
                  <a:lnTo>
                    <a:pt x="657" y="2907"/>
                  </a:lnTo>
                  <a:lnTo>
                    <a:pt x="656" y="2858"/>
                  </a:lnTo>
                  <a:lnTo>
                    <a:pt x="655" y="2811"/>
                  </a:lnTo>
                  <a:lnTo>
                    <a:pt x="654" y="2786"/>
                  </a:lnTo>
                  <a:lnTo>
                    <a:pt x="653" y="2762"/>
                  </a:lnTo>
                  <a:lnTo>
                    <a:pt x="652" y="2738"/>
                  </a:lnTo>
                  <a:lnTo>
                    <a:pt x="650" y="2713"/>
                  </a:lnTo>
                  <a:lnTo>
                    <a:pt x="649" y="2690"/>
                  </a:lnTo>
                  <a:lnTo>
                    <a:pt x="648" y="2665"/>
                  </a:lnTo>
                  <a:lnTo>
                    <a:pt x="646" y="2641"/>
                  </a:lnTo>
                  <a:lnTo>
                    <a:pt x="645" y="2618"/>
                  </a:lnTo>
                  <a:lnTo>
                    <a:pt x="643" y="2593"/>
                  </a:lnTo>
                  <a:lnTo>
                    <a:pt x="642" y="2569"/>
                  </a:lnTo>
                  <a:lnTo>
                    <a:pt x="640" y="2545"/>
                  </a:lnTo>
                  <a:lnTo>
                    <a:pt x="638" y="2521"/>
                  </a:lnTo>
                  <a:lnTo>
                    <a:pt x="635" y="2497"/>
                  </a:lnTo>
                  <a:lnTo>
                    <a:pt x="632" y="2473"/>
                  </a:lnTo>
                  <a:lnTo>
                    <a:pt x="629" y="2449"/>
                  </a:lnTo>
                  <a:lnTo>
                    <a:pt x="626" y="2426"/>
                  </a:lnTo>
                  <a:lnTo>
                    <a:pt x="623" y="2401"/>
                  </a:lnTo>
                  <a:lnTo>
                    <a:pt x="620" y="2378"/>
                  </a:lnTo>
                  <a:lnTo>
                    <a:pt x="615" y="2355"/>
                  </a:lnTo>
                  <a:lnTo>
                    <a:pt x="612" y="2330"/>
                  </a:lnTo>
                  <a:lnTo>
                    <a:pt x="608" y="2307"/>
                  </a:lnTo>
                  <a:lnTo>
                    <a:pt x="604" y="2283"/>
                  </a:lnTo>
                  <a:lnTo>
                    <a:pt x="600" y="2259"/>
                  </a:lnTo>
                  <a:lnTo>
                    <a:pt x="594" y="2236"/>
                  </a:lnTo>
                  <a:lnTo>
                    <a:pt x="590" y="2212"/>
                  </a:lnTo>
                  <a:lnTo>
                    <a:pt x="585" y="2188"/>
                  </a:lnTo>
                  <a:lnTo>
                    <a:pt x="580" y="2165"/>
                  </a:lnTo>
                  <a:lnTo>
                    <a:pt x="575" y="2141"/>
                  </a:lnTo>
                  <a:lnTo>
                    <a:pt x="565" y="2095"/>
                  </a:lnTo>
                  <a:lnTo>
                    <a:pt x="554" y="2047"/>
                  </a:lnTo>
                  <a:lnTo>
                    <a:pt x="532" y="1952"/>
                  </a:lnTo>
                  <a:lnTo>
                    <a:pt x="521" y="1906"/>
                  </a:lnTo>
                  <a:lnTo>
                    <a:pt x="510" y="1858"/>
                  </a:lnTo>
                  <a:lnTo>
                    <a:pt x="505" y="1835"/>
                  </a:lnTo>
                  <a:lnTo>
                    <a:pt x="500" y="1811"/>
                  </a:lnTo>
                  <a:lnTo>
                    <a:pt x="496" y="1787"/>
                  </a:lnTo>
                  <a:lnTo>
                    <a:pt x="490" y="1764"/>
                  </a:lnTo>
                  <a:lnTo>
                    <a:pt x="486" y="1740"/>
                  </a:lnTo>
                  <a:lnTo>
                    <a:pt x="481" y="1716"/>
                  </a:lnTo>
                  <a:lnTo>
                    <a:pt x="476" y="1692"/>
                  </a:lnTo>
                  <a:lnTo>
                    <a:pt x="472" y="1668"/>
                  </a:lnTo>
                  <a:lnTo>
                    <a:pt x="468" y="1645"/>
                  </a:lnTo>
                  <a:lnTo>
                    <a:pt x="464" y="1620"/>
                  </a:lnTo>
                  <a:lnTo>
                    <a:pt x="455" y="1573"/>
                  </a:lnTo>
                  <a:lnTo>
                    <a:pt x="439" y="1477"/>
                  </a:lnTo>
                  <a:lnTo>
                    <a:pt x="431" y="1429"/>
                  </a:lnTo>
                  <a:lnTo>
                    <a:pt x="427" y="1406"/>
                  </a:lnTo>
                  <a:lnTo>
                    <a:pt x="422" y="1383"/>
                  </a:lnTo>
                  <a:lnTo>
                    <a:pt x="418" y="1358"/>
                  </a:lnTo>
                  <a:lnTo>
                    <a:pt x="413" y="1335"/>
                  </a:lnTo>
                  <a:lnTo>
                    <a:pt x="409" y="1312"/>
                  </a:lnTo>
                  <a:lnTo>
                    <a:pt x="403" y="1287"/>
                  </a:lnTo>
                  <a:lnTo>
                    <a:pt x="398" y="1264"/>
                  </a:lnTo>
                  <a:lnTo>
                    <a:pt x="393" y="1240"/>
                  </a:lnTo>
                  <a:lnTo>
                    <a:pt x="387" y="1217"/>
                  </a:lnTo>
                  <a:lnTo>
                    <a:pt x="381" y="1194"/>
                  </a:lnTo>
                  <a:lnTo>
                    <a:pt x="376" y="1170"/>
                  </a:lnTo>
                  <a:lnTo>
                    <a:pt x="372" y="1159"/>
                  </a:lnTo>
                  <a:lnTo>
                    <a:pt x="369" y="1147"/>
                  </a:lnTo>
                  <a:lnTo>
                    <a:pt x="365" y="1135"/>
                  </a:lnTo>
                  <a:lnTo>
                    <a:pt x="362" y="1125"/>
                  </a:lnTo>
                  <a:lnTo>
                    <a:pt x="359" y="1113"/>
                  </a:lnTo>
                  <a:lnTo>
                    <a:pt x="355" y="1101"/>
                  </a:lnTo>
                  <a:lnTo>
                    <a:pt x="348" y="1078"/>
                  </a:lnTo>
                  <a:lnTo>
                    <a:pt x="340" y="1056"/>
                  </a:lnTo>
                  <a:lnTo>
                    <a:pt x="332" y="1033"/>
                  </a:lnTo>
                  <a:lnTo>
                    <a:pt x="324" y="1010"/>
                  </a:lnTo>
                  <a:lnTo>
                    <a:pt x="316" y="988"/>
                  </a:lnTo>
                  <a:lnTo>
                    <a:pt x="307" y="965"/>
                  </a:lnTo>
                  <a:lnTo>
                    <a:pt x="298" y="942"/>
                  </a:lnTo>
                  <a:lnTo>
                    <a:pt x="290" y="920"/>
                  </a:lnTo>
                  <a:lnTo>
                    <a:pt x="280" y="898"/>
                  </a:lnTo>
                  <a:lnTo>
                    <a:pt x="272" y="875"/>
                  </a:lnTo>
                  <a:lnTo>
                    <a:pt x="254" y="831"/>
                  </a:lnTo>
                  <a:lnTo>
                    <a:pt x="215" y="741"/>
                  </a:lnTo>
                  <a:lnTo>
                    <a:pt x="197" y="696"/>
                  </a:lnTo>
                  <a:lnTo>
                    <a:pt x="188" y="674"/>
                  </a:lnTo>
                  <a:lnTo>
                    <a:pt x="179" y="652"/>
                  </a:lnTo>
                  <a:lnTo>
                    <a:pt x="170" y="629"/>
                  </a:lnTo>
                  <a:lnTo>
                    <a:pt x="161" y="607"/>
                  </a:lnTo>
                  <a:lnTo>
                    <a:pt x="153" y="584"/>
                  </a:lnTo>
                  <a:lnTo>
                    <a:pt x="144" y="561"/>
                  </a:lnTo>
                  <a:lnTo>
                    <a:pt x="136" y="539"/>
                  </a:lnTo>
                  <a:lnTo>
                    <a:pt x="127" y="516"/>
                  </a:lnTo>
                  <a:lnTo>
                    <a:pt x="120" y="494"/>
                  </a:lnTo>
                  <a:lnTo>
                    <a:pt x="113" y="470"/>
                  </a:lnTo>
                  <a:lnTo>
                    <a:pt x="105" y="448"/>
                  </a:lnTo>
                  <a:lnTo>
                    <a:pt x="98" y="425"/>
                  </a:lnTo>
                  <a:lnTo>
                    <a:pt x="91" y="401"/>
                  </a:lnTo>
                  <a:lnTo>
                    <a:pt x="84" y="378"/>
                  </a:lnTo>
                  <a:lnTo>
                    <a:pt x="78" y="355"/>
                  </a:lnTo>
                  <a:lnTo>
                    <a:pt x="72" y="331"/>
                  </a:lnTo>
                  <a:lnTo>
                    <a:pt x="66" y="308"/>
                  </a:lnTo>
                  <a:lnTo>
                    <a:pt x="61" y="285"/>
                  </a:lnTo>
                  <a:lnTo>
                    <a:pt x="54" y="261"/>
                  </a:lnTo>
                  <a:lnTo>
                    <a:pt x="49" y="238"/>
                  </a:lnTo>
                  <a:lnTo>
                    <a:pt x="44" y="215"/>
                  </a:lnTo>
                  <a:lnTo>
                    <a:pt x="38" y="190"/>
                  </a:lnTo>
                  <a:lnTo>
                    <a:pt x="34" y="167"/>
                  </a:lnTo>
                  <a:lnTo>
                    <a:pt x="29" y="143"/>
                  </a:lnTo>
                  <a:lnTo>
                    <a:pt x="19" y="96"/>
                  </a:lnTo>
                  <a:lnTo>
                    <a:pt x="10" y="48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78" name="Line 229"/>
            <p:cNvSpPr>
              <a:spLocks noChangeShapeType="1"/>
            </p:cNvSpPr>
            <p:nvPr/>
          </p:nvSpPr>
          <p:spPr bwMode="auto">
            <a:xfrm>
              <a:off x="3837" y="1953"/>
              <a:ext cx="19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79" name="Line 230"/>
            <p:cNvSpPr>
              <a:spLocks noChangeShapeType="1"/>
            </p:cNvSpPr>
            <p:nvPr/>
          </p:nvSpPr>
          <p:spPr bwMode="auto">
            <a:xfrm>
              <a:off x="3800" y="1610"/>
              <a:ext cx="0" cy="42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80" name="Line 231"/>
            <p:cNvSpPr>
              <a:spLocks noChangeShapeType="1"/>
            </p:cNvSpPr>
            <p:nvPr/>
          </p:nvSpPr>
          <p:spPr bwMode="auto">
            <a:xfrm>
              <a:off x="3520" y="2332"/>
              <a:ext cx="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81" name="Line 232"/>
            <p:cNvSpPr>
              <a:spLocks noChangeShapeType="1"/>
            </p:cNvSpPr>
            <p:nvPr/>
          </p:nvSpPr>
          <p:spPr bwMode="auto">
            <a:xfrm>
              <a:off x="3604" y="2332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82" name="Line 233"/>
            <p:cNvSpPr>
              <a:spLocks noChangeShapeType="1"/>
            </p:cNvSpPr>
            <p:nvPr/>
          </p:nvSpPr>
          <p:spPr bwMode="auto">
            <a:xfrm>
              <a:off x="3633" y="2332"/>
              <a:ext cx="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83" name="Line 234"/>
            <p:cNvSpPr>
              <a:spLocks noChangeShapeType="1"/>
            </p:cNvSpPr>
            <p:nvPr/>
          </p:nvSpPr>
          <p:spPr bwMode="auto">
            <a:xfrm>
              <a:off x="3729" y="2332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84" name="Line 235"/>
            <p:cNvSpPr>
              <a:spLocks noChangeShapeType="1"/>
            </p:cNvSpPr>
            <p:nvPr/>
          </p:nvSpPr>
          <p:spPr bwMode="auto">
            <a:xfrm>
              <a:off x="3758" y="2332"/>
              <a:ext cx="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85" name="Line 236"/>
            <p:cNvSpPr>
              <a:spLocks noChangeShapeType="1"/>
            </p:cNvSpPr>
            <p:nvPr/>
          </p:nvSpPr>
          <p:spPr bwMode="auto">
            <a:xfrm>
              <a:off x="3854" y="2332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86" name="Line 237"/>
            <p:cNvSpPr>
              <a:spLocks noChangeShapeType="1"/>
            </p:cNvSpPr>
            <p:nvPr/>
          </p:nvSpPr>
          <p:spPr bwMode="auto">
            <a:xfrm>
              <a:off x="3882" y="2332"/>
              <a:ext cx="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87" name="Line 238"/>
            <p:cNvSpPr>
              <a:spLocks noChangeShapeType="1"/>
            </p:cNvSpPr>
            <p:nvPr/>
          </p:nvSpPr>
          <p:spPr bwMode="auto">
            <a:xfrm>
              <a:off x="3979" y="2332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88" name="Line 239"/>
            <p:cNvSpPr>
              <a:spLocks noChangeShapeType="1"/>
            </p:cNvSpPr>
            <p:nvPr/>
          </p:nvSpPr>
          <p:spPr bwMode="auto">
            <a:xfrm>
              <a:off x="4007" y="2332"/>
              <a:ext cx="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89" name="Line 240"/>
            <p:cNvSpPr>
              <a:spLocks noChangeShapeType="1"/>
            </p:cNvSpPr>
            <p:nvPr/>
          </p:nvSpPr>
          <p:spPr bwMode="auto">
            <a:xfrm>
              <a:off x="3800" y="2075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90" name="Line 241"/>
            <p:cNvSpPr>
              <a:spLocks noChangeShapeType="1"/>
            </p:cNvSpPr>
            <p:nvPr/>
          </p:nvSpPr>
          <p:spPr bwMode="auto">
            <a:xfrm>
              <a:off x="3800" y="2146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91" name="Line 242"/>
            <p:cNvSpPr>
              <a:spLocks noChangeShapeType="1"/>
            </p:cNvSpPr>
            <p:nvPr/>
          </p:nvSpPr>
          <p:spPr bwMode="auto">
            <a:xfrm>
              <a:off x="3800" y="2175"/>
              <a:ext cx="0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92" name="Line 243"/>
            <p:cNvSpPr>
              <a:spLocks noChangeShapeType="1"/>
            </p:cNvSpPr>
            <p:nvPr/>
          </p:nvSpPr>
          <p:spPr bwMode="auto">
            <a:xfrm>
              <a:off x="3800" y="2271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93" name="Line 244"/>
            <p:cNvSpPr>
              <a:spLocks noChangeShapeType="1"/>
            </p:cNvSpPr>
            <p:nvPr/>
          </p:nvSpPr>
          <p:spPr bwMode="auto">
            <a:xfrm>
              <a:off x="3800" y="2300"/>
              <a:ext cx="0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94" name="Line 245"/>
            <p:cNvSpPr>
              <a:spLocks noChangeShapeType="1"/>
            </p:cNvSpPr>
            <p:nvPr/>
          </p:nvSpPr>
          <p:spPr bwMode="auto">
            <a:xfrm>
              <a:off x="3800" y="2396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95" name="Line 246"/>
            <p:cNvSpPr>
              <a:spLocks noChangeShapeType="1"/>
            </p:cNvSpPr>
            <p:nvPr/>
          </p:nvSpPr>
          <p:spPr bwMode="auto">
            <a:xfrm>
              <a:off x="3800" y="2425"/>
              <a:ext cx="0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96" name="Line 247"/>
            <p:cNvSpPr>
              <a:spLocks noChangeShapeType="1"/>
            </p:cNvSpPr>
            <p:nvPr/>
          </p:nvSpPr>
          <p:spPr bwMode="auto">
            <a:xfrm>
              <a:off x="3800" y="2521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97" name="Line 248"/>
            <p:cNvSpPr>
              <a:spLocks noChangeShapeType="1"/>
            </p:cNvSpPr>
            <p:nvPr/>
          </p:nvSpPr>
          <p:spPr bwMode="auto">
            <a:xfrm>
              <a:off x="3800" y="2550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98" name="Freeform 249"/>
            <p:cNvSpPr>
              <a:spLocks/>
            </p:cNvSpPr>
            <p:nvPr/>
          </p:nvSpPr>
          <p:spPr bwMode="auto">
            <a:xfrm>
              <a:off x="3570" y="2102"/>
              <a:ext cx="461" cy="461"/>
            </a:xfrm>
            <a:custGeom>
              <a:avLst/>
              <a:gdLst>
                <a:gd name="T0" fmla="*/ 460 w 3224"/>
                <a:gd name="T1" fmla="*/ 211 h 3226"/>
                <a:gd name="T2" fmla="*/ 457 w 3224"/>
                <a:gd name="T3" fmla="*/ 185 h 3226"/>
                <a:gd name="T4" fmla="*/ 450 w 3224"/>
                <a:gd name="T5" fmla="*/ 160 h 3226"/>
                <a:gd name="T6" fmla="*/ 441 w 3224"/>
                <a:gd name="T7" fmla="*/ 136 h 3226"/>
                <a:gd name="T8" fmla="*/ 429 w 3224"/>
                <a:gd name="T9" fmla="*/ 113 h 3226"/>
                <a:gd name="T10" fmla="*/ 415 w 3224"/>
                <a:gd name="T11" fmla="*/ 92 h 3226"/>
                <a:gd name="T12" fmla="*/ 398 w 3224"/>
                <a:gd name="T13" fmla="*/ 72 h 3226"/>
                <a:gd name="T14" fmla="*/ 379 w 3224"/>
                <a:gd name="T15" fmla="*/ 54 h 3226"/>
                <a:gd name="T16" fmla="*/ 358 w 3224"/>
                <a:gd name="T17" fmla="*/ 39 h 3226"/>
                <a:gd name="T18" fmla="*/ 336 w 3224"/>
                <a:gd name="T19" fmla="*/ 26 h 3226"/>
                <a:gd name="T20" fmla="*/ 313 w 3224"/>
                <a:gd name="T21" fmla="*/ 15 h 3226"/>
                <a:gd name="T22" fmla="*/ 288 w 3224"/>
                <a:gd name="T23" fmla="*/ 7 h 3226"/>
                <a:gd name="T24" fmla="*/ 263 w 3224"/>
                <a:gd name="T25" fmla="*/ 2 h 3226"/>
                <a:gd name="T26" fmla="*/ 237 w 3224"/>
                <a:gd name="T27" fmla="*/ 0 h 3226"/>
                <a:gd name="T28" fmla="*/ 211 w 3224"/>
                <a:gd name="T29" fmla="*/ 1 h 3226"/>
                <a:gd name="T30" fmla="*/ 186 w 3224"/>
                <a:gd name="T31" fmla="*/ 4 h 3226"/>
                <a:gd name="T32" fmla="*/ 161 w 3224"/>
                <a:gd name="T33" fmla="*/ 11 h 3226"/>
                <a:gd name="T34" fmla="*/ 136 w 3224"/>
                <a:gd name="T35" fmla="*/ 20 h 3226"/>
                <a:gd name="T36" fmla="*/ 113 w 3224"/>
                <a:gd name="T37" fmla="*/ 32 h 3226"/>
                <a:gd name="T38" fmla="*/ 92 w 3224"/>
                <a:gd name="T39" fmla="*/ 46 h 3226"/>
                <a:gd name="T40" fmla="*/ 72 w 3224"/>
                <a:gd name="T41" fmla="*/ 63 h 3226"/>
                <a:gd name="T42" fmla="*/ 54 w 3224"/>
                <a:gd name="T43" fmla="*/ 82 h 3226"/>
                <a:gd name="T44" fmla="*/ 39 w 3224"/>
                <a:gd name="T45" fmla="*/ 102 h 3226"/>
                <a:gd name="T46" fmla="*/ 26 w 3224"/>
                <a:gd name="T47" fmla="*/ 125 h 3226"/>
                <a:gd name="T48" fmla="*/ 15 w 3224"/>
                <a:gd name="T49" fmla="*/ 148 h 3226"/>
                <a:gd name="T50" fmla="*/ 7 w 3224"/>
                <a:gd name="T51" fmla="*/ 173 h 3226"/>
                <a:gd name="T52" fmla="*/ 2 w 3224"/>
                <a:gd name="T53" fmla="*/ 198 h 3226"/>
                <a:gd name="T54" fmla="*/ 0 w 3224"/>
                <a:gd name="T55" fmla="*/ 224 h 3226"/>
                <a:gd name="T56" fmla="*/ 1 w 3224"/>
                <a:gd name="T57" fmla="*/ 250 h 3226"/>
                <a:gd name="T58" fmla="*/ 4 w 3224"/>
                <a:gd name="T59" fmla="*/ 275 h 3226"/>
                <a:gd name="T60" fmla="*/ 11 w 3224"/>
                <a:gd name="T61" fmla="*/ 300 h 3226"/>
                <a:gd name="T62" fmla="*/ 20 w 3224"/>
                <a:gd name="T63" fmla="*/ 325 h 3226"/>
                <a:gd name="T64" fmla="*/ 32 w 3224"/>
                <a:gd name="T65" fmla="*/ 348 h 3226"/>
                <a:gd name="T66" fmla="*/ 46 w 3224"/>
                <a:gd name="T67" fmla="*/ 369 h 3226"/>
                <a:gd name="T68" fmla="*/ 63 w 3224"/>
                <a:gd name="T69" fmla="*/ 389 h 3226"/>
                <a:gd name="T70" fmla="*/ 82 w 3224"/>
                <a:gd name="T71" fmla="*/ 407 h 3226"/>
                <a:gd name="T72" fmla="*/ 102 w 3224"/>
                <a:gd name="T73" fmla="*/ 422 h 3226"/>
                <a:gd name="T74" fmla="*/ 125 w 3224"/>
                <a:gd name="T75" fmla="*/ 435 h 3226"/>
                <a:gd name="T76" fmla="*/ 148 w 3224"/>
                <a:gd name="T77" fmla="*/ 446 h 3226"/>
                <a:gd name="T78" fmla="*/ 173 w 3224"/>
                <a:gd name="T79" fmla="*/ 454 h 3226"/>
                <a:gd name="T80" fmla="*/ 198 w 3224"/>
                <a:gd name="T81" fmla="*/ 459 h 3226"/>
                <a:gd name="T82" fmla="*/ 224 w 3224"/>
                <a:gd name="T83" fmla="*/ 461 h 3226"/>
                <a:gd name="T84" fmla="*/ 250 w 3224"/>
                <a:gd name="T85" fmla="*/ 460 h 3226"/>
                <a:gd name="T86" fmla="*/ 275 w 3224"/>
                <a:gd name="T87" fmla="*/ 456 h 3226"/>
                <a:gd name="T88" fmla="*/ 300 w 3224"/>
                <a:gd name="T89" fmla="*/ 450 h 3226"/>
                <a:gd name="T90" fmla="*/ 325 w 3224"/>
                <a:gd name="T91" fmla="*/ 441 h 3226"/>
                <a:gd name="T92" fmla="*/ 348 w 3224"/>
                <a:gd name="T93" fmla="*/ 429 h 3226"/>
                <a:gd name="T94" fmla="*/ 369 w 3224"/>
                <a:gd name="T95" fmla="*/ 415 h 3226"/>
                <a:gd name="T96" fmla="*/ 389 w 3224"/>
                <a:gd name="T97" fmla="*/ 398 h 3226"/>
                <a:gd name="T98" fmla="*/ 407 w 3224"/>
                <a:gd name="T99" fmla="*/ 379 h 3226"/>
                <a:gd name="T100" fmla="*/ 422 w 3224"/>
                <a:gd name="T101" fmla="*/ 358 h 3226"/>
                <a:gd name="T102" fmla="*/ 435 w 3224"/>
                <a:gd name="T103" fmla="*/ 336 h 3226"/>
                <a:gd name="T104" fmla="*/ 446 w 3224"/>
                <a:gd name="T105" fmla="*/ 313 h 3226"/>
                <a:gd name="T106" fmla="*/ 454 w 3224"/>
                <a:gd name="T107" fmla="*/ 288 h 3226"/>
                <a:gd name="T108" fmla="*/ 459 w 3224"/>
                <a:gd name="T109" fmla="*/ 263 h 3226"/>
                <a:gd name="T110" fmla="*/ 461 w 3224"/>
                <a:gd name="T111" fmla="*/ 237 h 322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224" h="3226">
                  <a:moveTo>
                    <a:pt x="3224" y="1613"/>
                  </a:moveTo>
                  <a:lnTo>
                    <a:pt x="3223" y="1567"/>
                  </a:lnTo>
                  <a:lnTo>
                    <a:pt x="3220" y="1522"/>
                  </a:lnTo>
                  <a:lnTo>
                    <a:pt x="3217" y="1477"/>
                  </a:lnTo>
                  <a:lnTo>
                    <a:pt x="3213" y="1431"/>
                  </a:lnTo>
                  <a:lnTo>
                    <a:pt x="3208" y="1387"/>
                  </a:lnTo>
                  <a:lnTo>
                    <a:pt x="3200" y="1342"/>
                  </a:lnTo>
                  <a:lnTo>
                    <a:pt x="3193" y="1298"/>
                  </a:lnTo>
                  <a:lnTo>
                    <a:pt x="3183" y="1253"/>
                  </a:lnTo>
                  <a:lnTo>
                    <a:pt x="3173" y="1210"/>
                  </a:lnTo>
                  <a:lnTo>
                    <a:pt x="3160" y="1166"/>
                  </a:lnTo>
                  <a:lnTo>
                    <a:pt x="3147" y="1123"/>
                  </a:lnTo>
                  <a:lnTo>
                    <a:pt x="3133" y="1080"/>
                  </a:lnTo>
                  <a:lnTo>
                    <a:pt x="3118" y="1037"/>
                  </a:lnTo>
                  <a:lnTo>
                    <a:pt x="3101" y="995"/>
                  </a:lnTo>
                  <a:lnTo>
                    <a:pt x="3083" y="954"/>
                  </a:lnTo>
                  <a:lnTo>
                    <a:pt x="3063" y="913"/>
                  </a:lnTo>
                  <a:lnTo>
                    <a:pt x="3043" y="872"/>
                  </a:lnTo>
                  <a:lnTo>
                    <a:pt x="3022" y="832"/>
                  </a:lnTo>
                  <a:lnTo>
                    <a:pt x="3000" y="793"/>
                  </a:lnTo>
                  <a:lnTo>
                    <a:pt x="2976" y="755"/>
                  </a:lnTo>
                  <a:lnTo>
                    <a:pt x="2952" y="716"/>
                  </a:lnTo>
                  <a:lnTo>
                    <a:pt x="2927" y="679"/>
                  </a:lnTo>
                  <a:lnTo>
                    <a:pt x="2899" y="643"/>
                  </a:lnTo>
                  <a:lnTo>
                    <a:pt x="2871" y="607"/>
                  </a:lnTo>
                  <a:lnTo>
                    <a:pt x="2843" y="572"/>
                  </a:lnTo>
                  <a:lnTo>
                    <a:pt x="2813" y="538"/>
                  </a:lnTo>
                  <a:lnTo>
                    <a:pt x="2783" y="504"/>
                  </a:lnTo>
                  <a:lnTo>
                    <a:pt x="2752" y="472"/>
                  </a:lnTo>
                  <a:lnTo>
                    <a:pt x="2719" y="440"/>
                  </a:lnTo>
                  <a:lnTo>
                    <a:pt x="2686" y="410"/>
                  </a:lnTo>
                  <a:lnTo>
                    <a:pt x="2652" y="380"/>
                  </a:lnTo>
                  <a:lnTo>
                    <a:pt x="2617" y="351"/>
                  </a:lnTo>
                  <a:lnTo>
                    <a:pt x="2581" y="324"/>
                  </a:lnTo>
                  <a:lnTo>
                    <a:pt x="2545" y="297"/>
                  </a:lnTo>
                  <a:lnTo>
                    <a:pt x="2507" y="272"/>
                  </a:lnTo>
                  <a:lnTo>
                    <a:pt x="2469" y="247"/>
                  </a:lnTo>
                  <a:lnTo>
                    <a:pt x="2431" y="223"/>
                  </a:lnTo>
                  <a:lnTo>
                    <a:pt x="2392" y="201"/>
                  </a:lnTo>
                  <a:lnTo>
                    <a:pt x="2352" y="179"/>
                  </a:lnTo>
                  <a:lnTo>
                    <a:pt x="2311" y="159"/>
                  </a:lnTo>
                  <a:lnTo>
                    <a:pt x="2270" y="140"/>
                  </a:lnTo>
                  <a:lnTo>
                    <a:pt x="2228" y="122"/>
                  </a:lnTo>
                  <a:lnTo>
                    <a:pt x="2187" y="105"/>
                  </a:lnTo>
                  <a:lnTo>
                    <a:pt x="2145" y="90"/>
                  </a:lnTo>
                  <a:lnTo>
                    <a:pt x="2101" y="76"/>
                  </a:lnTo>
                  <a:lnTo>
                    <a:pt x="2058" y="63"/>
                  </a:lnTo>
                  <a:lnTo>
                    <a:pt x="2014" y="51"/>
                  </a:lnTo>
                  <a:lnTo>
                    <a:pt x="1971" y="41"/>
                  </a:lnTo>
                  <a:lnTo>
                    <a:pt x="1926" y="31"/>
                  </a:lnTo>
                  <a:lnTo>
                    <a:pt x="1881" y="22"/>
                  </a:lnTo>
                  <a:lnTo>
                    <a:pt x="1837" y="15"/>
                  </a:lnTo>
                  <a:lnTo>
                    <a:pt x="1792" y="10"/>
                  </a:lnTo>
                  <a:lnTo>
                    <a:pt x="1748" y="5"/>
                  </a:lnTo>
                  <a:lnTo>
                    <a:pt x="1702" y="2"/>
                  </a:lnTo>
                  <a:lnTo>
                    <a:pt x="1657" y="0"/>
                  </a:lnTo>
                  <a:lnTo>
                    <a:pt x="1612" y="0"/>
                  </a:lnTo>
                  <a:lnTo>
                    <a:pt x="1566" y="0"/>
                  </a:lnTo>
                  <a:lnTo>
                    <a:pt x="1522" y="2"/>
                  </a:lnTo>
                  <a:lnTo>
                    <a:pt x="1476" y="5"/>
                  </a:lnTo>
                  <a:lnTo>
                    <a:pt x="1432" y="10"/>
                  </a:lnTo>
                  <a:lnTo>
                    <a:pt x="1387" y="15"/>
                  </a:lnTo>
                  <a:lnTo>
                    <a:pt x="1341" y="22"/>
                  </a:lnTo>
                  <a:lnTo>
                    <a:pt x="1298" y="31"/>
                  </a:lnTo>
                  <a:lnTo>
                    <a:pt x="1253" y="41"/>
                  </a:lnTo>
                  <a:lnTo>
                    <a:pt x="1210" y="51"/>
                  </a:lnTo>
                  <a:lnTo>
                    <a:pt x="1165" y="63"/>
                  </a:lnTo>
                  <a:lnTo>
                    <a:pt x="1123" y="76"/>
                  </a:lnTo>
                  <a:lnTo>
                    <a:pt x="1079" y="90"/>
                  </a:lnTo>
                  <a:lnTo>
                    <a:pt x="1037" y="105"/>
                  </a:lnTo>
                  <a:lnTo>
                    <a:pt x="996" y="122"/>
                  </a:lnTo>
                  <a:lnTo>
                    <a:pt x="954" y="140"/>
                  </a:lnTo>
                  <a:lnTo>
                    <a:pt x="913" y="159"/>
                  </a:lnTo>
                  <a:lnTo>
                    <a:pt x="872" y="179"/>
                  </a:lnTo>
                  <a:lnTo>
                    <a:pt x="832" y="201"/>
                  </a:lnTo>
                  <a:lnTo>
                    <a:pt x="793" y="223"/>
                  </a:lnTo>
                  <a:lnTo>
                    <a:pt x="755" y="247"/>
                  </a:lnTo>
                  <a:lnTo>
                    <a:pt x="716" y="272"/>
                  </a:lnTo>
                  <a:lnTo>
                    <a:pt x="679" y="297"/>
                  </a:lnTo>
                  <a:lnTo>
                    <a:pt x="643" y="324"/>
                  </a:lnTo>
                  <a:lnTo>
                    <a:pt x="607" y="351"/>
                  </a:lnTo>
                  <a:lnTo>
                    <a:pt x="572" y="380"/>
                  </a:lnTo>
                  <a:lnTo>
                    <a:pt x="538" y="410"/>
                  </a:lnTo>
                  <a:lnTo>
                    <a:pt x="504" y="440"/>
                  </a:lnTo>
                  <a:lnTo>
                    <a:pt x="472" y="472"/>
                  </a:lnTo>
                  <a:lnTo>
                    <a:pt x="441" y="504"/>
                  </a:lnTo>
                  <a:lnTo>
                    <a:pt x="410" y="538"/>
                  </a:lnTo>
                  <a:lnTo>
                    <a:pt x="380" y="572"/>
                  </a:lnTo>
                  <a:lnTo>
                    <a:pt x="351" y="607"/>
                  </a:lnTo>
                  <a:lnTo>
                    <a:pt x="324" y="643"/>
                  </a:lnTo>
                  <a:lnTo>
                    <a:pt x="297" y="679"/>
                  </a:lnTo>
                  <a:lnTo>
                    <a:pt x="272" y="716"/>
                  </a:lnTo>
                  <a:lnTo>
                    <a:pt x="248" y="755"/>
                  </a:lnTo>
                  <a:lnTo>
                    <a:pt x="224" y="793"/>
                  </a:lnTo>
                  <a:lnTo>
                    <a:pt x="202" y="832"/>
                  </a:lnTo>
                  <a:lnTo>
                    <a:pt x="180" y="872"/>
                  </a:lnTo>
                  <a:lnTo>
                    <a:pt x="159" y="913"/>
                  </a:lnTo>
                  <a:lnTo>
                    <a:pt x="140" y="954"/>
                  </a:lnTo>
                  <a:lnTo>
                    <a:pt x="123" y="995"/>
                  </a:lnTo>
                  <a:lnTo>
                    <a:pt x="106" y="1037"/>
                  </a:lnTo>
                  <a:lnTo>
                    <a:pt x="90" y="1080"/>
                  </a:lnTo>
                  <a:lnTo>
                    <a:pt x="77" y="1123"/>
                  </a:lnTo>
                  <a:lnTo>
                    <a:pt x="63" y="1166"/>
                  </a:lnTo>
                  <a:lnTo>
                    <a:pt x="51" y="1210"/>
                  </a:lnTo>
                  <a:lnTo>
                    <a:pt x="41" y="1253"/>
                  </a:lnTo>
                  <a:lnTo>
                    <a:pt x="31" y="1298"/>
                  </a:lnTo>
                  <a:lnTo>
                    <a:pt x="23" y="1342"/>
                  </a:lnTo>
                  <a:lnTo>
                    <a:pt x="16" y="1387"/>
                  </a:lnTo>
                  <a:lnTo>
                    <a:pt x="11" y="1431"/>
                  </a:lnTo>
                  <a:lnTo>
                    <a:pt x="6" y="1477"/>
                  </a:lnTo>
                  <a:lnTo>
                    <a:pt x="2" y="1522"/>
                  </a:lnTo>
                  <a:lnTo>
                    <a:pt x="1" y="1567"/>
                  </a:lnTo>
                  <a:lnTo>
                    <a:pt x="0" y="1613"/>
                  </a:lnTo>
                  <a:lnTo>
                    <a:pt x="1" y="1657"/>
                  </a:lnTo>
                  <a:lnTo>
                    <a:pt x="2" y="1703"/>
                  </a:lnTo>
                  <a:lnTo>
                    <a:pt x="6" y="1748"/>
                  </a:lnTo>
                  <a:lnTo>
                    <a:pt x="11" y="1793"/>
                  </a:lnTo>
                  <a:lnTo>
                    <a:pt x="16" y="1838"/>
                  </a:lnTo>
                  <a:lnTo>
                    <a:pt x="23" y="1882"/>
                  </a:lnTo>
                  <a:lnTo>
                    <a:pt x="31" y="1927"/>
                  </a:lnTo>
                  <a:lnTo>
                    <a:pt x="41" y="1971"/>
                  </a:lnTo>
                  <a:lnTo>
                    <a:pt x="51" y="2015"/>
                  </a:lnTo>
                  <a:lnTo>
                    <a:pt x="63" y="2058"/>
                  </a:lnTo>
                  <a:lnTo>
                    <a:pt x="77" y="2102"/>
                  </a:lnTo>
                  <a:lnTo>
                    <a:pt x="90" y="2145"/>
                  </a:lnTo>
                  <a:lnTo>
                    <a:pt x="106" y="2188"/>
                  </a:lnTo>
                  <a:lnTo>
                    <a:pt x="123" y="2229"/>
                  </a:lnTo>
                  <a:lnTo>
                    <a:pt x="140" y="2271"/>
                  </a:lnTo>
                  <a:lnTo>
                    <a:pt x="159" y="2312"/>
                  </a:lnTo>
                  <a:lnTo>
                    <a:pt x="180" y="2352"/>
                  </a:lnTo>
                  <a:lnTo>
                    <a:pt x="202" y="2393"/>
                  </a:lnTo>
                  <a:lnTo>
                    <a:pt x="224" y="2432"/>
                  </a:lnTo>
                  <a:lnTo>
                    <a:pt x="248" y="2470"/>
                  </a:lnTo>
                  <a:lnTo>
                    <a:pt x="272" y="2508"/>
                  </a:lnTo>
                  <a:lnTo>
                    <a:pt x="297" y="2545"/>
                  </a:lnTo>
                  <a:lnTo>
                    <a:pt x="324" y="2583"/>
                  </a:lnTo>
                  <a:lnTo>
                    <a:pt x="351" y="2618"/>
                  </a:lnTo>
                  <a:lnTo>
                    <a:pt x="380" y="2653"/>
                  </a:lnTo>
                  <a:lnTo>
                    <a:pt x="410" y="2687"/>
                  </a:lnTo>
                  <a:lnTo>
                    <a:pt x="441" y="2721"/>
                  </a:lnTo>
                  <a:lnTo>
                    <a:pt x="472" y="2752"/>
                  </a:lnTo>
                  <a:lnTo>
                    <a:pt x="504" y="2784"/>
                  </a:lnTo>
                  <a:lnTo>
                    <a:pt x="538" y="2815"/>
                  </a:lnTo>
                  <a:lnTo>
                    <a:pt x="572" y="2845"/>
                  </a:lnTo>
                  <a:lnTo>
                    <a:pt x="607" y="2873"/>
                  </a:lnTo>
                  <a:lnTo>
                    <a:pt x="643" y="2901"/>
                  </a:lnTo>
                  <a:lnTo>
                    <a:pt x="679" y="2927"/>
                  </a:lnTo>
                  <a:lnTo>
                    <a:pt x="716" y="2953"/>
                  </a:lnTo>
                  <a:lnTo>
                    <a:pt x="755" y="2978"/>
                  </a:lnTo>
                  <a:lnTo>
                    <a:pt x="793" y="3002"/>
                  </a:lnTo>
                  <a:lnTo>
                    <a:pt x="832" y="3024"/>
                  </a:lnTo>
                  <a:lnTo>
                    <a:pt x="872" y="3045"/>
                  </a:lnTo>
                  <a:lnTo>
                    <a:pt x="913" y="3065"/>
                  </a:lnTo>
                  <a:lnTo>
                    <a:pt x="954" y="3084"/>
                  </a:lnTo>
                  <a:lnTo>
                    <a:pt x="996" y="3102"/>
                  </a:lnTo>
                  <a:lnTo>
                    <a:pt x="1037" y="3119"/>
                  </a:lnTo>
                  <a:lnTo>
                    <a:pt x="1079" y="3134"/>
                  </a:lnTo>
                  <a:lnTo>
                    <a:pt x="1123" y="3149"/>
                  </a:lnTo>
                  <a:lnTo>
                    <a:pt x="1165" y="3162"/>
                  </a:lnTo>
                  <a:lnTo>
                    <a:pt x="1210" y="3174"/>
                  </a:lnTo>
                  <a:lnTo>
                    <a:pt x="1253" y="3184"/>
                  </a:lnTo>
                  <a:lnTo>
                    <a:pt x="1298" y="3194"/>
                  </a:lnTo>
                  <a:lnTo>
                    <a:pt x="1341" y="3202"/>
                  </a:lnTo>
                  <a:lnTo>
                    <a:pt x="1387" y="3210"/>
                  </a:lnTo>
                  <a:lnTo>
                    <a:pt x="1432" y="3215"/>
                  </a:lnTo>
                  <a:lnTo>
                    <a:pt x="1476" y="3219"/>
                  </a:lnTo>
                  <a:lnTo>
                    <a:pt x="1522" y="3222"/>
                  </a:lnTo>
                  <a:lnTo>
                    <a:pt x="1566" y="3225"/>
                  </a:lnTo>
                  <a:lnTo>
                    <a:pt x="1612" y="3226"/>
                  </a:lnTo>
                  <a:lnTo>
                    <a:pt x="1657" y="3225"/>
                  </a:lnTo>
                  <a:lnTo>
                    <a:pt x="1702" y="3222"/>
                  </a:lnTo>
                  <a:lnTo>
                    <a:pt x="1748" y="3219"/>
                  </a:lnTo>
                  <a:lnTo>
                    <a:pt x="1792" y="3215"/>
                  </a:lnTo>
                  <a:lnTo>
                    <a:pt x="1837" y="3210"/>
                  </a:lnTo>
                  <a:lnTo>
                    <a:pt x="1881" y="3202"/>
                  </a:lnTo>
                  <a:lnTo>
                    <a:pt x="1926" y="3194"/>
                  </a:lnTo>
                  <a:lnTo>
                    <a:pt x="1971" y="3184"/>
                  </a:lnTo>
                  <a:lnTo>
                    <a:pt x="2014" y="3174"/>
                  </a:lnTo>
                  <a:lnTo>
                    <a:pt x="2058" y="3162"/>
                  </a:lnTo>
                  <a:lnTo>
                    <a:pt x="2101" y="3149"/>
                  </a:lnTo>
                  <a:lnTo>
                    <a:pt x="2145" y="3134"/>
                  </a:lnTo>
                  <a:lnTo>
                    <a:pt x="2187" y="3119"/>
                  </a:lnTo>
                  <a:lnTo>
                    <a:pt x="2228" y="3102"/>
                  </a:lnTo>
                  <a:lnTo>
                    <a:pt x="2270" y="3084"/>
                  </a:lnTo>
                  <a:lnTo>
                    <a:pt x="2311" y="3065"/>
                  </a:lnTo>
                  <a:lnTo>
                    <a:pt x="2352" y="3045"/>
                  </a:lnTo>
                  <a:lnTo>
                    <a:pt x="2392" y="3024"/>
                  </a:lnTo>
                  <a:lnTo>
                    <a:pt x="2431" y="3002"/>
                  </a:lnTo>
                  <a:lnTo>
                    <a:pt x="2469" y="2978"/>
                  </a:lnTo>
                  <a:lnTo>
                    <a:pt x="2507" y="2953"/>
                  </a:lnTo>
                  <a:lnTo>
                    <a:pt x="2545" y="2927"/>
                  </a:lnTo>
                  <a:lnTo>
                    <a:pt x="2581" y="2901"/>
                  </a:lnTo>
                  <a:lnTo>
                    <a:pt x="2617" y="2873"/>
                  </a:lnTo>
                  <a:lnTo>
                    <a:pt x="2652" y="2845"/>
                  </a:lnTo>
                  <a:lnTo>
                    <a:pt x="2686" y="2815"/>
                  </a:lnTo>
                  <a:lnTo>
                    <a:pt x="2719" y="2784"/>
                  </a:lnTo>
                  <a:lnTo>
                    <a:pt x="2752" y="2752"/>
                  </a:lnTo>
                  <a:lnTo>
                    <a:pt x="2783" y="2721"/>
                  </a:lnTo>
                  <a:lnTo>
                    <a:pt x="2813" y="2687"/>
                  </a:lnTo>
                  <a:lnTo>
                    <a:pt x="2843" y="2653"/>
                  </a:lnTo>
                  <a:lnTo>
                    <a:pt x="2871" y="2618"/>
                  </a:lnTo>
                  <a:lnTo>
                    <a:pt x="2899" y="2583"/>
                  </a:lnTo>
                  <a:lnTo>
                    <a:pt x="2927" y="2545"/>
                  </a:lnTo>
                  <a:lnTo>
                    <a:pt x="2952" y="2508"/>
                  </a:lnTo>
                  <a:lnTo>
                    <a:pt x="2976" y="2470"/>
                  </a:lnTo>
                  <a:lnTo>
                    <a:pt x="3000" y="2432"/>
                  </a:lnTo>
                  <a:lnTo>
                    <a:pt x="3022" y="2393"/>
                  </a:lnTo>
                  <a:lnTo>
                    <a:pt x="3043" y="2352"/>
                  </a:lnTo>
                  <a:lnTo>
                    <a:pt x="3063" y="2312"/>
                  </a:lnTo>
                  <a:lnTo>
                    <a:pt x="3083" y="2271"/>
                  </a:lnTo>
                  <a:lnTo>
                    <a:pt x="3101" y="2229"/>
                  </a:lnTo>
                  <a:lnTo>
                    <a:pt x="3118" y="2188"/>
                  </a:lnTo>
                  <a:lnTo>
                    <a:pt x="3133" y="2145"/>
                  </a:lnTo>
                  <a:lnTo>
                    <a:pt x="3147" y="2102"/>
                  </a:lnTo>
                  <a:lnTo>
                    <a:pt x="3160" y="2058"/>
                  </a:lnTo>
                  <a:lnTo>
                    <a:pt x="3173" y="2015"/>
                  </a:lnTo>
                  <a:lnTo>
                    <a:pt x="3183" y="1971"/>
                  </a:lnTo>
                  <a:lnTo>
                    <a:pt x="3193" y="1927"/>
                  </a:lnTo>
                  <a:lnTo>
                    <a:pt x="3200" y="1882"/>
                  </a:lnTo>
                  <a:lnTo>
                    <a:pt x="3208" y="1838"/>
                  </a:lnTo>
                  <a:lnTo>
                    <a:pt x="3213" y="1793"/>
                  </a:lnTo>
                  <a:lnTo>
                    <a:pt x="3217" y="1748"/>
                  </a:lnTo>
                  <a:lnTo>
                    <a:pt x="3220" y="1703"/>
                  </a:lnTo>
                  <a:lnTo>
                    <a:pt x="3223" y="1657"/>
                  </a:lnTo>
                  <a:lnTo>
                    <a:pt x="3224" y="161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99" name="Line 250"/>
            <p:cNvSpPr>
              <a:spLocks noChangeShapeType="1"/>
            </p:cNvSpPr>
            <p:nvPr/>
          </p:nvSpPr>
          <p:spPr bwMode="auto">
            <a:xfrm flipH="1">
              <a:off x="3713" y="2245"/>
              <a:ext cx="87" cy="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00" name="Line 251"/>
            <p:cNvSpPr>
              <a:spLocks noChangeShapeType="1"/>
            </p:cNvSpPr>
            <p:nvPr/>
          </p:nvSpPr>
          <p:spPr bwMode="auto">
            <a:xfrm>
              <a:off x="3713" y="2332"/>
              <a:ext cx="87" cy="8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01" name="Line 252"/>
            <p:cNvSpPr>
              <a:spLocks noChangeShapeType="1"/>
            </p:cNvSpPr>
            <p:nvPr/>
          </p:nvSpPr>
          <p:spPr bwMode="auto">
            <a:xfrm flipV="1">
              <a:off x="3800" y="2332"/>
              <a:ext cx="88" cy="8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02" name="Line 253"/>
            <p:cNvSpPr>
              <a:spLocks noChangeShapeType="1"/>
            </p:cNvSpPr>
            <p:nvPr/>
          </p:nvSpPr>
          <p:spPr bwMode="auto">
            <a:xfrm flipH="1" flipV="1">
              <a:off x="3800" y="2245"/>
              <a:ext cx="88" cy="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03" name="Line 254"/>
            <p:cNvSpPr>
              <a:spLocks noChangeShapeType="1"/>
            </p:cNvSpPr>
            <p:nvPr/>
          </p:nvSpPr>
          <p:spPr bwMode="auto">
            <a:xfrm flipH="1">
              <a:off x="3656" y="2188"/>
              <a:ext cx="144" cy="1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04" name="Line 255"/>
            <p:cNvSpPr>
              <a:spLocks noChangeShapeType="1"/>
            </p:cNvSpPr>
            <p:nvPr/>
          </p:nvSpPr>
          <p:spPr bwMode="auto">
            <a:xfrm>
              <a:off x="3656" y="2332"/>
              <a:ext cx="144" cy="1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05" name="Line 256"/>
            <p:cNvSpPr>
              <a:spLocks noChangeShapeType="1"/>
            </p:cNvSpPr>
            <p:nvPr/>
          </p:nvSpPr>
          <p:spPr bwMode="auto">
            <a:xfrm flipV="1">
              <a:off x="3800" y="2332"/>
              <a:ext cx="145" cy="1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06" name="Line 257"/>
            <p:cNvSpPr>
              <a:spLocks noChangeShapeType="1"/>
            </p:cNvSpPr>
            <p:nvPr/>
          </p:nvSpPr>
          <p:spPr bwMode="auto">
            <a:xfrm flipH="1" flipV="1">
              <a:off x="3800" y="2188"/>
              <a:ext cx="145" cy="1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07" name="Line 258"/>
            <p:cNvSpPr>
              <a:spLocks noChangeShapeType="1"/>
            </p:cNvSpPr>
            <p:nvPr/>
          </p:nvSpPr>
          <p:spPr bwMode="auto">
            <a:xfrm flipV="1">
              <a:off x="3657" y="1610"/>
              <a:ext cx="6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08" name="Line 259"/>
            <p:cNvSpPr>
              <a:spLocks noChangeShapeType="1"/>
            </p:cNvSpPr>
            <p:nvPr/>
          </p:nvSpPr>
          <p:spPr bwMode="auto">
            <a:xfrm flipV="1">
              <a:off x="3657" y="1623"/>
              <a:ext cx="57" cy="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09" name="Line 260"/>
            <p:cNvSpPr>
              <a:spLocks noChangeShapeType="1"/>
            </p:cNvSpPr>
            <p:nvPr/>
          </p:nvSpPr>
          <p:spPr bwMode="auto">
            <a:xfrm flipV="1">
              <a:off x="3657" y="1687"/>
              <a:ext cx="57" cy="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10" name="Line 261"/>
            <p:cNvSpPr>
              <a:spLocks noChangeShapeType="1"/>
            </p:cNvSpPr>
            <p:nvPr/>
          </p:nvSpPr>
          <p:spPr bwMode="auto">
            <a:xfrm flipV="1">
              <a:off x="3657" y="1751"/>
              <a:ext cx="57" cy="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11" name="Line 262"/>
            <p:cNvSpPr>
              <a:spLocks noChangeShapeType="1"/>
            </p:cNvSpPr>
            <p:nvPr/>
          </p:nvSpPr>
          <p:spPr bwMode="auto">
            <a:xfrm flipV="1">
              <a:off x="3572" y="1953"/>
              <a:ext cx="5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12" name="Line 263"/>
            <p:cNvSpPr>
              <a:spLocks noChangeShapeType="1"/>
            </p:cNvSpPr>
            <p:nvPr/>
          </p:nvSpPr>
          <p:spPr bwMode="auto">
            <a:xfrm flipV="1">
              <a:off x="3657" y="1815"/>
              <a:ext cx="57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13" name="Line 264"/>
            <p:cNvSpPr>
              <a:spLocks noChangeShapeType="1"/>
            </p:cNvSpPr>
            <p:nvPr/>
          </p:nvSpPr>
          <p:spPr bwMode="auto">
            <a:xfrm flipV="1">
              <a:off x="3572" y="1953"/>
              <a:ext cx="69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14" name="Line 265"/>
            <p:cNvSpPr>
              <a:spLocks noChangeShapeType="1"/>
            </p:cNvSpPr>
            <p:nvPr/>
          </p:nvSpPr>
          <p:spPr bwMode="auto">
            <a:xfrm flipV="1">
              <a:off x="3657" y="1880"/>
              <a:ext cx="57" cy="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15" name="Line 266"/>
            <p:cNvSpPr>
              <a:spLocks noChangeShapeType="1"/>
            </p:cNvSpPr>
            <p:nvPr/>
          </p:nvSpPr>
          <p:spPr bwMode="auto">
            <a:xfrm flipV="1">
              <a:off x="3619" y="1944"/>
              <a:ext cx="95" cy="9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016" name="Line 267"/>
            <p:cNvSpPr>
              <a:spLocks noChangeShapeType="1"/>
            </p:cNvSpPr>
            <p:nvPr/>
          </p:nvSpPr>
          <p:spPr bwMode="auto">
            <a:xfrm flipV="1">
              <a:off x="3684" y="2008"/>
              <a:ext cx="30" cy="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227642" name="Text Box 314"/>
          <p:cNvSpPr txBox="1">
            <a:spLocks noChangeArrowheads="1"/>
          </p:cNvSpPr>
          <p:nvPr/>
        </p:nvSpPr>
        <p:spPr bwMode="auto">
          <a:xfrm>
            <a:off x="1190625" y="3759200"/>
            <a:ext cx="124777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FFCCFF"/>
                    </a:gs>
                    <a:gs pos="50000">
                      <a:srgbClr val="FFFF00"/>
                    </a:gs>
                    <a:gs pos="100000">
                      <a:srgbClr val="FFCC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76200" algn="ctr">
                <a:pattFill prst="dkUpDiag">
                  <a:fgClr>
                    <a:srgbClr val="FF3300"/>
                  </a:fgClr>
                  <a:bgClr>
                    <a:srgbClr val="FFCCFF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错误</a:t>
            </a:r>
          </a:p>
        </p:txBody>
      </p:sp>
      <p:sp>
        <p:nvSpPr>
          <p:cNvPr id="227643" name="Text Box 315"/>
          <p:cNvSpPr txBox="1">
            <a:spLocks noChangeArrowheads="1"/>
          </p:cNvSpPr>
          <p:nvPr/>
        </p:nvSpPr>
        <p:spPr bwMode="auto">
          <a:xfrm>
            <a:off x="3117850" y="3757613"/>
            <a:ext cx="124777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FFCCFF"/>
                    </a:gs>
                    <a:gs pos="50000">
                      <a:srgbClr val="FFFF00"/>
                    </a:gs>
                    <a:gs pos="100000">
                      <a:srgbClr val="FFCC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76200" algn="ctr">
                <a:pattFill prst="dkUpDiag">
                  <a:fgClr>
                    <a:srgbClr val="FF3300"/>
                  </a:fgClr>
                  <a:bgClr>
                    <a:srgbClr val="FFCCFF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正确</a:t>
            </a:r>
          </a:p>
        </p:txBody>
      </p:sp>
      <p:grpSp>
        <p:nvGrpSpPr>
          <p:cNvPr id="227663" name="Group 335"/>
          <p:cNvGrpSpPr>
            <a:grpSpLocks/>
          </p:cNvGrpSpPr>
          <p:nvPr/>
        </p:nvGrpSpPr>
        <p:grpSpPr bwMode="auto">
          <a:xfrm>
            <a:off x="1452563" y="4926013"/>
            <a:ext cx="6721475" cy="1711325"/>
            <a:chOff x="1009" y="1677"/>
            <a:chExt cx="2934" cy="747"/>
          </a:xfrm>
        </p:grpSpPr>
        <p:sp>
          <p:nvSpPr>
            <p:cNvPr id="33880" name="Line 336"/>
            <p:cNvSpPr>
              <a:spLocks noChangeShapeType="1"/>
            </p:cNvSpPr>
            <p:nvPr/>
          </p:nvSpPr>
          <p:spPr bwMode="auto">
            <a:xfrm flipV="1">
              <a:off x="1995" y="1677"/>
              <a:ext cx="33" cy="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81" name="Line 337"/>
            <p:cNvSpPr>
              <a:spLocks noChangeShapeType="1"/>
            </p:cNvSpPr>
            <p:nvPr/>
          </p:nvSpPr>
          <p:spPr bwMode="auto">
            <a:xfrm flipV="1">
              <a:off x="2029" y="1677"/>
              <a:ext cx="65" cy="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82" name="Line 338"/>
            <p:cNvSpPr>
              <a:spLocks noChangeShapeType="1"/>
            </p:cNvSpPr>
            <p:nvPr/>
          </p:nvSpPr>
          <p:spPr bwMode="auto">
            <a:xfrm flipV="1">
              <a:off x="2068" y="1677"/>
              <a:ext cx="92" cy="9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83" name="Line 339"/>
            <p:cNvSpPr>
              <a:spLocks noChangeShapeType="1"/>
            </p:cNvSpPr>
            <p:nvPr/>
          </p:nvSpPr>
          <p:spPr bwMode="auto">
            <a:xfrm flipV="1">
              <a:off x="2110" y="1677"/>
              <a:ext cx="117" cy="1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84" name="Line 340"/>
            <p:cNvSpPr>
              <a:spLocks noChangeShapeType="1"/>
            </p:cNvSpPr>
            <p:nvPr/>
          </p:nvSpPr>
          <p:spPr bwMode="auto">
            <a:xfrm flipV="1">
              <a:off x="2156" y="1707"/>
              <a:ext cx="106" cy="10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85" name="Line 341"/>
            <p:cNvSpPr>
              <a:spLocks noChangeShapeType="1"/>
            </p:cNvSpPr>
            <p:nvPr/>
          </p:nvSpPr>
          <p:spPr bwMode="auto">
            <a:xfrm flipV="1">
              <a:off x="2204" y="1737"/>
              <a:ext cx="94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86" name="Line 342"/>
            <p:cNvSpPr>
              <a:spLocks noChangeShapeType="1"/>
            </p:cNvSpPr>
            <p:nvPr/>
          </p:nvSpPr>
          <p:spPr bwMode="auto">
            <a:xfrm flipV="1">
              <a:off x="2254" y="1762"/>
              <a:ext cx="85" cy="8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87" name="Line 343"/>
            <p:cNvSpPr>
              <a:spLocks noChangeShapeType="1"/>
            </p:cNvSpPr>
            <p:nvPr/>
          </p:nvSpPr>
          <p:spPr bwMode="auto">
            <a:xfrm flipV="1">
              <a:off x="2309" y="1781"/>
              <a:ext cx="78" cy="7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88" name="Line 344"/>
            <p:cNvSpPr>
              <a:spLocks noChangeShapeType="1"/>
            </p:cNvSpPr>
            <p:nvPr/>
          </p:nvSpPr>
          <p:spPr bwMode="auto">
            <a:xfrm flipV="1">
              <a:off x="2368" y="1792"/>
              <a:ext cx="74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89" name="Line 345"/>
            <p:cNvSpPr>
              <a:spLocks noChangeShapeType="1"/>
            </p:cNvSpPr>
            <p:nvPr/>
          </p:nvSpPr>
          <p:spPr bwMode="auto">
            <a:xfrm flipV="1">
              <a:off x="2432" y="1792"/>
              <a:ext cx="76" cy="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90" name="Line 346"/>
            <p:cNvSpPr>
              <a:spLocks noChangeShapeType="1"/>
            </p:cNvSpPr>
            <p:nvPr/>
          </p:nvSpPr>
          <p:spPr bwMode="auto">
            <a:xfrm flipV="1">
              <a:off x="2499" y="1767"/>
              <a:ext cx="99" cy="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91" name="Line 347"/>
            <p:cNvSpPr>
              <a:spLocks noChangeShapeType="1"/>
            </p:cNvSpPr>
            <p:nvPr/>
          </p:nvSpPr>
          <p:spPr bwMode="auto">
            <a:xfrm flipV="1">
              <a:off x="2566" y="1677"/>
              <a:ext cx="189" cy="18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92" name="Line 348"/>
            <p:cNvSpPr>
              <a:spLocks noChangeShapeType="1"/>
            </p:cNvSpPr>
            <p:nvPr/>
          </p:nvSpPr>
          <p:spPr bwMode="auto">
            <a:xfrm flipV="1">
              <a:off x="2631" y="1677"/>
              <a:ext cx="189" cy="19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93" name="Line 349"/>
            <p:cNvSpPr>
              <a:spLocks noChangeShapeType="1"/>
            </p:cNvSpPr>
            <p:nvPr/>
          </p:nvSpPr>
          <p:spPr bwMode="auto">
            <a:xfrm flipV="1">
              <a:off x="2694" y="1677"/>
              <a:ext cx="192" cy="19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94" name="Line 350"/>
            <p:cNvSpPr>
              <a:spLocks noChangeShapeType="1"/>
            </p:cNvSpPr>
            <p:nvPr/>
          </p:nvSpPr>
          <p:spPr bwMode="auto">
            <a:xfrm flipV="1">
              <a:off x="2770" y="1724"/>
              <a:ext cx="136" cy="1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95" name="Freeform 351"/>
            <p:cNvSpPr>
              <a:spLocks/>
            </p:cNvSpPr>
            <p:nvPr/>
          </p:nvSpPr>
          <p:spPr bwMode="auto">
            <a:xfrm>
              <a:off x="1965" y="1677"/>
              <a:ext cx="974" cy="193"/>
            </a:xfrm>
            <a:custGeom>
              <a:avLst/>
              <a:gdLst>
                <a:gd name="T0" fmla="*/ 11 w 6816"/>
                <a:gd name="T1" fmla="*/ 13 h 1351"/>
                <a:gd name="T2" fmla="*/ 29 w 6816"/>
                <a:gd name="T3" fmla="*/ 32 h 1351"/>
                <a:gd name="T4" fmla="*/ 48 w 6816"/>
                <a:gd name="T5" fmla="*/ 50 h 1351"/>
                <a:gd name="T6" fmla="*/ 57 w 6816"/>
                <a:gd name="T7" fmla="*/ 59 h 1351"/>
                <a:gd name="T8" fmla="*/ 67 w 6816"/>
                <a:gd name="T9" fmla="*/ 67 h 1351"/>
                <a:gd name="T10" fmla="*/ 77 w 6816"/>
                <a:gd name="T11" fmla="*/ 75 h 1351"/>
                <a:gd name="T12" fmla="*/ 87 w 6816"/>
                <a:gd name="T13" fmla="*/ 83 h 1351"/>
                <a:gd name="T14" fmla="*/ 98 w 6816"/>
                <a:gd name="T15" fmla="*/ 90 h 1351"/>
                <a:gd name="T16" fmla="*/ 109 w 6816"/>
                <a:gd name="T17" fmla="*/ 97 h 1351"/>
                <a:gd name="T18" fmla="*/ 120 w 6816"/>
                <a:gd name="T19" fmla="*/ 103 h 1351"/>
                <a:gd name="T20" fmla="*/ 131 w 6816"/>
                <a:gd name="T21" fmla="*/ 109 h 1351"/>
                <a:gd name="T22" fmla="*/ 155 w 6816"/>
                <a:gd name="T23" fmla="*/ 121 h 1351"/>
                <a:gd name="T24" fmla="*/ 179 w 6816"/>
                <a:gd name="T25" fmla="*/ 131 h 1351"/>
                <a:gd name="T26" fmla="*/ 203 w 6816"/>
                <a:gd name="T27" fmla="*/ 141 h 1351"/>
                <a:gd name="T28" fmla="*/ 227 w 6816"/>
                <a:gd name="T29" fmla="*/ 150 h 1351"/>
                <a:gd name="T30" fmla="*/ 252 w 6816"/>
                <a:gd name="T31" fmla="*/ 159 h 1351"/>
                <a:gd name="T32" fmla="*/ 277 w 6816"/>
                <a:gd name="T33" fmla="*/ 167 h 1351"/>
                <a:gd name="T34" fmla="*/ 302 w 6816"/>
                <a:gd name="T35" fmla="*/ 173 h 1351"/>
                <a:gd name="T36" fmla="*/ 327 w 6816"/>
                <a:gd name="T37" fmla="*/ 179 h 1351"/>
                <a:gd name="T38" fmla="*/ 352 w 6816"/>
                <a:gd name="T39" fmla="*/ 184 h 1351"/>
                <a:gd name="T40" fmla="*/ 378 w 6816"/>
                <a:gd name="T41" fmla="*/ 187 h 1351"/>
                <a:gd name="T42" fmla="*/ 403 w 6816"/>
                <a:gd name="T43" fmla="*/ 189 h 1351"/>
                <a:gd name="T44" fmla="*/ 428 w 6816"/>
                <a:gd name="T45" fmla="*/ 190 h 1351"/>
                <a:gd name="T46" fmla="*/ 454 w 6816"/>
                <a:gd name="T47" fmla="*/ 191 h 1351"/>
                <a:gd name="T48" fmla="*/ 479 w 6816"/>
                <a:gd name="T49" fmla="*/ 191 h 1351"/>
                <a:gd name="T50" fmla="*/ 531 w 6816"/>
                <a:gd name="T51" fmla="*/ 190 h 1351"/>
                <a:gd name="T52" fmla="*/ 584 w 6816"/>
                <a:gd name="T53" fmla="*/ 189 h 1351"/>
                <a:gd name="T54" fmla="*/ 610 w 6816"/>
                <a:gd name="T55" fmla="*/ 188 h 1351"/>
                <a:gd name="T56" fmla="*/ 637 w 6816"/>
                <a:gd name="T57" fmla="*/ 189 h 1351"/>
                <a:gd name="T58" fmla="*/ 664 w 6816"/>
                <a:gd name="T59" fmla="*/ 190 h 1351"/>
                <a:gd name="T60" fmla="*/ 700 w 6816"/>
                <a:gd name="T61" fmla="*/ 192 h 1351"/>
                <a:gd name="T62" fmla="*/ 727 w 6816"/>
                <a:gd name="T63" fmla="*/ 193 h 1351"/>
                <a:gd name="T64" fmla="*/ 740 w 6816"/>
                <a:gd name="T65" fmla="*/ 193 h 1351"/>
                <a:gd name="T66" fmla="*/ 753 w 6816"/>
                <a:gd name="T67" fmla="*/ 193 h 1351"/>
                <a:gd name="T68" fmla="*/ 766 w 6816"/>
                <a:gd name="T69" fmla="*/ 191 h 1351"/>
                <a:gd name="T70" fmla="*/ 779 w 6816"/>
                <a:gd name="T71" fmla="*/ 190 h 1351"/>
                <a:gd name="T72" fmla="*/ 791 w 6816"/>
                <a:gd name="T73" fmla="*/ 187 h 1351"/>
                <a:gd name="T74" fmla="*/ 803 w 6816"/>
                <a:gd name="T75" fmla="*/ 184 h 1351"/>
                <a:gd name="T76" fmla="*/ 814 w 6816"/>
                <a:gd name="T77" fmla="*/ 179 h 1351"/>
                <a:gd name="T78" fmla="*/ 825 w 6816"/>
                <a:gd name="T79" fmla="*/ 173 h 1351"/>
                <a:gd name="T80" fmla="*/ 836 w 6816"/>
                <a:gd name="T81" fmla="*/ 167 h 1351"/>
                <a:gd name="T82" fmla="*/ 846 w 6816"/>
                <a:gd name="T83" fmla="*/ 159 h 1351"/>
                <a:gd name="T84" fmla="*/ 856 w 6816"/>
                <a:gd name="T85" fmla="*/ 151 h 1351"/>
                <a:gd name="T86" fmla="*/ 865 w 6816"/>
                <a:gd name="T87" fmla="*/ 141 h 1351"/>
                <a:gd name="T88" fmla="*/ 874 w 6816"/>
                <a:gd name="T89" fmla="*/ 132 h 1351"/>
                <a:gd name="T90" fmla="*/ 883 w 6816"/>
                <a:gd name="T91" fmla="*/ 122 h 1351"/>
                <a:gd name="T92" fmla="*/ 895 w 6816"/>
                <a:gd name="T93" fmla="*/ 108 h 1351"/>
                <a:gd name="T94" fmla="*/ 912 w 6816"/>
                <a:gd name="T95" fmla="*/ 86 h 1351"/>
                <a:gd name="T96" fmla="*/ 928 w 6816"/>
                <a:gd name="T97" fmla="*/ 65 h 1351"/>
                <a:gd name="T98" fmla="*/ 944 w 6816"/>
                <a:gd name="T99" fmla="*/ 43 h 1351"/>
                <a:gd name="T100" fmla="*/ 959 w 6816"/>
                <a:gd name="T101" fmla="*/ 22 h 135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816" h="1351">
                  <a:moveTo>
                    <a:pt x="0" y="0"/>
                  </a:moveTo>
                  <a:lnTo>
                    <a:pt x="41" y="47"/>
                  </a:lnTo>
                  <a:lnTo>
                    <a:pt x="80" y="91"/>
                  </a:lnTo>
                  <a:lnTo>
                    <a:pt x="121" y="137"/>
                  </a:lnTo>
                  <a:lnTo>
                    <a:pt x="163" y="181"/>
                  </a:lnTo>
                  <a:lnTo>
                    <a:pt x="205" y="224"/>
                  </a:lnTo>
                  <a:lnTo>
                    <a:pt x="247" y="268"/>
                  </a:lnTo>
                  <a:lnTo>
                    <a:pt x="290" y="310"/>
                  </a:lnTo>
                  <a:lnTo>
                    <a:pt x="333" y="351"/>
                  </a:lnTo>
                  <a:lnTo>
                    <a:pt x="356" y="371"/>
                  </a:lnTo>
                  <a:lnTo>
                    <a:pt x="378" y="392"/>
                  </a:lnTo>
                  <a:lnTo>
                    <a:pt x="400" y="412"/>
                  </a:lnTo>
                  <a:lnTo>
                    <a:pt x="423" y="431"/>
                  </a:lnTo>
                  <a:lnTo>
                    <a:pt x="445" y="450"/>
                  </a:lnTo>
                  <a:lnTo>
                    <a:pt x="469" y="469"/>
                  </a:lnTo>
                  <a:lnTo>
                    <a:pt x="492" y="488"/>
                  </a:lnTo>
                  <a:lnTo>
                    <a:pt x="515" y="507"/>
                  </a:lnTo>
                  <a:lnTo>
                    <a:pt x="539" y="525"/>
                  </a:lnTo>
                  <a:lnTo>
                    <a:pt x="562" y="543"/>
                  </a:lnTo>
                  <a:lnTo>
                    <a:pt x="587" y="561"/>
                  </a:lnTo>
                  <a:lnTo>
                    <a:pt x="611" y="578"/>
                  </a:lnTo>
                  <a:lnTo>
                    <a:pt x="636" y="595"/>
                  </a:lnTo>
                  <a:lnTo>
                    <a:pt x="660" y="612"/>
                  </a:lnTo>
                  <a:lnTo>
                    <a:pt x="685" y="629"/>
                  </a:lnTo>
                  <a:lnTo>
                    <a:pt x="710" y="645"/>
                  </a:lnTo>
                  <a:lnTo>
                    <a:pt x="736" y="661"/>
                  </a:lnTo>
                  <a:lnTo>
                    <a:pt x="761" y="677"/>
                  </a:lnTo>
                  <a:lnTo>
                    <a:pt x="787" y="692"/>
                  </a:lnTo>
                  <a:lnTo>
                    <a:pt x="814" y="707"/>
                  </a:lnTo>
                  <a:lnTo>
                    <a:pt x="839" y="722"/>
                  </a:lnTo>
                  <a:lnTo>
                    <a:pt x="866" y="737"/>
                  </a:lnTo>
                  <a:lnTo>
                    <a:pt x="892" y="751"/>
                  </a:lnTo>
                  <a:lnTo>
                    <a:pt x="919" y="765"/>
                  </a:lnTo>
                  <a:lnTo>
                    <a:pt x="973" y="793"/>
                  </a:lnTo>
                  <a:lnTo>
                    <a:pt x="1028" y="820"/>
                  </a:lnTo>
                  <a:lnTo>
                    <a:pt x="1082" y="845"/>
                  </a:lnTo>
                  <a:lnTo>
                    <a:pt x="1137" y="871"/>
                  </a:lnTo>
                  <a:lnTo>
                    <a:pt x="1194" y="895"/>
                  </a:lnTo>
                  <a:lnTo>
                    <a:pt x="1250" y="919"/>
                  </a:lnTo>
                  <a:lnTo>
                    <a:pt x="1307" y="942"/>
                  </a:lnTo>
                  <a:lnTo>
                    <a:pt x="1363" y="965"/>
                  </a:lnTo>
                  <a:lnTo>
                    <a:pt x="1421" y="988"/>
                  </a:lnTo>
                  <a:lnTo>
                    <a:pt x="1477" y="1009"/>
                  </a:lnTo>
                  <a:lnTo>
                    <a:pt x="1534" y="1031"/>
                  </a:lnTo>
                  <a:lnTo>
                    <a:pt x="1592" y="1052"/>
                  </a:lnTo>
                  <a:lnTo>
                    <a:pt x="1649" y="1073"/>
                  </a:lnTo>
                  <a:lnTo>
                    <a:pt x="1708" y="1092"/>
                  </a:lnTo>
                  <a:lnTo>
                    <a:pt x="1766" y="1111"/>
                  </a:lnTo>
                  <a:lnTo>
                    <a:pt x="1823" y="1130"/>
                  </a:lnTo>
                  <a:lnTo>
                    <a:pt x="1882" y="1149"/>
                  </a:lnTo>
                  <a:lnTo>
                    <a:pt x="1939" y="1166"/>
                  </a:lnTo>
                  <a:lnTo>
                    <a:pt x="1998" y="1183"/>
                  </a:lnTo>
                  <a:lnTo>
                    <a:pt x="2056" y="1199"/>
                  </a:lnTo>
                  <a:lnTo>
                    <a:pt x="2115" y="1214"/>
                  </a:lnTo>
                  <a:lnTo>
                    <a:pt x="2172" y="1227"/>
                  </a:lnTo>
                  <a:lnTo>
                    <a:pt x="2231" y="1241"/>
                  </a:lnTo>
                  <a:lnTo>
                    <a:pt x="2289" y="1253"/>
                  </a:lnTo>
                  <a:lnTo>
                    <a:pt x="2349" y="1265"/>
                  </a:lnTo>
                  <a:lnTo>
                    <a:pt x="2408" y="1275"/>
                  </a:lnTo>
                  <a:lnTo>
                    <a:pt x="2466" y="1285"/>
                  </a:lnTo>
                  <a:lnTo>
                    <a:pt x="2525" y="1292"/>
                  </a:lnTo>
                  <a:lnTo>
                    <a:pt x="2583" y="1301"/>
                  </a:lnTo>
                  <a:lnTo>
                    <a:pt x="2643" y="1307"/>
                  </a:lnTo>
                  <a:lnTo>
                    <a:pt x="2702" y="1313"/>
                  </a:lnTo>
                  <a:lnTo>
                    <a:pt x="2760" y="1318"/>
                  </a:lnTo>
                  <a:lnTo>
                    <a:pt x="2820" y="1322"/>
                  </a:lnTo>
                  <a:lnTo>
                    <a:pt x="2879" y="1325"/>
                  </a:lnTo>
                  <a:lnTo>
                    <a:pt x="2938" y="1329"/>
                  </a:lnTo>
                  <a:lnTo>
                    <a:pt x="2998" y="1331"/>
                  </a:lnTo>
                  <a:lnTo>
                    <a:pt x="3057" y="1333"/>
                  </a:lnTo>
                  <a:lnTo>
                    <a:pt x="3117" y="1334"/>
                  </a:lnTo>
                  <a:lnTo>
                    <a:pt x="3176" y="1335"/>
                  </a:lnTo>
                  <a:lnTo>
                    <a:pt x="3236" y="1335"/>
                  </a:lnTo>
                  <a:lnTo>
                    <a:pt x="3296" y="1335"/>
                  </a:lnTo>
                  <a:lnTo>
                    <a:pt x="3355" y="1335"/>
                  </a:lnTo>
                  <a:lnTo>
                    <a:pt x="3476" y="1333"/>
                  </a:lnTo>
                  <a:lnTo>
                    <a:pt x="3596" y="1331"/>
                  </a:lnTo>
                  <a:lnTo>
                    <a:pt x="3717" y="1327"/>
                  </a:lnTo>
                  <a:lnTo>
                    <a:pt x="3840" y="1324"/>
                  </a:lnTo>
                  <a:lnTo>
                    <a:pt x="3961" y="1322"/>
                  </a:lnTo>
                  <a:lnTo>
                    <a:pt x="4085" y="1320"/>
                  </a:lnTo>
                  <a:lnTo>
                    <a:pt x="4146" y="1319"/>
                  </a:lnTo>
                  <a:lnTo>
                    <a:pt x="4208" y="1319"/>
                  </a:lnTo>
                  <a:lnTo>
                    <a:pt x="4270" y="1319"/>
                  </a:lnTo>
                  <a:lnTo>
                    <a:pt x="4333" y="1319"/>
                  </a:lnTo>
                  <a:lnTo>
                    <a:pt x="4395" y="1320"/>
                  </a:lnTo>
                  <a:lnTo>
                    <a:pt x="4457" y="1321"/>
                  </a:lnTo>
                  <a:lnTo>
                    <a:pt x="4520" y="1322"/>
                  </a:lnTo>
                  <a:lnTo>
                    <a:pt x="4583" y="1324"/>
                  </a:lnTo>
                  <a:lnTo>
                    <a:pt x="4646" y="1327"/>
                  </a:lnTo>
                  <a:lnTo>
                    <a:pt x="4710" y="1331"/>
                  </a:lnTo>
                  <a:lnTo>
                    <a:pt x="4836" y="1338"/>
                  </a:lnTo>
                  <a:lnTo>
                    <a:pt x="4899" y="1342"/>
                  </a:lnTo>
                  <a:lnTo>
                    <a:pt x="4962" y="1346"/>
                  </a:lnTo>
                  <a:lnTo>
                    <a:pt x="5025" y="1349"/>
                  </a:lnTo>
                  <a:lnTo>
                    <a:pt x="5088" y="1350"/>
                  </a:lnTo>
                  <a:lnTo>
                    <a:pt x="5119" y="1351"/>
                  </a:lnTo>
                  <a:lnTo>
                    <a:pt x="5150" y="1351"/>
                  </a:lnTo>
                  <a:lnTo>
                    <a:pt x="5180" y="1351"/>
                  </a:lnTo>
                  <a:lnTo>
                    <a:pt x="5211" y="1350"/>
                  </a:lnTo>
                  <a:lnTo>
                    <a:pt x="5241" y="1349"/>
                  </a:lnTo>
                  <a:lnTo>
                    <a:pt x="5272" y="1348"/>
                  </a:lnTo>
                  <a:lnTo>
                    <a:pt x="5302" y="1346"/>
                  </a:lnTo>
                  <a:lnTo>
                    <a:pt x="5332" y="1343"/>
                  </a:lnTo>
                  <a:lnTo>
                    <a:pt x="5361" y="1340"/>
                  </a:lnTo>
                  <a:lnTo>
                    <a:pt x="5390" y="1337"/>
                  </a:lnTo>
                  <a:lnTo>
                    <a:pt x="5420" y="1333"/>
                  </a:lnTo>
                  <a:lnTo>
                    <a:pt x="5449" y="1329"/>
                  </a:lnTo>
                  <a:lnTo>
                    <a:pt x="5477" y="1323"/>
                  </a:lnTo>
                  <a:lnTo>
                    <a:pt x="5506" y="1317"/>
                  </a:lnTo>
                  <a:lnTo>
                    <a:pt x="5534" y="1310"/>
                  </a:lnTo>
                  <a:lnTo>
                    <a:pt x="5562" y="1303"/>
                  </a:lnTo>
                  <a:lnTo>
                    <a:pt x="5589" y="1294"/>
                  </a:lnTo>
                  <a:lnTo>
                    <a:pt x="5617" y="1285"/>
                  </a:lnTo>
                  <a:lnTo>
                    <a:pt x="5644" y="1275"/>
                  </a:lnTo>
                  <a:lnTo>
                    <a:pt x="5670" y="1265"/>
                  </a:lnTo>
                  <a:lnTo>
                    <a:pt x="5697" y="1253"/>
                  </a:lnTo>
                  <a:lnTo>
                    <a:pt x="5722" y="1240"/>
                  </a:lnTo>
                  <a:lnTo>
                    <a:pt x="5748" y="1226"/>
                  </a:lnTo>
                  <a:lnTo>
                    <a:pt x="5774" y="1212"/>
                  </a:lnTo>
                  <a:lnTo>
                    <a:pt x="5798" y="1198"/>
                  </a:lnTo>
                  <a:lnTo>
                    <a:pt x="5822" y="1182"/>
                  </a:lnTo>
                  <a:lnTo>
                    <a:pt x="5847" y="1166"/>
                  </a:lnTo>
                  <a:lnTo>
                    <a:pt x="5871" y="1149"/>
                  </a:lnTo>
                  <a:lnTo>
                    <a:pt x="5895" y="1130"/>
                  </a:lnTo>
                  <a:lnTo>
                    <a:pt x="5918" y="1112"/>
                  </a:lnTo>
                  <a:lnTo>
                    <a:pt x="5942" y="1093"/>
                  </a:lnTo>
                  <a:lnTo>
                    <a:pt x="5965" y="1074"/>
                  </a:lnTo>
                  <a:lnTo>
                    <a:pt x="5988" y="1054"/>
                  </a:lnTo>
                  <a:lnTo>
                    <a:pt x="6010" y="1033"/>
                  </a:lnTo>
                  <a:lnTo>
                    <a:pt x="6032" y="1011"/>
                  </a:lnTo>
                  <a:lnTo>
                    <a:pt x="6055" y="990"/>
                  </a:lnTo>
                  <a:lnTo>
                    <a:pt x="6076" y="969"/>
                  </a:lnTo>
                  <a:lnTo>
                    <a:pt x="6097" y="945"/>
                  </a:lnTo>
                  <a:lnTo>
                    <a:pt x="6119" y="923"/>
                  </a:lnTo>
                  <a:lnTo>
                    <a:pt x="6140" y="899"/>
                  </a:lnTo>
                  <a:lnTo>
                    <a:pt x="6161" y="876"/>
                  </a:lnTo>
                  <a:lnTo>
                    <a:pt x="6181" y="853"/>
                  </a:lnTo>
                  <a:lnTo>
                    <a:pt x="6203" y="828"/>
                  </a:lnTo>
                  <a:lnTo>
                    <a:pt x="6223" y="804"/>
                  </a:lnTo>
                  <a:lnTo>
                    <a:pt x="6263" y="755"/>
                  </a:lnTo>
                  <a:lnTo>
                    <a:pt x="6303" y="705"/>
                  </a:lnTo>
                  <a:lnTo>
                    <a:pt x="6342" y="655"/>
                  </a:lnTo>
                  <a:lnTo>
                    <a:pt x="6380" y="604"/>
                  </a:lnTo>
                  <a:lnTo>
                    <a:pt x="6419" y="553"/>
                  </a:lnTo>
                  <a:lnTo>
                    <a:pt x="6457" y="503"/>
                  </a:lnTo>
                  <a:lnTo>
                    <a:pt x="6494" y="452"/>
                  </a:lnTo>
                  <a:lnTo>
                    <a:pt x="6532" y="402"/>
                  </a:lnTo>
                  <a:lnTo>
                    <a:pt x="6568" y="352"/>
                  </a:lnTo>
                  <a:lnTo>
                    <a:pt x="6604" y="301"/>
                  </a:lnTo>
                  <a:lnTo>
                    <a:pt x="6640" y="251"/>
                  </a:lnTo>
                  <a:lnTo>
                    <a:pt x="6676" y="201"/>
                  </a:lnTo>
                  <a:lnTo>
                    <a:pt x="6712" y="151"/>
                  </a:lnTo>
                  <a:lnTo>
                    <a:pt x="6747" y="100"/>
                  </a:lnTo>
                  <a:lnTo>
                    <a:pt x="6816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96" name="Freeform 352"/>
            <p:cNvSpPr>
              <a:spLocks/>
            </p:cNvSpPr>
            <p:nvPr/>
          </p:nvSpPr>
          <p:spPr bwMode="auto">
            <a:xfrm>
              <a:off x="2234" y="1677"/>
              <a:ext cx="481" cy="116"/>
            </a:xfrm>
            <a:custGeom>
              <a:avLst/>
              <a:gdLst>
                <a:gd name="T0" fmla="*/ 5 w 3362"/>
                <a:gd name="T1" fmla="*/ 6 h 817"/>
                <a:gd name="T2" fmla="*/ 15 w 3362"/>
                <a:gd name="T3" fmla="*/ 18 h 817"/>
                <a:gd name="T4" fmla="*/ 26 w 3362"/>
                <a:gd name="T5" fmla="*/ 29 h 817"/>
                <a:gd name="T6" fmla="*/ 38 w 3362"/>
                <a:gd name="T7" fmla="*/ 40 h 817"/>
                <a:gd name="T8" fmla="*/ 50 w 3362"/>
                <a:gd name="T9" fmla="*/ 50 h 817"/>
                <a:gd name="T10" fmla="*/ 63 w 3362"/>
                <a:gd name="T11" fmla="*/ 59 h 817"/>
                <a:gd name="T12" fmla="*/ 76 w 3362"/>
                <a:gd name="T13" fmla="*/ 68 h 817"/>
                <a:gd name="T14" fmla="*/ 89 w 3362"/>
                <a:gd name="T15" fmla="*/ 76 h 817"/>
                <a:gd name="T16" fmla="*/ 103 w 3362"/>
                <a:gd name="T17" fmla="*/ 84 h 817"/>
                <a:gd name="T18" fmla="*/ 117 w 3362"/>
                <a:gd name="T19" fmla="*/ 90 h 817"/>
                <a:gd name="T20" fmla="*/ 132 w 3362"/>
                <a:gd name="T21" fmla="*/ 96 h 817"/>
                <a:gd name="T22" fmla="*/ 147 w 3362"/>
                <a:gd name="T23" fmla="*/ 102 h 817"/>
                <a:gd name="T24" fmla="*/ 162 w 3362"/>
                <a:gd name="T25" fmla="*/ 106 h 817"/>
                <a:gd name="T26" fmla="*/ 178 w 3362"/>
                <a:gd name="T27" fmla="*/ 110 h 817"/>
                <a:gd name="T28" fmla="*/ 193 w 3362"/>
                <a:gd name="T29" fmla="*/ 112 h 817"/>
                <a:gd name="T30" fmla="*/ 209 w 3362"/>
                <a:gd name="T31" fmla="*/ 114 h 817"/>
                <a:gd name="T32" fmla="*/ 224 w 3362"/>
                <a:gd name="T33" fmla="*/ 116 h 817"/>
                <a:gd name="T34" fmla="*/ 240 w 3362"/>
                <a:gd name="T35" fmla="*/ 116 h 817"/>
                <a:gd name="T36" fmla="*/ 256 w 3362"/>
                <a:gd name="T37" fmla="*/ 116 h 817"/>
                <a:gd name="T38" fmla="*/ 272 w 3362"/>
                <a:gd name="T39" fmla="*/ 114 h 817"/>
                <a:gd name="T40" fmla="*/ 288 w 3362"/>
                <a:gd name="T41" fmla="*/ 112 h 817"/>
                <a:gd name="T42" fmla="*/ 303 w 3362"/>
                <a:gd name="T43" fmla="*/ 110 h 817"/>
                <a:gd name="T44" fmla="*/ 318 w 3362"/>
                <a:gd name="T45" fmla="*/ 106 h 817"/>
                <a:gd name="T46" fmla="*/ 334 w 3362"/>
                <a:gd name="T47" fmla="*/ 102 h 817"/>
                <a:gd name="T48" fmla="*/ 349 w 3362"/>
                <a:gd name="T49" fmla="*/ 96 h 817"/>
                <a:gd name="T50" fmla="*/ 363 w 3362"/>
                <a:gd name="T51" fmla="*/ 90 h 817"/>
                <a:gd name="T52" fmla="*/ 378 w 3362"/>
                <a:gd name="T53" fmla="*/ 84 h 817"/>
                <a:gd name="T54" fmla="*/ 392 w 3362"/>
                <a:gd name="T55" fmla="*/ 76 h 817"/>
                <a:gd name="T56" fmla="*/ 405 w 3362"/>
                <a:gd name="T57" fmla="*/ 68 h 817"/>
                <a:gd name="T58" fmla="*/ 418 w 3362"/>
                <a:gd name="T59" fmla="*/ 59 h 817"/>
                <a:gd name="T60" fmla="*/ 431 w 3362"/>
                <a:gd name="T61" fmla="*/ 50 h 817"/>
                <a:gd name="T62" fmla="*/ 443 w 3362"/>
                <a:gd name="T63" fmla="*/ 40 h 817"/>
                <a:gd name="T64" fmla="*/ 455 w 3362"/>
                <a:gd name="T65" fmla="*/ 29 h 817"/>
                <a:gd name="T66" fmla="*/ 466 w 3362"/>
                <a:gd name="T67" fmla="*/ 18 h 817"/>
                <a:gd name="T68" fmla="*/ 476 w 3362"/>
                <a:gd name="T69" fmla="*/ 6 h 81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362" h="817">
                  <a:moveTo>
                    <a:pt x="0" y="0"/>
                  </a:moveTo>
                  <a:lnTo>
                    <a:pt x="34" y="43"/>
                  </a:lnTo>
                  <a:lnTo>
                    <a:pt x="70" y="85"/>
                  </a:lnTo>
                  <a:lnTo>
                    <a:pt x="107" y="126"/>
                  </a:lnTo>
                  <a:lnTo>
                    <a:pt x="145" y="167"/>
                  </a:lnTo>
                  <a:lnTo>
                    <a:pt x="184" y="205"/>
                  </a:lnTo>
                  <a:lnTo>
                    <a:pt x="224" y="244"/>
                  </a:lnTo>
                  <a:lnTo>
                    <a:pt x="265" y="281"/>
                  </a:lnTo>
                  <a:lnTo>
                    <a:pt x="307" y="317"/>
                  </a:lnTo>
                  <a:lnTo>
                    <a:pt x="349" y="352"/>
                  </a:lnTo>
                  <a:lnTo>
                    <a:pt x="393" y="386"/>
                  </a:lnTo>
                  <a:lnTo>
                    <a:pt x="438" y="418"/>
                  </a:lnTo>
                  <a:lnTo>
                    <a:pt x="483" y="450"/>
                  </a:lnTo>
                  <a:lnTo>
                    <a:pt x="529" y="481"/>
                  </a:lnTo>
                  <a:lnTo>
                    <a:pt x="576" y="510"/>
                  </a:lnTo>
                  <a:lnTo>
                    <a:pt x="624" y="537"/>
                  </a:lnTo>
                  <a:lnTo>
                    <a:pt x="672" y="564"/>
                  </a:lnTo>
                  <a:lnTo>
                    <a:pt x="721" y="590"/>
                  </a:lnTo>
                  <a:lnTo>
                    <a:pt x="771" y="614"/>
                  </a:lnTo>
                  <a:lnTo>
                    <a:pt x="821" y="636"/>
                  </a:lnTo>
                  <a:lnTo>
                    <a:pt x="872" y="658"/>
                  </a:lnTo>
                  <a:lnTo>
                    <a:pt x="923" y="678"/>
                  </a:lnTo>
                  <a:lnTo>
                    <a:pt x="975" y="697"/>
                  </a:lnTo>
                  <a:lnTo>
                    <a:pt x="1027" y="715"/>
                  </a:lnTo>
                  <a:lnTo>
                    <a:pt x="1081" y="731"/>
                  </a:lnTo>
                  <a:lnTo>
                    <a:pt x="1134" y="746"/>
                  </a:lnTo>
                  <a:lnTo>
                    <a:pt x="1187" y="759"/>
                  </a:lnTo>
                  <a:lnTo>
                    <a:pt x="1242" y="772"/>
                  </a:lnTo>
                  <a:lnTo>
                    <a:pt x="1296" y="782"/>
                  </a:lnTo>
                  <a:lnTo>
                    <a:pt x="1350" y="791"/>
                  </a:lnTo>
                  <a:lnTo>
                    <a:pt x="1404" y="799"/>
                  </a:lnTo>
                  <a:lnTo>
                    <a:pt x="1460" y="806"/>
                  </a:lnTo>
                  <a:lnTo>
                    <a:pt x="1515" y="811"/>
                  </a:lnTo>
                  <a:lnTo>
                    <a:pt x="1569" y="814"/>
                  </a:lnTo>
                  <a:lnTo>
                    <a:pt x="1625" y="816"/>
                  </a:lnTo>
                  <a:lnTo>
                    <a:pt x="1680" y="817"/>
                  </a:lnTo>
                  <a:lnTo>
                    <a:pt x="1736" y="816"/>
                  </a:lnTo>
                  <a:lnTo>
                    <a:pt x="1791" y="814"/>
                  </a:lnTo>
                  <a:lnTo>
                    <a:pt x="1846" y="811"/>
                  </a:lnTo>
                  <a:lnTo>
                    <a:pt x="1901" y="806"/>
                  </a:lnTo>
                  <a:lnTo>
                    <a:pt x="1956" y="799"/>
                  </a:lnTo>
                  <a:lnTo>
                    <a:pt x="2010" y="791"/>
                  </a:lnTo>
                  <a:lnTo>
                    <a:pt x="2065" y="782"/>
                  </a:lnTo>
                  <a:lnTo>
                    <a:pt x="2119" y="772"/>
                  </a:lnTo>
                  <a:lnTo>
                    <a:pt x="2173" y="759"/>
                  </a:lnTo>
                  <a:lnTo>
                    <a:pt x="2226" y="746"/>
                  </a:lnTo>
                  <a:lnTo>
                    <a:pt x="2280" y="731"/>
                  </a:lnTo>
                  <a:lnTo>
                    <a:pt x="2333" y="715"/>
                  </a:lnTo>
                  <a:lnTo>
                    <a:pt x="2385" y="697"/>
                  </a:lnTo>
                  <a:lnTo>
                    <a:pt x="2437" y="678"/>
                  </a:lnTo>
                  <a:lnTo>
                    <a:pt x="2488" y="658"/>
                  </a:lnTo>
                  <a:lnTo>
                    <a:pt x="2540" y="636"/>
                  </a:lnTo>
                  <a:lnTo>
                    <a:pt x="2590" y="614"/>
                  </a:lnTo>
                  <a:lnTo>
                    <a:pt x="2640" y="590"/>
                  </a:lnTo>
                  <a:lnTo>
                    <a:pt x="2689" y="564"/>
                  </a:lnTo>
                  <a:lnTo>
                    <a:pt x="2737" y="537"/>
                  </a:lnTo>
                  <a:lnTo>
                    <a:pt x="2784" y="510"/>
                  </a:lnTo>
                  <a:lnTo>
                    <a:pt x="2831" y="481"/>
                  </a:lnTo>
                  <a:lnTo>
                    <a:pt x="2878" y="450"/>
                  </a:lnTo>
                  <a:lnTo>
                    <a:pt x="2923" y="418"/>
                  </a:lnTo>
                  <a:lnTo>
                    <a:pt x="2968" y="386"/>
                  </a:lnTo>
                  <a:lnTo>
                    <a:pt x="3011" y="352"/>
                  </a:lnTo>
                  <a:lnTo>
                    <a:pt x="3054" y="317"/>
                  </a:lnTo>
                  <a:lnTo>
                    <a:pt x="3096" y="281"/>
                  </a:lnTo>
                  <a:lnTo>
                    <a:pt x="3137" y="244"/>
                  </a:lnTo>
                  <a:lnTo>
                    <a:pt x="3177" y="205"/>
                  </a:lnTo>
                  <a:lnTo>
                    <a:pt x="3216" y="167"/>
                  </a:lnTo>
                  <a:lnTo>
                    <a:pt x="3254" y="126"/>
                  </a:lnTo>
                  <a:lnTo>
                    <a:pt x="3290" y="85"/>
                  </a:lnTo>
                  <a:lnTo>
                    <a:pt x="3326" y="43"/>
                  </a:lnTo>
                  <a:lnTo>
                    <a:pt x="3362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97" name="Line 353"/>
            <p:cNvSpPr>
              <a:spLocks noChangeShapeType="1"/>
            </p:cNvSpPr>
            <p:nvPr/>
          </p:nvSpPr>
          <p:spPr bwMode="auto">
            <a:xfrm flipV="1">
              <a:off x="3561" y="1906"/>
              <a:ext cx="86" cy="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98" name="Line 354"/>
            <p:cNvSpPr>
              <a:spLocks noChangeShapeType="1"/>
            </p:cNvSpPr>
            <p:nvPr/>
          </p:nvSpPr>
          <p:spPr bwMode="auto">
            <a:xfrm flipV="1">
              <a:off x="3539" y="2050"/>
              <a:ext cx="30" cy="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99" name="Line 355"/>
            <p:cNvSpPr>
              <a:spLocks noChangeShapeType="1"/>
            </p:cNvSpPr>
            <p:nvPr/>
          </p:nvSpPr>
          <p:spPr bwMode="auto">
            <a:xfrm flipV="1">
              <a:off x="3662" y="1906"/>
              <a:ext cx="51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00" name="Line 356"/>
            <p:cNvSpPr>
              <a:spLocks noChangeShapeType="1"/>
            </p:cNvSpPr>
            <p:nvPr/>
          </p:nvSpPr>
          <p:spPr bwMode="auto">
            <a:xfrm flipV="1">
              <a:off x="3569" y="1989"/>
              <a:ext cx="61" cy="6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01" name="Line 357"/>
            <p:cNvSpPr>
              <a:spLocks noChangeShapeType="1"/>
            </p:cNvSpPr>
            <p:nvPr/>
          </p:nvSpPr>
          <p:spPr bwMode="auto">
            <a:xfrm flipV="1">
              <a:off x="3543" y="2076"/>
              <a:ext cx="67" cy="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02" name="Line 358"/>
            <p:cNvSpPr>
              <a:spLocks noChangeShapeType="1"/>
            </p:cNvSpPr>
            <p:nvPr/>
          </p:nvSpPr>
          <p:spPr bwMode="auto">
            <a:xfrm flipV="1">
              <a:off x="3728" y="1904"/>
              <a:ext cx="53" cy="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03" name="Line 359"/>
            <p:cNvSpPr>
              <a:spLocks noChangeShapeType="1"/>
            </p:cNvSpPr>
            <p:nvPr/>
          </p:nvSpPr>
          <p:spPr bwMode="auto">
            <a:xfrm flipV="1">
              <a:off x="3561" y="2118"/>
              <a:ext cx="73" cy="7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04" name="Line 360"/>
            <p:cNvSpPr>
              <a:spLocks noChangeShapeType="1"/>
            </p:cNvSpPr>
            <p:nvPr/>
          </p:nvSpPr>
          <p:spPr bwMode="auto">
            <a:xfrm flipV="1">
              <a:off x="3794" y="1891"/>
              <a:ext cx="66" cy="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05" name="Line 361"/>
            <p:cNvSpPr>
              <a:spLocks noChangeShapeType="1"/>
            </p:cNvSpPr>
            <p:nvPr/>
          </p:nvSpPr>
          <p:spPr bwMode="auto">
            <a:xfrm flipV="1">
              <a:off x="3591" y="2144"/>
              <a:ext cx="83" cy="8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06" name="Line 362"/>
            <p:cNvSpPr>
              <a:spLocks noChangeShapeType="1"/>
            </p:cNvSpPr>
            <p:nvPr/>
          </p:nvSpPr>
          <p:spPr bwMode="auto">
            <a:xfrm flipV="1">
              <a:off x="3860" y="1935"/>
              <a:ext cx="22" cy="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07" name="Line 363"/>
            <p:cNvSpPr>
              <a:spLocks noChangeShapeType="1"/>
            </p:cNvSpPr>
            <p:nvPr/>
          </p:nvSpPr>
          <p:spPr bwMode="auto">
            <a:xfrm flipV="1">
              <a:off x="3630" y="2144"/>
              <a:ext cx="110" cy="1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08" name="Line 364"/>
            <p:cNvSpPr>
              <a:spLocks noChangeShapeType="1"/>
            </p:cNvSpPr>
            <p:nvPr/>
          </p:nvSpPr>
          <p:spPr bwMode="auto">
            <a:xfrm flipV="1">
              <a:off x="3681" y="2144"/>
              <a:ext cx="125" cy="1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09" name="Line 365"/>
            <p:cNvSpPr>
              <a:spLocks noChangeShapeType="1"/>
            </p:cNvSpPr>
            <p:nvPr/>
          </p:nvSpPr>
          <p:spPr bwMode="auto">
            <a:xfrm flipV="1">
              <a:off x="3760" y="2144"/>
              <a:ext cx="112" cy="1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10" name="Line 366"/>
            <p:cNvSpPr>
              <a:spLocks noChangeShapeType="1"/>
            </p:cNvSpPr>
            <p:nvPr/>
          </p:nvSpPr>
          <p:spPr bwMode="auto">
            <a:xfrm flipV="1">
              <a:off x="3856" y="2199"/>
              <a:ext cx="26" cy="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11" name="Line 367"/>
            <p:cNvSpPr>
              <a:spLocks noChangeShapeType="1"/>
            </p:cNvSpPr>
            <p:nvPr/>
          </p:nvSpPr>
          <p:spPr bwMode="auto">
            <a:xfrm>
              <a:off x="3812" y="2237"/>
              <a:ext cx="0" cy="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12" name="Freeform 368"/>
            <p:cNvSpPr>
              <a:spLocks/>
            </p:cNvSpPr>
            <p:nvPr/>
          </p:nvSpPr>
          <p:spPr bwMode="auto">
            <a:xfrm>
              <a:off x="3538" y="1887"/>
              <a:ext cx="344" cy="382"/>
            </a:xfrm>
            <a:custGeom>
              <a:avLst/>
              <a:gdLst>
                <a:gd name="T0" fmla="*/ 335 w 2408"/>
                <a:gd name="T1" fmla="*/ 2 h 2677"/>
                <a:gd name="T2" fmla="*/ 323 w 2408"/>
                <a:gd name="T3" fmla="*/ 4 h 2677"/>
                <a:gd name="T4" fmla="*/ 303 w 2408"/>
                <a:gd name="T5" fmla="*/ 8 h 2677"/>
                <a:gd name="T6" fmla="*/ 283 w 2408"/>
                <a:gd name="T7" fmla="*/ 12 h 2677"/>
                <a:gd name="T8" fmla="*/ 265 w 2408"/>
                <a:gd name="T9" fmla="*/ 15 h 2677"/>
                <a:gd name="T10" fmla="*/ 249 w 2408"/>
                <a:gd name="T11" fmla="*/ 17 h 2677"/>
                <a:gd name="T12" fmla="*/ 233 w 2408"/>
                <a:gd name="T13" fmla="*/ 18 h 2677"/>
                <a:gd name="T14" fmla="*/ 218 w 2408"/>
                <a:gd name="T15" fmla="*/ 19 h 2677"/>
                <a:gd name="T16" fmla="*/ 192 w 2408"/>
                <a:gd name="T17" fmla="*/ 20 h 2677"/>
                <a:gd name="T18" fmla="*/ 155 w 2408"/>
                <a:gd name="T19" fmla="*/ 18 h 2677"/>
                <a:gd name="T20" fmla="*/ 133 w 2408"/>
                <a:gd name="T21" fmla="*/ 18 h 2677"/>
                <a:gd name="T22" fmla="*/ 118 w 2408"/>
                <a:gd name="T23" fmla="*/ 18 h 2677"/>
                <a:gd name="T24" fmla="*/ 104 w 2408"/>
                <a:gd name="T25" fmla="*/ 20 h 2677"/>
                <a:gd name="T26" fmla="*/ 91 w 2408"/>
                <a:gd name="T27" fmla="*/ 23 h 2677"/>
                <a:gd name="T28" fmla="*/ 79 w 2408"/>
                <a:gd name="T29" fmla="*/ 27 h 2677"/>
                <a:gd name="T30" fmla="*/ 68 w 2408"/>
                <a:gd name="T31" fmla="*/ 33 h 2677"/>
                <a:gd name="T32" fmla="*/ 63 w 2408"/>
                <a:gd name="T33" fmla="*/ 37 h 2677"/>
                <a:gd name="T34" fmla="*/ 54 w 2408"/>
                <a:gd name="T35" fmla="*/ 47 h 2677"/>
                <a:gd name="T36" fmla="*/ 46 w 2408"/>
                <a:gd name="T37" fmla="*/ 58 h 2677"/>
                <a:gd name="T38" fmla="*/ 39 w 2408"/>
                <a:gd name="T39" fmla="*/ 70 h 2677"/>
                <a:gd name="T40" fmla="*/ 30 w 2408"/>
                <a:gd name="T41" fmla="*/ 90 h 2677"/>
                <a:gd name="T42" fmla="*/ 19 w 2408"/>
                <a:gd name="T43" fmla="*/ 116 h 2677"/>
                <a:gd name="T44" fmla="*/ 10 w 2408"/>
                <a:gd name="T45" fmla="*/ 142 h 2677"/>
                <a:gd name="T46" fmla="*/ 6 w 2408"/>
                <a:gd name="T47" fmla="*/ 159 h 2677"/>
                <a:gd name="T48" fmla="*/ 3 w 2408"/>
                <a:gd name="T49" fmla="*/ 172 h 2677"/>
                <a:gd name="T50" fmla="*/ 2 w 2408"/>
                <a:gd name="T51" fmla="*/ 185 h 2677"/>
                <a:gd name="T52" fmla="*/ 0 w 2408"/>
                <a:gd name="T53" fmla="*/ 199 h 2677"/>
                <a:gd name="T54" fmla="*/ 0 w 2408"/>
                <a:gd name="T55" fmla="*/ 213 h 2677"/>
                <a:gd name="T56" fmla="*/ 1 w 2408"/>
                <a:gd name="T57" fmla="*/ 227 h 2677"/>
                <a:gd name="T58" fmla="*/ 2 w 2408"/>
                <a:gd name="T59" fmla="*/ 241 h 2677"/>
                <a:gd name="T60" fmla="*/ 5 w 2408"/>
                <a:gd name="T61" fmla="*/ 254 h 2677"/>
                <a:gd name="T62" fmla="*/ 8 w 2408"/>
                <a:gd name="T63" fmla="*/ 268 h 2677"/>
                <a:gd name="T64" fmla="*/ 13 w 2408"/>
                <a:gd name="T65" fmla="*/ 281 h 2677"/>
                <a:gd name="T66" fmla="*/ 18 w 2408"/>
                <a:gd name="T67" fmla="*/ 294 h 2677"/>
                <a:gd name="T68" fmla="*/ 25 w 2408"/>
                <a:gd name="T69" fmla="*/ 306 h 2677"/>
                <a:gd name="T70" fmla="*/ 33 w 2408"/>
                <a:gd name="T71" fmla="*/ 318 h 2677"/>
                <a:gd name="T72" fmla="*/ 42 w 2408"/>
                <a:gd name="T73" fmla="*/ 329 h 2677"/>
                <a:gd name="T74" fmla="*/ 52 w 2408"/>
                <a:gd name="T75" fmla="*/ 339 h 2677"/>
                <a:gd name="T76" fmla="*/ 63 w 2408"/>
                <a:gd name="T77" fmla="*/ 349 h 2677"/>
                <a:gd name="T78" fmla="*/ 75 w 2408"/>
                <a:gd name="T79" fmla="*/ 357 h 2677"/>
                <a:gd name="T80" fmla="*/ 87 w 2408"/>
                <a:gd name="T81" fmla="*/ 364 h 2677"/>
                <a:gd name="T82" fmla="*/ 100 w 2408"/>
                <a:gd name="T83" fmla="*/ 370 h 2677"/>
                <a:gd name="T84" fmla="*/ 113 w 2408"/>
                <a:gd name="T85" fmla="*/ 375 h 2677"/>
                <a:gd name="T86" fmla="*/ 127 w 2408"/>
                <a:gd name="T87" fmla="*/ 379 h 2677"/>
                <a:gd name="T88" fmla="*/ 141 w 2408"/>
                <a:gd name="T89" fmla="*/ 381 h 2677"/>
                <a:gd name="T90" fmla="*/ 154 w 2408"/>
                <a:gd name="T91" fmla="*/ 382 h 2677"/>
                <a:gd name="T92" fmla="*/ 168 w 2408"/>
                <a:gd name="T93" fmla="*/ 381 h 2677"/>
                <a:gd name="T94" fmla="*/ 181 w 2408"/>
                <a:gd name="T95" fmla="*/ 380 h 2677"/>
                <a:gd name="T96" fmla="*/ 195 w 2408"/>
                <a:gd name="T97" fmla="*/ 377 h 2677"/>
                <a:gd name="T98" fmla="*/ 211 w 2408"/>
                <a:gd name="T99" fmla="*/ 372 h 2677"/>
                <a:gd name="T100" fmla="*/ 238 w 2408"/>
                <a:gd name="T101" fmla="*/ 363 h 2677"/>
                <a:gd name="T102" fmla="*/ 271 w 2408"/>
                <a:gd name="T103" fmla="*/ 351 h 2677"/>
                <a:gd name="T104" fmla="*/ 297 w 2408"/>
                <a:gd name="T105" fmla="*/ 343 h 2677"/>
                <a:gd name="T106" fmla="*/ 324 w 2408"/>
                <a:gd name="T107" fmla="*/ 337 h 267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408" h="2677">
                  <a:moveTo>
                    <a:pt x="2408" y="0"/>
                  </a:moveTo>
                  <a:lnTo>
                    <a:pt x="2386" y="4"/>
                  </a:lnTo>
                  <a:lnTo>
                    <a:pt x="2364" y="9"/>
                  </a:lnTo>
                  <a:lnTo>
                    <a:pt x="2342" y="13"/>
                  </a:lnTo>
                  <a:lnTo>
                    <a:pt x="2321" y="17"/>
                  </a:lnTo>
                  <a:lnTo>
                    <a:pt x="2300" y="21"/>
                  </a:lnTo>
                  <a:lnTo>
                    <a:pt x="2279" y="26"/>
                  </a:lnTo>
                  <a:lnTo>
                    <a:pt x="2259" y="30"/>
                  </a:lnTo>
                  <a:lnTo>
                    <a:pt x="2239" y="34"/>
                  </a:lnTo>
                  <a:lnTo>
                    <a:pt x="2199" y="42"/>
                  </a:lnTo>
                  <a:lnTo>
                    <a:pt x="2161" y="49"/>
                  </a:lnTo>
                  <a:lnTo>
                    <a:pt x="2124" y="57"/>
                  </a:lnTo>
                  <a:lnTo>
                    <a:pt x="2087" y="63"/>
                  </a:lnTo>
                  <a:lnTo>
                    <a:pt x="2052" y="69"/>
                  </a:lnTo>
                  <a:lnTo>
                    <a:pt x="2017" y="76"/>
                  </a:lnTo>
                  <a:lnTo>
                    <a:pt x="1984" y="81"/>
                  </a:lnTo>
                  <a:lnTo>
                    <a:pt x="1951" y="87"/>
                  </a:lnTo>
                  <a:lnTo>
                    <a:pt x="1919" y="93"/>
                  </a:lnTo>
                  <a:lnTo>
                    <a:pt x="1887" y="97"/>
                  </a:lnTo>
                  <a:lnTo>
                    <a:pt x="1856" y="102"/>
                  </a:lnTo>
                  <a:lnTo>
                    <a:pt x="1827" y="107"/>
                  </a:lnTo>
                  <a:lnTo>
                    <a:pt x="1798" y="111"/>
                  </a:lnTo>
                  <a:lnTo>
                    <a:pt x="1768" y="114"/>
                  </a:lnTo>
                  <a:lnTo>
                    <a:pt x="1740" y="118"/>
                  </a:lnTo>
                  <a:lnTo>
                    <a:pt x="1712" y="122"/>
                  </a:lnTo>
                  <a:lnTo>
                    <a:pt x="1685" y="125"/>
                  </a:lnTo>
                  <a:lnTo>
                    <a:pt x="1657" y="127"/>
                  </a:lnTo>
                  <a:lnTo>
                    <a:pt x="1631" y="129"/>
                  </a:lnTo>
                  <a:lnTo>
                    <a:pt x="1604" y="131"/>
                  </a:lnTo>
                  <a:lnTo>
                    <a:pt x="1577" y="133"/>
                  </a:lnTo>
                  <a:lnTo>
                    <a:pt x="1552" y="135"/>
                  </a:lnTo>
                  <a:lnTo>
                    <a:pt x="1526" y="136"/>
                  </a:lnTo>
                  <a:lnTo>
                    <a:pt x="1500" y="137"/>
                  </a:lnTo>
                  <a:lnTo>
                    <a:pt x="1449" y="139"/>
                  </a:lnTo>
                  <a:lnTo>
                    <a:pt x="1397" y="140"/>
                  </a:lnTo>
                  <a:lnTo>
                    <a:pt x="1346" y="139"/>
                  </a:lnTo>
                  <a:lnTo>
                    <a:pt x="1294" y="137"/>
                  </a:lnTo>
                  <a:lnTo>
                    <a:pt x="1242" y="135"/>
                  </a:lnTo>
                  <a:lnTo>
                    <a:pt x="1189" y="133"/>
                  </a:lnTo>
                  <a:lnTo>
                    <a:pt x="1083" y="128"/>
                  </a:lnTo>
                  <a:lnTo>
                    <a:pt x="1031" y="126"/>
                  </a:lnTo>
                  <a:lnTo>
                    <a:pt x="979" y="125"/>
                  </a:lnTo>
                  <a:lnTo>
                    <a:pt x="953" y="125"/>
                  </a:lnTo>
                  <a:lnTo>
                    <a:pt x="928" y="125"/>
                  </a:lnTo>
                  <a:lnTo>
                    <a:pt x="902" y="125"/>
                  </a:lnTo>
                  <a:lnTo>
                    <a:pt x="877" y="126"/>
                  </a:lnTo>
                  <a:lnTo>
                    <a:pt x="852" y="127"/>
                  </a:lnTo>
                  <a:lnTo>
                    <a:pt x="828" y="128"/>
                  </a:lnTo>
                  <a:lnTo>
                    <a:pt x="803" y="130"/>
                  </a:lnTo>
                  <a:lnTo>
                    <a:pt x="779" y="132"/>
                  </a:lnTo>
                  <a:lnTo>
                    <a:pt x="754" y="135"/>
                  </a:lnTo>
                  <a:lnTo>
                    <a:pt x="731" y="139"/>
                  </a:lnTo>
                  <a:lnTo>
                    <a:pt x="707" y="142"/>
                  </a:lnTo>
                  <a:lnTo>
                    <a:pt x="684" y="147"/>
                  </a:lnTo>
                  <a:lnTo>
                    <a:pt x="662" y="151"/>
                  </a:lnTo>
                  <a:lnTo>
                    <a:pt x="639" y="158"/>
                  </a:lnTo>
                  <a:lnTo>
                    <a:pt x="618" y="164"/>
                  </a:lnTo>
                  <a:lnTo>
                    <a:pt x="597" y="172"/>
                  </a:lnTo>
                  <a:lnTo>
                    <a:pt x="575" y="179"/>
                  </a:lnTo>
                  <a:lnTo>
                    <a:pt x="555" y="189"/>
                  </a:lnTo>
                  <a:lnTo>
                    <a:pt x="535" y="198"/>
                  </a:lnTo>
                  <a:lnTo>
                    <a:pt x="516" y="209"/>
                  </a:lnTo>
                  <a:lnTo>
                    <a:pt x="497" y="219"/>
                  </a:lnTo>
                  <a:lnTo>
                    <a:pt x="479" y="232"/>
                  </a:lnTo>
                  <a:lnTo>
                    <a:pt x="470" y="239"/>
                  </a:lnTo>
                  <a:lnTo>
                    <a:pt x="460" y="245"/>
                  </a:lnTo>
                  <a:lnTo>
                    <a:pt x="452" y="252"/>
                  </a:lnTo>
                  <a:lnTo>
                    <a:pt x="443" y="260"/>
                  </a:lnTo>
                  <a:lnTo>
                    <a:pt x="426" y="275"/>
                  </a:lnTo>
                  <a:lnTo>
                    <a:pt x="410" y="292"/>
                  </a:lnTo>
                  <a:lnTo>
                    <a:pt x="395" y="309"/>
                  </a:lnTo>
                  <a:lnTo>
                    <a:pt x="381" y="326"/>
                  </a:lnTo>
                  <a:lnTo>
                    <a:pt x="366" y="345"/>
                  </a:lnTo>
                  <a:lnTo>
                    <a:pt x="352" y="364"/>
                  </a:lnTo>
                  <a:lnTo>
                    <a:pt x="338" y="384"/>
                  </a:lnTo>
                  <a:lnTo>
                    <a:pt x="325" y="405"/>
                  </a:lnTo>
                  <a:lnTo>
                    <a:pt x="312" y="426"/>
                  </a:lnTo>
                  <a:lnTo>
                    <a:pt x="300" y="447"/>
                  </a:lnTo>
                  <a:lnTo>
                    <a:pt x="287" y="470"/>
                  </a:lnTo>
                  <a:lnTo>
                    <a:pt x="275" y="491"/>
                  </a:lnTo>
                  <a:lnTo>
                    <a:pt x="263" y="514"/>
                  </a:lnTo>
                  <a:lnTo>
                    <a:pt x="253" y="537"/>
                  </a:lnTo>
                  <a:lnTo>
                    <a:pt x="230" y="583"/>
                  </a:lnTo>
                  <a:lnTo>
                    <a:pt x="210" y="628"/>
                  </a:lnTo>
                  <a:lnTo>
                    <a:pt x="190" y="674"/>
                  </a:lnTo>
                  <a:lnTo>
                    <a:pt x="170" y="720"/>
                  </a:lnTo>
                  <a:lnTo>
                    <a:pt x="152" y="765"/>
                  </a:lnTo>
                  <a:lnTo>
                    <a:pt x="134" y="811"/>
                  </a:lnTo>
                  <a:lnTo>
                    <a:pt x="117" y="857"/>
                  </a:lnTo>
                  <a:lnTo>
                    <a:pt x="101" y="903"/>
                  </a:lnTo>
                  <a:lnTo>
                    <a:pt x="86" y="949"/>
                  </a:lnTo>
                  <a:lnTo>
                    <a:pt x="72" y="995"/>
                  </a:lnTo>
                  <a:lnTo>
                    <a:pt x="59" y="1041"/>
                  </a:lnTo>
                  <a:lnTo>
                    <a:pt x="54" y="1065"/>
                  </a:lnTo>
                  <a:lnTo>
                    <a:pt x="47" y="1088"/>
                  </a:lnTo>
                  <a:lnTo>
                    <a:pt x="42" y="1111"/>
                  </a:lnTo>
                  <a:lnTo>
                    <a:pt x="38" y="1134"/>
                  </a:lnTo>
                  <a:lnTo>
                    <a:pt x="32" y="1157"/>
                  </a:lnTo>
                  <a:lnTo>
                    <a:pt x="28" y="1181"/>
                  </a:lnTo>
                  <a:lnTo>
                    <a:pt x="24" y="1204"/>
                  </a:lnTo>
                  <a:lnTo>
                    <a:pt x="21" y="1229"/>
                  </a:lnTo>
                  <a:lnTo>
                    <a:pt x="16" y="1252"/>
                  </a:lnTo>
                  <a:lnTo>
                    <a:pt x="13" y="1276"/>
                  </a:lnTo>
                  <a:lnTo>
                    <a:pt x="11" y="1299"/>
                  </a:lnTo>
                  <a:lnTo>
                    <a:pt x="8" y="1323"/>
                  </a:lnTo>
                  <a:lnTo>
                    <a:pt x="6" y="1347"/>
                  </a:lnTo>
                  <a:lnTo>
                    <a:pt x="5" y="1370"/>
                  </a:lnTo>
                  <a:lnTo>
                    <a:pt x="3" y="1395"/>
                  </a:lnTo>
                  <a:lnTo>
                    <a:pt x="2" y="1418"/>
                  </a:lnTo>
                  <a:lnTo>
                    <a:pt x="2" y="1443"/>
                  </a:lnTo>
                  <a:lnTo>
                    <a:pt x="0" y="1467"/>
                  </a:lnTo>
                  <a:lnTo>
                    <a:pt x="2" y="1492"/>
                  </a:lnTo>
                  <a:lnTo>
                    <a:pt x="2" y="1515"/>
                  </a:lnTo>
                  <a:lnTo>
                    <a:pt x="3" y="1540"/>
                  </a:lnTo>
                  <a:lnTo>
                    <a:pt x="4" y="1564"/>
                  </a:lnTo>
                  <a:lnTo>
                    <a:pt x="5" y="1589"/>
                  </a:lnTo>
                  <a:lnTo>
                    <a:pt x="7" y="1613"/>
                  </a:lnTo>
                  <a:lnTo>
                    <a:pt x="10" y="1638"/>
                  </a:lnTo>
                  <a:lnTo>
                    <a:pt x="12" y="1661"/>
                  </a:lnTo>
                  <a:lnTo>
                    <a:pt x="15" y="1686"/>
                  </a:lnTo>
                  <a:lnTo>
                    <a:pt x="20" y="1710"/>
                  </a:lnTo>
                  <a:lnTo>
                    <a:pt x="24" y="1735"/>
                  </a:lnTo>
                  <a:lnTo>
                    <a:pt x="28" y="1758"/>
                  </a:lnTo>
                  <a:lnTo>
                    <a:pt x="33" y="1782"/>
                  </a:lnTo>
                  <a:lnTo>
                    <a:pt x="39" y="1807"/>
                  </a:lnTo>
                  <a:lnTo>
                    <a:pt x="44" y="1830"/>
                  </a:lnTo>
                  <a:lnTo>
                    <a:pt x="50" y="1854"/>
                  </a:lnTo>
                  <a:lnTo>
                    <a:pt x="57" y="1877"/>
                  </a:lnTo>
                  <a:lnTo>
                    <a:pt x="64" y="1901"/>
                  </a:lnTo>
                  <a:lnTo>
                    <a:pt x="72" y="1924"/>
                  </a:lnTo>
                  <a:lnTo>
                    <a:pt x="80" y="1948"/>
                  </a:lnTo>
                  <a:lnTo>
                    <a:pt x="89" y="1971"/>
                  </a:lnTo>
                  <a:lnTo>
                    <a:pt x="97" y="1993"/>
                  </a:lnTo>
                  <a:lnTo>
                    <a:pt x="107" y="2016"/>
                  </a:lnTo>
                  <a:lnTo>
                    <a:pt x="118" y="2038"/>
                  </a:lnTo>
                  <a:lnTo>
                    <a:pt x="128" y="2060"/>
                  </a:lnTo>
                  <a:lnTo>
                    <a:pt x="139" y="2083"/>
                  </a:lnTo>
                  <a:lnTo>
                    <a:pt x="151" y="2104"/>
                  </a:lnTo>
                  <a:lnTo>
                    <a:pt x="162" y="2125"/>
                  </a:lnTo>
                  <a:lnTo>
                    <a:pt x="175" y="2147"/>
                  </a:lnTo>
                  <a:lnTo>
                    <a:pt x="188" y="2168"/>
                  </a:lnTo>
                  <a:lnTo>
                    <a:pt x="201" y="2188"/>
                  </a:lnTo>
                  <a:lnTo>
                    <a:pt x="216" y="2209"/>
                  </a:lnTo>
                  <a:lnTo>
                    <a:pt x="229" y="2229"/>
                  </a:lnTo>
                  <a:lnTo>
                    <a:pt x="244" y="2249"/>
                  </a:lnTo>
                  <a:lnTo>
                    <a:pt x="260" y="2268"/>
                  </a:lnTo>
                  <a:lnTo>
                    <a:pt x="276" y="2287"/>
                  </a:lnTo>
                  <a:lnTo>
                    <a:pt x="292" y="2306"/>
                  </a:lnTo>
                  <a:lnTo>
                    <a:pt x="309" y="2324"/>
                  </a:lnTo>
                  <a:lnTo>
                    <a:pt x="327" y="2343"/>
                  </a:lnTo>
                  <a:lnTo>
                    <a:pt x="345" y="2360"/>
                  </a:lnTo>
                  <a:lnTo>
                    <a:pt x="364" y="2377"/>
                  </a:lnTo>
                  <a:lnTo>
                    <a:pt x="382" y="2394"/>
                  </a:lnTo>
                  <a:lnTo>
                    <a:pt x="401" y="2411"/>
                  </a:lnTo>
                  <a:lnTo>
                    <a:pt x="420" y="2427"/>
                  </a:lnTo>
                  <a:lnTo>
                    <a:pt x="440" y="2443"/>
                  </a:lnTo>
                  <a:lnTo>
                    <a:pt x="460" y="2458"/>
                  </a:lnTo>
                  <a:lnTo>
                    <a:pt x="481" y="2472"/>
                  </a:lnTo>
                  <a:lnTo>
                    <a:pt x="502" y="2486"/>
                  </a:lnTo>
                  <a:lnTo>
                    <a:pt x="522" y="2500"/>
                  </a:lnTo>
                  <a:lnTo>
                    <a:pt x="545" y="2514"/>
                  </a:lnTo>
                  <a:lnTo>
                    <a:pt x="566" y="2527"/>
                  </a:lnTo>
                  <a:lnTo>
                    <a:pt x="587" y="2540"/>
                  </a:lnTo>
                  <a:lnTo>
                    <a:pt x="610" y="2551"/>
                  </a:lnTo>
                  <a:lnTo>
                    <a:pt x="632" y="2563"/>
                  </a:lnTo>
                  <a:lnTo>
                    <a:pt x="654" y="2574"/>
                  </a:lnTo>
                  <a:lnTo>
                    <a:pt x="678" y="2584"/>
                  </a:lnTo>
                  <a:lnTo>
                    <a:pt x="700" y="2594"/>
                  </a:lnTo>
                  <a:lnTo>
                    <a:pt x="723" y="2603"/>
                  </a:lnTo>
                  <a:lnTo>
                    <a:pt x="747" y="2613"/>
                  </a:lnTo>
                  <a:lnTo>
                    <a:pt x="770" y="2622"/>
                  </a:lnTo>
                  <a:lnTo>
                    <a:pt x="794" y="2629"/>
                  </a:lnTo>
                  <a:lnTo>
                    <a:pt x="817" y="2636"/>
                  </a:lnTo>
                  <a:lnTo>
                    <a:pt x="842" y="2643"/>
                  </a:lnTo>
                  <a:lnTo>
                    <a:pt x="865" y="2649"/>
                  </a:lnTo>
                  <a:lnTo>
                    <a:pt x="888" y="2655"/>
                  </a:lnTo>
                  <a:lnTo>
                    <a:pt x="913" y="2660"/>
                  </a:lnTo>
                  <a:lnTo>
                    <a:pt x="937" y="2664"/>
                  </a:lnTo>
                  <a:lnTo>
                    <a:pt x="961" y="2667"/>
                  </a:lnTo>
                  <a:lnTo>
                    <a:pt x="985" y="2670"/>
                  </a:lnTo>
                  <a:lnTo>
                    <a:pt x="1009" y="2674"/>
                  </a:lnTo>
                  <a:lnTo>
                    <a:pt x="1033" y="2675"/>
                  </a:lnTo>
                  <a:lnTo>
                    <a:pt x="1057" y="2676"/>
                  </a:lnTo>
                  <a:lnTo>
                    <a:pt x="1081" y="2677"/>
                  </a:lnTo>
                  <a:lnTo>
                    <a:pt x="1105" y="2677"/>
                  </a:lnTo>
                  <a:lnTo>
                    <a:pt x="1128" y="2676"/>
                  </a:lnTo>
                  <a:lnTo>
                    <a:pt x="1153" y="2675"/>
                  </a:lnTo>
                  <a:lnTo>
                    <a:pt x="1176" y="2673"/>
                  </a:lnTo>
                  <a:lnTo>
                    <a:pt x="1199" y="2670"/>
                  </a:lnTo>
                  <a:lnTo>
                    <a:pt x="1223" y="2667"/>
                  </a:lnTo>
                  <a:lnTo>
                    <a:pt x="1246" y="2664"/>
                  </a:lnTo>
                  <a:lnTo>
                    <a:pt x="1270" y="2660"/>
                  </a:lnTo>
                  <a:lnTo>
                    <a:pt x="1293" y="2656"/>
                  </a:lnTo>
                  <a:lnTo>
                    <a:pt x="1317" y="2650"/>
                  </a:lnTo>
                  <a:lnTo>
                    <a:pt x="1340" y="2645"/>
                  </a:lnTo>
                  <a:lnTo>
                    <a:pt x="1363" y="2640"/>
                  </a:lnTo>
                  <a:lnTo>
                    <a:pt x="1387" y="2633"/>
                  </a:lnTo>
                  <a:lnTo>
                    <a:pt x="1409" y="2627"/>
                  </a:lnTo>
                  <a:lnTo>
                    <a:pt x="1433" y="2620"/>
                  </a:lnTo>
                  <a:lnTo>
                    <a:pt x="1479" y="2607"/>
                  </a:lnTo>
                  <a:lnTo>
                    <a:pt x="1525" y="2592"/>
                  </a:lnTo>
                  <a:lnTo>
                    <a:pt x="1571" y="2576"/>
                  </a:lnTo>
                  <a:lnTo>
                    <a:pt x="1618" y="2559"/>
                  </a:lnTo>
                  <a:lnTo>
                    <a:pt x="1664" y="2543"/>
                  </a:lnTo>
                  <a:lnTo>
                    <a:pt x="1756" y="2509"/>
                  </a:lnTo>
                  <a:lnTo>
                    <a:pt x="1802" y="2492"/>
                  </a:lnTo>
                  <a:lnTo>
                    <a:pt x="1848" y="2476"/>
                  </a:lnTo>
                  <a:lnTo>
                    <a:pt x="1895" y="2460"/>
                  </a:lnTo>
                  <a:lnTo>
                    <a:pt x="1941" y="2445"/>
                  </a:lnTo>
                  <a:lnTo>
                    <a:pt x="1987" y="2431"/>
                  </a:lnTo>
                  <a:lnTo>
                    <a:pt x="2033" y="2417"/>
                  </a:lnTo>
                  <a:lnTo>
                    <a:pt x="2080" y="2404"/>
                  </a:lnTo>
                  <a:lnTo>
                    <a:pt x="2127" y="2393"/>
                  </a:lnTo>
                  <a:lnTo>
                    <a:pt x="2174" y="2382"/>
                  </a:lnTo>
                  <a:lnTo>
                    <a:pt x="2221" y="2370"/>
                  </a:lnTo>
                  <a:lnTo>
                    <a:pt x="2267" y="2361"/>
                  </a:lnTo>
                  <a:lnTo>
                    <a:pt x="2314" y="2350"/>
                  </a:lnTo>
                  <a:lnTo>
                    <a:pt x="2408" y="233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13" name="Line 369"/>
            <p:cNvSpPr>
              <a:spLocks noChangeShapeType="1"/>
            </p:cNvSpPr>
            <p:nvPr/>
          </p:nvSpPr>
          <p:spPr bwMode="auto">
            <a:xfrm>
              <a:off x="3595" y="2050"/>
              <a:ext cx="54" cy="9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14" name="Line 370"/>
            <p:cNvSpPr>
              <a:spLocks noChangeShapeType="1"/>
            </p:cNvSpPr>
            <p:nvPr/>
          </p:nvSpPr>
          <p:spPr bwMode="auto">
            <a:xfrm flipH="1">
              <a:off x="3595" y="1957"/>
              <a:ext cx="54" cy="9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15" name="Line 371"/>
            <p:cNvSpPr>
              <a:spLocks noChangeShapeType="1"/>
            </p:cNvSpPr>
            <p:nvPr/>
          </p:nvSpPr>
          <p:spPr bwMode="auto">
            <a:xfrm>
              <a:off x="3649" y="1957"/>
              <a:ext cx="0" cy="18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16" name="Line 372"/>
            <p:cNvSpPr>
              <a:spLocks noChangeShapeType="1"/>
            </p:cNvSpPr>
            <p:nvPr/>
          </p:nvSpPr>
          <p:spPr bwMode="auto">
            <a:xfrm>
              <a:off x="3649" y="2144"/>
              <a:ext cx="233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17" name="Line 373"/>
            <p:cNvSpPr>
              <a:spLocks noChangeShapeType="1"/>
            </p:cNvSpPr>
            <p:nvPr/>
          </p:nvSpPr>
          <p:spPr bwMode="auto">
            <a:xfrm>
              <a:off x="3649" y="1957"/>
              <a:ext cx="233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18" name="Line 374"/>
            <p:cNvSpPr>
              <a:spLocks noChangeShapeType="1"/>
            </p:cNvSpPr>
            <p:nvPr/>
          </p:nvSpPr>
          <p:spPr bwMode="auto">
            <a:xfrm>
              <a:off x="3812" y="1770"/>
              <a:ext cx="0" cy="1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19" name="Line 375"/>
            <p:cNvSpPr>
              <a:spLocks noChangeShapeType="1"/>
            </p:cNvSpPr>
            <p:nvPr/>
          </p:nvSpPr>
          <p:spPr bwMode="auto">
            <a:xfrm flipH="1">
              <a:off x="3812" y="2260"/>
              <a:ext cx="70" cy="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20" name="Line 376"/>
            <p:cNvSpPr>
              <a:spLocks noChangeShapeType="1"/>
            </p:cNvSpPr>
            <p:nvPr/>
          </p:nvSpPr>
          <p:spPr bwMode="auto">
            <a:xfrm>
              <a:off x="3812" y="1770"/>
              <a:ext cx="70" cy="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21" name="Line 377"/>
            <p:cNvSpPr>
              <a:spLocks noChangeShapeType="1"/>
            </p:cNvSpPr>
            <p:nvPr/>
          </p:nvSpPr>
          <p:spPr bwMode="auto">
            <a:xfrm>
              <a:off x="3182" y="2331"/>
              <a:ext cx="63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22" name="Line 378"/>
            <p:cNvSpPr>
              <a:spLocks noChangeShapeType="1"/>
            </p:cNvSpPr>
            <p:nvPr/>
          </p:nvSpPr>
          <p:spPr bwMode="auto">
            <a:xfrm>
              <a:off x="3182" y="1770"/>
              <a:ext cx="63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23" name="Line 379"/>
            <p:cNvSpPr>
              <a:spLocks noChangeShapeType="1"/>
            </p:cNvSpPr>
            <p:nvPr/>
          </p:nvSpPr>
          <p:spPr bwMode="auto">
            <a:xfrm>
              <a:off x="3882" y="1840"/>
              <a:ext cx="0" cy="4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24" name="Line 380"/>
            <p:cNvSpPr>
              <a:spLocks noChangeShapeType="1"/>
            </p:cNvSpPr>
            <p:nvPr/>
          </p:nvSpPr>
          <p:spPr bwMode="auto">
            <a:xfrm>
              <a:off x="1767" y="2424"/>
              <a:ext cx="14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25" name="Line 381"/>
            <p:cNvSpPr>
              <a:spLocks noChangeShapeType="1"/>
            </p:cNvSpPr>
            <p:nvPr/>
          </p:nvSpPr>
          <p:spPr bwMode="auto">
            <a:xfrm>
              <a:off x="1767" y="1677"/>
              <a:ext cx="14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26" name="Line 382"/>
            <p:cNvSpPr>
              <a:spLocks noChangeShapeType="1"/>
            </p:cNvSpPr>
            <p:nvPr/>
          </p:nvSpPr>
          <p:spPr bwMode="auto">
            <a:xfrm>
              <a:off x="3182" y="1677"/>
              <a:ext cx="0" cy="7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27" name="Line 383"/>
            <p:cNvSpPr>
              <a:spLocks noChangeShapeType="1"/>
            </p:cNvSpPr>
            <p:nvPr/>
          </p:nvSpPr>
          <p:spPr bwMode="auto">
            <a:xfrm>
              <a:off x="1009" y="2050"/>
              <a:ext cx="3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28" name="Line 384"/>
            <p:cNvSpPr>
              <a:spLocks noChangeShapeType="1"/>
            </p:cNvSpPr>
            <p:nvPr/>
          </p:nvSpPr>
          <p:spPr bwMode="auto">
            <a:xfrm>
              <a:off x="1411" y="2050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29" name="Line 385"/>
            <p:cNvSpPr>
              <a:spLocks noChangeShapeType="1"/>
            </p:cNvSpPr>
            <p:nvPr/>
          </p:nvSpPr>
          <p:spPr bwMode="auto">
            <a:xfrm>
              <a:off x="1481" y="2050"/>
              <a:ext cx="3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30" name="Line 386"/>
            <p:cNvSpPr>
              <a:spLocks noChangeShapeType="1"/>
            </p:cNvSpPr>
            <p:nvPr/>
          </p:nvSpPr>
          <p:spPr bwMode="auto">
            <a:xfrm>
              <a:off x="1831" y="2050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31" name="Line 387"/>
            <p:cNvSpPr>
              <a:spLocks noChangeShapeType="1"/>
            </p:cNvSpPr>
            <p:nvPr/>
          </p:nvSpPr>
          <p:spPr bwMode="auto">
            <a:xfrm>
              <a:off x="1901" y="2050"/>
              <a:ext cx="3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32" name="Line 388"/>
            <p:cNvSpPr>
              <a:spLocks noChangeShapeType="1"/>
            </p:cNvSpPr>
            <p:nvPr/>
          </p:nvSpPr>
          <p:spPr bwMode="auto">
            <a:xfrm>
              <a:off x="2251" y="2050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33" name="Line 389"/>
            <p:cNvSpPr>
              <a:spLocks noChangeShapeType="1"/>
            </p:cNvSpPr>
            <p:nvPr/>
          </p:nvSpPr>
          <p:spPr bwMode="auto">
            <a:xfrm>
              <a:off x="2321" y="2050"/>
              <a:ext cx="3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34" name="Line 390"/>
            <p:cNvSpPr>
              <a:spLocks noChangeShapeType="1"/>
            </p:cNvSpPr>
            <p:nvPr/>
          </p:nvSpPr>
          <p:spPr bwMode="auto">
            <a:xfrm>
              <a:off x="2671" y="2050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35" name="Line 391"/>
            <p:cNvSpPr>
              <a:spLocks noChangeShapeType="1"/>
            </p:cNvSpPr>
            <p:nvPr/>
          </p:nvSpPr>
          <p:spPr bwMode="auto">
            <a:xfrm>
              <a:off x="2741" y="2050"/>
              <a:ext cx="3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36" name="Line 392"/>
            <p:cNvSpPr>
              <a:spLocks noChangeShapeType="1"/>
            </p:cNvSpPr>
            <p:nvPr/>
          </p:nvSpPr>
          <p:spPr bwMode="auto">
            <a:xfrm>
              <a:off x="3091" y="2050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37" name="Line 393"/>
            <p:cNvSpPr>
              <a:spLocks noChangeShapeType="1"/>
            </p:cNvSpPr>
            <p:nvPr/>
          </p:nvSpPr>
          <p:spPr bwMode="auto">
            <a:xfrm>
              <a:off x="3161" y="2050"/>
              <a:ext cx="3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38" name="Line 394"/>
            <p:cNvSpPr>
              <a:spLocks noChangeShapeType="1"/>
            </p:cNvSpPr>
            <p:nvPr/>
          </p:nvSpPr>
          <p:spPr bwMode="auto">
            <a:xfrm>
              <a:off x="3511" y="2050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39" name="Line 395"/>
            <p:cNvSpPr>
              <a:spLocks noChangeShapeType="1"/>
            </p:cNvSpPr>
            <p:nvPr/>
          </p:nvSpPr>
          <p:spPr bwMode="auto">
            <a:xfrm>
              <a:off x="3581" y="2050"/>
              <a:ext cx="3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40" name="Line 396"/>
            <p:cNvSpPr>
              <a:spLocks noChangeShapeType="1"/>
            </p:cNvSpPr>
            <p:nvPr/>
          </p:nvSpPr>
          <p:spPr bwMode="auto">
            <a:xfrm flipH="1">
              <a:off x="1306" y="2166"/>
              <a:ext cx="93" cy="9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41" name="Line 397"/>
            <p:cNvSpPr>
              <a:spLocks noChangeShapeType="1"/>
            </p:cNvSpPr>
            <p:nvPr/>
          </p:nvSpPr>
          <p:spPr bwMode="auto">
            <a:xfrm flipH="1">
              <a:off x="1232" y="2088"/>
              <a:ext cx="179" cy="1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42" name="Line 398"/>
            <p:cNvSpPr>
              <a:spLocks noChangeShapeType="1"/>
            </p:cNvSpPr>
            <p:nvPr/>
          </p:nvSpPr>
          <p:spPr bwMode="auto">
            <a:xfrm flipH="1">
              <a:off x="1383" y="2032"/>
              <a:ext cx="18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43" name="Line 399"/>
            <p:cNvSpPr>
              <a:spLocks noChangeShapeType="1"/>
            </p:cNvSpPr>
            <p:nvPr/>
          </p:nvSpPr>
          <p:spPr bwMode="auto">
            <a:xfrm flipH="1">
              <a:off x="1180" y="2144"/>
              <a:ext cx="109" cy="10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44" name="Line 400"/>
            <p:cNvSpPr>
              <a:spLocks noChangeShapeType="1"/>
            </p:cNvSpPr>
            <p:nvPr/>
          </p:nvSpPr>
          <p:spPr bwMode="auto">
            <a:xfrm flipH="1">
              <a:off x="1315" y="2050"/>
              <a:ext cx="68" cy="6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45" name="Line 401"/>
            <p:cNvSpPr>
              <a:spLocks noChangeShapeType="1"/>
            </p:cNvSpPr>
            <p:nvPr/>
          </p:nvSpPr>
          <p:spPr bwMode="auto">
            <a:xfrm flipH="1">
              <a:off x="1340" y="1983"/>
              <a:ext cx="44" cy="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46" name="Line 402"/>
            <p:cNvSpPr>
              <a:spLocks noChangeShapeType="1"/>
            </p:cNvSpPr>
            <p:nvPr/>
          </p:nvSpPr>
          <p:spPr bwMode="auto">
            <a:xfrm flipH="1">
              <a:off x="1132" y="2144"/>
              <a:ext cx="91" cy="9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47" name="Line 403"/>
            <p:cNvSpPr>
              <a:spLocks noChangeShapeType="1"/>
            </p:cNvSpPr>
            <p:nvPr/>
          </p:nvSpPr>
          <p:spPr bwMode="auto">
            <a:xfrm flipH="1">
              <a:off x="1316" y="1940"/>
              <a:ext cx="45" cy="4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48" name="Line 404"/>
            <p:cNvSpPr>
              <a:spLocks noChangeShapeType="1"/>
            </p:cNvSpPr>
            <p:nvPr/>
          </p:nvSpPr>
          <p:spPr bwMode="auto">
            <a:xfrm flipH="1">
              <a:off x="1079" y="2144"/>
              <a:ext cx="78" cy="7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49" name="Line 405"/>
            <p:cNvSpPr>
              <a:spLocks noChangeShapeType="1"/>
            </p:cNvSpPr>
            <p:nvPr/>
          </p:nvSpPr>
          <p:spPr bwMode="auto">
            <a:xfrm flipH="1">
              <a:off x="1278" y="1911"/>
              <a:ext cx="46" cy="4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50" name="Line 406"/>
            <p:cNvSpPr>
              <a:spLocks noChangeShapeType="1"/>
            </p:cNvSpPr>
            <p:nvPr/>
          </p:nvSpPr>
          <p:spPr bwMode="auto">
            <a:xfrm flipH="1">
              <a:off x="1067" y="2144"/>
              <a:ext cx="24" cy="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51" name="Line 407"/>
            <p:cNvSpPr>
              <a:spLocks noChangeShapeType="1"/>
            </p:cNvSpPr>
            <p:nvPr/>
          </p:nvSpPr>
          <p:spPr bwMode="auto">
            <a:xfrm flipH="1">
              <a:off x="1212" y="1905"/>
              <a:ext cx="52" cy="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52" name="Line 408"/>
            <p:cNvSpPr>
              <a:spLocks noChangeShapeType="1"/>
            </p:cNvSpPr>
            <p:nvPr/>
          </p:nvSpPr>
          <p:spPr bwMode="auto">
            <a:xfrm flipH="1">
              <a:off x="1146" y="1906"/>
              <a:ext cx="50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53" name="Line 409"/>
            <p:cNvSpPr>
              <a:spLocks noChangeShapeType="1"/>
            </p:cNvSpPr>
            <p:nvPr/>
          </p:nvSpPr>
          <p:spPr bwMode="auto">
            <a:xfrm flipH="1">
              <a:off x="1080" y="1900"/>
              <a:ext cx="57" cy="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54" name="Line 410"/>
            <p:cNvSpPr>
              <a:spLocks noChangeShapeType="1"/>
            </p:cNvSpPr>
            <p:nvPr/>
          </p:nvSpPr>
          <p:spPr bwMode="auto">
            <a:xfrm flipH="1">
              <a:off x="1067" y="1890"/>
              <a:ext cx="14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55" name="Line 411"/>
            <p:cNvSpPr>
              <a:spLocks noChangeShapeType="1"/>
            </p:cNvSpPr>
            <p:nvPr/>
          </p:nvSpPr>
          <p:spPr bwMode="auto">
            <a:xfrm>
              <a:off x="1137" y="2237"/>
              <a:ext cx="0" cy="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56" name="Freeform 412"/>
            <p:cNvSpPr>
              <a:spLocks/>
            </p:cNvSpPr>
            <p:nvPr/>
          </p:nvSpPr>
          <p:spPr bwMode="auto">
            <a:xfrm>
              <a:off x="1067" y="1887"/>
              <a:ext cx="344" cy="382"/>
            </a:xfrm>
            <a:custGeom>
              <a:avLst/>
              <a:gdLst>
                <a:gd name="T0" fmla="*/ 9 w 2408"/>
                <a:gd name="T1" fmla="*/ 2 h 2677"/>
                <a:gd name="T2" fmla="*/ 21 w 2408"/>
                <a:gd name="T3" fmla="*/ 4 h 2677"/>
                <a:gd name="T4" fmla="*/ 41 w 2408"/>
                <a:gd name="T5" fmla="*/ 8 h 2677"/>
                <a:gd name="T6" fmla="*/ 61 w 2408"/>
                <a:gd name="T7" fmla="*/ 12 h 2677"/>
                <a:gd name="T8" fmla="*/ 79 w 2408"/>
                <a:gd name="T9" fmla="*/ 15 h 2677"/>
                <a:gd name="T10" fmla="*/ 96 w 2408"/>
                <a:gd name="T11" fmla="*/ 17 h 2677"/>
                <a:gd name="T12" fmla="*/ 111 w 2408"/>
                <a:gd name="T13" fmla="*/ 18 h 2677"/>
                <a:gd name="T14" fmla="*/ 126 w 2408"/>
                <a:gd name="T15" fmla="*/ 19 h 2677"/>
                <a:gd name="T16" fmla="*/ 152 w 2408"/>
                <a:gd name="T17" fmla="*/ 20 h 2677"/>
                <a:gd name="T18" fmla="*/ 189 w 2408"/>
                <a:gd name="T19" fmla="*/ 18 h 2677"/>
                <a:gd name="T20" fmla="*/ 212 w 2408"/>
                <a:gd name="T21" fmla="*/ 18 h 2677"/>
                <a:gd name="T22" fmla="*/ 226 w 2408"/>
                <a:gd name="T23" fmla="*/ 18 h 2677"/>
                <a:gd name="T24" fmla="*/ 240 w 2408"/>
                <a:gd name="T25" fmla="*/ 20 h 2677"/>
                <a:gd name="T26" fmla="*/ 253 w 2408"/>
                <a:gd name="T27" fmla="*/ 23 h 2677"/>
                <a:gd name="T28" fmla="*/ 265 w 2408"/>
                <a:gd name="T29" fmla="*/ 27 h 2677"/>
                <a:gd name="T30" fmla="*/ 276 w 2408"/>
                <a:gd name="T31" fmla="*/ 33 h 2677"/>
                <a:gd name="T32" fmla="*/ 281 w 2408"/>
                <a:gd name="T33" fmla="*/ 37 h 2677"/>
                <a:gd name="T34" fmla="*/ 290 w 2408"/>
                <a:gd name="T35" fmla="*/ 47 h 2677"/>
                <a:gd name="T36" fmla="*/ 298 w 2408"/>
                <a:gd name="T37" fmla="*/ 58 h 2677"/>
                <a:gd name="T38" fmla="*/ 305 w 2408"/>
                <a:gd name="T39" fmla="*/ 70 h 2677"/>
                <a:gd name="T40" fmla="*/ 314 w 2408"/>
                <a:gd name="T41" fmla="*/ 90 h 2677"/>
                <a:gd name="T42" fmla="*/ 325 w 2408"/>
                <a:gd name="T43" fmla="*/ 116 h 2677"/>
                <a:gd name="T44" fmla="*/ 334 w 2408"/>
                <a:gd name="T45" fmla="*/ 142 h 2677"/>
                <a:gd name="T46" fmla="*/ 338 w 2408"/>
                <a:gd name="T47" fmla="*/ 159 h 2677"/>
                <a:gd name="T48" fmla="*/ 341 w 2408"/>
                <a:gd name="T49" fmla="*/ 172 h 2677"/>
                <a:gd name="T50" fmla="*/ 343 w 2408"/>
                <a:gd name="T51" fmla="*/ 185 h 2677"/>
                <a:gd name="T52" fmla="*/ 344 w 2408"/>
                <a:gd name="T53" fmla="*/ 199 h 2677"/>
                <a:gd name="T54" fmla="*/ 344 w 2408"/>
                <a:gd name="T55" fmla="*/ 213 h 2677"/>
                <a:gd name="T56" fmla="*/ 343 w 2408"/>
                <a:gd name="T57" fmla="*/ 227 h 2677"/>
                <a:gd name="T58" fmla="*/ 342 w 2408"/>
                <a:gd name="T59" fmla="*/ 241 h 2677"/>
                <a:gd name="T60" fmla="*/ 339 w 2408"/>
                <a:gd name="T61" fmla="*/ 254 h 2677"/>
                <a:gd name="T62" fmla="*/ 336 w 2408"/>
                <a:gd name="T63" fmla="*/ 268 h 2677"/>
                <a:gd name="T64" fmla="*/ 331 w 2408"/>
                <a:gd name="T65" fmla="*/ 281 h 2677"/>
                <a:gd name="T66" fmla="*/ 326 w 2408"/>
                <a:gd name="T67" fmla="*/ 294 h 2677"/>
                <a:gd name="T68" fmla="*/ 319 w 2408"/>
                <a:gd name="T69" fmla="*/ 306 h 2677"/>
                <a:gd name="T70" fmla="*/ 311 w 2408"/>
                <a:gd name="T71" fmla="*/ 318 h 2677"/>
                <a:gd name="T72" fmla="*/ 302 w 2408"/>
                <a:gd name="T73" fmla="*/ 329 h 2677"/>
                <a:gd name="T74" fmla="*/ 292 w 2408"/>
                <a:gd name="T75" fmla="*/ 339 h 2677"/>
                <a:gd name="T76" fmla="*/ 281 w 2408"/>
                <a:gd name="T77" fmla="*/ 349 h 2677"/>
                <a:gd name="T78" fmla="*/ 269 w 2408"/>
                <a:gd name="T79" fmla="*/ 357 h 2677"/>
                <a:gd name="T80" fmla="*/ 257 w 2408"/>
                <a:gd name="T81" fmla="*/ 364 h 2677"/>
                <a:gd name="T82" fmla="*/ 244 w 2408"/>
                <a:gd name="T83" fmla="*/ 370 h 2677"/>
                <a:gd name="T84" fmla="*/ 231 w 2408"/>
                <a:gd name="T85" fmla="*/ 375 h 2677"/>
                <a:gd name="T86" fmla="*/ 217 w 2408"/>
                <a:gd name="T87" fmla="*/ 379 h 2677"/>
                <a:gd name="T88" fmla="*/ 203 w 2408"/>
                <a:gd name="T89" fmla="*/ 381 h 2677"/>
                <a:gd name="T90" fmla="*/ 190 w 2408"/>
                <a:gd name="T91" fmla="*/ 382 h 2677"/>
                <a:gd name="T92" fmla="*/ 176 w 2408"/>
                <a:gd name="T93" fmla="*/ 381 h 2677"/>
                <a:gd name="T94" fmla="*/ 163 w 2408"/>
                <a:gd name="T95" fmla="*/ 380 h 2677"/>
                <a:gd name="T96" fmla="*/ 149 w 2408"/>
                <a:gd name="T97" fmla="*/ 377 h 2677"/>
                <a:gd name="T98" fmla="*/ 133 w 2408"/>
                <a:gd name="T99" fmla="*/ 372 h 2677"/>
                <a:gd name="T100" fmla="*/ 106 w 2408"/>
                <a:gd name="T101" fmla="*/ 363 h 2677"/>
                <a:gd name="T102" fmla="*/ 74 w 2408"/>
                <a:gd name="T103" fmla="*/ 351 h 2677"/>
                <a:gd name="T104" fmla="*/ 47 w 2408"/>
                <a:gd name="T105" fmla="*/ 343 h 2677"/>
                <a:gd name="T106" fmla="*/ 20 w 2408"/>
                <a:gd name="T107" fmla="*/ 337 h 267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408" h="2677">
                  <a:moveTo>
                    <a:pt x="0" y="0"/>
                  </a:moveTo>
                  <a:lnTo>
                    <a:pt x="23" y="4"/>
                  </a:lnTo>
                  <a:lnTo>
                    <a:pt x="45" y="9"/>
                  </a:lnTo>
                  <a:lnTo>
                    <a:pt x="66" y="13"/>
                  </a:lnTo>
                  <a:lnTo>
                    <a:pt x="88" y="17"/>
                  </a:lnTo>
                  <a:lnTo>
                    <a:pt x="109" y="21"/>
                  </a:lnTo>
                  <a:lnTo>
                    <a:pt x="129" y="26"/>
                  </a:lnTo>
                  <a:lnTo>
                    <a:pt x="150" y="30"/>
                  </a:lnTo>
                  <a:lnTo>
                    <a:pt x="170" y="34"/>
                  </a:lnTo>
                  <a:lnTo>
                    <a:pt x="209" y="42"/>
                  </a:lnTo>
                  <a:lnTo>
                    <a:pt x="247" y="49"/>
                  </a:lnTo>
                  <a:lnTo>
                    <a:pt x="285" y="57"/>
                  </a:lnTo>
                  <a:lnTo>
                    <a:pt x="321" y="63"/>
                  </a:lnTo>
                  <a:lnTo>
                    <a:pt x="356" y="69"/>
                  </a:lnTo>
                  <a:lnTo>
                    <a:pt x="391" y="76"/>
                  </a:lnTo>
                  <a:lnTo>
                    <a:pt x="424" y="81"/>
                  </a:lnTo>
                  <a:lnTo>
                    <a:pt x="457" y="87"/>
                  </a:lnTo>
                  <a:lnTo>
                    <a:pt x="489" y="93"/>
                  </a:lnTo>
                  <a:lnTo>
                    <a:pt x="521" y="97"/>
                  </a:lnTo>
                  <a:lnTo>
                    <a:pt x="552" y="102"/>
                  </a:lnTo>
                  <a:lnTo>
                    <a:pt x="582" y="107"/>
                  </a:lnTo>
                  <a:lnTo>
                    <a:pt x="612" y="111"/>
                  </a:lnTo>
                  <a:lnTo>
                    <a:pt x="640" y="114"/>
                  </a:lnTo>
                  <a:lnTo>
                    <a:pt x="669" y="118"/>
                  </a:lnTo>
                  <a:lnTo>
                    <a:pt x="697" y="122"/>
                  </a:lnTo>
                  <a:lnTo>
                    <a:pt x="725" y="125"/>
                  </a:lnTo>
                  <a:lnTo>
                    <a:pt x="751" y="127"/>
                  </a:lnTo>
                  <a:lnTo>
                    <a:pt x="778" y="129"/>
                  </a:lnTo>
                  <a:lnTo>
                    <a:pt x="804" y="131"/>
                  </a:lnTo>
                  <a:lnTo>
                    <a:pt x="831" y="133"/>
                  </a:lnTo>
                  <a:lnTo>
                    <a:pt x="857" y="135"/>
                  </a:lnTo>
                  <a:lnTo>
                    <a:pt x="883" y="136"/>
                  </a:lnTo>
                  <a:lnTo>
                    <a:pt x="909" y="137"/>
                  </a:lnTo>
                  <a:lnTo>
                    <a:pt x="960" y="139"/>
                  </a:lnTo>
                  <a:lnTo>
                    <a:pt x="1011" y="140"/>
                  </a:lnTo>
                  <a:lnTo>
                    <a:pt x="1062" y="139"/>
                  </a:lnTo>
                  <a:lnTo>
                    <a:pt x="1114" y="137"/>
                  </a:lnTo>
                  <a:lnTo>
                    <a:pt x="1167" y="135"/>
                  </a:lnTo>
                  <a:lnTo>
                    <a:pt x="1220" y="133"/>
                  </a:lnTo>
                  <a:lnTo>
                    <a:pt x="1325" y="128"/>
                  </a:lnTo>
                  <a:lnTo>
                    <a:pt x="1377" y="126"/>
                  </a:lnTo>
                  <a:lnTo>
                    <a:pt x="1429" y="125"/>
                  </a:lnTo>
                  <a:lnTo>
                    <a:pt x="1455" y="125"/>
                  </a:lnTo>
                  <a:lnTo>
                    <a:pt x="1481" y="125"/>
                  </a:lnTo>
                  <a:lnTo>
                    <a:pt x="1506" y="125"/>
                  </a:lnTo>
                  <a:lnTo>
                    <a:pt x="1532" y="126"/>
                  </a:lnTo>
                  <a:lnTo>
                    <a:pt x="1556" y="127"/>
                  </a:lnTo>
                  <a:lnTo>
                    <a:pt x="1582" y="128"/>
                  </a:lnTo>
                  <a:lnTo>
                    <a:pt x="1606" y="130"/>
                  </a:lnTo>
                  <a:lnTo>
                    <a:pt x="1631" y="132"/>
                  </a:lnTo>
                  <a:lnTo>
                    <a:pt x="1654" y="135"/>
                  </a:lnTo>
                  <a:lnTo>
                    <a:pt x="1678" y="139"/>
                  </a:lnTo>
                  <a:lnTo>
                    <a:pt x="1701" y="142"/>
                  </a:lnTo>
                  <a:lnTo>
                    <a:pt x="1724" y="147"/>
                  </a:lnTo>
                  <a:lnTo>
                    <a:pt x="1747" y="151"/>
                  </a:lnTo>
                  <a:lnTo>
                    <a:pt x="1769" y="158"/>
                  </a:lnTo>
                  <a:lnTo>
                    <a:pt x="1790" y="164"/>
                  </a:lnTo>
                  <a:lnTo>
                    <a:pt x="1812" y="172"/>
                  </a:lnTo>
                  <a:lnTo>
                    <a:pt x="1833" y="179"/>
                  </a:lnTo>
                  <a:lnTo>
                    <a:pt x="1853" y="189"/>
                  </a:lnTo>
                  <a:lnTo>
                    <a:pt x="1873" y="198"/>
                  </a:lnTo>
                  <a:lnTo>
                    <a:pt x="1893" y="209"/>
                  </a:lnTo>
                  <a:lnTo>
                    <a:pt x="1912" y="219"/>
                  </a:lnTo>
                  <a:lnTo>
                    <a:pt x="1930" y="232"/>
                  </a:lnTo>
                  <a:lnTo>
                    <a:pt x="1939" y="239"/>
                  </a:lnTo>
                  <a:lnTo>
                    <a:pt x="1948" y="245"/>
                  </a:lnTo>
                  <a:lnTo>
                    <a:pt x="1957" y="252"/>
                  </a:lnTo>
                  <a:lnTo>
                    <a:pt x="1965" y="260"/>
                  </a:lnTo>
                  <a:lnTo>
                    <a:pt x="1982" y="275"/>
                  </a:lnTo>
                  <a:lnTo>
                    <a:pt x="1998" y="292"/>
                  </a:lnTo>
                  <a:lnTo>
                    <a:pt x="2014" y="309"/>
                  </a:lnTo>
                  <a:lnTo>
                    <a:pt x="2029" y="326"/>
                  </a:lnTo>
                  <a:lnTo>
                    <a:pt x="2043" y="345"/>
                  </a:lnTo>
                  <a:lnTo>
                    <a:pt x="2058" y="364"/>
                  </a:lnTo>
                  <a:lnTo>
                    <a:pt x="2070" y="384"/>
                  </a:lnTo>
                  <a:lnTo>
                    <a:pt x="2084" y="405"/>
                  </a:lnTo>
                  <a:lnTo>
                    <a:pt x="2097" y="426"/>
                  </a:lnTo>
                  <a:lnTo>
                    <a:pt x="2110" y="447"/>
                  </a:lnTo>
                  <a:lnTo>
                    <a:pt x="2122" y="470"/>
                  </a:lnTo>
                  <a:lnTo>
                    <a:pt x="2133" y="491"/>
                  </a:lnTo>
                  <a:lnTo>
                    <a:pt x="2145" y="514"/>
                  </a:lnTo>
                  <a:lnTo>
                    <a:pt x="2156" y="537"/>
                  </a:lnTo>
                  <a:lnTo>
                    <a:pt x="2178" y="583"/>
                  </a:lnTo>
                  <a:lnTo>
                    <a:pt x="2199" y="628"/>
                  </a:lnTo>
                  <a:lnTo>
                    <a:pt x="2220" y="674"/>
                  </a:lnTo>
                  <a:lnTo>
                    <a:pt x="2239" y="720"/>
                  </a:lnTo>
                  <a:lnTo>
                    <a:pt x="2258" y="765"/>
                  </a:lnTo>
                  <a:lnTo>
                    <a:pt x="2275" y="811"/>
                  </a:lnTo>
                  <a:lnTo>
                    <a:pt x="2292" y="857"/>
                  </a:lnTo>
                  <a:lnTo>
                    <a:pt x="2308" y="903"/>
                  </a:lnTo>
                  <a:lnTo>
                    <a:pt x="2323" y="949"/>
                  </a:lnTo>
                  <a:lnTo>
                    <a:pt x="2337" y="995"/>
                  </a:lnTo>
                  <a:lnTo>
                    <a:pt x="2349" y="1041"/>
                  </a:lnTo>
                  <a:lnTo>
                    <a:pt x="2356" y="1065"/>
                  </a:lnTo>
                  <a:lnTo>
                    <a:pt x="2361" y="1088"/>
                  </a:lnTo>
                  <a:lnTo>
                    <a:pt x="2366" y="1111"/>
                  </a:lnTo>
                  <a:lnTo>
                    <a:pt x="2372" y="1134"/>
                  </a:lnTo>
                  <a:lnTo>
                    <a:pt x="2376" y="1157"/>
                  </a:lnTo>
                  <a:lnTo>
                    <a:pt x="2380" y="1181"/>
                  </a:lnTo>
                  <a:lnTo>
                    <a:pt x="2385" y="1204"/>
                  </a:lnTo>
                  <a:lnTo>
                    <a:pt x="2389" y="1229"/>
                  </a:lnTo>
                  <a:lnTo>
                    <a:pt x="2392" y="1252"/>
                  </a:lnTo>
                  <a:lnTo>
                    <a:pt x="2395" y="1276"/>
                  </a:lnTo>
                  <a:lnTo>
                    <a:pt x="2398" y="1299"/>
                  </a:lnTo>
                  <a:lnTo>
                    <a:pt x="2401" y="1323"/>
                  </a:lnTo>
                  <a:lnTo>
                    <a:pt x="2403" y="1347"/>
                  </a:lnTo>
                  <a:lnTo>
                    <a:pt x="2405" y="1370"/>
                  </a:lnTo>
                  <a:lnTo>
                    <a:pt x="2406" y="1395"/>
                  </a:lnTo>
                  <a:lnTo>
                    <a:pt x="2407" y="1418"/>
                  </a:lnTo>
                  <a:lnTo>
                    <a:pt x="2408" y="1443"/>
                  </a:lnTo>
                  <a:lnTo>
                    <a:pt x="2408" y="1467"/>
                  </a:lnTo>
                  <a:lnTo>
                    <a:pt x="2408" y="1492"/>
                  </a:lnTo>
                  <a:lnTo>
                    <a:pt x="2407" y="1515"/>
                  </a:lnTo>
                  <a:lnTo>
                    <a:pt x="2407" y="1540"/>
                  </a:lnTo>
                  <a:lnTo>
                    <a:pt x="2405" y="1564"/>
                  </a:lnTo>
                  <a:lnTo>
                    <a:pt x="2404" y="1589"/>
                  </a:lnTo>
                  <a:lnTo>
                    <a:pt x="2402" y="1613"/>
                  </a:lnTo>
                  <a:lnTo>
                    <a:pt x="2399" y="1638"/>
                  </a:lnTo>
                  <a:lnTo>
                    <a:pt x="2396" y="1661"/>
                  </a:lnTo>
                  <a:lnTo>
                    <a:pt x="2393" y="1686"/>
                  </a:lnTo>
                  <a:lnTo>
                    <a:pt x="2390" y="1710"/>
                  </a:lnTo>
                  <a:lnTo>
                    <a:pt x="2386" y="1735"/>
                  </a:lnTo>
                  <a:lnTo>
                    <a:pt x="2380" y="1758"/>
                  </a:lnTo>
                  <a:lnTo>
                    <a:pt x="2376" y="1782"/>
                  </a:lnTo>
                  <a:lnTo>
                    <a:pt x="2371" y="1807"/>
                  </a:lnTo>
                  <a:lnTo>
                    <a:pt x="2364" y="1830"/>
                  </a:lnTo>
                  <a:lnTo>
                    <a:pt x="2358" y="1854"/>
                  </a:lnTo>
                  <a:lnTo>
                    <a:pt x="2352" y="1877"/>
                  </a:lnTo>
                  <a:lnTo>
                    <a:pt x="2344" y="1901"/>
                  </a:lnTo>
                  <a:lnTo>
                    <a:pt x="2337" y="1924"/>
                  </a:lnTo>
                  <a:lnTo>
                    <a:pt x="2328" y="1948"/>
                  </a:lnTo>
                  <a:lnTo>
                    <a:pt x="2320" y="1971"/>
                  </a:lnTo>
                  <a:lnTo>
                    <a:pt x="2311" y="1993"/>
                  </a:lnTo>
                  <a:lnTo>
                    <a:pt x="2302" y="2016"/>
                  </a:lnTo>
                  <a:lnTo>
                    <a:pt x="2292" y="2038"/>
                  </a:lnTo>
                  <a:lnTo>
                    <a:pt x="2281" y="2060"/>
                  </a:lnTo>
                  <a:lnTo>
                    <a:pt x="2270" y="2083"/>
                  </a:lnTo>
                  <a:lnTo>
                    <a:pt x="2259" y="2104"/>
                  </a:lnTo>
                  <a:lnTo>
                    <a:pt x="2246" y="2125"/>
                  </a:lnTo>
                  <a:lnTo>
                    <a:pt x="2234" y="2147"/>
                  </a:lnTo>
                  <a:lnTo>
                    <a:pt x="2222" y="2168"/>
                  </a:lnTo>
                  <a:lnTo>
                    <a:pt x="2208" y="2188"/>
                  </a:lnTo>
                  <a:lnTo>
                    <a:pt x="2194" y="2209"/>
                  </a:lnTo>
                  <a:lnTo>
                    <a:pt x="2179" y="2229"/>
                  </a:lnTo>
                  <a:lnTo>
                    <a:pt x="2164" y="2249"/>
                  </a:lnTo>
                  <a:lnTo>
                    <a:pt x="2148" y="2268"/>
                  </a:lnTo>
                  <a:lnTo>
                    <a:pt x="2132" y="2287"/>
                  </a:lnTo>
                  <a:lnTo>
                    <a:pt x="2116" y="2306"/>
                  </a:lnTo>
                  <a:lnTo>
                    <a:pt x="2099" y="2324"/>
                  </a:lnTo>
                  <a:lnTo>
                    <a:pt x="2082" y="2343"/>
                  </a:lnTo>
                  <a:lnTo>
                    <a:pt x="2064" y="2360"/>
                  </a:lnTo>
                  <a:lnTo>
                    <a:pt x="2046" y="2377"/>
                  </a:lnTo>
                  <a:lnTo>
                    <a:pt x="2027" y="2394"/>
                  </a:lnTo>
                  <a:lnTo>
                    <a:pt x="2008" y="2411"/>
                  </a:lnTo>
                  <a:lnTo>
                    <a:pt x="1988" y="2427"/>
                  </a:lnTo>
                  <a:lnTo>
                    <a:pt x="1968" y="2443"/>
                  </a:lnTo>
                  <a:lnTo>
                    <a:pt x="1948" y="2458"/>
                  </a:lnTo>
                  <a:lnTo>
                    <a:pt x="1928" y="2472"/>
                  </a:lnTo>
                  <a:lnTo>
                    <a:pt x="1908" y="2486"/>
                  </a:lnTo>
                  <a:lnTo>
                    <a:pt x="1886" y="2500"/>
                  </a:lnTo>
                  <a:lnTo>
                    <a:pt x="1865" y="2514"/>
                  </a:lnTo>
                  <a:lnTo>
                    <a:pt x="1843" y="2527"/>
                  </a:lnTo>
                  <a:lnTo>
                    <a:pt x="1821" y="2540"/>
                  </a:lnTo>
                  <a:lnTo>
                    <a:pt x="1799" y="2551"/>
                  </a:lnTo>
                  <a:lnTo>
                    <a:pt x="1777" y="2563"/>
                  </a:lnTo>
                  <a:lnTo>
                    <a:pt x="1754" y="2574"/>
                  </a:lnTo>
                  <a:lnTo>
                    <a:pt x="1731" y="2584"/>
                  </a:lnTo>
                  <a:lnTo>
                    <a:pt x="1708" y="2594"/>
                  </a:lnTo>
                  <a:lnTo>
                    <a:pt x="1685" y="2603"/>
                  </a:lnTo>
                  <a:lnTo>
                    <a:pt x="1662" y="2613"/>
                  </a:lnTo>
                  <a:lnTo>
                    <a:pt x="1638" y="2622"/>
                  </a:lnTo>
                  <a:lnTo>
                    <a:pt x="1615" y="2629"/>
                  </a:lnTo>
                  <a:lnTo>
                    <a:pt x="1591" y="2636"/>
                  </a:lnTo>
                  <a:lnTo>
                    <a:pt x="1568" y="2643"/>
                  </a:lnTo>
                  <a:lnTo>
                    <a:pt x="1543" y="2649"/>
                  </a:lnTo>
                  <a:lnTo>
                    <a:pt x="1520" y="2655"/>
                  </a:lnTo>
                  <a:lnTo>
                    <a:pt x="1495" y="2660"/>
                  </a:lnTo>
                  <a:lnTo>
                    <a:pt x="1472" y="2664"/>
                  </a:lnTo>
                  <a:lnTo>
                    <a:pt x="1448" y="2667"/>
                  </a:lnTo>
                  <a:lnTo>
                    <a:pt x="1424" y="2670"/>
                  </a:lnTo>
                  <a:lnTo>
                    <a:pt x="1400" y="2674"/>
                  </a:lnTo>
                  <a:lnTo>
                    <a:pt x="1376" y="2675"/>
                  </a:lnTo>
                  <a:lnTo>
                    <a:pt x="1352" y="2676"/>
                  </a:lnTo>
                  <a:lnTo>
                    <a:pt x="1328" y="2677"/>
                  </a:lnTo>
                  <a:lnTo>
                    <a:pt x="1304" y="2677"/>
                  </a:lnTo>
                  <a:lnTo>
                    <a:pt x="1280" y="2676"/>
                  </a:lnTo>
                  <a:lnTo>
                    <a:pt x="1257" y="2675"/>
                  </a:lnTo>
                  <a:lnTo>
                    <a:pt x="1234" y="2673"/>
                  </a:lnTo>
                  <a:lnTo>
                    <a:pt x="1209" y="2670"/>
                  </a:lnTo>
                  <a:lnTo>
                    <a:pt x="1186" y="2667"/>
                  </a:lnTo>
                  <a:lnTo>
                    <a:pt x="1162" y="2664"/>
                  </a:lnTo>
                  <a:lnTo>
                    <a:pt x="1139" y="2660"/>
                  </a:lnTo>
                  <a:lnTo>
                    <a:pt x="1115" y="2656"/>
                  </a:lnTo>
                  <a:lnTo>
                    <a:pt x="1092" y="2650"/>
                  </a:lnTo>
                  <a:lnTo>
                    <a:pt x="1068" y="2645"/>
                  </a:lnTo>
                  <a:lnTo>
                    <a:pt x="1046" y="2640"/>
                  </a:lnTo>
                  <a:lnTo>
                    <a:pt x="1023" y="2633"/>
                  </a:lnTo>
                  <a:lnTo>
                    <a:pt x="999" y="2627"/>
                  </a:lnTo>
                  <a:lnTo>
                    <a:pt x="976" y="2620"/>
                  </a:lnTo>
                  <a:lnTo>
                    <a:pt x="930" y="2607"/>
                  </a:lnTo>
                  <a:lnTo>
                    <a:pt x="883" y="2592"/>
                  </a:lnTo>
                  <a:lnTo>
                    <a:pt x="837" y="2576"/>
                  </a:lnTo>
                  <a:lnTo>
                    <a:pt x="792" y="2559"/>
                  </a:lnTo>
                  <a:lnTo>
                    <a:pt x="745" y="2543"/>
                  </a:lnTo>
                  <a:lnTo>
                    <a:pt x="653" y="2509"/>
                  </a:lnTo>
                  <a:lnTo>
                    <a:pt x="606" y="2492"/>
                  </a:lnTo>
                  <a:lnTo>
                    <a:pt x="561" y="2476"/>
                  </a:lnTo>
                  <a:lnTo>
                    <a:pt x="515" y="2460"/>
                  </a:lnTo>
                  <a:lnTo>
                    <a:pt x="468" y="2445"/>
                  </a:lnTo>
                  <a:lnTo>
                    <a:pt x="422" y="2431"/>
                  </a:lnTo>
                  <a:lnTo>
                    <a:pt x="375" y="2417"/>
                  </a:lnTo>
                  <a:lnTo>
                    <a:pt x="328" y="2404"/>
                  </a:lnTo>
                  <a:lnTo>
                    <a:pt x="283" y="2393"/>
                  </a:lnTo>
                  <a:lnTo>
                    <a:pt x="236" y="2382"/>
                  </a:lnTo>
                  <a:lnTo>
                    <a:pt x="189" y="2370"/>
                  </a:lnTo>
                  <a:lnTo>
                    <a:pt x="142" y="2361"/>
                  </a:lnTo>
                  <a:lnTo>
                    <a:pt x="95" y="2350"/>
                  </a:lnTo>
                  <a:lnTo>
                    <a:pt x="0" y="233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57" name="Line 413"/>
            <p:cNvSpPr>
              <a:spLocks noChangeShapeType="1"/>
            </p:cNvSpPr>
            <p:nvPr/>
          </p:nvSpPr>
          <p:spPr bwMode="auto">
            <a:xfrm flipH="1">
              <a:off x="1300" y="2050"/>
              <a:ext cx="54" cy="9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58" name="Line 414"/>
            <p:cNvSpPr>
              <a:spLocks noChangeShapeType="1"/>
            </p:cNvSpPr>
            <p:nvPr/>
          </p:nvSpPr>
          <p:spPr bwMode="auto">
            <a:xfrm>
              <a:off x="1300" y="1957"/>
              <a:ext cx="54" cy="9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59" name="Line 415"/>
            <p:cNvSpPr>
              <a:spLocks noChangeShapeType="1"/>
            </p:cNvSpPr>
            <p:nvPr/>
          </p:nvSpPr>
          <p:spPr bwMode="auto">
            <a:xfrm>
              <a:off x="1300" y="1957"/>
              <a:ext cx="0" cy="18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60" name="Line 416"/>
            <p:cNvSpPr>
              <a:spLocks noChangeShapeType="1"/>
            </p:cNvSpPr>
            <p:nvPr/>
          </p:nvSpPr>
          <p:spPr bwMode="auto">
            <a:xfrm flipH="1">
              <a:off x="1067" y="2144"/>
              <a:ext cx="233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61" name="Line 417"/>
            <p:cNvSpPr>
              <a:spLocks noChangeShapeType="1"/>
            </p:cNvSpPr>
            <p:nvPr/>
          </p:nvSpPr>
          <p:spPr bwMode="auto">
            <a:xfrm flipH="1">
              <a:off x="1067" y="1957"/>
              <a:ext cx="233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62" name="Line 418"/>
            <p:cNvSpPr>
              <a:spLocks noChangeShapeType="1"/>
            </p:cNvSpPr>
            <p:nvPr/>
          </p:nvSpPr>
          <p:spPr bwMode="auto">
            <a:xfrm>
              <a:off x="1137" y="1770"/>
              <a:ext cx="0" cy="1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63" name="Line 419"/>
            <p:cNvSpPr>
              <a:spLocks noChangeShapeType="1"/>
            </p:cNvSpPr>
            <p:nvPr/>
          </p:nvSpPr>
          <p:spPr bwMode="auto">
            <a:xfrm>
              <a:off x="1067" y="2260"/>
              <a:ext cx="70" cy="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64" name="Line 420"/>
            <p:cNvSpPr>
              <a:spLocks noChangeShapeType="1"/>
            </p:cNvSpPr>
            <p:nvPr/>
          </p:nvSpPr>
          <p:spPr bwMode="auto">
            <a:xfrm flipH="1">
              <a:off x="1067" y="1770"/>
              <a:ext cx="70" cy="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65" name="Line 421"/>
            <p:cNvSpPr>
              <a:spLocks noChangeShapeType="1"/>
            </p:cNvSpPr>
            <p:nvPr/>
          </p:nvSpPr>
          <p:spPr bwMode="auto">
            <a:xfrm flipH="1">
              <a:off x="1137" y="2331"/>
              <a:ext cx="63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66" name="Line 422"/>
            <p:cNvSpPr>
              <a:spLocks noChangeShapeType="1"/>
            </p:cNvSpPr>
            <p:nvPr/>
          </p:nvSpPr>
          <p:spPr bwMode="auto">
            <a:xfrm flipH="1">
              <a:off x="1137" y="1770"/>
              <a:ext cx="63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67" name="Line 423"/>
            <p:cNvSpPr>
              <a:spLocks noChangeShapeType="1"/>
            </p:cNvSpPr>
            <p:nvPr/>
          </p:nvSpPr>
          <p:spPr bwMode="auto">
            <a:xfrm>
              <a:off x="1067" y="1840"/>
              <a:ext cx="0" cy="4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968" name="Line 424"/>
            <p:cNvSpPr>
              <a:spLocks noChangeShapeType="1"/>
            </p:cNvSpPr>
            <p:nvPr/>
          </p:nvSpPr>
          <p:spPr bwMode="auto">
            <a:xfrm>
              <a:off x="1767" y="1677"/>
              <a:ext cx="0" cy="7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27753" name="Group 425"/>
          <p:cNvGrpSpPr>
            <a:grpSpLocks/>
          </p:cNvGrpSpPr>
          <p:nvPr/>
        </p:nvGrpSpPr>
        <p:grpSpPr bwMode="auto">
          <a:xfrm>
            <a:off x="1454150" y="4922838"/>
            <a:ext cx="6723063" cy="1716087"/>
            <a:chOff x="1110" y="1964"/>
            <a:chExt cx="2214" cy="565"/>
          </a:xfrm>
        </p:grpSpPr>
        <p:sp>
          <p:nvSpPr>
            <p:cNvPr id="33804" name="Freeform 426"/>
            <p:cNvSpPr>
              <a:spLocks/>
            </p:cNvSpPr>
            <p:nvPr/>
          </p:nvSpPr>
          <p:spPr bwMode="auto">
            <a:xfrm>
              <a:off x="2034" y="1964"/>
              <a:ext cx="27" cy="28"/>
            </a:xfrm>
            <a:custGeom>
              <a:avLst/>
              <a:gdLst>
                <a:gd name="T0" fmla="*/ 0 w 183"/>
                <a:gd name="T1" fmla="*/ 0 h 196"/>
                <a:gd name="T2" fmla="*/ 3 w 183"/>
                <a:gd name="T3" fmla="*/ 3 h 196"/>
                <a:gd name="T4" fmla="*/ 6 w 183"/>
                <a:gd name="T5" fmla="*/ 7 h 196"/>
                <a:gd name="T6" fmla="*/ 9 w 183"/>
                <a:gd name="T7" fmla="*/ 10 h 196"/>
                <a:gd name="T8" fmla="*/ 12 w 183"/>
                <a:gd name="T9" fmla="*/ 13 h 196"/>
                <a:gd name="T10" fmla="*/ 14 w 183"/>
                <a:gd name="T11" fmla="*/ 16 h 196"/>
                <a:gd name="T12" fmla="*/ 18 w 183"/>
                <a:gd name="T13" fmla="*/ 19 h 196"/>
                <a:gd name="T14" fmla="*/ 21 w 183"/>
                <a:gd name="T15" fmla="*/ 22 h 196"/>
                <a:gd name="T16" fmla="*/ 24 w 183"/>
                <a:gd name="T17" fmla="*/ 25 h 196"/>
                <a:gd name="T18" fmla="*/ 27 w 183"/>
                <a:gd name="T19" fmla="*/ 28 h 1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3" h="196">
                  <a:moveTo>
                    <a:pt x="0" y="0"/>
                  </a:moveTo>
                  <a:lnTo>
                    <a:pt x="19" y="23"/>
                  </a:lnTo>
                  <a:lnTo>
                    <a:pt x="38" y="47"/>
                  </a:lnTo>
                  <a:lnTo>
                    <a:pt x="58" y="69"/>
                  </a:lnTo>
                  <a:lnTo>
                    <a:pt x="78" y="91"/>
                  </a:lnTo>
                  <a:lnTo>
                    <a:pt x="98" y="114"/>
                  </a:lnTo>
                  <a:lnTo>
                    <a:pt x="120" y="135"/>
                  </a:lnTo>
                  <a:lnTo>
                    <a:pt x="141" y="156"/>
                  </a:lnTo>
                  <a:lnTo>
                    <a:pt x="162" y="178"/>
                  </a:lnTo>
                  <a:lnTo>
                    <a:pt x="183" y="19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05" name="Freeform 427"/>
            <p:cNvSpPr>
              <a:spLocks/>
            </p:cNvSpPr>
            <p:nvPr/>
          </p:nvSpPr>
          <p:spPr bwMode="auto">
            <a:xfrm>
              <a:off x="2069" y="1999"/>
              <a:ext cx="29" cy="21"/>
            </a:xfrm>
            <a:custGeom>
              <a:avLst/>
              <a:gdLst>
                <a:gd name="T0" fmla="*/ 0 w 203"/>
                <a:gd name="T1" fmla="*/ 0 h 142"/>
                <a:gd name="T2" fmla="*/ 1 w 203"/>
                <a:gd name="T3" fmla="*/ 1 h 142"/>
                <a:gd name="T4" fmla="*/ 5 w 203"/>
                <a:gd name="T5" fmla="*/ 4 h 142"/>
                <a:gd name="T6" fmla="*/ 8 w 203"/>
                <a:gd name="T7" fmla="*/ 7 h 142"/>
                <a:gd name="T8" fmla="*/ 12 w 203"/>
                <a:gd name="T9" fmla="*/ 9 h 142"/>
                <a:gd name="T10" fmla="*/ 15 w 203"/>
                <a:gd name="T11" fmla="*/ 12 h 142"/>
                <a:gd name="T12" fmla="*/ 19 w 203"/>
                <a:gd name="T13" fmla="*/ 14 h 142"/>
                <a:gd name="T14" fmla="*/ 22 w 203"/>
                <a:gd name="T15" fmla="*/ 17 h 142"/>
                <a:gd name="T16" fmla="*/ 26 w 203"/>
                <a:gd name="T17" fmla="*/ 19 h 142"/>
                <a:gd name="T18" fmla="*/ 29 w 203"/>
                <a:gd name="T19" fmla="*/ 21 h 1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3" h="142">
                  <a:moveTo>
                    <a:pt x="0" y="0"/>
                  </a:moveTo>
                  <a:lnTo>
                    <a:pt x="9" y="7"/>
                  </a:lnTo>
                  <a:lnTo>
                    <a:pt x="32" y="27"/>
                  </a:lnTo>
                  <a:lnTo>
                    <a:pt x="57" y="45"/>
                  </a:lnTo>
                  <a:lnTo>
                    <a:pt x="81" y="62"/>
                  </a:lnTo>
                  <a:lnTo>
                    <a:pt x="106" y="80"/>
                  </a:lnTo>
                  <a:lnTo>
                    <a:pt x="130" y="97"/>
                  </a:lnTo>
                  <a:lnTo>
                    <a:pt x="156" y="113"/>
                  </a:lnTo>
                  <a:lnTo>
                    <a:pt x="181" y="129"/>
                  </a:lnTo>
                  <a:lnTo>
                    <a:pt x="203" y="14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06" name="Freeform 428"/>
            <p:cNvSpPr>
              <a:spLocks/>
            </p:cNvSpPr>
            <p:nvPr/>
          </p:nvSpPr>
          <p:spPr bwMode="auto">
            <a:xfrm>
              <a:off x="2108" y="2025"/>
              <a:ext cx="33" cy="14"/>
            </a:xfrm>
            <a:custGeom>
              <a:avLst/>
              <a:gdLst>
                <a:gd name="T0" fmla="*/ 0 w 226"/>
                <a:gd name="T1" fmla="*/ 0 h 97"/>
                <a:gd name="T2" fmla="*/ 2 w 226"/>
                <a:gd name="T3" fmla="*/ 1 h 97"/>
                <a:gd name="T4" fmla="*/ 6 w 226"/>
                <a:gd name="T5" fmla="*/ 3 h 97"/>
                <a:gd name="T6" fmla="*/ 10 w 226"/>
                <a:gd name="T7" fmla="*/ 5 h 97"/>
                <a:gd name="T8" fmla="*/ 14 w 226"/>
                <a:gd name="T9" fmla="*/ 6 h 97"/>
                <a:gd name="T10" fmla="*/ 18 w 226"/>
                <a:gd name="T11" fmla="*/ 8 h 97"/>
                <a:gd name="T12" fmla="*/ 22 w 226"/>
                <a:gd name="T13" fmla="*/ 10 h 97"/>
                <a:gd name="T14" fmla="*/ 26 w 226"/>
                <a:gd name="T15" fmla="*/ 12 h 97"/>
                <a:gd name="T16" fmla="*/ 30 w 226"/>
                <a:gd name="T17" fmla="*/ 13 h 97"/>
                <a:gd name="T18" fmla="*/ 33 w 226"/>
                <a:gd name="T19" fmla="*/ 14 h 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6" h="97">
                  <a:moveTo>
                    <a:pt x="0" y="0"/>
                  </a:moveTo>
                  <a:lnTo>
                    <a:pt x="12" y="6"/>
                  </a:lnTo>
                  <a:lnTo>
                    <a:pt x="38" y="19"/>
                  </a:lnTo>
                  <a:lnTo>
                    <a:pt x="66" y="33"/>
                  </a:lnTo>
                  <a:lnTo>
                    <a:pt x="93" y="45"/>
                  </a:lnTo>
                  <a:lnTo>
                    <a:pt x="120" y="58"/>
                  </a:lnTo>
                  <a:lnTo>
                    <a:pt x="149" y="68"/>
                  </a:lnTo>
                  <a:lnTo>
                    <a:pt x="177" y="80"/>
                  </a:lnTo>
                  <a:lnTo>
                    <a:pt x="204" y="90"/>
                  </a:lnTo>
                  <a:lnTo>
                    <a:pt x="226" y="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07" name="Freeform 429"/>
            <p:cNvSpPr>
              <a:spLocks/>
            </p:cNvSpPr>
            <p:nvPr/>
          </p:nvSpPr>
          <p:spPr bwMode="auto">
            <a:xfrm>
              <a:off x="2152" y="2043"/>
              <a:ext cx="34" cy="7"/>
            </a:xfrm>
            <a:custGeom>
              <a:avLst/>
              <a:gdLst>
                <a:gd name="T0" fmla="*/ 0 w 241"/>
                <a:gd name="T1" fmla="*/ 0 h 49"/>
                <a:gd name="T2" fmla="*/ 2 w 241"/>
                <a:gd name="T3" fmla="*/ 1 h 49"/>
                <a:gd name="T4" fmla="*/ 6 w 241"/>
                <a:gd name="T5" fmla="*/ 2 h 49"/>
                <a:gd name="T6" fmla="*/ 10 w 241"/>
                <a:gd name="T7" fmla="*/ 3 h 49"/>
                <a:gd name="T8" fmla="*/ 15 w 241"/>
                <a:gd name="T9" fmla="*/ 4 h 49"/>
                <a:gd name="T10" fmla="*/ 19 w 241"/>
                <a:gd name="T11" fmla="*/ 4 h 49"/>
                <a:gd name="T12" fmla="*/ 23 w 241"/>
                <a:gd name="T13" fmla="*/ 5 h 49"/>
                <a:gd name="T14" fmla="*/ 27 w 241"/>
                <a:gd name="T15" fmla="*/ 6 h 49"/>
                <a:gd name="T16" fmla="*/ 31 w 241"/>
                <a:gd name="T17" fmla="*/ 7 h 49"/>
                <a:gd name="T18" fmla="*/ 34 w 241"/>
                <a:gd name="T19" fmla="*/ 7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1" h="49">
                  <a:moveTo>
                    <a:pt x="0" y="0"/>
                  </a:moveTo>
                  <a:lnTo>
                    <a:pt x="15" y="4"/>
                  </a:lnTo>
                  <a:lnTo>
                    <a:pt x="44" y="11"/>
                  </a:lnTo>
                  <a:lnTo>
                    <a:pt x="74" y="19"/>
                  </a:lnTo>
                  <a:lnTo>
                    <a:pt x="103" y="25"/>
                  </a:lnTo>
                  <a:lnTo>
                    <a:pt x="133" y="31"/>
                  </a:lnTo>
                  <a:lnTo>
                    <a:pt x="162" y="37"/>
                  </a:lnTo>
                  <a:lnTo>
                    <a:pt x="192" y="42"/>
                  </a:lnTo>
                  <a:lnTo>
                    <a:pt x="222" y="46"/>
                  </a:lnTo>
                  <a:lnTo>
                    <a:pt x="241" y="4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08" name="Freeform 430"/>
            <p:cNvSpPr>
              <a:spLocks/>
            </p:cNvSpPr>
            <p:nvPr/>
          </p:nvSpPr>
          <p:spPr bwMode="auto">
            <a:xfrm>
              <a:off x="2198" y="2051"/>
              <a:ext cx="35" cy="1"/>
            </a:xfrm>
            <a:custGeom>
              <a:avLst/>
              <a:gdLst>
                <a:gd name="T0" fmla="*/ 0 w 246"/>
                <a:gd name="T1" fmla="*/ 0 h 5"/>
                <a:gd name="T2" fmla="*/ 3 w 246"/>
                <a:gd name="T3" fmla="*/ 0 h 5"/>
                <a:gd name="T4" fmla="*/ 7 w 246"/>
                <a:gd name="T5" fmla="*/ 1 h 5"/>
                <a:gd name="T6" fmla="*/ 11 w 246"/>
                <a:gd name="T7" fmla="*/ 1 h 5"/>
                <a:gd name="T8" fmla="*/ 16 w 246"/>
                <a:gd name="T9" fmla="*/ 1 h 5"/>
                <a:gd name="T10" fmla="*/ 20 w 246"/>
                <a:gd name="T11" fmla="*/ 1 h 5"/>
                <a:gd name="T12" fmla="*/ 24 w 246"/>
                <a:gd name="T13" fmla="*/ 1 h 5"/>
                <a:gd name="T14" fmla="*/ 28 w 246"/>
                <a:gd name="T15" fmla="*/ 1 h 5"/>
                <a:gd name="T16" fmla="*/ 33 w 246"/>
                <a:gd name="T17" fmla="*/ 0 h 5"/>
                <a:gd name="T18" fmla="*/ 35 w 246"/>
                <a:gd name="T19" fmla="*/ 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6" h="5">
                  <a:moveTo>
                    <a:pt x="0" y="0"/>
                  </a:moveTo>
                  <a:lnTo>
                    <a:pt x="18" y="2"/>
                  </a:lnTo>
                  <a:lnTo>
                    <a:pt x="48" y="3"/>
                  </a:lnTo>
                  <a:lnTo>
                    <a:pt x="78" y="4"/>
                  </a:lnTo>
                  <a:lnTo>
                    <a:pt x="109" y="5"/>
                  </a:lnTo>
                  <a:lnTo>
                    <a:pt x="139" y="5"/>
                  </a:lnTo>
                  <a:lnTo>
                    <a:pt x="168" y="4"/>
                  </a:lnTo>
                  <a:lnTo>
                    <a:pt x="198" y="3"/>
                  </a:lnTo>
                  <a:lnTo>
                    <a:pt x="229" y="2"/>
                  </a:lnTo>
                  <a:lnTo>
                    <a:pt x="24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09" name="Freeform 431"/>
            <p:cNvSpPr>
              <a:spLocks/>
            </p:cNvSpPr>
            <p:nvPr/>
          </p:nvSpPr>
          <p:spPr bwMode="auto">
            <a:xfrm>
              <a:off x="2245" y="2043"/>
              <a:ext cx="34" cy="7"/>
            </a:xfrm>
            <a:custGeom>
              <a:avLst/>
              <a:gdLst>
                <a:gd name="T0" fmla="*/ 0 w 242"/>
                <a:gd name="T1" fmla="*/ 7 h 49"/>
                <a:gd name="T2" fmla="*/ 3 w 242"/>
                <a:gd name="T3" fmla="*/ 7 h 49"/>
                <a:gd name="T4" fmla="*/ 7 w 242"/>
                <a:gd name="T5" fmla="*/ 6 h 49"/>
                <a:gd name="T6" fmla="*/ 11 w 242"/>
                <a:gd name="T7" fmla="*/ 5 h 49"/>
                <a:gd name="T8" fmla="*/ 15 w 242"/>
                <a:gd name="T9" fmla="*/ 4 h 49"/>
                <a:gd name="T10" fmla="*/ 20 w 242"/>
                <a:gd name="T11" fmla="*/ 4 h 49"/>
                <a:gd name="T12" fmla="*/ 24 w 242"/>
                <a:gd name="T13" fmla="*/ 3 h 49"/>
                <a:gd name="T14" fmla="*/ 28 w 242"/>
                <a:gd name="T15" fmla="*/ 2 h 49"/>
                <a:gd name="T16" fmla="*/ 32 w 242"/>
                <a:gd name="T17" fmla="*/ 1 h 49"/>
                <a:gd name="T18" fmla="*/ 34 w 242"/>
                <a:gd name="T19" fmla="*/ 0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2" h="49">
                  <a:moveTo>
                    <a:pt x="0" y="49"/>
                  </a:moveTo>
                  <a:lnTo>
                    <a:pt x="20" y="46"/>
                  </a:lnTo>
                  <a:lnTo>
                    <a:pt x="50" y="42"/>
                  </a:lnTo>
                  <a:lnTo>
                    <a:pt x="80" y="37"/>
                  </a:lnTo>
                  <a:lnTo>
                    <a:pt x="110" y="31"/>
                  </a:lnTo>
                  <a:lnTo>
                    <a:pt x="139" y="25"/>
                  </a:lnTo>
                  <a:lnTo>
                    <a:pt x="168" y="19"/>
                  </a:lnTo>
                  <a:lnTo>
                    <a:pt x="197" y="11"/>
                  </a:lnTo>
                  <a:lnTo>
                    <a:pt x="227" y="4"/>
                  </a:lnTo>
                  <a:lnTo>
                    <a:pt x="24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10" name="Freeform 432"/>
            <p:cNvSpPr>
              <a:spLocks/>
            </p:cNvSpPr>
            <p:nvPr/>
          </p:nvSpPr>
          <p:spPr bwMode="auto">
            <a:xfrm>
              <a:off x="2291" y="2025"/>
              <a:ext cx="32" cy="14"/>
            </a:xfrm>
            <a:custGeom>
              <a:avLst/>
              <a:gdLst>
                <a:gd name="T0" fmla="*/ 0 w 226"/>
                <a:gd name="T1" fmla="*/ 14 h 97"/>
                <a:gd name="T2" fmla="*/ 3 w 226"/>
                <a:gd name="T3" fmla="*/ 13 h 97"/>
                <a:gd name="T4" fmla="*/ 7 w 226"/>
                <a:gd name="T5" fmla="*/ 12 h 97"/>
                <a:gd name="T6" fmla="*/ 11 w 226"/>
                <a:gd name="T7" fmla="*/ 10 h 97"/>
                <a:gd name="T8" fmla="*/ 15 w 226"/>
                <a:gd name="T9" fmla="*/ 8 h 97"/>
                <a:gd name="T10" fmla="*/ 19 w 226"/>
                <a:gd name="T11" fmla="*/ 6 h 97"/>
                <a:gd name="T12" fmla="*/ 23 w 226"/>
                <a:gd name="T13" fmla="*/ 5 h 97"/>
                <a:gd name="T14" fmla="*/ 26 w 226"/>
                <a:gd name="T15" fmla="*/ 3 h 97"/>
                <a:gd name="T16" fmla="*/ 30 w 226"/>
                <a:gd name="T17" fmla="*/ 1 h 97"/>
                <a:gd name="T18" fmla="*/ 32 w 226"/>
                <a:gd name="T19" fmla="*/ 0 h 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6" h="97">
                  <a:moveTo>
                    <a:pt x="0" y="97"/>
                  </a:moveTo>
                  <a:lnTo>
                    <a:pt x="21" y="90"/>
                  </a:lnTo>
                  <a:lnTo>
                    <a:pt x="50" y="80"/>
                  </a:lnTo>
                  <a:lnTo>
                    <a:pt x="77" y="68"/>
                  </a:lnTo>
                  <a:lnTo>
                    <a:pt x="105" y="58"/>
                  </a:lnTo>
                  <a:lnTo>
                    <a:pt x="133" y="45"/>
                  </a:lnTo>
                  <a:lnTo>
                    <a:pt x="160" y="33"/>
                  </a:lnTo>
                  <a:lnTo>
                    <a:pt x="187" y="19"/>
                  </a:lnTo>
                  <a:lnTo>
                    <a:pt x="214" y="6"/>
                  </a:lnTo>
                  <a:lnTo>
                    <a:pt x="22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11" name="Freeform 433"/>
            <p:cNvSpPr>
              <a:spLocks/>
            </p:cNvSpPr>
            <p:nvPr/>
          </p:nvSpPr>
          <p:spPr bwMode="auto">
            <a:xfrm>
              <a:off x="2333" y="1999"/>
              <a:ext cx="29" cy="21"/>
            </a:xfrm>
            <a:custGeom>
              <a:avLst/>
              <a:gdLst>
                <a:gd name="T0" fmla="*/ 0 w 201"/>
                <a:gd name="T1" fmla="*/ 21 h 142"/>
                <a:gd name="T2" fmla="*/ 3 w 201"/>
                <a:gd name="T3" fmla="*/ 19 h 142"/>
                <a:gd name="T4" fmla="*/ 7 w 201"/>
                <a:gd name="T5" fmla="*/ 17 h 142"/>
                <a:gd name="T6" fmla="*/ 10 w 201"/>
                <a:gd name="T7" fmla="*/ 14 h 142"/>
                <a:gd name="T8" fmla="*/ 14 w 201"/>
                <a:gd name="T9" fmla="*/ 12 h 142"/>
                <a:gd name="T10" fmla="*/ 17 w 201"/>
                <a:gd name="T11" fmla="*/ 9 h 142"/>
                <a:gd name="T12" fmla="*/ 21 w 201"/>
                <a:gd name="T13" fmla="*/ 7 h 142"/>
                <a:gd name="T14" fmla="*/ 24 w 201"/>
                <a:gd name="T15" fmla="*/ 4 h 142"/>
                <a:gd name="T16" fmla="*/ 28 w 201"/>
                <a:gd name="T17" fmla="*/ 1 h 142"/>
                <a:gd name="T18" fmla="*/ 29 w 201"/>
                <a:gd name="T19" fmla="*/ 0 h 1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1" h="142">
                  <a:moveTo>
                    <a:pt x="0" y="142"/>
                  </a:moveTo>
                  <a:lnTo>
                    <a:pt x="21" y="129"/>
                  </a:lnTo>
                  <a:lnTo>
                    <a:pt x="47" y="113"/>
                  </a:lnTo>
                  <a:lnTo>
                    <a:pt x="72" y="97"/>
                  </a:lnTo>
                  <a:lnTo>
                    <a:pt x="97" y="80"/>
                  </a:lnTo>
                  <a:lnTo>
                    <a:pt x="121" y="62"/>
                  </a:lnTo>
                  <a:lnTo>
                    <a:pt x="146" y="45"/>
                  </a:lnTo>
                  <a:lnTo>
                    <a:pt x="169" y="27"/>
                  </a:lnTo>
                  <a:lnTo>
                    <a:pt x="193" y="7"/>
                  </a:lnTo>
                  <a:lnTo>
                    <a:pt x="20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12" name="Freeform 434"/>
            <p:cNvSpPr>
              <a:spLocks/>
            </p:cNvSpPr>
            <p:nvPr/>
          </p:nvSpPr>
          <p:spPr bwMode="auto">
            <a:xfrm>
              <a:off x="2371" y="1964"/>
              <a:ext cx="26" cy="28"/>
            </a:xfrm>
            <a:custGeom>
              <a:avLst/>
              <a:gdLst>
                <a:gd name="T0" fmla="*/ 0 w 182"/>
                <a:gd name="T1" fmla="*/ 28 h 196"/>
                <a:gd name="T2" fmla="*/ 3 w 182"/>
                <a:gd name="T3" fmla="*/ 25 h 196"/>
                <a:gd name="T4" fmla="*/ 6 w 182"/>
                <a:gd name="T5" fmla="*/ 22 h 196"/>
                <a:gd name="T6" fmla="*/ 9 w 182"/>
                <a:gd name="T7" fmla="*/ 19 h 196"/>
                <a:gd name="T8" fmla="*/ 12 w 182"/>
                <a:gd name="T9" fmla="*/ 16 h 196"/>
                <a:gd name="T10" fmla="*/ 15 w 182"/>
                <a:gd name="T11" fmla="*/ 13 h 196"/>
                <a:gd name="T12" fmla="*/ 18 w 182"/>
                <a:gd name="T13" fmla="*/ 10 h 196"/>
                <a:gd name="T14" fmla="*/ 21 w 182"/>
                <a:gd name="T15" fmla="*/ 7 h 196"/>
                <a:gd name="T16" fmla="*/ 23 w 182"/>
                <a:gd name="T17" fmla="*/ 3 h 196"/>
                <a:gd name="T18" fmla="*/ 26 w 182"/>
                <a:gd name="T19" fmla="*/ 0 h 1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196">
                  <a:moveTo>
                    <a:pt x="0" y="196"/>
                  </a:moveTo>
                  <a:lnTo>
                    <a:pt x="19" y="178"/>
                  </a:lnTo>
                  <a:lnTo>
                    <a:pt x="41" y="156"/>
                  </a:lnTo>
                  <a:lnTo>
                    <a:pt x="63" y="135"/>
                  </a:lnTo>
                  <a:lnTo>
                    <a:pt x="84" y="114"/>
                  </a:lnTo>
                  <a:lnTo>
                    <a:pt x="104" y="91"/>
                  </a:lnTo>
                  <a:lnTo>
                    <a:pt x="124" y="69"/>
                  </a:lnTo>
                  <a:lnTo>
                    <a:pt x="144" y="47"/>
                  </a:lnTo>
                  <a:lnTo>
                    <a:pt x="163" y="23"/>
                  </a:lnTo>
                  <a:lnTo>
                    <a:pt x="18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13" name="Line 435"/>
            <p:cNvSpPr>
              <a:spLocks noChangeShapeType="1"/>
            </p:cNvSpPr>
            <p:nvPr/>
          </p:nvSpPr>
          <p:spPr bwMode="auto">
            <a:xfrm>
              <a:off x="3225" y="2387"/>
              <a:ext cx="1" cy="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14" name="Line 436"/>
            <p:cNvSpPr>
              <a:spLocks noChangeShapeType="1"/>
            </p:cNvSpPr>
            <p:nvPr/>
          </p:nvSpPr>
          <p:spPr bwMode="auto">
            <a:xfrm>
              <a:off x="3061" y="2246"/>
              <a:ext cx="18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15" name="Line 437"/>
            <p:cNvSpPr>
              <a:spLocks noChangeShapeType="1"/>
            </p:cNvSpPr>
            <p:nvPr/>
          </p:nvSpPr>
          <p:spPr bwMode="auto">
            <a:xfrm>
              <a:off x="3084" y="2286"/>
              <a:ext cx="18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16" name="Line 438"/>
            <p:cNvSpPr>
              <a:spLocks noChangeShapeType="1"/>
            </p:cNvSpPr>
            <p:nvPr/>
          </p:nvSpPr>
          <p:spPr bwMode="auto">
            <a:xfrm flipH="1">
              <a:off x="3084" y="2175"/>
              <a:ext cx="18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17" name="Line 439"/>
            <p:cNvSpPr>
              <a:spLocks noChangeShapeType="1"/>
            </p:cNvSpPr>
            <p:nvPr/>
          </p:nvSpPr>
          <p:spPr bwMode="auto">
            <a:xfrm flipH="1">
              <a:off x="3061" y="2216"/>
              <a:ext cx="18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18" name="Line 440"/>
            <p:cNvSpPr>
              <a:spLocks noChangeShapeType="1"/>
            </p:cNvSpPr>
            <p:nvPr/>
          </p:nvSpPr>
          <p:spPr bwMode="auto">
            <a:xfrm>
              <a:off x="3102" y="2175"/>
              <a:ext cx="1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19" name="Line 441"/>
            <p:cNvSpPr>
              <a:spLocks noChangeShapeType="1"/>
            </p:cNvSpPr>
            <p:nvPr/>
          </p:nvSpPr>
          <p:spPr bwMode="auto">
            <a:xfrm>
              <a:off x="3102" y="2205"/>
              <a:ext cx="1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20" name="Line 442"/>
            <p:cNvSpPr>
              <a:spLocks noChangeShapeType="1"/>
            </p:cNvSpPr>
            <p:nvPr/>
          </p:nvSpPr>
          <p:spPr bwMode="auto">
            <a:xfrm>
              <a:off x="3102" y="2252"/>
              <a:ext cx="1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21" name="Line 443"/>
            <p:cNvSpPr>
              <a:spLocks noChangeShapeType="1"/>
            </p:cNvSpPr>
            <p:nvPr/>
          </p:nvSpPr>
          <p:spPr bwMode="auto">
            <a:xfrm>
              <a:off x="3102" y="2299"/>
              <a:ext cx="1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22" name="Line 444"/>
            <p:cNvSpPr>
              <a:spLocks noChangeShapeType="1"/>
            </p:cNvSpPr>
            <p:nvPr/>
          </p:nvSpPr>
          <p:spPr bwMode="auto">
            <a:xfrm>
              <a:off x="3102" y="2316"/>
              <a:ext cx="35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23" name="Line 445"/>
            <p:cNvSpPr>
              <a:spLocks noChangeShapeType="1"/>
            </p:cNvSpPr>
            <p:nvPr/>
          </p:nvSpPr>
          <p:spPr bwMode="auto">
            <a:xfrm>
              <a:off x="3149" y="2316"/>
              <a:ext cx="35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24" name="Line 446"/>
            <p:cNvSpPr>
              <a:spLocks noChangeShapeType="1"/>
            </p:cNvSpPr>
            <p:nvPr/>
          </p:nvSpPr>
          <p:spPr bwMode="auto">
            <a:xfrm>
              <a:off x="3196" y="2316"/>
              <a:ext cx="35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25" name="Line 447"/>
            <p:cNvSpPr>
              <a:spLocks noChangeShapeType="1"/>
            </p:cNvSpPr>
            <p:nvPr/>
          </p:nvSpPr>
          <p:spPr bwMode="auto">
            <a:xfrm>
              <a:off x="3243" y="2316"/>
              <a:ext cx="35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26" name="Line 448"/>
            <p:cNvSpPr>
              <a:spLocks noChangeShapeType="1"/>
            </p:cNvSpPr>
            <p:nvPr/>
          </p:nvSpPr>
          <p:spPr bwMode="auto">
            <a:xfrm>
              <a:off x="3102" y="2175"/>
              <a:ext cx="35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27" name="Line 449"/>
            <p:cNvSpPr>
              <a:spLocks noChangeShapeType="1"/>
            </p:cNvSpPr>
            <p:nvPr/>
          </p:nvSpPr>
          <p:spPr bwMode="auto">
            <a:xfrm>
              <a:off x="3149" y="2175"/>
              <a:ext cx="35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28" name="Line 450"/>
            <p:cNvSpPr>
              <a:spLocks noChangeShapeType="1"/>
            </p:cNvSpPr>
            <p:nvPr/>
          </p:nvSpPr>
          <p:spPr bwMode="auto">
            <a:xfrm>
              <a:off x="3196" y="2175"/>
              <a:ext cx="35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29" name="Line 451"/>
            <p:cNvSpPr>
              <a:spLocks noChangeShapeType="1"/>
            </p:cNvSpPr>
            <p:nvPr/>
          </p:nvSpPr>
          <p:spPr bwMode="auto">
            <a:xfrm>
              <a:off x="3243" y="2175"/>
              <a:ext cx="35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30" name="Line 452"/>
            <p:cNvSpPr>
              <a:spLocks noChangeShapeType="1"/>
            </p:cNvSpPr>
            <p:nvPr/>
          </p:nvSpPr>
          <p:spPr bwMode="auto">
            <a:xfrm>
              <a:off x="3225" y="2034"/>
              <a:ext cx="1" cy="3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31" name="Line 453"/>
            <p:cNvSpPr>
              <a:spLocks noChangeShapeType="1"/>
            </p:cNvSpPr>
            <p:nvPr/>
          </p:nvSpPr>
          <p:spPr bwMode="auto">
            <a:xfrm flipH="1">
              <a:off x="3225" y="2404"/>
              <a:ext cx="53" cy="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32" name="Line 454"/>
            <p:cNvSpPr>
              <a:spLocks noChangeShapeType="1"/>
            </p:cNvSpPr>
            <p:nvPr/>
          </p:nvSpPr>
          <p:spPr bwMode="auto">
            <a:xfrm>
              <a:off x="3225" y="2034"/>
              <a:ext cx="53" cy="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33" name="Line 455"/>
            <p:cNvSpPr>
              <a:spLocks noChangeShapeType="1"/>
            </p:cNvSpPr>
            <p:nvPr/>
          </p:nvSpPr>
          <p:spPr bwMode="auto">
            <a:xfrm>
              <a:off x="2750" y="2457"/>
              <a:ext cx="475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34" name="Line 456"/>
            <p:cNvSpPr>
              <a:spLocks noChangeShapeType="1"/>
            </p:cNvSpPr>
            <p:nvPr/>
          </p:nvSpPr>
          <p:spPr bwMode="auto">
            <a:xfrm>
              <a:off x="2750" y="2034"/>
              <a:ext cx="475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35" name="Line 457"/>
            <p:cNvSpPr>
              <a:spLocks noChangeShapeType="1"/>
            </p:cNvSpPr>
            <p:nvPr/>
          </p:nvSpPr>
          <p:spPr bwMode="auto">
            <a:xfrm>
              <a:off x="3278" y="2087"/>
              <a:ext cx="1" cy="3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36" name="Line 458"/>
            <p:cNvSpPr>
              <a:spLocks noChangeShapeType="1"/>
            </p:cNvSpPr>
            <p:nvPr/>
          </p:nvSpPr>
          <p:spPr bwMode="auto">
            <a:xfrm>
              <a:off x="1682" y="2528"/>
              <a:ext cx="1068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37" name="Line 459"/>
            <p:cNvSpPr>
              <a:spLocks noChangeShapeType="1"/>
            </p:cNvSpPr>
            <p:nvPr/>
          </p:nvSpPr>
          <p:spPr bwMode="auto">
            <a:xfrm>
              <a:off x="1682" y="1964"/>
              <a:ext cx="1068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38" name="Line 460"/>
            <p:cNvSpPr>
              <a:spLocks noChangeShapeType="1"/>
            </p:cNvSpPr>
            <p:nvPr/>
          </p:nvSpPr>
          <p:spPr bwMode="auto">
            <a:xfrm>
              <a:off x="2750" y="1964"/>
              <a:ext cx="1" cy="5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39" name="Line 461"/>
            <p:cNvSpPr>
              <a:spLocks noChangeShapeType="1"/>
            </p:cNvSpPr>
            <p:nvPr/>
          </p:nvSpPr>
          <p:spPr bwMode="auto">
            <a:xfrm>
              <a:off x="1110" y="2246"/>
              <a:ext cx="187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40" name="Line 462"/>
            <p:cNvSpPr>
              <a:spLocks noChangeShapeType="1"/>
            </p:cNvSpPr>
            <p:nvPr/>
          </p:nvSpPr>
          <p:spPr bwMode="auto">
            <a:xfrm>
              <a:off x="1320" y="2246"/>
              <a:ext cx="19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41" name="Line 463"/>
            <p:cNvSpPr>
              <a:spLocks noChangeShapeType="1"/>
            </p:cNvSpPr>
            <p:nvPr/>
          </p:nvSpPr>
          <p:spPr bwMode="auto">
            <a:xfrm>
              <a:off x="1362" y="2246"/>
              <a:ext cx="188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42" name="Line 464"/>
            <p:cNvSpPr>
              <a:spLocks noChangeShapeType="1"/>
            </p:cNvSpPr>
            <p:nvPr/>
          </p:nvSpPr>
          <p:spPr bwMode="auto">
            <a:xfrm>
              <a:off x="1574" y="2246"/>
              <a:ext cx="19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43" name="Line 465"/>
            <p:cNvSpPr>
              <a:spLocks noChangeShapeType="1"/>
            </p:cNvSpPr>
            <p:nvPr/>
          </p:nvSpPr>
          <p:spPr bwMode="auto">
            <a:xfrm>
              <a:off x="1616" y="2246"/>
              <a:ext cx="188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44" name="Line 466"/>
            <p:cNvSpPr>
              <a:spLocks noChangeShapeType="1"/>
            </p:cNvSpPr>
            <p:nvPr/>
          </p:nvSpPr>
          <p:spPr bwMode="auto">
            <a:xfrm>
              <a:off x="1827" y="2246"/>
              <a:ext cx="19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45" name="Line 467"/>
            <p:cNvSpPr>
              <a:spLocks noChangeShapeType="1"/>
            </p:cNvSpPr>
            <p:nvPr/>
          </p:nvSpPr>
          <p:spPr bwMode="auto">
            <a:xfrm>
              <a:off x="1870" y="2246"/>
              <a:ext cx="187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46" name="Line 468"/>
            <p:cNvSpPr>
              <a:spLocks noChangeShapeType="1"/>
            </p:cNvSpPr>
            <p:nvPr/>
          </p:nvSpPr>
          <p:spPr bwMode="auto">
            <a:xfrm>
              <a:off x="2081" y="2246"/>
              <a:ext cx="19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47" name="Line 469"/>
            <p:cNvSpPr>
              <a:spLocks noChangeShapeType="1"/>
            </p:cNvSpPr>
            <p:nvPr/>
          </p:nvSpPr>
          <p:spPr bwMode="auto">
            <a:xfrm>
              <a:off x="2123" y="2246"/>
              <a:ext cx="188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48" name="Line 470"/>
            <p:cNvSpPr>
              <a:spLocks noChangeShapeType="1"/>
            </p:cNvSpPr>
            <p:nvPr/>
          </p:nvSpPr>
          <p:spPr bwMode="auto">
            <a:xfrm>
              <a:off x="2334" y="2246"/>
              <a:ext cx="19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49" name="Line 471"/>
            <p:cNvSpPr>
              <a:spLocks noChangeShapeType="1"/>
            </p:cNvSpPr>
            <p:nvPr/>
          </p:nvSpPr>
          <p:spPr bwMode="auto">
            <a:xfrm>
              <a:off x="2377" y="2246"/>
              <a:ext cx="187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50" name="Line 472"/>
            <p:cNvSpPr>
              <a:spLocks noChangeShapeType="1"/>
            </p:cNvSpPr>
            <p:nvPr/>
          </p:nvSpPr>
          <p:spPr bwMode="auto">
            <a:xfrm>
              <a:off x="2588" y="2246"/>
              <a:ext cx="19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51" name="Line 473"/>
            <p:cNvSpPr>
              <a:spLocks noChangeShapeType="1"/>
            </p:cNvSpPr>
            <p:nvPr/>
          </p:nvSpPr>
          <p:spPr bwMode="auto">
            <a:xfrm>
              <a:off x="2630" y="2246"/>
              <a:ext cx="188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52" name="Line 474"/>
            <p:cNvSpPr>
              <a:spLocks noChangeShapeType="1"/>
            </p:cNvSpPr>
            <p:nvPr/>
          </p:nvSpPr>
          <p:spPr bwMode="auto">
            <a:xfrm>
              <a:off x="2842" y="2246"/>
              <a:ext cx="18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53" name="Line 475"/>
            <p:cNvSpPr>
              <a:spLocks noChangeShapeType="1"/>
            </p:cNvSpPr>
            <p:nvPr/>
          </p:nvSpPr>
          <p:spPr bwMode="auto">
            <a:xfrm>
              <a:off x="2884" y="2246"/>
              <a:ext cx="188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54" name="Line 476"/>
            <p:cNvSpPr>
              <a:spLocks noChangeShapeType="1"/>
            </p:cNvSpPr>
            <p:nvPr/>
          </p:nvSpPr>
          <p:spPr bwMode="auto">
            <a:xfrm>
              <a:off x="3095" y="2246"/>
              <a:ext cx="19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55" name="Line 477"/>
            <p:cNvSpPr>
              <a:spLocks noChangeShapeType="1"/>
            </p:cNvSpPr>
            <p:nvPr/>
          </p:nvSpPr>
          <p:spPr bwMode="auto">
            <a:xfrm>
              <a:off x="3137" y="2246"/>
              <a:ext cx="187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56" name="Line 478"/>
            <p:cNvSpPr>
              <a:spLocks noChangeShapeType="1"/>
            </p:cNvSpPr>
            <p:nvPr/>
          </p:nvSpPr>
          <p:spPr bwMode="auto">
            <a:xfrm>
              <a:off x="1206" y="2387"/>
              <a:ext cx="1" cy="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57" name="Line 479"/>
            <p:cNvSpPr>
              <a:spLocks noChangeShapeType="1"/>
            </p:cNvSpPr>
            <p:nvPr/>
          </p:nvSpPr>
          <p:spPr bwMode="auto">
            <a:xfrm flipH="1">
              <a:off x="1353" y="2246"/>
              <a:ext cx="17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58" name="Line 480"/>
            <p:cNvSpPr>
              <a:spLocks noChangeShapeType="1"/>
            </p:cNvSpPr>
            <p:nvPr/>
          </p:nvSpPr>
          <p:spPr bwMode="auto">
            <a:xfrm flipH="1">
              <a:off x="1329" y="2286"/>
              <a:ext cx="18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59" name="Line 481"/>
            <p:cNvSpPr>
              <a:spLocks noChangeShapeType="1"/>
            </p:cNvSpPr>
            <p:nvPr/>
          </p:nvSpPr>
          <p:spPr bwMode="auto">
            <a:xfrm>
              <a:off x="1329" y="2175"/>
              <a:ext cx="18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60" name="Line 482"/>
            <p:cNvSpPr>
              <a:spLocks noChangeShapeType="1"/>
            </p:cNvSpPr>
            <p:nvPr/>
          </p:nvSpPr>
          <p:spPr bwMode="auto">
            <a:xfrm>
              <a:off x="1353" y="2216"/>
              <a:ext cx="17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61" name="Line 483"/>
            <p:cNvSpPr>
              <a:spLocks noChangeShapeType="1"/>
            </p:cNvSpPr>
            <p:nvPr/>
          </p:nvSpPr>
          <p:spPr bwMode="auto">
            <a:xfrm>
              <a:off x="1329" y="2175"/>
              <a:ext cx="1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62" name="Line 484"/>
            <p:cNvSpPr>
              <a:spLocks noChangeShapeType="1"/>
            </p:cNvSpPr>
            <p:nvPr/>
          </p:nvSpPr>
          <p:spPr bwMode="auto">
            <a:xfrm>
              <a:off x="1329" y="2205"/>
              <a:ext cx="1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63" name="Line 485"/>
            <p:cNvSpPr>
              <a:spLocks noChangeShapeType="1"/>
            </p:cNvSpPr>
            <p:nvPr/>
          </p:nvSpPr>
          <p:spPr bwMode="auto">
            <a:xfrm>
              <a:off x="1329" y="2252"/>
              <a:ext cx="1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64" name="Line 486"/>
            <p:cNvSpPr>
              <a:spLocks noChangeShapeType="1"/>
            </p:cNvSpPr>
            <p:nvPr/>
          </p:nvSpPr>
          <p:spPr bwMode="auto">
            <a:xfrm>
              <a:off x="1329" y="2299"/>
              <a:ext cx="1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65" name="Line 487"/>
            <p:cNvSpPr>
              <a:spLocks noChangeShapeType="1"/>
            </p:cNvSpPr>
            <p:nvPr/>
          </p:nvSpPr>
          <p:spPr bwMode="auto">
            <a:xfrm flipH="1">
              <a:off x="1294" y="2316"/>
              <a:ext cx="35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66" name="Line 488"/>
            <p:cNvSpPr>
              <a:spLocks noChangeShapeType="1"/>
            </p:cNvSpPr>
            <p:nvPr/>
          </p:nvSpPr>
          <p:spPr bwMode="auto">
            <a:xfrm flipH="1">
              <a:off x="1247" y="2316"/>
              <a:ext cx="36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67" name="Line 489"/>
            <p:cNvSpPr>
              <a:spLocks noChangeShapeType="1"/>
            </p:cNvSpPr>
            <p:nvPr/>
          </p:nvSpPr>
          <p:spPr bwMode="auto">
            <a:xfrm flipH="1">
              <a:off x="1200" y="2316"/>
              <a:ext cx="36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68" name="Line 490"/>
            <p:cNvSpPr>
              <a:spLocks noChangeShapeType="1"/>
            </p:cNvSpPr>
            <p:nvPr/>
          </p:nvSpPr>
          <p:spPr bwMode="auto">
            <a:xfrm flipH="1">
              <a:off x="1153" y="2316"/>
              <a:ext cx="36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69" name="Line 491"/>
            <p:cNvSpPr>
              <a:spLocks noChangeShapeType="1"/>
            </p:cNvSpPr>
            <p:nvPr/>
          </p:nvSpPr>
          <p:spPr bwMode="auto">
            <a:xfrm flipH="1">
              <a:off x="1294" y="2175"/>
              <a:ext cx="35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70" name="Line 492"/>
            <p:cNvSpPr>
              <a:spLocks noChangeShapeType="1"/>
            </p:cNvSpPr>
            <p:nvPr/>
          </p:nvSpPr>
          <p:spPr bwMode="auto">
            <a:xfrm flipH="1">
              <a:off x="1247" y="2175"/>
              <a:ext cx="36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71" name="Line 493"/>
            <p:cNvSpPr>
              <a:spLocks noChangeShapeType="1"/>
            </p:cNvSpPr>
            <p:nvPr/>
          </p:nvSpPr>
          <p:spPr bwMode="auto">
            <a:xfrm flipH="1">
              <a:off x="1200" y="2175"/>
              <a:ext cx="36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72" name="Line 494"/>
            <p:cNvSpPr>
              <a:spLocks noChangeShapeType="1"/>
            </p:cNvSpPr>
            <p:nvPr/>
          </p:nvSpPr>
          <p:spPr bwMode="auto">
            <a:xfrm flipH="1">
              <a:off x="1153" y="2175"/>
              <a:ext cx="36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73" name="Line 495"/>
            <p:cNvSpPr>
              <a:spLocks noChangeShapeType="1"/>
            </p:cNvSpPr>
            <p:nvPr/>
          </p:nvSpPr>
          <p:spPr bwMode="auto">
            <a:xfrm>
              <a:off x="1206" y="2034"/>
              <a:ext cx="1" cy="3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74" name="Line 496"/>
            <p:cNvSpPr>
              <a:spLocks noChangeShapeType="1"/>
            </p:cNvSpPr>
            <p:nvPr/>
          </p:nvSpPr>
          <p:spPr bwMode="auto">
            <a:xfrm>
              <a:off x="1153" y="2404"/>
              <a:ext cx="53" cy="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75" name="Line 497"/>
            <p:cNvSpPr>
              <a:spLocks noChangeShapeType="1"/>
            </p:cNvSpPr>
            <p:nvPr/>
          </p:nvSpPr>
          <p:spPr bwMode="auto">
            <a:xfrm flipH="1">
              <a:off x="1153" y="2034"/>
              <a:ext cx="53" cy="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76" name="Line 498"/>
            <p:cNvSpPr>
              <a:spLocks noChangeShapeType="1"/>
            </p:cNvSpPr>
            <p:nvPr/>
          </p:nvSpPr>
          <p:spPr bwMode="auto">
            <a:xfrm flipH="1">
              <a:off x="1206" y="2457"/>
              <a:ext cx="476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77" name="Line 499"/>
            <p:cNvSpPr>
              <a:spLocks noChangeShapeType="1"/>
            </p:cNvSpPr>
            <p:nvPr/>
          </p:nvSpPr>
          <p:spPr bwMode="auto">
            <a:xfrm flipH="1">
              <a:off x="1206" y="2034"/>
              <a:ext cx="476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78" name="Line 500"/>
            <p:cNvSpPr>
              <a:spLocks noChangeShapeType="1"/>
            </p:cNvSpPr>
            <p:nvPr/>
          </p:nvSpPr>
          <p:spPr bwMode="auto">
            <a:xfrm>
              <a:off x="1153" y="2087"/>
              <a:ext cx="1" cy="3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3879" name="Line 501"/>
            <p:cNvSpPr>
              <a:spLocks noChangeShapeType="1"/>
            </p:cNvSpPr>
            <p:nvPr/>
          </p:nvSpPr>
          <p:spPr bwMode="auto">
            <a:xfrm>
              <a:off x="1682" y="1964"/>
              <a:ext cx="1" cy="5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35529504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27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27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275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227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" dur="500"/>
                                        <p:tgtEl>
                                          <p:spTgt spid="227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2277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2276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47" dur="500"/>
                                        <p:tgtEl>
                                          <p:spTgt spid="2277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7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7384" grpId="0" autoUpdateAnimBg="0"/>
      <p:bldP spid="227642" grpId="0"/>
      <p:bldP spid="227643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Text Box 2"/>
          <p:cNvSpPr txBox="1">
            <a:spLocks noChangeArrowheads="1"/>
          </p:cNvSpPr>
          <p:nvPr/>
        </p:nvSpPr>
        <p:spPr bwMode="auto">
          <a:xfrm>
            <a:off x="0" y="0"/>
            <a:ext cx="52133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36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画局部剖应注意的问题：</a:t>
            </a:r>
          </a:p>
        </p:txBody>
      </p:sp>
      <p:sp>
        <p:nvSpPr>
          <p:cNvPr id="114691" name="Text Box 3"/>
          <p:cNvSpPr txBox="1">
            <a:spLocks noChangeArrowheads="1"/>
          </p:cNvSpPr>
          <p:nvPr/>
        </p:nvSpPr>
        <p:spPr bwMode="auto">
          <a:xfrm>
            <a:off x="85725" y="1039813"/>
            <a:ext cx="905827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Times New Roman" pitchFamily="18" charset="0"/>
                <a:sym typeface="Symbol" pitchFamily="18" charset="2"/>
              </a:rPr>
              <a:t>①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  <a:sym typeface="Symbol" pitchFamily="18" charset="2"/>
              </a:rPr>
              <a:t>波浪线不能与图上的其它图线重合。</a:t>
            </a:r>
            <a:endParaRPr lang="zh-CN" altLang="en-US" sz="3200">
              <a:solidFill>
                <a:srgbClr val="000000"/>
              </a:solidFill>
              <a:latin typeface="Times New Roman" pitchFamily="18" charset="0"/>
            </a:endParaRPr>
          </a:p>
        </p:txBody>
      </p:sp>
      <p:grpSp>
        <p:nvGrpSpPr>
          <p:cNvPr id="114847" name="Group 159"/>
          <p:cNvGrpSpPr>
            <a:grpSpLocks/>
          </p:cNvGrpSpPr>
          <p:nvPr/>
        </p:nvGrpSpPr>
        <p:grpSpPr bwMode="auto">
          <a:xfrm>
            <a:off x="1054100" y="2035175"/>
            <a:ext cx="2898775" cy="3170238"/>
            <a:chOff x="664" y="1282"/>
            <a:chExt cx="1826" cy="1997"/>
          </a:xfrm>
        </p:grpSpPr>
        <p:sp>
          <p:nvSpPr>
            <p:cNvPr id="34869" name="Line 65"/>
            <p:cNvSpPr>
              <a:spLocks noChangeShapeType="1"/>
            </p:cNvSpPr>
            <p:nvPr/>
          </p:nvSpPr>
          <p:spPr bwMode="auto">
            <a:xfrm flipV="1">
              <a:off x="1370" y="1482"/>
              <a:ext cx="13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70" name="Line 66"/>
            <p:cNvSpPr>
              <a:spLocks noChangeShapeType="1"/>
            </p:cNvSpPr>
            <p:nvPr/>
          </p:nvSpPr>
          <p:spPr bwMode="auto">
            <a:xfrm flipV="1">
              <a:off x="1370" y="1482"/>
              <a:ext cx="193" cy="1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71" name="Line 67"/>
            <p:cNvSpPr>
              <a:spLocks noChangeShapeType="1"/>
            </p:cNvSpPr>
            <p:nvPr/>
          </p:nvSpPr>
          <p:spPr bwMode="auto">
            <a:xfrm flipV="1">
              <a:off x="1370" y="1482"/>
              <a:ext cx="371" cy="3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72" name="Line 68"/>
            <p:cNvSpPr>
              <a:spLocks noChangeShapeType="1"/>
            </p:cNvSpPr>
            <p:nvPr/>
          </p:nvSpPr>
          <p:spPr bwMode="auto">
            <a:xfrm flipV="1">
              <a:off x="1370" y="1482"/>
              <a:ext cx="550" cy="5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73" name="Line 69"/>
            <p:cNvSpPr>
              <a:spLocks noChangeShapeType="1"/>
            </p:cNvSpPr>
            <p:nvPr/>
          </p:nvSpPr>
          <p:spPr bwMode="auto">
            <a:xfrm flipV="1">
              <a:off x="1370" y="1482"/>
              <a:ext cx="730" cy="7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74" name="Line 70"/>
            <p:cNvSpPr>
              <a:spLocks noChangeShapeType="1"/>
            </p:cNvSpPr>
            <p:nvPr/>
          </p:nvSpPr>
          <p:spPr bwMode="auto">
            <a:xfrm flipV="1">
              <a:off x="1370" y="2281"/>
              <a:ext cx="112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75" name="Line 71"/>
            <p:cNvSpPr>
              <a:spLocks noChangeShapeType="1"/>
            </p:cNvSpPr>
            <p:nvPr/>
          </p:nvSpPr>
          <p:spPr bwMode="auto">
            <a:xfrm flipV="1">
              <a:off x="2039" y="1482"/>
              <a:ext cx="239" cy="2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76" name="Line 72"/>
            <p:cNvSpPr>
              <a:spLocks noChangeShapeType="1"/>
            </p:cNvSpPr>
            <p:nvPr/>
          </p:nvSpPr>
          <p:spPr bwMode="auto">
            <a:xfrm flipV="1">
              <a:off x="1482" y="1960"/>
              <a:ext cx="320" cy="3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77" name="Line 73"/>
            <p:cNvSpPr>
              <a:spLocks noChangeShapeType="1"/>
            </p:cNvSpPr>
            <p:nvPr/>
          </p:nvSpPr>
          <p:spPr bwMode="auto">
            <a:xfrm flipV="1">
              <a:off x="1370" y="2281"/>
              <a:ext cx="290" cy="2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78" name="Line 74"/>
            <p:cNvSpPr>
              <a:spLocks noChangeShapeType="1"/>
            </p:cNvSpPr>
            <p:nvPr/>
          </p:nvSpPr>
          <p:spPr bwMode="auto">
            <a:xfrm flipV="1">
              <a:off x="2219" y="1573"/>
              <a:ext cx="147" cy="1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79" name="Line 75"/>
            <p:cNvSpPr>
              <a:spLocks noChangeShapeType="1"/>
            </p:cNvSpPr>
            <p:nvPr/>
          </p:nvSpPr>
          <p:spPr bwMode="auto">
            <a:xfrm flipV="1">
              <a:off x="1660" y="2240"/>
              <a:ext cx="39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80" name="Line 76"/>
            <p:cNvSpPr>
              <a:spLocks noChangeShapeType="1"/>
            </p:cNvSpPr>
            <p:nvPr/>
          </p:nvSpPr>
          <p:spPr bwMode="auto">
            <a:xfrm flipV="1">
              <a:off x="1370" y="2393"/>
              <a:ext cx="356" cy="3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81" name="Line 77"/>
            <p:cNvSpPr>
              <a:spLocks noChangeShapeType="1"/>
            </p:cNvSpPr>
            <p:nvPr/>
          </p:nvSpPr>
          <p:spPr bwMode="auto">
            <a:xfrm flipV="1">
              <a:off x="1370" y="2524"/>
              <a:ext cx="405" cy="4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82" name="Line 78"/>
            <p:cNvSpPr>
              <a:spLocks noChangeShapeType="1"/>
            </p:cNvSpPr>
            <p:nvPr/>
          </p:nvSpPr>
          <p:spPr bwMode="auto">
            <a:xfrm flipV="1">
              <a:off x="1399" y="2657"/>
              <a:ext cx="423" cy="4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83" name="Line 79"/>
            <p:cNvSpPr>
              <a:spLocks noChangeShapeType="1"/>
            </p:cNvSpPr>
            <p:nvPr/>
          </p:nvSpPr>
          <p:spPr bwMode="auto">
            <a:xfrm flipV="1">
              <a:off x="1579" y="2788"/>
              <a:ext cx="291" cy="2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84" name="Line 80"/>
            <p:cNvSpPr>
              <a:spLocks noChangeShapeType="1"/>
            </p:cNvSpPr>
            <p:nvPr/>
          </p:nvSpPr>
          <p:spPr bwMode="auto">
            <a:xfrm flipV="1">
              <a:off x="1757" y="2839"/>
              <a:ext cx="241" cy="2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85" name="Line 81"/>
            <p:cNvSpPr>
              <a:spLocks noChangeShapeType="1"/>
            </p:cNvSpPr>
            <p:nvPr/>
          </p:nvSpPr>
          <p:spPr bwMode="auto">
            <a:xfrm flipV="1">
              <a:off x="1937" y="2839"/>
              <a:ext cx="239" cy="2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86" name="Line 82"/>
            <p:cNvSpPr>
              <a:spLocks noChangeShapeType="1"/>
            </p:cNvSpPr>
            <p:nvPr/>
          </p:nvSpPr>
          <p:spPr bwMode="auto">
            <a:xfrm flipV="1">
              <a:off x="2116" y="2839"/>
              <a:ext cx="239" cy="2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87" name="Line 83"/>
            <p:cNvSpPr>
              <a:spLocks noChangeShapeType="1"/>
            </p:cNvSpPr>
            <p:nvPr/>
          </p:nvSpPr>
          <p:spPr bwMode="auto">
            <a:xfrm flipV="1">
              <a:off x="2294" y="3006"/>
              <a:ext cx="72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88" name="Line 102"/>
            <p:cNvSpPr>
              <a:spLocks noChangeShapeType="1"/>
            </p:cNvSpPr>
            <p:nvPr/>
          </p:nvSpPr>
          <p:spPr bwMode="auto">
            <a:xfrm>
              <a:off x="664" y="2281"/>
              <a:ext cx="3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89" name="Line 103"/>
            <p:cNvSpPr>
              <a:spLocks noChangeShapeType="1"/>
            </p:cNvSpPr>
            <p:nvPr/>
          </p:nvSpPr>
          <p:spPr bwMode="auto">
            <a:xfrm>
              <a:off x="1077" y="2281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90" name="Line 104"/>
            <p:cNvSpPr>
              <a:spLocks noChangeShapeType="1"/>
            </p:cNvSpPr>
            <p:nvPr/>
          </p:nvSpPr>
          <p:spPr bwMode="auto">
            <a:xfrm>
              <a:off x="1158" y="2281"/>
              <a:ext cx="3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91" name="Line 105"/>
            <p:cNvSpPr>
              <a:spLocks noChangeShapeType="1"/>
            </p:cNvSpPr>
            <p:nvPr/>
          </p:nvSpPr>
          <p:spPr bwMode="auto">
            <a:xfrm>
              <a:off x="1559" y="2281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92" name="Line 106"/>
            <p:cNvSpPr>
              <a:spLocks noChangeShapeType="1"/>
            </p:cNvSpPr>
            <p:nvPr/>
          </p:nvSpPr>
          <p:spPr bwMode="auto">
            <a:xfrm>
              <a:off x="1640" y="2281"/>
              <a:ext cx="3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93" name="Line 107"/>
            <p:cNvSpPr>
              <a:spLocks noChangeShapeType="1"/>
            </p:cNvSpPr>
            <p:nvPr/>
          </p:nvSpPr>
          <p:spPr bwMode="auto">
            <a:xfrm>
              <a:off x="2043" y="2281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94" name="Line 108"/>
            <p:cNvSpPr>
              <a:spLocks noChangeShapeType="1"/>
            </p:cNvSpPr>
            <p:nvPr/>
          </p:nvSpPr>
          <p:spPr bwMode="auto">
            <a:xfrm>
              <a:off x="2122" y="2281"/>
              <a:ext cx="3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95" name="Line 109"/>
            <p:cNvSpPr>
              <a:spLocks noChangeShapeType="1"/>
            </p:cNvSpPr>
            <p:nvPr/>
          </p:nvSpPr>
          <p:spPr bwMode="auto">
            <a:xfrm flipV="1">
              <a:off x="772" y="1402"/>
              <a:ext cx="0" cy="87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96" name="Line 110"/>
            <p:cNvSpPr>
              <a:spLocks noChangeShapeType="1"/>
            </p:cNvSpPr>
            <p:nvPr/>
          </p:nvSpPr>
          <p:spPr bwMode="auto">
            <a:xfrm>
              <a:off x="892" y="1282"/>
              <a:ext cx="47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97" name="Line 111"/>
            <p:cNvSpPr>
              <a:spLocks noChangeShapeType="1"/>
            </p:cNvSpPr>
            <p:nvPr/>
          </p:nvSpPr>
          <p:spPr bwMode="auto">
            <a:xfrm>
              <a:off x="1370" y="1282"/>
              <a:ext cx="0" cy="99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98" name="Line 112"/>
            <p:cNvSpPr>
              <a:spLocks noChangeShapeType="1"/>
            </p:cNvSpPr>
            <p:nvPr/>
          </p:nvSpPr>
          <p:spPr bwMode="auto">
            <a:xfrm>
              <a:off x="1370" y="1482"/>
              <a:ext cx="99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99" name="Line 113"/>
            <p:cNvSpPr>
              <a:spLocks noChangeShapeType="1"/>
            </p:cNvSpPr>
            <p:nvPr/>
          </p:nvSpPr>
          <p:spPr bwMode="auto">
            <a:xfrm>
              <a:off x="2366" y="1482"/>
              <a:ext cx="0" cy="79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900" name="Line 114"/>
            <p:cNvSpPr>
              <a:spLocks noChangeShapeType="1"/>
            </p:cNvSpPr>
            <p:nvPr/>
          </p:nvSpPr>
          <p:spPr bwMode="auto">
            <a:xfrm flipH="1">
              <a:off x="1888" y="1722"/>
              <a:ext cx="47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901" name="Line 115"/>
            <p:cNvSpPr>
              <a:spLocks noChangeShapeType="1"/>
            </p:cNvSpPr>
            <p:nvPr/>
          </p:nvSpPr>
          <p:spPr bwMode="auto">
            <a:xfrm>
              <a:off x="1888" y="1722"/>
              <a:ext cx="0" cy="5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902" name="Line 116"/>
            <p:cNvSpPr>
              <a:spLocks noChangeShapeType="1"/>
            </p:cNvSpPr>
            <p:nvPr/>
          </p:nvSpPr>
          <p:spPr bwMode="auto">
            <a:xfrm flipH="1">
              <a:off x="1685" y="1722"/>
              <a:ext cx="203" cy="5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903" name="Line 117"/>
            <p:cNvSpPr>
              <a:spLocks noChangeShapeType="1"/>
            </p:cNvSpPr>
            <p:nvPr/>
          </p:nvSpPr>
          <p:spPr bwMode="auto">
            <a:xfrm flipH="1">
              <a:off x="772" y="1282"/>
              <a:ext cx="120" cy="1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904" name="Line 118"/>
            <p:cNvSpPr>
              <a:spLocks noChangeShapeType="1"/>
            </p:cNvSpPr>
            <p:nvPr/>
          </p:nvSpPr>
          <p:spPr bwMode="auto">
            <a:xfrm>
              <a:off x="892" y="1282"/>
              <a:ext cx="0" cy="99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905" name="Line 119"/>
            <p:cNvSpPr>
              <a:spLocks noChangeShapeType="1"/>
            </p:cNvSpPr>
            <p:nvPr/>
          </p:nvSpPr>
          <p:spPr bwMode="auto">
            <a:xfrm>
              <a:off x="772" y="2281"/>
              <a:ext cx="0" cy="87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906" name="Line 120"/>
            <p:cNvSpPr>
              <a:spLocks noChangeShapeType="1"/>
            </p:cNvSpPr>
            <p:nvPr/>
          </p:nvSpPr>
          <p:spPr bwMode="auto">
            <a:xfrm>
              <a:off x="892" y="3279"/>
              <a:ext cx="47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907" name="Line 121"/>
            <p:cNvSpPr>
              <a:spLocks noChangeShapeType="1"/>
            </p:cNvSpPr>
            <p:nvPr/>
          </p:nvSpPr>
          <p:spPr bwMode="auto">
            <a:xfrm flipV="1">
              <a:off x="1370" y="2281"/>
              <a:ext cx="0" cy="99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908" name="Line 122"/>
            <p:cNvSpPr>
              <a:spLocks noChangeShapeType="1"/>
            </p:cNvSpPr>
            <p:nvPr/>
          </p:nvSpPr>
          <p:spPr bwMode="auto">
            <a:xfrm>
              <a:off x="1370" y="3079"/>
              <a:ext cx="99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909" name="Line 123"/>
            <p:cNvSpPr>
              <a:spLocks noChangeShapeType="1"/>
            </p:cNvSpPr>
            <p:nvPr/>
          </p:nvSpPr>
          <p:spPr bwMode="auto">
            <a:xfrm flipV="1">
              <a:off x="2366" y="2281"/>
              <a:ext cx="0" cy="7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910" name="Line 124"/>
            <p:cNvSpPr>
              <a:spLocks noChangeShapeType="1"/>
            </p:cNvSpPr>
            <p:nvPr/>
          </p:nvSpPr>
          <p:spPr bwMode="auto">
            <a:xfrm flipH="1">
              <a:off x="1888" y="2839"/>
              <a:ext cx="47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911" name="Line 125"/>
            <p:cNvSpPr>
              <a:spLocks noChangeShapeType="1"/>
            </p:cNvSpPr>
            <p:nvPr/>
          </p:nvSpPr>
          <p:spPr bwMode="auto">
            <a:xfrm flipV="1">
              <a:off x="1888" y="2281"/>
              <a:ext cx="0" cy="5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912" name="Line 126"/>
            <p:cNvSpPr>
              <a:spLocks noChangeShapeType="1"/>
            </p:cNvSpPr>
            <p:nvPr/>
          </p:nvSpPr>
          <p:spPr bwMode="auto">
            <a:xfrm flipH="1" flipV="1">
              <a:off x="1685" y="2281"/>
              <a:ext cx="203" cy="5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913" name="Line 127"/>
            <p:cNvSpPr>
              <a:spLocks noChangeShapeType="1"/>
            </p:cNvSpPr>
            <p:nvPr/>
          </p:nvSpPr>
          <p:spPr bwMode="auto">
            <a:xfrm flipH="1" flipV="1">
              <a:off x="772" y="3159"/>
              <a:ext cx="120" cy="1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914" name="Line 128"/>
            <p:cNvSpPr>
              <a:spLocks noChangeShapeType="1"/>
            </p:cNvSpPr>
            <p:nvPr/>
          </p:nvSpPr>
          <p:spPr bwMode="auto">
            <a:xfrm flipV="1">
              <a:off x="892" y="2281"/>
              <a:ext cx="0" cy="9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14848" name="Group 160"/>
          <p:cNvGrpSpPr>
            <a:grpSpLocks/>
          </p:cNvGrpSpPr>
          <p:nvPr/>
        </p:nvGrpSpPr>
        <p:grpSpPr bwMode="auto">
          <a:xfrm>
            <a:off x="5283200" y="2035175"/>
            <a:ext cx="2898775" cy="3170238"/>
            <a:chOff x="3328" y="1282"/>
            <a:chExt cx="1826" cy="1997"/>
          </a:xfrm>
        </p:grpSpPr>
        <p:sp>
          <p:nvSpPr>
            <p:cNvPr id="34824" name="Freeform 84"/>
            <p:cNvSpPr>
              <a:spLocks/>
            </p:cNvSpPr>
            <p:nvPr/>
          </p:nvSpPr>
          <p:spPr bwMode="auto">
            <a:xfrm>
              <a:off x="4124" y="1482"/>
              <a:ext cx="99" cy="1597"/>
            </a:xfrm>
            <a:custGeom>
              <a:avLst/>
              <a:gdLst>
                <a:gd name="T0" fmla="*/ 12 w 379"/>
                <a:gd name="T1" fmla="*/ 13 h 6217"/>
                <a:gd name="T2" fmla="*/ 9 w 379"/>
                <a:gd name="T3" fmla="*/ 38 h 6217"/>
                <a:gd name="T4" fmla="*/ 7 w 379"/>
                <a:gd name="T5" fmla="*/ 62 h 6217"/>
                <a:gd name="T6" fmla="*/ 5 w 379"/>
                <a:gd name="T7" fmla="*/ 87 h 6217"/>
                <a:gd name="T8" fmla="*/ 4 w 379"/>
                <a:gd name="T9" fmla="*/ 112 h 6217"/>
                <a:gd name="T10" fmla="*/ 2 w 379"/>
                <a:gd name="T11" fmla="*/ 137 h 6217"/>
                <a:gd name="T12" fmla="*/ 1 w 379"/>
                <a:gd name="T13" fmla="*/ 162 h 6217"/>
                <a:gd name="T14" fmla="*/ 0 w 379"/>
                <a:gd name="T15" fmla="*/ 186 h 6217"/>
                <a:gd name="T16" fmla="*/ 0 w 379"/>
                <a:gd name="T17" fmla="*/ 212 h 6217"/>
                <a:gd name="T18" fmla="*/ 0 w 379"/>
                <a:gd name="T19" fmla="*/ 236 h 6217"/>
                <a:gd name="T20" fmla="*/ 1 w 379"/>
                <a:gd name="T21" fmla="*/ 261 h 6217"/>
                <a:gd name="T22" fmla="*/ 1 w 379"/>
                <a:gd name="T23" fmla="*/ 286 h 6217"/>
                <a:gd name="T24" fmla="*/ 2 w 379"/>
                <a:gd name="T25" fmla="*/ 311 h 6217"/>
                <a:gd name="T26" fmla="*/ 4 w 379"/>
                <a:gd name="T27" fmla="*/ 336 h 6217"/>
                <a:gd name="T28" fmla="*/ 5 w 379"/>
                <a:gd name="T29" fmla="*/ 361 h 6217"/>
                <a:gd name="T30" fmla="*/ 8 w 379"/>
                <a:gd name="T31" fmla="*/ 385 h 6217"/>
                <a:gd name="T32" fmla="*/ 10 w 379"/>
                <a:gd name="T33" fmla="*/ 410 h 6217"/>
                <a:gd name="T34" fmla="*/ 13 w 379"/>
                <a:gd name="T35" fmla="*/ 435 h 6217"/>
                <a:gd name="T36" fmla="*/ 16 w 379"/>
                <a:gd name="T37" fmla="*/ 460 h 6217"/>
                <a:gd name="T38" fmla="*/ 19 w 379"/>
                <a:gd name="T39" fmla="*/ 485 h 6217"/>
                <a:gd name="T40" fmla="*/ 22 w 379"/>
                <a:gd name="T41" fmla="*/ 510 h 6217"/>
                <a:gd name="T42" fmla="*/ 27 w 379"/>
                <a:gd name="T43" fmla="*/ 547 h 6217"/>
                <a:gd name="T44" fmla="*/ 34 w 379"/>
                <a:gd name="T45" fmla="*/ 597 h 6217"/>
                <a:gd name="T46" fmla="*/ 42 w 379"/>
                <a:gd name="T47" fmla="*/ 647 h 6217"/>
                <a:gd name="T48" fmla="*/ 58 w 379"/>
                <a:gd name="T49" fmla="*/ 746 h 6217"/>
                <a:gd name="T50" fmla="*/ 66 w 379"/>
                <a:gd name="T51" fmla="*/ 796 h 6217"/>
                <a:gd name="T52" fmla="*/ 73 w 379"/>
                <a:gd name="T53" fmla="*/ 846 h 6217"/>
                <a:gd name="T54" fmla="*/ 78 w 379"/>
                <a:gd name="T55" fmla="*/ 883 h 6217"/>
                <a:gd name="T56" fmla="*/ 81 w 379"/>
                <a:gd name="T57" fmla="*/ 908 h 6217"/>
                <a:gd name="T58" fmla="*/ 84 w 379"/>
                <a:gd name="T59" fmla="*/ 933 h 6217"/>
                <a:gd name="T60" fmla="*/ 87 w 379"/>
                <a:gd name="T61" fmla="*/ 958 h 6217"/>
                <a:gd name="T62" fmla="*/ 90 w 379"/>
                <a:gd name="T63" fmla="*/ 983 h 6217"/>
                <a:gd name="T64" fmla="*/ 92 w 379"/>
                <a:gd name="T65" fmla="*/ 1008 h 6217"/>
                <a:gd name="T66" fmla="*/ 94 w 379"/>
                <a:gd name="T67" fmla="*/ 1033 h 6217"/>
                <a:gd name="T68" fmla="*/ 96 w 379"/>
                <a:gd name="T69" fmla="*/ 1058 h 6217"/>
                <a:gd name="T70" fmla="*/ 97 w 379"/>
                <a:gd name="T71" fmla="*/ 1083 h 6217"/>
                <a:gd name="T72" fmla="*/ 98 w 379"/>
                <a:gd name="T73" fmla="*/ 1108 h 6217"/>
                <a:gd name="T74" fmla="*/ 99 w 379"/>
                <a:gd name="T75" fmla="*/ 1133 h 6217"/>
                <a:gd name="T76" fmla="*/ 99 w 379"/>
                <a:gd name="T77" fmla="*/ 1158 h 6217"/>
                <a:gd name="T78" fmla="*/ 99 w 379"/>
                <a:gd name="T79" fmla="*/ 1183 h 6217"/>
                <a:gd name="T80" fmla="*/ 98 w 379"/>
                <a:gd name="T81" fmla="*/ 1208 h 6217"/>
                <a:gd name="T82" fmla="*/ 97 w 379"/>
                <a:gd name="T83" fmla="*/ 1234 h 6217"/>
                <a:gd name="T84" fmla="*/ 96 w 379"/>
                <a:gd name="T85" fmla="*/ 1259 h 6217"/>
                <a:gd name="T86" fmla="*/ 94 w 379"/>
                <a:gd name="T87" fmla="*/ 1284 h 6217"/>
                <a:gd name="T88" fmla="*/ 92 w 379"/>
                <a:gd name="T89" fmla="*/ 1309 h 6217"/>
                <a:gd name="T90" fmla="*/ 90 w 379"/>
                <a:gd name="T91" fmla="*/ 1334 h 6217"/>
                <a:gd name="T92" fmla="*/ 87 w 379"/>
                <a:gd name="T93" fmla="*/ 1359 h 6217"/>
                <a:gd name="T94" fmla="*/ 83 w 379"/>
                <a:gd name="T95" fmla="*/ 1397 h 6217"/>
                <a:gd name="T96" fmla="*/ 74 w 379"/>
                <a:gd name="T97" fmla="*/ 1472 h 6217"/>
                <a:gd name="T98" fmla="*/ 69 w 379"/>
                <a:gd name="T99" fmla="*/ 1522 h 6217"/>
                <a:gd name="T100" fmla="*/ 67 w 379"/>
                <a:gd name="T101" fmla="*/ 1547 h 6217"/>
                <a:gd name="T102" fmla="*/ 64 w 379"/>
                <a:gd name="T103" fmla="*/ 1572 h 6217"/>
                <a:gd name="T104" fmla="*/ 62 w 379"/>
                <a:gd name="T105" fmla="*/ 1597 h 621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79" h="6217">
                  <a:moveTo>
                    <a:pt x="49" y="0"/>
                  </a:moveTo>
                  <a:lnTo>
                    <a:pt x="45" y="49"/>
                  </a:lnTo>
                  <a:lnTo>
                    <a:pt x="40" y="98"/>
                  </a:lnTo>
                  <a:lnTo>
                    <a:pt x="35" y="146"/>
                  </a:lnTo>
                  <a:lnTo>
                    <a:pt x="31" y="195"/>
                  </a:lnTo>
                  <a:lnTo>
                    <a:pt x="27" y="242"/>
                  </a:lnTo>
                  <a:lnTo>
                    <a:pt x="22" y="291"/>
                  </a:lnTo>
                  <a:lnTo>
                    <a:pt x="19" y="340"/>
                  </a:lnTo>
                  <a:lnTo>
                    <a:pt x="16" y="388"/>
                  </a:lnTo>
                  <a:lnTo>
                    <a:pt x="14" y="436"/>
                  </a:lnTo>
                  <a:lnTo>
                    <a:pt x="10" y="484"/>
                  </a:lnTo>
                  <a:lnTo>
                    <a:pt x="8" y="533"/>
                  </a:lnTo>
                  <a:lnTo>
                    <a:pt x="6" y="582"/>
                  </a:lnTo>
                  <a:lnTo>
                    <a:pt x="5" y="630"/>
                  </a:lnTo>
                  <a:lnTo>
                    <a:pt x="3" y="678"/>
                  </a:lnTo>
                  <a:lnTo>
                    <a:pt x="1" y="726"/>
                  </a:lnTo>
                  <a:lnTo>
                    <a:pt x="1" y="775"/>
                  </a:lnTo>
                  <a:lnTo>
                    <a:pt x="0" y="824"/>
                  </a:lnTo>
                  <a:lnTo>
                    <a:pt x="0" y="871"/>
                  </a:lnTo>
                  <a:lnTo>
                    <a:pt x="0" y="920"/>
                  </a:lnTo>
                  <a:lnTo>
                    <a:pt x="1" y="969"/>
                  </a:lnTo>
                  <a:lnTo>
                    <a:pt x="3" y="1017"/>
                  </a:lnTo>
                  <a:lnTo>
                    <a:pt x="4" y="1065"/>
                  </a:lnTo>
                  <a:lnTo>
                    <a:pt x="5" y="1113"/>
                  </a:lnTo>
                  <a:lnTo>
                    <a:pt x="7" y="1162"/>
                  </a:lnTo>
                  <a:lnTo>
                    <a:pt x="9" y="1211"/>
                  </a:lnTo>
                  <a:lnTo>
                    <a:pt x="11" y="1259"/>
                  </a:lnTo>
                  <a:lnTo>
                    <a:pt x="15" y="1307"/>
                  </a:lnTo>
                  <a:lnTo>
                    <a:pt x="18" y="1355"/>
                  </a:lnTo>
                  <a:lnTo>
                    <a:pt x="21" y="1404"/>
                  </a:lnTo>
                  <a:lnTo>
                    <a:pt x="26" y="1453"/>
                  </a:lnTo>
                  <a:lnTo>
                    <a:pt x="30" y="1500"/>
                  </a:lnTo>
                  <a:lnTo>
                    <a:pt x="35" y="1549"/>
                  </a:lnTo>
                  <a:lnTo>
                    <a:pt x="39" y="1597"/>
                  </a:lnTo>
                  <a:lnTo>
                    <a:pt x="43" y="1646"/>
                  </a:lnTo>
                  <a:lnTo>
                    <a:pt x="49" y="1694"/>
                  </a:lnTo>
                  <a:lnTo>
                    <a:pt x="54" y="1742"/>
                  </a:lnTo>
                  <a:lnTo>
                    <a:pt x="60" y="1791"/>
                  </a:lnTo>
                  <a:lnTo>
                    <a:pt x="66" y="1839"/>
                  </a:lnTo>
                  <a:lnTo>
                    <a:pt x="71" y="1887"/>
                  </a:lnTo>
                  <a:lnTo>
                    <a:pt x="78" y="1936"/>
                  </a:lnTo>
                  <a:lnTo>
                    <a:pt x="84" y="1984"/>
                  </a:lnTo>
                  <a:lnTo>
                    <a:pt x="90" y="2033"/>
                  </a:lnTo>
                  <a:lnTo>
                    <a:pt x="104" y="2129"/>
                  </a:lnTo>
                  <a:lnTo>
                    <a:pt x="117" y="2226"/>
                  </a:lnTo>
                  <a:lnTo>
                    <a:pt x="132" y="2324"/>
                  </a:lnTo>
                  <a:lnTo>
                    <a:pt x="146" y="2420"/>
                  </a:lnTo>
                  <a:lnTo>
                    <a:pt x="162" y="2517"/>
                  </a:lnTo>
                  <a:lnTo>
                    <a:pt x="192" y="2710"/>
                  </a:lnTo>
                  <a:lnTo>
                    <a:pt x="221" y="2904"/>
                  </a:lnTo>
                  <a:lnTo>
                    <a:pt x="237" y="3001"/>
                  </a:lnTo>
                  <a:lnTo>
                    <a:pt x="251" y="3098"/>
                  </a:lnTo>
                  <a:lnTo>
                    <a:pt x="266" y="3196"/>
                  </a:lnTo>
                  <a:lnTo>
                    <a:pt x="279" y="3293"/>
                  </a:lnTo>
                  <a:lnTo>
                    <a:pt x="292" y="3389"/>
                  </a:lnTo>
                  <a:lnTo>
                    <a:pt x="299" y="3438"/>
                  </a:lnTo>
                  <a:lnTo>
                    <a:pt x="305" y="3486"/>
                  </a:lnTo>
                  <a:lnTo>
                    <a:pt x="311" y="3535"/>
                  </a:lnTo>
                  <a:lnTo>
                    <a:pt x="318" y="3584"/>
                  </a:lnTo>
                  <a:lnTo>
                    <a:pt x="323" y="3632"/>
                  </a:lnTo>
                  <a:lnTo>
                    <a:pt x="329" y="3681"/>
                  </a:lnTo>
                  <a:lnTo>
                    <a:pt x="334" y="3729"/>
                  </a:lnTo>
                  <a:lnTo>
                    <a:pt x="339" y="3778"/>
                  </a:lnTo>
                  <a:lnTo>
                    <a:pt x="344" y="3827"/>
                  </a:lnTo>
                  <a:lnTo>
                    <a:pt x="348" y="3875"/>
                  </a:lnTo>
                  <a:lnTo>
                    <a:pt x="353" y="3924"/>
                  </a:lnTo>
                  <a:lnTo>
                    <a:pt x="356" y="3973"/>
                  </a:lnTo>
                  <a:lnTo>
                    <a:pt x="361" y="4021"/>
                  </a:lnTo>
                  <a:lnTo>
                    <a:pt x="364" y="4070"/>
                  </a:lnTo>
                  <a:lnTo>
                    <a:pt x="367" y="4119"/>
                  </a:lnTo>
                  <a:lnTo>
                    <a:pt x="369" y="4167"/>
                  </a:lnTo>
                  <a:lnTo>
                    <a:pt x="372" y="4216"/>
                  </a:lnTo>
                  <a:lnTo>
                    <a:pt x="374" y="4264"/>
                  </a:lnTo>
                  <a:lnTo>
                    <a:pt x="376" y="4313"/>
                  </a:lnTo>
                  <a:lnTo>
                    <a:pt x="377" y="4363"/>
                  </a:lnTo>
                  <a:lnTo>
                    <a:pt x="378" y="4411"/>
                  </a:lnTo>
                  <a:lnTo>
                    <a:pt x="379" y="4460"/>
                  </a:lnTo>
                  <a:lnTo>
                    <a:pt x="379" y="4509"/>
                  </a:lnTo>
                  <a:lnTo>
                    <a:pt x="379" y="4557"/>
                  </a:lnTo>
                  <a:lnTo>
                    <a:pt x="379" y="4606"/>
                  </a:lnTo>
                  <a:lnTo>
                    <a:pt x="378" y="4655"/>
                  </a:lnTo>
                  <a:lnTo>
                    <a:pt x="377" y="4704"/>
                  </a:lnTo>
                  <a:lnTo>
                    <a:pt x="375" y="4753"/>
                  </a:lnTo>
                  <a:lnTo>
                    <a:pt x="373" y="4802"/>
                  </a:lnTo>
                  <a:lnTo>
                    <a:pt x="371" y="4850"/>
                  </a:lnTo>
                  <a:lnTo>
                    <a:pt x="367" y="4900"/>
                  </a:lnTo>
                  <a:lnTo>
                    <a:pt x="364" y="4949"/>
                  </a:lnTo>
                  <a:lnTo>
                    <a:pt x="361" y="4997"/>
                  </a:lnTo>
                  <a:lnTo>
                    <a:pt x="357" y="5046"/>
                  </a:lnTo>
                  <a:lnTo>
                    <a:pt x="353" y="5096"/>
                  </a:lnTo>
                  <a:lnTo>
                    <a:pt x="348" y="5144"/>
                  </a:lnTo>
                  <a:lnTo>
                    <a:pt x="344" y="5193"/>
                  </a:lnTo>
                  <a:lnTo>
                    <a:pt x="339" y="5241"/>
                  </a:lnTo>
                  <a:lnTo>
                    <a:pt x="334" y="5291"/>
                  </a:lnTo>
                  <a:lnTo>
                    <a:pt x="329" y="5340"/>
                  </a:lnTo>
                  <a:lnTo>
                    <a:pt x="319" y="5437"/>
                  </a:lnTo>
                  <a:lnTo>
                    <a:pt x="297" y="5633"/>
                  </a:lnTo>
                  <a:lnTo>
                    <a:pt x="285" y="5730"/>
                  </a:lnTo>
                  <a:lnTo>
                    <a:pt x="274" y="5828"/>
                  </a:lnTo>
                  <a:lnTo>
                    <a:pt x="264" y="5926"/>
                  </a:lnTo>
                  <a:lnTo>
                    <a:pt x="260" y="5974"/>
                  </a:lnTo>
                  <a:lnTo>
                    <a:pt x="255" y="6023"/>
                  </a:lnTo>
                  <a:lnTo>
                    <a:pt x="250" y="6072"/>
                  </a:lnTo>
                  <a:lnTo>
                    <a:pt x="246" y="6120"/>
                  </a:lnTo>
                  <a:lnTo>
                    <a:pt x="242" y="6169"/>
                  </a:lnTo>
                  <a:lnTo>
                    <a:pt x="239" y="621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25" name="Line 85"/>
            <p:cNvSpPr>
              <a:spLocks noChangeShapeType="1"/>
            </p:cNvSpPr>
            <p:nvPr/>
          </p:nvSpPr>
          <p:spPr bwMode="auto">
            <a:xfrm flipV="1">
              <a:off x="4128" y="1482"/>
              <a:ext cx="120" cy="1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26" name="Line 86"/>
            <p:cNvSpPr>
              <a:spLocks noChangeShapeType="1"/>
            </p:cNvSpPr>
            <p:nvPr/>
          </p:nvSpPr>
          <p:spPr bwMode="auto">
            <a:xfrm flipV="1">
              <a:off x="4126" y="1482"/>
              <a:ext cx="300" cy="3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27" name="Line 87"/>
            <p:cNvSpPr>
              <a:spLocks noChangeShapeType="1"/>
            </p:cNvSpPr>
            <p:nvPr/>
          </p:nvSpPr>
          <p:spPr bwMode="auto">
            <a:xfrm flipV="1">
              <a:off x="4140" y="1482"/>
              <a:ext cx="466" cy="4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28" name="Line 88"/>
            <p:cNvSpPr>
              <a:spLocks noChangeShapeType="1"/>
            </p:cNvSpPr>
            <p:nvPr/>
          </p:nvSpPr>
          <p:spPr bwMode="auto">
            <a:xfrm flipV="1">
              <a:off x="4162" y="1482"/>
              <a:ext cx="624" cy="6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29" name="Line 89"/>
            <p:cNvSpPr>
              <a:spLocks noChangeShapeType="1"/>
            </p:cNvSpPr>
            <p:nvPr/>
          </p:nvSpPr>
          <p:spPr bwMode="auto">
            <a:xfrm flipV="1">
              <a:off x="4187" y="1994"/>
              <a:ext cx="266" cy="2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30" name="Line 90"/>
            <p:cNvSpPr>
              <a:spLocks noChangeShapeType="1"/>
            </p:cNvSpPr>
            <p:nvPr/>
          </p:nvSpPr>
          <p:spPr bwMode="auto">
            <a:xfrm flipV="1">
              <a:off x="4724" y="1482"/>
              <a:ext cx="239" cy="2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31" name="Line 91"/>
            <p:cNvSpPr>
              <a:spLocks noChangeShapeType="1"/>
            </p:cNvSpPr>
            <p:nvPr/>
          </p:nvSpPr>
          <p:spPr bwMode="auto">
            <a:xfrm flipV="1">
              <a:off x="4209" y="2281"/>
              <a:ext cx="136" cy="1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32" name="Line 92"/>
            <p:cNvSpPr>
              <a:spLocks noChangeShapeType="1"/>
            </p:cNvSpPr>
            <p:nvPr/>
          </p:nvSpPr>
          <p:spPr bwMode="auto">
            <a:xfrm flipV="1">
              <a:off x="4904" y="1595"/>
              <a:ext cx="126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33" name="Line 93"/>
            <p:cNvSpPr>
              <a:spLocks noChangeShapeType="1"/>
            </p:cNvSpPr>
            <p:nvPr/>
          </p:nvSpPr>
          <p:spPr bwMode="auto">
            <a:xfrm flipV="1">
              <a:off x="4345" y="2276"/>
              <a:ext cx="6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34" name="Line 94"/>
            <p:cNvSpPr>
              <a:spLocks noChangeShapeType="1"/>
            </p:cNvSpPr>
            <p:nvPr/>
          </p:nvSpPr>
          <p:spPr bwMode="auto">
            <a:xfrm flipV="1">
              <a:off x="4221" y="2409"/>
              <a:ext cx="174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35" name="Line 95"/>
            <p:cNvSpPr>
              <a:spLocks noChangeShapeType="1"/>
            </p:cNvSpPr>
            <p:nvPr/>
          </p:nvSpPr>
          <p:spPr bwMode="auto">
            <a:xfrm flipV="1">
              <a:off x="4218" y="2542"/>
              <a:ext cx="224" cy="2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36" name="Line 96"/>
            <p:cNvSpPr>
              <a:spLocks noChangeShapeType="1"/>
            </p:cNvSpPr>
            <p:nvPr/>
          </p:nvSpPr>
          <p:spPr bwMode="auto">
            <a:xfrm flipV="1">
              <a:off x="4196" y="2673"/>
              <a:ext cx="295" cy="2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37" name="Line 97"/>
            <p:cNvSpPr>
              <a:spLocks noChangeShapeType="1"/>
            </p:cNvSpPr>
            <p:nvPr/>
          </p:nvSpPr>
          <p:spPr bwMode="auto">
            <a:xfrm flipV="1">
              <a:off x="4264" y="2804"/>
              <a:ext cx="275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38" name="Line 98"/>
            <p:cNvSpPr>
              <a:spLocks noChangeShapeType="1"/>
            </p:cNvSpPr>
            <p:nvPr/>
          </p:nvSpPr>
          <p:spPr bwMode="auto">
            <a:xfrm flipV="1">
              <a:off x="4444" y="2839"/>
              <a:ext cx="239" cy="2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39" name="Line 99"/>
            <p:cNvSpPr>
              <a:spLocks noChangeShapeType="1"/>
            </p:cNvSpPr>
            <p:nvPr/>
          </p:nvSpPr>
          <p:spPr bwMode="auto">
            <a:xfrm flipV="1">
              <a:off x="4622" y="2839"/>
              <a:ext cx="239" cy="2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40" name="Line 100"/>
            <p:cNvSpPr>
              <a:spLocks noChangeShapeType="1"/>
            </p:cNvSpPr>
            <p:nvPr/>
          </p:nvSpPr>
          <p:spPr bwMode="auto">
            <a:xfrm flipV="1">
              <a:off x="4802" y="2849"/>
              <a:ext cx="228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41" name="Line 101"/>
            <p:cNvSpPr>
              <a:spLocks noChangeShapeType="1"/>
            </p:cNvSpPr>
            <p:nvPr/>
          </p:nvSpPr>
          <p:spPr bwMode="auto">
            <a:xfrm flipV="1">
              <a:off x="4980" y="3029"/>
              <a:ext cx="50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42" name="Line 129"/>
            <p:cNvSpPr>
              <a:spLocks noChangeShapeType="1"/>
            </p:cNvSpPr>
            <p:nvPr/>
          </p:nvSpPr>
          <p:spPr bwMode="auto">
            <a:xfrm>
              <a:off x="3328" y="2281"/>
              <a:ext cx="3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43" name="Line 130"/>
            <p:cNvSpPr>
              <a:spLocks noChangeShapeType="1"/>
            </p:cNvSpPr>
            <p:nvPr/>
          </p:nvSpPr>
          <p:spPr bwMode="auto">
            <a:xfrm>
              <a:off x="3739" y="2281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44" name="Line 131"/>
            <p:cNvSpPr>
              <a:spLocks noChangeShapeType="1"/>
            </p:cNvSpPr>
            <p:nvPr/>
          </p:nvSpPr>
          <p:spPr bwMode="auto">
            <a:xfrm>
              <a:off x="3820" y="2281"/>
              <a:ext cx="3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45" name="Line 132"/>
            <p:cNvSpPr>
              <a:spLocks noChangeShapeType="1"/>
            </p:cNvSpPr>
            <p:nvPr/>
          </p:nvSpPr>
          <p:spPr bwMode="auto">
            <a:xfrm>
              <a:off x="4223" y="2281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46" name="Line 133"/>
            <p:cNvSpPr>
              <a:spLocks noChangeShapeType="1"/>
            </p:cNvSpPr>
            <p:nvPr/>
          </p:nvSpPr>
          <p:spPr bwMode="auto">
            <a:xfrm>
              <a:off x="4302" y="2281"/>
              <a:ext cx="3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47" name="Line 134"/>
            <p:cNvSpPr>
              <a:spLocks noChangeShapeType="1"/>
            </p:cNvSpPr>
            <p:nvPr/>
          </p:nvSpPr>
          <p:spPr bwMode="auto">
            <a:xfrm>
              <a:off x="4705" y="2281"/>
              <a:ext cx="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48" name="Line 135"/>
            <p:cNvSpPr>
              <a:spLocks noChangeShapeType="1"/>
            </p:cNvSpPr>
            <p:nvPr/>
          </p:nvSpPr>
          <p:spPr bwMode="auto">
            <a:xfrm>
              <a:off x="4786" y="2281"/>
              <a:ext cx="3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49" name="Line 136"/>
            <p:cNvSpPr>
              <a:spLocks noChangeShapeType="1"/>
            </p:cNvSpPr>
            <p:nvPr/>
          </p:nvSpPr>
          <p:spPr bwMode="auto">
            <a:xfrm flipV="1">
              <a:off x="3436" y="1402"/>
              <a:ext cx="0" cy="87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50" name="Line 137"/>
            <p:cNvSpPr>
              <a:spLocks noChangeShapeType="1"/>
            </p:cNvSpPr>
            <p:nvPr/>
          </p:nvSpPr>
          <p:spPr bwMode="auto">
            <a:xfrm>
              <a:off x="3554" y="1282"/>
              <a:ext cx="47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51" name="Line 138"/>
            <p:cNvSpPr>
              <a:spLocks noChangeShapeType="1"/>
            </p:cNvSpPr>
            <p:nvPr/>
          </p:nvSpPr>
          <p:spPr bwMode="auto">
            <a:xfrm>
              <a:off x="4032" y="1282"/>
              <a:ext cx="0" cy="99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52" name="Line 139"/>
            <p:cNvSpPr>
              <a:spLocks noChangeShapeType="1"/>
            </p:cNvSpPr>
            <p:nvPr/>
          </p:nvSpPr>
          <p:spPr bwMode="auto">
            <a:xfrm>
              <a:off x="4032" y="1482"/>
              <a:ext cx="99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53" name="Line 140"/>
            <p:cNvSpPr>
              <a:spLocks noChangeShapeType="1"/>
            </p:cNvSpPr>
            <p:nvPr/>
          </p:nvSpPr>
          <p:spPr bwMode="auto">
            <a:xfrm>
              <a:off x="5030" y="1482"/>
              <a:ext cx="0" cy="79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54" name="Line 141"/>
            <p:cNvSpPr>
              <a:spLocks noChangeShapeType="1"/>
            </p:cNvSpPr>
            <p:nvPr/>
          </p:nvSpPr>
          <p:spPr bwMode="auto">
            <a:xfrm flipH="1">
              <a:off x="4552" y="1722"/>
              <a:ext cx="47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55" name="Line 142"/>
            <p:cNvSpPr>
              <a:spLocks noChangeShapeType="1"/>
            </p:cNvSpPr>
            <p:nvPr/>
          </p:nvSpPr>
          <p:spPr bwMode="auto">
            <a:xfrm>
              <a:off x="4552" y="1722"/>
              <a:ext cx="0" cy="5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56" name="Line 143"/>
            <p:cNvSpPr>
              <a:spLocks noChangeShapeType="1"/>
            </p:cNvSpPr>
            <p:nvPr/>
          </p:nvSpPr>
          <p:spPr bwMode="auto">
            <a:xfrm flipH="1">
              <a:off x="4349" y="1722"/>
              <a:ext cx="203" cy="5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57" name="Line 144"/>
            <p:cNvSpPr>
              <a:spLocks noChangeShapeType="1"/>
            </p:cNvSpPr>
            <p:nvPr/>
          </p:nvSpPr>
          <p:spPr bwMode="auto">
            <a:xfrm flipH="1">
              <a:off x="3436" y="1282"/>
              <a:ext cx="118" cy="1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58" name="Line 145"/>
            <p:cNvSpPr>
              <a:spLocks noChangeShapeType="1"/>
            </p:cNvSpPr>
            <p:nvPr/>
          </p:nvSpPr>
          <p:spPr bwMode="auto">
            <a:xfrm>
              <a:off x="3554" y="1282"/>
              <a:ext cx="0" cy="99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59" name="Line 146"/>
            <p:cNvSpPr>
              <a:spLocks noChangeShapeType="1"/>
            </p:cNvSpPr>
            <p:nvPr/>
          </p:nvSpPr>
          <p:spPr bwMode="auto">
            <a:xfrm>
              <a:off x="3436" y="2281"/>
              <a:ext cx="0" cy="87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60" name="Line 147"/>
            <p:cNvSpPr>
              <a:spLocks noChangeShapeType="1"/>
            </p:cNvSpPr>
            <p:nvPr/>
          </p:nvSpPr>
          <p:spPr bwMode="auto">
            <a:xfrm>
              <a:off x="3554" y="3279"/>
              <a:ext cx="47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61" name="Line 148"/>
            <p:cNvSpPr>
              <a:spLocks noChangeShapeType="1"/>
            </p:cNvSpPr>
            <p:nvPr/>
          </p:nvSpPr>
          <p:spPr bwMode="auto">
            <a:xfrm flipV="1">
              <a:off x="4032" y="2281"/>
              <a:ext cx="0" cy="9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62" name="Line 149"/>
            <p:cNvSpPr>
              <a:spLocks noChangeShapeType="1"/>
            </p:cNvSpPr>
            <p:nvPr/>
          </p:nvSpPr>
          <p:spPr bwMode="auto">
            <a:xfrm>
              <a:off x="4032" y="3079"/>
              <a:ext cx="99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63" name="Line 150"/>
            <p:cNvSpPr>
              <a:spLocks noChangeShapeType="1"/>
            </p:cNvSpPr>
            <p:nvPr/>
          </p:nvSpPr>
          <p:spPr bwMode="auto">
            <a:xfrm flipV="1">
              <a:off x="5030" y="2281"/>
              <a:ext cx="0" cy="7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64" name="Line 151"/>
            <p:cNvSpPr>
              <a:spLocks noChangeShapeType="1"/>
            </p:cNvSpPr>
            <p:nvPr/>
          </p:nvSpPr>
          <p:spPr bwMode="auto">
            <a:xfrm flipH="1">
              <a:off x="4552" y="2839"/>
              <a:ext cx="47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65" name="Line 152"/>
            <p:cNvSpPr>
              <a:spLocks noChangeShapeType="1"/>
            </p:cNvSpPr>
            <p:nvPr/>
          </p:nvSpPr>
          <p:spPr bwMode="auto">
            <a:xfrm flipV="1">
              <a:off x="4552" y="2281"/>
              <a:ext cx="0" cy="5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66" name="Line 153"/>
            <p:cNvSpPr>
              <a:spLocks noChangeShapeType="1"/>
            </p:cNvSpPr>
            <p:nvPr/>
          </p:nvSpPr>
          <p:spPr bwMode="auto">
            <a:xfrm flipH="1" flipV="1">
              <a:off x="4349" y="2281"/>
              <a:ext cx="203" cy="5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67" name="Line 154"/>
            <p:cNvSpPr>
              <a:spLocks noChangeShapeType="1"/>
            </p:cNvSpPr>
            <p:nvPr/>
          </p:nvSpPr>
          <p:spPr bwMode="auto">
            <a:xfrm flipH="1" flipV="1">
              <a:off x="3436" y="3159"/>
              <a:ext cx="118" cy="1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4868" name="Line 155"/>
            <p:cNvSpPr>
              <a:spLocks noChangeShapeType="1"/>
            </p:cNvSpPr>
            <p:nvPr/>
          </p:nvSpPr>
          <p:spPr bwMode="auto">
            <a:xfrm flipV="1">
              <a:off x="3554" y="2281"/>
              <a:ext cx="0" cy="9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114845" name="Text Box 157"/>
          <p:cNvSpPr txBox="1">
            <a:spLocks noChangeArrowheads="1"/>
          </p:cNvSpPr>
          <p:nvPr/>
        </p:nvSpPr>
        <p:spPr bwMode="auto">
          <a:xfrm>
            <a:off x="874713" y="5648325"/>
            <a:ext cx="2944812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FFCCFF"/>
                    </a:gs>
                    <a:gs pos="50000">
                      <a:srgbClr val="FFFF00"/>
                    </a:gs>
                    <a:gs pos="100000">
                      <a:srgbClr val="FFCC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76200" algn="ctr">
                <a:pattFill prst="dkUpDiag">
                  <a:fgClr>
                    <a:srgbClr val="FF3300"/>
                  </a:fgClr>
                  <a:bgClr>
                    <a:srgbClr val="FFCCFF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错误</a:t>
            </a:r>
          </a:p>
        </p:txBody>
      </p:sp>
      <p:sp>
        <p:nvSpPr>
          <p:cNvPr id="114846" name="Text Box 158"/>
          <p:cNvSpPr txBox="1">
            <a:spLocks noChangeArrowheads="1"/>
          </p:cNvSpPr>
          <p:nvPr/>
        </p:nvSpPr>
        <p:spPr bwMode="auto">
          <a:xfrm>
            <a:off x="4827588" y="5664200"/>
            <a:ext cx="326707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FFCCFF"/>
                    </a:gs>
                    <a:gs pos="50000">
                      <a:srgbClr val="FFFF00"/>
                    </a:gs>
                    <a:gs pos="100000">
                      <a:srgbClr val="FFCC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76200" algn="ctr">
                <a:pattFill prst="dkUpDiag">
                  <a:fgClr>
                    <a:srgbClr val="FF3300"/>
                  </a:fgClr>
                  <a:bgClr>
                    <a:srgbClr val="FFCCFF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正确</a:t>
            </a:r>
          </a:p>
        </p:txBody>
      </p:sp>
    </p:spTree>
    <p:extLst>
      <p:ext uri="{BB962C8B-B14F-4D97-AF65-F5344CB8AC3E}">
        <p14:creationId xmlns:p14="http://schemas.microsoft.com/office/powerpoint/2010/main" val="1078156509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146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8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148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14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8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148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14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691" grpId="0" autoUpdateAnimBg="0"/>
      <p:bldP spid="114845" grpId="0"/>
      <p:bldP spid="114846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Text Box 2"/>
          <p:cNvSpPr txBox="1">
            <a:spLocks noChangeArrowheads="1"/>
          </p:cNvSpPr>
          <p:nvPr/>
        </p:nvSpPr>
        <p:spPr bwMode="auto">
          <a:xfrm>
            <a:off x="100013" y="71438"/>
            <a:ext cx="9043987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Times New Roman" pitchFamily="18" charset="0"/>
              </a:rPr>
              <a:t>②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  <a:sym typeface="Symbol" pitchFamily="18" charset="2"/>
              </a:rPr>
              <a:t>波浪线不能穿空而过，也不能超出视图的轮廓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  <a:sym typeface="Symbol" pitchFamily="18" charset="2"/>
              </a:rPr>
              <a:t>    线。</a:t>
            </a:r>
          </a:p>
        </p:txBody>
      </p:sp>
      <p:sp>
        <p:nvSpPr>
          <p:cNvPr id="35843" name="Rectangle 156"/>
          <p:cNvSpPr>
            <a:spLocks noChangeArrowheads="1"/>
          </p:cNvSpPr>
          <p:nvPr/>
        </p:nvSpPr>
        <p:spPr bwMode="auto">
          <a:xfrm>
            <a:off x="3257550" y="5673725"/>
            <a:ext cx="533400" cy="566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CCFFFF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zh-CN" altLang="en-US"/>
          </a:p>
        </p:txBody>
      </p:sp>
      <p:sp>
        <p:nvSpPr>
          <p:cNvPr id="35844" name="Rectangle 159"/>
          <p:cNvSpPr>
            <a:spLocks noChangeArrowheads="1"/>
          </p:cNvSpPr>
          <p:nvPr/>
        </p:nvSpPr>
        <p:spPr bwMode="auto">
          <a:xfrm>
            <a:off x="5376863" y="5726113"/>
            <a:ext cx="533400" cy="566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CCFFFF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zh-CN" altLang="en-US"/>
          </a:p>
        </p:txBody>
      </p:sp>
      <p:sp>
        <p:nvSpPr>
          <p:cNvPr id="115892" name="Text Box 180"/>
          <p:cNvSpPr txBox="1">
            <a:spLocks noChangeArrowheads="1"/>
          </p:cNvSpPr>
          <p:nvPr/>
        </p:nvSpPr>
        <p:spPr bwMode="auto">
          <a:xfrm>
            <a:off x="500063" y="5640388"/>
            <a:ext cx="141605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错误</a:t>
            </a:r>
          </a:p>
        </p:txBody>
      </p:sp>
      <p:grpSp>
        <p:nvGrpSpPr>
          <p:cNvPr id="115936" name="Group 224"/>
          <p:cNvGrpSpPr>
            <a:grpSpLocks/>
          </p:cNvGrpSpPr>
          <p:nvPr/>
        </p:nvGrpSpPr>
        <p:grpSpPr bwMode="auto">
          <a:xfrm>
            <a:off x="250825" y="1341438"/>
            <a:ext cx="1836738" cy="4006850"/>
            <a:chOff x="158" y="845"/>
            <a:chExt cx="1157" cy="2524"/>
          </a:xfrm>
        </p:grpSpPr>
        <p:sp>
          <p:nvSpPr>
            <p:cNvPr id="36079" name="Line 225"/>
            <p:cNvSpPr>
              <a:spLocks noChangeShapeType="1"/>
            </p:cNvSpPr>
            <p:nvPr/>
          </p:nvSpPr>
          <p:spPr bwMode="auto">
            <a:xfrm>
              <a:off x="158" y="2686"/>
              <a:ext cx="2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80" name="Line 226"/>
            <p:cNvSpPr>
              <a:spLocks noChangeShapeType="1"/>
            </p:cNvSpPr>
            <p:nvPr/>
          </p:nvSpPr>
          <p:spPr bwMode="auto">
            <a:xfrm>
              <a:off x="457" y="2686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81" name="Line 227"/>
            <p:cNvSpPr>
              <a:spLocks noChangeShapeType="1"/>
            </p:cNvSpPr>
            <p:nvPr/>
          </p:nvSpPr>
          <p:spPr bwMode="auto">
            <a:xfrm>
              <a:off x="543" y="2686"/>
              <a:ext cx="3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82" name="Line 228"/>
            <p:cNvSpPr>
              <a:spLocks noChangeShapeType="1"/>
            </p:cNvSpPr>
            <p:nvPr/>
          </p:nvSpPr>
          <p:spPr bwMode="auto">
            <a:xfrm>
              <a:off x="978" y="2686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83" name="Line 229"/>
            <p:cNvSpPr>
              <a:spLocks noChangeShapeType="1"/>
            </p:cNvSpPr>
            <p:nvPr/>
          </p:nvSpPr>
          <p:spPr bwMode="auto">
            <a:xfrm>
              <a:off x="1065" y="2686"/>
              <a:ext cx="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84" name="Freeform 230"/>
            <p:cNvSpPr>
              <a:spLocks/>
            </p:cNvSpPr>
            <p:nvPr/>
          </p:nvSpPr>
          <p:spPr bwMode="auto">
            <a:xfrm>
              <a:off x="376" y="2336"/>
              <a:ext cx="699" cy="699"/>
            </a:xfrm>
            <a:custGeom>
              <a:avLst/>
              <a:gdLst>
                <a:gd name="T0" fmla="*/ 698 w 1927"/>
                <a:gd name="T1" fmla="*/ 321 h 1928"/>
                <a:gd name="T2" fmla="*/ 693 w 1927"/>
                <a:gd name="T3" fmla="*/ 285 h 1928"/>
                <a:gd name="T4" fmla="*/ 684 w 1927"/>
                <a:gd name="T5" fmla="*/ 248 h 1928"/>
                <a:gd name="T6" fmla="*/ 671 w 1927"/>
                <a:gd name="T7" fmla="*/ 213 h 1928"/>
                <a:gd name="T8" fmla="*/ 655 w 1927"/>
                <a:gd name="T9" fmla="*/ 180 h 1928"/>
                <a:gd name="T10" fmla="*/ 636 w 1927"/>
                <a:gd name="T11" fmla="*/ 149 h 1928"/>
                <a:gd name="T12" fmla="*/ 613 w 1927"/>
                <a:gd name="T13" fmla="*/ 119 h 1928"/>
                <a:gd name="T14" fmla="*/ 587 w 1927"/>
                <a:gd name="T15" fmla="*/ 92 h 1928"/>
                <a:gd name="T16" fmla="*/ 558 w 1927"/>
                <a:gd name="T17" fmla="*/ 69 h 1928"/>
                <a:gd name="T18" fmla="*/ 527 w 1927"/>
                <a:gd name="T19" fmla="*/ 48 h 1928"/>
                <a:gd name="T20" fmla="*/ 494 w 1927"/>
                <a:gd name="T21" fmla="*/ 31 h 1928"/>
                <a:gd name="T22" fmla="*/ 459 w 1927"/>
                <a:gd name="T23" fmla="*/ 17 h 1928"/>
                <a:gd name="T24" fmla="*/ 424 w 1927"/>
                <a:gd name="T25" fmla="*/ 8 h 1928"/>
                <a:gd name="T26" fmla="*/ 387 w 1927"/>
                <a:gd name="T27" fmla="*/ 2 h 1928"/>
                <a:gd name="T28" fmla="*/ 349 w 1927"/>
                <a:gd name="T29" fmla="*/ 0 h 1928"/>
                <a:gd name="T30" fmla="*/ 312 w 1927"/>
                <a:gd name="T31" fmla="*/ 2 h 1928"/>
                <a:gd name="T32" fmla="*/ 276 w 1927"/>
                <a:gd name="T33" fmla="*/ 8 h 1928"/>
                <a:gd name="T34" fmla="*/ 240 w 1927"/>
                <a:gd name="T35" fmla="*/ 17 h 1928"/>
                <a:gd name="T36" fmla="*/ 205 w 1927"/>
                <a:gd name="T37" fmla="*/ 31 h 1928"/>
                <a:gd name="T38" fmla="*/ 172 w 1927"/>
                <a:gd name="T39" fmla="*/ 48 h 1928"/>
                <a:gd name="T40" fmla="*/ 141 w 1927"/>
                <a:gd name="T41" fmla="*/ 69 h 1928"/>
                <a:gd name="T42" fmla="*/ 112 w 1927"/>
                <a:gd name="T43" fmla="*/ 92 h 1928"/>
                <a:gd name="T44" fmla="*/ 87 w 1927"/>
                <a:gd name="T45" fmla="*/ 119 h 1928"/>
                <a:gd name="T46" fmla="*/ 64 w 1927"/>
                <a:gd name="T47" fmla="*/ 149 h 1928"/>
                <a:gd name="T48" fmla="*/ 44 w 1927"/>
                <a:gd name="T49" fmla="*/ 180 h 1928"/>
                <a:gd name="T50" fmla="*/ 28 w 1927"/>
                <a:gd name="T51" fmla="*/ 213 h 1928"/>
                <a:gd name="T52" fmla="*/ 15 w 1927"/>
                <a:gd name="T53" fmla="*/ 248 h 1928"/>
                <a:gd name="T54" fmla="*/ 6 w 1927"/>
                <a:gd name="T55" fmla="*/ 285 h 1928"/>
                <a:gd name="T56" fmla="*/ 1 w 1927"/>
                <a:gd name="T57" fmla="*/ 321 h 1928"/>
                <a:gd name="T58" fmla="*/ 0 w 1927"/>
                <a:gd name="T59" fmla="*/ 359 h 1928"/>
                <a:gd name="T60" fmla="*/ 3 w 1927"/>
                <a:gd name="T61" fmla="*/ 396 h 1928"/>
                <a:gd name="T62" fmla="*/ 10 w 1927"/>
                <a:gd name="T63" fmla="*/ 432 h 1928"/>
                <a:gd name="T64" fmla="*/ 21 w 1927"/>
                <a:gd name="T65" fmla="*/ 468 h 1928"/>
                <a:gd name="T66" fmla="*/ 36 w 1927"/>
                <a:gd name="T67" fmla="*/ 502 h 1928"/>
                <a:gd name="T68" fmla="*/ 54 w 1927"/>
                <a:gd name="T69" fmla="*/ 535 h 1928"/>
                <a:gd name="T70" fmla="*/ 75 w 1927"/>
                <a:gd name="T71" fmla="*/ 565 h 1928"/>
                <a:gd name="T72" fmla="*/ 99 w 1927"/>
                <a:gd name="T73" fmla="*/ 593 h 1928"/>
                <a:gd name="T74" fmla="*/ 127 w 1927"/>
                <a:gd name="T75" fmla="*/ 618 h 1928"/>
                <a:gd name="T76" fmla="*/ 157 w 1927"/>
                <a:gd name="T77" fmla="*/ 641 h 1928"/>
                <a:gd name="T78" fmla="*/ 188 w 1927"/>
                <a:gd name="T79" fmla="*/ 659 h 1928"/>
                <a:gd name="T80" fmla="*/ 222 w 1927"/>
                <a:gd name="T81" fmla="*/ 675 h 1928"/>
                <a:gd name="T82" fmla="*/ 258 w 1927"/>
                <a:gd name="T83" fmla="*/ 686 h 1928"/>
                <a:gd name="T84" fmla="*/ 294 w 1927"/>
                <a:gd name="T85" fmla="*/ 694 h 1928"/>
                <a:gd name="T86" fmla="*/ 331 w 1927"/>
                <a:gd name="T87" fmla="*/ 698 h 1928"/>
                <a:gd name="T88" fmla="*/ 368 w 1927"/>
                <a:gd name="T89" fmla="*/ 698 h 1928"/>
                <a:gd name="T90" fmla="*/ 405 w 1927"/>
                <a:gd name="T91" fmla="*/ 694 h 1928"/>
                <a:gd name="T92" fmla="*/ 441 w 1927"/>
                <a:gd name="T93" fmla="*/ 686 h 1928"/>
                <a:gd name="T94" fmla="*/ 477 w 1927"/>
                <a:gd name="T95" fmla="*/ 675 h 1928"/>
                <a:gd name="T96" fmla="*/ 511 w 1927"/>
                <a:gd name="T97" fmla="*/ 659 h 1928"/>
                <a:gd name="T98" fmla="*/ 543 w 1927"/>
                <a:gd name="T99" fmla="*/ 641 h 1928"/>
                <a:gd name="T100" fmla="*/ 573 w 1927"/>
                <a:gd name="T101" fmla="*/ 618 h 1928"/>
                <a:gd name="T102" fmla="*/ 600 w 1927"/>
                <a:gd name="T103" fmla="*/ 593 h 1928"/>
                <a:gd name="T104" fmla="*/ 624 w 1927"/>
                <a:gd name="T105" fmla="*/ 565 h 1928"/>
                <a:gd name="T106" fmla="*/ 646 w 1927"/>
                <a:gd name="T107" fmla="*/ 535 h 1928"/>
                <a:gd name="T108" fmla="*/ 663 w 1927"/>
                <a:gd name="T109" fmla="*/ 502 h 1928"/>
                <a:gd name="T110" fmla="*/ 678 w 1927"/>
                <a:gd name="T111" fmla="*/ 468 h 1928"/>
                <a:gd name="T112" fmla="*/ 689 w 1927"/>
                <a:gd name="T113" fmla="*/ 432 h 1928"/>
                <a:gd name="T114" fmla="*/ 696 w 1927"/>
                <a:gd name="T115" fmla="*/ 396 h 1928"/>
                <a:gd name="T116" fmla="*/ 699 w 1927"/>
                <a:gd name="T117" fmla="*/ 359 h 192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927" h="1928">
                  <a:moveTo>
                    <a:pt x="1927" y="964"/>
                  </a:moveTo>
                  <a:lnTo>
                    <a:pt x="1926" y="938"/>
                  </a:lnTo>
                  <a:lnTo>
                    <a:pt x="1925" y="912"/>
                  </a:lnTo>
                  <a:lnTo>
                    <a:pt x="1924" y="886"/>
                  </a:lnTo>
                  <a:lnTo>
                    <a:pt x="1921" y="862"/>
                  </a:lnTo>
                  <a:lnTo>
                    <a:pt x="1918" y="836"/>
                  </a:lnTo>
                  <a:lnTo>
                    <a:pt x="1915" y="810"/>
                  </a:lnTo>
                  <a:lnTo>
                    <a:pt x="1910" y="785"/>
                  </a:lnTo>
                  <a:lnTo>
                    <a:pt x="1905" y="759"/>
                  </a:lnTo>
                  <a:lnTo>
                    <a:pt x="1899" y="735"/>
                  </a:lnTo>
                  <a:lnTo>
                    <a:pt x="1893" y="710"/>
                  </a:lnTo>
                  <a:lnTo>
                    <a:pt x="1885" y="685"/>
                  </a:lnTo>
                  <a:lnTo>
                    <a:pt x="1878" y="660"/>
                  </a:lnTo>
                  <a:lnTo>
                    <a:pt x="1870" y="637"/>
                  </a:lnTo>
                  <a:lnTo>
                    <a:pt x="1861" y="612"/>
                  </a:lnTo>
                  <a:lnTo>
                    <a:pt x="1851" y="588"/>
                  </a:lnTo>
                  <a:lnTo>
                    <a:pt x="1841" y="565"/>
                  </a:lnTo>
                  <a:lnTo>
                    <a:pt x="1829" y="542"/>
                  </a:lnTo>
                  <a:lnTo>
                    <a:pt x="1818" y="519"/>
                  </a:lnTo>
                  <a:lnTo>
                    <a:pt x="1806" y="496"/>
                  </a:lnTo>
                  <a:lnTo>
                    <a:pt x="1793" y="474"/>
                  </a:lnTo>
                  <a:lnTo>
                    <a:pt x="1780" y="453"/>
                  </a:lnTo>
                  <a:lnTo>
                    <a:pt x="1766" y="430"/>
                  </a:lnTo>
                  <a:lnTo>
                    <a:pt x="1752" y="410"/>
                  </a:lnTo>
                  <a:lnTo>
                    <a:pt x="1737" y="389"/>
                  </a:lnTo>
                  <a:lnTo>
                    <a:pt x="1721" y="368"/>
                  </a:lnTo>
                  <a:lnTo>
                    <a:pt x="1705" y="348"/>
                  </a:lnTo>
                  <a:lnTo>
                    <a:pt x="1689" y="329"/>
                  </a:lnTo>
                  <a:lnTo>
                    <a:pt x="1671" y="310"/>
                  </a:lnTo>
                  <a:lnTo>
                    <a:pt x="1654" y="291"/>
                  </a:lnTo>
                  <a:lnTo>
                    <a:pt x="1636" y="273"/>
                  </a:lnTo>
                  <a:lnTo>
                    <a:pt x="1617" y="255"/>
                  </a:lnTo>
                  <a:lnTo>
                    <a:pt x="1598" y="238"/>
                  </a:lnTo>
                  <a:lnTo>
                    <a:pt x="1579" y="221"/>
                  </a:lnTo>
                  <a:lnTo>
                    <a:pt x="1559" y="205"/>
                  </a:lnTo>
                  <a:lnTo>
                    <a:pt x="1538" y="190"/>
                  </a:lnTo>
                  <a:lnTo>
                    <a:pt x="1517" y="175"/>
                  </a:lnTo>
                  <a:lnTo>
                    <a:pt x="1496" y="160"/>
                  </a:lnTo>
                  <a:lnTo>
                    <a:pt x="1474" y="146"/>
                  </a:lnTo>
                  <a:lnTo>
                    <a:pt x="1453" y="133"/>
                  </a:lnTo>
                  <a:lnTo>
                    <a:pt x="1430" y="120"/>
                  </a:lnTo>
                  <a:lnTo>
                    <a:pt x="1408" y="108"/>
                  </a:lnTo>
                  <a:lnTo>
                    <a:pt x="1384" y="96"/>
                  </a:lnTo>
                  <a:lnTo>
                    <a:pt x="1362" y="85"/>
                  </a:lnTo>
                  <a:lnTo>
                    <a:pt x="1338" y="75"/>
                  </a:lnTo>
                  <a:lnTo>
                    <a:pt x="1315" y="66"/>
                  </a:lnTo>
                  <a:lnTo>
                    <a:pt x="1290" y="57"/>
                  </a:lnTo>
                  <a:lnTo>
                    <a:pt x="1266" y="48"/>
                  </a:lnTo>
                  <a:lnTo>
                    <a:pt x="1242" y="40"/>
                  </a:lnTo>
                  <a:lnTo>
                    <a:pt x="1217" y="33"/>
                  </a:lnTo>
                  <a:lnTo>
                    <a:pt x="1192" y="27"/>
                  </a:lnTo>
                  <a:lnTo>
                    <a:pt x="1168" y="21"/>
                  </a:lnTo>
                  <a:lnTo>
                    <a:pt x="1142" y="17"/>
                  </a:lnTo>
                  <a:lnTo>
                    <a:pt x="1117" y="12"/>
                  </a:lnTo>
                  <a:lnTo>
                    <a:pt x="1091" y="8"/>
                  </a:lnTo>
                  <a:lnTo>
                    <a:pt x="1067" y="5"/>
                  </a:lnTo>
                  <a:lnTo>
                    <a:pt x="1041" y="3"/>
                  </a:lnTo>
                  <a:lnTo>
                    <a:pt x="1015" y="1"/>
                  </a:lnTo>
                  <a:lnTo>
                    <a:pt x="989" y="0"/>
                  </a:lnTo>
                  <a:lnTo>
                    <a:pt x="963" y="0"/>
                  </a:lnTo>
                  <a:lnTo>
                    <a:pt x="938" y="0"/>
                  </a:lnTo>
                  <a:lnTo>
                    <a:pt x="913" y="1"/>
                  </a:lnTo>
                  <a:lnTo>
                    <a:pt x="887" y="3"/>
                  </a:lnTo>
                  <a:lnTo>
                    <a:pt x="861" y="5"/>
                  </a:lnTo>
                  <a:lnTo>
                    <a:pt x="836" y="8"/>
                  </a:lnTo>
                  <a:lnTo>
                    <a:pt x="810" y="12"/>
                  </a:lnTo>
                  <a:lnTo>
                    <a:pt x="786" y="17"/>
                  </a:lnTo>
                  <a:lnTo>
                    <a:pt x="760" y="21"/>
                  </a:lnTo>
                  <a:lnTo>
                    <a:pt x="735" y="27"/>
                  </a:lnTo>
                  <a:lnTo>
                    <a:pt x="710" y="33"/>
                  </a:lnTo>
                  <a:lnTo>
                    <a:pt x="686" y="40"/>
                  </a:lnTo>
                  <a:lnTo>
                    <a:pt x="661" y="48"/>
                  </a:lnTo>
                  <a:lnTo>
                    <a:pt x="637" y="57"/>
                  </a:lnTo>
                  <a:lnTo>
                    <a:pt x="613" y="66"/>
                  </a:lnTo>
                  <a:lnTo>
                    <a:pt x="589" y="75"/>
                  </a:lnTo>
                  <a:lnTo>
                    <a:pt x="565" y="85"/>
                  </a:lnTo>
                  <a:lnTo>
                    <a:pt x="543" y="96"/>
                  </a:lnTo>
                  <a:lnTo>
                    <a:pt x="519" y="108"/>
                  </a:lnTo>
                  <a:lnTo>
                    <a:pt x="497" y="120"/>
                  </a:lnTo>
                  <a:lnTo>
                    <a:pt x="474" y="133"/>
                  </a:lnTo>
                  <a:lnTo>
                    <a:pt x="453" y="146"/>
                  </a:lnTo>
                  <a:lnTo>
                    <a:pt x="432" y="160"/>
                  </a:lnTo>
                  <a:lnTo>
                    <a:pt x="410" y="175"/>
                  </a:lnTo>
                  <a:lnTo>
                    <a:pt x="389" y="190"/>
                  </a:lnTo>
                  <a:lnTo>
                    <a:pt x="369" y="205"/>
                  </a:lnTo>
                  <a:lnTo>
                    <a:pt x="349" y="221"/>
                  </a:lnTo>
                  <a:lnTo>
                    <a:pt x="330" y="238"/>
                  </a:lnTo>
                  <a:lnTo>
                    <a:pt x="310" y="255"/>
                  </a:lnTo>
                  <a:lnTo>
                    <a:pt x="291" y="273"/>
                  </a:lnTo>
                  <a:lnTo>
                    <a:pt x="273" y="291"/>
                  </a:lnTo>
                  <a:lnTo>
                    <a:pt x="257" y="310"/>
                  </a:lnTo>
                  <a:lnTo>
                    <a:pt x="239" y="329"/>
                  </a:lnTo>
                  <a:lnTo>
                    <a:pt x="223" y="348"/>
                  </a:lnTo>
                  <a:lnTo>
                    <a:pt x="206" y="368"/>
                  </a:lnTo>
                  <a:lnTo>
                    <a:pt x="190" y="389"/>
                  </a:lnTo>
                  <a:lnTo>
                    <a:pt x="176" y="410"/>
                  </a:lnTo>
                  <a:lnTo>
                    <a:pt x="161" y="430"/>
                  </a:lnTo>
                  <a:lnTo>
                    <a:pt x="148" y="453"/>
                  </a:lnTo>
                  <a:lnTo>
                    <a:pt x="134" y="474"/>
                  </a:lnTo>
                  <a:lnTo>
                    <a:pt x="122" y="496"/>
                  </a:lnTo>
                  <a:lnTo>
                    <a:pt x="109" y="519"/>
                  </a:lnTo>
                  <a:lnTo>
                    <a:pt x="98" y="542"/>
                  </a:lnTo>
                  <a:lnTo>
                    <a:pt x="87" y="565"/>
                  </a:lnTo>
                  <a:lnTo>
                    <a:pt x="77" y="588"/>
                  </a:lnTo>
                  <a:lnTo>
                    <a:pt x="67" y="612"/>
                  </a:lnTo>
                  <a:lnTo>
                    <a:pt x="58" y="637"/>
                  </a:lnTo>
                  <a:lnTo>
                    <a:pt x="50" y="660"/>
                  </a:lnTo>
                  <a:lnTo>
                    <a:pt x="42" y="685"/>
                  </a:lnTo>
                  <a:lnTo>
                    <a:pt x="34" y="710"/>
                  </a:lnTo>
                  <a:lnTo>
                    <a:pt x="28" y="735"/>
                  </a:lnTo>
                  <a:lnTo>
                    <a:pt x="23" y="759"/>
                  </a:lnTo>
                  <a:lnTo>
                    <a:pt x="17" y="785"/>
                  </a:lnTo>
                  <a:lnTo>
                    <a:pt x="13" y="810"/>
                  </a:lnTo>
                  <a:lnTo>
                    <a:pt x="9" y="836"/>
                  </a:lnTo>
                  <a:lnTo>
                    <a:pt x="6" y="862"/>
                  </a:lnTo>
                  <a:lnTo>
                    <a:pt x="4" y="886"/>
                  </a:lnTo>
                  <a:lnTo>
                    <a:pt x="1" y="912"/>
                  </a:lnTo>
                  <a:lnTo>
                    <a:pt x="1" y="938"/>
                  </a:lnTo>
                  <a:lnTo>
                    <a:pt x="0" y="964"/>
                  </a:lnTo>
                  <a:lnTo>
                    <a:pt x="1" y="990"/>
                  </a:lnTo>
                  <a:lnTo>
                    <a:pt x="1" y="1014"/>
                  </a:lnTo>
                  <a:lnTo>
                    <a:pt x="4" y="1040"/>
                  </a:lnTo>
                  <a:lnTo>
                    <a:pt x="6" y="1066"/>
                  </a:lnTo>
                  <a:lnTo>
                    <a:pt x="9" y="1092"/>
                  </a:lnTo>
                  <a:lnTo>
                    <a:pt x="13" y="1117"/>
                  </a:lnTo>
                  <a:lnTo>
                    <a:pt x="17" y="1142"/>
                  </a:lnTo>
                  <a:lnTo>
                    <a:pt x="23" y="1167"/>
                  </a:lnTo>
                  <a:lnTo>
                    <a:pt x="28" y="1192"/>
                  </a:lnTo>
                  <a:lnTo>
                    <a:pt x="34" y="1217"/>
                  </a:lnTo>
                  <a:lnTo>
                    <a:pt x="42" y="1241"/>
                  </a:lnTo>
                  <a:lnTo>
                    <a:pt x="50" y="1266"/>
                  </a:lnTo>
                  <a:lnTo>
                    <a:pt x="58" y="1291"/>
                  </a:lnTo>
                  <a:lnTo>
                    <a:pt x="67" y="1314"/>
                  </a:lnTo>
                  <a:lnTo>
                    <a:pt x="77" y="1338"/>
                  </a:lnTo>
                  <a:lnTo>
                    <a:pt x="87" y="1362"/>
                  </a:lnTo>
                  <a:lnTo>
                    <a:pt x="98" y="1385"/>
                  </a:lnTo>
                  <a:lnTo>
                    <a:pt x="109" y="1408"/>
                  </a:lnTo>
                  <a:lnTo>
                    <a:pt x="122" y="1430"/>
                  </a:lnTo>
                  <a:lnTo>
                    <a:pt x="134" y="1453"/>
                  </a:lnTo>
                  <a:lnTo>
                    <a:pt x="148" y="1475"/>
                  </a:lnTo>
                  <a:lnTo>
                    <a:pt x="161" y="1496"/>
                  </a:lnTo>
                  <a:lnTo>
                    <a:pt x="176" y="1518"/>
                  </a:lnTo>
                  <a:lnTo>
                    <a:pt x="190" y="1538"/>
                  </a:lnTo>
                  <a:lnTo>
                    <a:pt x="206" y="1558"/>
                  </a:lnTo>
                  <a:lnTo>
                    <a:pt x="223" y="1578"/>
                  </a:lnTo>
                  <a:lnTo>
                    <a:pt x="239" y="1599"/>
                  </a:lnTo>
                  <a:lnTo>
                    <a:pt x="257" y="1618"/>
                  </a:lnTo>
                  <a:lnTo>
                    <a:pt x="273" y="1636"/>
                  </a:lnTo>
                  <a:lnTo>
                    <a:pt x="291" y="1654"/>
                  </a:lnTo>
                  <a:lnTo>
                    <a:pt x="310" y="1672"/>
                  </a:lnTo>
                  <a:lnTo>
                    <a:pt x="330" y="1688"/>
                  </a:lnTo>
                  <a:lnTo>
                    <a:pt x="349" y="1705"/>
                  </a:lnTo>
                  <a:lnTo>
                    <a:pt x="369" y="1721"/>
                  </a:lnTo>
                  <a:lnTo>
                    <a:pt x="389" y="1737"/>
                  </a:lnTo>
                  <a:lnTo>
                    <a:pt x="410" y="1753"/>
                  </a:lnTo>
                  <a:lnTo>
                    <a:pt x="432" y="1767"/>
                  </a:lnTo>
                  <a:lnTo>
                    <a:pt x="453" y="1781"/>
                  </a:lnTo>
                  <a:lnTo>
                    <a:pt x="474" y="1794"/>
                  </a:lnTo>
                  <a:lnTo>
                    <a:pt x="497" y="1806"/>
                  </a:lnTo>
                  <a:lnTo>
                    <a:pt x="519" y="1819"/>
                  </a:lnTo>
                  <a:lnTo>
                    <a:pt x="543" y="1830"/>
                  </a:lnTo>
                  <a:lnTo>
                    <a:pt x="565" y="1841"/>
                  </a:lnTo>
                  <a:lnTo>
                    <a:pt x="589" y="1851"/>
                  </a:lnTo>
                  <a:lnTo>
                    <a:pt x="613" y="1861"/>
                  </a:lnTo>
                  <a:lnTo>
                    <a:pt x="637" y="1870"/>
                  </a:lnTo>
                  <a:lnTo>
                    <a:pt x="661" y="1878"/>
                  </a:lnTo>
                  <a:lnTo>
                    <a:pt x="686" y="1886"/>
                  </a:lnTo>
                  <a:lnTo>
                    <a:pt x="710" y="1893"/>
                  </a:lnTo>
                  <a:lnTo>
                    <a:pt x="735" y="1900"/>
                  </a:lnTo>
                  <a:lnTo>
                    <a:pt x="760" y="1905"/>
                  </a:lnTo>
                  <a:lnTo>
                    <a:pt x="786" y="1911"/>
                  </a:lnTo>
                  <a:lnTo>
                    <a:pt x="810" y="1915"/>
                  </a:lnTo>
                  <a:lnTo>
                    <a:pt x="836" y="1919"/>
                  </a:lnTo>
                  <a:lnTo>
                    <a:pt x="861" y="1922"/>
                  </a:lnTo>
                  <a:lnTo>
                    <a:pt x="887" y="1924"/>
                  </a:lnTo>
                  <a:lnTo>
                    <a:pt x="913" y="1926"/>
                  </a:lnTo>
                  <a:lnTo>
                    <a:pt x="938" y="1927"/>
                  </a:lnTo>
                  <a:lnTo>
                    <a:pt x="963" y="1928"/>
                  </a:lnTo>
                  <a:lnTo>
                    <a:pt x="989" y="1927"/>
                  </a:lnTo>
                  <a:lnTo>
                    <a:pt x="1015" y="1926"/>
                  </a:lnTo>
                  <a:lnTo>
                    <a:pt x="1041" y="1924"/>
                  </a:lnTo>
                  <a:lnTo>
                    <a:pt x="1067" y="1922"/>
                  </a:lnTo>
                  <a:lnTo>
                    <a:pt x="1091" y="1919"/>
                  </a:lnTo>
                  <a:lnTo>
                    <a:pt x="1117" y="1915"/>
                  </a:lnTo>
                  <a:lnTo>
                    <a:pt x="1142" y="1911"/>
                  </a:lnTo>
                  <a:lnTo>
                    <a:pt x="1168" y="1905"/>
                  </a:lnTo>
                  <a:lnTo>
                    <a:pt x="1192" y="1900"/>
                  </a:lnTo>
                  <a:lnTo>
                    <a:pt x="1217" y="1893"/>
                  </a:lnTo>
                  <a:lnTo>
                    <a:pt x="1242" y="1886"/>
                  </a:lnTo>
                  <a:lnTo>
                    <a:pt x="1266" y="1878"/>
                  </a:lnTo>
                  <a:lnTo>
                    <a:pt x="1290" y="1870"/>
                  </a:lnTo>
                  <a:lnTo>
                    <a:pt x="1315" y="1861"/>
                  </a:lnTo>
                  <a:lnTo>
                    <a:pt x="1338" y="1851"/>
                  </a:lnTo>
                  <a:lnTo>
                    <a:pt x="1362" y="1841"/>
                  </a:lnTo>
                  <a:lnTo>
                    <a:pt x="1384" y="1830"/>
                  </a:lnTo>
                  <a:lnTo>
                    <a:pt x="1408" y="1819"/>
                  </a:lnTo>
                  <a:lnTo>
                    <a:pt x="1430" y="1806"/>
                  </a:lnTo>
                  <a:lnTo>
                    <a:pt x="1453" y="1794"/>
                  </a:lnTo>
                  <a:lnTo>
                    <a:pt x="1474" y="1781"/>
                  </a:lnTo>
                  <a:lnTo>
                    <a:pt x="1496" y="1767"/>
                  </a:lnTo>
                  <a:lnTo>
                    <a:pt x="1517" y="1753"/>
                  </a:lnTo>
                  <a:lnTo>
                    <a:pt x="1538" y="1737"/>
                  </a:lnTo>
                  <a:lnTo>
                    <a:pt x="1559" y="1721"/>
                  </a:lnTo>
                  <a:lnTo>
                    <a:pt x="1579" y="1705"/>
                  </a:lnTo>
                  <a:lnTo>
                    <a:pt x="1598" y="1688"/>
                  </a:lnTo>
                  <a:lnTo>
                    <a:pt x="1617" y="1672"/>
                  </a:lnTo>
                  <a:lnTo>
                    <a:pt x="1636" y="1654"/>
                  </a:lnTo>
                  <a:lnTo>
                    <a:pt x="1654" y="1636"/>
                  </a:lnTo>
                  <a:lnTo>
                    <a:pt x="1671" y="1618"/>
                  </a:lnTo>
                  <a:lnTo>
                    <a:pt x="1689" y="1599"/>
                  </a:lnTo>
                  <a:lnTo>
                    <a:pt x="1705" y="1578"/>
                  </a:lnTo>
                  <a:lnTo>
                    <a:pt x="1721" y="1558"/>
                  </a:lnTo>
                  <a:lnTo>
                    <a:pt x="1737" y="1538"/>
                  </a:lnTo>
                  <a:lnTo>
                    <a:pt x="1752" y="1518"/>
                  </a:lnTo>
                  <a:lnTo>
                    <a:pt x="1766" y="1496"/>
                  </a:lnTo>
                  <a:lnTo>
                    <a:pt x="1780" y="1475"/>
                  </a:lnTo>
                  <a:lnTo>
                    <a:pt x="1793" y="1453"/>
                  </a:lnTo>
                  <a:lnTo>
                    <a:pt x="1806" y="1430"/>
                  </a:lnTo>
                  <a:lnTo>
                    <a:pt x="1818" y="1408"/>
                  </a:lnTo>
                  <a:lnTo>
                    <a:pt x="1829" y="1385"/>
                  </a:lnTo>
                  <a:lnTo>
                    <a:pt x="1841" y="1362"/>
                  </a:lnTo>
                  <a:lnTo>
                    <a:pt x="1851" y="1338"/>
                  </a:lnTo>
                  <a:lnTo>
                    <a:pt x="1861" y="1314"/>
                  </a:lnTo>
                  <a:lnTo>
                    <a:pt x="1870" y="1291"/>
                  </a:lnTo>
                  <a:lnTo>
                    <a:pt x="1878" y="1266"/>
                  </a:lnTo>
                  <a:lnTo>
                    <a:pt x="1885" y="1241"/>
                  </a:lnTo>
                  <a:lnTo>
                    <a:pt x="1893" y="1217"/>
                  </a:lnTo>
                  <a:lnTo>
                    <a:pt x="1899" y="1192"/>
                  </a:lnTo>
                  <a:lnTo>
                    <a:pt x="1905" y="1167"/>
                  </a:lnTo>
                  <a:lnTo>
                    <a:pt x="1910" y="1142"/>
                  </a:lnTo>
                  <a:lnTo>
                    <a:pt x="1915" y="1117"/>
                  </a:lnTo>
                  <a:lnTo>
                    <a:pt x="1918" y="1092"/>
                  </a:lnTo>
                  <a:lnTo>
                    <a:pt x="1921" y="1066"/>
                  </a:lnTo>
                  <a:lnTo>
                    <a:pt x="1924" y="1040"/>
                  </a:lnTo>
                  <a:lnTo>
                    <a:pt x="1925" y="1014"/>
                  </a:lnTo>
                  <a:lnTo>
                    <a:pt x="1926" y="990"/>
                  </a:lnTo>
                  <a:lnTo>
                    <a:pt x="1927" y="96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85" name="Freeform 231"/>
            <p:cNvSpPr>
              <a:spLocks/>
            </p:cNvSpPr>
            <p:nvPr/>
          </p:nvSpPr>
          <p:spPr bwMode="auto">
            <a:xfrm>
              <a:off x="244" y="2202"/>
              <a:ext cx="962" cy="886"/>
            </a:xfrm>
            <a:custGeom>
              <a:avLst/>
              <a:gdLst>
                <a:gd name="T0" fmla="*/ 774 w 2666"/>
                <a:gd name="T1" fmla="*/ 867 h 2445"/>
                <a:gd name="T2" fmla="*/ 808 w 2666"/>
                <a:gd name="T3" fmla="*/ 838 h 2445"/>
                <a:gd name="T4" fmla="*/ 839 w 2666"/>
                <a:gd name="T5" fmla="*/ 807 h 2445"/>
                <a:gd name="T6" fmla="*/ 866 w 2666"/>
                <a:gd name="T7" fmla="*/ 773 h 2445"/>
                <a:gd name="T8" fmla="*/ 891 w 2666"/>
                <a:gd name="T9" fmla="*/ 736 h 2445"/>
                <a:gd name="T10" fmla="*/ 912 w 2666"/>
                <a:gd name="T11" fmla="*/ 698 h 2445"/>
                <a:gd name="T12" fmla="*/ 930 w 2666"/>
                <a:gd name="T13" fmla="*/ 658 h 2445"/>
                <a:gd name="T14" fmla="*/ 944 w 2666"/>
                <a:gd name="T15" fmla="*/ 616 h 2445"/>
                <a:gd name="T16" fmla="*/ 954 w 2666"/>
                <a:gd name="T17" fmla="*/ 573 h 2445"/>
                <a:gd name="T18" fmla="*/ 960 w 2666"/>
                <a:gd name="T19" fmla="*/ 529 h 2445"/>
                <a:gd name="T20" fmla="*/ 962 w 2666"/>
                <a:gd name="T21" fmla="*/ 485 h 2445"/>
                <a:gd name="T22" fmla="*/ 960 w 2666"/>
                <a:gd name="T23" fmla="*/ 441 h 2445"/>
                <a:gd name="T24" fmla="*/ 954 w 2666"/>
                <a:gd name="T25" fmla="*/ 397 h 2445"/>
                <a:gd name="T26" fmla="*/ 944 w 2666"/>
                <a:gd name="T27" fmla="*/ 354 h 2445"/>
                <a:gd name="T28" fmla="*/ 931 w 2666"/>
                <a:gd name="T29" fmla="*/ 312 h 2445"/>
                <a:gd name="T30" fmla="*/ 913 w 2666"/>
                <a:gd name="T31" fmla="*/ 272 h 2445"/>
                <a:gd name="T32" fmla="*/ 892 w 2666"/>
                <a:gd name="T33" fmla="*/ 233 h 2445"/>
                <a:gd name="T34" fmla="*/ 868 w 2666"/>
                <a:gd name="T35" fmla="*/ 197 h 2445"/>
                <a:gd name="T36" fmla="*/ 840 w 2666"/>
                <a:gd name="T37" fmla="*/ 162 h 2445"/>
                <a:gd name="T38" fmla="*/ 810 w 2666"/>
                <a:gd name="T39" fmla="*/ 131 h 2445"/>
                <a:gd name="T40" fmla="*/ 776 w 2666"/>
                <a:gd name="T41" fmla="*/ 102 h 2445"/>
                <a:gd name="T42" fmla="*/ 740 w 2666"/>
                <a:gd name="T43" fmla="*/ 76 h 2445"/>
                <a:gd name="T44" fmla="*/ 703 w 2666"/>
                <a:gd name="T45" fmla="*/ 55 h 2445"/>
                <a:gd name="T46" fmla="*/ 663 w 2666"/>
                <a:gd name="T47" fmla="*/ 36 h 2445"/>
                <a:gd name="T48" fmla="*/ 621 w 2666"/>
                <a:gd name="T49" fmla="*/ 21 h 2445"/>
                <a:gd name="T50" fmla="*/ 579 w 2666"/>
                <a:gd name="T51" fmla="*/ 10 h 2445"/>
                <a:gd name="T52" fmla="*/ 535 w 2666"/>
                <a:gd name="T53" fmla="*/ 3 h 2445"/>
                <a:gd name="T54" fmla="*/ 492 w 2666"/>
                <a:gd name="T55" fmla="*/ 0 h 2445"/>
                <a:gd name="T56" fmla="*/ 448 w 2666"/>
                <a:gd name="T57" fmla="*/ 1 h 2445"/>
                <a:gd name="T58" fmla="*/ 405 w 2666"/>
                <a:gd name="T59" fmla="*/ 6 h 2445"/>
                <a:gd name="T60" fmla="*/ 362 w 2666"/>
                <a:gd name="T61" fmla="*/ 15 h 2445"/>
                <a:gd name="T62" fmla="*/ 319 w 2666"/>
                <a:gd name="T63" fmla="*/ 28 h 2445"/>
                <a:gd name="T64" fmla="*/ 279 w 2666"/>
                <a:gd name="T65" fmla="*/ 45 h 2445"/>
                <a:gd name="T66" fmla="*/ 240 w 2666"/>
                <a:gd name="T67" fmla="*/ 65 h 2445"/>
                <a:gd name="T68" fmla="*/ 203 w 2666"/>
                <a:gd name="T69" fmla="*/ 89 h 2445"/>
                <a:gd name="T70" fmla="*/ 169 w 2666"/>
                <a:gd name="T71" fmla="*/ 116 h 2445"/>
                <a:gd name="T72" fmla="*/ 136 w 2666"/>
                <a:gd name="T73" fmla="*/ 146 h 2445"/>
                <a:gd name="T74" fmla="*/ 107 w 2666"/>
                <a:gd name="T75" fmla="*/ 179 h 2445"/>
                <a:gd name="T76" fmla="*/ 82 w 2666"/>
                <a:gd name="T77" fmla="*/ 215 h 2445"/>
                <a:gd name="T78" fmla="*/ 59 w 2666"/>
                <a:gd name="T79" fmla="*/ 252 h 2445"/>
                <a:gd name="T80" fmla="*/ 39 w 2666"/>
                <a:gd name="T81" fmla="*/ 292 h 2445"/>
                <a:gd name="T82" fmla="*/ 24 w 2666"/>
                <a:gd name="T83" fmla="*/ 333 h 2445"/>
                <a:gd name="T84" fmla="*/ 12 w 2666"/>
                <a:gd name="T85" fmla="*/ 375 h 2445"/>
                <a:gd name="T86" fmla="*/ 4 w 2666"/>
                <a:gd name="T87" fmla="*/ 419 h 2445"/>
                <a:gd name="T88" fmla="*/ 0 w 2666"/>
                <a:gd name="T89" fmla="*/ 463 h 2445"/>
                <a:gd name="T90" fmla="*/ 0 w 2666"/>
                <a:gd name="T91" fmla="*/ 507 h 2445"/>
                <a:gd name="T92" fmla="*/ 4 w 2666"/>
                <a:gd name="T93" fmla="*/ 551 h 2445"/>
                <a:gd name="T94" fmla="*/ 13 w 2666"/>
                <a:gd name="T95" fmla="*/ 594 h 2445"/>
                <a:gd name="T96" fmla="*/ 25 w 2666"/>
                <a:gd name="T97" fmla="*/ 637 h 2445"/>
                <a:gd name="T98" fmla="*/ 40 w 2666"/>
                <a:gd name="T99" fmla="*/ 678 h 2445"/>
                <a:gd name="T100" fmla="*/ 60 w 2666"/>
                <a:gd name="T101" fmla="*/ 717 h 2445"/>
                <a:gd name="T102" fmla="*/ 83 w 2666"/>
                <a:gd name="T103" fmla="*/ 755 h 2445"/>
                <a:gd name="T104" fmla="*/ 109 w 2666"/>
                <a:gd name="T105" fmla="*/ 790 h 2445"/>
                <a:gd name="T106" fmla="*/ 138 w 2666"/>
                <a:gd name="T107" fmla="*/ 823 h 2445"/>
                <a:gd name="T108" fmla="*/ 171 w 2666"/>
                <a:gd name="T109" fmla="*/ 853 h 2445"/>
                <a:gd name="T110" fmla="*/ 205 w 2666"/>
                <a:gd name="T111" fmla="*/ 880 h 244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666" h="2445">
                  <a:moveTo>
                    <a:pt x="2071" y="2445"/>
                  </a:moveTo>
                  <a:lnTo>
                    <a:pt x="2096" y="2428"/>
                  </a:lnTo>
                  <a:lnTo>
                    <a:pt x="2121" y="2410"/>
                  </a:lnTo>
                  <a:lnTo>
                    <a:pt x="2146" y="2392"/>
                  </a:lnTo>
                  <a:lnTo>
                    <a:pt x="2169" y="2373"/>
                  </a:lnTo>
                  <a:lnTo>
                    <a:pt x="2193" y="2354"/>
                  </a:lnTo>
                  <a:lnTo>
                    <a:pt x="2216" y="2334"/>
                  </a:lnTo>
                  <a:lnTo>
                    <a:pt x="2239" y="2313"/>
                  </a:lnTo>
                  <a:lnTo>
                    <a:pt x="2260" y="2292"/>
                  </a:lnTo>
                  <a:lnTo>
                    <a:pt x="2283" y="2271"/>
                  </a:lnTo>
                  <a:lnTo>
                    <a:pt x="2303" y="2249"/>
                  </a:lnTo>
                  <a:lnTo>
                    <a:pt x="2324" y="2227"/>
                  </a:lnTo>
                  <a:lnTo>
                    <a:pt x="2344" y="2203"/>
                  </a:lnTo>
                  <a:lnTo>
                    <a:pt x="2363" y="2181"/>
                  </a:lnTo>
                  <a:lnTo>
                    <a:pt x="2383" y="2157"/>
                  </a:lnTo>
                  <a:lnTo>
                    <a:pt x="2401" y="2132"/>
                  </a:lnTo>
                  <a:lnTo>
                    <a:pt x="2419" y="2108"/>
                  </a:lnTo>
                  <a:lnTo>
                    <a:pt x="2436" y="2083"/>
                  </a:lnTo>
                  <a:lnTo>
                    <a:pt x="2453" y="2057"/>
                  </a:lnTo>
                  <a:lnTo>
                    <a:pt x="2469" y="2031"/>
                  </a:lnTo>
                  <a:lnTo>
                    <a:pt x="2485" y="2006"/>
                  </a:lnTo>
                  <a:lnTo>
                    <a:pt x="2499" y="1980"/>
                  </a:lnTo>
                  <a:lnTo>
                    <a:pt x="2514" y="1953"/>
                  </a:lnTo>
                  <a:lnTo>
                    <a:pt x="2527" y="1926"/>
                  </a:lnTo>
                  <a:lnTo>
                    <a:pt x="2541" y="1898"/>
                  </a:lnTo>
                  <a:lnTo>
                    <a:pt x="2553" y="1871"/>
                  </a:lnTo>
                  <a:lnTo>
                    <a:pt x="2566" y="1843"/>
                  </a:lnTo>
                  <a:lnTo>
                    <a:pt x="2577" y="1815"/>
                  </a:lnTo>
                  <a:lnTo>
                    <a:pt x="2587" y="1785"/>
                  </a:lnTo>
                  <a:lnTo>
                    <a:pt x="2597" y="1757"/>
                  </a:lnTo>
                  <a:lnTo>
                    <a:pt x="2606" y="1728"/>
                  </a:lnTo>
                  <a:lnTo>
                    <a:pt x="2615" y="1699"/>
                  </a:lnTo>
                  <a:lnTo>
                    <a:pt x="2623" y="1670"/>
                  </a:lnTo>
                  <a:lnTo>
                    <a:pt x="2631" y="1639"/>
                  </a:lnTo>
                  <a:lnTo>
                    <a:pt x="2638" y="1610"/>
                  </a:lnTo>
                  <a:lnTo>
                    <a:pt x="2643" y="1580"/>
                  </a:lnTo>
                  <a:lnTo>
                    <a:pt x="2648" y="1550"/>
                  </a:lnTo>
                  <a:lnTo>
                    <a:pt x="2653" y="1520"/>
                  </a:lnTo>
                  <a:lnTo>
                    <a:pt x="2657" y="1490"/>
                  </a:lnTo>
                  <a:lnTo>
                    <a:pt x="2660" y="1459"/>
                  </a:lnTo>
                  <a:lnTo>
                    <a:pt x="2662" y="1429"/>
                  </a:lnTo>
                  <a:lnTo>
                    <a:pt x="2665" y="1399"/>
                  </a:lnTo>
                  <a:lnTo>
                    <a:pt x="2666" y="1368"/>
                  </a:lnTo>
                  <a:lnTo>
                    <a:pt x="2666" y="1338"/>
                  </a:lnTo>
                  <a:lnTo>
                    <a:pt x="2666" y="1308"/>
                  </a:lnTo>
                  <a:lnTo>
                    <a:pt x="2665" y="1277"/>
                  </a:lnTo>
                  <a:lnTo>
                    <a:pt x="2663" y="1247"/>
                  </a:lnTo>
                  <a:lnTo>
                    <a:pt x="2660" y="1217"/>
                  </a:lnTo>
                  <a:lnTo>
                    <a:pt x="2658" y="1186"/>
                  </a:lnTo>
                  <a:lnTo>
                    <a:pt x="2653" y="1156"/>
                  </a:lnTo>
                  <a:lnTo>
                    <a:pt x="2650" y="1126"/>
                  </a:lnTo>
                  <a:lnTo>
                    <a:pt x="2644" y="1095"/>
                  </a:lnTo>
                  <a:lnTo>
                    <a:pt x="2639" y="1066"/>
                  </a:lnTo>
                  <a:lnTo>
                    <a:pt x="2632" y="1036"/>
                  </a:lnTo>
                  <a:lnTo>
                    <a:pt x="2625" y="1007"/>
                  </a:lnTo>
                  <a:lnTo>
                    <a:pt x="2617" y="977"/>
                  </a:lnTo>
                  <a:lnTo>
                    <a:pt x="2608" y="948"/>
                  </a:lnTo>
                  <a:lnTo>
                    <a:pt x="2599" y="919"/>
                  </a:lnTo>
                  <a:lnTo>
                    <a:pt x="2589" y="890"/>
                  </a:lnTo>
                  <a:lnTo>
                    <a:pt x="2579" y="862"/>
                  </a:lnTo>
                  <a:lnTo>
                    <a:pt x="2568" y="834"/>
                  </a:lnTo>
                  <a:lnTo>
                    <a:pt x="2557" y="806"/>
                  </a:lnTo>
                  <a:lnTo>
                    <a:pt x="2544" y="777"/>
                  </a:lnTo>
                  <a:lnTo>
                    <a:pt x="2531" y="751"/>
                  </a:lnTo>
                  <a:lnTo>
                    <a:pt x="2517" y="722"/>
                  </a:lnTo>
                  <a:lnTo>
                    <a:pt x="2503" y="695"/>
                  </a:lnTo>
                  <a:lnTo>
                    <a:pt x="2488" y="670"/>
                  </a:lnTo>
                  <a:lnTo>
                    <a:pt x="2472" y="644"/>
                  </a:lnTo>
                  <a:lnTo>
                    <a:pt x="2457" y="618"/>
                  </a:lnTo>
                  <a:lnTo>
                    <a:pt x="2440" y="592"/>
                  </a:lnTo>
                  <a:lnTo>
                    <a:pt x="2423" y="567"/>
                  </a:lnTo>
                  <a:lnTo>
                    <a:pt x="2405" y="543"/>
                  </a:lnTo>
                  <a:lnTo>
                    <a:pt x="2387" y="518"/>
                  </a:lnTo>
                  <a:lnTo>
                    <a:pt x="2368" y="494"/>
                  </a:lnTo>
                  <a:lnTo>
                    <a:pt x="2349" y="471"/>
                  </a:lnTo>
                  <a:lnTo>
                    <a:pt x="2329" y="447"/>
                  </a:lnTo>
                  <a:lnTo>
                    <a:pt x="2308" y="425"/>
                  </a:lnTo>
                  <a:lnTo>
                    <a:pt x="2287" y="403"/>
                  </a:lnTo>
                  <a:lnTo>
                    <a:pt x="2266" y="382"/>
                  </a:lnTo>
                  <a:lnTo>
                    <a:pt x="2244" y="361"/>
                  </a:lnTo>
                  <a:lnTo>
                    <a:pt x="2222" y="340"/>
                  </a:lnTo>
                  <a:lnTo>
                    <a:pt x="2198" y="320"/>
                  </a:lnTo>
                  <a:lnTo>
                    <a:pt x="2175" y="300"/>
                  </a:lnTo>
                  <a:lnTo>
                    <a:pt x="2151" y="282"/>
                  </a:lnTo>
                  <a:lnTo>
                    <a:pt x="2128" y="263"/>
                  </a:lnTo>
                  <a:lnTo>
                    <a:pt x="2103" y="245"/>
                  </a:lnTo>
                  <a:lnTo>
                    <a:pt x="2078" y="228"/>
                  </a:lnTo>
                  <a:lnTo>
                    <a:pt x="2052" y="211"/>
                  </a:lnTo>
                  <a:lnTo>
                    <a:pt x="2026" y="195"/>
                  </a:lnTo>
                  <a:lnTo>
                    <a:pt x="2001" y="180"/>
                  </a:lnTo>
                  <a:lnTo>
                    <a:pt x="1974" y="165"/>
                  </a:lnTo>
                  <a:lnTo>
                    <a:pt x="1947" y="151"/>
                  </a:lnTo>
                  <a:lnTo>
                    <a:pt x="1920" y="137"/>
                  </a:lnTo>
                  <a:lnTo>
                    <a:pt x="1893" y="124"/>
                  </a:lnTo>
                  <a:lnTo>
                    <a:pt x="1865" y="111"/>
                  </a:lnTo>
                  <a:lnTo>
                    <a:pt x="1837" y="99"/>
                  </a:lnTo>
                  <a:lnTo>
                    <a:pt x="1808" y="88"/>
                  </a:lnTo>
                  <a:lnTo>
                    <a:pt x="1780" y="78"/>
                  </a:lnTo>
                  <a:lnTo>
                    <a:pt x="1751" y="67"/>
                  </a:lnTo>
                  <a:lnTo>
                    <a:pt x="1722" y="58"/>
                  </a:lnTo>
                  <a:lnTo>
                    <a:pt x="1693" y="49"/>
                  </a:lnTo>
                  <a:lnTo>
                    <a:pt x="1664" y="42"/>
                  </a:lnTo>
                  <a:lnTo>
                    <a:pt x="1634" y="35"/>
                  </a:lnTo>
                  <a:lnTo>
                    <a:pt x="1604" y="28"/>
                  </a:lnTo>
                  <a:lnTo>
                    <a:pt x="1575" y="22"/>
                  </a:lnTo>
                  <a:lnTo>
                    <a:pt x="1544" y="17"/>
                  </a:lnTo>
                  <a:lnTo>
                    <a:pt x="1514" y="12"/>
                  </a:lnTo>
                  <a:lnTo>
                    <a:pt x="1484" y="9"/>
                  </a:lnTo>
                  <a:lnTo>
                    <a:pt x="1455" y="6"/>
                  </a:lnTo>
                  <a:lnTo>
                    <a:pt x="1424" y="3"/>
                  </a:lnTo>
                  <a:lnTo>
                    <a:pt x="1394" y="1"/>
                  </a:lnTo>
                  <a:lnTo>
                    <a:pt x="1364" y="1"/>
                  </a:lnTo>
                  <a:lnTo>
                    <a:pt x="1332" y="0"/>
                  </a:lnTo>
                  <a:lnTo>
                    <a:pt x="1302" y="1"/>
                  </a:lnTo>
                  <a:lnTo>
                    <a:pt x="1271" y="1"/>
                  </a:lnTo>
                  <a:lnTo>
                    <a:pt x="1241" y="3"/>
                  </a:lnTo>
                  <a:lnTo>
                    <a:pt x="1211" y="6"/>
                  </a:lnTo>
                  <a:lnTo>
                    <a:pt x="1180" y="9"/>
                  </a:lnTo>
                  <a:lnTo>
                    <a:pt x="1151" y="12"/>
                  </a:lnTo>
                  <a:lnTo>
                    <a:pt x="1121" y="17"/>
                  </a:lnTo>
                  <a:lnTo>
                    <a:pt x="1091" y="22"/>
                  </a:lnTo>
                  <a:lnTo>
                    <a:pt x="1061" y="28"/>
                  </a:lnTo>
                  <a:lnTo>
                    <a:pt x="1031" y="35"/>
                  </a:lnTo>
                  <a:lnTo>
                    <a:pt x="1002" y="42"/>
                  </a:lnTo>
                  <a:lnTo>
                    <a:pt x="973" y="49"/>
                  </a:lnTo>
                  <a:lnTo>
                    <a:pt x="943" y="58"/>
                  </a:lnTo>
                  <a:lnTo>
                    <a:pt x="914" y="67"/>
                  </a:lnTo>
                  <a:lnTo>
                    <a:pt x="885" y="78"/>
                  </a:lnTo>
                  <a:lnTo>
                    <a:pt x="857" y="88"/>
                  </a:lnTo>
                  <a:lnTo>
                    <a:pt x="829" y="99"/>
                  </a:lnTo>
                  <a:lnTo>
                    <a:pt x="801" y="111"/>
                  </a:lnTo>
                  <a:lnTo>
                    <a:pt x="773" y="124"/>
                  </a:lnTo>
                  <a:lnTo>
                    <a:pt x="746" y="137"/>
                  </a:lnTo>
                  <a:lnTo>
                    <a:pt x="719" y="151"/>
                  </a:lnTo>
                  <a:lnTo>
                    <a:pt x="692" y="165"/>
                  </a:lnTo>
                  <a:lnTo>
                    <a:pt x="665" y="180"/>
                  </a:lnTo>
                  <a:lnTo>
                    <a:pt x="639" y="195"/>
                  </a:lnTo>
                  <a:lnTo>
                    <a:pt x="613" y="211"/>
                  </a:lnTo>
                  <a:lnTo>
                    <a:pt x="587" y="228"/>
                  </a:lnTo>
                  <a:lnTo>
                    <a:pt x="563" y="245"/>
                  </a:lnTo>
                  <a:lnTo>
                    <a:pt x="538" y="263"/>
                  </a:lnTo>
                  <a:lnTo>
                    <a:pt x="514" y="282"/>
                  </a:lnTo>
                  <a:lnTo>
                    <a:pt x="491" y="300"/>
                  </a:lnTo>
                  <a:lnTo>
                    <a:pt x="467" y="320"/>
                  </a:lnTo>
                  <a:lnTo>
                    <a:pt x="444" y="340"/>
                  </a:lnTo>
                  <a:lnTo>
                    <a:pt x="421" y="361"/>
                  </a:lnTo>
                  <a:lnTo>
                    <a:pt x="400" y="382"/>
                  </a:lnTo>
                  <a:lnTo>
                    <a:pt x="378" y="403"/>
                  </a:lnTo>
                  <a:lnTo>
                    <a:pt x="357" y="425"/>
                  </a:lnTo>
                  <a:lnTo>
                    <a:pt x="337" y="447"/>
                  </a:lnTo>
                  <a:lnTo>
                    <a:pt x="317" y="471"/>
                  </a:lnTo>
                  <a:lnTo>
                    <a:pt x="297" y="494"/>
                  </a:lnTo>
                  <a:lnTo>
                    <a:pt x="278" y="518"/>
                  </a:lnTo>
                  <a:lnTo>
                    <a:pt x="260" y="543"/>
                  </a:lnTo>
                  <a:lnTo>
                    <a:pt x="242" y="567"/>
                  </a:lnTo>
                  <a:lnTo>
                    <a:pt x="226" y="592"/>
                  </a:lnTo>
                  <a:lnTo>
                    <a:pt x="209" y="618"/>
                  </a:lnTo>
                  <a:lnTo>
                    <a:pt x="192" y="644"/>
                  </a:lnTo>
                  <a:lnTo>
                    <a:pt x="177" y="670"/>
                  </a:lnTo>
                  <a:lnTo>
                    <a:pt x="163" y="695"/>
                  </a:lnTo>
                  <a:lnTo>
                    <a:pt x="148" y="722"/>
                  </a:lnTo>
                  <a:lnTo>
                    <a:pt x="135" y="751"/>
                  </a:lnTo>
                  <a:lnTo>
                    <a:pt x="121" y="777"/>
                  </a:lnTo>
                  <a:lnTo>
                    <a:pt x="109" y="806"/>
                  </a:lnTo>
                  <a:lnTo>
                    <a:pt x="97" y="834"/>
                  </a:lnTo>
                  <a:lnTo>
                    <a:pt x="86" y="862"/>
                  </a:lnTo>
                  <a:lnTo>
                    <a:pt x="76" y="890"/>
                  </a:lnTo>
                  <a:lnTo>
                    <a:pt x="66" y="919"/>
                  </a:lnTo>
                  <a:lnTo>
                    <a:pt x="57" y="948"/>
                  </a:lnTo>
                  <a:lnTo>
                    <a:pt x="48" y="977"/>
                  </a:lnTo>
                  <a:lnTo>
                    <a:pt x="40" y="1007"/>
                  </a:lnTo>
                  <a:lnTo>
                    <a:pt x="33" y="1036"/>
                  </a:lnTo>
                  <a:lnTo>
                    <a:pt x="27" y="1066"/>
                  </a:lnTo>
                  <a:lnTo>
                    <a:pt x="21" y="1095"/>
                  </a:lnTo>
                  <a:lnTo>
                    <a:pt x="15" y="1126"/>
                  </a:lnTo>
                  <a:lnTo>
                    <a:pt x="12" y="1156"/>
                  </a:lnTo>
                  <a:lnTo>
                    <a:pt x="8" y="1186"/>
                  </a:lnTo>
                  <a:lnTo>
                    <a:pt x="4" y="1217"/>
                  </a:lnTo>
                  <a:lnTo>
                    <a:pt x="2" y="1247"/>
                  </a:lnTo>
                  <a:lnTo>
                    <a:pt x="1" y="1277"/>
                  </a:lnTo>
                  <a:lnTo>
                    <a:pt x="0" y="1308"/>
                  </a:lnTo>
                  <a:lnTo>
                    <a:pt x="0" y="1338"/>
                  </a:lnTo>
                  <a:lnTo>
                    <a:pt x="0" y="1368"/>
                  </a:lnTo>
                  <a:lnTo>
                    <a:pt x="1" y="1399"/>
                  </a:lnTo>
                  <a:lnTo>
                    <a:pt x="3" y="1429"/>
                  </a:lnTo>
                  <a:lnTo>
                    <a:pt x="5" y="1459"/>
                  </a:lnTo>
                  <a:lnTo>
                    <a:pt x="9" y="1490"/>
                  </a:lnTo>
                  <a:lnTo>
                    <a:pt x="12" y="1520"/>
                  </a:lnTo>
                  <a:lnTo>
                    <a:pt x="17" y="1550"/>
                  </a:lnTo>
                  <a:lnTo>
                    <a:pt x="22" y="1580"/>
                  </a:lnTo>
                  <a:lnTo>
                    <a:pt x="28" y="1610"/>
                  </a:lnTo>
                  <a:lnTo>
                    <a:pt x="35" y="1639"/>
                  </a:lnTo>
                  <a:lnTo>
                    <a:pt x="42" y="1670"/>
                  </a:lnTo>
                  <a:lnTo>
                    <a:pt x="50" y="1699"/>
                  </a:lnTo>
                  <a:lnTo>
                    <a:pt x="59" y="1728"/>
                  </a:lnTo>
                  <a:lnTo>
                    <a:pt x="68" y="1757"/>
                  </a:lnTo>
                  <a:lnTo>
                    <a:pt x="78" y="1785"/>
                  </a:lnTo>
                  <a:lnTo>
                    <a:pt x="89" y="1815"/>
                  </a:lnTo>
                  <a:lnTo>
                    <a:pt x="100" y="1843"/>
                  </a:lnTo>
                  <a:lnTo>
                    <a:pt x="112" y="1871"/>
                  </a:lnTo>
                  <a:lnTo>
                    <a:pt x="124" y="1898"/>
                  </a:lnTo>
                  <a:lnTo>
                    <a:pt x="138" y="1926"/>
                  </a:lnTo>
                  <a:lnTo>
                    <a:pt x="151" y="1953"/>
                  </a:lnTo>
                  <a:lnTo>
                    <a:pt x="166" y="1980"/>
                  </a:lnTo>
                  <a:lnTo>
                    <a:pt x="181" y="2006"/>
                  </a:lnTo>
                  <a:lnTo>
                    <a:pt x="196" y="2031"/>
                  </a:lnTo>
                  <a:lnTo>
                    <a:pt x="212" y="2057"/>
                  </a:lnTo>
                  <a:lnTo>
                    <a:pt x="229" y="2083"/>
                  </a:lnTo>
                  <a:lnTo>
                    <a:pt x="247" y="2108"/>
                  </a:lnTo>
                  <a:lnTo>
                    <a:pt x="265" y="2132"/>
                  </a:lnTo>
                  <a:lnTo>
                    <a:pt x="283" y="2157"/>
                  </a:lnTo>
                  <a:lnTo>
                    <a:pt x="302" y="2181"/>
                  </a:lnTo>
                  <a:lnTo>
                    <a:pt x="321" y="2203"/>
                  </a:lnTo>
                  <a:lnTo>
                    <a:pt x="341" y="2227"/>
                  </a:lnTo>
                  <a:lnTo>
                    <a:pt x="363" y="2249"/>
                  </a:lnTo>
                  <a:lnTo>
                    <a:pt x="383" y="2271"/>
                  </a:lnTo>
                  <a:lnTo>
                    <a:pt x="405" y="2292"/>
                  </a:lnTo>
                  <a:lnTo>
                    <a:pt x="427" y="2313"/>
                  </a:lnTo>
                  <a:lnTo>
                    <a:pt x="449" y="2334"/>
                  </a:lnTo>
                  <a:lnTo>
                    <a:pt x="473" y="2354"/>
                  </a:lnTo>
                  <a:lnTo>
                    <a:pt x="496" y="2373"/>
                  </a:lnTo>
                  <a:lnTo>
                    <a:pt x="520" y="2392"/>
                  </a:lnTo>
                  <a:lnTo>
                    <a:pt x="543" y="2410"/>
                  </a:lnTo>
                  <a:lnTo>
                    <a:pt x="568" y="2428"/>
                  </a:lnTo>
                  <a:lnTo>
                    <a:pt x="594" y="244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86" name="Line 232"/>
            <p:cNvSpPr>
              <a:spLocks noChangeShapeType="1"/>
            </p:cNvSpPr>
            <p:nvPr/>
          </p:nvSpPr>
          <p:spPr bwMode="auto">
            <a:xfrm>
              <a:off x="247" y="1918"/>
              <a:ext cx="95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87" name="Line 233"/>
            <p:cNvSpPr>
              <a:spLocks noChangeShapeType="1"/>
            </p:cNvSpPr>
            <p:nvPr/>
          </p:nvSpPr>
          <p:spPr bwMode="auto">
            <a:xfrm flipV="1">
              <a:off x="1206" y="954"/>
              <a:ext cx="0" cy="9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88" name="Line 234"/>
            <p:cNvSpPr>
              <a:spLocks noChangeShapeType="1"/>
            </p:cNvSpPr>
            <p:nvPr/>
          </p:nvSpPr>
          <p:spPr bwMode="auto">
            <a:xfrm flipH="1">
              <a:off x="247" y="954"/>
              <a:ext cx="95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89" name="Line 235"/>
            <p:cNvSpPr>
              <a:spLocks noChangeShapeType="1"/>
            </p:cNvSpPr>
            <p:nvPr/>
          </p:nvSpPr>
          <p:spPr bwMode="auto">
            <a:xfrm>
              <a:off x="247" y="954"/>
              <a:ext cx="0" cy="9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90" name="Freeform 236"/>
            <p:cNvSpPr>
              <a:spLocks/>
            </p:cNvSpPr>
            <p:nvPr/>
          </p:nvSpPr>
          <p:spPr bwMode="auto">
            <a:xfrm>
              <a:off x="596" y="1293"/>
              <a:ext cx="271" cy="279"/>
            </a:xfrm>
            <a:custGeom>
              <a:avLst/>
              <a:gdLst>
                <a:gd name="T0" fmla="*/ 177 w 750"/>
                <a:gd name="T1" fmla="*/ 277 h 768"/>
                <a:gd name="T2" fmla="*/ 188 w 750"/>
                <a:gd name="T3" fmla="*/ 273 h 768"/>
                <a:gd name="T4" fmla="*/ 198 w 750"/>
                <a:gd name="T5" fmla="*/ 267 h 768"/>
                <a:gd name="T6" fmla="*/ 208 w 750"/>
                <a:gd name="T7" fmla="*/ 262 h 768"/>
                <a:gd name="T8" fmla="*/ 218 w 750"/>
                <a:gd name="T9" fmla="*/ 254 h 768"/>
                <a:gd name="T10" fmla="*/ 227 w 750"/>
                <a:gd name="T11" fmla="*/ 247 h 768"/>
                <a:gd name="T12" fmla="*/ 235 w 750"/>
                <a:gd name="T13" fmla="*/ 239 h 768"/>
                <a:gd name="T14" fmla="*/ 242 w 750"/>
                <a:gd name="T15" fmla="*/ 230 h 768"/>
                <a:gd name="T16" fmla="*/ 249 w 750"/>
                <a:gd name="T17" fmla="*/ 220 h 768"/>
                <a:gd name="T18" fmla="*/ 255 w 750"/>
                <a:gd name="T19" fmla="*/ 210 h 768"/>
                <a:gd name="T20" fmla="*/ 260 w 750"/>
                <a:gd name="T21" fmla="*/ 199 h 768"/>
                <a:gd name="T22" fmla="*/ 264 w 750"/>
                <a:gd name="T23" fmla="*/ 188 h 768"/>
                <a:gd name="T24" fmla="*/ 267 w 750"/>
                <a:gd name="T25" fmla="*/ 177 h 768"/>
                <a:gd name="T26" fmla="*/ 270 w 750"/>
                <a:gd name="T27" fmla="*/ 165 h 768"/>
                <a:gd name="T28" fmla="*/ 271 w 750"/>
                <a:gd name="T29" fmla="*/ 154 h 768"/>
                <a:gd name="T30" fmla="*/ 271 w 750"/>
                <a:gd name="T31" fmla="*/ 142 h 768"/>
                <a:gd name="T32" fmla="*/ 271 w 750"/>
                <a:gd name="T33" fmla="*/ 130 h 768"/>
                <a:gd name="T34" fmla="*/ 269 w 750"/>
                <a:gd name="T35" fmla="*/ 118 h 768"/>
                <a:gd name="T36" fmla="*/ 267 w 750"/>
                <a:gd name="T37" fmla="*/ 107 h 768"/>
                <a:gd name="T38" fmla="*/ 263 w 750"/>
                <a:gd name="T39" fmla="*/ 96 h 768"/>
                <a:gd name="T40" fmla="*/ 259 w 750"/>
                <a:gd name="T41" fmla="*/ 85 h 768"/>
                <a:gd name="T42" fmla="*/ 254 w 750"/>
                <a:gd name="T43" fmla="*/ 74 h 768"/>
                <a:gd name="T44" fmla="*/ 248 w 750"/>
                <a:gd name="T45" fmla="*/ 64 h 768"/>
                <a:gd name="T46" fmla="*/ 241 w 750"/>
                <a:gd name="T47" fmla="*/ 54 h 768"/>
                <a:gd name="T48" fmla="*/ 233 w 750"/>
                <a:gd name="T49" fmla="*/ 46 h 768"/>
                <a:gd name="T50" fmla="*/ 225 w 750"/>
                <a:gd name="T51" fmla="*/ 37 h 768"/>
                <a:gd name="T52" fmla="*/ 216 w 750"/>
                <a:gd name="T53" fmla="*/ 30 h 768"/>
                <a:gd name="T54" fmla="*/ 207 w 750"/>
                <a:gd name="T55" fmla="*/ 23 h 768"/>
                <a:gd name="T56" fmla="*/ 197 w 750"/>
                <a:gd name="T57" fmla="*/ 17 h 768"/>
                <a:gd name="T58" fmla="*/ 186 w 750"/>
                <a:gd name="T59" fmla="*/ 12 h 768"/>
                <a:gd name="T60" fmla="*/ 175 w 750"/>
                <a:gd name="T61" fmla="*/ 8 h 768"/>
                <a:gd name="T62" fmla="*/ 164 w 750"/>
                <a:gd name="T63" fmla="*/ 5 h 768"/>
                <a:gd name="T64" fmla="*/ 152 w 750"/>
                <a:gd name="T65" fmla="*/ 2 h 768"/>
                <a:gd name="T66" fmla="*/ 141 w 750"/>
                <a:gd name="T67" fmla="*/ 1 h 768"/>
                <a:gd name="T68" fmla="*/ 129 w 750"/>
                <a:gd name="T69" fmla="*/ 0 h 768"/>
                <a:gd name="T70" fmla="*/ 117 w 750"/>
                <a:gd name="T71" fmla="*/ 1 h 768"/>
                <a:gd name="T72" fmla="*/ 106 w 750"/>
                <a:gd name="T73" fmla="*/ 2 h 768"/>
                <a:gd name="T74" fmla="*/ 95 w 750"/>
                <a:gd name="T75" fmla="*/ 5 h 768"/>
                <a:gd name="T76" fmla="*/ 83 w 750"/>
                <a:gd name="T77" fmla="*/ 8 h 768"/>
                <a:gd name="T78" fmla="*/ 72 w 750"/>
                <a:gd name="T79" fmla="*/ 12 h 768"/>
                <a:gd name="T80" fmla="*/ 62 w 750"/>
                <a:gd name="T81" fmla="*/ 18 h 768"/>
                <a:gd name="T82" fmla="*/ 52 w 750"/>
                <a:gd name="T83" fmla="*/ 24 h 768"/>
                <a:gd name="T84" fmla="*/ 42 w 750"/>
                <a:gd name="T85" fmla="*/ 31 h 768"/>
                <a:gd name="T86" fmla="*/ 34 w 750"/>
                <a:gd name="T87" fmla="*/ 38 h 768"/>
                <a:gd name="T88" fmla="*/ 25 w 750"/>
                <a:gd name="T89" fmla="*/ 46 h 768"/>
                <a:gd name="T90" fmla="*/ 18 w 750"/>
                <a:gd name="T91" fmla="*/ 55 h 768"/>
                <a:gd name="T92" fmla="*/ 11 w 750"/>
                <a:gd name="T93" fmla="*/ 65 h 768"/>
                <a:gd name="T94" fmla="*/ 5 w 750"/>
                <a:gd name="T95" fmla="*/ 75 h 768"/>
                <a:gd name="T96" fmla="*/ 0 w 750"/>
                <a:gd name="T97" fmla="*/ 86 h 76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50" h="768">
                  <a:moveTo>
                    <a:pt x="474" y="768"/>
                  </a:moveTo>
                  <a:lnTo>
                    <a:pt x="490" y="763"/>
                  </a:lnTo>
                  <a:lnTo>
                    <a:pt x="504" y="758"/>
                  </a:lnTo>
                  <a:lnTo>
                    <a:pt x="520" y="751"/>
                  </a:lnTo>
                  <a:lnTo>
                    <a:pt x="535" y="744"/>
                  </a:lnTo>
                  <a:lnTo>
                    <a:pt x="548" y="736"/>
                  </a:lnTo>
                  <a:lnTo>
                    <a:pt x="563" y="729"/>
                  </a:lnTo>
                  <a:lnTo>
                    <a:pt x="576" y="720"/>
                  </a:lnTo>
                  <a:lnTo>
                    <a:pt x="590" y="711"/>
                  </a:lnTo>
                  <a:lnTo>
                    <a:pt x="602" y="700"/>
                  </a:lnTo>
                  <a:lnTo>
                    <a:pt x="614" y="690"/>
                  </a:lnTo>
                  <a:lnTo>
                    <a:pt x="627" y="679"/>
                  </a:lnTo>
                  <a:lnTo>
                    <a:pt x="638" y="668"/>
                  </a:lnTo>
                  <a:lnTo>
                    <a:pt x="649" y="657"/>
                  </a:lnTo>
                  <a:lnTo>
                    <a:pt x="660" y="644"/>
                  </a:lnTo>
                  <a:lnTo>
                    <a:pt x="670" y="632"/>
                  </a:lnTo>
                  <a:lnTo>
                    <a:pt x="679" y="618"/>
                  </a:lnTo>
                  <a:lnTo>
                    <a:pt x="688" y="605"/>
                  </a:lnTo>
                  <a:lnTo>
                    <a:pt x="697" y="591"/>
                  </a:lnTo>
                  <a:lnTo>
                    <a:pt x="705" y="577"/>
                  </a:lnTo>
                  <a:lnTo>
                    <a:pt x="712" y="562"/>
                  </a:lnTo>
                  <a:lnTo>
                    <a:pt x="719" y="548"/>
                  </a:lnTo>
                  <a:lnTo>
                    <a:pt x="726" y="533"/>
                  </a:lnTo>
                  <a:lnTo>
                    <a:pt x="730" y="517"/>
                  </a:lnTo>
                  <a:lnTo>
                    <a:pt x="736" y="503"/>
                  </a:lnTo>
                  <a:lnTo>
                    <a:pt x="739" y="487"/>
                  </a:lnTo>
                  <a:lnTo>
                    <a:pt x="743" y="471"/>
                  </a:lnTo>
                  <a:lnTo>
                    <a:pt x="746" y="454"/>
                  </a:lnTo>
                  <a:lnTo>
                    <a:pt x="748" y="439"/>
                  </a:lnTo>
                  <a:lnTo>
                    <a:pt x="749" y="423"/>
                  </a:lnTo>
                  <a:lnTo>
                    <a:pt x="750" y="406"/>
                  </a:lnTo>
                  <a:lnTo>
                    <a:pt x="750" y="390"/>
                  </a:lnTo>
                  <a:lnTo>
                    <a:pt x="750" y="375"/>
                  </a:lnTo>
                  <a:lnTo>
                    <a:pt x="749" y="358"/>
                  </a:lnTo>
                  <a:lnTo>
                    <a:pt x="747" y="342"/>
                  </a:lnTo>
                  <a:lnTo>
                    <a:pt x="745" y="326"/>
                  </a:lnTo>
                  <a:lnTo>
                    <a:pt x="742" y="311"/>
                  </a:lnTo>
                  <a:lnTo>
                    <a:pt x="738" y="295"/>
                  </a:lnTo>
                  <a:lnTo>
                    <a:pt x="733" y="279"/>
                  </a:lnTo>
                  <a:lnTo>
                    <a:pt x="729" y="263"/>
                  </a:lnTo>
                  <a:lnTo>
                    <a:pt x="723" y="248"/>
                  </a:lnTo>
                  <a:lnTo>
                    <a:pt x="717" y="233"/>
                  </a:lnTo>
                  <a:lnTo>
                    <a:pt x="710" y="218"/>
                  </a:lnTo>
                  <a:lnTo>
                    <a:pt x="702" y="204"/>
                  </a:lnTo>
                  <a:lnTo>
                    <a:pt x="694" y="190"/>
                  </a:lnTo>
                  <a:lnTo>
                    <a:pt x="686" y="177"/>
                  </a:lnTo>
                  <a:lnTo>
                    <a:pt x="676" y="163"/>
                  </a:lnTo>
                  <a:lnTo>
                    <a:pt x="667" y="150"/>
                  </a:lnTo>
                  <a:lnTo>
                    <a:pt x="657" y="138"/>
                  </a:lnTo>
                  <a:lnTo>
                    <a:pt x="646" y="126"/>
                  </a:lnTo>
                  <a:lnTo>
                    <a:pt x="635" y="114"/>
                  </a:lnTo>
                  <a:lnTo>
                    <a:pt x="622" y="103"/>
                  </a:lnTo>
                  <a:lnTo>
                    <a:pt x="611" y="93"/>
                  </a:lnTo>
                  <a:lnTo>
                    <a:pt x="597" y="82"/>
                  </a:lnTo>
                  <a:lnTo>
                    <a:pt x="585" y="72"/>
                  </a:lnTo>
                  <a:lnTo>
                    <a:pt x="572" y="63"/>
                  </a:lnTo>
                  <a:lnTo>
                    <a:pt x="558" y="56"/>
                  </a:lnTo>
                  <a:lnTo>
                    <a:pt x="544" y="48"/>
                  </a:lnTo>
                  <a:lnTo>
                    <a:pt x="529" y="40"/>
                  </a:lnTo>
                  <a:lnTo>
                    <a:pt x="514" y="33"/>
                  </a:lnTo>
                  <a:lnTo>
                    <a:pt x="500" y="27"/>
                  </a:lnTo>
                  <a:lnTo>
                    <a:pt x="484" y="22"/>
                  </a:lnTo>
                  <a:lnTo>
                    <a:pt x="469" y="16"/>
                  </a:lnTo>
                  <a:lnTo>
                    <a:pt x="454" y="13"/>
                  </a:lnTo>
                  <a:lnTo>
                    <a:pt x="438" y="8"/>
                  </a:lnTo>
                  <a:lnTo>
                    <a:pt x="422" y="6"/>
                  </a:lnTo>
                  <a:lnTo>
                    <a:pt x="405" y="4"/>
                  </a:lnTo>
                  <a:lnTo>
                    <a:pt x="390" y="2"/>
                  </a:lnTo>
                  <a:lnTo>
                    <a:pt x="374" y="0"/>
                  </a:lnTo>
                  <a:lnTo>
                    <a:pt x="357" y="0"/>
                  </a:lnTo>
                  <a:lnTo>
                    <a:pt x="341" y="2"/>
                  </a:lnTo>
                  <a:lnTo>
                    <a:pt x="324" y="3"/>
                  </a:lnTo>
                  <a:lnTo>
                    <a:pt x="309" y="4"/>
                  </a:lnTo>
                  <a:lnTo>
                    <a:pt x="293" y="6"/>
                  </a:lnTo>
                  <a:lnTo>
                    <a:pt x="277" y="9"/>
                  </a:lnTo>
                  <a:lnTo>
                    <a:pt x="262" y="13"/>
                  </a:lnTo>
                  <a:lnTo>
                    <a:pt x="246" y="17"/>
                  </a:lnTo>
                  <a:lnTo>
                    <a:pt x="230" y="22"/>
                  </a:lnTo>
                  <a:lnTo>
                    <a:pt x="215" y="27"/>
                  </a:lnTo>
                  <a:lnTo>
                    <a:pt x="200" y="34"/>
                  </a:lnTo>
                  <a:lnTo>
                    <a:pt x="185" y="41"/>
                  </a:lnTo>
                  <a:lnTo>
                    <a:pt x="172" y="49"/>
                  </a:lnTo>
                  <a:lnTo>
                    <a:pt x="157" y="57"/>
                  </a:lnTo>
                  <a:lnTo>
                    <a:pt x="144" y="66"/>
                  </a:lnTo>
                  <a:lnTo>
                    <a:pt x="130" y="75"/>
                  </a:lnTo>
                  <a:lnTo>
                    <a:pt x="117" y="84"/>
                  </a:lnTo>
                  <a:lnTo>
                    <a:pt x="104" y="94"/>
                  </a:lnTo>
                  <a:lnTo>
                    <a:pt x="93" y="105"/>
                  </a:lnTo>
                  <a:lnTo>
                    <a:pt x="81" y="116"/>
                  </a:lnTo>
                  <a:lnTo>
                    <a:pt x="69" y="127"/>
                  </a:lnTo>
                  <a:lnTo>
                    <a:pt x="59" y="140"/>
                  </a:lnTo>
                  <a:lnTo>
                    <a:pt x="49" y="152"/>
                  </a:lnTo>
                  <a:lnTo>
                    <a:pt x="39" y="166"/>
                  </a:lnTo>
                  <a:lnTo>
                    <a:pt x="30" y="179"/>
                  </a:lnTo>
                  <a:lnTo>
                    <a:pt x="21" y="193"/>
                  </a:lnTo>
                  <a:lnTo>
                    <a:pt x="13" y="207"/>
                  </a:lnTo>
                  <a:lnTo>
                    <a:pt x="7" y="221"/>
                  </a:lnTo>
                  <a:lnTo>
                    <a:pt x="0" y="23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91" name="Freeform 237"/>
            <p:cNvSpPr>
              <a:spLocks/>
            </p:cNvSpPr>
            <p:nvPr/>
          </p:nvSpPr>
          <p:spPr bwMode="auto">
            <a:xfrm>
              <a:off x="525" y="1169"/>
              <a:ext cx="466" cy="511"/>
            </a:xfrm>
            <a:custGeom>
              <a:avLst/>
              <a:gdLst>
                <a:gd name="T0" fmla="*/ 316 w 1290"/>
                <a:gd name="T1" fmla="*/ 507 h 1415"/>
                <a:gd name="T2" fmla="*/ 331 w 1290"/>
                <a:gd name="T3" fmla="*/ 500 h 1415"/>
                <a:gd name="T4" fmla="*/ 344 w 1290"/>
                <a:gd name="T5" fmla="*/ 491 h 1415"/>
                <a:gd name="T6" fmla="*/ 357 w 1290"/>
                <a:gd name="T7" fmla="*/ 482 h 1415"/>
                <a:gd name="T8" fmla="*/ 370 w 1290"/>
                <a:gd name="T9" fmla="*/ 472 h 1415"/>
                <a:gd name="T10" fmla="*/ 382 w 1290"/>
                <a:gd name="T11" fmla="*/ 462 h 1415"/>
                <a:gd name="T12" fmla="*/ 393 w 1290"/>
                <a:gd name="T13" fmla="*/ 450 h 1415"/>
                <a:gd name="T14" fmla="*/ 405 w 1290"/>
                <a:gd name="T15" fmla="*/ 438 h 1415"/>
                <a:gd name="T16" fmla="*/ 414 w 1290"/>
                <a:gd name="T17" fmla="*/ 426 h 1415"/>
                <a:gd name="T18" fmla="*/ 423 w 1290"/>
                <a:gd name="T19" fmla="*/ 412 h 1415"/>
                <a:gd name="T20" fmla="*/ 432 w 1290"/>
                <a:gd name="T21" fmla="*/ 399 h 1415"/>
                <a:gd name="T22" fmla="*/ 439 w 1290"/>
                <a:gd name="T23" fmla="*/ 384 h 1415"/>
                <a:gd name="T24" fmla="*/ 446 w 1290"/>
                <a:gd name="T25" fmla="*/ 370 h 1415"/>
                <a:gd name="T26" fmla="*/ 452 w 1290"/>
                <a:gd name="T27" fmla="*/ 354 h 1415"/>
                <a:gd name="T28" fmla="*/ 456 w 1290"/>
                <a:gd name="T29" fmla="*/ 339 h 1415"/>
                <a:gd name="T30" fmla="*/ 460 w 1290"/>
                <a:gd name="T31" fmla="*/ 324 h 1415"/>
                <a:gd name="T32" fmla="*/ 463 w 1290"/>
                <a:gd name="T33" fmla="*/ 308 h 1415"/>
                <a:gd name="T34" fmla="*/ 465 w 1290"/>
                <a:gd name="T35" fmla="*/ 291 h 1415"/>
                <a:gd name="T36" fmla="*/ 466 w 1290"/>
                <a:gd name="T37" fmla="*/ 276 h 1415"/>
                <a:gd name="T38" fmla="*/ 466 w 1290"/>
                <a:gd name="T39" fmla="*/ 259 h 1415"/>
                <a:gd name="T40" fmla="*/ 465 w 1290"/>
                <a:gd name="T41" fmla="*/ 243 h 1415"/>
                <a:gd name="T42" fmla="*/ 463 w 1290"/>
                <a:gd name="T43" fmla="*/ 227 h 1415"/>
                <a:gd name="T44" fmla="*/ 461 w 1290"/>
                <a:gd name="T45" fmla="*/ 212 h 1415"/>
                <a:gd name="T46" fmla="*/ 456 w 1290"/>
                <a:gd name="T47" fmla="*/ 196 h 1415"/>
                <a:gd name="T48" fmla="*/ 452 w 1290"/>
                <a:gd name="T49" fmla="*/ 180 h 1415"/>
                <a:gd name="T50" fmla="*/ 446 w 1290"/>
                <a:gd name="T51" fmla="*/ 165 h 1415"/>
                <a:gd name="T52" fmla="*/ 439 w 1290"/>
                <a:gd name="T53" fmla="*/ 151 h 1415"/>
                <a:gd name="T54" fmla="*/ 432 w 1290"/>
                <a:gd name="T55" fmla="*/ 137 h 1415"/>
                <a:gd name="T56" fmla="*/ 423 w 1290"/>
                <a:gd name="T57" fmla="*/ 123 h 1415"/>
                <a:gd name="T58" fmla="*/ 415 w 1290"/>
                <a:gd name="T59" fmla="*/ 109 h 1415"/>
                <a:gd name="T60" fmla="*/ 405 w 1290"/>
                <a:gd name="T61" fmla="*/ 97 h 1415"/>
                <a:gd name="T62" fmla="*/ 394 w 1290"/>
                <a:gd name="T63" fmla="*/ 85 h 1415"/>
                <a:gd name="T64" fmla="*/ 383 w 1290"/>
                <a:gd name="T65" fmla="*/ 73 h 1415"/>
                <a:gd name="T66" fmla="*/ 370 w 1290"/>
                <a:gd name="T67" fmla="*/ 62 h 1415"/>
                <a:gd name="T68" fmla="*/ 358 w 1290"/>
                <a:gd name="T69" fmla="*/ 52 h 1415"/>
                <a:gd name="T70" fmla="*/ 344 w 1290"/>
                <a:gd name="T71" fmla="*/ 43 h 1415"/>
                <a:gd name="T72" fmla="*/ 331 w 1290"/>
                <a:gd name="T73" fmla="*/ 35 h 1415"/>
                <a:gd name="T74" fmla="*/ 316 w 1290"/>
                <a:gd name="T75" fmla="*/ 27 h 1415"/>
                <a:gd name="T76" fmla="*/ 302 w 1290"/>
                <a:gd name="T77" fmla="*/ 21 h 1415"/>
                <a:gd name="T78" fmla="*/ 287 w 1290"/>
                <a:gd name="T79" fmla="*/ 15 h 1415"/>
                <a:gd name="T80" fmla="*/ 271 w 1290"/>
                <a:gd name="T81" fmla="*/ 10 h 1415"/>
                <a:gd name="T82" fmla="*/ 255 w 1290"/>
                <a:gd name="T83" fmla="*/ 6 h 1415"/>
                <a:gd name="T84" fmla="*/ 240 w 1290"/>
                <a:gd name="T85" fmla="*/ 3 h 1415"/>
                <a:gd name="T86" fmla="*/ 224 w 1290"/>
                <a:gd name="T87" fmla="*/ 1 h 1415"/>
                <a:gd name="T88" fmla="*/ 208 w 1290"/>
                <a:gd name="T89" fmla="*/ 0 h 1415"/>
                <a:gd name="T90" fmla="*/ 192 w 1290"/>
                <a:gd name="T91" fmla="*/ 0 h 1415"/>
                <a:gd name="T92" fmla="*/ 176 w 1290"/>
                <a:gd name="T93" fmla="*/ 1 h 1415"/>
                <a:gd name="T94" fmla="*/ 160 w 1290"/>
                <a:gd name="T95" fmla="*/ 3 h 1415"/>
                <a:gd name="T96" fmla="*/ 143 w 1290"/>
                <a:gd name="T97" fmla="*/ 6 h 1415"/>
                <a:gd name="T98" fmla="*/ 128 w 1290"/>
                <a:gd name="T99" fmla="*/ 10 h 1415"/>
                <a:gd name="T100" fmla="*/ 113 w 1290"/>
                <a:gd name="T101" fmla="*/ 15 h 1415"/>
                <a:gd name="T102" fmla="*/ 98 w 1290"/>
                <a:gd name="T103" fmla="*/ 20 h 1415"/>
                <a:gd name="T104" fmla="*/ 83 w 1290"/>
                <a:gd name="T105" fmla="*/ 27 h 1415"/>
                <a:gd name="T106" fmla="*/ 68 w 1290"/>
                <a:gd name="T107" fmla="*/ 35 h 1415"/>
                <a:gd name="T108" fmla="*/ 55 w 1290"/>
                <a:gd name="T109" fmla="*/ 43 h 1415"/>
                <a:gd name="T110" fmla="*/ 42 w 1290"/>
                <a:gd name="T111" fmla="*/ 52 h 1415"/>
                <a:gd name="T112" fmla="*/ 29 w 1290"/>
                <a:gd name="T113" fmla="*/ 62 h 1415"/>
                <a:gd name="T114" fmla="*/ 17 w 1290"/>
                <a:gd name="T115" fmla="*/ 72 h 1415"/>
                <a:gd name="T116" fmla="*/ 5 w 1290"/>
                <a:gd name="T117" fmla="*/ 84 h 141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290" h="1415">
                  <a:moveTo>
                    <a:pt x="854" y="1415"/>
                  </a:moveTo>
                  <a:lnTo>
                    <a:pt x="875" y="1405"/>
                  </a:lnTo>
                  <a:lnTo>
                    <a:pt x="895" y="1395"/>
                  </a:lnTo>
                  <a:lnTo>
                    <a:pt x="915" y="1384"/>
                  </a:lnTo>
                  <a:lnTo>
                    <a:pt x="934" y="1373"/>
                  </a:lnTo>
                  <a:lnTo>
                    <a:pt x="952" y="1361"/>
                  </a:lnTo>
                  <a:lnTo>
                    <a:pt x="971" y="1349"/>
                  </a:lnTo>
                  <a:lnTo>
                    <a:pt x="989" y="1336"/>
                  </a:lnTo>
                  <a:lnTo>
                    <a:pt x="1007" y="1323"/>
                  </a:lnTo>
                  <a:lnTo>
                    <a:pt x="1024" y="1308"/>
                  </a:lnTo>
                  <a:lnTo>
                    <a:pt x="1041" y="1293"/>
                  </a:lnTo>
                  <a:lnTo>
                    <a:pt x="1058" y="1279"/>
                  </a:lnTo>
                  <a:lnTo>
                    <a:pt x="1074" y="1263"/>
                  </a:lnTo>
                  <a:lnTo>
                    <a:pt x="1089" y="1247"/>
                  </a:lnTo>
                  <a:lnTo>
                    <a:pt x="1105" y="1231"/>
                  </a:lnTo>
                  <a:lnTo>
                    <a:pt x="1120" y="1214"/>
                  </a:lnTo>
                  <a:lnTo>
                    <a:pt x="1133" y="1196"/>
                  </a:lnTo>
                  <a:lnTo>
                    <a:pt x="1147" y="1179"/>
                  </a:lnTo>
                  <a:lnTo>
                    <a:pt x="1160" y="1160"/>
                  </a:lnTo>
                  <a:lnTo>
                    <a:pt x="1172" y="1142"/>
                  </a:lnTo>
                  <a:lnTo>
                    <a:pt x="1184" y="1123"/>
                  </a:lnTo>
                  <a:lnTo>
                    <a:pt x="1195" y="1104"/>
                  </a:lnTo>
                  <a:lnTo>
                    <a:pt x="1206" y="1085"/>
                  </a:lnTo>
                  <a:lnTo>
                    <a:pt x="1216" y="1064"/>
                  </a:lnTo>
                  <a:lnTo>
                    <a:pt x="1225" y="1044"/>
                  </a:lnTo>
                  <a:lnTo>
                    <a:pt x="1234" y="1024"/>
                  </a:lnTo>
                  <a:lnTo>
                    <a:pt x="1242" y="1002"/>
                  </a:lnTo>
                  <a:lnTo>
                    <a:pt x="1250" y="981"/>
                  </a:lnTo>
                  <a:lnTo>
                    <a:pt x="1257" y="961"/>
                  </a:lnTo>
                  <a:lnTo>
                    <a:pt x="1263" y="938"/>
                  </a:lnTo>
                  <a:lnTo>
                    <a:pt x="1269" y="917"/>
                  </a:lnTo>
                  <a:lnTo>
                    <a:pt x="1274" y="896"/>
                  </a:lnTo>
                  <a:lnTo>
                    <a:pt x="1278" y="873"/>
                  </a:lnTo>
                  <a:lnTo>
                    <a:pt x="1283" y="852"/>
                  </a:lnTo>
                  <a:lnTo>
                    <a:pt x="1285" y="829"/>
                  </a:lnTo>
                  <a:lnTo>
                    <a:pt x="1287" y="807"/>
                  </a:lnTo>
                  <a:lnTo>
                    <a:pt x="1289" y="786"/>
                  </a:lnTo>
                  <a:lnTo>
                    <a:pt x="1290" y="763"/>
                  </a:lnTo>
                  <a:lnTo>
                    <a:pt x="1290" y="741"/>
                  </a:lnTo>
                  <a:lnTo>
                    <a:pt x="1290" y="718"/>
                  </a:lnTo>
                  <a:lnTo>
                    <a:pt x="1289" y="696"/>
                  </a:lnTo>
                  <a:lnTo>
                    <a:pt x="1287" y="673"/>
                  </a:lnTo>
                  <a:lnTo>
                    <a:pt x="1285" y="652"/>
                  </a:lnTo>
                  <a:lnTo>
                    <a:pt x="1283" y="629"/>
                  </a:lnTo>
                  <a:lnTo>
                    <a:pt x="1278" y="607"/>
                  </a:lnTo>
                  <a:lnTo>
                    <a:pt x="1275" y="586"/>
                  </a:lnTo>
                  <a:lnTo>
                    <a:pt x="1269" y="563"/>
                  </a:lnTo>
                  <a:lnTo>
                    <a:pt x="1263" y="542"/>
                  </a:lnTo>
                  <a:lnTo>
                    <a:pt x="1257" y="520"/>
                  </a:lnTo>
                  <a:lnTo>
                    <a:pt x="1250" y="499"/>
                  </a:lnTo>
                  <a:lnTo>
                    <a:pt x="1243" y="479"/>
                  </a:lnTo>
                  <a:lnTo>
                    <a:pt x="1234" y="458"/>
                  </a:lnTo>
                  <a:lnTo>
                    <a:pt x="1225" y="437"/>
                  </a:lnTo>
                  <a:lnTo>
                    <a:pt x="1216" y="417"/>
                  </a:lnTo>
                  <a:lnTo>
                    <a:pt x="1206" y="397"/>
                  </a:lnTo>
                  <a:lnTo>
                    <a:pt x="1196" y="378"/>
                  </a:lnTo>
                  <a:lnTo>
                    <a:pt x="1185" y="359"/>
                  </a:lnTo>
                  <a:lnTo>
                    <a:pt x="1172" y="340"/>
                  </a:lnTo>
                  <a:lnTo>
                    <a:pt x="1160" y="320"/>
                  </a:lnTo>
                  <a:lnTo>
                    <a:pt x="1148" y="303"/>
                  </a:lnTo>
                  <a:lnTo>
                    <a:pt x="1134" y="285"/>
                  </a:lnTo>
                  <a:lnTo>
                    <a:pt x="1120" y="268"/>
                  </a:lnTo>
                  <a:lnTo>
                    <a:pt x="1105" y="251"/>
                  </a:lnTo>
                  <a:lnTo>
                    <a:pt x="1090" y="234"/>
                  </a:lnTo>
                  <a:lnTo>
                    <a:pt x="1075" y="218"/>
                  </a:lnTo>
                  <a:lnTo>
                    <a:pt x="1059" y="203"/>
                  </a:lnTo>
                  <a:lnTo>
                    <a:pt x="1042" y="187"/>
                  </a:lnTo>
                  <a:lnTo>
                    <a:pt x="1025" y="172"/>
                  </a:lnTo>
                  <a:lnTo>
                    <a:pt x="1008" y="159"/>
                  </a:lnTo>
                  <a:lnTo>
                    <a:pt x="990" y="145"/>
                  </a:lnTo>
                  <a:lnTo>
                    <a:pt x="972" y="132"/>
                  </a:lnTo>
                  <a:lnTo>
                    <a:pt x="953" y="119"/>
                  </a:lnTo>
                  <a:lnTo>
                    <a:pt x="934" y="108"/>
                  </a:lnTo>
                  <a:lnTo>
                    <a:pt x="915" y="97"/>
                  </a:lnTo>
                  <a:lnTo>
                    <a:pt x="896" y="86"/>
                  </a:lnTo>
                  <a:lnTo>
                    <a:pt x="876" y="76"/>
                  </a:lnTo>
                  <a:lnTo>
                    <a:pt x="856" y="67"/>
                  </a:lnTo>
                  <a:lnTo>
                    <a:pt x="835" y="58"/>
                  </a:lnTo>
                  <a:lnTo>
                    <a:pt x="814" y="49"/>
                  </a:lnTo>
                  <a:lnTo>
                    <a:pt x="794" y="42"/>
                  </a:lnTo>
                  <a:lnTo>
                    <a:pt x="772" y="34"/>
                  </a:lnTo>
                  <a:lnTo>
                    <a:pt x="751" y="28"/>
                  </a:lnTo>
                  <a:lnTo>
                    <a:pt x="730" y="23"/>
                  </a:lnTo>
                  <a:lnTo>
                    <a:pt x="707" y="17"/>
                  </a:lnTo>
                  <a:lnTo>
                    <a:pt x="686" y="13"/>
                  </a:lnTo>
                  <a:lnTo>
                    <a:pt x="663" y="9"/>
                  </a:lnTo>
                  <a:lnTo>
                    <a:pt x="642" y="6"/>
                  </a:lnTo>
                  <a:lnTo>
                    <a:pt x="620" y="4"/>
                  </a:lnTo>
                  <a:lnTo>
                    <a:pt x="597" y="3"/>
                  </a:lnTo>
                  <a:lnTo>
                    <a:pt x="575" y="1"/>
                  </a:lnTo>
                  <a:lnTo>
                    <a:pt x="552" y="0"/>
                  </a:lnTo>
                  <a:lnTo>
                    <a:pt x="531" y="1"/>
                  </a:lnTo>
                  <a:lnTo>
                    <a:pt x="508" y="1"/>
                  </a:lnTo>
                  <a:lnTo>
                    <a:pt x="486" y="4"/>
                  </a:lnTo>
                  <a:lnTo>
                    <a:pt x="464" y="6"/>
                  </a:lnTo>
                  <a:lnTo>
                    <a:pt x="442" y="9"/>
                  </a:lnTo>
                  <a:lnTo>
                    <a:pt x="420" y="13"/>
                  </a:lnTo>
                  <a:lnTo>
                    <a:pt x="397" y="17"/>
                  </a:lnTo>
                  <a:lnTo>
                    <a:pt x="376" y="22"/>
                  </a:lnTo>
                  <a:lnTo>
                    <a:pt x="355" y="27"/>
                  </a:lnTo>
                  <a:lnTo>
                    <a:pt x="333" y="34"/>
                  </a:lnTo>
                  <a:lnTo>
                    <a:pt x="312" y="41"/>
                  </a:lnTo>
                  <a:lnTo>
                    <a:pt x="291" y="49"/>
                  </a:lnTo>
                  <a:lnTo>
                    <a:pt x="270" y="56"/>
                  </a:lnTo>
                  <a:lnTo>
                    <a:pt x="250" y="65"/>
                  </a:lnTo>
                  <a:lnTo>
                    <a:pt x="230" y="74"/>
                  </a:lnTo>
                  <a:lnTo>
                    <a:pt x="210" y="85"/>
                  </a:lnTo>
                  <a:lnTo>
                    <a:pt x="189" y="96"/>
                  </a:lnTo>
                  <a:lnTo>
                    <a:pt x="170" y="107"/>
                  </a:lnTo>
                  <a:lnTo>
                    <a:pt x="151" y="118"/>
                  </a:lnTo>
                  <a:lnTo>
                    <a:pt x="133" y="131"/>
                  </a:lnTo>
                  <a:lnTo>
                    <a:pt x="115" y="144"/>
                  </a:lnTo>
                  <a:lnTo>
                    <a:pt x="97" y="158"/>
                  </a:lnTo>
                  <a:lnTo>
                    <a:pt x="79" y="171"/>
                  </a:lnTo>
                  <a:lnTo>
                    <a:pt x="62" y="186"/>
                  </a:lnTo>
                  <a:lnTo>
                    <a:pt x="47" y="200"/>
                  </a:lnTo>
                  <a:lnTo>
                    <a:pt x="30" y="216"/>
                  </a:lnTo>
                  <a:lnTo>
                    <a:pt x="14" y="232"/>
                  </a:lnTo>
                  <a:lnTo>
                    <a:pt x="0" y="24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92" name="Line 238"/>
            <p:cNvSpPr>
              <a:spLocks noChangeShapeType="1"/>
            </p:cNvSpPr>
            <p:nvPr/>
          </p:nvSpPr>
          <p:spPr bwMode="auto">
            <a:xfrm>
              <a:off x="457" y="3273"/>
              <a:ext cx="53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93" name="Line 239"/>
            <p:cNvSpPr>
              <a:spLocks noChangeShapeType="1"/>
            </p:cNvSpPr>
            <p:nvPr/>
          </p:nvSpPr>
          <p:spPr bwMode="auto">
            <a:xfrm>
              <a:off x="991" y="3088"/>
              <a:ext cx="0" cy="1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94" name="Line 240"/>
            <p:cNvSpPr>
              <a:spLocks noChangeShapeType="1"/>
            </p:cNvSpPr>
            <p:nvPr/>
          </p:nvSpPr>
          <p:spPr bwMode="auto">
            <a:xfrm>
              <a:off x="457" y="3088"/>
              <a:ext cx="0" cy="1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95" name="Line 241"/>
            <p:cNvSpPr>
              <a:spLocks noChangeShapeType="1"/>
            </p:cNvSpPr>
            <p:nvPr/>
          </p:nvSpPr>
          <p:spPr bwMode="auto">
            <a:xfrm>
              <a:off x="583" y="3005"/>
              <a:ext cx="0" cy="2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96" name="Line 242"/>
            <p:cNvSpPr>
              <a:spLocks noChangeShapeType="1"/>
            </p:cNvSpPr>
            <p:nvPr/>
          </p:nvSpPr>
          <p:spPr bwMode="auto">
            <a:xfrm>
              <a:off x="867" y="3005"/>
              <a:ext cx="0" cy="2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97" name="Line 243"/>
            <p:cNvSpPr>
              <a:spLocks noChangeShapeType="1"/>
            </p:cNvSpPr>
            <p:nvPr/>
          </p:nvSpPr>
          <p:spPr bwMode="auto">
            <a:xfrm flipV="1">
              <a:off x="1075" y="1845"/>
              <a:ext cx="0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98" name="Line 244"/>
            <p:cNvSpPr>
              <a:spLocks noChangeShapeType="1"/>
            </p:cNvSpPr>
            <p:nvPr/>
          </p:nvSpPr>
          <p:spPr bwMode="auto">
            <a:xfrm flipV="1">
              <a:off x="1075" y="1653"/>
              <a:ext cx="0" cy="1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99" name="Line 245"/>
            <p:cNvSpPr>
              <a:spLocks noChangeShapeType="1"/>
            </p:cNvSpPr>
            <p:nvPr/>
          </p:nvSpPr>
          <p:spPr bwMode="auto">
            <a:xfrm flipV="1">
              <a:off x="1075" y="1460"/>
              <a:ext cx="0" cy="1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00" name="Line 246"/>
            <p:cNvSpPr>
              <a:spLocks noChangeShapeType="1"/>
            </p:cNvSpPr>
            <p:nvPr/>
          </p:nvSpPr>
          <p:spPr bwMode="auto">
            <a:xfrm flipV="1">
              <a:off x="1075" y="1268"/>
              <a:ext cx="0" cy="1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01" name="Line 247"/>
            <p:cNvSpPr>
              <a:spLocks noChangeShapeType="1"/>
            </p:cNvSpPr>
            <p:nvPr/>
          </p:nvSpPr>
          <p:spPr bwMode="auto">
            <a:xfrm flipV="1">
              <a:off x="1075" y="1073"/>
              <a:ext cx="0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02" name="Line 248"/>
            <p:cNvSpPr>
              <a:spLocks noChangeShapeType="1"/>
            </p:cNvSpPr>
            <p:nvPr/>
          </p:nvSpPr>
          <p:spPr bwMode="auto">
            <a:xfrm flipV="1">
              <a:off x="1075" y="954"/>
              <a:ext cx="0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03" name="Line 249"/>
            <p:cNvSpPr>
              <a:spLocks noChangeShapeType="1"/>
            </p:cNvSpPr>
            <p:nvPr/>
          </p:nvSpPr>
          <p:spPr bwMode="auto">
            <a:xfrm flipV="1">
              <a:off x="376" y="954"/>
              <a:ext cx="0" cy="9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04" name="Line 250"/>
            <p:cNvSpPr>
              <a:spLocks noChangeShapeType="1"/>
            </p:cNvSpPr>
            <p:nvPr/>
          </p:nvSpPr>
          <p:spPr bwMode="auto">
            <a:xfrm>
              <a:off x="725" y="1293"/>
              <a:ext cx="0" cy="2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05" name="Line 251"/>
            <p:cNvSpPr>
              <a:spLocks noChangeShapeType="1"/>
            </p:cNvSpPr>
            <p:nvPr/>
          </p:nvSpPr>
          <p:spPr bwMode="auto">
            <a:xfrm>
              <a:off x="725" y="1632"/>
              <a:ext cx="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06" name="Line 252"/>
            <p:cNvSpPr>
              <a:spLocks noChangeShapeType="1"/>
            </p:cNvSpPr>
            <p:nvPr/>
          </p:nvSpPr>
          <p:spPr bwMode="auto">
            <a:xfrm>
              <a:off x="725" y="1718"/>
              <a:ext cx="0" cy="2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07" name="Freeform 253"/>
            <p:cNvSpPr>
              <a:spLocks/>
            </p:cNvSpPr>
            <p:nvPr/>
          </p:nvSpPr>
          <p:spPr bwMode="auto">
            <a:xfrm>
              <a:off x="464" y="845"/>
              <a:ext cx="484" cy="1149"/>
            </a:xfrm>
            <a:custGeom>
              <a:avLst/>
              <a:gdLst>
                <a:gd name="T0" fmla="*/ 18 w 1341"/>
                <a:gd name="T1" fmla="*/ 25 h 3178"/>
                <a:gd name="T2" fmla="*/ 33 w 1341"/>
                <a:gd name="T3" fmla="*/ 46 h 3178"/>
                <a:gd name="T4" fmla="*/ 41 w 1341"/>
                <a:gd name="T5" fmla="*/ 59 h 3178"/>
                <a:gd name="T6" fmla="*/ 48 w 1341"/>
                <a:gd name="T7" fmla="*/ 72 h 3178"/>
                <a:gd name="T8" fmla="*/ 54 w 1341"/>
                <a:gd name="T9" fmla="*/ 86 h 3178"/>
                <a:gd name="T10" fmla="*/ 60 w 1341"/>
                <a:gd name="T11" fmla="*/ 99 h 3178"/>
                <a:gd name="T12" fmla="*/ 64 w 1341"/>
                <a:gd name="T13" fmla="*/ 114 h 3178"/>
                <a:gd name="T14" fmla="*/ 66 w 1341"/>
                <a:gd name="T15" fmla="*/ 128 h 3178"/>
                <a:gd name="T16" fmla="*/ 67 w 1341"/>
                <a:gd name="T17" fmla="*/ 143 h 3178"/>
                <a:gd name="T18" fmla="*/ 68 w 1341"/>
                <a:gd name="T19" fmla="*/ 158 h 3178"/>
                <a:gd name="T20" fmla="*/ 67 w 1341"/>
                <a:gd name="T21" fmla="*/ 173 h 3178"/>
                <a:gd name="T22" fmla="*/ 66 w 1341"/>
                <a:gd name="T23" fmla="*/ 193 h 3178"/>
                <a:gd name="T24" fmla="*/ 63 w 1341"/>
                <a:gd name="T25" fmla="*/ 225 h 3178"/>
                <a:gd name="T26" fmla="*/ 56 w 1341"/>
                <a:gd name="T27" fmla="*/ 276 h 3178"/>
                <a:gd name="T28" fmla="*/ 54 w 1341"/>
                <a:gd name="T29" fmla="*/ 307 h 3178"/>
                <a:gd name="T30" fmla="*/ 53 w 1341"/>
                <a:gd name="T31" fmla="*/ 333 h 3178"/>
                <a:gd name="T32" fmla="*/ 53 w 1341"/>
                <a:gd name="T33" fmla="*/ 348 h 3178"/>
                <a:gd name="T34" fmla="*/ 53 w 1341"/>
                <a:gd name="T35" fmla="*/ 363 h 3178"/>
                <a:gd name="T36" fmla="*/ 55 w 1341"/>
                <a:gd name="T37" fmla="*/ 377 h 3178"/>
                <a:gd name="T38" fmla="*/ 57 w 1341"/>
                <a:gd name="T39" fmla="*/ 392 h 3178"/>
                <a:gd name="T40" fmla="*/ 60 w 1341"/>
                <a:gd name="T41" fmla="*/ 406 h 3178"/>
                <a:gd name="T42" fmla="*/ 64 w 1341"/>
                <a:gd name="T43" fmla="*/ 420 h 3178"/>
                <a:gd name="T44" fmla="*/ 70 w 1341"/>
                <a:gd name="T45" fmla="*/ 434 h 3178"/>
                <a:gd name="T46" fmla="*/ 76 w 1341"/>
                <a:gd name="T47" fmla="*/ 448 h 3178"/>
                <a:gd name="T48" fmla="*/ 82 w 1341"/>
                <a:gd name="T49" fmla="*/ 462 h 3178"/>
                <a:gd name="T50" fmla="*/ 90 w 1341"/>
                <a:gd name="T51" fmla="*/ 474 h 3178"/>
                <a:gd name="T52" fmla="*/ 98 w 1341"/>
                <a:gd name="T53" fmla="*/ 487 h 3178"/>
                <a:gd name="T54" fmla="*/ 116 w 1341"/>
                <a:gd name="T55" fmla="*/ 513 h 3178"/>
                <a:gd name="T56" fmla="*/ 135 w 1341"/>
                <a:gd name="T57" fmla="*/ 537 h 3178"/>
                <a:gd name="T58" fmla="*/ 154 w 1341"/>
                <a:gd name="T59" fmla="*/ 561 h 3178"/>
                <a:gd name="T60" fmla="*/ 175 w 1341"/>
                <a:gd name="T61" fmla="*/ 583 h 3178"/>
                <a:gd name="T62" fmla="*/ 209 w 1341"/>
                <a:gd name="T63" fmla="*/ 620 h 3178"/>
                <a:gd name="T64" fmla="*/ 250 w 1341"/>
                <a:gd name="T65" fmla="*/ 664 h 3178"/>
                <a:gd name="T66" fmla="*/ 270 w 1341"/>
                <a:gd name="T67" fmla="*/ 686 h 3178"/>
                <a:gd name="T68" fmla="*/ 290 w 1341"/>
                <a:gd name="T69" fmla="*/ 709 h 3178"/>
                <a:gd name="T70" fmla="*/ 308 w 1341"/>
                <a:gd name="T71" fmla="*/ 732 h 3178"/>
                <a:gd name="T72" fmla="*/ 326 w 1341"/>
                <a:gd name="T73" fmla="*/ 757 h 3178"/>
                <a:gd name="T74" fmla="*/ 342 w 1341"/>
                <a:gd name="T75" fmla="*/ 782 h 3178"/>
                <a:gd name="T76" fmla="*/ 357 w 1341"/>
                <a:gd name="T77" fmla="*/ 808 h 3178"/>
                <a:gd name="T78" fmla="*/ 371 w 1341"/>
                <a:gd name="T79" fmla="*/ 835 h 3178"/>
                <a:gd name="T80" fmla="*/ 384 w 1341"/>
                <a:gd name="T81" fmla="*/ 862 h 3178"/>
                <a:gd name="T82" fmla="*/ 397 w 1341"/>
                <a:gd name="T83" fmla="*/ 889 h 3178"/>
                <a:gd name="T84" fmla="*/ 408 w 1341"/>
                <a:gd name="T85" fmla="*/ 917 h 3178"/>
                <a:gd name="T86" fmla="*/ 419 w 1341"/>
                <a:gd name="T87" fmla="*/ 945 h 3178"/>
                <a:gd name="T88" fmla="*/ 430 w 1341"/>
                <a:gd name="T89" fmla="*/ 974 h 3178"/>
                <a:gd name="T90" fmla="*/ 449 w 1341"/>
                <a:gd name="T91" fmla="*/ 1031 h 3178"/>
                <a:gd name="T92" fmla="*/ 467 w 1341"/>
                <a:gd name="T93" fmla="*/ 1090 h 317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341" h="3178">
                  <a:moveTo>
                    <a:pt x="0" y="0"/>
                  </a:moveTo>
                  <a:lnTo>
                    <a:pt x="34" y="46"/>
                  </a:lnTo>
                  <a:lnTo>
                    <a:pt x="51" y="70"/>
                  </a:lnTo>
                  <a:lnTo>
                    <a:pt x="68" y="93"/>
                  </a:lnTo>
                  <a:lnTo>
                    <a:pt x="84" y="116"/>
                  </a:lnTo>
                  <a:lnTo>
                    <a:pt x="92" y="128"/>
                  </a:lnTo>
                  <a:lnTo>
                    <a:pt x="100" y="141"/>
                  </a:lnTo>
                  <a:lnTo>
                    <a:pt x="106" y="152"/>
                  </a:lnTo>
                  <a:lnTo>
                    <a:pt x="114" y="164"/>
                  </a:lnTo>
                  <a:lnTo>
                    <a:pt x="121" y="177"/>
                  </a:lnTo>
                  <a:lnTo>
                    <a:pt x="128" y="188"/>
                  </a:lnTo>
                  <a:lnTo>
                    <a:pt x="133" y="200"/>
                  </a:lnTo>
                  <a:lnTo>
                    <a:pt x="140" y="213"/>
                  </a:lnTo>
                  <a:lnTo>
                    <a:pt x="146" y="225"/>
                  </a:lnTo>
                  <a:lnTo>
                    <a:pt x="151" y="237"/>
                  </a:lnTo>
                  <a:lnTo>
                    <a:pt x="156" y="251"/>
                  </a:lnTo>
                  <a:lnTo>
                    <a:pt x="160" y="263"/>
                  </a:lnTo>
                  <a:lnTo>
                    <a:pt x="165" y="275"/>
                  </a:lnTo>
                  <a:lnTo>
                    <a:pt x="169" y="289"/>
                  </a:lnTo>
                  <a:lnTo>
                    <a:pt x="173" y="301"/>
                  </a:lnTo>
                  <a:lnTo>
                    <a:pt x="176" y="315"/>
                  </a:lnTo>
                  <a:lnTo>
                    <a:pt x="178" y="328"/>
                  </a:lnTo>
                  <a:lnTo>
                    <a:pt x="181" y="341"/>
                  </a:lnTo>
                  <a:lnTo>
                    <a:pt x="183" y="354"/>
                  </a:lnTo>
                  <a:lnTo>
                    <a:pt x="184" y="368"/>
                  </a:lnTo>
                  <a:lnTo>
                    <a:pt x="186" y="381"/>
                  </a:lnTo>
                  <a:lnTo>
                    <a:pt x="186" y="396"/>
                  </a:lnTo>
                  <a:lnTo>
                    <a:pt x="187" y="409"/>
                  </a:lnTo>
                  <a:lnTo>
                    <a:pt x="187" y="423"/>
                  </a:lnTo>
                  <a:lnTo>
                    <a:pt x="188" y="436"/>
                  </a:lnTo>
                  <a:lnTo>
                    <a:pt x="187" y="451"/>
                  </a:lnTo>
                  <a:lnTo>
                    <a:pt x="187" y="464"/>
                  </a:lnTo>
                  <a:lnTo>
                    <a:pt x="187" y="479"/>
                  </a:lnTo>
                  <a:lnTo>
                    <a:pt x="186" y="492"/>
                  </a:lnTo>
                  <a:lnTo>
                    <a:pt x="185" y="507"/>
                  </a:lnTo>
                  <a:lnTo>
                    <a:pt x="183" y="535"/>
                  </a:lnTo>
                  <a:lnTo>
                    <a:pt x="179" y="564"/>
                  </a:lnTo>
                  <a:lnTo>
                    <a:pt x="177" y="592"/>
                  </a:lnTo>
                  <a:lnTo>
                    <a:pt x="174" y="621"/>
                  </a:lnTo>
                  <a:lnTo>
                    <a:pt x="166" y="679"/>
                  </a:lnTo>
                  <a:lnTo>
                    <a:pt x="159" y="736"/>
                  </a:lnTo>
                  <a:lnTo>
                    <a:pt x="156" y="764"/>
                  </a:lnTo>
                  <a:lnTo>
                    <a:pt x="154" y="793"/>
                  </a:lnTo>
                  <a:lnTo>
                    <a:pt x="150" y="821"/>
                  </a:lnTo>
                  <a:lnTo>
                    <a:pt x="149" y="850"/>
                  </a:lnTo>
                  <a:lnTo>
                    <a:pt x="147" y="878"/>
                  </a:lnTo>
                  <a:lnTo>
                    <a:pt x="146" y="906"/>
                  </a:lnTo>
                  <a:lnTo>
                    <a:pt x="146" y="920"/>
                  </a:lnTo>
                  <a:lnTo>
                    <a:pt x="146" y="934"/>
                  </a:lnTo>
                  <a:lnTo>
                    <a:pt x="146" y="948"/>
                  </a:lnTo>
                  <a:lnTo>
                    <a:pt x="146" y="962"/>
                  </a:lnTo>
                  <a:lnTo>
                    <a:pt x="147" y="975"/>
                  </a:lnTo>
                  <a:lnTo>
                    <a:pt x="147" y="989"/>
                  </a:lnTo>
                  <a:lnTo>
                    <a:pt x="148" y="1004"/>
                  </a:lnTo>
                  <a:lnTo>
                    <a:pt x="149" y="1017"/>
                  </a:lnTo>
                  <a:lnTo>
                    <a:pt x="150" y="1030"/>
                  </a:lnTo>
                  <a:lnTo>
                    <a:pt x="152" y="1044"/>
                  </a:lnTo>
                  <a:lnTo>
                    <a:pt x="154" y="1057"/>
                  </a:lnTo>
                  <a:lnTo>
                    <a:pt x="156" y="1071"/>
                  </a:lnTo>
                  <a:lnTo>
                    <a:pt x="158" y="1084"/>
                  </a:lnTo>
                  <a:lnTo>
                    <a:pt x="161" y="1098"/>
                  </a:lnTo>
                  <a:lnTo>
                    <a:pt x="164" y="1110"/>
                  </a:lnTo>
                  <a:lnTo>
                    <a:pt x="167" y="1124"/>
                  </a:lnTo>
                  <a:lnTo>
                    <a:pt x="170" y="1137"/>
                  </a:lnTo>
                  <a:lnTo>
                    <a:pt x="175" y="1150"/>
                  </a:lnTo>
                  <a:lnTo>
                    <a:pt x="178" y="1163"/>
                  </a:lnTo>
                  <a:lnTo>
                    <a:pt x="183" y="1175"/>
                  </a:lnTo>
                  <a:lnTo>
                    <a:pt x="187" y="1189"/>
                  </a:lnTo>
                  <a:lnTo>
                    <a:pt x="193" y="1201"/>
                  </a:lnTo>
                  <a:lnTo>
                    <a:pt x="199" y="1214"/>
                  </a:lnTo>
                  <a:lnTo>
                    <a:pt x="204" y="1227"/>
                  </a:lnTo>
                  <a:lnTo>
                    <a:pt x="210" y="1239"/>
                  </a:lnTo>
                  <a:lnTo>
                    <a:pt x="215" y="1252"/>
                  </a:lnTo>
                  <a:lnTo>
                    <a:pt x="222" y="1264"/>
                  </a:lnTo>
                  <a:lnTo>
                    <a:pt x="228" y="1277"/>
                  </a:lnTo>
                  <a:lnTo>
                    <a:pt x="234" y="1289"/>
                  </a:lnTo>
                  <a:lnTo>
                    <a:pt x="242" y="1301"/>
                  </a:lnTo>
                  <a:lnTo>
                    <a:pt x="249" y="1312"/>
                  </a:lnTo>
                  <a:lnTo>
                    <a:pt x="256" y="1325"/>
                  </a:lnTo>
                  <a:lnTo>
                    <a:pt x="264" y="1337"/>
                  </a:lnTo>
                  <a:lnTo>
                    <a:pt x="272" y="1348"/>
                  </a:lnTo>
                  <a:lnTo>
                    <a:pt x="287" y="1372"/>
                  </a:lnTo>
                  <a:lnTo>
                    <a:pt x="304" y="1396"/>
                  </a:lnTo>
                  <a:lnTo>
                    <a:pt x="321" y="1418"/>
                  </a:lnTo>
                  <a:lnTo>
                    <a:pt x="338" y="1442"/>
                  </a:lnTo>
                  <a:lnTo>
                    <a:pt x="356" y="1464"/>
                  </a:lnTo>
                  <a:lnTo>
                    <a:pt x="374" y="1486"/>
                  </a:lnTo>
                  <a:lnTo>
                    <a:pt x="392" y="1508"/>
                  </a:lnTo>
                  <a:lnTo>
                    <a:pt x="410" y="1529"/>
                  </a:lnTo>
                  <a:lnTo>
                    <a:pt x="428" y="1551"/>
                  </a:lnTo>
                  <a:lnTo>
                    <a:pt x="447" y="1571"/>
                  </a:lnTo>
                  <a:lnTo>
                    <a:pt x="466" y="1592"/>
                  </a:lnTo>
                  <a:lnTo>
                    <a:pt x="484" y="1612"/>
                  </a:lnTo>
                  <a:lnTo>
                    <a:pt x="503" y="1634"/>
                  </a:lnTo>
                  <a:lnTo>
                    <a:pt x="541" y="1674"/>
                  </a:lnTo>
                  <a:lnTo>
                    <a:pt x="579" y="1715"/>
                  </a:lnTo>
                  <a:lnTo>
                    <a:pt x="618" y="1755"/>
                  </a:lnTo>
                  <a:lnTo>
                    <a:pt x="656" y="1796"/>
                  </a:lnTo>
                  <a:lnTo>
                    <a:pt x="694" y="1836"/>
                  </a:lnTo>
                  <a:lnTo>
                    <a:pt x="712" y="1856"/>
                  </a:lnTo>
                  <a:lnTo>
                    <a:pt x="731" y="1877"/>
                  </a:lnTo>
                  <a:lnTo>
                    <a:pt x="749" y="1898"/>
                  </a:lnTo>
                  <a:lnTo>
                    <a:pt x="767" y="1918"/>
                  </a:lnTo>
                  <a:lnTo>
                    <a:pt x="785" y="1939"/>
                  </a:lnTo>
                  <a:lnTo>
                    <a:pt x="803" y="1961"/>
                  </a:lnTo>
                  <a:lnTo>
                    <a:pt x="820" y="1982"/>
                  </a:lnTo>
                  <a:lnTo>
                    <a:pt x="837" y="2005"/>
                  </a:lnTo>
                  <a:lnTo>
                    <a:pt x="853" y="2026"/>
                  </a:lnTo>
                  <a:lnTo>
                    <a:pt x="870" y="2048"/>
                  </a:lnTo>
                  <a:lnTo>
                    <a:pt x="886" y="2071"/>
                  </a:lnTo>
                  <a:lnTo>
                    <a:pt x="902" y="2094"/>
                  </a:lnTo>
                  <a:lnTo>
                    <a:pt x="917" y="2117"/>
                  </a:lnTo>
                  <a:lnTo>
                    <a:pt x="932" y="2141"/>
                  </a:lnTo>
                  <a:lnTo>
                    <a:pt x="947" y="2164"/>
                  </a:lnTo>
                  <a:lnTo>
                    <a:pt x="961" y="2188"/>
                  </a:lnTo>
                  <a:lnTo>
                    <a:pt x="976" y="2212"/>
                  </a:lnTo>
                  <a:lnTo>
                    <a:pt x="989" y="2236"/>
                  </a:lnTo>
                  <a:lnTo>
                    <a:pt x="1003" y="2261"/>
                  </a:lnTo>
                  <a:lnTo>
                    <a:pt x="1015" y="2284"/>
                  </a:lnTo>
                  <a:lnTo>
                    <a:pt x="1029" y="2309"/>
                  </a:lnTo>
                  <a:lnTo>
                    <a:pt x="1041" y="2334"/>
                  </a:lnTo>
                  <a:lnTo>
                    <a:pt x="1053" y="2359"/>
                  </a:lnTo>
                  <a:lnTo>
                    <a:pt x="1065" y="2384"/>
                  </a:lnTo>
                  <a:lnTo>
                    <a:pt x="1077" y="2409"/>
                  </a:lnTo>
                  <a:lnTo>
                    <a:pt x="1088" y="2434"/>
                  </a:lnTo>
                  <a:lnTo>
                    <a:pt x="1099" y="2460"/>
                  </a:lnTo>
                  <a:lnTo>
                    <a:pt x="1111" y="2485"/>
                  </a:lnTo>
                  <a:lnTo>
                    <a:pt x="1121" y="2511"/>
                  </a:lnTo>
                  <a:lnTo>
                    <a:pt x="1131" y="2536"/>
                  </a:lnTo>
                  <a:lnTo>
                    <a:pt x="1142" y="2562"/>
                  </a:lnTo>
                  <a:lnTo>
                    <a:pt x="1152" y="2589"/>
                  </a:lnTo>
                  <a:lnTo>
                    <a:pt x="1161" y="2615"/>
                  </a:lnTo>
                  <a:lnTo>
                    <a:pt x="1171" y="2641"/>
                  </a:lnTo>
                  <a:lnTo>
                    <a:pt x="1182" y="2666"/>
                  </a:lnTo>
                  <a:lnTo>
                    <a:pt x="1190" y="2693"/>
                  </a:lnTo>
                  <a:lnTo>
                    <a:pt x="1208" y="2746"/>
                  </a:lnTo>
                  <a:lnTo>
                    <a:pt x="1226" y="2799"/>
                  </a:lnTo>
                  <a:lnTo>
                    <a:pt x="1243" y="2853"/>
                  </a:lnTo>
                  <a:lnTo>
                    <a:pt x="1260" y="2907"/>
                  </a:lnTo>
                  <a:lnTo>
                    <a:pt x="1277" y="2961"/>
                  </a:lnTo>
                  <a:lnTo>
                    <a:pt x="1293" y="3015"/>
                  </a:lnTo>
                  <a:lnTo>
                    <a:pt x="1310" y="3069"/>
                  </a:lnTo>
                  <a:lnTo>
                    <a:pt x="1341" y="317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08" name="Freeform 254"/>
            <p:cNvSpPr>
              <a:spLocks/>
            </p:cNvSpPr>
            <p:nvPr/>
          </p:nvSpPr>
          <p:spPr bwMode="auto">
            <a:xfrm>
              <a:off x="320" y="2825"/>
              <a:ext cx="790" cy="152"/>
            </a:xfrm>
            <a:custGeom>
              <a:avLst/>
              <a:gdLst>
                <a:gd name="T0" fmla="*/ 50 w 2187"/>
                <a:gd name="T1" fmla="*/ 104 h 420"/>
                <a:gd name="T2" fmla="*/ 101 w 2187"/>
                <a:gd name="T3" fmla="*/ 84 h 420"/>
                <a:gd name="T4" fmla="*/ 126 w 2187"/>
                <a:gd name="T5" fmla="*/ 76 h 420"/>
                <a:gd name="T6" fmla="*/ 151 w 2187"/>
                <a:gd name="T7" fmla="*/ 67 h 420"/>
                <a:gd name="T8" fmla="*/ 177 w 2187"/>
                <a:gd name="T9" fmla="*/ 58 h 420"/>
                <a:gd name="T10" fmla="*/ 203 w 2187"/>
                <a:gd name="T11" fmla="*/ 50 h 420"/>
                <a:gd name="T12" fmla="*/ 228 w 2187"/>
                <a:gd name="T13" fmla="*/ 42 h 420"/>
                <a:gd name="T14" fmla="*/ 254 w 2187"/>
                <a:gd name="T15" fmla="*/ 35 h 420"/>
                <a:gd name="T16" fmla="*/ 279 w 2187"/>
                <a:gd name="T17" fmla="*/ 28 h 420"/>
                <a:gd name="T18" fmla="*/ 305 w 2187"/>
                <a:gd name="T19" fmla="*/ 22 h 420"/>
                <a:gd name="T20" fmla="*/ 332 w 2187"/>
                <a:gd name="T21" fmla="*/ 17 h 420"/>
                <a:gd name="T22" fmla="*/ 358 w 2187"/>
                <a:gd name="T23" fmla="*/ 12 h 420"/>
                <a:gd name="T24" fmla="*/ 384 w 2187"/>
                <a:gd name="T25" fmla="*/ 8 h 420"/>
                <a:gd name="T26" fmla="*/ 411 w 2187"/>
                <a:gd name="T27" fmla="*/ 5 h 420"/>
                <a:gd name="T28" fmla="*/ 438 w 2187"/>
                <a:gd name="T29" fmla="*/ 2 h 420"/>
                <a:gd name="T30" fmla="*/ 466 w 2187"/>
                <a:gd name="T31" fmla="*/ 1 h 420"/>
                <a:gd name="T32" fmla="*/ 493 w 2187"/>
                <a:gd name="T33" fmla="*/ 0 h 420"/>
                <a:gd name="T34" fmla="*/ 508 w 2187"/>
                <a:gd name="T35" fmla="*/ 0 h 420"/>
                <a:gd name="T36" fmla="*/ 522 w 2187"/>
                <a:gd name="T37" fmla="*/ 0 h 420"/>
                <a:gd name="T38" fmla="*/ 536 w 2187"/>
                <a:gd name="T39" fmla="*/ 1 h 420"/>
                <a:gd name="T40" fmla="*/ 550 w 2187"/>
                <a:gd name="T41" fmla="*/ 1 h 420"/>
                <a:gd name="T42" fmla="*/ 564 w 2187"/>
                <a:gd name="T43" fmla="*/ 3 h 420"/>
                <a:gd name="T44" fmla="*/ 578 w 2187"/>
                <a:gd name="T45" fmla="*/ 4 h 420"/>
                <a:gd name="T46" fmla="*/ 592 w 2187"/>
                <a:gd name="T47" fmla="*/ 7 h 420"/>
                <a:gd name="T48" fmla="*/ 605 w 2187"/>
                <a:gd name="T49" fmla="*/ 9 h 420"/>
                <a:gd name="T50" fmla="*/ 618 w 2187"/>
                <a:gd name="T51" fmla="*/ 12 h 420"/>
                <a:gd name="T52" fmla="*/ 631 w 2187"/>
                <a:gd name="T53" fmla="*/ 15 h 420"/>
                <a:gd name="T54" fmla="*/ 644 w 2187"/>
                <a:gd name="T55" fmla="*/ 20 h 420"/>
                <a:gd name="T56" fmla="*/ 657 w 2187"/>
                <a:gd name="T57" fmla="*/ 24 h 420"/>
                <a:gd name="T58" fmla="*/ 669 w 2187"/>
                <a:gd name="T59" fmla="*/ 30 h 420"/>
                <a:gd name="T60" fmla="*/ 681 w 2187"/>
                <a:gd name="T61" fmla="*/ 36 h 420"/>
                <a:gd name="T62" fmla="*/ 691 w 2187"/>
                <a:gd name="T63" fmla="*/ 43 h 420"/>
                <a:gd name="T64" fmla="*/ 703 w 2187"/>
                <a:gd name="T65" fmla="*/ 50 h 420"/>
                <a:gd name="T66" fmla="*/ 713 w 2187"/>
                <a:gd name="T67" fmla="*/ 58 h 420"/>
                <a:gd name="T68" fmla="*/ 722 w 2187"/>
                <a:gd name="T69" fmla="*/ 67 h 420"/>
                <a:gd name="T70" fmla="*/ 732 w 2187"/>
                <a:gd name="T71" fmla="*/ 76 h 420"/>
                <a:gd name="T72" fmla="*/ 741 w 2187"/>
                <a:gd name="T73" fmla="*/ 86 h 420"/>
                <a:gd name="T74" fmla="*/ 749 w 2187"/>
                <a:gd name="T75" fmla="*/ 96 h 420"/>
                <a:gd name="T76" fmla="*/ 757 w 2187"/>
                <a:gd name="T77" fmla="*/ 107 h 420"/>
                <a:gd name="T78" fmla="*/ 766 w 2187"/>
                <a:gd name="T79" fmla="*/ 118 h 420"/>
                <a:gd name="T80" fmla="*/ 782 w 2187"/>
                <a:gd name="T81" fmla="*/ 140 h 42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187" h="420">
                  <a:moveTo>
                    <a:pt x="0" y="339"/>
                  </a:moveTo>
                  <a:lnTo>
                    <a:pt x="139" y="286"/>
                  </a:lnTo>
                  <a:lnTo>
                    <a:pt x="209" y="259"/>
                  </a:lnTo>
                  <a:lnTo>
                    <a:pt x="279" y="233"/>
                  </a:lnTo>
                  <a:lnTo>
                    <a:pt x="315" y="221"/>
                  </a:lnTo>
                  <a:lnTo>
                    <a:pt x="349" y="209"/>
                  </a:lnTo>
                  <a:lnTo>
                    <a:pt x="384" y="196"/>
                  </a:lnTo>
                  <a:lnTo>
                    <a:pt x="419" y="184"/>
                  </a:lnTo>
                  <a:lnTo>
                    <a:pt x="455" y="173"/>
                  </a:lnTo>
                  <a:lnTo>
                    <a:pt x="490" y="160"/>
                  </a:lnTo>
                  <a:lnTo>
                    <a:pt x="525" y="149"/>
                  </a:lnTo>
                  <a:lnTo>
                    <a:pt x="561" y="138"/>
                  </a:lnTo>
                  <a:lnTo>
                    <a:pt x="595" y="128"/>
                  </a:lnTo>
                  <a:lnTo>
                    <a:pt x="631" y="117"/>
                  </a:lnTo>
                  <a:lnTo>
                    <a:pt x="666" y="106"/>
                  </a:lnTo>
                  <a:lnTo>
                    <a:pt x="702" y="97"/>
                  </a:lnTo>
                  <a:lnTo>
                    <a:pt x="737" y="87"/>
                  </a:lnTo>
                  <a:lnTo>
                    <a:pt x="773" y="78"/>
                  </a:lnTo>
                  <a:lnTo>
                    <a:pt x="809" y="70"/>
                  </a:lnTo>
                  <a:lnTo>
                    <a:pt x="845" y="61"/>
                  </a:lnTo>
                  <a:lnTo>
                    <a:pt x="881" y="55"/>
                  </a:lnTo>
                  <a:lnTo>
                    <a:pt x="918" y="47"/>
                  </a:lnTo>
                  <a:lnTo>
                    <a:pt x="954" y="40"/>
                  </a:lnTo>
                  <a:lnTo>
                    <a:pt x="991" y="33"/>
                  </a:lnTo>
                  <a:lnTo>
                    <a:pt x="1027" y="28"/>
                  </a:lnTo>
                  <a:lnTo>
                    <a:pt x="1064" y="22"/>
                  </a:lnTo>
                  <a:lnTo>
                    <a:pt x="1101" y="18"/>
                  </a:lnTo>
                  <a:lnTo>
                    <a:pt x="1138" y="13"/>
                  </a:lnTo>
                  <a:lnTo>
                    <a:pt x="1176" y="10"/>
                  </a:lnTo>
                  <a:lnTo>
                    <a:pt x="1213" y="6"/>
                  </a:lnTo>
                  <a:lnTo>
                    <a:pt x="1251" y="4"/>
                  </a:lnTo>
                  <a:lnTo>
                    <a:pt x="1290" y="2"/>
                  </a:lnTo>
                  <a:lnTo>
                    <a:pt x="1328" y="1"/>
                  </a:lnTo>
                  <a:lnTo>
                    <a:pt x="1366" y="0"/>
                  </a:lnTo>
                  <a:lnTo>
                    <a:pt x="1386" y="0"/>
                  </a:lnTo>
                  <a:lnTo>
                    <a:pt x="1405" y="0"/>
                  </a:lnTo>
                  <a:lnTo>
                    <a:pt x="1424" y="0"/>
                  </a:lnTo>
                  <a:lnTo>
                    <a:pt x="1445" y="0"/>
                  </a:lnTo>
                  <a:lnTo>
                    <a:pt x="1464" y="1"/>
                  </a:lnTo>
                  <a:lnTo>
                    <a:pt x="1484" y="2"/>
                  </a:lnTo>
                  <a:lnTo>
                    <a:pt x="1503" y="3"/>
                  </a:lnTo>
                  <a:lnTo>
                    <a:pt x="1522" y="4"/>
                  </a:lnTo>
                  <a:lnTo>
                    <a:pt x="1541" y="5"/>
                  </a:lnTo>
                  <a:lnTo>
                    <a:pt x="1562" y="8"/>
                  </a:lnTo>
                  <a:lnTo>
                    <a:pt x="1581" y="10"/>
                  </a:lnTo>
                  <a:lnTo>
                    <a:pt x="1600" y="12"/>
                  </a:lnTo>
                  <a:lnTo>
                    <a:pt x="1619" y="14"/>
                  </a:lnTo>
                  <a:lnTo>
                    <a:pt x="1638" y="18"/>
                  </a:lnTo>
                  <a:lnTo>
                    <a:pt x="1656" y="21"/>
                  </a:lnTo>
                  <a:lnTo>
                    <a:pt x="1675" y="24"/>
                  </a:lnTo>
                  <a:lnTo>
                    <a:pt x="1694" y="29"/>
                  </a:lnTo>
                  <a:lnTo>
                    <a:pt x="1712" y="33"/>
                  </a:lnTo>
                  <a:lnTo>
                    <a:pt x="1730" y="38"/>
                  </a:lnTo>
                  <a:lnTo>
                    <a:pt x="1748" y="42"/>
                  </a:lnTo>
                  <a:lnTo>
                    <a:pt x="1766" y="48"/>
                  </a:lnTo>
                  <a:lnTo>
                    <a:pt x="1784" y="55"/>
                  </a:lnTo>
                  <a:lnTo>
                    <a:pt x="1801" y="60"/>
                  </a:lnTo>
                  <a:lnTo>
                    <a:pt x="1818" y="67"/>
                  </a:lnTo>
                  <a:lnTo>
                    <a:pt x="1835" y="75"/>
                  </a:lnTo>
                  <a:lnTo>
                    <a:pt x="1851" y="82"/>
                  </a:lnTo>
                  <a:lnTo>
                    <a:pt x="1867" y="91"/>
                  </a:lnTo>
                  <a:lnTo>
                    <a:pt x="1884" y="99"/>
                  </a:lnTo>
                  <a:lnTo>
                    <a:pt x="1899" y="108"/>
                  </a:lnTo>
                  <a:lnTo>
                    <a:pt x="1914" y="118"/>
                  </a:lnTo>
                  <a:lnTo>
                    <a:pt x="1929" y="128"/>
                  </a:lnTo>
                  <a:lnTo>
                    <a:pt x="1945" y="138"/>
                  </a:lnTo>
                  <a:lnTo>
                    <a:pt x="1958" y="149"/>
                  </a:lnTo>
                  <a:lnTo>
                    <a:pt x="1973" y="160"/>
                  </a:lnTo>
                  <a:lnTo>
                    <a:pt x="1986" y="173"/>
                  </a:lnTo>
                  <a:lnTo>
                    <a:pt x="2000" y="185"/>
                  </a:lnTo>
                  <a:lnTo>
                    <a:pt x="2012" y="197"/>
                  </a:lnTo>
                  <a:lnTo>
                    <a:pt x="2026" y="211"/>
                  </a:lnTo>
                  <a:lnTo>
                    <a:pt x="2038" y="224"/>
                  </a:lnTo>
                  <a:lnTo>
                    <a:pt x="2050" y="238"/>
                  </a:lnTo>
                  <a:lnTo>
                    <a:pt x="2063" y="252"/>
                  </a:lnTo>
                  <a:lnTo>
                    <a:pt x="2074" y="266"/>
                  </a:lnTo>
                  <a:lnTo>
                    <a:pt x="2086" y="281"/>
                  </a:lnTo>
                  <a:lnTo>
                    <a:pt x="2097" y="296"/>
                  </a:lnTo>
                  <a:lnTo>
                    <a:pt x="2110" y="311"/>
                  </a:lnTo>
                  <a:lnTo>
                    <a:pt x="2121" y="327"/>
                  </a:lnTo>
                  <a:lnTo>
                    <a:pt x="2143" y="357"/>
                  </a:lnTo>
                  <a:lnTo>
                    <a:pt x="2165" y="388"/>
                  </a:lnTo>
                  <a:lnTo>
                    <a:pt x="2187" y="42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09" name="Line 255"/>
            <p:cNvSpPr>
              <a:spLocks noChangeShapeType="1"/>
            </p:cNvSpPr>
            <p:nvPr/>
          </p:nvSpPr>
          <p:spPr bwMode="auto">
            <a:xfrm flipV="1">
              <a:off x="247" y="954"/>
              <a:ext cx="91" cy="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10" name="Line 256"/>
            <p:cNvSpPr>
              <a:spLocks noChangeShapeType="1"/>
            </p:cNvSpPr>
            <p:nvPr/>
          </p:nvSpPr>
          <p:spPr bwMode="auto">
            <a:xfrm flipV="1">
              <a:off x="247" y="1045"/>
              <a:ext cx="129" cy="1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11" name="Line 257"/>
            <p:cNvSpPr>
              <a:spLocks noChangeShapeType="1"/>
            </p:cNvSpPr>
            <p:nvPr/>
          </p:nvSpPr>
          <p:spPr bwMode="auto">
            <a:xfrm flipV="1">
              <a:off x="247" y="1174"/>
              <a:ext cx="129" cy="1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12" name="Line 258"/>
            <p:cNvSpPr>
              <a:spLocks noChangeShapeType="1"/>
            </p:cNvSpPr>
            <p:nvPr/>
          </p:nvSpPr>
          <p:spPr bwMode="auto">
            <a:xfrm flipV="1">
              <a:off x="247" y="1303"/>
              <a:ext cx="129" cy="1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13" name="Line 259"/>
            <p:cNvSpPr>
              <a:spLocks noChangeShapeType="1"/>
            </p:cNvSpPr>
            <p:nvPr/>
          </p:nvSpPr>
          <p:spPr bwMode="auto">
            <a:xfrm flipV="1">
              <a:off x="247" y="1435"/>
              <a:ext cx="129" cy="1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14" name="Line 260"/>
            <p:cNvSpPr>
              <a:spLocks noChangeShapeType="1"/>
            </p:cNvSpPr>
            <p:nvPr/>
          </p:nvSpPr>
          <p:spPr bwMode="auto">
            <a:xfrm flipV="1">
              <a:off x="247" y="1564"/>
              <a:ext cx="129" cy="1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15" name="Line 261"/>
            <p:cNvSpPr>
              <a:spLocks noChangeShapeType="1"/>
            </p:cNvSpPr>
            <p:nvPr/>
          </p:nvSpPr>
          <p:spPr bwMode="auto">
            <a:xfrm flipV="1">
              <a:off x="247" y="1693"/>
              <a:ext cx="129" cy="1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16" name="Line 262"/>
            <p:cNvSpPr>
              <a:spLocks noChangeShapeType="1"/>
            </p:cNvSpPr>
            <p:nvPr/>
          </p:nvSpPr>
          <p:spPr bwMode="auto">
            <a:xfrm flipV="1">
              <a:off x="282" y="1825"/>
              <a:ext cx="94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17" name="Line 263"/>
            <p:cNvSpPr>
              <a:spLocks noChangeShapeType="1"/>
            </p:cNvSpPr>
            <p:nvPr/>
          </p:nvSpPr>
          <p:spPr bwMode="auto">
            <a:xfrm flipV="1">
              <a:off x="366" y="2911"/>
              <a:ext cx="93" cy="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18" name="Line 264"/>
            <p:cNvSpPr>
              <a:spLocks noChangeShapeType="1"/>
            </p:cNvSpPr>
            <p:nvPr/>
          </p:nvSpPr>
          <p:spPr bwMode="auto">
            <a:xfrm flipV="1">
              <a:off x="431" y="2974"/>
              <a:ext cx="97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19" name="Line 265"/>
            <p:cNvSpPr>
              <a:spLocks noChangeShapeType="1"/>
            </p:cNvSpPr>
            <p:nvPr/>
          </p:nvSpPr>
          <p:spPr bwMode="auto">
            <a:xfrm flipV="1">
              <a:off x="457" y="3048"/>
              <a:ext cx="126" cy="1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20" name="Line 266"/>
            <p:cNvSpPr>
              <a:spLocks noChangeShapeType="1"/>
            </p:cNvSpPr>
            <p:nvPr/>
          </p:nvSpPr>
          <p:spPr bwMode="auto">
            <a:xfrm flipV="1">
              <a:off x="487" y="3177"/>
              <a:ext cx="96" cy="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21" name="Line 267"/>
            <p:cNvSpPr>
              <a:spLocks noChangeShapeType="1"/>
            </p:cNvSpPr>
            <p:nvPr/>
          </p:nvSpPr>
          <p:spPr bwMode="auto">
            <a:xfrm flipV="1">
              <a:off x="867" y="2982"/>
              <a:ext cx="41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22" name="Line 268"/>
            <p:cNvSpPr>
              <a:spLocks noChangeShapeType="1"/>
            </p:cNvSpPr>
            <p:nvPr/>
          </p:nvSpPr>
          <p:spPr bwMode="auto">
            <a:xfrm flipV="1">
              <a:off x="867" y="2936"/>
              <a:ext cx="215" cy="2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23" name="Line 269"/>
            <p:cNvSpPr>
              <a:spLocks noChangeShapeType="1"/>
            </p:cNvSpPr>
            <p:nvPr/>
          </p:nvSpPr>
          <p:spPr bwMode="auto">
            <a:xfrm flipV="1">
              <a:off x="877" y="3159"/>
              <a:ext cx="114" cy="1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24" name="Line 270"/>
            <p:cNvSpPr>
              <a:spLocks noChangeShapeType="1"/>
            </p:cNvSpPr>
            <p:nvPr/>
          </p:nvSpPr>
          <p:spPr bwMode="auto">
            <a:xfrm>
              <a:off x="442" y="1435"/>
              <a:ext cx="3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25" name="Line 271"/>
            <p:cNvSpPr>
              <a:spLocks noChangeShapeType="1"/>
            </p:cNvSpPr>
            <p:nvPr/>
          </p:nvSpPr>
          <p:spPr bwMode="auto">
            <a:xfrm>
              <a:off x="789" y="1435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26" name="Line 272"/>
            <p:cNvSpPr>
              <a:spLocks noChangeShapeType="1"/>
            </p:cNvSpPr>
            <p:nvPr/>
          </p:nvSpPr>
          <p:spPr bwMode="auto">
            <a:xfrm>
              <a:off x="844" y="1435"/>
              <a:ext cx="18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27" name="Line 273"/>
            <p:cNvSpPr>
              <a:spLocks noChangeShapeType="1"/>
            </p:cNvSpPr>
            <p:nvPr/>
          </p:nvSpPr>
          <p:spPr bwMode="auto">
            <a:xfrm flipV="1">
              <a:off x="725" y="1159"/>
              <a:ext cx="0" cy="1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28" name="Line 274"/>
            <p:cNvSpPr>
              <a:spLocks noChangeShapeType="1"/>
            </p:cNvSpPr>
            <p:nvPr/>
          </p:nvSpPr>
          <p:spPr bwMode="auto">
            <a:xfrm flipV="1">
              <a:off x="725" y="1073"/>
              <a:ext cx="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29" name="Line 275"/>
            <p:cNvSpPr>
              <a:spLocks noChangeShapeType="1"/>
            </p:cNvSpPr>
            <p:nvPr/>
          </p:nvSpPr>
          <p:spPr bwMode="auto">
            <a:xfrm flipV="1">
              <a:off x="725" y="891"/>
              <a:ext cx="0" cy="1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30" name="Line 276"/>
            <p:cNvSpPr>
              <a:spLocks noChangeShapeType="1"/>
            </p:cNvSpPr>
            <p:nvPr/>
          </p:nvSpPr>
          <p:spPr bwMode="auto">
            <a:xfrm>
              <a:off x="725" y="3199"/>
              <a:ext cx="0" cy="1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31" name="Line 277"/>
            <p:cNvSpPr>
              <a:spLocks noChangeShapeType="1"/>
            </p:cNvSpPr>
            <p:nvPr/>
          </p:nvSpPr>
          <p:spPr bwMode="auto">
            <a:xfrm flipV="1">
              <a:off x="725" y="2999"/>
              <a:ext cx="0" cy="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32" name="Line 278"/>
            <p:cNvSpPr>
              <a:spLocks noChangeShapeType="1"/>
            </p:cNvSpPr>
            <p:nvPr/>
          </p:nvSpPr>
          <p:spPr bwMode="auto">
            <a:xfrm flipV="1">
              <a:off x="725" y="2961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33" name="Line 279"/>
            <p:cNvSpPr>
              <a:spLocks noChangeShapeType="1"/>
            </p:cNvSpPr>
            <p:nvPr/>
          </p:nvSpPr>
          <p:spPr bwMode="auto">
            <a:xfrm flipV="1">
              <a:off x="725" y="2655"/>
              <a:ext cx="0" cy="2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34" name="Line 280"/>
            <p:cNvSpPr>
              <a:spLocks noChangeShapeType="1"/>
            </p:cNvSpPr>
            <p:nvPr/>
          </p:nvSpPr>
          <p:spPr bwMode="auto">
            <a:xfrm flipV="1">
              <a:off x="725" y="2612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135" name="Line 281"/>
            <p:cNvSpPr>
              <a:spLocks noChangeShapeType="1"/>
            </p:cNvSpPr>
            <p:nvPr/>
          </p:nvSpPr>
          <p:spPr bwMode="auto">
            <a:xfrm flipV="1">
              <a:off x="725" y="2131"/>
              <a:ext cx="0" cy="4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15994" name="Group 282"/>
          <p:cNvGrpSpPr>
            <a:grpSpLocks/>
          </p:cNvGrpSpPr>
          <p:nvPr/>
        </p:nvGrpSpPr>
        <p:grpSpPr bwMode="auto">
          <a:xfrm>
            <a:off x="2336800" y="1414463"/>
            <a:ext cx="1833563" cy="3933825"/>
            <a:chOff x="1472" y="891"/>
            <a:chExt cx="1155" cy="2478"/>
          </a:xfrm>
        </p:grpSpPr>
        <p:sp>
          <p:nvSpPr>
            <p:cNvPr id="36015" name="Line 283"/>
            <p:cNvSpPr>
              <a:spLocks noChangeShapeType="1"/>
            </p:cNvSpPr>
            <p:nvPr/>
          </p:nvSpPr>
          <p:spPr bwMode="auto">
            <a:xfrm>
              <a:off x="1472" y="2686"/>
              <a:ext cx="2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16" name="Line 284"/>
            <p:cNvSpPr>
              <a:spLocks noChangeShapeType="1"/>
            </p:cNvSpPr>
            <p:nvPr/>
          </p:nvSpPr>
          <p:spPr bwMode="auto">
            <a:xfrm>
              <a:off x="1771" y="2686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17" name="Line 285"/>
            <p:cNvSpPr>
              <a:spLocks noChangeShapeType="1"/>
            </p:cNvSpPr>
            <p:nvPr/>
          </p:nvSpPr>
          <p:spPr bwMode="auto">
            <a:xfrm>
              <a:off x="1857" y="2686"/>
              <a:ext cx="3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18" name="Line 286"/>
            <p:cNvSpPr>
              <a:spLocks noChangeShapeType="1"/>
            </p:cNvSpPr>
            <p:nvPr/>
          </p:nvSpPr>
          <p:spPr bwMode="auto">
            <a:xfrm>
              <a:off x="2290" y="2686"/>
              <a:ext cx="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19" name="Line 287"/>
            <p:cNvSpPr>
              <a:spLocks noChangeShapeType="1"/>
            </p:cNvSpPr>
            <p:nvPr/>
          </p:nvSpPr>
          <p:spPr bwMode="auto">
            <a:xfrm>
              <a:off x="2379" y="2686"/>
              <a:ext cx="2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20" name="Freeform 288"/>
            <p:cNvSpPr>
              <a:spLocks/>
            </p:cNvSpPr>
            <p:nvPr/>
          </p:nvSpPr>
          <p:spPr bwMode="auto">
            <a:xfrm>
              <a:off x="1690" y="2336"/>
              <a:ext cx="696" cy="699"/>
            </a:xfrm>
            <a:custGeom>
              <a:avLst/>
              <a:gdLst>
                <a:gd name="T0" fmla="*/ 695 w 1926"/>
                <a:gd name="T1" fmla="*/ 321 h 1928"/>
                <a:gd name="T2" fmla="*/ 690 w 1926"/>
                <a:gd name="T3" fmla="*/ 285 h 1928"/>
                <a:gd name="T4" fmla="*/ 681 w 1926"/>
                <a:gd name="T5" fmla="*/ 248 h 1928"/>
                <a:gd name="T6" fmla="*/ 669 w 1926"/>
                <a:gd name="T7" fmla="*/ 213 h 1928"/>
                <a:gd name="T8" fmla="*/ 653 w 1926"/>
                <a:gd name="T9" fmla="*/ 180 h 1928"/>
                <a:gd name="T10" fmla="*/ 633 w 1926"/>
                <a:gd name="T11" fmla="*/ 149 h 1928"/>
                <a:gd name="T12" fmla="*/ 610 w 1926"/>
                <a:gd name="T13" fmla="*/ 119 h 1928"/>
                <a:gd name="T14" fmla="*/ 584 w 1926"/>
                <a:gd name="T15" fmla="*/ 92 h 1928"/>
                <a:gd name="T16" fmla="*/ 555 w 1926"/>
                <a:gd name="T17" fmla="*/ 69 h 1928"/>
                <a:gd name="T18" fmla="*/ 525 w 1926"/>
                <a:gd name="T19" fmla="*/ 48 h 1928"/>
                <a:gd name="T20" fmla="*/ 492 w 1926"/>
                <a:gd name="T21" fmla="*/ 31 h 1928"/>
                <a:gd name="T22" fmla="*/ 457 w 1926"/>
                <a:gd name="T23" fmla="*/ 17 h 1928"/>
                <a:gd name="T24" fmla="*/ 421 w 1926"/>
                <a:gd name="T25" fmla="*/ 8 h 1928"/>
                <a:gd name="T26" fmla="*/ 385 w 1926"/>
                <a:gd name="T27" fmla="*/ 2 h 1928"/>
                <a:gd name="T28" fmla="*/ 348 w 1926"/>
                <a:gd name="T29" fmla="*/ 0 h 1928"/>
                <a:gd name="T30" fmla="*/ 311 w 1926"/>
                <a:gd name="T31" fmla="*/ 2 h 1928"/>
                <a:gd name="T32" fmla="*/ 275 w 1926"/>
                <a:gd name="T33" fmla="*/ 8 h 1928"/>
                <a:gd name="T34" fmla="*/ 239 w 1926"/>
                <a:gd name="T35" fmla="*/ 17 h 1928"/>
                <a:gd name="T36" fmla="*/ 204 w 1926"/>
                <a:gd name="T37" fmla="*/ 31 h 1928"/>
                <a:gd name="T38" fmla="*/ 171 w 1926"/>
                <a:gd name="T39" fmla="*/ 48 h 1928"/>
                <a:gd name="T40" fmla="*/ 141 w 1926"/>
                <a:gd name="T41" fmla="*/ 69 h 1928"/>
                <a:gd name="T42" fmla="*/ 112 w 1926"/>
                <a:gd name="T43" fmla="*/ 92 h 1928"/>
                <a:gd name="T44" fmla="*/ 86 w 1926"/>
                <a:gd name="T45" fmla="*/ 119 h 1928"/>
                <a:gd name="T46" fmla="*/ 64 w 1926"/>
                <a:gd name="T47" fmla="*/ 149 h 1928"/>
                <a:gd name="T48" fmla="*/ 44 w 1926"/>
                <a:gd name="T49" fmla="*/ 180 h 1928"/>
                <a:gd name="T50" fmla="*/ 27 w 1926"/>
                <a:gd name="T51" fmla="*/ 213 h 1928"/>
                <a:gd name="T52" fmla="*/ 15 w 1926"/>
                <a:gd name="T53" fmla="*/ 248 h 1928"/>
                <a:gd name="T54" fmla="*/ 6 w 1926"/>
                <a:gd name="T55" fmla="*/ 285 h 1928"/>
                <a:gd name="T56" fmla="*/ 1 w 1926"/>
                <a:gd name="T57" fmla="*/ 321 h 1928"/>
                <a:gd name="T58" fmla="*/ 0 w 1926"/>
                <a:gd name="T59" fmla="*/ 359 h 1928"/>
                <a:gd name="T60" fmla="*/ 3 w 1926"/>
                <a:gd name="T61" fmla="*/ 396 h 1928"/>
                <a:gd name="T62" fmla="*/ 10 w 1926"/>
                <a:gd name="T63" fmla="*/ 432 h 1928"/>
                <a:gd name="T64" fmla="*/ 21 w 1926"/>
                <a:gd name="T65" fmla="*/ 468 h 1928"/>
                <a:gd name="T66" fmla="*/ 35 w 1926"/>
                <a:gd name="T67" fmla="*/ 502 h 1928"/>
                <a:gd name="T68" fmla="*/ 53 w 1926"/>
                <a:gd name="T69" fmla="*/ 535 h 1928"/>
                <a:gd name="T70" fmla="*/ 74 w 1926"/>
                <a:gd name="T71" fmla="*/ 565 h 1928"/>
                <a:gd name="T72" fmla="*/ 99 w 1926"/>
                <a:gd name="T73" fmla="*/ 593 h 1928"/>
                <a:gd name="T74" fmla="*/ 126 w 1926"/>
                <a:gd name="T75" fmla="*/ 618 h 1928"/>
                <a:gd name="T76" fmla="*/ 156 w 1926"/>
                <a:gd name="T77" fmla="*/ 641 h 1928"/>
                <a:gd name="T78" fmla="*/ 188 w 1926"/>
                <a:gd name="T79" fmla="*/ 659 h 1928"/>
                <a:gd name="T80" fmla="*/ 222 w 1926"/>
                <a:gd name="T81" fmla="*/ 675 h 1928"/>
                <a:gd name="T82" fmla="*/ 257 w 1926"/>
                <a:gd name="T83" fmla="*/ 686 h 1928"/>
                <a:gd name="T84" fmla="*/ 293 w 1926"/>
                <a:gd name="T85" fmla="*/ 694 h 1928"/>
                <a:gd name="T86" fmla="*/ 329 w 1926"/>
                <a:gd name="T87" fmla="*/ 698 h 1928"/>
                <a:gd name="T88" fmla="*/ 367 w 1926"/>
                <a:gd name="T89" fmla="*/ 698 h 1928"/>
                <a:gd name="T90" fmla="*/ 403 w 1926"/>
                <a:gd name="T91" fmla="*/ 694 h 1928"/>
                <a:gd name="T92" fmla="*/ 440 w 1926"/>
                <a:gd name="T93" fmla="*/ 686 h 1928"/>
                <a:gd name="T94" fmla="*/ 475 w 1926"/>
                <a:gd name="T95" fmla="*/ 675 h 1928"/>
                <a:gd name="T96" fmla="*/ 508 w 1926"/>
                <a:gd name="T97" fmla="*/ 659 h 1928"/>
                <a:gd name="T98" fmla="*/ 541 w 1926"/>
                <a:gd name="T99" fmla="*/ 641 h 1928"/>
                <a:gd name="T100" fmla="*/ 570 w 1926"/>
                <a:gd name="T101" fmla="*/ 618 h 1928"/>
                <a:gd name="T102" fmla="*/ 597 w 1926"/>
                <a:gd name="T103" fmla="*/ 593 h 1928"/>
                <a:gd name="T104" fmla="*/ 622 w 1926"/>
                <a:gd name="T105" fmla="*/ 565 h 1928"/>
                <a:gd name="T106" fmla="*/ 643 w 1926"/>
                <a:gd name="T107" fmla="*/ 535 h 1928"/>
                <a:gd name="T108" fmla="*/ 661 w 1926"/>
                <a:gd name="T109" fmla="*/ 502 h 1928"/>
                <a:gd name="T110" fmla="*/ 676 w 1926"/>
                <a:gd name="T111" fmla="*/ 468 h 1928"/>
                <a:gd name="T112" fmla="*/ 686 w 1926"/>
                <a:gd name="T113" fmla="*/ 432 h 1928"/>
                <a:gd name="T114" fmla="*/ 693 w 1926"/>
                <a:gd name="T115" fmla="*/ 396 h 1928"/>
                <a:gd name="T116" fmla="*/ 696 w 1926"/>
                <a:gd name="T117" fmla="*/ 359 h 192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926" h="1928">
                  <a:moveTo>
                    <a:pt x="1926" y="964"/>
                  </a:moveTo>
                  <a:lnTo>
                    <a:pt x="1926" y="938"/>
                  </a:lnTo>
                  <a:lnTo>
                    <a:pt x="1925" y="912"/>
                  </a:lnTo>
                  <a:lnTo>
                    <a:pt x="1924" y="886"/>
                  </a:lnTo>
                  <a:lnTo>
                    <a:pt x="1920" y="862"/>
                  </a:lnTo>
                  <a:lnTo>
                    <a:pt x="1918" y="836"/>
                  </a:lnTo>
                  <a:lnTo>
                    <a:pt x="1914" y="810"/>
                  </a:lnTo>
                  <a:lnTo>
                    <a:pt x="1910" y="785"/>
                  </a:lnTo>
                  <a:lnTo>
                    <a:pt x="1905" y="759"/>
                  </a:lnTo>
                  <a:lnTo>
                    <a:pt x="1899" y="735"/>
                  </a:lnTo>
                  <a:lnTo>
                    <a:pt x="1892" y="710"/>
                  </a:lnTo>
                  <a:lnTo>
                    <a:pt x="1885" y="685"/>
                  </a:lnTo>
                  <a:lnTo>
                    <a:pt x="1878" y="660"/>
                  </a:lnTo>
                  <a:lnTo>
                    <a:pt x="1870" y="637"/>
                  </a:lnTo>
                  <a:lnTo>
                    <a:pt x="1860" y="612"/>
                  </a:lnTo>
                  <a:lnTo>
                    <a:pt x="1851" y="588"/>
                  </a:lnTo>
                  <a:lnTo>
                    <a:pt x="1840" y="565"/>
                  </a:lnTo>
                  <a:lnTo>
                    <a:pt x="1829" y="542"/>
                  </a:lnTo>
                  <a:lnTo>
                    <a:pt x="1818" y="519"/>
                  </a:lnTo>
                  <a:lnTo>
                    <a:pt x="1806" y="496"/>
                  </a:lnTo>
                  <a:lnTo>
                    <a:pt x="1793" y="474"/>
                  </a:lnTo>
                  <a:lnTo>
                    <a:pt x="1780" y="453"/>
                  </a:lnTo>
                  <a:lnTo>
                    <a:pt x="1765" y="430"/>
                  </a:lnTo>
                  <a:lnTo>
                    <a:pt x="1752" y="410"/>
                  </a:lnTo>
                  <a:lnTo>
                    <a:pt x="1736" y="389"/>
                  </a:lnTo>
                  <a:lnTo>
                    <a:pt x="1720" y="368"/>
                  </a:lnTo>
                  <a:lnTo>
                    <a:pt x="1705" y="348"/>
                  </a:lnTo>
                  <a:lnTo>
                    <a:pt x="1688" y="329"/>
                  </a:lnTo>
                  <a:lnTo>
                    <a:pt x="1671" y="310"/>
                  </a:lnTo>
                  <a:lnTo>
                    <a:pt x="1653" y="291"/>
                  </a:lnTo>
                  <a:lnTo>
                    <a:pt x="1635" y="273"/>
                  </a:lnTo>
                  <a:lnTo>
                    <a:pt x="1617" y="255"/>
                  </a:lnTo>
                  <a:lnTo>
                    <a:pt x="1598" y="238"/>
                  </a:lnTo>
                  <a:lnTo>
                    <a:pt x="1578" y="221"/>
                  </a:lnTo>
                  <a:lnTo>
                    <a:pt x="1557" y="205"/>
                  </a:lnTo>
                  <a:lnTo>
                    <a:pt x="1537" y="190"/>
                  </a:lnTo>
                  <a:lnTo>
                    <a:pt x="1517" y="175"/>
                  </a:lnTo>
                  <a:lnTo>
                    <a:pt x="1496" y="160"/>
                  </a:lnTo>
                  <a:lnTo>
                    <a:pt x="1474" y="146"/>
                  </a:lnTo>
                  <a:lnTo>
                    <a:pt x="1452" y="133"/>
                  </a:lnTo>
                  <a:lnTo>
                    <a:pt x="1429" y="120"/>
                  </a:lnTo>
                  <a:lnTo>
                    <a:pt x="1407" y="108"/>
                  </a:lnTo>
                  <a:lnTo>
                    <a:pt x="1384" y="96"/>
                  </a:lnTo>
                  <a:lnTo>
                    <a:pt x="1361" y="85"/>
                  </a:lnTo>
                  <a:lnTo>
                    <a:pt x="1337" y="75"/>
                  </a:lnTo>
                  <a:lnTo>
                    <a:pt x="1314" y="66"/>
                  </a:lnTo>
                  <a:lnTo>
                    <a:pt x="1290" y="57"/>
                  </a:lnTo>
                  <a:lnTo>
                    <a:pt x="1265" y="48"/>
                  </a:lnTo>
                  <a:lnTo>
                    <a:pt x="1242" y="40"/>
                  </a:lnTo>
                  <a:lnTo>
                    <a:pt x="1217" y="33"/>
                  </a:lnTo>
                  <a:lnTo>
                    <a:pt x="1192" y="27"/>
                  </a:lnTo>
                  <a:lnTo>
                    <a:pt x="1166" y="21"/>
                  </a:lnTo>
                  <a:lnTo>
                    <a:pt x="1142" y="17"/>
                  </a:lnTo>
                  <a:lnTo>
                    <a:pt x="1116" y="12"/>
                  </a:lnTo>
                  <a:lnTo>
                    <a:pt x="1091" y="8"/>
                  </a:lnTo>
                  <a:lnTo>
                    <a:pt x="1065" y="5"/>
                  </a:lnTo>
                  <a:lnTo>
                    <a:pt x="1041" y="3"/>
                  </a:lnTo>
                  <a:lnTo>
                    <a:pt x="1015" y="1"/>
                  </a:lnTo>
                  <a:lnTo>
                    <a:pt x="989" y="0"/>
                  </a:lnTo>
                  <a:lnTo>
                    <a:pt x="963" y="0"/>
                  </a:lnTo>
                  <a:lnTo>
                    <a:pt x="937" y="0"/>
                  </a:lnTo>
                  <a:lnTo>
                    <a:pt x="911" y="1"/>
                  </a:lnTo>
                  <a:lnTo>
                    <a:pt x="887" y="3"/>
                  </a:lnTo>
                  <a:lnTo>
                    <a:pt x="861" y="5"/>
                  </a:lnTo>
                  <a:lnTo>
                    <a:pt x="835" y="8"/>
                  </a:lnTo>
                  <a:lnTo>
                    <a:pt x="810" y="12"/>
                  </a:lnTo>
                  <a:lnTo>
                    <a:pt x="784" y="17"/>
                  </a:lnTo>
                  <a:lnTo>
                    <a:pt x="760" y="21"/>
                  </a:lnTo>
                  <a:lnTo>
                    <a:pt x="735" y="27"/>
                  </a:lnTo>
                  <a:lnTo>
                    <a:pt x="710" y="33"/>
                  </a:lnTo>
                  <a:lnTo>
                    <a:pt x="686" y="40"/>
                  </a:lnTo>
                  <a:lnTo>
                    <a:pt x="661" y="48"/>
                  </a:lnTo>
                  <a:lnTo>
                    <a:pt x="636" y="57"/>
                  </a:lnTo>
                  <a:lnTo>
                    <a:pt x="613" y="66"/>
                  </a:lnTo>
                  <a:lnTo>
                    <a:pt x="589" y="75"/>
                  </a:lnTo>
                  <a:lnTo>
                    <a:pt x="565" y="85"/>
                  </a:lnTo>
                  <a:lnTo>
                    <a:pt x="542" y="96"/>
                  </a:lnTo>
                  <a:lnTo>
                    <a:pt x="519" y="108"/>
                  </a:lnTo>
                  <a:lnTo>
                    <a:pt x="497" y="120"/>
                  </a:lnTo>
                  <a:lnTo>
                    <a:pt x="474" y="133"/>
                  </a:lnTo>
                  <a:lnTo>
                    <a:pt x="452" y="146"/>
                  </a:lnTo>
                  <a:lnTo>
                    <a:pt x="431" y="160"/>
                  </a:lnTo>
                  <a:lnTo>
                    <a:pt x="409" y="175"/>
                  </a:lnTo>
                  <a:lnTo>
                    <a:pt x="389" y="190"/>
                  </a:lnTo>
                  <a:lnTo>
                    <a:pt x="369" y="205"/>
                  </a:lnTo>
                  <a:lnTo>
                    <a:pt x="349" y="221"/>
                  </a:lnTo>
                  <a:lnTo>
                    <a:pt x="329" y="238"/>
                  </a:lnTo>
                  <a:lnTo>
                    <a:pt x="310" y="255"/>
                  </a:lnTo>
                  <a:lnTo>
                    <a:pt x="291" y="273"/>
                  </a:lnTo>
                  <a:lnTo>
                    <a:pt x="273" y="291"/>
                  </a:lnTo>
                  <a:lnTo>
                    <a:pt x="255" y="310"/>
                  </a:lnTo>
                  <a:lnTo>
                    <a:pt x="238" y="329"/>
                  </a:lnTo>
                  <a:lnTo>
                    <a:pt x="222" y="348"/>
                  </a:lnTo>
                  <a:lnTo>
                    <a:pt x="206" y="368"/>
                  </a:lnTo>
                  <a:lnTo>
                    <a:pt x="190" y="389"/>
                  </a:lnTo>
                  <a:lnTo>
                    <a:pt x="176" y="410"/>
                  </a:lnTo>
                  <a:lnTo>
                    <a:pt x="161" y="430"/>
                  </a:lnTo>
                  <a:lnTo>
                    <a:pt x="146" y="453"/>
                  </a:lnTo>
                  <a:lnTo>
                    <a:pt x="134" y="474"/>
                  </a:lnTo>
                  <a:lnTo>
                    <a:pt x="121" y="496"/>
                  </a:lnTo>
                  <a:lnTo>
                    <a:pt x="108" y="519"/>
                  </a:lnTo>
                  <a:lnTo>
                    <a:pt x="97" y="542"/>
                  </a:lnTo>
                  <a:lnTo>
                    <a:pt x="86" y="565"/>
                  </a:lnTo>
                  <a:lnTo>
                    <a:pt x="76" y="588"/>
                  </a:lnTo>
                  <a:lnTo>
                    <a:pt x="67" y="612"/>
                  </a:lnTo>
                  <a:lnTo>
                    <a:pt x="58" y="637"/>
                  </a:lnTo>
                  <a:lnTo>
                    <a:pt x="49" y="660"/>
                  </a:lnTo>
                  <a:lnTo>
                    <a:pt x="41" y="685"/>
                  </a:lnTo>
                  <a:lnTo>
                    <a:pt x="34" y="710"/>
                  </a:lnTo>
                  <a:lnTo>
                    <a:pt x="27" y="735"/>
                  </a:lnTo>
                  <a:lnTo>
                    <a:pt x="22" y="759"/>
                  </a:lnTo>
                  <a:lnTo>
                    <a:pt x="17" y="785"/>
                  </a:lnTo>
                  <a:lnTo>
                    <a:pt x="13" y="810"/>
                  </a:lnTo>
                  <a:lnTo>
                    <a:pt x="8" y="836"/>
                  </a:lnTo>
                  <a:lnTo>
                    <a:pt x="6" y="862"/>
                  </a:lnTo>
                  <a:lnTo>
                    <a:pt x="4" y="886"/>
                  </a:lnTo>
                  <a:lnTo>
                    <a:pt x="1" y="912"/>
                  </a:lnTo>
                  <a:lnTo>
                    <a:pt x="0" y="938"/>
                  </a:lnTo>
                  <a:lnTo>
                    <a:pt x="0" y="964"/>
                  </a:lnTo>
                  <a:lnTo>
                    <a:pt x="0" y="990"/>
                  </a:lnTo>
                  <a:lnTo>
                    <a:pt x="1" y="1014"/>
                  </a:lnTo>
                  <a:lnTo>
                    <a:pt x="4" y="1040"/>
                  </a:lnTo>
                  <a:lnTo>
                    <a:pt x="6" y="1066"/>
                  </a:lnTo>
                  <a:lnTo>
                    <a:pt x="8" y="1092"/>
                  </a:lnTo>
                  <a:lnTo>
                    <a:pt x="13" y="1117"/>
                  </a:lnTo>
                  <a:lnTo>
                    <a:pt x="17" y="1142"/>
                  </a:lnTo>
                  <a:lnTo>
                    <a:pt x="22" y="1167"/>
                  </a:lnTo>
                  <a:lnTo>
                    <a:pt x="27" y="1192"/>
                  </a:lnTo>
                  <a:lnTo>
                    <a:pt x="34" y="1217"/>
                  </a:lnTo>
                  <a:lnTo>
                    <a:pt x="41" y="1241"/>
                  </a:lnTo>
                  <a:lnTo>
                    <a:pt x="49" y="1266"/>
                  </a:lnTo>
                  <a:lnTo>
                    <a:pt x="58" y="1291"/>
                  </a:lnTo>
                  <a:lnTo>
                    <a:pt x="67" y="1314"/>
                  </a:lnTo>
                  <a:lnTo>
                    <a:pt x="76" y="1338"/>
                  </a:lnTo>
                  <a:lnTo>
                    <a:pt x="86" y="1362"/>
                  </a:lnTo>
                  <a:lnTo>
                    <a:pt x="97" y="1385"/>
                  </a:lnTo>
                  <a:lnTo>
                    <a:pt x="108" y="1408"/>
                  </a:lnTo>
                  <a:lnTo>
                    <a:pt x="121" y="1430"/>
                  </a:lnTo>
                  <a:lnTo>
                    <a:pt x="134" y="1453"/>
                  </a:lnTo>
                  <a:lnTo>
                    <a:pt x="146" y="1475"/>
                  </a:lnTo>
                  <a:lnTo>
                    <a:pt x="161" y="1496"/>
                  </a:lnTo>
                  <a:lnTo>
                    <a:pt x="176" y="1518"/>
                  </a:lnTo>
                  <a:lnTo>
                    <a:pt x="190" y="1538"/>
                  </a:lnTo>
                  <a:lnTo>
                    <a:pt x="206" y="1558"/>
                  </a:lnTo>
                  <a:lnTo>
                    <a:pt x="222" y="1578"/>
                  </a:lnTo>
                  <a:lnTo>
                    <a:pt x="238" y="1599"/>
                  </a:lnTo>
                  <a:lnTo>
                    <a:pt x="255" y="1618"/>
                  </a:lnTo>
                  <a:lnTo>
                    <a:pt x="273" y="1636"/>
                  </a:lnTo>
                  <a:lnTo>
                    <a:pt x="291" y="1654"/>
                  </a:lnTo>
                  <a:lnTo>
                    <a:pt x="310" y="1672"/>
                  </a:lnTo>
                  <a:lnTo>
                    <a:pt x="329" y="1688"/>
                  </a:lnTo>
                  <a:lnTo>
                    <a:pt x="349" y="1705"/>
                  </a:lnTo>
                  <a:lnTo>
                    <a:pt x="369" y="1721"/>
                  </a:lnTo>
                  <a:lnTo>
                    <a:pt x="389" y="1737"/>
                  </a:lnTo>
                  <a:lnTo>
                    <a:pt x="409" y="1753"/>
                  </a:lnTo>
                  <a:lnTo>
                    <a:pt x="431" y="1767"/>
                  </a:lnTo>
                  <a:lnTo>
                    <a:pt x="452" y="1781"/>
                  </a:lnTo>
                  <a:lnTo>
                    <a:pt x="474" y="1794"/>
                  </a:lnTo>
                  <a:lnTo>
                    <a:pt x="497" y="1806"/>
                  </a:lnTo>
                  <a:lnTo>
                    <a:pt x="519" y="1819"/>
                  </a:lnTo>
                  <a:lnTo>
                    <a:pt x="542" y="1830"/>
                  </a:lnTo>
                  <a:lnTo>
                    <a:pt x="565" y="1841"/>
                  </a:lnTo>
                  <a:lnTo>
                    <a:pt x="589" y="1851"/>
                  </a:lnTo>
                  <a:lnTo>
                    <a:pt x="613" y="1861"/>
                  </a:lnTo>
                  <a:lnTo>
                    <a:pt x="636" y="1870"/>
                  </a:lnTo>
                  <a:lnTo>
                    <a:pt x="661" y="1878"/>
                  </a:lnTo>
                  <a:lnTo>
                    <a:pt x="686" y="1886"/>
                  </a:lnTo>
                  <a:lnTo>
                    <a:pt x="710" y="1893"/>
                  </a:lnTo>
                  <a:lnTo>
                    <a:pt x="735" y="1900"/>
                  </a:lnTo>
                  <a:lnTo>
                    <a:pt x="760" y="1905"/>
                  </a:lnTo>
                  <a:lnTo>
                    <a:pt x="784" y="1911"/>
                  </a:lnTo>
                  <a:lnTo>
                    <a:pt x="810" y="1915"/>
                  </a:lnTo>
                  <a:lnTo>
                    <a:pt x="835" y="1919"/>
                  </a:lnTo>
                  <a:lnTo>
                    <a:pt x="861" y="1922"/>
                  </a:lnTo>
                  <a:lnTo>
                    <a:pt x="887" y="1924"/>
                  </a:lnTo>
                  <a:lnTo>
                    <a:pt x="911" y="1926"/>
                  </a:lnTo>
                  <a:lnTo>
                    <a:pt x="937" y="1927"/>
                  </a:lnTo>
                  <a:lnTo>
                    <a:pt x="963" y="1928"/>
                  </a:lnTo>
                  <a:lnTo>
                    <a:pt x="989" y="1927"/>
                  </a:lnTo>
                  <a:lnTo>
                    <a:pt x="1015" y="1926"/>
                  </a:lnTo>
                  <a:lnTo>
                    <a:pt x="1041" y="1924"/>
                  </a:lnTo>
                  <a:lnTo>
                    <a:pt x="1065" y="1922"/>
                  </a:lnTo>
                  <a:lnTo>
                    <a:pt x="1091" y="1919"/>
                  </a:lnTo>
                  <a:lnTo>
                    <a:pt x="1116" y="1915"/>
                  </a:lnTo>
                  <a:lnTo>
                    <a:pt x="1142" y="1911"/>
                  </a:lnTo>
                  <a:lnTo>
                    <a:pt x="1166" y="1905"/>
                  </a:lnTo>
                  <a:lnTo>
                    <a:pt x="1192" y="1900"/>
                  </a:lnTo>
                  <a:lnTo>
                    <a:pt x="1217" y="1893"/>
                  </a:lnTo>
                  <a:lnTo>
                    <a:pt x="1242" y="1886"/>
                  </a:lnTo>
                  <a:lnTo>
                    <a:pt x="1265" y="1878"/>
                  </a:lnTo>
                  <a:lnTo>
                    <a:pt x="1290" y="1870"/>
                  </a:lnTo>
                  <a:lnTo>
                    <a:pt x="1314" y="1861"/>
                  </a:lnTo>
                  <a:lnTo>
                    <a:pt x="1337" y="1851"/>
                  </a:lnTo>
                  <a:lnTo>
                    <a:pt x="1361" y="1841"/>
                  </a:lnTo>
                  <a:lnTo>
                    <a:pt x="1384" y="1830"/>
                  </a:lnTo>
                  <a:lnTo>
                    <a:pt x="1407" y="1819"/>
                  </a:lnTo>
                  <a:lnTo>
                    <a:pt x="1429" y="1806"/>
                  </a:lnTo>
                  <a:lnTo>
                    <a:pt x="1452" y="1794"/>
                  </a:lnTo>
                  <a:lnTo>
                    <a:pt x="1474" y="1781"/>
                  </a:lnTo>
                  <a:lnTo>
                    <a:pt x="1496" y="1767"/>
                  </a:lnTo>
                  <a:lnTo>
                    <a:pt x="1517" y="1753"/>
                  </a:lnTo>
                  <a:lnTo>
                    <a:pt x="1537" y="1737"/>
                  </a:lnTo>
                  <a:lnTo>
                    <a:pt x="1557" y="1721"/>
                  </a:lnTo>
                  <a:lnTo>
                    <a:pt x="1578" y="1705"/>
                  </a:lnTo>
                  <a:lnTo>
                    <a:pt x="1598" y="1688"/>
                  </a:lnTo>
                  <a:lnTo>
                    <a:pt x="1617" y="1672"/>
                  </a:lnTo>
                  <a:lnTo>
                    <a:pt x="1635" y="1654"/>
                  </a:lnTo>
                  <a:lnTo>
                    <a:pt x="1653" y="1636"/>
                  </a:lnTo>
                  <a:lnTo>
                    <a:pt x="1671" y="1618"/>
                  </a:lnTo>
                  <a:lnTo>
                    <a:pt x="1688" y="1599"/>
                  </a:lnTo>
                  <a:lnTo>
                    <a:pt x="1705" y="1578"/>
                  </a:lnTo>
                  <a:lnTo>
                    <a:pt x="1720" y="1558"/>
                  </a:lnTo>
                  <a:lnTo>
                    <a:pt x="1736" y="1538"/>
                  </a:lnTo>
                  <a:lnTo>
                    <a:pt x="1752" y="1518"/>
                  </a:lnTo>
                  <a:lnTo>
                    <a:pt x="1765" y="1496"/>
                  </a:lnTo>
                  <a:lnTo>
                    <a:pt x="1780" y="1475"/>
                  </a:lnTo>
                  <a:lnTo>
                    <a:pt x="1793" y="1453"/>
                  </a:lnTo>
                  <a:lnTo>
                    <a:pt x="1806" y="1430"/>
                  </a:lnTo>
                  <a:lnTo>
                    <a:pt x="1818" y="1408"/>
                  </a:lnTo>
                  <a:lnTo>
                    <a:pt x="1829" y="1385"/>
                  </a:lnTo>
                  <a:lnTo>
                    <a:pt x="1840" y="1362"/>
                  </a:lnTo>
                  <a:lnTo>
                    <a:pt x="1851" y="1338"/>
                  </a:lnTo>
                  <a:lnTo>
                    <a:pt x="1860" y="1314"/>
                  </a:lnTo>
                  <a:lnTo>
                    <a:pt x="1870" y="1291"/>
                  </a:lnTo>
                  <a:lnTo>
                    <a:pt x="1878" y="1266"/>
                  </a:lnTo>
                  <a:lnTo>
                    <a:pt x="1885" y="1241"/>
                  </a:lnTo>
                  <a:lnTo>
                    <a:pt x="1892" y="1217"/>
                  </a:lnTo>
                  <a:lnTo>
                    <a:pt x="1899" y="1192"/>
                  </a:lnTo>
                  <a:lnTo>
                    <a:pt x="1905" y="1167"/>
                  </a:lnTo>
                  <a:lnTo>
                    <a:pt x="1910" y="1142"/>
                  </a:lnTo>
                  <a:lnTo>
                    <a:pt x="1914" y="1117"/>
                  </a:lnTo>
                  <a:lnTo>
                    <a:pt x="1918" y="1092"/>
                  </a:lnTo>
                  <a:lnTo>
                    <a:pt x="1920" y="1066"/>
                  </a:lnTo>
                  <a:lnTo>
                    <a:pt x="1924" y="1040"/>
                  </a:lnTo>
                  <a:lnTo>
                    <a:pt x="1925" y="1014"/>
                  </a:lnTo>
                  <a:lnTo>
                    <a:pt x="1926" y="990"/>
                  </a:lnTo>
                  <a:lnTo>
                    <a:pt x="1926" y="96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21" name="Freeform 289"/>
            <p:cNvSpPr>
              <a:spLocks/>
            </p:cNvSpPr>
            <p:nvPr/>
          </p:nvSpPr>
          <p:spPr bwMode="auto">
            <a:xfrm>
              <a:off x="1556" y="2202"/>
              <a:ext cx="965" cy="886"/>
            </a:xfrm>
            <a:custGeom>
              <a:avLst/>
              <a:gdLst>
                <a:gd name="T0" fmla="*/ 776 w 2666"/>
                <a:gd name="T1" fmla="*/ 867 h 2445"/>
                <a:gd name="T2" fmla="*/ 810 w 2666"/>
                <a:gd name="T3" fmla="*/ 838 h 2445"/>
                <a:gd name="T4" fmla="*/ 841 w 2666"/>
                <a:gd name="T5" fmla="*/ 807 h 2445"/>
                <a:gd name="T6" fmla="*/ 869 w 2666"/>
                <a:gd name="T7" fmla="*/ 773 h 2445"/>
                <a:gd name="T8" fmla="*/ 894 w 2666"/>
                <a:gd name="T9" fmla="*/ 736 h 2445"/>
                <a:gd name="T10" fmla="*/ 915 w 2666"/>
                <a:gd name="T11" fmla="*/ 698 h 2445"/>
                <a:gd name="T12" fmla="*/ 932 w 2666"/>
                <a:gd name="T13" fmla="*/ 658 h 2445"/>
                <a:gd name="T14" fmla="*/ 947 w 2666"/>
                <a:gd name="T15" fmla="*/ 616 h 2445"/>
                <a:gd name="T16" fmla="*/ 956 w 2666"/>
                <a:gd name="T17" fmla="*/ 573 h 2445"/>
                <a:gd name="T18" fmla="*/ 962 w 2666"/>
                <a:gd name="T19" fmla="*/ 529 h 2445"/>
                <a:gd name="T20" fmla="*/ 965 w 2666"/>
                <a:gd name="T21" fmla="*/ 485 h 2445"/>
                <a:gd name="T22" fmla="*/ 963 w 2666"/>
                <a:gd name="T23" fmla="*/ 441 h 2445"/>
                <a:gd name="T24" fmla="*/ 957 w 2666"/>
                <a:gd name="T25" fmla="*/ 397 h 2445"/>
                <a:gd name="T26" fmla="*/ 947 w 2666"/>
                <a:gd name="T27" fmla="*/ 354 h 2445"/>
                <a:gd name="T28" fmla="*/ 934 w 2666"/>
                <a:gd name="T29" fmla="*/ 312 h 2445"/>
                <a:gd name="T30" fmla="*/ 916 w 2666"/>
                <a:gd name="T31" fmla="*/ 272 h 2445"/>
                <a:gd name="T32" fmla="*/ 895 w 2666"/>
                <a:gd name="T33" fmla="*/ 233 h 2445"/>
                <a:gd name="T34" fmla="*/ 871 w 2666"/>
                <a:gd name="T35" fmla="*/ 197 h 2445"/>
                <a:gd name="T36" fmla="*/ 843 w 2666"/>
                <a:gd name="T37" fmla="*/ 162 h 2445"/>
                <a:gd name="T38" fmla="*/ 812 w 2666"/>
                <a:gd name="T39" fmla="*/ 131 h 2445"/>
                <a:gd name="T40" fmla="*/ 779 w 2666"/>
                <a:gd name="T41" fmla="*/ 102 h 2445"/>
                <a:gd name="T42" fmla="*/ 743 w 2666"/>
                <a:gd name="T43" fmla="*/ 76 h 2445"/>
                <a:gd name="T44" fmla="*/ 705 w 2666"/>
                <a:gd name="T45" fmla="*/ 55 h 2445"/>
                <a:gd name="T46" fmla="*/ 665 w 2666"/>
                <a:gd name="T47" fmla="*/ 36 h 2445"/>
                <a:gd name="T48" fmla="*/ 623 w 2666"/>
                <a:gd name="T49" fmla="*/ 21 h 2445"/>
                <a:gd name="T50" fmla="*/ 581 w 2666"/>
                <a:gd name="T51" fmla="*/ 10 h 2445"/>
                <a:gd name="T52" fmla="*/ 537 w 2666"/>
                <a:gd name="T53" fmla="*/ 3 h 2445"/>
                <a:gd name="T54" fmla="*/ 493 w 2666"/>
                <a:gd name="T55" fmla="*/ 0 h 2445"/>
                <a:gd name="T56" fmla="*/ 449 w 2666"/>
                <a:gd name="T57" fmla="*/ 1 h 2445"/>
                <a:gd name="T58" fmla="*/ 405 w 2666"/>
                <a:gd name="T59" fmla="*/ 6 h 2445"/>
                <a:gd name="T60" fmla="*/ 363 w 2666"/>
                <a:gd name="T61" fmla="*/ 15 h 2445"/>
                <a:gd name="T62" fmla="*/ 320 w 2666"/>
                <a:gd name="T63" fmla="*/ 28 h 2445"/>
                <a:gd name="T64" fmla="*/ 280 w 2666"/>
                <a:gd name="T65" fmla="*/ 45 h 2445"/>
                <a:gd name="T66" fmla="*/ 241 w 2666"/>
                <a:gd name="T67" fmla="*/ 65 h 2445"/>
                <a:gd name="T68" fmla="*/ 204 w 2666"/>
                <a:gd name="T69" fmla="*/ 89 h 2445"/>
                <a:gd name="T70" fmla="*/ 169 w 2666"/>
                <a:gd name="T71" fmla="*/ 116 h 2445"/>
                <a:gd name="T72" fmla="*/ 136 w 2666"/>
                <a:gd name="T73" fmla="*/ 146 h 2445"/>
                <a:gd name="T74" fmla="*/ 107 w 2666"/>
                <a:gd name="T75" fmla="*/ 179 h 2445"/>
                <a:gd name="T76" fmla="*/ 81 w 2666"/>
                <a:gd name="T77" fmla="*/ 215 h 2445"/>
                <a:gd name="T78" fmla="*/ 58 w 2666"/>
                <a:gd name="T79" fmla="*/ 252 h 2445"/>
                <a:gd name="T80" fmla="*/ 39 w 2666"/>
                <a:gd name="T81" fmla="*/ 292 h 2445"/>
                <a:gd name="T82" fmla="*/ 24 w 2666"/>
                <a:gd name="T83" fmla="*/ 333 h 2445"/>
                <a:gd name="T84" fmla="*/ 12 w 2666"/>
                <a:gd name="T85" fmla="*/ 375 h 2445"/>
                <a:gd name="T86" fmla="*/ 4 w 2666"/>
                <a:gd name="T87" fmla="*/ 419 h 2445"/>
                <a:gd name="T88" fmla="*/ 0 w 2666"/>
                <a:gd name="T89" fmla="*/ 463 h 2445"/>
                <a:gd name="T90" fmla="*/ 0 w 2666"/>
                <a:gd name="T91" fmla="*/ 507 h 2445"/>
                <a:gd name="T92" fmla="*/ 4 w 2666"/>
                <a:gd name="T93" fmla="*/ 551 h 2445"/>
                <a:gd name="T94" fmla="*/ 13 w 2666"/>
                <a:gd name="T95" fmla="*/ 594 h 2445"/>
                <a:gd name="T96" fmla="*/ 25 w 2666"/>
                <a:gd name="T97" fmla="*/ 637 h 2445"/>
                <a:gd name="T98" fmla="*/ 40 w 2666"/>
                <a:gd name="T99" fmla="*/ 678 h 2445"/>
                <a:gd name="T100" fmla="*/ 60 w 2666"/>
                <a:gd name="T101" fmla="*/ 717 h 2445"/>
                <a:gd name="T102" fmla="*/ 83 w 2666"/>
                <a:gd name="T103" fmla="*/ 755 h 2445"/>
                <a:gd name="T104" fmla="*/ 109 w 2666"/>
                <a:gd name="T105" fmla="*/ 790 h 2445"/>
                <a:gd name="T106" fmla="*/ 139 w 2666"/>
                <a:gd name="T107" fmla="*/ 823 h 2445"/>
                <a:gd name="T108" fmla="*/ 171 w 2666"/>
                <a:gd name="T109" fmla="*/ 853 h 2445"/>
                <a:gd name="T110" fmla="*/ 206 w 2666"/>
                <a:gd name="T111" fmla="*/ 880 h 244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666" h="2445">
                  <a:moveTo>
                    <a:pt x="2071" y="2445"/>
                  </a:moveTo>
                  <a:lnTo>
                    <a:pt x="2096" y="2428"/>
                  </a:lnTo>
                  <a:lnTo>
                    <a:pt x="2121" y="2410"/>
                  </a:lnTo>
                  <a:lnTo>
                    <a:pt x="2145" y="2392"/>
                  </a:lnTo>
                  <a:lnTo>
                    <a:pt x="2169" y="2373"/>
                  </a:lnTo>
                  <a:lnTo>
                    <a:pt x="2193" y="2354"/>
                  </a:lnTo>
                  <a:lnTo>
                    <a:pt x="2215" y="2334"/>
                  </a:lnTo>
                  <a:lnTo>
                    <a:pt x="2238" y="2313"/>
                  </a:lnTo>
                  <a:lnTo>
                    <a:pt x="2260" y="2292"/>
                  </a:lnTo>
                  <a:lnTo>
                    <a:pt x="2281" y="2271"/>
                  </a:lnTo>
                  <a:lnTo>
                    <a:pt x="2303" y="2249"/>
                  </a:lnTo>
                  <a:lnTo>
                    <a:pt x="2323" y="2227"/>
                  </a:lnTo>
                  <a:lnTo>
                    <a:pt x="2343" y="2203"/>
                  </a:lnTo>
                  <a:lnTo>
                    <a:pt x="2363" y="2181"/>
                  </a:lnTo>
                  <a:lnTo>
                    <a:pt x="2382" y="2157"/>
                  </a:lnTo>
                  <a:lnTo>
                    <a:pt x="2400" y="2132"/>
                  </a:lnTo>
                  <a:lnTo>
                    <a:pt x="2418" y="2108"/>
                  </a:lnTo>
                  <a:lnTo>
                    <a:pt x="2435" y="2083"/>
                  </a:lnTo>
                  <a:lnTo>
                    <a:pt x="2452" y="2057"/>
                  </a:lnTo>
                  <a:lnTo>
                    <a:pt x="2469" y="2031"/>
                  </a:lnTo>
                  <a:lnTo>
                    <a:pt x="2485" y="2006"/>
                  </a:lnTo>
                  <a:lnTo>
                    <a:pt x="2499" y="1980"/>
                  </a:lnTo>
                  <a:lnTo>
                    <a:pt x="2514" y="1953"/>
                  </a:lnTo>
                  <a:lnTo>
                    <a:pt x="2527" y="1926"/>
                  </a:lnTo>
                  <a:lnTo>
                    <a:pt x="2541" y="1898"/>
                  </a:lnTo>
                  <a:lnTo>
                    <a:pt x="2553" y="1871"/>
                  </a:lnTo>
                  <a:lnTo>
                    <a:pt x="2564" y="1843"/>
                  </a:lnTo>
                  <a:lnTo>
                    <a:pt x="2576" y="1815"/>
                  </a:lnTo>
                  <a:lnTo>
                    <a:pt x="2587" y="1785"/>
                  </a:lnTo>
                  <a:lnTo>
                    <a:pt x="2597" y="1757"/>
                  </a:lnTo>
                  <a:lnTo>
                    <a:pt x="2606" y="1728"/>
                  </a:lnTo>
                  <a:lnTo>
                    <a:pt x="2615" y="1699"/>
                  </a:lnTo>
                  <a:lnTo>
                    <a:pt x="2623" y="1670"/>
                  </a:lnTo>
                  <a:lnTo>
                    <a:pt x="2630" y="1639"/>
                  </a:lnTo>
                  <a:lnTo>
                    <a:pt x="2636" y="1610"/>
                  </a:lnTo>
                  <a:lnTo>
                    <a:pt x="2642" y="1580"/>
                  </a:lnTo>
                  <a:lnTo>
                    <a:pt x="2648" y="1550"/>
                  </a:lnTo>
                  <a:lnTo>
                    <a:pt x="2652" y="1520"/>
                  </a:lnTo>
                  <a:lnTo>
                    <a:pt x="2657" y="1490"/>
                  </a:lnTo>
                  <a:lnTo>
                    <a:pt x="2659" y="1459"/>
                  </a:lnTo>
                  <a:lnTo>
                    <a:pt x="2662" y="1429"/>
                  </a:lnTo>
                  <a:lnTo>
                    <a:pt x="2663" y="1399"/>
                  </a:lnTo>
                  <a:lnTo>
                    <a:pt x="2664" y="1368"/>
                  </a:lnTo>
                  <a:lnTo>
                    <a:pt x="2666" y="1338"/>
                  </a:lnTo>
                  <a:lnTo>
                    <a:pt x="2664" y="1308"/>
                  </a:lnTo>
                  <a:lnTo>
                    <a:pt x="2664" y="1277"/>
                  </a:lnTo>
                  <a:lnTo>
                    <a:pt x="2662" y="1247"/>
                  </a:lnTo>
                  <a:lnTo>
                    <a:pt x="2660" y="1217"/>
                  </a:lnTo>
                  <a:lnTo>
                    <a:pt x="2657" y="1186"/>
                  </a:lnTo>
                  <a:lnTo>
                    <a:pt x="2653" y="1156"/>
                  </a:lnTo>
                  <a:lnTo>
                    <a:pt x="2649" y="1126"/>
                  </a:lnTo>
                  <a:lnTo>
                    <a:pt x="2644" y="1095"/>
                  </a:lnTo>
                  <a:lnTo>
                    <a:pt x="2638" y="1066"/>
                  </a:lnTo>
                  <a:lnTo>
                    <a:pt x="2632" y="1036"/>
                  </a:lnTo>
                  <a:lnTo>
                    <a:pt x="2624" y="1007"/>
                  </a:lnTo>
                  <a:lnTo>
                    <a:pt x="2616" y="977"/>
                  </a:lnTo>
                  <a:lnTo>
                    <a:pt x="2608" y="948"/>
                  </a:lnTo>
                  <a:lnTo>
                    <a:pt x="2599" y="919"/>
                  </a:lnTo>
                  <a:lnTo>
                    <a:pt x="2589" y="890"/>
                  </a:lnTo>
                  <a:lnTo>
                    <a:pt x="2579" y="862"/>
                  </a:lnTo>
                  <a:lnTo>
                    <a:pt x="2568" y="834"/>
                  </a:lnTo>
                  <a:lnTo>
                    <a:pt x="2555" y="806"/>
                  </a:lnTo>
                  <a:lnTo>
                    <a:pt x="2543" y="777"/>
                  </a:lnTo>
                  <a:lnTo>
                    <a:pt x="2531" y="751"/>
                  </a:lnTo>
                  <a:lnTo>
                    <a:pt x="2517" y="722"/>
                  </a:lnTo>
                  <a:lnTo>
                    <a:pt x="2503" y="695"/>
                  </a:lnTo>
                  <a:lnTo>
                    <a:pt x="2488" y="670"/>
                  </a:lnTo>
                  <a:lnTo>
                    <a:pt x="2472" y="644"/>
                  </a:lnTo>
                  <a:lnTo>
                    <a:pt x="2457" y="618"/>
                  </a:lnTo>
                  <a:lnTo>
                    <a:pt x="2440" y="592"/>
                  </a:lnTo>
                  <a:lnTo>
                    <a:pt x="2423" y="567"/>
                  </a:lnTo>
                  <a:lnTo>
                    <a:pt x="2405" y="543"/>
                  </a:lnTo>
                  <a:lnTo>
                    <a:pt x="2387" y="518"/>
                  </a:lnTo>
                  <a:lnTo>
                    <a:pt x="2368" y="494"/>
                  </a:lnTo>
                  <a:lnTo>
                    <a:pt x="2348" y="471"/>
                  </a:lnTo>
                  <a:lnTo>
                    <a:pt x="2329" y="447"/>
                  </a:lnTo>
                  <a:lnTo>
                    <a:pt x="2308" y="425"/>
                  </a:lnTo>
                  <a:lnTo>
                    <a:pt x="2287" y="403"/>
                  </a:lnTo>
                  <a:lnTo>
                    <a:pt x="2266" y="382"/>
                  </a:lnTo>
                  <a:lnTo>
                    <a:pt x="2243" y="361"/>
                  </a:lnTo>
                  <a:lnTo>
                    <a:pt x="2221" y="340"/>
                  </a:lnTo>
                  <a:lnTo>
                    <a:pt x="2198" y="320"/>
                  </a:lnTo>
                  <a:lnTo>
                    <a:pt x="2175" y="300"/>
                  </a:lnTo>
                  <a:lnTo>
                    <a:pt x="2151" y="282"/>
                  </a:lnTo>
                  <a:lnTo>
                    <a:pt x="2126" y="263"/>
                  </a:lnTo>
                  <a:lnTo>
                    <a:pt x="2102" y="245"/>
                  </a:lnTo>
                  <a:lnTo>
                    <a:pt x="2077" y="228"/>
                  </a:lnTo>
                  <a:lnTo>
                    <a:pt x="2052" y="211"/>
                  </a:lnTo>
                  <a:lnTo>
                    <a:pt x="2026" y="195"/>
                  </a:lnTo>
                  <a:lnTo>
                    <a:pt x="1999" y="180"/>
                  </a:lnTo>
                  <a:lnTo>
                    <a:pt x="1974" y="165"/>
                  </a:lnTo>
                  <a:lnTo>
                    <a:pt x="1947" y="151"/>
                  </a:lnTo>
                  <a:lnTo>
                    <a:pt x="1920" y="137"/>
                  </a:lnTo>
                  <a:lnTo>
                    <a:pt x="1892" y="124"/>
                  </a:lnTo>
                  <a:lnTo>
                    <a:pt x="1865" y="111"/>
                  </a:lnTo>
                  <a:lnTo>
                    <a:pt x="1837" y="99"/>
                  </a:lnTo>
                  <a:lnTo>
                    <a:pt x="1808" y="88"/>
                  </a:lnTo>
                  <a:lnTo>
                    <a:pt x="1779" y="78"/>
                  </a:lnTo>
                  <a:lnTo>
                    <a:pt x="1751" y="67"/>
                  </a:lnTo>
                  <a:lnTo>
                    <a:pt x="1722" y="58"/>
                  </a:lnTo>
                  <a:lnTo>
                    <a:pt x="1693" y="49"/>
                  </a:lnTo>
                  <a:lnTo>
                    <a:pt x="1663" y="42"/>
                  </a:lnTo>
                  <a:lnTo>
                    <a:pt x="1633" y="35"/>
                  </a:lnTo>
                  <a:lnTo>
                    <a:pt x="1604" y="28"/>
                  </a:lnTo>
                  <a:lnTo>
                    <a:pt x="1574" y="22"/>
                  </a:lnTo>
                  <a:lnTo>
                    <a:pt x="1544" y="17"/>
                  </a:lnTo>
                  <a:lnTo>
                    <a:pt x="1514" y="12"/>
                  </a:lnTo>
                  <a:lnTo>
                    <a:pt x="1484" y="9"/>
                  </a:lnTo>
                  <a:lnTo>
                    <a:pt x="1453" y="6"/>
                  </a:lnTo>
                  <a:lnTo>
                    <a:pt x="1423" y="3"/>
                  </a:lnTo>
                  <a:lnTo>
                    <a:pt x="1393" y="1"/>
                  </a:lnTo>
                  <a:lnTo>
                    <a:pt x="1362" y="1"/>
                  </a:lnTo>
                  <a:lnTo>
                    <a:pt x="1332" y="0"/>
                  </a:lnTo>
                  <a:lnTo>
                    <a:pt x="1302" y="1"/>
                  </a:lnTo>
                  <a:lnTo>
                    <a:pt x="1271" y="1"/>
                  </a:lnTo>
                  <a:lnTo>
                    <a:pt x="1241" y="3"/>
                  </a:lnTo>
                  <a:lnTo>
                    <a:pt x="1211" y="6"/>
                  </a:lnTo>
                  <a:lnTo>
                    <a:pt x="1180" y="9"/>
                  </a:lnTo>
                  <a:lnTo>
                    <a:pt x="1150" y="12"/>
                  </a:lnTo>
                  <a:lnTo>
                    <a:pt x="1120" y="17"/>
                  </a:lnTo>
                  <a:lnTo>
                    <a:pt x="1091" y="22"/>
                  </a:lnTo>
                  <a:lnTo>
                    <a:pt x="1060" y="28"/>
                  </a:lnTo>
                  <a:lnTo>
                    <a:pt x="1031" y="35"/>
                  </a:lnTo>
                  <a:lnTo>
                    <a:pt x="1002" y="42"/>
                  </a:lnTo>
                  <a:lnTo>
                    <a:pt x="971" y="49"/>
                  </a:lnTo>
                  <a:lnTo>
                    <a:pt x="942" y="58"/>
                  </a:lnTo>
                  <a:lnTo>
                    <a:pt x="914" y="67"/>
                  </a:lnTo>
                  <a:lnTo>
                    <a:pt x="885" y="78"/>
                  </a:lnTo>
                  <a:lnTo>
                    <a:pt x="857" y="88"/>
                  </a:lnTo>
                  <a:lnTo>
                    <a:pt x="829" y="99"/>
                  </a:lnTo>
                  <a:lnTo>
                    <a:pt x="801" y="111"/>
                  </a:lnTo>
                  <a:lnTo>
                    <a:pt x="773" y="124"/>
                  </a:lnTo>
                  <a:lnTo>
                    <a:pt x="745" y="137"/>
                  </a:lnTo>
                  <a:lnTo>
                    <a:pt x="718" y="151"/>
                  </a:lnTo>
                  <a:lnTo>
                    <a:pt x="691" y="165"/>
                  </a:lnTo>
                  <a:lnTo>
                    <a:pt x="665" y="180"/>
                  </a:lnTo>
                  <a:lnTo>
                    <a:pt x="639" y="195"/>
                  </a:lnTo>
                  <a:lnTo>
                    <a:pt x="613" y="211"/>
                  </a:lnTo>
                  <a:lnTo>
                    <a:pt x="587" y="228"/>
                  </a:lnTo>
                  <a:lnTo>
                    <a:pt x="563" y="245"/>
                  </a:lnTo>
                  <a:lnTo>
                    <a:pt x="538" y="263"/>
                  </a:lnTo>
                  <a:lnTo>
                    <a:pt x="513" y="282"/>
                  </a:lnTo>
                  <a:lnTo>
                    <a:pt x="490" y="300"/>
                  </a:lnTo>
                  <a:lnTo>
                    <a:pt x="466" y="320"/>
                  </a:lnTo>
                  <a:lnTo>
                    <a:pt x="443" y="340"/>
                  </a:lnTo>
                  <a:lnTo>
                    <a:pt x="421" y="361"/>
                  </a:lnTo>
                  <a:lnTo>
                    <a:pt x="400" y="382"/>
                  </a:lnTo>
                  <a:lnTo>
                    <a:pt x="377" y="403"/>
                  </a:lnTo>
                  <a:lnTo>
                    <a:pt x="357" y="425"/>
                  </a:lnTo>
                  <a:lnTo>
                    <a:pt x="337" y="447"/>
                  </a:lnTo>
                  <a:lnTo>
                    <a:pt x="316" y="471"/>
                  </a:lnTo>
                  <a:lnTo>
                    <a:pt x="296" y="494"/>
                  </a:lnTo>
                  <a:lnTo>
                    <a:pt x="278" y="518"/>
                  </a:lnTo>
                  <a:lnTo>
                    <a:pt x="259" y="543"/>
                  </a:lnTo>
                  <a:lnTo>
                    <a:pt x="242" y="567"/>
                  </a:lnTo>
                  <a:lnTo>
                    <a:pt x="224" y="592"/>
                  </a:lnTo>
                  <a:lnTo>
                    <a:pt x="208" y="618"/>
                  </a:lnTo>
                  <a:lnTo>
                    <a:pt x="192" y="644"/>
                  </a:lnTo>
                  <a:lnTo>
                    <a:pt x="176" y="670"/>
                  </a:lnTo>
                  <a:lnTo>
                    <a:pt x="161" y="695"/>
                  </a:lnTo>
                  <a:lnTo>
                    <a:pt x="147" y="722"/>
                  </a:lnTo>
                  <a:lnTo>
                    <a:pt x="133" y="751"/>
                  </a:lnTo>
                  <a:lnTo>
                    <a:pt x="121" y="777"/>
                  </a:lnTo>
                  <a:lnTo>
                    <a:pt x="109" y="806"/>
                  </a:lnTo>
                  <a:lnTo>
                    <a:pt x="96" y="834"/>
                  </a:lnTo>
                  <a:lnTo>
                    <a:pt x="85" y="862"/>
                  </a:lnTo>
                  <a:lnTo>
                    <a:pt x="75" y="890"/>
                  </a:lnTo>
                  <a:lnTo>
                    <a:pt x="65" y="919"/>
                  </a:lnTo>
                  <a:lnTo>
                    <a:pt x="56" y="948"/>
                  </a:lnTo>
                  <a:lnTo>
                    <a:pt x="48" y="977"/>
                  </a:lnTo>
                  <a:lnTo>
                    <a:pt x="40" y="1007"/>
                  </a:lnTo>
                  <a:lnTo>
                    <a:pt x="32" y="1036"/>
                  </a:lnTo>
                  <a:lnTo>
                    <a:pt x="27" y="1066"/>
                  </a:lnTo>
                  <a:lnTo>
                    <a:pt x="21" y="1095"/>
                  </a:lnTo>
                  <a:lnTo>
                    <a:pt x="15" y="1126"/>
                  </a:lnTo>
                  <a:lnTo>
                    <a:pt x="11" y="1156"/>
                  </a:lnTo>
                  <a:lnTo>
                    <a:pt x="8" y="1186"/>
                  </a:lnTo>
                  <a:lnTo>
                    <a:pt x="4" y="1217"/>
                  </a:lnTo>
                  <a:lnTo>
                    <a:pt x="2" y="1247"/>
                  </a:lnTo>
                  <a:lnTo>
                    <a:pt x="1" y="1277"/>
                  </a:lnTo>
                  <a:lnTo>
                    <a:pt x="0" y="1308"/>
                  </a:lnTo>
                  <a:lnTo>
                    <a:pt x="0" y="1338"/>
                  </a:lnTo>
                  <a:lnTo>
                    <a:pt x="0" y="1368"/>
                  </a:lnTo>
                  <a:lnTo>
                    <a:pt x="1" y="1399"/>
                  </a:lnTo>
                  <a:lnTo>
                    <a:pt x="3" y="1429"/>
                  </a:lnTo>
                  <a:lnTo>
                    <a:pt x="5" y="1459"/>
                  </a:lnTo>
                  <a:lnTo>
                    <a:pt x="9" y="1490"/>
                  </a:lnTo>
                  <a:lnTo>
                    <a:pt x="12" y="1520"/>
                  </a:lnTo>
                  <a:lnTo>
                    <a:pt x="17" y="1550"/>
                  </a:lnTo>
                  <a:lnTo>
                    <a:pt x="22" y="1580"/>
                  </a:lnTo>
                  <a:lnTo>
                    <a:pt x="28" y="1610"/>
                  </a:lnTo>
                  <a:lnTo>
                    <a:pt x="35" y="1639"/>
                  </a:lnTo>
                  <a:lnTo>
                    <a:pt x="41" y="1670"/>
                  </a:lnTo>
                  <a:lnTo>
                    <a:pt x="50" y="1699"/>
                  </a:lnTo>
                  <a:lnTo>
                    <a:pt x="58" y="1728"/>
                  </a:lnTo>
                  <a:lnTo>
                    <a:pt x="68" y="1757"/>
                  </a:lnTo>
                  <a:lnTo>
                    <a:pt x="77" y="1785"/>
                  </a:lnTo>
                  <a:lnTo>
                    <a:pt x="88" y="1815"/>
                  </a:lnTo>
                  <a:lnTo>
                    <a:pt x="100" y="1843"/>
                  </a:lnTo>
                  <a:lnTo>
                    <a:pt x="111" y="1871"/>
                  </a:lnTo>
                  <a:lnTo>
                    <a:pt x="124" y="1898"/>
                  </a:lnTo>
                  <a:lnTo>
                    <a:pt x="137" y="1926"/>
                  </a:lnTo>
                  <a:lnTo>
                    <a:pt x="151" y="1953"/>
                  </a:lnTo>
                  <a:lnTo>
                    <a:pt x="165" y="1980"/>
                  </a:lnTo>
                  <a:lnTo>
                    <a:pt x="181" y="2006"/>
                  </a:lnTo>
                  <a:lnTo>
                    <a:pt x="196" y="2031"/>
                  </a:lnTo>
                  <a:lnTo>
                    <a:pt x="212" y="2057"/>
                  </a:lnTo>
                  <a:lnTo>
                    <a:pt x="229" y="2083"/>
                  </a:lnTo>
                  <a:lnTo>
                    <a:pt x="246" y="2108"/>
                  </a:lnTo>
                  <a:lnTo>
                    <a:pt x="264" y="2132"/>
                  </a:lnTo>
                  <a:lnTo>
                    <a:pt x="283" y="2157"/>
                  </a:lnTo>
                  <a:lnTo>
                    <a:pt x="302" y="2181"/>
                  </a:lnTo>
                  <a:lnTo>
                    <a:pt x="321" y="2203"/>
                  </a:lnTo>
                  <a:lnTo>
                    <a:pt x="341" y="2227"/>
                  </a:lnTo>
                  <a:lnTo>
                    <a:pt x="361" y="2249"/>
                  </a:lnTo>
                  <a:lnTo>
                    <a:pt x="383" y="2271"/>
                  </a:lnTo>
                  <a:lnTo>
                    <a:pt x="404" y="2292"/>
                  </a:lnTo>
                  <a:lnTo>
                    <a:pt x="427" y="2313"/>
                  </a:lnTo>
                  <a:lnTo>
                    <a:pt x="449" y="2334"/>
                  </a:lnTo>
                  <a:lnTo>
                    <a:pt x="472" y="2354"/>
                  </a:lnTo>
                  <a:lnTo>
                    <a:pt x="495" y="2373"/>
                  </a:lnTo>
                  <a:lnTo>
                    <a:pt x="519" y="2392"/>
                  </a:lnTo>
                  <a:lnTo>
                    <a:pt x="543" y="2410"/>
                  </a:lnTo>
                  <a:lnTo>
                    <a:pt x="568" y="2428"/>
                  </a:lnTo>
                  <a:lnTo>
                    <a:pt x="593" y="244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22" name="Line 290"/>
            <p:cNvSpPr>
              <a:spLocks noChangeShapeType="1"/>
            </p:cNvSpPr>
            <p:nvPr/>
          </p:nvSpPr>
          <p:spPr bwMode="auto">
            <a:xfrm>
              <a:off x="1561" y="1918"/>
              <a:ext cx="96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23" name="Line 291"/>
            <p:cNvSpPr>
              <a:spLocks noChangeShapeType="1"/>
            </p:cNvSpPr>
            <p:nvPr/>
          </p:nvSpPr>
          <p:spPr bwMode="auto">
            <a:xfrm flipV="1">
              <a:off x="2521" y="954"/>
              <a:ext cx="0" cy="9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24" name="Line 292"/>
            <p:cNvSpPr>
              <a:spLocks noChangeShapeType="1"/>
            </p:cNvSpPr>
            <p:nvPr/>
          </p:nvSpPr>
          <p:spPr bwMode="auto">
            <a:xfrm flipH="1">
              <a:off x="1561" y="954"/>
              <a:ext cx="96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25" name="Line 293"/>
            <p:cNvSpPr>
              <a:spLocks noChangeShapeType="1"/>
            </p:cNvSpPr>
            <p:nvPr/>
          </p:nvSpPr>
          <p:spPr bwMode="auto">
            <a:xfrm>
              <a:off x="1561" y="954"/>
              <a:ext cx="0" cy="9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26" name="Freeform 294"/>
            <p:cNvSpPr>
              <a:spLocks/>
            </p:cNvSpPr>
            <p:nvPr/>
          </p:nvSpPr>
          <p:spPr bwMode="auto">
            <a:xfrm>
              <a:off x="1908" y="1293"/>
              <a:ext cx="273" cy="279"/>
            </a:xfrm>
            <a:custGeom>
              <a:avLst/>
              <a:gdLst>
                <a:gd name="T0" fmla="*/ 178 w 751"/>
                <a:gd name="T1" fmla="*/ 277 h 768"/>
                <a:gd name="T2" fmla="*/ 189 w 751"/>
                <a:gd name="T3" fmla="*/ 273 h 768"/>
                <a:gd name="T4" fmla="*/ 200 w 751"/>
                <a:gd name="T5" fmla="*/ 267 h 768"/>
                <a:gd name="T6" fmla="*/ 210 w 751"/>
                <a:gd name="T7" fmla="*/ 262 h 768"/>
                <a:gd name="T8" fmla="*/ 219 w 751"/>
                <a:gd name="T9" fmla="*/ 254 h 768"/>
                <a:gd name="T10" fmla="*/ 228 w 751"/>
                <a:gd name="T11" fmla="*/ 247 h 768"/>
                <a:gd name="T12" fmla="*/ 236 w 751"/>
                <a:gd name="T13" fmla="*/ 239 h 768"/>
                <a:gd name="T14" fmla="*/ 244 w 751"/>
                <a:gd name="T15" fmla="*/ 230 h 768"/>
                <a:gd name="T16" fmla="*/ 250 w 751"/>
                <a:gd name="T17" fmla="*/ 220 h 768"/>
                <a:gd name="T18" fmla="*/ 256 w 751"/>
                <a:gd name="T19" fmla="*/ 210 h 768"/>
                <a:gd name="T20" fmla="*/ 262 w 751"/>
                <a:gd name="T21" fmla="*/ 199 h 768"/>
                <a:gd name="T22" fmla="*/ 266 w 751"/>
                <a:gd name="T23" fmla="*/ 188 h 768"/>
                <a:gd name="T24" fmla="*/ 269 w 751"/>
                <a:gd name="T25" fmla="*/ 177 h 768"/>
                <a:gd name="T26" fmla="*/ 272 w 751"/>
                <a:gd name="T27" fmla="*/ 165 h 768"/>
                <a:gd name="T28" fmla="*/ 273 w 751"/>
                <a:gd name="T29" fmla="*/ 154 h 768"/>
                <a:gd name="T30" fmla="*/ 273 w 751"/>
                <a:gd name="T31" fmla="*/ 142 h 768"/>
                <a:gd name="T32" fmla="*/ 273 w 751"/>
                <a:gd name="T33" fmla="*/ 130 h 768"/>
                <a:gd name="T34" fmla="*/ 271 w 751"/>
                <a:gd name="T35" fmla="*/ 118 h 768"/>
                <a:gd name="T36" fmla="*/ 269 w 751"/>
                <a:gd name="T37" fmla="*/ 107 h 768"/>
                <a:gd name="T38" fmla="*/ 265 w 751"/>
                <a:gd name="T39" fmla="*/ 96 h 768"/>
                <a:gd name="T40" fmla="*/ 261 w 751"/>
                <a:gd name="T41" fmla="*/ 85 h 768"/>
                <a:gd name="T42" fmla="*/ 256 w 751"/>
                <a:gd name="T43" fmla="*/ 74 h 768"/>
                <a:gd name="T44" fmla="*/ 249 w 751"/>
                <a:gd name="T45" fmla="*/ 64 h 768"/>
                <a:gd name="T46" fmla="*/ 242 w 751"/>
                <a:gd name="T47" fmla="*/ 54 h 768"/>
                <a:gd name="T48" fmla="*/ 235 w 751"/>
                <a:gd name="T49" fmla="*/ 46 h 768"/>
                <a:gd name="T50" fmla="*/ 226 w 751"/>
                <a:gd name="T51" fmla="*/ 37 h 768"/>
                <a:gd name="T52" fmla="*/ 217 w 751"/>
                <a:gd name="T53" fmla="*/ 30 h 768"/>
                <a:gd name="T54" fmla="*/ 208 w 751"/>
                <a:gd name="T55" fmla="*/ 23 h 768"/>
                <a:gd name="T56" fmla="*/ 198 w 751"/>
                <a:gd name="T57" fmla="*/ 17 h 768"/>
                <a:gd name="T58" fmla="*/ 187 w 751"/>
                <a:gd name="T59" fmla="*/ 12 h 768"/>
                <a:gd name="T60" fmla="*/ 176 w 751"/>
                <a:gd name="T61" fmla="*/ 8 h 768"/>
                <a:gd name="T62" fmla="*/ 165 w 751"/>
                <a:gd name="T63" fmla="*/ 5 h 768"/>
                <a:gd name="T64" fmla="*/ 153 w 751"/>
                <a:gd name="T65" fmla="*/ 2 h 768"/>
                <a:gd name="T66" fmla="*/ 142 w 751"/>
                <a:gd name="T67" fmla="*/ 1 h 768"/>
                <a:gd name="T68" fmla="*/ 130 w 751"/>
                <a:gd name="T69" fmla="*/ 0 h 768"/>
                <a:gd name="T70" fmla="*/ 118 w 751"/>
                <a:gd name="T71" fmla="*/ 1 h 768"/>
                <a:gd name="T72" fmla="*/ 107 w 751"/>
                <a:gd name="T73" fmla="*/ 2 h 768"/>
                <a:gd name="T74" fmla="*/ 95 w 751"/>
                <a:gd name="T75" fmla="*/ 5 h 768"/>
                <a:gd name="T76" fmla="*/ 84 w 751"/>
                <a:gd name="T77" fmla="*/ 8 h 768"/>
                <a:gd name="T78" fmla="*/ 73 w 751"/>
                <a:gd name="T79" fmla="*/ 12 h 768"/>
                <a:gd name="T80" fmla="*/ 62 w 751"/>
                <a:gd name="T81" fmla="*/ 18 h 768"/>
                <a:gd name="T82" fmla="*/ 53 w 751"/>
                <a:gd name="T83" fmla="*/ 24 h 768"/>
                <a:gd name="T84" fmla="*/ 43 w 751"/>
                <a:gd name="T85" fmla="*/ 31 h 768"/>
                <a:gd name="T86" fmla="*/ 34 w 751"/>
                <a:gd name="T87" fmla="*/ 38 h 768"/>
                <a:gd name="T88" fmla="*/ 25 w 751"/>
                <a:gd name="T89" fmla="*/ 46 h 768"/>
                <a:gd name="T90" fmla="*/ 18 w 751"/>
                <a:gd name="T91" fmla="*/ 55 h 768"/>
                <a:gd name="T92" fmla="*/ 11 w 751"/>
                <a:gd name="T93" fmla="*/ 65 h 768"/>
                <a:gd name="T94" fmla="*/ 5 w 751"/>
                <a:gd name="T95" fmla="*/ 75 h 768"/>
                <a:gd name="T96" fmla="*/ 0 w 751"/>
                <a:gd name="T97" fmla="*/ 86 h 76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51" h="768">
                  <a:moveTo>
                    <a:pt x="475" y="768"/>
                  </a:moveTo>
                  <a:lnTo>
                    <a:pt x="491" y="763"/>
                  </a:lnTo>
                  <a:lnTo>
                    <a:pt x="505" y="758"/>
                  </a:lnTo>
                  <a:lnTo>
                    <a:pt x="520" y="751"/>
                  </a:lnTo>
                  <a:lnTo>
                    <a:pt x="534" y="744"/>
                  </a:lnTo>
                  <a:lnTo>
                    <a:pt x="549" y="736"/>
                  </a:lnTo>
                  <a:lnTo>
                    <a:pt x="564" y="729"/>
                  </a:lnTo>
                  <a:lnTo>
                    <a:pt x="577" y="720"/>
                  </a:lnTo>
                  <a:lnTo>
                    <a:pt x="589" y="711"/>
                  </a:lnTo>
                  <a:lnTo>
                    <a:pt x="603" y="700"/>
                  </a:lnTo>
                  <a:lnTo>
                    <a:pt x="615" y="690"/>
                  </a:lnTo>
                  <a:lnTo>
                    <a:pt x="628" y="679"/>
                  </a:lnTo>
                  <a:lnTo>
                    <a:pt x="639" y="668"/>
                  </a:lnTo>
                  <a:lnTo>
                    <a:pt x="650" y="657"/>
                  </a:lnTo>
                  <a:lnTo>
                    <a:pt x="660" y="644"/>
                  </a:lnTo>
                  <a:lnTo>
                    <a:pt x="670" y="632"/>
                  </a:lnTo>
                  <a:lnTo>
                    <a:pt x="680" y="618"/>
                  </a:lnTo>
                  <a:lnTo>
                    <a:pt x="689" y="605"/>
                  </a:lnTo>
                  <a:lnTo>
                    <a:pt x="697" y="591"/>
                  </a:lnTo>
                  <a:lnTo>
                    <a:pt x="705" y="577"/>
                  </a:lnTo>
                  <a:lnTo>
                    <a:pt x="713" y="562"/>
                  </a:lnTo>
                  <a:lnTo>
                    <a:pt x="720" y="548"/>
                  </a:lnTo>
                  <a:lnTo>
                    <a:pt x="725" y="533"/>
                  </a:lnTo>
                  <a:lnTo>
                    <a:pt x="731" y="517"/>
                  </a:lnTo>
                  <a:lnTo>
                    <a:pt x="735" y="503"/>
                  </a:lnTo>
                  <a:lnTo>
                    <a:pt x="740" y="487"/>
                  </a:lnTo>
                  <a:lnTo>
                    <a:pt x="743" y="471"/>
                  </a:lnTo>
                  <a:lnTo>
                    <a:pt x="747" y="454"/>
                  </a:lnTo>
                  <a:lnTo>
                    <a:pt x="749" y="439"/>
                  </a:lnTo>
                  <a:lnTo>
                    <a:pt x="750" y="423"/>
                  </a:lnTo>
                  <a:lnTo>
                    <a:pt x="751" y="406"/>
                  </a:lnTo>
                  <a:lnTo>
                    <a:pt x="751" y="390"/>
                  </a:lnTo>
                  <a:lnTo>
                    <a:pt x="751" y="375"/>
                  </a:lnTo>
                  <a:lnTo>
                    <a:pt x="750" y="358"/>
                  </a:lnTo>
                  <a:lnTo>
                    <a:pt x="748" y="342"/>
                  </a:lnTo>
                  <a:lnTo>
                    <a:pt x="746" y="326"/>
                  </a:lnTo>
                  <a:lnTo>
                    <a:pt x="742" y="311"/>
                  </a:lnTo>
                  <a:lnTo>
                    <a:pt x="739" y="295"/>
                  </a:lnTo>
                  <a:lnTo>
                    <a:pt x="734" y="279"/>
                  </a:lnTo>
                  <a:lnTo>
                    <a:pt x="729" y="263"/>
                  </a:lnTo>
                  <a:lnTo>
                    <a:pt x="723" y="248"/>
                  </a:lnTo>
                  <a:lnTo>
                    <a:pt x="717" y="233"/>
                  </a:lnTo>
                  <a:lnTo>
                    <a:pt x="711" y="218"/>
                  </a:lnTo>
                  <a:lnTo>
                    <a:pt x="703" y="204"/>
                  </a:lnTo>
                  <a:lnTo>
                    <a:pt x="695" y="190"/>
                  </a:lnTo>
                  <a:lnTo>
                    <a:pt x="686" y="177"/>
                  </a:lnTo>
                  <a:lnTo>
                    <a:pt x="677" y="163"/>
                  </a:lnTo>
                  <a:lnTo>
                    <a:pt x="667" y="150"/>
                  </a:lnTo>
                  <a:lnTo>
                    <a:pt x="657" y="138"/>
                  </a:lnTo>
                  <a:lnTo>
                    <a:pt x="647" y="126"/>
                  </a:lnTo>
                  <a:lnTo>
                    <a:pt x="635" y="114"/>
                  </a:lnTo>
                  <a:lnTo>
                    <a:pt x="623" y="103"/>
                  </a:lnTo>
                  <a:lnTo>
                    <a:pt x="611" y="93"/>
                  </a:lnTo>
                  <a:lnTo>
                    <a:pt x="598" y="82"/>
                  </a:lnTo>
                  <a:lnTo>
                    <a:pt x="585" y="72"/>
                  </a:lnTo>
                  <a:lnTo>
                    <a:pt x="573" y="63"/>
                  </a:lnTo>
                  <a:lnTo>
                    <a:pt x="558" y="56"/>
                  </a:lnTo>
                  <a:lnTo>
                    <a:pt x="544" y="48"/>
                  </a:lnTo>
                  <a:lnTo>
                    <a:pt x="530" y="40"/>
                  </a:lnTo>
                  <a:lnTo>
                    <a:pt x="515" y="33"/>
                  </a:lnTo>
                  <a:lnTo>
                    <a:pt x="501" y="27"/>
                  </a:lnTo>
                  <a:lnTo>
                    <a:pt x="485" y="22"/>
                  </a:lnTo>
                  <a:lnTo>
                    <a:pt x="469" y="16"/>
                  </a:lnTo>
                  <a:lnTo>
                    <a:pt x="453" y="13"/>
                  </a:lnTo>
                  <a:lnTo>
                    <a:pt x="438" y="8"/>
                  </a:lnTo>
                  <a:lnTo>
                    <a:pt x="422" y="6"/>
                  </a:lnTo>
                  <a:lnTo>
                    <a:pt x="406" y="4"/>
                  </a:lnTo>
                  <a:lnTo>
                    <a:pt x="391" y="2"/>
                  </a:lnTo>
                  <a:lnTo>
                    <a:pt x="374" y="0"/>
                  </a:lnTo>
                  <a:lnTo>
                    <a:pt x="358" y="0"/>
                  </a:lnTo>
                  <a:lnTo>
                    <a:pt x="341" y="2"/>
                  </a:lnTo>
                  <a:lnTo>
                    <a:pt x="325" y="3"/>
                  </a:lnTo>
                  <a:lnTo>
                    <a:pt x="310" y="4"/>
                  </a:lnTo>
                  <a:lnTo>
                    <a:pt x="294" y="6"/>
                  </a:lnTo>
                  <a:lnTo>
                    <a:pt x="277" y="9"/>
                  </a:lnTo>
                  <a:lnTo>
                    <a:pt x="261" y="13"/>
                  </a:lnTo>
                  <a:lnTo>
                    <a:pt x="247" y="17"/>
                  </a:lnTo>
                  <a:lnTo>
                    <a:pt x="231" y="22"/>
                  </a:lnTo>
                  <a:lnTo>
                    <a:pt x="215" y="27"/>
                  </a:lnTo>
                  <a:lnTo>
                    <a:pt x="201" y="34"/>
                  </a:lnTo>
                  <a:lnTo>
                    <a:pt x="186" y="41"/>
                  </a:lnTo>
                  <a:lnTo>
                    <a:pt x="171" y="49"/>
                  </a:lnTo>
                  <a:lnTo>
                    <a:pt x="158" y="57"/>
                  </a:lnTo>
                  <a:lnTo>
                    <a:pt x="145" y="66"/>
                  </a:lnTo>
                  <a:lnTo>
                    <a:pt x="131" y="75"/>
                  </a:lnTo>
                  <a:lnTo>
                    <a:pt x="118" y="84"/>
                  </a:lnTo>
                  <a:lnTo>
                    <a:pt x="105" y="94"/>
                  </a:lnTo>
                  <a:lnTo>
                    <a:pt x="93" y="105"/>
                  </a:lnTo>
                  <a:lnTo>
                    <a:pt x="82" y="116"/>
                  </a:lnTo>
                  <a:lnTo>
                    <a:pt x="70" y="127"/>
                  </a:lnTo>
                  <a:lnTo>
                    <a:pt x="59" y="140"/>
                  </a:lnTo>
                  <a:lnTo>
                    <a:pt x="49" y="152"/>
                  </a:lnTo>
                  <a:lnTo>
                    <a:pt x="40" y="166"/>
                  </a:lnTo>
                  <a:lnTo>
                    <a:pt x="31" y="179"/>
                  </a:lnTo>
                  <a:lnTo>
                    <a:pt x="22" y="193"/>
                  </a:lnTo>
                  <a:lnTo>
                    <a:pt x="14" y="207"/>
                  </a:lnTo>
                  <a:lnTo>
                    <a:pt x="6" y="221"/>
                  </a:lnTo>
                  <a:lnTo>
                    <a:pt x="0" y="23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27" name="Freeform 295"/>
            <p:cNvSpPr>
              <a:spLocks/>
            </p:cNvSpPr>
            <p:nvPr/>
          </p:nvSpPr>
          <p:spPr bwMode="auto">
            <a:xfrm>
              <a:off x="1839" y="1169"/>
              <a:ext cx="466" cy="511"/>
            </a:xfrm>
            <a:custGeom>
              <a:avLst/>
              <a:gdLst>
                <a:gd name="T0" fmla="*/ 316 w 1291"/>
                <a:gd name="T1" fmla="*/ 507 h 1415"/>
                <a:gd name="T2" fmla="*/ 330 w 1291"/>
                <a:gd name="T3" fmla="*/ 500 h 1415"/>
                <a:gd name="T4" fmla="*/ 344 w 1291"/>
                <a:gd name="T5" fmla="*/ 491 h 1415"/>
                <a:gd name="T6" fmla="*/ 357 w 1291"/>
                <a:gd name="T7" fmla="*/ 482 h 1415"/>
                <a:gd name="T8" fmla="*/ 370 w 1291"/>
                <a:gd name="T9" fmla="*/ 472 h 1415"/>
                <a:gd name="T10" fmla="*/ 382 w 1291"/>
                <a:gd name="T11" fmla="*/ 462 h 1415"/>
                <a:gd name="T12" fmla="*/ 393 w 1291"/>
                <a:gd name="T13" fmla="*/ 450 h 1415"/>
                <a:gd name="T14" fmla="*/ 404 w 1291"/>
                <a:gd name="T15" fmla="*/ 438 h 1415"/>
                <a:gd name="T16" fmla="*/ 414 w 1291"/>
                <a:gd name="T17" fmla="*/ 426 h 1415"/>
                <a:gd name="T18" fmla="*/ 423 w 1291"/>
                <a:gd name="T19" fmla="*/ 412 h 1415"/>
                <a:gd name="T20" fmla="*/ 432 w 1291"/>
                <a:gd name="T21" fmla="*/ 399 h 1415"/>
                <a:gd name="T22" fmla="*/ 439 w 1291"/>
                <a:gd name="T23" fmla="*/ 384 h 1415"/>
                <a:gd name="T24" fmla="*/ 446 w 1291"/>
                <a:gd name="T25" fmla="*/ 370 h 1415"/>
                <a:gd name="T26" fmla="*/ 452 w 1291"/>
                <a:gd name="T27" fmla="*/ 354 h 1415"/>
                <a:gd name="T28" fmla="*/ 456 w 1291"/>
                <a:gd name="T29" fmla="*/ 339 h 1415"/>
                <a:gd name="T30" fmla="*/ 460 w 1291"/>
                <a:gd name="T31" fmla="*/ 324 h 1415"/>
                <a:gd name="T32" fmla="*/ 463 w 1291"/>
                <a:gd name="T33" fmla="*/ 308 h 1415"/>
                <a:gd name="T34" fmla="*/ 465 w 1291"/>
                <a:gd name="T35" fmla="*/ 291 h 1415"/>
                <a:gd name="T36" fmla="*/ 466 w 1291"/>
                <a:gd name="T37" fmla="*/ 276 h 1415"/>
                <a:gd name="T38" fmla="*/ 466 w 1291"/>
                <a:gd name="T39" fmla="*/ 259 h 1415"/>
                <a:gd name="T40" fmla="*/ 465 w 1291"/>
                <a:gd name="T41" fmla="*/ 243 h 1415"/>
                <a:gd name="T42" fmla="*/ 463 w 1291"/>
                <a:gd name="T43" fmla="*/ 227 h 1415"/>
                <a:gd name="T44" fmla="*/ 460 w 1291"/>
                <a:gd name="T45" fmla="*/ 212 h 1415"/>
                <a:gd name="T46" fmla="*/ 456 w 1291"/>
                <a:gd name="T47" fmla="*/ 196 h 1415"/>
                <a:gd name="T48" fmla="*/ 452 w 1291"/>
                <a:gd name="T49" fmla="*/ 180 h 1415"/>
                <a:gd name="T50" fmla="*/ 446 w 1291"/>
                <a:gd name="T51" fmla="*/ 165 h 1415"/>
                <a:gd name="T52" fmla="*/ 439 w 1291"/>
                <a:gd name="T53" fmla="*/ 151 h 1415"/>
                <a:gd name="T54" fmla="*/ 432 w 1291"/>
                <a:gd name="T55" fmla="*/ 137 h 1415"/>
                <a:gd name="T56" fmla="*/ 423 w 1291"/>
                <a:gd name="T57" fmla="*/ 123 h 1415"/>
                <a:gd name="T58" fmla="*/ 414 w 1291"/>
                <a:gd name="T59" fmla="*/ 109 h 1415"/>
                <a:gd name="T60" fmla="*/ 405 w 1291"/>
                <a:gd name="T61" fmla="*/ 97 h 1415"/>
                <a:gd name="T62" fmla="*/ 393 w 1291"/>
                <a:gd name="T63" fmla="*/ 85 h 1415"/>
                <a:gd name="T64" fmla="*/ 382 w 1291"/>
                <a:gd name="T65" fmla="*/ 73 h 1415"/>
                <a:gd name="T66" fmla="*/ 370 w 1291"/>
                <a:gd name="T67" fmla="*/ 62 h 1415"/>
                <a:gd name="T68" fmla="*/ 357 w 1291"/>
                <a:gd name="T69" fmla="*/ 52 h 1415"/>
                <a:gd name="T70" fmla="*/ 344 w 1291"/>
                <a:gd name="T71" fmla="*/ 43 h 1415"/>
                <a:gd name="T72" fmla="*/ 331 w 1291"/>
                <a:gd name="T73" fmla="*/ 35 h 1415"/>
                <a:gd name="T74" fmla="*/ 317 w 1291"/>
                <a:gd name="T75" fmla="*/ 27 h 1415"/>
                <a:gd name="T76" fmla="*/ 302 w 1291"/>
                <a:gd name="T77" fmla="*/ 21 h 1415"/>
                <a:gd name="T78" fmla="*/ 287 w 1291"/>
                <a:gd name="T79" fmla="*/ 15 h 1415"/>
                <a:gd name="T80" fmla="*/ 271 w 1291"/>
                <a:gd name="T81" fmla="*/ 10 h 1415"/>
                <a:gd name="T82" fmla="*/ 256 w 1291"/>
                <a:gd name="T83" fmla="*/ 6 h 1415"/>
                <a:gd name="T84" fmla="*/ 240 w 1291"/>
                <a:gd name="T85" fmla="*/ 3 h 1415"/>
                <a:gd name="T86" fmla="*/ 224 w 1291"/>
                <a:gd name="T87" fmla="*/ 1 h 1415"/>
                <a:gd name="T88" fmla="*/ 208 w 1291"/>
                <a:gd name="T89" fmla="*/ 0 h 1415"/>
                <a:gd name="T90" fmla="*/ 192 w 1291"/>
                <a:gd name="T91" fmla="*/ 0 h 1415"/>
                <a:gd name="T92" fmla="*/ 176 w 1291"/>
                <a:gd name="T93" fmla="*/ 1 h 1415"/>
                <a:gd name="T94" fmla="*/ 160 w 1291"/>
                <a:gd name="T95" fmla="*/ 3 h 1415"/>
                <a:gd name="T96" fmla="*/ 144 w 1291"/>
                <a:gd name="T97" fmla="*/ 6 h 1415"/>
                <a:gd name="T98" fmla="*/ 128 w 1291"/>
                <a:gd name="T99" fmla="*/ 10 h 1415"/>
                <a:gd name="T100" fmla="*/ 113 w 1291"/>
                <a:gd name="T101" fmla="*/ 15 h 1415"/>
                <a:gd name="T102" fmla="*/ 97 w 1291"/>
                <a:gd name="T103" fmla="*/ 20 h 1415"/>
                <a:gd name="T104" fmla="*/ 83 w 1291"/>
                <a:gd name="T105" fmla="*/ 27 h 1415"/>
                <a:gd name="T106" fmla="*/ 69 w 1291"/>
                <a:gd name="T107" fmla="*/ 35 h 1415"/>
                <a:gd name="T108" fmla="*/ 55 w 1291"/>
                <a:gd name="T109" fmla="*/ 43 h 1415"/>
                <a:gd name="T110" fmla="*/ 42 w 1291"/>
                <a:gd name="T111" fmla="*/ 52 h 1415"/>
                <a:gd name="T112" fmla="*/ 29 w 1291"/>
                <a:gd name="T113" fmla="*/ 62 h 1415"/>
                <a:gd name="T114" fmla="*/ 17 w 1291"/>
                <a:gd name="T115" fmla="*/ 72 h 1415"/>
                <a:gd name="T116" fmla="*/ 5 w 1291"/>
                <a:gd name="T117" fmla="*/ 84 h 141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291" h="1415">
                  <a:moveTo>
                    <a:pt x="855" y="1415"/>
                  </a:moveTo>
                  <a:lnTo>
                    <a:pt x="876" y="1405"/>
                  </a:lnTo>
                  <a:lnTo>
                    <a:pt x="896" y="1395"/>
                  </a:lnTo>
                  <a:lnTo>
                    <a:pt x="915" y="1384"/>
                  </a:lnTo>
                  <a:lnTo>
                    <a:pt x="934" y="1373"/>
                  </a:lnTo>
                  <a:lnTo>
                    <a:pt x="953" y="1361"/>
                  </a:lnTo>
                  <a:lnTo>
                    <a:pt x="972" y="1349"/>
                  </a:lnTo>
                  <a:lnTo>
                    <a:pt x="990" y="1336"/>
                  </a:lnTo>
                  <a:lnTo>
                    <a:pt x="1008" y="1323"/>
                  </a:lnTo>
                  <a:lnTo>
                    <a:pt x="1025" y="1308"/>
                  </a:lnTo>
                  <a:lnTo>
                    <a:pt x="1042" y="1293"/>
                  </a:lnTo>
                  <a:lnTo>
                    <a:pt x="1059" y="1279"/>
                  </a:lnTo>
                  <a:lnTo>
                    <a:pt x="1074" y="1263"/>
                  </a:lnTo>
                  <a:lnTo>
                    <a:pt x="1090" y="1247"/>
                  </a:lnTo>
                  <a:lnTo>
                    <a:pt x="1105" y="1231"/>
                  </a:lnTo>
                  <a:lnTo>
                    <a:pt x="1119" y="1214"/>
                  </a:lnTo>
                  <a:lnTo>
                    <a:pt x="1134" y="1196"/>
                  </a:lnTo>
                  <a:lnTo>
                    <a:pt x="1147" y="1179"/>
                  </a:lnTo>
                  <a:lnTo>
                    <a:pt x="1160" y="1160"/>
                  </a:lnTo>
                  <a:lnTo>
                    <a:pt x="1172" y="1142"/>
                  </a:lnTo>
                  <a:lnTo>
                    <a:pt x="1185" y="1123"/>
                  </a:lnTo>
                  <a:lnTo>
                    <a:pt x="1196" y="1104"/>
                  </a:lnTo>
                  <a:lnTo>
                    <a:pt x="1206" y="1085"/>
                  </a:lnTo>
                  <a:lnTo>
                    <a:pt x="1216" y="1064"/>
                  </a:lnTo>
                  <a:lnTo>
                    <a:pt x="1226" y="1044"/>
                  </a:lnTo>
                  <a:lnTo>
                    <a:pt x="1235" y="1024"/>
                  </a:lnTo>
                  <a:lnTo>
                    <a:pt x="1243" y="1002"/>
                  </a:lnTo>
                  <a:lnTo>
                    <a:pt x="1251" y="981"/>
                  </a:lnTo>
                  <a:lnTo>
                    <a:pt x="1258" y="961"/>
                  </a:lnTo>
                  <a:lnTo>
                    <a:pt x="1264" y="938"/>
                  </a:lnTo>
                  <a:lnTo>
                    <a:pt x="1270" y="917"/>
                  </a:lnTo>
                  <a:lnTo>
                    <a:pt x="1274" y="896"/>
                  </a:lnTo>
                  <a:lnTo>
                    <a:pt x="1279" y="873"/>
                  </a:lnTo>
                  <a:lnTo>
                    <a:pt x="1282" y="852"/>
                  </a:lnTo>
                  <a:lnTo>
                    <a:pt x="1286" y="829"/>
                  </a:lnTo>
                  <a:lnTo>
                    <a:pt x="1288" y="807"/>
                  </a:lnTo>
                  <a:lnTo>
                    <a:pt x="1290" y="786"/>
                  </a:lnTo>
                  <a:lnTo>
                    <a:pt x="1290" y="763"/>
                  </a:lnTo>
                  <a:lnTo>
                    <a:pt x="1291" y="741"/>
                  </a:lnTo>
                  <a:lnTo>
                    <a:pt x="1290" y="718"/>
                  </a:lnTo>
                  <a:lnTo>
                    <a:pt x="1290" y="696"/>
                  </a:lnTo>
                  <a:lnTo>
                    <a:pt x="1288" y="673"/>
                  </a:lnTo>
                  <a:lnTo>
                    <a:pt x="1286" y="652"/>
                  </a:lnTo>
                  <a:lnTo>
                    <a:pt x="1282" y="629"/>
                  </a:lnTo>
                  <a:lnTo>
                    <a:pt x="1279" y="607"/>
                  </a:lnTo>
                  <a:lnTo>
                    <a:pt x="1274" y="586"/>
                  </a:lnTo>
                  <a:lnTo>
                    <a:pt x="1270" y="563"/>
                  </a:lnTo>
                  <a:lnTo>
                    <a:pt x="1264" y="542"/>
                  </a:lnTo>
                  <a:lnTo>
                    <a:pt x="1258" y="520"/>
                  </a:lnTo>
                  <a:lnTo>
                    <a:pt x="1251" y="499"/>
                  </a:lnTo>
                  <a:lnTo>
                    <a:pt x="1243" y="479"/>
                  </a:lnTo>
                  <a:lnTo>
                    <a:pt x="1235" y="458"/>
                  </a:lnTo>
                  <a:lnTo>
                    <a:pt x="1226" y="437"/>
                  </a:lnTo>
                  <a:lnTo>
                    <a:pt x="1217" y="417"/>
                  </a:lnTo>
                  <a:lnTo>
                    <a:pt x="1207" y="397"/>
                  </a:lnTo>
                  <a:lnTo>
                    <a:pt x="1196" y="378"/>
                  </a:lnTo>
                  <a:lnTo>
                    <a:pt x="1185" y="359"/>
                  </a:lnTo>
                  <a:lnTo>
                    <a:pt x="1173" y="340"/>
                  </a:lnTo>
                  <a:lnTo>
                    <a:pt x="1161" y="320"/>
                  </a:lnTo>
                  <a:lnTo>
                    <a:pt x="1147" y="303"/>
                  </a:lnTo>
                  <a:lnTo>
                    <a:pt x="1134" y="285"/>
                  </a:lnTo>
                  <a:lnTo>
                    <a:pt x="1121" y="268"/>
                  </a:lnTo>
                  <a:lnTo>
                    <a:pt x="1106" y="251"/>
                  </a:lnTo>
                  <a:lnTo>
                    <a:pt x="1090" y="234"/>
                  </a:lnTo>
                  <a:lnTo>
                    <a:pt x="1076" y="218"/>
                  </a:lnTo>
                  <a:lnTo>
                    <a:pt x="1059" y="203"/>
                  </a:lnTo>
                  <a:lnTo>
                    <a:pt x="1043" y="187"/>
                  </a:lnTo>
                  <a:lnTo>
                    <a:pt x="1026" y="172"/>
                  </a:lnTo>
                  <a:lnTo>
                    <a:pt x="1008" y="159"/>
                  </a:lnTo>
                  <a:lnTo>
                    <a:pt x="990" y="145"/>
                  </a:lnTo>
                  <a:lnTo>
                    <a:pt x="972" y="132"/>
                  </a:lnTo>
                  <a:lnTo>
                    <a:pt x="954" y="119"/>
                  </a:lnTo>
                  <a:lnTo>
                    <a:pt x="935" y="108"/>
                  </a:lnTo>
                  <a:lnTo>
                    <a:pt x="916" y="97"/>
                  </a:lnTo>
                  <a:lnTo>
                    <a:pt x="896" y="86"/>
                  </a:lnTo>
                  <a:lnTo>
                    <a:pt x="877" y="76"/>
                  </a:lnTo>
                  <a:lnTo>
                    <a:pt x="857" y="67"/>
                  </a:lnTo>
                  <a:lnTo>
                    <a:pt x="836" y="58"/>
                  </a:lnTo>
                  <a:lnTo>
                    <a:pt x="815" y="49"/>
                  </a:lnTo>
                  <a:lnTo>
                    <a:pt x="794" y="42"/>
                  </a:lnTo>
                  <a:lnTo>
                    <a:pt x="773" y="34"/>
                  </a:lnTo>
                  <a:lnTo>
                    <a:pt x="752" y="28"/>
                  </a:lnTo>
                  <a:lnTo>
                    <a:pt x="730" y="23"/>
                  </a:lnTo>
                  <a:lnTo>
                    <a:pt x="708" y="17"/>
                  </a:lnTo>
                  <a:lnTo>
                    <a:pt x="687" y="13"/>
                  </a:lnTo>
                  <a:lnTo>
                    <a:pt x="664" y="9"/>
                  </a:lnTo>
                  <a:lnTo>
                    <a:pt x="642" y="6"/>
                  </a:lnTo>
                  <a:lnTo>
                    <a:pt x="621" y="4"/>
                  </a:lnTo>
                  <a:lnTo>
                    <a:pt x="598" y="3"/>
                  </a:lnTo>
                  <a:lnTo>
                    <a:pt x="576" y="1"/>
                  </a:lnTo>
                  <a:lnTo>
                    <a:pt x="553" y="0"/>
                  </a:lnTo>
                  <a:lnTo>
                    <a:pt x="531" y="1"/>
                  </a:lnTo>
                  <a:lnTo>
                    <a:pt x="508" y="1"/>
                  </a:lnTo>
                  <a:lnTo>
                    <a:pt x="487" y="4"/>
                  </a:lnTo>
                  <a:lnTo>
                    <a:pt x="464" y="6"/>
                  </a:lnTo>
                  <a:lnTo>
                    <a:pt x="442" y="9"/>
                  </a:lnTo>
                  <a:lnTo>
                    <a:pt x="421" y="13"/>
                  </a:lnTo>
                  <a:lnTo>
                    <a:pt x="398" y="17"/>
                  </a:lnTo>
                  <a:lnTo>
                    <a:pt x="377" y="22"/>
                  </a:lnTo>
                  <a:lnTo>
                    <a:pt x="355" y="27"/>
                  </a:lnTo>
                  <a:lnTo>
                    <a:pt x="334" y="34"/>
                  </a:lnTo>
                  <a:lnTo>
                    <a:pt x="313" y="41"/>
                  </a:lnTo>
                  <a:lnTo>
                    <a:pt x="291" y="49"/>
                  </a:lnTo>
                  <a:lnTo>
                    <a:pt x="270" y="56"/>
                  </a:lnTo>
                  <a:lnTo>
                    <a:pt x="250" y="65"/>
                  </a:lnTo>
                  <a:lnTo>
                    <a:pt x="230" y="74"/>
                  </a:lnTo>
                  <a:lnTo>
                    <a:pt x="211" y="85"/>
                  </a:lnTo>
                  <a:lnTo>
                    <a:pt x="190" y="96"/>
                  </a:lnTo>
                  <a:lnTo>
                    <a:pt x="171" y="107"/>
                  </a:lnTo>
                  <a:lnTo>
                    <a:pt x="152" y="118"/>
                  </a:lnTo>
                  <a:lnTo>
                    <a:pt x="134" y="131"/>
                  </a:lnTo>
                  <a:lnTo>
                    <a:pt x="115" y="144"/>
                  </a:lnTo>
                  <a:lnTo>
                    <a:pt x="98" y="158"/>
                  </a:lnTo>
                  <a:lnTo>
                    <a:pt x="80" y="171"/>
                  </a:lnTo>
                  <a:lnTo>
                    <a:pt x="63" y="186"/>
                  </a:lnTo>
                  <a:lnTo>
                    <a:pt x="47" y="200"/>
                  </a:lnTo>
                  <a:lnTo>
                    <a:pt x="31" y="216"/>
                  </a:lnTo>
                  <a:lnTo>
                    <a:pt x="15" y="232"/>
                  </a:lnTo>
                  <a:lnTo>
                    <a:pt x="0" y="24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28" name="Line 296"/>
            <p:cNvSpPr>
              <a:spLocks noChangeShapeType="1"/>
            </p:cNvSpPr>
            <p:nvPr/>
          </p:nvSpPr>
          <p:spPr bwMode="auto">
            <a:xfrm>
              <a:off x="1771" y="3273"/>
              <a:ext cx="53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29" name="Line 297"/>
            <p:cNvSpPr>
              <a:spLocks noChangeShapeType="1"/>
            </p:cNvSpPr>
            <p:nvPr/>
          </p:nvSpPr>
          <p:spPr bwMode="auto">
            <a:xfrm>
              <a:off x="2305" y="3088"/>
              <a:ext cx="0" cy="1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30" name="Line 298"/>
            <p:cNvSpPr>
              <a:spLocks noChangeShapeType="1"/>
            </p:cNvSpPr>
            <p:nvPr/>
          </p:nvSpPr>
          <p:spPr bwMode="auto">
            <a:xfrm>
              <a:off x="1771" y="3088"/>
              <a:ext cx="0" cy="1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31" name="Line 299"/>
            <p:cNvSpPr>
              <a:spLocks noChangeShapeType="1"/>
            </p:cNvSpPr>
            <p:nvPr/>
          </p:nvSpPr>
          <p:spPr bwMode="auto">
            <a:xfrm>
              <a:off x="1898" y="3005"/>
              <a:ext cx="0" cy="2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32" name="Line 300"/>
            <p:cNvSpPr>
              <a:spLocks noChangeShapeType="1"/>
            </p:cNvSpPr>
            <p:nvPr/>
          </p:nvSpPr>
          <p:spPr bwMode="auto">
            <a:xfrm>
              <a:off x="2181" y="3005"/>
              <a:ext cx="0" cy="2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33" name="Line 301"/>
            <p:cNvSpPr>
              <a:spLocks noChangeShapeType="1"/>
            </p:cNvSpPr>
            <p:nvPr/>
          </p:nvSpPr>
          <p:spPr bwMode="auto">
            <a:xfrm flipV="1">
              <a:off x="2386" y="1845"/>
              <a:ext cx="0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34" name="Line 302"/>
            <p:cNvSpPr>
              <a:spLocks noChangeShapeType="1"/>
            </p:cNvSpPr>
            <p:nvPr/>
          </p:nvSpPr>
          <p:spPr bwMode="auto">
            <a:xfrm flipV="1">
              <a:off x="2386" y="1653"/>
              <a:ext cx="0" cy="1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35" name="Line 303"/>
            <p:cNvSpPr>
              <a:spLocks noChangeShapeType="1"/>
            </p:cNvSpPr>
            <p:nvPr/>
          </p:nvSpPr>
          <p:spPr bwMode="auto">
            <a:xfrm flipV="1">
              <a:off x="2386" y="1460"/>
              <a:ext cx="0" cy="1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36" name="Line 304"/>
            <p:cNvSpPr>
              <a:spLocks noChangeShapeType="1"/>
            </p:cNvSpPr>
            <p:nvPr/>
          </p:nvSpPr>
          <p:spPr bwMode="auto">
            <a:xfrm flipV="1">
              <a:off x="2386" y="1268"/>
              <a:ext cx="0" cy="1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37" name="Line 305"/>
            <p:cNvSpPr>
              <a:spLocks noChangeShapeType="1"/>
            </p:cNvSpPr>
            <p:nvPr/>
          </p:nvSpPr>
          <p:spPr bwMode="auto">
            <a:xfrm flipV="1">
              <a:off x="2386" y="1073"/>
              <a:ext cx="0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38" name="Line 306"/>
            <p:cNvSpPr>
              <a:spLocks noChangeShapeType="1"/>
            </p:cNvSpPr>
            <p:nvPr/>
          </p:nvSpPr>
          <p:spPr bwMode="auto">
            <a:xfrm flipV="1">
              <a:off x="2386" y="954"/>
              <a:ext cx="0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39" name="Line 307"/>
            <p:cNvSpPr>
              <a:spLocks noChangeShapeType="1"/>
            </p:cNvSpPr>
            <p:nvPr/>
          </p:nvSpPr>
          <p:spPr bwMode="auto">
            <a:xfrm flipV="1">
              <a:off x="1690" y="954"/>
              <a:ext cx="0" cy="9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40" name="Freeform 308"/>
            <p:cNvSpPr>
              <a:spLocks/>
            </p:cNvSpPr>
            <p:nvPr/>
          </p:nvSpPr>
          <p:spPr bwMode="auto">
            <a:xfrm>
              <a:off x="1829" y="954"/>
              <a:ext cx="79" cy="425"/>
            </a:xfrm>
            <a:custGeom>
              <a:avLst/>
              <a:gdLst>
                <a:gd name="T0" fmla="*/ 9 w 218"/>
                <a:gd name="T1" fmla="*/ 0 h 1177"/>
                <a:gd name="T2" fmla="*/ 10 w 218"/>
                <a:gd name="T3" fmla="*/ 3 h 1177"/>
                <a:gd name="T4" fmla="*/ 11 w 218"/>
                <a:gd name="T5" fmla="*/ 6 h 1177"/>
                <a:gd name="T6" fmla="*/ 11 w 218"/>
                <a:gd name="T7" fmla="*/ 10 h 1177"/>
                <a:gd name="T8" fmla="*/ 12 w 218"/>
                <a:gd name="T9" fmla="*/ 13 h 1177"/>
                <a:gd name="T10" fmla="*/ 12 w 218"/>
                <a:gd name="T11" fmla="*/ 16 h 1177"/>
                <a:gd name="T12" fmla="*/ 13 w 218"/>
                <a:gd name="T13" fmla="*/ 20 h 1177"/>
                <a:gd name="T14" fmla="*/ 14 w 218"/>
                <a:gd name="T15" fmla="*/ 26 h 1177"/>
                <a:gd name="T16" fmla="*/ 14 w 218"/>
                <a:gd name="T17" fmla="*/ 33 h 1177"/>
                <a:gd name="T18" fmla="*/ 15 w 218"/>
                <a:gd name="T19" fmla="*/ 40 h 1177"/>
                <a:gd name="T20" fmla="*/ 15 w 218"/>
                <a:gd name="T21" fmla="*/ 47 h 1177"/>
                <a:gd name="T22" fmla="*/ 15 w 218"/>
                <a:gd name="T23" fmla="*/ 54 h 1177"/>
                <a:gd name="T24" fmla="*/ 15 w 218"/>
                <a:gd name="T25" fmla="*/ 61 h 1177"/>
                <a:gd name="T26" fmla="*/ 14 w 218"/>
                <a:gd name="T27" fmla="*/ 68 h 1177"/>
                <a:gd name="T28" fmla="*/ 14 w 218"/>
                <a:gd name="T29" fmla="*/ 75 h 1177"/>
                <a:gd name="T30" fmla="*/ 13 w 218"/>
                <a:gd name="T31" fmla="*/ 82 h 1177"/>
                <a:gd name="T32" fmla="*/ 13 w 218"/>
                <a:gd name="T33" fmla="*/ 89 h 1177"/>
                <a:gd name="T34" fmla="*/ 12 w 218"/>
                <a:gd name="T35" fmla="*/ 96 h 1177"/>
                <a:gd name="T36" fmla="*/ 11 w 218"/>
                <a:gd name="T37" fmla="*/ 111 h 1177"/>
                <a:gd name="T38" fmla="*/ 7 w 218"/>
                <a:gd name="T39" fmla="*/ 139 h 1177"/>
                <a:gd name="T40" fmla="*/ 5 w 218"/>
                <a:gd name="T41" fmla="*/ 153 h 1177"/>
                <a:gd name="T42" fmla="*/ 4 w 218"/>
                <a:gd name="T43" fmla="*/ 168 h 1177"/>
                <a:gd name="T44" fmla="*/ 2 w 218"/>
                <a:gd name="T45" fmla="*/ 182 h 1177"/>
                <a:gd name="T46" fmla="*/ 1 w 218"/>
                <a:gd name="T47" fmla="*/ 189 h 1177"/>
                <a:gd name="T48" fmla="*/ 1 w 218"/>
                <a:gd name="T49" fmla="*/ 196 h 1177"/>
                <a:gd name="T50" fmla="*/ 1 w 218"/>
                <a:gd name="T51" fmla="*/ 203 h 1177"/>
                <a:gd name="T52" fmla="*/ 0 w 218"/>
                <a:gd name="T53" fmla="*/ 210 h 1177"/>
                <a:gd name="T54" fmla="*/ 0 w 218"/>
                <a:gd name="T55" fmla="*/ 217 h 1177"/>
                <a:gd name="T56" fmla="*/ 0 w 218"/>
                <a:gd name="T57" fmla="*/ 224 h 1177"/>
                <a:gd name="T58" fmla="*/ 0 w 218"/>
                <a:gd name="T59" fmla="*/ 231 h 1177"/>
                <a:gd name="T60" fmla="*/ 0 w 218"/>
                <a:gd name="T61" fmla="*/ 238 h 1177"/>
                <a:gd name="T62" fmla="*/ 0 w 218"/>
                <a:gd name="T63" fmla="*/ 244 h 1177"/>
                <a:gd name="T64" fmla="*/ 0 w 218"/>
                <a:gd name="T65" fmla="*/ 252 h 1177"/>
                <a:gd name="T66" fmla="*/ 1 w 218"/>
                <a:gd name="T67" fmla="*/ 259 h 1177"/>
                <a:gd name="T68" fmla="*/ 1 w 218"/>
                <a:gd name="T69" fmla="*/ 265 h 1177"/>
                <a:gd name="T70" fmla="*/ 2 w 218"/>
                <a:gd name="T71" fmla="*/ 272 h 1177"/>
                <a:gd name="T72" fmla="*/ 4 w 218"/>
                <a:gd name="T73" fmla="*/ 279 h 1177"/>
                <a:gd name="T74" fmla="*/ 4 w 218"/>
                <a:gd name="T75" fmla="*/ 285 h 1177"/>
                <a:gd name="T76" fmla="*/ 6 w 218"/>
                <a:gd name="T77" fmla="*/ 292 h 1177"/>
                <a:gd name="T78" fmla="*/ 8 w 218"/>
                <a:gd name="T79" fmla="*/ 299 h 1177"/>
                <a:gd name="T80" fmla="*/ 9 w 218"/>
                <a:gd name="T81" fmla="*/ 305 h 1177"/>
                <a:gd name="T82" fmla="*/ 11 w 218"/>
                <a:gd name="T83" fmla="*/ 312 h 1177"/>
                <a:gd name="T84" fmla="*/ 14 w 218"/>
                <a:gd name="T85" fmla="*/ 318 h 1177"/>
                <a:gd name="T86" fmla="*/ 16 w 218"/>
                <a:gd name="T87" fmla="*/ 324 h 1177"/>
                <a:gd name="T88" fmla="*/ 18 w 218"/>
                <a:gd name="T89" fmla="*/ 331 h 1177"/>
                <a:gd name="T90" fmla="*/ 21 w 218"/>
                <a:gd name="T91" fmla="*/ 337 h 1177"/>
                <a:gd name="T92" fmla="*/ 24 w 218"/>
                <a:gd name="T93" fmla="*/ 343 h 1177"/>
                <a:gd name="T94" fmla="*/ 28 w 218"/>
                <a:gd name="T95" fmla="*/ 349 h 1177"/>
                <a:gd name="T96" fmla="*/ 31 w 218"/>
                <a:gd name="T97" fmla="*/ 355 h 1177"/>
                <a:gd name="T98" fmla="*/ 34 w 218"/>
                <a:gd name="T99" fmla="*/ 361 h 1177"/>
                <a:gd name="T100" fmla="*/ 38 w 218"/>
                <a:gd name="T101" fmla="*/ 368 h 1177"/>
                <a:gd name="T102" fmla="*/ 41 w 218"/>
                <a:gd name="T103" fmla="*/ 374 h 1177"/>
                <a:gd name="T104" fmla="*/ 45 w 218"/>
                <a:gd name="T105" fmla="*/ 379 h 1177"/>
                <a:gd name="T106" fmla="*/ 49 w 218"/>
                <a:gd name="T107" fmla="*/ 385 h 1177"/>
                <a:gd name="T108" fmla="*/ 53 w 218"/>
                <a:gd name="T109" fmla="*/ 391 h 1177"/>
                <a:gd name="T110" fmla="*/ 57 w 218"/>
                <a:gd name="T111" fmla="*/ 397 h 1177"/>
                <a:gd name="T112" fmla="*/ 61 w 218"/>
                <a:gd name="T113" fmla="*/ 402 h 1177"/>
                <a:gd name="T114" fmla="*/ 66 w 218"/>
                <a:gd name="T115" fmla="*/ 408 h 1177"/>
                <a:gd name="T116" fmla="*/ 70 w 218"/>
                <a:gd name="T117" fmla="*/ 414 h 1177"/>
                <a:gd name="T118" fmla="*/ 74 w 218"/>
                <a:gd name="T119" fmla="*/ 420 h 1177"/>
                <a:gd name="T120" fmla="*/ 79 w 218"/>
                <a:gd name="T121" fmla="*/ 425 h 117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18" h="1177">
                  <a:moveTo>
                    <a:pt x="25" y="0"/>
                  </a:moveTo>
                  <a:lnTo>
                    <a:pt x="28" y="9"/>
                  </a:lnTo>
                  <a:lnTo>
                    <a:pt x="30" y="18"/>
                  </a:lnTo>
                  <a:lnTo>
                    <a:pt x="31" y="27"/>
                  </a:lnTo>
                  <a:lnTo>
                    <a:pt x="33" y="36"/>
                  </a:lnTo>
                  <a:lnTo>
                    <a:pt x="34" y="45"/>
                  </a:lnTo>
                  <a:lnTo>
                    <a:pt x="36" y="55"/>
                  </a:lnTo>
                  <a:lnTo>
                    <a:pt x="38" y="73"/>
                  </a:lnTo>
                  <a:lnTo>
                    <a:pt x="40" y="92"/>
                  </a:lnTo>
                  <a:lnTo>
                    <a:pt x="41" y="111"/>
                  </a:lnTo>
                  <a:lnTo>
                    <a:pt x="41" y="130"/>
                  </a:lnTo>
                  <a:lnTo>
                    <a:pt x="41" y="149"/>
                  </a:lnTo>
                  <a:lnTo>
                    <a:pt x="41" y="168"/>
                  </a:lnTo>
                  <a:lnTo>
                    <a:pt x="40" y="188"/>
                  </a:lnTo>
                  <a:lnTo>
                    <a:pt x="39" y="208"/>
                  </a:lnTo>
                  <a:lnTo>
                    <a:pt x="37" y="227"/>
                  </a:lnTo>
                  <a:lnTo>
                    <a:pt x="36" y="247"/>
                  </a:lnTo>
                  <a:lnTo>
                    <a:pt x="33" y="266"/>
                  </a:lnTo>
                  <a:lnTo>
                    <a:pt x="29" y="307"/>
                  </a:lnTo>
                  <a:lnTo>
                    <a:pt x="19" y="385"/>
                  </a:lnTo>
                  <a:lnTo>
                    <a:pt x="14" y="425"/>
                  </a:lnTo>
                  <a:lnTo>
                    <a:pt x="10" y="464"/>
                  </a:lnTo>
                  <a:lnTo>
                    <a:pt x="6" y="503"/>
                  </a:lnTo>
                  <a:lnTo>
                    <a:pt x="4" y="523"/>
                  </a:lnTo>
                  <a:lnTo>
                    <a:pt x="3" y="543"/>
                  </a:lnTo>
                  <a:lnTo>
                    <a:pt x="2" y="563"/>
                  </a:lnTo>
                  <a:lnTo>
                    <a:pt x="1" y="582"/>
                  </a:lnTo>
                  <a:lnTo>
                    <a:pt x="0" y="601"/>
                  </a:lnTo>
                  <a:lnTo>
                    <a:pt x="0" y="620"/>
                  </a:lnTo>
                  <a:lnTo>
                    <a:pt x="0" y="639"/>
                  </a:lnTo>
                  <a:lnTo>
                    <a:pt x="0" y="658"/>
                  </a:lnTo>
                  <a:lnTo>
                    <a:pt x="0" y="677"/>
                  </a:lnTo>
                  <a:lnTo>
                    <a:pt x="1" y="697"/>
                  </a:lnTo>
                  <a:lnTo>
                    <a:pt x="2" y="716"/>
                  </a:lnTo>
                  <a:lnTo>
                    <a:pt x="4" y="735"/>
                  </a:lnTo>
                  <a:lnTo>
                    <a:pt x="6" y="753"/>
                  </a:lnTo>
                  <a:lnTo>
                    <a:pt x="10" y="772"/>
                  </a:lnTo>
                  <a:lnTo>
                    <a:pt x="12" y="790"/>
                  </a:lnTo>
                  <a:lnTo>
                    <a:pt x="16" y="808"/>
                  </a:lnTo>
                  <a:lnTo>
                    <a:pt x="21" y="827"/>
                  </a:lnTo>
                  <a:lnTo>
                    <a:pt x="25" y="845"/>
                  </a:lnTo>
                  <a:lnTo>
                    <a:pt x="31" y="863"/>
                  </a:lnTo>
                  <a:lnTo>
                    <a:pt x="38" y="881"/>
                  </a:lnTo>
                  <a:lnTo>
                    <a:pt x="45" y="898"/>
                  </a:lnTo>
                  <a:lnTo>
                    <a:pt x="51" y="916"/>
                  </a:lnTo>
                  <a:lnTo>
                    <a:pt x="59" y="932"/>
                  </a:lnTo>
                  <a:lnTo>
                    <a:pt x="67" y="950"/>
                  </a:lnTo>
                  <a:lnTo>
                    <a:pt x="76" y="967"/>
                  </a:lnTo>
                  <a:lnTo>
                    <a:pt x="85" y="984"/>
                  </a:lnTo>
                  <a:lnTo>
                    <a:pt x="94" y="1001"/>
                  </a:lnTo>
                  <a:lnTo>
                    <a:pt x="104" y="1018"/>
                  </a:lnTo>
                  <a:lnTo>
                    <a:pt x="114" y="1035"/>
                  </a:lnTo>
                  <a:lnTo>
                    <a:pt x="124" y="1050"/>
                  </a:lnTo>
                  <a:lnTo>
                    <a:pt x="136" y="1067"/>
                  </a:lnTo>
                  <a:lnTo>
                    <a:pt x="147" y="1083"/>
                  </a:lnTo>
                  <a:lnTo>
                    <a:pt x="158" y="1099"/>
                  </a:lnTo>
                  <a:lnTo>
                    <a:pt x="169" y="1114"/>
                  </a:lnTo>
                  <a:lnTo>
                    <a:pt x="182" y="1130"/>
                  </a:lnTo>
                  <a:lnTo>
                    <a:pt x="194" y="1146"/>
                  </a:lnTo>
                  <a:lnTo>
                    <a:pt x="205" y="1162"/>
                  </a:lnTo>
                  <a:lnTo>
                    <a:pt x="218" y="117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41" name="Freeform 309"/>
            <p:cNvSpPr>
              <a:spLocks/>
            </p:cNvSpPr>
            <p:nvPr/>
          </p:nvSpPr>
          <p:spPr bwMode="auto">
            <a:xfrm>
              <a:off x="1632" y="2898"/>
              <a:ext cx="129" cy="48"/>
            </a:xfrm>
            <a:custGeom>
              <a:avLst/>
              <a:gdLst>
                <a:gd name="T0" fmla="*/ 0 w 357"/>
                <a:gd name="T1" fmla="*/ 48 h 134"/>
                <a:gd name="T2" fmla="*/ 32 w 357"/>
                <a:gd name="T3" fmla="*/ 36 h 134"/>
                <a:gd name="T4" fmla="*/ 65 w 357"/>
                <a:gd name="T5" fmla="*/ 24 h 134"/>
                <a:gd name="T6" fmla="*/ 81 w 357"/>
                <a:gd name="T7" fmla="*/ 18 h 134"/>
                <a:gd name="T8" fmla="*/ 96 w 357"/>
                <a:gd name="T9" fmla="*/ 12 h 134"/>
                <a:gd name="T10" fmla="*/ 113 w 357"/>
                <a:gd name="T11" fmla="*/ 6 h 134"/>
                <a:gd name="T12" fmla="*/ 129 w 357"/>
                <a:gd name="T13" fmla="*/ 0 h 1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7" h="134">
                  <a:moveTo>
                    <a:pt x="0" y="134"/>
                  </a:moveTo>
                  <a:lnTo>
                    <a:pt x="89" y="100"/>
                  </a:lnTo>
                  <a:lnTo>
                    <a:pt x="179" y="67"/>
                  </a:lnTo>
                  <a:lnTo>
                    <a:pt x="223" y="50"/>
                  </a:lnTo>
                  <a:lnTo>
                    <a:pt x="267" y="33"/>
                  </a:lnTo>
                  <a:lnTo>
                    <a:pt x="312" y="16"/>
                  </a:lnTo>
                  <a:lnTo>
                    <a:pt x="35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42" name="Line 310"/>
            <p:cNvSpPr>
              <a:spLocks noChangeShapeType="1"/>
            </p:cNvSpPr>
            <p:nvPr/>
          </p:nvSpPr>
          <p:spPr bwMode="auto">
            <a:xfrm flipV="1">
              <a:off x="1561" y="954"/>
              <a:ext cx="91" cy="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43" name="Line 311"/>
            <p:cNvSpPr>
              <a:spLocks noChangeShapeType="1"/>
            </p:cNvSpPr>
            <p:nvPr/>
          </p:nvSpPr>
          <p:spPr bwMode="auto">
            <a:xfrm flipV="1">
              <a:off x="1561" y="1045"/>
              <a:ext cx="129" cy="1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44" name="Line 312"/>
            <p:cNvSpPr>
              <a:spLocks noChangeShapeType="1"/>
            </p:cNvSpPr>
            <p:nvPr/>
          </p:nvSpPr>
          <p:spPr bwMode="auto">
            <a:xfrm flipV="1">
              <a:off x="1561" y="1174"/>
              <a:ext cx="129" cy="1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45" name="Line 313"/>
            <p:cNvSpPr>
              <a:spLocks noChangeShapeType="1"/>
            </p:cNvSpPr>
            <p:nvPr/>
          </p:nvSpPr>
          <p:spPr bwMode="auto">
            <a:xfrm flipV="1">
              <a:off x="1561" y="1303"/>
              <a:ext cx="129" cy="1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46" name="Line 314"/>
            <p:cNvSpPr>
              <a:spLocks noChangeShapeType="1"/>
            </p:cNvSpPr>
            <p:nvPr/>
          </p:nvSpPr>
          <p:spPr bwMode="auto">
            <a:xfrm flipV="1">
              <a:off x="1561" y="1435"/>
              <a:ext cx="129" cy="1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47" name="Line 315"/>
            <p:cNvSpPr>
              <a:spLocks noChangeShapeType="1"/>
            </p:cNvSpPr>
            <p:nvPr/>
          </p:nvSpPr>
          <p:spPr bwMode="auto">
            <a:xfrm flipV="1">
              <a:off x="1561" y="1564"/>
              <a:ext cx="129" cy="1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48" name="Line 316"/>
            <p:cNvSpPr>
              <a:spLocks noChangeShapeType="1"/>
            </p:cNvSpPr>
            <p:nvPr/>
          </p:nvSpPr>
          <p:spPr bwMode="auto">
            <a:xfrm flipV="1">
              <a:off x="1561" y="1693"/>
              <a:ext cx="129" cy="1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49" name="Line 317"/>
            <p:cNvSpPr>
              <a:spLocks noChangeShapeType="1"/>
            </p:cNvSpPr>
            <p:nvPr/>
          </p:nvSpPr>
          <p:spPr bwMode="auto">
            <a:xfrm flipV="1">
              <a:off x="1596" y="1825"/>
              <a:ext cx="94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50" name="Line 318"/>
            <p:cNvSpPr>
              <a:spLocks noChangeShapeType="1"/>
            </p:cNvSpPr>
            <p:nvPr/>
          </p:nvSpPr>
          <p:spPr bwMode="auto">
            <a:xfrm flipV="1">
              <a:off x="1677" y="2911"/>
              <a:ext cx="97" cy="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51" name="Line 319"/>
            <p:cNvSpPr>
              <a:spLocks noChangeShapeType="1"/>
            </p:cNvSpPr>
            <p:nvPr/>
          </p:nvSpPr>
          <p:spPr bwMode="auto">
            <a:xfrm flipV="1">
              <a:off x="1746" y="2974"/>
              <a:ext cx="96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52" name="Line 320"/>
            <p:cNvSpPr>
              <a:spLocks noChangeShapeType="1"/>
            </p:cNvSpPr>
            <p:nvPr/>
          </p:nvSpPr>
          <p:spPr bwMode="auto">
            <a:xfrm flipV="1">
              <a:off x="1771" y="3048"/>
              <a:ext cx="127" cy="1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53" name="Line 321"/>
            <p:cNvSpPr>
              <a:spLocks noChangeShapeType="1"/>
            </p:cNvSpPr>
            <p:nvPr/>
          </p:nvSpPr>
          <p:spPr bwMode="auto">
            <a:xfrm flipV="1">
              <a:off x="1801" y="3177"/>
              <a:ext cx="97" cy="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54" name="Line 322"/>
            <p:cNvSpPr>
              <a:spLocks noChangeShapeType="1"/>
            </p:cNvSpPr>
            <p:nvPr/>
          </p:nvSpPr>
          <p:spPr bwMode="auto">
            <a:xfrm flipV="1">
              <a:off x="2181" y="2982"/>
              <a:ext cx="41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55" name="Line 323"/>
            <p:cNvSpPr>
              <a:spLocks noChangeShapeType="1"/>
            </p:cNvSpPr>
            <p:nvPr/>
          </p:nvSpPr>
          <p:spPr bwMode="auto">
            <a:xfrm flipV="1">
              <a:off x="2181" y="2936"/>
              <a:ext cx="216" cy="2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56" name="Line 324"/>
            <p:cNvSpPr>
              <a:spLocks noChangeShapeType="1"/>
            </p:cNvSpPr>
            <p:nvPr/>
          </p:nvSpPr>
          <p:spPr bwMode="auto">
            <a:xfrm flipV="1">
              <a:off x="2191" y="3159"/>
              <a:ext cx="114" cy="1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57" name="Freeform 325"/>
            <p:cNvSpPr>
              <a:spLocks/>
            </p:cNvSpPr>
            <p:nvPr/>
          </p:nvSpPr>
          <p:spPr bwMode="auto">
            <a:xfrm>
              <a:off x="2080" y="1572"/>
              <a:ext cx="160" cy="346"/>
            </a:xfrm>
            <a:custGeom>
              <a:avLst/>
              <a:gdLst>
                <a:gd name="T0" fmla="*/ 0 w 439"/>
                <a:gd name="T1" fmla="*/ 0 h 959"/>
                <a:gd name="T2" fmla="*/ 7 w 439"/>
                <a:gd name="T3" fmla="*/ 10 h 959"/>
                <a:gd name="T4" fmla="*/ 14 w 439"/>
                <a:gd name="T5" fmla="*/ 19 h 959"/>
                <a:gd name="T6" fmla="*/ 21 w 439"/>
                <a:gd name="T7" fmla="*/ 29 h 959"/>
                <a:gd name="T8" fmla="*/ 28 w 439"/>
                <a:gd name="T9" fmla="*/ 39 h 959"/>
                <a:gd name="T10" fmla="*/ 34 w 439"/>
                <a:gd name="T11" fmla="*/ 49 h 959"/>
                <a:gd name="T12" fmla="*/ 41 w 439"/>
                <a:gd name="T13" fmla="*/ 59 h 959"/>
                <a:gd name="T14" fmla="*/ 47 w 439"/>
                <a:gd name="T15" fmla="*/ 69 h 959"/>
                <a:gd name="T16" fmla="*/ 53 w 439"/>
                <a:gd name="T17" fmla="*/ 80 h 959"/>
                <a:gd name="T18" fmla="*/ 59 w 439"/>
                <a:gd name="T19" fmla="*/ 90 h 959"/>
                <a:gd name="T20" fmla="*/ 64 w 439"/>
                <a:gd name="T21" fmla="*/ 100 h 959"/>
                <a:gd name="T22" fmla="*/ 70 w 439"/>
                <a:gd name="T23" fmla="*/ 111 h 959"/>
                <a:gd name="T24" fmla="*/ 75 w 439"/>
                <a:gd name="T25" fmla="*/ 122 h 959"/>
                <a:gd name="T26" fmla="*/ 81 w 439"/>
                <a:gd name="T27" fmla="*/ 132 h 959"/>
                <a:gd name="T28" fmla="*/ 86 w 439"/>
                <a:gd name="T29" fmla="*/ 143 h 959"/>
                <a:gd name="T30" fmla="*/ 90 w 439"/>
                <a:gd name="T31" fmla="*/ 154 h 959"/>
                <a:gd name="T32" fmla="*/ 95 w 439"/>
                <a:gd name="T33" fmla="*/ 165 h 959"/>
                <a:gd name="T34" fmla="*/ 100 w 439"/>
                <a:gd name="T35" fmla="*/ 176 h 959"/>
                <a:gd name="T36" fmla="*/ 105 w 439"/>
                <a:gd name="T37" fmla="*/ 187 h 959"/>
                <a:gd name="T38" fmla="*/ 109 w 439"/>
                <a:gd name="T39" fmla="*/ 198 h 959"/>
                <a:gd name="T40" fmla="*/ 114 w 439"/>
                <a:gd name="T41" fmla="*/ 209 h 959"/>
                <a:gd name="T42" fmla="*/ 118 w 439"/>
                <a:gd name="T43" fmla="*/ 220 h 959"/>
                <a:gd name="T44" fmla="*/ 122 w 439"/>
                <a:gd name="T45" fmla="*/ 231 h 959"/>
                <a:gd name="T46" fmla="*/ 126 w 439"/>
                <a:gd name="T47" fmla="*/ 243 h 959"/>
                <a:gd name="T48" fmla="*/ 130 w 439"/>
                <a:gd name="T49" fmla="*/ 254 h 959"/>
                <a:gd name="T50" fmla="*/ 134 w 439"/>
                <a:gd name="T51" fmla="*/ 266 h 959"/>
                <a:gd name="T52" fmla="*/ 138 w 439"/>
                <a:gd name="T53" fmla="*/ 277 h 959"/>
                <a:gd name="T54" fmla="*/ 142 w 439"/>
                <a:gd name="T55" fmla="*/ 289 h 959"/>
                <a:gd name="T56" fmla="*/ 146 w 439"/>
                <a:gd name="T57" fmla="*/ 300 h 959"/>
                <a:gd name="T58" fmla="*/ 153 w 439"/>
                <a:gd name="T59" fmla="*/ 323 h 959"/>
                <a:gd name="T60" fmla="*/ 160 w 439"/>
                <a:gd name="T61" fmla="*/ 346 h 95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39" h="959">
                  <a:moveTo>
                    <a:pt x="0" y="0"/>
                  </a:moveTo>
                  <a:lnTo>
                    <a:pt x="20" y="27"/>
                  </a:lnTo>
                  <a:lnTo>
                    <a:pt x="39" y="54"/>
                  </a:lnTo>
                  <a:lnTo>
                    <a:pt x="58" y="81"/>
                  </a:lnTo>
                  <a:lnTo>
                    <a:pt x="76" y="108"/>
                  </a:lnTo>
                  <a:lnTo>
                    <a:pt x="94" y="136"/>
                  </a:lnTo>
                  <a:lnTo>
                    <a:pt x="112" y="164"/>
                  </a:lnTo>
                  <a:lnTo>
                    <a:pt x="129" y="192"/>
                  </a:lnTo>
                  <a:lnTo>
                    <a:pt x="145" y="221"/>
                  </a:lnTo>
                  <a:lnTo>
                    <a:pt x="162" y="249"/>
                  </a:lnTo>
                  <a:lnTo>
                    <a:pt x="176" y="278"/>
                  </a:lnTo>
                  <a:lnTo>
                    <a:pt x="192" y="308"/>
                  </a:lnTo>
                  <a:lnTo>
                    <a:pt x="207" y="337"/>
                  </a:lnTo>
                  <a:lnTo>
                    <a:pt x="221" y="367"/>
                  </a:lnTo>
                  <a:lnTo>
                    <a:pt x="235" y="396"/>
                  </a:lnTo>
                  <a:lnTo>
                    <a:pt x="248" y="427"/>
                  </a:lnTo>
                  <a:lnTo>
                    <a:pt x="262" y="457"/>
                  </a:lnTo>
                  <a:lnTo>
                    <a:pt x="275" y="487"/>
                  </a:lnTo>
                  <a:lnTo>
                    <a:pt x="287" y="518"/>
                  </a:lnTo>
                  <a:lnTo>
                    <a:pt x="300" y="549"/>
                  </a:lnTo>
                  <a:lnTo>
                    <a:pt x="312" y="580"/>
                  </a:lnTo>
                  <a:lnTo>
                    <a:pt x="323" y="611"/>
                  </a:lnTo>
                  <a:lnTo>
                    <a:pt x="335" y="641"/>
                  </a:lnTo>
                  <a:lnTo>
                    <a:pt x="346" y="673"/>
                  </a:lnTo>
                  <a:lnTo>
                    <a:pt x="357" y="704"/>
                  </a:lnTo>
                  <a:lnTo>
                    <a:pt x="368" y="736"/>
                  </a:lnTo>
                  <a:lnTo>
                    <a:pt x="378" y="768"/>
                  </a:lnTo>
                  <a:lnTo>
                    <a:pt x="390" y="800"/>
                  </a:lnTo>
                  <a:lnTo>
                    <a:pt x="400" y="831"/>
                  </a:lnTo>
                  <a:lnTo>
                    <a:pt x="420" y="895"/>
                  </a:lnTo>
                  <a:lnTo>
                    <a:pt x="439" y="95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58" name="Freeform 326"/>
            <p:cNvSpPr>
              <a:spLocks/>
            </p:cNvSpPr>
            <p:nvPr/>
          </p:nvSpPr>
          <p:spPr bwMode="auto">
            <a:xfrm>
              <a:off x="2333" y="2870"/>
              <a:ext cx="91" cy="107"/>
            </a:xfrm>
            <a:custGeom>
              <a:avLst/>
              <a:gdLst>
                <a:gd name="T0" fmla="*/ 0 w 251"/>
                <a:gd name="T1" fmla="*/ 0 h 288"/>
                <a:gd name="T2" fmla="*/ 4 w 251"/>
                <a:gd name="T3" fmla="*/ 3 h 288"/>
                <a:gd name="T4" fmla="*/ 7 w 251"/>
                <a:gd name="T5" fmla="*/ 5 h 288"/>
                <a:gd name="T6" fmla="*/ 10 w 251"/>
                <a:gd name="T7" fmla="*/ 8 h 288"/>
                <a:gd name="T8" fmla="*/ 13 w 251"/>
                <a:gd name="T9" fmla="*/ 10 h 288"/>
                <a:gd name="T10" fmla="*/ 17 w 251"/>
                <a:gd name="T11" fmla="*/ 13 h 288"/>
                <a:gd name="T12" fmla="*/ 19 w 251"/>
                <a:gd name="T13" fmla="*/ 16 h 288"/>
                <a:gd name="T14" fmla="*/ 22 w 251"/>
                <a:gd name="T15" fmla="*/ 19 h 288"/>
                <a:gd name="T16" fmla="*/ 26 w 251"/>
                <a:gd name="T17" fmla="*/ 23 h 288"/>
                <a:gd name="T18" fmla="*/ 29 w 251"/>
                <a:gd name="T19" fmla="*/ 26 h 288"/>
                <a:gd name="T20" fmla="*/ 32 w 251"/>
                <a:gd name="T21" fmla="*/ 29 h 288"/>
                <a:gd name="T22" fmla="*/ 38 w 251"/>
                <a:gd name="T23" fmla="*/ 35 h 288"/>
                <a:gd name="T24" fmla="*/ 44 w 251"/>
                <a:gd name="T25" fmla="*/ 42 h 288"/>
                <a:gd name="T26" fmla="*/ 49 w 251"/>
                <a:gd name="T27" fmla="*/ 49 h 288"/>
                <a:gd name="T28" fmla="*/ 54 w 251"/>
                <a:gd name="T29" fmla="*/ 56 h 288"/>
                <a:gd name="T30" fmla="*/ 60 w 251"/>
                <a:gd name="T31" fmla="*/ 63 h 288"/>
                <a:gd name="T32" fmla="*/ 65 w 251"/>
                <a:gd name="T33" fmla="*/ 70 h 288"/>
                <a:gd name="T34" fmla="*/ 70 w 251"/>
                <a:gd name="T35" fmla="*/ 77 h 288"/>
                <a:gd name="T36" fmla="*/ 76 w 251"/>
                <a:gd name="T37" fmla="*/ 84 h 288"/>
                <a:gd name="T38" fmla="*/ 80 w 251"/>
                <a:gd name="T39" fmla="*/ 92 h 288"/>
                <a:gd name="T40" fmla="*/ 91 w 251"/>
                <a:gd name="T41" fmla="*/ 107 h 28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51" h="288">
                  <a:moveTo>
                    <a:pt x="0" y="0"/>
                  </a:moveTo>
                  <a:lnTo>
                    <a:pt x="10" y="7"/>
                  </a:lnTo>
                  <a:lnTo>
                    <a:pt x="19" y="14"/>
                  </a:lnTo>
                  <a:lnTo>
                    <a:pt x="28" y="22"/>
                  </a:lnTo>
                  <a:lnTo>
                    <a:pt x="37" y="28"/>
                  </a:lnTo>
                  <a:lnTo>
                    <a:pt x="46" y="36"/>
                  </a:lnTo>
                  <a:lnTo>
                    <a:pt x="53" y="44"/>
                  </a:lnTo>
                  <a:lnTo>
                    <a:pt x="62" y="52"/>
                  </a:lnTo>
                  <a:lnTo>
                    <a:pt x="71" y="61"/>
                  </a:lnTo>
                  <a:lnTo>
                    <a:pt x="79" y="69"/>
                  </a:lnTo>
                  <a:lnTo>
                    <a:pt x="87" y="77"/>
                  </a:lnTo>
                  <a:lnTo>
                    <a:pt x="104" y="95"/>
                  </a:lnTo>
                  <a:lnTo>
                    <a:pt x="120" y="113"/>
                  </a:lnTo>
                  <a:lnTo>
                    <a:pt x="134" y="131"/>
                  </a:lnTo>
                  <a:lnTo>
                    <a:pt x="150" y="150"/>
                  </a:lnTo>
                  <a:lnTo>
                    <a:pt x="165" y="169"/>
                  </a:lnTo>
                  <a:lnTo>
                    <a:pt x="179" y="188"/>
                  </a:lnTo>
                  <a:lnTo>
                    <a:pt x="194" y="208"/>
                  </a:lnTo>
                  <a:lnTo>
                    <a:pt x="209" y="227"/>
                  </a:lnTo>
                  <a:lnTo>
                    <a:pt x="222" y="247"/>
                  </a:lnTo>
                  <a:lnTo>
                    <a:pt x="251" y="28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59" name="Line 327"/>
            <p:cNvSpPr>
              <a:spLocks noChangeShapeType="1"/>
            </p:cNvSpPr>
            <p:nvPr/>
          </p:nvSpPr>
          <p:spPr bwMode="auto">
            <a:xfrm>
              <a:off x="1472" y="2685"/>
              <a:ext cx="2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60" name="Line 328"/>
            <p:cNvSpPr>
              <a:spLocks noChangeShapeType="1"/>
            </p:cNvSpPr>
            <p:nvPr/>
          </p:nvSpPr>
          <p:spPr bwMode="auto">
            <a:xfrm>
              <a:off x="1771" y="2685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61" name="Line 329"/>
            <p:cNvSpPr>
              <a:spLocks noChangeShapeType="1"/>
            </p:cNvSpPr>
            <p:nvPr/>
          </p:nvSpPr>
          <p:spPr bwMode="auto">
            <a:xfrm>
              <a:off x="1857" y="2685"/>
              <a:ext cx="3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62" name="Line 330"/>
            <p:cNvSpPr>
              <a:spLocks noChangeShapeType="1"/>
            </p:cNvSpPr>
            <p:nvPr/>
          </p:nvSpPr>
          <p:spPr bwMode="auto">
            <a:xfrm>
              <a:off x="2290" y="2685"/>
              <a:ext cx="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63" name="Line 331"/>
            <p:cNvSpPr>
              <a:spLocks noChangeShapeType="1"/>
            </p:cNvSpPr>
            <p:nvPr/>
          </p:nvSpPr>
          <p:spPr bwMode="auto">
            <a:xfrm>
              <a:off x="2379" y="2685"/>
              <a:ext cx="2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64" name="Line 332"/>
            <p:cNvSpPr>
              <a:spLocks noChangeShapeType="1"/>
            </p:cNvSpPr>
            <p:nvPr/>
          </p:nvSpPr>
          <p:spPr bwMode="auto">
            <a:xfrm>
              <a:off x="2039" y="1293"/>
              <a:ext cx="0" cy="2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65" name="Line 333"/>
            <p:cNvSpPr>
              <a:spLocks noChangeShapeType="1"/>
            </p:cNvSpPr>
            <p:nvPr/>
          </p:nvSpPr>
          <p:spPr bwMode="auto">
            <a:xfrm>
              <a:off x="2039" y="1632"/>
              <a:ext cx="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66" name="Line 334"/>
            <p:cNvSpPr>
              <a:spLocks noChangeShapeType="1"/>
            </p:cNvSpPr>
            <p:nvPr/>
          </p:nvSpPr>
          <p:spPr bwMode="auto">
            <a:xfrm>
              <a:off x="2039" y="1718"/>
              <a:ext cx="0" cy="2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67" name="Line 335"/>
            <p:cNvSpPr>
              <a:spLocks noChangeShapeType="1"/>
            </p:cNvSpPr>
            <p:nvPr/>
          </p:nvSpPr>
          <p:spPr bwMode="auto">
            <a:xfrm>
              <a:off x="1756" y="1435"/>
              <a:ext cx="3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68" name="Line 336"/>
            <p:cNvSpPr>
              <a:spLocks noChangeShapeType="1"/>
            </p:cNvSpPr>
            <p:nvPr/>
          </p:nvSpPr>
          <p:spPr bwMode="auto">
            <a:xfrm>
              <a:off x="2103" y="1435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69" name="Line 337"/>
            <p:cNvSpPr>
              <a:spLocks noChangeShapeType="1"/>
            </p:cNvSpPr>
            <p:nvPr/>
          </p:nvSpPr>
          <p:spPr bwMode="auto">
            <a:xfrm>
              <a:off x="2158" y="1435"/>
              <a:ext cx="18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70" name="Line 338"/>
            <p:cNvSpPr>
              <a:spLocks noChangeShapeType="1"/>
            </p:cNvSpPr>
            <p:nvPr/>
          </p:nvSpPr>
          <p:spPr bwMode="auto">
            <a:xfrm flipV="1">
              <a:off x="2039" y="1159"/>
              <a:ext cx="0" cy="1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71" name="Line 339"/>
            <p:cNvSpPr>
              <a:spLocks noChangeShapeType="1"/>
            </p:cNvSpPr>
            <p:nvPr/>
          </p:nvSpPr>
          <p:spPr bwMode="auto">
            <a:xfrm flipV="1">
              <a:off x="2039" y="1073"/>
              <a:ext cx="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72" name="Line 340"/>
            <p:cNvSpPr>
              <a:spLocks noChangeShapeType="1"/>
            </p:cNvSpPr>
            <p:nvPr/>
          </p:nvSpPr>
          <p:spPr bwMode="auto">
            <a:xfrm flipV="1">
              <a:off x="2039" y="891"/>
              <a:ext cx="0" cy="1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73" name="Line 341"/>
            <p:cNvSpPr>
              <a:spLocks noChangeShapeType="1"/>
            </p:cNvSpPr>
            <p:nvPr/>
          </p:nvSpPr>
          <p:spPr bwMode="auto">
            <a:xfrm>
              <a:off x="2039" y="3199"/>
              <a:ext cx="0" cy="1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74" name="Line 342"/>
            <p:cNvSpPr>
              <a:spLocks noChangeShapeType="1"/>
            </p:cNvSpPr>
            <p:nvPr/>
          </p:nvSpPr>
          <p:spPr bwMode="auto">
            <a:xfrm flipV="1">
              <a:off x="2039" y="2999"/>
              <a:ext cx="0" cy="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75" name="Line 343"/>
            <p:cNvSpPr>
              <a:spLocks noChangeShapeType="1"/>
            </p:cNvSpPr>
            <p:nvPr/>
          </p:nvSpPr>
          <p:spPr bwMode="auto">
            <a:xfrm flipV="1">
              <a:off x="2039" y="2961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76" name="Line 344"/>
            <p:cNvSpPr>
              <a:spLocks noChangeShapeType="1"/>
            </p:cNvSpPr>
            <p:nvPr/>
          </p:nvSpPr>
          <p:spPr bwMode="auto">
            <a:xfrm flipV="1">
              <a:off x="2039" y="2655"/>
              <a:ext cx="0" cy="2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77" name="Line 345"/>
            <p:cNvSpPr>
              <a:spLocks noChangeShapeType="1"/>
            </p:cNvSpPr>
            <p:nvPr/>
          </p:nvSpPr>
          <p:spPr bwMode="auto">
            <a:xfrm flipV="1">
              <a:off x="2039" y="2612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78" name="Line 346"/>
            <p:cNvSpPr>
              <a:spLocks noChangeShapeType="1"/>
            </p:cNvSpPr>
            <p:nvPr/>
          </p:nvSpPr>
          <p:spPr bwMode="auto">
            <a:xfrm flipV="1">
              <a:off x="2039" y="2131"/>
              <a:ext cx="0" cy="4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16059" name="Group 347"/>
          <p:cNvGrpSpPr>
            <a:grpSpLocks/>
          </p:cNvGrpSpPr>
          <p:nvPr/>
        </p:nvGrpSpPr>
        <p:grpSpPr bwMode="auto">
          <a:xfrm>
            <a:off x="4684713" y="1414463"/>
            <a:ext cx="1833562" cy="3933825"/>
            <a:chOff x="2951" y="891"/>
            <a:chExt cx="1155" cy="2478"/>
          </a:xfrm>
        </p:grpSpPr>
        <p:sp>
          <p:nvSpPr>
            <p:cNvPr id="35945" name="Line 348"/>
            <p:cNvSpPr>
              <a:spLocks noChangeShapeType="1"/>
            </p:cNvSpPr>
            <p:nvPr/>
          </p:nvSpPr>
          <p:spPr bwMode="auto">
            <a:xfrm>
              <a:off x="2951" y="2686"/>
              <a:ext cx="2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46" name="Line 349"/>
            <p:cNvSpPr>
              <a:spLocks noChangeShapeType="1"/>
            </p:cNvSpPr>
            <p:nvPr/>
          </p:nvSpPr>
          <p:spPr bwMode="auto">
            <a:xfrm>
              <a:off x="3247" y="2686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47" name="Line 350"/>
            <p:cNvSpPr>
              <a:spLocks noChangeShapeType="1"/>
            </p:cNvSpPr>
            <p:nvPr/>
          </p:nvSpPr>
          <p:spPr bwMode="auto">
            <a:xfrm>
              <a:off x="3336" y="2686"/>
              <a:ext cx="3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48" name="Line 351"/>
            <p:cNvSpPr>
              <a:spLocks noChangeShapeType="1"/>
            </p:cNvSpPr>
            <p:nvPr/>
          </p:nvSpPr>
          <p:spPr bwMode="auto">
            <a:xfrm>
              <a:off x="3769" y="2686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49" name="Line 352"/>
            <p:cNvSpPr>
              <a:spLocks noChangeShapeType="1"/>
            </p:cNvSpPr>
            <p:nvPr/>
          </p:nvSpPr>
          <p:spPr bwMode="auto">
            <a:xfrm>
              <a:off x="3855" y="2686"/>
              <a:ext cx="2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50" name="Freeform 353"/>
            <p:cNvSpPr>
              <a:spLocks/>
            </p:cNvSpPr>
            <p:nvPr/>
          </p:nvSpPr>
          <p:spPr bwMode="auto">
            <a:xfrm>
              <a:off x="3240" y="2870"/>
              <a:ext cx="569" cy="165"/>
            </a:xfrm>
            <a:custGeom>
              <a:avLst/>
              <a:gdLst>
                <a:gd name="T0" fmla="*/ 6 w 1579"/>
                <a:gd name="T1" fmla="*/ 34 h 451"/>
                <a:gd name="T2" fmla="*/ 18 w 1579"/>
                <a:gd name="T3" fmla="*/ 49 h 451"/>
                <a:gd name="T4" fmla="*/ 31 w 1579"/>
                <a:gd name="T5" fmla="*/ 62 h 451"/>
                <a:gd name="T6" fmla="*/ 44 w 1579"/>
                <a:gd name="T7" fmla="*/ 75 h 451"/>
                <a:gd name="T8" fmla="*/ 58 w 1579"/>
                <a:gd name="T9" fmla="*/ 87 h 451"/>
                <a:gd name="T10" fmla="*/ 73 w 1579"/>
                <a:gd name="T11" fmla="*/ 99 h 451"/>
                <a:gd name="T12" fmla="*/ 89 w 1579"/>
                <a:gd name="T13" fmla="*/ 109 h 451"/>
                <a:gd name="T14" fmla="*/ 105 w 1579"/>
                <a:gd name="T15" fmla="*/ 119 h 451"/>
                <a:gd name="T16" fmla="*/ 121 w 1579"/>
                <a:gd name="T17" fmla="*/ 128 h 451"/>
                <a:gd name="T18" fmla="*/ 138 w 1579"/>
                <a:gd name="T19" fmla="*/ 136 h 451"/>
                <a:gd name="T20" fmla="*/ 155 w 1579"/>
                <a:gd name="T21" fmla="*/ 143 h 451"/>
                <a:gd name="T22" fmla="*/ 172 w 1579"/>
                <a:gd name="T23" fmla="*/ 149 h 451"/>
                <a:gd name="T24" fmla="*/ 190 w 1579"/>
                <a:gd name="T25" fmla="*/ 154 h 451"/>
                <a:gd name="T26" fmla="*/ 208 w 1579"/>
                <a:gd name="T27" fmla="*/ 158 h 451"/>
                <a:gd name="T28" fmla="*/ 227 w 1579"/>
                <a:gd name="T29" fmla="*/ 161 h 451"/>
                <a:gd name="T30" fmla="*/ 245 w 1579"/>
                <a:gd name="T31" fmla="*/ 163 h 451"/>
                <a:gd name="T32" fmla="*/ 263 w 1579"/>
                <a:gd name="T33" fmla="*/ 165 h 451"/>
                <a:gd name="T34" fmla="*/ 282 w 1579"/>
                <a:gd name="T35" fmla="*/ 165 h 451"/>
                <a:gd name="T36" fmla="*/ 301 w 1579"/>
                <a:gd name="T37" fmla="*/ 164 h 451"/>
                <a:gd name="T38" fmla="*/ 319 w 1579"/>
                <a:gd name="T39" fmla="*/ 162 h 451"/>
                <a:gd name="T40" fmla="*/ 338 w 1579"/>
                <a:gd name="T41" fmla="*/ 159 h 451"/>
                <a:gd name="T42" fmla="*/ 356 w 1579"/>
                <a:gd name="T43" fmla="*/ 155 h 451"/>
                <a:gd name="T44" fmla="*/ 374 w 1579"/>
                <a:gd name="T45" fmla="*/ 150 h 451"/>
                <a:gd name="T46" fmla="*/ 391 w 1579"/>
                <a:gd name="T47" fmla="*/ 145 h 451"/>
                <a:gd name="T48" fmla="*/ 408 w 1579"/>
                <a:gd name="T49" fmla="*/ 138 h 451"/>
                <a:gd name="T50" fmla="*/ 426 w 1579"/>
                <a:gd name="T51" fmla="*/ 130 h 451"/>
                <a:gd name="T52" fmla="*/ 442 w 1579"/>
                <a:gd name="T53" fmla="*/ 121 h 451"/>
                <a:gd name="T54" fmla="*/ 458 w 1579"/>
                <a:gd name="T55" fmla="*/ 112 h 451"/>
                <a:gd name="T56" fmla="*/ 474 w 1579"/>
                <a:gd name="T57" fmla="*/ 102 h 451"/>
                <a:gd name="T58" fmla="*/ 489 w 1579"/>
                <a:gd name="T59" fmla="*/ 90 h 451"/>
                <a:gd name="T60" fmla="*/ 503 w 1579"/>
                <a:gd name="T61" fmla="*/ 79 h 451"/>
                <a:gd name="T62" fmla="*/ 516 w 1579"/>
                <a:gd name="T63" fmla="*/ 66 h 451"/>
                <a:gd name="T64" fmla="*/ 529 w 1579"/>
                <a:gd name="T65" fmla="*/ 52 h 451"/>
                <a:gd name="T66" fmla="*/ 542 w 1579"/>
                <a:gd name="T67" fmla="*/ 38 h 451"/>
                <a:gd name="T68" fmla="*/ 554 w 1579"/>
                <a:gd name="T69" fmla="*/ 23 h 451"/>
                <a:gd name="T70" fmla="*/ 564 w 1579"/>
                <a:gd name="T71" fmla="*/ 8 h 45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579" h="451">
                  <a:moveTo>
                    <a:pt x="0" y="73"/>
                  </a:moveTo>
                  <a:lnTo>
                    <a:pt x="17" y="93"/>
                  </a:lnTo>
                  <a:lnTo>
                    <a:pt x="32" y="114"/>
                  </a:lnTo>
                  <a:lnTo>
                    <a:pt x="49" y="133"/>
                  </a:lnTo>
                  <a:lnTo>
                    <a:pt x="67" y="152"/>
                  </a:lnTo>
                  <a:lnTo>
                    <a:pt x="85" y="170"/>
                  </a:lnTo>
                  <a:lnTo>
                    <a:pt x="104" y="188"/>
                  </a:lnTo>
                  <a:lnTo>
                    <a:pt x="122" y="206"/>
                  </a:lnTo>
                  <a:lnTo>
                    <a:pt x="142" y="223"/>
                  </a:lnTo>
                  <a:lnTo>
                    <a:pt x="162" y="238"/>
                  </a:lnTo>
                  <a:lnTo>
                    <a:pt x="182" y="254"/>
                  </a:lnTo>
                  <a:lnTo>
                    <a:pt x="203" y="270"/>
                  </a:lnTo>
                  <a:lnTo>
                    <a:pt x="225" y="284"/>
                  </a:lnTo>
                  <a:lnTo>
                    <a:pt x="246" y="299"/>
                  </a:lnTo>
                  <a:lnTo>
                    <a:pt x="267" y="313"/>
                  </a:lnTo>
                  <a:lnTo>
                    <a:pt x="290" y="325"/>
                  </a:lnTo>
                  <a:lnTo>
                    <a:pt x="312" y="337"/>
                  </a:lnTo>
                  <a:lnTo>
                    <a:pt x="336" y="350"/>
                  </a:lnTo>
                  <a:lnTo>
                    <a:pt x="358" y="361"/>
                  </a:lnTo>
                  <a:lnTo>
                    <a:pt x="382" y="371"/>
                  </a:lnTo>
                  <a:lnTo>
                    <a:pt x="405" y="381"/>
                  </a:lnTo>
                  <a:lnTo>
                    <a:pt x="430" y="390"/>
                  </a:lnTo>
                  <a:lnTo>
                    <a:pt x="454" y="399"/>
                  </a:lnTo>
                  <a:lnTo>
                    <a:pt x="478" y="407"/>
                  </a:lnTo>
                  <a:lnTo>
                    <a:pt x="503" y="414"/>
                  </a:lnTo>
                  <a:lnTo>
                    <a:pt x="528" y="420"/>
                  </a:lnTo>
                  <a:lnTo>
                    <a:pt x="553" y="427"/>
                  </a:lnTo>
                  <a:lnTo>
                    <a:pt x="578" y="432"/>
                  </a:lnTo>
                  <a:lnTo>
                    <a:pt x="603" y="437"/>
                  </a:lnTo>
                  <a:lnTo>
                    <a:pt x="629" y="441"/>
                  </a:lnTo>
                  <a:lnTo>
                    <a:pt x="655" y="444"/>
                  </a:lnTo>
                  <a:lnTo>
                    <a:pt x="681" y="446"/>
                  </a:lnTo>
                  <a:lnTo>
                    <a:pt x="705" y="449"/>
                  </a:lnTo>
                  <a:lnTo>
                    <a:pt x="731" y="450"/>
                  </a:lnTo>
                  <a:lnTo>
                    <a:pt x="757" y="451"/>
                  </a:lnTo>
                  <a:lnTo>
                    <a:pt x="783" y="450"/>
                  </a:lnTo>
                  <a:lnTo>
                    <a:pt x="809" y="450"/>
                  </a:lnTo>
                  <a:lnTo>
                    <a:pt x="835" y="447"/>
                  </a:lnTo>
                  <a:lnTo>
                    <a:pt x="860" y="445"/>
                  </a:lnTo>
                  <a:lnTo>
                    <a:pt x="885" y="443"/>
                  </a:lnTo>
                  <a:lnTo>
                    <a:pt x="911" y="440"/>
                  </a:lnTo>
                  <a:lnTo>
                    <a:pt x="937" y="435"/>
                  </a:lnTo>
                  <a:lnTo>
                    <a:pt x="961" y="429"/>
                  </a:lnTo>
                  <a:lnTo>
                    <a:pt x="987" y="424"/>
                  </a:lnTo>
                  <a:lnTo>
                    <a:pt x="1012" y="418"/>
                  </a:lnTo>
                  <a:lnTo>
                    <a:pt x="1037" y="411"/>
                  </a:lnTo>
                  <a:lnTo>
                    <a:pt x="1061" y="404"/>
                  </a:lnTo>
                  <a:lnTo>
                    <a:pt x="1085" y="395"/>
                  </a:lnTo>
                  <a:lnTo>
                    <a:pt x="1110" y="386"/>
                  </a:lnTo>
                  <a:lnTo>
                    <a:pt x="1133" y="377"/>
                  </a:lnTo>
                  <a:lnTo>
                    <a:pt x="1157" y="367"/>
                  </a:lnTo>
                  <a:lnTo>
                    <a:pt x="1181" y="355"/>
                  </a:lnTo>
                  <a:lnTo>
                    <a:pt x="1204" y="344"/>
                  </a:lnTo>
                  <a:lnTo>
                    <a:pt x="1227" y="332"/>
                  </a:lnTo>
                  <a:lnTo>
                    <a:pt x="1249" y="319"/>
                  </a:lnTo>
                  <a:lnTo>
                    <a:pt x="1270" y="306"/>
                  </a:lnTo>
                  <a:lnTo>
                    <a:pt x="1293" y="292"/>
                  </a:lnTo>
                  <a:lnTo>
                    <a:pt x="1314" y="278"/>
                  </a:lnTo>
                  <a:lnTo>
                    <a:pt x="1334" y="263"/>
                  </a:lnTo>
                  <a:lnTo>
                    <a:pt x="1356" y="247"/>
                  </a:lnTo>
                  <a:lnTo>
                    <a:pt x="1376" y="232"/>
                  </a:lnTo>
                  <a:lnTo>
                    <a:pt x="1395" y="215"/>
                  </a:lnTo>
                  <a:lnTo>
                    <a:pt x="1414" y="197"/>
                  </a:lnTo>
                  <a:lnTo>
                    <a:pt x="1433" y="180"/>
                  </a:lnTo>
                  <a:lnTo>
                    <a:pt x="1451" y="162"/>
                  </a:lnTo>
                  <a:lnTo>
                    <a:pt x="1469" y="143"/>
                  </a:lnTo>
                  <a:lnTo>
                    <a:pt x="1486" y="124"/>
                  </a:lnTo>
                  <a:lnTo>
                    <a:pt x="1503" y="105"/>
                  </a:lnTo>
                  <a:lnTo>
                    <a:pt x="1520" y="85"/>
                  </a:lnTo>
                  <a:lnTo>
                    <a:pt x="1536" y="64"/>
                  </a:lnTo>
                  <a:lnTo>
                    <a:pt x="1550" y="43"/>
                  </a:lnTo>
                  <a:lnTo>
                    <a:pt x="1565" y="22"/>
                  </a:lnTo>
                  <a:lnTo>
                    <a:pt x="157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51" name="Freeform 354"/>
            <p:cNvSpPr>
              <a:spLocks/>
            </p:cNvSpPr>
            <p:nvPr/>
          </p:nvSpPr>
          <p:spPr bwMode="auto">
            <a:xfrm>
              <a:off x="3035" y="2202"/>
              <a:ext cx="962" cy="886"/>
            </a:xfrm>
            <a:custGeom>
              <a:avLst/>
              <a:gdLst>
                <a:gd name="T0" fmla="*/ 774 w 2666"/>
                <a:gd name="T1" fmla="*/ 867 h 2445"/>
                <a:gd name="T2" fmla="*/ 808 w 2666"/>
                <a:gd name="T3" fmla="*/ 838 h 2445"/>
                <a:gd name="T4" fmla="*/ 839 w 2666"/>
                <a:gd name="T5" fmla="*/ 807 h 2445"/>
                <a:gd name="T6" fmla="*/ 866 w 2666"/>
                <a:gd name="T7" fmla="*/ 773 h 2445"/>
                <a:gd name="T8" fmla="*/ 891 w 2666"/>
                <a:gd name="T9" fmla="*/ 736 h 2445"/>
                <a:gd name="T10" fmla="*/ 912 w 2666"/>
                <a:gd name="T11" fmla="*/ 698 h 2445"/>
                <a:gd name="T12" fmla="*/ 930 w 2666"/>
                <a:gd name="T13" fmla="*/ 658 h 2445"/>
                <a:gd name="T14" fmla="*/ 944 w 2666"/>
                <a:gd name="T15" fmla="*/ 616 h 2445"/>
                <a:gd name="T16" fmla="*/ 954 w 2666"/>
                <a:gd name="T17" fmla="*/ 573 h 2445"/>
                <a:gd name="T18" fmla="*/ 960 w 2666"/>
                <a:gd name="T19" fmla="*/ 529 h 2445"/>
                <a:gd name="T20" fmla="*/ 962 w 2666"/>
                <a:gd name="T21" fmla="*/ 485 h 2445"/>
                <a:gd name="T22" fmla="*/ 960 w 2666"/>
                <a:gd name="T23" fmla="*/ 441 h 2445"/>
                <a:gd name="T24" fmla="*/ 954 w 2666"/>
                <a:gd name="T25" fmla="*/ 397 h 2445"/>
                <a:gd name="T26" fmla="*/ 945 w 2666"/>
                <a:gd name="T27" fmla="*/ 354 h 2445"/>
                <a:gd name="T28" fmla="*/ 931 w 2666"/>
                <a:gd name="T29" fmla="*/ 312 h 2445"/>
                <a:gd name="T30" fmla="*/ 913 w 2666"/>
                <a:gd name="T31" fmla="*/ 272 h 2445"/>
                <a:gd name="T32" fmla="*/ 892 w 2666"/>
                <a:gd name="T33" fmla="*/ 233 h 2445"/>
                <a:gd name="T34" fmla="*/ 868 w 2666"/>
                <a:gd name="T35" fmla="*/ 197 h 2445"/>
                <a:gd name="T36" fmla="*/ 840 w 2666"/>
                <a:gd name="T37" fmla="*/ 162 h 2445"/>
                <a:gd name="T38" fmla="*/ 810 w 2666"/>
                <a:gd name="T39" fmla="*/ 131 h 2445"/>
                <a:gd name="T40" fmla="*/ 777 w 2666"/>
                <a:gd name="T41" fmla="*/ 102 h 2445"/>
                <a:gd name="T42" fmla="*/ 741 w 2666"/>
                <a:gd name="T43" fmla="*/ 76 h 2445"/>
                <a:gd name="T44" fmla="*/ 703 w 2666"/>
                <a:gd name="T45" fmla="*/ 55 h 2445"/>
                <a:gd name="T46" fmla="*/ 663 w 2666"/>
                <a:gd name="T47" fmla="*/ 36 h 2445"/>
                <a:gd name="T48" fmla="*/ 622 w 2666"/>
                <a:gd name="T49" fmla="*/ 21 h 2445"/>
                <a:gd name="T50" fmla="*/ 579 w 2666"/>
                <a:gd name="T51" fmla="*/ 10 h 2445"/>
                <a:gd name="T52" fmla="*/ 535 w 2666"/>
                <a:gd name="T53" fmla="*/ 3 h 2445"/>
                <a:gd name="T54" fmla="*/ 492 w 2666"/>
                <a:gd name="T55" fmla="*/ 0 h 2445"/>
                <a:gd name="T56" fmla="*/ 448 w 2666"/>
                <a:gd name="T57" fmla="*/ 1 h 2445"/>
                <a:gd name="T58" fmla="*/ 405 w 2666"/>
                <a:gd name="T59" fmla="*/ 6 h 2445"/>
                <a:gd name="T60" fmla="*/ 362 w 2666"/>
                <a:gd name="T61" fmla="*/ 15 h 2445"/>
                <a:gd name="T62" fmla="*/ 320 w 2666"/>
                <a:gd name="T63" fmla="*/ 28 h 2445"/>
                <a:gd name="T64" fmla="*/ 279 w 2666"/>
                <a:gd name="T65" fmla="*/ 45 h 2445"/>
                <a:gd name="T66" fmla="*/ 240 w 2666"/>
                <a:gd name="T67" fmla="*/ 65 h 2445"/>
                <a:gd name="T68" fmla="*/ 203 w 2666"/>
                <a:gd name="T69" fmla="*/ 89 h 2445"/>
                <a:gd name="T70" fmla="*/ 169 w 2666"/>
                <a:gd name="T71" fmla="*/ 116 h 2445"/>
                <a:gd name="T72" fmla="*/ 137 w 2666"/>
                <a:gd name="T73" fmla="*/ 146 h 2445"/>
                <a:gd name="T74" fmla="*/ 108 w 2666"/>
                <a:gd name="T75" fmla="*/ 179 h 2445"/>
                <a:gd name="T76" fmla="*/ 81 w 2666"/>
                <a:gd name="T77" fmla="*/ 215 h 2445"/>
                <a:gd name="T78" fmla="*/ 58 w 2666"/>
                <a:gd name="T79" fmla="*/ 252 h 2445"/>
                <a:gd name="T80" fmla="*/ 39 w 2666"/>
                <a:gd name="T81" fmla="*/ 292 h 2445"/>
                <a:gd name="T82" fmla="*/ 24 w 2666"/>
                <a:gd name="T83" fmla="*/ 333 h 2445"/>
                <a:gd name="T84" fmla="*/ 12 w 2666"/>
                <a:gd name="T85" fmla="*/ 375 h 2445"/>
                <a:gd name="T86" fmla="*/ 4 w 2666"/>
                <a:gd name="T87" fmla="*/ 419 h 2445"/>
                <a:gd name="T88" fmla="*/ 0 w 2666"/>
                <a:gd name="T89" fmla="*/ 463 h 2445"/>
                <a:gd name="T90" fmla="*/ 0 w 2666"/>
                <a:gd name="T91" fmla="*/ 507 h 2445"/>
                <a:gd name="T92" fmla="*/ 5 w 2666"/>
                <a:gd name="T93" fmla="*/ 551 h 2445"/>
                <a:gd name="T94" fmla="*/ 13 w 2666"/>
                <a:gd name="T95" fmla="*/ 594 h 2445"/>
                <a:gd name="T96" fmla="*/ 25 w 2666"/>
                <a:gd name="T97" fmla="*/ 637 h 2445"/>
                <a:gd name="T98" fmla="*/ 41 w 2666"/>
                <a:gd name="T99" fmla="*/ 678 h 2445"/>
                <a:gd name="T100" fmla="*/ 60 w 2666"/>
                <a:gd name="T101" fmla="*/ 717 h 2445"/>
                <a:gd name="T102" fmla="*/ 83 w 2666"/>
                <a:gd name="T103" fmla="*/ 755 h 2445"/>
                <a:gd name="T104" fmla="*/ 109 w 2666"/>
                <a:gd name="T105" fmla="*/ 790 h 2445"/>
                <a:gd name="T106" fmla="*/ 138 w 2666"/>
                <a:gd name="T107" fmla="*/ 823 h 2445"/>
                <a:gd name="T108" fmla="*/ 171 w 2666"/>
                <a:gd name="T109" fmla="*/ 853 h 2445"/>
                <a:gd name="T110" fmla="*/ 205 w 2666"/>
                <a:gd name="T111" fmla="*/ 880 h 244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666" h="2445">
                  <a:moveTo>
                    <a:pt x="2072" y="2445"/>
                  </a:moveTo>
                  <a:lnTo>
                    <a:pt x="2097" y="2428"/>
                  </a:lnTo>
                  <a:lnTo>
                    <a:pt x="2121" y="2410"/>
                  </a:lnTo>
                  <a:lnTo>
                    <a:pt x="2146" y="2392"/>
                  </a:lnTo>
                  <a:lnTo>
                    <a:pt x="2170" y="2373"/>
                  </a:lnTo>
                  <a:lnTo>
                    <a:pt x="2193" y="2354"/>
                  </a:lnTo>
                  <a:lnTo>
                    <a:pt x="2217" y="2334"/>
                  </a:lnTo>
                  <a:lnTo>
                    <a:pt x="2239" y="2313"/>
                  </a:lnTo>
                  <a:lnTo>
                    <a:pt x="2261" y="2292"/>
                  </a:lnTo>
                  <a:lnTo>
                    <a:pt x="2282" y="2271"/>
                  </a:lnTo>
                  <a:lnTo>
                    <a:pt x="2303" y="2249"/>
                  </a:lnTo>
                  <a:lnTo>
                    <a:pt x="2325" y="2227"/>
                  </a:lnTo>
                  <a:lnTo>
                    <a:pt x="2344" y="2203"/>
                  </a:lnTo>
                  <a:lnTo>
                    <a:pt x="2364" y="2181"/>
                  </a:lnTo>
                  <a:lnTo>
                    <a:pt x="2383" y="2157"/>
                  </a:lnTo>
                  <a:lnTo>
                    <a:pt x="2401" y="2132"/>
                  </a:lnTo>
                  <a:lnTo>
                    <a:pt x="2419" y="2108"/>
                  </a:lnTo>
                  <a:lnTo>
                    <a:pt x="2437" y="2083"/>
                  </a:lnTo>
                  <a:lnTo>
                    <a:pt x="2453" y="2057"/>
                  </a:lnTo>
                  <a:lnTo>
                    <a:pt x="2470" y="2031"/>
                  </a:lnTo>
                  <a:lnTo>
                    <a:pt x="2485" y="2006"/>
                  </a:lnTo>
                  <a:lnTo>
                    <a:pt x="2500" y="1980"/>
                  </a:lnTo>
                  <a:lnTo>
                    <a:pt x="2515" y="1953"/>
                  </a:lnTo>
                  <a:lnTo>
                    <a:pt x="2528" y="1926"/>
                  </a:lnTo>
                  <a:lnTo>
                    <a:pt x="2542" y="1898"/>
                  </a:lnTo>
                  <a:lnTo>
                    <a:pt x="2554" y="1871"/>
                  </a:lnTo>
                  <a:lnTo>
                    <a:pt x="2566" y="1843"/>
                  </a:lnTo>
                  <a:lnTo>
                    <a:pt x="2578" y="1815"/>
                  </a:lnTo>
                  <a:lnTo>
                    <a:pt x="2588" y="1785"/>
                  </a:lnTo>
                  <a:lnTo>
                    <a:pt x="2598" y="1757"/>
                  </a:lnTo>
                  <a:lnTo>
                    <a:pt x="2607" y="1728"/>
                  </a:lnTo>
                  <a:lnTo>
                    <a:pt x="2616" y="1699"/>
                  </a:lnTo>
                  <a:lnTo>
                    <a:pt x="2624" y="1670"/>
                  </a:lnTo>
                  <a:lnTo>
                    <a:pt x="2630" y="1639"/>
                  </a:lnTo>
                  <a:lnTo>
                    <a:pt x="2637" y="1610"/>
                  </a:lnTo>
                  <a:lnTo>
                    <a:pt x="2644" y="1580"/>
                  </a:lnTo>
                  <a:lnTo>
                    <a:pt x="2648" y="1550"/>
                  </a:lnTo>
                  <a:lnTo>
                    <a:pt x="2653" y="1520"/>
                  </a:lnTo>
                  <a:lnTo>
                    <a:pt x="2657" y="1490"/>
                  </a:lnTo>
                  <a:lnTo>
                    <a:pt x="2661" y="1459"/>
                  </a:lnTo>
                  <a:lnTo>
                    <a:pt x="2663" y="1429"/>
                  </a:lnTo>
                  <a:lnTo>
                    <a:pt x="2665" y="1399"/>
                  </a:lnTo>
                  <a:lnTo>
                    <a:pt x="2666" y="1368"/>
                  </a:lnTo>
                  <a:lnTo>
                    <a:pt x="2666" y="1338"/>
                  </a:lnTo>
                  <a:lnTo>
                    <a:pt x="2666" y="1308"/>
                  </a:lnTo>
                  <a:lnTo>
                    <a:pt x="2665" y="1277"/>
                  </a:lnTo>
                  <a:lnTo>
                    <a:pt x="2663" y="1247"/>
                  </a:lnTo>
                  <a:lnTo>
                    <a:pt x="2661" y="1217"/>
                  </a:lnTo>
                  <a:lnTo>
                    <a:pt x="2658" y="1186"/>
                  </a:lnTo>
                  <a:lnTo>
                    <a:pt x="2654" y="1156"/>
                  </a:lnTo>
                  <a:lnTo>
                    <a:pt x="2649" y="1126"/>
                  </a:lnTo>
                  <a:lnTo>
                    <a:pt x="2645" y="1095"/>
                  </a:lnTo>
                  <a:lnTo>
                    <a:pt x="2639" y="1066"/>
                  </a:lnTo>
                  <a:lnTo>
                    <a:pt x="2633" y="1036"/>
                  </a:lnTo>
                  <a:lnTo>
                    <a:pt x="2626" y="1007"/>
                  </a:lnTo>
                  <a:lnTo>
                    <a:pt x="2618" y="977"/>
                  </a:lnTo>
                  <a:lnTo>
                    <a:pt x="2609" y="948"/>
                  </a:lnTo>
                  <a:lnTo>
                    <a:pt x="2600" y="919"/>
                  </a:lnTo>
                  <a:lnTo>
                    <a:pt x="2590" y="890"/>
                  </a:lnTo>
                  <a:lnTo>
                    <a:pt x="2580" y="862"/>
                  </a:lnTo>
                  <a:lnTo>
                    <a:pt x="2569" y="834"/>
                  </a:lnTo>
                  <a:lnTo>
                    <a:pt x="2557" y="806"/>
                  </a:lnTo>
                  <a:lnTo>
                    <a:pt x="2545" y="777"/>
                  </a:lnTo>
                  <a:lnTo>
                    <a:pt x="2531" y="751"/>
                  </a:lnTo>
                  <a:lnTo>
                    <a:pt x="2518" y="722"/>
                  </a:lnTo>
                  <a:lnTo>
                    <a:pt x="2503" y="695"/>
                  </a:lnTo>
                  <a:lnTo>
                    <a:pt x="2489" y="670"/>
                  </a:lnTo>
                  <a:lnTo>
                    <a:pt x="2473" y="644"/>
                  </a:lnTo>
                  <a:lnTo>
                    <a:pt x="2457" y="618"/>
                  </a:lnTo>
                  <a:lnTo>
                    <a:pt x="2440" y="592"/>
                  </a:lnTo>
                  <a:lnTo>
                    <a:pt x="2424" y="567"/>
                  </a:lnTo>
                  <a:lnTo>
                    <a:pt x="2406" y="543"/>
                  </a:lnTo>
                  <a:lnTo>
                    <a:pt x="2388" y="518"/>
                  </a:lnTo>
                  <a:lnTo>
                    <a:pt x="2369" y="494"/>
                  </a:lnTo>
                  <a:lnTo>
                    <a:pt x="2349" y="471"/>
                  </a:lnTo>
                  <a:lnTo>
                    <a:pt x="2329" y="447"/>
                  </a:lnTo>
                  <a:lnTo>
                    <a:pt x="2309" y="425"/>
                  </a:lnTo>
                  <a:lnTo>
                    <a:pt x="2288" y="403"/>
                  </a:lnTo>
                  <a:lnTo>
                    <a:pt x="2266" y="382"/>
                  </a:lnTo>
                  <a:lnTo>
                    <a:pt x="2244" y="361"/>
                  </a:lnTo>
                  <a:lnTo>
                    <a:pt x="2221" y="340"/>
                  </a:lnTo>
                  <a:lnTo>
                    <a:pt x="2199" y="320"/>
                  </a:lnTo>
                  <a:lnTo>
                    <a:pt x="2175" y="300"/>
                  </a:lnTo>
                  <a:lnTo>
                    <a:pt x="2152" y="282"/>
                  </a:lnTo>
                  <a:lnTo>
                    <a:pt x="2128" y="263"/>
                  </a:lnTo>
                  <a:lnTo>
                    <a:pt x="2103" y="245"/>
                  </a:lnTo>
                  <a:lnTo>
                    <a:pt x="2078" y="228"/>
                  </a:lnTo>
                  <a:lnTo>
                    <a:pt x="2053" y="211"/>
                  </a:lnTo>
                  <a:lnTo>
                    <a:pt x="2027" y="195"/>
                  </a:lnTo>
                  <a:lnTo>
                    <a:pt x="2001" y="180"/>
                  </a:lnTo>
                  <a:lnTo>
                    <a:pt x="1974" y="165"/>
                  </a:lnTo>
                  <a:lnTo>
                    <a:pt x="1947" y="151"/>
                  </a:lnTo>
                  <a:lnTo>
                    <a:pt x="1920" y="137"/>
                  </a:lnTo>
                  <a:lnTo>
                    <a:pt x="1893" y="124"/>
                  </a:lnTo>
                  <a:lnTo>
                    <a:pt x="1865" y="111"/>
                  </a:lnTo>
                  <a:lnTo>
                    <a:pt x="1837" y="99"/>
                  </a:lnTo>
                  <a:lnTo>
                    <a:pt x="1809" y="88"/>
                  </a:lnTo>
                  <a:lnTo>
                    <a:pt x="1780" y="78"/>
                  </a:lnTo>
                  <a:lnTo>
                    <a:pt x="1752" y="67"/>
                  </a:lnTo>
                  <a:lnTo>
                    <a:pt x="1723" y="58"/>
                  </a:lnTo>
                  <a:lnTo>
                    <a:pt x="1693" y="49"/>
                  </a:lnTo>
                  <a:lnTo>
                    <a:pt x="1664" y="42"/>
                  </a:lnTo>
                  <a:lnTo>
                    <a:pt x="1635" y="35"/>
                  </a:lnTo>
                  <a:lnTo>
                    <a:pt x="1605" y="28"/>
                  </a:lnTo>
                  <a:lnTo>
                    <a:pt x="1575" y="22"/>
                  </a:lnTo>
                  <a:lnTo>
                    <a:pt x="1545" y="17"/>
                  </a:lnTo>
                  <a:lnTo>
                    <a:pt x="1515" y="12"/>
                  </a:lnTo>
                  <a:lnTo>
                    <a:pt x="1484" y="9"/>
                  </a:lnTo>
                  <a:lnTo>
                    <a:pt x="1454" y="6"/>
                  </a:lnTo>
                  <a:lnTo>
                    <a:pt x="1424" y="3"/>
                  </a:lnTo>
                  <a:lnTo>
                    <a:pt x="1393" y="1"/>
                  </a:lnTo>
                  <a:lnTo>
                    <a:pt x="1363" y="1"/>
                  </a:lnTo>
                  <a:lnTo>
                    <a:pt x="1333" y="0"/>
                  </a:lnTo>
                  <a:lnTo>
                    <a:pt x="1302" y="1"/>
                  </a:lnTo>
                  <a:lnTo>
                    <a:pt x="1272" y="1"/>
                  </a:lnTo>
                  <a:lnTo>
                    <a:pt x="1242" y="3"/>
                  </a:lnTo>
                  <a:lnTo>
                    <a:pt x="1211" y="6"/>
                  </a:lnTo>
                  <a:lnTo>
                    <a:pt x="1181" y="9"/>
                  </a:lnTo>
                  <a:lnTo>
                    <a:pt x="1151" y="12"/>
                  </a:lnTo>
                  <a:lnTo>
                    <a:pt x="1122" y="17"/>
                  </a:lnTo>
                  <a:lnTo>
                    <a:pt x="1091" y="22"/>
                  </a:lnTo>
                  <a:lnTo>
                    <a:pt x="1061" y="28"/>
                  </a:lnTo>
                  <a:lnTo>
                    <a:pt x="1032" y="35"/>
                  </a:lnTo>
                  <a:lnTo>
                    <a:pt x="1002" y="42"/>
                  </a:lnTo>
                  <a:lnTo>
                    <a:pt x="973" y="49"/>
                  </a:lnTo>
                  <a:lnTo>
                    <a:pt x="944" y="58"/>
                  </a:lnTo>
                  <a:lnTo>
                    <a:pt x="915" y="67"/>
                  </a:lnTo>
                  <a:lnTo>
                    <a:pt x="886" y="78"/>
                  </a:lnTo>
                  <a:lnTo>
                    <a:pt x="858" y="88"/>
                  </a:lnTo>
                  <a:lnTo>
                    <a:pt x="829" y="99"/>
                  </a:lnTo>
                  <a:lnTo>
                    <a:pt x="801" y="111"/>
                  </a:lnTo>
                  <a:lnTo>
                    <a:pt x="773" y="124"/>
                  </a:lnTo>
                  <a:lnTo>
                    <a:pt x="746" y="137"/>
                  </a:lnTo>
                  <a:lnTo>
                    <a:pt x="719" y="151"/>
                  </a:lnTo>
                  <a:lnTo>
                    <a:pt x="692" y="165"/>
                  </a:lnTo>
                  <a:lnTo>
                    <a:pt x="665" y="180"/>
                  </a:lnTo>
                  <a:lnTo>
                    <a:pt x="640" y="195"/>
                  </a:lnTo>
                  <a:lnTo>
                    <a:pt x="614" y="211"/>
                  </a:lnTo>
                  <a:lnTo>
                    <a:pt x="588" y="228"/>
                  </a:lnTo>
                  <a:lnTo>
                    <a:pt x="563" y="245"/>
                  </a:lnTo>
                  <a:lnTo>
                    <a:pt x="538" y="263"/>
                  </a:lnTo>
                  <a:lnTo>
                    <a:pt x="515" y="282"/>
                  </a:lnTo>
                  <a:lnTo>
                    <a:pt x="490" y="300"/>
                  </a:lnTo>
                  <a:lnTo>
                    <a:pt x="468" y="320"/>
                  </a:lnTo>
                  <a:lnTo>
                    <a:pt x="444" y="340"/>
                  </a:lnTo>
                  <a:lnTo>
                    <a:pt x="422" y="361"/>
                  </a:lnTo>
                  <a:lnTo>
                    <a:pt x="400" y="382"/>
                  </a:lnTo>
                  <a:lnTo>
                    <a:pt x="379" y="403"/>
                  </a:lnTo>
                  <a:lnTo>
                    <a:pt x="358" y="425"/>
                  </a:lnTo>
                  <a:lnTo>
                    <a:pt x="337" y="447"/>
                  </a:lnTo>
                  <a:lnTo>
                    <a:pt x="317" y="471"/>
                  </a:lnTo>
                  <a:lnTo>
                    <a:pt x="298" y="494"/>
                  </a:lnTo>
                  <a:lnTo>
                    <a:pt x="279" y="518"/>
                  </a:lnTo>
                  <a:lnTo>
                    <a:pt x="261" y="543"/>
                  </a:lnTo>
                  <a:lnTo>
                    <a:pt x="243" y="567"/>
                  </a:lnTo>
                  <a:lnTo>
                    <a:pt x="225" y="592"/>
                  </a:lnTo>
                  <a:lnTo>
                    <a:pt x="209" y="618"/>
                  </a:lnTo>
                  <a:lnTo>
                    <a:pt x="192" y="644"/>
                  </a:lnTo>
                  <a:lnTo>
                    <a:pt x="178" y="670"/>
                  </a:lnTo>
                  <a:lnTo>
                    <a:pt x="162" y="695"/>
                  </a:lnTo>
                  <a:lnTo>
                    <a:pt x="149" y="722"/>
                  </a:lnTo>
                  <a:lnTo>
                    <a:pt x="135" y="751"/>
                  </a:lnTo>
                  <a:lnTo>
                    <a:pt x="122" y="777"/>
                  </a:lnTo>
                  <a:lnTo>
                    <a:pt x="109" y="806"/>
                  </a:lnTo>
                  <a:lnTo>
                    <a:pt x="98" y="834"/>
                  </a:lnTo>
                  <a:lnTo>
                    <a:pt x="87" y="862"/>
                  </a:lnTo>
                  <a:lnTo>
                    <a:pt x="76" y="890"/>
                  </a:lnTo>
                  <a:lnTo>
                    <a:pt x="67" y="919"/>
                  </a:lnTo>
                  <a:lnTo>
                    <a:pt x="58" y="948"/>
                  </a:lnTo>
                  <a:lnTo>
                    <a:pt x="49" y="977"/>
                  </a:lnTo>
                  <a:lnTo>
                    <a:pt x="41" y="1007"/>
                  </a:lnTo>
                  <a:lnTo>
                    <a:pt x="34" y="1036"/>
                  </a:lnTo>
                  <a:lnTo>
                    <a:pt x="27" y="1066"/>
                  </a:lnTo>
                  <a:lnTo>
                    <a:pt x="22" y="1095"/>
                  </a:lnTo>
                  <a:lnTo>
                    <a:pt x="16" y="1126"/>
                  </a:lnTo>
                  <a:lnTo>
                    <a:pt x="12" y="1156"/>
                  </a:lnTo>
                  <a:lnTo>
                    <a:pt x="8" y="1186"/>
                  </a:lnTo>
                  <a:lnTo>
                    <a:pt x="5" y="1217"/>
                  </a:lnTo>
                  <a:lnTo>
                    <a:pt x="3" y="1247"/>
                  </a:lnTo>
                  <a:lnTo>
                    <a:pt x="1" y="1277"/>
                  </a:lnTo>
                  <a:lnTo>
                    <a:pt x="0" y="1308"/>
                  </a:lnTo>
                  <a:lnTo>
                    <a:pt x="0" y="1338"/>
                  </a:lnTo>
                  <a:lnTo>
                    <a:pt x="0" y="1368"/>
                  </a:lnTo>
                  <a:lnTo>
                    <a:pt x="1" y="1399"/>
                  </a:lnTo>
                  <a:lnTo>
                    <a:pt x="4" y="1429"/>
                  </a:lnTo>
                  <a:lnTo>
                    <a:pt x="6" y="1459"/>
                  </a:lnTo>
                  <a:lnTo>
                    <a:pt x="9" y="1490"/>
                  </a:lnTo>
                  <a:lnTo>
                    <a:pt x="13" y="1520"/>
                  </a:lnTo>
                  <a:lnTo>
                    <a:pt x="17" y="1550"/>
                  </a:lnTo>
                  <a:lnTo>
                    <a:pt x="23" y="1580"/>
                  </a:lnTo>
                  <a:lnTo>
                    <a:pt x="28" y="1610"/>
                  </a:lnTo>
                  <a:lnTo>
                    <a:pt x="35" y="1639"/>
                  </a:lnTo>
                  <a:lnTo>
                    <a:pt x="43" y="1670"/>
                  </a:lnTo>
                  <a:lnTo>
                    <a:pt x="51" y="1699"/>
                  </a:lnTo>
                  <a:lnTo>
                    <a:pt x="59" y="1728"/>
                  </a:lnTo>
                  <a:lnTo>
                    <a:pt x="69" y="1757"/>
                  </a:lnTo>
                  <a:lnTo>
                    <a:pt x="79" y="1785"/>
                  </a:lnTo>
                  <a:lnTo>
                    <a:pt x="89" y="1815"/>
                  </a:lnTo>
                  <a:lnTo>
                    <a:pt x="100" y="1843"/>
                  </a:lnTo>
                  <a:lnTo>
                    <a:pt x="113" y="1871"/>
                  </a:lnTo>
                  <a:lnTo>
                    <a:pt x="125" y="1898"/>
                  </a:lnTo>
                  <a:lnTo>
                    <a:pt x="137" y="1926"/>
                  </a:lnTo>
                  <a:lnTo>
                    <a:pt x="152" y="1953"/>
                  </a:lnTo>
                  <a:lnTo>
                    <a:pt x="167" y="1980"/>
                  </a:lnTo>
                  <a:lnTo>
                    <a:pt x="181" y="2006"/>
                  </a:lnTo>
                  <a:lnTo>
                    <a:pt x="197" y="2031"/>
                  </a:lnTo>
                  <a:lnTo>
                    <a:pt x="213" y="2057"/>
                  </a:lnTo>
                  <a:lnTo>
                    <a:pt x="230" y="2083"/>
                  </a:lnTo>
                  <a:lnTo>
                    <a:pt x="248" y="2108"/>
                  </a:lnTo>
                  <a:lnTo>
                    <a:pt x="264" y="2132"/>
                  </a:lnTo>
                  <a:lnTo>
                    <a:pt x="283" y="2157"/>
                  </a:lnTo>
                  <a:lnTo>
                    <a:pt x="303" y="2181"/>
                  </a:lnTo>
                  <a:lnTo>
                    <a:pt x="322" y="2203"/>
                  </a:lnTo>
                  <a:lnTo>
                    <a:pt x="342" y="2227"/>
                  </a:lnTo>
                  <a:lnTo>
                    <a:pt x="362" y="2249"/>
                  </a:lnTo>
                  <a:lnTo>
                    <a:pt x="383" y="2271"/>
                  </a:lnTo>
                  <a:lnTo>
                    <a:pt x="405" y="2292"/>
                  </a:lnTo>
                  <a:lnTo>
                    <a:pt x="427" y="2313"/>
                  </a:lnTo>
                  <a:lnTo>
                    <a:pt x="450" y="2334"/>
                  </a:lnTo>
                  <a:lnTo>
                    <a:pt x="473" y="2354"/>
                  </a:lnTo>
                  <a:lnTo>
                    <a:pt x="496" y="2373"/>
                  </a:lnTo>
                  <a:lnTo>
                    <a:pt x="521" y="2392"/>
                  </a:lnTo>
                  <a:lnTo>
                    <a:pt x="544" y="2410"/>
                  </a:lnTo>
                  <a:lnTo>
                    <a:pt x="569" y="2428"/>
                  </a:lnTo>
                  <a:lnTo>
                    <a:pt x="595" y="244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52" name="Line 355"/>
            <p:cNvSpPr>
              <a:spLocks noChangeShapeType="1"/>
            </p:cNvSpPr>
            <p:nvPr/>
          </p:nvSpPr>
          <p:spPr bwMode="auto">
            <a:xfrm>
              <a:off x="3037" y="1918"/>
              <a:ext cx="96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53" name="Line 356"/>
            <p:cNvSpPr>
              <a:spLocks noChangeShapeType="1"/>
            </p:cNvSpPr>
            <p:nvPr/>
          </p:nvSpPr>
          <p:spPr bwMode="auto">
            <a:xfrm flipV="1">
              <a:off x="3997" y="954"/>
              <a:ext cx="0" cy="9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54" name="Line 357"/>
            <p:cNvSpPr>
              <a:spLocks noChangeShapeType="1"/>
            </p:cNvSpPr>
            <p:nvPr/>
          </p:nvSpPr>
          <p:spPr bwMode="auto">
            <a:xfrm flipH="1">
              <a:off x="3037" y="954"/>
              <a:ext cx="96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55" name="Line 358"/>
            <p:cNvSpPr>
              <a:spLocks noChangeShapeType="1"/>
            </p:cNvSpPr>
            <p:nvPr/>
          </p:nvSpPr>
          <p:spPr bwMode="auto">
            <a:xfrm>
              <a:off x="3037" y="954"/>
              <a:ext cx="0" cy="9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56" name="Freeform 359"/>
            <p:cNvSpPr>
              <a:spLocks/>
            </p:cNvSpPr>
            <p:nvPr/>
          </p:nvSpPr>
          <p:spPr bwMode="auto">
            <a:xfrm>
              <a:off x="3387" y="1293"/>
              <a:ext cx="271" cy="279"/>
            </a:xfrm>
            <a:custGeom>
              <a:avLst/>
              <a:gdLst>
                <a:gd name="T0" fmla="*/ 177 w 751"/>
                <a:gd name="T1" fmla="*/ 277 h 768"/>
                <a:gd name="T2" fmla="*/ 188 w 751"/>
                <a:gd name="T3" fmla="*/ 273 h 768"/>
                <a:gd name="T4" fmla="*/ 198 w 751"/>
                <a:gd name="T5" fmla="*/ 267 h 768"/>
                <a:gd name="T6" fmla="*/ 208 w 751"/>
                <a:gd name="T7" fmla="*/ 262 h 768"/>
                <a:gd name="T8" fmla="*/ 218 w 751"/>
                <a:gd name="T9" fmla="*/ 254 h 768"/>
                <a:gd name="T10" fmla="*/ 226 w 751"/>
                <a:gd name="T11" fmla="*/ 247 h 768"/>
                <a:gd name="T12" fmla="*/ 235 w 751"/>
                <a:gd name="T13" fmla="*/ 239 h 768"/>
                <a:gd name="T14" fmla="*/ 242 w 751"/>
                <a:gd name="T15" fmla="*/ 230 h 768"/>
                <a:gd name="T16" fmla="*/ 249 w 751"/>
                <a:gd name="T17" fmla="*/ 220 h 768"/>
                <a:gd name="T18" fmla="*/ 255 w 751"/>
                <a:gd name="T19" fmla="*/ 210 h 768"/>
                <a:gd name="T20" fmla="*/ 259 w 751"/>
                <a:gd name="T21" fmla="*/ 199 h 768"/>
                <a:gd name="T22" fmla="*/ 264 w 751"/>
                <a:gd name="T23" fmla="*/ 188 h 768"/>
                <a:gd name="T24" fmla="*/ 267 w 751"/>
                <a:gd name="T25" fmla="*/ 177 h 768"/>
                <a:gd name="T26" fmla="*/ 269 w 751"/>
                <a:gd name="T27" fmla="*/ 165 h 768"/>
                <a:gd name="T28" fmla="*/ 271 w 751"/>
                <a:gd name="T29" fmla="*/ 154 h 768"/>
                <a:gd name="T30" fmla="*/ 271 w 751"/>
                <a:gd name="T31" fmla="*/ 142 h 768"/>
                <a:gd name="T32" fmla="*/ 271 w 751"/>
                <a:gd name="T33" fmla="*/ 130 h 768"/>
                <a:gd name="T34" fmla="*/ 269 w 751"/>
                <a:gd name="T35" fmla="*/ 118 h 768"/>
                <a:gd name="T36" fmla="*/ 266 w 751"/>
                <a:gd name="T37" fmla="*/ 107 h 768"/>
                <a:gd name="T38" fmla="*/ 263 w 751"/>
                <a:gd name="T39" fmla="*/ 96 h 768"/>
                <a:gd name="T40" fmla="*/ 259 w 751"/>
                <a:gd name="T41" fmla="*/ 85 h 768"/>
                <a:gd name="T42" fmla="*/ 254 w 751"/>
                <a:gd name="T43" fmla="*/ 74 h 768"/>
                <a:gd name="T44" fmla="*/ 248 w 751"/>
                <a:gd name="T45" fmla="*/ 64 h 768"/>
                <a:gd name="T46" fmla="*/ 241 w 751"/>
                <a:gd name="T47" fmla="*/ 54 h 768"/>
                <a:gd name="T48" fmla="*/ 233 w 751"/>
                <a:gd name="T49" fmla="*/ 46 h 768"/>
                <a:gd name="T50" fmla="*/ 225 w 751"/>
                <a:gd name="T51" fmla="*/ 37 h 768"/>
                <a:gd name="T52" fmla="*/ 216 w 751"/>
                <a:gd name="T53" fmla="*/ 30 h 768"/>
                <a:gd name="T54" fmla="*/ 206 w 751"/>
                <a:gd name="T55" fmla="*/ 23 h 768"/>
                <a:gd name="T56" fmla="*/ 196 w 751"/>
                <a:gd name="T57" fmla="*/ 17 h 768"/>
                <a:gd name="T58" fmla="*/ 186 w 751"/>
                <a:gd name="T59" fmla="*/ 12 h 768"/>
                <a:gd name="T60" fmla="*/ 175 w 751"/>
                <a:gd name="T61" fmla="*/ 8 h 768"/>
                <a:gd name="T62" fmla="*/ 164 w 751"/>
                <a:gd name="T63" fmla="*/ 5 h 768"/>
                <a:gd name="T64" fmla="*/ 152 w 751"/>
                <a:gd name="T65" fmla="*/ 2 h 768"/>
                <a:gd name="T66" fmla="*/ 141 w 751"/>
                <a:gd name="T67" fmla="*/ 1 h 768"/>
                <a:gd name="T68" fmla="*/ 129 w 751"/>
                <a:gd name="T69" fmla="*/ 0 h 768"/>
                <a:gd name="T70" fmla="*/ 117 w 751"/>
                <a:gd name="T71" fmla="*/ 1 h 768"/>
                <a:gd name="T72" fmla="*/ 106 w 751"/>
                <a:gd name="T73" fmla="*/ 2 h 768"/>
                <a:gd name="T74" fmla="*/ 95 w 751"/>
                <a:gd name="T75" fmla="*/ 5 h 768"/>
                <a:gd name="T76" fmla="*/ 83 w 751"/>
                <a:gd name="T77" fmla="*/ 8 h 768"/>
                <a:gd name="T78" fmla="*/ 72 w 751"/>
                <a:gd name="T79" fmla="*/ 12 h 768"/>
                <a:gd name="T80" fmla="*/ 62 w 751"/>
                <a:gd name="T81" fmla="*/ 18 h 768"/>
                <a:gd name="T82" fmla="*/ 52 w 751"/>
                <a:gd name="T83" fmla="*/ 24 h 768"/>
                <a:gd name="T84" fmla="*/ 42 w 751"/>
                <a:gd name="T85" fmla="*/ 31 h 768"/>
                <a:gd name="T86" fmla="*/ 34 w 751"/>
                <a:gd name="T87" fmla="*/ 38 h 768"/>
                <a:gd name="T88" fmla="*/ 25 w 751"/>
                <a:gd name="T89" fmla="*/ 46 h 768"/>
                <a:gd name="T90" fmla="*/ 18 w 751"/>
                <a:gd name="T91" fmla="*/ 55 h 768"/>
                <a:gd name="T92" fmla="*/ 11 w 751"/>
                <a:gd name="T93" fmla="*/ 65 h 768"/>
                <a:gd name="T94" fmla="*/ 5 w 751"/>
                <a:gd name="T95" fmla="*/ 75 h 768"/>
                <a:gd name="T96" fmla="*/ 0 w 751"/>
                <a:gd name="T97" fmla="*/ 86 h 76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51" h="768">
                  <a:moveTo>
                    <a:pt x="474" y="768"/>
                  </a:moveTo>
                  <a:lnTo>
                    <a:pt x="490" y="763"/>
                  </a:lnTo>
                  <a:lnTo>
                    <a:pt x="505" y="758"/>
                  </a:lnTo>
                  <a:lnTo>
                    <a:pt x="521" y="751"/>
                  </a:lnTo>
                  <a:lnTo>
                    <a:pt x="535" y="744"/>
                  </a:lnTo>
                  <a:lnTo>
                    <a:pt x="549" y="736"/>
                  </a:lnTo>
                  <a:lnTo>
                    <a:pt x="563" y="729"/>
                  </a:lnTo>
                  <a:lnTo>
                    <a:pt x="577" y="720"/>
                  </a:lnTo>
                  <a:lnTo>
                    <a:pt x="590" y="711"/>
                  </a:lnTo>
                  <a:lnTo>
                    <a:pt x="603" y="700"/>
                  </a:lnTo>
                  <a:lnTo>
                    <a:pt x="615" y="690"/>
                  </a:lnTo>
                  <a:lnTo>
                    <a:pt x="627" y="679"/>
                  </a:lnTo>
                  <a:lnTo>
                    <a:pt x="638" y="668"/>
                  </a:lnTo>
                  <a:lnTo>
                    <a:pt x="650" y="657"/>
                  </a:lnTo>
                  <a:lnTo>
                    <a:pt x="661" y="644"/>
                  </a:lnTo>
                  <a:lnTo>
                    <a:pt x="671" y="632"/>
                  </a:lnTo>
                  <a:lnTo>
                    <a:pt x="680" y="618"/>
                  </a:lnTo>
                  <a:lnTo>
                    <a:pt x="689" y="605"/>
                  </a:lnTo>
                  <a:lnTo>
                    <a:pt x="698" y="591"/>
                  </a:lnTo>
                  <a:lnTo>
                    <a:pt x="706" y="577"/>
                  </a:lnTo>
                  <a:lnTo>
                    <a:pt x="713" y="562"/>
                  </a:lnTo>
                  <a:lnTo>
                    <a:pt x="719" y="548"/>
                  </a:lnTo>
                  <a:lnTo>
                    <a:pt x="725" y="533"/>
                  </a:lnTo>
                  <a:lnTo>
                    <a:pt x="731" y="517"/>
                  </a:lnTo>
                  <a:lnTo>
                    <a:pt x="736" y="503"/>
                  </a:lnTo>
                  <a:lnTo>
                    <a:pt x="740" y="487"/>
                  </a:lnTo>
                  <a:lnTo>
                    <a:pt x="743" y="471"/>
                  </a:lnTo>
                  <a:lnTo>
                    <a:pt x="746" y="454"/>
                  </a:lnTo>
                  <a:lnTo>
                    <a:pt x="749" y="439"/>
                  </a:lnTo>
                  <a:lnTo>
                    <a:pt x="750" y="423"/>
                  </a:lnTo>
                  <a:lnTo>
                    <a:pt x="751" y="406"/>
                  </a:lnTo>
                  <a:lnTo>
                    <a:pt x="751" y="390"/>
                  </a:lnTo>
                  <a:lnTo>
                    <a:pt x="751" y="375"/>
                  </a:lnTo>
                  <a:lnTo>
                    <a:pt x="750" y="358"/>
                  </a:lnTo>
                  <a:lnTo>
                    <a:pt x="747" y="342"/>
                  </a:lnTo>
                  <a:lnTo>
                    <a:pt x="745" y="326"/>
                  </a:lnTo>
                  <a:lnTo>
                    <a:pt x="742" y="311"/>
                  </a:lnTo>
                  <a:lnTo>
                    <a:pt x="738" y="295"/>
                  </a:lnTo>
                  <a:lnTo>
                    <a:pt x="734" y="279"/>
                  </a:lnTo>
                  <a:lnTo>
                    <a:pt x="729" y="263"/>
                  </a:lnTo>
                  <a:lnTo>
                    <a:pt x="724" y="248"/>
                  </a:lnTo>
                  <a:lnTo>
                    <a:pt x="717" y="233"/>
                  </a:lnTo>
                  <a:lnTo>
                    <a:pt x="710" y="218"/>
                  </a:lnTo>
                  <a:lnTo>
                    <a:pt x="703" y="204"/>
                  </a:lnTo>
                  <a:lnTo>
                    <a:pt x="695" y="190"/>
                  </a:lnTo>
                  <a:lnTo>
                    <a:pt x="686" y="177"/>
                  </a:lnTo>
                  <a:lnTo>
                    <a:pt x="677" y="163"/>
                  </a:lnTo>
                  <a:lnTo>
                    <a:pt x="667" y="150"/>
                  </a:lnTo>
                  <a:lnTo>
                    <a:pt x="656" y="138"/>
                  </a:lnTo>
                  <a:lnTo>
                    <a:pt x="646" y="126"/>
                  </a:lnTo>
                  <a:lnTo>
                    <a:pt x="635" y="114"/>
                  </a:lnTo>
                  <a:lnTo>
                    <a:pt x="623" y="103"/>
                  </a:lnTo>
                  <a:lnTo>
                    <a:pt x="610" y="93"/>
                  </a:lnTo>
                  <a:lnTo>
                    <a:pt x="598" y="82"/>
                  </a:lnTo>
                  <a:lnTo>
                    <a:pt x="586" y="72"/>
                  </a:lnTo>
                  <a:lnTo>
                    <a:pt x="572" y="63"/>
                  </a:lnTo>
                  <a:lnTo>
                    <a:pt x="558" y="56"/>
                  </a:lnTo>
                  <a:lnTo>
                    <a:pt x="544" y="48"/>
                  </a:lnTo>
                  <a:lnTo>
                    <a:pt x="530" y="40"/>
                  </a:lnTo>
                  <a:lnTo>
                    <a:pt x="515" y="33"/>
                  </a:lnTo>
                  <a:lnTo>
                    <a:pt x="500" y="27"/>
                  </a:lnTo>
                  <a:lnTo>
                    <a:pt x="485" y="22"/>
                  </a:lnTo>
                  <a:lnTo>
                    <a:pt x="469" y="16"/>
                  </a:lnTo>
                  <a:lnTo>
                    <a:pt x="454" y="13"/>
                  </a:lnTo>
                  <a:lnTo>
                    <a:pt x="439" y="8"/>
                  </a:lnTo>
                  <a:lnTo>
                    <a:pt x="422" y="6"/>
                  </a:lnTo>
                  <a:lnTo>
                    <a:pt x="406" y="4"/>
                  </a:lnTo>
                  <a:lnTo>
                    <a:pt x="390" y="2"/>
                  </a:lnTo>
                  <a:lnTo>
                    <a:pt x="373" y="0"/>
                  </a:lnTo>
                  <a:lnTo>
                    <a:pt x="358" y="0"/>
                  </a:lnTo>
                  <a:lnTo>
                    <a:pt x="342" y="2"/>
                  </a:lnTo>
                  <a:lnTo>
                    <a:pt x="325" y="3"/>
                  </a:lnTo>
                  <a:lnTo>
                    <a:pt x="309" y="4"/>
                  </a:lnTo>
                  <a:lnTo>
                    <a:pt x="294" y="6"/>
                  </a:lnTo>
                  <a:lnTo>
                    <a:pt x="278" y="9"/>
                  </a:lnTo>
                  <a:lnTo>
                    <a:pt x="262" y="13"/>
                  </a:lnTo>
                  <a:lnTo>
                    <a:pt x="246" y="17"/>
                  </a:lnTo>
                  <a:lnTo>
                    <a:pt x="231" y="22"/>
                  </a:lnTo>
                  <a:lnTo>
                    <a:pt x="215" y="27"/>
                  </a:lnTo>
                  <a:lnTo>
                    <a:pt x="200" y="34"/>
                  </a:lnTo>
                  <a:lnTo>
                    <a:pt x="186" y="41"/>
                  </a:lnTo>
                  <a:lnTo>
                    <a:pt x="171" y="49"/>
                  </a:lnTo>
                  <a:lnTo>
                    <a:pt x="158" y="57"/>
                  </a:lnTo>
                  <a:lnTo>
                    <a:pt x="144" y="66"/>
                  </a:lnTo>
                  <a:lnTo>
                    <a:pt x="131" y="75"/>
                  </a:lnTo>
                  <a:lnTo>
                    <a:pt x="117" y="84"/>
                  </a:lnTo>
                  <a:lnTo>
                    <a:pt x="105" y="94"/>
                  </a:lnTo>
                  <a:lnTo>
                    <a:pt x="93" y="105"/>
                  </a:lnTo>
                  <a:lnTo>
                    <a:pt x="81" y="116"/>
                  </a:lnTo>
                  <a:lnTo>
                    <a:pt x="70" y="127"/>
                  </a:lnTo>
                  <a:lnTo>
                    <a:pt x="60" y="140"/>
                  </a:lnTo>
                  <a:lnTo>
                    <a:pt x="50" y="152"/>
                  </a:lnTo>
                  <a:lnTo>
                    <a:pt x="40" y="166"/>
                  </a:lnTo>
                  <a:lnTo>
                    <a:pt x="31" y="179"/>
                  </a:lnTo>
                  <a:lnTo>
                    <a:pt x="22" y="193"/>
                  </a:lnTo>
                  <a:lnTo>
                    <a:pt x="14" y="207"/>
                  </a:lnTo>
                  <a:lnTo>
                    <a:pt x="7" y="221"/>
                  </a:lnTo>
                  <a:lnTo>
                    <a:pt x="0" y="23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57" name="Freeform 360"/>
            <p:cNvSpPr>
              <a:spLocks/>
            </p:cNvSpPr>
            <p:nvPr/>
          </p:nvSpPr>
          <p:spPr bwMode="auto">
            <a:xfrm>
              <a:off x="3316" y="1169"/>
              <a:ext cx="468" cy="511"/>
            </a:xfrm>
            <a:custGeom>
              <a:avLst/>
              <a:gdLst>
                <a:gd name="T0" fmla="*/ 317 w 1291"/>
                <a:gd name="T1" fmla="*/ 507 h 1415"/>
                <a:gd name="T2" fmla="*/ 332 w 1291"/>
                <a:gd name="T3" fmla="*/ 500 h 1415"/>
                <a:gd name="T4" fmla="*/ 345 w 1291"/>
                <a:gd name="T5" fmla="*/ 491 h 1415"/>
                <a:gd name="T6" fmla="*/ 359 w 1291"/>
                <a:gd name="T7" fmla="*/ 482 h 1415"/>
                <a:gd name="T8" fmla="*/ 372 w 1291"/>
                <a:gd name="T9" fmla="*/ 472 h 1415"/>
                <a:gd name="T10" fmla="*/ 384 w 1291"/>
                <a:gd name="T11" fmla="*/ 462 h 1415"/>
                <a:gd name="T12" fmla="*/ 395 w 1291"/>
                <a:gd name="T13" fmla="*/ 450 h 1415"/>
                <a:gd name="T14" fmla="*/ 406 w 1291"/>
                <a:gd name="T15" fmla="*/ 438 h 1415"/>
                <a:gd name="T16" fmla="*/ 416 w 1291"/>
                <a:gd name="T17" fmla="*/ 426 h 1415"/>
                <a:gd name="T18" fmla="*/ 425 w 1291"/>
                <a:gd name="T19" fmla="*/ 412 h 1415"/>
                <a:gd name="T20" fmla="*/ 433 w 1291"/>
                <a:gd name="T21" fmla="*/ 399 h 1415"/>
                <a:gd name="T22" fmla="*/ 441 w 1291"/>
                <a:gd name="T23" fmla="*/ 384 h 1415"/>
                <a:gd name="T24" fmla="*/ 448 w 1291"/>
                <a:gd name="T25" fmla="*/ 370 h 1415"/>
                <a:gd name="T26" fmla="*/ 453 w 1291"/>
                <a:gd name="T27" fmla="*/ 354 h 1415"/>
                <a:gd name="T28" fmla="*/ 458 w 1291"/>
                <a:gd name="T29" fmla="*/ 339 h 1415"/>
                <a:gd name="T30" fmla="*/ 462 w 1291"/>
                <a:gd name="T31" fmla="*/ 324 h 1415"/>
                <a:gd name="T32" fmla="*/ 465 w 1291"/>
                <a:gd name="T33" fmla="*/ 308 h 1415"/>
                <a:gd name="T34" fmla="*/ 467 w 1291"/>
                <a:gd name="T35" fmla="*/ 291 h 1415"/>
                <a:gd name="T36" fmla="*/ 468 w 1291"/>
                <a:gd name="T37" fmla="*/ 276 h 1415"/>
                <a:gd name="T38" fmla="*/ 468 w 1291"/>
                <a:gd name="T39" fmla="*/ 259 h 1415"/>
                <a:gd name="T40" fmla="*/ 467 w 1291"/>
                <a:gd name="T41" fmla="*/ 243 h 1415"/>
                <a:gd name="T42" fmla="*/ 465 w 1291"/>
                <a:gd name="T43" fmla="*/ 227 h 1415"/>
                <a:gd name="T44" fmla="*/ 462 w 1291"/>
                <a:gd name="T45" fmla="*/ 212 h 1415"/>
                <a:gd name="T46" fmla="*/ 458 w 1291"/>
                <a:gd name="T47" fmla="*/ 196 h 1415"/>
                <a:gd name="T48" fmla="*/ 453 w 1291"/>
                <a:gd name="T49" fmla="*/ 180 h 1415"/>
                <a:gd name="T50" fmla="*/ 448 w 1291"/>
                <a:gd name="T51" fmla="*/ 165 h 1415"/>
                <a:gd name="T52" fmla="*/ 441 w 1291"/>
                <a:gd name="T53" fmla="*/ 151 h 1415"/>
                <a:gd name="T54" fmla="*/ 433 w 1291"/>
                <a:gd name="T55" fmla="*/ 137 h 1415"/>
                <a:gd name="T56" fmla="*/ 425 w 1291"/>
                <a:gd name="T57" fmla="*/ 123 h 1415"/>
                <a:gd name="T58" fmla="*/ 416 w 1291"/>
                <a:gd name="T59" fmla="*/ 109 h 1415"/>
                <a:gd name="T60" fmla="*/ 406 w 1291"/>
                <a:gd name="T61" fmla="*/ 97 h 1415"/>
                <a:gd name="T62" fmla="*/ 395 w 1291"/>
                <a:gd name="T63" fmla="*/ 85 h 1415"/>
                <a:gd name="T64" fmla="*/ 384 w 1291"/>
                <a:gd name="T65" fmla="*/ 73 h 1415"/>
                <a:gd name="T66" fmla="*/ 372 w 1291"/>
                <a:gd name="T67" fmla="*/ 62 h 1415"/>
                <a:gd name="T68" fmla="*/ 359 w 1291"/>
                <a:gd name="T69" fmla="*/ 52 h 1415"/>
                <a:gd name="T70" fmla="*/ 346 w 1291"/>
                <a:gd name="T71" fmla="*/ 43 h 1415"/>
                <a:gd name="T72" fmla="*/ 332 w 1291"/>
                <a:gd name="T73" fmla="*/ 35 h 1415"/>
                <a:gd name="T74" fmla="*/ 318 w 1291"/>
                <a:gd name="T75" fmla="*/ 27 h 1415"/>
                <a:gd name="T76" fmla="*/ 303 w 1291"/>
                <a:gd name="T77" fmla="*/ 21 h 1415"/>
                <a:gd name="T78" fmla="*/ 288 w 1291"/>
                <a:gd name="T79" fmla="*/ 15 h 1415"/>
                <a:gd name="T80" fmla="*/ 273 w 1291"/>
                <a:gd name="T81" fmla="*/ 10 h 1415"/>
                <a:gd name="T82" fmla="*/ 257 w 1291"/>
                <a:gd name="T83" fmla="*/ 6 h 1415"/>
                <a:gd name="T84" fmla="*/ 241 w 1291"/>
                <a:gd name="T85" fmla="*/ 3 h 1415"/>
                <a:gd name="T86" fmla="*/ 225 w 1291"/>
                <a:gd name="T87" fmla="*/ 1 h 1415"/>
                <a:gd name="T88" fmla="*/ 208 w 1291"/>
                <a:gd name="T89" fmla="*/ 0 h 1415"/>
                <a:gd name="T90" fmla="*/ 192 w 1291"/>
                <a:gd name="T91" fmla="*/ 0 h 1415"/>
                <a:gd name="T92" fmla="*/ 177 w 1291"/>
                <a:gd name="T93" fmla="*/ 1 h 1415"/>
                <a:gd name="T94" fmla="*/ 160 w 1291"/>
                <a:gd name="T95" fmla="*/ 3 h 1415"/>
                <a:gd name="T96" fmla="*/ 144 w 1291"/>
                <a:gd name="T97" fmla="*/ 6 h 1415"/>
                <a:gd name="T98" fmla="*/ 129 w 1291"/>
                <a:gd name="T99" fmla="*/ 10 h 1415"/>
                <a:gd name="T100" fmla="*/ 113 w 1291"/>
                <a:gd name="T101" fmla="*/ 15 h 1415"/>
                <a:gd name="T102" fmla="*/ 98 w 1291"/>
                <a:gd name="T103" fmla="*/ 20 h 1415"/>
                <a:gd name="T104" fmla="*/ 83 w 1291"/>
                <a:gd name="T105" fmla="*/ 27 h 1415"/>
                <a:gd name="T106" fmla="*/ 69 w 1291"/>
                <a:gd name="T107" fmla="*/ 35 h 1415"/>
                <a:gd name="T108" fmla="*/ 55 w 1291"/>
                <a:gd name="T109" fmla="*/ 43 h 1415"/>
                <a:gd name="T110" fmla="*/ 42 w 1291"/>
                <a:gd name="T111" fmla="*/ 52 h 1415"/>
                <a:gd name="T112" fmla="*/ 29 w 1291"/>
                <a:gd name="T113" fmla="*/ 62 h 1415"/>
                <a:gd name="T114" fmla="*/ 17 w 1291"/>
                <a:gd name="T115" fmla="*/ 72 h 1415"/>
                <a:gd name="T116" fmla="*/ 5 w 1291"/>
                <a:gd name="T117" fmla="*/ 84 h 141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291" h="1415">
                  <a:moveTo>
                    <a:pt x="855" y="1415"/>
                  </a:moveTo>
                  <a:lnTo>
                    <a:pt x="875" y="1405"/>
                  </a:lnTo>
                  <a:lnTo>
                    <a:pt x="896" y="1395"/>
                  </a:lnTo>
                  <a:lnTo>
                    <a:pt x="915" y="1384"/>
                  </a:lnTo>
                  <a:lnTo>
                    <a:pt x="934" y="1373"/>
                  </a:lnTo>
                  <a:lnTo>
                    <a:pt x="953" y="1361"/>
                  </a:lnTo>
                  <a:lnTo>
                    <a:pt x="972" y="1349"/>
                  </a:lnTo>
                  <a:lnTo>
                    <a:pt x="990" y="1336"/>
                  </a:lnTo>
                  <a:lnTo>
                    <a:pt x="1008" y="1323"/>
                  </a:lnTo>
                  <a:lnTo>
                    <a:pt x="1025" y="1308"/>
                  </a:lnTo>
                  <a:lnTo>
                    <a:pt x="1042" y="1293"/>
                  </a:lnTo>
                  <a:lnTo>
                    <a:pt x="1058" y="1279"/>
                  </a:lnTo>
                  <a:lnTo>
                    <a:pt x="1074" y="1263"/>
                  </a:lnTo>
                  <a:lnTo>
                    <a:pt x="1090" y="1247"/>
                  </a:lnTo>
                  <a:lnTo>
                    <a:pt x="1104" y="1231"/>
                  </a:lnTo>
                  <a:lnTo>
                    <a:pt x="1119" y="1214"/>
                  </a:lnTo>
                  <a:lnTo>
                    <a:pt x="1134" y="1196"/>
                  </a:lnTo>
                  <a:lnTo>
                    <a:pt x="1147" y="1179"/>
                  </a:lnTo>
                  <a:lnTo>
                    <a:pt x="1160" y="1160"/>
                  </a:lnTo>
                  <a:lnTo>
                    <a:pt x="1172" y="1142"/>
                  </a:lnTo>
                  <a:lnTo>
                    <a:pt x="1184" y="1123"/>
                  </a:lnTo>
                  <a:lnTo>
                    <a:pt x="1195" y="1104"/>
                  </a:lnTo>
                  <a:lnTo>
                    <a:pt x="1207" y="1085"/>
                  </a:lnTo>
                  <a:lnTo>
                    <a:pt x="1216" y="1064"/>
                  </a:lnTo>
                  <a:lnTo>
                    <a:pt x="1226" y="1044"/>
                  </a:lnTo>
                  <a:lnTo>
                    <a:pt x="1235" y="1024"/>
                  </a:lnTo>
                  <a:lnTo>
                    <a:pt x="1243" y="1002"/>
                  </a:lnTo>
                  <a:lnTo>
                    <a:pt x="1251" y="981"/>
                  </a:lnTo>
                  <a:lnTo>
                    <a:pt x="1257" y="961"/>
                  </a:lnTo>
                  <a:lnTo>
                    <a:pt x="1264" y="938"/>
                  </a:lnTo>
                  <a:lnTo>
                    <a:pt x="1270" y="917"/>
                  </a:lnTo>
                  <a:lnTo>
                    <a:pt x="1274" y="896"/>
                  </a:lnTo>
                  <a:lnTo>
                    <a:pt x="1279" y="873"/>
                  </a:lnTo>
                  <a:lnTo>
                    <a:pt x="1282" y="852"/>
                  </a:lnTo>
                  <a:lnTo>
                    <a:pt x="1285" y="829"/>
                  </a:lnTo>
                  <a:lnTo>
                    <a:pt x="1288" y="807"/>
                  </a:lnTo>
                  <a:lnTo>
                    <a:pt x="1290" y="786"/>
                  </a:lnTo>
                  <a:lnTo>
                    <a:pt x="1291" y="763"/>
                  </a:lnTo>
                  <a:lnTo>
                    <a:pt x="1291" y="741"/>
                  </a:lnTo>
                  <a:lnTo>
                    <a:pt x="1291" y="718"/>
                  </a:lnTo>
                  <a:lnTo>
                    <a:pt x="1290" y="696"/>
                  </a:lnTo>
                  <a:lnTo>
                    <a:pt x="1288" y="673"/>
                  </a:lnTo>
                  <a:lnTo>
                    <a:pt x="1285" y="652"/>
                  </a:lnTo>
                  <a:lnTo>
                    <a:pt x="1283" y="629"/>
                  </a:lnTo>
                  <a:lnTo>
                    <a:pt x="1279" y="607"/>
                  </a:lnTo>
                  <a:lnTo>
                    <a:pt x="1274" y="586"/>
                  </a:lnTo>
                  <a:lnTo>
                    <a:pt x="1270" y="563"/>
                  </a:lnTo>
                  <a:lnTo>
                    <a:pt x="1264" y="542"/>
                  </a:lnTo>
                  <a:lnTo>
                    <a:pt x="1257" y="520"/>
                  </a:lnTo>
                  <a:lnTo>
                    <a:pt x="1251" y="499"/>
                  </a:lnTo>
                  <a:lnTo>
                    <a:pt x="1243" y="479"/>
                  </a:lnTo>
                  <a:lnTo>
                    <a:pt x="1235" y="458"/>
                  </a:lnTo>
                  <a:lnTo>
                    <a:pt x="1226" y="437"/>
                  </a:lnTo>
                  <a:lnTo>
                    <a:pt x="1217" y="417"/>
                  </a:lnTo>
                  <a:lnTo>
                    <a:pt x="1207" y="397"/>
                  </a:lnTo>
                  <a:lnTo>
                    <a:pt x="1195" y="378"/>
                  </a:lnTo>
                  <a:lnTo>
                    <a:pt x="1184" y="359"/>
                  </a:lnTo>
                  <a:lnTo>
                    <a:pt x="1173" y="340"/>
                  </a:lnTo>
                  <a:lnTo>
                    <a:pt x="1161" y="320"/>
                  </a:lnTo>
                  <a:lnTo>
                    <a:pt x="1147" y="303"/>
                  </a:lnTo>
                  <a:lnTo>
                    <a:pt x="1134" y="285"/>
                  </a:lnTo>
                  <a:lnTo>
                    <a:pt x="1120" y="268"/>
                  </a:lnTo>
                  <a:lnTo>
                    <a:pt x="1106" y="251"/>
                  </a:lnTo>
                  <a:lnTo>
                    <a:pt x="1091" y="234"/>
                  </a:lnTo>
                  <a:lnTo>
                    <a:pt x="1075" y="218"/>
                  </a:lnTo>
                  <a:lnTo>
                    <a:pt x="1060" y="203"/>
                  </a:lnTo>
                  <a:lnTo>
                    <a:pt x="1043" y="187"/>
                  </a:lnTo>
                  <a:lnTo>
                    <a:pt x="1026" y="172"/>
                  </a:lnTo>
                  <a:lnTo>
                    <a:pt x="1008" y="159"/>
                  </a:lnTo>
                  <a:lnTo>
                    <a:pt x="991" y="145"/>
                  </a:lnTo>
                  <a:lnTo>
                    <a:pt x="973" y="132"/>
                  </a:lnTo>
                  <a:lnTo>
                    <a:pt x="954" y="119"/>
                  </a:lnTo>
                  <a:lnTo>
                    <a:pt x="935" y="108"/>
                  </a:lnTo>
                  <a:lnTo>
                    <a:pt x="916" y="97"/>
                  </a:lnTo>
                  <a:lnTo>
                    <a:pt x="897" y="86"/>
                  </a:lnTo>
                  <a:lnTo>
                    <a:pt x="876" y="76"/>
                  </a:lnTo>
                  <a:lnTo>
                    <a:pt x="856" y="67"/>
                  </a:lnTo>
                  <a:lnTo>
                    <a:pt x="836" y="58"/>
                  </a:lnTo>
                  <a:lnTo>
                    <a:pt x="815" y="49"/>
                  </a:lnTo>
                  <a:lnTo>
                    <a:pt x="794" y="42"/>
                  </a:lnTo>
                  <a:lnTo>
                    <a:pt x="773" y="34"/>
                  </a:lnTo>
                  <a:lnTo>
                    <a:pt x="752" y="28"/>
                  </a:lnTo>
                  <a:lnTo>
                    <a:pt x="730" y="23"/>
                  </a:lnTo>
                  <a:lnTo>
                    <a:pt x="708" y="17"/>
                  </a:lnTo>
                  <a:lnTo>
                    <a:pt x="687" y="13"/>
                  </a:lnTo>
                  <a:lnTo>
                    <a:pt x="664" y="9"/>
                  </a:lnTo>
                  <a:lnTo>
                    <a:pt x="643" y="6"/>
                  </a:lnTo>
                  <a:lnTo>
                    <a:pt x="620" y="4"/>
                  </a:lnTo>
                  <a:lnTo>
                    <a:pt x="598" y="3"/>
                  </a:lnTo>
                  <a:lnTo>
                    <a:pt x="575" y="1"/>
                  </a:lnTo>
                  <a:lnTo>
                    <a:pt x="553" y="0"/>
                  </a:lnTo>
                  <a:lnTo>
                    <a:pt x="530" y="1"/>
                  </a:lnTo>
                  <a:lnTo>
                    <a:pt x="509" y="1"/>
                  </a:lnTo>
                  <a:lnTo>
                    <a:pt x="487" y="4"/>
                  </a:lnTo>
                  <a:lnTo>
                    <a:pt x="464" y="6"/>
                  </a:lnTo>
                  <a:lnTo>
                    <a:pt x="442" y="9"/>
                  </a:lnTo>
                  <a:lnTo>
                    <a:pt x="420" y="13"/>
                  </a:lnTo>
                  <a:lnTo>
                    <a:pt x="398" y="17"/>
                  </a:lnTo>
                  <a:lnTo>
                    <a:pt x="377" y="22"/>
                  </a:lnTo>
                  <a:lnTo>
                    <a:pt x="355" y="27"/>
                  </a:lnTo>
                  <a:lnTo>
                    <a:pt x="334" y="34"/>
                  </a:lnTo>
                  <a:lnTo>
                    <a:pt x="312" y="41"/>
                  </a:lnTo>
                  <a:lnTo>
                    <a:pt x="291" y="49"/>
                  </a:lnTo>
                  <a:lnTo>
                    <a:pt x="271" y="56"/>
                  </a:lnTo>
                  <a:lnTo>
                    <a:pt x="250" y="65"/>
                  </a:lnTo>
                  <a:lnTo>
                    <a:pt x="229" y="74"/>
                  </a:lnTo>
                  <a:lnTo>
                    <a:pt x="210" y="85"/>
                  </a:lnTo>
                  <a:lnTo>
                    <a:pt x="190" y="96"/>
                  </a:lnTo>
                  <a:lnTo>
                    <a:pt x="171" y="107"/>
                  </a:lnTo>
                  <a:lnTo>
                    <a:pt x="152" y="118"/>
                  </a:lnTo>
                  <a:lnTo>
                    <a:pt x="134" y="131"/>
                  </a:lnTo>
                  <a:lnTo>
                    <a:pt x="116" y="144"/>
                  </a:lnTo>
                  <a:lnTo>
                    <a:pt x="98" y="158"/>
                  </a:lnTo>
                  <a:lnTo>
                    <a:pt x="80" y="171"/>
                  </a:lnTo>
                  <a:lnTo>
                    <a:pt x="63" y="186"/>
                  </a:lnTo>
                  <a:lnTo>
                    <a:pt x="46" y="200"/>
                  </a:lnTo>
                  <a:lnTo>
                    <a:pt x="30" y="216"/>
                  </a:lnTo>
                  <a:lnTo>
                    <a:pt x="15" y="232"/>
                  </a:lnTo>
                  <a:lnTo>
                    <a:pt x="0" y="24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58" name="Line 361"/>
            <p:cNvSpPr>
              <a:spLocks noChangeShapeType="1"/>
            </p:cNvSpPr>
            <p:nvPr/>
          </p:nvSpPr>
          <p:spPr bwMode="auto">
            <a:xfrm>
              <a:off x="3250" y="3273"/>
              <a:ext cx="53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59" name="Line 362"/>
            <p:cNvSpPr>
              <a:spLocks noChangeShapeType="1"/>
            </p:cNvSpPr>
            <p:nvPr/>
          </p:nvSpPr>
          <p:spPr bwMode="auto">
            <a:xfrm>
              <a:off x="3784" y="3088"/>
              <a:ext cx="0" cy="1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60" name="Line 363"/>
            <p:cNvSpPr>
              <a:spLocks noChangeShapeType="1"/>
            </p:cNvSpPr>
            <p:nvPr/>
          </p:nvSpPr>
          <p:spPr bwMode="auto">
            <a:xfrm>
              <a:off x="3250" y="3088"/>
              <a:ext cx="0" cy="1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61" name="Line 364"/>
            <p:cNvSpPr>
              <a:spLocks noChangeShapeType="1"/>
            </p:cNvSpPr>
            <p:nvPr/>
          </p:nvSpPr>
          <p:spPr bwMode="auto">
            <a:xfrm>
              <a:off x="3374" y="3005"/>
              <a:ext cx="0" cy="2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62" name="Line 365"/>
            <p:cNvSpPr>
              <a:spLocks noChangeShapeType="1"/>
            </p:cNvSpPr>
            <p:nvPr/>
          </p:nvSpPr>
          <p:spPr bwMode="auto">
            <a:xfrm>
              <a:off x="3658" y="3005"/>
              <a:ext cx="0" cy="2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63" name="Line 366"/>
            <p:cNvSpPr>
              <a:spLocks noChangeShapeType="1"/>
            </p:cNvSpPr>
            <p:nvPr/>
          </p:nvSpPr>
          <p:spPr bwMode="auto">
            <a:xfrm flipV="1">
              <a:off x="3865" y="1812"/>
              <a:ext cx="0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64" name="Line 367"/>
            <p:cNvSpPr>
              <a:spLocks noChangeShapeType="1"/>
            </p:cNvSpPr>
            <p:nvPr/>
          </p:nvSpPr>
          <p:spPr bwMode="auto">
            <a:xfrm flipV="1">
              <a:off x="3865" y="1620"/>
              <a:ext cx="0" cy="1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65" name="Line 368"/>
            <p:cNvSpPr>
              <a:spLocks noChangeShapeType="1"/>
            </p:cNvSpPr>
            <p:nvPr/>
          </p:nvSpPr>
          <p:spPr bwMode="auto">
            <a:xfrm flipV="1">
              <a:off x="3865" y="1427"/>
              <a:ext cx="0" cy="1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66" name="Line 369"/>
            <p:cNvSpPr>
              <a:spLocks noChangeShapeType="1"/>
            </p:cNvSpPr>
            <p:nvPr/>
          </p:nvSpPr>
          <p:spPr bwMode="auto">
            <a:xfrm flipV="1">
              <a:off x="3865" y="1232"/>
              <a:ext cx="0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67" name="Line 370"/>
            <p:cNvSpPr>
              <a:spLocks noChangeShapeType="1"/>
            </p:cNvSpPr>
            <p:nvPr/>
          </p:nvSpPr>
          <p:spPr bwMode="auto">
            <a:xfrm flipV="1">
              <a:off x="3865" y="1080"/>
              <a:ext cx="0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68" name="Line 371"/>
            <p:cNvSpPr>
              <a:spLocks noChangeShapeType="1"/>
            </p:cNvSpPr>
            <p:nvPr/>
          </p:nvSpPr>
          <p:spPr bwMode="auto">
            <a:xfrm flipV="1">
              <a:off x="3166" y="1080"/>
              <a:ext cx="0" cy="8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69" name="Freeform 372"/>
            <p:cNvSpPr>
              <a:spLocks/>
            </p:cNvSpPr>
            <p:nvPr/>
          </p:nvSpPr>
          <p:spPr bwMode="auto">
            <a:xfrm>
              <a:off x="3306" y="954"/>
              <a:ext cx="81" cy="425"/>
            </a:xfrm>
            <a:custGeom>
              <a:avLst/>
              <a:gdLst>
                <a:gd name="T0" fmla="*/ 10 w 219"/>
                <a:gd name="T1" fmla="*/ 0 h 1177"/>
                <a:gd name="T2" fmla="*/ 10 w 219"/>
                <a:gd name="T3" fmla="*/ 3 h 1177"/>
                <a:gd name="T4" fmla="*/ 11 w 219"/>
                <a:gd name="T5" fmla="*/ 6 h 1177"/>
                <a:gd name="T6" fmla="*/ 12 w 219"/>
                <a:gd name="T7" fmla="*/ 10 h 1177"/>
                <a:gd name="T8" fmla="*/ 13 w 219"/>
                <a:gd name="T9" fmla="*/ 13 h 1177"/>
                <a:gd name="T10" fmla="*/ 13 w 219"/>
                <a:gd name="T11" fmla="*/ 16 h 1177"/>
                <a:gd name="T12" fmla="*/ 14 w 219"/>
                <a:gd name="T13" fmla="*/ 20 h 1177"/>
                <a:gd name="T14" fmla="*/ 15 w 219"/>
                <a:gd name="T15" fmla="*/ 26 h 1177"/>
                <a:gd name="T16" fmla="*/ 15 w 219"/>
                <a:gd name="T17" fmla="*/ 33 h 1177"/>
                <a:gd name="T18" fmla="*/ 16 w 219"/>
                <a:gd name="T19" fmla="*/ 40 h 1177"/>
                <a:gd name="T20" fmla="*/ 16 w 219"/>
                <a:gd name="T21" fmla="*/ 47 h 1177"/>
                <a:gd name="T22" fmla="*/ 16 w 219"/>
                <a:gd name="T23" fmla="*/ 54 h 1177"/>
                <a:gd name="T24" fmla="*/ 16 w 219"/>
                <a:gd name="T25" fmla="*/ 61 h 1177"/>
                <a:gd name="T26" fmla="*/ 15 w 219"/>
                <a:gd name="T27" fmla="*/ 68 h 1177"/>
                <a:gd name="T28" fmla="*/ 15 w 219"/>
                <a:gd name="T29" fmla="*/ 75 h 1177"/>
                <a:gd name="T30" fmla="*/ 14 w 219"/>
                <a:gd name="T31" fmla="*/ 82 h 1177"/>
                <a:gd name="T32" fmla="*/ 13 w 219"/>
                <a:gd name="T33" fmla="*/ 89 h 1177"/>
                <a:gd name="T34" fmla="*/ 13 w 219"/>
                <a:gd name="T35" fmla="*/ 96 h 1177"/>
                <a:gd name="T36" fmla="*/ 11 w 219"/>
                <a:gd name="T37" fmla="*/ 111 h 1177"/>
                <a:gd name="T38" fmla="*/ 7 w 219"/>
                <a:gd name="T39" fmla="*/ 139 h 1177"/>
                <a:gd name="T40" fmla="*/ 6 w 219"/>
                <a:gd name="T41" fmla="*/ 153 h 1177"/>
                <a:gd name="T42" fmla="*/ 4 w 219"/>
                <a:gd name="T43" fmla="*/ 168 h 1177"/>
                <a:gd name="T44" fmla="*/ 3 w 219"/>
                <a:gd name="T45" fmla="*/ 182 h 1177"/>
                <a:gd name="T46" fmla="*/ 2 w 219"/>
                <a:gd name="T47" fmla="*/ 189 h 1177"/>
                <a:gd name="T48" fmla="*/ 1 w 219"/>
                <a:gd name="T49" fmla="*/ 196 h 1177"/>
                <a:gd name="T50" fmla="*/ 1 w 219"/>
                <a:gd name="T51" fmla="*/ 203 h 1177"/>
                <a:gd name="T52" fmla="*/ 0 w 219"/>
                <a:gd name="T53" fmla="*/ 210 h 1177"/>
                <a:gd name="T54" fmla="*/ 0 w 219"/>
                <a:gd name="T55" fmla="*/ 217 h 1177"/>
                <a:gd name="T56" fmla="*/ 0 w 219"/>
                <a:gd name="T57" fmla="*/ 224 h 1177"/>
                <a:gd name="T58" fmla="*/ 0 w 219"/>
                <a:gd name="T59" fmla="*/ 231 h 1177"/>
                <a:gd name="T60" fmla="*/ 0 w 219"/>
                <a:gd name="T61" fmla="*/ 238 h 1177"/>
                <a:gd name="T62" fmla="*/ 0 w 219"/>
                <a:gd name="T63" fmla="*/ 244 h 1177"/>
                <a:gd name="T64" fmla="*/ 0 w 219"/>
                <a:gd name="T65" fmla="*/ 252 h 1177"/>
                <a:gd name="T66" fmla="*/ 1 w 219"/>
                <a:gd name="T67" fmla="*/ 259 h 1177"/>
                <a:gd name="T68" fmla="*/ 2 w 219"/>
                <a:gd name="T69" fmla="*/ 265 h 1177"/>
                <a:gd name="T70" fmla="*/ 3 w 219"/>
                <a:gd name="T71" fmla="*/ 272 h 1177"/>
                <a:gd name="T72" fmla="*/ 4 w 219"/>
                <a:gd name="T73" fmla="*/ 279 h 1177"/>
                <a:gd name="T74" fmla="*/ 5 w 219"/>
                <a:gd name="T75" fmla="*/ 285 h 1177"/>
                <a:gd name="T76" fmla="*/ 6 w 219"/>
                <a:gd name="T77" fmla="*/ 292 h 1177"/>
                <a:gd name="T78" fmla="*/ 8 w 219"/>
                <a:gd name="T79" fmla="*/ 299 h 1177"/>
                <a:gd name="T80" fmla="*/ 10 w 219"/>
                <a:gd name="T81" fmla="*/ 305 h 1177"/>
                <a:gd name="T82" fmla="*/ 12 w 219"/>
                <a:gd name="T83" fmla="*/ 312 h 1177"/>
                <a:gd name="T84" fmla="*/ 14 w 219"/>
                <a:gd name="T85" fmla="*/ 318 h 1177"/>
                <a:gd name="T86" fmla="*/ 17 w 219"/>
                <a:gd name="T87" fmla="*/ 324 h 1177"/>
                <a:gd name="T88" fmla="*/ 19 w 219"/>
                <a:gd name="T89" fmla="*/ 331 h 1177"/>
                <a:gd name="T90" fmla="*/ 22 w 219"/>
                <a:gd name="T91" fmla="*/ 337 h 1177"/>
                <a:gd name="T92" fmla="*/ 25 w 219"/>
                <a:gd name="T93" fmla="*/ 343 h 1177"/>
                <a:gd name="T94" fmla="*/ 28 w 219"/>
                <a:gd name="T95" fmla="*/ 349 h 1177"/>
                <a:gd name="T96" fmla="*/ 32 w 219"/>
                <a:gd name="T97" fmla="*/ 355 h 1177"/>
                <a:gd name="T98" fmla="*/ 35 w 219"/>
                <a:gd name="T99" fmla="*/ 361 h 1177"/>
                <a:gd name="T100" fmla="*/ 39 w 219"/>
                <a:gd name="T101" fmla="*/ 368 h 1177"/>
                <a:gd name="T102" fmla="*/ 43 w 219"/>
                <a:gd name="T103" fmla="*/ 374 h 1177"/>
                <a:gd name="T104" fmla="*/ 47 w 219"/>
                <a:gd name="T105" fmla="*/ 379 h 1177"/>
                <a:gd name="T106" fmla="*/ 50 w 219"/>
                <a:gd name="T107" fmla="*/ 385 h 1177"/>
                <a:gd name="T108" fmla="*/ 54 w 219"/>
                <a:gd name="T109" fmla="*/ 391 h 1177"/>
                <a:gd name="T110" fmla="*/ 59 w 219"/>
                <a:gd name="T111" fmla="*/ 397 h 1177"/>
                <a:gd name="T112" fmla="*/ 63 w 219"/>
                <a:gd name="T113" fmla="*/ 402 h 1177"/>
                <a:gd name="T114" fmla="*/ 67 w 219"/>
                <a:gd name="T115" fmla="*/ 408 h 1177"/>
                <a:gd name="T116" fmla="*/ 72 w 219"/>
                <a:gd name="T117" fmla="*/ 414 h 1177"/>
                <a:gd name="T118" fmla="*/ 77 w 219"/>
                <a:gd name="T119" fmla="*/ 420 h 1177"/>
                <a:gd name="T120" fmla="*/ 81 w 219"/>
                <a:gd name="T121" fmla="*/ 425 h 117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19" h="1177">
                  <a:moveTo>
                    <a:pt x="26" y="0"/>
                  </a:moveTo>
                  <a:lnTo>
                    <a:pt x="28" y="9"/>
                  </a:lnTo>
                  <a:lnTo>
                    <a:pt x="31" y="18"/>
                  </a:lnTo>
                  <a:lnTo>
                    <a:pt x="32" y="27"/>
                  </a:lnTo>
                  <a:lnTo>
                    <a:pt x="34" y="36"/>
                  </a:lnTo>
                  <a:lnTo>
                    <a:pt x="35" y="45"/>
                  </a:lnTo>
                  <a:lnTo>
                    <a:pt x="37" y="55"/>
                  </a:lnTo>
                  <a:lnTo>
                    <a:pt x="40" y="73"/>
                  </a:lnTo>
                  <a:lnTo>
                    <a:pt x="41" y="92"/>
                  </a:lnTo>
                  <a:lnTo>
                    <a:pt x="42" y="111"/>
                  </a:lnTo>
                  <a:lnTo>
                    <a:pt x="42" y="130"/>
                  </a:lnTo>
                  <a:lnTo>
                    <a:pt x="42" y="149"/>
                  </a:lnTo>
                  <a:lnTo>
                    <a:pt x="42" y="168"/>
                  </a:lnTo>
                  <a:lnTo>
                    <a:pt x="41" y="188"/>
                  </a:lnTo>
                  <a:lnTo>
                    <a:pt x="40" y="208"/>
                  </a:lnTo>
                  <a:lnTo>
                    <a:pt x="39" y="227"/>
                  </a:lnTo>
                  <a:lnTo>
                    <a:pt x="36" y="247"/>
                  </a:lnTo>
                  <a:lnTo>
                    <a:pt x="34" y="266"/>
                  </a:lnTo>
                  <a:lnTo>
                    <a:pt x="30" y="307"/>
                  </a:lnTo>
                  <a:lnTo>
                    <a:pt x="19" y="385"/>
                  </a:lnTo>
                  <a:lnTo>
                    <a:pt x="15" y="425"/>
                  </a:lnTo>
                  <a:lnTo>
                    <a:pt x="10" y="464"/>
                  </a:lnTo>
                  <a:lnTo>
                    <a:pt x="7" y="503"/>
                  </a:lnTo>
                  <a:lnTo>
                    <a:pt x="5" y="523"/>
                  </a:lnTo>
                  <a:lnTo>
                    <a:pt x="4" y="543"/>
                  </a:lnTo>
                  <a:lnTo>
                    <a:pt x="3" y="563"/>
                  </a:lnTo>
                  <a:lnTo>
                    <a:pt x="1" y="582"/>
                  </a:lnTo>
                  <a:lnTo>
                    <a:pt x="0" y="601"/>
                  </a:lnTo>
                  <a:lnTo>
                    <a:pt x="0" y="620"/>
                  </a:lnTo>
                  <a:lnTo>
                    <a:pt x="0" y="639"/>
                  </a:lnTo>
                  <a:lnTo>
                    <a:pt x="0" y="658"/>
                  </a:lnTo>
                  <a:lnTo>
                    <a:pt x="0" y="677"/>
                  </a:lnTo>
                  <a:lnTo>
                    <a:pt x="1" y="697"/>
                  </a:lnTo>
                  <a:lnTo>
                    <a:pt x="4" y="716"/>
                  </a:lnTo>
                  <a:lnTo>
                    <a:pt x="5" y="735"/>
                  </a:lnTo>
                  <a:lnTo>
                    <a:pt x="7" y="753"/>
                  </a:lnTo>
                  <a:lnTo>
                    <a:pt x="10" y="772"/>
                  </a:lnTo>
                  <a:lnTo>
                    <a:pt x="14" y="790"/>
                  </a:lnTo>
                  <a:lnTo>
                    <a:pt x="17" y="808"/>
                  </a:lnTo>
                  <a:lnTo>
                    <a:pt x="22" y="827"/>
                  </a:lnTo>
                  <a:lnTo>
                    <a:pt x="26" y="845"/>
                  </a:lnTo>
                  <a:lnTo>
                    <a:pt x="32" y="863"/>
                  </a:lnTo>
                  <a:lnTo>
                    <a:pt x="39" y="881"/>
                  </a:lnTo>
                  <a:lnTo>
                    <a:pt x="45" y="898"/>
                  </a:lnTo>
                  <a:lnTo>
                    <a:pt x="52" y="916"/>
                  </a:lnTo>
                  <a:lnTo>
                    <a:pt x="60" y="932"/>
                  </a:lnTo>
                  <a:lnTo>
                    <a:pt x="68" y="950"/>
                  </a:lnTo>
                  <a:lnTo>
                    <a:pt x="77" y="967"/>
                  </a:lnTo>
                  <a:lnTo>
                    <a:pt x="86" y="984"/>
                  </a:lnTo>
                  <a:lnTo>
                    <a:pt x="95" y="1001"/>
                  </a:lnTo>
                  <a:lnTo>
                    <a:pt x="105" y="1018"/>
                  </a:lnTo>
                  <a:lnTo>
                    <a:pt x="115" y="1035"/>
                  </a:lnTo>
                  <a:lnTo>
                    <a:pt x="126" y="1050"/>
                  </a:lnTo>
                  <a:lnTo>
                    <a:pt x="136" y="1067"/>
                  </a:lnTo>
                  <a:lnTo>
                    <a:pt x="147" y="1083"/>
                  </a:lnTo>
                  <a:lnTo>
                    <a:pt x="159" y="1099"/>
                  </a:lnTo>
                  <a:lnTo>
                    <a:pt x="171" y="1114"/>
                  </a:lnTo>
                  <a:lnTo>
                    <a:pt x="182" y="1130"/>
                  </a:lnTo>
                  <a:lnTo>
                    <a:pt x="195" y="1146"/>
                  </a:lnTo>
                  <a:lnTo>
                    <a:pt x="207" y="1162"/>
                  </a:lnTo>
                  <a:lnTo>
                    <a:pt x="219" y="117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70" name="Freeform 373"/>
            <p:cNvSpPr>
              <a:spLocks/>
            </p:cNvSpPr>
            <p:nvPr/>
          </p:nvSpPr>
          <p:spPr bwMode="auto">
            <a:xfrm>
              <a:off x="3111" y="2825"/>
              <a:ext cx="790" cy="152"/>
            </a:xfrm>
            <a:custGeom>
              <a:avLst/>
              <a:gdLst>
                <a:gd name="T0" fmla="*/ 50 w 2187"/>
                <a:gd name="T1" fmla="*/ 104 h 420"/>
                <a:gd name="T2" fmla="*/ 100 w 2187"/>
                <a:gd name="T3" fmla="*/ 84 h 420"/>
                <a:gd name="T4" fmla="*/ 126 w 2187"/>
                <a:gd name="T5" fmla="*/ 76 h 420"/>
                <a:gd name="T6" fmla="*/ 151 w 2187"/>
                <a:gd name="T7" fmla="*/ 67 h 420"/>
                <a:gd name="T8" fmla="*/ 177 w 2187"/>
                <a:gd name="T9" fmla="*/ 58 h 420"/>
                <a:gd name="T10" fmla="*/ 202 w 2187"/>
                <a:gd name="T11" fmla="*/ 50 h 420"/>
                <a:gd name="T12" fmla="*/ 228 w 2187"/>
                <a:gd name="T13" fmla="*/ 42 h 420"/>
                <a:gd name="T14" fmla="*/ 254 w 2187"/>
                <a:gd name="T15" fmla="*/ 35 h 420"/>
                <a:gd name="T16" fmla="*/ 279 w 2187"/>
                <a:gd name="T17" fmla="*/ 28 h 420"/>
                <a:gd name="T18" fmla="*/ 305 w 2187"/>
                <a:gd name="T19" fmla="*/ 22 h 420"/>
                <a:gd name="T20" fmla="*/ 331 w 2187"/>
                <a:gd name="T21" fmla="*/ 17 h 420"/>
                <a:gd name="T22" fmla="*/ 357 w 2187"/>
                <a:gd name="T23" fmla="*/ 12 h 420"/>
                <a:gd name="T24" fmla="*/ 384 w 2187"/>
                <a:gd name="T25" fmla="*/ 8 h 420"/>
                <a:gd name="T26" fmla="*/ 411 w 2187"/>
                <a:gd name="T27" fmla="*/ 5 h 420"/>
                <a:gd name="T28" fmla="*/ 438 w 2187"/>
                <a:gd name="T29" fmla="*/ 2 h 420"/>
                <a:gd name="T30" fmla="*/ 466 w 2187"/>
                <a:gd name="T31" fmla="*/ 1 h 420"/>
                <a:gd name="T32" fmla="*/ 493 w 2187"/>
                <a:gd name="T33" fmla="*/ 0 h 420"/>
                <a:gd name="T34" fmla="*/ 508 w 2187"/>
                <a:gd name="T35" fmla="*/ 0 h 420"/>
                <a:gd name="T36" fmla="*/ 522 w 2187"/>
                <a:gd name="T37" fmla="*/ 0 h 420"/>
                <a:gd name="T38" fmla="*/ 536 w 2187"/>
                <a:gd name="T39" fmla="*/ 1 h 420"/>
                <a:gd name="T40" fmla="*/ 550 w 2187"/>
                <a:gd name="T41" fmla="*/ 1 h 420"/>
                <a:gd name="T42" fmla="*/ 564 w 2187"/>
                <a:gd name="T43" fmla="*/ 3 h 420"/>
                <a:gd name="T44" fmla="*/ 578 w 2187"/>
                <a:gd name="T45" fmla="*/ 4 h 420"/>
                <a:gd name="T46" fmla="*/ 591 w 2187"/>
                <a:gd name="T47" fmla="*/ 7 h 420"/>
                <a:gd name="T48" fmla="*/ 605 w 2187"/>
                <a:gd name="T49" fmla="*/ 9 h 420"/>
                <a:gd name="T50" fmla="*/ 618 w 2187"/>
                <a:gd name="T51" fmla="*/ 12 h 420"/>
                <a:gd name="T52" fmla="*/ 631 w 2187"/>
                <a:gd name="T53" fmla="*/ 15 h 420"/>
                <a:gd name="T54" fmla="*/ 644 w 2187"/>
                <a:gd name="T55" fmla="*/ 20 h 420"/>
                <a:gd name="T56" fmla="*/ 656 w 2187"/>
                <a:gd name="T57" fmla="*/ 24 h 420"/>
                <a:gd name="T58" fmla="*/ 669 w 2187"/>
                <a:gd name="T59" fmla="*/ 30 h 420"/>
                <a:gd name="T60" fmla="*/ 680 w 2187"/>
                <a:gd name="T61" fmla="*/ 36 h 420"/>
                <a:gd name="T62" fmla="*/ 691 w 2187"/>
                <a:gd name="T63" fmla="*/ 43 h 420"/>
                <a:gd name="T64" fmla="*/ 702 w 2187"/>
                <a:gd name="T65" fmla="*/ 50 h 420"/>
                <a:gd name="T66" fmla="*/ 712 w 2187"/>
                <a:gd name="T67" fmla="*/ 58 h 420"/>
                <a:gd name="T68" fmla="*/ 722 w 2187"/>
                <a:gd name="T69" fmla="*/ 67 h 420"/>
                <a:gd name="T70" fmla="*/ 731 w 2187"/>
                <a:gd name="T71" fmla="*/ 76 h 420"/>
                <a:gd name="T72" fmla="*/ 741 w 2187"/>
                <a:gd name="T73" fmla="*/ 86 h 420"/>
                <a:gd name="T74" fmla="*/ 749 w 2187"/>
                <a:gd name="T75" fmla="*/ 96 h 420"/>
                <a:gd name="T76" fmla="*/ 757 w 2187"/>
                <a:gd name="T77" fmla="*/ 107 h 420"/>
                <a:gd name="T78" fmla="*/ 766 w 2187"/>
                <a:gd name="T79" fmla="*/ 118 h 420"/>
                <a:gd name="T80" fmla="*/ 782 w 2187"/>
                <a:gd name="T81" fmla="*/ 140 h 42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187" h="420">
                  <a:moveTo>
                    <a:pt x="0" y="339"/>
                  </a:moveTo>
                  <a:lnTo>
                    <a:pt x="139" y="286"/>
                  </a:lnTo>
                  <a:lnTo>
                    <a:pt x="209" y="259"/>
                  </a:lnTo>
                  <a:lnTo>
                    <a:pt x="278" y="233"/>
                  </a:lnTo>
                  <a:lnTo>
                    <a:pt x="313" y="221"/>
                  </a:lnTo>
                  <a:lnTo>
                    <a:pt x="349" y="209"/>
                  </a:lnTo>
                  <a:lnTo>
                    <a:pt x="384" y="196"/>
                  </a:lnTo>
                  <a:lnTo>
                    <a:pt x="419" y="184"/>
                  </a:lnTo>
                  <a:lnTo>
                    <a:pt x="453" y="173"/>
                  </a:lnTo>
                  <a:lnTo>
                    <a:pt x="489" y="160"/>
                  </a:lnTo>
                  <a:lnTo>
                    <a:pt x="524" y="149"/>
                  </a:lnTo>
                  <a:lnTo>
                    <a:pt x="559" y="138"/>
                  </a:lnTo>
                  <a:lnTo>
                    <a:pt x="595" y="128"/>
                  </a:lnTo>
                  <a:lnTo>
                    <a:pt x="630" y="117"/>
                  </a:lnTo>
                  <a:lnTo>
                    <a:pt x="666" y="106"/>
                  </a:lnTo>
                  <a:lnTo>
                    <a:pt x="702" y="97"/>
                  </a:lnTo>
                  <a:lnTo>
                    <a:pt x="737" y="87"/>
                  </a:lnTo>
                  <a:lnTo>
                    <a:pt x="772" y="78"/>
                  </a:lnTo>
                  <a:lnTo>
                    <a:pt x="808" y="70"/>
                  </a:lnTo>
                  <a:lnTo>
                    <a:pt x="844" y="61"/>
                  </a:lnTo>
                  <a:lnTo>
                    <a:pt x="880" y="55"/>
                  </a:lnTo>
                  <a:lnTo>
                    <a:pt x="916" y="47"/>
                  </a:lnTo>
                  <a:lnTo>
                    <a:pt x="953" y="40"/>
                  </a:lnTo>
                  <a:lnTo>
                    <a:pt x="989" y="33"/>
                  </a:lnTo>
                  <a:lnTo>
                    <a:pt x="1026" y="28"/>
                  </a:lnTo>
                  <a:lnTo>
                    <a:pt x="1063" y="22"/>
                  </a:lnTo>
                  <a:lnTo>
                    <a:pt x="1101" y="18"/>
                  </a:lnTo>
                  <a:lnTo>
                    <a:pt x="1138" y="13"/>
                  </a:lnTo>
                  <a:lnTo>
                    <a:pt x="1175" y="10"/>
                  </a:lnTo>
                  <a:lnTo>
                    <a:pt x="1213" y="6"/>
                  </a:lnTo>
                  <a:lnTo>
                    <a:pt x="1251" y="4"/>
                  </a:lnTo>
                  <a:lnTo>
                    <a:pt x="1289" y="2"/>
                  </a:lnTo>
                  <a:lnTo>
                    <a:pt x="1327" y="1"/>
                  </a:lnTo>
                  <a:lnTo>
                    <a:pt x="1366" y="0"/>
                  </a:lnTo>
                  <a:lnTo>
                    <a:pt x="1386" y="0"/>
                  </a:lnTo>
                  <a:lnTo>
                    <a:pt x="1405" y="0"/>
                  </a:lnTo>
                  <a:lnTo>
                    <a:pt x="1424" y="0"/>
                  </a:lnTo>
                  <a:lnTo>
                    <a:pt x="1444" y="0"/>
                  </a:lnTo>
                  <a:lnTo>
                    <a:pt x="1463" y="1"/>
                  </a:lnTo>
                  <a:lnTo>
                    <a:pt x="1483" y="2"/>
                  </a:lnTo>
                  <a:lnTo>
                    <a:pt x="1503" y="3"/>
                  </a:lnTo>
                  <a:lnTo>
                    <a:pt x="1522" y="4"/>
                  </a:lnTo>
                  <a:lnTo>
                    <a:pt x="1541" y="5"/>
                  </a:lnTo>
                  <a:lnTo>
                    <a:pt x="1560" y="8"/>
                  </a:lnTo>
                  <a:lnTo>
                    <a:pt x="1580" y="10"/>
                  </a:lnTo>
                  <a:lnTo>
                    <a:pt x="1599" y="12"/>
                  </a:lnTo>
                  <a:lnTo>
                    <a:pt x="1618" y="14"/>
                  </a:lnTo>
                  <a:lnTo>
                    <a:pt x="1636" y="18"/>
                  </a:lnTo>
                  <a:lnTo>
                    <a:pt x="1656" y="21"/>
                  </a:lnTo>
                  <a:lnTo>
                    <a:pt x="1675" y="24"/>
                  </a:lnTo>
                  <a:lnTo>
                    <a:pt x="1693" y="29"/>
                  </a:lnTo>
                  <a:lnTo>
                    <a:pt x="1712" y="33"/>
                  </a:lnTo>
                  <a:lnTo>
                    <a:pt x="1730" y="38"/>
                  </a:lnTo>
                  <a:lnTo>
                    <a:pt x="1748" y="42"/>
                  </a:lnTo>
                  <a:lnTo>
                    <a:pt x="1766" y="48"/>
                  </a:lnTo>
                  <a:lnTo>
                    <a:pt x="1782" y="55"/>
                  </a:lnTo>
                  <a:lnTo>
                    <a:pt x="1800" y="60"/>
                  </a:lnTo>
                  <a:lnTo>
                    <a:pt x="1817" y="67"/>
                  </a:lnTo>
                  <a:lnTo>
                    <a:pt x="1834" y="75"/>
                  </a:lnTo>
                  <a:lnTo>
                    <a:pt x="1851" y="82"/>
                  </a:lnTo>
                  <a:lnTo>
                    <a:pt x="1867" y="91"/>
                  </a:lnTo>
                  <a:lnTo>
                    <a:pt x="1882" y="99"/>
                  </a:lnTo>
                  <a:lnTo>
                    <a:pt x="1898" y="108"/>
                  </a:lnTo>
                  <a:lnTo>
                    <a:pt x="1914" y="118"/>
                  </a:lnTo>
                  <a:lnTo>
                    <a:pt x="1929" y="128"/>
                  </a:lnTo>
                  <a:lnTo>
                    <a:pt x="1943" y="138"/>
                  </a:lnTo>
                  <a:lnTo>
                    <a:pt x="1958" y="149"/>
                  </a:lnTo>
                  <a:lnTo>
                    <a:pt x="1972" y="160"/>
                  </a:lnTo>
                  <a:lnTo>
                    <a:pt x="1986" y="173"/>
                  </a:lnTo>
                  <a:lnTo>
                    <a:pt x="1999" y="185"/>
                  </a:lnTo>
                  <a:lnTo>
                    <a:pt x="2012" y="197"/>
                  </a:lnTo>
                  <a:lnTo>
                    <a:pt x="2025" y="211"/>
                  </a:lnTo>
                  <a:lnTo>
                    <a:pt x="2037" y="224"/>
                  </a:lnTo>
                  <a:lnTo>
                    <a:pt x="2050" y="238"/>
                  </a:lnTo>
                  <a:lnTo>
                    <a:pt x="2062" y="252"/>
                  </a:lnTo>
                  <a:lnTo>
                    <a:pt x="2073" y="266"/>
                  </a:lnTo>
                  <a:lnTo>
                    <a:pt x="2086" y="281"/>
                  </a:lnTo>
                  <a:lnTo>
                    <a:pt x="2097" y="296"/>
                  </a:lnTo>
                  <a:lnTo>
                    <a:pt x="2108" y="311"/>
                  </a:lnTo>
                  <a:lnTo>
                    <a:pt x="2121" y="327"/>
                  </a:lnTo>
                  <a:lnTo>
                    <a:pt x="2143" y="357"/>
                  </a:lnTo>
                  <a:lnTo>
                    <a:pt x="2164" y="388"/>
                  </a:lnTo>
                  <a:lnTo>
                    <a:pt x="2187" y="42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71" name="Line 374"/>
            <p:cNvSpPr>
              <a:spLocks noChangeShapeType="1"/>
            </p:cNvSpPr>
            <p:nvPr/>
          </p:nvSpPr>
          <p:spPr bwMode="auto">
            <a:xfrm>
              <a:off x="3166" y="1080"/>
              <a:ext cx="15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72" name="Freeform 375"/>
            <p:cNvSpPr>
              <a:spLocks/>
            </p:cNvSpPr>
            <p:nvPr/>
          </p:nvSpPr>
          <p:spPr bwMode="auto">
            <a:xfrm>
              <a:off x="3556" y="1572"/>
              <a:ext cx="160" cy="346"/>
            </a:xfrm>
            <a:custGeom>
              <a:avLst/>
              <a:gdLst>
                <a:gd name="T0" fmla="*/ 0 w 440"/>
                <a:gd name="T1" fmla="*/ 0 h 959"/>
                <a:gd name="T2" fmla="*/ 8 w 440"/>
                <a:gd name="T3" fmla="*/ 10 h 959"/>
                <a:gd name="T4" fmla="*/ 15 w 440"/>
                <a:gd name="T5" fmla="*/ 19 h 959"/>
                <a:gd name="T6" fmla="*/ 21 w 440"/>
                <a:gd name="T7" fmla="*/ 29 h 959"/>
                <a:gd name="T8" fmla="*/ 28 w 440"/>
                <a:gd name="T9" fmla="*/ 39 h 959"/>
                <a:gd name="T10" fmla="*/ 35 w 440"/>
                <a:gd name="T11" fmla="*/ 49 h 959"/>
                <a:gd name="T12" fmla="*/ 41 w 440"/>
                <a:gd name="T13" fmla="*/ 59 h 959"/>
                <a:gd name="T14" fmla="*/ 47 w 440"/>
                <a:gd name="T15" fmla="*/ 69 h 959"/>
                <a:gd name="T16" fmla="*/ 53 w 440"/>
                <a:gd name="T17" fmla="*/ 80 h 959"/>
                <a:gd name="T18" fmla="*/ 59 w 440"/>
                <a:gd name="T19" fmla="*/ 90 h 959"/>
                <a:gd name="T20" fmla="*/ 65 w 440"/>
                <a:gd name="T21" fmla="*/ 100 h 959"/>
                <a:gd name="T22" fmla="*/ 70 w 440"/>
                <a:gd name="T23" fmla="*/ 111 h 959"/>
                <a:gd name="T24" fmla="*/ 75 w 440"/>
                <a:gd name="T25" fmla="*/ 122 h 959"/>
                <a:gd name="T26" fmla="*/ 81 w 440"/>
                <a:gd name="T27" fmla="*/ 132 h 959"/>
                <a:gd name="T28" fmla="*/ 85 w 440"/>
                <a:gd name="T29" fmla="*/ 143 h 959"/>
                <a:gd name="T30" fmla="*/ 91 w 440"/>
                <a:gd name="T31" fmla="*/ 154 h 959"/>
                <a:gd name="T32" fmla="*/ 95 w 440"/>
                <a:gd name="T33" fmla="*/ 165 h 959"/>
                <a:gd name="T34" fmla="*/ 100 w 440"/>
                <a:gd name="T35" fmla="*/ 176 h 959"/>
                <a:gd name="T36" fmla="*/ 105 w 440"/>
                <a:gd name="T37" fmla="*/ 187 h 959"/>
                <a:gd name="T38" fmla="*/ 109 w 440"/>
                <a:gd name="T39" fmla="*/ 198 h 959"/>
                <a:gd name="T40" fmla="*/ 114 w 440"/>
                <a:gd name="T41" fmla="*/ 209 h 959"/>
                <a:gd name="T42" fmla="*/ 118 w 440"/>
                <a:gd name="T43" fmla="*/ 220 h 959"/>
                <a:gd name="T44" fmla="*/ 122 w 440"/>
                <a:gd name="T45" fmla="*/ 231 h 959"/>
                <a:gd name="T46" fmla="*/ 127 w 440"/>
                <a:gd name="T47" fmla="*/ 243 h 959"/>
                <a:gd name="T48" fmla="*/ 131 w 440"/>
                <a:gd name="T49" fmla="*/ 254 h 959"/>
                <a:gd name="T50" fmla="*/ 134 w 440"/>
                <a:gd name="T51" fmla="*/ 266 h 959"/>
                <a:gd name="T52" fmla="*/ 138 w 440"/>
                <a:gd name="T53" fmla="*/ 277 h 959"/>
                <a:gd name="T54" fmla="*/ 142 w 440"/>
                <a:gd name="T55" fmla="*/ 289 h 959"/>
                <a:gd name="T56" fmla="*/ 145 w 440"/>
                <a:gd name="T57" fmla="*/ 300 h 959"/>
                <a:gd name="T58" fmla="*/ 153 w 440"/>
                <a:gd name="T59" fmla="*/ 323 h 959"/>
                <a:gd name="T60" fmla="*/ 160 w 440"/>
                <a:gd name="T61" fmla="*/ 346 h 95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40" h="959">
                  <a:moveTo>
                    <a:pt x="0" y="0"/>
                  </a:moveTo>
                  <a:lnTo>
                    <a:pt x="21" y="27"/>
                  </a:lnTo>
                  <a:lnTo>
                    <a:pt x="40" y="54"/>
                  </a:lnTo>
                  <a:lnTo>
                    <a:pt x="59" y="81"/>
                  </a:lnTo>
                  <a:lnTo>
                    <a:pt x="77" y="108"/>
                  </a:lnTo>
                  <a:lnTo>
                    <a:pt x="95" y="136"/>
                  </a:lnTo>
                  <a:lnTo>
                    <a:pt x="113" y="164"/>
                  </a:lnTo>
                  <a:lnTo>
                    <a:pt x="130" y="192"/>
                  </a:lnTo>
                  <a:lnTo>
                    <a:pt x="145" y="221"/>
                  </a:lnTo>
                  <a:lnTo>
                    <a:pt x="162" y="249"/>
                  </a:lnTo>
                  <a:lnTo>
                    <a:pt x="178" y="278"/>
                  </a:lnTo>
                  <a:lnTo>
                    <a:pt x="193" y="308"/>
                  </a:lnTo>
                  <a:lnTo>
                    <a:pt x="207" y="337"/>
                  </a:lnTo>
                  <a:lnTo>
                    <a:pt x="222" y="367"/>
                  </a:lnTo>
                  <a:lnTo>
                    <a:pt x="235" y="396"/>
                  </a:lnTo>
                  <a:lnTo>
                    <a:pt x="250" y="427"/>
                  </a:lnTo>
                  <a:lnTo>
                    <a:pt x="262" y="457"/>
                  </a:lnTo>
                  <a:lnTo>
                    <a:pt x="276" y="487"/>
                  </a:lnTo>
                  <a:lnTo>
                    <a:pt x="288" y="518"/>
                  </a:lnTo>
                  <a:lnTo>
                    <a:pt x="300" y="549"/>
                  </a:lnTo>
                  <a:lnTo>
                    <a:pt x="313" y="580"/>
                  </a:lnTo>
                  <a:lnTo>
                    <a:pt x="324" y="611"/>
                  </a:lnTo>
                  <a:lnTo>
                    <a:pt x="336" y="641"/>
                  </a:lnTo>
                  <a:lnTo>
                    <a:pt x="348" y="673"/>
                  </a:lnTo>
                  <a:lnTo>
                    <a:pt x="359" y="704"/>
                  </a:lnTo>
                  <a:lnTo>
                    <a:pt x="369" y="736"/>
                  </a:lnTo>
                  <a:lnTo>
                    <a:pt x="380" y="768"/>
                  </a:lnTo>
                  <a:lnTo>
                    <a:pt x="390" y="800"/>
                  </a:lnTo>
                  <a:lnTo>
                    <a:pt x="400" y="831"/>
                  </a:lnTo>
                  <a:lnTo>
                    <a:pt x="421" y="895"/>
                  </a:lnTo>
                  <a:lnTo>
                    <a:pt x="440" y="95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73" name="Line 376"/>
            <p:cNvSpPr>
              <a:spLocks noChangeShapeType="1"/>
            </p:cNvSpPr>
            <p:nvPr/>
          </p:nvSpPr>
          <p:spPr bwMode="auto">
            <a:xfrm flipV="1">
              <a:off x="3037" y="954"/>
              <a:ext cx="28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74" name="Line 377"/>
            <p:cNvSpPr>
              <a:spLocks noChangeShapeType="1"/>
            </p:cNvSpPr>
            <p:nvPr/>
          </p:nvSpPr>
          <p:spPr bwMode="auto">
            <a:xfrm flipV="1">
              <a:off x="3037" y="954"/>
              <a:ext cx="160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75" name="Line 378"/>
            <p:cNvSpPr>
              <a:spLocks noChangeShapeType="1"/>
            </p:cNvSpPr>
            <p:nvPr/>
          </p:nvSpPr>
          <p:spPr bwMode="auto">
            <a:xfrm flipV="1">
              <a:off x="3037" y="1111"/>
              <a:ext cx="129" cy="1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76" name="Line 379"/>
            <p:cNvSpPr>
              <a:spLocks noChangeShapeType="1"/>
            </p:cNvSpPr>
            <p:nvPr/>
          </p:nvSpPr>
          <p:spPr bwMode="auto">
            <a:xfrm flipV="1">
              <a:off x="3199" y="961"/>
              <a:ext cx="119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77" name="Line 380"/>
            <p:cNvSpPr>
              <a:spLocks noChangeShapeType="1"/>
            </p:cNvSpPr>
            <p:nvPr/>
          </p:nvSpPr>
          <p:spPr bwMode="auto">
            <a:xfrm flipV="1">
              <a:off x="3037" y="1242"/>
              <a:ext cx="129" cy="1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78" name="Line 381"/>
            <p:cNvSpPr>
              <a:spLocks noChangeShapeType="1"/>
            </p:cNvSpPr>
            <p:nvPr/>
          </p:nvSpPr>
          <p:spPr bwMode="auto">
            <a:xfrm flipV="1">
              <a:off x="3037" y="1372"/>
              <a:ext cx="129" cy="1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79" name="Line 382"/>
            <p:cNvSpPr>
              <a:spLocks noChangeShapeType="1"/>
            </p:cNvSpPr>
            <p:nvPr/>
          </p:nvSpPr>
          <p:spPr bwMode="auto">
            <a:xfrm flipV="1">
              <a:off x="3037" y="1501"/>
              <a:ext cx="129" cy="1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80" name="Line 383"/>
            <p:cNvSpPr>
              <a:spLocks noChangeShapeType="1"/>
            </p:cNvSpPr>
            <p:nvPr/>
          </p:nvSpPr>
          <p:spPr bwMode="auto">
            <a:xfrm flipV="1">
              <a:off x="3037" y="1632"/>
              <a:ext cx="129" cy="1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81" name="Line 384"/>
            <p:cNvSpPr>
              <a:spLocks noChangeShapeType="1"/>
            </p:cNvSpPr>
            <p:nvPr/>
          </p:nvSpPr>
          <p:spPr bwMode="auto">
            <a:xfrm flipV="1">
              <a:off x="3037" y="1762"/>
              <a:ext cx="129" cy="1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82" name="Line 385"/>
            <p:cNvSpPr>
              <a:spLocks noChangeShapeType="1"/>
            </p:cNvSpPr>
            <p:nvPr/>
          </p:nvSpPr>
          <p:spPr bwMode="auto">
            <a:xfrm flipV="1">
              <a:off x="3141" y="1891"/>
              <a:ext cx="25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83" name="Line 386"/>
            <p:cNvSpPr>
              <a:spLocks noChangeShapeType="1"/>
            </p:cNvSpPr>
            <p:nvPr/>
          </p:nvSpPr>
          <p:spPr bwMode="auto">
            <a:xfrm flipV="1">
              <a:off x="3128" y="2921"/>
              <a:ext cx="51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84" name="Line 387"/>
            <p:cNvSpPr>
              <a:spLocks noChangeShapeType="1"/>
            </p:cNvSpPr>
            <p:nvPr/>
          </p:nvSpPr>
          <p:spPr bwMode="auto">
            <a:xfrm flipV="1">
              <a:off x="3189" y="2946"/>
              <a:ext cx="94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85" name="Line 388"/>
            <p:cNvSpPr>
              <a:spLocks noChangeShapeType="1"/>
            </p:cNvSpPr>
            <p:nvPr/>
          </p:nvSpPr>
          <p:spPr bwMode="auto">
            <a:xfrm flipV="1">
              <a:off x="3250" y="2997"/>
              <a:ext cx="111" cy="1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86" name="Line 389"/>
            <p:cNvSpPr>
              <a:spLocks noChangeShapeType="1"/>
            </p:cNvSpPr>
            <p:nvPr/>
          </p:nvSpPr>
          <p:spPr bwMode="auto">
            <a:xfrm flipV="1">
              <a:off x="3250" y="3116"/>
              <a:ext cx="124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87" name="Line 390"/>
            <p:cNvSpPr>
              <a:spLocks noChangeShapeType="1"/>
            </p:cNvSpPr>
            <p:nvPr/>
          </p:nvSpPr>
          <p:spPr bwMode="auto">
            <a:xfrm flipV="1">
              <a:off x="3346" y="3245"/>
              <a:ext cx="28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88" name="Line 391"/>
            <p:cNvSpPr>
              <a:spLocks noChangeShapeType="1"/>
            </p:cNvSpPr>
            <p:nvPr/>
          </p:nvSpPr>
          <p:spPr bwMode="auto">
            <a:xfrm flipV="1">
              <a:off x="3658" y="2903"/>
              <a:ext cx="187" cy="1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89" name="Line 392"/>
            <p:cNvSpPr>
              <a:spLocks noChangeShapeType="1"/>
            </p:cNvSpPr>
            <p:nvPr/>
          </p:nvSpPr>
          <p:spPr bwMode="auto">
            <a:xfrm flipV="1">
              <a:off x="3658" y="3096"/>
              <a:ext cx="126" cy="1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90" name="Line 393"/>
            <p:cNvSpPr>
              <a:spLocks noChangeShapeType="1"/>
            </p:cNvSpPr>
            <p:nvPr/>
          </p:nvSpPr>
          <p:spPr bwMode="auto">
            <a:xfrm flipV="1">
              <a:off x="3815" y="2984"/>
              <a:ext cx="81" cy="8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91" name="Line 394"/>
            <p:cNvSpPr>
              <a:spLocks noChangeShapeType="1"/>
            </p:cNvSpPr>
            <p:nvPr/>
          </p:nvSpPr>
          <p:spPr bwMode="auto">
            <a:xfrm flipV="1">
              <a:off x="3736" y="3225"/>
              <a:ext cx="48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92" name="Line 395"/>
            <p:cNvSpPr>
              <a:spLocks noChangeShapeType="1"/>
            </p:cNvSpPr>
            <p:nvPr/>
          </p:nvSpPr>
          <p:spPr bwMode="auto">
            <a:xfrm>
              <a:off x="2951" y="2685"/>
              <a:ext cx="2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93" name="Line 396"/>
            <p:cNvSpPr>
              <a:spLocks noChangeShapeType="1"/>
            </p:cNvSpPr>
            <p:nvPr/>
          </p:nvSpPr>
          <p:spPr bwMode="auto">
            <a:xfrm>
              <a:off x="3247" y="2685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94" name="Line 397"/>
            <p:cNvSpPr>
              <a:spLocks noChangeShapeType="1"/>
            </p:cNvSpPr>
            <p:nvPr/>
          </p:nvSpPr>
          <p:spPr bwMode="auto">
            <a:xfrm>
              <a:off x="3336" y="2685"/>
              <a:ext cx="3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95" name="Line 398"/>
            <p:cNvSpPr>
              <a:spLocks noChangeShapeType="1"/>
            </p:cNvSpPr>
            <p:nvPr/>
          </p:nvSpPr>
          <p:spPr bwMode="auto">
            <a:xfrm>
              <a:off x="3769" y="2685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96" name="Line 399"/>
            <p:cNvSpPr>
              <a:spLocks noChangeShapeType="1"/>
            </p:cNvSpPr>
            <p:nvPr/>
          </p:nvSpPr>
          <p:spPr bwMode="auto">
            <a:xfrm>
              <a:off x="3855" y="2685"/>
              <a:ext cx="2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97" name="Line 400"/>
            <p:cNvSpPr>
              <a:spLocks noChangeShapeType="1"/>
            </p:cNvSpPr>
            <p:nvPr/>
          </p:nvSpPr>
          <p:spPr bwMode="auto">
            <a:xfrm>
              <a:off x="3516" y="1293"/>
              <a:ext cx="0" cy="2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98" name="Line 401"/>
            <p:cNvSpPr>
              <a:spLocks noChangeShapeType="1"/>
            </p:cNvSpPr>
            <p:nvPr/>
          </p:nvSpPr>
          <p:spPr bwMode="auto">
            <a:xfrm>
              <a:off x="3516" y="1632"/>
              <a:ext cx="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99" name="Line 402"/>
            <p:cNvSpPr>
              <a:spLocks noChangeShapeType="1"/>
            </p:cNvSpPr>
            <p:nvPr/>
          </p:nvSpPr>
          <p:spPr bwMode="auto">
            <a:xfrm>
              <a:off x="3516" y="1718"/>
              <a:ext cx="0" cy="2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00" name="Line 403"/>
            <p:cNvSpPr>
              <a:spLocks noChangeShapeType="1"/>
            </p:cNvSpPr>
            <p:nvPr/>
          </p:nvSpPr>
          <p:spPr bwMode="auto">
            <a:xfrm>
              <a:off x="3235" y="1435"/>
              <a:ext cx="3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01" name="Line 404"/>
            <p:cNvSpPr>
              <a:spLocks noChangeShapeType="1"/>
            </p:cNvSpPr>
            <p:nvPr/>
          </p:nvSpPr>
          <p:spPr bwMode="auto">
            <a:xfrm>
              <a:off x="3579" y="1435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02" name="Line 405"/>
            <p:cNvSpPr>
              <a:spLocks noChangeShapeType="1"/>
            </p:cNvSpPr>
            <p:nvPr/>
          </p:nvSpPr>
          <p:spPr bwMode="auto">
            <a:xfrm>
              <a:off x="3635" y="1435"/>
              <a:ext cx="1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03" name="Line 406"/>
            <p:cNvSpPr>
              <a:spLocks noChangeShapeType="1"/>
            </p:cNvSpPr>
            <p:nvPr/>
          </p:nvSpPr>
          <p:spPr bwMode="auto">
            <a:xfrm flipV="1">
              <a:off x="3516" y="1159"/>
              <a:ext cx="0" cy="1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04" name="Line 407"/>
            <p:cNvSpPr>
              <a:spLocks noChangeShapeType="1"/>
            </p:cNvSpPr>
            <p:nvPr/>
          </p:nvSpPr>
          <p:spPr bwMode="auto">
            <a:xfrm flipV="1">
              <a:off x="3516" y="1073"/>
              <a:ext cx="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05" name="Line 408"/>
            <p:cNvSpPr>
              <a:spLocks noChangeShapeType="1"/>
            </p:cNvSpPr>
            <p:nvPr/>
          </p:nvSpPr>
          <p:spPr bwMode="auto">
            <a:xfrm flipV="1">
              <a:off x="3516" y="891"/>
              <a:ext cx="0" cy="1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06" name="Line 409"/>
            <p:cNvSpPr>
              <a:spLocks noChangeShapeType="1"/>
            </p:cNvSpPr>
            <p:nvPr/>
          </p:nvSpPr>
          <p:spPr bwMode="auto">
            <a:xfrm>
              <a:off x="3516" y="3199"/>
              <a:ext cx="0" cy="1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07" name="Line 410"/>
            <p:cNvSpPr>
              <a:spLocks noChangeShapeType="1"/>
            </p:cNvSpPr>
            <p:nvPr/>
          </p:nvSpPr>
          <p:spPr bwMode="auto">
            <a:xfrm flipV="1">
              <a:off x="3516" y="2999"/>
              <a:ext cx="0" cy="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08" name="Line 411"/>
            <p:cNvSpPr>
              <a:spLocks noChangeShapeType="1"/>
            </p:cNvSpPr>
            <p:nvPr/>
          </p:nvSpPr>
          <p:spPr bwMode="auto">
            <a:xfrm flipV="1">
              <a:off x="3516" y="2961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09" name="Line 412"/>
            <p:cNvSpPr>
              <a:spLocks noChangeShapeType="1"/>
            </p:cNvSpPr>
            <p:nvPr/>
          </p:nvSpPr>
          <p:spPr bwMode="auto">
            <a:xfrm flipV="1">
              <a:off x="3516" y="2655"/>
              <a:ext cx="0" cy="2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10" name="Line 413"/>
            <p:cNvSpPr>
              <a:spLocks noChangeShapeType="1"/>
            </p:cNvSpPr>
            <p:nvPr/>
          </p:nvSpPr>
          <p:spPr bwMode="auto">
            <a:xfrm flipV="1">
              <a:off x="3516" y="2612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11" name="Line 414"/>
            <p:cNvSpPr>
              <a:spLocks noChangeShapeType="1"/>
            </p:cNvSpPr>
            <p:nvPr/>
          </p:nvSpPr>
          <p:spPr bwMode="auto">
            <a:xfrm flipV="1">
              <a:off x="3516" y="2131"/>
              <a:ext cx="0" cy="4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12" name="Line 415"/>
            <p:cNvSpPr>
              <a:spLocks noChangeShapeType="1"/>
            </p:cNvSpPr>
            <p:nvPr/>
          </p:nvSpPr>
          <p:spPr bwMode="auto">
            <a:xfrm>
              <a:off x="3351" y="1080"/>
              <a:ext cx="1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13" name="Line 416"/>
            <p:cNvSpPr>
              <a:spLocks noChangeShapeType="1"/>
            </p:cNvSpPr>
            <p:nvPr/>
          </p:nvSpPr>
          <p:spPr bwMode="auto">
            <a:xfrm>
              <a:off x="3536" y="1080"/>
              <a:ext cx="1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014" name="Line 417"/>
            <p:cNvSpPr>
              <a:spLocks noChangeShapeType="1"/>
            </p:cNvSpPr>
            <p:nvPr/>
          </p:nvSpPr>
          <p:spPr bwMode="auto">
            <a:xfrm>
              <a:off x="3728" y="1080"/>
              <a:ext cx="1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16130" name="Group 418"/>
          <p:cNvGrpSpPr>
            <a:grpSpLocks/>
          </p:cNvGrpSpPr>
          <p:nvPr/>
        </p:nvGrpSpPr>
        <p:grpSpPr bwMode="auto">
          <a:xfrm>
            <a:off x="6770688" y="1414463"/>
            <a:ext cx="1833562" cy="3933825"/>
            <a:chOff x="4265" y="891"/>
            <a:chExt cx="1155" cy="2478"/>
          </a:xfrm>
        </p:grpSpPr>
        <p:sp>
          <p:nvSpPr>
            <p:cNvPr id="35862" name="Line 419"/>
            <p:cNvSpPr>
              <a:spLocks noChangeShapeType="1"/>
            </p:cNvSpPr>
            <p:nvPr/>
          </p:nvSpPr>
          <p:spPr bwMode="auto">
            <a:xfrm>
              <a:off x="4265" y="2686"/>
              <a:ext cx="2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63" name="Line 420"/>
            <p:cNvSpPr>
              <a:spLocks noChangeShapeType="1"/>
            </p:cNvSpPr>
            <p:nvPr/>
          </p:nvSpPr>
          <p:spPr bwMode="auto">
            <a:xfrm>
              <a:off x="4562" y="2686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64" name="Line 421"/>
            <p:cNvSpPr>
              <a:spLocks noChangeShapeType="1"/>
            </p:cNvSpPr>
            <p:nvPr/>
          </p:nvSpPr>
          <p:spPr bwMode="auto">
            <a:xfrm>
              <a:off x="4650" y="2686"/>
              <a:ext cx="3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65" name="Line 422"/>
            <p:cNvSpPr>
              <a:spLocks noChangeShapeType="1"/>
            </p:cNvSpPr>
            <p:nvPr/>
          </p:nvSpPr>
          <p:spPr bwMode="auto">
            <a:xfrm>
              <a:off x="5083" y="2686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66" name="Line 423"/>
            <p:cNvSpPr>
              <a:spLocks noChangeShapeType="1"/>
            </p:cNvSpPr>
            <p:nvPr/>
          </p:nvSpPr>
          <p:spPr bwMode="auto">
            <a:xfrm>
              <a:off x="5169" y="2686"/>
              <a:ext cx="2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67" name="Freeform 424"/>
            <p:cNvSpPr>
              <a:spLocks/>
            </p:cNvSpPr>
            <p:nvPr/>
          </p:nvSpPr>
          <p:spPr bwMode="auto">
            <a:xfrm>
              <a:off x="4349" y="2202"/>
              <a:ext cx="962" cy="886"/>
            </a:xfrm>
            <a:custGeom>
              <a:avLst/>
              <a:gdLst>
                <a:gd name="T0" fmla="*/ 774 w 2665"/>
                <a:gd name="T1" fmla="*/ 867 h 2445"/>
                <a:gd name="T2" fmla="*/ 808 w 2665"/>
                <a:gd name="T3" fmla="*/ 838 h 2445"/>
                <a:gd name="T4" fmla="*/ 839 w 2665"/>
                <a:gd name="T5" fmla="*/ 807 h 2445"/>
                <a:gd name="T6" fmla="*/ 866 w 2665"/>
                <a:gd name="T7" fmla="*/ 773 h 2445"/>
                <a:gd name="T8" fmla="*/ 891 w 2665"/>
                <a:gd name="T9" fmla="*/ 736 h 2445"/>
                <a:gd name="T10" fmla="*/ 912 w 2665"/>
                <a:gd name="T11" fmla="*/ 698 h 2445"/>
                <a:gd name="T12" fmla="*/ 930 w 2665"/>
                <a:gd name="T13" fmla="*/ 658 h 2445"/>
                <a:gd name="T14" fmla="*/ 944 w 2665"/>
                <a:gd name="T15" fmla="*/ 616 h 2445"/>
                <a:gd name="T16" fmla="*/ 954 w 2665"/>
                <a:gd name="T17" fmla="*/ 573 h 2445"/>
                <a:gd name="T18" fmla="*/ 960 w 2665"/>
                <a:gd name="T19" fmla="*/ 529 h 2445"/>
                <a:gd name="T20" fmla="*/ 962 w 2665"/>
                <a:gd name="T21" fmla="*/ 485 h 2445"/>
                <a:gd name="T22" fmla="*/ 960 w 2665"/>
                <a:gd name="T23" fmla="*/ 441 h 2445"/>
                <a:gd name="T24" fmla="*/ 954 w 2665"/>
                <a:gd name="T25" fmla="*/ 397 h 2445"/>
                <a:gd name="T26" fmla="*/ 945 w 2665"/>
                <a:gd name="T27" fmla="*/ 354 h 2445"/>
                <a:gd name="T28" fmla="*/ 931 w 2665"/>
                <a:gd name="T29" fmla="*/ 312 h 2445"/>
                <a:gd name="T30" fmla="*/ 914 w 2665"/>
                <a:gd name="T31" fmla="*/ 272 h 2445"/>
                <a:gd name="T32" fmla="*/ 892 w 2665"/>
                <a:gd name="T33" fmla="*/ 233 h 2445"/>
                <a:gd name="T34" fmla="*/ 868 w 2665"/>
                <a:gd name="T35" fmla="*/ 197 h 2445"/>
                <a:gd name="T36" fmla="*/ 840 w 2665"/>
                <a:gd name="T37" fmla="*/ 162 h 2445"/>
                <a:gd name="T38" fmla="*/ 810 w 2665"/>
                <a:gd name="T39" fmla="*/ 131 h 2445"/>
                <a:gd name="T40" fmla="*/ 776 w 2665"/>
                <a:gd name="T41" fmla="*/ 102 h 2445"/>
                <a:gd name="T42" fmla="*/ 741 w 2665"/>
                <a:gd name="T43" fmla="*/ 76 h 2445"/>
                <a:gd name="T44" fmla="*/ 702 w 2665"/>
                <a:gd name="T45" fmla="*/ 55 h 2445"/>
                <a:gd name="T46" fmla="*/ 663 w 2665"/>
                <a:gd name="T47" fmla="*/ 36 h 2445"/>
                <a:gd name="T48" fmla="*/ 622 w 2665"/>
                <a:gd name="T49" fmla="*/ 21 h 2445"/>
                <a:gd name="T50" fmla="*/ 579 w 2665"/>
                <a:gd name="T51" fmla="*/ 10 h 2445"/>
                <a:gd name="T52" fmla="*/ 536 w 2665"/>
                <a:gd name="T53" fmla="*/ 3 h 2445"/>
                <a:gd name="T54" fmla="*/ 492 w 2665"/>
                <a:gd name="T55" fmla="*/ 0 h 2445"/>
                <a:gd name="T56" fmla="*/ 448 w 2665"/>
                <a:gd name="T57" fmla="*/ 1 h 2445"/>
                <a:gd name="T58" fmla="*/ 405 w 2665"/>
                <a:gd name="T59" fmla="*/ 6 h 2445"/>
                <a:gd name="T60" fmla="*/ 362 w 2665"/>
                <a:gd name="T61" fmla="*/ 15 h 2445"/>
                <a:gd name="T62" fmla="*/ 319 w 2665"/>
                <a:gd name="T63" fmla="*/ 28 h 2445"/>
                <a:gd name="T64" fmla="*/ 279 w 2665"/>
                <a:gd name="T65" fmla="*/ 45 h 2445"/>
                <a:gd name="T66" fmla="*/ 240 w 2665"/>
                <a:gd name="T67" fmla="*/ 65 h 2445"/>
                <a:gd name="T68" fmla="*/ 203 w 2665"/>
                <a:gd name="T69" fmla="*/ 89 h 2445"/>
                <a:gd name="T70" fmla="*/ 169 w 2665"/>
                <a:gd name="T71" fmla="*/ 116 h 2445"/>
                <a:gd name="T72" fmla="*/ 136 w 2665"/>
                <a:gd name="T73" fmla="*/ 146 h 2445"/>
                <a:gd name="T74" fmla="*/ 107 w 2665"/>
                <a:gd name="T75" fmla="*/ 179 h 2445"/>
                <a:gd name="T76" fmla="*/ 81 w 2665"/>
                <a:gd name="T77" fmla="*/ 215 h 2445"/>
                <a:gd name="T78" fmla="*/ 58 w 2665"/>
                <a:gd name="T79" fmla="*/ 252 h 2445"/>
                <a:gd name="T80" fmla="*/ 39 w 2665"/>
                <a:gd name="T81" fmla="*/ 292 h 2445"/>
                <a:gd name="T82" fmla="*/ 24 w 2665"/>
                <a:gd name="T83" fmla="*/ 333 h 2445"/>
                <a:gd name="T84" fmla="*/ 12 w 2665"/>
                <a:gd name="T85" fmla="*/ 375 h 2445"/>
                <a:gd name="T86" fmla="*/ 4 w 2665"/>
                <a:gd name="T87" fmla="*/ 419 h 2445"/>
                <a:gd name="T88" fmla="*/ 0 w 2665"/>
                <a:gd name="T89" fmla="*/ 463 h 2445"/>
                <a:gd name="T90" fmla="*/ 0 w 2665"/>
                <a:gd name="T91" fmla="*/ 507 h 2445"/>
                <a:gd name="T92" fmla="*/ 4 w 2665"/>
                <a:gd name="T93" fmla="*/ 551 h 2445"/>
                <a:gd name="T94" fmla="*/ 12 w 2665"/>
                <a:gd name="T95" fmla="*/ 594 h 2445"/>
                <a:gd name="T96" fmla="*/ 25 w 2665"/>
                <a:gd name="T97" fmla="*/ 637 h 2445"/>
                <a:gd name="T98" fmla="*/ 40 w 2665"/>
                <a:gd name="T99" fmla="*/ 678 h 2445"/>
                <a:gd name="T100" fmla="*/ 60 w 2665"/>
                <a:gd name="T101" fmla="*/ 717 h 2445"/>
                <a:gd name="T102" fmla="*/ 83 w 2665"/>
                <a:gd name="T103" fmla="*/ 755 h 2445"/>
                <a:gd name="T104" fmla="*/ 109 w 2665"/>
                <a:gd name="T105" fmla="*/ 790 h 2445"/>
                <a:gd name="T106" fmla="*/ 138 w 2665"/>
                <a:gd name="T107" fmla="*/ 823 h 2445"/>
                <a:gd name="T108" fmla="*/ 171 w 2665"/>
                <a:gd name="T109" fmla="*/ 853 h 2445"/>
                <a:gd name="T110" fmla="*/ 205 w 2665"/>
                <a:gd name="T111" fmla="*/ 880 h 244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665" h="2445">
                  <a:moveTo>
                    <a:pt x="2071" y="2445"/>
                  </a:moveTo>
                  <a:lnTo>
                    <a:pt x="2096" y="2428"/>
                  </a:lnTo>
                  <a:lnTo>
                    <a:pt x="2121" y="2410"/>
                  </a:lnTo>
                  <a:lnTo>
                    <a:pt x="2145" y="2392"/>
                  </a:lnTo>
                  <a:lnTo>
                    <a:pt x="2169" y="2373"/>
                  </a:lnTo>
                  <a:lnTo>
                    <a:pt x="2192" y="2354"/>
                  </a:lnTo>
                  <a:lnTo>
                    <a:pt x="2216" y="2334"/>
                  </a:lnTo>
                  <a:lnTo>
                    <a:pt x="2239" y="2313"/>
                  </a:lnTo>
                  <a:lnTo>
                    <a:pt x="2260" y="2292"/>
                  </a:lnTo>
                  <a:lnTo>
                    <a:pt x="2282" y="2271"/>
                  </a:lnTo>
                  <a:lnTo>
                    <a:pt x="2303" y="2249"/>
                  </a:lnTo>
                  <a:lnTo>
                    <a:pt x="2324" y="2227"/>
                  </a:lnTo>
                  <a:lnTo>
                    <a:pt x="2344" y="2203"/>
                  </a:lnTo>
                  <a:lnTo>
                    <a:pt x="2363" y="2181"/>
                  </a:lnTo>
                  <a:lnTo>
                    <a:pt x="2382" y="2157"/>
                  </a:lnTo>
                  <a:lnTo>
                    <a:pt x="2400" y="2132"/>
                  </a:lnTo>
                  <a:lnTo>
                    <a:pt x="2418" y="2108"/>
                  </a:lnTo>
                  <a:lnTo>
                    <a:pt x="2436" y="2083"/>
                  </a:lnTo>
                  <a:lnTo>
                    <a:pt x="2453" y="2057"/>
                  </a:lnTo>
                  <a:lnTo>
                    <a:pt x="2469" y="2031"/>
                  </a:lnTo>
                  <a:lnTo>
                    <a:pt x="2485" y="2006"/>
                  </a:lnTo>
                  <a:lnTo>
                    <a:pt x="2499" y="1980"/>
                  </a:lnTo>
                  <a:lnTo>
                    <a:pt x="2514" y="1953"/>
                  </a:lnTo>
                  <a:lnTo>
                    <a:pt x="2527" y="1926"/>
                  </a:lnTo>
                  <a:lnTo>
                    <a:pt x="2541" y="1898"/>
                  </a:lnTo>
                  <a:lnTo>
                    <a:pt x="2553" y="1871"/>
                  </a:lnTo>
                  <a:lnTo>
                    <a:pt x="2565" y="1843"/>
                  </a:lnTo>
                  <a:lnTo>
                    <a:pt x="2577" y="1815"/>
                  </a:lnTo>
                  <a:lnTo>
                    <a:pt x="2587" y="1785"/>
                  </a:lnTo>
                  <a:lnTo>
                    <a:pt x="2597" y="1757"/>
                  </a:lnTo>
                  <a:lnTo>
                    <a:pt x="2606" y="1728"/>
                  </a:lnTo>
                  <a:lnTo>
                    <a:pt x="2615" y="1699"/>
                  </a:lnTo>
                  <a:lnTo>
                    <a:pt x="2623" y="1670"/>
                  </a:lnTo>
                  <a:lnTo>
                    <a:pt x="2631" y="1639"/>
                  </a:lnTo>
                  <a:lnTo>
                    <a:pt x="2636" y="1610"/>
                  </a:lnTo>
                  <a:lnTo>
                    <a:pt x="2643" y="1580"/>
                  </a:lnTo>
                  <a:lnTo>
                    <a:pt x="2647" y="1550"/>
                  </a:lnTo>
                  <a:lnTo>
                    <a:pt x="2652" y="1520"/>
                  </a:lnTo>
                  <a:lnTo>
                    <a:pt x="2656" y="1490"/>
                  </a:lnTo>
                  <a:lnTo>
                    <a:pt x="2660" y="1459"/>
                  </a:lnTo>
                  <a:lnTo>
                    <a:pt x="2662" y="1429"/>
                  </a:lnTo>
                  <a:lnTo>
                    <a:pt x="2664" y="1399"/>
                  </a:lnTo>
                  <a:lnTo>
                    <a:pt x="2665" y="1368"/>
                  </a:lnTo>
                  <a:lnTo>
                    <a:pt x="2665" y="1338"/>
                  </a:lnTo>
                  <a:lnTo>
                    <a:pt x="2665" y="1308"/>
                  </a:lnTo>
                  <a:lnTo>
                    <a:pt x="2664" y="1277"/>
                  </a:lnTo>
                  <a:lnTo>
                    <a:pt x="2662" y="1247"/>
                  </a:lnTo>
                  <a:lnTo>
                    <a:pt x="2660" y="1217"/>
                  </a:lnTo>
                  <a:lnTo>
                    <a:pt x="2658" y="1186"/>
                  </a:lnTo>
                  <a:lnTo>
                    <a:pt x="2653" y="1156"/>
                  </a:lnTo>
                  <a:lnTo>
                    <a:pt x="2649" y="1126"/>
                  </a:lnTo>
                  <a:lnTo>
                    <a:pt x="2644" y="1095"/>
                  </a:lnTo>
                  <a:lnTo>
                    <a:pt x="2638" y="1066"/>
                  </a:lnTo>
                  <a:lnTo>
                    <a:pt x="2632" y="1036"/>
                  </a:lnTo>
                  <a:lnTo>
                    <a:pt x="2625" y="1007"/>
                  </a:lnTo>
                  <a:lnTo>
                    <a:pt x="2617" y="977"/>
                  </a:lnTo>
                  <a:lnTo>
                    <a:pt x="2608" y="948"/>
                  </a:lnTo>
                  <a:lnTo>
                    <a:pt x="2599" y="919"/>
                  </a:lnTo>
                  <a:lnTo>
                    <a:pt x="2589" y="890"/>
                  </a:lnTo>
                  <a:lnTo>
                    <a:pt x="2579" y="862"/>
                  </a:lnTo>
                  <a:lnTo>
                    <a:pt x="2568" y="834"/>
                  </a:lnTo>
                  <a:lnTo>
                    <a:pt x="2556" y="806"/>
                  </a:lnTo>
                  <a:lnTo>
                    <a:pt x="2544" y="777"/>
                  </a:lnTo>
                  <a:lnTo>
                    <a:pt x="2531" y="751"/>
                  </a:lnTo>
                  <a:lnTo>
                    <a:pt x="2517" y="722"/>
                  </a:lnTo>
                  <a:lnTo>
                    <a:pt x="2503" y="695"/>
                  </a:lnTo>
                  <a:lnTo>
                    <a:pt x="2488" y="670"/>
                  </a:lnTo>
                  <a:lnTo>
                    <a:pt x="2472" y="644"/>
                  </a:lnTo>
                  <a:lnTo>
                    <a:pt x="2456" y="618"/>
                  </a:lnTo>
                  <a:lnTo>
                    <a:pt x="2440" y="592"/>
                  </a:lnTo>
                  <a:lnTo>
                    <a:pt x="2423" y="567"/>
                  </a:lnTo>
                  <a:lnTo>
                    <a:pt x="2405" y="543"/>
                  </a:lnTo>
                  <a:lnTo>
                    <a:pt x="2387" y="518"/>
                  </a:lnTo>
                  <a:lnTo>
                    <a:pt x="2368" y="494"/>
                  </a:lnTo>
                  <a:lnTo>
                    <a:pt x="2349" y="471"/>
                  </a:lnTo>
                  <a:lnTo>
                    <a:pt x="2328" y="447"/>
                  </a:lnTo>
                  <a:lnTo>
                    <a:pt x="2308" y="425"/>
                  </a:lnTo>
                  <a:lnTo>
                    <a:pt x="2287" y="403"/>
                  </a:lnTo>
                  <a:lnTo>
                    <a:pt x="2266" y="382"/>
                  </a:lnTo>
                  <a:lnTo>
                    <a:pt x="2243" y="361"/>
                  </a:lnTo>
                  <a:lnTo>
                    <a:pt x="2222" y="340"/>
                  </a:lnTo>
                  <a:lnTo>
                    <a:pt x="2198" y="320"/>
                  </a:lnTo>
                  <a:lnTo>
                    <a:pt x="2175" y="300"/>
                  </a:lnTo>
                  <a:lnTo>
                    <a:pt x="2151" y="282"/>
                  </a:lnTo>
                  <a:lnTo>
                    <a:pt x="2127" y="263"/>
                  </a:lnTo>
                  <a:lnTo>
                    <a:pt x="2103" y="245"/>
                  </a:lnTo>
                  <a:lnTo>
                    <a:pt x="2077" y="228"/>
                  </a:lnTo>
                  <a:lnTo>
                    <a:pt x="2052" y="211"/>
                  </a:lnTo>
                  <a:lnTo>
                    <a:pt x="2026" y="195"/>
                  </a:lnTo>
                  <a:lnTo>
                    <a:pt x="2000" y="180"/>
                  </a:lnTo>
                  <a:lnTo>
                    <a:pt x="1973" y="165"/>
                  </a:lnTo>
                  <a:lnTo>
                    <a:pt x="1946" y="151"/>
                  </a:lnTo>
                  <a:lnTo>
                    <a:pt x="1919" y="137"/>
                  </a:lnTo>
                  <a:lnTo>
                    <a:pt x="1893" y="124"/>
                  </a:lnTo>
                  <a:lnTo>
                    <a:pt x="1864" y="111"/>
                  </a:lnTo>
                  <a:lnTo>
                    <a:pt x="1836" y="99"/>
                  </a:lnTo>
                  <a:lnTo>
                    <a:pt x="1808" y="88"/>
                  </a:lnTo>
                  <a:lnTo>
                    <a:pt x="1779" y="78"/>
                  </a:lnTo>
                  <a:lnTo>
                    <a:pt x="1751" y="67"/>
                  </a:lnTo>
                  <a:lnTo>
                    <a:pt x="1722" y="58"/>
                  </a:lnTo>
                  <a:lnTo>
                    <a:pt x="1693" y="49"/>
                  </a:lnTo>
                  <a:lnTo>
                    <a:pt x="1663" y="42"/>
                  </a:lnTo>
                  <a:lnTo>
                    <a:pt x="1634" y="35"/>
                  </a:lnTo>
                  <a:lnTo>
                    <a:pt x="1604" y="28"/>
                  </a:lnTo>
                  <a:lnTo>
                    <a:pt x="1575" y="22"/>
                  </a:lnTo>
                  <a:lnTo>
                    <a:pt x="1544" y="17"/>
                  </a:lnTo>
                  <a:lnTo>
                    <a:pt x="1514" y="12"/>
                  </a:lnTo>
                  <a:lnTo>
                    <a:pt x="1484" y="9"/>
                  </a:lnTo>
                  <a:lnTo>
                    <a:pt x="1454" y="6"/>
                  </a:lnTo>
                  <a:lnTo>
                    <a:pt x="1424" y="3"/>
                  </a:lnTo>
                  <a:lnTo>
                    <a:pt x="1394" y="1"/>
                  </a:lnTo>
                  <a:lnTo>
                    <a:pt x="1362" y="1"/>
                  </a:lnTo>
                  <a:lnTo>
                    <a:pt x="1332" y="0"/>
                  </a:lnTo>
                  <a:lnTo>
                    <a:pt x="1302" y="1"/>
                  </a:lnTo>
                  <a:lnTo>
                    <a:pt x="1271" y="1"/>
                  </a:lnTo>
                  <a:lnTo>
                    <a:pt x="1241" y="3"/>
                  </a:lnTo>
                  <a:lnTo>
                    <a:pt x="1211" y="6"/>
                  </a:lnTo>
                  <a:lnTo>
                    <a:pt x="1180" y="9"/>
                  </a:lnTo>
                  <a:lnTo>
                    <a:pt x="1151" y="12"/>
                  </a:lnTo>
                  <a:lnTo>
                    <a:pt x="1121" y="17"/>
                  </a:lnTo>
                  <a:lnTo>
                    <a:pt x="1090" y="22"/>
                  </a:lnTo>
                  <a:lnTo>
                    <a:pt x="1061" y="28"/>
                  </a:lnTo>
                  <a:lnTo>
                    <a:pt x="1031" y="35"/>
                  </a:lnTo>
                  <a:lnTo>
                    <a:pt x="1002" y="42"/>
                  </a:lnTo>
                  <a:lnTo>
                    <a:pt x="972" y="49"/>
                  </a:lnTo>
                  <a:lnTo>
                    <a:pt x="943" y="58"/>
                  </a:lnTo>
                  <a:lnTo>
                    <a:pt x="914" y="67"/>
                  </a:lnTo>
                  <a:lnTo>
                    <a:pt x="885" y="78"/>
                  </a:lnTo>
                  <a:lnTo>
                    <a:pt x="857" y="88"/>
                  </a:lnTo>
                  <a:lnTo>
                    <a:pt x="829" y="99"/>
                  </a:lnTo>
                  <a:lnTo>
                    <a:pt x="801" y="111"/>
                  </a:lnTo>
                  <a:lnTo>
                    <a:pt x="772" y="124"/>
                  </a:lnTo>
                  <a:lnTo>
                    <a:pt x="746" y="137"/>
                  </a:lnTo>
                  <a:lnTo>
                    <a:pt x="719" y="151"/>
                  </a:lnTo>
                  <a:lnTo>
                    <a:pt x="692" y="165"/>
                  </a:lnTo>
                  <a:lnTo>
                    <a:pt x="665" y="180"/>
                  </a:lnTo>
                  <a:lnTo>
                    <a:pt x="639" y="195"/>
                  </a:lnTo>
                  <a:lnTo>
                    <a:pt x="613" y="211"/>
                  </a:lnTo>
                  <a:lnTo>
                    <a:pt x="587" y="228"/>
                  </a:lnTo>
                  <a:lnTo>
                    <a:pt x="562" y="245"/>
                  </a:lnTo>
                  <a:lnTo>
                    <a:pt x="538" y="263"/>
                  </a:lnTo>
                  <a:lnTo>
                    <a:pt x="514" y="282"/>
                  </a:lnTo>
                  <a:lnTo>
                    <a:pt x="489" y="300"/>
                  </a:lnTo>
                  <a:lnTo>
                    <a:pt x="467" y="320"/>
                  </a:lnTo>
                  <a:lnTo>
                    <a:pt x="443" y="340"/>
                  </a:lnTo>
                  <a:lnTo>
                    <a:pt x="421" y="361"/>
                  </a:lnTo>
                  <a:lnTo>
                    <a:pt x="399" y="382"/>
                  </a:lnTo>
                  <a:lnTo>
                    <a:pt x="378" y="403"/>
                  </a:lnTo>
                  <a:lnTo>
                    <a:pt x="357" y="425"/>
                  </a:lnTo>
                  <a:lnTo>
                    <a:pt x="337" y="447"/>
                  </a:lnTo>
                  <a:lnTo>
                    <a:pt x="316" y="471"/>
                  </a:lnTo>
                  <a:lnTo>
                    <a:pt x="297" y="494"/>
                  </a:lnTo>
                  <a:lnTo>
                    <a:pt x="278" y="518"/>
                  </a:lnTo>
                  <a:lnTo>
                    <a:pt x="260" y="543"/>
                  </a:lnTo>
                  <a:lnTo>
                    <a:pt x="242" y="567"/>
                  </a:lnTo>
                  <a:lnTo>
                    <a:pt x="225" y="592"/>
                  </a:lnTo>
                  <a:lnTo>
                    <a:pt x="209" y="618"/>
                  </a:lnTo>
                  <a:lnTo>
                    <a:pt x="192" y="644"/>
                  </a:lnTo>
                  <a:lnTo>
                    <a:pt x="177" y="670"/>
                  </a:lnTo>
                  <a:lnTo>
                    <a:pt x="161" y="695"/>
                  </a:lnTo>
                  <a:lnTo>
                    <a:pt x="148" y="722"/>
                  </a:lnTo>
                  <a:lnTo>
                    <a:pt x="134" y="751"/>
                  </a:lnTo>
                  <a:lnTo>
                    <a:pt x="121" y="777"/>
                  </a:lnTo>
                  <a:lnTo>
                    <a:pt x="109" y="806"/>
                  </a:lnTo>
                  <a:lnTo>
                    <a:pt x="97" y="834"/>
                  </a:lnTo>
                  <a:lnTo>
                    <a:pt x="86" y="862"/>
                  </a:lnTo>
                  <a:lnTo>
                    <a:pt x="75" y="890"/>
                  </a:lnTo>
                  <a:lnTo>
                    <a:pt x="66" y="919"/>
                  </a:lnTo>
                  <a:lnTo>
                    <a:pt x="57" y="948"/>
                  </a:lnTo>
                  <a:lnTo>
                    <a:pt x="48" y="977"/>
                  </a:lnTo>
                  <a:lnTo>
                    <a:pt x="40" y="1007"/>
                  </a:lnTo>
                  <a:lnTo>
                    <a:pt x="33" y="1036"/>
                  </a:lnTo>
                  <a:lnTo>
                    <a:pt x="27" y="1066"/>
                  </a:lnTo>
                  <a:lnTo>
                    <a:pt x="21" y="1095"/>
                  </a:lnTo>
                  <a:lnTo>
                    <a:pt x="15" y="1126"/>
                  </a:lnTo>
                  <a:lnTo>
                    <a:pt x="11" y="1156"/>
                  </a:lnTo>
                  <a:lnTo>
                    <a:pt x="7" y="1186"/>
                  </a:lnTo>
                  <a:lnTo>
                    <a:pt x="4" y="1217"/>
                  </a:lnTo>
                  <a:lnTo>
                    <a:pt x="2" y="1247"/>
                  </a:lnTo>
                  <a:lnTo>
                    <a:pt x="1" y="1277"/>
                  </a:lnTo>
                  <a:lnTo>
                    <a:pt x="0" y="1308"/>
                  </a:lnTo>
                  <a:lnTo>
                    <a:pt x="0" y="1338"/>
                  </a:lnTo>
                  <a:lnTo>
                    <a:pt x="0" y="1368"/>
                  </a:lnTo>
                  <a:lnTo>
                    <a:pt x="1" y="1399"/>
                  </a:lnTo>
                  <a:lnTo>
                    <a:pt x="3" y="1429"/>
                  </a:lnTo>
                  <a:lnTo>
                    <a:pt x="5" y="1459"/>
                  </a:lnTo>
                  <a:lnTo>
                    <a:pt x="9" y="1490"/>
                  </a:lnTo>
                  <a:lnTo>
                    <a:pt x="12" y="1520"/>
                  </a:lnTo>
                  <a:lnTo>
                    <a:pt x="16" y="1550"/>
                  </a:lnTo>
                  <a:lnTo>
                    <a:pt x="22" y="1580"/>
                  </a:lnTo>
                  <a:lnTo>
                    <a:pt x="28" y="1610"/>
                  </a:lnTo>
                  <a:lnTo>
                    <a:pt x="34" y="1639"/>
                  </a:lnTo>
                  <a:lnTo>
                    <a:pt x="42" y="1670"/>
                  </a:lnTo>
                  <a:lnTo>
                    <a:pt x="50" y="1699"/>
                  </a:lnTo>
                  <a:lnTo>
                    <a:pt x="59" y="1728"/>
                  </a:lnTo>
                  <a:lnTo>
                    <a:pt x="68" y="1757"/>
                  </a:lnTo>
                  <a:lnTo>
                    <a:pt x="78" y="1785"/>
                  </a:lnTo>
                  <a:lnTo>
                    <a:pt x="88" y="1815"/>
                  </a:lnTo>
                  <a:lnTo>
                    <a:pt x="100" y="1843"/>
                  </a:lnTo>
                  <a:lnTo>
                    <a:pt x="112" y="1871"/>
                  </a:lnTo>
                  <a:lnTo>
                    <a:pt x="124" y="1898"/>
                  </a:lnTo>
                  <a:lnTo>
                    <a:pt x="138" y="1926"/>
                  </a:lnTo>
                  <a:lnTo>
                    <a:pt x="151" y="1953"/>
                  </a:lnTo>
                  <a:lnTo>
                    <a:pt x="166" y="1980"/>
                  </a:lnTo>
                  <a:lnTo>
                    <a:pt x="180" y="2006"/>
                  </a:lnTo>
                  <a:lnTo>
                    <a:pt x="196" y="2031"/>
                  </a:lnTo>
                  <a:lnTo>
                    <a:pt x="212" y="2057"/>
                  </a:lnTo>
                  <a:lnTo>
                    <a:pt x="229" y="2083"/>
                  </a:lnTo>
                  <a:lnTo>
                    <a:pt x="247" y="2108"/>
                  </a:lnTo>
                  <a:lnTo>
                    <a:pt x="265" y="2132"/>
                  </a:lnTo>
                  <a:lnTo>
                    <a:pt x="283" y="2157"/>
                  </a:lnTo>
                  <a:lnTo>
                    <a:pt x="302" y="2181"/>
                  </a:lnTo>
                  <a:lnTo>
                    <a:pt x="321" y="2203"/>
                  </a:lnTo>
                  <a:lnTo>
                    <a:pt x="341" y="2227"/>
                  </a:lnTo>
                  <a:lnTo>
                    <a:pt x="362" y="2249"/>
                  </a:lnTo>
                  <a:lnTo>
                    <a:pt x="383" y="2271"/>
                  </a:lnTo>
                  <a:lnTo>
                    <a:pt x="404" y="2292"/>
                  </a:lnTo>
                  <a:lnTo>
                    <a:pt x="426" y="2313"/>
                  </a:lnTo>
                  <a:lnTo>
                    <a:pt x="449" y="2334"/>
                  </a:lnTo>
                  <a:lnTo>
                    <a:pt x="473" y="2354"/>
                  </a:lnTo>
                  <a:lnTo>
                    <a:pt x="496" y="2373"/>
                  </a:lnTo>
                  <a:lnTo>
                    <a:pt x="520" y="2392"/>
                  </a:lnTo>
                  <a:lnTo>
                    <a:pt x="543" y="2410"/>
                  </a:lnTo>
                  <a:lnTo>
                    <a:pt x="568" y="2428"/>
                  </a:lnTo>
                  <a:lnTo>
                    <a:pt x="594" y="244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68" name="Line 425"/>
            <p:cNvSpPr>
              <a:spLocks noChangeShapeType="1"/>
            </p:cNvSpPr>
            <p:nvPr/>
          </p:nvSpPr>
          <p:spPr bwMode="auto">
            <a:xfrm>
              <a:off x="4351" y="1918"/>
              <a:ext cx="96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69" name="Line 426"/>
            <p:cNvSpPr>
              <a:spLocks noChangeShapeType="1"/>
            </p:cNvSpPr>
            <p:nvPr/>
          </p:nvSpPr>
          <p:spPr bwMode="auto">
            <a:xfrm flipV="1">
              <a:off x="5311" y="954"/>
              <a:ext cx="0" cy="9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70" name="Line 427"/>
            <p:cNvSpPr>
              <a:spLocks noChangeShapeType="1"/>
            </p:cNvSpPr>
            <p:nvPr/>
          </p:nvSpPr>
          <p:spPr bwMode="auto">
            <a:xfrm flipH="1">
              <a:off x="4351" y="954"/>
              <a:ext cx="96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71" name="Line 428"/>
            <p:cNvSpPr>
              <a:spLocks noChangeShapeType="1"/>
            </p:cNvSpPr>
            <p:nvPr/>
          </p:nvSpPr>
          <p:spPr bwMode="auto">
            <a:xfrm>
              <a:off x="4351" y="954"/>
              <a:ext cx="0" cy="9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72" name="Freeform 429"/>
            <p:cNvSpPr>
              <a:spLocks/>
            </p:cNvSpPr>
            <p:nvPr/>
          </p:nvSpPr>
          <p:spPr bwMode="auto">
            <a:xfrm>
              <a:off x="4630" y="1169"/>
              <a:ext cx="468" cy="511"/>
            </a:xfrm>
            <a:custGeom>
              <a:avLst/>
              <a:gdLst>
                <a:gd name="T0" fmla="*/ 317 w 1291"/>
                <a:gd name="T1" fmla="*/ 507 h 1415"/>
                <a:gd name="T2" fmla="*/ 332 w 1291"/>
                <a:gd name="T3" fmla="*/ 500 h 1415"/>
                <a:gd name="T4" fmla="*/ 345 w 1291"/>
                <a:gd name="T5" fmla="*/ 491 h 1415"/>
                <a:gd name="T6" fmla="*/ 359 w 1291"/>
                <a:gd name="T7" fmla="*/ 482 h 1415"/>
                <a:gd name="T8" fmla="*/ 372 w 1291"/>
                <a:gd name="T9" fmla="*/ 472 h 1415"/>
                <a:gd name="T10" fmla="*/ 384 w 1291"/>
                <a:gd name="T11" fmla="*/ 462 h 1415"/>
                <a:gd name="T12" fmla="*/ 395 w 1291"/>
                <a:gd name="T13" fmla="*/ 450 h 1415"/>
                <a:gd name="T14" fmla="*/ 406 w 1291"/>
                <a:gd name="T15" fmla="*/ 438 h 1415"/>
                <a:gd name="T16" fmla="*/ 416 w 1291"/>
                <a:gd name="T17" fmla="*/ 426 h 1415"/>
                <a:gd name="T18" fmla="*/ 425 w 1291"/>
                <a:gd name="T19" fmla="*/ 412 h 1415"/>
                <a:gd name="T20" fmla="*/ 434 w 1291"/>
                <a:gd name="T21" fmla="*/ 399 h 1415"/>
                <a:gd name="T22" fmla="*/ 441 w 1291"/>
                <a:gd name="T23" fmla="*/ 384 h 1415"/>
                <a:gd name="T24" fmla="*/ 448 w 1291"/>
                <a:gd name="T25" fmla="*/ 370 h 1415"/>
                <a:gd name="T26" fmla="*/ 453 w 1291"/>
                <a:gd name="T27" fmla="*/ 354 h 1415"/>
                <a:gd name="T28" fmla="*/ 458 w 1291"/>
                <a:gd name="T29" fmla="*/ 339 h 1415"/>
                <a:gd name="T30" fmla="*/ 462 w 1291"/>
                <a:gd name="T31" fmla="*/ 324 h 1415"/>
                <a:gd name="T32" fmla="*/ 465 w 1291"/>
                <a:gd name="T33" fmla="*/ 308 h 1415"/>
                <a:gd name="T34" fmla="*/ 467 w 1291"/>
                <a:gd name="T35" fmla="*/ 291 h 1415"/>
                <a:gd name="T36" fmla="*/ 468 w 1291"/>
                <a:gd name="T37" fmla="*/ 276 h 1415"/>
                <a:gd name="T38" fmla="*/ 468 w 1291"/>
                <a:gd name="T39" fmla="*/ 259 h 1415"/>
                <a:gd name="T40" fmla="*/ 467 w 1291"/>
                <a:gd name="T41" fmla="*/ 243 h 1415"/>
                <a:gd name="T42" fmla="*/ 465 w 1291"/>
                <a:gd name="T43" fmla="*/ 227 h 1415"/>
                <a:gd name="T44" fmla="*/ 462 w 1291"/>
                <a:gd name="T45" fmla="*/ 212 h 1415"/>
                <a:gd name="T46" fmla="*/ 458 w 1291"/>
                <a:gd name="T47" fmla="*/ 196 h 1415"/>
                <a:gd name="T48" fmla="*/ 453 w 1291"/>
                <a:gd name="T49" fmla="*/ 180 h 1415"/>
                <a:gd name="T50" fmla="*/ 448 w 1291"/>
                <a:gd name="T51" fmla="*/ 165 h 1415"/>
                <a:gd name="T52" fmla="*/ 441 w 1291"/>
                <a:gd name="T53" fmla="*/ 151 h 1415"/>
                <a:gd name="T54" fmla="*/ 434 w 1291"/>
                <a:gd name="T55" fmla="*/ 137 h 1415"/>
                <a:gd name="T56" fmla="*/ 425 w 1291"/>
                <a:gd name="T57" fmla="*/ 123 h 1415"/>
                <a:gd name="T58" fmla="*/ 416 w 1291"/>
                <a:gd name="T59" fmla="*/ 109 h 1415"/>
                <a:gd name="T60" fmla="*/ 406 w 1291"/>
                <a:gd name="T61" fmla="*/ 97 h 1415"/>
                <a:gd name="T62" fmla="*/ 395 w 1291"/>
                <a:gd name="T63" fmla="*/ 85 h 1415"/>
                <a:gd name="T64" fmla="*/ 384 w 1291"/>
                <a:gd name="T65" fmla="*/ 73 h 1415"/>
                <a:gd name="T66" fmla="*/ 372 w 1291"/>
                <a:gd name="T67" fmla="*/ 62 h 1415"/>
                <a:gd name="T68" fmla="*/ 359 w 1291"/>
                <a:gd name="T69" fmla="*/ 52 h 1415"/>
                <a:gd name="T70" fmla="*/ 346 w 1291"/>
                <a:gd name="T71" fmla="*/ 43 h 1415"/>
                <a:gd name="T72" fmla="*/ 332 w 1291"/>
                <a:gd name="T73" fmla="*/ 35 h 1415"/>
                <a:gd name="T74" fmla="*/ 318 w 1291"/>
                <a:gd name="T75" fmla="*/ 27 h 1415"/>
                <a:gd name="T76" fmla="*/ 303 w 1291"/>
                <a:gd name="T77" fmla="*/ 21 h 1415"/>
                <a:gd name="T78" fmla="*/ 288 w 1291"/>
                <a:gd name="T79" fmla="*/ 15 h 1415"/>
                <a:gd name="T80" fmla="*/ 273 w 1291"/>
                <a:gd name="T81" fmla="*/ 10 h 1415"/>
                <a:gd name="T82" fmla="*/ 257 w 1291"/>
                <a:gd name="T83" fmla="*/ 6 h 1415"/>
                <a:gd name="T84" fmla="*/ 241 w 1291"/>
                <a:gd name="T85" fmla="*/ 3 h 1415"/>
                <a:gd name="T86" fmla="*/ 225 w 1291"/>
                <a:gd name="T87" fmla="*/ 1 h 1415"/>
                <a:gd name="T88" fmla="*/ 209 w 1291"/>
                <a:gd name="T89" fmla="*/ 0 h 1415"/>
                <a:gd name="T90" fmla="*/ 193 w 1291"/>
                <a:gd name="T91" fmla="*/ 0 h 1415"/>
                <a:gd name="T92" fmla="*/ 177 w 1291"/>
                <a:gd name="T93" fmla="*/ 1 h 1415"/>
                <a:gd name="T94" fmla="*/ 160 w 1291"/>
                <a:gd name="T95" fmla="*/ 3 h 1415"/>
                <a:gd name="T96" fmla="*/ 144 w 1291"/>
                <a:gd name="T97" fmla="*/ 6 h 1415"/>
                <a:gd name="T98" fmla="*/ 129 w 1291"/>
                <a:gd name="T99" fmla="*/ 10 h 1415"/>
                <a:gd name="T100" fmla="*/ 113 w 1291"/>
                <a:gd name="T101" fmla="*/ 15 h 1415"/>
                <a:gd name="T102" fmla="*/ 98 w 1291"/>
                <a:gd name="T103" fmla="*/ 20 h 1415"/>
                <a:gd name="T104" fmla="*/ 84 w 1291"/>
                <a:gd name="T105" fmla="*/ 27 h 1415"/>
                <a:gd name="T106" fmla="*/ 69 w 1291"/>
                <a:gd name="T107" fmla="*/ 35 h 1415"/>
                <a:gd name="T108" fmla="*/ 55 w 1291"/>
                <a:gd name="T109" fmla="*/ 43 h 1415"/>
                <a:gd name="T110" fmla="*/ 42 w 1291"/>
                <a:gd name="T111" fmla="*/ 52 h 1415"/>
                <a:gd name="T112" fmla="*/ 29 w 1291"/>
                <a:gd name="T113" fmla="*/ 62 h 1415"/>
                <a:gd name="T114" fmla="*/ 17 w 1291"/>
                <a:gd name="T115" fmla="*/ 72 h 1415"/>
                <a:gd name="T116" fmla="*/ 5 w 1291"/>
                <a:gd name="T117" fmla="*/ 84 h 141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291" h="1415">
                  <a:moveTo>
                    <a:pt x="855" y="1415"/>
                  </a:moveTo>
                  <a:lnTo>
                    <a:pt x="875" y="1405"/>
                  </a:lnTo>
                  <a:lnTo>
                    <a:pt x="896" y="1395"/>
                  </a:lnTo>
                  <a:lnTo>
                    <a:pt x="915" y="1384"/>
                  </a:lnTo>
                  <a:lnTo>
                    <a:pt x="935" y="1373"/>
                  </a:lnTo>
                  <a:lnTo>
                    <a:pt x="953" y="1361"/>
                  </a:lnTo>
                  <a:lnTo>
                    <a:pt x="972" y="1349"/>
                  </a:lnTo>
                  <a:lnTo>
                    <a:pt x="990" y="1336"/>
                  </a:lnTo>
                  <a:lnTo>
                    <a:pt x="1008" y="1323"/>
                  </a:lnTo>
                  <a:lnTo>
                    <a:pt x="1025" y="1308"/>
                  </a:lnTo>
                  <a:lnTo>
                    <a:pt x="1042" y="1293"/>
                  </a:lnTo>
                  <a:lnTo>
                    <a:pt x="1059" y="1279"/>
                  </a:lnTo>
                  <a:lnTo>
                    <a:pt x="1074" y="1263"/>
                  </a:lnTo>
                  <a:lnTo>
                    <a:pt x="1090" y="1247"/>
                  </a:lnTo>
                  <a:lnTo>
                    <a:pt x="1106" y="1231"/>
                  </a:lnTo>
                  <a:lnTo>
                    <a:pt x="1120" y="1214"/>
                  </a:lnTo>
                  <a:lnTo>
                    <a:pt x="1134" y="1196"/>
                  </a:lnTo>
                  <a:lnTo>
                    <a:pt x="1147" y="1179"/>
                  </a:lnTo>
                  <a:lnTo>
                    <a:pt x="1161" y="1160"/>
                  </a:lnTo>
                  <a:lnTo>
                    <a:pt x="1173" y="1142"/>
                  </a:lnTo>
                  <a:lnTo>
                    <a:pt x="1184" y="1123"/>
                  </a:lnTo>
                  <a:lnTo>
                    <a:pt x="1196" y="1104"/>
                  </a:lnTo>
                  <a:lnTo>
                    <a:pt x="1207" y="1085"/>
                  </a:lnTo>
                  <a:lnTo>
                    <a:pt x="1217" y="1064"/>
                  </a:lnTo>
                  <a:lnTo>
                    <a:pt x="1226" y="1044"/>
                  </a:lnTo>
                  <a:lnTo>
                    <a:pt x="1235" y="1024"/>
                  </a:lnTo>
                  <a:lnTo>
                    <a:pt x="1243" y="1002"/>
                  </a:lnTo>
                  <a:lnTo>
                    <a:pt x="1251" y="981"/>
                  </a:lnTo>
                  <a:lnTo>
                    <a:pt x="1257" y="961"/>
                  </a:lnTo>
                  <a:lnTo>
                    <a:pt x="1264" y="938"/>
                  </a:lnTo>
                  <a:lnTo>
                    <a:pt x="1270" y="917"/>
                  </a:lnTo>
                  <a:lnTo>
                    <a:pt x="1274" y="896"/>
                  </a:lnTo>
                  <a:lnTo>
                    <a:pt x="1279" y="873"/>
                  </a:lnTo>
                  <a:lnTo>
                    <a:pt x="1283" y="852"/>
                  </a:lnTo>
                  <a:lnTo>
                    <a:pt x="1286" y="829"/>
                  </a:lnTo>
                  <a:lnTo>
                    <a:pt x="1288" y="807"/>
                  </a:lnTo>
                  <a:lnTo>
                    <a:pt x="1290" y="786"/>
                  </a:lnTo>
                  <a:lnTo>
                    <a:pt x="1291" y="763"/>
                  </a:lnTo>
                  <a:lnTo>
                    <a:pt x="1291" y="741"/>
                  </a:lnTo>
                  <a:lnTo>
                    <a:pt x="1291" y="718"/>
                  </a:lnTo>
                  <a:lnTo>
                    <a:pt x="1290" y="696"/>
                  </a:lnTo>
                  <a:lnTo>
                    <a:pt x="1288" y="673"/>
                  </a:lnTo>
                  <a:lnTo>
                    <a:pt x="1286" y="652"/>
                  </a:lnTo>
                  <a:lnTo>
                    <a:pt x="1283" y="629"/>
                  </a:lnTo>
                  <a:lnTo>
                    <a:pt x="1279" y="607"/>
                  </a:lnTo>
                  <a:lnTo>
                    <a:pt x="1275" y="586"/>
                  </a:lnTo>
                  <a:lnTo>
                    <a:pt x="1270" y="563"/>
                  </a:lnTo>
                  <a:lnTo>
                    <a:pt x="1264" y="542"/>
                  </a:lnTo>
                  <a:lnTo>
                    <a:pt x="1257" y="520"/>
                  </a:lnTo>
                  <a:lnTo>
                    <a:pt x="1251" y="499"/>
                  </a:lnTo>
                  <a:lnTo>
                    <a:pt x="1244" y="479"/>
                  </a:lnTo>
                  <a:lnTo>
                    <a:pt x="1235" y="458"/>
                  </a:lnTo>
                  <a:lnTo>
                    <a:pt x="1226" y="437"/>
                  </a:lnTo>
                  <a:lnTo>
                    <a:pt x="1217" y="417"/>
                  </a:lnTo>
                  <a:lnTo>
                    <a:pt x="1207" y="397"/>
                  </a:lnTo>
                  <a:lnTo>
                    <a:pt x="1197" y="378"/>
                  </a:lnTo>
                  <a:lnTo>
                    <a:pt x="1186" y="359"/>
                  </a:lnTo>
                  <a:lnTo>
                    <a:pt x="1173" y="340"/>
                  </a:lnTo>
                  <a:lnTo>
                    <a:pt x="1161" y="320"/>
                  </a:lnTo>
                  <a:lnTo>
                    <a:pt x="1148" y="303"/>
                  </a:lnTo>
                  <a:lnTo>
                    <a:pt x="1135" y="285"/>
                  </a:lnTo>
                  <a:lnTo>
                    <a:pt x="1120" y="268"/>
                  </a:lnTo>
                  <a:lnTo>
                    <a:pt x="1106" y="251"/>
                  </a:lnTo>
                  <a:lnTo>
                    <a:pt x="1091" y="234"/>
                  </a:lnTo>
                  <a:lnTo>
                    <a:pt x="1075" y="218"/>
                  </a:lnTo>
                  <a:lnTo>
                    <a:pt x="1060" y="203"/>
                  </a:lnTo>
                  <a:lnTo>
                    <a:pt x="1043" y="187"/>
                  </a:lnTo>
                  <a:lnTo>
                    <a:pt x="1026" y="172"/>
                  </a:lnTo>
                  <a:lnTo>
                    <a:pt x="1009" y="159"/>
                  </a:lnTo>
                  <a:lnTo>
                    <a:pt x="991" y="145"/>
                  </a:lnTo>
                  <a:lnTo>
                    <a:pt x="973" y="132"/>
                  </a:lnTo>
                  <a:lnTo>
                    <a:pt x="954" y="119"/>
                  </a:lnTo>
                  <a:lnTo>
                    <a:pt x="935" y="108"/>
                  </a:lnTo>
                  <a:lnTo>
                    <a:pt x="916" y="97"/>
                  </a:lnTo>
                  <a:lnTo>
                    <a:pt x="897" y="86"/>
                  </a:lnTo>
                  <a:lnTo>
                    <a:pt x="877" y="76"/>
                  </a:lnTo>
                  <a:lnTo>
                    <a:pt x="856" y="67"/>
                  </a:lnTo>
                  <a:lnTo>
                    <a:pt x="836" y="58"/>
                  </a:lnTo>
                  <a:lnTo>
                    <a:pt x="815" y="49"/>
                  </a:lnTo>
                  <a:lnTo>
                    <a:pt x="795" y="42"/>
                  </a:lnTo>
                  <a:lnTo>
                    <a:pt x="773" y="34"/>
                  </a:lnTo>
                  <a:lnTo>
                    <a:pt x="752" y="28"/>
                  </a:lnTo>
                  <a:lnTo>
                    <a:pt x="731" y="23"/>
                  </a:lnTo>
                  <a:lnTo>
                    <a:pt x="708" y="17"/>
                  </a:lnTo>
                  <a:lnTo>
                    <a:pt x="687" y="13"/>
                  </a:lnTo>
                  <a:lnTo>
                    <a:pt x="664" y="9"/>
                  </a:lnTo>
                  <a:lnTo>
                    <a:pt x="643" y="6"/>
                  </a:lnTo>
                  <a:lnTo>
                    <a:pt x="620" y="4"/>
                  </a:lnTo>
                  <a:lnTo>
                    <a:pt x="598" y="3"/>
                  </a:lnTo>
                  <a:lnTo>
                    <a:pt x="576" y="1"/>
                  </a:lnTo>
                  <a:lnTo>
                    <a:pt x="553" y="0"/>
                  </a:lnTo>
                  <a:lnTo>
                    <a:pt x="532" y="1"/>
                  </a:lnTo>
                  <a:lnTo>
                    <a:pt x="509" y="1"/>
                  </a:lnTo>
                  <a:lnTo>
                    <a:pt x="487" y="4"/>
                  </a:lnTo>
                  <a:lnTo>
                    <a:pt x="464" y="6"/>
                  </a:lnTo>
                  <a:lnTo>
                    <a:pt x="442" y="9"/>
                  </a:lnTo>
                  <a:lnTo>
                    <a:pt x="420" y="13"/>
                  </a:lnTo>
                  <a:lnTo>
                    <a:pt x="398" y="17"/>
                  </a:lnTo>
                  <a:lnTo>
                    <a:pt x="377" y="22"/>
                  </a:lnTo>
                  <a:lnTo>
                    <a:pt x="355" y="27"/>
                  </a:lnTo>
                  <a:lnTo>
                    <a:pt x="334" y="34"/>
                  </a:lnTo>
                  <a:lnTo>
                    <a:pt x="313" y="41"/>
                  </a:lnTo>
                  <a:lnTo>
                    <a:pt x="291" y="49"/>
                  </a:lnTo>
                  <a:lnTo>
                    <a:pt x="271" y="56"/>
                  </a:lnTo>
                  <a:lnTo>
                    <a:pt x="251" y="65"/>
                  </a:lnTo>
                  <a:lnTo>
                    <a:pt x="231" y="74"/>
                  </a:lnTo>
                  <a:lnTo>
                    <a:pt x="210" y="85"/>
                  </a:lnTo>
                  <a:lnTo>
                    <a:pt x="190" y="96"/>
                  </a:lnTo>
                  <a:lnTo>
                    <a:pt x="171" y="107"/>
                  </a:lnTo>
                  <a:lnTo>
                    <a:pt x="152" y="118"/>
                  </a:lnTo>
                  <a:lnTo>
                    <a:pt x="134" y="131"/>
                  </a:lnTo>
                  <a:lnTo>
                    <a:pt x="116" y="144"/>
                  </a:lnTo>
                  <a:lnTo>
                    <a:pt x="98" y="158"/>
                  </a:lnTo>
                  <a:lnTo>
                    <a:pt x="80" y="171"/>
                  </a:lnTo>
                  <a:lnTo>
                    <a:pt x="63" y="186"/>
                  </a:lnTo>
                  <a:lnTo>
                    <a:pt x="48" y="200"/>
                  </a:lnTo>
                  <a:lnTo>
                    <a:pt x="31" y="216"/>
                  </a:lnTo>
                  <a:lnTo>
                    <a:pt x="15" y="232"/>
                  </a:lnTo>
                  <a:lnTo>
                    <a:pt x="0" y="24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73" name="Line 430"/>
            <p:cNvSpPr>
              <a:spLocks noChangeShapeType="1"/>
            </p:cNvSpPr>
            <p:nvPr/>
          </p:nvSpPr>
          <p:spPr bwMode="auto">
            <a:xfrm>
              <a:off x="4564" y="3273"/>
              <a:ext cx="53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74" name="Line 431"/>
            <p:cNvSpPr>
              <a:spLocks noChangeShapeType="1"/>
            </p:cNvSpPr>
            <p:nvPr/>
          </p:nvSpPr>
          <p:spPr bwMode="auto">
            <a:xfrm>
              <a:off x="5098" y="3088"/>
              <a:ext cx="0" cy="1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75" name="Line 432"/>
            <p:cNvSpPr>
              <a:spLocks noChangeShapeType="1"/>
            </p:cNvSpPr>
            <p:nvPr/>
          </p:nvSpPr>
          <p:spPr bwMode="auto">
            <a:xfrm>
              <a:off x="4564" y="3088"/>
              <a:ext cx="0" cy="1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76" name="Line 433"/>
            <p:cNvSpPr>
              <a:spLocks noChangeShapeType="1"/>
            </p:cNvSpPr>
            <p:nvPr/>
          </p:nvSpPr>
          <p:spPr bwMode="auto">
            <a:xfrm>
              <a:off x="4688" y="3005"/>
              <a:ext cx="0" cy="2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77" name="Line 434"/>
            <p:cNvSpPr>
              <a:spLocks noChangeShapeType="1"/>
            </p:cNvSpPr>
            <p:nvPr/>
          </p:nvSpPr>
          <p:spPr bwMode="auto">
            <a:xfrm>
              <a:off x="4972" y="3005"/>
              <a:ext cx="0" cy="2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78" name="Line 435"/>
            <p:cNvSpPr>
              <a:spLocks noChangeShapeType="1"/>
            </p:cNvSpPr>
            <p:nvPr/>
          </p:nvSpPr>
          <p:spPr bwMode="auto">
            <a:xfrm flipV="1">
              <a:off x="5179" y="1812"/>
              <a:ext cx="0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79" name="Line 436"/>
            <p:cNvSpPr>
              <a:spLocks noChangeShapeType="1"/>
            </p:cNvSpPr>
            <p:nvPr/>
          </p:nvSpPr>
          <p:spPr bwMode="auto">
            <a:xfrm flipV="1">
              <a:off x="5179" y="1620"/>
              <a:ext cx="0" cy="1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80" name="Line 437"/>
            <p:cNvSpPr>
              <a:spLocks noChangeShapeType="1"/>
            </p:cNvSpPr>
            <p:nvPr/>
          </p:nvSpPr>
          <p:spPr bwMode="auto">
            <a:xfrm flipV="1">
              <a:off x="5179" y="1427"/>
              <a:ext cx="0" cy="1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81" name="Line 438"/>
            <p:cNvSpPr>
              <a:spLocks noChangeShapeType="1"/>
            </p:cNvSpPr>
            <p:nvPr/>
          </p:nvSpPr>
          <p:spPr bwMode="auto">
            <a:xfrm flipV="1">
              <a:off x="5179" y="1232"/>
              <a:ext cx="0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82" name="Line 439"/>
            <p:cNvSpPr>
              <a:spLocks noChangeShapeType="1"/>
            </p:cNvSpPr>
            <p:nvPr/>
          </p:nvSpPr>
          <p:spPr bwMode="auto">
            <a:xfrm flipV="1">
              <a:off x="5179" y="1080"/>
              <a:ext cx="0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83" name="Line 440"/>
            <p:cNvSpPr>
              <a:spLocks noChangeShapeType="1"/>
            </p:cNvSpPr>
            <p:nvPr/>
          </p:nvSpPr>
          <p:spPr bwMode="auto">
            <a:xfrm flipV="1">
              <a:off x="4481" y="1080"/>
              <a:ext cx="0" cy="8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84" name="Freeform 441"/>
            <p:cNvSpPr>
              <a:spLocks/>
            </p:cNvSpPr>
            <p:nvPr/>
          </p:nvSpPr>
          <p:spPr bwMode="auto">
            <a:xfrm>
              <a:off x="4620" y="954"/>
              <a:ext cx="81" cy="425"/>
            </a:xfrm>
            <a:custGeom>
              <a:avLst/>
              <a:gdLst>
                <a:gd name="T0" fmla="*/ 10 w 220"/>
                <a:gd name="T1" fmla="*/ 0 h 1177"/>
                <a:gd name="T2" fmla="*/ 11 w 220"/>
                <a:gd name="T3" fmla="*/ 3 h 1177"/>
                <a:gd name="T4" fmla="*/ 11 w 220"/>
                <a:gd name="T5" fmla="*/ 6 h 1177"/>
                <a:gd name="T6" fmla="*/ 12 w 220"/>
                <a:gd name="T7" fmla="*/ 10 h 1177"/>
                <a:gd name="T8" fmla="*/ 13 w 220"/>
                <a:gd name="T9" fmla="*/ 13 h 1177"/>
                <a:gd name="T10" fmla="*/ 13 w 220"/>
                <a:gd name="T11" fmla="*/ 16 h 1177"/>
                <a:gd name="T12" fmla="*/ 14 w 220"/>
                <a:gd name="T13" fmla="*/ 20 h 1177"/>
                <a:gd name="T14" fmla="*/ 15 w 220"/>
                <a:gd name="T15" fmla="*/ 26 h 1177"/>
                <a:gd name="T16" fmla="*/ 15 w 220"/>
                <a:gd name="T17" fmla="*/ 33 h 1177"/>
                <a:gd name="T18" fmla="*/ 15 w 220"/>
                <a:gd name="T19" fmla="*/ 40 h 1177"/>
                <a:gd name="T20" fmla="*/ 15 w 220"/>
                <a:gd name="T21" fmla="*/ 47 h 1177"/>
                <a:gd name="T22" fmla="*/ 15 w 220"/>
                <a:gd name="T23" fmla="*/ 54 h 1177"/>
                <a:gd name="T24" fmla="*/ 15 w 220"/>
                <a:gd name="T25" fmla="*/ 61 h 1177"/>
                <a:gd name="T26" fmla="*/ 15 w 220"/>
                <a:gd name="T27" fmla="*/ 68 h 1177"/>
                <a:gd name="T28" fmla="*/ 15 w 220"/>
                <a:gd name="T29" fmla="*/ 75 h 1177"/>
                <a:gd name="T30" fmla="*/ 14 w 220"/>
                <a:gd name="T31" fmla="*/ 82 h 1177"/>
                <a:gd name="T32" fmla="*/ 13 w 220"/>
                <a:gd name="T33" fmla="*/ 89 h 1177"/>
                <a:gd name="T34" fmla="*/ 13 w 220"/>
                <a:gd name="T35" fmla="*/ 96 h 1177"/>
                <a:gd name="T36" fmla="*/ 11 w 220"/>
                <a:gd name="T37" fmla="*/ 111 h 1177"/>
                <a:gd name="T38" fmla="*/ 8 w 220"/>
                <a:gd name="T39" fmla="*/ 139 h 1177"/>
                <a:gd name="T40" fmla="*/ 6 w 220"/>
                <a:gd name="T41" fmla="*/ 153 h 1177"/>
                <a:gd name="T42" fmla="*/ 4 w 220"/>
                <a:gd name="T43" fmla="*/ 168 h 1177"/>
                <a:gd name="T44" fmla="*/ 3 w 220"/>
                <a:gd name="T45" fmla="*/ 182 h 1177"/>
                <a:gd name="T46" fmla="*/ 2 w 220"/>
                <a:gd name="T47" fmla="*/ 189 h 1177"/>
                <a:gd name="T48" fmla="*/ 1 w 220"/>
                <a:gd name="T49" fmla="*/ 196 h 1177"/>
                <a:gd name="T50" fmla="*/ 1 w 220"/>
                <a:gd name="T51" fmla="*/ 203 h 1177"/>
                <a:gd name="T52" fmla="*/ 1 w 220"/>
                <a:gd name="T53" fmla="*/ 210 h 1177"/>
                <a:gd name="T54" fmla="*/ 0 w 220"/>
                <a:gd name="T55" fmla="*/ 217 h 1177"/>
                <a:gd name="T56" fmla="*/ 0 w 220"/>
                <a:gd name="T57" fmla="*/ 224 h 1177"/>
                <a:gd name="T58" fmla="*/ 0 w 220"/>
                <a:gd name="T59" fmla="*/ 231 h 1177"/>
                <a:gd name="T60" fmla="*/ 0 w 220"/>
                <a:gd name="T61" fmla="*/ 238 h 1177"/>
                <a:gd name="T62" fmla="*/ 1 w 220"/>
                <a:gd name="T63" fmla="*/ 244 h 1177"/>
                <a:gd name="T64" fmla="*/ 1 w 220"/>
                <a:gd name="T65" fmla="*/ 252 h 1177"/>
                <a:gd name="T66" fmla="*/ 1 w 220"/>
                <a:gd name="T67" fmla="*/ 259 h 1177"/>
                <a:gd name="T68" fmla="*/ 2 w 220"/>
                <a:gd name="T69" fmla="*/ 265 h 1177"/>
                <a:gd name="T70" fmla="*/ 3 w 220"/>
                <a:gd name="T71" fmla="*/ 272 h 1177"/>
                <a:gd name="T72" fmla="*/ 4 w 220"/>
                <a:gd name="T73" fmla="*/ 279 h 1177"/>
                <a:gd name="T74" fmla="*/ 5 w 220"/>
                <a:gd name="T75" fmla="*/ 285 h 1177"/>
                <a:gd name="T76" fmla="*/ 6 w 220"/>
                <a:gd name="T77" fmla="*/ 292 h 1177"/>
                <a:gd name="T78" fmla="*/ 8 w 220"/>
                <a:gd name="T79" fmla="*/ 299 h 1177"/>
                <a:gd name="T80" fmla="*/ 10 w 220"/>
                <a:gd name="T81" fmla="*/ 305 h 1177"/>
                <a:gd name="T82" fmla="*/ 12 w 220"/>
                <a:gd name="T83" fmla="*/ 312 h 1177"/>
                <a:gd name="T84" fmla="*/ 14 w 220"/>
                <a:gd name="T85" fmla="*/ 318 h 1177"/>
                <a:gd name="T86" fmla="*/ 17 w 220"/>
                <a:gd name="T87" fmla="*/ 324 h 1177"/>
                <a:gd name="T88" fmla="*/ 19 w 220"/>
                <a:gd name="T89" fmla="*/ 331 h 1177"/>
                <a:gd name="T90" fmla="*/ 22 w 220"/>
                <a:gd name="T91" fmla="*/ 337 h 1177"/>
                <a:gd name="T92" fmla="*/ 25 w 220"/>
                <a:gd name="T93" fmla="*/ 343 h 1177"/>
                <a:gd name="T94" fmla="*/ 28 w 220"/>
                <a:gd name="T95" fmla="*/ 349 h 1177"/>
                <a:gd name="T96" fmla="*/ 32 w 220"/>
                <a:gd name="T97" fmla="*/ 355 h 1177"/>
                <a:gd name="T98" fmla="*/ 35 w 220"/>
                <a:gd name="T99" fmla="*/ 361 h 1177"/>
                <a:gd name="T100" fmla="*/ 39 w 220"/>
                <a:gd name="T101" fmla="*/ 368 h 1177"/>
                <a:gd name="T102" fmla="*/ 42 w 220"/>
                <a:gd name="T103" fmla="*/ 374 h 1177"/>
                <a:gd name="T104" fmla="*/ 46 w 220"/>
                <a:gd name="T105" fmla="*/ 379 h 1177"/>
                <a:gd name="T106" fmla="*/ 50 w 220"/>
                <a:gd name="T107" fmla="*/ 385 h 1177"/>
                <a:gd name="T108" fmla="*/ 54 w 220"/>
                <a:gd name="T109" fmla="*/ 391 h 1177"/>
                <a:gd name="T110" fmla="*/ 59 w 220"/>
                <a:gd name="T111" fmla="*/ 397 h 1177"/>
                <a:gd name="T112" fmla="*/ 63 w 220"/>
                <a:gd name="T113" fmla="*/ 402 h 1177"/>
                <a:gd name="T114" fmla="*/ 67 w 220"/>
                <a:gd name="T115" fmla="*/ 408 h 1177"/>
                <a:gd name="T116" fmla="*/ 72 w 220"/>
                <a:gd name="T117" fmla="*/ 414 h 1177"/>
                <a:gd name="T118" fmla="*/ 76 w 220"/>
                <a:gd name="T119" fmla="*/ 420 h 1177"/>
                <a:gd name="T120" fmla="*/ 81 w 220"/>
                <a:gd name="T121" fmla="*/ 425 h 117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20" h="1177">
                  <a:moveTo>
                    <a:pt x="26" y="0"/>
                  </a:moveTo>
                  <a:lnTo>
                    <a:pt x="29" y="9"/>
                  </a:lnTo>
                  <a:lnTo>
                    <a:pt x="31" y="18"/>
                  </a:lnTo>
                  <a:lnTo>
                    <a:pt x="33" y="27"/>
                  </a:lnTo>
                  <a:lnTo>
                    <a:pt x="34" y="36"/>
                  </a:lnTo>
                  <a:lnTo>
                    <a:pt x="36" y="45"/>
                  </a:lnTo>
                  <a:lnTo>
                    <a:pt x="38" y="55"/>
                  </a:lnTo>
                  <a:lnTo>
                    <a:pt x="40" y="73"/>
                  </a:lnTo>
                  <a:lnTo>
                    <a:pt x="41" y="92"/>
                  </a:lnTo>
                  <a:lnTo>
                    <a:pt x="42" y="111"/>
                  </a:lnTo>
                  <a:lnTo>
                    <a:pt x="42" y="130"/>
                  </a:lnTo>
                  <a:lnTo>
                    <a:pt x="42" y="149"/>
                  </a:lnTo>
                  <a:lnTo>
                    <a:pt x="42" y="168"/>
                  </a:lnTo>
                  <a:lnTo>
                    <a:pt x="41" y="188"/>
                  </a:lnTo>
                  <a:lnTo>
                    <a:pt x="40" y="208"/>
                  </a:lnTo>
                  <a:lnTo>
                    <a:pt x="39" y="227"/>
                  </a:lnTo>
                  <a:lnTo>
                    <a:pt x="36" y="247"/>
                  </a:lnTo>
                  <a:lnTo>
                    <a:pt x="34" y="266"/>
                  </a:lnTo>
                  <a:lnTo>
                    <a:pt x="30" y="307"/>
                  </a:lnTo>
                  <a:lnTo>
                    <a:pt x="21" y="385"/>
                  </a:lnTo>
                  <a:lnTo>
                    <a:pt x="15" y="425"/>
                  </a:lnTo>
                  <a:lnTo>
                    <a:pt x="11" y="464"/>
                  </a:lnTo>
                  <a:lnTo>
                    <a:pt x="7" y="503"/>
                  </a:lnTo>
                  <a:lnTo>
                    <a:pt x="5" y="523"/>
                  </a:lnTo>
                  <a:lnTo>
                    <a:pt x="4" y="543"/>
                  </a:lnTo>
                  <a:lnTo>
                    <a:pt x="3" y="563"/>
                  </a:lnTo>
                  <a:lnTo>
                    <a:pt x="2" y="582"/>
                  </a:lnTo>
                  <a:lnTo>
                    <a:pt x="0" y="601"/>
                  </a:lnTo>
                  <a:lnTo>
                    <a:pt x="0" y="620"/>
                  </a:lnTo>
                  <a:lnTo>
                    <a:pt x="0" y="639"/>
                  </a:lnTo>
                  <a:lnTo>
                    <a:pt x="0" y="658"/>
                  </a:lnTo>
                  <a:lnTo>
                    <a:pt x="2" y="677"/>
                  </a:lnTo>
                  <a:lnTo>
                    <a:pt x="2" y="697"/>
                  </a:lnTo>
                  <a:lnTo>
                    <a:pt x="4" y="716"/>
                  </a:lnTo>
                  <a:lnTo>
                    <a:pt x="5" y="735"/>
                  </a:lnTo>
                  <a:lnTo>
                    <a:pt x="7" y="753"/>
                  </a:lnTo>
                  <a:lnTo>
                    <a:pt x="11" y="772"/>
                  </a:lnTo>
                  <a:lnTo>
                    <a:pt x="14" y="790"/>
                  </a:lnTo>
                  <a:lnTo>
                    <a:pt x="17" y="808"/>
                  </a:lnTo>
                  <a:lnTo>
                    <a:pt x="22" y="827"/>
                  </a:lnTo>
                  <a:lnTo>
                    <a:pt x="27" y="845"/>
                  </a:lnTo>
                  <a:lnTo>
                    <a:pt x="32" y="863"/>
                  </a:lnTo>
                  <a:lnTo>
                    <a:pt x="39" y="881"/>
                  </a:lnTo>
                  <a:lnTo>
                    <a:pt x="45" y="898"/>
                  </a:lnTo>
                  <a:lnTo>
                    <a:pt x="52" y="916"/>
                  </a:lnTo>
                  <a:lnTo>
                    <a:pt x="60" y="932"/>
                  </a:lnTo>
                  <a:lnTo>
                    <a:pt x="68" y="950"/>
                  </a:lnTo>
                  <a:lnTo>
                    <a:pt x="77" y="967"/>
                  </a:lnTo>
                  <a:lnTo>
                    <a:pt x="86" y="984"/>
                  </a:lnTo>
                  <a:lnTo>
                    <a:pt x="96" y="1001"/>
                  </a:lnTo>
                  <a:lnTo>
                    <a:pt x="105" y="1018"/>
                  </a:lnTo>
                  <a:lnTo>
                    <a:pt x="115" y="1035"/>
                  </a:lnTo>
                  <a:lnTo>
                    <a:pt x="126" y="1050"/>
                  </a:lnTo>
                  <a:lnTo>
                    <a:pt x="136" y="1067"/>
                  </a:lnTo>
                  <a:lnTo>
                    <a:pt x="148" y="1083"/>
                  </a:lnTo>
                  <a:lnTo>
                    <a:pt x="159" y="1099"/>
                  </a:lnTo>
                  <a:lnTo>
                    <a:pt x="171" y="1114"/>
                  </a:lnTo>
                  <a:lnTo>
                    <a:pt x="182" y="1130"/>
                  </a:lnTo>
                  <a:lnTo>
                    <a:pt x="195" y="1146"/>
                  </a:lnTo>
                  <a:lnTo>
                    <a:pt x="207" y="1162"/>
                  </a:lnTo>
                  <a:lnTo>
                    <a:pt x="220" y="117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85" name="Line 442"/>
            <p:cNvSpPr>
              <a:spLocks noChangeShapeType="1"/>
            </p:cNvSpPr>
            <p:nvPr/>
          </p:nvSpPr>
          <p:spPr bwMode="auto">
            <a:xfrm>
              <a:off x="4481" y="1080"/>
              <a:ext cx="14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86" name="Freeform 443"/>
            <p:cNvSpPr>
              <a:spLocks/>
            </p:cNvSpPr>
            <p:nvPr/>
          </p:nvSpPr>
          <p:spPr bwMode="auto">
            <a:xfrm>
              <a:off x="4873" y="1572"/>
              <a:ext cx="157" cy="346"/>
            </a:xfrm>
            <a:custGeom>
              <a:avLst/>
              <a:gdLst>
                <a:gd name="T0" fmla="*/ 0 w 440"/>
                <a:gd name="T1" fmla="*/ 0 h 959"/>
                <a:gd name="T2" fmla="*/ 7 w 440"/>
                <a:gd name="T3" fmla="*/ 10 h 959"/>
                <a:gd name="T4" fmla="*/ 14 w 440"/>
                <a:gd name="T5" fmla="*/ 19 h 959"/>
                <a:gd name="T6" fmla="*/ 21 w 440"/>
                <a:gd name="T7" fmla="*/ 29 h 959"/>
                <a:gd name="T8" fmla="*/ 27 w 440"/>
                <a:gd name="T9" fmla="*/ 39 h 959"/>
                <a:gd name="T10" fmla="*/ 34 w 440"/>
                <a:gd name="T11" fmla="*/ 49 h 959"/>
                <a:gd name="T12" fmla="*/ 40 w 440"/>
                <a:gd name="T13" fmla="*/ 59 h 959"/>
                <a:gd name="T14" fmla="*/ 46 w 440"/>
                <a:gd name="T15" fmla="*/ 69 h 959"/>
                <a:gd name="T16" fmla="*/ 52 w 440"/>
                <a:gd name="T17" fmla="*/ 80 h 959"/>
                <a:gd name="T18" fmla="*/ 57 w 440"/>
                <a:gd name="T19" fmla="*/ 90 h 959"/>
                <a:gd name="T20" fmla="*/ 63 w 440"/>
                <a:gd name="T21" fmla="*/ 100 h 959"/>
                <a:gd name="T22" fmla="*/ 69 w 440"/>
                <a:gd name="T23" fmla="*/ 111 h 959"/>
                <a:gd name="T24" fmla="*/ 74 w 440"/>
                <a:gd name="T25" fmla="*/ 122 h 959"/>
                <a:gd name="T26" fmla="*/ 79 w 440"/>
                <a:gd name="T27" fmla="*/ 132 h 959"/>
                <a:gd name="T28" fmla="*/ 84 w 440"/>
                <a:gd name="T29" fmla="*/ 143 h 959"/>
                <a:gd name="T30" fmla="*/ 89 w 440"/>
                <a:gd name="T31" fmla="*/ 154 h 959"/>
                <a:gd name="T32" fmla="*/ 94 w 440"/>
                <a:gd name="T33" fmla="*/ 165 h 959"/>
                <a:gd name="T34" fmla="*/ 98 w 440"/>
                <a:gd name="T35" fmla="*/ 176 h 959"/>
                <a:gd name="T36" fmla="*/ 102 w 440"/>
                <a:gd name="T37" fmla="*/ 187 h 959"/>
                <a:gd name="T38" fmla="*/ 107 w 440"/>
                <a:gd name="T39" fmla="*/ 198 h 959"/>
                <a:gd name="T40" fmla="*/ 111 w 440"/>
                <a:gd name="T41" fmla="*/ 209 h 959"/>
                <a:gd name="T42" fmla="*/ 116 w 440"/>
                <a:gd name="T43" fmla="*/ 220 h 959"/>
                <a:gd name="T44" fmla="*/ 120 w 440"/>
                <a:gd name="T45" fmla="*/ 231 h 959"/>
                <a:gd name="T46" fmla="*/ 124 w 440"/>
                <a:gd name="T47" fmla="*/ 243 h 959"/>
                <a:gd name="T48" fmla="*/ 128 w 440"/>
                <a:gd name="T49" fmla="*/ 254 h 959"/>
                <a:gd name="T50" fmla="*/ 131 w 440"/>
                <a:gd name="T51" fmla="*/ 266 h 959"/>
                <a:gd name="T52" fmla="*/ 135 w 440"/>
                <a:gd name="T53" fmla="*/ 277 h 959"/>
                <a:gd name="T54" fmla="*/ 139 w 440"/>
                <a:gd name="T55" fmla="*/ 289 h 959"/>
                <a:gd name="T56" fmla="*/ 143 w 440"/>
                <a:gd name="T57" fmla="*/ 300 h 959"/>
                <a:gd name="T58" fmla="*/ 150 w 440"/>
                <a:gd name="T59" fmla="*/ 323 h 959"/>
                <a:gd name="T60" fmla="*/ 157 w 440"/>
                <a:gd name="T61" fmla="*/ 346 h 95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40" h="959">
                  <a:moveTo>
                    <a:pt x="0" y="0"/>
                  </a:moveTo>
                  <a:lnTo>
                    <a:pt x="20" y="27"/>
                  </a:lnTo>
                  <a:lnTo>
                    <a:pt x="39" y="54"/>
                  </a:lnTo>
                  <a:lnTo>
                    <a:pt x="58" y="81"/>
                  </a:lnTo>
                  <a:lnTo>
                    <a:pt x="76" y="108"/>
                  </a:lnTo>
                  <a:lnTo>
                    <a:pt x="94" y="136"/>
                  </a:lnTo>
                  <a:lnTo>
                    <a:pt x="112" y="164"/>
                  </a:lnTo>
                  <a:lnTo>
                    <a:pt x="129" y="192"/>
                  </a:lnTo>
                  <a:lnTo>
                    <a:pt x="146" y="221"/>
                  </a:lnTo>
                  <a:lnTo>
                    <a:pt x="161" y="249"/>
                  </a:lnTo>
                  <a:lnTo>
                    <a:pt x="177" y="278"/>
                  </a:lnTo>
                  <a:lnTo>
                    <a:pt x="192" y="308"/>
                  </a:lnTo>
                  <a:lnTo>
                    <a:pt x="206" y="337"/>
                  </a:lnTo>
                  <a:lnTo>
                    <a:pt x="221" y="367"/>
                  </a:lnTo>
                  <a:lnTo>
                    <a:pt x="236" y="396"/>
                  </a:lnTo>
                  <a:lnTo>
                    <a:pt x="249" y="427"/>
                  </a:lnTo>
                  <a:lnTo>
                    <a:pt x="263" y="457"/>
                  </a:lnTo>
                  <a:lnTo>
                    <a:pt x="275" y="487"/>
                  </a:lnTo>
                  <a:lnTo>
                    <a:pt x="287" y="518"/>
                  </a:lnTo>
                  <a:lnTo>
                    <a:pt x="300" y="549"/>
                  </a:lnTo>
                  <a:lnTo>
                    <a:pt x="312" y="580"/>
                  </a:lnTo>
                  <a:lnTo>
                    <a:pt x="324" y="611"/>
                  </a:lnTo>
                  <a:lnTo>
                    <a:pt x="336" y="641"/>
                  </a:lnTo>
                  <a:lnTo>
                    <a:pt x="347" y="673"/>
                  </a:lnTo>
                  <a:lnTo>
                    <a:pt x="358" y="704"/>
                  </a:lnTo>
                  <a:lnTo>
                    <a:pt x="368" y="736"/>
                  </a:lnTo>
                  <a:lnTo>
                    <a:pt x="379" y="768"/>
                  </a:lnTo>
                  <a:lnTo>
                    <a:pt x="389" y="800"/>
                  </a:lnTo>
                  <a:lnTo>
                    <a:pt x="400" y="831"/>
                  </a:lnTo>
                  <a:lnTo>
                    <a:pt x="420" y="895"/>
                  </a:lnTo>
                  <a:lnTo>
                    <a:pt x="440" y="95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87" name="Freeform 444"/>
            <p:cNvSpPr>
              <a:spLocks/>
            </p:cNvSpPr>
            <p:nvPr/>
          </p:nvSpPr>
          <p:spPr bwMode="auto">
            <a:xfrm>
              <a:off x="4688" y="1293"/>
              <a:ext cx="284" cy="284"/>
            </a:xfrm>
            <a:custGeom>
              <a:avLst/>
              <a:gdLst>
                <a:gd name="T0" fmla="*/ 284 w 784"/>
                <a:gd name="T1" fmla="*/ 130 h 786"/>
                <a:gd name="T2" fmla="*/ 281 w 784"/>
                <a:gd name="T3" fmla="*/ 113 h 786"/>
                <a:gd name="T4" fmla="*/ 276 w 784"/>
                <a:gd name="T5" fmla="*/ 96 h 786"/>
                <a:gd name="T6" fmla="*/ 270 w 784"/>
                <a:gd name="T7" fmla="*/ 80 h 786"/>
                <a:gd name="T8" fmla="*/ 261 w 784"/>
                <a:gd name="T9" fmla="*/ 64 h 786"/>
                <a:gd name="T10" fmla="*/ 251 w 784"/>
                <a:gd name="T11" fmla="*/ 51 h 786"/>
                <a:gd name="T12" fmla="*/ 238 w 784"/>
                <a:gd name="T13" fmla="*/ 38 h 786"/>
                <a:gd name="T14" fmla="*/ 225 w 784"/>
                <a:gd name="T15" fmla="*/ 26 h 786"/>
                <a:gd name="T16" fmla="*/ 210 w 784"/>
                <a:gd name="T17" fmla="*/ 17 h 786"/>
                <a:gd name="T18" fmla="*/ 194 w 784"/>
                <a:gd name="T19" fmla="*/ 10 h 786"/>
                <a:gd name="T20" fmla="*/ 177 w 784"/>
                <a:gd name="T21" fmla="*/ 5 h 786"/>
                <a:gd name="T22" fmla="*/ 160 w 784"/>
                <a:gd name="T23" fmla="*/ 1 h 786"/>
                <a:gd name="T24" fmla="*/ 142 w 784"/>
                <a:gd name="T25" fmla="*/ 0 h 786"/>
                <a:gd name="T26" fmla="*/ 125 w 784"/>
                <a:gd name="T27" fmla="*/ 1 h 786"/>
                <a:gd name="T28" fmla="*/ 107 w 784"/>
                <a:gd name="T29" fmla="*/ 5 h 786"/>
                <a:gd name="T30" fmla="*/ 91 w 784"/>
                <a:gd name="T31" fmla="*/ 10 h 786"/>
                <a:gd name="T32" fmla="*/ 74 w 784"/>
                <a:gd name="T33" fmla="*/ 17 h 786"/>
                <a:gd name="T34" fmla="*/ 60 w 784"/>
                <a:gd name="T35" fmla="*/ 26 h 786"/>
                <a:gd name="T36" fmla="*/ 46 w 784"/>
                <a:gd name="T37" fmla="*/ 38 h 786"/>
                <a:gd name="T38" fmla="*/ 34 w 784"/>
                <a:gd name="T39" fmla="*/ 51 h 786"/>
                <a:gd name="T40" fmla="*/ 23 w 784"/>
                <a:gd name="T41" fmla="*/ 64 h 786"/>
                <a:gd name="T42" fmla="*/ 14 w 784"/>
                <a:gd name="T43" fmla="*/ 80 h 786"/>
                <a:gd name="T44" fmla="*/ 8 w 784"/>
                <a:gd name="T45" fmla="*/ 96 h 786"/>
                <a:gd name="T46" fmla="*/ 3 w 784"/>
                <a:gd name="T47" fmla="*/ 113 h 786"/>
                <a:gd name="T48" fmla="*/ 1 w 784"/>
                <a:gd name="T49" fmla="*/ 130 h 786"/>
                <a:gd name="T50" fmla="*/ 0 w 784"/>
                <a:gd name="T51" fmla="*/ 148 h 786"/>
                <a:gd name="T52" fmla="*/ 2 w 784"/>
                <a:gd name="T53" fmla="*/ 165 h 786"/>
                <a:gd name="T54" fmla="*/ 6 w 784"/>
                <a:gd name="T55" fmla="*/ 182 h 786"/>
                <a:gd name="T56" fmla="*/ 12 w 784"/>
                <a:gd name="T57" fmla="*/ 199 h 786"/>
                <a:gd name="T58" fmla="*/ 20 w 784"/>
                <a:gd name="T59" fmla="*/ 215 h 786"/>
                <a:gd name="T60" fmla="*/ 30 w 784"/>
                <a:gd name="T61" fmla="*/ 229 h 786"/>
                <a:gd name="T62" fmla="*/ 42 w 784"/>
                <a:gd name="T63" fmla="*/ 242 h 786"/>
                <a:gd name="T64" fmla="*/ 55 w 784"/>
                <a:gd name="T65" fmla="*/ 254 h 786"/>
                <a:gd name="T66" fmla="*/ 70 w 784"/>
                <a:gd name="T67" fmla="*/ 264 h 786"/>
                <a:gd name="T68" fmla="*/ 85 w 784"/>
                <a:gd name="T69" fmla="*/ 272 h 786"/>
                <a:gd name="T70" fmla="*/ 102 w 784"/>
                <a:gd name="T71" fmla="*/ 278 h 786"/>
                <a:gd name="T72" fmla="*/ 119 w 784"/>
                <a:gd name="T73" fmla="*/ 282 h 786"/>
                <a:gd name="T74" fmla="*/ 136 w 784"/>
                <a:gd name="T75" fmla="*/ 284 h 786"/>
                <a:gd name="T76" fmla="*/ 154 w 784"/>
                <a:gd name="T77" fmla="*/ 283 h 786"/>
                <a:gd name="T78" fmla="*/ 171 w 784"/>
                <a:gd name="T79" fmla="*/ 281 h 786"/>
                <a:gd name="T80" fmla="*/ 188 w 784"/>
                <a:gd name="T81" fmla="*/ 276 h 786"/>
                <a:gd name="T82" fmla="*/ 205 w 784"/>
                <a:gd name="T83" fmla="*/ 269 h 786"/>
                <a:gd name="T84" fmla="*/ 220 w 784"/>
                <a:gd name="T85" fmla="*/ 261 h 786"/>
                <a:gd name="T86" fmla="*/ 234 w 784"/>
                <a:gd name="T87" fmla="*/ 250 h 786"/>
                <a:gd name="T88" fmla="*/ 247 w 784"/>
                <a:gd name="T89" fmla="*/ 238 h 786"/>
                <a:gd name="T90" fmla="*/ 258 w 784"/>
                <a:gd name="T91" fmla="*/ 224 h 786"/>
                <a:gd name="T92" fmla="*/ 267 w 784"/>
                <a:gd name="T93" fmla="*/ 210 h 786"/>
                <a:gd name="T94" fmla="*/ 275 w 784"/>
                <a:gd name="T95" fmla="*/ 193 h 786"/>
                <a:gd name="T96" fmla="*/ 280 w 784"/>
                <a:gd name="T97" fmla="*/ 177 h 786"/>
                <a:gd name="T98" fmla="*/ 283 w 784"/>
                <a:gd name="T99" fmla="*/ 160 h 786"/>
                <a:gd name="T100" fmla="*/ 284 w 784"/>
                <a:gd name="T101" fmla="*/ 142 h 78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784" h="786">
                  <a:moveTo>
                    <a:pt x="784" y="393"/>
                  </a:moveTo>
                  <a:lnTo>
                    <a:pt x="784" y="377"/>
                  </a:lnTo>
                  <a:lnTo>
                    <a:pt x="783" y="361"/>
                  </a:lnTo>
                  <a:lnTo>
                    <a:pt x="782" y="344"/>
                  </a:lnTo>
                  <a:lnTo>
                    <a:pt x="780" y="329"/>
                  </a:lnTo>
                  <a:lnTo>
                    <a:pt x="776" y="313"/>
                  </a:lnTo>
                  <a:lnTo>
                    <a:pt x="773" y="297"/>
                  </a:lnTo>
                  <a:lnTo>
                    <a:pt x="768" y="281"/>
                  </a:lnTo>
                  <a:lnTo>
                    <a:pt x="763" y="266"/>
                  </a:lnTo>
                  <a:lnTo>
                    <a:pt x="758" y="251"/>
                  </a:lnTo>
                  <a:lnTo>
                    <a:pt x="751" y="235"/>
                  </a:lnTo>
                  <a:lnTo>
                    <a:pt x="745" y="221"/>
                  </a:lnTo>
                  <a:lnTo>
                    <a:pt x="737" y="206"/>
                  </a:lnTo>
                  <a:lnTo>
                    <a:pt x="729" y="193"/>
                  </a:lnTo>
                  <a:lnTo>
                    <a:pt x="721" y="178"/>
                  </a:lnTo>
                  <a:lnTo>
                    <a:pt x="711" y="166"/>
                  </a:lnTo>
                  <a:lnTo>
                    <a:pt x="702" y="152"/>
                  </a:lnTo>
                  <a:lnTo>
                    <a:pt x="692" y="140"/>
                  </a:lnTo>
                  <a:lnTo>
                    <a:pt x="681" y="127"/>
                  </a:lnTo>
                  <a:lnTo>
                    <a:pt x="669" y="116"/>
                  </a:lnTo>
                  <a:lnTo>
                    <a:pt x="658" y="105"/>
                  </a:lnTo>
                  <a:lnTo>
                    <a:pt x="646" y="94"/>
                  </a:lnTo>
                  <a:lnTo>
                    <a:pt x="633" y="84"/>
                  </a:lnTo>
                  <a:lnTo>
                    <a:pt x="620" y="73"/>
                  </a:lnTo>
                  <a:lnTo>
                    <a:pt x="607" y="64"/>
                  </a:lnTo>
                  <a:lnTo>
                    <a:pt x="593" y="56"/>
                  </a:lnTo>
                  <a:lnTo>
                    <a:pt x="580" y="48"/>
                  </a:lnTo>
                  <a:lnTo>
                    <a:pt x="565" y="41"/>
                  </a:lnTo>
                  <a:lnTo>
                    <a:pt x="550" y="34"/>
                  </a:lnTo>
                  <a:lnTo>
                    <a:pt x="535" y="27"/>
                  </a:lnTo>
                  <a:lnTo>
                    <a:pt x="520" y="22"/>
                  </a:lnTo>
                  <a:lnTo>
                    <a:pt x="504" y="17"/>
                  </a:lnTo>
                  <a:lnTo>
                    <a:pt x="489" y="13"/>
                  </a:lnTo>
                  <a:lnTo>
                    <a:pt x="473" y="9"/>
                  </a:lnTo>
                  <a:lnTo>
                    <a:pt x="457" y="6"/>
                  </a:lnTo>
                  <a:lnTo>
                    <a:pt x="441" y="4"/>
                  </a:lnTo>
                  <a:lnTo>
                    <a:pt x="425" y="2"/>
                  </a:lnTo>
                  <a:lnTo>
                    <a:pt x="409" y="2"/>
                  </a:lnTo>
                  <a:lnTo>
                    <a:pt x="392" y="0"/>
                  </a:lnTo>
                  <a:lnTo>
                    <a:pt x="376" y="2"/>
                  </a:lnTo>
                  <a:lnTo>
                    <a:pt x="360" y="2"/>
                  </a:lnTo>
                  <a:lnTo>
                    <a:pt x="344" y="4"/>
                  </a:lnTo>
                  <a:lnTo>
                    <a:pt x="328" y="6"/>
                  </a:lnTo>
                  <a:lnTo>
                    <a:pt x="312" y="9"/>
                  </a:lnTo>
                  <a:lnTo>
                    <a:pt x="296" y="13"/>
                  </a:lnTo>
                  <a:lnTo>
                    <a:pt x="281" y="17"/>
                  </a:lnTo>
                  <a:lnTo>
                    <a:pt x="265" y="22"/>
                  </a:lnTo>
                  <a:lnTo>
                    <a:pt x="250" y="27"/>
                  </a:lnTo>
                  <a:lnTo>
                    <a:pt x="235" y="34"/>
                  </a:lnTo>
                  <a:lnTo>
                    <a:pt x="220" y="41"/>
                  </a:lnTo>
                  <a:lnTo>
                    <a:pt x="205" y="48"/>
                  </a:lnTo>
                  <a:lnTo>
                    <a:pt x="192" y="56"/>
                  </a:lnTo>
                  <a:lnTo>
                    <a:pt x="178" y="64"/>
                  </a:lnTo>
                  <a:lnTo>
                    <a:pt x="165" y="73"/>
                  </a:lnTo>
                  <a:lnTo>
                    <a:pt x="152" y="84"/>
                  </a:lnTo>
                  <a:lnTo>
                    <a:pt x="139" y="94"/>
                  </a:lnTo>
                  <a:lnTo>
                    <a:pt x="127" y="105"/>
                  </a:lnTo>
                  <a:lnTo>
                    <a:pt x="116" y="116"/>
                  </a:lnTo>
                  <a:lnTo>
                    <a:pt x="104" y="127"/>
                  </a:lnTo>
                  <a:lnTo>
                    <a:pt x="93" y="140"/>
                  </a:lnTo>
                  <a:lnTo>
                    <a:pt x="83" y="152"/>
                  </a:lnTo>
                  <a:lnTo>
                    <a:pt x="73" y="166"/>
                  </a:lnTo>
                  <a:lnTo>
                    <a:pt x="64" y="178"/>
                  </a:lnTo>
                  <a:lnTo>
                    <a:pt x="56" y="193"/>
                  </a:lnTo>
                  <a:lnTo>
                    <a:pt x="48" y="206"/>
                  </a:lnTo>
                  <a:lnTo>
                    <a:pt x="40" y="221"/>
                  </a:lnTo>
                  <a:lnTo>
                    <a:pt x="34" y="235"/>
                  </a:lnTo>
                  <a:lnTo>
                    <a:pt x="27" y="251"/>
                  </a:lnTo>
                  <a:lnTo>
                    <a:pt x="21" y="266"/>
                  </a:lnTo>
                  <a:lnTo>
                    <a:pt x="17" y="281"/>
                  </a:lnTo>
                  <a:lnTo>
                    <a:pt x="12" y="297"/>
                  </a:lnTo>
                  <a:lnTo>
                    <a:pt x="9" y="313"/>
                  </a:lnTo>
                  <a:lnTo>
                    <a:pt x="5" y="329"/>
                  </a:lnTo>
                  <a:lnTo>
                    <a:pt x="3" y="344"/>
                  </a:lnTo>
                  <a:lnTo>
                    <a:pt x="2" y="361"/>
                  </a:lnTo>
                  <a:lnTo>
                    <a:pt x="1" y="377"/>
                  </a:lnTo>
                  <a:lnTo>
                    <a:pt x="0" y="393"/>
                  </a:lnTo>
                  <a:lnTo>
                    <a:pt x="1" y="409"/>
                  </a:lnTo>
                  <a:lnTo>
                    <a:pt x="2" y="425"/>
                  </a:lnTo>
                  <a:lnTo>
                    <a:pt x="3" y="442"/>
                  </a:lnTo>
                  <a:lnTo>
                    <a:pt x="5" y="458"/>
                  </a:lnTo>
                  <a:lnTo>
                    <a:pt x="9" y="473"/>
                  </a:lnTo>
                  <a:lnTo>
                    <a:pt x="12" y="489"/>
                  </a:lnTo>
                  <a:lnTo>
                    <a:pt x="17" y="505"/>
                  </a:lnTo>
                  <a:lnTo>
                    <a:pt x="21" y="521"/>
                  </a:lnTo>
                  <a:lnTo>
                    <a:pt x="27" y="535"/>
                  </a:lnTo>
                  <a:lnTo>
                    <a:pt x="34" y="551"/>
                  </a:lnTo>
                  <a:lnTo>
                    <a:pt x="40" y="566"/>
                  </a:lnTo>
                  <a:lnTo>
                    <a:pt x="48" y="580"/>
                  </a:lnTo>
                  <a:lnTo>
                    <a:pt x="56" y="594"/>
                  </a:lnTo>
                  <a:lnTo>
                    <a:pt x="64" y="607"/>
                  </a:lnTo>
                  <a:lnTo>
                    <a:pt x="73" y="621"/>
                  </a:lnTo>
                  <a:lnTo>
                    <a:pt x="83" y="634"/>
                  </a:lnTo>
                  <a:lnTo>
                    <a:pt x="93" y="646"/>
                  </a:lnTo>
                  <a:lnTo>
                    <a:pt x="104" y="659"/>
                  </a:lnTo>
                  <a:lnTo>
                    <a:pt x="116" y="670"/>
                  </a:lnTo>
                  <a:lnTo>
                    <a:pt x="127" y="681"/>
                  </a:lnTo>
                  <a:lnTo>
                    <a:pt x="139" y="693"/>
                  </a:lnTo>
                  <a:lnTo>
                    <a:pt x="152" y="703"/>
                  </a:lnTo>
                  <a:lnTo>
                    <a:pt x="165" y="713"/>
                  </a:lnTo>
                  <a:lnTo>
                    <a:pt x="178" y="722"/>
                  </a:lnTo>
                  <a:lnTo>
                    <a:pt x="192" y="730"/>
                  </a:lnTo>
                  <a:lnTo>
                    <a:pt x="205" y="739"/>
                  </a:lnTo>
                  <a:lnTo>
                    <a:pt x="220" y="745"/>
                  </a:lnTo>
                  <a:lnTo>
                    <a:pt x="235" y="752"/>
                  </a:lnTo>
                  <a:lnTo>
                    <a:pt x="250" y="759"/>
                  </a:lnTo>
                  <a:lnTo>
                    <a:pt x="265" y="764"/>
                  </a:lnTo>
                  <a:lnTo>
                    <a:pt x="281" y="769"/>
                  </a:lnTo>
                  <a:lnTo>
                    <a:pt x="296" y="773"/>
                  </a:lnTo>
                  <a:lnTo>
                    <a:pt x="312" y="777"/>
                  </a:lnTo>
                  <a:lnTo>
                    <a:pt x="328" y="780"/>
                  </a:lnTo>
                  <a:lnTo>
                    <a:pt x="344" y="782"/>
                  </a:lnTo>
                  <a:lnTo>
                    <a:pt x="360" y="784"/>
                  </a:lnTo>
                  <a:lnTo>
                    <a:pt x="376" y="785"/>
                  </a:lnTo>
                  <a:lnTo>
                    <a:pt x="392" y="786"/>
                  </a:lnTo>
                  <a:lnTo>
                    <a:pt x="409" y="785"/>
                  </a:lnTo>
                  <a:lnTo>
                    <a:pt x="425" y="784"/>
                  </a:lnTo>
                  <a:lnTo>
                    <a:pt x="441" y="782"/>
                  </a:lnTo>
                  <a:lnTo>
                    <a:pt x="457" y="780"/>
                  </a:lnTo>
                  <a:lnTo>
                    <a:pt x="473" y="777"/>
                  </a:lnTo>
                  <a:lnTo>
                    <a:pt x="489" y="773"/>
                  </a:lnTo>
                  <a:lnTo>
                    <a:pt x="504" y="769"/>
                  </a:lnTo>
                  <a:lnTo>
                    <a:pt x="520" y="764"/>
                  </a:lnTo>
                  <a:lnTo>
                    <a:pt x="535" y="759"/>
                  </a:lnTo>
                  <a:lnTo>
                    <a:pt x="550" y="752"/>
                  </a:lnTo>
                  <a:lnTo>
                    <a:pt x="565" y="745"/>
                  </a:lnTo>
                  <a:lnTo>
                    <a:pt x="580" y="739"/>
                  </a:lnTo>
                  <a:lnTo>
                    <a:pt x="593" y="730"/>
                  </a:lnTo>
                  <a:lnTo>
                    <a:pt x="607" y="722"/>
                  </a:lnTo>
                  <a:lnTo>
                    <a:pt x="620" y="713"/>
                  </a:lnTo>
                  <a:lnTo>
                    <a:pt x="633" y="703"/>
                  </a:lnTo>
                  <a:lnTo>
                    <a:pt x="646" y="693"/>
                  </a:lnTo>
                  <a:lnTo>
                    <a:pt x="658" y="681"/>
                  </a:lnTo>
                  <a:lnTo>
                    <a:pt x="669" y="670"/>
                  </a:lnTo>
                  <a:lnTo>
                    <a:pt x="681" y="659"/>
                  </a:lnTo>
                  <a:lnTo>
                    <a:pt x="692" y="646"/>
                  </a:lnTo>
                  <a:lnTo>
                    <a:pt x="702" y="634"/>
                  </a:lnTo>
                  <a:lnTo>
                    <a:pt x="711" y="621"/>
                  </a:lnTo>
                  <a:lnTo>
                    <a:pt x="721" y="607"/>
                  </a:lnTo>
                  <a:lnTo>
                    <a:pt x="729" y="594"/>
                  </a:lnTo>
                  <a:lnTo>
                    <a:pt x="737" y="580"/>
                  </a:lnTo>
                  <a:lnTo>
                    <a:pt x="745" y="566"/>
                  </a:lnTo>
                  <a:lnTo>
                    <a:pt x="751" y="551"/>
                  </a:lnTo>
                  <a:lnTo>
                    <a:pt x="758" y="535"/>
                  </a:lnTo>
                  <a:lnTo>
                    <a:pt x="763" y="521"/>
                  </a:lnTo>
                  <a:lnTo>
                    <a:pt x="768" y="505"/>
                  </a:lnTo>
                  <a:lnTo>
                    <a:pt x="773" y="489"/>
                  </a:lnTo>
                  <a:lnTo>
                    <a:pt x="776" y="473"/>
                  </a:lnTo>
                  <a:lnTo>
                    <a:pt x="780" y="458"/>
                  </a:lnTo>
                  <a:lnTo>
                    <a:pt x="782" y="442"/>
                  </a:lnTo>
                  <a:lnTo>
                    <a:pt x="783" y="425"/>
                  </a:lnTo>
                  <a:lnTo>
                    <a:pt x="784" y="409"/>
                  </a:lnTo>
                  <a:lnTo>
                    <a:pt x="784" y="393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88" name="Freeform 445"/>
            <p:cNvSpPr>
              <a:spLocks/>
            </p:cNvSpPr>
            <p:nvPr/>
          </p:nvSpPr>
          <p:spPr bwMode="auto">
            <a:xfrm>
              <a:off x="4481" y="2336"/>
              <a:ext cx="698" cy="699"/>
            </a:xfrm>
            <a:custGeom>
              <a:avLst/>
              <a:gdLst>
                <a:gd name="T0" fmla="*/ 697 w 1927"/>
                <a:gd name="T1" fmla="*/ 321 h 1928"/>
                <a:gd name="T2" fmla="*/ 692 w 1927"/>
                <a:gd name="T3" fmla="*/ 285 h 1928"/>
                <a:gd name="T4" fmla="*/ 683 w 1927"/>
                <a:gd name="T5" fmla="*/ 248 h 1928"/>
                <a:gd name="T6" fmla="*/ 670 w 1927"/>
                <a:gd name="T7" fmla="*/ 213 h 1928"/>
                <a:gd name="T8" fmla="*/ 654 w 1927"/>
                <a:gd name="T9" fmla="*/ 180 h 1928"/>
                <a:gd name="T10" fmla="*/ 635 w 1927"/>
                <a:gd name="T11" fmla="*/ 149 h 1928"/>
                <a:gd name="T12" fmla="*/ 612 w 1927"/>
                <a:gd name="T13" fmla="*/ 119 h 1928"/>
                <a:gd name="T14" fmla="*/ 586 w 1927"/>
                <a:gd name="T15" fmla="*/ 92 h 1928"/>
                <a:gd name="T16" fmla="*/ 557 w 1927"/>
                <a:gd name="T17" fmla="*/ 69 h 1928"/>
                <a:gd name="T18" fmla="*/ 526 w 1927"/>
                <a:gd name="T19" fmla="*/ 48 h 1928"/>
                <a:gd name="T20" fmla="*/ 493 w 1927"/>
                <a:gd name="T21" fmla="*/ 31 h 1928"/>
                <a:gd name="T22" fmla="*/ 459 w 1927"/>
                <a:gd name="T23" fmla="*/ 17 h 1928"/>
                <a:gd name="T24" fmla="*/ 423 w 1927"/>
                <a:gd name="T25" fmla="*/ 8 h 1928"/>
                <a:gd name="T26" fmla="*/ 386 w 1927"/>
                <a:gd name="T27" fmla="*/ 2 h 1928"/>
                <a:gd name="T28" fmla="*/ 349 w 1927"/>
                <a:gd name="T29" fmla="*/ 0 h 1928"/>
                <a:gd name="T30" fmla="*/ 312 w 1927"/>
                <a:gd name="T31" fmla="*/ 2 h 1928"/>
                <a:gd name="T32" fmla="*/ 275 w 1927"/>
                <a:gd name="T33" fmla="*/ 8 h 1928"/>
                <a:gd name="T34" fmla="*/ 239 w 1927"/>
                <a:gd name="T35" fmla="*/ 17 h 1928"/>
                <a:gd name="T36" fmla="*/ 205 w 1927"/>
                <a:gd name="T37" fmla="*/ 31 h 1928"/>
                <a:gd name="T38" fmla="*/ 172 w 1927"/>
                <a:gd name="T39" fmla="*/ 48 h 1928"/>
                <a:gd name="T40" fmla="*/ 141 w 1927"/>
                <a:gd name="T41" fmla="*/ 69 h 1928"/>
                <a:gd name="T42" fmla="*/ 112 w 1927"/>
                <a:gd name="T43" fmla="*/ 92 h 1928"/>
                <a:gd name="T44" fmla="*/ 86 w 1927"/>
                <a:gd name="T45" fmla="*/ 119 h 1928"/>
                <a:gd name="T46" fmla="*/ 63 w 1927"/>
                <a:gd name="T47" fmla="*/ 149 h 1928"/>
                <a:gd name="T48" fmla="*/ 44 w 1927"/>
                <a:gd name="T49" fmla="*/ 180 h 1928"/>
                <a:gd name="T50" fmla="*/ 28 w 1927"/>
                <a:gd name="T51" fmla="*/ 213 h 1928"/>
                <a:gd name="T52" fmla="*/ 15 w 1927"/>
                <a:gd name="T53" fmla="*/ 248 h 1928"/>
                <a:gd name="T54" fmla="*/ 6 w 1927"/>
                <a:gd name="T55" fmla="*/ 285 h 1928"/>
                <a:gd name="T56" fmla="*/ 1 w 1927"/>
                <a:gd name="T57" fmla="*/ 321 h 1928"/>
                <a:gd name="T58" fmla="*/ 0 w 1927"/>
                <a:gd name="T59" fmla="*/ 359 h 1928"/>
                <a:gd name="T60" fmla="*/ 3 w 1927"/>
                <a:gd name="T61" fmla="*/ 396 h 1928"/>
                <a:gd name="T62" fmla="*/ 10 w 1927"/>
                <a:gd name="T63" fmla="*/ 432 h 1928"/>
                <a:gd name="T64" fmla="*/ 21 w 1927"/>
                <a:gd name="T65" fmla="*/ 468 h 1928"/>
                <a:gd name="T66" fmla="*/ 35 w 1927"/>
                <a:gd name="T67" fmla="*/ 502 h 1928"/>
                <a:gd name="T68" fmla="*/ 53 w 1927"/>
                <a:gd name="T69" fmla="*/ 535 h 1928"/>
                <a:gd name="T70" fmla="*/ 75 w 1927"/>
                <a:gd name="T71" fmla="*/ 565 h 1928"/>
                <a:gd name="T72" fmla="*/ 99 w 1927"/>
                <a:gd name="T73" fmla="*/ 593 h 1928"/>
                <a:gd name="T74" fmla="*/ 126 w 1927"/>
                <a:gd name="T75" fmla="*/ 618 h 1928"/>
                <a:gd name="T76" fmla="*/ 156 w 1927"/>
                <a:gd name="T77" fmla="*/ 641 h 1928"/>
                <a:gd name="T78" fmla="*/ 188 w 1927"/>
                <a:gd name="T79" fmla="*/ 659 h 1928"/>
                <a:gd name="T80" fmla="*/ 222 w 1927"/>
                <a:gd name="T81" fmla="*/ 675 h 1928"/>
                <a:gd name="T82" fmla="*/ 257 w 1927"/>
                <a:gd name="T83" fmla="*/ 686 h 1928"/>
                <a:gd name="T84" fmla="*/ 293 w 1927"/>
                <a:gd name="T85" fmla="*/ 694 h 1928"/>
                <a:gd name="T86" fmla="*/ 330 w 1927"/>
                <a:gd name="T87" fmla="*/ 698 h 1928"/>
                <a:gd name="T88" fmla="*/ 368 w 1927"/>
                <a:gd name="T89" fmla="*/ 698 h 1928"/>
                <a:gd name="T90" fmla="*/ 405 w 1927"/>
                <a:gd name="T91" fmla="*/ 694 h 1928"/>
                <a:gd name="T92" fmla="*/ 441 w 1927"/>
                <a:gd name="T93" fmla="*/ 686 h 1928"/>
                <a:gd name="T94" fmla="*/ 476 w 1927"/>
                <a:gd name="T95" fmla="*/ 675 h 1928"/>
                <a:gd name="T96" fmla="*/ 510 w 1927"/>
                <a:gd name="T97" fmla="*/ 659 h 1928"/>
                <a:gd name="T98" fmla="*/ 542 w 1927"/>
                <a:gd name="T99" fmla="*/ 641 h 1928"/>
                <a:gd name="T100" fmla="*/ 572 w 1927"/>
                <a:gd name="T101" fmla="*/ 618 h 1928"/>
                <a:gd name="T102" fmla="*/ 599 w 1927"/>
                <a:gd name="T103" fmla="*/ 593 h 1928"/>
                <a:gd name="T104" fmla="*/ 623 w 1927"/>
                <a:gd name="T105" fmla="*/ 565 h 1928"/>
                <a:gd name="T106" fmla="*/ 645 w 1927"/>
                <a:gd name="T107" fmla="*/ 535 h 1928"/>
                <a:gd name="T108" fmla="*/ 663 w 1927"/>
                <a:gd name="T109" fmla="*/ 502 h 1928"/>
                <a:gd name="T110" fmla="*/ 677 w 1927"/>
                <a:gd name="T111" fmla="*/ 468 h 1928"/>
                <a:gd name="T112" fmla="*/ 688 w 1927"/>
                <a:gd name="T113" fmla="*/ 432 h 1928"/>
                <a:gd name="T114" fmla="*/ 695 w 1927"/>
                <a:gd name="T115" fmla="*/ 396 h 1928"/>
                <a:gd name="T116" fmla="*/ 698 w 1927"/>
                <a:gd name="T117" fmla="*/ 359 h 192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927" h="1928">
                  <a:moveTo>
                    <a:pt x="1927" y="964"/>
                  </a:moveTo>
                  <a:lnTo>
                    <a:pt x="1926" y="938"/>
                  </a:lnTo>
                  <a:lnTo>
                    <a:pt x="1925" y="912"/>
                  </a:lnTo>
                  <a:lnTo>
                    <a:pt x="1923" y="886"/>
                  </a:lnTo>
                  <a:lnTo>
                    <a:pt x="1921" y="862"/>
                  </a:lnTo>
                  <a:lnTo>
                    <a:pt x="1918" y="836"/>
                  </a:lnTo>
                  <a:lnTo>
                    <a:pt x="1914" y="810"/>
                  </a:lnTo>
                  <a:lnTo>
                    <a:pt x="1910" y="785"/>
                  </a:lnTo>
                  <a:lnTo>
                    <a:pt x="1904" y="759"/>
                  </a:lnTo>
                  <a:lnTo>
                    <a:pt x="1899" y="735"/>
                  </a:lnTo>
                  <a:lnTo>
                    <a:pt x="1892" y="710"/>
                  </a:lnTo>
                  <a:lnTo>
                    <a:pt x="1885" y="685"/>
                  </a:lnTo>
                  <a:lnTo>
                    <a:pt x="1877" y="660"/>
                  </a:lnTo>
                  <a:lnTo>
                    <a:pt x="1870" y="637"/>
                  </a:lnTo>
                  <a:lnTo>
                    <a:pt x="1861" y="612"/>
                  </a:lnTo>
                  <a:lnTo>
                    <a:pt x="1850" y="588"/>
                  </a:lnTo>
                  <a:lnTo>
                    <a:pt x="1840" y="565"/>
                  </a:lnTo>
                  <a:lnTo>
                    <a:pt x="1829" y="542"/>
                  </a:lnTo>
                  <a:lnTo>
                    <a:pt x="1818" y="519"/>
                  </a:lnTo>
                  <a:lnTo>
                    <a:pt x="1806" y="496"/>
                  </a:lnTo>
                  <a:lnTo>
                    <a:pt x="1793" y="474"/>
                  </a:lnTo>
                  <a:lnTo>
                    <a:pt x="1780" y="453"/>
                  </a:lnTo>
                  <a:lnTo>
                    <a:pt x="1766" y="430"/>
                  </a:lnTo>
                  <a:lnTo>
                    <a:pt x="1752" y="410"/>
                  </a:lnTo>
                  <a:lnTo>
                    <a:pt x="1737" y="389"/>
                  </a:lnTo>
                  <a:lnTo>
                    <a:pt x="1721" y="368"/>
                  </a:lnTo>
                  <a:lnTo>
                    <a:pt x="1704" y="348"/>
                  </a:lnTo>
                  <a:lnTo>
                    <a:pt x="1689" y="329"/>
                  </a:lnTo>
                  <a:lnTo>
                    <a:pt x="1671" y="310"/>
                  </a:lnTo>
                  <a:lnTo>
                    <a:pt x="1654" y="291"/>
                  </a:lnTo>
                  <a:lnTo>
                    <a:pt x="1635" y="273"/>
                  </a:lnTo>
                  <a:lnTo>
                    <a:pt x="1617" y="255"/>
                  </a:lnTo>
                  <a:lnTo>
                    <a:pt x="1598" y="238"/>
                  </a:lnTo>
                  <a:lnTo>
                    <a:pt x="1579" y="221"/>
                  </a:lnTo>
                  <a:lnTo>
                    <a:pt x="1558" y="205"/>
                  </a:lnTo>
                  <a:lnTo>
                    <a:pt x="1538" y="190"/>
                  </a:lnTo>
                  <a:lnTo>
                    <a:pt x="1517" y="175"/>
                  </a:lnTo>
                  <a:lnTo>
                    <a:pt x="1495" y="160"/>
                  </a:lnTo>
                  <a:lnTo>
                    <a:pt x="1474" y="146"/>
                  </a:lnTo>
                  <a:lnTo>
                    <a:pt x="1453" y="133"/>
                  </a:lnTo>
                  <a:lnTo>
                    <a:pt x="1430" y="120"/>
                  </a:lnTo>
                  <a:lnTo>
                    <a:pt x="1408" y="108"/>
                  </a:lnTo>
                  <a:lnTo>
                    <a:pt x="1384" y="96"/>
                  </a:lnTo>
                  <a:lnTo>
                    <a:pt x="1362" y="85"/>
                  </a:lnTo>
                  <a:lnTo>
                    <a:pt x="1338" y="75"/>
                  </a:lnTo>
                  <a:lnTo>
                    <a:pt x="1315" y="66"/>
                  </a:lnTo>
                  <a:lnTo>
                    <a:pt x="1290" y="57"/>
                  </a:lnTo>
                  <a:lnTo>
                    <a:pt x="1266" y="48"/>
                  </a:lnTo>
                  <a:lnTo>
                    <a:pt x="1242" y="40"/>
                  </a:lnTo>
                  <a:lnTo>
                    <a:pt x="1217" y="33"/>
                  </a:lnTo>
                  <a:lnTo>
                    <a:pt x="1192" y="27"/>
                  </a:lnTo>
                  <a:lnTo>
                    <a:pt x="1167" y="21"/>
                  </a:lnTo>
                  <a:lnTo>
                    <a:pt x="1142" y="17"/>
                  </a:lnTo>
                  <a:lnTo>
                    <a:pt x="1117" y="12"/>
                  </a:lnTo>
                  <a:lnTo>
                    <a:pt x="1091" y="8"/>
                  </a:lnTo>
                  <a:lnTo>
                    <a:pt x="1066" y="5"/>
                  </a:lnTo>
                  <a:lnTo>
                    <a:pt x="1040" y="3"/>
                  </a:lnTo>
                  <a:lnTo>
                    <a:pt x="1015" y="1"/>
                  </a:lnTo>
                  <a:lnTo>
                    <a:pt x="989" y="0"/>
                  </a:lnTo>
                  <a:lnTo>
                    <a:pt x="963" y="0"/>
                  </a:lnTo>
                  <a:lnTo>
                    <a:pt x="938" y="0"/>
                  </a:lnTo>
                  <a:lnTo>
                    <a:pt x="912" y="1"/>
                  </a:lnTo>
                  <a:lnTo>
                    <a:pt x="887" y="3"/>
                  </a:lnTo>
                  <a:lnTo>
                    <a:pt x="861" y="5"/>
                  </a:lnTo>
                  <a:lnTo>
                    <a:pt x="836" y="8"/>
                  </a:lnTo>
                  <a:lnTo>
                    <a:pt x="810" y="12"/>
                  </a:lnTo>
                  <a:lnTo>
                    <a:pt x="785" y="17"/>
                  </a:lnTo>
                  <a:lnTo>
                    <a:pt x="760" y="21"/>
                  </a:lnTo>
                  <a:lnTo>
                    <a:pt x="735" y="27"/>
                  </a:lnTo>
                  <a:lnTo>
                    <a:pt x="710" y="33"/>
                  </a:lnTo>
                  <a:lnTo>
                    <a:pt x="685" y="40"/>
                  </a:lnTo>
                  <a:lnTo>
                    <a:pt x="661" y="48"/>
                  </a:lnTo>
                  <a:lnTo>
                    <a:pt x="637" y="57"/>
                  </a:lnTo>
                  <a:lnTo>
                    <a:pt x="612" y="66"/>
                  </a:lnTo>
                  <a:lnTo>
                    <a:pt x="589" y="75"/>
                  </a:lnTo>
                  <a:lnTo>
                    <a:pt x="565" y="85"/>
                  </a:lnTo>
                  <a:lnTo>
                    <a:pt x="543" y="96"/>
                  </a:lnTo>
                  <a:lnTo>
                    <a:pt x="519" y="108"/>
                  </a:lnTo>
                  <a:lnTo>
                    <a:pt x="497" y="120"/>
                  </a:lnTo>
                  <a:lnTo>
                    <a:pt x="474" y="133"/>
                  </a:lnTo>
                  <a:lnTo>
                    <a:pt x="453" y="146"/>
                  </a:lnTo>
                  <a:lnTo>
                    <a:pt x="432" y="160"/>
                  </a:lnTo>
                  <a:lnTo>
                    <a:pt x="410" y="175"/>
                  </a:lnTo>
                  <a:lnTo>
                    <a:pt x="389" y="190"/>
                  </a:lnTo>
                  <a:lnTo>
                    <a:pt x="369" y="205"/>
                  </a:lnTo>
                  <a:lnTo>
                    <a:pt x="348" y="221"/>
                  </a:lnTo>
                  <a:lnTo>
                    <a:pt x="329" y="238"/>
                  </a:lnTo>
                  <a:lnTo>
                    <a:pt x="310" y="255"/>
                  </a:lnTo>
                  <a:lnTo>
                    <a:pt x="291" y="273"/>
                  </a:lnTo>
                  <a:lnTo>
                    <a:pt x="273" y="291"/>
                  </a:lnTo>
                  <a:lnTo>
                    <a:pt x="256" y="310"/>
                  </a:lnTo>
                  <a:lnTo>
                    <a:pt x="238" y="329"/>
                  </a:lnTo>
                  <a:lnTo>
                    <a:pt x="221" y="348"/>
                  </a:lnTo>
                  <a:lnTo>
                    <a:pt x="206" y="368"/>
                  </a:lnTo>
                  <a:lnTo>
                    <a:pt x="190" y="389"/>
                  </a:lnTo>
                  <a:lnTo>
                    <a:pt x="175" y="410"/>
                  </a:lnTo>
                  <a:lnTo>
                    <a:pt x="161" y="430"/>
                  </a:lnTo>
                  <a:lnTo>
                    <a:pt x="147" y="453"/>
                  </a:lnTo>
                  <a:lnTo>
                    <a:pt x="134" y="474"/>
                  </a:lnTo>
                  <a:lnTo>
                    <a:pt x="121" y="496"/>
                  </a:lnTo>
                  <a:lnTo>
                    <a:pt x="109" y="519"/>
                  </a:lnTo>
                  <a:lnTo>
                    <a:pt x="98" y="542"/>
                  </a:lnTo>
                  <a:lnTo>
                    <a:pt x="87" y="565"/>
                  </a:lnTo>
                  <a:lnTo>
                    <a:pt x="77" y="588"/>
                  </a:lnTo>
                  <a:lnTo>
                    <a:pt x="66" y="612"/>
                  </a:lnTo>
                  <a:lnTo>
                    <a:pt x="57" y="637"/>
                  </a:lnTo>
                  <a:lnTo>
                    <a:pt x="50" y="660"/>
                  </a:lnTo>
                  <a:lnTo>
                    <a:pt x="42" y="685"/>
                  </a:lnTo>
                  <a:lnTo>
                    <a:pt x="34" y="710"/>
                  </a:lnTo>
                  <a:lnTo>
                    <a:pt x="28" y="735"/>
                  </a:lnTo>
                  <a:lnTo>
                    <a:pt x="23" y="759"/>
                  </a:lnTo>
                  <a:lnTo>
                    <a:pt x="17" y="785"/>
                  </a:lnTo>
                  <a:lnTo>
                    <a:pt x="13" y="810"/>
                  </a:lnTo>
                  <a:lnTo>
                    <a:pt x="9" y="836"/>
                  </a:lnTo>
                  <a:lnTo>
                    <a:pt x="6" y="862"/>
                  </a:lnTo>
                  <a:lnTo>
                    <a:pt x="4" y="886"/>
                  </a:lnTo>
                  <a:lnTo>
                    <a:pt x="1" y="912"/>
                  </a:lnTo>
                  <a:lnTo>
                    <a:pt x="0" y="938"/>
                  </a:lnTo>
                  <a:lnTo>
                    <a:pt x="0" y="964"/>
                  </a:lnTo>
                  <a:lnTo>
                    <a:pt x="0" y="990"/>
                  </a:lnTo>
                  <a:lnTo>
                    <a:pt x="1" y="1014"/>
                  </a:lnTo>
                  <a:lnTo>
                    <a:pt x="4" y="1040"/>
                  </a:lnTo>
                  <a:lnTo>
                    <a:pt x="6" y="1066"/>
                  </a:lnTo>
                  <a:lnTo>
                    <a:pt x="9" y="1092"/>
                  </a:lnTo>
                  <a:lnTo>
                    <a:pt x="13" y="1117"/>
                  </a:lnTo>
                  <a:lnTo>
                    <a:pt x="17" y="1142"/>
                  </a:lnTo>
                  <a:lnTo>
                    <a:pt x="23" y="1167"/>
                  </a:lnTo>
                  <a:lnTo>
                    <a:pt x="28" y="1192"/>
                  </a:lnTo>
                  <a:lnTo>
                    <a:pt x="34" y="1217"/>
                  </a:lnTo>
                  <a:lnTo>
                    <a:pt x="42" y="1241"/>
                  </a:lnTo>
                  <a:lnTo>
                    <a:pt x="50" y="1266"/>
                  </a:lnTo>
                  <a:lnTo>
                    <a:pt x="57" y="1291"/>
                  </a:lnTo>
                  <a:lnTo>
                    <a:pt x="66" y="1314"/>
                  </a:lnTo>
                  <a:lnTo>
                    <a:pt x="77" y="1338"/>
                  </a:lnTo>
                  <a:lnTo>
                    <a:pt x="87" y="1362"/>
                  </a:lnTo>
                  <a:lnTo>
                    <a:pt x="98" y="1385"/>
                  </a:lnTo>
                  <a:lnTo>
                    <a:pt x="109" y="1408"/>
                  </a:lnTo>
                  <a:lnTo>
                    <a:pt x="121" y="1430"/>
                  </a:lnTo>
                  <a:lnTo>
                    <a:pt x="134" y="1453"/>
                  </a:lnTo>
                  <a:lnTo>
                    <a:pt x="147" y="1475"/>
                  </a:lnTo>
                  <a:lnTo>
                    <a:pt x="161" y="1496"/>
                  </a:lnTo>
                  <a:lnTo>
                    <a:pt x="175" y="1518"/>
                  </a:lnTo>
                  <a:lnTo>
                    <a:pt x="190" y="1538"/>
                  </a:lnTo>
                  <a:lnTo>
                    <a:pt x="206" y="1558"/>
                  </a:lnTo>
                  <a:lnTo>
                    <a:pt x="221" y="1578"/>
                  </a:lnTo>
                  <a:lnTo>
                    <a:pt x="238" y="1599"/>
                  </a:lnTo>
                  <a:lnTo>
                    <a:pt x="256" y="1618"/>
                  </a:lnTo>
                  <a:lnTo>
                    <a:pt x="273" y="1636"/>
                  </a:lnTo>
                  <a:lnTo>
                    <a:pt x="291" y="1654"/>
                  </a:lnTo>
                  <a:lnTo>
                    <a:pt x="310" y="1672"/>
                  </a:lnTo>
                  <a:lnTo>
                    <a:pt x="329" y="1688"/>
                  </a:lnTo>
                  <a:lnTo>
                    <a:pt x="348" y="1705"/>
                  </a:lnTo>
                  <a:lnTo>
                    <a:pt x="369" y="1721"/>
                  </a:lnTo>
                  <a:lnTo>
                    <a:pt x="389" y="1737"/>
                  </a:lnTo>
                  <a:lnTo>
                    <a:pt x="410" y="1753"/>
                  </a:lnTo>
                  <a:lnTo>
                    <a:pt x="432" y="1767"/>
                  </a:lnTo>
                  <a:lnTo>
                    <a:pt x="453" y="1781"/>
                  </a:lnTo>
                  <a:lnTo>
                    <a:pt x="474" y="1794"/>
                  </a:lnTo>
                  <a:lnTo>
                    <a:pt x="497" y="1806"/>
                  </a:lnTo>
                  <a:lnTo>
                    <a:pt x="519" y="1819"/>
                  </a:lnTo>
                  <a:lnTo>
                    <a:pt x="543" y="1830"/>
                  </a:lnTo>
                  <a:lnTo>
                    <a:pt x="565" y="1841"/>
                  </a:lnTo>
                  <a:lnTo>
                    <a:pt x="589" y="1851"/>
                  </a:lnTo>
                  <a:lnTo>
                    <a:pt x="612" y="1861"/>
                  </a:lnTo>
                  <a:lnTo>
                    <a:pt x="637" y="1870"/>
                  </a:lnTo>
                  <a:lnTo>
                    <a:pt x="661" y="1878"/>
                  </a:lnTo>
                  <a:lnTo>
                    <a:pt x="685" y="1886"/>
                  </a:lnTo>
                  <a:lnTo>
                    <a:pt x="710" y="1893"/>
                  </a:lnTo>
                  <a:lnTo>
                    <a:pt x="735" y="1900"/>
                  </a:lnTo>
                  <a:lnTo>
                    <a:pt x="760" y="1905"/>
                  </a:lnTo>
                  <a:lnTo>
                    <a:pt x="785" y="1911"/>
                  </a:lnTo>
                  <a:lnTo>
                    <a:pt x="810" y="1915"/>
                  </a:lnTo>
                  <a:lnTo>
                    <a:pt x="836" y="1919"/>
                  </a:lnTo>
                  <a:lnTo>
                    <a:pt x="861" y="1922"/>
                  </a:lnTo>
                  <a:lnTo>
                    <a:pt x="887" y="1924"/>
                  </a:lnTo>
                  <a:lnTo>
                    <a:pt x="912" y="1926"/>
                  </a:lnTo>
                  <a:lnTo>
                    <a:pt x="938" y="1927"/>
                  </a:lnTo>
                  <a:lnTo>
                    <a:pt x="963" y="1928"/>
                  </a:lnTo>
                  <a:lnTo>
                    <a:pt x="989" y="1927"/>
                  </a:lnTo>
                  <a:lnTo>
                    <a:pt x="1015" y="1926"/>
                  </a:lnTo>
                  <a:lnTo>
                    <a:pt x="1040" y="1924"/>
                  </a:lnTo>
                  <a:lnTo>
                    <a:pt x="1066" y="1922"/>
                  </a:lnTo>
                  <a:lnTo>
                    <a:pt x="1091" y="1919"/>
                  </a:lnTo>
                  <a:lnTo>
                    <a:pt x="1117" y="1915"/>
                  </a:lnTo>
                  <a:lnTo>
                    <a:pt x="1142" y="1911"/>
                  </a:lnTo>
                  <a:lnTo>
                    <a:pt x="1167" y="1905"/>
                  </a:lnTo>
                  <a:lnTo>
                    <a:pt x="1192" y="1900"/>
                  </a:lnTo>
                  <a:lnTo>
                    <a:pt x="1217" y="1893"/>
                  </a:lnTo>
                  <a:lnTo>
                    <a:pt x="1242" y="1886"/>
                  </a:lnTo>
                  <a:lnTo>
                    <a:pt x="1266" y="1878"/>
                  </a:lnTo>
                  <a:lnTo>
                    <a:pt x="1290" y="1870"/>
                  </a:lnTo>
                  <a:lnTo>
                    <a:pt x="1315" y="1861"/>
                  </a:lnTo>
                  <a:lnTo>
                    <a:pt x="1338" y="1851"/>
                  </a:lnTo>
                  <a:lnTo>
                    <a:pt x="1362" y="1841"/>
                  </a:lnTo>
                  <a:lnTo>
                    <a:pt x="1384" y="1830"/>
                  </a:lnTo>
                  <a:lnTo>
                    <a:pt x="1408" y="1819"/>
                  </a:lnTo>
                  <a:lnTo>
                    <a:pt x="1430" y="1806"/>
                  </a:lnTo>
                  <a:lnTo>
                    <a:pt x="1453" y="1794"/>
                  </a:lnTo>
                  <a:lnTo>
                    <a:pt x="1474" y="1781"/>
                  </a:lnTo>
                  <a:lnTo>
                    <a:pt x="1495" y="1767"/>
                  </a:lnTo>
                  <a:lnTo>
                    <a:pt x="1517" y="1753"/>
                  </a:lnTo>
                  <a:lnTo>
                    <a:pt x="1538" y="1737"/>
                  </a:lnTo>
                  <a:lnTo>
                    <a:pt x="1558" y="1721"/>
                  </a:lnTo>
                  <a:lnTo>
                    <a:pt x="1579" y="1705"/>
                  </a:lnTo>
                  <a:lnTo>
                    <a:pt x="1598" y="1688"/>
                  </a:lnTo>
                  <a:lnTo>
                    <a:pt x="1617" y="1672"/>
                  </a:lnTo>
                  <a:lnTo>
                    <a:pt x="1635" y="1654"/>
                  </a:lnTo>
                  <a:lnTo>
                    <a:pt x="1654" y="1636"/>
                  </a:lnTo>
                  <a:lnTo>
                    <a:pt x="1671" y="1618"/>
                  </a:lnTo>
                  <a:lnTo>
                    <a:pt x="1689" y="1599"/>
                  </a:lnTo>
                  <a:lnTo>
                    <a:pt x="1704" y="1578"/>
                  </a:lnTo>
                  <a:lnTo>
                    <a:pt x="1721" y="1558"/>
                  </a:lnTo>
                  <a:lnTo>
                    <a:pt x="1737" y="1538"/>
                  </a:lnTo>
                  <a:lnTo>
                    <a:pt x="1752" y="1518"/>
                  </a:lnTo>
                  <a:lnTo>
                    <a:pt x="1766" y="1496"/>
                  </a:lnTo>
                  <a:lnTo>
                    <a:pt x="1780" y="1475"/>
                  </a:lnTo>
                  <a:lnTo>
                    <a:pt x="1793" y="1453"/>
                  </a:lnTo>
                  <a:lnTo>
                    <a:pt x="1806" y="1430"/>
                  </a:lnTo>
                  <a:lnTo>
                    <a:pt x="1818" y="1408"/>
                  </a:lnTo>
                  <a:lnTo>
                    <a:pt x="1829" y="1385"/>
                  </a:lnTo>
                  <a:lnTo>
                    <a:pt x="1840" y="1362"/>
                  </a:lnTo>
                  <a:lnTo>
                    <a:pt x="1850" y="1338"/>
                  </a:lnTo>
                  <a:lnTo>
                    <a:pt x="1861" y="1314"/>
                  </a:lnTo>
                  <a:lnTo>
                    <a:pt x="1870" y="1291"/>
                  </a:lnTo>
                  <a:lnTo>
                    <a:pt x="1877" y="1266"/>
                  </a:lnTo>
                  <a:lnTo>
                    <a:pt x="1885" y="1241"/>
                  </a:lnTo>
                  <a:lnTo>
                    <a:pt x="1892" y="1217"/>
                  </a:lnTo>
                  <a:lnTo>
                    <a:pt x="1899" y="1192"/>
                  </a:lnTo>
                  <a:lnTo>
                    <a:pt x="1904" y="1167"/>
                  </a:lnTo>
                  <a:lnTo>
                    <a:pt x="1910" y="1142"/>
                  </a:lnTo>
                  <a:lnTo>
                    <a:pt x="1914" y="1117"/>
                  </a:lnTo>
                  <a:lnTo>
                    <a:pt x="1918" y="1092"/>
                  </a:lnTo>
                  <a:lnTo>
                    <a:pt x="1921" y="1066"/>
                  </a:lnTo>
                  <a:lnTo>
                    <a:pt x="1923" y="1040"/>
                  </a:lnTo>
                  <a:lnTo>
                    <a:pt x="1925" y="1014"/>
                  </a:lnTo>
                  <a:lnTo>
                    <a:pt x="1926" y="990"/>
                  </a:lnTo>
                  <a:lnTo>
                    <a:pt x="1927" y="96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89" name="Line 446"/>
            <p:cNvSpPr>
              <a:spLocks noChangeShapeType="1"/>
            </p:cNvSpPr>
            <p:nvPr/>
          </p:nvSpPr>
          <p:spPr bwMode="auto">
            <a:xfrm>
              <a:off x="4688" y="2225"/>
              <a:ext cx="0" cy="1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90" name="Line 447"/>
            <p:cNvSpPr>
              <a:spLocks noChangeShapeType="1"/>
            </p:cNvSpPr>
            <p:nvPr/>
          </p:nvSpPr>
          <p:spPr bwMode="auto">
            <a:xfrm>
              <a:off x="4972" y="2225"/>
              <a:ext cx="0" cy="1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91" name="Line 448"/>
            <p:cNvSpPr>
              <a:spLocks noChangeShapeType="1"/>
            </p:cNvSpPr>
            <p:nvPr/>
          </p:nvSpPr>
          <p:spPr bwMode="auto">
            <a:xfrm flipV="1">
              <a:off x="4351" y="954"/>
              <a:ext cx="16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92" name="Line 449"/>
            <p:cNvSpPr>
              <a:spLocks noChangeShapeType="1"/>
            </p:cNvSpPr>
            <p:nvPr/>
          </p:nvSpPr>
          <p:spPr bwMode="auto">
            <a:xfrm flipV="1">
              <a:off x="4351" y="954"/>
              <a:ext cx="145" cy="1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93" name="Line 450"/>
            <p:cNvSpPr>
              <a:spLocks noChangeShapeType="1"/>
            </p:cNvSpPr>
            <p:nvPr/>
          </p:nvSpPr>
          <p:spPr bwMode="auto">
            <a:xfrm flipV="1">
              <a:off x="4351" y="1096"/>
              <a:ext cx="130" cy="1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94" name="Line 451"/>
            <p:cNvSpPr>
              <a:spLocks noChangeShapeType="1"/>
            </p:cNvSpPr>
            <p:nvPr/>
          </p:nvSpPr>
          <p:spPr bwMode="auto">
            <a:xfrm flipV="1">
              <a:off x="4498" y="954"/>
              <a:ext cx="127" cy="1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95" name="Line 452"/>
            <p:cNvSpPr>
              <a:spLocks noChangeShapeType="1"/>
            </p:cNvSpPr>
            <p:nvPr/>
          </p:nvSpPr>
          <p:spPr bwMode="auto">
            <a:xfrm flipV="1">
              <a:off x="4351" y="1227"/>
              <a:ext cx="130" cy="1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96" name="Line 453"/>
            <p:cNvSpPr>
              <a:spLocks noChangeShapeType="1"/>
            </p:cNvSpPr>
            <p:nvPr/>
          </p:nvSpPr>
          <p:spPr bwMode="auto">
            <a:xfrm flipV="1">
              <a:off x="4630" y="1078"/>
              <a:ext cx="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97" name="Line 454"/>
            <p:cNvSpPr>
              <a:spLocks noChangeShapeType="1"/>
            </p:cNvSpPr>
            <p:nvPr/>
          </p:nvSpPr>
          <p:spPr bwMode="auto">
            <a:xfrm flipV="1">
              <a:off x="4351" y="1356"/>
              <a:ext cx="130" cy="1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98" name="Line 455"/>
            <p:cNvSpPr>
              <a:spLocks noChangeShapeType="1"/>
            </p:cNvSpPr>
            <p:nvPr/>
          </p:nvSpPr>
          <p:spPr bwMode="auto">
            <a:xfrm flipV="1">
              <a:off x="4351" y="1486"/>
              <a:ext cx="130" cy="1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99" name="Line 456"/>
            <p:cNvSpPr>
              <a:spLocks noChangeShapeType="1"/>
            </p:cNvSpPr>
            <p:nvPr/>
          </p:nvSpPr>
          <p:spPr bwMode="auto">
            <a:xfrm flipV="1">
              <a:off x="4351" y="1617"/>
              <a:ext cx="130" cy="1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00" name="Line 457"/>
            <p:cNvSpPr>
              <a:spLocks noChangeShapeType="1"/>
            </p:cNvSpPr>
            <p:nvPr/>
          </p:nvSpPr>
          <p:spPr bwMode="auto">
            <a:xfrm flipV="1">
              <a:off x="4351" y="1746"/>
              <a:ext cx="130" cy="1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01" name="Line 458"/>
            <p:cNvSpPr>
              <a:spLocks noChangeShapeType="1"/>
            </p:cNvSpPr>
            <p:nvPr/>
          </p:nvSpPr>
          <p:spPr bwMode="auto">
            <a:xfrm flipV="1">
              <a:off x="4440" y="1878"/>
              <a:ext cx="41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02" name="Line 459"/>
            <p:cNvSpPr>
              <a:spLocks noChangeShapeType="1"/>
            </p:cNvSpPr>
            <p:nvPr/>
          </p:nvSpPr>
          <p:spPr bwMode="auto">
            <a:xfrm flipV="1">
              <a:off x="4389" y="2245"/>
              <a:ext cx="243" cy="2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03" name="Line 460"/>
            <p:cNvSpPr>
              <a:spLocks noChangeShapeType="1"/>
            </p:cNvSpPr>
            <p:nvPr/>
          </p:nvSpPr>
          <p:spPr bwMode="auto">
            <a:xfrm flipV="1">
              <a:off x="4349" y="2321"/>
              <a:ext cx="339" cy="3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04" name="Line 461"/>
            <p:cNvSpPr>
              <a:spLocks noChangeShapeType="1"/>
            </p:cNvSpPr>
            <p:nvPr/>
          </p:nvSpPr>
          <p:spPr bwMode="auto">
            <a:xfrm flipV="1">
              <a:off x="4356" y="2686"/>
              <a:ext cx="97" cy="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05" name="Line 462"/>
            <p:cNvSpPr>
              <a:spLocks noChangeShapeType="1"/>
            </p:cNvSpPr>
            <p:nvPr/>
          </p:nvSpPr>
          <p:spPr bwMode="auto">
            <a:xfrm flipV="1">
              <a:off x="4453" y="2655"/>
              <a:ext cx="3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06" name="Line 463"/>
            <p:cNvSpPr>
              <a:spLocks noChangeShapeType="1"/>
            </p:cNvSpPr>
            <p:nvPr/>
          </p:nvSpPr>
          <p:spPr bwMode="auto">
            <a:xfrm flipV="1">
              <a:off x="4389" y="2774"/>
              <a:ext cx="104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07" name="Line 464"/>
            <p:cNvSpPr>
              <a:spLocks noChangeShapeType="1"/>
            </p:cNvSpPr>
            <p:nvPr/>
          </p:nvSpPr>
          <p:spPr bwMode="auto">
            <a:xfrm flipV="1">
              <a:off x="4972" y="2245"/>
              <a:ext cx="53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08" name="Line 465"/>
            <p:cNvSpPr>
              <a:spLocks noChangeShapeType="1"/>
            </p:cNvSpPr>
            <p:nvPr/>
          </p:nvSpPr>
          <p:spPr bwMode="auto">
            <a:xfrm flipV="1">
              <a:off x="4435" y="2865"/>
              <a:ext cx="96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09" name="Line 466"/>
            <p:cNvSpPr>
              <a:spLocks noChangeShapeType="1"/>
            </p:cNvSpPr>
            <p:nvPr/>
          </p:nvSpPr>
          <p:spPr bwMode="auto">
            <a:xfrm flipV="1">
              <a:off x="5010" y="2291"/>
              <a:ext cx="96" cy="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10" name="Line 467"/>
            <p:cNvSpPr>
              <a:spLocks noChangeShapeType="1"/>
            </p:cNvSpPr>
            <p:nvPr/>
          </p:nvSpPr>
          <p:spPr bwMode="auto">
            <a:xfrm flipV="1">
              <a:off x="4496" y="2939"/>
              <a:ext cx="93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11" name="Line 468"/>
            <p:cNvSpPr>
              <a:spLocks noChangeShapeType="1"/>
            </p:cNvSpPr>
            <p:nvPr/>
          </p:nvSpPr>
          <p:spPr bwMode="auto">
            <a:xfrm flipV="1">
              <a:off x="5083" y="2351"/>
              <a:ext cx="94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12" name="Line 469"/>
            <p:cNvSpPr>
              <a:spLocks noChangeShapeType="1"/>
            </p:cNvSpPr>
            <p:nvPr/>
          </p:nvSpPr>
          <p:spPr bwMode="auto">
            <a:xfrm flipV="1">
              <a:off x="4564" y="2992"/>
              <a:ext cx="101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13" name="Line 470"/>
            <p:cNvSpPr>
              <a:spLocks noChangeShapeType="1"/>
            </p:cNvSpPr>
            <p:nvPr/>
          </p:nvSpPr>
          <p:spPr bwMode="auto">
            <a:xfrm flipV="1">
              <a:off x="5136" y="2422"/>
              <a:ext cx="99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14" name="Line 471"/>
            <p:cNvSpPr>
              <a:spLocks noChangeShapeType="1"/>
            </p:cNvSpPr>
            <p:nvPr/>
          </p:nvSpPr>
          <p:spPr bwMode="auto">
            <a:xfrm flipV="1">
              <a:off x="4564" y="3101"/>
              <a:ext cx="124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15" name="Line 472"/>
            <p:cNvSpPr>
              <a:spLocks noChangeShapeType="1"/>
            </p:cNvSpPr>
            <p:nvPr/>
          </p:nvSpPr>
          <p:spPr bwMode="auto">
            <a:xfrm flipV="1">
              <a:off x="5172" y="2508"/>
              <a:ext cx="106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16" name="Line 473"/>
            <p:cNvSpPr>
              <a:spLocks noChangeShapeType="1"/>
            </p:cNvSpPr>
            <p:nvPr/>
          </p:nvSpPr>
          <p:spPr bwMode="auto">
            <a:xfrm flipV="1">
              <a:off x="4645" y="3230"/>
              <a:ext cx="43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17" name="Line 474"/>
            <p:cNvSpPr>
              <a:spLocks noChangeShapeType="1"/>
            </p:cNvSpPr>
            <p:nvPr/>
          </p:nvSpPr>
          <p:spPr bwMode="auto">
            <a:xfrm flipV="1">
              <a:off x="5233" y="2612"/>
              <a:ext cx="73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18" name="Line 475"/>
            <p:cNvSpPr>
              <a:spLocks noChangeShapeType="1"/>
            </p:cNvSpPr>
            <p:nvPr/>
          </p:nvSpPr>
          <p:spPr bwMode="auto">
            <a:xfrm flipV="1">
              <a:off x="5174" y="2686"/>
              <a:ext cx="59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19" name="Line 476"/>
            <p:cNvSpPr>
              <a:spLocks noChangeShapeType="1"/>
            </p:cNvSpPr>
            <p:nvPr/>
          </p:nvSpPr>
          <p:spPr bwMode="auto">
            <a:xfrm flipV="1">
              <a:off x="4972" y="2739"/>
              <a:ext cx="337" cy="3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20" name="Line 477"/>
            <p:cNvSpPr>
              <a:spLocks noChangeShapeType="1"/>
            </p:cNvSpPr>
            <p:nvPr/>
          </p:nvSpPr>
          <p:spPr bwMode="auto">
            <a:xfrm flipV="1">
              <a:off x="4972" y="2936"/>
              <a:ext cx="271" cy="2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21" name="Line 478"/>
            <p:cNvSpPr>
              <a:spLocks noChangeShapeType="1"/>
            </p:cNvSpPr>
            <p:nvPr/>
          </p:nvSpPr>
          <p:spPr bwMode="auto">
            <a:xfrm flipV="1">
              <a:off x="5035" y="3210"/>
              <a:ext cx="63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22" name="Line 479"/>
            <p:cNvSpPr>
              <a:spLocks noChangeShapeType="1"/>
            </p:cNvSpPr>
            <p:nvPr/>
          </p:nvSpPr>
          <p:spPr bwMode="auto">
            <a:xfrm>
              <a:off x="4265" y="2685"/>
              <a:ext cx="2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23" name="Line 480"/>
            <p:cNvSpPr>
              <a:spLocks noChangeShapeType="1"/>
            </p:cNvSpPr>
            <p:nvPr/>
          </p:nvSpPr>
          <p:spPr bwMode="auto">
            <a:xfrm>
              <a:off x="4562" y="2685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24" name="Line 481"/>
            <p:cNvSpPr>
              <a:spLocks noChangeShapeType="1"/>
            </p:cNvSpPr>
            <p:nvPr/>
          </p:nvSpPr>
          <p:spPr bwMode="auto">
            <a:xfrm>
              <a:off x="4650" y="2685"/>
              <a:ext cx="3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25" name="Line 482"/>
            <p:cNvSpPr>
              <a:spLocks noChangeShapeType="1"/>
            </p:cNvSpPr>
            <p:nvPr/>
          </p:nvSpPr>
          <p:spPr bwMode="auto">
            <a:xfrm>
              <a:off x="5083" y="2685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26" name="Line 483"/>
            <p:cNvSpPr>
              <a:spLocks noChangeShapeType="1"/>
            </p:cNvSpPr>
            <p:nvPr/>
          </p:nvSpPr>
          <p:spPr bwMode="auto">
            <a:xfrm>
              <a:off x="5169" y="2685"/>
              <a:ext cx="2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27" name="Line 484"/>
            <p:cNvSpPr>
              <a:spLocks noChangeShapeType="1"/>
            </p:cNvSpPr>
            <p:nvPr/>
          </p:nvSpPr>
          <p:spPr bwMode="auto">
            <a:xfrm>
              <a:off x="4830" y="1293"/>
              <a:ext cx="0" cy="2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28" name="Line 485"/>
            <p:cNvSpPr>
              <a:spLocks noChangeShapeType="1"/>
            </p:cNvSpPr>
            <p:nvPr/>
          </p:nvSpPr>
          <p:spPr bwMode="auto">
            <a:xfrm>
              <a:off x="4830" y="1632"/>
              <a:ext cx="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29" name="Line 486"/>
            <p:cNvSpPr>
              <a:spLocks noChangeShapeType="1"/>
            </p:cNvSpPr>
            <p:nvPr/>
          </p:nvSpPr>
          <p:spPr bwMode="auto">
            <a:xfrm>
              <a:off x="4830" y="1718"/>
              <a:ext cx="0" cy="2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30" name="Line 487"/>
            <p:cNvSpPr>
              <a:spLocks noChangeShapeType="1"/>
            </p:cNvSpPr>
            <p:nvPr/>
          </p:nvSpPr>
          <p:spPr bwMode="auto">
            <a:xfrm>
              <a:off x="4549" y="1435"/>
              <a:ext cx="3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31" name="Line 488"/>
            <p:cNvSpPr>
              <a:spLocks noChangeShapeType="1"/>
            </p:cNvSpPr>
            <p:nvPr/>
          </p:nvSpPr>
          <p:spPr bwMode="auto">
            <a:xfrm>
              <a:off x="4893" y="1435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32" name="Line 489"/>
            <p:cNvSpPr>
              <a:spLocks noChangeShapeType="1"/>
            </p:cNvSpPr>
            <p:nvPr/>
          </p:nvSpPr>
          <p:spPr bwMode="auto">
            <a:xfrm>
              <a:off x="4949" y="1435"/>
              <a:ext cx="1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33" name="Line 490"/>
            <p:cNvSpPr>
              <a:spLocks noChangeShapeType="1"/>
            </p:cNvSpPr>
            <p:nvPr/>
          </p:nvSpPr>
          <p:spPr bwMode="auto">
            <a:xfrm flipV="1">
              <a:off x="4830" y="1159"/>
              <a:ext cx="0" cy="1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34" name="Line 491"/>
            <p:cNvSpPr>
              <a:spLocks noChangeShapeType="1"/>
            </p:cNvSpPr>
            <p:nvPr/>
          </p:nvSpPr>
          <p:spPr bwMode="auto">
            <a:xfrm flipV="1">
              <a:off x="4830" y="1073"/>
              <a:ext cx="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35" name="Line 492"/>
            <p:cNvSpPr>
              <a:spLocks noChangeShapeType="1"/>
            </p:cNvSpPr>
            <p:nvPr/>
          </p:nvSpPr>
          <p:spPr bwMode="auto">
            <a:xfrm flipV="1">
              <a:off x="4830" y="891"/>
              <a:ext cx="0" cy="1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36" name="Line 493"/>
            <p:cNvSpPr>
              <a:spLocks noChangeShapeType="1"/>
            </p:cNvSpPr>
            <p:nvPr/>
          </p:nvSpPr>
          <p:spPr bwMode="auto">
            <a:xfrm>
              <a:off x="4830" y="3199"/>
              <a:ext cx="0" cy="1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37" name="Line 494"/>
            <p:cNvSpPr>
              <a:spLocks noChangeShapeType="1"/>
            </p:cNvSpPr>
            <p:nvPr/>
          </p:nvSpPr>
          <p:spPr bwMode="auto">
            <a:xfrm flipV="1">
              <a:off x="4830" y="2999"/>
              <a:ext cx="0" cy="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38" name="Line 495"/>
            <p:cNvSpPr>
              <a:spLocks noChangeShapeType="1"/>
            </p:cNvSpPr>
            <p:nvPr/>
          </p:nvSpPr>
          <p:spPr bwMode="auto">
            <a:xfrm flipV="1">
              <a:off x="4830" y="2961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39" name="Line 496"/>
            <p:cNvSpPr>
              <a:spLocks noChangeShapeType="1"/>
            </p:cNvSpPr>
            <p:nvPr/>
          </p:nvSpPr>
          <p:spPr bwMode="auto">
            <a:xfrm flipV="1">
              <a:off x="4830" y="2655"/>
              <a:ext cx="0" cy="2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40" name="Line 497"/>
            <p:cNvSpPr>
              <a:spLocks noChangeShapeType="1"/>
            </p:cNvSpPr>
            <p:nvPr/>
          </p:nvSpPr>
          <p:spPr bwMode="auto">
            <a:xfrm flipV="1">
              <a:off x="4830" y="2612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41" name="Line 498"/>
            <p:cNvSpPr>
              <a:spLocks noChangeShapeType="1"/>
            </p:cNvSpPr>
            <p:nvPr/>
          </p:nvSpPr>
          <p:spPr bwMode="auto">
            <a:xfrm flipV="1">
              <a:off x="4830" y="2131"/>
              <a:ext cx="0" cy="4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42" name="Line 499"/>
            <p:cNvSpPr>
              <a:spLocks noChangeShapeType="1"/>
            </p:cNvSpPr>
            <p:nvPr/>
          </p:nvSpPr>
          <p:spPr bwMode="auto">
            <a:xfrm>
              <a:off x="4663" y="1080"/>
              <a:ext cx="1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43" name="Line 500"/>
            <p:cNvSpPr>
              <a:spLocks noChangeShapeType="1"/>
            </p:cNvSpPr>
            <p:nvPr/>
          </p:nvSpPr>
          <p:spPr bwMode="auto">
            <a:xfrm>
              <a:off x="4848" y="1080"/>
              <a:ext cx="1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944" name="Line 501"/>
            <p:cNvSpPr>
              <a:spLocks noChangeShapeType="1"/>
            </p:cNvSpPr>
            <p:nvPr/>
          </p:nvSpPr>
          <p:spPr bwMode="auto">
            <a:xfrm>
              <a:off x="5040" y="1080"/>
              <a:ext cx="1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16214" name="Group 502"/>
          <p:cNvGrpSpPr>
            <a:grpSpLocks/>
          </p:cNvGrpSpPr>
          <p:nvPr/>
        </p:nvGrpSpPr>
        <p:grpSpPr bwMode="auto">
          <a:xfrm>
            <a:off x="693738" y="1362075"/>
            <a:ext cx="892175" cy="3214688"/>
            <a:chOff x="437" y="858"/>
            <a:chExt cx="562" cy="2025"/>
          </a:xfrm>
        </p:grpSpPr>
        <p:sp>
          <p:nvSpPr>
            <p:cNvPr id="35854" name="Line 503"/>
            <p:cNvSpPr>
              <a:spLocks noChangeShapeType="1"/>
            </p:cNvSpPr>
            <p:nvPr/>
          </p:nvSpPr>
          <p:spPr bwMode="auto">
            <a:xfrm>
              <a:off x="437" y="858"/>
              <a:ext cx="121" cy="7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55" name="Line 504"/>
            <p:cNvSpPr>
              <a:spLocks noChangeShapeType="1"/>
            </p:cNvSpPr>
            <p:nvPr/>
          </p:nvSpPr>
          <p:spPr bwMode="auto">
            <a:xfrm flipV="1">
              <a:off x="437" y="858"/>
              <a:ext cx="121" cy="7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56" name="Line 505"/>
            <p:cNvSpPr>
              <a:spLocks noChangeShapeType="1"/>
            </p:cNvSpPr>
            <p:nvPr/>
          </p:nvSpPr>
          <p:spPr bwMode="auto">
            <a:xfrm>
              <a:off x="609" y="1427"/>
              <a:ext cx="121" cy="7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57" name="Line 506"/>
            <p:cNvSpPr>
              <a:spLocks noChangeShapeType="1"/>
            </p:cNvSpPr>
            <p:nvPr/>
          </p:nvSpPr>
          <p:spPr bwMode="auto">
            <a:xfrm flipV="1">
              <a:off x="609" y="1427"/>
              <a:ext cx="121" cy="7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58" name="Line 507"/>
            <p:cNvSpPr>
              <a:spLocks noChangeShapeType="1"/>
            </p:cNvSpPr>
            <p:nvPr/>
          </p:nvSpPr>
          <p:spPr bwMode="auto">
            <a:xfrm>
              <a:off x="877" y="1923"/>
              <a:ext cx="122" cy="7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59" name="Line 508"/>
            <p:cNvSpPr>
              <a:spLocks noChangeShapeType="1"/>
            </p:cNvSpPr>
            <p:nvPr/>
          </p:nvSpPr>
          <p:spPr bwMode="auto">
            <a:xfrm flipV="1">
              <a:off x="877" y="1923"/>
              <a:ext cx="122" cy="7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60" name="Line 509"/>
            <p:cNvSpPr>
              <a:spLocks noChangeShapeType="1"/>
            </p:cNvSpPr>
            <p:nvPr/>
          </p:nvSpPr>
          <p:spPr bwMode="auto">
            <a:xfrm>
              <a:off x="550" y="2815"/>
              <a:ext cx="122" cy="6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5861" name="Line 510"/>
            <p:cNvSpPr>
              <a:spLocks noChangeShapeType="1"/>
            </p:cNvSpPr>
            <p:nvPr/>
          </p:nvSpPr>
          <p:spPr bwMode="auto">
            <a:xfrm flipV="1">
              <a:off x="550" y="2815"/>
              <a:ext cx="122" cy="6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116224" name="Text Box 512"/>
          <p:cNvSpPr txBox="1">
            <a:spLocks noChangeArrowheads="1"/>
          </p:cNvSpPr>
          <p:nvPr/>
        </p:nvSpPr>
        <p:spPr bwMode="auto">
          <a:xfrm>
            <a:off x="4973638" y="5634038"/>
            <a:ext cx="14478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正确</a:t>
            </a:r>
          </a:p>
        </p:txBody>
      </p:sp>
      <p:sp>
        <p:nvSpPr>
          <p:cNvPr id="116225" name="Text Box 513"/>
          <p:cNvSpPr txBox="1">
            <a:spLocks noChangeArrowheads="1"/>
          </p:cNvSpPr>
          <p:nvPr/>
        </p:nvSpPr>
        <p:spPr bwMode="auto">
          <a:xfrm>
            <a:off x="2641600" y="5640388"/>
            <a:ext cx="14573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正确</a:t>
            </a:r>
          </a:p>
        </p:txBody>
      </p:sp>
      <p:sp>
        <p:nvSpPr>
          <p:cNvPr id="116226" name="Text Box 514"/>
          <p:cNvSpPr txBox="1">
            <a:spLocks noChangeArrowheads="1"/>
          </p:cNvSpPr>
          <p:nvPr/>
        </p:nvSpPr>
        <p:spPr bwMode="auto">
          <a:xfrm>
            <a:off x="7083425" y="5616575"/>
            <a:ext cx="1490663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正确</a:t>
            </a:r>
          </a:p>
        </p:txBody>
      </p:sp>
    </p:spTree>
    <p:extLst>
      <p:ext uri="{BB962C8B-B14F-4D97-AF65-F5344CB8AC3E}">
        <p14:creationId xmlns:p14="http://schemas.microsoft.com/office/powerpoint/2010/main" val="234008997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59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8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58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158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116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159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62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162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160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62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62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16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162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162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5892" grpId="0" autoUpdateAnimBg="0"/>
      <p:bldP spid="116224" grpId="0" autoUpdateAnimBg="0"/>
      <p:bldP spid="116225" grpId="0" autoUpdateAnimBg="0"/>
      <p:bldP spid="116226" grpId="0" autoUpdateAnimBg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Text Box 2"/>
          <p:cNvSpPr txBox="1">
            <a:spLocks noChangeArrowheads="1"/>
          </p:cNvSpPr>
          <p:nvPr/>
        </p:nvSpPr>
        <p:spPr bwMode="auto">
          <a:xfrm>
            <a:off x="100013" y="101600"/>
            <a:ext cx="9043987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Times New Roman" pitchFamily="18" charset="0"/>
                <a:sym typeface="Symbol" pitchFamily="18" charset="2"/>
              </a:rPr>
              <a:t>③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</a:rPr>
              <a:t>当被剖结构为回转体时，允许将其中心线作局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</a:rPr>
              <a:t>     部剖的分界线。</a:t>
            </a:r>
          </a:p>
        </p:txBody>
      </p:sp>
      <p:sp>
        <p:nvSpPr>
          <p:cNvPr id="116739" name="Text Box 3"/>
          <p:cNvSpPr txBox="1">
            <a:spLocks noChangeArrowheads="1"/>
          </p:cNvSpPr>
          <p:nvPr/>
        </p:nvSpPr>
        <p:spPr bwMode="auto">
          <a:xfrm>
            <a:off x="100013" y="5561013"/>
            <a:ext cx="9043987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</a:rPr>
              <a:t>⑤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  <a:sym typeface="Symbol" pitchFamily="18" charset="2"/>
              </a:rPr>
              <a:t>在一个视图中，局部剖的数量不宜过多。</a:t>
            </a:r>
          </a:p>
        </p:txBody>
      </p:sp>
      <p:grpSp>
        <p:nvGrpSpPr>
          <p:cNvPr id="116822" name="Group 86"/>
          <p:cNvGrpSpPr>
            <a:grpSpLocks/>
          </p:cNvGrpSpPr>
          <p:nvPr/>
        </p:nvGrpSpPr>
        <p:grpSpPr bwMode="auto">
          <a:xfrm>
            <a:off x="1497013" y="2582863"/>
            <a:ext cx="1878012" cy="2632075"/>
            <a:chOff x="2419" y="1553"/>
            <a:chExt cx="1058" cy="1483"/>
          </a:xfrm>
        </p:grpSpPr>
        <p:sp>
          <p:nvSpPr>
            <p:cNvPr id="36978" name="Line 39"/>
            <p:cNvSpPr>
              <a:spLocks noChangeShapeType="1"/>
            </p:cNvSpPr>
            <p:nvPr/>
          </p:nvSpPr>
          <p:spPr bwMode="auto">
            <a:xfrm>
              <a:off x="2419" y="1987"/>
              <a:ext cx="7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79" name="Line 40"/>
            <p:cNvSpPr>
              <a:spLocks noChangeShapeType="1"/>
            </p:cNvSpPr>
            <p:nvPr/>
          </p:nvSpPr>
          <p:spPr bwMode="auto">
            <a:xfrm>
              <a:off x="2525" y="1987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80" name="Line 41"/>
            <p:cNvSpPr>
              <a:spLocks noChangeShapeType="1"/>
            </p:cNvSpPr>
            <p:nvPr/>
          </p:nvSpPr>
          <p:spPr bwMode="auto">
            <a:xfrm>
              <a:off x="2572" y="1987"/>
              <a:ext cx="1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81" name="Line 42"/>
            <p:cNvSpPr>
              <a:spLocks noChangeShapeType="1"/>
            </p:cNvSpPr>
            <p:nvPr/>
          </p:nvSpPr>
          <p:spPr bwMode="auto">
            <a:xfrm>
              <a:off x="2731" y="1987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82" name="Line 43"/>
            <p:cNvSpPr>
              <a:spLocks noChangeShapeType="1"/>
            </p:cNvSpPr>
            <p:nvPr/>
          </p:nvSpPr>
          <p:spPr bwMode="auto">
            <a:xfrm>
              <a:off x="2779" y="1987"/>
              <a:ext cx="1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83" name="Line 44"/>
            <p:cNvSpPr>
              <a:spLocks noChangeShapeType="1"/>
            </p:cNvSpPr>
            <p:nvPr/>
          </p:nvSpPr>
          <p:spPr bwMode="auto">
            <a:xfrm>
              <a:off x="2937" y="1987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84" name="Line 45"/>
            <p:cNvSpPr>
              <a:spLocks noChangeShapeType="1"/>
            </p:cNvSpPr>
            <p:nvPr/>
          </p:nvSpPr>
          <p:spPr bwMode="auto">
            <a:xfrm>
              <a:off x="2985" y="1987"/>
              <a:ext cx="1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85" name="Line 46"/>
            <p:cNvSpPr>
              <a:spLocks noChangeShapeType="1"/>
            </p:cNvSpPr>
            <p:nvPr/>
          </p:nvSpPr>
          <p:spPr bwMode="auto">
            <a:xfrm>
              <a:off x="3144" y="1987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86" name="Line 47"/>
            <p:cNvSpPr>
              <a:spLocks noChangeShapeType="1"/>
            </p:cNvSpPr>
            <p:nvPr/>
          </p:nvSpPr>
          <p:spPr bwMode="auto">
            <a:xfrm>
              <a:off x="3191" y="1987"/>
              <a:ext cx="1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87" name="Line 48"/>
            <p:cNvSpPr>
              <a:spLocks noChangeShapeType="1"/>
            </p:cNvSpPr>
            <p:nvPr/>
          </p:nvSpPr>
          <p:spPr bwMode="auto">
            <a:xfrm>
              <a:off x="3350" y="1987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88" name="Line 49"/>
            <p:cNvSpPr>
              <a:spLocks noChangeShapeType="1"/>
            </p:cNvSpPr>
            <p:nvPr/>
          </p:nvSpPr>
          <p:spPr bwMode="auto">
            <a:xfrm>
              <a:off x="3398" y="1987"/>
              <a:ext cx="7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89" name="Line 50"/>
            <p:cNvSpPr>
              <a:spLocks noChangeShapeType="1"/>
            </p:cNvSpPr>
            <p:nvPr/>
          </p:nvSpPr>
          <p:spPr bwMode="auto">
            <a:xfrm>
              <a:off x="3055" y="1553"/>
              <a:ext cx="0" cy="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90" name="Line 51"/>
            <p:cNvSpPr>
              <a:spLocks noChangeShapeType="1"/>
            </p:cNvSpPr>
            <p:nvPr/>
          </p:nvSpPr>
          <p:spPr bwMode="auto">
            <a:xfrm>
              <a:off x="3055" y="1661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91" name="Line 52"/>
            <p:cNvSpPr>
              <a:spLocks noChangeShapeType="1"/>
            </p:cNvSpPr>
            <p:nvPr/>
          </p:nvSpPr>
          <p:spPr bwMode="auto">
            <a:xfrm>
              <a:off x="3055" y="1708"/>
              <a:ext cx="0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92" name="Line 53"/>
            <p:cNvSpPr>
              <a:spLocks noChangeShapeType="1"/>
            </p:cNvSpPr>
            <p:nvPr/>
          </p:nvSpPr>
          <p:spPr bwMode="auto">
            <a:xfrm>
              <a:off x="3055" y="1867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93" name="Line 54"/>
            <p:cNvSpPr>
              <a:spLocks noChangeShapeType="1"/>
            </p:cNvSpPr>
            <p:nvPr/>
          </p:nvSpPr>
          <p:spPr bwMode="auto">
            <a:xfrm>
              <a:off x="3055" y="1915"/>
              <a:ext cx="0" cy="1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94" name="Line 55"/>
            <p:cNvSpPr>
              <a:spLocks noChangeShapeType="1"/>
            </p:cNvSpPr>
            <p:nvPr/>
          </p:nvSpPr>
          <p:spPr bwMode="auto">
            <a:xfrm>
              <a:off x="3055" y="2074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95" name="Line 56"/>
            <p:cNvSpPr>
              <a:spLocks noChangeShapeType="1"/>
            </p:cNvSpPr>
            <p:nvPr/>
          </p:nvSpPr>
          <p:spPr bwMode="auto">
            <a:xfrm>
              <a:off x="3055" y="2121"/>
              <a:ext cx="0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96" name="Line 57"/>
            <p:cNvSpPr>
              <a:spLocks noChangeShapeType="1"/>
            </p:cNvSpPr>
            <p:nvPr/>
          </p:nvSpPr>
          <p:spPr bwMode="auto">
            <a:xfrm>
              <a:off x="3055" y="2280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97" name="Line 58"/>
            <p:cNvSpPr>
              <a:spLocks noChangeShapeType="1"/>
            </p:cNvSpPr>
            <p:nvPr/>
          </p:nvSpPr>
          <p:spPr bwMode="auto">
            <a:xfrm>
              <a:off x="3055" y="2328"/>
              <a:ext cx="0" cy="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98" name="Freeform 59"/>
            <p:cNvSpPr>
              <a:spLocks/>
            </p:cNvSpPr>
            <p:nvPr/>
          </p:nvSpPr>
          <p:spPr bwMode="auto">
            <a:xfrm>
              <a:off x="2819" y="1750"/>
              <a:ext cx="472" cy="473"/>
            </a:xfrm>
            <a:custGeom>
              <a:avLst/>
              <a:gdLst>
                <a:gd name="T0" fmla="*/ 471 w 3305"/>
                <a:gd name="T1" fmla="*/ 215 h 3309"/>
                <a:gd name="T2" fmla="*/ 467 w 3305"/>
                <a:gd name="T3" fmla="*/ 187 h 3309"/>
                <a:gd name="T4" fmla="*/ 459 w 3305"/>
                <a:gd name="T5" fmla="*/ 159 h 3309"/>
                <a:gd name="T6" fmla="*/ 448 w 3305"/>
                <a:gd name="T7" fmla="*/ 133 h 3309"/>
                <a:gd name="T8" fmla="*/ 434 w 3305"/>
                <a:gd name="T9" fmla="*/ 108 h 3309"/>
                <a:gd name="T10" fmla="*/ 417 w 3305"/>
                <a:gd name="T11" fmla="*/ 85 h 3309"/>
                <a:gd name="T12" fmla="*/ 398 w 3305"/>
                <a:gd name="T13" fmla="*/ 64 h 3309"/>
                <a:gd name="T14" fmla="*/ 376 w 3305"/>
                <a:gd name="T15" fmla="*/ 46 h 3309"/>
                <a:gd name="T16" fmla="*/ 352 w 3305"/>
                <a:gd name="T17" fmla="*/ 31 h 3309"/>
                <a:gd name="T18" fmla="*/ 326 w 3305"/>
                <a:gd name="T19" fmla="*/ 18 h 3309"/>
                <a:gd name="T20" fmla="*/ 299 w 3305"/>
                <a:gd name="T21" fmla="*/ 9 h 3309"/>
                <a:gd name="T22" fmla="*/ 271 w 3305"/>
                <a:gd name="T23" fmla="*/ 3 h 3309"/>
                <a:gd name="T24" fmla="*/ 243 w 3305"/>
                <a:gd name="T25" fmla="*/ 0 h 3309"/>
                <a:gd name="T26" fmla="*/ 215 w 3305"/>
                <a:gd name="T27" fmla="*/ 1 h 3309"/>
                <a:gd name="T28" fmla="*/ 186 w 3305"/>
                <a:gd name="T29" fmla="*/ 5 h 3309"/>
                <a:gd name="T30" fmla="*/ 159 w 3305"/>
                <a:gd name="T31" fmla="*/ 13 h 3309"/>
                <a:gd name="T32" fmla="*/ 133 w 3305"/>
                <a:gd name="T33" fmla="*/ 24 h 3309"/>
                <a:gd name="T34" fmla="*/ 108 w 3305"/>
                <a:gd name="T35" fmla="*/ 38 h 3309"/>
                <a:gd name="T36" fmla="*/ 85 w 3305"/>
                <a:gd name="T37" fmla="*/ 55 h 3309"/>
                <a:gd name="T38" fmla="*/ 64 w 3305"/>
                <a:gd name="T39" fmla="*/ 74 h 3309"/>
                <a:gd name="T40" fmla="*/ 46 w 3305"/>
                <a:gd name="T41" fmla="*/ 96 h 3309"/>
                <a:gd name="T42" fmla="*/ 30 w 3305"/>
                <a:gd name="T43" fmla="*/ 120 h 3309"/>
                <a:gd name="T44" fmla="*/ 18 w 3305"/>
                <a:gd name="T45" fmla="*/ 146 h 3309"/>
                <a:gd name="T46" fmla="*/ 9 w 3305"/>
                <a:gd name="T47" fmla="*/ 173 h 3309"/>
                <a:gd name="T48" fmla="*/ 3 w 3305"/>
                <a:gd name="T49" fmla="*/ 201 h 3309"/>
                <a:gd name="T50" fmla="*/ 0 w 3305"/>
                <a:gd name="T51" fmla="*/ 229 h 3309"/>
                <a:gd name="T52" fmla="*/ 1 w 3305"/>
                <a:gd name="T53" fmla="*/ 258 h 3309"/>
                <a:gd name="T54" fmla="*/ 5 w 3305"/>
                <a:gd name="T55" fmla="*/ 286 h 3309"/>
                <a:gd name="T56" fmla="*/ 13 w 3305"/>
                <a:gd name="T57" fmla="*/ 314 h 3309"/>
                <a:gd name="T58" fmla="*/ 24 w 3305"/>
                <a:gd name="T59" fmla="*/ 340 h 3309"/>
                <a:gd name="T60" fmla="*/ 38 w 3305"/>
                <a:gd name="T61" fmla="*/ 365 h 3309"/>
                <a:gd name="T62" fmla="*/ 55 w 3305"/>
                <a:gd name="T63" fmla="*/ 388 h 3309"/>
                <a:gd name="T64" fmla="*/ 74 w 3305"/>
                <a:gd name="T65" fmla="*/ 409 h 3309"/>
                <a:gd name="T66" fmla="*/ 96 w 3305"/>
                <a:gd name="T67" fmla="*/ 427 h 3309"/>
                <a:gd name="T68" fmla="*/ 120 w 3305"/>
                <a:gd name="T69" fmla="*/ 443 h 3309"/>
                <a:gd name="T70" fmla="*/ 146 w 3305"/>
                <a:gd name="T71" fmla="*/ 455 h 3309"/>
                <a:gd name="T72" fmla="*/ 173 w 3305"/>
                <a:gd name="T73" fmla="*/ 464 h 3309"/>
                <a:gd name="T74" fmla="*/ 201 w 3305"/>
                <a:gd name="T75" fmla="*/ 470 h 3309"/>
                <a:gd name="T76" fmla="*/ 229 w 3305"/>
                <a:gd name="T77" fmla="*/ 473 h 3309"/>
                <a:gd name="T78" fmla="*/ 257 w 3305"/>
                <a:gd name="T79" fmla="*/ 472 h 3309"/>
                <a:gd name="T80" fmla="*/ 286 w 3305"/>
                <a:gd name="T81" fmla="*/ 468 h 3309"/>
                <a:gd name="T82" fmla="*/ 313 w 3305"/>
                <a:gd name="T83" fmla="*/ 460 h 3309"/>
                <a:gd name="T84" fmla="*/ 339 w 3305"/>
                <a:gd name="T85" fmla="*/ 449 h 3309"/>
                <a:gd name="T86" fmla="*/ 364 w 3305"/>
                <a:gd name="T87" fmla="*/ 435 h 3309"/>
                <a:gd name="T88" fmla="*/ 387 w 3305"/>
                <a:gd name="T89" fmla="*/ 418 h 3309"/>
                <a:gd name="T90" fmla="*/ 408 w 3305"/>
                <a:gd name="T91" fmla="*/ 399 h 3309"/>
                <a:gd name="T92" fmla="*/ 426 w 3305"/>
                <a:gd name="T93" fmla="*/ 377 h 3309"/>
                <a:gd name="T94" fmla="*/ 442 w 3305"/>
                <a:gd name="T95" fmla="*/ 353 h 3309"/>
                <a:gd name="T96" fmla="*/ 454 w 3305"/>
                <a:gd name="T97" fmla="*/ 327 h 3309"/>
                <a:gd name="T98" fmla="*/ 463 w 3305"/>
                <a:gd name="T99" fmla="*/ 300 h 3309"/>
                <a:gd name="T100" fmla="*/ 469 w 3305"/>
                <a:gd name="T101" fmla="*/ 272 h 3309"/>
                <a:gd name="T102" fmla="*/ 472 w 3305"/>
                <a:gd name="T103" fmla="*/ 244 h 330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3305" h="3309">
                  <a:moveTo>
                    <a:pt x="3305" y="1654"/>
                  </a:moveTo>
                  <a:lnTo>
                    <a:pt x="3305" y="1604"/>
                  </a:lnTo>
                  <a:lnTo>
                    <a:pt x="3303" y="1554"/>
                  </a:lnTo>
                  <a:lnTo>
                    <a:pt x="3298" y="1504"/>
                  </a:lnTo>
                  <a:lnTo>
                    <a:pt x="3294" y="1454"/>
                  </a:lnTo>
                  <a:lnTo>
                    <a:pt x="3287" y="1406"/>
                  </a:lnTo>
                  <a:lnTo>
                    <a:pt x="3279" y="1356"/>
                  </a:lnTo>
                  <a:lnTo>
                    <a:pt x="3269" y="1307"/>
                  </a:lnTo>
                  <a:lnTo>
                    <a:pt x="3258" y="1258"/>
                  </a:lnTo>
                  <a:lnTo>
                    <a:pt x="3245" y="1210"/>
                  </a:lnTo>
                  <a:lnTo>
                    <a:pt x="3230" y="1161"/>
                  </a:lnTo>
                  <a:lnTo>
                    <a:pt x="3216" y="1115"/>
                  </a:lnTo>
                  <a:lnTo>
                    <a:pt x="3199" y="1067"/>
                  </a:lnTo>
                  <a:lnTo>
                    <a:pt x="3180" y="1021"/>
                  </a:lnTo>
                  <a:lnTo>
                    <a:pt x="3160" y="975"/>
                  </a:lnTo>
                  <a:lnTo>
                    <a:pt x="3138" y="930"/>
                  </a:lnTo>
                  <a:lnTo>
                    <a:pt x="3117" y="886"/>
                  </a:lnTo>
                  <a:lnTo>
                    <a:pt x="3093" y="841"/>
                  </a:lnTo>
                  <a:lnTo>
                    <a:pt x="3067" y="798"/>
                  </a:lnTo>
                  <a:lnTo>
                    <a:pt x="3041" y="756"/>
                  </a:lnTo>
                  <a:lnTo>
                    <a:pt x="3014" y="714"/>
                  </a:lnTo>
                  <a:lnTo>
                    <a:pt x="2984" y="673"/>
                  </a:lnTo>
                  <a:lnTo>
                    <a:pt x="2953" y="634"/>
                  </a:lnTo>
                  <a:lnTo>
                    <a:pt x="2923" y="595"/>
                  </a:lnTo>
                  <a:lnTo>
                    <a:pt x="2890" y="558"/>
                  </a:lnTo>
                  <a:lnTo>
                    <a:pt x="2856" y="520"/>
                  </a:lnTo>
                  <a:lnTo>
                    <a:pt x="2822" y="484"/>
                  </a:lnTo>
                  <a:lnTo>
                    <a:pt x="2785" y="450"/>
                  </a:lnTo>
                  <a:lnTo>
                    <a:pt x="2749" y="416"/>
                  </a:lnTo>
                  <a:lnTo>
                    <a:pt x="2710" y="383"/>
                  </a:lnTo>
                  <a:lnTo>
                    <a:pt x="2672" y="352"/>
                  </a:lnTo>
                  <a:lnTo>
                    <a:pt x="2632" y="321"/>
                  </a:lnTo>
                  <a:lnTo>
                    <a:pt x="2591" y="293"/>
                  </a:lnTo>
                  <a:lnTo>
                    <a:pt x="2550" y="265"/>
                  </a:lnTo>
                  <a:lnTo>
                    <a:pt x="2507" y="239"/>
                  </a:lnTo>
                  <a:lnTo>
                    <a:pt x="2464" y="214"/>
                  </a:lnTo>
                  <a:lnTo>
                    <a:pt x="2421" y="189"/>
                  </a:lnTo>
                  <a:lnTo>
                    <a:pt x="2377" y="167"/>
                  </a:lnTo>
                  <a:lnTo>
                    <a:pt x="2331" y="146"/>
                  </a:lnTo>
                  <a:lnTo>
                    <a:pt x="2285" y="125"/>
                  </a:lnTo>
                  <a:lnTo>
                    <a:pt x="2238" y="107"/>
                  </a:lnTo>
                  <a:lnTo>
                    <a:pt x="2192" y="90"/>
                  </a:lnTo>
                  <a:lnTo>
                    <a:pt x="2144" y="75"/>
                  </a:lnTo>
                  <a:lnTo>
                    <a:pt x="2096" y="60"/>
                  </a:lnTo>
                  <a:lnTo>
                    <a:pt x="2049" y="48"/>
                  </a:lnTo>
                  <a:lnTo>
                    <a:pt x="2000" y="37"/>
                  </a:lnTo>
                  <a:lnTo>
                    <a:pt x="1951" y="26"/>
                  </a:lnTo>
                  <a:lnTo>
                    <a:pt x="1901" y="18"/>
                  </a:lnTo>
                  <a:lnTo>
                    <a:pt x="1852" y="12"/>
                  </a:lnTo>
                  <a:lnTo>
                    <a:pt x="1802" y="6"/>
                  </a:lnTo>
                  <a:lnTo>
                    <a:pt x="1752" y="2"/>
                  </a:lnTo>
                  <a:lnTo>
                    <a:pt x="1702" y="0"/>
                  </a:lnTo>
                  <a:lnTo>
                    <a:pt x="1653" y="0"/>
                  </a:lnTo>
                  <a:lnTo>
                    <a:pt x="1603" y="0"/>
                  </a:lnTo>
                  <a:lnTo>
                    <a:pt x="1553" y="2"/>
                  </a:lnTo>
                  <a:lnTo>
                    <a:pt x="1503" y="6"/>
                  </a:lnTo>
                  <a:lnTo>
                    <a:pt x="1453" y="12"/>
                  </a:lnTo>
                  <a:lnTo>
                    <a:pt x="1404" y="18"/>
                  </a:lnTo>
                  <a:lnTo>
                    <a:pt x="1354" y="26"/>
                  </a:lnTo>
                  <a:lnTo>
                    <a:pt x="1305" y="37"/>
                  </a:lnTo>
                  <a:lnTo>
                    <a:pt x="1256" y="48"/>
                  </a:lnTo>
                  <a:lnTo>
                    <a:pt x="1209" y="60"/>
                  </a:lnTo>
                  <a:lnTo>
                    <a:pt x="1161" y="75"/>
                  </a:lnTo>
                  <a:lnTo>
                    <a:pt x="1113" y="90"/>
                  </a:lnTo>
                  <a:lnTo>
                    <a:pt x="1067" y="107"/>
                  </a:lnTo>
                  <a:lnTo>
                    <a:pt x="1020" y="125"/>
                  </a:lnTo>
                  <a:lnTo>
                    <a:pt x="974" y="146"/>
                  </a:lnTo>
                  <a:lnTo>
                    <a:pt x="928" y="167"/>
                  </a:lnTo>
                  <a:lnTo>
                    <a:pt x="884" y="189"/>
                  </a:lnTo>
                  <a:lnTo>
                    <a:pt x="840" y="214"/>
                  </a:lnTo>
                  <a:lnTo>
                    <a:pt x="797" y="239"/>
                  </a:lnTo>
                  <a:lnTo>
                    <a:pt x="755" y="265"/>
                  </a:lnTo>
                  <a:lnTo>
                    <a:pt x="714" y="293"/>
                  </a:lnTo>
                  <a:lnTo>
                    <a:pt x="673" y="321"/>
                  </a:lnTo>
                  <a:lnTo>
                    <a:pt x="633" y="352"/>
                  </a:lnTo>
                  <a:lnTo>
                    <a:pt x="595" y="383"/>
                  </a:lnTo>
                  <a:lnTo>
                    <a:pt x="556" y="416"/>
                  </a:lnTo>
                  <a:lnTo>
                    <a:pt x="520" y="450"/>
                  </a:lnTo>
                  <a:lnTo>
                    <a:pt x="483" y="484"/>
                  </a:lnTo>
                  <a:lnTo>
                    <a:pt x="448" y="520"/>
                  </a:lnTo>
                  <a:lnTo>
                    <a:pt x="415" y="558"/>
                  </a:lnTo>
                  <a:lnTo>
                    <a:pt x="382" y="595"/>
                  </a:lnTo>
                  <a:lnTo>
                    <a:pt x="351" y="634"/>
                  </a:lnTo>
                  <a:lnTo>
                    <a:pt x="321" y="673"/>
                  </a:lnTo>
                  <a:lnTo>
                    <a:pt x="291" y="714"/>
                  </a:lnTo>
                  <a:lnTo>
                    <a:pt x="264" y="756"/>
                  </a:lnTo>
                  <a:lnTo>
                    <a:pt x="238" y="798"/>
                  </a:lnTo>
                  <a:lnTo>
                    <a:pt x="212" y="841"/>
                  </a:lnTo>
                  <a:lnTo>
                    <a:pt x="188" y="886"/>
                  </a:lnTo>
                  <a:lnTo>
                    <a:pt x="165" y="930"/>
                  </a:lnTo>
                  <a:lnTo>
                    <a:pt x="145" y="975"/>
                  </a:lnTo>
                  <a:lnTo>
                    <a:pt x="125" y="1021"/>
                  </a:lnTo>
                  <a:lnTo>
                    <a:pt x="106" y="1067"/>
                  </a:lnTo>
                  <a:lnTo>
                    <a:pt x="89" y="1115"/>
                  </a:lnTo>
                  <a:lnTo>
                    <a:pt x="74" y="1161"/>
                  </a:lnTo>
                  <a:lnTo>
                    <a:pt x="60" y="1210"/>
                  </a:lnTo>
                  <a:lnTo>
                    <a:pt x="47" y="1258"/>
                  </a:lnTo>
                  <a:lnTo>
                    <a:pt x="36" y="1307"/>
                  </a:lnTo>
                  <a:lnTo>
                    <a:pt x="26" y="1356"/>
                  </a:lnTo>
                  <a:lnTo>
                    <a:pt x="18" y="1406"/>
                  </a:lnTo>
                  <a:lnTo>
                    <a:pt x="11" y="1454"/>
                  </a:lnTo>
                  <a:lnTo>
                    <a:pt x="5" y="1504"/>
                  </a:lnTo>
                  <a:lnTo>
                    <a:pt x="2" y="1554"/>
                  </a:lnTo>
                  <a:lnTo>
                    <a:pt x="0" y="1604"/>
                  </a:lnTo>
                  <a:lnTo>
                    <a:pt x="0" y="1654"/>
                  </a:lnTo>
                  <a:lnTo>
                    <a:pt x="0" y="1704"/>
                  </a:lnTo>
                  <a:lnTo>
                    <a:pt x="2" y="1754"/>
                  </a:lnTo>
                  <a:lnTo>
                    <a:pt x="5" y="1804"/>
                  </a:lnTo>
                  <a:lnTo>
                    <a:pt x="11" y="1854"/>
                  </a:lnTo>
                  <a:lnTo>
                    <a:pt x="18" y="1903"/>
                  </a:lnTo>
                  <a:lnTo>
                    <a:pt x="26" y="1953"/>
                  </a:lnTo>
                  <a:lnTo>
                    <a:pt x="36" y="2001"/>
                  </a:lnTo>
                  <a:lnTo>
                    <a:pt x="47" y="2050"/>
                  </a:lnTo>
                  <a:lnTo>
                    <a:pt x="60" y="2098"/>
                  </a:lnTo>
                  <a:lnTo>
                    <a:pt x="74" y="2147"/>
                  </a:lnTo>
                  <a:lnTo>
                    <a:pt x="89" y="2194"/>
                  </a:lnTo>
                  <a:lnTo>
                    <a:pt x="106" y="2241"/>
                  </a:lnTo>
                  <a:lnTo>
                    <a:pt x="125" y="2288"/>
                  </a:lnTo>
                  <a:lnTo>
                    <a:pt x="145" y="2333"/>
                  </a:lnTo>
                  <a:lnTo>
                    <a:pt x="165" y="2378"/>
                  </a:lnTo>
                  <a:lnTo>
                    <a:pt x="188" y="2423"/>
                  </a:lnTo>
                  <a:lnTo>
                    <a:pt x="212" y="2467"/>
                  </a:lnTo>
                  <a:lnTo>
                    <a:pt x="238" y="2510"/>
                  </a:lnTo>
                  <a:lnTo>
                    <a:pt x="264" y="2552"/>
                  </a:lnTo>
                  <a:lnTo>
                    <a:pt x="291" y="2594"/>
                  </a:lnTo>
                  <a:lnTo>
                    <a:pt x="321" y="2635"/>
                  </a:lnTo>
                  <a:lnTo>
                    <a:pt x="351" y="2675"/>
                  </a:lnTo>
                  <a:lnTo>
                    <a:pt x="382" y="2713"/>
                  </a:lnTo>
                  <a:lnTo>
                    <a:pt x="415" y="2752"/>
                  </a:lnTo>
                  <a:lnTo>
                    <a:pt x="448" y="2788"/>
                  </a:lnTo>
                  <a:lnTo>
                    <a:pt x="483" y="2824"/>
                  </a:lnTo>
                  <a:lnTo>
                    <a:pt x="520" y="2858"/>
                  </a:lnTo>
                  <a:lnTo>
                    <a:pt x="556" y="2893"/>
                  </a:lnTo>
                  <a:lnTo>
                    <a:pt x="595" y="2925"/>
                  </a:lnTo>
                  <a:lnTo>
                    <a:pt x="633" y="2956"/>
                  </a:lnTo>
                  <a:lnTo>
                    <a:pt x="673" y="2987"/>
                  </a:lnTo>
                  <a:lnTo>
                    <a:pt x="714" y="3016"/>
                  </a:lnTo>
                  <a:lnTo>
                    <a:pt x="755" y="3044"/>
                  </a:lnTo>
                  <a:lnTo>
                    <a:pt x="797" y="3070"/>
                  </a:lnTo>
                  <a:lnTo>
                    <a:pt x="840" y="3096"/>
                  </a:lnTo>
                  <a:lnTo>
                    <a:pt x="884" y="3120"/>
                  </a:lnTo>
                  <a:lnTo>
                    <a:pt x="928" y="3142"/>
                  </a:lnTo>
                  <a:lnTo>
                    <a:pt x="974" y="3163"/>
                  </a:lnTo>
                  <a:lnTo>
                    <a:pt x="1020" y="3183"/>
                  </a:lnTo>
                  <a:lnTo>
                    <a:pt x="1067" y="3201"/>
                  </a:lnTo>
                  <a:lnTo>
                    <a:pt x="1113" y="3218"/>
                  </a:lnTo>
                  <a:lnTo>
                    <a:pt x="1161" y="3234"/>
                  </a:lnTo>
                  <a:lnTo>
                    <a:pt x="1209" y="3248"/>
                  </a:lnTo>
                  <a:lnTo>
                    <a:pt x="1256" y="3260"/>
                  </a:lnTo>
                  <a:lnTo>
                    <a:pt x="1305" y="3272"/>
                  </a:lnTo>
                  <a:lnTo>
                    <a:pt x="1354" y="3282"/>
                  </a:lnTo>
                  <a:lnTo>
                    <a:pt x="1404" y="3290"/>
                  </a:lnTo>
                  <a:lnTo>
                    <a:pt x="1453" y="3297"/>
                  </a:lnTo>
                  <a:lnTo>
                    <a:pt x="1503" y="3302"/>
                  </a:lnTo>
                  <a:lnTo>
                    <a:pt x="1553" y="3306"/>
                  </a:lnTo>
                  <a:lnTo>
                    <a:pt x="1603" y="3308"/>
                  </a:lnTo>
                  <a:lnTo>
                    <a:pt x="1653" y="3309"/>
                  </a:lnTo>
                  <a:lnTo>
                    <a:pt x="1702" y="3308"/>
                  </a:lnTo>
                  <a:lnTo>
                    <a:pt x="1752" y="3306"/>
                  </a:lnTo>
                  <a:lnTo>
                    <a:pt x="1802" y="3302"/>
                  </a:lnTo>
                  <a:lnTo>
                    <a:pt x="1852" y="3297"/>
                  </a:lnTo>
                  <a:lnTo>
                    <a:pt x="1901" y="3290"/>
                  </a:lnTo>
                  <a:lnTo>
                    <a:pt x="1951" y="3282"/>
                  </a:lnTo>
                  <a:lnTo>
                    <a:pt x="2000" y="3272"/>
                  </a:lnTo>
                  <a:lnTo>
                    <a:pt x="2049" y="3260"/>
                  </a:lnTo>
                  <a:lnTo>
                    <a:pt x="2096" y="3248"/>
                  </a:lnTo>
                  <a:lnTo>
                    <a:pt x="2144" y="3234"/>
                  </a:lnTo>
                  <a:lnTo>
                    <a:pt x="2192" y="3218"/>
                  </a:lnTo>
                  <a:lnTo>
                    <a:pt x="2238" y="3201"/>
                  </a:lnTo>
                  <a:lnTo>
                    <a:pt x="2285" y="3183"/>
                  </a:lnTo>
                  <a:lnTo>
                    <a:pt x="2331" y="3163"/>
                  </a:lnTo>
                  <a:lnTo>
                    <a:pt x="2377" y="3142"/>
                  </a:lnTo>
                  <a:lnTo>
                    <a:pt x="2421" y="3120"/>
                  </a:lnTo>
                  <a:lnTo>
                    <a:pt x="2464" y="3096"/>
                  </a:lnTo>
                  <a:lnTo>
                    <a:pt x="2507" y="3070"/>
                  </a:lnTo>
                  <a:lnTo>
                    <a:pt x="2550" y="3044"/>
                  </a:lnTo>
                  <a:lnTo>
                    <a:pt x="2591" y="3016"/>
                  </a:lnTo>
                  <a:lnTo>
                    <a:pt x="2632" y="2987"/>
                  </a:lnTo>
                  <a:lnTo>
                    <a:pt x="2672" y="2956"/>
                  </a:lnTo>
                  <a:lnTo>
                    <a:pt x="2710" y="2925"/>
                  </a:lnTo>
                  <a:lnTo>
                    <a:pt x="2749" y="2893"/>
                  </a:lnTo>
                  <a:lnTo>
                    <a:pt x="2785" y="2858"/>
                  </a:lnTo>
                  <a:lnTo>
                    <a:pt x="2822" y="2824"/>
                  </a:lnTo>
                  <a:lnTo>
                    <a:pt x="2856" y="2788"/>
                  </a:lnTo>
                  <a:lnTo>
                    <a:pt x="2890" y="2752"/>
                  </a:lnTo>
                  <a:lnTo>
                    <a:pt x="2923" y="2713"/>
                  </a:lnTo>
                  <a:lnTo>
                    <a:pt x="2953" y="2675"/>
                  </a:lnTo>
                  <a:lnTo>
                    <a:pt x="2984" y="2635"/>
                  </a:lnTo>
                  <a:lnTo>
                    <a:pt x="3014" y="2594"/>
                  </a:lnTo>
                  <a:lnTo>
                    <a:pt x="3041" y="2552"/>
                  </a:lnTo>
                  <a:lnTo>
                    <a:pt x="3067" y="2510"/>
                  </a:lnTo>
                  <a:lnTo>
                    <a:pt x="3093" y="2467"/>
                  </a:lnTo>
                  <a:lnTo>
                    <a:pt x="3117" y="2423"/>
                  </a:lnTo>
                  <a:lnTo>
                    <a:pt x="3138" y="2378"/>
                  </a:lnTo>
                  <a:lnTo>
                    <a:pt x="3160" y="2333"/>
                  </a:lnTo>
                  <a:lnTo>
                    <a:pt x="3180" y="2288"/>
                  </a:lnTo>
                  <a:lnTo>
                    <a:pt x="3199" y="2241"/>
                  </a:lnTo>
                  <a:lnTo>
                    <a:pt x="3216" y="2194"/>
                  </a:lnTo>
                  <a:lnTo>
                    <a:pt x="3230" y="2147"/>
                  </a:lnTo>
                  <a:lnTo>
                    <a:pt x="3245" y="2098"/>
                  </a:lnTo>
                  <a:lnTo>
                    <a:pt x="3258" y="2050"/>
                  </a:lnTo>
                  <a:lnTo>
                    <a:pt x="3269" y="2001"/>
                  </a:lnTo>
                  <a:lnTo>
                    <a:pt x="3279" y="1953"/>
                  </a:lnTo>
                  <a:lnTo>
                    <a:pt x="3287" y="1903"/>
                  </a:lnTo>
                  <a:lnTo>
                    <a:pt x="3294" y="1854"/>
                  </a:lnTo>
                  <a:lnTo>
                    <a:pt x="3298" y="1804"/>
                  </a:lnTo>
                  <a:lnTo>
                    <a:pt x="3303" y="1754"/>
                  </a:lnTo>
                  <a:lnTo>
                    <a:pt x="3305" y="1704"/>
                  </a:lnTo>
                  <a:lnTo>
                    <a:pt x="3305" y="165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99" name="Freeform 60"/>
            <p:cNvSpPr>
              <a:spLocks/>
            </p:cNvSpPr>
            <p:nvPr/>
          </p:nvSpPr>
          <p:spPr bwMode="auto">
            <a:xfrm>
              <a:off x="2677" y="1609"/>
              <a:ext cx="756" cy="756"/>
            </a:xfrm>
            <a:custGeom>
              <a:avLst/>
              <a:gdLst>
                <a:gd name="T0" fmla="*/ 754 w 5289"/>
                <a:gd name="T1" fmla="*/ 342 h 5294"/>
                <a:gd name="T2" fmla="*/ 747 w 5289"/>
                <a:gd name="T3" fmla="*/ 298 h 5294"/>
                <a:gd name="T4" fmla="*/ 735 w 5289"/>
                <a:gd name="T5" fmla="*/ 254 h 5294"/>
                <a:gd name="T6" fmla="*/ 718 w 5289"/>
                <a:gd name="T7" fmla="*/ 213 h 5294"/>
                <a:gd name="T8" fmla="*/ 696 w 5289"/>
                <a:gd name="T9" fmla="*/ 174 h 5294"/>
                <a:gd name="T10" fmla="*/ 670 w 5289"/>
                <a:gd name="T11" fmla="*/ 137 h 5294"/>
                <a:gd name="T12" fmla="*/ 639 w 5289"/>
                <a:gd name="T13" fmla="*/ 104 h 5294"/>
                <a:gd name="T14" fmla="*/ 604 w 5289"/>
                <a:gd name="T15" fmla="*/ 75 h 5294"/>
                <a:gd name="T16" fmla="*/ 567 w 5289"/>
                <a:gd name="T17" fmla="*/ 51 h 5294"/>
                <a:gd name="T18" fmla="*/ 527 w 5289"/>
                <a:gd name="T19" fmla="*/ 30 h 5294"/>
                <a:gd name="T20" fmla="*/ 484 w 5289"/>
                <a:gd name="T21" fmla="*/ 15 h 5294"/>
                <a:gd name="T22" fmla="*/ 441 w 5289"/>
                <a:gd name="T23" fmla="*/ 5 h 5294"/>
                <a:gd name="T24" fmla="*/ 396 w 5289"/>
                <a:gd name="T25" fmla="*/ 0 h 5294"/>
                <a:gd name="T26" fmla="*/ 351 w 5289"/>
                <a:gd name="T27" fmla="*/ 1 h 5294"/>
                <a:gd name="T28" fmla="*/ 306 w 5289"/>
                <a:gd name="T29" fmla="*/ 7 h 5294"/>
                <a:gd name="T30" fmla="*/ 263 w 5289"/>
                <a:gd name="T31" fmla="*/ 18 h 5294"/>
                <a:gd name="T32" fmla="*/ 221 w 5289"/>
                <a:gd name="T33" fmla="*/ 34 h 5294"/>
                <a:gd name="T34" fmla="*/ 181 w 5289"/>
                <a:gd name="T35" fmla="*/ 55 h 5294"/>
                <a:gd name="T36" fmla="*/ 144 w 5289"/>
                <a:gd name="T37" fmla="*/ 81 h 5294"/>
                <a:gd name="T38" fmla="*/ 111 w 5289"/>
                <a:gd name="T39" fmla="*/ 111 h 5294"/>
                <a:gd name="T40" fmla="*/ 81 w 5289"/>
                <a:gd name="T41" fmla="*/ 144 h 5294"/>
                <a:gd name="T42" fmla="*/ 55 w 5289"/>
                <a:gd name="T43" fmla="*/ 181 h 5294"/>
                <a:gd name="T44" fmla="*/ 34 w 5289"/>
                <a:gd name="T45" fmla="*/ 221 h 5294"/>
                <a:gd name="T46" fmla="*/ 18 w 5289"/>
                <a:gd name="T47" fmla="*/ 263 h 5294"/>
                <a:gd name="T48" fmla="*/ 7 w 5289"/>
                <a:gd name="T49" fmla="*/ 307 h 5294"/>
                <a:gd name="T50" fmla="*/ 1 w 5289"/>
                <a:gd name="T51" fmla="*/ 351 h 5294"/>
                <a:gd name="T52" fmla="*/ 0 w 5289"/>
                <a:gd name="T53" fmla="*/ 396 h 5294"/>
                <a:gd name="T54" fmla="*/ 5 w 5289"/>
                <a:gd name="T55" fmla="*/ 441 h 5294"/>
                <a:gd name="T56" fmla="*/ 15 w 5289"/>
                <a:gd name="T57" fmla="*/ 485 h 5294"/>
                <a:gd name="T58" fmla="*/ 30 w 5289"/>
                <a:gd name="T59" fmla="*/ 527 h 5294"/>
                <a:gd name="T60" fmla="*/ 51 w 5289"/>
                <a:gd name="T61" fmla="*/ 567 h 5294"/>
                <a:gd name="T62" fmla="*/ 75 w 5289"/>
                <a:gd name="T63" fmla="*/ 605 h 5294"/>
                <a:gd name="T64" fmla="*/ 104 w 5289"/>
                <a:gd name="T65" fmla="*/ 639 h 5294"/>
                <a:gd name="T66" fmla="*/ 137 w 5289"/>
                <a:gd name="T67" fmla="*/ 669 h 5294"/>
                <a:gd name="T68" fmla="*/ 174 w 5289"/>
                <a:gd name="T69" fmla="*/ 696 h 5294"/>
                <a:gd name="T70" fmla="*/ 213 w 5289"/>
                <a:gd name="T71" fmla="*/ 718 h 5294"/>
                <a:gd name="T72" fmla="*/ 254 w 5289"/>
                <a:gd name="T73" fmla="*/ 735 h 5294"/>
                <a:gd name="T74" fmla="*/ 298 w 5289"/>
                <a:gd name="T75" fmla="*/ 747 h 5294"/>
                <a:gd name="T76" fmla="*/ 342 w 5289"/>
                <a:gd name="T77" fmla="*/ 754 h 5294"/>
                <a:gd name="T78" fmla="*/ 387 w 5289"/>
                <a:gd name="T79" fmla="*/ 756 h 5294"/>
                <a:gd name="T80" fmla="*/ 432 w 5289"/>
                <a:gd name="T81" fmla="*/ 752 h 5294"/>
                <a:gd name="T82" fmla="*/ 476 w 5289"/>
                <a:gd name="T83" fmla="*/ 743 h 5294"/>
                <a:gd name="T84" fmla="*/ 519 w 5289"/>
                <a:gd name="T85" fmla="*/ 729 h 5294"/>
                <a:gd name="T86" fmla="*/ 559 w 5289"/>
                <a:gd name="T87" fmla="*/ 710 h 5294"/>
                <a:gd name="T88" fmla="*/ 597 w 5289"/>
                <a:gd name="T89" fmla="*/ 686 h 5294"/>
                <a:gd name="T90" fmla="*/ 632 w 5289"/>
                <a:gd name="T91" fmla="*/ 658 h 5294"/>
                <a:gd name="T92" fmla="*/ 664 w 5289"/>
                <a:gd name="T93" fmla="*/ 625 h 5294"/>
                <a:gd name="T94" fmla="*/ 691 w 5289"/>
                <a:gd name="T95" fmla="*/ 590 h 5294"/>
                <a:gd name="T96" fmla="*/ 714 w 5289"/>
                <a:gd name="T97" fmla="*/ 551 h 5294"/>
                <a:gd name="T98" fmla="*/ 732 w 5289"/>
                <a:gd name="T99" fmla="*/ 510 h 5294"/>
                <a:gd name="T100" fmla="*/ 746 w 5289"/>
                <a:gd name="T101" fmla="*/ 467 h 529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289" h="5294">
                  <a:moveTo>
                    <a:pt x="5289" y="2647"/>
                  </a:moveTo>
                  <a:lnTo>
                    <a:pt x="5289" y="2585"/>
                  </a:lnTo>
                  <a:lnTo>
                    <a:pt x="5287" y="2521"/>
                  </a:lnTo>
                  <a:lnTo>
                    <a:pt x="5283" y="2459"/>
                  </a:lnTo>
                  <a:lnTo>
                    <a:pt x="5278" y="2395"/>
                  </a:lnTo>
                  <a:lnTo>
                    <a:pt x="5271" y="2333"/>
                  </a:lnTo>
                  <a:lnTo>
                    <a:pt x="5263" y="2270"/>
                  </a:lnTo>
                  <a:lnTo>
                    <a:pt x="5253" y="2208"/>
                  </a:lnTo>
                  <a:lnTo>
                    <a:pt x="5242" y="2147"/>
                  </a:lnTo>
                  <a:lnTo>
                    <a:pt x="5229" y="2084"/>
                  </a:lnTo>
                  <a:lnTo>
                    <a:pt x="5216" y="2023"/>
                  </a:lnTo>
                  <a:lnTo>
                    <a:pt x="5200" y="1961"/>
                  </a:lnTo>
                  <a:lnTo>
                    <a:pt x="5183" y="1901"/>
                  </a:lnTo>
                  <a:lnTo>
                    <a:pt x="5165" y="1841"/>
                  </a:lnTo>
                  <a:lnTo>
                    <a:pt x="5144" y="1781"/>
                  </a:lnTo>
                  <a:lnTo>
                    <a:pt x="5123" y="1722"/>
                  </a:lnTo>
                  <a:lnTo>
                    <a:pt x="5100" y="1663"/>
                  </a:lnTo>
                  <a:lnTo>
                    <a:pt x="5076" y="1605"/>
                  </a:lnTo>
                  <a:lnTo>
                    <a:pt x="5051" y="1547"/>
                  </a:lnTo>
                  <a:lnTo>
                    <a:pt x="5024" y="1490"/>
                  </a:lnTo>
                  <a:lnTo>
                    <a:pt x="4995" y="1434"/>
                  </a:lnTo>
                  <a:lnTo>
                    <a:pt x="4966" y="1378"/>
                  </a:lnTo>
                  <a:lnTo>
                    <a:pt x="4935" y="1324"/>
                  </a:lnTo>
                  <a:lnTo>
                    <a:pt x="4903" y="1269"/>
                  </a:lnTo>
                  <a:lnTo>
                    <a:pt x="4869" y="1216"/>
                  </a:lnTo>
                  <a:lnTo>
                    <a:pt x="4835" y="1163"/>
                  </a:lnTo>
                  <a:lnTo>
                    <a:pt x="4799" y="1111"/>
                  </a:lnTo>
                  <a:lnTo>
                    <a:pt x="4762" y="1061"/>
                  </a:lnTo>
                  <a:lnTo>
                    <a:pt x="4724" y="1010"/>
                  </a:lnTo>
                  <a:lnTo>
                    <a:pt x="4684" y="961"/>
                  </a:lnTo>
                  <a:lnTo>
                    <a:pt x="4643" y="914"/>
                  </a:lnTo>
                  <a:lnTo>
                    <a:pt x="4601" y="866"/>
                  </a:lnTo>
                  <a:lnTo>
                    <a:pt x="4559" y="821"/>
                  </a:lnTo>
                  <a:lnTo>
                    <a:pt x="4515" y="775"/>
                  </a:lnTo>
                  <a:lnTo>
                    <a:pt x="4470" y="731"/>
                  </a:lnTo>
                  <a:lnTo>
                    <a:pt x="4423" y="688"/>
                  </a:lnTo>
                  <a:lnTo>
                    <a:pt x="4377" y="647"/>
                  </a:lnTo>
                  <a:lnTo>
                    <a:pt x="4329" y="606"/>
                  </a:lnTo>
                  <a:lnTo>
                    <a:pt x="4279" y="566"/>
                  </a:lnTo>
                  <a:lnTo>
                    <a:pt x="4229" y="528"/>
                  </a:lnTo>
                  <a:lnTo>
                    <a:pt x="4179" y="490"/>
                  </a:lnTo>
                  <a:lnTo>
                    <a:pt x="4127" y="455"/>
                  </a:lnTo>
                  <a:lnTo>
                    <a:pt x="4075" y="420"/>
                  </a:lnTo>
                  <a:lnTo>
                    <a:pt x="4021" y="387"/>
                  </a:lnTo>
                  <a:lnTo>
                    <a:pt x="3967" y="354"/>
                  </a:lnTo>
                  <a:lnTo>
                    <a:pt x="3912" y="323"/>
                  </a:lnTo>
                  <a:lnTo>
                    <a:pt x="3857" y="294"/>
                  </a:lnTo>
                  <a:lnTo>
                    <a:pt x="3800" y="266"/>
                  </a:lnTo>
                  <a:lnTo>
                    <a:pt x="3743" y="239"/>
                  </a:lnTo>
                  <a:lnTo>
                    <a:pt x="3685" y="213"/>
                  </a:lnTo>
                  <a:lnTo>
                    <a:pt x="3628" y="190"/>
                  </a:lnTo>
                  <a:lnTo>
                    <a:pt x="3569" y="167"/>
                  </a:lnTo>
                  <a:lnTo>
                    <a:pt x="3509" y="145"/>
                  </a:lnTo>
                  <a:lnTo>
                    <a:pt x="3450" y="126"/>
                  </a:lnTo>
                  <a:lnTo>
                    <a:pt x="3389" y="107"/>
                  </a:lnTo>
                  <a:lnTo>
                    <a:pt x="3329" y="90"/>
                  </a:lnTo>
                  <a:lnTo>
                    <a:pt x="3268" y="75"/>
                  </a:lnTo>
                  <a:lnTo>
                    <a:pt x="3206" y="60"/>
                  </a:lnTo>
                  <a:lnTo>
                    <a:pt x="3145" y="48"/>
                  </a:lnTo>
                  <a:lnTo>
                    <a:pt x="3083" y="36"/>
                  </a:lnTo>
                  <a:lnTo>
                    <a:pt x="3021" y="27"/>
                  </a:lnTo>
                  <a:lnTo>
                    <a:pt x="2959" y="18"/>
                  </a:lnTo>
                  <a:lnTo>
                    <a:pt x="2895" y="12"/>
                  </a:lnTo>
                  <a:lnTo>
                    <a:pt x="2833" y="7"/>
                  </a:lnTo>
                  <a:lnTo>
                    <a:pt x="2771" y="3"/>
                  </a:lnTo>
                  <a:lnTo>
                    <a:pt x="2707" y="1"/>
                  </a:lnTo>
                  <a:lnTo>
                    <a:pt x="2645" y="0"/>
                  </a:lnTo>
                  <a:lnTo>
                    <a:pt x="2582" y="1"/>
                  </a:lnTo>
                  <a:lnTo>
                    <a:pt x="2519" y="3"/>
                  </a:lnTo>
                  <a:lnTo>
                    <a:pt x="2456" y="7"/>
                  </a:lnTo>
                  <a:lnTo>
                    <a:pt x="2393" y="12"/>
                  </a:lnTo>
                  <a:lnTo>
                    <a:pt x="2330" y="18"/>
                  </a:lnTo>
                  <a:lnTo>
                    <a:pt x="2268" y="27"/>
                  </a:lnTo>
                  <a:lnTo>
                    <a:pt x="2206" y="36"/>
                  </a:lnTo>
                  <a:lnTo>
                    <a:pt x="2144" y="48"/>
                  </a:lnTo>
                  <a:lnTo>
                    <a:pt x="2083" y="60"/>
                  </a:lnTo>
                  <a:lnTo>
                    <a:pt x="2021" y="75"/>
                  </a:lnTo>
                  <a:lnTo>
                    <a:pt x="1960" y="90"/>
                  </a:lnTo>
                  <a:lnTo>
                    <a:pt x="1899" y="107"/>
                  </a:lnTo>
                  <a:lnTo>
                    <a:pt x="1839" y="126"/>
                  </a:lnTo>
                  <a:lnTo>
                    <a:pt x="1780" y="145"/>
                  </a:lnTo>
                  <a:lnTo>
                    <a:pt x="1721" y="167"/>
                  </a:lnTo>
                  <a:lnTo>
                    <a:pt x="1661" y="190"/>
                  </a:lnTo>
                  <a:lnTo>
                    <a:pt x="1604" y="213"/>
                  </a:lnTo>
                  <a:lnTo>
                    <a:pt x="1546" y="239"/>
                  </a:lnTo>
                  <a:lnTo>
                    <a:pt x="1489" y="266"/>
                  </a:lnTo>
                  <a:lnTo>
                    <a:pt x="1432" y="294"/>
                  </a:lnTo>
                  <a:lnTo>
                    <a:pt x="1377" y="323"/>
                  </a:lnTo>
                  <a:lnTo>
                    <a:pt x="1322" y="354"/>
                  </a:lnTo>
                  <a:lnTo>
                    <a:pt x="1268" y="387"/>
                  </a:lnTo>
                  <a:lnTo>
                    <a:pt x="1214" y="420"/>
                  </a:lnTo>
                  <a:lnTo>
                    <a:pt x="1162" y="455"/>
                  </a:lnTo>
                  <a:lnTo>
                    <a:pt x="1110" y="490"/>
                  </a:lnTo>
                  <a:lnTo>
                    <a:pt x="1059" y="528"/>
                  </a:lnTo>
                  <a:lnTo>
                    <a:pt x="1009" y="566"/>
                  </a:lnTo>
                  <a:lnTo>
                    <a:pt x="960" y="606"/>
                  </a:lnTo>
                  <a:lnTo>
                    <a:pt x="912" y="647"/>
                  </a:lnTo>
                  <a:lnTo>
                    <a:pt x="865" y="688"/>
                  </a:lnTo>
                  <a:lnTo>
                    <a:pt x="819" y="731"/>
                  </a:lnTo>
                  <a:lnTo>
                    <a:pt x="774" y="775"/>
                  </a:lnTo>
                  <a:lnTo>
                    <a:pt x="730" y="821"/>
                  </a:lnTo>
                  <a:lnTo>
                    <a:pt x="688" y="866"/>
                  </a:lnTo>
                  <a:lnTo>
                    <a:pt x="646" y="914"/>
                  </a:lnTo>
                  <a:lnTo>
                    <a:pt x="605" y="961"/>
                  </a:lnTo>
                  <a:lnTo>
                    <a:pt x="565" y="1010"/>
                  </a:lnTo>
                  <a:lnTo>
                    <a:pt x="526" y="1061"/>
                  </a:lnTo>
                  <a:lnTo>
                    <a:pt x="490" y="1111"/>
                  </a:lnTo>
                  <a:lnTo>
                    <a:pt x="454" y="1163"/>
                  </a:lnTo>
                  <a:lnTo>
                    <a:pt x="420" y="1216"/>
                  </a:lnTo>
                  <a:lnTo>
                    <a:pt x="386" y="1269"/>
                  </a:lnTo>
                  <a:lnTo>
                    <a:pt x="354" y="1324"/>
                  </a:lnTo>
                  <a:lnTo>
                    <a:pt x="323" y="1378"/>
                  </a:lnTo>
                  <a:lnTo>
                    <a:pt x="294" y="1434"/>
                  </a:lnTo>
                  <a:lnTo>
                    <a:pt x="265" y="1490"/>
                  </a:lnTo>
                  <a:lnTo>
                    <a:pt x="238" y="1547"/>
                  </a:lnTo>
                  <a:lnTo>
                    <a:pt x="213" y="1605"/>
                  </a:lnTo>
                  <a:lnTo>
                    <a:pt x="189" y="1663"/>
                  </a:lnTo>
                  <a:lnTo>
                    <a:pt x="167" y="1722"/>
                  </a:lnTo>
                  <a:lnTo>
                    <a:pt x="145" y="1781"/>
                  </a:lnTo>
                  <a:lnTo>
                    <a:pt x="125" y="1841"/>
                  </a:lnTo>
                  <a:lnTo>
                    <a:pt x="106" y="1901"/>
                  </a:lnTo>
                  <a:lnTo>
                    <a:pt x="89" y="1961"/>
                  </a:lnTo>
                  <a:lnTo>
                    <a:pt x="73" y="2023"/>
                  </a:lnTo>
                  <a:lnTo>
                    <a:pt x="60" y="2084"/>
                  </a:lnTo>
                  <a:lnTo>
                    <a:pt x="47" y="2147"/>
                  </a:lnTo>
                  <a:lnTo>
                    <a:pt x="36" y="2208"/>
                  </a:lnTo>
                  <a:lnTo>
                    <a:pt x="26" y="2270"/>
                  </a:lnTo>
                  <a:lnTo>
                    <a:pt x="18" y="2333"/>
                  </a:lnTo>
                  <a:lnTo>
                    <a:pt x="11" y="2395"/>
                  </a:lnTo>
                  <a:lnTo>
                    <a:pt x="6" y="2459"/>
                  </a:lnTo>
                  <a:lnTo>
                    <a:pt x="2" y="2521"/>
                  </a:lnTo>
                  <a:lnTo>
                    <a:pt x="0" y="2585"/>
                  </a:lnTo>
                  <a:lnTo>
                    <a:pt x="0" y="2647"/>
                  </a:lnTo>
                  <a:lnTo>
                    <a:pt x="0" y="2711"/>
                  </a:lnTo>
                  <a:lnTo>
                    <a:pt x="2" y="2773"/>
                  </a:lnTo>
                  <a:lnTo>
                    <a:pt x="6" y="2836"/>
                  </a:lnTo>
                  <a:lnTo>
                    <a:pt x="11" y="2899"/>
                  </a:lnTo>
                  <a:lnTo>
                    <a:pt x="18" y="2962"/>
                  </a:lnTo>
                  <a:lnTo>
                    <a:pt x="26" y="3024"/>
                  </a:lnTo>
                  <a:lnTo>
                    <a:pt x="36" y="3086"/>
                  </a:lnTo>
                  <a:lnTo>
                    <a:pt x="47" y="3148"/>
                  </a:lnTo>
                  <a:lnTo>
                    <a:pt x="60" y="3210"/>
                  </a:lnTo>
                  <a:lnTo>
                    <a:pt x="73" y="3271"/>
                  </a:lnTo>
                  <a:lnTo>
                    <a:pt x="89" y="3333"/>
                  </a:lnTo>
                  <a:lnTo>
                    <a:pt x="106" y="3393"/>
                  </a:lnTo>
                  <a:lnTo>
                    <a:pt x="125" y="3453"/>
                  </a:lnTo>
                  <a:lnTo>
                    <a:pt x="145" y="3513"/>
                  </a:lnTo>
                  <a:lnTo>
                    <a:pt x="167" y="3572"/>
                  </a:lnTo>
                  <a:lnTo>
                    <a:pt x="189" y="3631"/>
                  </a:lnTo>
                  <a:lnTo>
                    <a:pt x="213" y="3689"/>
                  </a:lnTo>
                  <a:lnTo>
                    <a:pt x="238" y="3747"/>
                  </a:lnTo>
                  <a:lnTo>
                    <a:pt x="265" y="3804"/>
                  </a:lnTo>
                  <a:lnTo>
                    <a:pt x="294" y="3861"/>
                  </a:lnTo>
                  <a:lnTo>
                    <a:pt x="323" y="3916"/>
                  </a:lnTo>
                  <a:lnTo>
                    <a:pt x="354" y="3971"/>
                  </a:lnTo>
                  <a:lnTo>
                    <a:pt x="386" y="4025"/>
                  </a:lnTo>
                  <a:lnTo>
                    <a:pt x="420" y="4079"/>
                  </a:lnTo>
                  <a:lnTo>
                    <a:pt x="454" y="4131"/>
                  </a:lnTo>
                  <a:lnTo>
                    <a:pt x="490" y="4183"/>
                  </a:lnTo>
                  <a:lnTo>
                    <a:pt x="526" y="4234"/>
                  </a:lnTo>
                  <a:lnTo>
                    <a:pt x="565" y="4284"/>
                  </a:lnTo>
                  <a:lnTo>
                    <a:pt x="605" y="4333"/>
                  </a:lnTo>
                  <a:lnTo>
                    <a:pt x="646" y="4380"/>
                  </a:lnTo>
                  <a:lnTo>
                    <a:pt x="688" y="4428"/>
                  </a:lnTo>
                  <a:lnTo>
                    <a:pt x="730" y="4474"/>
                  </a:lnTo>
                  <a:lnTo>
                    <a:pt x="774" y="4519"/>
                  </a:lnTo>
                  <a:lnTo>
                    <a:pt x="819" y="4563"/>
                  </a:lnTo>
                  <a:lnTo>
                    <a:pt x="865" y="4606"/>
                  </a:lnTo>
                  <a:lnTo>
                    <a:pt x="912" y="4648"/>
                  </a:lnTo>
                  <a:lnTo>
                    <a:pt x="960" y="4688"/>
                  </a:lnTo>
                  <a:lnTo>
                    <a:pt x="1009" y="4728"/>
                  </a:lnTo>
                  <a:lnTo>
                    <a:pt x="1059" y="4766"/>
                  </a:lnTo>
                  <a:lnTo>
                    <a:pt x="1110" y="4804"/>
                  </a:lnTo>
                  <a:lnTo>
                    <a:pt x="1162" y="4839"/>
                  </a:lnTo>
                  <a:lnTo>
                    <a:pt x="1214" y="4874"/>
                  </a:lnTo>
                  <a:lnTo>
                    <a:pt x="1268" y="4907"/>
                  </a:lnTo>
                  <a:lnTo>
                    <a:pt x="1322" y="4940"/>
                  </a:lnTo>
                  <a:lnTo>
                    <a:pt x="1377" y="4971"/>
                  </a:lnTo>
                  <a:lnTo>
                    <a:pt x="1432" y="5000"/>
                  </a:lnTo>
                  <a:lnTo>
                    <a:pt x="1489" y="5029"/>
                  </a:lnTo>
                  <a:lnTo>
                    <a:pt x="1546" y="5055"/>
                  </a:lnTo>
                  <a:lnTo>
                    <a:pt x="1604" y="5081"/>
                  </a:lnTo>
                  <a:lnTo>
                    <a:pt x="1661" y="5105"/>
                  </a:lnTo>
                  <a:lnTo>
                    <a:pt x="1721" y="5127"/>
                  </a:lnTo>
                  <a:lnTo>
                    <a:pt x="1780" y="5149"/>
                  </a:lnTo>
                  <a:lnTo>
                    <a:pt x="1839" y="5168"/>
                  </a:lnTo>
                  <a:lnTo>
                    <a:pt x="1899" y="5188"/>
                  </a:lnTo>
                  <a:lnTo>
                    <a:pt x="1960" y="5205"/>
                  </a:lnTo>
                  <a:lnTo>
                    <a:pt x="2021" y="5219"/>
                  </a:lnTo>
                  <a:lnTo>
                    <a:pt x="2083" y="5234"/>
                  </a:lnTo>
                  <a:lnTo>
                    <a:pt x="2144" y="5247"/>
                  </a:lnTo>
                  <a:lnTo>
                    <a:pt x="2206" y="5258"/>
                  </a:lnTo>
                  <a:lnTo>
                    <a:pt x="2268" y="5267"/>
                  </a:lnTo>
                  <a:lnTo>
                    <a:pt x="2330" y="5276"/>
                  </a:lnTo>
                  <a:lnTo>
                    <a:pt x="2393" y="5283"/>
                  </a:lnTo>
                  <a:lnTo>
                    <a:pt x="2456" y="5287"/>
                  </a:lnTo>
                  <a:lnTo>
                    <a:pt x="2519" y="5291"/>
                  </a:lnTo>
                  <a:lnTo>
                    <a:pt x="2582" y="5293"/>
                  </a:lnTo>
                  <a:lnTo>
                    <a:pt x="2645" y="5294"/>
                  </a:lnTo>
                  <a:lnTo>
                    <a:pt x="2707" y="5293"/>
                  </a:lnTo>
                  <a:lnTo>
                    <a:pt x="2771" y="5291"/>
                  </a:lnTo>
                  <a:lnTo>
                    <a:pt x="2833" y="5287"/>
                  </a:lnTo>
                  <a:lnTo>
                    <a:pt x="2895" y="5283"/>
                  </a:lnTo>
                  <a:lnTo>
                    <a:pt x="2959" y="5276"/>
                  </a:lnTo>
                  <a:lnTo>
                    <a:pt x="3021" y="5267"/>
                  </a:lnTo>
                  <a:lnTo>
                    <a:pt x="3083" y="5258"/>
                  </a:lnTo>
                  <a:lnTo>
                    <a:pt x="3145" y="5247"/>
                  </a:lnTo>
                  <a:lnTo>
                    <a:pt x="3206" y="5234"/>
                  </a:lnTo>
                  <a:lnTo>
                    <a:pt x="3268" y="5219"/>
                  </a:lnTo>
                  <a:lnTo>
                    <a:pt x="3329" y="5205"/>
                  </a:lnTo>
                  <a:lnTo>
                    <a:pt x="3389" y="5188"/>
                  </a:lnTo>
                  <a:lnTo>
                    <a:pt x="3450" y="5168"/>
                  </a:lnTo>
                  <a:lnTo>
                    <a:pt x="3509" y="5149"/>
                  </a:lnTo>
                  <a:lnTo>
                    <a:pt x="3569" y="5127"/>
                  </a:lnTo>
                  <a:lnTo>
                    <a:pt x="3628" y="5105"/>
                  </a:lnTo>
                  <a:lnTo>
                    <a:pt x="3685" y="5081"/>
                  </a:lnTo>
                  <a:lnTo>
                    <a:pt x="3743" y="5055"/>
                  </a:lnTo>
                  <a:lnTo>
                    <a:pt x="3800" y="5029"/>
                  </a:lnTo>
                  <a:lnTo>
                    <a:pt x="3857" y="5000"/>
                  </a:lnTo>
                  <a:lnTo>
                    <a:pt x="3912" y="4971"/>
                  </a:lnTo>
                  <a:lnTo>
                    <a:pt x="3967" y="4940"/>
                  </a:lnTo>
                  <a:lnTo>
                    <a:pt x="4021" y="4907"/>
                  </a:lnTo>
                  <a:lnTo>
                    <a:pt x="4075" y="4874"/>
                  </a:lnTo>
                  <a:lnTo>
                    <a:pt x="4127" y="4839"/>
                  </a:lnTo>
                  <a:lnTo>
                    <a:pt x="4179" y="4804"/>
                  </a:lnTo>
                  <a:lnTo>
                    <a:pt x="4229" y="4766"/>
                  </a:lnTo>
                  <a:lnTo>
                    <a:pt x="4279" y="4728"/>
                  </a:lnTo>
                  <a:lnTo>
                    <a:pt x="4329" y="4688"/>
                  </a:lnTo>
                  <a:lnTo>
                    <a:pt x="4377" y="4648"/>
                  </a:lnTo>
                  <a:lnTo>
                    <a:pt x="4423" y="4606"/>
                  </a:lnTo>
                  <a:lnTo>
                    <a:pt x="4470" y="4563"/>
                  </a:lnTo>
                  <a:lnTo>
                    <a:pt x="4515" y="4519"/>
                  </a:lnTo>
                  <a:lnTo>
                    <a:pt x="4559" y="4474"/>
                  </a:lnTo>
                  <a:lnTo>
                    <a:pt x="4601" y="4428"/>
                  </a:lnTo>
                  <a:lnTo>
                    <a:pt x="4643" y="4380"/>
                  </a:lnTo>
                  <a:lnTo>
                    <a:pt x="4684" y="4333"/>
                  </a:lnTo>
                  <a:lnTo>
                    <a:pt x="4724" y="4284"/>
                  </a:lnTo>
                  <a:lnTo>
                    <a:pt x="4762" y="4234"/>
                  </a:lnTo>
                  <a:lnTo>
                    <a:pt x="4799" y="4183"/>
                  </a:lnTo>
                  <a:lnTo>
                    <a:pt x="4835" y="4131"/>
                  </a:lnTo>
                  <a:lnTo>
                    <a:pt x="4869" y="4079"/>
                  </a:lnTo>
                  <a:lnTo>
                    <a:pt x="4903" y="4025"/>
                  </a:lnTo>
                  <a:lnTo>
                    <a:pt x="4935" y="3971"/>
                  </a:lnTo>
                  <a:lnTo>
                    <a:pt x="4966" y="3916"/>
                  </a:lnTo>
                  <a:lnTo>
                    <a:pt x="4995" y="3861"/>
                  </a:lnTo>
                  <a:lnTo>
                    <a:pt x="5024" y="3804"/>
                  </a:lnTo>
                  <a:lnTo>
                    <a:pt x="5051" y="3747"/>
                  </a:lnTo>
                  <a:lnTo>
                    <a:pt x="5076" y="3689"/>
                  </a:lnTo>
                  <a:lnTo>
                    <a:pt x="5100" y="3631"/>
                  </a:lnTo>
                  <a:lnTo>
                    <a:pt x="5123" y="3572"/>
                  </a:lnTo>
                  <a:lnTo>
                    <a:pt x="5144" y="3513"/>
                  </a:lnTo>
                  <a:lnTo>
                    <a:pt x="5165" y="3453"/>
                  </a:lnTo>
                  <a:lnTo>
                    <a:pt x="5183" y="3393"/>
                  </a:lnTo>
                  <a:lnTo>
                    <a:pt x="5200" y="3333"/>
                  </a:lnTo>
                  <a:lnTo>
                    <a:pt x="5216" y="3271"/>
                  </a:lnTo>
                  <a:lnTo>
                    <a:pt x="5229" y="321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000" name="Freeform 61"/>
            <p:cNvSpPr>
              <a:spLocks/>
            </p:cNvSpPr>
            <p:nvPr/>
          </p:nvSpPr>
          <p:spPr bwMode="auto">
            <a:xfrm>
              <a:off x="3424" y="1987"/>
              <a:ext cx="9" cy="80"/>
            </a:xfrm>
            <a:custGeom>
              <a:avLst/>
              <a:gdLst>
                <a:gd name="T0" fmla="*/ 0 w 60"/>
                <a:gd name="T1" fmla="*/ 80 h 563"/>
                <a:gd name="T2" fmla="*/ 2 w 60"/>
                <a:gd name="T3" fmla="*/ 71 h 563"/>
                <a:gd name="T4" fmla="*/ 4 w 60"/>
                <a:gd name="T5" fmla="*/ 62 h 563"/>
                <a:gd name="T6" fmla="*/ 5 w 60"/>
                <a:gd name="T7" fmla="*/ 54 h 563"/>
                <a:gd name="T8" fmla="*/ 6 w 60"/>
                <a:gd name="T9" fmla="*/ 45 h 563"/>
                <a:gd name="T10" fmla="*/ 7 w 60"/>
                <a:gd name="T11" fmla="*/ 36 h 563"/>
                <a:gd name="T12" fmla="*/ 8 w 60"/>
                <a:gd name="T13" fmla="*/ 27 h 563"/>
                <a:gd name="T14" fmla="*/ 9 w 60"/>
                <a:gd name="T15" fmla="*/ 18 h 563"/>
                <a:gd name="T16" fmla="*/ 9 w 60"/>
                <a:gd name="T17" fmla="*/ 9 h 563"/>
                <a:gd name="T18" fmla="*/ 9 w 60"/>
                <a:gd name="T19" fmla="*/ 0 h 5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563">
                  <a:moveTo>
                    <a:pt x="0" y="563"/>
                  </a:moveTo>
                  <a:lnTo>
                    <a:pt x="13" y="501"/>
                  </a:lnTo>
                  <a:lnTo>
                    <a:pt x="24" y="439"/>
                  </a:lnTo>
                  <a:lnTo>
                    <a:pt x="34" y="377"/>
                  </a:lnTo>
                  <a:lnTo>
                    <a:pt x="42" y="315"/>
                  </a:lnTo>
                  <a:lnTo>
                    <a:pt x="49" y="252"/>
                  </a:lnTo>
                  <a:lnTo>
                    <a:pt x="54" y="189"/>
                  </a:lnTo>
                  <a:lnTo>
                    <a:pt x="58" y="126"/>
                  </a:lnTo>
                  <a:lnTo>
                    <a:pt x="60" y="64"/>
                  </a:lnTo>
                  <a:lnTo>
                    <a:pt x="6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001" name="Line 62"/>
            <p:cNvSpPr>
              <a:spLocks noChangeShapeType="1"/>
            </p:cNvSpPr>
            <p:nvPr/>
          </p:nvSpPr>
          <p:spPr bwMode="auto">
            <a:xfrm>
              <a:off x="2454" y="1703"/>
              <a:ext cx="35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002" name="Line 63"/>
            <p:cNvSpPr>
              <a:spLocks noChangeShapeType="1"/>
            </p:cNvSpPr>
            <p:nvPr/>
          </p:nvSpPr>
          <p:spPr bwMode="auto">
            <a:xfrm>
              <a:off x="2454" y="2270"/>
              <a:ext cx="35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003" name="Line 64"/>
            <p:cNvSpPr>
              <a:spLocks noChangeShapeType="1"/>
            </p:cNvSpPr>
            <p:nvPr/>
          </p:nvSpPr>
          <p:spPr bwMode="auto">
            <a:xfrm flipH="1">
              <a:off x="2677" y="2567"/>
              <a:ext cx="7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004" name="Line 65"/>
            <p:cNvSpPr>
              <a:spLocks noChangeShapeType="1"/>
            </p:cNvSpPr>
            <p:nvPr/>
          </p:nvSpPr>
          <p:spPr bwMode="auto">
            <a:xfrm>
              <a:off x="2677" y="2567"/>
              <a:ext cx="0" cy="1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005" name="Line 66"/>
            <p:cNvSpPr>
              <a:spLocks noChangeShapeType="1"/>
            </p:cNvSpPr>
            <p:nvPr/>
          </p:nvSpPr>
          <p:spPr bwMode="auto">
            <a:xfrm>
              <a:off x="2677" y="2993"/>
              <a:ext cx="7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006" name="Line 67"/>
            <p:cNvSpPr>
              <a:spLocks noChangeShapeType="1"/>
            </p:cNvSpPr>
            <p:nvPr/>
          </p:nvSpPr>
          <p:spPr bwMode="auto">
            <a:xfrm flipV="1">
              <a:off x="3433" y="2567"/>
              <a:ext cx="0" cy="4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007" name="Line 68"/>
            <p:cNvSpPr>
              <a:spLocks noChangeShapeType="1"/>
            </p:cNvSpPr>
            <p:nvPr/>
          </p:nvSpPr>
          <p:spPr bwMode="auto">
            <a:xfrm>
              <a:off x="2805" y="2709"/>
              <a:ext cx="0" cy="1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008" name="Line 69"/>
            <p:cNvSpPr>
              <a:spLocks noChangeShapeType="1"/>
            </p:cNvSpPr>
            <p:nvPr/>
          </p:nvSpPr>
          <p:spPr bwMode="auto">
            <a:xfrm flipH="1">
              <a:off x="2454" y="2709"/>
              <a:ext cx="35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009" name="Line 70"/>
            <p:cNvSpPr>
              <a:spLocks noChangeShapeType="1"/>
            </p:cNvSpPr>
            <p:nvPr/>
          </p:nvSpPr>
          <p:spPr bwMode="auto">
            <a:xfrm>
              <a:off x="2454" y="2851"/>
              <a:ext cx="35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010" name="Line 71"/>
            <p:cNvSpPr>
              <a:spLocks noChangeShapeType="1"/>
            </p:cNvSpPr>
            <p:nvPr/>
          </p:nvSpPr>
          <p:spPr bwMode="auto">
            <a:xfrm>
              <a:off x="2677" y="2851"/>
              <a:ext cx="0" cy="1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011" name="Line 72"/>
            <p:cNvSpPr>
              <a:spLocks noChangeShapeType="1"/>
            </p:cNvSpPr>
            <p:nvPr/>
          </p:nvSpPr>
          <p:spPr bwMode="auto">
            <a:xfrm>
              <a:off x="3291" y="2567"/>
              <a:ext cx="0" cy="42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012" name="Freeform 73"/>
            <p:cNvSpPr>
              <a:spLocks/>
            </p:cNvSpPr>
            <p:nvPr/>
          </p:nvSpPr>
          <p:spPr bwMode="auto">
            <a:xfrm>
              <a:off x="2430" y="1703"/>
              <a:ext cx="50" cy="567"/>
            </a:xfrm>
            <a:custGeom>
              <a:avLst/>
              <a:gdLst>
                <a:gd name="T0" fmla="*/ 28 w 352"/>
                <a:gd name="T1" fmla="*/ 18 h 3970"/>
                <a:gd name="T2" fmla="*/ 34 w 352"/>
                <a:gd name="T3" fmla="*/ 45 h 3970"/>
                <a:gd name="T4" fmla="*/ 38 w 352"/>
                <a:gd name="T5" fmla="*/ 63 h 3970"/>
                <a:gd name="T6" fmla="*/ 41 w 352"/>
                <a:gd name="T7" fmla="*/ 80 h 3970"/>
                <a:gd name="T8" fmla="*/ 44 w 352"/>
                <a:gd name="T9" fmla="*/ 98 h 3970"/>
                <a:gd name="T10" fmla="*/ 47 w 352"/>
                <a:gd name="T11" fmla="*/ 116 h 3970"/>
                <a:gd name="T12" fmla="*/ 48 w 352"/>
                <a:gd name="T13" fmla="*/ 130 h 3970"/>
                <a:gd name="T14" fmla="*/ 49 w 352"/>
                <a:gd name="T15" fmla="*/ 138 h 3970"/>
                <a:gd name="T16" fmla="*/ 50 w 352"/>
                <a:gd name="T17" fmla="*/ 147 h 3970"/>
                <a:gd name="T18" fmla="*/ 50 w 352"/>
                <a:gd name="T19" fmla="*/ 156 h 3970"/>
                <a:gd name="T20" fmla="*/ 50 w 352"/>
                <a:gd name="T21" fmla="*/ 165 h 3970"/>
                <a:gd name="T22" fmla="*/ 50 w 352"/>
                <a:gd name="T23" fmla="*/ 174 h 3970"/>
                <a:gd name="T24" fmla="*/ 50 w 352"/>
                <a:gd name="T25" fmla="*/ 183 h 3970"/>
                <a:gd name="T26" fmla="*/ 49 w 352"/>
                <a:gd name="T27" fmla="*/ 192 h 3970"/>
                <a:gd name="T28" fmla="*/ 48 w 352"/>
                <a:gd name="T29" fmla="*/ 201 h 3970"/>
                <a:gd name="T30" fmla="*/ 47 w 352"/>
                <a:gd name="T31" fmla="*/ 210 h 3970"/>
                <a:gd name="T32" fmla="*/ 46 w 352"/>
                <a:gd name="T33" fmla="*/ 218 h 3970"/>
                <a:gd name="T34" fmla="*/ 44 w 352"/>
                <a:gd name="T35" fmla="*/ 227 h 3970"/>
                <a:gd name="T36" fmla="*/ 42 w 352"/>
                <a:gd name="T37" fmla="*/ 241 h 3970"/>
                <a:gd name="T38" fmla="*/ 38 w 352"/>
                <a:gd name="T39" fmla="*/ 258 h 3970"/>
                <a:gd name="T40" fmla="*/ 33 w 352"/>
                <a:gd name="T41" fmla="*/ 276 h 3970"/>
                <a:gd name="T42" fmla="*/ 26 w 352"/>
                <a:gd name="T43" fmla="*/ 302 h 3970"/>
                <a:gd name="T44" fmla="*/ 19 w 352"/>
                <a:gd name="T45" fmla="*/ 329 h 3970"/>
                <a:gd name="T46" fmla="*/ 14 w 352"/>
                <a:gd name="T47" fmla="*/ 347 h 3970"/>
                <a:gd name="T48" fmla="*/ 10 w 352"/>
                <a:gd name="T49" fmla="*/ 364 h 3970"/>
                <a:gd name="T50" fmla="*/ 7 w 352"/>
                <a:gd name="T51" fmla="*/ 382 h 3970"/>
                <a:gd name="T52" fmla="*/ 5 w 352"/>
                <a:gd name="T53" fmla="*/ 391 h 3970"/>
                <a:gd name="T54" fmla="*/ 3 w 352"/>
                <a:gd name="T55" fmla="*/ 400 h 3970"/>
                <a:gd name="T56" fmla="*/ 2 w 352"/>
                <a:gd name="T57" fmla="*/ 408 h 3970"/>
                <a:gd name="T58" fmla="*/ 1 w 352"/>
                <a:gd name="T59" fmla="*/ 417 h 3970"/>
                <a:gd name="T60" fmla="*/ 1 w 352"/>
                <a:gd name="T61" fmla="*/ 426 h 3970"/>
                <a:gd name="T62" fmla="*/ 0 w 352"/>
                <a:gd name="T63" fmla="*/ 435 h 3970"/>
                <a:gd name="T64" fmla="*/ 0 w 352"/>
                <a:gd name="T65" fmla="*/ 444 h 3970"/>
                <a:gd name="T66" fmla="*/ 0 w 352"/>
                <a:gd name="T67" fmla="*/ 453 h 3970"/>
                <a:gd name="T68" fmla="*/ 1 w 352"/>
                <a:gd name="T69" fmla="*/ 461 h 3970"/>
                <a:gd name="T70" fmla="*/ 2 w 352"/>
                <a:gd name="T71" fmla="*/ 470 h 3970"/>
                <a:gd name="T72" fmla="*/ 3 w 352"/>
                <a:gd name="T73" fmla="*/ 479 h 3970"/>
                <a:gd name="T74" fmla="*/ 4 w 352"/>
                <a:gd name="T75" fmla="*/ 488 h 3970"/>
                <a:gd name="T76" fmla="*/ 6 w 352"/>
                <a:gd name="T77" fmla="*/ 497 h 3970"/>
                <a:gd name="T78" fmla="*/ 7 w 352"/>
                <a:gd name="T79" fmla="*/ 505 h 3970"/>
                <a:gd name="T80" fmla="*/ 12 w 352"/>
                <a:gd name="T81" fmla="*/ 523 h 3970"/>
                <a:gd name="T82" fmla="*/ 16 w 352"/>
                <a:gd name="T83" fmla="*/ 541 h 3970"/>
                <a:gd name="T84" fmla="*/ 24 w 352"/>
                <a:gd name="T85" fmla="*/ 567 h 397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52" h="3970">
                  <a:moveTo>
                    <a:pt x="168" y="0"/>
                  </a:moveTo>
                  <a:lnTo>
                    <a:pt x="198" y="125"/>
                  </a:lnTo>
                  <a:lnTo>
                    <a:pt x="226" y="249"/>
                  </a:lnTo>
                  <a:lnTo>
                    <a:pt x="240" y="313"/>
                  </a:lnTo>
                  <a:lnTo>
                    <a:pt x="253" y="375"/>
                  </a:lnTo>
                  <a:lnTo>
                    <a:pt x="267" y="438"/>
                  </a:lnTo>
                  <a:lnTo>
                    <a:pt x="279" y="500"/>
                  </a:lnTo>
                  <a:lnTo>
                    <a:pt x="291" y="563"/>
                  </a:lnTo>
                  <a:lnTo>
                    <a:pt x="302" y="625"/>
                  </a:lnTo>
                  <a:lnTo>
                    <a:pt x="312" y="688"/>
                  </a:lnTo>
                  <a:lnTo>
                    <a:pt x="321" y="750"/>
                  </a:lnTo>
                  <a:lnTo>
                    <a:pt x="329" y="813"/>
                  </a:lnTo>
                  <a:lnTo>
                    <a:pt x="336" y="875"/>
                  </a:lnTo>
                  <a:lnTo>
                    <a:pt x="340" y="907"/>
                  </a:lnTo>
                  <a:lnTo>
                    <a:pt x="342" y="937"/>
                  </a:lnTo>
                  <a:lnTo>
                    <a:pt x="345" y="969"/>
                  </a:lnTo>
                  <a:lnTo>
                    <a:pt x="346" y="1000"/>
                  </a:lnTo>
                  <a:lnTo>
                    <a:pt x="349" y="1032"/>
                  </a:lnTo>
                  <a:lnTo>
                    <a:pt x="350" y="1062"/>
                  </a:lnTo>
                  <a:lnTo>
                    <a:pt x="351" y="1093"/>
                  </a:lnTo>
                  <a:lnTo>
                    <a:pt x="352" y="1125"/>
                  </a:lnTo>
                  <a:lnTo>
                    <a:pt x="352" y="1155"/>
                  </a:lnTo>
                  <a:lnTo>
                    <a:pt x="352" y="1187"/>
                  </a:lnTo>
                  <a:lnTo>
                    <a:pt x="352" y="1218"/>
                  </a:lnTo>
                  <a:lnTo>
                    <a:pt x="351" y="1250"/>
                  </a:lnTo>
                  <a:lnTo>
                    <a:pt x="350" y="1280"/>
                  </a:lnTo>
                  <a:lnTo>
                    <a:pt x="348" y="1312"/>
                  </a:lnTo>
                  <a:lnTo>
                    <a:pt x="345" y="1343"/>
                  </a:lnTo>
                  <a:lnTo>
                    <a:pt x="343" y="1373"/>
                  </a:lnTo>
                  <a:lnTo>
                    <a:pt x="340" y="1405"/>
                  </a:lnTo>
                  <a:lnTo>
                    <a:pt x="336" y="1436"/>
                  </a:lnTo>
                  <a:lnTo>
                    <a:pt x="332" y="1467"/>
                  </a:lnTo>
                  <a:lnTo>
                    <a:pt x="327" y="1498"/>
                  </a:lnTo>
                  <a:lnTo>
                    <a:pt x="323" y="1529"/>
                  </a:lnTo>
                  <a:lnTo>
                    <a:pt x="318" y="1561"/>
                  </a:lnTo>
                  <a:lnTo>
                    <a:pt x="312" y="1591"/>
                  </a:lnTo>
                  <a:lnTo>
                    <a:pt x="307" y="1622"/>
                  </a:lnTo>
                  <a:lnTo>
                    <a:pt x="294" y="1684"/>
                  </a:lnTo>
                  <a:lnTo>
                    <a:pt x="281" y="1747"/>
                  </a:lnTo>
                  <a:lnTo>
                    <a:pt x="266" y="1809"/>
                  </a:lnTo>
                  <a:lnTo>
                    <a:pt x="251" y="1870"/>
                  </a:lnTo>
                  <a:lnTo>
                    <a:pt x="235" y="1933"/>
                  </a:lnTo>
                  <a:lnTo>
                    <a:pt x="218" y="1994"/>
                  </a:lnTo>
                  <a:lnTo>
                    <a:pt x="184" y="2118"/>
                  </a:lnTo>
                  <a:lnTo>
                    <a:pt x="150" y="2243"/>
                  </a:lnTo>
                  <a:lnTo>
                    <a:pt x="134" y="2304"/>
                  </a:lnTo>
                  <a:lnTo>
                    <a:pt x="117" y="2367"/>
                  </a:lnTo>
                  <a:lnTo>
                    <a:pt x="101" y="2428"/>
                  </a:lnTo>
                  <a:lnTo>
                    <a:pt x="86" y="2489"/>
                  </a:lnTo>
                  <a:lnTo>
                    <a:pt x="72" y="2552"/>
                  </a:lnTo>
                  <a:lnTo>
                    <a:pt x="58" y="2613"/>
                  </a:lnTo>
                  <a:lnTo>
                    <a:pt x="46" y="2675"/>
                  </a:lnTo>
                  <a:lnTo>
                    <a:pt x="40" y="2706"/>
                  </a:lnTo>
                  <a:lnTo>
                    <a:pt x="34" y="2737"/>
                  </a:lnTo>
                  <a:lnTo>
                    <a:pt x="30" y="2767"/>
                  </a:lnTo>
                  <a:lnTo>
                    <a:pt x="24" y="2799"/>
                  </a:lnTo>
                  <a:lnTo>
                    <a:pt x="19" y="2830"/>
                  </a:lnTo>
                  <a:lnTo>
                    <a:pt x="16" y="2860"/>
                  </a:lnTo>
                  <a:lnTo>
                    <a:pt x="13" y="2891"/>
                  </a:lnTo>
                  <a:lnTo>
                    <a:pt x="9" y="2922"/>
                  </a:lnTo>
                  <a:lnTo>
                    <a:pt x="7" y="2953"/>
                  </a:lnTo>
                  <a:lnTo>
                    <a:pt x="5" y="2984"/>
                  </a:lnTo>
                  <a:lnTo>
                    <a:pt x="2" y="3015"/>
                  </a:lnTo>
                  <a:lnTo>
                    <a:pt x="1" y="3045"/>
                  </a:lnTo>
                  <a:lnTo>
                    <a:pt x="0" y="3076"/>
                  </a:lnTo>
                  <a:lnTo>
                    <a:pt x="0" y="3107"/>
                  </a:lnTo>
                  <a:lnTo>
                    <a:pt x="0" y="3138"/>
                  </a:lnTo>
                  <a:lnTo>
                    <a:pt x="1" y="3169"/>
                  </a:lnTo>
                  <a:lnTo>
                    <a:pt x="4" y="3200"/>
                  </a:lnTo>
                  <a:lnTo>
                    <a:pt x="5" y="3230"/>
                  </a:lnTo>
                  <a:lnTo>
                    <a:pt x="8" y="3261"/>
                  </a:lnTo>
                  <a:lnTo>
                    <a:pt x="12" y="3293"/>
                  </a:lnTo>
                  <a:lnTo>
                    <a:pt x="15" y="3323"/>
                  </a:lnTo>
                  <a:lnTo>
                    <a:pt x="18" y="3354"/>
                  </a:lnTo>
                  <a:lnTo>
                    <a:pt x="24" y="3385"/>
                  </a:lnTo>
                  <a:lnTo>
                    <a:pt x="29" y="3415"/>
                  </a:lnTo>
                  <a:lnTo>
                    <a:pt x="34" y="3446"/>
                  </a:lnTo>
                  <a:lnTo>
                    <a:pt x="40" y="3478"/>
                  </a:lnTo>
                  <a:lnTo>
                    <a:pt x="46" y="3508"/>
                  </a:lnTo>
                  <a:lnTo>
                    <a:pt x="52" y="3539"/>
                  </a:lnTo>
                  <a:lnTo>
                    <a:pt x="67" y="3600"/>
                  </a:lnTo>
                  <a:lnTo>
                    <a:pt x="82" y="3662"/>
                  </a:lnTo>
                  <a:lnTo>
                    <a:pt x="98" y="3724"/>
                  </a:lnTo>
                  <a:lnTo>
                    <a:pt x="115" y="3785"/>
                  </a:lnTo>
                  <a:lnTo>
                    <a:pt x="132" y="3847"/>
                  </a:lnTo>
                  <a:lnTo>
                    <a:pt x="168" y="397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013" name="Freeform 74"/>
            <p:cNvSpPr>
              <a:spLocks/>
            </p:cNvSpPr>
            <p:nvPr/>
          </p:nvSpPr>
          <p:spPr bwMode="auto">
            <a:xfrm>
              <a:off x="2440" y="2709"/>
              <a:ext cx="25" cy="142"/>
            </a:xfrm>
            <a:custGeom>
              <a:avLst/>
              <a:gdLst>
                <a:gd name="T0" fmla="*/ 13 w 174"/>
                <a:gd name="T1" fmla="*/ 0 h 993"/>
                <a:gd name="T2" fmla="*/ 16 w 174"/>
                <a:gd name="T3" fmla="*/ 5 h 993"/>
                <a:gd name="T4" fmla="*/ 18 w 174"/>
                <a:gd name="T5" fmla="*/ 9 h 993"/>
                <a:gd name="T6" fmla="*/ 19 w 174"/>
                <a:gd name="T7" fmla="*/ 12 h 993"/>
                <a:gd name="T8" fmla="*/ 20 w 174"/>
                <a:gd name="T9" fmla="*/ 14 h 993"/>
                <a:gd name="T10" fmla="*/ 21 w 174"/>
                <a:gd name="T11" fmla="*/ 16 h 993"/>
                <a:gd name="T12" fmla="*/ 22 w 174"/>
                <a:gd name="T13" fmla="*/ 19 h 993"/>
                <a:gd name="T14" fmla="*/ 22 w 174"/>
                <a:gd name="T15" fmla="*/ 21 h 993"/>
                <a:gd name="T16" fmla="*/ 23 w 174"/>
                <a:gd name="T17" fmla="*/ 23 h 993"/>
                <a:gd name="T18" fmla="*/ 24 w 174"/>
                <a:gd name="T19" fmla="*/ 25 h 993"/>
                <a:gd name="T20" fmla="*/ 24 w 174"/>
                <a:gd name="T21" fmla="*/ 28 h 993"/>
                <a:gd name="T22" fmla="*/ 25 w 174"/>
                <a:gd name="T23" fmla="*/ 30 h 993"/>
                <a:gd name="T24" fmla="*/ 25 w 174"/>
                <a:gd name="T25" fmla="*/ 32 h 993"/>
                <a:gd name="T26" fmla="*/ 25 w 174"/>
                <a:gd name="T27" fmla="*/ 34 h 993"/>
                <a:gd name="T28" fmla="*/ 25 w 174"/>
                <a:gd name="T29" fmla="*/ 37 h 993"/>
                <a:gd name="T30" fmla="*/ 25 w 174"/>
                <a:gd name="T31" fmla="*/ 39 h 993"/>
                <a:gd name="T32" fmla="*/ 24 w 174"/>
                <a:gd name="T33" fmla="*/ 41 h 993"/>
                <a:gd name="T34" fmla="*/ 24 w 174"/>
                <a:gd name="T35" fmla="*/ 43 h 993"/>
                <a:gd name="T36" fmla="*/ 23 w 174"/>
                <a:gd name="T37" fmla="*/ 45 h 993"/>
                <a:gd name="T38" fmla="*/ 23 w 174"/>
                <a:gd name="T39" fmla="*/ 47 h 993"/>
                <a:gd name="T40" fmla="*/ 22 w 174"/>
                <a:gd name="T41" fmla="*/ 49 h 993"/>
                <a:gd name="T42" fmla="*/ 21 w 174"/>
                <a:gd name="T43" fmla="*/ 51 h 993"/>
                <a:gd name="T44" fmla="*/ 19 w 174"/>
                <a:gd name="T45" fmla="*/ 53 h 993"/>
                <a:gd name="T46" fmla="*/ 18 w 174"/>
                <a:gd name="T47" fmla="*/ 55 h 993"/>
                <a:gd name="T48" fmla="*/ 17 w 174"/>
                <a:gd name="T49" fmla="*/ 57 h 993"/>
                <a:gd name="T50" fmla="*/ 14 w 174"/>
                <a:gd name="T51" fmla="*/ 61 h 993"/>
                <a:gd name="T52" fmla="*/ 11 w 174"/>
                <a:gd name="T53" fmla="*/ 65 h 993"/>
                <a:gd name="T54" fmla="*/ 9 w 174"/>
                <a:gd name="T55" fmla="*/ 69 h 993"/>
                <a:gd name="T56" fmla="*/ 7 w 174"/>
                <a:gd name="T57" fmla="*/ 72 h 993"/>
                <a:gd name="T58" fmla="*/ 6 w 174"/>
                <a:gd name="T59" fmla="*/ 74 h 993"/>
                <a:gd name="T60" fmla="*/ 5 w 174"/>
                <a:gd name="T61" fmla="*/ 76 h 993"/>
                <a:gd name="T62" fmla="*/ 4 w 174"/>
                <a:gd name="T63" fmla="*/ 78 h 993"/>
                <a:gd name="T64" fmla="*/ 3 w 174"/>
                <a:gd name="T65" fmla="*/ 80 h 993"/>
                <a:gd name="T66" fmla="*/ 2 w 174"/>
                <a:gd name="T67" fmla="*/ 82 h 993"/>
                <a:gd name="T68" fmla="*/ 2 w 174"/>
                <a:gd name="T69" fmla="*/ 84 h 993"/>
                <a:gd name="T70" fmla="*/ 1 w 174"/>
                <a:gd name="T71" fmla="*/ 86 h 993"/>
                <a:gd name="T72" fmla="*/ 1 w 174"/>
                <a:gd name="T73" fmla="*/ 89 h 993"/>
                <a:gd name="T74" fmla="*/ 0 w 174"/>
                <a:gd name="T75" fmla="*/ 91 h 993"/>
                <a:gd name="T76" fmla="*/ 0 w 174"/>
                <a:gd name="T77" fmla="*/ 93 h 993"/>
                <a:gd name="T78" fmla="*/ 0 w 174"/>
                <a:gd name="T79" fmla="*/ 95 h 993"/>
                <a:gd name="T80" fmla="*/ 0 w 174"/>
                <a:gd name="T81" fmla="*/ 97 h 993"/>
                <a:gd name="T82" fmla="*/ 0 w 174"/>
                <a:gd name="T83" fmla="*/ 100 h 993"/>
                <a:gd name="T84" fmla="*/ 0 w 174"/>
                <a:gd name="T85" fmla="*/ 102 h 993"/>
                <a:gd name="T86" fmla="*/ 1 w 174"/>
                <a:gd name="T87" fmla="*/ 104 h 993"/>
                <a:gd name="T88" fmla="*/ 1 w 174"/>
                <a:gd name="T89" fmla="*/ 107 h 993"/>
                <a:gd name="T90" fmla="*/ 2 w 174"/>
                <a:gd name="T91" fmla="*/ 109 h 993"/>
                <a:gd name="T92" fmla="*/ 2 w 174"/>
                <a:gd name="T93" fmla="*/ 111 h 993"/>
                <a:gd name="T94" fmla="*/ 3 w 174"/>
                <a:gd name="T95" fmla="*/ 114 h 993"/>
                <a:gd name="T96" fmla="*/ 3 w 174"/>
                <a:gd name="T97" fmla="*/ 116 h 993"/>
                <a:gd name="T98" fmla="*/ 4 w 174"/>
                <a:gd name="T99" fmla="*/ 118 h 993"/>
                <a:gd name="T100" fmla="*/ 5 w 174"/>
                <a:gd name="T101" fmla="*/ 120 h 993"/>
                <a:gd name="T102" fmla="*/ 6 w 174"/>
                <a:gd name="T103" fmla="*/ 123 h 993"/>
                <a:gd name="T104" fmla="*/ 7 w 174"/>
                <a:gd name="T105" fmla="*/ 128 h 993"/>
                <a:gd name="T106" fmla="*/ 9 w 174"/>
                <a:gd name="T107" fmla="*/ 132 h 993"/>
                <a:gd name="T108" fmla="*/ 13 w 174"/>
                <a:gd name="T109" fmla="*/ 142 h 99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74" h="993">
                  <a:moveTo>
                    <a:pt x="93" y="0"/>
                  </a:moveTo>
                  <a:lnTo>
                    <a:pt x="108" y="33"/>
                  </a:lnTo>
                  <a:lnTo>
                    <a:pt x="124" y="66"/>
                  </a:lnTo>
                  <a:lnTo>
                    <a:pt x="131" y="82"/>
                  </a:lnTo>
                  <a:lnTo>
                    <a:pt x="137" y="98"/>
                  </a:lnTo>
                  <a:lnTo>
                    <a:pt x="144" y="114"/>
                  </a:lnTo>
                  <a:lnTo>
                    <a:pt x="150" y="130"/>
                  </a:lnTo>
                  <a:lnTo>
                    <a:pt x="156" y="145"/>
                  </a:lnTo>
                  <a:lnTo>
                    <a:pt x="160" y="161"/>
                  </a:lnTo>
                  <a:lnTo>
                    <a:pt x="165" y="177"/>
                  </a:lnTo>
                  <a:lnTo>
                    <a:pt x="168" y="193"/>
                  </a:lnTo>
                  <a:lnTo>
                    <a:pt x="171" y="209"/>
                  </a:lnTo>
                  <a:lnTo>
                    <a:pt x="173" y="225"/>
                  </a:lnTo>
                  <a:lnTo>
                    <a:pt x="174" y="240"/>
                  </a:lnTo>
                  <a:lnTo>
                    <a:pt x="174" y="256"/>
                  </a:lnTo>
                  <a:lnTo>
                    <a:pt x="173" y="270"/>
                  </a:lnTo>
                  <a:lnTo>
                    <a:pt x="170" y="285"/>
                  </a:lnTo>
                  <a:lnTo>
                    <a:pt x="167" y="300"/>
                  </a:lnTo>
                  <a:lnTo>
                    <a:pt x="162" y="315"/>
                  </a:lnTo>
                  <a:lnTo>
                    <a:pt x="157" y="329"/>
                  </a:lnTo>
                  <a:lnTo>
                    <a:pt x="150" y="344"/>
                  </a:lnTo>
                  <a:lnTo>
                    <a:pt x="143" y="358"/>
                  </a:lnTo>
                  <a:lnTo>
                    <a:pt x="135" y="372"/>
                  </a:lnTo>
                  <a:lnTo>
                    <a:pt x="126" y="387"/>
                  </a:lnTo>
                  <a:lnTo>
                    <a:pt x="117" y="401"/>
                  </a:lnTo>
                  <a:lnTo>
                    <a:pt x="99" y="429"/>
                  </a:lnTo>
                  <a:lnTo>
                    <a:pt x="80" y="458"/>
                  </a:lnTo>
                  <a:lnTo>
                    <a:pt x="60" y="486"/>
                  </a:lnTo>
                  <a:lnTo>
                    <a:pt x="51" y="500"/>
                  </a:lnTo>
                  <a:lnTo>
                    <a:pt x="43" y="514"/>
                  </a:lnTo>
                  <a:lnTo>
                    <a:pt x="35" y="529"/>
                  </a:lnTo>
                  <a:lnTo>
                    <a:pt x="27" y="544"/>
                  </a:lnTo>
                  <a:lnTo>
                    <a:pt x="22" y="559"/>
                  </a:lnTo>
                  <a:lnTo>
                    <a:pt x="16" y="573"/>
                  </a:lnTo>
                  <a:lnTo>
                    <a:pt x="11" y="588"/>
                  </a:lnTo>
                  <a:lnTo>
                    <a:pt x="7" y="603"/>
                  </a:lnTo>
                  <a:lnTo>
                    <a:pt x="5" y="619"/>
                  </a:lnTo>
                  <a:lnTo>
                    <a:pt x="2" y="634"/>
                  </a:lnTo>
                  <a:lnTo>
                    <a:pt x="1" y="649"/>
                  </a:lnTo>
                  <a:lnTo>
                    <a:pt x="0" y="664"/>
                  </a:lnTo>
                  <a:lnTo>
                    <a:pt x="0" y="680"/>
                  </a:lnTo>
                  <a:lnTo>
                    <a:pt x="1" y="696"/>
                  </a:lnTo>
                  <a:lnTo>
                    <a:pt x="3" y="712"/>
                  </a:lnTo>
                  <a:lnTo>
                    <a:pt x="5" y="728"/>
                  </a:lnTo>
                  <a:lnTo>
                    <a:pt x="8" y="745"/>
                  </a:lnTo>
                  <a:lnTo>
                    <a:pt x="11" y="761"/>
                  </a:lnTo>
                  <a:lnTo>
                    <a:pt x="15" y="777"/>
                  </a:lnTo>
                  <a:lnTo>
                    <a:pt x="19" y="794"/>
                  </a:lnTo>
                  <a:lnTo>
                    <a:pt x="24" y="809"/>
                  </a:lnTo>
                  <a:lnTo>
                    <a:pt x="28" y="827"/>
                  </a:lnTo>
                  <a:lnTo>
                    <a:pt x="34" y="842"/>
                  </a:lnTo>
                  <a:lnTo>
                    <a:pt x="40" y="859"/>
                  </a:lnTo>
                  <a:lnTo>
                    <a:pt x="52" y="892"/>
                  </a:lnTo>
                  <a:lnTo>
                    <a:pt x="65" y="926"/>
                  </a:lnTo>
                  <a:lnTo>
                    <a:pt x="93" y="99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014" name="Line 75"/>
            <p:cNvSpPr>
              <a:spLocks noChangeShapeType="1"/>
            </p:cNvSpPr>
            <p:nvPr/>
          </p:nvSpPr>
          <p:spPr bwMode="auto">
            <a:xfrm>
              <a:off x="3055" y="2518"/>
              <a:ext cx="0" cy="1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015" name="Line 76"/>
            <p:cNvSpPr>
              <a:spLocks noChangeShapeType="1"/>
            </p:cNvSpPr>
            <p:nvPr/>
          </p:nvSpPr>
          <p:spPr bwMode="auto">
            <a:xfrm>
              <a:off x="3055" y="2663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016" name="Line 77"/>
            <p:cNvSpPr>
              <a:spLocks noChangeShapeType="1"/>
            </p:cNvSpPr>
            <p:nvPr/>
          </p:nvSpPr>
          <p:spPr bwMode="auto">
            <a:xfrm>
              <a:off x="3055" y="2710"/>
              <a:ext cx="0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017" name="Line 78"/>
            <p:cNvSpPr>
              <a:spLocks noChangeShapeType="1"/>
            </p:cNvSpPr>
            <p:nvPr/>
          </p:nvSpPr>
          <p:spPr bwMode="auto">
            <a:xfrm>
              <a:off x="3055" y="2869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018" name="Line 79"/>
            <p:cNvSpPr>
              <a:spLocks noChangeShapeType="1"/>
            </p:cNvSpPr>
            <p:nvPr/>
          </p:nvSpPr>
          <p:spPr bwMode="auto">
            <a:xfrm>
              <a:off x="3055" y="2917"/>
              <a:ext cx="0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019" name="Line 80"/>
            <p:cNvSpPr>
              <a:spLocks noChangeShapeType="1"/>
            </p:cNvSpPr>
            <p:nvPr/>
          </p:nvSpPr>
          <p:spPr bwMode="auto">
            <a:xfrm flipV="1">
              <a:off x="3291" y="2567"/>
              <a:ext cx="18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020" name="Line 81"/>
            <p:cNvSpPr>
              <a:spLocks noChangeShapeType="1"/>
            </p:cNvSpPr>
            <p:nvPr/>
          </p:nvSpPr>
          <p:spPr bwMode="auto">
            <a:xfrm flipV="1">
              <a:off x="3291" y="2567"/>
              <a:ext cx="124" cy="1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021" name="Line 82"/>
            <p:cNvSpPr>
              <a:spLocks noChangeShapeType="1"/>
            </p:cNvSpPr>
            <p:nvPr/>
          </p:nvSpPr>
          <p:spPr bwMode="auto">
            <a:xfrm flipV="1">
              <a:off x="3291" y="2656"/>
              <a:ext cx="142" cy="1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022" name="Line 83"/>
            <p:cNvSpPr>
              <a:spLocks noChangeShapeType="1"/>
            </p:cNvSpPr>
            <p:nvPr/>
          </p:nvSpPr>
          <p:spPr bwMode="auto">
            <a:xfrm flipV="1">
              <a:off x="3291" y="2762"/>
              <a:ext cx="142" cy="1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023" name="Line 84"/>
            <p:cNvSpPr>
              <a:spLocks noChangeShapeType="1"/>
            </p:cNvSpPr>
            <p:nvPr/>
          </p:nvSpPr>
          <p:spPr bwMode="auto">
            <a:xfrm flipV="1">
              <a:off x="3308" y="2868"/>
              <a:ext cx="125" cy="1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024" name="Line 85"/>
            <p:cNvSpPr>
              <a:spLocks noChangeShapeType="1"/>
            </p:cNvSpPr>
            <p:nvPr/>
          </p:nvSpPr>
          <p:spPr bwMode="auto">
            <a:xfrm flipV="1">
              <a:off x="3414" y="2974"/>
              <a:ext cx="19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116823" name="Text Box 87"/>
          <p:cNvSpPr txBox="1">
            <a:spLocks noChangeArrowheads="1"/>
          </p:cNvSpPr>
          <p:nvPr/>
        </p:nvSpPr>
        <p:spPr bwMode="auto">
          <a:xfrm>
            <a:off x="134938" y="1098550"/>
            <a:ext cx="9009062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sym typeface="Symbol" pitchFamily="18" charset="2"/>
              </a:rPr>
              <a:t>④</a:t>
            </a:r>
            <a:r>
              <a:rPr lang="zh-CN" altLang="en-US" sz="3200">
                <a:solidFill>
                  <a:srgbClr val="000000"/>
                </a:solidFill>
              </a:rPr>
              <a:t>当用单一剖切平面剖切，且剖切位置明显时，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000000"/>
                </a:solidFill>
              </a:rPr>
              <a:t>  局部剖视图的标注可省略。</a:t>
            </a:r>
            <a:r>
              <a:rPr lang="zh-CN" altLang="en-US" sz="2400">
                <a:solidFill>
                  <a:srgbClr val="000000"/>
                </a:solidFill>
                <a:latin typeface="Times New Roman" pitchFamily="18" charset="0"/>
                <a:ea typeface="楷体_GB2312" pitchFamily="49" charset="-122"/>
              </a:rPr>
              <a:t> </a:t>
            </a:r>
          </a:p>
        </p:txBody>
      </p:sp>
      <p:grpSp>
        <p:nvGrpSpPr>
          <p:cNvPr id="116824" name="Group 88"/>
          <p:cNvGrpSpPr>
            <a:grpSpLocks/>
          </p:cNvGrpSpPr>
          <p:nvPr/>
        </p:nvGrpSpPr>
        <p:grpSpPr bwMode="auto">
          <a:xfrm>
            <a:off x="4516438" y="2443163"/>
            <a:ext cx="2651125" cy="3024187"/>
            <a:chOff x="1226" y="1179"/>
            <a:chExt cx="1670" cy="1905"/>
          </a:xfrm>
        </p:grpSpPr>
        <p:sp>
          <p:nvSpPr>
            <p:cNvPr id="36871" name="Line 89"/>
            <p:cNvSpPr>
              <a:spLocks noChangeShapeType="1"/>
            </p:cNvSpPr>
            <p:nvPr/>
          </p:nvSpPr>
          <p:spPr bwMode="auto">
            <a:xfrm>
              <a:off x="1226" y="2616"/>
              <a:ext cx="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872" name="Line 90"/>
            <p:cNvSpPr>
              <a:spLocks noChangeShapeType="1"/>
            </p:cNvSpPr>
            <p:nvPr/>
          </p:nvSpPr>
          <p:spPr bwMode="auto">
            <a:xfrm>
              <a:off x="1336" y="2616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873" name="Line 91"/>
            <p:cNvSpPr>
              <a:spLocks noChangeShapeType="1"/>
            </p:cNvSpPr>
            <p:nvPr/>
          </p:nvSpPr>
          <p:spPr bwMode="auto">
            <a:xfrm>
              <a:off x="1391" y="2616"/>
              <a:ext cx="1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874" name="Line 92"/>
            <p:cNvSpPr>
              <a:spLocks noChangeShapeType="1"/>
            </p:cNvSpPr>
            <p:nvPr/>
          </p:nvSpPr>
          <p:spPr bwMode="auto">
            <a:xfrm>
              <a:off x="1573" y="2616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875" name="Line 93"/>
            <p:cNvSpPr>
              <a:spLocks noChangeShapeType="1"/>
            </p:cNvSpPr>
            <p:nvPr/>
          </p:nvSpPr>
          <p:spPr bwMode="auto">
            <a:xfrm>
              <a:off x="1627" y="2616"/>
              <a:ext cx="15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876" name="Line 94"/>
            <p:cNvSpPr>
              <a:spLocks noChangeShapeType="1"/>
            </p:cNvSpPr>
            <p:nvPr/>
          </p:nvSpPr>
          <p:spPr bwMode="auto">
            <a:xfrm>
              <a:off x="1809" y="2616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877" name="Line 95"/>
            <p:cNvSpPr>
              <a:spLocks noChangeShapeType="1"/>
            </p:cNvSpPr>
            <p:nvPr/>
          </p:nvSpPr>
          <p:spPr bwMode="auto">
            <a:xfrm>
              <a:off x="1863" y="2616"/>
              <a:ext cx="15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878" name="Line 96"/>
            <p:cNvSpPr>
              <a:spLocks noChangeShapeType="1"/>
            </p:cNvSpPr>
            <p:nvPr/>
          </p:nvSpPr>
          <p:spPr bwMode="auto">
            <a:xfrm>
              <a:off x="2045" y="2616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879" name="Line 97"/>
            <p:cNvSpPr>
              <a:spLocks noChangeShapeType="1"/>
            </p:cNvSpPr>
            <p:nvPr/>
          </p:nvSpPr>
          <p:spPr bwMode="auto">
            <a:xfrm>
              <a:off x="2100" y="2616"/>
              <a:ext cx="1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880" name="Line 98"/>
            <p:cNvSpPr>
              <a:spLocks noChangeShapeType="1"/>
            </p:cNvSpPr>
            <p:nvPr/>
          </p:nvSpPr>
          <p:spPr bwMode="auto">
            <a:xfrm>
              <a:off x="2282" y="2616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881" name="Line 99"/>
            <p:cNvSpPr>
              <a:spLocks noChangeShapeType="1"/>
            </p:cNvSpPr>
            <p:nvPr/>
          </p:nvSpPr>
          <p:spPr bwMode="auto">
            <a:xfrm>
              <a:off x="2336" y="2616"/>
              <a:ext cx="15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882" name="Line 100"/>
            <p:cNvSpPr>
              <a:spLocks noChangeShapeType="1"/>
            </p:cNvSpPr>
            <p:nvPr/>
          </p:nvSpPr>
          <p:spPr bwMode="auto">
            <a:xfrm>
              <a:off x="2518" y="2616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883" name="Line 101"/>
            <p:cNvSpPr>
              <a:spLocks noChangeShapeType="1"/>
            </p:cNvSpPr>
            <p:nvPr/>
          </p:nvSpPr>
          <p:spPr bwMode="auto">
            <a:xfrm>
              <a:off x="2573" y="2616"/>
              <a:ext cx="1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884" name="Line 102"/>
            <p:cNvSpPr>
              <a:spLocks noChangeShapeType="1"/>
            </p:cNvSpPr>
            <p:nvPr/>
          </p:nvSpPr>
          <p:spPr bwMode="auto">
            <a:xfrm>
              <a:off x="2755" y="2616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885" name="Line 103"/>
            <p:cNvSpPr>
              <a:spLocks noChangeShapeType="1"/>
            </p:cNvSpPr>
            <p:nvPr/>
          </p:nvSpPr>
          <p:spPr bwMode="auto">
            <a:xfrm>
              <a:off x="2809" y="2616"/>
              <a:ext cx="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886" name="Line 104"/>
            <p:cNvSpPr>
              <a:spLocks noChangeShapeType="1"/>
            </p:cNvSpPr>
            <p:nvPr/>
          </p:nvSpPr>
          <p:spPr bwMode="auto">
            <a:xfrm>
              <a:off x="1677" y="2142"/>
              <a:ext cx="0" cy="1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887" name="Line 105"/>
            <p:cNvSpPr>
              <a:spLocks noChangeShapeType="1"/>
            </p:cNvSpPr>
            <p:nvPr/>
          </p:nvSpPr>
          <p:spPr bwMode="auto">
            <a:xfrm>
              <a:off x="1677" y="2361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888" name="Line 106"/>
            <p:cNvSpPr>
              <a:spLocks noChangeShapeType="1"/>
            </p:cNvSpPr>
            <p:nvPr/>
          </p:nvSpPr>
          <p:spPr bwMode="auto">
            <a:xfrm>
              <a:off x="1677" y="2415"/>
              <a:ext cx="0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889" name="Line 107"/>
            <p:cNvSpPr>
              <a:spLocks noChangeShapeType="1"/>
            </p:cNvSpPr>
            <p:nvPr/>
          </p:nvSpPr>
          <p:spPr bwMode="auto">
            <a:xfrm>
              <a:off x="1677" y="2597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890" name="Line 108"/>
            <p:cNvSpPr>
              <a:spLocks noChangeShapeType="1"/>
            </p:cNvSpPr>
            <p:nvPr/>
          </p:nvSpPr>
          <p:spPr bwMode="auto">
            <a:xfrm>
              <a:off x="1677" y="2652"/>
              <a:ext cx="0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891" name="Line 109"/>
            <p:cNvSpPr>
              <a:spLocks noChangeShapeType="1"/>
            </p:cNvSpPr>
            <p:nvPr/>
          </p:nvSpPr>
          <p:spPr bwMode="auto">
            <a:xfrm>
              <a:off x="1677" y="2834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892" name="Line 110"/>
            <p:cNvSpPr>
              <a:spLocks noChangeShapeType="1"/>
            </p:cNvSpPr>
            <p:nvPr/>
          </p:nvSpPr>
          <p:spPr bwMode="auto">
            <a:xfrm>
              <a:off x="1677" y="2889"/>
              <a:ext cx="0" cy="1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893" name="Line 111"/>
            <p:cNvSpPr>
              <a:spLocks noChangeShapeType="1"/>
            </p:cNvSpPr>
            <p:nvPr/>
          </p:nvSpPr>
          <p:spPr bwMode="auto">
            <a:xfrm flipV="1">
              <a:off x="1684" y="1910"/>
              <a:ext cx="0" cy="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894" name="Line 112"/>
            <p:cNvSpPr>
              <a:spLocks noChangeShapeType="1"/>
            </p:cNvSpPr>
            <p:nvPr/>
          </p:nvSpPr>
          <p:spPr bwMode="auto">
            <a:xfrm flipV="1">
              <a:off x="1684" y="1856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895" name="Line 113"/>
            <p:cNvSpPr>
              <a:spLocks noChangeShapeType="1"/>
            </p:cNvSpPr>
            <p:nvPr/>
          </p:nvSpPr>
          <p:spPr bwMode="auto">
            <a:xfrm flipV="1">
              <a:off x="1684" y="1674"/>
              <a:ext cx="0" cy="1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896" name="Line 114"/>
            <p:cNvSpPr>
              <a:spLocks noChangeShapeType="1"/>
            </p:cNvSpPr>
            <p:nvPr/>
          </p:nvSpPr>
          <p:spPr bwMode="auto">
            <a:xfrm flipV="1">
              <a:off x="1684" y="1619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897" name="Line 115"/>
            <p:cNvSpPr>
              <a:spLocks noChangeShapeType="1"/>
            </p:cNvSpPr>
            <p:nvPr/>
          </p:nvSpPr>
          <p:spPr bwMode="auto">
            <a:xfrm flipV="1">
              <a:off x="1684" y="1437"/>
              <a:ext cx="0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898" name="Line 116"/>
            <p:cNvSpPr>
              <a:spLocks noChangeShapeType="1"/>
            </p:cNvSpPr>
            <p:nvPr/>
          </p:nvSpPr>
          <p:spPr bwMode="auto">
            <a:xfrm flipV="1">
              <a:off x="1684" y="1383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899" name="Line 117"/>
            <p:cNvSpPr>
              <a:spLocks noChangeShapeType="1"/>
            </p:cNvSpPr>
            <p:nvPr/>
          </p:nvSpPr>
          <p:spPr bwMode="auto">
            <a:xfrm flipV="1">
              <a:off x="1684" y="1179"/>
              <a:ext cx="0" cy="1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00" name="Line 118"/>
            <p:cNvSpPr>
              <a:spLocks noChangeShapeType="1"/>
            </p:cNvSpPr>
            <p:nvPr/>
          </p:nvSpPr>
          <p:spPr bwMode="auto">
            <a:xfrm>
              <a:off x="1322" y="1617"/>
              <a:ext cx="1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01" name="Line 119"/>
            <p:cNvSpPr>
              <a:spLocks noChangeShapeType="1"/>
            </p:cNvSpPr>
            <p:nvPr/>
          </p:nvSpPr>
          <p:spPr bwMode="auto">
            <a:xfrm>
              <a:off x="1506" y="1617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02" name="Line 120"/>
            <p:cNvSpPr>
              <a:spLocks noChangeShapeType="1"/>
            </p:cNvSpPr>
            <p:nvPr/>
          </p:nvSpPr>
          <p:spPr bwMode="auto">
            <a:xfrm>
              <a:off x="1561" y="1617"/>
              <a:ext cx="1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03" name="Line 121"/>
            <p:cNvSpPr>
              <a:spLocks noChangeShapeType="1"/>
            </p:cNvSpPr>
            <p:nvPr/>
          </p:nvSpPr>
          <p:spPr bwMode="auto">
            <a:xfrm>
              <a:off x="1742" y="1617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04" name="Line 122"/>
            <p:cNvSpPr>
              <a:spLocks noChangeShapeType="1"/>
            </p:cNvSpPr>
            <p:nvPr/>
          </p:nvSpPr>
          <p:spPr bwMode="auto">
            <a:xfrm>
              <a:off x="1797" y="1617"/>
              <a:ext cx="1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05" name="Line 123"/>
            <p:cNvSpPr>
              <a:spLocks noChangeShapeType="1"/>
            </p:cNvSpPr>
            <p:nvPr/>
          </p:nvSpPr>
          <p:spPr bwMode="auto">
            <a:xfrm>
              <a:off x="1979" y="1617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06" name="Line 124"/>
            <p:cNvSpPr>
              <a:spLocks noChangeShapeType="1"/>
            </p:cNvSpPr>
            <p:nvPr/>
          </p:nvSpPr>
          <p:spPr bwMode="auto">
            <a:xfrm>
              <a:off x="2033" y="1617"/>
              <a:ext cx="15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07" name="Line 125"/>
            <p:cNvSpPr>
              <a:spLocks noChangeShapeType="1"/>
            </p:cNvSpPr>
            <p:nvPr/>
          </p:nvSpPr>
          <p:spPr bwMode="auto">
            <a:xfrm>
              <a:off x="2215" y="1617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08" name="Line 126"/>
            <p:cNvSpPr>
              <a:spLocks noChangeShapeType="1"/>
            </p:cNvSpPr>
            <p:nvPr/>
          </p:nvSpPr>
          <p:spPr bwMode="auto">
            <a:xfrm>
              <a:off x="2270" y="1617"/>
              <a:ext cx="1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09" name="Line 127"/>
            <p:cNvSpPr>
              <a:spLocks noChangeShapeType="1"/>
            </p:cNvSpPr>
            <p:nvPr/>
          </p:nvSpPr>
          <p:spPr bwMode="auto">
            <a:xfrm>
              <a:off x="2451" y="1617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10" name="Line 128"/>
            <p:cNvSpPr>
              <a:spLocks noChangeShapeType="1"/>
            </p:cNvSpPr>
            <p:nvPr/>
          </p:nvSpPr>
          <p:spPr bwMode="auto">
            <a:xfrm>
              <a:off x="2506" y="1617"/>
              <a:ext cx="15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11" name="Line 129"/>
            <p:cNvSpPr>
              <a:spLocks noChangeShapeType="1"/>
            </p:cNvSpPr>
            <p:nvPr/>
          </p:nvSpPr>
          <p:spPr bwMode="auto">
            <a:xfrm>
              <a:off x="2688" y="1617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12" name="Line 130"/>
            <p:cNvSpPr>
              <a:spLocks noChangeShapeType="1"/>
            </p:cNvSpPr>
            <p:nvPr/>
          </p:nvSpPr>
          <p:spPr bwMode="auto">
            <a:xfrm>
              <a:off x="2742" y="1617"/>
              <a:ext cx="1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13" name="Line 131"/>
            <p:cNvSpPr>
              <a:spLocks noChangeShapeType="1"/>
            </p:cNvSpPr>
            <p:nvPr/>
          </p:nvSpPr>
          <p:spPr bwMode="auto">
            <a:xfrm>
              <a:off x="2442" y="1179"/>
              <a:ext cx="0" cy="1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14" name="Line 132"/>
            <p:cNvSpPr>
              <a:spLocks noChangeShapeType="1"/>
            </p:cNvSpPr>
            <p:nvPr/>
          </p:nvSpPr>
          <p:spPr bwMode="auto">
            <a:xfrm>
              <a:off x="2442" y="1379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15" name="Line 133"/>
            <p:cNvSpPr>
              <a:spLocks noChangeShapeType="1"/>
            </p:cNvSpPr>
            <p:nvPr/>
          </p:nvSpPr>
          <p:spPr bwMode="auto">
            <a:xfrm>
              <a:off x="2442" y="1434"/>
              <a:ext cx="0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16" name="Line 134"/>
            <p:cNvSpPr>
              <a:spLocks noChangeShapeType="1"/>
            </p:cNvSpPr>
            <p:nvPr/>
          </p:nvSpPr>
          <p:spPr bwMode="auto">
            <a:xfrm>
              <a:off x="2442" y="1616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17" name="Line 135"/>
            <p:cNvSpPr>
              <a:spLocks noChangeShapeType="1"/>
            </p:cNvSpPr>
            <p:nvPr/>
          </p:nvSpPr>
          <p:spPr bwMode="auto">
            <a:xfrm>
              <a:off x="2442" y="1671"/>
              <a:ext cx="0" cy="1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18" name="Line 136"/>
            <p:cNvSpPr>
              <a:spLocks noChangeShapeType="1"/>
            </p:cNvSpPr>
            <p:nvPr/>
          </p:nvSpPr>
          <p:spPr bwMode="auto">
            <a:xfrm>
              <a:off x="2442" y="1853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19" name="Line 137"/>
            <p:cNvSpPr>
              <a:spLocks noChangeShapeType="1"/>
            </p:cNvSpPr>
            <p:nvPr/>
          </p:nvSpPr>
          <p:spPr bwMode="auto">
            <a:xfrm>
              <a:off x="2442" y="1907"/>
              <a:ext cx="0" cy="1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20" name="Freeform 138"/>
            <p:cNvSpPr>
              <a:spLocks/>
            </p:cNvSpPr>
            <p:nvPr/>
          </p:nvSpPr>
          <p:spPr bwMode="auto">
            <a:xfrm>
              <a:off x="1449" y="2389"/>
              <a:ext cx="455" cy="455"/>
            </a:xfrm>
            <a:custGeom>
              <a:avLst/>
              <a:gdLst>
                <a:gd name="T0" fmla="*/ 454 w 3182"/>
                <a:gd name="T1" fmla="*/ 211 h 3184"/>
                <a:gd name="T2" fmla="*/ 451 w 3182"/>
                <a:gd name="T3" fmla="*/ 186 h 3184"/>
                <a:gd name="T4" fmla="*/ 445 w 3182"/>
                <a:gd name="T5" fmla="*/ 162 h 3184"/>
                <a:gd name="T6" fmla="*/ 437 w 3182"/>
                <a:gd name="T7" fmla="*/ 139 h 3184"/>
                <a:gd name="T8" fmla="*/ 426 w 3182"/>
                <a:gd name="T9" fmla="*/ 116 h 3184"/>
                <a:gd name="T10" fmla="*/ 413 w 3182"/>
                <a:gd name="T11" fmla="*/ 95 h 3184"/>
                <a:gd name="T12" fmla="*/ 397 w 3182"/>
                <a:gd name="T13" fmla="*/ 76 h 3184"/>
                <a:gd name="T14" fmla="*/ 379 w 3182"/>
                <a:gd name="T15" fmla="*/ 58 h 3184"/>
                <a:gd name="T16" fmla="*/ 360 w 3182"/>
                <a:gd name="T17" fmla="*/ 42 h 3184"/>
                <a:gd name="T18" fmla="*/ 339 w 3182"/>
                <a:gd name="T19" fmla="*/ 29 h 3184"/>
                <a:gd name="T20" fmla="*/ 317 w 3182"/>
                <a:gd name="T21" fmla="*/ 18 h 3184"/>
                <a:gd name="T22" fmla="*/ 293 w 3182"/>
                <a:gd name="T23" fmla="*/ 10 h 3184"/>
                <a:gd name="T24" fmla="*/ 269 w 3182"/>
                <a:gd name="T25" fmla="*/ 4 h 3184"/>
                <a:gd name="T26" fmla="*/ 244 w 3182"/>
                <a:gd name="T27" fmla="*/ 1 h 3184"/>
                <a:gd name="T28" fmla="*/ 219 w 3182"/>
                <a:gd name="T29" fmla="*/ 0 h 3184"/>
                <a:gd name="T30" fmla="*/ 194 w 3182"/>
                <a:gd name="T31" fmla="*/ 2 h 3184"/>
                <a:gd name="T32" fmla="*/ 170 w 3182"/>
                <a:gd name="T33" fmla="*/ 7 h 3184"/>
                <a:gd name="T34" fmla="*/ 146 w 3182"/>
                <a:gd name="T35" fmla="*/ 15 h 3184"/>
                <a:gd name="T36" fmla="*/ 124 w 3182"/>
                <a:gd name="T37" fmla="*/ 25 h 3184"/>
                <a:gd name="T38" fmla="*/ 102 w 3182"/>
                <a:gd name="T39" fmla="*/ 38 h 3184"/>
                <a:gd name="T40" fmla="*/ 82 w 3182"/>
                <a:gd name="T41" fmla="*/ 53 h 3184"/>
                <a:gd name="T42" fmla="*/ 64 w 3182"/>
                <a:gd name="T43" fmla="*/ 70 h 3184"/>
                <a:gd name="T44" fmla="*/ 47 w 3182"/>
                <a:gd name="T45" fmla="*/ 88 h 3184"/>
                <a:gd name="T46" fmla="*/ 33 w 3182"/>
                <a:gd name="T47" fmla="*/ 109 h 3184"/>
                <a:gd name="T48" fmla="*/ 21 w 3182"/>
                <a:gd name="T49" fmla="*/ 131 h 3184"/>
                <a:gd name="T50" fmla="*/ 12 w 3182"/>
                <a:gd name="T51" fmla="*/ 154 h 3184"/>
                <a:gd name="T52" fmla="*/ 5 w 3182"/>
                <a:gd name="T53" fmla="*/ 178 h 3184"/>
                <a:gd name="T54" fmla="*/ 1 w 3182"/>
                <a:gd name="T55" fmla="*/ 203 h 3184"/>
                <a:gd name="T56" fmla="*/ 0 w 3182"/>
                <a:gd name="T57" fmla="*/ 228 h 3184"/>
                <a:gd name="T58" fmla="*/ 1 w 3182"/>
                <a:gd name="T59" fmla="*/ 252 h 3184"/>
                <a:gd name="T60" fmla="*/ 5 w 3182"/>
                <a:gd name="T61" fmla="*/ 277 h 3184"/>
                <a:gd name="T62" fmla="*/ 12 w 3182"/>
                <a:gd name="T63" fmla="*/ 301 h 3184"/>
                <a:gd name="T64" fmla="*/ 21 w 3182"/>
                <a:gd name="T65" fmla="*/ 324 h 3184"/>
                <a:gd name="T66" fmla="*/ 33 w 3182"/>
                <a:gd name="T67" fmla="*/ 346 h 3184"/>
                <a:gd name="T68" fmla="*/ 47 w 3182"/>
                <a:gd name="T69" fmla="*/ 367 h 3184"/>
                <a:gd name="T70" fmla="*/ 64 w 3182"/>
                <a:gd name="T71" fmla="*/ 385 h 3184"/>
                <a:gd name="T72" fmla="*/ 82 w 3182"/>
                <a:gd name="T73" fmla="*/ 402 h 3184"/>
                <a:gd name="T74" fmla="*/ 102 w 3182"/>
                <a:gd name="T75" fmla="*/ 417 h 3184"/>
                <a:gd name="T76" fmla="*/ 124 w 3182"/>
                <a:gd name="T77" fmla="*/ 430 h 3184"/>
                <a:gd name="T78" fmla="*/ 146 w 3182"/>
                <a:gd name="T79" fmla="*/ 440 h 3184"/>
                <a:gd name="T80" fmla="*/ 170 w 3182"/>
                <a:gd name="T81" fmla="*/ 448 h 3184"/>
                <a:gd name="T82" fmla="*/ 194 w 3182"/>
                <a:gd name="T83" fmla="*/ 453 h 3184"/>
                <a:gd name="T84" fmla="*/ 219 w 3182"/>
                <a:gd name="T85" fmla="*/ 455 h 3184"/>
                <a:gd name="T86" fmla="*/ 244 w 3182"/>
                <a:gd name="T87" fmla="*/ 454 h 3184"/>
                <a:gd name="T88" fmla="*/ 269 w 3182"/>
                <a:gd name="T89" fmla="*/ 451 h 3184"/>
                <a:gd name="T90" fmla="*/ 293 w 3182"/>
                <a:gd name="T91" fmla="*/ 445 h 3184"/>
                <a:gd name="T92" fmla="*/ 317 w 3182"/>
                <a:gd name="T93" fmla="*/ 437 h 3184"/>
                <a:gd name="T94" fmla="*/ 339 w 3182"/>
                <a:gd name="T95" fmla="*/ 426 h 3184"/>
                <a:gd name="T96" fmla="*/ 360 w 3182"/>
                <a:gd name="T97" fmla="*/ 413 h 3184"/>
                <a:gd name="T98" fmla="*/ 379 w 3182"/>
                <a:gd name="T99" fmla="*/ 397 h 3184"/>
                <a:gd name="T100" fmla="*/ 397 w 3182"/>
                <a:gd name="T101" fmla="*/ 379 h 3184"/>
                <a:gd name="T102" fmla="*/ 413 w 3182"/>
                <a:gd name="T103" fmla="*/ 360 h 3184"/>
                <a:gd name="T104" fmla="*/ 426 w 3182"/>
                <a:gd name="T105" fmla="*/ 339 h 3184"/>
                <a:gd name="T106" fmla="*/ 437 w 3182"/>
                <a:gd name="T107" fmla="*/ 317 h 3184"/>
                <a:gd name="T108" fmla="*/ 445 w 3182"/>
                <a:gd name="T109" fmla="*/ 293 h 3184"/>
                <a:gd name="T110" fmla="*/ 451 w 3182"/>
                <a:gd name="T111" fmla="*/ 269 h 3184"/>
                <a:gd name="T112" fmla="*/ 454 w 3182"/>
                <a:gd name="T113" fmla="*/ 244 h 318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182" h="3184">
                  <a:moveTo>
                    <a:pt x="3182" y="1592"/>
                  </a:moveTo>
                  <a:lnTo>
                    <a:pt x="3181" y="1534"/>
                  </a:lnTo>
                  <a:lnTo>
                    <a:pt x="3178" y="1476"/>
                  </a:lnTo>
                  <a:lnTo>
                    <a:pt x="3173" y="1418"/>
                  </a:lnTo>
                  <a:lnTo>
                    <a:pt x="3165" y="1360"/>
                  </a:lnTo>
                  <a:lnTo>
                    <a:pt x="3156" y="1302"/>
                  </a:lnTo>
                  <a:lnTo>
                    <a:pt x="3145" y="1245"/>
                  </a:lnTo>
                  <a:lnTo>
                    <a:pt x="3131" y="1189"/>
                  </a:lnTo>
                  <a:lnTo>
                    <a:pt x="3115" y="1133"/>
                  </a:lnTo>
                  <a:lnTo>
                    <a:pt x="3097" y="1077"/>
                  </a:lnTo>
                  <a:lnTo>
                    <a:pt x="3078" y="1023"/>
                  </a:lnTo>
                  <a:lnTo>
                    <a:pt x="3056" y="970"/>
                  </a:lnTo>
                  <a:lnTo>
                    <a:pt x="3032" y="916"/>
                  </a:lnTo>
                  <a:lnTo>
                    <a:pt x="3006" y="864"/>
                  </a:lnTo>
                  <a:lnTo>
                    <a:pt x="2979" y="813"/>
                  </a:lnTo>
                  <a:lnTo>
                    <a:pt x="2949" y="763"/>
                  </a:lnTo>
                  <a:lnTo>
                    <a:pt x="2919" y="713"/>
                  </a:lnTo>
                  <a:lnTo>
                    <a:pt x="2885" y="665"/>
                  </a:lnTo>
                  <a:lnTo>
                    <a:pt x="2851" y="619"/>
                  </a:lnTo>
                  <a:lnTo>
                    <a:pt x="2814" y="573"/>
                  </a:lnTo>
                  <a:lnTo>
                    <a:pt x="2776" y="529"/>
                  </a:lnTo>
                  <a:lnTo>
                    <a:pt x="2737" y="487"/>
                  </a:lnTo>
                  <a:lnTo>
                    <a:pt x="2695" y="445"/>
                  </a:lnTo>
                  <a:lnTo>
                    <a:pt x="2653" y="406"/>
                  </a:lnTo>
                  <a:lnTo>
                    <a:pt x="2609" y="368"/>
                  </a:lnTo>
                  <a:lnTo>
                    <a:pt x="2563" y="332"/>
                  </a:lnTo>
                  <a:lnTo>
                    <a:pt x="2517" y="296"/>
                  </a:lnTo>
                  <a:lnTo>
                    <a:pt x="2469" y="263"/>
                  </a:lnTo>
                  <a:lnTo>
                    <a:pt x="2420" y="233"/>
                  </a:lnTo>
                  <a:lnTo>
                    <a:pt x="2370" y="203"/>
                  </a:lnTo>
                  <a:lnTo>
                    <a:pt x="2318" y="176"/>
                  </a:lnTo>
                  <a:lnTo>
                    <a:pt x="2266" y="150"/>
                  </a:lnTo>
                  <a:lnTo>
                    <a:pt x="2214" y="126"/>
                  </a:lnTo>
                  <a:lnTo>
                    <a:pt x="2159" y="105"/>
                  </a:lnTo>
                  <a:lnTo>
                    <a:pt x="2105" y="85"/>
                  </a:lnTo>
                  <a:lnTo>
                    <a:pt x="2049" y="67"/>
                  </a:lnTo>
                  <a:lnTo>
                    <a:pt x="1994" y="51"/>
                  </a:lnTo>
                  <a:lnTo>
                    <a:pt x="1937" y="38"/>
                  </a:lnTo>
                  <a:lnTo>
                    <a:pt x="1880" y="26"/>
                  </a:lnTo>
                  <a:lnTo>
                    <a:pt x="1823" y="16"/>
                  </a:lnTo>
                  <a:lnTo>
                    <a:pt x="1765" y="9"/>
                  </a:lnTo>
                  <a:lnTo>
                    <a:pt x="1708" y="4"/>
                  </a:lnTo>
                  <a:lnTo>
                    <a:pt x="1650" y="0"/>
                  </a:lnTo>
                  <a:lnTo>
                    <a:pt x="1592" y="0"/>
                  </a:lnTo>
                  <a:lnTo>
                    <a:pt x="1533" y="0"/>
                  </a:lnTo>
                  <a:lnTo>
                    <a:pt x="1475" y="4"/>
                  </a:lnTo>
                  <a:lnTo>
                    <a:pt x="1417" y="9"/>
                  </a:lnTo>
                  <a:lnTo>
                    <a:pt x="1359" y="16"/>
                  </a:lnTo>
                  <a:lnTo>
                    <a:pt x="1302" y="26"/>
                  </a:lnTo>
                  <a:lnTo>
                    <a:pt x="1246" y="38"/>
                  </a:lnTo>
                  <a:lnTo>
                    <a:pt x="1189" y="51"/>
                  </a:lnTo>
                  <a:lnTo>
                    <a:pt x="1133" y="67"/>
                  </a:lnTo>
                  <a:lnTo>
                    <a:pt x="1078" y="85"/>
                  </a:lnTo>
                  <a:lnTo>
                    <a:pt x="1023" y="105"/>
                  </a:lnTo>
                  <a:lnTo>
                    <a:pt x="969" y="126"/>
                  </a:lnTo>
                  <a:lnTo>
                    <a:pt x="916" y="150"/>
                  </a:lnTo>
                  <a:lnTo>
                    <a:pt x="864" y="176"/>
                  </a:lnTo>
                  <a:lnTo>
                    <a:pt x="813" y="203"/>
                  </a:lnTo>
                  <a:lnTo>
                    <a:pt x="762" y="233"/>
                  </a:lnTo>
                  <a:lnTo>
                    <a:pt x="713" y="263"/>
                  </a:lnTo>
                  <a:lnTo>
                    <a:pt x="665" y="296"/>
                  </a:lnTo>
                  <a:lnTo>
                    <a:pt x="619" y="332"/>
                  </a:lnTo>
                  <a:lnTo>
                    <a:pt x="574" y="368"/>
                  </a:lnTo>
                  <a:lnTo>
                    <a:pt x="529" y="406"/>
                  </a:lnTo>
                  <a:lnTo>
                    <a:pt x="487" y="445"/>
                  </a:lnTo>
                  <a:lnTo>
                    <a:pt x="445" y="487"/>
                  </a:lnTo>
                  <a:lnTo>
                    <a:pt x="407" y="529"/>
                  </a:lnTo>
                  <a:lnTo>
                    <a:pt x="368" y="573"/>
                  </a:lnTo>
                  <a:lnTo>
                    <a:pt x="332" y="619"/>
                  </a:lnTo>
                  <a:lnTo>
                    <a:pt x="298" y="665"/>
                  </a:lnTo>
                  <a:lnTo>
                    <a:pt x="265" y="713"/>
                  </a:lnTo>
                  <a:lnTo>
                    <a:pt x="233" y="763"/>
                  </a:lnTo>
                  <a:lnTo>
                    <a:pt x="203" y="813"/>
                  </a:lnTo>
                  <a:lnTo>
                    <a:pt x="176" y="864"/>
                  </a:lnTo>
                  <a:lnTo>
                    <a:pt x="150" y="916"/>
                  </a:lnTo>
                  <a:lnTo>
                    <a:pt x="127" y="970"/>
                  </a:lnTo>
                  <a:lnTo>
                    <a:pt x="105" y="1023"/>
                  </a:lnTo>
                  <a:lnTo>
                    <a:pt x="85" y="1077"/>
                  </a:lnTo>
                  <a:lnTo>
                    <a:pt x="67" y="1133"/>
                  </a:lnTo>
                  <a:lnTo>
                    <a:pt x="51" y="1189"/>
                  </a:lnTo>
                  <a:lnTo>
                    <a:pt x="38" y="1245"/>
                  </a:lnTo>
                  <a:lnTo>
                    <a:pt x="26" y="1302"/>
                  </a:lnTo>
                  <a:lnTo>
                    <a:pt x="17" y="1360"/>
                  </a:lnTo>
                  <a:lnTo>
                    <a:pt x="9" y="1418"/>
                  </a:lnTo>
                  <a:lnTo>
                    <a:pt x="5" y="1476"/>
                  </a:lnTo>
                  <a:lnTo>
                    <a:pt x="1" y="1534"/>
                  </a:lnTo>
                  <a:lnTo>
                    <a:pt x="0" y="1592"/>
                  </a:lnTo>
                  <a:lnTo>
                    <a:pt x="1" y="1649"/>
                  </a:lnTo>
                  <a:lnTo>
                    <a:pt x="5" y="1708"/>
                  </a:lnTo>
                  <a:lnTo>
                    <a:pt x="9" y="1766"/>
                  </a:lnTo>
                  <a:lnTo>
                    <a:pt x="17" y="1823"/>
                  </a:lnTo>
                  <a:lnTo>
                    <a:pt x="26" y="1881"/>
                  </a:lnTo>
                  <a:lnTo>
                    <a:pt x="38" y="1938"/>
                  </a:lnTo>
                  <a:lnTo>
                    <a:pt x="51" y="1995"/>
                  </a:lnTo>
                  <a:lnTo>
                    <a:pt x="67" y="2050"/>
                  </a:lnTo>
                  <a:lnTo>
                    <a:pt x="85" y="2106"/>
                  </a:lnTo>
                  <a:lnTo>
                    <a:pt x="105" y="2160"/>
                  </a:lnTo>
                  <a:lnTo>
                    <a:pt x="127" y="2215"/>
                  </a:lnTo>
                  <a:lnTo>
                    <a:pt x="150" y="2268"/>
                  </a:lnTo>
                  <a:lnTo>
                    <a:pt x="176" y="2320"/>
                  </a:lnTo>
                  <a:lnTo>
                    <a:pt x="203" y="2371"/>
                  </a:lnTo>
                  <a:lnTo>
                    <a:pt x="233" y="2421"/>
                  </a:lnTo>
                  <a:lnTo>
                    <a:pt x="265" y="2470"/>
                  </a:lnTo>
                  <a:lnTo>
                    <a:pt x="298" y="2518"/>
                  </a:lnTo>
                  <a:lnTo>
                    <a:pt x="332" y="2566"/>
                  </a:lnTo>
                  <a:lnTo>
                    <a:pt x="368" y="2611"/>
                  </a:lnTo>
                  <a:lnTo>
                    <a:pt x="407" y="2654"/>
                  </a:lnTo>
                  <a:lnTo>
                    <a:pt x="445" y="2697"/>
                  </a:lnTo>
                  <a:lnTo>
                    <a:pt x="487" y="2738"/>
                  </a:lnTo>
                  <a:lnTo>
                    <a:pt x="529" y="2778"/>
                  </a:lnTo>
                  <a:lnTo>
                    <a:pt x="574" y="2815"/>
                  </a:lnTo>
                  <a:lnTo>
                    <a:pt x="619" y="2852"/>
                  </a:lnTo>
                  <a:lnTo>
                    <a:pt x="665" y="2887"/>
                  </a:lnTo>
                  <a:lnTo>
                    <a:pt x="713" y="2920"/>
                  </a:lnTo>
                  <a:lnTo>
                    <a:pt x="762" y="2951"/>
                  </a:lnTo>
                  <a:lnTo>
                    <a:pt x="813" y="2980"/>
                  </a:lnTo>
                  <a:lnTo>
                    <a:pt x="864" y="3008"/>
                  </a:lnTo>
                  <a:lnTo>
                    <a:pt x="916" y="3033"/>
                  </a:lnTo>
                  <a:lnTo>
                    <a:pt x="969" y="3057"/>
                  </a:lnTo>
                  <a:lnTo>
                    <a:pt x="1023" y="3079"/>
                  </a:lnTo>
                  <a:lnTo>
                    <a:pt x="1078" y="3099"/>
                  </a:lnTo>
                  <a:lnTo>
                    <a:pt x="1133" y="3116"/>
                  </a:lnTo>
                  <a:lnTo>
                    <a:pt x="1189" y="3132"/>
                  </a:lnTo>
                  <a:lnTo>
                    <a:pt x="1246" y="3146"/>
                  </a:lnTo>
                  <a:lnTo>
                    <a:pt x="1302" y="3158"/>
                  </a:lnTo>
                  <a:lnTo>
                    <a:pt x="1359" y="3167"/>
                  </a:lnTo>
                  <a:lnTo>
                    <a:pt x="1417" y="3175"/>
                  </a:lnTo>
                  <a:lnTo>
                    <a:pt x="1475" y="3180"/>
                  </a:lnTo>
                  <a:lnTo>
                    <a:pt x="1533" y="3183"/>
                  </a:lnTo>
                  <a:lnTo>
                    <a:pt x="1592" y="3184"/>
                  </a:lnTo>
                  <a:lnTo>
                    <a:pt x="1650" y="3183"/>
                  </a:lnTo>
                  <a:lnTo>
                    <a:pt x="1708" y="3180"/>
                  </a:lnTo>
                  <a:lnTo>
                    <a:pt x="1765" y="3175"/>
                  </a:lnTo>
                  <a:lnTo>
                    <a:pt x="1823" y="3167"/>
                  </a:lnTo>
                  <a:lnTo>
                    <a:pt x="1880" y="3158"/>
                  </a:lnTo>
                  <a:lnTo>
                    <a:pt x="1937" y="3146"/>
                  </a:lnTo>
                  <a:lnTo>
                    <a:pt x="1994" y="3132"/>
                  </a:lnTo>
                  <a:lnTo>
                    <a:pt x="2049" y="3116"/>
                  </a:lnTo>
                  <a:lnTo>
                    <a:pt x="2105" y="3099"/>
                  </a:lnTo>
                  <a:lnTo>
                    <a:pt x="2159" y="3079"/>
                  </a:lnTo>
                  <a:lnTo>
                    <a:pt x="2214" y="3057"/>
                  </a:lnTo>
                  <a:lnTo>
                    <a:pt x="2266" y="3033"/>
                  </a:lnTo>
                  <a:lnTo>
                    <a:pt x="2318" y="3008"/>
                  </a:lnTo>
                  <a:lnTo>
                    <a:pt x="2370" y="2980"/>
                  </a:lnTo>
                  <a:lnTo>
                    <a:pt x="2420" y="2951"/>
                  </a:lnTo>
                  <a:lnTo>
                    <a:pt x="2469" y="2920"/>
                  </a:lnTo>
                  <a:lnTo>
                    <a:pt x="2517" y="2887"/>
                  </a:lnTo>
                  <a:lnTo>
                    <a:pt x="2563" y="2852"/>
                  </a:lnTo>
                  <a:lnTo>
                    <a:pt x="2609" y="2815"/>
                  </a:lnTo>
                  <a:lnTo>
                    <a:pt x="2653" y="2778"/>
                  </a:lnTo>
                  <a:lnTo>
                    <a:pt x="2695" y="2738"/>
                  </a:lnTo>
                  <a:lnTo>
                    <a:pt x="2737" y="2697"/>
                  </a:lnTo>
                  <a:lnTo>
                    <a:pt x="2776" y="2654"/>
                  </a:lnTo>
                  <a:lnTo>
                    <a:pt x="2814" y="2611"/>
                  </a:lnTo>
                  <a:lnTo>
                    <a:pt x="2851" y="2566"/>
                  </a:lnTo>
                  <a:lnTo>
                    <a:pt x="2885" y="2518"/>
                  </a:lnTo>
                  <a:lnTo>
                    <a:pt x="2919" y="2470"/>
                  </a:lnTo>
                  <a:lnTo>
                    <a:pt x="2949" y="2421"/>
                  </a:lnTo>
                  <a:lnTo>
                    <a:pt x="2979" y="2371"/>
                  </a:lnTo>
                  <a:lnTo>
                    <a:pt x="3006" y="2320"/>
                  </a:lnTo>
                  <a:lnTo>
                    <a:pt x="3032" y="2268"/>
                  </a:lnTo>
                  <a:lnTo>
                    <a:pt x="3056" y="2215"/>
                  </a:lnTo>
                  <a:lnTo>
                    <a:pt x="3078" y="2160"/>
                  </a:lnTo>
                  <a:lnTo>
                    <a:pt x="3097" y="2106"/>
                  </a:lnTo>
                  <a:lnTo>
                    <a:pt x="3115" y="2050"/>
                  </a:lnTo>
                  <a:lnTo>
                    <a:pt x="3131" y="1995"/>
                  </a:lnTo>
                  <a:lnTo>
                    <a:pt x="3145" y="1938"/>
                  </a:lnTo>
                  <a:lnTo>
                    <a:pt x="3156" y="1881"/>
                  </a:lnTo>
                  <a:lnTo>
                    <a:pt x="3165" y="1823"/>
                  </a:lnTo>
                  <a:lnTo>
                    <a:pt x="3173" y="1766"/>
                  </a:lnTo>
                  <a:lnTo>
                    <a:pt x="3178" y="1708"/>
                  </a:lnTo>
                  <a:lnTo>
                    <a:pt x="3181" y="1649"/>
                  </a:lnTo>
                  <a:lnTo>
                    <a:pt x="3182" y="159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21" name="Freeform 139"/>
            <p:cNvSpPr>
              <a:spLocks/>
            </p:cNvSpPr>
            <p:nvPr/>
          </p:nvSpPr>
          <p:spPr bwMode="auto">
            <a:xfrm>
              <a:off x="1298" y="2237"/>
              <a:ext cx="379" cy="758"/>
            </a:xfrm>
            <a:custGeom>
              <a:avLst/>
              <a:gdLst>
                <a:gd name="T0" fmla="*/ 368 w 2653"/>
                <a:gd name="T1" fmla="*/ 0 h 5308"/>
                <a:gd name="T2" fmla="*/ 347 w 2653"/>
                <a:gd name="T3" fmla="*/ 1 h 5308"/>
                <a:gd name="T4" fmla="*/ 325 w 2653"/>
                <a:gd name="T5" fmla="*/ 4 h 5308"/>
                <a:gd name="T6" fmla="*/ 304 w 2653"/>
                <a:gd name="T7" fmla="*/ 8 h 5308"/>
                <a:gd name="T8" fmla="*/ 283 w 2653"/>
                <a:gd name="T9" fmla="*/ 12 h 5308"/>
                <a:gd name="T10" fmla="*/ 262 w 2653"/>
                <a:gd name="T11" fmla="*/ 19 h 5308"/>
                <a:gd name="T12" fmla="*/ 241 w 2653"/>
                <a:gd name="T13" fmla="*/ 26 h 5308"/>
                <a:gd name="T14" fmla="*/ 222 w 2653"/>
                <a:gd name="T15" fmla="*/ 34 h 5308"/>
                <a:gd name="T16" fmla="*/ 202 w 2653"/>
                <a:gd name="T17" fmla="*/ 44 h 5308"/>
                <a:gd name="T18" fmla="*/ 183 w 2653"/>
                <a:gd name="T19" fmla="*/ 54 h 5308"/>
                <a:gd name="T20" fmla="*/ 165 w 2653"/>
                <a:gd name="T21" fmla="*/ 66 h 5308"/>
                <a:gd name="T22" fmla="*/ 148 w 2653"/>
                <a:gd name="T23" fmla="*/ 79 h 5308"/>
                <a:gd name="T24" fmla="*/ 131 w 2653"/>
                <a:gd name="T25" fmla="*/ 93 h 5308"/>
                <a:gd name="T26" fmla="*/ 115 w 2653"/>
                <a:gd name="T27" fmla="*/ 107 h 5308"/>
                <a:gd name="T28" fmla="*/ 100 w 2653"/>
                <a:gd name="T29" fmla="*/ 123 h 5308"/>
                <a:gd name="T30" fmla="*/ 86 w 2653"/>
                <a:gd name="T31" fmla="*/ 139 h 5308"/>
                <a:gd name="T32" fmla="*/ 72 w 2653"/>
                <a:gd name="T33" fmla="*/ 156 h 5308"/>
                <a:gd name="T34" fmla="*/ 60 w 2653"/>
                <a:gd name="T35" fmla="*/ 174 h 5308"/>
                <a:gd name="T36" fmla="*/ 49 w 2653"/>
                <a:gd name="T37" fmla="*/ 193 h 5308"/>
                <a:gd name="T38" fmla="*/ 39 w 2653"/>
                <a:gd name="T39" fmla="*/ 212 h 5308"/>
                <a:gd name="T40" fmla="*/ 30 w 2653"/>
                <a:gd name="T41" fmla="*/ 231 h 5308"/>
                <a:gd name="T42" fmla="*/ 22 w 2653"/>
                <a:gd name="T43" fmla="*/ 252 h 5308"/>
                <a:gd name="T44" fmla="*/ 15 w 2653"/>
                <a:gd name="T45" fmla="*/ 272 h 5308"/>
                <a:gd name="T46" fmla="*/ 10 w 2653"/>
                <a:gd name="T47" fmla="*/ 293 h 5308"/>
                <a:gd name="T48" fmla="*/ 6 w 2653"/>
                <a:gd name="T49" fmla="*/ 314 h 5308"/>
                <a:gd name="T50" fmla="*/ 3 w 2653"/>
                <a:gd name="T51" fmla="*/ 336 h 5308"/>
                <a:gd name="T52" fmla="*/ 1 w 2653"/>
                <a:gd name="T53" fmla="*/ 357 h 5308"/>
                <a:gd name="T54" fmla="*/ 0 w 2653"/>
                <a:gd name="T55" fmla="*/ 379 h 5308"/>
                <a:gd name="T56" fmla="*/ 1 w 2653"/>
                <a:gd name="T57" fmla="*/ 401 h 5308"/>
                <a:gd name="T58" fmla="*/ 3 w 2653"/>
                <a:gd name="T59" fmla="*/ 422 h 5308"/>
                <a:gd name="T60" fmla="*/ 6 w 2653"/>
                <a:gd name="T61" fmla="*/ 444 h 5308"/>
                <a:gd name="T62" fmla="*/ 10 w 2653"/>
                <a:gd name="T63" fmla="*/ 465 h 5308"/>
                <a:gd name="T64" fmla="*/ 15 w 2653"/>
                <a:gd name="T65" fmla="*/ 486 h 5308"/>
                <a:gd name="T66" fmla="*/ 22 w 2653"/>
                <a:gd name="T67" fmla="*/ 506 h 5308"/>
                <a:gd name="T68" fmla="*/ 30 w 2653"/>
                <a:gd name="T69" fmla="*/ 527 h 5308"/>
                <a:gd name="T70" fmla="*/ 39 w 2653"/>
                <a:gd name="T71" fmla="*/ 546 h 5308"/>
                <a:gd name="T72" fmla="*/ 49 w 2653"/>
                <a:gd name="T73" fmla="*/ 565 h 5308"/>
                <a:gd name="T74" fmla="*/ 60 w 2653"/>
                <a:gd name="T75" fmla="*/ 584 h 5308"/>
                <a:gd name="T76" fmla="*/ 72 w 2653"/>
                <a:gd name="T77" fmla="*/ 602 h 5308"/>
                <a:gd name="T78" fmla="*/ 86 w 2653"/>
                <a:gd name="T79" fmla="*/ 619 h 5308"/>
                <a:gd name="T80" fmla="*/ 100 w 2653"/>
                <a:gd name="T81" fmla="*/ 635 h 5308"/>
                <a:gd name="T82" fmla="*/ 115 w 2653"/>
                <a:gd name="T83" fmla="*/ 651 h 5308"/>
                <a:gd name="T84" fmla="*/ 131 w 2653"/>
                <a:gd name="T85" fmla="*/ 665 h 5308"/>
                <a:gd name="T86" fmla="*/ 148 w 2653"/>
                <a:gd name="T87" fmla="*/ 679 h 5308"/>
                <a:gd name="T88" fmla="*/ 165 w 2653"/>
                <a:gd name="T89" fmla="*/ 692 h 5308"/>
                <a:gd name="T90" fmla="*/ 183 w 2653"/>
                <a:gd name="T91" fmla="*/ 703 h 5308"/>
                <a:gd name="T92" fmla="*/ 202 w 2653"/>
                <a:gd name="T93" fmla="*/ 714 h 5308"/>
                <a:gd name="T94" fmla="*/ 222 w 2653"/>
                <a:gd name="T95" fmla="*/ 724 h 5308"/>
                <a:gd name="T96" fmla="*/ 241 w 2653"/>
                <a:gd name="T97" fmla="*/ 732 h 5308"/>
                <a:gd name="T98" fmla="*/ 262 w 2653"/>
                <a:gd name="T99" fmla="*/ 739 h 5308"/>
                <a:gd name="T100" fmla="*/ 283 w 2653"/>
                <a:gd name="T101" fmla="*/ 745 h 5308"/>
                <a:gd name="T102" fmla="*/ 304 w 2653"/>
                <a:gd name="T103" fmla="*/ 750 h 5308"/>
                <a:gd name="T104" fmla="*/ 325 w 2653"/>
                <a:gd name="T105" fmla="*/ 754 h 5308"/>
                <a:gd name="T106" fmla="*/ 347 w 2653"/>
                <a:gd name="T107" fmla="*/ 756 h 5308"/>
                <a:gd name="T108" fmla="*/ 368 w 2653"/>
                <a:gd name="T109" fmla="*/ 758 h 5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653" h="5308">
                  <a:moveTo>
                    <a:pt x="2653" y="0"/>
                  </a:moveTo>
                  <a:lnTo>
                    <a:pt x="2577" y="1"/>
                  </a:lnTo>
                  <a:lnTo>
                    <a:pt x="2501" y="4"/>
                  </a:lnTo>
                  <a:lnTo>
                    <a:pt x="2426" y="10"/>
                  </a:lnTo>
                  <a:lnTo>
                    <a:pt x="2350" y="18"/>
                  </a:lnTo>
                  <a:lnTo>
                    <a:pt x="2275" y="27"/>
                  </a:lnTo>
                  <a:lnTo>
                    <a:pt x="2200" y="39"/>
                  </a:lnTo>
                  <a:lnTo>
                    <a:pt x="2126" y="53"/>
                  </a:lnTo>
                  <a:lnTo>
                    <a:pt x="2051" y="69"/>
                  </a:lnTo>
                  <a:lnTo>
                    <a:pt x="1978" y="87"/>
                  </a:lnTo>
                  <a:lnTo>
                    <a:pt x="1905" y="107"/>
                  </a:lnTo>
                  <a:lnTo>
                    <a:pt x="1833" y="130"/>
                  </a:lnTo>
                  <a:lnTo>
                    <a:pt x="1761" y="154"/>
                  </a:lnTo>
                  <a:lnTo>
                    <a:pt x="1690" y="181"/>
                  </a:lnTo>
                  <a:lnTo>
                    <a:pt x="1620" y="210"/>
                  </a:lnTo>
                  <a:lnTo>
                    <a:pt x="1551" y="240"/>
                  </a:lnTo>
                  <a:lnTo>
                    <a:pt x="1482" y="272"/>
                  </a:lnTo>
                  <a:lnTo>
                    <a:pt x="1414" y="307"/>
                  </a:lnTo>
                  <a:lnTo>
                    <a:pt x="1348" y="344"/>
                  </a:lnTo>
                  <a:lnTo>
                    <a:pt x="1283" y="381"/>
                  </a:lnTo>
                  <a:lnTo>
                    <a:pt x="1219" y="422"/>
                  </a:lnTo>
                  <a:lnTo>
                    <a:pt x="1155" y="463"/>
                  </a:lnTo>
                  <a:lnTo>
                    <a:pt x="1093" y="507"/>
                  </a:lnTo>
                  <a:lnTo>
                    <a:pt x="1033" y="552"/>
                  </a:lnTo>
                  <a:lnTo>
                    <a:pt x="974" y="599"/>
                  </a:lnTo>
                  <a:lnTo>
                    <a:pt x="916" y="648"/>
                  </a:lnTo>
                  <a:lnTo>
                    <a:pt x="859" y="699"/>
                  </a:lnTo>
                  <a:lnTo>
                    <a:pt x="804" y="751"/>
                  </a:lnTo>
                  <a:lnTo>
                    <a:pt x="750" y="804"/>
                  </a:lnTo>
                  <a:lnTo>
                    <a:pt x="698" y="859"/>
                  </a:lnTo>
                  <a:lnTo>
                    <a:pt x="648" y="916"/>
                  </a:lnTo>
                  <a:lnTo>
                    <a:pt x="599" y="974"/>
                  </a:lnTo>
                  <a:lnTo>
                    <a:pt x="553" y="1034"/>
                  </a:lnTo>
                  <a:lnTo>
                    <a:pt x="507" y="1094"/>
                  </a:lnTo>
                  <a:lnTo>
                    <a:pt x="463" y="1156"/>
                  </a:lnTo>
                  <a:lnTo>
                    <a:pt x="421" y="1219"/>
                  </a:lnTo>
                  <a:lnTo>
                    <a:pt x="381" y="1283"/>
                  </a:lnTo>
                  <a:lnTo>
                    <a:pt x="343" y="1349"/>
                  </a:lnTo>
                  <a:lnTo>
                    <a:pt x="306" y="1415"/>
                  </a:lnTo>
                  <a:lnTo>
                    <a:pt x="272" y="1483"/>
                  </a:lnTo>
                  <a:lnTo>
                    <a:pt x="241" y="1551"/>
                  </a:lnTo>
                  <a:lnTo>
                    <a:pt x="210" y="1621"/>
                  </a:lnTo>
                  <a:lnTo>
                    <a:pt x="182" y="1691"/>
                  </a:lnTo>
                  <a:lnTo>
                    <a:pt x="154" y="1762"/>
                  </a:lnTo>
                  <a:lnTo>
                    <a:pt x="130" y="1834"/>
                  </a:lnTo>
                  <a:lnTo>
                    <a:pt x="108" y="1907"/>
                  </a:lnTo>
                  <a:lnTo>
                    <a:pt x="87" y="1979"/>
                  </a:lnTo>
                  <a:lnTo>
                    <a:pt x="69" y="2053"/>
                  </a:lnTo>
                  <a:lnTo>
                    <a:pt x="53" y="2127"/>
                  </a:lnTo>
                  <a:lnTo>
                    <a:pt x="40" y="2202"/>
                  </a:lnTo>
                  <a:lnTo>
                    <a:pt x="27" y="2277"/>
                  </a:lnTo>
                  <a:lnTo>
                    <a:pt x="18" y="2352"/>
                  </a:lnTo>
                  <a:lnTo>
                    <a:pt x="10" y="2427"/>
                  </a:lnTo>
                  <a:lnTo>
                    <a:pt x="4" y="2503"/>
                  </a:lnTo>
                  <a:lnTo>
                    <a:pt x="1" y="2578"/>
                  </a:lnTo>
                  <a:lnTo>
                    <a:pt x="0" y="2654"/>
                  </a:lnTo>
                  <a:lnTo>
                    <a:pt x="1" y="2730"/>
                  </a:lnTo>
                  <a:lnTo>
                    <a:pt x="4" y="2806"/>
                  </a:lnTo>
                  <a:lnTo>
                    <a:pt x="10" y="2881"/>
                  </a:lnTo>
                  <a:lnTo>
                    <a:pt x="18" y="2957"/>
                  </a:lnTo>
                  <a:lnTo>
                    <a:pt x="27" y="3032"/>
                  </a:lnTo>
                  <a:lnTo>
                    <a:pt x="40" y="3106"/>
                  </a:lnTo>
                  <a:lnTo>
                    <a:pt x="53" y="3181"/>
                  </a:lnTo>
                  <a:lnTo>
                    <a:pt x="69" y="3255"/>
                  </a:lnTo>
                  <a:lnTo>
                    <a:pt x="87" y="3329"/>
                  </a:lnTo>
                  <a:lnTo>
                    <a:pt x="108" y="3402"/>
                  </a:lnTo>
                  <a:lnTo>
                    <a:pt x="130" y="3474"/>
                  </a:lnTo>
                  <a:lnTo>
                    <a:pt x="154" y="3546"/>
                  </a:lnTo>
                  <a:lnTo>
                    <a:pt x="182" y="3616"/>
                  </a:lnTo>
                  <a:lnTo>
                    <a:pt x="210" y="3687"/>
                  </a:lnTo>
                  <a:lnTo>
                    <a:pt x="241" y="3756"/>
                  </a:lnTo>
                  <a:lnTo>
                    <a:pt x="272" y="3825"/>
                  </a:lnTo>
                  <a:lnTo>
                    <a:pt x="306" y="3892"/>
                  </a:lnTo>
                  <a:lnTo>
                    <a:pt x="343" y="3959"/>
                  </a:lnTo>
                  <a:lnTo>
                    <a:pt x="381" y="4024"/>
                  </a:lnTo>
                  <a:lnTo>
                    <a:pt x="421" y="4088"/>
                  </a:lnTo>
                  <a:lnTo>
                    <a:pt x="463" y="4152"/>
                  </a:lnTo>
                  <a:lnTo>
                    <a:pt x="507" y="4213"/>
                  </a:lnTo>
                  <a:lnTo>
                    <a:pt x="553" y="4275"/>
                  </a:lnTo>
                  <a:lnTo>
                    <a:pt x="599" y="4334"/>
                  </a:lnTo>
                  <a:lnTo>
                    <a:pt x="648" y="4391"/>
                  </a:lnTo>
                  <a:lnTo>
                    <a:pt x="698" y="4448"/>
                  </a:lnTo>
                  <a:lnTo>
                    <a:pt x="750" y="4504"/>
                  </a:lnTo>
                  <a:lnTo>
                    <a:pt x="804" y="4557"/>
                  </a:lnTo>
                  <a:lnTo>
                    <a:pt x="859" y="4609"/>
                  </a:lnTo>
                  <a:lnTo>
                    <a:pt x="916" y="4659"/>
                  </a:lnTo>
                  <a:lnTo>
                    <a:pt x="974" y="4708"/>
                  </a:lnTo>
                  <a:lnTo>
                    <a:pt x="1033" y="4756"/>
                  </a:lnTo>
                  <a:lnTo>
                    <a:pt x="1093" y="4801"/>
                  </a:lnTo>
                  <a:lnTo>
                    <a:pt x="1155" y="4844"/>
                  </a:lnTo>
                  <a:lnTo>
                    <a:pt x="1219" y="4886"/>
                  </a:lnTo>
                  <a:lnTo>
                    <a:pt x="1283" y="4926"/>
                  </a:lnTo>
                  <a:lnTo>
                    <a:pt x="1348" y="4965"/>
                  </a:lnTo>
                  <a:lnTo>
                    <a:pt x="1414" y="5001"/>
                  </a:lnTo>
                  <a:lnTo>
                    <a:pt x="1482" y="5035"/>
                  </a:lnTo>
                  <a:lnTo>
                    <a:pt x="1551" y="5068"/>
                  </a:lnTo>
                  <a:lnTo>
                    <a:pt x="1620" y="5099"/>
                  </a:lnTo>
                  <a:lnTo>
                    <a:pt x="1690" y="5127"/>
                  </a:lnTo>
                  <a:lnTo>
                    <a:pt x="1761" y="5153"/>
                  </a:lnTo>
                  <a:lnTo>
                    <a:pt x="1833" y="5178"/>
                  </a:lnTo>
                  <a:lnTo>
                    <a:pt x="1905" y="5200"/>
                  </a:lnTo>
                  <a:lnTo>
                    <a:pt x="1978" y="5220"/>
                  </a:lnTo>
                  <a:lnTo>
                    <a:pt x="2051" y="5238"/>
                  </a:lnTo>
                  <a:lnTo>
                    <a:pt x="2126" y="5254"/>
                  </a:lnTo>
                  <a:lnTo>
                    <a:pt x="2200" y="5269"/>
                  </a:lnTo>
                  <a:lnTo>
                    <a:pt x="2275" y="5280"/>
                  </a:lnTo>
                  <a:lnTo>
                    <a:pt x="2350" y="5290"/>
                  </a:lnTo>
                  <a:lnTo>
                    <a:pt x="2426" y="5297"/>
                  </a:lnTo>
                  <a:lnTo>
                    <a:pt x="2501" y="5303"/>
                  </a:lnTo>
                  <a:lnTo>
                    <a:pt x="2577" y="5306"/>
                  </a:lnTo>
                  <a:lnTo>
                    <a:pt x="2653" y="530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22" name="Line 140"/>
            <p:cNvSpPr>
              <a:spLocks noChangeShapeType="1"/>
            </p:cNvSpPr>
            <p:nvPr/>
          </p:nvSpPr>
          <p:spPr bwMode="auto">
            <a:xfrm>
              <a:off x="1677" y="2237"/>
              <a:ext cx="113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23" name="Line 141"/>
            <p:cNvSpPr>
              <a:spLocks noChangeShapeType="1"/>
            </p:cNvSpPr>
            <p:nvPr/>
          </p:nvSpPr>
          <p:spPr bwMode="auto">
            <a:xfrm>
              <a:off x="2813" y="2237"/>
              <a:ext cx="0" cy="7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24" name="Line 142"/>
            <p:cNvSpPr>
              <a:spLocks noChangeShapeType="1"/>
            </p:cNvSpPr>
            <p:nvPr/>
          </p:nvSpPr>
          <p:spPr bwMode="auto">
            <a:xfrm flipH="1">
              <a:off x="1677" y="2995"/>
              <a:ext cx="113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25" name="Freeform 143"/>
            <p:cNvSpPr>
              <a:spLocks/>
            </p:cNvSpPr>
            <p:nvPr/>
          </p:nvSpPr>
          <p:spPr bwMode="auto">
            <a:xfrm>
              <a:off x="2215" y="1390"/>
              <a:ext cx="454" cy="455"/>
            </a:xfrm>
            <a:custGeom>
              <a:avLst/>
              <a:gdLst>
                <a:gd name="T0" fmla="*/ 453 w 3183"/>
                <a:gd name="T1" fmla="*/ 212 h 3185"/>
                <a:gd name="T2" fmla="*/ 451 w 3183"/>
                <a:gd name="T3" fmla="*/ 190 h 3185"/>
                <a:gd name="T4" fmla="*/ 446 w 3183"/>
                <a:gd name="T5" fmla="*/ 167 h 3185"/>
                <a:gd name="T6" fmla="*/ 439 w 3183"/>
                <a:gd name="T7" fmla="*/ 146 h 3185"/>
                <a:gd name="T8" fmla="*/ 429 w 3183"/>
                <a:gd name="T9" fmla="*/ 125 h 3185"/>
                <a:gd name="T10" fmla="*/ 418 w 3183"/>
                <a:gd name="T11" fmla="*/ 105 h 3185"/>
                <a:gd name="T12" fmla="*/ 405 w 3183"/>
                <a:gd name="T13" fmla="*/ 87 h 3185"/>
                <a:gd name="T14" fmla="*/ 390 w 3183"/>
                <a:gd name="T15" fmla="*/ 69 h 3185"/>
                <a:gd name="T16" fmla="*/ 374 w 3183"/>
                <a:gd name="T17" fmla="*/ 54 h 3185"/>
                <a:gd name="T18" fmla="*/ 355 w 3183"/>
                <a:gd name="T19" fmla="*/ 40 h 3185"/>
                <a:gd name="T20" fmla="*/ 336 w 3183"/>
                <a:gd name="T21" fmla="*/ 28 h 3185"/>
                <a:gd name="T22" fmla="*/ 316 w 3183"/>
                <a:gd name="T23" fmla="*/ 18 h 3185"/>
                <a:gd name="T24" fmla="*/ 294 w 3183"/>
                <a:gd name="T25" fmla="*/ 10 h 3185"/>
                <a:gd name="T26" fmla="*/ 272 w 3183"/>
                <a:gd name="T27" fmla="*/ 5 h 3185"/>
                <a:gd name="T28" fmla="*/ 250 w 3183"/>
                <a:gd name="T29" fmla="*/ 1 h 3185"/>
                <a:gd name="T30" fmla="*/ 227 w 3183"/>
                <a:gd name="T31" fmla="*/ 0 h 3185"/>
                <a:gd name="T32" fmla="*/ 204 w 3183"/>
                <a:gd name="T33" fmla="*/ 1 h 3185"/>
                <a:gd name="T34" fmla="*/ 182 w 3183"/>
                <a:gd name="T35" fmla="*/ 5 h 3185"/>
                <a:gd name="T36" fmla="*/ 160 w 3183"/>
                <a:gd name="T37" fmla="*/ 10 h 3185"/>
                <a:gd name="T38" fmla="*/ 138 w 3183"/>
                <a:gd name="T39" fmla="*/ 18 h 3185"/>
                <a:gd name="T40" fmla="*/ 118 w 3183"/>
                <a:gd name="T41" fmla="*/ 28 h 3185"/>
                <a:gd name="T42" fmla="*/ 99 w 3183"/>
                <a:gd name="T43" fmla="*/ 40 h 3185"/>
                <a:gd name="T44" fmla="*/ 80 w 3183"/>
                <a:gd name="T45" fmla="*/ 54 h 3185"/>
                <a:gd name="T46" fmla="*/ 64 w 3183"/>
                <a:gd name="T47" fmla="*/ 69 h 3185"/>
                <a:gd name="T48" fmla="*/ 49 w 3183"/>
                <a:gd name="T49" fmla="*/ 87 h 3185"/>
                <a:gd name="T50" fmla="*/ 36 w 3183"/>
                <a:gd name="T51" fmla="*/ 105 h 3185"/>
                <a:gd name="T52" fmla="*/ 24 w 3183"/>
                <a:gd name="T53" fmla="*/ 125 h 3185"/>
                <a:gd name="T54" fmla="*/ 15 w 3183"/>
                <a:gd name="T55" fmla="*/ 146 h 3185"/>
                <a:gd name="T56" fmla="*/ 8 w 3183"/>
                <a:gd name="T57" fmla="*/ 167 h 3185"/>
                <a:gd name="T58" fmla="*/ 3 w 3183"/>
                <a:gd name="T59" fmla="*/ 190 h 3185"/>
                <a:gd name="T60" fmla="*/ 1 w 3183"/>
                <a:gd name="T61" fmla="*/ 212 h 3185"/>
                <a:gd name="T62" fmla="*/ 0 w 3183"/>
                <a:gd name="T63" fmla="*/ 235 h 3185"/>
                <a:gd name="T64" fmla="*/ 2 w 3183"/>
                <a:gd name="T65" fmla="*/ 258 h 3185"/>
                <a:gd name="T66" fmla="*/ 6 w 3183"/>
                <a:gd name="T67" fmla="*/ 280 h 3185"/>
                <a:gd name="T68" fmla="*/ 13 w 3183"/>
                <a:gd name="T69" fmla="*/ 302 h 3185"/>
                <a:gd name="T70" fmla="*/ 21 w 3183"/>
                <a:gd name="T71" fmla="*/ 323 h 3185"/>
                <a:gd name="T72" fmla="*/ 32 w 3183"/>
                <a:gd name="T73" fmla="*/ 343 h 3185"/>
                <a:gd name="T74" fmla="*/ 44 w 3183"/>
                <a:gd name="T75" fmla="*/ 362 h 3185"/>
                <a:gd name="T76" fmla="*/ 59 w 3183"/>
                <a:gd name="T77" fmla="*/ 380 h 3185"/>
                <a:gd name="T78" fmla="*/ 75 w 3183"/>
                <a:gd name="T79" fmla="*/ 396 h 3185"/>
                <a:gd name="T80" fmla="*/ 92 w 3183"/>
                <a:gd name="T81" fmla="*/ 411 h 3185"/>
                <a:gd name="T82" fmla="*/ 111 w 3183"/>
                <a:gd name="T83" fmla="*/ 423 h 3185"/>
                <a:gd name="T84" fmla="*/ 132 w 3183"/>
                <a:gd name="T85" fmla="*/ 434 h 3185"/>
                <a:gd name="T86" fmla="*/ 152 w 3183"/>
                <a:gd name="T87" fmla="*/ 442 h 3185"/>
                <a:gd name="T88" fmla="*/ 174 w 3183"/>
                <a:gd name="T89" fmla="*/ 449 h 3185"/>
                <a:gd name="T90" fmla="*/ 197 w 3183"/>
                <a:gd name="T91" fmla="*/ 453 h 3185"/>
                <a:gd name="T92" fmla="*/ 219 w 3183"/>
                <a:gd name="T93" fmla="*/ 455 h 3185"/>
                <a:gd name="T94" fmla="*/ 242 w 3183"/>
                <a:gd name="T95" fmla="*/ 454 h 3185"/>
                <a:gd name="T96" fmla="*/ 265 w 3183"/>
                <a:gd name="T97" fmla="*/ 452 h 3185"/>
                <a:gd name="T98" fmla="*/ 287 w 3183"/>
                <a:gd name="T99" fmla="*/ 447 h 3185"/>
                <a:gd name="T100" fmla="*/ 309 w 3183"/>
                <a:gd name="T101" fmla="*/ 440 h 3185"/>
                <a:gd name="T102" fmla="*/ 329 w 3183"/>
                <a:gd name="T103" fmla="*/ 430 h 3185"/>
                <a:gd name="T104" fmla="*/ 349 w 3183"/>
                <a:gd name="T105" fmla="*/ 419 h 3185"/>
                <a:gd name="T106" fmla="*/ 368 w 3183"/>
                <a:gd name="T107" fmla="*/ 406 h 3185"/>
                <a:gd name="T108" fmla="*/ 385 w 3183"/>
                <a:gd name="T109" fmla="*/ 391 h 3185"/>
                <a:gd name="T110" fmla="*/ 400 w 3183"/>
                <a:gd name="T111" fmla="*/ 374 h 3185"/>
                <a:gd name="T112" fmla="*/ 414 w 3183"/>
                <a:gd name="T113" fmla="*/ 356 h 3185"/>
                <a:gd name="T114" fmla="*/ 426 w 3183"/>
                <a:gd name="T115" fmla="*/ 337 h 3185"/>
                <a:gd name="T116" fmla="*/ 436 w 3183"/>
                <a:gd name="T117" fmla="*/ 316 h 3185"/>
                <a:gd name="T118" fmla="*/ 444 w 3183"/>
                <a:gd name="T119" fmla="*/ 295 h 3185"/>
                <a:gd name="T120" fmla="*/ 449 w 3183"/>
                <a:gd name="T121" fmla="*/ 273 h 3185"/>
                <a:gd name="T122" fmla="*/ 453 w 3183"/>
                <a:gd name="T123" fmla="*/ 250 h 3185"/>
                <a:gd name="T124" fmla="*/ 454 w 3183"/>
                <a:gd name="T125" fmla="*/ 227 h 318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183" h="3185">
                  <a:moveTo>
                    <a:pt x="3183" y="1592"/>
                  </a:moveTo>
                  <a:lnTo>
                    <a:pt x="3182" y="1539"/>
                  </a:lnTo>
                  <a:lnTo>
                    <a:pt x="3179" y="1486"/>
                  </a:lnTo>
                  <a:lnTo>
                    <a:pt x="3175" y="1433"/>
                  </a:lnTo>
                  <a:lnTo>
                    <a:pt x="3168" y="1380"/>
                  </a:lnTo>
                  <a:lnTo>
                    <a:pt x="3160" y="1328"/>
                  </a:lnTo>
                  <a:lnTo>
                    <a:pt x="3151" y="1276"/>
                  </a:lnTo>
                  <a:lnTo>
                    <a:pt x="3140" y="1223"/>
                  </a:lnTo>
                  <a:lnTo>
                    <a:pt x="3126" y="1172"/>
                  </a:lnTo>
                  <a:lnTo>
                    <a:pt x="3111" y="1121"/>
                  </a:lnTo>
                  <a:lnTo>
                    <a:pt x="3094" y="1070"/>
                  </a:lnTo>
                  <a:lnTo>
                    <a:pt x="3076" y="1020"/>
                  </a:lnTo>
                  <a:lnTo>
                    <a:pt x="3057" y="971"/>
                  </a:lnTo>
                  <a:lnTo>
                    <a:pt x="3035" y="923"/>
                  </a:lnTo>
                  <a:lnTo>
                    <a:pt x="3011" y="874"/>
                  </a:lnTo>
                  <a:lnTo>
                    <a:pt x="2987" y="827"/>
                  </a:lnTo>
                  <a:lnTo>
                    <a:pt x="2960" y="781"/>
                  </a:lnTo>
                  <a:lnTo>
                    <a:pt x="2933" y="735"/>
                  </a:lnTo>
                  <a:lnTo>
                    <a:pt x="2904" y="691"/>
                  </a:lnTo>
                  <a:lnTo>
                    <a:pt x="2873" y="648"/>
                  </a:lnTo>
                  <a:lnTo>
                    <a:pt x="2840" y="606"/>
                  </a:lnTo>
                  <a:lnTo>
                    <a:pt x="2806" y="564"/>
                  </a:lnTo>
                  <a:lnTo>
                    <a:pt x="2772" y="524"/>
                  </a:lnTo>
                  <a:lnTo>
                    <a:pt x="2736" y="486"/>
                  </a:lnTo>
                  <a:lnTo>
                    <a:pt x="2698" y="448"/>
                  </a:lnTo>
                  <a:lnTo>
                    <a:pt x="2658" y="412"/>
                  </a:lnTo>
                  <a:lnTo>
                    <a:pt x="2619" y="377"/>
                  </a:lnTo>
                  <a:lnTo>
                    <a:pt x="2578" y="342"/>
                  </a:lnTo>
                  <a:lnTo>
                    <a:pt x="2536" y="311"/>
                  </a:lnTo>
                  <a:lnTo>
                    <a:pt x="2492" y="280"/>
                  </a:lnTo>
                  <a:lnTo>
                    <a:pt x="2447" y="251"/>
                  </a:lnTo>
                  <a:lnTo>
                    <a:pt x="2402" y="222"/>
                  </a:lnTo>
                  <a:lnTo>
                    <a:pt x="2357" y="196"/>
                  </a:lnTo>
                  <a:lnTo>
                    <a:pt x="2309" y="171"/>
                  </a:lnTo>
                  <a:lnTo>
                    <a:pt x="2261" y="148"/>
                  </a:lnTo>
                  <a:lnTo>
                    <a:pt x="2212" y="127"/>
                  </a:lnTo>
                  <a:lnTo>
                    <a:pt x="2164" y="106"/>
                  </a:lnTo>
                  <a:lnTo>
                    <a:pt x="2114" y="88"/>
                  </a:lnTo>
                  <a:lnTo>
                    <a:pt x="2063" y="71"/>
                  </a:lnTo>
                  <a:lnTo>
                    <a:pt x="2011" y="56"/>
                  </a:lnTo>
                  <a:lnTo>
                    <a:pt x="1960" y="44"/>
                  </a:lnTo>
                  <a:lnTo>
                    <a:pt x="1908" y="33"/>
                  </a:lnTo>
                  <a:lnTo>
                    <a:pt x="1856" y="22"/>
                  </a:lnTo>
                  <a:lnTo>
                    <a:pt x="1804" y="14"/>
                  </a:lnTo>
                  <a:lnTo>
                    <a:pt x="1750" y="8"/>
                  </a:lnTo>
                  <a:lnTo>
                    <a:pt x="1698" y="4"/>
                  </a:lnTo>
                  <a:lnTo>
                    <a:pt x="1645" y="1"/>
                  </a:lnTo>
                  <a:lnTo>
                    <a:pt x="1591" y="0"/>
                  </a:lnTo>
                  <a:lnTo>
                    <a:pt x="1538" y="1"/>
                  </a:lnTo>
                  <a:lnTo>
                    <a:pt x="1485" y="4"/>
                  </a:lnTo>
                  <a:lnTo>
                    <a:pt x="1433" y="8"/>
                  </a:lnTo>
                  <a:lnTo>
                    <a:pt x="1379" y="14"/>
                  </a:lnTo>
                  <a:lnTo>
                    <a:pt x="1327" y="22"/>
                  </a:lnTo>
                  <a:lnTo>
                    <a:pt x="1275" y="33"/>
                  </a:lnTo>
                  <a:lnTo>
                    <a:pt x="1223" y="44"/>
                  </a:lnTo>
                  <a:lnTo>
                    <a:pt x="1171" y="56"/>
                  </a:lnTo>
                  <a:lnTo>
                    <a:pt x="1120" y="71"/>
                  </a:lnTo>
                  <a:lnTo>
                    <a:pt x="1069" y="88"/>
                  </a:lnTo>
                  <a:lnTo>
                    <a:pt x="1019" y="106"/>
                  </a:lnTo>
                  <a:lnTo>
                    <a:pt x="971" y="127"/>
                  </a:lnTo>
                  <a:lnTo>
                    <a:pt x="922" y="148"/>
                  </a:lnTo>
                  <a:lnTo>
                    <a:pt x="874" y="171"/>
                  </a:lnTo>
                  <a:lnTo>
                    <a:pt x="826" y="196"/>
                  </a:lnTo>
                  <a:lnTo>
                    <a:pt x="781" y="222"/>
                  </a:lnTo>
                  <a:lnTo>
                    <a:pt x="736" y="251"/>
                  </a:lnTo>
                  <a:lnTo>
                    <a:pt x="691" y="280"/>
                  </a:lnTo>
                  <a:lnTo>
                    <a:pt x="648" y="311"/>
                  </a:lnTo>
                  <a:lnTo>
                    <a:pt x="605" y="342"/>
                  </a:lnTo>
                  <a:lnTo>
                    <a:pt x="564" y="377"/>
                  </a:lnTo>
                  <a:lnTo>
                    <a:pt x="524" y="412"/>
                  </a:lnTo>
                  <a:lnTo>
                    <a:pt x="486" y="448"/>
                  </a:lnTo>
                  <a:lnTo>
                    <a:pt x="448" y="486"/>
                  </a:lnTo>
                  <a:lnTo>
                    <a:pt x="412" y="524"/>
                  </a:lnTo>
                  <a:lnTo>
                    <a:pt x="377" y="564"/>
                  </a:lnTo>
                  <a:lnTo>
                    <a:pt x="343" y="606"/>
                  </a:lnTo>
                  <a:lnTo>
                    <a:pt x="311" y="648"/>
                  </a:lnTo>
                  <a:lnTo>
                    <a:pt x="280" y="691"/>
                  </a:lnTo>
                  <a:lnTo>
                    <a:pt x="251" y="735"/>
                  </a:lnTo>
                  <a:lnTo>
                    <a:pt x="222" y="781"/>
                  </a:lnTo>
                  <a:lnTo>
                    <a:pt x="196" y="827"/>
                  </a:lnTo>
                  <a:lnTo>
                    <a:pt x="171" y="874"/>
                  </a:lnTo>
                  <a:lnTo>
                    <a:pt x="149" y="923"/>
                  </a:lnTo>
                  <a:lnTo>
                    <a:pt x="127" y="971"/>
                  </a:lnTo>
                  <a:lnTo>
                    <a:pt x="107" y="1020"/>
                  </a:lnTo>
                  <a:lnTo>
                    <a:pt x="89" y="1070"/>
                  </a:lnTo>
                  <a:lnTo>
                    <a:pt x="71" y="1121"/>
                  </a:lnTo>
                  <a:lnTo>
                    <a:pt x="57" y="1172"/>
                  </a:lnTo>
                  <a:lnTo>
                    <a:pt x="44" y="1223"/>
                  </a:lnTo>
                  <a:lnTo>
                    <a:pt x="33" y="1276"/>
                  </a:lnTo>
                  <a:lnTo>
                    <a:pt x="23" y="1328"/>
                  </a:lnTo>
                  <a:lnTo>
                    <a:pt x="15" y="1380"/>
                  </a:lnTo>
                  <a:lnTo>
                    <a:pt x="8" y="1433"/>
                  </a:lnTo>
                  <a:lnTo>
                    <a:pt x="5" y="1486"/>
                  </a:lnTo>
                  <a:lnTo>
                    <a:pt x="1" y="1539"/>
                  </a:lnTo>
                  <a:lnTo>
                    <a:pt x="0" y="1592"/>
                  </a:lnTo>
                  <a:lnTo>
                    <a:pt x="1" y="1646"/>
                  </a:lnTo>
                  <a:lnTo>
                    <a:pt x="5" y="1699"/>
                  </a:lnTo>
                  <a:lnTo>
                    <a:pt x="8" y="1752"/>
                  </a:lnTo>
                  <a:lnTo>
                    <a:pt x="15" y="1805"/>
                  </a:lnTo>
                  <a:lnTo>
                    <a:pt x="23" y="1857"/>
                  </a:lnTo>
                  <a:lnTo>
                    <a:pt x="33" y="1910"/>
                  </a:lnTo>
                  <a:lnTo>
                    <a:pt x="44" y="1961"/>
                  </a:lnTo>
                  <a:lnTo>
                    <a:pt x="57" y="2013"/>
                  </a:lnTo>
                  <a:lnTo>
                    <a:pt x="71" y="2064"/>
                  </a:lnTo>
                  <a:lnTo>
                    <a:pt x="89" y="2114"/>
                  </a:lnTo>
                  <a:lnTo>
                    <a:pt x="107" y="2164"/>
                  </a:lnTo>
                  <a:lnTo>
                    <a:pt x="127" y="2214"/>
                  </a:lnTo>
                  <a:lnTo>
                    <a:pt x="149" y="2263"/>
                  </a:lnTo>
                  <a:lnTo>
                    <a:pt x="171" y="2311"/>
                  </a:lnTo>
                  <a:lnTo>
                    <a:pt x="196" y="2357"/>
                  </a:lnTo>
                  <a:lnTo>
                    <a:pt x="222" y="2404"/>
                  </a:lnTo>
                  <a:lnTo>
                    <a:pt x="251" y="2449"/>
                  </a:lnTo>
                  <a:lnTo>
                    <a:pt x="280" y="2494"/>
                  </a:lnTo>
                  <a:lnTo>
                    <a:pt x="311" y="2537"/>
                  </a:lnTo>
                  <a:lnTo>
                    <a:pt x="343" y="2579"/>
                  </a:lnTo>
                  <a:lnTo>
                    <a:pt x="377" y="2621"/>
                  </a:lnTo>
                  <a:lnTo>
                    <a:pt x="412" y="2660"/>
                  </a:lnTo>
                  <a:lnTo>
                    <a:pt x="448" y="2699"/>
                  </a:lnTo>
                  <a:lnTo>
                    <a:pt x="486" y="2736"/>
                  </a:lnTo>
                  <a:lnTo>
                    <a:pt x="524" y="2773"/>
                  </a:lnTo>
                  <a:lnTo>
                    <a:pt x="564" y="2808"/>
                  </a:lnTo>
                  <a:lnTo>
                    <a:pt x="605" y="2842"/>
                  </a:lnTo>
                  <a:lnTo>
                    <a:pt x="648" y="2874"/>
                  </a:lnTo>
                  <a:lnTo>
                    <a:pt x="691" y="2906"/>
                  </a:lnTo>
                  <a:lnTo>
                    <a:pt x="736" y="2934"/>
                  </a:lnTo>
                  <a:lnTo>
                    <a:pt x="781" y="2962"/>
                  </a:lnTo>
                  <a:lnTo>
                    <a:pt x="826" y="2988"/>
                  </a:lnTo>
                  <a:lnTo>
                    <a:pt x="874" y="3013"/>
                  </a:lnTo>
                  <a:lnTo>
                    <a:pt x="922" y="3036"/>
                  </a:lnTo>
                  <a:lnTo>
                    <a:pt x="971" y="3059"/>
                  </a:lnTo>
                  <a:lnTo>
                    <a:pt x="1019" y="3078"/>
                  </a:lnTo>
                  <a:lnTo>
                    <a:pt x="1069" y="3096"/>
                  </a:lnTo>
                  <a:lnTo>
                    <a:pt x="1120" y="3113"/>
                  </a:lnTo>
                  <a:lnTo>
                    <a:pt x="1171" y="3128"/>
                  </a:lnTo>
                  <a:lnTo>
                    <a:pt x="1223" y="3142"/>
                  </a:lnTo>
                  <a:lnTo>
                    <a:pt x="1275" y="3153"/>
                  </a:lnTo>
                  <a:lnTo>
                    <a:pt x="1327" y="3162"/>
                  </a:lnTo>
                  <a:lnTo>
                    <a:pt x="1379" y="3170"/>
                  </a:lnTo>
                  <a:lnTo>
                    <a:pt x="1433" y="3177"/>
                  </a:lnTo>
                  <a:lnTo>
                    <a:pt x="1485" y="3181"/>
                  </a:lnTo>
                  <a:lnTo>
                    <a:pt x="1538" y="3184"/>
                  </a:lnTo>
                  <a:lnTo>
                    <a:pt x="1591" y="3185"/>
                  </a:lnTo>
                  <a:lnTo>
                    <a:pt x="1645" y="3184"/>
                  </a:lnTo>
                  <a:lnTo>
                    <a:pt x="1698" y="3181"/>
                  </a:lnTo>
                  <a:lnTo>
                    <a:pt x="1750" y="3177"/>
                  </a:lnTo>
                  <a:lnTo>
                    <a:pt x="1804" y="3170"/>
                  </a:lnTo>
                  <a:lnTo>
                    <a:pt x="1856" y="3162"/>
                  </a:lnTo>
                  <a:lnTo>
                    <a:pt x="1908" y="3153"/>
                  </a:lnTo>
                  <a:lnTo>
                    <a:pt x="1960" y="3142"/>
                  </a:lnTo>
                  <a:lnTo>
                    <a:pt x="2011" y="3128"/>
                  </a:lnTo>
                  <a:lnTo>
                    <a:pt x="2063" y="3113"/>
                  </a:lnTo>
                  <a:lnTo>
                    <a:pt x="2114" y="3096"/>
                  </a:lnTo>
                  <a:lnTo>
                    <a:pt x="2164" y="3078"/>
                  </a:lnTo>
                  <a:lnTo>
                    <a:pt x="2212" y="3059"/>
                  </a:lnTo>
                  <a:lnTo>
                    <a:pt x="2261" y="3036"/>
                  </a:lnTo>
                  <a:lnTo>
                    <a:pt x="2309" y="3013"/>
                  </a:lnTo>
                  <a:lnTo>
                    <a:pt x="2357" y="2988"/>
                  </a:lnTo>
                  <a:lnTo>
                    <a:pt x="2402" y="2962"/>
                  </a:lnTo>
                  <a:lnTo>
                    <a:pt x="2447" y="2934"/>
                  </a:lnTo>
                  <a:lnTo>
                    <a:pt x="2492" y="2906"/>
                  </a:lnTo>
                  <a:lnTo>
                    <a:pt x="2536" y="2874"/>
                  </a:lnTo>
                  <a:lnTo>
                    <a:pt x="2578" y="2842"/>
                  </a:lnTo>
                  <a:lnTo>
                    <a:pt x="2619" y="2808"/>
                  </a:lnTo>
                  <a:lnTo>
                    <a:pt x="2658" y="2773"/>
                  </a:lnTo>
                  <a:lnTo>
                    <a:pt x="2698" y="2736"/>
                  </a:lnTo>
                  <a:lnTo>
                    <a:pt x="2736" y="2699"/>
                  </a:lnTo>
                  <a:lnTo>
                    <a:pt x="2772" y="2660"/>
                  </a:lnTo>
                  <a:lnTo>
                    <a:pt x="2806" y="2621"/>
                  </a:lnTo>
                  <a:lnTo>
                    <a:pt x="2840" y="2579"/>
                  </a:lnTo>
                  <a:lnTo>
                    <a:pt x="2873" y="2537"/>
                  </a:lnTo>
                  <a:lnTo>
                    <a:pt x="2904" y="2494"/>
                  </a:lnTo>
                  <a:lnTo>
                    <a:pt x="2933" y="2449"/>
                  </a:lnTo>
                  <a:lnTo>
                    <a:pt x="2960" y="2404"/>
                  </a:lnTo>
                  <a:lnTo>
                    <a:pt x="2987" y="2357"/>
                  </a:lnTo>
                  <a:lnTo>
                    <a:pt x="3011" y="2311"/>
                  </a:lnTo>
                  <a:lnTo>
                    <a:pt x="3035" y="2263"/>
                  </a:lnTo>
                  <a:lnTo>
                    <a:pt x="3057" y="2214"/>
                  </a:lnTo>
                  <a:lnTo>
                    <a:pt x="3076" y="2164"/>
                  </a:lnTo>
                  <a:lnTo>
                    <a:pt x="3094" y="2114"/>
                  </a:lnTo>
                  <a:lnTo>
                    <a:pt x="3111" y="2064"/>
                  </a:lnTo>
                  <a:lnTo>
                    <a:pt x="3126" y="2013"/>
                  </a:lnTo>
                  <a:lnTo>
                    <a:pt x="3140" y="1961"/>
                  </a:lnTo>
                  <a:lnTo>
                    <a:pt x="3151" y="1910"/>
                  </a:lnTo>
                  <a:lnTo>
                    <a:pt x="3160" y="1857"/>
                  </a:lnTo>
                  <a:lnTo>
                    <a:pt x="3168" y="1805"/>
                  </a:lnTo>
                  <a:lnTo>
                    <a:pt x="3175" y="1752"/>
                  </a:lnTo>
                  <a:lnTo>
                    <a:pt x="3179" y="1699"/>
                  </a:lnTo>
                  <a:lnTo>
                    <a:pt x="3182" y="1646"/>
                  </a:lnTo>
                  <a:lnTo>
                    <a:pt x="3183" y="159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26" name="Freeform 144"/>
            <p:cNvSpPr>
              <a:spLocks/>
            </p:cNvSpPr>
            <p:nvPr/>
          </p:nvSpPr>
          <p:spPr bwMode="auto">
            <a:xfrm>
              <a:off x="2442" y="1238"/>
              <a:ext cx="379" cy="758"/>
            </a:xfrm>
            <a:custGeom>
              <a:avLst/>
              <a:gdLst>
                <a:gd name="T0" fmla="*/ 10 w 2652"/>
                <a:gd name="T1" fmla="*/ 758 h 5308"/>
                <a:gd name="T2" fmla="*/ 29 w 2652"/>
                <a:gd name="T3" fmla="*/ 757 h 5308"/>
                <a:gd name="T4" fmla="*/ 49 w 2652"/>
                <a:gd name="T5" fmla="*/ 755 h 5308"/>
                <a:gd name="T6" fmla="*/ 68 w 2652"/>
                <a:gd name="T7" fmla="*/ 752 h 5308"/>
                <a:gd name="T8" fmla="*/ 87 w 2652"/>
                <a:gd name="T9" fmla="*/ 748 h 5308"/>
                <a:gd name="T10" fmla="*/ 106 w 2652"/>
                <a:gd name="T11" fmla="*/ 743 h 5308"/>
                <a:gd name="T12" fmla="*/ 125 w 2652"/>
                <a:gd name="T13" fmla="*/ 737 h 5308"/>
                <a:gd name="T14" fmla="*/ 143 w 2652"/>
                <a:gd name="T15" fmla="*/ 730 h 5308"/>
                <a:gd name="T16" fmla="*/ 161 w 2652"/>
                <a:gd name="T17" fmla="*/ 722 h 5308"/>
                <a:gd name="T18" fmla="*/ 178 w 2652"/>
                <a:gd name="T19" fmla="*/ 714 h 5308"/>
                <a:gd name="T20" fmla="*/ 195 w 2652"/>
                <a:gd name="T21" fmla="*/ 704 h 5308"/>
                <a:gd name="T22" fmla="*/ 212 w 2652"/>
                <a:gd name="T23" fmla="*/ 693 h 5308"/>
                <a:gd name="T24" fmla="*/ 228 w 2652"/>
                <a:gd name="T25" fmla="*/ 682 h 5308"/>
                <a:gd name="T26" fmla="*/ 243 w 2652"/>
                <a:gd name="T27" fmla="*/ 670 h 5308"/>
                <a:gd name="T28" fmla="*/ 258 w 2652"/>
                <a:gd name="T29" fmla="*/ 657 h 5308"/>
                <a:gd name="T30" fmla="*/ 272 w 2652"/>
                <a:gd name="T31" fmla="*/ 644 h 5308"/>
                <a:gd name="T32" fmla="*/ 285 w 2652"/>
                <a:gd name="T33" fmla="*/ 629 h 5308"/>
                <a:gd name="T34" fmla="*/ 297 w 2652"/>
                <a:gd name="T35" fmla="*/ 614 h 5308"/>
                <a:gd name="T36" fmla="*/ 309 w 2652"/>
                <a:gd name="T37" fmla="*/ 599 h 5308"/>
                <a:gd name="T38" fmla="*/ 320 w 2652"/>
                <a:gd name="T39" fmla="*/ 582 h 5308"/>
                <a:gd name="T40" fmla="*/ 330 w 2652"/>
                <a:gd name="T41" fmla="*/ 566 h 5308"/>
                <a:gd name="T42" fmla="*/ 339 w 2652"/>
                <a:gd name="T43" fmla="*/ 548 h 5308"/>
                <a:gd name="T44" fmla="*/ 347 w 2652"/>
                <a:gd name="T45" fmla="*/ 531 h 5308"/>
                <a:gd name="T46" fmla="*/ 355 w 2652"/>
                <a:gd name="T47" fmla="*/ 513 h 5308"/>
                <a:gd name="T48" fmla="*/ 361 w 2652"/>
                <a:gd name="T49" fmla="*/ 494 h 5308"/>
                <a:gd name="T50" fmla="*/ 367 w 2652"/>
                <a:gd name="T51" fmla="*/ 476 h 5308"/>
                <a:gd name="T52" fmla="*/ 371 w 2652"/>
                <a:gd name="T53" fmla="*/ 457 h 5308"/>
                <a:gd name="T54" fmla="*/ 374 w 2652"/>
                <a:gd name="T55" fmla="*/ 437 h 5308"/>
                <a:gd name="T56" fmla="*/ 377 w 2652"/>
                <a:gd name="T57" fmla="*/ 418 h 5308"/>
                <a:gd name="T58" fmla="*/ 379 w 2652"/>
                <a:gd name="T59" fmla="*/ 398 h 5308"/>
                <a:gd name="T60" fmla="*/ 379 w 2652"/>
                <a:gd name="T61" fmla="*/ 379 h 5308"/>
                <a:gd name="T62" fmla="*/ 379 w 2652"/>
                <a:gd name="T63" fmla="*/ 360 h 5308"/>
                <a:gd name="T64" fmla="*/ 377 w 2652"/>
                <a:gd name="T65" fmla="*/ 340 h 5308"/>
                <a:gd name="T66" fmla="*/ 374 w 2652"/>
                <a:gd name="T67" fmla="*/ 321 h 5308"/>
                <a:gd name="T68" fmla="*/ 371 w 2652"/>
                <a:gd name="T69" fmla="*/ 302 h 5308"/>
                <a:gd name="T70" fmla="*/ 367 w 2652"/>
                <a:gd name="T71" fmla="*/ 283 h 5308"/>
                <a:gd name="T72" fmla="*/ 361 w 2652"/>
                <a:gd name="T73" fmla="*/ 264 h 5308"/>
                <a:gd name="T74" fmla="*/ 355 w 2652"/>
                <a:gd name="T75" fmla="*/ 245 h 5308"/>
                <a:gd name="T76" fmla="*/ 347 w 2652"/>
                <a:gd name="T77" fmla="*/ 227 h 5308"/>
                <a:gd name="T78" fmla="*/ 339 w 2652"/>
                <a:gd name="T79" fmla="*/ 210 h 5308"/>
                <a:gd name="T80" fmla="*/ 330 w 2652"/>
                <a:gd name="T81" fmla="*/ 192 h 5308"/>
                <a:gd name="T82" fmla="*/ 320 w 2652"/>
                <a:gd name="T83" fmla="*/ 176 h 5308"/>
                <a:gd name="T84" fmla="*/ 309 w 2652"/>
                <a:gd name="T85" fmla="*/ 160 h 5308"/>
                <a:gd name="T86" fmla="*/ 297 w 2652"/>
                <a:gd name="T87" fmla="*/ 144 h 5308"/>
                <a:gd name="T88" fmla="*/ 285 w 2652"/>
                <a:gd name="T89" fmla="*/ 129 h 5308"/>
                <a:gd name="T90" fmla="*/ 272 w 2652"/>
                <a:gd name="T91" fmla="*/ 115 h 5308"/>
                <a:gd name="T92" fmla="*/ 258 w 2652"/>
                <a:gd name="T93" fmla="*/ 101 h 5308"/>
                <a:gd name="T94" fmla="*/ 243 w 2652"/>
                <a:gd name="T95" fmla="*/ 88 h 5308"/>
                <a:gd name="T96" fmla="*/ 228 w 2652"/>
                <a:gd name="T97" fmla="*/ 76 h 5308"/>
                <a:gd name="T98" fmla="*/ 212 w 2652"/>
                <a:gd name="T99" fmla="*/ 65 h 5308"/>
                <a:gd name="T100" fmla="*/ 195 w 2652"/>
                <a:gd name="T101" fmla="*/ 54 h 5308"/>
                <a:gd name="T102" fmla="*/ 178 w 2652"/>
                <a:gd name="T103" fmla="*/ 45 h 5308"/>
                <a:gd name="T104" fmla="*/ 161 w 2652"/>
                <a:gd name="T105" fmla="*/ 36 h 5308"/>
                <a:gd name="T106" fmla="*/ 143 w 2652"/>
                <a:gd name="T107" fmla="*/ 28 h 5308"/>
                <a:gd name="T108" fmla="*/ 125 w 2652"/>
                <a:gd name="T109" fmla="*/ 21 h 5308"/>
                <a:gd name="T110" fmla="*/ 106 w 2652"/>
                <a:gd name="T111" fmla="*/ 15 h 5308"/>
                <a:gd name="T112" fmla="*/ 87 w 2652"/>
                <a:gd name="T113" fmla="*/ 10 h 5308"/>
                <a:gd name="T114" fmla="*/ 68 w 2652"/>
                <a:gd name="T115" fmla="*/ 6 h 5308"/>
                <a:gd name="T116" fmla="*/ 49 w 2652"/>
                <a:gd name="T117" fmla="*/ 3 h 5308"/>
                <a:gd name="T118" fmla="*/ 29 w 2652"/>
                <a:gd name="T119" fmla="*/ 1 h 5308"/>
                <a:gd name="T120" fmla="*/ 10 w 2652"/>
                <a:gd name="T121" fmla="*/ 0 h 530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652" h="5308">
                  <a:moveTo>
                    <a:pt x="0" y="5308"/>
                  </a:moveTo>
                  <a:lnTo>
                    <a:pt x="69" y="5307"/>
                  </a:lnTo>
                  <a:lnTo>
                    <a:pt x="137" y="5305"/>
                  </a:lnTo>
                  <a:lnTo>
                    <a:pt x="205" y="5300"/>
                  </a:lnTo>
                  <a:lnTo>
                    <a:pt x="273" y="5295"/>
                  </a:lnTo>
                  <a:lnTo>
                    <a:pt x="341" y="5287"/>
                  </a:lnTo>
                  <a:lnTo>
                    <a:pt x="409" y="5276"/>
                  </a:lnTo>
                  <a:lnTo>
                    <a:pt x="476" y="5265"/>
                  </a:lnTo>
                  <a:lnTo>
                    <a:pt x="543" y="5253"/>
                  </a:lnTo>
                  <a:lnTo>
                    <a:pt x="610" y="5237"/>
                  </a:lnTo>
                  <a:lnTo>
                    <a:pt x="676" y="5221"/>
                  </a:lnTo>
                  <a:lnTo>
                    <a:pt x="742" y="5203"/>
                  </a:lnTo>
                  <a:lnTo>
                    <a:pt x="808" y="5182"/>
                  </a:lnTo>
                  <a:lnTo>
                    <a:pt x="872" y="5161"/>
                  </a:lnTo>
                  <a:lnTo>
                    <a:pt x="936" y="5138"/>
                  </a:lnTo>
                  <a:lnTo>
                    <a:pt x="999" y="5113"/>
                  </a:lnTo>
                  <a:lnTo>
                    <a:pt x="1063" y="5086"/>
                  </a:lnTo>
                  <a:lnTo>
                    <a:pt x="1124" y="5057"/>
                  </a:lnTo>
                  <a:lnTo>
                    <a:pt x="1187" y="5028"/>
                  </a:lnTo>
                  <a:lnTo>
                    <a:pt x="1247" y="4997"/>
                  </a:lnTo>
                  <a:lnTo>
                    <a:pt x="1307" y="4964"/>
                  </a:lnTo>
                  <a:lnTo>
                    <a:pt x="1366" y="4929"/>
                  </a:lnTo>
                  <a:lnTo>
                    <a:pt x="1424" y="4894"/>
                  </a:lnTo>
                  <a:lnTo>
                    <a:pt x="1481" y="4856"/>
                  </a:lnTo>
                  <a:lnTo>
                    <a:pt x="1537" y="4818"/>
                  </a:lnTo>
                  <a:lnTo>
                    <a:pt x="1592" y="4777"/>
                  </a:lnTo>
                  <a:lnTo>
                    <a:pt x="1646" y="4735"/>
                  </a:lnTo>
                  <a:lnTo>
                    <a:pt x="1700" y="4692"/>
                  </a:lnTo>
                  <a:lnTo>
                    <a:pt x="1751" y="4648"/>
                  </a:lnTo>
                  <a:lnTo>
                    <a:pt x="1802" y="4602"/>
                  </a:lnTo>
                  <a:lnTo>
                    <a:pt x="1852" y="4554"/>
                  </a:lnTo>
                  <a:lnTo>
                    <a:pt x="1900" y="4507"/>
                  </a:lnTo>
                  <a:lnTo>
                    <a:pt x="1947" y="4457"/>
                  </a:lnTo>
                  <a:lnTo>
                    <a:pt x="1993" y="4406"/>
                  </a:lnTo>
                  <a:lnTo>
                    <a:pt x="2037" y="4355"/>
                  </a:lnTo>
                  <a:lnTo>
                    <a:pt x="2080" y="4301"/>
                  </a:lnTo>
                  <a:lnTo>
                    <a:pt x="2122" y="4247"/>
                  </a:lnTo>
                  <a:lnTo>
                    <a:pt x="2162" y="4192"/>
                  </a:lnTo>
                  <a:lnTo>
                    <a:pt x="2200" y="4136"/>
                  </a:lnTo>
                  <a:lnTo>
                    <a:pt x="2238" y="4079"/>
                  </a:lnTo>
                  <a:lnTo>
                    <a:pt x="2274" y="4021"/>
                  </a:lnTo>
                  <a:lnTo>
                    <a:pt x="2308" y="3962"/>
                  </a:lnTo>
                  <a:lnTo>
                    <a:pt x="2341" y="3902"/>
                  </a:lnTo>
                  <a:lnTo>
                    <a:pt x="2373" y="3840"/>
                  </a:lnTo>
                  <a:lnTo>
                    <a:pt x="2402" y="3779"/>
                  </a:lnTo>
                  <a:lnTo>
                    <a:pt x="2431" y="3717"/>
                  </a:lnTo>
                  <a:lnTo>
                    <a:pt x="2457" y="3654"/>
                  </a:lnTo>
                  <a:lnTo>
                    <a:pt x="2482" y="3591"/>
                  </a:lnTo>
                  <a:lnTo>
                    <a:pt x="2505" y="3526"/>
                  </a:lnTo>
                  <a:lnTo>
                    <a:pt x="2527" y="3461"/>
                  </a:lnTo>
                  <a:lnTo>
                    <a:pt x="2547" y="3397"/>
                  </a:lnTo>
                  <a:lnTo>
                    <a:pt x="2565" y="3330"/>
                  </a:lnTo>
                  <a:lnTo>
                    <a:pt x="2582" y="3264"/>
                  </a:lnTo>
                  <a:lnTo>
                    <a:pt x="2596" y="3197"/>
                  </a:lnTo>
                  <a:lnTo>
                    <a:pt x="2609" y="3130"/>
                  </a:lnTo>
                  <a:lnTo>
                    <a:pt x="2620" y="3063"/>
                  </a:lnTo>
                  <a:lnTo>
                    <a:pt x="2631" y="2995"/>
                  </a:lnTo>
                  <a:lnTo>
                    <a:pt x="2638" y="2927"/>
                  </a:lnTo>
                  <a:lnTo>
                    <a:pt x="2644" y="2860"/>
                  </a:lnTo>
                  <a:lnTo>
                    <a:pt x="2649" y="2790"/>
                  </a:lnTo>
                  <a:lnTo>
                    <a:pt x="2651" y="2722"/>
                  </a:lnTo>
                  <a:lnTo>
                    <a:pt x="2652" y="2654"/>
                  </a:lnTo>
                  <a:lnTo>
                    <a:pt x="2651" y="2586"/>
                  </a:lnTo>
                  <a:lnTo>
                    <a:pt x="2649" y="2518"/>
                  </a:lnTo>
                  <a:lnTo>
                    <a:pt x="2644" y="2450"/>
                  </a:lnTo>
                  <a:lnTo>
                    <a:pt x="2638" y="2382"/>
                  </a:lnTo>
                  <a:lnTo>
                    <a:pt x="2631" y="2314"/>
                  </a:lnTo>
                  <a:lnTo>
                    <a:pt x="2620" y="2246"/>
                  </a:lnTo>
                  <a:lnTo>
                    <a:pt x="2609" y="2179"/>
                  </a:lnTo>
                  <a:lnTo>
                    <a:pt x="2596" y="2112"/>
                  </a:lnTo>
                  <a:lnTo>
                    <a:pt x="2582" y="2045"/>
                  </a:lnTo>
                  <a:lnTo>
                    <a:pt x="2565" y="1979"/>
                  </a:lnTo>
                  <a:lnTo>
                    <a:pt x="2547" y="1913"/>
                  </a:lnTo>
                  <a:lnTo>
                    <a:pt x="2527" y="1847"/>
                  </a:lnTo>
                  <a:lnTo>
                    <a:pt x="2505" y="1782"/>
                  </a:lnTo>
                  <a:lnTo>
                    <a:pt x="2482" y="1718"/>
                  </a:lnTo>
                  <a:lnTo>
                    <a:pt x="2457" y="1654"/>
                  </a:lnTo>
                  <a:lnTo>
                    <a:pt x="2431" y="1592"/>
                  </a:lnTo>
                  <a:lnTo>
                    <a:pt x="2402" y="1529"/>
                  </a:lnTo>
                  <a:lnTo>
                    <a:pt x="2373" y="1468"/>
                  </a:lnTo>
                  <a:lnTo>
                    <a:pt x="2341" y="1407"/>
                  </a:lnTo>
                  <a:lnTo>
                    <a:pt x="2308" y="1348"/>
                  </a:lnTo>
                  <a:lnTo>
                    <a:pt x="2274" y="1289"/>
                  </a:lnTo>
                  <a:lnTo>
                    <a:pt x="2238" y="1230"/>
                  </a:lnTo>
                  <a:lnTo>
                    <a:pt x="2200" y="1173"/>
                  </a:lnTo>
                  <a:lnTo>
                    <a:pt x="2162" y="1117"/>
                  </a:lnTo>
                  <a:lnTo>
                    <a:pt x="2122" y="1062"/>
                  </a:lnTo>
                  <a:lnTo>
                    <a:pt x="2080" y="1007"/>
                  </a:lnTo>
                  <a:lnTo>
                    <a:pt x="2037" y="955"/>
                  </a:lnTo>
                  <a:lnTo>
                    <a:pt x="1993" y="903"/>
                  </a:lnTo>
                  <a:lnTo>
                    <a:pt x="1947" y="852"/>
                  </a:lnTo>
                  <a:lnTo>
                    <a:pt x="1900" y="802"/>
                  </a:lnTo>
                  <a:lnTo>
                    <a:pt x="1852" y="754"/>
                  </a:lnTo>
                  <a:lnTo>
                    <a:pt x="1802" y="706"/>
                  </a:lnTo>
                  <a:lnTo>
                    <a:pt x="1751" y="661"/>
                  </a:lnTo>
                  <a:lnTo>
                    <a:pt x="1700" y="617"/>
                  </a:lnTo>
                  <a:lnTo>
                    <a:pt x="1646" y="574"/>
                  </a:lnTo>
                  <a:lnTo>
                    <a:pt x="1592" y="532"/>
                  </a:lnTo>
                  <a:lnTo>
                    <a:pt x="1537" y="492"/>
                  </a:lnTo>
                  <a:lnTo>
                    <a:pt x="1481" y="452"/>
                  </a:lnTo>
                  <a:lnTo>
                    <a:pt x="1424" y="416"/>
                  </a:lnTo>
                  <a:lnTo>
                    <a:pt x="1366" y="379"/>
                  </a:lnTo>
                  <a:lnTo>
                    <a:pt x="1307" y="345"/>
                  </a:lnTo>
                  <a:lnTo>
                    <a:pt x="1247" y="312"/>
                  </a:lnTo>
                  <a:lnTo>
                    <a:pt x="1187" y="281"/>
                  </a:lnTo>
                  <a:lnTo>
                    <a:pt x="1124" y="251"/>
                  </a:lnTo>
                  <a:lnTo>
                    <a:pt x="1063" y="223"/>
                  </a:lnTo>
                  <a:lnTo>
                    <a:pt x="999" y="197"/>
                  </a:lnTo>
                  <a:lnTo>
                    <a:pt x="936" y="172"/>
                  </a:lnTo>
                  <a:lnTo>
                    <a:pt x="872" y="148"/>
                  </a:lnTo>
                  <a:lnTo>
                    <a:pt x="808" y="126"/>
                  </a:lnTo>
                  <a:lnTo>
                    <a:pt x="742" y="106"/>
                  </a:lnTo>
                  <a:lnTo>
                    <a:pt x="676" y="88"/>
                  </a:lnTo>
                  <a:lnTo>
                    <a:pt x="610" y="72"/>
                  </a:lnTo>
                  <a:lnTo>
                    <a:pt x="543" y="57"/>
                  </a:lnTo>
                  <a:lnTo>
                    <a:pt x="476" y="43"/>
                  </a:lnTo>
                  <a:lnTo>
                    <a:pt x="409" y="32"/>
                  </a:lnTo>
                  <a:lnTo>
                    <a:pt x="341" y="23"/>
                  </a:lnTo>
                  <a:lnTo>
                    <a:pt x="273" y="15"/>
                  </a:lnTo>
                  <a:lnTo>
                    <a:pt x="205" y="8"/>
                  </a:lnTo>
                  <a:lnTo>
                    <a:pt x="137" y="4"/>
                  </a:lnTo>
                  <a:lnTo>
                    <a:pt x="69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27" name="Line 145"/>
            <p:cNvSpPr>
              <a:spLocks noChangeShapeType="1"/>
            </p:cNvSpPr>
            <p:nvPr/>
          </p:nvSpPr>
          <p:spPr bwMode="auto">
            <a:xfrm flipH="1">
              <a:off x="1305" y="1238"/>
              <a:ext cx="113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28" name="Line 146"/>
            <p:cNvSpPr>
              <a:spLocks noChangeShapeType="1"/>
            </p:cNvSpPr>
            <p:nvPr/>
          </p:nvSpPr>
          <p:spPr bwMode="auto">
            <a:xfrm>
              <a:off x="1305" y="1238"/>
              <a:ext cx="0" cy="2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29" name="Line 147"/>
            <p:cNvSpPr>
              <a:spLocks noChangeShapeType="1"/>
            </p:cNvSpPr>
            <p:nvPr/>
          </p:nvSpPr>
          <p:spPr bwMode="auto">
            <a:xfrm>
              <a:off x="1305" y="1996"/>
              <a:ext cx="113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30" name="Line 148"/>
            <p:cNvSpPr>
              <a:spLocks noChangeShapeType="1"/>
            </p:cNvSpPr>
            <p:nvPr/>
          </p:nvSpPr>
          <p:spPr bwMode="auto">
            <a:xfrm>
              <a:off x="1305" y="1466"/>
              <a:ext cx="75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31" name="Line 149"/>
            <p:cNvSpPr>
              <a:spLocks noChangeShapeType="1"/>
            </p:cNvSpPr>
            <p:nvPr/>
          </p:nvSpPr>
          <p:spPr bwMode="auto">
            <a:xfrm>
              <a:off x="2063" y="1466"/>
              <a:ext cx="0" cy="3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32" name="Line 150"/>
            <p:cNvSpPr>
              <a:spLocks noChangeShapeType="1"/>
            </p:cNvSpPr>
            <p:nvPr/>
          </p:nvSpPr>
          <p:spPr bwMode="auto">
            <a:xfrm flipH="1">
              <a:off x="1305" y="1769"/>
              <a:ext cx="75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33" name="Line 151"/>
            <p:cNvSpPr>
              <a:spLocks noChangeShapeType="1"/>
            </p:cNvSpPr>
            <p:nvPr/>
          </p:nvSpPr>
          <p:spPr bwMode="auto">
            <a:xfrm>
              <a:off x="2207" y="2237"/>
              <a:ext cx="0" cy="75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34" name="Line 152"/>
            <p:cNvSpPr>
              <a:spLocks noChangeShapeType="1"/>
            </p:cNvSpPr>
            <p:nvPr/>
          </p:nvSpPr>
          <p:spPr bwMode="auto">
            <a:xfrm>
              <a:off x="2661" y="2237"/>
              <a:ext cx="0" cy="75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35" name="Line 153"/>
            <p:cNvSpPr>
              <a:spLocks noChangeShapeType="1"/>
            </p:cNvSpPr>
            <p:nvPr/>
          </p:nvSpPr>
          <p:spPr bwMode="auto">
            <a:xfrm flipV="1">
              <a:off x="1457" y="1769"/>
              <a:ext cx="0" cy="22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36" name="Line 154"/>
            <p:cNvSpPr>
              <a:spLocks noChangeShapeType="1"/>
            </p:cNvSpPr>
            <p:nvPr/>
          </p:nvSpPr>
          <p:spPr bwMode="auto">
            <a:xfrm flipV="1">
              <a:off x="1457" y="1238"/>
              <a:ext cx="0" cy="2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37" name="Line 155"/>
            <p:cNvSpPr>
              <a:spLocks noChangeShapeType="1"/>
            </p:cNvSpPr>
            <p:nvPr/>
          </p:nvSpPr>
          <p:spPr bwMode="auto">
            <a:xfrm flipV="1">
              <a:off x="1912" y="1769"/>
              <a:ext cx="0" cy="22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38" name="Line 156"/>
            <p:cNvSpPr>
              <a:spLocks noChangeShapeType="1"/>
            </p:cNvSpPr>
            <p:nvPr/>
          </p:nvSpPr>
          <p:spPr bwMode="auto">
            <a:xfrm flipV="1">
              <a:off x="1912" y="1238"/>
              <a:ext cx="0" cy="2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39" name="Line 157"/>
            <p:cNvSpPr>
              <a:spLocks noChangeShapeType="1"/>
            </p:cNvSpPr>
            <p:nvPr/>
          </p:nvSpPr>
          <p:spPr bwMode="auto">
            <a:xfrm>
              <a:off x="1305" y="1769"/>
              <a:ext cx="0" cy="22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40" name="Line 158"/>
            <p:cNvSpPr>
              <a:spLocks noChangeShapeType="1"/>
            </p:cNvSpPr>
            <p:nvPr/>
          </p:nvSpPr>
          <p:spPr bwMode="auto">
            <a:xfrm>
              <a:off x="2434" y="2180"/>
              <a:ext cx="0" cy="1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41" name="Line 159"/>
            <p:cNvSpPr>
              <a:spLocks noChangeShapeType="1"/>
            </p:cNvSpPr>
            <p:nvPr/>
          </p:nvSpPr>
          <p:spPr bwMode="auto">
            <a:xfrm>
              <a:off x="2434" y="2383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42" name="Line 160"/>
            <p:cNvSpPr>
              <a:spLocks noChangeShapeType="1"/>
            </p:cNvSpPr>
            <p:nvPr/>
          </p:nvSpPr>
          <p:spPr bwMode="auto">
            <a:xfrm>
              <a:off x="2434" y="2438"/>
              <a:ext cx="0" cy="1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43" name="Line 161"/>
            <p:cNvSpPr>
              <a:spLocks noChangeShapeType="1"/>
            </p:cNvSpPr>
            <p:nvPr/>
          </p:nvSpPr>
          <p:spPr bwMode="auto">
            <a:xfrm>
              <a:off x="2434" y="2620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44" name="Line 162"/>
            <p:cNvSpPr>
              <a:spLocks noChangeShapeType="1"/>
            </p:cNvSpPr>
            <p:nvPr/>
          </p:nvSpPr>
          <p:spPr bwMode="auto">
            <a:xfrm>
              <a:off x="2434" y="2674"/>
              <a:ext cx="0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45" name="Line 163"/>
            <p:cNvSpPr>
              <a:spLocks noChangeShapeType="1"/>
            </p:cNvSpPr>
            <p:nvPr/>
          </p:nvSpPr>
          <p:spPr bwMode="auto">
            <a:xfrm>
              <a:off x="2434" y="2856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46" name="Line 164"/>
            <p:cNvSpPr>
              <a:spLocks noChangeShapeType="1"/>
            </p:cNvSpPr>
            <p:nvPr/>
          </p:nvSpPr>
          <p:spPr bwMode="auto">
            <a:xfrm>
              <a:off x="2434" y="2911"/>
              <a:ext cx="0" cy="1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47" name="Freeform 165"/>
            <p:cNvSpPr>
              <a:spLocks/>
            </p:cNvSpPr>
            <p:nvPr/>
          </p:nvSpPr>
          <p:spPr bwMode="auto">
            <a:xfrm>
              <a:off x="2002" y="1238"/>
              <a:ext cx="13" cy="228"/>
            </a:xfrm>
            <a:custGeom>
              <a:avLst/>
              <a:gdLst>
                <a:gd name="T0" fmla="*/ 3 w 90"/>
                <a:gd name="T1" fmla="*/ 0 h 1593"/>
                <a:gd name="T2" fmla="*/ 5 w 90"/>
                <a:gd name="T3" fmla="*/ 14 h 1593"/>
                <a:gd name="T4" fmla="*/ 7 w 90"/>
                <a:gd name="T5" fmla="*/ 29 h 1593"/>
                <a:gd name="T6" fmla="*/ 9 w 90"/>
                <a:gd name="T7" fmla="*/ 43 h 1593"/>
                <a:gd name="T8" fmla="*/ 11 w 90"/>
                <a:gd name="T9" fmla="*/ 57 h 1593"/>
                <a:gd name="T10" fmla="*/ 12 w 90"/>
                <a:gd name="T11" fmla="*/ 72 h 1593"/>
                <a:gd name="T12" fmla="*/ 12 w 90"/>
                <a:gd name="T13" fmla="*/ 79 h 1593"/>
                <a:gd name="T14" fmla="*/ 12 w 90"/>
                <a:gd name="T15" fmla="*/ 86 h 1593"/>
                <a:gd name="T16" fmla="*/ 13 w 90"/>
                <a:gd name="T17" fmla="*/ 93 h 1593"/>
                <a:gd name="T18" fmla="*/ 13 w 90"/>
                <a:gd name="T19" fmla="*/ 100 h 1593"/>
                <a:gd name="T20" fmla="*/ 13 w 90"/>
                <a:gd name="T21" fmla="*/ 107 h 1593"/>
                <a:gd name="T22" fmla="*/ 13 w 90"/>
                <a:gd name="T23" fmla="*/ 114 h 1593"/>
                <a:gd name="T24" fmla="*/ 13 w 90"/>
                <a:gd name="T25" fmla="*/ 121 h 1593"/>
                <a:gd name="T26" fmla="*/ 13 w 90"/>
                <a:gd name="T27" fmla="*/ 128 h 1593"/>
                <a:gd name="T28" fmla="*/ 12 w 90"/>
                <a:gd name="T29" fmla="*/ 136 h 1593"/>
                <a:gd name="T30" fmla="*/ 12 w 90"/>
                <a:gd name="T31" fmla="*/ 143 h 1593"/>
                <a:gd name="T32" fmla="*/ 11 w 90"/>
                <a:gd name="T33" fmla="*/ 150 h 1593"/>
                <a:gd name="T34" fmla="*/ 11 w 90"/>
                <a:gd name="T35" fmla="*/ 157 h 1593"/>
                <a:gd name="T36" fmla="*/ 10 w 90"/>
                <a:gd name="T37" fmla="*/ 164 h 1593"/>
                <a:gd name="T38" fmla="*/ 9 w 90"/>
                <a:gd name="T39" fmla="*/ 171 h 1593"/>
                <a:gd name="T40" fmla="*/ 8 w 90"/>
                <a:gd name="T41" fmla="*/ 178 h 1593"/>
                <a:gd name="T42" fmla="*/ 7 w 90"/>
                <a:gd name="T43" fmla="*/ 185 h 1593"/>
                <a:gd name="T44" fmla="*/ 5 w 90"/>
                <a:gd name="T45" fmla="*/ 200 h 1593"/>
                <a:gd name="T46" fmla="*/ 3 w 90"/>
                <a:gd name="T47" fmla="*/ 214 h 1593"/>
                <a:gd name="T48" fmla="*/ 0 w 90"/>
                <a:gd name="T49" fmla="*/ 228 h 159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0" h="1593">
                  <a:moveTo>
                    <a:pt x="23" y="0"/>
                  </a:moveTo>
                  <a:lnTo>
                    <a:pt x="37" y="100"/>
                  </a:lnTo>
                  <a:lnTo>
                    <a:pt x="51" y="200"/>
                  </a:lnTo>
                  <a:lnTo>
                    <a:pt x="62" y="300"/>
                  </a:lnTo>
                  <a:lnTo>
                    <a:pt x="73" y="400"/>
                  </a:lnTo>
                  <a:lnTo>
                    <a:pt x="81" y="500"/>
                  </a:lnTo>
                  <a:lnTo>
                    <a:pt x="83" y="549"/>
                  </a:lnTo>
                  <a:lnTo>
                    <a:pt x="86" y="599"/>
                  </a:lnTo>
                  <a:lnTo>
                    <a:pt x="87" y="648"/>
                  </a:lnTo>
                  <a:lnTo>
                    <a:pt x="88" y="698"/>
                  </a:lnTo>
                  <a:lnTo>
                    <a:pt x="90" y="748"/>
                  </a:lnTo>
                  <a:lnTo>
                    <a:pt x="90" y="798"/>
                  </a:lnTo>
                  <a:lnTo>
                    <a:pt x="88" y="848"/>
                  </a:lnTo>
                  <a:lnTo>
                    <a:pt x="87" y="897"/>
                  </a:lnTo>
                  <a:lnTo>
                    <a:pt x="85" y="947"/>
                  </a:lnTo>
                  <a:lnTo>
                    <a:pt x="83" y="997"/>
                  </a:lnTo>
                  <a:lnTo>
                    <a:pt x="79" y="1047"/>
                  </a:lnTo>
                  <a:lnTo>
                    <a:pt x="75" y="1097"/>
                  </a:lnTo>
                  <a:lnTo>
                    <a:pt x="70" y="1146"/>
                  </a:lnTo>
                  <a:lnTo>
                    <a:pt x="65" y="1196"/>
                  </a:lnTo>
                  <a:lnTo>
                    <a:pt x="58" y="1246"/>
                  </a:lnTo>
                  <a:lnTo>
                    <a:pt x="51" y="1296"/>
                  </a:lnTo>
                  <a:lnTo>
                    <a:pt x="36" y="1394"/>
                  </a:lnTo>
                  <a:lnTo>
                    <a:pt x="18" y="1494"/>
                  </a:lnTo>
                  <a:lnTo>
                    <a:pt x="0" y="159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48" name="Freeform 166"/>
            <p:cNvSpPr>
              <a:spLocks/>
            </p:cNvSpPr>
            <p:nvPr/>
          </p:nvSpPr>
          <p:spPr bwMode="auto">
            <a:xfrm>
              <a:off x="2053" y="2237"/>
              <a:ext cx="79" cy="758"/>
            </a:xfrm>
            <a:custGeom>
              <a:avLst/>
              <a:gdLst>
                <a:gd name="T0" fmla="*/ 22 w 551"/>
                <a:gd name="T1" fmla="*/ 0 h 5308"/>
                <a:gd name="T2" fmla="*/ 19 w 551"/>
                <a:gd name="T3" fmla="*/ 24 h 5308"/>
                <a:gd name="T4" fmla="*/ 15 w 551"/>
                <a:gd name="T5" fmla="*/ 48 h 5308"/>
                <a:gd name="T6" fmla="*/ 13 w 551"/>
                <a:gd name="T7" fmla="*/ 72 h 5308"/>
                <a:gd name="T8" fmla="*/ 10 w 551"/>
                <a:gd name="T9" fmla="*/ 96 h 5308"/>
                <a:gd name="T10" fmla="*/ 7 w 551"/>
                <a:gd name="T11" fmla="*/ 120 h 5308"/>
                <a:gd name="T12" fmla="*/ 5 w 551"/>
                <a:gd name="T13" fmla="*/ 143 h 5308"/>
                <a:gd name="T14" fmla="*/ 4 w 551"/>
                <a:gd name="T15" fmla="*/ 155 h 5308"/>
                <a:gd name="T16" fmla="*/ 3 w 551"/>
                <a:gd name="T17" fmla="*/ 167 h 5308"/>
                <a:gd name="T18" fmla="*/ 3 w 551"/>
                <a:gd name="T19" fmla="*/ 179 h 5308"/>
                <a:gd name="T20" fmla="*/ 2 w 551"/>
                <a:gd name="T21" fmla="*/ 191 h 5308"/>
                <a:gd name="T22" fmla="*/ 1 w 551"/>
                <a:gd name="T23" fmla="*/ 203 h 5308"/>
                <a:gd name="T24" fmla="*/ 1 w 551"/>
                <a:gd name="T25" fmla="*/ 215 h 5308"/>
                <a:gd name="T26" fmla="*/ 1 w 551"/>
                <a:gd name="T27" fmla="*/ 227 h 5308"/>
                <a:gd name="T28" fmla="*/ 0 w 551"/>
                <a:gd name="T29" fmla="*/ 239 h 5308"/>
                <a:gd name="T30" fmla="*/ 0 w 551"/>
                <a:gd name="T31" fmla="*/ 251 h 5308"/>
                <a:gd name="T32" fmla="*/ 0 w 551"/>
                <a:gd name="T33" fmla="*/ 262 h 5308"/>
                <a:gd name="T34" fmla="*/ 0 w 551"/>
                <a:gd name="T35" fmla="*/ 274 h 5308"/>
                <a:gd name="T36" fmla="*/ 0 w 551"/>
                <a:gd name="T37" fmla="*/ 286 h 5308"/>
                <a:gd name="T38" fmla="*/ 1 w 551"/>
                <a:gd name="T39" fmla="*/ 298 h 5308"/>
                <a:gd name="T40" fmla="*/ 1 w 551"/>
                <a:gd name="T41" fmla="*/ 310 h 5308"/>
                <a:gd name="T42" fmla="*/ 2 w 551"/>
                <a:gd name="T43" fmla="*/ 322 h 5308"/>
                <a:gd name="T44" fmla="*/ 3 w 551"/>
                <a:gd name="T45" fmla="*/ 334 h 5308"/>
                <a:gd name="T46" fmla="*/ 4 w 551"/>
                <a:gd name="T47" fmla="*/ 345 h 5308"/>
                <a:gd name="T48" fmla="*/ 5 w 551"/>
                <a:gd name="T49" fmla="*/ 357 h 5308"/>
                <a:gd name="T50" fmla="*/ 6 w 551"/>
                <a:gd name="T51" fmla="*/ 369 h 5308"/>
                <a:gd name="T52" fmla="*/ 7 w 551"/>
                <a:gd name="T53" fmla="*/ 381 h 5308"/>
                <a:gd name="T54" fmla="*/ 8 w 551"/>
                <a:gd name="T55" fmla="*/ 393 h 5308"/>
                <a:gd name="T56" fmla="*/ 10 w 551"/>
                <a:gd name="T57" fmla="*/ 405 h 5308"/>
                <a:gd name="T58" fmla="*/ 11 w 551"/>
                <a:gd name="T59" fmla="*/ 416 h 5308"/>
                <a:gd name="T60" fmla="*/ 13 w 551"/>
                <a:gd name="T61" fmla="*/ 428 h 5308"/>
                <a:gd name="T62" fmla="*/ 15 w 551"/>
                <a:gd name="T63" fmla="*/ 440 h 5308"/>
                <a:gd name="T64" fmla="*/ 16 w 551"/>
                <a:gd name="T65" fmla="*/ 452 h 5308"/>
                <a:gd name="T66" fmla="*/ 20 w 551"/>
                <a:gd name="T67" fmla="*/ 475 h 5308"/>
                <a:gd name="T68" fmla="*/ 25 w 551"/>
                <a:gd name="T69" fmla="*/ 499 h 5308"/>
                <a:gd name="T70" fmla="*/ 29 w 551"/>
                <a:gd name="T71" fmla="*/ 522 h 5308"/>
                <a:gd name="T72" fmla="*/ 34 w 551"/>
                <a:gd name="T73" fmla="*/ 546 h 5308"/>
                <a:gd name="T74" fmla="*/ 38 w 551"/>
                <a:gd name="T75" fmla="*/ 569 h 5308"/>
                <a:gd name="T76" fmla="*/ 43 w 551"/>
                <a:gd name="T77" fmla="*/ 593 h 5308"/>
                <a:gd name="T78" fmla="*/ 48 w 551"/>
                <a:gd name="T79" fmla="*/ 617 h 5308"/>
                <a:gd name="T80" fmla="*/ 59 w 551"/>
                <a:gd name="T81" fmla="*/ 664 h 5308"/>
                <a:gd name="T82" fmla="*/ 69 w 551"/>
                <a:gd name="T83" fmla="*/ 711 h 5308"/>
                <a:gd name="T84" fmla="*/ 74 w 551"/>
                <a:gd name="T85" fmla="*/ 734 h 5308"/>
                <a:gd name="T86" fmla="*/ 79 w 551"/>
                <a:gd name="T87" fmla="*/ 758 h 530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51" h="5308">
                  <a:moveTo>
                    <a:pt x="152" y="0"/>
                  </a:moveTo>
                  <a:lnTo>
                    <a:pt x="130" y="168"/>
                  </a:lnTo>
                  <a:lnTo>
                    <a:pt x="108" y="334"/>
                  </a:lnTo>
                  <a:lnTo>
                    <a:pt x="88" y="502"/>
                  </a:lnTo>
                  <a:lnTo>
                    <a:pt x="69" y="669"/>
                  </a:lnTo>
                  <a:lnTo>
                    <a:pt x="52" y="837"/>
                  </a:lnTo>
                  <a:lnTo>
                    <a:pt x="37" y="1004"/>
                  </a:lnTo>
                  <a:lnTo>
                    <a:pt x="30" y="1087"/>
                  </a:lnTo>
                  <a:lnTo>
                    <a:pt x="24" y="1171"/>
                  </a:lnTo>
                  <a:lnTo>
                    <a:pt x="18" y="1254"/>
                  </a:lnTo>
                  <a:lnTo>
                    <a:pt x="14" y="1338"/>
                  </a:lnTo>
                  <a:lnTo>
                    <a:pt x="9" y="1421"/>
                  </a:lnTo>
                  <a:lnTo>
                    <a:pt x="6" y="1505"/>
                  </a:lnTo>
                  <a:lnTo>
                    <a:pt x="4" y="1588"/>
                  </a:lnTo>
                  <a:lnTo>
                    <a:pt x="1" y="1672"/>
                  </a:lnTo>
                  <a:lnTo>
                    <a:pt x="0" y="1755"/>
                  </a:lnTo>
                  <a:lnTo>
                    <a:pt x="0" y="1837"/>
                  </a:lnTo>
                  <a:lnTo>
                    <a:pt x="1" y="1920"/>
                  </a:lnTo>
                  <a:lnTo>
                    <a:pt x="3" y="2004"/>
                  </a:lnTo>
                  <a:lnTo>
                    <a:pt x="6" y="2087"/>
                  </a:lnTo>
                  <a:lnTo>
                    <a:pt x="9" y="2170"/>
                  </a:lnTo>
                  <a:lnTo>
                    <a:pt x="14" y="2253"/>
                  </a:lnTo>
                  <a:lnTo>
                    <a:pt x="18" y="2336"/>
                  </a:lnTo>
                  <a:lnTo>
                    <a:pt x="25" y="2419"/>
                  </a:lnTo>
                  <a:lnTo>
                    <a:pt x="32" y="2501"/>
                  </a:lnTo>
                  <a:lnTo>
                    <a:pt x="40" y="2584"/>
                  </a:lnTo>
                  <a:lnTo>
                    <a:pt x="49" y="2667"/>
                  </a:lnTo>
                  <a:lnTo>
                    <a:pt x="58" y="2750"/>
                  </a:lnTo>
                  <a:lnTo>
                    <a:pt x="68" y="2833"/>
                  </a:lnTo>
                  <a:lnTo>
                    <a:pt x="79" y="2915"/>
                  </a:lnTo>
                  <a:lnTo>
                    <a:pt x="91" y="2998"/>
                  </a:lnTo>
                  <a:lnTo>
                    <a:pt x="102" y="3080"/>
                  </a:lnTo>
                  <a:lnTo>
                    <a:pt x="115" y="3163"/>
                  </a:lnTo>
                  <a:lnTo>
                    <a:pt x="142" y="3328"/>
                  </a:lnTo>
                  <a:lnTo>
                    <a:pt x="172" y="3494"/>
                  </a:lnTo>
                  <a:lnTo>
                    <a:pt x="202" y="3658"/>
                  </a:lnTo>
                  <a:lnTo>
                    <a:pt x="234" y="3823"/>
                  </a:lnTo>
                  <a:lnTo>
                    <a:pt x="268" y="3987"/>
                  </a:lnTo>
                  <a:lnTo>
                    <a:pt x="302" y="4153"/>
                  </a:lnTo>
                  <a:lnTo>
                    <a:pt x="337" y="4318"/>
                  </a:lnTo>
                  <a:lnTo>
                    <a:pt x="409" y="4647"/>
                  </a:lnTo>
                  <a:lnTo>
                    <a:pt x="480" y="4977"/>
                  </a:lnTo>
                  <a:lnTo>
                    <a:pt x="516" y="5143"/>
                  </a:lnTo>
                  <a:lnTo>
                    <a:pt x="551" y="530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49" name="Freeform 167"/>
            <p:cNvSpPr>
              <a:spLocks/>
            </p:cNvSpPr>
            <p:nvPr/>
          </p:nvSpPr>
          <p:spPr bwMode="auto">
            <a:xfrm>
              <a:off x="1973" y="1769"/>
              <a:ext cx="43" cy="227"/>
            </a:xfrm>
            <a:custGeom>
              <a:avLst/>
              <a:gdLst>
                <a:gd name="T0" fmla="*/ 0 w 301"/>
                <a:gd name="T1" fmla="*/ 0 h 1592"/>
                <a:gd name="T2" fmla="*/ 1 w 301"/>
                <a:gd name="T3" fmla="*/ 14 h 1592"/>
                <a:gd name="T4" fmla="*/ 3 w 301"/>
                <a:gd name="T5" fmla="*/ 28 h 1592"/>
                <a:gd name="T6" fmla="*/ 5 w 301"/>
                <a:gd name="T7" fmla="*/ 42 h 1592"/>
                <a:gd name="T8" fmla="*/ 6 w 301"/>
                <a:gd name="T9" fmla="*/ 57 h 1592"/>
                <a:gd name="T10" fmla="*/ 9 w 301"/>
                <a:gd name="T11" fmla="*/ 71 h 1592"/>
                <a:gd name="T12" fmla="*/ 11 w 301"/>
                <a:gd name="T13" fmla="*/ 85 h 1592"/>
                <a:gd name="T14" fmla="*/ 13 w 301"/>
                <a:gd name="T15" fmla="*/ 99 h 1592"/>
                <a:gd name="T16" fmla="*/ 16 w 301"/>
                <a:gd name="T17" fmla="*/ 114 h 1592"/>
                <a:gd name="T18" fmla="*/ 19 w 301"/>
                <a:gd name="T19" fmla="*/ 128 h 1592"/>
                <a:gd name="T20" fmla="*/ 22 w 301"/>
                <a:gd name="T21" fmla="*/ 142 h 1592"/>
                <a:gd name="T22" fmla="*/ 25 w 301"/>
                <a:gd name="T23" fmla="*/ 156 h 1592"/>
                <a:gd name="T24" fmla="*/ 28 w 301"/>
                <a:gd name="T25" fmla="*/ 170 h 1592"/>
                <a:gd name="T26" fmla="*/ 32 w 301"/>
                <a:gd name="T27" fmla="*/ 185 h 1592"/>
                <a:gd name="T28" fmla="*/ 35 w 301"/>
                <a:gd name="T29" fmla="*/ 199 h 1592"/>
                <a:gd name="T30" fmla="*/ 39 w 301"/>
                <a:gd name="T31" fmla="*/ 213 h 1592"/>
                <a:gd name="T32" fmla="*/ 43 w 301"/>
                <a:gd name="T33" fmla="*/ 227 h 159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01" h="1592">
                  <a:moveTo>
                    <a:pt x="0" y="0"/>
                  </a:moveTo>
                  <a:lnTo>
                    <a:pt x="9" y="100"/>
                  </a:lnTo>
                  <a:lnTo>
                    <a:pt x="19" y="199"/>
                  </a:lnTo>
                  <a:lnTo>
                    <a:pt x="32" y="298"/>
                  </a:lnTo>
                  <a:lnTo>
                    <a:pt x="45" y="398"/>
                  </a:lnTo>
                  <a:lnTo>
                    <a:pt x="60" y="498"/>
                  </a:lnTo>
                  <a:lnTo>
                    <a:pt x="76" y="597"/>
                  </a:lnTo>
                  <a:lnTo>
                    <a:pt x="93" y="697"/>
                  </a:lnTo>
                  <a:lnTo>
                    <a:pt x="112" y="796"/>
                  </a:lnTo>
                  <a:lnTo>
                    <a:pt x="132" y="895"/>
                  </a:lnTo>
                  <a:lnTo>
                    <a:pt x="152" y="995"/>
                  </a:lnTo>
                  <a:lnTo>
                    <a:pt x="175" y="1095"/>
                  </a:lnTo>
                  <a:lnTo>
                    <a:pt x="197" y="1194"/>
                  </a:lnTo>
                  <a:lnTo>
                    <a:pt x="222" y="1294"/>
                  </a:lnTo>
                  <a:lnTo>
                    <a:pt x="247" y="1394"/>
                  </a:lnTo>
                  <a:lnTo>
                    <a:pt x="273" y="1492"/>
                  </a:lnTo>
                  <a:lnTo>
                    <a:pt x="301" y="159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50" name="Line 168"/>
            <p:cNvSpPr>
              <a:spLocks noChangeShapeType="1"/>
            </p:cNvSpPr>
            <p:nvPr/>
          </p:nvSpPr>
          <p:spPr bwMode="auto">
            <a:xfrm flipV="1">
              <a:off x="1305" y="1238"/>
              <a:ext cx="6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51" name="Line 169"/>
            <p:cNvSpPr>
              <a:spLocks noChangeShapeType="1"/>
            </p:cNvSpPr>
            <p:nvPr/>
          </p:nvSpPr>
          <p:spPr bwMode="auto">
            <a:xfrm flipV="1">
              <a:off x="1305" y="1238"/>
              <a:ext cx="125" cy="1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52" name="Line 170"/>
            <p:cNvSpPr>
              <a:spLocks noChangeShapeType="1"/>
            </p:cNvSpPr>
            <p:nvPr/>
          </p:nvSpPr>
          <p:spPr bwMode="auto">
            <a:xfrm flipV="1">
              <a:off x="1322" y="1330"/>
              <a:ext cx="135" cy="13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53" name="Line 171"/>
            <p:cNvSpPr>
              <a:spLocks noChangeShapeType="1"/>
            </p:cNvSpPr>
            <p:nvPr/>
          </p:nvSpPr>
          <p:spPr bwMode="auto">
            <a:xfrm flipV="1">
              <a:off x="1441" y="1450"/>
              <a:ext cx="16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54" name="Line 172"/>
            <p:cNvSpPr>
              <a:spLocks noChangeShapeType="1"/>
            </p:cNvSpPr>
            <p:nvPr/>
          </p:nvSpPr>
          <p:spPr bwMode="auto">
            <a:xfrm flipV="1">
              <a:off x="1305" y="1769"/>
              <a:ext cx="71" cy="7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55" name="Line 173"/>
            <p:cNvSpPr>
              <a:spLocks noChangeShapeType="1"/>
            </p:cNvSpPr>
            <p:nvPr/>
          </p:nvSpPr>
          <p:spPr bwMode="auto">
            <a:xfrm flipV="1">
              <a:off x="1305" y="1807"/>
              <a:ext cx="152" cy="1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56" name="Line 174"/>
            <p:cNvSpPr>
              <a:spLocks noChangeShapeType="1"/>
            </p:cNvSpPr>
            <p:nvPr/>
          </p:nvSpPr>
          <p:spPr bwMode="auto">
            <a:xfrm flipV="1">
              <a:off x="1912" y="1256"/>
              <a:ext cx="96" cy="9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57" name="Line 175"/>
            <p:cNvSpPr>
              <a:spLocks noChangeShapeType="1"/>
            </p:cNvSpPr>
            <p:nvPr/>
          </p:nvSpPr>
          <p:spPr bwMode="auto">
            <a:xfrm flipV="1">
              <a:off x="1387" y="1926"/>
              <a:ext cx="70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58" name="Line 176"/>
            <p:cNvSpPr>
              <a:spLocks noChangeShapeType="1"/>
            </p:cNvSpPr>
            <p:nvPr/>
          </p:nvSpPr>
          <p:spPr bwMode="auto">
            <a:xfrm flipV="1">
              <a:off x="1917" y="1368"/>
              <a:ext cx="98" cy="9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59" name="Line 177"/>
            <p:cNvSpPr>
              <a:spLocks noChangeShapeType="1"/>
            </p:cNvSpPr>
            <p:nvPr/>
          </p:nvSpPr>
          <p:spPr bwMode="auto">
            <a:xfrm flipV="1">
              <a:off x="1912" y="1769"/>
              <a:ext cx="59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60" name="Line 178"/>
            <p:cNvSpPr>
              <a:spLocks noChangeShapeType="1"/>
            </p:cNvSpPr>
            <p:nvPr/>
          </p:nvSpPr>
          <p:spPr bwMode="auto">
            <a:xfrm flipV="1">
              <a:off x="1912" y="1872"/>
              <a:ext cx="75" cy="7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61" name="Line 179"/>
            <p:cNvSpPr>
              <a:spLocks noChangeShapeType="1"/>
            </p:cNvSpPr>
            <p:nvPr/>
          </p:nvSpPr>
          <p:spPr bwMode="auto">
            <a:xfrm flipV="1">
              <a:off x="1982" y="1970"/>
              <a:ext cx="27" cy="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62" name="Line 180"/>
            <p:cNvSpPr>
              <a:spLocks noChangeShapeType="1"/>
            </p:cNvSpPr>
            <p:nvPr/>
          </p:nvSpPr>
          <p:spPr bwMode="auto">
            <a:xfrm flipV="1">
              <a:off x="2073" y="2237"/>
              <a:ext cx="11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63" name="Line 181"/>
            <p:cNvSpPr>
              <a:spLocks noChangeShapeType="1"/>
            </p:cNvSpPr>
            <p:nvPr/>
          </p:nvSpPr>
          <p:spPr bwMode="auto">
            <a:xfrm flipV="1">
              <a:off x="2058" y="2237"/>
              <a:ext cx="145" cy="14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64" name="Line 182"/>
            <p:cNvSpPr>
              <a:spLocks noChangeShapeType="1"/>
            </p:cNvSpPr>
            <p:nvPr/>
          </p:nvSpPr>
          <p:spPr bwMode="auto">
            <a:xfrm flipV="1">
              <a:off x="2053" y="2352"/>
              <a:ext cx="154" cy="15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65" name="Freeform 183"/>
            <p:cNvSpPr>
              <a:spLocks/>
            </p:cNvSpPr>
            <p:nvPr/>
          </p:nvSpPr>
          <p:spPr bwMode="auto">
            <a:xfrm>
              <a:off x="2060" y="2471"/>
              <a:ext cx="147" cy="147"/>
            </a:xfrm>
            <a:custGeom>
              <a:avLst/>
              <a:gdLst>
                <a:gd name="T0" fmla="*/ 0 w 1030"/>
                <a:gd name="T1" fmla="*/ 147 h 1030"/>
                <a:gd name="T2" fmla="*/ 2 w 1030"/>
                <a:gd name="T3" fmla="*/ 145 h 1030"/>
                <a:gd name="T4" fmla="*/ 147 w 1030"/>
                <a:gd name="T5" fmla="*/ 0 h 10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0" h="1030">
                  <a:moveTo>
                    <a:pt x="0" y="1030"/>
                  </a:moveTo>
                  <a:lnTo>
                    <a:pt x="16" y="1015"/>
                  </a:lnTo>
                  <a:lnTo>
                    <a:pt x="103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66" name="Freeform 184"/>
            <p:cNvSpPr>
              <a:spLocks/>
            </p:cNvSpPr>
            <p:nvPr/>
          </p:nvSpPr>
          <p:spPr bwMode="auto">
            <a:xfrm>
              <a:off x="2075" y="2590"/>
              <a:ext cx="132" cy="132"/>
            </a:xfrm>
            <a:custGeom>
              <a:avLst/>
              <a:gdLst>
                <a:gd name="T0" fmla="*/ 0 w 924"/>
                <a:gd name="T1" fmla="*/ 132 h 925"/>
                <a:gd name="T2" fmla="*/ 106 w 924"/>
                <a:gd name="T3" fmla="*/ 26 h 925"/>
                <a:gd name="T4" fmla="*/ 132 w 924"/>
                <a:gd name="T5" fmla="*/ 0 h 9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4" h="925">
                  <a:moveTo>
                    <a:pt x="0" y="925"/>
                  </a:moveTo>
                  <a:lnTo>
                    <a:pt x="743" y="181"/>
                  </a:lnTo>
                  <a:lnTo>
                    <a:pt x="92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67" name="Line 185"/>
            <p:cNvSpPr>
              <a:spLocks noChangeShapeType="1"/>
            </p:cNvSpPr>
            <p:nvPr/>
          </p:nvSpPr>
          <p:spPr bwMode="auto">
            <a:xfrm flipV="1">
              <a:off x="2094" y="2709"/>
              <a:ext cx="113" cy="1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68" name="Line 186"/>
            <p:cNvSpPr>
              <a:spLocks noChangeShapeType="1"/>
            </p:cNvSpPr>
            <p:nvPr/>
          </p:nvSpPr>
          <p:spPr bwMode="auto">
            <a:xfrm flipV="1">
              <a:off x="2661" y="2237"/>
              <a:ext cx="18" cy="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69" name="Line 187"/>
            <p:cNvSpPr>
              <a:spLocks noChangeShapeType="1"/>
            </p:cNvSpPr>
            <p:nvPr/>
          </p:nvSpPr>
          <p:spPr bwMode="auto">
            <a:xfrm flipV="1">
              <a:off x="2115" y="2829"/>
              <a:ext cx="92" cy="9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70" name="Line 188"/>
            <p:cNvSpPr>
              <a:spLocks noChangeShapeType="1"/>
            </p:cNvSpPr>
            <p:nvPr/>
          </p:nvSpPr>
          <p:spPr bwMode="auto">
            <a:xfrm flipV="1">
              <a:off x="2661" y="2237"/>
              <a:ext cx="137" cy="1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71" name="Line 189"/>
            <p:cNvSpPr>
              <a:spLocks noChangeShapeType="1"/>
            </p:cNvSpPr>
            <p:nvPr/>
          </p:nvSpPr>
          <p:spPr bwMode="auto">
            <a:xfrm flipV="1">
              <a:off x="2160" y="2948"/>
              <a:ext cx="47" cy="4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72" name="Line 190"/>
            <p:cNvSpPr>
              <a:spLocks noChangeShapeType="1"/>
            </p:cNvSpPr>
            <p:nvPr/>
          </p:nvSpPr>
          <p:spPr bwMode="auto">
            <a:xfrm flipV="1">
              <a:off x="2661" y="2341"/>
              <a:ext cx="152" cy="1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73" name="Line 191"/>
            <p:cNvSpPr>
              <a:spLocks noChangeShapeType="1"/>
            </p:cNvSpPr>
            <p:nvPr/>
          </p:nvSpPr>
          <p:spPr bwMode="auto">
            <a:xfrm flipV="1">
              <a:off x="2661" y="2460"/>
              <a:ext cx="152" cy="1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74" name="Freeform 192"/>
            <p:cNvSpPr>
              <a:spLocks/>
            </p:cNvSpPr>
            <p:nvPr/>
          </p:nvSpPr>
          <p:spPr bwMode="auto">
            <a:xfrm>
              <a:off x="2661" y="2580"/>
              <a:ext cx="152" cy="151"/>
            </a:xfrm>
            <a:custGeom>
              <a:avLst/>
              <a:gdLst>
                <a:gd name="T0" fmla="*/ 0 w 1062"/>
                <a:gd name="T1" fmla="*/ 151 h 1062"/>
                <a:gd name="T2" fmla="*/ 115 w 1062"/>
                <a:gd name="T3" fmla="*/ 36 h 1062"/>
                <a:gd name="T4" fmla="*/ 152 w 1062"/>
                <a:gd name="T5" fmla="*/ 0 h 10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2" h="1062">
                  <a:moveTo>
                    <a:pt x="0" y="1062"/>
                  </a:moveTo>
                  <a:lnTo>
                    <a:pt x="805" y="256"/>
                  </a:lnTo>
                  <a:lnTo>
                    <a:pt x="1062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75" name="Line 193"/>
            <p:cNvSpPr>
              <a:spLocks noChangeShapeType="1"/>
            </p:cNvSpPr>
            <p:nvPr/>
          </p:nvSpPr>
          <p:spPr bwMode="auto">
            <a:xfrm flipV="1">
              <a:off x="2661" y="2699"/>
              <a:ext cx="152" cy="1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76" name="Line 194"/>
            <p:cNvSpPr>
              <a:spLocks noChangeShapeType="1"/>
            </p:cNvSpPr>
            <p:nvPr/>
          </p:nvSpPr>
          <p:spPr bwMode="auto">
            <a:xfrm flipV="1">
              <a:off x="2661" y="2818"/>
              <a:ext cx="152" cy="1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6977" name="Line 195"/>
            <p:cNvSpPr>
              <a:spLocks noChangeShapeType="1"/>
            </p:cNvSpPr>
            <p:nvPr/>
          </p:nvSpPr>
          <p:spPr bwMode="auto">
            <a:xfrm flipV="1">
              <a:off x="2755" y="2937"/>
              <a:ext cx="58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54887905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8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8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500"/>
                                        <p:tgtEl>
                                          <p:spTgt spid="1167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6739" grpId="0" autoUpdateAnimBg="0"/>
      <p:bldP spid="116823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Text Box 2"/>
          <p:cNvSpPr txBox="1">
            <a:spLocks noChangeArrowheads="1"/>
          </p:cNvSpPr>
          <p:nvPr/>
        </p:nvSpPr>
        <p:spPr bwMode="auto">
          <a:xfrm>
            <a:off x="0" y="0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三、剖切平面的种类及适用条件</a:t>
            </a:r>
          </a:p>
        </p:txBody>
      </p:sp>
      <p:sp>
        <p:nvSpPr>
          <p:cNvPr id="120835" name="Text Box 3"/>
          <p:cNvSpPr txBox="1">
            <a:spLocks noChangeArrowheads="1"/>
          </p:cNvSpPr>
          <p:nvPr/>
        </p:nvSpPr>
        <p:spPr bwMode="auto">
          <a:xfrm>
            <a:off x="0" y="803275"/>
            <a:ext cx="521652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3600">
                <a:solidFill>
                  <a:srgbClr val="3333CC"/>
                </a:solidFill>
                <a:latin typeface="黑体" pitchFamily="2" charset="-122"/>
                <a:ea typeface="黑体" pitchFamily="2" charset="-122"/>
              </a:rPr>
              <a:t>1.</a:t>
            </a:r>
            <a:r>
              <a:rPr lang="zh-CN" altLang="en-US" sz="3600">
                <a:solidFill>
                  <a:srgbClr val="3333CC"/>
                </a:solidFill>
                <a:latin typeface="黑体" pitchFamily="2" charset="-122"/>
                <a:ea typeface="黑体" pitchFamily="2" charset="-122"/>
              </a:rPr>
              <a:t>单一剖切平面</a:t>
            </a:r>
            <a:endParaRPr lang="zh-CN" altLang="en-US" sz="3600" b="0">
              <a:solidFill>
                <a:srgbClr val="3333CC"/>
              </a:solidFill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120836" name="Text Box 4"/>
          <p:cNvSpPr txBox="1">
            <a:spLocks noChangeArrowheads="1"/>
          </p:cNvSpPr>
          <p:nvPr/>
        </p:nvSpPr>
        <p:spPr bwMode="auto">
          <a:xfrm>
            <a:off x="0" y="1465263"/>
            <a:ext cx="4195763" cy="1190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1.</a:t>
            </a: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平行于某一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  基本投影面</a:t>
            </a:r>
          </a:p>
        </p:txBody>
      </p:sp>
      <p:grpSp>
        <p:nvGrpSpPr>
          <p:cNvPr id="121010" name="Group 178"/>
          <p:cNvGrpSpPr>
            <a:grpSpLocks/>
          </p:cNvGrpSpPr>
          <p:nvPr/>
        </p:nvGrpSpPr>
        <p:grpSpPr bwMode="auto">
          <a:xfrm>
            <a:off x="3279775" y="1533525"/>
            <a:ext cx="5721350" cy="4762500"/>
            <a:chOff x="2192" y="1481"/>
            <a:chExt cx="3057" cy="2545"/>
          </a:xfrm>
        </p:grpSpPr>
        <p:sp>
          <p:nvSpPr>
            <p:cNvPr id="37894" name="Line 179"/>
            <p:cNvSpPr>
              <a:spLocks noChangeShapeType="1"/>
            </p:cNvSpPr>
            <p:nvPr/>
          </p:nvSpPr>
          <p:spPr bwMode="auto">
            <a:xfrm flipV="1">
              <a:off x="4020" y="1702"/>
              <a:ext cx="1" cy="9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895" name="Line 180"/>
            <p:cNvSpPr>
              <a:spLocks noChangeShapeType="1"/>
            </p:cNvSpPr>
            <p:nvPr/>
          </p:nvSpPr>
          <p:spPr bwMode="auto">
            <a:xfrm flipV="1">
              <a:off x="4594" y="1702"/>
              <a:ext cx="1" cy="9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896" name="Line 181"/>
            <p:cNvSpPr>
              <a:spLocks noChangeShapeType="1"/>
            </p:cNvSpPr>
            <p:nvPr/>
          </p:nvSpPr>
          <p:spPr bwMode="auto">
            <a:xfrm flipV="1">
              <a:off x="4086" y="1702"/>
              <a:ext cx="1" cy="9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897" name="Line 182"/>
            <p:cNvSpPr>
              <a:spLocks noChangeShapeType="1"/>
            </p:cNvSpPr>
            <p:nvPr/>
          </p:nvSpPr>
          <p:spPr bwMode="auto">
            <a:xfrm flipV="1">
              <a:off x="3571" y="2573"/>
              <a:ext cx="1" cy="7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lg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898" name="Line 183"/>
            <p:cNvSpPr>
              <a:spLocks noChangeShapeType="1"/>
            </p:cNvSpPr>
            <p:nvPr/>
          </p:nvSpPr>
          <p:spPr bwMode="auto">
            <a:xfrm flipV="1">
              <a:off x="3571" y="2573"/>
              <a:ext cx="1" cy="7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899" name="Line 184"/>
            <p:cNvSpPr>
              <a:spLocks noChangeShapeType="1"/>
            </p:cNvSpPr>
            <p:nvPr/>
          </p:nvSpPr>
          <p:spPr bwMode="auto">
            <a:xfrm flipV="1">
              <a:off x="3571" y="2314"/>
              <a:ext cx="1" cy="7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900" name="Freeform 185"/>
            <p:cNvSpPr>
              <a:spLocks/>
            </p:cNvSpPr>
            <p:nvPr/>
          </p:nvSpPr>
          <p:spPr bwMode="auto">
            <a:xfrm>
              <a:off x="4475" y="3473"/>
              <a:ext cx="342" cy="461"/>
            </a:xfrm>
            <a:custGeom>
              <a:avLst/>
              <a:gdLst>
                <a:gd name="T0" fmla="*/ 9 w 1369"/>
                <a:gd name="T1" fmla="*/ 458 h 1847"/>
                <a:gd name="T2" fmla="*/ 27 w 1369"/>
                <a:gd name="T3" fmla="*/ 452 h 1847"/>
                <a:gd name="T4" fmla="*/ 44 w 1369"/>
                <a:gd name="T5" fmla="*/ 445 h 1847"/>
                <a:gd name="T6" fmla="*/ 62 w 1369"/>
                <a:gd name="T7" fmla="*/ 438 h 1847"/>
                <a:gd name="T8" fmla="*/ 79 w 1369"/>
                <a:gd name="T9" fmla="*/ 429 h 1847"/>
                <a:gd name="T10" fmla="*/ 95 w 1369"/>
                <a:gd name="T11" fmla="*/ 421 h 1847"/>
                <a:gd name="T12" fmla="*/ 112 w 1369"/>
                <a:gd name="T13" fmla="*/ 411 h 1847"/>
                <a:gd name="T14" fmla="*/ 128 w 1369"/>
                <a:gd name="T15" fmla="*/ 401 h 1847"/>
                <a:gd name="T16" fmla="*/ 143 w 1369"/>
                <a:gd name="T17" fmla="*/ 390 h 1847"/>
                <a:gd name="T18" fmla="*/ 158 w 1369"/>
                <a:gd name="T19" fmla="*/ 378 h 1847"/>
                <a:gd name="T20" fmla="*/ 173 w 1369"/>
                <a:gd name="T21" fmla="*/ 366 h 1847"/>
                <a:gd name="T22" fmla="*/ 187 w 1369"/>
                <a:gd name="T23" fmla="*/ 354 h 1847"/>
                <a:gd name="T24" fmla="*/ 201 w 1369"/>
                <a:gd name="T25" fmla="*/ 341 h 1847"/>
                <a:gd name="T26" fmla="*/ 214 w 1369"/>
                <a:gd name="T27" fmla="*/ 327 h 1847"/>
                <a:gd name="T28" fmla="*/ 226 w 1369"/>
                <a:gd name="T29" fmla="*/ 313 h 1847"/>
                <a:gd name="T30" fmla="*/ 239 w 1369"/>
                <a:gd name="T31" fmla="*/ 298 h 1847"/>
                <a:gd name="T32" fmla="*/ 250 w 1369"/>
                <a:gd name="T33" fmla="*/ 283 h 1847"/>
                <a:gd name="T34" fmla="*/ 261 w 1369"/>
                <a:gd name="T35" fmla="*/ 268 h 1847"/>
                <a:gd name="T36" fmla="*/ 271 w 1369"/>
                <a:gd name="T37" fmla="*/ 252 h 1847"/>
                <a:gd name="T38" fmla="*/ 280 w 1369"/>
                <a:gd name="T39" fmla="*/ 235 h 1847"/>
                <a:gd name="T40" fmla="*/ 289 w 1369"/>
                <a:gd name="T41" fmla="*/ 219 h 1847"/>
                <a:gd name="T42" fmla="*/ 298 w 1369"/>
                <a:gd name="T43" fmla="*/ 202 h 1847"/>
                <a:gd name="T44" fmla="*/ 305 w 1369"/>
                <a:gd name="T45" fmla="*/ 184 h 1847"/>
                <a:gd name="T46" fmla="*/ 312 w 1369"/>
                <a:gd name="T47" fmla="*/ 167 h 1847"/>
                <a:gd name="T48" fmla="*/ 318 w 1369"/>
                <a:gd name="T49" fmla="*/ 149 h 1847"/>
                <a:gd name="T50" fmla="*/ 324 w 1369"/>
                <a:gd name="T51" fmla="*/ 131 h 1847"/>
                <a:gd name="T52" fmla="*/ 329 w 1369"/>
                <a:gd name="T53" fmla="*/ 113 h 1847"/>
                <a:gd name="T54" fmla="*/ 333 w 1369"/>
                <a:gd name="T55" fmla="*/ 94 h 1847"/>
                <a:gd name="T56" fmla="*/ 336 w 1369"/>
                <a:gd name="T57" fmla="*/ 75 h 1847"/>
                <a:gd name="T58" fmla="*/ 339 w 1369"/>
                <a:gd name="T59" fmla="*/ 57 h 1847"/>
                <a:gd name="T60" fmla="*/ 341 w 1369"/>
                <a:gd name="T61" fmla="*/ 38 h 1847"/>
                <a:gd name="T62" fmla="*/ 342 w 1369"/>
                <a:gd name="T63" fmla="*/ 19 h 1847"/>
                <a:gd name="T64" fmla="*/ 342 w 1369"/>
                <a:gd name="T65" fmla="*/ 0 h 184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69" h="1847">
                  <a:moveTo>
                    <a:pt x="0" y="1847"/>
                  </a:moveTo>
                  <a:lnTo>
                    <a:pt x="36" y="1836"/>
                  </a:lnTo>
                  <a:lnTo>
                    <a:pt x="72" y="1824"/>
                  </a:lnTo>
                  <a:lnTo>
                    <a:pt x="108" y="1812"/>
                  </a:lnTo>
                  <a:lnTo>
                    <a:pt x="143" y="1797"/>
                  </a:lnTo>
                  <a:lnTo>
                    <a:pt x="178" y="1784"/>
                  </a:lnTo>
                  <a:lnTo>
                    <a:pt x="213" y="1768"/>
                  </a:lnTo>
                  <a:lnTo>
                    <a:pt x="247" y="1754"/>
                  </a:lnTo>
                  <a:lnTo>
                    <a:pt x="282" y="1737"/>
                  </a:lnTo>
                  <a:lnTo>
                    <a:pt x="315" y="1720"/>
                  </a:lnTo>
                  <a:lnTo>
                    <a:pt x="350" y="1703"/>
                  </a:lnTo>
                  <a:lnTo>
                    <a:pt x="382" y="1685"/>
                  </a:lnTo>
                  <a:lnTo>
                    <a:pt x="415" y="1666"/>
                  </a:lnTo>
                  <a:lnTo>
                    <a:pt x="448" y="1646"/>
                  </a:lnTo>
                  <a:lnTo>
                    <a:pt x="480" y="1626"/>
                  </a:lnTo>
                  <a:lnTo>
                    <a:pt x="511" y="1606"/>
                  </a:lnTo>
                  <a:lnTo>
                    <a:pt x="543" y="1584"/>
                  </a:lnTo>
                  <a:lnTo>
                    <a:pt x="574" y="1562"/>
                  </a:lnTo>
                  <a:lnTo>
                    <a:pt x="604" y="1540"/>
                  </a:lnTo>
                  <a:lnTo>
                    <a:pt x="634" y="1516"/>
                  </a:lnTo>
                  <a:lnTo>
                    <a:pt x="663" y="1493"/>
                  </a:lnTo>
                  <a:lnTo>
                    <a:pt x="693" y="1468"/>
                  </a:lnTo>
                  <a:lnTo>
                    <a:pt x="721" y="1443"/>
                  </a:lnTo>
                  <a:lnTo>
                    <a:pt x="749" y="1418"/>
                  </a:lnTo>
                  <a:lnTo>
                    <a:pt x="777" y="1391"/>
                  </a:lnTo>
                  <a:lnTo>
                    <a:pt x="803" y="1366"/>
                  </a:lnTo>
                  <a:lnTo>
                    <a:pt x="830" y="1338"/>
                  </a:lnTo>
                  <a:lnTo>
                    <a:pt x="856" y="1311"/>
                  </a:lnTo>
                  <a:lnTo>
                    <a:pt x="881" y="1282"/>
                  </a:lnTo>
                  <a:lnTo>
                    <a:pt x="906" y="1254"/>
                  </a:lnTo>
                  <a:lnTo>
                    <a:pt x="931" y="1225"/>
                  </a:lnTo>
                  <a:lnTo>
                    <a:pt x="955" y="1195"/>
                  </a:lnTo>
                  <a:lnTo>
                    <a:pt x="977" y="1165"/>
                  </a:lnTo>
                  <a:lnTo>
                    <a:pt x="1001" y="1135"/>
                  </a:lnTo>
                  <a:lnTo>
                    <a:pt x="1022" y="1104"/>
                  </a:lnTo>
                  <a:lnTo>
                    <a:pt x="1043" y="1073"/>
                  </a:lnTo>
                  <a:lnTo>
                    <a:pt x="1064" y="1041"/>
                  </a:lnTo>
                  <a:lnTo>
                    <a:pt x="1084" y="1009"/>
                  </a:lnTo>
                  <a:lnTo>
                    <a:pt x="1103" y="977"/>
                  </a:lnTo>
                  <a:lnTo>
                    <a:pt x="1122" y="943"/>
                  </a:lnTo>
                  <a:lnTo>
                    <a:pt x="1141" y="910"/>
                  </a:lnTo>
                  <a:lnTo>
                    <a:pt x="1158" y="876"/>
                  </a:lnTo>
                  <a:lnTo>
                    <a:pt x="1175" y="843"/>
                  </a:lnTo>
                  <a:lnTo>
                    <a:pt x="1191" y="808"/>
                  </a:lnTo>
                  <a:lnTo>
                    <a:pt x="1207" y="774"/>
                  </a:lnTo>
                  <a:lnTo>
                    <a:pt x="1222" y="739"/>
                  </a:lnTo>
                  <a:lnTo>
                    <a:pt x="1236" y="704"/>
                  </a:lnTo>
                  <a:lnTo>
                    <a:pt x="1249" y="669"/>
                  </a:lnTo>
                  <a:lnTo>
                    <a:pt x="1262" y="633"/>
                  </a:lnTo>
                  <a:lnTo>
                    <a:pt x="1274" y="597"/>
                  </a:lnTo>
                  <a:lnTo>
                    <a:pt x="1285" y="561"/>
                  </a:lnTo>
                  <a:lnTo>
                    <a:pt x="1296" y="524"/>
                  </a:lnTo>
                  <a:lnTo>
                    <a:pt x="1306" y="489"/>
                  </a:lnTo>
                  <a:lnTo>
                    <a:pt x="1315" y="452"/>
                  </a:lnTo>
                  <a:lnTo>
                    <a:pt x="1324" y="414"/>
                  </a:lnTo>
                  <a:lnTo>
                    <a:pt x="1332" y="377"/>
                  </a:lnTo>
                  <a:lnTo>
                    <a:pt x="1339" y="340"/>
                  </a:lnTo>
                  <a:lnTo>
                    <a:pt x="1345" y="302"/>
                  </a:lnTo>
                  <a:lnTo>
                    <a:pt x="1351" y="266"/>
                  </a:lnTo>
                  <a:lnTo>
                    <a:pt x="1355" y="228"/>
                  </a:lnTo>
                  <a:lnTo>
                    <a:pt x="1360" y="190"/>
                  </a:lnTo>
                  <a:lnTo>
                    <a:pt x="1363" y="152"/>
                  </a:lnTo>
                  <a:lnTo>
                    <a:pt x="1365" y="114"/>
                  </a:lnTo>
                  <a:lnTo>
                    <a:pt x="1368" y="76"/>
                  </a:lnTo>
                  <a:lnTo>
                    <a:pt x="1369" y="38"/>
                  </a:lnTo>
                  <a:lnTo>
                    <a:pt x="136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37901" name="Group 186"/>
            <p:cNvGrpSpPr>
              <a:grpSpLocks/>
            </p:cNvGrpSpPr>
            <p:nvPr/>
          </p:nvGrpSpPr>
          <p:grpSpPr bwMode="auto">
            <a:xfrm>
              <a:off x="2571" y="3473"/>
              <a:ext cx="2317" cy="1"/>
              <a:chOff x="544" y="2629"/>
              <a:chExt cx="2317" cy="1"/>
            </a:xfrm>
          </p:grpSpPr>
          <p:sp>
            <p:nvSpPr>
              <p:cNvPr id="38005" name="Line 187"/>
              <p:cNvSpPr>
                <a:spLocks noChangeShapeType="1"/>
              </p:cNvSpPr>
              <p:nvPr/>
            </p:nvSpPr>
            <p:spPr bwMode="auto">
              <a:xfrm>
                <a:off x="544" y="2629"/>
                <a:ext cx="158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8006" name="Line 188"/>
              <p:cNvSpPr>
                <a:spLocks noChangeShapeType="1"/>
              </p:cNvSpPr>
              <p:nvPr/>
            </p:nvSpPr>
            <p:spPr bwMode="auto">
              <a:xfrm>
                <a:off x="732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8007" name="Line 189"/>
              <p:cNvSpPr>
                <a:spLocks noChangeShapeType="1"/>
              </p:cNvSpPr>
              <p:nvPr/>
            </p:nvSpPr>
            <p:spPr bwMode="auto">
              <a:xfrm>
                <a:off x="791" y="2629"/>
                <a:ext cx="15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8008" name="Line 190"/>
              <p:cNvSpPr>
                <a:spLocks noChangeShapeType="1"/>
              </p:cNvSpPr>
              <p:nvPr/>
            </p:nvSpPr>
            <p:spPr bwMode="auto">
              <a:xfrm>
                <a:off x="971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8009" name="Line 191"/>
              <p:cNvSpPr>
                <a:spLocks noChangeShapeType="1"/>
              </p:cNvSpPr>
              <p:nvPr/>
            </p:nvSpPr>
            <p:spPr bwMode="auto">
              <a:xfrm>
                <a:off x="1030" y="2629"/>
                <a:ext cx="15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8010" name="Line 192"/>
              <p:cNvSpPr>
                <a:spLocks noChangeShapeType="1"/>
              </p:cNvSpPr>
              <p:nvPr/>
            </p:nvSpPr>
            <p:spPr bwMode="auto">
              <a:xfrm>
                <a:off x="1210" y="2629"/>
                <a:ext cx="2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8011" name="Line 193"/>
              <p:cNvSpPr>
                <a:spLocks noChangeShapeType="1"/>
              </p:cNvSpPr>
              <p:nvPr/>
            </p:nvSpPr>
            <p:spPr bwMode="auto">
              <a:xfrm>
                <a:off x="1269" y="2629"/>
                <a:ext cx="15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8012" name="Line 194"/>
              <p:cNvSpPr>
                <a:spLocks noChangeShapeType="1"/>
              </p:cNvSpPr>
              <p:nvPr/>
            </p:nvSpPr>
            <p:spPr bwMode="auto">
              <a:xfrm>
                <a:off x="1449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8013" name="Line 195"/>
              <p:cNvSpPr>
                <a:spLocks noChangeShapeType="1"/>
              </p:cNvSpPr>
              <p:nvPr/>
            </p:nvSpPr>
            <p:spPr bwMode="auto">
              <a:xfrm>
                <a:off x="1508" y="2629"/>
                <a:ext cx="15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8014" name="Line 196"/>
              <p:cNvSpPr>
                <a:spLocks noChangeShapeType="1"/>
              </p:cNvSpPr>
              <p:nvPr/>
            </p:nvSpPr>
            <p:spPr bwMode="auto">
              <a:xfrm>
                <a:off x="1688" y="2629"/>
                <a:ext cx="2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8015" name="Line 197"/>
              <p:cNvSpPr>
                <a:spLocks noChangeShapeType="1"/>
              </p:cNvSpPr>
              <p:nvPr/>
            </p:nvSpPr>
            <p:spPr bwMode="auto">
              <a:xfrm>
                <a:off x="1747" y="2629"/>
                <a:ext cx="15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8016" name="Line 198"/>
              <p:cNvSpPr>
                <a:spLocks noChangeShapeType="1"/>
              </p:cNvSpPr>
              <p:nvPr/>
            </p:nvSpPr>
            <p:spPr bwMode="auto">
              <a:xfrm>
                <a:off x="1926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8017" name="Line 199"/>
              <p:cNvSpPr>
                <a:spLocks noChangeShapeType="1"/>
              </p:cNvSpPr>
              <p:nvPr/>
            </p:nvSpPr>
            <p:spPr bwMode="auto">
              <a:xfrm>
                <a:off x="1986" y="2629"/>
                <a:ext cx="14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8018" name="Line 200"/>
              <p:cNvSpPr>
                <a:spLocks noChangeShapeType="1"/>
              </p:cNvSpPr>
              <p:nvPr/>
            </p:nvSpPr>
            <p:spPr bwMode="auto">
              <a:xfrm>
                <a:off x="2165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8019" name="Line 201"/>
              <p:cNvSpPr>
                <a:spLocks noChangeShapeType="1"/>
              </p:cNvSpPr>
              <p:nvPr/>
            </p:nvSpPr>
            <p:spPr bwMode="auto">
              <a:xfrm>
                <a:off x="2225" y="2629"/>
                <a:ext cx="14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8020" name="Line 202"/>
              <p:cNvSpPr>
                <a:spLocks noChangeShapeType="1"/>
              </p:cNvSpPr>
              <p:nvPr/>
            </p:nvSpPr>
            <p:spPr bwMode="auto">
              <a:xfrm>
                <a:off x="2404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8021" name="Line 203"/>
              <p:cNvSpPr>
                <a:spLocks noChangeShapeType="1"/>
              </p:cNvSpPr>
              <p:nvPr/>
            </p:nvSpPr>
            <p:spPr bwMode="auto">
              <a:xfrm>
                <a:off x="2464" y="2629"/>
                <a:ext cx="149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8022" name="Line 204"/>
              <p:cNvSpPr>
                <a:spLocks noChangeShapeType="1"/>
              </p:cNvSpPr>
              <p:nvPr/>
            </p:nvSpPr>
            <p:spPr bwMode="auto">
              <a:xfrm>
                <a:off x="2643" y="2629"/>
                <a:ext cx="30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8023" name="Line 205"/>
              <p:cNvSpPr>
                <a:spLocks noChangeShapeType="1"/>
              </p:cNvSpPr>
              <p:nvPr/>
            </p:nvSpPr>
            <p:spPr bwMode="auto">
              <a:xfrm>
                <a:off x="2703" y="2629"/>
                <a:ext cx="158" cy="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37902" name="Group 206"/>
            <p:cNvGrpSpPr>
              <a:grpSpLocks/>
            </p:cNvGrpSpPr>
            <p:nvPr/>
          </p:nvGrpSpPr>
          <p:grpSpPr bwMode="auto">
            <a:xfrm>
              <a:off x="4335" y="2920"/>
              <a:ext cx="1" cy="1106"/>
              <a:chOff x="2308" y="2076"/>
              <a:chExt cx="1" cy="1106"/>
            </a:xfrm>
          </p:grpSpPr>
          <p:sp>
            <p:nvSpPr>
              <p:cNvPr id="37996" name="Line 207"/>
              <p:cNvSpPr>
                <a:spLocks noChangeShapeType="1"/>
              </p:cNvSpPr>
              <p:nvPr/>
            </p:nvSpPr>
            <p:spPr bwMode="auto">
              <a:xfrm flipV="1">
                <a:off x="2308" y="3032"/>
                <a:ext cx="1" cy="15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97" name="Line 208"/>
              <p:cNvSpPr>
                <a:spLocks noChangeShapeType="1"/>
              </p:cNvSpPr>
              <p:nvPr/>
            </p:nvSpPr>
            <p:spPr bwMode="auto">
              <a:xfrm flipV="1">
                <a:off x="2308" y="2972"/>
                <a:ext cx="1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98" name="Line 209"/>
              <p:cNvSpPr>
                <a:spLocks noChangeShapeType="1"/>
              </p:cNvSpPr>
              <p:nvPr/>
            </p:nvSpPr>
            <p:spPr bwMode="auto">
              <a:xfrm flipV="1">
                <a:off x="2308" y="2793"/>
                <a:ext cx="1" cy="14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99" name="Line 210"/>
              <p:cNvSpPr>
                <a:spLocks noChangeShapeType="1"/>
              </p:cNvSpPr>
              <p:nvPr/>
            </p:nvSpPr>
            <p:spPr bwMode="auto">
              <a:xfrm flipV="1">
                <a:off x="2308" y="2733"/>
                <a:ext cx="1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8000" name="Line 211"/>
              <p:cNvSpPr>
                <a:spLocks noChangeShapeType="1"/>
              </p:cNvSpPr>
              <p:nvPr/>
            </p:nvSpPr>
            <p:spPr bwMode="auto">
              <a:xfrm flipV="1">
                <a:off x="2308" y="2554"/>
                <a:ext cx="1" cy="15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8001" name="Line 212"/>
              <p:cNvSpPr>
                <a:spLocks noChangeShapeType="1"/>
              </p:cNvSpPr>
              <p:nvPr/>
            </p:nvSpPr>
            <p:spPr bwMode="auto">
              <a:xfrm flipV="1">
                <a:off x="2308" y="2494"/>
                <a:ext cx="1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8002" name="Line 213"/>
              <p:cNvSpPr>
                <a:spLocks noChangeShapeType="1"/>
              </p:cNvSpPr>
              <p:nvPr/>
            </p:nvSpPr>
            <p:spPr bwMode="auto">
              <a:xfrm flipV="1">
                <a:off x="2308" y="2315"/>
                <a:ext cx="1" cy="14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8003" name="Line 214"/>
              <p:cNvSpPr>
                <a:spLocks noChangeShapeType="1"/>
              </p:cNvSpPr>
              <p:nvPr/>
            </p:nvSpPr>
            <p:spPr bwMode="auto">
              <a:xfrm flipV="1">
                <a:off x="2308" y="2255"/>
                <a:ext cx="1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8004" name="Line 215"/>
              <p:cNvSpPr>
                <a:spLocks noChangeShapeType="1"/>
              </p:cNvSpPr>
              <p:nvPr/>
            </p:nvSpPr>
            <p:spPr bwMode="auto">
              <a:xfrm flipV="1">
                <a:off x="2308" y="2076"/>
                <a:ext cx="1" cy="14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37903" name="Group 216"/>
            <p:cNvGrpSpPr>
              <a:grpSpLocks/>
            </p:cNvGrpSpPr>
            <p:nvPr/>
          </p:nvGrpSpPr>
          <p:grpSpPr bwMode="auto">
            <a:xfrm>
              <a:off x="2642" y="1702"/>
              <a:ext cx="2176" cy="2254"/>
              <a:chOff x="615" y="858"/>
              <a:chExt cx="2176" cy="2254"/>
            </a:xfrm>
          </p:grpSpPr>
          <p:sp>
            <p:nvSpPr>
              <p:cNvPr id="37975" name="Freeform 217"/>
              <p:cNvSpPr>
                <a:spLocks/>
              </p:cNvSpPr>
              <p:nvPr/>
            </p:nvSpPr>
            <p:spPr bwMode="auto">
              <a:xfrm>
                <a:off x="1826" y="2146"/>
                <a:ext cx="964" cy="965"/>
              </a:xfrm>
              <a:custGeom>
                <a:avLst/>
                <a:gdLst>
                  <a:gd name="T0" fmla="*/ 963 w 3858"/>
                  <a:gd name="T1" fmla="*/ 445 h 3860"/>
                  <a:gd name="T2" fmla="*/ 957 w 3858"/>
                  <a:gd name="T3" fmla="*/ 398 h 3860"/>
                  <a:gd name="T4" fmla="*/ 946 w 3858"/>
                  <a:gd name="T5" fmla="*/ 352 h 3860"/>
                  <a:gd name="T6" fmla="*/ 931 w 3858"/>
                  <a:gd name="T7" fmla="*/ 307 h 3860"/>
                  <a:gd name="T8" fmla="*/ 911 w 3858"/>
                  <a:gd name="T9" fmla="*/ 263 h 3860"/>
                  <a:gd name="T10" fmla="*/ 888 w 3858"/>
                  <a:gd name="T11" fmla="*/ 222 h 3860"/>
                  <a:gd name="T12" fmla="*/ 861 w 3858"/>
                  <a:gd name="T13" fmla="*/ 184 h 3860"/>
                  <a:gd name="T14" fmla="*/ 829 w 3858"/>
                  <a:gd name="T15" fmla="*/ 148 h 3860"/>
                  <a:gd name="T16" fmla="*/ 795 w 3858"/>
                  <a:gd name="T17" fmla="*/ 116 h 3860"/>
                  <a:gd name="T18" fmla="*/ 758 w 3858"/>
                  <a:gd name="T19" fmla="*/ 87 h 3860"/>
                  <a:gd name="T20" fmla="*/ 717 w 3858"/>
                  <a:gd name="T21" fmla="*/ 62 h 3860"/>
                  <a:gd name="T22" fmla="*/ 675 w 3858"/>
                  <a:gd name="T23" fmla="*/ 40 h 3860"/>
                  <a:gd name="T24" fmla="*/ 631 w 3858"/>
                  <a:gd name="T25" fmla="*/ 24 h 3860"/>
                  <a:gd name="T26" fmla="*/ 585 w 3858"/>
                  <a:gd name="T27" fmla="*/ 11 h 3860"/>
                  <a:gd name="T28" fmla="*/ 538 w 3858"/>
                  <a:gd name="T29" fmla="*/ 3 h 3860"/>
                  <a:gd name="T30" fmla="*/ 491 w 3858"/>
                  <a:gd name="T31" fmla="*/ 0 h 3860"/>
                  <a:gd name="T32" fmla="*/ 444 w 3858"/>
                  <a:gd name="T33" fmla="*/ 2 h 3860"/>
                  <a:gd name="T34" fmla="*/ 397 w 3858"/>
                  <a:gd name="T35" fmla="*/ 8 h 3860"/>
                  <a:gd name="T36" fmla="*/ 351 w 3858"/>
                  <a:gd name="T37" fmla="*/ 18 h 3860"/>
                  <a:gd name="T38" fmla="*/ 307 w 3858"/>
                  <a:gd name="T39" fmla="*/ 33 h 3860"/>
                  <a:gd name="T40" fmla="*/ 263 w 3858"/>
                  <a:gd name="T41" fmla="*/ 53 h 3860"/>
                  <a:gd name="T42" fmla="*/ 222 w 3858"/>
                  <a:gd name="T43" fmla="*/ 76 h 3860"/>
                  <a:gd name="T44" fmla="*/ 184 w 3858"/>
                  <a:gd name="T45" fmla="*/ 104 h 3860"/>
                  <a:gd name="T46" fmla="*/ 148 w 3858"/>
                  <a:gd name="T47" fmla="*/ 135 h 3860"/>
                  <a:gd name="T48" fmla="*/ 116 w 3858"/>
                  <a:gd name="T49" fmla="*/ 169 h 3860"/>
                  <a:gd name="T50" fmla="*/ 87 w 3858"/>
                  <a:gd name="T51" fmla="*/ 207 h 3860"/>
                  <a:gd name="T52" fmla="*/ 62 w 3858"/>
                  <a:gd name="T53" fmla="*/ 247 h 3860"/>
                  <a:gd name="T54" fmla="*/ 40 w 3858"/>
                  <a:gd name="T55" fmla="*/ 289 h 3860"/>
                  <a:gd name="T56" fmla="*/ 24 w 3858"/>
                  <a:gd name="T57" fmla="*/ 333 h 3860"/>
                  <a:gd name="T58" fmla="*/ 11 w 3858"/>
                  <a:gd name="T59" fmla="*/ 379 h 3860"/>
                  <a:gd name="T60" fmla="*/ 3 w 3858"/>
                  <a:gd name="T61" fmla="*/ 426 h 3860"/>
                  <a:gd name="T62" fmla="*/ 0 w 3858"/>
                  <a:gd name="T63" fmla="*/ 473 h 3860"/>
                  <a:gd name="T64" fmla="*/ 2 w 3858"/>
                  <a:gd name="T65" fmla="*/ 520 h 3860"/>
                  <a:gd name="T66" fmla="*/ 7 w 3858"/>
                  <a:gd name="T67" fmla="*/ 567 h 3860"/>
                  <a:gd name="T68" fmla="*/ 18 w 3858"/>
                  <a:gd name="T69" fmla="*/ 613 h 3860"/>
                  <a:gd name="T70" fmla="*/ 33 w 3858"/>
                  <a:gd name="T71" fmla="*/ 658 h 3860"/>
                  <a:gd name="T72" fmla="*/ 53 w 3858"/>
                  <a:gd name="T73" fmla="*/ 701 h 3860"/>
                  <a:gd name="T74" fmla="*/ 76 w 3858"/>
                  <a:gd name="T75" fmla="*/ 743 h 3860"/>
                  <a:gd name="T76" fmla="*/ 104 w 3858"/>
                  <a:gd name="T77" fmla="*/ 781 h 3860"/>
                  <a:gd name="T78" fmla="*/ 135 w 3858"/>
                  <a:gd name="T79" fmla="*/ 817 h 3860"/>
                  <a:gd name="T80" fmla="*/ 169 w 3858"/>
                  <a:gd name="T81" fmla="*/ 849 h 3860"/>
                  <a:gd name="T82" fmla="*/ 206 w 3858"/>
                  <a:gd name="T83" fmla="*/ 878 h 3860"/>
                  <a:gd name="T84" fmla="*/ 247 w 3858"/>
                  <a:gd name="T85" fmla="*/ 904 h 3860"/>
                  <a:gd name="T86" fmla="*/ 289 w 3858"/>
                  <a:gd name="T87" fmla="*/ 924 h 3860"/>
                  <a:gd name="T88" fmla="*/ 333 w 3858"/>
                  <a:gd name="T89" fmla="*/ 941 h 3860"/>
                  <a:gd name="T90" fmla="*/ 379 w 3858"/>
                  <a:gd name="T91" fmla="*/ 954 h 3860"/>
                  <a:gd name="T92" fmla="*/ 426 w 3858"/>
                  <a:gd name="T93" fmla="*/ 962 h 3860"/>
                  <a:gd name="T94" fmla="*/ 473 w 3858"/>
                  <a:gd name="T95" fmla="*/ 965 h 3860"/>
                  <a:gd name="T96" fmla="*/ 520 w 3858"/>
                  <a:gd name="T97" fmla="*/ 963 h 3860"/>
                  <a:gd name="T98" fmla="*/ 567 w 3858"/>
                  <a:gd name="T99" fmla="*/ 958 h 3860"/>
                  <a:gd name="T100" fmla="*/ 613 w 3858"/>
                  <a:gd name="T101" fmla="*/ 947 h 386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858" h="3860">
                    <a:moveTo>
                      <a:pt x="3858" y="1929"/>
                    </a:moveTo>
                    <a:lnTo>
                      <a:pt x="3858" y="1891"/>
                    </a:lnTo>
                    <a:lnTo>
                      <a:pt x="3857" y="1853"/>
                    </a:lnTo>
                    <a:lnTo>
                      <a:pt x="3854" y="1817"/>
                    </a:lnTo>
                    <a:lnTo>
                      <a:pt x="3852" y="1779"/>
                    </a:lnTo>
                    <a:lnTo>
                      <a:pt x="3849" y="1741"/>
                    </a:lnTo>
                    <a:lnTo>
                      <a:pt x="3844" y="1703"/>
                    </a:lnTo>
                    <a:lnTo>
                      <a:pt x="3840" y="1665"/>
                    </a:lnTo>
                    <a:lnTo>
                      <a:pt x="3834" y="1628"/>
                    </a:lnTo>
                    <a:lnTo>
                      <a:pt x="3828" y="1590"/>
                    </a:lnTo>
                    <a:lnTo>
                      <a:pt x="3821" y="1554"/>
                    </a:lnTo>
                    <a:lnTo>
                      <a:pt x="3813" y="1516"/>
                    </a:lnTo>
                    <a:lnTo>
                      <a:pt x="3804" y="1479"/>
                    </a:lnTo>
                    <a:lnTo>
                      <a:pt x="3795" y="1442"/>
                    </a:lnTo>
                    <a:lnTo>
                      <a:pt x="3785" y="1406"/>
                    </a:lnTo>
                    <a:lnTo>
                      <a:pt x="3774" y="1370"/>
                    </a:lnTo>
                    <a:lnTo>
                      <a:pt x="3763" y="1333"/>
                    </a:lnTo>
                    <a:lnTo>
                      <a:pt x="3751" y="1297"/>
                    </a:lnTo>
                    <a:lnTo>
                      <a:pt x="3738" y="1261"/>
                    </a:lnTo>
                    <a:lnTo>
                      <a:pt x="3725" y="1226"/>
                    </a:lnTo>
                    <a:lnTo>
                      <a:pt x="3711" y="1191"/>
                    </a:lnTo>
                    <a:lnTo>
                      <a:pt x="3696" y="1157"/>
                    </a:lnTo>
                    <a:lnTo>
                      <a:pt x="3680" y="1122"/>
                    </a:lnTo>
                    <a:lnTo>
                      <a:pt x="3664" y="1088"/>
                    </a:lnTo>
                    <a:lnTo>
                      <a:pt x="3647" y="1053"/>
                    </a:lnTo>
                    <a:lnTo>
                      <a:pt x="3630" y="1020"/>
                    </a:lnTo>
                    <a:lnTo>
                      <a:pt x="3611" y="987"/>
                    </a:lnTo>
                    <a:lnTo>
                      <a:pt x="3592" y="954"/>
                    </a:lnTo>
                    <a:lnTo>
                      <a:pt x="3573" y="921"/>
                    </a:lnTo>
                    <a:lnTo>
                      <a:pt x="3553" y="889"/>
                    </a:lnTo>
                    <a:lnTo>
                      <a:pt x="3532" y="858"/>
                    </a:lnTo>
                    <a:lnTo>
                      <a:pt x="3511" y="827"/>
                    </a:lnTo>
                    <a:lnTo>
                      <a:pt x="3490" y="796"/>
                    </a:lnTo>
                    <a:lnTo>
                      <a:pt x="3466" y="765"/>
                    </a:lnTo>
                    <a:lnTo>
                      <a:pt x="3444" y="735"/>
                    </a:lnTo>
                    <a:lnTo>
                      <a:pt x="3420" y="705"/>
                    </a:lnTo>
                    <a:lnTo>
                      <a:pt x="3395" y="676"/>
                    </a:lnTo>
                    <a:lnTo>
                      <a:pt x="3370" y="648"/>
                    </a:lnTo>
                    <a:lnTo>
                      <a:pt x="3345" y="619"/>
                    </a:lnTo>
                    <a:lnTo>
                      <a:pt x="3319" y="593"/>
                    </a:lnTo>
                    <a:lnTo>
                      <a:pt x="3292" y="565"/>
                    </a:lnTo>
                    <a:lnTo>
                      <a:pt x="3266" y="539"/>
                    </a:lnTo>
                    <a:lnTo>
                      <a:pt x="3238" y="512"/>
                    </a:lnTo>
                    <a:lnTo>
                      <a:pt x="3210" y="487"/>
                    </a:lnTo>
                    <a:lnTo>
                      <a:pt x="3182" y="462"/>
                    </a:lnTo>
                    <a:lnTo>
                      <a:pt x="3152" y="438"/>
                    </a:lnTo>
                    <a:lnTo>
                      <a:pt x="3123" y="414"/>
                    </a:lnTo>
                    <a:lnTo>
                      <a:pt x="3093" y="391"/>
                    </a:lnTo>
                    <a:lnTo>
                      <a:pt x="3063" y="369"/>
                    </a:lnTo>
                    <a:lnTo>
                      <a:pt x="3032" y="346"/>
                    </a:lnTo>
                    <a:lnTo>
                      <a:pt x="3000" y="325"/>
                    </a:lnTo>
                    <a:lnTo>
                      <a:pt x="2969" y="304"/>
                    </a:lnTo>
                    <a:lnTo>
                      <a:pt x="2937" y="284"/>
                    </a:lnTo>
                    <a:lnTo>
                      <a:pt x="2904" y="265"/>
                    </a:lnTo>
                    <a:lnTo>
                      <a:pt x="2871" y="246"/>
                    </a:lnTo>
                    <a:lnTo>
                      <a:pt x="2839" y="228"/>
                    </a:lnTo>
                    <a:lnTo>
                      <a:pt x="2804" y="210"/>
                    </a:lnTo>
                    <a:lnTo>
                      <a:pt x="2771" y="194"/>
                    </a:lnTo>
                    <a:lnTo>
                      <a:pt x="2736" y="177"/>
                    </a:lnTo>
                    <a:lnTo>
                      <a:pt x="2702" y="161"/>
                    </a:lnTo>
                    <a:lnTo>
                      <a:pt x="2667" y="147"/>
                    </a:lnTo>
                    <a:lnTo>
                      <a:pt x="2632" y="132"/>
                    </a:lnTo>
                    <a:lnTo>
                      <a:pt x="2597" y="119"/>
                    </a:lnTo>
                    <a:lnTo>
                      <a:pt x="2561" y="107"/>
                    </a:lnTo>
                    <a:lnTo>
                      <a:pt x="2525" y="94"/>
                    </a:lnTo>
                    <a:lnTo>
                      <a:pt x="2489" y="83"/>
                    </a:lnTo>
                    <a:lnTo>
                      <a:pt x="2453" y="72"/>
                    </a:lnTo>
                    <a:lnTo>
                      <a:pt x="2416" y="62"/>
                    </a:lnTo>
                    <a:lnTo>
                      <a:pt x="2379" y="53"/>
                    </a:lnTo>
                    <a:lnTo>
                      <a:pt x="2343" y="45"/>
                    </a:lnTo>
                    <a:lnTo>
                      <a:pt x="2306" y="37"/>
                    </a:lnTo>
                    <a:lnTo>
                      <a:pt x="2268" y="30"/>
                    </a:lnTo>
                    <a:lnTo>
                      <a:pt x="2231" y="24"/>
                    </a:lnTo>
                    <a:lnTo>
                      <a:pt x="2193" y="19"/>
                    </a:lnTo>
                    <a:lnTo>
                      <a:pt x="2155" y="13"/>
                    </a:lnTo>
                    <a:lnTo>
                      <a:pt x="2118" y="10"/>
                    </a:lnTo>
                    <a:lnTo>
                      <a:pt x="2081" y="6"/>
                    </a:lnTo>
                    <a:lnTo>
                      <a:pt x="2043" y="3"/>
                    </a:lnTo>
                    <a:lnTo>
                      <a:pt x="2005" y="2"/>
                    </a:lnTo>
                    <a:lnTo>
                      <a:pt x="1967" y="1"/>
                    </a:lnTo>
                    <a:lnTo>
                      <a:pt x="1929" y="0"/>
                    </a:lnTo>
                    <a:lnTo>
                      <a:pt x="1891" y="1"/>
                    </a:lnTo>
                    <a:lnTo>
                      <a:pt x="1853" y="2"/>
                    </a:lnTo>
                    <a:lnTo>
                      <a:pt x="1815" y="3"/>
                    </a:lnTo>
                    <a:lnTo>
                      <a:pt x="1777" y="6"/>
                    </a:lnTo>
                    <a:lnTo>
                      <a:pt x="1741" y="10"/>
                    </a:lnTo>
                    <a:lnTo>
                      <a:pt x="1703" y="13"/>
                    </a:lnTo>
                    <a:lnTo>
                      <a:pt x="1665" y="19"/>
                    </a:lnTo>
                    <a:lnTo>
                      <a:pt x="1628" y="24"/>
                    </a:lnTo>
                    <a:lnTo>
                      <a:pt x="1590" y="30"/>
                    </a:lnTo>
                    <a:lnTo>
                      <a:pt x="1553" y="37"/>
                    </a:lnTo>
                    <a:lnTo>
                      <a:pt x="1515" y="45"/>
                    </a:lnTo>
                    <a:lnTo>
                      <a:pt x="1479" y="53"/>
                    </a:lnTo>
                    <a:lnTo>
                      <a:pt x="1442" y="62"/>
                    </a:lnTo>
                    <a:lnTo>
                      <a:pt x="1406" y="72"/>
                    </a:lnTo>
                    <a:lnTo>
                      <a:pt x="1369" y="83"/>
                    </a:lnTo>
                    <a:lnTo>
                      <a:pt x="1334" y="94"/>
                    </a:lnTo>
                    <a:lnTo>
                      <a:pt x="1297" y="107"/>
                    </a:lnTo>
                    <a:lnTo>
                      <a:pt x="1261" y="119"/>
                    </a:lnTo>
                    <a:lnTo>
                      <a:pt x="1227" y="132"/>
                    </a:lnTo>
                    <a:lnTo>
                      <a:pt x="1191" y="147"/>
                    </a:lnTo>
                    <a:lnTo>
                      <a:pt x="1156" y="161"/>
                    </a:lnTo>
                    <a:lnTo>
                      <a:pt x="1122" y="177"/>
                    </a:lnTo>
                    <a:lnTo>
                      <a:pt x="1087" y="194"/>
                    </a:lnTo>
                    <a:lnTo>
                      <a:pt x="1054" y="210"/>
                    </a:lnTo>
                    <a:lnTo>
                      <a:pt x="1020" y="228"/>
                    </a:lnTo>
                    <a:lnTo>
                      <a:pt x="987" y="246"/>
                    </a:lnTo>
                    <a:lnTo>
                      <a:pt x="953" y="265"/>
                    </a:lnTo>
                    <a:lnTo>
                      <a:pt x="921" y="284"/>
                    </a:lnTo>
                    <a:lnTo>
                      <a:pt x="890" y="304"/>
                    </a:lnTo>
                    <a:lnTo>
                      <a:pt x="858" y="325"/>
                    </a:lnTo>
                    <a:lnTo>
                      <a:pt x="826" y="346"/>
                    </a:lnTo>
                    <a:lnTo>
                      <a:pt x="795" y="369"/>
                    </a:lnTo>
                    <a:lnTo>
                      <a:pt x="765" y="391"/>
                    </a:lnTo>
                    <a:lnTo>
                      <a:pt x="735" y="414"/>
                    </a:lnTo>
                    <a:lnTo>
                      <a:pt x="706" y="438"/>
                    </a:lnTo>
                    <a:lnTo>
                      <a:pt x="677" y="462"/>
                    </a:lnTo>
                    <a:lnTo>
                      <a:pt x="648" y="487"/>
                    </a:lnTo>
                    <a:lnTo>
                      <a:pt x="620" y="512"/>
                    </a:lnTo>
                    <a:lnTo>
                      <a:pt x="592" y="539"/>
                    </a:lnTo>
                    <a:lnTo>
                      <a:pt x="565" y="565"/>
                    </a:lnTo>
                    <a:lnTo>
                      <a:pt x="539" y="593"/>
                    </a:lnTo>
                    <a:lnTo>
                      <a:pt x="513" y="619"/>
                    </a:lnTo>
                    <a:lnTo>
                      <a:pt x="487" y="648"/>
                    </a:lnTo>
                    <a:lnTo>
                      <a:pt x="463" y="676"/>
                    </a:lnTo>
                    <a:lnTo>
                      <a:pt x="438" y="705"/>
                    </a:lnTo>
                    <a:lnTo>
                      <a:pt x="415" y="735"/>
                    </a:lnTo>
                    <a:lnTo>
                      <a:pt x="392" y="765"/>
                    </a:lnTo>
                    <a:lnTo>
                      <a:pt x="369" y="796"/>
                    </a:lnTo>
                    <a:lnTo>
                      <a:pt x="347" y="827"/>
                    </a:lnTo>
                    <a:lnTo>
                      <a:pt x="326" y="858"/>
                    </a:lnTo>
                    <a:lnTo>
                      <a:pt x="305" y="889"/>
                    </a:lnTo>
                    <a:lnTo>
                      <a:pt x="284" y="921"/>
                    </a:lnTo>
                    <a:lnTo>
                      <a:pt x="266" y="954"/>
                    </a:lnTo>
                    <a:lnTo>
                      <a:pt x="247" y="987"/>
                    </a:lnTo>
                    <a:lnTo>
                      <a:pt x="229" y="1020"/>
                    </a:lnTo>
                    <a:lnTo>
                      <a:pt x="211" y="1053"/>
                    </a:lnTo>
                    <a:lnTo>
                      <a:pt x="194" y="1088"/>
                    </a:lnTo>
                    <a:lnTo>
                      <a:pt x="177" y="1122"/>
                    </a:lnTo>
                    <a:lnTo>
                      <a:pt x="162" y="1157"/>
                    </a:lnTo>
                    <a:lnTo>
                      <a:pt x="147" y="1191"/>
                    </a:lnTo>
                    <a:lnTo>
                      <a:pt x="133" y="1226"/>
                    </a:lnTo>
                    <a:lnTo>
                      <a:pt x="119" y="1261"/>
                    </a:lnTo>
                    <a:lnTo>
                      <a:pt x="107" y="1297"/>
                    </a:lnTo>
                    <a:lnTo>
                      <a:pt x="95" y="1333"/>
                    </a:lnTo>
                    <a:lnTo>
                      <a:pt x="84" y="1370"/>
                    </a:lnTo>
                    <a:lnTo>
                      <a:pt x="73" y="1406"/>
                    </a:lnTo>
                    <a:lnTo>
                      <a:pt x="63" y="1442"/>
                    </a:lnTo>
                    <a:lnTo>
                      <a:pt x="54" y="1479"/>
                    </a:lnTo>
                    <a:lnTo>
                      <a:pt x="46" y="1516"/>
                    </a:lnTo>
                    <a:lnTo>
                      <a:pt x="38" y="1554"/>
                    </a:lnTo>
                    <a:lnTo>
                      <a:pt x="30" y="1590"/>
                    </a:lnTo>
                    <a:lnTo>
                      <a:pt x="25" y="1628"/>
                    </a:lnTo>
                    <a:lnTo>
                      <a:pt x="19" y="1665"/>
                    </a:lnTo>
                    <a:lnTo>
                      <a:pt x="14" y="1703"/>
                    </a:lnTo>
                    <a:lnTo>
                      <a:pt x="10" y="1741"/>
                    </a:lnTo>
                    <a:lnTo>
                      <a:pt x="7" y="1779"/>
                    </a:lnTo>
                    <a:lnTo>
                      <a:pt x="4" y="1817"/>
                    </a:lnTo>
                    <a:lnTo>
                      <a:pt x="2" y="1853"/>
                    </a:lnTo>
                    <a:lnTo>
                      <a:pt x="1" y="1891"/>
                    </a:lnTo>
                    <a:lnTo>
                      <a:pt x="0" y="1929"/>
                    </a:lnTo>
                    <a:lnTo>
                      <a:pt x="1" y="1967"/>
                    </a:lnTo>
                    <a:lnTo>
                      <a:pt x="2" y="2005"/>
                    </a:lnTo>
                    <a:lnTo>
                      <a:pt x="4" y="2043"/>
                    </a:lnTo>
                    <a:lnTo>
                      <a:pt x="7" y="2081"/>
                    </a:lnTo>
                    <a:lnTo>
                      <a:pt x="10" y="2119"/>
                    </a:lnTo>
                    <a:lnTo>
                      <a:pt x="14" y="2157"/>
                    </a:lnTo>
                    <a:lnTo>
                      <a:pt x="19" y="2195"/>
                    </a:lnTo>
                    <a:lnTo>
                      <a:pt x="25" y="2231"/>
                    </a:lnTo>
                    <a:lnTo>
                      <a:pt x="30" y="2269"/>
                    </a:lnTo>
                    <a:lnTo>
                      <a:pt x="38" y="2306"/>
                    </a:lnTo>
                    <a:lnTo>
                      <a:pt x="46" y="2343"/>
                    </a:lnTo>
                    <a:lnTo>
                      <a:pt x="54" y="2381"/>
                    </a:lnTo>
                    <a:lnTo>
                      <a:pt x="63" y="2418"/>
                    </a:lnTo>
                    <a:lnTo>
                      <a:pt x="73" y="2453"/>
                    </a:lnTo>
                    <a:lnTo>
                      <a:pt x="84" y="2490"/>
                    </a:lnTo>
                    <a:lnTo>
                      <a:pt x="95" y="2526"/>
                    </a:lnTo>
                    <a:lnTo>
                      <a:pt x="107" y="2562"/>
                    </a:lnTo>
                    <a:lnTo>
                      <a:pt x="119" y="2598"/>
                    </a:lnTo>
                    <a:lnTo>
                      <a:pt x="133" y="2633"/>
                    </a:lnTo>
                    <a:lnTo>
                      <a:pt x="147" y="2668"/>
                    </a:lnTo>
                    <a:lnTo>
                      <a:pt x="162" y="2703"/>
                    </a:lnTo>
                    <a:lnTo>
                      <a:pt x="177" y="2737"/>
                    </a:lnTo>
                    <a:lnTo>
                      <a:pt x="194" y="2772"/>
                    </a:lnTo>
                    <a:lnTo>
                      <a:pt x="211" y="2805"/>
                    </a:lnTo>
                    <a:lnTo>
                      <a:pt x="229" y="2839"/>
                    </a:lnTo>
                    <a:lnTo>
                      <a:pt x="247" y="2872"/>
                    </a:lnTo>
                    <a:lnTo>
                      <a:pt x="266" y="2906"/>
                    </a:lnTo>
                    <a:lnTo>
                      <a:pt x="284" y="2938"/>
                    </a:lnTo>
                    <a:lnTo>
                      <a:pt x="305" y="2970"/>
                    </a:lnTo>
                    <a:lnTo>
                      <a:pt x="326" y="3002"/>
                    </a:lnTo>
                    <a:lnTo>
                      <a:pt x="347" y="3033"/>
                    </a:lnTo>
                    <a:lnTo>
                      <a:pt x="369" y="3064"/>
                    </a:lnTo>
                    <a:lnTo>
                      <a:pt x="392" y="3094"/>
                    </a:lnTo>
                    <a:lnTo>
                      <a:pt x="415" y="3124"/>
                    </a:lnTo>
                    <a:lnTo>
                      <a:pt x="438" y="3154"/>
                    </a:lnTo>
                    <a:lnTo>
                      <a:pt x="463" y="3183"/>
                    </a:lnTo>
                    <a:lnTo>
                      <a:pt x="487" y="3211"/>
                    </a:lnTo>
                    <a:lnTo>
                      <a:pt x="513" y="3240"/>
                    </a:lnTo>
                    <a:lnTo>
                      <a:pt x="539" y="3267"/>
                    </a:lnTo>
                    <a:lnTo>
                      <a:pt x="565" y="3295"/>
                    </a:lnTo>
                    <a:lnTo>
                      <a:pt x="592" y="3320"/>
                    </a:lnTo>
                    <a:lnTo>
                      <a:pt x="620" y="3347"/>
                    </a:lnTo>
                    <a:lnTo>
                      <a:pt x="648" y="3372"/>
                    </a:lnTo>
                    <a:lnTo>
                      <a:pt x="677" y="3397"/>
                    </a:lnTo>
                    <a:lnTo>
                      <a:pt x="706" y="3422"/>
                    </a:lnTo>
                    <a:lnTo>
                      <a:pt x="735" y="3445"/>
                    </a:lnTo>
                    <a:lnTo>
                      <a:pt x="765" y="3469"/>
                    </a:lnTo>
                    <a:lnTo>
                      <a:pt x="795" y="3491"/>
                    </a:lnTo>
                    <a:lnTo>
                      <a:pt x="826" y="3513"/>
                    </a:lnTo>
                    <a:lnTo>
                      <a:pt x="858" y="3535"/>
                    </a:lnTo>
                    <a:lnTo>
                      <a:pt x="890" y="3555"/>
                    </a:lnTo>
                    <a:lnTo>
                      <a:pt x="921" y="3575"/>
                    </a:lnTo>
                    <a:lnTo>
                      <a:pt x="953" y="3595"/>
                    </a:lnTo>
                    <a:lnTo>
                      <a:pt x="987" y="3614"/>
                    </a:lnTo>
                    <a:lnTo>
                      <a:pt x="1020" y="3632"/>
                    </a:lnTo>
                    <a:lnTo>
                      <a:pt x="1054" y="3649"/>
                    </a:lnTo>
                    <a:lnTo>
                      <a:pt x="1087" y="3666"/>
                    </a:lnTo>
                    <a:lnTo>
                      <a:pt x="1122" y="3683"/>
                    </a:lnTo>
                    <a:lnTo>
                      <a:pt x="1156" y="3697"/>
                    </a:lnTo>
                    <a:lnTo>
                      <a:pt x="1191" y="3713"/>
                    </a:lnTo>
                    <a:lnTo>
                      <a:pt x="1227" y="3726"/>
                    </a:lnTo>
                    <a:lnTo>
                      <a:pt x="1261" y="3741"/>
                    </a:lnTo>
                    <a:lnTo>
                      <a:pt x="1297" y="3753"/>
                    </a:lnTo>
                    <a:lnTo>
                      <a:pt x="1334" y="3765"/>
                    </a:lnTo>
                    <a:lnTo>
                      <a:pt x="1369" y="3776"/>
                    </a:lnTo>
                    <a:lnTo>
                      <a:pt x="1406" y="3788"/>
                    </a:lnTo>
                    <a:lnTo>
                      <a:pt x="1442" y="3797"/>
                    </a:lnTo>
                    <a:lnTo>
                      <a:pt x="1479" y="3807"/>
                    </a:lnTo>
                    <a:lnTo>
                      <a:pt x="1515" y="3814"/>
                    </a:lnTo>
                    <a:lnTo>
                      <a:pt x="1553" y="3822"/>
                    </a:lnTo>
                    <a:lnTo>
                      <a:pt x="1590" y="3830"/>
                    </a:lnTo>
                    <a:lnTo>
                      <a:pt x="1628" y="3836"/>
                    </a:lnTo>
                    <a:lnTo>
                      <a:pt x="1665" y="3841"/>
                    </a:lnTo>
                    <a:lnTo>
                      <a:pt x="1703" y="3847"/>
                    </a:lnTo>
                    <a:lnTo>
                      <a:pt x="1741" y="3850"/>
                    </a:lnTo>
                    <a:lnTo>
                      <a:pt x="1777" y="3853"/>
                    </a:lnTo>
                    <a:lnTo>
                      <a:pt x="1815" y="3857"/>
                    </a:lnTo>
                    <a:lnTo>
                      <a:pt x="1853" y="3858"/>
                    </a:lnTo>
                    <a:lnTo>
                      <a:pt x="1891" y="3859"/>
                    </a:lnTo>
                    <a:lnTo>
                      <a:pt x="1929" y="3860"/>
                    </a:lnTo>
                    <a:lnTo>
                      <a:pt x="1967" y="3859"/>
                    </a:lnTo>
                    <a:lnTo>
                      <a:pt x="2005" y="3858"/>
                    </a:lnTo>
                    <a:lnTo>
                      <a:pt x="2043" y="3857"/>
                    </a:lnTo>
                    <a:lnTo>
                      <a:pt x="2081" y="3853"/>
                    </a:lnTo>
                    <a:lnTo>
                      <a:pt x="2118" y="3850"/>
                    </a:lnTo>
                    <a:lnTo>
                      <a:pt x="2155" y="3847"/>
                    </a:lnTo>
                    <a:lnTo>
                      <a:pt x="2193" y="3841"/>
                    </a:lnTo>
                    <a:lnTo>
                      <a:pt x="2231" y="3836"/>
                    </a:lnTo>
                    <a:lnTo>
                      <a:pt x="2268" y="3830"/>
                    </a:lnTo>
                    <a:lnTo>
                      <a:pt x="2306" y="3822"/>
                    </a:lnTo>
                    <a:lnTo>
                      <a:pt x="2343" y="3814"/>
                    </a:lnTo>
                    <a:lnTo>
                      <a:pt x="2379" y="3807"/>
                    </a:lnTo>
                    <a:lnTo>
                      <a:pt x="2416" y="3797"/>
                    </a:lnTo>
                    <a:lnTo>
                      <a:pt x="2453" y="3788"/>
                    </a:lnTo>
                    <a:lnTo>
                      <a:pt x="2489" y="377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76" name="Freeform 218"/>
              <p:cNvSpPr>
                <a:spLocks/>
              </p:cNvSpPr>
              <p:nvPr/>
            </p:nvSpPr>
            <p:spPr bwMode="auto">
              <a:xfrm>
                <a:off x="2059" y="2370"/>
                <a:ext cx="508" cy="517"/>
              </a:xfrm>
              <a:custGeom>
                <a:avLst/>
                <a:gdLst>
                  <a:gd name="T0" fmla="*/ 7 w 2031"/>
                  <a:gd name="T1" fmla="*/ 348 h 2070"/>
                  <a:gd name="T2" fmla="*/ 18 w 2031"/>
                  <a:gd name="T3" fmla="*/ 374 h 2070"/>
                  <a:gd name="T4" fmla="*/ 31 w 2031"/>
                  <a:gd name="T5" fmla="*/ 398 h 2070"/>
                  <a:gd name="T6" fmla="*/ 47 w 2031"/>
                  <a:gd name="T7" fmla="*/ 420 h 2070"/>
                  <a:gd name="T8" fmla="*/ 66 w 2031"/>
                  <a:gd name="T9" fmla="*/ 441 h 2070"/>
                  <a:gd name="T10" fmla="*/ 86 w 2031"/>
                  <a:gd name="T11" fmla="*/ 459 h 2070"/>
                  <a:gd name="T12" fmla="*/ 108 w 2031"/>
                  <a:gd name="T13" fmla="*/ 476 h 2070"/>
                  <a:gd name="T14" fmla="*/ 132 w 2031"/>
                  <a:gd name="T15" fmla="*/ 489 h 2070"/>
                  <a:gd name="T16" fmla="*/ 158 w 2031"/>
                  <a:gd name="T17" fmla="*/ 500 h 2070"/>
                  <a:gd name="T18" fmla="*/ 184 w 2031"/>
                  <a:gd name="T19" fmla="*/ 509 h 2070"/>
                  <a:gd name="T20" fmla="*/ 211 w 2031"/>
                  <a:gd name="T21" fmla="*/ 514 h 2070"/>
                  <a:gd name="T22" fmla="*/ 238 w 2031"/>
                  <a:gd name="T23" fmla="*/ 517 h 2070"/>
                  <a:gd name="T24" fmla="*/ 266 w 2031"/>
                  <a:gd name="T25" fmla="*/ 517 h 2070"/>
                  <a:gd name="T26" fmla="*/ 293 w 2031"/>
                  <a:gd name="T27" fmla="*/ 513 h 2070"/>
                  <a:gd name="T28" fmla="*/ 320 w 2031"/>
                  <a:gd name="T29" fmla="*/ 507 h 2070"/>
                  <a:gd name="T30" fmla="*/ 346 w 2031"/>
                  <a:gd name="T31" fmla="*/ 498 h 2070"/>
                  <a:gd name="T32" fmla="*/ 371 w 2031"/>
                  <a:gd name="T33" fmla="*/ 486 h 2070"/>
                  <a:gd name="T34" fmla="*/ 395 w 2031"/>
                  <a:gd name="T35" fmla="*/ 472 h 2070"/>
                  <a:gd name="T36" fmla="*/ 417 w 2031"/>
                  <a:gd name="T37" fmla="*/ 456 h 2070"/>
                  <a:gd name="T38" fmla="*/ 437 w 2031"/>
                  <a:gd name="T39" fmla="*/ 437 h 2070"/>
                  <a:gd name="T40" fmla="*/ 455 w 2031"/>
                  <a:gd name="T41" fmla="*/ 416 h 2070"/>
                  <a:gd name="T42" fmla="*/ 470 w 2031"/>
                  <a:gd name="T43" fmla="*/ 393 h 2070"/>
                  <a:gd name="T44" fmla="*/ 483 w 2031"/>
                  <a:gd name="T45" fmla="*/ 369 h 2070"/>
                  <a:gd name="T46" fmla="*/ 494 w 2031"/>
                  <a:gd name="T47" fmla="*/ 343 h 2070"/>
                  <a:gd name="T48" fmla="*/ 501 w 2031"/>
                  <a:gd name="T49" fmla="*/ 316 h 2070"/>
                  <a:gd name="T50" fmla="*/ 506 w 2031"/>
                  <a:gd name="T51" fmla="*/ 289 h 2070"/>
                  <a:gd name="T52" fmla="*/ 508 w 2031"/>
                  <a:gd name="T53" fmla="*/ 262 h 2070"/>
                  <a:gd name="T54" fmla="*/ 507 w 2031"/>
                  <a:gd name="T55" fmla="*/ 234 h 2070"/>
                  <a:gd name="T56" fmla="*/ 503 w 2031"/>
                  <a:gd name="T57" fmla="*/ 207 h 2070"/>
                  <a:gd name="T58" fmla="*/ 496 w 2031"/>
                  <a:gd name="T59" fmla="*/ 180 h 2070"/>
                  <a:gd name="T60" fmla="*/ 486 w 2031"/>
                  <a:gd name="T61" fmla="*/ 154 h 2070"/>
                  <a:gd name="T62" fmla="*/ 474 w 2031"/>
                  <a:gd name="T63" fmla="*/ 130 h 2070"/>
                  <a:gd name="T64" fmla="*/ 459 w 2031"/>
                  <a:gd name="T65" fmla="*/ 107 h 2070"/>
                  <a:gd name="T66" fmla="*/ 441 w 2031"/>
                  <a:gd name="T67" fmla="*/ 85 h 2070"/>
                  <a:gd name="T68" fmla="*/ 422 w 2031"/>
                  <a:gd name="T69" fmla="*/ 66 h 2070"/>
                  <a:gd name="T70" fmla="*/ 400 w 2031"/>
                  <a:gd name="T71" fmla="*/ 49 h 2070"/>
                  <a:gd name="T72" fmla="*/ 377 w 2031"/>
                  <a:gd name="T73" fmla="*/ 34 h 2070"/>
                  <a:gd name="T74" fmla="*/ 353 w 2031"/>
                  <a:gd name="T75" fmla="*/ 21 h 2070"/>
                  <a:gd name="T76" fmla="*/ 327 w 2031"/>
                  <a:gd name="T77" fmla="*/ 12 h 2070"/>
                  <a:gd name="T78" fmla="*/ 300 w 2031"/>
                  <a:gd name="T79" fmla="*/ 5 h 2070"/>
                  <a:gd name="T80" fmla="*/ 273 w 2031"/>
                  <a:gd name="T81" fmla="*/ 1 h 2070"/>
                  <a:gd name="T82" fmla="*/ 245 w 2031"/>
                  <a:gd name="T83" fmla="*/ 0 h 2070"/>
                  <a:gd name="T84" fmla="*/ 218 w 2031"/>
                  <a:gd name="T85" fmla="*/ 1 h 2070"/>
                  <a:gd name="T86" fmla="*/ 191 w 2031"/>
                  <a:gd name="T87" fmla="*/ 6 h 2070"/>
                  <a:gd name="T88" fmla="*/ 164 w 2031"/>
                  <a:gd name="T89" fmla="*/ 14 h 2070"/>
                  <a:gd name="T90" fmla="*/ 138 w 2031"/>
                  <a:gd name="T91" fmla="*/ 25 h 2070"/>
                  <a:gd name="T92" fmla="*/ 114 w 2031"/>
                  <a:gd name="T93" fmla="*/ 38 h 2070"/>
                  <a:gd name="T94" fmla="*/ 92 w 2031"/>
                  <a:gd name="T95" fmla="*/ 53 h 2070"/>
                  <a:gd name="T96" fmla="*/ 71 w 2031"/>
                  <a:gd name="T97" fmla="*/ 71 h 2070"/>
                  <a:gd name="T98" fmla="*/ 52 w 2031"/>
                  <a:gd name="T99" fmla="*/ 91 h 2070"/>
                  <a:gd name="T100" fmla="*/ 35 w 2031"/>
                  <a:gd name="T101" fmla="*/ 113 h 2070"/>
                  <a:gd name="T102" fmla="*/ 21 w 2031"/>
                  <a:gd name="T103" fmla="*/ 137 h 2070"/>
                  <a:gd name="T104" fmla="*/ 9 w 2031"/>
                  <a:gd name="T105" fmla="*/ 162 h 2070"/>
                  <a:gd name="T106" fmla="*/ 0 w 2031"/>
                  <a:gd name="T107" fmla="*/ 188 h 2070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031" h="2070">
                    <a:moveTo>
                      <a:pt x="0" y="1317"/>
                    </a:moveTo>
                    <a:lnTo>
                      <a:pt x="8" y="1343"/>
                    </a:lnTo>
                    <a:lnTo>
                      <a:pt x="17" y="1370"/>
                    </a:lnTo>
                    <a:lnTo>
                      <a:pt x="26" y="1395"/>
                    </a:lnTo>
                    <a:lnTo>
                      <a:pt x="36" y="1421"/>
                    </a:lnTo>
                    <a:lnTo>
                      <a:pt x="47" y="1447"/>
                    </a:lnTo>
                    <a:lnTo>
                      <a:pt x="58" y="1472"/>
                    </a:lnTo>
                    <a:lnTo>
                      <a:pt x="71" y="1497"/>
                    </a:lnTo>
                    <a:lnTo>
                      <a:pt x="83" y="1521"/>
                    </a:lnTo>
                    <a:lnTo>
                      <a:pt x="96" y="1546"/>
                    </a:lnTo>
                    <a:lnTo>
                      <a:pt x="110" y="1569"/>
                    </a:lnTo>
                    <a:lnTo>
                      <a:pt x="124" y="1593"/>
                    </a:lnTo>
                    <a:lnTo>
                      <a:pt x="140" y="1616"/>
                    </a:lnTo>
                    <a:lnTo>
                      <a:pt x="155" y="1638"/>
                    </a:lnTo>
                    <a:lnTo>
                      <a:pt x="172" y="1661"/>
                    </a:lnTo>
                    <a:lnTo>
                      <a:pt x="189" y="1683"/>
                    </a:lnTo>
                    <a:lnTo>
                      <a:pt x="207" y="1704"/>
                    </a:lnTo>
                    <a:lnTo>
                      <a:pt x="224" y="1724"/>
                    </a:lnTo>
                    <a:lnTo>
                      <a:pt x="243" y="1745"/>
                    </a:lnTo>
                    <a:lnTo>
                      <a:pt x="262" y="1764"/>
                    </a:lnTo>
                    <a:lnTo>
                      <a:pt x="282" y="1784"/>
                    </a:lnTo>
                    <a:lnTo>
                      <a:pt x="302" y="1803"/>
                    </a:lnTo>
                    <a:lnTo>
                      <a:pt x="323" y="1821"/>
                    </a:lnTo>
                    <a:lnTo>
                      <a:pt x="344" y="1839"/>
                    </a:lnTo>
                    <a:lnTo>
                      <a:pt x="366" y="1856"/>
                    </a:lnTo>
                    <a:lnTo>
                      <a:pt x="388" y="1873"/>
                    </a:lnTo>
                    <a:lnTo>
                      <a:pt x="411" y="1888"/>
                    </a:lnTo>
                    <a:lnTo>
                      <a:pt x="433" y="1904"/>
                    </a:lnTo>
                    <a:lnTo>
                      <a:pt x="456" y="1918"/>
                    </a:lnTo>
                    <a:lnTo>
                      <a:pt x="481" y="1933"/>
                    </a:lnTo>
                    <a:lnTo>
                      <a:pt x="504" y="1946"/>
                    </a:lnTo>
                    <a:lnTo>
                      <a:pt x="529" y="1958"/>
                    </a:lnTo>
                    <a:lnTo>
                      <a:pt x="553" y="1971"/>
                    </a:lnTo>
                    <a:lnTo>
                      <a:pt x="579" y="1982"/>
                    </a:lnTo>
                    <a:lnTo>
                      <a:pt x="605" y="1993"/>
                    </a:lnTo>
                    <a:lnTo>
                      <a:pt x="630" y="2003"/>
                    </a:lnTo>
                    <a:lnTo>
                      <a:pt x="656" y="2013"/>
                    </a:lnTo>
                    <a:lnTo>
                      <a:pt x="682" y="2022"/>
                    </a:lnTo>
                    <a:lnTo>
                      <a:pt x="708" y="2030"/>
                    </a:lnTo>
                    <a:lnTo>
                      <a:pt x="735" y="2036"/>
                    </a:lnTo>
                    <a:lnTo>
                      <a:pt x="762" y="2043"/>
                    </a:lnTo>
                    <a:lnTo>
                      <a:pt x="789" y="2049"/>
                    </a:lnTo>
                    <a:lnTo>
                      <a:pt x="815" y="2054"/>
                    </a:lnTo>
                    <a:lnTo>
                      <a:pt x="843" y="2059"/>
                    </a:lnTo>
                    <a:lnTo>
                      <a:pt x="870" y="2062"/>
                    </a:lnTo>
                    <a:lnTo>
                      <a:pt x="898" y="2065"/>
                    </a:lnTo>
                    <a:lnTo>
                      <a:pt x="926" y="2068"/>
                    </a:lnTo>
                    <a:lnTo>
                      <a:pt x="952" y="2070"/>
                    </a:lnTo>
                    <a:lnTo>
                      <a:pt x="980" y="2070"/>
                    </a:lnTo>
                    <a:lnTo>
                      <a:pt x="1008" y="2070"/>
                    </a:lnTo>
                    <a:lnTo>
                      <a:pt x="1036" y="2070"/>
                    </a:lnTo>
                    <a:lnTo>
                      <a:pt x="1063" y="2068"/>
                    </a:lnTo>
                    <a:lnTo>
                      <a:pt x="1091" y="2065"/>
                    </a:lnTo>
                    <a:lnTo>
                      <a:pt x="1119" y="2063"/>
                    </a:lnTo>
                    <a:lnTo>
                      <a:pt x="1145" y="2060"/>
                    </a:lnTo>
                    <a:lnTo>
                      <a:pt x="1172" y="2055"/>
                    </a:lnTo>
                    <a:lnTo>
                      <a:pt x="1200" y="2050"/>
                    </a:lnTo>
                    <a:lnTo>
                      <a:pt x="1227" y="2044"/>
                    </a:lnTo>
                    <a:lnTo>
                      <a:pt x="1253" y="2038"/>
                    </a:lnTo>
                    <a:lnTo>
                      <a:pt x="1280" y="2031"/>
                    </a:lnTo>
                    <a:lnTo>
                      <a:pt x="1307" y="2023"/>
                    </a:lnTo>
                    <a:lnTo>
                      <a:pt x="1333" y="2014"/>
                    </a:lnTo>
                    <a:lnTo>
                      <a:pt x="1358" y="2004"/>
                    </a:lnTo>
                    <a:lnTo>
                      <a:pt x="1384" y="1994"/>
                    </a:lnTo>
                    <a:lnTo>
                      <a:pt x="1410" y="1984"/>
                    </a:lnTo>
                    <a:lnTo>
                      <a:pt x="1435" y="1973"/>
                    </a:lnTo>
                    <a:lnTo>
                      <a:pt x="1460" y="1961"/>
                    </a:lnTo>
                    <a:lnTo>
                      <a:pt x="1484" y="1947"/>
                    </a:lnTo>
                    <a:lnTo>
                      <a:pt x="1509" y="1934"/>
                    </a:lnTo>
                    <a:lnTo>
                      <a:pt x="1532" y="1920"/>
                    </a:lnTo>
                    <a:lnTo>
                      <a:pt x="1556" y="1906"/>
                    </a:lnTo>
                    <a:lnTo>
                      <a:pt x="1579" y="1890"/>
                    </a:lnTo>
                    <a:lnTo>
                      <a:pt x="1601" y="1875"/>
                    </a:lnTo>
                    <a:lnTo>
                      <a:pt x="1624" y="1858"/>
                    </a:lnTo>
                    <a:lnTo>
                      <a:pt x="1645" y="1841"/>
                    </a:lnTo>
                    <a:lnTo>
                      <a:pt x="1666" y="1824"/>
                    </a:lnTo>
                    <a:lnTo>
                      <a:pt x="1687" y="1806"/>
                    </a:lnTo>
                    <a:lnTo>
                      <a:pt x="1707" y="1787"/>
                    </a:lnTo>
                    <a:lnTo>
                      <a:pt x="1727" y="1768"/>
                    </a:lnTo>
                    <a:lnTo>
                      <a:pt x="1746" y="1748"/>
                    </a:lnTo>
                    <a:lnTo>
                      <a:pt x="1765" y="1728"/>
                    </a:lnTo>
                    <a:lnTo>
                      <a:pt x="1783" y="1706"/>
                    </a:lnTo>
                    <a:lnTo>
                      <a:pt x="1801" y="1685"/>
                    </a:lnTo>
                    <a:lnTo>
                      <a:pt x="1818" y="1664"/>
                    </a:lnTo>
                    <a:lnTo>
                      <a:pt x="1834" y="1642"/>
                    </a:lnTo>
                    <a:lnTo>
                      <a:pt x="1850" y="1620"/>
                    </a:lnTo>
                    <a:lnTo>
                      <a:pt x="1866" y="1596"/>
                    </a:lnTo>
                    <a:lnTo>
                      <a:pt x="1880" y="1573"/>
                    </a:lnTo>
                    <a:lnTo>
                      <a:pt x="1895" y="1549"/>
                    </a:lnTo>
                    <a:lnTo>
                      <a:pt x="1908" y="1525"/>
                    </a:lnTo>
                    <a:lnTo>
                      <a:pt x="1920" y="1500"/>
                    </a:lnTo>
                    <a:lnTo>
                      <a:pt x="1932" y="1476"/>
                    </a:lnTo>
                    <a:lnTo>
                      <a:pt x="1944" y="1450"/>
                    </a:lnTo>
                    <a:lnTo>
                      <a:pt x="1955" y="1426"/>
                    </a:lnTo>
                    <a:lnTo>
                      <a:pt x="1965" y="1399"/>
                    </a:lnTo>
                    <a:lnTo>
                      <a:pt x="1974" y="1373"/>
                    </a:lnTo>
                    <a:lnTo>
                      <a:pt x="1983" y="1347"/>
                    </a:lnTo>
                    <a:lnTo>
                      <a:pt x="1990" y="1321"/>
                    </a:lnTo>
                    <a:lnTo>
                      <a:pt x="1998" y="1294"/>
                    </a:lnTo>
                    <a:lnTo>
                      <a:pt x="2005" y="1267"/>
                    </a:lnTo>
                    <a:lnTo>
                      <a:pt x="2010" y="1240"/>
                    </a:lnTo>
                    <a:lnTo>
                      <a:pt x="2015" y="1214"/>
                    </a:lnTo>
                    <a:lnTo>
                      <a:pt x="2019" y="1186"/>
                    </a:lnTo>
                    <a:lnTo>
                      <a:pt x="2024" y="1159"/>
                    </a:lnTo>
                    <a:lnTo>
                      <a:pt x="2026" y="1131"/>
                    </a:lnTo>
                    <a:lnTo>
                      <a:pt x="2028" y="1103"/>
                    </a:lnTo>
                    <a:lnTo>
                      <a:pt x="2031" y="1077"/>
                    </a:lnTo>
                    <a:lnTo>
                      <a:pt x="2031" y="1049"/>
                    </a:lnTo>
                    <a:lnTo>
                      <a:pt x="2031" y="1021"/>
                    </a:lnTo>
                    <a:lnTo>
                      <a:pt x="2031" y="993"/>
                    </a:lnTo>
                    <a:lnTo>
                      <a:pt x="2028" y="966"/>
                    </a:lnTo>
                    <a:lnTo>
                      <a:pt x="2026" y="938"/>
                    </a:lnTo>
                    <a:lnTo>
                      <a:pt x="2024" y="911"/>
                    </a:lnTo>
                    <a:lnTo>
                      <a:pt x="2019" y="884"/>
                    </a:lnTo>
                    <a:lnTo>
                      <a:pt x="2015" y="856"/>
                    </a:lnTo>
                    <a:lnTo>
                      <a:pt x="2010" y="829"/>
                    </a:lnTo>
                    <a:lnTo>
                      <a:pt x="2005" y="802"/>
                    </a:lnTo>
                    <a:lnTo>
                      <a:pt x="1998" y="776"/>
                    </a:lnTo>
                    <a:lnTo>
                      <a:pt x="1990" y="749"/>
                    </a:lnTo>
                    <a:lnTo>
                      <a:pt x="1983" y="722"/>
                    </a:lnTo>
                    <a:lnTo>
                      <a:pt x="1974" y="696"/>
                    </a:lnTo>
                    <a:lnTo>
                      <a:pt x="1965" y="670"/>
                    </a:lnTo>
                    <a:lnTo>
                      <a:pt x="1955" y="644"/>
                    </a:lnTo>
                    <a:lnTo>
                      <a:pt x="1944" y="618"/>
                    </a:lnTo>
                    <a:lnTo>
                      <a:pt x="1932" y="594"/>
                    </a:lnTo>
                    <a:lnTo>
                      <a:pt x="1920" y="569"/>
                    </a:lnTo>
                    <a:lnTo>
                      <a:pt x="1908" y="545"/>
                    </a:lnTo>
                    <a:lnTo>
                      <a:pt x="1895" y="520"/>
                    </a:lnTo>
                    <a:lnTo>
                      <a:pt x="1880" y="497"/>
                    </a:lnTo>
                    <a:lnTo>
                      <a:pt x="1866" y="474"/>
                    </a:lnTo>
                    <a:lnTo>
                      <a:pt x="1850" y="450"/>
                    </a:lnTo>
                    <a:lnTo>
                      <a:pt x="1834" y="428"/>
                    </a:lnTo>
                    <a:lnTo>
                      <a:pt x="1818" y="406"/>
                    </a:lnTo>
                    <a:lnTo>
                      <a:pt x="1801" y="384"/>
                    </a:lnTo>
                    <a:lnTo>
                      <a:pt x="1783" y="363"/>
                    </a:lnTo>
                    <a:lnTo>
                      <a:pt x="1765" y="342"/>
                    </a:lnTo>
                    <a:lnTo>
                      <a:pt x="1746" y="322"/>
                    </a:lnTo>
                    <a:lnTo>
                      <a:pt x="1727" y="302"/>
                    </a:lnTo>
                    <a:lnTo>
                      <a:pt x="1707" y="283"/>
                    </a:lnTo>
                    <a:lnTo>
                      <a:pt x="1687" y="264"/>
                    </a:lnTo>
                    <a:lnTo>
                      <a:pt x="1666" y="246"/>
                    </a:lnTo>
                    <a:lnTo>
                      <a:pt x="1645" y="228"/>
                    </a:lnTo>
                    <a:lnTo>
                      <a:pt x="1624" y="212"/>
                    </a:lnTo>
                    <a:lnTo>
                      <a:pt x="1601" y="195"/>
                    </a:lnTo>
                    <a:lnTo>
                      <a:pt x="1579" y="179"/>
                    </a:lnTo>
                    <a:lnTo>
                      <a:pt x="1556" y="164"/>
                    </a:lnTo>
                    <a:lnTo>
                      <a:pt x="1532" y="149"/>
                    </a:lnTo>
                    <a:lnTo>
                      <a:pt x="1509" y="135"/>
                    </a:lnTo>
                    <a:lnTo>
                      <a:pt x="1484" y="121"/>
                    </a:lnTo>
                    <a:lnTo>
                      <a:pt x="1460" y="109"/>
                    </a:lnTo>
                    <a:lnTo>
                      <a:pt x="1435" y="97"/>
                    </a:lnTo>
                    <a:lnTo>
                      <a:pt x="1410" y="86"/>
                    </a:lnTo>
                    <a:lnTo>
                      <a:pt x="1384" y="74"/>
                    </a:lnTo>
                    <a:lnTo>
                      <a:pt x="1358" y="64"/>
                    </a:lnTo>
                    <a:lnTo>
                      <a:pt x="1333" y="55"/>
                    </a:lnTo>
                    <a:lnTo>
                      <a:pt x="1307" y="47"/>
                    </a:lnTo>
                    <a:lnTo>
                      <a:pt x="1280" y="39"/>
                    </a:lnTo>
                    <a:lnTo>
                      <a:pt x="1253" y="32"/>
                    </a:lnTo>
                    <a:lnTo>
                      <a:pt x="1227" y="25"/>
                    </a:lnTo>
                    <a:lnTo>
                      <a:pt x="1200" y="20"/>
                    </a:lnTo>
                    <a:lnTo>
                      <a:pt x="1172" y="14"/>
                    </a:lnTo>
                    <a:lnTo>
                      <a:pt x="1145" y="10"/>
                    </a:lnTo>
                    <a:lnTo>
                      <a:pt x="1119" y="6"/>
                    </a:lnTo>
                    <a:lnTo>
                      <a:pt x="1091" y="3"/>
                    </a:lnTo>
                    <a:lnTo>
                      <a:pt x="1063" y="1"/>
                    </a:lnTo>
                    <a:lnTo>
                      <a:pt x="1036" y="0"/>
                    </a:lnTo>
                    <a:lnTo>
                      <a:pt x="1008" y="0"/>
                    </a:lnTo>
                    <a:lnTo>
                      <a:pt x="980" y="0"/>
                    </a:lnTo>
                    <a:lnTo>
                      <a:pt x="952" y="0"/>
                    </a:lnTo>
                    <a:lnTo>
                      <a:pt x="926" y="2"/>
                    </a:lnTo>
                    <a:lnTo>
                      <a:pt x="898" y="4"/>
                    </a:lnTo>
                    <a:lnTo>
                      <a:pt x="870" y="6"/>
                    </a:lnTo>
                    <a:lnTo>
                      <a:pt x="843" y="11"/>
                    </a:lnTo>
                    <a:lnTo>
                      <a:pt x="815" y="15"/>
                    </a:lnTo>
                    <a:lnTo>
                      <a:pt x="789" y="20"/>
                    </a:lnTo>
                    <a:lnTo>
                      <a:pt x="762" y="26"/>
                    </a:lnTo>
                    <a:lnTo>
                      <a:pt x="735" y="33"/>
                    </a:lnTo>
                    <a:lnTo>
                      <a:pt x="708" y="40"/>
                    </a:lnTo>
                    <a:lnTo>
                      <a:pt x="682" y="48"/>
                    </a:lnTo>
                    <a:lnTo>
                      <a:pt x="656" y="57"/>
                    </a:lnTo>
                    <a:lnTo>
                      <a:pt x="630" y="67"/>
                    </a:lnTo>
                    <a:lnTo>
                      <a:pt x="605" y="77"/>
                    </a:lnTo>
                    <a:lnTo>
                      <a:pt x="579" y="87"/>
                    </a:lnTo>
                    <a:lnTo>
                      <a:pt x="553" y="99"/>
                    </a:lnTo>
                    <a:lnTo>
                      <a:pt x="529" y="111"/>
                    </a:lnTo>
                    <a:lnTo>
                      <a:pt x="504" y="123"/>
                    </a:lnTo>
                    <a:lnTo>
                      <a:pt x="481" y="137"/>
                    </a:lnTo>
                    <a:lnTo>
                      <a:pt x="456" y="151"/>
                    </a:lnTo>
                    <a:lnTo>
                      <a:pt x="433" y="166"/>
                    </a:lnTo>
                    <a:lnTo>
                      <a:pt x="411" y="181"/>
                    </a:lnTo>
                    <a:lnTo>
                      <a:pt x="388" y="197"/>
                    </a:lnTo>
                    <a:lnTo>
                      <a:pt x="366" y="214"/>
                    </a:lnTo>
                    <a:lnTo>
                      <a:pt x="344" y="230"/>
                    </a:lnTo>
                    <a:lnTo>
                      <a:pt x="323" y="248"/>
                    </a:lnTo>
                    <a:lnTo>
                      <a:pt x="302" y="266"/>
                    </a:lnTo>
                    <a:lnTo>
                      <a:pt x="282" y="285"/>
                    </a:lnTo>
                    <a:lnTo>
                      <a:pt x="262" y="304"/>
                    </a:lnTo>
                    <a:lnTo>
                      <a:pt x="243" y="324"/>
                    </a:lnTo>
                    <a:lnTo>
                      <a:pt x="224" y="344"/>
                    </a:lnTo>
                    <a:lnTo>
                      <a:pt x="207" y="365"/>
                    </a:lnTo>
                    <a:lnTo>
                      <a:pt x="189" y="387"/>
                    </a:lnTo>
                    <a:lnTo>
                      <a:pt x="172" y="409"/>
                    </a:lnTo>
                    <a:lnTo>
                      <a:pt x="155" y="431"/>
                    </a:lnTo>
                    <a:lnTo>
                      <a:pt x="140" y="453"/>
                    </a:lnTo>
                    <a:lnTo>
                      <a:pt x="124" y="477"/>
                    </a:lnTo>
                    <a:lnTo>
                      <a:pt x="110" y="500"/>
                    </a:lnTo>
                    <a:lnTo>
                      <a:pt x="96" y="524"/>
                    </a:lnTo>
                    <a:lnTo>
                      <a:pt x="83" y="548"/>
                    </a:lnTo>
                    <a:lnTo>
                      <a:pt x="71" y="573"/>
                    </a:lnTo>
                    <a:lnTo>
                      <a:pt x="58" y="597"/>
                    </a:lnTo>
                    <a:lnTo>
                      <a:pt x="47" y="623"/>
                    </a:lnTo>
                    <a:lnTo>
                      <a:pt x="36" y="647"/>
                    </a:lnTo>
                    <a:lnTo>
                      <a:pt x="26" y="674"/>
                    </a:lnTo>
                    <a:lnTo>
                      <a:pt x="17" y="700"/>
                    </a:lnTo>
                    <a:lnTo>
                      <a:pt x="8" y="725"/>
                    </a:lnTo>
                    <a:lnTo>
                      <a:pt x="0" y="752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77" name="Line 219"/>
              <p:cNvSpPr>
                <a:spLocks noChangeShapeType="1"/>
              </p:cNvSpPr>
              <p:nvPr/>
            </p:nvSpPr>
            <p:spPr bwMode="auto">
              <a:xfrm flipH="1">
                <a:off x="615" y="3111"/>
                <a:ext cx="1693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78" name="Line 220"/>
              <p:cNvSpPr>
                <a:spLocks noChangeShapeType="1"/>
              </p:cNvSpPr>
              <p:nvPr/>
            </p:nvSpPr>
            <p:spPr bwMode="auto">
              <a:xfrm flipV="1">
                <a:off x="615" y="2723"/>
                <a:ext cx="1" cy="38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79" name="Line 221"/>
              <p:cNvSpPr>
                <a:spLocks noChangeShapeType="1"/>
              </p:cNvSpPr>
              <p:nvPr/>
            </p:nvSpPr>
            <p:spPr bwMode="auto">
              <a:xfrm>
                <a:off x="615" y="2146"/>
                <a:ext cx="1693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80" name="Freeform 222"/>
              <p:cNvSpPr>
                <a:spLocks/>
              </p:cNvSpPr>
              <p:nvPr/>
            </p:nvSpPr>
            <p:spPr bwMode="auto">
              <a:xfrm>
                <a:off x="1344" y="2535"/>
                <a:ext cx="94" cy="188"/>
              </a:xfrm>
              <a:custGeom>
                <a:avLst/>
                <a:gdLst>
                  <a:gd name="T0" fmla="*/ 4 w 375"/>
                  <a:gd name="T1" fmla="*/ 188 h 752"/>
                  <a:gd name="T2" fmla="*/ 12 w 375"/>
                  <a:gd name="T3" fmla="*/ 187 h 752"/>
                  <a:gd name="T4" fmla="*/ 20 w 375"/>
                  <a:gd name="T5" fmla="*/ 186 h 752"/>
                  <a:gd name="T6" fmla="*/ 28 w 375"/>
                  <a:gd name="T7" fmla="*/ 184 h 752"/>
                  <a:gd name="T8" fmla="*/ 36 w 375"/>
                  <a:gd name="T9" fmla="*/ 181 h 752"/>
                  <a:gd name="T10" fmla="*/ 43 w 375"/>
                  <a:gd name="T11" fmla="*/ 178 h 752"/>
                  <a:gd name="T12" fmla="*/ 50 w 375"/>
                  <a:gd name="T13" fmla="*/ 173 h 752"/>
                  <a:gd name="T14" fmla="*/ 57 w 375"/>
                  <a:gd name="T15" fmla="*/ 169 h 752"/>
                  <a:gd name="T16" fmla="*/ 64 w 375"/>
                  <a:gd name="T17" fmla="*/ 163 h 752"/>
                  <a:gd name="T18" fmla="*/ 69 w 375"/>
                  <a:gd name="T19" fmla="*/ 158 h 752"/>
                  <a:gd name="T20" fmla="*/ 74 w 375"/>
                  <a:gd name="T21" fmla="*/ 151 h 752"/>
                  <a:gd name="T22" fmla="*/ 79 w 375"/>
                  <a:gd name="T23" fmla="*/ 145 h 752"/>
                  <a:gd name="T24" fmla="*/ 83 w 375"/>
                  <a:gd name="T25" fmla="*/ 137 h 752"/>
                  <a:gd name="T26" fmla="*/ 87 w 375"/>
                  <a:gd name="T27" fmla="*/ 130 h 752"/>
                  <a:gd name="T28" fmla="*/ 90 w 375"/>
                  <a:gd name="T29" fmla="*/ 122 h 752"/>
                  <a:gd name="T30" fmla="*/ 92 w 375"/>
                  <a:gd name="T31" fmla="*/ 115 h 752"/>
                  <a:gd name="T32" fmla="*/ 93 w 375"/>
                  <a:gd name="T33" fmla="*/ 106 h 752"/>
                  <a:gd name="T34" fmla="*/ 94 w 375"/>
                  <a:gd name="T35" fmla="*/ 98 h 752"/>
                  <a:gd name="T36" fmla="*/ 94 w 375"/>
                  <a:gd name="T37" fmla="*/ 90 h 752"/>
                  <a:gd name="T38" fmla="*/ 93 w 375"/>
                  <a:gd name="T39" fmla="*/ 82 h 752"/>
                  <a:gd name="T40" fmla="*/ 92 w 375"/>
                  <a:gd name="T41" fmla="*/ 74 h 752"/>
                  <a:gd name="T42" fmla="*/ 90 w 375"/>
                  <a:gd name="T43" fmla="*/ 66 h 752"/>
                  <a:gd name="T44" fmla="*/ 87 w 375"/>
                  <a:gd name="T45" fmla="*/ 58 h 752"/>
                  <a:gd name="T46" fmla="*/ 83 w 375"/>
                  <a:gd name="T47" fmla="*/ 50 h 752"/>
                  <a:gd name="T48" fmla="*/ 79 w 375"/>
                  <a:gd name="T49" fmla="*/ 43 h 752"/>
                  <a:gd name="T50" fmla="*/ 74 w 375"/>
                  <a:gd name="T51" fmla="*/ 37 h 752"/>
                  <a:gd name="T52" fmla="*/ 69 w 375"/>
                  <a:gd name="T53" fmla="*/ 30 h 752"/>
                  <a:gd name="T54" fmla="*/ 64 w 375"/>
                  <a:gd name="T55" fmla="*/ 25 h 752"/>
                  <a:gd name="T56" fmla="*/ 57 w 375"/>
                  <a:gd name="T57" fmla="*/ 19 h 752"/>
                  <a:gd name="T58" fmla="*/ 50 w 375"/>
                  <a:gd name="T59" fmla="*/ 15 h 752"/>
                  <a:gd name="T60" fmla="*/ 43 w 375"/>
                  <a:gd name="T61" fmla="*/ 11 h 752"/>
                  <a:gd name="T62" fmla="*/ 36 w 375"/>
                  <a:gd name="T63" fmla="*/ 7 h 752"/>
                  <a:gd name="T64" fmla="*/ 28 w 375"/>
                  <a:gd name="T65" fmla="*/ 4 h 752"/>
                  <a:gd name="T66" fmla="*/ 20 w 375"/>
                  <a:gd name="T67" fmla="*/ 2 h 752"/>
                  <a:gd name="T68" fmla="*/ 12 w 375"/>
                  <a:gd name="T69" fmla="*/ 1 h 752"/>
                  <a:gd name="T70" fmla="*/ 4 w 375"/>
                  <a:gd name="T71" fmla="*/ 0 h 75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75" h="752">
                    <a:moveTo>
                      <a:pt x="0" y="752"/>
                    </a:moveTo>
                    <a:lnTo>
                      <a:pt x="15" y="752"/>
                    </a:lnTo>
                    <a:lnTo>
                      <a:pt x="32" y="751"/>
                    </a:lnTo>
                    <a:lnTo>
                      <a:pt x="49" y="749"/>
                    </a:lnTo>
                    <a:lnTo>
                      <a:pt x="64" y="746"/>
                    </a:lnTo>
                    <a:lnTo>
                      <a:pt x="81" y="743"/>
                    </a:lnTo>
                    <a:lnTo>
                      <a:pt x="97" y="740"/>
                    </a:lnTo>
                    <a:lnTo>
                      <a:pt x="112" y="735"/>
                    </a:lnTo>
                    <a:lnTo>
                      <a:pt x="128" y="730"/>
                    </a:lnTo>
                    <a:lnTo>
                      <a:pt x="143" y="723"/>
                    </a:lnTo>
                    <a:lnTo>
                      <a:pt x="158" y="717"/>
                    </a:lnTo>
                    <a:lnTo>
                      <a:pt x="172" y="710"/>
                    </a:lnTo>
                    <a:lnTo>
                      <a:pt x="187" y="702"/>
                    </a:lnTo>
                    <a:lnTo>
                      <a:pt x="201" y="693"/>
                    </a:lnTo>
                    <a:lnTo>
                      <a:pt x="215" y="684"/>
                    </a:lnTo>
                    <a:lnTo>
                      <a:pt x="228" y="674"/>
                    </a:lnTo>
                    <a:lnTo>
                      <a:pt x="241" y="664"/>
                    </a:lnTo>
                    <a:lnTo>
                      <a:pt x="254" y="653"/>
                    </a:lnTo>
                    <a:lnTo>
                      <a:pt x="265" y="642"/>
                    </a:lnTo>
                    <a:lnTo>
                      <a:pt x="276" y="631"/>
                    </a:lnTo>
                    <a:lnTo>
                      <a:pt x="287" y="618"/>
                    </a:lnTo>
                    <a:lnTo>
                      <a:pt x="297" y="605"/>
                    </a:lnTo>
                    <a:lnTo>
                      <a:pt x="307" y="592"/>
                    </a:lnTo>
                    <a:lnTo>
                      <a:pt x="316" y="578"/>
                    </a:lnTo>
                    <a:lnTo>
                      <a:pt x="325" y="564"/>
                    </a:lnTo>
                    <a:lnTo>
                      <a:pt x="333" y="549"/>
                    </a:lnTo>
                    <a:lnTo>
                      <a:pt x="341" y="535"/>
                    </a:lnTo>
                    <a:lnTo>
                      <a:pt x="346" y="520"/>
                    </a:lnTo>
                    <a:lnTo>
                      <a:pt x="353" y="505"/>
                    </a:lnTo>
                    <a:lnTo>
                      <a:pt x="359" y="489"/>
                    </a:lnTo>
                    <a:lnTo>
                      <a:pt x="363" y="473"/>
                    </a:lnTo>
                    <a:lnTo>
                      <a:pt x="366" y="458"/>
                    </a:lnTo>
                    <a:lnTo>
                      <a:pt x="370" y="441"/>
                    </a:lnTo>
                    <a:lnTo>
                      <a:pt x="372" y="425"/>
                    </a:lnTo>
                    <a:lnTo>
                      <a:pt x="374" y="409"/>
                    </a:lnTo>
                    <a:lnTo>
                      <a:pt x="375" y="392"/>
                    </a:lnTo>
                    <a:lnTo>
                      <a:pt x="375" y="375"/>
                    </a:lnTo>
                    <a:lnTo>
                      <a:pt x="375" y="360"/>
                    </a:lnTo>
                    <a:lnTo>
                      <a:pt x="374" y="343"/>
                    </a:lnTo>
                    <a:lnTo>
                      <a:pt x="372" y="326"/>
                    </a:lnTo>
                    <a:lnTo>
                      <a:pt x="370" y="311"/>
                    </a:lnTo>
                    <a:lnTo>
                      <a:pt x="366" y="294"/>
                    </a:lnTo>
                    <a:lnTo>
                      <a:pt x="363" y="278"/>
                    </a:lnTo>
                    <a:lnTo>
                      <a:pt x="359" y="263"/>
                    </a:lnTo>
                    <a:lnTo>
                      <a:pt x="353" y="247"/>
                    </a:lnTo>
                    <a:lnTo>
                      <a:pt x="346" y="231"/>
                    </a:lnTo>
                    <a:lnTo>
                      <a:pt x="341" y="217"/>
                    </a:lnTo>
                    <a:lnTo>
                      <a:pt x="333" y="201"/>
                    </a:lnTo>
                    <a:lnTo>
                      <a:pt x="325" y="188"/>
                    </a:lnTo>
                    <a:lnTo>
                      <a:pt x="316" y="173"/>
                    </a:lnTo>
                    <a:lnTo>
                      <a:pt x="307" y="160"/>
                    </a:lnTo>
                    <a:lnTo>
                      <a:pt x="297" y="147"/>
                    </a:lnTo>
                    <a:lnTo>
                      <a:pt x="287" y="133"/>
                    </a:lnTo>
                    <a:lnTo>
                      <a:pt x="276" y="121"/>
                    </a:lnTo>
                    <a:lnTo>
                      <a:pt x="265" y="110"/>
                    </a:lnTo>
                    <a:lnTo>
                      <a:pt x="254" y="98"/>
                    </a:lnTo>
                    <a:lnTo>
                      <a:pt x="241" y="88"/>
                    </a:lnTo>
                    <a:lnTo>
                      <a:pt x="228" y="76"/>
                    </a:lnTo>
                    <a:lnTo>
                      <a:pt x="215" y="68"/>
                    </a:lnTo>
                    <a:lnTo>
                      <a:pt x="201" y="59"/>
                    </a:lnTo>
                    <a:lnTo>
                      <a:pt x="187" y="50"/>
                    </a:lnTo>
                    <a:lnTo>
                      <a:pt x="172" y="42"/>
                    </a:lnTo>
                    <a:lnTo>
                      <a:pt x="158" y="34"/>
                    </a:lnTo>
                    <a:lnTo>
                      <a:pt x="143" y="27"/>
                    </a:lnTo>
                    <a:lnTo>
                      <a:pt x="128" y="22"/>
                    </a:lnTo>
                    <a:lnTo>
                      <a:pt x="112" y="16"/>
                    </a:lnTo>
                    <a:lnTo>
                      <a:pt x="97" y="12"/>
                    </a:lnTo>
                    <a:lnTo>
                      <a:pt x="81" y="8"/>
                    </a:lnTo>
                    <a:lnTo>
                      <a:pt x="64" y="5"/>
                    </a:lnTo>
                    <a:lnTo>
                      <a:pt x="49" y="3"/>
                    </a:lnTo>
                    <a:lnTo>
                      <a:pt x="32" y="1"/>
                    </a:lnTo>
                    <a:lnTo>
                      <a:pt x="15" y="0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81" name="Freeform 223"/>
              <p:cNvSpPr>
                <a:spLocks/>
              </p:cNvSpPr>
              <p:nvPr/>
            </p:nvSpPr>
            <p:spPr bwMode="auto">
              <a:xfrm>
                <a:off x="1344" y="2429"/>
                <a:ext cx="200" cy="400"/>
              </a:xfrm>
              <a:custGeom>
                <a:avLst/>
                <a:gdLst>
                  <a:gd name="T0" fmla="*/ 6 w 799"/>
                  <a:gd name="T1" fmla="*/ 400 h 1600"/>
                  <a:gd name="T2" fmla="*/ 18 w 799"/>
                  <a:gd name="T3" fmla="*/ 399 h 1600"/>
                  <a:gd name="T4" fmla="*/ 30 w 799"/>
                  <a:gd name="T5" fmla="*/ 398 h 1600"/>
                  <a:gd name="T6" fmla="*/ 42 w 799"/>
                  <a:gd name="T7" fmla="*/ 396 h 1600"/>
                  <a:gd name="T8" fmla="*/ 54 w 799"/>
                  <a:gd name="T9" fmla="*/ 393 h 1600"/>
                  <a:gd name="T10" fmla="*/ 65 w 799"/>
                  <a:gd name="T11" fmla="*/ 389 h 1600"/>
                  <a:gd name="T12" fmla="*/ 76 w 799"/>
                  <a:gd name="T13" fmla="*/ 385 h 1600"/>
                  <a:gd name="T14" fmla="*/ 88 w 799"/>
                  <a:gd name="T15" fmla="*/ 380 h 1600"/>
                  <a:gd name="T16" fmla="*/ 98 w 799"/>
                  <a:gd name="T17" fmla="*/ 374 h 1600"/>
                  <a:gd name="T18" fmla="*/ 108 w 799"/>
                  <a:gd name="T19" fmla="*/ 368 h 1600"/>
                  <a:gd name="T20" fmla="*/ 118 w 799"/>
                  <a:gd name="T21" fmla="*/ 361 h 1600"/>
                  <a:gd name="T22" fmla="*/ 128 w 799"/>
                  <a:gd name="T23" fmla="*/ 354 h 1600"/>
                  <a:gd name="T24" fmla="*/ 137 w 799"/>
                  <a:gd name="T25" fmla="*/ 346 h 1600"/>
                  <a:gd name="T26" fmla="*/ 146 w 799"/>
                  <a:gd name="T27" fmla="*/ 337 h 1600"/>
                  <a:gd name="T28" fmla="*/ 154 w 799"/>
                  <a:gd name="T29" fmla="*/ 328 h 1600"/>
                  <a:gd name="T30" fmla="*/ 161 w 799"/>
                  <a:gd name="T31" fmla="*/ 319 h 1600"/>
                  <a:gd name="T32" fmla="*/ 168 w 799"/>
                  <a:gd name="T33" fmla="*/ 309 h 1600"/>
                  <a:gd name="T34" fmla="*/ 174 w 799"/>
                  <a:gd name="T35" fmla="*/ 298 h 1600"/>
                  <a:gd name="T36" fmla="*/ 180 w 799"/>
                  <a:gd name="T37" fmla="*/ 288 h 1600"/>
                  <a:gd name="T38" fmla="*/ 185 w 799"/>
                  <a:gd name="T39" fmla="*/ 277 h 1600"/>
                  <a:gd name="T40" fmla="*/ 189 w 799"/>
                  <a:gd name="T41" fmla="*/ 265 h 1600"/>
                  <a:gd name="T42" fmla="*/ 192 w 799"/>
                  <a:gd name="T43" fmla="*/ 254 h 1600"/>
                  <a:gd name="T44" fmla="*/ 195 w 799"/>
                  <a:gd name="T45" fmla="*/ 242 h 1600"/>
                  <a:gd name="T46" fmla="*/ 198 w 799"/>
                  <a:gd name="T47" fmla="*/ 230 h 1600"/>
                  <a:gd name="T48" fmla="*/ 199 w 799"/>
                  <a:gd name="T49" fmla="*/ 218 h 1600"/>
                  <a:gd name="T50" fmla="*/ 200 w 799"/>
                  <a:gd name="T51" fmla="*/ 206 h 1600"/>
                  <a:gd name="T52" fmla="*/ 200 w 799"/>
                  <a:gd name="T53" fmla="*/ 194 h 1600"/>
                  <a:gd name="T54" fmla="*/ 199 w 799"/>
                  <a:gd name="T55" fmla="*/ 182 h 1600"/>
                  <a:gd name="T56" fmla="*/ 198 w 799"/>
                  <a:gd name="T57" fmla="*/ 170 h 1600"/>
                  <a:gd name="T58" fmla="*/ 195 w 799"/>
                  <a:gd name="T59" fmla="*/ 158 h 1600"/>
                  <a:gd name="T60" fmla="*/ 192 w 799"/>
                  <a:gd name="T61" fmla="*/ 146 h 1600"/>
                  <a:gd name="T62" fmla="*/ 189 w 799"/>
                  <a:gd name="T63" fmla="*/ 135 h 1600"/>
                  <a:gd name="T64" fmla="*/ 185 w 799"/>
                  <a:gd name="T65" fmla="*/ 124 h 1600"/>
                  <a:gd name="T66" fmla="*/ 180 w 799"/>
                  <a:gd name="T67" fmla="*/ 112 h 1600"/>
                  <a:gd name="T68" fmla="*/ 174 w 799"/>
                  <a:gd name="T69" fmla="*/ 102 h 1600"/>
                  <a:gd name="T70" fmla="*/ 168 w 799"/>
                  <a:gd name="T71" fmla="*/ 92 h 1600"/>
                  <a:gd name="T72" fmla="*/ 161 w 799"/>
                  <a:gd name="T73" fmla="*/ 81 h 1600"/>
                  <a:gd name="T74" fmla="*/ 154 w 799"/>
                  <a:gd name="T75" fmla="*/ 72 h 1600"/>
                  <a:gd name="T76" fmla="*/ 146 w 799"/>
                  <a:gd name="T77" fmla="*/ 63 h 1600"/>
                  <a:gd name="T78" fmla="*/ 137 w 799"/>
                  <a:gd name="T79" fmla="*/ 54 h 1600"/>
                  <a:gd name="T80" fmla="*/ 128 w 799"/>
                  <a:gd name="T81" fmla="*/ 46 h 1600"/>
                  <a:gd name="T82" fmla="*/ 118 w 799"/>
                  <a:gd name="T83" fmla="*/ 39 h 1600"/>
                  <a:gd name="T84" fmla="*/ 108 w 799"/>
                  <a:gd name="T85" fmla="*/ 32 h 1600"/>
                  <a:gd name="T86" fmla="*/ 98 w 799"/>
                  <a:gd name="T87" fmla="*/ 26 h 1600"/>
                  <a:gd name="T88" fmla="*/ 88 w 799"/>
                  <a:gd name="T89" fmla="*/ 20 h 1600"/>
                  <a:gd name="T90" fmla="*/ 76 w 799"/>
                  <a:gd name="T91" fmla="*/ 15 h 1600"/>
                  <a:gd name="T92" fmla="*/ 65 w 799"/>
                  <a:gd name="T93" fmla="*/ 11 h 1600"/>
                  <a:gd name="T94" fmla="*/ 54 w 799"/>
                  <a:gd name="T95" fmla="*/ 7 h 1600"/>
                  <a:gd name="T96" fmla="*/ 42 w 799"/>
                  <a:gd name="T97" fmla="*/ 5 h 1600"/>
                  <a:gd name="T98" fmla="*/ 30 w 799"/>
                  <a:gd name="T99" fmla="*/ 2 h 1600"/>
                  <a:gd name="T100" fmla="*/ 18 w 799"/>
                  <a:gd name="T101" fmla="*/ 1 h 1600"/>
                  <a:gd name="T102" fmla="*/ 6 w 799"/>
                  <a:gd name="T103" fmla="*/ 0 h 160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99" h="1600">
                    <a:moveTo>
                      <a:pt x="0" y="1600"/>
                    </a:moveTo>
                    <a:lnTo>
                      <a:pt x="23" y="1600"/>
                    </a:lnTo>
                    <a:lnTo>
                      <a:pt x="47" y="1599"/>
                    </a:lnTo>
                    <a:lnTo>
                      <a:pt x="72" y="1596"/>
                    </a:lnTo>
                    <a:lnTo>
                      <a:pt x="95" y="1594"/>
                    </a:lnTo>
                    <a:lnTo>
                      <a:pt x="120" y="1591"/>
                    </a:lnTo>
                    <a:lnTo>
                      <a:pt x="143" y="1586"/>
                    </a:lnTo>
                    <a:lnTo>
                      <a:pt x="167" y="1582"/>
                    </a:lnTo>
                    <a:lnTo>
                      <a:pt x="190" y="1576"/>
                    </a:lnTo>
                    <a:lnTo>
                      <a:pt x="214" y="1571"/>
                    </a:lnTo>
                    <a:lnTo>
                      <a:pt x="237" y="1564"/>
                    </a:lnTo>
                    <a:lnTo>
                      <a:pt x="260" y="1556"/>
                    </a:lnTo>
                    <a:lnTo>
                      <a:pt x="283" y="1548"/>
                    </a:lnTo>
                    <a:lnTo>
                      <a:pt x="305" y="1539"/>
                    </a:lnTo>
                    <a:lnTo>
                      <a:pt x="327" y="1529"/>
                    </a:lnTo>
                    <a:lnTo>
                      <a:pt x="350" y="1519"/>
                    </a:lnTo>
                    <a:lnTo>
                      <a:pt x="371" y="1508"/>
                    </a:lnTo>
                    <a:lnTo>
                      <a:pt x="392" y="1497"/>
                    </a:lnTo>
                    <a:lnTo>
                      <a:pt x="413" y="1485"/>
                    </a:lnTo>
                    <a:lnTo>
                      <a:pt x="433" y="1471"/>
                    </a:lnTo>
                    <a:lnTo>
                      <a:pt x="453" y="1458"/>
                    </a:lnTo>
                    <a:lnTo>
                      <a:pt x="473" y="1445"/>
                    </a:lnTo>
                    <a:lnTo>
                      <a:pt x="492" y="1429"/>
                    </a:lnTo>
                    <a:lnTo>
                      <a:pt x="511" y="1415"/>
                    </a:lnTo>
                    <a:lnTo>
                      <a:pt x="529" y="1399"/>
                    </a:lnTo>
                    <a:lnTo>
                      <a:pt x="547" y="1382"/>
                    </a:lnTo>
                    <a:lnTo>
                      <a:pt x="565" y="1366"/>
                    </a:lnTo>
                    <a:lnTo>
                      <a:pt x="582" y="1348"/>
                    </a:lnTo>
                    <a:lnTo>
                      <a:pt x="597" y="1330"/>
                    </a:lnTo>
                    <a:lnTo>
                      <a:pt x="614" y="1312"/>
                    </a:lnTo>
                    <a:lnTo>
                      <a:pt x="628" y="1293"/>
                    </a:lnTo>
                    <a:lnTo>
                      <a:pt x="643" y="1274"/>
                    </a:lnTo>
                    <a:lnTo>
                      <a:pt x="657" y="1254"/>
                    </a:lnTo>
                    <a:lnTo>
                      <a:pt x="671" y="1234"/>
                    </a:lnTo>
                    <a:lnTo>
                      <a:pt x="683" y="1214"/>
                    </a:lnTo>
                    <a:lnTo>
                      <a:pt x="695" y="1193"/>
                    </a:lnTo>
                    <a:lnTo>
                      <a:pt x="707" y="1172"/>
                    </a:lnTo>
                    <a:lnTo>
                      <a:pt x="718" y="1150"/>
                    </a:lnTo>
                    <a:lnTo>
                      <a:pt x="729" y="1128"/>
                    </a:lnTo>
                    <a:lnTo>
                      <a:pt x="738" y="1106"/>
                    </a:lnTo>
                    <a:lnTo>
                      <a:pt x="747" y="1084"/>
                    </a:lnTo>
                    <a:lnTo>
                      <a:pt x="755" y="1061"/>
                    </a:lnTo>
                    <a:lnTo>
                      <a:pt x="762" y="1038"/>
                    </a:lnTo>
                    <a:lnTo>
                      <a:pt x="769" y="1014"/>
                    </a:lnTo>
                    <a:lnTo>
                      <a:pt x="776" y="991"/>
                    </a:lnTo>
                    <a:lnTo>
                      <a:pt x="781" y="968"/>
                    </a:lnTo>
                    <a:lnTo>
                      <a:pt x="786" y="944"/>
                    </a:lnTo>
                    <a:lnTo>
                      <a:pt x="790" y="920"/>
                    </a:lnTo>
                    <a:lnTo>
                      <a:pt x="793" y="896"/>
                    </a:lnTo>
                    <a:lnTo>
                      <a:pt x="796" y="872"/>
                    </a:lnTo>
                    <a:lnTo>
                      <a:pt x="798" y="848"/>
                    </a:lnTo>
                    <a:lnTo>
                      <a:pt x="799" y="824"/>
                    </a:lnTo>
                    <a:lnTo>
                      <a:pt x="799" y="799"/>
                    </a:lnTo>
                    <a:lnTo>
                      <a:pt x="799" y="776"/>
                    </a:lnTo>
                    <a:lnTo>
                      <a:pt x="798" y="751"/>
                    </a:lnTo>
                    <a:lnTo>
                      <a:pt x="796" y="727"/>
                    </a:lnTo>
                    <a:lnTo>
                      <a:pt x="793" y="703"/>
                    </a:lnTo>
                    <a:lnTo>
                      <a:pt x="790" y="679"/>
                    </a:lnTo>
                    <a:lnTo>
                      <a:pt x="786" y="655"/>
                    </a:lnTo>
                    <a:lnTo>
                      <a:pt x="781" y="632"/>
                    </a:lnTo>
                    <a:lnTo>
                      <a:pt x="776" y="609"/>
                    </a:lnTo>
                    <a:lnTo>
                      <a:pt x="769" y="585"/>
                    </a:lnTo>
                    <a:lnTo>
                      <a:pt x="762" y="562"/>
                    </a:lnTo>
                    <a:lnTo>
                      <a:pt x="755" y="538"/>
                    </a:lnTo>
                    <a:lnTo>
                      <a:pt x="747" y="516"/>
                    </a:lnTo>
                    <a:lnTo>
                      <a:pt x="738" y="494"/>
                    </a:lnTo>
                    <a:lnTo>
                      <a:pt x="729" y="471"/>
                    </a:lnTo>
                    <a:lnTo>
                      <a:pt x="718" y="449"/>
                    </a:lnTo>
                    <a:lnTo>
                      <a:pt x="707" y="428"/>
                    </a:lnTo>
                    <a:lnTo>
                      <a:pt x="695" y="407"/>
                    </a:lnTo>
                    <a:lnTo>
                      <a:pt x="683" y="386"/>
                    </a:lnTo>
                    <a:lnTo>
                      <a:pt x="671" y="366"/>
                    </a:lnTo>
                    <a:lnTo>
                      <a:pt x="657" y="346"/>
                    </a:lnTo>
                    <a:lnTo>
                      <a:pt x="643" y="325"/>
                    </a:lnTo>
                    <a:lnTo>
                      <a:pt x="628" y="307"/>
                    </a:lnTo>
                    <a:lnTo>
                      <a:pt x="614" y="288"/>
                    </a:lnTo>
                    <a:lnTo>
                      <a:pt x="597" y="269"/>
                    </a:lnTo>
                    <a:lnTo>
                      <a:pt x="582" y="251"/>
                    </a:lnTo>
                    <a:lnTo>
                      <a:pt x="565" y="234"/>
                    </a:lnTo>
                    <a:lnTo>
                      <a:pt x="547" y="217"/>
                    </a:lnTo>
                    <a:lnTo>
                      <a:pt x="529" y="201"/>
                    </a:lnTo>
                    <a:lnTo>
                      <a:pt x="511" y="185"/>
                    </a:lnTo>
                    <a:lnTo>
                      <a:pt x="492" y="169"/>
                    </a:lnTo>
                    <a:lnTo>
                      <a:pt x="473" y="155"/>
                    </a:lnTo>
                    <a:lnTo>
                      <a:pt x="453" y="142"/>
                    </a:lnTo>
                    <a:lnTo>
                      <a:pt x="433" y="128"/>
                    </a:lnTo>
                    <a:lnTo>
                      <a:pt x="413" y="115"/>
                    </a:lnTo>
                    <a:lnTo>
                      <a:pt x="392" y="103"/>
                    </a:lnTo>
                    <a:lnTo>
                      <a:pt x="371" y="91"/>
                    </a:lnTo>
                    <a:lnTo>
                      <a:pt x="350" y="80"/>
                    </a:lnTo>
                    <a:lnTo>
                      <a:pt x="327" y="70"/>
                    </a:lnTo>
                    <a:lnTo>
                      <a:pt x="305" y="60"/>
                    </a:lnTo>
                    <a:lnTo>
                      <a:pt x="283" y="51"/>
                    </a:lnTo>
                    <a:lnTo>
                      <a:pt x="260" y="43"/>
                    </a:lnTo>
                    <a:lnTo>
                      <a:pt x="237" y="36"/>
                    </a:lnTo>
                    <a:lnTo>
                      <a:pt x="214" y="29"/>
                    </a:lnTo>
                    <a:lnTo>
                      <a:pt x="190" y="22"/>
                    </a:lnTo>
                    <a:lnTo>
                      <a:pt x="167" y="18"/>
                    </a:lnTo>
                    <a:lnTo>
                      <a:pt x="143" y="12"/>
                    </a:lnTo>
                    <a:lnTo>
                      <a:pt x="120" y="9"/>
                    </a:lnTo>
                    <a:lnTo>
                      <a:pt x="95" y="6"/>
                    </a:lnTo>
                    <a:lnTo>
                      <a:pt x="72" y="3"/>
                    </a:lnTo>
                    <a:lnTo>
                      <a:pt x="47" y="1"/>
                    </a:lnTo>
                    <a:lnTo>
                      <a:pt x="23" y="0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82" name="Line 224"/>
              <p:cNvSpPr>
                <a:spLocks noChangeShapeType="1"/>
              </p:cNvSpPr>
              <p:nvPr/>
            </p:nvSpPr>
            <p:spPr bwMode="auto">
              <a:xfrm flipH="1">
                <a:off x="615" y="2429"/>
                <a:ext cx="729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83" name="Line 225"/>
              <p:cNvSpPr>
                <a:spLocks noChangeShapeType="1"/>
              </p:cNvSpPr>
              <p:nvPr/>
            </p:nvSpPr>
            <p:spPr bwMode="auto">
              <a:xfrm flipH="1">
                <a:off x="615" y="2535"/>
                <a:ext cx="729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84" name="Line 226"/>
              <p:cNvSpPr>
                <a:spLocks noChangeShapeType="1"/>
              </p:cNvSpPr>
              <p:nvPr/>
            </p:nvSpPr>
            <p:spPr bwMode="auto">
              <a:xfrm flipH="1">
                <a:off x="615" y="2723"/>
                <a:ext cx="729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85" name="Line 227"/>
              <p:cNvSpPr>
                <a:spLocks noChangeShapeType="1"/>
              </p:cNvSpPr>
              <p:nvPr/>
            </p:nvSpPr>
            <p:spPr bwMode="auto">
              <a:xfrm flipH="1">
                <a:off x="615" y="2829"/>
                <a:ext cx="729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86" name="Line 228"/>
              <p:cNvSpPr>
                <a:spLocks noChangeShapeType="1"/>
              </p:cNvSpPr>
              <p:nvPr/>
            </p:nvSpPr>
            <p:spPr bwMode="auto">
              <a:xfrm flipV="1">
                <a:off x="615" y="2146"/>
                <a:ext cx="1" cy="38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87" name="Line 229"/>
              <p:cNvSpPr>
                <a:spLocks noChangeShapeType="1"/>
              </p:cNvSpPr>
              <p:nvPr/>
            </p:nvSpPr>
            <p:spPr bwMode="auto">
              <a:xfrm flipH="1">
                <a:off x="1993" y="2558"/>
                <a:ext cx="66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88" name="Line 230"/>
              <p:cNvSpPr>
                <a:spLocks noChangeShapeType="1"/>
              </p:cNvSpPr>
              <p:nvPr/>
            </p:nvSpPr>
            <p:spPr bwMode="auto">
              <a:xfrm>
                <a:off x="1993" y="2558"/>
                <a:ext cx="1" cy="14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89" name="Line 231"/>
              <p:cNvSpPr>
                <a:spLocks noChangeShapeType="1"/>
              </p:cNvSpPr>
              <p:nvPr/>
            </p:nvSpPr>
            <p:spPr bwMode="auto">
              <a:xfrm>
                <a:off x="1993" y="2699"/>
                <a:ext cx="66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90" name="Line 232"/>
              <p:cNvSpPr>
                <a:spLocks noChangeShapeType="1"/>
              </p:cNvSpPr>
              <p:nvPr/>
            </p:nvSpPr>
            <p:spPr bwMode="auto">
              <a:xfrm>
                <a:off x="615" y="1799"/>
                <a:ext cx="2175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91" name="Line 233"/>
              <p:cNvSpPr>
                <a:spLocks noChangeShapeType="1"/>
              </p:cNvSpPr>
              <p:nvPr/>
            </p:nvSpPr>
            <p:spPr bwMode="auto">
              <a:xfrm flipV="1">
                <a:off x="2790" y="858"/>
                <a:ext cx="1" cy="94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92" name="Line 234"/>
              <p:cNvSpPr>
                <a:spLocks noChangeShapeType="1"/>
              </p:cNvSpPr>
              <p:nvPr/>
            </p:nvSpPr>
            <p:spPr bwMode="auto">
              <a:xfrm flipH="1">
                <a:off x="1826" y="858"/>
                <a:ext cx="964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93" name="Line 235"/>
              <p:cNvSpPr>
                <a:spLocks noChangeShapeType="1"/>
              </p:cNvSpPr>
              <p:nvPr/>
            </p:nvSpPr>
            <p:spPr bwMode="auto">
              <a:xfrm>
                <a:off x="1826" y="858"/>
                <a:ext cx="1" cy="61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94" name="Line 236"/>
              <p:cNvSpPr>
                <a:spLocks noChangeShapeType="1"/>
              </p:cNvSpPr>
              <p:nvPr/>
            </p:nvSpPr>
            <p:spPr bwMode="auto">
              <a:xfrm flipH="1">
                <a:off x="615" y="1470"/>
                <a:ext cx="1211" cy="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95" name="Line 237"/>
              <p:cNvSpPr>
                <a:spLocks noChangeShapeType="1"/>
              </p:cNvSpPr>
              <p:nvPr/>
            </p:nvSpPr>
            <p:spPr bwMode="auto">
              <a:xfrm>
                <a:off x="615" y="1470"/>
                <a:ext cx="1" cy="32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37904" name="Group 238"/>
            <p:cNvGrpSpPr>
              <a:grpSpLocks/>
            </p:cNvGrpSpPr>
            <p:nvPr/>
          </p:nvGrpSpPr>
          <p:grpSpPr bwMode="auto">
            <a:xfrm>
              <a:off x="4334" y="1631"/>
              <a:ext cx="3" cy="1083"/>
              <a:chOff x="2307" y="787"/>
              <a:chExt cx="3" cy="1083"/>
            </a:xfrm>
          </p:grpSpPr>
          <p:sp>
            <p:nvSpPr>
              <p:cNvPr id="37968" name="Line 239"/>
              <p:cNvSpPr>
                <a:spLocks noChangeShapeType="1"/>
              </p:cNvSpPr>
              <p:nvPr/>
            </p:nvSpPr>
            <p:spPr bwMode="auto">
              <a:xfrm flipV="1">
                <a:off x="2308" y="1596"/>
                <a:ext cx="2" cy="274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69" name="Line 240"/>
              <p:cNvSpPr>
                <a:spLocks noChangeShapeType="1"/>
              </p:cNvSpPr>
              <p:nvPr/>
            </p:nvSpPr>
            <p:spPr bwMode="auto">
              <a:xfrm flipV="1">
                <a:off x="2308" y="1544"/>
                <a:ext cx="1" cy="30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70" name="Line 241"/>
              <p:cNvSpPr>
                <a:spLocks noChangeShapeType="1"/>
              </p:cNvSpPr>
              <p:nvPr/>
            </p:nvSpPr>
            <p:spPr bwMode="auto">
              <a:xfrm flipV="1">
                <a:off x="2307" y="1277"/>
                <a:ext cx="2" cy="24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71" name="Line 242"/>
              <p:cNvSpPr>
                <a:spLocks noChangeShapeType="1"/>
              </p:cNvSpPr>
              <p:nvPr/>
            </p:nvSpPr>
            <p:spPr bwMode="auto">
              <a:xfrm flipV="1">
                <a:off x="2308" y="1221"/>
                <a:ext cx="1" cy="30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72" name="Line 243"/>
              <p:cNvSpPr>
                <a:spLocks noChangeShapeType="1"/>
              </p:cNvSpPr>
              <p:nvPr/>
            </p:nvSpPr>
            <p:spPr bwMode="auto">
              <a:xfrm flipV="1">
                <a:off x="2308" y="1002"/>
                <a:ext cx="1" cy="189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73" name="Line 244"/>
              <p:cNvSpPr>
                <a:spLocks noChangeShapeType="1"/>
              </p:cNvSpPr>
              <p:nvPr/>
            </p:nvSpPr>
            <p:spPr bwMode="auto">
              <a:xfrm flipV="1">
                <a:off x="2308" y="946"/>
                <a:ext cx="1" cy="30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74" name="Line 245"/>
              <p:cNvSpPr>
                <a:spLocks noChangeShapeType="1"/>
              </p:cNvSpPr>
              <p:nvPr/>
            </p:nvSpPr>
            <p:spPr bwMode="auto">
              <a:xfrm flipV="1">
                <a:off x="2308" y="787"/>
                <a:ext cx="1" cy="138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37905" name="Line 246"/>
            <p:cNvSpPr>
              <a:spLocks noChangeShapeType="1"/>
            </p:cNvSpPr>
            <p:nvPr/>
          </p:nvSpPr>
          <p:spPr bwMode="auto">
            <a:xfrm flipH="1">
              <a:off x="2642" y="2573"/>
              <a:ext cx="929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906" name="Line 247"/>
            <p:cNvSpPr>
              <a:spLocks noChangeShapeType="1"/>
            </p:cNvSpPr>
            <p:nvPr/>
          </p:nvSpPr>
          <p:spPr bwMode="auto">
            <a:xfrm flipV="1">
              <a:off x="3465" y="2384"/>
              <a:ext cx="1" cy="1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907" name="Line 248"/>
            <p:cNvSpPr>
              <a:spLocks noChangeShapeType="1"/>
            </p:cNvSpPr>
            <p:nvPr/>
          </p:nvSpPr>
          <p:spPr bwMode="auto">
            <a:xfrm flipH="1">
              <a:off x="2642" y="2384"/>
              <a:ext cx="929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37908" name="Group 249"/>
            <p:cNvGrpSpPr>
              <a:grpSpLocks/>
            </p:cNvGrpSpPr>
            <p:nvPr/>
          </p:nvGrpSpPr>
          <p:grpSpPr bwMode="auto">
            <a:xfrm>
              <a:off x="3369" y="3202"/>
              <a:ext cx="3" cy="541"/>
              <a:chOff x="1342" y="2358"/>
              <a:chExt cx="3" cy="541"/>
            </a:xfrm>
          </p:grpSpPr>
          <p:sp>
            <p:nvSpPr>
              <p:cNvPr id="37965" name="Line 250"/>
              <p:cNvSpPr>
                <a:spLocks noChangeShapeType="1"/>
              </p:cNvSpPr>
              <p:nvPr/>
            </p:nvSpPr>
            <p:spPr bwMode="auto">
              <a:xfrm flipH="1" flipV="1">
                <a:off x="1342" y="2697"/>
                <a:ext cx="2" cy="2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66" name="Line 251"/>
              <p:cNvSpPr>
                <a:spLocks noChangeShapeType="1"/>
              </p:cNvSpPr>
              <p:nvPr/>
            </p:nvSpPr>
            <p:spPr bwMode="auto">
              <a:xfrm flipV="1">
                <a:off x="1344" y="2653"/>
                <a:ext cx="1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67" name="Line 252"/>
              <p:cNvSpPr>
                <a:spLocks noChangeShapeType="1"/>
              </p:cNvSpPr>
              <p:nvPr/>
            </p:nvSpPr>
            <p:spPr bwMode="auto">
              <a:xfrm flipV="1">
                <a:off x="1342" y="2358"/>
                <a:ext cx="3" cy="27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37909" name="Group 253"/>
            <p:cNvGrpSpPr>
              <a:grpSpLocks/>
            </p:cNvGrpSpPr>
            <p:nvPr/>
          </p:nvGrpSpPr>
          <p:grpSpPr bwMode="auto">
            <a:xfrm>
              <a:off x="3371" y="2243"/>
              <a:ext cx="1" cy="471"/>
              <a:chOff x="1344" y="1399"/>
              <a:chExt cx="1" cy="471"/>
            </a:xfrm>
          </p:grpSpPr>
          <p:sp>
            <p:nvSpPr>
              <p:cNvPr id="37962" name="Line 254"/>
              <p:cNvSpPr>
                <a:spLocks noChangeShapeType="1"/>
              </p:cNvSpPr>
              <p:nvPr/>
            </p:nvSpPr>
            <p:spPr bwMode="auto">
              <a:xfrm flipV="1">
                <a:off x="1344" y="1679"/>
                <a:ext cx="1" cy="19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63" name="Line 255"/>
              <p:cNvSpPr>
                <a:spLocks noChangeShapeType="1"/>
              </p:cNvSpPr>
              <p:nvPr/>
            </p:nvSpPr>
            <p:spPr bwMode="auto">
              <a:xfrm flipV="1">
                <a:off x="1344" y="1619"/>
                <a:ext cx="1" cy="30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64" name="Line 256"/>
              <p:cNvSpPr>
                <a:spLocks noChangeShapeType="1"/>
              </p:cNvSpPr>
              <p:nvPr/>
            </p:nvSpPr>
            <p:spPr bwMode="auto">
              <a:xfrm flipV="1">
                <a:off x="1344" y="1399"/>
                <a:ext cx="1" cy="19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37910" name="Group 257"/>
            <p:cNvGrpSpPr>
              <a:grpSpLocks/>
            </p:cNvGrpSpPr>
            <p:nvPr/>
          </p:nvGrpSpPr>
          <p:grpSpPr bwMode="auto">
            <a:xfrm>
              <a:off x="3471" y="1703"/>
              <a:ext cx="551" cy="934"/>
              <a:chOff x="1444" y="859"/>
              <a:chExt cx="551" cy="934"/>
            </a:xfrm>
          </p:grpSpPr>
          <p:sp>
            <p:nvSpPr>
              <p:cNvPr id="37951" name="Line 258"/>
              <p:cNvSpPr>
                <a:spLocks noChangeShapeType="1"/>
              </p:cNvSpPr>
              <p:nvPr/>
            </p:nvSpPr>
            <p:spPr bwMode="auto">
              <a:xfrm flipV="1">
                <a:off x="1829" y="859"/>
                <a:ext cx="31" cy="3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52" name="Line 259"/>
              <p:cNvSpPr>
                <a:spLocks noChangeShapeType="1"/>
              </p:cNvSpPr>
              <p:nvPr/>
            </p:nvSpPr>
            <p:spPr bwMode="auto">
              <a:xfrm flipV="1">
                <a:off x="1829" y="859"/>
                <a:ext cx="157" cy="15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53" name="Line 260"/>
              <p:cNvSpPr>
                <a:spLocks noChangeShapeType="1"/>
              </p:cNvSpPr>
              <p:nvPr/>
            </p:nvSpPr>
            <p:spPr bwMode="auto">
              <a:xfrm flipV="1">
                <a:off x="1829" y="977"/>
                <a:ext cx="166" cy="16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54" name="Line 261"/>
              <p:cNvSpPr>
                <a:spLocks noChangeShapeType="1"/>
              </p:cNvSpPr>
              <p:nvPr/>
            </p:nvSpPr>
            <p:spPr bwMode="auto">
              <a:xfrm flipV="1">
                <a:off x="1444" y="1466"/>
                <a:ext cx="187" cy="18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55" name="Line 262"/>
              <p:cNvSpPr>
                <a:spLocks noChangeShapeType="1"/>
              </p:cNvSpPr>
              <p:nvPr/>
            </p:nvSpPr>
            <p:spPr bwMode="auto">
              <a:xfrm flipV="1">
                <a:off x="1829" y="1102"/>
                <a:ext cx="166" cy="1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56" name="Line 263"/>
              <p:cNvSpPr>
                <a:spLocks noChangeShapeType="1"/>
              </p:cNvSpPr>
              <p:nvPr/>
            </p:nvSpPr>
            <p:spPr bwMode="auto">
              <a:xfrm flipV="1">
                <a:off x="1500" y="1466"/>
                <a:ext cx="257" cy="25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57" name="Line 264"/>
              <p:cNvSpPr>
                <a:spLocks noChangeShapeType="1"/>
              </p:cNvSpPr>
              <p:nvPr/>
            </p:nvSpPr>
            <p:spPr bwMode="auto">
              <a:xfrm flipV="1">
                <a:off x="1829" y="1228"/>
                <a:ext cx="166" cy="1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58" name="Freeform 265"/>
              <p:cNvSpPr>
                <a:spLocks/>
              </p:cNvSpPr>
              <p:nvPr/>
            </p:nvSpPr>
            <p:spPr bwMode="auto">
              <a:xfrm>
                <a:off x="1556" y="1354"/>
                <a:ext cx="439" cy="439"/>
              </a:xfrm>
              <a:custGeom>
                <a:avLst/>
                <a:gdLst>
                  <a:gd name="T0" fmla="*/ 0 w 3540"/>
                  <a:gd name="T1" fmla="*/ 439 h 3542"/>
                  <a:gd name="T2" fmla="*/ 327 w 3540"/>
                  <a:gd name="T3" fmla="*/ 112 h 3542"/>
                  <a:gd name="T4" fmla="*/ 439 w 3540"/>
                  <a:gd name="T5" fmla="*/ 0 h 35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40" h="3542">
                    <a:moveTo>
                      <a:pt x="0" y="3542"/>
                    </a:moveTo>
                    <a:lnTo>
                      <a:pt x="2636" y="905"/>
                    </a:lnTo>
                    <a:lnTo>
                      <a:pt x="3540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59" name="Line 266"/>
              <p:cNvSpPr>
                <a:spLocks noChangeShapeType="1"/>
              </p:cNvSpPr>
              <p:nvPr/>
            </p:nvSpPr>
            <p:spPr bwMode="auto">
              <a:xfrm flipV="1">
                <a:off x="1682" y="1480"/>
                <a:ext cx="313" cy="31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60" name="Line 267"/>
              <p:cNvSpPr>
                <a:spLocks noChangeShapeType="1"/>
              </p:cNvSpPr>
              <p:nvPr/>
            </p:nvSpPr>
            <p:spPr bwMode="auto">
              <a:xfrm flipV="1">
                <a:off x="1808" y="1606"/>
                <a:ext cx="187" cy="18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61" name="Line 268"/>
              <p:cNvSpPr>
                <a:spLocks noChangeShapeType="1"/>
              </p:cNvSpPr>
              <p:nvPr/>
            </p:nvSpPr>
            <p:spPr bwMode="auto">
              <a:xfrm flipV="1">
                <a:off x="1934" y="1731"/>
                <a:ext cx="61" cy="6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37911" name="Group 269"/>
            <p:cNvGrpSpPr>
              <a:grpSpLocks/>
            </p:cNvGrpSpPr>
            <p:nvPr/>
          </p:nvGrpSpPr>
          <p:grpSpPr bwMode="auto">
            <a:xfrm>
              <a:off x="4592" y="1703"/>
              <a:ext cx="221" cy="934"/>
              <a:chOff x="2565" y="859"/>
              <a:chExt cx="221" cy="934"/>
            </a:xfrm>
          </p:grpSpPr>
          <p:sp>
            <p:nvSpPr>
              <p:cNvPr id="37942" name="Line 270"/>
              <p:cNvSpPr>
                <a:spLocks noChangeShapeType="1"/>
              </p:cNvSpPr>
              <p:nvPr/>
            </p:nvSpPr>
            <p:spPr bwMode="auto">
              <a:xfrm flipV="1">
                <a:off x="2565" y="859"/>
                <a:ext cx="50" cy="5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43" name="Line 271"/>
              <p:cNvSpPr>
                <a:spLocks noChangeShapeType="1"/>
              </p:cNvSpPr>
              <p:nvPr/>
            </p:nvSpPr>
            <p:spPr bwMode="auto">
              <a:xfrm flipV="1">
                <a:off x="2565" y="859"/>
                <a:ext cx="176" cy="17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44" name="Line 272"/>
              <p:cNvSpPr>
                <a:spLocks noChangeShapeType="1"/>
              </p:cNvSpPr>
              <p:nvPr/>
            </p:nvSpPr>
            <p:spPr bwMode="auto">
              <a:xfrm flipV="1">
                <a:off x="2565" y="940"/>
                <a:ext cx="221" cy="2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45" name="Line 273"/>
              <p:cNvSpPr>
                <a:spLocks noChangeShapeType="1"/>
              </p:cNvSpPr>
              <p:nvPr/>
            </p:nvSpPr>
            <p:spPr bwMode="auto">
              <a:xfrm flipV="1">
                <a:off x="2565" y="1066"/>
                <a:ext cx="221" cy="2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46" name="Line 274"/>
              <p:cNvSpPr>
                <a:spLocks noChangeShapeType="1"/>
              </p:cNvSpPr>
              <p:nvPr/>
            </p:nvSpPr>
            <p:spPr bwMode="auto">
              <a:xfrm flipV="1">
                <a:off x="2565" y="1191"/>
                <a:ext cx="221" cy="22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47" name="Line 275"/>
              <p:cNvSpPr>
                <a:spLocks noChangeShapeType="1"/>
              </p:cNvSpPr>
              <p:nvPr/>
            </p:nvSpPr>
            <p:spPr bwMode="auto">
              <a:xfrm flipV="1">
                <a:off x="2565" y="1317"/>
                <a:ext cx="221" cy="22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48" name="Line 276"/>
              <p:cNvSpPr>
                <a:spLocks noChangeShapeType="1"/>
              </p:cNvSpPr>
              <p:nvPr/>
            </p:nvSpPr>
            <p:spPr bwMode="auto">
              <a:xfrm flipV="1">
                <a:off x="2565" y="1443"/>
                <a:ext cx="221" cy="22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49" name="Line 277"/>
              <p:cNvSpPr>
                <a:spLocks noChangeShapeType="1"/>
              </p:cNvSpPr>
              <p:nvPr/>
            </p:nvSpPr>
            <p:spPr bwMode="auto">
              <a:xfrm flipV="1">
                <a:off x="2565" y="1569"/>
                <a:ext cx="221" cy="22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50" name="Line 278"/>
              <p:cNvSpPr>
                <a:spLocks noChangeShapeType="1"/>
              </p:cNvSpPr>
              <p:nvPr/>
            </p:nvSpPr>
            <p:spPr bwMode="auto">
              <a:xfrm flipV="1">
                <a:off x="2688" y="1695"/>
                <a:ext cx="98" cy="9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37912" name="Line 279"/>
            <p:cNvSpPr>
              <a:spLocks noChangeShapeType="1"/>
            </p:cNvSpPr>
            <p:nvPr/>
          </p:nvSpPr>
          <p:spPr bwMode="auto">
            <a:xfrm>
              <a:off x="2329" y="3476"/>
              <a:ext cx="166" cy="0"/>
            </a:xfrm>
            <a:prstGeom prst="line">
              <a:avLst/>
            </a:prstGeom>
            <a:noFill/>
            <a:ln w="476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913" name="Line 280"/>
            <p:cNvSpPr>
              <a:spLocks noChangeShapeType="1"/>
            </p:cNvSpPr>
            <p:nvPr/>
          </p:nvSpPr>
          <p:spPr bwMode="auto">
            <a:xfrm flipV="1">
              <a:off x="2328" y="3236"/>
              <a:ext cx="0" cy="23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914" name="Line 281"/>
            <p:cNvSpPr>
              <a:spLocks noChangeShapeType="1"/>
            </p:cNvSpPr>
            <p:nvPr/>
          </p:nvSpPr>
          <p:spPr bwMode="auto">
            <a:xfrm flipV="1">
              <a:off x="5142" y="3245"/>
              <a:ext cx="0" cy="23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37915" name="Group 282"/>
            <p:cNvGrpSpPr>
              <a:grpSpLocks/>
            </p:cNvGrpSpPr>
            <p:nvPr/>
          </p:nvGrpSpPr>
          <p:grpSpPr bwMode="auto">
            <a:xfrm>
              <a:off x="4334" y="1631"/>
              <a:ext cx="3" cy="1083"/>
              <a:chOff x="2307" y="787"/>
              <a:chExt cx="3" cy="1083"/>
            </a:xfrm>
          </p:grpSpPr>
          <p:sp>
            <p:nvSpPr>
              <p:cNvPr id="37935" name="Line 283"/>
              <p:cNvSpPr>
                <a:spLocks noChangeShapeType="1"/>
              </p:cNvSpPr>
              <p:nvPr/>
            </p:nvSpPr>
            <p:spPr bwMode="auto">
              <a:xfrm flipV="1">
                <a:off x="2308" y="1596"/>
                <a:ext cx="2" cy="27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36" name="Line 284"/>
              <p:cNvSpPr>
                <a:spLocks noChangeShapeType="1"/>
              </p:cNvSpPr>
              <p:nvPr/>
            </p:nvSpPr>
            <p:spPr bwMode="auto">
              <a:xfrm flipV="1">
                <a:off x="2308" y="1544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37" name="Line 285"/>
              <p:cNvSpPr>
                <a:spLocks noChangeShapeType="1"/>
              </p:cNvSpPr>
              <p:nvPr/>
            </p:nvSpPr>
            <p:spPr bwMode="auto">
              <a:xfrm flipV="1">
                <a:off x="2307" y="1277"/>
                <a:ext cx="2" cy="24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38" name="Line 286"/>
              <p:cNvSpPr>
                <a:spLocks noChangeShapeType="1"/>
              </p:cNvSpPr>
              <p:nvPr/>
            </p:nvSpPr>
            <p:spPr bwMode="auto">
              <a:xfrm flipV="1">
                <a:off x="2308" y="1221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39" name="Line 287"/>
              <p:cNvSpPr>
                <a:spLocks noChangeShapeType="1"/>
              </p:cNvSpPr>
              <p:nvPr/>
            </p:nvSpPr>
            <p:spPr bwMode="auto">
              <a:xfrm flipV="1">
                <a:off x="2308" y="1002"/>
                <a:ext cx="1" cy="18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40" name="Line 288"/>
              <p:cNvSpPr>
                <a:spLocks noChangeShapeType="1"/>
              </p:cNvSpPr>
              <p:nvPr/>
            </p:nvSpPr>
            <p:spPr bwMode="auto">
              <a:xfrm flipV="1">
                <a:off x="2308" y="946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41" name="Line 289"/>
              <p:cNvSpPr>
                <a:spLocks noChangeShapeType="1"/>
              </p:cNvSpPr>
              <p:nvPr/>
            </p:nvSpPr>
            <p:spPr bwMode="auto">
              <a:xfrm flipV="1">
                <a:off x="2308" y="787"/>
                <a:ext cx="1" cy="13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37916" name="Group 290"/>
            <p:cNvGrpSpPr>
              <a:grpSpLocks/>
            </p:cNvGrpSpPr>
            <p:nvPr/>
          </p:nvGrpSpPr>
          <p:grpSpPr bwMode="auto">
            <a:xfrm>
              <a:off x="3371" y="2243"/>
              <a:ext cx="1" cy="471"/>
              <a:chOff x="1344" y="1399"/>
              <a:chExt cx="1" cy="471"/>
            </a:xfrm>
          </p:grpSpPr>
          <p:sp>
            <p:nvSpPr>
              <p:cNvPr id="37932" name="Line 291"/>
              <p:cNvSpPr>
                <a:spLocks noChangeShapeType="1"/>
              </p:cNvSpPr>
              <p:nvPr/>
            </p:nvSpPr>
            <p:spPr bwMode="auto">
              <a:xfrm flipV="1">
                <a:off x="1344" y="1679"/>
                <a:ext cx="1" cy="1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33" name="Line 292"/>
              <p:cNvSpPr>
                <a:spLocks noChangeShapeType="1"/>
              </p:cNvSpPr>
              <p:nvPr/>
            </p:nvSpPr>
            <p:spPr bwMode="auto">
              <a:xfrm flipV="1">
                <a:off x="1344" y="1619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34" name="Line 293"/>
              <p:cNvSpPr>
                <a:spLocks noChangeShapeType="1"/>
              </p:cNvSpPr>
              <p:nvPr/>
            </p:nvSpPr>
            <p:spPr bwMode="auto">
              <a:xfrm flipV="1">
                <a:off x="1344" y="1399"/>
                <a:ext cx="1" cy="1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37917" name="Line 294"/>
            <p:cNvSpPr>
              <a:spLocks noChangeShapeType="1"/>
            </p:cNvSpPr>
            <p:nvPr/>
          </p:nvSpPr>
          <p:spPr bwMode="auto">
            <a:xfrm flipH="1">
              <a:off x="3467" y="2385"/>
              <a:ext cx="11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7918" name="Line 295"/>
            <p:cNvSpPr>
              <a:spLocks noChangeShapeType="1"/>
            </p:cNvSpPr>
            <p:nvPr/>
          </p:nvSpPr>
          <p:spPr bwMode="auto">
            <a:xfrm>
              <a:off x="4975" y="3476"/>
              <a:ext cx="166" cy="0"/>
            </a:xfrm>
            <a:prstGeom prst="line">
              <a:avLst/>
            </a:prstGeom>
            <a:noFill/>
            <a:ln w="476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37919" name="Group 296"/>
            <p:cNvGrpSpPr>
              <a:grpSpLocks/>
            </p:cNvGrpSpPr>
            <p:nvPr/>
          </p:nvGrpSpPr>
          <p:grpSpPr bwMode="auto">
            <a:xfrm>
              <a:off x="3842" y="1481"/>
              <a:ext cx="232" cy="133"/>
              <a:chOff x="2720" y="728"/>
              <a:chExt cx="232" cy="133"/>
            </a:xfrm>
          </p:grpSpPr>
          <p:sp>
            <p:nvSpPr>
              <p:cNvPr id="37927" name="Freeform 297"/>
              <p:cNvSpPr>
                <a:spLocks/>
              </p:cNvSpPr>
              <p:nvPr/>
            </p:nvSpPr>
            <p:spPr bwMode="auto">
              <a:xfrm>
                <a:off x="2720" y="728"/>
                <a:ext cx="67" cy="133"/>
              </a:xfrm>
              <a:custGeom>
                <a:avLst/>
                <a:gdLst>
                  <a:gd name="T0" fmla="*/ 0 w 264"/>
                  <a:gd name="T1" fmla="*/ 133 h 527"/>
                  <a:gd name="T2" fmla="*/ 67 w 264"/>
                  <a:gd name="T3" fmla="*/ 0 h 527"/>
                  <a:gd name="T4" fmla="*/ 62 w 264"/>
                  <a:gd name="T5" fmla="*/ 133 h 5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4" h="527">
                    <a:moveTo>
                      <a:pt x="0" y="527"/>
                    </a:moveTo>
                    <a:lnTo>
                      <a:pt x="264" y="0"/>
                    </a:lnTo>
                    <a:lnTo>
                      <a:pt x="246" y="527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28" name="Line 298"/>
              <p:cNvSpPr>
                <a:spLocks noChangeShapeType="1"/>
              </p:cNvSpPr>
              <p:nvPr/>
            </p:nvSpPr>
            <p:spPr bwMode="auto">
              <a:xfrm flipH="1">
                <a:off x="2739" y="824"/>
                <a:ext cx="4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29" name="Line 299"/>
              <p:cNvSpPr>
                <a:spLocks noChangeShapeType="1"/>
              </p:cNvSpPr>
              <p:nvPr/>
            </p:nvSpPr>
            <p:spPr bwMode="auto">
              <a:xfrm>
                <a:off x="2825" y="817"/>
                <a:ext cx="4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30" name="Freeform 300"/>
              <p:cNvSpPr>
                <a:spLocks/>
              </p:cNvSpPr>
              <p:nvPr/>
            </p:nvSpPr>
            <p:spPr bwMode="auto">
              <a:xfrm>
                <a:off x="2887" y="728"/>
                <a:ext cx="65" cy="133"/>
              </a:xfrm>
              <a:custGeom>
                <a:avLst/>
                <a:gdLst>
                  <a:gd name="T0" fmla="*/ 0 w 264"/>
                  <a:gd name="T1" fmla="*/ 133 h 527"/>
                  <a:gd name="T2" fmla="*/ 65 w 264"/>
                  <a:gd name="T3" fmla="*/ 0 h 527"/>
                  <a:gd name="T4" fmla="*/ 61 w 264"/>
                  <a:gd name="T5" fmla="*/ 133 h 5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4" h="527">
                    <a:moveTo>
                      <a:pt x="0" y="527"/>
                    </a:moveTo>
                    <a:lnTo>
                      <a:pt x="264" y="0"/>
                    </a:lnTo>
                    <a:lnTo>
                      <a:pt x="246" y="527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7931" name="Line 301"/>
              <p:cNvSpPr>
                <a:spLocks noChangeShapeType="1"/>
              </p:cNvSpPr>
              <p:nvPr/>
            </p:nvSpPr>
            <p:spPr bwMode="auto">
              <a:xfrm flipH="1">
                <a:off x="2904" y="824"/>
                <a:ext cx="4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37920" name="Group 302"/>
            <p:cNvGrpSpPr>
              <a:grpSpLocks/>
            </p:cNvGrpSpPr>
            <p:nvPr/>
          </p:nvGrpSpPr>
          <p:grpSpPr bwMode="auto">
            <a:xfrm>
              <a:off x="2192" y="3391"/>
              <a:ext cx="3057" cy="156"/>
              <a:chOff x="530" y="3653"/>
              <a:chExt cx="3057" cy="156"/>
            </a:xfrm>
          </p:grpSpPr>
          <p:grpSp>
            <p:nvGrpSpPr>
              <p:cNvPr id="37921" name="Group 303"/>
              <p:cNvGrpSpPr>
                <a:grpSpLocks/>
              </p:cNvGrpSpPr>
              <p:nvPr/>
            </p:nvGrpSpPr>
            <p:grpSpPr bwMode="auto">
              <a:xfrm>
                <a:off x="530" y="3658"/>
                <a:ext cx="76" cy="151"/>
                <a:chOff x="310" y="1940"/>
                <a:chExt cx="76" cy="151"/>
              </a:xfrm>
            </p:grpSpPr>
            <p:sp>
              <p:nvSpPr>
                <p:cNvPr id="37925" name="Freeform 304"/>
                <p:cNvSpPr>
                  <a:spLocks/>
                </p:cNvSpPr>
                <p:nvPr/>
              </p:nvSpPr>
              <p:spPr bwMode="auto">
                <a:xfrm>
                  <a:off x="310" y="1940"/>
                  <a:ext cx="76" cy="151"/>
                </a:xfrm>
                <a:custGeom>
                  <a:avLst/>
                  <a:gdLst>
                    <a:gd name="T0" fmla="*/ 0 w 264"/>
                    <a:gd name="T1" fmla="*/ 151 h 527"/>
                    <a:gd name="T2" fmla="*/ 76 w 264"/>
                    <a:gd name="T3" fmla="*/ 0 h 527"/>
                    <a:gd name="T4" fmla="*/ 71 w 264"/>
                    <a:gd name="T5" fmla="*/ 151 h 52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4" h="527">
                      <a:moveTo>
                        <a:pt x="0" y="527"/>
                      </a:moveTo>
                      <a:lnTo>
                        <a:pt x="264" y="0"/>
                      </a:lnTo>
                      <a:lnTo>
                        <a:pt x="245" y="527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37926" name="Line 305"/>
                <p:cNvSpPr>
                  <a:spLocks noChangeShapeType="1"/>
                </p:cNvSpPr>
                <p:nvPr/>
              </p:nvSpPr>
              <p:spPr bwMode="auto">
                <a:xfrm flipH="1">
                  <a:off x="332" y="2049"/>
                  <a:ext cx="49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37922" name="Group 306"/>
              <p:cNvGrpSpPr>
                <a:grpSpLocks/>
              </p:cNvGrpSpPr>
              <p:nvPr/>
            </p:nvGrpSpPr>
            <p:grpSpPr bwMode="auto">
              <a:xfrm>
                <a:off x="3512" y="3653"/>
                <a:ext cx="75" cy="151"/>
                <a:chOff x="1756" y="1963"/>
                <a:chExt cx="75" cy="151"/>
              </a:xfrm>
            </p:grpSpPr>
            <p:sp>
              <p:nvSpPr>
                <p:cNvPr id="37923" name="Freeform 307"/>
                <p:cNvSpPr>
                  <a:spLocks/>
                </p:cNvSpPr>
                <p:nvPr/>
              </p:nvSpPr>
              <p:spPr bwMode="auto">
                <a:xfrm>
                  <a:off x="1756" y="1963"/>
                  <a:ext cx="75" cy="151"/>
                </a:xfrm>
                <a:custGeom>
                  <a:avLst/>
                  <a:gdLst>
                    <a:gd name="T0" fmla="*/ 0 w 264"/>
                    <a:gd name="T1" fmla="*/ 151 h 527"/>
                    <a:gd name="T2" fmla="*/ 75 w 264"/>
                    <a:gd name="T3" fmla="*/ 0 h 527"/>
                    <a:gd name="T4" fmla="*/ 70 w 264"/>
                    <a:gd name="T5" fmla="*/ 151 h 52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4" h="527">
                      <a:moveTo>
                        <a:pt x="0" y="527"/>
                      </a:moveTo>
                      <a:lnTo>
                        <a:pt x="264" y="0"/>
                      </a:lnTo>
                      <a:lnTo>
                        <a:pt x="246" y="527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37924" name="Line 308"/>
                <p:cNvSpPr>
                  <a:spLocks noChangeShapeType="1"/>
                </p:cNvSpPr>
                <p:nvPr/>
              </p:nvSpPr>
              <p:spPr bwMode="auto">
                <a:xfrm flipH="1">
                  <a:off x="1779" y="2073"/>
                  <a:ext cx="46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434167982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08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08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3" dur="500"/>
                                        <p:tgtEl>
                                          <p:spTgt spid="1208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1210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0835" grpId="0" autoUpdateAnimBg="0"/>
      <p:bldP spid="120836" grpId="0" autoUpdateAnimBg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Text Box 4"/>
          <p:cNvSpPr txBox="1">
            <a:spLocks noChangeArrowheads="1"/>
          </p:cNvSpPr>
          <p:nvPr/>
        </p:nvSpPr>
        <p:spPr bwMode="auto">
          <a:xfrm>
            <a:off x="0" y="0"/>
            <a:ext cx="5487988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2.</a:t>
            </a: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用柱面剖切</a:t>
            </a:r>
          </a:p>
        </p:txBody>
      </p:sp>
      <p:sp>
        <p:nvSpPr>
          <p:cNvPr id="242693" name="Text Box 5"/>
          <p:cNvSpPr txBox="1">
            <a:spLocks noChangeArrowheads="1"/>
          </p:cNvSpPr>
          <p:nvPr/>
        </p:nvSpPr>
        <p:spPr bwMode="auto">
          <a:xfrm>
            <a:off x="0" y="565150"/>
            <a:ext cx="9144000" cy="1190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FFCCFF"/>
                    </a:gs>
                    <a:gs pos="50000">
                      <a:srgbClr val="FFFF00"/>
                    </a:gs>
                    <a:gs pos="100000">
                      <a:srgbClr val="FFCC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76200" algn="ctr">
                <a:pattFill prst="dkUpDiag">
                  <a:fgClr>
                    <a:srgbClr val="FF3300"/>
                  </a:fgClr>
                  <a:bgClr>
                    <a:srgbClr val="FFCCFF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altLang="zh-CN" sz="3600">
                <a:solidFill>
                  <a:srgbClr val="000000"/>
                </a:solidFill>
              </a:rPr>
              <a:t>    </a:t>
            </a:r>
            <a:r>
              <a:rPr lang="zh-CN" altLang="en-US" sz="3600">
                <a:solidFill>
                  <a:srgbClr val="000000"/>
                </a:solidFill>
              </a:rPr>
              <a:t>按国家标准规定：采用柱面剖切机件时，剖视图应按</a:t>
            </a:r>
            <a:r>
              <a:rPr lang="zh-CN" altLang="en-US" sz="3600">
                <a:solidFill>
                  <a:srgbClr val="FF0000"/>
                </a:solidFill>
              </a:rPr>
              <a:t>展开绘制</a:t>
            </a:r>
            <a:r>
              <a:rPr lang="zh-CN" altLang="en-US" sz="3600">
                <a:solidFill>
                  <a:srgbClr val="000000"/>
                </a:solidFill>
              </a:rPr>
              <a:t>。</a:t>
            </a:r>
          </a:p>
        </p:txBody>
      </p:sp>
      <p:grpSp>
        <p:nvGrpSpPr>
          <p:cNvPr id="242874" name="Group 186"/>
          <p:cNvGrpSpPr>
            <a:grpSpLocks/>
          </p:cNvGrpSpPr>
          <p:nvPr/>
        </p:nvGrpSpPr>
        <p:grpSpPr bwMode="auto">
          <a:xfrm>
            <a:off x="4716463" y="3760788"/>
            <a:ext cx="1639887" cy="474662"/>
            <a:chOff x="2974" y="2374"/>
            <a:chExt cx="1033" cy="299"/>
          </a:xfrm>
        </p:grpSpPr>
        <p:sp>
          <p:nvSpPr>
            <p:cNvPr id="39081" name="Freeform 70"/>
            <p:cNvSpPr>
              <a:spLocks/>
            </p:cNvSpPr>
            <p:nvPr/>
          </p:nvSpPr>
          <p:spPr bwMode="auto">
            <a:xfrm>
              <a:off x="2997" y="2374"/>
              <a:ext cx="29" cy="45"/>
            </a:xfrm>
            <a:custGeom>
              <a:avLst/>
              <a:gdLst>
                <a:gd name="T0" fmla="*/ 19 w 98"/>
                <a:gd name="T1" fmla="*/ 45 h 152"/>
                <a:gd name="T2" fmla="*/ 0 w 98"/>
                <a:gd name="T3" fmla="*/ 0 h 152"/>
                <a:gd name="T4" fmla="*/ 29 w 98"/>
                <a:gd name="T5" fmla="*/ 39 h 152"/>
                <a:gd name="T6" fmla="*/ 19 w 98"/>
                <a:gd name="T7" fmla="*/ 45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152">
                  <a:moveTo>
                    <a:pt x="63" y="152"/>
                  </a:moveTo>
                  <a:lnTo>
                    <a:pt x="0" y="0"/>
                  </a:lnTo>
                  <a:lnTo>
                    <a:pt x="98" y="133"/>
                  </a:lnTo>
                  <a:lnTo>
                    <a:pt x="63" y="152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82" name="Freeform 71"/>
            <p:cNvSpPr>
              <a:spLocks/>
            </p:cNvSpPr>
            <p:nvPr/>
          </p:nvSpPr>
          <p:spPr bwMode="auto">
            <a:xfrm>
              <a:off x="2997" y="2374"/>
              <a:ext cx="29" cy="45"/>
            </a:xfrm>
            <a:custGeom>
              <a:avLst/>
              <a:gdLst>
                <a:gd name="T0" fmla="*/ 19 w 98"/>
                <a:gd name="T1" fmla="*/ 45 h 152"/>
                <a:gd name="T2" fmla="*/ 0 w 98"/>
                <a:gd name="T3" fmla="*/ 0 h 152"/>
                <a:gd name="T4" fmla="*/ 29 w 98"/>
                <a:gd name="T5" fmla="*/ 39 h 152"/>
                <a:gd name="T6" fmla="*/ 19 w 98"/>
                <a:gd name="T7" fmla="*/ 45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152">
                  <a:moveTo>
                    <a:pt x="63" y="152"/>
                  </a:moveTo>
                  <a:lnTo>
                    <a:pt x="0" y="0"/>
                  </a:lnTo>
                  <a:lnTo>
                    <a:pt x="98" y="133"/>
                  </a:lnTo>
                  <a:lnTo>
                    <a:pt x="63" y="152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39083" name="Group 185"/>
            <p:cNvGrpSpPr>
              <a:grpSpLocks/>
            </p:cNvGrpSpPr>
            <p:nvPr/>
          </p:nvGrpSpPr>
          <p:grpSpPr bwMode="auto">
            <a:xfrm>
              <a:off x="2974" y="2374"/>
              <a:ext cx="1033" cy="299"/>
              <a:chOff x="2974" y="2374"/>
              <a:chExt cx="1033" cy="299"/>
            </a:xfrm>
          </p:grpSpPr>
          <p:sp>
            <p:nvSpPr>
              <p:cNvPr id="39084" name="Freeform 65"/>
              <p:cNvSpPr>
                <a:spLocks/>
              </p:cNvSpPr>
              <p:nvPr/>
            </p:nvSpPr>
            <p:spPr bwMode="auto">
              <a:xfrm>
                <a:off x="3875" y="2477"/>
                <a:ext cx="84" cy="64"/>
              </a:xfrm>
              <a:custGeom>
                <a:avLst/>
                <a:gdLst>
                  <a:gd name="T0" fmla="*/ 84 w 289"/>
                  <a:gd name="T1" fmla="*/ 64 h 217"/>
                  <a:gd name="T2" fmla="*/ 74 w 289"/>
                  <a:gd name="T3" fmla="*/ 55 h 217"/>
                  <a:gd name="T4" fmla="*/ 64 w 289"/>
                  <a:gd name="T5" fmla="*/ 47 h 217"/>
                  <a:gd name="T6" fmla="*/ 53 w 289"/>
                  <a:gd name="T7" fmla="*/ 39 h 217"/>
                  <a:gd name="T8" fmla="*/ 43 w 289"/>
                  <a:gd name="T9" fmla="*/ 31 h 217"/>
                  <a:gd name="T10" fmla="*/ 33 w 289"/>
                  <a:gd name="T11" fmla="*/ 23 h 217"/>
                  <a:gd name="T12" fmla="*/ 22 w 289"/>
                  <a:gd name="T13" fmla="*/ 15 h 217"/>
                  <a:gd name="T14" fmla="*/ 11 w 289"/>
                  <a:gd name="T15" fmla="*/ 7 h 217"/>
                  <a:gd name="T16" fmla="*/ 0 w 28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9" h="217">
                    <a:moveTo>
                      <a:pt x="289" y="217"/>
                    </a:moveTo>
                    <a:lnTo>
                      <a:pt x="255" y="188"/>
                    </a:lnTo>
                    <a:lnTo>
                      <a:pt x="220" y="159"/>
                    </a:lnTo>
                    <a:lnTo>
                      <a:pt x="184" y="131"/>
                    </a:lnTo>
                    <a:lnTo>
                      <a:pt x="148" y="104"/>
                    </a:lnTo>
                    <a:lnTo>
                      <a:pt x="112" y="77"/>
                    </a:lnTo>
                    <a:lnTo>
                      <a:pt x="75" y="51"/>
                    </a:lnTo>
                    <a:lnTo>
                      <a:pt x="38" y="25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9085" name="Line 66"/>
              <p:cNvSpPr>
                <a:spLocks noChangeShapeType="1"/>
              </p:cNvSpPr>
              <p:nvPr/>
            </p:nvSpPr>
            <p:spPr bwMode="auto">
              <a:xfrm flipH="1">
                <a:off x="2974" y="2491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9086" name="Line 67"/>
              <p:cNvSpPr>
                <a:spLocks noChangeShapeType="1"/>
              </p:cNvSpPr>
              <p:nvPr/>
            </p:nvSpPr>
            <p:spPr bwMode="auto">
              <a:xfrm flipH="1" flipV="1">
                <a:off x="3022" y="2417"/>
                <a:ext cx="18" cy="3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9087" name="Line 68"/>
              <p:cNvSpPr>
                <a:spLocks noChangeShapeType="1"/>
              </p:cNvSpPr>
              <p:nvPr/>
            </p:nvSpPr>
            <p:spPr bwMode="auto">
              <a:xfrm flipH="1" flipV="1">
                <a:off x="2997" y="2374"/>
                <a:ext cx="25" cy="4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9088" name="Line 69"/>
              <p:cNvSpPr>
                <a:spLocks noChangeShapeType="1"/>
              </p:cNvSpPr>
              <p:nvPr/>
            </p:nvSpPr>
            <p:spPr bwMode="auto">
              <a:xfrm flipV="1">
                <a:off x="3959" y="2518"/>
                <a:ext cx="21" cy="2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9089" name="Line 72"/>
              <p:cNvSpPr>
                <a:spLocks noChangeShapeType="1"/>
              </p:cNvSpPr>
              <p:nvPr/>
            </p:nvSpPr>
            <p:spPr bwMode="auto">
              <a:xfrm flipV="1">
                <a:off x="3980" y="2487"/>
                <a:ext cx="27" cy="3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9090" name="Freeform 73"/>
              <p:cNvSpPr>
                <a:spLocks/>
              </p:cNvSpPr>
              <p:nvPr/>
            </p:nvSpPr>
            <p:spPr bwMode="auto">
              <a:xfrm>
                <a:off x="3976" y="2487"/>
                <a:ext cx="31" cy="35"/>
              </a:xfrm>
              <a:custGeom>
                <a:avLst/>
                <a:gdLst>
                  <a:gd name="T0" fmla="*/ 0 w 105"/>
                  <a:gd name="T1" fmla="*/ 28 h 118"/>
                  <a:gd name="T2" fmla="*/ 31 w 105"/>
                  <a:gd name="T3" fmla="*/ 0 h 118"/>
                  <a:gd name="T4" fmla="*/ 9 w 105"/>
                  <a:gd name="T5" fmla="*/ 35 h 118"/>
                  <a:gd name="T6" fmla="*/ 0 w 105"/>
                  <a:gd name="T7" fmla="*/ 28 h 1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118">
                    <a:moveTo>
                      <a:pt x="0" y="93"/>
                    </a:moveTo>
                    <a:lnTo>
                      <a:pt x="105" y="0"/>
                    </a:lnTo>
                    <a:lnTo>
                      <a:pt x="30" y="118"/>
                    </a:ln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9091" name="Freeform 74"/>
              <p:cNvSpPr>
                <a:spLocks/>
              </p:cNvSpPr>
              <p:nvPr/>
            </p:nvSpPr>
            <p:spPr bwMode="auto">
              <a:xfrm>
                <a:off x="3976" y="2487"/>
                <a:ext cx="31" cy="35"/>
              </a:xfrm>
              <a:custGeom>
                <a:avLst/>
                <a:gdLst>
                  <a:gd name="T0" fmla="*/ 0 w 105"/>
                  <a:gd name="T1" fmla="*/ 28 h 118"/>
                  <a:gd name="T2" fmla="*/ 31 w 105"/>
                  <a:gd name="T3" fmla="*/ 0 h 118"/>
                  <a:gd name="T4" fmla="*/ 9 w 105"/>
                  <a:gd name="T5" fmla="*/ 35 h 118"/>
                  <a:gd name="T6" fmla="*/ 0 w 105"/>
                  <a:gd name="T7" fmla="*/ 28 h 1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118">
                    <a:moveTo>
                      <a:pt x="0" y="93"/>
                    </a:moveTo>
                    <a:lnTo>
                      <a:pt x="105" y="0"/>
                    </a:lnTo>
                    <a:lnTo>
                      <a:pt x="30" y="118"/>
                    </a:lnTo>
                    <a:lnTo>
                      <a:pt x="0" y="93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9092" name="Freeform 84"/>
              <p:cNvSpPr>
                <a:spLocks/>
              </p:cNvSpPr>
              <p:nvPr/>
            </p:nvSpPr>
            <p:spPr bwMode="auto">
              <a:xfrm>
                <a:off x="3040" y="2403"/>
                <a:ext cx="99" cy="47"/>
              </a:xfrm>
              <a:custGeom>
                <a:avLst/>
                <a:gdLst>
                  <a:gd name="T0" fmla="*/ 99 w 339"/>
                  <a:gd name="T1" fmla="*/ 0 h 160"/>
                  <a:gd name="T2" fmla="*/ 86 w 339"/>
                  <a:gd name="T3" fmla="*/ 5 h 160"/>
                  <a:gd name="T4" fmla="*/ 74 w 339"/>
                  <a:gd name="T5" fmla="*/ 11 h 160"/>
                  <a:gd name="T6" fmla="*/ 61 w 339"/>
                  <a:gd name="T7" fmla="*/ 16 h 160"/>
                  <a:gd name="T8" fmla="*/ 49 w 339"/>
                  <a:gd name="T9" fmla="*/ 22 h 160"/>
                  <a:gd name="T10" fmla="*/ 37 w 339"/>
                  <a:gd name="T11" fmla="*/ 28 h 160"/>
                  <a:gd name="T12" fmla="*/ 24 w 339"/>
                  <a:gd name="T13" fmla="*/ 34 h 160"/>
                  <a:gd name="T14" fmla="*/ 12 w 339"/>
                  <a:gd name="T15" fmla="*/ 40 h 160"/>
                  <a:gd name="T16" fmla="*/ 0 w 339"/>
                  <a:gd name="T17" fmla="*/ 47 h 1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9" h="160">
                    <a:moveTo>
                      <a:pt x="339" y="0"/>
                    </a:moveTo>
                    <a:lnTo>
                      <a:pt x="296" y="18"/>
                    </a:lnTo>
                    <a:lnTo>
                      <a:pt x="253" y="36"/>
                    </a:lnTo>
                    <a:lnTo>
                      <a:pt x="210" y="55"/>
                    </a:lnTo>
                    <a:lnTo>
                      <a:pt x="168" y="75"/>
                    </a:lnTo>
                    <a:lnTo>
                      <a:pt x="125" y="95"/>
                    </a:lnTo>
                    <a:lnTo>
                      <a:pt x="83" y="116"/>
                    </a:lnTo>
                    <a:lnTo>
                      <a:pt x="42" y="137"/>
                    </a:lnTo>
                    <a:lnTo>
                      <a:pt x="0" y="16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9093" name="Freeform 85"/>
              <p:cNvSpPr>
                <a:spLocks/>
              </p:cNvSpPr>
              <p:nvPr/>
            </p:nvSpPr>
            <p:spPr bwMode="auto">
              <a:xfrm>
                <a:off x="3026" y="2514"/>
                <a:ext cx="51" cy="60"/>
              </a:xfrm>
              <a:custGeom>
                <a:avLst/>
                <a:gdLst>
                  <a:gd name="T0" fmla="*/ 0 w 176"/>
                  <a:gd name="T1" fmla="*/ 60 h 204"/>
                  <a:gd name="T2" fmla="*/ 21 w 176"/>
                  <a:gd name="T3" fmla="*/ 60 h 204"/>
                  <a:gd name="T4" fmla="*/ 22 w 176"/>
                  <a:gd name="T5" fmla="*/ 60 h 204"/>
                  <a:gd name="T6" fmla="*/ 24 w 176"/>
                  <a:gd name="T7" fmla="*/ 60 h 204"/>
                  <a:gd name="T8" fmla="*/ 26 w 176"/>
                  <a:gd name="T9" fmla="*/ 59 h 204"/>
                  <a:gd name="T10" fmla="*/ 28 w 176"/>
                  <a:gd name="T11" fmla="*/ 58 h 204"/>
                  <a:gd name="T12" fmla="*/ 29 w 176"/>
                  <a:gd name="T13" fmla="*/ 58 h 204"/>
                  <a:gd name="T14" fmla="*/ 31 w 176"/>
                  <a:gd name="T15" fmla="*/ 57 h 204"/>
                  <a:gd name="T16" fmla="*/ 33 w 176"/>
                  <a:gd name="T17" fmla="*/ 55 h 204"/>
                  <a:gd name="T18" fmla="*/ 34 w 176"/>
                  <a:gd name="T19" fmla="*/ 54 h 204"/>
                  <a:gd name="T20" fmla="*/ 36 w 176"/>
                  <a:gd name="T21" fmla="*/ 53 h 204"/>
                  <a:gd name="T22" fmla="*/ 38 w 176"/>
                  <a:gd name="T23" fmla="*/ 51 h 204"/>
                  <a:gd name="T24" fmla="*/ 39 w 176"/>
                  <a:gd name="T25" fmla="*/ 49 h 204"/>
                  <a:gd name="T26" fmla="*/ 41 w 176"/>
                  <a:gd name="T27" fmla="*/ 47 h 204"/>
                  <a:gd name="T28" fmla="*/ 42 w 176"/>
                  <a:gd name="T29" fmla="*/ 46 h 204"/>
                  <a:gd name="T30" fmla="*/ 43 w 176"/>
                  <a:gd name="T31" fmla="*/ 44 h 204"/>
                  <a:gd name="T32" fmla="*/ 45 w 176"/>
                  <a:gd name="T33" fmla="*/ 41 h 204"/>
                  <a:gd name="T34" fmla="*/ 46 w 176"/>
                  <a:gd name="T35" fmla="*/ 39 h 204"/>
                  <a:gd name="T36" fmla="*/ 47 w 176"/>
                  <a:gd name="T37" fmla="*/ 37 h 204"/>
                  <a:gd name="T38" fmla="*/ 48 w 176"/>
                  <a:gd name="T39" fmla="*/ 35 h 204"/>
                  <a:gd name="T40" fmla="*/ 49 w 176"/>
                  <a:gd name="T41" fmla="*/ 32 h 204"/>
                  <a:gd name="T42" fmla="*/ 49 w 176"/>
                  <a:gd name="T43" fmla="*/ 30 h 204"/>
                  <a:gd name="T44" fmla="*/ 50 w 176"/>
                  <a:gd name="T45" fmla="*/ 28 h 204"/>
                  <a:gd name="T46" fmla="*/ 50 w 176"/>
                  <a:gd name="T47" fmla="*/ 25 h 204"/>
                  <a:gd name="T48" fmla="*/ 51 w 176"/>
                  <a:gd name="T49" fmla="*/ 23 h 204"/>
                  <a:gd name="T50" fmla="*/ 51 w 176"/>
                  <a:gd name="T51" fmla="*/ 21 h 204"/>
                  <a:gd name="T52" fmla="*/ 51 w 176"/>
                  <a:gd name="T53" fmla="*/ 18 h 204"/>
                  <a:gd name="T54" fmla="*/ 51 w 176"/>
                  <a:gd name="T55" fmla="*/ 16 h 204"/>
                  <a:gd name="T56" fmla="*/ 50 w 176"/>
                  <a:gd name="T57" fmla="*/ 14 h 204"/>
                  <a:gd name="T58" fmla="*/ 50 w 176"/>
                  <a:gd name="T59" fmla="*/ 12 h 204"/>
                  <a:gd name="T60" fmla="*/ 50 w 176"/>
                  <a:gd name="T61" fmla="*/ 11 h 204"/>
                  <a:gd name="T62" fmla="*/ 49 w 176"/>
                  <a:gd name="T63" fmla="*/ 9 h 204"/>
                  <a:gd name="T64" fmla="*/ 48 w 176"/>
                  <a:gd name="T65" fmla="*/ 7 h 204"/>
                  <a:gd name="T66" fmla="*/ 48 w 176"/>
                  <a:gd name="T67" fmla="*/ 6 h 204"/>
                  <a:gd name="T68" fmla="*/ 46 w 176"/>
                  <a:gd name="T69" fmla="*/ 4 h 204"/>
                  <a:gd name="T70" fmla="*/ 45 w 176"/>
                  <a:gd name="T71" fmla="*/ 3 h 204"/>
                  <a:gd name="T72" fmla="*/ 44 w 176"/>
                  <a:gd name="T73" fmla="*/ 2 h 204"/>
                  <a:gd name="T74" fmla="*/ 43 w 176"/>
                  <a:gd name="T75" fmla="*/ 1 h 204"/>
                  <a:gd name="T76" fmla="*/ 41 w 176"/>
                  <a:gd name="T77" fmla="*/ 1 h 204"/>
                  <a:gd name="T78" fmla="*/ 40 w 176"/>
                  <a:gd name="T79" fmla="*/ 0 h 204"/>
                  <a:gd name="T80" fmla="*/ 38 w 176"/>
                  <a:gd name="T81" fmla="*/ 0 h 204"/>
                  <a:gd name="T82" fmla="*/ 37 w 176"/>
                  <a:gd name="T83" fmla="*/ 0 h 204"/>
                  <a:gd name="T84" fmla="*/ 16 w 176"/>
                  <a:gd name="T85" fmla="*/ 0 h 20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76" h="204">
                    <a:moveTo>
                      <a:pt x="0" y="204"/>
                    </a:moveTo>
                    <a:lnTo>
                      <a:pt x="71" y="204"/>
                    </a:lnTo>
                    <a:lnTo>
                      <a:pt x="77" y="203"/>
                    </a:lnTo>
                    <a:lnTo>
                      <a:pt x="83" y="203"/>
                    </a:lnTo>
                    <a:lnTo>
                      <a:pt x="89" y="201"/>
                    </a:lnTo>
                    <a:lnTo>
                      <a:pt x="95" y="198"/>
                    </a:lnTo>
                    <a:lnTo>
                      <a:pt x="101" y="196"/>
                    </a:lnTo>
                    <a:lnTo>
                      <a:pt x="107" y="193"/>
                    </a:lnTo>
                    <a:lnTo>
                      <a:pt x="113" y="188"/>
                    </a:lnTo>
                    <a:lnTo>
                      <a:pt x="119" y="184"/>
                    </a:lnTo>
                    <a:lnTo>
                      <a:pt x="124" y="179"/>
                    </a:lnTo>
                    <a:lnTo>
                      <a:pt x="130" y="174"/>
                    </a:lnTo>
                    <a:lnTo>
                      <a:pt x="135" y="168"/>
                    </a:lnTo>
                    <a:lnTo>
                      <a:pt x="141" y="161"/>
                    </a:lnTo>
                    <a:lnTo>
                      <a:pt x="146" y="155"/>
                    </a:lnTo>
                    <a:lnTo>
                      <a:pt x="150" y="148"/>
                    </a:lnTo>
                    <a:lnTo>
                      <a:pt x="155" y="141"/>
                    </a:lnTo>
                    <a:lnTo>
                      <a:pt x="158" y="133"/>
                    </a:lnTo>
                    <a:lnTo>
                      <a:pt x="162" y="125"/>
                    </a:lnTo>
                    <a:lnTo>
                      <a:pt x="165" y="118"/>
                    </a:lnTo>
                    <a:lnTo>
                      <a:pt x="168" y="110"/>
                    </a:lnTo>
                    <a:lnTo>
                      <a:pt x="170" y="102"/>
                    </a:lnTo>
                    <a:lnTo>
                      <a:pt x="173" y="94"/>
                    </a:lnTo>
                    <a:lnTo>
                      <a:pt x="174" y="85"/>
                    </a:lnTo>
                    <a:lnTo>
                      <a:pt x="175" y="77"/>
                    </a:lnTo>
                    <a:lnTo>
                      <a:pt x="175" y="70"/>
                    </a:lnTo>
                    <a:lnTo>
                      <a:pt x="176" y="62"/>
                    </a:lnTo>
                    <a:lnTo>
                      <a:pt x="175" y="55"/>
                    </a:lnTo>
                    <a:lnTo>
                      <a:pt x="174" y="48"/>
                    </a:lnTo>
                    <a:lnTo>
                      <a:pt x="173" y="41"/>
                    </a:lnTo>
                    <a:lnTo>
                      <a:pt x="171" y="36"/>
                    </a:lnTo>
                    <a:lnTo>
                      <a:pt x="169" y="29"/>
                    </a:lnTo>
                    <a:lnTo>
                      <a:pt x="166" y="23"/>
                    </a:lnTo>
                    <a:lnTo>
                      <a:pt x="164" y="19"/>
                    </a:lnTo>
                    <a:lnTo>
                      <a:pt x="159" y="14"/>
                    </a:lnTo>
                    <a:lnTo>
                      <a:pt x="156" y="11"/>
                    </a:lnTo>
                    <a:lnTo>
                      <a:pt x="151" y="7"/>
                    </a:lnTo>
                    <a:lnTo>
                      <a:pt x="147" y="4"/>
                    </a:lnTo>
                    <a:lnTo>
                      <a:pt x="142" y="2"/>
                    </a:lnTo>
                    <a:lnTo>
                      <a:pt x="137" y="1"/>
                    </a:lnTo>
                    <a:lnTo>
                      <a:pt x="132" y="0"/>
                    </a:lnTo>
                    <a:lnTo>
                      <a:pt x="126" y="0"/>
                    </a:lnTo>
                    <a:lnTo>
                      <a:pt x="55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9094" name="Freeform 86"/>
              <p:cNvSpPr>
                <a:spLocks/>
              </p:cNvSpPr>
              <p:nvPr/>
            </p:nvSpPr>
            <p:spPr bwMode="auto">
              <a:xfrm>
                <a:off x="3026" y="2464"/>
                <a:ext cx="62" cy="110"/>
              </a:xfrm>
              <a:custGeom>
                <a:avLst/>
                <a:gdLst>
                  <a:gd name="T0" fmla="*/ 37 w 210"/>
                  <a:gd name="T1" fmla="*/ 49 h 368"/>
                  <a:gd name="T2" fmla="*/ 39 w 210"/>
                  <a:gd name="T3" fmla="*/ 48 h 368"/>
                  <a:gd name="T4" fmla="*/ 40 w 210"/>
                  <a:gd name="T5" fmla="*/ 48 h 368"/>
                  <a:gd name="T6" fmla="*/ 42 w 210"/>
                  <a:gd name="T7" fmla="*/ 48 h 368"/>
                  <a:gd name="T8" fmla="*/ 43 w 210"/>
                  <a:gd name="T9" fmla="*/ 47 h 368"/>
                  <a:gd name="T10" fmla="*/ 45 w 210"/>
                  <a:gd name="T11" fmla="*/ 47 h 368"/>
                  <a:gd name="T12" fmla="*/ 47 w 210"/>
                  <a:gd name="T13" fmla="*/ 45 h 368"/>
                  <a:gd name="T14" fmla="*/ 48 w 210"/>
                  <a:gd name="T15" fmla="*/ 44 h 368"/>
                  <a:gd name="T16" fmla="*/ 50 w 210"/>
                  <a:gd name="T17" fmla="*/ 43 h 368"/>
                  <a:gd name="T18" fmla="*/ 51 w 210"/>
                  <a:gd name="T19" fmla="*/ 42 h 368"/>
                  <a:gd name="T20" fmla="*/ 53 w 210"/>
                  <a:gd name="T21" fmla="*/ 40 h 368"/>
                  <a:gd name="T22" fmla="*/ 54 w 210"/>
                  <a:gd name="T23" fmla="*/ 39 h 368"/>
                  <a:gd name="T24" fmla="*/ 55 w 210"/>
                  <a:gd name="T25" fmla="*/ 36 h 368"/>
                  <a:gd name="T26" fmla="*/ 56 w 210"/>
                  <a:gd name="T27" fmla="*/ 35 h 368"/>
                  <a:gd name="T28" fmla="*/ 57 w 210"/>
                  <a:gd name="T29" fmla="*/ 33 h 368"/>
                  <a:gd name="T30" fmla="*/ 58 w 210"/>
                  <a:gd name="T31" fmla="*/ 31 h 368"/>
                  <a:gd name="T32" fmla="*/ 59 w 210"/>
                  <a:gd name="T33" fmla="*/ 28 h 368"/>
                  <a:gd name="T34" fmla="*/ 60 w 210"/>
                  <a:gd name="T35" fmla="*/ 26 h 368"/>
                  <a:gd name="T36" fmla="*/ 61 w 210"/>
                  <a:gd name="T37" fmla="*/ 25 h 368"/>
                  <a:gd name="T38" fmla="*/ 61 w 210"/>
                  <a:gd name="T39" fmla="*/ 22 h 368"/>
                  <a:gd name="T40" fmla="*/ 61 w 210"/>
                  <a:gd name="T41" fmla="*/ 20 h 368"/>
                  <a:gd name="T42" fmla="*/ 62 w 210"/>
                  <a:gd name="T43" fmla="*/ 18 h 368"/>
                  <a:gd name="T44" fmla="*/ 62 w 210"/>
                  <a:gd name="T45" fmla="*/ 16 h 368"/>
                  <a:gd name="T46" fmla="*/ 62 w 210"/>
                  <a:gd name="T47" fmla="*/ 14 h 368"/>
                  <a:gd name="T48" fmla="*/ 61 w 210"/>
                  <a:gd name="T49" fmla="*/ 12 h 368"/>
                  <a:gd name="T50" fmla="*/ 61 w 210"/>
                  <a:gd name="T51" fmla="*/ 10 h 368"/>
                  <a:gd name="T52" fmla="*/ 61 w 210"/>
                  <a:gd name="T53" fmla="*/ 9 h 368"/>
                  <a:gd name="T54" fmla="*/ 60 w 210"/>
                  <a:gd name="T55" fmla="*/ 7 h 368"/>
                  <a:gd name="T56" fmla="*/ 60 w 210"/>
                  <a:gd name="T57" fmla="*/ 6 h 368"/>
                  <a:gd name="T58" fmla="*/ 58 w 210"/>
                  <a:gd name="T59" fmla="*/ 4 h 368"/>
                  <a:gd name="T60" fmla="*/ 58 w 210"/>
                  <a:gd name="T61" fmla="*/ 3 h 368"/>
                  <a:gd name="T62" fmla="*/ 57 w 210"/>
                  <a:gd name="T63" fmla="*/ 2 h 368"/>
                  <a:gd name="T64" fmla="*/ 56 w 210"/>
                  <a:gd name="T65" fmla="*/ 1 h 368"/>
                  <a:gd name="T66" fmla="*/ 54 w 210"/>
                  <a:gd name="T67" fmla="*/ 1 h 368"/>
                  <a:gd name="T68" fmla="*/ 53 w 210"/>
                  <a:gd name="T69" fmla="*/ 0 h 368"/>
                  <a:gd name="T70" fmla="*/ 52 w 210"/>
                  <a:gd name="T71" fmla="*/ 0 h 368"/>
                  <a:gd name="T72" fmla="*/ 50 w 210"/>
                  <a:gd name="T73" fmla="*/ 0 h 368"/>
                  <a:gd name="T74" fmla="*/ 29 w 210"/>
                  <a:gd name="T75" fmla="*/ 0 h 368"/>
                  <a:gd name="T76" fmla="*/ 0 w 210"/>
                  <a:gd name="T77" fmla="*/ 110 h 36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10" h="368">
                    <a:moveTo>
                      <a:pt x="126" y="164"/>
                    </a:moveTo>
                    <a:lnTo>
                      <a:pt x="131" y="162"/>
                    </a:lnTo>
                    <a:lnTo>
                      <a:pt x="137" y="162"/>
                    </a:lnTo>
                    <a:lnTo>
                      <a:pt x="142" y="160"/>
                    </a:lnTo>
                    <a:lnTo>
                      <a:pt x="147" y="158"/>
                    </a:lnTo>
                    <a:lnTo>
                      <a:pt x="152" y="156"/>
                    </a:lnTo>
                    <a:lnTo>
                      <a:pt x="158" y="152"/>
                    </a:lnTo>
                    <a:lnTo>
                      <a:pt x="162" y="148"/>
                    </a:lnTo>
                    <a:lnTo>
                      <a:pt x="168" y="144"/>
                    </a:lnTo>
                    <a:lnTo>
                      <a:pt x="173" y="139"/>
                    </a:lnTo>
                    <a:lnTo>
                      <a:pt x="178" y="134"/>
                    </a:lnTo>
                    <a:lnTo>
                      <a:pt x="183" y="129"/>
                    </a:lnTo>
                    <a:lnTo>
                      <a:pt x="187" y="122"/>
                    </a:lnTo>
                    <a:lnTo>
                      <a:pt x="191" y="116"/>
                    </a:lnTo>
                    <a:lnTo>
                      <a:pt x="194" y="110"/>
                    </a:lnTo>
                    <a:lnTo>
                      <a:pt x="197" y="103"/>
                    </a:lnTo>
                    <a:lnTo>
                      <a:pt x="201" y="95"/>
                    </a:lnTo>
                    <a:lnTo>
                      <a:pt x="203" y="88"/>
                    </a:lnTo>
                    <a:lnTo>
                      <a:pt x="205" y="82"/>
                    </a:lnTo>
                    <a:lnTo>
                      <a:pt x="207" y="74"/>
                    </a:lnTo>
                    <a:lnTo>
                      <a:pt x="208" y="67"/>
                    </a:lnTo>
                    <a:lnTo>
                      <a:pt x="210" y="60"/>
                    </a:lnTo>
                    <a:lnTo>
                      <a:pt x="210" y="53"/>
                    </a:lnTo>
                    <a:lnTo>
                      <a:pt x="210" y="47"/>
                    </a:lnTo>
                    <a:lnTo>
                      <a:pt x="208" y="40"/>
                    </a:lnTo>
                    <a:lnTo>
                      <a:pt x="207" y="34"/>
                    </a:lnTo>
                    <a:lnTo>
                      <a:pt x="206" y="29"/>
                    </a:lnTo>
                    <a:lnTo>
                      <a:pt x="204" y="23"/>
                    </a:lnTo>
                    <a:lnTo>
                      <a:pt x="202" y="19"/>
                    </a:lnTo>
                    <a:lnTo>
                      <a:pt x="198" y="14"/>
                    </a:lnTo>
                    <a:lnTo>
                      <a:pt x="196" y="11"/>
                    </a:lnTo>
                    <a:lnTo>
                      <a:pt x="192" y="7"/>
                    </a:lnTo>
                    <a:lnTo>
                      <a:pt x="188" y="4"/>
                    </a:lnTo>
                    <a:lnTo>
                      <a:pt x="184" y="2"/>
                    </a:lnTo>
                    <a:lnTo>
                      <a:pt x="179" y="1"/>
                    </a:lnTo>
                    <a:lnTo>
                      <a:pt x="175" y="0"/>
                    </a:lnTo>
                    <a:lnTo>
                      <a:pt x="170" y="0"/>
                    </a:lnTo>
                    <a:lnTo>
                      <a:pt x="98" y="0"/>
                    </a:lnTo>
                    <a:lnTo>
                      <a:pt x="0" y="36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9095" name="Freeform 87"/>
              <p:cNvSpPr>
                <a:spLocks/>
              </p:cNvSpPr>
              <p:nvPr/>
            </p:nvSpPr>
            <p:spPr bwMode="auto">
              <a:xfrm>
                <a:off x="3891" y="2613"/>
                <a:ext cx="52" cy="60"/>
              </a:xfrm>
              <a:custGeom>
                <a:avLst/>
                <a:gdLst>
                  <a:gd name="T0" fmla="*/ 0 w 176"/>
                  <a:gd name="T1" fmla="*/ 60 h 204"/>
                  <a:gd name="T2" fmla="*/ 21 w 176"/>
                  <a:gd name="T3" fmla="*/ 60 h 204"/>
                  <a:gd name="T4" fmla="*/ 23 w 176"/>
                  <a:gd name="T5" fmla="*/ 60 h 204"/>
                  <a:gd name="T6" fmla="*/ 25 w 176"/>
                  <a:gd name="T7" fmla="*/ 60 h 204"/>
                  <a:gd name="T8" fmla="*/ 27 w 176"/>
                  <a:gd name="T9" fmla="*/ 59 h 204"/>
                  <a:gd name="T10" fmla="*/ 28 w 176"/>
                  <a:gd name="T11" fmla="*/ 59 h 204"/>
                  <a:gd name="T12" fmla="*/ 30 w 176"/>
                  <a:gd name="T13" fmla="*/ 58 h 204"/>
                  <a:gd name="T14" fmla="*/ 32 w 176"/>
                  <a:gd name="T15" fmla="*/ 57 h 204"/>
                  <a:gd name="T16" fmla="*/ 33 w 176"/>
                  <a:gd name="T17" fmla="*/ 56 h 204"/>
                  <a:gd name="T18" fmla="*/ 35 w 176"/>
                  <a:gd name="T19" fmla="*/ 54 h 204"/>
                  <a:gd name="T20" fmla="*/ 37 w 176"/>
                  <a:gd name="T21" fmla="*/ 53 h 204"/>
                  <a:gd name="T22" fmla="*/ 38 w 176"/>
                  <a:gd name="T23" fmla="*/ 51 h 204"/>
                  <a:gd name="T24" fmla="*/ 40 w 176"/>
                  <a:gd name="T25" fmla="*/ 50 h 204"/>
                  <a:gd name="T26" fmla="*/ 42 w 176"/>
                  <a:gd name="T27" fmla="*/ 48 h 204"/>
                  <a:gd name="T28" fmla="*/ 43 w 176"/>
                  <a:gd name="T29" fmla="*/ 46 h 204"/>
                  <a:gd name="T30" fmla="*/ 44 w 176"/>
                  <a:gd name="T31" fmla="*/ 44 h 204"/>
                  <a:gd name="T32" fmla="*/ 46 w 176"/>
                  <a:gd name="T33" fmla="*/ 42 h 204"/>
                  <a:gd name="T34" fmla="*/ 47 w 176"/>
                  <a:gd name="T35" fmla="*/ 39 h 204"/>
                  <a:gd name="T36" fmla="*/ 48 w 176"/>
                  <a:gd name="T37" fmla="*/ 37 h 204"/>
                  <a:gd name="T38" fmla="*/ 49 w 176"/>
                  <a:gd name="T39" fmla="*/ 35 h 204"/>
                  <a:gd name="T40" fmla="*/ 50 w 176"/>
                  <a:gd name="T41" fmla="*/ 32 h 204"/>
                  <a:gd name="T42" fmla="*/ 51 w 176"/>
                  <a:gd name="T43" fmla="*/ 30 h 204"/>
                  <a:gd name="T44" fmla="*/ 51 w 176"/>
                  <a:gd name="T45" fmla="*/ 28 h 204"/>
                  <a:gd name="T46" fmla="*/ 51 w 176"/>
                  <a:gd name="T47" fmla="*/ 26 h 204"/>
                  <a:gd name="T48" fmla="*/ 52 w 176"/>
                  <a:gd name="T49" fmla="*/ 23 h 204"/>
                  <a:gd name="T50" fmla="*/ 52 w 176"/>
                  <a:gd name="T51" fmla="*/ 21 h 204"/>
                  <a:gd name="T52" fmla="*/ 52 w 176"/>
                  <a:gd name="T53" fmla="*/ 19 h 204"/>
                  <a:gd name="T54" fmla="*/ 52 w 176"/>
                  <a:gd name="T55" fmla="*/ 16 h 204"/>
                  <a:gd name="T56" fmla="*/ 51 w 176"/>
                  <a:gd name="T57" fmla="*/ 14 h 204"/>
                  <a:gd name="T58" fmla="*/ 51 w 176"/>
                  <a:gd name="T59" fmla="*/ 13 h 204"/>
                  <a:gd name="T60" fmla="*/ 51 w 176"/>
                  <a:gd name="T61" fmla="*/ 11 h 204"/>
                  <a:gd name="T62" fmla="*/ 50 w 176"/>
                  <a:gd name="T63" fmla="*/ 9 h 204"/>
                  <a:gd name="T64" fmla="*/ 49 w 176"/>
                  <a:gd name="T65" fmla="*/ 7 h 204"/>
                  <a:gd name="T66" fmla="*/ 48 w 176"/>
                  <a:gd name="T67" fmla="*/ 6 h 204"/>
                  <a:gd name="T68" fmla="*/ 47 w 176"/>
                  <a:gd name="T69" fmla="*/ 4 h 204"/>
                  <a:gd name="T70" fmla="*/ 46 w 176"/>
                  <a:gd name="T71" fmla="*/ 3 h 204"/>
                  <a:gd name="T72" fmla="*/ 45 w 176"/>
                  <a:gd name="T73" fmla="*/ 2 h 204"/>
                  <a:gd name="T74" fmla="*/ 43 w 176"/>
                  <a:gd name="T75" fmla="*/ 2 h 204"/>
                  <a:gd name="T76" fmla="*/ 42 w 176"/>
                  <a:gd name="T77" fmla="*/ 1 h 204"/>
                  <a:gd name="T78" fmla="*/ 40 w 176"/>
                  <a:gd name="T79" fmla="*/ 0 h 204"/>
                  <a:gd name="T80" fmla="*/ 39 w 176"/>
                  <a:gd name="T81" fmla="*/ 0 h 204"/>
                  <a:gd name="T82" fmla="*/ 38 w 176"/>
                  <a:gd name="T83" fmla="*/ 0 h 204"/>
                  <a:gd name="T84" fmla="*/ 16 w 176"/>
                  <a:gd name="T85" fmla="*/ 0 h 20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76" h="204">
                    <a:moveTo>
                      <a:pt x="0" y="204"/>
                    </a:moveTo>
                    <a:lnTo>
                      <a:pt x="72" y="204"/>
                    </a:lnTo>
                    <a:lnTo>
                      <a:pt x="77" y="204"/>
                    </a:lnTo>
                    <a:lnTo>
                      <a:pt x="83" y="203"/>
                    </a:lnTo>
                    <a:lnTo>
                      <a:pt x="90" y="202"/>
                    </a:lnTo>
                    <a:lnTo>
                      <a:pt x="95" y="200"/>
                    </a:lnTo>
                    <a:lnTo>
                      <a:pt x="101" y="197"/>
                    </a:lnTo>
                    <a:lnTo>
                      <a:pt x="108" y="193"/>
                    </a:lnTo>
                    <a:lnTo>
                      <a:pt x="113" y="190"/>
                    </a:lnTo>
                    <a:lnTo>
                      <a:pt x="119" y="185"/>
                    </a:lnTo>
                    <a:lnTo>
                      <a:pt x="125" y="180"/>
                    </a:lnTo>
                    <a:lnTo>
                      <a:pt x="130" y="175"/>
                    </a:lnTo>
                    <a:lnTo>
                      <a:pt x="136" y="169"/>
                    </a:lnTo>
                    <a:lnTo>
                      <a:pt x="141" y="163"/>
                    </a:lnTo>
                    <a:lnTo>
                      <a:pt x="146" y="156"/>
                    </a:lnTo>
                    <a:lnTo>
                      <a:pt x="150" y="148"/>
                    </a:lnTo>
                    <a:lnTo>
                      <a:pt x="155" y="142"/>
                    </a:lnTo>
                    <a:lnTo>
                      <a:pt x="158" y="134"/>
                    </a:lnTo>
                    <a:lnTo>
                      <a:pt x="163" y="126"/>
                    </a:lnTo>
                    <a:lnTo>
                      <a:pt x="165" y="118"/>
                    </a:lnTo>
                    <a:lnTo>
                      <a:pt x="168" y="110"/>
                    </a:lnTo>
                    <a:lnTo>
                      <a:pt x="171" y="102"/>
                    </a:lnTo>
                    <a:lnTo>
                      <a:pt x="173" y="94"/>
                    </a:lnTo>
                    <a:lnTo>
                      <a:pt x="174" y="87"/>
                    </a:lnTo>
                    <a:lnTo>
                      <a:pt x="175" y="79"/>
                    </a:lnTo>
                    <a:lnTo>
                      <a:pt x="175" y="71"/>
                    </a:lnTo>
                    <a:lnTo>
                      <a:pt x="176" y="63"/>
                    </a:lnTo>
                    <a:lnTo>
                      <a:pt x="175" y="56"/>
                    </a:lnTo>
                    <a:lnTo>
                      <a:pt x="174" y="49"/>
                    </a:lnTo>
                    <a:lnTo>
                      <a:pt x="173" y="43"/>
                    </a:lnTo>
                    <a:lnTo>
                      <a:pt x="172" y="36"/>
                    </a:lnTo>
                    <a:lnTo>
                      <a:pt x="169" y="30"/>
                    </a:lnTo>
                    <a:lnTo>
                      <a:pt x="166" y="25"/>
                    </a:lnTo>
                    <a:lnTo>
                      <a:pt x="164" y="19"/>
                    </a:lnTo>
                    <a:lnTo>
                      <a:pt x="159" y="15"/>
                    </a:lnTo>
                    <a:lnTo>
                      <a:pt x="156" y="11"/>
                    </a:lnTo>
                    <a:lnTo>
                      <a:pt x="151" y="8"/>
                    </a:lnTo>
                    <a:lnTo>
                      <a:pt x="147" y="6"/>
                    </a:lnTo>
                    <a:lnTo>
                      <a:pt x="142" y="3"/>
                    </a:lnTo>
                    <a:lnTo>
                      <a:pt x="137" y="1"/>
                    </a:lnTo>
                    <a:lnTo>
                      <a:pt x="132" y="0"/>
                    </a:lnTo>
                    <a:lnTo>
                      <a:pt x="127" y="0"/>
                    </a:lnTo>
                    <a:lnTo>
                      <a:pt x="55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9096" name="Freeform 88"/>
              <p:cNvSpPr>
                <a:spLocks/>
              </p:cNvSpPr>
              <p:nvPr/>
            </p:nvSpPr>
            <p:spPr bwMode="auto">
              <a:xfrm>
                <a:off x="3891" y="2565"/>
                <a:ext cx="62" cy="108"/>
              </a:xfrm>
              <a:custGeom>
                <a:avLst/>
                <a:gdLst>
                  <a:gd name="T0" fmla="*/ 37 w 210"/>
                  <a:gd name="T1" fmla="*/ 48 h 368"/>
                  <a:gd name="T2" fmla="*/ 39 w 210"/>
                  <a:gd name="T3" fmla="*/ 48 h 368"/>
                  <a:gd name="T4" fmla="*/ 40 w 210"/>
                  <a:gd name="T5" fmla="*/ 48 h 368"/>
                  <a:gd name="T6" fmla="*/ 42 w 210"/>
                  <a:gd name="T7" fmla="*/ 48 h 368"/>
                  <a:gd name="T8" fmla="*/ 43 w 210"/>
                  <a:gd name="T9" fmla="*/ 47 h 368"/>
                  <a:gd name="T10" fmla="*/ 45 w 210"/>
                  <a:gd name="T11" fmla="*/ 46 h 368"/>
                  <a:gd name="T12" fmla="*/ 47 w 210"/>
                  <a:gd name="T13" fmla="*/ 45 h 368"/>
                  <a:gd name="T14" fmla="*/ 48 w 210"/>
                  <a:gd name="T15" fmla="*/ 44 h 368"/>
                  <a:gd name="T16" fmla="*/ 50 w 210"/>
                  <a:gd name="T17" fmla="*/ 43 h 368"/>
                  <a:gd name="T18" fmla="*/ 51 w 210"/>
                  <a:gd name="T19" fmla="*/ 41 h 368"/>
                  <a:gd name="T20" fmla="*/ 53 w 210"/>
                  <a:gd name="T21" fmla="*/ 40 h 368"/>
                  <a:gd name="T22" fmla="*/ 54 w 210"/>
                  <a:gd name="T23" fmla="*/ 38 h 368"/>
                  <a:gd name="T24" fmla="*/ 55 w 210"/>
                  <a:gd name="T25" fmla="*/ 36 h 368"/>
                  <a:gd name="T26" fmla="*/ 56 w 210"/>
                  <a:gd name="T27" fmla="*/ 34 h 368"/>
                  <a:gd name="T28" fmla="*/ 57 w 210"/>
                  <a:gd name="T29" fmla="*/ 32 h 368"/>
                  <a:gd name="T30" fmla="*/ 58 w 210"/>
                  <a:gd name="T31" fmla="*/ 30 h 368"/>
                  <a:gd name="T32" fmla="*/ 59 w 210"/>
                  <a:gd name="T33" fmla="*/ 28 h 368"/>
                  <a:gd name="T34" fmla="*/ 60 w 210"/>
                  <a:gd name="T35" fmla="*/ 26 h 368"/>
                  <a:gd name="T36" fmla="*/ 61 w 210"/>
                  <a:gd name="T37" fmla="*/ 24 h 368"/>
                  <a:gd name="T38" fmla="*/ 61 w 210"/>
                  <a:gd name="T39" fmla="*/ 22 h 368"/>
                  <a:gd name="T40" fmla="*/ 62 w 210"/>
                  <a:gd name="T41" fmla="*/ 20 h 368"/>
                  <a:gd name="T42" fmla="*/ 62 w 210"/>
                  <a:gd name="T43" fmla="*/ 18 h 368"/>
                  <a:gd name="T44" fmla="*/ 62 w 210"/>
                  <a:gd name="T45" fmla="*/ 16 h 368"/>
                  <a:gd name="T46" fmla="*/ 62 w 210"/>
                  <a:gd name="T47" fmla="*/ 14 h 368"/>
                  <a:gd name="T48" fmla="*/ 62 w 210"/>
                  <a:gd name="T49" fmla="*/ 12 h 368"/>
                  <a:gd name="T50" fmla="*/ 61 w 210"/>
                  <a:gd name="T51" fmla="*/ 10 h 368"/>
                  <a:gd name="T52" fmla="*/ 61 w 210"/>
                  <a:gd name="T53" fmla="*/ 9 h 368"/>
                  <a:gd name="T54" fmla="*/ 60 w 210"/>
                  <a:gd name="T55" fmla="*/ 7 h 368"/>
                  <a:gd name="T56" fmla="*/ 60 w 210"/>
                  <a:gd name="T57" fmla="*/ 6 h 368"/>
                  <a:gd name="T58" fmla="*/ 59 w 210"/>
                  <a:gd name="T59" fmla="*/ 5 h 368"/>
                  <a:gd name="T60" fmla="*/ 58 w 210"/>
                  <a:gd name="T61" fmla="*/ 3 h 368"/>
                  <a:gd name="T62" fmla="*/ 57 w 210"/>
                  <a:gd name="T63" fmla="*/ 2 h 368"/>
                  <a:gd name="T64" fmla="*/ 56 w 210"/>
                  <a:gd name="T65" fmla="*/ 2 h 368"/>
                  <a:gd name="T66" fmla="*/ 54 w 210"/>
                  <a:gd name="T67" fmla="*/ 1 h 368"/>
                  <a:gd name="T68" fmla="*/ 53 w 210"/>
                  <a:gd name="T69" fmla="*/ 0 h 368"/>
                  <a:gd name="T70" fmla="*/ 52 w 210"/>
                  <a:gd name="T71" fmla="*/ 0 h 368"/>
                  <a:gd name="T72" fmla="*/ 50 w 210"/>
                  <a:gd name="T73" fmla="*/ 0 h 368"/>
                  <a:gd name="T74" fmla="*/ 29 w 210"/>
                  <a:gd name="T75" fmla="*/ 0 h 368"/>
                  <a:gd name="T76" fmla="*/ 0 w 210"/>
                  <a:gd name="T77" fmla="*/ 108 h 36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10" h="368">
                    <a:moveTo>
                      <a:pt x="127" y="164"/>
                    </a:moveTo>
                    <a:lnTo>
                      <a:pt x="131" y="164"/>
                    </a:lnTo>
                    <a:lnTo>
                      <a:pt x="137" y="163"/>
                    </a:lnTo>
                    <a:lnTo>
                      <a:pt x="142" y="162"/>
                    </a:lnTo>
                    <a:lnTo>
                      <a:pt x="147" y="159"/>
                    </a:lnTo>
                    <a:lnTo>
                      <a:pt x="153" y="156"/>
                    </a:lnTo>
                    <a:lnTo>
                      <a:pt x="158" y="153"/>
                    </a:lnTo>
                    <a:lnTo>
                      <a:pt x="164" y="149"/>
                    </a:lnTo>
                    <a:lnTo>
                      <a:pt x="168" y="145"/>
                    </a:lnTo>
                    <a:lnTo>
                      <a:pt x="173" y="140"/>
                    </a:lnTo>
                    <a:lnTo>
                      <a:pt x="178" y="135"/>
                    </a:lnTo>
                    <a:lnTo>
                      <a:pt x="183" y="129"/>
                    </a:lnTo>
                    <a:lnTo>
                      <a:pt x="187" y="124"/>
                    </a:lnTo>
                    <a:lnTo>
                      <a:pt x="191" y="117"/>
                    </a:lnTo>
                    <a:lnTo>
                      <a:pt x="194" y="110"/>
                    </a:lnTo>
                    <a:lnTo>
                      <a:pt x="198" y="103"/>
                    </a:lnTo>
                    <a:lnTo>
                      <a:pt x="201" y="97"/>
                    </a:lnTo>
                    <a:lnTo>
                      <a:pt x="203" y="90"/>
                    </a:lnTo>
                    <a:lnTo>
                      <a:pt x="205" y="82"/>
                    </a:lnTo>
                    <a:lnTo>
                      <a:pt x="208" y="75"/>
                    </a:lnTo>
                    <a:lnTo>
                      <a:pt x="209" y="68"/>
                    </a:lnTo>
                    <a:lnTo>
                      <a:pt x="210" y="61"/>
                    </a:lnTo>
                    <a:lnTo>
                      <a:pt x="210" y="54"/>
                    </a:lnTo>
                    <a:lnTo>
                      <a:pt x="210" y="47"/>
                    </a:lnTo>
                    <a:lnTo>
                      <a:pt x="209" y="42"/>
                    </a:lnTo>
                    <a:lnTo>
                      <a:pt x="208" y="35"/>
                    </a:lnTo>
                    <a:lnTo>
                      <a:pt x="207" y="29"/>
                    </a:lnTo>
                    <a:lnTo>
                      <a:pt x="204" y="25"/>
                    </a:lnTo>
                    <a:lnTo>
                      <a:pt x="202" y="19"/>
                    </a:lnTo>
                    <a:lnTo>
                      <a:pt x="199" y="16"/>
                    </a:lnTo>
                    <a:lnTo>
                      <a:pt x="196" y="11"/>
                    </a:lnTo>
                    <a:lnTo>
                      <a:pt x="192" y="8"/>
                    </a:lnTo>
                    <a:lnTo>
                      <a:pt x="189" y="6"/>
                    </a:lnTo>
                    <a:lnTo>
                      <a:pt x="184" y="3"/>
                    </a:lnTo>
                    <a:lnTo>
                      <a:pt x="180" y="1"/>
                    </a:lnTo>
                    <a:lnTo>
                      <a:pt x="175" y="1"/>
                    </a:lnTo>
                    <a:lnTo>
                      <a:pt x="171" y="0"/>
                    </a:lnTo>
                    <a:lnTo>
                      <a:pt x="99" y="0"/>
                    </a:lnTo>
                    <a:lnTo>
                      <a:pt x="0" y="36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242876" name="Group 188"/>
          <p:cNvGrpSpPr>
            <a:grpSpLocks/>
          </p:cNvGrpSpPr>
          <p:nvPr/>
        </p:nvGrpSpPr>
        <p:grpSpPr bwMode="auto">
          <a:xfrm>
            <a:off x="2195513" y="3490913"/>
            <a:ext cx="4816475" cy="3140075"/>
            <a:chOff x="1383" y="2199"/>
            <a:chExt cx="3034" cy="1978"/>
          </a:xfrm>
        </p:grpSpPr>
        <p:sp>
          <p:nvSpPr>
            <p:cNvPr id="38973" name="Line 7"/>
            <p:cNvSpPr>
              <a:spLocks noChangeShapeType="1"/>
            </p:cNvSpPr>
            <p:nvPr/>
          </p:nvSpPr>
          <p:spPr bwMode="auto">
            <a:xfrm>
              <a:off x="2447" y="3157"/>
              <a:ext cx="16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74" name="Line 8"/>
            <p:cNvSpPr>
              <a:spLocks noChangeShapeType="1"/>
            </p:cNvSpPr>
            <p:nvPr/>
          </p:nvSpPr>
          <p:spPr bwMode="auto">
            <a:xfrm>
              <a:off x="2661" y="3157"/>
              <a:ext cx="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75" name="Line 9"/>
            <p:cNvSpPr>
              <a:spLocks noChangeShapeType="1"/>
            </p:cNvSpPr>
            <p:nvPr/>
          </p:nvSpPr>
          <p:spPr bwMode="auto">
            <a:xfrm>
              <a:off x="2747" y="3157"/>
              <a:ext cx="2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76" name="Line 10"/>
            <p:cNvSpPr>
              <a:spLocks noChangeShapeType="1"/>
            </p:cNvSpPr>
            <p:nvPr/>
          </p:nvSpPr>
          <p:spPr bwMode="auto">
            <a:xfrm>
              <a:off x="3038" y="3157"/>
              <a:ext cx="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77" name="Line 11"/>
            <p:cNvSpPr>
              <a:spLocks noChangeShapeType="1"/>
            </p:cNvSpPr>
            <p:nvPr/>
          </p:nvSpPr>
          <p:spPr bwMode="auto">
            <a:xfrm>
              <a:off x="3125" y="3157"/>
              <a:ext cx="2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78" name="Line 12"/>
            <p:cNvSpPr>
              <a:spLocks noChangeShapeType="1"/>
            </p:cNvSpPr>
            <p:nvPr/>
          </p:nvSpPr>
          <p:spPr bwMode="auto">
            <a:xfrm>
              <a:off x="3413" y="3157"/>
              <a:ext cx="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79" name="Line 13"/>
            <p:cNvSpPr>
              <a:spLocks noChangeShapeType="1"/>
            </p:cNvSpPr>
            <p:nvPr/>
          </p:nvSpPr>
          <p:spPr bwMode="auto">
            <a:xfrm>
              <a:off x="3500" y="3157"/>
              <a:ext cx="2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80" name="Line 14"/>
            <p:cNvSpPr>
              <a:spLocks noChangeShapeType="1"/>
            </p:cNvSpPr>
            <p:nvPr/>
          </p:nvSpPr>
          <p:spPr bwMode="auto">
            <a:xfrm>
              <a:off x="3788" y="3157"/>
              <a:ext cx="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81" name="Line 15"/>
            <p:cNvSpPr>
              <a:spLocks noChangeShapeType="1"/>
            </p:cNvSpPr>
            <p:nvPr/>
          </p:nvSpPr>
          <p:spPr bwMode="auto">
            <a:xfrm>
              <a:off x="3875" y="3157"/>
              <a:ext cx="2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82" name="Line 16"/>
            <p:cNvSpPr>
              <a:spLocks noChangeShapeType="1"/>
            </p:cNvSpPr>
            <p:nvPr/>
          </p:nvSpPr>
          <p:spPr bwMode="auto">
            <a:xfrm>
              <a:off x="4163" y="3157"/>
              <a:ext cx="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83" name="Line 17"/>
            <p:cNvSpPr>
              <a:spLocks noChangeShapeType="1"/>
            </p:cNvSpPr>
            <p:nvPr/>
          </p:nvSpPr>
          <p:spPr bwMode="auto">
            <a:xfrm>
              <a:off x="4250" y="3157"/>
              <a:ext cx="16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84" name="Line 18"/>
            <p:cNvSpPr>
              <a:spLocks noChangeShapeType="1"/>
            </p:cNvSpPr>
            <p:nvPr/>
          </p:nvSpPr>
          <p:spPr bwMode="auto">
            <a:xfrm>
              <a:off x="3434" y="2199"/>
              <a:ext cx="0" cy="1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85" name="Line 19"/>
            <p:cNvSpPr>
              <a:spLocks noChangeShapeType="1"/>
            </p:cNvSpPr>
            <p:nvPr/>
          </p:nvSpPr>
          <p:spPr bwMode="auto">
            <a:xfrm>
              <a:off x="3434" y="2417"/>
              <a:ext cx="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86" name="Line 20"/>
            <p:cNvSpPr>
              <a:spLocks noChangeShapeType="1"/>
            </p:cNvSpPr>
            <p:nvPr/>
          </p:nvSpPr>
          <p:spPr bwMode="auto">
            <a:xfrm>
              <a:off x="3434" y="2504"/>
              <a:ext cx="0" cy="2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87" name="Line 21"/>
            <p:cNvSpPr>
              <a:spLocks noChangeShapeType="1"/>
            </p:cNvSpPr>
            <p:nvPr/>
          </p:nvSpPr>
          <p:spPr bwMode="auto">
            <a:xfrm>
              <a:off x="3434" y="2792"/>
              <a:ext cx="0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88" name="Line 22"/>
            <p:cNvSpPr>
              <a:spLocks noChangeShapeType="1"/>
            </p:cNvSpPr>
            <p:nvPr/>
          </p:nvSpPr>
          <p:spPr bwMode="auto">
            <a:xfrm>
              <a:off x="3434" y="2879"/>
              <a:ext cx="0" cy="2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89" name="Line 23"/>
            <p:cNvSpPr>
              <a:spLocks noChangeShapeType="1"/>
            </p:cNvSpPr>
            <p:nvPr/>
          </p:nvSpPr>
          <p:spPr bwMode="auto">
            <a:xfrm>
              <a:off x="3434" y="3169"/>
              <a:ext cx="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90" name="Line 24"/>
            <p:cNvSpPr>
              <a:spLocks noChangeShapeType="1"/>
            </p:cNvSpPr>
            <p:nvPr/>
          </p:nvSpPr>
          <p:spPr bwMode="auto">
            <a:xfrm>
              <a:off x="3434" y="3256"/>
              <a:ext cx="0" cy="2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91" name="Line 25"/>
            <p:cNvSpPr>
              <a:spLocks noChangeShapeType="1"/>
            </p:cNvSpPr>
            <p:nvPr/>
          </p:nvSpPr>
          <p:spPr bwMode="auto">
            <a:xfrm>
              <a:off x="3434" y="3544"/>
              <a:ext cx="0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92" name="Line 26"/>
            <p:cNvSpPr>
              <a:spLocks noChangeShapeType="1"/>
            </p:cNvSpPr>
            <p:nvPr/>
          </p:nvSpPr>
          <p:spPr bwMode="auto">
            <a:xfrm>
              <a:off x="3434" y="3631"/>
              <a:ext cx="0" cy="2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93" name="Line 27"/>
            <p:cNvSpPr>
              <a:spLocks noChangeShapeType="1"/>
            </p:cNvSpPr>
            <p:nvPr/>
          </p:nvSpPr>
          <p:spPr bwMode="auto">
            <a:xfrm>
              <a:off x="3434" y="3919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94" name="Line 28"/>
            <p:cNvSpPr>
              <a:spLocks noChangeShapeType="1"/>
            </p:cNvSpPr>
            <p:nvPr/>
          </p:nvSpPr>
          <p:spPr bwMode="auto">
            <a:xfrm>
              <a:off x="3434" y="4008"/>
              <a:ext cx="0" cy="1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95" name="Freeform 29"/>
            <p:cNvSpPr>
              <a:spLocks/>
            </p:cNvSpPr>
            <p:nvPr/>
          </p:nvSpPr>
          <p:spPr bwMode="auto">
            <a:xfrm>
              <a:off x="4038" y="2619"/>
              <a:ext cx="206" cy="538"/>
            </a:xfrm>
            <a:custGeom>
              <a:avLst/>
              <a:gdLst>
                <a:gd name="T0" fmla="*/ 206 w 695"/>
                <a:gd name="T1" fmla="*/ 538 h 1829"/>
                <a:gd name="T2" fmla="*/ 206 w 695"/>
                <a:gd name="T3" fmla="*/ 524 h 1829"/>
                <a:gd name="T4" fmla="*/ 206 w 695"/>
                <a:gd name="T5" fmla="*/ 510 h 1829"/>
                <a:gd name="T6" fmla="*/ 205 w 695"/>
                <a:gd name="T7" fmla="*/ 496 h 1829"/>
                <a:gd name="T8" fmla="*/ 204 w 695"/>
                <a:gd name="T9" fmla="*/ 482 h 1829"/>
                <a:gd name="T10" fmla="*/ 203 w 695"/>
                <a:gd name="T11" fmla="*/ 468 h 1829"/>
                <a:gd name="T12" fmla="*/ 202 w 695"/>
                <a:gd name="T13" fmla="*/ 453 h 1829"/>
                <a:gd name="T14" fmla="*/ 200 w 695"/>
                <a:gd name="T15" fmla="*/ 439 h 1829"/>
                <a:gd name="T16" fmla="*/ 198 w 695"/>
                <a:gd name="T17" fmla="*/ 425 h 1829"/>
                <a:gd name="T18" fmla="*/ 196 w 695"/>
                <a:gd name="T19" fmla="*/ 412 h 1829"/>
                <a:gd name="T20" fmla="*/ 194 w 695"/>
                <a:gd name="T21" fmla="*/ 398 h 1829"/>
                <a:gd name="T22" fmla="*/ 191 w 695"/>
                <a:gd name="T23" fmla="*/ 384 h 1829"/>
                <a:gd name="T24" fmla="*/ 189 w 695"/>
                <a:gd name="T25" fmla="*/ 370 h 1829"/>
                <a:gd name="T26" fmla="*/ 185 w 695"/>
                <a:gd name="T27" fmla="*/ 356 h 1829"/>
                <a:gd name="T28" fmla="*/ 182 w 695"/>
                <a:gd name="T29" fmla="*/ 342 h 1829"/>
                <a:gd name="T30" fmla="*/ 178 w 695"/>
                <a:gd name="T31" fmla="*/ 329 h 1829"/>
                <a:gd name="T32" fmla="*/ 175 w 695"/>
                <a:gd name="T33" fmla="*/ 315 h 1829"/>
                <a:gd name="T34" fmla="*/ 170 w 695"/>
                <a:gd name="T35" fmla="*/ 302 h 1829"/>
                <a:gd name="T36" fmla="*/ 166 w 695"/>
                <a:gd name="T37" fmla="*/ 288 h 1829"/>
                <a:gd name="T38" fmla="*/ 162 w 695"/>
                <a:gd name="T39" fmla="*/ 275 h 1829"/>
                <a:gd name="T40" fmla="*/ 157 w 695"/>
                <a:gd name="T41" fmla="*/ 261 h 1829"/>
                <a:gd name="T42" fmla="*/ 152 w 695"/>
                <a:gd name="T43" fmla="*/ 248 h 1829"/>
                <a:gd name="T44" fmla="*/ 147 w 695"/>
                <a:gd name="T45" fmla="*/ 235 h 1829"/>
                <a:gd name="T46" fmla="*/ 141 w 695"/>
                <a:gd name="T47" fmla="*/ 222 h 1829"/>
                <a:gd name="T48" fmla="*/ 136 w 695"/>
                <a:gd name="T49" fmla="*/ 209 h 1829"/>
                <a:gd name="T50" fmla="*/ 130 w 695"/>
                <a:gd name="T51" fmla="*/ 196 h 1829"/>
                <a:gd name="T52" fmla="*/ 124 w 695"/>
                <a:gd name="T53" fmla="*/ 184 h 1829"/>
                <a:gd name="T54" fmla="*/ 117 w 695"/>
                <a:gd name="T55" fmla="*/ 171 h 1829"/>
                <a:gd name="T56" fmla="*/ 111 w 695"/>
                <a:gd name="T57" fmla="*/ 158 h 1829"/>
                <a:gd name="T58" fmla="*/ 104 w 695"/>
                <a:gd name="T59" fmla="*/ 146 h 1829"/>
                <a:gd name="T60" fmla="*/ 97 w 695"/>
                <a:gd name="T61" fmla="*/ 134 h 1829"/>
                <a:gd name="T62" fmla="*/ 90 w 695"/>
                <a:gd name="T63" fmla="*/ 121 h 1829"/>
                <a:gd name="T64" fmla="*/ 82 w 695"/>
                <a:gd name="T65" fmla="*/ 109 h 1829"/>
                <a:gd name="T66" fmla="*/ 75 w 695"/>
                <a:gd name="T67" fmla="*/ 97 h 1829"/>
                <a:gd name="T68" fmla="*/ 67 w 695"/>
                <a:gd name="T69" fmla="*/ 86 h 1829"/>
                <a:gd name="T70" fmla="*/ 59 w 695"/>
                <a:gd name="T71" fmla="*/ 74 h 1829"/>
                <a:gd name="T72" fmla="*/ 50 w 695"/>
                <a:gd name="T73" fmla="*/ 62 h 1829"/>
                <a:gd name="T74" fmla="*/ 42 w 695"/>
                <a:gd name="T75" fmla="*/ 51 h 1829"/>
                <a:gd name="T76" fmla="*/ 33 w 695"/>
                <a:gd name="T77" fmla="*/ 40 h 1829"/>
                <a:gd name="T78" fmla="*/ 25 w 695"/>
                <a:gd name="T79" fmla="*/ 29 h 1829"/>
                <a:gd name="T80" fmla="*/ 16 w 695"/>
                <a:gd name="T81" fmla="*/ 18 h 1829"/>
                <a:gd name="T82" fmla="*/ 6 w 695"/>
                <a:gd name="T83" fmla="*/ 7 h 1829"/>
                <a:gd name="T84" fmla="*/ 0 w 695"/>
                <a:gd name="T85" fmla="*/ 0 h 182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695" h="1829">
                  <a:moveTo>
                    <a:pt x="695" y="1829"/>
                  </a:moveTo>
                  <a:lnTo>
                    <a:pt x="695" y="1781"/>
                  </a:lnTo>
                  <a:lnTo>
                    <a:pt x="694" y="1734"/>
                  </a:lnTo>
                  <a:lnTo>
                    <a:pt x="692" y="1685"/>
                  </a:lnTo>
                  <a:lnTo>
                    <a:pt x="688" y="1637"/>
                  </a:lnTo>
                  <a:lnTo>
                    <a:pt x="685" y="1590"/>
                  </a:lnTo>
                  <a:lnTo>
                    <a:pt x="681" y="1541"/>
                  </a:lnTo>
                  <a:lnTo>
                    <a:pt x="675" y="1494"/>
                  </a:lnTo>
                  <a:lnTo>
                    <a:pt x="669" y="1446"/>
                  </a:lnTo>
                  <a:lnTo>
                    <a:pt x="661" y="1399"/>
                  </a:lnTo>
                  <a:lnTo>
                    <a:pt x="654" y="1352"/>
                  </a:lnTo>
                  <a:lnTo>
                    <a:pt x="645" y="1304"/>
                  </a:lnTo>
                  <a:lnTo>
                    <a:pt x="636" y="1257"/>
                  </a:lnTo>
                  <a:lnTo>
                    <a:pt x="625" y="1210"/>
                  </a:lnTo>
                  <a:lnTo>
                    <a:pt x="614" y="1164"/>
                  </a:lnTo>
                  <a:lnTo>
                    <a:pt x="602" y="1118"/>
                  </a:lnTo>
                  <a:lnTo>
                    <a:pt x="590" y="1071"/>
                  </a:lnTo>
                  <a:lnTo>
                    <a:pt x="575" y="1025"/>
                  </a:lnTo>
                  <a:lnTo>
                    <a:pt x="561" y="980"/>
                  </a:lnTo>
                  <a:lnTo>
                    <a:pt x="546" y="934"/>
                  </a:lnTo>
                  <a:lnTo>
                    <a:pt x="530" y="889"/>
                  </a:lnTo>
                  <a:lnTo>
                    <a:pt x="513" y="844"/>
                  </a:lnTo>
                  <a:lnTo>
                    <a:pt x="495" y="799"/>
                  </a:lnTo>
                  <a:lnTo>
                    <a:pt x="477" y="755"/>
                  </a:lnTo>
                  <a:lnTo>
                    <a:pt x="458" y="711"/>
                  </a:lnTo>
                  <a:lnTo>
                    <a:pt x="438" y="667"/>
                  </a:lnTo>
                  <a:lnTo>
                    <a:pt x="418" y="624"/>
                  </a:lnTo>
                  <a:lnTo>
                    <a:pt x="396" y="581"/>
                  </a:lnTo>
                  <a:lnTo>
                    <a:pt x="374" y="538"/>
                  </a:lnTo>
                  <a:lnTo>
                    <a:pt x="351" y="495"/>
                  </a:lnTo>
                  <a:lnTo>
                    <a:pt x="328" y="454"/>
                  </a:lnTo>
                  <a:lnTo>
                    <a:pt x="303" y="412"/>
                  </a:lnTo>
                  <a:lnTo>
                    <a:pt x="278" y="372"/>
                  </a:lnTo>
                  <a:lnTo>
                    <a:pt x="253" y="331"/>
                  </a:lnTo>
                  <a:lnTo>
                    <a:pt x="226" y="291"/>
                  </a:lnTo>
                  <a:lnTo>
                    <a:pt x="199" y="252"/>
                  </a:lnTo>
                  <a:lnTo>
                    <a:pt x="170" y="212"/>
                  </a:lnTo>
                  <a:lnTo>
                    <a:pt x="142" y="174"/>
                  </a:lnTo>
                  <a:lnTo>
                    <a:pt x="113" y="136"/>
                  </a:lnTo>
                  <a:lnTo>
                    <a:pt x="83" y="99"/>
                  </a:lnTo>
                  <a:lnTo>
                    <a:pt x="53" y="62"/>
                  </a:lnTo>
                  <a:lnTo>
                    <a:pt x="21" y="2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96" name="Freeform 30"/>
            <p:cNvSpPr>
              <a:spLocks/>
            </p:cNvSpPr>
            <p:nvPr/>
          </p:nvSpPr>
          <p:spPr bwMode="auto">
            <a:xfrm>
              <a:off x="3976" y="2555"/>
              <a:ext cx="29" cy="29"/>
            </a:xfrm>
            <a:custGeom>
              <a:avLst/>
              <a:gdLst>
                <a:gd name="T0" fmla="*/ 29 w 96"/>
                <a:gd name="T1" fmla="*/ 29 h 93"/>
                <a:gd name="T2" fmla="*/ 21 w 96"/>
                <a:gd name="T3" fmla="*/ 20 h 93"/>
                <a:gd name="T4" fmla="*/ 10 w 96"/>
                <a:gd name="T5" fmla="*/ 10 h 93"/>
                <a:gd name="T6" fmla="*/ 0 w 96"/>
                <a:gd name="T7" fmla="*/ 0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" h="93">
                  <a:moveTo>
                    <a:pt x="96" y="93"/>
                  </a:moveTo>
                  <a:lnTo>
                    <a:pt x="68" y="65"/>
                  </a:lnTo>
                  <a:lnTo>
                    <a:pt x="33" y="3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97" name="Freeform 31"/>
            <p:cNvSpPr>
              <a:spLocks/>
            </p:cNvSpPr>
            <p:nvPr/>
          </p:nvSpPr>
          <p:spPr bwMode="auto">
            <a:xfrm>
              <a:off x="3391" y="2347"/>
              <a:ext cx="548" cy="177"/>
            </a:xfrm>
            <a:custGeom>
              <a:avLst/>
              <a:gdLst>
                <a:gd name="T0" fmla="*/ 548 w 1862"/>
                <a:gd name="T1" fmla="*/ 177 h 601"/>
                <a:gd name="T2" fmla="*/ 542 w 1862"/>
                <a:gd name="T3" fmla="*/ 172 h 601"/>
                <a:gd name="T4" fmla="*/ 531 w 1862"/>
                <a:gd name="T5" fmla="*/ 163 h 601"/>
                <a:gd name="T6" fmla="*/ 519 w 1862"/>
                <a:gd name="T7" fmla="*/ 155 h 601"/>
                <a:gd name="T8" fmla="*/ 508 w 1862"/>
                <a:gd name="T9" fmla="*/ 146 h 601"/>
                <a:gd name="T10" fmla="*/ 496 w 1862"/>
                <a:gd name="T11" fmla="*/ 138 h 601"/>
                <a:gd name="T12" fmla="*/ 485 w 1862"/>
                <a:gd name="T13" fmla="*/ 130 h 601"/>
                <a:gd name="T14" fmla="*/ 473 w 1862"/>
                <a:gd name="T15" fmla="*/ 123 h 601"/>
                <a:gd name="T16" fmla="*/ 461 w 1862"/>
                <a:gd name="T17" fmla="*/ 116 h 601"/>
                <a:gd name="T18" fmla="*/ 448 w 1862"/>
                <a:gd name="T19" fmla="*/ 108 h 601"/>
                <a:gd name="T20" fmla="*/ 436 w 1862"/>
                <a:gd name="T21" fmla="*/ 102 h 601"/>
                <a:gd name="T22" fmla="*/ 424 w 1862"/>
                <a:gd name="T23" fmla="*/ 95 h 601"/>
                <a:gd name="T24" fmla="*/ 411 w 1862"/>
                <a:gd name="T25" fmla="*/ 88 h 601"/>
                <a:gd name="T26" fmla="*/ 399 w 1862"/>
                <a:gd name="T27" fmla="*/ 82 h 601"/>
                <a:gd name="T28" fmla="*/ 386 w 1862"/>
                <a:gd name="T29" fmla="*/ 76 h 601"/>
                <a:gd name="T30" fmla="*/ 373 w 1862"/>
                <a:gd name="T31" fmla="*/ 70 h 601"/>
                <a:gd name="T32" fmla="*/ 360 w 1862"/>
                <a:gd name="T33" fmla="*/ 64 h 601"/>
                <a:gd name="T34" fmla="*/ 347 w 1862"/>
                <a:gd name="T35" fmla="*/ 59 h 601"/>
                <a:gd name="T36" fmla="*/ 334 w 1862"/>
                <a:gd name="T37" fmla="*/ 54 h 601"/>
                <a:gd name="T38" fmla="*/ 321 w 1862"/>
                <a:gd name="T39" fmla="*/ 49 h 601"/>
                <a:gd name="T40" fmla="*/ 308 w 1862"/>
                <a:gd name="T41" fmla="*/ 44 h 601"/>
                <a:gd name="T42" fmla="*/ 294 w 1862"/>
                <a:gd name="T43" fmla="*/ 39 h 601"/>
                <a:gd name="T44" fmla="*/ 281 w 1862"/>
                <a:gd name="T45" fmla="*/ 35 h 601"/>
                <a:gd name="T46" fmla="*/ 267 w 1862"/>
                <a:gd name="T47" fmla="*/ 31 h 601"/>
                <a:gd name="T48" fmla="*/ 253 w 1862"/>
                <a:gd name="T49" fmla="*/ 28 h 601"/>
                <a:gd name="T50" fmla="*/ 240 w 1862"/>
                <a:gd name="T51" fmla="*/ 24 h 601"/>
                <a:gd name="T52" fmla="*/ 226 w 1862"/>
                <a:gd name="T53" fmla="*/ 21 h 601"/>
                <a:gd name="T54" fmla="*/ 212 w 1862"/>
                <a:gd name="T55" fmla="*/ 18 h 601"/>
                <a:gd name="T56" fmla="*/ 198 w 1862"/>
                <a:gd name="T57" fmla="*/ 15 h 601"/>
                <a:gd name="T58" fmla="*/ 185 w 1862"/>
                <a:gd name="T59" fmla="*/ 12 h 601"/>
                <a:gd name="T60" fmla="*/ 170 w 1862"/>
                <a:gd name="T61" fmla="*/ 10 h 601"/>
                <a:gd name="T62" fmla="*/ 157 w 1862"/>
                <a:gd name="T63" fmla="*/ 8 h 601"/>
                <a:gd name="T64" fmla="*/ 143 w 1862"/>
                <a:gd name="T65" fmla="*/ 6 h 601"/>
                <a:gd name="T66" fmla="*/ 129 w 1862"/>
                <a:gd name="T67" fmla="*/ 4 h 601"/>
                <a:gd name="T68" fmla="*/ 115 w 1862"/>
                <a:gd name="T69" fmla="*/ 3 h 601"/>
                <a:gd name="T70" fmla="*/ 100 w 1862"/>
                <a:gd name="T71" fmla="*/ 2 h 601"/>
                <a:gd name="T72" fmla="*/ 87 w 1862"/>
                <a:gd name="T73" fmla="*/ 1 h 601"/>
                <a:gd name="T74" fmla="*/ 72 w 1862"/>
                <a:gd name="T75" fmla="*/ 1 h 601"/>
                <a:gd name="T76" fmla="*/ 58 w 1862"/>
                <a:gd name="T77" fmla="*/ 0 h 601"/>
                <a:gd name="T78" fmla="*/ 44 w 1862"/>
                <a:gd name="T79" fmla="*/ 0 h 601"/>
                <a:gd name="T80" fmla="*/ 30 w 1862"/>
                <a:gd name="T81" fmla="*/ 0 h 601"/>
                <a:gd name="T82" fmla="*/ 16 w 1862"/>
                <a:gd name="T83" fmla="*/ 1 h 601"/>
                <a:gd name="T84" fmla="*/ 2 w 1862"/>
                <a:gd name="T85" fmla="*/ 1 h 601"/>
                <a:gd name="T86" fmla="*/ 0 w 1862"/>
                <a:gd name="T87" fmla="*/ 1 h 60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862" h="601">
                  <a:moveTo>
                    <a:pt x="1862" y="601"/>
                  </a:moveTo>
                  <a:lnTo>
                    <a:pt x="1841" y="583"/>
                  </a:lnTo>
                  <a:lnTo>
                    <a:pt x="1803" y="554"/>
                  </a:lnTo>
                  <a:lnTo>
                    <a:pt x="1765" y="525"/>
                  </a:lnTo>
                  <a:lnTo>
                    <a:pt x="1725" y="497"/>
                  </a:lnTo>
                  <a:lnTo>
                    <a:pt x="1686" y="470"/>
                  </a:lnTo>
                  <a:lnTo>
                    <a:pt x="1647" y="443"/>
                  </a:lnTo>
                  <a:lnTo>
                    <a:pt x="1606" y="418"/>
                  </a:lnTo>
                  <a:lnTo>
                    <a:pt x="1565" y="393"/>
                  </a:lnTo>
                  <a:lnTo>
                    <a:pt x="1523" y="368"/>
                  </a:lnTo>
                  <a:lnTo>
                    <a:pt x="1482" y="345"/>
                  </a:lnTo>
                  <a:lnTo>
                    <a:pt x="1440" y="322"/>
                  </a:lnTo>
                  <a:lnTo>
                    <a:pt x="1397" y="300"/>
                  </a:lnTo>
                  <a:lnTo>
                    <a:pt x="1355" y="278"/>
                  </a:lnTo>
                  <a:lnTo>
                    <a:pt x="1311" y="258"/>
                  </a:lnTo>
                  <a:lnTo>
                    <a:pt x="1267" y="238"/>
                  </a:lnTo>
                  <a:lnTo>
                    <a:pt x="1223" y="219"/>
                  </a:lnTo>
                  <a:lnTo>
                    <a:pt x="1179" y="201"/>
                  </a:lnTo>
                  <a:lnTo>
                    <a:pt x="1134" y="183"/>
                  </a:lnTo>
                  <a:lnTo>
                    <a:pt x="1090" y="166"/>
                  </a:lnTo>
                  <a:lnTo>
                    <a:pt x="1045" y="150"/>
                  </a:lnTo>
                  <a:lnTo>
                    <a:pt x="999" y="134"/>
                  </a:lnTo>
                  <a:lnTo>
                    <a:pt x="954" y="120"/>
                  </a:lnTo>
                  <a:lnTo>
                    <a:pt x="908" y="106"/>
                  </a:lnTo>
                  <a:lnTo>
                    <a:pt x="861" y="94"/>
                  </a:lnTo>
                  <a:lnTo>
                    <a:pt x="814" y="82"/>
                  </a:lnTo>
                  <a:lnTo>
                    <a:pt x="768" y="70"/>
                  </a:lnTo>
                  <a:lnTo>
                    <a:pt x="721" y="60"/>
                  </a:lnTo>
                  <a:lnTo>
                    <a:pt x="674" y="50"/>
                  </a:lnTo>
                  <a:lnTo>
                    <a:pt x="627" y="42"/>
                  </a:lnTo>
                  <a:lnTo>
                    <a:pt x="579" y="34"/>
                  </a:lnTo>
                  <a:lnTo>
                    <a:pt x="532" y="27"/>
                  </a:lnTo>
                  <a:lnTo>
                    <a:pt x="485" y="21"/>
                  </a:lnTo>
                  <a:lnTo>
                    <a:pt x="437" y="15"/>
                  </a:lnTo>
                  <a:lnTo>
                    <a:pt x="390" y="11"/>
                  </a:lnTo>
                  <a:lnTo>
                    <a:pt x="341" y="6"/>
                  </a:lnTo>
                  <a:lnTo>
                    <a:pt x="294" y="4"/>
                  </a:lnTo>
                  <a:lnTo>
                    <a:pt x="246" y="2"/>
                  </a:lnTo>
                  <a:lnTo>
                    <a:pt x="198" y="1"/>
                  </a:lnTo>
                  <a:lnTo>
                    <a:pt x="150" y="0"/>
                  </a:lnTo>
                  <a:lnTo>
                    <a:pt x="102" y="1"/>
                  </a:lnTo>
                  <a:lnTo>
                    <a:pt x="54" y="2"/>
                  </a:lnTo>
                  <a:lnTo>
                    <a:pt x="7" y="4"/>
                  </a:lnTo>
                  <a:lnTo>
                    <a:pt x="0" y="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98" name="Freeform 32"/>
            <p:cNvSpPr>
              <a:spLocks/>
            </p:cNvSpPr>
            <p:nvPr/>
          </p:nvSpPr>
          <p:spPr bwMode="auto">
            <a:xfrm>
              <a:off x="3302" y="2353"/>
              <a:ext cx="39" cy="6"/>
            </a:xfrm>
            <a:custGeom>
              <a:avLst/>
              <a:gdLst>
                <a:gd name="T0" fmla="*/ 39 w 132"/>
                <a:gd name="T1" fmla="*/ 0 h 18"/>
                <a:gd name="T2" fmla="*/ 34 w 132"/>
                <a:gd name="T3" fmla="*/ 1 h 18"/>
                <a:gd name="T4" fmla="*/ 19 w 132"/>
                <a:gd name="T5" fmla="*/ 3 h 18"/>
                <a:gd name="T6" fmla="*/ 5 w 132"/>
                <a:gd name="T7" fmla="*/ 5 h 18"/>
                <a:gd name="T8" fmla="*/ 0 w 132"/>
                <a:gd name="T9" fmla="*/ 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8">
                  <a:moveTo>
                    <a:pt x="132" y="0"/>
                  </a:moveTo>
                  <a:lnTo>
                    <a:pt x="114" y="2"/>
                  </a:lnTo>
                  <a:lnTo>
                    <a:pt x="65" y="8"/>
                  </a:lnTo>
                  <a:lnTo>
                    <a:pt x="18" y="15"/>
                  </a:lnTo>
                  <a:lnTo>
                    <a:pt x="0" y="1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99" name="Freeform 33"/>
            <p:cNvSpPr>
              <a:spLocks/>
            </p:cNvSpPr>
            <p:nvPr/>
          </p:nvSpPr>
          <p:spPr bwMode="auto">
            <a:xfrm>
              <a:off x="2774" y="2368"/>
              <a:ext cx="481" cy="319"/>
            </a:xfrm>
            <a:custGeom>
              <a:avLst/>
              <a:gdLst>
                <a:gd name="T0" fmla="*/ 481 w 1627"/>
                <a:gd name="T1" fmla="*/ 0 h 1087"/>
                <a:gd name="T2" fmla="*/ 479 w 1627"/>
                <a:gd name="T3" fmla="*/ 0 h 1087"/>
                <a:gd name="T4" fmla="*/ 465 w 1627"/>
                <a:gd name="T5" fmla="*/ 4 h 1087"/>
                <a:gd name="T6" fmla="*/ 452 w 1627"/>
                <a:gd name="T7" fmla="*/ 7 h 1087"/>
                <a:gd name="T8" fmla="*/ 438 w 1627"/>
                <a:gd name="T9" fmla="*/ 11 h 1087"/>
                <a:gd name="T10" fmla="*/ 424 w 1627"/>
                <a:gd name="T11" fmla="*/ 15 h 1087"/>
                <a:gd name="T12" fmla="*/ 411 w 1627"/>
                <a:gd name="T13" fmla="*/ 19 h 1087"/>
                <a:gd name="T14" fmla="*/ 397 w 1627"/>
                <a:gd name="T15" fmla="*/ 24 h 1087"/>
                <a:gd name="T16" fmla="*/ 384 w 1627"/>
                <a:gd name="T17" fmla="*/ 28 h 1087"/>
                <a:gd name="T18" fmla="*/ 371 w 1627"/>
                <a:gd name="T19" fmla="*/ 33 h 1087"/>
                <a:gd name="T20" fmla="*/ 357 w 1627"/>
                <a:gd name="T21" fmla="*/ 39 h 1087"/>
                <a:gd name="T22" fmla="*/ 344 w 1627"/>
                <a:gd name="T23" fmla="*/ 44 h 1087"/>
                <a:gd name="T24" fmla="*/ 332 w 1627"/>
                <a:gd name="T25" fmla="*/ 50 h 1087"/>
                <a:gd name="T26" fmla="*/ 319 w 1627"/>
                <a:gd name="T27" fmla="*/ 55 h 1087"/>
                <a:gd name="T28" fmla="*/ 306 w 1627"/>
                <a:gd name="T29" fmla="*/ 61 h 1087"/>
                <a:gd name="T30" fmla="*/ 293 w 1627"/>
                <a:gd name="T31" fmla="*/ 68 h 1087"/>
                <a:gd name="T32" fmla="*/ 281 w 1627"/>
                <a:gd name="T33" fmla="*/ 74 h 1087"/>
                <a:gd name="T34" fmla="*/ 268 w 1627"/>
                <a:gd name="T35" fmla="*/ 81 h 1087"/>
                <a:gd name="T36" fmla="*/ 256 w 1627"/>
                <a:gd name="T37" fmla="*/ 88 h 1087"/>
                <a:gd name="T38" fmla="*/ 244 w 1627"/>
                <a:gd name="T39" fmla="*/ 95 h 1087"/>
                <a:gd name="T40" fmla="*/ 231 w 1627"/>
                <a:gd name="T41" fmla="*/ 102 h 1087"/>
                <a:gd name="T42" fmla="*/ 219 w 1627"/>
                <a:gd name="T43" fmla="*/ 110 h 1087"/>
                <a:gd name="T44" fmla="*/ 208 w 1627"/>
                <a:gd name="T45" fmla="*/ 118 h 1087"/>
                <a:gd name="T46" fmla="*/ 196 w 1627"/>
                <a:gd name="T47" fmla="*/ 126 h 1087"/>
                <a:gd name="T48" fmla="*/ 184 w 1627"/>
                <a:gd name="T49" fmla="*/ 134 h 1087"/>
                <a:gd name="T50" fmla="*/ 173 w 1627"/>
                <a:gd name="T51" fmla="*/ 142 h 1087"/>
                <a:gd name="T52" fmla="*/ 162 w 1627"/>
                <a:gd name="T53" fmla="*/ 151 h 1087"/>
                <a:gd name="T54" fmla="*/ 150 w 1627"/>
                <a:gd name="T55" fmla="*/ 160 h 1087"/>
                <a:gd name="T56" fmla="*/ 140 w 1627"/>
                <a:gd name="T57" fmla="*/ 168 h 1087"/>
                <a:gd name="T58" fmla="*/ 129 w 1627"/>
                <a:gd name="T59" fmla="*/ 178 h 1087"/>
                <a:gd name="T60" fmla="*/ 118 w 1627"/>
                <a:gd name="T61" fmla="*/ 187 h 1087"/>
                <a:gd name="T62" fmla="*/ 108 w 1627"/>
                <a:gd name="T63" fmla="*/ 197 h 1087"/>
                <a:gd name="T64" fmla="*/ 98 w 1627"/>
                <a:gd name="T65" fmla="*/ 206 h 1087"/>
                <a:gd name="T66" fmla="*/ 88 w 1627"/>
                <a:gd name="T67" fmla="*/ 216 h 1087"/>
                <a:gd name="T68" fmla="*/ 77 w 1627"/>
                <a:gd name="T69" fmla="*/ 226 h 1087"/>
                <a:gd name="T70" fmla="*/ 68 w 1627"/>
                <a:gd name="T71" fmla="*/ 237 h 1087"/>
                <a:gd name="T72" fmla="*/ 58 w 1627"/>
                <a:gd name="T73" fmla="*/ 247 h 1087"/>
                <a:gd name="T74" fmla="*/ 49 w 1627"/>
                <a:gd name="T75" fmla="*/ 257 h 1087"/>
                <a:gd name="T76" fmla="*/ 40 w 1627"/>
                <a:gd name="T77" fmla="*/ 268 h 1087"/>
                <a:gd name="T78" fmla="*/ 31 w 1627"/>
                <a:gd name="T79" fmla="*/ 279 h 1087"/>
                <a:gd name="T80" fmla="*/ 22 w 1627"/>
                <a:gd name="T81" fmla="*/ 290 h 1087"/>
                <a:gd name="T82" fmla="*/ 13 w 1627"/>
                <a:gd name="T83" fmla="*/ 301 h 1087"/>
                <a:gd name="T84" fmla="*/ 5 w 1627"/>
                <a:gd name="T85" fmla="*/ 312 h 1087"/>
                <a:gd name="T86" fmla="*/ 0 w 1627"/>
                <a:gd name="T87" fmla="*/ 319 h 108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627" h="1087">
                  <a:moveTo>
                    <a:pt x="1627" y="0"/>
                  </a:moveTo>
                  <a:lnTo>
                    <a:pt x="1620" y="1"/>
                  </a:lnTo>
                  <a:lnTo>
                    <a:pt x="1574" y="13"/>
                  </a:lnTo>
                  <a:lnTo>
                    <a:pt x="1528" y="25"/>
                  </a:lnTo>
                  <a:lnTo>
                    <a:pt x="1481" y="37"/>
                  </a:lnTo>
                  <a:lnTo>
                    <a:pt x="1435" y="51"/>
                  </a:lnTo>
                  <a:lnTo>
                    <a:pt x="1390" y="65"/>
                  </a:lnTo>
                  <a:lnTo>
                    <a:pt x="1344" y="81"/>
                  </a:lnTo>
                  <a:lnTo>
                    <a:pt x="1299" y="97"/>
                  </a:lnTo>
                  <a:lnTo>
                    <a:pt x="1254" y="114"/>
                  </a:lnTo>
                  <a:lnTo>
                    <a:pt x="1209" y="132"/>
                  </a:lnTo>
                  <a:lnTo>
                    <a:pt x="1165" y="150"/>
                  </a:lnTo>
                  <a:lnTo>
                    <a:pt x="1122" y="169"/>
                  </a:lnTo>
                  <a:lnTo>
                    <a:pt x="1078" y="189"/>
                  </a:lnTo>
                  <a:lnTo>
                    <a:pt x="1034" y="209"/>
                  </a:lnTo>
                  <a:lnTo>
                    <a:pt x="991" y="231"/>
                  </a:lnTo>
                  <a:lnTo>
                    <a:pt x="949" y="253"/>
                  </a:lnTo>
                  <a:lnTo>
                    <a:pt x="907" y="276"/>
                  </a:lnTo>
                  <a:lnTo>
                    <a:pt x="865" y="299"/>
                  </a:lnTo>
                  <a:lnTo>
                    <a:pt x="824" y="324"/>
                  </a:lnTo>
                  <a:lnTo>
                    <a:pt x="782" y="349"/>
                  </a:lnTo>
                  <a:lnTo>
                    <a:pt x="742" y="374"/>
                  </a:lnTo>
                  <a:lnTo>
                    <a:pt x="702" y="401"/>
                  </a:lnTo>
                  <a:lnTo>
                    <a:pt x="663" y="428"/>
                  </a:lnTo>
                  <a:lnTo>
                    <a:pt x="624" y="456"/>
                  </a:lnTo>
                  <a:lnTo>
                    <a:pt x="586" y="485"/>
                  </a:lnTo>
                  <a:lnTo>
                    <a:pt x="547" y="514"/>
                  </a:lnTo>
                  <a:lnTo>
                    <a:pt x="509" y="544"/>
                  </a:lnTo>
                  <a:lnTo>
                    <a:pt x="472" y="574"/>
                  </a:lnTo>
                  <a:lnTo>
                    <a:pt x="436" y="606"/>
                  </a:lnTo>
                  <a:lnTo>
                    <a:pt x="400" y="637"/>
                  </a:lnTo>
                  <a:lnTo>
                    <a:pt x="365" y="670"/>
                  </a:lnTo>
                  <a:lnTo>
                    <a:pt x="331" y="703"/>
                  </a:lnTo>
                  <a:lnTo>
                    <a:pt x="296" y="736"/>
                  </a:lnTo>
                  <a:lnTo>
                    <a:pt x="262" y="771"/>
                  </a:lnTo>
                  <a:lnTo>
                    <a:pt x="230" y="806"/>
                  </a:lnTo>
                  <a:lnTo>
                    <a:pt x="197" y="841"/>
                  </a:lnTo>
                  <a:lnTo>
                    <a:pt x="165" y="877"/>
                  </a:lnTo>
                  <a:lnTo>
                    <a:pt x="134" y="914"/>
                  </a:lnTo>
                  <a:lnTo>
                    <a:pt x="104" y="951"/>
                  </a:lnTo>
                  <a:lnTo>
                    <a:pt x="73" y="988"/>
                  </a:lnTo>
                  <a:lnTo>
                    <a:pt x="44" y="1026"/>
                  </a:lnTo>
                  <a:lnTo>
                    <a:pt x="16" y="1064"/>
                  </a:lnTo>
                  <a:lnTo>
                    <a:pt x="0" y="108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00" name="Freeform 34"/>
            <p:cNvSpPr>
              <a:spLocks/>
            </p:cNvSpPr>
            <p:nvPr/>
          </p:nvSpPr>
          <p:spPr bwMode="auto">
            <a:xfrm>
              <a:off x="2727" y="2728"/>
              <a:ext cx="20" cy="35"/>
            </a:xfrm>
            <a:custGeom>
              <a:avLst/>
              <a:gdLst>
                <a:gd name="T0" fmla="*/ 20 w 68"/>
                <a:gd name="T1" fmla="*/ 0 h 115"/>
                <a:gd name="T2" fmla="*/ 13 w 68"/>
                <a:gd name="T3" fmla="*/ 12 h 115"/>
                <a:gd name="T4" fmla="*/ 6 w 68"/>
                <a:gd name="T5" fmla="*/ 25 h 115"/>
                <a:gd name="T6" fmla="*/ 0 w 68"/>
                <a:gd name="T7" fmla="*/ 35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115">
                  <a:moveTo>
                    <a:pt x="68" y="0"/>
                  </a:moveTo>
                  <a:lnTo>
                    <a:pt x="44" y="39"/>
                  </a:lnTo>
                  <a:lnTo>
                    <a:pt x="19" y="81"/>
                  </a:lnTo>
                  <a:lnTo>
                    <a:pt x="0" y="11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01" name="Freeform 35"/>
            <p:cNvSpPr>
              <a:spLocks/>
            </p:cNvSpPr>
            <p:nvPr/>
          </p:nvSpPr>
          <p:spPr bwMode="auto">
            <a:xfrm>
              <a:off x="2626" y="2806"/>
              <a:ext cx="78" cy="573"/>
            </a:xfrm>
            <a:custGeom>
              <a:avLst/>
              <a:gdLst>
                <a:gd name="T0" fmla="*/ 78 w 272"/>
                <a:gd name="T1" fmla="*/ 0 h 1950"/>
                <a:gd name="T2" fmla="*/ 74 w 272"/>
                <a:gd name="T3" fmla="*/ 9 h 1950"/>
                <a:gd name="T4" fmla="*/ 68 w 272"/>
                <a:gd name="T5" fmla="*/ 22 h 1950"/>
                <a:gd name="T6" fmla="*/ 63 w 272"/>
                <a:gd name="T7" fmla="*/ 35 h 1950"/>
                <a:gd name="T8" fmla="*/ 57 w 272"/>
                <a:gd name="T9" fmla="*/ 48 h 1950"/>
                <a:gd name="T10" fmla="*/ 52 w 272"/>
                <a:gd name="T11" fmla="*/ 61 h 1950"/>
                <a:gd name="T12" fmla="*/ 48 w 272"/>
                <a:gd name="T13" fmla="*/ 74 h 1950"/>
                <a:gd name="T14" fmla="*/ 43 w 272"/>
                <a:gd name="T15" fmla="*/ 88 h 1950"/>
                <a:gd name="T16" fmla="*/ 38 w 272"/>
                <a:gd name="T17" fmla="*/ 101 h 1950"/>
                <a:gd name="T18" fmla="*/ 35 w 272"/>
                <a:gd name="T19" fmla="*/ 114 h 1950"/>
                <a:gd name="T20" fmla="*/ 31 w 272"/>
                <a:gd name="T21" fmla="*/ 128 h 1950"/>
                <a:gd name="T22" fmla="*/ 27 w 272"/>
                <a:gd name="T23" fmla="*/ 142 h 1950"/>
                <a:gd name="T24" fmla="*/ 23 w 272"/>
                <a:gd name="T25" fmla="*/ 155 h 1950"/>
                <a:gd name="T26" fmla="*/ 20 w 272"/>
                <a:gd name="T27" fmla="*/ 169 h 1950"/>
                <a:gd name="T28" fmla="*/ 17 w 272"/>
                <a:gd name="T29" fmla="*/ 182 h 1950"/>
                <a:gd name="T30" fmla="*/ 15 w 272"/>
                <a:gd name="T31" fmla="*/ 196 h 1950"/>
                <a:gd name="T32" fmla="*/ 12 w 272"/>
                <a:gd name="T33" fmla="*/ 210 h 1950"/>
                <a:gd name="T34" fmla="*/ 10 w 272"/>
                <a:gd name="T35" fmla="*/ 224 h 1950"/>
                <a:gd name="T36" fmla="*/ 8 w 272"/>
                <a:gd name="T37" fmla="*/ 238 h 1950"/>
                <a:gd name="T38" fmla="*/ 6 w 272"/>
                <a:gd name="T39" fmla="*/ 252 h 1950"/>
                <a:gd name="T40" fmla="*/ 4 w 272"/>
                <a:gd name="T41" fmla="*/ 266 h 1950"/>
                <a:gd name="T42" fmla="*/ 3 w 272"/>
                <a:gd name="T43" fmla="*/ 280 h 1950"/>
                <a:gd name="T44" fmla="*/ 2 w 272"/>
                <a:gd name="T45" fmla="*/ 294 h 1950"/>
                <a:gd name="T46" fmla="*/ 1 w 272"/>
                <a:gd name="T47" fmla="*/ 308 h 1950"/>
                <a:gd name="T48" fmla="*/ 1 w 272"/>
                <a:gd name="T49" fmla="*/ 323 h 1950"/>
                <a:gd name="T50" fmla="*/ 0 w 272"/>
                <a:gd name="T51" fmla="*/ 336 h 1950"/>
                <a:gd name="T52" fmla="*/ 0 w 272"/>
                <a:gd name="T53" fmla="*/ 351 h 1950"/>
                <a:gd name="T54" fmla="*/ 0 w 272"/>
                <a:gd name="T55" fmla="*/ 365 h 1950"/>
                <a:gd name="T56" fmla="*/ 1 w 272"/>
                <a:gd name="T57" fmla="*/ 379 h 1950"/>
                <a:gd name="T58" fmla="*/ 1 w 272"/>
                <a:gd name="T59" fmla="*/ 393 h 1950"/>
                <a:gd name="T60" fmla="*/ 2 w 272"/>
                <a:gd name="T61" fmla="*/ 407 h 1950"/>
                <a:gd name="T62" fmla="*/ 3 w 272"/>
                <a:gd name="T63" fmla="*/ 421 h 1950"/>
                <a:gd name="T64" fmla="*/ 4 w 272"/>
                <a:gd name="T65" fmla="*/ 435 h 1950"/>
                <a:gd name="T66" fmla="*/ 6 w 272"/>
                <a:gd name="T67" fmla="*/ 449 h 1950"/>
                <a:gd name="T68" fmla="*/ 8 w 272"/>
                <a:gd name="T69" fmla="*/ 463 h 1950"/>
                <a:gd name="T70" fmla="*/ 10 w 272"/>
                <a:gd name="T71" fmla="*/ 477 h 1950"/>
                <a:gd name="T72" fmla="*/ 12 w 272"/>
                <a:gd name="T73" fmla="*/ 491 h 1950"/>
                <a:gd name="T74" fmla="*/ 15 w 272"/>
                <a:gd name="T75" fmla="*/ 505 h 1950"/>
                <a:gd name="T76" fmla="*/ 17 w 272"/>
                <a:gd name="T77" fmla="*/ 519 h 1950"/>
                <a:gd name="T78" fmla="*/ 20 w 272"/>
                <a:gd name="T79" fmla="*/ 532 h 1950"/>
                <a:gd name="T80" fmla="*/ 23 w 272"/>
                <a:gd name="T81" fmla="*/ 546 h 1950"/>
                <a:gd name="T82" fmla="*/ 27 w 272"/>
                <a:gd name="T83" fmla="*/ 560 h 1950"/>
                <a:gd name="T84" fmla="*/ 30 w 272"/>
                <a:gd name="T85" fmla="*/ 573 h 19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72" h="1950">
                  <a:moveTo>
                    <a:pt x="272" y="0"/>
                  </a:moveTo>
                  <a:lnTo>
                    <a:pt x="258" y="31"/>
                  </a:lnTo>
                  <a:lnTo>
                    <a:pt x="237" y="75"/>
                  </a:lnTo>
                  <a:lnTo>
                    <a:pt x="218" y="119"/>
                  </a:lnTo>
                  <a:lnTo>
                    <a:pt x="200" y="163"/>
                  </a:lnTo>
                  <a:lnTo>
                    <a:pt x="182" y="208"/>
                  </a:lnTo>
                  <a:lnTo>
                    <a:pt x="166" y="253"/>
                  </a:lnTo>
                  <a:lnTo>
                    <a:pt x="150" y="298"/>
                  </a:lnTo>
                  <a:lnTo>
                    <a:pt x="134" y="344"/>
                  </a:lnTo>
                  <a:lnTo>
                    <a:pt x="121" y="389"/>
                  </a:lnTo>
                  <a:lnTo>
                    <a:pt x="107" y="435"/>
                  </a:lnTo>
                  <a:lnTo>
                    <a:pt x="94" y="482"/>
                  </a:lnTo>
                  <a:lnTo>
                    <a:pt x="81" y="528"/>
                  </a:lnTo>
                  <a:lnTo>
                    <a:pt x="70" y="574"/>
                  </a:lnTo>
                  <a:lnTo>
                    <a:pt x="60" y="621"/>
                  </a:lnTo>
                  <a:lnTo>
                    <a:pt x="51" y="668"/>
                  </a:lnTo>
                  <a:lnTo>
                    <a:pt x="42" y="716"/>
                  </a:lnTo>
                  <a:lnTo>
                    <a:pt x="34" y="763"/>
                  </a:lnTo>
                  <a:lnTo>
                    <a:pt x="27" y="810"/>
                  </a:lnTo>
                  <a:lnTo>
                    <a:pt x="21" y="858"/>
                  </a:lnTo>
                  <a:lnTo>
                    <a:pt x="15" y="905"/>
                  </a:lnTo>
                  <a:lnTo>
                    <a:pt x="11" y="954"/>
                  </a:lnTo>
                  <a:lnTo>
                    <a:pt x="7" y="1001"/>
                  </a:lnTo>
                  <a:lnTo>
                    <a:pt x="4" y="1049"/>
                  </a:lnTo>
                  <a:lnTo>
                    <a:pt x="2" y="1098"/>
                  </a:lnTo>
                  <a:lnTo>
                    <a:pt x="0" y="1145"/>
                  </a:lnTo>
                  <a:lnTo>
                    <a:pt x="0" y="1193"/>
                  </a:lnTo>
                  <a:lnTo>
                    <a:pt x="0" y="1241"/>
                  </a:lnTo>
                  <a:lnTo>
                    <a:pt x="2" y="1290"/>
                  </a:lnTo>
                  <a:lnTo>
                    <a:pt x="4" y="1337"/>
                  </a:lnTo>
                  <a:lnTo>
                    <a:pt x="7" y="1385"/>
                  </a:lnTo>
                  <a:lnTo>
                    <a:pt x="11" y="1432"/>
                  </a:lnTo>
                  <a:lnTo>
                    <a:pt x="15" y="1481"/>
                  </a:lnTo>
                  <a:lnTo>
                    <a:pt x="21" y="1528"/>
                  </a:lnTo>
                  <a:lnTo>
                    <a:pt x="27" y="1576"/>
                  </a:lnTo>
                  <a:lnTo>
                    <a:pt x="34" y="1623"/>
                  </a:lnTo>
                  <a:lnTo>
                    <a:pt x="42" y="1671"/>
                  </a:lnTo>
                  <a:lnTo>
                    <a:pt x="51" y="1718"/>
                  </a:lnTo>
                  <a:lnTo>
                    <a:pt x="60" y="1765"/>
                  </a:lnTo>
                  <a:lnTo>
                    <a:pt x="70" y="1812"/>
                  </a:lnTo>
                  <a:lnTo>
                    <a:pt x="81" y="1858"/>
                  </a:lnTo>
                  <a:lnTo>
                    <a:pt x="94" y="1905"/>
                  </a:lnTo>
                  <a:lnTo>
                    <a:pt x="106" y="19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02" name="Freeform 36"/>
            <p:cNvSpPr>
              <a:spLocks/>
            </p:cNvSpPr>
            <p:nvPr/>
          </p:nvSpPr>
          <p:spPr bwMode="auto">
            <a:xfrm>
              <a:off x="2671" y="3427"/>
              <a:ext cx="15" cy="37"/>
            </a:xfrm>
            <a:custGeom>
              <a:avLst/>
              <a:gdLst>
                <a:gd name="T0" fmla="*/ 0 w 47"/>
                <a:gd name="T1" fmla="*/ 0 h 125"/>
                <a:gd name="T2" fmla="*/ 3 w 47"/>
                <a:gd name="T3" fmla="*/ 7 h 125"/>
                <a:gd name="T4" fmla="*/ 8 w 47"/>
                <a:gd name="T5" fmla="*/ 20 h 125"/>
                <a:gd name="T6" fmla="*/ 13 w 47"/>
                <a:gd name="T7" fmla="*/ 34 h 125"/>
                <a:gd name="T8" fmla="*/ 15 w 47"/>
                <a:gd name="T9" fmla="*/ 37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25">
                  <a:moveTo>
                    <a:pt x="0" y="0"/>
                  </a:moveTo>
                  <a:lnTo>
                    <a:pt x="8" y="25"/>
                  </a:lnTo>
                  <a:lnTo>
                    <a:pt x="24" y="69"/>
                  </a:lnTo>
                  <a:lnTo>
                    <a:pt x="42" y="114"/>
                  </a:lnTo>
                  <a:lnTo>
                    <a:pt x="47" y="12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03" name="Freeform 37"/>
            <p:cNvSpPr>
              <a:spLocks/>
            </p:cNvSpPr>
            <p:nvPr/>
          </p:nvSpPr>
          <p:spPr bwMode="auto">
            <a:xfrm>
              <a:off x="2704" y="3509"/>
              <a:ext cx="419" cy="396"/>
            </a:xfrm>
            <a:custGeom>
              <a:avLst/>
              <a:gdLst>
                <a:gd name="T0" fmla="*/ 0 w 1420"/>
                <a:gd name="T1" fmla="*/ 0 h 1346"/>
                <a:gd name="T2" fmla="*/ 2 w 1420"/>
                <a:gd name="T3" fmla="*/ 4 h 1346"/>
                <a:gd name="T4" fmla="*/ 8 w 1420"/>
                <a:gd name="T5" fmla="*/ 16 h 1346"/>
                <a:gd name="T6" fmla="*/ 15 w 1420"/>
                <a:gd name="T7" fmla="*/ 29 h 1346"/>
                <a:gd name="T8" fmla="*/ 21 w 1420"/>
                <a:gd name="T9" fmla="*/ 41 h 1346"/>
                <a:gd name="T10" fmla="*/ 28 w 1420"/>
                <a:gd name="T11" fmla="*/ 54 h 1346"/>
                <a:gd name="T12" fmla="*/ 36 w 1420"/>
                <a:gd name="T13" fmla="*/ 66 h 1346"/>
                <a:gd name="T14" fmla="*/ 43 w 1420"/>
                <a:gd name="T15" fmla="*/ 78 h 1346"/>
                <a:gd name="T16" fmla="*/ 50 w 1420"/>
                <a:gd name="T17" fmla="*/ 90 h 1346"/>
                <a:gd name="T18" fmla="*/ 58 w 1420"/>
                <a:gd name="T19" fmla="*/ 102 h 1346"/>
                <a:gd name="T20" fmla="*/ 66 w 1420"/>
                <a:gd name="T21" fmla="*/ 113 h 1346"/>
                <a:gd name="T22" fmla="*/ 75 w 1420"/>
                <a:gd name="T23" fmla="*/ 125 h 1346"/>
                <a:gd name="T24" fmla="*/ 83 w 1420"/>
                <a:gd name="T25" fmla="*/ 136 h 1346"/>
                <a:gd name="T26" fmla="*/ 91 w 1420"/>
                <a:gd name="T27" fmla="*/ 147 h 1346"/>
                <a:gd name="T28" fmla="*/ 101 w 1420"/>
                <a:gd name="T29" fmla="*/ 158 h 1346"/>
                <a:gd name="T30" fmla="*/ 109 w 1420"/>
                <a:gd name="T31" fmla="*/ 169 h 1346"/>
                <a:gd name="T32" fmla="*/ 119 w 1420"/>
                <a:gd name="T33" fmla="*/ 180 h 1346"/>
                <a:gd name="T34" fmla="*/ 128 w 1420"/>
                <a:gd name="T35" fmla="*/ 191 h 1346"/>
                <a:gd name="T36" fmla="*/ 138 w 1420"/>
                <a:gd name="T37" fmla="*/ 201 h 1346"/>
                <a:gd name="T38" fmla="*/ 147 w 1420"/>
                <a:gd name="T39" fmla="*/ 211 h 1346"/>
                <a:gd name="T40" fmla="*/ 157 w 1420"/>
                <a:gd name="T41" fmla="*/ 221 h 1346"/>
                <a:gd name="T42" fmla="*/ 168 w 1420"/>
                <a:gd name="T43" fmla="*/ 231 h 1346"/>
                <a:gd name="T44" fmla="*/ 178 w 1420"/>
                <a:gd name="T45" fmla="*/ 241 h 1346"/>
                <a:gd name="T46" fmla="*/ 188 w 1420"/>
                <a:gd name="T47" fmla="*/ 250 h 1346"/>
                <a:gd name="T48" fmla="*/ 199 w 1420"/>
                <a:gd name="T49" fmla="*/ 259 h 1346"/>
                <a:gd name="T50" fmla="*/ 209 w 1420"/>
                <a:gd name="T51" fmla="*/ 269 h 1346"/>
                <a:gd name="T52" fmla="*/ 220 w 1420"/>
                <a:gd name="T53" fmla="*/ 278 h 1346"/>
                <a:gd name="T54" fmla="*/ 231 w 1420"/>
                <a:gd name="T55" fmla="*/ 287 h 1346"/>
                <a:gd name="T56" fmla="*/ 243 w 1420"/>
                <a:gd name="T57" fmla="*/ 295 h 1346"/>
                <a:gd name="T58" fmla="*/ 254 w 1420"/>
                <a:gd name="T59" fmla="*/ 304 h 1346"/>
                <a:gd name="T60" fmla="*/ 266 w 1420"/>
                <a:gd name="T61" fmla="*/ 312 h 1346"/>
                <a:gd name="T62" fmla="*/ 277 w 1420"/>
                <a:gd name="T63" fmla="*/ 320 h 1346"/>
                <a:gd name="T64" fmla="*/ 289 w 1420"/>
                <a:gd name="T65" fmla="*/ 328 h 1346"/>
                <a:gd name="T66" fmla="*/ 301 w 1420"/>
                <a:gd name="T67" fmla="*/ 335 h 1346"/>
                <a:gd name="T68" fmla="*/ 313 w 1420"/>
                <a:gd name="T69" fmla="*/ 342 h 1346"/>
                <a:gd name="T70" fmla="*/ 325 w 1420"/>
                <a:gd name="T71" fmla="*/ 350 h 1346"/>
                <a:gd name="T72" fmla="*/ 338 w 1420"/>
                <a:gd name="T73" fmla="*/ 357 h 1346"/>
                <a:gd name="T74" fmla="*/ 350 w 1420"/>
                <a:gd name="T75" fmla="*/ 363 h 1346"/>
                <a:gd name="T76" fmla="*/ 362 w 1420"/>
                <a:gd name="T77" fmla="*/ 370 h 1346"/>
                <a:gd name="T78" fmla="*/ 375 w 1420"/>
                <a:gd name="T79" fmla="*/ 376 h 1346"/>
                <a:gd name="T80" fmla="*/ 388 w 1420"/>
                <a:gd name="T81" fmla="*/ 382 h 1346"/>
                <a:gd name="T82" fmla="*/ 401 w 1420"/>
                <a:gd name="T83" fmla="*/ 388 h 1346"/>
                <a:gd name="T84" fmla="*/ 414 w 1420"/>
                <a:gd name="T85" fmla="*/ 394 h 1346"/>
                <a:gd name="T86" fmla="*/ 419 w 1420"/>
                <a:gd name="T87" fmla="*/ 396 h 13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20" h="1346">
                  <a:moveTo>
                    <a:pt x="0" y="0"/>
                  </a:moveTo>
                  <a:lnTo>
                    <a:pt x="6" y="13"/>
                  </a:lnTo>
                  <a:lnTo>
                    <a:pt x="27" y="55"/>
                  </a:lnTo>
                  <a:lnTo>
                    <a:pt x="50" y="98"/>
                  </a:lnTo>
                  <a:lnTo>
                    <a:pt x="72" y="141"/>
                  </a:lnTo>
                  <a:lnTo>
                    <a:pt x="96" y="182"/>
                  </a:lnTo>
                  <a:lnTo>
                    <a:pt x="121" y="224"/>
                  </a:lnTo>
                  <a:lnTo>
                    <a:pt x="145" y="264"/>
                  </a:lnTo>
                  <a:lnTo>
                    <a:pt x="171" y="305"/>
                  </a:lnTo>
                  <a:lnTo>
                    <a:pt x="198" y="345"/>
                  </a:lnTo>
                  <a:lnTo>
                    <a:pt x="225" y="385"/>
                  </a:lnTo>
                  <a:lnTo>
                    <a:pt x="253" y="424"/>
                  </a:lnTo>
                  <a:lnTo>
                    <a:pt x="281" y="462"/>
                  </a:lnTo>
                  <a:lnTo>
                    <a:pt x="310" y="500"/>
                  </a:lnTo>
                  <a:lnTo>
                    <a:pt x="341" y="537"/>
                  </a:lnTo>
                  <a:lnTo>
                    <a:pt x="371" y="574"/>
                  </a:lnTo>
                  <a:lnTo>
                    <a:pt x="402" y="612"/>
                  </a:lnTo>
                  <a:lnTo>
                    <a:pt x="434" y="648"/>
                  </a:lnTo>
                  <a:lnTo>
                    <a:pt x="467" y="682"/>
                  </a:lnTo>
                  <a:lnTo>
                    <a:pt x="499" y="717"/>
                  </a:lnTo>
                  <a:lnTo>
                    <a:pt x="533" y="752"/>
                  </a:lnTo>
                  <a:lnTo>
                    <a:pt x="568" y="786"/>
                  </a:lnTo>
                  <a:lnTo>
                    <a:pt x="602" y="818"/>
                  </a:lnTo>
                  <a:lnTo>
                    <a:pt x="637" y="851"/>
                  </a:lnTo>
                  <a:lnTo>
                    <a:pt x="673" y="882"/>
                  </a:lnTo>
                  <a:lnTo>
                    <a:pt x="709" y="914"/>
                  </a:lnTo>
                  <a:lnTo>
                    <a:pt x="746" y="944"/>
                  </a:lnTo>
                  <a:lnTo>
                    <a:pt x="784" y="974"/>
                  </a:lnTo>
                  <a:lnTo>
                    <a:pt x="823" y="1004"/>
                  </a:lnTo>
                  <a:lnTo>
                    <a:pt x="861" y="1032"/>
                  </a:lnTo>
                  <a:lnTo>
                    <a:pt x="900" y="1060"/>
                  </a:lnTo>
                  <a:lnTo>
                    <a:pt x="939" y="1087"/>
                  </a:lnTo>
                  <a:lnTo>
                    <a:pt x="979" y="1114"/>
                  </a:lnTo>
                  <a:lnTo>
                    <a:pt x="1019" y="1140"/>
                  </a:lnTo>
                  <a:lnTo>
                    <a:pt x="1061" y="1164"/>
                  </a:lnTo>
                  <a:lnTo>
                    <a:pt x="1102" y="1189"/>
                  </a:lnTo>
                  <a:lnTo>
                    <a:pt x="1144" y="1213"/>
                  </a:lnTo>
                  <a:lnTo>
                    <a:pt x="1186" y="1235"/>
                  </a:lnTo>
                  <a:lnTo>
                    <a:pt x="1228" y="1258"/>
                  </a:lnTo>
                  <a:lnTo>
                    <a:pt x="1271" y="1279"/>
                  </a:lnTo>
                  <a:lnTo>
                    <a:pt x="1315" y="1299"/>
                  </a:lnTo>
                  <a:lnTo>
                    <a:pt x="1359" y="1319"/>
                  </a:lnTo>
                  <a:lnTo>
                    <a:pt x="1402" y="1339"/>
                  </a:lnTo>
                  <a:lnTo>
                    <a:pt x="1420" y="13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04" name="Freeform 38"/>
            <p:cNvSpPr>
              <a:spLocks/>
            </p:cNvSpPr>
            <p:nvPr/>
          </p:nvSpPr>
          <p:spPr bwMode="auto">
            <a:xfrm>
              <a:off x="3170" y="3921"/>
              <a:ext cx="37" cy="13"/>
            </a:xfrm>
            <a:custGeom>
              <a:avLst/>
              <a:gdLst>
                <a:gd name="T0" fmla="*/ 0 w 127"/>
                <a:gd name="T1" fmla="*/ 0 h 40"/>
                <a:gd name="T2" fmla="*/ 1 w 127"/>
                <a:gd name="T3" fmla="*/ 0 h 40"/>
                <a:gd name="T4" fmla="*/ 15 w 127"/>
                <a:gd name="T5" fmla="*/ 6 h 40"/>
                <a:gd name="T6" fmla="*/ 28 w 127"/>
                <a:gd name="T7" fmla="*/ 10 h 40"/>
                <a:gd name="T8" fmla="*/ 37 w 127"/>
                <a:gd name="T9" fmla="*/ 1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7" h="40">
                  <a:moveTo>
                    <a:pt x="0" y="0"/>
                  </a:moveTo>
                  <a:lnTo>
                    <a:pt x="5" y="1"/>
                  </a:lnTo>
                  <a:lnTo>
                    <a:pt x="51" y="17"/>
                  </a:lnTo>
                  <a:lnTo>
                    <a:pt x="96" y="31"/>
                  </a:lnTo>
                  <a:lnTo>
                    <a:pt x="127" y="4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05" name="Freeform 39"/>
            <p:cNvSpPr>
              <a:spLocks/>
            </p:cNvSpPr>
            <p:nvPr/>
          </p:nvSpPr>
          <p:spPr bwMode="auto">
            <a:xfrm>
              <a:off x="3255" y="3866"/>
              <a:ext cx="568" cy="101"/>
            </a:xfrm>
            <a:custGeom>
              <a:avLst/>
              <a:gdLst>
                <a:gd name="T0" fmla="*/ 0 w 1937"/>
                <a:gd name="T1" fmla="*/ 80 h 342"/>
                <a:gd name="T2" fmla="*/ 12 w 1937"/>
                <a:gd name="T3" fmla="*/ 83 h 342"/>
                <a:gd name="T4" fmla="*/ 26 w 1937"/>
                <a:gd name="T5" fmla="*/ 86 h 342"/>
                <a:gd name="T6" fmla="*/ 40 w 1937"/>
                <a:gd name="T7" fmla="*/ 89 h 342"/>
                <a:gd name="T8" fmla="*/ 53 w 1937"/>
                <a:gd name="T9" fmla="*/ 91 h 342"/>
                <a:gd name="T10" fmla="*/ 67 w 1937"/>
                <a:gd name="T11" fmla="*/ 93 h 342"/>
                <a:gd name="T12" fmla="*/ 82 w 1937"/>
                <a:gd name="T13" fmla="*/ 95 h 342"/>
                <a:gd name="T14" fmla="*/ 95 w 1937"/>
                <a:gd name="T15" fmla="*/ 96 h 342"/>
                <a:gd name="T16" fmla="*/ 109 w 1937"/>
                <a:gd name="T17" fmla="*/ 97 h 342"/>
                <a:gd name="T18" fmla="*/ 123 w 1937"/>
                <a:gd name="T19" fmla="*/ 99 h 342"/>
                <a:gd name="T20" fmla="*/ 138 w 1937"/>
                <a:gd name="T21" fmla="*/ 100 h 342"/>
                <a:gd name="T22" fmla="*/ 151 w 1937"/>
                <a:gd name="T23" fmla="*/ 100 h 342"/>
                <a:gd name="T24" fmla="*/ 165 w 1937"/>
                <a:gd name="T25" fmla="*/ 100 h 342"/>
                <a:gd name="T26" fmla="*/ 179 w 1937"/>
                <a:gd name="T27" fmla="*/ 101 h 342"/>
                <a:gd name="T28" fmla="*/ 194 w 1937"/>
                <a:gd name="T29" fmla="*/ 100 h 342"/>
                <a:gd name="T30" fmla="*/ 208 w 1937"/>
                <a:gd name="T31" fmla="*/ 100 h 342"/>
                <a:gd name="T32" fmla="*/ 222 w 1937"/>
                <a:gd name="T33" fmla="*/ 100 h 342"/>
                <a:gd name="T34" fmla="*/ 235 w 1937"/>
                <a:gd name="T35" fmla="*/ 99 h 342"/>
                <a:gd name="T36" fmla="*/ 250 w 1937"/>
                <a:gd name="T37" fmla="*/ 97 h 342"/>
                <a:gd name="T38" fmla="*/ 264 w 1937"/>
                <a:gd name="T39" fmla="*/ 96 h 342"/>
                <a:gd name="T40" fmla="*/ 278 w 1937"/>
                <a:gd name="T41" fmla="*/ 95 h 342"/>
                <a:gd name="T42" fmla="*/ 291 w 1937"/>
                <a:gd name="T43" fmla="*/ 93 h 342"/>
                <a:gd name="T44" fmla="*/ 305 w 1937"/>
                <a:gd name="T45" fmla="*/ 91 h 342"/>
                <a:gd name="T46" fmla="*/ 319 w 1937"/>
                <a:gd name="T47" fmla="*/ 89 h 342"/>
                <a:gd name="T48" fmla="*/ 333 w 1937"/>
                <a:gd name="T49" fmla="*/ 86 h 342"/>
                <a:gd name="T50" fmla="*/ 347 w 1937"/>
                <a:gd name="T51" fmla="*/ 83 h 342"/>
                <a:gd name="T52" fmla="*/ 361 w 1937"/>
                <a:gd name="T53" fmla="*/ 80 h 342"/>
                <a:gd name="T54" fmla="*/ 374 w 1937"/>
                <a:gd name="T55" fmla="*/ 77 h 342"/>
                <a:gd name="T56" fmla="*/ 388 w 1937"/>
                <a:gd name="T57" fmla="*/ 73 h 342"/>
                <a:gd name="T58" fmla="*/ 402 w 1937"/>
                <a:gd name="T59" fmla="*/ 69 h 342"/>
                <a:gd name="T60" fmla="*/ 415 w 1937"/>
                <a:gd name="T61" fmla="*/ 65 h 342"/>
                <a:gd name="T62" fmla="*/ 428 w 1937"/>
                <a:gd name="T63" fmla="*/ 61 h 342"/>
                <a:gd name="T64" fmla="*/ 442 w 1937"/>
                <a:gd name="T65" fmla="*/ 56 h 342"/>
                <a:gd name="T66" fmla="*/ 455 w 1937"/>
                <a:gd name="T67" fmla="*/ 52 h 342"/>
                <a:gd name="T68" fmla="*/ 468 w 1937"/>
                <a:gd name="T69" fmla="*/ 47 h 342"/>
                <a:gd name="T70" fmla="*/ 481 w 1937"/>
                <a:gd name="T71" fmla="*/ 41 h 342"/>
                <a:gd name="T72" fmla="*/ 494 w 1937"/>
                <a:gd name="T73" fmla="*/ 36 h 342"/>
                <a:gd name="T74" fmla="*/ 507 w 1937"/>
                <a:gd name="T75" fmla="*/ 30 h 342"/>
                <a:gd name="T76" fmla="*/ 520 w 1937"/>
                <a:gd name="T77" fmla="*/ 25 h 342"/>
                <a:gd name="T78" fmla="*/ 533 w 1937"/>
                <a:gd name="T79" fmla="*/ 19 h 342"/>
                <a:gd name="T80" fmla="*/ 545 w 1937"/>
                <a:gd name="T81" fmla="*/ 12 h 342"/>
                <a:gd name="T82" fmla="*/ 558 w 1937"/>
                <a:gd name="T83" fmla="*/ 6 h 342"/>
                <a:gd name="T84" fmla="*/ 568 w 1937"/>
                <a:gd name="T85" fmla="*/ 0 h 34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937" h="342">
                  <a:moveTo>
                    <a:pt x="0" y="272"/>
                  </a:moveTo>
                  <a:lnTo>
                    <a:pt x="41" y="281"/>
                  </a:lnTo>
                  <a:lnTo>
                    <a:pt x="88" y="291"/>
                  </a:lnTo>
                  <a:lnTo>
                    <a:pt x="135" y="300"/>
                  </a:lnTo>
                  <a:lnTo>
                    <a:pt x="182" y="308"/>
                  </a:lnTo>
                  <a:lnTo>
                    <a:pt x="229" y="315"/>
                  </a:lnTo>
                  <a:lnTo>
                    <a:pt x="278" y="320"/>
                  </a:lnTo>
                  <a:lnTo>
                    <a:pt x="325" y="326"/>
                  </a:lnTo>
                  <a:lnTo>
                    <a:pt x="372" y="330"/>
                  </a:lnTo>
                  <a:lnTo>
                    <a:pt x="420" y="335"/>
                  </a:lnTo>
                  <a:lnTo>
                    <a:pt x="469" y="337"/>
                  </a:lnTo>
                  <a:lnTo>
                    <a:pt x="516" y="339"/>
                  </a:lnTo>
                  <a:lnTo>
                    <a:pt x="564" y="340"/>
                  </a:lnTo>
                  <a:lnTo>
                    <a:pt x="612" y="342"/>
                  </a:lnTo>
                  <a:lnTo>
                    <a:pt x="660" y="340"/>
                  </a:lnTo>
                  <a:lnTo>
                    <a:pt x="708" y="339"/>
                  </a:lnTo>
                  <a:lnTo>
                    <a:pt x="756" y="337"/>
                  </a:lnTo>
                  <a:lnTo>
                    <a:pt x="803" y="335"/>
                  </a:lnTo>
                  <a:lnTo>
                    <a:pt x="852" y="330"/>
                  </a:lnTo>
                  <a:lnTo>
                    <a:pt x="899" y="326"/>
                  </a:lnTo>
                  <a:lnTo>
                    <a:pt x="947" y="320"/>
                  </a:lnTo>
                  <a:lnTo>
                    <a:pt x="994" y="315"/>
                  </a:lnTo>
                  <a:lnTo>
                    <a:pt x="1041" y="308"/>
                  </a:lnTo>
                  <a:lnTo>
                    <a:pt x="1089" y="300"/>
                  </a:lnTo>
                  <a:lnTo>
                    <a:pt x="1136" y="291"/>
                  </a:lnTo>
                  <a:lnTo>
                    <a:pt x="1183" y="281"/>
                  </a:lnTo>
                  <a:lnTo>
                    <a:pt x="1230" y="271"/>
                  </a:lnTo>
                  <a:lnTo>
                    <a:pt x="1276" y="260"/>
                  </a:lnTo>
                  <a:lnTo>
                    <a:pt x="1323" y="247"/>
                  </a:lnTo>
                  <a:lnTo>
                    <a:pt x="1370" y="235"/>
                  </a:lnTo>
                  <a:lnTo>
                    <a:pt x="1416" y="221"/>
                  </a:lnTo>
                  <a:lnTo>
                    <a:pt x="1461" y="207"/>
                  </a:lnTo>
                  <a:lnTo>
                    <a:pt x="1507" y="191"/>
                  </a:lnTo>
                  <a:lnTo>
                    <a:pt x="1552" y="175"/>
                  </a:lnTo>
                  <a:lnTo>
                    <a:pt x="1596" y="158"/>
                  </a:lnTo>
                  <a:lnTo>
                    <a:pt x="1641" y="140"/>
                  </a:lnTo>
                  <a:lnTo>
                    <a:pt x="1685" y="123"/>
                  </a:lnTo>
                  <a:lnTo>
                    <a:pt x="1729" y="103"/>
                  </a:lnTo>
                  <a:lnTo>
                    <a:pt x="1773" y="83"/>
                  </a:lnTo>
                  <a:lnTo>
                    <a:pt x="1817" y="63"/>
                  </a:lnTo>
                  <a:lnTo>
                    <a:pt x="1859" y="42"/>
                  </a:lnTo>
                  <a:lnTo>
                    <a:pt x="1902" y="19"/>
                  </a:lnTo>
                  <a:lnTo>
                    <a:pt x="193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06" name="Freeform 40"/>
            <p:cNvSpPr>
              <a:spLocks/>
            </p:cNvSpPr>
            <p:nvPr/>
          </p:nvSpPr>
          <p:spPr bwMode="auto">
            <a:xfrm>
              <a:off x="3867" y="3820"/>
              <a:ext cx="33" cy="21"/>
            </a:xfrm>
            <a:custGeom>
              <a:avLst/>
              <a:gdLst>
                <a:gd name="T0" fmla="*/ 0 w 111"/>
                <a:gd name="T1" fmla="*/ 21 h 74"/>
                <a:gd name="T2" fmla="*/ 8 w 111"/>
                <a:gd name="T3" fmla="*/ 16 h 74"/>
                <a:gd name="T4" fmla="*/ 20 w 111"/>
                <a:gd name="T5" fmla="*/ 8 h 74"/>
                <a:gd name="T6" fmla="*/ 32 w 111"/>
                <a:gd name="T7" fmla="*/ 1 h 74"/>
                <a:gd name="T8" fmla="*/ 33 w 111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74">
                  <a:moveTo>
                    <a:pt x="0" y="74"/>
                  </a:moveTo>
                  <a:lnTo>
                    <a:pt x="28" y="56"/>
                  </a:lnTo>
                  <a:lnTo>
                    <a:pt x="67" y="29"/>
                  </a:lnTo>
                  <a:lnTo>
                    <a:pt x="106" y="2"/>
                  </a:lnTo>
                  <a:lnTo>
                    <a:pt x="11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07" name="Freeform 41"/>
            <p:cNvSpPr>
              <a:spLocks/>
            </p:cNvSpPr>
            <p:nvPr/>
          </p:nvSpPr>
          <p:spPr bwMode="auto">
            <a:xfrm>
              <a:off x="3939" y="3295"/>
              <a:ext cx="292" cy="495"/>
            </a:xfrm>
            <a:custGeom>
              <a:avLst/>
              <a:gdLst>
                <a:gd name="T0" fmla="*/ 0 w 996"/>
                <a:gd name="T1" fmla="*/ 495 h 1686"/>
                <a:gd name="T2" fmla="*/ 5 w 996"/>
                <a:gd name="T3" fmla="*/ 491 h 1686"/>
                <a:gd name="T4" fmla="*/ 16 w 996"/>
                <a:gd name="T5" fmla="*/ 482 h 1686"/>
                <a:gd name="T6" fmla="*/ 26 w 996"/>
                <a:gd name="T7" fmla="*/ 473 h 1686"/>
                <a:gd name="T8" fmla="*/ 37 w 996"/>
                <a:gd name="T9" fmla="*/ 464 h 1686"/>
                <a:gd name="T10" fmla="*/ 47 w 996"/>
                <a:gd name="T11" fmla="*/ 454 h 1686"/>
                <a:gd name="T12" fmla="*/ 58 w 996"/>
                <a:gd name="T13" fmla="*/ 445 h 1686"/>
                <a:gd name="T14" fmla="*/ 68 w 996"/>
                <a:gd name="T15" fmla="*/ 435 h 1686"/>
                <a:gd name="T16" fmla="*/ 77 w 996"/>
                <a:gd name="T17" fmla="*/ 424 h 1686"/>
                <a:gd name="T18" fmla="*/ 87 w 996"/>
                <a:gd name="T19" fmla="*/ 414 h 1686"/>
                <a:gd name="T20" fmla="*/ 97 w 996"/>
                <a:gd name="T21" fmla="*/ 404 h 1686"/>
                <a:gd name="T22" fmla="*/ 106 w 996"/>
                <a:gd name="T23" fmla="*/ 393 h 1686"/>
                <a:gd name="T24" fmla="*/ 115 w 996"/>
                <a:gd name="T25" fmla="*/ 382 h 1686"/>
                <a:gd name="T26" fmla="*/ 124 w 996"/>
                <a:gd name="T27" fmla="*/ 371 h 1686"/>
                <a:gd name="T28" fmla="*/ 133 w 996"/>
                <a:gd name="T29" fmla="*/ 361 h 1686"/>
                <a:gd name="T30" fmla="*/ 141 w 996"/>
                <a:gd name="T31" fmla="*/ 349 h 1686"/>
                <a:gd name="T32" fmla="*/ 150 w 996"/>
                <a:gd name="T33" fmla="*/ 338 h 1686"/>
                <a:gd name="T34" fmla="*/ 158 w 996"/>
                <a:gd name="T35" fmla="*/ 327 h 1686"/>
                <a:gd name="T36" fmla="*/ 166 w 996"/>
                <a:gd name="T37" fmla="*/ 315 h 1686"/>
                <a:gd name="T38" fmla="*/ 174 w 996"/>
                <a:gd name="T39" fmla="*/ 303 h 1686"/>
                <a:gd name="T40" fmla="*/ 181 w 996"/>
                <a:gd name="T41" fmla="*/ 291 h 1686"/>
                <a:gd name="T42" fmla="*/ 189 w 996"/>
                <a:gd name="T43" fmla="*/ 280 h 1686"/>
                <a:gd name="T44" fmla="*/ 196 w 996"/>
                <a:gd name="T45" fmla="*/ 267 h 1686"/>
                <a:gd name="T46" fmla="*/ 203 w 996"/>
                <a:gd name="T47" fmla="*/ 255 h 1686"/>
                <a:gd name="T48" fmla="*/ 209 w 996"/>
                <a:gd name="T49" fmla="*/ 243 h 1686"/>
                <a:gd name="T50" fmla="*/ 216 w 996"/>
                <a:gd name="T51" fmla="*/ 230 h 1686"/>
                <a:gd name="T52" fmla="*/ 222 w 996"/>
                <a:gd name="T53" fmla="*/ 218 h 1686"/>
                <a:gd name="T54" fmla="*/ 228 w 996"/>
                <a:gd name="T55" fmla="*/ 205 h 1686"/>
                <a:gd name="T56" fmla="*/ 234 w 996"/>
                <a:gd name="T57" fmla="*/ 192 h 1686"/>
                <a:gd name="T58" fmla="*/ 240 w 996"/>
                <a:gd name="T59" fmla="*/ 179 h 1686"/>
                <a:gd name="T60" fmla="*/ 245 w 996"/>
                <a:gd name="T61" fmla="*/ 166 h 1686"/>
                <a:gd name="T62" fmla="*/ 250 w 996"/>
                <a:gd name="T63" fmla="*/ 153 h 1686"/>
                <a:gd name="T64" fmla="*/ 255 w 996"/>
                <a:gd name="T65" fmla="*/ 140 h 1686"/>
                <a:gd name="T66" fmla="*/ 260 w 996"/>
                <a:gd name="T67" fmla="*/ 127 h 1686"/>
                <a:gd name="T68" fmla="*/ 264 w 996"/>
                <a:gd name="T69" fmla="*/ 113 h 1686"/>
                <a:gd name="T70" fmla="*/ 268 w 996"/>
                <a:gd name="T71" fmla="*/ 100 h 1686"/>
                <a:gd name="T72" fmla="*/ 273 w 996"/>
                <a:gd name="T73" fmla="*/ 86 h 1686"/>
                <a:gd name="T74" fmla="*/ 276 w 996"/>
                <a:gd name="T75" fmla="*/ 73 h 1686"/>
                <a:gd name="T76" fmla="*/ 280 w 996"/>
                <a:gd name="T77" fmla="*/ 59 h 1686"/>
                <a:gd name="T78" fmla="*/ 283 w 996"/>
                <a:gd name="T79" fmla="*/ 45 h 1686"/>
                <a:gd name="T80" fmla="*/ 286 w 996"/>
                <a:gd name="T81" fmla="*/ 31 h 1686"/>
                <a:gd name="T82" fmla="*/ 289 w 996"/>
                <a:gd name="T83" fmla="*/ 18 h 1686"/>
                <a:gd name="T84" fmla="*/ 291 w 996"/>
                <a:gd name="T85" fmla="*/ 4 h 1686"/>
                <a:gd name="T86" fmla="*/ 292 w 996"/>
                <a:gd name="T87" fmla="*/ 0 h 168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996" h="1686">
                  <a:moveTo>
                    <a:pt x="0" y="1686"/>
                  </a:moveTo>
                  <a:lnTo>
                    <a:pt x="17" y="1672"/>
                  </a:lnTo>
                  <a:lnTo>
                    <a:pt x="54" y="1642"/>
                  </a:lnTo>
                  <a:lnTo>
                    <a:pt x="90" y="1610"/>
                  </a:lnTo>
                  <a:lnTo>
                    <a:pt x="126" y="1579"/>
                  </a:lnTo>
                  <a:lnTo>
                    <a:pt x="162" y="1546"/>
                  </a:lnTo>
                  <a:lnTo>
                    <a:pt x="197" y="1514"/>
                  </a:lnTo>
                  <a:lnTo>
                    <a:pt x="231" y="1480"/>
                  </a:lnTo>
                  <a:lnTo>
                    <a:pt x="264" y="1445"/>
                  </a:lnTo>
                  <a:lnTo>
                    <a:pt x="297" y="1410"/>
                  </a:lnTo>
                  <a:lnTo>
                    <a:pt x="330" y="1376"/>
                  </a:lnTo>
                  <a:lnTo>
                    <a:pt x="361" y="1340"/>
                  </a:lnTo>
                  <a:lnTo>
                    <a:pt x="393" y="1302"/>
                  </a:lnTo>
                  <a:lnTo>
                    <a:pt x="423" y="1265"/>
                  </a:lnTo>
                  <a:lnTo>
                    <a:pt x="453" y="1228"/>
                  </a:lnTo>
                  <a:lnTo>
                    <a:pt x="482" y="1190"/>
                  </a:lnTo>
                  <a:lnTo>
                    <a:pt x="510" y="1152"/>
                  </a:lnTo>
                  <a:lnTo>
                    <a:pt x="539" y="1113"/>
                  </a:lnTo>
                  <a:lnTo>
                    <a:pt x="566" y="1073"/>
                  </a:lnTo>
                  <a:lnTo>
                    <a:pt x="593" y="1033"/>
                  </a:lnTo>
                  <a:lnTo>
                    <a:pt x="618" y="992"/>
                  </a:lnTo>
                  <a:lnTo>
                    <a:pt x="643" y="952"/>
                  </a:lnTo>
                  <a:lnTo>
                    <a:pt x="668" y="910"/>
                  </a:lnTo>
                  <a:lnTo>
                    <a:pt x="691" y="869"/>
                  </a:lnTo>
                  <a:lnTo>
                    <a:pt x="714" y="826"/>
                  </a:lnTo>
                  <a:lnTo>
                    <a:pt x="736" y="783"/>
                  </a:lnTo>
                  <a:lnTo>
                    <a:pt x="758" y="741"/>
                  </a:lnTo>
                  <a:lnTo>
                    <a:pt x="778" y="697"/>
                  </a:lnTo>
                  <a:lnTo>
                    <a:pt x="798" y="654"/>
                  </a:lnTo>
                  <a:lnTo>
                    <a:pt x="817" y="609"/>
                  </a:lnTo>
                  <a:lnTo>
                    <a:pt x="835" y="565"/>
                  </a:lnTo>
                  <a:lnTo>
                    <a:pt x="853" y="520"/>
                  </a:lnTo>
                  <a:lnTo>
                    <a:pt x="870" y="476"/>
                  </a:lnTo>
                  <a:lnTo>
                    <a:pt x="886" y="431"/>
                  </a:lnTo>
                  <a:lnTo>
                    <a:pt x="901" y="385"/>
                  </a:lnTo>
                  <a:lnTo>
                    <a:pt x="915" y="340"/>
                  </a:lnTo>
                  <a:lnTo>
                    <a:pt x="930" y="294"/>
                  </a:lnTo>
                  <a:lnTo>
                    <a:pt x="942" y="247"/>
                  </a:lnTo>
                  <a:lnTo>
                    <a:pt x="954" y="200"/>
                  </a:lnTo>
                  <a:lnTo>
                    <a:pt x="965" y="154"/>
                  </a:lnTo>
                  <a:lnTo>
                    <a:pt x="976" y="107"/>
                  </a:lnTo>
                  <a:lnTo>
                    <a:pt x="985" y="60"/>
                  </a:lnTo>
                  <a:lnTo>
                    <a:pt x="994" y="13"/>
                  </a:lnTo>
                  <a:lnTo>
                    <a:pt x="99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08" name="Freeform 42"/>
            <p:cNvSpPr>
              <a:spLocks/>
            </p:cNvSpPr>
            <p:nvPr/>
          </p:nvSpPr>
          <p:spPr bwMode="auto">
            <a:xfrm>
              <a:off x="4238" y="3206"/>
              <a:ext cx="4" cy="39"/>
            </a:xfrm>
            <a:custGeom>
              <a:avLst/>
              <a:gdLst>
                <a:gd name="T0" fmla="*/ 0 w 12"/>
                <a:gd name="T1" fmla="*/ 39 h 134"/>
                <a:gd name="T2" fmla="*/ 1 w 12"/>
                <a:gd name="T3" fmla="*/ 36 h 134"/>
                <a:gd name="T4" fmla="*/ 2 w 12"/>
                <a:gd name="T5" fmla="*/ 21 h 134"/>
                <a:gd name="T6" fmla="*/ 3 w 12"/>
                <a:gd name="T7" fmla="*/ 8 h 134"/>
                <a:gd name="T8" fmla="*/ 4 w 12"/>
                <a:gd name="T9" fmla="*/ 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4">
                  <a:moveTo>
                    <a:pt x="0" y="134"/>
                  </a:moveTo>
                  <a:lnTo>
                    <a:pt x="2" y="122"/>
                  </a:lnTo>
                  <a:lnTo>
                    <a:pt x="6" y="73"/>
                  </a:lnTo>
                  <a:lnTo>
                    <a:pt x="9" y="26"/>
                  </a:lnTo>
                  <a:lnTo>
                    <a:pt x="1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09" name="Line 43"/>
            <p:cNvSpPr>
              <a:spLocks noChangeShapeType="1"/>
            </p:cNvSpPr>
            <p:nvPr/>
          </p:nvSpPr>
          <p:spPr bwMode="auto">
            <a:xfrm>
              <a:off x="4244" y="3157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10" name="Freeform 44"/>
            <p:cNvSpPr>
              <a:spLocks/>
            </p:cNvSpPr>
            <p:nvPr/>
          </p:nvSpPr>
          <p:spPr bwMode="auto">
            <a:xfrm>
              <a:off x="2508" y="2231"/>
              <a:ext cx="1851" cy="1719"/>
            </a:xfrm>
            <a:custGeom>
              <a:avLst/>
              <a:gdLst>
                <a:gd name="T0" fmla="*/ 1849 w 6281"/>
                <a:gd name="T1" fmla="*/ 865 h 5838"/>
                <a:gd name="T2" fmla="*/ 1841 w 6281"/>
                <a:gd name="T3" fmla="*/ 789 h 5838"/>
                <a:gd name="T4" fmla="*/ 1827 w 6281"/>
                <a:gd name="T5" fmla="*/ 715 h 5838"/>
                <a:gd name="T6" fmla="*/ 1807 w 6281"/>
                <a:gd name="T7" fmla="*/ 642 h 5838"/>
                <a:gd name="T8" fmla="*/ 1781 w 6281"/>
                <a:gd name="T9" fmla="*/ 571 h 5838"/>
                <a:gd name="T10" fmla="*/ 1749 w 6281"/>
                <a:gd name="T11" fmla="*/ 502 h 5838"/>
                <a:gd name="T12" fmla="*/ 1711 w 6281"/>
                <a:gd name="T13" fmla="*/ 437 h 5838"/>
                <a:gd name="T14" fmla="*/ 1669 w 6281"/>
                <a:gd name="T15" fmla="*/ 374 h 5838"/>
                <a:gd name="T16" fmla="*/ 1621 w 6281"/>
                <a:gd name="T17" fmla="*/ 315 h 5838"/>
                <a:gd name="T18" fmla="*/ 1569 w 6281"/>
                <a:gd name="T19" fmla="*/ 260 h 5838"/>
                <a:gd name="T20" fmla="*/ 1513 w 6281"/>
                <a:gd name="T21" fmla="*/ 210 h 5838"/>
                <a:gd name="T22" fmla="*/ 1452 w 6281"/>
                <a:gd name="T23" fmla="*/ 164 h 5838"/>
                <a:gd name="T24" fmla="*/ 1388 w 6281"/>
                <a:gd name="T25" fmla="*/ 124 h 5838"/>
                <a:gd name="T26" fmla="*/ 1321 w 6281"/>
                <a:gd name="T27" fmla="*/ 89 h 5838"/>
                <a:gd name="T28" fmla="*/ 1252 w 6281"/>
                <a:gd name="T29" fmla="*/ 59 h 5838"/>
                <a:gd name="T30" fmla="*/ 1180 w 6281"/>
                <a:gd name="T31" fmla="*/ 35 h 5838"/>
                <a:gd name="T32" fmla="*/ 1106 w 6281"/>
                <a:gd name="T33" fmla="*/ 18 h 5838"/>
                <a:gd name="T34" fmla="*/ 1031 w 6281"/>
                <a:gd name="T35" fmla="*/ 6 h 5838"/>
                <a:gd name="T36" fmla="*/ 956 w 6281"/>
                <a:gd name="T37" fmla="*/ 0 h 5838"/>
                <a:gd name="T38" fmla="*/ 880 w 6281"/>
                <a:gd name="T39" fmla="*/ 1 h 5838"/>
                <a:gd name="T40" fmla="*/ 805 w 6281"/>
                <a:gd name="T41" fmla="*/ 8 h 5838"/>
                <a:gd name="T42" fmla="*/ 730 w 6281"/>
                <a:gd name="T43" fmla="*/ 21 h 5838"/>
                <a:gd name="T44" fmla="*/ 657 w 6281"/>
                <a:gd name="T45" fmla="*/ 39 h 5838"/>
                <a:gd name="T46" fmla="*/ 585 w 6281"/>
                <a:gd name="T47" fmla="*/ 65 h 5838"/>
                <a:gd name="T48" fmla="*/ 516 w 6281"/>
                <a:gd name="T49" fmla="*/ 95 h 5838"/>
                <a:gd name="T50" fmla="*/ 450 w 6281"/>
                <a:gd name="T51" fmla="*/ 132 h 5838"/>
                <a:gd name="T52" fmla="*/ 386 w 6281"/>
                <a:gd name="T53" fmla="*/ 173 h 5838"/>
                <a:gd name="T54" fmla="*/ 327 w 6281"/>
                <a:gd name="T55" fmla="*/ 220 h 5838"/>
                <a:gd name="T56" fmla="*/ 271 w 6281"/>
                <a:gd name="T57" fmla="*/ 271 h 5838"/>
                <a:gd name="T58" fmla="*/ 220 w 6281"/>
                <a:gd name="T59" fmla="*/ 326 h 5838"/>
                <a:gd name="T60" fmla="*/ 174 w 6281"/>
                <a:gd name="T61" fmla="*/ 386 h 5838"/>
                <a:gd name="T62" fmla="*/ 132 w 6281"/>
                <a:gd name="T63" fmla="*/ 449 h 5838"/>
                <a:gd name="T64" fmla="*/ 96 w 6281"/>
                <a:gd name="T65" fmla="*/ 516 h 5838"/>
                <a:gd name="T66" fmla="*/ 65 w 6281"/>
                <a:gd name="T67" fmla="*/ 585 h 5838"/>
                <a:gd name="T68" fmla="*/ 40 w 6281"/>
                <a:gd name="T69" fmla="*/ 657 h 5838"/>
                <a:gd name="T70" fmla="*/ 21 w 6281"/>
                <a:gd name="T71" fmla="*/ 730 h 5838"/>
                <a:gd name="T72" fmla="*/ 8 w 6281"/>
                <a:gd name="T73" fmla="*/ 804 h 5838"/>
                <a:gd name="T74" fmla="*/ 1 w 6281"/>
                <a:gd name="T75" fmla="*/ 880 h 5838"/>
                <a:gd name="T76" fmla="*/ 1 w 6281"/>
                <a:gd name="T77" fmla="*/ 955 h 5838"/>
                <a:gd name="T78" fmla="*/ 6 w 6281"/>
                <a:gd name="T79" fmla="*/ 1031 h 5838"/>
                <a:gd name="T80" fmla="*/ 18 w 6281"/>
                <a:gd name="T81" fmla="*/ 1106 h 5838"/>
                <a:gd name="T82" fmla="*/ 36 w 6281"/>
                <a:gd name="T83" fmla="*/ 1179 h 5838"/>
                <a:gd name="T84" fmla="*/ 60 w 6281"/>
                <a:gd name="T85" fmla="*/ 1251 h 5838"/>
                <a:gd name="T86" fmla="*/ 89 w 6281"/>
                <a:gd name="T87" fmla="*/ 1321 h 5838"/>
                <a:gd name="T88" fmla="*/ 124 w 6281"/>
                <a:gd name="T89" fmla="*/ 1388 h 5838"/>
                <a:gd name="T90" fmla="*/ 165 w 6281"/>
                <a:gd name="T91" fmla="*/ 1452 h 5838"/>
                <a:gd name="T92" fmla="*/ 210 w 6281"/>
                <a:gd name="T93" fmla="*/ 1512 h 5838"/>
                <a:gd name="T94" fmla="*/ 261 w 6281"/>
                <a:gd name="T95" fmla="*/ 1569 h 5838"/>
                <a:gd name="T96" fmla="*/ 316 w 6281"/>
                <a:gd name="T97" fmla="*/ 1621 h 5838"/>
                <a:gd name="T98" fmla="*/ 374 w 6281"/>
                <a:gd name="T99" fmla="*/ 1669 h 5838"/>
                <a:gd name="T100" fmla="*/ 437 w 6281"/>
                <a:gd name="T101" fmla="*/ 1711 h 583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281" h="5838">
                  <a:moveTo>
                    <a:pt x="6281" y="3142"/>
                  </a:moveTo>
                  <a:lnTo>
                    <a:pt x="6280" y="3090"/>
                  </a:lnTo>
                  <a:lnTo>
                    <a:pt x="6279" y="3040"/>
                  </a:lnTo>
                  <a:lnTo>
                    <a:pt x="6277" y="2988"/>
                  </a:lnTo>
                  <a:lnTo>
                    <a:pt x="6275" y="2937"/>
                  </a:lnTo>
                  <a:lnTo>
                    <a:pt x="6270" y="2885"/>
                  </a:lnTo>
                  <a:lnTo>
                    <a:pt x="6266" y="2834"/>
                  </a:lnTo>
                  <a:lnTo>
                    <a:pt x="6260" y="2783"/>
                  </a:lnTo>
                  <a:lnTo>
                    <a:pt x="6254" y="2732"/>
                  </a:lnTo>
                  <a:lnTo>
                    <a:pt x="6248" y="2681"/>
                  </a:lnTo>
                  <a:lnTo>
                    <a:pt x="6239" y="2630"/>
                  </a:lnTo>
                  <a:lnTo>
                    <a:pt x="6231" y="2579"/>
                  </a:lnTo>
                  <a:lnTo>
                    <a:pt x="6221" y="2529"/>
                  </a:lnTo>
                  <a:lnTo>
                    <a:pt x="6211" y="2479"/>
                  </a:lnTo>
                  <a:lnTo>
                    <a:pt x="6199" y="2429"/>
                  </a:lnTo>
                  <a:lnTo>
                    <a:pt x="6187" y="2378"/>
                  </a:lnTo>
                  <a:lnTo>
                    <a:pt x="6175" y="2329"/>
                  </a:lnTo>
                  <a:lnTo>
                    <a:pt x="6160" y="2279"/>
                  </a:lnTo>
                  <a:lnTo>
                    <a:pt x="6145" y="2230"/>
                  </a:lnTo>
                  <a:lnTo>
                    <a:pt x="6131" y="2180"/>
                  </a:lnTo>
                  <a:lnTo>
                    <a:pt x="6114" y="2132"/>
                  </a:lnTo>
                  <a:lnTo>
                    <a:pt x="6097" y="2084"/>
                  </a:lnTo>
                  <a:lnTo>
                    <a:pt x="6080" y="2035"/>
                  </a:lnTo>
                  <a:lnTo>
                    <a:pt x="6061" y="1987"/>
                  </a:lnTo>
                  <a:lnTo>
                    <a:pt x="6042" y="1940"/>
                  </a:lnTo>
                  <a:lnTo>
                    <a:pt x="6022" y="1892"/>
                  </a:lnTo>
                  <a:lnTo>
                    <a:pt x="6002" y="1846"/>
                  </a:lnTo>
                  <a:lnTo>
                    <a:pt x="5979" y="1798"/>
                  </a:lnTo>
                  <a:lnTo>
                    <a:pt x="5958" y="1752"/>
                  </a:lnTo>
                  <a:lnTo>
                    <a:pt x="5934" y="1706"/>
                  </a:lnTo>
                  <a:lnTo>
                    <a:pt x="5911" y="1660"/>
                  </a:lnTo>
                  <a:lnTo>
                    <a:pt x="5886" y="1615"/>
                  </a:lnTo>
                  <a:lnTo>
                    <a:pt x="5860" y="1570"/>
                  </a:lnTo>
                  <a:lnTo>
                    <a:pt x="5834" y="1526"/>
                  </a:lnTo>
                  <a:lnTo>
                    <a:pt x="5807" y="1483"/>
                  </a:lnTo>
                  <a:lnTo>
                    <a:pt x="5780" y="1439"/>
                  </a:lnTo>
                  <a:lnTo>
                    <a:pt x="5752" y="1396"/>
                  </a:lnTo>
                  <a:lnTo>
                    <a:pt x="5723" y="1353"/>
                  </a:lnTo>
                  <a:lnTo>
                    <a:pt x="5694" y="1312"/>
                  </a:lnTo>
                  <a:lnTo>
                    <a:pt x="5663" y="1270"/>
                  </a:lnTo>
                  <a:lnTo>
                    <a:pt x="5632" y="1229"/>
                  </a:lnTo>
                  <a:lnTo>
                    <a:pt x="5601" y="1188"/>
                  </a:lnTo>
                  <a:lnTo>
                    <a:pt x="5568" y="1149"/>
                  </a:lnTo>
                  <a:lnTo>
                    <a:pt x="5535" y="1108"/>
                  </a:lnTo>
                  <a:lnTo>
                    <a:pt x="5502" y="1070"/>
                  </a:lnTo>
                  <a:lnTo>
                    <a:pt x="5468" y="1032"/>
                  </a:lnTo>
                  <a:lnTo>
                    <a:pt x="5433" y="994"/>
                  </a:lnTo>
                  <a:lnTo>
                    <a:pt x="5397" y="957"/>
                  </a:lnTo>
                  <a:lnTo>
                    <a:pt x="5361" y="920"/>
                  </a:lnTo>
                  <a:lnTo>
                    <a:pt x="5324" y="884"/>
                  </a:lnTo>
                  <a:lnTo>
                    <a:pt x="5287" y="848"/>
                  </a:lnTo>
                  <a:lnTo>
                    <a:pt x="5250" y="813"/>
                  </a:lnTo>
                  <a:lnTo>
                    <a:pt x="5212" y="779"/>
                  </a:lnTo>
                  <a:lnTo>
                    <a:pt x="5173" y="746"/>
                  </a:lnTo>
                  <a:lnTo>
                    <a:pt x="5133" y="713"/>
                  </a:lnTo>
                  <a:lnTo>
                    <a:pt x="5093" y="680"/>
                  </a:lnTo>
                  <a:lnTo>
                    <a:pt x="5052" y="649"/>
                  </a:lnTo>
                  <a:lnTo>
                    <a:pt x="5012" y="617"/>
                  </a:lnTo>
                  <a:lnTo>
                    <a:pt x="4970" y="587"/>
                  </a:lnTo>
                  <a:lnTo>
                    <a:pt x="4928" y="558"/>
                  </a:lnTo>
                  <a:lnTo>
                    <a:pt x="4885" y="529"/>
                  </a:lnTo>
                  <a:lnTo>
                    <a:pt x="4842" y="501"/>
                  </a:lnTo>
                  <a:lnTo>
                    <a:pt x="4800" y="474"/>
                  </a:lnTo>
                  <a:lnTo>
                    <a:pt x="4756" y="447"/>
                  </a:lnTo>
                  <a:lnTo>
                    <a:pt x="4711" y="421"/>
                  </a:lnTo>
                  <a:lnTo>
                    <a:pt x="4666" y="395"/>
                  </a:lnTo>
                  <a:lnTo>
                    <a:pt x="4621" y="370"/>
                  </a:lnTo>
                  <a:lnTo>
                    <a:pt x="4576" y="347"/>
                  </a:lnTo>
                  <a:lnTo>
                    <a:pt x="4530" y="323"/>
                  </a:lnTo>
                  <a:lnTo>
                    <a:pt x="4484" y="301"/>
                  </a:lnTo>
                  <a:lnTo>
                    <a:pt x="4437" y="279"/>
                  </a:lnTo>
                  <a:lnTo>
                    <a:pt x="4389" y="259"/>
                  </a:lnTo>
                  <a:lnTo>
                    <a:pt x="4342" y="239"/>
                  </a:lnTo>
                  <a:lnTo>
                    <a:pt x="4295" y="220"/>
                  </a:lnTo>
                  <a:lnTo>
                    <a:pt x="4247" y="201"/>
                  </a:lnTo>
                  <a:lnTo>
                    <a:pt x="4198" y="183"/>
                  </a:lnTo>
                  <a:lnTo>
                    <a:pt x="4150" y="166"/>
                  </a:lnTo>
                  <a:lnTo>
                    <a:pt x="4102" y="150"/>
                  </a:lnTo>
                  <a:lnTo>
                    <a:pt x="4052" y="134"/>
                  </a:lnTo>
                  <a:lnTo>
                    <a:pt x="4003" y="120"/>
                  </a:lnTo>
                  <a:lnTo>
                    <a:pt x="3954" y="106"/>
                  </a:lnTo>
                  <a:lnTo>
                    <a:pt x="3904" y="94"/>
                  </a:lnTo>
                  <a:lnTo>
                    <a:pt x="3854" y="82"/>
                  </a:lnTo>
                  <a:lnTo>
                    <a:pt x="3804" y="70"/>
                  </a:lnTo>
                  <a:lnTo>
                    <a:pt x="3754" y="60"/>
                  </a:lnTo>
                  <a:lnTo>
                    <a:pt x="3703" y="50"/>
                  </a:lnTo>
                  <a:lnTo>
                    <a:pt x="3653" y="41"/>
                  </a:lnTo>
                  <a:lnTo>
                    <a:pt x="3602" y="33"/>
                  </a:lnTo>
                  <a:lnTo>
                    <a:pt x="3550" y="26"/>
                  </a:lnTo>
                  <a:lnTo>
                    <a:pt x="3500" y="20"/>
                  </a:lnTo>
                  <a:lnTo>
                    <a:pt x="3449" y="14"/>
                  </a:lnTo>
                  <a:lnTo>
                    <a:pt x="3397" y="10"/>
                  </a:lnTo>
                  <a:lnTo>
                    <a:pt x="3346" y="6"/>
                  </a:lnTo>
                  <a:lnTo>
                    <a:pt x="3295" y="3"/>
                  </a:lnTo>
                  <a:lnTo>
                    <a:pt x="3244" y="1"/>
                  </a:lnTo>
                  <a:lnTo>
                    <a:pt x="3192" y="0"/>
                  </a:lnTo>
                  <a:lnTo>
                    <a:pt x="3141" y="0"/>
                  </a:lnTo>
                  <a:lnTo>
                    <a:pt x="3090" y="0"/>
                  </a:lnTo>
                  <a:lnTo>
                    <a:pt x="3038" y="1"/>
                  </a:lnTo>
                  <a:lnTo>
                    <a:pt x="2986" y="3"/>
                  </a:lnTo>
                  <a:lnTo>
                    <a:pt x="2936" y="6"/>
                  </a:lnTo>
                  <a:lnTo>
                    <a:pt x="2884" y="10"/>
                  </a:lnTo>
                  <a:lnTo>
                    <a:pt x="2834" y="14"/>
                  </a:lnTo>
                  <a:lnTo>
                    <a:pt x="2782" y="20"/>
                  </a:lnTo>
                  <a:lnTo>
                    <a:pt x="2731" y="26"/>
                  </a:lnTo>
                  <a:lnTo>
                    <a:pt x="2680" y="33"/>
                  </a:lnTo>
                  <a:lnTo>
                    <a:pt x="2629" y="41"/>
                  </a:lnTo>
                  <a:lnTo>
                    <a:pt x="2579" y="50"/>
                  </a:lnTo>
                  <a:lnTo>
                    <a:pt x="2528" y="60"/>
                  </a:lnTo>
                  <a:lnTo>
                    <a:pt x="2477" y="70"/>
                  </a:lnTo>
                  <a:lnTo>
                    <a:pt x="2428" y="82"/>
                  </a:lnTo>
                  <a:lnTo>
                    <a:pt x="2377" y="94"/>
                  </a:lnTo>
                  <a:lnTo>
                    <a:pt x="2328" y="106"/>
                  </a:lnTo>
                  <a:lnTo>
                    <a:pt x="2279" y="120"/>
                  </a:lnTo>
                  <a:lnTo>
                    <a:pt x="2229" y="134"/>
                  </a:lnTo>
                  <a:lnTo>
                    <a:pt x="2181" y="150"/>
                  </a:lnTo>
                  <a:lnTo>
                    <a:pt x="2131" y="166"/>
                  </a:lnTo>
                  <a:lnTo>
                    <a:pt x="2083" y="183"/>
                  </a:lnTo>
                  <a:lnTo>
                    <a:pt x="2035" y="201"/>
                  </a:lnTo>
                  <a:lnTo>
                    <a:pt x="1986" y="220"/>
                  </a:lnTo>
                  <a:lnTo>
                    <a:pt x="1939" y="239"/>
                  </a:lnTo>
                  <a:lnTo>
                    <a:pt x="1892" y="259"/>
                  </a:lnTo>
                  <a:lnTo>
                    <a:pt x="1845" y="279"/>
                  </a:lnTo>
                  <a:lnTo>
                    <a:pt x="1798" y="301"/>
                  </a:lnTo>
                  <a:lnTo>
                    <a:pt x="1752" y="323"/>
                  </a:lnTo>
                  <a:lnTo>
                    <a:pt x="1706" y="347"/>
                  </a:lnTo>
                  <a:lnTo>
                    <a:pt x="1661" y="370"/>
                  </a:lnTo>
                  <a:lnTo>
                    <a:pt x="1616" y="395"/>
                  </a:lnTo>
                  <a:lnTo>
                    <a:pt x="1571" y="421"/>
                  </a:lnTo>
                  <a:lnTo>
                    <a:pt x="1527" y="447"/>
                  </a:lnTo>
                  <a:lnTo>
                    <a:pt x="1483" y="474"/>
                  </a:lnTo>
                  <a:lnTo>
                    <a:pt x="1439" y="501"/>
                  </a:lnTo>
                  <a:lnTo>
                    <a:pt x="1397" y="529"/>
                  </a:lnTo>
                  <a:lnTo>
                    <a:pt x="1354" y="558"/>
                  </a:lnTo>
                  <a:lnTo>
                    <a:pt x="1311" y="587"/>
                  </a:lnTo>
                  <a:lnTo>
                    <a:pt x="1270" y="617"/>
                  </a:lnTo>
                  <a:lnTo>
                    <a:pt x="1229" y="649"/>
                  </a:lnTo>
                  <a:lnTo>
                    <a:pt x="1189" y="680"/>
                  </a:lnTo>
                  <a:lnTo>
                    <a:pt x="1148" y="713"/>
                  </a:lnTo>
                  <a:lnTo>
                    <a:pt x="1109" y="746"/>
                  </a:lnTo>
                  <a:lnTo>
                    <a:pt x="1071" y="779"/>
                  </a:lnTo>
                  <a:lnTo>
                    <a:pt x="1032" y="813"/>
                  </a:lnTo>
                  <a:lnTo>
                    <a:pt x="994" y="848"/>
                  </a:lnTo>
                  <a:lnTo>
                    <a:pt x="957" y="884"/>
                  </a:lnTo>
                  <a:lnTo>
                    <a:pt x="920" y="920"/>
                  </a:lnTo>
                  <a:lnTo>
                    <a:pt x="884" y="957"/>
                  </a:lnTo>
                  <a:lnTo>
                    <a:pt x="848" y="994"/>
                  </a:lnTo>
                  <a:lnTo>
                    <a:pt x="814" y="1032"/>
                  </a:lnTo>
                  <a:lnTo>
                    <a:pt x="780" y="1070"/>
                  </a:lnTo>
                  <a:lnTo>
                    <a:pt x="746" y="1108"/>
                  </a:lnTo>
                  <a:lnTo>
                    <a:pt x="714" y="1149"/>
                  </a:lnTo>
                  <a:lnTo>
                    <a:pt x="681" y="1188"/>
                  </a:lnTo>
                  <a:lnTo>
                    <a:pt x="650" y="1229"/>
                  </a:lnTo>
                  <a:lnTo>
                    <a:pt x="618" y="1270"/>
                  </a:lnTo>
                  <a:lnTo>
                    <a:pt x="589" y="1312"/>
                  </a:lnTo>
                  <a:lnTo>
                    <a:pt x="559" y="1353"/>
                  </a:lnTo>
                  <a:lnTo>
                    <a:pt x="529" y="1396"/>
                  </a:lnTo>
                  <a:lnTo>
                    <a:pt x="501" y="1439"/>
                  </a:lnTo>
                  <a:lnTo>
                    <a:pt x="474" y="1483"/>
                  </a:lnTo>
                  <a:lnTo>
                    <a:pt x="447" y="1526"/>
                  </a:lnTo>
                  <a:lnTo>
                    <a:pt x="422" y="1570"/>
                  </a:lnTo>
                  <a:lnTo>
                    <a:pt x="396" y="1615"/>
                  </a:lnTo>
                  <a:lnTo>
                    <a:pt x="371" y="1660"/>
                  </a:lnTo>
                  <a:lnTo>
                    <a:pt x="347" y="1706"/>
                  </a:lnTo>
                  <a:lnTo>
                    <a:pt x="325" y="1752"/>
                  </a:lnTo>
                  <a:lnTo>
                    <a:pt x="302" y="1798"/>
                  </a:lnTo>
                  <a:lnTo>
                    <a:pt x="281" y="1846"/>
                  </a:lnTo>
                  <a:lnTo>
                    <a:pt x="260" y="1892"/>
                  </a:lnTo>
                  <a:lnTo>
                    <a:pt x="240" y="1940"/>
                  </a:lnTo>
                  <a:lnTo>
                    <a:pt x="220" y="1987"/>
                  </a:lnTo>
                  <a:lnTo>
                    <a:pt x="202" y="2035"/>
                  </a:lnTo>
                  <a:lnTo>
                    <a:pt x="184" y="2084"/>
                  </a:lnTo>
                  <a:lnTo>
                    <a:pt x="168" y="2132"/>
                  </a:lnTo>
                  <a:lnTo>
                    <a:pt x="151" y="2180"/>
                  </a:lnTo>
                  <a:lnTo>
                    <a:pt x="136" y="2230"/>
                  </a:lnTo>
                  <a:lnTo>
                    <a:pt x="122" y="2279"/>
                  </a:lnTo>
                  <a:lnTo>
                    <a:pt x="108" y="2329"/>
                  </a:lnTo>
                  <a:lnTo>
                    <a:pt x="95" y="2378"/>
                  </a:lnTo>
                  <a:lnTo>
                    <a:pt x="82" y="2429"/>
                  </a:lnTo>
                  <a:lnTo>
                    <a:pt x="71" y="2479"/>
                  </a:lnTo>
                  <a:lnTo>
                    <a:pt x="61" y="2529"/>
                  </a:lnTo>
                  <a:lnTo>
                    <a:pt x="52" y="2579"/>
                  </a:lnTo>
                  <a:lnTo>
                    <a:pt x="43" y="2630"/>
                  </a:lnTo>
                  <a:lnTo>
                    <a:pt x="35" y="2681"/>
                  </a:lnTo>
                  <a:lnTo>
                    <a:pt x="27" y="2732"/>
                  </a:lnTo>
                  <a:lnTo>
                    <a:pt x="22" y="2783"/>
                  </a:lnTo>
                  <a:lnTo>
                    <a:pt x="16" y="2834"/>
                  </a:lnTo>
                  <a:lnTo>
                    <a:pt x="11" y="2885"/>
                  </a:lnTo>
                  <a:lnTo>
                    <a:pt x="7" y="2937"/>
                  </a:lnTo>
                  <a:lnTo>
                    <a:pt x="5" y="2988"/>
                  </a:lnTo>
                  <a:lnTo>
                    <a:pt x="2" y="3040"/>
                  </a:lnTo>
                  <a:lnTo>
                    <a:pt x="1" y="3090"/>
                  </a:lnTo>
                  <a:lnTo>
                    <a:pt x="0" y="3142"/>
                  </a:lnTo>
                  <a:lnTo>
                    <a:pt x="1" y="3194"/>
                  </a:lnTo>
                  <a:lnTo>
                    <a:pt x="2" y="3245"/>
                  </a:lnTo>
                  <a:lnTo>
                    <a:pt x="5" y="3296"/>
                  </a:lnTo>
                  <a:lnTo>
                    <a:pt x="7" y="3348"/>
                  </a:lnTo>
                  <a:lnTo>
                    <a:pt x="11" y="3399"/>
                  </a:lnTo>
                  <a:lnTo>
                    <a:pt x="16" y="3450"/>
                  </a:lnTo>
                  <a:lnTo>
                    <a:pt x="22" y="3502"/>
                  </a:lnTo>
                  <a:lnTo>
                    <a:pt x="27" y="3552"/>
                  </a:lnTo>
                  <a:lnTo>
                    <a:pt x="35" y="3604"/>
                  </a:lnTo>
                  <a:lnTo>
                    <a:pt x="43" y="3654"/>
                  </a:lnTo>
                  <a:lnTo>
                    <a:pt x="52" y="3705"/>
                  </a:lnTo>
                  <a:lnTo>
                    <a:pt x="61" y="3756"/>
                  </a:lnTo>
                  <a:lnTo>
                    <a:pt x="71" y="3806"/>
                  </a:lnTo>
                  <a:lnTo>
                    <a:pt x="82" y="3856"/>
                  </a:lnTo>
                  <a:lnTo>
                    <a:pt x="95" y="3906"/>
                  </a:lnTo>
                  <a:lnTo>
                    <a:pt x="108" y="3956"/>
                  </a:lnTo>
                  <a:lnTo>
                    <a:pt x="122" y="4005"/>
                  </a:lnTo>
                  <a:lnTo>
                    <a:pt x="136" y="4054"/>
                  </a:lnTo>
                  <a:lnTo>
                    <a:pt x="151" y="4104"/>
                  </a:lnTo>
                  <a:lnTo>
                    <a:pt x="168" y="4152"/>
                  </a:lnTo>
                  <a:lnTo>
                    <a:pt x="184" y="4201"/>
                  </a:lnTo>
                  <a:lnTo>
                    <a:pt x="202" y="4249"/>
                  </a:lnTo>
                  <a:lnTo>
                    <a:pt x="220" y="4297"/>
                  </a:lnTo>
                  <a:lnTo>
                    <a:pt x="240" y="4345"/>
                  </a:lnTo>
                  <a:lnTo>
                    <a:pt x="260" y="4393"/>
                  </a:lnTo>
                  <a:lnTo>
                    <a:pt x="281" y="4440"/>
                  </a:lnTo>
                  <a:lnTo>
                    <a:pt x="302" y="4486"/>
                  </a:lnTo>
                  <a:lnTo>
                    <a:pt x="325" y="4532"/>
                  </a:lnTo>
                  <a:lnTo>
                    <a:pt x="347" y="4578"/>
                  </a:lnTo>
                  <a:lnTo>
                    <a:pt x="371" y="4624"/>
                  </a:lnTo>
                  <a:lnTo>
                    <a:pt x="396" y="4669"/>
                  </a:lnTo>
                  <a:lnTo>
                    <a:pt x="422" y="4714"/>
                  </a:lnTo>
                  <a:lnTo>
                    <a:pt x="447" y="4758"/>
                  </a:lnTo>
                  <a:lnTo>
                    <a:pt x="474" y="4802"/>
                  </a:lnTo>
                  <a:lnTo>
                    <a:pt x="501" y="4845"/>
                  </a:lnTo>
                  <a:lnTo>
                    <a:pt x="529" y="4888"/>
                  </a:lnTo>
                  <a:lnTo>
                    <a:pt x="559" y="4931"/>
                  </a:lnTo>
                  <a:lnTo>
                    <a:pt x="589" y="4972"/>
                  </a:lnTo>
                  <a:lnTo>
                    <a:pt x="618" y="5014"/>
                  </a:lnTo>
                  <a:lnTo>
                    <a:pt x="650" y="5056"/>
                  </a:lnTo>
                  <a:lnTo>
                    <a:pt x="681" y="5096"/>
                  </a:lnTo>
                  <a:lnTo>
                    <a:pt x="714" y="5136"/>
                  </a:lnTo>
                  <a:lnTo>
                    <a:pt x="746" y="5176"/>
                  </a:lnTo>
                  <a:lnTo>
                    <a:pt x="780" y="5214"/>
                  </a:lnTo>
                  <a:lnTo>
                    <a:pt x="814" y="5253"/>
                  </a:lnTo>
                  <a:lnTo>
                    <a:pt x="848" y="5290"/>
                  </a:lnTo>
                  <a:lnTo>
                    <a:pt x="884" y="5327"/>
                  </a:lnTo>
                  <a:lnTo>
                    <a:pt x="920" y="5365"/>
                  </a:lnTo>
                  <a:lnTo>
                    <a:pt x="957" y="5400"/>
                  </a:lnTo>
                  <a:lnTo>
                    <a:pt x="994" y="5436"/>
                  </a:lnTo>
                  <a:lnTo>
                    <a:pt x="1032" y="5471"/>
                  </a:lnTo>
                  <a:lnTo>
                    <a:pt x="1071" y="5505"/>
                  </a:lnTo>
                  <a:lnTo>
                    <a:pt x="1109" y="5539"/>
                  </a:lnTo>
                  <a:lnTo>
                    <a:pt x="1148" y="5571"/>
                  </a:lnTo>
                  <a:lnTo>
                    <a:pt x="1189" y="5604"/>
                  </a:lnTo>
                  <a:lnTo>
                    <a:pt x="1229" y="5635"/>
                  </a:lnTo>
                  <a:lnTo>
                    <a:pt x="1270" y="5667"/>
                  </a:lnTo>
                  <a:lnTo>
                    <a:pt x="1311" y="5697"/>
                  </a:lnTo>
                  <a:lnTo>
                    <a:pt x="1354" y="5726"/>
                  </a:lnTo>
                  <a:lnTo>
                    <a:pt x="1397" y="5756"/>
                  </a:lnTo>
                  <a:lnTo>
                    <a:pt x="1439" y="5784"/>
                  </a:lnTo>
                  <a:lnTo>
                    <a:pt x="1483" y="5812"/>
                  </a:lnTo>
                  <a:lnTo>
                    <a:pt x="1527" y="583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11" name="Freeform 45"/>
            <p:cNvSpPr>
              <a:spLocks/>
            </p:cNvSpPr>
            <p:nvPr/>
          </p:nvSpPr>
          <p:spPr bwMode="auto">
            <a:xfrm>
              <a:off x="2960" y="3157"/>
              <a:ext cx="1399" cy="925"/>
            </a:xfrm>
            <a:custGeom>
              <a:avLst/>
              <a:gdLst>
                <a:gd name="T0" fmla="*/ 26 w 4754"/>
                <a:gd name="T1" fmla="*/ 808 h 3143"/>
                <a:gd name="T2" fmla="*/ 66 w 4754"/>
                <a:gd name="T3" fmla="*/ 830 h 3143"/>
                <a:gd name="T4" fmla="*/ 107 w 4754"/>
                <a:gd name="T5" fmla="*/ 849 h 3143"/>
                <a:gd name="T6" fmla="*/ 149 w 4754"/>
                <a:gd name="T7" fmla="*/ 866 h 3143"/>
                <a:gd name="T8" fmla="*/ 192 w 4754"/>
                <a:gd name="T9" fmla="*/ 881 h 3143"/>
                <a:gd name="T10" fmla="*/ 236 w 4754"/>
                <a:gd name="T11" fmla="*/ 894 h 3143"/>
                <a:gd name="T12" fmla="*/ 280 w 4754"/>
                <a:gd name="T13" fmla="*/ 904 h 3143"/>
                <a:gd name="T14" fmla="*/ 324 w 4754"/>
                <a:gd name="T15" fmla="*/ 913 h 3143"/>
                <a:gd name="T16" fmla="*/ 369 w 4754"/>
                <a:gd name="T17" fmla="*/ 919 h 3143"/>
                <a:gd name="T18" fmla="*/ 415 w 4754"/>
                <a:gd name="T19" fmla="*/ 923 h 3143"/>
                <a:gd name="T20" fmla="*/ 460 w 4754"/>
                <a:gd name="T21" fmla="*/ 925 h 3143"/>
                <a:gd name="T22" fmla="*/ 505 w 4754"/>
                <a:gd name="T23" fmla="*/ 925 h 3143"/>
                <a:gd name="T24" fmla="*/ 550 w 4754"/>
                <a:gd name="T25" fmla="*/ 922 h 3143"/>
                <a:gd name="T26" fmla="*/ 595 w 4754"/>
                <a:gd name="T27" fmla="*/ 917 h 3143"/>
                <a:gd name="T28" fmla="*/ 640 w 4754"/>
                <a:gd name="T29" fmla="*/ 910 h 3143"/>
                <a:gd name="T30" fmla="*/ 685 w 4754"/>
                <a:gd name="T31" fmla="*/ 901 h 3143"/>
                <a:gd name="T32" fmla="*/ 729 w 4754"/>
                <a:gd name="T33" fmla="*/ 889 h 3143"/>
                <a:gd name="T34" fmla="*/ 772 w 4754"/>
                <a:gd name="T35" fmla="*/ 876 h 3143"/>
                <a:gd name="T36" fmla="*/ 815 w 4754"/>
                <a:gd name="T37" fmla="*/ 861 h 3143"/>
                <a:gd name="T38" fmla="*/ 856 w 4754"/>
                <a:gd name="T39" fmla="*/ 843 h 3143"/>
                <a:gd name="T40" fmla="*/ 897 w 4754"/>
                <a:gd name="T41" fmla="*/ 823 h 3143"/>
                <a:gd name="T42" fmla="*/ 937 w 4754"/>
                <a:gd name="T43" fmla="*/ 801 h 3143"/>
                <a:gd name="T44" fmla="*/ 976 w 4754"/>
                <a:gd name="T45" fmla="*/ 778 h 3143"/>
                <a:gd name="T46" fmla="*/ 1013 w 4754"/>
                <a:gd name="T47" fmla="*/ 752 h 3143"/>
                <a:gd name="T48" fmla="*/ 1049 w 4754"/>
                <a:gd name="T49" fmla="*/ 725 h 3143"/>
                <a:gd name="T50" fmla="*/ 1084 w 4754"/>
                <a:gd name="T51" fmla="*/ 695 h 3143"/>
                <a:gd name="T52" fmla="*/ 1117 w 4754"/>
                <a:gd name="T53" fmla="*/ 665 h 3143"/>
                <a:gd name="T54" fmla="*/ 1149 w 4754"/>
                <a:gd name="T55" fmla="*/ 632 h 3143"/>
                <a:gd name="T56" fmla="*/ 1179 w 4754"/>
                <a:gd name="T57" fmla="*/ 599 h 3143"/>
                <a:gd name="T58" fmla="*/ 1208 w 4754"/>
                <a:gd name="T59" fmla="*/ 563 h 3143"/>
                <a:gd name="T60" fmla="*/ 1235 w 4754"/>
                <a:gd name="T61" fmla="*/ 527 h 3143"/>
                <a:gd name="T62" fmla="*/ 1260 w 4754"/>
                <a:gd name="T63" fmla="*/ 489 h 3143"/>
                <a:gd name="T64" fmla="*/ 1283 w 4754"/>
                <a:gd name="T65" fmla="*/ 449 h 3143"/>
                <a:gd name="T66" fmla="*/ 1304 w 4754"/>
                <a:gd name="T67" fmla="*/ 409 h 3143"/>
                <a:gd name="T68" fmla="*/ 1323 w 4754"/>
                <a:gd name="T69" fmla="*/ 368 h 3143"/>
                <a:gd name="T70" fmla="*/ 1340 w 4754"/>
                <a:gd name="T71" fmla="*/ 326 h 3143"/>
                <a:gd name="T72" fmla="*/ 1355 w 4754"/>
                <a:gd name="T73" fmla="*/ 283 h 3143"/>
                <a:gd name="T74" fmla="*/ 1368 w 4754"/>
                <a:gd name="T75" fmla="*/ 240 h 3143"/>
                <a:gd name="T76" fmla="*/ 1378 w 4754"/>
                <a:gd name="T77" fmla="*/ 195 h 3143"/>
                <a:gd name="T78" fmla="*/ 1387 w 4754"/>
                <a:gd name="T79" fmla="*/ 151 h 3143"/>
                <a:gd name="T80" fmla="*/ 1393 w 4754"/>
                <a:gd name="T81" fmla="*/ 106 h 3143"/>
                <a:gd name="T82" fmla="*/ 1397 w 4754"/>
                <a:gd name="T83" fmla="*/ 61 h 3143"/>
                <a:gd name="T84" fmla="*/ 1399 w 4754"/>
                <a:gd name="T85" fmla="*/ 15 h 314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754" h="3143">
                  <a:moveTo>
                    <a:pt x="0" y="2696"/>
                  </a:moveTo>
                  <a:lnTo>
                    <a:pt x="44" y="2723"/>
                  </a:lnTo>
                  <a:lnTo>
                    <a:pt x="89" y="2747"/>
                  </a:lnTo>
                  <a:lnTo>
                    <a:pt x="134" y="2772"/>
                  </a:lnTo>
                  <a:lnTo>
                    <a:pt x="179" y="2796"/>
                  </a:lnTo>
                  <a:lnTo>
                    <a:pt x="225" y="2819"/>
                  </a:lnTo>
                  <a:lnTo>
                    <a:pt x="271" y="2842"/>
                  </a:lnTo>
                  <a:lnTo>
                    <a:pt x="318" y="2863"/>
                  </a:lnTo>
                  <a:lnTo>
                    <a:pt x="365" y="2884"/>
                  </a:lnTo>
                  <a:lnTo>
                    <a:pt x="412" y="2903"/>
                  </a:lnTo>
                  <a:lnTo>
                    <a:pt x="459" y="2924"/>
                  </a:lnTo>
                  <a:lnTo>
                    <a:pt x="508" y="2942"/>
                  </a:lnTo>
                  <a:lnTo>
                    <a:pt x="556" y="2960"/>
                  </a:lnTo>
                  <a:lnTo>
                    <a:pt x="604" y="2976"/>
                  </a:lnTo>
                  <a:lnTo>
                    <a:pt x="654" y="2992"/>
                  </a:lnTo>
                  <a:lnTo>
                    <a:pt x="702" y="3008"/>
                  </a:lnTo>
                  <a:lnTo>
                    <a:pt x="752" y="3022"/>
                  </a:lnTo>
                  <a:lnTo>
                    <a:pt x="801" y="3036"/>
                  </a:lnTo>
                  <a:lnTo>
                    <a:pt x="850" y="3049"/>
                  </a:lnTo>
                  <a:lnTo>
                    <a:pt x="901" y="3061"/>
                  </a:lnTo>
                  <a:lnTo>
                    <a:pt x="950" y="3072"/>
                  </a:lnTo>
                  <a:lnTo>
                    <a:pt x="1001" y="3083"/>
                  </a:lnTo>
                  <a:lnTo>
                    <a:pt x="1052" y="3092"/>
                  </a:lnTo>
                  <a:lnTo>
                    <a:pt x="1102" y="3101"/>
                  </a:lnTo>
                  <a:lnTo>
                    <a:pt x="1153" y="3109"/>
                  </a:lnTo>
                  <a:lnTo>
                    <a:pt x="1204" y="3116"/>
                  </a:lnTo>
                  <a:lnTo>
                    <a:pt x="1255" y="3122"/>
                  </a:lnTo>
                  <a:lnTo>
                    <a:pt x="1307" y="3128"/>
                  </a:lnTo>
                  <a:lnTo>
                    <a:pt x="1357" y="3133"/>
                  </a:lnTo>
                  <a:lnTo>
                    <a:pt x="1409" y="3136"/>
                  </a:lnTo>
                  <a:lnTo>
                    <a:pt x="1459" y="3139"/>
                  </a:lnTo>
                  <a:lnTo>
                    <a:pt x="1511" y="3142"/>
                  </a:lnTo>
                  <a:lnTo>
                    <a:pt x="1563" y="3143"/>
                  </a:lnTo>
                  <a:lnTo>
                    <a:pt x="1614" y="3143"/>
                  </a:lnTo>
                  <a:lnTo>
                    <a:pt x="1665" y="3143"/>
                  </a:lnTo>
                  <a:lnTo>
                    <a:pt x="1717" y="3142"/>
                  </a:lnTo>
                  <a:lnTo>
                    <a:pt x="1768" y="3139"/>
                  </a:lnTo>
                  <a:lnTo>
                    <a:pt x="1819" y="3136"/>
                  </a:lnTo>
                  <a:lnTo>
                    <a:pt x="1870" y="3133"/>
                  </a:lnTo>
                  <a:lnTo>
                    <a:pt x="1922" y="3128"/>
                  </a:lnTo>
                  <a:lnTo>
                    <a:pt x="1973" y="3122"/>
                  </a:lnTo>
                  <a:lnTo>
                    <a:pt x="2023" y="3116"/>
                  </a:lnTo>
                  <a:lnTo>
                    <a:pt x="2075" y="3109"/>
                  </a:lnTo>
                  <a:lnTo>
                    <a:pt x="2126" y="3101"/>
                  </a:lnTo>
                  <a:lnTo>
                    <a:pt x="2176" y="3092"/>
                  </a:lnTo>
                  <a:lnTo>
                    <a:pt x="2227" y="3083"/>
                  </a:lnTo>
                  <a:lnTo>
                    <a:pt x="2277" y="3072"/>
                  </a:lnTo>
                  <a:lnTo>
                    <a:pt x="2327" y="3061"/>
                  </a:lnTo>
                  <a:lnTo>
                    <a:pt x="2377" y="3049"/>
                  </a:lnTo>
                  <a:lnTo>
                    <a:pt x="2427" y="3036"/>
                  </a:lnTo>
                  <a:lnTo>
                    <a:pt x="2476" y="3022"/>
                  </a:lnTo>
                  <a:lnTo>
                    <a:pt x="2525" y="3008"/>
                  </a:lnTo>
                  <a:lnTo>
                    <a:pt x="2575" y="2992"/>
                  </a:lnTo>
                  <a:lnTo>
                    <a:pt x="2623" y="2976"/>
                  </a:lnTo>
                  <a:lnTo>
                    <a:pt x="2671" y="2960"/>
                  </a:lnTo>
                  <a:lnTo>
                    <a:pt x="2720" y="2942"/>
                  </a:lnTo>
                  <a:lnTo>
                    <a:pt x="2768" y="2924"/>
                  </a:lnTo>
                  <a:lnTo>
                    <a:pt x="2815" y="2903"/>
                  </a:lnTo>
                  <a:lnTo>
                    <a:pt x="2862" y="2884"/>
                  </a:lnTo>
                  <a:lnTo>
                    <a:pt x="2910" y="2863"/>
                  </a:lnTo>
                  <a:lnTo>
                    <a:pt x="2957" y="2842"/>
                  </a:lnTo>
                  <a:lnTo>
                    <a:pt x="3003" y="2819"/>
                  </a:lnTo>
                  <a:lnTo>
                    <a:pt x="3049" y="2796"/>
                  </a:lnTo>
                  <a:lnTo>
                    <a:pt x="3094" y="2772"/>
                  </a:lnTo>
                  <a:lnTo>
                    <a:pt x="3139" y="2747"/>
                  </a:lnTo>
                  <a:lnTo>
                    <a:pt x="3184" y="2723"/>
                  </a:lnTo>
                  <a:lnTo>
                    <a:pt x="3229" y="2696"/>
                  </a:lnTo>
                  <a:lnTo>
                    <a:pt x="3273" y="2670"/>
                  </a:lnTo>
                  <a:lnTo>
                    <a:pt x="3315" y="2642"/>
                  </a:lnTo>
                  <a:lnTo>
                    <a:pt x="3358" y="2614"/>
                  </a:lnTo>
                  <a:lnTo>
                    <a:pt x="3401" y="2584"/>
                  </a:lnTo>
                  <a:lnTo>
                    <a:pt x="3443" y="2555"/>
                  </a:lnTo>
                  <a:lnTo>
                    <a:pt x="3485" y="2525"/>
                  </a:lnTo>
                  <a:lnTo>
                    <a:pt x="3525" y="2493"/>
                  </a:lnTo>
                  <a:lnTo>
                    <a:pt x="3566" y="2462"/>
                  </a:lnTo>
                  <a:lnTo>
                    <a:pt x="3606" y="2429"/>
                  </a:lnTo>
                  <a:lnTo>
                    <a:pt x="3646" y="2397"/>
                  </a:lnTo>
                  <a:lnTo>
                    <a:pt x="3685" y="2363"/>
                  </a:lnTo>
                  <a:lnTo>
                    <a:pt x="3723" y="2329"/>
                  </a:lnTo>
                  <a:lnTo>
                    <a:pt x="3760" y="2294"/>
                  </a:lnTo>
                  <a:lnTo>
                    <a:pt x="3797" y="2258"/>
                  </a:lnTo>
                  <a:lnTo>
                    <a:pt x="3834" y="2223"/>
                  </a:lnTo>
                  <a:lnTo>
                    <a:pt x="3870" y="2185"/>
                  </a:lnTo>
                  <a:lnTo>
                    <a:pt x="3906" y="2148"/>
                  </a:lnTo>
                  <a:lnTo>
                    <a:pt x="3941" y="2111"/>
                  </a:lnTo>
                  <a:lnTo>
                    <a:pt x="3975" y="2072"/>
                  </a:lnTo>
                  <a:lnTo>
                    <a:pt x="4008" y="2034"/>
                  </a:lnTo>
                  <a:lnTo>
                    <a:pt x="4041" y="1994"/>
                  </a:lnTo>
                  <a:lnTo>
                    <a:pt x="4074" y="1954"/>
                  </a:lnTo>
                  <a:lnTo>
                    <a:pt x="4105" y="1914"/>
                  </a:lnTo>
                  <a:lnTo>
                    <a:pt x="4136" y="1872"/>
                  </a:lnTo>
                  <a:lnTo>
                    <a:pt x="4167" y="1830"/>
                  </a:lnTo>
                  <a:lnTo>
                    <a:pt x="4196" y="1789"/>
                  </a:lnTo>
                  <a:lnTo>
                    <a:pt x="4225" y="1746"/>
                  </a:lnTo>
                  <a:lnTo>
                    <a:pt x="4253" y="1703"/>
                  </a:lnTo>
                  <a:lnTo>
                    <a:pt x="4280" y="1660"/>
                  </a:lnTo>
                  <a:lnTo>
                    <a:pt x="4307" y="1616"/>
                  </a:lnTo>
                  <a:lnTo>
                    <a:pt x="4333" y="1572"/>
                  </a:lnTo>
                  <a:lnTo>
                    <a:pt x="4359" y="1527"/>
                  </a:lnTo>
                  <a:lnTo>
                    <a:pt x="4384" y="1482"/>
                  </a:lnTo>
                  <a:lnTo>
                    <a:pt x="4407" y="1436"/>
                  </a:lnTo>
                  <a:lnTo>
                    <a:pt x="4431" y="1390"/>
                  </a:lnTo>
                  <a:lnTo>
                    <a:pt x="4452" y="1344"/>
                  </a:lnTo>
                  <a:lnTo>
                    <a:pt x="4475" y="1298"/>
                  </a:lnTo>
                  <a:lnTo>
                    <a:pt x="4495" y="1251"/>
                  </a:lnTo>
                  <a:lnTo>
                    <a:pt x="4515" y="1203"/>
                  </a:lnTo>
                  <a:lnTo>
                    <a:pt x="4534" y="1155"/>
                  </a:lnTo>
                  <a:lnTo>
                    <a:pt x="4553" y="1107"/>
                  </a:lnTo>
                  <a:lnTo>
                    <a:pt x="4570" y="1059"/>
                  </a:lnTo>
                  <a:lnTo>
                    <a:pt x="4587" y="1010"/>
                  </a:lnTo>
                  <a:lnTo>
                    <a:pt x="4604" y="962"/>
                  </a:lnTo>
                  <a:lnTo>
                    <a:pt x="4618" y="912"/>
                  </a:lnTo>
                  <a:lnTo>
                    <a:pt x="4633" y="863"/>
                  </a:lnTo>
                  <a:lnTo>
                    <a:pt x="4648" y="814"/>
                  </a:lnTo>
                  <a:lnTo>
                    <a:pt x="4660" y="764"/>
                  </a:lnTo>
                  <a:lnTo>
                    <a:pt x="4672" y="714"/>
                  </a:lnTo>
                  <a:lnTo>
                    <a:pt x="4684" y="664"/>
                  </a:lnTo>
                  <a:lnTo>
                    <a:pt x="4694" y="614"/>
                  </a:lnTo>
                  <a:lnTo>
                    <a:pt x="4704" y="563"/>
                  </a:lnTo>
                  <a:lnTo>
                    <a:pt x="4712" y="512"/>
                  </a:lnTo>
                  <a:lnTo>
                    <a:pt x="4721" y="462"/>
                  </a:lnTo>
                  <a:lnTo>
                    <a:pt x="4727" y="410"/>
                  </a:lnTo>
                  <a:lnTo>
                    <a:pt x="4733" y="360"/>
                  </a:lnTo>
                  <a:lnTo>
                    <a:pt x="4739" y="308"/>
                  </a:lnTo>
                  <a:lnTo>
                    <a:pt x="4743" y="257"/>
                  </a:lnTo>
                  <a:lnTo>
                    <a:pt x="4748" y="206"/>
                  </a:lnTo>
                  <a:lnTo>
                    <a:pt x="4750" y="154"/>
                  </a:lnTo>
                  <a:lnTo>
                    <a:pt x="4752" y="103"/>
                  </a:lnTo>
                  <a:lnTo>
                    <a:pt x="4753" y="52"/>
                  </a:lnTo>
                  <a:lnTo>
                    <a:pt x="475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12" name="Freeform 46"/>
            <p:cNvSpPr>
              <a:spLocks/>
            </p:cNvSpPr>
            <p:nvPr/>
          </p:nvSpPr>
          <p:spPr bwMode="auto">
            <a:xfrm>
              <a:off x="3242" y="2973"/>
              <a:ext cx="386" cy="378"/>
            </a:xfrm>
            <a:custGeom>
              <a:avLst/>
              <a:gdLst>
                <a:gd name="T0" fmla="*/ 122 w 1309"/>
                <a:gd name="T1" fmla="*/ 5 h 1280"/>
                <a:gd name="T2" fmla="*/ 104 w 1309"/>
                <a:gd name="T3" fmla="*/ 13 h 1280"/>
                <a:gd name="T4" fmla="*/ 86 w 1309"/>
                <a:gd name="T5" fmla="*/ 24 h 1280"/>
                <a:gd name="T6" fmla="*/ 69 w 1309"/>
                <a:gd name="T7" fmla="*/ 36 h 1280"/>
                <a:gd name="T8" fmla="*/ 54 w 1309"/>
                <a:gd name="T9" fmla="*/ 50 h 1280"/>
                <a:gd name="T10" fmla="*/ 40 w 1309"/>
                <a:gd name="T11" fmla="*/ 66 h 1280"/>
                <a:gd name="T12" fmla="*/ 29 w 1309"/>
                <a:gd name="T13" fmla="*/ 83 h 1280"/>
                <a:gd name="T14" fmla="*/ 19 w 1309"/>
                <a:gd name="T15" fmla="*/ 101 h 1280"/>
                <a:gd name="T16" fmla="*/ 11 w 1309"/>
                <a:gd name="T17" fmla="*/ 120 h 1280"/>
                <a:gd name="T18" fmla="*/ 5 w 1309"/>
                <a:gd name="T19" fmla="*/ 141 h 1280"/>
                <a:gd name="T20" fmla="*/ 2 w 1309"/>
                <a:gd name="T21" fmla="*/ 161 h 1280"/>
                <a:gd name="T22" fmla="*/ 0 w 1309"/>
                <a:gd name="T23" fmla="*/ 181 h 1280"/>
                <a:gd name="T24" fmla="*/ 1 w 1309"/>
                <a:gd name="T25" fmla="*/ 202 h 1280"/>
                <a:gd name="T26" fmla="*/ 4 w 1309"/>
                <a:gd name="T27" fmla="*/ 222 h 1280"/>
                <a:gd name="T28" fmla="*/ 9 w 1309"/>
                <a:gd name="T29" fmla="*/ 243 h 1280"/>
                <a:gd name="T30" fmla="*/ 16 w 1309"/>
                <a:gd name="T31" fmla="*/ 262 h 1280"/>
                <a:gd name="T32" fmla="*/ 26 w 1309"/>
                <a:gd name="T33" fmla="*/ 281 h 1280"/>
                <a:gd name="T34" fmla="*/ 37 w 1309"/>
                <a:gd name="T35" fmla="*/ 298 h 1280"/>
                <a:gd name="T36" fmla="*/ 50 w 1309"/>
                <a:gd name="T37" fmla="*/ 314 h 1280"/>
                <a:gd name="T38" fmla="*/ 64 w 1309"/>
                <a:gd name="T39" fmla="*/ 329 h 1280"/>
                <a:gd name="T40" fmla="*/ 80 w 1309"/>
                <a:gd name="T41" fmla="*/ 342 h 1280"/>
                <a:gd name="T42" fmla="*/ 98 w 1309"/>
                <a:gd name="T43" fmla="*/ 353 h 1280"/>
                <a:gd name="T44" fmla="*/ 116 w 1309"/>
                <a:gd name="T45" fmla="*/ 362 h 1280"/>
                <a:gd name="T46" fmla="*/ 136 w 1309"/>
                <a:gd name="T47" fmla="*/ 369 h 1280"/>
                <a:gd name="T48" fmla="*/ 155 w 1309"/>
                <a:gd name="T49" fmla="*/ 374 h 1280"/>
                <a:gd name="T50" fmla="*/ 176 w 1309"/>
                <a:gd name="T51" fmla="*/ 377 h 1280"/>
                <a:gd name="T52" fmla="*/ 197 w 1309"/>
                <a:gd name="T53" fmla="*/ 378 h 1280"/>
                <a:gd name="T54" fmla="*/ 217 w 1309"/>
                <a:gd name="T55" fmla="*/ 377 h 1280"/>
                <a:gd name="T56" fmla="*/ 237 w 1309"/>
                <a:gd name="T57" fmla="*/ 373 h 1280"/>
                <a:gd name="T58" fmla="*/ 257 w 1309"/>
                <a:gd name="T59" fmla="*/ 367 h 1280"/>
                <a:gd name="T60" fmla="*/ 276 w 1309"/>
                <a:gd name="T61" fmla="*/ 359 h 1280"/>
                <a:gd name="T62" fmla="*/ 294 w 1309"/>
                <a:gd name="T63" fmla="*/ 349 h 1280"/>
                <a:gd name="T64" fmla="*/ 311 w 1309"/>
                <a:gd name="T65" fmla="*/ 337 h 1280"/>
                <a:gd name="T66" fmla="*/ 327 w 1309"/>
                <a:gd name="T67" fmla="*/ 324 h 1280"/>
                <a:gd name="T68" fmla="*/ 341 w 1309"/>
                <a:gd name="T69" fmla="*/ 309 h 1280"/>
                <a:gd name="T70" fmla="*/ 354 w 1309"/>
                <a:gd name="T71" fmla="*/ 292 h 1280"/>
                <a:gd name="T72" fmla="*/ 364 w 1309"/>
                <a:gd name="T73" fmla="*/ 274 h 1280"/>
                <a:gd name="T74" fmla="*/ 372 w 1309"/>
                <a:gd name="T75" fmla="*/ 256 h 1280"/>
                <a:gd name="T76" fmla="*/ 379 w 1309"/>
                <a:gd name="T77" fmla="*/ 236 h 1280"/>
                <a:gd name="T78" fmla="*/ 383 w 1309"/>
                <a:gd name="T79" fmla="*/ 216 h 1280"/>
                <a:gd name="T80" fmla="*/ 386 w 1309"/>
                <a:gd name="T81" fmla="*/ 195 h 1280"/>
                <a:gd name="T82" fmla="*/ 386 w 1309"/>
                <a:gd name="T83" fmla="*/ 174 h 1280"/>
                <a:gd name="T84" fmla="*/ 383 w 1309"/>
                <a:gd name="T85" fmla="*/ 154 h 1280"/>
                <a:gd name="T86" fmla="*/ 379 w 1309"/>
                <a:gd name="T87" fmla="*/ 133 h 1280"/>
                <a:gd name="T88" fmla="*/ 373 w 1309"/>
                <a:gd name="T89" fmla="*/ 114 h 1280"/>
                <a:gd name="T90" fmla="*/ 364 w 1309"/>
                <a:gd name="T91" fmla="*/ 95 h 1280"/>
                <a:gd name="T92" fmla="*/ 354 w 1309"/>
                <a:gd name="T93" fmla="*/ 77 h 1280"/>
                <a:gd name="T94" fmla="*/ 341 w 1309"/>
                <a:gd name="T95" fmla="*/ 61 h 1280"/>
                <a:gd name="T96" fmla="*/ 327 w 1309"/>
                <a:gd name="T97" fmla="*/ 45 h 1280"/>
                <a:gd name="T98" fmla="*/ 311 w 1309"/>
                <a:gd name="T99" fmla="*/ 32 h 1280"/>
                <a:gd name="T100" fmla="*/ 295 w 1309"/>
                <a:gd name="T101" fmla="*/ 20 h 1280"/>
                <a:gd name="T102" fmla="*/ 277 w 1309"/>
                <a:gd name="T103" fmla="*/ 10 h 1280"/>
                <a:gd name="T104" fmla="*/ 257 w 1309"/>
                <a:gd name="T105" fmla="*/ 2 h 128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309" h="1280">
                  <a:moveTo>
                    <a:pt x="459" y="0"/>
                  </a:moveTo>
                  <a:lnTo>
                    <a:pt x="436" y="8"/>
                  </a:lnTo>
                  <a:lnTo>
                    <a:pt x="415" y="16"/>
                  </a:lnTo>
                  <a:lnTo>
                    <a:pt x="394" y="25"/>
                  </a:lnTo>
                  <a:lnTo>
                    <a:pt x="372" y="35"/>
                  </a:lnTo>
                  <a:lnTo>
                    <a:pt x="351" y="45"/>
                  </a:lnTo>
                  <a:lnTo>
                    <a:pt x="331" y="57"/>
                  </a:lnTo>
                  <a:lnTo>
                    <a:pt x="310" y="69"/>
                  </a:lnTo>
                  <a:lnTo>
                    <a:pt x="291" y="81"/>
                  </a:lnTo>
                  <a:lnTo>
                    <a:pt x="271" y="95"/>
                  </a:lnTo>
                  <a:lnTo>
                    <a:pt x="253" y="108"/>
                  </a:lnTo>
                  <a:lnTo>
                    <a:pt x="235" y="123"/>
                  </a:lnTo>
                  <a:lnTo>
                    <a:pt x="217" y="139"/>
                  </a:lnTo>
                  <a:lnTo>
                    <a:pt x="200" y="154"/>
                  </a:lnTo>
                  <a:lnTo>
                    <a:pt x="184" y="171"/>
                  </a:lnTo>
                  <a:lnTo>
                    <a:pt x="168" y="188"/>
                  </a:lnTo>
                  <a:lnTo>
                    <a:pt x="152" y="206"/>
                  </a:lnTo>
                  <a:lnTo>
                    <a:pt x="137" y="224"/>
                  </a:lnTo>
                  <a:lnTo>
                    <a:pt x="124" y="243"/>
                  </a:lnTo>
                  <a:lnTo>
                    <a:pt x="110" y="262"/>
                  </a:lnTo>
                  <a:lnTo>
                    <a:pt x="98" y="281"/>
                  </a:lnTo>
                  <a:lnTo>
                    <a:pt x="86" y="302"/>
                  </a:lnTo>
                  <a:lnTo>
                    <a:pt x="75" y="322"/>
                  </a:lnTo>
                  <a:lnTo>
                    <a:pt x="64" y="343"/>
                  </a:lnTo>
                  <a:lnTo>
                    <a:pt x="54" y="364"/>
                  </a:lnTo>
                  <a:lnTo>
                    <a:pt x="45" y="386"/>
                  </a:lnTo>
                  <a:lnTo>
                    <a:pt x="37" y="408"/>
                  </a:lnTo>
                  <a:lnTo>
                    <a:pt x="31" y="430"/>
                  </a:lnTo>
                  <a:lnTo>
                    <a:pt x="24" y="452"/>
                  </a:lnTo>
                  <a:lnTo>
                    <a:pt x="18" y="476"/>
                  </a:lnTo>
                  <a:lnTo>
                    <a:pt x="13" y="498"/>
                  </a:lnTo>
                  <a:lnTo>
                    <a:pt x="9" y="521"/>
                  </a:lnTo>
                  <a:lnTo>
                    <a:pt x="6" y="544"/>
                  </a:lnTo>
                  <a:lnTo>
                    <a:pt x="4" y="568"/>
                  </a:lnTo>
                  <a:lnTo>
                    <a:pt x="2" y="590"/>
                  </a:lnTo>
                  <a:lnTo>
                    <a:pt x="0" y="614"/>
                  </a:lnTo>
                  <a:lnTo>
                    <a:pt x="0" y="637"/>
                  </a:lnTo>
                  <a:lnTo>
                    <a:pt x="2" y="661"/>
                  </a:lnTo>
                  <a:lnTo>
                    <a:pt x="4" y="684"/>
                  </a:lnTo>
                  <a:lnTo>
                    <a:pt x="6" y="707"/>
                  </a:lnTo>
                  <a:lnTo>
                    <a:pt x="9" y="731"/>
                  </a:lnTo>
                  <a:lnTo>
                    <a:pt x="13" y="753"/>
                  </a:lnTo>
                  <a:lnTo>
                    <a:pt x="18" y="776"/>
                  </a:lnTo>
                  <a:lnTo>
                    <a:pt x="24" y="799"/>
                  </a:lnTo>
                  <a:lnTo>
                    <a:pt x="31" y="822"/>
                  </a:lnTo>
                  <a:lnTo>
                    <a:pt x="39" y="843"/>
                  </a:lnTo>
                  <a:lnTo>
                    <a:pt x="46" y="866"/>
                  </a:lnTo>
                  <a:lnTo>
                    <a:pt x="55" y="887"/>
                  </a:lnTo>
                  <a:lnTo>
                    <a:pt x="64" y="908"/>
                  </a:lnTo>
                  <a:lnTo>
                    <a:pt x="76" y="928"/>
                  </a:lnTo>
                  <a:lnTo>
                    <a:pt x="87" y="950"/>
                  </a:lnTo>
                  <a:lnTo>
                    <a:pt x="98" y="970"/>
                  </a:lnTo>
                  <a:lnTo>
                    <a:pt x="112" y="989"/>
                  </a:lnTo>
                  <a:lnTo>
                    <a:pt x="124" y="1008"/>
                  </a:lnTo>
                  <a:lnTo>
                    <a:pt x="139" y="1027"/>
                  </a:lnTo>
                  <a:lnTo>
                    <a:pt x="153" y="1045"/>
                  </a:lnTo>
                  <a:lnTo>
                    <a:pt x="168" y="1063"/>
                  </a:lnTo>
                  <a:lnTo>
                    <a:pt x="185" y="1080"/>
                  </a:lnTo>
                  <a:lnTo>
                    <a:pt x="200" y="1097"/>
                  </a:lnTo>
                  <a:lnTo>
                    <a:pt x="218" y="1113"/>
                  </a:lnTo>
                  <a:lnTo>
                    <a:pt x="235" y="1127"/>
                  </a:lnTo>
                  <a:lnTo>
                    <a:pt x="253" y="1142"/>
                  </a:lnTo>
                  <a:lnTo>
                    <a:pt x="272" y="1157"/>
                  </a:lnTo>
                  <a:lnTo>
                    <a:pt x="291" y="1170"/>
                  </a:lnTo>
                  <a:lnTo>
                    <a:pt x="312" y="1182"/>
                  </a:lnTo>
                  <a:lnTo>
                    <a:pt x="332" y="1195"/>
                  </a:lnTo>
                  <a:lnTo>
                    <a:pt x="352" y="1206"/>
                  </a:lnTo>
                  <a:lnTo>
                    <a:pt x="372" y="1216"/>
                  </a:lnTo>
                  <a:lnTo>
                    <a:pt x="394" y="1225"/>
                  </a:lnTo>
                  <a:lnTo>
                    <a:pt x="415" y="1234"/>
                  </a:lnTo>
                  <a:lnTo>
                    <a:pt x="437" y="1243"/>
                  </a:lnTo>
                  <a:lnTo>
                    <a:pt x="460" y="1250"/>
                  </a:lnTo>
                  <a:lnTo>
                    <a:pt x="482" y="1257"/>
                  </a:lnTo>
                  <a:lnTo>
                    <a:pt x="505" y="1262"/>
                  </a:lnTo>
                  <a:lnTo>
                    <a:pt x="527" y="1268"/>
                  </a:lnTo>
                  <a:lnTo>
                    <a:pt x="550" y="1271"/>
                  </a:lnTo>
                  <a:lnTo>
                    <a:pt x="573" y="1275"/>
                  </a:lnTo>
                  <a:lnTo>
                    <a:pt x="597" y="1278"/>
                  </a:lnTo>
                  <a:lnTo>
                    <a:pt x="619" y="1279"/>
                  </a:lnTo>
                  <a:lnTo>
                    <a:pt x="643" y="1280"/>
                  </a:lnTo>
                  <a:lnTo>
                    <a:pt x="667" y="1280"/>
                  </a:lnTo>
                  <a:lnTo>
                    <a:pt x="690" y="1279"/>
                  </a:lnTo>
                  <a:lnTo>
                    <a:pt x="713" y="1278"/>
                  </a:lnTo>
                  <a:lnTo>
                    <a:pt x="736" y="1275"/>
                  </a:lnTo>
                  <a:lnTo>
                    <a:pt x="760" y="1271"/>
                  </a:lnTo>
                  <a:lnTo>
                    <a:pt x="782" y="1268"/>
                  </a:lnTo>
                  <a:lnTo>
                    <a:pt x="805" y="1262"/>
                  </a:lnTo>
                  <a:lnTo>
                    <a:pt x="828" y="1257"/>
                  </a:lnTo>
                  <a:lnTo>
                    <a:pt x="851" y="1250"/>
                  </a:lnTo>
                  <a:lnTo>
                    <a:pt x="872" y="1243"/>
                  </a:lnTo>
                  <a:lnTo>
                    <a:pt x="895" y="1234"/>
                  </a:lnTo>
                  <a:lnTo>
                    <a:pt x="916" y="1225"/>
                  </a:lnTo>
                  <a:lnTo>
                    <a:pt x="937" y="1216"/>
                  </a:lnTo>
                  <a:lnTo>
                    <a:pt x="958" y="1206"/>
                  </a:lnTo>
                  <a:lnTo>
                    <a:pt x="979" y="1195"/>
                  </a:lnTo>
                  <a:lnTo>
                    <a:pt x="998" y="1182"/>
                  </a:lnTo>
                  <a:lnTo>
                    <a:pt x="1018" y="1170"/>
                  </a:lnTo>
                  <a:lnTo>
                    <a:pt x="1037" y="1157"/>
                  </a:lnTo>
                  <a:lnTo>
                    <a:pt x="1056" y="1142"/>
                  </a:lnTo>
                  <a:lnTo>
                    <a:pt x="1074" y="1127"/>
                  </a:lnTo>
                  <a:lnTo>
                    <a:pt x="1092" y="1113"/>
                  </a:lnTo>
                  <a:lnTo>
                    <a:pt x="1109" y="1097"/>
                  </a:lnTo>
                  <a:lnTo>
                    <a:pt x="1125" y="1080"/>
                  </a:lnTo>
                  <a:lnTo>
                    <a:pt x="1142" y="1063"/>
                  </a:lnTo>
                  <a:lnTo>
                    <a:pt x="1156" y="1045"/>
                  </a:lnTo>
                  <a:lnTo>
                    <a:pt x="1171" y="1027"/>
                  </a:lnTo>
                  <a:lnTo>
                    <a:pt x="1186" y="1008"/>
                  </a:lnTo>
                  <a:lnTo>
                    <a:pt x="1199" y="989"/>
                  </a:lnTo>
                  <a:lnTo>
                    <a:pt x="1211" y="970"/>
                  </a:lnTo>
                  <a:lnTo>
                    <a:pt x="1223" y="950"/>
                  </a:lnTo>
                  <a:lnTo>
                    <a:pt x="1234" y="928"/>
                  </a:lnTo>
                  <a:lnTo>
                    <a:pt x="1245" y="908"/>
                  </a:lnTo>
                  <a:lnTo>
                    <a:pt x="1254" y="887"/>
                  </a:lnTo>
                  <a:lnTo>
                    <a:pt x="1263" y="866"/>
                  </a:lnTo>
                  <a:lnTo>
                    <a:pt x="1272" y="843"/>
                  </a:lnTo>
                  <a:lnTo>
                    <a:pt x="1279" y="822"/>
                  </a:lnTo>
                  <a:lnTo>
                    <a:pt x="1286" y="799"/>
                  </a:lnTo>
                  <a:lnTo>
                    <a:pt x="1291" y="776"/>
                  </a:lnTo>
                  <a:lnTo>
                    <a:pt x="1297" y="753"/>
                  </a:lnTo>
                  <a:lnTo>
                    <a:pt x="1300" y="731"/>
                  </a:lnTo>
                  <a:lnTo>
                    <a:pt x="1304" y="707"/>
                  </a:lnTo>
                  <a:lnTo>
                    <a:pt x="1307" y="684"/>
                  </a:lnTo>
                  <a:lnTo>
                    <a:pt x="1308" y="661"/>
                  </a:lnTo>
                  <a:lnTo>
                    <a:pt x="1309" y="637"/>
                  </a:lnTo>
                  <a:lnTo>
                    <a:pt x="1309" y="614"/>
                  </a:lnTo>
                  <a:lnTo>
                    <a:pt x="1308" y="590"/>
                  </a:lnTo>
                  <a:lnTo>
                    <a:pt x="1307" y="568"/>
                  </a:lnTo>
                  <a:lnTo>
                    <a:pt x="1304" y="544"/>
                  </a:lnTo>
                  <a:lnTo>
                    <a:pt x="1300" y="521"/>
                  </a:lnTo>
                  <a:lnTo>
                    <a:pt x="1297" y="498"/>
                  </a:lnTo>
                  <a:lnTo>
                    <a:pt x="1291" y="476"/>
                  </a:lnTo>
                  <a:lnTo>
                    <a:pt x="1286" y="452"/>
                  </a:lnTo>
                  <a:lnTo>
                    <a:pt x="1279" y="430"/>
                  </a:lnTo>
                  <a:lnTo>
                    <a:pt x="1272" y="408"/>
                  </a:lnTo>
                  <a:lnTo>
                    <a:pt x="1264" y="386"/>
                  </a:lnTo>
                  <a:lnTo>
                    <a:pt x="1255" y="364"/>
                  </a:lnTo>
                  <a:lnTo>
                    <a:pt x="1245" y="343"/>
                  </a:lnTo>
                  <a:lnTo>
                    <a:pt x="1235" y="322"/>
                  </a:lnTo>
                  <a:lnTo>
                    <a:pt x="1224" y="302"/>
                  </a:lnTo>
                  <a:lnTo>
                    <a:pt x="1211" y="281"/>
                  </a:lnTo>
                  <a:lnTo>
                    <a:pt x="1199" y="262"/>
                  </a:lnTo>
                  <a:lnTo>
                    <a:pt x="1186" y="243"/>
                  </a:lnTo>
                  <a:lnTo>
                    <a:pt x="1172" y="224"/>
                  </a:lnTo>
                  <a:lnTo>
                    <a:pt x="1158" y="206"/>
                  </a:lnTo>
                  <a:lnTo>
                    <a:pt x="1142" y="188"/>
                  </a:lnTo>
                  <a:lnTo>
                    <a:pt x="1126" y="171"/>
                  </a:lnTo>
                  <a:lnTo>
                    <a:pt x="1109" y="154"/>
                  </a:lnTo>
                  <a:lnTo>
                    <a:pt x="1092" y="139"/>
                  </a:lnTo>
                  <a:lnTo>
                    <a:pt x="1074" y="123"/>
                  </a:lnTo>
                  <a:lnTo>
                    <a:pt x="1056" y="108"/>
                  </a:lnTo>
                  <a:lnTo>
                    <a:pt x="1038" y="95"/>
                  </a:lnTo>
                  <a:lnTo>
                    <a:pt x="1019" y="81"/>
                  </a:lnTo>
                  <a:lnTo>
                    <a:pt x="999" y="69"/>
                  </a:lnTo>
                  <a:lnTo>
                    <a:pt x="979" y="57"/>
                  </a:lnTo>
                  <a:lnTo>
                    <a:pt x="959" y="45"/>
                  </a:lnTo>
                  <a:lnTo>
                    <a:pt x="938" y="35"/>
                  </a:lnTo>
                  <a:lnTo>
                    <a:pt x="917" y="25"/>
                  </a:lnTo>
                  <a:lnTo>
                    <a:pt x="895" y="16"/>
                  </a:lnTo>
                  <a:lnTo>
                    <a:pt x="873" y="8"/>
                  </a:lnTo>
                  <a:lnTo>
                    <a:pt x="85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13" name="Freeform 47"/>
            <p:cNvSpPr>
              <a:spLocks/>
            </p:cNvSpPr>
            <p:nvPr/>
          </p:nvSpPr>
          <p:spPr bwMode="auto">
            <a:xfrm>
              <a:off x="3376" y="2289"/>
              <a:ext cx="116" cy="116"/>
            </a:xfrm>
            <a:custGeom>
              <a:avLst/>
              <a:gdLst>
                <a:gd name="T0" fmla="*/ 116 w 392"/>
                <a:gd name="T1" fmla="*/ 54 h 392"/>
                <a:gd name="T2" fmla="*/ 115 w 392"/>
                <a:gd name="T3" fmla="*/ 46 h 392"/>
                <a:gd name="T4" fmla="*/ 113 w 392"/>
                <a:gd name="T5" fmla="*/ 39 h 392"/>
                <a:gd name="T6" fmla="*/ 110 w 392"/>
                <a:gd name="T7" fmla="*/ 32 h 392"/>
                <a:gd name="T8" fmla="*/ 106 w 392"/>
                <a:gd name="T9" fmla="*/ 26 h 392"/>
                <a:gd name="T10" fmla="*/ 102 w 392"/>
                <a:gd name="T11" fmla="*/ 20 h 392"/>
                <a:gd name="T12" fmla="*/ 96 w 392"/>
                <a:gd name="T13" fmla="*/ 14 h 392"/>
                <a:gd name="T14" fmla="*/ 90 w 392"/>
                <a:gd name="T15" fmla="*/ 10 h 392"/>
                <a:gd name="T16" fmla="*/ 84 w 392"/>
                <a:gd name="T17" fmla="*/ 6 h 392"/>
                <a:gd name="T18" fmla="*/ 77 w 392"/>
                <a:gd name="T19" fmla="*/ 3 h 392"/>
                <a:gd name="T20" fmla="*/ 70 w 392"/>
                <a:gd name="T21" fmla="*/ 1 h 392"/>
                <a:gd name="T22" fmla="*/ 62 w 392"/>
                <a:gd name="T23" fmla="*/ 0 h 392"/>
                <a:gd name="T24" fmla="*/ 54 w 392"/>
                <a:gd name="T25" fmla="*/ 0 h 392"/>
                <a:gd name="T26" fmla="*/ 46 w 392"/>
                <a:gd name="T27" fmla="*/ 1 h 392"/>
                <a:gd name="T28" fmla="*/ 39 w 392"/>
                <a:gd name="T29" fmla="*/ 3 h 392"/>
                <a:gd name="T30" fmla="*/ 32 w 392"/>
                <a:gd name="T31" fmla="*/ 6 h 392"/>
                <a:gd name="T32" fmla="*/ 26 w 392"/>
                <a:gd name="T33" fmla="*/ 10 h 392"/>
                <a:gd name="T34" fmla="*/ 20 w 392"/>
                <a:gd name="T35" fmla="*/ 14 h 392"/>
                <a:gd name="T36" fmla="*/ 14 w 392"/>
                <a:gd name="T37" fmla="*/ 20 h 392"/>
                <a:gd name="T38" fmla="*/ 9 w 392"/>
                <a:gd name="T39" fmla="*/ 26 h 392"/>
                <a:gd name="T40" fmla="*/ 6 w 392"/>
                <a:gd name="T41" fmla="*/ 32 h 392"/>
                <a:gd name="T42" fmla="*/ 3 w 392"/>
                <a:gd name="T43" fmla="*/ 39 h 392"/>
                <a:gd name="T44" fmla="*/ 1 w 392"/>
                <a:gd name="T45" fmla="*/ 46 h 392"/>
                <a:gd name="T46" fmla="*/ 0 w 392"/>
                <a:gd name="T47" fmla="*/ 54 h 392"/>
                <a:gd name="T48" fmla="*/ 0 w 392"/>
                <a:gd name="T49" fmla="*/ 62 h 392"/>
                <a:gd name="T50" fmla="*/ 1 w 392"/>
                <a:gd name="T51" fmla="*/ 70 h 392"/>
                <a:gd name="T52" fmla="*/ 3 w 392"/>
                <a:gd name="T53" fmla="*/ 77 h 392"/>
                <a:gd name="T54" fmla="*/ 6 w 392"/>
                <a:gd name="T55" fmla="*/ 84 h 392"/>
                <a:gd name="T56" fmla="*/ 9 w 392"/>
                <a:gd name="T57" fmla="*/ 91 h 392"/>
                <a:gd name="T58" fmla="*/ 14 w 392"/>
                <a:gd name="T59" fmla="*/ 96 h 392"/>
                <a:gd name="T60" fmla="*/ 20 w 392"/>
                <a:gd name="T61" fmla="*/ 102 h 392"/>
                <a:gd name="T62" fmla="*/ 26 w 392"/>
                <a:gd name="T63" fmla="*/ 107 h 392"/>
                <a:gd name="T64" fmla="*/ 32 w 392"/>
                <a:gd name="T65" fmla="*/ 110 h 392"/>
                <a:gd name="T66" fmla="*/ 39 w 392"/>
                <a:gd name="T67" fmla="*/ 113 h 392"/>
                <a:gd name="T68" fmla="*/ 46 w 392"/>
                <a:gd name="T69" fmla="*/ 115 h 392"/>
                <a:gd name="T70" fmla="*/ 54 w 392"/>
                <a:gd name="T71" fmla="*/ 116 h 392"/>
                <a:gd name="T72" fmla="*/ 62 w 392"/>
                <a:gd name="T73" fmla="*/ 116 h 392"/>
                <a:gd name="T74" fmla="*/ 70 w 392"/>
                <a:gd name="T75" fmla="*/ 115 h 392"/>
                <a:gd name="T76" fmla="*/ 77 w 392"/>
                <a:gd name="T77" fmla="*/ 113 h 392"/>
                <a:gd name="T78" fmla="*/ 84 w 392"/>
                <a:gd name="T79" fmla="*/ 110 h 392"/>
                <a:gd name="T80" fmla="*/ 90 w 392"/>
                <a:gd name="T81" fmla="*/ 107 h 392"/>
                <a:gd name="T82" fmla="*/ 96 w 392"/>
                <a:gd name="T83" fmla="*/ 102 h 392"/>
                <a:gd name="T84" fmla="*/ 102 w 392"/>
                <a:gd name="T85" fmla="*/ 96 h 392"/>
                <a:gd name="T86" fmla="*/ 106 w 392"/>
                <a:gd name="T87" fmla="*/ 91 h 392"/>
                <a:gd name="T88" fmla="*/ 110 w 392"/>
                <a:gd name="T89" fmla="*/ 84 h 392"/>
                <a:gd name="T90" fmla="*/ 113 w 392"/>
                <a:gd name="T91" fmla="*/ 77 h 392"/>
                <a:gd name="T92" fmla="*/ 115 w 392"/>
                <a:gd name="T93" fmla="*/ 70 h 392"/>
                <a:gd name="T94" fmla="*/ 116 w 392"/>
                <a:gd name="T95" fmla="*/ 62 h 39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92" h="392">
                  <a:moveTo>
                    <a:pt x="392" y="196"/>
                  </a:moveTo>
                  <a:lnTo>
                    <a:pt x="392" y="183"/>
                  </a:lnTo>
                  <a:lnTo>
                    <a:pt x="391" y="171"/>
                  </a:lnTo>
                  <a:lnTo>
                    <a:pt x="388" y="157"/>
                  </a:lnTo>
                  <a:lnTo>
                    <a:pt x="385" y="145"/>
                  </a:lnTo>
                  <a:lnTo>
                    <a:pt x="382" y="133"/>
                  </a:lnTo>
                  <a:lnTo>
                    <a:pt x="377" y="121"/>
                  </a:lnTo>
                  <a:lnTo>
                    <a:pt x="372" y="109"/>
                  </a:lnTo>
                  <a:lnTo>
                    <a:pt x="366" y="98"/>
                  </a:lnTo>
                  <a:lnTo>
                    <a:pt x="359" y="87"/>
                  </a:lnTo>
                  <a:lnTo>
                    <a:pt x="351" y="77"/>
                  </a:lnTo>
                  <a:lnTo>
                    <a:pt x="344" y="66"/>
                  </a:lnTo>
                  <a:lnTo>
                    <a:pt x="335" y="57"/>
                  </a:lnTo>
                  <a:lnTo>
                    <a:pt x="326" y="48"/>
                  </a:lnTo>
                  <a:lnTo>
                    <a:pt x="315" y="41"/>
                  </a:lnTo>
                  <a:lnTo>
                    <a:pt x="305" y="33"/>
                  </a:lnTo>
                  <a:lnTo>
                    <a:pt x="294" y="26"/>
                  </a:lnTo>
                  <a:lnTo>
                    <a:pt x="283" y="20"/>
                  </a:lnTo>
                  <a:lnTo>
                    <a:pt x="270" y="15"/>
                  </a:lnTo>
                  <a:lnTo>
                    <a:pt x="259" y="10"/>
                  </a:lnTo>
                  <a:lnTo>
                    <a:pt x="247" y="7"/>
                  </a:lnTo>
                  <a:lnTo>
                    <a:pt x="235" y="4"/>
                  </a:lnTo>
                  <a:lnTo>
                    <a:pt x="221" y="1"/>
                  </a:lnTo>
                  <a:lnTo>
                    <a:pt x="209" y="0"/>
                  </a:lnTo>
                  <a:lnTo>
                    <a:pt x="196" y="0"/>
                  </a:lnTo>
                  <a:lnTo>
                    <a:pt x="183" y="0"/>
                  </a:lnTo>
                  <a:lnTo>
                    <a:pt x="171" y="1"/>
                  </a:lnTo>
                  <a:lnTo>
                    <a:pt x="157" y="4"/>
                  </a:lnTo>
                  <a:lnTo>
                    <a:pt x="145" y="7"/>
                  </a:lnTo>
                  <a:lnTo>
                    <a:pt x="132" y="10"/>
                  </a:lnTo>
                  <a:lnTo>
                    <a:pt x="121" y="15"/>
                  </a:lnTo>
                  <a:lnTo>
                    <a:pt x="109" y="20"/>
                  </a:lnTo>
                  <a:lnTo>
                    <a:pt x="97" y="26"/>
                  </a:lnTo>
                  <a:lnTo>
                    <a:pt x="87" y="33"/>
                  </a:lnTo>
                  <a:lnTo>
                    <a:pt x="76" y="41"/>
                  </a:lnTo>
                  <a:lnTo>
                    <a:pt x="66" y="48"/>
                  </a:lnTo>
                  <a:lnTo>
                    <a:pt x="57" y="57"/>
                  </a:lnTo>
                  <a:lnTo>
                    <a:pt x="48" y="66"/>
                  </a:lnTo>
                  <a:lnTo>
                    <a:pt x="40" y="77"/>
                  </a:lnTo>
                  <a:lnTo>
                    <a:pt x="32" y="87"/>
                  </a:lnTo>
                  <a:lnTo>
                    <a:pt x="26" y="98"/>
                  </a:lnTo>
                  <a:lnTo>
                    <a:pt x="20" y="109"/>
                  </a:lnTo>
                  <a:lnTo>
                    <a:pt x="14" y="121"/>
                  </a:lnTo>
                  <a:lnTo>
                    <a:pt x="10" y="133"/>
                  </a:lnTo>
                  <a:lnTo>
                    <a:pt x="6" y="145"/>
                  </a:lnTo>
                  <a:lnTo>
                    <a:pt x="3" y="157"/>
                  </a:lnTo>
                  <a:lnTo>
                    <a:pt x="1" y="171"/>
                  </a:lnTo>
                  <a:lnTo>
                    <a:pt x="0" y="183"/>
                  </a:lnTo>
                  <a:lnTo>
                    <a:pt x="0" y="196"/>
                  </a:lnTo>
                  <a:lnTo>
                    <a:pt x="0" y="209"/>
                  </a:lnTo>
                  <a:lnTo>
                    <a:pt x="1" y="221"/>
                  </a:lnTo>
                  <a:lnTo>
                    <a:pt x="3" y="235"/>
                  </a:lnTo>
                  <a:lnTo>
                    <a:pt x="6" y="247"/>
                  </a:lnTo>
                  <a:lnTo>
                    <a:pt x="10" y="260"/>
                  </a:lnTo>
                  <a:lnTo>
                    <a:pt x="14" y="271"/>
                  </a:lnTo>
                  <a:lnTo>
                    <a:pt x="20" y="283"/>
                  </a:lnTo>
                  <a:lnTo>
                    <a:pt x="26" y="295"/>
                  </a:lnTo>
                  <a:lnTo>
                    <a:pt x="32" y="306"/>
                  </a:lnTo>
                  <a:lnTo>
                    <a:pt x="40" y="316"/>
                  </a:lnTo>
                  <a:lnTo>
                    <a:pt x="48" y="326"/>
                  </a:lnTo>
                  <a:lnTo>
                    <a:pt x="57" y="335"/>
                  </a:lnTo>
                  <a:lnTo>
                    <a:pt x="66" y="344"/>
                  </a:lnTo>
                  <a:lnTo>
                    <a:pt x="76" y="352"/>
                  </a:lnTo>
                  <a:lnTo>
                    <a:pt x="87" y="360"/>
                  </a:lnTo>
                  <a:lnTo>
                    <a:pt x="97" y="366"/>
                  </a:lnTo>
                  <a:lnTo>
                    <a:pt x="109" y="372"/>
                  </a:lnTo>
                  <a:lnTo>
                    <a:pt x="121" y="378"/>
                  </a:lnTo>
                  <a:lnTo>
                    <a:pt x="132" y="382"/>
                  </a:lnTo>
                  <a:lnTo>
                    <a:pt x="145" y="386"/>
                  </a:lnTo>
                  <a:lnTo>
                    <a:pt x="157" y="389"/>
                  </a:lnTo>
                  <a:lnTo>
                    <a:pt x="171" y="391"/>
                  </a:lnTo>
                  <a:lnTo>
                    <a:pt x="183" y="392"/>
                  </a:lnTo>
                  <a:lnTo>
                    <a:pt x="196" y="392"/>
                  </a:lnTo>
                  <a:lnTo>
                    <a:pt x="209" y="392"/>
                  </a:lnTo>
                  <a:lnTo>
                    <a:pt x="221" y="391"/>
                  </a:lnTo>
                  <a:lnTo>
                    <a:pt x="235" y="389"/>
                  </a:lnTo>
                  <a:lnTo>
                    <a:pt x="247" y="386"/>
                  </a:lnTo>
                  <a:lnTo>
                    <a:pt x="259" y="382"/>
                  </a:lnTo>
                  <a:lnTo>
                    <a:pt x="270" y="378"/>
                  </a:lnTo>
                  <a:lnTo>
                    <a:pt x="283" y="372"/>
                  </a:lnTo>
                  <a:lnTo>
                    <a:pt x="294" y="366"/>
                  </a:lnTo>
                  <a:lnTo>
                    <a:pt x="305" y="360"/>
                  </a:lnTo>
                  <a:lnTo>
                    <a:pt x="315" y="352"/>
                  </a:lnTo>
                  <a:lnTo>
                    <a:pt x="326" y="344"/>
                  </a:lnTo>
                  <a:lnTo>
                    <a:pt x="335" y="335"/>
                  </a:lnTo>
                  <a:lnTo>
                    <a:pt x="344" y="326"/>
                  </a:lnTo>
                  <a:lnTo>
                    <a:pt x="351" y="316"/>
                  </a:lnTo>
                  <a:lnTo>
                    <a:pt x="359" y="306"/>
                  </a:lnTo>
                  <a:lnTo>
                    <a:pt x="366" y="295"/>
                  </a:lnTo>
                  <a:lnTo>
                    <a:pt x="372" y="283"/>
                  </a:lnTo>
                  <a:lnTo>
                    <a:pt x="377" y="271"/>
                  </a:lnTo>
                  <a:lnTo>
                    <a:pt x="382" y="260"/>
                  </a:lnTo>
                  <a:lnTo>
                    <a:pt x="385" y="247"/>
                  </a:lnTo>
                  <a:lnTo>
                    <a:pt x="388" y="235"/>
                  </a:lnTo>
                  <a:lnTo>
                    <a:pt x="391" y="221"/>
                  </a:lnTo>
                  <a:lnTo>
                    <a:pt x="392" y="209"/>
                  </a:lnTo>
                  <a:lnTo>
                    <a:pt x="392" y="19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14" name="Freeform 48"/>
            <p:cNvSpPr>
              <a:spLocks/>
            </p:cNvSpPr>
            <p:nvPr/>
          </p:nvSpPr>
          <p:spPr bwMode="auto">
            <a:xfrm>
              <a:off x="3434" y="2405"/>
              <a:ext cx="245" cy="41"/>
            </a:xfrm>
            <a:custGeom>
              <a:avLst/>
              <a:gdLst>
                <a:gd name="T0" fmla="*/ 245 w 834"/>
                <a:gd name="T1" fmla="*/ 41 h 141"/>
                <a:gd name="T2" fmla="*/ 232 w 834"/>
                <a:gd name="T3" fmla="*/ 37 h 141"/>
                <a:gd name="T4" fmla="*/ 219 w 834"/>
                <a:gd name="T5" fmla="*/ 33 h 141"/>
                <a:gd name="T6" fmla="*/ 205 w 834"/>
                <a:gd name="T7" fmla="*/ 28 h 141"/>
                <a:gd name="T8" fmla="*/ 192 w 834"/>
                <a:gd name="T9" fmla="*/ 25 h 141"/>
                <a:gd name="T10" fmla="*/ 179 w 834"/>
                <a:gd name="T11" fmla="*/ 22 h 141"/>
                <a:gd name="T12" fmla="*/ 165 w 834"/>
                <a:gd name="T13" fmla="*/ 18 h 141"/>
                <a:gd name="T14" fmla="*/ 152 w 834"/>
                <a:gd name="T15" fmla="*/ 15 h 141"/>
                <a:gd name="T16" fmla="*/ 138 w 834"/>
                <a:gd name="T17" fmla="*/ 13 h 141"/>
                <a:gd name="T18" fmla="*/ 124 w 834"/>
                <a:gd name="T19" fmla="*/ 10 h 141"/>
                <a:gd name="T20" fmla="*/ 110 w 834"/>
                <a:gd name="T21" fmla="*/ 8 h 141"/>
                <a:gd name="T22" fmla="*/ 97 w 834"/>
                <a:gd name="T23" fmla="*/ 6 h 141"/>
                <a:gd name="T24" fmla="*/ 83 w 834"/>
                <a:gd name="T25" fmla="*/ 5 h 141"/>
                <a:gd name="T26" fmla="*/ 69 w 834"/>
                <a:gd name="T27" fmla="*/ 3 h 141"/>
                <a:gd name="T28" fmla="*/ 55 w 834"/>
                <a:gd name="T29" fmla="*/ 2 h 141"/>
                <a:gd name="T30" fmla="*/ 42 w 834"/>
                <a:gd name="T31" fmla="*/ 1 h 141"/>
                <a:gd name="T32" fmla="*/ 28 w 834"/>
                <a:gd name="T33" fmla="*/ 1 h 141"/>
                <a:gd name="T34" fmla="*/ 14 w 834"/>
                <a:gd name="T35" fmla="*/ 0 h 141"/>
                <a:gd name="T36" fmla="*/ 0 w 834"/>
                <a:gd name="T37" fmla="*/ 0 h 14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34" h="141">
                  <a:moveTo>
                    <a:pt x="834" y="141"/>
                  </a:moveTo>
                  <a:lnTo>
                    <a:pt x="789" y="126"/>
                  </a:lnTo>
                  <a:lnTo>
                    <a:pt x="744" y="112"/>
                  </a:lnTo>
                  <a:lnTo>
                    <a:pt x="699" y="98"/>
                  </a:lnTo>
                  <a:lnTo>
                    <a:pt x="653" y="86"/>
                  </a:lnTo>
                  <a:lnTo>
                    <a:pt x="608" y="74"/>
                  </a:lnTo>
                  <a:lnTo>
                    <a:pt x="562" y="63"/>
                  </a:lnTo>
                  <a:lnTo>
                    <a:pt x="516" y="53"/>
                  </a:lnTo>
                  <a:lnTo>
                    <a:pt x="469" y="44"/>
                  </a:lnTo>
                  <a:lnTo>
                    <a:pt x="423" y="36"/>
                  </a:lnTo>
                  <a:lnTo>
                    <a:pt x="376" y="28"/>
                  </a:lnTo>
                  <a:lnTo>
                    <a:pt x="330" y="22"/>
                  </a:lnTo>
                  <a:lnTo>
                    <a:pt x="282" y="16"/>
                  </a:lnTo>
                  <a:lnTo>
                    <a:pt x="235" y="12"/>
                  </a:lnTo>
                  <a:lnTo>
                    <a:pt x="188" y="8"/>
                  </a:lnTo>
                  <a:lnTo>
                    <a:pt x="142" y="5"/>
                  </a:lnTo>
                  <a:lnTo>
                    <a:pt x="95" y="3"/>
                  </a:lnTo>
                  <a:lnTo>
                    <a:pt x="48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15" name="Freeform 49"/>
            <p:cNvSpPr>
              <a:spLocks/>
            </p:cNvSpPr>
            <p:nvPr/>
          </p:nvSpPr>
          <p:spPr bwMode="auto">
            <a:xfrm>
              <a:off x="3434" y="2289"/>
              <a:ext cx="284" cy="48"/>
            </a:xfrm>
            <a:custGeom>
              <a:avLst/>
              <a:gdLst>
                <a:gd name="T0" fmla="*/ 284 w 962"/>
                <a:gd name="T1" fmla="*/ 48 h 162"/>
                <a:gd name="T2" fmla="*/ 270 w 962"/>
                <a:gd name="T3" fmla="*/ 43 h 162"/>
                <a:gd name="T4" fmla="*/ 257 w 962"/>
                <a:gd name="T5" fmla="*/ 39 h 162"/>
                <a:gd name="T6" fmla="*/ 243 w 962"/>
                <a:gd name="T7" fmla="*/ 35 h 162"/>
                <a:gd name="T8" fmla="*/ 228 w 962"/>
                <a:gd name="T9" fmla="*/ 31 h 162"/>
                <a:gd name="T10" fmla="*/ 215 w 962"/>
                <a:gd name="T11" fmla="*/ 27 h 162"/>
                <a:gd name="T12" fmla="*/ 201 w 962"/>
                <a:gd name="T13" fmla="*/ 24 h 162"/>
                <a:gd name="T14" fmla="*/ 187 w 962"/>
                <a:gd name="T15" fmla="*/ 20 h 162"/>
                <a:gd name="T16" fmla="*/ 173 w 962"/>
                <a:gd name="T17" fmla="*/ 17 h 162"/>
                <a:gd name="T18" fmla="*/ 158 w 962"/>
                <a:gd name="T19" fmla="*/ 14 h 162"/>
                <a:gd name="T20" fmla="*/ 144 w 962"/>
                <a:gd name="T21" fmla="*/ 12 h 162"/>
                <a:gd name="T22" fmla="*/ 130 w 962"/>
                <a:gd name="T23" fmla="*/ 10 h 162"/>
                <a:gd name="T24" fmla="*/ 115 w 962"/>
                <a:gd name="T25" fmla="*/ 8 h 162"/>
                <a:gd name="T26" fmla="*/ 101 w 962"/>
                <a:gd name="T27" fmla="*/ 6 h 162"/>
                <a:gd name="T28" fmla="*/ 87 w 962"/>
                <a:gd name="T29" fmla="*/ 4 h 162"/>
                <a:gd name="T30" fmla="*/ 72 w 962"/>
                <a:gd name="T31" fmla="*/ 3 h 162"/>
                <a:gd name="T32" fmla="*/ 58 w 962"/>
                <a:gd name="T33" fmla="*/ 2 h 162"/>
                <a:gd name="T34" fmla="*/ 43 w 962"/>
                <a:gd name="T35" fmla="*/ 1 h 162"/>
                <a:gd name="T36" fmla="*/ 29 w 962"/>
                <a:gd name="T37" fmla="*/ 0 h 162"/>
                <a:gd name="T38" fmla="*/ 14 w 962"/>
                <a:gd name="T39" fmla="*/ 0 h 162"/>
                <a:gd name="T40" fmla="*/ 0 w 962"/>
                <a:gd name="T41" fmla="*/ 0 h 1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62" h="162">
                  <a:moveTo>
                    <a:pt x="962" y="162"/>
                  </a:moveTo>
                  <a:lnTo>
                    <a:pt x="916" y="146"/>
                  </a:lnTo>
                  <a:lnTo>
                    <a:pt x="869" y="132"/>
                  </a:lnTo>
                  <a:lnTo>
                    <a:pt x="822" y="117"/>
                  </a:lnTo>
                  <a:lnTo>
                    <a:pt x="774" y="104"/>
                  </a:lnTo>
                  <a:lnTo>
                    <a:pt x="727" y="91"/>
                  </a:lnTo>
                  <a:lnTo>
                    <a:pt x="680" y="80"/>
                  </a:lnTo>
                  <a:lnTo>
                    <a:pt x="632" y="69"/>
                  </a:lnTo>
                  <a:lnTo>
                    <a:pt x="585" y="59"/>
                  </a:lnTo>
                  <a:lnTo>
                    <a:pt x="536" y="48"/>
                  </a:lnTo>
                  <a:lnTo>
                    <a:pt x="488" y="41"/>
                  </a:lnTo>
                  <a:lnTo>
                    <a:pt x="440" y="33"/>
                  </a:lnTo>
                  <a:lnTo>
                    <a:pt x="391" y="26"/>
                  </a:lnTo>
                  <a:lnTo>
                    <a:pt x="342" y="19"/>
                  </a:lnTo>
                  <a:lnTo>
                    <a:pt x="294" y="15"/>
                  </a:lnTo>
                  <a:lnTo>
                    <a:pt x="244" y="10"/>
                  </a:lnTo>
                  <a:lnTo>
                    <a:pt x="196" y="6"/>
                  </a:lnTo>
                  <a:lnTo>
                    <a:pt x="146" y="4"/>
                  </a:lnTo>
                  <a:lnTo>
                    <a:pt x="98" y="1"/>
                  </a:lnTo>
                  <a:lnTo>
                    <a:pt x="49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16" name="Freeform 50"/>
            <p:cNvSpPr>
              <a:spLocks/>
            </p:cNvSpPr>
            <p:nvPr/>
          </p:nvSpPr>
          <p:spPr bwMode="auto">
            <a:xfrm>
              <a:off x="3679" y="2337"/>
              <a:ext cx="78" cy="113"/>
            </a:xfrm>
            <a:custGeom>
              <a:avLst/>
              <a:gdLst>
                <a:gd name="T0" fmla="*/ 0 w 261"/>
                <a:gd name="T1" fmla="*/ 110 h 382"/>
                <a:gd name="T2" fmla="*/ 4 w 261"/>
                <a:gd name="T3" fmla="*/ 111 h 382"/>
                <a:gd name="T4" fmla="*/ 7 w 261"/>
                <a:gd name="T5" fmla="*/ 112 h 382"/>
                <a:gd name="T6" fmla="*/ 11 w 261"/>
                <a:gd name="T7" fmla="*/ 112 h 382"/>
                <a:gd name="T8" fmla="*/ 15 w 261"/>
                <a:gd name="T9" fmla="*/ 113 h 382"/>
                <a:gd name="T10" fmla="*/ 19 w 261"/>
                <a:gd name="T11" fmla="*/ 113 h 382"/>
                <a:gd name="T12" fmla="*/ 22 w 261"/>
                <a:gd name="T13" fmla="*/ 113 h 382"/>
                <a:gd name="T14" fmla="*/ 27 w 261"/>
                <a:gd name="T15" fmla="*/ 112 h 382"/>
                <a:gd name="T16" fmla="*/ 30 w 261"/>
                <a:gd name="T17" fmla="*/ 112 h 382"/>
                <a:gd name="T18" fmla="*/ 34 w 261"/>
                <a:gd name="T19" fmla="*/ 111 h 382"/>
                <a:gd name="T20" fmla="*/ 38 w 261"/>
                <a:gd name="T21" fmla="*/ 110 h 382"/>
                <a:gd name="T22" fmla="*/ 41 w 261"/>
                <a:gd name="T23" fmla="*/ 109 h 382"/>
                <a:gd name="T24" fmla="*/ 45 w 261"/>
                <a:gd name="T25" fmla="*/ 107 h 382"/>
                <a:gd name="T26" fmla="*/ 48 w 261"/>
                <a:gd name="T27" fmla="*/ 105 h 382"/>
                <a:gd name="T28" fmla="*/ 51 w 261"/>
                <a:gd name="T29" fmla="*/ 103 h 382"/>
                <a:gd name="T30" fmla="*/ 55 w 261"/>
                <a:gd name="T31" fmla="*/ 101 h 382"/>
                <a:gd name="T32" fmla="*/ 58 w 261"/>
                <a:gd name="T33" fmla="*/ 99 h 382"/>
                <a:gd name="T34" fmla="*/ 60 w 261"/>
                <a:gd name="T35" fmla="*/ 96 h 382"/>
                <a:gd name="T36" fmla="*/ 63 w 261"/>
                <a:gd name="T37" fmla="*/ 93 h 382"/>
                <a:gd name="T38" fmla="*/ 65 w 261"/>
                <a:gd name="T39" fmla="*/ 91 h 382"/>
                <a:gd name="T40" fmla="*/ 68 w 261"/>
                <a:gd name="T41" fmla="*/ 87 h 382"/>
                <a:gd name="T42" fmla="*/ 70 w 261"/>
                <a:gd name="T43" fmla="*/ 84 h 382"/>
                <a:gd name="T44" fmla="*/ 71 w 261"/>
                <a:gd name="T45" fmla="*/ 81 h 382"/>
                <a:gd name="T46" fmla="*/ 73 w 261"/>
                <a:gd name="T47" fmla="*/ 78 h 382"/>
                <a:gd name="T48" fmla="*/ 74 w 261"/>
                <a:gd name="T49" fmla="*/ 74 h 382"/>
                <a:gd name="T50" fmla="*/ 76 w 261"/>
                <a:gd name="T51" fmla="*/ 70 h 382"/>
                <a:gd name="T52" fmla="*/ 77 w 261"/>
                <a:gd name="T53" fmla="*/ 67 h 382"/>
                <a:gd name="T54" fmla="*/ 77 w 261"/>
                <a:gd name="T55" fmla="*/ 63 h 382"/>
                <a:gd name="T56" fmla="*/ 77 w 261"/>
                <a:gd name="T57" fmla="*/ 59 h 382"/>
                <a:gd name="T58" fmla="*/ 78 w 261"/>
                <a:gd name="T59" fmla="*/ 55 h 382"/>
                <a:gd name="T60" fmla="*/ 77 w 261"/>
                <a:gd name="T61" fmla="*/ 51 h 382"/>
                <a:gd name="T62" fmla="*/ 77 w 261"/>
                <a:gd name="T63" fmla="*/ 48 h 382"/>
                <a:gd name="T64" fmla="*/ 77 w 261"/>
                <a:gd name="T65" fmla="*/ 44 h 382"/>
                <a:gd name="T66" fmla="*/ 76 w 261"/>
                <a:gd name="T67" fmla="*/ 40 h 382"/>
                <a:gd name="T68" fmla="*/ 75 w 261"/>
                <a:gd name="T69" fmla="*/ 37 h 382"/>
                <a:gd name="T70" fmla="*/ 74 w 261"/>
                <a:gd name="T71" fmla="*/ 33 h 382"/>
                <a:gd name="T72" fmla="*/ 72 w 261"/>
                <a:gd name="T73" fmla="*/ 30 h 382"/>
                <a:gd name="T74" fmla="*/ 70 w 261"/>
                <a:gd name="T75" fmla="*/ 26 h 382"/>
                <a:gd name="T76" fmla="*/ 68 w 261"/>
                <a:gd name="T77" fmla="*/ 23 h 382"/>
                <a:gd name="T78" fmla="*/ 66 w 261"/>
                <a:gd name="T79" fmla="*/ 20 h 382"/>
                <a:gd name="T80" fmla="*/ 63 w 261"/>
                <a:gd name="T81" fmla="*/ 17 h 382"/>
                <a:gd name="T82" fmla="*/ 61 w 261"/>
                <a:gd name="T83" fmla="*/ 14 h 382"/>
                <a:gd name="T84" fmla="*/ 58 w 261"/>
                <a:gd name="T85" fmla="*/ 11 h 382"/>
                <a:gd name="T86" fmla="*/ 55 w 261"/>
                <a:gd name="T87" fmla="*/ 9 h 382"/>
                <a:gd name="T88" fmla="*/ 52 w 261"/>
                <a:gd name="T89" fmla="*/ 7 h 382"/>
                <a:gd name="T90" fmla="*/ 49 w 261"/>
                <a:gd name="T91" fmla="*/ 5 h 382"/>
                <a:gd name="T92" fmla="*/ 45 w 261"/>
                <a:gd name="T93" fmla="*/ 3 h 382"/>
                <a:gd name="T94" fmla="*/ 42 w 261"/>
                <a:gd name="T95" fmla="*/ 1 h 382"/>
                <a:gd name="T96" fmla="*/ 38 w 261"/>
                <a:gd name="T97" fmla="*/ 0 h 38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61" h="382">
                  <a:moveTo>
                    <a:pt x="0" y="371"/>
                  </a:moveTo>
                  <a:lnTo>
                    <a:pt x="12" y="375"/>
                  </a:lnTo>
                  <a:lnTo>
                    <a:pt x="25" y="377"/>
                  </a:lnTo>
                  <a:lnTo>
                    <a:pt x="37" y="380"/>
                  </a:lnTo>
                  <a:lnTo>
                    <a:pt x="50" y="381"/>
                  </a:lnTo>
                  <a:lnTo>
                    <a:pt x="63" y="382"/>
                  </a:lnTo>
                  <a:lnTo>
                    <a:pt x="75" y="381"/>
                  </a:lnTo>
                  <a:lnTo>
                    <a:pt x="89" y="380"/>
                  </a:lnTo>
                  <a:lnTo>
                    <a:pt x="101" y="379"/>
                  </a:lnTo>
                  <a:lnTo>
                    <a:pt x="113" y="375"/>
                  </a:lnTo>
                  <a:lnTo>
                    <a:pt x="126" y="372"/>
                  </a:lnTo>
                  <a:lnTo>
                    <a:pt x="138" y="367"/>
                  </a:lnTo>
                  <a:lnTo>
                    <a:pt x="149" y="362"/>
                  </a:lnTo>
                  <a:lnTo>
                    <a:pt x="162" y="356"/>
                  </a:lnTo>
                  <a:lnTo>
                    <a:pt x="172" y="349"/>
                  </a:lnTo>
                  <a:lnTo>
                    <a:pt x="183" y="342"/>
                  </a:lnTo>
                  <a:lnTo>
                    <a:pt x="193" y="334"/>
                  </a:lnTo>
                  <a:lnTo>
                    <a:pt x="202" y="325"/>
                  </a:lnTo>
                  <a:lnTo>
                    <a:pt x="211" y="316"/>
                  </a:lnTo>
                  <a:lnTo>
                    <a:pt x="219" y="306"/>
                  </a:lnTo>
                  <a:lnTo>
                    <a:pt x="227" y="295"/>
                  </a:lnTo>
                  <a:lnTo>
                    <a:pt x="234" y="284"/>
                  </a:lnTo>
                  <a:lnTo>
                    <a:pt x="239" y="273"/>
                  </a:lnTo>
                  <a:lnTo>
                    <a:pt x="245" y="262"/>
                  </a:lnTo>
                  <a:lnTo>
                    <a:pt x="249" y="249"/>
                  </a:lnTo>
                  <a:lnTo>
                    <a:pt x="254" y="237"/>
                  </a:lnTo>
                  <a:lnTo>
                    <a:pt x="256" y="225"/>
                  </a:lnTo>
                  <a:lnTo>
                    <a:pt x="258" y="212"/>
                  </a:lnTo>
                  <a:lnTo>
                    <a:pt x="259" y="199"/>
                  </a:lnTo>
                  <a:lnTo>
                    <a:pt x="261" y="186"/>
                  </a:lnTo>
                  <a:lnTo>
                    <a:pt x="259" y="174"/>
                  </a:lnTo>
                  <a:lnTo>
                    <a:pt x="258" y="161"/>
                  </a:lnTo>
                  <a:lnTo>
                    <a:pt x="257" y="148"/>
                  </a:lnTo>
                  <a:lnTo>
                    <a:pt x="254" y="136"/>
                  </a:lnTo>
                  <a:lnTo>
                    <a:pt x="250" y="124"/>
                  </a:lnTo>
                  <a:lnTo>
                    <a:pt x="246" y="111"/>
                  </a:lnTo>
                  <a:lnTo>
                    <a:pt x="240" y="100"/>
                  </a:lnTo>
                  <a:lnTo>
                    <a:pt x="235" y="88"/>
                  </a:lnTo>
                  <a:lnTo>
                    <a:pt x="228" y="77"/>
                  </a:lnTo>
                  <a:lnTo>
                    <a:pt x="220" y="66"/>
                  </a:lnTo>
                  <a:lnTo>
                    <a:pt x="212" y="56"/>
                  </a:lnTo>
                  <a:lnTo>
                    <a:pt x="203" y="47"/>
                  </a:lnTo>
                  <a:lnTo>
                    <a:pt x="194" y="38"/>
                  </a:lnTo>
                  <a:lnTo>
                    <a:pt x="184" y="30"/>
                  </a:lnTo>
                  <a:lnTo>
                    <a:pt x="174" y="22"/>
                  </a:lnTo>
                  <a:lnTo>
                    <a:pt x="163" y="16"/>
                  </a:lnTo>
                  <a:lnTo>
                    <a:pt x="152" y="10"/>
                  </a:lnTo>
                  <a:lnTo>
                    <a:pt x="140" y="4"/>
                  </a:lnTo>
                  <a:lnTo>
                    <a:pt x="12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17" name="Line 51"/>
            <p:cNvSpPr>
              <a:spLocks noChangeShapeType="1"/>
            </p:cNvSpPr>
            <p:nvPr/>
          </p:nvSpPr>
          <p:spPr bwMode="auto">
            <a:xfrm>
              <a:off x="3376" y="2910"/>
              <a:ext cx="0" cy="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18" name="Line 52"/>
            <p:cNvSpPr>
              <a:spLocks noChangeShapeType="1"/>
            </p:cNvSpPr>
            <p:nvPr/>
          </p:nvSpPr>
          <p:spPr bwMode="auto">
            <a:xfrm>
              <a:off x="3492" y="2910"/>
              <a:ext cx="0" cy="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19" name="Line 53"/>
            <p:cNvSpPr>
              <a:spLocks noChangeShapeType="1"/>
            </p:cNvSpPr>
            <p:nvPr/>
          </p:nvSpPr>
          <p:spPr bwMode="auto">
            <a:xfrm>
              <a:off x="3376" y="2910"/>
              <a:ext cx="1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20" name="Freeform 54"/>
            <p:cNvSpPr>
              <a:spLocks/>
            </p:cNvSpPr>
            <p:nvPr/>
          </p:nvSpPr>
          <p:spPr bwMode="auto">
            <a:xfrm>
              <a:off x="3088" y="2811"/>
              <a:ext cx="692" cy="694"/>
            </a:xfrm>
            <a:custGeom>
              <a:avLst/>
              <a:gdLst>
                <a:gd name="T0" fmla="*/ 691 w 2356"/>
                <a:gd name="T1" fmla="*/ 319 h 2357"/>
                <a:gd name="T2" fmla="*/ 686 w 2356"/>
                <a:gd name="T3" fmla="*/ 283 h 2357"/>
                <a:gd name="T4" fmla="*/ 677 w 2356"/>
                <a:gd name="T5" fmla="*/ 247 h 2357"/>
                <a:gd name="T6" fmla="*/ 664 w 2356"/>
                <a:gd name="T7" fmla="*/ 212 h 2357"/>
                <a:gd name="T8" fmla="*/ 648 w 2356"/>
                <a:gd name="T9" fmla="*/ 179 h 2357"/>
                <a:gd name="T10" fmla="*/ 629 w 2356"/>
                <a:gd name="T11" fmla="*/ 148 h 2357"/>
                <a:gd name="T12" fmla="*/ 606 w 2356"/>
                <a:gd name="T13" fmla="*/ 118 h 2357"/>
                <a:gd name="T14" fmla="*/ 581 w 2356"/>
                <a:gd name="T15" fmla="*/ 92 h 2357"/>
                <a:gd name="T16" fmla="*/ 552 w 2356"/>
                <a:gd name="T17" fmla="*/ 68 h 2357"/>
                <a:gd name="T18" fmla="*/ 522 w 2356"/>
                <a:gd name="T19" fmla="*/ 48 h 2357"/>
                <a:gd name="T20" fmla="*/ 489 w 2356"/>
                <a:gd name="T21" fmla="*/ 31 h 2357"/>
                <a:gd name="T22" fmla="*/ 455 w 2356"/>
                <a:gd name="T23" fmla="*/ 17 h 2357"/>
                <a:gd name="T24" fmla="*/ 419 w 2356"/>
                <a:gd name="T25" fmla="*/ 8 h 2357"/>
                <a:gd name="T26" fmla="*/ 383 w 2356"/>
                <a:gd name="T27" fmla="*/ 2 h 2357"/>
                <a:gd name="T28" fmla="*/ 346 w 2356"/>
                <a:gd name="T29" fmla="*/ 0 h 2357"/>
                <a:gd name="T30" fmla="*/ 309 w 2356"/>
                <a:gd name="T31" fmla="*/ 2 h 2357"/>
                <a:gd name="T32" fmla="*/ 273 w 2356"/>
                <a:gd name="T33" fmla="*/ 8 h 2357"/>
                <a:gd name="T34" fmla="*/ 237 w 2356"/>
                <a:gd name="T35" fmla="*/ 17 h 2357"/>
                <a:gd name="T36" fmla="*/ 203 w 2356"/>
                <a:gd name="T37" fmla="*/ 31 h 2357"/>
                <a:gd name="T38" fmla="*/ 170 w 2356"/>
                <a:gd name="T39" fmla="*/ 48 h 2357"/>
                <a:gd name="T40" fmla="*/ 140 w 2356"/>
                <a:gd name="T41" fmla="*/ 68 h 2357"/>
                <a:gd name="T42" fmla="*/ 112 w 2356"/>
                <a:gd name="T43" fmla="*/ 92 h 2357"/>
                <a:gd name="T44" fmla="*/ 86 w 2356"/>
                <a:gd name="T45" fmla="*/ 118 h 2357"/>
                <a:gd name="T46" fmla="*/ 63 w 2356"/>
                <a:gd name="T47" fmla="*/ 148 h 2357"/>
                <a:gd name="T48" fmla="*/ 43 w 2356"/>
                <a:gd name="T49" fmla="*/ 179 h 2357"/>
                <a:gd name="T50" fmla="*/ 27 w 2356"/>
                <a:gd name="T51" fmla="*/ 212 h 2357"/>
                <a:gd name="T52" fmla="*/ 15 w 2356"/>
                <a:gd name="T53" fmla="*/ 247 h 2357"/>
                <a:gd name="T54" fmla="*/ 6 w 2356"/>
                <a:gd name="T55" fmla="*/ 283 h 2357"/>
                <a:gd name="T56" fmla="*/ 1 w 2356"/>
                <a:gd name="T57" fmla="*/ 319 h 2357"/>
                <a:gd name="T58" fmla="*/ 0 w 2356"/>
                <a:gd name="T59" fmla="*/ 356 h 2357"/>
                <a:gd name="T60" fmla="*/ 3 w 2356"/>
                <a:gd name="T61" fmla="*/ 393 h 2357"/>
                <a:gd name="T62" fmla="*/ 10 w 2356"/>
                <a:gd name="T63" fmla="*/ 429 h 2357"/>
                <a:gd name="T64" fmla="*/ 21 w 2356"/>
                <a:gd name="T65" fmla="*/ 465 h 2357"/>
                <a:gd name="T66" fmla="*/ 35 w 2356"/>
                <a:gd name="T67" fmla="*/ 499 h 2357"/>
                <a:gd name="T68" fmla="*/ 53 w 2356"/>
                <a:gd name="T69" fmla="*/ 531 h 2357"/>
                <a:gd name="T70" fmla="*/ 74 w 2356"/>
                <a:gd name="T71" fmla="*/ 561 h 2357"/>
                <a:gd name="T72" fmla="*/ 98 w 2356"/>
                <a:gd name="T73" fmla="*/ 589 h 2357"/>
                <a:gd name="T74" fmla="*/ 125 w 2356"/>
                <a:gd name="T75" fmla="*/ 614 h 2357"/>
                <a:gd name="T76" fmla="*/ 155 w 2356"/>
                <a:gd name="T77" fmla="*/ 636 h 2357"/>
                <a:gd name="T78" fmla="*/ 187 w 2356"/>
                <a:gd name="T79" fmla="*/ 655 h 2357"/>
                <a:gd name="T80" fmla="*/ 220 w 2356"/>
                <a:gd name="T81" fmla="*/ 670 h 2357"/>
                <a:gd name="T82" fmla="*/ 255 w 2356"/>
                <a:gd name="T83" fmla="*/ 682 h 2357"/>
                <a:gd name="T84" fmla="*/ 291 w 2356"/>
                <a:gd name="T85" fmla="*/ 690 h 2357"/>
                <a:gd name="T86" fmla="*/ 327 w 2356"/>
                <a:gd name="T87" fmla="*/ 694 h 2357"/>
                <a:gd name="T88" fmla="*/ 364 w 2356"/>
                <a:gd name="T89" fmla="*/ 694 h 2357"/>
                <a:gd name="T90" fmla="*/ 401 w 2356"/>
                <a:gd name="T91" fmla="*/ 690 h 2357"/>
                <a:gd name="T92" fmla="*/ 437 w 2356"/>
                <a:gd name="T93" fmla="*/ 682 h 2357"/>
                <a:gd name="T94" fmla="*/ 472 w 2356"/>
                <a:gd name="T95" fmla="*/ 670 h 2357"/>
                <a:gd name="T96" fmla="*/ 505 w 2356"/>
                <a:gd name="T97" fmla="*/ 655 h 2357"/>
                <a:gd name="T98" fmla="*/ 537 w 2356"/>
                <a:gd name="T99" fmla="*/ 636 h 2357"/>
                <a:gd name="T100" fmla="*/ 567 w 2356"/>
                <a:gd name="T101" fmla="*/ 614 h 2357"/>
                <a:gd name="T102" fmla="*/ 594 w 2356"/>
                <a:gd name="T103" fmla="*/ 589 h 2357"/>
                <a:gd name="T104" fmla="*/ 618 w 2356"/>
                <a:gd name="T105" fmla="*/ 561 h 2357"/>
                <a:gd name="T106" fmla="*/ 639 w 2356"/>
                <a:gd name="T107" fmla="*/ 531 h 2357"/>
                <a:gd name="T108" fmla="*/ 657 w 2356"/>
                <a:gd name="T109" fmla="*/ 499 h 2357"/>
                <a:gd name="T110" fmla="*/ 671 w 2356"/>
                <a:gd name="T111" fmla="*/ 465 h 2357"/>
                <a:gd name="T112" fmla="*/ 682 w 2356"/>
                <a:gd name="T113" fmla="*/ 429 h 2357"/>
                <a:gd name="T114" fmla="*/ 688 w 2356"/>
                <a:gd name="T115" fmla="*/ 393 h 2357"/>
                <a:gd name="T116" fmla="*/ 692 w 2356"/>
                <a:gd name="T117" fmla="*/ 356 h 235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356" h="2357">
                  <a:moveTo>
                    <a:pt x="2356" y="1178"/>
                  </a:moveTo>
                  <a:lnTo>
                    <a:pt x="2355" y="1147"/>
                  </a:lnTo>
                  <a:lnTo>
                    <a:pt x="2353" y="1115"/>
                  </a:lnTo>
                  <a:lnTo>
                    <a:pt x="2351" y="1084"/>
                  </a:lnTo>
                  <a:lnTo>
                    <a:pt x="2349" y="1053"/>
                  </a:lnTo>
                  <a:lnTo>
                    <a:pt x="2344" y="1022"/>
                  </a:lnTo>
                  <a:lnTo>
                    <a:pt x="2340" y="990"/>
                  </a:lnTo>
                  <a:lnTo>
                    <a:pt x="2335" y="960"/>
                  </a:lnTo>
                  <a:lnTo>
                    <a:pt x="2329" y="929"/>
                  </a:lnTo>
                  <a:lnTo>
                    <a:pt x="2322" y="898"/>
                  </a:lnTo>
                  <a:lnTo>
                    <a:pt x="2314" y="868"/>
                  </a:lnTo>
                  <a:lnTo>
                    <a:pt x="2305" y="838"/>
                  </a:lnTo>
                  <a:lnTo>
                    <a:pt x="2296" y="808"/>
                  </a:lnTo>
                  <a:lnTo>
                    <a:pt x="2286" y="778"/>
                  </a:lnTo>
                  <a:lnTo>
                    <a:pt x="2275" y="749"/>
                  </a:lnTo>
                  <a:lnTo>
                    <a:pt x="2262" y="720"/>
                  </a:lnTo>
                  <a:lnTo>
                    <a:pt x="2250" y="692"/>
                  </a:lnTo>
                  <a:lnTo>
                    <a:pt x="2237" y="662"/>
                  </a:lnTo>
                  <a:lnTo>
                    <a:pt x="2223" y="634"/>
                  </a:lnTo>
                  <a:lnTo>
                    <a:pt x="2207" y="607"/>
                  </a:lnTo>
                  <a:lnTo>
                    <a:pt x="2193" y="580"/>
                  </a:lnTo>
                  <a:lnTo>
                    <a:pt x="2176" y="553"/>
                  </a:lnTo>
                  <a:lnTo>
                    <a:pt x="2159" y="526"/>
                  </a:lnTo>
                  <a:lnTo>
                    <a:pt x="2141" y="501"/>
                  </a:lnTo>
                  <a:lnTo>
                    <a:pt x="2123" y="476"/>
                  </a:lnTo>
                  <a:lnTo>
                    <a:pt x="2104" y="450"/>
                  </a:lnTo>
                  <a:lnTo>
                    <a:pt x="2085" y="426"/>
                  </a:lnTo>
                  <a:lnTo>
                    <a:pt x="2064" y="402"/>
                  </a:lnTo>
                  <a:lnTo>
                    <a:pt x="2043" y="379"/>
                  </a:lnTo>
                  <a:lnTo>
                    <a:pt x="2022" y="356"/>
                  </a:lnTo>
                  <a:lnTo>
                    <a:pt x="2000" y="334"/>
                  </a:lnTo>
                  <a:lnTo>
                    <a:pt x="1977" y="312"/>
                  </a:lnTo>
                  <a:lnTo>
                    <a:pt x="1954" y="292"/>
                  </a:lnTo>
                  <a:lnTo>
                    <a:pt x="1930" y="271"/>
                  </a:lnTo>
                  <a:lnTo>
                    <a:pt x="1905" y="251"/>
                  </a:lnTo>
                  <a:lnTo>
                    <a:pt x="1880" y="232"/>
                  </a:lnTo>
                  <a:lnTo>
                    <a:pt x="1855" y="214"/>
                  </a:lnTo>
                  <a:lnTo>
                    <a:pt x="1829" y="196"/>
                  </a:lnTo>
                  <a:lnTo>
                    <a:pt x="1803" y="179"/>
                  </a:lnTo>
                  <a:lnTo>
                    <a:pt x="1776" y="162"/>
                  </a:lnTo>
                  <a:lnTo>
                    <a:pt x="1748" y="147"/>
                  </a:lnTo>
                  <a:lnTo>
                    <a:pt x="1721" y="132"/>
                  </a:lnTo>
                  <a:lnTo>
                    <a:pt x="1693" y="119"/>
                  </a:lnTo>
                  <a:lnTo>
                    <a:pt x="1665" y="105"/>
                  </a:lnTo>
                  <a:lnTo>
                    <a:pt x="1636" y="93"/>
                  </a:lnTo>
                  <a:lnTo>
                    <a:pt x="1606" y="80"/>
                  </a:lnTo>
                  <a:lnTo>
                    <a:pt x="1577" y="69"/>
                  </a:lnTo>
                  <a:lnTo>
                    <a:pt x="1548" y="59"/>
                  </a:lnTo>
                  <a:lnTo>
                    <a:pt x="1518" y="50"/>
                  </a:lnTo>
                  <a:lnTo>
                    <a:pt x="1487" y="41"/>
                  </a:lnTo>
                  <a:lnTo>
                    <a:pt x="1457" y="33"/>
                  </a:lnTo>
                  <a:lnTo>
                    <a:pt x="1427" y="26"/>
                  </a:lnTo>
                  <a:lnTo>
                    <a:pt x="1396" y="20"/>
                  </a:lnTo>
                  <a:lnTo>
                    <a:pt x="1365" y="14"/>
                  </a:lnTo>
                  <a:lnTo>
                    <a:pt x="1334" y="10"/>
                  </a:lnTo>
                  <a:lnTo>
                    <a:pt x="1303" y="6"/>
                  </a:lnTo>
                  <a:lnTo>
                    <a:pt x="1272" y="3"/>
                  </a:lnTo>
                  <a:lnTo>
                    <a:pt x="1240" y="2"/>
                  </a:lnTo>
                  <a:lnTo>
                    <a:pt x="1209" y="0"/>
                  </a:lnTo>
                  <a:lnTo>
                    <a:pt x="1178" y="0"/>
                  </a:lnTo>
                  <a:lnTo>
                    <a:pt x="1147" y="0"/>
                  </a:lnTo>
                  <a:lnTo>
                    <a:pt x="1115" y="2"/>
                  </a:lnTo>
                  <a:lnTo>
                    <a:pt x="1084" y="3"/>
                  </a:lnTo>
                  <a:lnTo>
                    <a:pt x="1053" y="6"/>
                  </a:lnTo>
                  <a:lnTo>
                    <a:pt x="1021" y="10"/>
                  </a:lnTo>
                  <a:lnTo>
                    <a:pt x="991" y="14"/>
                  </a:lnTo>
                  <a:lnTo>
                    <a:pt x="959" y="20"/>
                  </a:lnTo>
                  <a:lnTo>
                    <a:pt x="929" y="26"/>
                  </a:lnTo>
                  <a:lnTo>
                    <a:pt x="899" y="33"/>
                  </a:lnTo>
                  <a:lnTo>
                    <a:pt x="868" y="41"/>
                  </a:lnTo>
                  <a:lnTo>
                    <a:pt x="838" y="50"/>
                  </a:lnTo>
                  <a:lnTo>
                    <a:pt x="808" y="59"/>
                  </a:lnTo>
                  <a:lnTo>
                    <a:pt x="778" y="69"/>
                  </a:lnTo>
                  <a:lnTo>
                    <a:pt x="749" y="80"/>
                  </a:lnTo>
                  <a:lnTo>
                    <a:pt x="720" y="93"/>
                  </a:lnTo>
                  <a:lnTo>
                    <a:pt x="691" y="105"/>
                  </a:lnTo>
                  <a:lnTo>
                    <a:pt x="663" y="119"/>
                  </a:lnTo>
                  <a:lnTo>
                    <a:pt x="635" y="132"/>
                  </a:lnTo>
                  <a:lnTo>
                    <a:pt x="608" y="147"/>
                  </a:lnTo>
                  <a:lnTo>
                    <a:pt x="580" y="162"/>
                  </a:lnTo>
                  <a:lnTo>
                    <a:pt x="554" y="179"/>
                  </a:lnTo>
                  <a:lnTo>
                    <a:pt x="527" y="196"/>
                  </a:lnTo>
                  <a:lnTo>
                    <a:pt x="501" y="214"/>
                  </a:lnTo>
                  <a:lnTo>
                    <a:pt x="475" y="232"/>
                  </a:lnTo>
                  <a:lnTo>
                    <a:pt x="450" y="251"/>
                  </a:lnTo>
                  <a:lnTo>
                    <a:pt x="427" y="271"/>
                  </a:lnTo>
                  <a:lnTo>
                    <a:pt x="402" y="292"/>
                  </a:lnTo>
                  <a:lnTo>
                    <a:pt x="380" y="312"/>
                  </a:lnTo>
                  <a:lnTo>
                    <a:pt x="356" y="334"/>
                  </a:lnTo>
                  <a:lnTo>
                    <a:pt x="335" y="356"/>
                  </a:lnTo>
                  <a:lnTo>
                    <a:pt x="312" y="379"/>
                  </a:lnTo>
                  <a:lnTo>
                    <a:pt x="292" y="402"/>
                  </a:lnTo>
                  <a:lnTo>
                    <a:pt x="272" y="426"/>
                  </a:lnTo>
                  <a:lnTo>
                    <a:pt x="252" y="450"/>
                  </a:lnTo>
                  <a:lnTo>
                    <a:pt x="232" y="476"/>
                  </a:lnTo>
                  <a:lnTo>
                    <a:pt x="214" y="501"/>
                  </a:lnTo>
                  <a:lnTo>
                    <a:pt x="196" y="526"/>
                  </a:lnTo>
                  <a:lnTo>
                    <a:pt x="180" y="553"/>
                  </a:lnTo>
                  <a:lnTo>
                    <a:pt x="163" y="580"/>
                  </a:lnTo>
                  <a:lnTo>
                    <a:pt x="148" y="607"/>
                  </a:lnTo>
                  <a:lnTo>
                    <a:pt x="132" y="634"/>
                  </a:lnTo>
                  <a:lnTo>
                    <a:pt x="119" y="662"/>
                  </a:lnTo>
                  <a:lnTo>
                    <a:pt x="105" y="692"/>
                  </a:lnTo>
                  <a:lnTo>
                    <a:pt x="93" y="720"/>
                  </a:lnTo>
                  <a:lnTo>
                    <a:pt x="81" y="749"/>
                  </a:lnTo>
                  <a:lnTo>
                    <a:pt x="71" y="778"/>
                  </a:lnTo>
                  <a:lnTo>
                    <a:pt x="59" y="808"/>
                  </a:lnTo>
                  <a:lnTo>
                    <a:pt x="50" y="838"/>
                  </a:lnTo>
                  <a:lnTo>
                    <a:pt x="41" y="868"/>
                  </a:lnTo>
                  <a:lnTo>
                    <a:pt x="34" y="898"/>
                  </a:lnTo>
                  <a:lnTo>
                    <a:pt x="27" y="929"/>
                  </a:lnTo>
                  <a:lnTo>
                    <a:pt x="21" y="960"/>
                  </a:lnTo>
                  <a:lnTo>
                    <a:pt x="16" y="990"/>
                  </a:lnTo>
                  <a:lnTo>
                    <a:pt x="11" y="1022"/>
                  </a:lnTo>
                  <a:lnTo>
                    <a:pt x="7" y="1053"/>
                  </a:lnTo>
                  <a:lnTo>
                    <a:pt x="4" y="1084"/>
                  </a:lnTo>
                  <a:lnTo>
                    <a:pt x="2" y="1115"/>
                  </a:lnTo>
                  <a:lnTo>
                    <a:pt x="1" y="1147"/>
                  </a:lnTo>
                  <a:lnTo>
                    <a:pt x="0" y="1178"/>
                  </a:lnTo>
                  <a:lnTo>
                    <a:pt x="1" y="1210"/>
                  </a:lnTo>
                  <a:lnTo>
                    <a:pt x="2" y="1241"/>
                  </a:lnTo>
                  <a:lnTo>
                    <a:pt x="4" y="1273"/>
                  </a:lnTo>
                  <a:lnTo>
                    <a:pt x="7" y="1304"/>
                  </a:lnTo>
                  <a:lnTo>
                    <a:pt x="11" y="1334"/>
                  </a:lnTo>
                  <a:lnTo>
                    <a:pt x="16" y="1366"/>
                  </a:lnTo>
                  <a:lnTo>
                    <a:pt x="21" y="1396"/>
                  </a:lnTo>
                  <a:lnTo>
                    <a:pt x="27" y="1428"/>
                  </a:lnTo>
                  <a:lnTo>
                    <a:pt x="34" y="1458"/>
                  </a:lnTo>
                  <a:lnTo>
                    <a:pt x="41" y="1488"/>
                  </a:lnTo>
                  <a:lnTo>
                    <a:pt x="50" y="1519"/>
                  </a:lnTo>
                  <a:lnTo>
                    <a:pt x="59" y="1549"/>
                  </a:lnTo>
                  <a:lnTo>
                    <a:pt x="71" y="1578"/>
                  </a:lnTo>
                  <a:lnTo>
                    <a:pt x="81" y="1607"/>
                  </a:lnTo>
                  <a:lnTo>
                    <a:pt x="93" y="1637"/>
                  </a:lnTo>
                  <a:lnTo>
                    <a:pt x="105" y="1666"/>
                  </a:lnTo>
                  <a:lnTo>
                    <a:pt x="119" y="1694"/>
                  </a:lnTo>
                  <a:lnTo>
                    <a:pt x="132" y="1722"/>
                  </a:lnTo>
                  <a:lnTo>
                    <a:pt x="148" y="1749"/>
                  </a:lnTo>
                  <a:lnTo>
                    <a:pt x="163" y="1777"/>
                  </a:lnTo>
                  <a:lnTo>
                    <a:pt x="180" y="1803"/>
                  </a:lnTo>
                  <a:lnTo>
                    <a:pt x="196" y="1830"/>
                  </a:lnTo>
                  <a:lnTo>
                    <a:pt x="214" y="1856"/>
                  </a:lnTo>
                  <a:lnTo>
                    <a:pt x="232" y="1881"/>
                  </a:lnTo>
                  <a:lnTo>
                    <a:pt x="252" y="1906"/>
                  </a:lnTo>
                  <a:lnTo>
                    <a:pt x="272" y="1931"/>
                  </a:lnTo>
                  <a:lnTo>
                    <a:pt x="292" y="1955"/>
                  </a:lnTo>
                  <a:lnTo>
                    <a:pt x="312" y="1978"/>
                  </a:lnTo>
                  <a:lnTo>
                    <a:pt x="335" y="2001"/>
                  </a:lnTo>
                  <a:lnTo>
                    <a:pt x="356" y="2023"/>
                  </a:lnTo>
                  <a:lnTo>
                    <a:pt x="380" y="2044"/>
                  </a:lnTo>
                  <a:lnTo>
                    <a:pt x="402" y="2066"/>
                  </a:lnTo>
                  <a:lnTo>
                    <a:pt x="427" y="2086"/>
                  </a:lnTo>
                  <a:lnTo>
                    <a:pt x="450" y="2105"/>
                  </a:lnTo>
                  <a:lnTo>
                    <a:pt x="475" y="2124"/>
                  </a:lnTo>
                  <a:lnTo>
                    <a:pt x="501" y="2142"/>
                  </a:lnTo>
                  <a:lnTo>
                    <a:pt x="527" y="2160"/>
                  </a:lnTo>
                  <a:lnTo>
                    <a:pt x="554" y="2177"/>
                  </a:lnTo>
                  <a:lnTo>
                    <a:pt x="580" y="2194"/>
                  </a:lnTo>
                  <a:lnTo>
                    <a:pt x="608" y="2210"/>
                  </a:lnTo>
                  <a:lnTo>
                    <a:pt x="635" y="2224"/>
                  </a:lnTo>
                  <a:lnTo>
                    <a:pt x="663" y="2238"/>
                  </a:lnTo>
                  <a:lnTo>
                    <a:pt x="691" y="2251"/>
                  </a:lnTo>
                  <a:lnTo>
                    <a:pt x="720" y="2265"/>
                  </a:lnTo>
                  <a:lnTo>
                    <a:pt x="749" y="2276"/>
                  </a:lnTo>
                  <a:lnTo>
                    <a:pt x="778" y="2287"/>
                  </a:lnTo>
                  <a:lnTo>
                    <a:pt x="808" y="2297"/>
                  </a:lnTo>
                  <a:lnTo>
                    <a:pt x="838" y="2306"/>
                  </a:lnTo>
                  <a:lnTo>
                    <a:pt x="868" y="2315"/>
                  </a:lnTo>
                  <a:lnTo>
                    <a:pt x="899" y="2323"/>
                  </a:lnTo>
                  <a:lnTo>
                    <a:pt x="929" y="2330"/>
                  </a:lnTo>
                  <a:lnTo>
                    <a:pt x="959" y="2337"/>
                  </a:lnTo>
                  <a:lnTo>
                    <a:pt x="991" y="2342"/>
                  </a:lnTo>
                  <a:lnTo>
                    <a:pt x="1021" y="2347"/>
                  </a:lnTo>
                  <a:lnTo>
                    <a:pt x="1053" y="2350"/>
                  </a:lnTo>
                  <a:lnTo>
                    <a:pt x="1084" y="2353"/>
                  </a:lnTo>
                  <a:lnTo>
                    <a:pt x="1115" y="2356"/>
                  </a:lnTo>
                  <a:lnTo>
                    <a:pt x="1147" y="2357"/>
                  </a:lnTo>
                  <a:lnTo>
                    <a:pt x="1178" y="2357"/>
                  </a:lnTo>
                  <a:lnTo>
                    <a:pt x="1209" y="2357"/>
                  </a:lnTo>
                  <a:lnTo>
                    <a:pt x="1240" y="2356"/>
                  </a:lnTo>
                  <a:lnTo>
                    <a:pt x="1272" y="2353"/>
                  </a:lnTo>
                  <a:lnTo>
                    <a:pt x="1303" y="2350"/>
                  </a:lnTo>
                  <a:lnTo>
                    <a:pt x="1334" y="2347"/>
                  </a:lnTo>
                  <a:lnTo>
                    <a:pt x="1365" y="2342"/>
                  </a:lnTo>
                  <a:lnTo>
                    <a:pt x="1396" y="2337"/>
                  </a:lnTo>
                  <a:lnTo>
                    <a:pt x="1427" y="2330"/>
                  </a:lnTo>
                  <a:lnTo>
                    <a:pt x="1457" y="2323"/>
                  </a:lnTo>
                  <a:lnTo>
                    <a:pt x="1487" y="2315"/>
                  </a:lnTo>
                  <a:lnTo>
                    <a:pt x="1518" y="2306"/>
                  </a:lnTo>
                  <a:lnTo>
                    <a:pt x="1548" y="2297"/>
                  </a:lnTo>
                  <a:lnTo>
                    <a:pt x="1577" y="2287"/>
                  </a:lnTo>
                  <a:lnTo>
                    <a:pt x="1606" y="2276"/>
                  </a:lnTo>
                  <a:lnTo>
                    <a:pt x="1636" y="2265"/>
                  </a:lnTo>
                  <a:lnTo>
                    <a:pt x="1665" y="2251"/>
                  </a:lnTo>
                  <a:lnTo>
                    <a:pt x="1693" y="2238"/>
                  </a:lnTo>
                  <a:lnTo>
                    <a:pt x="1721" y="2224"/>
                  </a:lnTo>
                  <a:lnTo>
                    <a:pt x="1748" y="2210"/>
                  </a:lnTo>
                  <a:lnTo>
                    <a:pt x="1776" y="2194"/>
                  </a:lnTo>
                  <a:lnTo>
                    <a:pt x="1803" y="2177"/>
                  </a:lnTo>
                  <a:lnTo>
                    <a:pt x="1829" y="2160"/>
                  </a:lnTo>
                  <a:lnTo>
                    <a:pt x="1855" y="2142"/>
                  </a:lnTo>
                  <a:lnTo>
                    <a:pt x="1880" y="2124"/>
                  </a:lnTo>
                  <a:lnTo>
                    <a:pt x="1905" y="2105"/>
                  </a:lnTo>
                  <a:lnTo>
                    <a:pt x="1930" y="2086"/>
                  </a:lnTo>
                  <a:lnTo>
                    <a:pt x="1954" y="2066"/>
                  </a:lnTo>
                  <a:lnTo>
                    <a:pt x="1977" y="2044"/>
                  </a:lnTo>
                  <a:lnTo>
                    <a:pt x="2000" y="2023"/>
                  </a:lnTo>
                  <a:lnTo>
                    <a:pt x="2022" y="2001"/>
                  </a:lnTo>
                  <a:lnTo>
                    <a:pt x="2043" y="1978"/>
                  </a:lnTo>
                  <a:lnTo>
                    <a:pt x="2064" y="1955"/>
                  </a:lnTo>
                  <a:lnTo>
                    <a:pt x="2085" y="1931"/>
                  </a:lnTo>
                  <a:lnTo>
                    <a:pt x="2104" y="1906"/>
                  </a:lnTo>
                  <a:lnTo>
                    <a:pt x="2123" y="1881"/>
                  </a:lnTo>
                  <a:lnTo>
                    <a:pt x="2141" y="1856"/>
                  </a:lnTo>
                  <a:lnTo>
                    <a:pt x="2159" y="1830"/>
                  </a:lnTo>
                  <a:lnTo>
                    <a:pt x="2176" y="1803"/>
                  </a:lnTo>
                  <a:lnTo>
                    <a:pt x="2193" y="1777"/>
                  </a:lnTo>
                  <a:lnTo>
                    <a:pt x="2207" y="1749"/>
                  </a:lnTo>
                  <a:lnTo>
                    <a:pt x="2223" y="1722"/>
                  </a:lnTo>
                  <a:lnTo>
                    <a:pt x="2237" y="1694"/>
                  </a:lnTo>
                  <a:lnTo>
                    <a:pt x="2250" y="1666"/>
                  </a:lnTo>
                  <a:lnTo>
                    <a:pt x="2262" y="1637"/>
                  </a:lnTo>
                  <a:lnTo>
                    <a:pt x="2275" y="1607"/>
                  </a:lnTo>
                  <a:lnTo>
                    <a:pt x="2286" y="1578"/>
                  </a:lnTo>
                  <a:lnTo>
                    <a:pt x="2296" y="1549"/>
                  </a:lnTo>
                  <a:lnTo>
                    <a:pt x="2305" y="1519"/>
                  </a:lnTo>
                  <a:lnTo>
                    <a:pt x="2314" y="1488"/>
                  </a:lnTo>
                  <a:lnTo>
                    <a:pt x="2322" y="1458"/>
                  </a:lnTo>
                  <a:lnTo>
                    <a:pt x="2329" y="1428"/>
                  </a:lnTo>
                  <a:lnTo>
                    <a:pt x="2335" y="1396"/>
                  </a:lnTo>
                  <a:lnTo>
                    <a:pt x="2340" y="1366"/>
                  </a:lnTo>
                  <a:lnTo>
                    <a:pt x="2344" y="1334"/>
                  </a:lnTo>
                  <a:lnTo>
                    <a:pt x="2349" y="1304"/>
                  </a:lnTo>
                  <a:lnTo>
                    <a:pt x="2351" y="1273"/>
                  </a:lnTo>
                  <a:lnTo>
                    <a:pt x="2353" y="1241"/>
                  </a:lnTo>
                  <a:lnTo>
                    <a:pt x="2355" y="1210"/>
                  </a:lnTo>
                  <a:lnTo>
                    <a:pt x="2356" y="117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21" name="Freeform 55"/>
            <p:cNvSpPr>
              <a:spLocks/>
            </p:cNvSpPr>
            <p:nvPr/>
          </p:nvSpPr>
          <p:spPr bwMode="auto">
            <a:xfrm>
              <a:off x="2778" y="2501"/>
              <a:ext cx="1311" cy="1311"/>
            </a:xfrm>
            <a:custGeom>
              <a:avLst/>
              <a:gdLst>
                <a:gd name="T0" fmla="*/ 1309 w 4448"/>
                <a:gd name="T1" fmla="*/ 605 h 4452"/>
                <a:gd name="T2" fmla="*/ 1301 w 4448"/>
                <a:gd name="T3" fmla="*/ 542 h 4452"/>
                <a:gd name="T4" fmla="*/ 1287 w 4448"/>
                <a:gd name="T5" fmla="*/ 480 h 4452"/>
                <a:gd name="T6" fmla="*/ 1267 w 4448"/>
                <a:gd name="T7" fmla="*/ 419 h 4452"/>
                <a:gd name="T8" fmla="*/ 1241 w 4448"/>
                <a:gd name="T9" fmla="*/ 361 h 4452"/>
                <a:gd name="T10" fmla="*/ 1210 w 4448"/>
                <a:gd name="T11" fmla="*/ 306 h 4452"/>
                <a:gd name="T12" fmla="*/ 1173 w 4448"/>
                <a:gd name="T13" fmla="*/ 254 h 4452"/>
                <a:gd name="T14" fmla="*/ 1132 w 4448"/>
                <a:gd name="T15" fmla="*/ 206 h 4452"/>
                <a:gd name="T16" fmla="*/ 1086 w 4448"/>
                <a:gd name="T17" fmla="*/ 162 h 4452"/>
                <a:gd name="T18" fmla="*/ 1037 w 4448"/>
                <a:gd name="T19" fmla="*/ 122 h 4452"/>
                <a:gd name="T20" fmla="*/ 984 w 4448"/>
                <a:gd name="T21" fmla="*/ 88 h 4452"/>
                <a:gd name="T22" fmla="*/ 927 w 4448"/>
                <a:gd name="T23" fmla="*/ 59 h 4452"/>
                <a:gd name="T24" fmla="*/ 868 w 4448"/>
                <a:gd name="T25" fmla="*/ 35 h 4452"/>
                <a:gd name="T26" fmla="*/ 807 w 4448"/>
                <a:gd name="T27" fmla="*/ 18 h 4452"/>
                <a:gd name="T28" fmla="*/ 744 w 4448"/>
                <a:gd name="T29" fmla="*/ 6 h 4452"/>
                <a:gd name="T30" fmla="*/ 681 w 4448"/>
                <a:gd name="T31" fmla="*/ 0 h 4452"/>
                <a:gd name="T32" fmla="*/ 617 w 4448"/>
                <a:gd name="T33" fmla="*/ 1 h 4452"/>
                <a:gd name="T34" fmla="*/ 554 w 4448"/>
                <a:gd name="T35" fmla="*/ 8 h 4452"/>
                <a:gd name="T36" fmla="*/ 492 w 4448"/>
                <a:gd name="T37" fmla="*/ 21 h 4452"/>
                <a:gd name="T38" fmla="*/ 431 w 4448"/>
                <a:gd name="T39" fmla="*/ 39 h 4452"/>
                <a:gd name="T40" fmla="*/ 373 w 4448"/>
                <a:gd name="T41" fmla="*/ 64 h 4452"/>
                <a:gd name="T42" fmla="*/ 317 w 4448"/>
                <a:gd name="T43" fmla="*/ 95 h 4452"/>
                <a:gd name="T44" fmla="*/ 264 w 4448"/>
                <a:gd name="T45" fmla="*/ 130 h 4452"/>
                <a:gd name="T46" fmla="*/ 215 w 4448"/>
                <a:gd name="T47" fmla="*/ 170 h 4452"/>
                <a:gd name="T48" fmla="*/ 170 w 4448"/>
                <a:gd name="T49" fmla="*/ 215 h 4452"/>
                <a:gd name="T50" fmla="*/ 129 w 4448"/>
                <a:gd name="T51" fmla="*/ 264 h 4452"/>
                <a:gd name="T52" fmla="*/ 94 w 4448"/>
                <a:gd name="T53" fmla="*/ 317 h 4452"/>
                <a:gd name="T54" fmla="*/ 64 w 4448"/>
                <a:gd name="T55" fmla="*/ 373 h 4452"/>
                <a:gd name="T56" fmla="*/ 39 w 4448"/>
                <a:gd name="T57" fmla="*/ 431 h 4452"/>
                <a:gd name="T58" fmla="*/ 21 w 4448"/>
                <a:gd name="T59" fmla="*/ 492 h 4452"/>
                <a:gd name="T60" fmla="*/ 8 w 4448"/>
                <a:gd name="T61" fmla="*/ 554 h 4452"/>
                <a:gd name="T62" fmla="*/ 1 w 4448"/>
                <a:gd name="T63" fmla="*/ 618 h 4452"/>
                <a:gd name="T64" fmla="*/ 0 w 4448"/>
                <a:gd name="T65" fmla="*/ 681 h 4452"/>
                <a:gd name="T66" fmla="*/ 6 w 4448"/>
                <a:gd name="T67" fmla="*/ 744 h 4452"/>
                <a:gd name="T68" fmla="*/ 17 w 4448"/>
                <a:gd name="T69" fmla="*/ 807 h 4452"/>
                <a:gd name="T70" fmla="*/ 35 w 4448"/>
                <a:gd name="T71" fmla="*/ 868 h 4452"/>
                <a:gd name="T72" fmla="*/ 59 w 4448"/>
                <a:gd name="T73" fmla="*/ 927 h 4452"/>
                <a:gd name="T74" fmla="*/ 88 w 4448"/>
                <a:gd name="T75" fmla="*/ 984 h 4452"/>
                <a:gd name="T76" fmla="*/ 122 w 4448"/>
                <a:gd name="T77" fmla="*/ 1037 h 4452"/>
                <a:gd name="T78" fmla="*/ 162 w 4448"/>
                <a:gd name="T79" fmla="*/ 1087 h 4452"/>
                <a:gd name="T80" fmla="*/ 206 w 4448"/>
                <a:gd name="T81" fmla="*/ 1132 h 4452"/>
                <a:gd name="T82" fmla="*/ 254 w 4448"/>
                <a:gd name="T83" fmla="*/ 1174 h 4452"/>
                <a:gd name="T84" fmla="*/ 306 w 4448"/>
                <a:gd name="T85" fmla="*/ 1210 h 4452"/>
                <a:gd name="T86" fmla="*/ 361 w 4448"/>
                <a:gd name="T87" fmla="*/ 1242 h 4452"/>
                <a:gd name="T88" fmla="*/ 419 w 4448"/>
                <a:gd name="T89" fmla="*/ 1267 h 4452"/>
                <a:gd name="T90" fmla="*/ 480 w 4448"/>
                <a:gd name="T91" fmla="*/ 1287 h 4452"/>
                <a:gd name="T92" fmla="*/ 542 w 4448"/>
                <a:gd name="T93" fmla="*/ 1301 h 4452"/>
                <a:gd name="T94" fmla="*/ 605 w 4448"/>
                <a:gd name="T95" fmla="*/ 1309 h 4452"/>
                <a:gd name="T96" fmla="*/ 668 w 4448"/>
                <a:gd name="T97" fmla="*/ 1311 h 4452"/>
                <a:gd name="T98" fmla="*/ 732 w 4448"/>
                <a:gd name="T99" fmla="*/ 1307 h 4452"/>
                <a:gd name="T100" fmla="*/ 794 w 4448"/>
                <a:gd name="T101" fmla="*/ 1296 h 445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448" h="4452">
                  <a:moveTo>
                    <a:pt x="4448" y="2226"/>
                  </a:moveTo>
                  <a:lnTo>
                    <a:pt x="4448" y="2183"/>
                  </a:lnTo>
                  <a:lnTo>
                    <a:pt x="4446" y="2140"/>
                  </a:lnTo>
                  <a:lnTo>
                    <a:pt x="4444" y="2097"/>
                  </a:lnTo>
                  <a:lnTo>
                    <a:pt x="4442" y="2054"/>
                  </a:lnTo>
                  <a:lnTo>
                    <a:pt x="4438" y="2010"/>
                  </a:lnTo>
                  <a:lnTo>
                    <a:pt x="4433" y="1968"/>
                  </a:lnTo>
                  <a:lnTo>
                    <a:pt x="4427" y="1925"/>
                  </a:lnTo>
                  <a:lnTo>
                    <a:pt x="4422" y="1882"/>
                  </a:lnTo>
                  <a:lnTo>
                    <a:pt x="4414" y="1840"/>
                  </a:lnTo>
                  <a:lnTo>
                    <a:pt x="4406" y="1797"/>
                  </a:lnTo>
                  <a:lnTo>
                    <a:pt x="4398" y="1755"/>
                  </a:lnTo>
                  <a:lnTo>
                    <a:pt x="4388" y="1713"/>
                  </a:lnTo>
                  <a:lnTo>
                    <a:pt x="4378" y="1671"/>
                  </a:lnTo>
                  <a:lnTo>
                    <a:pt x="4367" y="1630"/>
                  </a:lnTo>
                  <a:lnTo>
                    <a:pt x="4354" y="1588"/>
                  </a:lnTo>
                  <a:lnTo>
                    <a:pt x="4342" y="1546"/>
                  </a:lnTo>
                  <a:lnTo>
                    <a:pt x="4329" y="1506"/>
                  </a:lnTo>
                  <a:lnTo>
                    <a:pt x="4314" y="1464"/>
                  </a:lnTo>
                  <a:lnTo>
                    <a:pt x="4299" y="1424"/>
                  </a:lnTo>
                  <a:lnTo>
                    <a:pt x="4282" y="1385"/>
                  </a:lnTo>
                  <a:lnTo>
                    <a:pt x="4267" y="1344"/>
                  </a:lnTo>
                  <a:lnTo>
                    <a:pt x="4249" y="1305"/>
                  </a:lnTo>
                  <a:lnTo>
                    <a:pt x="4231" y="1265"/>
                  </a:lnTo>
                  <a:lnTo>
                    <a:pt x="4212" y="1227"/>
                  </a:lnTo>
                  <a:lnTo>
                    <a:pt x="4191" y="1189"/>
                  </a:lnTo>
                  <a:lnTo>
                    <a:pt x="4171" y="1151"/>
                  </a:lnTo>
                  <a:lnTo>
                    <a:pt x="4150" y="1113"/>
                  </a:lnTo>
                  <a:lnTo>
                    <a:pt x="4129" y="1076"/>
                  </a:lnTo>
                  <a:lnTo>
                    <a:pt x="4106" y="1040"/>
                  </a:lnTo>
                  <a:lnTo>
                    <a:pt x="4082" y="1003"/>
                  </a:lnTo>
                  <a:lnTo>
                    <a:pt x="4058" y="967"/>
                  </a:lnTo>
                  <a:lnTo>
                    <a:pt x="4033" y="932"/>
                  </a:lnTo>
                  <a:lnTo>
                    <a:pt x="4008" y="897"/>
                  </a:lnTo>
                  <a:lnTo>
                    <a:pt x="3981" y="862"/>
                  </a:lnTo>
                  <a:lnTo>
                    <a:pt x="3956" y="828"/>
                  </a:lnTo>
                  <a:lnTo>
                    <a:pt x="3927" y="795"/>
                  </a:lnTo>
                  <a:lnTo>
                    <a:pt x="3899" y="762"/>
                  </a:lnTo>
                  <a:lnTo>
                    <a:pt x="3871" y="731"/>
                  </a:lnTo>
                  <a:lnTo>
                    <a:pt x="3842" y="698"/>
                  </a:lnTo>
                  <a:lnTo>
                    <a:pt x="3812" y="668"/>
                  </a:lnTo>
                  <a:lnTo>
                    <a:pt x="3781" y="637"/>
                  </a:lnTo>
                  <a:lnTo>
                    <a:pt x="3750" y="607"/>
                  </a:lnTo>
                  <a:lnTo>
                    <a:pt x="3719" y="578"/>
                  </a:lnTo>
                  <a:lnTo>
                    <a:pt x="3686" y="549"/>
                  </a:lnTo>
                  <a:lnTo>
                    <a:pt x="3653" y="521"/>
                  </a:lnTo>
                  <a:lnTo>
                    <a:pt x="3621" y="494"/>
                  </a:lnTo>
                  <a:lnTo>
                    <a:pt x="3586" y="467"/>
                  </a:lnTo>
                  <a:lnTo>
                    <a:pt x="3552" y="441"/>
                  </a:lnTo>
                  <a:lnTo>
                    <a:pt x="3517" y="415"/>
                  </a:lnTo>
                  <a:lnTo>
                    <a:pt x="3481" y="390"/>
                  </a:lnTo>
                  <a:lnTo>
                    <a:pt x="3447" y="367"/>
                  </a:lnTo>
                  <a:lnTo>
                    <a:pt x="3410" y="343"/>
                  </a:lnTo>
                  <a:lnTo>
                    <a:pt x="3374" y="321"/>
                  </a:lnTo>
                  <a:lnTo>
                    <a:pt x="3337" y="298"/>
                  </a:lnTo>
                  <a:lnTo>
                    <a:pt x="3298" y="277"/>
                  </a:lnTo>
                  <a:lnTo>
                    <a:pt x="3260" y="257"/>
                  </a:lnTo>
                  <a:lnTo>
                    <a:pt x="3222" y="236"/>
                  </a:lnTo>
                  <a:lnTo>
                    <a:pt x="3184" y="218"/>
                  </a:lnTo>
                  <a:lnTo>
                    <a:pt x="3144" y="199"/>
                  </a:lnTo>
                  <a:lnTo>
                    <a:pt x="3105" y="182"/>
                  </a:lnTo>
                  <a:lnTo>
                    <a:pt x="3065" y="166"/>
                  </a:lnTo>
                  <a:lnTo>
                    <a:pt x="3025" y="150"/>
                  </a:lnTo>
                  <a:lnTo>
                    <a:pt x="2985" y="134"/>
                  </a:lnTo>
                  <a:lnTo>
                    <a:pt x="2944" y="119"/>
                  </a:lnTo>
                  <a:lnTo>
                    <a:pt x="2903" y="106"/>
                  </a:lnTo>
                  <a:lnTo>
                    <a:pt x="2861" y="94"/>
                  </a:lnTo>
                  <a:lnTo>
                    <a:pt x="2821" y="81"/>
                  </a:lnTo>
                  <a:lnTo>
                    <a:pt x="2778" y="70"/>
                  </a:lnTo>
                  <a:lnTo>
                    <a:pt x="2737" y="60"/>
                  </a:lnTo>
                  <a:lnTo>
                    <a:pt x="2695" y="51"/>
                  </a:lnTo>
                  <a:lnTo>
                    <a:pt x="2652" y="42"/>
                  </a:lnTo>
                  <a:lnTo>
                    <a:pt x="2610" y="34"/>
                  </a:lnTo>
                  <a:lnTo>
                    <a:pt x="2568" y="26"/>
                  </a:lnTo>
                  <a:lnTo>
                    <a:pt x="2525" y="21"/>
                  </a:lnTo>
                  <a:lnTo>
                    <a:pt x="2482" y="15"/>
                  </a:lnTo>
                  <a:lnTo>
                    <a:pt x="2439" y="10"/>
                  </a:lnTo>
                  <a:lnTo>
                    <a:pt x="2396" y="7"/>
                  </a:lnTo>
                  <a:lnTo>
                    <a:pt x="2354" y="4"/>
                  </a:lnTo>
                  <a:lnTo>
                    <a:pt x="2310" y="1"/>
                  </a:lnTo>
                  <a:lnTo>
                    <a:pt x="2267" y="0"/>
                  </a:lnTo>
                  <a:lnTo>
                    <a:pt x="2224" y="0"/>
                  </a:lnTo>
                  <a:lnTo>
                    <a:pt x="2181" y="0"/>
                  </a:lnTo>
                  <a:lnTo>
                    <a:pt x="2138" y="1"/>
                  </a:lnTo>
                  <a:lnTo>
                    <a:pt x="2094" y="4"/>
                  </a:lnTo>
                  <a:lnTo>
                    <a:pt x="2051" y="7"/>
                  </a:lnTo>
                  <a:lnTo>
                    <a:pt x="2009" y="10"/>
                  </a:lnTo>
                  <a:lnTo>
                    <a:pt x="1966" y="15"/>
                  </a:lnTo>
                  <a:lnTo>
                    <a:pt x="1923" y="21"/>
                  </a:lnTo>
                  <a:lnTo>
                    <a:pt x="1881" y="26"/>
                  </a:lnTo>
                  <a:lnTo>
                    <a:pt x="1838" y="34"/>
                  </a:lnTo>
                  <a:lnTo>
                    <a:pt x="1795" y="42"/>
                  </a:lnTo>
                  <a:lnTo>
                    <a:pt x="1753" y="51"/>
                  </a:lnTo>
                  <a:lnTo>
                    <a:pt x="1711" y="60"/>
                  </a:lnTo>
                  <a:lnTo>
                    <a:pt x="1669" y="70"/>
                  </a:lnTo>
                  <a:lnTo>
                    <a:pt x="1628" y="81"/>
                  </a:lnTo>
                  <a:lnTo>
                    <a:pt x="1586" y="94"/>
                  </a:lnTo>
                  <a:lnTo>
                    <a:pt x="1545" y="106"/>
                  </a:lnTo>
                  <a:lnTo>
                    <a:pt x="1504" y="119"/>
                  </a:lnTo>
                  <a:lnTo>
                    <a:pt x="1463" y="134"/>
                  </a:lnTo>
                  <a:lnTo>
                    <a:pt x="1422" y="150"/>
                  </a:lnTo>
                  <a:lnTo>
                    <a:pt x="1383" y="166"/>
                  </a:lnTo>
                  <a:lnTo>
                    <a:pt x="1342" y="182"/>
                  </a:lnTo>
                  <a:lnTo>
                    <a:pt x="1303" y="199"/>
                  </a:lnTo>
                  <a:lnTo>
                    <a:pt x="1264" y="218"/>
                  </a:lnTo>
                  <a:lnTo>
                    <a:pt x="1226" y="236"/>
                  </a:lnTo>
                  <a:lnTo>
                    <a:pt x="1187" y="257"/>
                  </a:lnTo>
                  <a:lnTo>
                    <a:pt x="1149" y="277"/>
                  </a:lnTo>
                  <a:lnTo>
                    <a:pt x="1112" y="298"/>
                  </a:lnTo>
                  <a:lnTo>
                    <a:pt x="1075" y="321"/>
                  </a:lnTo>
                  <a:lnTo>
                    <a:pt x="1038" y="343"/>
                  </a:lnTo>
                  <a:lnTo>
                    <a:pt x="1002" y="367"/>
                  </a:lnTo>
                  <a:lnTo>
                    <a:pt x="966" y="390"/>
                  </a:lnTo>
                  <a:lnTo>
                    <a:pt x="930" y="415"/>
                  </a:lnTo>
                  <a:lnTo>
                    <a:pt x="895" y="441"/>
                  </a:lnTo>
                  <a:lnTo>
                    <a:pt x="862" y="467"/>
                  </a:lnTo>
                  <a:lnTo>
                    <a:pt x="828" y="494"/>
                  </a:lnTo>
                  <a:lnTo>
                    <a:pt x="794" y="521"/>
                  </a:lnTo>
                  <a:lnTo>
                    <a:pt x="762" y="549"/>
                  </a:lnTo>
                  <a:lnTo>
                    <a:pt x="729" y="578"/>
                  </a:lnTo>
                  <a:lnTo>
                    <a:pt x="698" y="607"/>
                  </a:lnTo>
                  <a:lnTo>
                    <a:pt x="666" y="637"/>
                  </a:lnTo>
                  <a:lnTo>
                    <a:pt x="636" y="668"/>
                  </a:lnTo>
                  <a:lnTo>
                    <a:pt x="605" y="698"/>
                  </a:lnTo>
                  <a:lnTo>
                    <a:pt x="576" y="731"/>
                  </a:lnTo>
                  <a:lnTo>
                    <a:pt x="548" y="762"/>
                  </a:lnTo>
                  <a:lnTo>
                    <a:pt x="520" y="795"/>
                  </a:lnTo>
                  <a:lnTo>
                    <a:pt x="492" y="828"/>
                  </a:lnTo>
                  <a:lnTo>
                    <a:pt x="466" y="862"/>
                  </a:lnTo>
                  <a:lnTo>
                    <a:pt x="439" y="897"/>
                  </a:lnTo>
                  <a:lnTo>
                    <a:pt x="414" y="932"/>
                  </a:lnTo>
                  <a:lnTo>
                    <a:pt x="390" y="967"/>
                  </a:lnTo>
                  <a:lnTo>
                    <a:pt x="365" y="1003"/>
                  </a:lnTo>
                  <a:lnTo>
                    <a:pt x="343" y="1040"/>
                  </a:lnTo>
                  <a:lnTo>
                    <a:pt x="319" y="1076"/>
                  </a:lnTo>
                  <a:lnTo>
                    <a:pt x="298" y="1113"/>
                  </a:lnTo>
                  <a:lnTo>
                    <a:pt x="276" y="1151"/>
                  </a:lnTo>
                  <a:lnTo>
                    <a:pt x="256" y="1189"/>
                  </a:lnTo>
                  <a:lnTo>
                    <a:pt x="236" y="1227"/>
                  </a:lnTo>
                  <a:lnTo>
                    <a:pt x="217" y="1265"/>
                  </a:lnTo>
                  <a:lnTo>
                    <a:pt x="199" y="1305"/>
                  </a:lnTo>
                  <a:lnTo>
                    <a:pt x="182" y="1344"/>
                  </a:lnTo>
                  <a:lnTo>
                    <a:pt x="165" y="1385"/>
                  </a:lnTo>
                  <a:lnTo>
                    <a:pt x="149" y="1424"/>
                  </a:lnTo>
                  <a:lnTo>
                    <a:pt x="134" y="1464"/>
                  </a:lnTo>
                  <a:lnTo>
                    <a:pt x="119" y="1506"/>
                  </a:lnTo>
                  <a:lnTo>
                    <a:pt x="106" y="1546"/>
                  </a:lnTo>
                  <a:lnTo>
                    <a:pt x="93" y="1588"/>
                  </a:lnTo>
                  <a:lnTo>
                    <a:pt x="81" y="1630"/>
                  </a:lnTo>
                  <a:lnTo>
                    <a:pt x="70" y="1671"/>
                  </a:lnTo>
                  <a:lnTo>
                    <a:pt x="59" y="1713"/>
                  </a:lnTo>
                  <a:lnTo>
                    <a:pt x="50" y="1755"/>
                  </a:lnTo>
                  <a:lnTo>
                    <a:pt x="42" y="1797"/>
                  </a:lnTo>
                  <a:lnTo>
                    <a:pt x="34" y="1840"/>
                  </a:lnTo>
                  <a:lnTo>
                    <a:pt x="26" y="1882"/>
                  </a:lnTo>
                  <a:lnTo>
                    <a:pt x="20" y="1925"/>
                  </a:lnTo>
                  <a:lnTo>
                    <a:pt x="15" y="1968"/>
                  </a:lnTo>
                  <a:lnTo>
                    <a:pt x="10" y="2010"/>
                  </a:lnTo>
                  <a:lnTo>
                    <a:pt x="7" y="2054"/>
                  </a:lnTo>
                  <a:lnTo>
                    <a:pt x="3" y="2097"/>
                  </a:lnTo>
                  <a:lnTo>
                    <a:pt x="1" y="2140"/>
                  </a:lnTo>
                  <a:lnTo>
                    <a:pt x="0" y="2183"/>
                  </a:lnTo>
                  <a:lnTo>
                    <a:pt x="0" y="2226"/>
                  </a:lnTo>
                  <a:lnTo>
                    <a:pt x="0" y="2270"/>
                  </a:lnTo>
                  <a:lnTo>
                    <a:pt x="1" y="2313"/>
                  </a:lnTo>
                  <a:lnTo>
                    <a:pt x="3" y="2355"/>
                  </a:lnTo>
                  <a:lnTo>
                    <a:pt x="7" y="2399"/>
                  </a:lnTo>
                  <a:lnTo>
                    <a:pt x="10" y="2442"/>
                  </a:lnTo>
                  <a:lnTo>
                    <a:pt x="15" y="2485"/>
                  </a:lnTo>
                  <a:lnTo>
                    <a:pt x="20" y="2527"/>
                  </a:lnTo>
                  <a:lnTo>
                    <a:pt x="26" y="2570"/>
                  </a:lnTo>
                  <a:lnTo>
                    <a:pt x="34" y="2613"/>
                  </a:lnTo>
                  <a:lnTo>
                    <a:pt x="42" y="2655"/>
                  </a:lnTo>
                  <a:lnTo>
                    <a:pt x="50" y="2698"/>
                  </a:lnTo>
                  <a:lnTo>
                    <a:pt x="59" y="2740"/>
                  </a:lnTo>
                  <a:lnTo>
                    <a:pt x="70" y="2781"/>
                  </a:lnTo>
                  <a:lnTo>
                    <a:pt x="81" y="2823"/>
                  </a:lnTo>
                  <a:lnTo>
                    <a:pt x="93" y="2864"/>
                  </a:lnTo>
                  <a:lnTo>
                    <a:pt x="106" y="2906"/>
                  </a:lnTo>
                  <a:lnTo>
                    <a:pt x="119" y="2947"/>
                  </a:lnTo>
                  <a:lnTo>
                    <a:pt x="134" y="2988"/>
                  </a:lnTo>
                  <a:lnTo>
                    <a:pt x="149" y="3028"/>
                  </a:lnTo>
                  <a:lnTo>
                    <a:pt x="165" y="3068"/>
                  </a:lnTo>
                  <a:lnTo>
                    <a:pt x="182" y="3108"/>
                  </a:lnTo>
                  <a:lnTo>
                    <a:pt x="199" y="3147"/>
                  </a:lnTo>
                  <a:lnTo>
                    <a:pt x="217" y="3187"/>
                  </a:lnTo>
                  <a:lnTo>
                    <a:pt x="236" y="3225"/>
                  </a:lnTo>
                  <a:lnTo>
                    <a:pt x="256" y="3264"/>
                  </a:lnTo>
                  <a:lnTo>
                    <a:pt x="276" y="3301"/>
                  </a:lnTo>
                  <a:lnTo>
                    <a:pt x="298" y="3340"/>
                  </a:lnTo>
                  <a:lnTo>
                    <a:pt x="319" y="3377"/>
                  </a:lnTo>
                  <a:lnTo>
                    <a:pt x="343" y="3414"/>
                  </a:lnTo>
                  <a:lnTo>
                    <a:pt x="365" y="3450"/>
                  </a:lnTo>
                  <a:lnTo>
                    <a:pt x="390" y="3486"/>
                  </a:lnTo>
                  <a:lnTo>
                    <a:pt x="414" y="3520"/>
                  </a:lnTo>
                  <a:lnTo>
                    <a:pt x="439" y="3555"/>
                  </a:lnTo>
                  <a:lnTo>
                    <a:pt x="466" y="3590"/>
                  </a:lnTo>
                  <a:lnTo>
                    <a:pt x="492" y="3624"/>
                  </a:lnTo>
                  <a:lnTo>
                    <a:pt x="520" y="3658"/>
                  </a:lnTo>
                  <a:lnTo>
                    <a:pt x="548" y="3690"/>
                  </a:lnTo>
                  <a:lnTo>
                    <a:pt x="576" y="3723"/>
                  </a:lnTo>
                  <a:lnTo>
                    <a:pt x="605" y="3754"/>
                  </a:lnTo>
                  <a:lnTo>
                    <a:pt x="636" y="3786"/>
                  </a:lnTo>
                  <a:lnTo>
                    <a:pt x="666" y="3816"/>
                  </a:lnTo>
                  <a:lnTo>
                    <a:pt x="698" y="3845"/>
                  </a:lnTo>
                  <a:lnTo>
                    <a:pt x="729" y="3874"/>
                  </a:lnTo>
                  <a:lnTo>
                    <a:pt x="762" y="3904"/>
                  </a:lnTo>
                  <a:lnTo>
                    <a:pt x="794" y="3932"/>
                  </a:lnTo>
                  <a:lnTo>
                    <a:pt x="828" y="3959"/>
                  </a:lnTo>
                  <a:lnTo>
                    <a:pt x="862" y="3986"/>
                  </a:lnTo>
                  <a:lnTo>
                    <a:pt x="895" y="4011"/>
                  </a:lnTo>
                  <a:lnTo>
                    <a:pt x="930" y="4037"/>
                  </a:lnTo>
                  <a:lnTo>
                    <a:pt x="966" y="4062"/>
                  </a:lnTo>
                  <a:lnTo>
                    <a:pt x="1002" y="4087"/>
                  </a:lnTo>
                  <a:lnTo>
                    <a:pt x="1038" y="4109"/>
                  </a:lnTo>
                  <a:lnTo>
                    <a:pt x="1075" y="4133"/>
                  </a:lnTo>
                  <a:lnTo>
                    <a:pt x="1112" y="4154"/>
                  </a:lnTo>
                  <a:lnTo>
                    <a:pt x="1149" y="4175"/>
                  </a:lnTo>
                  <a:lnTo>
                    <a:pt x="1187" y="4196"/>
                  </a:lnTo>
                  <a:lnTo>
                    <a:pt x="1226" y="4216"/>
                  </a:lnTo>
                  <a:lnTo>
                    <a:pt x="1264" y="4235"/>
                  </a:lnTo>
                  <a:lnTo>
                    <a:pt x="1303" y="4253"/>
                  </a:lnTo>
                  <a:lnTo>
                    <a:pt x="1342" y="4270"/>
                  </a:lnTo>
                  <a:lnTo>
                    <a:pt x="1383" y="4287"/>
                  </a:lnTo>
                  <a:lnTo>
                    <a:pt x="1422" y="4304"/>
                  </a:lnTo>
                  <a:lnTo>
                    <a:pt x="1463" y="4318"/>
                  </a:lnTo>
                  <a:lnTo>
                    <a:pt x="1504" y="4333"/>
                  </a:lnTo>
                  <a:lnTo>
                    <a:pt x="1545" y="4346"/>
                  </a:lnTo>
                  <a:lnTo>
                    <a:pt x="1586" y="4359"/>
                  </a:lnTo>
                  <a:lnTo>
                    <a:pt x="1628" y="4371"/>
                  </a:lnTo>
                  <a:lnTo>
                    <a:pt x="1669" y="4382"/>
                  </a:lnTo>
                  <a:lnTo>
                    <a:pt x="1711" y="4392"/>
                  </a:lnTo>
                  <a:lnTo>
                    <a:pt x="1753" y="4402"/>
                  </a:lnTo>
                  <a:lnTo>
                    <a:pt x="1795" y="4410"/>
                  </a:lnTo>
                  <a:lnTo>
                    <a:pt x="1838" y="4418"/>
                  </a:lnTo>
                  <a:lnTo>
                    <a:pt x="1881" y="4426"/>
                  </a:lnTo>
                  <a:lnTo>
                    <a:pt x="1923" y="4432"/>
                  </a:lnTo>
                  <a:lnTo>
                    <a:pt x="1966" y="4437"/>
                  </a:lnTo>
                  <a:lnTo>
                    <a:pt x="2009" y="4442"/>
                  </a:lnTo>
                  <a:lnTo>
                    <a:pt x="2051" y="4446"/>
                  </a:lnTo>
                  <a:lnTo>
                    <a:pt x="2094" y="4449"/>
                  </a:lnTo>
                  <a:lnTo>
                    <a:pt x="2138" y="4451"/>
                  </a:lnTo>
                  <a:lnTo>
                    <a:pt x="2181" y="4452"/>
                  </a:lnTo>
                  <a:lnTo>
                    <a:pt x="2224" y="4452"/>
                  </a:lnTo>
                  <a:lnTo>
                    <a:pt x="2267" y="4452"/>
                  </a:lnTo>
                  <a:lnTo>
                    <a:pt x="2310" y="4451"/>
                  </a:lnTo>
                  <a:lnTo>
                    <a:pt x="2354" y="4449"/>
                  </a:lnTo>
                  <a:lnTo>
                    <a:pt x="2396" y="4446"/>
                  </a:lnTo>
                  <a:lnTo>
                    <a:pt x="2439" y="4442"/>
                  </a:lnTo>
                  <a:lnTo>
                    <a:pt x="2482" y="4437"/>
                  </a:lnTo>
                  <a:lnTo>
                    <a:pt x="2525" y="4432"/>
                  </a:lnTo>
                  <a:lnTo>
                    <a:pt x="2568" y="4426"/>
                  </a:lnTo>
                  <a:lnTo>
                    <a:pt x="2610" y="4418"/>
                  </a:lnTo>
                  <a:lnTo>
                    <a:pt x="2652" y="4410"/>
                  </a:lnTo>
                  <a:lnTo>
                    <a:pt x="2695" y="4402"/>
                  </a:lnTo>
                  <a:lnTo>
                    <a:pt x="2737" y="439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22" name="Freeform 56"/>
            <p:cNvSpPr>
              <a:spLocks/>
            </p:cNvSpPr>
            <p:nvPr/>
          </p:nvSpPr>
          <p:spPr bwMode="auto">
            <a:xfrm>
              <a:off x="3584" y="3157"/>
              <a:ext cx="505" cy="639"/>
            </a:xfrm>
            <a:custGeom>
              <a:avLst/>
              <a:gdLst>
                <a:gd name="T0" fmla="*/ 12 w 1711"/>
                <a:gd name="T1" fmla="*/ 636 h 2166"/>
                <a:gd name="T2" fmla="*/ 37 w 1711"/>
                <a:gd name="T3" fmla="*/ 629 h 2166"/>
                <a:gd name="T4" fmla="*/ 61 w 1711"/>
                <a:gd name="T5" fmla="*/ 622 h 2166"/>
                <a:gd name="T6" fmla="*/ 85 w 1711"/>
                <a:gd name="T7" fmla="*/ 613 h 2166"/>
                <a:gd name="T8" fmla="*/ 109 w 1711"/>
                <a:gd name="T9" fmla="*/ 603 h 2166"/>
                <a:gd name="T10" fmla="*/ 132 w 1711"/>
                <a:gd name="T11" fmla="*/ 593 h 2166"/>
                <a:gd name="T12" fmla="*/ 154 w 1711"/>
                <a:gd name="T13" fmla="*/ 581 h 2166"/>
                <a:gd name="T14" fmla="*/ 177 w 1711"/>
                <a:gd name="T15" fmla="*/ 569 h 2166"/>
                <a:gd name="T16" fmla="*/ 199 w 1711"/>
                <a:gd name="T17" fmla="*/ 556 h 2166"/>
                <a:gd name="T18" fmla="*/ 220 w 1711"/>
                <a:gd name="T19" fmla="*/ 542 h 2166"/>
                <a:gd name="T20" fmla="*/ 241 w 1711"/>
                <a:gd name="T21" fmla="*/ 527 h 2166"/>
                <a:gd name="T22" fmla="*/ 261 w 1711"/>
                <a:gd name="T23" fmla="*/ 511 h 2166"/>
                <a:gd name="T24" fmla="*/ 280 w 1711"/>
                <a:gd name="T25" fmla="*/ 495 h 2166"/>
                <a:gd name="T26" fmla="*/ 299 w 1711"/>
                <a:gd name="T27" fmla="*/ 478 h 2166"/>
                <a:gd name="T28" fmla="*/ 317 w 1711"/>
                <a:gd name="T29" fmla="*/ 460 h 2166"/>
                <a:gd name="T30" fmla="*/ 335 w 1711"/>
                <a:gd name="T31" fmla="*/ 442 h 2166"/>
                <a:gd name="T32" fmla="*/ 351 w 1711"/>
                <a:gd name="T33" fmla="*/ 422 h 2166"/>
                <a:gd name="T34" fmla="*/ 367 w 1711"/>
                <a:gd name="T35" fmla="*/ 402 h 2166"/>
                <a:gd name="T36" fmla="*/ 383 w 1711"/>
                <a:gd name="T37" fmla="*/ 382 h 2166"/>
                <a:gd name="T38" fmla="*/ 397 w 1711"/>
                <a:gd name="T39" fmla="*/ 361 h 2166"/>
                <a:gd name="T40" fmla="*/ 411 w 1711"/>
                <a:gd name="T41" fmla="*/ 340 h 2166"/>
                <a:gd name="T42" fmla="*/ 423 w 1711"/>
                <a:gd name="T43" fmla="*/ 317 h 2166"/>
                <a:gd name="T44" fmla="*/ 435 w 1711"/>
                <a:gd name="T45" fmla="*/ 295 h 2166"/>
                <a:gd name="T46" fmla="*/ 446 w 1711"/>
                <a:gd name="T47" fmla="*/ 272 h 2166"/>
                <a:gd name="T48" fmla="*/ 456 w 1711"/>
                <a:gd name="T49" fmla="*/ 248 h 2166"/>
                <a:gd name="T50" fmla="*/ 465 w 1711"/>
                <a:gd name="T51" fmla="*/ 225 h 2166"/>
                <a:gd name="T52" fmla="*/ 474 w 1711"/>
                <a:gd name="T53" fmla="*/ 201 h 2166"/>
                <a:gd name="T54" fmla="*/ 481 w 1711"/>
                <a:gd name="T55" fmla="*/ 176 h 2166"/>
                <a:gd name="T56" fmla="*/ 487 w 1711"/>
                <a:gd name="T57" fmla="*/ 152 h 2166"/>
                <a:gd name="T58" fmla="*/ 493 w 1711"/>
                <a:gd name="T59" fmla="*/ 127 h 2166"/>
                <a:gd name="T60" fmla="*/ 497 w 1711"/>
                <a:gd name="T61" fmla="*/ 101 h 2166"/>
                <a:gd name="T62" fmla="*/ 501 w 1711"/>
                <a:gd name="T63" fmla="*/ 76 h 2166"/>
                <a:gd name="T64" fmla="*/ 503 w 1711"/>
                <a:gd name="T65" fmla="*/ 51 h 2166"/>
                <a:gd name="T66" fmla="*/ 504 w 1711"/>
                <a:gd name="T67" fmla="*/ 26 h 2166"/>
                <a:gd name="T68" fmla="*/ 505 w 1711"/>
                <a:gd name="T69" fmla="*/ 0 h 216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711" h="2166">
                  <a:moveTo>
                    <a:pt x="0" y="2166"/>
                  </a:moveTo>
                  <a:lnTo>
                    <a:pt x="41" y="2156"/>
                  </a:lnTo>
                  <a:lnTo>
                    <a:pt x="84" y="2145"/>
                  </a:lnTo>
                  <a:lnTo>
                    <a:pt x="124" y="2133"/>
                  </a:lnTo>
                  <a:lnTo>
                    <a:pt x="166" y="2120"/>
                  </a:lnTo>
                  <a:lnTo>
                    <a:pt x="207" y="2107"/>
                  </a:lnTo>
                  <a:lnTo>
                    <a:pt x="248" y="2092"/>
                  </a:lnTo>
                  <a:lnTo>
                    <a:pt x="288" y="2078"/>
                  </a:lnTo>
                  <a:lnTo>
                    <a:pt x="328" y="2061"/>
                  </a:lnTo>
                  <a:lnTo>
                    <a:pt x="368" y="2044"/>
                  </a:lnTo>
                  <a:lnTo>
                    <a:pt x="407" y="2027"/>
                  </a:lnTo>
                  <a:lnTo>
                    <a:pt x="447" y="2009"/>
                  </a:lnTo>
                  <a:lnTo>
                    <a:pt x="485" y="1990"/>
                  </a:lnTo>
                  <a:lnTo>
                    <a:pt x="523" y="1970"/>
                  </a:lnTo>
                  <a:lnTo>
                    <a:pt x="561" y="1949"/>
                  </a:lnTo>
                  <a:lnTo>
                    <a:pt x="600" y="1928"/>
                  </a:lnTo>
                  <a:lnTo>
                    <a:pt x="637" y="1907"/>
                  </a:lnTo>
                  <a:lnTo>
                    <a:pt x="673" y="1883"/>
                  </a:lnTo>
                  <a:lnTo>
                    <a:pt x="710" y="1861"/>
                  </a:lnTo>
                  <a:lnTo>
                    <a:pt x="744" y="1836"/>
                  </a:lnTo>
                  <a:lnTo>
                    <a:pt x="780" y="1811"/>
                  </a:lnTo>
                  <a:lnTo>
                    <a:pt x="815" y="1785"/>
                  </a:lnTo>
                  <a:lnTo>
                    <a:pt x="849" y="1760"/>
                  </a:lnTo>
                  <a:lnTo>
                    <a:pt x="884" y="1733"/>
                  </a:lnTo>
                  <a:lnTo>
                    <a:pt x="916" y="1706"/>
                  </a:lnTo>
                  <a:lnTo>
                    <a:pt x="949" y="1678"/>
                  </a:lnTo>
                  <a:lnTo>
                    <a:pt x="982" y="1648"/>
                  </a:lnTo>
                  <a:lnTo>
                    <a:pt x="1013" y="1619"/>
                  </a:lnTo>
                  <a:lnTo>
                    <a:pt x="1044" y="1590"/>
                  </a:lnTo>
                  <a:lnTo>
                    <a:pt x="1075" y="1560"/>
                  </a:lnTo>
                  <a:lnTo>
                    <a:pt x="1105" y="1528"/>
                  </a:lnTo>
                  <a:lnTo>
                    <a:pt x="1134" y="1497"/>
                  </a:lnTo>
                  <a:lnTo>
                    <a:pt x="1162" y="1464"/>
                  </a:lnTo>
                  <a:lnTo>
                    <a:pt x="1190" y="1432"/>
                  </a:lnTo>
                  <a:lnTo>
                    <a:pt x="1219" y="1398"/>
                  </a:lnTo>
                  <a:lnTo>
                    <a:pt x="1244" y="1364"/>
                  </a:lnTo>
                  <a:lnTo>
                    <a:pt x="1271" y="1329"/>
                  </a:lnTo>
                  <a:lnTo>
                    <a:pt x="1296" y="1294"/>
                  </a:lnTo>
                  <a:lnTo>
                    <a:pt x="1321" y="1260"/>
                  </a:lnTo>
                  <a:lnTo>
                    <a:pt x="1345" y="1224"/>
                  </a:lnTo>
                  <a:lnTo>
                    <a:pt x="1369" y="1188"/>
                  </a:lnTo>
                  <a:lnTo>
                    <a:pt x="1392" y="1151"/>
                  </a:lnTo>
                  <a:lnTo>
                    <a:pt x="1413" y="1114"/>
                  </a:lnTo>
                  <a:lnTo>
                    <a:pt x="1434" y="1075"/>
                  </a:lnTo>
                  <a:lnTo>
                    <a:pt x="1454" y="1038"/>
                  </a:lnTo>
                  <a:lnTo>
                    <a:pt x="1475" y="999"/>
                  </a:lnTo>
                  <a:lnTo>
                    <a:pt x="1494" y="961"/>
                  </a:lnTo>
                  <a:lnTo>
                    <a:pt x="1512" y="921"/>
                  </a:lnTo>
                  <a:lnTo>
                    <a:pt x="1530" y="882"/>
                  </a:lnTo>
                  <a:lnTo>
                    <a:pt x="1545" y="842"/>
                  </a:lnTo>
                  <a:lnTo>
                    <a:pt x="1562" y="802"/>
                  </a:lnTo>
                  <a:lnTo>
                    <a:pt x="1577" y="762"/>
                  </a:lnTo>
                  <a:lnTo>
                    <a:pt x="1592" y="721"/>
                  </a:lnTo>
                  <a:lnTo>
                    <a:pt x="1605" y="680"/>
                  </a:lnTo>
                  <a:lnTo>
                    <a:pt x="1617" y="638"/>
                  </a:lnTo>
                  <a:lnTo>
                    <a:pt x="1630" y="597"/>
                  </a:lnTo>
                  <a:lnTo>
                    <a:pt x="1641" y="555"/>
                  </a:lnTo>
                  <a:lnTo>
                    <a:pt x="1651" y="514"/>
                  </a:lnTo>
                  <a:lnTo>
                    <a:pt x="1661" y="472"/>
                  </a:lnTo>
                  <a:lnTo>
                    <a:pt x="1669" y="429"/>
                  </a:lnTo>
                  <a:lnTo>
                    <a:pt x="1677" y="387"/>
                  </a:lnTo>
                  <a:lnTo>
                    <a:pt x="1685" y="344"/>
                  </a:lnTo>
                  <a:lnTo>
                    <a:pt x="1690" y="301"/>
                  </a:lnTo>
                  <a:lnTo>
                    <a:pt x="1696" y="259"/>
                  </a:lnTo>
                  <a:lnTo>
                    <a:pt x="1701" y="216"/>
                  </a:lnTo>
                  <a:lnTo>
                    <a:pt x="1705" y="173"/>
                  </a:lnTo>
                  <a:lnTo>
                    <a:pt x="1707" y="129"/>
                  </a:lnTo>
                  <a:lnTo>
                    <a:pt x="1709" y="87"/>
                  </a:lnTo>
                  <a:lnTo>
                    <a:pt x="1711" y="44"/>
                  </a:lnTo>
                  <a:lnTo>
                    <a:pt x="171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23" name="Freeform 57"/>
            <p:cNvSpPr>
              <a:spLocks/>
            </p:cNvSpPr>
            <p:nvPr/>
          </p:nvSpPr>
          <p:spPr bwMode="auto">
            <a:xfrm>
              <a:off x="2675" y="3505"/>
              <a:ext cx="116" cy="116"/>
            </a:xfrm>
            <a:custGeom>
              <a:avLst/>
              <a:gdLst>
                <a:gd name="T0" fmla="*/ 116 w 392"/>
                <a:gd name="T1" fmla="*/ 54 h 393"/>
                <a:gd name="T2" fmla="*/ 115 w 392"/>
                <a:gd name="T3" fmla="*/ 47 h 393"/>
                <a:gd name="T4" fmla="*/ 113 w 392"/>
                <a:gd name="T5" fmla="*/ 39 h 393"/>
                <a:gd name="T6" fmla="*/ 110 w 392"/>
                <a:gd name="T7" fmla="*/ 32 h 393"/>
                <a:gd name="T8" fmla="*/ 107 w 392"/>
                <a:gd name="T9" fmla="*/ 26 h 393"/>
                <a:gd name="T10" fmla="*/ 102 w 392"/>
                <a:gd name="T11" fmla="*/ 20 h 393"/>
                <a:gd name="T12" fmla="*/ 96 w 392"/>
                <a:gd name="T13" fmla="*/ 14 h 393"/>
                <a:gd name="T14" fmla="*/ 91 w 392"/>
                <a:gd name="T15" fmla="*/ 10 h 393"/>
                <a:gd name="T16" fmla="*/ 84 w 392"/>
                <a:gd name="T17" fmla="*/ 6 h 393"/>
                <a:gd name="T18" fmla="*/ 77 w 392"/>
                <a:gd name="T19" fmla="*/ 3 h 393"/>
                <a:gd name="T20" fmla="*/ 70 w 392"/>
                <a:gd name="T21" fmla="*/ 1 h 393"/>
                <a:gd name="T22" fmla="*/ 62 w 392"/>
                <a:gd name="T23" fmla="*/ 0 h 393"/>
                <a:gd name="T24" fmla="*/ 54 w 392"/>
                <a:gd name="T25" fmla="*/ 0 h 393"/>
                <a:gd name="T26" fmla="*/ 47 w 392"/>
                <a:gd name="T27" fmla="*/ 1 h 393"/>
                <a:gd name="T28" fmla="*/ 39 w 392"/>
                <a:gd name="T29" fmla="*/ 3 h 393"/>
                <a:gd name="T30" fmla="*/ 32 w 392"/>
                <a:gd name="T31" fmla="*/ 6 h 393"/>
                <a:gd name="T32" fmla="*/ 26 w 392"/>
                <a:gd name="T33" fmla="*/ 10 h 393"/>
                <a:gd name="T34" fmla="*/ 20 w 392"/>
                <a:gd name="T35" fmla="*/ 14 h 393"/>
                <a:gd name="T36" fmla="*/ 15 w 392"/>
                <a:gd name="T37" fmla="*/ 20 h 393"/>
                <a:gd name="T38" fmla="*/ 10 w 392"/>
                <a:gd name="T39" fmla="*/ 26 h 393"/>
                <a:gd name="T40" fmla="*/ 6 w 392"/>
                <a:gd name="T41" fmla="*/ 32 h 393"/>
                <a:gd name="T42" fmla="*/ 3 w 392"/>
                <a:gd name="T43" fmla="*/ 39 h 393"/>
                <a:gd name="T44" fmla="*/ 1 w 392"/>
                <a:gd name="T45" fmla="*/ 47 h 393"/>
                <a:gd name="T46" fmla="*/ 0 w 392"/>
                <a:gd name="T47" fmla="*/ 54 h 393"/>
                <a:gd name="T48" fmla="*/ 0 w 392"/>
                <a:gd name="T49" fmla="*/ 62 h 393"/>
                <a:gd name="T50" fmla="*/ 1 w 392"/>
                <a:gd name="T51" fmla="*/ 69 h 393"/>
                <a:gd name="T52" fmla="*/ 3 w 392"/>
                <a:gd name="T53" fmla="*/ 76 h 393"/>
                <a:gd name="T54" fmla="*/ 6 w 392"/>
                <a:gd name="T55" fmla="*/ 84 h 393"/>
                <a:gd name="T56" fmla="*/ 10 w 392"/>
                <a:gd name="T57" fmla="*/ 90 h 393"/>
                <a:gd name="T58" fmla="*/ 15 w 392"/>
                <a:gd name="T59" fmla="*/ 96 h 393"/>
                <a:gd name="T60" fmla="*/ 20 w 392"/>
                <a:gd name="T61" fmla="*/ 102 h 393"/>
                <a:gd name="T62" fmla="*/ 26 w 392"/>
                <a:gd name="T63" fmla="*/ 106 h 393"/>
                <a:gd name="T64" fmla="*/ 32 w 392"/>
                <a:gd name="T65" fmla="*/ 110 h 393"/>
                <a:gd name="T66" fmla="*/ 39 w 392"/>
                <a:gd name="T67" fmla="*/ 113 h 393"/>
                <a:gd name="T68" fmla="*/ 47 w 392"/>
                <a:gd name="T69" fmla="*/ 115 h 393"/>
                <a:gd name="T70" fmla="*/ 54 w 392"/>
                <a:gd name="T71" fmla="*/ 116 h 393"/>
                <a:gd name="T72" fmla="*/ 62 w 392"/>
                <a:gd name="T73" fmla="*/ 116 h 393"/>
                <a:gd name="T74" fmla="*/ 70 w 392"/>
                <a:gd name="T75" fmla="*/ 115 h 393"/>
                <a:gd name="T76" fmla="*/ 77 w 392"/>
                <a:gd name="T77" fmla="*/ 113 h 393"/>
                <a:gd name="T78" fmla="*/ 84 w 392"/>
                <a:gd name="T79" fmla="*/ 110 h 393"/>
                <a:gd name="T80" fmla="*/ 91 w 392"/>
                <a:gd name="T81" fmla="*/ 106 h 393"/>
                <a:gd name="T82" fmla="*/ 96 w 392"/>
                <a:gd name="T83" fmla="*/ 102 h 393"/>
                <a:gd name="T84" fmla="*/ 102 w 392"/>
                <a:gd name="T85" fmla="*/ 96 h 393"/>
                <a:gd name="T86" fmla="*/ 107 w 392"/>
                <a:gd name="T87" fmla="*/ 90 h 393"/>
                <a:gd name="T88" fmla="*/ 110 w 392"/>
                <a:gd name="T89" fmla="*/ 84 h 393"/>
                <a:gd name="T90" fmla="*/ 113 w 392"/>
                <a:gd name="T91" fmla="*/ 76 h 393"/>
                <a:gd name="T92" fmla="*/ 115 w 392"/>
                <a:gd name="T93" fmla="*/ 69 h 393"/>
                <a:gd name="T94" fmla="*/ 116 w 392"/>
                <a:gd name="T95" fmla="*/ 62 h 39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92" h="393">
                  <a:moveTo>
                    <a:pt x="392" y="196"/>
                  </a:moveTo>
                  <a:lnTo>
                    <a:pt x="392" y="183"/>
                  </a:lnTo>
                  <a:lnTo>
                    <a:pt x="391" y="171"/>
                  </a:lnTo>
                  <a:lnTo>
                    <a:pt x="389" y="158"/>
                  </a:lnTo>
                  <a:lnTo>
                    <a:pt x="386" y="146"/>
                  </a:lnTo>
                  <a:lnTo>
                    <a:pt x="382" y="133"/>
                  </a:lnTo>
                  <a:lnTo>
                    <a:pt x="378" y="121"/>
                  </a:lnTo>
                  <a:lnTo>
                    <a:pt x="372" y="110"/>
                  </a:lnTo>
                  <a:lnTo>
                    <a:pt x="367" y="97"/>
                  </a:lnTo>
                  <a:lnTo>
                    <a:pt x="360" y="87"/>
                  </a:lnTo>
                  <a:lnTo>
                    <a:pt x="352" y="76"/>
                  </a:lnTo>
                  <a:lnTo>
                    <a:pt x="344" y="67"/>
                  </a:lnTo>
                  <a:lnTo>
                    <a:pt x="335" y="57"/>
                  </a:lnTo>
                  <a:lnTo>
                    <a:pt x="326" y="48"/>
                  </a:lnTo>
                  <a:lnTo>
                    <a:pt x="316" y="40"/>
                  </a:lnTo>
                  <a:lnTo>
                    <a:pt x="306" y="33"/>
                  </a:lnTo>
                  <a:lnTo>
                    <a:pt x="295" y="26"/>
                  </a:lnTo>
                  <a:lnTo>
                    <a:pt x="283" y="20"/>
                  </a:lnTo>
                  <a:lnTo>
                    <a:pt x="271" y="14"/>
                  </a:lnTo>
                  <a:lnTo>
                    <a:pt x="260" y="10"/>
                  </a:lnTo>
                  <a:lnTo>
                    <a:pt x="247" y="6"/>
                  </a:lnTo>
                  <a:lnTo>
                    <a:pt x="235" y="3"/>
                  </a:lnTo>
                  <a:lnTo>
                    <a:pt x="222" y="2"/>
                  </a:lnTo>
                  <a:lnTo>
                    <a:pt x="209" y="0"/>
                  </a:lnTo>
                  <a:lnTo>
                    <a:pt x="196" y="0"/>
                  </a:lnTo>
                  <a:lnTo>
                    <a:pt x="183" y="0"/>
                  </a:lnTo>
                  <a:lnTo>
                    <a:pt x="171" y="2"/>
                  </a:lnTo>
                  <a:lnTo>
                    <a:pt x="158" y="3"/>
                  </a:lnTo>
                  <a:lnTo>
                    <a:pt x="145" y="6"/>
                  </a:lnTo>
                  <a:lnTo>
                    <a:pt x="133" y="10"/>
                  </a:lnTo>
                  <a:lnTo>
                    <a:pt x="122" y="14"/>
                  </a:lnTo>
                  <a:lnTo>
                    <a:pt x="109" y="20"/>
                  </a:lnTo>
                  <a:lnTo>
                    <a:pt x="98" y="26"/>
                  </a:lnTo>
                  <a:lnTo>
                    <a:pt x="87" y="33"/>
                  </a:lnTo>
                  <a:lnTo>
                    <a:pt x="77" y="40"/>
                  </a:lnTo>
                  <a:lnTo>
                    <a:pt x="67" y="48"/>
                  </a:lnTo>
                  <a:lnTo>
                    <a:pt x="58" y="57"/>
                  </a:lnTo>
                  <a:lnTo>
                    <a:pt x="49" y="67"/>
                  </a:lnTo>
                  <a:lnTo>
                    <a:pt x="41" y="76"/>
                  </a:lnTo>
                  <a:lnTo>
                    <a:pt x="33" y="87"/>
                  </a:lnTo>
                  <a:lnTo>
                    <a:pt x="26" y="97"/>
                  </a:lnTo>
                  <a:lnTo>
                    <a:pt x="21" y="110"/>
                  </a:lnTo>
                  <a:lnTo>
                    <a:pt x="15" y="121"/>
                  </a:lnTo>
                  <a:lnTo>
                    <a:pt x="10" y="133"/>
                  </a:lnTo>
                  <a:lnTo>
                    <a:pt x="7" y="146"/>
                  </a:lnTo>
                  <a:lnTo>
                    <a:pt x="4" y="158"/>
                  </a:lnTo>
                  <a:lnTo>
                    <a:pt x="1" y="171"/>
                  </a:lnTo>
                  <a:lnTo>
                    <a:pt x="0" y="183"/>
                  </a:lnTo>
                  <a:lnTo>
                    <a:pt x="0" y="196"/>
                  </a:lnTo>
                  <a:lnTo>
                    <a:pt x="0" y="209"/>
                  </a:lnTo>
                  <a:lnTo>
                    <a:pt x="1" y="222"/>
                  </a:lnTo>
                  <a:lnTo>
                    <a:pt x="4" y="235"/>
                  </a:lnTo>
                  <a:lnTo>
                    <a:pt x="7" y="247"/>
                  </a:lnTo>
                  <a:lnTo>
                    <a:pt x="10" y="259"/>
                  </a:lnTo>
                  <a:lnTo>
                    <a:pt x="15" y="272"/>
                  </a:lnTo>
                  <a:lnTo>
                    <a:pt x="21" y="283"/>
                  </a:lnTo>
                  <a:lnTo>
                    <a:pt x="26" y="294"/>
                  </a:lnTo>
                  <a:lnTo>
                    <a:pt x="33" y="305"/>
                  </a:lnTo>
                  <a:lnTo>
                    <a:pt x="41" y="315"/>
                  </a:lnTo>
                  <a:lnTo>
                    <a:pt x="49" y="326"/>
                  </a:lnTo>
                  <a:lnTo>
                    <a:pt x="58" y="336"/>
                  </a:lnTo>
                  <a:lnTo>
                    <a:pt x="67" y="344"/>
                  </a:lnTo>
                  <a:lnTo>
                    <a:pt x="77" y="353"/>
                  </a:lnTo>
                  <a:lnTo>
                    <a:pt x="87" y="359"/>
                  </a:lnTo>
                  <a:lnTo>
                    <a:pt x="98" y="366"/>
                  </a:lnTo>
                  <a:lnTo>
                    <a:pt x="109" y="373"/>
                  </a:lnTo>
                  <a:lnTo>
                    <a:pt x="122" y="377"/>
                  </a:lnTo>
                  <a:lnTo>
                    <a:pt x="133" y="382"/>
                  </a:lnTo>
                  <a:lnTo>
                    <a:pt x="145" y="386"/>
                  </a:lnTo>
                  <a:lnTo>
                    <a:pt x="158" y="388"/>
                  </a:lnTo>
                  <a:lnTo>
                    <a:pt x="171" y="391"/>
                  </a:lnTo>
                  <a:lnTo>
                    <a:pt x="183" y="392"/>
                  </a:lnTo>
                  <a:lnTo>
                    <a:pt x="196" y="393"/>
                  </a:lnTo>
                  <a:lnTo>
                    <a:pt x="209" y="392"/>
                  </a:lnTo>
                  <a:lnTo>
                    <a:pt x="222" y="391"/>
                  </a:lnTo>
                  <a:lnTo>
                    <a:pt x="235" y="388"/>
                  </a:lnTo>
                  <a:lnTo>
                    <a:pt x="247" y="386"/>
                  </a:lnTo>
                  <a:lnTo>
                    <a:pt x="260" y="382"/>
                  </a:lnTo>
                  <a:lnTo>
                    <a:pt x="271" y="377"/>
                  </a:lnTo>
                  <a:lnTo>
                    <a:pt x="283" y="373"/>
                  </a:lnTo>
                  <a:lnTo>
                    <a:pt x="295" y="366"/>
                  </a:lnTo>
                  <a:lnTo>
                    <a:pt x="306" y="359"/>
                  </a:lnTo>
                  <a:lnTo>
                    <a:pt x="316" y="353"/>
                  </a:lnTo>
                  <a:lnTo>
                    <a:pt x="326" y="344"/>
                  </a:lnTo>
                  <a:lnTo>
                    <a:pt x="335" y="336"/>
                  </a:lnTo>
                  <a:lnTo>
                    <a:pt x="344" y="326"/>
                  </a:lnTo>
                  <a:lnTo>
                    <a:pt x="352" y="315"/>
                  </a:lnTo>
                  <a:lnTo>
                    <a:pt x="360" y="305"/>
                  </a:lnTo>
                  <a:lnTo>
                    <a:pt x="367" y="294"/>
                  </a:lnTo>
                  <a:lnTo>
                    <a:pt x="372" y="283"/>
                  </a:lnTo>
                  <a:lnTo>
                    <a:pt x="378" y="272"/>
                  </a:lnTo>
                  <a:lnTo>
                    <a:pt x="382" y="259"/>
                  </a:lnTo>
                  <a:lnTo>
                    <a:pt x="386" y="247"/>
                  </a:lnTo>
                  <a:lnTo>
                    <a:pt x="389" y="235"/>
                  </a:lnTo>
                  <a:lnTo>
                    <a:pt x="391" y="222"/>
                  </a:lnTo>
                  <a:lnTo>
                    <a:pt x="392" y="209"/>
                  </a:lnTo>
                  <a:lnTo>
                    <a:pt x="392" y="19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24" name="Freeform 58"/>
            <p:cNvSpPr>
              <a:spLocks/>
            </p:cNvSpPr>
            <p:nvPr/>
          </p:nvSpPr>
          <p:spPr bwMode="auto">
            <a:xfrm>
              <a:off x="2696" y="3299"/>
              <a:ext cx="89" cy="233"/>
            </a:xfrm>
            <a:custGeom>
              <a:avLst/>
              <a:gdLst>
                <a:gd name="T0" fmla="*/ 0 w 296"/>
                <a:gd name="T1" fmla="*/ 0 h 792"/>
                <a:gd name="T2" fmla="*/ 3 w 296"/>
                <a:gd name="T3" fmla="*/ 14 h 792"/>
                <a:gd name="T4" fmla="*/ 6 w 296"/>
                <a:gd name="T5" fmla="*/ 27 h 792"/>
                <a:gd name="T6" fmla="*/ 9 w 296"/>
                <a:gd name="T7" fmla="*/ 41 h 792"/>
                <a:gd name="T8" fmla="*/ 13 w 296"/>
                <a:gd name="T9" fmla="*/ 54 h 792"/>
                <a:gd name="T10" fmla="*/ 17 w 296"/>
                <a:gd name="T11" fmla="*/ 68 h 792"/>
                <a:gd name="T12" fmla="*/ 21 w 296"/>
                <a:gd name="T13" fmla="*/ 81 h 792"/>
                <a:gd name="T14" fmla="*/ 25 w 296"/>
                <a:gd name="T15" fmla="*/ 94 h 792"/>
                <a:gd name="T16" fmla="*/ 29 w 296"/>
                <a:gd name="T17" fmla="*/ 107 h 792"/>
                <a:gd name="T18" fmla="*/ 35 w 296"/>
                <a:gd name="T19" fmla="*/ 120 h 792"/>
                <a:gd name="T20" fmla="*/ 40 w 296"/>
                <a:gd name="T21" fmla="*/ 133 h 792"/>
                <a:gd name="T22" fmla="*/ 45 w 296"/>
                <a:gd name="T23" fmla="*/ 146 h 792"/>
                <a:gd name="T24" fmla="*/ 50 w 296"/>
                <a:gd name="T25" fmla="*/ 159 h 792"/>
                <a:gd name="T26" fmla="*/ 56 w 296"/>
                <a:gd name="T27" fmla="*/ 172 h 792"/>
                <a:gd name="T28" fmla="*/ 62 w 296"/>
                <a:gd name="T29" fmla="*/ 184 h 792"/>
                <a:gd name="T30" fmla="*/ 69 w 296"/>
                <a:gd name="T31" fmla="*/ 197 h 792"/>
                <a:gd name="T32" fmla="*/ 75 w 296"/>
                <a:gd name="T33" fmla="*/ 209 h 792"/>
                <a:gd name="T34" fmla="*/ 82 w 296"/>
                <a:gd name="T35" fmla="*/ 221 h 792"/>
                <a:gd name="T36" fmla="*/ 89 w 296"/>
                <a:gd name="T37" fmla="*/ 233 h 79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96" h="792">
                  <a:moveTo>
                    <a:pt x="0" y="0"/>
                  </a:moveTo>
                  <a:lnTo>
                    <a:pt x="9" y="46"/>
                  </a:lnTo>
                  <a:lnTo>
                    <a:pt x="19" y="93"/>
                  </a:lnTo>
                  <a:lnTo>
                    <a:pt x="30" y="139"/>
                  </a:lnTo>
                  <a:lnTo>
                    <a:pt x="43" y="184"/>
                  </a:lnTo>
                  <a:lnTo>
                    <a:pt x="55" y="230"/>
                  </a:lnTo>
                  <a:lnTo>
                    <a:pt x="69" y="275"/>
                  </a:lnTo>
                  <a:lnTo>
                    <a:pt x="83" y="319"/>
                  </a:lnTo>
                  <a:lnTo>
                    <a:pt x="98" y="364"/>
                  </a:lnTo>
                  <a:lnTo>
                    <a:pt x="115" y="409"/>
                  </a:lnTo>
                  <a:lnTo>
                    <a:pt x="132" y="453"/>
                  </a:lnTo>
                  <a:lnTo>
                    <a:pt x="150" y="497"/>
                  </a:lnTo>
                  <a:lnTo>
                    <a:pt x="167" y="540"/>
                  </a:lnTo>
                  <a:lnTo>
                    <a:pt x="187" y="584"/>
                  </a:lnTo>
                  <a:lnTo>
                    <a:pt x="207" y="626"/>
                  </a:lnTo>
                  <a:lnTo>
                    <a:pt x="228" y="669"/>
                  </a:lnTo>
                  <a:lnTo>
                    <a:pt x="249" y="710"/>
                  </a:lnTo>
                  <a:lnTo>
                    <a:pt x="272" y="752"/>
                  </a:lnTo>
                  <a:lnTo>
                    <a:pt x="296" y="79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25" name="Freeform 59"/>
            <p:cNvSpPr>
              <a:spLocks/>
            </p:cNvSpPr>
            <p:nvPr/>
          </p:nvSpPr>
          <p:spPr bwMode="auto">
            <a:xfrm>
              <a:off x="2583" y="3322"/>
              <a:ext cx="101" cy="270"/>
            </a:xfrm>
            <a:custGeom>
              <a:avLst/>
              <a:gdLst>
                <a:gd name="T0" fmla="*/ 0 w 340"/>
                <a:gd name="T1" fmla="*/ 0 h 914"/>
                <a:gd name="T2" fmla="*/ 3 w 340"/>
                <a:gd name="T3" fmla="*/ 14 h 914"/>
                <a:gd name="T4" fmla="*/ 6 w 340"/>
                <a:gd name="T5" fmla="*/ 28 h 914"/>
                <a:gd name="T6" fmla="*/ 9 w 340"/>
                <a:gd name="T7" fmla="*/ 42 h 914"/>
                <a:gd name="T8" fmla="*/ 12 w 340"/>
                <a:gd name="T9" fmla="*/ 56 h 914"/>
                <a:gd name="T10" fmla="*/ 17 w 340"/>
                <a:gd name="T11" fmla="*/ 70 h 914"/>
                <a:gd name="T12" fmla="*/ 20 w 340"/>
                <a:gd name="T13" fmla="*/ 84 h 914"/>
                <a:gd name="T14" fmla="*/ 25 w 340"/>
                <a:gd name="T15" fmla="*/ 98 h 914"/>
                <a:gd name="T16" fmla="*/ 29 w 340"/>
                <a:gd name="T17" fmla="*/ 112 h 914"/>
                <a:gd name="T18" fmla="*/ 34 w 340"/>
                <a:gd name="T19" fmla="*/ 126 h 914"/>
                <a:gd name="T20" fmla="*/ 39 w 340"/>
                <a:gd name="T21" fmla="*/ 139 h 914"/>
                <a:gd name="T22" fmla="*/ 44 w 340"/>
                <a:gd name="T23" fmla="*/ 153 h 914"/>
                <a:gd name="T24" fmla="*/ 50 w 340"/>
                <a:gd name="T25" fmla="*/ 166 h 914"/>
                <a:gd name="T26" fmla="*/ 55 w 340"/>
                <a:gd name="T27" fmla="*/ 179 h 914"/>
                <a:gd name="T28" fmla="*/ 61 w 340"/>
                <a:gd name="T29" fmla="*/ 193 h 914"/>
                <a:gd name="T30" fmla="*/ 67 w 340"/>
                <a:gd name="T31" fmla="*/ 206 h 914"/>
                <a:gd name="T32" fmla="*/ 74 w 340"/>
                <a:gd name="T33" fmla="*/ 219 h 914"/>
                <a:gd name="T34" fmla="*/ 80 w 340"/>
                <a:gd name="T35" fmla="*/ 232 h 914"/>
                <a:gd name="T36" fmla="*/ 87 w 340"/>
                <a:gd name="T37" fmla="*/ 245 h 914"/>
                <a:gd name="T38" fmla="*/ 94 w 340"/>
                <a:gd name="T39" fmla="*/ 257 h 914"/>
                <a:gd name="T40" fmla="*/ 101 w 340"/>
                <a:gd name="T41" fmla="*/ 270 h 9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0" h="914">
                  <a:moveTo>
                    <a:pt x="0" y="0"/>
                  </a:moveTo>
                  <a:lnTo>
                    <a:pt x="9" y="48"/>
                  </a:lnTo>
                  <a:lnTo>
                    <a:pt x="19" y="95"/>
                  </a:lnTo>
                  <a:lnTo>
                    <a:pt x="31" y="143"/>
                  </a:lnTo>
                  <a:lnTo>
                    <a:pt x="42" y="191"/>
                  </a:lnTo>
                  <a:lnTo>
                    <a:pt x="56" y="238"/>
                  </a:lnTo>
                  <a:lnTo>
                    <a:pt x="69" y="285"/>
                  </a:lnTo>
                  <a:lnTo>
                    <a:pt x="84" y="332"/>
                  </a:lnTo>
                  <a:lnTo>
                    <a:pt x="99" y="378"/>
                  </a:lnTo>
                  <a:lnTo>
                    <a:pt x="114" y="425"/>
                  </a:lnTo>
                  <a:lnTo>
                    <a:pt x="131" y="471"/>
                  </a:lnTo>
                  <a:lnTo>
                    <a:pt x="149" y="517"/>
                  </a:lnTo>
                  <a:lnTo>
                    <a:pt x="167" y="562"/>
                  </a:lnTo>
                  <a:lnTo>
                    <a:pt x="186" y="607"/>
                  </a:lnTo>
                  <a:lnTo>
                    <a:pt x="206" y="652"/>
                  </a:lnTo>
                  <a:lnTo>
                    <a:pt x="227" y="697"/>
                  </a:lnTo>
                  <a:lnTo>
                    <a:pt x="248" y="741"/>
                  </a:lnTo>
                  <a:lnTo>
                    <a:pt x="270" y="785"/>
                  </a:lnTo>
                  <a:lnTo>
                    <a:pt x="293" y="829"/>
                  </a:lnTo>
                  <a:lnTo>
                    <a:pt x="317" y="871"/>
                  </a:lnTo>
                  <a:lnTo>
                    <a:pt x="340" y="91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26" name="Freeform 60"/>
            <p:cNvSpPr>
              <a:spLocks/>
            </p:cNvSpPr>
            <p:nvPr/>
          </p:nvSpPr>
          <p:spPr bwMode="auto">
            <a:xfrm>
              <a:off x="2583" y="3254"/>
              <a:ext cx="113" cy="68"/>
            </a:xfrm>
            <a:custGeom>
              <a:avLst/>
              <a:gdLst>
                <a:gd name="T0" fmla="*/ 113 w 390"/>
                <a:gd name="T1" fmla="*/ 46 h 234"/>
                <a:gd name="T2" fmla="*/ 112 w 390"/>
                <a:gd name="T3" fmla="*/ 42 h 234"/>
                <a:gd name="T4" fmla="*/ 111 w 390"/>
                <a:gd name="T5" fmla="*/ 39 h 234"/>
                <a:gd name="T6" fmla="*/ 110 w 390"/>
                <a:gd name="T7" fmla="*/ 35 h 234"/>
                <a:gd name="T8" fmla="*/ 108 w 390"/>
                <a:gd name="T9" fmla="*/ 32 h 234"/>
                <a:gd name="T10" fmla="*/ 107 w 390"/>
                <a:gd name="T11" fmla="*/ 29 h 234"/>
                <a:gd name="T12" fmla="*/ 105 w 390"/>
                <a:gd name="T13" fmla="*/ 25 h 234"/>
                <a:gd name="T14" fmla="*/ 102 w 390"/>
                <a:gd name="T15" fmla="*/ 22 h 234"/>
                <a:gd name="T16" fmla="*/ 100 w 390"/>
                <a:gd name="T17" fmla="*/ 19 h 234"/>
                <a:gd name="T18" fmla="*/ 97 w 390"/>
                <a:gd name="T19" fmla="*/ 17 h 234"/>
                <a:gd name="T20" fmla="*/ 95 w 390"/>
                <a:gd name="T21" fmla="*/ 14 h 234"/>
                <a:gd name="T22" fmla="*/ 92 w 390"/>
                <a:gd name="T23" fmla="*/ 12 h 234"/>
                <a:gd name="T24" fmla="*/ 89 w 390"/>
                <a:gd name="T25" fmla="*/ 10 h 234"/>
                <a:gd name="T26" fmla="*/ 86 w 390"/>
                <a:gd name="T27" fmla="*/ 8 h 234"/>
                <a:gd name="T28" fmla="*/ 82 w 390"/>
                <a:gd name="T29" fmla="*/ 6 h 234"/>
                <a:gd name="T30" fmla="*/ 79 w 390"/>
                <a:gd name="T31" fmla="*/ 5 h 234"/>
                <a:gd name="T32" fmla="*/ 76 w 390"/>
                <a:gd name="T33" fmla="*/ 3 h 234"/>
                <a:gd name="T34" fmla="*/ 72 w 390"/>
                <a:gd name="T35" fmla="*/ 2 h 234"/>
                <a:gd name="T36" fmla="*/ 68 w 390"/>
                <a:gd name="T37" fmla="*/ 1 h 234"/>
                <a:gd name="T38" fmla="*/ 65 w 390"/>
                <a:gd name="T39" fmla="*/ 1 h 234"/>
                <a:gd name="T40" fmla="*/ 61 w 390"/>
                <a:gd name="T41" fmla="*/ 0 h 234"/>
                <a:gd name="T42" fmla="*/ 57 w 390"/>
                <a:gd name="T43" fmla="*/ 0 h 234"/>
                <a:gd name="T44" fmla="*/ 54 w 390"/>
                <a:gd name="T45" fmla="*/ 0 h 234"/>
                <a:gd name="T46" fmla="*/ 50 w 390"/>
                <a:gd name="T47" fmla="*/ 0 h 234"/>
                <a:gd name="T48" fmla="*/ 46 w 390"/>
                <a:gd name="T49" fmla="*/ 1 h 234"/>
                <a:gd name="T50" fmla="*/ 43 w 390"/>
                <a:gd name="T51" fmla="*/ 2 h 234"/>
                <a:gd name="T52" fmla="*/ 39 w 390"/>
                <a:gd name="T53" fmla="*/ 3 h 234"/>
                <a:gd name="T54" fmla="*/ 36 w 390"/>
                <a:gd name="T55" fmla="*/ 4 h 234"/>
                <a:gd name="T56" fmla="*/ 32 w 390"/>
                <a:gd name="T57" fmla="*/ 6 h 234"/>
                <a:gd name="T58" fmla="*/ 29 w 390"/>
                <a:gd name="T59" fmla="*/ 8 h 234"/>
                <a:gd name="T60" fmla="*/ 26 w 390"/>
                <a:gd name="T61" fmla="*/ 9 h 234"/>
                <a:gd name="T62" fmla="*/ 23 w 390"/>
                <a:gd name="T63" fmla="*/ 11 h 234"/>
                <a:gd name="T64" fmla="*/ 20 w 390"/>
                <a:gd name="T65" fmla="*/ 14 h 234"/>
                <a:gd name="T66" fmla="*/ 17 w 390"/>
                <a:gd name="T67" fmla="*/ 16 h 234"/>
                <a:gd name="T68" fmla="*/ 14 w 390"/>
                <a:gd name="T69" fmla="*/ 19 h 234"/>
                <a:gd name="T70" fmla="*/ 12 w 390"/>
                <a:gd name="T71" fmla="*/ 22 h 234"/>
                <a:gd name="T72" fmla="*/ 10 w 390"/>
                <a:gd name="T73" fmla="*/ 25 h 234"/>
                <a:gd name="T74" fmla="*/ 8 w 390"/>
                <a:gd name="T75" fmla="*/ 28 h 234"/>
                <a:gd name="T76" fmla="*/ 6 w 390"/>
                <a:gd name="T77" fmla="*/ 32 h 234"/>
                <a:gd name="T78" fmla="*/ 5 w 390"/>
                <a:gd name="T79" fmla="*/ 35 h 234"/>
                <a:gd name="T80" fmla="*/ 3 w 390"/>
                <a:gd name="T81" fmla="*/ 38 h 234"/>
                <a:gd name="T82" fmla="*/ 2 w 390"/>
                <a:gd name="T83" fmla="*/ 42 h 234"/>
                <a:gd name="T84" fmla="*/ 1 w 390"/>
                <a:gd name="T85" fmla="*/ 46 h 234"/>
                <a:gd name="T86" fmla="*/ 1 w 390"/>
                <a:gd name="T87" fmla="*/ 49 h 234"/>
                <a:gd name="T88" fmla="*/ 0 w 390"/>
                <a:gd name="T89" fmla="*/ 53 h 234"/>
                <a:gd name="T90" fmla="*/ 0 w 390"/>
                <a:gd name="T91" fmla="*/ 57 h 234"/>
                <a:gd name="T92" fmla="*/ 0 w 390"/>
                <a:gd name="T93" fmla="*/ 60 h 234"/>
                <a:gd name="T94" fmla="*/ 1 w 390"/>
                <a:gd name="T95" fmla="*/ 64 h 234"/>
                <a:gd name="T96" fmla="*/ 1 w 390"/>
                <a:gd name="T97" fmla="*/ 68 h 23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90" h="234">
                  <a:moveTo>
                    <a:pt x="390" y="159"/>
                  </a:moveTo>
                  <a:lnTo>
                    <a:pt x="387" y="146"/>
                  </a:lnTo>
                  <a:lnTo>
                    <a:pt x="383" y="135"/>
                  </a:lnTo>
                  <a:lnTo>
                    <a:pt x="379" y="122"/>
                  </a:lnTo>
                  <a:lnTo>
                    <a:pt x="373" y="110"/>
                  </a:lnTo>
                  <a:lnTo>
                    <a:pt x="368" y="99"/>
                  </a:lnTo>
                  <a:lnTo>
                    <a:pt x="361" y="87"/>
                  </a:lnTo>
                  <a:lnTo>
                    <a:pt x="353" y="77"/>
                  </a:lnTo>
                  <a:lnTo>
                    <a:pt x="345" y="67"/>
                  </a:lnTo>
                  <a:lnTo>
                    <a:pt x="336" y="58"/>
                  </a:lnTo>
                  <a:lnTo>
                    <a:pt x="327" y="49"/>
                  </a:lnTo>
                  <a:lnTo>
                    <a:pt x="317" y="41"/>
                  </a:lnTo>
                  <a:lnTo>
                    <a:pt x="307" y="34"/>
                  </a:lnTo>
                  <a:lnTo>
                    <a:pt x="296" y="27"/>
                  </a:lnTo>
                  <a:lnTo>
                    <a:pt x="284" y="20"/>
                  </a:lnTo>
                  <a:lnTo>
                    <a:pt x="273" y="16"/>
                  </a:lnTo>
                  <a:lnTo>
                    <a:pt x="261" y="11"/>
                  </a:lnTo>
                  <a:lnTo>
                    <a:pt x="249" y="7"/>
                  </a:lnTo>
                  <a:lnTo>
                    <a:pt x="236" y="3"/>
                  </a:lnTo>
                  <a:lnTo>
                    <a:pt x="224" y="2"/>
                  </a:lnTo>
                  <a:lnTo>
                    <a:pt x="210" y="0"/>
                  </a:lnTo>
                  <a:lnTo>
                    <a:pt x="198" y="0"/>
                  </a:lnTo>
                  <a:lnTo>
                    <a:pt x="186" y="0"/>
                  </a:lnTo>
                  <a:lnTo>
                    <a:pt x="172" y="1"/>
                  </a:lnTo>
                  <a:lnTo>
                    <a:pt x="160" y="3"/>
                  </a:lnTo>
                  <a:lnTo>
                    <a:pt x="147" y="7"/>
                  </a:lnTo>
                  <a:lnTo>
                    <a:pt x="135" y="10"/>
                  </a:lnTo>
                  <a:lnTo>
                    <a:pt x="123" y="14"/>
                  </a:lnTo>
                  <a:lnTo>
                    <a:pt x="111" y="20"/>
                  </a:lnTo>
                  <a:lnTo>
                    <a:pt x="100" y="26"/>
                  </a:lnTo>
                  <a:lnTo>
                    <a:pt x="89" y="32"/>
                  </a:lnTo>
                  <a:lnTo>
                    <a:pt x="79" y="39"/>
                  </a:lnTo>
                  <a:lnTo>
                    <a:pt x="69" y="48"/>
                  </a:lnTo>
                  <a:lnTo>
                    <a:pt x="59" y="56"/>
                  </a:lnTo>
                  <a:lnTo>
                    <a:pt x="50" y="66"/>
                  </a:lnTo>
                  <a:lnTo>
                    <a:pt x="42" y="76"/>
                  </a:lnTo>
                  <a:lnTo>
                    <a:pt x="34" y="86"/>
                  </a:lnTo>
                  <a:lnTo>
                    <a:pt x="27" y="96"/>
                  </a:lnTo>
                  <a:lnTo>
                    <a:pt x="22" y="109"/>
                  </a:lnTo>
                  <a:lnTo>
                    <a:pt x="16" y="120"/>
                  </a:lnTo>
                  <a:lnTo>
                    <a:pt x="11" y="132"/>
                  </a:lnTo>
                  <a:lnTo>
                    <a:pt x="8" y="145"/>
                  </a:lnTo>
                  <a:lnTo>
                    <a:pt x="5" y="157"/>
                  </a:lnTo>
                  <a:lnTo>
                    <a:pt x="3" y="169"/>
                  </a:lnTo>
                  <a:lnTo>
                    <a:pt x="1" y="182"/>
                  </a:lnTo>
                  <a:lnTo>
                    <a:pt x="0" y="195"/>
                  </a:lnTo>
                  <a:lnTo>
                    <a:pt x="1" y="208"/>
                  </a:lnTo>
                  <a:lnTo>
                    <a:pt x="3" y="221"/>
                  </a:lnTo>
                  <a:lnTo>
                    <a:pt x="5" y="23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27" name="Freeform 61"/>
            <p:cNvSpPr>
              <a:spLocks/>
            </p:cNvSpPr>
            <p:nvPr/>
          </p:nvSpPr>
          <p:spPr bwMode="auto">
            <a:xfrm>
              <a:off x="4077" y="3505"/>
              <a:ext cx="115" cy="116"/>
            </a:xfrm>
            <a:custGeom>
              <a:avLst/>
              <a:gdLst>
                <a:gd name="T0" fmla="*/ 115 w 392"/>
                <a:gd name="T1" fmla="*/ 54 h 393"/>
                <a:gd name="T2" fmla="*/ 114 w 392"/>
                <a:gd name="T3" fmla="*/ 47 h 393"/>
                <a:gd name="T4" fmla="*/ 112 w 392"/>
                <a:gd name="T5" fmla="*/ 39 h 393"/>
                <a:gd name="T6" fmla="*/ 109 w 392"/>
                <a:gd name="T7" fmla="*/ 32 h 393"/>
                <a:gd name="T8" fmla="*/ 106 w 392"/>
                <a:gd name="T9" fmla="*/ 26 h 393"/>
                <a:gd name="T10" fmla="*/ 101 w 392"/>
                <a:gd name="T11" fmla="*/ 20 h 393"/>
                <a:gd name="T12" fmla="*/ 96 w 392"/>
                <a:gd name="T13" fmla="*/ 14 h 393"/>
                <a:gd name="T14" fmla="*/ 90 w 392"/>
                <a:gd name="T15" fmla="*/ 10 h 393"/>
                <a:gd name="T16" fmla="*/ 83 w 392"/>
                <a:gd name="T17" fmla="*/ 6 h 393"/>
                <a:gd name="T18" fmla="*/ 76 w 392"/>
                <a:gd name="T19" fmla="*/ 3 h 393"/>
                <a:gd name="T20" fmla="*/ 69 w 392"/>
                <a:gd name="T21" fmla="*/ 1 h 393"/>
                <a:gd name="T22" fmla="*/ 61 w 392"/>
                <a:gd name="T23" fmla="*/ 0 h 393"/>
                <a:gd name="T24" fmla="*/ 54 w 392"/>
                <a:gd name="T25" fmla="*/ 0 h 393"/>
                <a:gd name="T26" fmla="*/ 47 w 392"/>
                <a:gd name="T27" fmla="*/ 1 h 393"/>
                <a:gd name="T28" fmla="*/ 39 w 392"/>
                <a:gd name="T29" fmla="*/ 3 h 393"/>
                <a:gd name="T30" fmla="*/ 32 w 392"/>
                <a:gd name="T31" fmla="*/ 6 h 393"/>
                <a:gd name="T32" fmla="*/ 26 w 392"/>
                <a:gd name="T33" fmla="*/ 10 h 393"/>
                <a:gd name="T34" fmla="*/ 20 w 392"/>
                <a:gd name="T35" fmla="*/ 14 h 393"/>
                <a:gd name="T36" fmla="*/ 14 w 392"/>
                <a:gd name="T37" fmla="*/ 20 h 393"/>
                <a:gd name="T38" fmla="*/ 10 w 392"/>
                <a:gd name="T39" fmla="*/ 26 h 393"/>
                <a:gd name="T40" fmla="*/ 6 w 392"/>
                <a:gd name="T41" fmla="*/ 32 h 393"/>
                <a:gd name="T42" fmla="*/ 3 w 392"/>
                <a:gd name="T43" fmla="*/ 39 h 393"/>
                <a:gd name="T44" fmla="*/ 1 w 392"/>
                <a:gd name="T45" fmla="*/ 47 h 393"/>
                <a:gd name="T46" fmla="*/ 0 w 392"/>
                <a:gd name="T47" fmla="*/ 54 h 393"/>
                <a:gd name="T48" fmla="*/ 0 w 392"/>
                <a:gd name="T49" fmla="*/ 62 h 393"/>
                <a:gd name="T50" fmla="*/ 1 w 392"/>
                <a:gd name="T51" fmla="*/ 69 h 393"/>
                <a:gd name="T52" fmla="*/ 3 w 392"/>
                <a:gd name="T53" fmla="*/ 76 h 393"/>
                <a:gd name="T54" fmla="*/ 6 w 392"/>
                <a:gd name="T55" fmla="*/ 84 h 393"/>
                <a:gd name="T56" fmla="*/ 10 w 392"/>
                <a:gd name="T57" fmla="*/ 90 h 393"/>
                <a:gd name="T58" fmla="*/ 14 w 392"/>
                <a:gd name="T59" fmla="*/ 96 h 393"/>
                <a:gd name="T60" fmla="*/ 20 w 392"/>
                <a:gd name="T61" fmla="*/ 102 h 393"/>
                <a:gd name="T62" fmla="*/ 26 w 392"/>
                <a:gd name="T63" fmla="*/ 106 h 393"/>
                <a:gd name="T64" fmla="*/ 32 w 392"/>
                <a:gd name="T65" fmla="*/ 110 h 393"/>
                <a:gd name="T66" fmla="*/ 39 w 392"/>
                <a:gd name="T67" fmla="*/ 113 h 393"/>
                <a:gd name="T68" fmla="*/ 47 w 392"/>
                <a:gd name="T69" fmla="*/ 115 h 393"/>
                <a:gd name="T70" fmla="*/ 54 w 392"/>
                <a:gd name="T71" fmla="*/ 116 h 393"/>
                <a:gd name="T72" fmla="*/ 61 w 392"/>
                <a:gd name="T73" fmla="*/ 116 h 393"/>
                <a:gd name="T74" fmla="*/ 69 w 392"/>
                <a:gd name="T75" fmla="*/ 115 h 393"/>
                <a:gd name="T76" fmla="*/ 76 w 392"/>
                <a:gd name="T77" fmla="*/ 113 h 393"/>
                <a:gd name="T78" fmla="*/ 83 w 392"/>
                <a:gd name="T79" fmla="*/ 110 h 393"/>
                <a:gd name="T80" fmla="*/ 90 w 392"/>
                <a:gd name="T81" fmla="*/ 106 h 393"/>
                <a:gd name="T82" fmla="*/ 96 w 392"/>
                <a:gd name="T83" fmla="*/ 102 h 393"/>
                <a:gd name="T84" fmla="*/ 101 w 392"/>
                <a:gd name="T85" fmla="*/ 96 h 393"/>
                <a:gd name="T86" fmla="*/ 106 w 392"/>
                <a:gd name="T87" fmla="*/ 90 h 393"/>
                <a:gd name="T88" fmla="*/ 109 w 392"/>
                <a:gd name="T89" fmla="*/ 84 h 393"/>
                <a:gd name="T90" fmla="*/ 112 w 392"/>
                <a:gd name="T91" fmla="*/ 76 h 393"/>
                <a:gd name="T92" fmla="*/ 114 w 392"/>
                <a:gd name="T93" fmla="*/ 69 h 393"/>
                <a:gd name="T94" fmla="*/ 115 w 392"/>
                <a:gd name="T95" fmla="*/ 62 h 39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92" h="393">
                  <a:moveTo>
                    <a:pt x="392" y="196"/>
                  </a:moveTo>
                  <a:lnTo>
                    <a:pt x="392" y="183"/>
                  </a:lnTo>
                  <a:lnTo>
                    <a:pt x="391" y="171"/>
                  </a:lnTo>
                  <a:lnTo>
                    <a:pt x="389" y="158"/>
                  </a:lnTo>
                  <a:lnTo>
                    <a:pt x="386" y="146"/>
                  </a:lnTo>
                  <a:lnTo>
                    <a:pt x="382" y="133"/>
                  </a:lnTo>
                  <a:lnTo>
                    <a:pt x="378" y="121"/>
                  </a:lnTo>
                  <a:lnTo>
                    <a:pt x="372" y="110"/>
                  </a:lnTo>
                  <a:lnTo>
                    <a:pt x="366" y="97"/>
                  </a:lnTo>
                  <a:lnTo>
                    <a:pt x="360" y="87"/>
                  </a:lnTo>
                  <a:lnTo>
                    <a:pt x="352" y="76"/>
                  </a:lnTo>
                  <a:lnTo>
                    <a:pt x="344" y="67"/>
                  </a:lnTo>
                  <a:lnTo>
                    <a:pt x="335" y="57"/>
                  </a:lnTo>
                  <a:lnTo>
                    <a:pt x="326" y="48"/>
                  </a:lnTo>
                  <a:lnTo>
                    <a:pt x="316" y="40"/>
                  </a:lnTo>
                  <a:lnTo>
                    <a:pt x="306" y="33"/>
                  </a:lnTo>
                  <a:lnTo>
                    <a:pt x="295" y="26"/>
                  </a:lnTo>
                  <a:lnTo>
                    <a:pt x="283" y="20"/>
                  </a:lnTo>
                  <a:lnTo>
                    <a:pt x="272" y="14"/>
                  </a:lnTo>
                  <a:lnTo>
                    <a:pt x="260" y="10"/>
                  </a:lnTo>
                  <a:lnTo>
                    <a:pt x="247" y="6"/>
                  </a:lnTo>
                  <a:lnTo>
                    <a:pt x="235" y="3"/>
                  </a:lnTo>
                  <a:lnTo>
                    <a:pt x="221" y="2"/>
                  </a:lnTo>
                  <a:lnTo>
                    <a:pt x="209" y="0"/>
                  </a:lnTo>
                  <a:lnTo>
                    <a:pt x="197" y="0"/>
                  </a:lnTo>
                  <a:lnTo>
                    <a:pt x="183" y="0"/>
                  </a:lnTo>
                  <a:lnTo>
                    <a:pt x="171" y="2"/>
                  </a:lnTo>
                  <a:lnTo>
                    <a:pt x="159" y="3"/>
                  </a:lnTo>
                  <a:lnTo>
                    <a:pt x="145" y="6"/>
                  </a:lnTo>
                  <a:lnTo>
                    <a:pt x="134" y="10"/>
                  </a:lnTo>
                  <a:lnTo>
                    <a:pt x="122" y="14"/>
                  </a:lnTo>
                  <a:lnTo>
                    <a:pt x="109" y="20"/>
                  </a:lnTo>
                  <a:lnTo>
                    <a:pt x="98" y="26"/>
                  </a:lnTo>
                  <a:lnTo>
                    <a:pt x="88" y="33"/>
                  </a:lnTo>
                  <a:lnTo>
                    <a:pt x="77" y="40"/>
                  </a:lnTo>
                  <a:lnTo>
                    <a:pt x="68" y="48"/>
                  </a:lnTo>
                  <a:lnTo>
                    <a:pt x="57" y="57"/>
                  </a:lnTo>
                  <a:lnTo>
                    <a:pt x="48" y="67"/>
                  </a:lnTo>
                  <a:lnTo>
                    <a:pt x="41" y="76"/>
                  </a:lnTo>
                  <a:lnTo>
                    <a:pt x="33" y="87"/>
                  </a:lnTo>
                  <a:lnTo>
                    <a:pt x="26" y="97"/>
                  </a:lnTo>
                  <a:lnTo>
                    <a:pt x="20" y="110"/>
                  </a:lnTo>
                  <a:lnTo>
                    <a:pt x="15" y="121"/>
                  </a:lnTo>
                  <a:lnTo>
                    <a:pt x="10" y="133"/>
                  </a:lnTo>
                  <a:lnTo>
                    <a:pt x="7" y="146"/>
                  </a:lnTo>
                  <a:lnTo>
                    <a:pt x="4" y="158"/>
                  </a:lnTo>
                  <a:lnTo>
                    <a:pt x="1" y="171"/>
                  </a:lnTo>
                  <a:lnTo>
                    <a:pt x="0" y="183"/>
                  </a:lnTo>
                  <a:lnTo>
                    <a:pt x="0" y="196"/>
                  </a:lnTo>
                  <a:lnTo>
                    <a:pt x="0" y="209"/>
                  </a:lnTo>
                  <a:lnTo>
                    <a:pt x="1" y="222"/>
                  </a:lnTo>
                  <a:lnTo>
                    <a:pt x="4" y="235"/>
                  </a:lnTo>
                  <a:lnTo>
                    <a:pt x="7" y="247"/>
                  </a:lnTo>
                  <a:lnTo>
                    <a:pt x="10" y="259"/>
                  </a:lnTo>
                  <a:lnTo>
                    <a:pt x="15" y="272"/>
                  </a:lnTo>
                  <a:lnTo>
                    <a:pt x="20" y="283"/>
                  </a:lnTo>
                  <a:lnTo>
                    <a:pt x="26" y="294"/>
                  </a:lnTo>
                  <a:lnTo>
                    <a:pt x="33" y="305"/>
                  </a:lnTo>
                  <a:lnTo>
                    <a:pt x="41" y="315"/>
                  </a:lnTo>
                  <a:lnTo>
                    <a:pt x="48" y="326"/>
                  </a:lnTo>
                  <a:lnTo>
                    <a:pt x="57" y="336"/>
                  </a:lnTo>
                  <a:lnTo>
                    <a:pt x="68" y="344"/>
                  </a:lnTo>
                  <a:lnTo>
                    <a:pt x="77" y="353"/>
                  </a:lnTo>
                  <a:lnTo>
                    <a:pt x="88" y="359"/>
                  </a:lnTo>
                  <a:lnTo>
                    <a:pt x="98" y="366"/>
                  </a:lnTo>
                  <a:lnTo>
                    <a:pt x="109" y="373"/>
                  </a:lnTo>
                  <a:lnTo>
                    <a:pt x="122" y="377"/>
                  </a:lnTo>
                  <a:lnTo>
                    <a:pt x="134" y="382"/>
                  </a:lnTo>
                  <a:lnTo>
                    <a:pt x="145" y="386"/>
                  </a:lnTo>
                  <a:lnTo>
                    <a:pt x="159" y="388"/>
                  </a:lnTo>
                  <a:lnTo>
                    <a:pt x="171" y="391"/>
                  </a:lnTo>
                  <a:lnTo>
                    <a:pt x="183" y="392"/>
                  </a:lnTo>
                  <a:lnTo>
                    <a:pt x="197" y="393"/>
                  </a:lnTo>
                  <a:lnTo>
                    <a:pt x="209" y="392"/>
                  </a:lnTo>
                  <a:lnTo>
                    <a:pt x="221" y="391"/>
                  </a:lnTo>
                  <a:lnTo>
                    <a:pt x="235" y="388"/>
                  </a:lnTo>
                  <a:lnTo>
                    <a:pt x="247" y="386"/>
                  </a:lnTo>
                  <a:lnTo>
                    <a:pt x="260" y="382"/>
                  </a:lnTo>
                  <a:lnTo>
                    <a:pt x="272" y="377"/>
                  </a:lnTo>
                  <a:lnTo>
                    <a:pt x="283" y="373"/>
                  </a:lnTo>
                  <a:lnTo>
                    <a:pt x="295" y="366"/>
                  </a:lnTo>
                  <a:lnTo>
                    <a:pt x="306" y="359"/>
                  </a:lnTo>
                  <a:lnTo>
                    <a:pt x="316" y="353"/>
                  </a:lnTo>
                  <a:lnTo>
                    <a:pt x="326" y="344"/>
                  </a:lnTo>
                  <a:lnTo>
                    <a:pt x="335" y="336"/>
                  </a:lnTo>
                  <a:lnTo>
                    <a:pt x="344" y="326"/>
                  </a:lnTo>
                  <a:lnTo>
                    <a:pt x="352" y="315"/>
                  </a:lnTo>
                  <a:lnTo>
                    <a:pt x="360" y="305"/>
                  </a:lnTo>
                  <a:lnTo>
                    <a:pt x="366" y="294"/>
                  </a:lnTo>
                  <a:lnTo>
                    <a:pt x="372" y="283"/>
                  </a:lnTo>
                  <a:lnTo>
                    <a:pt x="378" y="272"/>
                  </a:lnTo>
                  <a:lnTo>
                    <a:pt x="382" y="259"/>
                  </a:lnTo>
                  <a:lnTo>
                    <a:pt x="386" y="247"/>
                  </a:lnTo>
                  <a:lnTo>
                    <a:pt x="389" y="235"/>
                  </a:lnTo>
                  <a:lnTo>
                    <a:pt x="391" y="222"/>
                  </a:lnTo>
                  <a:lnTo>
                    <a:pt x="392" y="209"/>
                  </a:lnTo>
                  <a:lnTo>
                    <a:pt x="392" y="19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28" name="Freeform 62"/>
            <p:cNvSpPr>
              <a:spLocks/>
            </p:cNvSpPr>
            <p:nvPr/>
          </p:nvSpPr>
          <p:spPr bwMode="auto">
            <a:xfrm>
              <a:off x="3926" y="3532"/>
              <a:ext cx="159" cy="194"/>
            </a:xfrm>
            <a:custGeom>
              <a:avLst/>
              <a:gdLst>
                <a:gd name="T0" fmla="*/ 0 w 538"/>
                <a:gd name="T1" fmla="*/ 194 h 653"/>
                <a:gd name="T2" fmla="*/ 11 w 538"/>
                <a:gd name="T3" fmla="*/ 185 h 653"/>
                <a:gd name="T4" fmla="*/ 21 w 538"/>
                <a:gd name="T5" fmla="*/ 175 h 653"/>
                <a:gd name="T6" fmla="*/ 31 w 538"/>
                <a:gd name="T7" fmla="*/ 166 h 653"/>
                <a:gd name="T8" fmla="*/ 41 w 538"/>
                <a:gd name="T9" fmla="*/ 156 h 653"/>
                <a:gd name="T10" fmla="*/ 51 w 538"/>
                <a:gd name="T11" fmla="*/ 146 h 653"/>
                <a:gd name="T12" fmla="*/ 60 w 538"/>
                <a:gd name="T13" fmla="*/ 136 h 653"/>
                <a:gd name="T14" fmla="*/ 69 w 538"/>
                <a:gd name="T15" fmla="*/ 125 h 653"/>
                <a:gd name="T16" fmla="*/ 79 w 538"/>
                <a:gd name="T17" fmla="*/ 115 h 653"/>
                <a:gd name="T18" fmla="*/ 87 w 538"/>
                <a:gd name="T19" fmla="*/ 104 h 653"/>
                <a:gd name="T20" fmla="*/ 96 w 538"/>
                <a:gd name="T21" fmla="*/ 93 h 653"/>
                <a:gd name="T22" fmla="*/ 105 w 538"/>
                <a:gd name="T23" fmla="*/ 82 h 653"/>
                <a:gd name="T24" fmla="*/ 113 w 538"/>
                <a:gd name="T25" fmla="*/ 71 h 653"/>
                <a:gd name="T26" fmla="*/ 121 w 538"/>
                <a:gd name="T27" fmla="*/ 59 h 653"/>
                <a:gd name="T28" fmla="*/ 129 w 538"/>
                <a:gd name="T29" fmla="*/ 48 h 653"/>
                <a:gd name="T30" fmla="*/ 137 w 538"/>
                <a:gd name="T31" fmla="*/ 36 h 653"/>
                <a:gd name="T32" fmla="*/ 145 w 538"/>
                <a:gd name="T33" fmla="*/ 25 h 653"/>
                <a:gd name="T34" fmla="*/ 152 w 538"/>
                <a:gd name="T35" fmla="*/ 12 h 653"/>
                <a:gd name="T36" fmla="*/ 159 w 538"/>
                <a:gd name="T37" fmla="*/ 0 h 6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38" h="653">
                  <a:moveTo>
                    <a:pt x="0" y="653"/>
                  </a:moveTo>
                  <a:lnTo>
                    <a:pt x="36" y="623"/>
                  </a:lnTo>
                  <a:lnTo>
                    <a:pt x="71" y="590"/>
                  </a:lnTo>
                  <a:lnTo>
                    <a:pt x="104" y="558"/>
                  </a:lnTo>
                  <a:lnTo>
                    <a:pt x="138" y="525"/>
                  </a:lnTo>
                  <a:lnTo>
                    <a:pt x="171" y="491"/>
                  </a:lnTo>
                  <a:lnTo>
                    <a:pt x="203" y="457"/>
                  </a:lnTo>
                  <a:lnTo>
                    <a:pt x="235" y="422"/>
                  </a:lnTo>
                  <a:lnTo>
                    <a:pt x="266" y="386"/>
                  </a:lnTo>
                  <a:lnTo>
                    <a:pt x="296" y="350"/>
                  </a:lnTo>
                  <a:lnTo>
                    <a:pt x="326" y="313"/>
                  </a:lnTo>
                  <a:lnTo>
                    <a:pt x="355" y="276"/>
                  </a:lnTo>
                  <a:lnTo>
                    <a:pt x="383" y="239"/>
                  </a:lnTo>
                  <a:lnTo>
                    <a:pt x="411" y="199"/>
                  </a:lnTo>
                  <a:lnTo>
                    <a:pt x="438" y="161"/>
                  </a:lnTo>
                  <a:lnTo>
                    <a:pt x="464" y="122"/>
                  </a:lnTo>
                  <a:lnTo>
                    <a:pt x="490" y="83"/>
                  </a:lnTo>
                  <a:lnTo>
                    <a:pt x="514" y="42"/>
                  </a:lnTo>
                  <a:lnTo>
                    <a:pt x="53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29" name="Freeform 63"/>
            <p:cNvSpPr>
              <a:spLocks/>
            </p:cNvSpPr>
            <p:nvPr/>
          </p:nvSpPr>
          <p:spPr bwMode="auto">
            <a:xfrm>
              <a:off x="4003" y="3592"/>
              <a:ext cx="181" cy="220"/>
            </a:xfrm>
            <a:custGeom>
              <a:avLst/>
              <a:gdLst>
                <a:gd name="T0" fmla="*/ 0 w 621"/>
                <a:gd name="T1" fmla="*/ 220 h 754"/>
                <a:gd name="T2" fmla="*/ 11 w 621"/>
                <a:gd name="T3" fmla="*/ 210 h 754"/>
                <a:gd name="T4" fmla="*/ 21 w 621"/>
                <a:gd name="T5" fmla="*/ 201 h 754"/>
                <a:gd name="T6" fmla="*/ 32 w 621"/>
                <a:gd name="T7" fmla="*/ 191 h 754"/>
                <a:gd name="T8" fmla="*/ 42 w 621"/>
                <a:gd name="T9" fmla="*/ 181 h 754"/>
                <a:gd name="T10" fmla="*/ 52 w 621"/>
                <a:gd name="T11" fmla="*/ 171 h 754"/>
                <a:gd name="T12" fmla="*/ 62 w 621"/>
                <a:gd name="T13" fmla="*/ 160 h 754"/>
                <a:gd name="T14" fmla="*/ 72 w 621"/>
                <a:gd name="T15" fmla="*/ 150 h 754"/>
                <a:gd name="T16" fmla="*/ 81 w 621"/>
                <a:gd name="T17" fmla="*/ 139 h 754"/>
                <a:gd name="T18" fmla="*/ 90 w 621"/>
                <a:gd name="T19" fmla="*/ 129 h 754"/>
                <a:gd name="T20" fmla="*/ 100 w 621"/>
                <a:gd name="T21" fmla="*/ 118 h 754"/>
                <a:gd name="T22" fmla="*/ 109 w 621"/>
                <a:gd name="T23" fmla="*/ 106 h 754"/>
                <a:gd name="T24" fmla="*/ 117 w 621"/>
                <a:gd name="T25" fmla="*/ 95 h 754"/>
                <a:gd name="T26" fmla="*/ 126 w 621"/>
                <a:gd name="T27" fmla="*/ 84 h 754"/>
                <a:gd name="T28" fmla="*/ 135 w 621"/>
                <a:gd name="T29" fmla="*/ 72 h 754"/>
                <a:gd name="T30" fmla="*/ 143 w 621"/>
                <a:gd name="T31" fmla="*/ 61 h 754"/>
                <a:gd name="T32" fmla="*/ 151 w 621"/>
                <a:gd name="T33" fmla="*/ 49 h 754"/>
                <a:gd name="T34" fmla="*/ 159 w 621"/>
                <a:gd name="T35" fmla="*/ 37 h 754"/>
                <a:gd name="T36" fmla="*/ 166 w 621"/>
                <a:gd name="T37" fmla="*/ 25 h 754"/>
                <a:gd name="T38" fmla="*/ 174 w 621"/>
                <a:gd name="T39" fmla="*/ 13 h 754"/>
                <a:gd name="T40" fmla="*/ 181 w 621"/>
                <a:gd name="T41" fmla="*/ 0 h 75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21" h="754">
                  <a:moveTo>
                    <a:pt x="0" y="754"/>
                  </a:moveTo>
                  <a:lnTo>
                    <a:pt x="37" y="721"/>
                  </a:lnTo>
                  <a:lnTo>
                    <a:pt x="73" y="688"/>
                  </a:lnTo>
                  <a:lnTo>
                    <a:pt x="109" y="654"/>
                  </a:lnTo>
                  <a:lnTo>
                    <a:pt x="144" y="620"/>
                  </a:lnTo>
                  <a:lnTo>
                    <a:pt x="179" y="585"/>
                  </a:lnTo>
                  <a:lnTo>
                    <a:pt x="212" y="550"/>
                  </a:lnTo>
                  <a:lnTo>
                    <a:pt x="246" y="514"/>
                  </a:lnTo>
                  <a:lnTo>
                    <a:pt x="279" y="478"/>
                  </a:lnTo>
                  <a:lnTo>
                    <a:pt x="310" y="441"/>
                  </a:lnTo>
                  <a:lnTo>
                    <a:pt x="342" y="403"/>
                  </a:lnTo>
                  <a:lnTo>
                    <a:pt x="373" y="365"/>
                  </a:lnTo>
                  <a:lnTo>
                    <a:pt x="403" y="326"/>
                  </a:lnTo>
                  <a:lnTo>
                    <a:pt x="433" y="288"/>
                  </a:lnTo>
                  <a:lnTo>
                    <a:pt x="462" y="247"/>
                  </a:lnTo>
                  <a:lnTo>
                    <a:pt x="490" y="208"/>
                  </a:lnTo>
                  <a:lnTo>
                    <a:pt x="518" y="168"/>
                  </a:lnTo>
                  <a:lnTo>
                    <a:pt x="545" y="126"/>
                  </a:lnTo>
                  <a:lnTo>
                    <a:pt x="571" y="84"/>
                  </a:lnTo>
                  <a:lnTo>
                    <a:pt x="597" y="43"/>
                  </a:lnTo>
                  <a:lnTo>
                    <a:pt x="62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30" name="Freeform 64"/>
            <p:cNvSpPr>
              <a:spLocks/>
            </p:cNvSpPr>
            <p:nvPr/>
          </p:nvSpPr>
          <p:spPr bwMode="auto">
            <a:xfrm>
              <a:off x="3906" y="3726"/>
              <a:ext cx="97" cy="101"/>
            </a:xfrm>
            <a:custGeom>
              <a:avLst/>
              <a:gdLst>
                <a:gd name="T0" fmla="*/ 20 w 325"/>
                <a:gd name="T1" fmla="*/ 0 h 345"/>
                <a:gd name="T2" fmla="*/ 18 w 325"/>
                <a:gd name="T3" fmla="*/ 3 h 345"/>
                <a:gd name="T4" fmla="*/ 15 w 325"/>
                <a:gd name="T5" fmla="*/ 6 h 345"/>
                <a:gd name="T6" fmla="*/ 13 w 325"/>
                <a:gd name="T7" fmla="*/ 8 h 345"/>
                <a:gd name="T8" fmla="*/ 10 w 325"/>
                <a:gd name="T9" fmla="*/ 12 h 345"/>
                <a:gd name="T10" fmla="*/ 8 w 325"/>
                <a:gd name="T11" fmla="*/ 15 h 345"/>
                <a:gd name="T12" fmla="*/ 6 w 325"/>
                <a:gd name="T13" fmla="*/ 18 h 345"/>
                <a:gd name="T14" fmla="*/ 5 w 325"/>
                <a:gd name="T15" fmla="*/ 21 h 345"/>
                <a:gd name="T16" fmla="*/ 3 w 325"/>
                <a:gd name="T17" fmla="*/ 25 h 345"/>
                <a:gd name="T18" fmla="*/ 2 w 325"/>
                <a:gd name="T19" fmla="*/ 28 h 345"/>
                <a:gd name="T20" fmla="*/ 1 w 325"/>
                <a:gd name="T21" fmla="*/ 32 h 345"/>
                <a:gd name="T22" fmla="*/ 1 w 325"/>
                <a:gd name="T23" fmla="*/ 36 h 345"/>
                <a:gd name="T24" fmla="*/ 0 w 325"/>
                <a:gd name="T25" fmla="*/ 40 h 345"/>
                <a:gd name="T26" fmla="*/ 0 w 325"/>
                <a:gd name="T27" fmla="*/ 44 h 345"/>
                <a:gd name="T28" fmla="*/ 0 w 325"/>
                <a:gd name="T29" fmla="*/ 47 h 345"/>
                <a:gd name="T30" fmla="*/ 1 w 325"/>
                <a:gd name="T31" fmla="*/ 51 h 345"/>
                <a:gd name="T32" fmla="*/ 1 w 325"/>
                <a:gd name="T33" fmla="*/ 55 h 345"/>
                <a:gd name="T34" fmla="*/ 2 w 325"/>
                <a:gd name="T35" fmla="*/ 58 h 345"/>
                <a:gd name="T36" fmla="*/ 3 w 325"/>
                <a:gd name="T37" fmla="*/ 62 h 345"/>
                <a:gd name="T38" fmla="*/ 4 w 325"/>
                <a:gd name="T39" fmla="*/ 66 h 345"/>
                <a:gd name="T40" fmla="*/ 6 w 325"/>
                <a:gd name="T41" fmla="*/ 69 h 345"/>
                <a:gd name="T42" fmla="*/ 8 w 325"/>
                <a:gd name="T43" fmla="*/ 72 h 345"/>
                <a:gd name="T44" fmla="*/ 10 w 325"/>
                <a:gd name="T45" fmla="*/ 76 h 345"/>
                <a:gd name="T46" fmla="*/ 12 w 325"/>
                <a:gd name="T47" fmla="*/ 78 h 345"/>
                <a:gd name="T48" fmla="*/ 15 w 325"/>
                <a:gd name="T49" fmla="*/ 81 h 345"/>
                <a:gd name="T50" fmla="*/ 17 w 325"/>
                <a:gd name="T51" fmla="*/ 84 h 345"/>
                <a:gd name="T52" fmla="*/ 20 w 325"/>
                <a:gd name="T53" fmla="*/ 87 h 345"/>
                <a:gd name="T54" fmla="*/ 23 w 325"/>
                <a:gd name="T55" fmla="*/ 89 h 345"/>
                <a:gd name="T56" fmla="*/ 26 w 325"/>
                <a:gd name="T57" fmla="*/ 91 h 345"/>
                <a:gd name="T58" fmla="*/ 29 w 325"/>
                <a:gd name="T59" fmla="*/ 93 h 345"/>
                <a:gd name="T60" fmla="*/ 32 w 325"/>
                <a:gd name="T61" fmla="*/ 95 h 345"/>
                <a:gd name="T62" fmla="*/ 36 w 325"/>
                <a:gd name="T63" fmla="*/ 97 h 345"/>
                <a:gd name="T64" fmla="*/ 39 w 325"/>
                <a:gd name="T65" fmla="*/ 98 h 345"/>
                <a:gd name="T66" fmla="*/ 43 w 325"/>
                <a:gd name="T67" fmla="*/ 99 h 345"/>
                <a:gd name="T68" fmla="*/ 47 w 325"/>
                <a:gd name="T69" fmla="*/ 100 h 345"/>
                <a:gd name="T70" fmla="*/ 51 w 325"/>
                <a:gd name="T71" fmla="*/ 101 h 345"/>
                <a:gd name="T72" fmla="*/ 54 w 325"/>
                <a:gd name="T73" fmla="*/ 101 h 345"/>
                <a:gd name="T74" fmla="*/ 58 w 325"/>
                <a:gd name="T75" fmla="*/ 101 h 345"/>
                <a:gd name="T76" fmla="*/ 62 w 325"/>
                <a:gd name="T77" fmla="*/ 101 h 345"/>
                <a:gd name="T78" fmla="*/ 66 w 325"/>
                <a:gd name="T79" fmla="*/ 101 h 345"/>
                <a:gd name="T80" fmla="*/ 70 w 325"/>
                <a:gd name="T81" fmla="*/ 100 h 345"/>
                <a:gd name="T82" fmla="*/ 74 w 325"/>
                <a:gd name="T83" fmla="*/ 100 h 345"/>
                <a:gd name="T84" fmla="*/ 77 w 325"/>
                <a:gd name="T85" fmla="*/ 98 h 345"/>
                <a:gd name="T86" fmla="*/ 81 w 325"/>
                <a:gd name="T87" fmla="*/ 97 h 345"/>
                <a:gd name="T88" fmla="*/ 84 w 325"/>
                <a:gd name="T89" fmla="*/ 95 h 345"/>
                <a:gd name="T90" fmla="*/ 88 w 325"/>
                <a:gd name="T91" fmla="*/ 93 h 345"/>
                <a:gd name="T92" fmla="*/ 91 w 325"/>
                <a:gd name="T93" fmla="*/ 92 h 345"/>
                <a:gd name="T94" fmla="*/ 94 w 325"/>
                <a:gd name="T95" fmla="*/ 90 h 345"/>
                <a:gd name="T96" fmla="*/ 97 w 325"/>
                <a:gd name="T97" fmla="*/ 87 h 3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25" h="345">
                  <a:moveTo>
                    <a:pt x="68" y="0"/>
                  </a:moveTo>
                  <a:lnTo>
                    <a:pt x="59" y="9"/>
                  </a:lnTo>
                  <a:lnTo>
                    <a:pt x="50" y="19"/>
                  </a:lnTo>
                  <a:lnTo>
                    <a:pt x="42" y="28"/>
                  </a:lnTo>
                  <a:lnTo>
                    <a:pt x="34" y="40"/>
                  </a:lnTo>
                  <a:lnTo>
                    <a:pt x="27" y="50"/>
                  </a:lnTo>
                  <a:lnTo>
                    <a:pt x="21" y="61"/>
                  </a:lnTo>
                  <a:lnTo>
                    <a:pt x="16" y="73"/>
                  </a:lnTo>
                  <a:lnTo>
                    <a:pt x="11" y="85"/>
                  </a:lnTo>
                  <a:lnTo>
                    <a:pt x="7" y="97"/>
                  </a:lnTo>
                  <a:lnTo>
                    <a:pt x="4" y="109"/>
                  </a:lnTo>
                  <a:lnTo>
                    <a:pt x="3" y="123"/>
                  </a:lnTo>
                  <a:lnTo>
                    <a:pt x="0" y="135"/>
                  </a:lnTo>
                  <a:lnTo>
                    <a:pt x="0" y="149"/>
                  </a:lnTo>
                  <a:lnTo>
                    <a:pt x="0" y="161"/>
                  </a:lnTo>
                  <a:lnTo>
                    <a:pt x="2" y="173"/>
                  </a:lnTo>
                  <a:lnTo>
                    <a:pt x="4" y="187"/>
                  </a:lnTo>
                  <a:lnTo>
                    <a:pt x="7" y="199"/>
                  </a:lnTo>
                  <a:lnTo>
                    <a:pt x="11" y="212"/>
                  </a:lnTo>
                  <a:lnTo>
                    <a:pt x="15" y="224"/>
                  </a:lnTo>
                  <a:lnTo>
                    <a:pt x="20" y="235"/>
                  </a:lnTo>
                  <a:lnTo>
                    <a:pt x="26" y="246"/>
                  </a:lnTo>
                  <a:lnTo>
                    <a:pt x="33" y="258"/>
                  </a:lnTo>
                  <a:lnTo>
                    <a:pt x="40" y="268"/>
                  </a:lnTo>
                  <a:lnTo>
                    <a:pt x="49" y="278"/>
                  </a:lnTo>
                  <a:lnTo>
                    <a:pt x="57" y="287"/>
                  </a:lnTo>
                  <a:lnTo>
                    <a:pt x="67" y="296"/>
                  </a:lnTo>
                  <a:lnTo>
                    <a:pt x="76" y="305"/>
                  </a:lnTo>
                  <a:lnTo>
                    <a:pt x="87" y="311"/>
                  </a:lnTo>
                  <a:lnTo>
                    <a:pt x="97" y="318"/>
                  </a:lnTo>
                  <a:lnTo>
                    <a:pt x="108" y="325"/>
                  </a:lnTo>
                  <a:lnTo>
                    <a:pt x="121" y="331"/>
                  </a:lnTo>
                  <a:lnTo>
                    <a:pt x="132" y="335"/>
                  </a:lnTo>
                  <a:lnTo>
                    <a:pt x="144" y="338"/>
                  </a:lnTo>
                  <a:lnTo>
                    <a:pt x="158" y="342"/>
                  </a:lnTo>
                  <a:lnTo>
                    <a:pt x="170" y="344"/>
                  </a:lnTo>
                  <a:lnTo>
                    <a:pt x="182" y="345"/>
                  </a:lnTo>
                  <a:lnTo>
                    <a:pt x="196" y="345"/>
                  </a:lnTo>
                  <a:lnTo>
                    <a:pt x="208" y="345"/>
                  </a:lnTo>
                  <a:lnTo>
                    <a:pt x="221" y="344"/>
                  </a:lnTo>
                  <a:lnTo>
                    <a:pt x="234" y="342"/>
                  </a:lnTo>
                  <a:lnTo>
                    <a:pt x="247" y="340"/>
                  </a:lnTo>
                  <a:lnTo>
                    <a:pt x="259" y="335"/>
                  </a:lnTo>
                  <a:lnTo>
                    <a:pt x="270" y="331"/>
                  </a:lnTo>
                  <a:lnTo>
                    <a:pt x="282" y="326"/>
                  </a:lnTo>
                  <a:lnTo>
                    <a:pt x="294" y="319"/>
                  </a:lnTo>
                  <a:lnTo>
                    <a:pt x="305" y="313"/>
                  </a:lnTo>
                  <a:lnTo>
                    <a:pt x="315" y="306"/>
                  </a:lnTo>
                  <a:lnTo>
                    <a:pt x="325" y="29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31" name="Line 122"/>
            <p:cNvSpPr>
              <a:spLocks noChangeShapeType="1"/>
            </p:cNvSpPr>
            <p:nvPr/>
          </p:nvSpPr>
          <p:spPr bwMode="auto">
            <a:xfrm>
              <a:off x="1494" y="2231"/>
              <a:ext cx="0" cy="18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32" name="Line 123"/>
            <p:cNvSpPr>
              <a:spLocks noChangeShapeType="1"/>
            </p:cNvSpPr>
            <p:nvPr/>
          </p:nvSpPr>
          <p:spPr bwMode="auto">
            <a:xfrm flipH="1">
              <a:off x="2045" y="3157"/>
              <a:ext cx="1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33" name="Line 124"/>
            <p:cNvSpPr>
              <a:spLocks noChangeShapeType="1"/>
            </p:cNvSpPr>
            <p:nvPr/>
          </p:nvSpPr>
          <p:spPr bwMode="auto">
            <a:xfrm flipH="1">
              <a:off x="1958" y="3157"/>
              <a:ext cx="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34" name="Line 125"/>
            <p:cNvSpPr>
              <a:spLocks noChangeShapeType="1"/>
            </p:cNvSpPr>
            <p:nvPr/>
          </p:nvSpPr>
          <p:spPr bwMode="auto">
            <a:xfrm flipH="1">
              <a:off x="1669" y="3157"/>
              <a:ext cx="2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35" name="Line 126"/>
            <p:cNvSpPr>
              <a:spLocks noChangeShapeType="1"/>
            </p:cNvSpPr>
            <p:nvPr/>
          </p:nvSpPr>
          <p:spPr bwMode="auto">
            <a:xfrm flipH="1">
              <a:off x="1583" y="3157"/>
              <a:ext cx="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36" name="Line 127"/>
            <p:cNvSpPr>
              <a:spLocks noChangeShapeType="1"/>
            </p:cNvSpPr>
            <p:nvPr/>
          </p:nvSpPr>
          <p:spPr bwMode="auto">
            <a:xfrm flipH="1">
              <a:off x="1393" y="3157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37" name="Line 128"/>
            <p:cNvSpPr>
              <a:spLocks noChangeShapeType="1"/>
            </p:cNvSpPr>
            <p:nvPr/>
          </p:nvSpPr>
          <p:spPr bwMode="auto">
            <a:xfrm flipH="1">
              <a:off x="1494" y="2231"/>
              <a:ext cx="3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38" name="Line 129"/>
            <p:cNvSpPr>
              <a:spLocks noChangeShapeType="1"/>
            </p:cNvSpPr>
            <p:nvPr/>
          </p:nvSpPr>
          <p:spPr bwMode="auto">
            <a:xfrm>
              <a:off x="2098" y="2501"/>
              <a:ext cx="0" cy="13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39" name="Line 130"/>
            <p:cNvSpPr>
              <a:spLocks noChangeShapeType="1"/>
            </p:cNvSpPr>
            <p:nvPr/>
          </p:nvSpPr>
          <p:spPr bwMode="auto">
            <a:xfrm flipH="1">
              <a:off x="1494" y="4082"/>
              <a:ext cx="3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40" name="Line 131"/>
            <p:cNvSpPr>
              <a:spLocks noChangeShapeType="1"/>
            </p:cNvSpPr>
            <p:nvPr/>
          </p:nvSpPr>
          <p:spPr bwMode="auto">
            <a:xfrm flipH="1">
              <a:off x="1816" y="3351"/>
              <a:ext cx="2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41" name="Line 132"/>
            <p:cNvSpPr>
              <a:spLocks noChangeShapeType="1"/>
            </p:cNvSpPr>
            <p:nvPr/>
          </p:nvSpPr>
          <p:spPr bwMode="auto">
            <a:xfrm flipH="1">
              <a:off x="1494" y="3505"/>
              <a:ext cx="322" cy="3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42" name="Line 133"/>
            <p:cNvSpPr>
              <a:spLocks noChangeShapeType="1"/>
            </p:cNvSpPr>
            <p:nvPr/>
          </p:nvSpPr>
          <p:spPr bwMode="auto">
            <a:xfrm flipH="1">
              <a:off x="1818" y="3812"/>
              <a:ext cx="280" cy="2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43" name="Line 134"/>
            <p:cNvSpPr>
              <a:spLocks noChangeShapeType="1"/>
            </p:cNvSpPr>
            <p:nvPr/>
          </p:nvSpPr>
          <p:spPr bwMode="auto">
            <a:xfrm flipV="1">
              <a:off x="1816" y="3157"/>
              <a:ext cx="0" cy="3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44" name="Line 135"/>
            <p:cNvSpPr>
              <a:spLocks noChangeShapeType="1"/>
            </p:cNvSpPr>
            <p:nvPr/>
          </p:nvSpPr>
          <p:spPr bwMode="auto">
            <a:xfrm flipH="1">
              <a:off x="1494" y="2231"/>
              <a:ext cx="3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45" name="Line 136"/>
            <p:cNvSpPr>
              <a:spLocks noChangeShapeType="1"/>
            </p:cNvSpPr>
            <p:nvPr/>
          </p:nvSpPr>
          <p:spPr bwMode="auto">
            <a:xfrm flipH="1">
              <a:off x="1816" y="2965"/>
              <a:ext cx="2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46" name="Line 137"/>
            <p:cNvSpPr>
              <a:spLocks noChangeShapeType="1"/>
            </p:cNvSpPr>
            <p:nvPr/>
          </p:nvSpPr>
          <p:spPr bwMode="auto">
            <a:xfrm flipH="1" flipV="1">
              <a:off x="1494" y="2501"/>
              <a:ext cx="322" cy="3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47" name="Line 138"/>
            <p:cNvSpPr>
              <a:spLocks noChangeShapeType="1"/>
            </p:cNvSpPr>
            <p:nvPr/>
          </p:nvSpPr>
          <p:spPr bwMode="auto">
            <a:xfrm flipH="1" flipV="1">
              <a:off x="1818" y="2231"/>
              <a:ext cx="280" cy="2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48" name="Line 139"/>
            <p:cNvSpPr>
              <a:spLocks noChangeShapeType="1"/>
            </p:cNvSpPr>
            <p:nvPr/>
          </p:nvSpPr>
          <p:spPr bwMode="auto">
            <a:xfrm>
              <a:off x="1816" y="2811"/>
              <a:ext cx="0" cy="3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49" name="Line 140"/>
            <p:cNvSpPr>
              <a:spLocks noChangeShapeType="1"/>
            </p:cNvSpPr>
            <p:nvPr/>
          </p:nvSpPr>
          <p:spPr bwMode="auto">
            <a:xfrm flipH="1">
              <a:off x="1816" y="2910"/>
              <a:ext cx="2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50" name="Line 141"/>
            <p:cNvSpPr>
              <a:spLocks noChangeShapeType="1"/>
            </p:cNvSpPr>
            <p:nvPr/>
          </p:nvSpPr>
          <p:spPr bwMode="auto">
            <a:xfrm>
              <a:off x="1383" y="2347"/>
              <a:ext cx="29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51" name="Line 142"/>
            <p:cNvSpPr>
              <a:spLocks noChangeShapeType="1"/>
            </p:cNvSpPr>
            <p:nvPr/>
          </p:nvSpPr>
          <p:spPr bwMode="auto">
            <a:xfrm>
              <a:off x="1571" y="2347"/>
              <a:ext cx="0" cy="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52" name="Line 143"/>
            <p:cNvSpPr>
              <a:spLocks noChangeShapeType="1"/>
            </p:cNvSpPr>
            <p:nvPr/>
          </p:nvSpPr>
          <p:spPr bwMode="auto">
            <a:xfrm flipH="1">
              <a:off x="1494" y="2405"/>
              <a:ext cx="7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53" name="Line 144"/>
            <p:cNvSpPr>
              <a:spLocks noChangeShapeType="1"/>
            </p:cNvSpPr>
            <p:nvPr/>
          </p:nvSpPr>
          <p:spPr bwMode="auto">
            <a:xfrm flipV="1">
              <a:off x="1571" y="2347"/>
              <a:ext cx="37" cy="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54" name="Line 145"/>
            <p:cNvSpPr>
              <a:spLocks noChangeShapeType="1"/>
            </p:cNvSpPr>
            <p:nvPr/>
          </p:nvSpPr>
          <p:spPr bwMode="auto">
            <a:xfrm flipV="1">
              <a:off x="1571" y="2289"/>
              <a:ext cx="0" cy="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55" name="Line 146"/>
            <p:cNvSpPr>
              <a:spLocks noChangeShapeType="1"/>
            </p:cNvSpPr>
            <p:nvPr/>
          </p:nvSpPr>
          <p:spPr bwMode="auto">
            <a:xfrm flipH="1">
              <a:off x="1494" y="2289"/>
              <a:ext cx="7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56" name="Line 147"/>
            <p:cNvSpPr>
              <a:spLocks noChangeShapeType="1"/>
            </p:cNvSpPr>
            <p:nvPr/>
          </p:nvSpPr>
          <p:spPr bwMode="auto">
            <a:xfrm>
              <a:off x="1571" y="2289"/>
              <a:ext cx="37" cy="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57" name="Line 148"/>
            <p:cNvSpPr>
              <a:spLocks noChangeShapeType="1"/>
            </p:cNvSpPr>
            <p:nvPr/>
          </p:nvSpPr>
          <p:spPr bwMode="auto">
            <a:xfrm flipV="1">
              <a:off x="1511" y="2231"/>
              <a:ext cx="58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58" name="Line 149"/>
            <p:cNvSpPr>
              <a:spLocks noChangeShapeType="1"/>
            </p:cNvSpPr>
            <p:nvPr/>
          </p:nvSpPr>
          <p:spPr bwMode="auto">
            <a:xfrm flipV="1">
              <a:off x="1581" y="2231"/>
              <a:ext cx="74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59" name="Line 150"/>
            <p:cNvSpPr>
              <a:spLocks noChangeShapeType="1"/>
            </p:cNvSpPr>
            <p:nvPr/>
          </p:nvSpPr>
          <p:spPr bwMode="auto">
            <a:xfrm flipV="1">
              <a:off x="1494" y="2405"/>
              <a:ext cx="75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60" name="Line 151"/>
            <p:cNvSpPr>
              <a:spLocks noChangeShapeType="1"/>
            </p:cNvSpPr>
            <p:nvPr/>
          </p:nvSpPr>
          <p:spPr bwMode="auto">
            <a:xfrm flipV="1">
              <a:off x="1579" y="2231"/>
              <a:ext cx="163" cy="1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61" name="Line 152"/>
            <p:cNvSpPr>
              <a:spLocks noChangeShapeType="1"/>
            </p:cNvSpPr>
            <p:nvPr/>
          </p:nvSpPr>
          <p:spPr bwMode="auto">
            <a:xfrm flipV="1">
              <a:off x="1527" y="2236"/>
              <a:ext cx="295" cy="2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62" name="Line 153"/>
            <p:cNvSpPr>
              <a:spLocks noChangeShapeType="1"/>
            </p:cNvSpPr>
            <p:nvPr/>
          </p:nvSpPr>
          <p:spPr bwMode="auto">
            <a:xfrm flipV="1">
              <a:off x="1571" y="2279"/>
              <a:ext cx="296" cy="2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63" name="Line 154"/>
            <p:cNvSpPr>
              <a:spLocks noChangeShapeType="1"/>
            </p:cNvSpPr>
            <p:nvPr/>
          </p:nvSpPr>
          <p:spPr bwMode="auto">
            <a:xfrm flipV="1">
              <a:off x="1616" y="2322"/>
              <a:ext cx="295" cy="2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64" name="Line 155"/>
            <p:cNvSpPr>
              <a:spLocks noChangeShapeType="1"/>
            </p:cNvSpPr>
            <p:nvPr/>
          </p:nvSpPr>
          <p:spPr bwMode="auto">
            <a:xfrm flipV="1">
              <a:off x="1659" y="2363"/>
              <a:ext cx="297" cy="2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65" name="Line 156"/>
            <p:cNvSpPr>
              <a:spLocks noChangeShapeType="1"/>
            </p:cNvSpPr>
            <p:nvPr/>
          </p:nvSpPr>
          <p:spPr bwMode="auto">
            <a:xfrm flipV="1">
              <a:off x="1705" y="2407"/>
              <a:ext cx="294" cy="2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66" name="Line 157"/>
            <p:cNvSpPr>
              <a:spLocks noChangeShapeType="1"/>
            </p:cNvSpPr>
            <p:nvPr/>
          </p:nvSpPr>
          <p:spPr bwMode="auto">
            <a:xfrm flipV="1">
              <a:off x="1748" y="2448"/>
              <a:ext cx="295" cy="2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67" name="Line 158"/>
            <p:cNvSpPr>
              <a:spLocks noChangeShapeType="1"/>
            </p:cNvSpPr>
            <p:nvPr/>
          </p:nvSpPr>
          <p:spPr bwMode="auto">
            <a:xfrm flipV="1">
              <a:off x="1791" y="2491"/>
              <a:ext cx="297" cy="2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68" name="Line 159"/>
            <p:cNvSpPr>
              <a:spLocks noChangeShapeType="1"/>
            </p:cNvSpPr>
            <p:nvPr/>
          </p:nvSpPr>
          <p:spPr bwMode="auto">
            <a:xfrm flipV="1">
              <a:off x="1816" y="2565"/>
              <a:ext cx="282" cy="2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69" name="Line 160"/>
            <p:cNvSpPr>
              <a:spLocks noChangeShapeType="1"/>
            </p:cNvSpPr>
            <p:nvPr/>
          </p:nvSpPr>
          <p:spPr bwMode="auto">
            <a:xfrm flipV="1">
              <a:off x="1841" y="2652"/>
              <a:ext cx="257" cy="2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70" name="Line 161"/>
            <p:cNvSpPr>
              <a:spLocks noChangeShapeType="1"/>
            </p:cNvSpPr>
            <p:nvPr/>
          </p:nvSpPr>
          <p:spPr bwMode="auto">
            <a:xfrm flipV="1">
              <a:off x="1927" y="2738"/>
              <a:ext cx="171" cy="1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71" name="Line 162"/>
            <p:cNvSpPr>
              <a:spLocks noChangeShapeType="1"/>
            </p:cNvSpPr>
            <p:nvPr/>
          </p:nvSpPr>
          <p:spPr bwMode="auto">
            <a:xfrm flipV="1">
              <a:off x="2014" y="2825"/>
              <a:ext cx="84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72" name="Line 163"/>
            <p:cNvSpPr>
              <a:spLocks noChangeShapeType="1"/>
            </p:cNvSpPr>
            <p:nvPr/>
          </p:nvSpPr>
          <p:spPr bwMode="auto">
            <a:xfrm flipV="1">
              <a:off x="1816" y="3351"/>
              <a:ext cx="18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73" name="Line 164"/>
            <p:cNvSpPr>
              <a:spLocks noChangeShapeType="1"/>
            </p:cNvSpPr>
            <p:nvPr/>
          </p:nvSpPr>
          <p:spPr bwMode="auto">
            <a:xfrm flipV="1">
              <a:off x="1816" y="3351"/>
              <a:ext cx="105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74" name="Line 165"/>
            <p:cNvSpPr>
              <a:spLocks noChangeShapeType="1"/>
            </p:cNvSpPr>
            <p:nvPr/>
          </p:nvSpPr>
          <p:spPr bwMode="auto">
            <a:xfrm flipV="1">
              <a:off x="1494" y="3351"/>
              <a:ext cx="514" cy="5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75" name="Line 166"/>
            <p:cNvSpPr>
              <a:spLocks noChangeShapeType="1"/>
            </p:cNvSpPr>
            <p:nvPr/>
          </p:nvSpPr>
          <p:spPr bwMode="auto">
            <a:xfrm flipV="1">
              <a:off x="1494" y="3351"/>
              <a:ext cx="600" cy="5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76" name="Line 167"/>
            <p:cNvSpPr>
              <a:spLocks noChangeShapeType="1"/>
            </p:cNvSpPr>
            <p:nvPr/>
          </p:nvSpPr>
          <p:spPr bwMode="auto">
            <a:xfrm flipV="1">
              <a:off x="1494" y="3431"/>
              <a:ext cx="604" cy="6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77" name="Line 168"/>
            <p:cNvSpPr>
              <a:spLocks noChangeShapeType="1"/>
            </p:cNvSpPr>
            <p:nvPr/>
          </p:nvSpPr>
          <p:spPr bwMode="auto">
            <a:xfrm flipV="1">
              <a:off x="1536" y="3518"/>
              <a:ext cx="562" cy="5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78" name="Line 169"/>
            <p:cNvSpPr>
              <a:spLocks noChangeShapeType="1"/>
            </p:cNvSpPr>
            <p:nvPr/>
          </p:nvSpPr>
          <p:spPr bwMode="auto">
            <a:xfrm flipV="1">
              <a:off x="1622" y="3604"/>
              <a:ext cx="476" cy="4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79" name="Line 170"/>
            <p:cNvSpPr>
              <a:spLocks noChangeShapeType="1"/>
            </p:cNvSpPr>
            <p:nvPr/>
          </p:nvSpPr>
          <p:spPr bwMode="auto">
            <a:xfrm flipV="1">
              <a:off x="1709" y="3693"/>
              <a:ext cx="389" cy="3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9080" name="Line 171"/>
            <p:cNvSpPr>
              <a:spLocks noChangeShapeType="1"/>
            </p:cNvSpPr>
            <p:nvPr/>
          </p:nvSpPr>
          <p:spPr bwMode="auto">
            <a:xfrm flipV="1">
              <a:off x="1795" y="3777"/>
              <a:ext cx="303" cy="3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42875" name="Group 187"/>
          <p:cNvGrpSpPr>
            <a:grpSpLocks/>
          </p:cNvGrpSpPr>
          <p:nvPr/>
        </p:nvGrpSpPr>
        <p:grpSpPr bwMode="auto">
          <a:xfrm>
            <a:off x="4983163" y="2066925"/>
            <a:ext cx="1655762" cy="1236663"/>
            <a:chOff x="3139" y="1302"/>
            <a:chExt cx="1043" cy="779"/>
          </a:xfrm>
        </p:grpSpPr>
        <p:sp>
          <p:nvSpPr>
            <p:cNvPr id="38919" name="Line 75"/>
            <p:cNvSpPr>
              <a:spLocks noChangeShapeType="1"/>
            </p:cNvSpPr>
            <p:nvPr/>
          </p:nvSpPr>
          <p:spPr bwMode="auto">
            <a:xfrm>
              <a:off x="3145" y="1784"/>
              <a:ext cx="1037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20" name="Line 76"/>
            <p:cNvSpPr>
              <a:spLocks noChangeShapeType="1"/>
            </p:cNvSpPr>
            <p:nvPr/>
          </p:nvSpPr>
          <p:spPr bwMode="auto">
            <a:xfrm flipV="1">
              <a:off x="3434" y="1679"/>
              <a:ext cx="0" cy="3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21" name="Line 77"/>
            <p:cNvSpPr>
              <a:spLocks noChangeShapeType="1"/>
            </p:cNvSpPr>
            <p:nvPr/>
          </p:nvSpPr>
          <p:spPr bwMode="auto">
            <a:xfrm flipV="1">
              <a:off x="3318" y="1784"/>
              <a:ext cx="0" cy="15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22" name="Line 78"/>
            <p:cNvSpPr>
              <a:spLocks noChangeShapeType="1"/>
            </p:cNvSpPr>
            <p:nvPr/>
          </p:nvSpPr>
          <p:spPr bwMode="auto">
            <a:xfrm flipV="1">
              <a:off x="3549" y="1881"/>
              <a:ext cx="0" cy="6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23" name="Line 79"/>
            <p:cNvSpPr>
              <a:spLocks noChangeShapeType="1"/>
            </p:cNvSpPr>
            <p:nvPr/>
          </p:nvSpPr>
          <p:spPr bwMode="auto">
            <a:xfrm>
              <a:off x="3318" y="1939"/>
              <a:ext cx="23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24" name="Line 80"/>
            <p:cNvSpPr>
              <a:spLocks noChangeShapeType="1"/>
            </p:cNvSpPr>
            <p:nvPr/>
          </p:nvSpPr>
          <p:spPr bwMode="auto">
            <a:xfrm>
              <a:off x="3318" y="1939"/>
              <a:ext cx="116" cy="6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25" name="Line 81"/>
            <p:cNvSpPr>
              <a:spLocks noChangeShapeType="1"/>
            </p:cNvSpPr>
            <p:nvPr/>
          </p:nvSpPr>
          <p:spPr bwMode="auto">
            <a:xfrm flipV="1">
              <a:off x="3434" y="1941"/>
              <a:ext cx="115" cy="6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26" name="Line 82"/>
            <p:cNvSpPr>
              <a:spLocks noChangeShapeType="1"/>
            </p:cNvSpPr>
            <p:nvPr/>
          </p:nvSpPr>
          <p:spPr bwMode="auto">
            <a:xfrm flipH="1">
              <a:off x="3434" y="1784"/>
              <a:ext cx="655" cy="11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27" name="Freeform 83"/>
            <p:cNvSpPr>
              <a:spLocks/>
            </p:cNvSpPr>
            <p:nvPr/>
          </p:nvSpPr>
          <p:spPr bwMode="auto">
            <a:xfrm>
              <a:off x="3139" y="1784"/>
              <a:ext cx="1043" cy="297"/>
            </a:xfrm>
            <a:custGeom>
              <a:avLst/>
              <a:gdLst>
                <a:gd name="T0" fmla="*/ 2 w 3543"/>
                <a:gd name="T1" fmla="*/ 34 h 1007"/>
                <a:gd name="T2" fmla="*/ 0 w 3543"/>
                <a:gd name="T3" fmla="*/ 55 h 1007"/>
                <a:gd name="T4" fmla="*/ 0 w 3543"/>
                <a:gd name="T5" fmla="*/ 77 h 1007"/>
                <a:gd name="T6" fmla="*/ 2 w 3543"/>
                <a:gd name="T7" fmla="*/ 97 h 1007"/>
                <a:gd name="T8" fmla="*/ 7 w 3543"/>
                <a:gd name="T9" fmla="*/ 114 h 1007"/>
                <a:gd name="T10" fmla="*/ 14 w 3543"/>
                <a:gd name="T11" fmla="*/ 129 h 1007"/>
                <a:gd name="T12" fmla="*/ 26 w 3543"/>
                <a:gd name="T13" fmla="*/ 146 h 1007"/>
                <a:gd name="T14" fmla="*/ 40 w 3543"/>
                <a:gd name="T15" fmla="*/ 161 h 1007"/>
                <a:gd name="T16" fmla="*/ 59 w 3543"/>
                <a:gd name="T17" fmla="*/ 181 h 1007"/>
                <a:gd name="T18" fmla="*/ 93 w 3543"/>
                <a:gd name="T19" fmla="*/ 211 h 1007"/>
                <a:gd name="T20" fmla="*/ 125 w 3543"/>
                <a:gd name="T21" fmla="*/ 242 h 1007"/>
                <a:gd name="T22" fmla="*/ 142 w 3543"/>
                <a:gd name="T23" fmla="*/ 256 h 1007"/>
                <a:gd name="T24" fmla="*/ 158 w 3543"/>
                <a:gd name="T25" fmla="*/ 269 h 1007"/>
                <a:gd name="T26" fmla="*/ 176 w 3543"/>
                <a:gd name="T27" fmla="*/ 280 h 1007"/>
                <a:gd name="T28" fmla="*/ 193 w 3543"/>
                <a:gd name="T29" fmla="*/ 289 h 1007"/>
                <a:gd name="T30" fmla="*/ 212 w 3543"/>
                <a:gd name="T31" fmla="*/ 294 h 1007"/>
                <a:gd name="T32" fmla="*/ 232 w 3543"/>
                <a:gd name="T33" fmla="*/ 297 h 1007"/>
                <a:gd name="T34" fmla="*/ 253 w 3543"/>
                <a:gd name="T35" fmla="*/ 297 h 1007"/>
                <a:gd name="T36" fmla="*/ 274 w 3543"/>
                <a:gd name="T37" fmla="*/ 296 h 1007"/>
                <a:gd name="T38" fmla="*/ 319 w 3543"/>
                <a:gd name="T39" fmla="*/ 292 h 1007"/>
                <a:gd name="T40" fmla="*/ 365 w 3543"/>
                <a:gd name="T41" fmla="*/ 289 h 1007"/>
                <a:gd name="T42" fmla="*/ 393 w 3543"/>
                <a:gd name="T43" fmla="*/ 286 h 1007"/>
                <a:gd name="T44" fmla="*/ 415 w 3543"/>
                <a:gd name="T45" fmla="*/ 283 h 1007"/>
                <a:gd name="T46" fmla="*/ 435 w 3543"/>
                <a:gd name="T47" fmla="*/ 277 h 1007"/>
                <a:gd name="T48" fmla="*/ 453 w 3543"/>
                <a:gd name="T49" fmla="*/ 269 h 1007"/>
                <a:gd name="T50" fmla="*/ 470 w 3543"/>
                <a:gd name="T51" fmla="*/ 259 h 1007"/>
                <a:gd name="T52" fmla="*/ 480 w 3543"/>
                <a:gd name="T53" fmla="*/ 250 h 1007"/>
                <a:gd name="T54" fmla="*/ 487 w 3543"/>
                <a:gd name="T55" fmla="*/ 243 h 1007"/>
                <a:gd name="T56" fmla="*/ 497 w 3543"/>
                <a:gd name="T57" fmla="*/ 228 h 1007"/>
                <a:gd name="T58" fmla="*/ 507 w 3543"/>
                <a:gd name="T59" fmla="*/ 209 h 1007"/>
                <a:gd name="T60" fmla="*/ 522 w 3543"/>
                <a:gd name="T61" fmla="*/ 179 h 1007"/>
                <a:gd name="T62" fmla="*/ 531 w 3543"/>
                <a:gd name="T63" fmla="*/ 160 h 1007"/>
                <a:gd name="T64" fmla="*/ 541 w 3543"/>
                <a:gd name="T65" fmla="*/ 145 h 1007"/>
                <a:gd name="T66" fmla="*/ 547 w 3543"/>
                <a:gd name="T67" fmla="*/ 138 h 1007"/>
                <a:gd name="T68" fmla="*/ 553 w 3543"/>
                <a:gd name="T69" fmla="*/ 132 h 1007"/>
                <a:gd name="T70" fmla="*/ 560 w 3543"/>
                <a:gd name="T71" fmla="*/ 127 h 1007"/>
                <a:gd name="T72" fmla="*/ 570 w 3543"/>
                <a:gd name="T73" fmla="*/ 121 h 1007"/>
                <a:gd name="T74" fmla="*/ 587 w 3543"/>
                <a:gd name="T75" fmla="*/ 115 h 1007"/>
                <a:gd name="T76" fmla="*/ 605 w 3543"/>
                <a:gd name="T77" fmla="*/ 112 h 1007"/>
                <a:gd name="T78" fmla="*/ 625 w 3543"/>
                <a:gd name="T79" fmla="*/ 111 h 1007"/>
                <a:gd name="T80" fmla="*/ 646 w 3543"/>
                <a:gd name="T81" fmla="*/ 113 h 1007"/>
                <a:gd name="T82" fmla="*/ 669 w 3543"/>
                <a:gd name="T83" fmla="*/ 116 h 1007"/>
                <a:gd name="T84" fmla="*/ 698 w 3543"/>
                <a:gd name="T85" fmla="*/ 121 h 1007"/>
                <a:gd name="T86" fmla="*/ 747 w 3543"/>
                <a:gd name="T87" fmla="*/ 130 h 1007"/>
                <a:gd name="T88" fmla="*/ 790 w 3543"/>
                <a:gd name="T89" fmla="*/ 137 h 1007"/>
                <a:gd name="T90" fmla="*/ 814 w 3543"/>
                <a:gd name="T91" fmla="*/ 140 h 1007"/>
                <a:gd name="T92" fmla="*/ 838 w 3543"/>
                <a:gd name="T93" fmla="*/ 141 h 1007"/>
                <a:gd name="T94" fmla="*/ 861 w 3543"/>
                <a:gd name="T95" fmla="*/ 141 h 1007"/>
                <a:gd name="T96" fmla="*/ 884 w 3543"/>
                <a:gd name="T97" fmla="*/ 139 h 1007"/>
                <a:gd name="T98" fmla="*/ 906 w 3543"/>
                <a:gd name="T99" fmla="*/ 136 h 1007"/>
                <a:gd name="T100" fmla="*/ 926 w 3543"/>
                <a:gd name="T101" fmla="*/ 130 h 1007"/>
                <a:gd name="T102" fmla="*/ 946 w 3543"/>
                <a:gd name="T103" fmla="*/ 123 h 1007"/>
                <a:gd name="T104" fmla="*/ 964 w 3543"/>
                <a:gd name="T105" fmla="*/ 113 h 1007"/>
                <a:gd name="T106" fmla="*/ 980 w 3543"/>
                <a:gd name="T107" fmla="*/ 101 h 1007"/>
                <a:gd name="T108" fmla="*/ 994 w 3543"/>
                <a:gd name="T109" fmla="*/ 88 h 1007"/>
                <a:gd name="T110" fmla="*/ 1006 w 3543"/>
                <a:gd name="T111" fmla="*/ 72 h 1007"/>
                <a:gd name="T112" fmla="*/ 1018 w 3543"/>
                <a:gd name="T113" fmla="*/ 54 h 1007"/>
                <a:gd name="T114" fmla="*/ 1027 w 3543"/>
                <a:gd name="T115" fmla="*/ 35 h 1007"/>
                <a:gd name="T116" fmla="*/ 1043 w 3543"/>
                <a:gd name="T117" fmla="*/ 0 h 100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543" h="1007">
                  <a:moveTo>
                    <a:pt x="25" y="0"/>
                  </a:moveTo>
                  <a:lnTo>
                    <a:pt x="19" y="39"/>
                  </a:lnTo>
                  <a:lnTo>
                    <a:pt x="13" y="77"/>
                  </a:lnTo>
                  <a:lnTo>
                    <a:pt x="8" y="114"/>
                  </a:lnTo>
                  <a:lnTo>
                    <a:pt x="6" y="133"/>
                  </a:lnTo>
                  <a:lnTo>
                    <a:pt x="4" y="151"/>
                  </a:lnTo>
                  <a:lnTo>
                    <a:pt x="2" y="170"/>
                  </a:lnTo>
                  <a:lnTo>
                    <a:pt x="1" y="188"/>
                  </a:lnTo>
                  <a:lnTo>
                    <a:pt x="0" y="206"/>
                  </a:lnTo>
                  <a:lnTo>
                    <a:pt x="0" y="224"/>
                  </a:lnTo>
                  <a:lnTo>
                    <a:pt x="0" y="242"/>
                  </a:lnTo>
                  <a:lnTo>
                    <a:pt x="0" y="260"/>
                  </a:lnTo>
                  <a:lnTo>
                    <a:pt x="1" y="278"/>
                  </a:lnTo>
                  <a:lnTo>
                    <a:pt x="3" y="295"/>
                  </a:lnTo>
                  <a:lnTo>
                    <a:pt x="6" y="312"/>
                  </a:lnTo>
                  <a:lnTo>
                    <a:pt x="8" y="329"/>
                  </a:lnTo>
                  <a:lnTo>
                    <a:pt x="11" y="345"/>
                  </a:lnTo>
                  <a:lnTo>
                    <a:pt x="16" y="361"/>
                  </a:lnTo>
                  <a:lnTo>
                    <a:pt x="21" y="377"/>
                  </a:lnTo>
                  <a:lnTo>
                    <a:pt x="24" y="385"/>
                  </a:lnTo>
                  <a:lnTo>
                    <a:pt x="27" y="393"/>
                  </a:lnTo>
                  <a:lnTo>
                    <a:pt x="34" y="407"/>
                  </a:lnTo>
                  <a:lnTo>
                    <a:pt x="40" y="423"/>
                  </a:lnTo>
                  <a:lnTo>
                    <a:pt x="49" y="438"/>
                  </a:lnTo>
                  <a:lnTo>
                    <a:pt x="57" y="452"/>
                  </a:lnTo>
                  <a:lnTo>
                    <a:pt x="67" y="466"/>
                  </a:lnTo>
                  <a:lnTo>
                    <a:pt x="78" y="480"/>
                  </a:lnTo>
                  <a:lnTo>
                    <a:pt x="88" y="494"/>
                  </a:lnTo>
                  <a:lnTo>
                    <a:pt x="99" y="507"/>
                  </a:lnTo>
                  <a:lnTo>
                    <a:pt x="110" y="521"/>
                  </a:lnTo>
                  <a:lnTo>
                    <a:pt x="122" y="534"/>
                  </a:lnTo>
                  <a:lnTo>
                    <a:pt x="135" y="547"/>
                  </a:lnTo>
                  <a:lnTo>
                    <a:pt x="148" y="560"/>
                  </a:lnTo>
                  <a:lnTo>
                    <a:pt x="161" y="572"/>
                  </a:lnTo>
                  <a:lnTo>
                    <a:pt x="174" y="586"/>
                  </a:lnTo>
                  <a:lnTo>
                    <a:pt x="202" y="612"/>
                  </a:lnTo>
                  <a:lnTo>
                    <a:pt x="230" y="636"/>
                  </a:lnTo>
                  <a:lnTo>
                    <a:pt x="258" y="662"/>
                  </a:lnTo>
                  <a:lnTo>
                    <a:pt x="286" y="688"/>
                  </a:lnTo>
                  <a:lnTo>
                    <a:pt x="315" y="715"/>
                  </a:lnTo>
                  <a:lnTo>
                    <a:pt x="343" y="741"/>
                  </a:lnTo>
                  <a:lnTo>
                    <a:pt x="371" y="768"/>
                  </a:lnTo>
                  <a:lnTo>
                    <a:pt x="398" y="794"/>
                  </a:lnTo>
                  <a:lnTo>
                    <a:pt x="426" y="820"/>
                  </a:lnTo>
                  <a:lnTo>
                    <a:pt x="439" y="832"/>
                  </a:lnTo>
                  <a:lnTo>
                    <a:pt x="454" y="844"/>
                  </a:lnTo>
                  <a:lnTo>
                    <a:pt x="467" y="857"/>
                  </a:lnTo>
                  <a:lnTo>
                    <a:pt x="482" y="868"/>
                  </a:lnTo>
                  <a:lnTo>
                    <a:pt x="495" y="880"/>
                  </a:lnTo>
                  <a:lnTo>
                    <a:pt x="510" y="891"/>
                  </a:lnTo>
                  <a:lnTo>
                    <a:pt x="524" y="902"/>
                  </a:lnTo>
                  <a:lnTo>
                    <a:pt x="538" y="913"/>
                  </a:lnTo>
                  <a:lnTo>
                    <a:pt x="553" y="922"/>
                  </a:lnTo>
                  <a:lnTo>
                    <a:pt x="567" y="932"/>
                  </a:lnTo>
                  <a:lnTo>
                    <a:pt x="582" y="941"/>
                  </a:lnTo>
                  <a:lnTo>
                    <a:pt x="597" y="950"/>
                  </a:lnTo>
                  <a:lnTo>
                    <a:pt x="612" y="958"/>
                  </a:lnTo>
                  <a:lnTo>
                    <a:pt x="627" y="966"/>
                  </a:lnTo>
                  <a:lnTo>
                    <a:pt x="643" y="972"/>
                  </a:lnTo>
                  <a:lnTo>
                    <a:pt x="657" y="979"/>
                  </a:lnTo>
                  <a:lnTo>
                    <a:pt x="673" y="985"/>
                  </a:lnTo>
                  <a:lnTo>
                    <a:pt x="689" y="989"/>
                  </a:lnTo>
                  <a:lnTo>
                    <a:pt x="706" y="994"/>
                  </a:lnTo>
                  <a:lnTo>
                    <a:pt x="721" y="998"/>
                  </a:lnTo>
                  <a:lnTo>
                    <a:pt x="738" y="1000"/>
                  </a:lnTo>
                  <a:lnTo>
                    <a:pt x="755" y="1003"/>
                  </a:lnTo>
                  <a:lnTo>
                    <a:pt x="772" y="1005"/>
                  </a:lnTo>
                  <a:lnTo>
                    <a:pt x="789" y="1006"/>
                  </a:lnTo>
                  <a:lnTo>
                    <a:pt x="805" y="1007"/>
                  </a:lnTo>
                  <a:lnTo>
                    <a:pt x="823" y="1007"/>
                  </a:lnTo>
                  <a:lnTo>
                    <a:pt x="841" y="1007"/>
                  </a:lnTo>
                  <a:lnTo>
                    <a:pt x="859" y="1006"/>
                  </a:lnTo>
                  <a:lnTo>
                    <a:pt x="877" y="1006"/>
                  </a:lnTo>
                  <a:lnTo>
                    <a:pt x="895" y="1005"/>
                  </a:lnTo>
                  <a:lnTo>
                    <a:pt x="913" y="1004"/>
                  </a:lnTo>
                  <a:lnTo>
                    <a:pt x="932" y="1002"/>
                  </a:lnTo>
                  <a:lnTo>
                    <a:pt x="970" y="999"/>
                  </a:lnTo>
                  <a:lnTo>
                    <a:pt x="1008" y="996"/>
                  </a:lnTo>
                  <a:lnTo>
                    <a:pt x="1046" y="994"/>
                  </a:lnTo>
                  <a:lnTo>
                    <a:pt x="1084" y="991"/>
                  </a:lnTo>
                  <a:lnTo>
                    <a:pt x="1123" y="989"/>
                  </a:lnTo>
                  <a:lnTo>
                    <a:pt x="1163" y="987"/>
                  </a:lnTo>
                  <a:lnTo>
                    <a:pt x="1202" y="984"/>
                  </a:lnTo>
                  <a:lnTo>
                    <a:pt x="1240" y="981"/>
                  </a:lnTo>
                  <a:lnTo>
                    <a:pt x="1278" y="978"/>
                  </a:lnTo>
                  <a:lnTo>
                    <a:pt x="1298" y="976"/>
                  </a:lnTo>
                  <a:lnTo>
                    <a:pt x="1317" y="973"/>
                  </a:lnTo>
                  <a:lnTo>
                    <a:pt x="1336" y="971"/>
                  </a:lnTo>
                  <a:lnTo>
                    <a:pt x="1354" y="968"/>
                  </a:lnTo>
                  <a:lnTo>
                    <a:pt x="1373" y="964"/>
                  </a:lnTo>
                  <a:lnTo>
                    <a:pt x="1391" y="961"/>
                  </a:lnTo>
                  <a:lnTo>
                    <a:pt x="1409" y="958"/>
                  </a:lnTo>
                  <a:lnTo>
                    <a:pt x="1426" y="953"/>
                  </a:lnTo>
                  <a:lnTo>
                    <a:pt x="1444" y="949"/>
                  </a:lnTo>
                  <a:lnTo>
                    <a:pt x="1460" y="944"/>
                  </a:lnTo>
                  <a:lnTo>
                    <a:pt x="1477" y="939"/>
                  </a:lnTo>
                  <a:lnTo>
                    <a:pt x="1493" y="933"/>
                  </a:lnTo>
                  <a:lnTo>
                    <a:pt x="1510" y="926"/>
                  </a:lnTo>
                  <a:lnTo>
                    <a:pt x="1526" y="920"/>
                  </a:lnTo>
                  <a:lnTo>
                    <a:pt x="1540" y="912"/>
                  </a:lnTo>
                  <a:lnTo>
                    <a:pt x="1556" y="904"/>
                  </a:lnTo>
                  <a:lnTo>
                    <a:pt x="1569" y="895"/>
                  </a:lnTo>
                  <a:lnTo>
                    <a:pt x="1584" y="886"/>
                  </a:lnTo>
                  <a:lnTo>
                    <a:pt x="1598" y="877"/>
                  </a:lnTo>
                  <a:lnTo>
                    <a:pt x="1611" y="866"/>
                  </a:lnTo>
                  <a:lnTo>
                    <a:pt x="1617" y="860"/>
                  </a:lnTo>
                  <a:lnTo>
                    <a:pt x="1623" y="854"/>
                  </a:lnTo>
                  <a:lnTo>
                    <a:pt x="1629" y="849"/>
                  </a:lnTo>
                  <a:lnTo>
                    <a:pt x="1636" y="843"/>
                  </a:lnTo>
                  <a:lnTo>
                    <a:pt x="1641" y="836"/>
                  </a:lnTo>
                  <a:lnTo>
                    <a:pt x="1647" y="830"/>
                  </a:lnTo>
                  <a:lnTo>
                    <a:pt x="1653" y="824"/>
                  </a:lnTo>
                  <a:lnTo>
                    <a:pt x="1658" y="817"/>
                  </a:lnTo>
                  <a:lnTo>
                    <a:pt x="1668" y="803"/>
                  </a:lnTo>
                  <a:lnTo>
                    <a:pt x="1678" y="788"/>
                  </a:lnTo>
                  <a:lnTo>
                    <a:pt x="1689" y="772"/>
                  </a:lnTo>
                  <a:lnTo>
                    <a:pt x="1697" y="758"/>
                  </a:lnTo>
                  <a:lnTo>
                    <a:pt x="1706" y="741"/>
                  </a:lnTo>
                  <a:lnTo>
                    <a:pt x="1715" y="725"/>
                  </a:lnTo>
                  <a:lnTo>
                    <a:pt x="1723" y="708"/>
                  </a:lnTo>
                  <a:lnTo>
                    <a:pt x="1731" y="691"/>
                  </a:lnTo>
                  <a:lnTo>
                    <a:pt x="1748" y="657"/>
                  </a:lnTo>
                  <a:lnTo>
                    <a:pt x="1764" y="623"/>
                  </a:lnTo>
                  <a:lnTo>
                    <a:pt x="1772" y="606"/>
                  </a:lnTo>
                  <a:lnTo>
                    <a:pt x="1780" y="590"/>
                  </a:lnTo>
                  <a:lnTo>
                    <a:pt x="1787" y="573"/>
                  </a:lnTo>
                  <a:lnTo>
                    <a:pt x="1796" y="558"/>
                  </a:lnTo>
                  <a:lnTo>
                    <a:pt x="1804" y="542"/>
                  </a:lnTo>
                  <a:lnTo>
                    <a:pt x="1813" y="527"/>
                  </a:lnTo>
                  <a:lnTo>
                    <a:pt x="1822" y="513"/>
                  </a:lnTo>
                  <a:lnTo>
                    <a:pt x="1832" y="499"/>
                  </a:lnTo>
                  <a:lnTo>
                    <a:pt x="1837" y="493"/>
                  </a:lnTo>
                  <a:lnTo>
                    <a:pt x="1841" y="486"/>
                  </a:lnTo>
                  <a:lnTo>
                    <a:pt x="1847" y="480"/>
                  </a:lnTo>
                  <a:lnTo>
                    <a:pt x="1851" y="473"/>
                  </a:lnTo>
                  <a:lnTo>
                    <a:pt x="1857" y="468"/>
                  </a:lnTo>
                  <a:lnTo>
                    <a:pt x="1863" y="462"/>
                  </a:lnTo>
                  <a:lnTo>
                    <a:pt x="1868" y="457"/>
                  </a:lnTo>
                  <a:lnTo>
                    <a:pt x="1874" y="452"/>
                  </a:lnTo>
                  <a:lnTo>
                    <a:pt x="1879" y="447"/>
                  </a:lnTo>
                  <a:lnTo>
                    <a:pt x="1885" y="442"/>
                  </a:lnTo>
                  <a:lnTo>
                    <a:pt x="1891" y="438"/>
                  </a:lnTo>
                  <a:lnTo>
                    <a:pt x="1897" y="433"/>
                  </a:lnTo>
                  <a:lnTo>
                    <a:pt x="1903" y="429"/>
                  </a:lnTo>
                  <a:lnTo>
                    <a:pt x="1910" y="425"/>
                  </a:lnTo>
                  <a:lnTo>
                    <a:pt x="1917" y="421"/>
                  </a:lnTo>
                  <a:lnTo>
                    <a:pt x="1923" y="417"/>
                  </a:lnTo>
                  <a:lnTo>
                    <a:pt x="1936" y="411"/>
                  </a:lnTo>
                  <a:lnTo>
                    <a:pt x="1950" y="405"/>
                  </a:lnTo>
                  <a:lnTo>
                    <a:pt x="1964" y="399"/>
                  </a:lnTo>
                  <a:lnTo>
                    <a:pt x="1978" y="395"/>
                  </a:lnTo>
                  <a:lnTo>
                    <a:pt x="1993" y="390"/>
                  </a:lnTo>
                  <a:lnTo>
                    <a:pt x="2009" y="387"/>
                  </a:lnTo>
                  <a:lnTo>
                    <a:pt x="2024" y="385"/>
                  </a:lnTo>
                  <a:lnTo>
                    <a:pt x="2040" y="382"/>
                  </a:lnTo>
                  <a:lnTo>
                    <a:pt x="2056" y="380"/>
                  </a:lnTo>
                  <a:lnTo>
                    <a:pt x="2073" y="379"/>
                  </a:lnTo>
                  <a:lnTo>
                    <a:pt x="2090" y="378"/>
                  </a:lnTo>
                  <a:lnTo>
                    <a:pt x="2106" y="378"/>
                  </a:lnTo>
                  <a:lnTo>
                    <a:pt x="2124" y="378"/>
                  </a:lnTo>
                  <a:lnTo>
                    <a:pt x="2142" y="378"/>
                  </a:lnTo>
                  <a:lnTo>
                    <a:pt x="2160" y="379"/>
                  </a:lnTo>
                  <a:lnTo>
                    <a:pt x="2178" y="380"/>
                  </a:lnTo>
                  <a:lnTo>
                    <a:pt x="2196" y="382"/>
                  </a:lnTo>
                  <a:lnTo>
                    <a:pt x="2215" y="385"/>
                  </a:lnTo>
                  <a:lnTo>
                    <a:pt x="2235" y="387"/>
                  </a:lnTo>
                  <a:lnTo>
                    <a:pt x="2254" y="389"/>
                  </a:lnTo>
                  <a:lnTo>
                    <a:pt x="2273" y="393"/>
                  </a:lnTo>
                  <a:lnTo>
                    <a:pt x="2292" y="395"/>
                  </a:lnTo>
                  <a:lnTo>
                    <a:pt x="2312" y="398"/>
                  </a:lnTo>
                  <a:lnTo>
                    <a:pt x="2331" y="402"/>
                  </a:lnTo>
                  <a:lnTo>
                    <a:pt x="2372" y="409"/>
                  </a:lnTo>
                  <a:lnTo>
                    <a:pt x="2412" y="417"/>
                  </a:lnTo>
                  <a:lnTo>
                    <a:pt x="2454" y="425"/>
                  </a:lnTo>
                  <a:lnTo>
                    <a:pt x="2494" y="433"/>
                  </a:lnTo>
                  <a:lnTo>
                    <a:pt x="2536" y="441"/>
                  </a:lnTo>
                  <a:lnTo>
                    <a:pt x="2577" y="449"/>
                  </a:lnTo>
                  <a:lnTo>
                    <a:pt x="2620" y="457"/>
                  </a:lnTo>
                  <a:lnTo>
                    <a:pt x="2661" y="462"/>
                  </a:lnTo>
                  <a:lnTo>
                    <a:pt x="2682" y="466"/>
                  </a:lnTo>
                  <a:lnTo>
                    <a:pt x="2703" y="468"/>
                  </a:lnTo>
                  <a:lnTo>
                    <a:pt x="2723" y="471"/>
                  </a:lnTo>
                  <a:lnTo>
                    <a:pt x="2745" y="473"/>
                  </a:lnTo>
                  <a:lnTo>
                    <a:pt x="2765" y="475"/>
                  </a:lnTo>
                  <a:lnTo>
                    <a:pt x="2785" y="477"/>
                  </a:lnTo>
                  <a:lnTo>
                    <a:pt x="2806" y="478"/>
                  </a:lnTo>
                  <a:lnTo>
                    <a:pt x="2827" y="479"/>
                  </a:lnTo>
                  <a:lnTo>
                    <a:pt x="2847" y="479"/>
                  </a:lnTo>
                  <a:lnTo>
                    <a:pt x="2867" y="479"/>
                  </a:lnTo>
                  <a:lnTo>
                    <a:pt x="2886" y="479"/>
                  </a:lnTo>
                  <a:lnTo>
                    <a:pt x="2906" y="479"/>
                  </a:lnTo>
                  <a:lnTo>
                    <a:pt x="2925" y="478"/>
                  </a:lnTo>
                  <a:lnTo>
                    <a:pt x="2946" y="477"/>
                  </a:lnTo>
                  <a:lnTo>
                    <a:pt x="2965" y="476"/>
                  </a:lnTo>
                  <a:lnTo>
                    <a:pt x="2984" y="475"/>
                  </a:lnTo>
                  <a:lnTo>
                    <a:pt x="3003" y="472"/>
                  </a:lnTo>
                  <a:lnTo>
                    <a:pt x="3022" y="469"/>
                  </a:lnTo>
                  <a:lnTo>
                    <a:pt x="3040" y="467"/>
                  </a:lnTo>
                  <a:lnTo>
                    <a:pt x="3059" y="463"/>
                  </a:lnTo>
                  <a:lnTo>
                    <a:pt x="3077" y="460"/>
                  </a:lnTo>
                  <a:lnTo>
                    <a:pt x="3095" y="456"/>
                  </a:lnTo>
                  <a:lnTo>
                    <a:pt x="3112" y="451"/>
                  </a:lnTo>
                  <a:lnTo>
                    <a:pt x="3130" y="447"/>
                  </a:lnTo>
                  <a:lnTo>
                    <a:pt x="3147" y="441"/>
                  </a:lnTo>
                  <a:lnTo>
                    <a:pt x="3164" y="435"/>
                  </a:lnTo>
                  <a:lnTo>
                    <a:pt x="3180" y="430"/>
                  </a:lnTo>
                  <a:lnTo>
                    <a:pt x="3196" y="423"/>
                  </a:lnTo>
                  <a:lnTo>
                    <a:pt x="3213" y="416"/>
                  </a:lnTo>
                  <a:lnTo>
                    <a:pt x="3229" y="408"/>
                  </a:lnTo>
                  <a:lnTo>
                    <a:pt x="3243" y="400"/>
                  </a:lnTo>
                  <a:lnTo>
                    <a:pt x="3259" y="393"/>
                  </a:lnTo>
                  <a:lnTo>
                    <a:pt x="3274" y="384"/>
                  </a:lnTo>
                  <a:lnTo>
                    <a:pt x="3287" y="375"/>
                  </a:lnTo>
                  <a:lnTo>
                    <a:pt x="3302" y="365"/>
                  </a:lnTo>
                  <a:lnTo>
                    <a:pt x="3315" y="354"/>
                  </a:lnTo>
                  <a:lnTo>
                    <a:pt x="3328" y="344"/>
                  </a:lnTo>
                  <a:lnTo>
                    <a:pt x="3341" y="333"/>
                  </a:lnTo>
                  <a:lnTo>
                    <a:pt x="3353" y="322"/>
                  </a:lnTo>
                  <a:lnTo>
                    <a:pt x="3365" y="309"/>
                  </a:lnTo>
                  <a:lnTo>
                    <a:pt x="3377" y="297"/>
                  </a:lnTo>
                  <a:lnTo>
                    <a:pt x="3388" y="285"/>
                  </a:lnTo>
                  <a:lnTo>
                    <a:pt x="3398" y="271"/>
                  </a:lnTo>
                  <a:lnTo>
                    <a:pt x="3410" y="258"/>
                  </a:lnTo>
                  <a:lnTo>
                    <a:pt x="3419" y="243"/>
                  </a:lnTo>
                  <a:lnTo>
                    <a:pt x="3429" y="229"/>
                  </a:lnTo>
                  <a:lnTo>
                    <a:pt x="3439" y="214"/>
                  </a:lnTo>
                  <a:lnTo>
                    <a:pt x="3448" y="198"/>
                  </a:lnTo>
                  <a:lnTo>
                    <a:pt x="3457" y="184"/>
                  </a:lnTo>
                  <a:lnTo>
                    <a:pt x="3465" y="167"/>
                  </a:lnTo>
                  <a:lnTo>
                    <a:pt x="3474" y="151"/>
                  </a:lnTo>
                  <a:lnTo>
                    <a:pt x="3482" y="135"/>
                  </a:lnTo>
                  <a:lnTo>
                    <a:pt x="3489" y="118"/>
                  </a:lnTo>
                  <a:lnTo>
                    <a:pt x="3498" y="102"/>
                  </a:lnTo>
                  <a:lnTo>
                    <a:pt x="3513" y="69"/>
                  </a:lnTo>
                  <a:lnTo>
                    <a:pt x="3529" y="34"/>
                  </a:lnTo>
                  <a:lnTo>
                    <a:pt x="354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28" name="Freeform 89"/>
            <p:cNvSpPr>
              <a:spLocks/>
            </p:cNvSpPr>
            <p:nvPr/>
          </p:nvSpPr>
          <p:spPr bwMode="auto">
            <a:xfrm>
              <a:off x="3201" y="1370"/>
              <a:ext cx="51" cy="60"/>
            </a:xfrm>
            <a:custGeom>
              <a:avLst/>
              <a:gdLst>
                <a:gd name="T0" fmla="*/ 21 w 175"/>
                <a:gd name="T1" fmla="*/ 60 h 205"/>
                <a:gd name="T2" fmla="*/ 23 w 175"/>
                <a:gd name="T3" fmla="*/ 60 h 205"/>
                <a:gd name="T4" fmla="*/ 25 w 175"/>
                <a:gd name="T5" fmla="*/ 60 h 205"/>
                <a:gd name="T6" fmla="*/ 27 w 175"/>
                <a:gd name="T7" fmla="*/ 59 h 205"/>
                <a:gd name="T8" fmla="*/ 29 w 175"/>
                <a:gd name="T9" fmla="*/ 58 h 205"/>
                <a:gd name="T10" fmla="*/ 32 w 175"/>
                <a:gd name="T11" fmla="*/ 57 h 205"/>
                <a:gd name="T12" fmla="*/ 34 w 175"/>
                <a:gd name="T13" fmla="*/ 55 h 205"/>
                <a:gd name="T14" fmla="*/ 36 w 175"/>
                <a:gd name="T15" fmla="*/ 53 h 205"/>
                <a:gd name="T16" fmla="*/ 38 w 175"/>
                <a:gd name="T17" fmla="*/ 52 h 205"/>
                <a:gd name="T18" fmla="*/ 40 w 175"/>
                <a:gd name="T19" fmla="*/ 49 h 205"/>
                <a:gd name="T20" fmla="*/ 42 w 175"/>
                <a:gd name="T21" fmla="*/ 47 h 205"/>
                <a:gd name="T22" fmla="*/ 44 w 175"/>
                <a:gd name="T23" fmla="*/ 44 h 205"/>
                <a:gd name="T24" fmla="*/ 45 w 175"/>
                <a:gd name="T25" fmla="*/ 42 h 205"/>
                <a:gd name="T26" fmla="*/ 47 w 175"/>
                <a:gd name="T27" fmla="*/ 39 h 205"/>
                <a:gd name="T28" fmla="*/ 48 w 175"/>
                <a:gd name="T29" fmla="*/ 36 h 205"/>
                <a:gd name="T30" fmla="*/ 49 w 175"/>
                <a:gd name="T31" fmla="*/ 33 h 205"/>
                <a:gd name="T32" fmla="*/ 50 w 175"/>
                <a:gd name="T33" fmla="*/ 30 h 205"/>
                <a:gd name="T34" fmla="*/ 50 w 175"/>
                <a:gd name="T35" fmla="*/ 27 h 205"/>
                <a:gd name="T36" fmla="*/ 51 w 175"/>
                <a:gd name="T37" fmla="*/ 24 h 205"/>
                <a:gd name="T38" fmla="*/ 51 w 175"/>
                <a:gd name="T39" fmla="*/ 21 h 205"/>
                <a:gd name="T40" fmla="*/ 51 w 175"/>
                <a:gd name="T41" fmla="*/ 19 h 205"/>
                <a:gd name="T42" fmla="*/ 51 w 175"/>
                <a:gd name="T43" fmla="*/ 16 h 205"/>
                <a:gd name="T44" fmla="*/ 51 w 175"/>
                <a:gd name="T45" fmla="*/ 13 h 205"/>
                <a:gd name="T46" fmla="*/ 50 w 175"/>
                <a:gd name="T47" fmla="*/ 11 h 205"/>
                <a:gd name="T48" fmla="*/ 50 w 175"/>
                <a:gd name="T49" fmla="*/ 9 h 205"/>
                <a:gd name="T50" fmla="*/ 48 w 175"/>
                <a:gd name="T51" fmla="*/ 7 h 205"/>
                <a:gd name="T52" fmla="*/ 47 w 175"/>
                <a:gd name="T53" fmla="*/ 5 h 205"/>
                <a:gd name="T54" fmla="*/ 46 w 175"/>
                <a:gd name="T55" fmla="*/ 4 h 205"/>
                <a:gd name="T56" fmla="*/ 44 w 175"/>
                <a:gd name="T57" fmla="*/ 2 h 205"/>
                <a:gd name="T58" fmla="*/ 43 w 175"/>
                <a:gd name="T59" fmla="*/ 1 h 205"/>
                <a:gd name="T60" fmla="*/ 41 w 175"/>
                <a:gd name="T61" fmla="*/ 1 h 205"/>
                <a:gd name="T62" fmla="*/ 39 w 175"/>
                <a:gd name="T63" fmla="*/ 0 h 205"/>
                <a:gd name="T64" fmla="*/ 37 w 175"/>
                <a:gd name="T65" fmla="*/ 0 h 2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75" h="205">
                  <a:moveTo>
                    <a:pt x="0" y="205"/>
                  </a:moveTo>
                  <a:lnTo>
                    <a:pt x="72" y="205"/>
                  </a:lnTo>
                  <a:lnTo>
                    <a:pt x="75" y="205"/>
                  </a:lnTo>
                  <a:lnTo>
                    <a:pt x="79" y="205"/>
                  </a:lnTo>
                  <a:lnTo>
                    <a:pt x="82" y="204"/>
                  </a:lnTo>
                  <a:lnTo>
                    <a:pt x="87" y="204"/>
                  </a:lnTo>
                  <a:lnTo>
                    <a:pt x="90" y="203"/>
                  </a:lnTo>
                  <a:lnTo>
                    <a:pt x="93" y="201"/>
                  </a:lnTo>
                  <a:lnTo>
                    <a:pt x="98" y="199"/>
                  </a:lnTo>
                  <a:lnTo>
                    <a:pt x="101" y="198"/>
                  </a:lnTo>
                  <a:lnTo>
                    <a:pt x="105" y="196"/>
                  </a:lnTo>
                  <a:lnTo>
                    <a:pt x="109" y="194"/>
                  </a:lnTo>
                  <a:lnTo>
                    <a:pt x="113" y="191"/>
                  </a:lnTo>
                  <a:lnTo>
                    <a:pt x="116" y="188"/>
                  </a:lnTo>
                  <a:lnTo>
                    <a:pt x="120" y="186"/>
                  </a:lnTo>
                  <a:lnTo>
                    <a:pt x="124" y="182"/>
                  </a:lnTo>
                  <a:lnTo>
                    <a:pt x="127" y="179"/>
                  </a:lnTo>
                  <a:lnTo>
                    <a:pt x="131" y="176"/>
                  </a:lnTo>
                  <a:lnTo>
                    <a:pt x="134" y="172"/>
                  </a:lnTo>
                  <a:lnTo>
                    <a:pt x="137" y="168"/>
                  </a:lnTo>
                  <a:lnTo>
                    <a:pt x="141" y="164"/>
                  </a:lnTo>
                  <a:lnTo>
                    <a:pt x="144" y="160"/>
                  </a:lnTo>
                  <a:lnTo>
                    <a:pt x="146" y="155"/>
                  </a:lnTo>
                  <a:lnTo>
                    <a:pt x="150" y="151"/>
                  </a:lnTo>
                  <a:lnTo>
                    <a:pt x="152" y="146"/>
                  </a:lnTo>
                  <a:lnTo>
                    <a:pt x="155" y="142"/>
                  </a:lnTo>
                  <a:lnTo>
                    <a:pt x="157" y="137"/>
                  </a:lnTo>
                  <a:lnTo>
                    <a:pt x="160" y="133"/>
                  </a:lnTo>
                  <a:lnTo>
                    <a:pt x="162" y="128"/>
                  </a:lnTo>
                  <a:lnTo>
                    <a:pt x="164" y="123"/>
                  </a:lnTo>
                  <a:lnTo>
                    <a:pt x="166" y="118"/>
                  </a:lnTo>
                  <a:lnTo>
                    <a:pt x="168" y="113"/>
                  </a:lnTo>
                  <a:lnTo>
                    <a:pt x="170" y="108"/>
                  </a:lnTo>
                  <a:lnTo>
                    <a:pt x="171" y="103"/>
                  </a:lnTo>
                  <a:lnTo>
                    <a:pt x="172" y="98"/>
                  </a:lnTo>
                  <a:lnTo>
                    <a:pt x="173" y="92"/>
                  </a:lnTo>
                  <a:lnTo>
                    <a:pt x="174" y="88"/>
                  </a:lnTo>
                  <a:lnTo>
                    <a:pt x="174" y="83"/>
                  </a:lnTo>
                  <a:lnTo>
                    <a:pt x="175" y="78"/>
                  </a:lnTo>
                  <a:lnTo>
                    <a:pt x="175" y="73"/>
                  </a:lnTo>
                  <a:lnTo>
                    <a:pt x="175" y="69"/>
                  </a:lnTo>
                  <a:lnTo>
                    <a:pt x="175" y="64"/>
                  </a:lnTo>
                  <a:lnTo>
                    <a:pt x="175" y="59"/>
                  </a:lnTo>
                  <a:lnTo>
                    <a:pt x="175" y="54"/>
                  </a:lnTo>
                  <a:lnTo>
                    <a:pt x="174" y="51"/>
                  </a:lnTo>
                  <a:lnTo>
                    <a:pt x="174" y="46"/>
                  </a:lnTo>
                  <a:lnTo>
                    <a:pt x="173" y="42"/>
                  </a:lnTo>
                  <a:lnTo>
                    <a:pt x="172" y="38"/>
                  </a:lnTo>
                  <a:lnTo>
                    <a:pt x="171" y="34"/>
                  </a:lnTo>
                  <a:lnTo>
                    <a:pt x="170" y="31"/>
                  </a:lnTo>
                  <a:lnTo>
                    <a:pt x="168" y="27"/>
                  </a:lnTo>
                  <a:lnTo>
                    <a:pt x="166" y="24"/>
                  </a:lnTo>
                  <a:lnTo>
                    <a:pt x="164" y="21"/>
                  </a:lnTo>
                  <a:lnTo>
                    <a:pt x="162" y="18"/>
                  </a:lnTo>
                  <a:lnTo>
                    <a:pt x="160" y="15"/>
                  </a:lnTo>
                  <a:lnTo>
                    <a:pt x="157" y="13"/>
                  </a:lnTo>
                  <a:lnTo>
                    <a:pt x="155" y="10"/>
                  </a:lnTo>
                  <a:lnTo>
                    <a:pt x="152" y="8"/>
                  </a:lnTo>
                  <a:lnTo>
                    <a:pt x="150" y="7"/>
                  </a:lnTo>
                  <a:lnTo>
                    <a:pt x="146" y="5"/>
                  </a:lnTo>
                  <a:lnTo>
                    <a:pt x="143" y="4"/>
                  </a:lnTo>
                  <a:lnTo>
                    <a:pt x="141" y="3"/>
                  </a:lnTo>
                  <a:lnTo>
                    <a:pt x="137" y="1"/>
                  </a:lnTo>
                  <a:lnTo>
                    <a:pt x="134" y="1"/>
                  </a:lnTo>
                  <a:lnTo>
                    <a:pt x="131" y="0"/>
                  </a:lnTo>
                  <a:lnTo>
                    <a:pt x="127" y="0"/>
                  </a:lnTo>
                  <a:lnTo>
                    <a:pt x="55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29" name="Freeform 90"/>
            <p:cNvSpPr>
              <a:spLocks/>
            </p:cNvSpPr>
            <p:nvPr/>
          </p:nvSpPr>
          <p:spPr bwMode="auto">
            <a:xfrm>
              <a:off x="3201" y="1321"/>
              <a:ext cx="62" cy="109"/>
            </a:xfrm>
            <a:custGeom>
              <a:avLst/>
              <a:gdLst>
                <a:gd name="T0" fmla="*/ 37 w 210"/>
                <a:gd name="T1" fmla="*/ 48 h 368"/>
                <a:gd name="T2" fmla="*/ 38 w 210"/>
                <a:gd name="T3" fmla="*/ 48 h 368"/>
                <a:gd name="T4" fmla="*/ 39 w 210"/>
                <a:gd name="T5" fmla="*/ 48 h 368"/>
                <a:gd name="T6" fmla="*/ 40 w 210"/>
                <a:gd name="T7" fmla="*/ 48 h 368"/>
                <a:gd name="T8" fmla="*/ 41 w 210"/>
                <a:gd name="T9" fmla="*/ 48 h 368"/>
                <a:gd name="T10" fmla="*/ 42 w 210"/>
                <a:gd name="T11" fmla="*/ 48 h 368"/>
                <a:gd name="T12" fmla="*/ 43 w 210"/>
                <a:gd name="T13" fmla="*/ 47 h 368"/>
                <a:gd name="T14" fmla="*/ 44 w 210"/>
                <a:gd name="T15" fmla="*/ 47 h 368"/>
                <a:gd name="T16" fmla="*/ 45 w 210"/>
                <a:gd name="T17" fmla="*/ 47 h 368"/>
                <a:gd name="T18" fmla="*/ 46 w 210"/>
                <a:gd name="T19" fmla="*/ 46 h 368"/>
                <a:gd name="T20" fmla="*/ 47 w 210"/>
                <a:gd name="T21" fmla="*/ 45 h 368"/>
                <a:gd name="T22" fmla="*/ 48 w 210"/>
                <a:gd name="T23" fmla="*/ 44 h 368"/>
                <a:gd name="T24" fmla="*/ 49 w 210"/>
                <a:gd name="T25" fmla="*/ 43 h 368"/>
                <a:gd name="T26" fmla="*/ 50 w 210"/>
                <a:gd name="T27" fmla="*/ 43 h 368"/>
                <a:gd name="T28" fmla="*/ 51 w 210"/>
                <a:gd name="T29" fmla="*/ 42 h 368"/>
                <a:gd name="T30" fmla="*/ 52 w 210"/>
                <a:gd name="T31" fmla="*/ 41 h 368"/>
                <a:gd name="T32" fmla="*/ 53 w 210"/>
                <a:gd name="T33" fmla="*/ 40 h 368"/>
                <a:gd name="T34" fmla="*/ 53 w 210"/>
                <a:gd name="T35" fmla="*/ 39 h 368"/>
                <a:gd name="T36" fmla="*/ 54 w 210"/>
                <a:gd name="T37" fmla="*/ 38 h 368"/>
                <a:gd name="T38" fmla="*/ 55 w 210"/>
                <a:gd name="T39" fmla="*/ 37 h 368"/>
                <a:gd name="T40" fmla="*/ 56 w 210"/>
                <a:gd name="T41" fmla="*/ 36 h 368"/>
                <a:gd name="T42" fmla="*/ 56 w 210"/>
                <a:gd name="T43" fmla="*/ 34 h 368"/>
                <a:gd name="T44" fmla="*/ 57 w 210"/>
                <a:gd name="T45" fmla="*/ 33 h 368"/>
                <a:gd name="T46" fmla="*/ 58 w 210"/>
                <a:gd name="T47" fmla="*/ 32 h 368"/>
                <a:gd name="T48" fmla="*/ 58 w 210"/>
                <a:gd name="T49" fmla="*/ 31 h 368"/>
                <a:gd name="T50" fmla="*/ 59 w 210"/>
                <a:gd name="T51" fmla="*/ 29 h 368"/>
                <a:gd name="T52" fmla="*/ 59 w 210"/>
                <a:gd name="T53" fmla="*/ 28 h 368"/>
                <a:gd name="T54" fmla="*/ 60 w 210"/>
                <a:gd name="T55" fmla="*/ 27 h 368"/>
                <a:gd name="T56" fmla="*/ 61 w 210"/>
                <a:gd name="T57" fmla="*/ 25 h 368"/>
                <a:gd name="T58" fmla="*/ 61 w 210"/>
                <a:gd name="T59" fmla="*/ 24 h 368"/>
                <a:gd name="T60" fmla="*/ 61 w 210"/>
                <a:gd name="T61" fmla="*/ 23 h 368"/>
                <a:gd name="T62" fmla="*/ 61 w 210"/>
                <a:gd name="T63" fmla="*/ 22 h 368"/>
                <a:gd name="T64" fmla="*/ 62 w 210"/>
                <a:gd name="T65" fmla="*/ 20 h 368"/>
                <a:gd name="T66" fmla="*/ 62 w 210"/>
                <a:gd name="T67" fmla="*/ 19 h 368"/>
                <a:gd name="T68" fmla="*/ 62 w 210"/>
                <a:gd name="T69" fmla="*/ 18 h 368"/>
                <a:gd name="T70" fmla="*/ 62 w 210"/>
                <a:gd name="T71" fmla="*/ 16 h 368"/>
                <a:gd name="T72" fmla="*/ 62 w 210"/>
                <a:gd name="T73" fmla="*/ 15 h 368"/>
                <a:gd name="T74" fmla="*/ 62 w 210"/>
                <a:gd name="T75" fmla="*/ 14 h 368"/>
                <a:gd name="T76" fmla="*/ 62 w 210"/>
                <a:gd name="T77" fmla="*/ 13 h 368"/>
                <a:gd name="T78" fmla="*/ 62 w 210"/>
                <a:gd name="T79" fmla="*/ 12 h 368"/>
                <a:gd name="T80" fmla="*/ 61 w 210"/>
                <a:gd name="T81" fmla="*/ 11 h 368"/>
                <a:gd name="T82" fmla="*/ 61 w 210"/>
                <a:gd name="T83" fmla="*/ 9 h 368"/>
                <a:gd name="T84" fmla="*/ 61 w 210"/>
                <a:gd name="T85" fmla="*/ 8 h 368"/>
                <a:gd name="T86" fmla="*/ 61 w 210"/>
                <a:gd name="T87" fmla="*/ 7 h 368"/>
                <a:gd name="T88" fmla="*/ 60 w 210"/>
                <a:gd name="T89" fmla="*/ 7 h 368"/>
                <a:gd name="T90" fmla="*/ 60 w 210"/>
                <a:gd name="T91" fmla="*/ 6 h 368"/>
                <a:gd name="T92" fmla="*/ 59 w 210"/>
                <a:gd name="T93" fmla="*/ 5 h 368"/>
                <a:gd name="T94" fmla="*/ 59 w 210"/>
                <a:gd name="T95" fmla="*/ 4 h 368"/>
                <a:gd name="T96" fmla="*/ 58 w 210"/>
                <a:gd name="T97" fmla="*/ 4 h 368"/>
                <a:gd name="T98" fmla="*/ 58 w 210"/>
                <a:gd name="T99" fmla="*/ 3 h 368"/>
                <a:gd name="T100" fmla="*/ 57 w 210"/>
                <a:gd name="T101" fmla="*/ 2 h 368"/>
                <a:gd name="T102" fmla="*/ 56 w 210"/>
                <a:gd name="T103" fmla="*/ 2 h 368"/>
                <a:gd name="T104" fmla="*/ 56 w 210"/>
                <a:gd name="T105" fmla="*/ 1 h 368"/>
                <a:gd name="T106" fmla="*/ 55 w 210"/>
                <a:gd name="T107" fmla="*/ 1 h 368"/>
                <a:gd name="T108" fmla="*/ 54 w 210"/>
                <a:gd name="T109" fmla="*/ 0 h 368"/>
                <a:gd name="T110" fmla="*/ 53 w 210"/>
                <a:gd name="T111" fmla="*/ 0 h 368"/>
                <a:gd name="T112" fmla="*/ 52 w 210"/>
                <a:gd name="T113" fmla="*/ 0 h 368"/>
                <a:gd name="T114" fmla="*/ 51 w 210"/>
                <a:gd name="T115" fmla="*/ 0 h 368"/>
                <a:gd name="T116" fmla="*/ 50 w 210"/>
                <a:gd name="T117" fmla="*/ 0 h 368"/>
                <a:gd name="T118" fmla="*/ 29 w 210"/>
                <a:gd name="T119" fmla="*/ 0 h 368"/>
                <a:gd name="T120" fmla="*/ 0 w 210"/>
                <a:gd name="T121" fmla="*/ 109 h 36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10" h="368">
                  <a:moveTo>
                    <a:pt x="127" y="163"/>
                  </a:moveTo>
                  <a:lnTo>
                    <a:pt x="129" y="163"/>
                  </a:lnTo>
                  <a:lnTo>
                    <a:pt x="133" y="163"/>
                  </a:lnTo>
                  <a:lnTo>
                    <a:pt x="136" y="162"/>
                  </a:lnTo>
                  <a:lnTo>
                    <a:pt x="140" y="162"/>
                  </a:lnTo>
                  <a:lnTo>
                    <a:pt x="143" y="161"/>
                  </a:lnTo>
                  <a:lnTo>
                    <a:pt x="146" y="160"/>
                  </a:lnTo>
                  <a:lnTo>
                    <a:pt x="150" y="158"/>
                  </a:lnTo>
                  <a:lnTo>
                    <a:pt x="153" y="157"/>
                  </a:lnTo>
                  <a:lnTo>
                    <a:pt x="156" y="154"/>
                  </a:lnTo>
                  <a:lnTo>
                    <a:pt x="160" y="152"/>
                  </a:lnTo>
                  <a:lnTo>
                    <a:pt x="163" y="150"/>
                  </a:lnTo>
                  <a:lnTo>
                    <a:pt x="165" y="146"/>
                  </a:lnTo>
                  <a:lnTo>
                    <a:pt x="169" y="144"/>
                  </a:lnTo>
                  <a:lnTo>
                    <a:pt x="172" y="141"/>
                  </a:lnTo>
                  <a:lnTo>
                    <a:pt x="175" y="139"/>
                  </a:lnTo>
                  <a:lnTo>
                    <a:pt x="178" y="135"/>
                  </a:lnTo>
                  <a:lnTo>
                    <a:pt x="181" y="132"/>
                  </a:lnTo>
                  <a:lnTo>
                    <a:pt x="183" y="127"/>
                  </a:lnTo>
                  <a:lnTo>
                    <a:pt x="187" y="124"/>
                  </a:lnTo>
                  <a:lnTo>
                    <a:pt x="189" y="121"/>
                  </a:lnTo>
                  <a:lnTo>
                    <a:pt x="191" y="116"/>
                  </a:lnTo>
                  <a:lnTo>
                    <a:pt x="193" y="112"/>
                  </a:lnTo>
                  <a:lnTo>
                    <a:pt x="196" y="108"/>
                  </a:lnTo>
                  <a:lnTo>
                    <a:pt x="198" y="104"/>
                  </a:lnTo>
                  <a:lnTo>
                    <a:pt x="200" y="99"/>
                  </a:lnTo>
                  <a:lnTo>
                    <a:pt x="201" y="95"/>
                  </a:lnTo>
                  <a:lnTo>
                    <a:pt x="204" y="90"/>
                  </a:lnTo>
                  <a:lnTo>
                    <a:pt x="205" y="86"/>
                  </a:lnTo>
                  <a:lnTo>
                    <a:pt x="206" y="82"/>
                  </a:lnTo>
                  <a:lnTo>
                    <a:pt x="207" y="78"/>
                  </a:lnTo>
                  <a:lnTo>
                    <a:pt x="208" y="73"/>
                  </a:lnTo>
                  <a:lnTo>
                    <a:pt x="209" y="69"/>
                  </a:lnTo>
                  <a:lnTo>
                    <a:pt x="209" y="64"/>
                  </a:lnTo>
                  <a:lnTo>
                    <a:pt x="209" y="60"/>
                  </a:lnTo>
                  <a:lnTo>
                    <a:pt x="210" y="55"/>
                  </a:lnTo>
                  <a:lnTo>
                    <a:pt x="210" y="52"/>
                  </a:lnTo>
                  <a:lnTo>
                    <a:pt x="210" y="48"/>
                  </a:lnTo>
                  <a:lnTo>
                    <a:pt x="209" y="43"/>
                  </a:lnTo>
                  <a:lnTo>
                    <a:pt x="209" y="40"/>
                  </a:lnTo>
                  <a:lnTo>
                    <a:pt x="208" y="36"/>
                  </a:lnTo>
                  <a:lnTo>
                    <a:pt x="208" y="32"/>
                  </a:lnTo>
                  <a:lnTo>
                    <a:pt x="207" y="28"/>
                  </a:lnTo>
                  <a:lnTo>
                    <a:pt x="206" y="25"/>
                  </a:lnTo>
                  <a:lnTo>
                    <a:pt x="204" y="23"/>
                  </a:lnTo>
                  <a:lnTo>
                    <a:pt x="202" y="19"/>
                  </a:lnTo>
                  <a:lnTo>
                    <a:pt x="201" y="17"/>
                  </a:lnTo>
                  <a:lnTo>
                    <a:pt x="199" y="14"/>
                  </a:lnTo>
                  <a:lnTo>
                    <a:pt x="197" y="12"/>
                  </a:lnTo>
                  <a:lnTo>
                    <a:pt x="195" y="9"/>
                  </a:lnTo>
                  <a:lnTo>
                    <a:pt x="192" y="7"/>
                  </a:lnTo>
                  <a:lnTo>
                    <a:pt x="190" y="6"/>
                  </a:lnTo>
                  <a:lnTo>
                    <a:pt x="188" y="4"/>
                  </a:lnTo>
                  <a:lnTo>
                    <a:pt x="186" y="3"/>
                  </a:lnTo>
                  <a:lnTo>
                    <a:pt x="182" y="1"/>
                  </a:lnTo>
                  <a:lnTo>
                    <a:pt x="180" y="1"/>
                  </a:lnTo>
                  <a:lnTo>
                    <a:pt x="177" y="0"/>
                  </a:lnTo>
                  <a:lnTo>
                    <a:pt x="173" y="0"/>
                  </a:lnTo>
                  <a:lnTo>
                    <a:pt x="171" y="0"/>
                  </a:lnTo>
                  <a:lnTo>
                    <a:pt x="99" y="0"/>
                  </a:lnTo>
                  <a:lnTo>
                    <a:pt x="0" y="368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30" name="Line 91"/>
            <p:cNvSpPr>
              <a:spLocks noChangeShapeType="1"/>
            </p:cNvSpPr>
            <p:nvPr/>
          </p:nvSpPr>
          <p:spPr bwMode="auto">
            <a:xfrm>
              <a:off x="3308" y="1393"/>
              <a:ext cx="3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31" name="Freeform 92"/>
            <p:cNvSpPr>
              <a:spLocks/>
            </p:cNvSpPr>
            <p:nvPr/>
          </p:nvSpPr>
          <p:spPr bwMode="auto">
            <a:xfrm>
              <a:off x="3386" y="1370"/>
              <a:ext cx="52" cy="60"/>
            </a:xfrm>
            <a:custGeom>
              <a:avLst/>
              <a:gdLst>
                <a:gd name="T0" fmla="*/ 21 w 176"/>
                <a:gd name="T1" fmla="*/ 60 h 205"/>
                <a:gd name="T2" fmla="*/ 23 w 176"/>
                <a:gd name="T3" fmla="*/ 60 h 205"/>
                <a:gd name="T4" fmla="*/ 25 w 176"/>
                <a:gd name="T5" fmla="*/ 60 h 205"/>
                <a:gd name="T6" fmla="*/ 28 w 176"/>
                <a:gd name="T7" fmla="*/ 59 h 205"/>
                <a:gd name="T8" fmla="*/ 30 w 176"/>
                <a:gd name="T9" fmla="*/ 58 h 205"/>
                <a:gd name="T10" fmla="*/ 32 w 176"/>
                <a:gd name="T11" fmla="*/ 57 h 205"/>
                <a:gd name="T12" fmla="*/ 34 w 176"/>
                <a:gd name="T13" fmla="*/ 55 h 205"/>
                <a:gd name="T14" fmla="*/ 36 w 176"/>
                <a:gd name="T15" fmla="*/ 53 h 205"/>
                <a:gd name="T16" fmla="*/ 39 w 176"/>
                <a:gd name="T17" fmla="*/ 52 h 205"/>
                <a:gd name="T18" fmla="*/ 41 w 176"/>
                <a:gd name="T19" fmla="*/ 49 h 205"/>
                <a:gd name="T20" fmla="*/ 42 w 176"/>
                <a:gd name="T21" fmla="*/ 47 h 205"/>
                <a:gd name="T22" fmla="*/ 44 w 176"/>
                <a:gd name="T23" fmla="*/ 44 h 205"/>
                <a:gd name="T24" fmla="*/ 46 w 176"/>
                <a:gd name="T25" fmla="*/ 42 h 205"/>
                <a:gd name="T26" fmla="*/ 47 w 176"/>
                <a:gd name="T27" fmla="*/ 39 h 205"/>
                <a:gd name="T28" fmla="*/ 48 w 176"/>
                <a:gd name="T29" fmla="*/ 36 h 205"/>
                <a:gd name="T30" fmla="*/ 50 w 176"/>
                <a:gd name="T31" fmla="*/ 33 h 205"/>
                <a:gd name="T32" fmla="*/ 50 w 176"/>
                <a:gd name="T33" fmla="*/ 30 h 205"/>
                <a:gd name="T34" fmla="*/ 51 w 176"/>
                <a:gd name="T35" fmla="*/ 27 h 205"/>
                <a:gd name="T36" fmla="*/ 52 w 176"/>
                <a:gd name="T37" fmla="*/ 24 h 205"/>
                <a:gd name="T38" fmla="*/ 52 w 176"/>
                <a:gd name="T39" fmla="*/ 21 h 205"/>
                <a:gd name="T40" fmla="*/ 52 w 176"/>
                <a:gd name="T41" fmla="*/ 19 h 205"/>
                <a:gd name="T42" fmla="*/ 52 w 176"/>
                <a:gd name="T43" fmla="*/ 16 h 205"/>
                <a:gd name="T44" fmla="*/ 51 w 176"/>
                <a:gd name="T45" fmla="*/ 13 h 205"/>
                <a:gd name="T46" fmla="*/ 51 w 176"/>
                <a:gd name="T47" fmla="*/ 11 h 205"/>
                <a:gd name="T48" fmla="*/ 50 w 176"/>
                <a:gd name="T49" fmla="*/ 9 h 205"/>
                <a:gd name="T50" fmla="*/ 49 w 176"/>
                <a:gd name="T51" fmla="*/ 7 h 205"/>
                <a:gd name="T52" fmla="*/ 48 w 176"/>
                <a:gd name="T53" fmla="*/ 5 h 205"/>
                <a:gd name="T54" fmla="*/ 46 w 176"/>
                <a:gd name="T55" fmla="*/ 4 h 205"/>
                <a:gd name="T56" fmla="*/ 45 w 176"/>
                <a:gd name="T57" fmla="*/ 2 h 205"/>
                <a:gd name="T58" fmla="*/ 43 w 176"/>
                <a:gd name="T59" fmla="*/ 1 h 205"/>
                <a:gd name="T60" fmla="*/ 41 w 176"/>
                <a:gd name="T61" fmla="*/ 1 h 205"/>
                <a:gd name="T62" fmla="*/ 39 w 176"/>
                <a:gd name="T63" fmla="*/ 0 h 205"/>
                <a:gd name="T64" fmla="*/ 37 w 176"/>
                <a:gd name="T65" fmla="*/ 0 h 2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76" h="205">
                  <a:moveTo>
                    <a:pt x="0" y="205"/>
                  </a:moveTo>
                  <a:lnTo>
                    <a:pt x="71" y="205"/>
                  </a:lnTo>
                  <a:lnTo>
                    <a:pt x="76" y="205"/>
                  </a:lnTo>
                  <a:lnTo>
                    <a:pt x="79" y="205"/>
                  </a:lnTo>
                  <a:lnTo>
                    <a:pt x="82" y="204"/>
                  </a:lnTo>
                  <a:lnTo>
                    <a:pt x="86" y="204"/>
                  </a:lnTo>
                  <a:lnTo>
                    <a:pt x="90" y="203"/>
                  </a:lnTo>
                  <a:lnTo>
                    <a:pt x="94" y="201"/>
                  </a:lnTo>
                  <a:lnTo>
                    <a:pt x="97" y="199"/>
                  </a:lnTo>
                  <a:lnTo>
                    <a:pt x="102" y="198"/>
                  </a:lnTo>
                  <a:lnTo>
                    <a:pt x="105" y="196"/>
                  </a:lnTo>
                  <a:lnTo>
                    <a:pt x="108" y="194"/>
                  </a:lnTo>
                  <a:lnTo>
                    <a:pt x="113" y="191"/>
                  </a:lnTo>
                  <a:lnTo>
                    <a:pt x="116" y="188"/>
                  </a:lnTo>
                  <a:lnTo>
                    <a:pt x="120" y="186"/>
                  </a:lnTo>
                  <a:lnTo>
                    <a:pt x="123" y="182"/>
                  </a:lnTo>
                  <a:lnTo>
                    <a:pt x="126" y="179"/>
                  </a:lnTo>
                  <a:lnTo>
                    <a:pt x="131" y="176"/>
                  </a:lnTo>
                  <a:lnTo>
                    <a:pt x="134" y="172"/>
                  </a:lnTo>
                  <a:lnTo>
                    <a:pt x="138" y="168"/>
                  </a:lnTo>
                  <a:lnTo>
                    <a:pt x="140" y="164"/>
                  </a:lnTo>
                  <a:lnTo>
                    <a:pt x="143" y="160"/>
                  </a:lnTo>
                  <a:lnTo>
                    <a:pt x="146" y="155"/>
                  </a:lnTo>
                  <a:lnTo>
                    <a:pt x="149" y="151"/>
                  </a:lnTo>
                  <a:lnTo>
                    <a:pt x="152" y="146"/>
                  </a:lnTo>
                  <a:lnTo>
                    <a:pt x="154" y="142"/>
                  </a:lnTo>
                  <a:lnTo>
                    <a:pt x="158" y="137"/>
                  </a:lnTo>
                  <a:lnTo>
                    <a:pt x="160" y="133"/>
                  </a:lnTo>
                  <a:lnTo>
                    <a:pt x="162" y="128"/>
                  </a:lnTo>
                  <a:lnTo>
                    <a:pt x="163" y="123"/>
                  </a:lnTo>
                  <a:lnTo>
                    <a:pt x="166" y="118"/>
                  </a:lnTo>
                  <a:lnTo>
                    <a:pt x="168" y="113"/>
                  </a:lnTo>
                  <a:lnTo>
                    <a:pt x="169" y="108"/>
                  </a:lnTo>
                  <a:lnTo>
                    <a:pt x="170" y="103"/>
                  </a:lnTo>
                  <a:lnTo>
                    <a:pt x="172" y="98"/>
                  </a:lnTo>
                  <a:lnTo>
                    <a:pt x="173" y="92"/>
                  </a:lnTo>
                  <a:lnTo>
                    <a:pt x="173" y="88"/>
                  </a:lnTo>
                  <a:lnTo>
                    <a:pt x="175" y="83"/>
                  </a:lnTo>
                  <a:lnTo>
                    <a:pt x="175" y="78"/>
                  </a:lnTo>
                  <a:lnTo>
                    <a:pt x="176" y="73"/>
                  </a:lnTo>
                  <a:lnTo>
                    <a:pt x="176" y="69"/>
                  </a:lnTo>
                  <a:lnTo>
                    <a:pt x="176" y="64"/>
                  </a:lnTo>
                  <a:lnTo>
                    <a:pt x="176" y="59"/>
                  </a:lnTo>
                  <a:lnTo>
                    <a:pt x="175" y="54"/>
                  </a:lnTo>
                  <a:lnTo>
                    <a:pt x="175" y="51"/>
                  </a:lnTo>
                  <a:lnTo>
                    <a:pt x="173" y="46"/>
                  </a:lnTo>
                  <a:lnTo>
                    <a:pt x="172" y="42"/>
                  </a:lnTo>
                  <a:lnTo>
                    <a:pt x="171" y="38"/>
                  </a:lnTo>
                  <a:lnTo>
                    <a:pt x="170" y="34"/>
                  </a:lnTo>
                  <a:lnTo>
                    <a:pt x="169" y="31"/>
                  </a:lnTo>
                  <a:lnTo>
                    <a:pt x="168" y="27"/>
                  </a:lnTo>
                  <a:lnTo>
                    <a:pt x="166" y="24"/>
                  </a:lnTo>
                  <a:lnTo>
                    <a:pt x="163" y="21"/>
                  </a:lnTo>
                  <a:lnTo>
                    <a:pt x="161" y="18"/>
                  </a:lnTo>
                  <a:lnTo>
                    <a:pt x="159" y="15"/>
                  </a:lnTo>
                  <a:lnTo>
                    <a:pt x="157" y="13"/>
                  </a:lnTo>
                  <a:lnTo>
                    <a:pt x="154" y="10"/>
                  </a:lnTo>
                  <a:lnTo>
                    <a:pt x="152" y="8"/>
                  </a:lnTo>
                  <a:lnTo>
                    <a:pt x="149" y="7"/>
                  </a:lnTo>
                  <a:lnTo>
                    <a:pt x="146" y="5"/>
                  </a:lnTo>
                  <a:lnTo>
                    <a:pt x="143" y="4"/>
                  </a:lnTo>
                  <a:lnTo>
                    <a:pt x="140" y="3"/>
                  </a:lnTo>
                  <a:lnTo>
                    <a:pt x="136" y="1"/>
                  </a:lnTo>
                  <a:lnTo>
                    <a:pt x="133" y="1"/>
                  </a:lnTo>
                  <a:lnTo>
                    <a:pt x="130" y="0"/>
                  </a:lnTo>
                  <a:lnTo>
                    <a:pt x="126" y="0"/>
                  </a:lnTo>
                  <a:lnTo>
                    <a:pt x="54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32" name="Freeform 93"/>
            <p:cNvSpPr>
              <a:spLocks/>
            </p:cNvSpPr>
            <p:nvPr/>
          </p:nvSpPr>
          <p:spPr bwMode="auto">
            <a:xfrm>
              <a:off x="3386" y="1321"/>
              <a:ext cx="62" cy="109"/>
            </a:xfrm>
            <a:custGeom>
              <a:avLst/>
              <a:gdLst>
                <a:gd name="T0" fmla="*/ 37 w 209"/>
                <a:gd name="T1" fmla="*/ 48 h 368"/>
                <a:gd name="T2" fmla="*/ 39 w 209"/>
                <a:gd name="T3" fmla="*/ 48 h 368"/>
                <a:gd name="T4" fmla="*/ 39 w 209"/>
                <a:gd name="T5" fmla="*/ 48 h 368"/>
                <a:gd name="T6" fmla="*/ 40 w 209"/>
                <a:gd name="T7" fmla="*/ 48 h 368"/>
                <a:gd name="T8" fmla="*/ 42 w 209"/>
                <a:gd name="T9" fmla="*/ 48 h 368"/>
                <a:gd name="T10" fmla="*/ 42 w 209"/>
                <a:gd name="T11" fmla="*/ 48 h 368"/>
                <a:gd name="T12" fmla="*/ 43 w 209"/>
                <a:gd name="T13" fmla="*/ 47 h 368"/>
                <a:gd name="T14" fmla="*/ 44 w 209"/>
                <a:gd name="T15" fmla="*/ 47 h 368"/>
                <a:gd name="T16" fmla="*/ 45 w 209"/>
                <a:gd name="T17" fmla="*/ 47 h 368"/>
                <a:gd name="T18" fmla="*/ 46 w 209"/>
                <a:gd name="T19" fmla="*/ 46 h 368"/>
                <a:gd name="T20" fmla="*/ 47 w 209"/>
                <a:gd name="T21" fmla="*/ 45 h 368"/>
                <a:gd name="T22" fmla="*/ 48 w 209"/>
                <a:gd name="T23" fmla="*/ 44 h 368"/>
                <a:gd name="T24" fmla="*/ 49 w 209"/>
                <a:gd name="T25" fmla="*/ 43 h 368"/>
                <a:gd name="T26" fmla="*/ 50 w 209"/>
                <a:gd name="T27" fmla="*/ 43 h 368"/>
                <a:gd name="T28" fmla="*/ 51 w 209"/>
                <a:gd name="T29" fmla="*/ 42 h 368"/>
                <a:gd name="T30" fmla="*/ 52 w 209"/>
                <a:gd name="T31" fmla="*/ 41 h 368"/>
                <a:gd name="T32" fmla="*/ 53 w 209"/>
                <a:gd name="T33" fmla="*/ 40 h 368"/>
                <a:gd name="T34" fmla="*/ 53 w 209"/>
                <a:gd name="T35" fmla="*/ 39 h 368"/>
                <a:gd name="T36" fmla="*/ 55 w 209"/>
                <a:gd name="T37" fmla="*/ 38 h 368"/>
                <a:gd name="T38" fmla="*/ 55 w 209"/>
                <a:gd name="T39" fmla="*/ 37 h 368"/>
                <a:gd name="T40" fmla="*/ 56 w 209"/>
                <a:gd name="T41" fmla="*/ 36 h 368"/>
                <a:gd name="T42" fmla="*/ 57 w 209"/>
                <a:gd name="T43" fmla="*/ 34 h 368"/>
                <a:gd name="T44" fmla="*/ 58 w 209"/>
                <a:gd name="T45" fmla="*/ 33 h 368"/>
                <a:gd name="T46" fmla="*/ 58 w 209"/>
                <a:gd name="T47" fmla="*/ 32 h 368"/>
                <a:gd name="T48" fmla="*/ 59 w 209"/>
                <a:gd name="T49" fmla="*/ 31 h 368"/>
                <a:gd name="T50" fmla="*/ 59 w 209"/>
                <a:gd name="T51" fmla="*/ 29 h 368"/>
                <a:gd name="T52" fmla="*/ 60 w 209"/>
                <a:gd name="T53" fmla="*/ 28 h 368"/>
                <a:gd name="T54" fmla="*/ 60 w 209"/>
                <a:gd name="T55" fmla="*/ 27 h 368"/>
                <a:gd name="T56" fmla="*/ 61 w 209"/>
                <a:gd name="T57" fmla="*/ 25 h 368"/>
                <a:gd name="T58" fmla="*/ 61 w 209"/>
                <a:gd name="T59" fmla="*/ 24 h 368"/>
                <a:gd name="T60" fmla="*/ 61 w 209"/>
                <a:gd name="T61" fmla="*/ 23 h 368"/>
                <a:gd name="T62" fmla="*/ 61 w 209"/>
                <a:gd name="T63" fmla="*/ 22 h 368"/>
                <a:gd name="T64" fmla="*/ 62 w 209"/>
                <a:gd name="T65" fmla="*/ 20 h 368"/>
                <a:gd name="T66" fmla="*/ 62 w 209"/>
                <a:gd name="T67" fmla="*/ 19 h 368"/>
                <a:gd name="T68" fmla="*/ 62 w 209"/>
                <a:gd name="T69" fmla="*/ 18 h 368"/>
                <a:gd name="T70" fmla="*/ 62 w 209"/>
                <a:gd name="T71" fmla="*/ 16 h 368"/>
                <a:gd name="T72" fmla="*/ 62 w 209"/>
                <a:gd name="T73" fmla="*/ 15 h 368"/>
                <a:gd name="T74" fmla="*/ 62 w 209"/>
                <a:gd name="T75" fmla="*/ 14 h 368"/>
                <a:gd name="T76" fmla="*/ 62 w 209"/>
                <a:gd name="T77" fmla="*/ 13 h 368"/>
                <a:gd name="T78" fmla="*/ 62 w 209"/>
                <a:gd name="T79" fmla="*/ 12 h 368"/>
                <a:gd name="T80" fmla="*/ 62 w 209"/>
                <a:gd name="T81" fmla="*/ 11 h 368"/>
                <a:gd name="T82" fmla="*/ 61 w 209"/>
                <a:gd name="T83" fmla="*/ 9 h 368"/>
                <a:gd name="T84" fmla="*/ 61 w 209"/>
                <a:gd name="T85" fmla="*/ 8 h 368"/>
                <a:gd name="T86" fmla="*/ 61 w 209"/>
                <a:gd name="T87" fmla="*/ 7 h 368"/>
                <a:gd name="T88" fmla="*/ 61 w 209"/>
                <a:gd name="T89" fmla="*/ 7 h 368"/>
                <a:gd name="T90" fmla="*/ 60 w 209"/>
                <a:gd name="T91" fmla="*/ 6 h 368"/>
                <a:gd name="T92" fmla="*/ 59 w 209"/>
                <a:gd name="T93" fmla="*/ 5 h 368"/>
                <a:gd name="T94" fmla="*/ 59 w 209"/>
                <a:gd name="T95" fmla="*/ 4 h 368"/>
                <a:gd name="T96" fmla="*/ 58 w 209"/>
                <a:gd name="T97" fmla="*/ 4 h 368"/>
                <a:gd name="T98" fmla="*/ 58 w 209"/>
                <a:gd name="T99" fmla="*/ 3 h 368"/>
                <a:gd name="T100" fmla="*/ 57 w 209"/>
                <a:gd name="T101" fmla="*/ 2 h 368"/>
                <a:gd name="T102" fmla="*/ 56 w 209"/>
                <a:gd name="T103" fmla="*/ 2 h 368"/>
                <a:gd name="T104" fmla="*/ 55 w 209"/>
                <a:gd name="T105" fmla="*/ 1 h 368"/>
                <a:gd name="T106" fmla="*/ 55 w 209"/>
                <a:gd name="T107" fmla="*/ 1 h 368"/>
                <a:gd name="T108" fmla="*/ 54 w 209"/>
                <a:gd name="T109" fmla="*/ 0 h 368"/>
                <a:gd name="T110" fmla="*/ 53 w 209"/>
                <a:gd name="T111" fmla="*/ 0 h 368"/>
                <a:gd name="T112" fmla="*/ 53 w 209"/>
                <a:gd name="T113" fmla="*/ 0 h 368"/>
                <a:gd name="T114" fmla="*/ 51 w 209"/>
                <a:gd name="T115" fmla="*/ 0 h 368"/>
                <a:gd name="T116" fmla="*/ 50 w 209"/>
                <a:gd name="T117" fmla="*/ 0 h 368"/>
                <a:gd name="T118" fmla="*/ 29 w 209"/>
                <a:gd name="T119" fmla="*/ 0 h 368"/>
                <a:gd name="T120" fmla="*/ 0 w 209"/>
                <a:gd name="T121" fmla="*/ 109 h 36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09" h="368">
                  <a:moveTo>
                    <a:pt x="126" y="163"/>
                  </a:moveTo>
                  <a:lnTo>
                    <a:pt x="130" y="163"/>
                  </a:lnTo>
                  <a:lnTo>
                    <a:pt x="133" y="163"/>
                  </a:lnTo>
                  <a:lnTo>
                    <a:pt x="136" y="162"/>
                  </a:lnTo>
                  <a:lnTo>
                    <a:pt x="140" y="162"/>
                  </a:lnTo>
                  <a:lnTo>
                    <a:pt x="142" y="161"/>
                  </a:lnTo>
                  <a:lnTo>
                    <a:pt x="145" y="160"/>
                  </a:lnTo>
                  <a:lnTo>
                    <a:pt x="149" y="158"/>
                  </a:lnTo>
                  <a:lnTo>
                    <a:pt x="152" y="157"/>
                  </a:lnTo>
                  <a:lnTo>
                    <a:pt x="155" y="154"/>
                  </a:lnTo>
                  <a:lnTo>
                    <a:pt x="159" y="152"/>
                  </a:lnTo>
                  <a:lnTo>
                    <a:pt x="162" y="150"/>
                  </a:lnTo>
                  <a:lnTo>
                    <a:pt x="166" y="146"/>
                  </a:lnTo>
                  <a:lnTo>
                    <a:pt x="169" y="144"/>
                  </a:lnTo>
                  <a:lnTo>
                    <a:pt x="172" y="141"/>
                  </a:lnTo>
                  <a:lnTo>
                    <a:pt x="175" y="139"/>
                  </a:lnTo>
                  <a:lnTo>
                    <a:pt x="178" y="135"/>
                  </a:lnTo>
                  <a:lnTo>
                    <a:pt x="180" y="132"/>
                  </a:lnTo>
                  <a:lnTo>
                    <a:pt x="184" y="127"/>
                  </a:lnTo>
                  <a:lnTo>
                    <a:pt x="186" y="124"/>
                  </a:lnTo>
                  <a:lnTo>
                    <a:pt x="189" y="121"/>
                  </a:lnTo>
                  <a:lnTo>
                    <a:pt x="191" y="116"/>
                  </a:lnTo>
                  <a:lnTo>
                    <a:pt x="194" y="112"/>
                  </a:lnTo>
                  <a:lnTo>
                    <a:pt x="196" y="108"/>
                  </a:lnTo>
                  <a:lnTo>
                    <a:pt x="198" y="104"/>
                  </a:lnTo>
                  <a:lnTo>
                    <a:pt x="199" y="99"/>
                  </a:lnTo>
                  <a:lnTo>
                    <a:pt x="202" y="95"/>
                  </a:lnTo>
                  <a:lnTo>
                    <a:pt x="203" y="90"/>
                  </a:lnTo>
                  <a:lnTo>
                    <a:pt x="204" y="86"/>
                  </a:lnTo>
                  <a:lnTo>
                    <a:pt x="206" y="82"/>
                  </a:lnTo>
                  <a:lnTo>
                    <a:pt x="207" y="78"/>
                  </a:lnTo>
                  <a:lnTo>
                    <a:pt x="207" y="73"/>
                  </a:lnTo>
                  <a:lnTo>
                    <a:pt x="208" y="69"/>
                  </a:lnTo>
                  <a:lnTo>
                    <a:pt x="209" y="64"/>
                  </a:lnTo>
                  <a:lnTo>
                    <a:pt x="209" y="60"/>
                  </a:lnTo>
                  <a:lnTo>
                    <a:pt x="209" y="55"/>
                  </a:lnTo>
                  <a:lnTo>
                    <a:pt x="209" y="52"/>
                  </a:lnTo>
                  <a:lnTo>
                    <a:pt x="209" y="48"/>
                  </a:lnTo>
                  <a:lnTo>
                    <a:pt x="209" y="43"/>
                  </a:lnTo>
                  <a:lnTo>
                    <a:pt x="208" y="40"/>
                  </a:lnTo>
                  <a:lnTo>
                    <a:pt x="208" y="36"/>
                  </a:lnTo>
                  <a:lnTo>
                    <a:pt x="207" y="32"/>
                  </a:lnTo>
                  <a:lnTo>
                    <a:pt x="206" y="28"/>
                  </a:lnTo>
                  <a:lnTo>
                    <a:pt x="205" y="25"/>
                  </a:lnTo>
                  <a:lnTo>
                    <a:pt x="204" y="23"/>
                  </a:lnTo>
                  <a:lnTo>
                    <a:pt x="203" y="19"/>
                  </a:lnTo>
                  <a:lnTo>
                    <a:pt x="200" y="17"/>
                  </a:lnTo>
                  <a:lnTo>
                    <a:pt x="198" y="14"/>
                  </a:lnTo>
                  <a:lnTo>
                    <a:pt x="197" y="12"/>
                  </a:lnTo>
                  <a:lnTo>
                    <a:pt x="195" y="9"/>
                  </a:lnTo>
                  <a:lnTo>
                    <a:pt x="193" y="7"/>
                  </a:lnTo>
                  <a:lnTo>
                    <a:pt x="190" y="6"/>
                  </a:lnTo>
                  <a:lnTo>
                    <a:pt x="187" y="4"/>
                  </a:lnTo>
                  <a:lnTo>
                    <a:pt x="185" y="3"/>
                  </a:lnTo>
                  <a:lnTo>
                    <a:pt x="182" y="1"/>
                  </a:lnTo>
                  <a:lnTo>
                    <a:pt x="179" y="1"/>
                  </a:lnTo>
                  <a:lnTo>
                    <a:pt x="177" y="0"/>
                  </a:lnTo>
                  <a:lnTo>
                    <a:pt x="173" y="0"/>
                  </a:lnTo>
                  <a:lnTo>
                    <a:pt x="170" y="0"/>
                  </a:lnTo>
                  <a:lnTo>
                    <a:pt x="98" y="0"/>
                  </a:lnTo>
                  <a:lnTo>
                    <a:pt x="0" y="368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33" name="Freeform 94"/>
            <p:cNvSpPr>
              <a:spLocks/>
            </p:cNvSpPr>
            <p:nvPr/>
          </p:nvSpPr>
          <p:spPr bwMode="auto">
            <a:xfrm>
              <a:off x="3489" y="1419"/>
              <a:ext cx="29" cy="36"/>
            </a:xfrm>
            <a:custGeom>
              <a:avLst/>
              <a:gdLst>
                <a:gd name="T0" fmla="*/ 28 w 102"/>
                <a:gd name="T1" fmla="*/ 0 h 114"/>
                <a:gd name="T2" fmla="*/ 9 w 102"/>
                <a:gd name="T3" fmla="*/ 19 h 114"/>
                <a:gd name="T4" fmla="*/ 3 w 102"/>
                <a:gd name="T5" fmla="*/ 25 h 114"/>
                <a:gd name="T6" fmla="*/ 0 w 102"/>
                <a:gd name="T7" fmla="*/ 28 h 114"/>
                <a:gd name="T8" fmla="*/ 3 w 102"/>
                <a:gd name="T9" fmla="*/ 36 h 114"/>
                <a:gd name="T10" fmla="*/ 3 w 102"/>
                <a:gd name="T11" fmla="*/ 35 h 114"/>
                <a:gd name="T12" fmla="*/ 8 w 102"/>
                <a:gd name="T13" fmla="*/ 28 h 114"/>
                <a:gd name="T14" fmla="*/ 16 w 102"/>
                <a:gd name="T15" fmla="*/ 18 h 114"/>
                <a:gd name="T16" fmla="*/ 29 w 102"/>
                <a:gd name="T17" fmla="*/ 3 h 114"/>
                <a:gd name="T18" fmla="*/ 28 w 102"/>
                <a:gd name="T19" fmla="*/ 0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114">
                  <a:moveTo>
                    <a:pt x="100" y="0"/>
                  </a:moveTo>
                  <a:lnTo>
                    <a:pt x="32" y="60"/>
                  </a:lnTo>
                  <a:lnTo>
                    <a:pt x="10" y="80"/>
                  </a:lnTo>
                  <a:lnTo>
                    <a:pt x="0" y="89"/>
                  </a:lnTo>
                  <a:lnTo>
                    <a:pt x="11" y="114"/>
                  </a:lnTo>
                  <a:lnTo>
                    <a:pt x="12" y="112"/>
                  </a:lnTo>
                  <a:lnTo>
                    <a:pt x="28" y="90"/>
                  </a:lnTo>
                  <a:lnTo>
                    <a:pt x="58" y="57"/>
                  </a:lnTo>
                  <a:lnTo>
                    <a:pt x="102" y="9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34" name="Freeform 95"/>
            <p:cNvSpPr>
              <a:spLocks/>
            </p:cNvSpPr>
            <p:nvPr/>
          </p:nvSpPr>
          <p:spPr bwMode="auto">
            <a:xfrm>
              <a:off x="3531" y="1395"/>
              <a:ext cx="18" cy="22"/>
            </a:xfrm>
            <a:custGeom>
              <a:avLst/>
              <a:gdLst>
                <a:gd name="T0" fmla="*/ 18 w 62"/>
                <a:gd name="T1" fmla="*/ 0 h 75"/>
                <a:gd name="T2" fmla="*/ 16 w 62"/>
                <a:gd name="T3" fmla="*/ 0 h 75"/>
                <a:gd name="T4" fmla="*/ 10 w 62"/>
                <a:gd name="T5" fmla="*/ 9 h 75"/>
                <a:gd name="T6" fmla="*/ 8 w 62"/>
                <a:gd name="T7" fmla="*/ 11 h 75"/>
                <a:gd name="T8" fmla="*/ 0 w 62"/>
                <a:gd name="T9" fmla="*/ 19 h 75"/>
                <a:gd name="T10" fmla="*/ 1 w 62"/>
                <a:gd name="T11" fmla="*/ 22 h 75"/>
                <a:gd name="T12" fmla="*/ 10 w 62"/>
                <a:gd name="T13" fmla="*/ 16 h 75"/>
                <a:gd name="T14" fmla="*/ 18 w 62"/>
                <a:gd name="T15" fmla="*/ 12 h 75"/>
                <a:gd name="T16" fmla="*/ 18 w 62"/>
                <a:gd name="T17" fmla="*/ 0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75">
                  <a:moveTo>
                    <a:pt x="61" y="0"/>
                  </a:moveTo>
                  <a:lnTo>
                    <a:pt x="55" y="0"/>
                  </a:lnTo>
                  <a:lnTo>
                    <a:pt x="34" y="32"/>
                  </a:lnTo>
                  <a:lnTo>
                    <a:pt x="28" y="39"/>
                  </a:lnTo>
                  <a:lnTo>
                    <a:pt x="0" y="65"/>
                  </a:lnTo>
                  <a:lnTo>
                    <a:pt x="5" y="75"/>
                  </a:lnTo>
                  <a:lnTo>
                    <a:pt x="36" y="55"/>
                  </a:lnTo>
                  <a:lnTo>
                    <a:pt x="62" y="4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35" name="Freeform 96"/>
            <p:cNvSpPr>
              <a:spLocks/>
            </p:cNvSpPr>
            <p:nvPr/>
          </p:nvSpPr>
          <p:spPr bwMode="auto">
            <a:xfrm>
              <a:off x="3492" y="1395"/>
              <a:ext cx="18" cy="49"/>
            </a:xfrm>
            <a:custGeom>
              <a:avLst/>
              <a:gdLst>
                <a:gd name="T0" fmla="*/ 15 w 60"/>
                <a:gd name="T1" fmla="*/ 0 h 168"/>
                <a:gd name="T2" fmla="*/ 12 w 60"/>
                <a:gd name="T3" fmla="*/ 1 h 168"/>
                <a:gd name="T4" fmla="*/ 10 w 60"/>
                <a:gd name="T5" fmla="*/ 12 h 168"/>
                <a:gd name="T6" fmla="*/ 0 w 60"/>
                <a:gd name="T7" fmla="*/ 49 h 168"/>
                <a:gd name="T8" fmla="*/ 7 w 60"/>
                <a:gd name="T9" fmla="*/ 43 h 168"/>
                <a:gd name="T10" fmla="*/ 9 w 60"/>
                <a:gd name="T11" fmla="*/ 37 h 168"/>
                <a:gd name="T12" fmla="*/ 12 w 60"/>
                <a:gd name="T13" fmla="*/ 22 h 168"/>
                <a:gd name="T14" fmla="*/ 14 w 60"/>
                <a:gd name="T15" fmla="*/ 16 h 168"/>
                <a:gd name="T16" fmla="*/ 18 w 60"/>
                <a:gd name="T17" fmla="*/ 8 h 168"/>
                <a:gd name="T18" fmla="*/ 15 w 60"/>
                <a:gd name="T19" fmla="*/ 0 h 1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68">
                  <a:moveTo>
                    <a:pt x="50" y="0"/>
                  </a:moveTo>
                  <a:lnTo>
                    <a:pt x="39" y="3"/>
                  </a:lnTo>
                  <a:lnTo>
                    <a:pt x="34" y="42"/>
                  </a:lnTo>
                  <a:lnTo>
                    <a:pt x="0" y="168"/>
                  </a:lnTo>
                  <a:lnTo>
                    <a:pt x="22" y="148"/>
                  </a:lnTo>
                  <a:lnTo>
                    <a:pt x="29" y="126"/>
                  </a:lnTo>
                  <a:lnTo>
                    <a:pt x="41" y="76"/>
                  </a:lnTo>
                  <a:lnTo>
                    <a:pt x="47" y="56"/>
                  </a:lnTo>
                  <a:lnTo>
                    <a:pt x="60" y="2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36" name="Freeform 97"/>
            <p:cNvSpPr>
              <a:spLocks/>
            </p:cNvSpPr>
            <p:nvPr/>
          </p:nvSpPr>
          <p:spPr bwMode="auto">
            <a:xfrm>
              <a:off x="3494" y="1393"/>
              <a:ext cx="24" cy="4"/>
            </a:xfrm>
            <a:custGeom>
              <a:avLst/>
              <a:gdLst>
                <a:gd name="T0" fmla="*/ 0 w 82"/>
                <a:gd name="T1" fmla="*/ 0 h 18"/>
                <a:gd name="T2" fmla="*/ 3 w 82"/>
                <a:gd name="T3" fmla="*/ 4 h 18"/>
                <a:gd name="T4" fmla="*/ 9 w 82"/>
                <a:gd name="T5" fmla="*/ 2 h 18"/>
                <a:gd name="T6" fmla="*/ 12 w 82"/>
                <a:gd name="T7" fmla="*/ 2 h 18"/>
                <a:gd name="T8" fmla="*/ 24 w 82"/>
                <a:gd name="T9" fmla="*/ 0 h 18"/>
                <a:gd name="T10" fmla="*/ 0 w 82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18">
                  <a:moveTo>
                    <a:pt x="0" y="0"/>
                  </a:moveTo>
                  <a:lnTo>
                    <a:pt x="11" y="18"/>
                  </a:lnTo>
                  <a:lnTo>
                    <a:pt x="30" y="10"/>
                  </a:lnTo>
                  <a:lnTo>
                    <a:pt x="41" y="7"/>
                  </a:lnTo>
                  <a:lnTo>
                    <a:pt x="8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37" name="Freeform 98"/>
            <p:cNvSpPr>
              <a:spLocks/>
            </p:cNvSpPr>
            <p:nvPr/>
          </p:nvSpPr>
          <p:spPr bwMode="auto">
            <a:xfrm>
              <a:off x="3494" y="1393"/>
              <a:ext cx="68" cy="55"/>
            </a:xfrm>
            <a:custGeom>
              <a:avLst/>
              <a:gdLst>
                <a:gd name="T0" fmla="*/ 28 w 228"/>
                <a:gd name="T1" fmla="*/ 0 h 192"/>
                <a:gd name="T2" fmla="*/ 0 w 228"/>
                <a:gd name="T3" fmla="*/ 0 h 192"/>
                <a:gd name="T4" fmla="*/ 24 w 228"/>
                <a:gd name="T5" fmla="*/ 1 h 192"/>
                <a:gd name="T6" fmla="*/ 44 w 228"/>
                <a:gd name="T7" fmla="*/ 55 h 192"/>
                <a:gd name="T8" fmla="*/ 67 w 228"/>
                <a:gd name="T9" fmla="*/ 53 h 192"/>
                <a:gd name="T10" fmla="*/ 68 w 228"/>
                <a:gd name="T11" fmla="*/ 50 h 192"/>
                <a:gd name="T12" fmla="*/ 67 w 228"/>
                <a:gd name="T13" fmla="*/ 50 h 192"/>
                <a:gd name="T14" fmla="*/ 58 w 228"/>
                <a:gd name="T15" fmla="*/ 48 h 192"/>
                <a:gd name="T16" fmla="*/ 50 w 228"/>
                <a:gd name="T17" fmla="*/ 44 h 192"/>
                <a:gd name="T18" fmla="*/ 46 w 228"/>
                <a:gd name="T19" fmla="*/ 39 h 192"/>
                <a:gd name="T20" fmla="*/ 44 w 228"/>
                <a:gd name="T21" fmla="*/ 36 h 192"/>
                <a:gd name="T22" fmla="*/ 41 w 228"/>
                <a:gd name="T23" fmla="*/ 30 h 192"/>
                <a:gd name="T24" fmla="*/ 38 w 228"/>
                <a:gd name="T25" fmla="*/ 24 h 192"/>
                <a:gd name="T26" fmla="*/ 37 w 228"/>
                <a:gd name="T27" fmla="*/ 21 h 192"/>
                <a:gd name="T28" fmla="*/ 33 w 228"/>
                <a:gd name="T29" fmla="*/ 11 h 192"/>
                <a:gd name="T30" fmla="*/ 28 w 228"/>
                <a:gd name="T31" fmla="*/ 0 h 1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8" h="192">
                  <a:moveTo>
                    <a:pt x="95" y="0"/>
                  </a:moveTo>
                  <a:lnTo>
                    <a:pt x="0" y="1"/>
                  </a:lnTo>
                  <a:lnTo>
                    <a:pt x="82" y="2"/>
                  </a:lnTo>
                  <a:lnTo>
                    <a:pt x="146" y="192"/>
                  </a:lnTo>
                  <a:lnTo>
                    <a:pt x="226" y="185"/>
                  </a:lnTo>
                  <a:lnTo>
                    <a:pt x="228" y="176"/>
                  </a:lnTo>
                  <a:lnTo>
                    <a:pt x="226" y="176"/>
                  </a:lnTo>
                  <a:lnTo>
                    <a:pt x="193" y="166"/>
                  </a:lnTo>
                  <a:lnTo>
                    <a:pt x="168" y="153"/>
                  </a:lnTo>
                  <a:lnTo>
                    <a:pt x="153" y="135"/>
                  </a:lnTo>
                  <a:lnTo>
                    <a:pt x="147" y="126"/>
                  </a:lnTo>
                  <a:lnTo>
                    <a:pt x="137" y="105"/>
                  </a:lnTo>
                  <a:lnTo>
                    <a:pt x="128" y="84"/>
                  </a:lnTo>
                  <a:lnTo>
                    <a:pt x="123" y="74"/>
                  </a:lnTo>
                  <a:lnTo>
                    <a:pt x="110" y="38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38" name="Freeform 99"/>
            <p:cNvSpPr>
              <a:spLocks/>
            </p:cNvSpPr>
            <p:nvPr/>
          </p:nvSpPr>
          <p:spPr bwMode="auto">
            <a:xfrm>
              <a:off x="3496" y="1378"/>
              <a:ext cx="72" cy="15"/>
            </a:xfrm>
            <a:custGeom>
              <a:avLst/>
              <a:gdLst>
                <a:gd name="T0" fmla="*/ 68 w 247"/>
                <a:gd name="T1" fmla="*/ 0 h 47"/>
                <a:gd name="T2" fmla="*/ 59 w 247"/>
                <a:gd name="T3" fmla="*/ 4 h 47"/>
                <a:gd name="T4" fmla="*/ 45 w 247"/>
                <a:gd name="T5" fmla="*/ 6 h 47"/>
                <a:gd name="T6" fmla="*/ 40 w 247"/>
                <a:gd name="T7" fmla="*/ 7 h 47"/>
                <a:gd name="T8" fmla="*/ 27 w 247"/>
                <a:gd name="T9" fmla="*/ 9 h 47"/>
                <a:gd name="T10" fmla="*/ 21 w 247"/>
                <a:gd name="T11" fmla="*/ 10 h 47"/>
                <a:gd name="T12" fmla="*/ 0 w 247"/>
                <a:gd name="T13" fmla="*/ 13 h 47"/>
                <a:gd name="T14" fmla="*/ 27 w 247"/>
                <a:gd name="T15" fmla="*/ 15 h 47"/>
                <a:gd name="T16" fmla="*/ 71 w 247"/>
                <a:gd name="T17" fmla="*/ 9 h 47"/>
                <a:gd name="T18" fmla="*/ 72 w 247"/>
                <a:gd name="T19" fmla="*/ 6 h 47"/>
                <a:gd name="T20" fmla="*/ 68 w 247"/>
                <a:gd name="T21" fmla="*/ 0 h 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7" h="47">
                  <a:moveTo>
                    <a:pt x="232" y="0"/>
                  </a:moveTo>
                  <a:lnTo>
                    <a:pt x="204" y="13"/>
                  </a:lnTo>
                  <a:lnTo>
                    <a:pt x="155" y="20"/>
                  </a:lnTo>
                  <a:lnTo>
                    <a:pt x="138" y="22"/>
                  </a:lnTo>
                  <a:lnTo>
                    <a:pt x="91" y="29"/>
                  </a:lnTo>
                  <a:lnTo>
                    <a:pt x="73" y="31"/>
                  </a:lnTo>
                  <a:lnTo>
                    <a:pt x="0" y="41"/>
                  </a:lnTo>
                  <a:lnTo>
                    <a:pt x="92" y="47"/>
                  </a:lnTo>
                  <a:lnTo>
                    <a:pt x="245" y="27"/>
                  </a:lnTo>
                  <a:lnTo>
                    <a:pt x="247" y="18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39" name="Freeform 100"/>
            <p:cNvSpPr>
              <a:spLocks/>
            </p:cNvSpPr>
            <p:nvPr/>
          </p:nvSpPr>
          <p:spPr bwMode="auto">
            <a:xfrm>
              <a:off x="3516" y="1368"/>
              <a:ext cx="11" cy="18"/>
            </a:xfrm>
            <a:custGeom>
              <a:avLst/>
              <a:gdLst>
                <a:gd name="T0" fmla="*/ 11 w 36"/>
                <a:gd name="T1" fmla="*/ 0 h 68"/>
                <a:gd name="T2" fmla="*/ 6 w 36"/>
                <a:gd name="T3" fmla="*/ 1 h 68"/>
                <a:gd name="T4" fmla="*/ 0 w 36"/>
                <a:gd name="T5" fmla="*/ 18 h 68"/>
                <a:gd name="T6" fmla="*/ 6 w 36"/>
                <a:gd name="T7" fmla="*/ 17 h 68"/>
                <a:gd name="T8" fmla="*/ 8 w 36"/>
                <a:gd name="T9" fmla="*/ 10 h 68"/>
                <a:gd name="T10" fmla="*/ 11 w 36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68">
                  <a:moveTo>
                    <a:pt x="36" y="0"/>
                  </a:moveTo>
                  <a:lnTo>
                    <a:pt x="18" y="3"/>
                  </a:lnTo>
                  <a:lnTo>
                    <a:pt x="0" y="68"/>
                  </a:lnTo>
                  <a:lnTo>
                    <a:pt x="18" y="66"/>
                  </a:lnTo>
                  <a:lnTo>
                    <a:pt x="26" y="37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40" name="Freeform 101"/>
            <p:cNvSpPr>
              <a:spLocks/>
            </p:cNvSpPr>
            <p:nvPr/>
          </p:nvSpPr>
          <p:spPr bwMode="auto">
            <a:xfrm>
              <a:off x="3508" y="1364"/>
              <a:ext cx="33" cy="8"/>
            </a:xfrm>
            <a:custGeom>
              <a:avLst/>
              <a:gdLst>
                <a:gd name="T0" fmla="*/ 0 w 110"/>
                <a:gd name="T1" fmla="*/ 0 h 22"/>
                <a:gd name="T2" fmla="*/ 5 w 110"/>
                <a:gd name="T3" fmla="*/ 8 h 22"/>
                <a:gd name="T4" fmla="*/ 11 w 110"/>
                <a:gd name="T5" fmla="*/ 5 h 22"/>
                <a:gd name="T6" fmla="*/ 14 w 110"/>
                <a:gd name="T7" fmla="*/ 4 h 22"/>
                <a:gd name="T8" fmla="*/ 19 w 110"/>
                <a:gd name="T9" fmla="*/ 3 h 22"/>
                <a:gd name="T10" fmla="*/ 33 w 110"/>
                <a:gd name="T11" fmla="*/ 0 h 22"/>
                <a:gd name="T12" fmla="*/ 0 w 110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0" h="22">
                  <a:moveTo>
                    <a:pt x="0" y="0"/>
                  </a:moveTo>
                  <a:lnTo>
                    <a:pt x="15" y="22"/>
                  </a:lnTo>
                  <a:lnTo>
                    <a:pt x="37" y="13"/>
                  </a:lnTo>
                  <a:lnTo>
                    <a:pt x="45" y="12"/>
                  </a:lnTo>
                  <a:lnTo>
                    <a:pt x="63" y="9"/>
                  </a:lnTo>
                  <a:lnTo>
                    <a:pt x="11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41" name="Freeform 102"/>
            <p:cNvSpPr>
              <a:spLocks/>
            </p:cNvSpPr>
            <p:nvPr/>
          </p:nvSpPr>
          <p:spPr bwMode="auto">
            <a:xfrm>
              <a:off x="3547" y="1354"/>
              <a:ext cx="17" cy="4"/>
            </a:xfrm>
            <a:custGeom>
              <a:avLst/>
              <a:gdLst>
                <a:gd name="T0" fmla="*/ 12 w 55"/>
                <a:gd name="T1" fmla="*/ 0 h 14"/>
                <a:gd name="T2" fmla="*/ 4 w 55"/>
                <a:gd name="T3" fmla="*/ 3 h 14"/>
                <a:gd name="T4" fmla="*/ 0 w 55"/>
                <a:gd name="T5" fmla="*/ 4 h 14"/>
                <a:gd name="T6" fmla="*/ 17 w 55"/>
                <a:gd name="T7" fmla="*/ 4 h 14"/>
                <a:gd name="T8" fmla="*/ 12 w 55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4">
                  <a:moveTo>
                    <a:pt x="39" y="0"/>
                  </a:moveTo>
                  <a:lnTo>
                    <a:pt x="12" y="12"/>
                  </a:lnTo>
                  <a:lnTo>
                    <a:pt x="0" y="14"/>
                  </a:lnTo>
                  <a:lnTo>
                    <a:pt x="55" y="14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42" name="Freeform 103"/>
            <p:cNvSpPr>
              <a:spLocks/>
            </p:cNvSpPr>
            <p:nvPr/>
          </p:nvSpPr>
          <p:spPr bwMode="auto">
            <a:xfrm>
              <a:off x="3525" y="1339"/>
              <a:ext cx="8" cy="23"/>
            </a:xfrm>
            <a:custGeom>
              <a:avLst/>
              <a:gdLst>
                <a:gd name="T0" fmla="*/ 5 w 33"/>
                <a:gd name="T1" fmla="*/ 0 h 76"/>
                <a:gd name="T2" fmla="*/ 3 w 33"/>
                <a:gd name="T3" fmla="*/ 1 h 76"/>
                <a:gd name="T4" fmla="*/ 3 w 33"/>
                <a:gd name="T5" fmla="*/ 1 h 76"/>
                <a:gd name="T6" fmla="*/ 2 w 33"/>
                <a:gd name="T7" fmla="*/ 13 h 76"/>
                <a:gd name="T8" fmla="*/ 0 w 33"/>
                <a:gd name="T9" fmla="*/ 23 h 76"/>
                <a:gd name="T10" fmla="*/ 4 w 33"/>
                <a:gd name="T11" fmla="*/ 22 h 76"/>
                <a:gd name="T12" fmla="*/ 5 w 33"/>
                <a:gd name="T13" fmla="*/ 18 h 76"/>
                <a:gd name="T14" fmla="*/ 8 w 33"/>
                <a:gd name="T15" fmla="*/ 11 h 76"/>
                <a:gd name="T16" fmla="*/ 5 w 33"/>
                <a:gd name="T17" fmla="*/ 0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76">
                  <a:moveTo>
                    <a:pt x="22" y="0"/>
                  </a:moveTo>
                  <a:lnTo>
                    <a:pt x="13" y="2"/>
                  </a:lnTo>
                  <a:lnTo>
                    <a:pt x="13" y="3"/>
                  </a:lnTo>
                  <a:lnTo>
                    <a:pt x="8" y="44"/>
                  </a:lnTo>
                  <a:lnTo>
                    <a:pt x="0" y="76"/>
                  </a:lnTo>
                  <a:lnTo>
                    <a:pt x="17" y="73"/>
                  </a:lnTo>
                  <a:lnTo>
                    <a:pt x="21" y="59"/>
                  </a:lnTo>
                  <a:lnTo>
                    <a:pt x="33" y="35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43" name="Freeform 104"/>
            <p:cNvSpPr>
              <a:spLocks/>
            </p:cNvSpPr>
            <p:nvPr/>
          </p:nvSpPr>
          <p:spPr bwMode="auto">
            <a:xfrm>
              <a:off x="3508" y="1337"/>
              <a:ext cx="56" cy="47"/>
            </a:xfrm>
            <a:custGeom>
              <a:avLst/>
              <a:gdLst>
                <a:gd name="T0" fmla="*/ 42 w 187"/>
                <a:gd name="T1" fmla="*/ 0 h 159"/>
                <a:gd name="T2" fmla="*/ 39 w 187"/>
                <a:gd name="T3" fmla="*/ 0 h 159"/>
                <a:gd name="T4" fmla="*/ 39 w 187"/>
                <a:gd name="T5" fmla="*/ 1 h 159"/>
                <a:gd name="T6" fmla="*/ 37 w 187"/>
                <a:gd name="T7" fmla="*/ 13 h 159"/>
                <a:gd name="T8" fmla="*/ 34 w 187"/>
                <a:gd name="T9" fmla="*/ 22 h 159"/>
                <a:gd name="T10" fmla="*/ 20 w 187"/>
                <a:gd name="T11" fmla="*/ 24 h 159"/>
                <a:gd name="T12" fmla="*/ 15 w 187"/>
                <a:gd name="T13" fmla="*/ 25 h 159"/>
                <a:gd name="T14" fmla="*/ 0 w 187"/>
                <a:gd name="T15" fmla="*/ 27 h 159"/>
                <a:gd name="T16" fmla="*/ 33 w 187"/>
                <a:gd name="T17" fmla="*/ 27 h 159"/>
                <a:gd name="T18" fmla="*/ 28 w 187"/>
                <a:gd name="T19" fmla="*/ 47 h 159"/>
                <a:gd name="T20" fmla="*/ 33 w 187"/>
                <a:gd name="T21" fmla="*/ 46 h 159"/>
                <a:gd name="T22" fmla="*/ 36 w 187"/>
                <a:gd name="T23" fmla="*/ 35 h 159"/>
                <a:gd name="T24" fmla="*/ 38 w 187"/>
                <a:gd name="T25" fmla="*/ 26 h 159"/>
                <a:gd name="T26" fmla="*/ 55 w 187"/>
                <a:gd name="T27" fmla="*/ 23 h 159"/>
                <a:gd name="T28" fmla="*/ 56 w 187"/>
                <a:gd name="T29" fmla="*/ 21 h 159"/>
                <a:gd name="T30" fmla="*/ 40 w 187"/>
                <a:gd name="T31" fmla="*/ 21 h 159"/>
                <a:gd name="T32" fmla="*/ 41 w 187"/>
                <a:gd name="T33" fmla="*/ 15 h 159"/>
                <a:gd name="T34" fmla="*/ 46 w 187"/>
                <a:gd name="T35" fmla="*/ 9 h 159"/>
                <a:gd name="T36" fmla="*/ 42 w 187"/>
                <a:gd name="T37" fmla="*/ 0 h 15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87" h="159">
                  <a:moveTo>
                    <a:pt x="141" y="0"/>
                  </a:moveTo>
                  <a:lnTo>
                    <a:pt x="129" y="1"/>
                  </a:lnTo>
                  <a:lnTo>
                    <a:pt x="129" y="3"/>
                  </a:lnTo>
                  <a:lnTo>
                    <a:pt x="123" y="44"/>
                  </a:lnTo>
                  <a:lnTo>
                    <a:pt x="115" y="73"/>
                  </a:lnTo>
                  <a:lnTo>
                    <a:pt x="68" y="80"/>
                  </a:lnTo>
                  <a:lnTo>
                    <a:pt x="51" y="83"/>
                  </a:lnTo>
                  <a:lnTo>
                    <a:pt x="0" y="91"/>
                  </a:lnTo>
                  <a:lnTo>
                    <a:pt x="110" y="92"/>
                  </a:lnTo>
                  <a:lnTo>
                    <a:pt x="92" y="159"/>
                  </a:lnTo>
                  <a:lnTo>
                    <a:pt x="109" y="157"/>
                  </a:lnTo>
                  <a:lnTo>
                    <a:pt x="119" y="119"/>
                  </a:lnTo>
                  <a:lnTo>
                    <a:pt x="127" y="89"/>
                  </a:lnTo>
                  <a:lnTo>
                    <a:pt x="184" y="79"/>
                  </a:lnTo>
                  <a:lnTo>
                    <a:pt x="187" y="70"/>
                  </a:lnTo>
                  <a:lnTo>
                    <a:pt x="132" y="70"/>
                  </a:lnTo>
                  <a:lnTo>
                    <a:pt x="138" y="51"/>
                  </a:lnTo>
                  <a:lnTo>
                    <a:pt x="152" y="29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44" name="Freeform 105"/>
            <p:cNvSpPr>
              <a:spLocks/>
            </p:cNvSpPr>
            <p:nvPr/>
          </p:nvSpPr>
          <p:spPr bwMode="auto">
            <a:xfrm>
              <a:off x="3514" y="1310"/>
              <a:ext cx="62" cy="27"/>
            </a:xfrm>
            <a:custGeom>
              <a:avLst/>
              <a:gdLst>
                <a:gd name="T0" fmla="*/ 62 w 207"/>
                <a:gd name="T1" fmla="*/ 0 h 95"/>
                <a:gd name="T2" fmla="*/ 52 w 207"/>
                <a:gd name="T3" fmla="*/ 4 h 95"/>
                <a:gd name="T4" fmla="*/ 46 w 207"/>
                <a:gd name="T5" fmla="*/ 20 h 95"/>
                <a:gd name="T6" fmla="*/ 43 w 207"/>
                <a:gd name="T7" fmla="*/ 21 h 95"/>
                <a:gd name="T8" fmla="*/ 0 w 207"/>
                <a:gd name="T9" fmla="*/ 26 h 95"/>
                <a:gd name="T10" fmla="*/ 37 w 207"/>
                <a:gd name="T11" fmla="*/ 27 h 95"/>
                <a:gd name="T12" fmla="*/ 53 w 207"/>
                <a:gd name="T13" fmla="*/ 25 h 95"/>
                <a:gd name="T14" fmla="*/ 54 w 207"/>
                <a:gd name="T15" fmla="*/ 22 h 95"/>
                <a:gd name="T16" fmla="*/ 52 w 207"/>
                <a:gd name="T17" fmla="*/ 19 h 95"/>
                <a:gd name="T18" fmla="*/ 53 w 207"/>
                <a:gd name="T19" fmla="*/ 17 h 95"/>
                <a:gd name="T20" fmla="*/ 56 w 207"/>
                <a:gd name="T21" fmla="*/ 7 h 95"/>
                <a:gd name="T22" fmla="*/ 62 w 207"/>
                <a:gd name="T23" fmla="*/ 0 h 9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7" h="95">
                  <a:moveTo>
                    <a:pt x="207" y="0"/>
                  </a:moveTo>
                  <a:lnTo>
                    <a:pt x="173" y="15"/>
                  </a:lnTo>
                  <a:lnTo>
                    <a:pt x="155" y="71"/>
                  </a:lnTo>
                  <a:lnTo>
                    <a:pt x="144" y="75"/>
                  </a:lnTo>
                  <a:lnTo>
                    <a:pt x="0" y="91"/>
                  </a:lnTo>
                  <a:lnTo>
                    <a:pt x="123" y="95"/>
                  </a:lnTo>
                  <a:lnTo>
                    <a:pt x="177" y="88"/>
                  </a:lnTo>
                  <a:lnTo>
                    <a:pt x="180" y="78"/>
                  </a:lnTo>
                  <a:lnTo>
                    <a:pt x="173" y="68"/>
                  </a:lnTo>
                  <a:lnTo>
                    <a:pt x="177" y="59"/>
                  </a:lnTo>
                  <a:lnTo>
                    <a:pt x="188" y="24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45" name="Freeform 106"/>
            <p:cNvSpPr>
              <a:spLocks/>
            </p:cNvSpPr>
            <p:nvPr/>
          </p:nvSpPr>
          <p:spPr bwMode="auto">
            <a:xfrm>
              <a:off x="3454" y="1302"/>
              <a:ext cx="97" cy="146"/>
            </a:xfrm>
            <a:custGeom>
              <a:avLst/>
              <a:gdLst>
                <a:gd name="T0" fmla="*/ 65 w 324"/>
                <a:gd name="T1" fmla="*/ 0 h 498"/>
                <a:gd name="T2" fmla="*/ 63 w 324"/>
                <a:gd name="T3" fmla="*/ 0 h 498"/>
                <a:gd name="T4" fmla="*/ 62 w 324"/>
                <a:gd name="T5" fmla="*/ 11 h 498"/>
                <a:gd name="T6" fmla="*/ 59 w 324"/>
                <a:gd name="T7" fmla="*/ 21 h 498"/>
                <a:gd name="T8" fmla="*/ 59 w 324"/>
                <a:gd name="T9" fmla="*/ 23 h 498"/>
                <a:gd name="T10" fmla="*/ 55 w 324"/>
                <a:gd name="T11" fmla="*/ 33 h 498"/>
                <a:gd name="T12" fmla="*/ 51 w 324"/>
                <a:gd name="T13" fmla="*/ 50 h 498"/>
                <a:gd name="T14" fmla="*/ 48 w 324"/>
                <a:gd name="T15" fmla="*/ 59 h 498"/>
                <a:gd name="T16" fmla="*/ 43 w 324"/>
                <a:gd name="T17" fmla="*/ 71 h 498"/>
                <a:gd name="T18" fmla="*/ 38 w 324"/>
                <a:gd name="T19" fmla="*/ 84 h 498"/>
                <a:gd name="T20" fmla="*/ 32 w 324"/>
                <a:gd name="T21" fmla="*/ 96 h 498"/>
                <a:gd name="T22" fmla="*/ 30 w 324"/>
                <a:gd name="T23" fmla="*/ 99 h 498"/>
                <a:gd name="T24" fmla="*/ 24 w 324"/>
                <a:gd name="T25" fmla="*/ 110 h 498"/>
                <a:gd name="T26" fmla="*/ 17 w 324"/>
                <a:gd name="T27" fmla="*/ 121 h 498"/>
                <a:gd name="T28" fmla="*/ 9 w 324"/>
                <a:gd name="T29" fmla="*/ 133 h 498"/>
                <a:gd name="T30" fmla="*/ 0 w 324"/>
                <a:gd name="T31" fmla="*/ 144 h 498"/>
                <a:gd name="T32" fmla="*/ 1 w 324"/>
                <a:gd name="T33" fmla="*/ 146 h 498"/>
                <a:gd name="T34" fmla="*/ 6 w 324"/>
                <a:gd name="T35" fmla="*/ 140 h 498"/>
                <a:gd name="T36" fmla="*/ 15 w 324"/>
                <a:gd name="T37" fmla="*/ 130 h 498"/>
                <a:gd name="T38" fmla="*/ 23 w 324"/>
                <a:gd name="T39" fmla="*/ 119 h 498"/>
                <a:gd name="T40" fmla="*/ 30 w 324"/>
                <a:gd name="T41" fmla="*/ 108 h 498"/>
                <a:gd name="T42" fmla="*/ 36 w 324"/>
                <a:gd name="T43" fmla="*/ 97 h 498"/>
                <a:gd name="T44" fmla="*/ 39 w 324"/>
                <a:gd name="T45" fmla="*/ 92 h 498"/>
                <a:gd name="T46" fmla="*/ 40 w 324"/>
                <a:gd name="T47" fmla="*/ 90 h 498"/>
                <a:gd name="T48" fmla="*/ 69 w 324"/>
                <a:gd name="T49" fmla="*/ 90 h 498"/>
                <a:gd name="T50" fmla="*/ 41 w 324"/>
                <a:gd name="T51" fmla="*/ 88 h 498"/>
                <a:gd name="T52" fmla="*/ 43 w 324"/>
                <a:gd name="T53" fmla="*/ 83 h 498"/>
                <a:gd name="T54" fmla="*/ 48 w 324"/>
                <a:gd name="T55" fmla="*/ 72 h 498"/>
                <a:gd name="T56" fmla="*/ 52 w 324"/>
                <a:gd name="T57" fmla="*/ 60 h 498"/>
                <a:gd name="T58" fmla="*/ 57 w 324"/>
                <a:gd name="T59" fmla="*/ 46 h 498"/>
                <a:gd name="T60" fmla="*/ 59 w 324"/>
                <a:gd name="T61" fmla="*/ 40 h 498"/>
                <a:gd name="T62" fmla="*/ 74 w 324"/>
                <a:gd name="T63" fmla="*/ 38 h 498"/>
                <a:gd name="T64" fmla="*/ 77 w 324"/>
                <a:gd name="T65" fmla="*/ 38 h 498"/>
                <a:gd name="T66" fmla="*/ 93 w 324"/>
                <a:gd name="T67" fmla="*/ 36 h 498"/>
                <a:gd name="T68" fmla="*/ 97 w 324"/>
                <a:gd name="T69" fmla="*/ 36 h 498"/>
                <a:gd name="T70" fmla="*/ 60 w 324"/>
                <a:gd name="T71" fmla="*/ 35 h 498"/>
                <a:gd name="T72" fmla="*/ 61 w 324"/>
                <a:gd name="T73" fmla="*/ 31 h 498"/>
                <a:gd name="T74" fmla="*/ 65 w 324"/>
                <a:gd name="T75" fmla="*/ 18 h 498"/>
                <a:gd name="T76" fmla="*/ 66 w 324"/>
                <a:gd name="T77" fmla="*/ 13 h 498"/>
                <a:gd name="T78" fmla="*/ 65 w 324"/>
                <a:gd name="T79" fmla="*/ 0 h 49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24" h="498">
                  <a:moveTo>
                    <a:pt x="218" y="0"/>
                  </a:moveTo>
                  <a:lnTo>
                    <a:pt x="212" y="0"/>
                  </a:lnTo>
                  <a:lnTo>
                    <a:pt x="206" y="37"/>
                  </a:lnTo>
                  <a:lnTo>
                    <a:pt x="198" y="73"/>
                  </a:lnTo>
                  <a:lnTo>
                    <a:pt x="196" y="78"/>
                  </a:lnTo>
                  <a:lnTo>
                    <a:pt x="185" y="113"/>
                  </a:lnTo>
                  <a:lnTo>
                    <a:pt x="169" y="171"/>
                  </a:lnTo>
                  <a:lnTo>
                    <a:pt x="159" y="200"/>
                  </a:lnTo>
                  <a:lnTo>
                    <a:pt x="143" y="243"/>
                  </a:lnTo>
                  <a:lnTo>
                    <a:pt x="126" y="286"/>
                  </a:lnTo>
                  <a:lnTo>
                    <a:pt x="106" y="327"/>
                  </a:lnTo>
                  <a:lnTo>
                    <a:pt x="101" y="338"/>
                  </a:lnTo>
                  <a:lnTo>
                    <a:pt x="81" y="375"/>
                  </a:lnTo>
                  <a:lnTo>
                    <a:pt x="57" y="413"/>
                  </a:lnTo>
                  <a:lnTo>
                    <a:pt x="30" y="452"/>
                  </a:lnTo>
                  <a:lnTo>
                    <a:pt x="0" y="491"/>
                  </a:lnTo>
                  <a:lnTo>
                    <a:pt x="5" y="498"/>
                  </a:lnTo>
                  <a:lnTo>
                    <a:pt x="21" y="479"/>
                  </a:lnTo>
                  <a:lnTo>
                    <a:pt x="51" y="443"/>
                  </a:lnTo>
                  <a:lnTo>
                    <a:pt x="78" y="406"/>
                  </a:lnTo>
                  <a:lnTo>
                    <a:pt x="101" y="369"/>
                  </a:lnTo>
                  <a:lnTo>
                    <a:pt x="121" y="332"/>
                  </a:lnTo>
                  <a:lnTo>
                    <a:pt x="130" y="315"/>
                  </a:lnTo>
                  <a:lnTo>
                    <a:pt x="134" y="307"/>
                  </a:lnTo>
                  <a:lnTo>
                    <a:pt x="229" y="306"/>
                  </a:lnTo>
                  <a:lnTo>
                    <a:pt x="137" y="300"/>
                  </a:lnTo>
                  <a:lnTo>
                    <a:pt x="144" y="283"/>
                  </a:lnTo>
                  <a:lnTo>
                    <a:pt x="159" y="247"/>
                  </a:lnTo>
                  <a:lnTo>
                    <a:pt x="174" y="205"/>
                  </a:lnTo>
                  <a:lnTo>
                    <a:pt x="189" y="157"/>
                  </a:lnTo>
                  <a:lnTo>
                    <a:pt x="196" y="136"/>
                  </a:lnTo>
                  <a:lnTo>
                    <a:pt x="247" y="131"/>
                  </a:lnTo>
                  <a:lnTo>
                    <a:pt x="256" y="129"/>
                  </a:lnTo>
                  <a:lnTo>
                    <a:pt x="312" y="123"/>
                  </a:lnTo>
                  <a:lnTo>
                    <a:pt x="324" y="122"/>
                  </a:lnTo>
                  <a:lnTo>
                    <a:pt x="201" y="118"/>
                  </a:lnTo>
                  <a:lnTo>
                    <a:pt x="205" y="105"/>
                  </a:lnTo>
                  <a:lnTo>
                    <a:pt x="217" y="63"/>
                  </a:lnTo>
                  <a:lnTo>
                    <a:pt x="221" y="44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46" name="Freeform 107"/>
            <p:cNvSpPr>
              <a:spLocks/>
            </p:cNvSpPr>
            <p:nvPr/>
          </p:nvSpPr>
          <p:spPr bwMode="auto">
            <a:xfrm>
              <a:off x="3518" y="1302"/>
              <a:ext cx="58" cy="19"/>
            </a:xfrm>
            <a:custGeom>
              <a:avLst/>
              <a:gdLst>
                <a:gd name="T0" fmla="*/ 55 w 191"/>
                <a:gd name="T1" fmla="*/ 0 h 63"/>
                <a:gd name="T2" fmla="*/ 46 w 191"/>
                <a:gd name="T3" fmla="*/ 8 h 63"/>
                <a:gd name="T4" fmla="*/ 1 w 191"/>
                <a:gd name="T5" fmla="*/ 13 h 63"/>
                <a:gd name="T6" fmla="*/ 0 w 191"/>
                <a:gd name="T7" fmla="*/ 19 h 63"/>
                <a:gd name="T8" fmla="*/ 48 w 191"/>
                <a:gd name="T9" fmla="*/ 13 h 63"/>
                <a:gd name="T10" fmla="*/ 58 w 191"/>
                <a:gd name="T11" fmla="*/ 8 h 63"/>
                <a:gd name="T12" fmla="*/ 55 w 191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1" h="63">
                  <a:moveTo>
                    <a:pt x="180" y="0"/>
                  </a:moveTo>
                  <a:lnTo>
                    <a:pt x="152" y="25"/>
                  </a:lnTo>
                  <a:lnTo>
                    <a:pt x="4" y="44"/>
                  </a:lnTo>
                  <a:lnTo>
                    <a:pt x="0" y="63"/>
                  </a:lnTo>
                  <a:lnTo>
                    <a:pt x="157" y="42"/>
                  </a:lnTo>
                  <a:lnTo>
                    <a:pt x="191" y="27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47" name="Freeform 108"/>
            <p:cNvSpPr>
              <a:spLocks/>
            </p:cNvSpPr>
            <p:nvPr/>
          </p:nvSpPr>
          <p:spPr bwMode="auto">
            <a:xfrm>
              <a:off x="3576" y="1372"/>
              <a:ext cx="58" cy="78"/>
            </a:xfrm>
            <a:custGeom>
              <a:avLst/>
              <a:gdLst>
                <a:gd name="T0" fmla="*/ 58 w 193"/>
                <a:gd name="T1" fmla="*/ 0 h 270"/>
                <a:gd name="T2" fmla="*/ 52 w 193"/>
                <a:gd name="T3" fmla="*/ 0 h 270"/>
                <a:gd name="T4" fmla="*/ 50 w 193"/>
                <a:gd name="T5" fmla="*/ 7 h 270"/>
                <a:gd name="T6" fmla="*/ 44 w 193"/>
                <a:gd name="T7" fmla="*/ 19 h 270"/>
                <a:gd name="T8" fmla="*/ 38 w 193"/>
                <a:gd name="T9" fmla="*/ 31 h 270"/>
                <a:gd name="T10" fmla="*/ 35 w 193"/>
                <a:gd name="T11" fmla="*/ 36 h 270"/>
                <a:gd name="T12" fmla="*/ 28 w 193"/>
                <a:gd name="T13" fmla="*/ 46 h 270"/>
                <a:gd name="T14" fmla="*/ 20 w 193"/>
                <a:gd name="T15" fmla="*/ 55 h 270"/>
                <a:gd name="T16" fmla="*/ 11 w 193"/>
                <a:gd name="T17" fmla="*/ 65 h 270"/>
                <a:gd name="T18" fmla="*/ 0 w 193"/>
                <a:gd name="T19" fmla="*/ 75 h 270"/>
                <a:gd name="T20" fmla="*/ 1 w 193"/>
                <a:gd name="T21" fmla="*/ 78 h 270"/>
                <a:gd name="T22" fmla="*/ 11 w 193"/>
                <a:gd name="T23" fmla="*/ 70 h 270"/>
                <a:gd name="T24" fmla="*/ 21 w 193"/>
                <a:gd name="T25" fmla="*/ 61 h 270"/>
                <a:gd name="T26" fmla="*/ 29 w 193"/>
                <a:gd name="T27" fmla="*/ 52 h 270"/>
                <a:gd name="T28" fmla="*/ 37 w 193"/>
                <a:gd name="T29" fmla="*/ 42 h 270"/>
                <a:gd name="T30" fmla="*/ 43 w 193"/>
                <a:gd name="T31" fmla="*/ 33 h 270"/>
                <a:gd name="T32" fmla="*/ 47 w 193"/>
                <a:gd name="T33" fmla="*/ 25 h 270"/>
                <a:gd name="T34" fmla="*/ 53 w 193"/>
                <a:gd name="T35" fmla="*/ 12 h 270"/>
                <a:gd name="T36" fmla="*/ 58 w 193"/>
                <a:gd name="T37" fmla="*/ 0 h 27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3" h="270">
                  <a:moveTo>
                    <a:pt x="193" y="0"/>
                  </a:moveTo>
                  <a:lnTo>
                    <a:pt x="174" y="0"/>
                  </a:lnTo>
                  <a:lnTo>
                    <a:pt x="165" y="24"/>
                  </a:lnTo>
                  <a:lnTo>
                    <a:pt x="147" y="67"/>
                  </a:lnTo>
                  <a:lnTo>
                    <a:pt x="128" y="106"/>
                  </a:lnTo>
                  <a:lnTo>
                    <a:pt x="116" y="126"/>
                  </a:lnTo>
                  <a:lnTo>
                    <a:pt x="94" y="159"/>
                  </a:lnTo>
                  <a:lnTo>
                    <a:pt x="67" y="192"/>
                  </a:lnTo>
                  <a:lnTo>
                    <a:pt x="35" y="225"/>
                  </a:lnTo>
                  <a:lnTo>
                    <a:pt x="0" y="259"/>
                  </a:lnTo>
                  <a:lnTo>
                    <a:pt x="2" y="270"/>
                  </a:lnTo>
                  <a:lnTo>
                    <a:pt x="37" y="241"/>
                  </a:lnTo>
                  <a:lnTo>
                    <a:pt x="70" y="210"/>
                  </a:lnTo>
                  <a:lnTo>
                    <a:pt x="98" y="179"/>
                  </a:lnTo>
                  <a:lnTo>
                    <a:pt x="122" y="147"/>
                  </a:lnTo>
                  <a:lnTo>
                    <a:pt x="142" y="115"/>
                  </a:lnTo>
                  <a:lnTo>
                    <a:pt x="157" y="85"/>
                  </a:lnTo>
                  <a:lnTo>
                    <a:pt x="176" y="42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48" name="Freeform 109"/>
            <p:cNvSpPr>
              <a:spLocks/>
            </p:cNvSpPr>
            <p:nvPr/>
          </p:nvSpPr>
          <p:spPr bwMode="auto">
            <a:xfrm>
              <a:off x="3636" y="1368"/>
              <a:ext cx="25" cy="84"/>
            </a:xfrm>
            <a:custGeom>
              <a:avLst/>
              <a:gdLst>
                <a:gd name="T0" fmla="*/ 25 w 86"/>
                <a:gd name="T1" fmla="*/ 0 h 284"/>
                <a:gd name="T2" fmla="*/ 20 w 86"/>
                <a:gd name="T3" fmla="*/ 0 h 284"/>
                <a:gd name="T4" fmla="*/ 17 w 86"/>
                <a:gd name="T5" fmla="*/ 9 h 284"/>
                <a:gd name="T6" fmla="*/ 17 w 86"/>
                <a:gd name="T7" fmla="*/ 10 h 284"/>
                <a:gd name="T8" fmla="*/ 12 w 86"/>
                <a:gd name="T9" fmla="*/ 31 h 284"/>
                <a:gd name="T10" fmla="*/ 8 w 86"/>
                <a:gd name="T11" fmla="*/ 47 h 284"/>
                <a:gd name="T12" fmla="*/ 5 w 86"/>
                <a:gd name="T13" fmla="*/ 57 h 284"/>
                <a:gd name="T14" fmla="*/ 4 w 86"/>
                <a:gd name="T15" fmla="*/ 61 h 284"/>
                <a:gd name="T16" fmla="*/ 0 w 86"/>
                <a:gd name="T17" fmla="*/ 68 h 284"/>
                <a:gd name="T18" fmla="*/ 0 w 86"/>
                <a:gd name="T19" fmla="*/ 84 h 284"/>
                <a:gd name="T20" fmla="*/ 2 w 86"/>
                <a:gd name="T21" fmla="*/ 84 h 284"/>
                <a:gd name="T22" fmla="*/ 9 w 86"/>
                <a:gd name="T23" fmla="*/ 62 h 284"/>
                <a:gd name="T24" fmla="*/ 12 w 86"/>
                <a:gd name="T25" fmla="*/ 49 h 284"/>
                <a:gd name="T26" fmla="*/ 18 w 86"/>
                <a:gd name="T27" fmla="*/ 27 h 284"/>
                <a:gd name="T28" fmla="*/ 23 w 86"/>
                <a:gd name="T29" fmla="*/ 8 h 284"/>
                <a:gd name="T30" fmla="*/ 25 w 86"/>
                <a:gd name="T31" fmla="*/ 0 h 28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6" h="284">
                  <a:moveTo>
                    <a:pt x="86" y="0"/>
                  </a:moveTo>
                  <a:lnTo>
                    <a:pt x="68" y="1"/>
                  </a:lnTo>
                  <a:lnTo>
                    <a:pt x="60" y="32"/>
                  </a:lnTo>
                  <a:lnTo>
                    <a:pt x="60" y="33"/>
                  </a:lnTo>
                  <a:lnTo>
                    <a:pt x="41" y="106"/>
                  </a:lnTo>
                  <a:lnTo>
                    <a:pt x="27" y="159"/>
                  </a:lnTo>
                  <a:lnTo>
                    <a:pt x="18" y="192"/>
                  </a:lnTo>
                  <a:lnTo>
                    <a:pt x="13" y="207"/>
                  </a:lnTo>
                  <a:lnTo>
                    <a:pt x="0" y="229"/>
                  </a:lnTo>
                  <a:lnTo>
                    <a:pt x="1" y="284"/>
                  </a:lnTo>
                  <a:lnTo>
                    <a:pt x="6" y="284"/>
                  </a:lnTo>
                  <a:lnTo>
                    <a:pt x="30" y="209"/>
                  </a:lnTo>
                  <a:lnTo>
                    <a:pt x="42" y="164"/>
                  </a:lnTo>
                  <a:lnTo>
                    <a:pt x="61" y="90"/>
                  </a:lnTo>
                  <a:lnTo>
                    <a:pt x="78" y="27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49" name="Freeform 110"/>
            <p:cNvSpPr>
              <a:spLocks/>
            </p:cNvSpPr>
            <p:nvPr/>
          </p:nvSpPr>
          <p:spPr bwMode="auto">
            <a:xfrm>
              <a:off x="3597" y="1358"/>
              <a:ext cx="99" cy="18"/>
            </a:xfrm>
            <a:custGeom>
              <a:avLst/>
              <a:gdLst>
                <a:gd name="T0" fmla="*/ 94 w 337"/>
                <a:gd name="T1" fmla="*/ 0 h 65"/>
                <a:gd name="T2" fmla="*/ 88 w 337"/>
                <a:gd name="T3" fmla="*/ 4 h 65"/>
                <a:gd name="T4" fmla="*/ 67 w 337"/>
                <a:gd name="T5" fmla="*/ 6 h 65"/>
                <a:gd name="T6" fmla="*/ 62 w 337"/>
                <a:gd name="T7" fmla="*/ 6 h 65"/>
                <a:gd name="T8" fmla="*/ 40 w 337"/>
                <a:gd name="T9" fmla="*/ 8 h 65"/>
                <a:gd name="T10" fmla="*/ 34 w 337"/>
                <a:gd name="T11" fmla="*/ 8 h 65"/>
                <a:gd name="T12" fmla="*/ 0 w 337"/>
                <a:gd name="T13" fmla="*/ 11 h 65"/>
                <a:gd name="T14" fmla="*/ 4 w 337"/>
                <a:gd name="T15" fmla="*/ 18 h 65"/>
                <a:gd name="T16" fmla="*/ 11 w 337"/>
                <a:gd name="T17" fmla="*/ 16 h 65"/>
                <a:gd name="T18" fmla="*/ 32 w 337"/>
                <a:gd name="T19" fmla="*/ 14 h 65"/>
                <a:gd name="T20" fmla="*/ 38 w 337"/>
                <a:gd name="T21" fmla="*/ 14 h 65"/>
                <a:gd name="T22" fmla="*/ 38 w 337"/>
                <a:gd name="T23" fmla="*/ 14 h 65"/>
                <a:gd name="T24" fmla="*/ 60 w 337"/>
                <a:gd name="T25" fmla="*/ 12 h 65"/>
                <a:gd name="T26" fmla="*/ 65 w 337"/>
                <a:gd name="T27" fmla="*/ 11 h 65"/>
                <a:gd name="T28" fmla="*/ 98 w 337"/>
                <a:gd name="T29" fmla="*/ 9 h 65"/>
                <a:gd name="T30" fmla="*/ 99 w 337"/>
                <a:gd name="T31" fmla="*/ 6 h 65"/>
                <a:gd name="T32" fmla="*/ 94 w 337"/>
                <a:gd name="T33" fmla="*/ 0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37" h="65">
                  <a:moveTo>
                    <a:pt x="321" y="0"/>
                  </a:moveTo>
                  <a:lnTo>
                    <a:pt x="301" y="13"/>
                  </a:lnTo>
                  <a:lnTo>
                    <a:pt x="228" y="20"/>
                  </a:lnTo>
                  <a:lnTo>
                    <a:pt x="210" y="21"/>
                  </a:lnTo>
                  <a:lnTo>
                    <a:pt x="135" y="28"/>
                  </a:lnTo>
                  <a:lnTo>
                    <a:pt x="117" y="30"/>
                  </a:lnTo>
                  <a:lnTo>
                    <a:pt x="0" y="40"/>
                  </a:lnTo>
                  <a:lnTo>
                    <a:pt x="14" y="65"/>
                  </a:lnTo>
                  <a:lnTo>
                    <a:pt x="37" y="58"/>
                  </a:lnTo>
                  <a:lnTo>
                    <a:pt x="109" y="51"/>
                  </a:lnTo>
                  <a:lnTo>
                    <a:pt x="128" y="51"/>
                  </a:lnTo>
                  <a:lnTo>
                    <a:pt x="128" y="49"/>
                  </a:lnTo>
                  <a:lnTo>
                    <a:pt x="204" y="42"/>
                  </a:lnTo>
                  <a:lnTo>
                    <a:pt x="222" y="41"/>
                  </a:lnTo>
                  <a:lnTo>
                    <a:pt x="333" y="31"/>
                  </a:lnTo>
                  <a:lnTo>
                    <a:pt x="337" y="22"/>
                  </a:lnTo>
                  <a:lnTo>
                    <a:pt x="32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50" name="Freeform 111"/>
            <p:cNvSpPr>
              <a:spLocks/>
            </p:cNvSpPr>
            <p:nvPr/>
          </p:nvSpPr>
          <p:spPr bwMode="auto">
            <a:xfrm>
              <a:off x="3630" y="1321"/>
              <a:ext cx="18" cy="45"/>
            </a:xfrm>
            <a:custGeom>
              <a:avLst/>
              <a:gdLst>
                <a:gd name="T0" fmla="*/ 15 w 61"/>
                <a:gd name="T1" fmla="*/ 0 h 154"/>
                <a:gd name="T2" fmla="*/ 12 w 61"/>
                <a:gd name="T3" fmla="*/ 1 h 154"/>
                <a:gd name="T4" fmla="*/ 10 w 61"/>
                <a:gd name="T5" fmla="*/ 6 h 154"/>
                <a:gd name="T6" fmla="*/ 7 w 61"/>
                <a:gd name="T7" fmla="*/ 19 h 154"/>
                <a:gd name="T8" fmla="*/ 3 w 61"/>
                <a:gd name="T9" fmla="*/ 34 h 154"/>
                <a:gd name="T10" fmla="*/ 0 w 61"/>
                <a:gd name="T11" fmla="*/ 45 h 154"/>
                <a:gd name="T12" fmla="*/ 5 w 61"/>
                <a:gd name="T13" fmla="*/ 44 h 154"/>
                <a:gd name="T14" fmla="*/ 7 w 61"/>
                <a:gd name="T15" fmla="*/ 39 h 154"/>
                <a:gd name="T16" fmla="*/ 12 w 61"/>
                <a:gd name="T17" fmla="*/ 22 h 154"/>
                <a:gd name="T18" fmla="*/ 14 w 61"/>
                <a:gd name="T19" fmla="*/ 14 h 154"/>
                <a:gd name="T20" fmla="*/ 18 w 61"/>
                <a:gd name="T21" fmla="*/ 8 h 154"/>
                <a:gd name="T22" fmla="*/ 15 w 61"/>
                <a:gd name="T23" fmla="*/ 0 h 1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154">
                  <a:moveTo>
                    <a:pt x="51" y="0"/>
                  </a:moveTo>
                  <a:lnTo>
                    <a:pt x="40" y="2"/>
                  </a:lnTo>
                  <a:lnTo>
                    <a:pt x="35" y="20"/>
                  </a:lnTo>
                  <a:lnTo>
                    <a:pt x="25" y="64"/>
                  </a:lnTo>
                  <a:lnTo>
                    <a:pt x="11" y="118"/>
                  </a:lnTo>
                  <a:lnTo>
                    <a:pt x="0" y="154"/>
                  </a:lnTo>
                  <a:lnTo>
                    <a:pt x="18" y="152"/>
                  </a:lnTo>
                  <a:lnTo>
                    <a:pt x="24" y="133"/>
                  </a:lnTo>
                  <a:lnTo>
                    <a:pt x="40" y="76"/>
                  </a:lnTo>
                  <a:lnTo>
                    <a:pt x="49" y="49"/>
                  </a:lnTo>
                  <a:lnTo>
                    <a:pt x="61" y="29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51" name="Freeform 112"/>
            <p:cNvSpPr>
              <a:spLocks/>
            </p:cNvSpPr>
            <p:nvPr/>
          </p:nvSpPr>
          <p:spPr bwMode="auto">
            <a:xfrm>
              <a:off x="3659" y="1318"/>
              <a:ext cx="16" cy="46"/>
            </a:xfrm>
            <a:custGeom>
              <a:avLst/>
              <a:gdLst>
                <a:gd name="T0" fmla="*/ 13 w 57"/>
                <a:gd name="T1" fmla="*/ 0 h 154"/>
                <a:gd name="T2" fmla="*/ 10 w 57"/>
                <a:gd name="T3" fmla="*/ 0 h 154"/>
                <a:gd name="T4" fmla="*/ 9 w 57"/>
                <a:gd name="T5" fmla="*/ 9 h 154"/>
                <a:gd name="T6" fmla="*/ 9 w 57"/>
                <a:gd name="T7" fmla="*/ 9 h 154"/>
                <a:gd name="T8" fmla="*/ 8 w 57"/>
                <a:gd name="T9" fmla="*/ 14 h 154"/>
                <a:gd name="T10" fmla="*/ 6 w 57"/>
                <a:gd name="T11" fmla="*/ 24 h 154"/>
                <a:gd name="T12" fmla="*/ 1 w 57"/>
                <a:gd name="T13" fmla="*/ 40 h 154"/>
                <a:gd name="T14" fmla="*/ 0 w 57"/>
                <a:gd name="T15" fmla="*/ 46 h 154"/>
                <a:gd name="T16" fmla="*/ 5 w 57"/>
                <a:gd name="T17" fmla="*/ 46 h 154"/>
                <a:gd name="T18" fmla="*/ 5 w 57"/>
                <a:gd name="T19" fmla="*/ 45 h 154"/>
                <a:gd name="T20" fmla="*/ 8 w 57"/>
                <a:gd name="T21" fmla="*/ 33 h 154"/>
                <a:gd name="T22" fmla="*/ 10 w 57"/>
                <a:gd name="T23" fmla="*/ 24 h 154"/>
                <a:gd name="T24" fmla="*/ 12 w 57"/>
                <a:gd name="T25" fmla="*/ 18 h 154"/>
                <a:gd name="T26" fmla="*/ 13 w 57"/>
                <a:gd name="T27" fmla="*/ 16 h 154"/>
                <a:gd name="T28" fmla="*/ 16 w 57"/>
                <a:gd name="T29" fmla="*/ 9 h 154"/>
                <a:gd name="T30" fmla="*/ 13 w 57"/>
                <a:gd name="T31" fmla="*/ 0 h 15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7" h="154">
                  <a:moveTo>
                    <a:pt x="47" y="0"/>
                  </a:moveTo>
                  <a:lnTo>
                    <a:pt x="36" y="1"/>
                  </a:lnTo>
                  <a:lnTo>
                    <a:pt x="33" y="31"/>
                  </a:lnTo>
                  <a:lnTo>
                    <a:pt x="29" y="46"/>
                  </a:lnTo>
                  <a:lnTo>
                    <a:pt x="20" y="80"/>
                  </a:lnTo>
                  <a:lnTo>
                    <a:pt x="5" y="133"/>
                  </a:lnTo>
                  <a:lnTo>
                    <a:pt x="0" y="154"/>
                  </a:lnTo>
                  <a:lnTo>
                    <a:pt x="18" y="153"/>
                  </a:lnTo>
                  <a:lnTo>
                    <a:pt x="19" y="149"/>
                  </a:lnTo>
                  <a:lnTo>
                    <a:pt x="29" y="109"/>
                  </a:lnTo>
                  <a:lnTo>
                    <a:pt x="37" y="79"/>
                  </a:lnTo>
                  <a:lnTo>
                    <a:pt x="42" y="61"/>
                  </a:lnTo>
                  <a:lnTo>
                    <a:pt x="45" y="54"/>
                  </a:lnTo>
                  <a:lnTo>
                    <a:pt x="57" y="29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52" name="Freeform 113"/>
            <p:cNvSpPr>
              <a:spLocks/>
            </p:cNvSpPr>
            <p:nvPr/>
          </p:nvSpPr>
          <p:spPr bwMode="auto">
            <a:xfrm>
              <a:off x="3623" y="1306"/>
              <a:ext cx="75" cy="17"/>
            </a:xfrm>
            <a:custGeom>
              <a:avLst/>
              <a:gdLst>
                <a:gd name="T0" fmla="*/ 71 w 254"/>
                <a:gd name="T1" fmla="*/ 0 h 57"/>
                <a:gd name="T2" fmla="*/ 65 w 254"/>
                <a:gd name="T3" fmla="*/ 4 h 57"/>
                <a:gd name="T4" fmla="*/ 0 w 254"/>
                <a:gd name="T5" fmla="*/ 10 h 57"/>
                <a:gd name="T6" fmla="*/ 4 w 254"/>
                <a:gd name="T7" fmla="*/ 17 h 57"/>
                <a:gd name="T8" fmla="*/ 11 w 254"/>
                <a:gd name="T9" fmla="*/ 15 h 57"/>
                <a:gd name="T10" fmla="*/ 19 w 254"/>
                <a:gd name="T11" fmla="*/ 14 h 57"/>
                <a:gd name="T12" fmla="*/ 22 w 254"/>
                <a:gd name="T13" fmla="*/ 14 h 57"/>
                <a:gd name="T14" fmla="*/ 45 w 254"/>
                <a:gd name="T15" fmla="*/ 11 h 57"/>
                <a:gd name="T16" fmla="*/ 48 w 254"/>
                <a:gd name="T17" fmla="*/ 11 h 57"/>
                <a:gd name="T18" fmla="*/ 74 w 254"/>
                <a:gd name="T19" fmla="*/ 8 h 57"/>
                <a:gd name="T20" fmla="*/ 75 w 254"/>
                <a:gd name="T21" fmla="*/ 6 h 57"/>
                <a:gd name="T22" fmla="*/ 71 w 254"/>
                <a:gd name="T23" fmla="*/ 0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4" h="57">
                  <a:moveTo>
                    <a:pt x="239" y="0"/>
                  </a:moveTo>
                  <a:lnTo>
                    <a:pt x="219" y="13"/>
                  </a:lnTo>
                  <a:lnTo>
                    <a:pt x="0" y="35"/>
                  </a:lnTo>
                  <a:lnTo>
                    <a:pt x="13" y="57"/>
                  </a:lnTo>
                  <a:lnTo>
                    <a:pt x="36" y="50"/>
                  </a:lnTo>
                  <a:lnTo>
                    <a:pt x="64" y="48"/>
                  </a:lnTo>
                  <a:lnTo>
                    <a:pt x="75" y="46"/>
                  </a:lnTo>
                  <a:lnTo>
                    <a:pt x="153" y="38"/>
                  </a:lnTo>
                  <a:lnTo>
                    <a:pt x="164" y="37"/>
                  </a:lnTo>
                  <a:lnTo>
                    <a:pt x="252" y="28"/>
                  </a:lnTo>
                  <a:lnTo>
                    <a:pt x="254" y="20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53" name="Freeform 114"/>
            <p:cNvSpPr>
              <a:spLocks/>
            </p:cNvSpPr>
            <p:nvPr/>
          </p:nvSpPr>
          <p:spPr bwMode="auto">
            <a:xfrm>
              <a:off x="3201" y="1523"/>
              <a:ext cx="80" cy="107"/>
            </a:xfrm>
            <a:custGeom>
              <a:avLst/>
              <a:gdLst>
                <a:gd name="T0" fmla="*/ 0 w 271"/>
                <a:gd name="T1" fmla="*/ 107 h 369"/>
                <a:gd name="T2" fmla="*/ 29 w 271"/>
                <a:gd name="T3" fmla="*/ 0 h 369"/>
                <a:gd name="T4" fmla="*/ 39 w 271"/>
                <a:gd name="T5" fmla="*/ 59 h 369"/>
                <a:gd name="T6" fmla="*/ 80 w 271"/>
                <a:gd name="T7" fmla="*/ 0 h 369"/>
                <a:gd name="T8" fmla="*/ 51 w 271"/>
                <a:gd name="T9" fmla="*/ 107 h 3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1" h="369">
                  <a:moveTo>
                    <a:pt x="0" y="369"/>
                  </a:moveTo>
                  <a:lnTo>
                    <a:pt x="99" y="0"/>
                  </a:lnTo>
                  <a:lnTo>
                    <a:pt x="131" y="205"/>
                  </a:lnTo>
                  <a:lnTo>
                    <a:pt x="271" y="0"/>
                  </a:lnTo>
                  <a:lnTo>
                    <a:pt x="172" y="369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54" name="Freeform 115"/>
            <p:cNvSpPr>
              <a:spLocks/>
            </p:cNvSpPr>
            <p:nvPr/>
          </p:nvSpPr>
          <p:spPr bwMode="auto">
            <a:xfrm>
              <a:off x="3327" y="1523"/>
              <a:ext cx="20" cy="16"/>
            </a:xfrm>
            <a:custGeom>
              <a:avLst/>
              <a:gdLst>
                <a:gd name="T0" fmla="*/ 20 w 74"/>
                <a:gd name="T1" fmla="*/ 0 h 61"/>
                <a:gd name="T2" fmla="*/ 19 w 74"/>
                <a:gd name="T3" fmla="*/ 0 h 61"/>
                <a:gd name="T4" fmla="*/ 18 w 74"/>
                <a:gd name="T5" fmla="*/ 0 h 61"/>
                <a:gd name="T6" fmla="*/ 17 w 74"/>
                <a:gd name="T7" fmla="*/ 0 h 61"/>
                <a:gd name="T8" fmla="*/ 16 w 74"/>
                <a:gd name="T9" fmla="*/ 0 h 61"/>
                <a:gd name="T10" fmla="*/ 15 w 74"/>
                <a:gd name="T11" fmla="*/ 1 h 61"/>
                <a:gd name="T12" fmla="*/ 15 w 74"/>
                <a:gd name="T13" fmla="*/ 1 h 61"/>
                <a:gd name="T14" fmla="*/ 14 w 74"/>
                <a:gd name="T15" fmla="*/ 2 h 61"/>
                <a:gd name="T16" fmla="*/ 13 w 74"/>
                <a:gd name="T17" fmla="*/ 2 h 61"/>
                <a:gd name="T18" fmla="*/ 12 w 74"/>
                <a:gd name="T19" fmla="*/ 2 h 61"/>
                <a:gd name="T20" fmla="*/ 11 w 74"/>
                <a:gd name="T21" fmla="*/ 3 h 61"/>
                <a:gd name="T22" fmla="*/ 10 w 74"/>
                <a:gd name="T23" fmla="*/ 4 h 61"/>
                <a:gd name="T24" fmla="*/ 9 w 74"/>
                <a:gd name="T25" fmla="*/ 4 h 61"/>
                <a:gd name="T26" fmla="*/ 8 w 74"/>
                <a:gd name="T27" fmla="*/ 5 h 61"/>
                <a:gd name="T28" fmla="*/ 7 w 74"/>
                <a:gd name="T29" fmla="*/ 6 h 61"/>
                <a:gd name="T30" fmla="*/ 6 w 74"/>
                <a:gd name="T31" fmla="*/ 7 h 61"/>
                <a:gd name="T32" fmla="*/ 5 w 74"/>
                <a:gd name="T33" fmla="*/ 8 h 61"/>
                <a:gd name="T34" fmla="*/ 5 w 74"/>
                <a:gd name="T35" fmla="*/ 9 h 61"/>
                <a:gd name="T36" fmla="*/ 4 w 74"/>
                <a:gd name="T37" fmla="*/ 9 h 61"/>
                <a:gd name="T38" fmla="*/ 3 w 74"/>
                <a:gd name="T39" fmla="*/ 11 h 61"/>
                <a:gd name="T40" fmla="*/ 2 w 74"/>
                <a:gd name="T41" fmla="*/ 12 h 61"/>
                <a:gd name="T42" fmla="*/ 2 w 74"/>
                <a:gd name="T43" fmla="*/ 13 h 61"/>
                <a:gd name="T44" fmla="*/ 1 w 74"/>
                <a:gd name="T45" fmla="*/ 14 h 61"/>
                <a:gd name="T46" fmla="*/ 1 w 74"/>
                <a:gd name="T47" fmla="*/ 15 h 61"/>
                <a:gd name="T48" fmla="*/ 0 w 74"/>
                <a:gd name="T49" fmla="*/ 16 h 6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4" h="61">
                  <a:moveTo>
                    <a:pt x="74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4" y="1"/>
                  </a:lnTo>
                  <a:lnTo>
                    <a:pt x="61" y="1"/>
                  </a:lnTo>
                  <a:lnTo>
                    <a:pt x="57" y="3"/>
                  </a:lnTo>
                  <a:lnTo>
                    <a:pt x="54" y="5"/>
                  </a:lnTo>
                  <a:lnTo>
                    <a:pt x="51" y="6"/>
                  </a:lnTo>
                  <a:lnTo>
                    <a:pt x="47" y="7"/>
                  </a:lnTo>
                  <a:lnTo>
                    <a:pt x="44" y="9"/>
                  </a:lnTo>
                  <a:lnTo>
                    <a:pt x="40" y="12"/>
                  </a:lnTo>
                  <a:lnTo>
                    <a:pt x="37" y="14"/>
                  </a:lnTo>
                  <a:lnTo>
                    <a:pt x="34" y="17"/>
                  </a:lnTo>
                  <a:lnTo>
                    <a:pt x="30" y="19"/>
                  </a:lnTo>
                  <a:lnTo>
                    <a:pt x="27" y="23"/>
                  </a:lnTo>
                  <a:lnTo>
                    <a:pt x="24" y="26"/>
                  </a:lnTo>
                  <a:lnTo>
                    <a:pt x="20" y="30"/>
                  </a:lnTo>
                  <a:lnTo>
                    <a:pt x="18" y="33"/>
                  </a:lnTo>
                  <a:lnTo>
                    <a:pt x="15" y="36"/>
                  </a:lnTo>
                  <a:lnTo>
                    <a:pt x="12" y="41"/>
                  </a:lnTo>
                  <a:lnTo>
                    <a:pt x="9" y="44"/>
                  </a:lnTo>
                  <a:lnTo>
                    <a:pt x="7" y="49"/>
                  </a:lnTo>
                  <a:lnTo>
                    <a:pt x="4" y="53"/>
                  </a:lnTo>
                  <a:lnTo>
                    <a:pt x="2" y="58"/>
                  </a:lnTo>
                  <a:lnTo>
                    <a:pt x="0" y="61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55" name="Freeform 116"/>
            <p:cNvSpPr>
              <a:spLocks/>
            </p:cNvSpPr>
            <p:nvPr/>
          </p:nvSpPr>
          <p:spPr bwMode="auto">
            <a:xfrm>
              <a:off x="3347" y="1523"/>
              <a:ext cx="13" cy="37"/>
            </a:xfrm>
            <a:custGeom>
              <a:avLst/>
              <a:gdLst>
                <a:gd name="T0" fmla="*/ 5 w 39"/>
                <a:gd name="T1" fmla="*/ 37 h 125"/>
                <a:gd name="T2" fmla="*/ 6 w 39"/>
                <a:gd name="T3" fmla="*/ 36 h 125"/>
                <a:gd name="T4" fmla="*/ 7 w 39"/>
                <a:gd name="T5" fmla="*/ 35 h 125"/>
                <a:gd name="T6" fmla="*/ 8 w 39"/>
                <a:gd name="T7" fmla="*/ 33 h 125"/>
                <a:gd name="T8" fmla="*/ 8 w 39"/>
                <a:gd name="T9" fmla="*/ 32 h 125"/>
                <a:gd name="T10" fmla="*/ 9 w 39"/>
                <a:gd name="T11" fmla="*/ 31 h 125"/>
                <a:gd name="T12" fmla="*/ 9 w 39"/>
                <a:gd name="T13" fmla="*/ 30 h 125"/>
                <a:gd name="T14" fmla="*/ 10 w 39"/>
                <a:gd name="T15" fmla="*/ 28 h 125"/>
                <a:gd name="T16" fmla="*/ 11 w 39"/>
                <a:gd name="T17" fmla="*/ 27 h 125"/>
                <a:gd name="T18" fmla="*/ 11 w 39"/>
                <a:gd name="T19" fmla="*/ 26 h 125"/>
                <a:gd name="T20" fmla="*/ 12 w 39"/>
                <a:gd name="T21" fmla="*/ 24 h 125"/>
                <a:gd name="T22" fmla="*/ 12 w 39"/>
                <a:gd name="T23" fmla="*/ 23 h 125"/>
                <a:gd name="T24" fmla="*/ 12 w 39"/>
                <a:gd name="T25" fmla="*/ 22 h 125"/>
                <a:gd name="T26" fmla="*/ 13 w 39"/>
                <a:gd name="T27" fmla="*/ 20 h 125"/>
                <a:gd name="T28" fmla="*/ 13 w 39"/>
                <a:gd name="T29" fmla="*/ 19 h 125"/>
                <a:gd name="T30" fmla="*/ 13 w 39"/>
                <a:gd name="T31" fmla="*/ 18 h 125"/>
                <a:gd name="T32" fmla="*/ 13 w 39"/>
                <a:gd name="T33" fmla="*/ 17 h 125"/>
                <a:gd name="T34" fmla="*/ 13 w 39"/>
                <a:gd name="T35" fmla="*/ 15 h 125"/>
                <a:gd name="T36" fmla="*/ 13 w 39"/>
                <a:gd name="T37" fmla="*/ 14 h 125"/>
                <a:gd name="T38" fmla="*/ 13 w 39"/>
                <a:gd name="T39" fmla="*/ 13 h 125"/>
                <a:gd name="T40" fmla="*/ 13 w 39"/>
                <a:gd name="T41" fmla="*/ 12 h 125"/>
                <a:gd name="T42" fmla="*/ 12 w 39"/>
                <a:gd name="T43" fmla="*/ 11 h 125"/>
                <a:gd name="T44" fmla="*/ 12 w 39"/>
                <a:gd name="T45" fmla="*/ 10 h 125"/>
                <a:gd name="T46" fmla="*/ 12 w 39"/>
                <a:gd name="T47" fmla="*/ 9 h 125"/>
                <a:gd name="T48" fmla="*/ 12 w 39"/>
                <a:gd name="T49" fmla="*/ 8 h 125"/>
                <a:gd name="T50" fmla="*/ 11 w 39"/>
                <a:gd name="T51" fmla="*/ 7 h 125"/>
                <a:gd name="T52" fmla="*/ 11 w 39"/>
                <a:gd name="T53" fmla="*/ 6 h 125"/>
                <a:gd name="T54" fmla="*/ 10 w 39"/>
                <a:gd name="T55" fmla="*/ 5 h 125"/>
                <a:gd name="T56" fmla="*/ 9 w 39"/>
                <a:gd name="T57" fmla="*/ 4 h 125"/>
                <a:gd name="T58" fmla="*/ 9 w 39"/>
                <a:gd name="T59" fmla="*/ 4 h 125"/>
                <a:gd name="T60" fmla="*/ 8 w 39"/>
                <a:gd name="T61" fmla="*/ 3 h 125"/>
                <a:gd name="T62" fmla="*/ 7 w 39"/>
                <a:gd name="T63" fmla="*/ 2 h 125"/>
                <a:gd name="T64" fmla="*/ 6 w 39"/>
                <a:gd name="T65" fmla="*/ 2 h 125"/>
                <a:gd name="T66" fmla="*/ 6 w 39"/>
                <a:gd name="T67" fmla="*/ 1 h 125"/>
                <a:gd name="T68" fmla="*/ 5 w 39"/>
                <a:gd name="T69" fmla="*/ 1 h 125"/>
                <a:gd name="T70" fmla="*/ 4 w 39"/>
                <a:gd name="T71" fmla="*/ 0 h 125"/>
                <a:gd name="T72" fmla="*/ 3 w 39"/>
                <a:gd name="T73" fmla="*/ 0 h 125"/>
                <a:gd name="T74" fmla="*/ 2 w 39"/>
                <a:gd name="T75" fmla="*/ 0 h 125"/>
                <a:gd name="T76" fmla="*/ 1 w 39"/>
                <a:gd name="T77" fmla="*/ 0 h 125"/>
                <a:gd name="T78" fmla="*/ 0 w 39"/>
                <a:gd name="T79" fmla="*/ 0 h 12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9" h="125">
                  <a:moveTo>
                    <a:pt x="15" y="125"/>
                  </a:moveTo>
                  <a:lnTo>
                    <a:pt x="18" y="121"/>
                  </a:lnTo>
                  <a:lnTo>
                    <a:pt x="20" y="117"/>
                  </a:lnTo>
                  <a:lnTo>
                    <a:pt x="23" y="113"/>
                  </a:lnTo>
                  <a:lnTo>
                    <a:pt x="25" y="109"/>
                  </a:lnTo>
                  <a:lnTo>
                    <a:pt x="27" y="105"/>
                  </a:lnTo>
                  <a:lnTo>
                    <a:pt x="28" y="100"/>
                  </a:lnTo>
                  <a:lnTo>
                    <a:pt x="30" y="96"/>
                  </a:lnTo>
                  <a:lnTo>
                    <a:pt x="33" y="91"/>
                  </a:lnTo>
                  <a:lnTo>
                    <a:pt x="34" y="87"/>
                  </a:lnTo>
                  <a:lnTo>
                    <a:pt x="35" y="82"/>
                  </a:lnTo>
                  <a:lnTo>
                    <a:pt x="36" y="78"/>
                  </a:lnTo>
                  <a:lnTo>
                    <a:pt x="37" y="73"/>
                  </a:lnTo>
                  <a:lnTo>
                    <a:pt x="38" y="69"/>
                  </a:lnTo>
                  <a:lnTo>
                    <a:pt x="38" y="64"/>
                  </a:lnTo>
                  <a:lnTo>
                    <a:pt x="39" y="61"/>
                  </a:lnTo>
                  <a:lnTo>
                    <a:pt x="39" y="57"/>
                  </a:lnTo>
                  <a:lnTo>
                    <a:pt x="39" y="52"/>
                  </a:lnTo>
                  <a:lnTo>
                    <a:pt x="39" y="48"/>
                  </a:lnTo>
                  <a:lnTo>
                    <a:pt x="38" y="44"/>
                  </a:lnTo>
                  <a:lnTo>
                    <a:pt x="38" y="40"/>
                  </a:lnTo>
                  <a:lnTo>
                    <a:pt x="37" y="36"/>
                  </a:lnTo>
                  <a:lnTo>
                    <a:pt x="37" y="33"/>
                  </a:lnTo>
                  <a:lnTo>
                    <a:pt x="36" y="30"/>
                  </a:lnTo>
                  <a:lnTo>
                    <a:pt x="35" y="26"/>
                  </a:lnTo>
                  <a:lnTo>
                    <a:pt x="34" y="23"/>
                  </a:lnTo>
                  <a:lnTo>
                    <a:pt x="32" y="19"/>
                  </a:lnTo>
                  <a:lnTo>
                    <a:pt x="30" y="17"/>
                  </a:lnTo>
                  <a:lnTo>
                    <a:pt x="28" y="14"/>
                  </a:lnTo>
                  <a:lnTo>
                    <a:pt x="26" y="12"/>
                  </a:lnTo>
                  <a:lnTo>
                    <a:pt x="24" y="9"/>
                  </a:lnTo>
                  <a:lnTo>
                    <a:pt x="21" y="7"/>
                  </a:lnTo>
                  <a:lnTo>
                    <a:pt x="19" y="6"/>
                  </a:lnTo>
                  <a:lnTo>
                    <a:pt x="17" y="5"/>
                  </a:lnTo>
                  <a:lnTo>
                    <a:pt x="15" y="3"/>
                  </a:lnTo>
                  <a:lnTo>
                    <a:pt x="11" y="1"/>
                  </a:lnTo>
                  <a:lnTo>
                    <a:pt x="9" y="1"/>
                  </a:lnTo>
                  <a:lnTo>
                    <a:pt x="6" y="0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56" name="Freeform 117"/>
            <p:cNvSpPr>
              <a:spLocks/>
            </p:cNvSpPr>
            <p:nvPr/>
          </p:nvSpPr>
          <p:spPr bwMode="auto">
            <a:xfrm>
              <a:off x="3302" y="1560"/>
              <a:ext cx="49" cy="70"/>
            </a:xfrm>
            <a:custGeom>
              <a:avLst/>
              <a:gdLst>
                <a:gd name="T0" fmla="*/ 49 w 171"/>
                <a:gd name="T1" fmla="*/ 0 h 244"/>
                <a:gd name="T2" fmla="*/ 0 w 171"/>
                <a:gd name="T3" fmla="*/ 70 h 244"/>
                <a:gd name="T4" fmla="*/ 33 w 171"/>
                <a:gd name="T5" fmla="*/ 70 h 2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244">
                  <a:moveTo>
                    <a:pt x="171" y="0"/>
                  </a:moveTo>
                  <a:lnTo>
                    <a:pt x="0" y="244"/>
                  </a:lnTo>
                  <a:lnTo>
                    <a:pt x="115" y="244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57" name="Line 118"/>
            <p:cNvSpPr>
              <a:spLocks noChangeShapeType="1"/>
            </p:cNvSpPr>
            <p:nvPr/>
          </p:nvSpPr>
          <p:spPr bwMode="auto">
            <a:xfrm flipV="1">
              <a:off x="3415" y="1613"/>
              <a:ext cx="2" cy="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58" name="Line 119"/>
            <p:cNvSpPr>
              <a:spLocks noChangeShapeType="1"/>
            </p:cNvSpPr>
            <p:nvPr/>
          </p:nvSpPr>
          <p:spPr bwMode="auto">
            <a:xfrm flipV="1">
              <a:off x="3426" y="1570"/>
              <a:ext cx="2" cy="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59" name="Freeform 120"/>
            <p:cNvSpPr>
              <a:spLocks/>
            </p:cNvSpPr>
            <p:nvPr/>
          </p:nvSpPr>
          <p:spPr bwMode="auto">
            <a:xfrm>
              <a:off x="3512" y="1523"/>
              <a:ext cx="29" cy="107"/>
            </a:xfrm>
            <a:custGeom>
              <a:avLst/>
              <a:gdLst>
                <a:gd name="T0" fmla="*/ 0 w 98"/>
                <a:gd name="T1" fmla="*/ 107 h 369"/>
                <a:gd name="T2" fmla="*/ 29 w 98"/>
                <a:gd name="T3" fmla="*/ 0 h 369"/>
                <a:gd name="T4" fmla="*/ 6 w 98"/>
                <a:gd name="T5" fmla="*/ 24 h 3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369">
                  <a:moveTo>
                    <a:pt x="0" y="369"/>
                  </a:moveTo>
                  <a:lnTo>
                    <a:pt x="98" y="0"/>
                  </a:lnTo>
                  <a:lnTo>
                    <a:pt x="19" y="82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60" name="Line 121"/>
            <p:cNvSpPr>
              <a:spLocks noChangeShapeType="1"/>
            </p:cNvSpPr>
            <p:nvPr/>
          </p:nvSpPr>
          <p:spPr bwMode="auto">
            <a:xfrm>
              <a:off x="3149" y="1479"/>
              <a:ext cx="55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61" name="Line 172"/>
            <p:cNvSpPr>
              <a:spLocks noChangeShapeType="1"/>
            </p:cNvSpPr>
            <p:nvPr/>
          </p:nvSpPr>
          <p:spPr bwMode="auto">
            <a:xfrm flipV="1">
              <a:off x="3139" y="1784"/>
              <a:ext cx="70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62" name="Line 173"/>
            <p:cNvSpPr>
              <a:spLocks noChangeShapeType="1"/>
            </p:cNvSpPr>
            <p:nvPr/>
          </p:nvSpPr>
          <p:spPr bwMode="auto">
            <a:xfrm flipV="1">
              <a:off x="3158" y="1784"/>
              <a:ext cx="138" cy="13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63" name="Line 174"/>
            <p:cNvSpPr>
              <a:spLocks noChangeShapeType="1"/>
            </p:cNvSpPr>
            <p:nvPr/>
          </p:nvSpPr>
          <p:spPr bwMode="auto">
            <a:xfrm flipV="1">
              <a:off x="3201" y="1848"/>
              <a:ext cx="117" cy="1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64" name="Line 175"/>
            <p:cNvSpPr>
              <a:spLocks noChangeShapeType="1"/>
            </p:cNvSpPr>
            <p:nvPr/>
          </p:nvSpPr>
          <p:spPr bwMode="auto">
            <a:xfrm flipV="1">
              <a:off x="3244" y="1935"/>
              <a:ext cx="74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65" name="Line 176"/>
            <p:cNvSpPr>
              <a:spLocks noChangeShapeType="1"/>
            </p:cNvSpPr>
            <p:nvPr/>
          </p:nvSpPr>
          <p:spPr bwMode="auto">
            <a:xfrm flipV="1">
              <a:off x="3292" y="1970"/>
              <a:ext cx="78" cy="7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66" name="Line 177"/>
            <p:cNvSpPr>
              <a:spLocks noChangeShapeType="1"/>
            </p:cNvSpPr>
            <p:nvPr/>
          </p:nvSpPr>
          <p:spPr bwMode="auto">
            <a:xfrm flipV="1">
              <a:off x="3349" y="2003"/>
              <a:ext cx="77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67" name="Line 178"/>
            <p:cNvSpPr>
              <a:spLocks noChangeShapeType="1"/>
            </p:cNvSpPr>
            <p:nvPr/>
          </p:nvSpPr>
          <p:spPr bwMode="auto">
            <a:xfrm flipV="1">
              <a:off x="3436" y="1865"/>
              <a:ext cx="212" cy="2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68" name="Line 179"/>
            <p:cNvSpPr>
              <a:spLocks noChangeShapeType="1"/>
            </p:cNvSpPr>
            <p:nvPr/>
          </p:nvSpPr>
          <p:spPr bwMode="auto">
            <a:xfrm flipV="1">
              <a:off x="3529" y="1844"/>
              <a:ext cx="224" cy="2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69" name="Line 180"/>
            <p:cNvSpPr>
              <a:spLocks noChangeShapeType="1"/>
            </p:cNvSpPr>
            <p:nvPr/>
          </p:nvSpPr>
          <p:spPr bwMode="auto">
            <a:xfrm flipV="1">
              <a:off x="3788" y="1825"/>
              <a:ext cx="72" cy="7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70" name="Line 181"/>
            <p:cNvSpPr>
              <a:spLocks noChangeShapeType="1"/>
            </p:cNvSpPr>
            <p:nvPr/>
          </p:nvSpPr>
          <p:spPr bwMode="auto">
            <a:xfrm flipV="1">
              <a:off x="3863" y="1807"/>
              <a:ext cx="103" cy="10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71" name="Line 182"/>
            <p:cNvSpPr>
              <a:spLocks noChangeShapeType="1"/>
            </p:cNvSpPr>
            <p:nvPr/>
          </p:nvSpPr>
          <p:spPr bwMode="auto">
            <a:xfrm flipV="1">
              <a:off x="3937" y="1788"/>
              <a:ext cx="134" cy="1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38972" name="Line 183"/>
            <p:cNvSpPr>
              <a:spLocks noChangeShapeType="1"/>
            </p:cNvSpPr>
            <p:nvPr/>
          </p:nvSpPr>
          <p:spPr bwMode="auto">
            <a:xfrm flipV="1">
              <a:off x="4021" y="1784"/>
              <a:ext cx="138" cy="14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55879060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8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428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8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428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426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8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428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2693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Text Box 278"/>
          <p:cNvSpPr txBox="1">
            <a:spLocks noChangeArrowheads="1"/>
          </p:cNvSpPr>
          <p:nvPr/>
        </p:nvSpPr>
        <p:spPr bwMode="auto">
          <a:xfrm>
            <a:off x="0" y="0"/>
            <a:ext cx="8966200" cy="1311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3.</a:t>
            </a: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不平行于任何基本投影面</a:t>
            </a:r>
            <a:r>
              <a:rPr lang="en-US" altLang="zh-CN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(</a:t>
            </a: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投影面垂直面</a:t>
            </a:r>
            <a:r>
              <a:rPr lang="en-US" altLang="zh-CN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)</a:t>
            </a:r>
          </a:p>
        </p:txBody>
      </p:sp>
      <p:sp>
        <p:nvSpPr>
          <p:cNvPr id="273687" name="Text Box 279"/>
          <p:cNvSpPr txBox="1">
            <a:spLocks noChangeArrowheads="1"/>
          </p:cNvSpPr>
          <p:nvPr/>
        </p:nvSpPr>
        <p:spPr bwMode="auto">
          <a:xfrm>
            <a:off x="261938" y="1909763"/>
            <a:ext cx="27336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99"/>
                </a:solidFill>
                <a:latin typeface="Times New Roman" pitchFamily="18" charset="0"/>
              </a:rPr>
              <a:t>☆ </a:t>
            </a:r>
            <a:r>
              <a:rPr lang="zh-CN" altLang="en-US" sz="3200">
                <a:solidFill>
                  <a:srgbClr val="000099"/>
                </a:solidFill>
                <a:latin typeface="Times New Roman" pitchFamily="18" charset="0"/>
              </a:rPr>
              <a:t>标注方法：</a:t>
            </a:r>
          </a:p>
        </p:txBody>
      </p:sp>
      <p:sp>
        <p:nvSpPr>
          <p:cNvPr id="273688" name="Text Box 280"/>
          <p:cNvSpPr txBox="1">
            <a:spLocks noChangeArrowheads="1"/>
          </p:cNvSpPr>
          <p:nvPr/>
        </p:nvSpPr>
        <p:spPr bwMode="auto">
          <a:xfrm>
            <a:off x="271463" y="4048125"/>
            <a:ext cx="28368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☆ </a:t>
            </a:r>
            <a:r>
              <a:rPr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适用范围：</a:t>
            </a:r>
          </a:p>
        </p:txBody>
      </p:sp>
      <p:sp>
        <p:nvSpPr>
          <p:cNvPr id="273689" name="Text Box 281"/>
          <p:cNvSpPr txBox="1">
            <a:spLocks noChangeArrowheads="1"/>
          </p:cNvSpPr>
          <p:nvPr/>
        </p:nvSpPr>
        <p:spPr bwMode="auto">
          <a:xfrm>
            <a:off x="319088" y="4603750"/>
            <a:ext cx="3522662" cy="2041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2800">
                <a:latin typeface="Times New Roman" pitchFamily="18" charset="0"/>
              </a:rPr>
              <a:t>         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</a:rPr>
              <a:t>当机件具有倾斜部分，同时这部分内形和外形都需表达时。</a:t>
            </a:r>
          </a:p>
        </p:txBody>
      </p:sp>
      <p:sp>
        <p:nvSpPr>
          <p:cNvPr id="273690" name="Text Box 282"/>
          <p:cNvSpPr txBox="1">
            <a:spLocks noChangeArrowheads="1"/>
          </p:cNvSpPr>
          <p:nvPr/>
        </p:nvSpPr>
        <p:spPr bwMode="auto">
          <a:xfrm>
            <a:off x="265113" y="2519363"/>
            <a:ext cx="3252787" cy="15541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99"/>
                </a:solidFill>
                <a:latin typeface="Times New Roman" pitchFamily="18" charset="0"/>
              </a:rPr>
              <a:t>☆ </a:t>
            </a:r>
            <a:r>
              <a:rPr lang="zh-CN" altLang="en-US" sz="3200">
                <a:solidFill>
                  <a:srgbClr val="000099"/>
                </a:solidFill>
                <a:latin typeface="Times New Roman" pitchFamily="18" charset="0"/>
              </a:rPr>
              <a:t>此剖视图可按斜视图的配置方式配置。</a:t>
            </a:r>
          </a:p>
        </p:txBody>
      </p:sp>
      <p:sp>
        <p:nvSpPr>
          <p:cNvPr id="273691" name="Text Box 283"/>
          <p:cNvSpPr txBox="1">
            <a:spLocks noChangeArrowheads="1"/>
          </p:cNvSpPr>
          <p:nvPr/>
        </p:nvSpPr>
        <p:spPr bwMode="auto">
          <a:xfrm>
            <a:off x="841375" y="1258888"/>
            <a:ext cx="1651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zh-CN" altLang="en-US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斜剖</a:t>
            </a:r>
          </a:p>
        </p:txBody>
      </p:sp>
      <p:sp>
        <p:nvSpPr>
          <p:cNvPr id="39944" name="Line 8"/>
          <p:cNvSpPr>
            <a:spLocks noChangeShapeType="1"/>
          </p:cNvSpPr>
          <p:nvPr/>
        </p:nvSpPr>
        <p:spPr bwMode="auto">
          <a:xfrm>
            <a:off x="6838950" y="3544888"/>
            <a:ext cx="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273692" name="Group 284"/>
          <p:cNvGrpSpPr>
            <a:grpSpLocks/>
          </p:cNvGrpSpPr>
          <p:nvPr/>
        </p:nvGrpSpPr>
        <p:grpSpPr bwMode="auto">
          <a:xfrm>
            <a:off x="3094038" y="896938"/>
            <a:ext cx="2030412" cy="2030412"/>
            <a:chOff x="1926" y="554"/>
            <a:chExt cx="1243" cy="1243"/>
          </a:xfrm>
        </p:grpSpPr>
        <p:sp>
          <p:nvSpPr>
            <p:cNvPr id="40359" name="Freeform 285"/>
            <p:cNvSpPr>
              <a:spLocks/>
            </p:cNvSpPr>
            <p:nvPr/>
          </p:nvSpPr>
          <p:spPr bwMode="auto">
            <a:xfrm>
              <a:off x="3117" y="1054"/>
              <a:ext cx="52" cy="245"/>
            </a:xfrm>
            <a:custGeom>
              <a:avLst/>
              <a:gdLst>
                <a:gd name="T0" fmla="*/ 3 w 165"/>
                <a:gd name="T1" fmla="*/ 243 h 795"/>
                <a:gd name="T2" fmla="*/ 7 w 165"/>
                <a:gd name="T3" fmla="*/ 238 h 795"/>
                <a:gd name="T4" fmla="*/ 11 w 165"/>
                <a:gd name="T5" fmla="*/ 234 h 795"/>
                <a:gd name="T6" fmla="*/ 15 w 165"/>
                <a:gd name="T7" fmla="*/ 229 h 795"/>
                <a:gd name="T8" fmla="*/ 19 w 165"/>
                <a:gd name="T9" fmla="*/ 224 h 795"/>
                <a:gd name="T10" fmla="*/ 22 w 165"/>
                <a:gd name="T11" fmla="*/ 219 h 795"/>
                <a:gd name="T12" fmla="*/ 26 w 165"/>
                <a:gd name="T13" fmla="*/ 214 h 795"/>
                <a:gd name="T14" fmla="*/ 29 w 165"/>
                <a:gd name="T15" fmla="*/ 208 h 795"/>
                <a:gd name="T16" fmla="*/ 32 w 165"/>
                <a:gd name="T17" fmla="*/ 203 h 795"/>
                <a:gd name="T18" fmla="*/ 35 w 165"/>
                <a:gd name="T19" fmla="*/ 197 h 795"/>
                <a:gd name="T20" fmla="*/ 38 w 165"/>
                <a:gd name="T21" fmla="*/ 192 h 795"/>
                <a:gd name="T22" fmla="*/ 40 w 165"/>
                <a:gd name="T23" fmla="*/ 186 h 795"/>
                <a:gd name="T24" fmla="*/ 42 w 165"/>
                <a:gd name="T25" fmla="*/ 180 h 795"/>
                <a:gd name="T26" fmla="*/ 44 w 165"/>
                <a:gd name="T27" fmla="*/ 174 h 795"/>
                <a:gd name="T28" fmla="*/ 46 w 165"/>
                <a:gd name="T29" fmla="*/ 168 h 795"/>
                <a:gd name="T30" fmla="*/ 47 w 165"/>
                <a:gd name="T31" fmla="*/ 162 h 795"/>
                <a:gd name="T32" fmla="*/ 49 w 165"/>
                <a:gd name="T33" fmla="*/ 156 h 795"/>
                <a:gd name="T34" fmla="*/ 50 w 165"/>
                <a:gd name="T35" fmla="*/ 150 h 795"/>
                <a:gd name="T36" fmla="*/ 50 w 165"/>
                <a:gd name="T37" fmla="*/ 144 h 795"/>
                <a:gd name="T38" fmla="*/ 51 w 165"/>
                <a:gd name="T39" fmla="*/ 138 h 795"/>
                <a:gd name="T40" fmla="*/ 52 w 165"/>
                <a:gd name="T41" fmla="*/ 132 h 795"/>
                <a:gd name="T42" fmla="*/ 52 w 165"/>
                <a:gd name="T43" fmla="*/ 126 h 795"/>
                <a:gd name="T44" fmla="*/ 52 w 165"/>
                <a:gd name="T45" fmla="*/ 120 h 795"/>
                <a:gd name="T46" fmla="*/ 52 w 165"/>
                <a:gd name="T47" fmla="*/ 113 h 795"/>
                <a:gd name="T48" fmla="*/ 51 w 165"/>
                <a:gd name="T49" fmla="*/ 107 h 795"/>
                <a:gd name="T50" fmla="*/ 50 w 165"/>
                <a:gd name="T51" fmla="*/ 101 h 795"/>
                <a:gd name="T52" fmla="*/ 50 w 165"/>
                <a:gd name="T53" fmla="*/ 95 h 795"/>
                <a:gd name="T54" fmla="*/ 49 w 165"/>
                <a:gd name="T55" fmla="*/ 89 h 795"/>
                <a:gd name="T56" fmla="*/ 47 w 165"/>
                <a:gd name="T57" fmla="*/ 83 h 795"/>
                <a:gd name="T58" fmla="*/ 46 w 165"/>
                <a:gd name="T59" fmla="*/ 76 h 795"/>
                <a:gd name="T60" fmla="*/ 44 w 165"/>
                <a:gd name="T61" fmla="*/ 71 h 795"/>
                <a:gd name="T62" fmla="*/ 42 w 165"/>
                <a:gd name="T63" fmla="*/ 65 h 795"/>
                <a:gd name="T64" fmla="*/ 40 w 165"/>
                <a:gd name="T65" fmla="*/ 59 h 795"/>
                <a:gd name="T66" fmla="*/ 38 w 165"/>
                <a:gd name="T67" fmla="*/ 53 h 795"/>
                <a:gd name="T68" fmla="*/ 35 w 165"/>
                <a:gd name="T69" fmla="*/ 47 h 795"/>
                <a:gd name="T70" fmla="*/ 32 w 165"/>
                <a:gd name="T71" fmla="*/ 42 h 795"/>
                <a:gd name="T72" fmla="*/ 29 w 165"/>
                <a:gd name="T73" fmla="*/ 37 h 795"/>
                <a:gd name="T74" fmla="*/ 26 w 165"/>
                <a:gd name="T75" fmla="*/ 31 h 795"/>
                <a:gd name="T76" fmla="*/ 22 w 165"/>
                <a:gd name="T77" fmla="*/ 26 h 795"/>
                <a:gd name="T78" fmla="*/ 19 w 165"/>
                <a:gd name="T79" fmla="*/ 21 h 795"/>
                <a:gd name="T80" fmla="*/ 15 w 165"/>
                <a:gd name="T81" fmla="*/ 16 h 795"/>
                <a:gd name="T82" fmla="*/ 11 w 165"/>
                <a:gd name="T83" fmla="*/ 11 h 795"/>
                <a:gd name="T84" fmla="*/ 7 w 165"/>
                <a:gd name="T85" fmla="*/ 6 h 795"/>
                <a:gd name="T86" fmla="*/ 3 w 165"/>
                <a:gd name="T87" fmla="*/ 2 h 79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65" h="795">
                  <a:moveTo>
                    <a:pt x="0" y="795"/>
                  </a:moveTo>
                  <a:lnTo>
                    <a:pt x="8" y="788"/>
                  </a:lnTo>
                  <a:lnTo>
                    <a:pt x="14" y="781"/>
                  </a:lnTo>
                  <a:lnTo>
                    <a:pt x="21" y="773"/>
                  </a:lnTo>
                  <a:lnTo>
                    <a:pt x="28" y="766"/>
                  </a:lnTo>
                  <a:lnTo>
                    <a:pt x="35" y="758"/>
                  </a:lnTo>
                  <a:lnTo>
                    <a:pt x="41" y="750"/>
                  </a:lnTo>
                  <a:lnTo>
                    <a:pt x="47" y="742"/>
                  </a:lnTo>
                  <a:lnTo>
                    <a:pt x="53" y="735"/>
                  </a:lnTo>
                  <a:lnTo>
                    <a:pt x="59" y="726"/>
                  </a:lnTo>
                  <a:lnTo>
                    <a:pt x="64" y="718"/>
                  </a:lnTo>
                  <a:lnTo>
                    <a:pt x="71" y="710"/>
                  </a:lnTo>
                  <a:lnTo>
                    <a:pt x="76" y="702"/>
                  </a:lnTo>
                  <a:lnTo>
                    <a:pt x="81" y="693"/>
                  </a:lnTo>
                  <a:lnTo>
                    <a:pt x="87" y="685"/>
                  </a:lnTo>
                  <a:lnTo>
                    <a:pt x="91" y="675"/>
                  </a:lnTo>
                  <a:lnTo>
                    <a:pt x="96" y="667"/>
                  </a:lnTo>
                  <a:lnTo>
                    <a:pt x="101" y="658"/>
                  </a:lnTo>
                  <a:lnTo>
                    <a:pt x="106" y="650"/>
                  </a:lnTo>
                  <a:lnTo>
                    <a:pt x="110" y="640"/>
                  </a:lnTo>
                  <a:lnTo>
                    <a:pt x="114" y="630"/>
                  </a:lnTo>
                  <a:lnTo>
                    <a:pt x="119" y="622"/>
                  </a:lnTo>
                  <a:lnTo>
                    <a:pt x="122" y="612"/>
                  </a:lnTo>
                  <a:lnTo>
                    <a:pt x="126" y="603"/>
                  </a:lnTo>
                  <a:lnTo>
                    <a:pt x="129" y="594"/>
                  </a:lnTo>
                  <a:lnTo>
                    <a:pt x="134" y="585"/>
                  </a:lnTo>
                  <a:lnTo>
                    <a:pt x="137" y="575"/>
                  </a:lnTo>
                  <a:lnTo>
                    <a:pt x="139" y="565"/>
                  </a:lnTo>
                  <a:lnTo>
                    <a:pt x="142" y="556"/>
                  </a:lnTo>
                  <a:lnTo>
                    <a:pt x="145" y="546"/>
                  </a:lnTo>
                  <a:lnTo>
                    <a:pt x="147" y="537"/>
                  </a:lnTo>
                  <a:lnTo>
                    <a:pt x="150" y="527"/>
                  </a:lnTo>
                  <a:lnTo>
                    <a:pt x="153" y="517"/>
                  </a:lnTo>
                  <a:lnTo>
                    <a:pt x="154" y="507"/>
                  </a:lnTo>
                  <a:lnTo>
                    <a:pt x="156" y="497"/>
                  </a:lnTo>
                  <a:lnTo>
                    <a:pt x="158" y="488"/>
                  </a:lnTo>
                  <a:lnTo>
                    <a:pt x="159" y="477"/>
                  </a:lnTo>
                  <a:lnTo>
                    <a:pt x="160" y="468"/>
                  </a:lnTo>
                  <a:lnTo>
                    <a:pt x="162" y="458"/>
                  </a:lnTo>
                  <a:lnTo>
                    <a:pt x="162" y="447"/>
                  </a:lnTo>
                  <a:lnTo>
                    <a:pt x="163" y="438"/>
                  </a:lnTo>
                  <a:lnTo>
                    <a:pt x="164" y="427"/>
                  </a:lnTo>
                  <a:lnTo>
                    <a:pt x="164" y="417"/>
                  </a:lnTo>
                  <a:lnTo>
                    <a:pt x="164" y="408"/>
                  </a:lnTo>
                  <a:lnTo>
                    <a:pt x="165" y="397"/>
                  </a:lnTo>
                  <a:lnTo>
                    <a:pt x="164" y="388"/>
                  </a:lnTo>
                  <a:lnTo>
                    <a:pt x="164" y="377"/>
                  </a:lnTo>
                  <a:lnTo>
                    <a:pt x="164" y="367"/>
                  </a:lnTo>
                  <a:lnTo>
                    <a:pt x="163" y="357"/>
                  </a:lnTo>
                  <a:lnTo>
                    <a:pt x="162" y="347"/>
                  </a:lnTo>
                  <a:lnTo>
                    <a:pt x="162" y="338"/>
                  </a:lnTo>
                  <a:lnTo>
                    <a:pt x="160" y="327"/>
                  </a:lnTo>
                  <a:lnTo>
                    <a:pt x="159" y="317"/>
                  </a:lnTo>
                  <a:lnTo>
                    <a:pt x="158" y="308"/>
                  </a:lnTo>
                  <a:lnTo>
                    <a:pt x="156" y="297"/>
                  </a:lnTo>
                  <a:lnTo>
                    <a:pt x="154" y="288"/>
                  </a:lnTo>
                  <a:lnTo>
                    <a:pt x="153" y="278"/>
                  </a:lnTo>
                  <a:lnTo>
                    <a:pt x="150" y="268"/>
                  </a:lnTo>
                  <a:lnTo>
                    <a:pt x="147" y="258"/>
                  </a:lnTo>
                  <a:lnTo>
                    <a:pt x="145" y="248"/>
                  </a:lnTo>
                  <a:lnTo>
                    <a:pt x="142" y="239"/>
                  </a:lnTo>
                  <a:lnTo>
                    <a:pt x="139" y="229"/>
                  </a:lnTo>
                  <a:lnTo>
                    <a:pt x="137" y="219"/>
                  </a:lnTo>
                  <a:lnTo>
                    <a:pt x="134" y="210"/>
                  </a:lnTo>
                  <a:lnTo>
                    <a:pt x="129" y="201"/>
                  </a:lnTo>
                  <a:lnTo>
                    <a:pt x="126" y="192"/>
                  </a:lnTo>
                  <a:lnTo>
                    <a:pt x="122" y="182"/>
                  </a:lnTo>
                  <a:lnTo>
                    <a:pt x="119" y="173"/>
                  </a:lnTo>
                  <a:lnTo>
                    <a:pt x="114" y="164"/>
                  </a:lnTo>
                  <a:lnTo>
                    <a:pt x="110" y="154"/>
                  </a:lnTo>
                  <a:lnTo>
                    <a:pt x="106" y="146"/>
                  </a:lnTo>
                  <a:lnTo>
                    <a:pt x="101" y="136"/>
                  </a:lnTo>
                  <a:lnTo>
                    <a:pt x="96" y="128"/>
                  </a:lnTo>
                  <a:lnTo>
                    <a:pt x="91" y="119"/>
                  </a:lnTo>
                  <a:lnTo>
                    <a:pt x="87" y="111"/>
                  </a:lnTo>
                  <a:lnTo>
                    <a:pt x="81" y="102"/>
                  </a:lnTo>
                  <a:lnTo>
                    <a:pt x="76" y="94"/>
                  </a:lnTo>
                  <a:lnTo>
                    <a:pt x="71" y="85"/>
                  </a:lnTo>
                  <a:lnTo>
                    <a:pt x="64" y="77"/>
                  </a:lnTo>
                  <a:lnTo>
                    <a:pt x="59" y="68"/>
                  </a:lnTo>
                  <a:lnTo>
                    <a:pt x="53" y="61"/>
                  </a:lnTo>
                  <a:lnTo>
                    <a:pt x="47" y="52"/>
                  </a:lnTo>
                  <a:lnTo>
                    <a:pt x="41" y="45"/>
                  </a:lnTo>
                  <a:lnTo>
                    <a:pt x="35" y="36"/>
                  </a:lnTo>
                  <a:lnTo>
                    <a:pt x="28" y="29"/>
                  </a:lnTo>
                  <a:lnTo>
                    <a:pt x="21" y="21"/>
                  </a:lnTo>
                  <a:lnTo>
                    <a:pt x="14" y="14"/>
                  </a:lnTo>
                  <a:lnTo>
                    <a:pt x="8" y="7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40360" name="Group 286"/>
            <p:cNvGrpSpPr>
              <a:grpSpLocks/>
            </p:cNvGrpSpPr>
            <p:nvPr/>
          </p:nvGrpSpPr>
          <p:grpSpPr bwMode="auto">
            <a:xfrm>
              <a:off x="1926" y="554"/>
              <a:ext cx="1191" cy="1243"/>
              <a:chOff x="1926" y="554"/>
              <a:chExt cx="1191" cy="1243"/>
            </a:xfrm>
          </p:grpSpPr>
          <p:sp>
            <p:nvSpPr>
              <p:cNvPr id="40361" name="Line 287"/>
              <p:cNvSpPr>
                <a:spLocks noChangeShapeType="1"/>
              </p:cNvSpPr>
              <p:nvPr/>
            </p:nvSpPr>
            <p:spPr bwMode="auto">
              <a:xfrm flipH="1">
                <a:off x="1978" y="606"/>
                <a:ext cx="448" cy="448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grpSp>
            <p:nvGrpSpPr>
              <p:cNvPr id="40362" name="Group 288"/>
              <p:cNvGrpSpPr>
                <a:grpSpLocks/>
              </p:cNvGrpSpPr>
              <p:nvPr/>
            </p:nvGrpSpPr>
            <p:grpSpPr bwMode="auto">
              <a:xfrm>
                <a:off x="1926" y="554"/>
                <a:ext cx="1191" cy="1243"/>
                <a:chOff x="1926" y="554"/>
                <a:chExt cx="1191" cy="1243"/>
              </a:xfrm>
            </p:grpSpPr>
            <p:grpSp>
              <p:nvGrpSpPr>
                <p:cNvPr id="40363" name="Group 289"/>
                <p:cNvGrpSpPr>
                  <a:grpSpLocks/>
                </p:cNvGrpSpPr>
                <p:nvPr/>
              </p:nvGrpSpPr>
              <p:grpSpPr bwMode="auto">
                <a:xfrm>
                  <a:off x="1926" y="606"/>
                  <a:ext cx="1191" cy="1191"/>
                  <a:chOff x="1926" y="606"/>
                  <a:chExt cx="1191" cy="1191"/>
                </a:xfrm>
              </p:grpSpPr>
              <p:sp>
                <p:nvSpPr>
                  <p:cNvPr id="40442" name="Line 29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69" y="1299"/>
                    <a:ext cx="448" cy="448"/>
                  </a:xfrm>
                  <a:prstGeom prst="line">
                    <a:avLst/>
                  </a:prstGeom>
                  <a:noFill/>
                  <a:ln w="3810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43" name="Line 291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669" y="606"/>
                    <a:ext cx="448" cy="448"/>
                  </a:xfrm>
                  <a:prstGeom prst="line">
                    <a:avLst/>
                  </a:prstGeom>
                  <a:noFill/>
                  <a:ln w="3810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44" name="Freeform 292"/>
                  <p:cNvSpPr>
                    <a:spLocks/>
                  </p:cNvSpPr>
                  <p:nvPr/>
                </p:nvSpPr>
                <p:spPr bwMode="auto">
                  <a:xfrm>
                    <a:off x="2331" y="961"/>
                    <a:ext cx="433" cy="312"/>
                  </a:xfrm>
                  <a:custGeom>
                    <a:avLst/>
                    <a:gdLst>
                      <a:gd name="T0" fmla="*/ 433 w 1404"/>
                      <a:gd name="T1" fmla="*/ 203 h 1018"/>
                      <a:gd name="T2" fmla="*/ 431 w 1404"/>
                      <a:gd name="T3" fmla="*/ 188 h 1018"/>
                      <a:gd name="T4" fmla="*/ 429 w 1404"/>
                      <a:gd name="T5" fmla="*/ 173 h 1018"/>
                      <a:gd name="T6" fmla="*/ 426 w 1404"/>
                      <a:gd name="T7" fmla="*/ 158 h 1018"/>
                      <a:gd name="T8" fmla="*/ 421 w 1404"/>
                      <a:gd name="T9" fmla="*/ 143 h 1018"/>
                      <a:gd name="T10" fmla="*/ 415 w 1404"/>
                      <a:gd name="T11" fmla="*/ 129 h 1018"/>
                      <a:gd name="T12" fmla="*/ 408 w 1404"/>
                      <a:gd name="T13" fmla="*/ 116 h 1018"/>
                      <a:gd name="T14" fmla="*/ 401 w 1404"/>
                      <a:gd name="T15" fmla="*/ 102 h 1018"/>
                      <a:gd name="T16" fmla="*/ 393 w 1404"/>
                      <a:gd name="T17" fmla="*/ 89 h 1018"/>
                      <a:gd name="T18" fmla="*/ 383 w 1404"/>
                      <a:gd name="T19" fmla="*/ 78 h 1018"/>
                      <a:gd name="T20" fmla="*/ 373 w 1404"/>
                      <a:gd name="T21" fmla="*/ 66 h 1018"/>
                      <a:gd name="T22" fmla="*/ 362 w 1404"/>
                      <a:gd name="T23" fmla="*/ 56 h 1018"/>
                      <a:gd name="T24" fmla="*/ 350 w 1404"/>
                      <a:gd name="T25" fmla="*/ 46 h 1018"/>
                      <a:gd name="T26" fmla="*/ 338 w 1404"/>
                      <a:gd name="T27" fmla="*/ 37 h 1018"/>
                      <a:gd name="T28" fmla="*/ 325 w 1404"/>
                      <a:gd name="T29" fmla="*/ 29 h 1018"/>
                      <a:gd name="T30" fmla="*/ 311 w 1404"/>
                      <a:gd name="T31" fmla="*/ 21 h 1018"/>
                      <a:gd name="T32" fmla="*/ 298 w 1404"/>
                      <a:gd name="T33" fmla="*/ 16 h 1018"/>
                      <a:gd name="T34" fmla="*/ 283 w 1404"/>
                      <a:gd name="T35" fmla="*/ 10 h 1018"/>
                      <a:gd name="T36" fmla="*/ 268 w 1404"/>
                      <a:gd name="T37" fmla="*/ 6 h 1018"/>
                      <a:gd name="T38" fmla="*/ 253 w 1404"/>
                      <a:gd name="T39" fmla="*/ 3 h 1018"/>
                      <a:gd name="T40" fmla="*/ 238 w 1404"/>
                      <a:gd name="T41" fmla="*/ 1 h 1018"/>
                      <a:gd name="T42" fmla="*/ 223 w 1404"/>
                      <a:gd name="T43" fmla="*/ 0 h 1018"/>
                      <a:gd name="T44" fmla="*/ 208 w 1404"/>
                      <a:gd name="T45" fmla="*/ 0 h 1018"/>
                      <a:gd name="T46" fmla="*/ 192 w 1404"/>
                      <a:gd name="T47" fmla="*/ 1 h 1018"/>
                      <a:gd name="T48" fmla="*/ 177 w 1404"/>
                      <a:gd name="T49" fmla="*/ 3 h 1018"/>
                      <a:gd name="T50" fmla="*/ 162 w 1404"/>
                      <a:gd name="T51" fmla="*/ 7 h 1018"/>
                      <a:gd name="T52" fmla="*/ 147 w 1404"/>
                      <a:gd name="T53" fmla="*/ 11 h 1018"/>
                      <a:gd name="T54" fmla="*/ 133 w 1404"/>
                      <a:gd name="T55" fmla="*/ 17 h 1018"/>
                      <a:gd name="T56" fmla="*/ 119 w 1404"/>
                      <a:gd name="T57" fmla="*/ 23 h 1018"/>
                      <a:gd name="T58" fmla="*/ 106 w 1404"/>
                      <a:gd name="T59" fmla="*/ 30 h 1018"/>
                      <a:gd name="T60" fmla="*/ 93 w 1404"/>
                      <a:gd name="T61" fmla="*/ 38 h 1018"/>
                      <a:gd name="T62" fmla="*/ 80 w 1404"/>
                      <a:gd name="T63" fmla="*/ 48 h 1018"/>
                      <a:gd name="T64" fmla="*/ 69 w 1404"/>
                      <a:gd name="T65" fmla="*/ 58 h 1018"/>
                      <a:gd name="T66" fmla="*/ 58 w 1404"/>
                      <a:gd name="T67" fmla="*/ 68 h 1018"/>
                      <a:gd name="T68" fmla="*/ 48 w 1404"/>
                      <a:gd name="T69" fmla="*/ 80 h 1018"/>
                      <a:gd name="T70" fmla="*/ 39 w 1404"/>
                      <a:gd name="T71" fmla="*/ 92 h 1018"/>
                      <a:gd name="T72" fmla="*/ 31 w 1404"/>
                      <a:gd name="T73" fmla="*/ 105 h 1018"/>
                      <a:gd name="T74" fmla="*/ 23 w 1404"/>
                      <a:gd name="T75" fmla="*/ 118 h 1018"/>
                      <a:gd name="T76" fmla="*/ 17 w 1404"/>
                      <a:gd name="T77" fmla="*/ 132 h 1018"/>
                      <a:gd name="T78" fmla="*/ 11 w 1404"/>
                      <a:gd name="T79" fmla="*/ 146 h 1018"/>
                      <a:gd name="T80" fmla="*/ 7 w 1404"/>
                      <a:gd name="T81" fmla="*/ 161 h 1018"/>
                      <a:gd name="T82" fmla="*/ 4 w 1404"/>
                      <a:gd name="T83" fmla="*/ 176 h 1018"/>
                      <a:gd name="T84" fmla="*/ 1 w 1404"/>
                      <a:gd name="T85" fmla="*/ 191 h 1018"/>
                      <a:gd name="T86" fmla="*/ 0 w 1404"/>
                      <a:gd name="T87" fmla="*/ 206 h 1018"/>
                      <a:gd name="T88" fmla="*/ 0 w 1404"/>
                      <a:gd name="T89" fmla="*/ 221 h 1018"/>
                      <a:gd name="T90" fmla="*/ 1 w 1404"/>
                      <a:gd name="T91" fmla="*/ 236 h 1018"/>
                      <a:gd name="T92" fmla="*/ 3 w 1404"/>
                      <a:gd name="T93" fmla="*/ 252 h 1018"/>
                      <a:gd name="T94" fmla="*/ 6 w 1404"/>
                      <a:gd name="T95" fmla="*/ 266 h 1018"/>
                      <a:gd name="T96" fmla="*/ 10 w 1404"/>
                      <a:gd name="T97" fmla="*/ 281 h 1018"/>
                      <a:gd name="T98" fmla="*/ 16 w 1404"/>
                      <a:gd name="T99" fmla="*/ 295 h 1018"/>
                      <a:gd name="T100" fmla="*/ 22 w 1404"/>
                      <a:gd name="T101" fmla="*/ 310 h 1018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0" t="0" r="r" b="b"/>
                    <a:pathLst>
                      <a:path w="1404" h="1018">
                        <a:moveTo>
                          <a:pt x="1404" y="702"/>
                        </a:moveTo>
                        <a:lnTo>
                          <a:pt x="1404" y="693"/>
                        </a:lnTo>
                        <a:lnTo>
                          <a:pt x="1404" y="682"/>
                        </a:lnTo>
                        <a:lnTo>
                          <a:pt x="1404" y="672"/>
                        </a:lnTo>
                        <a:lnTo>
                          <a:pt x="1403" y="663"/>
                        </a:lnTo>
                        <a:lnTo>
                          <a:pt x="1403" y="652"/>
                        </a:lnTo>
                        <a:lnTo>
                          <a:pt x="1402" y="643"/>
                        </a:lnTo>
                        <a:lnTo>
                          <a:pt x="1401" y="633"/>
                        </a:lnTo>
                        <a:lnTo>
                          <a:pt x="1400" y="623"/>
                        </a:lnTo>
                        <a:lnTo>
                          <a:pt x="1399" y="613"/>
                        </a:lnTo>
                        <a:lnTo>
                          <a:pt x="1398" y="603"/>
                        </a:lnTo>
                        <a:lnTo>
                          <a:pt x="1396" y="594"/>
                        </a:lnTo>
                        <a:lnTo>
                          <a:pt x="1395" y="584"/>
                        </a:lnTo>
                        <a:lnTo>
                          <a:pt x="1393" y="573"/>
                        </a:lnTo>
                        <a:lnTo>
                          <a:pt x="1390" y="564"/>
                        </a:lnTo>
                        <a:lnTo>
                          <a:pt x="1389" y="554"/>
                        </a:lnTo>
                        <a:lnTo>
                          <a:pt x="1386" y="545"/>
                        </a:lnTo>
                        <a:lnTo>
                          <a:pt x="1384" y="535"/>
                        </a:lnTo>
                        <a:lnTo>
                          <a:pt x="1382" y="526"/>
                        </a:lnTo>
                        <a:lnTo>
                          <a:pt x="1380" y="516"/>
                        </a:lnTo>
                        <a:lnTo>
                          <a:pt x="1377" y="506"/>
                        </a:lnTo>
                        <a:lnTo>
                          <a:pt x="1373" y="497"/>
                        </a:lnTo>
                        <a:lnTo>
                          <a:pt x="1371" y="487"/>
                        </a:lnTo>
                        <a:lnTo>
                          <a:pt x="1368" y="478"/>
                        </a:lnTo>
                        <a:lnTo>
                          <a:pt x="1365" y="468"/>
                        </a:lnTo>
                        <a:lnTo>
                          <a:pt x="1361" y="458"/>
                        </a:lnTo>
                        <a:lnTo>
                          <a:pt x="1357" y="450"/>
                        </a:lnTo>
                        <a:lnTo>
                          <a:pt x="1354" y="440"/>
                        </a:lnTo>
                        <a:lnTo>
                          <a:pt x="1350" y="431"/>
                        </a:lnTo>
                        <a:lnTo>
                          <a:pt x="1347" y="422"/>
                        </a:lnTo>
                        <a:lnTo>
                          <a:pt x="1343" y="413"/>
                        </a:lnTo>
                        <a:lnTo>
                          <a:pt x="1338" y="404"/>
                        </a:lnTo>
                        <a:lnTo>
                          <a:pt x="1334" y="395"/>
                        </a:lnTo>
                        <a:lnTo>
                          <a:pt x="1330" y="386"/>
                        </a:lnTo>
                        <a:lnTo>
                          <a:pt x="1324" y="378"/>
                        </a:lnTo>
                        <a:lnTo>
                          <a:pt x="1320" y="368"/>
                        </a:lnTo>
                        <a:lnTo>
                          <a:pt x="1316" y="359"/>
                        </a:lnTo>
                        <a:lnTo>
                          <a:pt x="1311" y="351"/>
                        </a:lnTo>
                        <a:lnTo>
                          <a:pt x="1305" y="342"/>
                        </a:lnTo>
                        <a:lnTo>
                          <a:pt x="1300" y="334"/>
                        </a:lnTo>
                        <a:lnTo>
                          <a:pt x="1295" y="325"/>
                        </a:lnTo>
                        <a:lnTo>
                          <a:pt x="1289" y="317"/>
                        </a:lnTo>
                        <a:lnTo>
                          <a:pt x="1284" y="308"/>
                        </a:lnTo>
                        <a:lnTo>
                          <a:pt x="1279" y="301"/>
                        </a:lnTo>
                        <a:lnTo>
                          <a:pt x="1273" y="292"/>
                        </a:lnTo>
                        <a:lnTo>
                          <a:pt x="1267" y="285"/>
                        </a:lnTo>
                        <a:lnTo>
                          <a:pt x="1261" y="276"/>
                        </a:lnTo>
                        <a:lnTo>
                          <a:pt x="1255" y="269"/>
                        </a:lnTo>
                        <a:lnTo>
                          <a:pt x="1249" y="260"/>
                        </a:lnTo>
                        <a:lnTo>
                          <a:pt x="1242" y="253"/>
                        </a:lnTo>
                        <a:lnTo>
                          <a:pt x="1236" y="245"/>
                        </a:lnTo>
                        <a:lnTo>
                          <a:pt x="1230" y="238"/>
                        </a:lnTo>
                        <a:lnTo>
                          <a:pt x="1223" y="231"/>
                        </a:lnTo>
                        <a:lnTo>
                          <a:pt x="1216" y="223"/>
                        </a:lnTo>
                        <a:lnTo>
                          <a:pt x="1209" y="216"/>
                        </a:lnTo>
                        <a:lnTo>
                          <a:pt x="1202" y="209"/>
                        </a:lnTo>
                        <a:lnTo>
                          <a:pt x="1196" y="202"/>
                        </a:lnTo>
                        <a:lnTo>
                          <a:pt x="1188" y="195"/>
                        </a:lnTo>
                        <a:lnTo>
                          <a:pt x="1181" y="188"/>
                        </a:lnTo>
                        <a:lnTo>
                          <a:pt x="1173" y="182"/>
                        </a:lnTo>
                        <a:lnTo>
                          <a:pt x="1166" y="175"/>
                        </a:lnTo>
                        <a:lnTo>
                          <a:pt x="1158" y="168"/>
                        </a:lnTo>
                        <a:lnTo>
                          <a:pt x="1151" y="161"/>
                        </a:lnTo>
                        <a:lnTo>
                          <a:pt x="1143" y="155"/>
                        </a:lnTo>
                        <a:lnTo>
                          <a:pt x="1136" y="150"/>
                        </a:lnTo>
                        <a:lnTo>
                          <a:pt x="1127" y="143"/>
                        </a:lnTo>
                        <a:lnTo>
                          <a:pt x="1120" y="137"/>
                        </a:lnTo>
                        <a:lnTo>
                          <a:pt x="1111" y="132"/>
                        </a:lnTo>
                        <a:lnTo>
                          <a:pt x="1104" y="125"/>
                        </a:lnTo>
                        <a:lnTo>
                          <a:pt x="1096" y="120"/>
                        </a:lnTo>
                        <a:lnTo>
                          <a:pt x="1087" y="115"/>
                        </a:lnTo>
                        <a:lnTo>
                          <a:pt x="1078" y="109"/>
                        </a:lnTo>
                        <a:lnTo>
                          <a:pt x="1071" y="104"/>
                        </a:lnTo>
                        <a:lnTo>
                          <a:pt x="1063" y="99"/>
                        </a:lnTo>
                        <a:lnTo>
                          <a:pt x="1054" y="93"/>
                        </a:lnTo>
                        <a:lnTo>
                          <a:pt x="1044" y="89"/>
                        </a:lnTo>
                        <a:lnTo>
                          <a:pt x="1036" y="84"/>
                        </a:lnTo>
                        <a:lnTo>
                          <a:pt x="1027" y="79"/>
                        </a:lnTo>
                        <a:lnTo>
                          <a:pt x="1019" y="75"/>
                        </a:lnTo>
                        <a:lnTo>
                          <a:pt x="1009" y="70"/>
                        </a:lnTo>
                        <a:lnTo>
                          <a:pt x="1001" y="66"/>
                        </a:lnTo>
                        <a:lnTo>
                          <a:pt x="991" y="62"/>
                        </a:lnTo>
                        <a:lnTo>
                          <a:pt x="983" y="58"/>
                        </a:lnTo>
                        <a:lnTo>
                          <a:pt x="973" y="54"/>
                        </a:lnTo>
                        <a:lnTo>
                          <a:pt x="965" y="51"/>
                        </a:lnTo>
                        <a:lnTo>
                          <a:pt x="955" y="46"/>
                        </a:lnTo>
                        <a:lnTo>
                          <a:pt x="945" y="43"/>
                        </a:lnTo>
                        <a:lnTo>
                          <a:pt x="936" y="40"/>
                        </a:lnTo>
                        <a:lnTo>
                          <a:pt x="927" y="37"/>
                        </a:lnTo>
                        <a:lnTo>
                          <a:pt x="918" y="34"/>
                        </a:lnTo>
                        <a:lnTo>
                          <a:pt x="908" y="30"/>
                        </a:lnTo>
                        <a:lnTo>
                          <a:pt x="899" y="27"/>
                        </a:lnTo>
                        <a:lnTo>
                          <a:pt x="889" y="25"/>
                        </a:lnTo>
                        <a:lnTo>
                          <a:pt x="879" y="22"/>
                        </a:lnTo>
                        <a:lnTo>
                          <a:pt x="870" y="20"/>
                        </a:lnTo>
                        <a:lnTo>
                          <a:pt x="860" y="18"/>
                        </a:lnTo>
                        <a:lnTo>
                          <a:pt x="851" y="16"/>
                        </a:lnTo>
                        <a:lnTo>
                          <a:pt x="841" y="13"/>
                        </a:lnTo>
                        <a:lnTo>
                          <a:pt x="830" y="11"/>
                        </a:lnTo>
                        <a:lnTo>
                          <a:pt x="821" y="9"/>
                        </a:lnTo>
                        <a:lnTo>
                          <a:pt x="811" y="8"/>
                        </a:lnTo>
                        <a:lnTo>
                          <a:pt x="802" y="7"/>
                        </a:lnTo>
                        <a:lnTo>
                          <a:pt x="791" y="5"/>
                        </a:lnTo>
                        <a:lnTo>
                          <a:pt x="781" y="4"/>
                        </a:lnTo>
                        <a:lnTo>
                          <a:pt x="772" y="3"/>
                        </a:lnTo>
                        <a:lnTo>
                          <a:pt x="762" y="2"/>
                        </a:lnTo>
                        <a:lnTo>
                          <a:pt x="752" y="2"/>
                        </a:lnTo>
                        <a:lnTo>
                          <a:pt x="742" y="1"/>
                        </a:lnTo>
                        <a:lnTo>
                          <a:pt x="732" y="1"/>
                        </a:lnTo>
                        <a:lnTo>
                          <a:pt x="722" y="0"/>
                        </a:lnTo>
                        <a:lnTo>
                          <a:pt x="712" y="0"/>
                        </a:lnTo>
                        <a:lnTo>
                          <a:pt x="703" y="0"/>
                        </a:lnTo>
                        <a:lnTo>
                          <a:pt x="692" y="0"/>
                        </a:lnTo>
                        <a:lnTo>
                          <a:pt x="682" y="0"/>
                        </a:lnTo>
                        <a:lnTo>
                          <a:pt x="673" y="1"/>
                        </a:lnTo>
                        <a:lnTo>
                          <a:pt x="662" y="1"/>
                        </a:lnTo>
                        <a:lnTo>
                          <a:pt x="653" y="2"/>
                        </a:lnTo>
                        <a:lnTo>
                          <a:pt x="643" y="2"/>
                        </a:lnTo>
                        <a:lnTo>
                          <a:pt x="632" y="3"/>
                        </a:lnTo>
                        <a:lnTo>
                          <a:pt x="623" y="4"/>
                        </a:lnTo>
                        <a:lnTo>
                          <a:pt x="613" y="5"/>
                        </a:lnTo>
                        <a:lnTo>
                          <a:pt x="604" y="7"/>
                        </a:lnTo>
                        <a:lnTo>
                          <a:pt x="593" y="8"/>
                        </a:lnTo>
                        <a:lnTo>
                          <a:pt x="583" y="9"/>
                        </a:lnTo>
                        <a:lnTo>
                          <a:pt x="574" y="11"/>
                        </a:lnTo>
                        <a:lnTo>
                          <a:pt x="564" y="13"/>
                        </a:lnTo>
                        <a:lnTo>
                          <a:pt x="555" y="16"/>
                        </a:lnTo>
                        <a:lnTo>
                          <a:pt x="545" y="18"/>
                        </a:lnTo>
                        <a:lnTo>
                          <a:pt x="535" y="20"/>
                        </a:lnTo>
                        <a:lnTo>
                          <a:pt x="525" y="22"/>
                        </a:lnTo>
                        <a:lnTo>
                          <a:pt x="515" y="25"/>
                        </a:lnTo>
                        <a:lnTo>
                          <a:pt x="506" y="27"/>
                        </a:lnTo>
                        <a:lnTo>
                          <a:pt x="497" y="30"/>
                        </a:lnTo>
                        <a:lnTo>
                          <a:pt x="488" y="34"/>
                        </a:lnTo>
                        <a:lnTo>
                          <a:pt x="478" y="37"/>
                        </a:lnTo>
                        <a:lnTo>
                          <a:pt x="468" y="40"/>
                        </a:lnTo>
                        <a:lnTo>
                          <a:pt x="459" y="43"/>
                        </a:lnTo>
                        <a:lnTo>
                          <a:pt x="449" y="46"/>
                        </a:lnTo>
                        <a:lnTo>
                          <a:pt x="441" y="51"/>
                        </a:lnTo>
                        <a:lnTo>
                          <a:pt x="431" y="54"/>
                        </a:lnTo>
                        <a:lnTo>
                          <a:pt x="423" y="58"/>
                        </a:lnTo>
                        <a:lnTo>
                          <a:pt x="413" y="62"/>
                        </a:lnTo>
                        <a:lnTo>
                          <a:pt x="404" y="66"/>
                        </a:lnTo>
                        <a:lnTo>
                          <a:pt x="395" y="70"/>
                        </a:lnTo>
                        <a:lnTo>
                          <a:pt x="386" y="75"/>
                        </a:lnTo>
                        <a:lnTo>
                          <a:pt x="377" y="79"/>
                        </a:lnTo>
                        <a:lnTo>
                          <a:pt x="368" y="84"/>
                        </a:lnTo>
                        <a:lnTo>
                          <a:pt x="360" y="89"/>
                        </a:lnTo>
                        <a:lnTo>
                          <a:pt x="351" y="93"/>
                        </a:lnTo>
                        <a:lnTo>
                          <a:pt x="343" y="99"/>
                        </a:lnTo>
                        <a:lnTo>
                          <a:pt x="334" y="104"/>
                        </a:lnTo>
                        <a:lnTo>
                          <a:pt x="326" y="109"/>
                        </a:lnTo>
                        <a:lnTo>
                          <a:pt x="317" y="115"/>
                        </a:lnTo>
                        <a:lnTo>
                          <a:pt x="309" y="120"/>
                        </a:lnTo>
                        <a:lnTo>
                          <a:pt x="301" y="125"/>
                        </a:lnTo>
                        <a:lnTo>
                          <a:pt x="293" y="132"/>
                        </a:lnTo>
                        <a:lnTo>
                          <a:pt x="284" y="137"/>
                        </a:lnTo>
                        <a:lnTo>
                          <a:pt x="277" y="143"/>
                        </a:lnTo>
                        <a:lnTo>
                          <a:pt x="269" y="150"/>
                        </a:lnTo>
                        <a:lnTo>
                          <a:pt x="261" y="155"/>
                        </a:lnTo>
                        <a:lnTo>
                          <a:pt x="253" y="161"/>
                        </a:lnTo>
                        <a:lnTo>
                          <a:pt x="246" y="168"/>
                        </a:lnTo>
                        <a:lnTo>
                          <a:pt x="238" y="175"/>
                        </a:lnTo>
                        <a:lnTo>
                          <a:pt x="231" y="182"/>
                        </a:lnTo>
                        <a:lnTo>
                          <a:pt x="223" y="188"/>
                        </a:lnTo>
                        <a:lnTo>
                          <a:pt x="216" y="195"/>
                        </a:lnTo>
                        <a:lnTo>
                          <a:pt x="210" y="202"/>
                        </a:lnTo>
                        <a:lnTo>
                          <a:pt x="202" y="209"/>
                        </a:lnTo>
                        <a:lnTo>
                          <a:pt x="195" y="216"/>
                        </a:lnTo>
                        <a:lnTo>
                          <a:pt x="188" y="223"/>
                        </a:lnTo>
                        <a:lnTo>
                          <a:pt x="182" y="231"/>
                        </a:lnTo>
                        <a:lnTo>
                          <a:pt x="176" y="238"/>
                        </a:lnTo>
                        <a:lnTo>
                          <a:pt x="168" y="245"/>
                        </a:lnTo>
                        <a:lnTo>
                          <a:pt x="162" y="253"/>
                        </a:lnTo>
                        <a:lnTo>
                          <a:pt x="155" y="260"/>
                        </a:lnTo>
                        <a:lnTo>
                          <a:pt x="150" y="269"/>
                        </a:lnTo>
                        <a:lnTo>
                          <a:pt x="144" y="276"/>
                        </a:lnTo>
                        <a:lnTo>
                          <a:pt x="137" y="285"/>
                        </a:lnTo>
                        <a:lnTo>
                          <a:pt x="132" y="292"/>
                        </a:lnTo>
                        <a:lnTo>
                          <a:pt x="125" y="301"/>
                        </a:lnTo>
                        <a:lnTo>
                          <a:pt x="120" y="308"/>
                        </a:lnTo>
                        <a:lnTo>
                          <a:pt x="115" y="317"/>
                        </a:lnTo>
                        <a:lnTo>
                          <a:pt x="110" y="325"/>
                        </a:lnTo>
                        <a:lnTo>
                          <a:pt x="104" y="334"/>
                        </a:lnTo>
                        <a:lnTo>
                          <a:pt x="99" y="342"/>
                        </a:lnTo>
                        <a:lnTo>
                          <a:pt x="94" y="351"/>
                        </a:lnTo>
                        <a:lnTo>
                          <a:pt x="89" y="359"/>
                        </a:lnTo>
                        <a:lnTo>
                          <a:pt x="84" y="368"/>
                        </a:lnTo>
                        <a:lnTo>
                          <a:pt x="80" y="378"/>
                        </a:lnTo>
                        <a:lnTo>
                          <a:pt x="75" y="386"/>
                        </a:lnTo>
                        <a:lnTo>
                          <a:pt x="71" y="395"/>
                        </a:lnTo>
                        <a:lnTo>
                          <a:pt x="67" y="404"/>
                        </a:lnTo>
                        <a:lnTo>
                          <a:pt x="63" y="413"/>
                        </a:lnTo>
                        <a:lnTo>
                          <a:pt x="58" y="422"/>
                        </a:lnTo>
                        <a:lnTo>
                          <a:pt x="54" y="431"/>
                        </a:lnTo>
                        <a:lnTo>
                          <a:pt x="51" y="440"/>
                        </a:lnTo>
                        <a:lnTo>
                          <a:pt x="47" y="450"/>
                        </a:lnTo>
                        <a:lnTo>
                          <a:pt x="43" y="458"/>
                        </a:lnTo>
                        <a:lnTo>
                          <a:pt x="40" y="468"/>
                        </a:lnTo>
                        <a:lnTo>
                          <a:pt x="37" y="478"/>
                        </a:lnTo>
                        <a:lnTo>
                          <a:pt x="34" y="487"/>
                        </a:lnTo>
                        <a:lnTo>
                          <a:pt x="31" y="497"/>
                        </a:lnTo>
                        <a:lnTo>
                          <a:pt x="28" y="506"/>
                        </a:lnTo>
                        <a:lnTo>
                          <a:pt x="25" y="516"/>
                        </a:lnTo>
                        <a:lnTo>
                          <a:pt x="22" y="526"/>
                        </a:lnTo>
                        <a:lnTo>
                          <a:pt x="20" y="535"/>
                        </a:lnTo>
                        <a:lnTo>
                          <a:pt x="18" y="545"/>
                        </a:lnTo>
                        <a:lnTo>
                          <a:pt x="16" y="554"/>
                        </a:lnTo>
                        <a:lnTo>
                          <a:pt x="14" y="564"/>
                        </a:lnTo>
                        <a:lnTo>
                          <a:pt x="12" y="573"/>
                        </a:lnTo>
                        <a:lnTo>
                          <a:pt x="10" y="584"/>
                        </a:lnTo>
                        <a:lnTo>
                          <a:pt x="8" y="594"/>
                        </a:lnTo>
                        <a:lnTo>
                          <a:pt x="7" y="603"/>
                        </a:lnTo>
                        <a:lnTo>
                          <a:pt x="5" y="613"/>
                        </a:lnTo>
                        <a:lnTo>
                          <a:pt x="4" y="623"/>
                        </a:lnTo>
                        <a:lnTo>
                          <a:pt x="3" y="633"/>
                        </a:lnTo>
                        <a:lnTo>
                          <a:pt x="2" y="643"/>
                        </a:lnTo>
                        <a:lnTo>
                          <a:pt x="2" y="652"/>
                        </a:lnTo>
                        <a:lnTo>
                          <a:pt x="1" y="663"/>
                        </a:lnTo>
                        <a:lnTo>
                          <a:pt x="1" y="672"/>
                        </a:lnTo>
                        <a:lnTo>
                          <a:pt x="0" y="682"/>
                        </a:lnTo>
                        <a:lnTo>
                          <a:pt x="0" y="693"/>
                        </a:lnTo>
                        <a:lnTo>
                          <a:pt x="0" y="702"/>
                        </a:lnTo>
                        <a:lnTo>
                          <a:pt x="0" y="712"/>
                        </a:lnTo>
                        <a:lnTo>
                          <a:pt x="0" y="722"/>
                        </a:lnTo>
                        <a:lnTo>
                          <a:pt x="1" y="732"/>
                        </a:lnTo>
                        <a:lnTo>
                          <a:pt x="1" y="742"/>
                        </a:lnTo>
                        <a:lnTo>
                          <a:pt x="2" y="752"/>
                        </a:lnTo>
                        <a:lnTo>
                          <a:pt x="2" y="762"/>
                        </a:lnTo>
                        <a:lnTo>
                          <a:pt x="3" y="771"/>
                        </a:lnTo>
                        <a:lnTo>
                          <a:pt x="4" y="782"/>
                        </a:lnTo>
                        <a:lnTo>
                          <a:pt x="5" y="792"/>
                        </a:lnTo>
                        <a:lnTo>
                          <a:pt x="7" y="801"/>
                        </a:lnTo>
                        <a:lnTo>
                          <a:pt x="8" y="811"/>
                        </a:lnTo>
                        <a:lnTo>
                          <a:pt x="10" y="822"/>
                        </a:lnTo>
                        <a:lnTo>
                          <a:pt x="12" y="831"/>
                        </a:lnTo>
                        <a:lnTo>
                          <a:pt x="14" y="841"/>
                        </a:lnTo>
                        <a:lnTo>
                          <a:pt x="16" y="850"/>
                        </a:lnTo>
                        <a:lnTo>
                          <a:pt x="18" y="860"/>
                        </a:lnTo>
                        <a:lnTo>
                          <a:pt x="20" y="869"/>
                        </a:lnTo>
                        <a:lnTo>
                          <a:pt x="22" y="879"/>
                        </a:lnTo>
                        <a:lnTo>
                          <a:pt x="25" y="889"/>
                        </a:lnTo>
                        <a:lnTo>
                          <a:pt x="28" y="898"/>
                        </a:lnTo>
                        <a:lnTo>
                          <a:pt x="31" y="908"/>
                        </a:lnTo>
                        <a:lnTo>
                          <a:pt x="34" y="917"/>
                        </a:lnTo>
                        <a:lnTo>
                          <a:pt x="37" y="927"/>
                        </a:lnTo>
                        <a:lnTo>
                          <a:pt x="40" y="937"/>
                        </a:lnTo>
                        <a:lnTo>
                          <a:pt x="43" y="946"/>
                        </a:lnTo>
                        <a:lnTo>
                          <a:pt x="47" y="956"/>
                        </a:lnTo>
                        <a:lnTo>
                          <a:pt x="51" y="964"/>
                        </a:lnTo>
                        <a:lnTo>
                          <a:pt x="54" y="974"/>
                        </a:lnTo>
                        <a:lnTo>
                          <a:pt x="58" y="982"/>
                        </a:lnTo>
                        <a:lnTo>
                          <a:pt x="63" y="992"/>
                        </a:lnTo>
                        <a:lnTo>
                          <a:pt x="67" y="1001"/>
                        </a:lnTo>
                        <a:lnTo>
                          <a:pt x="71" y="1010"/>
                        </a:lnTo>
                        <a:lnTo>
                          <a:pt x="75" y="1018"/>
                        </a:lnTo>
                      </a:path>
                    </a:pathLst>
                  </a:custGeom>
                  <a:noFill/>
                  <a:ln w="3810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45" name="Freeform 293"/>
                  <p:cNvSpPr>
                    <a:spLocks/>
                  </p:cNvSpPr>
                  <p:nvPr/>
                </p:nvSpPr>
                <p:spPr bwMode="auto">
                  <a:xfrm>
                    <a:off x="2355" y="1177"/>
                    <a:ext cx="409" cy="215"/>
                  </a:xfrm>
                  <a:custGeom>
                    <a:avLst/>
                    <a:gdLst>
                      <a:gd name="T0" fmla="*/ 3 w 1329"/>
                      <a:gd name="T1" fmla="*/ 102 h 703"/>
                      <a:gd name="T2" fmla="*/ 7 w 1329"/>
                      <a:gd name="T3" fmla="*/ 110 h 703"/>
                      <a:gd name="T4" fmla="*/ 12 w 1329"/>
                      <a:gd name="T5" fmla="*/ 118 h 703"/>
                      <a:gd name="T6" fmla="*/ 18 w 1329"/>
                      <a:gd name="T7" fmla="*/ 125 h 703"/>
                      <a:gd name="T8" fmla="*/ 23 w 1329"/>
                      <a:gd name="T9" fmla="*/ 133 h 703"/>
                      <a:gd name="T10" fmla="*/ 29 w 1329"/>
                      <a:gd name="T11" fmla="*/ 140 h 703"/>
                      <a:gd name="T12" fmla="*/ 35 w 1329"/>
                      <a:gd name="T13" fmla="*/ 146 h 703"/>
                      <a:gd name="T14" fmla="*/ 42 w 1329"/>
                      <a:gd name="T15" fmla="*/ 153 h 703"/>
                      <a:gd name="T16" fmla="*/ 48 w 1329"/>
                      <a:gd name="T17" fmla="*/ 159 h 703"/>
                      <a:gd name="T18" fmla="*/ 55 w 1329"/>
                      <a:gd name="T19" fmla="*/ 165 h 703"/>
                      <a:gd name="T20" fmla="*/ 62 w 1329"/>
                      <a:gd name="T21" fmla="*/ 171 h 703"/>
                      <a:gd name="T22" fmla="*/ 70 w 1329"/>
                      <a:gd name="T23" fmla="*/ 176 h 703"/>
                      <a:gd name="T24" fmla="*/ 77 w 1329"/>
                      <a:gd name="T25" fmla="*/ 181 h 703"/>
                      <a:gd name="T26" fmla="*/ 85 w 1329"/>
                      <a:gd name="T27" fmla="*/ 186 h 703"/>
                      <a:gd name="T28" fmla="*/ 93 w 1329"/>
                      <a:gd name="T29" fmla="*/ 191 h 703"/>
                      <a:gd name="T30" fmla="*/ 101 w 1329"/>
                      <a:gd name="T31" fmla="*/ 195 h 703"/>
                      <a:gd name="T32" fmla="*/ 110 w 1329"/>
                      <a:gd name="T33" fmla="*/ 198 h 703"/>
                      <a:gd name="T34" fmla="*/ 118 w 1329"/>
                      <a:gd name="T35" fmla="*/ 202 h 703"/>
                      <a:gd name="T36" fmla="*/ 127 w 1329"/>
                      <a:gd name="T37" fmla="*/ 205 h 703"/>
                      <a:gd name="T38" fmla="*/ 135 w 1329"/>
                      <a:gd name="T39" fmla="*/ 207 h 703"/>
                      <a:gd name="T40" fmla="*/ 145 w 1329"/>
                      <a:gd name="T41" fmla="*/ 209 h 703"/>
                      <a:gd name="T42" fmla="*/ 154 w 1329"/>
                      <a:gd name="T43" fmla="*/ 211 h 703"/>
                      <a:gd name="T44" fmla="*/ 163 w 1329"/>
                      <a:gd name="T45" fmla="*/ 213 h 703"/>
                      <a:gd name="T46" fmla="*/ 171 w 1329"/>
                      <a:gd name="T47" fmla="*/ 214 h 703"/>
                      <a:gd name="T48" fmla="*/ 181 w 1329"/>
                      <a:gd name="T49" fmla="*/ 215 h 703"/>
                      <a:gd name="T50" fmla="*/ 190 w 1329"/>
                      <a:gd name="T51" fmla="*/ 215 h 703"/>
                      <a:gd name="T52" fmla="*/ 199 w 1329"/>
                      <a:gd name="T53" fmla="*/ 215 h 703"/>
                      <a:gd name="T54" fmla="*/ 208 w 1329"/>
                      <a:gd name="T55" fmla="*/ 215 h 703"/>
                      <a:gd name="T56" fmla="*/ 217 w 1329"/>
                      <a:gd name="T57" fmla="*/ 214 h 703"/>
                      <a:gd name="T58" fmla="*/ 227 w 1329"/>
                      <a:gd name="T59" fmla="*/ 212 h 703"/>
                      <a:gd name="T60" fmla="*/ 236 w 1329"/>
                      <a:gd name="T61" fmla="*/ 211 h 703"/>
                      <a:gd name="T62" fmla="*/ 245 w 1329"/>
                      <a:gd name="T63" fmla="*/ 209 h 703"/>
                      <a:gd name="T64" fmla="*/ 254 w 1329"/>
                      <a:gd name="T65" fmla="*/ 206 h 703"/>
                      <a:gd name="T66" fmla="*/ 262 w 1329"/>
                      <a:gd name="T67" fmla="*/ 204 h 703"/>
                      <a:gd name="T68" fmla="*/ 271 w 1329"/>
                      <a:gd name="T69" fmla="*/ 201 h 703"/>
                      <a:gd name="T70" fmla="*/ 279 w 1329"/>
                      <a:gd name="T71" fmla="*/ 197 h 703"/>
                      <a:gd name="T72" fmla="*/ 287 w 1329"/>
                      <a:gd name="T73" fmla="*/ 194 h 703"/>
                      <a:gd name="T74" fmla="*/ 296 w 1329"/>
                      <a:gd name="T75" fmla="*/ 189 h 703"/>
                      <a:gd name="T76" fmla="*/ 304 w 1329"/>
                      <a:gd name="T77" fmla="*/ 185 h 703"/>
                      <a:gd name="T78" fmla="*/ 311 w 1329"/>
                      <a:gd name="T79" fmla="*/ 180 h 703"/>
                      <a:gd name="T80" fmla="*/ 319 w 1329"/>
                      <a:gd name="T81" fmla="*/ 175 h 703"/>
                      <a:gd name="T82" fmla="*/ 327 w 1329"/>
                      <a:gd name="T83" fmla="*/ 169 h 703"/>
                      <a:gd name="T84" fmla="*/ 333 w 1329"/>
                      <a:gd name="T85" fmla="*/ 164 h 703"/>
                      <a:gd name="T86" fmla="*/ 340 w 1329"/>
                      <a:gd name="T87" fmla="*/ 158 h 703"/>
                      <a:gd name="T88" fmla="*/ 347 w 1329"/>
                      <a:gd name="T89" fmla="*/ 151 h 703"/>
                      <a:gd name="T90" fmla="*/ 353 w 1329"/>
                      <a:gd name="T91" fmla="*/ 144 h 703"/>
                      <a:gd name="T92" fmla="*/ 359 w 1329"/>
                      <a:gd name="T93" fmla="*/ 138 h 703"/>
                      <a:gd name="T94" fmla="*/ 365 w 1329"/>
                      <a:gd name="T95" fmla="*/ 130 h 703"/>
                      <a:gd name="T96" fmla="*/ 371 w 1329"/>
                      <a:gd name="T97" fmla="*/ 123 h 703"/>
                      <a:gd name="T98" fmla="*/ 375 w 1329"/>
                      <a:gd name="T99" fmla="*/ 115 h 703"/>
                      <a:gd name="T100" fmla="*/ 380 w 1329"/>
                      <a:gd name="T101" fmla="*/ 108 h 703"/>
                      <a:gd name="T102" fmla="*/ 384 w 1329"/>
                      <a:gd name="T103" fmla="*/ 100 h 703"/>
                      <a:gd name="T104" fmla="*/ 389 w 1329"/>
                      <a:gd name="T105" fmla="*/ 91 h 703"/>
                      <a:gd name="T106" fmla="*/ 392 w 1329"/>
                      <a:gd name="T107" fmla="*/ 83 h 703"/>
                      <a:gd name="T108" fmla="*/ 396 w 1329"/>
                      <a:gd name="T109" fmla="*/ 75 h 703"/>
                      <a:gd name="T110" fmla="*/ 399 w 1329"/>
                      <a:gd name="T111" fmla="*/ 66 h 703"/>
                      <a:gd name="T112" fmla="*/ 402 w 1329"/>
                      <a:gd name="T113" fmla="*/ 57 h 703"/>
                      <a:gd name="T114" fmla="*/ 403 w 1329"/>
                      <a:gd name="T115" fmla="*/ 48 h 703"/>
                      <a:gd name="T116" fmla="*/ 406 w 1329"/>
                      <a:gd name="T117" fmla="*/ 39 h 703"/>
                      <a:gd name="T118" fmla="*/ 407 w 1329"/>
                      <a:gd name="T119" fmla="*/ 30 h 703"/>
                      <a:gd name="T120" fmla="*/ 408 w 1329"/>
                      <a:gd name="T121" fmla="*/ 21 h 703"/>
                      <a:gd name="T122" fmla="*/ 409 w 1329"/>
                      <a:gd name="T123" fmla="*/ 12 h 703"/>
                      <a:gd name="T124" fmla="*/ 409 w 1329"/>
                      <a:gd name="T125" fmla="*/ 3 h 703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0" t="0" r="r" b="b"/>
                    <a:pathLst>
                      <a:path w="1329" h="703">
                        <a:moveTo>
                          <a:pt x="0" y="316"/>
                        </a:moveTo>
                        <a:lnTo>
                          <a:pt x="5" y="326"/>
                        </a:lnTo>
                        <a:lnTo>
                          <a:pt x="9" y="335"/>
                        </a:lnTo>
                        <a:lnTo>
                          <a:pt x="14" y="343"/>
                        </a:lnTo>
                        <a:lnTo>
                          <a:pt x="19" y="352"/>
                        </a:lnTo>
                        <a:lnTo>
                          <a:pt x="24" y="360"/>
                        </a:lnTo>
                        <a:lnTo>
                          <a:pt x="29" y="369"/>
                        </a:lnTo>
                        <a:lnTo>
                          <a:pt x="35" y="377"/>
                        </a:lnTo>
                        <a:lnTo>
                          <a:pt x="40" y="386"/>
                        </a:lnTo>
                        <a:lnTo>
                          <a:pt x="45" y="394"/>
                        </a:lnTo>
                        <a:lnTo>
                          <a:pt x="50" y="402"/>
                        </a:lnTo>
                        <a:lnTo>
                          <a:pt x="57" y="410"/>
                        </a:lnTo>
                        <a:lnTo>
                          <a:pt x="62" y="419"/>
                        </a:lnTo>
                        <a:lnTo>
                          <a:pt x="69" y="426"/>
                        </a:lnTo>
                        <a:lnTo>
                          <a:pt x="75" y="435"/>
                        </a:lnTo>
                        <a:lnTo>
                          <a:pt x="80" y="442"/>
                        </a:lnTo>
                        <a:lnTo>
                          <a:pt x="87" y="450"/>
                        </a:lnTo>
                        <a:lnTo>
                          <a:pt x="93" y="457"/>
                        </a:lnTo>
                        <a:lnTo>
                          <a:pt x="101" y="464"/>
                        </a:lnTo>
                        <a:lnTo>
                          <a:pt x="107" y="472"/>
                        </a:lnTo>
                        <a:lnTo>
                          <a:pt x="113" y="479"/>
                        </a:lnTo>
                        <a:lnTo>
                          <a:pt x="120" y="487"/>
                        </a:lnTo>
                        <a:lnTo>
                          <a:pt x="127" y="494"/>
                        </a:lnTo>
                        <a:lnTo>
                          <a:pt x="135" y="501"/>
                        </a:lnTo>
                        <a:lnTo>
                          <a:pt x="141" y="508"/>
                        </a:lnTo>
                        <a:lnTo>
                          <a:pt x="148" y="515"/>
                        </a:lnTo>
                        <a:lnTo>
                          <a:pt x="156" y="521"/>
                        </a:lnTo>
                        <a:lnTo>
                          <a:pt x="163" y="528"/>
                        </a:lnTo>
                        <a:lnTo>
                          <a:pt x="171" y="535"/>
                        </a:lnTo>
                        <a:lnTo>
                          <a:pt x="178" y="541"/>
                        </a:lnTo>
                        <a:lnTo>
                          <a:pt x="186" y="548"/>
                        </a:lnTo>
                        <a:lnTo>
                          <a:pt x="194" y="554"/>
                        </a:lnTo>
                        <a:lnTo>
                          <a:pt x="202" y="559"/>
                        </a:lnTo>
                        <a:lnTo>
                          <a:pt x="209" y="566"/>
                        </a:lnTo>
                        <a:lnTo>
                          <a:pt x="218" y="571"/>
                        </a:lnTo>
                        <a:lnTo>
                          <a:pt x="226" y="577"/>
                        </a:lnTo>
                        <a:lnTo>
                          <a:pt x="234" y="583"/>
                        </a:lnTo>
                        <a:lnTo>
                          <a:pt x="242" y="588"/>
                        </a:lnTo>
                        <a:lnTo>
                          <a:pt x="251" y="593"/>
                        </a:lnTo>
                        <a:lnTo>
                          <a:pt x="259" y="599"/>
                        </a:lnTo>
                        <a:lnTo>
                          <a:pt x="268" y="604"/>
                        </a:lnTo>
                        <a:lnTo>
                          <a:pt x="276" y="609"/>
                        </a:lnTo>
                        <a:lnTo>
                          <a:pt x="285" y="614"/>
                        </a:lnTo>
                        <a:lnTo>
                          <a:pt x="293" y="619"/>
                        </a:lnTo>
                        <a:lnTo>
                          <a:pt x="302" y="623"/>
                        </a:lnTo>
                        <a:lnTo>
                          <a:pt x="311" y="628"/>
                        </a:lnTo>
                        <a:lnTo>
                          <a:pt x="320" y="633"/>
                        </a:lnTo>
                        <a:lnTo>
                          <a:pt x="329" y="637"/>
                        </a:lnTo>
                        <a:lnTo>
                          <a:pt x="338" y="641"/>
                        </a:lnTo>
                        <a:lnTo>
                          <a:pt x="348" y="644"/>
                        </a:lnTo>
                        <a:lnTo>
                          <a:pt x="356" y="649"/>
                        </a:lnTo>
                        <a:lnTo>
                          <a:pt x="366" y="653"/>
                        </a:lnTo>
                        <a:lnTo>
                          <a:pt x="374" y="656"/>
                        </a:lnTo>
                        <a:lnTo>
                          <a:pt x="384" y="659"/>
                        </a:lnTo>
                        <a:lnTo>
                          <a:pt x="393" y="664"/>
                        </a:lnTo>
                        <a:lnTo>
                          <a:pt x="403" y="667"/>
                        </a:lnTo>
                        <a:lnTo>
                          <a:pt x="413" y="670"/>
                        </a:lnTo>
                        <a:lnTo>
                          <a:pt x="422" y="672"/>
                        </a:lnTo>
                        <a:lnTo>
                          <a:pt x="431" y="675"/>
                        </a:lnTo>
                        <a:lnTo>
                          <a:pt x="440" y="678"/>
                        </a:lnTo>
                        <a:lnTo>
                          <a:pt x="450" y="681"/>
                        </a:lnTo>
                        <a:lnTo>
                          <a:pt x="460" y="683"/>
                        </a:lnTo>
                        <a:lnTo>
                          <a:pt x="470" y="685"/>
                        </a:lnTo>
                        <a:lnTo>
                          <a:pt x="480" y="687"/>
                        </a:lnTo>
                        <a:lnTo>
                          <a:pt x="489" y="689"/>
                        </a:lnTo>
                        <a:lnTo>
                          <a:pt x="499" y="691"/>
                        </a:lnTo>
                        <a:lnTo>
                          <a:pt x="508" y="693"/>
                        </a:lnTo>
                        <a:lnTo>
                          <a:pt x="518" y="694"/>
                        </a:lnTo>
                        <a:lnTo>
                          <a:pt x="529" y="697"/>
                        </a:lnTo>
                        <a:lnTo>
                          <a:pt x="538" y="698"/>
                        </a:lnTo>
                        <a:lnTo>
                          <a:pt x="548" y="699"/>
                        </a:lnTo>
                        <a:lnTo>
                          <a:pt x="557" y="700"/>
                        </a:lnTo>
                        <a:lnTo>
                          <a:pt x="568" y="701"/>
                        </a:lnTo>
                        <a:lnTo>
                          <a:pt x="578" y="702"/>
                        </a:lnTo>
                        <a:lnTo>
                          <a:pt x="587" y="702"/>
                        </a:lnTo>
                        <a:lnTo>
                          <a:pt x="598" y="703"/>
                        </a:lnTo>
                        <a:lnTo>
                          <a:pt x="607" y="703"/>
                        </a:lnTo>
                        <a:lnTo>
                          <a:pt x="617" y="703"/>
                        </a:lnTo>
                        <a:lnTo>
                          <a:pt x="628" y="703"/>
                        </a:lnTo>
                        <a:lnTo>
                          <a:pt x="637" y="703"/>
                        </a:lnTo>
                        <a:lnTo>
                          <a:pt x="647" y="703"/>
                        </a:lnTo>
                        <a:lnTo>
                          <a:pt x="657" y="703"/>
                        </a:lnTo>
                        <a:lnTo>
                          <a:pt x="667" y="702"/>
                        </a:lnTo>
                        <a:lnTo>
                          <a:pt x="677" y="702"/>
                        </a:lnTo>
                        <a:lnTo>
                          <a:pt x="687" y="701"/>
                        </a:lnTo>
                        <a:lnTo>
                          <a:pt x="697" y="700"/>
                        </a:lnTo>
                        <a:lnTo>
                          <a:pt x="706" y="699"/>
                        </a:lnTo>
                        <a:lnTo>
                          <a:pt x="716" y="698"/>
                        </a:lnTo>
                        <a:lnTo>
                          <a:pt x="727" y="697"/>
                        </a:lnTo>
                        <a:lnTo>
                          <a:pt x="736" y="694"/>
                        </a:lnTo>
                        <a:lnTo>
                          <a:pt x="746" y="693"/>
                        </a:lnTo>
                        <a:lnTo>
                          <a:pt x="755" y="691"/>
                        </a:lnTo>
                        <a:lnTo>
                          <a:pt x="766" y="689"/>
                        </a:lnTo>
                        <a:lnTo>
                          <a:pt x="776" y="687"/>
                        </a:lnTo>
                        <a:lnTo>
                          <a:pt x="785" y="685"/>
                        </a:lnTo>
                        <a:lnTo>
                          <a:pt x="795" y="683"/>
                        </a:lnTo>
                        <a:lnTo>
                          <a:pt x="804" y="681"/>
                        </a:lnTo>
                        <a:lnTo>
                          <a:pt x="814" y="678"/>
                        </a:lnTo>
                        <a:lnTo>
                          <a:pt x="824" y="675"/>
                        </a:lnTo>
                        <a:lnTo>
                          <a:pt x="833" y="672"/>
                        </a:lnTo>
                        <a:lnTo>
                          <a:pt x="843" y="670"/>
                        </a:lnTo>
                        <a:lnTo>
                          <a:pt x="852" y="667"/>
                        </a:lnTo>
                        <a:lnTo>
                          <a:pt x="861" y="664"/>
                        </a:lnTo>
                        <a:lnTo>
                          <a:pt x="870" y="659"/>
                        </a:lnTo>
                        <a:lnTo>
                          <a:pt x="880" y="656"/>
                        </a:lnTo>
                        <a:lnTo>
                          <a:pt x="890" y="653"/>
                        </a:lnTo>
                        <a:lnTo>
                          <a:pt x="898" y="649"/>
                        </a:lnTo>
                        <a:lnTo>
                          <a:pt x="908" y="644"/>
                        </a:lnTo>
                        <a:lnTo>
                          <a:pt x="916" y="641"/>
                        </a:lnTo>
                        <a:lnTo>
                          <a:pt x="926" y="637"/>
                        </a:lnTo>
                        <a:lnTo>
                          <a:pt x="934" y="633"/>
                        </a:lnTo>
                        <a:lnTo>
                          <a:pt x="944" y="628"/>
                        </a:lnTo>
                        <a:lnTo>
                          <a:pt x="952" y="623"/>
                        </a:lnTo>
                        <a:lnTo>
                          <a:pt x="961" y="619"/>
                        </a:lnTo>
                        <a:lnTo>
                          <a:pt x="969" y="614"/>
                        </a:lnTo>
                        <a:lnTo>
                          <a:pt x="979" y="609"/>
                        </a:lnTo>
                        <a:lnTo>
                          <a:pt x="988" y="604"/>
                        </a:lnTo>
                        <a:lnTo>
                          <a:pt x="996" y="599"/>
                        </a:lnTo>
                        <a:lnTo>
                          <a:pt x="1003" y="593"/>
                        </a:lnTo>
                        <a:lnTo>
                          <a:pt x="1012" y="588"/>
                        </a:lnTo>
                        <a:lnTo>
                          <a:pt x="1021" y="583"/>
                        </a:lnTo>
                        <a:lnTo>
                          <a:pt x="1029" y="577"/>
                        </a:lnTo>
                        <a:lnTo>
                          <a:pt x="1036" y="571"/>
                        </a:lnTo>
                        <a:lnTo>
                          <a:pt x="1045" y="566"/>
                        </a:lnTo>
                        <a:lnTo>
                          <a:pt x="1052" y="559"/>
                        </a:lnTo>
                        <a:lnTo>
                          <a:pt x="1061" y="554"/>
                        </a:lnTo>
                        <a:lnTo>
                          <a:pt x="1068" y="548"/>
                        </a:lnTo>
                        <a:lnTo>
                          <a:pt x="1076" y="541"/>
                        </a:lnTo>
                        <a:lnTo>
                          <a:pt x="1083" y="535"/>
                        </a:lnTo>
                        <a:lnTo>
                          <a:pt x="1091" y="528"/>
                        </a:lnTo>
                        <a:lnTo>
                          <a:pt x="1098" y="521"/>
                        </a:lnTo>
                        <a:lnTo>
                          <a:pt x="1106" y="515"/>
                        </a:lnTo>
                        <a:lnTo>
                          <a:pt x="1113" y="508"/>
                        </a:lnTo>
                        <a:lnTo>
                          <a:pt x="1121" y="501"/>
                        </a:lnTo>
                        <a:lnTo>
                          <a:pt x="1127" y="494"/>
                        </a:lnTo>
                        <a:lnTo>
                          <a:pt x="1134" y="487"/>
                        </a:lnTo>
                        <a:lnTo>
                          <a:pt x="1141" y="479"/>
                        </a:lnTo>
                        <a:lnTo>
                          <a:pt x="1148" y="472"/>
                        </a:lnTo>
                        <a:lnTo>
                          <a:pt x="1155" y="464"/>
                        </a:lnTo>
                        <a:lnTo>
                          <a:pt x="1161" y="457"/>
                        </a:lnTo>
                        <a:lnTo>
                          <a:pt x="1167" y="450"/>
                        </a:lnTo>
                        <a:lnTo>
                          <a:pt x="1174" y="442"/>
                        </a:lnTo>
                        <a:lnTo>
                          <a:pt x="1180" y="435"/>
                        </a:lnTo>
                        <a:lnTo>
                          <a:pt x="1186" y="426"/>
                        </a:lnTo>
                        <a:lnTo>
                          <a:pt x="1192" y="419"/>
                        </a:lnTo>
                        <a:lnTo>
                          <a:pt x="1198" y="410"/>
                        </a:lnTo>
                        <a:lnTo>
                          <a:pt x="1204" y="402"/>
                        </a:lnTo>
                        <a:lnTo>
                          <a:pt x="1209" y="394"/>
                        </a:lnTo>
                        <a:lnTo>
                          <a:pt x="1214" y="386"/>
                        </a:lnTo>
                        <a:lnTo>
                          <a:pt x="1220" y="377"/>
                        </a:lnTo>
                        <a:lnTo>
                          <a:pt x="1225" y="369"/>
                        </a:lnTo>
                        <a:lnTo>
                          <a:pt x="1230" y="360"/>
                        </a:lnTo>
                        <a:lnTo>
                          <a:pt x="1236" y="352"/>
                        </a:lnTo>
                        <a:lnTo>
                          <a:pt x="1241" y="343"/>
                        </a:lnTo>
                        <a:lnTo>
                          <a:pt x="1245" y="335"/>
                        </a:lnTo>
                        <a:lnTo>
                          <a:pt x="1249" y="326"/>
                        </a:lnTo>
                        <a:lnTo>
                          <a:pt x="1255" y="316"/>
                        </a:lnTo>
                        <a:lnTo>
                          <a:pt x="1259" y="308"/>
                        </a:lnTo>
                        <a:lnTo>
                          <a:pt x="1263" y="299"/>
                        </a:lnTo>
                        <a:lnTo>
                          <a:pt x="1268" y="290"/>
                        </a:lnTo>
                        <a:lnTo>
                          <a:pt x="1272" y="280"/>
                        </a:lnTo>
                        <a:lnTo>
                          <a:pt x="1275" y="272"/>
                        </a:lnTo>
                        <a:lnTo>
                          <a:pt x="1279" y="262"/>
                        </a:lnTo>
                        <a:lnTo>
                          <a:pt x="1282" y="254"/>
                        </a:lnTo>
                        <a:lnTo>
                          <a:pt x="1286" y="244"/>
                        </a:lnTo>
                        <a:lnTo>
                          <a:pt x="1290" y="235"/>
                        </a:lnTo>
                        <a:lnTo>
                          <a:pt x="1293" y="225"/>
                        </a:lnTo>
                        <a:lnTo>
                          <a:pt x="1296" y="215"/>
                        </a:lnTo>
                        <a:lnTo>
                          <a:pt x="1298" y="206"/>
                        </a:lnTo>
                        <a:lnTo>
                          <a:pt x="1302" y="196"/>
                        </a:lnTo>
                        <a:lnTo>
                          <a:pt x="1305" y="187"/>
                        </a:lnTo>
                        <a:lnTo>
                          <a:pt x="1307" y="177"/>
                        </a:lnTo>
                        <a:lnTo>
                          <a:pt x="1309" y="167"/>
                        </a:lnTo>
                        <a:lnTo>
                          <a:pt x="1311" y="158"/>
                        </a:lnTo>
                        <a:lnTo>
                          <a:pt x="1314" y="148"/>
                        </a:lnTo>
                        <a:lnTo>
                          <a:pt x="1315" y="139"/>
                        </a:lnTo>
                        <a:lnTo>
                          <a:pt x="1318" y="129"/>
                        </a:lnTo>
                        <a:lnTo>
                          <a:pt x="1320" y="120"/>
                        </a:lnTo>
                        <a:lnTo>
                          <a:pt x="1321" y="109"/>
                        </a:lnTo>
                        <a:lnTo>
                          <a:pt x="1323" y="99"/>
                        </a:lnTo>
                        <a:lnTo>
                          <a:pt x="1324" y="90"/>
                        </a:lnTo>
                        <a:lnTo>
                          <a:pt x="1325" y="80"/>
                        </a:lnTo>
                        <a:lnTo>
                          <a:pt x="1326" y="69"/>
                        </a:lnTo>
                        <a:lnTo>
                          <a:pt x="1327" y="60"/>
                        </a:lnTo>
                        <a:lnTo>
                          <a:pt x="1328" y="50"/>
                        </a:lnTo>
                        <a:lnTo>
                          <a:pt x="1328" y="40"/>
                        </a:lnTo>
                        <a:lnTo>
                          <a:pt x="1329" y="30"/>
                        </a:lnTo>
                        <a:lnTo>
                          <a:pt x="1329" y="20"/>
                        </a:lnTo>
                        <a:lnTo>
                          <a:pt x="1329" y="10"/>
                        </a:lnTo>
                        <a:lnTo>
                          <a:pt x="1329" y="0"/>
                        </a:lnTo>
                      </a:path>
                    </a:pathLst>
                  </a:custGeom>
                  <a:noFill/>
                  <a:ln w="3810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46" name="Freeform 294"/>
                  <p:cNvSpPr>
                    <a:spLocks/>
                  </p:cNvSpPr>
                  <p:nvPr/>
                </p:nvSpPr>
                <p:spPr bwMode="auto">
                  <a:xfrm>
                    <a:off x="2230" y="1050"/>
                    <a:ext cx="583" cy="443"/>
                  </a:xfrm>
                  <a:custGeom>
                    <a:avLst/>
                    <a:gdLst>
                      <a:gd name="T0" fmla="*/ 21 w 1898"/>
                      <a:gd name="T1" fmla="*/ 14 h 1445"/>
                      <a:gd name="T2" fmla="*/ 15 w 1898"/>
                      <a:gd name="T3" fmla="*/ 31 h 1445"/>
                      <a:gd name="T4" fmla="*/ 10 w 1898"/>
                      <a:gd name="T5" fmla="*/ 49 h 1445"/>
                      <a:gd name="T6" fmla="*/ 6 w 1898"/>
                      <a:gd name="T7" fmla="*/ 67 h 1445"/>
                      <a:gd name="T8" fmla="*/ 3 w 1898"/>
                      <a:gd name="T9" fmla="*/ 85 h 1445"/>
                      <a:gd name="T10" fmla="*/ 1 w 1898"/>
                      <a:gd name="T11" fmla="*/ 104 h 1445"/>
                      <a:gd name="T12" fmla="*/ 0 w 1898"/>
                      <a:gd name="T13" fmla="*/ 122 h 1445"/>
                      <a:gd name="T14" fmla="*/ 0 w 1898"/>
                      <a:gd name="T15" fmla="*/ 141 h 1445"/>
                      <a:gd name="T16" fmla="*/ 2 w 1898"/>
                      <a:gd name="T17" fmla="*/ 159 h 1445"/>
                      <a:gd name="T18" fmla="*/ 4 w 1898"/>
                      <a:gd name="T19" fmla="*/ 178 h 1445"/>
                      <a:gd name="T20" fmla="*/ 7 w 1898"/>
                      <a:gd name="T21" fmla="*/ 196 h 1445"/>
                      <a:gd name="T22" fmla="*/ 12 w 1898"/>
                      <a:gd name="T23" fmla="*/ 214 h 1445"/>
                      <a:gd name="T24" fmla="*/ 18 w 1898"/>
                      <a:gd name="T25" fmla="*/ 231 h 1445"/>
                      <a:gd name="T26" fmla="*/ 25 w 1898"/>
                      <a:gd name="T27" fmla="*/ 248 h 1445"/>
                      <a:gd name="T28" fmla="*/ 32 w 1898"/>
                      <a:gd name="T29" fmla="*/ 265 h 1445"/>
                      <a:gd name="T30" fmla="*/ 41 w 1898"/>
                      <a:gd name="T31" fmla="*/ 282 h 1445"/>
                      <a:gd name="T32" fmla="*/ 50 w 1898"/>
                      <a:gd name="T33" fmla="*/ 298 h 1445"/>
                      <a:gd name="T34" fmla="*/ 61 w 1898"/>
                      <a:gd name="T35" fmla="*/ 313 h 1445"/>
                      <a:gd name="T36" fmla="*/ 72 w 1898"/>
                      <a:gd name="T37" fmla="*/ 328 h 1445"/>
                      <a:gd name="T38" fmla="*/ 84 w 1898"/>
                      <a:gd name="T39" fmla="*/ 342 h 1445"/>
                      <a:gd name="T40" fmla="*/ 97 w 1898"/>
                      <a:gd name="T41" fmla="*/ 355 h 1445"/>
                      <a:gd name="T42" fmla="*/ 111 w 1898"/>
                      <a:gd name="T43" fmla="*/ 367 h 1445"/>
                      <a:gd name="T44" fmla="*/ 125 w 1898"/>
                      <a:gd name="T45" fmla="*/ 379 h 1445"/>
                      <a:gd name="T46" fmla="*/ 140 w 1898"/>
                      <a:gd name="T47" fmla="*/ 389 h 1445"/>
                      <a:gd name="T48" fmla="*/ 156 w 1898"/>
                      <a:gd name="T49" fmla="*/ 399 h 1445"/>
                      <a:gd name="T50" fmla="*/ 172 w 1898"/>
                      <a:gd name="T51" fmla="*/ 408 h 1445"/>
                      <a:gd name="T52" fmla="*/ 189 w 1898"/>
                      <a:gd name="T53" fmla="*/ 416 h 1445"/>
                      <a:gd name="T54" fmla="*/ 206 w 1898"/>
                      <a:gd name="T55" fmla="*/ 423 h 1445"/>
                      <a:gd name="T56" fmla="*/ 224 w 1898"/>
                      <a:gd name="T57" fmla="*/ 429 h 1445"/>
                      <a:gd name="T58" fmla="*/ 241 w 1898"/>
                      <a:gd name="T59" fmla="*/ 434 h 1445"/>
                      <a:gd name="T60" fmla="*/ 260 w 1898"/>
                      <a:gd name="T61" fmla="*/ 438 h 1445"/>
                      <a:gd name="T62" fmla="*/ 278 w 1898"/>
                      <a:gd name="T63" fmla="*/ 441 h 1445"/>
                      <a:gd name="T64" fmla="*/ 296 w 1898"/>
                      <a:gd name="T65" fmla="*/ 442 h 1445"/>
                      <a:gd name="T66" fmla="*/ 315 w 1898"/>
                      <a:gd name="T67" fmla="*/ 443 h 1445"/>
                      <a:gd name="T68" fmla="*/ 333 w 1898"/>
                      <a:gd name="T69" fmla="*/ 443 h 1445"/>
                      <a:gd name="T70" fmla="*/ 352 w 1898"/>
                      <a:gd name="T71" fmla="*/ 441 h 1445"/>
                      <a:gd name="T72" fmla="*/ 370 w 1898"/>
                      <a:gd name="T73" fmla="*/ 438 h 1445"/>
                      <a:gd name="T74" fmla="*/ 388 w 1898"/>
                      <a:gd name="T75" fmla="*/ 435 h 1445"/>
                      <a:gd name="T76" fmla="*/ 406 w 1898"/>
                      <a:gd name="T77" fmla="*/ 430 h 1445"/>
                      <a:gd name="T78" fmla="*/ 424 w 1898"/>
                      <a:gd name="T79" fmla="*/ 424 h 1445"/>
                      <a:gd name="T80" fmla="*/ 441 w 1898"/>
                      <a:gd name="T81" fmla="*/ 418 h 1445"/>
                      <a:gd name="T82" fmla="*/ 458 w 1898"/>
                      <a:gd name="T83" fmla="*/ 410 h 1445"/>
                      <a:gd name="T84" fmla="*/ 474 w 1898"/>
                      <a:gd name="T85" fmla="*/ 401 h 1445"/>
                      <a:gd name="T86" fmla="*/ 490 w 1898"/>
                      <a:gd name="T87" fmla="*/ 391 h 1445"/>
                      <a:gd name="T88" fmla="*/ 505 w 1898"/>
                      <a:gd name="T89" fmla="*/ 381 h 1445"/>
                      <a:gd name="T90" fmla="*/ 520 w 1898"/>
                      <a:gd name="T91" fmla="*/ 369 h 1445"/>
                      <a:gd name="T92" fmla="*/ 534 w 1898"/>
                      <a:gd name="T93" fmla="*/ 357 h 1445"/>
                      <a:gd name="T94" fmla="*/ 547 w 1898"/>
                      <a:gd name="T95" fmla="*/ 344 h 1445"/>
                      <a:gd name="T96" fmla="*/ 559 w 1898"/>
                      <a:gd name="T97" fmla="*/ 330 h 1445"/>
                      <a:gd name="T98" fmla="*/ 570 w 1898"/>
                      <a:gd name="T99" fmla="*/ 316 h 1445"/>
                      <a:gd name="T100" fmla="*/ 581 w 1898"/>
                      <a:gd name="T101" fmla="*/ 300 h 1445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0" t="0" r="r" b="b"/>
                    <a:pathLst>
                      <a:path w="1898" h="1445">
                        <a:moveTo>
                          <a:pt x="87" y="0"/>
                        </a:moveTo>
                        <a:lnTo>
                          <a:pt x="82" y="12"/>
                        </a:lnTo>
                        <a:lnTo>
                          <a:pt x="78" y="22"/>
                        </a:lnTo>
                        <a:lnTo>
                          <a:pt x="73" y="34"/>
                        </a:lnTo>
                        <a:lnTo>
                          <a:pt x="68" y="45"/>
                        </a:lnTo>
                        <a:lnTo>
                          <a:pt x="64" y="57"/>
                        </a:lnTo>
                        <a:lnTo>
                          <a:pt x="61" y="68"/>
                        </a:lnTo>
                        <a:lnTo>
                          <a:pt x="56" y="79"/>
                        </a:lnTo>
                        <a:lnTo>
                          <a:pt x="52" y="91"/>
                        </a:lnTo>
                        <a:lnTo>
                          <a:pt x="49" y="102"/>
                        </a:lnTo>
                        <a:lnTo>
                          <a:pt x="45" y="114"/>
                        </a:lnTo>
                        <a:lnTo>
                          <a:pt x="41" y="125"/>
                        </a:lnTo>
                        <a:lnTo>
                          <a:pt x="38" y="136"/>
                        </a:lnTo>
                        <a:lnTo>
                          <a:pt x="35" y="148"/>
                        </a:lnTo>
                        <a:lnTo>
                          <a:pt x="32" y="160"/>
                        </a:lnTo>
                        <a:lnTo>
                          <a:pt x="29" y="171"/>
                        </a:lnTo>
                        <a:lnTo>
                          <a:pt x="26" y="183"/>
                        </a:lnTo>
                        <a:lnTo>
                          <a:pt x="23" y="195"/>
                        </a:lnTo>
                        <a:lnTo>
                          <a:pt x="21" y="207"/>
                        </a:lnTo>
                        <a:lnTo>
                          <a:pt x="19" y="219"/>
                        </a:lnTo>
                        <a:lnTo>
                          <a:pt x="17" y="231"/>
                        </a:lnTo>
                        <a:lnTo>
                          <a:pt x="15" y="243"/>
                        </a:lnTo>
                        <a:lnTo>
                          <a:pt x="13" y="255"/>
                        </a:lnTo>
                        <a:lnTo>
                          <a:pt x="11" y="266"/>
                        </a:lnTo>
                        <a:lnTo>
                          <a:pt x="9" y="278"/>
                        </a:lnTo>
                        <a:lnTo>
                          <a:pt x="7" y="291"/>
                        </a:lnTo>
                        <a:lnTo>
                          <a:pt x="6" y="302"/>
                        </a:lnTo>
                        <a:lnTo>
                          <a:pt x="5" y="314"/>
                        </a:lnTo>
                        <a:lnTo>
                          <a:pt x="4" y="327"/>
                        </a:lnTo>
                        <a:lnTo>
                          <a:pt x="3" y="339"/>
                        </a:lnTo>
                        <a:lnTo>
                          <a:pt x="2" y="350"/>
                        </a:lnTo>
                        <a:lnTo>
                          <a:pt x="1" y="363"/>
                        </a:lnTo>
                        <a:lnTo>
                          <a:pt x="1" y="375"/>
                        </a:lnTo>
                        <a:lnTo>
                          <a:pt x="1" y="387"/>
                        </a:lnTo>
                        <a:lnTo>
                          <a:pt x="0" y="398"/>
                        </a:lnTo>
                        <a:lnTo>
                          <a:pt x="0" y="411"/>
                        </a:lnTo>
                        <a:lnTo>
                          <a:pt x="0" y="423"/>
                        </a:lnTo>
                        <a:lnTo>
                          <a:pt x="0" y="436"/>
                        </a:lnTo>
                        <a:lnTo>
                          <a:pt x="1" y="447"/>
                        </a:lnTo>
                        <a:lnTo>
                          <a:pt x="1" y="459"/>
                        </a:lnTo>
                        <a:lnTo>
                          <a:pt x="2" y="471"/>
                        </a:lnTo>
                        <a:lnTo>
                          <a:pt x="2" y="483"/>
                        </a:lnTo>
                        <a:lnTo>
                          <a:pt x="3" y="495"/>
                        </a:lnTo>
                        <a:lnTo>
                          <a:pt x="4" y="507"/>
                        </a:lnTo>
                        <a:lnTo>
                          <a:pt x="5" y="520"/>
                        </a:lnTo>
                        <a:lnTo>
                          <a:pt x="6" y="531"/>
                        </a:lnTo>
                        <a:lnTo>
                          <a:pt x="8" y="543"/>
                        </a:lnTo>
                        <a:lnTo>
                          <a:pt x="9" y="555"/>
                        </a:lnTo>
                        <a:lnTo>
                          <a:pt x="12" y="568"/>
                        </a:lnTo>
                        <a:lnTo>
                          <a:pt x="14" y="579"/>
                        </a:lnTo>
                        <a:lnTo>
                          <a:pt x="16" y="591"/>
                        </a:lnTo>
                        <a:lnTo>
                          <a:pt x="18" y="603"/>
                        </a:lnTo>
                        <a:lnTo>
                          <a:pt x="20" y="614"/>
                        </a:lnTo>
                        <a:lnTo>
                          <a:pt x="22" y="626"/>
                        </a:lnTo>
                        <a:lnTo>
                          <a:pt x="24" y="639"/>
                        </a:lnTo>
                        <a:lnTo>
                          <a:pt x="28" y="651"/>
                        </a:lnTo>
                        <a:lnTo>
                          <a:pt x="31" y="662"/>
                        </a:lnTo>
                        <a:lnTo>
                          <a:pt x="33" y="674"/>
                        </a:lnTo>
                        <a:lnTo>
                          <a:pt x="36" y="686"/>
                        </a:lnTo>
                        <a:lnTo>
                          <a:pt x="39" y="697"/>
                        </a:lnTo>
                        <a:lnTo>
                          <a:pt x="42" y="708"/>
                        </a:lnTo>
                        <a:lnTo>
                          <a:pt x="47" y="720"/>
                        </a:lnTo>
                        <a:lnTo>
                          <a:pt x="50" y="732"/>
                        </a:lnTo>
                        <a:lnTo>
                          <a:pt x="54" y="743"/>
                        </a:lnTo>
                        <a:lnTo>
                          <a:pt x="57" y="755"/>
                        </a:lnTo>
                        <a:lnTo>
                          <a:pt x="62" y="766"/>
                        </a:lnTo>
                        <a:lnTo>
                          <a:pt x="66" y="777"/>
                        </a:lnTo>
                        <a:lnTo>
                          <a:pt x="70" y="788"/>
                        </a:lnTo>
                        <a:lnTo>
                          <a:pt x="74" y="800"/>
                        </a:lnTo>
                        <a:lnTo>
                          <a:pt x="80" y="810"/>
                        </a:lnTo>
                        <a:lnTo>
                          <a:pt x="84" y="822"/>
                        </a:lnTo>
                        <a:lnTo>
                          <a:pt x="89" y="833"/>
                        </a:lnTo>
                        <a:lnTo>
                          <a:pt x="94" y="844"/>
                        </a:lnTo>
                        <a:lnTo>
                          <a:pt x="99" y="855"/>
                        </a:lnTo>
                        <a:lnTo>
                          <a:pt x="104" y="866"/>
                        </a:lnTo>
                        <a:lnTo>
                          <a:pt x="110" y="876"/>
                        </a:lnTo>
                        <a:lnTo>
                          <a:pt x="115" y="887"/>
                        </a:lnTo>
                        <a:lnTo>
                          <a:pt x="120" y="898"/>
                        </a:lnTo>
                        <a:lnTo>
                          <a:pt x="127" y="908"/>
                        </a:lnTo>
                        <a:lnTo>
                          <a:pt x="132" y="919"/>
                        </a:lnTo>
                        <a:lnTo>
                          <a:pt x="138" y="930"/>
                        </a:lnTo>
                        <a:lnTo>
                          <a:pt x="145" y="940"/>
                        </a:lnTo>
                        <a:lnTo>
                          <a:pt x="150" y="951"/>
                        </a:lnTo>
                        <a:lnTo>
                          <a:pt x="156" y="960"/>
                        </a:lnTo>
                        <a:lnTo>
                          <a:pt x="163" y="971"/>
                        </a:lnTo>
                        <a:lnTo>
                          <a:pt x="170" y="981"/>
                        </a:lnTo>
                        <a:lnTo>
                          <a:pt x="177" y="991"/>
                        </a:lnTo>
                        <a:lnTo>
                          <a:pt x="183" y="1001"/>
                        </a:lnTo>
                        <a:lnTo>
                          <a:pt x="190" y="1012"/>
                        </a:lnTo>
                        <a:lnTo>
                          <a:pt x="197" y="1021"/>
                        </a:lnTo>
                        <a:lnTo>
                          <a:pt x="204" y="1031"/>
                        </a:lnTo>
                        <a:lnTo>
                          <a:pt x="212" y="1040"/>
                        </a:lnTo>
                        <a:lnTo>
                          <a:pt x="219" y="1050"/>
                        </a:lnTo>
                        <a:lnTo>
                          <a:pt x="227" y="1059"/>
                        </a:lnTo>
                        <a:lnTo>
                          <a:pt x="234" y="1069"/>
                        </a:lnTo>
                        <a:lnTo>
                          <a:pt x="242" y="1078"/>
                        </a:lnTo>
                        <a:lnTo>
                          <a:pt x="250" y="1087"/>
                        </a:lnTo>
                        <a:lnTo>
                          <a:pt x="258" y="1096"/>
                        </a:lnTo>
                        <a:lnTo>
                          <a:pt x="266" y="1105"/>
                        </a:lnTo>
                        <a:lnTo>
                          <a:pt x="274" y="1114"/>
                        </a:lnTo>
                        <a:lnTo>
                          <a:pt x="282" y="1123"/>
                        </a:lnTo>
                        <a:lnTo>
                          <a:pt x="291" y="1132"/>
                        </a:lnTo>
                        <a:lnTo>
                          <a:pt x="299" y="1140"/>
                        </a:lnTo>
                        <a:lnTo>
                          <a:pt x="308" y="1149"/>
                        </a:lnTo>
                        <a:lnTo>
                          <a:pt x="316" y="1157"/>
                        </a:lnTo>
                        <a:lnTo>
                          <a:pt x="325" y="1166"/>
                        </a:lnTo>
                        <a:lnTo>
                          <a:pt x="333" y="1173"/>
                        </a:lnTo>
                        <a:lnTo>
                          <a:pt x="343" y="1182"/>
                        </a:lnTo>
                        <a:lnTo>
                          <a:pt x="351" y="1189"/>
                        </a:lnTo>
                        <a:lnTo>
                          <a:pt x="361" y="1198"/>
                        </a:lnTo>
                        <a:lnTo>
                          <a:pt x="369" y="1205"/>
                        </a:lnTo>
                        <a:lnTo>
                          <a:pt x="379" y="1213"/>
                        </a:lnTo>
                        <a:lnTo>
                          <a:pt x="389" y="1221"/>
                        </a:lnTo>
                        <a:lnTo>
                          <a:pt x="398" y="1229"/>
                        </a:lnTo>
                        <a:lnTo>
                          <a:pt x="408" y="1235"/>
                        </a:lnTo>
                        <a:lnTo>
                          <a:pt x="417" y="1243"/>
                        </a:lnTo>
                        <a:lnTo>
                          <a:pt x="427" y="1250"/>
                        </a:lnTo>
                        <a:lnTo>
                          <a:pt x="436" y="1258"/>
                        </a:lnTo>
                        <a:lnTo>
                          <a:pt x="447" y="1264"/>
                        </a:lnTo>
                        <a:lnTo>
                          <a:pt x="457" y="1270"/>
                        </a:lnTo>
                        <a:lnTo>
                          <a:pt x="466" y="1278"/>
                        </a:lnTo>
                        <a:lnTo>
                          <a:pt x="477" y="1284"/>
                        </a:lnTo>
                        <a:lnTo>
                          <a:pt x="488" y="1291"/>
                        </a:lnTo>
                        <a:lnTo>
                          <a:pt x="497" y="1297"/>
                        </a:lnTo>
                        <a:lnTo>
                          <a:pt x="508" y="1303"/>
                        </a:lnTo>
                        <a:lnTo>
                          <a:pt x="518" y="1309"/>
                        </a:lnTo>
                        <a:lnTo>
                          <a:pt x="529" y="1315"/>
                        </a:lnTo>
                        <a:lnTo>
                          <a:pt x="540" y="1320"/>
                        </a:lnTo>
                        <a:lnTo>
                          <a:pt x="550" y="1327"/>
                        </a:lnTo>
                        <a:lnTo>
                          <a:pt x="561" y="1332"/>
                        </a:lnTo>
                        <a:lnTo>
                          <a:pt x="572" y="1337"/>
                        </a:lnTo>
                        <a:lnTo>
                          <a:pt x="582" y="1343"/>
                        </a:lnTo>
                        <a:lnTo>
                          <a:pt x="593" y="1348"/>
                        </a:lnTo>
                        <a:lnTo>
                          <a:pt x="604" y="1353"/>
                        </a:lnTo>
                        <a:lnTo>
                          <a:pt x="615" y="1358"/>
                        </a:lnTo>
                        <a:lnTo>
                          <a:pt x="626" y="1363"/>
                        </a:lnTo>
                        <a:lnTo>
                          <a:pt x="638" y="1367"/>
                        </a:lnTo>
                        <a:lnTo>
                          <a:pt x="648" y="1371"/>
                        </a:lnTo>
                        <a:lnTo>
                          <a:pt x="660" y="1376"/>
                        </a:lnTo>
                        <a:lnTo>
                          <a:pt x="671" y="1381"/>
                        </a:lnTo>
                        <a:lnTo>
                          <a:pt x="682" y="1384"/>
                        </a:lnTo>
                        <a:lnTo>
                          <a:pt x="694" y="1388"/>
                        </a:lnTo>
                        <a:lnTo>
                          <a:pt x="705" y="1393"/>
                        </a:lnTo>
                        <a:lnTo>
                          <a:pt x="716" y="1396"/>
                        </a:lnTo>
                        <a:lnTo>
                          <a:pt x="728" y="1400"/>
                        </a:lnTo>
                        <a:lnTo>
                          <a:pt x="740" y="1403"/>
                        </a:lnTo>
                        <a:lnTo>
                          <a:pt x="752" y="1407"/>
                        </a:lnTo>
                        <a:lnTo>
                          <a:pt x="762" y="1410"/>
                        </a:lnTo>
                        <a:lnTo>
                          <a:pt x="774" y="1413"/>
                        </a:lnTo>
                        <a:lnTo>
                          <a:pt x="786" y="1416"/>
                        </a:lnTo>
                        <a:lnTo>
                          <a:pt x="797" y="1418"/>
                        </a:lnTo>
                        <a:lnTo>
                          <a:pt x="810" y="1422"/>
                        </a:lnTo>
                        <a:lnTo>
                          <a:pt x="822" y="1424"/>
                        </a:lnTo>
                        <a:lnTo>
                          <a:pt x="834" y="1426"/>
                        </a:lnTo>
                        <a:lnTo>
                          <a:pt x="845" y="1429"/>
                        </a:lnTo>
                        <a:lnTo>
                          <a:pt x="857" y="1431"/>
                        </a:lnTo>
                        <a:lnTo>
                          <a:pt x="869" y="1432"/>
                        </a:lnTo>
                        <a:lnTo>
                          <a:pt x="880" y="1434"/>
                        </a:lnTo>
                        <a:lnTo>
                          <a:pt x="893" y="1436"/>
                        </a:lnTo>
                        <a:lnTo>
                          <a:pt x="905" y="1437"/>
                        </a:lnTo>
                        <a:lnTo>
                          <a:pt x="917" y="1439"/>
                        </a:lnTo>
                        <a:lnTo>
                          <a:pt x="928" y="1441"/>
                        </a:lnTo>
                        <a:lnTo>
                          <a:pt x="941" y="1442"/>
                        </a:lnTo>
                        <a:lnTo>
                          <a:pt x="953" y="1443"/>
                        </a:lnTo>
                        <a:lnTo>
                          <a:pt x="965" y="1443"/>
                        </a:lnTo>
                        <a:lnTo>
                          <a:pt x="977" y="1444"/>
                        </a:lnTo>
                        <a:lnTo>
                          <a:pt x="989" y="1445"/>
                        </a:lnTo>
                        <a:lnTo>
                          <a:pt x="1001" y="1445"/>
                        </a:lnTo>
                        <a:lnTo>
                          <a:pt x="1013" y="1445"/>
                        </a:lnTo>
                        <a:lnTo>
                          <a:pt x="1025" y="1445"/>
                        </a:lnTo>
                        <a:lnTo>
                          <a:pt x="1037" y="1445"/>
                        </a:lnTo>
                        <a:lnTo>
                          <a:pt x="1049" y="1445"/>
                        </a:lnTo>
                        <a:lnTo>
                          <a:pt x="1061" y="1445"/>
                        </a:lnTo>
                        <a:lnTo>
                          <a:pt x="1073" y="1444"/>
                        </a:lnTo>
                        <a:lnTo>
                          <a:pt x="1085" y="1444"/>
                        </a:lnTo>
                        <a:lnTo>
                          <a:pt x="1098" y="1443"/>
                        </a:lnTo>
                        <a:lnTo>
                          <a:pt x="1109" y="1442"/>
                        </a:lnTo>
                        <a:lnTo>
                          <a:pt x="1121" y="1442"/>
                        </a:lnTo>
                        <a:lnTo>
                          <a:pt x="1134" y="1440"/>
                        </a:lnTo>
                        <a:lnTo>
                          <a:pt x="1146" y="1439"/>
                        </a:lnTo>
                        <a:lnTo>
                          <a:pt x="1157" y="1437"/>
                        </a:lnTo>
                        <a:lnTo>
                          <a:pt x="1169" y="1435"/>
                        </a:lnTo>
                        <a:lnTo>
                          <a:pt x="1182" y="1434"/>
                        </a:lnTo>
                        <a:lnTo>
                          <a:pt x="1194" y="1432"/>
                        </a:lnTo>
                        <a:lnTo>
                          <a:pt x="1205" y="1430"/>
                        </a:lnTo>
                        <a:lnTo>
                          <a:pt x="1217" y="1428"/>
                        </a:lnTo>
                        <a:lnTo>
                          <a:pt x="1229" y="1426"/>
                        </a:lnTo>
                        <a:lnTo>
                          <a:pt x="1240" y="1424"/>
                        </a:lnTo>
                        <a:lnTo>
                          <a:pt x="1252" y="1422"/>
                        </a:lnTo>
                        <a:lnTo>
                          <a:pt x="1264" y="1418"/>
                        </a:lnTo>
                        <a:lnTo>
                          <a:pt x="1276" y="1415"/>
                        </a:lnTo>
                        <a:lnTo>
                          <a:pt x="1287" y="1413"/>
                        </a:lnTo>
                        <a:lnTo>
                          <a:pt x="1299" y="1410"/>
                        </a:lnTo>
                        <a:lnTo>
                          <a:pt x="1311" y="1407"/>
                        </a:lnTo>
                        <a:lnTo>
                          <a:pt x="1322" y="1403"/>
                        </a:lnTo>
                        <a:lnTo>
                          <a:pt x="1334" y="1399"/>
                        </a:lnTo>
                        <a:lnTo>
                          <a:pt x="1346" y="1396"/>
                        </a:lnTo>
                        <a:lnTo>
                          <a:pt x="1358" y="1392"/>
                        </a:lnTo>
                        <a:lnTo>
                          <a:pt x="1368" y="1388"/>
                        </a:lnTo>
                        <a:lnTo>
                          <a:pt x="1380" y="1384"/>
                        </a:lnTo>
                        <a:lnTo>
                          <a:pt x="1392" y="1380"/>
                        </a:lnTo>
                        <a:lnTo>
                          <a:pt x="1402" y="1376"/>
                        </a:lnTo>
                        <a:lnTo>
                          <a:pt x="1414" y="1371"/>
                        </a:lnTo>
                        <a:lnTo>
                          <a:pt x="1425" y="1366"/>
                        </a:lnTo>
                        <a:lnTo>
                          <a:pt x="1436" y="1362"/>
                        </a:lnTo>
                        <a:lnTo>
                          <a:pt x="1447" y="1358"/>
                        </a:lnTo>
                        <a:lnTo>
                          <a:pt x="1458" y="1352"/>
                        </a:lnTo>
                        <a:lnTo>
                          <a:pt x="1469" y="1347"/>
                        </a:lnTo>
                        <a:lnTo>
                          <a:pt x="1480" y="1342"/>
                        </a:lnTo>
                        <a:lnTo>
                          <a:pt x="1491" y="1336"/>
                        </a:lnTo>
                        <a:lnTo>
                          <a:pt x="1501" y="1331"/>
                        </a:lnTo>
                        <a:lnTo>
                          <a:pt x="1512" y="1326"/>
                        </a:lnTo>
                        <a:lnTo>
                          <a:pt x="1523" y="1320"/>
                        </a:lnTo>
                        <a:lnTo>
                          <a:pt x="1533" y="1314"/>
                        </a:lnTo>
                        <a:lnTo>
                          <a:pt x="1544" y="1308"/>
                        </a:lnTo>
                        <a:lnTo>
                          <a:pt x="1554" y="1302"/>
                        </a:lnTo>
                        <a:lnTo>
                          <a:pt x="1565" y="1296"/>
                        </a:lnTo>
                        <a:lnTo>
                          <a:pt x="1575" y="1289"/>
                        </a:lnTo>
                        <a:lnTo>
                          <a:pt x="1585" y="1283"/>
                        </a:lnTo>
                        <a:lnTo>
                          <a:pt x="1595" y="1277"/>
                        </a:lnTo>
                        <a:lnTo>
                          <a:pt x="1606" y="1269"/>
                        </a:lnTo>
                        <a:lnTo>
                          <a:pt x="1615" y="1263"/>
                        </a:lnTo>
                        <a:lnTo>
                          <a:pt x="1625" y="1256"/>
                        </a:lnTo>
                        <a:lnTo>
                          <a:pt x="1635" y="1249"/>
                        </a:lnTo>
                        <a:lnTo>
                          <a:pt x="1645" y="1242"/>
                        </a:lnTo>
                        <a:lnTo>
                          <a:pt x="1655" y="1234"/>
                        </a:lnTo>
                        <a:lnTo>
                          <a:pt x="1664" y="1228"/>
                        </a:lnTo>
                        <a:lnTo>
                          <a:pt x="1674" y="1220"/>
                        </a:lnTo>
                        <a:lnTo>
                          <a:pt x="1682" y="1212"/>
                        </a:lnTo>
                        <a:lnTo>
                          <a:pt x="1692" y="1204"/>
                        </a:lnTo>
                        <a:lnTo>
                          <a:pt x="1701" y="1197"/>
                        </a:lnTo>
                        <a:lnTo>
                          <a:pt x="1710" y="1188"/>
                        </a:lnTo>
                        <a:lnTo>
                          <a:pt x="1720" y="1181"/>
                        </a:lnTo>
                        <a:lnTo>
                          <a:pt x="1728" y="1172"/>
                        </a:lnTo>
                        <a:lnTo>
                          <a:pt x="1737" y="1164"/>
                        </a:lnTo>
                        <a:lnTo>
                          <a:pt x="1746" y="1156"/>
                        </a:lnTo>
                        <a:lnTo>
                          <a:pt x="1755" y="1148"/>
                        </a:lnTo>
                        <a:lnTo>
                          <a:pt x="1763" y="1139"/>
                        </a:lnTo>
                        <a:lnTo>
                          <a:pt x="1772" y="1131"/>
                        </a:lnTo>
                        <a:lnTo>
                          <a:pt x="1780" y="1121"/>
                        </a:lnTo>
                        <a:lnTo>
                          <a:pt x="1788" y="1113"/>
                        </a:lnTo>
                        <a:lnTo>
                          <a:pt x="1796" y="1104"/>
                        </a:lnTo>
                        <a:lnTo>
                          <a:pt x="1804" y="1095"/>
                        </a:lnTo>
                        <a:lnTo>
                          <a:pt x="1812" y="1086"/>
                        </a:lnTo>
                        <a:lnTo>
                          <a:pt x="1820" y="1077"/>
                        </a:lnTo>
                        <a:lnTo>
                          <a:pt x="1827" y="1067"/>
                        </a:lnTo>
                        <a:lnTo>
                          <a:pt x="1835" y="1058"/>
                        </a:lnTo>
                        <a:lnTo>
                          <a:pt x="1843" y="1049"/>
                        </a:lnTo>
                        <a:lnTo>
                          <a:pt x="1849" y="1039"/>
                        </a:lnTo>
                        <a:lnTo>
                          <a:pt x="1857" y="1030"/>
                        </a:lnTo>
                        <a:lnTo>
                          <a:pt x="1864" y="1019"/>
                        </a:lnTo>
                        <a:lnTo>
                          <a:pt x="1872" y="1009"/>
                        </a:lnTo>
                        <a:lnTo>
                          <a:pt x="1878" y="1000"/>
                        </a:lnTo>
                        <a:lnTo>
                          <a:pt x="1885" y="990"/>
                        </a:lnTo>
                        <a:lnTo>
                          <a:pt x="1892" y="980"/>
                        </a:lnTo>
                        <a:lnTo>
                          <a:pt x="1898" y="970"/>
                        </a:lnTo>
                      </a:path>
                    </a:pathLst>
                  </a:custGeom>
                  <a:noFill/>
                  <a:ln w="3810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47" name="Freeform 295"/>
                  <p:cNvSpPr>
                    <a:spLocks/>
                  </p:cNvSpPr>
                  <p:nvPr/>
                </p:nvSpPr>
                <p:spPr bwMode="auto">
                  <a:xfrm>
                    <a:off x="2419" y="860"/>
                    <a:ext cx="446" cy="487"/>
                  </a:xfrm>
                  <a:custGeom>
                    <a:avLst/>
                    <a:gdLst>
                      <a:gd name="T0" fmla="*/ 402 w 1444"/>
                      <a:gd name="T1" fmla="*/ 477 h 1586"/>
                      <a:gd name="T2" fmla="*/ 409 w 1444"/>
                      <a:gd name="T3" fmla="*/ 465 h 1586"/>
                      <a:gd name="T4" fmla="*/ 416 w 1444"/>
                      <a:gd name="T5" fmla="*/ 451 h 1586"/>
                      <a:gd name="T6" fmla="*/ 422 w 1444"/>
                      <a:gd name="T7" fmla="*/ 438 h 1586"/>
                      <a:gd name="T8" fmla="*/ 427 w 1444"/>
                      <a:gd name="T9" fmla="*/ 424 h 1586"/>
                      <a:gd name="T10" fmla="*/ 432 w 1444"/>
                      <a:gd name="T11" fmla="*/ 410 h 1586"/>
                      <a:gd name="T12" fmla="*/ 436 w 1444"/>
                      <a:gd name="T13" fmla="*/ 395 h 1586"/>
                      <a:gd name="T14" fmla="*/ 440 w 1444"/>
                      <a:gd name="T15" fmla="*/ 381 h 1586"/>
                      <a:gd name="T16" fmla="*/ 442 w 1444"/>
                      <a:gd name="T17" fmla="*/ 366 h 1586"/>
                      <a:gd name="T18" fmla="*/ 444 w 1444"/>
                      <a:gd name="T19" fmla="*/ 352 h 1586"/>
                      <a:gd name="T20" fmla="*/ 445 w 1444"/>
                      <a:gd name="T21" fmla="*/ 337 h 1586"/>
                      <a:gd name="T22" fmla="*/ 446 w 1444"/>
                      <a:gd name="T23" fmla="*/ 322 h 1586"/>
                      <a:gd name="T24" fmla="*/ 446 w 1444"/>
                      <a:gd name="T25" fmla="*/ 308 h 1586"/>
                      <a:gd name="T26" fmla="*/ 445 w 1444"/>
                      <a:gd name="T27" fmla="*/ 293 h 1586"/>
                      <a:gd name="T28" fmla="*/ 444 w 1444"/>
                      <a:gd name="T29" fmla="*/ 278 h 1586"/>
                      <a:gd name="T30" fmla="*/ 441 w 1444"/>
                      <a:gd name="T31" fmla="*/ 263 h 1586"/>
                      <a:gd name="T32" fmla="*/ 439 w 1444"/>
                      <a:gd name="T33" fmla="*/ 249 h 1586"/>
                      <a:gd name="T34" fmla="*/ 435 w 1444"/>
                      <a:gd name="T35" fmla="*/ 234 h 1586"/>
                      <a:gd name="T36" fmla="*/ 431 w 1444"/>
                      <a:gd name="T37" fmla="*/ 220 h 1586"/>
                      <a:gd name="T38" fmla="*/ 426 w 1444"/>
                      <a:gd name="T39" fmla="*/ 206 h 1586"/>
                      <a:gd name="T40" fmla="*/ 421 w 1444"/>
                      <a:gd name="T41" fmla="*/ 192 h 1586"/>
                      <a:gd name="T42" fmla="*/ 414 w 1444"/>
                      <a:gd name="T43" fmla="*/ 179 h 1586"/>
                      <a:gd name="T44" fmla="*/ 408 w 1444"/>
                      <a:gd name="T45" fmla="*/ 166 h 1586"/>
                      <a:gd name="T46" fmla="*/ 400 w 1444"/>
                      <a:gd name="T47" fmla="*/ 153 h 1586"/>
                      <a:gd name="T48" fmla="*/ 392 w 1444"/>
                      <a:gd name="T49" fmla="*/ 140 h 1586"/>
                      <a:gd name="T50" fmla="*/ 384 w 1444"/>
                      <a:gd name="T51" fmla="*/ 128 h 1586"/>
                      <a:gd name="T52" fmla="*/ 374 w 1444"/>
                      <a:gd name="T53" fmla="*/ 116 h 1586"/>
                      <a:gd name="T54" fmla="*/ 365 w 1444"/>
                      <a:gd name="T55" fmla="*/ 105 h 1586"/>
                      <a:gd name="T56" fmla="*/ 355 w 1444"/>
                      <a:gd name="T57" fmla="*/ 94 h 1586"/>
                      <a:gd name="T58" fmla="*/ 344 w 1444"/>
                      <a:gd name="T59" fmla="*/ 84 h 1586"/>
                      <a:gd name="T60" fmla="*/ 333 w 1444"/>
                      <a:gd name="T61" fmla="*/ 74 h 1586"/>
                      <a:gd name="T62" fmla="*/ 321 w 1444"/>
                      <a:gd name="T63" fmla="*/ 65 h 1586"/>
                      <a:gd name="T64" fmla="*/ 309 w 1444"/>
                      <a:gd name="T65" fmla="*/ 56 h 1586"/>
                      <a:gd name="T66" fmla="*/ 297 w 1444"/>
                      <a:gd name="T67" fmla="*/ 48 h 1586"/>
                      <a:gd name="T68" fmla="*/ 284 w 1444"/>
                      <a:gd name="T69" fmla="*/ 41 h 1586"/>
                      <a:gd name="T70" fmla="*/ 271 w 1444"/>
                      <a:gd name="T71" fmla="*/ 33 h 1586"/>
                      <a:gd name="T72" fmla="*/ 257 w 1444"/>
                      <a:gd name="T73" fmla="*/ 27 h 1586"/>
                      <a:gd name="T74" fmla="*/ 243 w 1444"/>
                      <a:gd name="T75" fmla="*/ 21 h 1586"/>
                      <a:gd name="T76" fmla="*/ 229 w 1444"/>
                      <a:gd name="T77" fmla="*/ 16 h 1586"/>
                      <a:gd name="T78" fmla="*/ 215 w 1444"/>
                      <a:gd name="T79" fmla="*/ 12 h 1586"/>
                      <a:gd name="T80" fmla="*/ 201 w 1444"/>
                      <a:gd name="T81" fmla="*/ 8 h 1586"/>
                      <a:gd name="T82" fmla="*/ 186 w 1444"/>
                      <a:gd name="T83" fmla="*/ 5 h 1586"/>
                      <a:gd name="T84" fmla="*/ 171 w 1444"/>
                      <a:gd name="T85" fmla="*/ 3 h 1586"/>
                      <a:gd name="T86" fmla="*/ 157 w 1444"/>
                      <a:gd name="T87" fmla="*/ 1 h 1586"/>
                      <a:gd name="T88" fmla="*/ 142 w 1444"/>
                      <a:gd name="T89" fmla="*/ 0 h 1586"/>
                      <a:gd name="T90" fmla="*/ 127 w 1444"/>
                      <a:gd name="T91" fmla="*/ 0 h 1586"/>
                      <a:gd name="T92" fmla="*/ 112 w 1444"/>
                      <a:gd name="T93" fmla="*/ 0 h 1586"/>
                      <a:gd name="T94" fmla="*/ 97 w 1444"/>
                      <a:gd name="T95" fmla="*/ 1 h 1586"/>
                      <a:gd name="T96" fmla="*/ 82 w 1444"/>
                      <a:gd name="T97" fmla="*/ 3 h 1586"/>
                      <a:gd name="T98" fmla="*/ 68 w 1444"/>
                      <a:gd name="T99" fmla="*/ 6 h 1586"/>
                      <a:gd name="T100" fmla="*/ 53 w 1444"/>
                      <a:gd name="T101" fmla="*/ 9 h 1586"/>
                      <a:gd name="T102" fmla="*/ 39 w 1444"/>
                      <a:gd name="T103" fmla="*/ 13 h 1586"/>
                      <a:gd name="T104" fmla="*/ 24 w 1444"/>
                      <a:gd name="T105" fmla="*/ 17 h 1586"/>
                      <a:gd name="T106" fmla="*/ 11 w 1444"/>
                      <a:gd name="T107" fmla="*/ 22 h 158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</a:gdLst>
                    <a:ahLst/>
                    <a:cxnLst>
                      <a:cxn ang="T108">
                        <a:pos x="T0" y="T1"/>
                      </a:cxn>
                      <a:cxn ang="T109">
                        <a:pos x="T2" y="T3"/>
                      </a:cxn>
                      <a:cxn ang="T110">
                        <a:pos x="T4" y="T5"/>
                      </a:cxn>
                      <a:cxn ang="T111">
                        <a:pos x="T6" y="T7"/>
                      </a:cxn>
                      <a:cxn ang="T112">
                        <a:pos x="T8" y="T9"/>
                      </a:cxn>
                      <a:cxn ang="T113">
                        <a:pos x="T10" y="T11"/>
                      </a:cxn>
                      <a:cxn ang="T114">
                        <a:pos x="T12" y="T13"/>
                      </a:cxn>
                      <a:cxn ang="T115">
                        <a:pos x="T14" y="T15"/>
                      </a:cxn>
                      <a:cxn ang="T116">
                        <a:pos x="T16" y="T17"/>
                      </a:cxn>
                      <a:cxn ang="T117">
                        <a:pos x="T18" y="T19"/>
                      </a:cxn>
                      <a:cxn ang="T118">
                        <a:pos x="T20" y="T21"/>
                      </a:cxn>
                      <a:cxn ang="T119">
                        <a:pos x="T22" y="T23"/>
                      </a:cxn>
                      <a:cxn ang="T120">
                        <a:pos x="T24" y="T25"/>
                      </a:cxn>
                      <a:cxn ang="T121">
                        <a:pos x="T26" y="T27"/>
                      </a:cxn>
                      <a:cxn ang="T122">
                        <a:pos x="T28" y="T29"/>
                      </a:cxn>
                      <a:cxn ang="T123">
                        <a:pos x="T30" y="T31"/>
                      </a:cxn>
                      <a:cxn ang="T124">
                        <a:pos x="T32" y="T33"/>
                      </a:cxn>
                      <a:cxn ang="T125">
                        <a:pos x="T34" y="T35"/>
                      </a:cxn>
                      <a:cxn ang="T126">
                        <a:pos x="T36" y="T37"/>
                      </a:cxn>
                      <a:cxn ang="T127">
                        <a:pos x="T38" y="T39"/>
                      </a:cxn>
                      <a:cxn ang="T128">
                        <a:pos x="T40" y="T41"/>
                      </a:cxn>
                      <a:cxn ang="T129">
                        <a:pos x="T42" y="T43"/>
                      </a:cxn>
                      <a:cxn ang="T130">
                        <a:pos x="T44" y="T45"/>
                      </a:cxn>
                      <a:cxn ang="T131">
                        <a:pos x="T46" y="T47"/>
                      </a:cxn>
                      <a:cxn ang="T132">
                        <a:pos x="T48" y="T49"/>
                      </a:cxn>
                      <a:cxn ang="T133">
                        <a:pos x="T50" y="T51"/>
                      </a:cxn>
                      <a:cxn ang="T134">
                        <a:pos x="T52" y="T53"/>
                      </a:cxn>
                      <a:cxn ang="T135">
                        <a:pos x="T54" y="T55"/>
                      </a:cxn>
                      <a:cxn ang="T136">
                        <a:pos x="T56" y="T57"/>
                      </a:cxn>
                      <a:cxn ang="T137">
                        <a:pos x="T58" y="T59"/>
                      </a:cxn>
                      <a:cxn ang="T138">
                        <a:pos x="T60" y="T61"/>
                      </a:cxn>
                      <a:cxn ang="T139">
                        <a:pos x="T62" y="T63"/>
                      </a:cxn>
                      <a:cxn ang="T140">
                        <a:pos x="T64" y="T65"/>
                      </a:cxn>
                      <a:cxn ang="T141">
                        <a:pos x="T66" y="T67"/>
                      </a:cxn>
                      <a:cxn ang="T142">
                        <a:pos x="T68" y="T69"/>
                      </a:cxn>
                      <a:cxn ang="T143">
                        <a:pos x="T70" y="T71"/>
                      </a:cxn>
                      <a:cxn ang="T144">
                        <a:pos x="T72" y="T73"/>
                      </a:cxn>
                      <a:cxn ang="T145">
                        <a:pos x="T74" y="T75"/>
                      </a:cxn>
                      <a:cxn ang="T146">
                        <a:pos x="T76" y="T77"/>
                      </a:cxn>
                      <a:cxn ang="T147">
                        <a:pos x="T78" y="T79"/>
                      </a:cxn>
                      <a:cxn ang="T148">
                        <a:pos x="T80" y="T81"/>
                      </a:cxn>
                      <a:cxn ang="T149">
                        <a:pos x="T82" y="T83"/>
                      </a:cxn>
                      <a:cxn ang="T150">
                        <a:pos x="T84" y="T85"/>
                      </a:cxn>
                      <a:cxn ang="T151">
                        <a:pos x="T86" y="T87"/>
                      </a:cxn>
                      <a:cxn ang="T152">
                        <a:pos x="T88" y="T89"/>
                      </a:cxn>
                      <a:cxn ang="T153">
                        <a:pos x="T90" y="T91"/>
                      </a:cxn>
                      <a:cxn ang="T154">
                        <a:pos x="T92" y="T93"/>
                      </a:cxn>
                      <a:cxn ang="T155">
                        <a:pos x="T94" y="T95"/>
                      </a:cxn>
                      <a:cxn ang="T156">
                        <a:pos x="T96" y="T97"/>
                      </a:cxn>
                      <a:cxn ang="T157">
                        <a:pos x="T98" y="T99"/>
                      </a:cxn>
                      <a:cxn ang="T158">
                        <a:pos x="T100" y="T101"/>
                      </a:cxn>
                      <a:cxn ang="T159">
                        <a:pos x="T102" y="T103"/>
                      </a:cxn>
                      <a:cxn ang="T160">
                        <a:pos x="T104" y="T105"/>
                      </a:cxn>
                      <a:cxn ang="T161">
                        <a:pos x="T106" y="T107"/>
                      </a:cxn>
                    </a:cxnLst>
                    <a:rect l="0" t="0" r="r" b="b"/>
                    <a:pathLst>
                      <a:path w="1444" h="1586">
                        <a:moveTo>
                          <a:pt x="1282" y="1586"/>
                        </a:moveTo>
                        <a:lnTo>
                          <a:pt x="1289" y="1575"/>
                        </a:lnTo>
                        <a:lnTo>
                          <a:pt x="1295" y="1565"/>
                        </a:lnTo>
                        <a:lnTo>
                          <a:pt x="1302" y="1555"/>
                        </a:lnTo>
                        <a:lnTo>
                          <a:pt x="1307" y="1545"/>
                        </a:lnTo>
                        <a:lnTo>
                          <a:pt x="1313" y="1534"/>
                        </a:lnTo>
                        <a:lnTo>
                          <a:pt x="1319" y="1523"/>
                        </a:lnTo>
                        <a:lnTo>
                          <a:pt x="1325" y="1513"/>
                        </a:lnTo>
                        <a:lnTo>
                          <a:pt x="1330" y="1502"/>
                        </a:lnTo>
                        <a:lnTo>
                          <a:pt x="1336" y="1491"/>
                        </a:lnTo>
                        <a:lnTo>
                          <a:pt x="1341" y="1481"/>
                        </a:lnTo>
                        <a:lnTo>
                          <a:pt x="1346" y="1469"/>
                        </a:lnTo>
                        <a:lnTo>
                          <a:pt x="1352" y="1458"/>
                        </a:lnTo>
                        <a:lnTo>
                          <a:pt x="1356" y="1448"/>
                        </a:lnTo>
                        <a:lnTo>
                          <a:pt x="1361" y="1436"/>
                        </a:lnTo>
                        <a:lnTo>
                          <a:pt x="1365" y="1425"/>
                        </a:lnTo>
                        <a:lnTo>
                          <a:pt x="1371" y="1415"/>
                        </a:lnTo>
                        <a:lnTo>
                          <a:pt x="1375" y="1403"/>
                        </a:lnTo>
                        <a:lnTo>
                          <a:pt x="1379" y="1391"/>
                        </a:lnTo>
                        <a:lnTo>
                          <a:pt x="1384" y="1381"/>
                        </a:lnTo>
                        <a:lnTo>
                          <a:pt x="1388" y="1369"/>
                        </a:lnTo>
                        <a:lnTo>
                          <a:pt x="1391" y="1357"/>
                        </a:lnTo>
                        <a:lnTo>
                          <a:pt x="1395" y="1346"/>
                        </a:lnTo>
                        <a:lnTo>
                          <a:pt x="1398" y="1335"/>
                        </a:lnTo>
                        <a:lnTo>
                          <a:pt x="1402" y="1323"/>
                        </a:lnTo>
                        <a:lnTo>
                          <a:pt x="1406" y="1311"/>
                        </a:lnTo>
                        <a:lnTo>
                          <a:pt x="1409" y="1300"/>
                        </a:lnTo>
                        <a:lnTo>
                          <a:pt x="1411" y="1288"/>
                        </a:lnTo>
                        <a:lnTo>
                          <a:pt x="1414" y="1276"/>
                        </a:lnTo>
                        <a:lnTo>
                          <a:pt x="1418" y="1265"/>
                        </a:lnTo>
                        <a:lnTo>
                          <a:pt x="1420" y="1253"/>
                        </a:lnTo>
                        <a:lnTo>
                          <a:pt x="1423" y="1241"/>
                        </a:lnTo>
                        <a:lnTo>
                          <a:pt x="1425" y="1229"/>
                        </a:lnTo>
                        <a:lnTo>
                          <a:pt x="1427" y="1218"/>
                        </a:lnTo>
                        <a:lnTo>
                          <a:pt x="1429" y="1206"/>
                        </a:lnTo>
                        <a:lnTo>
                          <a:pt x="1432" y="1193"/>
                        </a:lnTo>
                        <a:lnTo>
                          <a:pt x="1434" y="1181"/>
                        </a:lnTo>
                        <a:lnTo>
                          <a:pt x="1435" y="1170"/>
                        </a:lnTo>
                        <a:lnTo>
                          <a:pt x="1437" y="1158"/>
                        </a:lnTo>
                        <a:lnTo>
                          <a:pt x="1438" y="1145"/>
                        </a:lnTo>
                        <a:lnTo>
                          <a:pt x="1439" y="1134"/>
                        </a:lnTo>
                        <a:lnTo>
                          <a:pt x="1440" y="1122"/>
                        </a:lnTo>
                        <a:lnTo>
                          <a:pt x="1441" y="1110"/>
                        </a:lnTo>
                        <a:lnTo>
                          <a:pt x="1442" y="1097"/>
                        </a:lnTo>
                        <a:lnTo>
                          <a:pt x="1443" y="1086"/>
                        </a:lnTo>
                        <a:lnTo>
                          <a:pt x="1443" y="1074"/>
                        </a:lnTo>
                        <a:lnTo>
                          <a:pt x="1444" y="1061"/>
                        </a:lnTo>
                        <a:lnTo>
                          <a:pt x="1444" y="1049"/>
                        </a:lnTo>
                        <a:lnTo>
                          <a:pt x="1444" y="1038"/>
                        </a:lnTo>
                        <a:lnTo>
                          <a:pt x="1444" y="1025"/>
                        </a:lnTo>
                        <a:lnTo>
                          <a:pt x="1444" y="1013"/>
                        </a:lnTo>
                        <a:lnTo>
                          <a:pt x="1444" y="1002"/>
                        </a:lnTo>
                        <a:lnTo>
                          <a:pt x="1443" y="989"/>
                        </a:lnTo>
                        <a:lnTo>
                          <a:pt x="1443" y="977"/>
                        </a:lnTo>
                        <a:lnTo>
                          <a:pt x="1442" y="965"/>
                        </a:lnTo>
                        <a:lnTo>
                          <a:pt x="1441" y="953"/>
                        </a:lnTo>
                        <a:lnTo>
                          <a:pt x="1440" y="941"/>
                        </a:lnTo>
                        <a:lnTo>
                          <a:pt x="1439" y="929"/>
                        </a:lnTo>
                        <a:lnTo>
                          <a:pt x="1438" y="916"/>
                        </a:lnTo>
                        <a:lnTo>
                          <a:pt x="1437" y="905"/>
                        </a:lnTo>
                        <a:lnTo>
                          <a:pt x="1435" y="893"/>
                        </a:lnTo>
                        <a:lnTo>
                          <a:pt x="1434" y="881"/>
                        </a:lnTo>
                        <a:lnTo>
                          <a:pt x="1432" y="868"/>
                        </a:lnTo>
                        <a:lnTo>
                          <a:pt x="1429" y="857"/>
                        </a:lnTo>
                        <a:lnTo>
                          <a:pt x="1427" y="845"/>
                        </a:lnTo>
                        <a:lnTo>
                          <a:pt x="1425" y="833"/>
                        </a:lnTo>
                        <a:lnTo>
                          <a:pt x="1423" y="822"/>
                        </a:lnTo>
                        <a:lnTo>
                          <a:pt x="1421" y="810"/>
                        </a:lnTo>
                        <a:lnTo>
                          <a:pt x="1418" y="798"/>
                        </a:lnTo>
                        <a:lnTo>
                          <a:pt x="1416" y="786"/>
                        </a:lnTo>
                        <a:lnTo>
                          <a:pt x="1412" y="775"/>
                        </a:lnTo>
                        <a:lnTo>
                          <a:pt x="1409" y="763"/>
                        </a:lnTo>
                        <a:lnTo>
                          <a:pt x="1406" y="751"/>
                        </a:lnTo>
                        <a:lnTo>
                          <a:pt x="1403" y="740"/>
                        </a:lnTo>
                        <a:lnTo>
                          <a:pt x="1400" y="728"/>
                        </a:lnTo>
                        <a:lnTo>
                          <a:pt x="1395" y="716"/>
                        </a:lnTo>
                        <a:lnTo>
                          <a:pt x="1392" y="704"/>
                        </a:lnTo>
                        <a:lnTo>
                          <a:pt x="1388" y="694"/>
                        </a:lnTo>
                        <a:lnTo>
                          <a:pt x="1384" y="682"/>
                        </a:lnTo>
                        <a:lnTo>
                          <a:pt x="1379" y="670"/>
                        </a:lnTo>
                        <a:lnTo>
                          <a:pt x="1375" y="660"/>
                        </a:lnTo>
                        <a:lnTo>
                          <a:pt x="1371" y="648"/>
                        </a:lnTo>
                        <a:lnTo>
                          <a:pt x="1367" y="637"/>
                        </a:lnTo>
                        <a:lnTo>
                          <a:pt x="1362" y="626"/>
                        </a:lnTo>
                        <a:lnTo>
                          <a:pt x="1357" y="615"/>
                        </a:lnTo>
                        <a:lnTo>
                          <a:pt x="1352" y="603"/>
                        </a:lnTo>
                        <a:lnTo>
                          <a:pt x="1347" y="593"/>
                        </a:lnTo>
                        <a:lnTo>
                          <a:pt x="1342" y="582"/>
                        </a:lnTo>
                        <a:lnTo>
                          <a:pt x="1337" y="571"/>
                        </a:lnTo>
                        <a:lnTo>
                          <a:pt x="1331" y="561"/>
                        </a:lnTo>
                        <a:lnTo>
                          <a:pt x="1326" y="550"/>
                        </a:lnTo>
                        <a:lnTo>
                          <a:pt x="1320" y="539"/>
                        </a:lnTo>
                        <a:lnTo>
                          <a:pt x="1314" y="529"/>
                        </a:lnTo>
                        <a:lnTo>
                          <a:pt x="1308" y="518"/>
                        </a:lnTo>
                        <a:lnTo>
                          <a:pt x="1302" y="507"/>
                        </a:lnTo>
                        <a:lnTo>
                          <a:pt x="1296" y="497"/>
                        </a:lnTo>
                        <a:lnTo>
                          <a:pt x="1290" y="487"/>
                        </a:lnTo>
                        <a:lnTo>
                          <a:pt x="1283" y="477"/>
                        </a:lnTo>
                        <a:lnTo>
                          <a:pt x="1277" y="466"/>
                        </a:lnTo>
                        <a:lnTo>
                          <a:pt x="1270" y="456"/>
                        </a:lnTo>
                        <a:lnTo>
                          <a:pt x="1263" y="447"/>
                        </a:lnTo>
                        <a:lnTo>
                          <a:pt x="1256" y="436"/>
                        </a:lnTo>
                        <a:lnTo>
                          <a:pt x="1249" y="427"/>
                        </a:lnTo>
                        <a:lnTo>
                          <a:pt x="1242" y="417"/>
                        </a:lnTo>
                        <a:lnTo>
                          <a:pt x="1235" y="407"/>
                        </a:lnTo>
                        <a:lnTo>
                          <a:pt x="1228" y="398"/>
                        </a:lnTo>
                        <a:lnTo>
                          <a:pt x="1220" y="388"/>
                        </a:lnTo>
                        <a:lnTo>
                          <a:pt x="1212" y="379"/>
                        </a:lnTo>
                        <a:lnTo>
                          <a:pt x="1205" y="369"/>
                        </a:lnTo>
                        <a:lnTo>
                          <a:pt x="1197" y="361"/>
                        </a:lnTo>
                        <a:lnTo>
                          <a:pt x="1189" y="351"/>
                        </a:lnTo>
                        <a:lnTo>
                          <a:pt x="1181" y="342"/>
                        </a:lnTo>
                        <a:lnTo>
                          <a:pt x="1173" y="333"/>
                        </a:lnTo>
                        <a:lnTo>
                          <a:pt x="1165" y="324"/>
                        </a:lnTo>
                        <a:lnTo>
                          <a:pt x="1157" y="316"/>
                        </a:lnTo>
                        <a:lnTo>
                          <a:pt x="1148" y="307"/>
                        </a:lnTo>
                        <a:lnTo>
                          <a:pt x="1140" y="299"/>
                        </a:lnTo>
                        <a:lnTo>
                          <a:pt x="1131" y="290"/>
                        </a:lnTo>
                        <a:lnTo>
                          <a:pt x="1123" y="282"/>
                        </a:lnTo>
                        <a:lnTo>
                          <a:pt x="1113" y="273"/>
                        </a:lnTo>
                        <a:lnTo>
                          <a:pt x="1105" y="265"/>
                        </a:lnTo>
                        <a:lnTo>
                          <a:pt x="1096" y="257"/>
                        </a:lnTo>
                        <a:lnTo>
                          <a:pt x="1087" y="249"/>
                        </a:lnTo>
                        <a:lnTo>
                          <a:pt x="1077" y="241"/>
                        </a:lnTo>
                        <a:lnTo>
                          <a:pt x="1068" y="234"/>
                        </a:lnTo>
                        <a:lnTo>
                          <a:pt x="1059" y="226"/>
                        </a:lnTo>
                        <a:lnTo>
                          <a:pt x="1049" y="219"/>
                        </a:lnTo>
                        <a:lnTo>
                          <a:pt x="1040" y="211"/>
                        </a:lnTo>
                        <a:lnTo>
                          <a:pt x="1030" y="204"/>
                        </a:lnTo>
                        <a:lnTo>
                          <a:pt x="1020" y="197"/>
                        </a:lnTo>
                        <a:lnTo>
                          <a:pt x="1011" y="190"/>
                        </a:lnTo>
                        <a:lnTo>
                          <a:pt x="1000" y="183"/>
                        </a:lnTo>
                        <a:lnTo>
                          <a:pt x="991" y="176"/>
                        </a:lnTo>
                        <a:lnTo>
                          <a:pt x="981" y="169"/>
                        </a:lnTo>
                        <a:lnTo>
                          <a:pt x="970" y="162"/>
                        </a:lnTo>
                        <a:lnTo>
                          <a:pt x="961" y="156"/>
                        </a:lnTo>
                        <a:lnTo>
                          <a:pt x="950" y="150"/>
                        </a:lnTo>
                        <a:lnTo>
                          <a:pt x="940" y="143"/>
                        </a:lnTo>
                        <a:lnTo>
                          <a:pt x="929" y="138"/>
                        </a:lnTo>
                        <a:lnTo>
                          <a:pt x="919" y="132"/>
                        </a:lnTo>
                        <a:lnTo>
                          <a:pt x="909" y="125"/>
                        </a:lnTo>
                        <a:lnTo>
                          <a:pt x="898" y="120"/>
                        </a:lnTo>
                        <a:lnTo>
                          <a:pt x="887" y="115"/>
                        </a:lnTo>
                        <a:lnTo>
                          <a:pt x="877" y="109"/>
                        </a:lnTo>
                        <a:lnTo>
                          <a:pt x="865" y="104"/>
                        </a:lnTo>
                        <a:lnTo>
                          <a:pt x="854" y="99"/>
                        </a:lnTo>
                        <a:lnTo>
                          <a:pt x="844" y="93"/>
                        </a:lnTo>
                        <a:lnTo>
                          <a:pt x="833" y="88"/>
                        </a:lnTo>
                        <a:lnTo>
                          <a:pt x="821" y="84"/>
                        </a:lnTo>
                        <a:lnTo>
                          <a:pt x="811" y="78"/>
                        </a:lnTo>
                        <a:lnTo>
                          <a:pt x="799" y="74"/>
                        </a:lnTo>
                        <a:lnTo>
                          <a:pt x="788" y="70"/>
                        </a:lnTo>
                        <a:lnTo>
                          <a:pt x="777" y="66"/>
                        </a:lnTo>
                        <a:lnTo>
                          <a:pt x="766" y="61"/>
                        </a:lnTo>
                        <a:lnTo>
                          <a:pt x="754" y="57"/>
                        </a:lnTo>
                        <a:lnTo>
                          <a:pt x="743" y="53"/>
                        </a:lnTo>
                        <a:lnTo>
                          <a:pt x="731" y="50"/>
                        </a:lnTo>
                        <a:lnTo>
                          <a:pt x="720" y="45"/>
                        </a:lnTo>
                        <a:lnTo>
                          <a:pt x="708" y="42"/>
                        </a:lnTo>
                        <a:lnTo>
                          <a:pt x="697" y="39"/>
                        </a:lnTo>
                        <a:lnTo>
                          <a:pt x="685" y="36"/>
                        </a:lnTo>
                        <a:lnTo>
                          <a:pt x="673" y="33"/>
                        </a:lnTo>
                        <a:lnTo>
                          <a:pt x="662" y="29"/>
                        </a:lnTo>
                        <a:lnTo>
                          <a:pt x="650" y="27"/>
                        </a:lnTo>
                        <a:lnTo>
                          <a:pt x="638" y="24"/>
                        </a:lnTo>
                        <a:lnTo>
                          <a:pt x="627" y="22"/>
                        </a:lnTo>
                        <a:lnTo>
                          <a:pt x="615" y="19"/>
                        </a:lnTo>
                        <a:lnTo>
                          <a:pt x="603" y="17"/>
                        </a:lnTo>
                        <a:lnTo>
                          <a:pt x="591" y="15"/>
                        </a:lnTo>
                        <a:lnTo>
                          <a:pt x="579" y="12"/>
                        </a:lnTo>
                        <a:lnTo>
                          <a:pt x="567" y="11"/>
                        </a:lnTo>
                        <a:lnTo>
                          <a:pt x="555" y="9"/>
                        </a:lnTo>
                        <a:lnTo>
                          <a:pt x="543" y="7"/>
                        </a:lnTo>
                        <a:lnTo>
                          <a:pt x="531" y="6"/>
                        </a:lnTo>
                        <a:lnTo>
                          <a:pt x="519" y="5"/>
                        </a:lnTo>
                        <a:lnTo>
                          <a:pt x="507" y="4"/>
                        </a:lnTo>
                        <a:lnTo>
                          <a:pt x="496" y="3"/>
                        </a:lnTo>
                        <a:lnTo>
                          <a:pt x="483" y="2"/>
                        </a:lnTo>
                        <a:lnTo>
                          <a:pt x="471" y="1"/>
                        </a:lnTo>
                        <a:lnTo>
                          <a:pt x="459" y="1"/>
                        </a:lnTo>
                        <a:lnTo>
                          <a:pt x="447" y="0"/>
                        </a:lnTo>
                        <a:lnTo>
                          <a:pt x="435" y="0"/>
                        </a:lnTo>
                        <a:lnTo>
                          <a:pt x="423" y="0"/>
                        </a:lnTo>
                        <a:lnTo>
                          <a:pt x="410" y="0"/>
                        </a:lnTo>
                        <a:lnTo>
                          <a:pt x="399" y="0"/>
                        </a:lnTo>
                        <a:lnTo>
                          <a:pt x="387" y="0"/>
                        </a:lnTo>
                        <a:lnTo>
                          <a:pt x="374" y="1"/>
                        </a:lnTo>
                        <a:lnTo>
                          <a:pt x="362" y="1"/>
                        </a:lnTo>
                        <a:lnTo>
                          <a:pt x="351" y="2"/>
                        </a:lnTo>
                        <a:lnTo>
                          <a:pt x="339" y="3"/>
                        </a:lnTo>
                        <a:lnTo>
                          <a:pt x="326" y="3"/>
                        </a:lnTo>
                        <a:lnTo>
                          <a:pt x="315" y="4"/>
                        </a:lnTo>
                        <a:lnTo>
                          <a:pt x="303" y="6"/>
                        </a:lnTo>
                        <a:lnTo>
                          <a:pt x="290" y="7"/>
                        </a:lnTo>
                        <a:lnTo>
                          <a:pt x="278" y="8"/>
                        </a:lnTo>
                        <a:lnTo>
                          <a:pt x="267" y="10"/>
                        </a:lnTo>
                        <a:lnTo>
                          <a:pt x="255" y="12"/>
                        </a:lnTo>
                        <a:lnTo>
                          <a:pt x="243" y="13"/>
                        </a:lnTo>
                        <a:lnTo>
                          <a:pt x="230" y="16"/>
                        </a:lnTo>
                        <a:lnTo>
                          <a:pt x="219" y="18"/>
                        </a:lnTo>
                        <a:lnTo>
                          <a:pt x="207" y="21"/>
                        </a:lnTo>
                        <a:lnTo>
                          <a:pt x="195" y="23"/>
                        </a:lnTo>
                        <a:lnTo>
                          <a:pt x="184" y="25"/>
                        </a:lnTo>
                        <a:lnTo>
                          <a:pt x="172" y="28"/>
                        </a:lnTo>
                        <a:lnTo>
                          <a:pt x="160" y="32"/>
                        </a:lnTo>
                        <a:lnTo>
                          <a:pt x="148" y="35"/>
                        </a:lnTo>
                        <a:lnTo>
                          <a:pt x="137" y="38"/>
                        </a:lnTo>
                        <a:lnTo>
                          <a:pt x="125" y="41"/>
                        </a:lnTo>
                        <a:lnTo>
                          <a:pt x="113" y="44"/>
                        </a:lnTo>
                        <a:lnTo>
                          <a:pt x="103" y="48"/>
                        </a:lnTo>
                        <a:lnTo>
                          <a:pt x="91" y="52"/>
                        </a:lnTo>
                        <a:lnTo>
                          <a:pt x="79" y="56"/>
                        </a:lnTo>
                        <a:lnTo>
                          <a:pt x="67" y="59"/>
                        </a:lnTo>
                        <a:lnTo>
                          <a:pt x="57" y="63"/>
                        </a:lnTo>
                        <a:lnTo>
                          <a:pt x="45" y="68"/>
                        </a:lnTo>
                        <a:lnTo>
                          <a:pt x="34" y="72"/>
                        </a:lnTo>
                        <a:lnTo>
                          <a:pt x="23" y="77"/>
                        </a:lnTo>
                        <a:lnTo>
                          <a:pt x="12" y="82"/>
                        </a:lnTo>
                        <a:lnTo>
                          <a:pt x="0" y="86"/>
                        </a:lnTo>
                      </a:path>
                    </a:pathLst>
                  </a:custGeom>
                  <a:noFill/>
                  <a:ln w="3810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48" name="Freeform 296"/>
                  <p:cNvSpPr>
                    <a:spLocks/>
                  </p:cNvSpPr>
                  <p:nvPr/>
                </p:nvSpPr>
                <p:spPr bwMode="auto">
                  <a:xfrm>
                    <a:off x="1926" y="1054"/>
                    <a:ext cx="52" cy="245"/>
                  </a:xfrm>
                  <a:custGeom>
                    <a:avLst/>
                    <a:gdLst>
                      <a:gd name="T0" fmla="*/ 50 w 164"/>
                      <a:gd name="T1" fmla="*/ 2 h 795"/>
                      <a:gd name="T2" fmla="*/ 46 w 164"/>
                      <a:gd name="T3" fmla="*/ 6 h 795"/>
                      <a:gd name="T4" fmla="*/ 42 w 164"/>
                      <a:gd name="T5" fmla="*/ 10 h 795"/>
                      <a:gd name="T6" fmla="*/ 39 w 164"/>
                      <a:gd name="T7" fmla="*/ 14 h 795"/>
                      <a:gd name="T8" fmla="*/ 36 w 164"/>
                      <a:gd name="T9" fmla="*/ 19 h 795"/>
                      <a:gd name="T10" fmla="*/ 32 w 164"/>
                      <a:gd name="T11" fmla="*/ 23 h 795"/>
                      <a:gd name="T12" fmla="*/ 29 w 164"/>
                      <a:gd name="T13" fmla="*/ 28 h 795"/>
                      <a:gd name="T14" fmla="*/ 26 w 164"/>
                      <a:gd name="T15" fmla="*/ 32 h 795"/>
                      <a:gd name="T16" fmla="*/ 23 w 164"/>
                      <a:gd name="T17" fmla="*/ 37 h 795"/>
                      <a:gd name="T18" fmla="*/ 20 w 164"/>
                      <a:gd name="T19" fmla="*/ 42 h 795"/>
                      <a:gd name="T20" fmla="*/ 18 w 164"/>
                      <a:gd name="T21" fmla="*/ 47 h 795"/>
                      <a:gd name="T22" fmla="*/ 16 w 164"/>
                      <a:gd name="T23" fmla="*/ 52 h 795"/>
                      <a:gd name="T24" fmla="*/ 13 w 164"/>
                      <a:gd name="T25" fmla="*/ 57 h 795"/>
                      <a:gd name="T26" fmla="*/ 11 w 164"/>
                      <a:gd name="T27" fmla="*/ 62 h 795"/>
                      <a:gd name="T28" fmla="*/ 9 w 164"/>
                      <a:gd name="T29" fmla="*/ 67 h 795"/>
                      <a:gd name="T30" fmla="*/ 7 w 164"/>
                      <a:gd name="T31" fmla="*/ 72 h 795"/>
                      <a:gd name="T32" fmla="*/ 6 w 164"/>
                      <a:gd name="T33" fmla="*/ 77 h 795"/>
                      <a:gd name="T34" fmla="*/ 5 w 164"/>
                      <a:gd name="T35" fmla="*/ 83 h 795"/>
                      <a:gd name="T36" fmla="*/ 3 w 164"/>
                      <a:gd name="T37" fmla="*/ 88 h 795"/>
                      <a:gd name="T38" fmla="*/ 2 w 164"/>
                      <a:gd name="T39" fmla="*/ 94 h 795"/>
                      <a:gd name="T40" fmla="*/ 2 w 164"/>
                      <a:gd name="T41" fmla="*/ 99 h 795"/>
                      <a:gd name="T42" fmla="*/ 1 w 164"/>
                      <a:gd name="T43" fmla="*/ 105 h 795"/>
                      <a:gd name="T44" fmla="*/ 0 w 164"/>
                      <a:gd name="T45" fmla="*/ 110 h 795"/>
                      <a:gd name="T46" fmla="*/ 0 w 164"/>
                      <a:gd name="T47" fmla="*/ 116 h 795"/>
                      <a:gd name="T48" fmla="*/ 0 w 164"/>
                      <a:gd name="T49" fmla="*/ 121 h 795"/>
                      <a:gd name="T50" fmla="*/ 0 w 164"/>
                      <a:gd name="T51" fmla="*/ 127 h 795"/>
                      <a:gd name="T52" fmla="*/ 0 w 164"/>
                      <a:gd name="T53" fmla="*/ 132 h 795"/>
                      <a:gd name="T54" fmla="*/ 1 w 164"/>
                      <a:gd name="T55" fmla="*/ 137 h 795"/>
                      <a:gd name="T56" fmla="*/ 1 w 164"/>
                      <a:gd name="T57" fmla="*/ 143 h 795"/>
                      <a:gd name="T58" fmla="*/ 2 w 164"/>
                      <a:gd name="T59" fmla="*/ 148 h 795"/>
                      <a:gd name="T60" fmla="*/ 3 w 164"/>
                      <a:gd name="T61" fmla="*/ 154 h 795"/>
                      <a:gd name="T62" fmla="*/ 4 w 164"/>
                      <a:gd name="T63" fmla="*/ 159 h 795"/>
                      <a:gd name="T64" fmla="*/ 5 w 164"/>
                      <a:gd name="T65" fmla="*/ 165 h 795"/>
                      <a:gd name="T66" fmla="*/ 7 w 164"/>
                      <a:gd name="T67" fmla="*/ 170 h 795"/>
                      <a:gd name="T68" fmla="*/ 8 w 164"/>
                      <a:gd name="T69" fmla="*/ 175 h 795"/>
                      <a:gd name="T70" fmla="*/ 10 w 164"/>
                      <a:gd name="T71" fmla="*/ 181 h 795"/>
                      <a:gd name="T72" fmla="*/ 12 w 164"/>
                      <a:gd name="T73" fmla="*/ 186 h 795"/>
                      <a:gd name="T74" fmla="*/ 14 w 164"/>
                      <a:gd name="T75" fmla="*/ 191 h 795"/>
                      <a:gd name="T76" fmla="*/ 16 w 164"/>
                      <a:gd name="T77" fmla="*/ 196 h 795"/>
                      <a:gd name="T78" fmla="*/ 19 w 164"/>
                      <a:gd name="T79" fmla="*/ 201 h 795"/>
                      <a:gd name="T80" fmla="*/ 22 w 164"/>
                      <a:gd name="T81" fmla="*/ 206 h 795"/>
                      <a:gd name="T82" fmla="*/ 24 w 164"/>
                      <a:gd name="T83" fmla="*/ 210 h 795"/>
                      <a:gd name="T84" fmla="*/ 27 w 164"/>
                      <a:gd name="T85" fmla="*/ 215 h 795"/>
                      <a:gd name="T86" fmla="*/ 30 w 164"/>
                      <a:gd name="T87" fmla="*/ 219 h 795"/>
                      <a:gd name="T88" fmla="*/ 34 w 164"/>
                      <a:gd name="T89" fmla="*/ 224 h 795"/>
                      <a:gd name="T90" fmla="*/ 37 w 164"/>
                      <a:gd name="T91" fmla="*/ 228 h 795"/>
                      <a:gd name="T92" fmla="*/ 41 w 164"/>
                      <a:gd name="T93" fmla="*/ 233 h 795"/>
                      <a:gd name="T94" fmla="*/ 44 w 164"/>
                      <a:gd name="T95" fmla="*/ 237 h 795"/>
                      <a:gd name="T96" fmla="*/ 48 w 164"/>
                      <a:gd name="T97" fmla="*/ 241 h 795"/>
                      <a:gd name="T98" fmla="*/ 52 w 164"/>
                      <a:gd name="T99" fmla="*/ 245 h 795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64" h="795">
                        <a:moveTo>
                          <a:pt x="164" y="0"/>
                        </a:moveTo>
                        <a:lnTo>
                          <a:pt x="157" y="7"/>
                        </a:lnTo>
                        <a:lnTo>
                          <a:pt x="152" y="13"/>
                        </a:lnTo>
                        <a:lnTo>
                          <a:pt x="146" y="19"/>
                        </a:lnTo>
                        <a:lnTo>
                          <a:pt x="139" y="26"/>
                        </a:lnTo>
                        <a:lnTo>
                          <a:pt x="134" y="32"/>
                        </a:lnTo>
                        <a:lnTo>
                          <a:pt x="129" y="40"/>
                        </a:lnTo>
                        <a:lnTo>
                          <a:pt x="122" y="46"/>
                        </a:lnTo>
                        <a:lnTo>
                          <a:pt x="117" y="53"/>
                        </a:lnTo>
                        <a:lnTo>
                          <a:pt x="112" y="61"/>
                        </a:lnTo>
                        <a:lnTo>
                          <a:pt x="106" y="67"/>
                        </a:lnTo>
                        <a:lnTo>
                          <a:pt x="101" y="75"/>
                        </a:lnTo>
                        <a:lnTo>
                          <a:pt x="96" y="82"/>
                        </a:lnTo>
                        <a:lnTo>
                          <a:pt x="91" y="90"/>
                        </a:lnTo>
                        <a:lnTo>
                          <a:pt x="86" y="97"/>
                        </a:lnTo>
                        <a:lnTo>
                          <a:pt x="82" y="104"/>
                        </a:lnTo>
                        <a:lnTo>
                          <a:pt x="77" y="112"/>
                        </a:lnTo>
                        <a:lnTo>
                          <a:pt x="72" y="120"/>
                        </a:lnTo>
                        <a:lnTo>
                          <a:pt x="68" y="128"/>
                        </a:lnTo>
                        <a:lnTo>
                          <a:pt x="64" y="135"/>
                        </a:lnTo>
                        <a:lnTo>
                          <a:pt x="60" y="144"/>
                        </a:lnTo>
                        <a:lnTo>
                          <a:pt x="56" y="151"/>
                        </a:lnTo>
                        <a:lnTo>
                          <a:pt x="52" y="160"/>
                        </a:lnTo>
                        <a:lnTo>
                          <a:pt x="49" y="168"/>
                        </a:lnTo>
                        <a:lnTo>
                          <a:pt x="44" y="176"/>
                        </a:lnTo>
                        <a:lnTo>
                          <a:pt x="41" y="184"/>
                        </a:lnTo>
                        <a:lnTo>
                          <a:pt x="38" y="193"/>
                        </a:lnTo>
                        <a:lnTo>
                          <a:pt x="35" y="201"/>
                        </a:lnTo>
                        <a:lnTo>
                          <a:pt x="32" y="209"/>
                        </a:lnTo>
                        <a:lnTo>
                          <a:pt x="28" y="217"/>
                        </a:lnTo>
                        <a:lnTo>
                          <a:pt x="26" y="226"/>
                        </a:lnTo>
                        <a:lnTo>
                          <a:pt x="23" y="234"/>
                        </a:lnTo>
                        <a:lnTo>
                          <a:pt x="21" y="243"/>
                        </a:lnTo>
                        <a:lnTo>
                          <a:pt x="19" y="251"/>
                        </a:lnTo>
                        <a:lnTo>
                          <a:pt x="17" y="261"/>
                        </a:lnTo>
                        <a:lnTo>
                          <a:pt x="15" y="269"/>
                        </a:lnTo>
                        <a:lnTo>
                          <a:pt x="13" y="278"/>
                        </a:lnTo>
                        <a:lnTo>
                          <a:pt x="10" y="287"/>
                        </a:lnTo>
                        <a:lnTo>
                          <a:pt x="9" y="295"/>
                        </a:lnTo>
                        <a:lnTo>
                          <a:pt x="7" y="305"/>
                        </a:lnTo>
                        <a:lnTo>
                          <a:pt x="6" y="313"/>
                        </a:lnTo>
                        <a:lnTo>
                          <a:pt x="5" y="322"/>
                        </a:lnTo>
                        <a:lnTo>
                          <a:pt x="4" y="330"/>
                        </a:lnTo>
                        <a:lnTo>
                          <a:pt x="3" y="340"/>
                        </a:lnTo>
                        <a:lnTo>
                          <a:pt x="2" y="348"/>
                        </a:lnTo>
                        <a:lnTo>
                          <a:pt x="1" y="357"/>
                        </a:lnTo>
                        <a:lnTo>
                          <a:pt x="1" y="366"/>
                        </a:lnTo>
                        <a:lnTo>
                          <a:pt x="0" y="375"/>
                        </a:lnTo>
                        <a:lnTo>
                          <a:pt x="0" y="384"/>
                        </a:lnTo>
                        <a:lnTo>
                          <a:pt x="0" y="393"/>
                        </a:lnTo>
                        <a:lnTo>
                          <a:pt x="0" y="402"/>
                        </a:lnTo>
                        <a:lnTo>
                          <a:pt x="0" y="411"/>
                        </a:lnTo>
                        <a:lnTo>
                          <a:pt x="0" y="420"/>
                        </a:lnTo>
                        <a:lnTo>
                          <a:pt x="1" y="428"/>
                        </a:lnTo>
                        <a:lnTo>
                          <a:pt x="1" y="438"/>
                        </a:lnTo>
                        <a:lnTo>
                          <a:pt x="2" y="446"/>
                        </a:lnTo>
                        <a:lnTo>
                          <a:pt x="3" y="455"/>
                        </a:lnTo>
                        <a:lnTo>
                          <a:pt x="4" y="464"/>
                        </a:lnTo>
                        <a:lnTo>
                          <a:pt x="5" y="473"/>
                        </a:lnTo>
                        <a:lnTo>
                          <a:pt x="6" y="481"/>
                        </a:lnTo>
                        <a:lnTo>
                          <a:pt x="7" y="491"/>
                        </a:lnTo>
                        <a:lnTo>
                          <a:pt x="9" y="499"/>
                        </a:lnTo>
                        <a:lnTo>
                          <a:pt x="10" y="508"/>
                        </a:lnTo>
                        <a:lnTo>
                          <a:pt x="13" y="517"/>
                        </a:lnTo>
                        <a:lnTo>
                          <a:pt x="15" y="526"/>
                        </a:lnTo>
                        <a:lnTo>
                          <a:pt x="17" y="535"/>
                        </a:lnTo>
                        <a:lnTo>
                          <a:pt x="19" y="543"/>
                        </a:lnTo>
                        <a:lnTo>
                          <a:pt x="21" y="552"/>
                        </a:lnTo>
                        <a:lnTo>
                          <a:pt x="23" y="560"/>
                        </a:lnTo>
                        <a:lnTo>
                          <a:pt x="26" y="569"/>
                        </a:lnTo>
                        <a:lnTo>
                          <a:pt x="28" y="577"/>
                        </a:lnTo>
                        <a:lnTo>
                          <a:pt x="32" y="586"/>
                        </a:lnTo>
                        <a:lnTo>
                          <a:pt x="35" y="594"/>
                        </a:lnTo>
                        <a:lnTo>
                          <a:pt x="38" y="602"/>
                        </a:lnTo>
                        <a:lnTo>
                          <a:pt x="41" y="610"/>
                        </a:lnTo>
                        <a:lnTo>
                          <a:pt x="44" y="619"/>
                        </a:lnTo>
                        <a:lnTo>
                          <a:pt x="49" y="627"/>
                        </a:lnTo>
                        <a:lnTo>
                          <a:pt x="52" y="635"/>
                        </a:lnTo>
                        <a:lnTo>
                          <a:pt x="56" y="643"/>
                        </a:lnTo>
                        <a:lnTo>
                          <a:pt x="60" y="651"/>
                        </a:lnTo>
                        <a:lnTo>
                          <a:pt x="64" y="659"/>
                        </a:lnTo>
                        <a:lnTo>
                          <a:pt x="68" y="667"/>
                        </a:lnTo>
                        <a:lnTo>
                          <a:pt x="72" y="675"/>
                        </a:lnTo>
                        <a:lnTo>
                          <a:pt x="77" y="683"/>
                        </a:lnTo>
                        <a:lnTo>
                          <a:pt x="82" y="690"/>
                        </a:lnTo>
                        <a:lnTo>
                          <a:pt x="86" y="698"/>
                        </a:lnTo>
                        <a:lnTo>
                          <a:pt x="91" y="705"/>
                        </a:lnTo>
                        <a:lnTo>
                          <a:pt x="96" y="712"/>
                        </a:lnTo>
                        <a:lnTo>
                          <a:pt x="101" y="720"/>
                        </a:lnTo>
                        <a:lnTo>
                          <a:pt x="106" y="727"/>
                        </a:lnTo>
                        <a:lnTo>
                          <a:pt x="112" y="735"/>
                        </a:lnTo>
                        <a:lnTo>
                          <a:pt x="117" y="741"/>
                        </a:lnTo>
                        <a:lnTo>
                          <a:pt x="122" y="749"/>
                        </a:lnTo>
                        <a:lnTo>
                          <a:pt x="129" y="755"/>
                        </a:lnTo>
                        <a:lnTo>
                          <a:pt x="134" y="762"/>
                        </a:lnTo>
                        <a:lnTo>
                          <a:pt x="139" y="769"/>
                        </a:lnTo>
                        <a:lnTo>
                          <a:pt x="146" y="775"/>
                        </a:lnTo>
                        <a:lnTo>
                          <a:pt x="152" y="783"/>
                        </a:lnTo>
                        <a:lnTo>
                          <a:pt x="157" y="789"/>
                        </a:lnTo>
                        <a:lnTo>
                          <a:pt x="164" y="795"/>
                        </a:lnTo>
                      </a:path>
                    </a:pathLst>
                  </a:custGeom>
                  <a:noFill/>
                  <a:ln w="3810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49" name="Freeform 297"/>
                  <p:cNvSpPr>
                    <a:spLocks/>
                  </p:cNvSpPr>
                  <p:nvPr/>
                </p:nvSpPr>
                <p:spPr bwMode="auto">
                  <a:xfrm>
                    <a:off x="2426" y="1747"/>
                    <a:ext cx="243" cy="50"/>
                  </a:xfrm>
                  <a:custGeom>
                    <a:avLst/>
                    <a:gdLst>
                      <a:gd name="T0" fmla="*/ 2 w 795"/>
                      <a:gd name="T1" fmla="*/ 2 h 164"/>
                      <a:gd name="T2" fmla="*/ 6 w 795"/>
                      <a:gd name="T3" fmla="*/ 5 h 164"/>
                      <a:gd name="T4" fmla="*/ 10 w 795"/>
                      <a:gd name="T5" fmla="*/ 9 h 164"/>
                      <a:gd name="T6" fmla="*/ 14 w 795"/>
                      <a:gd name="T7" fmla="*/ 13 h 164"/>
                      <a:gd name="T8" fmla="*/ 18 w 795"/>
                      <a:gd name="T9" fmla="*/ 16 h 164"/>
                      <a:gd name="T10" fmla="*/ 23 w 795"/>
                      <a:gd name="T11" fmla="*/ 19 h 164"/>
                      <a:gd name="T12" fmla="*/ 28 w 795"/>
                      <a:gd name="T13" fmla="*/ 22 h 164"/>
                      <a:gd name="T14" fmla="*/ 32 w 795"/>
                      <a:gd name="T15" fmla="*/ 25 h 164"/>
                      <a:gd name="T16" fmla="*/ 37 w 795"/>
                      <a:gd name="T17" fmla="*/ 28 h 164"/>
                      <a:gd name="T18" fmla="*/ 42 w 795"/>
                      <a:gd name="T19" fmla="*/ 30 h 164"/>
                      <a:gd name="T20" fmla="*/ 46 w 795"/>
                      <a:gd name="T21" fmla="*/ 33 h 164"/>
                      <a:gd name="T22" fmla="*/ 51 w 795"/>
                      <a:gd name="T23" fmla="*/ 35 h 164"/>
                      <a:gd name="T24" fmla="*/ 57 w 795"/>
                      <a:gd name="T25" fmla="*/ 38 h 164"/>
                      <a:gd name="T26" fmla="*/ 61 w 795"/>
                      <a:gd name="T27" fmla="*/ 39 h 164"/>
                      <a:gd name="T28" fmla="*/ 67 w 795"/>
                      <a:gd name="T29" fmla="*/ 41 h 164"/>
                      <a:gd name="T30" fmla="*/ 72 w 795"/>
                      <a:gd name="T31" fmla="*/ 43 h 164"/>
                      <a:gd name="T32" fmla="*/ 77 w 795"/>
                      <a:gd name="T33" fmla="*/ 45 h 164"/>
                      <a:gd name="T34" fmla="*/ 82 w 795"/>
                      <a:gd name="T35" fmla="*/ 46 h 164"/>
                      <a:gd name="T36" fmla="*/ 88 w 795"/>
                      <a:gd name="T37" fmla="*/ 47 h 164"/>
                      <a:gd name="T38" fmla="*/ 93 w 795"/>
                      <a:gd name="T39" fmla="*/ 48 h 164"/>
                      <a:gd name="T40" fmla="*/ 98 w 795"/>
                      <a:gd name="T41" fmla="*/ 49 h 164"/>
                      <a:gd name="T42" fmla="*/ 104 w 795"/>
                      <a:gd name="T43" fmla="*/ 49 h 164"/>
                      <a:gd name="T44" fmla="*/ 109 w 795"/>
                      <a:gd name="T45" fmla="*/ 50 h 164"/>
                      <a:gd name="T46" fmla="*/ 115 w 795"/>
                      <a:gd name="T47" fmla="*/ 50 h 164"/>
                      <a:gd name="T48" fmla="*/ 120 w 795"/>
                      <a:gd name="T49" fmla="*/ 50 h 164"/>
                      <a:gd name="T50" fmla="*/ 125 w 795"/>
                      <a:gd name="T51" fmla="*/ 50 h 164"/>
                      <a:gd name="T52" fmla="*/ 131 w 795"/>
                      <a:gd name="T53" fmla="*/ 50 h 164"/>
                      <a:gd name="T54" fmla="*/ 137 w 795"/>
                      <a:gd name="T55" fmla="*/ 50 h 164"/>
                      <a:gd name="T56" fmla="*/ 142 w 795"/>
                      <a:gd name="T57" fmla="*/ 49 h 164"/>
                      <a:gd name="T58" fmla="*/ 147 w 795"/>
                      <a:gd name="T59" fmla="*/ 48 h 164"/>
                      <a:gd name="T60" fmla="*/ 153 w 795"/>
                      <a:gd name="T61" fmla="*/ 48 h 164"/>
                      <a:gd name="T62" fmla="*/ 158 w 795"/>
                      <a:gd name="T63" fmla="*/ 46 h 164"/>
                      <a:gd name="T64" fmla="*/ 163 w 795"/>
                      <a:gd name="T65" fmla="*/ 45 h 164"/>
                      <a:gd name="T66" fmla="*/ 168 w 795"/>
                      <a:gd name="T67" fmla="*/ 44 h 164"/>
                      <a:gd name="T68" fmla="*/ 174 w 795"/>
                      <a:gd name="T69" fmla="*/ 42 h 164"/>
                      <a:gd name="T70" fmla="*/ 179 w 795"/>
                      <a:gd name="T71" fmla="*/ 40 h 164"/>
                      <a:gd name="T72" fmla="*/ 184 w 795"/>
                      <a:gd name="T73" fmla="*/ 38 h 164"/>
                      <a:gd name="T74" fmla="*/ 189 w 795"/>
                      <a:gd name="T75" fmla="*/ 36 h 164"/>
                      <a:gd name="T76" fmla="*/ 194 w 795"/>
                      <a:gd name="T77" fmla="*/ 34 h 164"/>
                      <a:gd name="T78" fmla="*/ 199 w 795"/>
                      <a:gd name="T79" fmla="*/ 32 h 164"/>
                      <a:gd name="T80" fmla="*/ 204 w 795"/>
                      <a:gd name="T81" fmla="*/ 29 h 164"/>
                      <a:gd name="T82" fmla="*/ 208 w 795"/>
                      <a:gd name="T83" fmla="*/ 27 h 164"/>
                      <a:gd name="T84" fmla="*/ 213 w 795"/>
                      <a:gd name="T85" fmla="*/ 24 h 164"/>
                      <a:gd name="T86" fmla="*/ 218 w 795"/>
                      <a:gd name="T87" fmla="*/ 21 h 164"/>
                      <a:gd name="T88" fmla="*/ 222 w 795"/>
                      <a:gd name="T89" fmla="*/ 18 h 164"/>
                      <a:gd name="T90" fmla="*/ 227 w 795"/>
                      <a:gd name="T91" fmla="*/ 14 h 164"/>
                      <a:gd name="T92" fmla="*/ 231 w 795"/>
                      <a:gd name="T93" fmla="*/ 11 h 164"/>
                      <a:gd name="T94" fmla="*/ 235 w 795"/>
                      <a:gd name="T95" fmla="*/ 8 h 164"/>
                      <a:gd name="T96" fmla="*/ 239 w 795"/>
                      <a:gd name="T97" fmla="*/ 4 h 164"/>
                      <a:gd name="T98" fmla="*/ 243 w 795"/>
                      <a:gd name="T99" fmla="*/ 0 h 164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795" h="164">
                        <a:moveTo>
                          <a:pt x="0" y="0"/>
                        </a:moveTo>
                        <a:lnTo>
                          <a:pt x="7" y="6"/>
                        </a:lnTo>
                        <a:lnTo>
                          <a:pt x="13" y="12"/>
                        </a:lnTo>
                        <a:lnTo>
                          <a:pt x="20" y="18"/>
                        </a:lnTo>
                        <a:lnTo>
                          <a:pt x="26" y="25"/>
                        </a:lnTo>
                        <a:lnTo>
                          <a:pt x="32" y="30"/>
                        </a:lnTo>
                        <a:lnTo>
                          <a:pt x="40" y="36"/>
                        </a:lnTo>
                        <a:lnTo>
                          <a:pt x="46" y="42"/>
                        </a:lnTo>
                        <a:lnTo>
                          <a:pt x="54" y="47"/>
                        </a:lnTo>
                        <a:lnTo>
                          <a:pt x="60" y="52"/>
                        </a:lnTo>
                        <a:lnTo>
                          <a:pt x="68" y="58"/>
                        </a:lnTo>
                        <a:lnTo>
                          <a:pt x="75" y="63"/>
                        </a:lnTo>
                        <a:lnTo>
                          <a:pt x="82" y="68"/>
                        </a:lnTo>
                        <a:lnTo>
                          <a:pt x="90" y="72"/>
                        </a:lnTo>
                        <a:lnTo>
                          <a:pt x="97" y="78"/>
                        </a:lnTo>
                        <a:lnTo>
                          <a:pt x="105" y="82"/>
                        </a:lnTo>
                        <a:lnTo>
                          <a:pt x="112" y="87"/>
                        </a:lnTo>
                        <a:lnTo>
                          <a:pt x="120" y="92"/>
                        </a:lnTo>
                        <a:lnTo>
                          <a:pt x="128" y="96"/>
                        </a:lnTo>
                        <a:lnTo>
                          <a:pt x="136" y="100"/>
                        </a:lnTo>
                        <a:lnTo>
                          <a:pt x="144" y="104"/>
                        </a:lnTo>
                        <a:lnTo>
                          <a:pt x="152" y="108"/>
                        </a:lnTo>
                        <a:lnTo>
                          <a:pt x="160" y="112"/>
                        </a:lnTo>
                        <a:lnTo>
                          <a:pt x="168" y="116"/>
                        </a:lnTo>
                        <a:lnTo>
                          <a:pt x="176" y="119"/>
                        </a:lnTo>
                        <a:lnTo>
                          <a:pt x="185" y="123"/>
                        </a:lnTo>
                        <a:lnTo>
                          <a:pt x="192" y="126"/>
                        </a:lnTo>
                        <a:lnTo>
                          <a:pt x="201" y="129"/>
                        </a:lnTo>
                        <a:lnTo>
                          <a:pt x="209" y="132"/>
                        </a:lnTo>
                        <a:lnTo>
                          <a:pt x="218" y="135"/>
                        </a:lnTo>
                        <a:lnTo>
                          <a:pt x="226" y="137"/>
                        </a:lnTo>
                        <a:lnTo>
                          <a:pt x="235" y="141"/>
                        </a:lnTo>
                        <a:lnTo>
                          <a:pt x="243" y="143"/>
                        </a:lnTo>
                        <a:lnTo>
                          <a:pt x="252" y="146"/>
                        </a:lnTo>
                        <a:lnTo>
                          <a:pt x="260" y="148"/>
                        </a:lnTo>
                        <a:lnTo>
                          <a:pt x="269" y="150"/>
                        </a:lnTo>
                        <a:lnTo>
                          <a:pt x="278" y="151"/>
                        </a:lnTo>
                        <a:lnTo>
                          <a:pt x="287" y="153"/>
                        </a:lnTo>
                        <a:lnTo>
                          <a:pt x="295" y="156"/>
                        </a:lnTo>
                        <a:lnTo>
                          <a:pt x="304" y="157"/>
                        </a:lnTo>
                        <a:lnTo>
                          <a:pt x="312" y="159"/>
                        </a:lnTo>
                        <a:lnTo>
                          <a:pt x="322" y="160"/>
                        </a:lnTo>
                        <a:lnTo>
                          <a:pt x="331" y="161"/>
                        </a:lnTo>
                        <a:lnTo>
                          <a:pt x="339" y="162"/>
                        </a:lnTo>
                        <a:lnTo>
                          <a:pt x="349" y="163"/>
                        </a:lnTo>
                        <a:lnTo>
                          <a:pt x="357" y="163"/>
                        </a:lnTo>
                        <a:lnTo>
                          <a:pt x="366" y="164"/>
                        </a:lnTo>
                        <a:lnTo>
                          <a:pt x="375" y="164"/>
                        </a:lnTo>
                        <a:lnTo>
                          <a:pt x="384" y="164"/>
                        </a:lnTo>
                        <a:lnTo>
                          <a:pt x="393" y="164"/>
                        </a:lnTo>
                        <a:lnTo>
                          <a:pt x="402" y="164"/>
                        </a:lnTo>
                        <a:lnTo>
                          <a:pt x="410" y="164"/>
                        </a:lnTo>
                        <a:lnTo>
                          <a:pt x="420" y="164"/>
                        </a:lnTo>
                        <a:lnTo>
                          <a:pt x="428" y="164"/>
                        </a:lnTo>
                        <a:lnTo>
                          <a:pt x="437" y="163"/>
                        </a:lnTo>
                        <a:lnTo>
                          <a:pt x="447" y="163"/>
                        </a:lnTo>
                        <a:lnTo>
                          <a:pt x="455" y="162"/>
                        </a:lnTo>
                        <a:lnTo>
                          <a:pt x="464" y="161"/>
                        </a:lnTo>
                        <a:lnTo>
                          <a:pt x="473" y="160"/>
                        </a:lnTo>
                        <a:lnTo>
                          <a:pt x="482" y="159"/>
                        </a:lnTo>
                        <a:lnTo>
                          <a:pt x="490" y="157"/>
                        </a:lnTo>
                        <a:lnTo>
                          <a:pt x="499" y="156"/>
                        </a:lnTo>
                        <a:lnTo>
                          <a:pt x="508" y="153"/>
                        </a:lnTo>
                        <a:lnTo>
                          <a:pt x="517" y="151"/>
                        </a:lnTo>
                        <a:lnTo>
                          <a:pt x="525" y="150"/>
                        </a:lnTo>
                        <a:lnTo>
                          <a:pt x="534" y="148"/>
                        </a:lnTo>
                        <a:lnTo>
                          <a:pt x="542" y="146"/>
                        </a:lnTo>
                        <a:lnTo>
                          <a:pt x="551" y="143"/>
                        </a:lnTo>
                        <a:lnTo>
                          <a:pt x="559" y="141"/>
                        </a:lnTo>
                        <a:lnTo>
                          <a:pt x="568" y="137"/>
                        </a:lnTo>
                        <a:lnTo>
                          <a:pt x="576" y="135"/>
                        </a:lnTo>
                        <a:lnTo>
                          <a:pt x="585" y="132"/>
                        </a:lnTo>
                        <a:lnTo>
                          <a:pt x="594" y="129"/>
                        </a:lnTo>
                        <a:lnTo>
                          <a:pt x="602" y="126"/>
                        </a:lnTo>
                        <a:lnTo>
                          <a:pt x="611" y="123"/>
                        </a:lnTo>
                        <a:lnTo>
                          <a:pt x="618" y="119"/>
                        </a:lnTo>
                        <a:lnTo>
                          <a:pt x="627" y="116"/>
                        </a:lnTo>
                        <a:lnTo>
                          <a:pt x="635" y="112"/>
                        </a:lnTo>
                        <a:lnTo>
                          <a:pt x="643" y="108"/>
                        </a:lnTo>
                        <a:lnTo>
                          <a:pt x="651" y="104"/>
                        </a:lnTo>
                        <a:lnTo>
                          <a:pt x="658" y="100"/>
                        </a:lnTo>
                        <a:lnTo>
                          <a:pt x="667" y="96"/>
                        </a:lnTo>
                        <a:lnTo>
                          <a:pt x="674" y="92"/>
                        </a:lnTo>
                        <a:lnTo>
                          <a:pt x="682" y="87"/>
                        </a:lnTo>
                        <a:lnTo>
                          <a:pt x="689" y="82"/>
                        </a:lnTo>
                        <a:lnTo>
                          <a:pt x="697" y="78"/>
                        </a:lnTo>
                        <a:lnTo>
                          <a:pt x="704" y="72"/>
                        </a:lnTo>
                        <a:lnTo>
                          <a:pt x="712" y="68"/>
                        </a:lnTo>
                        <a:lnTo>
                          <a:pt x="719" y="63"/>
                        </a:lnTo>
                        <a:lnTo>
                          <a:pt x="727" y="58"/>
                        </a:lnTo>
                        <a:lnTo>
                          <a:pt x="734" y="52"/>
                        </a:lnTo>
                        <a:lnTo>
                          <a:pt x="742" y="47"/>
                        </a:lnTo>
                        <a:lnTo>
                          <a:pt x="748" y="42"/>
                        </a:lnTo>
                        <a:lnTo>
                          <a:pt x="755" y="36"/>
                        </a:lnTo>
                        <a:lnTo>
                          <a:pt x="762" y="30"/>
                        </a:lnTo>
                        <a:lnTo>
                          <a:pt x="768" y="25"/>
                        </a:lnTo>
                        <a:lnTo>
                          <a:pt x="776" y="18"/>
                        </a:lnTo>
                        <a:lnTo>
                          <a:pt x="782" y="12"/>
                        </a:lnTo>
                        <a:lnTo>
                          <a:pt x="788" y="6"/>
                        </a:lnTo>
                        <a:lnTo>
                          <a:pt x="795" y="0"/>
                        </a:lnTo>
                      </a:path>
                    </a:pathLst>
                  </a:custGeom>
                  <a:noFill/>
                  <a:ln w="3810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50" name="Freeform 298"/>
                  <p:cNvSpPr>
                    <a:spLocks/>
                  </p:cNvSpPr>
                  <p:nvPr/>
                </p:nvSpPr>
                <p:spPr bwMode="auto">
                  <a:xfrm>
                    <a:off x="2469" y="1545"/>
                    <a:ext cx="157" cy="159"/>
                  </a:xfrm>
                  <a:custGeom>
                    <a:avLst/>
                    <a:gdLst>
                      <a:gd name="T0" fmla="*/ 156 w 515"/>
                      <a:gd name="T1" fmla="*/ 72 h 516"/>
                      <a:gd name="T2" fmla="*/ 155 w 515"/>
                      <a:gd name="T3" fmla="*/ 63 h 516"/>
                      <a:gd name="T4" fmla="*/ 153 w 515"/>
                      <a:gd name="T5" fmla="*/ 54 h 516"/>
                      <a:gd name="T6" fmla="*/ 149 w 515"/>
                      <a:gd name="T7" fmla="*/ 45 h 516"/>
                      <a:gd name="T8" fmla="*/ 145 w 515"/>
                      <a:gd name="T9" fmla="*/ 37 h 516"/>
                      <a:gd name="T10" fmla="*/ 140 w 515"/>
                      <a:gd name="T11" fmla="*/ 30 h 516"/>
                      <a:gd name="T12" fmla="*/ 134 w 515"/>
                      <a:gd name="T13" fmla="*/ 23 h 516"/>
                      <a:gd name="T14" fmla="*/ 126 w 515"/>
                      <a:gd name="T15" fmla="*/ 17 h 516"/>
                      <a:gd name="T16" fmla="*/ 119 w 515"/>
                      <a:gd name="T17" fmla="*/ 11 h 516"/>
                      <a:gd name="T18" fmla="*/ 111 w 515"/>
                      <a:gd name="T19" fmla="*/ 7 h 516"/>
                      <a:gd name="T20" fmla="*/ 102 w 515"/>
                      <a:gd name="T21" fmla="*/ 4 h 516"/>
                      <a:gd name="T22" fmla="*/ 93 w 515"/>
                      <a:gd name="T23" fmla="*/ 2 h 516"/>
                      <a:gd name="T24" fmla="*/ 84 w 515"/>
                      <a:gd name="T25" fmla="*/ 0 h 516"/>
                      <a:gd name="T26" fmla="*/ 75 w 515"/>
                      <a:gd name="T27" fmla="*/ 0 h 516"/>
                      <a:gd name="T28" fmla="*/ 66 w 515"/>
                      <a:gd name="T29" fmla="*/ 1 h 516"/>
                      <a:gd name="T30" fmla="*/ 57 w 515"/>
                      <a:gd name="T31" fmla="*/ 3 h 516"/>
                      <a:gd name="T32" fmla="*/ 48 w 515"/>
                      <a:gd name="T33" fmla="*/ 6 h 516"/>
                      <a:gd name="T34" fmla="*/ 40 w 515"/>
                      <a:gd name="T35" fmla="*/ 10 h 516"/>
                      <a:gd name="T36" fmla="*/ 32 w 515"/>
                      <a:gd name="T37" fmla="*/ 15 h 516"/>
                      <a:gd name="T38" fmla="*/ 25 w 515"/>
                      <a:gd name="T39" fmla="*/ 21 h 516"/>
                      <a:gd name="T40" fmla="*/ 19 w 515"/>
                      <a:gd name="T41" fmla="*/ 28 h 516"/>
                      <a:gd name="T42" fmla="*/ 13 w 515"/>
                      <a:gd name="T43" fmla="*/ 35 h 516"/>
                      <a:gd name="T44" fmla="*/ 9 w 515"/>
                      <a:gd name="T45" fmla="*/ 44 h 516"/>
                      <a:gd name="T46" fmla="*/ 5 w 515"/>
                      <a:gd name="T47" fmla="*/ 52 h 516"/>
                      <a:gd name="T48" fmla="*/ 2 w 515"/>
                      <a:gd name="T49" fmla="*/ 61 h 516"/>
                      <a:gd name="T50" fmla="*/ 0 w 515"/>
                      <a:gd name="T51" fmla="*/ 70 h 516"/>
                      <a:gd name="T52" fmla="*/ 0 w 515"/>
                      <a:gd name="T53" fmla="*/ 80 h 516"/>
                      <a:gd name="T54" fmla="*/ 0 w 515"/>
                      <a:gd name="T55" fmla="*/ 89 h 516"/>
                      <a:gd name="T56" fmla="*/ 2 w 515"/>
                      <a:gd name="T57" fmla="*/ 98 h 516"/>
                      <a:gd name="T58" fmla="*/ 5 w 515"/>
                      <a:gd name="T59" fmla="*/ 107 h 516"/>
                      <a:gd name="T60" fmla="*/ 9 w 515"/>
                      <a:gd name="T61" fmla="*/ 116 h 516"/>
                      <a:gd name="T62" fmla="*/ 13 w 515"/>
                      <a:gd name="T63" fmla="*/ 124 h 516"/>
                      <a:gd name="T64" fmla="*/ 19 w 515"/>
                      <a:gd name="T65" fmla="*/ 131 h 516"/>
                      <a:gd name="T66" fmla="*/ 25 w 515"/>
                      <a:gd name="T67" fmla="*/ 137 h 516"/>
                      <a:gd name="T68" fmla="*/ 32 w 515"/>
                      <a:gd name="T69" fmla="*/ 144 h 516"/>
                      <a:gd name="T70" fmla="*/ 40 w 515"/>
                      <a:gd name="T71" fmla="*/ 149 h 516"/>
                      <a:gd name="T72" fmla="*/ 48 w 515"/>
                      <a:gd name="T73" fmla="*/ 153 h 516"/>
                      <a:gd name="T74" fmla="*/ 57 w 515"/>
                      <a:gd name="T75" fmla="*/ 156 h 516"/>
                      <a:gd name="T76" fmla="*/ 66 w 515"/>
                      <a:gd name="T77" fmla="*/ 158 h 516"/>
                      <a:gd name="T78" fmla="*/ 75 w 515"/>
                      <a:gd name="T79" fmla="*/ 159 h 516"/>
                      <a:gd name="T80" fmla="*/ 84 w 515"/>
                      <a:gd name="T81" fmla="*/ 159 h 516"/>
                      <a:gd name="T82" fmla="*/ 93 w 515"/>
                      <a:gd name="T83" fmla="*/ 157 h 516"/>
                      <a:gd name="T84" fmla="*/ 102 w 515"/>
                      <a:gd name="T85" fmla="*/ 155 h 516"/>
                      <a:gd name="T86" fmla="*/ 111 w 515"/>
                      <a:gd name="T87" fmla="*/ 152 h 516"/>
                      <a:gd name="T88" fmla="*/ 119 w 515"/>
                      <a:gd name="T89" fmla="*/ 148 h 516"/>
                      <a:gd name="T90" fmla="*/ 126 w 515"/>
                      <a:gd name="T91" fmla="*/ 142 h 516"/>
                      <a:gd name="T92" fmla="*/ 134 w 515"/>
                      <a:gd name="T93" fmla="*/ 137 h 516"/>
                      <a:gd name="T94" fmla="*/ 140 w 515"/>
                      <a:gd name="T95" fmla="*/ 130 h 516"/>
                      <a:gd name="T96" fmla="*/ 145 w 515"/>
                      <a:gd name="T97" fmla="*/ 122 h 516"/>
                      <a:gd name="T98" fmla="*/ 149 w 515"/>
                      <a:gd name="T99" fmla="*/ 114 h 516"/>
                      <a:gd name="T100" fmla="*/ 153 w 515"/>
                      <a:gd name="T101" fmla="*/ 105 h 51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0" t="0" r="r" b="b"/>
                    <a:pathLst>
                      <a:path w="515" h="516">
                        <a:moveTo>
                          <a:pt x="515" y="258"/>
                        </a:moveTo>
                        <a:lnTo>
                          <a:pt x="514" y="253"/>
                        </a:lnTo>
                        <a:lnTo>
                          <a:pt x="514" y="246"/>
                        </a:lnTo>
                        <a:lnTo>
                          <a:pt x="514" y="240"/>
                        </a:lnTo>
                        <a:lnTo>
                          <a:pt x="513" y="234"/>
                        </a:lnTo>
                        <a:lnTo>
                          <a:pt x="513" y="228"/>
                        </a:lnTo>
                        <a:lnTo>
                          <a:pt x="512" y="222"/>
                        </a:lnTo>
                        <a:lnTo>
                          <a:pt x="511" y="216"/>
                        </a:lnTo>
                        <a:lnTo>
                          <a:pt x="510" y="210"/>
                        </a:lnTo>
                        <a:lnTo>
                          <a:pt x="509" y="205"/>
                        </a:lnTo>
                        <a:lnTo>
                          <a:pt x="508" y="198"/>
                        </a:lnTo>
                        <a:lnTo>
                          <a:pt x="507" y="193"/>
                        </a:lnTo>
                        <a:lnTo>
                          <a:pt x="505" y="187"/>
                        </a:lnTo>
                        <a:lnTo>
                          <a:pt x="503" y="181"/>
                        </a:lnTo>
                        <a:lnTo>
                          <a:pt x="501" y="175"/>
                        </a:lnTo>
                        <a:lnTo>
                          <a:pt x="499" y="170"/>
                        </a:lnTo>
                        <a:lnTo>
                          <a:pt x="497" y="164"/>
                        </a:lnTo>
                        <a:lnTo>
                          <a:pt x="495" y="158"/>
                        </a:lnTo>
                        <a:lnTo>
                          <a:pt x="492" y="152"/>
                        </a:lnTo>
                        <a:lnTo>
                          <a:pt x="490" y="147"/>
                        </a:lnTo>
                        <a:lnTo>
                          <a:pt x="487" y="142"/>
                        </a:lnTo>
                        <a:lnTo>
                          <a:pt x="484" y="137"/>
                        </a:lnTo>
                        <a:lnTo>
                          <a:pt x="481" y="131"/>
                        </a:lnTo>
                        <a:lnTo>
                          <a:pt x="478" y="126"/>
                        </a:lnTo>
                        <a:lnTo>
                          <a:pt x="475" y="121"/>
                        </a:lnTo>
                        <a:lnTo>
                          <a:pt x="472" y="115"/>
                        </a:lnTo>
                        <a:lnTo>
                          <a:pt x="468" y="111"/>
                        </a:lnTo>
                        <a:lnTo>
                          <a:pt x="465" y="106"/>
                        </a:lnTo>
                        <a:lnTo>
                          <a:pt x="461" y="101"/>
                        </a:lnTo>
                        <a:lnTo>
                          <a:pt x="458" y="96"/>
                        </a:lnTo>
                        <a:lnTo>
                          <a:pt x="454" y="92"/>
                        </a:lnTo>
                        <a:lnTo>
                          <a:pt x="449" y="88"/>
                        </a:lnTo>
                        <a:lnTo>
                          <a:pt x="446" y="82"/>
                        </a:lnTo>
                        <a:lnTo>
                          <a:pt x="442" y="78"/>
                        </a:lnTo>
                        <a:lnTo>
                          <a:pt x="438" y="74"/>
                        </a:lnTo>
                        <a:lnTo>
                          <a:pt x="433" y="69"/>
                        </a:lnTo>
                        <a:lnTo>
                          <a:pt x="428" y="65"/>
                        </a:lnTo>
                        <a:lnTo>
                          <a:pt x="424" y="62"/>
                        </a:lnTo>
                        <a:lnTo>
                          <a:pt x="419" y="58"/>
                        </a:lnTo>
                        <a:lnTo>
                          <a:pt x="414" y="55"/>
                        </a:lnTo>
                        <a:lnTo>
                          <a:pt x="410" y="50"/>
                        </a:lnTo>
                        <a:lnTo>
                          <a:pt x="405" y="47"/>
                        </a:lnTo>
                        <a:lnTo>
                          <a:pt x="399" y="44"/>
                        </a:lnTo>
                        <a:lnTo>
                          <a:pt x="395" y="41"/>
                        </a:lnTo>
                        <a:lnTo>
                          <a:pt x="390" y="37"/>
                        </a:lnTo>
                        <a:lnTo>
                          <a:pt x="384" y="34"/>
                        </a:lnTo>
                        <a:lnTo>
                          <a:pt x="379" y="31"/>
                        </a:lnTo>
                        <a:lnTo>
                          <a:pt x="374" y="28"/>
                        </a:lnTo>
                        <a:lnTo>
                          <a:pt x="368" y="26"/>
                        </a:lnTo>
                        <a:lnTo>
                          <a:pt x="363" y="24"/>
                        </a:lnTo>
                        <a:lnTo>
                          <a:pt x="358" y="20"/>
                        </a:lnTo>
                        <a:lnTo>
                          <a:pt x="351" y="18"/>
                        </a:lnTo>
                        <a:lnTo>
                          <a:pt x="346" y="16"/>
                        </a:lnTo>
                        <a:lnTo>
                          <a:pt x="341" y="14"/>
                        </a:lnTo>
                        <a:lnTo>
                          <a:pt x="334" y="12"/>
                        </a:lnTo>
                        <a:lnTo>
                          <a:pt x="329" y="11"/>
                        </a:lnTo>
                        <a:lnTo>
                          <a:pt x="323" y="9"/>
                        </a:lnTo>
                        <a:lnTo>
                          <a:pt x="317" y="8"/>
                        </a:lnTo>
                        <a:lnTo>
                          <a:pt x="311" y="7"/>
                        </a:lnTo>
                        <a:lnTo>
                          <a:pt x="306" y="6"/>
                        </a:lnTo>
                        <a:lnTo>
                          <a:pt x="299" y="4"/>
                        </a:lnTo>
                        <a:lnTo>
                          <a:pt x="294" y="3"/>
                        </a:lnTo>
                        <a:lnTo>
                          <a:pt x="287" y="2"/>
                        </a:lnTo>
                        <a:lnTo>
                          <a:pt x="281" y="1"/>
                        </a:lnTo>
                        <a:lnTo>
                          <a:pt x="276" y="1"/>
                        </a:lnTo>
                        <a:lnTo>
                          <a:pt x="269" y="1"/>
                        </a:lnTo>
                        <a:lnTo>
                          <a:pt x="263" y="0"/>
                        </a:lnTo>
                        <a:lnTo>
                          <a:pt x="258" y="0"/>
                        </a:lnTo>
                        <a:lnTo>
                          <a:pt x="251" y="0"/>
                        </a:lnTo>
                        <a:lnTo>
                          <a:pt x="245" y="1"/>
                        </a:lnTo>
                        <a:lnTo>
                          <a:pt x="240" y="1"/>
                        </a:lnTo>
                        <a:lnTo>
                          <a:pt x="233" y="1"/>
                        </a:lnTo>
                        <a:lnTo>
                          <a:pt x="227" y="2"/>
                        </a:lnTo>
                        <a:lnTo>
                          <a:pt x="221" y="3"/>
                        </a:lnTo>
                        <a:lnTo>
                          <a:pt x="215" y="4"/>
                        </a:lnTo>
                        <a:lnTo>
                          <a:pt x="210" y="6"/>
                        </a:lnTo>
                        <a:lnTo>
                          <a:pt x="203" y="7"/>
                        </a:lnTo>
                        <a:lnTo>
                          <a:pt x="198" y="8"/>
                        </a:lnTo>
                        <a:lnTo>
                          <a:pt x="192" y="9"/>
                        </a:lnTo>
                        <a:lnTo>
                          <a:pt x="186" y="11"/>
                        </a:lnTo>
                        <a:lnTo>
                          <a:pt x="180" y="12"/>
                        </a:lnTo>
                        <a:lnTo>
                          <a:pt x="175" y="14"/>
                        </a:lnTo>
                        <a:lnTo>
                          <a:pt x="168" y="16"/>
                        </a:lnTo>
                        <a:lnTo>
                          <a:pt x="163" y="18"/>
                        </a:lnTo>
                        <a:lnTo>
                          <a:pt x="158" y="20"/>
                        </a:lnTo>
                        <a:lnTo>
                          <a:pt x="152" y="24"/>
                        </a:lnTo>
                        <a:lnTo>
                          <a:pt x="146" y="26"/>
                        </a:lnTo>
                        <a:lnTo>
                          <a:pt x="140" y="28"/>
                        </a:lnTo>
                        <a:lnTo>
                          <a:pt x="135" y="31"/>
                        </a:lnTo>
                        <a:lnTo>
                          <a:pt x="130" y="34"/>
                        </a:lnTo>
                        <a:lnTo>
                          <a:pt x="125" y="37"/>
                        </a:lnTo>
                        <a:lnTo>
                          <a:pt x="120" y="41"/>
                        </a:lnTo>
                        <a:lnTo>
                          <a:pt x="115" y="44"/>
                        </a:lnTo>
                        <a:lnTo>
                          <a:pt x="110" y="47"/>
                        </a:lnTo>
                        <a:lnTo>
                          <a:pt x="105" y="50"/>
                        </a:lnTo>
                        <a:lnTo>
                          <a:pt x="100" y="55"/>
                        </a:lnTo>
                        <a:lnTo>
                          <a:pt x="96" y="58"/>
                        </a:lnTo>
                        <a:lnTo>
                          <a:pt x="90" y="62"/>
                        </a:lnTo>
                        <a:lnTo>
                          <a:pt x="86" y="65"/>
                        </a:lnTo>
                        <a:lnTo>
                          <a:pt x="82" y="69"/>
                        </a:lnTo>
                        <a:lnTo>
                          <a:pt x="78" y="74"/>
                        </a:lnTo>
                        <a:lnTo>
                          <a:pt x="73" y="78"/>
                        </a:lnTo>
                        <a:lnTo>
                          <a:pt x="69" y="82"/>
                        </a:lnTo>
                        <a:lnTo>
                          <a:pt x="65" y="88"/>
                        </a:lnTo>
                        <a:lnTo>
                          <a:pt x="61" y="92"/>
                        </a:lnTo>
                        <a:lnTo>
                          <a:pt x="57" y="96"/>
                        </a:lnTo>
                        <a:lnTo>
                          <a:pt x="53" y="101"/>
                        </a:lnTo>
                        <a:lnTo>
                          <a:pt x="50" y="106"/>
                        </a:lnTo>
                        <a:lnTo>
                          <a:pt x="46" y="111"/>
                        </a:lnTo>
                        <a:lnTo>
                          <a:pt x="43" y="115"/>
                        </a:lnTo>
                        <a:lnTo>
                          <a:pt x="39" y="121"/>
                        </a:lnTo>
                        <a:lnTo>
                          <a:pt x="36" y="126"/>
                        </a:lnTo>
                        <a:lnTo>
                          <a:pt x="33" y="131"/>
                        </a:lnTo>
                        <a:lnTo>
                          <a:pt x="31" y="137"/>
                        </a:lnTo>
                        <a:lnTo>
                          <a:pt x="28" y="142"/>
                        </a:lnTo>
                        <a:lnTo>
                          <a:pt x="24" y="147"/>
                        </a:lnTo>
                        <a:lnTo>
                          <a:pt x="22" y="152"/>
                        </a:lnTo>
                        <a:lnTo>
                          <a:pt x="20" y="158"/>
                        </a:lnTo>
                        <a:lnTo>
                          <a:pt x="18" y="164"/>
                        </a:lnTo>
                        <a:lnTo>
                          <a:pt x="16" y="170"/>
                        </a:lnTo>
                        <a:lnTo>
                          <a:pt x="14" y="175"/>
                        </a:lnTo>
                        <a:lnTo>
                          <a:pt x="12" y="181"/>
                        </a:lnTo>
                        <a:lnTo>
                          <a:pt x="10" y="187"/>
                        </a:lnTo>
                        <a:lnTo>
                          <a:pt x="8" y="193"/>
                        </a:lnTo>
                        <a:lnTo>
                          <a:pt x="6" y="198"/>
                        </a:lnTo>
                        <a:lnTo>
                          <a:pt x="5" y="205"/>
                        </a:lnTo>
                        <a:lnTo>
                          <a:pt x="4" y="210"/>
                        </a:lnTo>
                        <a:lnTo>
                          <a:pt x="3" y="216"/>
                        </a:lnTo>
                        <a:lnTo>
                          <a:pt x="2" y="222"/>
                        </a:lnTo>
                        <a:lnTo>
                          <a:pt x="1" y="228"/>
                        </a:lnTo>
                        <a:lnTo>
                          <a:pt x="1" y="234"/>
                        </a:lnTo>
                        <a:lnTo>
                          <a:pt x="0" y="240"/>
                        </a:lnTo>
                        <a:lnTo>
                          <a:pt x="0" y="246"/>
                        </a:lnTo>
                        <a:lnTo>
                          <a:pt x="0" y="253"/>
                        </a:lnTo>
                        <a:lnTo>
                          <a:pt x="0" y="258"/>
                        </a:lnTo>
                        <a:lnTo>
                          <a:pt x="0" y="264"/>
                        </a:lnTo>
                        <a:lnTo>
                          <a:pt x="0" y="271"/>
                        </a:lnTo>
                        <a:lnTo>
                          <a:pt x="0" y="276"/>
                        </a:lnTo>
                        <a:lnTo>
                          <a:pt x="1" y="282"/>
                        </a:lnTo>
                        <a:lnTo>
                          <a:pt x="1" y="289"/>
                        </a:lnTo>
                        <a:lnTo>
                          <a:pt x="2" y="294"/>
                        </a:lnTo>
                        <a:lnTo>
                          <a:pt x="3" y="300"/>
                        </a:lnTo>
                        <a:lnTo>
                          <a:pt x="4" y="307"/>
                        </a:lnTo>
                        <a:lnTo>
                          <a:pt x="5" y="312"/>
                        </a:lnTo>
                        <a:lnTo>
                          <a:pt x="6" y="319"/>
                        </a:lnTo>
                        <a:lnTo>
                          <a:pt x="8" y="324"/>
                        </a:lnTo>
                        <a:lnTo>
                          <a:pt x="10" y="330"/>
                        </a:lnTo>
                        <a:lnTo>
                          <a:pt x="12" y="336"/>
                        </a:lnTo>
                        <a:lnTo>
                          <a:pt x="14" y="341"/>
                        </a:lnTo>
                        <a:lnTo>
                          <a:pt x="16" y="347"/>
                        </a:lnTo>
                        <a:lnTo>
                          <a:pt x="18" y="353"/>
                        </a:lnTo>
                        <a:lnTo>
                          <a:pt x="20" y="358"/>
                        </a:lnTo>
                        <a:lnTo>
                          <a:pt x="22" y="364"/>
                        </a:lnTo>
                        <a:lnTo>
                          <a:pt x="24" y="370"/>
                        </a:lnTo>
                        <a:lnTo>
                          <a:pt x="28" y="375"/>
                        </a:lnTo>
                        <a:lnTo>
                          <a:pt x="31" y="380"/>
                        </a:lnTo>
                        <a:lnTo>
                          <a:pt x="33" y="386"/>
                        </a:lnTo>
                        <a:lnTo>
                          <a:pt x="36" y="391"/>
                        </a:lnTo>
                        <a:lnTo>
                          <a:pt x="39" y="396"/>
                        </a:lnTo>
                        <a:lnTo>
                          <a:pt x="43" y="401"/>
                        </a:lnTo>
                        <a:lnTo>
                          <a:pt x="46" y="406"/>
                        </a:lnTo>
                        <a:lnTo>
                          <a:pt x="50" y="411"/>
                        </a:lnTo>
                        <a:lnTo>
                          <a:pt x="53" y="415"/>
                        </a:lnTo>
                        <a:lnTo>
                          <a:pt x="57" y="421"/>
                        </a:lnTo>
                        <a:lnTo>
                          <a:pt x="61" y="425"/>
                        </a:lnTo>
                        <a:lnTo>
                          <a:pt x="65" y="429"/>
                        </a:lnTo>
                        <a:lnTo>
                          <a:pt x="69" y="434"/>
                        </a:lnTo>
                        <a:lnTo>
                          <a:pt x="73" y="439"/>
                        </a:lnTo>
                        <a:lnTo>
                          <a:pt x="78" y="443"/>
                        </a:lnTo>
                        <a:lnTo>
                          <a:pt x="82" y="446"/>
                        </a:lnTo>
                        <a:lnTo>
                          <a:pt x="86" y="451"/>
                        </a:lnTo>
                        <a:lnTo>
                          <a:pt x="90" y="455"/>
                        </a:lnTo>
                        <a:lnTo>
                          <a:pt x="96" y="459"/>
                        </a:lnTo>
                        <a:lnTo>
                          <a:pt x="100" y="462"/>
                        </a:lnTo>
                        <a:lnTo>
                          <a:pt x="105" y="467"/>
                        </a:lnTo>
                        <a:lnTo>
                          <a:pt x="110" y="470"/>
                        </a:lnTo>
                        <a:lnTo>
                          <a:pt x="115" y="473"/>
                        </a:lnTo>
                        <a:lnTo>
                          <a:pt x="120" y="476"/>
                        </a:lnTo>
                        <a:lnTo>
                          <a:pt x="125" y="479"/>
                        </a:lnTo>
                        <a:lnTo>
                          <a:pt x="130" y="483"/>
                        </a:lnTo>
                        <a:lnTo>
                          <a:pt x="135" y="486"/>
                        </a:lnTo>
                        <a:lnTo>
                          <a:pt x="140" y="488"/>
                        </a:lnTo>
                        <a:lnTo>
                          <a:pt x="146" y="491"/>
                        </a:lnTo>
                        <a:lnTo>
                          <a:pt x="152" y="493"/>
                        </a:lnTo>
                        <a:lnTo>
                          <a:pt x="158" y="495"/>
                        </a:lnTo>
                        <a:lnTo>
                          <a:pt x="163" y="499"/>
                        </a:lnTo>
                        <a:lnTo>
                          <a:pt x="168" y="501"/>
                        </a:lnTo>
                        <a:lnTo>
                          <a:pt x="175" y="503"/>
                        </a:lnTo>
                        <a:lnTo>
                          <a:pt x="180" y="504"/>
                        </a:lnTo>
                        <a:lnTo>
                          <a:pt x="186" y="506"/>
                        </a:lnTo>
                        <a:lnTo>
                          <a:pt x="192" y="507"/>
                        </a:lnTo>
                        <a:lnTo>
                          <a:pt x="198" y="509"/>
                        </a:lnTo>
                        <a:lnTo>
                          <a:pt x="203" y="510"/>
                        </a:lnTo>
                        <a:lnTo>
                          <a:pt x="210" y="511"/>
                        </a:lnTo>
                        <a:lnTo>
                          <a:pt x="215" y="512"/>
                        </a:lnTo>
                        <a:lnTo>
                          <a:pt x="221" y="513"/>
                        </a:lnTo>
                        <a:lnTo>
                          <a:pt x="227" y="514"/>
                        </a:lnTo>
                        <a:lnTo>
                          <a:pt x="233" y="514"/>
                        </a:lnTo>
                        <a:lnTo>
                          <a:pt x="240" y="516"/>
                        </a:lnTo>
                        <a:lnTo>
                          <a:pt x="245" y="516"/>
                        </a:lnTo>
                        <a:lnTo>
                          <a:pt x="251" y="516"/>
                        </a:lnTo>
                        <a:lnTo>
                          <a:pt x="258" y="516"/>
                        </a:lnTo>
                        <a:lnTo>
                          <a:pt x="263" y="516"/>
                        </a:lnTo>
                        <a:lnTo>
                          <a:pt x="269" y="516"/>
                        </a:lnTo>
                        <a:lnTo>
                          <a:pt x="276" y="516"/>
                        </a:lnTo>
                        <a:lnTo>
                          <a:pt x="281" y="514"/>
                        </a:lnTo>
                        <a:lnTo>
                          <a:pt x="287" y="514"/>
                        </a:lnTo>
                        <a:lnTo>
                          <a:pt x="294" y="513"/>
                        </a:lnTo>
                        <a:lnTo>
                          <a:pt x="299" y="512"/>
                        </a:lnTo>
                        <a:lnTo>
                          <a:pt x="306" y="511"/>
                        </a:lnTo>
                        <a:lnTo>
                          <a:pt x="311" y="510"/>
                        </a:lnTo>
                        <a:lnTo>
                          <a:pt x="317" y="509"/>
                        </a:lnTo>
                        <a:lnTo>
                          <a:pt x="323" y="507"/>
                        </a:lnTo>
                        <a:lnTo>
                          <a:pt x="329" y="506"/>
                        </a:lnTo>
                        <a:lnTo>
                          <a:pt x="334" y="504"/>
                        </a:lnTo>
                        <a:lnTo>
                          <a:pt x="341" y="503"/>
                        </a:lnTo>
                        <a:lnTo>
                          <a:pt x="346" y="501"/>
                        </a:lnTo>
                        <a:lnTo>
                          <a:pt x="351" y="499"/>
                        </a:lnTo>
                        <a:lnTo>
                          <a:pt x="358" y="495"/>
                        </a:lnTo>
                        <a:lnTo>
                          <a:pt x="363" y="493"/>
                        </a:lnTo>
                        <a:lnTo>
                          <a:pt x="368" y="491"/>
                        </a:lnTo>
                        <a:lnTo>
                          <a:pt x="374" y="488"/>
                        </a:lnTo>
                        <a:lnTo>
                          <a:pt x="379" y="486"/>
                        </a:lnTo>
                        <a:lnTo>
                          <a:pt x="384" y="483"/>
                        </a:lnTo>
                        <a:lnTo>
                          <a:pt x="390" y="479"/>
                        </a:lnTo>
                        <a:lnTo>
                          <a:pt x="395" y="476"/>
                        </a:lnTo>
                        <a:lnTo>
                          <a:pt x="399" y="473"/>
                        </a:lnTo>
                        <a:lnTo>
                          <a:pt x="405" y="470"/>
                        </a:lnTo>
                        <a:lnTo>
                          <a:pt x="410" y="467"/>
                        </a:lnTo>
                        <a:lnTo>
                          <a:pt x="414" y="462"/>
                        </a:lnTo>
                        <a:lnTo>
                          <a:pt x="419" y="459"/>
                        </a:lnTo>
                        <a:lnTo>
                          <a:pt x="424" y="455"/>
                        </a:lnTo>
                        <a:lnTo>
                          <a:pt x="428" y="451"/>
                        </a:lnTo>
                        <a:lnTo>
                          <a:pt x="433" y="446"/>
                        </a:lnTo>
                        <a:lnTo>
                          <a:pt x="438" y="443"/>
                        </a:lnTo>
                        <a:lnTo>
                          <a:pt x="442" y="439"/>
                        </a:lnTo>
                        <a:lnTo>
                          <a:pt x="446" y="434"/>
                        </a:lnTo>
                        <a:lnTo>
                          <a:pt x="449" y="429"/>
                        </a:lnTo>
                        <a:lnTo>
                          <a:pt x="454" y="425"/>
                        </a:lnTo>
                        <a:lnTo>
                          <a:pt x="458" y="421"/>
                        </a:lnTo>
                        <a:lnTo>
                          <a:pt x="461" y="415"/>
                        </a:lnTo>
                        <a:lnTo>
                          <a:pt x="465" y="411"/>
                        </a:lnTo>
                        <a:lnTo>
                          <a:pt x="468" y="406"/>
                        </a:lnTo>
                        <a:lnTo>
                          <a:pt x="472" y="401"/>
                        </a:lnTo>
                        <a:lnTo>
                          <a:pt x="475" y="396"/>
                        </a:lnTo>
                        <a:lnTo>
                          <a:pt x="478" y="391"/>
                        </a:lnTo>
                        <a:lnTo>
                          <a:pt x="481" y="386"/>
                        </a:lnTo>
                        <a:lnTo>
                          <a:pt x="484" y="380"/>
                        </a:lnTo>
                        <a:lnTo>
                          <a:pt x="487" y="375"/>
                        </a:lnTo>
                        <a:lnTo>
                          <a:pt x="490" y="370"/>
                        </a:lnTo>
                        <a:lnTo>
                          <a:pt x="492" y="364"/>
                        </a:lnTo>
                        <a:lnTo>
                          <a:pt x="495" y="358"/>
                        </a:lnTo>
                        <a:lnTo>
                          <a:pt x="497" y="353"/>
                        </a:lnTo>
                        <a:lnTo>
                          <a:pt x="499" y="347"/>
                        </a:lnTo>
                        <a:lnTo>
                          <a:pt x="501" y="341"/>
                        </a:lnTo>
                        <a:lnTo>
                          <a:pt x="503" y="336"/>
                        </a:lnTo>
                      </a:path>
                    </a:pathLst>
                  </a:custGeom>
                  <a:noFill/>
                  <a:ln w="3810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51" name="Freeform 299"/>
                  <p:cNvSpPr>
                    <a:spLocks/>
                  </p:cNvSpPr>
                  <p:nvPr/>
                </p:nvSpPr>
                <p:spPr bwMode="auto">
                  <a:xfrm>
                    <a:off x="2624" y="1624"/>
                    <a:ext cx="2" cy="24"/>
                  </a:xfrm>
                  <a:custGeom>
                    <a:avLst/>
                    <a:gdLst>
                      <a:gd name="T0" fmla="*/ 0 w 12"/>
                      <a:gd name="T1" fmla="*/ 24 h 78"/>
                      <a:gd name="T2" fmla="*/ 0 w 12"/>
                      <a:gd name="T3" fmla="*/ 22 h 78"/>
                      <a:gd name="T4" fmla="*/ 1 w 12"/>
                      <a:gd name="T5" fmla="*/ 20 h 78"/>
                      <a:gd name="T6" fmla="*/ 1 w 12"/>
                      <a:gd name="T7" fmla="*/ 19 h 78"/>
                      <a:gd name="T8" fmla="*/ 1 w 12"/>
                      <a:gd name="T9" fmla="*/ 17 h 78"/>
                      <a:gd name="T10" fmla="*/ 1 w 12"/>
                      <a:gd name="T11" fmla="*/ 15 h 78"/>
                      <a:gd name="T12" fmla="*/ 1 w 12"/>
                      <a:gd name="T13" fmla="*/ 13 h 78"/>
                      <a:gd name="T14" fmla="*/ 2 w 12"/>
                      <a:gd name="T15" fmla="*/ 11 h 78"/>
                      <a:gd name="T16" fmla="*/ 2 w 12"/>
                      <a:gd name="T17" fmla="*/ 10 h 78"/>
                      <a:gd name="T18" fmla="*/ 2 w 12"/>
                      <a:gd name="T19" fmla="*/ 7 h 78"/>
                      <a:gd name="T20" fmla="*/ 2 w 12"/>
                      <a:gd name="T21" fmla="*/ 6 h 78"/>
                      <a:gd name="T22" fmla="*/ 2 w 12"/>
                      <a:gd name="T23" fmla="*/ 4 h 78"/>
                      <a:gd name="T24" fmla="*/ 2 w 12"/>
                      <a:gd name="T25" fmla="*/ 2 h 78"/>
                      <a:gd name="T26" fmla="*/ 2 w 12"/>
                      <a:gd name="T27" fmla="*/ 0 h 78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12" h="78">
                        <a:moveTo>
                          <a:pt x="0" y="78"/>
                        </a:moveTo>
                        <a:lnTo>
                          <a:pt x="2" y="72"/>
                        </a:lnTo>
                        <a:lnTo>
                          <a:pt x="4" y="66"/>
                        </a:lnTo>
                        <a:lnTo>
                          <a:pt x="5" y="61"/>
                        </a:lnTo>
                        <a:lnTo>
                          <a:pt x="6" y="54"/>
                        </a:lnTo>
                        <a:lnTo>
                          <a:pt x="7" y="49"/>
                        </a:lnTo>
                        <a:lnTo>
                          <a:pt x="8" y="42"/>
                        </a:lnTo>
                        <a:lnTo>
                          <a:pt x="9" y="36"/>
                        </a:lnTo>
                        <a:lnTo>
                          <a:pt x="10" y="31"/>
                        </a:lnTo>
                        <a:lnTo>
                          <a:pt x="10" y="24"/>
                        </a:lnTo>
                        <a:lnTo>
                          <a:pt x="11" y="18"/>
                        </a:lnTo>
                        <a:lnTo>
                          <a:pt x="11" y="13"/>
                        </a:lnTo>
                        <a:lnTo>
                          <a:pt x="11" y="6"/>
                        </a:lnTo>
                        <a:lnTo>
                          <a:pt x="12" y="0"/>
                        </a:lnTo>
                      </a:path>
                    </a:pathLst>
                  </a:custGeom>
                  <a:noFill/>
                  <a:ln w="3810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52" name="Freeform 300"/>
                  <p:cNvSpPr>
                    <a:spLocks/>
                  </p:cNvSpPr>
                  <p:nvPr/>
                </p:nvSpPr>
                <p:spPr bwMode="auto">
                  <a:xfrm>
                    <a:off x="2174" y="1177"/>
                    <a:ext cx="4" cy="23"/>
                  </a:xfrm>
                  <a:custGeom>
                    <a:avLst/>
                    <a:gdLst>
                      <a:gd name="T0" fmla="*/ 0 w 12"/>
                      <a:gd name="T1" fmla="*/ 23 h 78"/>
                      <a:gd name="T2" fmla="*/ 1 w 12"/>
                      <a:gd name="T3" fmla="*/ 21 h 78"/>
                      <a:gd name="T4" fmla="*/ 1 w 12"/>
                      <a:gd name="T5" fmla="*/ 19 h 78"/>
                      <a:gd name="T6" fmla="*/ 2 w 12"/>
                      <a:gd name="T7" fmla="*/ 18 h 78"/>
                      <a:gd name="T8" fmla="*/ 2 w 12"/>
                      <a:gd name="T9" fmla="*/ 16 h 78"/>
                      <a:gd name="T10" fmla="*/ 2 w 12"/>
                      <a:gd name="T11" fmla="*/ 14 h 78"/>
                      <a:gd name="T12" fmla="*/ 3 w 12"/>
                      <a:gd name="T13" fmla="*/ 13 h 78"/>
                      <a:gd name="T14" fmla="*/ 3 w 12"/>
                      <a:gd name="T15" fmla="*/ 11 h 78"/>
                      <a:gd name="T16" fmla="*/ 3 w 12"/>
                      <a:gd name="T17" fmla="*/ 9 h 78"/>
                      <a:gd name="T18" fmla="*/ 3 w 12"/>
                      <a:gd name="T19" fmla="*/ 7 h 78"/>
                      <a:gd name="T20" fmla="*/ 4 w 12"/>
                      <a:gd name="T21" fmla="*/ 5 h 78"/>
                      <a:gd name="T22" fmla="*/ 4 w 12"/>
                      <a:gd name="T23" fmla="*/ 4 h 78"/>
                      <a:gd name="T24" fmla="*/ 4 w 12"/>
                      <a:gd name="T25" fmla="*/ 2 h 78"/>
                      <a:gd name="T26" fmla="*/ 4 w 12"/>
                      <a:gd name="T27" fmla="*/ 0 h 78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12" h="78">
                        <a:moveTo>
                          <a:pt x="0" y="78"/>
                        </a:moveTo>
                        <a:lnTo>
                          <a:pt x="2" y="72"/>
                        </a:lnTo>
                        <a:lnTo>
                          <a:pt x="3" y="66"/>
                        </a:lnTo>
                        <a:lnTo>
                          <a:pt x="5" y="60"/>
                        </a:lnTo>
                        <a:lnTo>
                          <a:pt x="6" y="55"/>
                        </a:lnTo>
                        <a:lnTo>
                          <a:pt x="7" y="48"/>
                        </a:lnTo>
                        <a:lnTo>
                          <a:pt x="8" y="43"/>
                        </a:lnTo>
                        <a:lnTo>
                          <a:pt x="9" y="36"/>
                        </a:lnTo>
                        <a:lnTo>
                          <a:pt x="10" y="30"/>
                        </a:lnTo>
                        <a:lnTo>
                          <a:pt x="10" y="25"/>
                        </a:lnTo>
                        <a:lnTo>
                          <a:pt x="12" y="18"/>
                        </a:lnTo>
                        <a:lnTo>
                          <a:pt x="12" y="12"/>
                        </a:lnTo>
                        <a:lnTo>
                          <a:pt x="12" y="7"/>
                        </a:lnTo>
                        <a:lnTo>
                          <a:pt x="12" y="0"/>
                        </a:lnTo>
                      </a:path>
                    </a:pathLst>
                  </a:custGeom>
                  <a:noFill/>
                  <a:ln w="3810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53" name="Freeform 301"/>
                  <p:cNvSpPr>
                    <a:spLocks/>
                  </p:cNvSpPr>
                  <p:nvPr/>
                </p:nvSpPr>
                <p:spPr bwMode="auto">
                  <a:xfrm>
                    <a:off x="2917" y="1097"/>
                    <a:ext cx="157" cy="159"/>
                  </a:xfrm>
                  <a:custGeom>
                    <a:avLst/>
                    <a:gdLst>
                      <a:gd name="T0" fmla="*/ 157 w 515"/>
                      <a:gd name="T1" fmla="*/ 72 h 515"/>
                      <a:gd name="T2" fmla="*/ 155 w 515"/>
                      <a:gd name="T3" fmla="*/ 63 h 515"/>
                      <a:gd name="T4" fmla="*/ 153 w 515"/>
                      <a:gd name="T5" fmla="*/ 54 h 515"/>
                      <a:gd name="T6" fmla="*/ 149 w 515"/>
                      <a:gd name="T7" fmla="*/ 45 h 515"/>
                      <a:gd name="T8" fmla="*/ 145 w 515"/>
                      <a:gd name="T9" fmla="*/ 37 h 515"/>
                      <a:gd name="T10" fmla="*/ 139 w 515"/>
                      <a:gd name="T11" fmla="*/ 29 h 515"/>
                      <a:gd name="T12" fmla="*/ 133 w 515"/>
                      <a:gd name="T13" fmla="*/ 23 h 515"/>
                      <a:gd name="T14" fmla="*/ 126 w 515"/>
                      <a:gd name="T15" fmla="*/ 16 h 515"/>
                      <a:gd name="T16" fmla="*/ 119 w 515"/>
                      <a:gd name="T17" fmla="*/ 11 h 515"/>
                      <a:gd name="T18" fmla="*/ 111 w 515"/>
                      <a:gd name="T19" fmla="*/ 7 h 515"/>
                      <a:gd name="T20" fmla="*/ 102 w 515"/>
                      <a:gd name="T21" fmla="*/ 3 h 515"/>
                      <a:gd name="T22" fmla="*/ 93 w 515"/>
                      <a:gd name="T23" fmla="*/ 1 h 515"/>
                      <a:gd name="T24" fmla="*/ 84 w 515"/>
                      <a:gd name="T25" fmla="*/ 0 h 515"/>
                      <a:gd name="T26" fmla="*/ 75 w 515"/>
                      <a:gd name="T27" fmla="*/ 0 h 515"/>
                      <a:gd name="T28" fmla="*/ 66 w 515"/>
                      <a:gd name="T29" fmla="*/ 1 h 515"/>
                      <a:gd name="T30" fmla="*/ 57 w 515"/>
                      <a:gd name="T31" fmla="*/ 3 h 515"/>
                      <a:gd name="T32" fmla="*/ 48 w 515"/>
                      <a:gd name="T33" fmla="*/ 6 h 515"/>
                      <a:gd name="T34" fmla="*/ 40 w 515"/>
                      <a:gd name="T35" fmla="*/ 10 h 515"/>
                      <a:gd name="T36" fmla="*/ 32 w 515"/>
                      <a:gd name="T37" fmla="*/ 15 h 515"/>
                      <a:gd name="T38" fmla="*/ 25 w 515"/>
                      <a:gd name="T39" fmla="*/ 21 h 515"/>
                      <a:gd name="T40" fmla="*/ 18 w 515"/>
                      <a:gd name="T41" fmla="*/ 28 h 515"/>
                      <a:gd name="T42" fmla="*/ 13 w 515"/>
                      <a:gd name="T43" fmla="*/ 36 h 515"/>
                      <a:gd name="T44" fmla="*/ 8 w 515"/>
                      <a:gd name="T45" fmla="*/ 44 h 515"/>
                      <a:gd name="T46" fmla="*/ 5 w 515"/>
                      <a:gd name="T47" fmla="*/ 52 h 515"/>
                      <a:gd name="T48" fmla="*/ 2 w 515"/>
                      <a:gd name="T49" fmla="*/ 61 h 515"/>
                      <a:gd name="T50" fmla="*/ 1 w 515"/>
                      <a:gd name="T51" fmla="*/ 70 h 515"/>
                      <a:gd name="T52" fmla="*/ 0 w 515"/>
                      <a:gd name="T53" fmla="*/ 79 h 515"/>
                      <a:gd name="T54" fmla="*/ 1 w 515"/>
                      <a:gd name="T55" fmla="*/ 89 h 515"/>
                      <a:gd name="T56" fmla="*/ 2 w 515"/>
                      <a:gd name="T57" fmla="*/ 98 h 515"/>
                      <a:gd name="T58" fmla="*/ 5 w 515"/>
                      <a:gd name="T59" fmla="*/ 107 h 515"/>
                      <a:gd name="T60" fmla="*/ 8 w 515"/>
                      <a:gd name="T61" fmla="*/ 115 h 515"/>
                      <a:gd name="T62" fmla="*/ 13 w 515"/>
                      <a:gd name="T63" fmla="*/ 123 h 515"/>
                      <a:gd name="T64" fmla="*/ 18 w 515"/>
                      <a:gd name="T65" fmla="*/ 131 h 515"/>
                      <a:gd name="T66" fmla="*/ 25 w 515"/>
                      <a:gd name="T67" fmla="*/ 138 h 515"/>
                      <a:gd name="T68" fmla="*/ 32 w 515"/>
                      <a:gd name="T69" fmla="*/ 144 h 515"/>
                      <a:gd name="T70" fmla="*/ 40 w 515"/>
                      <a:gd name="T71" fmla="*/ 149 h 515"/>
                      <a:gd name="T72" fmla="*/ 48 w 515"/>
                      <a:gd name="T73" fmla="*/ 153 h 515"/>
                      <a:gd name="T74" fmla="*/ 57 w 515"/>
                      <a:gd name="T75" fmla="*/ 156 h 515"/>
                      <a:gd name="T76" fmla="*/ 66 w 515"/>
                      <a:gd name="T77" fmla="*/ 158 h 515"/>
                      <a:gd name="T78" fmla="*/ 75 w 515"/>
                      <a:gd name="T79" fmla="*/ 159 h 515"/>
                      <a:gd name="T80" fmla="*/ 84 w 515"/>
                      <a:gd name="T81" fmla="*/ 159 h 515"/>
                      <a:gd name="T82" fmla="*/ 93 w 515"/>
                      <a:gd name="T83" fmla="*/ 158 h 515"/>
                      <a:gd name="T84" fmla="*/ 102 w 515"/>
                      <a:gd name="T85" fmla="*/ 155 h 515"/>
                      <a:gd name="T86" fmla="*/ 111 w 515"/>
                      <a:gd name="T87" fmla="*/ 152 h 515"/>
                      <a:gd name="T88" fmla="*/ 119 w 515"/>
                      <a:gd name="T89" fmla="*/ 148 h 515"/>
                      <a:gd name="T90" fmla="*/ 126 w 515"/>
                      <a:gd name="T91" fmla="*/ 143 h 515"/>
                      <a:gd name="T92" fmla="*/ 133 w 515"/>
                      <a:gd name="T93" fmla="*/ 136 h 515"/>
                      <a:gd name="T94" fmla="*/ 139 w 515"/>
                      <a:gd name="T95" fmla="*/ 129 h 515"/>
                      <a:gd name="T96" fmla="*/ 145 w 515"/>
                      <a:gd name="T97" fmla="*/ 122 h 515"/>
                      <a:gd name="T98" fmla="*/ 149 w 515"/>
                      <a:gd name="T99" fmla="*/ 114 h 515"/>
                      <a:gd name="T100" fmla="*/ 153 w 515"/>
                      <a:gd name="T101" fmla="*/ 105 h 515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0" t="0" r="r" b="b"/>
                    <a:pathLst>
                      <a:path w="515" h="515">
                        <a:moveTo>
                          <a:pt x="515" y="257"/>
                        </a:moveTo>
                        <a:lnTo>
                          <a:pt x="515" y="251"/>
                        </a:lnTo>
                        <a:lnTo>
                          <a:pt x="514" y="246"/>
                        </a:lnTo>
                        <a:lnTo>
                          <a:pt x="514" y="239"/>
                        </a:lnTo>
                        <a:lnTo>
                          <a:pt x="514" y="233"/>
                        </a:lnTo>
                        <a:lnTo>
                          <a:pt x="513" y="227"/>
                        </a:lnTo>
                        <a:lnTo>
                          <a:pt x="512" y="221"/>
                        </a:lnTo>
                        <a:lnTo>
                          <a:pt x="511" y="216"/>
                        </a:lnTo>
                        <a:lnTo>
                          <a:pt x="510" y="209"/>
                        </a:lnTo>
                        <a:lnTo>
                          <a:pt x="509" y="203"/>
                        </a:lnTo>
                        <a:lnTo>
                          <a:pt x="507" y="198"/>
                        </a:lnTo>
                        <a:lnTo>
                          <a:pt x="506" y="191"/>
                        </a:lnTo>
                        <a:lnTo>
                          <a:pt x="504" y="186"/>
                        </a:lnTo>
                        <a:lnTo>
                          <a:pt x="503" y="180"/>
                        </a:lnTo>
                        <a:lnTo>
                          <a:pt x="501" y="174"/>
                        </a:lnTo>
                        <a:lnTo>
                          <a:pt x="499" y="169"/>
                        </a:lnTo>
                        <a:lnTo>
                          <a:pt x="497" y="162"/>
                        </a:lnTo>
                        <a:lnTo>
                          <a:pt x="495" y="157"/>
                        </a:lnTo>
                        <a:lnTo>
                          <a:pt x="493" y="152"/>
                        </a:lnTo>
                        <a:lnTo>
                          <a:pt x="489" y="147"/>
                        </a:lnTo>
                        <a:lnTo>
                          <a:pt x="487" y="141"/>
                        </a:lnTo>
                        <a:lnTo>
                          <a:pt x="484" y="136"/>
                        </a:lnTo>
                        <a:lnTo>
                          <a:pt x="481" y="131"/>
                        </a:lnTo>
                        <a:lnTo>
                          <a:pt x="478" y="125"/>
                        </a:lnTo>
                        <a:lnTo>
                          <a:pt x="474" y="120"/>
                        </a:lnTo>
                        <a:lnTo>
                          <a:pt x="471" y="115"/>
                        </a:lnTo>
                        <a:lnTo>
                          <a:pt x="468" y="110"/>
                        </a:lnTo>
                        <a:lnTo>
                          <a:pt x="465" y="105"/>
                        </a:lnTo>
                        <a:lnTo>
                          <a:pt x="461" y="100"/>
                        </a:lnTo>
                        <a:lnTo>
                          <a:pt x="457" y="95"/>
                        </a:lnTo>
                        <a:lnTo>
                          <a:pt x="453" y="91"/>
                        </a:lnTo>
                        <a:lnTo>
                          <a:pt x="450" y="86"/>
                        </a:lnTo>
                        <a:lnTo>
                          <a:pt x="446" y="82"/>
                        </a:lnTo>
                        <a:lnTo>
                          <a:pt x="441" y="77"/>
                        </a:lnTo>
                        <a:lnTo>
                          <a:pt x="437" y="73"/>
                        </a:lnTo>
                        <a:lnTo>
                          <a:pt x="433" y="69"/>
                        </a:lnTo>
                        <a:lnTo>
                          <a:pt x="429" y="65"/>
                        </a:lnTo>
                        <a:lnTo>
                          <a:pt x="423" y="60"/>
                        </a:lnTo>
                        <a:lnTo>
                          <a:pt x="419" y="57"/>
                        </a:lnTo>
                        <a:lnTo>
                          <a:pt x="414" y="53"/>
                        </a:lnTo>
                        <a:lnTo>
                          <a:pt x="410" y="50"/>
                        </a:lnTo>
                        <a:lnTo>
                          <a:pt x="404" y="46"/>
                        </a:lnTo>
                        <a:lnTo>
                          <a:pt x="400" y="42"/>
                        </a:lnTo>
                        <a:lnTo>
                          <a:pt x="395" y="39"/>
                        </a:lnTo>
                        <a:lnTo>
                          <a:pt x="389" y="36"/>
                        </a:lnTo>
                        <a:lnTo>
                          <a:pt x="384" y="34"/>
                        </a:lnTo>
                        <a:lnTo>
                          <a:pt x="379" y="30"/>
                        </a:lnTo>
                        <a:lnTo>
                          <a:pt x="373" y="27"/>
                        </a:lnTo>
                        <a:lnTo>
                          <a:pt x="368" y="25"/>
                        </a:lnTo>
                        <a:lnTo>
                          <a:pt x="363" y="22"/>
                        </a:lnTo>
                        <a:lnTo>
                          <a:pt x="357" y="20"/>
                        </a:lnTo>
                        <a:lnTo>
                          <a:pt x="351" y="18"/>
                        </a:lnTo>
                        <a:lnTo>
                          <a:pt x="346" y="16"/>
                        </a:lnTo>
                        <a:lnTo>
                          <a:pt x="340" y="13"/>
                        </a:lnTo>
                        <a:lnTo>
                          <a:pt x="334" y="11"/>
                        </a:lnTo>
                        <a:lnTo>
                          <a:pt x="329" y="10"/>
                        </a:lnTo>
                        <a:lnTo>
                          <a:pt x="323" y="8"/>
                        </a:lnTo>
                        <a:lnTo>
                          <a:pt x="317" y="7"/>
                        </a:lnTo>
                        <a:lnTo>
                          <a:pt x="312" y="5"/>
                        </a:lnTo>
                        <a:lnTo>
                          <a:pt x="305" y="4"/>
                        </a:lnTo>
                        <a:lnTo>
                          <a:pt x="299" y="3"/>
                        </a:lnTo>
                        <a:lnTo>
                          <a:pt x="293" y="2"/>
                        </a:lnTo>
                        <a:lnTo>
                          <a:pt x="287" y="2"/>
                        </a:lnTo>
                        <a:lnTo>
                          <a:pt x="282" y="1"/>
                        </a:lnTo>
                        <a:lnTo>
                          <a:pt x="275" y="1"/>
                        </a:lnTo>
                        <a:lnTo>
                          <a:pt x="269" y="0"/>
                        </a:lnTo>
                        <a:lnTo>
                          <a:pt x="264" y="0"/>
                        </a:lnTo>
                        <a:lnTo>
                          <a:pt x="257" y="0"/>
                        </a:lnTo>
                        <a:lnTo>
                          <a:pt x="251" y="0"/>
                        </a:lnTo>
                        <a:lnTo>
                          <a:pt x="246" y="0"/>
                        </a:lnTo>
                        <a:lnTo>
                          <a:pt x="239" y="1"/>
                        </a:lnTo>
                        <a:lnTo>
                          <a:pt x="233" y="1"/>
                        </a:lnTo>
                        <a:lnTo>
                          <a:pt x="227" y="2"/>
                        </a:lnTo>
                        <a:lnTo>
                          <a:pt x="221" y="2"/>
                        </a:lnTo>
                        <a:lnTo>
                          <a:pt x="215" y="3"/>
                        </a:lnTo>
                        <a:lnTo>
                          <a:pt x="209" y="4"/>
                        </a:lnTo>
                        <a:lnTo>
                          <a:pt x="203" y="5"/>
                        </a:lnTo>
                        <a:lnTo>
                          <a:pt x="198" y="7"/>
                        </a:lnTo>
                        <a:lnTo>
                          <a:pt x="191" y="8"/>
                        </a:lnTo>
                        <a:lnTo>
                          <a:pt x="186" y="10"/>
                        </a:lnTo>
                        <a:lnTo>
                          <a:pt x="180" y="11"/>
                        </a:lnTo>
                        <a:lnTo>
                          <a:pt x="174" y="13"/>
                        </a:lnTo>
                        <a:lnTo>
                          <a:pt x="169" y="16"/>
                        </a:lnTo>
                        <a:lnTo>
                          <a:pt x="162" y="18"/>
                        </a:lnTo>
                        <a:lnTo>
                          <a:pt x="157" y="20"/>
                        </a:lnTo>
                        <a:lnTo>
                          <a:pt x="152" y="22"/>
                        </a:lnTo>
                        <a:lnTo>
                          <a:pt x="147" y="25"/>
                        </a:lnTo>
                        <a:lnTo>
                          <a:pt x="141" y="27"/>
                        </a:lnTo>
                        <a:lnTo>
                          <a:pt x="136" y="30"/>
                        </a:lnTo>
                        <a:lnTo>
                          <a:pt x="131" y="34"/>
                        </a:lnTo>
                        <a:lnTo>
                          <a:pt x="125" y="36"/>
                        </a:lnTo>
                        <a:lnTo>
                          <a:pt x="120" y="39"/>
                        </a:lnTo>
                        <a:lnTo>
                          <a:pt x="115" y="42"/>
                        </a:lnTo>
                        <a:lnTo>
                          <a:pt x="109" y="46"/>
                        </a:lnTo>
                        <a:lnTo>
                          <a:pt x="105" y="50"/>
                        </a:lnTo>
                        <a:lnTo>
                          <a:pt x="100" y="53"/>
                        </a:lnTo>
                        <a:lnTo>
                          <a:pt x="95" y="57"/>
                        </a:lnTo>
                        <a:lnTo>
                          <a:pt x="90" y="60"/>
                        </a:lnTo>
                        <a:lnTo>
                          <a:pt x="86" y="65"/>
                        </a:lnTo>
                        <a:lnTo>
                          <a:pt x="82" y="69"/>
                        </a:lnTo>
                        <a:lnTo>
                          <a:pt x="77" y="73"/>
                        </a:lnTo>
                        <a:lnTo>
                          <a:pt x="73" y="77"/>
                        </a:lnTo>
                        <a:lnTo>
                          <a:pt x="69" y="82"/>
                        </a:lnTo>
                        <a:lnTo>
                          <a:pt x="65" y="86"/>
                        </a:lnTo>
                        <a:lnTo>
                          <a:pt x="60" y="91"/>
                        </a:lnTo>
                        <a:lnTo>
                          <a:pt x="57" y="95"/>
                        </a:lnTo>
                        <a:lnTo>
                          <a:pt x="53" y="100"/>
                        </a:lnTo>
                        <a:lnTo>
                          <a:pt x="50" y="105"/>
                        </a:lnTo>
                        <a:lnTo>
                          <a:pt x="46" y="110"/>
                        </a:lnTo>
                        <a:lnTo>
                          <a:pt x="42" y="115"/>
                        </a:lnTo>
                        <a:lnTo>
                          <a:pt x="39" y="120"/>
                        </a:lnTo>
                        <a:lnTo>
                          <a:pt x="36" y="125"/>
                        </a:lnTo>
                        <a:lnTo>
                          <a:pt x="33" y="131"/>
                        </a:lnTo>
                        <a:lnTo>
                          <a:pt x="30" y="136"/>
                        </a:lnTo>
                        <a:lnTo>
                          <a:pt x="27" y="141"/>
                        </a:lnTo>
                        <a:lnTo>
                          <a:pt x="25" y="147"/>
                        </a:lnTo>
                        <a:lnTo>
                          <a:pt x="22" y="152"/>
                        </a:lnTo>
                        <a:lnTo>
                          <a:pt x="20" y="157"/>
                        </a:lnTo>
                        <a:lnTo>
                          <a:pt x="18" y="162"/>
                        </a:lnTo>
                        <a:lnTo>
                          <a:pt x="16" y="169"/>
                        </a:lnTo>
                        <a:lnTo>
                          <a:pt x="13" y="174"/>
                        </a:lnTo>
                        <a:lnTo>
                          <a:pt x="11" y="180"/>
                        </a:lnTo>
                        <a:lnTo>
                          <a:pt x="10" y="186"/>
                        </a:lnTo>
                        <a:lnTo>
                          <a:pt x="8" y="191"/>
                        </a:lnTo>
                        <a:lnTo>
                          <a:pt x="7" y="198"/>
                        </a:lnTo>
                        <a:lnTo>
                          <a:pt x="5" y="203"/>
                        </a:lnTo>
                        <a:lnTo>
                          <a:pt x="4" y="209"/>
                        </a:lnTo>
                        <a:lnTo>
                          <a:pt x="3" y="216"/>
                        </a:lnTo>
                        <a:lnTo>
                          <a:pt x="2" y="221"/>
                        </a:lnTo>
                        <a:lnTo>
                          <a:pt x="2" y="227"/>
                        </a:lnTo>
                        <a:lnTo>
                          <a:pt x="1" y="233"/>
                        </a:lnTo>
                        <a:lnTo>
                          <a:pt x="1" y="239"/>
                        </a:lnTo>
                        <a:lnTo>
                          <a:pt x="0" y="246"/>
                        </a:lnTo>
                        <a:lnTo>
                          <a:pt x="0" y="251"/>
                        </a:lnTo>
                        <a:lnTo>
                          <a:pt x="0" y="257"/>
                        </a:lnTo>
                        <a:lnTo>
                          <a:pt x="0" y="264"/>
                        </a:lnTo>
                        <a:lnTo>
                          <a:pt x="0" y="269"/>
                        </a:lnTo>
                        <a:lnTo>
                          <a:pt x="1" y="275"/>
                        </a:lnTo>
                        <a:lnTo>
                          <a:pt x="1" y="282"/>
                        </a:lnTo>
                        <a:lnTo>
                          <a:pt x="2" y="287"/>
                        </a:lnTo>
                        <a:lnTo>
                          <a:pt x="2" y="293"/>
                        </a:lnTo>
                        <a:lnTo>
                          <a:pt x="3" y="300"/>
                        </a:lnTo>
                        <a:lnTo>
                          <a:pt x="4" y="305"/>
                        </a:lnTo>
                        <a:lnTo>
                          <a:pt x="5" y="312"/>
                        </a:lnTo>
                        <a:lnTo>
                          <a:pt x="7" y="317"/>
                        </a:lnTo>
                        <a:lnTo>
                          <a:pt x="8" y="323"/>
                        </a:lnTo>
                        <a:lnTo>
                          <a:pt x="10" y="329"/>
                        </a:lnTo>
                        <a:lnTo>
                          <a:pt x="11" y="335"/>
                        </a:lnTo>
                        <a:lnTo>
                          <a:pt x="13" y="340"/>
                        </a:lnTo>
                        <a:lnTo>
                          <a:pt x="16" y="346"/>
                        </a:lnTo>
                        <a:lnTo>
                          <a:pt x="18" y="352"/>
                        </a:lnTo>
                        <a:lnTo>
                          <a:pt x="20" y="357"/>
                        </a:lnTo>
                        <a:lnTo>
                          <a:pt x="22" y="363"/>
                        </a:lnTo>
                        <a:lnTo>
                          <a:pt x="25" y="368"/>
                        </a:lnTo>
                        <a:lnTo>
                          <a:pt x="27" y="373"/>
                        </a:lnTo>
                        <a:lnTo>
                          <a:pt x="30" y="380"/>
                        </a:lnTo>
                        <a:lnTo>
                          <a:pt x="33" y="384"/>
                        </a:lnTo>
                        <a:lnTo>
                          <a:pt x="36" y="389"/>
                        </a:lnTo>
                        <a:lnTo>
                          <a:pt x="39" y="395"/>
                        </a:lnTo>
                        <a:lnTo>
                          <a:pt x="42" y="400"/>
                        </a:lnTo>
                        <a:lnTo>
                          <a:pt x="46" y="405"/>
                        </a:lnTo>
                        <a:lnTo>
                          <a:pt x="50" y="410"/>
                        </a:lnTo>
                        <a:lnTo>
                          <a:pt x="53" y="415"/>
                        </a:lnTo>
                        <a:lnTo>
                          <a:pt x="57" y="419"/>
                        </a:lnTo>
                        <a:lnTo>
                          <a:pt x="60" y="424"/>
                        </a:lnTo>
                        <a:lnTo>
                          <a:pt x="65" y="429"/>
                        </a:lnTo>
                        <a:lnTo>
                          <a:pt x="69" y="433"/>
                        </a:lnTo>
                        <a:lnTo>
                          <a:pt x="73" y="437"/>
                        </a:lnTo>
                        <a:lnTo>
                          <a:pt x="77" y="441"/>
                        </a:lnTo>
                        <a:lnTo>
                          <a:pt x="82" y="446"/>
                        </a:lnTo>
                        <a:lnTo>
                          <a:pt x="86" y="450"/>
                        </a:lnTo>
                        <a:lnTo>
                          <a:pt x="90" y="454"/>
                        </a:lnTo>
                        <a:lnTo>
                          <a:pt x="95" y="457"/>
                        </a:lnTo>
                        <a:lnTo>
                          <a:pt x="100" y="462"/>
                        </a:lnTo>
                        <a:lnTo>
                          <a:pt x="105" y="465"/>
                        </a:lnTo>
                        <a:lnTo>
                          <a:pt x="109" y="469"/>
                        </a:lnTo>
                        <a:lnTo>
                          <a:pt x="115" y="472"/>
                        </a:lnTo>
                        <a:lnTo>
                          <a:pt x="120" y="476"/>
                        </a:lnTo>
                        <a:lnTo>
                          <a:pt x="125" y="479"/>
                        </a:lnTo>
                        <a:lnTo>
                          <a:pt x="131" y="482"/>
                        </a:lnTo>
                        <a:lnTo>
                          <a:pt x="136" y="484"/>
                        </a:lnTo>
                        <a:lnTo>
                          <a:pt x="141" y="487"/>
                        </a:lnTo>
                        <a:lnTo>
                          <a:pt x="147" y="490"/>
                        </a:lnTo>
                        <a:lnTo>
                          <a:pt x="152" y="493"/>
                        </a:lnTo>
                        <a:lnTo>
                          <a:pt x="157" y="495"/>
                        </a:lnTo>
                        <a:lnTo>
                          <a:pt x="162" y="497"/>
                        </a:lnTo>
                        <a:lnTo>
                          <a:pt x="169" y="499"/>
                        </a:lnTo>
                        <a:lnTo>
                          <a:pt x="174" y="501"/>
                        </a:lnTo>
                        <a:lnTo>
                          <a:pt x="180" y="503"/>
                        </a:lnTo>
                        <a:lnTo>
                          <a:pt x="186" y="505"/>
                        </a:lnTo>
                        <a:lnTo>
                          <a:pt x="191" y="506"/>
                        </a:lnTo>
                        <a:lnTo>
                          <a:pt x="198" y="509"/>
                        </a:lnTo>
                        <a:lnTo>
                          <a:pt x="203" y="510"/>
                        </a:lnTo>
                        <a:lnTo>
                          <a:pt x="209" y="511"/>
                        </a:lnTo>
                        <a:lnTo>
                          <a:pt x="215" y="512"/>
                        </a:lnTo>
                        <a:lnTo>
                          <a:pt x="221" y="513"/>
                        </a:lnTo>
                        <a:lnTo>
                          <a:pt x="227" y="514"/>
                        </a:lnTo>
                        <a:lnTo>
                          <a:pt x="233" y="514"/>
                        </a:lnTo>
                        <a:lnTo>
                          <a:pt x="239" y="515"/>
                        </a:lnTo>
                        <a:lnTo>
                          <a:pt x="246" y="515"/>
                        </a:lnTo>
                        <a:lnTo>
                          <a:pt x="251" y="515"/>
                        </a:lnTo>
                        <a:lnTo>
                          <a:pt x="257" y="515"/>
                        </a:lnTo>
                        <a:lnTo>
                          <a:pt x="264" y="515"/>
                        </a:lnTo>
                        <a:lnTo>
                          <a:pt x="269" y="515"/>
                        </a:lnTo>
                        <a:lnTo>
                          <a:pt x="275" y="515"/>
                        </a:lnTo>
                        <a:lnTo>
                          <a:pt x="282" y="514"/>
                        </a:lnTo>
                        <a:lnTo>
                          <a:pt x="287" y="514"/>
                        </a:lnTo>
                        <a:lnTo>
                          <a:pt x="293" y="513"/>
                        </a:lnTo>
                        <a:lnTo>
                          <a:pt x="299" y="512"/>
                        </a:lnTo>
                        <a:lnTo>
                          <a:pt x="305" y="511"/>
                        </a:lnTo>
                        <a:lnTo>
                          <a:pt x="312" y="510"/>
                        </a:lnTo>
                        <a:lnTo>
                          <a:pt x="317" y="509"/>
                        </a:lnTo>
                        <a:lnTo>
                          <a:pt x="323" y="506"/>
                        </a:lnTo>
                        <a:lnTo>
                          <a:pt x="329" y="505"/>
                        </a:lnTo>
                        <a:lnTo>
                          <a:pt x="334" y="503"/>
                        </a:lnTo>
                        <a:lnTo>
                          <a:pt x="340" y="501"/>
                        </a:lnTo>
                        <a:lnTo>
                          <a:pt x="346" y="499"/>
                        </a:lnTo>
                        <a:lnTo>
                          <a:pt x="351" y="497"/>
                        </a:lnTo>
                        <a:lnTo>
                          <a:pt x="357" y="495"/>
                        </a:lnTo>
                        <a:lnTo>
                          <a:pt x="363" y="493"/>
                        </a:lnTo>
                        <a:lnTo>
                          <a:pt x="368" y="490"/>
                        </a:lnTo>
                        <a:lnTo>
                          <a:pt x="373" y="487"/>
                        </a:lnTo>
                        <a:lnTo>
                          <a:pt x="379" y="484"/>
                        </a:lnTo>
                        <a:lnTo>
                          <a:pt x="384" y="482"/>
                        </a:lnTo>
                        <a:lnTo>
                          <a:pt x="389" y="479"/>
                        </a:lnTo>
                        <a:lnTo>
                          <a:pt x="395" y="476"/>
                        </a:lnTo>
                        <a:lnTo>
                          <a:pt x="400" y="472"/>
                        </a:lnTo>
                        <a:lnTo>
                          <a:pt x="404" y="469"/>
                        </a:lnTo>
                        <a:lnTo>
                          <a:pt x="410" y="465"/>
                        </a:lnTo>
                        <a:lnTo>
                          <a:pt x="414" y="462"/>
                        </a:lnTo>
                        <a:lnTo>
                          <a:pt x="419" y="457"/>
                        </a:lnTo>
                        <a:lnTo>
                          <a:pt x="423" y="454"/>
                        </a:lnTo>
                        <a:lnTo>
                          <a:pt x="429" y="450"/>
                        </a:lnTo>
                        <a:lnTo>
                          <a:pt x="433" y="446"/>
                        </a:lnTo>
                        <a:lnTo>
                          <a:pt x="437" y="441"/>
                        </a:lnTo>
                        <a:lnTo>
                          <a:pt x="441" y="437"/>
                        </a:lnTo>
                        <a:lnTo>
                          <a:pt x="446" y="433"/>
                        </a:lnTo>
                        <a:lnTo>
                          <a:pt x="450" y="429"/>
                        </a:lnTo>
                        <a:lnTo>
                          <a:pt x="453" y="424"/>
                        </a:lnTo>
                        <a:lnTo>
                          <a:pt x="457" y="419"/>
                        </a:lnTo>
                        <a:lnTo>
                          <a:pt x="461" y="415"/>
                        </a:lnTo>
                        <a:lnTo>
                          <a:pt x="465" y="410"/>
                        </a:lnTo>
                        <a:lnTo>
                          <a:pt x="468" y="405"/>
                        </a:lnTo>
                        <a:lnTo>
                          <a:pt x="471" y="400"/>
                        </a:lnTo>
                        <a:lnTo>
                          <a:pt x="474" y="395"/>
                        </a:lnTo>
                        <a:lnTo>
                          <a:pt x="478" y="389"/>
                        </a:lnTo>
                        <a:lnTo>
                          <a:pt x="481" y="384"/>
                        </a:lnTo>
                        <a:lnTo>
                          <a:pt x="484" y="380"/>
                        </a:lnTo>
                        <a:lnTo>
                          <a:pt x="487" y="373"/>
                        </a:lnTo>
                        <a:lnTo>
                          <a:pt x="489" y="368"/>
                        </a:lnTo>
                        <a:lnTo>
                          <a:pt x="493" y="363"/>
                        </a:lnTo>
                        <a:lnTo>
                          <a:pt x="495" y="357"/>
                        </a:lnTo>
                        <a:lnTo>
                          <a:pt x="497" y="352"/>
                        </a:lnTo>
                        <a:lnTo>
                          <a:pt x="499" y="346"/>
                        </a:lnTo>
                        <a:lnTo>
                          <a:pt x="501" y="340"/>
                        </a:lnTo>
                        <a:lnTo>
                          <a:pt x="503" y="335"/>
                        </a:lnTo>
                      </a:path>
                    </a:pathLst>
                  </a:custGeom>
                  <a:noFill/>
                  <a:ln w="3810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54" name="Freeform 302"/>
                  <p:cNvSpPr>
                    <a:spLocks/>
                  </p:cNvSpPr>
                  <p:nvPr/>
                </p:nvSpPr>
                <p:spPr bwMode="auto">
                  <a:xfrm>
                    <a:off x="3072" y="1177"/>
                    <a:ext cx="2" cy="23"/>
                  </a:xfrm>
                  <a:custGeom>
                    <a:avLst/>
                    <a:gdLst>
                      <a:gd name="T0" fmla="*/ 0 w 12"/>
                      <a:gd name="T1" fmla="*/ 23 h 78"/>
                      <a:gd name="T2" fmla="*/ 0 w 12"/>
                      <a:gd name="T3" fmla="*/ 21 h 78"/>
                      <a:gd name="T4" fmla="*/ 1 w 12"/>
                      <a:gd name="T5" fmla="*/ 19 h 78"/>
                      <a:gd name="T6" fmla="*/ 1 w 12"/>
                      <a:gd name="T7" fmla="*/ 18 h 78"/>
                      <a:gd name="T8" fmla="*/ 1 w 12"/>
                      <a:gd name="T9" fmla="*/ 16 h 78"/>
                      <a:gd name="T10" fmla="*/ 1 w 12"/>
                      <a:gd name="T11" fmla="*/ 14 h 78"/>
                      <a:gd name="T12" fmla="*/ 1 w 12"/>
                      <a:gd name="T13" fmla="*/ 13 h 78"/>
                      <a:gd name="T14" fmla="*/ 2 w 12"/>
                      <a:gd name="T15" fmla="*/ 11 h 78"/>
                      <a:gd name="T16" fmla="*/ 2 w 12"/>
                      <a:gd name="T17" fmla="*/ 9 h 78"/>
                      <a:gd name="T18" fmla="*/ 2 w 12"/>
                      <a:gd name="T19" fmla="*/ 7 h 78"/>
                      <a:gd name="T20" fmla="*/ 2 w 12"/>
                      <a:gd name="T21" fmla="*/ 5 h 78"/>
                      <a:gd name="T22" fmla="*/ 2 w 12"/>
                      <a:gd name="T23" fmla="*/ 4 h 78"/>
                      <a:gd name="T24" fmla="*/ 2 w 12"/>
                      <a:gd name="T25" fmla="*/ 2 h 78"/>
                      <a:gd name="T26" fmla="*/ 2 w 12"/>
                      <a:gd name="T27" fmla="*/ 0 h 78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12" h="78">
                        <a:moveTo>
                          <a:pt x="0" y="78"/>
                        </a:moveTo>
                        <a:lnTo>
                          <a:pt x="1" y="72"/>
                        </a:lnTo>
                        <a:lnTo>
                          <a:pt x="3" y="66"/>
                        </a:lnTo>
                        <a:lnTo>
                          <a:pt x="4" y="60"/>
                        </a:lnTo>
                        <a:lnTo>
                          <a:pt x="6" y="55"/>
                        </a:lnTo>
                        <a:lnTo>
                          <a:pt x="7" y="48"/>
                        </a:lnTo>
                        <a:lnTo>
                          <a:pt x="8" y="43"/>
                        </a:lnTo>
                        <a:lnTo>
                          <a:pt x="9" y="36"/>
                        </a:lnTo>
                        <a:lnTo>
                          <a:pt x="10" y="30"/>
                        </a:lnTo>
                        <a:lnTo>
                          <a:pt x="11" y="25"/>
                        </a:lnTo>
                        <a:lnTo>
                          <a:pt x="11" y="18"/>
                        </a:lnTo>
                        <a:lnTo>
                          <a:pt x="11" y="12"/>
                        </a:lnTo>
                        <a:lnTo>
                          <a:pt x="12" y="7"/>
                        </a:lnTo>
                        <a:lnTo>
                          <a:pt x="12" y="0"/>
                        </a:lnTo>
                      </a:path>
                    </a:pathLst>
                  </a:custGeom>
                  <a:noFill/>
                  <a:ln w="3810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55" name="Freeform 303"/>
                  <p:cNvSpPr>
                    <a:spLocks/>
                  </p:cNvSpPr>
                  <p:nvPr/>
                </p:nvSpPr>
                <p:spPr bwMode="auto">
                  <a:xfrm>
                    <a:off x="2469" y="649"/>
                    <a:ext cx="157" cy="157"/>
                  </a:xfrm>
                  <a:custGeom>
                    <a:avLst/>
                    <a:gdLst>
                      <a:gd name="T0" fmla="*/ 156 w 515"/>
                      <a:gd name="T1" fmla="*/ 71 h 515"/>
                      <a:gd name="T2" fmla="*/ 155 w 515"/>
                      <a:gd name="T3" fmla="*/ 62 h 515"/>
                      <a:gd name="T4" fmla="*/ 153 w 515"/>
                      <a:gd name="T5" fmla="*/ 53 h 515"/>
                      <a:gd name="T6" fmla="*/ 149 w 515"/>
                      <a:gd name="T7" fmla="*/ 45 h 515"/>
                      <a:gd name="T8" fmla="*/ 145 w 515"/>
                      <a:gd name="T9" fmla="*/ 37 h 515"/>
                      <a:gd name="T10" fmla="*/ 140 w 515"/>
                      <a:gd name="T11" fmla="*/ 29 h 515"/>
                      <a:gd name="T12" fmla="*/ 134 w 515"/>
                      <a:gd name="T13" fmla="*/ 22 h 515"/>
                      <a:gd name="T14" fmla="*/ 126 w 515"/>
                      <a:gd name="T15" fmla="*/ 16 h 515"/>
                      <a:gd name="T16" fmla="*/ 119 w 515"/>
                      <a:gd name="T17" fmla="*/ 11 h 515"/>
                      <a:gd name="T18" fmla="*/ 111 w 515"/>
                      <a:gd name="T19" fmla="*/ 7 h 515"/>
                      <a:gd name="T20" fmla="*/ 102 w 515"/>
                      <a:gd name="T21" fmla="*/ 4 h 515"/>
                      <a:gd name="T22" fmla="*/ 93 w 515"/>
                      <a:gd name="T23" fmla="*/ 1 h 515"/>
                      <a:gd name="T24" fmla="*/ 84 w 515"/>
                      <a:gd name="T25" fmla="*/ 0 h 515"/>
                      <a:gd name="T26" fmla="*/ 75 w 515"/>
                      <a:gd name="T27" fmla="*/ 0 h 515"/>
                      <a:gd name="T28" fmla="*/ 66 w 515"/>
                      <a:gd name="T29" fmla="*/ 1 h 515"/>
                      <a:gd name="T30" fmla="*/ 57 w 515"/>
                      <a:gd name="T31" fmla="*/ 3 h 515"/>
                      <a:gd name="T32" fmla="*/ 48 w 515"/>
                      <a:gd name="T33" fmla="*/ 6 h 515"/>
                      <a:gd name="T34" fmla="*/ 40 w 515"/>
                      <a:gd name="T35" fmla="*/ 10 h 515"/>
                      <a:gd name="T36" fmla="*/ 32 w 515"/>
                      <a:gd name="T37" fmla="*/ 15 h 515"/>
                      <a:gd name="T38" fmla="*/ 25 w 515"/>
                      <a:gd name="T39" fmla="*/ 21 h 515"/>
                      <a:gd name="T40" fmla="*/ 19 w 515"/>
                      <a:gd name="T41" fmla="*/ 27 h 515"/>
                      <a:gd name="T42" fmla="*/ 13 w 515"/>
                      <a:gd name="T43" fmla="*/ 35 h 515"/>
                      <a:gd name="T44" fmla="*/ 9 w 515"/>
                      <a:gd name="T45" fmla="*/ 43 h 515"/>
                      <a:gd name="T46" fmla="*/ 5 w 515"/>
                      <a:gd name="T47" fmla="*/ 51 h 515"/>
                      <a:gd name="T48" fmla="*/ 2 w 515"/>
                      <a:gd name="T49" fmla="*/ 60 h 515"/>
                      <a:gd name="T50" fmla="*/ 0 w 515"/>
                      <a:gd name="T51" fmla="*/ 70 h 515"/>
                      <a:gd name="T52" fmla="*/ 0 w 515"/>
                      <a:gd name="T53" fmla="*/ 79 h 515"/>
                      <a:gd name="T54" fmla="*/ 0 w 515"/>
                      <a:gd name="T55" fmla="*/ 87 h 515"/>
                      <a:gd name="T56" fmla="*/ 2 w 515"/>
                      <a:gd name="T57" fmla="*/ 97 h 515"/>
                      <a:gd name="T58" fmla="*/ 5 w 515"/>
                      <a:gd name="T59" fmla="*/ 105 h 515"/>
                      <a:gd name="T60" fmla="*/ 9 w 515"/>
                      <a:gd name="T61" fmla="*/ 114 h 515"/>
                      <a:gd name="T62" fmla="*/ 13 w 515"/>
                      <a:gd name="T63" fmla="*/ 122 h 515"/>
                      <a:gd name="T64" fmla="*/ 19 w 515"/>
                      <a:gd name="T65" fmla="*/ 129 h 515"/>
                      <a:gd name="T66" fmla="*/ 25 w 515"/>
                      <a:gd name="T67" fmla="*/ 136 h 515"/>
                      <a:gd name="T68" fmla="*/ 32 w 515"/>
                      <a:gd name="T69" fmla="*/ 142 h 515"/>
                      <a:gd name="T70" fmla="*/ 40 w 515"/>
                      <a:gd name="T71" fmla="*/ 147 h 515"/>
                      <a:gd name="T72" fmla="*/ 48 w 515"/>
                      <a:gd name="T73" fmla="*/ 151 h 515"/>
                      <a:gd name="T74" fmla="*/ 57 w 515"/>
                      <a:gd name="T75" fmla="*/ 154 h 515"/>
                      <a:gd name="T76" fmla="*/ 66 w 515"/>
                      <a:gd name="T77" fmla="*/ 156 h 515"/>
                      <a:gd name="T78" fmla="*/ 75 w 515"/>
                      <a:gd name="T79" fmla="*/ 157 h 515"/>
                      <a:gd name="T80" fmla="*/ 84 w 515"/>
                      <a:gd name="T81" fmla="*/ 157 h 515"/>
                      <a:gd name="T82" fmla="*/ 93 w 515"/>
                      <a:gd name="T83" fmla="*/ 156 h 515"/>
                      <a:gd name="T84" fmla="*/ 102 w 515"/>
                      <a:gd name="T85" fmla="*/ 154 h 515"/>
                      <a:gd name="T86" fmla="*/ 111 w 515"/>
                      <a:gd name="T87" fmla="*/ 150 h 515"/>
                      <a:gd name="T88" fmla="*/ 119 w 515"/>
                      <a:gd name="T89" fmla="*/ 146 h 515"/>
                      <a:gd name="T90" fmla="*/ 126 w 515"/>
                      <a:gd name="T91" fmla="*/ 141 h 515"/>
                      <a:gd name="T92" fmla="*/ 134 w 515"/>
                      <a:gd name="T93" fmla="*/ 135 h 515"/>
                      <a:gd name="T94" fmla="*/ 140 w 515"/>
                      <a:gd name="T95" fmla="*/ 128 h 515"/>
                      <a:gd name="T96" fmla="*/ 145 w 515"/>
                      <a:gd name="T97" fmla="*/ 120 h 515"/>
                      <a:gd name="T98" fmla="*/ 149 w 515"/>
                      <a:gd name="T99" fmla="*/ 112 h 515"/>
                      <a:gd name="T100" fmla="*/ 153 w 515"/>
                      <a:gd name="T101" fmla="*/ 104 h 515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0" t="0" r="r" b="b"/>
                    <a:pathLst>
                      <a:path w="515" h="515">
                        <a:moveTo>
                          <a:pt x="515" y="258"/>
                        </a:moveTo>
                        <a:lnTo>
                          <a:pt x="514" y="251"/>
                        </a:lnTo>
                        <a:lnTo>
                          <a:pt x="514" y="245"/>
                        </a:lnTo>
                        <a:lnTo>
                          <a:pt x="514" y="240"/>
                        </a:lnTo>
                        <a:lnTo>
                          <a:pt x="513" y="233"/>
                        </a:lnTo>
                        <a:lnTo>
                          <a:pt x="513" y="228"/>
                        </a:lnTo>
                        <a:lnTo>
                          <a:pt x="512" y="221"/>
                        </a:lnTo>
                        <a:lnTo>
                          <a:pt x="511" y="215"/>
                        </a:lnTo>
                        <a:lnTo>
                          <a:pt x="510" y="210"/>
                        </a:lnTo>
                        <a:lnTo>
                          <a:pt x="509" y="203"/>
                        </a:lnTo>
                        <a:lnTo>
                          <a:pt x="508" y="198"/>
                        </a:lnTo>
                        <a:lnTo>
                          <a:pt x="507" y="192"/>
                        </a:lnTo>
                        <a:lnTo>
                          <a:pt x="505" y="186"/>
                        </a:lnTo>
                        <a:lnTo>
                          <a:pt x="503" y="180"/>
                        </a:lnTo>
                        <a:lnTo>
                          <a:pt x="501" y="175"/>
                        </a:lnTo>
                        <a:lnTo>
                          <a:pt x="499" y="168"/>
                        </a:lnTo>
                        <a:lnTo>
                          <a:pt x="497" y="163"/>
                        </a:lnTo>
                        <a:lnTo>
                          <a:pt x="495" y="158"/>
                        </a:lnTo>
                        <a:lnTo>
                          <a:pt x="492" y="152"/>
                        </a:lnTo>
                        <a:lnTo>
                          <a:pt x="490" y="147"/>
                        </a:lnTo>
                        <a:lnTo>
                          <a:pt x="487" y="141"/>
                        </a:lnTo>
                        <a:lnTo>
                          <a:pt x="484" y="135"/>
                        </a:lnTo>
                        <a:lnTo>
                          <a:pt x="481" y="130"/>
                        </a:lnTo>
                        <a:lnTo>
                          <a:pt x="478" y="126"/>
                        </a:lnTo>
                        <a:lnTo>
                          <a:pt x="475" y="120"/>
                        </a:lnTo>
                        <a:lnTo>
                          <a:pt x="472" y="115"/>
                        </a:lnTo>
                        <a:lnTo>
                          <a:pt x="468" y="110"/>
                        </a:lnTo>
                        <a:lnTo>
                          <a:pt x="465" y="105"/>
                        </a:lnTo>
                        <a:lnTo>
                          <a:pt x="461" y="100"/>
                        </a:lnTo>
                        <a:lnTo>
                          <a:pt x="458" y="96"/>
                        </a:lnTo>
                        <a:lnTo>
                          <a:pt x="454" y="90"/>
                        </a:lnTo>
                        <a:lnTo>
                          <a:pt x="449" y="86"/>
                        </a:lnTo>
                        <a:lnTo>
                          <a:pt x="446" y="82"/>
                        </a:lnTo>
                        <a:lnTo>
                          <a:pt x="442" y="78"/>
                        </a:lnTo>
                        <a:lnTo>
                          <a:pt x="438" y="73"/>
                        </a:lnTo>
                        <a:lnTo>
                          <a:pt x="433" y="69"/>
                        </a:lnTo>
                        <a:lnTo>
                          <a:pt x="428" y="65"/>
                        </a:lnTo>
                        <a:lnTo>
                          <a:pt x="424" y="61"/>
                        </a:lnTo>
                        <a:lnTo>
                          <a:pt x="419" y="57"/>
                        </a:lnTo>
                        <a:lnTo>
                          <a:pt x="414" y="53"/>
                        </a:lnTo>
                        <a:lnTo>
                          <a:pt x="410" y="50"/>
                        </a:lnTo>
                        <a:lnTo>
                          <a:pt x="405" y="46"/>
                        </a:lnTo>
                        <a:lnTo>
                          <a:pt x="399" y="43"/>
                        </a:lnTo>
                        <a:lnTo>
                          <a:pt x="395" y="39"/>
                        </a:lnTo>
                        <a:lnTo>
                          <a:pt x="390" y="36"/>
                        </a:lnTo>
                        <a:lnTo>
                          <a:pt x="384" y="33"/>
                        </a:lnTo>
                        <a:lnTo>
                          <a:pt x="379" y="31"/>
                        </a:lnTo>
                        <a:lnTo>
                          <a:pt x="374" y="28"/>
                        </a:lnTo>
                        <a:lnTo>
                          <a:pt x="368" y="24"/>
                        </a:lnTo>
                        <a:lnTo>
                          <a:pt x="363" y="22"/>
                        </a:lnTo>
                        <a:lnTo>
                          <a:pt x="358" y="20"/>
                        </a:lnTo>
                        <a:lnTo>
                          <a:pt x="351" y="18"/>
                        </a:lnTo>
                        <a:lnTo>
                          <a:pt x="346" y="16"/>
                        </a:lnTo>
                        <a:lnTo>
                          <a:pt x="341" y="14"/>
                        </a:lnTo>
                        <a:lnTo>
                          <a:pt x="334" y="12"/>
                        </a:lnTo>
                        <a:lnTo>
                          <a:pt x="329" y="10"/>
                        </a:lnTo>
                        <a:lnTo>
                          <a:pt x="323" y="8"/>
                        </a:lnTo>
                        <a:lnTo>
                          <a:pt x="317" y="6"/>
                        </a:lnTo>
                        <a:lnTo>
                          <a:pt x="311" y="5"/>
                        </a:lnTo>
                        <a:lnTo>
                          <a:pt x="306" y="4"/>
                        </a:lnTo>
                        <a:lnTo>
                          <a:pt x="299" y="3"/>
                        </a:lnTo>
                        <a:lnTo>
                          <a:pt x="294" y="2"/>
                        </a:lnTo>
                        <a:lnTo>
                          <a:pt x="287" y="1"/>
                        </a:lnTo>
                        <a:lnTo>
                          <a:pt x="281" y="1"/>
                        </a:lnTo>
                        <a:lnTo>
                          <a:pt x="276" y="0"/>
                        </a:lnTo>
                        <a:lnTo>
                          <a:pt x="269" y="0"/>
                        </a:lnTo>
                        <a:lnTo>
                          <a:pt x="263" y="0"/>
                        </a:lnTo>
                        <a:lnTo>
                          <a:pt x="258" y="0"/>
                        </a:lnTo>
                        <a:lnTo>
                          <a:pt x="251" y="0"/>
                        </a:lnTo>
                        <a:lnTo>
                          <a:pt x="245" y="0"/>
                        </a:lnTo>
                        <a:lnTo>
                          <a:pt x="240" y="0"/>
                        </a:lnTo>
                        <a:lnTo>
                          <a:pt x="233" y="1"/>
                        </a:lnTo>
                        <a:lnTo>
                          <a:pt x="227" y="1"/>
                        </a:lnTo>
                        <a:lnTo>
                          <a:pt x="221" y="2"/>
                        </a:lnTo>
                        <a:lnTo>
                          <a:pt x="215" y="3"/>
                        </a:lnTo>
                        <a:lnTo>
                          <a:pt x="210" y="4"/>
                        </a:lnTo>
                        <a:lnTo>
                          <a:pt x="203" y="5"/>
                        </a:lnTo>
                        <a:lnTo>
                          <a:pt x="198" y="6"/>
                        </a:lnTo>
                        <a:lnTo>
                          <a:pt x="192" y="8"/>
                        </a:lnTo>
                        <a:lnTo>
                          <a:pt x="186" y="10"/>
                        </a:lnTo>
                        <a:lnTo>
                          <a:pt x="180" y="12"/>
                        </a:lnTo>
                        <a:lnTo>
                          <a:pt x="175" y="14"/>
                        </a:lnTo>
                        <a:lnTo>
                          <a:pt x="168" y="16"/>
                        </a:lnTo>
                        <a:lnTo>
                          <a:pt x="163" y="18"/>
                        </a:lnTo>
                        <a:lnTo>
                          <a:pt x="158" y="20"/>
                        </a:lnTo>
                        <a:lnTo>
                          <a:pt x="152" y="22"/>
                        </a:lnTo>
                        <a:lnTo>
                          <a:pt x="146" y="24"/>
                        </a:lnTo>
                        <a:lnTo>
                          <a:pt x="140" y="28"/>
                        </a:lnTo>
                        <a:lnTo>
                          <a:pt x="135" y="31"/>
                        </a:lnTo>
                        <a:lnTo>
                          <a:pt x="130" y="33"/>
                        </a:lnTo>
                        <a:lnTo>
                          <a:pt x="125" y="36"/>
                        </a:lnTo>
                        <a:lnTo>
                          <a:pt x="120" y="39"/>
                        </a:lnTo>
                        <a:lnTo>
                          <a:pt x="115" y="43"/>
                        </a:lnTo>
                        <a:lnTo>
                          <a:pt x="110" y="46"/>
                        </a:lnTo>
                        <a:lnTo>
                          <a:pt x="105" y="50"/>
                        </a:lnTo>
                        <a:lnTo>
                          <a:pt x="100" y="53"/>
                        </a:lnTo>
                        <a:lnTo>
                          <a:pt x="96" y="57"/>
                        </a:lnTo>
                        <a:lnTo>
                          <a:pt x="90" y="61"/>
                        </a:lnTo>
                        <a:lnTo>
                          <a:pt x="86" y="65"/>
                        </a:lnTo>
                        <a:lnTo>
                          <a:pt x="82" y="69"/>
                        </a:lnTo>
                        <a:lnTo>
                          <a:pt x="78" y="73"/>
                        </a:lnTo>
                        <a:lnTo>
                          <a:pt x="73" y="78"/>
                        </a:lnTo>
                        <a:lnTo>
                          <a:pt x="69" y="82"/>
                        </a:lnTo>
                        <a:lnTo>
                          <a:pt x="65" y="86"/>
                        </a:lnTo>
                        <a:lnTo>
                          <a:pt x="61" y="90"/>
                        </a:lnTo>
                        <a:lnTo>
                          <a:pt x="57" y="96"/>
                        </a:lnTo>
                        <a:lnTo>
                          <a:pt x="53" y="100"/>
                        </a:lnTo>
                        <a:lnTo>
                          <a:pt x="50" y="105"/>
                        </a:lnTo>
                        <a:lnTo>
                          <a:pt x="46" y="110"/>
                        </a:lnTo>
                        <a:lnTo>
                          <a:pt x="43" y="115"/>
                        </a:lnTo>
                        <a:lnTo>
                          <a:pt x="39" y="120"/>
                        </a:lnTo>
                        <a:lnTo>
                          <a:pt x="36" y="126"/>
                        </a:lnTo>
                        <a:lnTo>
                          <a:pt x="33" y="130"/>
                        </a:lnTo>
                        <a:lnTo>
                          <a:pt x="31" y="135"/>
                        </a:lnTo>
                        <a:lnTo>
                          <a:pt x="28" y="141"/>
                        </a:lnTo>
                        <a:lnTo>
                          <a:pt x="24" y="147"/>
                        </a:lnTo>
                        <a:lnTo>
                          <a:pt x="22" y="152"/>
                        </a:lnTo>
                        <a:lnTo>
                          <a:pt x="20" y="158"/>
                        </a:lnTo>
                        <a:lnTo>
                          <a:pt x="18" y="163"/>
                        </a:lnTo>
                        <a:lnTo>
                          <a:pt x="16" y="168"/>
                        </a:lnTo>
                        <a:lnTo>
                          <a:pt x="14" y="175"/>
                        </a:lnTo>
                        <a:lnTo>
                          <a:pt x="12" y="180"/>
                        </a:lnTo>
                        <a:lnTo>
                          <a:pt x="10" y="186"/>
                        </a:lnTo>
                        <a:lnTo>
                          <a:pt x="8" y="192"/>
                        </a:lnTo>
                        <a:lnTo>
                          <a:pt x="6" y="198"/>
                        </a:lnTo>
                        <a:lnTo>
                          <a:pt x="5" y="203"/>
                        </a:lnTo>
                        <a:lnTo>
                          <a:pt x="4" y="210"/>
                        </a:lnTo>
                        <a:lnTo>
                          <a:pt x="3" y="215"/>
                        </a:lnTo>
                        <a:lnTo>
                          <a:pt x="2" y="221"/>
                        </a:lnTo>
                        <a:lnTo>
                          <a:pt x="1" y="228"/>
                        </a:lnTo>
                        <a:lnTo>
                          <a:pt x="1" y="233"/>
                        </a:lnTo>
                        <a:lnTo>
                          <a:pt x="0" y="240"/>
                        </a:lnTo>
                        <a:lnTo>
                          <a:pt x="0" y="245"/>
                        </a:lnTo>
                        <a:lnTo>
                          <a:pt x="0" y="251"/>
                        </a:lnTo>
                        <a:lnTo>
                          <a:pt x="0" y="258"/>
                        </a:lnTo>
                        <a:lnTo>
                          <a:pt x="0" y="264"/>
                        </a:lnTo>
                        <a:lnTo>
                          <a:pt x="0" y="269"/>
                        </a:lnTo>
                        <a:lnTo>
                          <a:pt x="0" y="276"/>
                        </a:lnTo>
                        <a:lnTo>
                          <a:pt x="1" y="281"/>
                        </a:lnTo>
                        <a:lnTo>
                          <a:pt x="1" y="287"/>
                        </a:lnTo>
                        <a:lnTo>
                          <a:pt x="2" y="294"/>
                        </a:lnTo>
                        <a:lnTo>
                          <a:pt x="3" y="299"/>
                        </a:lnTo>
                        <a:lnTo>
                          <a:pt x="4" y="306"/>
                        </a:lnTo>
                        <a:lnTo>
                          <a:pt x="5" y="312"/>
                        </a:lnTo>
                        <a:lnTo>
                          <a:pt x="6" y="317"/>
                        </a:lnTo>
                        <a:lnTo>
                          <a:pt x="8" y="324"/>
                        </a:lnTo>
                        <a:lnTo>
                          <a:pt x="10" y="329"/>
                        </a:lnTo>
                        <a:lnTo>
                          <a:pt x="12" y="334"/>
                        </a:lnTo>
                        <a:lnTo>
                          <a:pt x="14" y="341"/>
                        </a:lnTo>
                        <a:lnTo>
                          <a:pt x="16" y="346"/>
                        </a:lnTo>
                        <a:lnTo>
                          <a:pt x="18" y="352"/>
                        </a:lnTo>
                        <a:lnTo>
                          <a:pt x="20" y="358"/>
                        </a:lnTo>
                        <a:lnTo>
                          <a:pt x="22" y="363"/>
                        </a:lnTo>
                        <a:lnTo>
                          <a:pt x="24" y="368"/>
                        </a:lnTo>
                        <a:lnTo>
                          <a:pt x="28" y="374"/>
                        </a:lnTo>
                        <a:lnTo>
                          <a:pt x="31" y="379"/>
                        </a:lnTo>
                        <a:lnTo>
                          <a:pt x="33" y="384"/>
                        </a:lnTo>
                        <a:lnTo>
                          <a:pt x="36" y="390"/>
                        </a:lnTo>
                        <a:lnTo>
                          <a:pt x="39" y="395"/>
                        </a:lnTo>
                        <a:lnTo>
                          <a:pt x="43" y="400"/>
                        </a:lnTo>
                        <a:lnTo>
                          <a:pt x="46" y="405"/>
                        </a:lnTo>
                        <a:lnTo>
                          <a:pt x="50" y="410"/>
                        </a:lnTo>
                        <a:lnTo>
                          <a:pt x="53" y="415"/>
                        </a:lnTo>
                        <a:lnTo>
                          <a:pt x="57" y="419"/>
                        </a:lnTo>
                        <a:lnTo>
                          <a:pt x="61" y="424"/>
                        </a:lnTo>
                        <a:lnTo>
                          <a:pt x="65" y="429"/>
                        </a:lnTo>
                        <a:lnTo>
                          <a:pt x="69" y="433"/>
                        </a:lnTo>
                        <a:lnTo>
                          <a:pt x="73" y="438"/>
                        </a:lnTo>
                        <a:lnTo>
                          <a:pt x="78" y="442"/>
                        </a:lnTo>
                        <a:lnTo>
                          <a:pt x="82" y="446"/>
                        </a:lnTo>
                        <a:lnTo>
                          <a:pt x="86" y="450"/>
                        </a:lnTo>
                        <a:lnTo>
                          <a:pt x="90" y="454"/>
                        </a:lnTo>
                        <a:lnTo>
                          <a:pt x="96" y="458"/>
                        </a:lnTo>
                        <a:lnTo>
                          <a:pt x="100" y="462"/>
                        </a:lnTo>
                        <a:lnTo>
                          <a:pt x="105" y="465"/>
                        </a:lnTo>
                        <a:lnTo>
                          <a:pt x="110" y="468"/>
                        </a:lnTo>
                        <a:lnTo>
                          <a:pt x="115" y="472"/>
                        </a:lnTo>
                        <a:lnTo>
                          <a:pt x="120" y="476"/>
                        </a:lnTo>
                        <a:lnTo>
                          <a:pt x="125" y="479"/>
                        </a:lnTo>
                        <a:lnTo>
                          <a:pt x="130" y="481"/>
                        </a:lnTo>
                        <a:lnTo>
                          <a:pt x="135" y="484"/>
                        </a:lnTo>
                        <a:lnTo>
                          <a:pt x="140" y="488"/>
                        </a:lnTo>
                        <a:lnTo>
                          <a:pt x="146" y="490"/>
                        </a:lnTo>
                        <a:lnTo>
                          <a:pt x="152" y="493"/>
                        </a:lnTo>
                        <a:lnTo>
                          <a:pt x="158" y="495"/>
                        </a:lnTo>
                        <a:lnTo>
                          <a:pt x="163" y="497"/>
                        </a:lnTo>
                        <a:lnTo>
                          <a:pt x="168" y="499"/>
                        </a:lnTo>
                        <a:lnTo>
                          <a:pt x="175" y="501"/>
                        </a:lnTo>
                        <a:lnTo>
                          <a:pt x="180" y="504"/>
                        </a:lnTo>
                        <a:lnTo>
                          <a:pt x="186" y="505"/>
                        </a:lnTo>
                        <a:lnTo>
                          <a:pt x="192" y="507"/>
                        </a:lnTo>
                        <a:lnTo>
                          <a:pt x="198" y="508"/>
                        </a:lnTo>
                        <a:lnTo>
                          <a:pt x="203" y="510"/>
                        </a:lnTo>
                        <a:lnTo>
                          <a:pt x="210" y="511"/>
                        </a:lnTo>
                        <a:lnTo>
                          <a:pt x="215" y="512"/>
                        </a:lnTo>
                        <a:lnTo>
                          <a:pt x="221" y="512"/>
                        </a:lnTo>
                        <a:lnTo>
                          <a:pt x="227" y="513"/>
                        </a:lnTo>
                        <a:lnTo>
                          <a:pt x="233" y="514"/>
                        </a:lnTo>
                        <a:lnTo>
                          <a:pt x="240" y="514"/>
                        </a:lnTo>
                        <a:lnTo>
                          <a:pt x="245" y="515"/>
                        </a:lnTo>
                        <a:lnTo>
                          <a:pt x="251" y="515"/>
                        </a:lnTo>
                        <a:lnTo>
                          <a:pt x="258" y="515"/>
                        </a:lnTo>
                        <a:lnTo>
                          <a:pt x="263" y="515"/>
                        </a:lnTo>
                        <a:lnTo>
                          <a:pt x="269" y="515"/>
                        </a:lnTo>
                        <a:lnTo>
                          <a:pt x="276" y="514"/>
                        </a:lnTo>
                        <a:lnTo>
                          <a:pt x="281" y="514"/>
                        </a:lnTo>
                        <a:lnTo>
                          <a:pt x="287" y="513"/>
                        </a:lnTo>
                        <a:lnTo>
                          <a:pt x="294" y="512"/>
                        </a:lnTo>
                        <a:lnTo>
                          <a:pt x="299" y="512"/>
                        </a:lnTo>
                        <a:lnTo>
                          <a:pt x="306" y="511"/>
                        </a:lnTo>
                        <a:lnTo>
                          <a:pt x="311" y="510"/>
                        </a:lnTo>
                        <a:lnTo>
                          <a:pt x="317" y="508"/>
                        </a:lnTo>
                        <a:lnTo>
                          <a:pt x="323" y="507"/>
                        </a:lnTo>
                        <a:lnTo>
                          <a:pt x="329" y="505"/>
                        </a:lnTo>
                        <a:lnTo>
                          <a:pt x="334" y="504"/>
                        </a:lnTo>
                        <a:lnTo>
                          <a:pt x="341" y="501"/>
                        </a:lnTo>
                        <a:lnTo>
                          <a:pt x="346" y="499"/>
                        </a:lnTo>
                        <a:lnTo>
                          <a:pt x="351" y="497"/>
                        </a:lnTo>
                        <a:lnTo>
                          <a:pt x="358" y="495"/>
                        </a:lnTo>
                        <a:lnTo>
                          <a:pt x="363" y="493"/>
                        </a:lnTo>
                        <a:lnTo>
                          <a:pt x="368" y="490"/>
                        </a:lnTo>
                        <a:lnTo>
                          <a:pt x="374" y="488"/>
                        </a:lnTo>
                        <a:lnTo>
                          <a:pt x="379" y="484"/>
                        </a:lnTo>
                        <a:lnTo>
                          <a:pt x="384" y="481"/>
                        </a:lnTo>
                        <a:lnTo>
                          <a:pt x="390" y="479"/>
                        </a:lnTo>
                        <a:lnTo>
                          <a:pt x="395" y="476"/>
                        </a:lnTo>
                        <a:lnTo>
                          <a:pt x="399" y="472"/>
                        </a:lnTo>
                        <a:lnTo>
                          <a:pt x="405" y="468"/>
                        </a:lnTo>
                        <a:lnTo>
                          <a:pt x="410" y="465"/>
                        </a:lnTo>
                        <a:lnTo>
                          <a:pt x="414" y="462"/>
                        </a:lnTo>
                        <a:lnTo>
                          <a:pt x="419" y="458"/>
                        </a:lnTo>
                        <a:lnTo>
                          <a:pt x="424" y="454"/>
                        </a:lnTo>
                        <a:lnTo>
                          <a:pt x="428" y="450"/>
                        </a:lnTo>
                        <a:lnTo>
                          <a:pt x="433" y="446"/>
                        </a:lnTo>
                        <a:lnTo>
                          <a:pt x="438" y="442"/>
                        </a:lnTo>
                        <a:lnTo>
                          <a:pt x="442" y="438"/>
                        </a:lnTo>
                        <a:lnTo>
                          <a:pt x="446" y="433"/>
                        </a:lnTo>
                        <a:lnTo>
                          <a:pt x="449" y="429"/>
                        </a:lnTo>
                        <a:lnTo>
                          <a:pt x="454" y="424"/>
                        </a:lnTo>
                        <a:lnTo>
                          <a:pt x="458" y="419"/>
                        </a:lnTo>
                        <a:lnTo>
                          <a:pt x="461" y="415"/>
                        </a:lnTo>
                        <a:lnTo>
                          <a:pt x="465" y="410"/>
                        </a:lnTo>
                        <a:lnTo>
                          <a:pt x="468" y="405"/>
                        </a:lnTo>
                        <a:lnTo>
                          <a:pt x="472" y="400"/>
                        </a:lnTo>
                        <a:lnTo>
                          <a:pt x="475" y="395"/>
                        </a:lnTo>
                        <a:lnTo>
                          <a:pt x="478" y="390"/>
                        </a:lnTo>
                        <a:lnTo>
                          <a:pt x="481" y="384"/>
                        </a:lnTo>
                        <a:lnTo>
                          <a:pt x="484" y="379"/>
                        </a:lnTo>
                        <a:lnTo>
                          <a:pt x="487" y="374"/>
                        </a:lnTo>
                        <a:lnTo>
                          <a:pt x="490" y="368"/>
                        </a:lnTo>
                        <a:lnTo>
                          <a:pt x="492" y="363"/>
                        </a:lnTo>
                        <a:lnTo>
                          <a:pt x="495" y="358"/>
                        </a:lnTo>
                        <a:lnTo>
                          <a:pt x="497" y="352"/>
                        </a:lnTo>
                        <a:lnTo>
                          <a:pt x="499" y="346"/>
                        </a:lnTo>
                        <a:lnTo>
                          <a:pt x="501" y="341"/>
                        </a:lnTo>
                        <a:lnTo>
                          <a:pt x="503" y="334"/>
                        </a:lnTo>
                      </a:path>
                    </a:pathLst>
                  </a:custGeom>
                  <a:noFill/>
                  <a:ln w="3810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56" name="Freeform 304"/>
                  <p:cNvSpPr>
                    <a:spLocks/>
                  </p:cNvSpPr>
                  <p:nvPr/>
                </p:nvSpPr>
                <p:spPr bwMode="auto">
                  <a:xfrm>
                    <a:off x="2624" y="729"/>
                    <a:ext cx="2" cy="24"/>
                  </a:xfrm>
                  <a:custGeom>
                    <a:avLst/>
                    <a:gdLst>
                      <a:gd name="T0" fmla="*/ 0 w 12"/>
                      <a:gd name="T1" fmla="*/ 24 h 76"/>
                      <a:gd name="T2" fmla="*/ 0 w 12"/>
                      <a:gd name="T3" fmla="*/ 22 h 76"/>
                      <a:gd name="T4" fmla="*/ 1 w 12"/>
                      <a:gd name="T5" fmla="*/ 21 h 76"/>
                      <a:gd name="T6" fmla="*/ 1 w 12"/>
                      <a:gd name="T7" fmla="*/ 19 h 76"/>
                      <a:gd name="T8" fmla="*/ 1 w 12"/>
                      <a:gd name="T9" fmla="*/ 17 h 76"/>
                      <a:gd name="T10" fmla="*/ 1 w 12"/>
                      <a:gd name="T11" fmla="*/ 15 h 76"/>
                      <a:gd name="T12" fmla="*/ 1 w 12"/>
                      <a:gd name="T13" fmla="*/ 13 h 76"/>
                      <a:gd name="T14" fmla="*/ 2 w 12"/>
                      <a:gd name="T15" fmla="*/ 11 h 76"/>
                      <a:gd name="T16" fmla="*/ 2 w 12"/>
                      <a:gd name="T17" fmla="*/ 9 h 76"/>
                      <a:gd name="T18" fmla="*/ 2 w 12"/>
                      <a:gd name="T19" fmla="*/ 7 h 76"/>
                      <a:gd name="T20" fmla="*/ 2 w 12"/>
                      <a:gd name="T21" fmla="*/ 6 h 76"/>
                      <a:gd name="T22" fmla="*/ 2 w 12"/>
                      <a:gd name="T23" fmla="*/ 3 h 76"/>
                      <a:gd name="T24" fmla="*/ 2 w 12"/>
                      <a:gd name="T25" fmla="*/ 2 h 76"/>
                      <a:gd name="T26" fmla="*/ 2 w 12"/>
                      <a:gd name="T27" fmla="*/ 0 h 7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12" h="76">
                        <a:moveTo>
                          <a:pt x="0" y="76"/>
                        </a:moveTo>
                        <a:lnTo>
                          <a:pt x="2" y="71"/>
                        </a:lnTo>
                        <a:lnTo>
                          <a:pt x="4" y="66"/>
                        </a:lnTo>
                        <a:lnTo>
                          <a:pt x="5" y="59"/>
                        </a:lnTo>
                        <a:lnTo>
                          <a:pt x="6" y="54"/>
                        </a:lnTo>
                        <a:lnTo>
                          <a:pt x="7" y="48"/>
                        </a:lnTo>
                        <a:lnTo>
                          <a:pt x="8" y="41"/>
                        </a:lnTo>
                        <a:lnTo>
                          <a:pt x="9" y="36"/>
                        </a:lnTo>
                        <a:lnTo>
                          <a:pt x="10" y="29"/>
                        </a:lnTo>
                        <a:lnTo>
                          <a:pt x="10" y="23"/>
                        </a:lnTo>
                        <a:lnTo>
                          <a:pt x="11" y="18"/>
                        </a:lnTo>
                        <a:lnTo>
                          <a:pt x="11" y="11"/>
                        </a:lnTo>
                        <a:lnTo>
                          <a:pt x="11" y="6"/>
                        </a:lnTo>
                        <a:lnTo>
                          <a:pt x="12" y="0"/>
                        </a:lnTo>
                      </a:path>
                    </a:pathLst>
                  </a:custGeom>
                  <a:noFill/>
                  <a:ln w="3810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57" name="Line 305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120" y="912"/>
                    <a:ext cx="138" cy="138"/>
                  </a:xfrm>
                  <a:prstGeom prst="line">
                    <a:avLst/>
                  </a:prstGeom>
                  <a:noFill/>
                  <a:ln w="3810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58" name="Line 306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281" y="748"/>
                    <a:ext cx="138" cy="138"/>
                  </a:xfrm>
                  <a:prstGeom prst="line">
                    <a:avLst/>
                  </a:prstGeom>
                  <a:noFill/>
                  <a:ln w="3810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59" name="Line 307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161" y="871"/>
                    <a:ext cx="198" cy="198"/>
                  </a:xfrm>
                  <a:prstGeom prst="line">
                    <a:avLst/>
                  </a:prstGeom>
                  <a:noFill/>
                  <a:ln w="3810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60" name="Line 308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243" y="789"/>
                    <a:ext cx="198" cy="200"/>
                  </a:xfrm>
                  <a:prstGeom prst="line">
                    <a:avLst/>
                  </a:prstGeom>
                  <a:noFill/>
                  <a:ln w="3810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</p:grpSp>
            <p:grpSp>
              <p:nvGrpSpPr>
                <p:cNvPr id="40364" name="Group 309"/>
                <p:cNvGrpSpPr>
                  <a:grpSpLocks/>
                </p:cNvGrpSpPr>
                <p:nvPr/>
              </p:nvGrpSpPr>
              <p:grpSpPr bwMode="auto">
                <a:xfrm>
                  <a:off x="1978" y="554"/>
                  <a:ext cx="1100" cy="1193"/>
                  <a:chOff x="1978" y="554"/>
                  <a:chExt cx="1100" cy="1193"/>
                </a:xfrm>
              </p:grpSpPr>
              <p:sp>
                <p:nvSpPr>
                  <p:cNvPr id="40365" name="Line 310"/>
                  <p:cNvSpPr>
                    <a:spLocks noChangeShapeType="1"/>
                  </p:cNvSpPr>
                  <p:nvPr/>
                </p:nvSpPr>
                <p:spPr bwMode="auto">
                  <a:xfrm>
                    <a:off x="1978" y="1299"/>
                    <a:ext cx="448" cy="448"/>
                  </a:xfrm>
                  <a:prstGeom prst="line">
                    <a:avLst/>
                  </a:prstGeom>
                  <a:noFill/>
                  <a:ln w="3810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66" name="Line 31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65" y="1497"/>
                    <a:ext cx="60" cy="61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67" name="Line 31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36" y="1478"/>
                    <a:ext cx="11" cy="9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68" name="Line 31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58" y="1375"/>
                    <a:ext cx="90" cy="92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69" name="Line 31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61" y="1355"/>
                    <a:ext cx="9" cy="9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70" name="Line 31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80" y="1252"/>
                    <a:ext cx="91" cy="90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71" name="Line 31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84" y="1230"/>
                    <a:ext cx="8" cy="11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72" name="Line 31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03" y="1129"/>
                    <a:ext cx="93" cy="91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73" name="Line 31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06" y="1108"/>
                    <a:ext cx="9" cy="8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74" name="Line 31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26" y="1004"/>
                    <a:ext cx="92" cy="93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75" name="Line 32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29" y="985"/>
                    <a:ext cx="9" cy="9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76" name="Line 32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51" y="882"/>
                    <a:ext cx="90" cy="92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77" name="Line 32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52" y="862"/>
                    <a:ext cx="11" cy="9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78" name="Line 32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74" y="791"/>
                    <a:ext cx="60" cy="58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79" name="Line 324"/>
                  <p:cNvSpPr>
                    <a:spLocks noChangeShapeType="1"/>
                  </p:cNvSpPr>
                  <p:nvPr/>
                </p:nvSpPr>
                <p:spPr bwMode="auto">
                  <a:xfrm>
                    <a:off x="2165" y="795"/>
                    <a:ext cx="60" cy="61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80" name="Line 325"/>
                  <p:cNvSpPr>
                    <a:spLocks noChangeShapeType="1"/>
                  </p:cNvSpPr>
                  <p:nvPr/>
                </p:nvSpPr>
                <p:spPr bwMode="auto">
                  <a:xfrm>
                    <a:off x="2238" y="866"/>
                    <a:ext cx="9" cy="9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81" name="Line 326"/>
                  <p:cNvSpPr>
                    <a:spLocks noChangeShapeType="1"/>
                  </p:cNvSpPr>
                  <p:nvPr/>
                </p:nvSpPr>
                <p:spPr bwMode="auto">
                  <a:xfrm>
                    <a:off x="2258" y="888"/>
                    <a:ext cx="92" cy="90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82" name="Line 327"/>
                  <p:cNvSpPr>
                    <a:spLocks noChangeShapeType="1"/>
                  </p:cNvSpPr>
                  <p:nvPr/>
                </p:nvSpPr>
                <p:spPr bwMode="auto">
                  <a:xfrm>
                    <a:off x="2361" y="989"/>
                    <a:ext cx="9" cy="11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83" name="Line 328"/>
                  <p:cNvSpPr>
                    <a:spLocks noChangeShapeType="1"/>
                  </p:cNvSpPr>
                  <p:nvPr/>
                </p:nvSpPr>
                <p:spPr bwMode="auto">
                  <a:xfrm>
                    <a:off x="2383" y="1011"/>
                    <a:ext cx="90" cy="90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84" name="Line 329"/>
                  <p:cNvSpPr>
                    <a:spLocks noChangeShapeType="1"/>
                  </p:cNvSpPr>
                  <p:nvPr/>
                </p:nvSpPr>
                <p:spPr bwMode="auto">
                  <a:xfrm>
                    <a:off x="2484" y="1114"/>
                    <a:ext cx="8" cy="9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85" name="Line 330"/>
                  <p:cNvSpPr>
                    <a:spLocks noChangeShapeType="1"/>
                  </p:cNvSpPr>
                  <p:nvPr/>
                </p:nvSpPr>
                <p:spPr bwMode="auto">
                  <a:xfrm>
                    <a:off x="2505" y="1134"/>
                    <a:ext cx="91" cy="92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86" name="Line 331"/>
                  <p:cNvSpPr>
                    <a:spLocks noChangeShapeType="1"/>
                  </p:cNvSpPr>
                  <p:nvPr/>
                </p:nvSpPr>
                <p:spPr bwMode="auto">
                  <a:xfrm>
                    <a:off x="2606" y="1237"/>
                    <a:ext cx="11" cy="8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87" name="Line 332"/>
                  <p:cNvSpPr>
                    <a:spLocks noChangeShapeType="1"/>
                  </p:cNvSpPr>
                  <p:nvPr/>
                </p:nvSpPr>
                <p:spPr bwMode="auto">
                  <a:xfrm>
                    <a:off x="2628" y="1256"/>
                    <a:ext cx="90" cy="93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88" name="Line 333"/>
                  <p:cNvSpPr>
                    <a:spLocks noChangeShapeType="1"/>
                  </p:cNvSpPr>
                  <p:nvPr/>
                </p:nvSpPr>
                <p:spPr bwMode="auto">
                  <a:xfrm>
                    <a:off x="2731" y="1360"/>
                    <a:ext cx="9" cy="8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89" name="Line 334"/>
                  <p:cNvSpPr>
                    <a:spLocks noChangeShapeType="1"/>
                  </p:cNvSpPr>
                  <p:nvPr/>
                </p:nvSpPr>
                <p:spPr bwMode="auto">
                  <a:xfrm>
                    <a:off x="2751" y="1381"/>
                    <a:ext cx="92" cy="91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90" name="Line 335"/>
                  <p:cNvSpPr>
                    <a:spLocks noChangeShapeType="1"/>
                  </p:cNvSpPr>
                  <p:nvPr/>
                </p:nvSpPr>
                <p:spPr bwMode="auto">
                  <a:xfrm>
                    <a:off x="2854" y="1482"/>
                    <a:ext cx="9" cy="11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91" name="Line 336"/>
                  <p:cNvSpPr>
                    <a:spLocks noChangeShapeType="1"/>
                  </p:cNvSpPr>
                  <p:nvPr/>
                </p:nvSpPr>
                <p:spPr bwMode="auto">
                  <a:xfrm>
                    <a:off x="2874" y="1504"/>
                    <a:ext cx="60" cy="60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92" name="Freeform 337"/>
                  <p:cNvSpPr>
                    <a:spLocks/>
                  </p:cNvSpPr>
                  <p:nvPr/>
                </p:nvSpPr>
                <p:spPr bwMode="auto">
                  <a:xfrm>
                    <a:off x="2426" y="554"/>
                    <a:ext cx="243" cy="52"/>
                  </a:xfrm>
                  <a:custGeom>
                    <a:avLst/>
                    <a:gdLst>
                      <a:gd name="T0" fmla="*/ 241 w 795"/>
                      <a:gd name="T1" fmla="*/ 50 h 164"/>
                      <a:gd name="T2" fmla="*/ 237 w 795"/>
                      <a:gd name="T3" fmla="*/ 46 h 164"/>
                      <a:gd name="T4" fmla="*/ 233 w 795"/>
                      <a:gd name="T5" fmla="*/ 43 h 164"/>
                      <a:gd name="T6" fmla="*/ 229 w 795"/>
                      <a:gd name="T7" fmla="*/ 39 h 164"/>
                      <a:gd name="T8" fmla="*/ 224 w 795"/>
                      <a:gd name="T9" fmla="*/ 36 h 164"/>
                      <a:gd name="T10" fmla="*/ 220 w 795"/>
                      <a:gd name="T11" fmla="*/ 32 h 164"/>
                      <a:gd name="T12" fmla="*/ 215 w 795"/>
                      <a:gd name="T13" fmla="*/ 29 h 164"/>
                      <a:gd name="T14" fmla="*/ 211 w 795"/>
                      <a:gd name="T15" fmla="*/ 26 h 164"/>
                      <a:gd name="T16" fmla="*/ 206 w 795"/>
                      <a:gd name="T17" fmla="*/ 23 h 164"/>
                      <a:gd name="T18" fmla="*/ 201 w 795"/>
                      <a:gd name="T19" fmla="*/ 20 h 164"/>
                      <a:gd name="T20" fmla="*/ 197 w 795"/>
                      <a:gd name="T21" fmla="*/ 18 h 164"/>
                      <a:gd name="T22" fmla="*/ 192 w 795"/>
                      <a:gd name="T23" fmla="*/ 16 h 164"/>
                      <a:gd name="T24" fmla="*/ 187 w 795"/>
                      <a:gd name="T25" fmla="*/ 13 h 164"/>
                      <a:gd name="T26" fmla="*/ 182 w 795"/>
                      <a:gd name="T27" fmla="*/ 11 h 164"/>
                      <a:gd name="T28" fmla="*/ 176 w 795"/>
                      <a:gd name="T29" fmla="*/ 9 h 164"/>
                      <a:gd name="T30" fmla="*/ 171 w 795"/>
                      <a:gd name="T31" fmla="*/ 8 h 164"/>
                      <a:gd name="T32" fmla="*/ 166 w 795"/>
                      <a:gd name="T33" fmla="*/ 6 h 164"/>
                      <a:gd name="T34" fmla="*/ 160 w 795"/>
                      <a:gd name="T35" fmla="*/ 5 h 164"/>
                      <a:gd name="T36" fmla="*/ 155 w 795"/>
                      <a:gd name="T37" fmla="*/ 3 h 164"/>
                      <a:gd name="T38" fmla="*/ 150 w 795"/>
                      <a:gd name="T39" fmla="*/ 3 h 164"/>
                      <a:gd name="T40" fmla="*/ 145 w 795"/>
                      <a:gd name="T41" fmla="*/ 2 h 164"/>
                      <a:gd name="T42" fmla="*/ 139 w 795"/>
                      <a:gd name="T43" fmla="*/ 1 h 164"/>
                      <a:gd name="T44" fmla="*/ 134 w 795"/>
                      <a:gd name="T45" fmla="*/ 1 h 164"/>
                      <a:gd name="T46" fmla="*/ 128 w 795"/>
                      <a:gd name="T47" fmla="*/ 0 h 164"/>
                      <a:gd name="T48" fmla="*/ 123 w 795"/>
                      <a:gd name="T49" fmla="*/ 0 h 164"/>
                      <a:gd name="T50" fmla="*/ 117 w 795"/>
                      <a:gd name="T51" fmla="*/ 0 h 164"/>
                      <a:gd name="T52" fmla="*/ 112 w 795"/>
                      <a:gd name="T53" fmla="*/ 1 h 164"/>
                      <a:gd name="T54" fmla="*/ 107 w 795"/>
                      <a:gd name="T55" fmla="*/ 1 h 164"/>
                      <a:gd name="T56" fmla="*/ 101 w 795"/>
                      <a:gd name="T57" fmla="*/ 1 h 164"/>
                      <a:gd name="T58" fmla="*/ 95 w 795"/>
                      <a:gd name="T59" fmla="*/ 2 h 164"/>
                      <a:gd name="T60" fmla="*/ 90 w 795"/>
                      <a:gd name="T61" fmla="*/ 3 h 164"/>
                      <a:gd name="T62" fmla="*/ 85 w 795"/>
                      <a:gd name="T63" fmla="*/ 4 h 164"/>
                      <a:gd name="T64" fmla="*/ 79 w 795"/>
                      <a:gd name="T65" fmla="*/ 5 h 164"/>
                      <a:gd name="T66" fmla="*/ 74 w 795"/>
                      <a:gd name="T67" fmla="*/ 7 h 164"/>
                      <a:gd name="T68" fmla="*/ 69 w 795"/>
                      <a:gd name="T69" fmla="*/ 9 h 164"/>
                      <a:gd name="T70" fmla="*/ 64 w 795"/>
                      <a:gd name="T71" fmla="*/ 10 h 164"/>
                      <a:gd name="T72" fmla="*/ 59 w 795"/>
                      <a:gd name="T73" fmla="*/ 12 h 164"/>
                      <a:gd name="T74" fmla="*/ 54 w 795"/>
                      <a:gd name="T75" fmla="*/ 14 h 164"/>
                      <a:gd name="T76" fmla="*/ 49 w 795"/>
                      <a:gd name="T77" fmla="*/ 17 h 164"/>
                      <a:gd name="T78" fmla="*/ 44 w 795"/>
                      <a:gd name="T79" fmla="*/ 19 h 164"/>
                      <a:gd name="T80" fmla="*/ 39 w 795"/>
                      <a:gd name="T81" fmla="*/ 22 h 164"/>
                      <a:gd name="T82" fmla="*/ 34 w 795"/>
                      <a:gd name="T83" fmla="*/ 25 h 164"/>
                      <a:gd name="T84" fmla="*/ 30 w 795"/>
                      <a:gd name="T85" fmla="*/ 28 h 164"/>
                      <a:gd name="T86" fmla="*/ 25 w 795"/>
                      <a:gd name="T87" fmla="*/ 30 h 164"/>
                      <a:gd name="T88" fmla="*/ 21 w 795"/>
                      <a:gd name="T89" fmla="*/ 34 h 164"/>
                      <a:gd name="T90" fmla="*/ 17 w 795"/>
                      <a:gd name="T91" fmla="*/ 37 h 164"/>
                      <a:gd name="T92" fmla="*/ 12 w 795"/>
                      <a:gd name="T93" fmla="*/ 41 h 164"/>
                      <a:gd name="T94" fmla="*/ 8 w 795"/>
                      <a:gd name="T95" fmla="*/ 44 h 164"/>
                      <a:gd name="T96" fmla="*/ 4 w 795"/>
                      <a:gd name="T97" fmla="*/ 49 h 164"/>
                      <a:gd name="T98" fmla="*/ 0 w 795"/>
                      <a:gd name="T99" fmla="*/ 52 h 164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795" h="164">
                        <a:moveTo>
                          <a:pt x="795" y="164"/>
                        </a:moveTo>
                        <a:lnTo>
                          <a:pt x="788" y="159"/>
                        </a:lnTo>
                        <a:lnTo>
                          <a:pt x="782" y="153"/>
                        </a:lnTo>
                        <a:lnTo>
                          <a:pt x="776" y="146"/>
                        </a:lnTo>
                        <a:lnTo>
                          <a:pt x="768" y="140"/>
                        </a:lnTo>
                        <a:lnTo>
                          <a:pt x="762" y="135"/>
                        </a:lnTo>
                        <a:lnTo>
                          <a:pt x="755" y="129"/>
                        </a:lnTo>
                        <a:lnTo>
                          <a:pt x="748" y="123"/>
                        </a:lnTo>
                        <a:lnTo>
                          <a:pt x="742" y="118"/>
                        </a:lnTo>
                        <a:lnTo>
                          <a:pt x="734" y="112"/>
                        </a:lnTo>
                        <a:lnTo>
                          <a:pt x="727" y="107"/>
                        </a:lnTo>
                        <a:lnTo>
                          <a:pt x="719" y="102"/>
                        </a:lnTo>
                        <a:lnTo>
                          <a:pt x="712" y="96"/>
                        </a:lnTo>
                        <a:lnTo>
                          <a:pt x="704" y="92"/>
                        </a:lnTo>
                        <a:lnTo>
                          <a:pt x="697" y="87"/>
                        </a:lnTo>
                        <a:lnTo>
                          <a:pt x="689" y="82"/>
                        </a:lnTo>
                        <a:lnTo>
                          <a:pt x="682" y="78"/>
                        </a:lnTo>
                        <a:lnTo>
                          <a:pt x="674" y="73"/>
                        </a:lnTo>
                        <a:lnTo>
                          <a:pt x="667" y="69"/>
                        </a:lnTo>
                        <a:lnTo>
                          <a:pt x="658" y="64"/>
                        </a:lnTo>
                        <a:lnTo>
                          <a:pt x="651" y="61"/>
                        </a:lnTo>
                        <a:lnTo>
                          <a:pt x="643" y="57"/>
                        </a:lnTo>
                        <a:lnTo>
                          <a:pt x="635" y="53"/>
                        </a:lnTo>
                        <a:lnTo>
                          <a:pt x="627" y="49"/>
                        </a:lnTo>
                        <a:lnTo>
                          <a:pt x="618" y="45"/>
                        </a:lnTo>
                        <a:lnTo>
                          <a:pt x="611" y="42"/>
                        </a:lnTo>
                        <a:lnTo>
                          <a:pt x="602" y="39"/>
                        </a:lnTo>
                        <a:lnTo>
                          <a:pt x="594" y="36"/>
                        </a:lnTo>
                        <a:lnTo>
                          <a:pt x="585" y="32"/>
                        </a:lnTo>
                        <a:lnTo>
                          <a:pt x="576" y="29"/>
                        </a:lnTo>
                        <a:lnTo>
                          <a:pt x="568" y="27"/>
                        </a:lnTo>
                        <a:lnTo>
                          <a:pt x="559" y="24"/>
                        </a:lnTo>
                        <a:lnTo>
                          <a:pt x="551" y="22"/>
                        </a:lnTo>
                        <a:lnTo>
                          <a:pt x="542" y="20"/>
                        </a:lnTo>
                        <a:lnTo>
                          <a:pt x="534" y="17"/>
                        </a:lnTo>
                        <a:lnTo>
                          <a:pt x="525" y="15"/>
                        </a:lnTo>
                        <a:lnTo>
                          <a:pt x="517" y="13"/>
                        </a:lnTo>
                        <a:lnTo>
                          <a:pt x="508" y="11"/>
                        </a:lnTo>
                        <a:lnTo>
                          <a:pt x="499" y="9"/>
                        </a:lnTo>
                        <a:lnTo>
                          <a:pt x="490" y="8"/>
                        </a:lnTo>
                        <a:lnTo>
                          <a:pt x="482" y="7"/>
                        </a:lnTo>
                        <a:lnTo>
                          <a:pt x="473" y="5"/>
                        </a:lnTo>
                        <a:lnTo>
                          <a:pt x="464" y="4"/>
                        </a:lnTo>
                        <a:lnTo>
                          <a:pt x="455" y="4"/>
                        </a:lnTo>
                        <a:lnTo>
                          <a:pt x="447" y="3"/>
                        </a:lnTo>
                        <a:lnTo>
                          <a:pt x="437" y="2"/>
                        </a:lnTo>
                        <a:lnTo>
                          <a:pt x="428" y="2"/>
                        </a:lnTo>
                        <a:lnTo>
                          <a:pt x="420" y="0"/>
                        </a:lnTo>
                        <a:lnTo>
                          <a:pt x="410" y="0"/>
                        </a:lnTo>
                        <a:lnTo>
                          <a:pt x="402" y="0"/>
                        </a:lnTo>
                        <a:lnTo>
                          <a:pt x="393" y="0"/>
                        </a:lnTo>
                        <a:lnTo>
                          <a:pt x="384" y="0"/>
                        </a:lnTo>
                        <a:lnTo>
                          <a:pt x="375" y="0"/>
                        </a:lnTo>
                        <a:lnTo>
                          <a:pt x="366" y="2"/>
                        </a:lnTo>
                        <a:lnTo>
                          <a:pt x="357" y="2"/>
                        </a:lnTo>
                        <a:lnTo>
                          <a:pt x="349" y="3"/>
                        </a:lnTo>
                        <a:lnTo>
                          <a:pt x="339" y="4"/>
                        </a:lnTo>
                        <a:lnTo>
                          <a:pt x="331" y="4"/>
                        </a:lnTo>
                        <a:lnTo>
                          <a:pt x="322" y="5"/>
                        </a:lnTo>
                        <a:lnTo>
                          <a:pt x="312" y="7"/>
                        </a:lnTo>
                        <a:lnTo>
                          <a:pt x="304" y="8"/>
                        </a:lnTo>
                        <a:lnTo>
                          <a:pt x="295" y="9"/>
                        </a:lnTo>
                        <a:lnTo>
                          <a:pt x="287" y="11"/>
                        </a:lnTo>
                        <a:lnTo>
                          <a:pt x="278" y="13"/>
                        </a:lnTo>
                        <a:lnTo>
                          <a:pt x="269" y="15"/>
                        </a:lnTo>
                        <a:lnTo>
                          <a:pt x="260" y="17"/>
                        </a:lnTo>
                        <a:lnTo>
                          <a:pt x="252" y="20"/>
                        </a:lnTo>
                        <a:lnTo>
                          <a:pt x="243" y="22"/>
                        </a:lnTo>
                        <a:lnTo>
                          <a:pt x="235" y="24"/>
                        </a:lnTo>
                        <a:lnTo>
                          <a:pt x="226" y="27"/>
                        </a:lnTo>
                        <a:lnTo>
                          <a:pt x="218" y="29"/>
                        </a:lnTo>
                        <a:lnTo>
                          <a:pt x="209" y="32"/>
                        </a:lnTo>
                        <a:lnTo>
                          <a:pt x="201" y="36"/>
                        </a:lnTo>
                        <a:lnTo>
                          <a:pt x="192" y="39"/>
                        </a:lnTo>
                        <a:lnTo>
                          <a:pt x="185" y="42"/>
                        </a:lnTo>
                        <a:lnTo>
                          <a:pt x="176" y="45"/>
                        </a:lnTo>
                        <a:lnTo>
                          <a:pt x="168" y="49"/>
                        </a:lnTo>
                        <a:lnTo>
                          <a:pt x="160" y="53"/>
                        </a:lnTo>
                        <a:lnTo>
                          <a:pt x="152" y="57"/>
                        </a:lnTo>
                        <a:lnTo>
                          <a:pt x="144" y="61"/>
                        </a:lnTo>
                        <a:lnTo>
                          <a:pt x="136" y="64"/>
                        </a:lnTo>
                        <a:lnTo>
                          <a:pt x="128" y="69"/>
                        </a:lnTo>
                        <a:lnTo>
                          <a:pt x="120" y="73"/>
                        </a:lnTo>
                        <a:lnTo>
                          <a:pt x="112" y="78"/>
                        </a:lnTo>
                        <a:lnTo>
                          <a:pt x="105" y="82"/>
                        </a:lnTo>
                        <a:lnTo>
                          <a:pt x="97" y="87"/>
                        </a:lnTo>
                        <a:lnTo>
                          <a:pt x="90" y="92"/>
                        </a:lnTo>
                        <a:lnTo>
                          <a:pt x="82" y="96"/>
                        </a:lnTo>
                        <a:lnTo>
                          <a:pt x="75" y="102"/>
                        </a:lnTo>
                        <a:lnTo>
                          <a:pt x="68" y="107"/>
                        </a:lnTo>
                        <a:lnTo>
                          <a:pt x="60" y="112"/>
                        </a:lnTo>
                        <a:lnTo>
                          <a:pt x="54" y="118"/>
                        </a:lnTo>
                        <a:lnTo>
                          <a:pt x="46" y="123"/>
                        </a:lnTo>
                        <a:lnTo>
                          <a:pt x="40" y="129"/>
                        </a:lnTo>
                        <a:lnTo>
                          <a:pt x="32" y="135"/>
                        </a:lnTo>
                        <a:lnTo>
                          <a:pt x="26" y="140"/>
                        </a:lnTo>
                        <a:lnTo>
                          <a:pt x="20" y="146"/>
                        </a:lnTo>
                        <a:lnTo>
                          <a:pt x="13" y="153"/>
                        </a:lnTo>
                        <a:lnTo>
                          <a:pt x="7" y="159"/>
                        </a:lnTo>
                        <a:lnTo>
                          <a:pt x="0" y="164"/>
                        </a:lnTo>
                      </a:path>
                    </a:pathLst>
                  </a:custGeom>
                  <a:noFill/>
                  <a:ln w="3810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93" name="Line 338"/>
                  <p:cNvSpPr>
                    <a:spLocks noChangeShapeType="1"/>
                  </p:cNvSpPr>
                  <p:nvPr/>
                </p:nvSpPr>
                <p:spPr bwMode="auto">
                  <a:xfrm>
                    <a:off x="2477" y="1553"/>
                    <a:ext cx="61" cy="61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94" name="Line 339"/>
                  <p:cNvSpPr>
                    <a:spLocks noChangeShapeType="1"/>
                  </p:cNvSpPr>
                  <p:nvPr/>
                </p:nvSpPr>
                <p:spPr bwMode="auto">
                  <a:xfrm>
                    <a:off x="2548" y="1627"/>
                    <a:ext cx="9" cy="8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95" name="Line 340"/>
                  <p:cNvSpPr>
                    <a:spLocks noChangeShapeType="1"/>
                  </p:cNvSpPr>
                  <p:nvPr/>
                </p:nvSpPr>
                <p:spPr bwMode="auto">
                  <a:xfrm>
                    <a:off x="2570" y="1646"/>
                    <a:ext cx="58" cy="60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96" name="Line 34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64" y="1644"/>
                    <a:ext cx="63" cy="62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97" name="Line 34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40" y="1624"/>
                    <a:ext cx="8" cy="9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98" name="Line 34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59" y="1549"/>
                    <a:ext cx="63" cy="63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399" name="Freeform 344"/>
                  <p:cNvSpPr>
                    <a:spLocks/>
                  </p:cNvSpPr>
                  <p:nvPr/>
                </p:nvSpPr>
                <p:spPr bwMode="auto">
                  <a:xfrm>
                    <a:off x="2021" y="1097"/>
                    <a:ext cx="157" cy="159"/>
                  </a:xfrm>
                  <a:custGeom>
                    <a:avLst/>
                    <a:gdLst>
                      <a:gd name="T0" fmla="*/ 156 w 515"/>
                      <a:gd name="T1" fmla="*/ 72 h 515"/>
                      <a:gd name="T2" fmla="*/ 155 w 515"/>
                      <a:gd name="T3" fmla="*/ 63 h 515"/>
                      <a:gd name="T4" fmla="*/ 153 w 515"/>
                      <a:gd name="T5" fmla="*/ 54 h 515"/>
                      <a:gd name="T6" fmla="*/ 149 w 515"/>
                      <a:gd name="T7" fmla="*/ 45 h 515"/>
                      <a:gd name="T8" fmla="*/ 145 w 515"/>
                      <a:gd name="T9" fmla="*/ 37 h 515"/>
                      <a:gd name="T10" fmla="*/ 140 w 515"/>
                      <a:gd name="T11" fmla="*/ 29 h 515"/>
                      <a:gd name="T12" fmla="*/ 134 w 515"/>
                      <a:gd name="T13" fmla="*/ 23 h 515"/>
                      <a:gd name="T14" fmla="*/ 126 w 515"/>
                      <a:gd name="T15" fmla="*/ 16 h 515"/>
                      <a:gd name="T16" fmla="*/ 119 w 515"/>
                      <a:gd name="T17" fmla="*/ 11 h 515"/>
                      <a:gd name="T18" fmla="*/ 111 w 515"/>
                      <a:gd name="T19" fmla="*/ 7 h 515"/>
                      <a:gd name="T20" fmla="*/ 102 w 515"/>
                      <a:gd name="T21" fmla="*/ 3 h 515"/>
                      <a:gd name="T22" fmla="*/ 93 w 515"/>
                      <a:gd name="T23" fmla="*/ 1 h 515"/>
                      <a:gd name="T24" fmla="*/ 84 w 515"/>
                      <a:gd name="T25" fmla="*/ 0 h 515"/>
                      <a:gd name="T26" fmla="*/ 75 w 515"/>
                      <a:gd name="T27" fmla="*/ 0 h 515"/>
                      <a:gd name="T28" fmla="*/ 66 w 515"/>
                      <a:gd name="T29" fmla="*/ 1 h 515"/>
                      <a:gd name="T30" fmla="*/ 57 w 515"/>
                      <a:gd name="T31" fmla="*/ 3 h 515"/>
                      <a:gd name="T32" fmla="*/ 48 w 515"/>
                      <a:gd name="T33" fmla="*/ 6 h 515"/>
                      <a:gd name="T34" fmla="*/ 40 w 515"/>
                      <a:gd name="T35" fmla="*/ 10 h 515"/>
                      <a:gd name="T36" fmla="*/ 32 w 515"/>
                      <a:gd name="T37" fmla="*/ 15 h 515"/>
                      <a:gd name="T38" fmla="*/ 25 w 515"/>
                      <a:gd name="T39" fmla="*/ 21 h 515"/>
                      <a:gd name="T40" fmla="*/ 19 w 515"/>
                      <a:gd name="T41" fmla="*/ 28 h 515"/>
                      <a:gd name="T42" fmla="*/ 13 w 515"/>
                      <a:gd name="T43" fmla="*/ 36 h 515"/>
                      <a:gd name="T44" fmla="*/ 9 w 515"/>
                      <a:gd name="T45" fmla="*/ 44 h 515"/>
                      <a:gd name="T46" fmla="*/ 5 w 515"/>
                      <a:gd name="T47" fmla="*/ 52 h 515"/>
                      <a:gd name="T48" fmla="*/ 2 w 515"/>
                      <a:gd name="T49" fmla="*/ 61 h 515"/>
                      <a:gd name="T50" fmla="*/ 0 w 515"/>
                      <a:gd name="T51" fmla="*/ 70 h 515"/>
                      <a:gd name="T52" fmla="*/ 0 w 515"/>
                      <a:gd name="T53" fmla="*/ 79 h 515"/>
                      <a:gd name="T54" fmla="*/ 0 w 515"/>
                      <a:gd name="T55" fmla="*/ 89 h 515"/>
                      <a:gd name="T56" fmla="*/ 2 w 515"/>
                      <a:gd name="T57" fmla="*/ 98 h 515"/>
                      <a:gd name="T58" fmla="*/ 5 w 515"/>
                      <a:gd name="T59" fmla="*/ 107 h 515"/>
                      <a:gd name="T60" fmla="*/ 9 w 515"/>
                      <a:gd name="T61" fmla="*/ 115 h 515"/>
                      <a:gd name="T62" fmla="*/ 13 w 515"/>
                      <a:gd name="T63" fmla="*/ 123 h 515"/>
                      <a:gd name="T64" fmla="*/ 19 w 515"/>
                      <a:gd name="T65" fmla="*/ 131 h 515"/>
                      <a:gd name="T66" fmla="*/ 25 w 515"/>
                      <a:gd name="T67" fmla="*/ 138 h 515"/>
                      <a:gd name="T68" fmla="*/ 32 w 515"/>
                      <a:gd name="T69" fmla="*/ 144 h 515"/>
                      <a:gd name="T70" fmla="*/ 40 w 515"/>
                      <a:gd name="T71" fmla="*/ 149 h 515"/>
                      <a:gd name="T72" fmla="*/ 48 w 515"/>
                      <a:gd name="T73" fmla="*/ 153 h 515"/>
                      <a:gd name="T74" fmla="*/ 57 w 515"/>
                      <a:gd name="T75" fmla="*/ 156 h 515"/>
                      <a:gd name="T76" fmla="*/ 66 w 515"/>
                      <a:gd name="T77" fmla="*/ 158 h 515"/>
                      <a:gd name="T78" fmla="*/ 75 w 515"/>
                      <a:gd name="T79" fmla="*/ 159 h 515"/>
                      <a:gd name="T80" fmla="*/ 84 w 515"/>
                      <a:gd name="T81" fmla="*/ 159 h 515"/>
                      <a:gd name="T82" fmla="*/ 93 w 515"/>
                      <a:gd name="T83" fmla="*/ 158 h 515"/>
                      <a:gd name="T84" fmla="*/ 102 w 515"/>
                      <a:gd name="T85" fmla="*/ 155 h 515"/>
                      <a:gd name="T86" fmla="*/ 111 w 515"/>
                      <a:gd name="T87" fmla="*/ 152 h 515"/>
                      <a:gd name="T88" fmla="*/ 119 w 515"/>
                      <a:gd name="T89" fmla="*/ 148 h 515"/>
                      <a:gd name="T90" fmla="*/ 126 w 515"/>
                      <a:gd name="T91" fmla="*/ 143 h 515"/>
                      <a:gd name="T92" fmla="*/ 134 w 515"/>
                      <a:gd name="T93" fmla="*/ 136 h 515"/>
                      <a:gd name="T94" fmla="*/ 140 w 515"/>
                      <a:gd name="T95" fmla="*/ 129 h 515"/>
                      <a:gd name="T96" fmla="*/ 145 w 515"/>
                      <a:gd name="T97" fmla="*/ 122 h 515"/>
                      <a:gd name="T98" fmla="*/ 149 w 515"/>
                      <a:gd name="T99" fmla="*/ 114 h 515"/>
                      <a:gd name="T100" fmla="*/ 153 w 515"/>
                      <a:gd name="T101" fmla="*/ 105 h 515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0" t="0" r="r" b="b"/>
                    <a:pathLst>
                      <a:path w="515" h="515">
                        <a:moveTo>
                          <a:pt x="515" y="257"/>
                        </a:moveTo>
                        <a:lnTo>
                          <a:pt x="515" y="251"/>
                        </a:lnTo>
                        <a:lnTo>
                          <a:pt x="515" y="246"/>
                        </a:lnTo>
                        <a:lnTo>
                          <a:pt x="515" y="239"/>
                        </a:lnTo>
                        <a:lnTo>
                          <a:pt x="513" y="233"/>
                        </a:lnTo>
                        <a:lnTo>
                          <a:pt x="513" y="227"/>
                        </a:lnTo>
                        <a:lnTo>
                          <a:pt x="512" y="221"/>
                        </a:lnTo>
                        <a:lnTo>
                          <a:pt x="511" y="216"/>
                        </a:lnTo>
                        <a:lnTo>
                          <a:pt x="510" y="209"/>
                        </a:lnTo>
                        <a:lnTo>
                          <a:pt x="509" y="203"/>
                        </a:lnTo>
                        <a:lnTo>
                          <a:pt x="508" y="198"/>
                        </a:lnTo>
                        <a:lnTo>
                          <a:pt x="506" y="191"/>
                        </a:lnTo>
                        <a:lnTo>
                          <a:pt x="505" y="186"/>
                        </a:lnTo>
                        <a:lnTo>
                          <a:pt x="503" y="180"/>
                        </a:lnTo>
                        <a:lnTo>
                          <a:pt x="501" y="174"/>
                        </a:lnTo>
                        <a:lnTo>
                          <a:pt x="500" y="169"/>
                        </a:lnTo>
                        <a:lnTo>
                          <a:pt x="498" y="162"/>
                        </a:lnTo>
                        <a:lnTo>
                          <a:pt x="494" y="157"/>
                        </a:lnTo>
                        <a:lnTo>
                          <a:pt x="492" y="152"/>
                        </a:lnTo>
                        <a:lnTo>
                          <a:pt x="490" y="147"/>
                        </a:lnTo>
                        <a:lnTo>
                          <a:pt x="487" y="141"/>
                        </a:lnTo>
                        <a:lnTo>
                          <a:pt x="485" y="136"/>
                        </a:lnTo>
                        <a:lnTo>
                          <a:pt x="482" y="131"/>
                        </a:lnTo>
                        <a:lnTo>
                          <a:pt x="478" y="125"/>
                        </a:lnTo>
                        <a:lnTo>
                          <a:pt x="475" y="120"/>
                        </a:lnTo>
                        <a:lnTo>
                          <a:pt x="472" y="115"/>
                        </a:lnTo>
                        <a:lnTo>
                          <a:pt x="469" y="110"/>
                        </a:lnTo>
                        <a:lnTo>
                          <a:pt x="466" y="105"/>
                        </a:lnTo>
                        <a:lnTo>
                          <a:pt x="461" y="100"/>
                        </a:lnTo>
                        <a:lnTo>
                          <a:pt x="458" y="95"/>
                        </a:lnTo>
                        <a:lnTo>
                          <a:pt x="454" y="91"/>
                        </a:lnTo>
                        <a:lnTo>
                          <a:pt x="450" y="86"/>
                        </a:lnTo>
                        <a:lnTo>
                          <a:pt x="445" y="82"/>
                        </a:lnTo>
                        <a:lnTo>
                          <a:pt x="442" y="77"/>
                        </a:lnTo>
                        <a:lnTo>
                          <a:pt x="438" y="73"/>
                        </a:lnTo>
                        <a:lnTo>
                          <a:pt x="433" y="69"/>
                        </a:lnTo>
                        <a:lnTo>
                          <a:pt x="428" y="65"/>
                        </a:lnTo>
                        <a:lnTo>
                          <a:pt x="424" y="60"/>
                        </a:lnTo>
                        <a:lnTo>
                          <a:pt x="420" y="57"/>
                        </a:lnTo>
                        <a:lnTo>
                          <a:pt x="414" y="53"/>
                        </a:lnTo>
                        <a:lnTo>
                          <a:pt x="410" y="50"/>
                        </a:lnTo>
                        <a:lnTo>
                          <a:pt x="405" y="46"/>
                        </a:lnTo>
                        <a:lnTo>
                          <a:pt x="400" y="42"/>
                        </a:lnTo>
                        <a:lnTo>
                          <a:pt x="395" y="39"/>
                        </a:lnTo>
                        <a:lnTo>
                          <a:pt x="390" y="36"/>
                        </a:lnTo>
                        <a:lnTo>
                          <a:pt x="385" y="34"/>
                        </a:lnTo>
                        <a:lnTo>
                          <a:pt x="379" y="30"/>
                        </a:lnTo>
                        <a:lnTo>
                          <a:pt x="374" y="27"/>
                        </a:lnTo>
                        <a:lnTo>
                          <a:pt x="369" y="25"/>
                        </a:lnTo>
                        <a:lnTo>
                          <a:pt x="363" y="22"/>
                        </a:lnTo>
                        <a:lnTo>
                          <a:pt x="357" y="20"/>
                        </a:lnTo>
                        <a:lnTo>
                          <a:pt x="352" y="18"/>
                        </a:lnTo>
                        <a:lnTo>
                          <a:pt x="346" y="16"/>
                        </a:lnTo>
                        <a:lnTo>
                          <a:pt x="340" y="13"/>
                        </a:lnTo>
                        <a:lnTo>
                          <a:pt x="335" y="11"/>
                        </a:lnTo>
                        <a:lnTo>
                          <a:pt x="329" y="10"/>
                        </a:lnTo>
                        <a:lnTo>
                          <a:pt x="323" y="8"/>
                        </a:lnTo>
                        <a:lnTo>
                          <a:pt x="318" y="7"/>
                        </a:lnTo>
                        <a:lnTo>
                          <a:pt x="311" y="5"/>
                        </a:lnTo>
                        <a:lnTo>
                          <a:pt x="306" y="4"/>
                        </a:lnTo>
                        <a:lnTo>
                          <a:pt x="299" y="3"/>
                        </a:lnTo>
                        <a:lnTo>
                          <a:pt x="293" y="2"/>
                        </a:lnTo>
                        <a:lnTo>
                          <a:pt x="288" y="2"/>
                        </a:lnTo>
                        <a:lnTo>
                          <a:pt x="281" y="1"/>
                        </a:lnTo>
                        <a:lnTo>
                          <a:pt x="276" y="1"/>
                        </a:lnTo>
                        <a:lnTo>
                          <a:pt x="270" y="0"/>
                        </a:lnTo>
                        <a:lnTo>
                          <a:pt x="263" y="0"/>
                        </a:lnTo>
                        <a:lnTo>
                          <a:pt x="258" y="0"/>
                        </a:lnTo>
                        <a:lnTo>
                          <a:pt x="252" y="0"/>
                        </a:lnTo>
                        <a:lnTo>
                          <a:pt x="245" y="0"/>
                        </a:lnTo>
                        <a:lnTo>
                          <a:pt x="240" y="1"/>
                        </a:lnTo>
                        <a:lnTo>
                          <a:pt x="233" y="1"/>
                        </a:lnTo>
                        <a:lnTo>
                          <a:pt x="227" y="2"/>
                        </a:lnTo>
                        <a:lnTo>
                          <a:pt x="222" y="2"/>
                        </a:lnTo>
                        <a:lnTo>
                          <a:pt x="215" y="3"/>
                        </a:lnTo>
                        <a:lnTo>
                          <a:pt x="209" y="4"/>
                        </a:lnTo>
                        <a:lnTo>
                          <a:pt x="204" y="5"/>
                        </a:lnTo>
                        <a:lnTo>
                          <a:pt x="197" y="7"/>
                        </a:lnTo>
                        <a:lnTo>
                          <a:pt x="192" y="8"/>
                        </a:lnTo>
                        <a:lnTo>
                          <a:pt x="186" y="10"/>
                        </a:lnTo>
                        <a:lnTo>
                          <a:pt x="180" y="11"/>
                        </a:lnTo>
                        <a:lnTo>
                          <a:pt x="175" y="13"/>
                        </a:lnTo>
                        <a:lnTo>
                          <a:pt x="169" y="16"/>
                        </a:lnTo>
                        <a:lnTo>
                          <a:pt x="163" y="18"/>
                        </a:lnTo>
                        <a:lnTo>
                          <a:pt x="158" y="20"/>
                        </a:lnTo>
                        <a:lnTo>
                          <a:pt x="151" y="22"/>
                        </a:lnTo>
                        <a:lnTo>
                          <a:pt x="146" y="25"/>
                        </a:lnTo>
                        <a:lnTo>
                          <a:pt x="141" y="27"/>
                        </a:lnTo>
                        <a:lnTo>
                          <a:pt x="135" y="30"/>
                        </a:lnTo>
                        <a:lnTo>
                          <a:pt x="130" y="34"/>
                        </a:lnTo>
                        <a:lnTo>
                          <a:pt x="125" y="36"/>
                        </a:lnTo>
                        <a:lnTo>
                          <a:pt x="120" y="39"/>
                        </a:lnTo>
                        <a:lnTo>
                          <a:pt x="115" y="42"/>
                        </a:lnTo>
                        <a:lnTo>
                          <a:pt x="110" y="46"/>
                        </a:lnTo>
                        <a:lnTo>
                          <a:pt x="105" y="50"/>
                        </a:lnTo>
                        <a:lnTo>
                          <a:pt x="100" y="53"/>
                        </a:lnTo>
                        <a:lnTo>
                          <a:pt x="95" y="57"/>
                        </a:lnTo>
                        <a:lnTo>
                          <a:pt x="91" y="60"/>
                        </a:lnTo>
                        <a:lnTo>
                          <a:pt x="87" y="65"/>
                        </a:lnTo>
                        <a:lnTo>
                          <a:pt x="82" y="69"/>
                        </a:lnTo>
                        <a:lnTo>
                          <a:pt x="77" y="73"/>
                        </a:lnTo>
                        <a:lnTo>
                          <a:pt x="73" y="77"/>
                        </a:lnTo>
                        <a:lnTo>
                          <a:pt x="69" y="82"/>
                        </a:lnTo>
                        <a:lnTo>
                          <a:pt x="65" y="86"/>
                        </a:lnTo>
                        <a:lnTo>
                          <a:pt x="61" y="91"/>
                        </a:lnTo>
                        <a:lnTo>
                          <a:pt x="57" y="95"/>
                        </a:lnTo>
                        <a:lnTo>
                          <a:pt x="54" y="100"/>
                        </a:lnTo>
                        <a:lnTo>
                          <a:pt x="50" y="105"/>
                        </a:lnTo>
                        <a:lnTo>
                          <a:pt x="46" y="110"/>
                        </a:lnTo>
                        <a:lnTo>
                          <a:pt x="43" y="115"/>
                        </a:lnTo>
                        <a:lnTo>
                          <a:pt x="40" y="120"/>
                        </a:lnTo>
                        <a:lnTo>
                          <a:pt x="36" y="125"/>
                        </a:lnTo>
                        <a:lnTo>
                          <a:pt x="33" y="131"/>
                        </a:lnTo>
                        <a:lnTo>
                          <a:pt x="30" y="136"/>
                        </a:lnTo>
                        <a:lnTo>
                          <a:pt x="28" y="141"/>
                        </a:lnTo>
                        <a:lnTo>
                          <a:pt x="25" y="147"/>
                        </a:lnTo>
                        <a:lnTo>
                          <a:pt x="23" y="152"/>
                        </a:lnTo>
                        <a:lnTo>
                          <a:pt x="20" y="157"/>
                        </a:lnTo>
                        <a:lnTo>
                          <a:pt x="17" y="162"/>
                        </a:lnTo>
                        <a:lnTo>
                          <a:pt x="15" y="169"/>
                        </a:lnTo>
                        <a:lnTo>
                          <a:pt x="14" y="174"/>
                        </a:lnTo>
                        <a:lnTo>
                          <a:pt x="12" y="180"/>
                        </a:lnTo>
                        <a:lnTo>
                          <a:pt x="10" y="186"/>
                        </a:lnTo>
                        <a:lnTo>
                          <a:pt x="9" y="191"/>
                        </a:lnTo>
                        <a:lnTo>
                          <a:pt x="7" y="198"/>
                        </a:lnTo>
                        <a:lnTo>
                          <a:pt x="6" y="203"/>
                        </a:lnTo>
                        <a:lnTo>
                          <a:pt x="5" y="209"/>
                        </a:lnTo>
                        <a:lnTo>
                          <a:pt x="3" y="216"/>
                        </a:lnTo>
                        <a:lnTo>
                          <a:pt x="2" y="221"/>
                        </a:lnTo>
                        <a:lnTo>
                          <a:pt x="1" y="227"/>
                        </a:lnTo>
                        <a:lnTo>
                          <a:pt x="1" y="233"/>
                        </a:lnTo>
                        <a:lnTo>
                          <a:pt x="0" y="239"/>
                        </a:lnTo>
                        <a:lnTo>
                          <a:pt x="0" y="246"/>
                        </a:lnTo>
                        <a:lnTo>
                          <a:pt x="0" y="251"/>
                        </a:lnTo>
                        <a:lnTo>
                          <a:pt x="0" y="257"/>
                        </a:lnTo>
                        <a:lnTo>
                          <a:pt x="0" y="264"/>
                        </a:lnTo>
                        <a:lnTo>
                          <a:pt x="0" y="269"/>
                        </a:lnTo>
                        <a:lnTo>
                          <a:pt x="0" y="275"/>
                        </a:lnTo>
                        <a:lnTo>
                          <a:pt x="1" y="282"/>
                        </a:lnTo>
                        <a:lnTo>
                          <a:pt x="1" y="287"/>
                        </a:lnTo>
                        <a:lnTo>
                          <a:pt x="2" y="293"/>
                        </a:lnTo>
                        <a:lnTo>
                          <a:pt x="3" y="300"/>
                        </a:lnTo>
                        <a:lnTo>
                          <a:pt x="5" y="305"/>
                        </a:lnTo>
                        <a:lnTo>
                          <a:pt x="6" y="312"/>
                        </a:lnTo>
                        <a:lnTo>
                          <a:pt x="7" y="317"/>
                        </a:lnTo>
                        <a:lnTo>
                          <a:pt x="9" y="323"/>
                        </a:lnTo>
                        <a:lnTo>
                          <a:pt x="10" y="329"/>
                        </a:lnTo>
                        <a:lnTo>
                          <a:pt x="12" y="335"/>
                        </a:lnTo>
                        <a:lnTo>
                          <a:pt x="14" y="340"/>
                        </a:lnTo>
                        <a:lnTo>
                          <a:pt x="15" y="346"/>
                        </a:lnTo>
                        <a:lnTo>
                          <a:pt x="17" y="352"/>
                        </a:lnTo>
                        <a:lnTo>
                          <a:pt x="20" y="357"/>
                        </a:lnTo>
                        <a:lnTo>
                          <a:pt x="23" y="363"/>
                        </a:lnTo>
                        <a:lnTo>
                          <a:pt x="25" y="368"/>
                        </a:lnTo>
                        <a:lnTo>
                          <a:pt x="28" y="373"/>
                        </a:lnTo>
                        <a:lnTo>
                          <a:pt x="30" y="380"/>
                        </a:lnTo>
                        <a:lnTo>
                          <a:pt x="33" y="384"/>
                        </a:lnTo>
                        <a:lnTo>
                          <a:pt x="36" y="389"/>
                        </a:lnTo>
                        <a:lnTo>
                          <a:pt x="40" y="395"/>
                        </a:lnTo>
                        <a:lnTo>
                          <a:pt x="43" y="400"/>
                        </a:lnTo>
                        <a:lnTo>
                          <a:pt x="46" y="405"/>
                        </a:lnTo>
                        <a:lnTo>
                          <a:pt x="50" y="410"/>
                        </a:lnTo>
                        <a:lnTo>
                          <a:pt x="54" y="415"/>
                        </a:lnTo>
                        <a:lnTo>
                          <a:pt x="57" y="419"/>
                        </a:lnTo>
                        <a:lnTo>
                          <a:pt x="61" y="424"/>
                        </a:lnTo>
                        <a:lnTo>
                          <a:pt x="65" y="429"/>
                        </a:lnTo>
                        <a:lnTo>
                          <a:pt x="69" y="433"/>
                        </a:lnTo>
                        <a:lnTo>
                          <a:pt x="73" y="437"/>
                        </a:lnTo>
                        <a:lnTo>
                          <a:pt x="77" y="441"/>
                        </a:lnTo>
                        <a:lnTo>
                          <a:pt x="82" y="446"/>
                        </a:lnTo>
                        <a:lnTo>
                          <a:pt x="87" y="450"/>
                        </a:lnTo>
                        <a:lnTo>
                          <a:pt x="91" y="454"/>
                        </a:lnTo>
                        <a:lnTo>
                          <a:pt x="95" y="457"/>
                        </a:lnTo>
                        <a:lnTo>
                          <a:pt x="100" y="462"/>
                        </a:lnTo>
                        <a:lnTo>
                          <a:pt x="105" y="465"/>
                        </a:lnTo>
                        <a:lnTo>
                          <a:pt x="110" y="469"/>
                        </a:lnTo>
                        <a:lnTo>
                          <a:pt x="115" y="472"/>
                        </a:lnTo>
                        <a:lnTo>
                          <a:pt x="120" y="476"/>
                        </a:lnTo>
                        <a:lnTo>
                          <a:pt x="125" y="479"/>
                        </a:lnTo>
                        <a:lnTo>
                          <a:pt x="130" y="482"/>
                        </a:lnTo>
                        <a:lnTo>
                          <a:pt x="135" y="484"/>
                        </a:lnTo>
                        <a:lnTo>
                          <a:pt x="141" y="487"/>
                        </a:lnTo>
                        <a:lnTo>
                          <a:pt x="146" y="490"/>
                        </a:lnTo>
                        <a:lnTo>
                          <a:pt x="151" y="493"/>
                        </a:lnTo>
                        <a:lnTo>
                          <a:pt x="158" y="495"/>
                        </a:lnTo>
                        <a:lnTo>
                          <a:pt x="163" y="497"/>
                        </a:lnTo>
                        <a:lnTo>
                          <a:pt x="169" y="499"/>
                        </a:lnTo>
                        <a:lnTo>
                          <a:pt x="175" y="501"/>
                        </a:lnTo>
                        <a:lnTo>
                          <a:pt x="180" y="503"/>
                        </a:lnTo>
                        <a:lnTo>
                          <a:pt x="186" y="505"/>
                        </a:lnTo>
                        <a:lnTo>
                          <a:pt x="192" y="506"/>
                        </a:lnTo>
                        <a:lnTo>
                          <a:pt x="197" y="509"/>
                        </a:lnTo>
                        <a:lnTo>
                          <a:pt x="204" y="510"/>
                        </a:lnTo>
                        <a:lnTo>
                          <a:pt x="209" y="511"/>
                        </a:lnTo>
                        <a:lnTo>
                          <a:pt x="215" y="512"/>
                        </a:lnTo>
                        <a:lnTo>
                          <a:pt x="222" y="513"/>
                        </a:lnTo>
                        <a:lnTo>
                          <a:pt x="227" y="514"/>
                        </a:lnTo>
                        <a:lnTo>
                          <a:pt x="233" y="514"/>
                        </a:lnTo>
                        <a:lnTo>
                          <a:pt x="240" y="515"/>
                        </a:lnTo>
                        <a:lnTo>
                          <a:pt x="245" y="515"/>
                        </a:lnTo>
                        <a:lnTo>
                          <a:pt x="252" y="515"/>
                        </a:lnTo>
                        <a:lnTo>
                          <a:pt x="258" y="515"/>
                        </a:lnTo>
                        <a:lnTo>
                          <a:pt x="263" y="515"/>
                        </a:lnTo>
                        <a:lnTo>
                          <a:pt x="270" y="515"/>
                        </a:lnTo>
                        <a:lnTo>
                          <a:pt x="276" y="515"/>
                        </a:lnTo>
                        <a:lnTo>
                          <a:pt x="281" y="514"/>
                        </a:lnTo>
                        <a:lnTo>
                          <a:pt x="288" y="514"/>
                        </a:lnTo>
                        <a:lnTo>
                          <a:pt x="293" y="513"/>
                        </a:lnTo>
                        <a:lnTo>
                          <a:pt x="299" y="512"/>
                        </a:lnTo>
                        <a:lnTo>
                          <a:pt x="306" y="511"/>
                        </a:lnTo>
                        <a:lnTo>
                          <a:pt x="311" y="510"/>
                        </a:lnTo>
                        <a:lnTo>
                          <a:pt x="318" y="509"/>
                        </a:lnTo>
                        <a:lnTo>
                          <a:pt x="323" y="506"/>
                        </a:lnTo>
                        <a:lnTo>
                          <a:pt x="329" y="505"/>
                        </a:lnTo>
                        <a:lnTo>
                          <a:pt x="335" y="503"/>
                        </a:lnTo>
                        <a:lnTo>
                          <a:pt x="340" y="501"/>
                        </a:lnTo>
                        <a:lnTo>
                          <a:pt x="346" y="499"/>
                        </a:lnTo>
                        <a:lnTo>
                          <a:pt x="352" y="497"/>
                        </a:lnTo>
                        <a:lnTo>
                          <a:pt x="357" y="495"/>
                        </a:lnTo>
                        <a:lnTo>
                          <a:pt x="363" y="493"/>
                        </a:lnTo>
                        <a:lnTo>
                          <a:pt x="369" y="490"/>
                        </a:lnTo>
                        <a:lnTo>
                          <a:pt x="374" y="487"/>
                        </a:lnTo>
                        <a:lnTo>
                          <a:pt x="379" y="484"/>
                        </a:lnTo>
                        <a:lnTo>
                          <a:pt x="385" y="482"/>
                        </a:lnTo>
                        <a:lnTo>
                          <a:pt x="390" y="479"/>
                        </a:lnTo>
                        <a:lnTo>
                          <a:pt x="395" y="476"/>
                        </a:lnTo>
                        <a:lnTo>
                          <a:pt x="400" y="472"/>
                        </a:lnTo>
                        <a:lnTo>
                          <a:pt x="405" y="469"/>
                        </a:lnTo>
                        <a:lnTo>
                          <a:pt x="410" y="465"/>
                        </a:lnTo>
                        <a:lnTo>
                          <a:pt x="414" y="462"/>
                        </a:lnTo>
                        <a:lnTo>
                          <a:pt x="420" y="457"/>
                        </a:lnTo>
                        <a:lnTo>
                          <a:pt x="424" y="454"/>
                        </a:lnTo>
                        <a:lnTo>
                          <a:pt x="428" y="450"/>
                        </a:lnTo>
                        <a:lnTo>
                          <a:pt x="433" y="446"/>
                        </a:lnTo>
                        <a:lnTo>
                          <a:pt x="438" y="441"/>
                        </a:lnTo>
                        <a:lnTo>
                          <a:pt x="442" y="437"/>
                        </a:lnTo>
                        <a:lnTo>
                          <a:pt x="445" y="433"/>
                        </a:lnTo>
                        <a:lnTo>
                          <a:pt x="450" y="429"/>
                        </a:lnTo>
                        <a:lnTo>
                          <a:pt x="454" y="424"/>
                        </a:lnTo>
                        <a:lnTo>
                          <a:pt x="458" y="419"/>
                        </a:lnTo>
                        <a:lnTo>
                          <a:pt x="461" y="415"/>
                        </a:lnTo>
                        <a:lnTo>
                          <a:pt x="466" y="410"/>
                        </a:lnTo>
                        <a:lnTo>
                          <a:pt x="469" y="405"/>
                        </a:lnTo>
                        <a:lnTo>
                          <a:pt x="472" y="400"/>
                        </a:lnTo>
                        <a:lnTo>
                          <a:pt x="475" y="395"/>
                        </a:lnTo>
                        <a:lnTo>
                          <a:pt x="478" y="389"/>
                        </a:lnTo>
                        <a:lnTo>
                          <a:pt x="482" y="384"/>
                        </a:lnTo>
                        <a:lnTo>
                          <a:pt x="485" y="380"/>
                        </a:lnTo>
                        <a:lnTo>
                          <a:pt x="487" y="373"/>
                        </a:lnTo>
                        <a:lnTo>
                          <a:pt x="490" y="368"/>
                        </a:lnTo>
                        <a:lnTo>
                          <a:pt x="492" y="363"/>
                        </a:lnTo>
                        <a:lnTo>
                          <a:pt x="494" y="357"/>
                        </a:lnTo>
                        <a:lnTo>
                          <a:pt x="498" y="352"/>
                        </a:lnTo>
                        <a:lnTo>
                          <a:pt x="500" y="346"/>
                        </a:lnTo>
                        <a:lnTo>
                          <a:pt x="501" y="340"/>
                        </a:lnTo>
                        <a:lnTo>
                          <a:pt x="503" y="335"/>
                        </a:lnTo>
                      </a:path>
                    </a:pathLst>
                  </a:custGeom>
                  <a:noFill/>
                  <a:ln w="3810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00" name="Line 345"/>
                  <p:cNvSpPr>
                    <a:spLocks noChangeShapeType="1"/>
                  </p:cNvSpPr>
                  <p:nvPr/>
                </p:nvSpPr>
                <p:spPr bwMode="auto">
                  <a:xfrm>
                    <a:off x="2029" y="1106"/>
                    <a:ext cx="61" cy="60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01" name="Line 346"/>
                  <p:cNvSpPr>
                    <a:spLocks noChangeShapeType="1"/>
                  </p:cNvSpPr>
                  <p:nvPr/>
                </p:nvSpPr>
                <p:spPr bwMode="auto">
                  <a:xfrm>
                    <a:off x="2100" y="1177"/>
                    <a:ext cx="9" cy="10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02" name="Line 347"/>
                  <p:cNvSpPr>
                    <a:spLocks noChangeShapeType="1"/>
                  </p:cNvSpPr>
                  <p:nvPr/>
                </p:nvSpPr>
                <p:spPr bwMode="auto">
                  <a:xfrm>
                    <a:off x="2120" y="1198"/>
                    <a:ext cx="60" cy="60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03" name="Line 34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16" y="1196"/>
                    <a:ext cx="63" cy="62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04" name="Line 34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92" y="1174"/>
                    <a:ext cx="8" cy="11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05" name="Line 35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11" y="1101"/>
                    <a:ext cx="63" cy="63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06" name="Line 351"/>
                  <p:cNvSpPr>
                    <a:spLocks noChangeShapeType="1"/>
                  </p:cNvSpPr>
                  <p:nvPr/>
                </p:nvSpPr>
                <p:spPr bwMode="auto">
                  <a:xfrm>
                    <a:off x="2925" y="1106"/>
                    <a:ext cx="60" cy="60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07" name="Line 352"/>
                  <p:cNvSpPr>
                    <a:spLocks noChangeShapeType="1"/>
                  </p:cNvSpPr>
                  <p:nvPr/>
                </p:nvSpPr>
                <p:spPr bwMode="auto">
                  <a:xfrm>
                    <a:off x="2996" y="1177"/>
                    <a:ext cx="9" cy="10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08" name="Line 353"/>
                  <p:cNvSpPr>
                    <a:spLocks noChangeShapeType="1"/>
                  </p:cNvSpPr>
                  <p:nvPr/>
                </p:nvSpPr>
                <p:spPr bwMode="auto">
                  <a:xfrm>
                    <a:off x="3018" y="1198"/>
                    <a:ext cx="60" cy="60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09" name="Line 35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14" y="1196"/>
                    <a:ext cx="63" cy="62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10" name="Line 35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88" y="1174"/>
                    <a:ext cx="8" cy="11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11" name="Line 35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07" y="1101"/>
                    <a:ext cx="62" cy="63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12" name="Line 357"/>
                  <p:cNvSpPr>
                    <a:spLocks noChangeShapeType="1"/>
                  </p:cNvSpPr>
                  <p:nvPr/>
                </p:nvSpPr>
                <p:spPr bwMode="auto">
                  <a:xfrm>
                    <a:off x="2477" y="658"/>
                    <a:ext cx="61" cy="60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13" name="Line 358"/>
                  <p:cNvSpPr>
                    <a:spLocks noChangeShapeType="1"/>
                  </p:cNvSpPr>
                  <p:nvPr/>
                </p:nvSpPr>
                <p:spPr bwMode="auto">
                  <a:xfrm>
                    <a:off x="2548" y="729"/>
                    <a:ext cx="9" cy="8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14" name="Line 359"/>
                  <p:cNvSpPr>
                    <a:spLocks noChangeShapeType="1"/>
                  </p:cNvSpPr>
                  <p:nvPr/>
                </p:nvSpPr>
                <p:spPr bwMode="auto">
                  <a:xfrm>
                    <a:off x="2570" y="750"/>
                    <a:ext cx="58" cy="61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15" name="Line 36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64" y="748"/>
                    <a:ext cx="63" cy="63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16" name="Line 36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40" y="727"/>
                    <a:ext cx="8" cy="8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17" name="Line 36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59" y="653"/>
                    <a:ext cx="63" cy="63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18" name="Line 36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26" y="877"/>
                    <a:ext cx="41" cy="41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19" name="Line 36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49" y="755"/>
                    <a:ext cx="41" cy="41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20" name="Line 36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71" y="923"/>
                    <a:ext cx="41" cy="40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21" name="Line 36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94" y="800"/>
                    <a:ext cx="41" cy="41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22" name="Line 36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17" y="968"/>
                    <a:ext cx="41" cy="41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23" name="Line 36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39" y="845"/>
                    <a:ext cx="41" cy="41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24" name="Line 36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49" y="1013"/>
                    <a:ext cx="54" cy="5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25" name="Line 37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85" y="880"/>
                    <a:ext cx="53" cy="51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26" name="Line 37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30" y="1058"/>
                    <a:ext cx="118" cy="119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27" name="Line 37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30" y="860"/>
                    <a:ext cx="118" cy="119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28" name="Line 37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40" y="1166"/>
                    <a:ext cx="91" cy="90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29" name="Line 37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38" y="871"/>
                    <a:ext cx="90" cy="90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30" name="Line 37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66" y="1246"/>
                    <a:ext cx="76" cy="77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31" name="Line 37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17" y="895"/>
                    <a:ext cx="76" cy="77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32" name="Line 37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03" y="1306"/>
                    <a:ext cx="71" cy="71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33" name="Line 37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75" y="931"/>
                    <a:ext cx="74" cy="71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34" name="Line 3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48" y="1351"/>
                    <a:ext cx="71" cy="71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35" name="Line 38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21" y="976"/>
                    <a:ext cx="73" cy="71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36" name="Line 38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02" y="1381"/>
                    <a:ext cx="77" cy="78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37" name="Line 38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53" y="1032"/>
                    <a:ext cx="75" cy="76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38" name="Line 38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66" y="1392"/>
                    <a:ext cx="93" cy="90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39" name="Line 38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64" y="1097"/>
                    <a:ext cx="90" cy="90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40" name="Freeform 385"/>
                  <p:cNvSpPr>
                    <a:spLocks/>
                  </p:cNvSpPr>
                  <p:nvPr/>
                </p:nvSpPr>
                <p:spPr bwMode="auto">
                  <a:xfrm>
                    <a:off x="2548" y="1177"/>
                    <a:ext cx="317" cy="316"/>
                  </a:xfrm>
                  <a:custGeom>
                    <a:avLst/>
                    <a:gdLst>
                      <a:gd name="T0" fmla="*/ 0 w 1027"/>
                      <a:gd name="T1" fmla="*/ 316 h 1029"/>
                      <a:gd name="T2" fmla="*/ 158 w 1027"/>
                      <a:gd name="T3" fmla="*/ 158 h 1029"/>
                      <a:gd name="T4" fmla="*/ 317 w 1027"/>
                      <a:gd name="T5" fmla="*/ 0 h 102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027" h="1029">
                        <a:moveTo>
                          <a:pt x="0" y="1029"/>
                        </a:moveTo>
                        <a:lnTo>
                          <a:pt x="513" y="515"/>
                        </a:lnTo>
                        <a:lnTo>
                          <a:pt x="1027" y="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0441" name="Freeform 386"/>
                  <p:cNvSpPr>
                    <a:spLocks/>
                  </p:cNvSpPr>
                  <p:nvPr/>
                </p:nvSpPr>
                <p:spPr bwMode="auto">
                  <a:xfrm>
                    <a:off x="2658" y="1289"/>
                    <a:ext cx="185" cy="185"/>
                  </a:xfrm>
                  <a:custGeom>
                    <a:avLst/>
                    <a:gdLst>
                      <a:gd name="T0" fmla="*/ 0 w 601"/>
                      <a:gd name="T1" fmla="*/ 185 h 602"/>
                      <a:gd name="T2" fmla="*/ 93 w 601"/>
                      <a:gd name="T3" fmla="*/ 93 h 602"/>
                      <a:gd name="T4" fmla="*/ 185 w 601"/>
                      <a:gd name="T5" fmla="*/ 0 h 60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601" h="602">
                        <a:moveTo>
                          <a:pt x="0" y="602"/>
                        </a:moveTo>
                        <a:lnTo>
                          <a:pt x="301" y="302"/>
                        </a:lnTo>
                        <a:lnTo>
                          <a:pt x="601" y="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</p:grpSp>
          </p:grpSp>
        </p:grpSp>
      </p:grpSp>
      <p:grpSp>
        <p:nvGrpSpPr>
          <p:cNvPr id="273795" name="Group 387"/>
          <p:cNvGrpSpPr>
            <a:grpSpLocks/>
          </p:cNvGrpSpPr>
          <p:nvPr/>
        </p:nvGrpSpPr>
        <p:grpSpPr bwMode="auto">
          <a:xfrm>
            <a:off x="3924300" y="681038"/>
            <a:ext cx="261938" cy="147637"/>
            <a:chOff x="2434" y="365"/>
            <a:chExt cx="160" cy="90"/>
          </a:xfrm>
        </p:grpSpPr>
        <p:sp>
          <p:nvSpPr>
            <p:cNvPr id="40354" name="Freeform 388"/>
            <p:cNvSpPr>
              <a:spLocks/>
            </p:cNvSpPr>
            <p:nvPr/>
          </p:nvSpPr>
          <p:spPr bwMode="auto">
            <a:xfrm>
              <a:off x="2434" y="365"/>
              <a:ext cx="45" cy="90"/>
            </a:xfrm>
            <a:custGeom>
              <a:avLst/>
              <a:gdLst>
                <a:gd name="T0" fmla="*/ 0 w 148"/>
                <a:gd name="T1" fmla="*/ 90 h 296"/>
                <a:gd name="T2" fmla="*/ 45 w 148"/>
                <a:gd name="T3" fmla="*/ 0 h 296"/>
                <a:gd name="T4" fmla="*/ 42 w 148"/>
                <a:gd name="T5" fmla="*/ 90 h 2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296">
                  <a:moveTo>
                    <a:pt x="0" y="296"/>
                  </a:moveTo>
                  <a:lnTo>
                    <a:pt x="148" y="0"/>
                  </a:lnTo>
                  <a:lnTo>
                    <a:pt x="138" y="29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355" name="Line 389"/>
            <p:cNvSpPr>
              <a:spLocks noChangeShapeType="1"/>
            </p:cNvSpPr>
            <p:nvPr/>
          </p:nvSpPr>
          <p:spPr bwMode="auto">
            <a:xfrm flipH="1">
              <a:off x="2447" y="430"/>
              <a:ext cx="3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356" name="Line 390"/>
            <p:cNvSpPr>
              <a:spLocks noChangeShapeType="1"/>
            </p:cNvSpPr>
            <p:nvPr/>
          </p:nvSpPr>
          <p:spPr bwMode="auto">
            <a:xfrm>
              <a:off x="2505" y="425"/>
              <a:ext cx="2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357" name="Freeform 391"/>
            <p:cNvSpPr>
              <a:spLocks/>
            </p:cNvSpPr>
            <p:nvPr/>
          </p:nvSpPr>
          <p:spPr bwMode="auto">
            <a:xfrm>
              <a:off x="2548" y="365"/>
              <a:ext cx="46" cy="90"/>
            </a:xfrm>
            <a:custGeom>
              <a:avLst/>
              <a:gdLst>
                <a:gd name="T0" fmla="*/ 0 w 147"/>
                <a:gd name="T1" fmla="*/ 90 h 296"/>
                <a:gd name="T2" fmla="*/ 46 w 147"/>
                <a:gd name="T3" fmla="*/ 0 h 296"/>
                <a:gd name="T4" fmla="*/ 43 w 147"/>
                <a:gd name="T5" fmla="*/ 90 h 2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296">
                  <a:moveTo>
                    <a:pt x="0" y="296"/>
                  </a:moveTo>
                  <a:lnTo>
                    <a:pt x="147" y="0"/>
                  </a:lnTo>
                  <a:lnTo>
                    <a:pt x="137" y="29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358" name="Line 392"/>
            <p:cNvSpPr>
              <a:spLocks noChangeShapeType="1"/>
            </p:cNvSpPr>
            <p:nvPr/>
          </p:nvSpPr>
          <p:spPr bwMode="auto">
            <a:xfrm flipH="1">
              <a:off x="2559" y="430"/>
              <a:ext cx="3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73801" name="Group 393"/>
          <p:cNvGrpSpPr>
            <a:grpSpLocks/>
          </p:cNvGrpSpPr>
          <p:nvPr/>
        </p:nvGrpSpPr>
        <p:grpSpPr bwMode="auto">
          <a:xfrm>
            <a:off x="4524375" y="2341563"/>
            <a:ext cx="1301750" cy="1300162"/>
            <a:chOff x="2826" y="1461"/>
            <a:chExt cx="797" cy="796"/>
          </a:xfrm>
        </p:grpSpPr>
        <p:sp>
          <p:nvSpPr>
            <p:cNvPr id="40352" name="Line 394"/>
            <p:cNvSpPr>
              <a:spLocks noChangeShapeType="1"/>
            </p:cNvSpPr>
            <p:nvPr/>
          </p:nvSpPr>
          <p:spPr bwMode="auto">
            <a:xfrm flipH="1">
              <a:off x="2826" y="2167"/>
              <a:ext cx="91" cy="9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353" name="Line 395"/>
            <p:cNvSpPr>
              <a:spLocks noChangeShapeType="1"/>
            </p:cNvSpPr>
            <p:nvPr/>
          </p:nvSpPr>
          <p:spPr bwMode="auto">
            <a:xfrm flipH="1">
              <a:off x="3541" y="1461"/>
              <a:ext cx="82" cy="7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73804" name="Group 396"/>
          <p:cNvGrpSpPr>
            <a:grpSpLocks/>
          </p:cNvGrpSpPr>
          <p:nvPr/>
        </p:nvGrpSpPr>
        <p:grpSpPr bwMode="auto">
          <a:xfrm>
            <a:off x="4325938" y="2143125"/>
            <a:ext cx="1500187" cy="1498600"/>
            <a:chOff x="2705" y="1340"/>
            <a:chExt cx="918" cy="917"/>
          </a:xfrm>
        </p:grpSpPr>
        <p:sp>
          <p:nvSpPr>
            <p:cNvPr id="40346" name="Line 397"/>
            <p:cNvSpPr>
              <a:spLocks noChangeShapeType="1"/>
            </p:cNvSpPr>
            <p:nvPr/>
          </p:nvSpPr>
          <p:spPr bwMode="auto">
            <a:xfrm flipH="1" flipV="1">
              <a:off x="2787" y="2216"/>
              <a:ext cx="39" cy="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347" name="Freeform 398"/>
            <p:cNvSpPr>
              <a:spLocks/>
            </p:cNvSpPr>
            <p:nvPr/>
          </p:nvSpPr>
          <p:spPr bwMode="auto">
            <a:xfrm>
              <a:off x="2705" y="2137"/>
              <a:ext cx="91" cy="90"/>
            </a:xfrm>
            <a:custGeom>
              <a:avLst/>
              <a:gdLst>
                <a:gd name="T0" fmla="*/ 0 w 292"/>
                <a:gd name="T1" fmla="*/ 0 h 292"/>
                <a:gd name="T2" fmla="*/ 91 w 292"/>
                <a:gd name="T3" fmla="*/ 70 h 292"/>
                <a:gd name="T4" fmla="*/ 71 w 292"/>
                <a:gd name="T5" fmla="*/ 90 h 292"/>
                <a:gd name="T6" fmla="*/ 0 w 292"/>
                <a:gd name="T7" fmla="*/ 0 h 2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2" h="292">
                  <a:moveTo>
                    <a:pt x="0" y="0"/>
                  </a:moveTo>
                  <a:lnTo>
                    <a:pt x="292" y="227"/>
                  </a:lnTo>
                  <a:lnTo>
                    <a:pt x="227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348" name="Freeform 399"/>
            <p:cNvSpPr>
              <a:spLocks/>
            </p:cNvSpPr>
            <p:nvPr/>
          </p:nvSpPr>
          <p:spPr bwMode="auto">
            <a:xfrm>
              <a:off x="2705" y="2137"/>
              <a:ext cx="91" cy="90"/>
            </a:xfrm>
            <a:custGeom>
              <a:avLst/>
              <a:gdLst>
                <a:gd name="T0" fmla="*/ 0 w 292"/>
                <a:gd name="T1" fmla="*/ 0 h 292"/>
                <a:gd name="T2" fmla="*/ 91 w 292"/>
                <a:gd name="T3" fmla="*/ 70 h 292"/>
                <a:gd name="T4" fmla="*/ 71 w 292"/>
                <a:gd name="T5" fmla="*/ 90 h 292"/>
                <a:gd name="T6" fmla="*/ 0 w 292"/>
                <a:gd name="T7" fmla="*/ 0 h 2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2" h="292">
                  <a:moveTo>
                    <a:pt x="0" y="0"/>
                  </a:moveTo>
                  <a:lnTo>
                    <a:pt x="292" y="227"/>
                  </a:lnTo>
                  <a:lnTo>
                    <a:pt x="227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349" name="Line 400"/>
            <p:cNvSpPr>
              <a:spLocks noChangeShapeType="1"/>
            </p:cNvSpPr>
            <p:nvPr/>
          </p:nvSpPr>
          <p:spPr bwMode="auto">
            <a:xfrm flipH="1" flipV="1">
              <a:off x="3582" y="1422"/>
              <a:ext cx="41" cy="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350" name="Freeform 401"/>
            <p:cNvSpPr>
              <a:spLocks/>
            </p:cNvSpPr>
            <p:nvPr/>
          </p:nvSpPr>
          <p:spPr bwMode="auto">
            <a:xfrm>
              <a:off x="3502" y="1340"/>
              <a:ext cx="91" cy="91"/>
            </a:xfrm>
            <a:custGeom>
              <a:avLst/>
              <a:gdLst>
                <a:gd name="T0" fmla="*/ 0 w 291"/>
                <a:gd name="T1" fmla="*/ 0 h 292"/>
                <a:gd name="T2" fmla="*/ 91 w 291"/>
                <a:gd name="T3" fmla="*/ 71 h 292"/>
                <a:gd name="T4" fmla="*/ 71 w 291"/>
                <a:gd name="T5" fmla="*/ 91 h 292"/>
                <a:gd name="T6" fmla="*/ 0 w 291"/>
                <a:gd name="T7" fmla="*/ 0 h 2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1" h="292">
                  <a:moveTo>
                    <a:pt x="0" y="0"/>
                  </a:moveTo>
                  <a:lnTo>
                    <a:pt x="291" y="227"/>
                  </a:lnTo>
                  <a:lnTo>
                    <a:pt x="226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351" name="Freeform 402"/>
            <p:cNvSpPr>
              <a:spLocks/>
            </p:cNvSpPr>
            <p:nvPr/>
          </p:nvSpPr>
          <p:spPr bwMode="auto">
            <a:xfrm>
              <a:off x="3502" y="1340"/>
              <a:ext cx="91" cy="91"/>
            </a:xfrm>
            <a:custGeom>
              <a:avLst/>
              <a:gdLst>
                <a:gd name="T0" fmla="*/ 0 w 291"/>
                <a:gd name="T1" fmla="*/ 0 h 292"/>
                <a:gd name="T2" fmla="*/ 91 w 291"/>
                <a:gd name="T3" fmla="*/ 71 h 292"/>
                <a:gd name="T4" fmla="*/ 71 w 291"/>
                <a:gd name="T5" fmla="*/ 91 h 292"/>
                <a:gd name="T6" fmla="*/ 0 w 291"/>
                <a:gd name="T7" fmla="*/ 0 h 2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1" h="292">
                  <a:moveTo>
                    <a:pt x="0" y="0"/>
                  </a:moveTo>
                  <a:lnTo>
                    <a:pt x="291" y="227"/>
                  </a:lnTo>
                  <a:lnTo>
                    <a:pt x="226" y="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73811" name="Group 403"/>
          <p:cNvGrpSpPr>
            <a:grpSpLocks/>
          </p:cNvGrpSpPr>
          <p:nvPr/>
        </p:nvGrpSpPr>
        <p:grpSpPr bwMode="auto">
          <a:xfrm>
            <a:off x="4551363" y="2322513"/>
            <a:ext cx="1373187" cy="1449387"/>
            <a:chOff x="2843" y="1450"/>
            <a:chExt cx="840" cy="887"/>
          </a:xfrm>
        </p:grpSpPr>
        <p:sp>
          <p:nvSpPr>
            <p:cNvPr id="40341" name="Line 404"/>
            <p:cNvSpPr>
              <a:spLocks noChangeShapeType="1"/>
            </p:cNvSpPr>
            <p:nvPr/>
          </p:nvSpPr>
          <p:spPr bwMode="auto">
            <a:xfrm flipH="1">
              <a:off x="2856" y="2313"/>
              <a:ext cx="2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40342" name="Group 405"/>
            <p:cNvGrpSpPr>
              <a:grpSpLocks/>
            </p:cNvGrpSpPr>
            <p:nvPr/>
          </p:nvGrpSpPr>
          <p:grpSpPr bwMode="auto">
            <a:xfrm>
              <a:off x="2843" y="1450"/>
              <a:ext cx="840" cy="887"/>
              <a:chOff x="2843" y="1450"/>
              <a:chExt cx="840" cy="887"/>
            </a:xfrm>
          </p:grpSpPr>
          <p:sp>
            <p:nvSpPr>
              <p:cNvPr id="40344" name="Freeform 406"/>
              <p:cNvSpPr>
                <a:spLocks/>
              </p:cNvSpPr>
              <p:nvPr/>
            </p:nvSpPr>
            <p:spPr bwMode="auto">
              <a:xfrm>
                <a:off x="2843" y="2247"/>
                <a:ext cx="46" cy="90"/>
              </a:xfrm>
              <a:custGeom>
                <a:avLst/>
                <a:gdLst>
                  <a:gd name="T0" fmla="*/ 0 w 148"/>
                  <a:gd name="T1" fmla="*/ 90 h 295"/>
                  <a:gd name="T2" fmla="*/ 46 w 148"/>
                  <a:gd name="T3" fmla="*/ 0 h 295"/>
                  <a:gd name="T4" fmla="*/ 43 w 148"/>
                  <a:gd name="T5" fmla="*/ 90 h 2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8" h="295">
                    <a:moveTo>
                      <a:pt x="0" y="295"/>
                    </a:moveTo>
                    <a:lnTo>
                      <a:pt x="148" y="0"/>
                    </a:lnTo>
                    <a:lnTo>
                      <a:pt x="137" y="295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45" name="Freeform 407"/>
              <p:cNvSpPr>
                <a:spLocks/>
              </p:cNvSpPr>
              <p:nvPr/>
            </p:nvSpPr>
            <p:spPr bwMode="auto">
              <a:xfrm>
                <a:off x="3638" y="1450"/>
                <a:ext cx="45" cy="90"/>
              </a:xfrm>
              <a:custGeom>
                <a:avLst/>
                <a:gdLst>
                  <a:gd name="T0" fmla="*/ 0 w 148"/>
                  <a:gd name="T1" fmla="*/ 90 h 296"/>
                  <a:gd name="T2" fmla="*/ 45 w 148"/>
                  <a:gd name="T3" fmla="*/ 0 h 296"/>
                  <a:gd name="T4" fmla="*/ 42 w 148"/>
                  <a:gd name="T5" fmla="*/ 90 h 2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8" h="296">
                    <a:moveTo>
                      <a:pt x="0" y="296"/>
                    </a:moveTo>
                    <a:lnTo>
                      <a:pt x="148" y="0"/>
                    </a:lnTo>
                    <a:lnTo>
                      <a:pt x="138" y="29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40343" name="Line 408"/>
            <p:cNvSpPr>
              <a:spLocks noChangeShapeType="1"/>
            </p:cNvSpPr>
            <p:nvPr/>
          </p:nvSpPr>
          <p:spPr bwMode="auto">
            <a:xfrm flipH="1">
              <a:off x="3651" y="1517"/>
              <a:ext cx="3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73817" name="Group 409"/>
          <p:cNvGrpSpPr>
            <a:grpSpLocks/>
          </p:cNvGrpSpPr>
          <p:nvPr/>
        </p:nvGrpSpPr>
        <p:grpSpPr bwMode="auto">
          <a:xfrm>
            <a:off x="4283075" y="2087563"/>
            <a:ext cx="2868613" cy="4745037"/>
            <a:chOff x="2677" y="1306"/>
            <a:chExt cx="1755" cy="2904"/>
          </a:xfrm>
        </p:grpSpPr>
        <p:grpSp>
          <p:nvGrpSpPr>
            <p:cNvPr id="40162" name="Group 410"/>
            <p:cNvGrpSpPr>
              <a:grpSpLocks/>
            </p:cNvGrpSpPr>
            <p:nvPr/>
          </p:nvGrpSpPr>
          <p:grpSpPr bwMode="auto">
            <a:xfrm>
              <a:off x="3261" y="3001"/>
              <a:ext cx="1085" cy="1209"/>
              <a:chOff x="3261" y="3001"/>
              <a:chExt cx="1085" cy="1209"/>
            </a:xfrm>
          </p:grpSpPr>
          <p:sp>
            <p:nvSpPr>
              <p:cNvPr id="40250" name="Line 411"/>
              <p:cNvSpPr>
                <a:spLocks noChangeShapeType="1"/>
              </p:cNvSpPr>
              <p:nvPr/>
            </p:nvSpPr>
            <p:spPr bwMode="auto">
              <a:xfrm>
                <a:off x="3261" y="3661"/>
                <a:ext cx="8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51" name="Line 412"/>
              <p:cNvSpPr>
                <a:spLocks noChangeShapeType="1"/>
              </p:cNvSpPr>
              <p:nvPr/>
            </p:nvSpPr>
            <p:spPr bwMode="auto">
              <a:xfrm>
                <a:off x="3362" y="3661"/>
                <a:ext cx="1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52" name="Line 413"/>
              <p:cNvSpPr>
                <a:spLocks noChangeShapeType="1"/>
              </p:cNvSpPr>
              <p:nvPr/>
            </p:nvSpPr>
            <p:spPr bwMode="auto">
              <a:xfrm>
                <a:off x="3390" y="3661"/>
                <a:ext cx="1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53" name="Line 414"/>
              <p:cNvSpPr>
                <a:spLocks noChangeShapeType="1"/>
              </p:cNvSpPr>
              <p:nvPr/>
            </p:nvSpPr>
            <p:spPr bwMode="auto">
              <a:xfrm>
                <a:off x="3536" y="3661"/>
                <a:ext cx="1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54" name="Line 415"/>
              <p:cNvSpPr>
                <a:spLocks noChangeShapeType="1"/>
              </p:cNvSpPr>
              <p:nvPr/>
            </p:nvSpPr>
            <p:spPr bwMode="auto">
              <a:xfrm>
                <a:off x="3564" y="3661"/>
                <a:ext cx="13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55" name="Line 416"/>
              <p:cNvSpPr>
                <a:spLocks noChangeShapeType="1"/>
              </p:cNvSpPr>
              <p:nvPr/>
            </p:nvSpPr>
            <p:spPr bwMode="auto">
              <a:xfrm>
                <a:off x="3711" y="3661"/>
                <a:ext cx="1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56" name="Line 417"/>
              <p:cNvSpPr>
                <a:spLocks noChangeShapeType="1"/>
              </p:cNvSpPr>
              <p:nvPr/>
            </p:nvSpPr>
            <p:spPr bwMode="auto">
              <a:xfrm>
                <a:off x="3739" y="3661"/>
                <a:ext cx="1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57" name="Line 418"/>
              <p:cNvSpPr>
                <a:spLocks noChangeShapeType="1"/>
              </p:cNvSpPr>
              <p:nvPr/>
            </p:nvSpPr>
            <p:spPr bwMode="auto">
              <a:xfrm>
                <a:off x="3885" y="3661"/>
                <a:ext cx="1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58" name="Line 419"/>
              <p:cNvSpPr>
                <a:spLocks noChangeShapeType="1"/>
              </p:cNvSpPr>
              <p:nvPr/>
            </p:nvSpPr>
            <p:spPr bwMode="auto">
              <a:xfrm>
                <a:off x="3913" y="3661"/>
                <a:ext cx="1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59" name="Line 420"/>
              <p:cNvSpPr>
                <a:spLocks noChangeShapeType="1"/>
              </p:cNvSpPr>
              <p:nvPr/>
            </p:nvSpPr>
            <p:spPr bwMode="auto">
              <a:xfrm>
                <a:off x="4060" y="3661"/>
                <a:ext cx="1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60" name="Line 421"/>
              <p:cNvSpPr>
                <a:spLocks noChangeShapeType="1"/>
              </p:cNvSpPr>
              <p:nvPr/>
            </p:nvSpPr>
            <p:spPr bwMode="auto">
              <a:xfrm>
                <a:off x="4088" y="3661"/>
                <a:ext cx="1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61" name="Line 422"/>
              <p:cNvSpPr>
                <a:spLocks noChangeShapeType="1"/>
              </p:cNvSpPr>
              <p:nvPr/>
            </p:nvSpPr>
            <p:spPr bwMode="auto">
              <a:xfrm>
                <a:off x="4232" y="3661"/>
                <a:ext cx="1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62" name="Line 423"/>
              <p:cNvSpPr>
                <a:spLocks noChangeShapeType="1"/>
              </p:cNvSpPr>
              <p:nvPr/>
            </p:nvSpPr>
            <p:spPr bwMode="auto">
              <a:xfrm>
                <a:off x="4262" y="3661"/>
                <a:ext cx="8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63" name="Line 424"/>
              <p:cNvSpPr>
                <a:spLocks noChangeShapeType="1"/>
              </p:cNvSpPr>
              <p:nvPr/>
            </p:nvSpPr>
            <p:spPr bwMode="auto">
              <a:xfrm>
                <a:off x="3801" y="3121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64" name="Line 425"/>
              <p:cNvSpPr>
                <a:spLocks noChangeShapeType="1"/>
              </p:cNvSpPr>
              <p:nvPr/>
            </p:nvSpPr>
            <p:spPr bwMode="auto">
              <a:xfrm>
                <a:off x="3801" y="3224"/>
                <a:ext cx="0" cy="1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65" name="Line 426"/>
              <p:cNvSpPr>
                <a:spLocks noChangeShapeType="1"/>
              </p:cNvSpPr>
              <p:nvPr/>
            </p:nvSpPr>
            <p:spPr bwMode="auto">
              <a:xfrm>
                <a:off x="3801" y="3252"/>
                <a:ext cx="0" cy="1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66" name="Line 427"/>
              <p:cNvSpPr>
                <a:spLocks noChangeShapeType="1"/>
              </p:cNvSpPr>
              <p:nvPr/>
            </p:nvSpPr>
            <p:spPr bwMode="auto">
              <a:xfrm>
                <a:off x="3801" y="3396"/>
                <a:ext cx="0" cy="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67" name="Line 428"/>
              <p:cNvSpPr>
                <a:spLocks noChangeShapeType="1"/>
              </p:cNvSpPr>
              <p:nvPr/>
            </p:nvSpPr>
            <p:spPr bwMode="auto">
              <a:xfrm>
                <a:off x="3801" y="3426"/>
                <a:ext cx="0" cy="1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68" name="Line 429"/>
              <p:cNvSpPr>
                <a:spLocks noChangeShapeType="1"/>
              </p:cNvSpPr>
              <p:nvPr/>
            </p:nvSpPr>
            <p:spPr bwMode="auto">
              <a:xfrm>
                <a:off x="3801" y="3571"/>
                <a:ext cx="0" cy="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69" name="Line 430"/>
              <p:cNvSpPr>
                <a:spLocks noChangeShapeType="1"/>
              </p:cNvSpPr>
              <p:nvPr/>
            </p:nvSpPr>
            <p:spPr bwMode="auto">
              <a:xfrm>
                <a:off x="3801" y="3601"/>
                <a:ext cx="0" cy="1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70" name="Line 431"/>
              <p:cNvSpPr>
                <a:spLocks noChangeShapeType="1"/>
              </p:cNvSpPr>
              <p:nvPr/>
            </p:nvSpPr>
            <p:spPr bwMode="auto">
              <a:xfrm>
                <a:off x="3801" y="3745"/>
                <a:ext cx="0" cy="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71" name="Line 432"/>
              <p:cNvSpPr>
                <a:spLocks noChangeShapeType="1"/>
              </p:cNvSpPr>
              <p:nvPr/>
            </p:nvSpPr>
            <p:spPr bwMode="auto">
              <a:xfrm>
                <a:off x="3801" y="3775"/>
                <a:ext cx="0" cy="1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72" name="Line 433"/>
              <p:cNvSpPr>
                <a:spLocks noChangeShapeType="1"/>
              </p:cNvSpPr>
              <p:nvPr/>
            </p:nvSpPr>
            <p:spPr bwMode="auto">
              <a:xfrm>
                <a:off x="3801" y="3919"/>
                <a:ext cx="0" cy="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73" name="Line 434"/>
              <p:cNvSpPr>
                <a:spLocks noChangeShapeType="1"/>
              </p:cNvSpPr>
              <p:nvPr/>
            </p:nvSpPr>
            <p:spPr bwMode="auto">
              <a:xfrm>
                <a:off x="3801" y="3950"/>
                <a:ext cx="0" cy="1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74" name="Line 435"/>
              <p:cNvSpPr>
                <a:spLocks noChangeShapeType="1"/>
              </p:cNvSpPr>
              <p:nvPr/>
            </p:nvSpPr>
            <p:spPr bwMode="auto">
              <a:xfrm>
                <a:off x="3801" y="4094"/>
                <a:ext cx="0" cy="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75" name="Line 436"/>
              <p:cNvSpPr>
                <a:spLocks noChangeShapeType="1"/>
              </p:cNvSpPr>
              <p:nvPr/>
            </p:nvSpPr>
            <p:spPr bwMode="auto">
              <a:xfrm>
                <a:off x="3801" y="4124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76" name="Freeform 437"/>
              <p:cNvSpPr>
                <a:spLocks/>
              </p:cNvSpPr>
              <p:nvPr/>
            </p:nvSpPr>
            <p:spPr bwMode="auto">
              <a:xfrm>
                <a:off x="3584" y="3446"/>
                <a:ext cx="433" cy="430"/>
              </a:xfrm>
              <a:custGeom>
                <a:avLst/>
                <a:gdLst>
                  <a:gd name="T0" fmla="*/ 432 w 1405"/>
                  <a:gd name="T1" fmla="*/ 196 h 1405"/>
                  <a:gd name="T2" fmla="*/ 428 w 1405"/>
                  <a:gd name="T3" fmla="*/ 170 h 1405"/>
                  <a:gd name="T4" fmla="*/ 421 w 1405"/>
                  <a:gd name="T5" fmla="*/ 144 h 1405"/>
                  <a:gd name="T6" fmla="*/ 411 w 1405"/>
                  <a:gd name="T7" fmla="*/ 121 h 1405"/>
                  <a:gd name="T8" fmla="*/ 398 w 1405"/>
                  <a:gd name="T9" fmla="*/ 98 h 1405"/>
                  <a:gd name="T10" fmla="*/ 383 w 1405"/>
                  <a:gd name="T11" fmla="*/ 77 h 1405"/>
                  <a:gd name="T12" fmla="*/ 365 w 1405"/>
                  <a:gd name="T13" fmla="*/ 58 h 1405"/>
                  <a:gd name="T14" fmla="*/ 345 w 1405"/>
                  <a:gd name="T15" fmla="*/ 42 h 1405"/>
                  <a:gd name="T16" fmla="*/ 323 w 1405"/>
                  <a:gd name="T17" fmla="*/ 28 h 1405"/>
                  <a:gd name="T18" fmla="*/ 299 w 1405"/>
                  <a:gd name="T19" fmla="*/ 16 h 1405"/>
                  <a:gd name="T20" fmla="*/ 275 w 1405"/>
                  <a:gd name="T21" fmla="*/ 8 h 1405"/>
                  <a:gd name="T22" fmla="*/ 249 w 1405"/>
                  <a:gd name="T23" fmla="*/ 2 h 1405"/>
                  <a:gd name="T24" fmla="*/ 223 w 1405"/>
                  <a:gd name="T25" fmla="*/ 0 h 1405"/>
                  <a:gd name="T26" fmla="*/ 197 w 1405"/>
                  <a:gd name="T27" fmla="*/ 1 h 1405"/>
                  <a:gd name="T28" fmla="*/ 171 w 1405"/>
                  <a:gd name="T29" fmla="*/ 5 h 1405"/>
                  <a:gd name="T30" fmla="*/ 146 w 1405"/>
                  <a:gd name="T31" fmla="*/ 12 h 1405"/>
                  <a:gd name="T32" fmla="*/ 122 w 1405"/>
                  <a:gd name="T33" fmla="*/ 21 h 1405"/>
                  <a:gd name="T34" fmla="*/ 99 w 1405"/>
                  <a:gd name="T35" fmla="*/ 34 h 1405"/>
                  <a:gd name="T36" fmla="*/ 78 w 1405"/>
                  <a:gd name="T37" fmla="*/ 50 h 1405"/>
                  <a:gd name="T38" fmla="*/ 59 w 1405"/>
                  <a:gd name="T39" fmla="*/ 67 h 1405"/>
                  <a:gd name="T40" fmla="*/ 42 w 1405"/>
                  <a:gd name="T41" fmla="*/ 87 h 1405"/>
                  <a:gd name="T42" fmla="*/ 28 w 1405"/>
                  <a:gd name="T43" fmla="*/ 109 h 1405"/>
                  <a:gd name="T44" fmla="*/ 16 w 1405"/>
                  <a:gd name="T45" fmla="*/ 133 h 1405"/>
                  <a:gd name="T46" fmla="*/ 8 w 1405"/>
                  <a:gd name="T47" fmla="*/ 157 h 1405"/>
                  <a:gd name="T48" fmla="*/ 2 w 1405"/>
                  <a:gd name="T49" fmla="*/ 182 h 1405"/>
                  <a:gd name="T50" fmla="*/ 0 w 1405"/>
                  <a:gd name="T51" fmla="*/ 208 h 1405"/>
                  <a:gd name="T52" fmla="*/ 1 w 1405"/>
                  <a:gd name="T53" fmla="*/ 234 h 1405"/>
                  <a:gd name="T54" fmla="*/ 5 w 1405"/>
                  <a:gd name="T55" fmla="*/ 260 h 1405"/>
                  <a:gd name="T56" fmla="*/ 12 w 1405"/>
                  <a:gd name="T57" fmla="*/ 285 h 1405"/>
                  <a:gd name="T58" fmla="*/ 22 w 1405"/>
                  <a:gd name="T59" fmla="*/ 309 h 1405"/>
                  <a:gd name="T60" fmla="*/ 35 w 1405"/>
                  <a:gd name="T61" fmla="*/ 332 h 1405"/>
                  <a:gd name="T62" fmla="*/ 50 w 1405"/>
                  <a:gd name="T63" fmla="*/ 353 h 1405"/>
                  <a:gd name="T64" fmla="*/ 68 w 1405"/>
                  <a:gd name="T65" fmla="*/ 371 h 1405"/>
                  <a:gd name="T66" fmla="*/ 88 w 1405"/>
                  <a:gd name="T67" fmla="*/ 388 h 1405"/>
                  <a:gd name="T68" fmla="*/ 110 w 1405"/>
                  <a:gd name="T69" fmla="*/ 402 h 1405"/>
                  <a:gd name="T70" fmla="*/ 133 w 1405"/>
                  <a:gd name="T71" fmla="*/ 414 h 1405"/>
                  <a:gd name="T72" fmla="*/ 158 w 1405"/>
                  <a:gd name="T73" fmla="*/ 422 h 1405"/>
                  <a:gd name="T74" fmla="*/ 184 w 1405"/>
                  <a:gd name="T75" fmla="*/ 428 h 1405"/>
                  <a:gd name="T76" fmla="*/ 210 w 1405"/>
                  <a:gd name="T77" fmla="*/ 430 h 1405"/>
                  <a:gd name="T78" fmla="*/ 236 w 1405"/>
                  <a:gd name="T79" fmla="*/ 429 h 1405"/>
                  <a:gd name="T80" fmla="*/ 262 w 1405"/>
                  <a:gd name="T81" fmla="*/ 425 h 1405"/>
                  <a:gd name="T82" fmla="*/ 287 w 1405"/>
                  <a:gd name="T83" fmla="*/ 418 h 1405"/>
                  <a:gd name="T84" fmla="*/ 311 w 1405"/>
                  <a:gd name="T85" fmla="*/ 408 h 1405"/>
                  <a:gd name="T86" fmla="*/ 334 w 1405"/>
                  <a:gd name="T87" fmla="*/ 395 h 1405"/>
                  <a:gd name="T88" fmla="*/ 355 w 1405"/>
                  <a:gd name="T89" fmla="*/ 380 h 1405"/>
                  <a:gd name="T90" fmla="*/ 374 w 1405"/>
                  <a:gd name="T91" fmla="*/ 362 h 1405"/>
                  <a:gd name="T92" fmla="*/ 391 w 1405"/>
                  <a:gd name="T93" fmla="*/ 342 h 1405"/>
                  <a:gd name="T94" fmla="*/ 405 w 1405"/>
                  <a:gd name="T95" fmla="*/ 320 h 1405"/>
                  <a:gd name="T96" fmla="*/ 416 w 1405"/>
                  <a:gd name="T97" fmla="*/ 297 h 1405"/>
                  <a:gd name="T98" fmla="*/ 425 w 1405"/>
                  <a:gd name="T99" fmla="*/ 273 h 1405"/>
                  <a:gd name="T100" fmla="*/ 431 w 1405"/>
                  <a:gd name="T101" fmla="*/ 247 h 1405"/>
                  <a:gd name="T102" fmla="*/ 433 w 1405"/>
                  <a:gd name="T103" fmla="*/ 222 h 140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405" h="1405">
                    <a:moveTo>
                      <a:pt x="1405" y="702"/>
                    </a:moveTo>
                    <a:lnTo>
                      <a:pt x="1404" y="681"/>
                    </a:lnTo>
                    <a:lnTo>
                      <a:pt x="1403" y="660"/>
                    </a:lnTo>
                    <a:lnTo>
                      <a:pt x="1402" y="639"/>
                    </a:lnTo>
                    <a:lnTo>
                      <a:pt x="1400" y="617"/>
                    </a:lnTo>
                    <a:lnTo>
                      <a:pt x="1397" y="596"/>
                    </a:lnTo>
                    <a:lnTo>
                      <a:pt x="1394" y="576"/>
                    </a:lnTo>
                    <a:lnTo>
                      <a:pt x="1390" y="554"/>
                    </a:lnTo>
                    <a:lnTo>
                      <a:pt x="1384" y="534"/>
                    </a:lnTo>
                    <a:lnTo>
                      <a:pt x="1379" y="513"/>
                    </a:lnTo>
                    <a:lnTo>
                      <a:pt x="1374" y="493"/>
                    </a:lnTo>
                    <a:lnTo>
                      <a:pt x="1366" y="472"/>
                    </a:lnTo>
                    <a:lnTo>
                      <a:pt x="1360" y="453"/>
                    </a:lnTo>
                    <a:lnTo>
                      <a:pt x="1351" y="433"/>
                    </a:lnTo>
                    <a:lnTo>
                      <a:pt x="1343" y="414"/>
                    </a:lnTo>
                    <a:lnTo>
                      <a:pt x="1334" y="395"/>
                    </a:lnTo>
                    <a:lnTo>
                      <a:pt x="1325" y="376"/>
                    </a:lnTo>
                    <a:lnTo>
                      <a:pt x="1314" y="356"/>
                    </a:lnTo>
                    <a:lnTo>
                      <a:pt x="1303" y="338"/>
                    </a:lnTo>
                    <a:lnTo>
                      <a:pt x="1293" y="320"/>
                    </a:lnTo>
                    <a:lnTo>
                      <a:pt x="1281" y="303"/>
                    </a:lnTo>
                    <a:lnTo>
                      <a:pt x="1268" y="285"/>
                    </a:lnTo>
                    <a:lnTo>
                      <a:pt x="1255" y="269"/>
                    </a:lnTo>
                    <a:lnTo>
                      <a:pt x="1243" y="252"/>
                    </a:lnTo>
                    <a:lnTo>
                      <a:pt x="1229" y="236"/>
                    </a:lnTo>
                    <a:lnTo>
                      <a:pt x="1214" y="220"/>
                    </a:lnTo>
                    <a:lnTo>
                      <a:pt x="1199" y="205"/>
                    </a:lnTo>
                    <a:lnTo>
                      <a:pt x="1184" y="190"/>
                    </a:lnTo>
                    <a:lnTo>
                      <a:pt x="1168" y="176"/>
                    </a:lnTo>
                    <a:lnTo>
                      <a:pt x="1152" y="163"/>
                    </a:lnTo>
                    <a:lnTo>
                      <a:pt x="1136" y="149"/>
                    </a:lnTo>
                    <a:lnTo>
                      <a:pt x="1119" y="136"/>
                    </a:lnTo>
                    <a:lnTo>
                      <a:pt x="1102" y="123"/>
                    </a:lnTo>
                    <a:lnTo>
                      <a:pt x="1084" y="111"/>
                    </a:lnTo>
                    <a:lnTo>
                      <a:pt x="1066" y="101"/>
                    </a:lnTo>
                    <a:lnTo>
                      <a:pt x="1048" y="90"/>
                    </a:lnTo>
                    <a:lnTo>
                      <a:pt x="1029" y="80"/>
                    </a:lnTo>
                    <a:lnTo>
                      <a:pt x="1010" y="70"/>
                    </a:lnTo>
                    <a:lnTo>
                      <a:pt x="991" y="61"/>
                    </a:lnTo>
                    <a:lnTo>
                      <a:pt x="971" y="53"/>
                    </a:lnTo>
                    <a:lnTo>
                      <a:pt x="952" y="44"/>
                    </a:lnTo>
                    <a:lnTo>
                      <a:pt x="932" y="38"/>
                    </a:lnTo>
                    <a:lnTo>
                      <a:pt x="911" y="31"/>
                    </a:lnTo>
                    <a:lnTo>
                      <a:pt x="891" y="25"/>
                    </a:lnTo>
                    <a:lnTo>
                      <a:pt x="871" y="20"/>
                    </a:lnTo>
                    <a:lnTo>
                      <a:pt x="850" y="15"/>
                    </a:lnTo>
                    <a:lnTo>
                      <a:pt x="829" y="10"/>
                    </a:lnTo>
                    <a:lnTo>
                      <a:pt x="808" y="7"/>
                    </a:lnTo>
                    <a:lnTo>
                      <a:pt x="787" y="4"/>
                    </a:lnTo>
                    <a:lnTo>
                      <a:pt x="767" y="2"/>
                    </a:lnTo>
                    <a:lnTo>
                      <a:pt x="745" y="1"/>
                    </a:lnTo>
                    <a:lnTo>
                      <a:pt x="724" y="0"/>
                    </a:lnTo>
                    <a:lnTo>
                      <a:pt x="703" y="0"/>
                    </a:lnTo>
                    <a:lnTo>
                      <a:pt x="681" y="0"/>
                    </a:lnTo>
                    <a:lnTo>
                      <a:pt x="660" y="1"/>
                    </a:lnTo>
                    <a:lnTo>
                      <a:pt x="639" y="2"/>
                    </a:lnTo>
                    <a:lnTo>
                      <a:pt x="618" y="4"/>
                    </a:lnTo>
                    <a:lnTo>
                      <a:pt x="597" y="7"/>
                    </a:lnTo>
                    <a:lnTo>
                      <a:pt x="576" y="10"/>
                    </a:lnTo>
                    <a:lnTo>
                      <a:pt x="555" y="15"/>
                    </a:lnTo>
                    <a:lnTo>
                      <a:pt x="534" y="20"/>
                    </a:lnTo>
                    <a:lnTo>
                      <a:pt x="514" y="25"/>
                    </a:lnTo>
                    <a:lnTo>
                      <a:pt x="494" y="31"/>
                    </a:lnTo>
                    <a:lnTo>
                      <a:pt x="474" y="38"/>
                    </a:lnTo>
                    <a:lnTo>
                      <a:pt x="454" y="44"/>
                    </a:lnTo>
                    <a:lnTo>
                      <a:pt x="433" y="53"/>
                    </a:lnTo>
                    <a:lnTo>
                      <a:pt x="414" y="61"/>
                    </a:lnTo>
                    <a:lnTo>
                      <a:pt x="395" y="70"/>
                    </a:lnTo>
                    <a:lnTo>
                      <a:pt x="376" y="80"/>
                    </a:lnTo>
                    <a:lnTo>
                      <a:pt x="358" y="90"/>
                    </a:lnTo>
                    <a:lnTo>
                      <a:pt x="340" y="101"/>
                    </a:lnTo>
                    <a:lnTo>
                      <a:pt x="321" y="111"/>
                    </a:lnTo>
                    <a:lnTo>
                      <a:pt x="303" y="123"/>
                    </a:lnTo>
                    <a:lnTo>
                      <a:pt x="286" y="136"/>
                    </a:lnTo>
                    <a:lnTo>
                      <a:pt x="269" y="149"/>
                    </a:lnTo>
                    <a:lnTo>
                      <a:pt x="253" y="163"/>
                    </a:lnTo>
                    <a:lnTo>
                      <a:pt x="236" y="176"/>
                    </a:lnTo>
                    <a:lnTo>
                      <a:pt x="221" y="190"/>
                    </a:lnTo>
                    <a:lnTo>
                      <a:pt x="205" y="205"/>
                    </a:lnTo>
                    <a:lnTo>
                      <a:pt x="192" y="220"/>
                    </a:lnTo>
                    <a:lnTo>
                      <a:pt x="177" y="236"/>
                    </a:lnTo>
                    <a:lnTo>
                      <a:pt x="163" y="252"/>
                    </a:lnTo>
                    <a:lnTo>
                      <a:pt x="150" y="269"/>
                    </a:lnTo>
                    <a:lnTo>
                      <a:pt x="137" y="285"/>
                    </a:lnTo>
                    <a:lnTo>
                      <a:pt x="125" y="303"/>
                    </a:lnTo>
                    <a:lnTo>
                      <a:pt x="113" y="320"/>
                    </a:lnTo>
                    <a:lnTo>
                      <a:pt x="101" y="338"/>
                    </a:lnTo>
                    <a:lnTo>
                      <a:pt x="90" y="356"/>
                    </a:lnTo>
                    <a:lnTo>
                      <a:pt x="81" y="376"/>
                    </a:lnTo>
                    <a:lnTo>
                      <a:pt x="71" y="395"/>
                    </a:lnTo>
                    <a:lnTo>
                      <a:pt x="62" y="414"/>
                    </a:lnTo>
                    <a:lnTo>
                      <a:pt x="53" y="433"/>
                    </a:lnTo>
                    <a:lnTo>
                      <a:pt x="46" y="453"/>
                    </a:lnTo>
                    <a:lnTo>
                      <a:pt x="38" y="472"/>
                    </a:lnTo>
                    <a:lnTo>
                      <a:pt x="32" y="493"/>
                    </a:lnTo>
                    <a:lnTo>
                      <a:pt x="25" y="513"/>
                    </a:lnTo>
                    <a:lnTo>
                      <a:pt x="20" y="534"/>
                    </a:lnTo>
                    <a:lnTo>
                      <a:pt x="16" y="554"/>
                    </a:lnTo>
                    <a:lnTo>
                      <a:pt x="12" y="576"/>
                    </a:lnTo>
                    <a:lnTo>
                      <a:pt x="8" y="596"/>
                    </a:lnTo>
                    <a:lnTo>
                      <a:pt x="5" y="617"/>
                    </a:lnTo>
                    <a:lnTo>
                      <a:pt x="3" y="639"/>
                    </a:lnTo>
                    <a:lnTo>
                      <a:pt x="1" y="660"/>
                    </a:lnTo>
                    <a:lnTo>
                      <a:pt x="1" y="681"/>
                    </a:lnTo>
                    <a:lnTo>
                      <a:pt x="0" y="702"/>
                    </a:lnTo>
                    <a:lnTo>
                      <a:pt x="1" y="724"/>
                    </a:lnTo>
                    <a:lnTo>
                      <a:pt x="1" y="745"/>
                    </a:lnTo>
                    <a:lnTo>
                      <a:pt x="3" y="765"/>
                    </a:lnTo>
                    <a:lnTo>
                      <a:pt x="5" y="787"/>
                    </a:lnTo>
                    <a:lnTo>
                      <a:pt x="8" y="808"/>
                    </a:lnTo>
                    <a:lnTo>
                      <a:pt x="12" y="829"/>
                    </a:lnTo>
                    <a:lnTo>
                      <a:pt x="16" y="849"/>
                    </a:lnTo>
                    <a:lnTo>
                      <a:pt x="20" y="871"/>
                    </a:lnTo>
                    <a:lnTo>
                      <a:pt x="25" y="891"/>
                    </a:lnTo>
                    <a:lnTo>
                      <a:pt x="32" y="911"/>
                    </a:lnTo>
                    <a:lnTo>
                      <a:pt x="38" y="931"/>
                    </a:lnTo>
                    <a:lnTo>
                      <a:pt x="46" y="952"/>
                    </a:lnTo>
                    <a:lnTo>
                      <a:pt x="53" y="971"/>
                    </a:lnTo>
                    <a:lnTo>
                      <a:pt x="62" y="991"/>
                    </a:lnTo>
                    <a:lnTo>
                      <a:pt x="71" y="1010"/>
                    </a:lnTo>
                    <a:lnTo>
                      <a:pt x="81" y="1028"/>
                    </a:lnTo>
                    <a:lnTo>
                      <a:pt x="90" y="1047"/>
                    </a:lnTo>
                    <a:lnTo>
                      <a:pt x="101" y="1065"/>
                    </a:lnTo>
                    <a:lnTo>
                      <a:pt x="113" y="1084"/>
                    </a:lnTo>
                    <a:lnTo>
                      <a:pt x="125" y="1102"/>
                    </a:lnTo>
                    <a:lnTo>
                      <a:pt x="137" y="1119"/>
                    </a:lnTo>
                    <a:lnTo>
                      <a:pt x="150" y="1136"/>
                    </a:lnTo>
                    <a:lnTo>
                      <a:pt x="163" y="1152"/>
                    </a:lnTo>
                    <a:lnTo>
                      <a:pt x="177" y="1168"/>
                    </a:lnTo>
                    <a:lnTo>
                      <a:pt x="192" y="1184"/>
                    </a:lnTo>
                    <a:lnTo>
                      <a:pt x="205" y="1199"/>
                    </a:lnTo>
                    <a:lnTo>
                      <a:pt x="221" y="1213"/>
                    </a:lnTo>
                    <a:lnTo>
                      <a:pt x="236" y="1228"/>
                    </a:lnTo>
                    <a:lnTo>
                      <a:pt x="253" y="1242"/>
                    </a:lnTo>
                    <a:lnTo>
                      <a:pt x="269" y="1255"/>
                    </a:lnTo>
                    <a:lnTo>
                      <a:pt x="286" y="1268"/>
                    </a:lnTo>
                    <a:lnTo>
                      <a:pt x="303" y="1281"/>
                    </a:lnTo>
                    <a:lnTo>
                      <a:pt x="321" y="1292"/>
                    </a:lnTo>
                    <a:lnTo>
                      <a:pt x="340" y="1304"/>
                    </a:lnTo>
                    <a:lnTo>
                      <a:pt x="358" y="1315"/>
                    </a:lnTo>
                    <a:lnTo>
                      <a:pt x="376" y="1324"/>
                    </a:lnTo>
                    <a:lnTo>
                      <a:pt x="395" y="1334"/>
                    </a:lnTo>
                    <a:lnTo>
                      <a:pt x="414" y="1343"/>
                    </a:lnTo>
                    <a:lnTo>
                      <a:pt x="433" y="1352"/>
                    </a:lnTo>
                    <a:lnTo>
                      <a:pt x="454" y="1359"/>
                    </a:lnTo>
                    <a:lnTo>
                      <a:pt x="474" y="1367"/>
                    </a:lnTo>
                    <a:lnTo>
                      <a:pt x="494" y="1373"/>
                    </a:lnTo>
                    <a:lnTo>
                      <a:pt x="514" y="1380"/>
                    </a:lnTo>
                    <a:lnTo>
                      <a:pt x="534" y="1385"/>
                    </a:lnTo>
                    <a:lnTo>
                      <a:pt x="555" y="1389"/>
                    </a:lnTo>
                    <a:lnTo>
                      <a:pt x="576" y="1393"/>
                    </a:lnTo>
                    <a:lnTo>
                      <a:pt x="597" y="1397"/>
                    </a:lnTo>
                    <a:lnTo>
                      <a:pt x="618" y="1400"/>
                    </a:lnTo>
                    <a:lnTo>
                      <a:pt x="639" y="1402"/>
                    </a:lnTo>
                    <a:lnTo>
                      <a:pt x="660" y="1404"/>
                    </a:lnTo>
                    <a:lnTo>
                      <a:pt x="681" y="1405"/>
                    </a:lnTo>
                    <a:lnTo>
                      <a:pt x="703" y="1405"/>
                    </a:lnTo>
                    <a:lnTo>
                      <a:pt x="724" y="1405"/>
                    </a:lnTo>
                    <a:lnTo>
                      <a:pt x="745" y="1404"/>
                    </a:lnTo>
                    <a:lnTo>
                      <a:pt x="767" y="1402"/>
                    </a:lnTo>
                    <a:lnTo>
                      <a:pt x="787" y="1400"/>
                    </a:lnTo>
                    <a:lnTo>
                      <a:pt x="808" y="1397"/>
                    </a:lnTo>
                    <a:lnTo>
                      <a:pt x="829" y="1393"/>
                    </a:lnTo>
                    <a:lnTo>
                      <a:pt x="850" y="1389"/>
                    </a:lnTo>
                    <a:lnTo>
                      <a:pt x="871" y="1385"/>
                    </a:lnTo>
                    <a:lnTo>
                      <a:pt x="891" y="1380"/>
                    </a:lnTo>
                    <a:lnTo>
                      <a:pt x="911" y="1373"/>
                    </a:lnTo>
                    <a:lnTo>
                      <a:pt x="932" y="1367"/>
                    </a:lnTo>
                    <a:lnTo>
                      <a:pt x="952" y="1359"/>
                    </a:lnTo>
                    <a:lnTo>
                      <a:pt x="971" y="1352"/>
                    </a:lnTo>
                    <a:lnTo>
                      <a:pt x="991" y="1343"/>
                    </a:lnTo>
                    <a:lnTo>
                      <a:pt x="1010" y="1334"/>
                    </a:lnTo>
                    <a:lnTo>
                      <a:pt x="1029" y="1324"/>
                    </a:lnTo>
                    <a:lnTo>
                      <a:pt x="1048" y="1315"/>
                    </a:lnTo>
                    <a:lnTo>
                      <a:pt x="1066" y="1304"/>
                    </a:lnTo>
                    <a:lnTo>
                      <a:pt x="1084" y="1292"/>
                    </a:lnTo>
                    <a:lnTo>
                      <a:pt x="1102" y="1281"/>
                    </a:lnTo>
                    <a:lnTo>
                      <a:pt x="1119" y="1268"/>
                    </a:lnTo>
                    <a:lnTo>
                      <a:pt x="1136" y="1255"/>
                    </a:lnTo>
                    <a:lnTo>
                      <a:pt x="1152" y="1242"/>
                    </a:lnTo>
                    <a:lnTo>
                      <a:pt x="1168" y="1228"/>
                    </a:lnTo>
                    <a:lnTo>
                      <a:pt x="1184" y="1213"/>
                    </a:lnTo>
                    <a:lnTo>
                      <a:pt x="1199" y="1199"/>
                    </a:lnTo>
                    <a:lnTo>
                      <a:pt x="1214" y="1184"/>
                    </a:lnTo>
                    <a:lnTo>
                      <a:pt x="1229" y="1168"/>
                    </a:lnTo>
                    <a:lnTo>
                      <a:pt x="1243" y="1152"/>
                    </a:lnTo>
                    <a:lnTo>
                      <a:pt x="1255" y="1136"/>
                    </a:lnTo>
                    <a:lnTo>
                      <a:pt x="1268" y="1119"/>
                    </a:lnTo>
                    <a:lnTo>
                      <a:pt x="1281" y="1102"/>
                    </a:lnTo>
                    <a:lnTo>
                      <a:pt x="1293" y="1084"/>
                    </a:lnTo>
                    <a:lnTo>
                      <a:pt x="1303" y="1065"/>
                    </a:lnTo>
                    <a:lnTo>
                      <a:pt x="1314" y="1047"/>
                    </a:lnTo>
                    <a:lnTo>
                      <a:pt x="1325" y="1028"/>
                    </a:lnTo>
                    <a:lnTo>
                      <a:pt x="1334" y="1010"/>
                    </a:lnTo>
                    <a:lnTo>
                      <a:pt x="1343" y="991"/>
                    </a:lnTo>
                    <a:lnTo>
                      <a:pt x="1351" y="971"/>
                    </a:lnTo>
                    <a:lnTo>
                      <a:pt x="1360" y="952"/>
                    </a:lnTo>
                    <a:lnTo>
                      <a:pt x="1366" y="931"/>
                    </a:lnTo>
                    <a:lnTo>
                      <a:pt x="1374" y="911"/>
                    </a:lnTo>
                    <a:lnTo>
                      <a:pt x="1379" y="891"/>
                    </a:lnTo>
                    <a:lnTo>
                      <a:pt x="1384" y="871"/>
                    </a:lnTo>
                    <a:lnTo>
                      <a:pt x="1390" y="849"/>
                    </a:lnTo>
                    <a:lnTo>
                      <a:pt x="1394" y="829"/>
                    </a:lnTo>
                    <a:lnTo>
                      <a:pt x="1397" y="808"/>
                    </a:lnTo>
                    <a:lnTo>
                      <a:pt x="1400" y="787"/>
                    </a:lnTo>
                    <a:lnTo>
                      <a:pt x="1402" y="765"/>
                    </a:lnTo>
                    <a:lnTo>
                      <a:pt x="1403" y="745"/>
                    </a:lnTo>
                    <a:lnTo>
                      <a:pt x="1404" y="724"/>
                    </a:lnTo>
                    <a:lnTo>
                      <a:pt x="1405" y="702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77" name="Freeform 438"/>
              <p:cNvSpPr>
                <a:spLocks/>
              </p:cNvSpPr>
              <p:nvPr/>
            </p:nvSpPr>
            <p:spPr bwMode="auto">
              <a:xfrm>
                <a:off x="3485" y="3345"/>
                <a:ext cx="633" cy="633"/>
              </a:xfrm>
              <a:custGeom>
                <a:avLst/>
                <a:gdLst>
                  <a:gd name="T0" fmla="*/ 632 w 2060"/>
                  <a:gd name="T1" fmla="*/ 293 h 2062"/>
                  <a:gd name="T2" fmla="*/ 628 w 2060"/>
                  <a:gd name="T3" fmla="*/ 262 h 2062"/>
                  <a:gd name="T4" fmla="*/ 621 w 2060"/>
                  <a:gd name="T5" fmla="*/ 231 h 2062"/>
                  <a:gd name="T6" fmla="*/ 611 w 2060"/>
                  <a:gd name="T7" fmla="*/ 201 h 2062"/>
                  <a:gd name="T8" fmla="*/ 599 w 2060"/>
                  <a:gd name="T9" fmla="*/ 172 h 2062"/>
                  <a:gd name="T10" fmla="*/ 583 w 2060"/>
                  <a:gd name="T11" fmla="*/ 145 h 2062"/>
                  <a:gd name="T12" fmla="*/ 564 w 2060"/>
                  <a:gd name="T13" fmla="*/ 119 h 2062"/>
                  <a:gd name="T14" fmla="*/ 543 w 2060"/>
                  <a:gd name="T15" fmla="*/ 96 h 2062"/>
                  <a:gd name="T16" fmla="*/ 520 w 2060"/>
                  <a:gd name="T17" fmla="*/ 74 h 2062"/>
                  <a:gd name="T18" fmla="*/ 495 w 2060"/>
                  <a:gd name="T19" fmla="*/ 55 h 2062"/>
                  <a:gd name="T20" fmla="*/ 468 w 2060"/>
                  <a:gd name="T21" fmla="*/ 38 h 2062"/>
                  <a:gd name="T22" fmla="*/ 440 w 2060"/>
                  <a:gd name="T23" fmla="*/ 25 h 2062"/>
                  <a:gd name="T24" fmla="*/ 410 w 2060"/>
                  <a:gd name="T25" fmla="*/ 14 h 2062"/>
                  <a:gd name="T26" fmla="*/ 379 w 2060"/>
                  <a:gd name="T27" fmla="*/ 6 h 2062"/>
                  <a:gd name="T28" fmla="*/ 348 w 2060"/>
                  <a:gd name="T29" fmla="*/ 2 h 2062"/>
                  <a:gd name="T30" fmla="*/ 317 w 2060"/>
                  <a:gd name="T31" fmla="*/ 0 h 2062"/>
                  <a:gd name="T32" fmla="*/ 285 w 2060"/>
                  <a:gd name="T33" fmla="*/ 2 h 2062"/>
                  <a:gd name="T34" fmla="*/ 254 w 2060"/>
                  <a:gd name="T35" fmla="*/ 6 h 2062"/>
                  <a:gd name="T36" fmla="*/ 223 w 2060"/>
                  <a:gd name="T37" fmla="*/ 14 h 2062"/>
                  <a:gd name="T38" fmla="*/ 194 w 2060"/>
                  <a:gd name="T39" fmla="*/ 25 h 2062"/>
                  <a:gd name="T40" fmla="*/ 165 w 2060"/>
                  <a:gd name="T41" fmla="*/ 38 h 2062"/>
                  <a:gd name="T42" fmla="*/ 138 w 2060"/>
                  <a:gd name="T43" fmla="*/ 55 h 2062"/>
                  <a:gd name="T44" fmla="*/ 113 w 2060"/>
                  <a:gd name="T45" fmla="*/ 74 h 2062"/>
                  <a:gd name="T46" fmla="*/ 90 w 2060"/>
                  <a:gd name="T47" fmla="*/ 96 h 2062"/>
                  <a:gd name="T48" fmla="*/ 69 w 2060"/>
                  <a:gd name="T49" fmla="*/ 119 h 2062"/>
                  <a:gd name="T50" fmla="*/ 51 w 2060"/>
                  <a:gd name="T51" fmla="*/ 145 h 2062"/>
                  <a:gd name="T52" fmla="*/ 35 w 2060"/>
                  <a:gd name="T53" fmla="*/ 172 h 2062"/>
                  <a:gd name="T54" fmla="*/ 22 w 2060"/>
                  <a:gd name="T55" fmla="*/ 201 h 2062"/>
                  <a:gd name="T56" fmla="*/ 12 w 2060"/>
                  <a:gd name="T57" fmla="*/ 231 h 2062"/>
                  <a:gd name="T58" fmla="*/ 5 w 2060"/>
                  <a:gd name="T59" fmla="*/ 262 h 2062"/>
                  <a:gd name="T60" fmla="*/ 1 w 2060"/>
                  <a:gd name="T61" fmla="*/ 293 h 2062"/>
                  <a:gd name="T62" fmla="*/ 0 w 2060"/>
                  <a:gd name="T63" fmla="*/ 324 h 2062"/>
                  <a:gd name="T64" fmla="*/ 2 w 2060"/>
                  <a:gd name="T65" fmla="*/ 356 h 2062"/>
                  <a:gd name="T66" fmla="*/ 8 w 2060"/>
                  <a:gd name="T67" fmla="*/ 387 h 2062"/>
                  <a:gd name="T68" fmla="*/ 17 w 2060"/>
                  <a:gd name="T69" fmla="*/ 417 h 2062"/>
                  <a:gd name="T70" fmla="*/ 28 w 2060"/>
                  <a:gd name="T71" fmla="*/ 447 h 2062"/>
                  <a:gd name="T72" fmla="*/ 42 w 2060"/>
                  <a:gd name="T73" fmla="*/ 475 h 2062"/>
                  <a:gd name="T74" fmla="*/ 60 w 2060"/>
                  <a:gd name="T75" fmla="*/ 501 h 2062"/>
                  <a:gd name="T76" fmla="*/ 79 w 2060"/>
                  <a:gd name="T77" fmla="*/ 526 h 2062"/>
                  <a:gd name="T78" fmla="*/ 101 w 2060"/>
                  <a:gd name="T79" fmla="*/ 548 h 2062"/>
                  <a:gd name="T80" fmla="*/ 126 w 2060"/>
                  <a:gd name="T81" fmla="*/ 569 h 2062"/>
                  <a:gd name="T82" fmla="*/ 151 w 2060"/>
                  <a:gd name="T83" fmla="*/ 587 h 2062"/>
                  <a:gd name="T84" fmla="*/ 179 w 2060"/>
                  <a:gd name="T85" fmla="*/ 602 h 2062"/>
                  <a:gd name="T86" fmla="*/ 208 w 2060"/>
                  <a:gd name="T87" fmla="*/ 614 h 2062"/>
                  <a:gd name="T88" fmla="*/ 238 w 2060"/>
                  <a:gd name="T89" fmla="*/ 623 h 2062"/>
                  <a:gd name="T90" fmla="*/ 269 w 2060"/>
                  <a:gd name="T91" fmla="*/ 629 h 2062"/>
                  <a:gd name="T92" fmla="*/ 301 w 2060"/>
                  <a:gd name="T93" fmla="*/ 633 h 2062"/>
                  <a:gd name="T94" fmla="*/ 332 w 2060"/>
                  <a:gd name="T95" fmla="*/ 633 h 2062"/>
                  <a:gd name="T96" fmla="*/ 364 w 2060"/>
                  <a:gd name="T97" fmla="*/ 629 h 2062"/>
                  <a:gd name="T98" fmla="*/ 395 w 2060"/>
                  <a:gd name="T99" fmla="*/ 623 h 2062"/>
                  <a:gd name="T100" fmla="*/ 425 w 2060"/>
                  <a:gd name="T101" fmla="*/ 614 h 2062"/>
                  <a:gd name="T102" fmla="*/ 454 w 2060"/>
                  <a:gd name="T103" fmla="*/ 602 h 2062"/>
                  <a:gd name="T104" fmla="*/ 482 w 2060"/>
                  <a:gd name="T105" fmla="*/ 587 h 2062"/>
                  <a:gd name="T106" fmla="*/ 508 w 2060"/>
                  <a:gd name="T107" fmla="*/ 569 h 2062"/>
                  <a:gd name="T108" fmla="*/ 532 w 2060"/>
                  <a:gd name="T109" fmla="*/ 548 h 2062"/>
                  <a:gd name="T110" fmla="*/ 554 w 2060"/>
                  <a:gd name="T111" fmla="*/ 526 h 2062"/>
                  <a:gd name="T112" fmla="*/ 574 w 2060"/>
                  <a:gd name="T113" fmla="*/ 501 h 2062"/>
                  <a:gd name="T114" fmla="*/ 591 w 2060"/>
                  <a:gd name="T115" fmla="*/ 475 h 2062"/>
                  <a:gd name="T116" fmla="*/ 605 w 2060"/>
                  <a:gd name="T117" fmla="*/ 447 h 2062"/>
                  <a:gd name="T118" fmla="*/ 617 w 2060"/>
                  <a:gd name="T119" fmla="*/ 417 h 2062"/>
                  <a:gd name="T120" fmla="*/ 625 w 2060"/>
                  <a:gd name="T121" fmla="*/ 387 h 2062"/>
                  <a:gd name="T122" fmla="*/ 631 w 2060"/>
                  <a:gd name="T123" fmla="*/ 356 h 2062"/>
                  <a:gd name="T124" fmla="*/ 633 w 2060"/>
                  <a:gd name="T125" fmla="*/ 324 h 206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2060" h="2062">
                    <a:moveTo>
                      <a:pt x="2060" y="1031"/>
                    </a:moveTo>
                    <a:lnTo>
                      <a:pt x="2060" y="1006"/>
                    </a:lnTo>
                    <a:lnTo>
                      <a:pt x="2059" y="979"/>
                    </a:lnTo>
                    <a:lnTo>
                      <a:pt x="2058" y="954"/>
                    </a:lnTo>
                    <a:lnTo>
                      <a:pt x="2056" y="928"/>
                    </a:lnTo>
                    <a:lnTo>
                      <a:pt x="2053" y="903"/>
                    </a:lnTo>
                    <a:lnTo>
                      <a:pt x="2050" y="877"/>
                    </a:lnTo>
                    <a:lnTo>
                      <a:pt x="2045" y="853"/>
                    </a:lnTo>
                    <a:lnTo>
                      <a:pt x="2040" y="827"/>
                    </a:lnTo>
                    <a:lnTo>
                      <a:pt x="2035" y="801"/>
                    </a:lnTo>
                    <a:lnTo>
                      <a:pt x="2028" y="777"/>
                    </a:lnTo>
                    <a:lnTo>
                      <a:pt x="2022" y="751"/>
                    </a:lnTo>
                    <a:lnTo>
                      <a:pt x="2015" y="727"/>
                    </a:lnTo>
                    <a:lnTo>
                      <a:pt x="2007" y="702"/>
                    </a:lnTo>
                    <a:lnTo>
                      <a:pt x="1999" y="679"/>
                    </a:lnTo>
                    <a:lnTo>
                      <a:pt x="1989" y="655"/>
                    </a:lnTo>
                    <a:lnTo>
                      <a:pt x="1979" y="631"/>
                    </a:lnTo>
                    <a:lnTo>
                      <a:pt x="1970" y="607"/>
                    </a:lnTo>
                    <a:lnTo>
                      <a:pt x="1959" y="584"/>
                    </a:lnTo>
                    <a:lnTo>
                      <a:pt x="1948" y="561"/>
                    </a:lnTo>
                    <a:lnTo>
                      <a:pt x="1936" y="538"/>
                    </a:lnTo>
                    <a:lnTo>
                      <a:pt x="1923" y="516"/>
                    </a:lnTo>
                    <a:lnTo>
                      <a:pt x="1909" y="494"/>
                    </a:lnTo>
                    <a:lnTo>
                      <a:pt x="1896" y="471"/>
                    </a:lnTo>
                    <a:lnTo>
                      <a:pt x="1881" y="450"/>
                    </a:lnTo>
                    <a:lnTo>
                      <a:pt x="1867" y="429"/>
                    </a:lnTo>
                    <a:lnTo>
                      <a:pt x="1852" y="409"/>
                    </a:lnTo>
                    <a:lnTo>
                      <a:pt x="1836" y="388"/>
                    </a:lnTo>
                    <a:lnTo>
                      <a:pt x="1820" y="368"/>
                    </a:lnTo>
                    <a:lnTo>
                      <a:pt x="1803" y="349"/>
                    </a:lnTo>
                    <a:lnTo>
                      <a:pt x="1786" y="330"/>
                    </a:lnTo>
                    <a:lnTo>
                      <a:pt x="1768" y="312"/>
                    </a:lnTo>
                    <a:lnTo>
                      <a:pt x="1749" y="294"/>
                    </a:lnTo>
                    <a:lnTo>
                      <a:pt x="1731" y="275"/>
                    </a:lnTo>
                    <a:lnTo>
                      <a:pt x="1712" y="258"/>
                    </a:lnTo>
                    <a:lnTo>
                      <a:pt x="1693" y="241"/>
                    </a:lnTo>
                    <a:lnTo>
                      <a:pt x="1673" y="225"/>
                    </a:lnTo>
                    <a:lnTo>
                      <a:pt x="1653" y="209"/>
                    </a:lnTo>
                    <a:lnTo>
                      <a:pt x="1632" y="195"/>
                    </a:lnTo>
                    <a:lnTo>
                      <a:pt x="1611" y="180"/>
                    </a:lnTo>
                    <a:lnTo>
                      <a:pt x="1590" y="165"/>
                    </a:lnTo>
                    <a:lnTo>
                      <a:pt x="1567" y="152"/>
                    </a:lnTo>
                    <a:lnTo>
                      <a:pt x="1546" y="138"/>
                    </a:lnTo>
                    <a:lnTo>
                      <a:pt x="1524" y="125"/>
                    </a:lnTo>
                    <a:lnTo>
                      <a:pt x="1500" y="114"/>
                    </a:lnTo>
                    <a:lnTo>
                      <a:pt x="1478" y="102"/>
                    </a:lnTo>
                    <a:lnTo>
                      <a:pt x="1454" y="91"/>
                    </a:lnTo>
                    <a:lnTo>
                      <a:pt x="1431" y="81"/>
                    </a:lnTo>
                    <a:lnTo>
                      <a:pt x="1407" y="71"/>
                    </a:lnTo>
                    <a:lnTo>
                      <a:pt x="1383" y="63"/>
                    </a:lnTo>
                    <a:lnTo>
                      <a:pt x="1359" y="54"/>
                    </a:lnTo>
                    <a:lnTo>
                      <a:pt x="1334" y="45"/>
                    </a:lnTo>
                    <a:lnTo>
                      <a:pt x="1310" y="39"/>
                    </a:lnTo>
                    <a:lnTo>
                      <a:pt x="1285" y="32"/>
                    </a:lnTo>
                    <a:lnTo>
                      <a:pt x="1260" y="26"/>
                    </a:lnTo>
                    <a:lnTo>
                      <a:pt x="1235" y="21"/>
                    </a:lnTo>
                    <a:lnTo>
                      <a:pt x="1210" y="16"/>
                    </a:lnTo>
                    <a:lnTo>
                      <a:pt x="1184" y="11"/>
                    </a:lnTo>
                    <a:lnTo>
                      <a:pt x="1158" y="8"/>
                    </a:lnTo>
                    <a:lnTo>
                      <a:pt x="1133" y="5"/>
                    </a:lnTo>
                    <a:lnTo>
                      <a:pt x="1107" y="3"/>
                    </a:lnTo>
                    <a:lnTo>
                      <a:pt x="1082" y="2"/>
                    </a:lnTo>
                    <a:lnTo>
                      <a:pt x="1056" y="1"/>
                    </a:lnTo>
                    <a:lnTo>
                      <a:pt x="1031" y="0"/>
                    </a:lnTo>
                    <a:lnTo>
                      <a:pt x="1005" y="1"/>
                    </a:lnTo>
                    <a:lnTo>
                      <a:pt x="980" y="2"/>
                    </a:lnTo>
                    <a:lnTo>
                      <a:pt x="954" y="3"/>
                    </a:lnTo>
                    <a:lnTo>
                      <a:pt x="928" y="5"/>
                    </a:lnTo>
                    <a:lnTo>
                      <a:pt x="903" y="8"/>
                    </a:lnTo>
                    <a:lnTo>
                      <a:pt x="877" y="11"/>
                    </a:lnTo>
                    <a:lnTo>
                      <a:pt x="852" y="16"/>
                    </a:lnTo>
                    <a:lnTo>
                      <a:pt x="826" y="21"/>
                    </a:lnTo>
                    <a:lnTo>
                      <a:pt x="802" y="26"/>
                    </a:lnTo>
                    <a:lnTo>
                      <a:pt x="776" y="32"/>
                    </a:lnTo>
                    <a:lnTo>
                      <a:pt x="752" y="39"/>
                    </a:lnTo>
                    <a:lnTo>
                      <a:pt x="727" y="45"/>
                    </a:lnTo>
                    <a:lnTo>
                      <a:pt x="703" y="54"/>
                    </a:lnTo>
                    <a:lnTo>
                      <a:pt x="678" y="63"/>
                    </a:lnTo>
                    <a:lnTo>
                      <a:pt x="654" y="71"/>
                    </a:lnTo>
                    <a:lnTo>
                      <a:pt x="630" y="81"/>
                    </a:lnTo>
                    <a:lnTo>
                      <a:pt x="607" y="91"/>
                    </a:lnTo>
                    <a:lnTo>
                      <a:pt x="583" y="102"/>
                    </a:lnTo>
                    <a:lnTo>
                      <a:pt x="561" y="114"/>
                    </a:lnTo>
                    <a:lnTo>
                      <a:pt x="538" y="125"/>
                    </a:lnTo>
                    <a:lnTo>
                      <a:pt x="515" y="138"/>
                    </a:lnTo>
                    <a:lnTo>
                      <a:pt x="493" y="152"/>
                    </a:lnTo>
                    <a:lnTo>
                      <a:pt x="472" y="165"/>
                    </a:lnTo>
                    <a:lnTo>
                      <a:pt x="450" y="180"/>
                    </a:lnTo>
                    <a:lnTo>
                      <a:pt x="429" y="195"/>
                    </a:lnTo>
                    <a:lnTo>
                      <a:pt x="409" y="209"/>
                    </a:lnTo>
                    <a:lnTo>
                      <a:pt x="389" y="225"/>
                    </a:lnTo>
                    <a:lnTo>
                      <a:pt x="368" y="241"/>
                    </a:lnTo>
                    <a:lnTo>
                      <a:pt x="349" y="258"/>
                    </a:lnTo>
                    <a:lnTo>
                      <a:pt x="330" y="275"/>
                    </a:lnTo>
                    <a:lnTo>
                      <a:pt x="311" y="294"/>
                    </a:lnTo>
                    <a:lnTo>
                      <a:pt x="293" y="312"/>
                    </a:lnTo>
                    <a:lnTo>
                      <a:pt x="276" y="330"/>
                    </a:lnTo>
                    <a:lnTo>
                      <a:pt x="258" y="349"/>
                    </a:lnTo>
                    <a:lnTo>
                      <a:pt x="242" y="368"/>
                    </a:lnTo>
                    <a:lnTo>
                      <a:pt x="225" y="388"/>
                    </a:lnTo>
                    <a:lnTo>
                      <a:pt x="210" y="409"/>
                    </a:lnTo>
                    <a:lnTo>
                      <a:pt x="194" y="429"/>
                    </a:lnTo>
                    <a:lnTo>
                      <a:pt x="180" y="450"/>
                    </a:lnTo>
                    <a:lnTo>
                      <a:pt x="165" y="471"/>
                    </a:lnTo>
                    <a:lnTo>
                      <a:pt x="151" y="494"/>
                    </a:lnTo>
                    <a:lnTo>
                      <a:pt x="138" y="516"/>
                    </a:lnTo>
                    <a:lnTo>
                      <a:pt x="126" y="538"/>
                    </a:lnTo>
                    <a:lnTo>
                      <a:pt x="114" y="561"/>
                    </a:lnTo>
                    <a:lnTo>
                      <a:pt x="102" y="584"/>
                    </a:lnTo>
                    <a:lnTo>
                      <a:pt x="92" y="607"/>
                    </a:lnTo>
                    <a:lnTo>
                      <a:pt x="81" y="631"/>
                    </a:lnTo>
                    <a:lnTo>
                      <a:pt x="71" y="655"/>
                    </a:lnTo>
                    <a:lnTo>
                      <a:pt x="63" y="679"/>
                    </a:lnTo>
                    <a:lnTo>
                      <a:pt x="54" y="702"/>
                    </a:lnTo>
                    <a:lnTo>
                      <a:pt x="46" y="727"/>
                    </a:lnTo>
                    <a:lnTo>
                      <a:pt x="39" y="751"/>
                    </a:lnTo>
                    <a:lnTo>
                      <a:pt x="32" y="777"/>
                    </a:lnTo>
                    <a:lnTo>
                      <a:pt x="27" y="801"/>
                    </a:lnTo>
                    <a:lnTo>
                      <a:pt x="21" y="827"/>
                    </a:lnTo>
                    <a:lnTo>
                      <a:pt x="16" y="853"/>
                    </a:lnTo>
                    <a:lnTo>
                      <a:pt x="12" y="877"/>
                    </a:lnTo>
                    <a:lnTo>
                      <a:pt x="8" y="903"/>
                    </a:lnTo>
                    <a:lnTo>
                      <a:pt x="5" y="928"/>
                    </a:lnTo>
                    <a:lnTo>
                      <a:pt x="3" y="954"/>
                    </a:lnTo>
                    <a:lnTo>
                      <a:pt x="2" y="979"/>
                    </a:lnTo>
                    <a:lnTo>
                      <a:pt x="1" y="1006"/>
                    </a:lnTo>
                    <a:lnTo>
                      <a:pt x="0" y="1031"/>
                    </a:lnTo>
                    <a:lnTo>
                      <a:pt x="1" y="1057"/>
                    </a:lnTo>
                    <a:lnTo>
                      <a:pt x="2" y="1083"/>
                    </a:lnTo>
                    <a:lnTo>
                      <a:pt x="3" y="1108"/>
                    </a:lnTo>
                    <a:lnTo>
                      <a:pt x="5" y="1134"/>
                    </a:lnTo>
                    <a:lnTo>
                      <a:pt x="8" y="1159"/>
                    </a:lnTo>
                    <a:lnTo>
                      <a:pt x="12" y="1185"/>
                    </a:lnTo>
                    <a:lnTo>
                      <a:pt x="16" y="1210"/>
                    </a:lnTo>
                    <a:lnTo>
                      <a:pt x="21" y="1236"/>
                    </a:lnTo>
                    <a:lnTo>
                      <a:pt x="27" y="1260"/>
                    </a:lnTo>
                    <a:lnTo>
                      <a:pt x="32" y="1286"/>
                    </a:lnTo>
                    <a:lnTo>
                      <a:pt x="39" y="1310"/>
                    </a:lnTo>
                    <a:lnTo>
                      <a:pt x="46" y="1335"/>
                    </a:lnTo>
                    <a:lnTo>
                      <a:pt x="54" y="1359"/>
                    </a:lnTo>
                    <a:lnTo>
                      <a:pt x="63" y="1384"/>
                    </a:lnTo>
                    <a:lnTo>
                      <a:pt x="71" y="1407"/>
                    </a:lnTo>
                    <a:lnTo>
                      <a:pt x="81" y="1432"/>
                    </a:lnTo>
                    <a:lnTo>
                      <a:pt x="92" y="1455"/>
                    </a:lnTo>
                    <a:lnTo>
                      <a:pt x="102" y="1479"/>
                    </a:lnTo>
                    <a:lnTo>
                      <a:pt x="114" y="1501"/>
                    </a:lnTo>
                    <a:lnTo>
                      <a:pt x="126" y="1524"/>
                    </a:lnTo>
                    <a:lnTo>
                      <a:pt x="138" y="1547"/>
                    </a:lnTo>
                    <a:lnTo>
                      <a:pt x="151" y="1569"/>
                    </a:lnTo>
                    <a:lnTo>
                      <a:pt x="165" y="1590"/>
                    </a:lnTo>
                    <a:lnTo>
                      <a:pt x="180" y="1612"/>
                    </a:lnTo>
                    <a:lnTo>
                      <a:pt x="194" y="1633"/>
                    </a:lnTo>
                    <a:lnTo>
                      <a:pt x="210" y="1653"/>
                    </a:lnTo>
                    <a:lnTo>
                      <a:pt x="225" y="1673"/>
                    </a:lnTo>
                    <a:lnTo>
                      <a:pt x="242" y="1694"/>
                    </a:lnTo>
                    <a:lnTo>
                      <a:pt x="258" y="1713"/>
                    </a:lnTo>
                    <a:lnTo>
                      <a:pt x="276" y="1732"/>
                    </a:lnTo>
                    <a:lnTo>
                      <a:pt x="293" y="1751"/>
                    </a:lnTo>
                    <a:lnTo>
                      <a:pt x="311" y="1769"/>
                    </a:lnTo>
                    <a:lnTo>
                      <a:pt x="330" y="1786"/>
                    </a:lnTo>
                    <a:lnTo>
                      <a:pt x="349" y="1804"/>
                    </a:lnTo>
                    <a:lnTo>
                      <a:pt x="368" y="1820"/>
                    </a:lnTo>
                    <a:lnTo>
                      <a:pt x="389" y="1837"/>
                    </a:lnTo>
                    <a:lnTo>
                      <a:pt x="409" y="1852"/>
                    </a:lnTo>
                    <a:lnTo>
                      <a:pt x="429" y="1868"/>
                    </a:lnTo>
                    <a:lnTo>
                      <a:pt x="450" y="1883"/>
                    </a:lnTo>
                    <a:lnTo>
                      <a:pt x="472" y="1897"/>
                    </a:lnTo>
                    <a:lnTo>
                      <a:pt x="493" y="1911"/>
                    </a:lnTo>
                    <a:lnTo>
                      <a:pt x="515" y="1924"/>
                    </a:lnTo>
                    <a:lnTo>
                      <a:pt x="538" y="1936"/>
                    </a:lnTo>
                    <a:lnTo>
                      <a:pt x="561" y="1948"/>
                    </a:lnTo>
                    <a:lnTo>
                      <a:pt x="583" y="1960"/>
                    </a:lnTo>
                    <a:lnTo>
                      <a:pt x="607" y="1971"/>
                    </a:lnTo>
                    <a:lnTo>
                      <a:pt x="630" y="1981"/>
                    </a:lnTo>
                    <a:lnTo>
                      <a:pt x="654" y="1991"/>
                    </a:lnTo>
                    <a:lnTo>
                      <a:pt x="678" y="2000"/>
                    </a:lnTo>
                    <a:lnTo>
                      <a:pt x="703" y="2008"/>
                    </a:lnTo>
                    <a:lnTo>
                      <a:pt x="727" y="2016"/>
                    </a:lnTo>
                    <a:lnTo>
                      <a:pt x="752" y="2024"/>
                    </a:lnTo>
                    <a:lnTo>
                      <a:pt x="776" y="2030"/>
                    </a:lnTo>
                    <a:lnTo>
                      <a:pt x="802" y="2037"/>
                    </a:lnTo>
                    <a:lnTo>
                      <a:pt x="826" y="2042"/>
                    </a:lnTo>
                    <a:lnTo>
                      <a:pt x="852" y="2046"/>
                    </a:lnTo>
                    <a:lnTo>
                      <a:pt x="877" y="2050"/>
                    </a:lnTo>
                    <a:lnTo>
                      <a:pt x="903" y="2054"/>
                    </a:lnTo>
                    <a:lnTo>
                      <a:pt x="928" y="2057"/>
                    </a:lnTo>
                    <a:lnTo>
                      <a:pt x="954" y="2059"/>
                    </a:lnTo>
                    <a:lnTo>
                      <a:pt x="980" y="2061"/>
                    </a:lnTo>
                    <a:lnTo>
                      <a:pt x="1005" y="2062"/>
                    </a:lnTo>
                    <a:lnTo>
                      <a:pt x="1031" y="2062"/>
                    </a:lnTo>
                    <a:lnTo>
                      <a:pt x="1056" y="2062"/>
                    </a:lnTo>
                    <a:lnTo>
                      <a:pt x="1082" y="2061"/>
                    </a:lnTo>
                    <a:lnTo>
                      <a:pt x="1107" y="2059"/>
                    </a:lnTo>
                    <a:lnTo>
                      <a:pt x="1133" y="2057"/>
                    </a:lnTo>
                    <a:lnTo>
                      <a:pt x="1158" y="2054"/>
                    </a:lnTo>
                    <a:lnTo>
                      <a:pt x="1184" y="2050"/>
                    </a:lnTo>
                    <a:lnTo>
                      <a:pt x="1210" y="2046"/>
                    </a:lnTo>
                    <a:lnTo>
                      <a:pt x="1235" y="2042"/>
                    </a:lnTo>
                    <a:lnTo>
                      <a:pt x="1260" y="2037"/>
                    </a:lnTo>
                    <a:lnTo>
                      <a:pt x="1285" y="2030"/>
                    </a:lnTo>
                    <a:lnTo>
                      <a:pt x="1310" y="2024"/>
                    </a:lnTo>
                    <a:lnTo>
                      <a:pt x="1334" y="2016"/>
                    </a:lnTo>
                    <a:lnTo>
                      <a:pt x="1359" y="2008"/>
                    </a:lnTo>
                    <a:lnTo>
                      <a:pt x="1383" y="2000"/>
                    </a:lnTo>
                    <a:lnTo>
                      <a:pt x="1407" y="1991"/>
                    </a:lnTo>
                    <a:lnTo>
                      <a:pt x="1431" y="1981"/>
                    </a:lnTo>
                    <a:lnTo>
                      <a:pt x="1454" y="1971"/>
                    </a:lnTo>
                    <a:lnTo>
                      <a:pt x="1478" y="1960"/>
                    </a:lnTo>
                    <a:lnTo>
                      <a:pt x="1500" y="1948"/>
                    </a:lnTo>
                    <a:lnTo>
                      <a:pt x="1524" y="1936"/>
                    </a:lnTo>
                    <a:lnTo>
                      <a:pt x="1546" y="1924"/>
                    </a:lnTo>
                    <a:lnTo>
                      <a:pt x="1567" y="1911"/>
                    </a:lnTo>
                    <a:lnTo>
                      <a:pt x="1590" y="1897"/>
                    </a:lnTo>
                    <a:lnTo>
                      <a:pt x="1611" y="1883"/>
                    </a:lnTo>
                    <a:lnTo>
                      <a:pt x="1632" y="1868"/>
                    </a:lnTo>
                    <a:lnTo>
                      <a:pt x="1653" y="1852"/>
                    </a:lnTo>
                    <a:lnTo>
                      <a:pt x="1673" y="1837"/>
                    </a:lnTo>
                    <a:lnTo>
                      <a:pt x="1693" y="1820"/>
                    </a:lnTo>
                    <a:lnTo>
                      <a:pt x="1712" y="1804"/>
                    </a:lnTo>
                    <a:lnTo>
                      <a:pt x="1731" y="1786"/>
                    </a:lnTo>
                    <a:lnTo>
                      <a:pt x="1749" y="1769"/>
                    </a:lnTo>
                    <a:lnTo>
                      <a:pt x="1768" y="1751"/>
                    </a:lnTo>
                    <a:lnTo>
                      <a:pt x="1786" y="1732"/>
                    </a:lnTo>
                    <a:lnTo>
                      <a:pt x="1803" y="1713"/>
                    </a:lnTo>
                    <a:lnTo>
                      <a:pt x="1820" y="1694"/>
                    </a:lnTo>
                    <a:lnTo>
                      <a:pt x="1836" y="1673"/>
                    </a:lnTo>
                    <a:lnTo>
                      <a:pt x="1852" y="1653"/>
                    </a:lnTo>
                    <a:lnTo>
                      <a:pt x="1867" y="1633"/>
                    </a:lnTo>
                    <a:lnTo>
                      <a:pt x="1881" y="1612"/>
                    </a:lnTo>
                    <a:lnTo>
                      <a:pt x="1896" y="1590"/>
                    </a:lnTo>
                    <a:lnTo>
                      <a:pt x="1909" y="1569"/>
                    </a:lnTo>
                    <a:lnTo>
                      <a:pt x="1923" y="1547"/>
                    </a:lnTo>
                    <a:lnTo>
                      <a:pt x="1936" y="1524"/>
                    </a:lnTo>
                    <a:lnTo>
                      <a:pt x="1948" y="1501"/>
                    </a:lnTo>
                    <a:lnTo>
                      <a:pt x="1959" y="1479"/>
                    </a:lnTo>
                    <a:lnTo>
                      <a:pt x="1970" y="1455"/>
                    </a:lnTo>
                    <a:lnTo>
                      <a:pt x="1979" y="1432"/>
                    </a:lnTo>
                    <a:lnTo>
                      <a:pt x="1989" y="1407"/>
                    </a:lnTo>
                    <a:lnTo>
                      <a:pt x="1999" y="1384"/>
                    </a:lnTo>
                    <a:lnTo>
                      <a:pt x="2007" y="1359"/>
                    </a:lnTo>
                    <a:lnTo>
                      <a:pt x="2015" y="1335"/>
                    </a:lnTo>
                    <a:lnTo>
                      <a:pt x="2022" y="1310"/>
                    </a:lnTo>
                    <a:lnTo>
                      <a:pt x="2028" y="1286"/>
                    </a:lnTo>
                    <a:lnTo>
                      <a:pt x="2035" y="1260"/>
                    </a:lnTo>
                    <a:lnTo>
                      <a:pt x="2040" y="1236"/>
                    </a:lnTo>
                    <a:lnTo>
                      <a:pt x="2045" y="1210"/>
                    </a:lnTo>
                    <a:lnTo>
                      <a:pt x="2050" y="1185"/>
                    </a:lnTo>
                    <a:lnTo>
                      <a:pt x="2053" y="1159"/>
                    </a:lnTo>
                    <a:lnTo>
                      <a:pt x="2056" y="1134"/>
                    </a:lnTo>
                    <a:lnTo>
                      <a:pt x="2058" y="1108"/>
                    </a:lnTo>
                    <a:lnTo>
                      <a:pt x="2059" y="1083"/>
                    </a:lnTo>
                    <a:lnTo>
                      <a:pt x="2060" y="1057"/>
                    </a:lnTo>
                    <a:lnTo>
                      <a:pt x="2060" y="1031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78" name="Freeform 439"/>
              <p:cNvSpPr>
                <a:spLocks/>
              </p:cNvSpPr>
              <p:nvPr/>
            </p:nvSpPr>
            <p:spPr bwMode="auto">
              <a:xfrm>
                <a:off x="3310" y="3170"/>
                <a:ext cx="980" cy="980"/>
              </a:xfrm>
              <a:custGeom>
                <a:avLst/>
                <a:gdLst>
                  <a:gd name="T0" fmla="*/ 978 w 3184"/>
                  <a:gd name="T1" fmla="*/ 451 h 3186"/>
                  <a:gd name="T2" fmla="*/ 972 w 3184"/>
                  <a:gd name="T3" fmla="*/ 402 h 3186"/>
                  <a:gd name="T4" fmla="*/ 961 w 3184"/>
                  <a:gd name="T5" fmla="*/ 353 h 3186"/>
                  <a:gd name="T6" fmla="*/ 945 w 3184"/>
                  <a:gd name="T7" fmla="*/ 307 h 3186"/>
                  <a:gd name="T8" fmla="*/ 924 w 3184"/>
                  <a:gd name="T9" fmla="*/ 262 h 3186"/>
                  <a:gd name="T10" fmla="*/ 899 w 3184"/>
                  <a:gd name="T11" fmla="*/ 220 h 3186"/>
                  <a:gd name="T12" fmla="*/ 870 w 3184"/>
                  <a:gd name="T13" fmla="*/ 180 h 3186"/>
                  <a:gd name="T14" fmla="*/ 836 w 3184"/>
                  <a:gd name="T15" fmla="*/ 144 h 3186"/>
                  <a:gd name="T16" fmla="*/ 800 w 3184"/>
                  <a:gd name="T17" fmla="*/ 110 h 3186"/>
                  <a:gd name="T18" fmla="*/ 760 w 3184"/>
                  <a:gd name="T19" fmla="*/ 81 h 3186"/>
                  <a:gd name="T20" fmla="*/ 718 w 3184"/>
                  <a:gd name="T21" fmla="*/ 56 h 3186"/>
                  <a:gd name="T22" fmla="*/ 673 w 3184"/>
                  <a:gd name="T23" fmla="*/ 36 h 3186"/>
                  <a:gd name="T24" fmla="*/ 626 w 3184"/>
                  <a:gd name="T25" fmla="*/ 19 h 3186"/>
                  <a:gd name="T26" fmla="*/ 578 w 3184"/>
                  <a:gd name="T27" fmla="*/ 8 h 3186"/>
                  <a:gd name="T28" fmla="*/ 529 w 3184"/>
                  <a:gd name="T29" fmla="*/ 2 h 3186"/>
                  <a:gd name="T30" fmla="*/ 480 w 3184"/>
                  <a:gd name="T31" fmla="*/ 0 h 3186"/>
                  <a:gd name="T32" fmla="*/ 431 w 3184"/>
                  <a:gd name="T33" fmla="*/ 3 h 3186"/>
                  <a:gd name="T34" fmla="*/ 382 w 3184"/>
                  <a:gd name="T35" fmla="*/ 12 h 3186"/>
                  <a:gd name="T36" fmla="*/ 335 w 3184"/>
                  <a:gd name="T37" fmla="*/ 25 h 3186"/>
                  <a:gd name="T38" fmla="*/ 289 w 3184"/>
                  <a:gd name="T39" fmla="*/ 43 h 3186"/>
                  <a:gd name="T40" fmla="*/ 245 w 3184"/>
                  <a:gd name="T41" fmla="*/ 66 h 3186"/>
                  <a:gd name="T42" fmla="*/ 203 w 3184"/>
                  <a:gd name="T43" fmla="*/ 93 h 3186"/>
                  <a:gd name="T44" fmla="*/ 165 w 3184"/>
                  <a:gd name="T45" fmla="*/ 123 h 3186"/>
                  <a:gd name="T46" fmla="*/ 130 w 3184"/>
                  <a:gd name="T47" fmla="*/ 158 h 3186"/>
                  <a:gd name="T48" fmla="*/ 98 w 3184"/>
                  <a:gd name="T49" fmla="*/ 196 h 3186"/>
                  <a:gd name="T50" fmla="*/ 70 w 3184"/>
                  <a:gd name="T51" fmla="*/ 237 h 3186"/>
                  <a:gd name="T52" fmla="*/ 47 w 3184"/>
                  <a:gd name="T53" fmla="*/ 280 h 3186"/>
                  <a:gd name="T54" fmla="*/ 28 w 3184"/>
                  <a:gd name="T55" fmla="*/ 325 h 3186"/>
                  <a:gd name="T56" fmla="*/ 14 w 3184"/>
                  <a:gd name="T57" fmla="*/ 373 h 3186"/>
                  <a:gd name="T58" fmla="*/ 5 w 3184"/>
                  <a:gd name="T59" fmla="*/ 421 h 3186"/>
                  <a:gd name="T60" fmla="*/ 0 w 3184"/>
                  <a:gd name="T61" fmla="*/ 470 h 3186"/>
                  <a:gd name="T62" fmla="*/ 1 w 3184"/>
                  <a:gd name="T63" fmla="*/ 520 h 3186"/>
                  <a:gd name="T64" fmla="*/ 6 w 3184"/>
                  <a:gd name="T65" fmla="*/ 569 h 3186"/>
                  <a:gd name="T66" fmla="*/ 17 w 3184"/>
                  <a:gd name="T67" fmla="*/ 617 h 3186"/>
                  <a:gd name="T68" fmla="*/ 32 w 3184"/>
                  <a:gd name="T69" fmla="*/ 664 h 3186"/>
                  <a:gd name="T70" fmla="*/ 51 w 3184"/>
                  <a:gd name="T71" fmla="*/ 709 h 3186"/>
                  <a:gd name="T72" fmla="*/ 76 w 3184"/>
                  <a:gd name="T73" fmla="*/ 752 h 3186"/>
                  <a:gd name="T74" fmla="*/ 104 w 3184"/>
                  <a:gd name="T75" fmla="*/ 792 h 3186"/>
                  <a:gd name="T76" fmla="*/ 137 w 3184"/>
                  <a:gd name="T77" fmla="*/ 829 h 3186"/>
                  <a:gd name="T78" fmla="*/ 172 w 3184"/>
                  <a:gd name="T79" fmla="*/ 863 h 3186"/>
                  <a:gd name="T80" fmla="*/ 212 w 3184"/>
                  <a:gd name="T81" fmla="*/ 893 h 3186"/>
                  <a:gd name="T82" fmla="*/ 254 w 3184"/>
                  <a:gd name="T83" fmla="*/ 919 h 3186"/>
                  <a:gd name="T84" fmla="*/ 298 w 3184"/>
                  <a:gd name="T85" fmla="*/ 941 h 3186"/>
                  <a:gd name="T86" fmla="*/ 344 w 3184"/>
                  <a:gd name="T87" fmla="*/ 958 h 3186"/>
                  <a:gd name="T88" fmla="*/ 392 w 3184"/>
                  <a:gd name="T89" fmla="*/ 970 h 3186"/>
                  <a:gd name="T90" fmla="*/ 441 w 3184"/>
                  <a:gd name="T91" fmla="*/ 978 h 3186"/>
                  <a:gd name="T92" fmla="*/ 490 w 3184"/>
                  <a:gd name="T93" fmla="*/ 980 h 3186"/>
                  <a:gd name="T94" fmla="*/ 539 w 3184"/>
                  <a:gd name="T95" fmla="*/ 978 h 3186"/>
                  <a:gd name="T96" fmla="*/ 588 w 3184"/>
                  <a:gd name="T97" fmla="*/ 970 h 3186"/>
                  <a:gd name="T98" fmla="*/ 636 w 3184"/>
                  <a:gd name="T99" fmla="*/ 958 h 3186"/>
                  <a:gd name="T100" fmla="*/ 682 w 3184"/>
                  <a:gd name="T101" fmla="*/ 941 h 318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184" h="3186">
                    <a:moveTo>
                      <a:pt x="3184" y="1593"/>
                    </a:moveTo>
                    <a:lnTo>
                      <a:pt x="3184" y="1561"/>
                    </a:lnTo>
                    <a:lnTo>
                      <a:pt x="3183" y="1528"/>
                    </a:lnTo>
                    <a:lnTo>
                      <a:pt x="3180" y="1497"/>
                    </a:lnTo>
                    <a:lnTo>
                      <a:pt x="3178" y="1465"/>
                    </a:lnTo>
                    <a:lnTo>
                      <a:pt x="3175" y="1433"/>
                    </a:lnTo>
                    <a:lnTo>
                      <a:pt x="3172" y="1401"/>
                    </a:lnTo>
                    <a:lnTo>
                      <a:pt x="3168" y="1369"/>
                    </a:lnTo>
                    <a:lnTo>
                      <a:pt x="3163" y="1338"/>
                    </a:lnTo>
                    <a:lnTo>
                      <a:pt x="3158" y="1306"/>
                    </a:lnTo>
                    <a:lnTo>
                      <a:pt x="3152" y="1274"/>
                    </a:lnTo>
                    <a:lnTo>
                      <a:pt x="3144" y="1243"/>
                    </a:lnTo>
                    <a:lnTo>
                      <a:pt x="3138" y="1212"/>
                    </a:lnTo>
                    <a:lnTo>
                      <a:pt x="3129" y="1180"/>
                    </a:lnTo>
                    <a:lnTo>
                      <a:pt x="3121" y="1149"/>
                    </a:lnTo>
                    <a:lnTo>
                      <a:pt x="3111" y="1120"/>
                    </a:lnTo>
                    <a:lnTo>
                      <a:pt x="3102" y="1089"/>
                    </a:lnTo>
                    <a:lnTo>
                      <a:pt x="3091" y="1058"/>
                    </a:lnTo>
                    <a:lnTo>
                      <a:pt x="3080" y="1028"/>
                    </a:lnTo>
                    <a:lnTo>
                      <a:pt x="3069" y="998"/>
                    </a:lnTo>
                    <a:lnTo>
                      <a:pt x="3056" y="968"/>
                    </a:lnTo>
                    <a:lnTo>
                      <a:pt x="3043" y="940"/>
                    </a:lnTo>
                    <a:lnTo>
                      <a:pt x="3030" y="910"/>
                    </a:lnTo>
                    <a:lnTo>
                      <a:pt x="3015" y="881"/>
                    </a:lnTo>
                    <a:lnTo>
                      <a:pt x="3002" y="852"/>
                    </a:lnTo>
                    <a:lnTo>
                      <a:pt x="2987" y="825"/>
                    </a:lnTo>
                    <a:lnTo>
                      <a:pt x="2971" y="797"/>
                    </a:lnTo>
                    <a:lnTo>
                      <a:pt x="2954" y="769"/>
                    </a:lnTo>
                    <a:lnTo>
                      <a:pt x="2938" y="742"/>
                    </a:lnTo>
                    <a:lnTo>
                      <a:pt x="2920" y="715"/>
                    </a:lnTo>
                    <a:lnTo>
                      <a:pt x="2901" y="688"/>
                    </a:lnTo>
                    <a:lnTo>
                      <a:pt x="2883" y="662"/>
                    </a:lnTo>
                    <a:lnTo>
                      <a:pt x="2864" y="636"/>
                    </a:lnTo>
                    <a:lnTo>
                      <a:pt x="2845" y="611"/>
                    </a:lnTo>
                    <a:lnTo>
                      <a:pt x="2825" y="585"/>
                    </a:lnTo>
                    <a:lnTo>
                      <a:pt x="2805" y="561"/>
                    </a:lnTo>
                    <a:lnTo>
                      <a:pt x="2783" y="536"/>
                    </a:lnTo>
                    <a:lnTo>
                      <a:pt x="2762" y="513"/>
                    </a:lnTo>
                    <a:lnTo>
                      <a:pt x="2740" y="489"/>
                    </a:lnTo>
                    <a:lnTo>
                      <a:pt x="2717" y="467"/>
                    </a:lnTo>
                    <a:lnTo>
                      <a:pt x="2695" y="445"/>
                    </a:lnTo>
                    <a:lnTo>
                      <a:pt x="2671" y="422"/>
                    </a:lnTo>
                    <a:lnTo>
                      <a:pt x="2647" y="401"/>
                    </a:lnTo>
                    <a:lnTo>
                      <a:pt x="2624" y="380"/>
                    </a:lnTo>
                    <a:lnTo>
                      <a:pt x="2598" y="359"/>
                    </a:lnTo>
                    <a:lnTo>
                      <a:pt x="2573" y="339"/>
                    </a:lnTo>
                    <a:lnTo>
                      <a:pt x="2548" y="319"/>
                    </a:lnTo>
                    <a:lnTo>
                      <a:pt x="2522" y="301"/>
                    </a:lnTo>
                    <a:lnTo>
                      <a:pt x="2496" y="282"/>
                    </a:lnTo>
                    <a:lnTo>
                      <a:pt x="2469" y="264"/>
                    </a:lnTo>
                    <a:lnTo>
                      <a:pt x="2442" y="247"/>
                    </a:lnTo>
                    <a:lnTo>
                      <a:pt x="2415" y="229"/>
                    </a:lnTo>
                    <a:lnTo>
                      <a:pt x="2387" y="214"/>
                    </a:lnTo>
                    <a:lnTo>
                      <a:pt x="2359" y="198"/>
                    </a:lnTo>
                    <a:lnTo>
                      <a:pt x="2332" y="183"/>
                    </a:lnTo>
                    <a:lnTo>
                      <a:pt x="2303" y="168"/>
                    </a:lnTo>
                    <a:lnTo>
                      <a:pt x="2274" y="154"/>
                    </a:lnTo>
                    <a:lnTo>
                      <a:pt x="2245" y="140"/>
                    </a:lnTo>
                    <a:lnTo>
                      <a:pt x="2216" y="127"/>
                    </a:lnTo>
                    <a:lnTo>
                      <a:pt x="2186" y="116"/>
                    </a:lnTo>
                    <a:lnTo>
                      <a:pt x="2156" y="104"/>
                    </a:lnTo>
                    <a:lnTo>
                      <a:pt x="2126" y="92"/>
                    </a:lnTo>
                    <a:lnTo>
                      <a:pt x="2095" y="81"/>
                    </a:lnTo>
                    <a:lnTo>
                      <a:pt x="2066" y="72"/>
                    </a:lnTo>
                    <a:lnTo>
                      <a:pt x="2035" y="62"/>
                    </a:lnTo>
                    <a:lnTo>
                      <a:pt x="2004" y="54"/>
                    </a:lnTo>
                    <a:lnTo>
                      <a:pt x="1973" y="46"/>
                    </a:lnTo>
                    <a:lnTo>
                      <a:pt x="1941" y="39"/>
                    </a:lnTo>
                    <a:lnTo>
                      <a:pt x="1910" y="33"/>
                    </a:lnTo>
                    <a:lnTo>
                      <a:pt x="1878" y="26"/>
                    </a:lnTo>
                    <a:lnTo>
                      <a:pt x="1847" y="21"/>
                    </a:lnTo>
                    <a:lnTo>
                      <a:pt x="1815" y="15"/>
                    </a:lnTo>
                    <a:lnTo>
                      <a:pt x="1783" y="11"/>
                    </a:lnTo>
                    <a:lnTo>
                      <a:pt x="1751" y="8"/>
                    </a:lnTo>
                    <a:lnTo>
                      <a:pt x="1719" y="5"/>
                    </a:lnTo>
                    <a:lnTo>
                      <a:pt x="1688" y="3"/>
                    </a:lnTo>
                    <a:lnTo>
                      <a:pt x="1656" y="2"/>
                    </a:lnTo>
                    <a:lnTo>
                      <a:pt x="1624" y="1"/>
                    </a:lnTo>
                    <a:lnTo>
                      <a:pt x="1592" y="0"/>
                    </a:lnTo>
                    <a:lnTo>
                      <a:pt x="1560" y="1"/>
                    </a:lnTo>
                    <a:lnTo>
                      <a:pt x="1528" y="2"/>
                    </a:lnTo>
                    <a:lnTo>
                      <a:pt x="1496" y="3"/>
                    </a:lnTo>
                    <a:lnTo>
                      <a:pt x="1464" y="5"/>
                    </a:lnTo>
                    <a:lnTo>
                      <a:pt x="1432" y="8"/>
                    </a:lnTo>
                    <a:lnTo>
                      <a:pt x="1400" y="11"/>
                    </a:lnTo>
                    <a:lnTo>
                      <a:pt x="1368" y="15"/>
                    </a:lnTo>
                    <a:lnTo>
                      <a:pt x="1336" y="21"/>
                    </a:lnTo>
                    <a:lnTo>
                      <a:pt x="1304" y="26"/>
                    </a:lnTo>
                    <a:lnTo>
                      <a:pt x="1273" y="33"/>
                    </a:lnTo>
                    <a:lnTo>
                      <a:pt x="1241" y="39"/>
                    </a:lnTo>
                    <a:lnTo>
                      <a:pt x="1210" y="46"/>
                    </a:lnTo>
                    <a:lnTo>
                      <a:pt x="1180" y="54"/>
                    </a:lnTo>
                    <a:lnTo>
                      <a:pt x="1149" y="62"/>
                    </a:lnTo>
                    <a:lnTo>
                      <a:pt x="1118" y="72"/>
                    </a:lnTo>
                    <a:lnTo>
                      <a:pt x="1087" y="81"/>
                    </a:lnTo>
                    <a:lnTo>
                      <a:pt x="1057" y="92"/>
                    </a:lnTo>
                    <a:lnTo>
                      <a:pt x="1027" y="104"/>
                    </a:lnTo>
                    <a:lnTo>
                      <a:pt x="998" y="116"/>
                    </a:lnTo>
                    <a:lnTo>
                      <a:pt x="968" y="127"/>
                    </a:lnTo>
                    <a:lnTo>
                      <a:pt x="938" y="140"/>
                    </a:lnTo>
                    <a:lnTo>
                      <a:pt x="909" y="154"/>
                    </a:lnTo>
                    <a:lnTo>
                      <a:pt x="880" y="168"/>
                    </a:lnTo>
                    <a:lnTo>
                      <a:pt x="852" y="183"/>
                    </a:lnTo>
                    <a:lnTo>
                      <a:pt x="824" y="198"/>
                    </a:lnTo>
                    <a:lnTo>
                      <a:pt x="795" y="214"/>
                    </a:lnTo>
                    <a:lnTo>
                      <a:pt x="768" y="229"/>
                    </a:lnTo>
                    <a:lnTo>
                      <a:pt x="741" y="247"/>
                    </a:lnTo>
                    <a:lnTo>
                      <a:pt x="713" y="264"/>
                    </a:lnTo>
                    <a:lnTo>
                      <a:pt x="688" y="282"/>
                    </a:lnTo>
                    <a:lnTo>
                      <a:pt x="661" y="301"/>
                    </a:lnTo>
                    <a:lnTo>
                      <a:pt x="636" y="319"/>
                    </a:lnTo>
                    <a:lnTo>
                      <a:pt x="610" y="339"/>
                    </a:lnTo>
                    <a:lnTo>
                      <a:pt x="584" y="359"/>
                    </a:lnTo>
                    <a:lnTo>
                      <a:pt x="560" y="380"/>
                    </a:lnTo>
                    <a:lnTo>
                      <a:pt x="535" y="401"/>
                    </a:lnTo>
                    <a:lnTo>
                      <a:pt x="512" y="422"/>
                    </a:lnTo>
                    <a:lnTo>
                      <a:pt x="489" y="445"/>
                    </a:lnTo>
                    <a:lnTo>
                      <a:pt x="466" y="467"/>
                    </a:lnTo>
                    <a:lnTo>
                      <a:pt x="444" y="489"/>
                    </a:lnTo>
                    <a:lnTo>
                      <a:pt x="421" y="513"/>
                    </a:lnTo>
                    <a:lnTo>
                      <a:pt x="400" y="536"/>
                    </a:lnTo>
                    <a:lnTo>
                      <a:pt x="379" y="561"/>
                    </a:lnTo>
                    <a:lnTo>
                      <a:pt x="359" y="585"/>
                    </a:lnTo>
                    <a:lnTo>
                      <a:pt x="338" y="611"/>
                    </a:lnTo>
                    <a:lnTo>
                      <a:pt x="319" y="636"/>
                    </a:lnTo>
                    <a:lnTo>
                      <a:pt x="300" y="662"/>
                    </a:lnTo>
                    <a:lnTo>
                      <a:pt x="281" y="688"/>
                    </a:lnTo>
                    <a:lnTo>
                      <a:pt x="264" y="715"/>
                    </a:lnTo>
                    <a:lnTo>
                      <a:pt x="246" y="742"/>
                    </a:lnTo>
                    <a:lnTo>
                      <a:pt x="229" y="769"/>
                    </a:lnTo>
                    <a:lnTo>
                      <a:pt x="213" y="797"/>
                    </a:lnTo>
                    <a:lnTo>
                      <a:pt x="197" y="825"/>
                    </a:lnTo>
                    <a:lnTo>
                      <a:pt x="182" y="852"/>
                    </a:lnTo>
                    <a:lnTo>
                      <a:pt x="167" y="881"/>
                    </a:lnTo>
                    <a:lnTo>
                      <a:pt x="153" y="910"/>
                    </a:lnTo>
                    <a:lnTo>
                      <a:pt x="139" y="940"/>
                    </a:lnTo>
                    <a:lnTo>
                      <a:pt x="127" y="968"/>
                    </a:lnTo>
                    <a:lnTo>
                      <a:pt x="115" y="998"/>
                    </a:lnTo>
                    <a:lnTo>
                      <a:pt x="103" y="1028"/>
                    </a:lnTo>
                    <a:lnTo>
                      <a:pt x="91" y="1058"/>
                    </a:lnTo>
                    <a:lnTo>
                      <a:pt x="82" y="1089"/>
                    </a:lnTo>
                    <a:lnTo>
                      <a:pt x="71" y="1120"/>
                    </a:lnTo>
                    <a:lnTo>
                      <a:pt x="63" y="1149"/>
                    </a:lnTo>
                    <a:lnTo>
                      <a:pt x="54" y="1180"/>
                    </a:lnTo>
                    <a:lnTo>
                      <a:pt x="46" y="1212"/>
                    </a:lnTo>
                    <a:lnTo>
                      <a:pt x="38" y="1243"/>
                    </a:lnTo>
                    <a:lnTo>
                      <a:pt x="32" y="1274"/>
                    </a:lnTo>
                    <a:lnTo>
                      <a:pt x="25" y="1306"/>
                    </a:lnTo>
                    <a:lnTo>
                      <a:pt x="20" y="1338"/>
                    </a:lnTo>
                    <a:lnTo>
                      <a:pt x="16" y="1369"/>
                    </a:lnTo>
                    <a:lnTo>
                      <a:pt x="12" y="1401"/>
                    </a:lnTo>
                    <a:lnTo>
                      <a:pt x="7" y="1433"/>
                    </a:lnTo>
                    <a:lnTo>
                      <a:pt x="5" y="1465"/>
                    </a:lnTo>
                    <a:lnTo>
                      <a:pt x="2" y="1497"/>
                    </a:lnTo>
                    <a:lnTo>
                      <a:pt x="1" y="1528"/>
                    </a:lnTo>
                    <a:lnTo>
                      <a:pt x="0" y="1561"/>
                    </a:lnTo>
                    <a:lnTo>
                      <a:pt x="0" y="1593"/>
                    </a:lnTo>
                    <a:lnTo>
                      <a:pt x="0" y="1625"/>
                    </a:lnTo>
                    <a:lnTo>
                      <a:pt x="1" y="1657"/>
                    </a:lnTo>
                    <a:lnTo>
                      <a:pt x="2" y="1689"/>
                    </a:lnTo>
                    <a:lnTo>
                      <a:pt x="5" y="1721"/>
                    </a:lnTo>
                    <a:lnTo>
                      <a:pt x="7" y="1753"/>
                    </a:lnTo>
                    <a:lnTo>
                      <a:pt x="12" y="1785"/>
                    </a:lnTo>
                    <a:lnTo>
                      <a:pt x="16" y="1817"/>
                    </a:lnTo>
                    <a:lnTo>
                      <a:pt x="20" y="1849"/>
                    </a:lnTo>
                    <a:lnTo>
                      <a:pt x="25" y="1880"/>
                    </a:lnTo>
                    <a:lnTo>
                      <a:pt x="32" y="1912"/>
                    </a:lnTo>
                    <a:lnTo>
                      <a:pt x="38" y="1943"/>
                    </a:lnTo>
                    <a:lnTo>
                      <a:pt x="46" y="1975"/>
                    </a:lnTo>
                    <a:lnTo>
                      <a:pt x="54" y="2005"/>
                    </a:lnTo>
                    <a:lnTo>
                      <a:pt x="63" y="2036"/>
                    </a:lnTo>
                    <a:lnTo>
                      <a:pt x="71" y="2067"/>
                    </a:lnTo>
                    <a:lnTo>
                      <a:pt x="82" y="2098"/>
                    </a:lnTo>
                    <a:lnTo>
                      <a:pt x="91" y="2128"/>
                    </a:lnTo>
                    <a:lnTo>
                      <a:pt x="103" y="2158"/>
                    </a:lnTo>
                    <a:lnTo>
                      <a:pt x="115" y="2188"/>
                    </a:lnTo>
                    <a:lnTo>
                      <a:pt x="127" y="2217"/>
                    </a:lnTo>
                    <a:lnTo>
                      <a:pt x="139" y="2247"/>
                    </a:lnTo>
                    <a:lnTo>
                      <a:pt x="153" y="2276"/>
                    </a:lnTo>
                    <a:lnTo>
                      <a:pt x="167" y="2305"/>
                    </a:lnTo>
                    <a:lnTo>
                      <a:pt x="182" y="2333"/>
                    </a:lnTo>
                    <a:lnTo>
                      <a:pt x="197" y="2362"/>
                    </a:lnTo>
                    <a:lnTo>
                      <a:pt x="213" y="2390"/>
                    </a:lnTo>
                    <a:lnTo>
                      <a:pt x="229" y="2418"/>
                    </a:lnTo>
                    <a:lnTo>
                      <a:pt x="246" y="2444"/>
                    </a:lnTo>
                    <a:lnTo>
                      <a:pt x="264" y="2472"/>
                    </a:lnTo>
                    <a:lnTo>
                      <a:pt x="281" y="2498"/>
                    </a:lnTo>
                    <a:lnTo>
                      <a:pt x="300" y="2524"/>
                    </a:lnTo>
                    <a:lnTo>
                      <a:pt x="319" y="2551"/>
                    </a:lnTo>
                    <a:lnTo>
                      <a:pt x="338" y="2576"/>
                    </a:lnTo>
                    <a:lnTo>
                      <a:pt x="359" y="2601"/>
                    </a:lnTo>
                    <a:lnTo>
                      <a:pt x="379" y="2625"/>
                    </a:lnTo>
                    <a:lnTo>
                      <a:pt x="400" y="2650"/>
                    </a:lnTo>
                    <a:lnTo>
                      <a:pt x="421" y="2673"/>
                    </a:lnTo>
                    <a:lnTo>
                      <a:pt x="444" y="2696"/>
                    </a:lnTo>
                    <a:lnTo>
                      <a:pt x="466" y="2720"/>
                    </a:lnTo>
                    <a:lnTo>
                      <a:pt x="489" y="2742"/>
                    </a:lnTo>
                    <a:lnTo>
                      <a:pt x="512" y="2765"/>
                    </a:lnTo>
                    <a:lnTo>
                      <a:pt x="535" y="2786"/>
                    </a:lnTo>
                    <a:lnTo>
                      <a:pt x="560" y="2806"/>
                    </a:lnTo>
                    <a:lnTo>
                      <a:pt x="584" y="2827"/>
                    </a:lnTo>
                    <a:lnTo>
                      <a:pt x="610" y="2848"/>
                    </a:lnTo>
                    <a:lnTo>
                      <a:pt x="636" y="2867"/>
                    </a:lnTo>
                    <a:lnTo>
                      <a:pt x="661" y="2886"/>
                    </a:lnTo>
                    <a:lnTo>
                      <a:pt x="688" y="2904"/>
                    </a:lnTo>
                    <a:lnTo>
                      <a:pt x="713" y="2922"/>
                    </a:lnTo>
                    <a:lnTo>
                      <a:pt x="741" y="2939"/>
                    </a:lnTo>
                    <a:lnTo>
                      <a:pt x="768" y="2956"/>
                    </a:lnTo>
                    <a:lnTo>
                      <a:pt x="795" y="2973"/>
                    </a:lnTo>
                    <a:lnTo>
                      <a:pt x="824" y="2988"/>
                    </a:lnTo>
                    <a:lnTo>
                      <a:pt x="852" y="3004"/>
                    </a:lnTo>
                    <a:lnTo>
                      <a:pt x="880" y="3018"/>
                    </a:lnTo>
                    <a:lnTo>
                      <a:pt x="909" y="3033"/>
                    </a:lnTo>
                    <a:lnTo>
                      <a:pt x="938" y="3046"/>
                    </a:lnTo>
                    <a:lnTo>
                      <a:pt x="968" y="3058"/>
                    </a:lnTo>
                    <a:lnTo>
                      <a:pt x="998" y="3071"/>
                    </a:lnTo>
                    <a:lnTo>
                      <a:pt x="1027" y="3083"/>
                    </a:lnTo>
                    <a:lnTo>
                      <a:pt x="1057" y="3094"/>
                    </a:lnTo>
                    <a:lnTo>
                      <a:pt x="1087" y="3104"/>
                    </a:lnTo>
                    <a:lnTo>
                      <a:pt x="1118" y="3114"/>
                    </a:lnTo>
                    <a:lnTo>
                      <a:pt x="1149" y="3123"/>
                    </a:lnTo>
                    <a:lnTo>
                      <a:pt x="1180" y="3132"/>
                    </a:lnTo>
                    <a:lnTo>
                      <a:pt x="1210" y="3140"/>
                    </a:lnTo>
                    <a:lnTo>
                      <a:pt x="1241" y="3147"/>
                    </a:lnTo>
                    <a:lnTo>
                      <a:pt x="1273" y="3154"/>
                    </a:lnTo>
                    <a:lnTo>
                      <a:pt x="1304" y="3161"/>
                    </a:lnTo>
                    <a:lnTo>
                      <a:pt x="1336" y="3166"/>
                    </a:lnTo>
                    <a:lnTo>
                      <a:pt x="1368" y="3170"/>
                    </a:lnTo>
                    <a:lnTo>
                      <a:pt x="1400" y="3175"/>
                    </a:lnTo>
                    <a:lnTo>
                      <a:pt x="1432" y="3178"/>
                    </a:lnTo>
                    <a:lnTo>
                      <a:pt x="1464" y="3181"/>
                    </a:lnTo>
                    <a:lnTo>
                      <a:pt x="1496" y="3183"/>
                    </a:lnTo>
                    <a:lnTo>
                      <a:pt x="1528" y="3185"/>
                    </a:lnTo>
                    <a:lnTo>
                      <a:pt x="1560" y="3186"/>
                    </a:lnTo>
                    <a:lnTo>
                      <a:pt x="1592" y="3186"/>
                    </a:lnTo>
                    <a:lnTo>
                      <a:pt x="1624" y="3186"/>
                    </a:lnTo>
                    <a:lnTo>
                      <a:pt x="1656" y="3185"/>
                    </a:lnTo>
                    <a:lnTo>
                      <a:pt x="1688" y="3183"/>
                    </a:lnTo>
                    <a:lnTo>
                      <a:pt x="1719" y="3181"/>
                    </a:lnTo>
                    <a:lnTo>
                      <a:pt x="1751" y="3178"/>
                    </a:lnTo>
                    <a:lnTo>
                      <a:pt x="1783" y="3175"/>
                    </a:lnTo>
                    <a:lnTo>
                      <a:pt x="1815" y="3170"/>
                    </a:lnTo>
                    <a:lnTo>
                      <a:pt x="1847" y="3166"/>
                    </a:lnTo>
                    <a:lnTo>
                      <a:pt x="1878" y="3161"/>
                    </a:lnTo>
                    <a:lnTo>
                      <a:pt x="1910" y="3154"/>
                    </a:lnTo>
                    <a:lnTo>
                      <a:pt x="1941" y="3147"/>
                    </a:lnTo>
                    <a:lnTo>
                      <a:pt x="1973" y="3140"/>
                    </a:lnTo>
                    <a:lnTo>
                      <a:pt x="2004" y="3132"/>
                    </a:lnTo>
                    <a:lnTo>
                      <a:pt x="2035" y="3123"/>
                    </a:lnTo>
                    <a:lnTo>
                      <a:pt x="2066" y="3114"/>
                    </a:lnTo>
                    <a:lnTo>
                      <a:pt x="2095" y="3104"/>
                    </a:lnTo>
                    <a:lnTo>
                      <a:pt x="2126" y="3094"/>
                    </a:lnTo>
                    <a:lnTo>
                      <a:pt x="2156" y="3083"/>
                    </a:lnTo>
                    <a:lnTo>
                      <a:pt x="2186" y="3071"/>
                    </a:lnTo>
                    <a:lnTo>
                      <a:pt x="2216" y="3058"/>
                    </a:lnTo>
                    <a:lnTo>
                      <a:pt x="2245" y="3046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79" name="Freeform 440"/>
              <p:cNvSpPr>
                <a:spLocks/>
              </p:cNvSpPr>
              <p:nvPr/>
            </p:nvSpPr>
            <p:spPr bwMode="auto">
              <a:xfrm>
                <a:off x="4001" y="3661"/>
                <a:ext cx="289" cy="446"/>
              </a:xfrm>
              <a:custGeom>
                <a:avLst/>
                <a:gdLst>
                  <a:gd name="T0" fmla="*/ 0 w 939"/>
                  <a:gd name="T1" fmla="*/ 446 h 1453"/>
                  <a:gd name="T2" fmla="*/ 9 w 939"/>
                  <a:gd name="T3" fmla="*/ 442 h 1453"/>
                  <a:gd name="T4" fmla="*/ 18 w 939"/>
                  <a:gd name="T5" fmla="*/ 437 h 1453"/>
                  <a:gd name="T6" fmla="*/ 27 w 939"/>
                  <a:gd name="T7" fmla="*/ 433 h 1453"/>
                  <a:gd name="T8" fmla="*/ 35 w 939"/>
                  <a:gd name="T9" fmla="*/ 428 h 1453"/>
                  <a:gd name="T10" fmla="*/ 44 w 939"/>
                  <a:gd name="T11" fmla="*/ 424 h 1453"/>
                  <a:gd name="T12" fmla="*/ 52 w 939"/>
                  <a:gd name="T13" fmla="*/ 418 h 1453"/>
                  <a:gd name="T14" fmla="*/ 61 w 939"/>
                  <a:gd name="T15" fmla="*/ 413 h 1453"/>
                  <a:gd name="T16" fmla="*/ 69 w 939"/>
                  <a:gd name="T17" fmla="*/ 408 h 1453"/>
                  <a:gd name="T18" fmla="*/ 77 w 939"/>
                  <a:gd name="T19" fmla="*/ 402 h 1453"/>
                  <a:gd name="T20" fmla="*/ 85 w 939"/>
                  <a:gd name="T21" fmla="*/ 397 h 1453"/>
                  <a:gd name="T22" fmla="*/ 93 w 939"/>
                  <a:gd name="T23" fmla="*/ 391 h 1453"/>
                  <a:gd name="T24" fmla="*/ 101 w 939"/>
                  <a:gd name="T25" fmla="*/ 385 h 1453"/>
                  <a:gd name="T26" fmla="*/ 109 w 939"/>
                  <a:gd name="T27" fmla="*/ 379 h 1453"/>
                  <a:gd name="T28" fmla="*/ 117 w 939"/>
                  <a:gd name="T29" fmla="*/ 372 h 1453"/>
                  <a:gd name="T30" fmla="*/ 124 w 939"/>
                  <a:gd name="T31" fmla="*/ 366 h 1453"/>
                  <a:gd name="T32" fmla="*/ 131 w 939"/>
                  <a:gd name="T33" fmla="*/ 360 h 1453"/>
                  <a:gd name="T34" fmla="*/ 138 w 939"/>
                  <a:gd name="T35" fmla="*/ 353 h 1453"/>
                  <a:gd name="T36" fmla="*/ 145 w 939"/>
                  <a:gd name="T37" fmla="*/ 346 h 1453"/>
                  <a:gd name="T38" fmla="*/ 152 w 939"/>
                  <a:gd name="T39" fmla="*/ 339 h 1453"/>
                  <a:gd name="T40" fmla="*/ 159 w 939"/>
                  <a:gd name="T41" fmla="*/ 332 h 1453"/>
                  <a:gd name="T42" fmla="*/ 166 w 939"/>
                  <a:gd name="T43" fmla="*/ 324 h 1453"/>
                  <a:gd name="T44" fmla="*/ 172 w 939"/>
                  <a:gd name="T45" fmla="*/ 317 h 1453"/>
                  <a:gd name="T46" fmla="*/ 179 w 939"/>
                  <a:gd name="T47" fmla="*/ 309 h 1453"/>
                  <a:gd name="T48" fmla="*/ 185 w 939"/>
                  <a:gd name="T49" fmla="*/ 302 h 1453"/>
                  <a:gd name="T50" fmla="*/ 191 w 939"/>
                  <a:gd name="T51" fmla="*/ 294 h 1453"/>
                  <a:gd name="T52" fmla="*/ 196 w 939"/>
                  <a:gd name="T53" fmla="*/ 286 h 1453"/>
                  <a:gd name="T54" fmla="*/ 202 w 939"/>
                  <a:gd name="T55" fmla="*/ 278 h 1453"/>
                  <a:gd name="T56" fmla="*/ 208 w 939"/>
                  <a:gd name="T57" fmla="*/ 270 h 1453"/>
                  <a:gd name="T58" fmla="*/ 213 w 939"/>
                  <a:gd name="T59" fmla="*/ 261 h 1453"/>
                  <a:gd name="T60" fmla="*/ 218 w 939"/>
                  <a:gd name="T61" fmla="*/ 253 h 1453"/>
                  <a:gd name="T62" fmla="*/ 223 w 939"/>
                  <a:gd name="T63" fmla="*/ 245 h 1453"/>
                  <a:gd name="T64" fmla="*/ 228 w 939"/>
                  <a:gd name="T65" fmla="*/ 236 h 1453"/>
                  <a:gd name="T66" fmla="*/ 233 w 939"/>
                  <a:gd name="T67" fmla="*/ 227 h 1453"/>
                  <a:gd name="T68" fmla="*/ 237 w 939"/>
                  <a:gd name="T69" fmla="*/ 219 h 1453"/>
                  <a:gd name="T70" fmla="*/ 242 w 939"/>
                  <a:gd name="T71" fmla="*/ 210 h 1453"/>
                  <a:gd name="T72" fmla="*/ 246 w 939"/>
                  <a:gd name="T73" fmla="*/ 201 h 1453"/>
                  <a:gd name="T74" fmla="*/ 250 w 939"/>
                  <a:gd name="T75" fmla="*/ 192 h 1453"/>
                  <a:gd name="T76" fmla="*/ 254 w 939"/>
                  <a:gd name="T77" fmla="*/ 183 h 1453"/>
                  <a:gd name="T78" fmla="*/ 257 w 939"/>
                  <a:gd name="T79" fmla="*/ 173 h 1453"/>
                  <a:gd name="T80" fmla="*/ 260 w 939"/>
                  <a:gd name="T81" fmla="*/ 164 h 1453"/>
                  <a:gd name="T82" fmla="*/ 264 w 939"/>
                  <a:gd name="T83" fmla="*/ 155 h 1453"/>
                  <a:gd name="T84" fmla="*/ 267 w 939"/>
                  <a:gd name="T85" fmla="*/ 145 h 1453"/>
                  <a:gd name="T86" fmla="*/ 270 w 939"/>
                  <a:gd name="T87" fmla="*/ 136 h 1453"/>
                  <a:gd name="T88" fmla="*/ 272 w 939"/>
                  <a:gd name="T89" fmla="*/ 126 h 1453"/>
                  <a:gd name="T90" fmla="*/ 275 w 939"/>
                  <a:gd name="T91" fmla="*/ 117 h 1453"/>
                  <a:gd name="T92" fmla="*/ 277 w 939"/>
                  <a:gd name="T93" fmla="*/ 107 h 1453"/>
                  <a:gd name="T94" fmla="*/ 279 w 939"/>
                  <a:gd name="T95" fmla="*/ 98 h 1453"/>
                  <a:gd name="T96" fmla="*/ 281 w 939"/>
                  <a:gd name="T97" fmla="*/ 88 h 1453"/>
                  <a:gd name="T98" fmla="*/ 283 w 939"/>
                  <a:gd name="T99" fmla="*/ 79 h 1453"/>
                  <a:gd name="T100" fmla="*/ 284 w 939"/>
                  <a:gd name="T101" fmla="*/ 69 h 1453"/>
                  <a:gd name="T102" fmla="*/ 285 w 939"/>
                  <a:gd name="T103" fmla="*/ 59 h 1453"/>
                  <a:gd name="T104" fmla="*/ 286 w 939"/>
                  <a:gd name="T105" fmla="*/ 49 h 1453"/>
                  <a:gd name="T106" fmla="*/ 287 w 939"/>
                  <a:gd name="T107" fmla="*/ 39 h 1453"/>
                  <a:gd name="T108" fmla="*/ 288 w 939"/>
                  <a:gd name="T109" fmla="*/ 29 h 1453"/>
                  <a:gd name="T110" fmla="*/ 289 w 939"/>
                  <a:gd name="T111" fmla="*/ 20 h 1453"/>
                  <a:gd name="T112" fmla="*/ 289 w 939"/>
                  <a:gd name="T113" fmla="*/ 10 h 1453"/>
                  <a:gd name="T114" fmla="*/ 289 w 939"/>
                  <a:gd name="T115" fmla="*/ 0 h 1453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939" h="1453">
                    <a:moveTo>
                      <a:pt x="0" y="1453"/>
                    </a:moveTo>
                    <a:lnTo>
                      <a:pt x="29" y="1440"/>
                    </a:lnTo>
                    <a:lnTo>
                      <a:pt x="58" y="1425"/>
                    </a:lnTo>
                    <a:lnTo>
                      <a:pt x="87" y="1411"/>
                    </a:lnTo>
                    <a:lnTo>
                      <a:pt x="114" y="1395"/>
                    </a:lnTo>
                    <a:lnTo>
                      <a:pt x="142" y="1380"/>
                    </a:lnTo>
                    <a:lnTo>
                      <a:pt x="170" y="1363"/>
                    </a:lnTo>
                    <a:lnTo>
                      <a:pt x="197" y="1346"/>
                    </a:lnTo>
                    <a:lnTo>
                      <a:pt x="224" y="1329"/>
                    </a:lnTo>
                    <a:lnTo>
                      <a:pt x="251" y="1311"/>
                    </a:lnTo>
                    <a:lnTo>
                      <a:pt x="277" y="1293"/>
                    </a:lnTo>
                    <a:lnTo>
                      <a:pt x="303" y="1274"/>
                    </a:lnTo>
                    <a:lnTo>
                      <a:pt x="328" y="1255"/>
                    </a:lnTo>
                    <a:lnTo>
                      <a:pt x="353" y="1234"/>
                    </a:lnTo>
                    <a:lnTo>
                      <a:pt x="379" y="1213"/>
                    </a:lnTo>
                    <a:lnTo>
                      <a:pt x="402" y="1193"/>
                    </a:lnTo>
                    <a:lnTo>
                      <a:pt x="426" y="1172"/>
                    </a:lnTo>
                    <a:lnTo>
                      <a:pt x="450" y="1149"/>
                    </a:lnTo>
                    <a:lnTo>
                      <a:pt x="472" y="1127"/>
                    </a:lnTo>
                    <a:lnTo>
                      <a:pt x="495" y="1103"/>
                    </a:lnTo>
                    <a:lnTo>
                      <a:pt x="517" y="1080"/>
                    </a:lnTo>
                    <a:lnTo>
                      <a:pt x="538" y="1057"/>
                    </a:lnTo>
                    <a:lnTo>
                      <a:pt x="560" y="1032"/>
                    </a:lnTo>
                    <a:lnTo>
                      <a:pt x="580" y="1008"/>
                    </a:lnTo>
                    <a:lnTo>
                      <a:pt x="600" y="983"/>
                    </a:lnTo>
                    <a:lnTo>
                      <a:pt x="619" y="958"/>
                    </a:lnTo>
                    <a:lnTo>
                      <a:pt x="638" y="931"/>
                    </a:lnTo>
                    <a:lnTo>
                      <a:pt x="656" y="905"/>
                    </a:lnTo>
                    <a:lnTo>
                      <a:pt x="675" y="879"/>
                    </a:lnTo>
                    <a:lnTo>
                      <a:pt x="693" y="851"/>
                    </a:lnTo>
                    <a:lnTo>
                      <a:pt x="709" y="825"/>
                    </a:lnTo>
                    <a:lnTo>
                      <a:pt x="726" y="797"/>
                    </a:lnTo>
                    <a:lnTo>
                      <a:pt x="742" y="769"/>
                    </a:lnTo>
                    <a:lnTo>
                      <a:pt x="757" y="740"/>
                    </a:lnTo>
                    <a:lnTo>
                      <a:pt x="770" y="712"/>
                    </a:lnTo>
                    <a:lnTo>
                      <a:pt x="785" y="683"/>
                    </a:lnTo>
                    <a:lnTo>
                      <a:pt x="798" y="654"/>
                    </a:lnTo>
                    <a:lnTo>
                      <a:pt x="811" y="624"/>
                    </a:lnTo>
                    <a:lnTo>
                      <a:pt x="824" y="595"/>
                    </a:lnTo>
                    <a:lnTo>
                      <a:pt x="835" y="565"/>
                    </a:lnTo>
                    <a:lnTo>
                      <a:pt x="846" y="535"/>
                    </a:lnTo>
                    <a:lnTo>
                      <a:pt x="857" y="505"/>
                    </a:lnTo>
                    <a:lnTo>
                      <a:pt x="866" y="474"/>
                    </a:lnTo>
                    <a:lnTo>
                      <a:pt x="876" y="443"/>
                    </a:lnTo>
                    <a:lnTo>
                      <a:pt x="884" y="412"/>
                    </a:lnTo>
                    <a:lnTo>
                      <a:pt x="893" y="382"/>
                    </a:lnTo>
                    <a:lnTo>
                      <a:pt x="899" y="350"/>
                    </a:lnTo>
                    <a:lnTo>
                      <a:pt x="907" y="319"/>
                    </a:lnTo>
                    <a:lnTo>
                      <a:pt x="913" y="287"/>
                    </a:lnTo>
                    <a:lnTo>
                      <a:pt x="918" y="256"/>
                    </a:lnTo>
                    <a:lnTo>
                      <a:pt x="923" y="224"/>
                    </a:lnTo>
                    <a:lnTo>
                      <a:pt x="927" y="192"/>
                    </a:lnTo>
                    <a:lnTo>
                      <a:pt x="930" y="160"/>
                    </a:lnTo>
                    <a:lnTo>
                      <a:pt x="933" y="128"/>
                    </a:lnTo>
                    <a:lnTo>
                      <a:pt x="935" y="96"/>
                    </a:lnTo>
                    <a:lnTo>
                      <a:pt x="938" y="64"/>
                    </a:lnTo>
                    <a:lnTo>
                      <a:pt x="939" y="32"/>
                    </a:lnTo>
                    <a:lnTo>
                      <a:pt x="939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80" name="Freeform 441"/>
              <p:cNvSpPr>
                <a:spLocks/>
              </p:cNvSpPr>
              <p:nvPr/>
            </p:nvSpPr>
            <p:spPr bwMode="auto">
              <a:xfrm>
                <a:off x="4185" y="3538"/>
                <a:ext cx="19" cy="123"/>
              </a:xfrm>
              <a:custGeom>
                <a:avLst/>
                <a:gdLst>
                  <a:gd name="T0" fmla="*/ 19 w 62"/>
                  <a:gd name="T1" fmla="*/ 123 h 401"/>
                  <a:gd name="T2" fmla="*/ 19 w 62"/>
                  <a:gd name="T3" fmla="*/ 114 h 401"/>
                  <a:gd name="T4" fmla="*/ 19 w 62"/>
                  <a:gd name="T5" fmla="*/ 105 h 401"/>
                  <a:gd name="T6" fmla="*/ 18 w 62"/>
                  <a:gd name="T7" fmla="*/ 96 h 401"/>
                  <a:gd name="T8" fmla="*/ 17 w 62"/>
                  <a:gd name="T9" fmla="*/ 87 h 401"/>
                  <a:gd name="T10" fmla="*/ 17 w 62"/>
                  <a:gd name="T11" fmla="*/ 79 h 401"/>
                  <a:gd name="T12" fmla="*/ 16 w 62"/>
                  <a:gd name="T13" fmla="*/ 70 h 401"/>
                  <a:gd name="T14" fmla="*/ 14 w 62"/>
                  <a:gd name="T15" fmla="*/ 61 h 401"/>
                  <a:gd name="T16" fmla="*/ 13 w 62"/>
                  <a:gd name="T17" fmla="*/ 52 h 401"/>
                  <a:gd name="T18" fmla="*/ 11 w 62"/>
                  <a:gd name="T19" fmla="*/ 44 h 401"/>
                  <a:gd name="T20" fmla="*/ 10 w 62"/>
                  <a:gd name="T21" fmla="*/ 35 h 401"/>
                  <a:gd name="T22" fmla="*/ 7 w 62"/>
                  <a:gd name="T23" fmla="*/ 26 h 401"/>
                  <a:gd name="T24" fmla="*/ 5 w 62"/>
                  <a:gd name="T25" fmla="*/ 17 h 401"/>
                  <a:gd name="T26" fmla="*/ 3 w 62"/>
                  <a:gd name="T27" fmla="*/ 9 h 401"/>
                  <a:gd name="T28" fmla="*/ 0 w 62"/>
                  <a:gd name="T29" fmla="*/ 0 h 401"/>
                  <a:gd name="T30" fmla="*/ 0 w 62"/>
                  <a:gd name="T31" fmla="*/ 0 h 4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2" h="401">
                    <a:moveTo>
                      <a:pt x="62" y="401"/>
                    </a:moveTo>
                    <a:lnTo>
                      <a:pt x="62" y="372"/>
                    </a:lnTo>
                    <a:lnTo>
                      <a:pt x="61" y="343"/>
                    </a:lnTo>
                    <a:lnTo>
                      <a:pt x="59" y="314"/>
                    </a:lnTo>
                    <a:lnTo>
                      <a:pt x="57" y="285"/>
                    </a:lnTo>
                    <a:lnTo>
                      <a:pt x="55" y="257"/>
                    </a:lnTo>
                    <a:lnTo>
                      <a:pt x="51" y="228"/>
                    </a:lnTo>
                    <a:lnTo>
                      <a:pt x="47" y="199"/>
                    </a:lnTo>
                    <a:lnTo>
                      <a:pt x="42" y="170"/>
                    </a:lnTo>
                    <a:lnTo>
                      <a:pt x="37" y="142"/>
                    </a:lnTo>
                    <a:lnTo>
                      <a:pt x="31" y="113"/>
                    </a:lnTo>
                    <a:lnTo>
                      <a:pt x="24" y="85"/>
                    </a:lnTo>
                    <a:lnTo>
                      <a:pt x="17" y="56"/>
                    </a:lnTo>
                    <a:lnTo>
                      <a:pt x="9" y="29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81" name="Freeform 442"/>
              <p:cNvSpPr>
                <a:spLocks/>
              </p:cNvSpPr>
              <p:nvPr/>
            </p:nvSpPr>
            <p:spPr bwMode="auto">
              <a:xfrm>
                <a:off x="4176" y="3510"/>
                <a:ext cx="4" cy="13"/>
              </a:xfrm>
              <a:custGeom>
                <a:avLst/>
                <a:gdLst>
                  <a:gd name="T0" fmla="*/ 4 w 15"/>
                  <a:gd name="T1" fmla="*/ 13 h 37"/>
                  <a:gd name="T2" fmla="*/ 3 w 15"/>
                  <a:gd name="T3" fmla="*/ 11 h 37"/>
                  <a:gd name="T4" fmla="*/ 1 w 15"/>
                  <a:gd name="T5" fmla="*/ 1 h 37"/>
                  <a:gd name="T6" fmla="*/ 0 w 15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7">
                    <a:moveTo>
                      <a:pt x="15" y="37"/>
                    </a:moveTo>
                    <a:lnTo>
                      <a:pt x="13" y="32"/>
                    </a:lnTo>
                    <a:lnTo>
                      <a:pt x="2" y="4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82" name="Freeform 443"/>
              <p:cNvSpPr>
                <a:spLocks/>
              </p:cNvSpPr>
              <p:nvPr/>
            </p:nvSpPr>
            <p:spPr bwMode="auto">
              <a:xfrm>
                <a:off x="4101" y="3392"/>
                <a:ext cx="68" cy="105"/>
              </a:xfrm>
              <a:custGeom>
                <a:avLst/>
                <a:gdLst>
                  <a:gd name="T0" fmla="*/ 68 w 221"/>
                  <a:gd name="T1" fmla="*/ 105 h 340"/>
                  <a:gd name="T2" fmla="*/ 68 w 221"/>
                  <a:gd name="T3" fmla="*/ 105 h 340"/>
                  <a:gd name="T4" fmla="*/ 64 w 221"/>
                  <a:gd name="T5" fmla="*/ 96 h 340"/>
                  <a:gd name="T6" fmla="*/ 60 w 221"/>
                  <a:gd name="T7" fmla="*/ 89 h 340"/>
                  <a:gd name="T8" fmla="*/ 56 w 221"/>
                  <a:gd name="T9" fmla="*/ 80 h 340"/>
                  <a:gd name="T10" fmla="*/ 51 w 221"/>
                  <a:gd name="T11" fmla="*/ 73 h 340"/>
                  <a:gd name="T12" fmla="*/ 47 w 221"/>
                  <a:gd name="T13" fmla="*/ 65 h 340"/>
                  <a:gd name="T14" fmla="*/ 43 w 221"/>
                  <a:gd name="T15" fmla="*/ 57 h 340"/>
                  <a:gd name="T16" fmla="*/ 38 w 221"/>
                  <a:gd name="T17" fmla="*/ 49 h 340"/>
                  <a:gd name="T18" fmla="*/ 33 w 221"/>
                  <a:gd name="T19" fmla="*/ 42 h 340"/>
                  <a:gd name="T20" fmla="*/ 28 w 221"/>
                  <a:gd name="T21" fmla="*/ 35 h 340"/>
                  <a:gd name="T22" fmla="*/ 22 w 221"/>
                  <a:gd name="T23" fmla="*/ 27 h 340"/>
                  <a:gd name="T24" fmla="*/ 17 w 221"/>
                  <a:gd name="T25" fmla="*/ 20 h 340"/>
                  <a:gd name="T26" fmla="*/ 11 w 221"/>
                  <a:gd name="T27" fmla="*/ 13 h 340"/>
                  <a:gd name="T28" fmla="*/ 6 w 221"/>
                  <a:gd name="T29" fmla="*/ 6 h 340"/>
                  <a:gd name="T30" fmla="*/ 0 w 221"/>
                  <a:gd name="T31" fmla="*/ 0 h 34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21" h="340">
                    <a:moveTo>
                      <a:pt x="221" y="340"/>
                    </a:moveTo>
                    <a:lnTo>
                      <a:pt x="220" y="339"/>
                    </a:lnTo>
                    <a:lnTo>
                      <a:pt x="208" y="312"/>
                    </a:lnTo>
                    <a:lnTo>
                      <a:pt x="195" y="287"/>
                    </a:lnTo>
                    <a:lnTo>
                      <a:pt x="181" y="260"/>
                    </a:lnTo>
                    <a:lnTo>
                      <a:pt x="167" y="235"/>
                    </a:lnTo>
                    <a:lnTo>
                      <a:pt x="154" y="210"/>
                    </a:lnTo>
                    <a:lnTo>
                      <a:pt x="139" y="184"/>
                    </a:lnTo>
                    <a:lnTo>
                      <a:pt x="123" y="160"/>
                    </a:lnTo>
                    <a:lnTo>
                      <a:pt x="107" y="137"/>
                    </a:lnTo>
                    <a:lnTo>
                      <a:pt x="90" y="112"/>
                    </a:lnTo>
                    <a:lnTo>
                      <a:pt x="73" y="89"/>
                    </a:lnTo>
                    <a:lnTo>
                      <a:pt x="56" y="66"/>
                    </a:lnTo>
                    <a:lnTo>
                      <a:pt x="37" y="43"/>
                    </a:lnTo>
                    <a:lnTo>
                      <a:pt x="18" y="2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83" name="Freeform 444"/>
              <p:cNvSpPr>
                <a:spLocks/>
              </p:cNvSpPr>
              <p:nvPr/>
            </p:nvSpPr>
            <p:spPr bwMode="auto">
              <a:xfrm>
                <a:off x="4081" y="3373"/>
                <a:ext cx="11" cy="8"/>
              </a:xfrm>
              <a:custGeom>
                <a:avLst/>
                <a:gdLst>
                  <a:gd name="T0" fmla="*/ 11 w 29"/>
                  <a:gd name="T1" fmla="*/ 8 h 29"/>
                  <a:gd name="T2" fmla="*/ 9 w 29"/>
                  <a:gd name="T3" fmla="*/ 6 h 29"/>
                  <a:gd name="T4" fmla="*/ 1 w 29"/>
                  <a:gd name="T5" fmla="*/ 1 h 29"/>
                  <a:gd name="T6" fmla="*/ 0 w 29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9">
                    <a:moveTo>
                      <a:pt x="29" y="29"/>
                    </a:moveTo>
                    <a:lnTo>
                      <a:pt x="23" y="23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84" name="Freeform 445"/>
              <p:cNvSpPr>
                <a:spLocks/>
              </p:cNvSpPr>
              <p:nvPr/>
            </p:nvSpPr>
            <p:spPr bwMode="auto">
              <a:xfrm>
                <a:off x="3967" y="3293"/>
                <a:ext cx="103" cy="69"/>
              </a:xfrm>
              <a:custGeom>
                <a:avLst/>
                <a:gdLst>
                  <a:gd name="T0" fmla="*/ 103 w 340"/>
                  <a:gd name="T1" fmla="*/ 69 h 221"/>
                  <a:gd name="T2" fmla="*/ 102 w 340"/>
                  <a:gd name="T3" fmla="*/ 68 h 221"/>
                  <a:gd name="T4" fmla="*/ 96 w 340"/>
                  <a:gd name="T5" fmla="*/ 62 h 221"/>
                  <a:gd name="T6" fmla="*/ 89 w 340"/>
                  <a:gd name="T7" fmla="*/ 57 h 221"/>
                  <a:gd name="T8" fmla="*/ 82 w 340"/>
                  <a:gd name="T9" fmla="*/ 51 h 221"/>
                  <a:gd name="T10" fmla="*/ 75 w 340"/>
                  <a:gd name="T11" fmla="*/ 45 h 221"/>
                  <a:gd name="T12" fmla="*/ 68 w 340"/>
                  <a:gd name="T13" fmla="*/ 40 h 221"/>
                  <a:gd name="T14" fmla="*/ 61 w 340"/>
                  <a:gd name="T15" fmla="*/ 35 h 221"/>
                  <a:gd name="T16" fmla="*/ 53 w 340"/>
                  <a:gd name="T17" fmla="*/ 30 h 221"/>
                  <a:gd name="T18" fmla="*/ 46 w 340"/>
                  <a:gd name="T19" fmla="*/ 25 h 221"/>
                  <a:gd name="T20" fmla="*/ 38 w 340"/>
                  <a:gd name="T21" fmla="*/ 20 h 221"/>
                  <a:gd name="T22" fmla="*/ 31 w 340"/>
                  <a:gd name="T23" fmla="*/ 16 h 221"/>
                  <a:gd name="T24" fmla="*/ 23 w 340"/>
                  <a:gd name="T25" fmla="*/ 12 h 221"/>
                  <a:gd name="T26" fmla="*/ 15 w 340"/>
                  <a:gd name="T27" fmla="*/ 7 h 221"/>
                  <a:gd name="T28" fmla="*/ 7 w 340"/>
                  <a:gd name="T29" fmla="*/ 3 h 221"/>
                  <a:gd name="T30" fmla="*/ 0 w 340"/>
                  <a:gd name="T31" fmla="*/ 0 h 2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40" h="221">
                    <a:moveTo>
                      <a:pt x="340" y="221"/>
                    </a:moveTo>
                    <a:lnTo>
                      <a:pt x="337" y="218"/>
                    </a:lnTo>
                    <a:lnTo>
                      <a:pt x="316" y="200"/>
                    </a:lnTo>
                    <a:lnTo>
                      <a:pt x="293" y="181"/>
                    </a:lnTo>
                    <a:lnTo>
                      <a:pt x="270" y="163"/>
                    </a:lnTo>
                    <a:lnTo>
                      <a:pt x="247" y="144"/>
                    </a:lnTo>
                    <a:lnTo>
                      <a:pt x="224" y="127"/>
                    </a:lnTo>
                    <a:lnTo>
                      <a:pt x="200" y="111"/>
                    </a:lnTo>
                    <a:lnTo>
                      <a:pt x="176" y="95"/>
                    </a:lnTo>
                    <a:lnTo>
                      <a:pt x="152" y="80"/>
                    </a:lnTo>
                    <a:lnTo>
                      <a:pt x="126" y="65"/>
                    </a:lnTo>
                    <a:lnTo>
                      <a:pt x="102" y="51"/>
                    </a:lnTo>
                    <a:lnTo>
                      <a:pt x="76" y="37"/>
                    </a:lnTo>
                    <a:lnTo>
                      <a:pt x="50" y="23"/>
                    </a:lnTo>
                    <a:lnTo>
                      <a:pt x="24" y="1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85" name="Freeform 446"/>
              <p:cNvSpPr>
                <a:spLocks/>
              </p:cNvSpPr>
              <p:nvPr/>
            </p:nvSpPr>
            <p:spPr bwMode="auto">
              <a:xfrm>
                <a:off x="3939" y="3282"/>
                <a:ext cx="13" cy="4"/>
              </a:xfrm>
              <a:custGeom>
                <a:avLst/>
                <a:gdLst>
                  <a:gd name="T0" fmla="*/ 13 w 39"/>
                  <a:gd name="T1" fmla="*/ 4 h 14"/>
                  <a:gd name="T2" fmla="*/ 10 w 39"/>
                  <a:gd name="T3" fmla="*/ 3 h 14"/>
                  <a:gd name="T4" fmla="*/ 1 w 39"/>
                  <a:gd name="T5" fmla="*/ 0 h 14"/>
                  <a:gd name="T6" fmla="*/ 0 w 39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4">
                    <a:moveTo>
                      <a:pt x="39" y="14"/>
                    </a:moveTo>
                    <a:lnTo>
                      <a:pt x="29" y="11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86" name="Freeform 447"/>
              <p:cNvSpPr>
                <a:spLocks/>
              </p:cNvSpPr>
              <p:nvPr/>
            </p:nvSpPr>
            <p:spPr bwMode="auto">
              <a:xfrm>
                <a:off x="3803" y="3256"/>
                <a:ext cx="123" cy="22"/>
              </a:xfrm>
              <a:custGeom>
                <a:avLst/>
                <a:gdLst>
                  <a:gd name="T0" fmla="*/ 123 w 399"/>
                  <a:gd name="T1" fmla="*/ 22 h 65"/>
                  <a:gd name="T2" fmla="*/ 121 w 399"/>
                  <a:gd name="T3" fmla="*/ 21 h 65"/>
                  <a:gd name="T4" fmla="*/ 113 w 399"/>
                  <a:gd name="T5" fmla="*/ 18 h 65"/>
                  <a:gd name="T6" fmla="*/ 105 w 399"/>
                  <a:gd name="T7" fmla="*/ 16 h 65"/>
                  <a:gd name="T8" fmla="*/ 96 w 399"/>
                  <a:gd name="T9" fmla="*/ 13 h 65"/>
                  <a:gd name="T10" fmla="*/ 87 w 399"/>
                  <a:gd name="T11" fmla="*/ 11 h 65"/>
                  <a:gd name="T12" fmla="*/ 78 w 399"/>
                  <a:gd name="T13" fmla="*/ 9 h 65"/>
                  <a:gd name="T14" fmla="*/ 70 w 399"/>
                  <a:gd name="T15" fmla="*/ 7 h 65"/>
                  <a:gd name="T16" fmla="*/ 61 w 399"/>
                  <a:gd name="T17" fmla="*/ 5 h 65"/>
                  <a:gd name="T18" fmla="*/ 52 w 399"/>
                  <a:gd name="T19" fmla="*/ 4 h 65"/>
                  <a:gd name="T20" fmla="*/ 43 w 399"/>
                  <a:gd name="T21" fmla="*/ 3 h 65"/>
                  <a:gd name="T22" fmla="*/ 34 w 399"/>
                  <a:gd name="T23" fmla="*/ 2 h 65"/>
                  <a:gd name="T24" fmla="*/ 25 w 399"/>
                  <a:gd name="T25" fmla="*/ 1 h 65"/>
                  <a:gd name="T26" fmla="*/ 16 w 399"/>
                  <a:gd name="T27" fmla="*/ 1 h 65"/>
                  <a:gd name="T28" fmla="*/ 7 w 399"/>
                  <a:gd name="T29" fmla="*/ 0 h 65"/>
                  <a:gd name="T30" fmla="*/ 0 w 399"/>
                  <a:gd name="T31" fmla="*/ 0 h 6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99" h="65">
                    <a:moveTo>
                      <a:pt x="399" y="65"/>
                    </a:moveTo>
                    <a:lnTo>
                      <a:pt x="394" y="62"/>
                    </a:lnTo>
                    <a:lnTo>
                      <a:pt x="366" y="54"/>
                    </a:lnTo>
                    <a:lnTo>
                      <a:pt x="339" y="46"/>
                    </a:lnTo>
                    <a:lnTo>
                      <a:pt x="311" y="39"/>
                    </a:lnTo>
                    <a:lnTo>
                      <a:pt x="282" y="32"/>
                    </a:lnTo>
                    <a:lnTo>
                      <a:pt x="253" y="26"/>
                    </a:lnTo>
                    <a:lnTo>
                      <a:pt x="226" y="21"/>
                    </a:lnTo>
                    <a:lnTo>
                      <a:pt x="197" y="16"/>
                    </a:lnTo>
                    <a:lnTo>
                      <a:pt x="168" y="11"/>
                    </a:lnTo>
                    <a:lnTo>
                      <a:pt x="140" y="8"/>
                    </a:lnTo>
                    <a:lnTo>
                      <a:pt x="111" y="5"/>
                    </a:lnTo>
                    <a:lnTo>
                      <a:pt x="82" y="3"/>
                    </a:lnTo>
                    <a:lnTo>
                      <a:pt x="52" y="2"/>
                    </a:lnTo>
                    <a:lnTo>
                      <a:pt x="23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87" name="Freeform 448"/>
              <p:cNvSpPr>
                <a:spLocks/>
              </p:cNvSpPr>
              <p:nvPr/>
            </p:nvSpPr>
            <p:spPr bwMode="auto">
              <a:xfrm>
                <a:off x="3773" y="3259"/>
                <a:ext cx="13" cy="0"/>
              </a:xfrm>
              <a:custGeom>
                <a:avLst/>
                <a:gdLst>
                  <a:gd name="T0" fmla="*/ 13 w 41"/>
                  <a:gd name="T1" fmla="*/ 0 h 2"/>
                  <a:gd name="T2" fmla="*/ 9 w 41"/>
                  <a:gd name="T3" fmla="*/ 1 h 2"/>
                  <a:gd name="T4" fmla="*/ 0 w 41"/>
                  <a:gd name="T5" fmla="*/ 1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">
                    <a:moveTo>
                      <a:pt x="41" y="0"/>
                    </a:moveTo>
                    <a:lnTo>
                      <a:pt x="28" y="1"/>
                    </a:lnTo>
                    <a:lnTo>
                      <a:pt x="0" y="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88" name="Freeform 449"/>
              <p:cNvSpPr>
                <a:spLocks/>
              </p:cNvSpPr>
              <p:nvPr/>
            </p:nvSpPr>
            <p:spPr bwMode="auto">
              <a:xfrm>
                <a:off x="3638" y="3259"/>
                <a:ext cx="120" cy="32"/>
              </a:xfrm>
              <a:custGeom>
                <a:avLst/>
                <a:gdLst>
                  <a:gd name="T0" fmla="*/ 120 w 392"/>
                  <a:gd name="T1" fmla="*/ 0 h 104"/>
                  <a:gd name="T2" fmla="*/ 118 w 392"/>
                  <a:gd name="T3" fmla="*/ 0 h 104"/>
                  <a:gd name="T4" fmla="*/ 109 w 392"/>
                  <a:gd name="T5" fmla="*/ 1 h 104"/>
                  <a:gd name="T6" fmla="*/ 100 w 392"/>
                  <a:gd name="T7" fmla="*/ 3 h 104"/>
                  <a:gd name="T8" fmla="*/ 92 w 392"/>
                  <a:gd name="T9" fmla="*/ 4 h 104"/>
                  <a:gd name="T10" fmla="*/ 83 w 392"/>
                  <a:gd name="T11" fmla="*/ 6 h 104"/>
                  <a:gd name="T12" fmla="*/ 74 w 392"/>
                  <a:gd name="T13" fmla="*/ 8 h 104"/>
                  <a:gd name="T14" fmla="*/ 65 w 392"/>
                  <a:gd name="T15" fmla="*/ 10 h 104"/>
                  <a:gd name="T16" fmla="*/ 57 w 392"/>
                  <a:gd name="T17" fmla="*/ 12 h 104"/>
                  <a:gd name="T18" fmla="*/ 48 w 392"/>
                  <a:gd name="T19" fmla="*/ 14 h 104"/>
                  <a:gd name="T20" fmla="*/ 40 w 392"/>
                  <a:gd name="T21" fmla="*/ 17 h 104"/>
                  <a:gd name="T22" fmla="*/ 32 w 392"/>
                  <a:gd name="T23" fmla="*/ 20 h 104"/>
                  <a:gd name="T24" fmla="*/ 23 w 392"/>
                  <a:gd name="T25" fmla="*/ 23 h 104"/>
                  <a:gd name="T26" fmla="*/ 15 w 392"/>
                  <a:gd name="T27" fmla="*/ 26 h 104"/>
                  <a:gd name="T28" fmla="*/ 6 w 392"/>
                  <a:gd name="T29" fmla="*/ 30 h 104"/>
                  <a:gd name="T30" fmla="*/ 0 w 392"/>
                  <a:gd name="T31" fmla="*/ 32 h 10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92" h="104">
                    <a:moveTo>
                      <a:pt x="392" y="0"/>
                    </a:moveTo>
                    <a:lnTo>
                      <a:pt x="385" y="1"/>
                    </a:lnTo>
                    <a:lnTo>
                      <a:pt x="356" y="4"/>
                    </a:lnTo>
                    <a:lnTo>
                      <a:pt x="327" y="9"/>
                    </a:lnTo>
                    <a:lnTo>
                      <a:pt x="299" y="14"/>
                    </a:lnTo>
                    <a:lnTo>
                      <a:pt x="270" y="19"/>
                    </a:lnTo>
                    <a:lnTo>
                      <a:pt x="242" y="25"/>
                    </a:lnTo>
                    <a:lnTo>
                      <a:pt x="213" y="32"/>
                    </a:lnTo>
                    <a:lnTo>
                      <a:pt x="186" y="39"/>
                    </a:lnTo>
                    <a:lnTo>
                      <a:pt x="158" y="47"/>
                    </a:lnTo>
                    <a:lnTo>
                      <a:pt x="130" y="55"/>
                    </a:lnTo>
                    <a:lnTo>
                      <a:pt x="103" y="65"/>
                    </a:lnTo>
                    <a:lnTo>
                      <a:pt x="75" y="75"/>
                    </a:lnTo>
                    <a:lnTo>
                      <a:pt x="48" y="85"/>
                    </a:lnTo>
                    <a:lnTo>
                      <a:pt x="21" y="96"/>
                    </a:lnTo>
                    <a:lnTo>
                      <a:pt x="0" y="10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89" name="Freeform 450"/>
              <p:cNvSpPr>
                <a:spLocks/>
              </p:cNvSpPr>
              <p:nvPr/>
            </p:nvSpPr>
            <p:spPr bwMode="auto">
              <a:xfrm>
                <a:off x="3614" y="3297"/>
                <a:ext cx="11" cy="7"/>
              </a:xfrm>
              <a:custGeom>
                <a:avLst/>
                <a:gdLst>
                  <a:gd name="T0" fmla="*/ 11 w 36"/>
                  <a:gd name="T1" fmla="*/ 0 h 18"/>
                  <a:gd name="T2" fmla="*/ 7 w 36"/>
                  <a:gd name="T3" fmla="*/ 2 h 18"/>
                  <a:gd name="T4" fmla="*/ 0 w 36"/>
                  <a:gd name="T5" fmla="*/ 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8">
                    <a:moveTo>
                      <a:pt x="36" y="0"/>
                    </a:moveTo>
                    <a:lnTo>
                      <a:pt x="23" y="6"/>
                    </a:lnTo>
                    <a:lnTo>
                      <a:pt x="0" y="1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90" name="Freeform 451"/>
              <p:cNvSpPr>
                <a:spLocks/>
              </p:cNvSpPr>
              <p:nvPr/>
            </p:nvSpPr>
            <p:spPr bwMode="auto">
              <a:xfrm>
                <a:off x="3502" y="3312"/>
                <a:ext cx="97" cy="78"/>
              </a:xfrm>
              <a:custGeom>
                <a:avLst/>
                <a:gdLst>
                  <a:gd name="T0" fmla="*/ 97 w 315"/>
                  <a:gd name="T1" fmla="*/ 0 h 255"/>
                  <a:gd name="T2" fmla="*/ 94 w 315"/>
                  <a:gd name="T3" fmla="*/ 2 h 255"/>
                  <a:gd name="T4" fmla="*/ 87 w 315"/>
                  <a:gd name="T5" fmla="*/ 6 h 255"/>
                  <a:gd name="T6" fmla="*/ 79 w 315"/>
                  <a:gd name="T7" fmla="*/ 11 h 255"/>
                  <a:gd name="T8" fmla="*/ 72 w 315"/>
                  <a:gd name="T9" fmla="*/ 16 h 255"/>
                  <a:gd name="T10" fmla="*/ 64 w 315"/>
                  <a:gd name="T11" fmla="*/ 20 h 255"/>
                  <a:gd name="T12" fmla="*/ 57 w 315"/>
                  <a:gd name="T13" fmla="*/ 26 h 255"/>
                  <a:gd name="T14" fmla="*/ 50 w 315"/>
                  <a:gd name="T15" fmla="*/ 32 h 255"/>
                  <a:gd name="T16" fmla="*/ 43 w 315"/>
                  <a:gd name="T17" fmla="*/ 37 h 255"/>
                  <a:gd name="T18" fmla="*/ 36 w 315"/>
                  <a:gd name="T19" fmla="*/ 43 h 255"/>
                  <a:gd name="T20" fmla="*/ 30 w 315"/>
                  <a:gd name="T21" fmla="*/ 48 h 255"/>
                  <a:gd name="T22" fmla="*/ 23 w 315"/>
                  <a:gd name="T23" fmla="*/ 54 h 255"/>
                  <a:gd name="T24" fmla="*/ 17 w 315"/>
                  <a:gd name="T25" fmla="*/ 61 h 255"/>
                  <a:gd name="T26" fmla="*/ 10 w 315"/>
                  <a:gd name="T27" fmla="*/ 67 h 255"/>
                  <a:gd name="T28" fmla="*/ 4 w 315"/>
                  <a:gd name="T29" fmla="*/ 73 h 255"/>
                  <a:gd name="T30" fmla="*/ 0 w 315"/>
                  <a:gd name="T31" fmla="*/ 78 h 2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5" h="255">
                    <a:moveTo>
                      <a:pt x="315" y="0"/>
                    </a:moveTo>
                    <a:lnTo>
                      <a:pt x="306" y="5"/>
                    </a:lnTo>
                    <a:lnTo>
                      <a:pt x="282" y="20"/>
                    </a:lnTo>
                    <a:lnTo>
                      <a:pt x="257" y="35"/>
                    </a:lnTo>
                    <a:lnTo>
                      <a:pt x="233" y="51"/>
                    </a:lnTo>
                    <a:lnTo>
                      <a:pt x="209" y="67"/>
                    </a:lnTo>
                    <a:lnTo>
                      <a:pt x="186" y="84"/>
                    </a:lnTo>
                    <a:lnTo>
                      <a:pt x="163" y="103"/>
                    </a:lnTo>
                    <a:lnTo>
                      <a:pt x="140" y="121"/>
                    </a:lnTo>
                    <a:lnTo>
                      <a:pt x="118" y="140"/>
                    </a:lnTo>
                    <a:lnTo>
                      <a:pt x="96" y="158"/>
                    </a:lnTo>
                    <a:lnTo>
                      <a:pt x="75" y="178"/>
                    </a:lnTo>
                    <a:lnTo>
                      <a:pt x="54" y="198"/>
                    </a:lnTo>
                    <a:lnTo>
                      <a:pt x="34" y="219"/>
                    </a:lnTo>
                    <a:lnTo>
                      <a:pt x="13" y="240"/>
                    </a:lnTo>
                    <a:lnTo>
                      <a:pt x="0" y="25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91" name="Freeform 452"/>
              <p:cNvSpPr>
                <a:spLocks/>
              </p:cNvSpPr>
              <p:nvPr/>
            </p:nvSpPr>
            <p:spPr bwMode="auto">
              <a:xfrm>
                <a:off x="3485" y="3401"/>
                <a:ext cx="6" cy="10"/>
              </a:xfrm>
              <a:custGeom>
                <a:avLst/>
                <a:gdLst>
                  <a:gd name="T0" fmla="*/ 6 w 26"/>
                  <a:gd name="T1" fmla="*/ 0 h 31"/>
                  <a:gd name="T2" fmla="*/ 3 w 26"/>
                  <a:gd name="T3" fmla="*/ 4 h 31"/>
                  <a:gd name="T4" fmla="*/ 0 w 26"/>
                  <a:gd name="T5" fmla="*/ 1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1">
                    <a:moveTo>
                      <a:pt x="26" y="0"/>
                    </a:moveTo>
                    <a:lnTo>
                      <a:pt x="15" y="12"/>
                    </a:lnTo>
                    <a:lnTo>
                      <a:pt x="0" y="3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92" name="Freeform 453"/>
              <p:cNvSpPr>
                <a:spLocks/>
              </p:cNvSpPr>
              <p:nvPr/>
            </p:nvSpPr>
            <p:spPr bwMode="auto">
              <a:xfrm>
                <a:off x="3418" y="3424"/>
                <a:ext cx="56" cy="110"/>
              </a:xfrm>
              <a:custGeom>
                <a:avLst/>
                <a:gdLst>
                  <a:gd name="T0" fmla="*/ 56 w 185"/>
                  <a:gd name="T1" fmla="*/ 0 h 361"/>
                  <a:gd name="T2" fmla="*/ 54 w 185"/>
                  <a:gd name="T3" fmla="*/ 3 h 361"/>
                  <a:gd name="T4" fmla="*/ 49 w 185"/>
                  <a:gd name="T5" fmla="*/ 11 h 361"/>
                  <a:gd name="T6" fmla="*/ 44 w 185"/>
                  <a:gd name="T7" fmla="*/ 18 h 361"/>
                  <a:gd name="T8" fmla="*/ 39 w 185"/>
                  <a:gd name="T9" fmla="*/ 25 h 361"/>
                  <a:gd name="T10" fmla="*/ 35 w 185"/>
                  <a:gd name="T11" fmla="*/ 33 h 361"/>
                  <a:gd name="T12" fmla="*/ 31 w 185"/>
                  <a:gd name="T13" fmla="*/ 41 h 361"/>
                  <a:gd name="T14" fmla="*/ 26 w 185"/>
                  <a:gd name="T15" fmla="*/ 48 h 361"/>
                  <a:gd name="T16" fmla="*/ 22 w 185"/>
                  <a:gd name="T17" fmla="*/ 56 h 361"/>
                  <a:gd name="T18" fmla="*/ 18 w 185"/>
                  <a:gd name="T19" fmla="*/ 64 h 361"/>
                  <a:gd name="T20" fmla="*/ 15 w 185"/>
                  <a:gd name="T21" fmla="*/ 72 h 361"/>
                  <a:gd name="T22" fmla="*/ 11 w 185"/>
                  <a:gd name="T23" fmla="*/ 80 h 361"/>
                  <a:gd name="T24" fmla="*/ 8 w 185"/>
                  <a:gd name="T25" fmla="*/ 88 h 361"/>
                  <a:gd name="T26" fmla="*/ 5 w 185"/>
                  <a:gd name="T27" fmla="*/ 97 h 361"/>
                  <a:gd name="T28" fmla="*/ 2 w 185"/>
                  <a:gd name="T29" fmla="*/ 105 h 361"/>
                  <a:gd name="T30" fmla="*/ 0 w 185"/>
                  <a:gd name="T31" fmla="*/ 110 h 36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85" h="361">
                    <a:moveTo>
                      <a:pt x="185" y="0"/>
                    </a:moveTo>
                    <a:lnTo>
                      <a:pt x="178" y="10"/>
                    </a:lnTo>
                    <a:lnTo>
                      <a:pt x="162" y="35"/>
                    </a:lnTo>
                    <a:lnTo>
                      <a:pt x="146" y="58"/>
                    </a:lnTo>
                    <a:lnTo>
                      <a:pt x="130" y="82"/>
                    </a:lnTo>
                    <a:lnTo>
                      <a:pt x="115" y="108"/>
                    </a:lnTo>
                    <a:lnTo>
                      <a:pt x="101" y="133"/>
                    </a:lnTo>
                    <a:lnTo>
                      <a:pt x="87" y="158"/>
                    </a:lnTo>
                    <a:lnTo>
                      <a:pt x="73" y="185"/>
                    </a:lnTo>
                    <a:lnTo>
                      <a:pt x="61" y="210"/>
                    </a:lnTo>
                    <a:lnTo>
                      <a:pt x="49" y="237"/>
                    </a:lnTo>
                    <a:lnTo>
                      <a:pt x="37" y="263"/>
                    </a:lnTo>
                    <a:lnTo>
                      <a:pt x="26" y="290"/>
                    </a:lnTo>
                    <a:lnTo>
                      <a:pt x="16" y="318"/>
                    </a:lnTo>
                    <a:lnTo>
                      <a:pt x="6" y="344"/>
                    </a:lnTo>
                    <a:lnTo>
                      <a:pt x="0" y="36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93" name="Freeform 454"/>
              <p:cNvSpPr>
                <a:spLocks/>
              </p:cNvSpPr>
              <p:nvPr/>
            </p:nvSpPr>
            <p:spPr bwMode="auto">
              <a:xfrm>
                <a:off x="3409" y="3549"/>
                <a:ext cx="5" cy="13"/>
              </a:xfrm>
              <a:custGeom>
                <a:avLst/>
                <a:gdLst>
                  <a:gd name="T0" fmla="*/ 5 w 11"/>
                  <a:gd name="T1" fmla="*/ 0 h 40"/>
                  <a:gd name="T2" fmla="*/ 3 w 11"/>
                  <a:gd name="T3" fmla="*/ 6 h 40"/>
                  <a:gd name="T4" fmla="*/ 0 w 11"/>
                  <a:gd name="T5" fmla="*/ 13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0">
                    <a:moveTo>
                      <a:pt x="11" y="0"/>
                    </a:moveTo>
                    <a:lnTo>
                      <a:pt x="7" y="17"/>
                    </a:lnTo>
                    <a:lnTo>
                      <a:pt x="0" y="4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94" name="Freeform 455"/>
              <p:cNvSpPr>
                <a:spLocks/>
              </p:cNvSpPr>
              <p:nvPr/>
            </p:nvSpPr>
            <p:spPr bwMode="auto">
              <a:xfrm>
                <a:off x="3398" y="3577"/>
                <a:ext cx="9" cy="125"/>
              </a:xfrm>
              <a:custGeom>
                <a:avLst/>
                <a:gdLst>
                  <a:gd name="T0" fmla="*/ 9 w 29"/>
                  <a:gd name="T1" fmla="*/ 0 h 405"/>
                  <a:gd name="T2" fmla="*/ 8 w 29"/>
                  <a:gd name="T3" fmla="*/ 4 h 405"/>
                  <a:gd name="T4" fmla="*/ 6 w 29"/>
                  <a:gd name="T5" fmla="*/ 13 h 405"/>
                  <a:gd name="T6" fmla="*/ 5 w 29"/>
                  <a:gd name="T7" fmla="*/ 22 h 405"/>
                  <a:gd name="T8" fmla="*/ 3 w 29"/>
                  <a:gd name="T9" fmla="*/ 31 h 405"/>
                  <a:gd name="T10" fmla="*/ 2 w 29"/>
                  <a:gd name="T11" fmla="*/ 40 h 405"/>
                  <a:gd name="T12" fmla="*/ 1 w 29"/>
                  <a:gd name="T13" fmla="*/ 48 h 405"/>
                  <a:gd name="T14" fmla="*/ 1 w 29"/>
                  <a:gd name="T15" fmla="*/ 57 h 405"/>
                  <a:gd name="T16" fmla="*/ 0 w 29"/>
                  <a:gd name="T17" fmla="*/ 66 h 405"/>
                  <a:gd name="T18" fmla="*/ 0 w 29"/>
                  <a:gd name="T19" fmla="*/ 75 h 405"/>
                  <a:gd name="T20" fmla="*/ 0 w 29"/>
                  <a:gd name="T21" fmla="*/ 84 h 405"/>
                  <a:gd name="T22" fmla="*/ 0 w 29"/>
                  <a:gd name="T23" fmla="*/ 93 h 405"/>
                  <a:gd name="T24" fmla="*/ 0 w 29"/>
                  <a:gd name="T25" fmla="*/ 102 h 405"/>
                  <a:gd name="T26" fmla="*/ 1 w 29"/>
                  <a:gd name="T27" fmla="*/ 111 h 405"/>
                  <a:gd name="T28" fmla="*/ 1 w 29"/>
                  <a:gd name="T29" fmla="*/ 120 h 405"/>
                  <a:gd name="T30" fmla="*/ 2 w 29"/>
                  <a:gd name="T31" fmla="*/ 125 h 40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9" h="405">
                    <a:moveTo>
                      <a:pt x="29" y="0"/>
                    </a:moveTo>
                    <a:lnTo>
                      <a:pt x="25" y="14"/>
                    </a:lnTo>
                    <a:lnTo>
                      <a:pt x="20" y="42"/>
                    </a:lnTo>
                    <a:lnTo>
                      <a:pt x="15" y="71"/>
                    </a:lnTo>
                    <a:lnTo>
                      <a:pt x="11" y="100"/>
                    </a:lnTo>
                    <a:lnTo>
                      <a:pt x="7" y="129"/>
                    </a:lnTo>
                    <a:lnTo>
                      <a:pt x="4" y="157"/>
                    </a:lnTo>
                    <a:lnTo>
                      <a:pt x="2" y="186"/>
                    </a:lnTo>
                    <a:lnTo>
                      <a:pt x="1" y="215"/>
                    </a:lnTo>
                    <a:lnTo>
                      <a:pt x="0" y="244"/>
                    </a:lnTo>
                    <a:lnTo>
                      <a:pt x="0" y="273"/>
                    </a:lnTo>
                    <a:lnTo>
                      <a:pt x="0" y="302"/>
                    </a:lnTo>
                    <a:lnTo>
                      <a:pt x="1" y="331"/>
                    </a:lnTo>
                    <a:lnTo>
                      <a:pt x="2" y="360"/>
                    </a:lnTo>
                    <a:lnTo>
                      <a:pt x="4" y="389"/>
                    </a:lnTo>
                    <a:lnTo>
                      <a:pt x="6" y="40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95" name="Freeform 456"/>
              <p:cNvSpPr>
                <a:spLocks/>
              </p:cNvSpPr>
              <p:nvPr/>
            </p:nvSpPr>
            <p:spPr bwMode="auto">
              <a:xfrm>
                <a:off x="3401" y="3717"/>
                <a:ext cx="2" cy="13"/>
              </a:xfrm>
              <a:custGeom>
                <a:avLst/>
                <a:gdLst>
                  <a:gd name="T0" fmla="*/ 0 w 6"/>
                  <a:gd name="T1" fmla="*/ 0 h 41"/>
                  <a:gd name="T2" fmla="*/ 1 w 6"/>
                  <a:gd name="T3" fmla="*/ 7 h 41"/>
                  <a:gd name="T4" fmla="*/ 2 w 6"/>
                  <a:gd name="T5" fmla="*/ 13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1">
                    <a:moveTo>
                      <a:pt x="0" y="0"/>
                    </a:moveTo>
                    <a:lnTo>
                      <a:pt x="2" y="21"/>
                    </a:lnTo>
                    <a:lnTo>
                      <a:pt x="6" y="4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96" name="Freeform 457"/>
              <p:cNvSpPr>
                <a:spLocks/>
              </p:cNvSpPr>
              <p:nvPr/>
            </p:nvSpPr>
            <p:spPr bwMode="auto">
              <a:xfrm>
                <a:off x="3407" y="3745"/>
                <a:ext cx="43" cy="116"/>
              </a:xfrm>
              <a:custGeom>
                <a:avLst/>
                <a:gdLst>
                  <a:gd name="T0" fmla="*/ 0 w 143"/>
                  <a:gd name="T1" fmla="*/ 0 h 379"/>
                  <a:gd name="T2" fmla="*/ 1 w 143"/>
                  <a:gd name="T3" fmla="*/ 5 h 379"/>
                  <a:gd name="T4" fmla="*/ 3 w 143"/>
                  <a:gd name="T5" fmla="*/ 13 h 379"/>
                  <a:gd name="T6" fmla="*/ 5 w 143"/>
                  <a:gd name="T7" fmla="*/ 22 h 379"/>
                  <a:gd name="T8" fmla="*/ 7 w 143"/>
                  <a:gd name="T9" fmla="*/ 30 h 379"/>
                  <a:gd name="T10" fmla="*/ 10 w 143"/>
                  <a:gd name="T11" fmla="*/ 39 h 379"/>
                  <a:gd name="T12" fmla="*/ 13 w 143"/>
                  <a:gd name="T13" fmla="*/ 47 h 379"/>
                  <a:gd name="T14" fmla="*/ 16 w 143"/>
                  <a:gd name="T15" fmla="*/ 56 h 379"/>
                  <a:gd name="T16" fmla="*/ 19 w 143"/>
                  <a:gd name="T17" fmla="*/ 64 h 379"/>
                  <a:gd name="T18" fmla="*/ 22 w 143"/>
                  <a:gd name="T19" fmla="*/ 72 h 379"/>
                  <a:gd name="T20" fmla="*/ 26 w 143"/>
                  <a:gd name="T21" fmla="*/ 80 h 379"/>
                  <a:gd name="T22" fmla="*/ 29 w 143"/>
                  <a:gd name="T23" fmla="*/ 88 h 379"/>
                  <a:gd name="T24" fmla="*/ 33 w 143"/>
                  <a:gd name="T25" fmla="*/ 96 h 379"/>
                  <a:gd name="T26" fmla="*/ 37 w 143"/>
                  <a:gd name="T27" fmla="*/ 104 h 379"/>
                  <a:gd name="T28" fmla="*/ 41 w 143"/>
                  <a:gd name="T29" fmla="*/ 112 h 379"/>
                  <a:gd name="T30" fmla="*/ 43 w 143"/>
                  <a:gd name="T31" fmla="*/ 116 h 37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3" h="379">
                    <a:moveTo>
                      <a:pt x="0" y="0"/>
                    </a:moveTo>
                    <a:lnTo>
                      <a:pt x="3" y="15"/>
                    </a:lnTo>
                    <a:lnTo>
                      <a:pt x="9" y="44"/>
                    </a:lnTo>
                    <a:lnTo>
                      <a:pt x="17" y="71"/>
                    </a:lnTo>
                    <a:lnTo>
                      <a:pt x="24" y="99"/>
                    </a:lnTo>
                    <a:lnTo>
                      <a:pt x="33" y="127"/>
                    </a:lnTo>
                    <a:lnTo>
                      <a:pt x="42" y="154"/>
                    </a:lnTo>
                    <a:lnTo>
                      <a:pt x="52" y="182"/>
                    </a:lnTo>
                    <a:lnTo>
                      <a:pt x="62" y="209"/>
                    </a:lnTo>
                    <a:lnTo>
                      <a:pt x="73" y="236"/>
                    </a:lnTo>
                    <a:lnTo>
                      <a:pt x="85" y="263"/>
                    </a:lnTo>
                    <a:lnTo>
                      <a:pt x="97" y="289"/>
                    </a:lnTo>
                    <a:lnTo>
                      <a:pt x="109" y="315"/>
                    </a:lnTo>
                    <a:lnTo>
                      <a:pt x="123" y="341"/>
                    </a:lnTo>
                    <a:lnTo>
                      <a:pt x="137" y="366"/>
                    </a:lnTo>
                    <a:lnTo>
                      <a:pt x="143" y="37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97" name="Freeform 458"/>
              <p:cNvSpPr>
                <a:spLocks/>
              </p:cNvSpPr>
              <p:nvPr/>
            </p:nvSpPr>
            <p:spPr bwMode="auto">
              <a:xfrm>
                <a:off x="3459" y="3874"/>
                <a:ext cx="6" cy="11"/>
              </a:xfrm>
              <a:custGeom>
                <a:avLst/>
                <a:gdLst>
                  <a:gd name="T0" fmla="*/ 0 w 21"/>
                  <a:gd name="T1" fmla="*/ 0 h 34"/>
                  <a:gd name="T2" fmla="*/ 3 w 21"/>
                  <a:gd name="T3" fmla="*/ 6 h 34"/>
                  <a:gd name="T4" fmla="*/ 6 w 21"/>
                  <a:gd name="T5" fmla="*/ 11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4">
                    <a:moveTo>
                      <a:pt x="0" y="0"/>
                    </a:moveTo>
                    <a:lnTo>
                      <a:pt x="12" y="18"/>
                    </a:lnTo>
                    <a:lnTo>
                      <a:pt x="21" y="3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98" name="Freeform 459"/>
              <p:cNvSpPr>
                <a:spLocks/>
              </p:cNvSpPr>
              <p:nvPr/>
            </p:nvSpPr>
            <p:spPr bwMode="auto">
              <a:xfrm>
                <a:off x="3474" y="3898"/>
                <a:ext cx="88" cy="88"/>
              </a:xfrm>
              <a:custGeom>
                <a:avLst/>
                <a:gdLst>
                  <a:gd name="T0" fmla="*/ 0 w 286"/>
                  <a:gd name="T1" fmla="*/ 0 h 288"/>
                  <a:gd name="T2" fmla="*/ 3 w 286"/>
                  <a:gd name="T3" fmla="*/ 4 h 288"/>
                  <a:gd name="T4" fmla="*/ 9 w 286"/>
                  <a:gd name="T5" fmla="*/ 12 h 288"/>
                  <a:gd name="T6" fmla="*/ 14 w 286"/>
                  <a:gd name="T7" fmla="*/ 18 h 288"/>
                  <a:gd name="T8" fmla="*/ 20 w 286"/>
                  <a:gd name="T9" fmla="*/ 25 h 288"/>
                  <a:gd name="T10" fmla="*/ 26 w 286"/>
                  <a:gd name="T11" fmla="*/ 32 h 288"/>
                  <a:gd name="T12" fmla="*/ 32 w 286"/>
                  <a:gd name="T13" fmla="*/ 39 h 288"/>
                  <a:gd name="T14" fmla="*/ 38 w 286"/>
                  <a:gd name="T15" fmla="*/ 45 h 288"/>
                  <a:gd name="T16" fmla="*/ 44 w 286"/>
                  <a:gd name="T17" fmla="*/ 51 h 288"/>
                  <a:gd name="T18" fmla="*/ 51 w 286"/>
                  <a:gd name="T19" fmla="*/ 57 h 288"/>
                  <a:gd name="T20" fmla="*/ 57 w 286"/>
                  <a:gd name="T21" fmla="*/ 63 h 288"/>
                  <a:gd name="T22" fmla="*/ 64 w 286"/>
                  <a:gd name="T23" fmla="*/ 69 h 288"/>
                  <a:gd name="T24" fmla="*/ 71 w 286"/>
                  <a:gd name="T25" fmla="*/ 75 h 288"/>
                  <a:gd name="T26" fmla="*/ 78 w 286"/>
                  <a:gd name="T27" fmla="*/ 80 h 288"/>
                  <a:gd name="T28" fmla="*/ 85 w 286"/>
                  <a:gd name="T29" fmla="*/ 86 h 288"/>
                  <a:gd name="T30" fmla="*/ 88 w 286"/>
                  <a:gd name="T31" fmla="*/ 88 h 28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6" h="288">
                    <a:moveTo>
                      <a:pt x="0" y="0"/>
                    </a:moveTo>
                    <a:lnTo>
                      <a:pt x="10" y="14"/>
                    </a:lnTo>
                    <a:lnTo>
                      <a:pt x="28" y="38"/>
                    </a:lnTo>
                    <a:lnTo>
                      <a:pt x="46" y="60"/>
                    </a:lnTo>
                    <a:lnTo>
                      <a:pt x="64" y="82"/>
                    </a:lnTo>
                    <a:lnTo>
                      <a:pt x="83" y="105"/>
                    </a:lnTo>
                    <a:lnTo>
                      <a:pt x="103" y="126"/>
                    </a:lnTo>
                    <a:lnTo>
                      <a:pt x="124" y="146"/>
                    </a:lnTo>
                    <a:lnTo>
                      <a:pt x="144" y="167"/>
                    </a:lnTo>
                    <a:lnTo>
                      <a:pt x="165" y="187"/>
                    </a:lnTo>
                    <a:lnTo>
                      <a:pt x="186" y="207"/>
                    </a:lnTo>
                    <a:lnTo>
                      <a:pt x="208" y="226"/>
                    </a:lnTo>
                    <a:lnTo>
                      <a:pt x="230" y="244"/>
                    </a:lnTo>
                    <a:lnTo>
                      <a:pt x="253" y="262"/>
                    </a:lnTo>
                    <a:lnTo>
                      <a:pt x="276" y="280"/>
                    </a:lnTo>
                    <a:lnTo>
                      <a:pt x="286" y="28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99" name="Freeform 460"/>
              <p:cNvSpPr>
                <a:spLocks/>
              </p:cNvSpPr>
              <p:nvPr/>
            </p:nvSpPr>
            <p:spPr bwMode="auto">
              <a:xfrm>
                <a:off x="3575" y="3995"/>
                <a:ext cx="11" cy="6"/>
              </a:xfrm>
              <a:custGeom>
                <a:avLst/>
                <a:gdLst>
                  <a:gd name="T0" fmla="*/ 0 w 34"/>
                  <a:gd name="T1" fmla="*/ 0 h 22"/>
                  <a:gd name="T2" fmla="*/ 6 w 34"/>
                  <a:gd name="T3" fmla="*/ 4 h 22"/>
                  <a:gd name="T4" fmla="*/ 11 w 34"/>
                  <a:gd name="T5" fmla="*/ 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2">
                    <a:moveTo>
                      <a:pt x="0" y="0"/>
                    </a:moveTo>
                    <a:lnTo>
                      <a:pt x="20" y="13"/>
                    </a:lnTo>
                    <a:lnTo>
                      <a:pt x="34" y="2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00" name="Freeform 461"/>
              <p:cNvSpPr>
                <a:spLocks/>
              </p:cNvSpPr>
              <p:nvPr/>
            </p:nvSpPr>
            <p:spPr bwMode="auto">
              <a:xfrm>
                <a:off x="3599" y="4010"/>
                <a:ext cx="116" cy="45"/>
              </a:xfrm>
              <a:custGeom>
                <a:avLst/>
                <a:gdLst>
                  <a:gd name="T0" fmla="*/ 0 w 378"/>
                  <a:gd name="T1" fmla="*/ 0 h 146"/>
                  <a:gd name="T2" fmla="*/ 5 w 378"/>
                  <a:gd name="T3" fmla="*/ 3 h 146"/>
                  <a:gd name="T4" fmla="*/ 13 w 378"/>
                  <a:gd name="T5" fmla="*/ 7 h 146"/>
                  <a:gd name="T6" fmla="*/ 21 w 378"/>
                  <a:gd name="T7" fmla="*/ 11 h 146"/>
                  <a:gd name="T8" fmla="*/ 29 w 378"/>
                  <a:gd name="T9" fmla="*/ 15 h 146"/>
                  <a:gd name="T10" fmla="*/ 37 w 378"/>
                  <a:gd name="T11" fmla="*/ 19 h 146"/>
                  <a:gd name="T12" fmla="*/ 45 w 378"/>
                  <a:gd name="T13" fmla="*/ 23 h 146"/>
                  <a:gd name="T14" fmla="*/ 53 w 378"/>
                  <a:gd name="T15" fmla="*/ 26 h 146"/>
                  <a:gd name="T16" fmla="*/ 62 w 378"/>
                  <a:gd name="T17" fmla="*/ 29 h 146"/>
                  <a:gd name="T18" fmla="*/ 70 w 378"/>
                  <a:gd name="T19" fmla="*/ 32 h 146"/>
                  <a:gd name="T20" fmla="*/ 79 w 378"/>
                  <a:gd name="T21" fmla="*/ 35 h 146"/>
                  <a:gd name="T22" fmla="*/ 87 w 378"/>
                  <a:gd name="T23" fmla="*/ 38 h 146"/>
                  <a:gd name="T24" fmla="*/ 96 w 378"/>
                  <a:gd name="T25" fmla="*/ 40 h 146"/>
                  <a:gd name="T26" fmla="*/ 104 w 378"/>
                  <a:gd name="T27" fmla="*/ 43 h 146"/>
                  <a:gd name="T28" fmla="*/ 113 w 378"/>
                  <a:gd name="T29" fmla="*/ 44 h 146"/>
                  <a:gd name="T30" fmla="*/ 116 w 378"/>
                  <a:gd name="T31" fmla="*/ 45 h 14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78" h="146">
                    <a:moveTo>
                      <a:pt x="0" y="0"/>
                    </a:moveTo>
                    <a:lnTo>
                      <a:pt x="17" y="10"/>
                    </a:lnTo>
                    <a:lnTo>
                      <a:pt x="42" y="24"/>
                    </a:lnTo>
                    <a:lnTo>
                      <a:pt x="68" y="37"/>
                    </a:lnTo>
                    <a:lnTo>
                      <a:pt x="95" y="49"/>
                    </a:lnTo>
                    <a:lnTo>
                      <a:pt x="120" y="62"/>
                    </a:lnTo>
                    <a:lnTo>
                      <a:pt x="147" y="74"/>
                    </a:lnTo>
                    <a:lnTo>
                      <a:pt x="174" y="85"/>
                    </a:lnTo>
                    <a:lnTo>
                      <a:pt x="201" y="95"/>
                    </a:lnTo>
                    <a:lnTo>
                      <a:pt x="229" y="105"/>
                    </a:lnTo>
                    <a:lnTo>
                      <a:pt x="256" y="113"/>
                    </a:lnTo>
                    <a:lnTo>
                      <a:pt x="284" y="122"/>
                    </a:lnTo>
                    <a:lnTo>
                      <a:pt x="312" y="130"/>
                    </a:lnTo>
                    <a:lnTo>
                      <a:pt x="339" y="138"/>
                    </a:lnTo>
                    <a:lnTo>
                      <a:pt x="368" y="144"/>
                    </a:lnTo>
                    <a:lnTo>
                      <a:pt x="378" y="14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01" name="Freeform 462"/>
              <p:cNvSpPr>
                <a:spLocks/>
              </p:cNvSpPr>
              <p:nvPr/>
            </p:nvSpPr>
            <p:spPr bwMode="auto">
              <a:xfrm>
                <a:off x="3730" y="4057"/>
                <a:ext cx="13" cy="2"/>
              </a:xfrm>
              <a:custGeom>
                <a:avLst/>
                <a:gdLst>
                  <a:gd name="T0" fmla="*/ 0 w 40"/>
                  <a:gd name="T1" fmla="*/ 0 h 6"/>
                  <a:gd name="T2" fmla="*/ 8 w 40"/>
                  <a:gd name="T3" fmla="*/ 1 h 6"/>
                  <a:gd name="T4" fmla="*/ 13 w 40"/>
                  <a:gd name="T5" fmla="*/ 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6">
                    <a:moveTo>
                      <a:pt x="0" y="0"/>
                    </a:moveTo>
                    <a:lnTo>
                      <a:pt x="25" y="4"/>
                    </a:lnTo>
                    <a:lnTo>
                      <a:pt x="40" y="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02" name="Freeform 463"/>
              <p:cNvSpPr>
                <a:spLocks/>
              </p:cNvSpPr>
              <p:nvPr/>
            </p:nvSpPr>
            <p:spPr bwMode="auto">
              <a:xfrm>
                <a:off x="3758" y="4055"/>
                <a:ext cx="125" cy="9"/>
              </a:xfrm>
              <a:custGeom>
                <a:avLst/>
                <a:gdLst>
                  <a:gd name="T0" fmla="*/ 0 w 405"/>
                  <a:gd name="T1" fmla="*/ 7 h 28"/>
                  <a:gd name="T2" fmla="*/ 7 w 405"/>
                  <a:gd name="T3" fmla="*/ 7 h 28"/>
                  <a:gd name="T4" fmla="*/ 15 w 405"/>
                  <a:gd name="T5" fmla="*/ 8 h 28"/>
                  <a:gd name="T6" fmla="*/ 24 w 405"/>
                  <a:gd name="T7" fmla="*/ 9 h 28"/>
                  <a:gd name="T8" fmla="*/ 34 w 405"/>
                  <a:gd name="T9" fmla="*/ 9 h 28"/>
                  <a:gd name="T10" fmla="*/ 43 w 405"/>
                  <a:gd name="T11" fmla="*/ 9 h 28"/>
                  <a:gd name="T12" fmla="*/ 51 w 405"/>
                  <a:gd name="T13" fmla="*/ 9 h 28"/>
                  <a:gd name="T14" fmla="*/ 60 w 405"/>
                  <a:gd name="T15" fmla="*/ 9 h 28"/>
                  <a:gd name="T16" fmla="*/ 69 w 405"/>
                  <a:gd name="T17" fmla="*/ 8 h 28"/>
                  <a:gd name="T18" fmla="*/ 78 w 405"/>
                  <a:gd name="T19" fmla="*/ 7 h 28"/>
                  <a:gd name="T20" fmla="*/ 87 w 405"/>
                  <a:gd name="T21" fmla="*/ 6 h 28"/>
                  <a:gd name="T22" fmla="*/ 96 w 405"/>
                  <a:gd name="T23" fmla="*/ 5 h 28"/>
                  <a:gd name="T24" fmla="*/ 105 w 405"/>
                  <a:gd name="T25" fmla="*/ 4 h 28"/>
                  <a:gd name="T26" fmla="*/ 114 w 405"/>
                  <a:gd name="T27" fmla="*/ 3 h 28"/>
                  <a:gd name="T28" fmla="*/ 122 w 405"/>
                  <a:gd name="T29" fmla="*/ 1 h 28"/>
                  <a:gd name="T30" fmla="*/ 125 w 405"/>
                  <a:gd name="T31" fmla="*/ 0 h 2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5" h="28">
                    <a:moveTo>
                      <a:pt x="0" y="21"/>
                    </a:moveTo>
                    <a:lnTo>
                      <a:pt x="22" y="23"/>
                    </a:lnTo>
                    <a:lnTo>
                      <a:pt x="50" y="25"/>
                    </a:lnTo>
                    <a:lnTo>
                      <a:pt x="79" y="27"/>
                    </a:lnTo>
                    <a:lnTo>
                      <a:pt x="109" y="28"/>
                    </a:lnTo>
                    <a:lnTo>
                      <a:pt x="138" y="28"/>
                    </a:lnTo>
                    <a:lnTo>
                      <a:pt x="166" y="28"/>
                    </a:lnTo>
                    <a:lnTo>
                      <a:pt x="195" y="27"/>
                    </a:lnTo>
                    <a:lnTo>
                      <a:pt x="225" y="25"/>
                    </a:lnTo>
                    <a:lnTo>
                      <a:pt x="254" y="23"/>
                    </a:lnTo>
                    <a:lnTo>
                      <a:pt x="283" y="20"/>
                    </a:lnTo>
                    <a:lnTo>
                      <a:pt x="311" y="16"/>
                    </a:lnTo>
                    <a:lnTo>
                      <a:pt x="340" y="12"/>
                    </a:lnTo>
                    <a:lnTo>
                      <a:pt x="369" y="8"/>
                    </a:lnTo>
                    <a:lnTo>
                      <a:pt x="396" y="3"/>
                    </a:lnTo>
                    <a:lnTo>
                      <a:pt x="40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03" name="Freeform 464"/>
              <p:cNvSpPr>
                <a:spLocks/>
              </p:cNvSpPr>
              <p:nvPr/>
            </p:nvSpPr>
            <p:spPr bwMode="auto">
              <a:xfrm>
                <a:off x="3898" y="4049"/>
                <a:ext cx="13" cy="4"/>
              </a:xfrm>
              <a:custGeom>
                <a:avLst/>
                <a:gdLst>
                  <a:gd name="T0" fmla="*/ 0 w 39"/>
                  <a:gd name="T1" fmla="*/ 4 h 11"/>
                  <a:gd name="T2" fmla="*/ 9 w 39"/>
                  <a:gd name="T3" fmla="*/ 1 h 11"/>
                  <a:gd name="T4" fmla="*/ 13 w 39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11">
                    <a:moveTo>
                      <a:pt x="0" y="11"/>
                    </a:moveTo>
                    <a:lnTo>
                      <a:pt x="27" y="4"/>
                    </a:lnTo>
                    <a:lnTo>
                      <a:pt x="39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04" name="Freeform 465"/>
              <p:cNvSpPr>
                <a:spLocks/>
              </p:cNvSpPr>
              <p:nvPr/>
            </p:nvSpPr>
            <p:spPr bwMode="auto">
              <a:xfrm>
                <a:off x="3926" y="3988"/>
                <a:ext cx="110" cy="56"/>
              </a:xfrm>
              <a:custGeom>
                <a:avLst/>
                <a:gdLst>
                  <a:gd name="T0" fmla="*/ 0 w 362"/>
                  <a:gd name="T1" fmla="*/ 56 h 184"/>
                  <a:gd name="T2" fmla="*/ 7 w 362"/>
                  <a:gd name="T3" fmla="*/ 54 h 184"/>
                  <a:gd name="T4" fmla="*/ 15 w 362"/>
                  <a:gd name="T5" fmla="*/ 51 h 184"/>
                  <a:gd name="T6" fmla="*/ 23 w 362"/>
                  <a:gd name="T7" fmla="*/ 48 h 184"/>
                  <a:gd name="T8" fmla="*/ 32 w 362"/>
                  <a:gd name="T9" fmla="*/ 44 h 184"/>
                  <a:gd name="T10" fmla="*/ 40 w 362"/>
                  <a:gd name="T11" fmla="*/ 41 h 184"/>
                  <a:gd name="T12" fmla="*/ 48 w 362"/>
                  <a:gd name="T13" fmla="*/ 37 h 184"/>
                  <a:gd name="T14" fmla="*/ 56 w 362"/>
                  <a:gd name="T15" fmla="*/ 33 h 184"/>
                  <a:gd name="T16" fmla="*/ 64 w 362"/>
                  <a:gd name="T17" fmla="*/ 29 h 184"/>
                  <a:gd name="T18" fmla="*/ 71 w 362"/>
                  <a:gd name="T19" fmla="*/ 25 h 184"/>
                  <a:gd name="T20" fmla="*/ 79 w 362"/>
                  <a:gd name="T21" fmla="*/ 20 h 184"/>
                  <a:gd name="T22" fmla="*/ 87 w 362"/>
                  <a:gd name="T23" fmla="*/ 16 h 184"/>
                  <a:gd name="T24" fmla="*/ 94 w 362"/>
                  <a:gd name="T25" fmla="*/ 11 h 184"/>
                  <a:gd name="T26" fmla="*/ 101 w 362"/>
                  <a:gd name="T27" fmla="*/ 6 h 184"/>
                  <a:gd name="T28" fmla="*/ 108 w 362"/>
                  <a:gd name="T29" fmla="*/ 1 h 184"/>
                  <a:gd name="T30" fmla="*/ 110 w 362"/>
                  <a:gd name="T31" fmla="*/ 0 h 18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62" h="184">
                    <a:moveTo>
                      <a:pt x="0" y="184"/>
                    </a:moveTo>
                    <a:lnTo>
                      <a:pt x="23" y="177"/>
                    </a:lnTo>
                    <a:lnTo>
                      <a:pt x="50" y="167"/>
                    </a:lnTo>
                    <a:lnTo>
                      <a:pt x="77" y="157"/>
                    </a:lnTo>
                    <a:lnTo>
                      <a:pt x="104" y="146"/>
                    </a:lnTo>
                    <a:lnTo>
                      <a:pt x="130" y="134"/>
                    </a:lnTo>
                    <a:lnTo>
                      <a:pt x="157" y="121"/>
                    </a:lnTo>
                    <a:lnTo>
                      <a:pt x="183" y="109"/>
                    </a:lnTo>
                    <a:lnTo>
                      <a:pt x="209" y="96"/>
                    </a:lnTo>
                    <a:lnTo>
                      <a:pt x="235" y="82"/>
                    </a:lnTo>
                    <a:lnTo>
                      <a:pt x="259" y="67"/>
                    </a:lnTo>
                    <a:lnTo>
                      <a:pt x="285" y="52"/>
                    </a:lnTo>
                    <a:lnTo>
                      <a:pt x="309" y="37"/>
                    </a:lnTo>
                    <a:lnTo>
                      <a:pt x="333" y="21"/>
                    </a:lnTo>
                    <a:lnTo>
                      <a:pt x="357" y="4"/>
                    </a:lnTo>
                    <a:lnTo>
                      <a:pt x="36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05" name="Freeform 466"/>
              <p:cNvSpPr>
                <a:spLocks/>
              </p:cNvSpPr>
              <p:nvPr/>
            </p:nvSpPr>
            <p:spPr bwMode="auto">
              <a:xfrm>
                <a:off x="4049" y="3971"/>
                <a:ext cx="11" cy="9"/>
              </a:xfrm>
              <a:custGeom>
                <a:avLst/>
                <a:gdLst>
                  <a:gd name="T0" fmla="*/ 0 w 32"/>
                  <a:gd name="T1" fmla="*/ 9 h 25"/>
                  <a:gd name="T2" fmla="*/ 0 w 32"/>
                  <a:gd name="T3" fmla="*/ 9 h 25"/>
                  <a:gd name="T4" fmla="*/ 8 w 32"/>
                  <a:gd name="T5" fmla="*/ 2 h 25"/>
                  <a:gd name="T6" fmla="*/ 11 w 32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5">
                    <a:moveTo>
                      <a:pt x="0" y="25"/>
                    </a:moveTo>
                    <a:lnTo>
                      <a:pt x="0" y="24"/>
                    </a:lnTo>
                    <a:lnTo>
                      <a:pt x="23" y="6"/>
                    </a:lnTo>
                    <a:lnTo>
                      <a:pt x="3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06" name="Freeform 467"/>
              <p:cNvSpPr>
                <a:spLocks/>
              </p:cNvSpPr>
              <p:nvPr/>
            </p:nvSpPr>
            <p:spPr bwMode="auto">
              <a:xfrm>
                <a:off x="4070" y="3863"/>
                <a:ext cx="80" cy="97"/>
              </a:xfrm>
              <a:custGeom>
                <a:avLst/>
                <a:gdLst>
                  <a:gd name="T0" fmla="*/ 0 w 256"/>
                  <a:gd name="T1" fmla="*/ 97 h 314"/>
                  <a:gd name="T2" fmla="*/ 6 w 256"/>
                  <a:gd name="T3" fmla="*/ 92 h 314"/>
                  <a:gd name="T4" fmla="*/ 13 w 256"/>
                  <a:gd name="T5" fmla="*/ 86 h 314"/>
                  <a:gd name="T6" fmla="*/ 19 w 256"/>
                  <a:gd name="T7" fmla="*/ 79 h 314"/>
                  <a:gd name="T8" fmla="*/ 25 w 256"/>
                  <a:gd name="T9" fmla="*/ 73 h 314"/>
                  <a:gd name="T10" fmla="*/ 31 w 256"/>
                  <a:gd name="T11" fmla="*/ 66 h 314"/>
                  <a:gd name="T12" fmla="*/ 37 w 256"/>
                  <a:gd name="T13" fmla="*/ 59 h 314"/>
                  <a:gd name="T14" fmla="*/ 43 w 256"/>
                  <a:gd name="T15" fmla="*/ 53 h 314"/>
                  <a:gd name="T16" fmla="*/ 49 w 256"/>
                  <a:gd name="T17" fmla="*/ 46 h 314"/>
                  <a:gd name="T18" fmla="*/ 54 w 256"/>
                  <a:gd name="T19" fmla="*/ 38 h 314"/>
                  <a:gd name="T20" fmla="*/ 59 w 256"/>
                  <a:gd name="T21" fmla="*/ 31 h 314"/>
                  <a:gd name="T22" fmla="*/ 65 w 256"/>
                  <a:gd name="T23" fmla="*/ 24 h 314"/>
                  <a:gd name="T24" fmla="*/ 70 w 256"/>
                  <a:gd name="T25" fmla="*/ 16 h 314"/>
                  <a:gd name="T26" fmla="*/ 75 w 256"/>
                  <a:gd name="T27" fmla="*/ 9 h 314"/>
                  <a:gd name="T28" fmla="*/ 79 w 256"/>
                  <a:gd name="T29" fmla="*/ 1 h 314"/>
                  <a:gd name="T30" fmla="*/ 80 w 256"/>
                  <a:gd name="T31" fmla="*/ 0 h 31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56" h="314">
                    <a:moveTo>
                      <a:pt x="0" y="314"/>
                    </a:moveTo>
                    <a:lnTo>
                      <a:pt x="18" y="297"/>
                    </a:lnTo>
                    <a:lnTo>
                      <a:pt x="40" y="277"/>
                    </a:lnTo>
                    <a:lnTo>
                      <a:pt x="60" y="256"/>
                    </a:lnTo>
                    <a:lnTo>
                      <a:pt x="80" y="236"/>
                    </a:lnTo>
                    <a:lnTo>
                      <a:pt x="99" y="215"/>
                    </a:lnTo>
                    <a:lnTo>
                      <a:pt x="118" y="192"/>
                    </a:lnTo>
                    <a:lnTo>
                      <a:pt x="137" y="170"/>
                    </a:lnTo>
                    <a:lnTo>
                      <a:pt x="156" y="148"/>
                    </a:lnTo>
                    <a:lnTo>
                      <a:pt x="173" y="124"/>
                    </a:lnTo>
                    <a:lnTo>
                      <a:pt x="190" y="101"/>
                    </a:lnTo>
                    <a:lnTo>
                      <a:pt x="207" y="77"/>
                    </a:lnTo>
                    <a:lnTo>
                      <a:pt x="223" y="53"/>
                    </a:lnTo>
                    <a:lnTo>
                      <a:pt x="239" y="28"/>
                    </a:lnTo>
                    <a:lnTo>
                      <a:pt x="254" y="4"/>
                    </a:lnTo>
                    <a:lnTo>
                      <a:pt x="256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07" name="Freeform 468"/>
              <p:cNvSpPr>
                <a:spLocks/>
              </p:cNvSpPr>
              <p:nvPr/>
            </p:nvSpPr>
            <p:spPr bwMode="auto">
              <a:xfrm>
                <a:off x="4157" y="3840"/>
                <a:ext cx="6" cy="10"/>
              </a:xfrm>
              <a:custGeom>
                <a:avLst/>
                <a:gdLst>
                  <a:gd name="T0" fmla="*/ 0 w 18"/>
                  <a:gd name="T1" fmla="*/ 10 h 36"/>
                  <a:gd name="T2" fmla="*/ 0 w 18"/>
                  <a:gd name="T3" fmla="*/ 9 h 36"/>
                  <a:gd name="T4" fmla="*/ 5 w 18"/>
                  <a:gd name="T5" fmla="*/ 2 h 36"/>
                  <a:gd name="T6" fmla="*/ 6 w 18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6">
                    <a:moveTo>
                      <a:pt x="0" y="36"/>
                    </a:moveTo>
                    <a:lnTo>
                      <a:pt x="1" y="34"/>
                    </a:lnTo>
                    <a:lnTo>
                      <a:pt x="15" y="8"/>
                    </a:lnTo>
                    <a:lnTo>
                      <a:pt x="18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08" name="Freeform 469"/>
              <p:cNvSpPr>
                <a:spLocks/>
              </p:cNvSpPr>
              <p:nvPr/>
            </p:nvSpPr>
            <p:spPr bwMode="auto">
              <a:xfrm>
                <a:off x="4169" y="3704"/>
                <a:ext cx="33" cy="121"/>
              </a:xfrm>
              <a:custGeom>
                <a:avLst/>
                <a:gdLst>
                  <a:gd name="T0" fmla="*/ 0 w 105"/>
                  <a:gd name="T1" fmla="*/ 121 h 392"/>
                  <a:gd name="T2" fmla="*/ 3 w 105"/>
                  <a:gd name="T3" fmla="*/ 113 h 392"/>
                  <a:gd name="T4" fmla="*/ 7 w 105"/>
                  <a:gd name="T5" fmla="*/ 105 h 392"/>
                  <a:gd name="T6" fmla="*/ 10 w 105"/>
                  <a:gd name="T7" fmla="*/ 97 h 392"/>
                  <a:gd name="T8" fmla="*/ 13 w 105"/>
                  <a:gd name="T9" fmla="*/ 88 h 392"/>
                  <a:gd name="T10" fmla="*/ 16 w 105"/>
                  <a:gd name="T11" fmla="*/ 80 h 392"/>
                  <a:gd name="T12" fmla="*/ 19 w 105"/>
                  <a:gd name="T13" fmla="*/ 71 h 392"/>
                  <a:gd name="T14" fmla="*/ 21 w 105"/>
                  <a:gd name="T15" fmla="*/ 62 h 392"/>
                  <a:gd name="T16" fmla="*/ 23 w 105"/>
                  <a:gd name="T17" fmla="*/ 54 h 392"/>
                  <a:gd name="T18" fmla="*/ 25 w 105"/>
                  <a:gd name="T19" fmla="*/ 45 h 392"/>
                  <a:gd name="T20" fmla="*/ 27 w 105"/>
                  <a:gd name="T21" fmla="*/ 36 h 392"/>
                  <a:gd name="T22" fmla="*/ 29 w 105"/>
                  <a:gd name="T23" fmla="*/ 27 h 392"/>
                  <a:gd name="T24" fmla="*/ 30 w 105"/>
                  <a:gd name="T25" fmla="*/ 19 h 392"/>
                  <a:gd name="T26" fmla="*/ 32 w 105"/>
                  <a:gd name="T27" fmla="*/ 10 h 392"/>
                  <a:gd name="T28" fmla="*/ 33 w 105"/>
                  <a:gd name="T29" fmla="*/ 1 h 392"/>
                  <a:gd name="T30" fmla="*/ 33 w 105"/>
                  <a:gd name="T31" fmla="*/ 0 h 39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5" h="392">
                    <a:moveTo>
                      <a:pt x="0" y="392"/>
                    </a:moveTo>
                    <a:lnTo>
                      <a:pt x="10" y="367"/>
                    </a:lnTo>
                    <a:lnTo>
                      <a:pt x="21" y="340"/>
                    </a:lnTo>
                    <a:lnTo>
                      <a:pt x="32" y="313"/>
                    </a:lnTo>
                    <a:lnTo>
                      <a:pt x="41" y="285"/>
                    </a:lnTo>
                    <a:lnTo>
                      <a:pt x="51" y="258"/>
                    </a:lnTo>
                    <a:lnTo>
                      <a:pt x="59" y="230"/>
                    </a:lnTo>
                    <a:lnTo>
                      <a:pt x="67" y="202"/>
                    </a:lnTo>
                    <a:lnTo>
                      <a:pt x="74" y="175"/>
                    </a:lnTo>
                    <a:lnTo>
                      <a:pt x="81" y="146"/>
                    </a:lnTo>
                    <a:lnTo>
                      <a:pt x="87" y="117"/>
                    </a:lnTo>
                    <a:lnTo>
                      <a:pt x="92" y="89"/>
                    </a:lnTo>
                    <a:lnTo>
                      <a:pt x="97" y="61"/>
                    </a:lnTo>
                    <a:lnTo>
                      <a:pt x="101" y="32"/>
                    </a:lnTo>
                    <a:lnTo>
                      <a:pt x="105" y="3"/>
                    </a:lnTo>
                    <a:lnTo>
                      <a:pt x="10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09" name="Freeform 470"/>
              <p:cNvSpPr>
                <a:spLocks/>
              </p:cNvSpPr>
              <p:nvPr/>
            </p:nvSpPr>
            <p:spPr bwMode="auto">
              <a:xfrm>
                <a:off x="4204" y="3676"/>
                <a:ext cx="0" cy="13"/>
              </a:xfrm>
              <a:custGeom>
                <a:avLst/>
                <a:gdLst>
                  <a:gd name="T0" fmla="*/ 0 w 2"/>
                  <a:gd name="T1" fmla="*/ 13 h 42"/>
                  <a:gd name="T2" fmla="*/ 0 w 2"/>
                  <a:gd name="T3" fmla="*/ 11 h 42"/>
                  <a:gd name="T4" fmla="*/ 1 w 2"/>
                  <a:gd name="T5" fmla="*/ 2 h 42"/>
                  <a:gd name="T6" fmla="*/ 1 w 2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2">
                    <a:moveTo>
                      <a:pt x="0" y="42"/>
                    </a:moveTo>
                    <a:lnTo>
                      <a:pt x="0" y="37"/>
                    </a:lnTo>
                    <a:lnTo>
                      <a:pt x="2" y="8"/>
                    </a:lnTo>
                    <a:lnTo>
                      <a:pt x="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10" name="Line 471"/>
              <p:cNvSpPr>
                <a:spLocks noChangeShapeType="1"/>
              </p:cNvSpPr>
              <p:nvPr/>
            </p:nvSpPr>
            <p:spPr bwMode="auto">
              <a:xfrm>
                <a:off x="4204" y="3661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11" name="Freeform 472"/>
              <p:cNvSpPr>
                <a:spLocks/>
              </p:cNvSpPr>
              <p:nvPr/>
            </p:nvSpPr>
            <p:spPr bwMode="auto">
              <a:xfrm>
                <a:off x="4154" y="3609"/>
                <a:ext cx="99" cy="102"/>
              </a:xfrm>
              <a:custGeom>
                <a:avLst/>
                <a:gdLst>
                  <a:gd name="T0" fmla="*/ 99 w 327"/>
                  <a:gd name="T1" fmla="*/ 48 h 328"/>
                  <a:gd name="T2" fmla="*/ 98 w 327"/>
                  <a:gd name="T3" fmla="*/ 42 h 328"/>
                  <a:gd name="T4" fmla="*/ 97 w 327"/>
                  <a:gd name="T5" fmla="*/ 35 h 328"/>
                  <a:gd name="T6" fmla="*/ 94 w 327"/>
                  <a:gd name="T7" fmla="*/ 29 h 328"/>
                  <a:gd name="T8" fmla="*/ 91 w 327"/>
                  <a:gd name="T9" fmla="*/ 24 h 328"/>
                  <a:gd name="T10" fmla="*/ 88 w 327"/>
                  <a:gd name="T11" fmla="*/ 18 h 328"/>
                  <a:gd name="T12" fmla="*/ 84 w 327"/>
                  <a:gd name="T13" fmla="*/ 14 h 328"/>
                  <a:gd name="T14" fmla="*/ 79 w 327"/>
                  <a:gd name="T15" fmla="*/ 10 h 328"/>
                  <a:gd name="T16" fmla="*/ 73 w 327"/>
                  <a:gd name="T17" fmla="*/ 7 h 328"/>
                  <a:gd name="T18" fmla="*/ 68 w 327"/>
                  <a:gd name="T19" fmla="*/ 3 h 328"/>
                  <a:gd name="T20" fmla="*/ 62 w 327"/>
                  <a:gd name="T21" fmla="*/ 2 h 328"/>
                  <a:gd name="T22" fmla="*/ 56 w 327"/>
                  <a:gd name="T23" fmla="*/ 1 h 328"/>
                  <a:gd name="T24" fmla="*/ 49 w 327"/>
                  <a:gd name="T25" fmla="*/ 0 h 328"/>
                  <a:gd name="T26" fmla="*/ 43 w 327"/>
                  <a:gd name="T27" fmla="*/ 1 h 328"/>
                  <a:gd name="T28" fmla="*/ 37 w 327"/>
                  <a:gd name="T29" fmla="*/ 2 h 328"/>
                  <a:gd name="T30" fmla="*/ 31 w 327"/>
                  <a:gd name="T31" fmla="*/ 3 h 328"/>
                  <a:gd name="T32" fmla="*/ 26 w 327"/>
                  <a:gd name="T33" fmla="*/ 7 h 328"/>
                  <a:gd name="T34" fmla="*/ 21 w 327"/>
                  <a:gd name="T35" fmla="*/ 10 h 328"/>
                  <a:gd name="T36" fmla="*/ 16 w 327"/>
                  <a:gd name="T37" fmla="*/ 14 h 328"/>
                  <a:gd name="T38" fmla="*/ 12 w 327"/>
                  <a:gd name="T39" fmla="*/ 18 h 328"/>
                  <a:gd name="T40" fmla="*/ 8 w 327"/>
                  <a:gd name="T41" fmla="*/ 24 h 328"/>
                  <a:gd name="T42" fmla="*/ 5 w 327"/>
                  <a:gd name="T43" fmla="*/ 29 h 328"/>
                  <a:gd name="T44" fmla="*/ 2 w 327"/>
                  <a:gd name="T45" fmla="*/ 35 h 328"/>
                  <a:gd name="T46" fmla="*/ 1 w 327"/>
                  <a:gd name="T47" fmla="*/ 42 h 328"/>
                  <a:gd name="T48" fmla="*/ 0 w 327"/>
                  <a:gd name="T49" fmla="*/ 48 h 328"/>
                  <a:gd name="T50" fmla="*/ 0 w 327"/>
                  <a:gd name="T51" fmla="*/ 54 h 328"/>
                  <a:gd name="T52" fmla="*/ 1 w 327"/>
                  <a:gd name="T53" fmla="*/ 61 h 328"/>
                  <a:gd name="T54" fmla="*/ 2 w 327"/>
                  <a:gd name="T55" fmla="*/ 67 h 328"/>
                  <a:gd name="T56" fmla="*/ 5 w 327"/>
                  <a:gd name="T57" fmla="*/ 73 h 328"/>
                  <a:gd name="T58" fmla="*/ 8 w 327"/>
                  <a:gd name="T59" fmla="*/ 78 h 328"/>
                  <a:gd name="T60" fmla="*/ 12 w 327"/>
                  <a:gd name="T61" fmla="*/ 84 h 328"/>
                  <a:gd name="T62" fmla="*/ 16 w 327"/>
                  <a:gd name="T63" fmla="*/ 88 h 328"/>
                  <a:gd name="T64" fmla="*/ 21 w 327"/>
                  <a:gd name="T65" fmla="*/ 92 h 328"/>
                  <a:gd name="T66" fmla="*/ 26 w 327"/>
                  <a:gd name="T67" fmla="*/ 96 h 328"/>
                  <a:gd name="T68" fmla="*/ 31 w 327"/>
                  <a:gd name="T69" fmla="*/ 99 h 328"/>
                  <a:gd name="T70" fmla="*/ 37 w 327"/>
                  <a:gd name="T71" fmla="*/ 100 h 328"/>
                  <a:gd name="T72" fmla="*/ 43 w 327"/>
                  <a:gd name="T73" fmla="*/ 102 h 328"/>
                  <a:gd name="T74" fmla="*/ 49 w 327"/>
                  <a:gd name="T75" fmla="*/ 102 h 328"/>
                  <a:gd name="T76" fmla="*/ 56 w 327"/>
                  <a:gd name="T77" fmla="*/ 102 h 328"/>
                  <a:gd name="T78" fmla="*/ 62 w 327"/>
                  <a:gd name="T79" fmla="*/ 100 h 328"/>
                  <a:gd name="T80" fmla="*/ 68 w 327"/>
                  <a:gd name="T81" fmla="*/ 99 h 328"/>
                  <a:gd name="T82" fmla="*/ 73 w 327"/>
                  <a:gd name="T83" fmla="*/ 96 h 328"/>
                  <a:gd name="T84" fmla="*/ 79 w 327"/>
                  <a:gd name="T85" fmla="*/ 92 h 328"/>
                  <a:gd name="T86" fmla="*/ 84 w 327"/>
                  <a:gd name="T87" fmla="*/ 88 h 328"/>
                  <a:gd name="T88" fmla="*/ 88 w 327"/>
                  <a:gd name="T89" fmla="*/ 84 h 328"/>
                  <a:gd name="T90" fmla="*/ 91 w 327"/>
                  <a:gd name="T91" fmla="*/ 78 h 328"/>
                  <a:gd name="T92" fmla="*/ 94 w 327"/>
                  <a:gd name="T93" fmla="*/ 73 h 328"/>
                  <a:gd name="T94" fmla="*/ 97 w 327"/>
                  <a:gd name="T95" fmla="*/ 67 h 328"/>
                  <a:gd name="T96" fmla="*/ 98 w 327"/>
                  <a:gd name="T97" fmla="*/ 61 h 328"/>
                  <a:gd name="T98" fmla="*/ 99 w 327"/>
                  <a:gd name="T99" fmla="*/ 54 h 32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327" h="328">
                    <a:moveTo>
                      <a:pt x="327" y="164"/>
                    </a:moveTo>
                    <a:lnTo>
                      <a:pt x="327" y="154"/>
                    </a:lnTo>
                    <a:lnTo>
                      <a:pt x="326" y="143"/>
                    </a:lnTo>
                    <a:lnTo>
                      <a:pt x="324" y="134"/>
                    </a:lnTo>
                    <a:lnTo>
                      <a:pt x="322" y="123"/>
                    </a:lnTo>
                    <a:lnTo>
                      <a:pt x="320" y="113"/>
                    </a:lnTo>
                    <a:lnTo>
                      <a:pt x="316" y="104"/>
                    </a:lnTo>
                    <a:lnTo>
                      <a:pt x="311" y="94"/>
                    </a:lnTo>
                    <a:lnTo>
                      <a:pt x="307" y="85"/>
                    </a:lnTo>
                    <a:lnTo>
                      <a:pt x="302" y="76"/>
                    </a:lnTo>
                    <a:lnTo>
                      <a:pt x="297" y="68"/>
                    </a:lnTo>
                    <a:lnTo>
                      <a:pt x="290" y="59"/>
                    </a:lnTo>
                    <a:lnTo>
                      <a:pt x="283" y="52"/>
                    </a:lnTo>
                    <a:lnTo>
                      <a:pt x="276" y="44"/>
                    </a:lnTo>
                    <a:lnTo>
                      <a:pt x="268" y="38"/>
                    </a:lnTo>
                    <a:lnTo>
                      <a:pt x="260" y="31"/>
                    </a:lnTo>
                    <a:lnTo>
                      <a:pt x="252" y="26"/>
                    </a:lnTo>
                    <a:lnTo>
                      <a:pt x="242" y="21"/>
                    </a:lnTo>
                    <a:lnTo>
                      <a:pt x="234" y="15"/>
                    </a:lnTo>
                    <a:lnTo>
                      <a:pt x="224" y="11"/>
                    </a:lnTo>
                    <a:lnTo>
                      <a:pt x="215" y="8"/>
                    </a:lnTo>
                    <a:lnTo>
                      <a:pt x="204" y="5"/>
                    </a:lnTo>
                    <a:lnTo>
                      <a:pt x="194" y="3"/>
                    </a:lnTo>
                    <a:lnTo>
                      <a:pt x="184" y="2"/>
                    </a:lnTo>
                    <a:lnTo>
                      <a:pt x="174" y="0"/>
                    </a:lnTo>
                    <a:lnTo>
                      <a:pt x="163" y="0"/>
                    </a:lnTo>
                    <a:lnTo>
                      <a:pt x="154" y="0"/>
                    </a:lnTo>
                    <a:lnTo>
                      <a:pt x="143" y="2"/>
                    </a:lnTo>
                    <a:lnTo>
                      <a:pt x="133" y="3"/>
                    </a:lnTo>
                    <a:lnTo>
                      <a:pt x="123" y="5"/>
                    </a:lnTo>
                    <a:lnTo>
                      <a:pt x="113" y="8"/>
                    </a:lnTo>
                    <a:lnTo>
                      <a:pt x="104" y="11"/>
                    </a:lnTo>
                    <a:lnTo>
                      <a:pt x="94" y="15"/>
                    </a:lnTo>
                    <a:lnTo>
                      <a:pt x="85" y="21"/>
                    </a:lnTo>
                    <a:lnTo>
                      <a:pt x="76" y="26"/>
                    </a:lnTo>
                    <a:lnTo>
                      <a:pt x="68" y="31"/>
                    </a:lnTo>
                    <a:lnTo>
                      <a:pt x="59" y="38"/>
                    </a:lnTo>
                    <a:lnTo>
                      <a:pt x="52" y="44"/>
                    </a:lnTo>
                    <a:lnTo>
                      <a:pt x="44" y="52"/>
                    </a:lnTo>
                    <a:lnTo>
                      <a:pt x="38" y="59"/>
                    </a:lnTo>
                    <a:lnTo>
                      <a:pt x="31" y="68"/>
                    </a:lnTo>
                    <a:lnTo>
                      <a:pt x="25" y="76"/>
                    </a:lnTo>
                    <a:lnTo>
                      <a:pt x="20" y="85"/>
                    </a:lnTo>
                    <a:lnTo>
                      <a:pt x="15" y="94"/>
                    </a:lnTo>
                    <a:lnTo>
                      <a:pt x="11" y="104"/>
                    </a:lnTo>
                    <a:lnTo>
                      <a:pt x="8" y="113"/>
                    </a:lnTo>
                    <a:lnTo>
                      <a:pt x="5" y="123"/>
                    </a:lnTo>
                    <a:lnTo>
                      <a:pt x="3" y="134"/>
                    </a:lnTo>
                    <a:lnTo>
                      <a:pt x="1" y="143"/>
                    </a:lnTo>
                    <a:lnTo>
                      <a:pt x="1" y="154"/>
                    </a:lnTo>
                    <a:lnTo>
                      <a:pt x="0" y="164"/>
                    </a:lnTo>
                    <a:lnTo>
                      <a:pt x="1" y="174"/>
                    </a:lnTo>
                    <a:lnTo>
                      <a:pt x="1" y="185"/>
                    </a:lnTo>
                    <a:lnTo>
                      <a:pt x="3" y="195"/>
                    </a:lnTo>
                    <a:lnTo>
                      <a:pt x="5" y="205"/>
                    </a:lnTo>
                    <a:lnTo>
                      <a:pt x="8" y="214"/>
                    </a:lnTo>
                    <a:lnTo>
                      <a:pt x="11" y="224"/>
                    </a:lnTo>
                    <a:lnTo>
                      <a:pt x="15" y="234"/>
                    </a:lnTo>
                    <a:lnTo>
                      <a:pt x="20" y="243"/>
                    </a:lnTo>
                    <a:lnTo>
                      <a:pt x="25" y="252"/>
                    </a:lnTo>
                    <a:lnTo>
                      <a:pt x="31" y="260"/>
                    </a:lnTo>
                    <a:lnTo>
                      <a:pt x="38" y="269"/>
                    </a:lnTo>
                    <a:lnTo>
                      <a:pt x="44" y="276"/>
                    </a:lnTo>
                    <a:lnTo>
                      <a:pt x="52" y="284"/>
                    </a:lnTo>
                    <a:lnTo>
                      <a:pt x="59" y="290"/>
                    </a:lnTo>
                    <a:lnTo>
                      <a:pt x="68" y="296"/>
                    </a:lnTo>
                    <a:lnTo>
                      <a:pt x="76" y="303"/>
                    </a:lnTo>
                    <a:lnTo>
                      <a:pt x="85" y="308"/>
                    </a:lnTo>
                    <a:lnTo>
                      <a:pt x="94" y="312"/>
                    </a:lnTo>
                    <a:lnTo>
                      <a:pt x="104" y="317"/>
                    </a:lnTo>
                    <a:lnTo>
                      <a:pt x="113" y="320"/>
                    </a:lnTo>
                    <a:lnTo>
                      <a:pt x="123" y="323"/>
                    </a:lnTo>
                    <a:lnTo>
                      <a:pt x="133" y="325"/>
                    </a:lnTo>
                    <a:lnTo>
                      <a:pt x="143" y="327"/>
                    </a:lnTo>
                    <a:lnTo>
                      <a:pt x="154" y="327"/>
                    </a:lnTo>
                    <a:lnTo>
                      <a:pt x="163" y="328"/>
                    </a:lnTo>
                    <a:lnTo>
                      <a:pt x="174" y="327"/>
                    </a:lnTo>
                    <a:lnTo>
                      <a:pt x="184" y="327"/>
                    </a:lnTo>
                    <a:lnTo>
                      <a:pt x="194" y="325"/>
                    </a:lnTo>
                    <a:lnTo>
                      <a:pt x="204" y="323"/>
                    </a:lnTo>
                    <a:lnTo>
                      <a:pt x="215" y="320"/>
                    </a:lnTo>
                    <a:lnTo>
                      <a:pt x="224" y="317"/>
                    </a:lnTo>
                    <a:lnTo>
                      <a:pt x="234" y="312"/>
                    </a:lnTo>
                    <a:lnTo>
                      <a:pt x="242" y="308"/>
                    </a:lnTo>
                    <a:lnTo>
                      <a:pt x="252" y="303"/>
                    </a:lnTo>
                    <a:lnTo>
                      <a:pt x="260" y="296"/>
                    </a:lnTo>
                    <a:lnTo>
                      <a:pt x="268" y="290"/>
                    </a:lnTo>
                    <a:lnTo>
                      <a:pt x="276" y="284"/>
                    </a:lnTo>
                    <a:lnTo>
                      <a:pt x="283" y="276"/>
                    </a:lnTo>
                    <a:lnTo>
                      <a:pt x="290" y="269"/>
                    </a:lnTo>
                    <a:lnTo>
                      <a:pt x="297" y="260"/>
                    </a:lnTo>
                    <a:lnTo>
                      <a:pt x="302" y="252"/>
                    </a:lnTo>
                    <a:lnTo>
                      <a:pt x="307" y="243"/>
                    </a:lnTo>
                    <a:lnTo>
                      <a:pt x="311" y="234"/>
                    </a:lnTo>
                    <a:lnTo>
                      <a:pt x="316" y="224"/>
                    </a:lnTo>
                    <a:lnTo>
                      <a:pt x="320" y="214"/>
                    </a:lnTo>
                    <a:lnTo>
                      <a:pt x="322" y="205"/>
                    </a:lnTo>
                    <a:lnTo>
                      <a:pt x="324" y="195"/>
                    </a:lnTo>
                    <a:lnTo>
                      <a:pt x="326" y="185"/>
                    </a:lnTo>
                    <a:lnTo>
                      <a:pt x="327" y="174"/>
                    </a:lnTo>
                    <a:lnTo>
                      <a:pt x="327" y="164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12" name="Freeform 473"/>
              <p:cNvSpPr>
                <a:spLocks/>
              </p:cNvSpPr>
              <p:nvPr/>
            </p:nvSpPr>
            <p:spPr bwMode="auto">
              <a:xfrm>
                <a:off x="3750" y="3207"/>
                <a:ext cx="101" cy="101"/>
              </a:xfrm>
              <a:custGeom>
                <a:avLst/>
                <a:gdLst>
                  <a:gd name="T0" fmla="*/ 101 w 328"/>
                  <a:gd name="T1" fmla="*/ 47 h 328"/>
                  <a:gd name="T2" fmla="*/ 100 w 328"/>
                  <a:gd name="T3" fmla="*/ 41 h 328"/>
                  <a:gd name="T4" fmla="*/ 98 w 328"/>
                  <a:gd name="T5" fmla="*/ 35 h 328"/>
                  <a:gd name="T6" fmla="*/ 96 w 328"/>
                  <a:gd name="T7" fmla="*/ 29 h 328"/>
                  <a:gd name="T8" fmla="*/ 93 w 328"/>
                  <a:gd name="T9" fmla="*/ 23 h 328"/>
                  <a:gd name="T10" fmla="*/ 89 w 328"/>
                  <a:gd name="T11" fmla="*/ 18 h 328"/>
                  <a:gd name="T12" fmla="*/ 85 w 328"/>
                  <a:gd name="T13" fmla="*/ 14 h 328"/>
                  <a:gd name="T14" fmla="*/ 80 w 328"/>
                  <a:gd name="T15" fmla="*/ 10 h 328"/>
                  <a:gd name="T16" fmla="*/ 75 w 328"/>
                  <a:gd name="T17" fmla="*/ 6 h 328"/>
                  <a:gd name="T18" fmla="*/ 69 w 328"/>
                  <a:gd name="T19" fmla="*/ 3 h 328"/>
                  <a:gd name="T20" fmla="*/ 63 w 328"/>
                  <a:gd name="T21" fmla="*/ 2 h 328"/>
                  <a:gd name="T22" fmla="*/ 57 w 328"/>
                  <a:gd name="T23" fmla="*/ 1 h 328"/>
                  <a:gd name="T24" fmla="*/ 51 w 328"/>
                  <a:gd name="T25" fmla="*/ 0 h 328"/>
                  <a:gd name="T26" fmla="*/ 44 w 328"/>
                  <a:gd name="T27" fmla="*/ 1 h 328"/>
                  <a:gd name="T28" fmla="*/ 38 w 328"/>
                  <a:gd name="T29" fmla="*/ 2 h 328"/>
                  <a:gd name="T30" fmla="*/ 32 w 328"/>
                  <a:gd name="T31" fmla="*/ 3 h 328"/>
                  <a:gd name="T32" fmla="*/ 26 w 328"/>
                  <a:gd name="T33" fmla="*/ 6 h 328"/>
                  <a:gd name="T34" fmla="*/ 21 w 328"/>
                  <a:gd name="T35" fmla="*/ 10 h 328"/>
                  <a:gd name="T36" fmla="*/ 16 w 328"/>
                  <a:gd name="T37" fmla="*/ 14 h 328"/>
                  <a:gd name="T38" fmla="*/ 11 w 328"/>
                  <a:gd name="T39" fmla="*/ 18 h 328"/>
                  <a:gd name="T40" fmla="*/ 8 w 328"/>
                  <a:gd name="T41" fmla="*/ 23 h 328"/>
                  <a:gd name="T42" fmla="*/ 5 w 328"/>
                  <a:gd name="T43" fmla="*/ 29 h 328"/>
                  <a:gd name="T44" fmla="*/ 2 w 328"/>
                  <a:gd name="T45" fmla="*/ 35 h 328"/>
                  <a:gd name="T46" fmla="*/ 1 w 328"/>
                  <a:gd name="T47" fmla="*/ 41 h 328"/>
                  <a:gd name="T48" fmla="*/ 0 w 328"/>
                  <a:gd name="T49" fmla="*/ 47 h 328"/>
                  <a:gd name="T50" fmla="*/ 0 w 328"/>
                  <a:gd name="T51" fmla="*/ 54 h 328"/>
                  <a:gd name="T52" fmla="*/ 1 w 328"/>
                  <a:gd name="T53" fmla="*/ 60 h 328"/>
                  <a:gd name="T54" fmla="*/ 2 w 328"/>
                  <a:gd name="T55" fmla="*/ 66 h 328"/>
                  <a:gd name="T56" fmla="*/ 5 w 328"/>
                  <a:gd name="T57" fmla="*/ 72 h 328"/>
                  <a:gd name="T58" fmla="*/ 8 w 328"/>
                  <a:gd name="T59" fmla="*/ 78 h 328"/>
                  <a:gd name="T60" fmla="*/ 11 w 328"/>
                  <a:gd name="T61" fmla="*/ 83 h 328"/>
                  <a:gd name="T62" fmla="*/ 16 w 328"/>
                  <a:gd name="T63" fmla="*/ 87 h 328"/>
                  <a:gd name="T64" fmla="*/ 21 w 328"/>
                  <a:gd name="T65" fmla="*/ 91 h 328"/>
                  <a:gd name="T66" fmla="*/ 26 w 328"/>
                  <a:gd name="T67" fmla="*/ 95 h 328"/>
                  <a:gd name="T68" fmla="*/ 32 w 328"/>
                  <a:gd name="T69" fmla="*/ 98 h 328"/>
                  <a:gd name="T70" fmla="*/ 38 w 328"/>
                  <a:gd name="T71" fmla="*/ 99 h 328"/>
                  <a:gd name="T72" fmla="*/ 44 w 328"/>
                  <a:gd name="T73" fmla="*/ 101 h 328"/>
                  <a:gd name="T74" fmla="*/ 51 w 328"/>
                  <a:gd name="T75" fmla="*/ 101 h 328"/>
                  <a:gd name="T76" fmla="*/ 57 w 328"/>
                  <a:gd name="T77" fmla="*/ 101 h 328"/>
                  <a:gd name="T78" fmla="*/ 63 w 328"/>
                  <a:gd name="T79" fmla="*/ 99 h 328"/>
                  <a:gd name="T80" fmla="*/ 69 w 328"/>
                  <a:gd name="T81" fmla="*/ 98 h 328"/>
                  <a:gd name="T82" fmla="*/ 75 w 328"/>
                  <a:gd name="T83" fmla="*/ 95 h 328"/>
                  <a:gd name="T84" fmla="*/ 80 w 328"/>
                  <a:gd name="T85" fmla="*/ 91 h 328"/>
                  <a:gd name="T86" fmla="*/ 85 w 328"/>
                  <a:gd name="T87" fmla="*/ 87 h 328"/>
                  <a:gd name="T88" fmla="*/ 89 w 328"/>
                  <a:gd name="T89" fmla="*/ 83 h 328"/>
                  <a:gd name="T90" fmla="*/ 93 w 328"/>
                  <a:gd name="T91" fmla="*/ 78 h 328"/>
                  <a:gd name="T92" fmla="*/ 96 w 328"/>
                  <a:gd name="T93" fmla="*/ 72 h 328"/>
                  <a:gd name="T94" fmla="*/ 98 w 328"/>
                  <a:gd name="T95" fmla="*/ 66 h 328"/>
                  <a:gd name="T96" fmla="*/ 100 w 328"/>
                  <a:gd name="T97" fmla="*/ 60 h 328"/>
                  <a:gd name="T98" fmla="*/ 101 w 328"/>
                  <a:gd name="T99" fmla="*/ 54 h 32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328" h="328">
                    <a:moveTo>
                      <a:pt x="328" y="164"/>
                    </a:moveTo>
                    <a:lnTo>
                      <a:pt x="327" y="154"/>
                    </a:lnTo>
                    <a:lnTo>
                      <a:pt x="327" y="143"/>
                    </a:lnTo>
                    <a:lnTo>
                      <a:pt x="324" y="134"/>
                    </a:lnTo>
                    <a:lnTo>
                      <a:pt x="322" y="123"/>
                    </a:lnTo>
                    <a:lnTo>
                      <a:pt x="319" y="114"/>
                    </a:lnTo>
                    <a:lnTo>
                      <a:pt x="316" y="104"/>
                    </a:lnTo>
                    <a:lnTo>
                      <a:pt x="312" y="94"/>
                    </a:lnTo>
                    <a:lnTo>
                      <a:pt x="307" y="85"/>
                    </a:lnTo>
                    <a:lnTo>
                      <a:pt x="302" y="76"/>
                    </a:lnTo>
                    <a:lnTo>
                      <a:pt x="296" y="68"/>
                    </a:lnTo>
                    <a:lnTo>
                      <a:pt x="289" y="59"/>
                    </a:lnTo>
                    <a:lnTo>
                      <a:pt x="283" y="52"/>
                    </a:lnTo>
                    <a:lnTo>
                      <a:pt x="276" y="44"/>
                    </a:lnTo>
                    <a:lnTo>
                      <a:pt x="268" y="38"/>
                    </a:lnTo>
                    <a:lnTo>
                      <a:pt x="260" y="32"/>
                    </a:lnTo>
                    <a:lnTo>
                      <a:pt x="251" y="25"/>
                    </a:lnTo>
                    <a:lnTo>
                      <a:pt x="242" y="20"/>
                    </a:lnTo>
                    <a:lnTo>
                      <a:pt x="233" y="16"/>
                    </a:lnTo>
                    <a:lnTo>
                      <a:pt x="224" y="11"/>
                    </a:lnTo>
                    <a:lnTo>
                      <a:pt x="214" y="8"/>
                    </a:lnTo>
                    <a:lnTo>
                      <a:pt x="204" y="5"/>
                    </a:lnTo>
                    <a:lnTo>
                      <a:pt x="195" y="3"/>
                    </a:lnTo>
                    <a:lnTo>
                      <a:pt x="184" y="2"/>
                    </a:lnTo>
                    <a:lnTo>
                      <a:pt x="174" y="1"/>
                    </a:lnTo>
                    <a:lnTo>
                      <a:pt x="164" y="0"/>
                    </a:lnTo>
                    <a:lnTo>
                      <a:pt x="153" y="1"/>
                    </a:lnTo>
                    <a:lnTo>
                      <a:pt x="143" y="2"/>
                    </a:lnTo>
                    <a:lnTo>
                      <a:pt x="133" y="3"/>
                    </a:lnTo>
                    <a:lnTo>
                      <a:pt x="123" y="5"/>
                    </a:lnTo>
                    <a:lnTo>
                      <a:pt x="113" y="8"/>
                    </a:lnTo>
                    <a:lnTo>
                      <a:pt x="103" y="11"/>
                    </a:lnTo>
                    <a:lnTo>
                      <a:pt x="93" y="16"/>
                    </a:lnTo>
                    <a:lnTo>
                      <a:pt x="85" y="20"/>
                    </a:lnTo>
                    <a:lnTo>
                      <a:pt x="75" y="25"/>
                    </a:lnTo>
                    <a:lnTo>
                      <a:pt x="67" y="32"/>
                    </a:lnTo>
                    <a:lnTo>
                      <a:pt x="59" y="38"/>
                    </a:lnTo>
                    <a:lnTo>
                      <a:pt x="52" y="44"/>
                    </a:lnTo>
                    <a:lnTo>
                      <a:pt x="44" y="52"/>
                    </a:lnTo>
                    <a:lnTo>
                      <a:pt x="37" y="59"/>
                    </a:lnTo>
                    <a:lnTo>
                      <a:pt x="31" y="68"/>
                    </a:lnTo>
                    <a:lnTo>
                      <a:pt x="25" y="76"/>
                    </a:lnTo>
                    <a:lnTo>
                      <a:pt x="20" y="85"/>
                    </a:lnTo>
                    <a:lnTo>
                      <a:pt x="16" y="94"/>
                    </a:lnTo>
                    <a:lnTo>
                      <a:pt x="11" y="104"/>
                    </a:lnTo>
                    <a:lnTo>
                      <a:pt x="7" y="114"/>
                    </a:lnTo>
                    <a:lnTo>
                      <a:pt x="5" y="123"/>
                    </a:lnTo>
                    <a:lnTo>
                      <a:pt x="3" y="134"/>
                    </a:lnTo>
                    <a:lnTo>
                      <a:pt x="1" y="143"/>
                    </a:lnTo>
                    <a:lnTo>
                      <a:pt x="0" y="154"/>
                    </a:lnTo>
                    <a:lnTo>
                      <a:pt x="0" y="164"/>
                    </a:lnTo>
                    <a:lnTo>
                      <a:pt x="0" y="174"/>
                    </a:lnTo>
                    <a:lnTo>
                      <a:pt x="1" y="185"/>
                    </a:lnTo>
                    <a:lnTo>
                      <a:pt x="3" y="194"/>
                    </a:lnTo>
                    <a:lnTo>
                      <a:pt x="5" y="205"/>
                    </a:lnTo>
                    <a:lnTo>
                      <a:pt x="7" y="215"/>
                    </a:lnTo>
                    <a:lnTo>
                      <a:pt x="11" y="224"/>
                    </a:lnTo>
                    <a:lnTo>
                      <a:pt x="16" y="234"/>
                    </a:lnTo>
                    <a:lnTo>
                      <a:pt x="20" y="243"/>
                    </a:lnTo>
                    <a:lnTo>
                      <a:pt x="25" y="252"/>
                    </a:lnTo>
                    <a:lnTo>
                      <a:pt x="31" y="260"/>
                    </a:lnTo>
                    <a:lnTo>
                      <a:pt x="37" y="269"/>
                    </a:lnTo>
                    <a:lnTo>
                      <a:pt x="44" y="276"/>
                    </a:lnTo>
                    <a:lnTo>
                      <a:pt x="52" y="284"/>
                    </a:lnTo>
                    <a:lnTo>
                      <a:pt x="59" y="290"/>
                    </a:lnTo>
                    <a:lnTo>
                      <a:pt x="67" y="297"/>
                    </a:lnTo>
                    <a:lnTo>
                      <a:pt x="75" y="302"/>
                    </a:lnTo>
                    <a:lnTo>
                      <a:pt x="85" y="307"/>
                    </a:lnTo>
                    <a:lnTo>
                      <a:pt x="93" y="313"/>
                    </a:lnTo>
                    <a:lnTo>
                      <a:pt x="103" y="317"/>
                    </a:lnTo>
                    <a:lnTo>
                      <a:pt x="113" y="320"/>
                    </a:lnTo>
                    <a:lnTo>
                      <a:pt x="123" y="323"/>
                    </a:lnTo>
                    <a:lnTo>
                      <a:pt x="133" y="325"/>
                    </a:lnTo>
                    <a:lnTo>
                      <a:pt x="143" y="327"/>
                    </a:lnTo>
                    <a:lnTo>
                      <a:pt x="153" y="328"/>
                    </a:lnTo>
                    <a:lnTo>
                      <a:pt x="164" y="328"/>
                    </a:lnTo>
                    <a:lnTo>
                      <a:pt x="174" y="328"/>
                    </a:lnTo>
                    <a:lnTo>
                      <a:pt x="184" y="327"/>
                    </a:lnTo>
                    <a:lnTo>
                      <a:pt x="195" y="325"/>
                    </a:lnTo>
                    <a:lnTo>
                      <a:pt x="204" y="323"/>
                    </a:lnTo>
                    <a:lnTo>
                      <a:pt x="214" y="320"/>
                    </a:lnTo>
                    <a:lnTo>
                      <a:pt x="224" y="317"/>
                    </a:lnTo>
                    <a:lnTo>
                      <a:pt x="233" y="313"/>
                    </a:lnTo>
                    <a:lnTo>
                      <a:pt x="242" y="307"/>
                    </a:lnTo>
                    <a:lnTo>
                      <a:pt x="251" y="302"/>
                    </a:lnTo>
                    <a:lnTo>
                      <a:pt x="260" y="297"/>
                    </a:lnTo>
                    <a:lnTo>
                      <a:pt x="268" y="290"/>
                    </a:lnTo>
                    <a:lnTo>
                      <a:pt x="276" y="284"/>
                    </a:lnTo>
                    <a:lnTo>
                      <a:pt x="283" y="276"/>
                    </a:lnTo>
                    <a:lnTo>
                      <a:pt x="289" y="269"/>
                    </a:lnTo>
                    <a:lnTo>
                      <a:pt x="296" y="260"/>
                    </a:lnTo>
                    <a:lnTo>
                      <a:pt x="302" y="252"/>
                    </a:lnTo>
                    <a:lnTo>
                      <a:pt x="307" y="243"/>
                    </a:lnTo>
                    <a:lnTo>
                      <a:pt x="312" y="234"/>
                    </a:lnTo>
                    <a:lnTo>
                      <a:pt x="316" y="224"/>
                    </a:lnTo>
                    <a:lnTo>
                      <a:pt x="319" y="215"/>
                    </a:lnTo>
                    <a:lnTo>
                      <a:pt x="322" y="205"/>
                    </a:lnTo>
                    <a:lnTo>
                      <a:pt x="324" y="194"/>
                    </a:lnTo>
                    <a:lnTo>
                      <a:pt x="327" y="185"/>
                    </a:lnTo>
                    <a:lnTo>
                      <a:pt x="327" y="174"/>
                    </a:lnTo>
                    <a:lnTo>
                      <a:pt x="328" y="164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13" name="Freeform 474"/>
              <p:cNvSpPr>
                <a:spLocks/>
              </p:cNvSpPr>
              <p:nvPr/>
            </p:nvSpPr>
            <p:spPr bwMode="auto">
              <a:xfrm>
                <a:off x="3347" y="3609"/>
                <a:ext cx="101" cy="102"/>
              </a:xfrm>
              <a:custGeom>
                <a:avLst/>
                <a:gdLst>
                  <a:gd name="T0" fmla="*/ 101 w 327"/>
                  <a:gd name="T1" fmla="*/ 48 h 328"/>
                  <a:gd name="T2" fmla="*/ 100 w 327"/>
                  <a:gd name="T3" fmla="*/ 42 h 328"/>
                  <a:gd name="T4" fmla="*/ 99 w 327"/>
                  <a:gd name="T5" fmla="*/ 35 h 328"/>
                  <a:gd name="T6" fmla="*/ 96 w 327"/>
                  <a:gd name="T7" fmla="*/ 29 h 328"/>
                  <a:gd name="T8" fmla="*/ 93 w 327"/>
                  <a:gd name="T9" fmla="*/ 24 h 328"/>
                  <a:gd name="T10" fmla="*/ 90 w 327"/>
                  <a:gd name="T11" fmla="*/ 18 h 328"/>
                  <a:gd name="T12" fmla="*/ 85 w 327"/>
                  <a:gd name="T13" fmla="*/ 14 h 328"/>
                  <a:gd name="T14" fmla="*/ 80 w 327"/>
                  <a:gd name="T15" fmla="*/ 10 h 328"/>
                  <a:gd name="T16" fmla="*/ 75 w 327"/>
                  <a:gd name="T17" fmla="*/ 7 h 328"/>
                  <a:gd name="T18" fmla="*/ 69 w 327"/>
                  <a:gd name="T19" fmla="*/ 3 h 328"/>
                  <a:gd name="T20" fmla="*/ 63 w 327"/>
                  <a:gd name="T21" fmla="*/ 2 h 328"/>
                  <a:gd name="T22" fmla="*/ 57 w 327"/>
                  <a:gd name="T23" fmla="*/ 1 h 328"/>
                  <a:gd name="T24" fmla="*/ 51 w 327"/>
                  <a:gd name="T25" fmla="*/ 0 h 328"/>
                  <a:gd name="T26" fmla="*/ 44 w 327"/>
                  <a:gd name="T27" fmla="*/ 1 h 328"/>
                  <a:gd name="T28" fmla="*/ 38 w 327"/>
                  <a:gd name="T29" fmla="*/ 2 h 328"/>
                  <a:gd name="T30" fmla="*/ 32 w 327"/>
                  <a:gd name="T31" fmla="*/ 3 h 328"/>
                  <a:gd name="T32" fmla="*/ 26 w 327"/>
                  <a:gd name="T33" fmla="*/ 7 h 328"/>
                  <a:gd name="T34" fmla="*/ 21 w 327"/>
                  <a:gd name="T35" fmla="*/ 10 h 328"/>
                  <a:gd name="T36" fmla="*/ 16 w 327"/>
                  <a:gd name="T37" fmla="*/ 14 h 328"/>
                  <a:gd name="T38" fmla="*/ 11 w 327"/>
                  <a:gd name="T39" fmla="*/ 18 h 328"/>
                  <a:gd name="T40" fmla="*/ 8 w 327"/>
                  <a:gd name="T41" fmla="*/ 24 h 328"/>
                  <a:gd name="T42" fmla="*/ 5 w 327"/>
                  <a:gd name="T43" fmla="*/ 29 h 328"/>
                  <a:gd name="T44" fmla="*/ 2 w 327"/>
                  <a:gd name="T45" fmla="*/ 35 h 328"/>
                  <a:gd name="T46" fmla="*/ 1 w 327"/>
                  <a:gd name="T47" fmla="*/ 42 h 328"/>
                  <a:gd name="T48" fmla="*/ 0 w 327"/>
                  <a:gd name="T49" fmla="*/ 48 h 328"/>
                  <a:gd name="T50" fmla="*/ 0 w 327"/>
                  <a:gd name="T51" fmla="*/ 54 h 328"/>
                  <a:gd name="T52" fmla="*/ 1 w 327"/>
                  <a:gd name="T53" fmla="*/ 61 h 328"/>
                  <a:gd name="T54" fmla="*/ 2 w 327"/>
                  <a:gd name="T55" fmla="*/ 67 h 328"/>
                  <a:gd name="T56" fmla="*/ 5 w 327"/>
                  <a:gd name="T57" fmla="*/ 73 h 328"/>
                  <a:gd name="T58" fmla="*/ 8 w 327"/>
                  <a:gd name="T59" fmla="*/ 78 h 328"/>
                  <a:gd name="T60" fmla="*/ 11 w 327"/>
                  <a:gd name="T61" fmla="*/ 84 h 328"/>
                  <a:gd name="T62" fmla="*/ 16 w 327"/>
                  <a:gd name="T63" fmla="*/ 88 h 328"/>
                  <a:gd name="T64" fmla="*/ 21 w 327"/>
                  <a:gd name="T65" fmla="*/ 92 h 328"/>
                  <a:gd name="T66" fmla="*/ 26 w 327"/>
                  <a:gd name="T67" fmla="*/ 96 h 328"/>
                  <a:gd name="T68" fmla="*/ 32 w 327"/>
                  <a:gd name="T69" fmla="*/ 99 h 328"/>
                  <a:gd name="T70" fmla="*/ 38 w 327"/>
                  <a:gd name="T71" fmla="*/ 100 h 328"/>
                  <a:gd name="T72" fmla="*/ 44 w 327"/>
                  <a:gd name="T73" fmla="*/ 102 h 328"/>
                  <a:gd name="T74" fmla="*/ 51 w 327"/>
                  <a:gd name="T75" fmla="*/ 102 h 328"/>
                  <a:gd name="T76" fmla="*/ 57 w 327"/>
                  <a:gd name="T77" fmla="*/ 102 h 328"/>
                  <a:gd name="T78" fmla="*/ 63 w 327"/>
                  <a:gd name="T79" fmla="*/ 100 h 328"/>
                  <a:gd name="T80" fmla="*/ 69 w 327"/>
                  <a:gd name="T81" fmla="*/ 99 h 328"/>
                  <a:gd name="T82" fmla="*/ 75 w 327"/>
                  <a:gd name="T83" fmla="*/ 96 h 328"/>
                  <a:gd name="T84" fmla="*/ 80 w 327"/>
                  <a:gd name="T85" fmla="*/ 92 h 328"/>
                  <a:gd name="T86" fmla="*/ 85 w 327"/>
                  <a:gd name="T87" fmla="*/ 88 h 328"/>
                  <a:gd name="T88" fmla="*/ 90 w 327"/>
                  <a:gd name="T89" fmla="*/ 84 h 328"/>
                  <a:gd name="T90" fmla="*/ 93 w 327"/>
                  <a:gd name="T91" fmla="*/ 78 h 328"/>
                  <a:gd name="T92" fmla="*/ 96 w 327"/>
                  <a:gd name="T93" fmla="*/ 73 h 328"/>
                  <a:gd name="T94" fmla="*/ 99 w 327"/>
                  <a:gd name="T95" fmla="*/ 67 h 328"/>
                  <a:gd name="T96" fmla="*/ 100 w 327"/>
                  <a:gd name="T97" fmla="*/ 61 h 328"/>
                  <a:gd name="T98" fmla="*/ 101 w 327"/>
                  <a:gd name="T99" fmla="*/ 54 h 32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327" h="328">
                    <a:moveTo>
                      <a:pt x="327" y="164"/>
                    </a:moveTo>
                    <a:lnTo>
                      <a:pt x="327" y="154"/>
                    </a:lnTo>
                    <a:lnTo>
                      <a:pt x="326" y="143"/>
                    </a:lnTo>
                    <a:lnTo>
                      <a:pt x="325" y="134"/>
                    </a:lnTo>
                    <a:lnTo>
                      <a:pt x="323" y="123"/>
                    </a:lnTo>
                    <a:lnTo>
                      <a:pt x="319" y="113"/>
                    </a:lnTo>
                    <a:lnTo>
                      <a:pt x="316" y="104"/>
                    </a:lnTo>
                    <a:lnTo>
                      <a:pt x="312" y="94"/>
                    </a:lnTo>
                    <a:lnTo>
                      <a:pt x="307" y="85"/>
                    </a:lnTo>
                    <a:lnTo>
                      <a:pt x="302" y="76"/>
                    </a:lnTo>
                    <a:lnTo>
                      <a:pt x="296" y="68"/>
                    </a:lnTo>
                    <a:lnTo>
                      <a:pt x="290" y="59"/>
                    </a:lnTo>
                    <a:lnTo>
                      <a:pt x="283" y="52"/>
                    </a:lnTo>
                    <a:lnTo>
                      <a:pt x="276" y="44"/>
                    </a:lnTo>
                    <a:lnTo>
                      <a:pt x="268" y="38"/>
                    </a:lnTo>
                    <a:lnTo>
                      <a:pt x="260" y="31"/>
                    </a:lnTo>
                    <a:lnTo>
                      <a:pt x="251" y="26"/>
                    </a:lnTo>
                    <a:lnTo>
                      <a:pt x="243" y="21"/>
                    </a:lnTo>
                    <a:lnTo>
                      <a:pt x="233" y="15"/>
                    </a:lnTo>
                    <a:lnTo>
                      <a:pt x="224" y="11"/>
                    </a:lnTo>
                    <a:lnTo>
                      <a:pt x="214" y="8"/>
                    </a:lnTo>
                    <a:lnTo>
                      <a:pt x="204" y="5"/>
                    </a:lnTo>
                    <a:lnTo>
                      <a:pt x="194" y="3"/>
                    </a:lnTo>
                    <a:lnTo>
                      <a:pt x="184" y="2"/>
                    </a:lnTo>
                    <a:lnTo>
                      <a:pt x="174" y="0"/>
                    </a:lnTo>
                    <a:lnTo>
                      <a:pt x="164" y="0"/>
                    </a:lnTo>
                    <a:lnTo>
                      <a:pt x="153" y="0"/>
                    </a:lnTo>
                    <a:lnTo>
                      <a:pt x="143" y="2"/>
                    </a:lnTo>
                    <a:lnTo>
                      <a:pt x="133" y="3"/>
                    </a:lnTo>
                    <a:lnTo>
                      <a:pt x="122" y="5"/>
                    </a:lnTo>
                    <a:lnTo>
                      <a:pt x="113" y="8"/>
                    </a:lnTo>
                    <a:lnTo>
                      <a:pt x="103" y="11"/>
                    </a:lnTo>
                    <a:lnTo>
                      <a:pt x="94" y="15"/>
                    </a:lnTo>
                    <a:lnTo>
                      <a:pt x="84" y="21"/>
                    </a:lnTo>
                    <a:lnTo>
                      <a:pt x="76" y="26"/>
                    </a:lnTo>
                    <a:lnTo>
                      <a:pt x="67" y="31"/>
                    </a:lnTo>
                    <a:lnTo>
                      <a:pt x="59" y="38"/>
                    </a:lnTo>
                    <a:lnTo>
                      <a:pt x="51" y="44"/>
                    </a:lnTo>
                    <a:lnTo>
                      <a:pt x="44" y="52"/>
                    </a:lnTo>
                    <a:lnTo>
                      <a:pt x="37" y="59"/>
                    </a:lnTo>
                    <a:lnTo>
                      <a:pt x="31" y="68"/>
                    </a:lnTo>
                    <a:lnTo>
                      <a:pt x="25" y="76"/>
                    </a:lnTo>
                    <a:lnTo>
                      <a:pt x="20" y="85"/>
                    </a:lnTo>
                    <a:lnTo>
                      <a:pt x="15" y="94"/>
                    </a:lnTo>
                    <a:lnTo>
                      <a:pt x="11" y="104"/>
                    </a:lnTo>
                    <a:lnTo>
                      <a:pt x="7" y="113"/>
                    </a:lnTo>
                    <a:lnTo>
                      <a:pt x="4" y="123"/>
                    </a:lnTo>
                    <a:lnTo>
                      <a:pt x="2" y="134"/>
                    </a:lnTo>
                    <a:lnTo>
                      <a:pt x="1" y="143"/>
                    </a:lnTo>
                    <a:lnTo>
                      <a:pt x="0" y="154"/>
                    </a:lnTo>
                    <a:lnTo>
                      <a:pt x="0" y="164"/>
                    </a:lnTo>
                    <a:lnTo>
                      <a:pt x="0" y="174"/>
                    </a:lnTo>
                    <a:lnTo>
                      <a:pt x="1" y="185"/>
                    </a:lnTo>
                    <a:lnTo>
                      <a:pt x="2" y="195"/>
                    </a:lnTo>
                    <a:lnTo>
                      <a:pt x="4" y="205"/>
                    </a:lnTo>
                    <a:lnTo>
                      <a:pt x="7" y="214"/>
                    </a:lnTo>
                    <a:lnTo>
                      <a:pt x="11" y="224"/>
                    </a:lnTo>
                    <a:lnTo>
                      <a:pt x="15" y="234"/>
                    </a:lnTo>
                    <a:lnTo>
                      <a:pt x="20" y="243"/>
                    </a:lnTo>
                    <a:lnTo>
                      <a:pt x="25" y="252"/>
                    </a:lnTo>
                    <a:lnTo>
                      <a:pt x="31" y="260"/>
                    </a:lnTo>
                    <a:lnTo>
                      <a:pt x="37" y="269"/>
                    </a:lnTo>
                    <a:lnTo>
                      <a:pt x="44" y="276"/>
                    </a:lnTo>
                    <a:lnTo>
                      <a:pt x="51" y="284"/>
                    </a:lnTo>
                    <a:lnTo>
                      <a:pt x="59" y="290"/>
                    </a:lnTo>
                    <a:lnTo>
                      <a:pt x="67" y="296"/>
                    </a:lnTo>
                    <a:lnTo>
                      <a:pt x="76" y="303"/>
                    </a:lnTo>
                    <a:lnTo>
                      <a:pt x="84" y="308"/>
                    </a:lnTo>
                    <a:lnTo>
                      <a:pt x="94" y="312"/>
                    </a:lnTo>
                    <a:lnTo>
                      <a:pt x="103" y="317"/>
                    </a:lnTo>
                    <a:lnTo>
                      <a:pt x="113" y="320"/>
                    </a:lnTo>
                    <a:lnTo>
                      <a:pt x="122" y="323"/>
                    </a:lnTo>
                    <a:lnTo>
                      <a:pt x="133" y="325"/>
                    </a:lnTo>
                    <a:lnTo>
                      <a:pt x="143" y="327"/>
                    </a:lnTo>
                    <a:lnTo>
                      <a:pt x="153" y="327"/>
                    </a:lnTo>
                    <a:lnTo>
                      <a:pt x="164" y="328"/>
                    </a:lnTo>
                    <a:lnTo>
                      <a:pt x="174" y="327"/>
                    </a:lnTo>
                    <a:lnTo>
                      <a:pt x="184" y="327"/>
                    </a:lnTo>
                    <a:lnTo>
                      <a:pt x="194" y="325"/>
                    </a:lnTo>
                    <a:lnTo>
                      <a:pt x="204" y="323"/>
                    </a:lnTo>
                    <a:lnTo>
                      <a:pt x="214" y="320"/>
                    </a:lnTo>
                    <a:lnTo>
                      <a:pt x="224" y="317"/>
                    </a:lnTo>
                    <a:lnTo>
                      <a:pt x="233" y="312"/>
                    </a:lnTo>
                    <a:lnTo>
                      <a:pt x="243" y="308"/>
                    </a:lnTo>
                    <a:lnTo>
                      <a:pt x="251" y="303"/>
                    </a:lnTo>
                    <a:lnTo>
                      <a:pt x="260" y="296"/>
                    </a:lnTo>
                    <a:lnTo>
                      <a:pt x="268" y="290"/>
                    </a:lnTo>
                    <a:lnTo>
                      <a:pt x="276" y="284"/>
                    </a:lnTo>
                    <a:lnTo>
                      <a:pt x="283" y="276"/>
                    </a:lnTo>
                    <a:lnTo>
                      <a:pt x="290" y="269"/>
                    </a:lnTo>
                    <a:lnTo>
                      <a:pt x="296" y="260"/>
                    </a:lnTo>
                    <a:lnTo>
                      <a:pt x="302" y="252"/>
                    </a:lnTo>
                    <a:lnTo>
                      <a:pt x="307" y="243"/>
                    </a:lnTo>
                    <a:lnTo>
                      <a:pt x="312" y="234"/>
                    </a:lnTo>
                    <a:lnTo>
                      <a:pt x="316" y="224"/>
                    </a:lnTo>
                    <a:lnTo>
                      <a:pt x="319" y="214"/>
                    </a:lnTo>
                    <a:lnTo>
                      <a:pt x="323" y="205"/>
                    </a:lnTo>
                    <a:lnTo>
                      <a:pt x="325" y="195"/>
                    </a:lnTo>
                    <a:lnTo>
                      <a:pt x="326" y="185"/>
                    </a:lnTo>
                    <a:lnTo>
                      <a:pt x="327" y="174"/>
                    </a:lnTo>
                    <a:lnTo>
                      <a:pt x="327" y="164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14" name="Freeform 475"/>
              <p:cNvSpPr>
                <a:spLocks/>
              </p:cNvSpPr>
              <p:nvPr/>
            </p:nvSpPr>
            <p:spPr bwMode="auto">
              <a:xfrm>
                <a:off x="3750" y="4014"/>
                <a:ext cx="101" cy="101"/>
              </a:xfrm>
              <a:custGeom>
                <a:avLst/>
                <a:gdLst>
                  <a:gd name="T0" fmla="*/ 101 w 328"/>
                  <a:gd name="T1" fmla="*/ 47 h 328"/>
                  <a:gd name="T2" fmla="*/ 100 w 328"/>
                  <a:gd name="T3" fmla="*/ 41 h 328"/>
                  <a:gd name="T4" fmla="*/ 98 w 328"/>
                  <a:gd name="T5" fmla="*/ 35 h 328"/>
                  <a:gd name="T6" fmla="*/ 96 w 328"/>
                  <a:gd name="T7" fmla="*/ 29 h 328"/>
                  <a:gd name="T8" fmla="*/ 93 w 328"/>
                  <a:gd name="T9" fmla="*/ 23 h 328"/>
                  <a:gd name="T10" fmla="*/ 89 w 328"/>
                  <a:gd name="T11" fmla="*/ 18 h 328"/>
                  <a:gd name="T12" fmla="*/ 85 w 328"/>
                  <a:gd name="T13" fmla="*/ 14 h 328"/>
                  <a:gd name="T14" fmla="*/ 80 w 328"/>
                  <a:gd name="T15" fmla="*/ 10 h 328"/>
                  <a:gd name="T16" fmla="*/ 75 w 328"/>
                  <a:gd name="T17" fmla="*/ 6 h 328"/>
                  <a:gd name="T18" fmla="*/ 69 w 328"/>
                  <a:gd name="T19" fmla="*/ 4 h 328"/>
                  <a:gd name="T20" fmla="*/ 63 w 328"/>
                  <a:gd name="T21" fmla="*/ 2 h 328"/>
                  <a:gd name="T22" fmla="*/ 57 w 328"/>
                  <a:gd name="T23" fmla="*/ 0 h 328"/>
                  <a:gd name="T24" fmla="*/ 51 w 328"/>
                  <a:gd name="T25" fmla="*/ 0 h 328"/>
                  <a:gd name="T26" fmla="*/ 44 w 328"/>
                  <a:gd name="T27" fmla="*/ 0 h 328"/>
                  <a:gd name="T28" fmla="*/ 38 w 328"/>
                  <a:gd name="T29" fmla="*/ 2 h 328"/>
                  <a:gd name="T30" fmla="*/ 32 w 328"/>
                  <a:gd name="T31" fmla="*/ 4 h 328"/>
                  <a:gd name="T32" fmla="*/ 26 w 328"/>
                  <a:gd name="T33" fmla="*/ 6 h 328"/>
                  <a:gd name="T34" fmla="*/ 21 w 328"/>
                  <a:gd name="T35" fmla="*/ 10 h 328"/>
                  <a:gd name="T36" fmla="*/ 16 w 328"/>
                  <a:gd name="T37" fmla="*/ 14 h 328"/>
                  <a:gd name="T38" fmla="*/ 11 w 328"/>
                  <a:gd name="T39" fmla="*/ 18 h 328"/>
                  <a:gd name="T40" fmla="*/ 8 w 328"/>
                  <a:gd name="T41" fmla="*/ 23 h 328"/>
                  <a:gd name="T42" fmla="*/ 5 w 328"/>
                  <a:gd name="T43" fmla="*/ 29 h 328"/>
                  <a:gd name="T44" fmla="*/ 2 w 328"/>
                  <a:gd name="T45" fmla="*/ 35 h 328"/>
                  <a:gd name="T46" fmla="*/ 1 w 328"/>
                  <a:gd name="T47" fmla="*/ 41 h 328"/>
                  <a:gd name="T48" fmla="*/ 0 w 328"/>
                  <a:gd name="T49" fmla="*/ 47 h 328"/>
                  <a:gd name="T50" fmla="*/ 0 w 328"/>
                  <a:gd name="T51" fmla="*/ 54 h 328"/>
                  <a:gd name="T52" fmla="*/ 1 w 328"/>
                  <a:gd name="T53" fmla="*/ 60 h 328"/>
                  <a:gd name="T54" fmla="*/ 2 w 328"/>
                  <a:gd name="T55" fmla="*/ 66 h 328"/>
                  <a:gd name="T56" fmla="*/ 5 w 328"/>
                  <a:gd name="T57" fmla="*/ 72 h 328"/>
                  <a:gd name="T58" fmla="*/ 8 w 328"/>
                  <a:gd name="T59" fmla="*/ 78 h 328"/>
                  <a:gd name="T60" fmla="*/ 11 w 328"/>
                  <a:gd name="T61" fmla="*/ 83 h 328"/>
                  <a:gd name="T62" fmla="*/ 16 w 328"/>
                  <a:gd name="T63" fmla="*/ 87 h 328"/>
                  <a:gd name="T64" fmla="*/ 21 w 328"/>
                  <a:gd name="T65" fmla="*/ 91 h 328"/>
                  <a:gd name="T66" fmla="*/ 26 w 328"/>
                  <a:gd name="T67" fmla="*/ 95 h 328"/>
                  <a:gd name="T68" fmla="*/ 32 w 328"/>
                  <a:gd name="T69" fmla="*/ 97 h 328"/>
                  <a:gd name="T70" fmla="*/ 38 w 328"/>
                  <a:gd name="T71" fmla="*/ 99 h 328"/>
                  <a:gd name="T72" fmla="*/ 44 w 328"/>
                  <a:gd name="T73" fmla="*/ 101 h 328"/>
                  <a:gd name="T74" fmla="*/ 51 w 328"/>
                  <a:gd name="T75" fmla="*/ 101 h 328"/>
                  <a:gd name="T76" fmla="*/ 57 w 328"/>
                  <a:gd name="T77" fmla="*/ 101 h 328"/>
                  <a:gd name="T78" fmla="*/ 63 w 328"/>
                  <a:gd name="T79" fmla="*/ 99 h 328"/>
                  <a:gd name="T80" fmla="*/ 69 w 328"/>
                  <a:gd name="T81" fmla="*/ 97 h 328"/>
                  <a:gd name="T82" fmla="*/ 75 w 328"/>
                  <a:gd name="T83" fmla="*/ 95 h 328"/>
                  <a:gd name="T84" fmla="*/ 80 w 328"/>
                  <a:gd name="T85" fmla="*/ 91 h 328"/>
                  <a:gd name="T86" fmla="*/ 85 w 328"/>
                  <a:gd name="T87" fmla="*/ 87 h 328"/>
                  <a:gd name="T88" fmla="*/ 89 w 328"/>
                  <a:gd name="T89" fmla="*/ 83 h 328"/>
                  <a:gd name="T90" fmla="*/ 93 w 328"/>
                  <a:gd name="T91" fmla="*/ 78 h 328"/>
                  <a:gd name="T92" fmla="*/ 96 w 328"/>
                  <a:gd name="T93" fmla="*/ 72 h 328"/>
                  <a:gd name="T94" fmla="*/ 98 w 328"/>
                  <a:gd name="T95" fmla="*/ 66 h 328"/>
                  <a:gd name="T96" fmla="*/ 100 w 328"/>
                  <a:gd name="T97" fmla="*/ 60 h 328"/>
                  <a:gd name="T98" fmla="*/ 101 w 328"/>
                  <a:gd name="T99" fmla="*/ 54 h 32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328" h="328">
                    <a:moveTo>
                      <a:pt x="328" y="164"/>
                    </a:moveTo>
                    <a:lnTo>
                      <a:pt x="327" y="154"/>
                    </a:lnTo>
                    <a:lnTo>
                      <a:pt x="327" y="144"/>
                    </a:lnTo>
                    <a:lnTo>
                      <a:pt x="324" y="133"/>
                    </a:lnTo>
                    <a:lnTo>
                      <a:pt x="322" y="124"/>
                    </a:lnTo>
                    <a:lnTo>
                      <a:pt x="319" y="113"/>
                    </a:lnTo>
                    <a:lnTo>
                      <a:pt x="316" y="103"/>
                    </a:lnTo>
                    <a:lnTo>
                      <a:pt x="312" y="94"/>
                    </a:lnTo>
                    <a:lnTo>
                      <a:pt x="307" y="85"/>
                    </a:lnTo>
                    <a:lnTo>
                      <a:pt x="302" y="76"/>
                    </a:lnTo>
                    <a:lnTo>
                      <a:pt x="296" y="67"/>
                    </a:lnTo>
                    <a:lnTo>
                      <a:pt x="289" y="60"/>
                    </a:lnTo>
                    <a:lnTo>
                      <a:pt x="283" y="52"/>
                    </a:lnTo>
                    <a:lnTo>
                      <a:pt x="276" y="45"/>
                    </a:lnTo>
                    <a:lnTo>
                      <a:pt x="268" y="37"/>
                    </a:lnTo>
                    <a:lnTo>
                      <a:pt x="260" y="31"/>
                    </a:lnTo>
                    <a:lnTo>
                      <a:pt x="251" y="26"/>
                    </a:lnTo>
                    <a:lnTo>
                      <a:pt x="242" y="20"/>
                    </a:lnTo>
                    <a:lnTo>
                      <a:pt x="233" y="16"/>
                    </a:lnTo>
                    <a:lnTo>
                      <a:pt x="224" y="12"/>
                    </a:lnTo>
                    <a:lnTo>
                      <a:pt x="214" y="8"/>
                    </a:lnTo>
                    <a:lnTo>
                      <a:pt x="204" y="6"/>
                    </a:lnTo>
                    <a:lnTo>
                      <a:pt x="195" y="3"/>
                    </a:lnTo>
                    <a:lnTo>
                      <a:pt x="184" y="1"/>
                    </a:lnTo>
                    <a:lnTo>
                      <a:pt x="174" y="0"/>
                    </a:lnTo>
                    <a:lnTo>
                      <a:pt x="164" y="0"/>
                    </a:lnTo>
                    <a:lnTo>
                      <a:pt x="153" y="0"/>
                    </a:lnTo>
                    <a:lnTo>
                      <a:pt x="143" y="1"/>
                    </a:lnTo>
                    <a:lnTo>
                      <a:pt x="133" y="3"/>
                    </a:lnTo>
                    <a:lnTo>
                      <a:pt x="123" y="6"/>
                    </a:lnTo>
                    <a:lnTo>
                      <a:pt x="113" y="8"/>
                    </a:lnTo>
                    <a:lnTo>
                      <a:pt x="103" y="12"/>
                    </a:lnTo>
                    <a:lnTo>
                      <a:pt x="93" y="16"/>
                    </a:lnTo>
                    <a:lnTo>
                      <a:pt x="85" y="20"/>
                    </a:lnTo>
                    <a:lnTo>
                      <a:pt x="75" y="26"/>
                    </a:lnTo>
                    <a:lnTo>
                      <a:pt x="67" y="31"/>
                    </a:lnTo>
                    <a:lnTo>
                      <a:pt x="59" y="37"/>
                    </a:lnTo>
                    <a:lnTo>
                      <a:pt x="52" y="45"/>
                    </a:lnTo>
                    <a:lnTo>
                      <a:pt x="44" y="52"/>
                    </a:lnTo>
                    <a:lnTo>
                      <a:pt x="37" y="60"/>
                    </a:lnTo>
                    <a:lnTo>
                      <a:pt x="31" y="67"/>
                    </a:lnTo>
                    <a:lnTo>
                      <a:pt x="25" y="76"/>
                    </a:lnTo>
                    <a:lnTo>
                      <a:pt x="20" y="85"/>
                    </a:lnTo>
                    <a:lnTo>
                      <a:pt x="16" y="94"/>
                    </a:lnTo>
                    <a:lnTo>
                      <a:pt x="11" y="103"/>
                    </a:lnTo>
                    <a:lnTo>
                      <a:pt x="7" y="113"/>
                    </a:lnTo>
                    <a:lnTo>
                      <a:pt x="5" y="124"/>
                    </a:lnTo>
                    <a:lnTo>
                      <a:pt x="3" y="133"/>
                    </a:lnTo>
                    <a:lnTo>
                      <a:pt x="1" y="144"/>
                    </a:lnTo>
                    <a:lnTo>
                      <a:pt x="0" y="154"/>
                    </a:lnTo>
                    <a:lnTo>
                      <a:pt x="0" y="164"/>
                    </a:lnTo>
                    <a:lnTo>
                      <a:pt x="0" y="175"/>
                    </a:lnTo>
                    <a:lnTo>
                      <a:pt x="1" y="184"/>
                    </a:lnTo>
                    <a:lnTo>
                      <a:pt x="3" y="195"/>
                    </a:lnTo>
                    <a:lnTo>
                      <a:pt x="5" y="205"/>
                    </a:lnTo>
                    <a:lnTo>
                      <a:pt x="7" y="215"/>
                    </a:lnTo>
                    <a:lnTo>
                      <a:pt x="11" y="225"/>
                    </a:lnTo>
                    <a:lnTo>
                      <a:pt x="16" y="234"/>
                    </a:lnTo>
                    <a:lnTo>
                      <a:pt x="20" y="243"/>
                    </a:lnTo>
                    <a:lnTo>
                      <a:pt x="25" y="253"/>
                    </a:lnTo>
                    <a:lnTo>
                      <a:pt x="31" y="261"/>
                    </a:lnTo>
                    <a:lnTo>
                      <a:pt x="37" y="269"/>
                    </a:lnTo>
                    <a:lnTo>
                      <a:pt x="44" y="276"/>
                    </a:lnTo>
                    <a:lnTo>
                      <a:pt x="52" y="283"/>
                    </a:lnTo>
                    <a:lnTo>
                      <a:pt x="59" y="291"/>
                    </a:lnTo>
                    <a:lnTo>
                      <a:pt x="67" y="297"/>
                    </a:lnTo>
                    <a:lnTo>
                      <a:pt x="75" y="303"/>
                    </a:lnTo>
                    <a:lnTo>
                      <a:pt x="85" y="308"/>
                    </a:lnTo>
                    <a:lnTo>
                      <a:pt x="93" y="312"/>
                    </a:lnTo>
                    <a:lnTo>
                      <a:pt x="103" y="316"/>
                    </a:lnTo>
                    <a:lnTo>
                      <a:pt x="113" y="320"/>
                    </a:lnTo>
                    <a:lnTo>
                      <a:pt x="123" y="323"/>
                    </a:lnTo>
                    <a:lnTo>
                      <a:pt x="133" y="325"/>
                    </a:lnTo>
                    <a:lnTo>
                      <a:pt x="143" y="327"/>
                    </a:lnTo>
                    <a:lnTo>
                      <a:pt x="153" y="328"/>
                    </a:lnTo>
                    <a:lnTo>
                      <a:pt x="164" y="328"/>
                    </a:lnTo>
                    <a:lnTo>
                      <a:pt x="174" y="328"/>
                    </a:lnTo>
                    <a:lnTo>
                      <a:pt x="184" y="327"/>
                    </a:lnTo>
                    <a:lnTo>
                      <a:pt x="195" y="325"/>
                    </a:lnTo>
                    <a:lnTo>
                      <a:pt x="204" y="323"/>
                    </a:lnTo>
                    <a:lnTo>
                      <a:pt x="214" y="320"/>
                    </a:lnTo>
                    <a:lnTo>
                      <a:pt x="224" y="316"/>
                    </a:lnTo>
                    <a:lnTo>
                      <a:pt x="233" y="312"/>
                    </a:lnTo>
                    <a:lnTo>
                      <a:pt x="242" y="308"/>
                    </a:lnTo>
                    <a:lnTo>
                      <a:pt x="251" y="303"/>
                    </a:lnTo>
                    <a:lnTo>
                      <a:pt x="260" y="297"/>
                    </a:lnTo>
                    <a:lnTo>
                      <a:pt x="268" y="291"/>
                    </a:lnTo>
                    <a:lnTo>
                      <a:pt x="276" y="283"/>
                    </a:lnTo>
                    <a:lnTo>
                      <a:pt x="283" y="276"/>
                    </a:lnTo>
                    <a:lnTo>
                      <a:pt x="289" y="269"/>
                    </a:lnTo>
                    <a:lnTo>
                      <a:pt x="296" y="261"/>
                    </a:lnTo>
                    <a:lnTo>
                      <a:pt x="302" y="253"/>
                    </a:lnTo>
                    <a:lnTo>
                      <a:pt x="307" y="243"/>
                    </a:lnTo>
                    <a:lnTo>
                      <a:pt x="312" y="234"/>
                    </a:lnTo>
                    <a:lnTo>
                      <a:pt x="316" y="225"/>
                    </a:lnTo>
                    <a:lnTo>
                      <a:pt x="319" y="215"/>
                    </a:lnTo>
                    <a:lnTo>
                      <a:pt x="322" y="205"/>
                    </a:lnTo>
                    <a:lnTo>
                      <a:pt x="324" y="195"/>
                    </a:lnTo>
                    <a:lnTo>
                      <a:pt x="327" y="184"/>
                    </a:lnTo>
                    <a:lnTo>
                      <a:pt x="327" y="175"/>
                    </a:lnTo>
                    <a:lnTo>
                      <a:pt x="328" y="164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15" name="Line 476"/>
              <p:cNvSpPr>
                <a:spLocks noChangeShapeType="1"/>
              </p:cNvSpPr>
              <p:nvPr/>
            </p:nvSpPr>
            <p:spPr bwMode="auto">
              <a:xfrm flipV="1">
                <a:off x="3493" y="3353"/>
                <a:ext cx="233" cy="2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16" name="Line 477"/>
              <p:cNvSpPr>
                <a:spLocks noChangeShapeType="1"/>
              </p:cNvSpPr>
              <p:nvPr/>
            </p:nvSpPr>
            <p:spPr bwMode="auto">
              <a:xfrm flipV="1">
                <a:off x="3485" y="3661"/>
                <a:ext cx="23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17" name="Line 478"/>
              <p:cNvSpPr>
                <a:spLocks noChangeShapeType="1"/>
              </p:cNvSpPr>
              <p:nvPr/>
            </p:nvSpPr>
            <p:spPr bwMode="auto">
              <a:xfrm flipV="1">
                <a:off x="3801" y="3345"/>
                <a:ext cx="24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18" name="Line 479"/>
              <p:cNvSpPr>
                <a:spLocks noChangeShapeType="1"/>
              </p:cNvSpPr>
              <p:nvPr/>
            </p:nvSpPr>
            <p:spPr bwMode="auto">
              <a:xfrm flipV="1">
                <a:off x="3508" y="3558"/>
                <a:ext cx="102" cy="10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19" name="Line 480"/>
              <p:cNvSpPr>
                <a:spLocks noChangeShapeType="1"/>
              </p:cNvSpPr>
              <p:nvPr/>
            </p:nvSpPr>
            <p:spPr bwMode="auto">
              <a:xfrm flipV="1">
                <a:off x="3700" y="3368"/>
                <a:ext cx="101" cy="10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20" name="Line 481"/>
              <p:cNvSpPr>
                <a:spLocks noChangeShapeType="1"/>
              </p:cNvSpPr>
              <p:nvPr/>
            </p:nvSpPr>
            <p:spPr bwMode="auto">
              <a:xfrm flipV="1">
                <a:off x="3500" y="3674"/>
                <a:ext cx="86" cy="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21" name="Line 482"/>
              <p:cNvSpPr>
                <a:spLocks noChangeShapeType="1"/>
              </p:cNvSpPr>
              <p:nvPr/>
            </p:nvSpPr>
            <p:spPr bwMode="auto">
              <a:xfrm flipV="1">
                <a:off x="3814" y="3360"/>
                <a:ext cx="86" cy="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22" name="Line 483"/>
              <p:cNvSpPr>
                <a:spLocks noChangeShapeType="1"/>
              </p:cNvSpPr>
              <p:nvPr/>
            </p:nvSpPr>
            <p:spPr bwMode="auto">
              <a:xfrm flipV="1">
                <a:off x="3528" y="3747"/>
                <a:ext cx="75" cy="7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23" name="Line 484"/>
              <p:cNvSpPr>
                <a:spLocks noChangeShapeType="1"/>
              </p:cNvSpPr>
              <p:nvPr/>
            </p:nvSpPr>
            <p:spPr bwMode="auto">
              <a:xfrm flipV="1">
                <a:off x="3887" y="3388"/>
                <a:ext cx="76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24" name="Line 485"/>
              <p:cNvSpPr>
                <a:spLocks noChangeShapeType="1"/>
              </p:cNvSpPr>
              <p:nvPr/>
            </p:nvSpPr>
            <p:spPr bwMode="auto">
              <a:xfrm flipV="1">
                <a:off x="3566" y="3803"/>
                <a:ext cx="72" cy="7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25" name="Line 486"/>
              <p:cNvSpPr>
                <a:spLocks noChangeShapeType="1"/>
              </p:cNvSpPr>
              <p:nvPr/>
            </p:nvSpPr>
            <p:spPr bwMode="auto">
              <a:xfrm flipV="1">
                <a:off x="3943" y="3426"/>
                <a:ext cx="71" cy="7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26" name="Line 487"/>
              <p:cNvSpPr>
                <a:spLocks noChangeShapeType="1"/>
              </p:cNvSpPr>
              <p:nvPr/>
            </p:nvSpPr>
            <p:spPr bwMode="auto">
              <a:xfrm flipV="1">
                <a:off x="3614" y="3844"/>
                <a:ext cx="73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27" name="Line 488"/>
              <p:cNvSpPr>
                <a:spLocks noChangeShapeType="1"/>
              </p:cNvSpPr>
              <p:nvPr/>
            </p:nvSpPr>
            <p:spPr bwMode="auto">
              <a:xfrm flipV="1">
                <a:off x="3984" y="3474"/>
                <a:ext cx="73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28" name="Line 489"/>
              <p:cNvSpPr>
                <a:spLocks noChangeShapeType="1"/>
              </p:cNvSpPr>
              <p:nvPr/>
            </p:nvSpPr>
            <p:spPr bwMode="auto">
              <a:xfrm flipV="1">
                <a:off x="3672" y="3872"/>
                <a:ext cx="80" cy="7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29" name="Line 490"/>
              <p:cNvSpPr>
                <a:spLocks noChangeShapeType="1"/>
              </p:cNvSpPr>
              <p:nvPr/>
            </p:nvSpPr>
            <p:spPr bwMode="auto">
              <a:xfrm flipV="1">
                <a:off x="4010" y="3532"/>
                <a:ext cx="8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30" name="Line 491"/>
              <p:cNvSpPr>
                <a:spLocks noChangeShapeType="1"/>
              </p:cNvSpPr>
              <p:nvPr/>
            </p:nvSpPr>
            <p:spPr bwMode="auto">
              <a:xfrm flipV="1">
                <a:off x="3741" y="3911"/>
                <a:ext cx="60" cy="6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31" name="Line 492"/>
              <p:cNvSpPr>
                <a:spLocks noChangeShapeType="1"/>
              </p:cNvSpPr>
              <p:nvPr/>
            </p:nvSpPr>
            <p:spPr bwMode="auto">
              <a:xfrm flipV="1">
                <a:off x="4051" y="3601"/>
                <a:ext cx="60" cy="6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32" name="Line 493"/>
              <p:cNvSpPr>
                <a:spLocks noChangeShapeType="1"/>
              </p:cNvSpPr>
              <p:nvPr/>
            </p:nvSpPr>
            <p:spPr bwMode="auto">
              <a:xfrm flipV="1">
                <a:off x="3801" y="3874"/>
                <a:ext cx="37" cy="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33" name="Line 494"/>
              <p:cNvSpPr>
                <a:spLocks noChangeShapeType="1"/>
              </p:cNvSpPr>
              <p:nvPr/>
            </p:nvSpPr>
            <p:spPr bwMode="auto">
              <a:xfrm flipV="1">
                <a:off x="4014" y="3661"/>
                <a:ext cx="37" cy="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34" name="Line 495"/>
              <p:cNvSpPr>
                <a:spLocks noChangeShapeType="1"/>
              </p:cNvSpPr>
              <p:nvPr/>
            </p:nvSpPr>
            <p:spPr bwMode="auto">
              <a:xfrm flipV="1">
                <a:off x="3827" y="3687"/>
                <a:ext cx="289" cy="2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35" name="Line 496"/>
              <p:cNvSpPr>
                <a:spLocks noChangeShapeType="1"/>
              </p:cNvSpPr>
              <p:nvPr/>
            </p:nvSpPr>
            <p:spPr bwMode="auto">
              <a:xfrm flipV="1">
                <a:off x="3956" y="3816"/>
                <a:ext cx="121" cy="1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36" name="Freeform 497"/>
              <p:cNvSpPr>
                <a:spLocks/>
              </p:cNvSpPr>
              <p:nvPr/>
            </p:nvSpPr>
            <p:spPr bwMode="auto">
              <a:xfrm>
                <a:off x="3722" y="3041"/>
                <a:ext cx="43" cy="50"/>
              </a:xfrm>
              <a:custGeom>
                <a:avLst/>
                <a:gdLst>
                  <a:gd name="T0" fmla="*/ 0 w 141"/>
                  <a:gd name="T1" fmla="*/ 50 h 164"/>
                  <a:gd name="T2" fmla="*/ 18 w 141"/>
                  <a:gd name="T3" fmla="*/ 50 h 164"/>
                  <a:gd name="T4" fmla="*/ 19 w 141"/>
                  <a:gd name="T5" fmla="*/ 50 h 164"/>
                  <a:gd name="T6" fmla="*/ 20 w 141"/>
                  <a:gd name="T7" fmla="*/ 50 h 164"/>
                  <a:gd name="T8" fmla="*/ 21 w 141"/>
                  <a:gd name="T9" fmla="*/ 49 h 164"/>
                  <a:gd name="T10" fmla="*/ 23 w 141"/>
                  <a:gd name="T11" fmla="*/ 48 h 164"/>
                  <a:gd name="T12" fmla="*/ 24 w 141"/>
                  <a:gd name="T13" fmla="*/ 48 h 164"/>
                  <a:gd name="T14" fmla="*/ 26 w 141"/>
                  <a:gd name="T15" fmla="*/ 47 h 164"/>
                  <a:gd name="T16" fmla="*/ 27 w 141"/>
                  <a:gd name="T17" fmla="*/ 46 h 164"/>
                  <a:gd name="T18" fmla="*/ 29 w 141"/>
                  <a:gd name="T19" fmla="*/ 45 h 164"/>
                  <a:gd name="T20" fmla="*/ 30 w 141"/>
                  <a:gd name="T21" fmla="*/ 45 h 164"/>
                  <a:gd name="T22" fmla="*/ 31 w 141"/>
                  <a:gd name="T23" fmla="*/ 43 h 164"/>
                  <a:gd name="T24" fmla="*/ 32 w 141"/>
                  <a:gd name="T25" fmla="*/ 42 h 164"/>
                  <a:gd name="T26" fmla="*/ 34 w 141"/>
                  <a:gd name="T27" fmla="*/ 41 h 164"/>
                  <a:gd name="T28" fmla="*/ 35 w 141"/>
                  <a:gd name="T29" fmla="*/ 39 h 164"/>
                  <a:gd name="T30" fmla="*/ 36 w 141"/>
                  <a:gd name="T31" fmla="*/ 37 h 164"/>
                  <a:gd name="T32" fmla="*/ 37 w 141"/>
                  <a:gd name="T33" fmla="*/ 36 h 164"/>
                  <a:gd name="T34" fmla="*/ 38 w 141"/>
                  <a:gd name="T35" fmla="*/ 34 h 164"/>
                  <a:gd name="T36" fmla="*/ 39 w 141"/>
                  <a:gd name="T37" fmla="*/ 32 h 164"/>
                  <a:gd name="T38" fmla="*/ 40 w 141"/>
                  <a:gd name="T39" fmla="*/ 30 h 164"/>
                  <a:gd name="T40" fmla="*/ 41 w 141"/>
                  <a:gd name="T41" fmla="*/ 28 h 164"/>
                  <a:gd name="T42" fmla="*/ 41 w 141"/>
                  <a:gd name="T43" fmla="*/ 27 h 164"/>
                  <a:gd name="T44" fmla="*/ 41 w 141"/>
                  <a:gd name="T45" fmla="*/ 25 h 164"/>
                  <a:gd name="T46" fmla="*/ 42 w 141"/>
                  <a:gd name="T47" fmla="*/ 23 h 164"/>
                  <a:gd name="T48" fmla="*/ 43 w 141"/>
                  <a:gd name="T49" fmla="*/ 21 h 164"/>
                  <a:gd name="T50" fmla="*/ 43 w 141"/>
                  <a:gd name="T51" fmla="*/ 20 h 164"/>
                  <a:gd name="T52" fmla="*/ 43 w 141"/>
                  <a:gd name="T53" fmla="*/ 17 h 164"/>
                  <a:gd name="T54" fmla="*/ 43 w 141"/>
                  <a:gd name="T55" fmla="*/ 16 h 164"/>
                  <a:gd name="T56" fmla="*/ 43 w 141"/>
                  <a:gd name="T57" fmla="*/ 14 h 164"/>
                  <a:gd name="T58" fmla="*/ 43 w 141"/>
                  <a:gd name="T59" fmla="*/ 12 h 164"/>
                  <a:gd name="T60" fmla="*/ 43 w 141"/>
                  <a:gd name="T61" fmla="*/ 11 h 164"/>
                  <a:gd name="T62" fmla="*/ 42 w 141"/>
                  <a:gd name="T63" fmla="*/ 9 h 164"/>
                  <a:gd name="T64" fmla="*/ 41 w 141"/>
                  <a:gd name="T65" fmla="*/ 8 h 164"/>
                  <a:gd name="T66" fmla="*/ 41 w 141"/>
                  <a:gd name="T67" fmla="*/ 6 h 164"/>
                  <a:gd name="T68" fmla="*/ 40 w 141"/>
                  <a:gd name="T69" fmla="*/ 5 h 164"/>
                  <a:gd name="T70" fmla="*/ 40 w 141"/>
                  <a:gd name="T71" fmla="*/ 4 h 164"/>
                  <a:gd name="T72" fmla="*/ 39 w 141"/>
                  <a:gd name="T73" fmla="*/ 3 h 164"/>
                  <a:gd name="T74" fmla="*/ 38 w 141"/>
                  <a:gd name="T75" fmla="*/ 2 h 164"/>
                  <a:gd name="T76" fmla="*/ 37 w 141"/>
                  <a:gd name="T77" fmla="*/ 2 h 164"/>
                  <a:gd name="T78" fmla="*/ 36 w 141"/>
                  <a:gd name="T79" fmla="*/ 1 h 164"/>
                  <a:gd name="T80" fmla="*/ 35 w 141"/>
                  <a:gd name="T81" fmla="*/ 1 h 164"/>
                  <a:gd name="T82" fmla="*/ 34 w 141"/>
                  <a:gd name="T83" fmla="*/ 0 h 164"/>
                  <a:gd name="T84" fmla="*/ 32 w 141"/>
                  <a:gd name="T85" fmla="*/ 0 h 164"/>
                  <a:gd name="T86" fmla="*/ 31 w 141"/>
                  <a:gd name="T87" fmla="*/ 0 h 164"/>
                  <a:gd name="T88" fmla="*/ 13 w 141"/>
                  <a:gd name="T89" fmla="*/ 0 h 16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41" h="164">
                    <a:moveTo>
                      <a:pt x="0" y="164"/>
                    </a:moveTo>
                    <a:lnTo>
                      <a:pt x="58" y="164"/>
                    </a:lnTo>
                    <a:lnTo>
                      <a:pt x="62" y="164"/>
                    </a:lnTo>
                    <a:lnTo>
                      <a:pt x="66" y="163"/>
                    </a:lnTo>
                    <a:lnTo>
                      <a:pt x="70" y="162"/>
                    </a:lnTo>
                    <a:lnTo>
                      <a:pt x="76" y="159"/>
                    </a:lnTo>
                    <a:lnTo>
                      <a:pt x="80" y="157"/>
                    </a:lnTo>
                    <a:lnTo>
                      <a:pt x="84" y="155"/>
                    </a:lnTo>
                    <a:lnTo>
                      <a:pt x="89" y="152"/>
                    </a:lnTo>
                    <a:lnTo>
                      <a:pt x="94" y="149"/>
                    </a:lnTo>
                    <a:lnTo>
                      <a:pt x="98" y="146"/>
                    </a:lnTo>
                    <a:lnTo>
                      <a:pt x="102" y="141"/>
                    </a:lnTo>
                    <a:lnTo>
                      <a:pt x="106" y="137"/>
                    </a:lnTo>
                    <a:lnTo>
                      <a:pt x="111" y="133"/>
                    </a:lnTo>
                    <a:lnTo>
                      <a:pt x="114" y="128"/>
                    </a:lnTo>
                    <a:lnTo>
                      <a:pt x="118" y="122"/>
                    </a:lnTo>
                    <a:lnTo>
                      <a:pt x="121" y="117"/>
                    </a:lnTo>
                    <a:lnTo>
                      <a:pt x="125" y="112"/>
                    </a:lnTo>
                    <a:lnTo>
                      <a:pt x="128" y="105"/>
                    </a:lnTo>
                    <a:lnTo>
                      <a:pt x="130" y="100"/>
                    </a:lnTo>
                    <a:lnTo>
                      <a:pt x="133" y="93"/>
                    </a:lnTo>
                    <a:lnTo>
                      <a:pt x="135" y="87"/>
                    </a:lnTo>
                    <a:lnTo>
                      <a:pt x="136" y="82"/>
                    </a:lnTo>
                    <a:lnTo>
                      <a:pt x="138" y="75"/>
                    </a:lnTo>
                    <a:lnTo>
                      <a:pt x="140" y="69"/>
                    </a:lnTo>
                    <a:lnTo>
                      <a:pt x="141" y="64"/>
                    </a:lnTo>
                    <a:lnTo>
                      <a:pt x="141" y="57"/>
                    </a:lnTo>
                    <a:lnTo>
                      <a:pt x="141" y="52"/>
                    </a:lnTo>
                    <a:lnTo>
                      <a:pt x="141" y="46"/>
                    </a:lnTo>
                    <a:lnTo>
                      <a:pt x="140" y="40"/>
                    </a:lnTo>
                    <a:lnTo>
                      <a:pt x="140" y="35"/>
                    </a:lnTo>
                    <a:lnTo>
                      <a:pt x="137" y="31"/>
                    </a:lnTo>
                    <a:lnTo>
                      <a:pt x="136" y="25"/>
                    </a:lnTo>
                    <a:lnTo>
                      <a:pt x="134" y="21"/>
                    </a:lnTo>
                    <a:lnTo>
                      <a:pt x="132" y="17"/>
                    </a:lnTo>
                    <a:lnTo>
                      <a:pt x="130" y="14"/>
                    </a:lnTo>
                    <a:lnTo>
                      <a:pt x="127" y="10"/>
                    </a:lnTo>
                    <a:lnTo>
                      <a:pt x="124" y="7"/>
                    </a:lnTo>
                    <a:lnTo>
                      <a:pt x="120" y="5"/>
                    </a:lnTo>
                    <a:lnTo>
                      <a:pt x="117" y="3"/>
                    </a:lnTo>
                    <a:lnTo>
                      <a:pt x="114" y="2"/>
                    </a:lnTo>
                    <a:lnTo>
                      <a:pt x="110" y="1"/>
                    </a:lnTo>
                    <a:lnTo>
                      <a:pt x="105" y="0"/>
                    </a:lnTo>
                    <a:lnTo>
                      <a:pt x="101" y="0"/>
                    </a:lnTo>
                    <a:lnTo>
                      <a:pt x="4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37" name="Freeform 498"/>
              <p:cNvSpPr>
                <a:spLocks/>
              </p:cNvSpPr>
              <p:nvPr/>
            </p:nvSpPr>
            <p:spPr bwMode="auto">
              <a:xfrm>
                <a:off x="3722" y="3001"/>
                <a:ext cx="52" cy="90"/>
              </a:xfrm>
              <a:custGeom>
                <a:avLst/>
                <a:gdLst>
                  <a:gd name="T0" fmla="*/ 31 w 168"/>
                  <a:gd name="T1" fmla="*/ 40 h 296"/>
                  <a:gd name="T2" fmla="*/ 33 w 168"/>
                  <a:gd name="T3" fmla="*/ 40 h 296"/>
                  <a:gd name="T4" fmla="*/ 34 w 168"/>
                  <a:gd name="T5" fmla="*/ 40 h 296"/>
                  <a:gd name="T6" fmla="*/ 35 w 168"/>
                  <a:gd name="T7" fmla="*/ 40 h 296"/>
                  <a:gd name="T8" fmla="*/ 36 w 168"/>
                  <a:gd name="T9" fmla="*/ 39 h 296"/>
                  <a:gd name="T10" fmla="*/ 37 w 168"/>
                  <a:gd name="T11" fmla="*/ 38 h 296"/>
                  <a:gd name="T12" fmla="*/ 39 w 168"/>
                  <a:gd name="T13" fmla="*/ 37 h 296"/>
                  <a:gd name="T14" fmla="*/ 40 w 168"/>
                  <a:gd name="T15" fmla="*/ 37 h 296"/>
                  <a:gd name="T16" fmla="*/ 41 w 168"/>
                  <a:gd name="T17" fmla="*/ 36 h 296"/>
                  <a:gd name="T18" fmla="*/ 42 w 168"/>
                  <a:gd name="T19" fmla="*/ 35 h 296"/>
                  <a:gd name="T20" fmla="*/ 44 w 168"/>
                  <a:gd name="T21" fmla="*/ 33 h 296"/>
                  <a:gd name="T22" fmla="*/ 45 w 168"/>
                  <a:gd name="T23" fmla="*/ 32 h 296"/>
                  <a:gd name="T24" fmla="*/ 46 w 168"/>
                  <a:gd name="T25" fmla="*/ 31 h 296"/>
                  <a:gd name="T26" fmla="*/ 47 w 168"/>
                  <a:gd name="T27" fmla="*/ 29 h 296"/>
                  <a:gd name="T28" fmla="*/ 47 w 168"/>
                  <a:gd name="T29" fmla="*/ 28 h 296"/>
                  <a:gd name="T30" fmla="*/ 49 w 168"/>
                  <a:gd name="T31" fmla="*/ 26 h 296"/>
                  <a:gd name="T32" fmla="*/ 49 w 168"/>
                  <a:gd name="T33" fmla="*/ 25 h 296"/>
                  <a:gd name="T34" fmla="*/ 50 w 168"/>
                  <a:gd name="T35" fmla="*/ 23 h 296"/>
                  <a:gd name="T36" fmla="*/ 50 w 168"/>
                  <a:gd name="T37" fmla="*/ 22 h 296"/>
                  <a:gd name="T38" fmla="*/ 51 w 168"/>
                  <a:gd name="T39" fmla="*/ 20 h 296"/>
                  <a:gd name="T40" fmla="*/ 51 w 168"/>
                  <a:gd name="T41" fmla="*/ 18 h 296"/>
                  <a:gd name="T42" fmla="*/ 52 w 168"/>
                  <a:gd name="T43" fmla="*/ 17 h 296"/>
                  <a:gd name="T44" fmla="*/ 52 w 168"/>
                  <a:gd name="T45" fmla="*/ 15 h 296"/>
                  <a:gd name="T46" fmla="*/ 52 w 168"/>
                  <a:gd name="T47" fmla="*/ 13 h 296"/>
                  <a:gd name="T48" fmla="*/ 52 w 168"/>
                  <a:gd name="T49" fmla="*/ 12 h 296"/>
                  <a:gd name="T50" fmla="*/ 52 w 168"/>
                  <a:gd name="T51" fmla="*/ 11 h 296"/>
                  <a:gd name="T52" fmla="*/ 52 w 168"/>
                  <a:gd name="T53" fmla="*/ 9 h 296"/>
                  <a:gd name="T54" fmla="*/ 51 w 168"/>
                  <a:gd name="T55" fmla="*/ 8 h 296"/>
                  <a:gd name="T56" fmla="*/ 51 w 168"/>
                  <a:gd name="T57" fmla="*/ 6 h 296"/>
                  <a:gd name="T58" fmla="*/ 50 w 168"/>
                  <a:gd name="T59" fmla="*/ 5 h 296"/>
                  <a:gd name="T60" fmla="*/ 50 w 168"/>
                  <a:gd name="T61" fmla="*/ 4 h 296"/>
                  <a:gd name="T62" fmla="*/ 49 w 168"/>
                  <a:gd name="T63" fmla="*/ 3 h 296"/>
                  <a:gd name="T64" fmla="*/ 49 w 168"/>
                  <a:gd name="T65" fmla="*/ 2 h 296"/>
                  <a:gd name="T66" fmla="*/ 47 w 168"/>
                  <a:gd name="T67" fmla="*/ 2 h 296"/>
                  <a:gd name="T68" fmla="*/ 46 w 168"/>
                  <a:gd name="T69" fmla="*/ 1 h 296"/>
                  <a:gd name="T70" fmla="*/ 46 w 168"/>
                  <a:gd name="T71" fmla="*/ 1 h 296"/>
                  <a:gd name="T72" fmla="*/ 45 w 168"/>
                  <a:gd name="T73" fmla="*/ 0 h 296"/>
                  <a:gd name="T74" fmla="*/ 44 w 168"/>
                  <a:gd name="T75" fmla="*/ 0 h 296"/>
                  <a:gd name="T76" fmla="*/ 42 w 168"/>
                  <a:gd name="T77" fmla="*/ 0 h 296"/>
                  <a:gd name="T78" fmla="*/ 24 w 168"/>
                  <a:gd name="T79" fmla="*/ 0 h 296"/>
                  <a:gd name="T80" fmla="*/ 0 w 168"/>
                  <a:gd name="T81" fmla="*/ 90 h 29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68" h="296">
                    <a:moveTo>
                      <a:pt x="101" y="132"/>
                    </a:moveTo>
                    <a:lnTo>
                      <a:pt x="105" y="131"/>
                    </a:lnTo>
                    <a:lnTo>
                      <a:pt x="109" y="131"/>
                    </a:lnTo>
                    <a:lnTo>
                      <a:pt x="113" y="130"/>
                    </a:lnTo>
                    <a:lnTo>
                      <a:pt x="117" y="127"/>
                    </a:lnTo>
                    <a:lnTo>
                      <a:pt x="121" y="125"/>
                    </a:lnTo>
                    <a:lnTo>
                      <a:pt x="126" y="123"/>
                    </a:lnTo>
                    <a:lnTo>
                      <a:pt x="129" y="121"/>
                    </a:lnTo>
                    <a:lnTo>
                      <a:pt x="133" y="118"/>
                    </a:lnTo>
                    <a:lnTo>
                      <a:pt x="137" y="114"/>
                    </a:lnTo>
                    <a:lnTo>
                      <a:pt x="141" y="110"/>
                    </a:lnTo>
                    <a:lnTo>
                      <a:pt x="144" y="106"/>
                    </a:lnTo>
                    <a:lnTo>
                      <a:pt x="148" y="102"/>
                    </a:lnTo>
                    <a:lnTo>
                      <a:pt x="151" y="97"/>
                    </a:lnTo>
                    <a:lnTo>
                      <a:pt x="153" y="92"/>
                    </a:lnTo>
                    <a:lnTo>
                      <a:pt x="157" y="87"/>
                    </a:lnTo>
                    <a:lnTo>
                      <a:pt x="159" y="82"/>
                    </a:lnTo>
                    <a:lnTo>
                      <a:pt x="161" y="76"/>
                    </a:lnTo>
                    <a:lnTo>
                      <a:pt x="163" y="71"/>
                    </a:lnTo>
                    <a:lnTo>
                      <a:pt x="165" y="66"/>
                    </a:lnTo>
                    <a:lnTo>
                      <a:pt x="166" y="60"/>
                    </a:lnTo>
                    <a:lnTo>
                      <a:pt x="167" y="55"/>
                    </a:lnTo>
                    <a:lnTo>
                      <a:pt x="167" y="50"/>
                    </a:lnTo>
                    <a:lnTo>
                      <a:pt x="168" y="44"/>
                    </a:lnTo>
                    <a:lnTo>
                      <a:pt x="168" y="39"/>
                    </a:lnTo>
                    <a:lnTo>
                      <a:pt x="167" y="35"/>
                    </a:lnTo>
                    <a:lnTo>
                      <a:pt x="167" y="30"/>
                    </a:lnTo>
                    <a:lnTo>
                      <a:pt x="166" y="25"/>
                    </a:lnTo>
                    <a:lnTo>
                      <a:pt x="164" y="21"/>
                    </a:lnTo>
                    <a:lnTo>
                      <a:pt x="163" y="18"/>
                    </a:lnTo>
                    <a:lnTo>
                      <a:pt x="161" y="14"/>
                    </a:lnTo>
                    <a:lnTo>
                      <a:pt x="159" y="10"/>
                    </a:lnTo>
                    <a:lnTo>
                      <a:pt x="157" y="8"/>
                    </a:lnTo>
                    <a:lnTo>
                      <a:pt x="153" y="6"/>
                    </a:lnTo>
                    <a:lnTo>
                      <a:pt x="150" y="4"/>
                    </a:lnTo>
                    <a:lnTo>
                      <a:pt x="147" y="2"/>
                    </a:lnTo>
                    <a:lnTo>
                      <a:pt x="144" y="1"/>
                    </a:lnTo>
                    <a:lnTo>
                      <a:pt x="141" y="1"/>
                    </a:lnTo>
                    <a:lnTo>
                      <a:pt x="136" y="0"/>
                    </a:lnTo>
                    <a:lnTo>
                      <a:pt x="79" y="0"/>
                    </a:lnTo>
                    <a:lnTo>
                      <a:pt x="0" y="29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38" name="Line 499"/>
              <p:cNvSpPr>
                <a:spLocks noChangeShapeType="1"/>
              </p:cNvSpPr>
              <p:nvPr/>
            </p:nvSpPr>
            <p:spPr bwMode="auto">
              <a:xfrm>
                <a:off x="3787" y="3061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39" name="Freeform 500"/>
              <p:cNvSpPr>
                <a:spLocks/>
              </p:cNvSpPr>
              <p:nvPr/>
            </p:nvSpPr>
            <p:spPr bwMode="auto">
              <a:xfrm>
                <a:off x="3827" y="3041"/>
                <a:ext cx="44" cy="50"/>
              </a:xfrm>
              <a:custGeom>
                <a:avLst/>
                <a:gdLst>
                  <a:gd name="T0" fmla="*/ 0 w 141"/>
                  <a:gd name="T1" fmla="*/ 50 h 164"/>
                  <a:gd name="T2" fmla="*/ 18 w 141"/>
                  <a:gd name="T3" fmla="*/ 50 h 164"/>
                  <a:gd name="T4" fmla="*/ 19 w 141"/>
                  <a:gd name="T5" fmla="*/ 50 h 164"/>
                  <a:gd name="T6" fmla="*/ 21 w 141"/>
                  <a:gd name="T7" fmla="*/ 50 h 164"/>
                  <a:gd name="T8" fmla="*/ 22 w 141"/>
                  <a:gd name="T9" fmla="*/ 49 h 164"/>
                  <a:gd name="T10" fmla="*/ 24 w 141"/>
                  <a:gd name="T11" fmla="*/ 48 h 164"/>
                  <a:gd name="T12" fmla="*/ 25 w 141"/>
                  <a:gd name="T13" fmla="*/ 48 h 164"/>
                  <a:gd name="T14" fmla="*/ 27 w 141"/>
                  <a:gd name="T15" fmla="*/ 47 h 164"/>
                  <a:gd name="T16" fmla="*/ 28 w 141"/>
                  <a:gd name="T17" fmla="*/ 46 h 164"/>
                  <a:gd name="T18" fmla="*/ 29 w 141"/>
                  <a:gd name="T19" fmla="*/ 45 h 164"/>
                  <a:gd name="T20" fmla="*/ 31 w 141"/>
                  <a:gd name="T21" fmla="*/ 45 h 164"/>
                  <a:gd name="T22" fmla="*/ 32 w 141"/>
                  <a:gd name="T23" fmla="*/ 43 h 164"/>
                  <a:gd name="T24" fmla="*/ 33 w 141"/>
                  <a:gd name="T25" fmla="*/ 42 h 164"/>
                  <a:gd name="T26" fmla="*/ 35 w 141"/>
                  <a:gd name="T27" fmla="*/ 41 h 164"/>
                  <a:gd name="T28" fmla="*/ 36 w 141"/>
                  <a:gd name="T29" fmla="*/ 39 h 164"/>
                  <a:gd name="T30" fmla="*/ 37 w 141"/>
                  <a:gd name="T31" fmla="*/ 37 h 164"/>
                  <a:gd name="T32" fmla="*/ 38 w 141"/>
                  <a:gd name="T33" fmla="*/ 36 h 164"/>
                  <a:gd name="T34" fmla="*/ 39 w 141"/>
                  <a:gd name="T35" fmla="*/ 34 h 164"/>
                  <a:gd name="T36" fmla="*/ 40 w 141"/>
                  <a:gd name="T37" fmla="*/ 32 h 164"/>
                  <a:gd name="T38" fmla="*/ 41 w 141"/>
                  <a:gd name="T39" fmla="*/ 30 h 164"/>
                  <a:gd name="T40" fmla="*/ 42 w 141"/>
                  <a:gd name="T41" fmla="*/ 28 h 164"/>
                  <a:gd name="T42" fmla="*/ 42 w 141"/>
                  <a:gd name="T43" fmla="*/ 27 h 164"/>
                  <a:gd name="T44" fmla="*/ 43 w 141"/>
                  <a:gd name="T45" fmla="*/ 25 h 164"/>
                  <a:gd name="T46" fmla="*/ 43 w 141"/>
                  <a:gd name="T47" fmla="*/ 23 h 164"/>
                  <a:gd name="T48" fmla="*/ 43 w 141"/>
                  <a:gd name="T49" fmla="*/ 21 h 164"/>
                  <a:gd name="T50" fmla="*/ 44 w 141"/>
                  <a:gd name="T51" fmla="*/ 20 h 164"/>
                  <a:gd name="T52" fmla="*/ 44 w 141"/>
                  <a:gd name="T53" fmla="*/ 17 h 164"/>
                  <a:gd name="T54" fmla="*/ 44 w 141"/>
                  <a:gd name="T55" fmla="*/ 16 h 164"/>
                  <a:gd name="T56" fmla="*/ 44 w 141"/>
                  <a:gd name="T57" fmla="*/ 14 h 164"/>
                  <a:gd name="T58" fmla="*/ 44 w 141"/>
                  <a:gd name="T59" fmla="*/ 12 h 164"/>
                  <a:gd name="T60" fmla="*/ 43 w 141"/>
                  <a:gd name="T61" fmla="*/ 11 h 164"/>
                  <a:gd name="T62" fmla="*/ 43 w 141"/>
                  <a:gd name="T63" fmla="*/ 9 h 164"/>
                  <a:gd name="T64" fmla="*/ 42 w 141"/>
                  <a:gd name="T65" fmla="*/ 8 h 164"/>
                  <a:gd name="T66" fmla="*/ 42 w 141"/>
                  <a:gd name="T67" fmla="*/ 6 h 164"/>
                  <a:gd name="T68" fmla="*/ 41 w 141"/>
                  <a:gd name="T69" fmla="*/ 5 h 164"/>
                  <a:gd name="T70" fmla="*/ 41 w 141"/>
                  <a:gd name="T71" fmla="*/ 4 h 164"/>
                  <a:gd name="T72" fmla="*/ 40 w 141"/>
                  <a:gd name="T73" fmla="*/ 3 h 164"/>
                  <a:gd name="T74" fmla="*/ 39 w 141"/>
                  <a:gd name="T75" fmla="*/ 2 h 164"/>
                  <a:gd name="T76" fmla="*/ 38 w 141"/>
                  <a:gd name="T77" fmla="*/ 2 h 164"/>
                  <a:gd name="T78" fmla="*/ 37 w 141"/>
                  <a:gd name="T79" fmla="*/ 1 h 164"/>
                  <a:gd name="T80" fmla="*/ 36 w 141"/>
                  <a:gd name="T81" fmla="*/ 1 h 164"/>
                  <a:gd name="T82" fmla="*/ 34 w 141"/>
                  <a:gd name="T83" fmla="*/ 0 h 164"/>
                  <a:gd name="T84" fmla="*/ 33 w 141"/>
                  <a:gd name="T85" fmla="*/ 0 h 164"/>
                  <a:gd name="T86" fmla="*/ 32 w 141"/>
                  <a:gd name="T87" fmla="*/ 0 h 164"/>
                  <a:gd name="T88" fmla="*/ 14 w 141"/>
                  <a:gd name="T89" fmla="*/ 0 h 16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41" h="164">
                    <a:moveTo>
                      <a:pt x="0" y="164"/>
                    </a:moveTo>
                    <a:lnTo>
                      <a:pt x="57" y="164"/>
                    </a:lnTo>
                    <a:lnTo>
                      <a:pt x="62" y="164"/>
                    </a:lnTo>
                    <a:lnTo>
                      <a:pt x="66" y="163"/>
                    </a:lnTo>
                    <a:lnTo>
                      <a:pt x="71" y="162"/>
                    </a:lnTo>
                    <a:lnTo>
                      <a:pt x="76" y="159"/>
                    </a:lnTo>
                    <a:lnTo>
                      <a:pt x="80" y="157"/>
                    </a:lnTo>
                    <a:lnTo>
                      <a:pt x="85" y="155"/>
                    </a:lnTo>
                    <a:lnTo>
                      <a:pt x="89" y="152"/>
                    </a:lnTo>
                    <a:lnTo>
                      <a:pt x="94" y="149"/>
                    </a:lnTo>
                    <a:lnTo>
                      <a:pt x="98" y="146"/>
                    </a:lnTo>
                    <a:lnTo>
                      <a:pt x="102" y="141"/>
                    </a:lnTo>
                    <a:lnTo>
                      <a:pt x="106" y="137"/>
                    </a:lnTo>
                    <a:lnTo>
                      <a:pt x="111" y="133"/>
                    </a:lnTo>
                    <a:lnTo>
                      <a:pt x="115" y="128"/>
                    </a:lnTo>
                    <a:lnTo>
                      <a:pt x="118" y="122"/>
                    </a:lnTo>
                    <a:lnTo>
                      <a:pt x="121" y="117"/>
                    </a:lnTo>
                    <a:lnTo>
                      <a:pt x="125" y="112"/>
                    </a:lnTo>
                    <a:lnTo>
                      <a:pt x="128" y="105"/>
                    </a:lnTo>
                    <a:lnTo>
                      <a:pt x="131" y="100"/>
                    </a:lnTo>
                    <a:lnTo>
                      <a:pt x="133" y="93"/>
                    </a:lnTo>
                    <a:lnTo>
                      <a:pt x="135" y="87"/>
                    </a:lnTo>
                    <a:lnTo>
                      <a:pt x="137" y="82"/>
                    </a:lnTo>
                    <a:lnTo>
                      <a:pt x="138" y="75"/>
                    </a:lnTo>
                    <a:lnTo>
                      <a:pt x="139" y="69"/>
                    </a:lnTo>
                    <a:lnTo>
                      <a:pt x="141" y="64"/>
                    </a:lnTo>
                    <a:lnTo>
                      <a:pt x="141" y="57"/>
                    </a:lnTo>
                    <a:lnTo>
                      <a:pt x="141" y="52"/>
                    </a:lnTo>
                    <a:lnTo>
                      <a:pt x="141" y="46"/>
                    </a:lnTo>
                    <a:lnTo>
                      <a:pt x="141" y="40"/>
                    </a:lnTo>
                    <a:lnTo>
                      <a:pt x="139" y="35"/>
                    </a:lnTo>
                    <a:lnTo>
                      <a:pt x="138" y="31"/>
                    </a:lnTo>
                    <a:lnTo>
                      <a:pt x="136" y="25"/>
                    </a:lnTo>
                    <a:lnTo>
                      <a:pt x="134" y="21"/>
                    </a:lnTo>
                    <a:lnTo>
                      <a:pt x="132" y="17"/>
                    </a:lnTo>
                    <a:lnTo>
                      <a:pt x="130" y="14"/>
                    </a:lnTo>
                    <a:lnTo>
                      <a:pt x="128" y="10"/>
                    </a:lnTo>
                    <a:lnTo>
                      <a:pt x="125" y="7"/>
                    </a:lnTo>
                    <a:lnTo>
                      <a:pt x="121" y="5"/>
                    </a:lnTo>
                    <a:lnTo>
                      <a:pt x="117" y="3"/>
                    </a:lnTo>
                    <a:lnTo>
                      <a:pt x="114" y="2"/>
                    </a:lnTo>
                    <a:lnTo>
                      <a:pt x="110" y="1"/>
                    </a:lnTo>
                    <a:lnTo>
                      <a:pt x="105" y="0"/>
                    </a:lnTo>
                    <a:lnTo>
                      <a:pt x="101" y="0"/>
                    </a:lnTo>
                    <a:lnTo>
                      <a:pt x="4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340" name="Freeform 501"/>
              <p:cNvSpPr>
                <a:spLocks/>
              </p:cNvSpPr>
              <p:nvPr/>
            </p:nvSpPr>
            <p:spPr bwMode="auto">
              <a:xfrm>
                <a:off x="3827" y="3001"/>
                <a:ext cx="52" cy="90"/>
              </a:xfrm>
              <a:custGeom>
                <a:avLst/>
                <a:gdLst>
                  <a:gd name="T0" fmla="*/ 31 w 168"/>
                  <a:gd name="T1" fmla="*/ 40 h 296"/>
                  <a:gd name="T2" fmla="*/ 33 w 168"/>
                  <a:gd name="T3" fmla="*/ 40 h 296"/>
                  <a:gd name="T4" fmla="*/ 34 w 168"/>
                  <a:gd name="T5" fmla="*/ 40 h 296"/>
                  <a:gd name="T6" fmla="*/ 35 w 168"/>
                  <a:gd name="T7" fmla="*/ 40 h 296"/>
                  <a:gd name="T8" fmla="*/ 36 w 168"/>
                  <a:gd name="T9" fmla="*/ 39 h 296"/>
                  <a:gd name="T10" fmla="*/ 37 w 168"/>
                  <a:gd name="T11" fmla="*/ 38 h 296"/>
                  <a:gd name="T12" fmla="*/ 39 w 168"/>
                  <a:gd name="T13" fmla="*/ 37 h 296"/>
                  <a:gd name="T14" fmla="*/ 40 w 168"/>
                  <a:gd name="T15" fmla="*/ 37 h 296"/>
                  <a:gd name="T16" fmla="*/ 41 w 168"/>
                  <a:gd name="T17" fmla="*/ 36 h 296"/>
                  <a:gd name="T18" fmla="*/ 42 w 168"/>
                  <a:gd name="T19" fmla="*/ 35 h 296"/>
                  <a:gd name="T20" fmla="*/ 44 w 168"/>
                  <a:gd name="T21" fmla="*/ 33 h 296"/>
                  <a:gd name="T22" fmla="*/ 45 w 168"/>
                  <a:gd name="T23" fmla="*/ 32 h 296"/>
                  <a:gd name="T24" fmla="*/ 46 w 168"/>
                  <a:gd name="T25" fmla="*/ 31 h 296"/>
                  <a:gd name="T26" fmla="*/ 47 w 168"/>
                  <a:gd name="T27" fmla="*/ 29 h 296"/>
                  <a:gd name="T28" fmla="*/ 48 w 168"/>
                  <a:gd name="T29" fmla="*/ 28 h 296"/>
                  <a:gd name="T30" fmla="*/ 48 w 168"/>
                  <a:gd name="T31" fmla="*/ 26 h 296"/>
                  <a:gd name="T32" fmla="*/ 50 w 168"/>
                  <a:gd name="T33" fmla="*/ 25 h 296"/>
                  <a:gd name="T34" fmla="*/ 50 w 168"/>
                  <a:gd name="T35" fmla="*/ 23 h 296"/>
                  <a:gd name="T36" fmla="*/ 50 w 168"/>
                  <a:gd name="T37" fmla="*/ 22 h 296"/>
                  <a:gd name="T38" fmla="*/ 51 w 168"/>
                  <a:gd name="T39" fmla="*/ 20 h 296"/>
                  <a:gd name="T40" fmla="*/ 51 w 168"/>
                  <a:gd name="T41" fmla="*/ 18 h 296"/>
                  <a:gd name="T42" fmla="*/ 52 w 168"/>
                  <a:gd name="T43" fmla="*/ 17 h 296"/>
                  <a:gd name="T44" fmla="*/ 52 w 168"/>
                  <a:gd name="T45" fmla="*/ 15 h 296"/>
                  <a:gd name="T46" fmla="*/ 52 w 168"/>
                  <a:gd name="T47" fmla="*/ 13 h 296"/>
                  <a:gd name="T48" fmla="*/ 52 w 168"/>
                  <a:gd name="T49" fmla="*/ 12 h 296"/>
                  <a:gd name="T50" fmla="*/ 52 w 168"/>
                  <a:gd name="T51" fmla="*/ 11 h 296"/>
                  <a:gd name="T52" fmla="*/ 52 w 168"/>
                  <a:gd name="T53" fmla="*/ 9 h 296"/>
                  <a:gd name="T54" fmla="*/ 51 w 168"/>
                  <a:gd name="T55" fmla="*/ 8 h 296"/>
                  <a:gd name="T56" fmla="*/ 51 w 168"/>
                  <a:gd name="T57" fmla="*/ 6 h 296"/>
                  <a:gd name="T58" fmla="*/ 50 w 168"/>
                  <a:gd name="T59" fmla="*/ 5 h 296"/>
                  <a:gd name="T60" fmla="*/ 50 w 168"/>
                  <a:gd name="T61" fmla="*/ 4 h 296"/>
                  <a:gd name="T62" fmla="*/ 49 w 168"/>
                  <a:gd name="T63" fmla="*/ 3 h 296"/>
                  <a:gd name="T64" fmla="*/ 48 w 168"/>
                  <a:gd name="T65" fmla="*/ 2 h 296"/>
                  <a:gd name="T66" fmla="*/ 47 w 168"/>
                  <a:gd name="T67" fmla="*/ 2 h 296"/>
                  <a:gd name="T68" fmla="*/ 46 w 168"/>
                  <a:gd name="T69" fmla="*/ 1 h 296"/>
                  <a:gd name="T70" fmla="*/ 46 w 168"/>
                  <a:gd name="T71" fmla="*/ 1 h 296"/>
                  <a:gd name="T72" fmla="*/ 45 w 168"/>
                  <a:gd name="T73" fmla="*/ 0 h 296"/>
                  <a:gd name="T74" fmla="*/ 44 w 168"/>
                  <a:gd name="T75" fmla="*/ 0 h 296"/>
                  <a:gd name="T76" fmla="*/ 42 w 168"/>
                  <a:gd name="T77" fmla="*/ 0 h 296"/>
                  <a:gd name="T78" fmla="*/ 24 w 168"/>
                  <a:gd name="T79" fmla="*/ 0 h 296"/>
                  <a:gd name="T80" fmla="*/ 0 w 168"/>
                  <a:gd name="T81" fmla="*/ 90 h 29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68" h="296">
                    <a:moveTo>
                      <a:pt x="101" y="132"/>
                    </a:moveTo>
                    <a:lnTo>
                      <a:pt x="105" y="131"/>
                    </a:lnTo>
                    <a:lnTo>
                      <a:pt x="110" y="131"/>
                    </a:lnTo>
                    <a:lnTo>
                      <a:pt x="113" y="130"/>
                    </a:lnTo>
                    <a:lnTo>
                      <a:pt x="117" y="127"/>
                    </a:lnTo>
                    <a:lnTo>
                      <a:pt x="121" y="125"/>
                    </a:lnTo>
                    <a:lnTo>
                      <a:pt x="126" y="123"/>
                    </a:lnTo>
                    <a:lnTo>
                      <a:pt x="130" y="121"/>
                    </a:lnTo>
                    <a:lnTo>
                      <a:pt x="133" y="118"/>
                    </a:lnTo>
                    <a:lnTo>
                      <a:pt x="137" y="114"/>
                    </a:lnTo>
                    <a:lnTo>
                      <a:pt x="141" y="110"/>
                    </a:lnTo>
                    <a:lnTo>
                      <a:pt x="145" y="106"/>
                    </a:lnTo>
                    <a:lnTo>
                      <a:pt x="148" y="102"/>
                    </a:lnTo>
                    <a:lnTo>
                      <a:pt x="151" y="97"/>
                    </a:lnTo>
                    <a:lnTo>
                      <a:pt x="154" y="92"/>
                    </a:lnTo>
                    <a:lnTo>
                      <a:pt x="156" y="87"/>
                    </a:lnTo>
                    <a:lnTo>
                      <a:pt x="160" y="82"/>
                    </a:lnTo>
                    <a:lnTo>
                      <a:pt x="162" y="76"/>
                    </a:lnTo>
                    <a:lnTo>
                      <a:pt x="163" y="71"/>
                    </a:lnTo>
                    <a:lnTo>
                      <a:pt x="165" y="66"/>
                    </a:lnTo>
                    <a:lnTo>
                      <a:pt x="166" y="60"/>
                    </a:lnTo>
                    <a:lnTo>
                      <a:pt x="167" y="55"/>
                    </a:lnTo>
                    <a:lnTo>
                      <a:pt x="168" y="50"/>
                    </a:lnTo>
                    <a:lnTo>
                      <a:pt x="168" y="44"/>
                    </a:lnTo>
                    <a:lnTo>
                      <a:pt x="168" y="39"/>
                    </a:lnTo>
                    <a:lnTo>
                      <a:pt x="168" y="35"/>
                    </a:lnTo>
                    <a:lnTo>
                      <a:pt x="167" y="30"/>
                    </a:lnTo>
                    <a:lnTo>
                      <a:pt x="166" y="25"/>
                    </a:lnTo>
                    <a:lnTo>
                      <a:pt x="165" y="21"/>
                    </a:lnTo>
                    <a:lnTo>
                      <a:pt x="163" y="18"/>
                    </a:lnTo>
                    <a:lnTo>
                      <a:pt x="161" y="14"/>
                    </a:lnTo>
                    <a:lnTo>
                      <a:pt x="159" y="10"/>
                    </a:lnTo>
                    <a:lnTo>
                      <a:pt x="156" y="8"/>
                    </a:lnTo>
                    <a:lnTo>
                      <a:pt x="153" y="6"/>
                    </a:lnTo>
                    <a:lnTo>
                      <a:pt x="150" y="4"/>
                    </a:lnTo>
                    <a:lnTo>
                      <a:pt x="147" y="2"/>
                    </a:lnTo>
                    <a:lnTo>
                      <a:pt x="144" y="1"/>
                    </a:lnTo>
                    <a:lnTo>
                      <a:pt x="141" y="1"/>
                    </a:lnTo>
                    <a:lnTo>
                      <a:pt x="136" y="0"/>
                    </a:lnTo>
                    <a:lnTo>
                      <a:pt x="79" y="0"/>
                    </a:lnTo>
                    <a:lnTo>
                      <a:pt x="0" y="29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40163" name="Group 502"/>
            <p:cNvGrpSpPr>
              <a:grpSpLocks/>
            </p:cNvGrpSpPr>
            <p:nvPr/>
          </p:nvGrpSpPr>
          <p:grpSpPr bwMode="auto">
            <a:xfrm>
              <a:off x="2677" y="1306"/>
              <a:ext cx="1755" cy="1670"/>
              <a:chOff x="2677" y="1306"/>
              <a:chExt cx="1755" cy="1670"/>
            </a:xfrm>
          </p:grpSpPr>
          <p:sp>
            <p:nvSpPr>
              <p:cNvPr id="40164" name="Line 503"/>
              <p:cNvSpPr>
                <a:spLocks noChangeShapeType="1"/>
              </p:cNvSpPr>
              <p:nvPr/>
            </p:nvSpPr>
            <p:spPr bwMode="auto">
              <a:xfrm flipH="1" flipV="1">
                <a:off x="3411" y="2042"/>
                <a:ext cx="11" cy="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65" name="Line 504"/>
              <p:cNvSpPr>
                <a:spLocks noChangeShapeType="1"/>
              </p:cNvSpPr>
              <p:nvPr/>
            </p:nvSpPr>
            <p:spPr bwMode="auto">
              <a:xfrm flipH="1" flipV="1">
                <a:off x="2871" y="1805"/>
                <a:ext cx="588" cy="58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66" name="Line 505"/>
              <p:cNvSpPr>
                <a:spLocks noChangeShapeType="1"/>
              </p:cNvSpPr>
              <p:nvPr/>
            </p:nvSpPr>
            <p:spPr bwMode="auto">
              <a:xfrm>
                <a:off x="3368" y="1306"/>
                <a:ext cx="82" cy="8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67" name="Line 506"/>
              <p:cNvSpPr>
                <a:spLocks noChangeShapeType="1"/>
              </p:cNvSpPr>
              <p:nvPr/>
            </p:nvSpPr>
            <p:spPr bwMode="auto">
              <a:xfrm flipV="1">
                <a:off x="2891" y="1879"/>
                <a:ext cx="51" cy="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68" name="Line 507"/>
              <p:cNvSpPr>
                <a:spLocks noChangeShapeType="1"/>
              </p:cNvSpPr>
              <p:nvPr/>
            </p:nvSpPr>
            <p:spPr bwMode="auto">
              <a:xfrm flipV="1">
                <a:off x="2938" y="1924"/>
                <a:ext cx="52" cy="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69" name="Line 508"/>
              <p:cNvSpPr>
                <a:spLocks noChangeShapeType="1"/>
              </p:cNvSpPr>
              <p:nvPr/>
            </p:nvSpPr>
            <p:spPr bwMode="auto">
              <a:xfrm flipV="1">
                <a:off x="2983" y="1971"/>
                <a:ext cx="52" cy="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70" name="Line 509"/>
              <p:cNvSpPr>
                <a:spLocks noChangeShapeType="1"/>
              </p:cNvSpPr>
              <p:nvPr/>
            </p:nvSpPr>
            <p:spPr bwMode="auto">
              <a:xfrm>
                <a:off x="3310" y="2916"/>
                <a:ext cx="98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71" name="Line 510"/>
              <p:cNvSpPr>
                <a:spLocks noChangeShapeType="1"/>
              </p:cNvSpPr>
              <p:nvPr/>
            </p:nvSpPr>
            <p:spPr bwMode="auto">
              <a:xfrm flipV="1">
                <a:off x="3310" y="2800"/>
                <a:ext cx="0" cy="11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72" name="Line 511"/>
              <p:cNvSpPr>
                <a:spLocks noChangeShapeType="1"/>
              </p:cNvSpPr>
              <p:nvPr/>
            </p:nvSpPr>
            <p:spPr bwMode="auto">
              <a:xfrm>
                <a:off x="3310" y="2800"/>
                <a:ext cx="17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73" name="Line 512"/>
              <p:cNvSpPr>
                <a:spLocks noChangeShapeType="1"/>
              </p:cNvSpPr>
              <p:nvPr/>
            </p:nvSpPr>
            <p:spPr bwMode="auto">
              <a:xfrm>
                <a:off x="4290" y="2800"/>
                <a:ext cx="0" cy="11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74" name="Freeform 513"/>
              <p:cNvSpPr>
                <a:spLocks/>
              </p:cNvSpPr>
              <p:nvPr/>
            </p:nvSpPr>
            <p:spPr bwMode="auto">
              <a:xfrm>
                <a:off x="3784" y="2557"/>
                <a:ext cx="17" cy="142"/>
              </a:xfrm>
              <a:custGeom>
                <a:avLst/>
                <a:gdLst>
                  <a:gd name="T0" fmla="*/ 17 w 52"/>
                  <a:gd name="T1" fmla="*/ 142 h 467"/>
                  <a:gd name="T2" fmla="*/ 17 w 52"/>
                  <a:gd name="T3" fmla="*/ 130 h 467"/>
                  <a:gd name="T4" fmla="*/ 17 w 52"/>
                  <a:gd name="T5" fmla="*/ 119 h 467"/>
                  <a:gd name="T6" fmla="*/ 16 w 52"/>
                  <a:gd name="T7" fmla="*/ 108 h 467"/>
                  <a:gd name="T8" fmla="*/ 15 w 52"/>
                  <a:gd name="T9" fmla="*/ 96 h 467"/>
                  <a:gd name="T10" fmla="*/ 14 w 52"/>
                  <a:gd name="T11" fmla="*/ 85 h 467"/>
                  <a:gd name="T12" fmla="*/ 13 w 52"/>
                  <a:gd name="T13" fmla="*/ 74 h 467"/>
                  <a:gd name="T14" fmla="*/ 11 w 52"/>
                  <a:gd name="T15" fmla="*/ 62 h 467"/>
                  <a:gd name="T16" fmla="*/ 10 w 52"/>
                  <a:gd name="T17" fmla="*/ 51 h 467"/>
                  <a:gd name="T18" fmla="*/ 8 w 52"/>
                  <a:gd name="T19" fmla="*/ 40 h 467"/>
                  <a:gd name="T20" fmla="*/ 6 w 52"/>
                  <a:gd name="T21" fmla="*/ 28 h 467"/>
                  <a:gd name="T22" fmla="*/ 4 w 52"/>
                  <a:gd name="T23" fmla="*/ 17 h 467"/>
                  <a:gd name="T24" fmla="*/ 1 w 52"/>
                  <a:gd name="T25" fmla="*/ 6 h 467"/>
                  <a:gd name="T26" fmla="*/ 0 w 52"/>
                  <a:gd name="T27" fmla="*/ 0 h 4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2" h="467">
                    <a:moveTo>
                      <a:pt x="52" y="467"/>
                    </a:moveTo>
                    <a:lnTo>
                      <a:pt x="52" y="429"/>
                    </a:lnTo>
                    <a:lnTo>
                      <a:pt x="51" y="392"/>
                    </a:lnTo>
                    <a:lnTo>
                      <a:pt x="49" y="355"/>
                    </a:lnTo>
                    <a:lnTo>
                      <a:pt x="46" y="316"/>
                    </a:lnTo>
                    <a:lnTo>
                      <a:pt x="43" y="279"/>
                    </a:lnTo>
                    <a:lnTo>
                      <a:pt x="40" y="242"/>
                    </a:lnTo>
                    <a:lnTo>
                      <a:pt x="35" y="204"/>
                    </a:lnTo>
                    <a:lnTo>
                      <a:pt x="30" y="167"/>
                    </a:lnTo>
                    <a:lnTo>
                      <a:pt x="24" y="130"/>
                    </a:lnTo>
                    <a:lnTo>
                      <a:pt x="18" y="93"/>
                    </a:lnTo>
                    <a:lnTo>
                      <a:pt x="11" y="55"/>
                    </a:lnTo>
                    <a:lnTo>
                      <a:pt x="4" y="19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75" name="Freeform 514"/>
              <p:cNvSpPr>
                <a:spLocks/>
              </p:cNvSpPr>
              <p:nvPr/>
            </p:nvSpPr>
            <p:spPr bwMode="auto">
              <a:xfrm>
                <a:off x="3778" y="2529"/>
                <a:ext cx="4" cy="11"/>
              </a:xfrm>
              <a:custGeom>
                <a:avLst/>
                <a:gdLst>
                  <a:gd name="T0" fmla="*/ 4 w 11"/>
                  <a:gd name="T1" fmla="*/ 11 h 41"/>
                  <a:gd name="T2" fmla="*/ 4 w 11"/>
                  <a:gd name="T3" fmla="*/ 10 h 41"/>
                  <a:gd name="T4" fmla="*/ 0 w 11"/>
                  <a:gd name="T5" fmla="*/ 0 h 41"/>
                  <a:gd name="T6" fmla="*/ 0 w 11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41">
                    <a:moveTo>
                      <a:pt x="11" y="41"/>
                    </a:moveTo>
                    <a:lnTo>
                      <a:pt x="10" y="38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76" name="Freeform 515"/>
              <p:cNvSpPr>
                <a:spLocks/>
              </p:cNvSpPr>
              <p:nvPr/>
            </p:nvSpPr>
            <p:spPr bwMode="auto">
              <a:xfrm>
                <a:off x="3724" y="2393"/>
                <a:ext cx="49" cy="119"/>
              </a:xfrm>
              <a:custGeom>
                <a:avLst/>
                <a:gdLst>
                  <a:gd name="T0" fmla="*/ 49 w 160"/>
                  <a:gd name="T1" fmla="*/ 119 h 386"/>
                  <a:gd name="T2" fmla="*/ 47 w 160"/>
                  <a:gd name="T3" fmla="*/ 113 h 386"/>
                  <a:gd name="T4" fmla="*/ 44 w 160"/>
                  <a:gd name="T5" fmla="*/ 102 h 386"/>
                  <a:gd name="T6" fmla="*/ 40 w 160"/>
                  <a:gd name="T7" fmla="*/ 91 h 386"/>
                  <a:gd name="T8" fmla="*/ 36 w 160"/>
                  <a:gd name="T9" fmla="*/ 80 h 386"/>
                  <a:gd name="T10" fmla="*/ 32 w 160"/>
                  <a:gd name="T11" fmla="*/ 69 h 386"/>
                  <a:gd name="T12" fmla="*/ 28 w 160"/>
                  <a:gd name="T13" fmla="*/ 58 h 386"/>
                  <a:gd name="T14" fmla="*/ 23 w 160"/>
                  <a:gd name="T15" fmla="*/ 47 h 386"/>
                  <a:gd name="T16" fmla="*/ 18 w 160"/>
                  <a:gd name="T17" fmla="*/ 37 h 386"/>
                  <a:gd name="T18" fmla="*/ 13 w 160"/>
                  <a:gd name="T19" fmla="*/ 27 h 386"/>
                  <a:gd name="T20" fmla="*/ 9 w 160"/>
                  <a:gd name="T21" fmla="*/ 16 h 386"/>
                  <a:gd name="T22" fmla="*/ 3 w 160"/>
                  <a:gd name="T23" fmla="*/ 6 h 386"/>
                  <a:gd name="T24" fmla="*/ 0 w 160"/>
                  <a:gd name="T25" fmla="*/ 0 h 38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0" h="386">
                    <a:moveTo>
                      <a:pt x="160" y="386"/>
                    </a:moveTo>
                    <a:lnTo>
                      <a:pt x="154" y="366"/>
                    </a:lnTo>
                    <a:lnTo>
                      <a:pt x="143" y="330"/>
                    </a:lnTo>
                    <a:lnTo>
                      <a:pt x="130" y="295"/>
                    </a:lnTo>
                    <a:lnTo>
                      <a:pt x="118" y="260"/>
                    </a:lnTo>
                    <a:lnTo>
                      <a:pt x="104" y="224"/>
                    </a:lnTo>
                    <a:lnTo>
                      <a:pt x="90" y="189"/>
                    </a:lnTo>
                    <a:lnTo>
                      <a:pt x="75" y="154"/>
                    </a:lnTo>
                    <a:lnTo>
                      <a:pt x="60" y="120"/>
                    </a:lnTo>
                    <a:lnTo>
                      <a:pt x="44" y="86"/>
                    </a:lnTo>
                    <a:lnTo>
                      <a:pt x="28" y="52"/>
                    </a:lnTo>
                    <a:lnTo>
                      <a:pt x="10" y="19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77" name="Freeform 516"/>
              <p:cNvSpPr>
                <a:spLocks/>
              </p:cNvSpPr>
              <p:nvPr/>
            </p:nvSpPr>
            <p:spPr bwMode="auto">
              <a:xfrm>
                <a:off x="3709" y="2367"/>
                <a:ext cx="6" cy="13"/>
              </a:xfrm>
              <a:custGeom>
                <a:avLst/>
                <a:gdLst>
                  <a:gd name="T0" fmla="*/ 6 w 21"/>
                  <a:gd name="T1" fmla="*/ 13 h 37"/>
                  <a:gd name="T2" fmla="*/ 6 w 21"/>
                  <a:gd name="T3" fmla="*/ 13 h 37"/>
                  <a:gd name="T4" fmla="*/ 1 w 21"/>
                  <a:gd name="T5" fmla="*/ 1 h 37"/>
                  <a:gd name="T6" fmla="*/ 0 w 21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7">
                    <a:moveTo>
                      <a:pt x="21" y="37"/>
                    </a:moveTo>
                    <a:lnTo>
                      <a:pt x="21" y="36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78" name="Freeform 517"/>
              <p:cNvSpPr>
                <a:spLocks/>
              </p:cNvSpPr>
              <p:nvPr/>
            </p:nvSpPr>
            <p:spPr bwMode="auto">
              <a:xfrm>
                <a:off x="3612" y="2240"/>
                <a:ext cx="88" cy="114"/>
              </a:xfrm>
              <a:custGeom>
                <a:avLst/>
                <a:gdLst>
                  <a:gd name="T0" fmla="*/ 88 w 293"/>
                  <a:gd name="T1" fmla="*/ 114 h 367"/>
                  <a:gd name="T2" fmla="*/ 85 w 293"/>
                  <a:gd name="T3" fmla="*/ 109 h 367"/>
                  <a:gd name="T4" fmla="*/ 79 w 293"/>
                  <a:gd name="T5" fmla="*/ 99 h 367"/>
                  <a:gd name="T6" fmla="*/ 72 w 293"/>
                  <a:gd name="T7" fmla="*/ 89 h 367"/>
                  <a:gd name="T8" fmla="*/ 66 w 293"/>
                  <a:gd name="T9" fmla="*/ 80 h 367"/>
                  <a:gd name="T10" fmla="*/ 59 w 293"/>
                  <a:gd name="T11" fmla="*/ 71 h 367"/>
                  <a:gd name="T12" fmla="*/ 53 w 293"/>
                  <a:gd name="T13" fmla="*/ 62 h 367"/>
                  <a:gd name="T14" fmla="*/ 45 w 293"/>
                  <a:gd name="T15" fmla="*/ 52 h 367"/>
                  <a:gd name="T16" fmla="*/ 38 w 293"/>
                  <a:gd name="T17" fmla="*/ 43 h 367"/>
                  <a:gd name="T18" fmla="*/ 31 w 293"/>
                  <a:gd name="T19" fmla="*/ 34 h 367"/>
                  <a:gd name="T20" fmla="*/ 23 w 293"/>
                  <a:gd name="T21" fmla="*/ 25 h 367"/>
                  <a:gd name="T22" fmla="*/ 16 w 293"/>
                  <a:gd name="T23" fmla="*/ 17 h 367"/>
                  <a:gd name="T24" fmla="*/ 8 w 293"/>
                  <a:gd name="T25" fmla="*/ 8 h 367"/>
                  <a:gd name="T26" fmla="*/ 0 w 293"/>
                  <a:gd name="T27" fmla="*/ 0 h 3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3" h="367">
                    <a:moveTo>
                      <a:pt x="293" y="367"/>
                    </a:moveTo>
                    <a:lnTo>
                      <a:pt x="283" y="351"/>
                    </a:lnTo>
                    <a:lnTo>
                      <a:pt x="262" y="319"/>
                    </a:lnTo>
                    <a:lnTo>
                      <a:pt x="241" y="288"/>
                    </a:lnTo>
                    <a:lnTo>
                      <a:pt x="219" y="257"/>
                    </a:lnTo>
                    <a:lnTo>
                      <a:pt x="197" y="228"/>
                    </a:lnTo>
                    <a:lnTo>
                      <a:pt x="175" y="198"/>
                    </a:lnTo>
                    <a:lnTo>
                      <a:pt x="151" y="168"/>
                    </a:lnTo>
                    <a:lnTo>
                      <a:pt x="127" y="139"/>
                    </a:lnTo>
                    <a:lnTo>
                      <a:pt x="103" y="110"/>
                    </a:lnTo>
                    <a:lnTo>
                      <a:pt x="78" y="82"/>
                    </a:lnTo>
                    <a:lnTo>
                      <a:pt x="52" y="54"/>
                    </a:lnTo>
                    <a:lnTo>
                      <a:pt x="27" y="27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79" name="Line 518"/>
              <p:cNvSpPr>
                <a:spLocks noChangeShapeType="1"/>
              </p:cNvSpPr>
              <p:nvPr/>
            </p:nvSpPr>
            <p:spPr bwMode="auto">
              <a:xfrm flipH="1" flipV="1">
                <a:off x="3556" y="2186"/>
                <a:ext cx="56" cy="5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80" name="Line 519"/>
              <p:cNvSpPr>
                <a:spLocks noChangeShapeType="1"/>
              </p:cNvSpPr>
              <p:nvPr/>
            </p:nvSpPr>
            <p:spPr bwMode="auto">
              <a:xfrm flipH="1" flipV="1">
                <a:off x="3534" y="2165"/>
                <a:ext cx="11" cy="1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81" name="Line 520"/>
              <p:cNvSpPr>
                <a:spLocks noChangeShapeType="1"/>
              </p:cNvSpPr>
              <p:nvPr/>
            </p:nvSpPr>
            <p:spPr bwMode="auto">
              <a:xfrm flipH="1" flipV="1">
                <a:off x="3433" y="2062"/>
                <a:ext cx="90" cy="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82" name="Line 521"/>
              <p:cNvSpPr>
                <a:spLocks noChangeShapeType="1"/>
              </p:cNvSpPr>
              <p:nvPr/>
            </p:nvSpPr>
            <p:spPr bwMode="auto">
              <a:xfrm flipH="1" flipV="1">
                <a:off x="3310" y="1939"/>
                <a:ext cx="91" cy="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83" name="Line 522"/>
              <p:cNvSpPr>
                <a:spLocks noChangeShapeType="1"/>
              </p:cNvSpPr>
              <p:nvPr/>
            </p:nvSpPr>
            <p:spPr bwMode="auto">
              <a:xfrm flipH="1" flipV="1">
                <a:off x="3289" y="1920"/>
                <a:ext cx="8" cy="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84" name="Line 523"/>
              <p:cNvSpPr>
                <a:spLocks noChangeShapeType="1"/>
              </p:cNvSpPr>
              <p:nvPr/>
            </p:nvSpPr>
            <p:spPr bwMode="auto">
              <a:xfrm flipH="1" flipV="1">
                <a:off x="3185" y="1816"/>
                <a:ext cx="93" cy="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85" name="Line 524"/>
              <p:cNvSpPr>
                <a:spLocks noChangeShapeType="1"/>
              </p:cNvSpPr>
              <p:nvPr/>
            </p:nvSpPr>
            <p:spPr bwMode="auto">
              <a:xfrm flipH="1" flipV="1">
                <a:off x="3166" y="1797"/>
                <a:ext cx="8" cy="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86" name="Line 525"/>
              <p:cNvSpPr>
                <a:spLocks noChangeShapeType="1"/>
              </p:cNvSpPr>
              <p:nvPr/>
            </p:nvSpPr>
            <p:spPr bwMode="auto">
              <a:xfrm flipH="1" flipV="1">
                <a:off x="3062" y="1693"/>
                <a:ext cx="93" cy="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87" name="Line 526"/>
              <p:cNvSpPr>
                <a:spLocks noChangeShapeType="1"/>
              </p:cNvSpPr>
              <p:nvPr/>
            </p:nvSpPr>
            <p:spPr bwMode="auto">
              <a:xfrm flipH="1" flipV="1">
                <a:off x="3043" y="1672"/>
                <a:ext cx="9" cy="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88" name="Line 527"/>
              <p:cNvSpPr>
                <a:spLocks noChangeShapeType="1"/>
              </p:cNvSpPr>
              <p:nvPr/>
            </p:nvSpPr>
            <p:spPr bwMode="auto">
              <a:xfrm flipH="1" flipV="1">
                <a:off x="2976" y="1605"/>
                <a:ext cx="54" cy="5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89" name="Line 528"/>
              <p:cNvSpPr>
                <a:spLocks noChangeShapeType="1"/>
              </p:cNvSpPr>
              <p:nvPr/>
            </p:nvSpPr>
            <p:spPr bwMode="auto">
              <a:xfrm>
                <a:off x="3801" y="2699"/>
                <a:ext cx="0" cy="1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90" name="Line 529"/>
              <p:cNvSpPr>
                <a:spLocks noChangeShapeType="1"/>
              </p:cNvSpPr>
              <p:nvPr/>
            </p:nvSpPr>
            <p:spPr bwMode="auto">
              <a:xfrm>
                <a:off x="3801" y="2832"/>
                <a:ext cx="0" cy="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91" name="Line 530"/>
              <p:cNvSpPr>
                <a:spLocks noChangeShapeType="1"/>
              </p:cNvSpPr>
              <p:nvPr/>
            </p:nvSpPr>
            <p:spPr bwMode="auto">
              <a:xfrm>
                <a:off x="3801" y="2860"/>
                <a:ext cx="0" cy="1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92" name="Line 531"/>
              <p:cNvSpPr>
                <a:spLocks noChangeShapeType="1"/>
              </p:cNvSpPr>
              <p:nvPr/>
            </p:nvSpPr>
            <p:spPr bwMode="auto">
              <a:xfrm flipV="1">
                <a:off x="3584" y="2699"/>
                <a:ext cx="0" cy="21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93" name="Line 532"/>
              <p:cNvSpPr>
                <a:spLocks noChangeShapeType="1"/>
              </p:cNvSpPr>
              <p:nvPr/>
            </p:nvSpPr>
            <p:spPr bwMode="auto">
              <a:xfrm flipV="1">
                <a:off x="3485" y="2699"/>
                <a:ext cx="0" cy="10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94" name="Line 533"/>
              <p:cNvSpPr>
                <a:spLocks noChangeShapeType="1"/>
              </p:cNvSpPr>
              <p:nvPr/>
            </p:nvSpPr>
            <p:spPr bwMode="auto">
              <a:xfrm flipV="1">
                <a:off x="4118" y="2699"/>
                <a:ext cx="0" cy="10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95" name="Freeform 534"/>
              <p:cNvSpPr>
                <a:spLocks/>
              </p:cNvSpPr>
              <p:nvPr/>
            </p:nvSpPr>
            <p:spPr bwMode="auto">
              <a:xfrm>
                <a:off x="3388" y="2466"/>
                <a:ext cx="97" cy="233"/>
              </a:xfrm>
              <a:custGeom>
                <a:avLst/>
                <a:gdLst>
                  <a:gd name="T0" fmla="*/ 97 w 315"/>
                  <a:gd name="T1" fmla="*/ 233 h 762"/>
                  <a:gd name="T2" fmla="*/ 97 w 315"/>
                  <a:gd name="T3" fmla="*/ 224 h 762"/>
                  <a:gd name="T4" fmla="*/ 97 w 315"/>
                  <a:gd name="T5" fmla="*/ 215 h 762"/>
                  <a:gd name="T6" fmla="*/ 96 w 315"/>
                  <a:gd name="T7" fmla="*/ 206 h 762"/>
                  <a:gd name="T8" fmla="*/ 95 w 315"/>
                  <a:gd name="T9" fmla="*/ 197 h 762"/>
                  <a:gd name="T10" fmla="*/ 94 w 315"/>
                  <a:gd name="T11" fmla="*/ 189 h 762"/>
                  <a:gd name="T12" fmla="*/ 93 w 315"/>
                  <a:gd name="T13" fmla="*/ 180 h 762"/>
                  <a:gd name="T14" fmla="*/ 91 w 315"/>
                  <a:gd name="T15" fmla="*/ 171 h 762"/>
                  <a:gd name="T16" fmla="*/ 89 w 315"/>
                  <a:gd name="T17" fmla="*/ 162 h 762"/>
                  <a:gd name="T18" fmla="*/ 87 w 315"/>
                  <a:gd name="T19" fmla="*/ 153 h 762"/>
                  <a:gd name="T20" fmla="*/ 85 w 315"/>
                  <a:gd name="T21" fmla="*/ 145 h 762"/>
                  <a:gd name="T22" fmla="*/ 83 w 315"/>
                  <a:gd name="T23" fmla="*/ 136 h 762"/>
                  <a:gd name="T24" fmla="*/ 80 w 315"/>
                  <a:gd name="T25" fmla="*/ 128 h 762"/>
                  <a:gd name="T26" fmla="*/ 77 w 315"/>
                  <a:gd name="T27" fmla="*/ 120 h 762"/>
                  <a:gd name="T28" fmla="*/ 74 w 315"/>
                  <a:gd name="T29" fmla="*/ 111 h 762"/>
                  <a:gd name="T30" fmla="*/ 70 w 315"/>
                  <a:gd name="T31" fmla="*/ 103 h 762"/>
                  <a:gd name="T32" fmla="*/ 67 w 315"/>
                  <a:gd name="T33" fmla="*/ 95 h 762"/>
                  <a:gd name="T34" fmla="*/ 63 w 315"/>
                  <a:gd name="T35" fmla="*/ 87 h 762"/>
                  <a:gd name="T36" fmla="*/ 59 w 315"/>
                  <a:gd name="T37" fmla="*/ 79 h 762"/>
                  <a:gd name="T38" fmla="*/ 54 w 315"/>
                  <a:gd name="T39" fmla="*/ 71 h 762"/>
                  <a:gd name="T40" fmla="*/ 50 w 315"/>
                  <a:gd name="T41" fmla="*/ 63 h 762"/>
                  <a:gd name="T42" fmla="*/ 45 w 315"/>
                  <a:gd name="T43" fmla="*/ 56 h 762"/>
                  <a:gd name="T44" fmla="*/ 40 w 315"/>
                  <a:gd name="T45" fmla="*/ 48 h 762"/>
                  <a:gd name="T46" fmla="*/ 35 w 315"/>
                  <a:gd name="T47" fmla="*/ 41 h 762"/>
                  <a:gd name="T48" fmla="*/ 30 w 315"/>
                  <a:gd name="T49" fmla="*/ 34 h 762"/>
                  <a:gd name="T50" fmla="*/ 24 w 315"/>
                  <a:gd name="T51" fmla="*/ 27 h 762"/>
                  <a:gd name="T52" fmla="*/ 18 w 315"/>
                  <a:gd name="T53" fmla="*/ 20 h 762"/>
                  <a:gd name="T54" fmla="*/ 12 w 315"/>
                  <a:gd name="T55" fmla="*/ 13 h 762"/>
                  <a:gd name="T56" fmla="*/ 6 w 315"/>
                  <a:gd name="T57" fmla="*/ 6 h 762"/>
                  <a:gd name="T58" fmla="*/ 0 w 315"/>
                  <a:gd name="T59" fmla="*/ 0 h 76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15" h="762">
                    <a:moveTo>
                      <a:pt x="315" y="762"/>
                    </a:moveTo>
                    <a:lnTo>
                      <a:pt x="315" y="733"/>
                    </a:lnTo>
                    <a:lnTo>
                      <a:pt x="314" y="704"/>
                    </a:lnTo>
                    <a:lnTo>
                      <a:pt x="312" y="675"/>
                    </a:lnTo>
                    <a:lnTo>
                      <a:pt x="309" y="645"/>
                    </a:lnTo>
                    <a:lnTo>
                      <a:pt x="305" y="617"/>
                    </a:lnTo>
                    <a:lnTo>
                      <a:pt x="301" y="588"/>
                    </a:lnTo>
                    <a:lnTo>
                      <a:pt x="296" y="559"/>
                    </a:lnTo>
                    <a:lnTo>
                      <a:pt x="290" y="530"/>
                    </a:lnTo>
                    <a:lnTo>
                      <a:pt x="284" y="502"/>
                    </a:lnTo>
                    <a:lnTo>
                      <a:pt x="277" y="474"/>
                    </a:lnTo>
                    <a:lnTo>
                      <a:pt x="268" y="446"/>
                    </a:lnTo>
                    <a:lnTo>
                      <a:pt x="259" y="417"/>
                    </a:lnTo>
                    <a:lnTo>
                      <a:pt x="249" y="391"/>
                    </a:lnTo>
                    <a:lnTo>
                      <a:pt x="239" y="363"/>
                    </a:lnTo>
                    <a:lnTo>
                      <a:pt x="228" y="337"/>
                    </a:lnTo>
                    <a:lnTo>
                      <a:pt x="216" y="310"/>
                    </a:lnTo>
                    <a:lnTo>
                      <a:pt x="203" y="283"/>
                    </a:lnTo>
                    <a:lnTo>
                      <a:pt x="190" y="258"/>
                    </a:lnTo>
                    <a:lnTo>
                      <a:pt x="175" y="232"/>
                    </a:lnTo>
                    <a:lnTo>
                      <a:pt x="162" y="207"/>
                    </a:lnTo>
                    <a:lnTo>
                      <a:pt x="146" y="182"/>
                    </a:lnTo>
                    <a:lnTo>
                      <a:pt x="130" y="158"/>
                    </a:lnTo>
                    <a:lnTo>
                      <a:pt x="113" y="133"/>
                    </a:lnTo>
                    <a:lnTo>
                      <a:pt x="96" y="110"/>
                    </a:lnTo>
                    <a:lnTo>
                      <a:pt x="78" y="87"/>
                    </a:lnTo>
                    <a:lnTo>
                      <a:pt x="59" y="64"/>
                    </a:lnTo>
                    <a:lnTo>
                      <a:pt x="40" y="43"/>
                    </a:lnTo>
                    <a:lnTo>
                      <a:pt x="20" y="21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96" name="Freeform 535"/>
              <p:cNvSpPr>
                <a:spLocks/>
              </p:cNvSpPr>
              <p:nvPr/>
            </p:nvSpPr>
            <p:spPr bwMode="auto">
              <a:xfrm>
                <a:off x="3459" y="2393"/>
                <a:ext cx="125" cy="306"/>
              </a:xfrm>
              <a:custGeom>
                <a:avLst/>
                <a:gdLst>
                  <a:gd name="T0" fmla="*/ 125 w 411"/>
                  <a:gd name="T1" fmla="*/ 306 h 994"/>
                  <a:gd name="T2" fmla="*/ 125 w 411"/>
                  <a:gd name="T3" fmla="*/ 296 h 994"/>
                  <a:gd name="T4" fmla="*/ 125 w 411"/>
                  <a:gd name="T5" fmla="*/ 285 h 994"/>
                  <a:gd name="T6" fmla="*/ 124 w 411"/>
                  <a:gd name="T7" fmla="*/ 275 h 994"/>
                  <a:gd name="T8" fmla="*/ 123 w 411"/>
                  <a:gd name="T9" fmla="*/ 265 h 994"/>
                  <a:gd name="T10" fmla="*/ 122 w 411"/>
                  <a:gd name="T11" fmla="*/ 255 h 994"/>
                  <a:gd name="T12" fmla="*/ 121 w 411"/>
                  <a:gd name="T13" fmla="*/ 244 h 994"/>
                  <a:gd name="T14" fmla="*/ 119 w 411"/>
                  <a:gd name="T15" fmla="*/ 234 h 994"/>
                  <a:gd name="T16" fmla="*/ 117 w 411"/>
                  <a:gd name="T17" fmla="*/ 224 h 994"/>
                  <a:gd name="T18" fmla="*/ 115 w 411"/>
                  <a:gd name="T19" fmla="*/ 214 h 994"/>
                  <a:gd name="T20" fmla="*/ 113 w 411"/>
                  <a:gd name="T21" fmla="*/ 204 h 994"/>
                  <a:gd name="T22" fmla="*/ 110 w 411"/>
                  <a:gd name="T23" fmla="*/ 194 h 994"/>
                  <a:gd name="T24" fmla="*/ 108 w 411"/>
                  <a:gd name="T25" fmla="*/ 184 h 994"/>
                  <a:gd name="T26" fmla="*/ 105 w 411"/>
                  <a:gd name="T27" fmla="*/ 174 h 994"/>
                  <a:gd name="T28" fmla="*/ 102 w 411"/>
                  <a:gd name="T29" fmla="*/ 164 h 994"/>
                  <a:gd name="T30" fmla="*/ 98 w 411"/>
                  <a:gd name="T31" fmla="*/ 155 h 994"/>
                  <a:gd name="T32" fmla="*/ 95 w 411"/>
                  <a:gd name="T33" fmla="*/ 145 h 994"/>
                  <a:gd name="T34" fmla="*/ 91 w 411"/>
                  <a:gd name="T35" fmla="*/ 136 h 994"/>
                  <a:gd name="T36" fmla="*/ 86 w 411"/>
                  <a:gd name="T37" fmla="*/ 126 h 994"/>
                  <a:gd name="T38" fmla="*/ 82 w 411"/>
                  <a:gd name="T39" fmla="*/ 117 h 994"/>
                  <a:gd name="T40" fmla="*/ 78 w 411"/>
                  <a:gd name="T41" fmla="*/ 108 h 994"/>
                  <a:gd name="T42" fmla="*/ 73 w 411"/>
                  <a:gd name="T43" fmla="*/ 99 h 994"/>
                  <a:gd name="T44" fmla="*/ 68 w 411"/>
                  <a:gd name="T45" fmla="*/ 90 h 994"/>
                  <a:gd name="T46" fmla="*/ 62 w 411"/>
                  <a:gd name="T47" fmla="*/ 81 h 994"/>
                  <a:gd name="T48" fmla="*/ 57 w 411"/>
                  <a:gd name="T49" fmla="*/ 72 h 994"/>
                  <a:gd name="T50" fmla="*/ 52 w 411"/>
                  <a:gd name="T51" fmla="*/ 64 h 994"/>
                  <a:gd name="T52" fmla="*/ 46 w 411"/>
                  <a:gd name="T53" fmla="*/ 55 h 994"/>
                  <a:gd name="T54" fmla="*/ 40 w 411"/>
                  <a:gd name="T55" fmla="*/ 46 h 994"/>
                  <a:gd name="T56" fmla="*/ 34 w 411"/>
                  <a:gd name="T57" fmla="*/ 39 h 994"/>
                  <a:gd name="T58" fmla="*/ 27 w 411"/>
                  <a:gd name="T59" fmla="*/ 30 h 994"/>
                  <a:gd name="T60" fmla="*/ 21 w 411"/>
                  <a:gd name="T61" fmla="*/ 22 h 994"/>
                  <a:gd name="T62" fmla="*/ 14 w 411"/>
                  <a:gd name="T63" fmla="*/ 15 h 994"/>
                  <a:gd name="T64" fmla="*/ 7 w 411"/>
                  <a:gd name="T65" fmla="*/ 7 h 994"/>
                  <a:gd name="T66" fmla="*/ 0 w 411"/>
                  <a:gd name="T67" fmla="*/ 0 h 99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11" h="994">
                    <a:moveTo>
                      <a:pt x="411" y="994"/>
                    </a:moveTo>
                    <a:lnTo>
                      <a:pt x="411" y="960"/>
                    </a:lnTo>
                    <a:lnTo>
                      <a:pt x="410" y="927"/>
                    </a:lnTo>
                    <a:lnTo>
                      <a:pt x="408" y="893"/>
                    </a:lnTo>
                    <a:lnTo>
                      <a:pt x="405" y="860"/>
                    </a:lnTo>
                    <a:lnTo>
                      <a:pt x="401" y="827"/>
                    </a:lnTo>
                    <a:lnTo>
                      <a:pt x="397" y="794"/>
                    </a:lnTo>
                    <a:lnTo>
                      <a:pt x="392" y="761"/>
                    </a:lnTo>
                    <a:lnTo>
                      <a:pt x="385" y="728"/>
                    </a:lnTo>
                    <a:lnTo>
                      <a:pt x="379" y="695"/>
                    </a:lnTo>
                    <a:lnTo>
                      <a:pt x="372" y="662"/>
                    </a:lnTo>
                    <a:lnTo>
                      <a:pt x="363" y="630"/>
                    </a:lnTo>
                    <a:lnTo>
                      <a:pt x="354" y="598"/>
                    </a:lnTo>
                    <a:lnTo>
                      <a:pt x="345" y="566"/>
                    </a:lnTo>
                    <a:lnTo>
                      <a:pt x="334" y="534"/>
                    </a:lnTo>
                    <a:lnTo>
                      <a:pt x="323" y="503"/>
                    </a:lnTo>
                    <a:lnTo>
                      <a:pt x="311" y="472"/>
                    </a:lnTo>
                    <a:lnTo>
                      <a:pt x="298" y="441"/>
                    </a:lnTo>
                    <a:lnTo>
                      <a:pt x="284" y="410"/>
                    </a:lnTo>
                    <a:lnTo>
                      <a:pt x="270" y="380"/>
                    </a:lnTo>
                    <a:lnTo>
                      <a:pt x="255" y="350"/>
                    </a:lnTo>
                    <a:lnTo>
                      <a:pt x="239" y="320"/>
                    </a:lnTo>
                    <a:lnTo>
                      <a:pt x="222" y="292"/>
                    </a:lnTo>
                    <a:lnTo>
                      <a:pt x="205" y="263"/>
                    </a:lnTo>
                    <a:lnTo>
                      <a:pt x="188" y="234"/>
                    </a:lnTo>
                    <a:lnTo>
                      <a:pt x="170" y="207"/>
                    </a:lnTo>
                    <a:lnTo>
                      <a:pt x="151" y="179"/>
                    </a:lnTo>
                    <a:lnTo>
                      <a:pt x="131" y="151"/>
                    </a:lnTo>
                    <a:lnTo>
                      <a:pt x="111" y="126"/>
                    </a:lnTo>
                    <a:lnTo>
                      <a:pt x="89" y="99"/>
                    </a:lnTo>
                    <a:lnTo>
                      <a:pt x="68" y="73"/>
                    </a:lnTo>
                    <a:lnTo>
                      <a:pt x="46" y="49"/>
                    </a:lnTo>
                    <a:lnTo>
                      <a:pt x="23" y="24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97" name="Freeform 536"/>
              <p:cNvSpPr>
                <a:spLocks/>
              </p:cNvSpPr>
              <p:nvPr/>
            </p:nvSpPr>
            <p:spPr bwMode="auto">
              <a:xfrm>
                <a:off x="3836" y="2016"/>
                <a:ext cx="282" cy="683"/>
              </a:xfrm>
              <a:custGeom>
                <a:avLst/>
                <a:gdLst>
                  <a:gd name="T0" fmla="*/ 282 w 919"/>
                  <a:gd name="T1" fmla="*/ 683 h 2220"/>
                  <a:gd name="T2" fmla="*/ 282 w 919"/>
                  <a:gd name="T3" fmla="*/ 668 h 2220"/>
                  <a:gd name="T4" fmla="*/ 282 w 919"/>
                  <a:gd name="T5" fmla="*/ 653 h 2220"/>
                  <a:gd name="T6" fmla="*/ 281 w 919"/>
                  <a:gd name="T7" fmla="*/ 639 h 2220"/>
                  <a:gd name="T8" fmla="*/ 280 w 919"/>
                  <a:gd name="T9" fmla="*/ 624 h 2220"/>
                  <a:gd name="T10" fmla="*/ 280 w 919"/>
                  <a:gd name="T11" fmla="*/ 609 h 2220"/>
                  <a:gd name="T12" fmla="*/ 278 w 919"/>
                  <a:gd name="T13" fmla="*/ 594 h 2220"/>
                  <a:gd name="T14" fmla="*/ 276 w 919"/>
                  <a:gd name="T15" fmla="*/ 579 h 2220"/>
                  <a:gd name="T16" fmla="*/ 275 w 919"/>
                  <a:gd name="T17" fmla="*/ 564 h 2220"/>
                  <a:gd name="T18" fmla="*/ 273 w 919"/>
                  <a:gd name="T19" fmla="*/ 549 h 2220"/>
                  <a:gd name="T20" fmla="*/ 271 w 919"/>
                  <a:gd name="T21" fmla="*/ 535 h 2220"/>
                  <a:gd name="T22" fmla="*/ 268 w 919"/>
                  <a:gd name="T23" fmla="*/ 520 h 2220"/>
                  <a:gd name="T24" fmla="*/ 266 w 919"/>
                  <a:gd name="T25" fmla="*/ 505 h 2220"/>
                  <a:gd name="T26" fmla="*/ 263 w 919"/>
                  <a:gd name="T27" fmla="*/ 491 h 2220"/>
                  <a:gd name="T28" fmla="*/ 260 w 919"/>
                  <a:gd name="T29" fmla="*/ 477 h 2220"/>
                  <a:gd name="T30" fmla="*/ 257 w 919"/>
                  <a:gd name="T31" fmla="*/ 462 h 2220"/>
                  <a:gd name="T32" fmla="*/ 253 w 919"/>
                  <a:gd name="T33" fmla="*/ 447 h 2220"/>
                  <a:gd name="T34" fmla="*/ 249 w 919"/>
                  <a:gd name="T35" fmla="*/ 433 h 2220"/>
                  <a:gd name="T36" fmla="*/ 245 w 919"/>
                  <a:gd name="T37" fmla="*/ 419 h 2220"/>
                  <a:gd name="T38" fmla="*/ 241 w 919"/>
                  <a:gd name="T39" fmla="*/ 404 h 2220"/>
                  <a:gd name="T40" fmla="*/ 237 w 919"/>
                  <a:gd name="T41" fmla="*/ 390 h 2220"/>
                  <a:gd name="T42" fmla="*/ 233 w 919"/>
                  <a:gd name="T43" fmla="*/ 376 h 2220"/>
                  <a:gd name="T44" fmla="*/ 228 w 919"/>
                  <a:gd name="T45" fmla="*/ 362 h 2220"/>
                  <a:gd name="T46" fmla="*/ 222 w 919"/>
                  <a:gd name="T47" fmla="*/ 348 h 2220"/>
                  <a:gd name="T48" fmla="*/ 217 w 919"/>
                  <a:gd name="T49" fmla="*/ 334 h 2220"/>
                  <a:gd name="T50" fmla="*/ 212 w 919"/>
                  <a:gd name="T51" fmla="*/ 320 h 2220"/>
                  <a:gd name="T52" fmla="*/ 206 w 919"/>
                  <a:gd name="T53" fmla="*/ 306 h 2220"/>
                  <a:gd name="T54" fmla="*/ 200 w 919"/>
                  <a:gd name="T55" fmla="*/ 293 h 2220"/>
                  <a:gd name="T56" fmla="*/ 194 w 919"/>
                  <a:gd name="T57" fmla="*/ 279 h 2220"/>
                  <a:gd name="T58" fmla="*/ 188 w 919"/>
                  <a:gd name="T59" fmla="*/ 266 h 2220"/>
                  <a:gd name="T60" fmla="*/ 181 w 919"/>
                  <a:gd name="T61" fmla="*/ 252 h 2220"/>
                  <a:gd name="T62" fmla="*/ 175 w 919"/>
                  <a:gd name="T63" fmla="*/ 239 h 2220"/>
                  <a:gd name="T64" fmla="*/ 168 w 919"/>
                  <a:gd name="T65" fmla="*/ 226 h 2220"/>
                  <a:gd name="T66" fmla="*/ 160 w 919"/>
                  <a:gd name="T67" fmla="*/ 213 h 2220"/>
                  <a:gd name="T68" fmla="*/ 153 w 919"/>
                  <a:gd name="T69" fmla="*/ 200 h 2220"/>
                  <a:gd name="T70" fmla="*/ 146 w 919"/>
                  <a:gd name="T71" fmla="*/ 187 h 2220"/>
                  <a:gd name="T72" fmla="*/ 138 w 919"/>
                  <a:gd name="T73" fmla="*/ 174 h 2220"/>
                  <a:gd name="T74" fmla="*/ 130 w 919"/>
                  <a:gd name="T75" fmla="*/ 162 h 2220"/>
                  <a:gd name="T76" fmla="*/ 122 w 919"/>
                  <a:gd name="T77" fmla="*/ 150 h 2220"/>
                  <a:gd name="T78" fmla="*/ 114 w 919"/>
                  <a:gd name="T79" fmla="*/ 137 h 2220"/>
                  <a:gd name="T80" fmla="*/ 105 w 919"/>
                  <a:gd name="T81" fmla="*/ 125 h 2220"/>
                  <a:gd name="T82" fmla="*/ 97 w 919"/>
                  <a:gd name="T83" fmla="*/ 113 h 2220"/>
                  <a:gd name="T84" fmla="*/ 88 w 919"/>
                  <a:gd name="T85" fmla="*/ 101 h 2220"/>
                  <a:gd name="T86" fmla="*/ 79 w 919"/>
                  <a:gd name="T87" fmla="*/ 89 h 2220"/>
                  <a:gd name="T88" fmla="*/ 69 w 919"/>
                  <a:gd name="T89" fmla="*/ 78 h 2220"/>
                  <a:gd name="T90" fmla="*/ 60 w 919"/>
                  <a:gd name="T91" fmla="*/ 66 h 2220"/>
                  <a:gd name="T92" fmla="*/ 50 w 919"/>
                  <a:gd name="T93" fmla="*/ 54 h 2220"/>
                  <a:gd name="T94" fmla="*/ 41 w 919"/>
                  <a:gd name="T95" fmla="*/ 43 h 2220"/>
                  <a:gd name="T96" fmla="*/ 31 w 919"/>
                  <a:gd name="T97" fmla="*/ 32 h 2220"/>
                  <a:gd name="T98" fmla="*/ 21 w 919"/>
                  <a:gd name="T99" fmla="*/ 22 h 2220"/>
                  <a:gd name="T100" fmla="*/ 11 w 919"/>
                  <a:gd name="T101" fmla="*/ 11 h 2220"/>
                  <a:gd name="T102" fmla="*/ 0 w 919"/>
                  <a:gd name="T103" fmla="*/ 0 h 222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919" h="2220">
                    <a:moveTo>
                      <a:pt x="919" y="2220"/>
                    </a:moveTo>
                    <a:lnTo>
                      <a:pt x="919" y="2171"/>
                    </a:lnTo>
                    <a:lnTo>
                      <a:pt x="918" y="2124"/>
                    </a:lnTo>
                    <a:lnTo>
                      <a:pt x="916" y="2076"/>
                    </a:lnTo>
                    <a:lnTo>
                      <a:pt x="914" y="2027"/>
                    </a:lnTo>
                    <a:lnTo>
                      <a:pt x="911" y="1979"/>
                    </a:lnTo>
                    <a:lnTo>
                      <a:pt x="907" y="1931"/>
                    </a:lnTo>
                    <a:lnTo>
                      <a:pt x="901" y="1882"/>
                    </a:lnTo>
                    <a:lnTo>
                      <a:pt x="896" y="1834"/>
                    </a:lnTo>
                    <a:lnTo>
                      <a:pt x="890" y="1786"/>
                    </a:lnTo>
                    <a:lnTo>
                      <a:pt x="882" y="1738"/>
                    </a:lnTo>
                    <a:lnTo>
                      <a:pt x="875" y="1691"/>
                    </a:lnTo>
                    <a:lnTo>
                      <a:pt x="866" y="1643"/>
                    </a:lnTo>
                    <a:lnTo>
                      <a:pt x="857" y="1595"/>
                    </a:lnTo>
                    <a:lnTo>
                      <a:pt x="847" y="1549"/>
                    </a:lnTo>
                    <a:lnTo>
                      <a:pt x="836" y="1502"/>
                    </a:lnTo>
                    <a:lnTo>
                      <a:pt x="825" y="1454"/>
                    </a:lnTo>
                    <a:lnTo>
                      <a:pt x="813" y="1408"/>
                    </a:lnTo>
                    <a:lnTo>
                      <a:pt x="800" y="1361"/>
                    </a:lnTo>
                    <a:lnTo>
                      <a:pt x="786" y="1314"/>
                    </a:lnTo>
                    <a:lnTo>
                      <a:pt x="772" y="1269"/>
                    </a:lnTo>
                    <a:lnTo>
                      <a:pt x="758" y="1223"/>
                    </a:lnTo>
                    <a:lnTo>
                      <a:pt x="742" y="1177"/>
                    </a:lnTo>
                    <a:lnTo>
                      <a:pt x="725" y="1131"/>
                    </a:lnTo>
                    <a:lnTo>
                      <a:pt x="707" y="1085"/>
                    </a:lnTo>
                    <a:lnTo>
                      <a:pt x="690" y="1041"/>
                    </a:lnTo>
                    <a:lnTo>
                      <a:pt x="671" y="996"/>
                    </a:lnTo>
                    <a:lnTo>
                      <a:pt x="652" y="952"/>
                    </a:lnTo>
                    <a:lnTo>
                      <a:pt x="633" y="908"/>
                    </a:lnTo>
                    <a:lnTo>
                      <a:pt x="612" y="864"/>
                    </a:lnTo>
                    <a:lnTo>
                      <a:pt x="590" y="820"/>
                    </a:lnTo>
                    <a:lnTo>
                      <a:pt x="569" y="778"/>
                    </a:lnTo>
                    <a:lnTo>
                      <a:pt x="547" y="735"/>
                    </a:lnTo>
                    <a:lnTo>
                      <a:pt x="523" y="693"/>
                    </a:lnTo>
                    <a:lnTo>
                      <a:pt x="500" y="650"/>
                    </a:lnTo>
                    <a:lnTo>
                      <a:pt x="475" y="608"/>
                    </a:lnTo>
                    <a:lnTo>
                      <a:pt x="450" y="567"/>
                    </a:lnTo>
                    <a:lnTo>
                      <a:pt x="424" y="526"/>
                    </a:lnTo>
                    <a:lnTo>
                      <a:pt x="398" y="486"/>
                    </a:lnTo>
                    <a:lnTo>
                      <a:pt x="371" y="445"/>
                    </a:lnTo>
                    <a:lnTo>
                      <a:pt x="343" y="406"/>
                    </a:lnTo>
                    <a:lnTo>
                      <a:pt x="315" y="367"/>
                    </a:lnTo>
                    <a:lnTo>
                      <a:pt x="286" y="328"/>
                    </a:lnTo>
                    <a:lnTo>
                      <a:pt x="257" y="290"/>
                    </a:lnTo>
                    <a:lnTo>
                      <a:pt x="226" y="252"/>
                    </a:lnTo>
                    <a:lnTo>
                      <a:pt x="196" y="214"/>
                    </a:lnTo>
                    <a:lnTo>
                      <a:pt x="164" y="177"/>
                    </a:lnTo>
                    <a:lnTo>
                      <a:pt x="134" y="141"/>
                    </a:lnTo>
                    <a:lnTo>
                      <a:pt x="101" y="105"/>
                    </a:lnTo>
                    <a:lnTo>
                      <a:pt x="69" y="70"/>
                    </a:lnTo>
                    <a:lnTo>
                      <a:pt x="35" y="35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98" name="Line 537"/>
              <p:cNvSpPr>
                <a:spLocks noChangeShapeType="1"/>
              </p:cNvSpPr>
              <p:nvPr/>
            </p:nvSpPr>
            <p:spPr bwMode="auto">
              <a:xfrm flipH="1" flipV="1">
                <a:off x="3327" y="1511"/>
                <a:ext cx="509" cy="50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199" name="Line 538"/>
              <p:cNvSpPr>
                <a:spLocks noChangeShapeType="1"/>
              </p:cNvSpPr>
              <p:nvPr/>
            </p:nvSpPr>
            <p:spPr bwMode="auto">
              <a:xfrm flipH="1" flipV="1">
                <a:off x="2879" y="1958"/>
                <a:ext cx="509" cy="50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00" name="Line 539"/>
              <p:cNvSpPr>
                <a:spLocks noChangeShapeType="1"/>
              </p:cNvSpPr>
              <p:nvPr/>
            </p:nvSpPr>
            <p:spPr bwMode="auto">
              <a:xfrm flipV="1">
                <a:off x="2677" y="1306"/>
                <a:ext cx="691" cy="69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01" name="Line 540"/>
              <p:cNvSpPr>
                <a:spLocks noChangeShapeType="1"/>
              </p:cNvSpPr>
              <p:nvPr/>
            </p:nvSpPr>
            <p:spPr bwMode="auto">
              <a:xfrm flipH="1">
                <a:off x="3185" y="1388"/>
                <a:ext cx="265" cy="2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02" name="Line 541"/>
              <p:cNvSpPr>
                <a:spLocks noChangeShapeType="1"/>
              </p:cNvSpPr>
              <p:nvPr/>
            </p:nvSpPr>
            <p:spPr bwMode="auto">
              <a:xfrm flipH="1" flipV="1">
                <a:off x="2677" y="1999"/>
                <a:ext cx="80" cy="8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03" name="Line 542"/>
              <p:cNvSpPr>
                <a:spLocks noChangeShapeType="1"/>
              </p:cNvSpPr>
              <p:nvPr/>
            </p:nvSpPr>
            <p:spPr bwMode="auto">
              <a:xfrm flipH="1">
                <a:off x="3243" y="1752"/>
                <a:ext cx="89" cy="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04" name="Line 543"/>
              <p:cNvSpPr>
                <a:spLocks noChangeShapeType="1"/>
              </p:cNvSpPr>
              <p:nvPr/>
            </p:nvSpPr>
            <p:spPr bwMode="auto">
              <a:xfrm flipH="1">
                <a:off x="3224" y="1851"/>
                <a:ext cx="9" cy="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05" name="Line 544"/>
              <p:cNvSpPr>
                <a:spLocks noChangeShapeType="1"/>
              </p:cNvSpPr>
              <p:nvPr/>
            </p:nvSpPr>
            <p:spPr bwMode="auto">
              <a:xfrm flipH="1">
                <a:off x="3125" y="1870"/>
                <a:ext cx="88" cy="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06" name="Freeform 545"/>
              <p:cNvSpPr>
                <a:spLocks/>
              </p:cNvSpPr>
              <p:nvPr/>
            </p:nvSpPr>
            <p:spPr bwMode="auto">
              <a:xfrm>
                <a:off x="3168" y="1799"/>
                <a:ext cx="116" cy="116"/>
              </a:xfrm>
              <a:custGeom>
                <a:avLst/>
                <a:gdLst>
                  <a:gd name="T0" fmla="*/ 116 w 373"/>
                  <a:gd name="T1" fmla="*/ 53 h 375"/>
                  <a:gd name="T2" fmla="*/ 115 w 373"/>
                  <a:gd name="T3" fmla="*/ 46 h 375"/>
                  <a:gd name="T4" fmla="*/ 114 w 373"/>
                  <a:gd name="T5" fmla="*/ 40 h 375"/>
                  <a:gd name="T6" fmla="*/ 111 w 373"/>
                  <a:gd name="T7" fmla="*/ 34 h 375"/>
                  <a:gd name="T8" fmla="*/ 108 w 373"/>
                  <a:gd name="T9" fmla="*/ 28 h 375"/>
                  <a:gd name="T10" fmla="*/ 104 w 373"/>
                  <a:gd name="T11" fmla="*/ 23 h 375"/>
                  <a:gd name="T12" fmla="*/ 100 w 373"/>
                  <a:gd name="T13" fmla="*/ 18 h 375"/>
                  <a:gd name="T14" fmla="*/ 95 w 373"/>
                  <a:gd name="T15" fmla="*/ 14 h 375"/>
                  <a:gd name="T16" fmla="*/ 90 w 373"/>
                  <a:gd name="T17" fmla="*/ 10 h 375"/>
                  <a:gd name="T18" fmla="*/ 85 w 373"/>
                  <a:gd name="T19" fmla="*/ 6 h 375"/>
                  <a:gd name="T20" fmla="*/ 79 w 373"/>
                  <a:gd name="T21" fmla="*/ 4 h 375"/>
                  <a:gd name="T22" fmla="*/ 73 w 373"/>
                  <a:gd name="T23" fmla="*/ 2 h 375"/>
                  <a:gd name="T24" fmla="*/ 66 w 373"/>
                  <a:gd name="T25" fmla="*/ 0 h 375"/>
                  <a:gd name="T26" fmla="*/ 60 w 373"/>
                  <a:gd name="T27" fmla="*/ 0 h 375"/>
                  <a:gd name="T28" fmla="*/ 53 w 373"/>
                  <a:gd name="T29" fmla="*/ 0 h 375"/>
                  <a:gd name="T30" fmla="*/ 47 w 373"/>
                  <a:gd name="T31" fmla="*/ 1 h 375"/>
                  <a:gd name="T32" fmla="*/ 40 w 373"/>
                  <a:gd name="T33" fmla="*/ 3 h 375"/>
                  <a:gd name="T34" fmla="*/ 34 w 373"/>
                  <a:gd name="T35" fmla="*/ 5 h 375"/>
                  <a:gd name="T36" fmla="*/ 28 w 373"/>
                  <a:gd name="T37" fmla="*/ 8 h 375"/>
                  <a:gd name="T38" fmla="*/ 23 w 373"/>
                  <a:gd name="T39" fmla="*/ 12 h 375"/>
                  <a:gd name="T40" fmla="*/ 18 w 373"/>
                  <a:gd name="T41" fmla="*/ 16 h 375"/>
                  <a:gd name="T42" fmla="*/ 13 w 373"/>
                  <a:gd name="T43" fmla="*/ 20 h 375"/>
                  <a:gd name="T44" fmla="*/ 10 w 373"/>
                  <a:gd name="T45" fmla="*/ 26 h 375"/>
                  <a:gd name="T46" fmla="*/ 6 w 373"/>
                  <a:gd name="T47" fmla="*/ 31 h 375"/>
                  <a:gd name="T48" fmla="*/ 3 w 373"/>
                  <a:gd name="T49" fmla="*/ 37 h 375"/>
                  <a:gd name="T50" fmla="*/ 2 w 373"/>
                  <a:gd name="T51" fmla="*/ 44 h 375"/>
                  <a:gd name="T52" fmla="*/ 0 w 373"/>
                  <a:gd name="T53" fmla="*/ 50 h 375"/>
                  <a:gd name="T54" fmla="*/ 0 w 373"/>
                  <a:gd name="T55" fmla="*/ 56 h 375"/>
                  <a:gd name="T56" fmla="*/ 0 w 373"/>
                  <a:gd name="T57" fmla="*/ 63 h 375"/>
                  <a:gd name="T58" fmla="*/ 1 w 373"/>
                  <a:gd name="T59" fmla="*/ 69 h 375"/>
                  <a:gd name="T60" fmla="*/ 2 w 373"/>
                  <a:gd name="T61" fmla="*/ 75 h 375"/>
                  <a:gd name="T62" fmla="*/ 5 w 373"/>
                  <a:gd name="T63" fmla="*/ 82 h 375"/>
                  <a:gd name="T64" fmla="*/ 8 w 373"/>
                  <a:gd name="T65" fmla="*/ 87 h 375"/>
                  <a:gd name="T66" fmla="*/ 12 w 373"/>
                  <a:gd name="T67" fmla="*/ 93 h 375"/>
                  <a:gd name="T68" fmla="*/ 16 w 373"/>
                  <a:gd name="T69" fmla="*/ 98 h 375"/>
                  <a:gd name="T70" fmla="*/ 21 w 373"/>
                  <a:gd name="T71" fmla="*/ 102 h 375"/>
                  <a:gd name="T72" fmla="*/ 26 w 373"/>
                  <a:gd name="T73" fmla="*/ 106 h 375"/>
                  <a:gd name="T74" fmla="*/ 31 w 373"/>
                  <a:gd name="T75" fmla="*/ 110 h 375"/>
                  <a:gd name="T76" fmla="*/ 37 w 373"/>
                  <a:gd name="T77" fmla="*/ 112 h 375"/>
                  <a:gd name="T78" fmla="*/ 44 w 373"/>
                  <a:gd name="T79" fmla="*/ 114 h 375"/>
                  <a:gd name="T80" fmla="*/ 50 w 373"/>
                  <a:gd name="T81" fmla="*/ 115 h 375"/>
                  <a:gd name="T82" fmla="*/ 57 w 373"/>
                  <a:gd name="T83" fmla="*/ 116 h 375"/>
                  <a:gd name="T84" fmla="*/ 63 w 373"/>
                  <a:gd name="T85" fmla="*/ 116 h 375"/>
                  <a:gd name="T86" fmla="*/ 69 w 373"/>
                  <a:gd name="T87" fmla="*/ 115 h 375"/>
                  <a:gd name="T88" fmla="*/ 76 w 373"/>
                  <a:gd name="T89" fmla="*/ 113 h 375"/>
                  <a:gd name="T90" fmla="*/ 82 w 373"/>
                  <a:gd name="T91" fmla="*/ 111 h 375"/>
                  <a:gd name="T92" fmla="*/ 88 w 373"/>
                  <a:gd name="T93" fmla="*/ 108 h 375"/>
                  <a:gd name="T94" fmla="*/ 93 w 373"/>
                  <a:gd name="T95" fmla="*/ 104 h 375"/>
                  <a:gd name="T96" fmla="*/ 98 w 373"/>
                  <a:gd name="T97" fmla="*/ 100 h 375"/>
                  <a:gd name="T98" fmla="*/ 103 w 373"/>
                  <a:gd name="T99" fmla="*/ 95 h 375"/>
                  <a:gd name="T100" fmla="*/ 107 w 373"/>
                  <a:gd name="T101" fmla="*/ 90 h 375"/>
                  <a:gd name="T102" fmla="*/ 110 w 373"/>
                  <a:gd name="T103" fmla="*/ 84 h 375"/>
                  <a:gd name="T104" fmla="*/ 113 w 373"/>
                  <a:gd name="T105" fmla="*/ 79 h 375"/>
                  <a:gd name="T106" fmla="*/ 114 w 373"/>
                  <a:gd name="T107" fmla="*/ 73 h 375"/>
                  <a:gd name="T108" fmla="*/ 116 w 373"/>
                  <a:gd name="T109" fmla="*/ 66 h 375"/>
                  <a:gd name="T110" fmla="*/ 116 w 373"/>
                  <a:gd name="T111" fmla="*/ 60 h 37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373" h="375">
                    <a:moveTo>
                      <a:pt x="373" y="188"/>
                    </a:moveTo>
                    <a:lnTo>
                      <a:pt x="373" y="182"/>
                    </a:lnTo>
                    <a:lnTo>
                      <a:pt x="373" y="177"/>
                    </a:lnTo>
                    <a:lnTo>
                      <a:pt x="373" y="172"/>
                    </a:lnTo>
                    <a:lnTo>
                      <a:pt x="372" y="166"/>
                    </a:lnTo>
                    <a:lnTo>
                      <a:pt x="372" y="161"/>
                    </a:lnTo>
                    <a:lnTo>
                      <a:pt x="371" y="156"/>
                    </a:lnTo>
                    <a:lnTo>
                      <a:pt x="370" y="150"/>
                    </a:lnTo>
                    <a:lnTo>
                      <a:pt x="369" y="145"/>
                    </a:lnTo>
                    <a:lnTo>
                      <a:pt x="368" y="141"/>
                    </a:lnTo>
                    <a:lnTo>
                      <a:pt x="367" y="136"/>
                    </a:lnTo>
                    <a:lnTo>
                      <a:pt x="365" y="130"/>
                    </a:lnTo>
                    <a:lnTo>
                      <a:pt x="364" y="126"/>
                    </a:lnTo>
                    <a:lnTo>
                      <a:pt x="362" y="121"/>
                    </a:lnTo>
                    <a:lnTo>
                      <a:pt x="360" y="115"/>
                    </a:lnTo>
                    <a:lnTo>
                      <a:pt x="357" y="111"/>
                    </a:lnTo>
                    <a:lnTo>
                      <a:pt x="355" y="106"/>
                    </a:lnTo>
                    <a:lnTo>
                      <a:pt x="353" y="101"/>
                    </a:lnTo>
                    <a:lnTo>
                      <a:pt x="351" y="97"/>
                    </a:lnTo>
                    <a:lnTo>
                      <a:pt x="348" y="92"/>
                    </a:lnTo>
                    <a:lnTo>
                      <a:pt x="346" y="88"/>
                    </a:lnTo>
                    <a:lnTo>
                      <a:pt x="343" y="83"/>
                    </a:lnTo>
                    <a:lnTo>
                      <a:pt x="339" y="79"/>
                    </a:lnTo>
                    <a:lnTo>
                      <a:pt x="336" y="75"/>
                    </a:lnTo>
                    <a:lnTo>
                      <a:pt x="333" y="71"/>
                    </a:lnTo>
                    <a:lnTo>
                      <a:pt x="330" y="66"/>
                    </a:lnTo>
                    <a:lnTo>
                      <a:pt x="327" y="62"/>
                    </a:lnTo>
                    <a:lnTo>
                      <a:pt x="322" y="59"/>
                    </a:lnTo>
                    <a:lnTo>
                      <a:pt x="319" y="55"/>
                    </a:lnTo>
                    <a:lnTo>
                      <a:pt x="315" y="51"/>
                    </a:lnTo>
                    <a:lnTo>
                      <a:pt x="312" y="47"/>
                    </a:lnTo>
                    <a:lnTo>
                      <a:pt x="307" y="44"/>
                    </a:lnTo>
                    <a:lnTo>
                      <a:pt x="303" y="41"/>
                    </a:lnTo>
                    <a:lnTo>
                      <a:pt x="299" y="38"/>
                    </a:lnTo>
                    <a:lnTo>
                      <a:pt x="295" y="34"/>
                    </a:lnTo>
                    <a:lnTo>
                      <a:pt x="290" y="31"/>
                    </a:lnTo>
                    <a:lnTo>
                      <a:pt x="286" y="29"/>
                    </a:lnTo>
                    <a:lnTo>
                      <a:pt x="282" y="26"/>
                    </a:lnTo>
                    <a:lnTo>
                      <a:pt x="278" y="24"/>
                    </a:lnTo>
                    <a:lnTo>
                      <a:pt x="272" y="21"/>
                    </a:lnTo>
                    <a:lnTo>
                      <a:pt x="268" y="18"/>
                    </a:lnTo>
                    <a:lnTo>
                      <a:pt x="263" y="16"/>
                    </a:lnTo>
                    <a:lnTo>
                      <a:pt x="258" y="14"/>
                    </a:lnTo>
                    <a:lnTo>
                      <a:pt x="253" y="12"/>
                    </a:lnTo>
                    <a:lnTo>
                      <a:pt x="249" y="11"/>
                    </a:lnTo>
                    <a:lnTo>
                      <a:pt x="244" y="9"/>
                    </a:lnTo>
                    <a:lnTo>
                      <a:pt x="238" y="8"/>
                    </a:lnTo>
                    <a:lnTo>
                      <a:pt x="234" y="6"/>
                    </a:lnTo>
                    <a:lnTo>
                      <a:pt x="229" y="5"/>
                    </a:lnTo>
                    <a:lnTo>
                      <a:pt x="223" y="4"/>
                    </a:lnTo>
                    <a:lnTo>
                      <a:pt x="218" y="2"/>
                    </a:lnTo>
                    <a:lnTo>
                      <a:pt x="213" y="1"/>
                    </a:lnTo>
                    <a:lnTo>
                      <a:pt x="207" y="1"/>
                    </a:lnTo>
                    <a:lnTo>
                      <a:pt x="202" y="0"/>
                    </a:lnTo>
                    <a:lnTo>
                      <a:pt x="197" y="0"/>
                    </a:lnTo>
                    <a:lnTo>
                      <a:pt x="192" y="0"/>
                    </a:lnTo>
                    <a:lnTo>
                      <a:pt x="187" y="0"/>
                    </a:lnTo>
                    <a:lnTo>
                      <a:pt x="182" y="0"/>
                    </a:lnTo>
                    <a:lnTo>
                      <a:pt x="176" y="0"/>
                    </a:lnTo>
                    <a:lnTo>
                      <a:pt x="171" y="0"/>
                    </a:lnTo>
                    <a:lnTo>
                      <a:pt x="166" y="1"/>
                    </a:lnTo>
                    <a:lnTo>
                      <a:pt x="160" y="1"/>
                    </a:lnTo>
                    <a:lnTo>
                      <a:pt x="155" y="2"/>
                    </a:lnTo>
                    <a:lnTo>
                      <a:pt x="150" y="4"/>
                    </a:lnTo>
                    <a:lnTo>
                      <a:pt x="144" y="5"/>
                    </a:lnTo>
                    <a:lnTo>
                      <a:pt x="140" y="6"/>
                    </a:lnTo>
                    <a:lnTo>
                      <a:pt x="135" y="8"/>
                    </a:lnTo>
                    <a:lnTo>
                      <a:pt x="130" y="9"/>
                    </a:lnTo>
                    <a:lnTo>
                      <a:pt x="124" y="11"/>
                    </a:lnTo>
                    <a:lnTo>
                      <a:pt x="120" y="12"/>
                    </a:lnTo>
                    <a:lnTo>
                      <a:pt x="115" y="14"/>
                    </a:lnTo>
                    <a:lnTo>
                      <a:pt x="110" y="16"/>
                    </a:lnTo>
                    <a:lnTo>
                      <a:pt x="105" y="18"/>
                    </a:lnTo>
                    <a:lnTo>
                      <a:pt x="101" y="21"/>
                    </a:lnTo>
                    <a:lnTo>
                      <a:pt x="97" y="24"/>
                    </a:lnTo>
                    <a:lnTo>
                      <a:pt x="91" y="26"/>
                    </a:lnTo>
                    <a:lnTo>
                      <a:pt x="87" y="29"/>
                    </a:lnTo>
                    <a:lnTo>
                      <a:pt x="83" y="31"/>
                    </a:lnTo>
                    <a:lnTo>
                      <a:pt x="78" y="34"/>
                    </a:lnTo>
                    <a:lnTo>
                      <a:pt x="74" y="38"/>
                    </a:lnTo>
                    <a:lnTo>
                      <a:pt x="70" y="41"/>
                    </a:lnTo>
                    <a:lnTo>
                      <a:pt x="66" y="44"/>
                    </a:lnTo>
                    <a:lnTo>
                      <a:pt x="61" y="47"/>
                    </a:lnTo>
                    <a:lnTo>
                      <a:pt x="58" y="51"/>
                    </a:lnTo>
                    <a:lnTo>
                      <a:pt x="54" y="55"/>
                    </a:lnTo>
                    <a:lnTo>
                      <a:pt x="51" y="59"/>
                    </a:lnTo>
                    <a:lnTo>
                      <a:pt x="47" y="62"/>
                    </a:lnTo>
                    <a:lnTo>
                      <a:pt x="43" y="66"/>
                    </a:lnTo>
                    <a:lnTo>
                      <a:pt x="40" y="71"/>
                    </a:lnTo>
                    <a:lnTo>
                      <a:pt x="37" y="75"/>
                    </a:lnTo>
                    <a:lnTo>
                      <a:pt x="34" y="79"/>
                    </a:lnTo>
                    <a:lnTo>
                      <a:pt x="31" y="83"/>
                    </a:lnTo>
                    <a:lnTo>
                      <a:pt x="28" y="88"/>
                    </a:lnTo>
                    <a:lnTo>
                      <a:pt x="25" y="92"/>
                    </a:lnTo>
                    <a:lnTo>
                      <a:pt x="23" y="97"/>
                    </a:lnTo>
                    <a:lnTo>
                      <a:pt x="20" y="101"/>
                    </a:lnTo>
                    <a:lnTo>
                      <a:pt x="18" y="106"/>
                    </a:lnTo>
                    <a:lnTo>
                      <a:pt x="16" y="111"/>
                    </a:lnTo>
                    <a:lnTo>
                      <a:pt x="14" y="115"/>
                    </a:lnTo>
                    <a:lnTo>
                      <a:pt x="11" y="121"/>
                    </a:lnTo>
                    <a:lnTo>
                      <a:pt x="10" y="126"/>
                    </a:lnTo>
                    <a:lnTo>
                      <a:pt x="8" y="130"/>
                    </a:lnTo>
                    <a:lnTo>
                      <a:pt x="7" y="136"/>
                    </a:lnTo>
                    <a:lnTo>
                      <a:pt x="5" y="141"/>
                    </a:lnTo>
                    <a:lnTo>
                      <a:pt x="4" y="145"/>
                    </a:lnTo>
                    <a:lnTo>
                      <a:pt x="3" y="150"/>
                    </a:lnTo>
                    <a:lnTo>
                      <a:pt x="2" y="156"/>
                    </a:lnTo>
                    <a:lnTo>
                      <a:pt x="1" y="161"/>
                    </a:lnTo>
                    <a:lnTo>
                      <a:pt x="1" y="166"/>
                    </a:lnTo>
                    <a:lnTo>
                      <a:pt x="0" y="172"/>
                    </a:lnTo>
                    <a:lnTo>
                      <a:pt x="0" y="177"/>
                    </a:lnTo>
                    <a:lnTo>
                      <a:pt x="0" y="182"/>
                    </a:lnTo>
                    <a:lnTo>
                      <a:pt x="0" y="188"/>
                    </a:lnTo>
                    <a:lnTo>
                      <a:pt x="0" y="193"/>
                    </a:lnTo>
                    <a:lnTo>
                      <a:pt x="0" y="198"/>
                    </a:lnTo>
                    <a:lnTo>
                      <a:pt x="0" y="203"/>
                    </a:lnTo>
                    <a:lnTo>
                      <a:pt x="1" y="208"/>
                    </a:lnTo>
                    <a:lnTo>
                      <a:pt x="1" y="213"/>
                    </a:lnTo>
                    <a:lnTo>
                      <a:pt x="2" y="219"/>
                    </a:lnTo>
                    <a:lnTo>
                      <a:pt x="3" y="224"/>
                    </a:lnTo>
                    <a:lnTo>
                      <a:pt x="4" y="229"/>
                    </a:lnTo>
                    <a:lnTo>
                      <a:pt x="5" y="235"/>
                    </a:lnTo>
                    <a:lnTo>
                      <a:pt x="7" y="239"/>
                    </a:lnTo>
                    <a:lnTo>
                      <a:pt x="8" y="244"/>
                    </a:lnTo>
                    <a:lnTo>
                      <a:pt x="10" y="249"/>
                    </a:lnTo>
                    <a:lnTo>
                      <a:pt x="11" y="254"/>
                    </a:lnTo>
                    <a:lnTo>
                      <a:pt x="14" y="259"/>
                    </a:lnTo>
                    <a:lnTo>
                      <a:pt x="16" y="264"/>
                    </a:lnTo>
                    <a:lnTo>
                      <a:pt x="18" y="269"/>
                    </a:lnTo>
                    <a:lnTo>
                      <a:pt x="20" y="273"/>
                    </a:lnTo>
                    <a:lnTo>
                      <a:pt x="23" y="278"/>
                    </a:lnTo>
                    <a:lnTo>
                      <a:pt x="25" y="282"/>
                    </a:lnTo>
                    <a:lnTo>
                      <a:pt x="28" y="287"/>
                    </a:lnTo>
                    <a:lnTo>
                      <a:pt x="31" y="291"/>
                    </a:lnTo>
                    <a:lnTo>
                      <a:pt x="34" y="296"/>
                    </a:lnTo>
                    <a:lnTo>
                      <a:pt x="37" y="301"/>
                    </a:lnTo>
                    <a:lnTo>
                      <a:pt x="40" y="304"/>
                    </a:lnTo>
                    <a:lnTo>
                      <a:pt x="43" y="308"/>
                    </a:lnTo>
                    <a:lnTo>
                      <a:pt x="47" y="312"/>
                    </a:lnTo>
                    <a:lnTo>
                      <a:pt x="51" y="317"/>
                    </a:lnTo>
                    <a:lnTo>
                      <a:pt x="54" y="320"/>
                    </a:lnTo>
                    <a:lnTo>
                      <a:pt x="58" y="324"/>
                    </a:lnTo>
                    <a:lnTo>
                      <a:pt x="61" y="327"/>
                    </a:lnTo>
                    <a:lnTo>
                      <a:pt x="66" y="330"/>
                    </a:lnTo>
                    <a:lnTo>
                      <a:pt x="70" y="334"/>
                    </a:lnTo>
                    <a:lnTo>
                      <a:pt x="74" y="337"/>
                    </a:lnTo>
                    <a:lnTo>
                      <a:pt x="78" y="340"/>
                    </a:lnTo>
                    <a:lnTo>
                      <a:pt x="83" y="343"/>
                    </a:lnTo>
                    <a:lnTo>
                      <a:pt x="87" y="346"/>
                    </a:lnTo>
                    <a:lnTo>
                      <a:pt x="91" y="348"/>
                    </a:lnTo>
                    <a:lnTo>
                      <a:pt x="97" y="352"/>
                    </a:lnTo>
                    <a:lnTo>
                      <a:pt x="101" y="354"/>
                    </a:lnTo>
                    <a:lnTo>
                      <a:pt x="105" y="356"/>
                    </a:lnTo>
                    <a:lnTo>
                      <a:pt x="110" y="358"/>
                    </a:lnTo>
                    <a:lnTo>
                      <a:pt x="115" y="360"/>
                    </a:lnTo>
                    <a:lnTo>
                      <a:pt x="120" y="362"/>
                    </a:lnTo>
                    <a:lnTo>
                      <a:pt x="124" y="364"/>
                    </a:lnTo>
                    <a:lnTo>
                      <a:pt x="130" y="366"/>
                    </a:lnTo>
                    <a:lnTo>
                      <a:pt x="135" y="368"/>
                    </a:lnTo>
                    <a:lnTo>
                      <a:pt x="140" y="369"/>
                    </a:lnTo>
                    <a:lnTo>
                      <a:pt x="144" y="370"/>
                    </a:lnTo>
                    <a:lnTo>
                      <a:pt x="150" y="371"/>
                    </a:lnTo>
                    <a:lnTo>
                      <a:pt x="155" y="372"/>
                    </a:lnTo>
                    <a:lnTo>
                      <a:pt x="160" y="373"/>
                    </a:lnTo>
                    <a:lnTo>
                      <a:pt x="166" y="374"/>
                    </a:lnTo>
                    <a:lnTo>
                      <a:pt x="171" y="374"/>
                    </a:lnTo>
                    <a:lnTo>
                      <a:pt x="176" y="374"/>
                    </a:lnTo>
                    <a:lnTo>
                      <a:pt x="182" y="375"/>
                    </a:lnTo>
                    <a:lnTo>
                      <a:pt x="187" y="375"/>
                    </a:lnTo>
                    <a:lnTo>
                      <a:pt x="192" y="375"/>
                    </a:lnTo>
                    <a:lnTo>
                      <a:pt x="197" y="374"/>
                    </a:lnTo>
                    <a:lnTo>
                      <a:pt x="202" y="374"/>
                    </a:lnTo>
                    <a:lnTo>
                      <a:pt x="207" y="374"/>
                    </a:lnTo>
                    <a:lnTo>
                      <a:pt x="213" y="373"/>
                    </a:lnTo>
                    <a:lnTo>
                      <a:pt x="218" y="372"/>
                    </a:lnTo>
                    <a:lnTo>
                      <a:pt x="223" y="371"/>
                    </a:lnTo>
                    <a:lnTo>
                      <a:pt x="229" y="370"/>
                    </a:lnTo>
                    <a:lnTo>
                      <a:pt x="234" y="369"/>
                    </a:lnTo>
                    <a:lnTo>
                      <a:pt x="238" y="368"/>
                    </a:lnTo>
                    <a:lnTo>
                      <a:pt x="244" y="366"/>
                    </a:lnTo>
                    <a:lnTo>
                      <a:pt x="249" y="364"/>
                    </a:lnTo>
                    <a:lnTo>
                      <a:pt x="253" y="362"/>
                    </a:lnTo>
                    <a:lnTo>
                      <a:pt x="258" y="360"/>
                    </a:lnTo>
                    <a:lnTo>
                      <a:pt x="263" y="358"/>
                    </a:lnTo>
                    <a:lnTo>
                      <a:pt x="268" y="356"/>
                    </a:lnTo>
                    <a:lnTo>
                      <a:pt x="272" y="354"/>
                    </a:lnTo>
                    <a:lnTo>
                      <a:pt x="278" y="352"/>
                    </a:lnTo>
                    <a:lnTo>
                      <a:pt x="282" y="348"/>
                    </a:lnTo>
                    <a:lnTo>
                      <a:pt x="286" y="346"/>
                    </a:lnTo>
                    <a:lnTo>
                      <a:pt x="290" y="343"/>
                    </a:lnTo>
                    <a:lnTo>
                      <a:pt x="295" y="340"/>
                    </a:lnTo>
                    <a:lnTo>
                      <a:pt x="299" y="337"/>
                    </a:lnTo>
                    <a:lnTo>
                      <a:pt x="303" y="334"/>
                    </a:lnTo>
                    <a:lnTo>
                      <a:pt x="307" y="330"/>
                    </a:lnTo>
                    <a:lnTo>
                      <a:pt x="312" y="327"/>
                    </a:lnTo>
                    <a:lnTo>
                      <a:pt x="315" y="324"/>
                    </a:lnTo>
                    <a:lnTo>
                      <a:pt x="319" y="320"/>
                    </a:lnTo>
                    <a:lnTo>
                      <a:pt x="322" y="317"/>
                    </a:lnTo>
                    <a:lnTo>
                      <a:pt x="327" y="312"/>
                    </a:lnTo>
                    <a:lnTo>
                      <a:pt x="330" y="308"/>
                    </a:lnTo>
                    <a:lnTo>
                      <a:pt x="333" y="304"/>
                    </a:lnTo>
                    <a:lnTo>
                      <a:pt x="336" y="301"/>
                    </a:lnTo>
                    <a:lnTo>
                      <a:pt x="339" y="296"/>
                    </a:lnTo>
                    <a:lnTo>
                      <a:pt x="343" y="291"/>
                    </a:lnTo>
                    <a:lnTo>
                      <a:pt x="346" y="287"/>
                    </a:lnTo>
                    <a:lnTo>
                      <a:pt x="348" y="282"/>
                    </a:lnTo>
                    <a:lnTo>
                      <a:pt x="351" y="278"/>
                    </a:lnTo>
                    <a:lnTo>
                      <a:pt x="353" y="273"/>
                    </a:lnTo>
                    <a:lnTo>
                      <a:pt x="355" y="269"/>
                    </a:lnTo>
                    <a:lnTo>
                      <a:pt x="357" y="264"/>
                    </a:lnTo>
                    <a:lnTo>
                      <a:pt x="360" y="259"/>
                    </a:lnTo>
                    <a:lnTo>
                      <a:pt x="362" y="254"/>
                    </a:lnTo>
                    <a:lnTo>
                      <a:pt x="364" y="249"/>
                    </a:lnTo>
                    <a:lnTo>
                      <a:pt x="365" y="244"/>
                    </a:lnTo>
                    <a:lnTo>
                      <a:pt x="367" y="239"/>
                    </a:lnTo>
                    <a:lnTo>
                      <a:pt x="368" y="235"/>
                    </a:lnTo>
                    <a:lnTo>
                      <a:pt x="369" y="229"/>
                    </a:lnTo>
                    <a:lnTo>
                      <a:pt x="370" y="224"/>
                    </a:lnTo>
                    <a:lnTo>
                      <a:pt x="371" y="219"/>
                    </a:lnTo>
                    <a:lnTo>
                      <a:pt x="372" y="213"/>
                    </a:lnTo>
                    <a:lnTo>
                      <a:pt x="372" y="208"/>
                    </a:lnTo>
                    <a:lnTo>
                      <a:pt x="373" y="203"/>
                    </a:lnTo>
                    <a:lnTo>
                      <a:pt x="373" y="198"/>
                    </a:lnTo>
                    <a:lnTo>
                      <a:pt x="373" y="193"/>
                    </a:lnTo>
                    <a:lnTo>
                      <a:pt x="373" y="188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07" name="Freeform 546"/>
              <p:cNvSpPr>
                <a:spLocks/>
              </p:cNvSpPr>
              <p:nvPr/>
            </p:nvSpPr>
            <p:spPr bwMode="auto">
              <a:xfrm>
                <a:off x="3144" y="1775"/>
                <a:ext cx="198" cy="196"/>
              </a:xfrm>
              <a:custGeom>
                <a:avLst/>
                <a:gdLst>
                  <a:gd name="T0" fmla="*/ 4 w 639"/>
                  <a:gd name="T1" fmla="*/ 166 h 640"/>
                  <a:gd name="T2" fmla="*/ 11 w 639"/>
                  <a:gd name="T3" fmla="*/ 172 h 640"/>
                  <a:gd name="T4" fmla="*/ 17 w 639"/>
                  <a:gd name="T5" fmla="*/ 176 h 640"/>
                  <a:gd name="T6" fmla="*/ 25 w 639"/>
                  <a:gd name="T7" fmla="*/ 181 h 640"/>
                  <a:gd name="T8" fmla="*/ 32 w 639"/>
                  <a:gd name="T9" fmla="*/ 185 h 640"/>
                  <a:gd name="T10" fmla="*/ 40 w 639"/>
                  <a:gd name="T11" fmla="*/ 188 h 640"/>
                  <a:gd name="T12" fmla="*/ 48 w 639"/>
                  <a:gd name="T13" fmla="*/ 191 h 640"/>
                  <a:gd name="T14" fmla="*/ 57 w 639"/>
                  <a:gd name="T15" fmla="*/ 193 h 640"/>
                  <a:gd name="T16" fmla="*/ 65 w 639"/>
                  <a:gd name="T17" fmla="*/ 194 h 640"/>
                  <a:gd name="T18" fmla="*/ 73 w 639"/>
                  <a:gd name="T19" fmla="*/ 195 h 640"/>
                  <a:gd name="T20" fmla="*/ 82 w 639"/>
                  <a:gd name="T21" fmla="*/ 196 h 640"/>
                  <a:gd name="T22" fmla="*/ 90 w 639"/>
                  <a:gd name="T23" fmla="*/ 195 h 640"/>
                  <a:gd name="T24" fmla="*/ 99 w 639"/>
                  <a:gd name="T25" fmla="*/ 194 h 640"/>
                  <a:gd name="T26" fmla="*/ 108 w 639"/>
                  <a:gd name="T27" fmla="*/ 193 h 640"/>
                  <a:gd name="T28" fmla="*/ 116 w 639"/>
                  <a:gd name="T29" fmla="*/ 191 h 640"/>
                  <a:gd name="T30" fmla="*/ 124 w 639"/>
                  <a:gd name="T31" fmla="*/ 188 h 640"/>
                  <a:gd name="T32" fmla="*/ 132 w 639"/>
                  <a:gd name="T33" fmla="*/ 185 h 640"/>
                  <a:gd name="T34" fmla="*/ 139 w 639"/>
                  <a:gd name="T35" fmla="*/ 181 h 640"/>
                  <a:gd name="T36" fmla="*/ 147 w 639"/>
                  <a:gd name="T37" fmla="*/ 176 h 640"/>
                  <a:gd name="T38" fmla="*/ 153 w 639"/>
                  <a:gd name="T39" fmla="*/ 172 h 640"/>
                  <a:gd name="T40" fmla="*/ 160 w 639"/>
                  <a:gd name="T41" fmla="*/ 166 h 640"/>
                  <a:gd name="T42" fmla="*/ 166 w 639"/>
                  <a:gd name="T43" fmla="*/ 160 h 640"/>
                  <a:gd name="T44" fmla="*/ 172 w 639"/>
                  <a:gd name="T45" fmla="*/ 154 h 640"/>
                  <a:gd name="T46" fmla="*/ 177 w 639"/>
                  <a:gd name="T47" fmla="*/ 147 h 640"/>
                  <a:gd name="T48" fmla="*/ 182 w 639"/>
                  <a:gd name="T49" fmla="*/ 140 h 640"/>
                  <a:gd name="T50" fmla="*/ 186 w 639"/>
                  <a:gd name="T51" fmla="*/ 133 h 640"/>
                  <a:gd name="T52" fmla="*/ 189 w 639"/>
                  <a:gd name="T53" fmla="*/ 125 h 640"/>
                  <a:gd name="T54" fmla="*/ 192 w 639"/>
                  <a:gd name="T55" fmla="*/ 117 h 640"/>
                  <a:gd name="T56" fmla="*/ 195 w 639"/>
                  <a:gd name="T57" fmla="*/ 109 h 640"/>
                  <a:gd name="T58" fmla="*/ 196 w 639"/>
                  <a:gd name="T59" fmla="*/ 101 h 640"/>
                  <a:gd name="T60" fmla="*/ 198 w 639"/>
                  <a:gd name="T61" fmla="*/ 92 h 640"/>
                  <a:gd name="T62" fmla="*/ 198 w 639"/>
                  <a:gd name="T63" fmla="*/ 84 h 640"/>
                  <a:gd name="T64" fmla="*/ 198 w 639"/>
                  <a:gd name="T65" fmla="*/ 75 h 640"/>
                  <a:gd name="T66" fmla="*/ 197 w 639"/>
                  <a:gd name="T67" fmla="*/ 67 h 640"/>
                  <a:gd name="T68" fmla="*/ 196 w 639"/>
                  <a:gd name="T69" fmla="*/ 58 h 640"/>
                  <a:gd name="T70" fmla="*/ 194 w 639"/>
                  <a:gd name="T71" fmla="*/ 51 h 640"/>
                  <a:gd name="T72" fmla="*/ 191 w 639"/>
                  <a:gd name="T73" fmla="*/ 42 h 640"/>
                  <a:gd name="T74" fmla="*/ 188 w 639"/>
                  <a:gd name="T75" fmla="*/ 34 h 640"/>
                  <a:gd name="T76" fmla="*/ 184 w 639"/>
                  <a:gd name="T77" fmla="*/ 27 h 640"/>
                  <a:gd name="T78" fmla="*/ 180 w 639"/>
                  <a:gd name="T79" fmla="*/ 19 h 640"/>
                  <a:gd name="T80" fmla="*/ 175 w 639"/>
                  <a:gd name="T81" fmla="*/ 13 h 640"/>
                  <a:gd name="T82" fmla="*/ 170 w 639"/>
                  <a:gd name="T83" fmla="*/ 6 h 640"/>
                  <a:gd name="T84" fmla="*/ 164 w 639"/>
                  <a:gd name="T85" fmla="*/ 0 h 64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39" h="640">
                    <a:moveTo>
                      <a:pt x="0" y="530"/>
                    </a:moveTo>
                    <a:lnTo>
                      <a:pt x="6" y="536"/>
                    </a:lnTo>
                    <a:lnTo>
                      <a:pt x="13" y="543"/>
                    </a:lnTo>
                    <a:lnTo>
                      <a:pt x="20" y="548"/>
                    </a:lnTo>
                    <a:lnTo>
                      <a:pt x="27" y="554"/>
                    </a:lnTo>
                    <a:lnTo>
                      <a:pt x="34" y="560"/>
                    </a:lnTo>
                    <a:lnTo>
                      <a:pt x="41" y="565"/>
                    </a:lnTo>
                    <a:lnTo>
                      <a:pt x="49" y="571"/>
                    </a:lnTo>
                    <a:lnTo>
                      <a:pt x="56" y="576"/>
                    </a:lnTo>
                    <a:lnTo>
                      <a:pt x="64" y="581"/>
                    </a:lnTo>
                    <a:lnTo>
                      <a:pt x="72" y="586"/>
                    </a:lnTo>
                    <a:lnTo>
                      <a:pt x="80" y="591"/>
                    </a:lnTo>
                    <a:lnTo>
                      <a:pt x="88" y="595"/>
                    </a:lnTo>
                    <a:lnTo>
                      <a:pt x="96" y="599"/>
                    </a:lnTo>
                    <a:lnTo>
                      <a:pt x="104" y="603"/>
                    </a:lnTo>
                    <a:lnTo>
                      <a:pt x="113" y="608"/>
                    </a:lnTo>
                    <a:lnTo>
                      <a:pt x="121" y="611"/>
                    </a:lnTo>
                    <a:lnTo>
                      <a:pt x="130" y="614"/>
                    </a:lnTo>
                    <a:lnTo>
                      <a:pt x="138" y="617"/>
                    </a:lnTo>
                    <a:lnTo>
                      <a:pt x="147" y="620"/>
                    </a:lnTo>
                    <a:lnTo>
                      <a:pt x="155" y="624"/>
                    </a:lnTo>
                    <a:lnTo>
                      <a:pt x="165" y="626"/>
                    </a:lnTo>
                    <a:lnTo>
                      <a:pt x="174" y="628"/>
                    </a:lnTo>
                    <a:lnTo>
                      <a:pt x="183" y="630"/>
                    </a:lnTo>
                    <a:lnTo>
                      <a:pt x="192" y="632"/>
                    </a:lnTo>
                    <a:lnTo>
                      <a:pt x="200" y="634"/>
                    </a:lnTo>
                    <a:lnTo>
                      <a:pt x="210" y="635"/>
                    </a:lnTo>
                    <a:lnTo>
                      <a:pt x="219" y="636"/>
                    </a:lnTo>
                    <a:lnTo>
                      <a:pt x="228" y="637"/>
                    </a:lnTo>
                    <a:lnTo>
                      <a:pt x="237" y="638"/>
                    </a:lnTo>
                    <a:lnTo>
                      <a:pt x="246" y="638"/>
                    </a:lnTo>
                    <a:lnTo>
                      <a:pt x="256" y="640"/>
                    </a:lnTo>
                    <a:lnTo>
                      <a:pt x="265" y="640"/>
                    </a:lnTo>
                    <a:lnTo>
                      <a:pt x="274" y="640"/>
                    </a:lnTo>
                    <a:lnTo>
                      <a:pt x="283" y="638"/>
                    </a:lnTo>
                    <a:lnTo>
                      <a:pt x="292" y="638"/>
                    </a:lnTo>
                    <a:lnTo>
                      <a:pt x="301" y="637"/>
                    </a:lnTo>
                    <a:lnTo>
                      <a:pt x="311" y="636"/>
                    </a:lnTo>
                    <a:lnTo>
                      <a:pt x="319" y="635"/>
                    </a:lnTo>
                    <a:lnTo>
                      <a:pt x="329" y="634"/>
                    </a:lnTo>
                    <a:lnTo>
                      <a:pt x="337" y="632"/>
                    </a:lnTo>
                    <a:lnTo>
                      <a:pt x="347" y="630"/>
                    </a:lnTo>
                    <a:lnTo>
                      <a:pt x="356" y="628"/>
                    </a:lnTo>
                    <a:lnTo>
                      <a:pt x="364" y="626"/>
                    </a:lnTo>
                    <a:lnTo>
                      <a:pt x="374" y="624"/>
                    </a:lnTo>
                    <a:lnTo>
                      <a:pt x="382" y="620"/>
                    </a:lnTo>
                    <a:lnTo>
                      <a:pt x="391" y="617"/>
                    </a:lnTo>
                    <a:lnTo>
                      <a:pt x="399" y="614"/>
                    </a:lnTo>
                    <a:lnTo>
                      <a:pt x="408" y="611"/>
                    </a:lnTo>
                    <a:lnTo>
                      <a:pt x="416" y="608"/>
                    </a:lnTo>
                    <a:lnTo>
                      <a:pt x="425" y="603"/>
                    </a:lnTo>
                    <a:lnTo>
                      <a:pt x="433" y="599"/>
                    </a:lnTo>
                    <a:lnTo>
                      <a:pt x="441" y="595"/>
                    </a:lnTo>
                    <a:lnTo>
                      <a:pt x="449" y="591"/>
                    </a:lnTo>
                    <a:lnTo>
                      <a:pt x="457" y="586"/>
                    </a:lnTo>
                    <a:lnTo>
                      <a:pt x="465" y="581"/>
                    </a:lnTo>
                    <a:lnTo>
                      <a:pt x="473" y="576"/>
                    </a:lnTo>
                    <a:lnTo>
                      <a:pt x="480" y="571"/>
                    </a:lnTo>
                    <a:lnTo>
                      <a:pt x="488" y="565"/>
                    </a:lnTo>
                    <a:lnTo>
                      <a:pt x="495" y="560"/>
                    </a:lnTo>
                    <a:lnTo>
                      <a:pt x="503" y="554"/>
                    </a:lnTo>
                    <a:lnTo>
                      <a:pt x="509" y="548"/>
                    </a:lnTo>
                    <a:lnTo>
                      <a:pt x="516" y="543"/>
                    </a:lnTo>
                    <a:lnTo>
                      <a:pt x="523" y="536"/>
                    </a:lnTo>
                    <a:lnTo>
                      <a:pt x="529" y="530"/>
                    </a:lnTo>
                    <a:lnTo>
                      <a:pt x="536" y="522"/>
                    </a:lnTo>
                    <a:lnTo>
                      <a:pt x="542" y="516"/>
                    </a:lnTo>
                    <a:lnTo>
                      <a:pt x="548" y="510"/>
                    </a:lnTo>
                    <a:lnTo>
                      <a:pt x="555" y="502"/>
                    </a:lnTo>
                    <a:lnTo>
                      <a:pt x="560" y="495"/>
                    </a:lnTo>
                    <a:lnTo>
                      <a:pt x="565" y="487"/>
                    </a:lnTo>
                    <a:lnTo>
                      <a:pt x="571" y="480"/>
                    </a:lnTo>
                    <a:lnTo>
                      <a:pt x="576" y="472"/>
                    </a:lnTo>
                    <a:lnTo>
                      <a:pt x="581" y="465"/>
                    </a:lnTo>
                    <a:lnTo>
                      <a:pt x="586" y="457"/>
                    </a:lnTo>
                    <a:lnTo>
                      <a:pt x="591" y="449"/>
                    </a:lnTo>
                    <a:lnTo>
                      <a:pt x="595" y="441"/>
                    </a:lnTo>
                    <a:lnTo>
                      <a:pt x="599" y="433"/>
                    </a:lnTo>
                    <a:lnTo>
                      <a:pt x="604" y="424"/>
                    </a:lnTo>
                    <a:lnTo>
                      <a:pt x="607" y="416"/>
                    </a:lnTo>
                    <a:lnTo>
                      <a:pt x="611" y="407"/>
                    </a:lnTo>
                    <a:lnTo>
                      <a:pt x="614" y="399"/>
                    </a:lnTo>
                    <a:lnTo>
                      <a:pt x="618" y="390"/>
                    </a:lnTo>
                    <a:lnTo>
                      <a:pt x="621" y="382"/>
                    </a:lnTo>
                    <a:lnTo>
                      <a:pt x="623" y="373"/>
                    </a:lnTo>
                    <a:lnTo>
                      <a:pt x="626" y="365"/>
                    </a:lnTo>
                    <a:lnTo>
                      <a:pt x="628" y="355"/>
                    </a:lnTo>
                    <a:lnTo>
                      <a:pt x="630" y="347"/>
                    </a:lnTo>
                    <a:lnTo>
                      <a:pt x="632" y="337"/>
                    </a:lnTo>
                    <a:lnTo>
                      <a:pt x="634" y="329"/>
                    </a:lnTo>
                    <a:lnTo>
                      <a:pt x="636" y="319"/>
                    </a:lnTo>
                    <a:lnTo>
                      <a:pt x="637" y="311"/>
                    </a:lnTo>
                    <a:lnTo>
                      <a:pt x="638" y="301"/>
                    </a:lnTo>
                    <a:lnTo>
                      <a:pt x="638" y="292"/>
                    </a:lnTo>
                    <a:lnTo>
                      <a:pt x="639" y="283"/>
                    </a:lnTo>
                    <a:lnTo>
                      <a:pt x="639" y="273"/>
                    </a:lnTo>
                    <a:lnTo>
                      <a:pt x="639" y="265"/>
                    </a:lnTo>
                    <a:lnTo>
                      <a:pt x="639" y="255"/>
                    </a:lnTo>
                    <a:lnTo>
                      <a:pt x="639" y="246"/>
                    </a:lnTo>
                    <a:lnTo>
                      <a:pt x="638" y="237"/>
                    </a:lnTo>
                    <a:lnTo>
                      <a:pt x="638" y="227"/>
                    </a:lnTo>
                    <a:lnTo>
                      <a:pt x="637" y="219"/>
                    </a:lnTo>
                    <a:lnTo>
                      <a:pt x="636" y="209"/>
                    </a:lnTo>
                    <a:lnTo>
                      <a:pt x="634" y="200"/>
                    </a:lnTo>
                    <a:lnTo>
                      <a:pt x="632" y="191"/>
                    </a:lnTo>
                    <a:lnTo>
                      <a:pt x="630" y="183"/>
                    </a:lnTo>
                    <a:lnTo>
                      <a:pt x="628" y="173"/>
                    </a:lnTo>
                    <a:lnTo>
                      <a:pt x="626" y="165"/>
                    </a:lnTo>
                    <a:lnTo>
                      <a:pt x="623" y="155"/>
                    </a:lnTo>
                    <a:lnTo>
                      <a:pt x="621" y="147"/>
                    </a:lnTo>
                    <a:lnTo>
                      <a:pt x="618" y="138"/>
                    </a:lnTo>
                    <a:lnTo>
                      <a:pt x="614" y="129"/>
                    </a:lnTo>
                    <a:lnTo>
                      <a:pt x="611" y="121"/>
                    </a:lnTo>
                    <a:lnTo>
                      <a:pt x="607" y="112"/>
                    </a:lnTo>
                    <a:lnTo>
                      <a:pt x="604" y="104"/>
                    </a:lnTo>
                    <a:lnTo>
                      <a:pt x="599" y="95"/>
                    </a:lnTo>
                    <a:lnTo>
                      <a:pt x="595" y="88"/>
                    </a:lnTo>
                    <a:lnTo>
                      <a:pt x="591" y="79"/>
                    </a:lnTo>
                    <a:lnTo>
                      <a:pt x="586" y="72"/>
                    </a:lnTo>
                    <a:lnTo>
                      <a:pt x="581" y="63"/>
                    </a:lnTo>
                    <a:lnTo>
                      <a:pt x="576" y="56"/>
                    </a:lnTo>
                    <a:lnTo>
                      <a:pt x="571" y="49"/>
                    </a:lnTo>
                    <a:lnTo>
                      <a:pt x="565" y="41"/>
                    </a:lnTo>
                    <a:lnTo>
                      <a:pt x="560" y="34"/>
                    </a:lnTo>
                    <a:lnTo>
                      <a:pt x="555" y="26"/>
                    </a:lnTo>
                    <a:lnTo>
                      <a:pt x="548" y="20"/>
                    </a:lnTo>
                    <a:lnTo>
                      <a:pt x="542" y="12"/>
                    </a:lnTo>
                    <a:lnTo>
                      <a:pt x="536" y="6"/>
                    </a:lnTo>
                    <a:lnTo>
                      <a:pt x="529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08" name="Line 547"/>
              <p:cNvSpPr>
                <a:spLocks noChangeShapeType="1"/>
              </p:cNvSpPr>
              <p:nvPr/>
            </p:nvSpPr>
            <p:spPr bwMode="auto">
              <a:xfrm flipH="1" flipV="1">
                <a:off x="3024" y="1816"/>
                <a:ext cx="120" cy="12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09" name="Line 548"/>
              <p:cNvSpPr>
                <a:spLocks noChangeShapeType="1"/>
              </p:cNvSpPr>
              <p:nvPr/>
            </p:nvSpPr>
            <p:spPr bwMode="auto">
              <a:xfrm flipH="1" flipV="1">
                <a:off x="3185" y="1653"/>
                <a:ext cx="123" cy="12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10" name="Freeform 549"/>
              <p:cNvSpPr>
                <a:spLocks/>
              </p:cNvSpPr>
              <p:nvPr/>
            </p:nvSpPr>
            <p:spPr bwMode="auto">
              <a:xfrm>
                <a:off x="2903" y="1773"/>
                <a:ext cx="1006" cy="1143"/>
              </a:xfrm>
              <a:custGeom>
                <a:avLst/>
                <a:gdLst>
                  <a:gd name="T0" fmla="*/ 10 w 3273"/>
                  <a:gd name="T1" fmla="*/ 6 h 3718"/>
                  <a:gd name="T2" fmla="*/ 31 w 3273"/>
                  <a:gd name="T3" fmla="*/ 20 h 3718"/>
                  <a:gd name="T4" fmla="*/ 50 w 3273"/>
                  <a:gd name="T5" fmla="*/ 34 h 3718"/>
                  <a:gd name="T6" fmla="*/ 70 w 3273"/>
                  <a:gd name="T7" fmla="*/ 49 h 3718"/>
                  <a:gd name="T8" fmla="*/ 89 w 3273"/>
                  <a:gd name="T9" fmla="*/ 64 h 3718"/>
                  <a:gd name="T10" fmla="*/ 107 w 3273"/>
                  <a:gd name="T11" fmla="*/ 80 h 3718"/>
                  <a:gd name="T12" fmla="*/ 124 w 3273"/>
                  <a:gd name="T13" fmla="*/ 97 h 3718"/>
                  <a:gd name="T14" fmla="*/ 141 w 3273"/>
                  <a:gd name="T15" fmla="*/ 114 h 3718"/>
                  <a:gd name="T16" fmla="*/ 157 w 3273"/>
                  <a:gd name="T17" fmla="*/ 132 h 3718"/>
                  <a:gd name="T18" fmla="*/ 173 w 3273"/>
                  <a:gd name="T19" fmla="*/ 151 h 3718"/>
                  <a:gd name="T20" fmla="*/ 196 w 3273"/>
                  <a:gd name="T21" fmla="*/ 180 h 3718"/>
                  <a:gd name="T22" fmla="*/ 227 w 3273"/>
                  <a:gd name="T23" fmla="*/ 218 h 3718"/>
                  <a:gd name="T24" fmla="*/ 243 w 3273"/>
                  <a:gd name="T25" fmla="*/ 238 h 3718"/>
                  <a:gd name="T26" fmla="*/ 258 w 3273"/>
                  <a:gd name="T27" fmla="*/ 256 h 3718"/>
                  <a:gd name="T28" fmla="*/ 274 w 3273"/>
                  <a:gd name="T29" fmla="*/ 275 h 3718"/>
                  <a:gd name="T30" fmla="*/ 291 w 3273"/>
                  <a:gd name="T31" fmla="*/ 292 h 3718"/>
                  <a:gd name="T32" fmla="*/ 308 w 3273"/>
                  <a:gd name="T33" fmla="*/ 309 h 3718"/>
                  <a:gd name="T34" fmla="*/ 326 w 3273"/>
                  <a:gd name="T35" fmla="*/ 325 h 3718"/>
                  <a:gd name="T36" fmla="*/ 345 w 3273"/>
                  <a:gd name="T37" fmla="*/ 340 h 3718"/>
                  <a:gd name="T38" fmla="*/ 364 w 3273"/>
                  <a:gd name="T39" fmla="*/ 355 h 3718"/>
                  <a:gd name="T40" fmla="*/ 384 w 3273"/>
                  <a:gd name="T41" fmla="*/ 369 h 3718"/>
                  <a:gd name="T42" fmla="*/ 404 w 3273"/>
                  <a:gd name="T43" fmla="*/ 382 h 3718"/>
                  <a:gd name="T44" fmla="*/ 424 w 3273"/>
                  <a:gd name="T45" fmla="*/ 396 h 3718"/>
                  <a:gd name="T46" fmla="*/ 445 w 3273"/>
                  <a:gd name="T47" fmla="*/ 409 h 3718"/>
                  <a:gd name="T48" fmla="*/ 488 w 3273"/>
                  <a:gd name="T49" fmla="*/ 434 h 3718"/>
                  <a:gd name="T50" fmla="*/ 530 w 3273"/>
                  <a:gd name="T51" fmla="*/ 459 h 3718"/>
                  <a:gd name="T52" fmla="*/ 562 w 3273"/>
                  <a:gd name="T53" fmla="*/ 478 h 3718"/>
                  <a:gd name="T54" fmla="*/ 583 w 3273"/>
                  <a:gd name="T55" fmla="*/ 491 h 3718"/>
                  <a:gd name="T56" fmla="*/ 604 w 3273"/>
                  <a:gd name="T57" fmla="*/ 505 h 3718"/>
                  <a:gd name="T58" fmla="*/ 624 w 3273"/>
                  <a:gd name="T59" fmla="*/ 520 h 3718"/>
                  <a:gd name="T60" fmla="*/ 644 w 3273"/>
                  <a:gd name="T61" fmla="*/ 534 h 3718"/>
                  <a:gd name="T62" fmla="*/ 664 w 3273"/>
                  <a:gd name="T63" fmla="*/ 550 h 3718"/>
                  <a:gd name="T64" fmla="*/ 683 w 3273"/>
                  <a:gd name="T65" fmla="*/ 565 h 3718"/>
                  <a:gd name="T66" fmla="*/ 702 w 3273"/>
                  <a:gd name="T67" fmla="*/ 582 h 3718"/>
                  <a:gd name="T68" fmla="*/ 721 w 3273"/>
                  <a:gd name="T69" fmla="*/ 598 h 3718"/>
                  <a:gd name="T70" fmla="*/ 739 w 3273"/>
                  <a:gd name="T71" fmla="*/ 616 h 3718"/>
                  <a:gd name="T72" fmla="*/ 756 w 3273"/>
                  <a:gd name="T73" fmla="*/ 633 h 3718"/>
                  <a:gd name="T74" fmla="*/ 774 w 3273"/>
                  <a:gd name="T75" fmla="*/ 651 h 3718"/>
                  <a:gd name="T76" fmla="*/ 791 w 3273"/>
                  <a:gd name="T77" fmla="*/ 670 h 3718"/>
                  <a:gd name="T78" fmla="*/ 807 w 3273"/>
                  <a:gd name="T79" fmla="*/ 689 h 3718"/>
                  <a:gd name="T80" fmla="*/ 822 w 3273"/>
                  <a:gd name="T81" fmla="*/ 708 h 3718"/>
                  <a:gd name="T82" fmla="*/ 837 w 3273"/>
                  <a:gd name="T83" fmla="*/ 728 h 3718"/>
                  <a:gd name="T84" fmla="*/ 852 w 3273"/>
                  <a:gd name="T85" fmla="*/ 748 h 3718"/>
                  <a:gd name="T86" fmla="*/ 866 w 3273"/>
                  <a:gd name="T87" fmla="*/ 768 h 3718"/>
                  <a:gd name="T88" fmla="*/ 879 w 3273"/>
                  <a:gd name="T89" fmla="*/ 789 h 3718"/>
                  <a:gd name="T90" fmla="*/ 892 w 3273"/>
                  <a:gd name="T91" fmla="*/ 810 h 3718"/>
                  <a:gd name="T92" fmla="*/ 904 w 3273"/>
                  <a:gd name="T93" fmla="*/ 832 h 3718"/>
                  <a:gd name="T94" fmla="*/ 916 w 3273"/>
                  <a:gd name="T95" fmla="*/ 853 h 3718"/>
                  <a:gd name="T96" fmla="*/ 927 w 3273"/>
                  <a:gd name="T97" fmla="*/ 875 h 3718"/>
                  <a:gd name="T98" fmla="*/ 937 w 3273"/>
                  <a:gd name="T99" fmla="*/ 897 h 3718"/>
                  <a:gd name="T100" fmla="*/ 946 w 3273"/>
                  <a:gd name="T101" fmla="*/ 920 h 3718"/>
                  <a:gd name="T102" fmla="*/ 955 w 3273"/>
                  <a:gd name="T103" fmla="*/ 942 h 3718"/>
                  <a:gd name="T104" fmla="*/ 963 w 3273"/>
                  <a:gd name="T105" fmla="*/ 965 h 3718"/>
                  <a:gd name="T106" fmla="*/ 971 w 3273"/>
                  <a:gd name="T107" fmla="*/ 989 h 3718"/>
                  <a:gd name="T108" fmla="*/ 977 w 3273"/>
                  <a:gd name="T109" fmla="*/ 1012 h 3718"/>
                  <a:gd name="T110" fmla="*/ 984 w 3273"/>
                  <a:gd name="T111" fmla="*/ 1035 h 3718"/>
                  <a:gd name="T112" fmla="*/ 989 w 3273"/>
                  <a:gd name="T113" fmla="*/ 1059 h 3718"/>
                  <a:gd name="T114" fmla="*/ 995 w 3273"/>
                  <a:gd name="T115" fmla="*/ 1083 h 3718"/>
                  <a:gd name="T116" fmla="*/ 1000 w 3273"/>
                  <a:gd name="T117" fmla="*/ 1107 h 3718"/>
                  <a:gd name="T118" fmla="*/ 1004 w 3273"/>
                  <a:gd name="T119" fmla="*/ 1131 h 371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273" h="3718">
                    <a:moveTo>
                      <a:pt x="0" y="0"/>
                    </a:moveTo>
                    <a:lnTo>
                      <a:pt x="34" y="21"/>
                    </a:lnTo>
                    <a:lnTo>
                      <a:pt x="67" y="43"/>
                    </a:lnTo>
                    <a:lnTo>
                      <a:pt x="100" y="65"/>
                    </a:lnTo>
                    <a:lnTo>
                      <a:pt x="132" y="87"/>
                    </a:lnTo>
                    <a:lnTo>
                      <a:pt x="164" y="111"/>
                    </a:lnTo>
                    <a:lnTo>
                      <a:pt x="196" y="134"/>
                    </a:lnTo>
                    <a:lnTo>
                      <a:pt x="227" y="159"/>
                    </a:lnTo>
                    <a:lnTo>
                      <a:pt x="258" y="183"/>
                    </a:lnTo>
                    <a:lnTo>
                      <a:pt x="289" y="208"/>
                    </a:lnTo>
                    <a:lnTo>
                      <a:pt x="318" y="233"/>
                    </a:lnTo>
                    <a:lnTo>
                      <a:pt x="347" y="260"/>
                    </a:lnTo>
                    <a:lnTo>
                      <a:pt x="376" y="288"/>
                    </a:lnTo>
                    <a:lnTo>
                      <a:pt x="405" y="315"/>
                    </a:lnTo>
                    <a:lnTo>
                      <a:pt x="431" y="343"/>
                    </a:lnTo>
                    <a:lnTo>
                      <a:pt x="459" y="372"/>
                    </a:lnTo>
                    <a:lnTo>
                      <a:pt x="486" y="401"/>
                    </a:lnTo>
                    <a:lnTo>
                      <a:pt x="512" y="431"/>
                    </a:lnTo>
                    <a:lnTo>
                      <a:pt x="538" y="461"/>
                    </a:lnTo>
                    <a:lnTo>
                      <a:pt x="563" y="492"/>
                    </a:lnTo>
                    <a:lnTo>
                      <a:pt x="589" y="523"/>
                    </a:lnTo>
                    <a:lnTo>
                      <a:pt x="639" y="586"/>
                    </a:lnTo>
                    <a:lnTo>
                      <a:pt x="689" y="647"/>
                    </a:lnTo>
                    <a:lnTo>
                      <a:pt x="739" y="710"/>
                    </a:lnTo>
                    <a:lnTo>
                      <a:pt x="764" y="742"/>
                    </a:lnTo>
                    <a:lnTo>
                      <a:pt x="789" y="773"/>
                    </a:lnTo>
                    <a:lnTo>
                      <a:pt x="815" y="803"/>
                    </a:lnTo>
                    <a:lnTo>
                      <a:pt x="840" y="834"/>
                    </a:lnTo>
                    <a:lnTo>
                      <a:pt x="867" y="864"/>
                    </a:lnTo>
                    <a:lnTo>
                      <a:pt x="893" y="893"/>
                    </a:lnTo>
                    <a:lnTo>
                      <a:pt x="920" y="922"/>
                    </a:lnTo>
                    <a:lnTo>
                      <a:pt x="947" y="951"/>
                    </a:lnTo>
                    <a:lnTo>
                      <a:pt x="975" y="979"/>
                    </a:lnTo>
                    <a:lnTo>
                      <a:pt x="1003" y="1005"/>
                    </a:lnTo>
                    <a:lnTo>
                      <a:pt x="1032" y="1032"/>
                    </a:lnTo>
                    <a:lnTo>
                      <a:pt x="1062" y="1057"/>
                    </a:lnTo>
                    <a:lnTo>
                      <a:pt x="1091" y="1083"/>
                    </a:lnTo>
                    <a:lnTo>
                      <a:pt x="1122" y="1107"/>
                    </a:lnTo>
                    <a:lnTo>
                      <a:pt x="1153" y="1131"/>
                    </a:lnTo>
                    <a:lnTo>
                      <a:pt x="1185" y="1154"/>
                    </a:lnTo>
                    <a:lnTo>
                      <a:pt x="1217" y="1178"/>
                    </a:lnTo>
                    <a:lnTo>
                      <a:pt x="1249" y="1200"/>
                    </a:lnTo>
                    <a:lnTo>
                      <a:pt x="1282" y="1222"/>
                    </a:lnTo>
                    <a:lnTo>
                      <a:pt x="1315" y="1244"/>
                    </a:lnTo>
                    <a:lnTo>
                      <a:pt x="1348" y="1266"/>
                    </a:lnTo>
                    <a:lnTo>
                      <a:pt x="1381" y="1287"/>
                    </a:lnTo>
                    <a:lnTo>
                      <a:pt x="1415" y="1308"/>
                    </a:lnTo>
                    <a:lnTo>
                      <a:pt x="1449" y="1329"/>
                    </a:lnTo>
                    <a:lnTo>
                      <a:pt x="1517" y="1369"/>
                    </a:lnTo>
                    <a:lnTo>
                      <a:pt x="1587" y="1411"/>
                    </a:lnTo>
                    <a:lnTo>
                      <a:pt x="1656" y="1451"/>
                    </a:lnTo>
                    <a:lnTo>
                      <a:pt x="1725" y="1493"/>
                    </a:lnTo>
                    <a:lnTo>
                      <a:pt x="1793" y="1534"/>
                    </a:lnTo>
                    <a:lnTo>
                      <a:pt x="1828" y="1556"/>
                    </a:lnTo>
                    <a:lnTo>
                      <a:pt x="1862" y="1577"/>
                    </a:lnTo>
                    <a:lnTo>
                      <a:pt x="1896" y="1598"/>
                    </a:lnTo>
                    <a:lnTo>
                      <a:pt x="1929" y="1621"/>
                    </a:lnTo>
                    <a:lnTo>
                      <a:pt x="1964" y="1643"/>
                    </a:lnTo>
                    <a:lnTo>
                      <a:pt x="1997" y="1666"/>
                    </a:lnTo>
                    <a:lnTo>
                      <a:pt x="2030" y="1690"/>
                    </a:lnTo>
                    <a:lnTo>
                      <a:pt x="2063" y="1714"/>
                    </a:lnTo>
                    <a:lnTo>
                      <a:pt x="2096" y="1738"/>
                    </a:lnTo>
                    <a:lnTo>
                      <a:pt x="2128" y="1763"/>
                    </a:lnTo>
                    <a:lnTo>
                      <a:pt x="2159" y="1788"/>
                    </a:lnTo>
                    <a:lnTo>
                      <a:pt x="2191" y="1813"/>
                    </a:lnTo>
                    <a:lnTo>
                      <a:pt x="2222" y="1839"/>
                    </a:lnTo>
                    <a:lnTo>
                      <a:pt x="2253" y="1865"/>
                    </a:lnTo>
                    <a:lnTo>
                      <a:pt x="2284" y="1892"/>
                    </a:lnTo>
                    <a:lnTo>
                      <a:pt x="2314" y="1920"/>
                    </a:lnTo>
                    <a:lnTo>
                      <a:pt x="2345" y="1946"/>
                    </a:lnTo>
                    <a:lnTo>
                      <a:pt x="2374" y="1975"/>
                    </a:lnTo>
                    <a:lnTo>
                      <a:pt x="2403" y="2003"/>
                    </a:lnTo>
                    <a:lnTo>
                      <a:pt x="2432" y="2032"/>
                    </a:lnTo>
                    <a:lnTo>
                      <a:pt x="2461" y="2060"/>
                    </a:lnTo>
                    <a:lnTo>
                      <a:pt x="2489" y="2089"/>
                    </a:lnTo>
                    <a:lnTo>
                      <a:pt x="2517" y="2119"/>
                    </a:lnTo>
                    <a:lnTo>
                      <a:pt x="2544" y="2149"/>
                    </a:lnTo>
                    <a:lnTo>
                      <a:pt x="2572" y="2180"/>
                    </a:lnTo>
                    <a:lnTo>
                      <a:pt x="2598" y="2210"/>
                    </a:lnTo>
                    <a:lnTo>
                      <a:pt x="2624" y="2241"/>
                    </a:lnTo>
                    <a:lnTo>
                      <a:pt x="2649" y="2272"/>
                    </a:lnTo>
                    <a:lnTo>
                      <a:pt x="2675" y="2303"/>
                    </a:lnTo>
                    <a:lnTo>
                      <a:pt x="2699" y="2335"/>
                    </a:lnTo>
                    <a:lnTo>
                      <a:pt x="2724" y="2368"/>
                    </a:lnTo>
                    <a:lnTo>
                      <a:pt x="2748" y="2400"/>
                    </a:lnTo>
                    <a:lnTo>
                      <a:pt x="2772" y="2433"/>
                    </a:lnTo>
                    <a:lnTo>
                      <a:pt x="2795" y="2466"/>
                    </a:lnTo>
                    <a:lnTo>
                      <a:pt x="2818" y="2499"/>
                    </a:lnTo>
                    <a:lnTo>
                      <a:pt x="2840" y="2533"/>
                    </a:lnTo>
                    <a:lnTo>
                      <a:pt x="2861" y="2566"/>
                    </a:lnTo>
                    <a:lnTo>
                      <a:pt x="2882" y="2600"/>
                    </a:lnTo>
                    <a:lnTo>
                      <a:pt x="2903" y="2635"/>
                    </a:lnTo>
                    <a:lnTo>
                      <a:pt x="2923" y="2669"/>
                    </a:lnTo>
                    <a:lnTo>
                      <a:pt x="2942" y="2705"/>
                    </a:lnTo>
                    <a:lnTo>
                      <a:pt x="2961" y="2740"/>
                    </a:lnTo>
                    <a:lnTo>
                      <a:pt x="2979" y="2775"/>
                    </a:lnTo>
                    <a:lnTo>
                      <a:pt x="2997" y="2810"/>
                    </a:lnTo>
                    <a:lnTo>
                      <a:pt x="3016" y="2846"/>
                    </a:lnTo>
                    <a:lnTo>
                      <a:pt x="3032" y="2882"/>
                    </a:lnTo>
                    <a:lnTo>
                      <a:pt x="3049" y="2919"/>
                    </a:lnTo>
                    <a:lnTo>
                      <a:pt x="3064" y="2955"/>
                    </a:lnTo>
                    <a:lnTo>
                      <a:pt x="3079" y="2991"/>
                    </a:lnTo>
                    <a:lnTo>
                      <a:pt x="3093" y="3028"/>
                    </a:lnTo>
                    <a:lnTo>
                      <a:pt x="3107" y="3065"/>
                    </a:lnTo>
                    <a:lnTo>
                      <a:pt x="3121" y="3103"/>
                    </a:lnTo>
                    <a:lnTo>
                      <a:pt x="3134" y="3140"/>
                    </a:lnTo>
                    <a:lnTo>
                      <a:pt x="3147" y="3177"/>
                    </a:lnTo>
                    <a:lnTo>
                      <a:pt x="3158" y="3216"/>
                    </a:lnTo>
                    <a:lnTo>
                      <a:pt x="3169" y="3253"/>
                    </a:lnTo>
                    <a:lnTo>
                      <a:pt x="3180" y="3291"/>
                    </a:lnTo>
                    <a:lnTo>
                      <a:pt x="3190" y="3330"/>
                    </a:lnTo>
                    <a:lnTo>
                      <a:pt x="3201" y="3368"/>
                    </a:lnTo>
                    <a:lnTo>
                      <a:pt x="3210" y="3406"/>
                    </a:lnTo>
                    <a:lnTo>
                      <a:pt x="3219" y="3445"/>
                    </a:lnTo>
                    <a:lnTo>
                      <a:pt x="3227" y="3483"/>
                    </a:lnTo>
                    <a:lnTo>
                      <a:pt x="3236" y="3522"/>
                    </a:lnTo>
                    <a:lnTo>
                      <a:pt x="3245" y="3562"/>
                    </a:lnTo>
                    <a:lnTo>
                      <a:pt x="3252" y="3600"/>
                    </a:lnTo>
                    <a:lnTo>
                      <a:pt x="3259" y="3639"/>
                    </a:lnTo>
                    <a:lnTo>
                      <a:pt x="3267" y="3679"/>
                    </a:lnTo>
                    <a:lnTo>
                      <a:pt x="3273" y="371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11" name="Line 550"/>
              <p:cNvSpPr>
                <a:spLocks noChangeShapeType="1"/>
              </p:cNvSpPr>
              <p:nvPr/>
            </p:nvSpPr>
            <p:spPr bwMode="auto">
              <a:xfrm>
                <a:off x="3885" y="2800"/>
                <a:ext cx="40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12" name="Line 551"/>
              <p:cNvSpPr>
                <a:spLocks noChangeShapeType="1"/>
              </p:cNvSpPr>
              <p:nvPr/>
            </p:nvSpPr>
            <p:spPr bwMode="auto">
              <a:xfrm flipH="1">
                <a:off x="2757" y="1958"/>
                <a:ext cx="122" cy="12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13" name="Line 552"/>
              <p:cNvSpPr>
                <a:spLocks noChangeShapeType="1"/>
              </p:cNvSpPr>
              <p:nvPr/>
            </p:nvSpPr>
            <p:spPr bwMode="auto">
              <a:xfrm flipV="1">
                <a:off x="2708" y="1887"/>
                <a:ext cx="82" cy="14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14" name="Line 553"/>
              <p:cNvSpPr>
                <a:spLocks noChangeShapeType="1"/>
              </p:cNvSpPr>
              <p:nvPr/>
            </p:nvSpPr>
            <p:spPr bwMode="auto">
              <a:xfrm flipV="1">
                <a:off x="2755" y="1831"/>
                <a:ext cx="140" cy="24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15" name="Line 554"/>
              <p:cNvSpPr>
                <a:spLocks noChangeShapeType="1"/>
              </p:cNvSpPr>
              <p:nvPr/>
            </p:nvSpPr>
            <p:spPr bwMode="auto">
              <a:xfrm flipV="1">
                <a:off x="3031" y="2019"/>
                <a:ext cx="51" cy="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16" name="Line 555"/>
              <p:cNvSpPr>
                <a:spLocks noChangeShapeType="1"/>
              </p:cNvSpPr>
              <p:nvPr/>
            </p:nvSpPr>
            <p:spPr bwMode="auto">
              <a:xfrm flipV="1">
                <a:off x="3078" y="2066"/>
                <a:ext cx="52" cy="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17" name="Line 556"/>
              <p:cNvSpPr>
                <a:spLocks noChangeShapeType="1"/>
              </p:cNvSpPr>
              <p:nvPr/>
            </p:nvSpPr>
            <p:spPr bwMode="auto">
              <a:xfrm flipV="1">
                <a:off x="3125" y="2111"/>
                <a:ext cx="52" cy="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18" name="Line 557"/>
              <p:cNvSpPr>
                <a:spLocks noChangeShapeType="1"/>
              </p:cNvSpPr>
              <p:nvPr/>
            </p:nvSpPr>
            <p:spPr bwMode="auto">
              <a:xfrm flipV="1">
                <a:off x="3171" y="2159"/>
                <a:ext cx="54" cy="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19" name="Line 558"/>
              <p:cNvSpPr>
                <a:spLocks noChangeShapeType="1"/>
              </p:cNvSpPr>
              <p:nvPr/>
            </p:nvSpPr>
            <p:spPr bwMode="auto">
              <a:xfrm flipV="1">
                <a:off x="3218" y="2206"/>
                <a:ext cx="52" cy="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20" name="Line 559"/>
              <p:cNvSpPr>
                <a:spLocks noChangeShapeType="1"/>
              </p:cNvSpPr>
              <p:nvPr/>
            </p:nvSpPr>
            <p:spPr bwMode="auto">
              <a:xfrm flipV="1">
                <a:off x="3265" y="2253"/>
                <a:ext cx="52" cy="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21" name="Line 560"/>
              <p:cNvSpPr>
                <a:spLocks noChangeShapeType="1"/>
              </p:cNvSpPr>
              <p:nvPr/>
            </p:nvSpPr>
            <p:spPr bwMode="auto">
              <a:xfrm flipV="1">
                <a:off x="3313" y="2301"/>
                <a:ext cx="51" cy="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22" name="Line 561"/>
              <p:cNvSpPr>
                <a:spLocks noChangeShapeType="1"/>
              </p:cNvSpPr>
              <p:nvPr/>
            </p:nvSpPr>
            <p:spPr bwMode="auto">
              <a:xfrm flipV="1">
                <a:off x="3358" y="2346"/>
                <a:ext cx="54" cy="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23" name="Line 562"/>
              <p:cNvSpPr>
                <a:spLocks noChangeShapeType="1"/>
              </p:cNvSpPr>
              <p:nvPr/>
            </p:nvSpPr>
            <p:spPr bwMode="auto">
              <a:xfrm flipV="1">
                <a:off x="3405" y="2393"/>
                <a:ext cx="52" cy="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24" name="Line 563"/>
              <p:cNvSpPr>
                <a:spLocks noChangeShapeType="1"/>
              </p:cNvSpPr>
              <p:nvPr/>
            </p:nvSpPr>
            <p:spPr bwMode="auto">
              <a:xfrm flipV="1">
                <a:off x="3444" y="2445"/>
                <a:ext cx="58" cy="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25" name="Line 564"/>
              <p:cNvSpPr>
                <a:spLocks noChangeShapeType="1"/>
              </p:cNvSpPr>
              <p:nvPr/>
            </p:nvSpPr>
            <p:spPr bwMode="auto">
              <a:xfrm flipV="1">
                <a:off x="3311" y="2800"/>
                <a:ext cx="60" cy="10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26" name="Line 565"/>
              <p:cNvSpPr>
                <a:spLocks noChangeShapeType="1"/>
              </p:cNvSpPr>
              <p:nvPr/>
            </p:nvSpPr>
            <p:spPr bwMode="auto">
              <a:xfrm flipV="1">
                <a:off x="3474" y="2507"/>
                <a:ext cx="67" cy="1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27" name="Line 566"/>
              <p:cNvSpPr>
                <a:spLocks noChangeShapeType="1"/>
              </p:cNvSpPr>
              <p:nvPr/>
            </p:nvSpPr>
            <p:spPr bwMode="auto">
              <a:xfrm flipV="1">
                <a:off x="3377" y="2800"/>
                <a:ext cx="67" cy="1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28" name="Line 567"/>
              <p:cNvSpPr>
                <a:spLocks noChangeShapeType="1"/>
              </p:cNvSpPr>
              <p:nvPr/>
            </p:nvSpPr>
            <p:spPr bwMode="auto">
              <a:xfrm flipV="1">
                <a:off x="3485" y="2585"/>
                <a:ext cx="84" cy="14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29" name="Line 568"/>
              <p:cNvSpPr>
                <a:spLocks noChangeShapeType="1"/>
              </p:cNvSpPr>
              <p:nvPr/>
            </p:nvSpPr>
            <p:spPr bwMode="auto">
              <a:xfrm flipV="1">
                <a:off x="3453" y="2686"/>
                <a:ext cx="131" cy="2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30" name="Line 569"/>
              <p:cNvSpPr>
                <a:spLocks noChangeShapeType="1"/>
              </p:cNvSpPr>
              <p:nvPr/>
            </p:nvSpPr>
            <p:spPr bwMode="auto">
              <a:xfrm flipV="1">
                <a:off x="3526" y="2813"/>
                <a:ext cx="58" cy="10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31" name="Line 570"/>
              <p:cNvSpPr>
                <a:spLocks noChangeShapeType="1"/>
              </p:cNvSpPr>
              <p:nvPr/>
            </p:nvSpPr>
            <p:spPr bwMode="auto">
              <a:xfrm>
                <a:off x="4228" y="2656"/>
                <a:ext cx="12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32" name="Line 571"/>
              <p:cNvSpPr>
                <a:spLocks noChangeShapeType="1"/>
              </p:cNvSpPr>
              <p:nvPr/>
            </p:nvSpPr>
            <p:spPr bwMode="auto">
              <a:xfrm>
                <a:off x="4355" y="2656"/>
                <a:ext cx="0" cy="5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33" name="Freeform 572"/>
              <p:cNvSpPr>
                <a:spLocks/>
              </p:cNvSpPr>
              <p:nvPr/>
            </p:nvSpPr>
            <p:spPr bwMode="auto">
              <a:xfrm>
                <a:off x="4342" y="2714"/>
                <a:ext cx="28" cy="112"/>
              </a:xfrm>
              <a:custGeom>
                <a:avLst/>
                <a:gdLst>
                  <a:gd name="T0" fmla="*/ 14 w 91"/>
                  <a:gd name="T1" fmla="*/ 112 h 367"/>
                  <a:gd name="T2" fmla="*/ 0 w 91"/>
                  <a:gd name="T3" fmla="*/ 0 h 367"/>
                  <a:gd name="T4" fmla="*/ 28 w 91"/>
                  <a:gd name="T5" fmla="*/ 0 h 367"/>
                  <a:gd name="T6" fmla="*/ 14 w 91"/>
                  <a:gd name="T7" fmla="*/ 112 h 3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367">
                    <a:moveTo>
                      <a:pt x="45" y="367"/>
                    </a:moveTo>
                    <a:lnTo>
                      <a:pt x="0" y="0"/>
                    </a:lnTo>
                    <a:lnTo>
                      <a:pt x="91" y="0"/>
                    </a:lnTo>
                    <a:lnTo>
                      <a:pt x="45" y="367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34" name="Freeform 573"/>
              <p:cNvSpPr>
                <a:spLocks/>
              </p:cNvSpPr>
              <p:nvPr/>
            </p:nvSpPr>
            <p:spPr bwMode="auto">
              <a:xfrm>
                <a:off x="4342" y="2714"/>
                <a:ext cx="28" cy="112"/>
              </a:xfrm>
              <a:custGeom>
                <a:avLst/>
                <a:gdLst>
                  <a:gd name="T0" fmla="*/ 14 w 91"/>
                  <a:gd name="T1" fmla="*/ 112 h 367"/>
                  <a:gd name="T2" fmla="*/ 0 w 91"/>
                  <a:gd name="T3" fmla="*/ 0 h 367"/>
                  <a:gd name="T4" fmla="*/ 28 w 91"/>
                  <a:gd name="T5" fmla="*/ 0 h 367"/>
                  <a:gd name="T6" fmla="*/ 14 w 91"/>
                  <a:gd name="T7" fmla="*/ 112 h 3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367">
                    <a:moveTo>
                      <a:pt x="45" y="367"/>
                    </a:moveTo>
                    <a:lnTo>
                      <a:pt x="0" y="0"/>
                    </a:lnTo>
                    <a:lnTo>
                      <a:pt x="91" y="0"/>
                    </a:lnTo>
                    <a:lnTo>
                      <a:pt x="45" y="367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35" name="Line 574"/>
              <p:cNvSpPr>
                <a:spLocks noChangeShapeType="1"/>
              </p:cNvSpPr>
              <p:nvPr/>
            </p:nvSpPr>
            <p:spPr bwMode="auto">
              <a:xfrm>
                <a:off x="3257" y="2656"/>
                <a:ext cx="11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36" name="Line 575"/>
              <p:cNvSpPr>
                <a:spLocks noChangeShapeType="1"/>
              </p:cNvSpPr>
              <p:nvPr/>
            </p:nvSpPr>
            <p:spPr bwMode="auto">
              <a:xfrm>
                <a:off x="3257" y="2656"/>
                <a:ext cx="0" cy="5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37" name="Freeform 576"/>
              <p:cNvSpPr>
                <a:spLocks/>
              </p:cNvSpPr>
              <p:nvPr/>
            </p:nvSpPr>
            <p:spPr bwMode="auto">
              <a:xfrm>
                <a:off x="3244" y="2714"/>
                <a:ext cx="28" cy="112"/>
              </a:xfrm>
              <a:custGeom>
                <a:avLst/>
                <a:gdLst>
                  <a:gd name="T0" fmla="*/ 14 w 92"/>
                  <a:gd name="T1" fmla="*/ 112 h 367"/>
                  <a:gd name="T2" fmla="*/ 0 w 92"/>
                  <a:gd name="T3" fmla="*/ 0 h 367"/>
                  <a:gd name="T4" fmla="*/ 28 w 92"/>
                  <a:gd name="T5" fmla="*/ 0 h 367"/>
                  <a:gd name="T6" fmla="*/ 14 w 92"/>
                  <a:gd name="T7" fmla="*/ 112 h 3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367">
                    <a:moveTo>
                      <a:pt x="46" y="367"/>
                    </a:moveTo>
                    <a:lnTo>
                      <a:pt x="0" y="0"/>
                    </a:lnTo>
                    <a:lnTo>
                      <a:pt x="92" y="0"/>
                    </a:lnTo>
                    <a:lnTo>
                      <a:pt x="46" y="367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38" name="Freeform 577"/>
              <p:cNvSpPr>
                <a:spLocks/>
              </p:cNvSpPr>
              <p:nvPr/>
            </p:nvSpPr>
            <p:spPr bwMode="auto">
              <a:xfrm>
                <a:off x="3244" y="2714"/>
                <a:ext cx="28" cy="112"/>
              </a:xfrm>
              <a:custGeom>
                <a:avLst/>
                <a:gdLst>
                  <a:gd name="T0" fmla="*/ 14 w 92"/>
                  <a:gd name="T1" fmla="*/ 112 h 367"/>
                  <a:gd name="T2" fmla="*/ 0 w 92"/>
                  <a:gd name="T3" fmla="*/ 0 h 367"/>
                  <a:gd name="T4" fmla="*/ 28 w 92"/>
                  <a:gd name="T5" fmla="*/ 0 h 367"/>
                  <a:gd name="T6" fmla="*/ 14 w 92"/>
                  <a:gd name="T7" fmla="*/ 112 h 3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367">
                    <a:moveTo>
                      <a:pt x="46" y="367"/>
                    </a:moveTo>
                    <a:lnTo>
                      <a:pt x="0" y="0"/>
                    </a:lnTo>
                    <a:lnTo>
                      <a:pt x="92" y="0"/>
                    </a:lnTo>
                    <a:lnTo>
                      <a:pt x="46" y="367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39" name="Line 578"/>
              <p:cNvSpPr>
                <a:spLocks noChangeShapeType="1"/>
              </p:cNvSpPr>
              <p:nvPr/>
            </p:nvSpPr>
            <p:spPr bwMode="auto">
              <a:xfrm flipH="1">
                <a:off x="2998" y="1816"/>
                <a:ext cx="26" cy="2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40" name="Freeform 579"/>
              <p:cNvSpPr>
                <a:spLocks/>
              </p:cNvSpPr>
              <p:nvPr/>
            </p:nvSpPr>
            <p:spPr bwMode="auto">
              <a:xfrm>
                <a:off x="3175" y="2619"/>
                <a:ext cx="43" cy="50"/>
              </a:xfrm>
              <a:custGeom>
                <a:avLst/>
                <a:gdLst>
                  <a:gd name="T0" fmla="*/ 0 w 140"/>
                  <a:gd name="T1" fmla="*/ 50 h 164"/>
                  <a:gd name="T2" fmla="*/ 18 w 140"/>
                  <a:gd name="T3" fmla="*/ 50 h 164"/>
                  <a:gd name="T4" fmla="*/ 19 w 140"/>
                  <a:gd name="T5" fmla="*/ 50 h 164"/>
                  <a:gd name="T6" fmla="*/ 20 w 140"/>
                  <a:gd name="T7" fmla="*/ 50 h 164"/>
                  <a:gd name="T8" fmla="*/ 22 w 140"/>
                  <a:gd name="T9" fmla="*/ 50 h 164"/>
                  <a:gd name="T10" fmla="*/ 22 w 140"/>
                  <a:gd name="T11" fmla="*/ 49 h 164"/>
                  <a:gd name="T12" fmla="*/ 24 w 140"/>
                  <a:gd name="T13" fmla="*/ 49 h 164"/>
                  <a:gd name="T14" fmla="*/ 25 w 140"/>
                  <a:gd name="T15" fmla="*/ 48 h 164"/>
                  <a:gd name="T16" fmla="*/ 26 w 140"/>
                  <a:gd name="T17" fmla="*/ 48 h 164"/>
                  <a:gd name="T18" fmla="*/ 28 w 140"/>
                  <a:gd name="T19" fmla="*/ 47 h 164"/>
                  <a:gd name="T20" fmla="*/ 29 w 140"/>
                  <a:gd name="T21" fmla="*/ 45 h 164"/>
                  <a:gd name="T22" fmla="*/ 30 w 140"/>
                  <a:gd name="T23" fmla="*/ 45 h 164"/>
                  <a:gd name="T24" fmla="*/ 31 w 140"/>
                  <a:gd name="T25" fmla="*/ 44 h 164"/>
                  <a:gd name="T26" fmla="*/ 33 w 140"/>
                  <a:gd name="T27" fmla="*/ 42 h 164"/>
                  <a:gd name="T28" fmla="*/ 34 w 140"/>
                  <a:gd name="T29" fmla="*/ 41 h 164"/>
                  <a:gd name="T30" fmla="*/ 35 w 140"/>
                  <a:gd name="T31" fmla="*/ 40 h 164"/>
                  <a:gd name="T32" fmla="*/ 36 w 140"/>
                  <a:gd name="T33" fmla="*/ 38 h 164"/>
                  <a:gd name="T34" fmla="*/ 37 w 140"/>
                  <a:gd name="T35" fmla="*/ 37 h 164"/>
                  <a:gd name="T36" fmla="*/ 38 w 140"/>
                  <a:gd name="T37" fmla="*/ 35 h 164"/>
                  <a:gd name="T38" fmla="*/ 39 w 140"/>
                  <a:gd name="T39" fmla="*/ 34 h 164"/>
                  <a:gd name="T40" fmla="*/ 39 w 140"/>
                  <a:gd name="T41" fmla="*/ 32 h 164"/>
                  <a:gd name="T42" fmla="*/ 40 w 140"/>
                  <a:gd name="T43" fmla="*/ 30 h 164"/>
                  <a:gd name="T44" fmla="*/ 41 w 140"/>
                  <a:gd name="T45" fmla="*/ 29 h 164"/>
                  <a:gd name="T46" fmla="*/ 41 w 140"/>
                  <a:gd name="T47" fmla="*/ 27 h 164"/>
                  <a:gd name="T48" fmla="*/ 42 w 140"/>
                  <a:gd name="T49" fmla="*/ 25 h 164"/>
                  <a:gd name="T50" fmla="*/ 42 w 140"/>
                  <a:gd name="T51" fmla="*/ 23 h 164"/>
                  <a:gd name="T52" fmla="*/ 43 w 140"/>
                  <a:gd name="T53" fmla="*/ 22 h 164"/>
                  <a:gd name="T54" fmla="*/ 43 w 140"/>
                  <a:gd name="T55" fmla="*/ 20 h 164"/>
                  <a:gd name="T56" fmla="*/ 43 w 140"/>
                  <a:gd name="T57" fmla="*/ 19 h 164"/>
                  <a:gd name="T58" fmla="*/ 43 w 140"/>
                  <a:gd name="T59" fmla="*/ 17 h 164"/>
                  <a:gd name="T60" fmla="*/ 43 w 140"/>
                  <a:gd name="T61" fmla="*/ 15 h 164"/>
                  <a:gd name="T62" fmla="*/ 43 w 140"/>
                  <a:gd name="T63" fmla="*/ 14 h 164"/>
                  <a:gd name="T64" fmla="*/ 43 w 140"/>
                  <a:gd name="T65" fmla="*/ 12 h 164"/>
                  <a:gd name="T66" fmla="*/ 43 w 140"/>
                  <a:gd name="T67" fmla="*/ 11 h 164"/>
                  <a:gd name="T68" fmla="*/ 42 w 140"/>
                  <a:gd name="T69" fmla="*/ 9 h 164"/>
                  <a:gd name="T70" fmla="*/ 42 w 140"/>
                  <a:gd name="T71" fmla="*/ 8 h 164"/>
                  <a:gd name="T72" fmla="*/ 41 w 140"/>
                  <a:gd name="T73" fmla="*/ 7 h 164"/>
                  <a:gd name="T74" fmla="*/ 41 w 140"/>
                  <a:gd name="T75" fmla="*/ 6 h 164"/>
                  <a:gd name="T76" fmla="*/ 40 w 140"/>
                  <a:gd name="T77" fmla="*/ 5 h 164"/>
                  <a:gd name="T78" fmla="*/ 39 w 140"/>
                  <a:gd name="T79" fmla="*/ 4 h 164"/>
                  <a:gd name="T80" fmla="*/ 38 w 140"/>
                  <a:gd name="T81" fmla="*/ 3 h 164"/>
                  <a:gd name="T82" fmla="*/ 37 w 140"/>
                  <a:gd name="T83" fmla="*/ 2 h 164"/>
                  <a:gd name="T84" fmla="*/ 37 w 140"/>
                  <a:gd name="T85" fmla="*/ 2 h 164"/>
                  <a:gd name="T86" fmla="*/ 36 w 140"/>
                  <a:gd name="T87" fmla="*/ 1 h 164"/>
                  <a:gd name="T88" fmla="*/ 34 w 140"/>
                  <a:gd name="T89" fmla="*/ 1 h 164"/>
                  <a:gd name="T90" fmla="*/ 33 w 140"/>
                  <a:gd name="T91" fmla="*/ 0 h 164"/>
                  <a:gd name="T92" fmla="*/ 32 w 140"/>
                  <a:gd name="T93" fmla="*/ 0 h 164"/>
                  <a:gd name="T94" fmla="*/ 31 w 140"/>
                  <a:gd name="T95" fmla="*/ 0 h 164"/>
                  <a:gd name="T96" fmla="*/ 14 w 140"/>
                  <a:gd name="T97" fmla="*/ 0 h 16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40" h="164">
                    <a:moveTo>
                      <a:pt x="0" y="164"/>
                    </a:moveTo>
                    <a:lnTo>
                      <a:pt x="57" y="164"/>
                    </a:lnTo>
                    <a:lnTo>
                      <a:pt x="61" y="164"/>
                    </a:lnTo>
                    <a:lnTo>
                      <a:pt x="66" y="164"/>
                    </a:lnTo>
                    <a:lnTo>
                      <a:pt x="70" y="163"/>
                    </a:lnTo>
                    <a:lnTo>
                      <a:pt x="73" y="161"/>
                    </a:lnTo>
                    <a:lnTo>
                      <a:pt x="77" y="160"/>
                    </a:lnTo>
                    <a:lnTo>
                      <a:pt x="82" y="158"/>
                    </a:lnTo>
                    <a:lnTo>
                      <a:pt x="86" y="156"/>
                    </a:lnTo>
                    <a:lnTo>
                      <a:pt x="90" y="153"/>
                    </a:lnTo>
                    <a:lnTo>
                      <a:pt x="94" y="149"/>
                    </a:lnTo>
                    <a:lnTo>
                      <a:pt x="99" y="146"/>
                    </a:lnTo>
                    <a:lnTo>
                      <a:pt x="102" y="143"/>
                    </a:lnTo>
                    <a:lnTo>
                      <a:pt x="106" y="139"/>
                    </a:lnTo>
                    <a:lnTo>
                      <a:pt x="110" y="135"/>
                    </a:lnTo>
                    <a:lnTo>
                      <a:pt x="114" y="130"/>
                    </a:lnTo>
                    <a:lnTo>
                      <a:pt x="117" y="125"/>
                    </a:lnTo>
                    <a:lnTo>
                      <a:pt x="120" y="121"/>
                    </a:lnTo>
                    <a:lnTo>
                      <a:pt x="123" y="115"/>
                    </a:lnTo>
                    <a:lnTo>
                      <a:pt x="126" y="110"/>
                    </a:lnTo>
                    <a:lnTo>
                      <a:pt x="128" y="105"/>
                    </a:lnTo>
                    <a:lnTo>
                      <a:pt x="131" y="99"/>
                    </a:lnTo>
                    <a:lnTo>
                      <a:pt x="133" y="94"/>
                    </a:lnTo>
                    <a:lnTo>
                      <a:pt x="135" y="89"/>
                    </a:lnTo>
                    <a:lnTo>
                      <a:pt x="137" y="82"/>
                    </a:lnTo>
                    <a:lnTo>
                      <a:pt x="138" y="77"/>
                    </a:lnTo>
                    <a:lnTo>
                      <a:pt x="139" y="72"/>
                    </a:lnTo>
                    <a:lnTo>
                      <a:pt x="140" y="66"/>
                    </a:lnTo>
                    <a:lnTo>
                      <a:pt x="140" y="61"/>
                    </a:lnTo>
                    <a:lnTo>
                      <a:pt x="140" y="55"/>
                    </a:lnTo>
                    <a:lnTo>
                      <a:pt x="140" y="50"/>
                    </a:lnTo>
                    <a:lnTo>
                      <a:pt x="140" y="45"/>
                    </a:lnTo>
                    <a:lnTo>
                      <a:pt x="140" y="40"/>
                    </a:lnTo>
                    <a:lnTo>
                      <a:pt x="139" y="36"/>
                    </a:lnTo>
                    <a:lnTo>
                      <a:pt x="138" y="31"/>
                    </a:lnTo>
                    <a:lnTo>
                      <a:pt x="136" y="27"/>
                    </a:lnTo>
                    <a:lnTo>
                      <a:pt x="135" y="23"/>
                    </a:lnTo>
                    <a:lnTo>
                      <a:pt x="133" y="20"/>
                    </a:lnTo>
                    <a:lnTo>
                      <a:pt x="131" y="15"/>
                    </a:lnTo>
                    <a:lnTo>
                      <a:pt x="127" y="12"/>
                    </a:lnTo>
                    <a:lnTo>
                      <a:pt x="125" y="10"/>
                    </a:lnTo>
                    <a:lnTo>
                      <a:pt x="122" y="8"/>
                    </a:lnTo>
                    <a:lnTo>
                      <a:pt x="119" y="6"/>
                    </a:lnTo>
                    <a:lnTo>
                      <a:pt x="116" y="4"/>
                    </a:lnTo>
                    <a:lnTo>
                      <a:pt x="112" y="3"/>
                    </a:lnTo>
                    <a:lnTo>
                      <a:pt x="109" y="1"/>
                    </a:lnTo>
                    <a:lnTo>
                      <a:pt x="105" y="0"/>
                    </a:lnTo>
                    <a:lnTo>
                      <a:pt x="101" y="0"/>
                    </a:lnTo>
                    <a:lnTo>
                      <a:pt x="4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41" name="Freeform 580"/>
              <p:cNvSpPr>
                <a:spLocks/>
              </p:cNvSpPr>
              <p:nvPr/>
            </p:nvSpPr>
            <p:spPr bwMode="auto">
              <a:xfrm>
                <a:off x="3175" y="2578"/>
                <a:ext cx="52" cy="91"/>
              </a:xfrm>
              <a:custGeom>
                <a:avLst/>
                <a:gdLst>
                  <a:gd name="T0" fmla="*/ 31 w 168"/>
                  <a:gd name="T1" fmla="*/ 40 h 295"/>
                  <a:gd name="T2" fmla="*/ 33 w 168"/>
                  <a:gd name="T3" fmla="*/ 40 h 295"/>
                  <a:gd name="T4" fmla="*/ 33 w 168"/>
                  <a:gd name="T5" fmla="*/ 40 h 295"/>
                  <a:gd name="T6" fmla="*/ 34 w 168"/>
                  <a:gd name="T7" fmla="*/ 40 h 295"/>
                  <a:gd name="T8" fmla="*/ 36 w 168"/>
                  <a:gd name="T9" fmla="*/ 40 h 295"/>
                  <a:gd name="T10" fmla="*/ 37 w 168"/>
                  <a:gd name="T11" fmla="*/ 39 h 295"/>
                  <a:gd name="T12" fmla="*/ 38 w 168"/>
                  <a:gd name="T13" fmla="*/ 39 h 295"/>
                  <a:gd name="T14" fmla="*/ 39 w 168"/>
                  <a:gd name="T15" fmla="*/ 38 h 295"/>
                  <a:gd name="T16" fmla="*/ 41 w 168"/>
                  <a:gd name="T17" fmla="*/ 37 h 295"/>
                  <a:gd name="T18" fmla="*/ 41 w 168"/>
                  <a:gd name="T19" fmla="*/ 36 h 295"/>
                  <a:gd name="T20" fmla="*/ 42 w 168"/>
                  <a:gd name="T21" fmla="*/ 35 h 295"/>
                  <a:gd name="T22" fmla="*/ 43 w 168"/>
                  <a:gd name="T23" fmla="*/ 34 h 295"/>
                  <a:gd name="T24" fmla="*/ 44 w 168"/>
                  <a:gd name="T25" fmla="*/ 33 h 295"/>
                  <a:gd name="T26" fmla="*/ 46 w 168"/>
                  <a:gd name="T27" fmla="*/ 32 h 295"/>
                  <a:gd name="T28" fmla="*/ 46 w 168"/>
                  <a:gd name="T29" fmla="*/ 30 h 295"/>
                  <a:gd name="T30" fmla="*/ 47 w 168"/>
                  <a:gd name="T31" fmla="*/ 29 h 295"/>
                  <a:gd name="T32" fmla="*/ 48 w 168"/>
                  <a:gd name="T33" fmla="*/ 28 h 295"/>
                  <a:gd name="T34" fmla="*/ 49 w 168"/>
                  <a:gd name="T35" fmla="*/ 27 h 295"/>
                  <a:gd name="T36" fmla="*/ 49 w 168"/>
                  <a:gd name="T37" fmla="*/ 25 h 295"/>
                  <a:gd name="T38" fmla="*/ 50 w 168"/>
                  <a:gd name="T39" fmla="*/ 23 h 295"/>
                  <a:gd name="T40" fmla="*/ 51 w 168"/>
                  <a:gd name="T41" fmla="*/ 22 h 295"/>
                  <a:gd name="T42" fmla="*/ 51 w 168"/>
                  <a:gd name="T43" fmla="*/ 20 h 295"/>
                  <a:gd name="T44" fmla="*/ 51 w 168"/>
                  <a:gd name="T45" fmla="*/ 19 h 295"/>
                  <a:gd name="T46" fmla="*/ 52 w 168"/>
                  <a:gd name="T47" fmla="*/ 17 h 295"/>
                  <a:gd name="T48" fmla="*/ 52 w 168"/>
                  <a:gd name="T49" fmla="*/ 16 h 295"/>
                  <a:gd name="T50" fmla="*/ 52 w 168"/>
                  <a:gd name="T51" fmla="*/ 14 h 295"/>
                  <a:gd name="T52" fmla="*/ 52 w 168"/>
                  <a:gd name="T53" fmla="*/ 13 h 295"/>
                  <a:gd name="T54" fmla="*/ 52 w 168"/>
                  <a:gd name="T55" fmla="*/ 12 h 295"/>
                  <a:gd name="T56" fmla="*/ 52 w 168"/>
                  <a:gd name="T57" fmla="*/ 10 h 295"/>
                  <a:gd name="T58" fmla="*/ 52 w 168"/>
                  <a:gd name="T59" fmla="*/ 9 h 295"/>
                  <a:gd name="T60" fmla="*/ 51 w 168"/>
                  <a:gd name="T61" fmla="*/ 8 h 295"/>
                  <a:gd name="T62" fmla="*/ 51 w 168"/>
                  <a:gd name="T63" fmla="*/ 7 h 295"/>
                  <a:gd name="T64" fmla="*/ 50 w 168"/>
                  <a:gd name="T65" fmla="*/ 5 h 295"/>
                  <a:gd name="T66" fmla="*/ 50 w 168"/>
                  <a:gd name="T67" fmla="*/ 4 h 295"/>
                  <a:gd name="T68" fmla="*/ 49 w 168"/>
                  <a:gd name="T69" fmla="*/ 4 h 295"/>
                  <a:gd name="T70" fmla="*/ 49 w 168"/>
                  <a:gd name="T71" fmla="*/ 3 h 295"/>
                  <a:gd name="T72" fmla="*/ 48 w 168"/>
                  <a:gd name="T73" fmla="*/ 2 h 295"/>
                  <a:gd name="T74" fmla="*/ 47 w 168"/>
                  <a:gd name="T75" fmla="*/ 2 h 295"/>
                  <a:gd name="T76" fmla="*/ 46 w 168"/>
                  <a:gd name="T77" fmla="*/ 1 h 295"/>
                  <a:gd name="T78" fmla="*/ 46 w 168"/>
                  <a:gd name="T79" fmla="*/ 1 h 295"/>
                  <a:gd name="T80" fmla="*/ 44 w 168"/>
                  <a:gd name="T81" fmla="*/ 1 h 295"/>
                  <a:gd name="T82" fmla="*/ 43 w 168"/>
                  <a:gd name="T83" fmla="*/ 0 h 295"/>
                  <a:gd name="T84" fmla="*/ 42 w 168"/>
                  <a:gd name="T85" fmla="*/ 0 h 295"/>
                  <a:gd name="T86" fmla="*/ 24 w 168"/>
                  <a:gd name="T87" fmla="*/ 0 h 295"/>
                  <a:gd name="T88" fmla="*/ 0 w 168"/>
                  <a:gd name="T89" fmla="*/ 91 h 29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68" h="295">
                    <a:moveTo>
                      <a:pt x="101" y="131"/>
                    </a:moveTo>
                    <a:lnTo>
                      <a:pt x="105" y="131"/>
                    </a:lnTo>
                    <a:lnTo>
                      <a:pt x="108" y="131"/>
                    </a:lnTo>
                    <a:lnTo>
                      <a:pt x="111" y="130"/>
                    </a:lnTo>
                    <a:lnTo>
                      <a:pt x="116" y="129"/>
                    </a:lnTo>
                    <a:lnTo>
                      <a:pt x="119" y="127"/>
                    </a:lnTo>
                    <a:lnTo>
                      <a:pt x="123" y="125"/>
                    </a:lnTo>
                    <a:lnTo>
                      <a:pt x="126" y="123"/>
                    </a:lnTo>
                    <a:lnTo>
                      <a:pt x="131" y="121"/>
                    </a:lnTo>
                    <a:lnTo>
                      <a:pt x="134" y="118"/>
                    </a:lnTo>
                    <a:lnTo>
                      <a:pt x="137" y="114"/>
                    </a:lnTo>
                    <a:lnTo>
                      <a:pt x="140" y="111"/>
                    </a:lnTo>
                    <a:lnTo>
                      <a:pt x="143" y="107"/>
                    </a:lnTo>
                    <a:lnTo>
                      <a:pt x="147" y="103"/>
                    </a:lnTo>
                    <a:lnTo>
                      <a:pt x="150" y="98"/>
                    </a:lnTo>
                    <a:lnTo>
                      <a:pt x="153" y="94"/>
                    </a:lnTo>
                    <a:lnTo>
                      <a:pt x="155" y="90"/>
                    </a:lnTo>
                    <a:lnTo>
                      <a:pt x="157" y="86"/>
                    </a:lnTo>
                    <a:lnTo>
                      <a:pt x="159" y="80"/>
                    </a:lnTo>
                    <a:lnTo>
                      <a:pt x="161" y="76"/>
                    </a:lnTo>
                    <a:lnTo>
                      <a:pt x="164" y="71"/>
                    </a:lnTo>
                    <a:lnTo>
                      <a:pt x="165" y="66"/>
                    </a:lnTo>
                    <a:lnTo>
                      <a:pt x="166" y="61"/>
                    </a:lnTo>
                    <a:lnTo>
                      <a:pt x="167" y="56"/>
                    </a:lnTo>
                    <a:lnTo>
                      <a:pt x="168" y="52"/>
                    </a:lnTo>
                    <a:lnTo>
                      <a:pt x="168" y="46"/>
                    </a:lnTo>
                    <a:lnTo>
                      <a:pt x="168" y="42"/>
                    </a:lnTo>
                    <a:lnTo>
                      <a:pt x="168" y="38"/>
                    </a:lnTo>
                    <a:lnTo>
                      <a:pt x="167" y="33"/>
                    </a:lnTo>
                    <a:lnTo>
                      <a:pt x="167" y="29"/>
                    </a:lnTo>
                    <a:lnTo>
                      <a:pt x="166" y="25"/>
                    </a:lnTo>
                    <a:lnTo>
                      <a:pt x="165" y="22"/>
                    </a:lnTo>
                    <a:lnTo>
                      <a:pt x="163" y="17"/>
                    </a:lnTo>
                    <a:lnTo>
                      <a:pt x="161" y="14"/>
                    </a:lnTo>
                    <a:lnTo>
                      <a:pt x="159" y="12"/>
                    </a:lnTo>
                    <a:lnTo>
                      <a:pt x="157" y="9"/>
                    </a:lnTo>
                    <a:lnTo>
                      <a:pt x="154" y="7"/>
                    </a:lnTo>
                    <a:lnTo>
                      <a:pt x="152" y="5"/>
                    </a:lnTo>
                    <a:lnTo>
                      <a:pt x="149" y="4"/>
                    </a:lnTo>
                    <a:lnTo>
                      <a:pt x="147" y="3"/>
                    </a:lnTo>
                    <a:lnTo>
                      <a:pt x="143" y="2"/>
                    </a:lnTo>
                    <a:lnTo>
                      <a:pt x="140" y="0"/>
                    </a:lnTo>
                    <a:lnTo>
                      <a:pt x="136" y="0"/>
                    </a:lnTo>
                    <a:lnTo>
                      <a:pt x="79" y="0"/>
                    </a:lnTo>
                    <a:lnTo>
                      <a:pt x="0" y="29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42" name="Freeform 581"/>
              <p:cNvSpPr>
                <a:spLocks/>
              </p:cNvSpPr>
              <p:nvPr/>
            </p:nvSpPr>
            <p:spPr bwMode="auto">
              <a:xfrm>
                <a:off x="4381" y="2619"/>
                <a:ext cx="43" cy="50"/>
              </a:xfrm>
              <a:custGeom>
                <a:avLst/>
                <a:gdLst>
                  <a:gd name="T0" fmla="*/ 0 w 142"/>
                  <a:gd name="T1" fmla="*/ 50 h 164"/>
                  <a:gd name="T2" fmla="*/ 18 w 142"/>
                  <a:gd name="T3" fmla="*/ 50 h 164"/>
                  <a:gd name="T4" fmla="*/ 19 w 142"/>
                  <a:gd name="T5" fmla="*/ 50 h 164"/>
                  <a:gd name="T6" fmla="*/ 20 w 142"/>
                  <a:gd name="T7" fmla="*/ 50 h 164"/>
                  <a:gd name="T8" fmla="*/ 22 w 142"/>
                  <a:gd name="T9" fmla="*/ 50 h 164"/>
                  <a:gd name="T10" fmla="*/ 23 w 142"/>
                  <a:gd name="T11" fmla="*/ 49 h 164"/>
                  <a:gd name="T12" fmla="*/ 24 w 142"/>
                  <a:gd name="T13" fmla="*/ 49 h 164"/>
                  <a:gd name="T14" fmla="*/ 25 w 142"/>
                  <a:gd name="T15" fmla="*/ 48 h 164"/>
                  <a:gd name="T16" fmla="*/ 26 w 142"/>
                  <a:gd name="T17" fmla="*/ 48 h 164"/>
                  <a:gd name="T18" fmla="*/ 28 w 142"/>
                  <a:gd name="T19" fmla="*/ 47 h 164"/>
                  <a:gd name="T20" fmla="*/ 29 w 142"/>
                  <a:gd name="T21" fmla="*/ 45 h 164"/>
                  <a:gd name="T22" fmla="*/ 30 w 142"/>
                  <a:gd name="T23" fmla="*/ 45 h 164"/>
                  <a:gd name="T24" fmla="*/ 31 w 142"/>
                  <a:gd name="T25" fmla="*/ 44 h 164"/>
                  <a:gd name="T26" fmla="*/ 32 w 142"/>
                  <a:gd name="T27" fmla="*/ 42 h 164"/>
                  <a:gd name="T28" fmla="*/ 34 w 142"/>
                  <a:gd name="T29" fmla="*/ 41 h 164"/>
                  <a:gd name="T30" fmla="*/ 35 w 142"/>
                  <a:gd name="T31" fmla="*/ 40 h 164"/>
                  <a:gd name="T32" fmla="*/ 36 w 142"/>
                  <a:gd name="T33" fmla="*/ 38 h 164"/>
                  <a:gd name="T34" fmla="*/ 37 w 142"/>
                  <a:gd name="T35" fmla="*/ 37 h 164"/>
                  <a:gd name="T36" fmla="*/ 38 w 142"/>
                  <a:gd name="T37" fmla="*/ 35 h 164"/>
                  <a:gd name="T38" fmla="*/ 38 w 142"/>
                  <a:gd name="T39" fmla="*/ 34 h 164"/>
                  <a:gd name="T40" fmla="*/ 39 w 142"/>
                  <a:gd name="T41" fmla="*/ 32 h 164"/>
                  <a:gd name="T42" fmla="*/ 40 w 142"/>
                  <a:gd name="T43" fmla="*/ 30 h 164"/>
                  <a:gd name="T44" fmla="*/ 41 w 142"/>
                  <a:gd name="T45" fmla="*/ 29 h 164"/>
                  <a:gd name="T46" fmla="*/ 41 w 142"/>
                  <a:gd name="T47" fmla="*/ 27 h 164"/>
                  <a:gd name="T48" fmla="*/ 42 w 142"/>
                  <a:gd name="T49" fmla="*/ 25 h 164"/>
                  <a:gd name="T50" fmla="*/ 42 w 142"/>
                  <a:gd name="T51" fmla="*/ 23 h 164"/>
                  <a:gd name="T52" fmla="*/ 42 w 142"/>
                  <a:gd name="T53" fmla="*/ 22 h 164"/>
                  <a:gd name="T54" fmla="*/ 43 w 142"/>
                  <a:gd name="T55" fmla="*/ 20 h 164"/>
                  <a:gd name="T56" fmla="*/ 43 w 142"/>
                  <a:gd name="T57" fmla="*/ 19 h 164"/>
                  <a:gd name="T58" fmla="*/ 43 w 142"/>
                  <a:gd name="T59" fmla="*/ 17 h 164"/>
                  <a:gd name="T60" fmla="*/ 43 w 142"/>
                  <a:gd name="T61" fmla="*/ 15 h 164"/>
                  <a:gd name="T62" fmla="*/ 43 w 142"/>
                  <a:gd name="T63" fmla="*/ 14 h 164"/>
                  <a:gd name="T64" fmla="*/ 43 w 142"/>
                  <a:gd name="T65" fmla="*/ 12 h 164"/>
                  <a:gd name="T66" fmla="*/ 42 w 142"/>
                  <a:gd name="T67" fmla="*/ 11 h 164"/>
                  <a:gd name="T68" fmla="*/ 42 w 142"/>
                  <a:gd name="T69" fmla="*/ 9 h 164"/>
                  <a:gd name="T70" fmla="*/ 41 w 142"/>
                  <a:gd name="T71" fmla="*/ 8 h 164"/>
                  <a:gd name="T72" fmla="*/ 41 w 142"/>
                  <a:gd name="T73" fmla="*/ 7 h 164"/>
                  <a:gd name="T74" fmla="*/ 41 w 142"/>
                  <a:gd name="T75" fmla="*/ 6 h 164"/>
                  <a:gd name="T76" fmla="*/ 40 w 142"/>
                  <a:gd name="T77" fmla="*/ 5 h 164"/>
                  <a:gd name="T78" fmla="*/ 39 w 142"/>
                  <a:gd name="T79" fmla="*/ 4 h 164"/>
                  <a:gd name="T80" fmla="*/ 38 w 142"/>
                  <a:gd name="T81" fmla="*/ 3 h 164"/>
                  <a:gd name="T82" fmla="*/ 37 w 142"/>
                  <a:gd name="T83" fmla="*/ 2 h 164"/>
                  <a:gd name="T84" fmla="*/ 36 w 142"/>
                  <a:gd name="T85" fmla="*/ 2 h 164"/>
                  <a:gd name="T86" fmla="*/ 35 w 142"/>
                  <a:gd name="T87" fmla="*/ 1 h 164"/>
                  <a:gd name="T88" fmla="*/ 34 w 142"/>
                  <a:gd name="T89" fmla="*/ 1 h 164"/>
                  <a:gd name="T90" fmla="*/ 33 w 142"/>
                  <a:gd name="T91" fmla="*/ 0 h 164"/>
                  <a:gd name="T92" fmla="*/ 32 w 142"/>
                  <a:gd name="T93" fmla="*/ 0 h 164"/>
                  <a:gd name="T94" fmla="*/ 31 w 142"/>
                  <a:gd name="T95" fmla="*/ 0 h 164"/>
                  <a:gd name="T96" fmla="*/ 14 w 142"/>
                  <a:gd name="T97" fmla="*/ 0 h 16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42" h="164">
                    <a:moveTo>
                      <a:pt x="0" y="164"/>
                    </a:moveTo>
                    <a:lnTo>
                      <a:pt x="58" y="164"/>
                    </a:lnTo>
                    <a:lnTo>
                      <a:pt x="62" y="164"/>
                    </a:lnTo>
                    <a:lnTo>
                      <a:pt x="66" y="164"/>
                    </a:lnTo>
                    <a:lnTo>
                      <a:pt x="71" y="163"/>
                    </a:lnTo>
                    <a:lnTo>
                      <a:pt x="75" y="161"/>
                    </a:lnTo>
                    <a:lnTo>
                      <a:pt x="79" y="160"/>
                    </a:lnTo>
                    <a:lnTo>
                      <a:pt x="82" y="158"/>
                    </a:lnTo>
                    <a:lnTo>
                      <a:pt x="87" y="156"/>
                    </a:lnTo>
                    <a:lnTo>
                      <a:pt x="91" y="153"/>
                    </a:lnTo>
                    <a:lnTo>
                      <a:pt x="95" y="149"/>
                    </a:lnTo>
                    <a:lnTo>
                      <a:pt x="100" y="146"/>
                    </a:lnTo>
                    <a:lnTo>
                      <a:pt x="104" y="143"/>
                    </a:lnTo>
                    <a:lnTo>
                      <a:pt x="107" y="139"/>
                    </a:lnTo>
                    <a:lnTo>
                      <a:pt x="111" y="135"/>
                    </a:lnTo>
                    <a:lnTo>
                      <a:pt x="114" y="130"/>
                    </a:lnTo>
                    <a:lnTo>
                      <a:pt x="118" y="125"/>
                    </a:lnTo>
                    <a:lnTo>
                      <a:pt x="121" y="121"/>
                    </a:lnTo>
                    <a:lnTo>
                      <a:pt x="124" y="115"/>
                    </a:lnTo>
                    <a:lnTo>
                      <a:pt x="127" y="110"/>
                    </a:lnTo>
                    <a:lnTo>
                      <a:pt x="129" y="105"/>
                    </a:lnTo>
                    <a:lnTo>
                      <a:pt x="131" y="99"/>
                    </a:lnTo>
                    <a:lnTo>
                      <a:pt x="135" y="94"/>
                    </a:lnTo>
                    <a:lnTo>
                      <a:pt x="136" y="89"/>
                    </a:lnTo>
                    <a:lnTo>
                      <a:pt x="138" y="82"/>
                    </a:lnTo>
                    <a:lnTo>
                      <a:pt x="139" y="77"/>
                    </a:lnTo>
                    <a:lnTo>
                      <a:pt x="140" y="72"/>
                    </a:lnTo>
                    <a:lnTo>
                      <a:pt x="141" y="66"/>
                    </a:lnTo>
                    <a:lnTo>
                      <a:pt x="141" y="61"/>
                    </a:lnTo>
                    <a:lnTo>
                      <a:pt x="142" y="55"/>
                    </a:lnTo>
                    <a:lnTo>
                      <a:pt x="142" y="50"/>
                    </a:lnTo>
                    <a:lnTo>
                      <a:pt x="141" y="45"/>
                    </a:lnTo>
                    <a:lnTo>
                      <a:pt x="141" y="40"/>
                    </a:lnTo>
                    <a:lnTo>
                      <a:pt x="140" y="36"/>
                    </a:lnTo>
                    <a:lnTo>
                      <a:pt x="139" y="31"/>
                    </a:lnTo>
                    <a:lnTo>
                      <a:pt x="137" y="27"/>
                    </a:lnTo>
                    <a:lnTo>
                      <a:pt x="136" y="23"/>
                    </a:lnTo>
                    <a:lnTo>
                      <a:pt x="134" y="20"/>
                    </a:lnTo>
                    <a:lnTo>
                      <a:pt x="131" y="15"/>
                    </a:lnTo>
                    <a:lnTo>
                      <a:pt x="129" y="12"/>
                    </a:lnTo>
                    <a:lnTo>
                      <a:pt x="126" y="10"/>
                    </a:lnTo>
                    <a:lnTo>
                      <a:pt x="123" y="8"/>
                    </a:lnTo>
                    <a:lnTo>
                      <a:pt x="120" y="6"/>
                    </a:lnTo>
                    <a:lnTo>
                      <a:pt x="117" y="4"/>
                    </a:lnTo>
                    <a:lnTo>
                      <a:pt x="113" y="3"/>
                    </a:lnTo>
                    <a:lnTo>
                      <a:pt x="110" y="1"/>
                    </a:lnTo>
                    <a:lnTo>
                      <a:pt x="106" y="0"/>
                    </a:lnTo>
                    <a:lnTo>
                      <a:pt x="103" y="0"/>
                    </a:lnTo>
                    <a:lnTo>
                      <a:pt x="4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43" name="Freeform 582"/>
              <p:cNvSpPr>
                <a:spLocks/>
              </p:cNvSpPr>
              <p:nvPr/>
            </p:nvSpPr>
            <p:spPr bwMode="auto">
              <a:xfrm>
                <a:off x="4381" y="2578"/>
                <a:ext cx="51" cy="91"/>
              </a:xfrm>
              <a:custGeom>
                <a:avLst/>
                <a:gdLst>
                  <a:gd name="T0" fmla="*/ 31 w 169"/>
                  <a:gd name="T1" fmla="*/ 40 h 295"/>
                  <a:gd name="T2" fmla="*/ 32 w 169"/>
                  <a:gd name="T3" fmla="*/ 40 h 295"/>
                  <a:gd name="T4" fmla="*/ 33 w 169"/>
                  <a:gd name="T5" fmla="*/ 40 h 295"/>
                  <a:gd name="T6" fmla="*/ 34 w 169"/>
                  <a:gd name="T7" fmla="*/ 40 h 295"/>
                  <a:gd name="T8" fmla="*/ 35 w 169"/>
                  <a:gd name="T9" fmla="*/ 40 h 295"/>
                  <a:gd name="T10" fmla="*/ 36 w 169"/>
                  <a:gd name="T11" fmla="*/ 39 h 295"/>
                  <a:gd name="T12" fmla="*/ 37 w 169"/>
                  <a:gd name="T13" fmla="*/ 39 h 295"/>
                  <a:gd name="T14" fmla="*/ 38 w 169"/>
                  <a:gd name="T15" fmla="*/ 38 h 295"/>
                  <a:gd name="T16" fmla="*/ 40 w 169"/>
                  <a:gd name="T17" fmla="*/ 37 h 295"/>
                  <a:gd name="T18" fmla="*/ 41 w 169"/>
                  <a:gd name="T19" fmla="*/ 36 h 295"/>
                  <a:gd name="T20" fmla="*/ 42 w 169"/>
                  <a:gd name="T21" fmla="*/ 35 h 295"/>
                  <a:gd name="T22" fmla="*/ 43 w 169"/>
                  <a:gd name="T23" fmla="*/ 34 h 295"/>
                  <a:gd name="T24" fmla="*/ 43 w 169"/>
                  <a:gd name="T25" fmla="*/ 33 h 295"/>
                  <a:gd name="T26" fmla="*/ 44 w 169"/>
                  <a:gd name="T27" fmla="*/ 32 h 295"/>
                  <a:gd name="T28" fmla="*/ 46 w 169"/>
                  <a:gd name="T29" fmla="*/ 30 h 295"/>
                  <a:gd name="T30" fmla="*/ 46 w 169"/>
                  <a:gd name="T31" fmla="*/ 29 h 295"/>
                  <a:gd name="T32" fmla="*/ 47 w 169"/>
                  <a:gd name="T33" fmla="*/ 28 h 295"/>
                  <a:gd name="T34" fmla="*/ 48 w 169"/>
                  <a:gd name="T35" fmla="*/ 27 h 295"/>
                  <a:gd name="T36" fmla="*/ 48 w 169"/>
                  <a:gd name="T37" fmla="*/ 25 h 295"/>
                  <a:gd name="T38" fmla="*/ 49 w 169"/>
                  <a:gd name="T39" fmla="*/ 23 h 295"/>
                  <a:gd name="T40" fmla="*/ 49 w 169"/>
                  <a:gd name="T41" fmla="*/ 22 h 295"/>
                  <a:gd name="T42" fmla="*/ 50 w 169"/>
                  <a:gd name="T43" fmla="*/ 20 h 295"/>
                  <a:gd name="T44" fmla="*/ 50 w 169"/>
                  <a:gd name="T45" fmla="*/ 19 h 295"/>
                  <a:gd name="T46" fmla="*/ 51 w 169"/>
                  <a:gd name="T47" fmla="*/ 17 h 295"/>
                  <a:gd name="T48" fmla="*/ 51 w 169"/>
                  <a:gd name="T49" fmla="*/ 16 h 295"/>
                  <a:gd name="T50" fmla="*/ 51 w 169"/>
                  <a:gd name="T51" fmla="*/ 14 h 295"/>
                  <a:gd name="T52" fmla="*/ 51 w 169"/>
                  <a:gd name="T53" fmla="*/ 13 h 295"/>
                  <a:gd name="T54" fmla="*/ 51 w 169"/>
                  <a:gd name="T55" fmla="*/ 12 h 295"/>
                  <a:gd name="T56" fmla="*/ 51 w 169"/>
                  <a:gd name="T57" fmla="*/ 10 h 295"/>
                  <a:gd name="T58" fmla="*/ 51 w 169"/>
                  <a:gd name="T59" fmla="*/ 9 h 295"/>
                  <a:gd name="T60" fmla="*/ 50 w 169"/>
                  <a:gd name="T61" fmla="*/ 8 h 295"/>
                  <a:gd name="T62" fmla="*/ 50 w 169"/>
                  <a:gd name="T63" fmla="*/ 7 h 295"/>
                  <a:gd name="T64" fmla="*/ 49 w 169"/>
                  <a:gd name="T65" fmla="*/ 5 h 295"/>
                  <a:gd name="T66" fmla="*/ 49 w 169"/>
                  <a:gd name="T67" fmla="*/ 4 h 295"/>
                  <a:gd name="T68" fmla="*/ 48 w 169"/>
                  <a:gd name="T69" fmla="*/ 4 h 295"/>
                  <a:gd name="T70" fmla="*/ 48 w 169"/>
                  <a:gd name="T71" fmla="*/ 3 h 295"/>
                  <a:gd name="T72" fmla="*/ 47 w 169"/>
                  <a:gd name="T73" fmla="*/ 2 h 295"/>
                  <a:gd name="T74" fmla="*/ 46 w 169"/>
                  <a:gd name="T75" fmla="*/ 2 h 295"/>
                  <a:gd name="T76" fmla="*/ 46 w 169"/>
                  <a:gd name="T77" fmla="*/ 1 h 295"/>
                  <a:gd name="T78" fmla="*/ 44 w 169"/>
                  <a:gd name="T79" fmla="*/ 1 h 295"/>
                  <a:gd name="T80" fmla="*/ 43 w 169"/>
                  <a:gd name="T81" fmla="*/ 1 h 295"/>
                  <a:gd name="T82" fmla="*/ 43 w 169"/>
                  <a:gd name="T83" fmla="*/ 0 h 295"/>
                  <a:gd name="T84" fmla="*/ 42 w 169"/>
                  <a:gd name="T85" fmla="*/ 0 h 295"/>
                  <a:gd name="T86" fmla="*/ 24 w 169"/>
                  <a:gd name="T87" fmla="*/ 0 h 295"/>
                  <a:gd name="T88" fmla="*/ 0 w 169"/>
                  <a:gd name="T89" fmla="*/ 91 h 29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69" h="295">
                    <a:moveTo>
                      <a:pt x="103" y="131"/>
                    </a:moveTo>
                    <a:lnTo>
                      <a:pt x="106" y="131"/>
                    </a:lnTo>
                    <a:lnTo>
                      <a:pt x="109" y="131"/>
                    </a:lnTo>
                    <a:lnTo>
                      <a:pt x="113" y="130"/>
                    </a:lnTo>
                    <a:lnTo>
                      <a:pt x="117" y="129"/>
                    </a:lnTo>
                    <a:lnTo>
                      <a:pt x="120" y="127"/>
                    </a:lnTo>
                    <a:lnTo>
                      <a:pt x="124" y="125"/>
                    </a:lnTo>
                    <a:lnTo>
                      <a:pt x="127" y="123"/>
                    </a:lnTo>
                    <a:lnTo>
                      <a:pt x="131" y="121"/>
                    </a:lnTo>
                    <a:lnTo>
                      <a:pt x="135" y="118"/>
                    </a:lnTo>
                    <a:lnTo>
                      <a:pt x="138" y="114"/>
                    </a:lnTo>
                    <a:lnTo>
                      <a:pt x="141" y="111"/>
                    </a:lnTo>
                    <a:lnTo>
                      <a:pt x="144" y="107"/>
                    </a:lnTo>
                    <a:lnTo>
                      <a:pt x="147" y="103"/>
                    </a:lnTo>
                    <a:lnTo>
                      <a:pt x="151" y="98"/>
                    </a:lnTo>
                    <a:lnTo>
                      <a:pt x="154" y="94"/>
                    </a:lnTo>
                    <a:lnTo>
                      <a:pt x="156" y="90"/>
                    </a:lnTo>
                    <a:lnTo>
                      <a:pt x="158" y="86"/>
                    </a:lnTo>
                    <a:lnTo>
                      <a:pt x="160" y="80"/>
                    </a:lnTo>
                    <a:lnTo>
                      <a:pt x="162" y="76"/>
                    </a:lnTo>
                    <a:lnTo>
                      <a:pt x="164" y="71"/>
                    </a:lnTo>
                    <a:lnTo>
                      <a:pt x="166" y="66"/>
                    </a:lnTo>
                    <a:lnTo>
                      <a:pt x="167" y="61"/>
                    </a:lnTo>
                    <a:lnTo>
                      <a:pt x="168" y="56"/>
                    </a:lnTo>
                    <a:lnTo>
                      <a:pt x="169" y="52"/>
                    </a:lnTo>
                    <a:lnTo>
                      <a:pt x="169" y="46"/>
                    </a:lnTo>
                    <a:lnTo>
                      <a:pt x="169" y="42"/>
                    </a:lnTo>
                    <a:lnTo>
                      <a:pt x="169" y="38"/>
                    </a:lnTo>
                    <a:lnTo>
                      <a:pt x="169" y="33"/>
                    </a:lnTo>
                    <a:lnTo>
                      <a:pt x="168" y="29"/>
                    </a:lnTo>
                    <a:lnTo>
                      <a:pt x="167" y="25"/>
                    </a:lnTo>
                    <a:lnTo>
                      <a:pt x="166" y="22"/>
                    </a:lnTo>
                    <a:lnTo>
                      <a:pt x="163" y="17"/>
                    </a:lnTo>
                    <a:lnTo>
                      <a:pt x="162" y="14"/>
                    </a:lnTo>
                    <a:lnTo>
                      <a:pt x="160" y="12"/>
                    </a:lnTo>
                    <a:lnTo>
                      <a:pt x="158" y="9"/>
                    </a:lnTo>
                    <a:lnTo>
                      <a:pt x="156" y="7"/>
                    </a:lnTo>
                    <a:lnTo>
                      <a:pt x="153" y="5"/>
                    </a:lnTo>
                    <a:lnTo>
                      <a:pt x="151" y="4"/>
                    </a:lnTo>
                    <a:lnTo>
                      <a:pt x="147" y="3"/>
                    </a:lnTo>
                    <a:lnTo>
                      <a:pt x="144" y="2"/>
                    </a:lnTo>
                    <a:lnTo>
                      <a:pt x="141" y="0"/>
                    </a:lnTo>
                    <a:lnTo>
                      <a:pt x="138" y="0"/>
                    </a:lnTo>
                    <a:lnTo>
                      <a:pt x="80" y="0"/>
                    </a:lnTo>
                    <a:lnTo>
                      <a:pt x="0" y="29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44" name="Line 583"/>
              <p:cNvSpPr>
                <a:spLocks noChangeShapeType="1"/>
              </p:cNvSpPr>
              <p:nvPr/>
            </p:nvSpPr>
            <p:spPr bwMode="auto">
              <a:xfrm>
                <a:off x="2783" y="1861"/>
                <a:ext cx="43" cy="4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45" name="Line 584"/>
              <p:cNvSpPr>
                <a:spLocks noChangeShapeType="1"/>
              </p:cNvSpPr>
              <p:nvPr/>
            </p:nvSpPr>
            <p:spPr bwMode="auto">
              <a:xfrm>
                <a:off x="2837" y="1915"/>
                <a:ext cx="8" cy="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46" name="Line 585"/>
              <p:cNvSpPr>
                <a:spLocks noChangeShapeType="1"/>
              </p:cNvSpPr>
              <p:nvPr/>
            </p:nvSpPr>
            <p:spPr bwMode="auto">
              <a:xfrm>
                <a:off x="2858" y="1937"/>
                <a:ext cx="43" cy="4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47" name="Line 586"/>
              <p:cNvSpPr>
                <a:spLocks noChangeShapeType="1"/>
              </p:cNvSpPr>
              <p:nvPr/>
            </p:nvSpPr>
            <p:spPr bwMode="auto">
              <a:xfrm>
                <a:off x="3231" y="1411"/>
                <a:ext cx="43" cy="4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48" name="Line 587"/>
              <p:cNvSpPr>
                <a:spLocks noChangeShapeType="1"/>
              </p:cNvSpPr>
              <p:nvPr/>
            </p:nvSpPr>
            <p:spPr bwMode="auto">
              <a:xfrm>
                <a:off x="3285" y="1467"/>
                <a:ext cx="10" cy="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0249" name="Line 588"/>
              <p:cNvSpPr>
                <a:spLocks noChangeShapeType="1"/>
              </p:cNvSpPr>
              <p:nvPr/>
            </p:nvSpPr>
            <p:spPr bwMode="auto">
              <a:xfrm>
                <a:off x="3306" y="1487"/>
                <a:ext cx="43" cy="4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273997" name="Group 589"/>
          <p:cNvGrpSpPr>
            <a:grpSpLocks/>
          </p:cNvGrpSpPr>
          <p:nvPr/>
        </p:nvGrpSpPr>
        <p:grpSpPr bwMode="auto">
          <a:xfrm>
            <a:off x="7253288" y="3692525"/>
            <a:ext cx="1773237" cy="1993900"/>
            <a:chOff x="4564" y="1958"/>
            <a:chExt cx="1085" cy="1221"/>
          </a:xfrm>
        </p:grpSpPr>
        <p:sp>
          <p:nvSpPr>
            <p:cNvPr id="40062" name="Line 590"/>
            <p:cNvSpPr>
              <a:spLocks noChangeShapeType="1"/>
            </p:cNvSpPr>
            <p:nvPr/>
          </p:nvSpPr>
          <p:spPr bwMode="auto">
            <a:xfrm>
              <a:off x="4788" y="3121"/>
              <a:ext cx="633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63" name="Line 591"/>
            <p:cNvSpPr>
              <a:spLocks noChangeShapeType="1"/>
            </p:cNvSpPr>
            <p:nvPr/>
          </p:nvSpPr>
          <p:spPr bwMode="auto">
            <a:xfrm flipV="1">
              <a:off x="5593" y="2313"/>
              <a:ext cx="0" cy="6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64" name="Line 592"/>
            <p:cNvSpPr>
              <a:spLocks noChangeShapeType="1"/>
            </p:cNvSpPr>
            <p:nvPr/>
          </p:nvSpPr>
          <p:spPr bwMode="auto">
            <a:xfrm flipH="1">
              <a:off x="4788" y="2141"/>
              <a:ext cx="633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65" name="Line 593"/>
            <p:cNvSpPr>
              <a:spLocks noChangeShapeType="1"/>
            </p:cNvSpPr>
            <p:nvPr/>
          </p:nvSpPr>
          <p:spPr bwMode="auto">
            <a:xfrm>
              <a:off x="4613" y="2313"/>
              <a:ext cx="0" cy="6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66" name="Freeform 594"/>
            <p:cNvSpPr>
              <a:spLocks/>
            </p:cNvSpPr>
            <p:nvPr/>
          </p:nvSpPr>
          <p:spPr bwMode="auto">
            <a:xfrm>
              <a:off x="4887" y="2415"/>
              <a:ext cx="432" cy="432"/>
            </a:xfrm>
            <a:custGeom>
              <a:avLst/>
              <a:gdLst>
                <a:gd name="T0" fmla="*/ 431 w 1405"/>
                <a:gd name="T1" fmla="*/ 198 h 1406"/>
                <a:gd name="T2" fmla="*/ 428 w 1405"/>
                <a:gd name="T3" fmla="*/ 173 h 1406"/>
                <a:gd name="T4" fmla="*/ 421 w 1405"/>
                <a:gd name="T5" fmla="*/ 149 h 1406"/>
                <a:gd name="T6" fmla="*/ 412 w 1405"/>
                <a:gd name="T7" fmla="*/ 126 h 1406"/>
                <a:gd name="T8" fmla="*/ 401 w 1405"/>
                <a:gd name="T9" fmla="*/ 104 h 1406"/>
                <a:gd name="T10" fmla="*/ 387 w 1405"/>
                <a:gd name="T11" fmla="*/ 84 h 1406"/>
                <a:gd name="T12" fmla="*/ 371 w 1405"/>
                <a:gd name="T13" fmla="*/ 65 h 1406"/>
                <a:gd name="T14" fmla="*/ 353 w 1405"/>
                <a:gd name="T15" fmla="*/ 49 h 1406"/>
                <a:gd name="T16" fmla="*/ 333 w 1405"/>
                <a:gd name="T17" fmla="*/ 34 h 1406"/>
                <a:gd name="T18" fmla="*/ 311 w 1405"/>
                <a:gd name="T19" fmla="*/ 22 h 1406"/>
                <a:gd name="T20" fmla="*/ 289 w 1405"/>
                <a:gd name="T21" fmla="*/ 13 h 1406"/>
                <a:gd name="T22" fmla="*/ 265 w 1405"/>
                <a:gd name="T23" fmla="*/ 6 h 1406"/>
                <a:gd name="T24" fmla="*/ 240 w 1405"/>
                <a:gd name="T25" fmla="*/ 1 h 1406"/>
                <a:gd name="T26" fmla="*/ 216 w 1405"/>
                <a:gd name="T27" fmla="*/ 0 h 1406"/>
                <a:gd name="T28" fmla="*/ 192 w 1405"/>
                <a:gd name="T29" fmla="*/ 1 h 1406"/>
                <a:gd name="T30" fmla="*/ 167 w 1405"/>
                <a:gd name="T31" fmla="*/ 6 h 1406"/>
                <a:gd name="T32" fmla="*/ 143 w 1405"/>
                <a:gd name="T33" fmla="*/ 13 h 1406"/>
                <a:gd name="T34" fmla="*/ 121 w 1405"/>
                <a:gd name="T35" fmla="*/ 22 h 1406"/>
                <a:gd name="T36" fmla="*/ 99 w 1405"/>
                <a:gd name="T37" fmla="*/ 34 h 1406"/>
                <a:gd name="T38" fmla="*/ 79 w 1405"/>
                <a:gd name="T39" fmla="*/ 49 h 1406"/>
                <a:gd name="T40" fmla="*/ 61 w 1405"/>
                <a:gd name="T41" fmla="*/ 65 h 1406"/>
                <a:gd name="T42" fmla="*/ 45 w 1405"/>
                <a:gd name="T43" fmla="*/ 84 h 1406"/>
                <a:gd name="T44" fmla="*/ 31 w 1405"/>
                <a:gd name="T45" fmla="*/ 104 h 1406"/>
                <a:gd name="T46" fmla="*/ 20 w 1405"/>
                <a:gd name="T47" fmla="*/ 126 h 1406"/>
                <a:gd name="T48" fmla="*/ 11 w 1405"/>
                <a:gd name="T49" fmla="*/ 149 h 1406"/>
                <a:gd name="T50" fmla="*/ 5 w 1405"/>
                <a:gd name="T51" fmla="*/ 173 h 1406"/>
                <a:gd name="T52" fmla="*/ 1 w 1405"/>
                <a:gd name="T53" fmla="*/ 198 h 1406"/>
                <a:gd name="T54" fmla="*/ 0 w 1405"/>
                <a:gd name="T55" fmla="*/ 222 h 1406"/>
                <a:gd name="T56" fmla="*/ 2 w 1405"/>
                <a:gd name="T57" fmla="*/ 247 h 1406"/>
                <a:gd name="T58" fmla="*/ 7 w 1405"/>
                <a:gd name="T59" fmla="*/ 271 h 1406"/>
                <a:gd name="T60" fmla="*/ 15 w 1405"/>
                <a:gd name="T61" fmla="*/ 294 h 1406"/>
                <a:gd name="T62" fmla="*/ 25 w 1405"/>
                <a:gd name="T63" fmla="*/ 317 h 1406"/>
                <a:gd name="T64" fmla="*/ 38 w 1405"/>
                <a:gd name="T65" fmla="*/ 338 h 1406"/>
                <a:gd name="T66" fmla="*/ 53 w 1405"/>
                <a:gd name="T67" fmla="*/ 357 h 1406"/>
                <a:gd name="T68" fmla="*/ 70 w 1405"/>
                <a:gd name="T69" fmla="*/ 375 h 1406"/>
                <a:gd name="T70" fmla="*/ 89 w 1405"/>
                <a:gd name="T71" fmla="*/ 391 h 1406"/>
                <a:gd name="T72" fmla="*/ 110 w 1405"/>
                <a:gd name="T73" fmla="*/ 404 h 1406"/>
                <a:gd name="T74" fmla="*/ 132 w 1405"/>
                <a:gd name="T75" fmla="*/ 415 h 1406"/>
                <a:gd name="T76" fmla="*/ 155 w 1405"/>
                <a:gd name="T77" fmla="*/ 423 h 1406"/>
                <a:gd name="T78" fmla="*/ 179 w 1405"/>
                <a:gd name="T79" fmla="*/ 429 h 1406"/>
                <a:gd name="T80" fmla="*/ 204 w 1405"/>
                <a:gd name="T81" fmla="*/ 432 h 1406"/>
                <a:gd name="T82" fmla="*/ 228 w 1405"/>
                <a:gd name="T83" fmla="*/ 432 h 1406"/>
                <a:gd name="T84" fmla="*/ 253 w 1405"/>
                <a:gd name="T85" fmla="*/ 429 h 1406"/>
                <a:gd name="T86" fmla="*/ 277 w 1405"/>
                <a:gd name="T87" fmla="*/ 423 h 1406"/>
                <a:gd name="T88" fmla="*/ 300 w 1405"/>
                <a:gd name="T89" fmla="*/ 415 h 1406"/>
                <a:gd name="T90" fmla="*/ 322 w 1405"/>
                <a:gd name="T91" fmla="*/ 404 h 1406"/>
                <a:gd name="T92" fmla="*/ 343 w 1405"/>
                <a:gd name="T93" fmla="*/ 391 h 1406"/>
                <a:gd name="T94" fmla="*/ 362 w 1405"/>
                <a:gd name="T95" fmla="*/ 375 h 1406"/>
                <a:gd name="T96" fmla="*/ 379 w 1405"/>
                <a:gd name="T97" fmla="*/ 357 h 1406"/>
                <a:gd name="T98" fmla="*/ 394 w 1405"/>
                <a:gd name="T99" fmla="*/ 338 h 1406"/>
                <a:gd name="T100" fmla="*/ 407 w 1405"/>
                <a:gd name="T101" fmla="*/ 317 h 1406"/>
                <a:gd name="T102" fmla="*/ 417 w 1405"/>
                <a:gd name="T103" fmla="*/ 294 h 1406"/>
                <a:gd name="T104" fmla="*/ 425 w 1405"/>
                <a:gd name="T105" fmla="*/ 271 h 1406"/>
                <a:gd name="T106" fmla="*/ 430 w 1405"/>
                <a:gd name="T107" fmla="*/ 247 h 1406"/>
                <a:gd name="T108" fmla="*/ 432 w 1405"/>
                <a:gd name="T109" fmla="*/ 222 h 140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405" h="1406">
                  <a:moveTo>
                    <a:pt x="1405" y="703"/>
                  </a:moveTo>
                  <a:lnTo>
                    <a:pt x="1404" y="683"/>
                  </a:lnTo>
                  <a:lnTo>
                    <a:pt x="1404" y="662"/>
                  </a:lnTo>
                  <a:lnTo>
                    <a:pt x="1402" y="643"/>
                  </a:lnTo>
                  <a:lnTo>
                    <a:pt x="1400" y="623"/>
                  </a:lnTo>
                  <a:lnTo>
                    <a:pt x="1398" y="603"/>
                  </a:lnTo>
                  <a:lnTo>
                    <a:pt x="1395" y="584"/>
                  </a:lnTo>
                  <a:lnTo>
                    <a:pt x="1391" y="563"/>
                  </a:lnTo>
                  <a:lnTo>
                    <a:pt x="1387" y="544"/>
                  </a:lnTo>
                  <a:lnTo>
                    <a:pt x="1382" y="524"/>
                  </a:lnTo>
                  <a:lnTo>
                    <a:pt x="1376" y="505"/>
                  </a:lnTo>
                  <a:lnTo>
                    <a:pt x="1370" y="486"/>
                  </a:lnTo>
                  <a:lnTo>
                    <a:pt x="1364" y="467"/>
                  </a:lnTo>
                  <a:lnTo>
                    <a:pt x="1357" y="448"/>
                  </a:lnTo>
                  <a:lnTo>
                    <a:pt x="1350" y="429"/>
                  </a:lnTo>
                  <a:lnTo>
                    <a:pt x="1341" y="411"/>
                  </a:lnTo>
                  <a:lnTo>
                    <a:pt x="1333" y="393"/>
                  </a:lnTo>
                  <a:lnTo>
                    <a:pt x="1323" y="375"/>
                  </a:lnTo>
                  <a:lnTo>
                    <a:pt x="1314" y="357"/>
                  </a:lnTo>
                  <a:lnTo>
                    <a:pt x="1304" y="340"/>
                  </a:lnTo>
                  <a:lnTo>
                    <a:pt x="1293" y="323"/>
                  </a:lnTo>
                  <a:lnTo>
                    <a:pt x="1283" y="306"/>
                  </a:lnTo>
                  <a:lnTo>
                    <a:pt x="1271" y="290"/>
                  </a:lnTo>
                  <a:lnTo>
                    <a:pt x="1258" y="274"/>
                  </a:lnTo>
                  <a:lnTo>
                    <a:pt x="1247" y="258"/>
                  </a:lnTo>
                  <a:lnTo>
                    <a:pt x="1234" y="243"/>
                  </a:lnTo>
                  <a:lnTo>
                    <a:pt x="1220" y="228"/>
                  </a:lnTo>
                  <a:lnTo>
                    <a:pt x="1206" y="213"/>
                  </a:lnTo>
                  <a:lnTo>
                    <a:pt x="1192" y="199"/>
                  </a:lnTo>
                  <a:lnTo>
                    <a:pt x="1177" y="185"/>
                  </a:lnTo>
                  <a:lnTo>
                    <a:pt x="1162" y="172"/>
                  </a:lnTo>
                  <a:lnTo>
                    <a:pt x="1147" y="159"/>
                  </a:lnTo>
                  <a:lnTo>
                    <a:pt x="1132" y="146"/>
                  </a:lnTo>
                  <a:lnTo>
                    <a:pt x="1116" y="134"/>
                  </a:lnTo>
                  <a:lnTo>
                    <a:pt x="1098" y="123"/>
                  </a:lnTo>
                  <a:lnTo>
                    <a:pt x="1083" y="112"/>
                  </a:lnTo>
                  <a:lnTo>
                    <a:pt x="1065" y="101"/>
                  </a:lnTo>
                  <a:lnTo>
                    <a:pt x="1047" y="91"/>
                  </a:lnTo>
                  <a:lnTo>
                    <a:pt x="1030" y="81"/>
                  </a:lnTo>
                  <a:lnTo>
                    <a:pt x="1012" y="73"/>
                  </a:lnTo>
                  <a:lnTo>
                    <a:pt x="994" y="64"/>
                  </a:lnTo>
                  <a:lnTo>
                    <a:pt x="976" y="56"/>
                  </a:lnTo>
                  <a:lnTo>
                    <a:pt x="957" y="48"/>
                  </a:lnTo>
                  <a:lnTo>
                    <a:pt x="939" y="41"/>
                  </a:lnTo>
                  <a:lnTo>
                    <a:pt x="920" y="34"/>
                  </a:lnTo>
                  <a:lnTo>
                    <a:pt x="900" y="29"/>
                  </a:lnTo>
                  <a:lnTo>
                    <a:pt x="881" y="24"/>
                  </a:lnTo>
                  <a:lnTo>
                    <a:pt x="861" y="18"/>
                  </a:lnTo>
                  <a:lnTo>
                    <a:pt x="842" y="14"/>
                  </a:lnTo>
                  <a:lnTo>
                    <a:pt x="823" y="11"/>
                  </a:lnTo>
                  <a:lnTo>
                    <a:pt x="802" y="8"/>
                  </a:lnTo>
                  <a:lnTo>
                    <a:pt x="782" y="4"/>
                  </a:lnTo>
                  <a:lnTo>
                    <a:pt x="762" y="2"/>
                  </a:lnTo>
                  <a:lnTo>
                    <a:pt x="743" y="1"/>
                  </a:lnTo>
                  <a:lnTo>
                    <a:pt x="723" y="0"/>
                  </a:lnTo>
                  <a:lnTo>
                    <a:pt x="702" y="0"/>
                  </a:lnTo>
                  <a:lnTo>
                    <a:pt x="682" y="0"/>
                  </a:lnTo>
                  <a:lnTo>
                    <a:pt x="662" y="1"/>
                  </a:lnTo>
                  <a:lnTo>
                    <a:pt x="643" y="2"/>
                  </a:lnTo>
                  <a:lnTo>
                    <a:pt x="623" y="4"/>
                  </a:lnTo>
                  <a:lnTo>
                    <a:pt x="602" y="8"/>
                  </a:lnTo>
                  <a:lnTo>
                    <a:pt x="583" y="11"/>
                  </a:lnTo>
                  <a:lnTo>
                    <a:pt x="563" y="14"/>
                  </a:lnTo>
                  <a:lnTo>
                    <a:pt x="544" y="18"/>
                  </a:lnTo>
                  <a:lnTo>
                    <a:pt x="524" y="24"/>
                  </a:lnTo>
                  <a:lnTo>
                    <a:pt x="504" y="29"/>
                  </a:lnTo>
                  <a:lnTo>
                    <a:pt x="485" y="34"/>
                  </a:lnTo>
                  <a:lnTo>
                    <a:pt x="466" y="41"/>
                  </a:lnTo>
                  <a:lnTo>
                    <a:pt x="448" y="48"/>
                  </a:lnTo>
                  <a:lnTo>
                    <a:pt x="429" y="56"/>
                  </a:lnTo>
                  <a:lnTo>
                    <a:pt x="411" y="64"/>
                  </a:lnTo>
                  <a:lnTo>
                    <a:pt x="393" y="73"/>
                  </a:lnTo>
                  <a:lnTo>
                    <a:pt x="374" y="81"/>
                  </a:lnTo>
                  <a:lnTo>
                    <a:pt x="357" y="91"/>
                  </a:lnTo>
                  <a:lnTo>
                    <a:pt x="339" y="101"/>
                  </a:lnTo>
                  <a:lnTo>
                    <a:pt x="322" y="112"/>
                  </a:lnTo>
                  <a:lnTo>
                    <a:pt x="306" y="123"/>
                  </a:lnTo>
                  <a:lnTo>
                    <a:pt x="289" y="134"/>
                  </a:lnTo>
                  <a:lnTo>
                    <a:pt x="273" y="146"/>
                  </a:lnTo>
                  <a:lnTo>
                    <a:pt x="257" y="159"/>
                  </a:lnTo>
                  <a:lnTo>
                    <a:pt x="242" y="172"/>
                  </a:lnTo>
                  <a:lnTo>
                    <a:pt x="227" y="185"/>
                  </a:lnTo>
                  <a:lnTo>
                    <a:pt x="213" y="199"/>
                  </a:lnTo>
                  <a:lnTo>
                    <a:pt x="199" y="213"/>
                  </a:lnTo>
                  <a:lnTo>
                    <a:pt x="185" y="228"/>
                  </a:lnTo>
                  <a:lnTo>
                    <a:pt x="172" y="243"/>
                  </a:lnTo>
                  <a:lnTo>
                    <a:pt x="158" y="258"/>
                  </a:lnTo>
                  <a:lnTo>
                    <a:pt x="147" y="274"/>
                  </a:lnTo>
                  <a:lnTo>
                    <a:pt x="134" y="290"/>
                  </a:lnTo>
                  <a:lnTo>
                    <a:pt x="123" y="306"/>
                  </a:lnTo>
                  <a:lnTo>
                    <a:pt x="111" y="323"/>
                  </a:lnTo>
                  <a:lnTo>
                    <a:pt x="101" y="340"/>
                  </a:lnTo>
                  <a:lnTo>
                    <a:pt x="91" y="357"/>
                  </a:lnTo>
                  <a:lnTo>
                    <a:pt x="82" y="375"/>
                  </a:lnTo>
                  <a:lnTo>
                    <a:pt x="72" y="393"/>
                  </a:lnTo>
                  <a:lnTo>
                    <a:pt x="64" y="411"/>
                  </a:lnTo>
                  <a:lnTo>
                    <a:pt x="55" y="429"/>
                  </a:lnTo>
                  <a:lnTo>
                    <a:pt x="48" y="448"/>
                  </a:lnTo>
                  <a:lnTo>
                    <a:pt x="41" y="467"/>
                  </a:lnTo>
                  <a:lnTo>
                    <a:pt x="35" y="486"/>
                  </a:lnTo>
                  <a:lnTo>
                    <a:pt x="28" y="505"/>
                  </a:lnTo>
                  <a:lnTo>
                    <a:pt x="23" y="524"/>
                  </a:lnTo>
                  <a:lnTo>
                    <a:pt x="19" y="544"/>
                  </a:lnTo>
                  <a:lnTo>
                    <a:pt x="15" y="563"/>
                  </a:lnTo>
                  <a:lnTo>
                    <a:pt x="10" y="584"/>
                  </a:lnTo>
                  <a:lnTo>
                    <a:pt x="7" y="603"/>
                  </a:lnTo>
                  <a:lnTo>
                    <a:pt x="5" y="623"/>
                  </a:lnTo>
                  <a:lnTo>
                    <a:pt x="3" y="643"/>
                  </a:lnTo>
                  <a:lnTo>
                    <a:pt x="1" y="662"/>
                  </a:lnTo>
                  <a:lnTo>
                    <a:pt x="1" y="683"/>
                  </a:lnTo>
                  <a:lnTo>
                    <a:pt x="0" y="703"/>
                  </a:lnTo>
                  <a:lnTo>
                    <a:pt x="1" y="723"/>
                  </a:lnTo>
                  <a:lnTo>
                    <a:pt x="1" y="743"/>
                  </a:lnTo>
                  <a:lnTo>
                    <a:pt x="3" y="764"/>
                  </a:lnTo>
                  <a:lnTo>
                    <a:pt x="5" y="783"/>
                  </a:lnTo>
                  <a:lnTo>
                    <a:pt x="7" y="803"/>
                  </a:lnTo>
                  <a:lnTo>
                    <a:pt x="10" y="823"/>
                  </a:lnTo>
                  <a:lnTo>
                    <a:pt x="15" y="842"/>
                  </a:lnTo>
                  <a:lnTo>
                    <a:pt x="19" y="863"/>
                  </a:lnTo>
                  <a:lnTo>
                    <a:pt x="23" y="882"/>
                  </a:lnTo>
                  <a:lnTo>
                    <a:pt x="28" y="901"/>
                  </a:lnTo>
                  <a:lnTo>
                    <a:pt x="35" y="920"/>
                  </a:lnTo>
                  <a:lnTo>
                    <a:pt x="41" y="939"/>
                  </a:lnTo>
                  <a:lnTo>
                    <a:pt x="48" y="958"/>
                  </a:lnTo>
                  <a:lnTo>
                    <a:pt x="55" y="977"/>
                  </a:lnTo>
                  <a:lnTo>
                    <a:pt x="64" y="995"/>
                  </a:lnTo>
                  <a:lnTo>
                    <a:pt x="72" y="1013"/>
                  </a:lnTo>
                  <a:lnTo>
                    <a:pt x="82" y="1031"/>
                  </a:lnTo>
                  <a:lnTo>
                    <a:pt x="91" y="1049"/>
                  </a:lnTo>
                  <a:lnTo>
                    <a:pt x="101" y="1066"/>
                  </a:lnTo>
                  <a:lnTo>
                    <a:pt x="111" y="1083"/>
                  </a:lnTo>
                  <a:lnTo>
                    <a:pt x="123" y="1100"/>
                  </a:lnTo>
                  <a:lnTo>
                    <a:pt x="134" y="1116"/>
                  </a:lnTo>
                  <a:lnTo>
                    <a:pt x="147" y="1132"/>
                  </a:lnTo>
                  <a:lnTo>
                    <a:pt x="158" y="1148"/>
                  </a:lnTo>
                  <a:lnTo>
                    <a:pt x="172" y="1163"/>
                  </a:lnTo>
                  <a:lnTo>
                    <a:pt x="185" y="1178"/>
                  </a:lnTo>
                  <a:lnTo>
                    <a:pt x="199" y="1193"/>
                  </a:lnTo>
                  <a:lnTo>
                    <a:pt x="213" y="1208"/>
                  </a:lnTo>
                  <a:lnTo>
                    <a:pt x="227" y="1220"/>
                  </a:lnTo>
                  <a:lnTo>
                    <a:pt x="242" y="1234"/>
                  </a:lnTo>
                  <a:lnTo>
                    <a:pt x="257" y="1247"/>
                  </a:lnTo>
                  <a:lnTo>
                    <a:pt x="273" y="1260"/>
                  </a:lnTo>
                  <a:lnTo>
                    <a:pt x="289" y="1271"/>
                  </a:lnTo>
                  <a:lnTo>
                    <a:pt x="306" y="1283"/>
                  </a:lnTo>
                  <a:lnTo>
                    <a:pt x="322" y="1294"/>
                  </a:lnTo>
                  <a:lnTo>
                    <a:pt x="339" y="1304"/>
                  </a:lnTo>
                  <a:lnTo>
                    <a:pt x="357" y="1315"/>
                  </a:lnTo>
                  <a:lnTo>
                    <a:pt x="374" y="1325"/>
                  </a:lnTo>
                  <a:lnTo>
                    <a:pt x="393" y="1334"/>
                  </a:lnTo>
                  <a:lnTo>
                    <a:pt x="411" y="1343"/>
                  </a:lnTo>
                  <a:lnTo>
                    <a:pt x="429" y="1350"/>
                  </a:lnTo>
                  <a:lnTo>
                    <a:pt x="448" y="1358"/>
                  </a:lnTo>
                  <a:lnTo>
                    <a:pt x="466" y="1365"/>
                  </a:lnTo>
                  <a:lnTo>
                    <a:pt x="485" y="1372"/>
                  </a:lnTo>
                  <a:lnTo>
                    <a:pt x="504" y="1378"/>
                  </a:lnTo>
                  <a:lnTo>
                    <a:pt x="524" y="1383"/>
                  </a:lnTo>
                  <a:lnTo>
                    <a:pt x="544" y="1388"/>
                  </a:lnTo>
                  <a:lnTo>
                    <a:pt x="563" y="1392"/>
                  </a:lnTo>
                  <a:lnTo>
                    <a:pt x="583" y="1396"/>
                  </a:lnTo>
                  <a:lnTo>
                    <a:pt x="602" y="1399"/>
                  </a:lnTo>
                  <a:lnTo>
                    <a:pt x="623" y="1401"/>
                  </a:lnTo>
                  <a:lnTo>
                    <a:pt x="643" y="1403"/>
                  </a:lnTo>
                  <a:lnTo>
                    <a:pt x="662" y="1405"/>
                  </a:lnTo>
                  <a:lnTo>
                    <a:pt x="682" y="1406"/>
                  </a:lnTo>
                  <a:lnTo>
                    <a:pt x="702" y="1406"/>
                  </a:lnTo>
                  <a:lnTo>
                    <a:pt x="723" y="1406"/>
                  </a:lnTo>
                  <a:lnTo>
                    <a:pt x="743" y="1405"/>
                  </a:lnTo>
                  <a:lnTo>
                    <a:pt x="762" y="1403"/>
                  </a:lnTo>
                  <a:lnTo>
                    <a:pt x="782" y="1401"/>
                  </a:lnTo>
                  <a:lnTo>
                    <a:pt x="802" y="1399"/>
                  </a:lnTo>
                  <a:lnTo>
                    <a:pt x="823" y="1396"/>
                  </a:lnTo>
                  <a:lnTo>
                    <a:pt x="842" y="1392"/>
                  </a:lnTo>
                  <a:lnTo>
                    <a:pt x="861" y="1388"/>
                  </a:lnTo>
                  <a:lnTo>
                    <a:pt x="881" y="1383"/>
                  </a:lnTo>
                  <a:lnTo>
                    <a:pt x="900" y="1378"/>
                  </a:lnTo>
                  <a:lnTo>
                    <a:pt x="920" y="1372"/>
                  </a:lnTo>
                  <a:lnTo>
                    <a:pt x="939" y="1365"/>
                  </a:lnTo>
                  <a:lnTo>
                    <a:pt x="957" y="1358"/>
                  </a:lnTo>
                  <a:lnTo>
                    <a:pt x="976" y="1350"/>
                  </a:lnTo>
                  <a:lnTo>
                    <a:pt x="994" y="1343"/>
                  </a:lnTo>
                  <a:lnTo>
                    <a:pt x="1012" y="1334"/>
                  </a:lnTo>
                  <a:lnTo>
                    <a:pt x="1030" y="1325"/>
                  </a:lnTo>
                  <a:lnTo>
                    <a:pt x="1047" y="1315"/>
                  </a:lnTo>
                  <a:lnTo>
                    <a:pt x="1065" y="1304"/>
                  </a:lnTo>
                  <a:lnTo>
                    <a:pt x="1083" y="1294"/>
                  </a:lnTo>
                  <a:lnTo>
                    <a:pt x="1098" y="1283"/>
                  </a:lnTo>
                  <a:lnTo>
                    <a:pt x="1116" y="1271"/>
                  </a:lnTo>
                  <a:lnTo>
                    <a:pt x="1132" y="1260"/>
                  </a:lnTo>
                  <a:lnTo>
                    <a:pt x="1147" y="1247"/>
                  </a:lnTo>
                  <a:lnTo>
                    <a:pt x="1162" y="1234"/>
                  </a:lnTo>
                  <a:lnTo>
                    <a:pt x="1177" y="1220"/>
                  </a:lnTo>
                  <a:lnTo>
                    <a:pt x="1192" y="1208"/>
                  </a:lnTo>
                  <a:lnTo>
                    <a:pt x="1206" y="1193"/>
                  </a:lnTo>
                  <a:lnTo>
                    <a:pt x="1220" y="1178"/>
                  </a:lnTo>
                  <a:lnTo>
                    <a:pt x="1234" y="1163"/>
                  </a:lnTo>
                  <a:lnTo>
                    <a:pt x="1247" y="1148"/>
                  </a:lnTo>
                  <a:lnTo>
                    <a:pt x="1258" y="1132"/>
                  </a:lnTo>
                  <a:lnTo>
                    <a:pt x="1271" y="1116"/>
                  </a:lnTo>
                  <a:lnTo>
                    <a:pt x="1283" y="1100"/>
                  </a:lnTo>
                  <a:lnTo>
                    <a:pt x="1293" y="1083"/>
                  </a:lnTo>
                  <a:lnTo>
                    <a:pt x="1304" y="1066"/>
                  </a:lnTo>
                  <a:lnTo>
                    <a:pt x="1314" y="1049"/>
                  </a:lnTo>
                  <a:lnTo>
                    <a:pt x="1323" y="1031"/>
                  </a:lnTo>
                  <a:lnTo>
                    <a:pt x="1333" y="1013"/>
                  </a:lnTo>
                  <a:lnTo>
                    <a:pt x="1341" y="995"/>
                  </a:lnTo>
                  <a:lnTo>
                    <a:pt x="1350" y="977"/>
                  </a:lnTo>
                  <a:lnTo>
                    <a:pt x="1357" y="958"/>
                  </a:lnTo>
                  <a:lnTo>
                    <a:pt x="1364" y="939"/>
                  </a:lnTo>
                  <a:lnTo>
                    <a:pt x="1370" y="920"/>
                  </a:lnTo>
                  <a:lnTo>
                    <a:pt x="1376" y="901"/>
                  </a:lnTo>
                  <a:lnTo>
                    <a:pt x="1382" y="882"/>
                  </a:lnTo>
                  <a:lnTo>
                    <a:pt x="1387" y="863"/>
                  </a:lnTo>
                  <a:lnTo>
                    <a:pt x="1391" y="842"/>
                  </a:lnTo>
                  <a:lnTo>
                    <a:pt x="1395" y="823"/>
                  </a:lnTo>
                  <a:lnTo>
                    <a:pt x="1398" y="803"/>
                  </a:lnTo>
                  <a:lnTo>
                    <a:pt x="1400" y="783"/>
                  </a:lnTo>
                  <a:lnTo>
                    <a:pt x="1402" y="764"/>
                  </a:lnTo>
                  <a:lnTo>
                    <a:pt x="1404" y="743"/>
                  </a:lnTo>
                  <a:lnTo>
                    <a:pt x="1404" y="723"/>
                  </a:lnTo>
                  <a:lnTo>
                    <a:pt x="1405" y="703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67" name="Freeform 595"/>
            <p:cNvSpPr>
              <a:spLocks/>
            </p:cNvSpPr>
            <p:nvPr/>
          </p:nvSpPr>
          <p:spPr bwMode="auto">
            <a:xfrm>
              <a:off x="4788" y="2335"/>
              <a:ext cx="633" cy="614"/>
            </a:xfrm>
            <a:custGeom>
              <a:avLst/>
              <a:gdLst>
                <a:gd name="T0" fmla="*/ 180 w 2059"/>
                <a:gd name="T1" fmla="*/ 9 h 1992"/>
                <a:gd name="T2" fmla="*/ 154 w 2059"/>
                <a:gd name="T3" fmla="*/ 23 h 1992"/>
                <a:gd name="T4" fmla="*/ 129 w 2059"/>
                <a:gd name="T5" fmla="*/ 40 h 1992"/>
                <a:gd name="T6" fmla="*/ 106 w 2059"/>
                <a:gd name="T7" fmla="*/ 59 h 1992"/>
                <a:gd name="T8" fmla="*/ 84 w 2059"/>
                <a:gd name="T9" fmla="*/ 80 h 1992"/>
                <a:gd name="T10" fmla="*/ 65 w 2059"/>
                <a:gd name="T11" fmla="*/ 104 h 1992"/>
                <a:gd name="T12" fmla="*/ 48 w 2059"/>
                <a:gd name="T13" fmla="*/ 128 h 1992"/>
                <a:gd name="T14" fmla="*/ 33 w 2059"/>
                <a:gd name="T15" fmla="*/ 155 h 1992"/>
                <a:gd name="T16" fmla="*/ 21 w 2059"/>
                <a:gd name="T17" fmla="*/ 182 h 1992"/>
                <a:gd name="T18" fmla="*/ 11 w 2059"/>
                <a:gd name="T19" fmla="*/ 211 h 1992"/>
                <a:gd name="T20" fmla="*/ 5 w 2059"/>
                <a:gd name="T21" fmla="*/ 240 h 1992"/>
                <a:gd name="T22" fmla="*/ 1 w 2059"/>
                <a:gd name="T23" fmla="*/ 270 h 1992"/>
                <a:gd name="T24" fmla="*/ 0 w 2059"/>
                <a:gd name="T25" fmla="*/ 301 h 1992"/>
                <a:gd name="T26" fmla="*/ 2 w 2059"/>
                <a:gd name="T27" fmla="*/ 331 h 1992"/>
                <a:gd name="T28" fmla="*/ 6 w 2059"/>
                <a:gd name="T29" fmla="*/ 361 h 1992"/>
                <a:gd name="T30" fmla="*/ 14 w 2059"/>
                <a:gd name="T31" fmla="*/ 390 h 1992"/>
                <a:gd name="T32" fmla="*/ 24 w 2059"/>
                <a:gd name="T33" fmla="*/ 418 h 1992"/>
                <a:gd name="T34" fmla="*/ 37 w 2059"/>
                <a:gd name="T35" fmla="*/ 445 h 1992"/>
                <a:gd name="T36" fmla="*/ 52 w 2059"/>
                <a:gd name="T37" fmla="*/ 471 h 1992"/>
                <a:gd name="T38" fmla="*/ 70 w 2059"/>
                <a:gd name="T39" fmla="*/ 496 h 1992"/>
                <a:gd name="T40" fmla="*/ 90 w 2059"/>
                <a:gd name="T41" fmla="*/ 518 h 1992"/>
                <a:gd name="T42" fmla="*/ 112 w 2059"/>
                <a:gd name="T43" fmla="*/ 539 h 1992"/>
                <a:gd name="T44" fmla="*/ 136 w 2059"/>
                <a:gd name="T45" fmla="*/ 557 h 1992"/>
                <a:gd name="T46" fmla="*/ 162 w 2059"/>
                <a:gd name="T47" fmla="*/ 574 h 1992"/>
                <a:gd name="T48" fmla="*/ 188 w 2059"/>
                <a:gd name="T49" fmla="*/ 587 h 1992"/>
                <a:gd name="T50" fmla="*/ 217 w 2059"/>
                <a:gd name="T51" fmla="*/ 598 h 1992"/>
                <a:gd name="T52" fmla="*/ 245 w 2059"/>
                <a:gd name="T53" fmla="*/ 606 h 1992"/>
                <a:gd name="T54" fmla="*/ 275 w 2059"/>
                <a:gd name="T55" fmla="*/ 611 h 1992"/>
                <a:gd name="T56" fmla="*/ 305 w 2059"/>
                <a:gd name="T57" fmla="*/ 614 h 1992"/>
                <a:gd name="T58" fmla="*/ 335 w 2059"/>
                <a:gd name="T59" fmla="*/ 613 h 1992"/>
                <a:gd name="T60" fmla="*/ 365 w 2059"/>
                <a:gd name="T61" fmla="*/ 610 h 1992"/>
                <a:gd name="T62" fmla="*/ 395 w 2059"/>
                <a:gd name="T63" fmla="*/ 604 h 1992"/>
                <a:gd name="T64" fmla="*/ 424 w 2059"/>
                <a:gd name="T65" fmla="*/ 595 h 1992"/>
                <a:gd name="T66" fmla="*/ 451 w 2059"/>
                <a:gd name="T67" fmla="*/ 584 h 1992"/>
                <a:gd name="T68" fmla="*/ 478 w 2059"/>
                <a:gd name="T69" fmla="*/ 570 h 1992"/>
                <a:gd name="T70" fmla="*/ 503 w 2059"/>
                <a:gd name="T71" fmla="*/ 553 h 1992"/>
                <a:gd name="T72" fmla="*/ 527 w 2059"/>
                <a:gd name="T73" fmla="*/ 534 h 1992"/>
                <a:gd name="T74" fmla="*/ 548 w 2059"/>
                <a:gd name="T75" fmla="*/ 513 h 1992"/>
                <a:gd name="T76" fmla="*/ 568 w 2059"/>
                <a:gd name="T77" fmla="*/ 490 h 1992"/>
                <a:gd name="T78" fmla="*/ 584 w 2059"/>
                <a:gd name="T79" fmla="*/ 465 h 1992"/>
                <a:gd name="T80" fmla="*/ 599 w 2059"/>
                <a:gd name="T81" fmla="*/ 439 h 1992"/>
                <a:gd name="T82" fmla="*/ 612 w 2059"/>
                <a:gd name="T83" fmla="*/ 411 h 1992"/>
                <a:gd name="T84" fmla="*/ 621 w 2059"/>
                <a:gd name="T85" fmla="*/ 383 h 1992"/>
                <a:gd name="T86" fmla="*/ 628 w 2059"/>
                <a:gd name="T87" fmla="*/ 353 h 1992"/>
                <a:gd name="T88" fmla="*/ 632 w 2059"/>
                <a:gd name="T89" fmla="*/ 323 h 1992"/>
                <a:gd name="T90" fmla="*/ 633 w 2059"/>
                <a:gd name="T91" fmla="*/ 293 h 1992"/>
                <a:gd name="T92" fmla="*/ 631 w 2059"/>
                <a:gd name="T93" fmla="*/ 263 h 1992"/>
                <a:gd name="T94" fmla="*/ 627 w 2059"/>
                <a:gd name="T95" fmla="*/ 233 h 1992"/>
                <a:gd name="T96" fmla="*/ 619 w 2059"/>
                <a:gd name="T97" fmla="*/ 204 h 1992"/>
                <a:gd name="T98" fmla="*/ 609 w 2059"/>
                <a:gd name="T99" fmla="*/ 175 h 1992"/>
                <a:gd name="T100" fmla="*/ 597 w 2059"/>
                <a:gd name="T101" fmla="*/ 148 h 1992"/>
                <a:gd name="T102" fmla="*/ 581 w 2059"/>
                <a:gd name="T103" fmla="*/ 122 h 1992"/>
                <a:gd name="T104" fmla="*/ 564 w 2059"/>
                <a:gd name="T105" fmla="*/ 98 h 1992"/>
                <a:gd name="T106" fmla="*/ 544 w 2059"/>
                <a:gd name="T107" fmla="*/ 75 h 1992"/>
                <a:gd name="T108" fmla="*/ 522 w 2059"/>
                <a:gd name="T109" fmla="*/ 54 h 1992"/>
                <a:gd name="T110" fmla="*/ 498 w 2059"/>
                <a:gd name="T111" fmla="*/ 35 h 1992"/>
                <a:gd name="T112" fmla="*/ 472 w 2059"/>
                <a:gd name="T113" fmla="*/ 19 h 1992"/>
                <a:gd name="T114" fmla="*/ 445 w 2059"/>
                <a:gd name="T115" fmla="*/ 6 h 199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059" h="1992">
                  <a:moveTo>
                    <a:pt x="655" y="0"/>
                  </a:moveTo>
                  <a:lnTo>
                    <a:pt x="632" y="10"/>
                  </a:lnTo>
                  <a:lnTo>
                    <a:pt x="610" y="20"/>
                  </a:lnTo>
                  <a:lnTo>
                    <a:pt x="587" y="30"/>
                  </a:lnTo>
                  <a:lnTo>
                    <a:pt x="565" y="41"/>
                  </a:lnTo>
                  <a:lnTo>
                    <a:pt x="544" y="52"/>
                  </a:lnTo>
                  <a:lnTo>
                    <a:pt x="523" y="63"/>
                  </a:lnTo>
                  <a:lnTo>
                    <a:pt x="501" y="76"/>
                  </a:lnTo>
                  <a:lnTo>
                    <a:pt x="480" y="89"/>
                  </a:lnTo>
                  <a:lnTo>
                    <a:pt x="460" y="102"/>
                  </a:lnTo>
                  <a:lnTo>
                    <a:pt x="439" y="115"/>
                  </a:lnTo>
                  <a:lnTo>
                    <a:pt x="419" y="130"/>
                  </a:lnTo>
                  <a:lnTo>
                    <a:pt x="400" y="145"/>
                  </a:lnTo>
                  <a:lnTo>
                    <a:pt x="381" y="160"/>
                  </a:lnTo>
                  <a:lnTo>
                    <a:pt x="362" y="176"/>
                  </a:lnTo>
                  <a:lnTo>
                    <a:pt x="344" y="192"/>
                  </a:lnTo>
                  <a:lnTo>
                    <a:pt x="326" y="208"/>
                  </a:lnTo>
                  <a:lnTo>
                    <a:pt x="307" y="225"/>
                  </a:lnTo>
                  <a:lnTo>
                    <a:pt x="290" y="243"/>
                  </a:lnTo>
                  <a:lnTo>
                    <a:pt x="273" y="260"/>
                  </a:lnTo>
                  <a:lnTo>
                    <a:pt x="257" y="278"/>
                  </a:lnTo>
                  <a:lnTo>
                    <a:pt x="241" y="298"/>
                  </a:lnTo>
                  <a:lnTo>
                    <a:pt x="225" y="317"/>
                  </a:lnTo>
                  <a:lnTo>
                    <a:pt x="211" y="336"/>
                  </a:lnTo>
                  <a:lnTo>
                    <a:pt x="196" y="355"/>
                  </a:lnTo>
                  <a:lnTo>
                    <a:pt x="182" y="375"/>
                  </a:lnTo>
                  <a:lnTo>
                    <a:pt x="168" y="396"/>
                  </a:lnTo>
                  <a:lnTo>
                    <a:pt x="155" y="416"/>
                  </a:lnTo>
                  <a:lnTo>
                    <a:pt x="142" y="437"/>
                  </a:lnTo>
                  <a:lnTo>
                    <a:pt x="130" y="458"/>
                  </a:lnTo>
                  <a:lnTo>
                    <a:pt x="118" y="480"/>
                  </a:lnTo>
                  <a:lnTo>
                    <a:pt x="107" y="502"/>
                  </a:lnTo>
                  <a:lnTo>
                    <a:pt x="97" y="524"/>
                  </a:lnTo>
                  <a:lnTo>
                    <a:pt x="86" y="546"/>
                  </a:lnTo>
                  <a:lnTo>
                    <a:pt x="76" y="569"/>
                  </a:lnTo>
                  <a:lnTo>
                    <a:pt x="68" y="591"/>
                  </a:lnTo>
                  <a:lnTo>
                    <a:pt x="59" y="615"/>
                  </a:lnTo>
                  <a:lnTo>
                    <a:pt x="51" y="637"/>
                  </a:lnTo>
                  <a:lnTo>
                    <a:pt x="43" y="661"/>
                  </a:lnTo>
                  <a:lnTo>
                    <a:pt x="37" y="684"/>
                  </a:lnTo>
                  <a:lnTo>
                    <a:pt x="31" y="709"/>
                  </a:lnTo>
                  <a:lnTo>
                    <a:pt x="25" y="732"/>
                  </a:lnTo>
                  <a:lnTo>
                    <a:pt x="20" y="756"/>
                  </a:lnTo>
                  <a:lnTo>
                    <a:pt x="16" y="780"/>
                  </a:lnTo>
                  <a:lnTo>
                    <a:pt x="11" y="804"/>
                  </a:lnTo>
                  <a:lnTo>
                    <a:pt x="8" y="829"/>
                  </a:lnTo>
                  <a:lnTo>
                    <a:pt x="5" y="853"/>
                  </a:lnTo>
                  <a:lnTo>
                    <a:pt x="3" y="877"/>
                  </a:lnTo>
                  <a:lnTo>
                    <a:pt x="1" y="901"/>
                  </a:lnTo>
                  <a:lnTo>
                    <a:pt x="0" y="926"/>
                  </a:lnTo>
                  <a:lnTo>
                    <a:pt x="0" y="950"/>
                  </a:lnTo>
                  <a:lnTo>
                    <a:pt x="0" y="975"/>
                  </a:lnTo>
                  <a:lnTo>
                    <a:pt x="0" y="999"/>
                  </a:lnTo>
                  <a:lnTo>
                    <a:pt x="1" y="1024"/>
                  </a:lnTo>
                  <a:lnTo>
                    <a:pt x="3" y="1048"/>
                  </a:lnTo>
                  <a:lnTo>
                    <a:pt x="5" y="1073"/>
                  </a:lnTo>
                  <a:lnTo>
                    <a:pt x="8" y="1097"/>
                  </a:lnTo>
                  <a:lnTo>
                    <a:pt x="11" y="1122"/>
                  </a:lnTo>
                  <a:lnTo>
                    <a:pt x="16" y="1146"/>
                  </a:lnTo>
                  <a:lnTo>
                    <a:pt x="21" y="1170"/>
                  </a:lnTo>
                  <a:lnTo>
                    <a:pt x="26" y="1194"/>
                  </a:lnTo>
                  <a:lnTo>
                    <a:pt x="32" y="1217"/>
                  </a:lnTo>
                  <a:lnTo>
                    <a:pt x="38" y="1241"/>
                  </a:lnTo>
                  <a:lnTo>
                    <a:pt x="46" y="1264"/>
                  </a:lnTo>
                  <a:lnTo>
                    <a:pt x="53" y="1288"/>
                  </a:lnTo>
                  <a:lnTo>
                    <a:pt x="60" y="1311"/>
                  </a:lnTo>
                  <a:lnTo>
                    <a:pt x="69" y="1335"/>
                  </a:lnTo>
                  <a:lnTo>
                    <a:pt x="79" y="1357"/>
                  </a:lnTo>
                  <a:lnTo>
                    <a:pt x="88" y="1379"/>
                  </a:lnTo>
                  <a:lnTo>
                    <a:pt x="98" y="1402"/>
                  </a:lnTo>
                  <a:lnTo>
                    <a:pt x="108" y="1424"/>
                  </a:lnTo>
                  <a:lnTo>
                    <a:pt x="120" y="1445"/>
                  </a:lnTo>
                  <a:lnTo>
                    <a:pt x="132" y="1467"/>
                  </a:lnTo>
                  <a:lnTo>
                    <a:pt x="145" y="1488"/>
                  </a:lnTo>
                  <a:lnTo>
                    <a:pt x="157" y="1509"/>
                  </a:lnTo>
                  <a:lnTo>
                    <a:pt x="170" y="1529"/>
                  </a:lnTo>
                  <a:lnTo>
                    <a:pt x="184" y="1550"/>
                  </a:lnTo>
                  <a:lnTo>
                    <a:pt x="198" y="1570"/>
                  </a:lnTo>
                  <a:lnTo>
                    <a:pt x="213" y="1589"/>
                  </a:lnTo>
                  <a:lnTo>
                    <a:pt x="228" y="1608"/>
                  </a:lnTo>
                  <a:lnTo>
                    <a:pt x="244" y="1627"/>
                  </a:lnTo>
                  <a:lnTo>
                    <a:pt x="260" y="1647"/>
                  </a:lnTo>
                  <a:lnTo>
                    <a:pt x="277" y="1665"/>
                  </a:lnTo>
                  <a:lnTo>
                    <a:pt x="293" y="1682"/>
                  </a:lnTo>
                  <a:lnTo>
                    <a:pt x="311" y="1699"/>
                  </a:lnTo>
                  <a:lnTo>
                    <a:pt x="328" y="1716"/>
                  </a:lnTo>
                  <a:lnTo>
                    <a:pt x="346" y="1733"/>
                  </a:lnTo>
                  <a:lnTo>
                    <a:pt x="365" y="1749"/>
                  </a:lnTo>
                  <a:lnTo>
                    <a:pt x="384" y="1764"/>
                  </a:lnTo>
                  <a:lnTo>
                    <a:pt x="403" y="1780"/>
                  </a:lnTo>
                  <a:lnTo>
                    <a:pt x="422" y="1794"/>
                  </a:lnTo>
                  <a:lnTo>
                    <a:pt x="443" y="1808"/>
                  </a:lnTo>
                  <a:lnTo>
                    <a:pt x="463" y="1822"/>
                  </a:lnTo>
                  <a:lnTo>
                    <a:pt x="483" y="1835"/>
                  </a:lnTo>
                  <a:lnTo>
                    <a:pt x="504" y="1848"/>
                  </a:lnTo>
                  <a:lnTo>
                    <a:pt x="526" y="1861"/>
                  </a:lnTo>
                  <a:lnTo>
                    <a:pt x="547" y="1872"/>
                  </a:lnTo>
                  <a:lnTo>
                    <a:pt x="568" y="1883"/>
                  </a:lnTo>
                  <a:lnTo>
                    <a:pt x="591" y="1894"/>
                  </a:lnTo>
                  <a:lnTo>
                    <a:pt x="613" y="1904"/>
                  </a:lnTo>
                  <a:lnTo>
                    <a:pt x="635" y="1914"/>
                  </a:lnTo>
                  <a:lnTo>
                    <a:pt x="659" y="1922"/>
                  </a:lnTo>
                  <a:lnTo>
                    <a:pt x="681" y="1931"/>
                  </a:lnTo>
                  <a:lnTo>
                    <a:pt x="705" y="1939"/>
                  </a:lnTo>
                  <a:lnTo>
                    <a:pt x="728" y="1947"/>
                  </a:lnTo>
                  <a:lnTo>
                    <a:pt x="751" y="1953"/>
                  </a:lnTo>
                  <a:lnTo>
                    <a:pt x="775" y="1960"/>
                  </a:lnTo>
                  <a:lnTo>
                    <a:pt x="798" y="1966"/>
                  </a:lnTo>
                  <a:lnTo>
                    <a:pt x="823" y="1971"/>
                  </a:lnTo>
                  <a:lnTo>
                    <a:pt x="846" y="1976"/>
                  </a:lnTo>
                  <a:lnTo>
                    <a:pt x="871" y="1980"/>
                  </a:lnTo>
                  <a:lnTo>
                    <a:pt x="895" y="1983"/>
                  </a:lnTo>
                  <a:lnTo>
                    <a:pt x="920" y="1986"/>
                  </a:lnTo>
                  <a:lnTo>
                    <a:pt x="944" y="1988"/>
                  </a:lnTo>
                  <a:lnTo>
                    <a:pt x="969" y="1990"/>
                  </a:lnTo>
                  <a:lnTo>
                    <a:pt x="993" y="1992"/>
                  </a:lnTo>
                  <a:lnTo>
                    <a:pt x="1018" y="1992"/>
                  </a:lnTo>
                  <a:lnTo>
                    <a:pt x="1042" y="1992"/>
                  </a:lnTo>
                  <a:lnTo>
                    <a:pt x="1067" y="1992"/>
                  </a:lnTo>
                  <a:lnTo>
                    <a:pt x="1090" y="1990"/>
                  </a:lnTo>
                  <a:lnTo>
                    <a:pt x="1115" y="1988"/>
                  </a:lnTo>
                  <a:lnTo>
                    <a:pt x="1139" y="1986"/>
                  </a:lnTo>
                  <a:lnTo>
                    <a:pt x="1164" y="1983"/>
                  </a:lnTo>
                  <a:lnTo>
                    <a:pt x="1188" y="1980"/>
                  </a:lnTo>
                  <a:lnTo>
                    <a:pt x="1213" y="1976"/>
                  </a:lnTo>
                  <a:lnTo>
                    <a:pt x="1236" y="1971"/>
                  </a:lnTo>
                  <a:lnTo>
                    <a:pt x="1260" y="1966"/>
                  </a:lnTo>
                  <a:lnTo>
                    <a:pt x="1284" y="1960"/>
                  </a:lnTo>
                  <a:lnTo>
                    <a:pt x="1307" y="1953"/>
                  </a:lnTo>
                  <a:lnTo>
                    <a:pt x="1331" y="1947"/>
                  </a:lnTo>
                  <a:lnTo>
                    <a:pt x="1354" y="1939"/>
                  </a:lnTo>
                  <a:lnTo>
                    <a:pt x="1378" y="1931"/>
                  </a:lnTo>
                  <a:lnTo>
                    <a:pt x="1400" y="1922"/>
                  </a:lnTo>
                  <a:lnTo>
                    <a:pt x="1423" y="1914"/>
                  </a:lnTo>
                  <a:lnTo>
                    <a:pt x="1446" y="1904"/>
                  </a:lnTo>
                  <a:lnTo>
                    <a:pt x="1468" y="1894"/>
                  </a:lnTo>
                  <a:lnTo>
                    <a:pt x="1490" y="1883"/>
                  </a:lnTo>
                  <a:lnTo>
                    <a:pt x="1512" y="1872"/>
                  </a:lnTo>
                  <a:lnTo>
                    <a:pt x="1533" y="1861"/>
                  </a:lnTo>
                  <a:lnTo>
                    <a:pt x="1554" y="1848"/>
                  </a:lnTo>
                  <a:lnTo>
                    <a:pt x="1576" y="1835"/>
                  </a:lnTo>
                  <a:lnTo>
                    <a:pt x="1596" y="1822"/>
                  </a:lnTo>
                  <a:lnTo>
                    <a:pt x="1616" y="1808"/>
                  </a:lnTo>
                  <a:lnTo>
                    <a:pt x="1636" y="1794"/>
                  </a:lnTo>
                  <a:lnTo>
                    <a:pt x="1655" y="1780"/>
                  </a:lnTo>
                  <a:lnTo>
                    <a:pt x="1675" y="1764"/>
                  </a:lnTo>
                  <a:lnTo>
                    <a:pt x="1694" y="1749"/>
                  </a:lnTo>
                  <a:lnTo>
                    <a:pt x="1713" y="1733"/>
                  </a:lnTo>
                  <a:lnTo>
                    <a:pt x="1731" y="1716"/>
                  </a:lnTo>
                  <a:lnTo>
                    <a:pt x="1748" y="1699"/>
                  </a:lnTo>
                  <a:lnTo>
                    <a:pt x="1766" y="1682"/>
                  </a:lnTo>
                  <a:lnTo>
                    <a:pt x="1782" y="1665"/>
                  </a:lnTo>
                  <a:lnTo>
                    <a:pt x="1799" y="1647"/>
                  </a:lnTo>
                  <a:lnTo>
                    <a:pt x="1815" y="1627"/>
                  </a:lnTo>
                  <a:lnTo>
                    <a:pt x="1831" y="1608"/>
                  </a:lnTo>
                  <a:lnTo>
                    <a:pt x="1846" y="1589"/>
                  </a:lnTo>
                  <a:lnTo>
                    <a:pt x="1861" y="1570"/>
                  </a:lnTo>
                  <a:lnTo>
                    <a:pt x="1875" y="1550"/>
                  </a:lnTo>
                  <a:lnTo>
                    <a:pt x="1889" y="1529"/>
                  </a:lnTo>
                  <a:lnTo>
                    <a:pt x="1901" y="1509"/>
                  </a:lnTo>
                  <a:lnTo>
                    <a:pt x="1914" y="1488"/>
                  </a:lnTo>
                  <a:lnTo>
                    <a:pt x="1927" y="1467"/>
                  </a:lnTo>
                  <a:lnTo>
                    <a:pt x="1939" y="1445"/>
                  </a:lnTo>
                  <a:lnTo>
                    <a:pt x="1950" y="1424"/>
                  </a:lnTo>
                  <a:lnTo>
                    <a:pt x="1961" y="1402"/>
                  </a:lnTo>
                  <a:lnTo>
                    <a:pt x="1971" y="1379"/>
                  </a:lnTo>
                  <a:lnTo>
                    <a:pt x="1980" y="1357"/>
                  </a:lnTo>
                  <a:lnTo>
                    <a:pt x="1990" y="1335"/>
                  </a:lnTo>
                  <a:lnTo>
                    <a:pt x="1998" y="1311"/>
                  </a:lnTo>
                  <a:lnTo>
                    <a:pt x="2007" y="1288"/>
                  </a:lnTo>
                  <a:lnTo>
                    <a:pt x="2014" y="1264"/>
                  </a:lnTo>
                  <a:lnTo>
                    <a:pt x="2021" y="1241"/>
                  </a:lnTo>
                  <a:lnTo>
                    <a:pt x="2027" y="1217"/>
                  </a:lnTo>
                  <a:lnTo>
                    <a:pt x="2034" y="1194"/>
                  </a:lnTo>
                  <a:lnTo>
                    <a:pt x="2038" y="1170"/>
                  </a:lnTo>
                  <a:lnTo>
                    <a:pt x="2043" y="1146"/>
                  </a:lnTo>
                  <a:lnTo>
                    <a:pt x="2047" y="1122"/>
                  </a:lnTo>
                  <a:lnTo>
                    <a:pt x="2051" y="1097"/>
                  </a:lnTo>
                  <a:lnTo>
                    <a:pt x="2054" y="1073"/>
                  </a:lnTo>
                  <a:lnTo>
                    <a:pt x="2056" y="1048"/>
                  </a:lnTo>
                  <a:lnTo>
                    <a:pt x="2058" y="1024"/>
                  </a:lnTo>
                  <a:lnTo>
                    <a:pt x="2059" y="999"/>
                  </a:lnTo>
                  <a:lnTo>
                    <a:pt x="2059" y="975"/>
                  </a:lnTo>
                  <a:lnTo>
                    <a:pt x="2059" y="950"/>
                  </a:lnTo>
                  <a:lnTo>
                    <a:pt x="2059" y="926"/>
                  </a:lnTo>
                  <a:lnTo>
                    <a:pt x="2058" y="901"/>
                  </a:lnTo>
                  <a:lnTo>
                    <a:pt x="2056" y="877"/>
                  </a:lnTo>
                  <a:lnTo>
                    <a:pt x="2054" y="853"/>
                  </a:lnTo>
                  <a:lnTo>
                    <a:pt x="2051" y="829"/>
                  </a:lnTo>
                  <a:lnTo>
                    <a:pt x="2047" y="804"/>
                  </a:lnTo>
                  <a:lnTo>
                    <a:pt x="2043" y="780"/>
                  </a:lnTo>
                  <a:lnTo>
                    <a:pt x="2039" y="756"/>
                  </a:lnTo>
                  <a:lnTo>
                    <a:pt x="2034" y="732"/>
                  </a:lnTo>
                  <a:lnTo>
                    <a:pt x="2028" y="709"/>
                  </a:lnTo>
                  <a:lnTo>
                    <a:pt x="2022" y="684"/>
                  </a:lnTo>
                  <a:lnTo>
                    <a:pt x="2015" y="661"/>
                  </a:lnTo>
                  <a:lnTo>
                    <a:pt x="2008" y="637"/>
                  </a:lnTo>
                  <a:lnTo>
                    <a:pt x="1999" y="615"/>
                  </a:lnTo>
                  <a:lnTo>
                    <a:pt x="1991" y="591"/>
                  </a:lnTo>
                  <a:lnTo>
                    <a:pt x="1982" y="569"/>
                  </a:lnTo>
                  <a:lnTo>
                    <a:pt x="1973" y="546"/>
                  </a:lnTo>
                  <a:lnTo>
                    <a:pt x="1962" y="524"/>
                  </a:lnTo>
                  <a:lnTo>
                    <a:pt x="1952" y="502"/>
                  </a:lnTo>
                  <a:lnTo>
                    <a:pt x="1941" y="480"/>
                  </a:lnTo>
                  <a:lnTo>
                    <a:pt x="1929" y="458"/>
                  </a:lnTo>
                  <a:lnTo>
                    <a:pt x="1916" y="437"/>
                  </a:lnTo>
                  <a:lnTo>
                    <a:pt x="1904" y="416"/>
                  </a:lnTo>
                  <a:lnTo>
                    <a:pt x="1891" y="396"/>
                  </a:lnTo>
                  <a:lnTo>
                    <a:pt x="1877" y="375"/>
                  </a:lnTo>
                  <a:lnTo>
                    <a:pt x="1863" y="355"/>
                  </a:lnTo>
                  <a:lnTo>
                    <a:pt x="1848" y="336"/>
                  </a:lnTo>
                  <a:lnTo>
                    <a:pt x="1833" y="317"/>
                  </a:lnTo>
                  <a:lnTo>
                    <a:pt x="1817" y="298"/>
                  </a:lnTo>
                  <a:lnTo>
                    <a:pt x="1801" y="278"/>
                  </a:lnTo>
                  <a:lnTo>
                    <a:pt x="1785" y="260"/>
                  </a:lnTo>
                  <a:lnTo>
                    <a:pt x="1768" y="243"/>
                  </a:lnTo>
                  <a:lnTo>
                    <a:pt x="1751" y="225"/>
                  </a:lnTo>
                  <a:lnTo>
                    <a:pt x="1733" y="208"/>
                  </a:lnTo>
                  <a:lnTo>
                    <a:pt x="1715" y="192"/>
                  </a:lnTo>
                  <a:lnTo>
                    <a:pt x="1697" y="176"/>
                  </a:lnTo>
                  <a:lnTo>
                    <a:pt x="1678" y="160"/>
                  </a:lnTo>
                  <a:lnTo>
                    <a:pt x="1659" y="145"/>
                  </a:lnTo>
                  <a:lnTo>
                    <a:pt x="1640" y="130"/>
                  </a:lnTo>
                  <a:lnTo>
                    <a:pt x="1619" y="115"/>
                  </a:lnTo>
                  <a:lnTo>
                    <a:pt x="1599" y="102"/>
                  </a:lnTo>
                  <a:lnTo>
                    <a:pt x="1579" y="89"/>
                  </a:lnTo>
                  <a:lnTo>
                    <a:pt x="1558" y="76"/>
                  </a:lnTo>
                  <a:lnTo>
                    <a:pt x="1536" y="63"/>
                  </a:lnTo>
                  <a:lnTo>
                    <a:pt x="1515" y="52"/>
                  </a:lnTo>
                  <a:lnTo>
                    <a:pt x="1494" y="41"/>
                  </a:lnTo>
                  <a:lnTo>
                    <a:pt x="1471" y="30"/>
                  </a:lnTo>
                  <a:lnTo>
                    <a:pt x="1449" y="20"/>
                  </a:lnTo>
                  <a:lnTo>
                    <a:pt x="1427" y="10"/>
                  </a:lnTo>
                  <a:lnTo>
                    <a:pt x="1404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68" name="Line 596"/>
            <p:cNvSpPr>
              <a:spLocks noChangeShapeType="1"/>
            </p:cNvSpPr>
            <p:nvPr/>
          </p:nvSpPr>
          <p:spPr bwMode="auto">
            <a:xfrm>
              <a:off x="4564" y="2632"/>
              <a:ext cx="8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69" name="Line 597"/>
            <p:cNvSpPr>
              <a:spLocks noChangeShapeType="1"/>
            </p:cNvSpPr>
            <p:nvPr/>
          </p:nvSpPr>
          <p:spPr bwMode="auto">
            <a:xfrm>
              <a:off x="4665" y="2632"/>
              <a:ext cx="1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70" name="Line 598"/>
            <p:cNvSpPr>
              <a:spLocks noChangeShapeType="1"/>
            </p:cNvSpPr>
            <p:nvPr/>
          </p:nvSpPr>
          <p:spPr bwMode="auto">
            <a:xfrm>
              <a:off x="4693" y="2632"/>
              <a:ext cx="12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71" name="Line 599"/>
            <p:cNvSpPr>
              <a:spLocks noChangeShapeType="1"/>
            </p:cNvSpPr>
            <p:nvPr/>
          </p:nvSpPr>
          <p:spPr bwMode="auto">
            <a:xfrm>
              <a:off x="4839" y="2632"/>
              <a:ext cx="1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72" name="Line 600"/>
            <p:cNvSpPr>
              <a:spLocks noChangeShapeType="1"/>
            </p:cNvSpPr>
            <p:nvPr/>
          </p:nvSpPr>
          <p:spPr bwMode="auto">
            <a:xfrm>
              <a:off x="4867" y="2632"/>
              <a:ext cx="12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73" name="Line 601"/>
            <p:cNvSpPr>
              <a:spLocks noChangeShapeType="1"/>
            </p:cNvSpPr>
            <p:nvPr/>
          </p:nvSpPr>
          <p:spPr bwMode="auto">
            <a:xfrm>
              <a:off x="5014" y="2632"/>
              <a:ext cx="1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74" name="Line 602"/>
            <p:cNvSpPr>
              <a:spLocks noChangeShapeType="1"/>
            </p:cNvSpPr>
            <p:nvPr/>
          </p:nvSpPr>
          <p:spPr bwMode="auto">
            <a:xfrm>
              <a:off x="5042" y="2632"/>
              <a:ext cx="12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75" name="Line 603"/>
            <p:cNvSpPr>
              <a:spLocks noChangeShapeType="1"/>
            </p:cNvSpPr>
            <p:nvPr/>
          </p:nvSpPr>
          <p:spPr bwMode="auto">
            <a:xfrm>
              <a:off x="5188" y="2632"/>
              <a:ext cx="1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76" name="Line 604"/>
            <p:cNvSpPr>
              <a:spLocks noChangeShapeType="1"/>
            </p:cNvSpPr>
            <p:nvPr/>
          </p:nvSpPr>
          <p:spPr bwMode="auto">
            <a:xfrm>
              <a:off x="5216" y="2632"/>
              <a:ext cx="12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77" name="Line 605"/>
            <p:cNvSpPr>
              <a:spLocks noChangeShapeType="1"/>
            </p:cNvSpPr>
            <p:nvPr/>
          </p:nvSpPr>
          <p:spPr bwMode="auto">
            <a:xfrm>
              <a:off x="5360" y="2632"/>
              <a:ext cx="1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78" name="Line 606"/>
            <p:cNvSpPr>
              <a:spLocks noChangeShapeType="1"/>
            </p:cNvSpPr>
            <p:nvPr/>
          </p:nvSpPr>
          <p:spPr bwMode="auto">
            <a:xfrm>
              <a:off x="5391" y="2632"/>
              <a:ext cx="12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79" name="Line 607"/>
            <p:cNvSpPr>
              <a:spLocks noChangeShapeType="1"/>
            </p:cNvSpPr>
            <p:nvPr/>
          </p:nvSpPr>
          <p:spPr bwMode="auto">
            <a:xfrm>
              <a:off x="5535" y="2632"/>
              <a:ext cx="1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80" name="Line 608"/>
            <p:cNvSpPr>
              <a:spLocks noChangeShapeType="1"/>
            </p:cNvSpPr>
            <p:nvPr/>
          </p:nvSpPr>
          <p:spPr bwMode="auto">
            <a:xfrm>
              <a:off x="5565" y="2632"/>
              <a:ext cx="8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81" name="Line 609"/>
            <p:cNvSpPr>
              <a:spLocks noChangeShapeType="1"/>
            </p:cNvSpPr>
            <p:nvPr/>
          </p:nvSpPr>
          <p:spPr bwMode="auto">
            <a:xfrm>
              <a:off x="5104" y="2092"/>
              <a:ext cx="0" cy="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82" name="Line 610"/>
            <p:cNvSpPr>
              <a:spLocks noChangeShapeType="1"/>
            </p:cNvSpPr>
            <p:nvPr/>
          </p:nvSpPr>
          <p:spPr bwMode="auto">
            <a:xfrm>
              <a:off x="5104" y="2193"/>
              <a:ext cx="0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83" name="Line 611"/>
            <p:cNvSpPr>
              <a:spLocks noChangeShapeType="1"/>
            </p:cNvSpPr>
            <p:nvPr/>
          </p:nvSpPr>
          <p:spPr bwMode="auto">
            <a:xfrm>
              <a:off x="5104" y="2223"/>
              <a:ext cx="0" cy="1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84" name="Line 612"/>
            <p:cNvSpPr>
              <a:spLocks noChangeShapeType="1"/>
            </p:cNvSpPr>
            <p:nvPr/>
          </p:nvSpPr>
          <p:spPr bwMode="auto">
            <a:xfrm>
              <a:off x="5104" y="2367"/>
              <a:ext cx="0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85" name="Line 613"/>
            <p:cNvSpPr>
              <a:spLocks noChangeShapeType="1"/>
            </p:cNvSpPr>
            <p:nvPr/>
          </p:nvSpPr>
          <p:spPr bwMode="auto">
            <a:xfrm>
              <a:off x="5104" y="2397"/>
              <a:ext cx="0" cy="1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86" name="Line 614"/>
            <p:cNvSpPr>
              <a:spLocks noChangeShapeType="1"/>
            </p:cNvSpPr>
            <p:nvPr/>
          </p:nvSpPr>
          <p:spPr bwMode="auto">
            <a:xfrm>
              <a:off x="5104" y="2542"/>
              <a:ext cx="0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87" name="Line 615"/>
            <p:cNvSpPr>
              <a:spLocks noChangeShapeType="1"/>
            </p:cNvSpPr>
            <p:nvPr/>
          </p:nvSpPr>
          <p:spPr bwMode="auto">
            <a:xfrm>
              <a:off x="5104" y="2572"/>
              <a:ext cx="0" cy="1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88" name="Line 616"/>
            <p:cNvSpPr>
              <a:spLocks noChangeShapeType="1"/>
            </p:cNvSpPr>
            <p:nvPr/>
          </p:nvSpPr>
          <p:spPr bwMode="auto">
            <a:xfrm>
              <a:off x="5104" y="2716"/>
              <a:ext cx="0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89" name="Line 617"/>
            <p:cNvSpPr>
              <a:spLocks noChangeShapeType="1"/>
            </p:cNvSpPr>
            <p:nvPr/>
          </p:nvSpPr>
          <p:spPr bwMode="auto">
            <a:xfrm>
              <a:off x="5104" y="2746"/>
              <a:ext cx="0" cy="1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90" name="Line 618"/>
            <p:cNvSpPr>
              <a:spLocks noChangeShapeType="1"/>
            </p:cNvSpPr>
            <p:nvPr/>
          </p:nvSpPr>
          <p:spPr bwMode="auto">
            <a:xfrm>
              <a:off x="5104" y="2890"/>
              <a:ext cx="0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91" name="Line 619"/>
            <p:cNvSpPr>
              <a:spLocks noChangeShapeType="1"/>
            </p:cNvSpPr>
            <p:nvPr/>
          </p:nvSpPr>
          <p:spPr bwMode="auto">
            <a:xfrm>
              <a:off x="5104" y="2921"/>
              <a:ext cx="0" cy="1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92" name="Line 620"/>
            <p:cNvSpPr>
              <a:spLocks noChangeShapeType="1"/>
            </p:cNvSpPr>
            <p:nvPr/>
          </p:nvSpPr>
          <p:spPr bwMode="auto">
            <a:xfrm>
              <a:off x="5104" y="3065"/>
              <a:ext cx="0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93" name="Line 621"/>
            <p:cNvSpPr>
              <a:spLocks noChangeShapeType="1"/>
            </p:cNvSpPr>
            <p:nvPr/>
          </p:nvSpPr>
          <p:spPr bwMode="auto">
            <a:xfrm>
              <a:off x="5104" y="3095"/>
              <a:ext cx="0" cy="8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94" name="Freeform 622"/>
            <p:cNvSpPr>
              <a:spLocks/>
            </p:cNvSpPr>
            <p:nvPr/>
          </p:nvSpPr>
          <p:spPr bwMode="auto">
            <a:xfrm>
              <a:off x="4613" y="2141"/>
              <a:ext cx="175" cy="172"/>
            </a:xfrm>
            <a:custGeom>
              <a:avLst/>
              <a:gdLst>
                <a:gd name="T0" fmla="*/ 175 w 563"/>
                <a:gd name="T1" fmla="*/ 0 h 562"/>
                <a:gd name="T2" fmla="*/ 169 w 563"/>
                <a:gd name="T3" fmla="*/ 0 h 562"/>
                <a:gd name="T4" fmla="*/ 164 w 563"/>
                <a:gd name="T5" fmla="*/ 0 h 562"/>
                <a:gd name="T6" fmla="*/ 158 w 563"/>
                <a:gd name="T7" fmla="*/ 1 h 562"/>
                <a:gd name="T8" fmla="*/ 152 w 563"/>
                <a:gd name="T9" fmla="*/ 1 h 562"/>
                <a:gd name="T10" fmla="*/ 147 w 563"/>
                <a:gd name="T11" fmla="*/ 2 h 562"/>
                <a:gd name="T12" fmla="*/ 141 w 563"/>
                <a:gd name="T13" fmla="*/ 3 h 562"/>
                <a:gd name="T14" fmla="*/ 136 w 563"/>
                <a:gd name="T15" fmla="*/ 4 h 562"/>
                <a:gd name="T16" fmla="*/ 131 w 563"/>
                <a:gd name="T17" fmla="*/ 6 h 562"/>
                <a:gd name="T18" fmla="*/ 125 w 563"/>
                <a:gd name="T19" fmla="*/ 7 h 562"/>
                <a:gd name="T20" fmla="*/ 120 w 563"/>
                <a:gd name="T21" fmla="*/ 9 h 562"/>
                <a:gd name="T22" fmla="*/ 114 w 563"/>
                <a:gd name="T23" fmla="*/ 10 h 562"/>
                <a:gd name="T24" fmla="*/ 109 w 563"/>
                <a:gd name="T25" fmla="*/ 12 h 562"/>
                <a:gd name="T26" fmla="*/ 104 w 563"/>
                <a:gd name="T27" fmla="*/ 15 h 562"/>
                <a:gd name="T28" fmla="*/ 99 w 563"/>
                <a:gd name="T29" fmla="*/ 17 h 562"/>
                <a:gd name="T30" fmla="*/ 94 w 563"/>
                <a:gd name="T31" fmla="*/ 20 h 562"/>
                <a:gd name="T32" fmla="*/ 89 w 563"/>
                <a:gd name="T33" fmla="*/ 22 h 562"/>
                <a:gd name="T34" fmla="*/ 84 w 563"/>
                <a:gd name="T35" fmla="*/ 25 h 562"/>
                <a:gd name="T36" fmla="*/ 80 w 563"/>
                <a:gd name="T37" fmla="*/ 28 h 562"/>
                <a:gd name="T38" fmla="*/ 75 w 563"/>
                <a:gd name="T39" fmla="*/ 31 h 562"/>
                <a:gd name="T40" fmla="*/ 70 w 563"/>
                <a:gd name="T41" fmla="*/ 34 h 562"/>
                <a:gd name="T42" fmla="*/ 66 w 563"/>
                <a:gd name="T43" fmla="*/ 37 h 562"/>
                <a:gd name="T44" fmla="*/ 62 w 563"/>
                <a:gd name="T45" fmla="*/ 41 h 562"/>
                <a:gd name="T46" fmla="*/ 58 w 563"/>
                <a:gd name="T47" fmla="*/ 45 h 562"/>
                <a:gd name="T48" fmla="*/ 53 w 563"/>
                <a:gd name="T49" fmla="*/ 49 h 562"/>
                <a:gd name="T50" fmla="*/ 49 w 563"/>
                <a:gd name="T51" fmla="*/ 52 h 562"/>
                <a:gd name="T52" fmla="*/ 45 w 563"/>
                <a:gd name="T53" fmla="*/ 56 h 562"/>
                <a:gd name="T54" fmla="*/ 42 w 563"/>
                <a:gd name="T55" fmla="*/ 61 h 562"/>
                <a:gd name="T56" fmla="*/ 38 w 563"/>
                <a:gd name="T57" fmla="*/ 65 h 562"/>
                <a:gd name="T58" fmla="*/ 35 w 563"/>
                <a:gd name="T59" fmla="*/ 69 h 562"/>
                <a:gd name="T60" fmla="*/ 32 w 563"/>
                <a:gd name="T61" fmla="*/ 74 h 562"/>
                <a:gd name="T62" fmla="*/ 28 w 563"/>
                <a:gd name="T63" fmla="*/ 78 h 562"/>
                <a:gd name="T64" fmla="*/ 25 w 563"/>
                <a:gd name="T65" fmla="*/ 83 h 562"/>
                <a:gd name="T66" fmla="*/ 23 w 563"/>
                <a:gd name="T67" fmla="*/ 88 h 562"/>
                <a:gd name="T68" fmla="*/ 20 w 563"/>
                <a:gd name="T69" fmla="*/ 92 h 562"/>
                <a:gd name="T70" fmla="*/ 17 w 563"/>
                <a:gd name="T71" fmla="*/ 97 h 562"/>
                <a:gd name="T72" fmla="*/ 15 w 563"/>
                <a:gd name="T73" fmla="*/ 102 h 562"/>
                <a:gd name="T74" fmla="*/ 13 w 563"/>
                <a:gd name="T75" fmla="*/ 107 h 562"/>
                <a:gd name="T76" fmla="*/ 11 w 563"/>
                <a:gd name="T77" fmla="*/ 112 h 562"/>
                <a:gd name="T78" fmla="*/ 9 w 563"/>
                <a:gd name="T79" fmla="*/ 118 h 562"/>
                <a:gd name="T80" fmla="*/ 7 w 563"/>
                <a:gd name="T81" fmla="*/ 123 h 562"/>
                <a:gd name="T82" fmla="*/ 6 w 563"/>
                <a:gd name="T83" fmla="*/ 129 h 562"/>
                <a:gd name="T84" fmla="*/ 4 w 563"/>
                <a:gd name="T85" fmla="*/ 134 h 562"/>
                <a:gd name="T86" fmla="*/ 3 w 563"/>
                <a:gd name="T87" fmla="*/ 139 h 562"/>
                <a:gd name="T88" fmla="*/ 2 w 563"/>
                <a:gd name="T89" fmla="*/ 145 h 562"/>
                <a:gd name="T90" fmla="*/ 2 w 563"/>
                <a:gd name="T91" fmla="*/ 150 h 562"/>
                <a:gd name="T92" fmla="*/ 1 w 563"/>
                <a:gd name="T93" fmla="*/ 155 h 562"/>
                <a:gd name="T94" fmla="*/ 1 w 563"/>
                <a:gd name="T95" fmla="*/ 161 h 562"/>
                <a:gd name="T96" fmla="*/ 0 w 563"/>
                <a:gd name="T97" fmla="*/ 166 h 562"/>
                <a:gd name="T98" fmla="*/ 0 w 563"/>
                <a:gd name="T99" fmla="*/ 172 h 56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63" h="562">
                  <a:moveTo>
                    <a:pt x="563" y="0"/>
                  </a:moveTo>
                  <a:lnTo>
                    <a:pt x="545" y="0"/>
                  </a:lnTo>
                  <a:lnTo>
                    <a:pt x="527" y="1"/>
                  </a:lnTo>
                  <a:lnTo>
                    <a:pt x="508" y="2"/>
                  </a:lnTo>
                  <a:lnTo>
                    <a:pt x="490" y="4"/>
                  </a:lnTo>
                  <a:lnTo>
                    <a:pt x="472" y="7"/>
                  </a:lnTo>
                  <a:lnTo>
                    <a:pt x="455" y="10"/>
                  </a:lnTo>
                  <a:lnTo>
                    <a:pt x="437" y="14"/>
                  </a:lnTo>
                  <a:lnTo>
                    <a:pt x="420" y="18"/>
                  </a:lnTo>
                  <a:lnTo>
                    <a:pt x="402" y="23"/>
                  </a:lnTo>
                  <a:lnTo>
                    <a:pt x="385" y="29"/>
                  </a:lnTo>
                  <a:lnTo>
                    <a:pt x="368" y="34"/>
                  </a:lnTo>
                  <a:lnTo>
                    <a:pt x="352" y="40"/>
                  </a:lnTo>
                  <a:lnTo>
                    <a:pt x="335" y="48"/>
                  </a:lnTo>
                  <a:lnTo>
                    <a:pt x="319" y="55"/>
                  </a:lnTo>
                  <a:lnTo>
                    <a:pt x="302" y="64"/>
                  </a:lnTo>
                  <a:lnTo>
                    <a:pt x="287" y="72"/>
                  </a:lnTo>
                  <a:lnTo>
                    <a:pt x="271" y="81"/>
                  </a:lnTo>
                  <a:lnTo>
                    <a:pt x="256" y="91"/>
                  </a:lnTo>
                  <a:lnTo>
                    <a:pt x="241" y="101"/>
                  </a:lnTo>
                  <a:lnTo>
                    <a:pt x="226" y="112"/>
                  </a:lnTo>
                  <a:lnTo>
                    <a:pt x="212" y="122"/>
                  </a:lnTo>
                  <a:lnTo>
                    <a:pt x="199" y="134"/>
                  </a:lnTo>
                  <a:lnTo>
                    <a:pt x="185" y="146"/>
                  </a:lnTo>
                  <a:lnTo>
                    <a:pt x="171" y="159"/>
                  </a:lnTo>
                  <a:lnTo>
                    <a:pt x="159" y="170"/>
                  </a:lnTo>
                  <a:lnTo>
                    <a:pt x="146" y="184"/>
                  </a:lnTo>
                  <a:lnTo>
                    <a:pt x="135" y="198"/>
                  </a:lnTo>
                  <a:lnTo>
                    <a:pt x="123" y="212"/>
                  </a:lnTo>
                  <a:lnTo>
                    <a:pt x="112" y="226"/>
                  </a:lnTo>
                  <a:lnTo>
                    <a:pt x="102" y="241"/>
                  </a:lnTo>
                  <a:lnTo>
                    <a:pt x="91" y="256"/>
                  </a:lnTo>
                  <a:lnTo>
                    <a:pt x="81" y="270"/>
                  </a:lnTo>
                  <a:lnTo>
                    <a:pt x="73" y="286"/>
                  </a:lnTo>
                  <a:lnTo>
                    <a:pt x="64" y="302"/>
                  </a:lnTo>
                  <a:lnTo>
                    <a:pt x="56" y="318"/>
                  </a:lnTo>
                  <a:lnTo>
                    <a:pt x="48" y="334"/>
                  </a:lnTo>
                  <a:lnTo>
                    <a:pt x="41" y="351"/>
                  </a:lnTo>
                  <a:lnTo>
                    <a:pt x="35" y="367"/>
                  </a:lnTo>
                  <a:lnTo>
                    <a:pt x="29" y="384"/>
                  </a:lnTo>
                  <a:lnTo>
                    <a:pt x="24" y="403"/>
                  </a:lnTo>
                  <a:lnTo>
                    <a:pt x="19" y="420"/>
                  </a:lnTo>
                  <a:lnTo>
                    <a:pt x="14" y="437"/>
                  </a:lnTo>
                  <a:lnTo>
                    <a:pt x="11" y="455"/>
                  </a:lnTo>
                  <a:lnTo>
                    <a:pt x="8" y="473"/>
                  </a:lnTo>
                  <a:lnTo>
                    <a:pt x="5" y="490"/>
                  </a:lnTo>
                  <a:lnTo>
                    <a:pt x="3" y="508"/>
                  </a:lnTo>
                  <a:lnTo>
                    <a:pt x="2" y="526"/>
                  </a:lnTo>
                  <a:lnTo>
                    <a:pt x="0" y="544"/>
                  </a:lnTo>
                  <a:lnTo>
                    <a:pt x="0" y="56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95" name="Freeform 623"/>
            <p:cNvSpPr>
              <a:spLocks/>
            </p:cNvSpPr>
            <p:nvPr/>
          </p:nvSpPr>
          <p:spPr bwMode="auto">
            <a:xfrm>
              <a:off x="5421" y="2141"/>
              <a:ext cx="172" cy="172"/>
            </a:xfrm>
            <a:custGeom>
              <a:avLst/>
              <a:gdLst>
                <a:gd name="T0" fmla="*/ 172 w 562"/>
                <a:gd name="T1" fmla="*/ 172 h 562"/>
                <a:gd name="T2" fmla="*/ 172 w 562"/>
                <a:gd name="T3" fmla="*/ 166 h 562"/>
                <a:gd name="T4" fmla="*/ 172 w 562"/>
                <a:gd name="T5" fmla="*/ 161 h 562"/>
                <a:gd name="T6" fmla="*/ 171 w 562"/>
                <a:gd name="T7" fmla="*/ 155 h 562"/>
                <a:gd name="T8" fmla="*/ 171 w 562"/>
                <a:gd name="T9" fmla="*/ 150 h 562"/>
                <a:gd name="T10" fmla="*/ 170 w 562"/>
                <a:gd name="T11" fmla="*/ 145 h 562"/>
                <a:gd name="T12" fmla="*/ 169 w 562"/>
                <a:gd name="T13" fmla="*/ 139 h 562"/>
                <a:gd name="T14" fmla="*/ 168 w 562"/>
                <a:gd name="T15" fmla="*/ 134 h 562"/>
                <a:gd name="T16" fmla="*/ 166 w 562"/>
                <a:gd name="T17" fmla="*/ 129 h 562"/>
                <a:gd name="T18" fmla="*/ 165 w 562"/>
                <a:gd name="T19" fmla="*/ 123 h 562"/>
                <a:gd name="T20" fmla="*/ 163 w 562"/>
                <a:gd name="T21" fmla="*/ 118 h 562"/>
                <a:gd name="T22" fmla="*/ 162 w 562"/>
                <a:gd name="T23" fmla="*/ 112 h 562"/>
                <a:gd name="T24" fmla="*/ 160 w 562"/>
                <a:gd name="T25" fmla="*/ 107 h 562"/>
                <a:gd name="T26" fmla="*/ 157 w 562"/>
                <a:gd name="T27" fmla="*/ 102 h 562"/>
                <a:gd name="T28" fmla="*/ 155 w 562"/>
                <a:gd name="T29" fmla="*/ 97 h 562"/>
                <a:gd name="T30" fmla="*/ 152 w 562"/>
                <a:gd name="T31" fmla="*/ 92 h 562"/>
                <a:gd name="T32" fmla="*/ 150 w 562"/>
                <a:gd name="T33" fmla="*/ 88 h 562"/>
                <a:gd name="T34" fmla="*/ 147 w 562"/>
                <a:gd name="T35" fmla="*/ 83 h 562"/>
                <a:gd name="T36" fmla="*/ 144 w 562"/>
                <a:gd name="T37" fmla="*/ 78 h 562"/>
                <a:gd name="T38" fmla="*/ 141 w 562"/>
                <a:gd name="T39" fmla="*/ 74 h 562"/>
                <a:gd name="T40" fmla="*/ 138 w 562"/>
                <a:gd name="T41" fmla="*/ 69 h 562"/>
                <a:gd name="T42" fmla="*/ 135 w 562"/>
                <a:gd name="T43" fmla="*/ 65 h 562"/>
                <a:gd name="T44" fmla="*/ 131 w 562"/>
                <a:gd name="T45" fmla="*/ 61 h 562"/>
                <a:gd name="T46" fmla="*/ 127 w 562"/>
                <a:gd name="T47" fmla="*/ 56 h 562"/>
                <a:gd name="T48" fmla="*/ 124 w 562"/>
                <a:gd name="T49" fmla="*/ 52 h 562"/>
                <a:gd name="T50" fmla="*/ 120 w 562"/>
                <a:gd name="T51" fmla="*/ 49 h 562"/>
                <a:gd name="T52" fmla="*/ 116 w 562"/>
                <a:gd name="T53" fmla="*/ 45 h 562"/>
                <a:gd name="T54" fmla="*/ 112 w 562"/>
                <a:gd name="T55" fmla="*/ 41 h 562"/>
                <a:gd name="T56" fmla="*/ 107 w 562"/>
                <a:gd name="T57" fmla="*/ 37 h 562"/>
                <a:gd name="T58" fmla="*/ 103 w 562"/>
                <a:gd name="T59" fmla="*/ 34 h 562"/>
                <a:gd name="T60" fmla="*/ 99 w 562"/>
                <a:gd name="T61" fmla="*/ 31 h 562"/>
                <a:gd name="T62" fmla="*/ 94 w 562"/>
                <a:gd name="T63" fmla="*/ 28 h 562"/>
                <a:gd name="T64" fmla="*/ 89 w 562"/>
                <a:gd name="T65" fmla="*/ 25 h 562"/>
                <a:gd name="T66" fmla="*/ 84 w 562"/>
                <a:gd name="T67" fmla="*/ 22 h 562"/>
                <a:gd name="T68" fmla="*/ 80 w 562"/>
                <a:gd name="T69" fmla="*/ 20 h 562"/>
                <a:gd name="T70" fmla="*/ 75 w 562"/>
                <a:gd name="T71" fmla="*/ 17 h 562"/>
                <a:gd name="T72" fmla="*/ 70 w 562"/>
                <a:gd name="T73" fmla="*/ 15 h 562"/>
                <a:gd name="T74" fmla="*/ 65 w 562"/>
                <a:gd name="T75" fmla="*/ 12 h 562"/>
                <a:gd name="T76" fmla="*/ 60 w 562"/>
                <a:gd name="T77" fmla="*/ 10 h 562"/>
                <a:gd name="T78" fmla="*/ 54 w 562"/>
                <a:gd name="T79" fmla="*/ 9 h 562"/>
                <a:gd name="T80" fmla="*/ 49 w 562"/>
                <a:gd name="T81" fmla="*/ 7 h 562"/>
                <a:gd name="T82" fmla="*/ 44 w 562"/>
                <a:gd name="T83" fmla="*/ 6 h 562"/>
                <a:gd name="T84" fmla="*/ 39 w 562"/>
                <a:gd name="T85" fmla="*/ 4 h 562"/>
                <a:gd name="T86" fmla="*/ 33 w 562"/>
                <a:gd name="T87" fmla="*/ 3 h 562"/>
                <a:gd name="T88" fmla="*/ 28 w 562"/>
                <a:gd name="T89" fmla="*/ 2 h 562"/>
                <a:gd name="T90" fmla="*/ 22 w 562"/>
                <a:gd name="T91" fmla="*/ 1 h 562"/>
                <a:gd name="T92" fmla="*/ 17 w 562"/>
                <a:gd name="T93" fmla="*/ 1 h 562"/>
                <a:gd name="T94" fmla="*/ 11 w 562"/>
                <a:gd name="T95" fmla="*/ 0 h 562"/>
                <a:gd name="T96" fmla="*/ 6 w 562"/>
                <a:gd name="T97" fmla="*/ 0 h 562"/>
                <a:gd name="T98" fmla="*/ 0 w 562"/>
                <a:gd name="T99" fmla="*/ 0 h 56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62" h="562">
                  <a:moveTo>
                    <a:pt x="562" y="562"/>
                  </a:moveTo>
                  <a:lnTo>
                    <a:pt x="562" y="544"/>
                  </a:lnTo>
                  <a:lnTo>
                    <a:pt x="561" y="526"/>
                  </a:lnTo>
                  <a:lnTo>
                    <a:pt x="560" y="508"/>
                  </a:lnTo>
                  <a:lnTo>
                    <a:pt x="558" y="490"/>
                  </a:lnTo>
                  <a:lnTo>
                    <a:pt x="555" y="473"/>
                  </a:lnTo>
                  <a:lnTo>
                    <a:pt x="552" y="455"/>
                  </a:lnTo>
                  <a:lnTo>
                    <a:pt x="548" y="437"/>
                  </a:lnTo>
                  <a:lnTo>
                    <a:pt x="544" y="420"/>
                  </a:lnTo>
                  <a:lnTo>
                    <a:pt x="539" y="403"/>
                  </a:lnTo>
                  <a:lnTo>
                    <a:pt x="534" y="384"/>
                  </a:lnTo>
                  <a:lnTo>
                    <a:pt x="528" y="367"/>
                  </a:lnTo>
                  <a:lnTo>
                    <a:pt x="522" y="351"/>
                  </a:lnTo>
                  <a:lnTo>
                    <a:pt x="514" y="334"/>
                  </a:lnTo>
                  <a:lnTo>
                    <a:pt x="507" y="318"/>
                  </a:lnTo>
                  <a:lnTo>
                    <a:pt x="498" y="302"/>
                  </a:lnTo>
                  <a:lnTo>
                    <a:pt x="490" y="286"/>
                  </a:lnTo>
                  <a:lnTo>
                    <a:pt x="481" y="270"/>
                  </a:lnTo>
                  <a:lnTo>
                    <a:pt x="472" y="256"/>
                  </a:lnTo>
                  <a:lnTo>
                    <a:pt x="461" y="241"/>
                  </a:lnTo>
                  <a:lnTo>
                    <a:pt x="450" y="226"/>
                  </a:lnTo>
                  <a:lnTo>
                    <a:pt x="440" y="212"/>
                  </a:lnTo>
                  <a:lnTo>
                    <a:pt x="428" y="198"/>
                  </a:lnTo>
                  <a:lnTo>
                    <a:pt x="416" y="184"/>
                  </a:lnTo>
                  <a:lnTo>
                    <a:pt x="405" y="170"/>
                  </a:lnTo>
                  <a:lnTo>
                    <a:pt x="392" y="159"/>
                  </a:lnTo>
                  <a:lnTo>
                    <a:pt x="378" y="146"/>
                  </a:lnTo>
                  <a:lnTo>
                    <a:pt x="365" y="134"/>
                  </a:lnTo>
                  <a:lnTo>
                    <a:pt x="351" y="122"/>
                  </a:lnTo>
                  <a:lnTo>
                    <a:pt x="337" y="112"/>
                  </a:lnTo>
                  <a:lnTo>
                    <a:pt x="322" y="101"/>
                  </a:lnTo>
                  <a:lnTo>
                    <a:pt x="307" y="91"/>
                  </a:lnTo>
                  <a:lnTo>
                    <a:pt x="292" y="81"/>
                  </a:lnTo>
                  <a:lnTo>
                    <a:pt x="276" y="72"/>
                  </a:lnTo>
                  <a:lnTo>
                    <a:pt x="261" y="64"/>
                  </a:lnTo>
                  <a:lnTo>
                    <a:pt x="244" y="55"/>
                  </a:lnTo>
                  <a:lnTo>
                    <a:pt x="228" y="48"/>
                  </a:lnTo>
                  <a:lnTo>
                    <a:pt x="212" y="40"/>
                  </a:lnTo>
                  <a:lnTo>
                    <a:pt x="195" y="34"/>
                  </a:lnTo>
                  <a:lnTo>
                    <a:pt x="178" y="29"/>
                  </a:lnTo>
                  <a:lnTo>
                    <a:pt x="161" y="23"/>
                  </a:lnTo>
                  <a:lnTo>
                    <a:pt x="143" y="18"/>
                  </a:lnTo>
                  <a:lnTo>
                    <a:pt x="126" y="14"/>
                  </a:lnTo>
                  <a:lnTo>
                    <a:pt x="108" y="10"/>
                  </a:lnTo>
                  <a:lnTo>
                    <a:pt x="91" y="7"/>
                  </a:lnTo>
                  <a:lnTo>
                    <a:pt x="72" y="4"/>
                  </a:lnTo>
                  <a:lnTo>
                    <a:pt x="54" y="2"/>
                  </a:lnTo>
                  <a:lnTo>
                    <a:pt x="36" y="1"/>
                  </a:lnTo>
                  <a:lnTo>
                    <a:pt x="18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96" name="Freeform 624"/>
            <p:cNvSpPr>
              <a:spLocks/>
            </p:cNvSpPr>
            <p:nvPr/>
          </p:nvSpPr>
          <p:spPr bwMode="auto">
            <a:xfrm>
              <a:off x="4613" y="2949"/>
              <a:ext cx="175" cy="172"/>
            </a:xfrm>
            <a:custGeom>
              <a:avLst/>
              <a:gdLst>
                <a:gd name="T0" fmla="*/ 0 w 563"/>
                <a:gd name="T1" fmla="*/ 0 h 562"/>
                <a:gd name="T2" fmla="*/ 0 w 563"/>
                <a:gd name="T3" fmla="*/ 6 h 562"/>
                <a:gd name="T4" fmla="*/ 1 w 563"/>
                <a:gd name="T5" fmla="*/ 11 h 562"/>
                <a:gd name="T6" fmla="*/ 1 w 563"/>
                <a:gd name="T7" fmla="*/ 17 h 562"/>
                <a:gd name="T8" fmla="*/ 2 w 563"/>
                <a:gd name="T9" fmla="*/ 22 h 562"/>
                <a:gd name="T10" fmla="*/ 2 w 563"/>
                <a:gd name="T11" fmla="*/ 28 h 562"/>
                <a:gd name="T12" fmla="*/ 3 w 563"/>
                <a:gd name="T13" fmla="*/ 33 h 562"/>
                <a:gd name="T14" fmla="*/ 4 w 563"/>
                <a:gd name="T15" fmla="*/ 38 h 562"/>
                <a:gd name="T16" fmla="*/ 6 w 563"/>
                <a:gd name="T17" fmla="*/ 43 h 562"/>
                <a:gd name="T18" fmla="*/ 7 w 563"/>
                <a:gd name="T19" fmla="*/ 49 h 562"/>
                <a:gd name="T20" fmla="*/ 9 w 563"/>
                <a:gd name="T21" fmla="*/ 54 h 562"/>
                <a:gd name="T22" fmla="*/ 11 w 563"/>
                <a:gd name="T23" fmla="*/ 59 h 562"/>
                <a:gd name="T24" fmla="*/ 13 w 563"/>
                <a:gd name="T25" fmla="*/ 65 h 562"/>
                <a:gd name="T26" fmla="*/ 15 w 563"/>
                <a:gd name="T27" fmla="*/ 69 h 562"/>
                <a:gd name="T28" fmla="*/ 17 w 563"/>
                <a:gd name="T29" fmla="*/ 74 h 562"/>
                <a:gd name="T30" fmla="*/ 20 w 563"/>
                <a:gd name="T31" fmla="*/ 80 h 562"/>
                <a:gd name="T32" fmla="*/ 23 w 563"/>
                <a:gd name="T33" fmla="*/ 84 h 562"/>
                <a:gd name="T34" fmla="*/ 25 w 563"/>
                <a:gd name="T35" fmla="*/ 89 h 562"/>
                <a:gd name="T36" fmla="*/ 28 w 563"/>
                <a:gd name="T37" fmla="*/ 94 h 562"/>
                <a:gd name="T38" fmla="*/ 32 w 563"/>
                <a:gd name="T39" fmla="*/ 98 h 562"/>
                <a:gd name="T40" fmla="*/ 35 w 563"/>
                <a:gd name="T41" fmla="*/ 103 h 562"/>
                <a:gd name="T42" fmla="*/ 38 w 563"/>
                <a:gd name="T43" fmla="*/ 107 h 562"/>
                <a:gd name="T44" fmla="*/ 42 w 563"/>
                <a:gd name="T45" fmla="*/ 112 h 562"/>
                <a:gd name="T46" fmla="*/ 45 w 563"/>
                <a:gd name="T47" fmla="*/ 116 h 562"/>
                <a:gd name="T48" fmla="*/ 49 w 563"/>
                <a:gd name="T49" fmla="*/ 120 h 562"/>
                <a:gd name="T50" fmla="*/ 53 w 563"/>
                <a:gd name="T51" fmla="*/ 124 h 562"/>
                <a:gd name="T52" fmla="*/ 58 w 563"/>
                <a:gd name="T53" fmla="*/ 127 h 562"/>
                <a:gd name="T54" fmla="*/ 62 w 563"/>
                <a:gd name="T55" fmla="*/ 131 h 562"/>
                <a:gd name="T56" fmla="*/ 66 w 563"/>
                <a:gd name="T57" fmla="*/ 134 h 562"/>
                <a:gd name="T58" fmla="*/ 70 w 563"/>
                <a:gd name="T59" fmla="*/ 138 h 562"/>
                <a:gd name="T60" fmla="*/ 75 w 563"/>
                <a:gd name="T61" fmla="*/ 141 h 562"/>
                <a:gd name="T62" fmla="*/ 80 w 563"/>
                <a:gd name="T63" fmla="*/ 144 h 562"/>
                <a:gd name="T64" fmla="*/ 84 w 563"/>
                <a:gd name="T65" fmla="*/ 147 h 562"/>
                <a:gd name="T66" fmla="*/ 89 w 563"/>
                <a:gd name="T67" fmla="*/ 150 h 562"/>
                <a:gd name="T68" fmla="*/ 94 w 563"/>
                <a:gd name="T69" fmla="*/ 153 h 562"/>
                <a:gd name="T70" fmla="*/ 99 w 563"/>
                <a:gd name="T71" fmla="*/ 155 h 562"/>
                <a:gd name="T72" fmla="*/ 104 w 563"/>
                <a:gd name="T73" fmla="*/ 157 h 562"/>
                <a:gd name="T74" fmla="*/ 109 w 563"/>
                <a:gd name="T75" fmla="*/ 159 h 562"/>
                <a:gd name="T76" fmla="*/ 114 w 563"/>
                <a:gd name="T77" fmla="*/ 162 h 562"/>
                <a:gd name="T78" fmla="*/ 120 w 563"/>
                <a:gd name="T79" fmla="*/ 163 h 562"/>
                <a:gd name="T80" fmla="*/ 125 w 563"/>
                <a:gd name="T81" fmla="*/ 165 h 562"/>
                <a:gd name="T82" fmla="*/ 131 w 563"/>
                <a:gd name="T83" fmla="*/ 166 h 562"/>
                <a:gd name="T84" fmla="*/ 136 w 563"/>
                <a:gd name="T85" fmla="*/ 168 h 562"/>
                <a:gd name="T86" fmla="*/ 141 w 563"/>
                <a:gd name="T87" fmla="*/ 169 h 562"/>
                <a:gd name="T88" fmla="*/ 147 w 563"/>
                <a:gd name="T89" fmla="*/ 170 h 562"/>
                <a:gd name="T90" fmla="*/ 152 w 563"/>
                <a:gd name="T91" fmla="*/ 170 h 562"/>
                <a:gd name="T92" fmla="*/ 158 w 563"/>
                <a:gd name="T93" fmla="*/ 171 h 562"/>
                <a:gd name="T94" fmla="*/ 164 w 563"/>
                <a:gd name="T95" fmla="*/ 172 h 562"/>
                <a:gd name="T96" fmla="*/ 169 w 563"/>
                <a:gd name="T97" fmla="*/ 172 h 562"/>
                <a:gd name="T98" fmla="*/ 175 w 563"/>
                <a:gd name="T99" fmla="*/ 172 h 56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63" h="562">
                  <a:moveTo>
                    <a:pt x="0" y="0"/>
                  </a:moveTo>
                  <a:lnTo>
                    <a:pt x="0" y="18"/>
                  </a:lnTo>
                  <a:lnTo>
                    <a:pt x="2" y="36"/>
                  </a:lnTo>
                  <a:lnTo>
                    <a:pt x="3" y="54"/>
                  </a:lnTo>
                  <a:lnTo>
                    <a:pt x="5" y="72"/>
                  </a:lnTo>
                  <a:lnTo>
                    <a:pt x="8" y="90"/>
                  </a:lnTo>
                  <a:lnTo>
                    <a:pt x="11" y="107"/>
                  </a:lnTo>
                  <a:lnTo>
                    <a:pt x="14" y="125"/>
                  </a:lnTo>
                  <a:lnTo>
                    <a:pt x="19" y="142"/>
                  </a:lnTo>
                  <a:lnTo>
                    <a:pt x="24" y="160"/>
                  </a:lnTo>
                  <a:lnTo>
                    <a:pt x="29" y="177"/>
                  </a:lnTo>
                  <a:lnTo>
                    <a:pt x="35" y="194"/>
                  </a:lnTo>
                  <a:lnTo>
                    <a:pt x="41" y="211"/>
                  </a:lnTo>
                  <a:lnTo>
                    <a:pt x="48" y="227"/>
                  </a:lnTo>
                  <a:lnTo>
                    <a:pt x="56" y="243"/>
                  </a:lnTo>
                  <a:lnTo>
                    <a:pt x="64" y="260"/>
                  </a:lnTo>
                  <a:lnTo>
                    <a:pt x="73" y="275"/>
                  </a:lnTo>
                  <a:lnTo>
                    <a:pt x="81" y="291"/>
                  </a:lnTo>
                  <a:lnTo>
                    <a:pt x="91" y="306"/>
                  </a:lnTo>
                  <a:lnTo>
                    <a:pt x="102" y="321"/>
                  </a:lnTo>
                  <a:lnTo>
                    <a:pt x="112" y="336"/>
                  </a:lnTo>
                  <a:lnTo>
                    <a:pt x="123" y="351"/>
                  </a:lnTo>
                  <a:lnTo>
                    <a:pt x="135" y="365"/>
                  </a:lnTo>
                  <a:lnTo>
                    <a:pt x="146" y="378"/>
                  </a:lnTo>
                  <a:lnTo>
                    <a:pt x="159" y="391"/>
                  </a:lnTo>
                  <a:lnTo>
                    <a:pt x="171" y="404"/>
                  </a:lnTo>
                  <a:lnTo>
                    <a:pt x="185" y="416"/>
                  </a:lnTo>
                  <a:lnTo>
                    <a:pt x="199" y="428"/>
                  </a:lnTo>
                  <a:lnTo>
                    <a:pt x="212" y="439"/>
                  </a:lnTo>
                  <a:lnTo>
                    <a:pt x="226" y="451"/>
                  </a:lnTo>
                  <a:lnTo>
                    <a:pt x="241" y="461"/>
                  </a:lnTo>
                  <a:lnTo>
                    <a:pt x="256" y="471"/>
                  </a:lnTo>
                  <a:lnTo>
                    <a:pt x="271" y="481"/>
                  </a:lnTo>
                  <a:lnTo>
                    <a:pt x="287" y="489"/>
                  </a:lnTo>
                  <a:lnTo>
                    <a:pt x="302" y="499"/>
                  </a:lnTo>
                  <a:lnTo>
                    <a:pt x="319" y="506"/>
                  </a:lnTo>
                  <a:lnTo>
                    <a:pt x="335" y="514"/>
                  </a:lnTo>
                  <a:lnTo>
                    <a:pt x="352" y="521"/>
                  </a:lnTo>
                  <a:lnTo>
                    <a:pt x="368" y="528"/>
                  </a:lnTo>
                  <a:lnTo>
                    <a:pt x="385" y="534"/>
                  </a:lnTo>
                  <a:lnTo>
                    <a:pt x="402" y="539"/>
                  </a:lnTo>
                  <a:lnTo>
                    <a:pt x="420" y="544"/>
                  </a:lnTo>
                  <a:lnTo>
                    <a:pt x="437" y="548"/>
                  </a:lnTo>
                  <a:lnTo>
                    <a:pt x="455" y="552"/>
                  </a:lnTo>
                  <a:lnTo>
                    <a:pt x="472" y="555"/>
                  </a:lnTo>
                  <a:lnTo>
                    <a:pt x="490" y="557"/>
                  </a:lnTo>
                  <a:lnTo>
                    <a:pt x="508" y="560"/>
                  </a:lnTo>
                  <a:lnTo>
                    <a:pt x="527" y="561"/>
                  </a:lnTo>
                  <a:lnTo>
                    <a:pt x="545" y="562"/>
                  </a:lnTo>
                  <a:lnTo>
                    <a:pt x="563" y="56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97" name="Freeform 625"/>
            <p:cNvSpPr>
              <a:spLocks/>
            </p:cNvSpPr>
            <p:nvPr/>
          </p:nvSpPr>
          <p:spPr bwMode="auto">
            <a:xfrm>
              <a:off x="5421" y="2949"/>
              <a:ext cx="172" cy="172"/>
            </a:xfrm>
            <a:custGeom>
              <a:avLst/>
              <a:gdLst>
                <a:gd name="T0" fmla="*/ 0 w 562"/>
                <a:gd name="T1" fmla="*/ 172 h 562"/>
                <a:gd name="T2" fmla="*/ 6 w 562"/>
                <a:gd name="T3" fmla="*/ 172 h 562"/>
                <a:gd name="T4" fmla="*/ 11 w 562"/>
                <a:gd name="T5" fmla="*/ 172 h 562"/>
                <a:gd name="T6" fmla="*/ 17 w 562"/>
                <a:gd name="T7" fmla="*/ 171 h 562"/>
                <a:gd name="T8" fmla="*/ 22 w 562"/>
                <a:gd name="T9" fmla="*/ 170 h 562"/>
                <a:gd name="T10" fmla="*/ 28 w 562"/>
                <a:gd name="T11" fmla="*/ 170 h 562"/>
                <a:gd name="T12" fmla="*/ 33 w 562"/>
                <a:gd name="T13" fmla="*/ 169 h 562"/>
                <a:gd name="T14" fmla="*/ 39 w 562"/>
                <a:gd name="T15" fmla="*/ 168 h 562"/>
                <a:gd name="T16" fmla="*/ 44 w 562"/>
                <a:gd name="T17" fmla="*/ 166 h 562"/>
                <a:gd name="T18" fmla="*/ 49 w 562"/>
                <a:gd name="T19" fmla="*/ 165 h 562"/>
                <a:gd name="T20" fmla="*/ 54 w 562"/>
                <a:gd name="T21" fmla="*/ 163 h 562"/>
                <a:gd name="T22" fmla="*/ 60 w 562"/>
                <a:gd name="T23" fmla="*/ 162 h 562"/>
                <a:gd name="T24" fmla="*/ 65 w 562"/>
                <a:gd name="T25" fmla="*/ 159 h 562"/>
                <a:gd name="T26" fmla="*/ 70 w 562"/>
                <a:gd name="T27" fmla="*/ 157 h 562"/>
                <a:gd name="T28" fmla="*/ 75 w 562"/>
                <a:gd name="T29" fmla="*/ 155 h 562"/>
                <a:gd name="T30" fmla="*/ 80 w 562"/>
                <a:gd name="T31" fmla="*/ 153 h 562"/>
                <a:gd name="T32" fmla="*/ 84 w 562"/>
                <a:gd name="T33" fmla="*/ 150 h 562"/>
                <a:gd name="T34" fmla="*/ 89 w 562"/>
                <a:gd name="T35" fmla="*/ 147 h 562"/>
                <a:gd name="T36" fmla="*/ 94 w 562"/>
                <a:gd name="T37" fmla="*/ 144 h 562"/>
                <a:gd name="T38" fmla="*/ 99 w 562"/>
                <a:gd name="T39" fmla="*/ 141 h 562"/>
                <a:gd name="T40" fmla="*/ 103 w 562"/>
                <a:gd name="T41" fmla="*/ 138 h 562"/>
                <a:gd name="T42" fmla="*/ 107 w 562"/>
                <a:gd name="T43" fmla="*/ 134 h 562"/>
                <a:gd name="T44" fmla="*/ 112 w 562"/>
                <a:gd name="T45" fmla="*/ 131 h 562"/>
                <a:gd name="T46" fmla="*/ 116 w 562"/>
                <a:gd name="T47" fmla="*/ 127 h 562"/>
                <a:gd name="T48" fmla="*/ 120 w 562"/>
                <a:gd name="T49" fmla="*/ 124 h 562"/>
                <a:gd name="T50" fmla="*/ 124 w 562"/>
                <a:gd name="T51" fmla="*/ 120 h 562"/>
                <a:gd name="T52" fmla="*/ 127 w 562"/>
                <a:gd name="T53" fmla="*/ 116 h 562"/>
                <a:gd name="T54" fmla="*/ 131 w 562"/>
                <a:gd name="T55" fmla="*/ 112 h 562"/>
                <a:gd name="T56" fmla="*/ 135 w 562"/>
                <a:gd name="T57" fmla="*/ 107 h 562"/>
                <a:gd name="T58" fmla="*/ 138 w 562"/>
                <a:gd name="T59" fmla="*/ 103 h 562"/>
                <a:gd name="T60" fmla="*/ 141 w 562"/>
                <a:gd name="T61" fmla="*/ 98 h 562"/>
                <a:gd name="T62" fmla="*/ 144 w 562"/>
                <a:gd name="T63" fmla="*/ 94 h 562"/>
                <a:gd name="T64" fmla="*/ 147 w 562"/>
                <a:gd name="T65" fmla="*/ 89 h 562"/>
                <a:gd name="T66" fmla="*/ 150 w 562"/>
                <a:gd name="T67" fmla="*/ 84 h 562"/>
                <a:gd name="T68" fmla="*/ 152 w 562"/>
                <a:gd name="T69" fmla="*/ 80 h 562"/>
                <a:gd name="T70" fmla="*/ 155 w 562"/>
                <a:gd name="T71" fmla="*/ 74 h 562"/>
                <a:gd name="T72" fmla="*/ 157 w 562"/>
                <a:gd name="T73" fmla="*/ 69 h 562"/>
                <a:gd name="T74" fmla="*/ 160 w 562"/>
                <a:gd name="T75" fmla="*/ 65 h 562"/>
                <a:gd name="T76" fmla="*/ 162 w 562"/>
                <a:gd name="T77" fmla="*/ 59 h 562"/>
                <a:gd name="T78" fmla="*/ 163 w 562"/>
                <a:gd name="T79" fmla="*/ 54 h 562"/>
                <a:gd name="T80" fmla="*/ 165 w 562"/>
                <a:gd name="T81" fmla="*/ 49 h 562"/>
                <a:gd name="T82" fmla="*/ 166 w 562"/>
                <a:gd name="T83" fmla="*/ 43 h 562"/>
                <a:gd name="T84" fmla="*/ 168 w 562"/>
                <a:gd name="T85" fmla="*/ 38 h 562"/>
                <a:gd name="T86" fmla="*/ 169 w 562"/>
                <a:gd name="T87" fmla="*/ 33 h 562"/>
                <a:gd name="T88" fmla="*/ 170 w 562"/>
                <a:gd name="T89" fmla="*/ 28 h 562"/>
                <a:gd name="T90" fmla="*/ 171 w 562"/>
                <a:gd name="T91" fmla="*/ 22 h 562"/>
                <a:gd name="T92" fmla="*/ 171 w 562"/>
                <a:gd name="T93" fmla="*/ 17 h 562"/>
                <a:gd name="T94" fmla="*/ 172 w 562"/>
                <a:gd name="T95" fmla="*/ 11 h 562"/>
                <a:gd name="T96" fmla="*/ 172 w 562"/>
                <a:gd name="T97" fmla="*/ 6 h 562"/>
                <a:gd name="T98" fmla="*/ 172 w 562"/>
                <a:gd name="T99" fmla="*/ 0 h 56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62" h="562">
                  <a:moveTo>
                    <a:pt x="0" y="562"/>
                  </a:moveTo>
                  <a:lnTo>
                    <a:pt x="18" y="562"/>
                  </a:lnTo>
                  <a:lnTo>
                    <a:pt x="36" y="561"/>
                  </a:lnTo>
                  <a:lnTo>
                    <a:pt x="54" y="560"/>
                  </a:lnTo>
                  <a:lnTo>
                    <a:pt x="72" y="557"/>
                  </a:lnTo>
                  <a:lnTo>
                    <a:pt x="91" y="555"/>
                  </a:lnTo>
                  <a:lnTo>
                    <a:pt x="108" y="552"/>
                  </a:lnTo>
                  <a:lnTo>
                    <a:pt x="126" y="548"/>
                  </a:lnTo>
                  <a:lnTo>
                    <a:pt x="143" y="544"/>
                  </a:lnTo>
                  <a:lnTo>
                    <a:pt x="161" y="539"/>
                  </a:lnTo>
                  <a:lnTo>
                    <a:pt x="178" y="534"/>
                  </a:lnTo>
                  <a:lnTo>
                    <a:pt x="195" y="528"/>
                  </a:lnTo>
                  <a:lnTo>
                    <a:pt x="212" y="521"/>
                  </a:lnTo>
                  <a:lnTo>
                    <a:pt x="228" y="514"/>
                  </a:lnTo>
                  <a:lnTo>
                    <a:pt x="244" y="506"/>
                  </a:lnTo>
                  <a:lnTo>
                    <a:pt x="261" y="499"/>
                  </a:lnTo>
                  <a:lnTo>
                    <a:pt x="276" y="489"/>
                  </a:lnTo>
                  <a:lnTo>
                    <a:pt x="292" y="481"/>
                  </a:lnTo>
                  <a:lnTo>
                    <a:pt x="307" y="471"/>
                  </a:lnTo>
                  <a:lnTo>
                    <a:pt x="322" y="461"/>
                  </a:lnTo>
                  <a:lnTo>
                    <a:pt x="337" y="451"/>
                  </a:lnTo>
                  <a:lnTo>
                    <a:pt x="351" y="439"/>
                  </a:lnTo>
                  <a:lnTo>
                    <a:pt x="365" y="428"/>
                  </a:lnTo>
                  <a:lnTo>
                    <a:pt x="378" y="416"/>
                  </a:lnTo>
                  <a:lnTo>
                    <a:pt x="392" y="404"/>
                  </a:lnTo>
                  <a:lnTo>
                    <a:pt x="405" y="391"/>
                  </a:lnTo>
                  <a:lnTo>
                    <a:pt x="416" y="378"/>
                  </a:lnTo>
                  <a:lnTo>
                    <a:pt x="428" y="365"/>
                  </a:lnTo>
                  <a:lnTo>
                    <a:pt x="440" y="351"/>
                  </a:lnTo>
                  <a:lnTo>
                    <a:pt x="450" y="336"/>
                  </a:lnTo>
                  <a:lnTo>
                    <a:pt x="461" y="321"/>
                  </a:lnTo>
                  <a:lnTo>
                    <a:pt x="472" y="306"/>
                  </a:lnTo>
                  <a:lnTo>
                    <a:pt x="481" y="291"/>
                  </a:lnTo>
                  <a:lnTo>
                    <a:pt x="490" y="275"/>
                  </a:lnTo>
                  <a:lnTo>
                    <a:pt x="498" y="260"/>
                  </a:lnTo>
                  <a:lnTo>
                    <a:pt x="507" y="243"/>
                  </a:lnTo>
                  <a:lnTo>
                    <a:pt x="514" y="227"/>
                  </a:lnTo>
                  <a:lnTo>
                    <a:pt x="522" y="211"/>
                  </a:lnTo>
                  <a:lnTo>
                    <a:pt x="528" y="194"/>
                  </a:lnTo>
                  <a:lnTo>
                    <a:pt x="534" y="177"/>
                  </a:lnTo>
                  <a:lnTo>
                    <a:pt x="539" y="160"/>
                  </a:lnTo>
                  <a:lnTo>
                    <a:pt x="544" y="142"/>
                  </a:lnTo>
                  <a:lnTo>
                    <a:pt x="548" y="125"/>
                  </a:lnTo>
                  <a:lnTo>
                    <a:pt x="552" y="107"/>
                  </a:lnTo>
                  <a:lnTo>
                    <a:pt x="555" y="90"/>
                  </a:lnTo>
                  <a:lnTo>
                    <a:pt x="558" y="72"/>
                  </a:lnTo>
                  <a:lnTo>
                    <a:pt x="560" y="54"/>
                  </a:lnTo>
                  <a:lnTo>
                    <a:pt x="561" y="36"/>
                  </a:lnTo>
                  <a:lnTo>
                    <a:pt x="562" y="18"/>
                  </a:lnTo>
                  <a:lnTo>
                    <a:pt x="562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98" name="Freeform 626"/>
            <p:cNvSpPr>
              <a:spLocks/>
            </p:cNvSpPr>
            <p:nvPr/>
          </p:nvSpPr>
          <p:spPr bwMode="auto">
            <a:xfrm>
              <a:off x="4708" y="2869"/>
              <a:ext cx="157" cy="159"/>
            </a:xfrm>
            <a:custGeom>
              <a:avLst/>
              <a:gdLst>
                <a:gd name="T0" fmla="*/ 157 w 514"/>
                <a:gd name="T1" fmla="*/ 72 h 515"/>
                <a:gd name="T2" fmla="*/ 155 w 514"/>
                <a:gd name="T3" fmla="*/ 61 h 515"/>
                <a:gd name="T4" fmla="*/ 152 w 514"/>
                <a:gd name="T5" fmla="*/ 50 h 515"/>
                <a:gd name="T6" fmla="*/ 147 w 514"/>
                <a:gd name="T7" fmla="*/ 40 h 515"/>
                <a:gd name="T8" fmla="*/ 141 w 514"/>
                <a:gd name="T9" fmla="*/ 31 h 515"/>
                <a:gd name="T10" fmla="*/ 133 w 514"/>
                <a:gd name="T11" fmla="*/ 22 h 515"/>
                <a:gd name="T12" fmla="*/ 124 w 514"/>
                <a:gd name="T13" fmla="*/ 15 h 515"/>
                <a:gd name="T14" fmla="*/ 115 w 514"/>
                <a:gd name="T15" fmla="*/ 9 h 515"/>
                <a:gd name="T16" fmla="*/ 104 w 514"/>
                <a:gd name="T17" fmla="*/ 5 h 515"/>
                <a:gd name="T18" fmla="*/ 93 w 514"/>
                <a:gd name="T19" fmla="*/ 2 h 515"/>
                <a:gd name="T20" fmla="*/ 82 w 514"/>
                <a:gd name="T21" fmla="*/ 0 h 515"/>
                <a:gd name="T22" fmla="*/ 71 w 514"/>
                <a:gd name="T23" fmla="*/ 0 h 515"/>
                <a:gd name="T24" fmla="*/ 60 w 514"/>
                <a:gd name="T25" fmla="*/ 2 h 515"/>
                <a:gd name="T26" fmla="*/ 49 w 514"/>
                <a:gd name="T27" fmla="*/ 6 h 515"/>
                <a:gd name="T28" fmla="*/ 39 w 514"/>
                <a:gd name="T29" fmla="*/ 11 h 515"/>
                <a:gd name="T30" fmla="*/ 30 w 514"/>
                <a:gd name="T31" fmla="*/ 17 h 515"/>
                <a:gd name="T32" fmla="*/ 22 w 514"/>
                <a:gd name="T33" fmla="*/ 25 h 515"/>
                <a:gd name="T34" fmla="*/ 15 w 514"/>
                <a:gd name="T35" fmla="*/ 33 h 515"/>
                <a:gd name="T36" fmla="*/ 9 w 514"/>
                <a:gd name="T37" fmla="*/ 43 h 515"/>
                <a:gd name="T38" fmla="*/ 4 w 514"/>
                <a:gd name="T39" fmla="*/ 53 h 515"/>
                <a:gd name="T40" fmla="*/ 1 w 514"/>
                <a:gd name="T41" fmla="*/ 65 h 515"/>
                <a:gd name="T42" fmla="*/ 0 w 514"/>
                <a:gd name="T43" fmla="*/ 76 h 515"/>
                <a:gd name="T44" fmla="*/ 0 w 514"/>
                <a:gd name="T45" fmla="*/ 87 h 515"/>
                <a:gd name="T46" fmla="*/ 2 w 514"/>
                <a:gd name="T47" fmla="*/ 98 h 515"/>
                <a:gd name="T48" fmla="*/ 5 w 514"/>
                <a:gd name="T49" fmla="*/ 109 h 515"/>
                <a:gd name="T50" fmla="*/ 10 w 514"/>
                <a:gd name="T51" fmla="*/ 119 h 515"/>
                <a:gd name="T52" fmla="*/ 16 w 514"/>
                <a:gd name="T53" fmla="*/ 129 h 515"/>
                <a:gd name="T54" fmla="*/ 24 w 514"/>
                <a:gd name="T55" fmla="*/ 137 h 515"/>
                <a:gd name="T56" fmla="*/ 33 w 514"/>
                <a:gd name="T57" fmla="*/ 144 h 515"/>
                <a:gd name="T58" fmla="*/ 43 w 514"/>
                <a:gd name="T59" fmla="*/ 150 h 515"/>
                <a:gd name="T60" fmla="*/ 53 w 514"/>
                <a:gd name="T61" fmla="*/ 155 h 515"/>
                <a:gd name="T62" fmla="*/ 64 w 514"/>
                <a:gd name="T63" fmla="*/ 158 h 515"/>
                <a:gd name="T64" fmla="*/ 75 w 514"/>
                <a:gd name="T65" fmla="*/ 159 h 515"/>
                <a:gd name="T66" fmla="*/ 86 w 514"/>
                <a:gd name="T67" fmla="*/ 159 h 515"/>
                <a:gd name="T68" fmla="*/ 97 w 514"/>
                <a:gd name="T69" fmla="*/ 157 h 515"/>
                <a:gd name="T70" fmla="*/ 108 w 514"/>
                <a:gd name="T71" fmla="*/ 153 h 515"/>
                <a:gd name="T72" fmla="*/ 118 w 514"/>
                <a:gd name="T73" fmla="*/ 149 h 515"/>
                <a:gd name="T74" fmla="*/ 127 w 514"/>
                <a:gd name="T75" fmla="*/ 142 h 515"/>
                <a:gd name="T76" fmla="*/ 136 w 514"/>
                <a:gd name="T77" fmla="*/ 134 h 515"/>
                <a:gd name="T78" fmla="*/ 143 w 514"/>
                <a:gd name="T79" fmla="*/ 126 h 515"/>
                <a:gd name="T80" fmla="*/ 149 w 514"/>
                <a:gd name="T81" fmla="*/ 116 h 515"/>
                <a:gd name="T82" fmla="*/ 153 w 514"/>
                <a:gd name="T83" fmla="*/ 106 h 515"/>
                <a:gd name="T84" fmla="*/ 156 w 514"/>
                <a:gd name="T85" fmla="*/ 95 h 515"/>
                <a:gd name="T86" fmla="*/ 157 w 514"/>
                <a:gd name="T87" fmla="*/ 83 h 51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14" h="515">
                  <a:moveTo>
                    <a:pt x="514" y="258"/>
                  </a:moveTo>
                  <a:lnTo>
                    <a:pt x="514" y="246"/>
                  </a:lnTo>
                  <a:lnTo>
                    <a:pt x="513" y="233"/>
                  </a:lnTo>
                  <a:lnTo>
                    <a:pt x="512" y="221"/>
                  </a:lnTo>
                  <a:lnTo>
                    <a:pt x="510" y="210"/>
                  </a:lnTo>
                  <a:lnTo>
                    <a:pt x="508" y="197"/>
                  </a:lnTo>
                  <a:lnTo>
                    <a:pt x="505" y="185"/>
                  </a:lnTo>
                  <a:lnTo>
                    <a:pt x="500" y="173"/>
                  </a:lnTo>
                  <a:lnTo>
                    <a:pt x="496" y="162"/>
                  </a:lnTo>
                  <a:lnTo>
                    <a:pt x="492" y="151"/>
                  </a:lnTo>
                  <a:lnTo>
                    <a:pt x="487" y="139"/>
                  </a:lnTo>
                  <a:lnTo>
                    <a:pt x="480" y="129"/>
                  </a:lnTo>
                  <a:lnTo>
                    <a:pt x="474" y="118"/>
                  </a:lnTo>
                  <a:lnTo>
                    <a:pt x="467" y="108"/>
                  </a:lnTo>
                  <a:lnTo>
                    <a:pt x="460" y="99"/>
                  </a:lnTo>
                  <a:lnTo>
                    <a:pt x="452" y="89"/>
                  </a:lnTo>
                  <a:lnTo>
                    <a:pt x="444" y="80"/>
                  </a:lnTo>
                  <a:lnTo>
                    <a:pt x="434" y="71"/>
                  </a:lnTo>
                  <a:lnTo>
                    <a:pt x="426" y="63"/>
                  </a:lnTo>
                  <a:lnTo>
                    <a:pt x="416" y="55"/>
                  </a:lnTo>
                  <a:lnTo>
                    <a:pt x="407" y="48"/>
                  </a:lnTo>
                  <a:lnTo>
                    <a:pt x="396" y="41"/>
                  </a:lnTo>
                  <a:lnTo>
                    <a:pt x="387" y="35"/>
                  </a:lnTo>
                  <a:lnTo>
                    <a:pt x="375" y="29"/>
                  </a:lnTo>
                  <a:lnTo>
                    <a:pt x="364" y="23"/>
                  </a:lnTo>
                  <a:lnTo>
                    <a:pt x="352" y="19"/>
                  </a:lnTo>
                  <a:lnTo>
                    <a:pt x="342" y="15"/>
                  </a:lnTo>
                  <a:lnTo>
                    <a:pt x="330" y="11"/>
                  </a:lnTo>
                  <a:lnTo>
                    <a:pt x="318" y="7"/>
                  </a:lnTo>
                  <a:lnTo>
                    <a:pt x="306" y="5"/>
                  </a:lnTo>
                  <a:lnTo>
                    <a:pt x="294" y="3"/>
                  </a:lnTo>
                  <a:lnTo>
                    <a:pt x="282" y="1"/>
                  </a:lnTo>
                  <a:lnTo>
                    <a:pt x="269" y="1"/>
                  </a:lnTo>
                  <a:lnTo>
                    <a:pt x="258" y="0"/>
                  </a:lnTo>
                  <a:lnTo>
                    <a:pt x="245" y="1"/>
                  </a:lnTo>
                  <a:lnTo>
                    <a:pt x="233" y="1"/>
                  </a:lnTo>
                  <a:lnTo>
                    <a:pt x="220" y="3"/>
                  </a:lnTo>
                  <a:lnTo>
                    <a:pt x="209" y="5"/>
                  </a:lnTo>
                  <a:lnTo>
                    <a:pt x="197" y="7"/>
                  </a:lnTo>
                  <a:lnTo>
                    <a:pt x="184" y="11"/>
                  </a:lnTo>
                  <a:lnTo>
                    <a:pt x="173" y="15"/>
                  </a:lnTo>
                  <a:lnTo>
                    <a:pt x="162" y="19"/>
                  </a:lnTo>
                  <a:lnTo>
                    <a:pt x="150" y="23"/>
                  </a:lnTo>
                  <a:lnTo>
                    <a:pt x="140" y="29"/>
                  </a:lnTo>
                  <a:lnTo>
                    <a:pt x="129" y="35"/>
                  </a:lnTo>
                  <a:lnTo>
                    <a:pt x="118" y="41"/>
                  </a:lnTo>
                  <a:lnTo>
                    <a:pt x="108" y="48"/>
                  </a:lnTo>
                  <a:lnTo>
                    <a:pt x="98" y="55"/>
                  </a:lnTo>
                  <a:lnTo>
                    <a:pt x="88" y="63"/>
                  </a:lnTo>
                  <a:lnTo>
                    <a:pt x="80" y="71"/>
                  </a:lnTo>
                  <a:lnTo>
                    <a:pt x="71" y="80"/>
                  </a:lnTo>
                  <a:lnTo>
                    <a:pt x="63" y="89"/>
                  </a:lnTo>
                  <a:lnTo>
                    <a:pt x="54" y="99"/>
                  </a:lnTo>
                  <a:lnTo>
                    <a:pt x="48" y="108"/>
                  </a:lnTo>
                  <a:lnTo>
                    <a:pt x="40" y="118"/>
                  </a:lnTo>
                  <a:lnTo>
                    <a:pt x="34" y="129"/>
                  </a:lnTo>
                  <a:lnTo>
                    <a:pt x="29" y="139"/>
                  </a:lnTo>
                  <a:lnTo>
                    <a:pt x="23" y="151"/>
                  </a:lnTo>
                  <a:lnTo>
                    <a:pt x="18" y="162"/>
                  </a:lnTo>
                  <a:lnTo>
                    <a:pt x="14" y="173"/>
                  </a:lnTo>
                  <a:lnTo>
                    <a:pt x="11" y="185"/>
                  </a:lnTo>
                  <a:lnTo>
                    <a:pt x="7" y="197"/>
                  </a:lnTo>
                  <a:lnTo>
                    <a:pt x="4" y="210"/>
                  </a:lnTo>
                  <a:lnTo>
                    <a:pt x="2" y="221"/>
                  </a:lnTo>
                  <a:lnTo>
                    <a:pt x="1" y="233"/>
                  </a:lnTo>
                  <a:lnTo>
                    <a:pt x="0" y="246"/>
                  </a:lnTo>
                  <a:lnTo>
                    <a:pt x="0" y="258"/>
                  </a:lnTo>
                  <a:lnTo>
                    <a:pt x="0" y="270"/>
                  </a:lnTo>
                  <a:lnTo>
                    <a:pt x="1" y="282"/>
                  </a:lnTo>
                  <a:lnTo>
                    <a:pt x="2" y="295"/>
                  </a:lnTo>
                  <a:lnTo>
                    <a:pt x="4" y="307"/>
                  </a:lnTo>
                  <a:lnTo>
                    <a:pt x="7" y="318"/>
                  </a:lnTo>
                  <a:lnTo>
                    <a:pt x="11" y="331"/>
                  </a:lnTo>
                  <a:lnTo>
                    <a:pt x="14" y="343"/>
                  </a:lnTo>
                  <a:lnTo>
                    <a:pt x="18" y="353"/>
                  </a:lnTo>
                  <a:lnTo>
                    <a:pt x="23" y="365"/>
                  </a:lnTo>
                  <a:lnTo>
                    <a:pt x="29" y="376"/>
                  </a:lnTo>
                  <a:lnTo>
                    <a:pt x="34" y="386"/>
                  </a:lnTo>
                  <a:lnTo>
                    <a:pt x="40" y="397"/>
                  </a:lnTo>
                  <a:lnTo>
                    <a:pt x="48" y="408"/>
                  </a:lnTo>
                  <a:lnTo>
                    <a:pt x="54" y="417"/>
                  </a:lnTo>
                  <a:lnTo>
                    <a:pt x="63" y="427"/>
                  </a:lnTo>
                  <a:lnTo>
                    <a:pt x="71" y="435"/>
                  </a:lnTo>
                  <a:lnTo>
                    <a:pt x="80" y="445"/>
                  </a:lnTo>
                  <a:lnTo>
                    <a:pt x="88" y="452"/>
                  </a:lnTo>
                  <a:lnTo>
                    <a:pt x="98" y="461"/>
                  </a:lnTo>
                  <a:lnTo>
                    <a:pt x="108" y="468"/>
                  </a:lnTo>
                  <a:lnTo>
                    <a:pt x="118" y="475"/>
                  </a:lnTo>
                  <a:lnTo>
                    <a:pt x="129" y="481"/>
                  </a:lnTo>
                  <a:lnTo>
                    <a:pt x="140" y="486"/>
                  </a:lnTo>
                  <a:lnTo>
                    <a:pt x="150" y="493"/>
                  </a:lnTo>
                  <a:lnTo>
                    <a:pt x="162" y="497"/>
                  </a:lnTo>
                  <a:lnTo>
                    <a:pt x="173" y="501"/>
                  </a:lnTo>
                  <a:lnTo>
                    <a:pt x="184" y="506"/>
                  </a:lnTo>
                  <a:lnTo>
                    <a:pt x="197" y="509"/>
                  </a:lnTo>
                  <a:lnTo>
                    <a:pt x="209" y="511"/>
                  </a:lnTo>
                  <a:lnTo>
                    <a:pt x="220" y="513"/>
                  </a:lnTo>
                  <a:lnTo>
                    <a:pt x="233" y="514"/>
                  </a:lnTo>
                  <a:lnTo>
                    <a:pt x="245" y="515"/>
                  </a:lnTo>
                  <a:lnTo>
                    <a:pt x="258" y="515"/>
                  </a:lnTo>
                  <a:lnTo>
                    <a:pt x="269" y="515"/>
                  </a:lnTo>
                  <a:lnTo>
                    <a:pt x="282" y="514"/>
                  </a:lnTo>
                  <a:lnTo>
                    <a:pt x="294" y="513"/>
                  </a:lnTo>
                  <a:lnTo>
                    <a:pt x="306" y="511"/>
                  </a:lnTo>
                  <a:lnTo>
                    <a:pt x="318" y="509"/>
                  </a:lnTo>
                  <a:lnTo>
                    <a:pt x="330" y="506"/>
                  </a:lnTo>
                  <a:lnTo>
                    <a:pt x="342" y="501"/>
                  </a:lnTo>
                  <a:lnTo>
                    <a:pt x="352" y="497"/>
                  </a:lnTo>
                  <a:lnTo>
                    <a:pt x="364" y="493"/>
                  </a:lnTo>
                  <a:lnTo>
                    <a:pt x="375" y="486"/>
                  </a:lnTo>
                  <a:lnTo>
                    <a:pt x="387" y="481"/>
                  </a:lnTo>
                  <a:lnTo>
                    <a:pt x="396" y="475"/>
                  </a:lnTo>
                  <a:lnTo>
                    <a:pt x="407" y="468"/>
                  </a:lnTo>
                  <a:lnTo>
                    <a:pt x="416" y="461"/>
                  </a:lnTo>
                  <a:lnTo>
                    <a:pt x="426" y="452"/>
                  </a:lnTo>
                  <a:lnTo>
                    <a:pt x="434" y="445"/>
                  </a:lnTo>
                  <a:lnTo>
                    <a:pt x="444" y="435"/>
                  </a:lnTo>
                  <a:lnTo>
                    <a:pt x="452" y="427"/>
                  </a:lnTo>
                  <a:lnTo>
                    <a:pt x="460" y="417"/>
                  </a:lnTo>
                  <a:lnTo>
                    <a:pt x="467" y="408"/>
                  </a:lnTo>
                  <a:lnTo>
                    <a:pt x="474" y="397"/>
                  </a:lnTo>
                  <a:lnTo>
                    <a:pt x="480" y="386"/>
                  </a:lnTo>
                  <a:lnTo>
                    <a:pt x="487" y="376"/>
                  </a:lnTo>
                  <a:lnTo>
                    <a:pt x="492" y="365"/>
                  </a:lnTo>
                  <a:lnTo>
                    <a:pt x="496" y="353"/>
                  </a:lnTo>
                  <a:lnTo>
                    <a:pt x="500" y="343"/>
                  </a:lnTo>
                  <a:lnTo>
                    <a:pt x="505" y="331"/>
                  </a:lnTo>
                  <a:lnTo>
                    <a:pt x="508" y="318"/>
                  </a:lnTo>
                  <a:lnTo>
                    <a:pt x="510" y="307"/>
                  </a:lnTo>
                  <a:lnTo>
                    <a:pt x="512" y="295"/>
                  </a:lnTo>
                  <a:lnTo>
                    <a:pt x="513" y="282"/>
                  </a:lnTo>
                  <a:lnTo>
                    <a:pt x="514" y="270"/>
                  </a:lnTo>
                  <a:lnTo>
                    <a:pt x="514" y="258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099" name="Line 627"/>
            <p:cNvSpPr>
              <a:spLocks noChangeShapeType="1"/>
            </p:cNvSpPr>
            <p:nvPr/>
          </p:nvSpPr>
          <p:spPr bwMode="auto">
            <a:xfrm>
              <a:off x="4788" y="2849"/>
              <a:ext cx="0" cy="8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00" name="Line 628"/>
            <p:cNvSpPr>
              <a:spLocks noChangeShapeType="1"/>
            </p:cNvSpPr>
            <p:nvPr/>
          </p:nvSpPr>
          <p:spPr bwMode="auto">
            <a:xfrm>
              <a:off x="4788" y="2951"/>
              <a:ext cx="0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01" name="Line 629"/>
            <p:cNvSpPr>
              <a:spLocks noChangeShapeType="1"/>
            </p:cNvSpPr>
            <p:nvPr/>
          </p:nvSpPr>
          <p:spPr bwMode="auto">
            <a:xfrm>
              <a:off x="4788" y="2979"/>
              <a:ext cx="0" cy="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02" name="Line 630"/>
            <p:cNvSpPr>
              <a:spLocks noChangeShapeType="1"/>
            </p:cNvSpPr>
            <p:nvPr/>
          </p:nvSpPr>
          <p:spPr bwMode="auto">
            <a:xfrm>
              <a:off x="4671" y="2949"/>
              <a:ext cx="8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03" name="Line 631"/>
            <p:cNvSpPr>
              <a:spLocks noChangeShapeType="1"/>
            </p:cNvSpPr>
            <p:nvPr/>
          </p:nvSpPr>
          <p:spPr bwMode="auto">
            <a:xfrm>
              <a:off x="4775" y="2949"/>
              <a:ext cx="1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04" name="Line 632"/>
            <p:cNvSpPr>
              <a:spLocks noChangeShapeType="1"/>
            </p:cNvSpPr>
            <p:nvPr/>
          </p:nvSpPr>
          <p:spPr bwMode="auto">
            <a:xfrm>
              <a:off x="4805" y="2949"/>
              <a:ext cx="8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05" name="Freeform 633"/>
            <p:cNvSpPr>
              <a:spLocks/>
            </p:cNvSpPr>
            <p:nvPr/>
          </p:nvSpPr>
          <p:spPr bwMode="auto">
            <a:xfrm>
              <a:off x="4708" y="2236"/>
              <a:ext cx="157" cy="157"/>
            </a:xfrm>
            <a:custGeom>
              <a:avLst/>
              <a:gdLst>
                <a:gd name="T0" fmla="*/ 157 w 514"/>
                <a:gd name="T1" fmla="*/ 71 h 515"/>
                <a:gd name="T2" fmla="*/ 155 w 514"/>
                <a:gd name="T3" fmla="*/ 60 h 515"/>
                <a:gd name="T4" fmla="*/ 152 w 514"/>
                <a:gd name="T5" fmla="*/ 49 h 515"/>
                <a:gd name="T6" fmla="*/ 147 w 514"/>
                <a:gd name="T7" fmla="*/ 39 h 515"/>
                <a:gd name="T8" fmla="*/ 141 w 514"/>
                <a:gd name="T9" fmla="*/ 30 h 515"/>
                <a:gd name="T10" fmla="*/ 133 w 514"/>
                <a:gd name="T11" fmla="*/ 22 h 515"/>
                <a:gd name="T12" fmla="*/ 124 w 514"/>
                <a:gd name="T13" fmla="*/ 14 h 515"/>
                <a:gd name="T14" fmla="*/ 115 w 514"/>
                <a:gd name="T15" fmla="*/ 9 h 515"/>
                <a:gd name="T16" fmla="*/ 104 w 514"/>
                <a:gd name="T17" fmla="*/ 4 h 515"/>
                <a:gd name="T18" fmla="*/ 93 w 514"/>
                <a:gd name="T19" fmla="*/ 1 h 515"/>
                <a:gd name="T20" fmla="*/ 82 w 514"/>
                <a:gd name="T21" fmla="*/ 0 h 515"/>
                <a:gd name="T22" fmla="*/ 71 w 514"/>
                <a:gd name="T23" fmla="*/ 0 h 515"/>
                <a:gd name="T24" fmla="*/ 60 w 514"/>
                <a:gd name="T25" fmla="*/ 2 h 515"/>
                <a:gd name="T26" fmla="*/ 49 w 514"/>
                <a:gd name="T27" fmla="*/ 5 h 515"/>
                <a:gd name="T28" fmla="*/ 39 w 514"/>
                <a:gd name="T29" fmla="*/ 10 h 515"/>
                <a:gd name="T30" fmla="*/ 30 w 514"/>
                <a:gd name="T31" fmla="*/ 17 h 515"/>
                <a:gd name="T32" fmla="*/ 22 w 514"/>
                <a:gd name="T33" fmla="*/ 24 h 515"/>
                <a:gd name="T34" fmla="*/ 15 w 514"/>
                <a:gd name="T35" fmla="*/ 33 h 515"/>
                <a:gd name="T36" fmla="*/ 9 w 514"/>
                <a:gd name="T37" fmla="*/ 42 h 515"/>
                <a:gd name="T38" fmla="*/ 4 w 514"/>
                <a:gd name="T39" fmla="*/ 53 h 515"/>
                <a:gd name="T40" fmla="*/ 1 w 514"/>
                <a:gd name="T41" fmla="*/ 63 h 515"/>
                <a:gd name="T42" fmla="*/ 0 w 514"/>
                <a:gd name="T43" fmla="*/ 74 h 515"/>
                <a:gd name="T44" fmla="*/ 0 w 514"/>
                <a:gd name="T45" fmla="*/ 86 h 515"/>
                <a:gd name="T46" fmla="*/ 2 w 514"/>
                <a:gd name="T47" fmla="*/ 97 h 515"/>
                <a:gd name="T48" fmla="*/ 5 w 514"/>
                <a:gd name="T49" fmla="*/ 108 h 515"/>
                <a:gd name="T50" fmla="*/ 10 w 514"/>
                <a:gd name="T51" fmla="*/ 118 h 515"/>
                <a:gd name="T52" fmla="*/ 16 w 514"/>
                <a:gd name="T53" fmla="*/ 127 h 515"/>
                <a:gd name="T54" fmla="*/ 24 w 514"/>
                <a:gd name="T55" fmla="*/ 135 h 515"/>
                <a:gd name="T56" fmla="*/ 33 w 514"/>
                <a:gd name="T57" fmla="*/ 142 h 515"/>
                <a:gd name="T58" fmla="*/ 43 w 514"/>
                <a:gd name="T59" fmla="*/ 148 h 515"/>
                <a:gd name="T60" fmla="*/ 53 w 514"/>
                <a:gd name="T61" fmla="*/ 153 h 515"/>
                <a:gd name="T62" fmla="*/ 64 w 514"/>
                <a:gd name="T63" fmla="*/ 156 h 515"/>
                <a:gd name="T64" fmla="*/ 75 w 514"/>
                <a:gd name="T65" fmla="*/ 157 h 515"/>
                <a:gd name="T66" fmla="*/ 86 w 514"/>
                <a:gd name="T67" fmla="*/ 157 h 515"/>
                <a:gd name="T68" fmla="*/ 97 w 514"/>
                <a:gd name="T69" fmla="*/ 155 h 515"/>
                <a:gd name="T70" fmla="*/ 108 w 514"/>
                <a:gd name="T71" fmla="*/ 152 h 515"/>
                <a:gd name="T72" fmla="*/ 118 w 514"/>
                <a:gd name="T73" fmla="*/ 147 h 515"/>
                <a:gd name="T74" fmla="*/ 127 w 514"/>
                <a:gd name="T75" fmla="*/ 140 h 515"/>
                <a:gd name="T76" fmla="*/ 136 w 514"/>
                <a:gd name="T77" fmla="*/ 133 h 515"/>
                <a:gd name="T78" fmla="*/ 143 w 514"/>
                <a:gd name="T79" fmla="*/ 124 h 515"/>
                <a:gd name="T80" fmla="*/ 149 w 514"/>
                <a:gd name="T81" fmla="*/ 114 h 515"/>
                <a:gd name="T82" fmla="*/ 153 w 514"/>
                <a:gd name="T83" fmla="*/ 104 h 515"/>
                <a:gd name="T84" fmla="*/ 156 w 514"/>
                <a:gd name="T85" fmla="*/ 93 h 515"/>
                <a:gd name="T86" fmla="*/ 157 w 514"/>
                <a:gd name="T87" fmla="*/ 82 h 51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14" h="515">
                  <a:moveTo>
                    <a:pt x="514" y="257"/>
                  </a:moveTo>
                  <a:lnTo>
                    <a:pt x="514" y="244"/>
                  </a:lnTo>
                  <a:lnTo>
                    <a:pt x="513" y="233"/>
                  </a:lnTo>
                  <a:lnTo>
                    <a:pt x="512" y="220"/>
                  </a:lnTo>
                  <a:lnTo>
                    <a:pt x="510" y="208"/>
                  </a:lnTo>
                  <a:lnTo>
                    <a:pt x="508" y="197"/>
                  </a:lnTo>
                  <a:lnTo>
                    <a:pt x="505" y="185"/>
                  </a:lnTo>
                  <a:lnTo>
                    <a:pt x="500" y="173"/>
                  </a:lnTo>
                  <a:lnTo>
                    <a:pt x="496" y="161"/>
                  </a:lnTo>
                  <a:lnTo>
                    <a:pt x="492" y="150"/>
                  </a:lnTo>
                  <a:lnTo>
                    <a:pt x="487" y="139"/>
                  </a:lnTo>
                  <a:lnTo>
                    <a:pt x="480" y="128"/>
                  </a:lnTo>
                  <a:lnTo>
                    <a:pt x="474" y="118"/>
                  </a:lnTo>
                  <a:lnTo>
                    <a:pt x="467" y="107"/>
                  </a:lnTo>
                  <a:lnTo>
                    <a:pt x="460" y="98"/>
                  </a:lnTo>
                  <a:lnTo>
                    <a:pt x="452" y="88"/>
                  </a:lnTo>
                  <a:lnTo>
                    <a:pt x="444" y="79"/>
                  </a:lnTo>
                  <a:lnTo>
                    <a:pt x="434" y="71"/>
                  </a:lnTo>
                  <a:lnTo>
                    <a:pt x="426" y="62"/>
                  </a:lnTo>
                  <a:lnTo>
                    <a:pt x="416" y="55"/>
                  </a:lnTo>
                  <a:lnTo>
                    <a:pt x="407" y="47"/>
                  </a:lnTo>
                  <a:lnTo>
                    <a:pt x="396" y="40"/>
                  </a:lnTo>
                  <a:lnTo>
                    <a:pt x="387" y="34"/>
                  </a:lnTo>
                  <a:lnTo>
                    <a:pt x="375" y="28"/>
                  </a:lnTo>
                  <a:lnTo>
                    <a:pt x="364" y="23"/>
                  </a:lnTo>
                  <a:lnTo>
                    <a:pt x="352" y="18"/>
                  </a:lnTo>
                  <a:lnTo>
                    <a:pt x="342" y="13"/>
                  </a:lnTo>
                  <a:lnTo>
                    <a:pt x="330" y="10"/>
                  </a:lnTo>
                  <a:lnTo>
                    <a:pt x="318" y="7"/>
                  </a:lnTo>
                  <a:lnTo>
                    <a:pt x="306" y="4"/>
                  </a:lnTo>
                  <a:lnTo>
                    <a:pt x="294" y="2"/>
                  </a:lnTo>
                  <a:lnTo>
                    <a:pt x="282" y="1"/>
                  </a:lnTo>
                  <a:lnTo>
                    <a:pt x="269" y="0"/>
                  </a:lnTo>
                  <a:lnTo>
                    <a:pt x="258" y="0"/>
                  </a:lnTo>
                  <a:lnTo>
                    <a:pt x="245" y="0"/>
                  </a:lnTo>
                  <a:lnTo>
                    <a:pt x="233" y="1"/>
                  </a:lnTo>
                  <a:lnTo>
                    <a:pt x="220" y="2"/>
                  </a:lnTo>
                  <a:lnTo>
                    <a:pt x="209" y="4"/>
                  </a:lnTo>
                  <a:lnTo>
                    <a:pt x="197" y="7"/>
                  </a:lnTo>
                  <a:lnTo>
                    <a:pt x="184" y="10"/>
                  </a:lnTo>
                  <a:lnTo>
                    <a:pt x="173" y="13"/>
                  </a:lnTo>
                  <a:lnTo>
                    <a:pt x="162" y="18"/>
                  </a:lnTo>
                  <a:lnTo>
                    <a:pt x="150" y="23"/>
                  </a:lnTo>
                  <a:lnTo>
                    <a:pt x="140" y="28"/>
                  </a:lnTo>
                  <a:lnTo>
                    <a:pt x="129" y="34"/>
                  </a:lnTo>
                  <a:lnTo>
                    <a:pt x="118" y="40"/>
                  </a:lnTo>
                  <a:lnTo>
                    <a:pt x="108" y="47"/>
                  </a:lnTo>
                  <a:lnTo>
                    <a:pt x="98" y="55"/>
                  </a:lnTo>
                  <a:lnTo>
                    <a:pt x="88" y="62"/>
                  </a:lnTo>
                  <a:lnTo>
                    <a:pt x="80" y="71"/>
                  </a:lnTo>
                  <a:lnTo>
                    <a:pt x="71" y="79"/>
                  </a:lnTo>
                  <a:lnTo>
                    <a:pt x="63" y="88"/>
                  </a:lnTo>
                  <a:lnTo>
                    <a:pt x="54" y="98"/>
                  </a:lnTo>
                  <a:lnTo>
                    <a:pt x="48" y="107"/>
                  </a:lnTo>
                  <a:lnTo>
                    <a:pt x="40" y="118"/>
                  </a:lnTo>
                  <a:lnTo>
                    <a:pt x="34" y="128"/>
                  </a:lnTo>
                  <a:lnTo>
                    <a:pt x="29" y="139"/>
                  </a:lnTo>
                  <a:lnTo>
                    <a:pt x="23" y="150"/>
                  </a:lnTo>
                  <a:lnTo>
                    <a:pt x="18" y="161"/>
                  </a:lnTo>
                  <a:lnTo>
                    <a:pt x="14" y="173"/>
                  </a:lnTo>
                  <a:lnTo>
                    <a:pt x="11" y="185"/>
                  </a:lnTo>
                  <a:lnTo>
                    <a:pt x="7" y="197"/>
                  </a:lnTo>
                  <a:lnTo>
                    <a:pt x="4" y="208"/>
                  </a:lnTo>
                  <a:lnTo>
                    <a:pt x="2" y="220"/>
                  </a:lnTo>
                  <a:lnTo>
                    <a:pt x="1" y="233"/>
                  </a:lnTo>
                  <a:lnTo>
                    <a:pt x="0" y="244"/>
                  </a:lnTo>
                  <a:lnTo>
                    <a:pt x="0" y="257"/>
                  </a:lnTo>
                  <a:lnTo>
                    <a:pt x="0" y="269"/>
                  </a:lnTo>
                  <a:lnTo>
                    <a:pt x="1" y="282"/>
                  </a:lnTo>
                  <a:lnTo>
                    <a:pt x="2" y="293"/>
                  </a:lnTo>
                  <a:lnTo>
                    <a:pt x="4" y="306"/>
                  </a:lnTo>
                  <a:lnTo>
                    <a:pt x="7" y="318"/>
                  </a:lnTo>
                  <a:lnTo>
                    <a:pt x="11" y="330"/>
                  </a:lnTo>
                  <a:lnTo>
                    <a:pt x="14" y="341"/>
                  </a:lnTo>
                  <a:lnTo>
                    <a:pt x="18" y="353"/>
                  </a:lnTo>
                  <a:lnTo>
                    <a:pt x="23" y="364"/>
                  </a:lnTo>
                  <a:lnTo>
                    <a:pt x="29" y="375"/>
                  </a:lnTo>
                  <a:lnTo>
                    <a:pt x="34" y="386"/>
                  </a:lnTo>
                  <a:lnTo>
                    <a:pt x="40" y="397"/>
                  </a:lnTo>
                  <a:lnTo>
                    <a:pt x="48" y="406"/>
                  </a:lnTo>
                  <a:lnTo>
                    <a:pt x="54" y="417"/>
                  </a:lnTo>
                  <a:lnTo>
                    <a:pt x="63" y="425"/>
                  </a:lnTo>
                  <a:lnTo>
                    <a:pt x="71" y="435"/>
                  </a:lnTo>
                  <a:lnTo>
                    <a:pt x="80" y="444"/>
                  </a:lnTo>
                  <a:lnTo>
                    <a:pt x="88" y="452"/>
                  </a:lnTo>
                  <a:lnTo>
                    <a:pt x="98" y="460"/>
                  </a:lnTo>
                  <a:lnTo>
                    <a:pt x="108" y="467"/>
                  </a:lnTo>
                  <a:lnTo>
                    <a:pt x="118" y="474"/>
                  </a:lnTo>
                  <a:lnTo>
                    <a:pt x="129" y="481"/>
                  </a:lnTo>
                  <a:lnTo>
                    <a:pt x="140" y="486"/>
                  </a:lnTo>
                  <a:lnTo>
                    <a:pt x="150" y="491"/>
                  </a:lnTo>
                  <a:lnTo>
                    <a:pt x="162" y="497"/>
                  </a:lnTo>
                  <a:lnTo>
                    <a:pt x="173" y="501"/>
                  </a:lnTo>
                  <a:lnTo>
                    <a:pt x="184" y="504"/>
                  </a:lnTo>
                  <a:lnTo>
                    <a:pt x="197" y="507"/>
                  </a:lnTo>
                  <a:lnTo>
                    <a:pt x="209" y="511"/>
                  </a:lnTo>
                  <a:lnTo>
                    <a:pt x="220" y="512"/>
                  </a:lnTo>
                  <a:lnTo>
                    <a:pt x="233" y="514"/>
                  </a:lnTo>
                  <a:lnTo>
                    <a:pt x="245" y="515"/>
                  </a:lnTo>
                  <a:lnTo>
                    <a:pt x="258" y="515"/>
                  </a:lnTo>
                  <a:lnTo>
                    <a:pt x="269" y="515"/>
                  </a:lnTo>
                  <a:lnTo>
                    <a:pt x="282" y="514"/>
                  </a:lnTo>
                  <a:lnTo>
                    <a:pt x="294" y="512"/>
                  </a:lnTo>
                  <a:lnTo>
                    <a:pt x="306" y="511"/>
                  </a:lnTo>
                  <a:lnTo>
                    <a:pt x="318" y="507"/>
                  </a:lnTo>
                  <a:lnTo>
                    <a:pt x="330" y="504"/>
                  </a:lnTo>
                  <a:lnTo>
                    <a:pt x="342" y="501"/>
                  </a:lnTo>
                  <a:lnTo>
                    <a:pt x="352" y="497"/>
                  </a:lnTo>
                  <a:lnTo>
                    <a:pt x="364" y="491"/>
                  </a:lnTo>
                  <a:lnTo>
                    <a:pt x="375" y="486"/>
                  </a:lnTo>
                  <a:lnTo>
                    <a:pt x="387" y="481"/>
                  </a:lnTo>
                  <a:lnTo>
                    <a:pt x="396" y="474"/>
                  </a:lnTo>
                  <a:lnTo>
                    <a:pt x="407" y="467"/>
                  </a:lnTo>
                  <a:lnTo>
                    <a:pt x="416" y="460"/>
                  </a:lnTo>
                  <a:lnTo>
                    <a:pt x="426" y="452"/>
                  </a:lnTo>
                  <a:lnTo>
                    <a:pt x="434" y="444"/>
                  </a:lnTo>
                  <a:lnTo>
                    <a:pt x="444" y="435"/>
                  </a:lnTo>
                  <a:lnTo>
                    <a:pt x="452" y="425"/>
                  </a:lnTo>
                  <a:lnTo>
                    <a:pt x="460" y="417"/>
                  </a:lnTo>
                  <a:lnTo>
                    <a:pt x="467" y="406"/>
                  </a:lnTo>
                  <a:lnTo>
                    <a:pt x="474" y="397"/>
                  </a:lnTo>
                  <a:lnTo>
                    <a:pt x="480" y="386"/>
                  </a:lnTo>
                  <a:lnTo>
                    <a:pt x="487" y="375"/>
                  </a:lnTo>
                  <a:lnTo>
                    <a:pt x="492" y="364"/>
                  </a:lnTo>
                  <a:lnTo>
                    <a:pt x="496" y="353"/>
                  </a:lnTo>
                  <a:lnTo>
                    <a:pt x="500" y="341"/>
                  </a:lnTo>
                  <a:lnTo>
                    <a:pt x="505" y="330"/>
                  </a:lnTo>
                  <a:lnTo>
                    <a:pt x="508" y="318"/>
                  </a:lnTo>
                  <a:lnTo>
                    <a:pt x="510" y="306"/>
                  </a:lnTo>
                  <a:lnTo>
                    <a:pt x="512" y="293"/>
                  </a:lnTo>
                  <a:lnTo>
                    <a:pt x="513" y="282"/>
                  </a:lnTo>
                  <a:lnTo>
                    <a:pt x="514" y="269"/>
                  </a:lnTo>
                  <a:lnTo>
                    <a:pt x="514" y="257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06" name="Line 634"/>
            <p:cNvSpPr>
              <a:spLocks noChangeShapeType="1"/>
            </p:cNvSpPr>
            <p:nvPr/>
          </p:nvSpPr>
          <p:spPr bwMode="auto">
            <a:xfrm>
              <a:off x="4788" y="2214"/>
              <a:ext cx="0" cy="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07" name="Line 635"/>
            <p:cNvSpPr>
              <a:spLocks noChangeShapeType="1"/>
            </p:cNvSpPr>
            <p:nvPr/>
          </p:nvSpPr>
          <p:spPr bwMode="auto">
            <a:xfrm>
              <a:off x="4788" y="2316"/>
              <a:ext cx="0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08" name="Line 636"/>
            <p:cNvSpPr>
              <a:spLocks noChangeShapeType="1"/>
            </p:cNvSpPr>
            <p:nvPr/>
          </p:nvSpPr>
          <p:spPr bwMode="auto">
            <a:xfrm>
              <a:off x="4788" y="2346"/>
              <a:ext cx="0" cy="8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09" name="Line 637"/>
            <p:cNvSpPr>
              <a:spLocks noChangeShapeType="1"/>
            </p:cNvSpPr>
            <p:nvPr/>
          </p:nvSpPr>
          <p:spPr bwMode="auto">
            <a:xfrm>
              <a:off x="4671" y="2313"/>
              <a:ext cx="8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10" name="Line 638"/>
            <p:cNvSpPr>
              <a:spLocks noChangeShapeType="1"/>
            </p:cNvSpPr>
            <p:nvPr/>
          </p:nvSpPr>
          <p:spPr bwMode="auto">
            <a:xfrm>
              <a:off x="4775" y="2313"/>
              <a:ext cx="1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11" name="Line 639"/>
            <p:cNvSpPr>
              <a:spLocks noChangeShapeType="1"/>
            </p:cNvSpPr>
            <p:nvPr/>
          </p:nvSpPr>
          <p:spPr bwMode="auto">
            <a:xfrm>
              <a:off x="4805" y="2313"/>
              <a:ext cx="8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12" name="Freeform 640"/>
            <p:cNvSpPr>
              <a:spLocks/>
            </p:cNvSpPr>
            <p:nvPr/>
          </p:nvSpPr>
          <p:spPr bwMode="auto">
            <a:xfrm>
              <a:off x="5341" y="2869"/>
              <a:ext cx="159" cy="159"/>
            </a:xfrm>
            <a:custGeom>
              <a:avLst/>
              <a:gdLst>
                <a:gd name="T0" fmla="*/ 159 w 515"/>
                <a:gd name="T1" fmla="*/ 72 h 515"/>
                <a:gd name="T2" fmla="*/ 157 w 515"/>
                <a:gd name="T3" fmla="*/ 61 h 515"/>
                <a:gd name="T4" fmla="*/ 153 w 515"/>
                <a:gd name="T5" fmla="*/ 50 h 515"/>
                <a:gd name="T6" fmla="*/ 149 w 515"/>
                <a:gd name="T7" fmla="*/ 40 h 515"/>
                <a:gd name="T8" fmla="*/ 142 w 515"/>
                <a:gd name="T9" fmla="*/ 31 h 515"/>
                <a:gd name="T10" fmla="*/ 134 w 515"/>
                <a:gd name="T11" fmla="*/ 22 h 515"/>
                <a:gd name="T12" fmla="*/ 126 w 515"/>
                <a:gd name="T13" fmla="*/ 15 h 515"/>
                <a:gd name="T14" fmla="*/ 116 w 515"/>
                <a:gd name="T15" fmla="*/ 9 h 515"/>
                <a:gd name="T16" fmla="*/ 106 w 515"/>
                <a:gd name="T17" fmla="*/ 5 h 515"/>
                <a:gd name="T18" fmla="*/ 94 w 515"/>
                <a:gd name="T19" fmla="*/ 2 h 515"/>
                <a:gd name="T20" fmla="*/ 83 w 515"/>
                <a:gd name="T21" fmla="*/ 0 h 515"/>
                <a:gd name="T22" fmla="*/ 72 w 515"/>
                <a:gd name="T23" fmla="*/ 0 h 515"/>
                <a:gd name="T24" fmla="*/ 61 w 515"/>
                <a:gd name="T25" fmla="*/ 2 h 515"/>
                <a:gd name="T26" fmla="*/ 50 w 515"/>
                <a:gd name="T27" fmla="*/ 6 h 515"/>
                <a:gd name="T28" fmla="*/ 40 w 515"/>
                <a:gd name="T29" fmla="*/ 11 h 515"/>
                <a:gd name="T30" fmla="*/ 30 w 515"/>
                <a:gd name="T31" fmla="*/ 17 h 515"/>
                <a:gd name="T32" fmla="*/ 22 w 515"/>
                <a:gd name="T33" fmla="*/ 25 h 515"/>
                <a:gd name="T34" fmla="*/ 15 w 515"/>
                <a:gd name="T35" fmla="*/ 33 h 515"/>
                <a:gd name="T36" fmla="*/ 9 w 515"/>
                <a:gd name="T37" fmla="*/ 43 h 515"/>
                <a:gd name="T38" fmla="*/ 4 w 515"/>
                <a:gd name="T39" fmla="*/ 53 h 515"/>
                <a:gd name="T40" fmla="*/ 2 w 515"/>
                <a:gd name="T41" fmla="*/ 65 h 515"/>
                <a:gd name="T42" fmla="*/ 0 w 515"/>
                <a:gd name="T43" fmla="*/ 76 h 515"/>
                <a:gd name="T44" fmla="*/ 1 w 515"/>
                <a:gd name="T45" fmla="*/ 87 h 515"/>
                <a:gd name="T46" fmla="*/ 2 w 515"/>
                <a:gd name="T47" fmla="*/ 98 h 515"/>
                <a:gd name="T48" fmla="*/ 6 w 515"/>
                <a:gd name="T49" fmla="*/ 109 h 515"/>
                <a:gd name="T50" fmla="*/ 11 w 515"/>
                <a:gd name="T51" fmla="*/ 119 h 515"/>
                <a:gd name="T52" fmla="*/ 17 w 515"/>
                <a:gd name="T53" fmla="*/ 129 h 515"/>
                <a:gd name="T54" fmla="*/ 25 w 515"/>
                <a:gd name="T55" fmla="*/ 137 h 515"/>
                <a:gd name="T56" fmla="*/ 33 w 515"/>
                <a:gd name="T57" fmla="*/ 144 h 515"/>
                <a:gd name="T58" fmla="*/ 43 w 515"/>
                <a:gd name="T59" fmla="*/ 150 h 515"/>
                <a:gd name="T60" fmla="*/ 53 w 515"/>
                <a:gd name="T61" fmla="*/ 155 h 515"/>
                <a:gd name="T62" fmla="*/ 65 w 515"/>
                <a:gd name="T63" fmla="*/ 158 h 515"/>
                <a:gd name="T64" fmla="*/ 76 w 515"/>
                <a:gd name="T65" fmla="*/ 159 h 515"/>
                <a:gd name="T66" fmla="*/ 87 w 515"/>
                <a:gd name="T67" fmla="*/ 159 h 515"/>
                <a:gd name="T68" fmla="*/ 98 w 515"/>
                <a:gd name="T69" fmla="*/ 157 h 515"/>
                <a:gd name="T70" fmla="*/ 109 w 515"/>
                <a:gd name="T71" fmla="*/ 153 h 515"/>
                <a:gd name="T72" fmla="*/ 119 w 515"/>
                <a:gd name="T73" fmla="*/ 149 h 515"/>
                <a:gd name="T74" fmla="*/ 129 w 515"/>
                <a:gd name="T75" fmla="*/ 142 h 515"/>
                <a:gd name="T76" fmla="*/ 137 w 515"/>
                <a:gd name="T77" fmla="*/ 134 h 515"/>
                <a:gd name="T78" fmla="*/ 144 w 515"/>
                <a:gd name="T79" fmla="*/ 126 h 515"/>
                <a:gd name="T80" fmla="*/ 150 w 515"/>
                <a:gd name="T81" fmla="*/ 116 h 515"/>
                <a:gd name="T82" fmla="*/ 155 w 515"/>
                <a:gd name="T83" fmla="*/ 106 h 515"/>
                <a:gd name="T84" fmla="*/ 157 w 515"/>
                <a:gd name="T85" fmla="*/ 95 h 515"/>
                <a:gd name="T86" fmla="*/ 159 w 515"/>
                <a:gd name="T87" fmla="*/ 83 h 51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15" h="515">
                  <a:moveTo>
                    <a:pt x="515" y="258"/>
                  </a:moveTo>
                  <a:lnTo>
                    <a:pt x="515" y="246"/>
                  </a:lnTo>
                  <a:lnTo>
                    <a:pt x="514" y="233"/>
                  </a:lnTo>
                  <a:lnTo>
                    <a:pt x="513" y="221"/>
                  </a:lnTo>
                  <a:lnTo>
                    <a:pt x="510" y="210"/>
                  </a:lnTo>
                  <a:lnTo>
                    <a:pt x="508" y="197"/>
                  </a:lnTo>
                  <a:lnTo>
                    <a:pt x="505" y="185"/>
                  </a:lnTo>
                  <a:lnTo>
                    <a:pt x="501" y="173"/>
                  </a:lnTo>
                  <a:lnTo>
                    <a:pt x="497" y="162"/>
                  </a:lnTo>
                  <a:lnTo>
                    <a:pt x="491" y="151"/>
                  </a:lnTo>
                  <a:lnTo>
                    <a:pt x="486" y="139"/>
                  </a:lnTo>
                  <a:lnTo>
                    <a:pt x="481" y="129"/>
                  </a:lnTo>
                  <a:lnTo>
                    <a:pt x="474" y="118"/>
                  </a:lnTo>
                  <a:lnTo>
                    <a:pt x="467" y="108"/>
                  </a:lnTo>
                  <a:lnTo>
                    <a:pt x="460" y="99"/>
                  </a:lnTo>
                  <a:lnTo>
                    <a:pt x="452" y="89"/>
                  </a:lnTo>
                  <a:lnTo>
                    <a:pt x="444" y="80"/>
                  </a:lnTo>
                  <a:lnTo>
                    <a:pt x="435" y="71"/>
                  </a:lnTo>
                  <a:lnTo>
                    <a:pt x="426" y="63"/>
                  </a:lnTo>
                  <a:lnTo>
                    <a:pt x="417" y="55"/>
                  </a:lnTo>
                  <a:lnTo>
                    <a:pt x="407" y="48"/>
                  </a:lnTo>
                  <a:lnTo>
                    <a:pt x="397" y="41"/>
                  </a:lnTo>
                  <a:lnTo>
                    <a:pt x="386" y="35"/>
                  </a:lnTo>
                  <a:lnTo>
                    <a:pt x="375" y="29"/>
                  </a:lnTo>
                  <a:lnTo>
                    <a:pt x="365" y="23"/>
                  </a:lnTo>
                  <a:lnTo>
                    <a:pt x="353" y="19"/>
                  </a:lnTo>
                  <a:lnTo>
                    <a:pt x="342" y="15"/>
                  </a:lnTo>
                  <a:lnTo>
                    <a:pt x="331" y="11"/>
                  </a:lnTo>
                  <a:lnTo>
                    <a:pt x="319" y="7"/>
                  </a:lnTo>
                  <a:lnTo>
                    <a:pt x="306" y="5"/>
                  </a:lnTo>
                  <a:lnTo>
                    <a:pt x="294" y="3"/>
                  </a:lnTo>
                  <a:lnTo>
                    <a:pt x="282" y="1"/>
                  </a:lnTo>
                  <a:lnTo>
                    <a:pt x="270" y="1"/>
                  </a:lnTo>
                  <a:lnTo>
                    <a:pt x="257" y="0"/>
                  </a:lnTo>
                  <a:lnTo>
                    <a:pt x="245" y="1"/>
                  </a:lnTo>
                  <a:lnTo>
                    <a:pt x="233" y="1"/>
                  </a:lnTo>
                  <a:lnTo>
                    <a:pt x="221" y="3"/>
                  </a:lnTo>
                  <a:lnTo>
                    <a:pt x="209" y="5"/>
                  </a:lnTo>
                  <a:lnTo>
                    <a:pt x="196" y="7"/>
                  </a:lnTo>
                  <a:lnTo>
                    <a:pt x="185" y="11"/>
                  </a:lnTo>
                  <a:lnTo>
                    <a:pt x="173" y="15"/>
                  </a:lnTo>
                  <a:lnTo>
                    <a:pt x="162" y="19"/>
                  </a:lnTo>
                  <a:lnTo>
                    <a:pt x="151" y="23"/>
                  </a:lnTo>
                  <a:lnTo>
                    <a:pt x="140" y="29"/>
                  </a:lnTo>
                  <a:lnTo>
                    <a:pt x="129" y="35"/>
                  </a:lnTo>
                  <a:lnTo>
                    <a:pt x="119" y="41"/>
                  </a:lnTo>
                  <a:lnTo>
                    <a:pt x="108" y="48"/>
                  </a:lnTo>
                  <a:lnTo>
                    <a:pt x="98" y="55"/>
                  </a:lnTo>
                  <a:lnTo>
                    <a:pt x="89" y="63"/>
                  </a:lnTo>
                  <a:lnTo>
                    <a:pt x="80" y="71"/>
                  </a:lnTo>
                  <a:lnTo>
                    <a:pt x="71" y="80"/>
                  </a:lnTo>
                  <a:lnTo>
                    <a:pt x="63" y="89"/>
                  </a:lnTo>
                  <a:lnTo>
                    <a:pt x="55" y="99"/>
                  </a:lnTo>
                  <a:lnTo>
                    <a:pt x="47" y="108"/>
                  </a:lnTo>
                  <a:lnTo>
                    <a:pt x="41" y="118"/>
                  </a:lnTo>
                  <a:lnTo>
                    <a:pt x="35" y="129"/>
                  </a:lnTo>
                  <a:lnTo>
                    <a:pt x="29" y="139"/>
                  </a:lnTo>
                  <a:lnTo>
                    <a:pt x="23" y="151"/>
                  </a:lnTo>
                  <a:lnTo>
                    <a:pt x="19" y="162"/>
                  </a:lnTo>
                  <a:lnTo>
                    <a:pt x="14" y="173"/>
                  </a:lnTo>
                  <a:lnTo>
                    <a:pt x="10" y="185"/>
                  </a:lnTo>
                  <a:lnTo>
                    <a:pt x="7" y="197"/>
                  </a:lnTo>
                  <a:lnTo>
                    <a:pt x="5" y="210"/>
                  </a:lnTo>
                  <a:lnTo>
                    <a:pt x="3" y="221"/>
                  </a:lnTo>
                  <a:lnTo>
                    <a:pt x="2" y="233"/>
                  </a:lnTo>
                  <a:lnTo>
                    <a:pt x="0" y="246"/>
                  </a:lnTo>
                  <a:lnTo>
                    <a:pt x="0" y="258"/>
                  </a:lnTo>
                  <a:lnTo>
                    <a:pt x="0" y="270"/>
                  </a:lnTo>
                  <a:lnTo>
                    <a:pt x="2" y="282"/>
                  </a:lnTo>
                  <a:lnTo>
                    <a:pt x="3" y="295"/>
                  </a:lnTo>
                  <a:lnTo>
                    <a:pt x="5" y="307"/>
                  </a:lnTo>
                  <a:lnTo>
                    <a:pt x="7" y="318"/>
                  </a:lnTo>
                  <a:lnTo>
                    <a:pt x="10" y="331"/>
                  </a:lnTo>
                  <a:lnTo>
                    <a:pt x="14" y="343"/>
                  </a:lnTo>
                  <a:lnTo>
                    <a:pt x="19" y="353"/>
                  </a:lnTo>
                  <a:lnTo>
                    <a:pt x="23" y="365"/>
                  </a:lnTo>
                  <a:lnTo>
                    <a:pt x="29" y="376"/>
                  </a:lnTo>
                  <a:lnTo>
                    <a:pt x="35" y="386"/>
                  </a:lnTo>
                  <a:lnTo>
                    <a:pt x="41" y="397"/>
                  </a:lnTo>
                  <a:lnTo>
                    <a:pt x="47" y="408"/>
                  </a:lnTo>
                  <a:lnTo>
                    <a:pt x="55" y="417"/>
                  </a:lnTo>
                  <a:lnTo>
                    <a:pt x="63" y="427"/>
                  </a:lnTo>
                  <a:lnTo>
                    <a:pt x="71" y="435"/>
                  </a:lnTo>
                  <a:lnTo>
                    <a:pt x="80" y="445"/>
                  </a:lnTo>
                  <a:lnTo>
                    <a:pt x="89" y="452"/>
                  </a:lnTo>
                  <a:lnTo>
                    <a:pt x="98" y="461"/>
                  </a:lnTo>
                  <a:lnTo>
                    <a:pt x="108" y="468"/>
                  </a:lnTo>
                  <a:lnTo>
                    <a:pt x="119" y="475"/>
                  </a:lnTo>
                  <a:lnTo>
                    <a:pt x="129" y="481"/>
                  </a:lnTo>
                  <a:lnTo>
                    <a:pt x="140" y="486"/>
                  </a:lnTo>
                  <a:lnTo>
                    <a:pt x="151" y="493"/>
                  </a:lnTo>
                  <a:lnTo>
                    <a:pt x="162" y="497"/>
                  </a:lnTo>
                  <a:lnTo>
                    <a:pt x="173" y="501"/>
                  </a:lnTo>
                  <a:lnTo>
                    <a:pt x="185" y="506"/>
                  </a:lnTo>
                  <a:lnTo>
                    <a:pt x="196" y="509"/>
                  </a:lnTo>
                  <a:lnTo>
                    <a:pt x="209" y="511"/>
                  </a:lnTo>
                  <a:lnTo>
                    <a:pt x="221" y="513"/>
                  </a:lnTo>
                  <a:lnTo>
                    <a:pt x="233" y="514"/>
                  </a:lnTo>
                  <a:lnTo>
                    <a:pt x="245" y="515"/>
                  </a:lnTo>
                  <a:lnTo>
                    <a:pt x="257" y="515"/>
                  </a:lnTo>
                  <a:lnTo>
                    <a:pt x="270" y="515"/>
                  </a:lnTo>
                  <a:lnTo>
                    <a:pt x="282" y="514"/>
                  </a:lnTo>
                  <a:lnTo>
                    <a:pt x="294" y="513"/>
                  </a:lnTo>
                  <a:lnTo>
                    <a:pt x="306" y="511"/>
                  </a:lnTo>
                  <a:lnTo>
                    <a:pt x="319" y="509"/>
                  </a:lnTo>
                  <a:lnTo>
                    <a:pt x="331" y="506"/>
                  </a:lnTo>
                  <a:lnTo>
                    <a:pt x="342" y="501"/>
                  </a:lnTo>
                  <a:lnTo>
                    <a:pt x="353" y="497"/>
                  </a:lnTo>
                  <a:lnTo>
                    <a:pt x="365" y="493"/>
                  </a:lnTo>
                  <a:lnTo>
                    <a:pt x="375" y="486"/>
                  </a:lnTo>
                  <a:lnTo>
                    <a:pt x="386" y="481"/>
                  </a:lnTo>
                  <a:lnTo>
                    <a:pt x="397" y="475"/>
                  </a:lnTo>
                  <a:lnTo>
                    <a:pt x="407" y="468"/>
                  </a:lnTo>
                  <a:lnTo>
                    <a:pt x="417" y="461"/>
                  </a:lnTo>
                  <a:lnTo>
                    <a:pt x="426" y="452"/>
                  </a:lnTo>
                  <a:lnTo>
                    <a:pt x="435" y="445"/>
                  </a:lnTo>
                  <a:lnTo>
                    <a:pt x="444" y="435"/>
                  </a:lnTo>
                  <a:lnTo>
                    <a:pt x="452" y="427"/>
                  </a:lnTo>
                  <a:lnTo>
                    <a:pt x="460" y="417"/>
                  </a:lnTo>
                  <a:lnTo>
                    <a:pt x="467" y="408"/>
                  </a:lnTo>
                  <a:lnTo>
                    <a:pt x="474" y="397"/>
                  </a:lnTo>
                  <a:lnTo>
                    <a:pt x="481" y="386"/>
                  </a:lnTo>
                  <a:lnTo>
                    <a:pt x="486" y="376"/>
                  </a:lnTo>
                  <a:lnTo>
                    <a:pt x="491" y="365"/>
                  </a:lnTo>
                  <a:lnTo>
                    <a:pt x="497" y="353"/>
                  </a:lnTo>
                  <a:lnTo>
                    <a:pt x="501" y="343"/>
                  </a:lnTo>
                  <a:lnTo>
                    <a:pt x="505" y="331"/>
                  </a:lnTo>
                  <a:lnTo>
                    <a:pt x="508" y="318"/>
                  </a:lnTo>
                  <a:lnTo>
                    <a:pt x="510" y="307"/>
                  </a:lnTo>
                  <a:lnTo>
                    <a:pt x="513" y="295"/>
                  </a:lnTo>
                  <a:lnTo>
                    <a:pt x="514" y="282"/>
                  </a:lnTo>
                  <a:lnTo>
                    <a:pt x="515" y="270"/>
                  </a:lnTo>
                  <a:lnTo>
                    <a:pt x="515" y="258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13" name="Line 641"/>
            <p:cNvSpPr>
              <a:spLocks noChangeShapeType="1"/>
            </p:cNvSpPr>
            <p:nvPr/>
          </p:nvSpPr>
          <p:spPr bwMode="auto">
            <a:xfrm>
              <a:off x="5421" y="2849"/>
              <a:ext cx="0" cy="8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14" name="Line 642"/>
            <p:cNvSpPr>
              <a:spLocks noChangeShapeType="1"/>
            </p:cNvSpPr>
            <p:nvPr/>
          </p:nvSpPr>
          <p:spPr bwMode="auto">
            <a:xfrm>
              <a:off x="5421" y="2951"/>
              <a:ext cx="0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15" name="Line 643"/>
            <p:cNvSpPr>
              <a:spLocks noChangeShapeType="1"/>
            </p:cNvSpPr>
            <p:nvPr/>
          </p:nvSpPr>
          <p:spPr bwMode="auto">
            <a:xfrm>
              <a:off x="5421" y="2979"/>
              <a:ext cx="0" cy="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16" name="Line 644"/>
            <p:cNvSpPr>
              <a:spLocks noChangeShapeType="1"/>
            </p:cNvSpPr>
            <p:nvPr/>
          </p:nvSpPr>
          <p:spPr bwMode="auto">
            <a:xfrm>
              <a:off x="5304" y="2949"/>
              <a:ext cx="8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17" name="Line 645"/>
            <p:cNvSpPr>
              <a:spLocks noChangeShapeType="1"/>
            </p:cNvSpPr>
            <p:nvPr/>
          </p:nvSpPr>
          <p:spPr bwMode="auto">
            <a:xfrm>
              <a:off x="5410" y="2949"/>
              <a:ext cx="1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18" name="Line 646"/>
            <p:cNvSpPr>
              <a:spLocks noChangeShapeType="1"/>
            </p:cNvSpPr>
            <p:nvPr/>
          </p:nvSpPr>
          <p:spPr bwMode="auto">
            <a:xfrm>
              <a:off x="5438" y="2949"/>
              <a:ext cx="8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19" name="Freeform 647"/>
            <p:cNvSpPr>
              <a:spLocks/>
            </p:cNvSpPr>
            <p:nvPr/>
          </p:nvSpPr>
          <p:spPr bwMode="auto">
            <a:xfrm>
              <a:off x="5341" y="2236"/>
              <a:ext cx="159" cy="157"/>
            </a:xfrm>
            <a:custGeom>
              <a:avLst/>
              <a:gdLst>
                <a:gd name="T0" fmla="*/ 159 w 515"/>
                <a:gd name="T1" fmla="*/ 71 h 515"/>
                <a:gd name="T2" fmla="*/ 157 w 515"/>
                <a:gd name="T3" fmla="*/ 60 h 515"/>
                <a:gd name="T4" fmla="*/ 153 w 515"/>
                <a:gd name="T5" fmla="*/ 49 h 515"/>
                <a:gd name="T6" fmla="*/ 149 w 515"/>
                <a:gd name="T7" fmla="*/ 39 h 515"/>
                <a:gd name="T8" fmla="*/ 142 w 515"/>
                <a:gd name="T9" fmla="*/ 30 h 515"/>
                <a:gd name="T10" fmla="*/ 134 w 515"/>
                <a:gd name="T11" fmla="*/ 22 h 515"/>
                <a:gd name="T12" fmla="*/ 126 w 515"/>
                <a:gd name="T13" fmla="*/ 14 h 515"/>
                <a:gd name="T14" fmla="*/ 116 w 515"/>
                <a:gd name="T15" fmla="*/ 9 h 515"/>
                <a:gd name="T16" fmla="*/ 106 w 515"/>
                <a:gd name="T17" fmla="*/ 4 h 515"/>
                <a:gd name="T18" fmla="*/ 94 w 515"/>
                <a:gd name="T19" fmla="*/ 1 h 515"/>
                <a:gd name="T20" fmla="*/ 83 w 515"/>
                <a:gd name="T21" fmla="*/ 0 h 515"/>
                <a:gd name="T22" fmla="*/ 72 w 515"/>
                <a:gd name="T23" fmla="*/ 0 h 515"/>
                <a:gd name="T24" fmla="*/ 61 w 515"/>
                <a:gd name="T25" fmla="*/ 2 h 515"/>
                <a:gd name="T26" fmla="*/ 50 w 515"/>
                <a:gd name="T27" fmla="*/ 5 h 515"/>
                <a:gd name="T28" fmla="*/ 40 w 515"/>
                <a:gd name="T29" fmla="*/ 10 h 515"/>
                <a:gd name="T30" fmla="*/ 30 w 515"/>
                <a:gd name="T31" fmla="*/ 17 h 515"/>
                <a:gd name="T32" fmla="*/ 22 w 515"/>
                <a:gd name="T33" fmla="*/ 24 h 515"/>
                <a:gd name="T34" fmla="*/ 15 w 515"/>
                <a:gd name="T35" fmla="*/ 33 h 515"/>
                <a:gd name="T36" fmla="*/ 9 w 515"/>
                <a:gd name="T37" fmla="*/ 42 h 515"/>
                <a:gd name="T38" fmla="*/ 4 w 515"/>
                <a:gd name="T39" fmla="*/ 53 h 515"/>
                <a:gd name="T40" fmla="*/ 2 w 515"/>
                <a:gd name="T41" fmla="*/ 63 h 515"/>
                <a:gd name="T42" fmla="*/ 0 w 515"/>
                <a:gd name="T43" fmla="*/ 74 h 515"/>
                <a:gd name="T44" fmla="*/ 1 w 515"/>
                <a:gd name="T45" fmla="*/ 86 h 515"/>
                <a:gd name="T46" fmla="*/ 2 w 515"/>
                <a:gd name="T47" fmla="*/ 97 h 515"/>
                <a:gd name="T48" fmla="*/ 6 w 515"/>
                <a:gd name="T49" fmla="*/ 108 h 515"/>
                <a:gd name="T50" fmla="*/ 11 w 515"/>
                <a:gd name="T51" fmla="*/ 118 h 515"/>
                <a:gd name="T52" fmla="*/ 17 w 515"/>
                <a:gd name="T53" fmla="*/ 127 h 515"/>
                <a:gd name="T54" fmla="*/ 25 w 515"/>
                <a:gd name="T55" fmla="*/ 135 h 515"/>
                <a:gd name="T56" fmla="*/ 33 w 515"/>
                <a:gd name="T57" fmla="*/ 142 h 515"/>
                <a:gd name="T58" fmla="*/ 43 w 515"/>
                <a:gd name="T59" fmla="*/ 148 h 515"/>
                <a:gd name="T60" fmla="*/ 53 w 515"/>
                <a:gd name="T61" fmla="*/ 153 h 515"/>
                <a:gd name="T62" fmla="*/ 65 w 515"/>
                <a:gd name="T63" fmla="*/ 156 h 515"/>
                <a:gd name="T64" fmla="*/ 76 w 515"/>
                <a:gd name="T65" fmla="*/ 157 h 515"/>
                <a:gd name="T66" fmla="*/ 87 w 515"/>
                <a:gd name="T67" fmla="*/ 157 h 515"/>
                <a:gd name="T68" fmla="*/ 98 w 515"/>
                <a:gd name="T69" fmla="*/ 155 h 515"/>
                <a:gd name="T70" fmla="*/ 109 w 515"/>
                <a:gd name="T71" fmla="*/ 152 h 515"/>
                <a:gd name="T72" fmla="*/ 119 w 515"/>
                <a:gd name="T73" fmla="*/ 147 h 515"/>
                <a:gd name="T74" fmla="*/ 129 w 515"/>
                <a:gd name="T75" fmla="*/ 140 h 515"/>
                <a:gd name="T76" fmla="*/ 137 w 515"/>
                <a:gd name="T77" fmla="*/ 133 h 515"/>
                <a:gd name="T78" fmla="*/ 144 w 515"/>
                <a:gd name="T79" fmla="*/ 124 h 515"/>
                <a:gd name="T80" fmla="*/ 150 w 515"/>
                <a:gd name="T81" fmla="*/ 114 h 515"/>
                <a:gd name="T82" fmla="*/ 155 w 515"/>
                <a:gd name="T83" fmla="*/ 104 h 515"/>
                <a:gd name="T84" fmla="*/ 157 w 515"/>
                <a:gd name="T85" fmla="*/ 93 h 515"/>
                <a:gd name="T86" fmla="*/ 159 w 515"/>
                <a:gd name="T87" fmla="*/ 82 h 51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15" h="515">
                  <a:moveTo>
                    <a:pt x="515" y="257"/>
                  </a:moveTo>
                  <a:lnTo>
                    <a:pt x="515" y="244"/>
                  </a:lnTo>
                  <a:lnTo>
                    <a:pt x="514" y="233"/>
                  </a:lnTo>
                  <a:lnTo>
                    <a:pt x="513" y="220"/>
                  </a:lnTo>
                  <a:lnTo>
                    <a:pt x="510" y="208"/>
                  </a:lnTo>
                  <a:lnTo>
                    <a:pt x="508" y="197"/>
                  </a:lnTo>
                  <a:lnTo>
                    <a:pt x="505" y="185"/>
                  </a:lnTo>
                  <a:lnTo>
                    <a:pt x="501" y="173"/>
                  </a:lnTo>
                  <a:lnTo>
                    <a:pt x="497" y="161"/>
                  </a:lnTo>
                  <a:lnTo>
                    <a:pt x="491" y="150"/>
                  </a:lnTo>
                  <a:lnTo>
                    <a:pt x="486" y="139"/>
                  </a:lnTo>
                  <a:lnTo>
                    <a:pt x="481" y="128"/>
                  </a:lnTo>
                  <a:lnTo>
                    <a:pt x="474" y="118"/>
                  </a:lnTo>
                  <a:lnTo>
                    <a:pt x="467" y="107"/>
                  </a:lnTo>
                  <a:lnTo>
                    <a:pt x="460" y="98"/>
                  </a:lnTo>
                  <a:lnTo>
                    <a:pt x="452" y="88"/>
                  </a:lnTo>
                  <a:lnTo>
                    <a:pt x="444" y="79"/>
                  </a:lnTo>
                  <a:lnTo>
                    <a:pt x="435" y="71"/>
                  </a:lnTo>
                  <a:lnTo>
                    <a:pt x="426" y="62"/>
                  </a:lnTo>
                  <a:lnTo>
                    <a:pt x="417" y="55"/>
                  </a:lnTo>
                  <a:lnTo>
                    <a:pt x="407" y="47"/>
                  </a:lnTo>
                  <a:lnTo>
                    <a:pt x="397" y="40"/>
                  </a:lnTo>
                  <a:lnTo>
                    <a:pt x="386" y="34"/>
                  </a:lnTo>
                  <a:lnTo>
                    <a:pt x="375" y="28"/>
                  </a:lnTo>
                  <a:lnTo>
                    <a:pt x="365" y="23"/>
                  </a:lnTo>
                  <a:lnTo>
                    <a:pt x="353" y="18"/>
                  </a:lnTo>
                  <a:lnTo>
                    <a:pt x="342" y="13"/>
                  </a:lnTo>
                  <a:lnTo>
                    <a:pt x="331" y="10"/>
                  </a:lnTo>
                  <a:lnTo>
                    <a:pt x="319" y="7"/>
                  </a:lnTo>
                  <a:lnTo>
                    <a:pt x="306" y="4"/>
                  </a:lnTo>
                  <a:lnTo>
                    <a:pt x="294" y="2"/>
                  </a:lnTo>
                  <a:lnTo>
                    <a:pt x="282" y="1"/>
                  </a:lnTo>
                  <a:lnTo>
                    <a:pt x="270" y="0"/>
                  </a:lnTo>
                  <a:lnTo>
                    <a:pt x="257" y="0"/>
                  </a:lnTo>
                  <a:lnTo>
                    <a:pt x="245" y="0"/>
                  </a:lnTo>
                  <a:lnTo>
                    <a:pt x="233" y="1"/>
                  </a:lnTo>
                  <a:lnTo>
                    <a:pt x="221" y="2"/>
                  </a:lnTo>
                  <a:lnTo>
                    <a:pt x="209" y="4"/>
                  </a:lnTo>
                  <a:lnTo>
                    <a:pt x="196" y="7"/>
                  </a:lnTo>
                  <a:lnTo>
                    <a:pt x="185" y="10"/>
                  </a:lnTo>
                  <a:lnTo>
                    <a:pt x="173" y="13"/>
                  </a:lnTo>
                  <a:lnTo>
                    <a:pt x="162" y="18"/>
                  </a:lnTo>
                  <a:lnTo>
                    <a:pt x="151" y="23"/>
                  </a:lnTo>
                  <a:lnTo>
                    <a:pt x="140" y="28"/>
                  </a:lnTo>
                  <a:lnTo>
                    <a:pt x="129" y="34"/>
                  </a:lnTo>
                  <a:lnTo>
                    <a:pt x="119" y="40"/>
                  </a:lnTo>
                  <a:lnTo>
                    <a:pt x="108" y="47"/>
                  </a:lnTo>
                  <a:lnTo>
                    <a:pt x="98" y="55"/>
                  </a:lnTo>
                  <a:lnTo>
                    <a:pt x="89" y="62"/>
                  </a:lnTo>
                  <a:lnTo>
                    <a:pt x="80" y="71"/>
                  </a:lnTo>
                  <a:lnTo>
                    <a:pt x="71" y="79"/>
                  </a:lnTo>
                  <a:lnTo>
                    <a:pt x="63" y="88"/>
                  </a:lnTo>
                  <a:lnTo>
                    <a:pt x="55" y="98"/>
                  </a:lnTo>
                  <a:lnTo>
                    <a:pt x="47" y="107"/>
                  </a:lnTo>
                  <a:lnTo>
                    <a:pt x="41" y="118"/>
                  </a:lnTo>
                  <a:lnTo>
                    <a:pt x="35" y="128"/>
                  </a:lnTo>
                  <a:lnTo>
                    <a:pt x="29" y="139"/>
                  </a:lnTo>
                  <a:lnTo>
                    <a:pt x="23" y="150"/>
                  </a:lnTo>
                  <a:lnTo>
                    <a:pt x="19" y="161"/>
                  </a:lnTo>
                  <a:lnTo>
                    <a:pt x="14" y="173"/>
                  </a:lnTo>
                  <a:lnTo>
                    <a:pt x="10" y="185"/>
                  </a:lnTo>
                  <a:lnTo>
                    <a:pt x="7" y="197"/>
                  </a:lnTo>
                  <a:lnTo>
                    <a:pt x="5" y="208"/>
                  </a:lnTo>
                  <a:lnTo>
                    <a:pt x="3" y="220"/>
                  </a:lnTo>
                  <a:lnTo>
                    <a:pt x="2" y="233"/>
                  </a:lnTo>
                  <a:lnTo>
                    <a:pt x="0" y="244"/>
                  </a:lnTo>
                  <a:lnTo>
                    <a:pt x="0" y="257"/>
                  </a:lnTo>
                  <a:lnTo>
                    <a:pt x="0" y="269"/>
                  </a:lnTo>
                  <a:lnTo>
                    <a:pt x="2" y="282"/>
                  </a:lnTo>
                  <a:lnTo>
                    <a:pt x="3" y="293"/>
                  </a:lnTo>
                  <a:lnTo>
                    <a:pt x="5" y="306"/>
                  </a:lnTo>
                  <a:lnTo>
                    <a:pt x="7" y="318"/>
                  </a:lnTo>
                  <a:lnTo>
                    <a:pt x="10" y="330"/>
                  </a:lnTo>
                  <a:lnTo>
                    <a:pt x="14" y="341"/>
                  </a:lnTo>
                  <a:lnTo>
                    <a:pt x="19" y="353"/>
                  </a:lnTo>
                  <a:lnTo>
                    <a:pt x="23" y="364"/>
                  </a:lnTo>
                  <a:lnTo>
                    <a:pt x="29" y="375"/>
                  </a:lnTo>
                  <a:lnTo>
                    <a:pt x="35" y="386"/>
                  </a:lnTo>
                  <a:lnTo>
                    <a:pt x="41" y="397"/>
                  </a:lnTo>
                  <a:lnTo>
                    <a:pt x="47" y="406"/>
                  </a:lnTo>
                  <a:lnTo>
                    <a:pt x="55" y="417"/>
                  </a:lnTo>
                  <a:lnTo>
                    <a:pt x="63" y="425"/>
                  </a:lnTo>
                  <a:lnTo>
                    <a:pt x="71" y="435"/>
                  </a:lnTo>
                  <a:lnTo>
                    <a:pt x="80" y="444"/>
                  </a:lnTo>
                  <a:lnTo>
                    <a:pt x="89" y="452"/>
                  </a:lnTo>
                  <a:lnTo>
                    <a:pt x="98" y="460"/>
                  </a:lnTo>
                  <a:lnTo>
                    <a:pt x="108" y="467"/>
                  </a:lnTo>
                  <a:lnTo>
                    <a:pt x="119" y="474"/>
                  </a:lnTo>
                  <a:lnTo>
                    <a:pt x="129" y="481"/>
                  </a:lnTo>
                  <a:lnTo>
                    <a:pt x="140" y="486"/>
                  </a:lnTo>
                  <a:lnTo>
                    <a:pt x="151" y="491"/>
                  </a:lnTo>
                  <a:lnTo>
                    <a:pt x="162" y="497"/>
                  </a:lnTo>
                  <a:lnTo>
                    <a:pt x="173" y="501"/>
                  </a:lnTo>
                  <a:lnTo>
                    <a:pt x="185" y="504"/>
                  </a:lnTo>
                  <a:lnTo>
                    <a:pt x="196" y="507"/>
                  </a:lnTo>
                  <a:lnTo>
                    <a:pt x="209" y="511"/>
                  </a:lnTo>
                  <a:lnTo>
                    <a:pt x="221" y="512"/>
                  </a:lnTo>
                  <a:lnTo>
                    <a:pt x="233" y="514"/>
                  </a:lnTo>
                  <a:lnTo>
                    <a:pt x="245" y="515"/>
                  </a:lnTo>
                  <a:lnTo>
                    <a:pt x="257" y="515"/>
                  </a:lnTo>
                  <a:lnTo>
                    <a:pt x="270" y="515"/>
                  </a:lnTo>
                  <a:lnTo>
                    <a:pt x="282" y="514"/>
                  </a:lnTo>
                  <a:lnTo>
                    <a:pt x="294" y="512"/>
                  </a:lnTo>
                  <a:lnTo>
                    <a:pt x="306" y="511"/>
                  </a:lnTo>
                  <a:lnTo>
                    <a:pt x="319" y="507"/>
                  </a:lnTo>
                  <a:lnTo>
                    <a:pt x="331" y="504"/>
                  </a:lnTo>
                  <a:lnTo>
                    <a:pt x="342" y="501"/>
                  </a:lnTo>
                  <a:lnTo>
                    <a:pt x="353" y="497"/>
                  </a:lnTo>
                  <a:lnTo>
                    <a:pt x="365" y="491"/>
                  </a:lnTo>
                  <a:lnTo>
                    <a:pt x="375" y="486"/>
                  </a:lnTo>
                  <a:lnTo>
                    <a:pt x="386" y="481"/>
                  </a:lnTo>
                  <a:lnTo>
                    <a:pt x="397" y="474"/>
                  </a:lnTo>
                  <a:lnTo>
                    <a:pt x="407" y="467"/>
                  </a:lnTo>
                  <a:lnTo>
                    <a:pt x="417" y="460"/>
                  </a:lnTo>
                  <a:lnTo>
                    <a:pt x="426" y="452"/>
                  </a:lnTo>
                  <a:lnTo>
                    <a:pt x="435" y="444"/>
                  </a:lnTo>
                  <a:lnTo>
                    <a:pt x="444" y="435"/>
                  </a:lnTo>
                  <a:lnTo>
                    <a:pt x="452" y="425"/>
                  </a:lnTo>
                  <a:lnTo>
                    <a:pt x="460" y="417"/>
                  </a:lnTo>
                  <a:lnTo>
                    <a:pt x="467" y="406"/>
                  </a:lnTo>
                  <a:lnTo>
                    <a:pt x="474" y="397"/>
                  </a:lnTo>
                  <a:lnTo>
                    <a:pt x="481" y="386"/>
                  </a:lnTo>
                  <a:lnTo>
                    <a:pt x="486" y="375"/>
                  </a:lnTo>
                  <a:lnTo>
                    <a:pt x="491" y="364"/>
                  </a:lnTo>
                  <a:lnTo>
                    <a:pt x="497" y="353"/>
                  </a:lnTo>
                  <a:lnTo>
                    <a:pt x="501" y="341"/>
                  </a:lnTo>
                  <a:lnTo>
                    <a:pt x="505" y="330"/>
                  </a:lnTo>
                  <a:lnTo>
                    <a:pt x="508" y="318"/>
                  </a:lnTo>
                  <a:lnTo>
                    <a:pt x="510" y="306"/>
                  </a:lnTo>
                  <a:lnTo>
                    <a:pt x="513" y="293"/>
                  </a:lnTo>
                  <a:lnTo>
                    <a:pt x="514" y="282"/>
                  </a:lnTo>
                  <a:lnTo>
                    <a:pt x="515" y="269"/>
                  </a:lnTo>
                  <a:lnTo>
                    <a:pt x="515" y="257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20" name="Line 648"/>
            <p:cNvSpPr>
              <a:spLocks noChangeShapeType="1"/>
            </p:cNvSpPr>
            <p:nvPr/>
          </p:nvSpPr>
          <p:spPr bwMode="auto">
            <a:xfrm>
              <a:off x="5421" y="2214"/>
              <a:ext cx="0" cy="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21" name="Line 649"/>
            <p:cNvSpPr>
              <a:spLocks noChangeShapeType="1"/>
            </p:cNvSpPr>
            <p:nvPr/>
          </p:nvSpPr>
          <p:spPr bwMode="auto">
            <a:xfrm>
              <a:off x="5421" y="2316"/>
              <a:ext cx="0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22" name="Line 650"/>
            <p:cNvSpPr>
              <a:spLocks noChangeShapeType="1"/>
            </p:cNvSpPr>
            <p:nvPr/>
          </p:nvSpPr>
          <p:spPr bwMode="auto">
            <a:xfrm>
              <a:off x="5421" y="2346"/>
              <a:ext cx="0" cy="8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23" name="Line 651"/>
            <p:cNvSpPr>
              <a:spLocks noChangeShapeType="1"/>
            </p:cNvSpPr>
            <p:nvPr/>
          </p:nvSpPr>
          <p:spPr bwMode="auto">
            <a:xfrm>
              <a:off x="5304" y="2313"/>
              <a:ext cx="8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24" name="Line 652"/>
            <p:cNvSpPr>
              <a:spLocks noChangeShapeType="1"/>
            </p:cNvSpPr>
            <p:nvPr/>
          </p:nvSpPr>
          <p:spPr bwMode="auto">
            <a:xfrm>
              <a:off x="5410" y="2313"/>
              <a:ext cx="1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25" name="Line 653"/>
            <p:cNvSpPr>
              <a:spLocks noChangeShapeType="1"/>
            </p:cNvSpPr>
            <p:nvPr/>
          </p:nvSpPr>
          <p:spPr bwMode="auto">
            <a:xfrm>
              <a:off x="5438" y="2313"/>
              <a:ext cx="8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26" name="Line 654"/>
            <p:cNvSpPr>
              <a:spLocks noChangeShapeType="1"/>
            </p:cNvSpPr>
            <p:nvPr/>
          </p:nvSpPr>
          <p:spPr bwMode="auto">
            <a:xfrm flipV="1">
              <a:off x="4988" y="2141"/>
              <a:ext cx="0" cy="19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27" name="Line 655"/>
            <p:cNvSpPr>
              <a:spLocks noChangeShapeType="1"/>
            </p:cNvSpPr>
            <p:nvPr/>
          </p:nvSpPr>
          <p:spPr bwMode="auto">
            <a:xfrm flipV="1">
              <a:off x="5218" y="2141"/>
              <a:ext cx="0" cy="19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28" name="Line 656"/>
            <p:cNvSpPr>
              <a:spLocks noChangeShapeType="1"/>
            </p:cNvSpPr>
            <p:nvPr/>
          </p:nvSpPr>
          <p:spPr bwMode="auto">
            <a:xfrm flipV="1">
              <a:off x="5046" y="2141"/>
              <a:ext cx="0" cy="28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29" name="Line 657"/>
            <p:cNvSpPr>
              <a:spLocks noChangeShapeType="1"/>
            </p:cNvSpPr>
            <p:nvPr/>
          </p:nvSpPr>
          <p:spPr bwMode="auto">
            <a:xfrm flipV="1">
              <a:off x="5160" y="2141"/>
              <a:ext cx="0" cy="28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30" name="Line 658"/>
            <p:cNvSpPr>
              <a:spLocks noChangeShapeType="1"/>
            </p:cNvSpPr>
            <p:nvPr/>
          </p:nvSpPr>
          <p:spPr bwMode="auto">
            <a:xfrm flipV="1">
              <a:off x="4988" y="2141"/>
              <a:ext cx="26" cy="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31" name="Line 659"/>
            <p:cNvSpPr>
              <a:spLocks noChangeShapeType="1"/>
            </p:cNvSpPr>
            <p:nvPr/>
          </p:nvSpPr>
          <p:spPr bwMode="auto">
            <a:xfrm flipV="1">
              <a:off x="4988" y="2199"/>
              <a:ext cx="58" cy="5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32" name="Line 660"/>
            <p:cNvSpPr>
              <a:spLocks noChangeShapeType="1"/>
            </p:cNvSpPr>
            <p:nvPr/>
          </p:nvSpPr>
          <p:spPr bwMode="auto">
            <a:xfrm flipV="1">
              <a:off x="4801" y="2292"/>
              <a:ext cx="245" cy="2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33" name="Line 661"/>
            <p:cNvSpPr>
              <a:spLocks noChangeShapeType="1"/>
            </p:cNvSpPr>
            <p:nvPr/>
          </p:nvSpPr>
          <p:spPr bwMode="auto">
            <a:xfrm flipV="1">
              <a:off x="5160" y="2141"/>
              <a:ext cx="35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34" name="Line 662"/>
            <p:cNvSpPr>
              <a:spLocks noChangeShapeType="1"/>
            </p:cNvSpPr>
            <p:nvPr/>
          </p:nvSpPr>
          <p:spPr bwMode="auto">
            <a:xfrm flipV="1">
              <a:off x="4788" y="2632"/>
              <a:ext cx="9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35" name="Line 663"/>
            <p:cNvSpPr>
              <a:spLocks noChangeShapeType="1"/>
            </p:cNvSpPr>
            <p:nvPr/>
          </p:nvSpPr>
          <p:spPr bwMode="auto">
            <a:xfrm flipV="1">
              <a:off x="5160" y="2208"/>
              <a:ext cx="59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36" name="Line 664"/>
            <p:cNvSpPr>
              <a:spLocks noChangeShapeType="1"/>
            </p:cNvSpPr>
            <p:nvPr/>
          </p:nvSpPr>
          <p:spPr bwMode="auto">
            <a:xfrm flipV="1">
              <a:off x="4797" y="2383"/>
              <a:ext cx="249" cy="2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37" name="Line 665"/>
            <p:cNvSpPr>
              <a:spLocks noChangeShapeType="1"/>
            </p:cNvSpPr>
            <p:nvPr/>
          </p:nvSpPr>
          <p:spPr bwMode="auto">
            <a:xfrm flipV="1">
              <a:off x="4799" y="2632"/>
              <a:ext cx="88" cy="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38" name="Line 666"/>
            <p:cNvSpPr>
              <a:spLocks noChangeShapeType="1"/>
            </p:cNvSpPr>
            <p:nvPr/>
          </p:nvSpPr>
          <p:spPr bwMode="auto">
            <a:xfrm flipV="1">
              <a:off x="5160" y="2299"/>
              <a:ext cx="59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39" name="Line 667"/>
            <p:cNvSpPr>
              <a:spLocks noChangeShapeType="1"/>
            </p:cNvSpPr>
            <p:nvPr/>
          </p:nvSpPr>
          <p:spPr bwMode="auto">
            <a:xfrm flipV="1">
              <a:off x="4887" y="2630"/>
              <a:ext cx="0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40" name="Line 668"/>
            <p:cNvSpPr>
              <a:spLocks noChangeShapeType="1"/>
            </p:cNvSpPr>
            <p:nvPr/>
          </p:nvSpPr>
          <p:spPr bwMode="auto">
            <a:xfrm flipV="1">
              <a:off x="4825" y="2708"/>
              <a:ext cx="77" cy="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41" name="Line 669"/>
            <p:cNvSpPr>
              <a:spLocks noChangeShapeType="1"/>
            </p:cNvSpPr>
            <p:nvPr/>
          </p:nvSpPr>
          <p:spPr bwMode="auto">
            <a:xfrm flipV="1">
              <a:off x="5180" y="2352"/>
              <a:ext cx="75" cy="7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42" name="Line 670"/>
            <p:cNvSpPr>
              <a:spLocks noChangeShapeType="1"/>
            </p:cNvSpPr>
            <p:nvPr/>
          </p:nvSpPr>
          <p:spPr bwMode="auto">
            <a:xfrm flipV="1">
              <a:off x="4863" y="2766"/>
              <a:ext cx="71" cy="7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43" name="Line 671"/>
            <p:cNvSpPr>
              <a:spLocks noChangeShapeType="1"/>
            </p:cNvSpPr>
            <p:nvPr/>
          </p:nvSpPr>
          <p:spPr bwMode="auto">
            <a:xfrm flipV="1">
              <a:off x="5238" y="2391"/>
              <a:ext cx="71" cy="7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44" name="Line 672"/>
            <p:cNvSpPr>
              <a:spLocks noChangeShapeType="1"/>
            </p:cNvSpPr>
            <p:nvPr/>
          </p:nvSpPr>
          <p:spPr bwMode="auto">
            <a:xfrm flipV="1">
              <a:off x="4908" y="2809"/>
              <a:ext cx="74" cy="7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45" name="Line 673"/>
            <p:cNvSpPr>
              <a:spLocks noChangeShapeType="1"/>
            </p:cNvSpPr>
            <p:nvPr/>
          </p:nvSpPr>
          <p:spPr bwMode="auto">
            <a:xfrm flipV="1">
              <a:off x="5281" y="2436"/>
              <a:ext cx="73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46" name="Line 674"/>
            <p:cNvSpPr>
              <a:spLocks noChangeShapeType="1"/>
            </p:cNvSpPr>
            <p:nvPr/>
          </p:nvSpPr>
          <p:spPr bwMode="auto">
            <a:xfrm flipV="1">
              <a:off x="4964" y="2839"/>
              <a:ext cx="78" cy="7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47" name="Line 675"/>
            <p:cNvSpPr>
              <a:spLocks noChangeShapeType="1"/>
            </p:cNvSpPr>
            <p:nvPr/>
          </p:nvSpPr>
          <p:spPr bwMode="auto">
            <a:xfrm flipV="1">
              <a:off x="5311" y="2492"/>
              <a:ext cx="78" cy="7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48" name="Line 676"/>
            <p:cNvSpPr>
              <a:spLocks noChangeShapeType="1"/>
            </p:cNvSpPr>
            <p:nvPr/>
          </p:nvSpPr>
          <p:spPr bwMode="auto">
            <a:xfrm flipV="1">
              <a:off x="5031" y="2867"/>
              <a:ext cx="73" cy="7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49" name="Line 677"/>
            <p:cNvSpPr>
              <a:spLocks noChangeShapeType="1"/>
            </p:cNvSpPr>
            <p:nvPr/>
          </p:nvSpPr>
          <p:spPr bwMode="auto">
            <a:xfrm flipV="1">
              <a:off x="5339" y="2559"/>
              <a:ext cx="73" cy="7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50" name="Line 678"/>
            <p:cNvSpPr>
              <a:spLocks noChangeShapeType="1"/>
            </p:cNvSpPr>
            <p:nvPr/>
          </p:nvSpPr>
          <p:spPr bwMode="auto">
            <a:xfrm flipV="1">
              <a:off x="5104" y="2848"/>
              <a:ext cx="20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51" name="Line 679"/>
            <p:cNvSpPr>
              <a:spLocks noChangeShapeType="1"/>
            </p:cNvSpPr>
            <p:nvPr/>
          </p:nvSpPr>
          <p:spPr bwMode="auto">
            <a:xfrm flipV="1">
              <a:off x="5320" y="2632"/>
              <a:ext cx="19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52" name="Line 680"/>
            <p:cNvSpPr>
              <a:spLocks noChangeShapeType="1"/>
            </p:cNvSpPr>
            <p:nvPr/>
          </p:nvSpPr>
          <p:spPr bwMode="auto">
            <a:xfrm flipV="1">
              <a:off x="5113" y="2641"/>
              <a:ext cx="308" cy="30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53" name="Line 681"/>
            <p:cNvSpPr>
              <a:spLocks noChangeShapeType="1"/>
            </p:cNvSpPr>
            <p:nvPr/>
          </p:nvSpPr>
          <p:spPr bwMode="auto">
            <a:xfrm flipV="1">
              <a:off x="5229" y="2757"/>
              <a:ext cx="166" cy="1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54" name="Freeform 682"/>
            <p:cNvSpPr>
              <a:spLocks/>
            </p:cNvSpPr>
            <p:nvPr/>
          </p:nvSpPr>
          <p:spPr bwMode="auto">
            <a:xfrm>
              <a:off x="5141" y="1958"/>
              <a:ext cx="45" cy="91"/>
            </a:xfrm>
            <a:custGeom>
              <a:avLst/>
              <a:gdLst>
                <a:gd name="T0" fmla="*/ 0 w 148"/>
                <a:gd name="T1" fmla="*/ 91 h 295"/>
                <a:gd name="T2" fmla="*/ 45 w 148"/>
                <a:gd name="T3" fmla="*/ 0 h 295"/>
                <a:gd name="T4" fmla="*/ 42 w 148"/>
                <a:gd name="T5" fmla="*/ 91 h 2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295">
                  <a:moveTo>
                    <a:pt x="0" y="295"/>
                  </a:moveTo>
                  <a:lnTo>
                    <a:pt x="148" y="0"/>
                  </a:lnTo>
                  <a:lnTo>
                    <a:pt x="137" y="29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55" name="Line 683"/>
            <p:cNvSpPr>
              <a:spLocks noChangeShapeType="1"/>
            </p:cNvSpPr>
            <p:nvPr/>
          </p:nvSpPr>
          <p:spPr bwMode="auto">
            <a:xfrm flipH="1">
              <a:off x="5154" y="2023"/>
              <a:ext cx="3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56" name="Line 684"/>
            <p:cNvSpPr>
              <a:spLocks noChangeShapeType="1"/>
            </p:cNvSpPr>
            <p:nvPr/>
          </p:nvSpPr>
          <p:spPr bwMode="auto">
            <a:xfrm>
              <a:off x="5212" y="2018"/>
              <a:ext cx="2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57" name="Freeform 685"/>
            <p:cNvSpPr>
              <a:spLocks/>
            </p:cNvSpPr>
            <p:nvPr/>
          </p:nvSpPr>
          <p:spPr bwMode="auto">
            <a:xfrm>
              <a:off x="5253" y="1958"/>
              <a:ext cx="45" cy="91"/>
            </a:xfrm>
            <a:custGeom>
              <a:avLst/>
              <a:gdLst>
                <a:gd name="T0" fmla="*/ 0 w 148"/>
                <a:gd name="T1" fmla="*/ 91 h 295"/>
                <a:gd name="T2" fmla="*/ 45 w 148"/>
                <a:gd name="T3" fmla="*/ 0 h 295"/>
                <a:gd name="T4" fmla="*/ 42 w 148"/>
                <a:gd name="T5" fmla="*/ 91 h 2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295">
                  <a:moveTo>
                    <a:pt x="0" y="295"/>
                  </a:moveTo>
                  <a:lnTo>
                    <a:pt x="148" y="0"/>
                  </a:lnTo>
                  <a:lnTo>
                    <a:pt x="137" y="29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58" name="Line 686"/>
            <p:cNvSpPr>
              <a:spLocks noChangeShapeType="1"/>
            </p:cNvSpPr>
            <p:nvPr/>
          </p:nvSpPr>
          <p:spPr bwMode="auto">
            <a:xfrm flipH="1">
              <a:off x="5266" y="2023"/>
              <a:ext cx="3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59" name="Freeform 687"/>
            <p:cNvSpPr>
              <a:spLocks/>
            </p:cNvSpPr>
            <p:nvPr/>
          </p:nvSpPr>
          <p:spPr bwMode="auto">
            <a:xfrm>
              <a:off x="4926" y="1958"/>
              <a:ext cx="163" cy="91"/>
            </a:xfrm>
            <a:custGeom>
              <a:avLst/>
              <a:gdLst>
                <a:gd name="T0" fmla="*/ 161 w 534"/>
                <a:gd name="T1" fmla="*/ 36 h 295"/>
                <a:gd name="T2" fmla="*/ 158 w 534"/>
                <a:gd name="T3" fmla="*/ 32 h 295"/>
                <a:gd name="T4" fmla="*/ 155 w 534"/>
                <a:gd name="T5" fmla="*/ 28 h 295"/>
                <a:gd name="T6" fmla="*/ 151 w 534"/>
                <a:gd name="T7" fmla="*/ 25 h 295"/>
                <a:gd name="T8" fmla="*/ 148 w 534"/>
                <a:gd name="T9" fmla="*/ 22 h 295"/>
                <a:gd name="T10" fmla="*/ 144 w 534"/>
                <a:gd name="T11" fmla="*/ 19 h 295"/>
                <a:gd name="T12" fmla="*/ 140 w 534"/>
                <a:gd name="T13" fmla="*/ 16 h 295"/>
                <a:gd name="T14" fmla="*/ 136 w 534"/>
                <a:gd name="T15" fmla="*/ 13 h 295"/>
                <a:gd name="T16" fmla="*/ 132 w 534"/>
                <a:gd name="T17" fmla="*/ 11 h 295"/>
                <a:gd name="T18" fmla="*/ 127 w 534"/>
                <a:gd name="T19" fmla="*/ 8 h 295"/>
                <a:gd name="T20" fmla="*/ 123 w 534"/>
                <a:gd name="T21" fmla="*/ 6 h 295"/>
                <a:gd name="T22" fmla="*/ 119 w 534"/>
                <a:gd name="T23" fmla="*/ 5 h 295"/>
                <a:gd name="T24" fmla="*/ 114 w 534"/>
                <a:gd name="T25" fmla="*/ 3 h 295"/>
                <a:gd name="T26" fmla="*/ 109 w 534"/>
                <a:gd name="T27" fmla="*/ 2 h 295"/>
                <a:gd name="T28" fmla="*/ 104 w 534"/>
                <a:gd name="T29" fmla="*/ 1 h 295"/>
                <a:gd name="T30" fmla="*/ 100 w 534"/>
                <a:gd name="T31" fmla="*/ 1 h 295"/>
                <a:gd name="T32" fmla="*/ 95 w 534"/>
                <a:gd name="T33" fmla="*/ 0 h 295"/>
                <a:gd name="T34" fmla="*/ 90 w 534"/>
                <a:gd name="T35" fmla="*/ 0 h 295"/>
                <a:gd name="T36" fmla="*/ 85 w 534"/>
                <a:gd name="T37" fmla="*/ 0 h 295"/>
                <a:gd name="T38" fmla="*/ 80 w 534"/>
                <a:gd name="T39" fmla="*/ 1 h 295"/>
                <a:gd name="T40" fmla="*/ 75 w 534"/>
                <a:gd name="T41" fmla="*/ 1 h 295"/>
                <a:gd name="T42" fmla="*/ 71 w 534"/>
                <a:gd name="T43" fmla="*/ 2 h 295"/>
                <a:gd name="T44" fmla="*/ 66 w 534"/>
                <a:gd name="T45" fmla="*/ 3 h 295"/>
                <a:gd name="T46" fmla="*/ 61 w 534"/>
                <a:gd name="T47" fmla="*/ 5 h 295"/>
                <a:gd name="T48" fmla="*/ 56 w 534"/>
                <a:gd name="T49" fmla="*/ 6 h 295"/>
                <a:gd name="T50" fmla="*/ 52 w 534"/>
                <a:gd name="T51" fmla="*/ 8 h 295"/>
                <a:gd name="T52" fmla="*/ 48 w 534"/>
                <a:gd name="T53" fmla="*/ 10 h 295"/>
                <a:gd name="T54" fmla="*/ 44 w 534"/>
                <a:gd name="T55" fmla="*/ 13 h 295"/>
                <a:gd name="T56" fmla="*/ 39 w 534"/>
                <a:gd name="T57" fmla="*/ 16 h 295"/>
                <a:gd name="T58" fmla="*/ 35 w 534"/>
                <a:gd name="T59" fmla="*/ 18 h 295"/>
                <a:gd name="T60" fmla="*/ 31 w 534"/>
                <a:gd name="T61" fmla="*/ 22 h 295"/>
                <a:gd name="T62" fmla="*/ 28 w 534"/>
                <a:gd name="T63" fmla="*/ 25 h 295"/>
                <a:gd name="T64" fmla="*/ 24 w 534"/>
                <a:gd name="T65" fmla="*/ 28 h 295"/>
                <a:gd name="T66" fmla="*/ 21 w 534"/>
                <a:gd name="T67" fmla="*/ 32 h 295"/>
                <a:gd name="T68" fmla="*/ 18 w 534"/>
                <a:gd name="T69" fmla="*/ 36 h 295"/>
                <a:gd name="T70" fmla="*/ 15 w 534"/>
                <a:gd name="T71" fmla="*/ 40 h 295"/>
                <a:gd name="T72" fmla="*/ 13 w 534"/>
                <a:gd name="T73" fmla="*/ 44 h 295"/>
                <a:gd name="T74" fmla="*/ 10 w 534"/>
                <a:gd name="T75" fmla="*/ 48 h 295"/>
                <a:gd name="T76" fmla="*/ 8 w 534"/>
                <a:gd name="T77" fmla="*/ 53 h 295"/>
                <a:gd name="T78" fmla="*/ 6 w 534"/>
                <a:gd name="T79" fmla="*/ 57 h 295"/>
                <a:gd name="T80" fmla="*/ 5 w 534"/>
                <a:gd name="T81" fmla="*/ 62 h 295"/>
                <a:gd name="T82" fmla="*/ 3 w 534"/>
                <a:gd name="T83" fmla="*/ 67 h 295"/>
                <a:gd name="T84" fmla="*/ 2 w 534"/>
                <a:gd name="T85" fmla="*/ 71 h 295"/>
                <a:gd name="T86" fmla="*/ 1 w 534"/>
                <a:gd name="T87" fmla="*/ 76 h 295"/>
                <a:gd name="T88" fmla="*/ 0 w 534"/>
                <a:gd name="T89" fmla="*/ 81 h 295"/>
                <a:gd name="T90" fmla="*/ 0 w 534"/>
                <a:gd name="T91" fmla="*/ 86 h 295"/>
                <a:gd name="T92" fmla="*/ 0 w 534"/>
                <a:gd name="T93" fmla="*/ 91 h 29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34" h="295">
                  <a:moveTo>
                    <a:pt x="534" y="123"/>
                  </a:moveTo>
                  <a:lnTo>
                    <a:pt x="528" y="117"/>
                  </a:lnTo>
                  <a:lnTo>
                    <a:pt x="524" y="110"/>
                  </a:lnTo>
                  <a:lnTo>
                    <a:pt x="519" y="104"/>
                  </a:lnTo>
                  <a:lnTo>
                    <a:pt x="513" y="99"/>
                  </a:lnTo>
                  <a:lnTo>
                    <a:pt x="508" y="92"/>
                  </a:lnTo>
                  <a:lnTo>
                    <a:pt x="503" y="87"/>
                  </a:lnTo>
                  <a:lnTo>
                    <a:pt x="496" y="81"/>
                  </a:lnTo>
                  <a:lnTo>
                    <a:pt x="491" y="75"/>
                  </a:lnTo>
                  <a:lnTo>
                    <a:pt x="485" y="70"/>
                  </a:lnTo>
                  <a:lnTo>
                    <a:pt x="479" y="66"/>
                  </a:lnTo>
                  <a:lnTo>
                    <a:pt x="473" y="60"/>
                  </a:lnTo>
                  <a:lnTo>
                    <a:pt x="466" y="55"/>
                  </a:lnTo>
                  <a:lnTo>
                    <a:pt x="460" y="51"/>
                  </a:lnTo>
                  <a:lnTo>
                    <a:pt x="453" y="47"/>
                  </a:lnTo>
                  <a:lnTo>
                    <a:pt x="446" y="42"/>
                  </a:lnTo>
                  <a:lnTo>
                    <a:pt x="439" y="38"/>
                  </a:lnTo>
                  <a:lnTo>
                    <a:pt x="432" y="35"/>
                  </a:lnTo>
                  <a:lnTo>
                    <a:pt x="425" y="31"/>
                  </a:lnTo>
                  <a:lnTo>
                    <a:pt x="417" y="27"/>
                  </a:lnTo>
                  <a:lnTo>
                    <a:pt x="411" y="24"/>
                  </a:lnTo>
                  <a:lnTo>
                    <a:pt x="404" y="21"/>
                  </a:lnTo>
                  <a:lnTo>
                    <a:pt x="396" y="18"/>
                  </a:lnTo>
                  <a:lnTo>
                    <a:pt x="389" y="16"/>
                  </a:lnTo>
                  <a:lnTo>
                    <a:pt x="381" y="12"/>
                  </a:lnTo>
                  <a:lnTo>
                    <a:pt x="373" y="10"/>
                  </a:lnTo>
                  <a:lnTo>
                    <a:pt x="365" y="8"/>
                  </a:lnTo>
                  <a:lnTo>
                    <a:pt x="358" y="7"/>
                  </a:lnTo>
                  <a:lnTo>
                    <a:pt x="349" y="5"/>
                  </a:lnTo>
                  <a:lnTo>
                    <a:pt x="342" y="4"/>
                  </a:lnTo>
                  <a:lnTo>
                    <a:pt x="334" y="3"/>
                  </a:lnTo>
                  <a:lnTo>
                    <a:pt x="326" y="2"/>
                  </a:lnTo>
                  <a:lnTo>
                    <a:pt x="318" y="1"/>
                  </a:lnTo>
                  <a:lnTo>
                    <a:pt x="310" y="0"/>
                  </a:lnTo>
                  <a:lnTo>
                    <a:pt x="302" y="0"/>
                  </a:lnTo>
                  <a:lnTo>
                    <a:pt x="294" y="0"/>
                  </a:lnTo>
                  <a:lnTo>
                    <a:pt x="287" y="0"/>
                  </a:lnTo>
                  <a:lnTo>
                    <a:pt x="278" y="0"/>
                  </a:lnTo>
                  <a:lnTo>
                    <a:pt x="271" y="1"/>
                  </a:lnTo>
                  <a:lnTo>
                    <a:pt x="262" y="2"/>
                  </a:lnTo>
                  <a:lnTo>
                    <a:pt x="255" y="2"/>
                  </a:lnTo>
                  <a:lnTo>
                    <a:pt x="247" y="4"/>
                  </a:lnTo>
                  <a:lnTo>
                    <a:pt x="239" y="5"/>
                  </a:lnTo>
                  <a:lnTo>
                    <a:pt x="231" y="6"/>
                  </a:lnTo>
                  <a:lnTo>
                    <a:pt x="223" y="8"/>
                  </a:lnTo>
                  <a:lnTo>
                    <a:pt x="215" y="10"/>
                  </a:lnTo>
                  <a:lnTo>
                    <a:pt x="208" y="12"/>
                  </a:lnTo>
                  <a:lnTo>
                    <a:pt x="200" y="15"/>
                  </a:lnTo>
                  <a:lnTo>
                    <a:pt x="193" y="18"/>
                  </a:lnTo>
                  <a:lnTo>
                    <a:pt x="185" y="21"/>
                  </a:lnTo>
                  <a:lnTo>
                    <a:pt x="178" y="23"/>
                  </a:lnTo>
                  <a:lnTo>
                    <a:pt x="170" y="26"/>
                  </a:lnTo>
                  <a:lnTo>
                    <a:pt x="163" y="31"/>
                  </a:lnTo>
                  <a:lnTo>
                    <a:pt x="157" y="34"/>
                  </a:lnTo>
                  <a:lnTo>
                    <a:pt x="149" y="38"/>
                  </a:lnTo>
                  <a:lnTo>
                    <a:pt x="143" y="41"/>
                  </a:lnTo>
                  <a:lnTo>
                    <a:pt x="135" y="46"/>
                  </a:lnTo>
                  <a:lnTo>
                    <a:pt x="129" y="51"/>
                  </a:lnTo>
                  <a:lnTo>
                    <a:pt x="123" y="55"/>
                  </a:lnTo>
                  <a:lnTo>
                    <a:pt x="116" y="59"/>
                  </a:lnTo>
                  <a:lnTo>
                    <a:pt x="110" y="65"/>
                  </a:lnTo>
                  <a:lnTo>
                    <a:pt x="103" y="70"/>
                  </a:lnTo>
                  <a:lnTo>
                    <a:pt x="97" y="75"/>
                  </a:lnTo>
                  <a:lnTo>
                    <a:pt x="92" y="81"/>
                  </a:lnTo>
                  <a:lnTo>
                    <a:pt x="86" y="86"/>
                  </a:lnTo>
                  <a:lnTo>
                    <a:pt x="80" y="91"/>
                  </a:lnTo>
                  <a:lnTo>
                    <a:pt x="75" y="98"/>
                  </a:lnTo>
                  <a:lnTo>
                    <a:pt x="69" y="104"/>
                  </a:lnTo>
                  <a:lnTo>
                    <a:pt x="65" y="109"/>
                  </a:lnTo>
                  <a:lnTo>
                    <a:pt x="60" y="116"/>
                  </a:lnTo>
                  <a:lnTo>
                    <a:pt x="54" y="122"/>
                  </a:lnTo>
                  <a:lnTo>
                    <a:pt x="50" y="129"/>
                  </a:lnTo>
                  <a:lnTo>
                    <a:pt x="46" y="136"/>
                  </a:lnTo>
                  <a:lnTo>
                    <a:pt x="42" y="142"/>
                  </a:lnTo>
                  <a:lnTo>
                    <a:pt x="37" y="150"/>
                  </a:lnTo>
                  <a:lnTo>
                    <a:pt x="34" y="156"/>
                  </a:lnTo>
                  <a:lnTo>
                    <a:pt x="30" y="164"/>
                  </a:lnTo>
                  <a:lnTo>
                    <a:pt x="27" y="171"/>
                  </a:lnTo>
                  <a:lnTo>
                    <a:pt x="23" y="178"/>
                  </a:lnTo>
                  <a:lnTo>
                    <a:pt x="20" y="185"/>
                  </a:lnTo>
                  <a:lnTo>
                    <a:pt x="18" y="192"/>
                  </a:lnTo>
                  <a:lnTo>
                    <a:pt x="15" y="200"/>
                  </a:lnTo>
                  <a:lnTo>
                    <a:pt x="13" y="208"/>
                  </a:lnTo>
                  <a:lnTo>
                    <a:pt x="11" y="216"/>
                  </a:lnTo>
                  <a:lnTo>
                    <a:pt x="9" y="223"/>
                  </a:lnTo>
                  <a:lnTo>
                    <a:pt x="6" y="231"/>
                  </a:lnTo>
                  <a:lnTo>
                    <a:pt x="5" y="239"/>
                  </a:lnTo>
                  <a:lnTo>
                    <a:pt x="3" y="247"/>
                  </a:lnTo>
                  <a:lnTo>
                    <a:pt x="2" y="255"/>
                  </a:lnTo>
                  <a:lnTo>
                    <a:pt x="1" y="263"/>
                  </a:lnTo>
                  <a:lnTo>
                    <a:pt x="1" y="270"/>
                  </a:lnTo>
                  <a:lnTo>
                    <a:pt x="0" y="279"/>
                  </a:lnTo>
                  <a:lnTo>
                    <a:pt x="0" y="286"/>
                  </a:lnTo>
                  <a:lnTo>
                    <a:pt x="0" y="29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60" name="Freeform 688"/>
            <p:cNvSpPr>
              <a:spLocks/>
            </p:cNvSpPr>
            <p:nvPr/>
          </p:nvSpPr>
          <p:spPr bwMode="auto">
            <a:xfrm>
              <a:off x="5081" y="1990"/>
              <a:ext cx="25" cy="59"/>
            </a:xfrm>
            <a:custGeom>
              <a:avLst/>
              <a:gdLst>
                <a:gd name="T0" fmla="*/ 0 w 87"/>
                <a:gd name="T1" fmla="*/ 6 h 190"/>
                <a:gd name="T2" fmla="*/ 25 w 87"/>
                <a:gd name="T3" fmla="*/ 59 h 190"/>
                <a:gd name="T4" fmla="*/ 17 w 87"/>
                <a:gd name="T5" fmla="*/ 0 h 190"/>
                <a:gd name="T6" fmla="*/ 0 w 87"/>
                <a:gd name="T7" fmla="*/ 6 h 1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190">
                  <a:moveTo>
                    <a:pt x="0" y="19"/>
                  </a:moveTo>
                  <a:lnTo>
                    <a:pt x="87" y="190"/>
                  </a:lnTo>
                  <a:lnTo>
                    <a:pt x="59" y="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161" name="Freeform 689"/>
            <p:cNvSpPr>
              <a:spLocks/>
            </p:cNvSpPr>
            <p:nvPr/>
          </p:nvSpPr>
          <p:spPr bwMode="auto">
            <a:xfrm>
              <a:off x="5081" y="1990"/>
              <a:ext cx="25" cy="59"/>
            </a:xfrm>
            <a:custGeom>
              <a:avLst/>
              <a:gdLst>
                <a:gd name="T0" fmla="*/ 0 w 87"/>
                <a:gd name="T1" fmla="*/ 6 h 190"/>
                <a:gd name="T2" fmla="*/ 25 w 87"/>
                <a:gd name="T3" fmla="*/ 59 h 190"/>
                <a:gd name="T4" fmla="*/ 17 w 87"/>
                <a:gd name="T5" fmla="*/ 0 h 190"/>
                <a:gd name="T6" fmla="*/ 0 w 87"/>
                <a:gd name="T7" fmla="*/ 6 h 1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190">
                  <a:moveTo>
                    <a:pt x="0" y="19"/>
                  </a:moveTo>
                  <a:lnTo>
                    <a:pt x="87" y="190"/>
                  </a:lnTo>
                  <a:lnTo>
                    <a:pt x="59" y="0"/>
                  </a:lnTo>
                  <a:lnTo>
                    <a:pt x="0" y="19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74098" name="Group 690"/>
          <p:cNvGrpSpPr>
            <a:grpSpLocks/>
          </p:cNvGrpSpPr>
          <p:nvPr/>
        </p:nvGrpSpPr>
        <p:grpSpPr bwMode="auto">
          <a:xfrm>
            <a:off x="6215063" y="730250"/>
            <a:ext cx="2030412" cy="2339975"/>
            <a:chOff x="3739" y="407"/>
            <a:chExt cx="1243" cy="1432"/>
          </a:xfrm>
        </p:grpSpPr>
        <p:grpSp>
          <p:nvGrpSpPr>
            <p:cNvPr id="39953" name="Group 691"/>
            <p:cNvGrpSpPr>
              <a:grpSpLocks/>
            </p:cNvGrpSpPr>
            <p:nvPr/>
          </p:nvGrpSpPr>
          <p:grpSpPr bwMode="auto">
            <a:xfrm>
              <a:off x="3739" y="596"/>
              <a:ext cx="1243" cy="1243"/>
              <a:chOff x="1926" y="554"/>
              <a:chExt cx="1243" cy="1243"/>
            </a:xfrm>
          </p:grpSpPr>
          <p:sp>
            <p:nvSpPr>
              <p:cNvPr id="39960" name="Freeform 692"/>
              <p:cNvSpPr>
                <a:spLocks/>
              </p:cNvSpPr>
              <p:nvPr/>
            </p:nvSpPr>
            <p:spPr bwMode="auto">
              <a:xfrm>
                <a:off x="3117" y="1054"/>
                <a:ext cx="52" cy="245"/>
              </a:xfrm>
              <a:custGeom>
                <a:avLst/>
                <a:gdLst>
                  <a:gd name="T0" fmla="*/ 3 w 165"/>
                  <a:gd name="T1" fmla="*/ 243 h 795"/>
                  <a:gd name="T2" fmla="*/ 7 w 165"/>
                  <a:gd name="T3" fmla="*/ 238 h 795"/>
                  <a:gd name="T4" fmla="*/ 11 w 165"/>
                  <a:gd name="T5" fmla="*/ 234 h 795"/>
                  <a:gd name="T6" fmla="*/ 15 w 165"/>
                  <a:gd name="T7" fmla="*/ 229 h 795"/>
                  <a:gd name="T8" fmla="*/ 19 w 165"/>
                  <a:gd name="T9" fmla="*/ 224 h 795"/>
                  <a:gd name="T10" fmla="*/ 22 w 165"/>
                  <a:gd name="T11" fmla="*/ 219 h 795"/>
                  <a:gd name="T12" fmla="*/ 26 w 165"/>
                  <a:gd name="T13" fmla="*/ 214 h 795"/>
                  <a:gd name="T14" fmla="*/ 29 w 165"/>
                  <a:gd name="T15" fmla="*/ 208 h 795"/>
                  <a:gd name="T16" fmla="*/ 32 w 165"/>
                  <a:gd name="T17" fmla="*/ 203 h 795"/>
                  <a:gd name="T18" fmla="*/ 35 w 165"/>
                  <a:gd name="T19" fmla="*/ 197 h 795"/>
                  <a:gd name="T20" fmla="*/ 38 w 165"/>
                  <a:gd name="T21" fmla="*/ 192 h 795"/>
                  <a:gd name="T22" fmla="*/ 40 w 165"/>
                  <a:gd name="T23" fmla="*/ 186 h 795"/>
                  <a:gd name="T24" fmla="*/ 42 w 165"/>
                  <a:gd name="T25" fmla="*/ 180 h 795"/>
                  <a:gd name="T26" fmla="*/ 44 w 165"/>
                  <a:gd name="T27" fmla="*/ 174 h 795"/>
                  <a:gd name="T28" fmla="*/ 46 w 165"/>
                  <a:gd name="T29" fmla="*/ 168 h 795"/>
                  <a:gd name="T30" fmla="*/ 47 w 165"/>
                  <a:gd name="T31" fmla="*/ 162 h 795"/>
                  <a:gd name="T32" fmla="*/ 49 w 165"/>
                  <a:gd name="T33" fmla="*/ 156 h 795"/>
                  <a:gd name="T34" fmla="*/ 50 w 165"/>
                  <a:gd name="T35" fmla="*/ 150 h 795"/>
                  <a:gd name="T36" fmla="*/ 50 w 165"/>
                  <a:gd name="T37" fmla="*/ 144 h 795"/>
                  <a:gd name="T38" fmla="*/ 51 w 165"/>
                  <a:gd name="T39" fmla="*/ 138 h 795"/>
                  <a:gd name="T40" fmla="*/ 52 w 165"/>
                  <a:gd name="T41" fmla="*/ 132 h 795"/>
                  <a:gd name="T42" fmla="*/ 52 w 165"/>
                  <a:gd name="T43" fmla="*/ 126 h 795"/>
                  <a:gd name="T44" fmla="*/ 52 w 165"/>
                  <a:gd name="T45" fmla="*/ 120 h 795"/>
                  <a:gd name="T46" fmla="*/ 52 w 165"/>
                  <a:gd name="T47" fmla="*/ 113 h 795"/>
                  <a:gd name="T48" fmla="*/ 51 w 165"/>
                  <a:gd name="T49" fmla="*/ 107 h 795"/>
                  <a:gd name="T50" fmla="*/ 50 w 165"/>
                  <a:gd name="T51" fmla="*/ 101 h 795"/>
                  <a:gd name="T52" fmla="*/ 50 w 165"/>
                  <a:gd name="T53" fmla="*/ 95 h 795"/>
                  <a:gd name="T54" fmla="*/ 49 w 165"/>
                  <a:gd name="T55" fmla="*/ 89 h 795"/>
                  <a:gd name="T56" fmla="*/ 47 w 165"/>
                  <a:gd name="T57" fmla="*/ 83 h 795"/>
                  <a:gd name="T58" fmla="*/ 46 w 165"/>
                  <a:gd name="T59" fmla="*/ 76 h 795"/>
                  <a:gd name="T60" fmla="*/ 44 w 165"/>
                  <a:gd name="T61" fmla="*/ 71 h 795"/>
                  <a:gd name="T62" fmla="*/ 42 w 165"/>
                  <a:gd name="T63" fmla="*/ 65 h 795"/>
                  <a:gd name="T64" fmla="*/ 40 w 165"/>
                  <a:gd name="T65" fmla="*/ 59 h 795"/>
                  <a:gd name="T66" fmla="*/ 38 w 165"/>
                  <a:gd name="T67" fmla="*/ 53 h 795"/>
                  <a:gd name="T68" fmla="*/ 35 w 165"/>
                  <a:gd name="T69" fmla="*/ 47 h 795"/>
                  <a:gd name="T70" fmla="*/ 32 w 165"/>
                  <a:gd name="T71" fmla="*/ 42 h 795"/>
                  <a:gd name="T72" fmla="*/ 29 w 165"/>
                  <a:gd name="T73" fmla="*/ 37 h 795"/>
                  <a:gd name="T74" fmla="*/ 26 w 165"/>
                  <a:gd name="T75" fmla="*/ 31 h 795"/>
                  <a:gd name="T76" fmla="*/ 22 w 165"/>
                  <a:gd name="T77" fmla="*/ 26 h 795"/>
                  <a:gd name="T78" fmla="*/ 19 w 165"/>
                  <a:gd name="T79" fmla="*/ 21 h 795"/>
                  <a:gd name="T80" fmla="*/ 15 w 165"/>
                  <a:gd name="T81" fmla="*/ 16 h 795"/>
                  <a:gd name="T82" fmla="*/ 11 w 165"/>
                  <a:gd name="T83" fmla="*/ 11 h 795"/>
                  <a:gd name="T84" fmla="*/ 7 w 165"/>
                  <a:gd name="T85" fmla="*/ 6 h 795"/>
                  <a:gd name="T86" fmla="*/ 3 w 165"/>
                  <a:gd name="T87" fmla="*/ 2 h 79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65" h="795">
                    <a:moveTo>
                      <a:pt x="0" y="795"/>
                    </a:moveTo>
                    <a:lnTo>
                      <a:pt x="8" y="788"/>
                    </a:lnTo>
                    <a:lnTo>
                      <a:pt x="14" y="781"/>
                    </a:lnTo>
                    <a:lnTo>
                      <a:pt x="21" y="773"/>
                    </a:lnTo>
                    <a:lnTo>
                      <a:pt x="28" y="766"/>
                    </a:lnTo>
                    <a:lnTo>
                      <a:pt x="35" y="758"/>
                    </a:lnTo>
                    <a:lnTo>
                      <a:pt x="41" y="750"/>
                    </a:lnTo>
                    <a:lnTo>
                      <a:pt x="47" y="742"/>
                    </a:lnTo>
                    <a:lnTo>
                      <a:pt x="53" y="735"/>
                    </a:lnTo>
                    <a:lnTo>
                      <a:pt x="59" y="726"/>
                    </a:lnTo>
                    <a:lnTo>
                      <a:pt x="64" y="718"/>
                    </a:lnTo>
                    <a:lnTo>
                      <a:pt x="71" y="710"/>
                    </a:lnTo>
                    <a:lnTo>
                      <a:pt x="76" y="702"/>
                    </a:lnTo>
                    <a:lnTo>
                      <a:pt x="81" y="693"/>
                    </a:lnTo>
                    <a:lnTo>
                      <a:pt x="87" y="685"/>
                    </a:lnTo>
                    <a:lnTo>
                      <a:pt x="91" y="675"/>
                    </a:lnTo>
                    <a:lnTo>
                      <a:pt x="96" y="667"/>
                    </a:lnTo>
                    <a:lnTo>
                      <a:pt x="101" y="658"/>
                    </a:lnTo>
                    <a:lnTo>
                      <a:pt x="106" y="650"/>
                    </a:lnTo>
                    <a:lnTo>
                      <a:pt x="110" y="640"/>
                    </a:lnTo>
                    <a:lnTo>
                      <a:pt x="114" y="630"/>
                    </a:lnTo>
                    <a:lnTo>
                      <a:pt x="119" y="622"/>
                    </a:lnTo>
                    <a:lnTo>
                      <a:pt x="122" y="612"/>
                    </a:lnTo>
                    <a:lnTo>
                      <a:pt x="126" y="603"/>
                    </a:lnTo>
                    <a:lnTo>
                      <a:pt x="129" y="594"/>
                    </a:lnTo>
                    <a:lnTo>
                      <a:pt x="134" y="585"/>
                    </a:lnTo>
                    <a:lnTo>
                      <a:pt x="137" y="575"/>
                    </a:lnTo>
                    <a:lnTo>
                      <a:pt x="139" y="565"/>
                    </a:lnTo>
                    <a:lnTo>
                      <a:pt x="142" y="556"/>
                    </a:lnTo>
                    <a:lnTo>
                      <a:pt x="145" y="546"/>
                    </a:lnTo>
                    <a:lnTo>
                      <a:pt x="147" y="537"/>
                    </a:lnTo>
                    <a:lnTo>
                      <a:pt x="150" y="527"/>
                    </a:lnTo>
                    <a:lnTo>
                      <a:pt x="153" y="517"/>
                    </a:lnTo>
                    <a:lnTo>
                      <a:pt x="154" y="507"/>
                    </a:lnTo>
                    <a:lnTo>
                      <a:pt x="156" y="497"/>
                    </a:lnTo>
                    <a:lnTo>
                      <a:pt x="158" y="488"/>
                    </a:lnTo>
                    <a:lnTo>
                      <a:pt x="159" y="477"/>
                    </a:lnTo>
                    <a:lnTo>
                      <a:pt x="160" y="468"/>
                    </a:lnTo>
                    <a:lnTo>
                      <a:pt x="162" y="458"/>
                    </a:lnTo>
                    <a:lnTo>
                      <a:pt x="162" y="447"/>
                    </a:lnTo>
                    <a:lnTo>
                      <a:pt x="163" y="438"/>
                    </a:lnTo>
                    <a:lnTo>
                      <a:pt x="164" y="427"/>
                    </a:lnTo>
                    <a:lnTo>
                      <a:pt x="164" y="417"/>
                    </a:lnTo>
                    <a:lnTo>
                      <a:pt x="164" y="408"/>
                    </a:lnTo>
                    <a:lnTo>
                      <a:pt x="165" y="397"/>
                    </a:lnTo>
                    <a:lnTo>
                      <a:pt x="164" y="388"/>
                    </a:lnTo>
                    <a:lnTo>
                      <a:pt x="164" y="377"/>
                    </a:lnTo>
                    <a:lnTo>
                      <a:pt x="164" y="367"/>
                    </a:lnTo>
                    <a:lnTo>
                      <a:pt x="163" y="357"/>
                    </a:lnTo>
                    <a:lnTo>
                      <a:pt x="162" y="347"/>
                    </a:lnTo>
                    <a:lnTo>
                      <a:pt x="162" y="338"/>
                    </a:lnTo>
                    <a:lnTo>
                      <a:pt x="160" y="327"/>
                    </a:lnTo>
                    <a:lnTo>
                      <a:pt x="159" y="317"/>
                    </a:lnTo>
                    <a:lnTo>
                      <a:pt x="158" y="308"/>
                    </a:lnTo>
                    <a:lnTo>
                      <a:pt x="156" y="297"/>
                    </a:lnTo>
                    <a:lnTo>
                      <a:pt x="154" y="288"/>
                    </a:lnTo>
                    <a:lnTo>
                      <a:pt x="153" y="278"/>
                    </a:lnTo>
                    <a:lnTo>
                      <a:pt x="150" y="268"/>
                    </a:lnTo>
                    <a:lnTo>
                      <a:pt x="147" y="258"/>
                    </a:lnTo>
                    <a:lnTo>
                      <a:pt x="145" y="248"/>
                    </a:lnTo>
                    <a:lnTo>
                      <a:pt x="142" y="239"/>
                    </a:lnTo>
                    <a:lnTo>
                      <a:pt x="139" y="229"/>
                    </a:lnTo>
                    <a:lnTo>
                      <a:pt x="137" y="219"/>
                    </a:lnTo>
                    <a:lnTo>
                      <a:pt x="134" y="210"/>
                    </a:lnTo>
                    <a:lnTo>
                      <a:pt x="129" y="201"/>
                    </a:lnTo>
                    <a:lnTo>
                      <a:pt x="126" y="192"/>
                    </a:lnTo>
                    <a:lnTo>
                      <a:pt x="122" y="182"/>
                    </a:lnTo>
                    <a:lnTo>
                      <a:pt x="119" y="173"/>
                    </a:lnTo>
                    <a:lnTo>
                      <a:pt x="114" y="164"/>
                    </a:lnTo>
                    <a:lnTo>
                      <a:pt x="110" y="154"/>
                    </a:lnTo>
                    <a:lnTo>
                      <a:pt x="106" y="146"/>
                    </a:lnTo>
                    <a:lnTo>
                      <a:pt x="101" y="136"/>
                    </a:lnTo>
                    <a:lnTo>
                      <a:pt x="96" y="128"/>
                    </a:lnTo>
                    <a:lnTo>
                      <a:pt x="91" y="119"/>
                    </a:lnTo>
                    <a:lnTo>
                      <a:pt x="87" y="111"/>
                    </a:lnTo>
                    <a:lnTo>
                      <a:pt x="81" y="102"/>
                    </a:lnTo>
                    <a:lnTo>
                      <a:pt x="76" y="94"/>
                    </a:lnTo>
                    <a:lnTo>
                      <a:pt x="71" y="85"/>
                    </a:lnTo>
                    <a:lnTo>
                      <a:pt x="64" y="77"/>
                    </a:lnTo>
                    <a:lnTo>
                      <a:pt x="59" y="68"/>
                    </a:lnTo>
                    <a:lnTo>
                      <a:pt x="53" y="61"/>
                    </a:lnTo>
                    <a:lnTo>
                      <a:pt x="47" y="52"/>
                    </a:lnTo>
                    <a:lnTo>
                      <a:pt x="41" y="45"/>
                    </a:lnTo>
                    <a:lnTo>
                      <a:pt x="35" y="36"/>
                    </a:lnTo>
                    <a:lnTo>
                      <a:pt x="28" y="29"/>
                    </a:lnTo>
                    <a:lnTo>
                      <a:pt x="21" y="21"/>
                    </a:lnTo>
                    <a:lnTo>
                      <a:pt x="14" y="14"/>
                    </a:lnTo>
                    <a:lnTo>
                      <a:pt x="8" y="7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grpSp>
            <p:nvGrpSpPr>
              <p:cNvPr id="39961" name="Group 693"/>
              <p:cNvGrpSpPr>
                <a:grpSpLocks/>
              </p:cNvGrpSpPr>
              <p:nvPr/>
            </p:nvGrpSpPr>
            <p:grpSpPr bwMode="auto">
              <a:xfrm>
                <a:off x="1926" y="554"/>
                <a:ext cx="1191" cy="1243"/>
                <a:chOff x="1926" y="554"/>
                <a:chExt cx="1191" cy="1243"/>
              </a:xfrm>
            </p:grpSpPr>
            <p:sp>
              <p:nvSpPr>
                <p:cNvPr id="39962" name="Line 694"/>
                <p:cNvSpPr>
                  <a:spLocks noChangeShapeType="1"/>
                </p:cNvSpPr>
                <p:nvPr/>
              </p:nvSpPr>
              <p:spPr bwMode="auto">
                <a:xfrm flipH="1">
                  <a:off x="1978" y="606"/>
                  <a:ext cx="448" cy="448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grpSp>
              <p:nvGrpSpPr>
                <p:cNvPr id="39963" name="Group 695"/>
                <p:cNvGrpSpPr>
                  <a:grpSpLocks/>
                </p:cNvGrpSpPr>
                <p:nvPr/>
              </p:nvGrpSpPr>
              <p:grpSpPr bwMode="auto">
                <a:xfrm>
                  <a:off x="1926" y="554"/>
                  <a:ext cx="1191" cy="1243"/>
                  <a:chOff x="1926" y="554"/>
                  <a:chExt cx="1191" cy="1243"/>
                </a:xfrm>
              </p:grpSpPr>
              <p:grpSp>
                <p:nvGrpSpPr>
                  <p:cNvPr id="39964" name="Group 696"/>
                  <p:cNvGrpSpPr>
                    <a:grpSpLocks/>
                  </p:cNvGrpSpPr>
                  <p:nvPr/>
                </p:nvGrpSpPr>
                <p:grpSpPr bwMode="auto">
                  <a:xfrm>
                    <a:off x="1926" y="606"/>
                    <a:ext cx="1191" cy="1191"/>
                    <a:chOff x="1926" y="606"/>
                    <a:chExt cx="1191" cy="1191"/>
                  </a:xfrm>
                </p:grpSpPr>
                <p:sp>
                  <p:nvSpPr>
                    <p:cNvPr id="40043" name="Line 697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669" y="1299"/>
                      <a:ext cx="448" cy="448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44" name="Line 698"/>
                    <p:cNvSpPr>
                      <a:spLocks noChangeShapeType="1"/>
                    </p:cNvSpPr>
                    <p:nvPr/>
                  </p:nvSpPr>
                  <p:spPr bwMode="auto">
                    <a:xfrm flipH="1" flipV="1">
                      <a:off x="2669" y="606"/>
                      <a:ext cx="448" cy="448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45" name="Freeform 699"/>
                    <p:cNvSpPr>
                      <a:spLocks/>
                    </p:cNvSpPr>
                    <p:nvPr/>
                  </p:nvSpPr>
                  <p:spPr bwMode="auto">
                    <a:xfrm>
                      <a:off x="2331" y="961"/>
                      <a:ext cx="433" cy="312"/>
                    </a:xfrm>
                    <a:custGeom>
                      <a:avLst/>
                      <a:gdLst>
                        <a:gd name="T0" fmla="*/ 433 w 1404"/>
                        <a:gd name="T1" fmla="*/ 203 h 1018"/>
                        <a:gd name="T2" fmla="*/ 431 w 1404"/>
                        <a:gd name="T3" fmla="*/ 188 h 1018"/>
                        <a:gd name="T4" fmla="*/ 429 w 1404"/>
                        <a:gd name="T5" fmla="*/ 173 h 1018"/>
                        <a:gd name="T6" fmla="*/ 426 w 1404"/>
                        <a:gd name="T7" fmla="*/ 158 h 1018"/>
                        <a:gd name="T8" fmla="*/ 421 w 1404"/>
                        <a:gd name="T9" fmla="*/ 143 h 1018"/>
                        <a:gd name="T10" fmla="*/ 415 w 1404"/>
                        <a:gd name="T11" fmla="*/ 129 h 1018"/>
                        <a:gd name="T12" fmla="*/ 408 w 1404"/>
                        <a:gd name="T13" fmla="*/ 116 h 1018"/>
                        <a:gd name="T14" fmla="*/ 401 w 1404"/>
                        <a:gd name="T15" fmla="*/ 102 h 1018"/>
                        <a:gd name="T16" fmla="*/ 393 w 1404"/>
                        <a:gd name="T17" fmla="*/ 89 h 1018"/>
                        <a:gd name="T18" fmla="*/ 383 w 1404"/>
                        <a:gd name="T19" fmla="*/ 78 h 1018"/>
                        <a:gd name="T20" fmla="*/ 373 w 1404"/>
                        <a:gd name="T21" fmla="*/ 66 h 1018"/>
                        <a:gd name="T22" fmla="*/ 362 w 1404"/>
                        <a:gd name="T23" fmla="*/ 56 h 1018"/>
                        <a:gd name="T24" fmla="*/ 350 w 1404"/>
                        <a:gd name="T25" fmla="*/ 46 h 1018"/>
                        <a:gd name="T26" fmla="*/ 338 w 1404"/>
                        <a:gd name="T27" fmla="*/ 37 h 1018"/>
                        <a:gd name="T28" fmla="*/ 325 w 1404"/>
                        <a:gd name="T29" fmla="*/ 29 h 1018"/>
                        <a:gd name="T30" fmla="*/ 311 w 1404"/>
                        <a:gd name="T31" fmla="*/ 21 h 1018"/>
                        <a:gd name="T32" fmla="*/ 298 w 1404"/>
                        <a:gd name="T33" fmla="*/ 16 h 1018"/>
                        <a:gd name="T34" fmla="*/ 283 w 1404"/>
                        <a:gd name="T35" fmla="*/ 10 h 1018"/>
                        <a:gd name="T36" fmla="*/ 268 w 1404"/>
                        <a:gd name="T37" fmla="*/ 6 h 1018"/>
                        <a:gd name="T38" fmla="*/ 253 w 1404"/>
                        <a:gd name="T39" fmla="*/ 3 h 1018"/>
                        <a:gd name="T40" fmla="*/ 238 w 1404"/>
                        <a:gd name="T41" fmla="*/ 1 h 1018"/>
                        <a:gd name="T42" fmla="*/ 223 w 1404"/>
                        <a:gd name="T43" fmla="*/ 0 h 1018"/>
                        <a:gd name="T44" fmla="*/ 208 w 1404"/>
                        <a:gd name="T45" fmla="*/ 0 h 1018"/>
                        <a:gd name="T46" fmla="*/ 192 w 1404"/>
                        <a:gd name="T47" fmla="*/ 1 h 1018"/>
                        <a:gd name="T48" fmla="*/ 177 w 1404"/>
                        <a:gd name="T49" fmla="*/ 3 h 1018"/>
                        <a:gd name="T50" fmla="*/ 162 w 1404"/>
                        <a:gd name="T51" fmla="*/ 7 h 1018"/>
                        <a:gd name="T52" fmla="*/ 147 w 1404"/>
                        <a:gd name="T53" fmla="*/ 11 h 1018"/>
                        <a:gd name="T54" fmla="*/ 133 w 1404"/>
                        <a:gd name="T55" fmla="*/ 17 h 1018"/>
                        <a:gd name="T56" fmla="*/ 119 w 1404"/>
                        <a:gd name="T57" fmla="*/ 23 h 1018"/>
                        <a:gd name="T58" fmla="*/ 106 w 1404"/>
                        <a:gd name="T59" fmla="*/ 30 h 1018"/>
                        <a:gd name="T60" fmla="*/ 93 w 1404"/>
                        <a:gd name="T61" fmla="*/ 38 h 1018"/>
                        <a:gd name="T62" fmla="*/ 80 w 1404"/>
                        <a:gd name="T63" fmla="*/ 48 h 1018"/>
                        <a:gd name="T64" fmla="*/ 69 w 1404"/>
                        <a:gd name="T65" fmla="*/ 58 h 1018"/>
                        <a:gd name="T66" fmla="*/ 58 w 1404"/>
                        <a:gd name="T67" fmla="*/ 68 h 1018"/>
                        <a:gd name="T68" fmla="*/ 48 w 1404"/>
                        <a:gd name="T69" fmla="*/ 80 h 1018"/>
                        <a:gd name="T70" fmla="*/ 39 w 1404"/>
                        <a:gd name="T71" fmla="*/ 92 h 1018"/>
                        <a:gd name="T72" fmla="*/ 31 w 1404"/>
                        <a:gd name="T73" fmla="*/ 105 h 1018"/>
                        <a:gd name="T74" fmla="*/ 23 w 1404"/>
                        <a:gd name="T75" fmla="*/ 118 h 1018"/>
                        <a:gd name="T76" fmla="*/ 17 w 1404"/>
                        <a:gd name="T77" fmla="*/ 132 h 1018"/>
                        <a:gd name="T78" fmla="*/ 11 w 1404"/>
                        <a:gd name="T79" fmla="*/ 146 h 1018"/>
                        <a:gd name="T80" fmla="*/ 7 w 1404"/>
                        <a:gd name="T81" fmla="*/ 161 h 1018"/>
                        <a:gd name="T82" fmla="*/ 4 w 1404"/>
                        <a:gd name="T83" fmla="*/ 176 h 1018"/>
                        <a:gd name="T84" fmla="*/ 1 w 1404"/>
                        <a:gd name="T85" fmla="*/ 191 h 1018"/>
                        <a:gd name="T86" fmla="*/ 0 w 1404"/>
                        <a:gd name="T87" fmla="*/ 206 h 1018"/>
                        <a:gd name="T88" fmla="*/ 0 w 1404"/>
                        <a:gd name="T89" fmla="*/ 221 h 1018"/>
                        <a:gd name="T90" fmla="*/ 1 w 1404"/>
                        <a:gd name="T91" fmla="*/ 236 h 1018"/>
                        <a:gd name="T92" fmla="*/ 3 w 1404"/>
                        <a:gd name="T93" fmla="*/ 252 h 1018"/>
                        <a:gd name="T94" fmla="*/ 6 w 1404"/>
                        <a:gd name="T95" fmla="*/ 266 h 1018"/>
                        <a:gd name="T96" fmla="*/ 10 w 1404"/>
                        <a:gd name="T97" fmla="*/ 281 h 1018"/>
                        <a:gd name="T98" fmla="*/ 16 w 1404"/>
                        <a:gd name="T99" fmla="*/ 295 h 1018"/>
                        <a:gd name="T100" fmla="*/ 22 w 1404"/>
                        <a:gd name="T101" fmla="*/ 310 h 1018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</a:gdLst>
                      <a:ahLst/>
                      <a:cxnLst>
                        <a:cxn ang="T102">
                          <a:pos x="T0" y="T1"/>
                        </a:cxn>
                        <a:cxn ang="T103">
                          <a:pos x="T2" y="T3"/>
                        </a:cxn>
                        <a:cxn ang="T104">
                          <a:pos x="T4" y="T5"/>
                        </a:cxn>
                        <a:cxn ang="T105">
                          <a:pos x="T6" y="T7"/>
                        </a:cxn>
                        <a:cxn ang="T106">
                          <a:pos x="T8" y="T9"/>
                        </a:cxn>
                        <a:cxn ang="T107">
                          <a:pos x="T10" y="T11"/>
                        </a:cxn>
                        <a:cxn ang="T108">
                          <a:pos x="T12" y="T13"/>
                        </a:cxn>
                        <a:cxn ang="T109">
                          <a:pos x="T14" y="T15"/>
                        </a:cxn>
                        <a:cxn ang="T110">
                          <a:pos x="T16" y="T17"/>
                        </a:cxn>
                        <a:cxn ang="T111">
                          <a:pos x="T18" y="T19"/>
                        </a:cxn>
                        <a:cxn ang="T112">
                          <a:pos x="T20" y="T21"/>
                        </a:cxn>
                        <a:cxn ang="T113">
                          <a:pos x="T22" y="T23"/>
                        </a:cxn>
                        <a:cxn ang="T114">
                          <a:pos x="T24" y="T25"/>
                        </a:cxn>
                        <a:cxn ang="T115">
                          <a:pos x="T26" y="T27"/>
                        </a:cxn>
                        <a:cxn ang="T116">
                          <a:pos x="T28" y="T29"/>
                        </a:cxn>
                        <a:cxn ang="T117">
                          <a:pos x="T30" y="T31"/>
                        </a:cxn>
                        <a:cxn ang="T118">
                          <a:pos x="T32" y="T33"/>
                        </a:cxn>
                        <a:cxn ang="T119">
                          <a:pos x="T34" y="T35"/>
                        </a:cxn>
                        <a:cxn ang="T120">
                          <a:pos x="T36" y="T37"/>
                        </a:cxn>
                        <a:cxn ang="T121">
                          <a:pos x="T38" y="T39"/>
                        </a:cxn>
                        <a:cxn ang="T122">
                          <a:pos x="T40" y="T41"/>
                        </a:cxn>
                        <a:cxn ang="T123">
                          <a:pos x="T42" y="T43"/>
                        </a:cxn>
                        <a:cxn ang="T124">
                          <a:pos x="T44" y="T45"/>
                        </a:cxn>
                        <a:cxn ang="T125">
                          <a:pos x="T46" y="T47"/>
                        </a:cxn>
                        <a:cxn ang="T126">
                          <a:pos x="T48" y="T49"/>
                        </a:cxn>
                        <a:cxn ang="T127">
                          <a:pos x="T50" y="T51"/>
                        </a:cxn>
                        <a:cxn ang="T128">
                          <a:pos x="T52" y="T53"/>
                        </a:cxn>
                        <a:cxn ang="T129">
                          <a:pos x="T54" y="T55"/>
                        </a:cxn>
                        <a:cxn ang="T130">
                          <a:pos x="T56" y="T57"/>
                        </a:cxn>
                        <a:cxn ang="T131">
                          <a:pos x="T58" y="T59"/>
                        </a:cxn>
                        <a:cxn ang="T132">
                          <a:pos x="T60" y="T61"/>
                        </a:cxn>
                        <a:cxn ang="T133">
                          <a:pos x="T62" y="T63"/>
                        </a:cxn>
                        <a:cxn ang="T134">
                          <a:pos x="T64" y="T65"/>
                        </a:cxn>
                        <a:cxn ang="T135">
                          <a:pos x="T66" y="T67"/>
                        </a:cxn>
                        <a:cxn ang="T136">
                          <a:pos x="T68" y="T69"/>
                        </a:cxn>
                        <a:cxn ang="T137">
                          <a:pos x="T70" y="T71"/>
                        </a:cxn>
                        <a:cxn ang="T138">
                          <a:pos x="T72" y="T73"/>
                        </a:cxn>
                        <a:cxn ang="T139">
                          <a:pos x="T74" y="T75"/>
                        </a:cxn>
                        <a:cxn ang="T140">
                          <a:pos x="T76" y="T77"/>
                        </a:cxn>
                        <a:cxn ang="T141">
                          <a:pos x="T78" y="T79"/>
                        </a:cxn>
                        <a:cxn ang="T142">
                          <a:pos x="T80" y="T81"/>
                        </a:cxn>
                        <a:cxn ang="T143">
                          <a:pos x="T82" y="T83"/>
                        </a:cxn>
                        <a:cxn ang="T144">
                          <a:pos x="T84" y="T85"/>
                        </a:cxn>
                        <a:cxn ang="T145">
                          <a:pos x="T86" y="T87"/>
                        </a:cxn>
                        <a:cxn ang="T146">
                          <a:pos x="T88" y="T89"/>
                        </a:cxn>
                        <a:cxn ang="T147">
                          <a:pos x="T90" y="T91"/>
                        </a:cxn>
                        <a:cxn ang="T148">
                          <a:pos x="T92" y="T93"/>
                        </a:cxn>
                        <a:cxn ang="T149">
                          <a:pos x="T94" y="T95"/>
                        </a:cxn>
                        <a:cxn ang="T150">
                          <a:pos x="T96" y="T97"/>
                        </a:cxn>
                        <a:cxn ang="T151">
                          <a:pos x="T98" y="T99"/>
                        </a:cxn>
                        <a:cxn ang="T152">
                          <a:pos x="T100" y="T101"/>
                        </a:cxn>
                      </a:cxnLst>
                      <a:rect l="0" t="0" r="r" b="b"/>
                      <a:pathLst>
                        <a:path w="1404" h="1018">
                          <a:moveTo>
                            <a:pt x="1404" y="702"/>
                          </a:moveTo>
                          <a:lnTo>
                            <a:pt x="1404" y="693"/>
                          </a:lnTo>
                          <a:lnTo>
                            <a:pt x="1404" y="682"/>
                          </a:lnTo>
                          <a:lnTo>
                            <a:pt x="1404" y="672"/>
                          </a:lnTo>
                          <a:lnTo>
                            <a:pt x="1403" y="663"/>
                          </a:lnTo>
                          <a:lnTo>
                            <a:pt x="1403" y="652"/>
                          </a:lnTo>
                          <a:lnTo>
                            <a:pt x="1402" y="643"/>
                          </a:lnTo>
                          <a:lnTo>
                            <a:pt x="1401" y="633"/>
                          </a:lnTo>
                          <a:lnTo>
                            <a:pt x="1400" y="623"/>
                          </a:lnTo>
                          <a:lnTo>
                            <a:pt x="1399" y="613"/>
                          </a:lnTo>
                          <a:lnTo>
                            <a:pt x="1398" y="603"/>
                          </a:lnTo>
                          <a:lnTo>
                            <a:pt x="1396" y="594"/>
                          </a:lnTo>
                          <a:lnTo>
                            <a:pt x="1395" y="584"/>
                          </a:lnTo>
                          <a:lnTo>
                            <a:pt x="1393" y="573"/>
                          </a:lnTo>
                          <a:lnTo>
                            <a:pt x="1390" y="564"/>
                          </a:lnTo>
                          <a:lnTo>
                            <a:pt x="1389" y="554"/>
                          </a:lnTo>
                          <a:lnTo>
                            <a:pt x="1386" y="545"/>
                          </a:lnTo>
                          <a:lnTo>
                            <a:pt x="1384" y="535"/>
                          </a:lnTo>
                          <a:lnTo>
                            <a:pt x="1382" y="526"/>
                          </a:lnTo>
                          <a:lnTo>
                            <a:pt x="1380" y="516"/>
                          </a:lnTo>
                          <a:lnTo>
                            <a:pt x="1377" y="506"/>
                          </a:lnTo>
                          <a:lnTo>
                            <a:pt x="1373" y="497"/>
                          </a:lnTo>
                          <a:lnTo>
                            <a:pt x="1371" y="487"/>
                          </a:lnTo>
                          <a:lnTo>
                            <a:pt x="1368" y="478"/>
                          </a:lnTo>
                          <a:lnTo>
                            <a:pt x="1365" y="468"/>
                          </a:lnTo>
                          <a:lnTo>
                            <a:pt x="1361" y="458"/>
                          </a:lnTo>
                          <a:lnTo>
                            <a:pt x="1357" y="450"/>
                          </a:lnTo>
                          <a:lnTo>
                            <a:pt x="1354" y="440"/>
                          </a:lnTo>
                          <a:lnTo>
                            <a:pt x="1350" y="431"/>
                          </a:lnTo>
                          <a:lnTo>
                            <a:pt x="1347" y="422"/>
                          </a:lnTo>
                          <a:lnTo>
                            <a:pt x="1343" y="413"/>
                          </a:lnTo>
                          <a:lnTo>
                            <a:pt x="1338" y="404"/>
                          </a:lnTo>
                          <a:lnTo>
                            <a:pt x="1334" y="395"/>
                          </a:lnTo>
                          <a:lnTo>
                            <a:pt x="1330" y="386"/>
                          </a:lnTo>
                          <a:lnTo>
                            <a:pt x="1324" y="378"/>
                          </a:lnTo>
                          <a:lnTo>
                            <a:pt x="1320" y="368"/>
                          </a:lnTo>
                          <a:lnTo>
                            <a:pt x="1316" y="359"/>
                          </a:lnTo>
                          <a:lnTo>
                            <a:pt x="1311" y="351"/>
                          </a:lnTo>
                          <a:lnTo>
                            <a:pt x="1305" y="342"/>
                          </a:lnTo>
                          <a:lnTo>
                            <a:pt x="1300" y="334"/>
                          </a:lnTo>
                          <a:lnTo>
                            <a:pt x="1295" y="325"/>
                          </a:lnTo>
                          <a:lnTo>
                            <a:pt x="1289" y="317"/>
                          </a:lnTo>
                          <a:lnTo>
                            <a:pt x="1284" y="308"/>
                          </a:lnTo>
                          <a:lnTo>
                            <a:pt x="1279" y="301"/>
                          </a:lnTo>
                          <a:lnTo>
                            <a:pt x="1273" y="292"/>
                          </a:lnTo>
                          <a:lnTo>
                            <a:pt x="1267" y="285"/>
                          </a:lnTo>
                          <a:lnTo>
                            <a:pt x="1261" y="276"/>
                          </a:lnTo>
                          <a:lnTo>
                            <a:pt x="1255" y="269"/>
                          </a:lnTo>
                          <a:lnTo>
                            <a:pt x="1249" y="260"/>
                          </a:lnTo>
                          <a:lnTo>
                            <a:pt x="1242" y="253"/>
                          </a:lnTo>
                          <a:lnTo>
                            <a:pt x="1236" y="245"/>
                          </a:lnTo>
                          <a:lnTo>
                            <a:pt x="1230" y="238"/>
                          </a:lnTo>
                          <a:lnTo>
                            <a:pt x="1223" y="231"/>
                          </a:lnTo>
                          <a:lnTo>
                            <a:pt x="1216" y="223"/>
                          </a:lnTo>
                          <a:lnTo>
                            <a:pt x="1209" y="216"/>
                          </a:lnTo>
                          <a:lnTo>
                            <a:pt x="1202" y="209"/>
                          </a:lnTo>
                          <a:lnTo>
                            <a:pt x="1196" y="202"/>
                          </a:lnTo>
                          <a:lnTo>
                            <a:pt x="1188" y="195"/>
                          </a:lnTo>
                          <a:lnTo>
                            <a:pt x="1181" y="188"/>
                          </a:lnTo>
                          <a:lnTo>
                            <a:pt x="1173" y="182"/>
                          </a:lnTo>
                          <a:lnTo>
                            <a:pt x="1166" y="175"/>
                          </a:lnTo>
                          <a:lnTo>
                            <a:pt x="1158" y="168"/>
                          </a:lnTo>
                          <a:lnTo>
                            <a:pt x="1151" y="161"/>
                          </a:lnTo>
                          <a:lnTo>
                            <a:pt x="1143" y="155"/>
                          </a:lnTo>
                          <a:lnTo>
                            <a:pt x="1136" y="150"/>
                          </a:lnTo>
                          <a:lnTo>
                            <a:pt x="1127" y="143"/>
                          </a:lnTo>
                          <a:lnTo>
                            <a:pt x="1120" y="137"/>
                          </a:lnTo>
                          <a:lnTo>
                            <a:pt x="1111" y="132"/>
                          </a:lnTo>
                          <a:lnTo>
                            <a:pt x="1104" y="125"/>
                          </a:lnTo>
                          <a:lnTo>
                            <a:pt x="1096" y="120"/>
                          </a:lnTo>
                          <a:lnTo>
                            <a:pt x="1087" y="115"/>
                          </a:lnTo>
                          <a:lnTo>
                            <a:pt x="1078" y="109"/>
                          </a:lnTo>
                          <a:lnTo>
                            <a:pt x="1071" y="104"/>
                          </a:lnTo>
                          <a:lnTo>
                            <a:pt x="1063" y="99"/>
                          </a:lnTo>
                          <a:lnTo>
                            <a:pt x="1054" y="93"/>
                          </a:lnTo>
                          <a:lnTo>
                            <a:pt x="1044" y="89"/>
                          </a:lnTo>
                          <a:lnTo>
                            <a:pt x="1036" y="84"/>
                          </a:lnTo>
                          <a:lnTo>
                            <a:pt x="1027" y="79"/>
                          </a:lnTo>
                          <a:lnTo>
                            <a:pt x="1019" y="75"/>
                          </a:lnTo>
                          <a:lnTo>
                            <a:pt x="1009" y="70"/>
                          </a:lnTo>
                          <a:lnTo>
                            <a:pt x="1001" y="66"/>
                          </a:lnTo>
                          <a:lnTo>
                            <a:pt x="991" y="62"/>
                          </a:lnTo>
                          <a:lnTo>
                            <a:pt x="983" y="58"/>
                          </a:lnTo>
                          <a:lnTo>
                            <a:pt x="973" y="54"/>
                          </a:lnTo>
                          <a:lnTo>
                            <a:pt x="965" y="51"/>
                          </a:lnTo>
                          <a:lnTo>
                            <a:pt x="955" y="46"/>
                          </a:lnTo>
                          <a:lnTo>
                            <a:pt x="945" y="43"/>
                          </a:lnTo>
                          <a:lnTo>
                            <a:pt x="936" y="40"/>
                          </a:lnTo>
                          <a:lnTo>
                            <a:pt x="927" y="37"/>
                          </a:lnTo>
                          <a:lnTo>
                            <a:pt x="918" y="34"/>
                          </a:lnTo>
                          <a:lnTo>
                            <a:pt x="908" y="30"/>
                          </a:lnTo>
                          <a:lnTo>
                            <a:pt x="899" y="27"/>
                          </a:lnTo>
                          <a:lnTo>
                            <a:pt x="889" y="25"/>
                          </a:lnTo>
                          <a:lnTo>
                            <a:pt x="879" y="22"/>
                          </a:lnTo>
                          <a:lnTo>
                            <a:pt x="870" y="20"/>
                          </a:lnTo>
                          <a:lnTo>
                            <a:pt x="860" y="18"/>
                          </a:lnTo>
                          <a:lnTo>
                            <a:pt x="851" y="16"/>
                          </a:lnTo>
                          <a:lnTo>
                            <a:pt x="841" y="13"/>
                          </a:lnTo>
                          <a:lnTo>
                            <a:pt x="830" y="11"/>
                          </a:lnTo>
                          <a:lnTo>
                            <a:pt x="821" y="9"/>
                          </a:lnTo>
                          <a:lnTo>
                            <a:pt x="811" y="8"/>
                          </a:lnTo>
                          <a:lnTo>
                            <a:pt x="802" y="7"/>
                          </a:lnTo>
                          <a:lnTo>
                            <a:pt x="791" y="5"/>
                          </a:lnTo>
                          <a:lnTo>
                            <a:pt x="781" y="4"/>
                          </a:lnTo>
                          <a:lnTo>
                            <a:pt x="772" y="3"/>
                          </a:lnTo>
                          <a:lnTo>
                            <a:pt x="762" y="2"/>
                          </a:lnTo>
                          <a:lnTo>
                            <a:pt x="752" y="2"/>
                          </a:lnTo>
                          <a:lnTo>
                            <a:pt x="742" y="1"/>
                          </a:lnTo>
                          <a:lnTo>
                            <a:pt x="732" y="1"/>
                          </a:lnTo>
                          <a:lnTo>
                            <a:pt x="722" y="0"/>
                          </a:lnTo>
                          <a:lnTo>
                            <a:pt x="712" y="0"/>
                          </a:lnTo>
                          <a:lnTo>
                            <a:pt x="703" y="0"/>
                          </a:lnTo>
                          <a:lnTo>
                            <a:pt x="692" y="0"/>
                          </a:lnTo>
                          <a:lnTo>
                            <a:pt x="682" y="0"/>
                          </a:lnTo>
                          <a:lnTo>
                            <a:pt x="673" y="1"/>
                          </a:lnTo>
                          <a:lnTo>
                            <a:pt x="662" y="1"/>
                          </a:lnTo>
                          <a:lnTo>
                            <a:pt x="653" y="2"/>
                          </a:lnTo>
                          <a:lnTo>
                            <a:pt x="643" y="2"/>
                          </a:lnTo>
                          <a:lnTo>
                            <a:pt x="632" y="3"/>
                          </a:lnTo>
                          <a:lnTo>
                            <a:pt x="623" y="4"/>
                          </a:lnTo>
                          <a:lnTo>
                            <a:pt x="613" y="5"/>
                          </a:lnTo>
                          <a:lnTo>
                            <a:pt x="604" y="7"/>
                          </a:lnTo>
                          <a:lnTo>
                            <a:pt x="593" y="8"/>
                          </a:lnTo>
                          <a:lnTo>
                            <a:pt x="583" y="9"/>
                          </a:lnTo>
                          <a:lnTo>
                            <a:pt x="574" y="11"/>
                          </a:lnTo>
                          <a:lnTo>
                            <a:pt x="564" y="13"/>
                          </a:lnTo>
                          <a:lnTo>
                            <a:pt x="555" y="16"/>
                          </a:lnTo>
                          <a:lnTo>
                            <a:pt x="545" y="18"/>
                          </a:lnTo>
                          <a:lnTo>
                            <a:pt x="535" y="20"/>
                          </a:lnTo>
                          <a:lnTo>
                            <a:pt x="525" y="22"/>
                          </a:lnTo>
                          <a:lnTo>
                            <a:pt x="515" y="25"/>
                          </a:lnTo>
                          <a:lnTo>
                            <a:pt x="506" y="27"/>
                          </a:lnTo>
                          <a:lnTo>
                            <a:pt x="497" y="30"/>
                          </a:lnTo>
                          <a:lnTo>
                            <a:pt x="488" y="34"/>
                          </a:lnTo>
                          <a:lnTo>
                            <a:pt x="478" y="37"/>
                          </a:lnTo>
                          <a:lnTo>
                            <a:pt x="468" y="40"/>
                          </a:lnTo>
                          <a:lnTo>
                            <a:pt x="459" y="43"/>
                          </a:lnTo>
                          <a:lnTo>
                            <a:pt x="449" y="46"/>
                          </a:lnTo>
                          <a:lnTo>
                            <a:pt x="441" y="51"/>
                          </a:lnTo>
                          <a:lnTo>
                            <a:pt x="431" y="54"/>
                          </a:lnTo>
                          <a:lnTo>
                            <a:pt x="423" y="58"/>
                          </a:lnTo>
                          <a:lnTo>
                            <a:pt x="413" y="62"/>
                          </a:lnTo>
                          <a:lnTo>
                            <a:pt x="404" y="66"/>
                          </a:lnTo>
                          <a:lnTo>
                            <a:pt x="395" y="70"/>
                          </a:lnTo>
                          <a:lnTo>
                            <a:pt x="386" y="75"/>
                          </a:lnTo>
                          <a:lnTo>
                            <a:pt x="377" y="79"/>
                          </a:lnTo>
                          <a:lnTo>
                            <a:pt x="368" y="84"/>
                          </a:lnTo>
                          <a:lnTo>
                            <a:pt x="360" y="89"/>
                          </a:lnTo>
                          <a:lnTo>
                            <a:pt x="351" y="93"/>
                          </a:lnTo>
                          <a:lnTo>
                            <a:pt x="343" y="99"/>
                          </a:lnTo>
                          <a:lnTo>
                            <a:pt x="334" y="104"/>
                          </a:lnTo>
                          <a:lnTo>
                            <a:pt x="326" y="109"/>
                          </a:lnTo>
                          <a:lnTo>
                            <a:pt x="317" y="115"/>
                          </a:lnTo>
                          <a:lnTo>
                            <a:pt x="309" y="120"/>
                          </a:lnTo>
                          <a:lnTo>
                            <a:pt x="301" y="125"/>
                          </a:lnTo>
                          <a:lnTo>
                            <a:pt x="293" y="132"/>
                          </a:lnTo>
                          <a:lnTo>
                            <a:pt x="284" y="137"/>
                          </a:lnTo>
                          <a:lnTo>
                            <a:pt x="277" y="143"/>
                          </a:lnTo>
                          <a:lnTo>
                            <a:pt x="269" y="150"/>
                          </a:lnTo>
                          <a:lnTo>
                            <a:pt x="261" y="155"/>
                          </a:lnTo>
                          <a:lnTo>
                            <a:pt x="253" y="161"/>
                          </a:lnTo>
                          <a:lnTo>
                            <a:pt x="246" y="168"/>
                          </a:lnTo>
                          <a:lnTo>
                            <a:pt x="238" y="175"/>
                          </a:lnTo>
                          <a:lnTo>
                            <a:pt x="231" y="182"/>
                          </a:lnTo>
                          <a:lnTo>
                            <a:pt x="223" y="188"/>
                          </a:lnTo>
                          <a:lnTo>
                            <a:pt x="216" y="195"/>
                          </a:lnTo>
                          <a:lnTo>
                            <a:pt x="210" y="202"/>
                          </a:lnTo>
                          <a:lnTo>
                            <a:pt x="202" y="209"/>
                          </a:lnTo>
                          <a:lnTo>
                            <a:pt x="195" y="216"/>
                          </a:lnTo>
                          <a:lnTo>
                            <a:pt x="188" y="223"/>
                          </a:lnTo>
                          <a:lnTo>
                            <a:pt x="182" y="231"/>
                          </a:lnTo>
                          <a:lnTo>
                            <a:pt x="176" y="238"/>
                          </a:lnTo>
                          <a:lnTo>
                            <a:pt x="168" y="245"/>
                          </a:lnTo>
                          <a:lnTo>
                            <a:pt x="162" y="253"/>
                          </a:lnTo>
                          <a:lnTo>
                            <a:pt x="155" y="260"/>
                          </a:lnTo>
                          <a:lnTo>
                            <a:pt x="150" y="269"/>
                          </a:lnTo>
                          <a:lnTo>
                            <a:pt x="144" y="276"/>
                          </a:lnTo>
                          <a:lnTo>
                            <a:pt x="137" y="285"/>
                          </a:lnTo>
                          <a:lnTo>
                            <a:pt x="132" y="292"/>
                          </a:lnTo>
                          <a:lnTo>
                            <a:pt x="125" y="301"/>
                          </a:lnTo>
                          <a:lnTo>
                            <a:pt x="120" y="308"/>
                          </a:lnTo>
                          <a:lnTo>
                            <a:pt x="115" y="317"/>
                          </a:lnTo>
                          <a:lnTo>
                            <a:pt x="110" y="325"/>
                          </a:lnTo>
                          <a:lnTo>
                            <a:pt x="104" y="334"/>
                          </a:lnTo>
                          <a:lnTo>
                            <a:pt x="99" y="342"/>
                          </a:lnTo>
                          <a:lnTo>
                            <a:pt x="94" y="351"/>
                          </a:lnTo>
                          <a:lnTo>
                            <a:pt x="89" y="359"/>
                          </a:lnTo>
                          <a:lnTo>
                            <a:pt x="84" y="368"/>
                          </a:lnTo>
                          <a:lnTo>
                            <a:pt x="80" y="378"/>
                          </a:lnTo>
                          <a:lnTo>
                            <a:pt x="75" y="386"/>
                          </a:lnTo>
                          <a:lnTo>
                            <a:pt x="71" y="395"/>
                          </a:lnTo>
                          <a:lnTo>
                            <a:pt x="67" y="404"/>
                          </a:lnTo>
                          <a:lnTo>
                            <a:pt x="63" y="413"/>
                          </a:lnTo>
                          <a:lnTo>
                            <a:pt x="58" y="422"/>
                          </a:lnTo>
                          <a:lnTo>
                            <a:pt x="54" y="431"/>
                          </a:lnTo>
                          <a:lnTo>
                            <a:pt x="51" y="440"/>
                          </a:lnTo>
                          <a:lnTo>
                            <a:pt x="47" y="450"/>
                          </a:lnTo>
                          <a:lnTo>
                            <a:pt x="43" y="458"/>
                          </a:lnTo>
                          <a:lnTo>
                            <a:pt x="40" y="468"/>
                          </a:lnTo>
                          <a:lnTo>
                            <a:pt x="37" y="478"/>
                          </a:lnTo>
                          <a:lnTo>
                            <a:pt x="34" y="487"/>
                          </a:lnTo>
                          <a:lnTo>
                            <a:pt x="31" y="497"/>
                          </a:lnTo>
                          <a:lnTo>
                            <a:pt x="28" y="506"/>
                          </a:lnTo>
                          <a:lnTo>
                            <a:pt x="25" y="516"/>
                          </a:lnTo>
                          <a:lnTo>
                            <a:pt x="22" y="526"/>
                          </a:lnTo>
                          <a:lnTo>
                            <a:pt x="20" y="535"/>
                          </a:lnTo>
                          <a:lnTo>
                            <a:pt x="18" y="545"/>
                          </a:lnTo>
                          <a:lnTo>
                            <a:pt x="16" y="554"/>
                          </a:lnTo>
                          <a:lnTo>
                            <a:pt x="14" y="564"/>
                          </a:lnTo>
                          <a:lnTo>
                            <a:pt x="12" y="573"/>
                          </a:lnTo>
                          <a:lnTo>
                            <a:pt x="10" y="584"/>
                          </a:lnTo>
                          <a:lnTo>
                            <a:pt x="8" y="594"/>
                          </a:lnTo>
                          <a:lnTo>
                            <a:pt x="7" y="603"/>
                          </a:lnTo>
                          <a:lnTo>
                            <a:pt x="5" y="613"/>
                          </a:lnTo>
                          <a:lnTo>
                            <a:pt x="4" y="623"/>
                          </a:lnTo>
                          <a:lnTo>
                            <a:pt x="3" y="633"/>
                          </a:lnTo>
                          <a:lnTo>
                            <a:pt x="2" y="643"/>
                          </a:lnTo>
                          <a:lnTo>
                            <a:pt x="2" y="652"/>
                          </a:lnTo>
                          <a:lnTo>
                            <a:pt x="1" y="663"/>
                          </a:lnTo>
                          <a:lnTo>
                            <a:pt x="1" y="672"/>
                          </a:lnTo>
                          <a:lnTo>
                            <a:pt x="0" y="682"/>
                          </a:lnTo>
                          <a:lnTo>
                            <a:pt x="0" y="693"/>
                          </a:lnTo>
                          <a:lnTo>
                            <a:pt x="0" y="702"/>
                          </a:lnTo>
                          <a:lnTo>
                            <a:pt x="0" y="712"/>
                          </a:lnTo>
                          <a:lnTo>
                            <a:pt x="0" y="722"/>
                          </a:lnTo>
                          <a:lnTo>
                            <a:pt x="1" y="732"/>
                          </a:lnTo>
                          <a:lnTo>
                            <a:pt x="1" y="742"/>
                          </a:lnTo>
                          <a:lnTo>
                            <a:pt x="2" y="752"/>
                          </a:lnTo>
                          <a:lnTo>
                            <a:pt x="2" y="762"/>
                          </a:lnTo>
                          <a:lnTo>
                            <a:pt x="3" y="771"/>
                          </a:lnTo>
                          <a:lnTo>
                            <a:pt x="4" y="782"/>
                          </a:lnTo>
                          <a:lnTo>
                            <a:pt x="5" y="792"/>
                          </a:lnTo>
                          <a:lnTo>
                            <a:pt x="7" y="801"/>
                          </a:lnTo>
                          <a:lnTo>
                            <a:pt x="8" y="811"/>
                          </a:lnTo>
                          <a:lnTo>
                            <a:pt x="10" y="822"/>
                          </a:lnTo>
                          <a:lnTo>
                            <a:pt x="12" y="831"/>
                          </a:lnTo>
                          <a:lnTo>
                            <a:pt x="14" y="841"/>
                          </a:lnTo>
                          <a:lnTo>
                            <a:pt x="16" y="850"/>
                          </a:lnTo>
                          <a:lnTo>
                            <a:pt x="18" y="860"/>
                          </a:lnTo>
                          <a:lnTo>
                            <a:pt x="20" y="869"/>
                          </a:lnTo>
                          <a:lnTo>
                            <a:pt x="22" y="879"/>
                          </a:lnTo>
                          <a:lnTo>
                            <a:pt x="25" y="889"/>
                          </a:lnTo>
                          <a:lnTo>
                            <a:pt x="28" y="898"/>
                          </a:lnTo>
                          <a:lnTo>
                            <a:pt x="31" y="908"/>
                          </a:lnTo>
                          <a:lnTo>
                            <a:pt x="34" y="917"/>
                          </a:lnTo>
                          <a:lnTo>
                            <a:pt x="37" y="927"/>
                          </a:lnTo>
                          <a:lnTo>
                            <a:pt x="40" y="937"/>
                          </a:lnTo>
                          <a:lnTo>
                            <a:pt x="43" y="946"/>
                          </a:lnTo>
                          <a:lnTo>
                            <a:pt x="47" y="956"/>
                          </a:lnTo>
                          <a:lnTo>
                            <a:pt x="51" y="964"/>
                          </a:lnTo>
                          <a:lnTo>
                            <a:pt x="54" y="974"/>
                          </a:lnTo>
                          <a:lnTo>
                            <a:pt x="58" y="982"/>
                          </a:lnTo>
                          <a:lnTo>
                            <a:pt x="63" y="992"/>
                          </a:lnTo>
                          <a:lnTo>
                            <a:pt x="67" y="1001"/>
                          </a:lnTo>
                          <a:lnTo>
                            <a:pt x="71" y="1010"/>
                          </a:lnTo>
                          <a:lnTo>
                            <a:pt x="75" y="1018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rgbClr val="FF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46" name="Freeform 700"/>
                    <p:cNvSpPr>
                      <a:spLocks/>
                    </p:cNvSpPr>
                    <p:nvPr/>
                  </p:nvSpPr>
                  <p:spPr bwMode="auto">
                    <a:xfrm>
                      <a:off x="2355" y="1177"/>
                      <a:ext cx="409" cy="215"/>
                    </a:xfrm>
                    <a:custGeom>
                      <a:avLst/>
                      <a:gdLst>
                        <a:gd name="T0" fmla="*/ 3 w 1329"/>
                        <a:gd name="T1" fmla="*/ 102 h 703"/>
                        <a:gd name="T2" fmla="*/ 7 w 1329"/>
                        <a:gd name="T3" fmla="*/ 110 h 703"/>
                        <a:gd name="T4" fmla="*/ 12 w 1329"/>
                        <a:gd name="T5" fmla="*/ 118 h 703"/>
                        <a:gd name="T6" fmla="*/ 18 w 1329"/>
                        <a:gd name="T7" fmla="*/ 125 h 703"/>
                        <a:gd name="T8" fmla="*/ 23 w 1329"/>
                        <a:gd name="T9" fmla="*/ 133 h 703"/>
                        <a:gd name="T10" fmla="*/ 29 w 1329"/>
                        <a:gd name="T11" fmla="*/ 140 h 703"/>
                        <a:gd name="T12" fmla="*/ 35 w 1329"/>
                        <a:gd name="T13" fmla="*/ 146 h 703"/>
                        <a:gd name="T14" fmla="*/ 42 w 1329"/>
                        <a:gd name="T15" fmla="*/ 153 h 703"/>
                        <a:gd name="T16" fmla="*/ 48 w 1329"/>
                        <a:gd name="T17" fmla="*/ 159 h 703"/>
                        <a:gd name="T18" fmla="*/ 55 w 1329"/>
                        <a:gd name="T19" fmla="*/ 165 h 703"/>
                        <a:gd name="T20" fmla="*/ 62 w 1329"/>
                        <a:gd name="T21" fmla="*/ 171 h 703"/>
                        <a:gd name="T22" fmla="*/ 70 w 1329"/>
                        <a:gd name="T23" fmla="*/ 176 h 703"/>
                        <a:gd name="T24" fmla="*/ 77 w 1329"/>
                        <a:gd name="T25" fmla="*/ 181 h 703"/>
                        <a:gd name="T26" fmla="*/ 85 w 1329"/>
                        <a:gd name="T27" fmla="*/ 186 h 703"/>
                        <a:gd name="T28" fmla="*/ 93 w 1329"/>
                        <a:gd name="T29" fmla="*/ 191 h 703"/>
                        <a:gd name="T30" fmla="*/ 101 w 1329"/>
                        <a:gd name="T31" fmla="*/ 195 h 703"/>
                        <a:gd name="T32" fmla="*/ 110 w 1329"/>
                        <a:gd name="T33" fmla="*/ 198 h 703"/>
                        <a:gd name="T34" fmla="*/ 118 w 1329"/>
                        <a:gd name="T35" fmla="*/ 202 h 703"/>
                        <a:gd name="T36" fmla="*/ 127 w 1329"/>
                        <a:gd name="T37" fmla="*/ 205 h 703"/>
                        <a:gd name="T38" fmla="*/ 135 w 1329"/>
                        <a:gd name="T39" fmla="*/ 207 h 703"/>
                        <a:gd name="T40" fmla="*/ 145 w 1329"/>
                        <a:gd name="T41" fmla="*/ 209 h 703"/>
                        <a:gd name="T42" fmla="*/ 154 w 1329"/>
                        <a:gd name="T43" fmla="*/ 211 h 703"/>
                        <a:gd name="T44" fmla="*/ 163 w 1329"/>
                        <a:gd name="T45" fmla="*/ 213 h 703"/>
                        <a:gd name="T46" fmla="*/ 171 w 1329"/>
                        <a:gd name="T47" fmla="*/ 214 h 703"/>
                        <a:gd name="T48" fmla="*/ 181 w 1329"/>
                        <a:gd name="T49" fmla="*/ 215 h 703"/>
                        <a:gd name="T50" fmla="*/ 190 w 1329"/>
                        <a:gd name="T51" fmla="*/ 215 h 703"/>
                        <a:gd name="T52" fmla="*/ 199 w 1329"/>
                        <a:gd name="T53" fmla="*/ 215 h 703"/>
                        <a:gd name="T54" fmla="*/ 208 w 1329"/>
                        <a:gd name="T55" fmla="*/ 215 h 703"/>
                        <a:gd name="T56" fmla="*/ 217 w 1329"/>
                        <a:gd name="T57" fmla="*/ 214 h 703"/>
                        <a:gd name="T58" fmla="*/ 227 w 1329"/>
                        <a:gd name="T59" fmla="*/ 212 h 703"/>
                        <a:gd name="T60" fmla="*/ 236 w 1329"/>
                        <a:gd name="T61" fmla="*/ 211 h 703"/>
                        <a:gd name="T62" fmla="*/ 245 w 1329"/>
                        <a:gd name="T63" fmla="*/ 209 h 703"/>
                        <a:gd name="T64" fmla="*/ 254 w 1329"/>
                        <a:gd name="T65" fmla="*/ 206 h 703"/>
                        <a:gd name="T66" fmla="*/ 262 w 1329"/>
                        <a:gd name="T67" fmla="*/ 204 h 703"/>
                        <a:gd name="T68" fmla="*/ 271 w 1329"/>
                        <a:gd name="T69" fmla="*/ 201 h 703"/>
                        <a:gd name="T70" fmla="*/ 279 w 1329"/>
                        <a:gd name="T71" fmla="*/ 197 h 703"/>
                        <a:gd name="T72" fmla="*/ 287 w 1329"/>
                        <a:gd name="T73" fmla="*/ 194 h 703"/>
                        <a:gd name="T74" fmla="*/ 296 w 1329"/>
                        <a:gd name="T75" fmla="*/ 189 h 703"/>
                        <a:gd name="T76" fmla="*/ 304 w 1329"/>
                        <a:gd name="T77" fmla="*/ 185 h 703"/>
                        <a:gd name="T78" fmla="*/ 311 w 1329"/>
                        <a:gd name="T79" fmla="*/ 180 h 703"/>
                        <a:gd name="T80" fmla="*/ 319 w 1329"/>
                        <a:gd name="T81" fmla="*/ 175 h 703"/>
                        <a:gd name="T82" fmla="*/ 327 w 1329"/>
                        <a:gd name="T83" fmla="*/ 169 h 703"/>
                        <a:gd name="T84" fmla="*/ 333 w 1329"/>
                        <a:gd name="T85" fmla="*/ 164 h 703"/>
                        <a:gd name="T86" fmla="*/ 340 w 1329"/>
                        <a:gd name="T87" fmla="*/ 158 h 703"/>
                        <a:gd name="T88" fmla="*/ 347 w 1329"/>
                        <a:gd name="T89" fmla="*/ 151 h 703"/>
                        <a:gd name="T90" fmla="*/ 353 w 1329"/>
                        <a:gd name="T91" fmla="*/ 144 h 703"/>
                        <a:gd name="T92" fmla="*/ 359 w 1329"/>
                        <a:gd name="T93" fmla="*/ 138 h 703"/>
                        <a:gd name="T94" fmla="*/ 365 w 1329"/>
                        <a:gd name="T95" fmla="*/ 130 h 703"/>
                        <a:gd name="T96" fmla="*/ 371 w 1329"/>
                        <a:gd name="T97" fmla="*/ 123 h 703"/>
                        <a:gd name="T98" fmla="*/ 375 w 1329"/>
                        <a:gd name="T99" fmla="*/ 115 h 703"/>
                        <a:gd name="T100" fmla="*/ 380 w 1329"/>
                        <a:gd name="T101" fmla="*/ 108 h 703"/>
                        <a:gd name="T102" fmla="*/ 384 w 1329"/>
                        <a:gd name="T103" fmla="*/ 100 h 703"/>
                        <a:gd name="T104" fmla="*/ 389 w 1329"/>
                        <a:gd name="T105" fmla="*/ 91 h 703"/>
                        <a:gd name="T106" fmla="*/ 392 w 1329"/>
                        <a:gd name="T107" fmla="*/ 83 h 703"/>
                        <a:gd name="T108" fmla="*/ 396 w 1329"/>
                        <a:gd name="T109" fmla="*/ 75 h 703"/>
                        <a:gd name="T110" fmla="*/ 399 w 1329"/>
                        <a:gd name="T111" fmla="*/ 66 h 703"/>
                        <a:gd name="T112" fmla="*/ 402 w 1329"/>
                        <a:gd name="T113" fmla="*/ 57 h 703"/>
                        <a:gd name="T114" fmla="*/ 403 w 1329"/>
                        <a:gd name="T115" fmla="*/ 48 h 703"/>
                        <a:gd name="T116" fmla="*/ 406 w 1329"/>
                        <a:gd name="T117" fmla="*/ 39 h 703"/>
                        <a:gd name="T118" fmla="*/ 407 w 1329"/>
                        <a:gd name="T119" fmla="*/ 30 h 703"/>
                        <a:gd name="T120" fmla="*/ 408 w 1329"/>
                        <a:gd name="T121" fmla="*/ 21 h 703"/>
                        <a:gd name="T122" fmla="*/ 409 w 1329"/>
                        <a:gd name="T123" fmla="*/ 12 h 703"/>
                        <a:gd name="T124" fmla="*/ 409 w 1329"/>
                        <a:gd name="T125" fmla="*/ 3 h 703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60000 65536"/>
                        <a:gd name="T181" fmla="*/ 0 60000 65536"/>
                        <a:gd name="T182" fmla="*/ 0 60000 65536"/>
                        <a:gd name="T183" fmla="*/ 0 60000 65536"/>
                        <a:gd name="T184" fmla="*/ 0 60000 65536"/>
                        <a:gd name="T185" fmla="*/ 0 60000 65536"/>
                        <a:gd name="T186" fmla="*/ 0 60000 65536"/>
                        <a:gd name="T187" fmla="*/ 0 60000 65536"/>
                        <a:gd name="T188" fmla="*/ 0 60000 65536"/>
                      </a:gdLst>
                      <a:ahLst/>
                      <a:cxnLst>
                        <a:cxn ang="T126">
                          <a:pos x="T0" y="T1"/>
                        </a:cxn>
                        <a:cxn ang="T127">
                          <a:pos x="T2" y="T3"/>
                        </a:cxn>
                        <a:cxn ang="T128">
                          <a:pos x="T4" y="T5"/>
                        </a:cxn>
                        <a:cxn ang="T129">
                          <a:pos x="T6" y="T7"/>
                        </a:cxn>
                        <a:cxn ang="T130">
                          <a:pos x="T8" y="T9"/>
                        </a:cxn>
                        <a:cxn ang="T131">
                          <a:pos x="T10" y="T11"/>
                        </a:cxn>
                        <a:cxn ang="T132">
                          <a:pos x="T12" y="T13"/>
                        </a:cxn>
                        <a:cxn ang="T133">
                          <a:pos x="T14" y="T15"/>
                        </a:cxn>
                        <a:cxn ang="T134">
                          <a:pos x="T16" y="T17"/>
                        </a:cxn>
                        <a:cxn ang="T135">
                          <a:pos x="T18" y="T19"/>
                        </a:cxn>
                        <a:cxn ang="T136">
                          <a:pos x="T20" y="T21"/>
                        </a:cxn>
                        <a:cxn ang="T137">
                          <a:pos x="T22" y="T23"/>
                        </a:cxn>
                        <a:cxn ang="T138">
                          <a:pos x="T24" y="T25"/>
                        </a:cxn>
                        <a:cxn ang="T139">
                          <a:pos x="T26" y="T27"/>
                        </a:cxn>
                        <a:cxn ang="T140">
                          <a:pos x="T28" y="T29"/>
                        </a:cxn>
                        <a:cxn ang="T141">
                          <a:pos x="T30" y="T31"/>
                        </a:cxn>
                        <a:cxn ang="T142">
                          <a:pos x="T32" y="T33"/>
                        </a:cxn>
                        <a:cxn ang="T143">
                          <a:pos x="T34" y="T35"/>
                        </a:cxn>
                        <a:cxn ang="T144">
                          <a:pos x="T36" y="T37"/>
                        </a:cxn>
                        <a:cxn ang="T145">
                          <a:pos x="T38" y="T39"/>
                        </a:cxn>
                        <a:cxn ang="T146">
                          <a:pos x="T40" y="T41"/>
                        </a:cxn>
                        <a:cxn ang="T147">
                          <a:pos x="T42" y="T43"/>
                        </a:cxn>
                        <a:cxn ang="T148">
                          <a:pos x="T44" y="T45"/>
                        </a:cxn>
                        <a:cxn ang="T149">
                          <a:pos x="T46" y="T47"/>
                        </a:cxn>
                        <a:cxn ang="T150">
                          <a:pos x="T48" y="T49"/>
                        </a:cxn>
                        <a:cxn ang="T151">
                          <a:pos x="T50" y="T51"/>
                        </a:cxn>
                        <a:cxn ang="T152">
                          <a:pos x="T52" y="T53"/>
                        </a:cxn>
                        <a:cxn ang="T153">
                          <a:pos x="T54" y="T55"/>
                        </a:cxn>
                        <a:cxn ang="T154">
                          <a:pos x="T56" y="T57"/>
                        </a:cxn>
                        <a:cxn ang="T155">
                          <a:pos x="T58" y="T59"/>
                        </a:cxn>
                        <a:cxn ang="T156">
                          <a:pos x="T60" y="T61"/>
                        </a:cxn>
                        <a:cxn ang="T157">
                          <a:pos x="T62" y="T63"/>
                        </a:cxn>
                        <a:cxn ang="T158">
                          <a:pos x="T64" y="T65"/>
                        </a:cxn>
                        <a:cxn ang="T159">
                          <a:pos x="T66" y="T67"/>
                        </a:cxn>
                        <a:cxn ang="T160">
                          <a:pos x="T68" y="T69"/>
                        </a:cxn>
                        <a:cxn ang="T161">
                          <a:pos x="T70" y="T71"/>
                        </a:cxn>
                        <a:cxn ang="T162">
                          <a:pos x="T72" y="T73"/>
                        </a:cxn>
                        <a:cxn ang="T163">
                          <a:pos x="T74" y="T75"/>
                        </a:cxn>
                        <a:cxn ang="T164">
                          <a:pos x="T76" y="T77"/>
                        </a:cxn>
                        <a:cxn ang="T165">
                          <a:pos x="T78" y="T79"/>
                        </a:cxn>
                        <a:cxn ang="T166">
                          <a:pos x="T80" y="T81"/>
                        </a:cxn>
                        <a:cxn ang="T167">
                          <a:pos x="T82" y="T83"/>
                        </a:cxn>
                        <a:cxn ang="T168">
                          <a:pos x="T84" y="T85"/>
                        </a:cxn>
                        <a:cxn ang="T169">
                          <a:pos x="T86" y="T87"/>
                        </a:cxn>
                        <a:cxn ang="T170">
                          <a:pos x="T88" y="T89"/>
                        </a:cxn>
                        <a:cxn ang="T171">
                          <a:pos x="T90" y="T91"/>
                        </a:cxn>
                        <a:cxn ang="T172">
                          <a:pos x="T92" y="T93"/>
                        </a:cxn>
                        <a:cxn ang="T173">
                          <a:pos x="T94" y="T95"/>
                        </a:cxn>
                        <a:cxn ang="T174">
                          <a:pos x="T96" y="T97"/>
                        </a:cxn>
                        <a:cxn ang="T175">
                          <a:pos x="T98" y="T99"/>
                        </a:cxn>
                        <a:cxn ang="T176">
                          <a:pos x="T100" y="T101"/>
                        </a:cxn>
                        <a:cxn ang="T177">
                          <a:pos x="T102" y="T103"/>
                        </a:cxn>
                        <a:cxn ang="T178">
                          <a:pos x="T104" y="T105"/>
                        </a:cxn>
                        <a:cxn ang="T179">
                          <a:pos x="T106" y="T107"/>
                        </a:cxn>
                        <a:cxn ang="T180">
                          <a:pos x="T108" y="T109"/>
                        </a:cxn>
                        <a:cxn ang="T181">
                          <a:pos x="T110" y="T111"/>
                        </a:cxn>
                        <a:cxn ang="T182">
                          <a:pos x="T112" y="T113"/>
                        </a:cxn>
                        <a:cxn ang="T183">
                          <a:pos x="T114" y="T115"/>
                        </a:cxn>
                        <a:cxn ang="T184">
                          <a:pos x="T116" y="T117"/>
                        </a:cxn>
                        <a:cxn ang="T185">
                          <a:pos x="T118" y="T119"/>
                        </a:cxn>
                        <a:cxn ang="T186">
                          <a:pos x="T120" y="T121"/>
                        </a:cxn>
                        <a:cxn ang="T187">
                          <a:pos x="T122" y="T123"/>
                        </a:cxn>
                        <a:cxn ang="T188">
                          <a:pos x="T124" y="T125"/>
                        </a:cxn>
                      </a:cxnLst>
                      <a:rect l="0" t="0" r="r" b="b"/>
                      <a:pathLst>
                        <a:path w="1329" h="703">
                          <a:moveTo>
                            <a:pt x="0" y="316"/>
                          </a:moveTo>
                          <a:lnTo>
                            <a:pt x="5" y="326"/>
                          </a:lnTo>
                          <a:lnTo>
                            <a:pt x="9" y="335"/>
                          </a:lnTo>
                          <a:lnTo>
                            <a:pt x="14" y="343"/>
                          </a:lnTo>
                          <a:lnTo>
                            <a:pt x="19" y="352"/>
                          </a:lnTo>
                          <a:lnTo>
                            <a:pt x="24" y="360"/>
                          </a:lnTo>
                          <a:lnTo>
                            <a:pt x="29" y="369"/>
                          </a:lnTo>
                          <a:lnTo>
                            <a:pt x="35" y="377"/>
                          </a:lnTo>
                          <a:lnTo>
                            <a:pt x="40" y="386"/>
                          </a:lnTo>
                          <a:lnTo>
                            <a:pt x="45" y="394"/>
                          </a:lnTo>
                          <a:lnTo>
                            <a:pt x="50" y="402"/>
                          </a:lnTo>
                          <a:lnTo>
                            <a:pt x="57" y="410"/>
                          </a:lnTo>
                          <a:lnTo>
                            <a:pt x="62" y="419"/>
                          </a:lnTo>
                          <a:lnTo>
                            <a:pt x="69" y="426"/>
                          </a:lnTo>
                          <a:lnTo>
                            <a:pt x="75" y="435"/>
                          </a:lnTo>
                          <a:lnTo>
                            <a:pt x="80" y="442"/>
                          </a:lnTo>
                          <a:lnTo>
                            <a:pt x="87" y="450"/>
                          </a:lnTo>
                          <a:lnTo>
                            <a:pt x="93" y="457"/>
                          </a:lnTo>
                          <a:lnTo>
                            <a:pt x="101" y="464"/>
                          </a:lnTo>
                          <a:lnTo>
                            <a:pt x="107" y="472"/>
                          </a:lnTo>
                          <a:lnTo>
                            <a:pt x="113" y="479"/>
                          </a:lnTo>
                          <a:lnTo>
                            <a:pt x="120" y="487"/>
                          </a:lnTo>
                          <a:lnTo>
                            <a:pt x="127" y="494"/>
                          </a:lnTo>
                          <a:lnTo>
                            <a:pt x="135" y="501"/>
                          </a:lnTo>
                          <a:lnTo>
                            <a:pt x="141" y="508"/>
                          </a:lnTo>
                          <a:lnTo>
                            <a:pt x="148" y="515"/>
                          </a:lnTo>
                          <a:lnTo>
                            <a:pt x="156" y="521"/>
                          </a:lnTo>
                          <a:lnTo>
                            <a:pt x="163" y="528"/>
                          </a:lnTo>
                          <a:lnTo>
                            <a:pt x="171" y="535"/>
                          </a:lnTo>
                          <a:lnTo>
                            <a:pt x="178" y="541"/>
                          </a:lnTo>
                          <a:lnTo>
                            <a:pt x="186" y="548"/>
                          </a:lnTo>
                          <a:lnTo>
                            <a:pt x="194" y="554"/>
                          </a:lnTo>
                          <a:lnTo>
                            <a:pt x="202" y="559"/>
                          </a:lnTo>
                          <a:lnTo>
                            <a:pt x="209" y="566"/>
                          </a:lnTo>
                          <a:lnTo>
                            <a:pt x="218" y="571"/>
                          </a:lnTo>
                          <a:lnTo>
                            <a:pt x="226" y="577"/>
                          </a:lnTo>
                          <a:lnTo>
                            <a:pt x="234" y="583"/>
                          </a:lnTo>
                          <a:lnTo>
                            <a:pt x="242" y="588"/>
                          </a:lnTo>
                          <a:lnTo>
                            <a:pt x="251" y="593"/>
                          </a:lnTo>
                          <a:lnTo>
                            <a:pt x="259" y="599"/>
                          </a:lnTo>
                          <a:lnTo>
                            <a:pt x="268" y="604"/>
                          </a:lnTo>
                          <a:lnTo>
                            <a:pt x="276" y="609"/>
                          </a:lnTo>
                          <a:lnTo>
                            <a:pt x="285" y="614"/>
                          </a:lnTo>
                          <a:lnTo>
                            <a:pt x="293" y="619"/>
                          </a:lnTo>
                          <a:lnTo>
                            <a:pt x="302" y="623"/>
                          </a:lnTo>
                          <a:lnTo>
                            <a:pt x="311" y="628"/>
                          </a:lnTo>
                          <a:lnTo>
                            <a:pt x="320" y="633"/>
                          </a:lnTo>
                          <a:lnTo>
                            <a:pt x="329" y="637"/>
                          </a:lnTo>
                          <a:lnTo>
                            <a:pt x="338" y="641"/>
                          </a:lnTo>
                          <a:lnTo>
                            <a:pt x="348" y="644"/>
                          </a:lnTo>
                          <a:lnTo>
                            <a:pt x="356" y="649"/>
                          </a:lnTo>
                          <a:lnTo>
                            <a:pt x="366" y="653"/>
                          </a:lnTo>
                          <a:lnTo>
                            <a:pt x="374" y="656"/>
                          </a:lnTo>
                          <a:lnTo>
                            <a:pt x="384" y="659"/>
                          </a:lnTo>
                          <a:lnTo>
                            <a:pt x="393" y="664"/>
                          </a:lnTo>
                          <a:lnTo>
                            <a:pt x="403" y="667"/>
                          </a:lnTo>
                          <a:lnTo>
                            <a:pt x="413" y="670"/>
                          </a:lnTo>
                          <a:lnTo>
                            <a:pt x="422" y="672"/>
                          </a:lnTo>
                          <a:lnTo>
                            <a:pt x="431" y="675"/>
                          </a:lnTo>
                          <a:lnTo>
                            <a:pt x="440" y="678"/>
                          </a:lnTo>
                          <a:lnTo>
                            <a:pt x="450" y="681"/>
                          </a:lnTo>
                          <a:lnTo>
                            <a:pt x="460" y="683"/>
                          </a:lnTo>
                          <a:lnTo>
                            <a:pt x="470" y="685"/>
                          </a:lnTo>
                          <a:lnTo>
                            <a:pt x="480" y="687"/>
                          </a:lnTo>
                          <a:lnTo>
                            <a:pt x="489" y="689"/>
                          </a:lnTo>
                          <a:lnTo>
                            <a:pt x="499" y="691"/>
                          </a:lnTo>
                          <a:lnTo>
                            <a:pt x="508" y="693"/>
                          </a:lnTo>
                          <a:lnTo>
                            <a:pt x="518" y="694"/>
                          </a:lnTo>
                          <a:lnTo>
                            <a:pt x="529" y="697"/>
                          </a:lnTo>
                          <a:lnTo>
                            <a:pt x="538" y="698"/>
                          </a:lnTo>
                          <a:lnTo>
                            <a:pt x="548" y="699"/>
                          </a:lnTo>
                          <a:lnTo>
                            <a:pt x="557" y="700"/>
                          </a:lnTo>
                          <a:lnTo>
                            <a:pt x="568" y="701"/>
                          </a:lnTo>
                          <a:lnTo>
                            <a:pt x="578" y="702"/>
                          </a:lnTo>
                          <a:lnTo>
                            <a:pt x="587" y="702"/>
                          </a:lnTo>
                          <a:lnTo>
                            <a:pt x="598" y="703"/>
                          </a:lnTo>
                          <a:lnTo>
                            <a:pt x="607" y="703"/>
                          </a:lnTo>
                          <a:lnTo>
                            <a:pt x="617" y="703"/>
                          </a:lnTo>
                          <a:lnTo>
                            <a:pt x="628" y="703"/>
                          </a:lnTo>
                          <a:lnTo>
                            <a:pt x="637" y="703"/>
                          </a:lnTo>
                          <a:lnTo>
                            <a:pt x="647" y="703"/>
                          </a:lnTo>
                          <a:lnTo>
                            <a:pt x="657" y="703"/>
                          </a:lnTo>
                          <a:lnTo>
                            <a:pt x="667" y="702"/>
                          </a:lnTo>
                          <a:lnTo>
                            <a:pt x="677" y="702"/>
                          </a:lnTo>
                          <a:lnTo>
                            <a:pt x="687" y="701"/>
                          </a:lnTo>
                          <a:lnTo>
                            <a:pt x="697" y="700"/>
                          </a:lnTo>
                          <a:lnTo>
                            <a:pt x="706" y="699"/>
                          </a:lnTo>
                          <a:lnTo>
                            <a:pt x="716" y="698"/>
                          </a:lnTo>
                          <a:lnTo>
                            <a:pt x="727" y="697"/>
                          </a:lnTo>
                          <a:lnTo>
                            <a:pt x="736" y="694"/>
                          </a:lnTo>
                          <a:lnTo>
                            <a:pt x="746" y="693"/>
                          </a:lnTo>
                          <a:lnTo>
                            <a:pt x="755" y="691"/>
                          </a:lnTo>
                          <a:lnTo>
                            <a:pt x="766" y="689"/>
                          </a:lnTo>
                          <a:lnTo>
                            <a:pt x="776" y="687"/>
                          </a:lnTo>
                          <a:lnTo>
                            <a:pt x="785" y="685"/>
                          </a:lnTo>
                          <a:lnTo>
                            <a:pt x="795" y="683"/>
                          </a:lnTo>
                          <a:lnTo>
                            <a:pt x="804" y="681"/>
                          </a:lnTo>
                          <a:lnTo>
                            <a:pt x="814" y="678"/>
                          </a:lnTo>
                          <a:lnTo>
                            <a:pt x="824" y="675"/>
                          </a:lnTo>
                          <a:lnTo>
                            <a:pt x="833" y="672"/>
                          </a:lnTo>
                          <a:lnTo>
                            <a:pt x="843" y="670"/>
                          </a:lnTo>
                          <a:lnTo>
                            <a:pt x="852" y="667"/>
                          </a:lnTo>
                          <a:lnTo>
                            <a:pt x="861" y="664"/>
                          </a:lnTo>
                          <a:lnTo>
                            <a:pt x="870" y="659"/>
                          </a:lnTo>
                          <a:lnTo>
                            <a:pt x="880" y="656"/>
                          </a:lnTo>
                          <a:lnTo>
                            <a:pt x="890" y="653"/>
                          </a:lnTo>
                          <a:lnTo>
                            <a:pt x="898" y="649"/>
                          </a:lnTo>
                          <a:lnTo>
                            <a:pt x="908" y="644"/>
                          </a:lnTo>
                          <a:lnTo>
                            <a:pt x="916" y="641"/>
                          </a:lnTo>
                          <a:lnTo>
                            <a:pt x="926" y="637"/>
                          </a:lnTo>
                          <a:lnTo>
                            <a:pt x="934" y="633"/>
                          </a:lnTo>
                          <a:lnTo>
                            <a:pt x="944" y="628"/>
                          </a:lnTo>
                          <a:lnTo>
                            <a:pt x="952" y="623"/>
                          </a:lnTo>
                          <a:lnTo>
                            <a:pt x="961" y="619"/>
                          </a:lnTo>
                          <a:lnTo>
                            <a:pt x="969" y="614"/>
                          </a:lnTo>
                          <a:lnTo>
                            <a:pt x="979" y="609"/>
                          </a:lnTo>
                          <a:lnTo>
                            <a:pt x="988" y="604"/>
                          </a:lnTo>
                          <a:lnTo>
                            <a:pt x="996" y="599"/>
                          </a:lnTo>
                          <a:lnTo>
                            <a:pt x="1003" y="593"/>
                          </a:lnTo>
                          <a:lnTo>
                            <a:pt x="1012" y="588"/>
                          </a:lnTo>
                          <a:lnTo>
                            <a:pt x="1021" y="583"/>
                          </a:lnTo>
                          <a:lnTo>
                            <a:pt x="1029" y="577"/>
                          </a:lnTo>
                          <a:lnTo>
                            <a:pt x="1036" y="571"/>
                          </a:lnTo>
                          <a:lnTo>
                            <a:pt x="1045" y="566"/>
                          </a:lnTo>
                          <a:lnTo>
                            <a:pt x="1052" y="559"/>
                          </a:lnTo>
                          <a:lnTo>
                            <a:pt x="1061" y="554"/>
                          </a:lnTo>
                          <a:lnTo>
                            <a:pt x="1068" y="548"/>
                          </a:lnTo>
                          <a:lnTo>
                            <a:pt x="1076" y="541"/>
                          </a:lnTo>
                          <a:lnTo>
                            <a:pt x="1083" y="535"/>
                          </a:lnTo>
                          <a:lnTo>
                            <a:pt x="1091" y="528"/>
                          </a:lnTo>
                          <a:lnTo>
                            <a:pt x="1098" y="521"/>
                          </a:lnTo>
                          <a:lnTo>
                            <a:pt x="1106" y="515"/>
                          </a:lnTo>
                          <a:lnTo>
                            <a:pt x="1113" y="508"/>
                          </a:lnTo>
                          <a:lnTo>
                            <a:pt x="1121" y="501"/>
                          </a:lnTo>
                          <a:lnTo>
                            <a:pt x="1127" y="494"/>
                          </a:lnTo>
                          <a:lnTo>
                            <a:pt x="1134" y="487"/>
                          </a:lnTo>
                          <a:lnTo>
                            <a:pt x="1141" y="479"/>
                          </a:lnTo>
                          <a:lnTo>
                            <a:pt x="1148" y="472"/>
                          </a:lnTo>
                          <a:lnTo>
                            <a:pt x="1155" y="464"/>
                          </a:lnTo>
                          <a:lnTo>
                            <a:pt x="1161" y="457"/>
                          </a:lnTo>
                          <a:lnTo>
                            <a:pt x="1167" y="450"/>
                          </a:lnTo>
                          <a:lnTo>
                            <a:pt x="1174" y="442"/>
                          </a:lnTo>
                          <a:lnTo>
                            <a:pt x="1180" y="435"/>
                          </a:lnTo>
                          <a:lnTo>
                            <a:pt x="1186" y="426"/>
                          </a:lnTo>
                          <a:lnTo>
                            <a:pt x="1192" y="419"/>
                          </a:lnTo>
                          <a:lnTo>
                            <a:pt x="1198" y="410"/>
                          </a:lnTo>
                          <a:lnTo>
                            <a:pt x="1204" y="402"/>
                          </a:lnTo>
                          <a:lnTo>
                            <a:pt x="1209" y="394"/>
                          </a:lnTo>
                          <a:lnTo>
                            <a:pt x="1214" y="386"/>
                          </a:lnTo>
                          <a:lnTo>
                            <a:pt x="1220" y="377"/>
                          </a:lnTo>
                          <a:lnTo>
                            <a:pt x="1225" y="369"/>
                          </a:lnTo>
                          <a:lnTo>
                            <a:pt x="1230" y="360"/>
                          </a:lnTo>
                          <a:lnTo>
                            <a:pt x="1236" y="352"/>
                          </a:lnTo>
                          <a:lnTo>
                            <a:pt x="1241" y="343"/>
                          </a:lnTo>
                          <a:lnTo>
                            <a:pt x="1245" y="335"/>
                          </a:lnTo>
                          <a:lnTo>
                            <a:pt x="1249" y="326"/>
                          </a:lnTo>
                          <a:lnTo>
                            <a:pt x="1255" y="316"/>
                          </a:lnTo>
                          <a:lnTo>
                            <a:pt x="1259" y="308"/>
                          </a:lnTo>
                          <a:lnTo>
                            <a:pt x="1263" y="299"/>
                          </a:lnTo>
                          <a:lnTo>
                            <a:pt x="1268" y="290"/>
                          </a:lnTo>
                          <a:lnTo>
                            <a:pt x="1272" y="280"/>
                          </a:lnTo>
                          <a:lnTo>
                            <a:pt x="1275" y="272"/>
                          </a:lnTo>
                          <a:lnTo>
                            <a:pt x="1279" y="262"/>
                          </a:lnTo>
                          <a:lnTo>
                            <a:pt x="1282" y="254"/>
                          </a:lnTo>
                          <a:lnTo>
                            <a:pt x="1286" y="244"/>
                          </a:lnTo>
                          <a:lnTo>
                            <a:pt x="1290" y="235"/>
                          </a:lnTo>
                          <a:lnTo>
                            <a:pt x="1293" y="225"/>
                          </a:lnTo>
                          <a:lnTo>
                            <a:pt x="1296" y="215"/>
                          </a:lnTo>
                          <a:lnTo>
                            <a:pt x="1298" y="206"/>
                          </a:lnTo>
                          <a:lnTo>
                            <a:pt x="1302" y="196"/>
                          </a:lnTo>
                          <a:lnTo>
                            <a:pt x="1305" y="187"/>
                          </a:lnTo>
                          <a:lnTo>
                            <a:pt x="1307" y="177"/>
                          </a:lnTo>
                          <a:lnTo>
                            <a:pt x="1309" y="167"/>
                          </a:lnTo>
                          <a:lnTo>
                            <a:pt x="1311" y="158"/>
                          </a:lnTo>
                          <a:lnTo>
                            <a:pt x="1314" y="148"/>
                          </a:lnTo>
                          <a:lnTo>
                            <a:pt x="1315" y="139"/>
                          </a:lnTo>
                          <a:lnTo>
                            <a:pt x="1318" y="129"/>
                          </a:lnTo>
                          <a:lnTo>
                            <a:pt x="1320" y="120"/>
                          </a:lnTo>
                          <a:lnTo>
                            <a:pt x="1321" y="109"/>
                          </a:lnTo>
                          <a:lnTo>
                            <a:pt x="1323" y="99"/>
                          </a:lnTo>
                          <a:lnTo>
                            <a:pt x="1324" y="90"/>
                          </a:lnTo>
                          <a:lnTo>
                            <a:pt x="1325" y="80"/>
                          </a:lnTo>
                          <a:lnTo>
                            <a:pt x="1326" y="69"/>
                          </a:lnTo>
                          <a:lnTo>
                            <a:pt x="1327" y="60"/>
                          </a:lnTo>
                          <a:lnTo>
                            <a:pt x="1328" y="50"/>
                          </a:lnTo>
                          <a:lnTo>
                            <a:pt x="1328" y="40"/>
                          </a:lnTo>
                          <a:lnTo>
                            <a:pt x="1329" y="30"/>
                          </a:lnTo>
                          <a:lnTo>
                            <a:pt x="1329" y="20"/>
                          </a:lnTo>
                          <a:lnTo>
                            <a:pt x="1329" y="10"/>
                          </a:lnTo>
                          <a:lnTo>
                            <a:pt x="1329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rgbClr val="FF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47" name="Freeform 701"/>
                    <p:cNvSpPr>
                      <a:spLocks/>
                    </p:cNvSpPr>
                    <p:nvPr/>
                  </p:nvSpPr>
                  <p:spPr bwMode="auto">
                    <a:xfrm>
                      <a:off x="2230" y="1050"/>
                      <a:ext cx="583" cy="443"/>
                    </a:xfrm>
                    <a:custGeom>
                      <a:avLst/>
                      <a:gdLst>
                        <a:gd name="T0" fmla="*/ 21 w 1898"/>
                        <a:gd name="T1" fmla="*/ 14 h 1445"/>
                        <a:gd name="T2" fmla="*/ 15 w 1898"/>
                        <a:gd name="T3" fmla="*/ 31 h 1445"/>
                        <a:gd name="T4" fmla="*/ 10 w 1898"/>
                        <a:gd name="T5" fmla="*/ 49 h 1445"/>
                        <a:gd name="T6" fmla="*/ 6 w 1898"/>
                        <a:gd name="T7" fmla="*/ 67 h 1445"/>
                        <a:gd name="T8" fmla="*/ 3 w 1898"/>
                        <a:gd name="T9" fmla="*/ 85 h 1445"/>
                        <a:gd name="T10" fmla="*/ 1 w 1898"/>
                        <a:gd name="T11" fmla="*/ 104 h 1445"/>
                        <a:gd name="T12" fmla="*/ 0 w 1898"/>
                        <a:gd name="T13" fmla="*/ 122 h 1445"/>
                        <a:gd name="T14" fmla="*/ 0 w 1898"/>
                        <a:gd name="T15" fmla="*/ 141 h 1445"/>
                        <a:gd name="T16" fmla="*/ 2 w 1898"/>
                        <a:gd name="T17" fmla="*/ 159 h 1445"/>
                        <a:gd name="T18" fmla="*/ 4 w 1898"/>
                        <a:gd name="T19" fmla="*/ 178 h 1445"/>
                        <a:gd name="T20" fmla="*/ 7 w 1898"/>
                        <a:gd name="T21" fmla="*/ 196 h 1445"/>
                        <a:gd name="T22" fmla="*/ 12 w 1898"/>
                        <a:gd name="T23" fmla="*/ 214 h 1445"/>
                        <a:gd name="T24" fmla="*/ 18 w 1898"/>
                        <a:gd name="T25" fmla="*/ 231 h 1445"/>
                        <a:gd name="T26" fmla="*/ 25 w 1898"/>
                        <a:gd name="T27" fmla="*/ 248 h 1445"/>
                        <a:gd name="T28" fmla="*/ 32 w 1898"/>
                        <a:gd name="T29" fmla="*/ 265 h 1445"/>
                        <a:gd name="T30" fmla="*/ 41 w 1898"/>
                        <a:gd name="T31" fmla="*/ 282 h 1445"/>
                        <a:gd name="T32" fmla="*/ 50 w 1898"/>
                        <a:gd name="T33" fmla="*/ 298 h 1445"/>
                        <a:gd name="T34" fmla="*/ 61 w 1898"/>
                        <a:gd name="T35" fmla="*/ 313 h 1445"/>
                        <a:gd name="T36" fmla="*/ 72 w 1898"/>
                        <a:gd name="T37" fmla="*/ 328 h 1445"/>
                        <a:gd name="T38" fmla="*/ 84 w 1898"/>
                        <a:gd name="T39" fmla="*/ 342 h 1445"/>
                        <a:gd name="T40" fmla="*/ 97 w 1898"/>
                        <a:gd name="T41" fmla="*/ 355 h 1445"/>
                        <a:gd name="T42" fmla="*/ 111 w 1898"/>
                        <a:gd name="T43" fmla="*/ 367 h 1445"/>
                        <a:gd name="T44" fmla="*/ 125 w 1898"/>
                        <a:gd name="T45" fmla="*/ 379 h 1445"/>
                        <a:gd name="T46" fmla="*/ 140 w 1898"/>
                        <a:gd name="T47" fmla="*/ 389 h 1445"/>
                        <a:gd name="T48" fmla="*/ 156 w 1898"/>
                        <a:gd name="T49" fmla="*/ 399 h 1445"/>
                        <a:gd name="T50" fmla="*/ 172 w 1898"/>
                        <a:gd name="T51" fmla="*/ 408 h 1445"/>
                        <a:gd name="T52" fmla="*/ 189 w 1898"/>
                        <a:gd name="T53" fmla="*/ 416 h 1445"/>
                        <a:gd name="T54" fmla="*/ 206 w 1898"/>
                        <a:gd name="T55" fmla="*/ 423 h 1445"/>
                        <a:gd name="T56" fmla="*/ 224 w 1898"/>
                        <a:gd name="T57" fmla="*/ 429 h 1445"/>
                        <a:gd name="T58" fmla="*/ 241 w 1898"/>
                        <a:gd name="T59" fmla="*/ 434 h 1445"/>
                        <a:gd name="T60" fmla="*/ 260 w 1898"/>
                        <a:gd name="T61" fmla="*/ 438 h 1445"/>
                        <a:gd name="T62" fmla="*/ 278 w 1898"/>
                        <a:gd name="T63" fmla="*/ 441 h 1445"/>
                        <a:gd name="T64" fmla="*/ 296 w 1898"/>
                        <a:gd name="T65" fmla="*/ 442 h 1445"/>
                        <a:gd name="T66" fmla="*/ 315 w 1898"/>
                        <a:gd name="T67" fmla="*/ 443 h 1445"/>
                        <a:gd name="T68" fmla="*/ 333 w 1898"/>
                        <a:gd name="T69" fmla="*/ 443 h 1445"/>
                        <a:gd name="T70" fmla="*/ 352 w 1898"/>
                        <a:gd name="T71" fmla="*/ 441 h 1445"/>
                        <a:gd name="T72" fmla="*/ 370 w 1898"/>
                        <a:gd name="T73" fmla="*/ 438 h 1445"/>
                        <a:gd name="T74" fmla="*/ 388 w 1898"/>
                        <a:gd name="T75" fmla="*/ 435 h 1445"/>
                        <a:gd name="T76" fmla="*/ 406 w 1898"/>
                        <a:gd name="T77" fmla="*/ 430 h 1445"/>
                        <a:gd name="T78" fmla="*/ 424 w 1898"/>
                        <a:gd name="T79" fmla="*/ 424 h 1445"/>
                        <a:gd name="T80" fmla="*/ 441 w 1898"/>
                        <a:gd name="T81" fmla="*/ 418 h 1445"/>
                        <a:gd name="T82" fmla="*/ 458 w 1898"/>
                        <a:gd name="T83" fmla="*/ 410 h 1445"/>
                        <a:gd name="T84" fmla="*/ 474 w 1898"/>
                        <a:gd name="T85" fmla="*/ 401 h 1445"/>
                        <a:gd name="T86" fmla="*/ 490 w 1898"/>
                        <a:gd name="T87" fmla="*/ 391 h 1445"/>
                        <a:gd name="T88" fmla="*/ 505 w 1898"/>
                        <a:gd name="T89" fmla="*/ 381 h 1445"/>
                        <a:gd name="T90" fmla="*/ 520 w 1898"/>
                        <a:gd name="T91" fmla="*/ 369 h 1445"/>
                        <a:gd name="T92" fmla="*/ 534 w 1898"/>
                        <a:gd name="T93" fmla="*/ 357 h 1445"/>
                        <a:gd name="T94" fmla="*/ 547 w 1898"/>
                        <a:gd name="T95" fmla="*/ 344 h 1445"/>
                        <a:gd name="T96" fmla="*/ 559 w 1898"/>
                        <a:gd name="T97" fmla="*/ 330 h 1445"/>
                        <a:gd name="T98" fmla="*/ 570 w 1898"/>
                        <a:gd name="T99" fmla="*/ 316 h 1445"/>
                        <a:gd name="T100" fmla="*/ 581 w 1898"/>
                        <a:gd name="T101" fmla="*/ 300 h 1445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</a:gdLst>
                      <a:ahLst/>
                      <a:cxnLst>
                        <a:cxn ang="T102">
                          <a:pos x="T0" y="T1"/>
                        </a:cxn>
                        <a:cxn ang="T103">
                          <a:pos x="T2" y="T3"/>
                        </a:cxn>
                        <a:cxn ang="T104">
                          <a:pos x="T4" y="T5"/>
                        </a:cxn>
                        <a:cxn ang="T105">
                          <a:pos x="T6" y="T7"/>
                        </a:cxn>
                        <a:cxn ang="T106">
                          <a:pos x="T8" y="T9"/>
                        </a:cxn>
                        <a:cxn ang="T107">
                          <a:pos x="T10" y="T11"/>
                        </a:cxn>
                        <a:cxn ang="T108">
                          <a:pos x="T12" y="T13"/>
                        </a:cxn>
                        <a:cxn ang="T109">
                          <a:pos x="T14" y="T15"/>
                        </a:cxn>
                        <a:cxn ang="T110">
                          <a:pos x="T16" y="T17"/>
                        </a:cxn>
                        <a:cxn ang="T111">
                          <a:pos x="T18" y="T19"/>
                        </a:cxn>
                        <a:cxn ang="T112">
                          <a:pos x="T20" y="T21"/>
                        </a:cxn>
                        <a:cxn ang="T113">
                          <a:pos x="T22" y="T23"/>
                        </a:cxn>
                        <a:cxn ang="T114">
                          <a:pos x="T24" y="T25"/>
                        </a:cxn>
                        <a:cxn ang="T115">
                          <a:pos x="T26" y="T27"/>
                        </a:cxn>
                        <a:cxn ang="T116">
                          <a:pos x="T28" y="T29"/>
                        </a:cxn>
                        <a:cxn ang="T117">
                          <a:pos x="T30" y="T31"/>
                        </a:cxn>
                        <a:cxn ang="T118">
                          <a:pos x="T32" y="T33"/>
                        </a:cxn>
                        <a:cxn ang="T119">
                          <a:pos x="T34" y="T35"/>
                        </a:cxn>
                        <a:cxn ang="T120">
                          <a:pos x="T36" y="T37"/>
                        </a:cxn>
                        <a:cxn ang="T121">
                          <a:pos x="T38" y="T39"/>
                        </a:cxn>
                        <a:cxn ang="T122">
                          <a:pos x="T40" y="T41"/>
                        </a:cxn>
                        <a:cxn ang="T123">
                          <a:pos x="T42" y="T43"/>
                        </a:cxn>
                        <a:cxn ang="T124">
                          <a:pos x="T44" y="T45"/>
                        </a:cxn>
                        <a:cxn ang="T125">
                          <a:pos x="T46" y="T47"/>
                        </a:cxn>
                        <a:cxn ang="T126">
                          <a:pos x="T48" y="T49"/>
                        </a:cxn>
                        <a:cxn ang="T127">
                          <a:pos x="T50" y="T51"/>
                        </a:cxn>
                        <a:cxn ang="T128">
                          <a:pos x="T52" y="T53"/>
                        </a:cxn>
                        <a:cxn ang="T129">
                          <a:pos x="T54" y="T55"/>
                        </a:cxn>
                        <a:cxn ang="T130">
                          <a:pos x="T56" y="T57"/>
                        </a:cxn>
                        <a:cxn ang="T131">
                          <a:pos x="T58" y="T59"/>
                        </a:cxn>
                        <a:cxn ang="T132">
                          <a:pos x="T60" y="T61"/>
                        </a:cxn>
                        <a:cxn ang="T133">
                          <a:pos x="T62" y="T63"/>
                        </a:cxn>
                        <a:cxn ang="T134">
                          <a:pos x="T64" y="T65"/>
                        </a:cxn>
                        <a:cxn ang="T135">
                          <a:pos x="T66" y="T67"/>
                        </a:cxn>
                        <a:cxn ang="T136">
                          <a:pos x="T68" y="T69"/>
                        </a:cxn>
                        <a:cxn ang="T137">
                          <a:pos x="T70" y="T71"/>
                        </a:cxn>
                        <a:cxn ang="T138">
                          <a:pos x="T72" y="T73"/>
                        </a:cxn>
                        <a:cxn ang="T139">
                          <a:pos x="T74" y="T75"/>
                        </a:cxn>
                        <a:cxn ang="T140">
                          <a:pos x="T76" y="T77"/>
                        </a:cxn>
                        <a:cxn ang="T141">
                          <a:pos x="T78" y="T79"/>
                        </a:cxn>
                        <a:cxn ang="T142">
                          <a:pos x="T80" y="T81"/>
                        </a:cxn>
                        <a:cxn ang="T143">
                          <a:pos x="T82" y="T83"/>
                        </a:cxn>
                        <a:cxn ang="T144">
                          <a:pos x="T84" y="T85"/>
                        </a:cxn>
                        <a:cxn ang="T145">
                          <a:pos x="T86" y="T87"/>
                        </a:cxn>
                        <a:cxn ang="T146">
                          <a:pos x="T88" y="T89"/>
                        </a:cxn>
                        <a:cxn ang="T147">
                          <a:pos x="T90" y="T91"/>
                        </a:cxn>
                        <a:cxn ang="T148">
                          <a:pos x="T92" y="T93"/>
                        </a:cxn>
                        <a:cxn ang="T149">
                          <a:pos x="T94" y="T95"/>
                        </a:cxn>
                        <a:cxn ang="T150">
                          <a:pos x="T96" y="T97"/>
                        </a:cxn>
                        <a:cxn ang="T151">
                          <a:pos x="T98" y="T99"/>
                        </a:cxn>
                        <a:cxn ang="T152">
                          <a:pos x="T100" y="T101"/>
                        </a:cxn>
                      </a:cxnLst>
                      <a:rect l="0" t="0" r="r" b="b"/>
                      <a:pathLst>
                        <a:path w="1898" h="1445">
                          <a:moveTo>
                            <a:pt x="87" y="0"/>
                          </a:moveTo>
                          <a:lnTo>
                            <a:pt x="82" y="12"/>
                          </a:lnTo>
                          <a:lnTo>
                            <a:pt x="78" y="22"/>
                          </a:lnTo>
                          <a:lnTo>
                            <a:pt x="73" y="34"/>
                          </a:lnTo>
                          <a:lnTo>
                            <a:pt x="68" y="45"/>
                          </a:lnTo>
                          <a:lnTo>
                            <a:pt x="64" y="57"/>
                          </a:lnTo>
                          <a:lnTo>
                            <a:pt x="61" y="68"/>
                          </a:lnTo>
                          <a:lnTo>
                            <a:pt x="56" y="79"/>
                          </a:lnTo>
                          <a:lnTo>
                            <a:pt x="52" y="91"/>
                          </a:lnTo>
                          <a:lnTo>
                            <a:pt x="49" y="102"/>
                          </a:lnTo>
                          <a:lnTo>
                            <a:pt x="45" y="114"/>
                          </a:lnTo>
                          <a:lnTo>
                            <a:pt x="41" y="125"/>
                          </a:lnTo>
                          <a:lnTo>
                            <a:pt x="38" y="136"/>
                          </a:lnTo>
                          <a:lnTo>
                            <a:pt x="35" y="148"/>
                          </a:lnTo>
                          <a:lnTo>
                            <a:pt x="32" y="160"/>
                          </a:lnTo>
                          <a:lnTo>
                            <a:pt x="29" y="171"/>
                          </a:lnTo>
                          <a:lnTo>
                            <a:pt x="26" y="183"/>
                          </a:lnTo>
                          <a:lnTo>
                            <a:pt x="23" y="195"/>
                          </a:lnTo>
                          <a:lnTo>
                            <a:pt x="21" y="207"/>
                          </a:lnTo>
                          <a:lnTo>
                            <a:pt x="19" y="219"/>
                          </a:lnTo>
                          <a:lnTo>
                            <a:pt x="17" y="231"/>
                          </a:lnTo>
                          <a:lnTo>
                            <a:pt x="15" y="243"/>
                          </a:lnTo>
                          <a:lnTo>
                            <a:pt x="13" y="255"/>
                          </a:lnTo>
                          <a:lnTo>
                            <a:pt x="11" y="266"/>
                          </a:lnTo>
                          <a:lnTo>
                            <a:pt x="9" y="278"/>
                          </a:lnTo>
                          <a:lnTo>
                            <a:pt x="7" y="291"/>
                          </a:lnTo>
                          <a:lnTo>
                            <a:pt x="6" y="302"/>
                          </a:lnTo>
                          <a:lnTo>
                            <a:pt x="5" y="314"/>
                          </a:lnTo>
                          <a:lnTo>
                            <a:pt x="4" y="327"/>
                          </a:lnTo>
                          <a:lnTo>
                            <a:pt x="3" y="339"/>
                          </a:lnTo>
                          <a:lnTo>
                            <a:pt x="2" y="350"/>
                          </a:lnTo>
                          <a:lnTo>
                            <a:pt x="1" y="363"/>
                          </a:lnTo>
                          <a:lnTo>
                            <a:pt x="1" y="375"/>
                          </a:lnTo>
                          <a:lnTo>
                            <a:pt x="1" y="387"/>
                          </a:lnTo>
                          <a:lnTo>
                            <a:pt x="0" y="398"/>
                          </a:lnTo>
                          <a:lnTo>
                            <a:pt x="0" y="411"/>
                          </a:lnTo>
                          <a:lnTo>
                            <a:pt x="0" y="423"/>
                          </a:lnTo>
                          <a:lnTo>
                            <a:pt x="0" y="436"/>
                          </a:lnTo>
                          <a:lnTo>
                            <a:pt x="1" y="447"/>
                          </a:lnTo>
                          <a:lnTo>
                            <a:pt x="1" y="459"/>
                          </a:lnTo>
                          <a:lnTo>
                            <a:pt x="2" y="471"/>
                          </a:lnTo>
                          <a:lnTo>
                            <a:pt x="2" y="483"/>
                          </a:lnTo>
                          <a:lnTo>
                            <a:pt x="3" y="495"/>
                          </a:lnTo>
                          <a:lnTo>
                            <a:pt x="4" y="507"/>
                          </a:lnTo>
                          <a:lnTo>
                            <a:pt x="5" y="520"/>
                          </a:lnTo>
                          <a:lnTo>
                            <a:pt x="6" y="531"/>
                          </a:lnTo>
                          <a:lnTo>
                            <a:pt x="8" y="543"/>
                          </a:lnTo>
                          <a:lnTo>
                            <a:pt x="9" y="555"/>
                          </a:lnTo>
                          <a:lnTo>
                            <a:pt x="12" y="568"/>
                          </a:lnTo>
                          <a:lnTo>
                            <a:pt x="14" y="579"/>
                          </a:lnTo>
                          <a:lnTo>
                            <a:pt x="16" y="591"/>
                          </a:lnTo>
                          <a:lnTo>
                            <a:pt x="18" y="603"/>
                          </a:lnTo>
                          <a:lnTo>
                            <a:pt x="20" y="614"/>
                          </a:lnTo>
                          <a:lnTo>
                            <a:pt x="22" y="626"/>
                          </a:lnTo>
                          <a:lnTo>
                            <a:pt x="24" y="639"/>
                          </a:lnTo>
                          <a:lnTo>
                            <a:pt x="28" y="651"/>
                          </a:lnTo>
                          <a:lnTo>
                            <a:pt x="31" y="662"/>
                          </a:lnTo>
                          <a:lnTo>
                            <a:pt x="33" y="674"/>
                          </a:lnTo>
                          <a:lnTo>
                            <a:pt x="36" y="686"/>
                          </a:lnTo>
                          <a:lnTo>
                            <a:pt x="39" y="697"/>
                          </a:lnTo>
                          <a:lnTo>
                            <a:pt x="42" y="708"/>
                          </a:lnTo>
                          <a:lnTo>
                            <a:pt x="47" y="720"/>
                          </a:lnTo>
                          <a:lnTo>
                            <a:pt x="50" y="732"/>
                          </a:lnTo>
                          <a:lnTo>
                            <a:pt x="54" y="743"/>
                          </a:lnTo>
                          <a:lnTo>
                            <a:pt x="57" y="755"/>
                          </a:lnTo>
                          <a:lnTo>
                            <a:pt x="62" y="766"/>
                          </a:lnTo>
                          <a:lnTo>
                            <a:pt x="66" y="777"/>
                          </a:lnTo>
                          <a:lnTo>
                            <a:pt x="70" y="788"/>
                          </a:lnTo>
                          <a:lnTo>
                            <a:pt x="74" y="800"/>
                          </a:lnTo>
                          <a:lnTo>
                            <a:pt x="80" y="810"/>
                          </a:lnTo>
                          <a:lnTo>
                            <a:pt x="84" y="822"/>
                          </a:lnTo>
                          <a:lnTo>
                            <a:pt x="89" y="833"/>
                          </a:lnTo>
                          <a:lnTo>
                            <a:pt x="94" y="844"/>
                          </a:lnTo>
                          <a:lnTo>
                            <a:pt x="99" y="855"/>
                          </a:lnTo>
                          <a:lnTo>
                            <a:pt x="104" y="866"/>
                          </a:lnTo>
                          <a:lnTo>
                            <a:pt x="110" y="876"/>
                          </a:lnTo>
                          <a:lnTo>
                            <a:pt x="115" y="887"/>
                          </a:lnTo>
                          <a:lnTo>
                            <a:pt x="120" y="898"/>
                          </a:lnTo>
                          <a:lnTo>
                            <a:pt x="127" y="908"/>
                          </a:lnTo>
                          <a:lnTo>
                            <a:pt x="132" y="919"/>
                          </a:lnTo>
                          <a:lnTo>
                            <a:pt x="138" y="930"/>
                          </a:lnTo>
                          <a:lnTo>
                            <a:pt x="145" y="940"/>
                          </a:lnTo>
                          <a:lnTo>
                            <a:pt x="150" y="951"/>
                          </a:lnTo>
                          <a:lnTo>
                            <a:pt x="156" y="960"/>
                          </a:lnTo>
                          <a:lnTo>
                            <a:pt x="163" y="971"/>
                          </a:lnTo>
                          <a:lnTo>
                            <a:pt x="170" y="981"/>
                          </a:lnTo>
                          <a:lnTo>
                            <a:pt x="177" y="991"/>
                          </a:lnTo>
                          <a:lnTo>
                            <a:pt x="183" y="1001"/>
                          </a:lnTo>
                          <a:lnTo>
                            <a:pt x="190" y="1012"/>
                          </a:lnTo>
                          <a:lnTo>
                            <a:pt x="197" y="1021"/>
                          </a:lnTo>
                          <a:lnTo>
                            <a:pt x="204" y="1031"/>
                          </a:lnTo>
                          <a:lnTo>
                            <a:pt x="212" y="1040"/>
                          </a:lnTo>
                          <a:lnTo>
                            <a:pt x="219" y="1050"/>
                          </a:lnTo>
                          <a:lnTo>
                            <a:pt x="227" y="1059"/>
                          </a:lnTo>
                          <a:lnTo>
                            <a:pt x="234" y="1069"/>
                          </a:lnTo>
                          <a:lnTo>
                            <a:pt x="242" y="1078"/>
                          </a:lnTo>
                          <a:lnTo>
                            <a:pt x="250" y="1087"/>
                          </a:lnTo>
                          <a:lnTo>
                            <a:pt x="258" y="1096"/>
                          </a:lnTo>
                          <a:lnTo>
                            <a:pt x="266" y="1105"/>
                          </a:lnTo>
                          <a:lnTo>
                            <a:pt x="274" y="1114"/>
                          </a:lnTo>
                          <a:lnTo>
                            <a:pt x="282" y="1123"/>
                          </a:lnTo>
                          <a:lnTo>
                            <a:pt x="291" y="1132"/>
                          </a:lnTo>
                          <a:lnTo>
                            <a:pt x="299" y="1140"/>
                          </a:lnTo>
                          <a:lnTo>
                            <a:pt x="308" y="1149"/>
                          </a:lnTo>
                          <a:lnTo>
                            <a:pt x="316" y="1157"/>
                          </a:lnTo>
                          <a:lnTo>
                            <a:pt x="325" y="1166"/>
                          </a:lnTo>
                          <a:lnTo>
                            <a:pt x="333" y="1173"/>
                          </a:lnTo>
                          <a:lnTo>
                            <a:pt x="343" y="1182"/>
                          </a:lnTo>
                          <a:lnTo>
                            <a:pt x="351" y="1189"/>
                          </a:lnTo>
                          <a:lnTo>
                            <a:pt x="361" y="1198"/>
                          </a:lnTo>
                          <a:lnTo>
                            <a:pt x="369" y="1205"/>
                          </a:lnTo>
                          <a:lnTo>
                            <a:pt x="379" y="1213"/>
                          </a:lnTo>
                          <a:lnTo>
                            <a:pt x="389" y="1221"/>
                          </a:lnTo>
                          <a:lnTo>
                            <a:pt x="398" y="1229"/>
                          </a:lnTo>
                          <a:lnTo>
                            <a:pt x="408" y="1235"/>
                          </a:lnTo>
                          <a:lnTo>
                            <a:pt x="417" y="1243"/>
                          </a:lnTo>
                          <a:lnTo>
                            <a:pt x="427" y="1250"/>
                          </a:lnTo>
                          <a:lnTo>
                            <a:pt x="436" y="1258"/>
                          </a:lnTo>
                          <a:lnTo>
                            <a:pt x="447" y="1264"/>
                          </a:lnTo>
                          <a:lnTo>
                            <a:pt x="457" y="1270"/>
                          </a:lnTo>
                          <a:lnTo>
                            <a:pt x="466" y="1278"/>
                          </a:lnTo>
                          <a:lnTo>
                            <a:pt x="477" y="1284"/>
                          </a:lnTo>
                          <a:lnTo>
                            <a:pt x="488" y="1291"/>
                          </a:lnTo>
                          <a:lnTo>
                            <a:pt x="497" y="1297"/>
                          </a:lnTo>
                          <a:lnTo>
                            <a:pt x="508" y="1303"/>
                          </a:lnTo>
                          <a:lnTo>
                            <a:pt x="518" y="1309"/>
                          </a:lnTo>
                          <a:lnTo>
                            <a:pt x="529" y="1315"/>
                          </a:lnTo>
                          <a:lnTo>
                            <a:pt x="540" y="1320"/>
                          </a:lnTo>
                          <a:lnTo>
                            <a:pt x="550" y="1327"/>
                          </a:lnTo>
                          <a:lnTo>
                            <a:pt x="561" y="1332"/>
                          </a:lnTo>
                          <a:lnTo>
                            <a:pt x="572" y="1337"/>
                          </a:lnTo>
                          <a:lnTo>
                            <a:pt x="582" y="1343"/>
                          </a:lnTo>
                          <a:lnTo>
                            <a:pt x="593" y="1348"/>
                          </a:lnTo>
                          <a:lnTo>
                            <a:pt x="604" y="1353"/>
                          </a:lnTo>
                          <a:lnTo>
                            <a:pt x="615" y="1358"/>
                          </a:lnTo>
                          <a:lnTo>
                            <a:pt x="626" y="1363"/>
                          </a:lnTo>
                          <a:lnTo>
                            <a:pt x="638" y="1367"/>
                          </a:lnTo>
                          <a:lnTo>
                            <a:pt x="648" y="1371"/>
                          </a:lnTo>
                          <a:lnTo>
                            <a:pt x="660" y="1376"/>
                          </a:lnTo>
                          <a:lnTo>
                            <a:pt x="671" y="1381"/>
                          </a:lnTo>
                          <a:lnTo>
                            <a:pt x="682" y="1384"/>
                          </a:lnTo>
                          <a:lnTo>
                            <a:pt x="694" y="1388"/>
                          </a:lnTo>
                          <a:lnTo>
                            <a:pt x="705" y="1393"/>
                          </a:lnTo>
                          <a:lnTo>
                            <a:pt x="716" y="1396"/>
                          </a:lnTo>
                          <a:lnTo>
                            <a:pt x="728" y="1400"/>
                          </a:lnTo>
                          <a:lnTo>
                            <a:pt x="740" y="1403"/>
                          </a:lnTo>
                          <a:lnTo>
                            <a:pt x="752" y="1407"/>
                          </a:lnTo>
                          <a:lnTo>
                            <a:pt x="762" y="1410"/>
                          </a:lnTo>
                          <a:lnTo>
                            <a:pt x="774" y="1413"/>
                          </a:lnTo>
                          <a:lnTo>
                            <a:pt x="786" y="1416"/>
                          </a:lnTo>
                          <a:lnTo>
                            <a:pt x="797" y="1418"/>
                          </a:lnTo>
                          <a:lnTo>
                            <a:pt x="810" y="1422"/>
                          </a:lnTo>
                          <a:lnTo>
                            <a:pt x="822" y="1424"/>
                          </a:lnTo>
                          <a:lnTo>
                            <a:pt x="834" y="1426"/>
                          </a:lnTo>
                          <a:lnTo>
                            <a:pt x="845" y="1429"/>
                          </a:lnTo>
                          <a:lnTo>
                            <a:pt x="857" y="1431"/>
                          </a:lnTo>
                          <a:lnTo>
                            <a:pt x="869" y="1432"/>
                          </a:lnTo>
                          <a:lnTo>
                            <a:pt x="880" y="1434"/>
                          </a:lnTo>
                          <a:lnTo>
                            <a:pt x="893" y="1436"/>
                          </a:lnTo>
                          <a:lnTo>
                            <a:pt x="905" y="1437"/>
                          </a:lnTo>
                          <a:lnTo>
                            <a:pt x="917" y="1439"/>
                          </a:lnTo>
                          <a:lnTo>
                            <a:pt x="928" y="1441"/>
                          </a:lnTo>
                          <a:lnTo>
                            <a:pt x="941" y="1442"/>
                          </a:lnTo>
                          <a:lnTo>
                            <a:pt x="953" y="1443"/>
                          </a:lnTo>
                          <a:lnTo>
                            <a:pt x="965" y="1443"/>
                          </a:lnTo>
                          <a:lnTo>
                            <a:pt x="977" y="1444"/>
                          </a:lnTo>
                          <a:lnTo>
                            <a:pt x="989" y="1445"/>
                          </a:lnTo>
                          <a:lnTo>
                            <a:pt x="1001" y="1445"/>
                          </a:lnTo>
                          <a:lnTo>
                            <a:pt x="1013" y="1445"/>
                          </a:lnTo>
                          <a:lnTo>
                            <a:pt x="1025" y="1445"/>
                          </a:lnTo>
                          <a:lnTo>
                            <a:pt x="1037" y="1445"/>
                          </a:lnTo>
                          <a:lnTo>
                            <a:pt x="1049" y="1445"/>
                          </a:lnTo>
                          <a:lnTo>
                            <a:pt x="1061" y="1445"/>
                          </a:lnTo>
                          <a:lnTo>
                            <a:pt x="1073" y="1444"/>
                          </a:lnTo>
                          <a:lnTo>
                            <a:pt x="1085" y="1444"/>
                          </a:lnTo>
                          <a:lnTo>
                            <a:pt x="1098" y="1443"/>
                          </a:lnTo>
                          <a:lnTo>
                            <a:pt x="1109" y="1442"/>
                          </a:lnTo>
                          <a:lnTo>
                            <a:pt x="1121" y="1442"/>
                          </a:lnTo>
                          <a:lnTo>
                            <a:pt x="1134" y="1440"/>
                          </a:lnTo>
                          <a:lnTo>
                            <a:pt x="1146" y="1439"/>
                          </a:lnTo>
                          <a:lnTo>
                            <a:pt x="1157" y="1437"/>
                          </a:lnTo>
                          <a:lnTo>
                            <a:pt x="1169" y="1435"/>
                          </a:lnTo>
                          <a:lnTo>
                            <a:pt x="1182" y="1434"/>
                          </a:lnTo>
                          <a:lnTo>
                            <a:pt x="1194" y="1432"/>
                          </a:lnTo>
                          <a:lnTo>
                            <a:pt x="1205" y="1430"/>
                          </a:lnTo>
                          <a:lnTo>
                            <a:pt x="1217" y="1428"/>
                          </a:lnTo>
                          <a:lnTo>
                            <a:pt x="1229" y="1426"/>
                          </a:lnTo>
                          <a:lnTo>
                            <a:pt x="1240" y="1424"/>
                          </a:lnTo>
                          <a:lnTo>
                            <a:pt x="1252" y="1422"/>
                          </a:lnTo>
                          <a:lnTo>
                            <a:pt x="1264" y="1418"/>
                          </a:lnTo>
                          <a:lnTo>
                            <a:pt x="1276" y="1415"/>
                          </a:lnTo>
                          <a:lnTo>
                            <a:pt x="1287" y="1413"/>
                          </a:lnTo>
                          <a:lnTo>
                            <a:pt x="1299" y="1410"/>
                          </a:lnTo>
                          <a:lnTo>
                            <a:pt x="1311" y="1407"/>
                          </a:lnTo>
                          <a:lnTo>
                            <a:pt x="1322" y="1403"/>
                          </a:lnTo>
                          <a:lnTo>
                            <a:pt x="1334" y="1399"/>
                          </a:lnTo>
                          <a:lnTo>
                            <a:pt x="1346" y="1396"/>
                          </a:lnTo>
                          <a:lnTo>
                            <a:pt x="1358" y="1392"/>
                          </a:lnTo>
                          <a:lnTo>
                            <a:pt x="1368" y="1388"/>
                          </a:lnTo>
                          <a:lnTo>
                            <a:pt x="1380" y="1384"/>
                          </a:lnTo>
                          <a:lnTo>
                            <a:pt x="1392" y="1380"/>
                          </a:lnTo>
                          <a:lnTo>
                            <a:pt x="1402" y="1376"/>
                          </a:lnTo>
                          <a:lnTo>
                            <a:pt x="1414" y="1371"/>
                          </a:lnTo>
                          <a:lnTo>
                            <a:pt x="1425" y="1366"/>
                          </a:lnTo>
                          <a:lnTo>
                            <a:pt x="1436" y="1362"/>
                          </a:lnTo>
                          <a:lnTo>
                            <a:pt x="1447" y="1358"/>
                          </a:lnTo>
                          <a:lnTo>
                            <a:pt x="1458" y="1352"/>
                          </a:lnTo>
                          <a:lnTo>
                            <a:pt x="1469" y="1347"/>
                          </a:lnTo>
                          <a:lnTo>
                            <a:pt x="1480" y="1342"/>
                          </a:lnTo>
                          <a:lnTo>
                            <a:pt x="1491" y="1336"/>
                          </a:lnTo>
                          <a:lnTo>
                            <a:pt x="1501" y="1331"/>
                          </a:lnTo>
                          <a:lnTo>
                            <a:pt x="1512" y="1326"/>
                          </a:lnTo>
                          <a:lnTo>
                            <a:pt x="1523" y="1320"/>
                          </a:lnTo>
                          <a:lnTo>
                            <a:pt x="1533" y="1314"/>
                          </a:lnTo>
                          <a:lnTo>
                            <a:pt x="1544" y="1308"/>
                          </a:lnTo>
                          <a:lnTo>
                            <a:pt x="1554" y="1302"/>
                          </a:lnTo>
                          <a:lnTo>
                            <a:pt x="1565" y="1296"/>
                          </a:lnTo>
                          <a:lnTo>
                            <a:pt x="1575" y="1289"/>
                          </a:lnTo>
                          <a:lnTo>
                            <a:pt x="1585" y="1283"/>
                          </a:lnTo>
                          <a:lnTo>
                            <a:pt x="1595" y="1277"/>
                          </a:lnTo>
                          <a:lnTo>
                            <a:pt x="1606" y="1269"/>
                          </a:lnTo>
                          <a:lnTo>
                            <a:pt x="1615" y="1263"/>
                          </a:lnTo>
                          <a:lnTo>
                            <a:pt x="1625" y="1256"/>
                          </a:lnTo>
                          <a:lnTo>
                            <a:pt x="1635" y="1249"/>
                          </a:lnTo>
                          <a:lnTo>
                            <a:pt x="1645" y="1242"/>
                          </a:lnTo>
                          <a:lnTo>
                            <a:pt x="1655" y="1234"/>
                          </a:lnTo>
                          <a:lnTo>
                            <a:pt x="1664" y="1228"/>
                          </a:lnTo>
                          <a:lnTo>
                            <a:pt x="1674" y="1220"/>
                          </a:lnTo>
                          <a:lnTo>
                            <a:pt x="1682" y="1212"/>
                          </a:lnTo>
                          <a:lnTo>
                            <a:pt x="1692" y="1204"/>
                          </a:lnTo>
                          <a:lnTo>
                            <a:pt x="1701" y="1197"/>
                          </a:lnTo>
                          <a:lnTo>
                            <a:pt x="1710" y="1188"/>
                          </a:lnTo>
                          <a:lnTo>
                            <a:pt x="1720" y="1181"/>
                          </a:lnTo>
                          <a:lnTo>
                            <a:pt x="1728" y="1172"/>
                          </a:lnTo>
                          <a:lnTo>
                            <a:pt x="1737" y="1164"/>
                          </a:lnTo>
                          <a:lnTo>
                            <a:pt x="1746" y="1156"/>
                          </a:lnTo>
                          <a:lnTo>
                            <a:pt x="1755" y="1148"/>
                          </a:lnTo>
                          <a:lnTo>
                            <a:pt x="1763" y="1139"/>
                          </a:lnTo>
                          <a:lnTo>
                            <a:pt x="1772" y="1131"/>
                          </a:lnTo>
                          <a:lnTo>
                            <a:pt x="1780" y="1121"/>
                          </a:lnTo>
                          <a:lnTo>
                            <a:pt x="1788" y="1113"/>
                          </a:lnTo>
                          <a:lnTo>
                            <a:pt x="1796" y="1104"/>
                          </a:lnTo>
                          <a:lnTo>
                            <a:pt x="1804" y="1095"/>
                          </a:lnTo>
                          <a:lnTo>
                            <a:pt x="1812" y="1086"/>
                          </a:lnTo>
                          <a:lnTo>
                            <a:pt x="1820" y="1077"/>
                          </a:lnTo>
                          <a:lnTo>
                            <a:pt x="1827" y="1067"/>
                          </a:lnTo>
                          <a:lnTo>
                            <a:pt x="1835" y="1058"/>
                          </a:lnTo>
                          <a:lnTo>
                            <a:pt x="1843" y="1049"/>
                          </a:lnTo>
                          <a:lnTo>
                            <a:pt x="1849" y="1039"/>
                          </a:lnTo>
                          <a:lnTo>
                            <a:pt x="1857" y="1030"/>
                          </a:lnTo>
                          <a:lnTo>
                            <a:pt x="1864" y="1019"/>
                          </a:lnTo>
                          <a:lnTo>
                            <a:pt x="1872" y="1009"/>
                          </a:lnTo>
                          <a:lnTo>
                            <a:pt x="1878" y="1000"/>
                          </a:lnTo>
                          <a:lnTo>
                            <a:pt x="1885" y="990"/>
                          </a:lnTo>
                          <a:lnTo>
                            <a:pt x="1892" y="980"/>
                          </a:lnTo>
                          <a:lnTo>
                            <a:pt x="1898" y="97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rgbClr val="FF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48" name="Freeform 702"/>
                    <p:cNvSpPr>
                      <a:spLocks/>
                    </p:cNvSpPr>
                    <p:nvPr/>
                  </p:nvSpPr>
                  <p:spPr bwMode="auto">
                    <a:xfrm>
                      <a:off x="2419" y="860"/>
                      <a:ext cx="446" cy="487"/>
                    </a:xfrm>
                    <a:custGeom>
                      <a:avLst/>
                      <a:gdLst>
                        <a:gd name="T0" fmla="*/ 402 w 1444"/>
                        <a:gd name="T1" fmla="*/ 477 h 1586"/>
                        <a:gd name="T2" fmla="*/ 409 w 1444"/>
                        <a:gd name="T3" fmla="*/ 465 h 1586"/>
                        <a:gd name="T4" fmla="*/ 416 w 1444"/>
                        <a:gd name="T5" fmla="*/ 451 h 1586"/>
                        <a:gd name="T6" fmla="*/ 422 w 1444"/>
                        <a:gd name="T7" fmla="*/ 438 h 1586"/>
                        <a:gd name="T8" fmla="*/ 427 w 1444"/>
                        <a:gd name="T9" fmla="*/ 424 h 1586"/>
                        <a:gd name="T10" fmla="*/ 432 w 1444"/>
                        <a:gd name="T11" fmla="*/ 410 h 1586"/>
                        <a:gd name="T12" fmla="*/ 436 w 1444"/>
                        <a:gd name="T13" fmla="*/ 395 h 1586"/>
                        <a:gd name="T14" fmla="*/ 440 w 1444"/>
                        <a:gd name="T15" fmla="*/ 381 h 1586"/>
                        <a:gd name="T16" fmla="*/ 442 w 1444"/>
                        <a:gd name="T17" fmla="*/ 366 h 1586"/>
                        <a:gd name="T18" fmla="*/ 444 w 1444"/>
                        <a:gd name="T19" fmla="*/ 352 h 1586"/>
                        <a:gd name="T20" fmla="*/ 445 w 1444"/>
                        <a:gd name="T21" fmla="*/ 337 h 1586"/>
                        <a:gd name="T22" fmla="*/ 446 w 1444"/>
                        <a:gd name="T23" fmla="*/ 322 h 1586"/>
                        <a:gd name="T24" fmla="*/ 446 w 1444"/>
                        <a:gd name="T25" fmla="*/ 308 h 1586"/>
                        <a:gd name="T26" fmla="*/ 445 w 1444"/>
                        <a:gd name="T27" fmla="*/ 293 h 1586"/>
                        <a:gd name="T28" fmla="*/ 444 w 1444"/>
                        <a:gd name="T29" fmla="*/ 278 h 1586"/>
                        <a:gd name="T30" fmla="*/ 441 w 1444"/>
                        <a:gd name="T31" fmla="*/ 263 h 1586"/>
                        <a:gd name="T32" fmla="*/ 439 w 1444"/>
                        <a:gd name="T33" fmla="*/ 249 h 1586"/>
                        <a:gd name="T34" fmla="*/ 435 w 1444"/>
                        <a:gd name="T35" fmla="*/ 234 h 1586"/>
                        <a:gd name="T36" fmla="*/ 431 w 1444"/>
                        <a:gd name="T37" fmla="*/ 220 h 1586"/>
                        <a:gd name="T38" fmla="*/ 426 w 1444"/>
                        <a:gd name="T39" fmla="*/ 206 h 1586"/>
                        <a:gd name="T40" fmla="*/ 421 w 1444"/>
                        <a:gd name="T41" fmla="*/ 192 h 1586"/>
                        <a:gd name="T42" fmla="*/ 414 w 1444"/>
                        <a:gd name="T43" fmla="*/ 179 h 1586"/>
                        <a:gd name="T44" fmla="*/ 408 w 1444"/>
                        <a:gd name="T45" fmla="*/ 166 h 1586"/>
                        <a:gd name="T46" fmla="*/ 400 w 1444"/>
                        <a:gd name="T47" fmla="*/ 153 h 1586"/>
                        <a:gd name="T48" fmla="*/ 392 w 1444"/>
                        <a:gd name="T49" fmla="*/ 140 h 1586"/>
                        <a:gd name="T50" fmla="*/ 384 w 1444"/>
                        <a:gd name="T51" fmla="*/ 128 h 1586"/>
                        <a:gd name="T52" fmla="*/ 374 w 1444"/>
                        <a:gd name="T53" fmla="*/ 116 h 1586"/>
                        <a:gd name="T54" fmla="*/ 365 w 1444"/>
                        <a:gd name="T55" fmla="*/ 105 h 1586"/>
                        <a:gd name="T56" fmla="*/ 355 w 1444"/>
                        <a:gd name="T57" fmla="*/ 94 h 1586"/>
                        <a:gd name="T58" fmla="*/ 344 w 1444"/>
                        <a:gd name="T59" fmla="*/ 84 h 1586"/>
                        <a:gd name="T60" fmla="*/ 333 w 1444"/>
                        <a:gd name="T61" fmla="*/ 74 h 1586"/>
                        <a:gd name="T62" fmla="*/ 321 w 1444"/>
                        <a:gd name="T63" fmla="*/ 65 h 1586"/>
                        <a:gd name="T64" fmla="*/ 309 w 1444"/>
                        <a:gd name="T65" fmla="*/ 56 h 1586"/>
                        <a:gd name="T66" fmla="*/ 297 w 1444"/>
                        <a:gd name="T67" fmla="*/ 48 h 1586"/>
                        <a:gd name="T68" fmla="*/ 284 w 1444"/>
                        <a:gd name="T69" fmla="*/ 41 h 1586"/>
                        <a:gd name="T70" fmla="*/ 271 w 1444"/>
                        <a:gd name="T71" fmla="*/ 33 h 1586"/>
                        <a:gd name="T72" fmla="*/ 257 w 1444"/>
                        <a:gd name="T73" fmla="*/ 27 h 1586"/>
                        <a:gd name="T74" fmla="*/ 243 w 1444"/>
                        <a:gd name="T75" fmla="*/ 21 h 1586"/>
                        <a:gd name="T76" fmla="*/ 229 w 1444"/>
                        <a:gd name="T77" fmla="*/ 16 h 1586"/>
                        <a:gd name="T78" fmla="*/ 215 w 1444"/>
                        <a:gd name="T79" fmla="*/ 12 h 1586"/>
                        <a:gd name="T80" fmla="*/ 201 w 1444"/>
                        <a:gd name="T81" fmla="*/ 8 h 1586"/>
                        <a:gd name="T82" fmla="*/ 186 w 1444"/>
                        <a:gd name="T83" fmla="*/ 5 h 1586"/>
                        <a:gd name="T84" fmla="*/ 171 w 1444"/>
                        <a:gd name="T85" fmla="*/ 3 h 1586"/>
                        <a:gd name="T86" fmla="*/ 157 w 1444"/>
                        <a:gd name="T87" fmla="*/ 1 h 1586"/>
                        <a:gd name="T88" fmla="*/ 142 w 1444"/>
                        <a:gd name="T89" fmla="*/ 0 h 1586"/>
                        <a:gd name="T90" fmla="*/ 127 w 1444"/>
                        <a:gd name="T91" fmla="*/ 0 h 1586"/>
                        <a:gd name="T92" fmla="*/ 112 w 1444"/>
                        <a:gd name="T93" fmla="*/ 0 h 1586"/>
                        <a:gd name="T94" fmla="*/ 97 w 1444"/>
                        <a:gd name="T95" fmla="*/ 1 h 1586"/>
                        <a:gd name="T96" fmla="*/ 82 w 1444"/>
                        <a:gd name="T97" fmla="*/ 3 h 1586"/>
                        <a:gd name="T98" fmla="*/ 68 w 1444"/>
                        <a:gd name="T99" fmla="*/ 6 h 1586"/>
                        <a:gd name="T100" fmla="*/ 53 w 1444"/>
                        <a:gd name="T101" fmla="*/ 9 h 1586"/>
                        <a:gd name="T102" fmla="*/ 39 w 1444"/>
                        <a:gd name="T103" fmla="*/ 13 h 1586"/>
                        <a:gd name="T104" fmla="*/ 24 w 1444"/>
                        <a:gd name="T105" fmla="*/ 17 h 1586"/>
                        <a:gd name="T106" fmla="*/ 11 w 1444"/>
                        <a:gd name="T107" fmla="*/ 22 h 158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</a:gdLst>
                      <a:ahLst/>
                      <a:cxnLst>
                        <a:cxn ang="T108">
                          <a:pos x="T0" y="T1"/>
                        </a:cxn>
                        <a:cxn ang="T109">
                          <a:pos x="T2" y="T3"/>
                        </a:cxn>
                        <a:cxn ang="T110">
                          <a:pos x="T4" y="T5"/>
                        </a:cxn>
                        <a:cxn ang="T111">
                          <a:pos x="T6" y="T7"/>
                        </a:cxn>
                        <a:cxn ang="T112">
                          <a:pos x="T8" y="T9"/>
                        </a:cxn>
                        <a:cxn ang="T113">
                          <a:pos x="T10" y="T11"/>
                        </a:cxn>
                        <a:cxn ang="T114">
                          <a:pos x="T12" y="T13"/>
                        </a:cxn>
                        <a:cxn ang="T115">
                          <a:pos x="T14" y="T15"/>
                        </a:cxn>
                        <a:cxn ang="T116">
                          <a:pos x="T16" y="T17"/>
                        </a:cxn>
                        <a:cxn ang="T117">
                          <a:pos x="T18" y="T19"/>
                        </a:cxn>
                        <a:cxn ang="T118">
                          <a:pos x="T20" y="T21"/>
                        </a:cxn>
                        <a:cxn ang="T119">
                          <a:pos x="T22" y="T23"/>
                        </a:cxn>
                        <a:cxn ang="T120">
                          <a:pos x="T24" y="T25"/>
                        </a:cxn>
                        <a:cxn ang="T121">
                          <a:pos x="T26" y="T27"/>
                        </a:cxn>
                        <a:cxn ang="T122">
                          <a:pos x="T28" y="T29"/>
                        </a:cxn>
                        <a:cxn ang="T123">
                          <a:pos x="T30" y="T31"/>
                        </a:cxn>
                        <a:cxn ang="T124">
                          <a:pos x="T32" y="T33"/>
                        </a:cxn>
                        <a:cxn ang="T125">
                          <a:pos x="T34" y="T35"/>
                        </a:cxn>
                        <a:cxn ang="T126">
                          <a:pos x="T36" y="T37"/>
                        </a:cxn>
                        <a:cxn ang="T127">
                          <a:pos x="T38" y="T39"/>
                        </a:cxn>
                        <a:cxn ang="T128">
                          <a:pos x="T40" y="T41"/>
                        </a:cxn>
                        <a:cxn ang="T129">
                          <a:pos x="T42" y="T43"/>
                        </a:cxn>
                        <a:cxn ang="T130">
                          <a:pos x="T44" y="T45"/>
                        </a:cxn>
                        <a:cxn ang="T131">
                          <a:pos x="T46" y="T47"/>
                        </a:cxn>
                        <a:cxn ang="T132">
                          <a:pos x="T48" y="T49"/>
                        </a:cxn>
                        <a:cxn ang="T133">
                          <a:pos x="T50" y="T51"/>
                        </a:cxn>
                        <a:cxn ang="T134">
                          <a:pos x="T52" y="T53"/>
                        </a:cxn>
                        <a:cxn ang="T135">
                          <a:pos x="T54" y="T55"/>
                        </a:cxn>
                        <a:cxn ang="T136">
                          <a:pos x="T56" y="T57"/>
                        </a:cxn>
                        <a:cxn ang="T137">
                          <a:pos x="T58" y="T59"/>
                        </a:cxn>
                        <a:cxn ang="T138">
                          <a:pos x="T60" y="T61"/>
                        </a:cxn>
                        <a:cxn ang="T139">
                          <a:pos x="T62" y="T63"/>
                        </a:cxn>
                        <a:cxn ang="T140">
                          <a:pos x="T64" y="T65"/>
                        </a:cxn>
                        <a:cxn ang="T141">
                          <a:pos x="T66" y="T67"/>
                        </a:cxn>
                        <a:cxn ang="T142">
                          <a:pos x="T68" y="T69"/>
                        </a:cxn>
                        <a:cxn ang="T143">
                          <a:pos x="T70" y="T71"/>
                        </a:cxn>
                        <a:cxn ang="T144">
                          <a:pos x="T72" y="T73"/>
                        </a:cxn>
                        <a:cxn ang="T145">
                          <a:pos x="T74" y="T75"/>
                        </a:cxn>
                        <a:cxn ang="T146">
                          <a:pos x="T76" y="T77"/>
                        </a:cxn>
                        <a:cxn ang="T147">
                          <a:pos x="T78" y="T79"/>
                        </a:cxn>
                        <a:cxn ang="T148">
                          <a:pos x="T80" y="T81"/>
                        </a:cxn>
                        <a:cxn ang="T149">
                          <a:pos x="T82" y="T83"/>
                        </a:cxn>
                        <a:cxn ang="T150">
                          <a:pos x="T84" y="T85"/>
                        </a:cxn>
                        <a:cxn ang="T151">
                          <a:pos x="T86" y="T87"/>
                        </a:cxn>
                        <a:cxn ang="T152">
                          <a:pos x="T88" y="T89"/>
                        </a:cxn>
                        <a:cxn ang="T153">
                          <a:pos x="T90" y="T91"/>
                        </a:cxn>
                        <a:cxn ang="T154">
                          <a:pos x="T92" y="T93"/>
                        </a:cxn>
                        <a:cxn ang="T155">
                          <a:pos x="T94" y="T95"/>
                        </a:cxn>
                        <a:cxn ang="T156">
                          <a:pos x="T96" y="T97"/>
                        </a:cxn>
                        <a:cxn ang="T157">
                          <a:pos x="T98" y="T99"/>
                        </a:cxn>
                        <a:cxn ang="T158">
                          <a:pos x="T100" y="T101"/>
                        </a:cxn>
                        <a:cxn ang="T159">
                          <a:pos x="T102" y="T103"/>
                        </a:cxn>
                        <a:cxn ang="T160">
                          <a:pos x="T104" y="T105"/>
                        </a:cxn>
                        <a:cxn ang="T161">
                          <a:pos x="T106" y="T107"/>
                        </a:cxn>
                      </a:cxnLst>
                      <a:rect l="0" t="0" r="r" b="b"/>
                      <a:pathLst>
                        <a:path w="1444" h="1586">
                          <a:moveTo>
                            <a:pt x="1282" y="1586"/>
                          </a:moveTo>
                          <a:lnTo>
                            <a:pt x="1289" y="1575"/>
                          </a:lnTo>
                          <a:lnTo>
                            <a:pt x="1295" y="1565"/>
                          </a:lnTo>
                          <a:lnTo>
                            <a:pt x="1302" y="1555"/>
                          </a:lnTo>
                          <a:lnTo>
                            <a:pt x="1307" y="1545"/>
                          </a:lnTo>
                          <a:lnTo>
                            <a:pt x="1313" y="1534"/>
                          </a:lnTo>
                          <a:lnTo>
                            <a:pt x="1319" y="1523"/>
                          </a:lnTo>
                          <a:lnTo>
                            <a:pt x="1325" y="1513"/>
                          </a:lnTo>
                          <a:lnTo>
                            <a:pt x="1330" y="1502"/>
                          </a:lnTo>
                          <a:lnTo>
                            <a:pt x="1336" y="1491"/>
                          </a:lnTo>
                          <a:lnTo>
                            <a:pt x="1341" y="1481"/>
                          </a:lnTo>
                          <a:lnTo>
                            <a:pt x="1346" y="1469"/>
                          </a:lnTo>
                          <a:lnTo>
                            <a:pt x="1352" y="1458"/>
                          </a:lnTo>
                          <a:lnTo>
                            <a:pt x="1356" y="1448"/>
                          </a:lnTo>
                          <a:lnTo>
                            <a:pt x="1361" y="1436"/>
                          </a:lnTo>
                          <a:lnTo>
                            <a:pt x="1365" y="1425"/>
                          </a:lnTo>
                          <a:lnTo>
                            <a:pt x="1371" y="1415"/>
                          </a:lnTo>
                          <a:lnTo>
                            <a:pt x="1375" y="1403"/>
                          </a:lnTo>
                          <a:lnTo>
                            <a:pt x="1379" y="1391"/>
                          </a:lnTo>
                          <a:lnTo>
                            <a:pt x="1384" y="1381"/>
                          </a:lnTo>
                          <a:lnTo>
                            <a:pt x="1388" y="1369"/>
                          </a:lnTo>
                          <a:lnTo>
                            <a:pt x="1391" y="1357"/>
                          </a:lnTo>
                          <a:lnTo>
                            <a:pt x="1395" y="1346"/>
                          </a:lnTo>
                          <a:lnTo>
                            <a:pt x="1398" y="1335"/>
                          </a:lnTo>
                          <a:lnTo>
                            <a:pt x="1402" y="1323"/>
                          </a:lnTo>
                          <a:lnTo>
                            <a:pt x="1406" y="1311"/>
                          </a:lnTo>
                          <a:lnTo>
                            <a:pt x="1409" y="1300"/>
                          </a:lnTo>
                          <a:lnTo>
                            <a:pt x="1411" y="1288"/>
                          </a:lnTo>
                          <a:lnTo>
                            <a:pt x="1414" y="1276"/>
                          </a:lnTo>
                          <a:lnTo>
                            <a:pt x="1418" y="1265"/>
                          </a:lnTo>
                          <a:lnTo>
                            <a:pt x="1420" y="1253"/>
                          </a:lnTo>
                          <a:lnTo>
                            <a:pt x="1423" y="1241"/>
                          </a:lnTo>
                          <a:lnTo>
                            <a:pt x="1425" y="1229"/>
                          </a:lnTo>
                          <a:lnTo>
                            <a:pt x="1427" y="1218"/>
                          </a:lnTo>
                          <a:lnTo>
                            <a:pt x="1429" y="1206"/>
                          </a:lnTo>
                          <a:lnTo>
                            <a:pt x="1432" y="1193"/>
                          </a:lnTo>
                          <a:lnTo>
                            <a:pt x="1434" y="1181"/>
                          </a:lnTo>
                          <a:lnTo>
                            <a:pt x="1435" y="1170"/>
                          </a:lnTo>
                          <a:lnTo>
                            <a:pt x="1437" y="1158"/>
                          </a:lnTo>
                          <a:lnTo>
                            <a:pt x="1438" y="1145"/>
                          </a:lnTo>
                          <a:lnTo>
                            <a:pt x="1439" y="1134"/>
                          </a:lnTo>
                          <a:lnTo>
                            <a:pt x="1440" y="1122"/>
                          </a:lnTo>
                          <a:lnTo>
                            <a:pt x="1441" y="1110"/>
                          </a:lnTo>
                          <a:lnTo>
                            <a:pt x="1442" y="1097"/>
                          </a:lnTo>
                          <a:lnTo>
                            <a:pt x="1443" y="1086"/>
                          </a:lnTo>
                          <a:lnTo>
                            <a:pt x="1443" y="1074"/>
                          </a:lnTo>
                          <a:lnTo>
                            <a:pt x="1444" y="1061"/>
                          </a:lnTo>
                          <a:lnTo>
                            <a:pt x="1444" y="1049"/>
                          </a:lnTo>
                          <a:lnTo>
                            <a:pt x="1444" y="1038"/>
                          </a:lnTo>
                          <a:lnTo>
                            <a:pt x="1444" y="1025"/>
                          </a:lnTo>
                          <a:lnTo>
                            <a:pt x="1444" y="1013"/>
                          </a:lnTo>
                          <a:lnTo>
                            <a:pt x="1444" y="1002"/>
                          </a:lnTo>
                          <a:lnTo>
                            <a:pt x="1443" y="989"/>
                          </a:lnTo>
                          <a:lnTo>
                            <a:pt x="1443" y="977"/>
                          </a:lnTo>
                          <a:lnTo>
                            <a:pt x="1442" y="965"/>
                          </a:lnTo>
                          <a:lnTo>
                            <a:pt x="1441" y="953"/>
                          </a:lnTo>
                          <a:lnTo>
                            <a:pt x="1440" y="941"/>
                          </a:lnTo>
                          <a:lnTo>
                            <a:pt x="1439" y="929"/>
                          </a:lnTo>
                          <a:lnTo>
                            <a:pt x="1438" y="916"/>
                          </a:lnTo>
                          <a:lnTo>
                            <a:pt x="1437" y="905"/>
                          </a:lnTo>
                          <a:lnTo>
                            <a:pt x="1435" y="893"/>
                          </a:lnTo>
                          <a:lnTo>
                            <a:pt x="1434" y="881"/>
                          </a:lnTo>
                          <a:lnTo>
                            <a:pt x="1432" y="868"/>
                          </a:lnTo>
                          <a:lnTo>
                            <a:pt x="1429" y="857"/>
                          </a:lnTo>
                          <a:lnTo>
                            <a:pt x="1427" y="845"/>
                          </a:lnTo>
                          <a:lnTo>
                            <a:pt x="1425" y="833"/>
                          </a:lnTo>
                          <a:lnTo>
                            <a:pt x="1423" y="822"/>
                          </a:lnTo>
                          <a:lnTo>
                            <a:pt x="1421" y="810"/>
                          </a:lnTo>
                          <a:lnTo>
                            <a:pt x="1418" y="798"/>
                          </a:lnTo>
                          <a:lnTo>
                            <a:pt x="1416" y="786"/>
                          </a:lnTo>
                          <a:lnTo>
                            <a:pt x="1412" y="775"/>
                          </a:lnTo>
                          <a:lnTo>
                            <a:pt x="1409" y="763"/>
                          </a:lnTo>
                          <a:lnTo>
                            <a:pt x="1406" y="751"/>
                          </a:lnTo>
                          <a:lnTo>
                            <a:pt x="1403" y="740"/>
                          </a:lnTo>
                          <a:lnTo>
                            <a:pt x="1400" y="728"/>
                          </a:lnTo>
                          <a:lnTo>
                            <a:pt x="1395" y="716"/>
                          </a:lnTo>
                          <a:lnTo>
                            <a:pt x="1392" y="704"/>
                          </a:lnTo>
                          <a:lnTo>
                            <a:pt x="1388" y="694"/>
                          </a:lnTo>
                          <a:lnTo>
                            <a:pt x="1384" y="682"/>
                          </a:lnTo>
                          <a:lnTo>
                            <a:pt x="1379" y="670"/>
                          </a:lnTo>
                          <a:lnTo>
                            <a:pt x="1375" y="660"/>
                          </a:lnTo>
                          <a:lnTo>
                            <a:pt x="1371" y="648"/>
                          </a:lnTo>
                          <a:lnTo>
                            <a:pt x="1367" y="637"/>
                          </a:lnTo>
                          <a:lnTo>
                            <a:pt x="1362" y="626"/>
                          </a:lnTo>
                          <a:lnTo>
                            <a:pt x="1357" y="615"/>
                          </a:lnTo>
                          <a:lnTo>
                            <a:pt x="1352" y="603"/>
                          </a:lnTo>
                          <a:lnTo>
                            <a:pt x="1347" y="593"/>
                          </a:lnTo>
                          <a:lnTo>
                            <a:pt x="1342" y="582"/>
                          </a:lnTo>
                          <a:lnTo>
                            <a:pt x="1337" y="571"/>
                          </a:lnTo>
                          <a:lnTo>
                            <a:pt x="1331" y="561"/>
                          </a:lnTo>
                          <a:lnTo>
                            <a:pt x="1326" y="550"/>
                          </a:lnTo>
                          <a:lnTo>
                            <a:pt x="1320" y="539"/>
                          </a:lnTo>
                          <a:lnTo>
                            <a:pt x="1314" y="529"/>
                          </a:lnTo>
                          <a:lnTo>
                            <a:pt x="1308" y="518"/>
                          </a:lnTo>
                          <a:lnTo>
                            <a:pt x="1302" y="507"/>
                          </a:lnTo>
                          <a:lnTo>
                            <a:pt x="1296" y="497"/>
                          </a:lnTo>
                          <a:lnTo>
                            <a:pt x="1290" y="487"/>
                          </a:lnTo>
                          <a:lnTo>
                            <a:pt x="1283" y="477"/>
                          </a:lnTo>
                          <a:lnTo>
                            <a:pt x="1277" y="466"/>
                          </a:lnTo>
                          <a:lnTo>
                            <a:pt x="1270" y="456"/>
                          </a:lnTo>
                          <a:lnTo>
                            <a:pt x="1263" y="447"/>
                          </a:lnTo>
                          <a:lnTo>
                            <a:pt x="1256" y="436"/>
                          </a:lnTo>
                          <a:lnTo>
                            <a:pt x="1249" y="427"/>
                          </a:lnTo>
                          <a:lnTo>
                            <a:pt x="1242" y="417"/>
                          </a:lnTo>
                          <a:lnTo>
                            <a:pt x="1235" y="407"/>
                          </a:lnTo>
                          <a:lnTo>
                            <a:pt x="1228" y="398"/>
                          </a:lnTo>
                          <a:lnTo>
                            <a:pt x="1220" y="388"/>
                          </a:lnTo>
                          <a:lnTo>
                            <a:pt x="1212" y="379"/>
                          </a:lnTo>
                          <a:lnTo>
                            <a:pt x="1205" y="369"/>
                          </a:lnTo>
                          <a:lnTo>
                            <a:pt x="1197" y="361"/>
                          </a:lnTo>
                          <a:lnTo>
                            <a:pt x="1189" y="351"/>
                          </a:lnTo>
                          <a:lnTo>
                            <a:pt x="1181" y="342"/>
                          </a:lnTo>
                          <a:lnTo>
                            <a:pt x="1173" y="333"/>
                          </a:lnTo>
                          <a:lnTo>
                            <a:pt x="1165" y="324"/>
                          </a:lnTo>
                          <a:lnTo>
                            <a:pt x="1157" y="316"/>
                          </a:lnTo>
                          <a:lnTo>
                            <a:pt x="1148" y="307"/>
                          </a:lnTo>
                          <a:lnTo>
                            <a:pt x="1140" y="299"/>
                          </a:lnTo>
                          <a:lnTo>
                            <a:pt x="1131" y="290"/>
                          </a:lnTo>
                          <a:lnTo>
                            <a:pt x="1123" y="282"/>
                          </a:lnTo>
                          <a:lnTo>
                            <a:pt x="1113" y="273"/>
                          </a:lnTo>
                          <a:lnTo>
                            <a:pt x="1105" y="265"/>
                          </a:lnTo>
                          <a:lnTo>
                            <a:pt x="1096" y="257"/>
                          </a:lnTo>
                          <a:lnTo>
                            <a:pt x="1087" y="249"/>
                          </a:lnTo>
                          <a:lnTo>
                            <a:pt x="1077" y="241"/>
                          </a:lnTo>
                          <a:lnTo>
                            <a:pt x="1068" y="234"/>
                          </a:lnTo>
                          <a:lnTo>
                            <a:pt x="1059" y="226"/>
                          </a:lnTo>
                          <a:lnTo>
                            <a:pt x="1049" y="219"/>
                          </a:lnTo>
                          <a:lnTo>
                            <a:pt x="1040" y="211"/>
                          </a:lnTo>
                          <a:lnTo>
                            <a:pt x="1030" y="204"/>
                          </a:lnTo>
                          <a:lnTo>
                            <a:pt x="1020" y="197"/>
                          </a:lnTo>
                          <a:lnTo>
                            <a:pt x="1011" y="190"/>
                          </a:lnTo>
                          <a:lnTo>
                            <a:pt x="1000" y="183"/>
                          </a:lnTo>
                          <a:lnTo>
                            <a:pt x="991" y="176"/>
                          </a:lnTo>
                          <a:lnTo>
                            <a:pt x="981" y="169"/>
                          </a:lnTo>
                          <a:lnTo>
                            <a:pt x="970" y="162"/>
                          </a:lnTo>
                          <a:lnTo>
                            <a:pt x="961" y="156"/>
                          </a:lnTo>
                          <a:lnTo>
                            <a:pt x="950" y="150"/>
                          </a:lnTo>
                          <a:lnTo>
                            <a:pt x="940" y="143"/>
                          </a:lnTo>
                          <a:lnTo>
                            <a:pt x="929" y="138"/>
                          </a:lnTo>
                          <a:lnTo>
                            <a:pt x="919" y="132"/>
                          </a:lnTo>
                          <a:lnTo>
                            <a:pt x="909" y="125"/>
                          </a:lnTo>
                          <a:lnTo>
                            <a:pt x="898" y="120"/>
                          </a:lnTo>
                          <a:lnTo>
                            <a:pt x="887" y="115"/>
                          </a:lnTo>
                          <a:lnTo>
                            <a:pt x="877" y="109"/>
                          </a:lnTo>
                          <a:lnTo>
                            <a:pt x="865" y="104"/>
                          </a:lnTo>
                          <a:lnTo>
                            <a:pt x="854" y="99"/>
                          </a:lnTo>
                          <a:lnTo>
                            <a:pt x="844" y="93"/>
                          </a:lnTo>
                          <a:lnTo>
                            <a:pt x="833" y="88"/>
                          </a:lnTo>
                          <a:lnTo>
                            <a:pt x="821" y="84"/>
                          </a:lnTo>
                          <a:lnTo>
                            <a:pt x="811" y="78"/>
                          </a:lnTo>
                          <a:lnTo>
                            <a:pt x="799" y="74"/>
                          </a:lnTo>
                          <a:lnTo>
                            <a:pt x="788" y="70"/>
                          </a:lnTo>
                          <a:lnTo>
                            <a:pt x="777" y="66"/>
                          </a:lnTo>
                          <a:lnTo>
                            <a:pt x="766" y="61"/>
                          </a:lnTo>
                          <a:lnTo>
                            <a:pt x="754" y="57"/>
                          </a:lnTo>
                          <a:lnTo>
                            <a:pt x="743" y="53"/>
                          </a:lnTo>
                          <a:lnTo>
                            <a:pt x="731" y="50"/>
                          </a:lnTo>
                          <a:lnTo>
                            <a:pt x="720" y="45"/>
                          </a:lnTo>
                          <a:lnTo>
                            <a:pt x="708" y="42"/>
                          </a:lnTo>
                          <a:lnTo>
                            <a:pt x="697" y="39"/>
                          </a:lnTo>
                          <a:lnTo>
                            <a:pt x="685" y="36"/>
                          </a:lnTo>
                          <a:lnTo>
                            <a:pt x="673" y="33"/>
                          </a:lnTo>
                          <a:lnTo>
                            <a:pt x="662" y="29"/>
                          </a:lnTo>
                          <a:lnTo>
                            <a:pt x="650" y="27"/>
                          </a:lnTo>
                          <a:lnTo>
                            <a:pt x="638" y="24"/>
                          </a:lnTo>
                          <a:lnTo>
                            <a:pt x="627" y="22"/>
                          </a:lnTo>
                          <a:lnTo>
                            <a:pt x="615" y="19"/>
                          </a:lnTo>
                          <a:lnTo>
                            <a:pt x="603" y="17"/>
                          </a:lnTo>
                          <a:lnTo>
                            <a:pt x="591" y="15"/>
                          </a:lnTo>
                          <a:lnTo>
                            <a:pt x="579" y="12"/>
                          </a:lnTo>
                          <a:lnTo>
                            <a:pt x="567" y="11"/>
                          </a:lnTo>
                          <a:lnTo>
                            <a:pt x="555" y="9"/>
                          </a:lnTo>
                          <a:lnTo>
                            <a:pt x="543" y="7"/>
                          </a:lnTo>
                          <a:lnTo>
                            <a:pt x="531" y="6"/>
                          </a:lnTo>
                          <a:lnTo>
                            <a:pt x="519" y="5"/>
                          </a:lnTo>
                          <a:lnTo>
                            <a:pt x="507" y="4"/>
                          </a:lnTo>
                          <a:lnTo>
                            <a:pt x="496" y="3"/>
                          </a:lnTo>
                          <a:lnTo>
                            <a:pt x="483" y="2"/>
                          </a:lnTo>
                          <a:lnTo>
                            <a:pt x="471" y="1"/>
                          </a:lnTo>
                          <a:lnTo>
                            <a:pt x="459" y="1"/>
                          </a:lnTo>
                          <a:lnTo>
                            <a:pt x="447" y="0"/>
                          </a:lnTo>
                          <a:lnTo>
                            <a:pt x="435" y="0"/>
                          </a:lnTo>
                          <a:lnTo>
                            <a:pt x="423" y="0"/>
                          </a:lnTo>
                          <a:lnTo>
                            <a:pt x="410" y="0"/>
                          </a:lnTo>
                          <a:lnTo>
                            <a:pt x="399" y="0"/>
                          </a:lnTo>
                          <a:lnTo>
                            <a:pt x="387" y="0"/>
                          </a:lnTo>
                          <a:lnTo>
                            <a:pt x="374" y="1"/>
                          </a:lnTo>
                          <a:lnTo>
                            <a:pt x="362" y="1"/>
                          </a:lnTo>
                          <a:lnTo>
                            <a:pt x="351" y="2"/>
                          </a:lnTo>
                          <a:lnTo>
                            <a:pt x="339" y="3"/>
                          </a:lnTo>
                          <a:lnTo>
                            <a:pt x="326" y="3"/>
                          </a:lnTo>
                          <a:lnTo>
                            <a:pt x="315" y="4"/>
                          </a:lnTo>
                          <a:lnTo>
                            <a:pt x="303" y="6"/>
                          </a:lnTo>
                          <a:lnTo>
                            <a:pt x="290" y="7"/>
                          </a:lnTo>
                          <a:lnTo>
                            <a:pt x="278" y="8"/>
                          </a:lnTo>
                          <a:lnTo>
                            <a:pt x="267" y="10"/>
                          </a:lnTo>
                          <a:lnTo>
                            <a:pt x="255" y="12"/>
                          </a:lnTo>
                          <a:lnTo>
                            <a:pt x="243" y="13"/>
                          </a:lnTo>
                          <a:lnTo>
                            <a:pt x="230" y="16"/>
                          </a:lnTo>
                          <a:lnTo>
                            <a:pt x="219" y="18"/>
                          </a:lnTo>
                          <a:lnTo>
                            <a:pt x="207" y="21"/>
                          </a:lnTo>
                          <a:lnTo>
                            <a:pt x="195" y="23"/>
                          </a:lnTo>
                          <a:lnTo>
                            <a:pt x="184" y="25"/>
                          </a:lnTo>
                          <a:lnTo>
                            <a:pt x="172" y="28"/>
                          </a:lnTo>
                          <a:lnTo>
                            <a:pt x="160" y="32"/>
                          </a:lnTo>
                          <a:lnTo>
                            <a:pt x="148" y="35"/>
                          </a:lnTo>
                          <a:lnTo>
                            <a:pt x="137" y="38"/>
                          </a:lnTo>
                          <a:lnTo>
                            <a:pt x="125" y="41"/>
                          </a:lnTo>
                          <a:lnTo>
                            <a:pt x="113" y="44"/>
                          </a:lnTo>
                          <a:lnTo>
                            <a:pt x="103" y="48"/>
                          </a:lnTo>
                          <a:lnTo>
                            <a:pt x="91" y="52"/>
                          </a:lnTo>
                          <a:lnTo>
                            <a:pt x="79" y="56"/>
                          </a:lnTo>
                          <a:lnTo>
                            <a:pt x="67" y="59"/>
                          </a:lnTo>
                          <a:lnTo>
                            <a:pt x="57" y="63"/>
                          </a:lnTo>
                          <a:lnTo>
                            <a:pt x="45" y="68"/>
                          </a:lnTo>
                          <a:lnTo>
                            <a:pt x="34" y="72"/>
                          </a:lnTo>
                          <a:lnTo>
                            <a:pt x="23" y="77"/>
                          </a:lnTo>
                          <a:lnTo>
                            <a:pt x="12" y="82"/>
                          </a:lnTo>
                          <a:lnTo>
                            <a:pt x="0" y="86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rgbClr val="FF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49" name="Freeform 703"/>
                    <p:cNvSpPr>
                      <a:spLocks/>
                    </p:cNvSpPr>
                    <p:nvPr/>
                  </p:nvSpPr>
                  <p:spPr bwMode="auto">
                    <a:xfrm>
                      <a:off x="1926" y="1054"/>
                      <a:ext cx="52" cy="245"/>
                    </a:xfrm>
                    <a:custGeom>
                      <a:avLst/>
                      <a:gdLst>
                        <a:gd name="T0" fmla="*/ 50 w 164"/>
                        <a:gd name="T1" fmla="*/ 2 h 795"/>
                        <a:gd name="T2" fmla="*/ 46 w 164"/>
                        <a:gd name="T3" fmla="*/ 6 h 795"/>
                        <a:gd name="T4" fmla="*/ 42 w 164"/>
                        <a:gd name="T5" fmla="*/ 10 h 795"/>
                        <a:gd name="T6" fmla="*/ 39 w 164"/>
                        <a:gd name="T7" fmla="*/ 14 h 795"/>
                        <a:gd name="T8" fmla="*/ 36 w 164"/>
                        <a:gd name="T9" fmla="*/ 19 h 795"/>
                        <a:gd name="T10" fmla="*/ 32 w 164"/>
                        <a:gd name="T11" fmla="*/ 23 h 795"/>
                        <a:gd name="T12" fmla="*/ 29 w 164"/>
                        <a:gd name="T13" fmla="*/ 28 h 795"/>
                        <a:gd name="T14" fmla="*/ 26 w 164"/>
                        <a:gd name="T15" fmla="*/ 32 h 795"/>
                        <a:gd name="T16" fmla="*/ 23 w 164"/>
                        <a:gd name="T17" fmla="*/ 37 h 795"/>
                        <a:gd name="T18" fmla="*/ 20 w 164"/>
                        <a:gd name="T19" fmla="*/ 42 h 795"/>
                        <a:gd name="T20" fmla="*/ 18 w 164"/>
                        <a:gd name="T21" fmla="*/ 47 h 795"/>
                        <a:gd name="T22" fmla="*/ 16 w 164"/>
                        <a:gd name="T23" fmla="*/ 52 h 795"/>
                        <a:gd name="T24" fmla="*/ 13 w 164"/>
                        <a:gd name="T25" fmla="*/ 57 h 795"/>
                        <a:gd name="T26" fmla="*/ 11 w 164"/>
                        <a:gd name="T27" fmla="*/ 62 h 795"/>
                        <a:gd name="T28" fmla="*/ 9 w 164"/>
                        <a:gd name="T29" fmla="*/ 67 h 795"/>
                        <a:gd name="T30" fmla="*/ 7 w 164"/>
                        <a:gd name="T31" fmla="*/ 72 h 795"/>
                        <a:gd name="T32" fmla="*/ 6 w 164"/>
                        <a:gd name="T33" fmla="*/ 77 h 795"/>
                        <a:gd name="T34" fmla="*/ 5 w 164"/>
                        <a:gd name="T35" fmla="*/ 83 h 795"/>
                        <a:gd name="T36" fmla="*/ 3 w 164"/>
                        <a:gd name="T37" fmla="*/ 88 h 795"/>
                        <a:gd name="T38" fmla="*/ 2 w 164"/>
                        <a:gd name="T39" fmla="*/ 94 h 795"/>
                        <a:gd name="T40" fmla="*/ 2 w 164"/>
                        <a:gd name="T41" fmla="*/ 99 h 795"/>
                        <a:gd name="T42" fmla="*/ 1 w 164"/>
                        <a:gd name="T43" fmla="*/ 105 h 795"/>
                        <a:gd name="T44" fmla="*/ 0 w 164"/>
                        <a:gd name="T45" fmla="*/ 110 h 795"/>
                        <a:gd name="T46" fmla="*/ 0 w 164"/>
                        <a:gd name="T47" fmla="*/ 116 h 795"/>
                        <a:gd name="T48" fmla="*/ 0 w 164"/>
                        <a:gd name="T49" fmla="*/ 121 h 795"/>
                        <a:gd name="T50" fmla="*/ 0 w 164"/>
                        <a:gd name="T51" fmla="*/ 127 h 795"/>
                        <a:gd name="T52" fmla="*/ 0 w 164"/>
                        <a:gd name="T53" fmla="*/ 132 h 795"/>
                        <a:gd name="T54" fmla="*/ 1 w 164"/>
                        <a:gd name="T55" fmla="*/ 137 h 795"/>
                        <a:gd name="T56" fmla="*/ 1 w 164"/>
                        <a:gd name="T57" fmla="*/ 143 h 795"/>
                        <a:gd name="T58" fmla="*/ 2 w 164"/>
                        <a:gd name="T59" fmla="*/ 148 h 795"/>
                        <a:gd name="T60" fmla="*/ 3 w 164"/>
                        <a:gd name="T61" fmla="*/ 154 h 795"/>
                        <a:gd name="T62" fmla="*/ 4 w 164"/>
                        <a:gd name="T63" fmla="*/ 159 h 795"/>
                        <a:gd name="T64" fmla="*/ 5 w 164"/>
                        <a:gd name="T65" fmla="*/ 165 h 795"/>
                        <a:gd name="T66" fmla="*/ 7 w 164"/>
                        <a:gd name="T67" fmla="*/ 170 h 795"/>
                        <a:gd name="T68" fmla="*/ 8 w 164"/>
                        <a:gd name="T69" fmla="*/ 175 h 795"/>
                        <a:gd name="T70" fmla="*/ 10 w 164"/>
                        <a:gd name="T71" fmla="*/ 181 h 795"/>
                        <a:gd name="T72" fmla="*/ 12 w 164"/>
                        <a:gd name="T73" fmla="*/ 186 h 795"/>
                        <a:gd name="T74" fmla="*/ 14 w 164"/>
                        <a:gd name="T75" fmla="*/ 191 h 795"/>
                        <a:gd name="T76" fmla="*/ 16 w 164"/>
                        <a:gd name="T77" fmla="*/ 196 h 795"/>
                        <a:gd name="T78" fmla="*/ 19 w 164"/>
                        <a:gd name="T79" fmla="*/ 201 h 795"/>
                        <a:gd name="T80" fmla="*/ 22 w 164"/>
                        <a:gd name="T81" fmla="*/ 206 h 795"/>
                        <a:gd name="T82" fmla="*/ 24 w 164"/>
                        <a:gd name="T83" fmla="*/ 210 h 795"/>
                        <a:gd name="T84" fmla="*/ 27 w 164"/>
                        <a:gd name="T85" fmla="*/ 215 h 795"/>
                        <a:gd name="T86" fmla="*/ 30 w 164"/>
                        <a:gd name="T87" fmla="*/ 219 h 795"/>
                        <a:gd name="T88" fmla="*/ 34 w 164"/>
                        <a:gd name="T89" fmla="*/ 224 h 795"/>
                        <a:gd name="T90" fmla="*/ 37 w 164"/>
                        <a:gd name="T91" fmla="*/ 228 h 795"/>
                        <a:gd name="T92" fmla="*/ 41 w 164"/>
                        <a:gd name="T93" fmla="*/ 233 h 795"/>
                        <a:gd name="T94" fmla="*/ 44 w 164"/>
                        <a:gd name="T95" fmla="*/ 237 h 795"/>
                        <a:gd name="T96" fmla="*/ 48 w 164"/>
                        <a:gd name="T97" fmla="*/ 241 h 795"/>
                        <a:gd name="T98" fmla="*/ 52 w 164"/>
                        <a:gd name="T99" fmla="*/ 245 h 795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0" t="0" r="r" b="b"/>
                      <a:pathLst>
                        <a:path w="164" h="795">
                          <a:moveTo>
                            <a:pt x="164" y="0"/>
                          </a:moveTo>
                          <a:lnTo>
                            <a:pt x="157" y="7"/>
                          </a:lnTo>
                          <a:lnTo>
                            <a:pt x="152" y="13"/>
                          </a:lnTo>
                          <a:lnTo>
                            <a:pt x="146" y="19"/>
                          </a:lnTo>
                          <a:lnTo>
                            <a:pt x="139" y="26"/>
                          </a:lnTo>
                          <a:lnTo>
                            <a:pt x="134" y="32"/>
                          </a:lnTo>
                          <a:lnTo>
                            <a:pt x="129" y="40"/>
                          </a:lnTo>
                          <a:lnTo>
                            <a:pt x="122" y="46"/>
                          </a:lnTo>
                          <a:lnTo>
                            <a:pt x="117" y="53"/>
                          </a:lnTo>
                          <a:lnTo>
                            <a:pt x="112" y="61"/>
                          </a:lnTo>
                          <a:lnTo>
                            <a:pt x="106" y="67"/>
                          </a:lnTo>
                          <a:lnTo>
                            <a:pt x="101" y="75"/>
                          </a:lnTo>
                          <a:lnTo>
                            <a:pt x="96" y="82"/>
                          </a:lnTo>
                          <a:lnTo>
                            <a:pt x="91" y="90"/>
                          </a:lnTo>
                          <a:lnTo>
                            <a:pt x="86" y="97"/>
                          </a:lnTo>
                          <a:lnTo>
                            <a:pt x="82" y="104"/>
                          </a:lnTo>
                          <a:lnTo>
                            <a:pt x="77" y="112"/>
                          </a:lnTo>
                          <a:lnTo>
                            <a:pt x="72" y="120"/>
                          </a:lnTo>
                          <a:lnTo>
                            <a:pt x="68" y="128"/>
                          </a:lnTo>
                          <a:lnTo>
                            <a:pt x="64" y="135"/>
                          </a:lnTo>
                          <a:lnTo>
                            <a:pt x="60" y="144"/>
                          </a:lnTo>
                          <a:lnTo>
                            <a:pt x="56" y="151"/>
                          </a:lnTo>
                          <a:lnTo>
                            <a:pt x="52" y="160"/>
                          </a:lnTo>
                          <a:lnTo>
                            <a:pt x="49" y="168"/>
                          </a:lnTo>
                          <a:lnTo>
                            <a:pt x="44" y="176"/>
                          </a:lnTo>
                          <a:lnTo>
                            <a:pt x="41" y="184"/>
                          </a:lnTo>
                          <a:lnTo>
                            <a:pt x="38" y="193"/>
                          </a:lnTo>
                          <a:lnTo>
                            <a:pt x="35" y="201"/>
                          </a:lnTo>
                          <a:lnTo>
                            <a:pt x="32" y="209"/>
                          </a:lnTo>
                          <a:lnTo>
                            <a:pt x="28" y="217"/>
                          </a:lnTo>
                          <a:lnTo>
                            <a:pt x="26" y="226"/>
                          </a:lnTo>
                          <a:lnTo>
                            <a:pt x="23" y="234"/>
                          </a:lnTo>
                          <a:lnTo>
                            <a:pt x="21" y="243"/>
                          </a:lnTo>
                          <a:lnTo>
                            <a:pt x="19" y="251"/>
                          </a:lnTo>
                          <a:lnTo>
                            <a:pt x="17" y="261"/>
                          </a:lnTo>
                          <a:lnTo>
                            <a:pt x="15" y="269"/>
                          </a:lnTo>
                          <a:lnTo>
                            <a:pt x="13" y="278"/>
                          </a:lnTo>
                          <a:lnTo>
                            <a:pt x="10" y="287"/>
                          </a:lnTo>
                          <a:lnTo>
                            <a:pt x="9" y="295"/>
                          </a:lnTo>
                          <a:lnTo>
                            <a:pt x="7" y="305"/>
                          </a:lnTo>
                          <a:lnTo>
                            <a:pt x="6" y="313"/>
                          </a:lnTo>
                          <a:lnTo>
                            <a:pt x="5" y="322"/>
                          </a:lnTo>
                          <a:lnTo>
                            <a:pt x="4" y="330"/>
                          </a:lnTo>
                          <a:lnTo>
                            <a:pt x="3" y="340"/>
                          </a:lnTo>
                          <a:lnTo>
                            <a:pt x="2" y="348"/>
                          </a:lnTo>
                          <a:lnTo>
                            <a:pt x="1" y="357"/>
                          </a:lnTo>
                          <a:lnTo>
                            <a:pt x="1" y="366"/>
                          </a:lnTo>
                          <a:lnTo>
                            <a:pt x="0" y="375"/>
                          </a:lnTo>
                          <a:lnTo>
                            <a:pt x="0" y="384"/>
                          </a:lnTo>
                          <a:lnTo>
                            <a:pt x="0" y="393"/>
                          </a:lnTo>
                          <a:lnTo>
                            <a:pt x="0" y="402"/>
                          </a:lnTo>
                          <a:lnTo>
                            <a:pt x="0" y="411"/>
                          </a:lnTo>
                          <a:lnTo>
                            <a:pt x="0" y="420"/>
                          </a:lnTo>
                          <a:lnTo>
                            <a:pt x="1" y="428"/>
                          </a:lnTo>
                          <a:lnTo>
                            <a:pt x="1" y="438"/>
                          </a:lnTo>
                          <a:lnTo>
                            <a:pt x="2" y="446"/>
                          </a:lnTo>
                          <a:lnTo>
                            <a:pt x="3" y="455"/>
                          </a:lnTo>
                          <a:lnTo>
                            <a:pt x="4" y="464"/>
                          </a:lnTo>
                          <a:lnTo>
                            <a:pt x="5" y="473"/>
                          </a:lnTo>
                          <a:lnTo>
                            <a:pt x="6" y="481"/>
                          </a:lnTo>
                          <a:lnTo>
                            <a:pt x="7" y="491"/>
                          </a:lnTo>
                          <a:lnTo>
                            <a:pt x="9" y="499"/>
                          </a:lnTo>
                          <a:lnTo>
                            <a:pt x="10" y="508"/>
                          </a:lnTo>
                          <a:lnTo>
                            <a:pt x="13" y="517"/>
                          </a:lnTo>
                          <a:lnTo>
                            <a:pt x="15" y="526"/>
                          </a:lnTo>
                          <a:lnTo>
                            <a:pt x="17" y="535"/>
                          </a:lnTo>
                          <a:lnTo>
                            <a:pt x="19" y="543"/>
                          </a:lnTo>
                          <a:lnTo>
                            <a:pt x="21" y="552"/>
                          </a:lnTo>
                          <a:lnTo>
                            <a:pt x="23" y="560"/>
                          </a:lnTo>
                          <a:lnTo>
                            <a:pt x="26" y="569"/>
                          </a:lnTo>
                          <a:lnTo>
                            <a:pt x="28" y="577"/>
                          </a:lnTo>
                          <a:lnTo>
                            <a:pt x="32" y="586"/>
                          </a:lnTo>
                          <a:lnTo>
                            <a:pt x="35" y="594"/>
                          </a:lnTo>
                          <a:lnTo>
                            <a:pt x="38" y="602"/>
                          </a:lnTo>
                          <a:lnTo>
                            <a:pt x="41" y="610"/>
                          </a:lnTo>
                          <a:lnTo>
                            <a:pt x="44" y="619"/>
                          </a:lnTo>
                          <a:lnTo>
                            <a:pt x="49" y="627"/>
                          </a:lnTo>
                          <a:lnTo>
                            <a:pt x="52" y="635"/>
                          </a:lnTo>
                          <a:lnTo>
                            <a:pt x="56" y="643"/>
                          </a:lnTo>
                          <a:lnTo>
                            <a:pt x="60" y="651"/>
                          </a:lnTo>
                          <a:lnTo>
                            <a:pt x="64" y="659"/>
                          </a:lnTo>
                          <a:lnTo>
                            <a:pt x="68" y="667"/>
                          </a:lnTo>
                          <a:lnTo>
                            <a:pt x="72" y="675"/>
                          </a:lnTo>
                          <a:lnTo>
                            <a:pt x="77" y="683"/>
                          </a:lnTo>
                          <a:lnTo>
                            <a:pt x="82" y="690"/>
                          </a:lnTo>
                          <a:lnTo>
                            <a:pt x="86" y="698"/>
                          </a:lnTo>
                          <a:lnTo>
                            <a:pt x="91" y="705"/>
                          </a:lnTo>
                          <a:lnTo>
                            <a:pt x="96" y="712"/>
                          </a:lnTo>
                          <a:lnTo>
                            <a:pt x="101" y="720"/>
                          </a:lnTo>
                          <a:lnTo>
                            <a:pt x="106" y="727"/>
                          </a:lnTo>
                          <a:lnTo>
                            <a:pt x="112" y="735"/>
                          </a:lnTo>
                          <a:lnTo>
                            <a:pt x="117" y="741"/>
                          </a:lnTo>
                          <a:lnTo>
                            <a:pt x="122" y="749"/>
                          </a:lnTo>
                          <a:lnTo>
                            <a:pt x="129" y="755"/>
                          </a:lnTo>
                          <a:lnTo>
                            <a:pt x="134" y="762"/>
                          </a:lnTo>
                          <a:lnTo>
                            <a:pt x="139" y="769"/>
                          </a:lnTo>
                          <a:lnTo>
                            <a:pt x="146" y="775"/>
                          </a:lnTo>
                          <a:lnTo>
                            <a:pt x="152" y="783"/>
                          </a:lnTo>
                          <a:lnTo>
                            <a:pt x="157" y="789"/>
                          </a:lnTo>
                          <a:lnTo>
                            <a:pt x="164" y="795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rgbClr val="FF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50" name="Freeform 704"/>
                    <p:cNvSpPr>
                      <a:spLocks/>
                    </p:cNvSpPr>
                    <p:nvPr/>
                  </p:nvSpPr>
                  <p:spPr bwMode="auto">
                    <a:xfrm>
                      <a:off x="2426" y="1747"/>
                      <a:ext cx="243" cy="50"/>
                    </a:xfrm>
                    <a:custGeom>
                      <a:avLst/>
                      <a:gdLst>
                        <a:gd name="T0" fmla="*/ 2 w 795"/>
                        <a:gd name="T1" fmla="*/ 2 h 164"/>
                        <a:gd name="T2" fmla="*/ 6 w 795"/>
                        <a:gd name="T3" fmla="*/ 5 h 164"/>
                        <a:gd name="T4" fmla="*/ 10 w 795"/>
                        <a:gd name="T5" fmla="*/ 9 h 164"/>
                        <a:gd name="T6" fmla="*/ 14 w 795"/>
                        <a:gd name="T7" fmla="*/ 13 h 164"/>
                        <a:gd name="T8" fmla="*/ 18 w 795"/>
                        <a:gd name="T9" fmla="*/ 16 h 164"/>
                        <a:gd name="T10" fmla="*/ 23 w 795"/>
                        <a:gd name="T11" fmla="*/ 19 h 164"/>
                        <a:gd name="T12" fmla="*/ 28 w 795"/>
                        <a:gd name="T13" fmla="*/ 22 h 164"/>
                        <a:gd name="T14" fmla="*/ 32 w 795"/>
                        <a:gd name="T15" fmla="*/ 25 h 164"/>
                        <a:gd name="T16" fmla="*/ 37 w 795"/>
                        <a:gd name="T17" fmla="*/ 28 h 164"/>
                        <a:gd name="T18" fmla="*/ 42 w 795"/>
                        <a:gd name="T19" fmla="*/ 30 h 164"/>
                        <a:gd name="T20" fmla="*/ 46 w 795"/>
                        <a:gd name="T21" fmla="*/ 33 h 164"/>
                        <a:gd name="T22" fmla="*/ 51 w 795"/>
                        <a:gd name="T23" fmla="*/ 35 h 164"/>
                        <a:gd name="T24" fmla="*/ 57 w 795"/>
                        <a:gd name="T25" fmla="*/ 38 h 164"/>
                        <a:gd name="T26" fmla="*/ 61 w 795"/>
                        <a:gd name="T27" fmla="*/ 39 h 164"/>
                        <a:gd name="T28" fmla="*/ 67 w 795"/>
                        <a:gd name="T29" fmla="*/ 41 h 164"/>
                        <a:gd name="T30" fmla="*/ 72 w 795"/>
                        <a:gd name="T31" fmla="*/ 43 h 164"/>
                        <a:gd name="T32" fmla="*/ 77 w 795"/>
                        <a:gd name="T33" fmla="*/ 45 h 164"/>
                        <a:gd name="T34" fmla="*/ 82 w 795"/>
                        <a:gd name="T35" fmla="*/ 46 h 164"/>
                        <a:gd name="T36" fmla="*/ 88 w 795"/>
                        <a:gd name="T37" fmla="*/ 47 h 164"/>
                        <a:gd name="T38" fmla="*/ 93 w 795"/>
                        <a:gd name="T39" fmla="*/ 48 h 164"/>
                        <a:gd name="T40" fmla="*/ 98 w 795"/>
                        <a:gd name="T41" fmla="*/ 49 h 164"/>
                        <a:gd name="T42" fmla="*/ 104 w 795"/>
                        <a:gd name="T43" fmla="*/ 49 h 164"/>
                        <a:gd name="T44" fmla="*/ 109 w 795"/>
                        <a:gd name="T45" fmla="*/ 50 h 164"/>
                        <a:gd name="T46" fmla="*/ 115 w 795"/>
                        <a:gd name="T47" fmla="*/ 50 h 164"/>
                        <a:gd name="T48" fmla="*/ 120 w 795"/>
                        <a:gd name="T49" fmla="*/ 50 h 164"/>
                        <a:gd name="T50" fmla="*/ 125 w 795"/>
                        <a:gd name="T51" fmla="*/ 50 h 164"/>
                        <a:gd name="T52" fmla="*/ 131 w 795"/>
                        <a:gd name="T53" fmla="*/ 50 h 164"/>
                        <a:gd name="T54" fmla="*/ 137 w 795"/>
                        <a:gd name="T55" fmla="*/ 50 h 164"/>
                        <a:gd name="T56" fmla="*/ 142 w 795"/>
                        <a:gd name="T57" fmla="*/ 49 h 164"/>
                        <a:gd name="T58" fmla="*/ 147 w 795"/>
                        <a:gd name="T59" fmla="*/ 48 h 164"/>
                        <a:gd name="T60" fmla="*/ 153 w 795"/>
                        <a:gd name="T61" fmla="*/ 48 h 164"/>
                        <a:gd name="T62" fmla="*/ 158 w 795"/>
                        <a:gd name="T63" fmla="*/ 46 h 164"/>
                        <a:gd name="T64" fmla="*/ 163 w 795"/>
                        <a:gd name="T65" fmla="*/ 45 h 164"/>
                        <a:gd name="T66" fmla="*/ 168 w 795"/>
                        <a:gd name="T67" fmla="*/ 44 h 164"/>
                        <a:gd name="T68" fmla="*/ 174 w 795"/>
                        <a:gd name="T69" fmla="*/ 42 h 164"/>
                        <a:gd name="T70" fmla="*/ 179 w 795"/>
                        <a:gd name="T71" fmla="*/ 40 h 164"/>
                        <a:gd name="T72" fmla="*/ 184 w 795"/>
                        <a:gd name="T73" fmla="*/ 38 h 164"/>
                        <a:gd name="T74" fmla="*/ 189 w 795"/>
                        <a:gd name="T75" fmla="*/ 36 h 164"/>
                        <a:gd name="T76" fmla="*/ 194 w 795"/>
                        <a:gd name="T77" fmla="*/ 34 h 164"/>
                        <a:gd name="T78" fmla="*/ 199 w 795"/>
                        <a:gd name="T79" fmla="*/ 32 h 164"/>
                        <a:gd name="T80" fmla="*/ 204 w 795"/>
                        <a:gd name="T81" fmla="*/ 29 h 164"/>
                        <a:gd name="T82" fmla="*/ 208 w 795"/>
                        <a:gd name="T83" fmla="*/ 27 h 164"/>
                        <a:gd name="T84" fmla="*/ 213 w 795"/>
                        <a:gd name="T85" fmla="*/ 24 h 164"/>
                        <a:gd name="T86" fmla="*/ 218 w 795"/>
                        <a:gd name="T87" fmla="*/ 21 h 164"/>
                        <a:gd name="T88" fmla="*/ 222 w 795"/>
                        <a:gd name="T89" fmla="*/ 18 h 164"/>
                        <a:gd name="T90" fmla="*/ 227 w 795"/>
                        <a:gd name="T91" fmla="*/ 14 h 164"/>
                        <a:gd name="T92" fmla="*/ 231 w 795"/>
                        <a:gd name="T93" fmla="*/ 11 h 164"/>
                        <a:gd name="T94" fmla="*/ 235 w 795"/>
                        <a:gd name="T95" fmla="*/ 8 h 164"/>
                        <a:gd name="T96" fmla="*/ 239 w 795"/>
                        <a:gd name="T97" fmla="*/ 4 h 164"/>
                        <a:gd name="T98" fmla="*/ 243 w 795"/>
                        <a:gd name="T99" fmla="*/ 0 h 16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0" t="0" r="r" b="b"/>
                      <a:pathLst>
                        <a:path w="795" h="164">
                          <a:moveTo>
                            <a:pt x="0" y="0"/>
                          </a:moveTo>
                          <a:lnTo>
                            <a:pt x="7" y="6"/>
                          </a:lnTo>
                          <a:lnTo>
                            <a:pt x="13" y="12"/>
                          </a:lnTo>
                          <a:lnTo>
                            <a:pt x="20" y="18"/>
                          </a:lnTo>
                          <a:lnTo>
                            <a:pt x="26" y="25"/>
                          </a:lnTo>
                          <a:lnTo>
                            <a:pt x="32" y="30"/>
                          </a:lnTo>
                          <a:lnTo>
                            <a:pt x="40" y="36"/>
                          </a:lnTo>
                          <a:lnTo>
                            <a:pt x="46" y="42"/>
                          </a:lnTo>
                          <a:lnTo>
                            <a:pt x="54" y="47"/>
                          </a:lnTo>
                          <a:lnTo>
                            <a:pt x="60" y="52"/>
                          </a:lnTo>
                          <a:lnTo>
                            <a:pt x="68" y="58"/>
                          </a:lnTo>
                          <a:lnTo>
                            <a:pt x="75" y="63"/>
                          </a:lnTo>
                          <a:lnTo>
                            <a:pt x="82" y="68"/>
                          </a:lnTo>
                          <a:lnTo>
                            <a:pt x="90" y="72"/>
                          </a:lnTo>
                          <a:lnTo>
                            <a:pt x="97" y="78"/>
                          </a:lnTo>
                          <a:lnTo>
                            <a:pt x="105" y="82"/>
                          </a:lnTo>
                          <a:lnTo>
                            <a:pt x="112" y="87"/>
                          </a:lnTo>
                          <a:lnTo>
                            <a:pt x="120" y="92"/>
                          </a:lnTo>
                          <a:lnTo>
                            <a:pt x="128" y="96"/>
                          </a:lnTo>
                          <a:lnTo>
                            <a:pt x="136" y="100"/>
                          </a:lnTo>
                          <a:lnTo>
                            <a:pt x="144" y="104"/>
                          </a:lnTo>
                          <a:lnTo>
                            <a:pt x="152" y="108"/>
                          </a:lnTo>
                          <a:lnTo>
                            <a:pt x="160" y="112"/>
                          </a:lnTo>
                          <a:lnTo>
                            <a:pt x="168" y="116"/>
                          </a:lnTo>
                          <a:lnTo>
                            <a:pt x="176" y="119"/>
                          </a:lnTo>
                          <a:lnTo>
                            <a:pt x="185" y="123"/>
                          </a:lnTo>
                          <a:lnTo>
                            <a:pt x="192" y="126"/>
                          </a:lnTo>
                          <a:lnTo>
                            <a:pt x="201" y="129"/>
                          </a:lnTo>
                          <a:lnTo>
                            <a:pt x="209" y="132"/>
                          </a:lnTo>
                          <a:lnTo>
                            <a:pt x="218" y="135"/>
                          </a:lnTo>
                          <a:lnTo>
                            <a:pt x="226" y="137"/>
                          </a:lnTo>
                          <a:lnTo>
                            <a:pt x="235" y="141"/>
                          </a:lnTo>
                          <a:lnTo>
                            <a:pt x="243" y="143"/>
                          </a:lnTo>
                          <a:lnTo>
                            <a:pt x="252" y="146"/>
                          </a:lnTo>
                          <a:lnTo>
                            <a:pt x="260" y="148"/>
                          </a:lnTo>
                          <a:lnTo>
                            <a:pt x="269" y="150"/>
                          </a:lnTo>
                          <a:lnTo>
                            <a:pt x="278" y="151"/>
                          </a:lnTo>
                          <a:lnTo>
                            <a:pt x="287" y="153"/>
                          </a:lnTo>
                          <a:lnTo>
                            <a:pt x="295" y="156"/>
                          </a:lnTo>
                          <a:lnTo>
                            <a:pt x="304" y="157"/>
                          </a:lnTo>
                          <a:lnTo>
                            <a:pt x="312" y="159"/>
                          </a:lnTo>
                          <a:lnTo>
                            <a:pt x="322" y="160"/>
                          </a:lnTo>
                          <a:lnTo>
                            <a:pt x="331" y="161"/>
                          </a:lnTo>
                          <a:lnTo>
                            <a:pt x="339" y="162"/>
                          </a:lnTo>
                          <a:lnTo>
                            <a:pt x="349" y="163"/>
                          </a:lnTo>
                          <a:lnTo>
                            <a:pt x="357" y="163"/>
                          </a:lnTo>
                          <a:lnTo>
                            <a:pt x="366" y="164"/>
                          </a:lnTo>
                          <a:lnTo>
                            <a:pt x="375" y="164"/>
                          </a:lnTo>
                          <a:lnTo>
                            <a:pt x="384" y="164"/>
                          </a:lnTo>
                          <a:lnTo>
                            <a:pt x="393" y="164"/>
                          </a:lnTo>
                          <a:lnTo>
                            <a:pt x="402" y="164"/>
                          </a:lnTo>
                          <a:lnTo>
                            <a:pt x="410" y="164"/>
                          </a:lnTo>
                          <a:lnTo>
                            <a:pt x="420" y="164"/>
                          </a:lnTo>
                          <a:lnTo>
                            <a:pt x="428" y="164"/>
                          </a:lnTo>
                          <a:lnTo>
                            <a:pt x="437" y="163"/>
                          </a:lnTo>
                          <a:lnTo>
                            <a:pt x="447" y="163"/>
                          </a:lnTo>
                          <a:lnTo>
                            <a:pt x="455" y="162"/>
                          </a:lnTo>
                          <a:lnTo>
                            <a:pt x="464" y="161"/>
                          </a:lnTo>
                          <a:lnTo>
                            <a:pt x="473" y="160"/>
                          </a:lnTo>
                          <a:lnTo>
                            <a:pt x="482" y="159"/>
                          </a:lnTo>
                          <a:lnTo>
                            <a:pt x="490" y="157"/>
                          </a:lnTo>
                          <a:lnTo>
                            <a:pt x="499" y="156"/>
                          </a:lnTo>
                          <a:lnTo>
                            <a:pt x="508" y="153"/>
                          </a:lnTo>
                          <a:lnTo>
                            <a:pt x="517" y="151"/>
                          </a:lnTo>
                          <a:lnTo>
                            <a:pt x="525" y="150"/>
                          </a:lnTo>
                          <a:lnTo>
                            <a:pt x="534" y="148"/>
                          </a:lnTo>
                          <a:lnTo>
                            <a:pt x="542" y="146"/>
                          </a:lnTo>
                          <a:lnTo>
                            <a:pt x="551" y="143"/>
                          </a:lnTo>
                          <a:lnTo>
                            <a:pt x="559" y="141"/>
                          </a:lnTo>
                          <a:lnTo>
                            <a:pt x="568" y="137"/>
                          </a:lnTo>
                          <a:lnTo>
                            <a:pt x="576" y="135"/>
                          </a:lnTo>
                          <a:lnTo>
                            <a:pt x="585" y="132"/>
                          </a:lnTo>
                          <a:lnTo>
                            <a:pt x="594" y="129"/>
                          </a:lnTo>
                          <a:lnTo>
                            <a:pt x="602" y="126"/>
                          </a:lnTo>
                          <a:lnTo>
                            <a:pt x="611" y="123"/>
                          </a:lnTo>
                          <a:lnTo>
                            <a:pt x="618" y="119"/>
                          </a:lnTo>
                          <a:lnTo>
                            <a:pt x="627" y="116"/>
                          </a:lnTo>
                          <a:lnTo>
                            <a:pt x="635" y="112"/>
                          </a:lnTo>
                          <a:lnTo>
                            <a:pt x="643" y="108"/>
                          </a:lnTo>
                          <a:lnTo>
                            <a:pt x="651" y="104"/>
                          </a:lnTo>
                          <a:lnTo>
                            <a:pt x="658" y="100"/>
                          </a:lnTo>
                          <a:lnTo>
                            <a:pt x="667" y="96"/>
                          </a:lnTo>
                          <a:lnTo>
                            <a:pt x="674" y="92"/>
                          </a:lnTo>
                          <a:lnTo>
                            <a:pt x="682" y="87"/>
                          </a:lnTo>
                          <a:lnTo>
                            <a:pt x="689" y="82"/>
                          </a:lnTo>
                          <a:lnTo>
                            <a:pt x="697" y="78"/>
                          </a:lnTo>
                          <a:lnTo>
                            <a:pt x="704" y="72"/>
                          </a:lnTo>
                          <a:lnTo>
                            <a:pt x="712" y="68"/>
                          </a:lnTo>
                          <a:lnTo>
                            <a:pt x="719" y="63"/>
                          </a:lnTo>
                          <a:lnTo>
                            <a:pt x="727" y="58"/>
                          </a:lnTo>
                          <a:lnTo>
                            <a:pt x="734" y="52"/>
                          </a:lnTo>
                          <a:lnTo>
                            <a:pt x="742" y="47"/>
                          </a:lnTo>
                          <a:lnTo>
                            <a:pt x="748" y="42"/>
                          </a:lnTo>
                          <a:lnTo>
                            <a:pt x="755" y="36"/>
                          </a:lnTo>
                          <a:lnTo>
                            <a:pt x="762" y="30"/>
                          </a:lnTo>
                          <a:lnTo>
                            <a:pt x="768" y="25"/>
                          </a:lnTo>
                          <a:lnTo>
                            <a:pt x="776" y="18"/>
                          </a:lnTo>
                          <a:lnTo>
                            <a:pt x="782" y="12"/>
                          </a:lnTo>
                          <a:lnTo>
                            <a:pt x="788" y="6"/>
                          </a:lnTo>
                          <a:lnTo>
                            <a:pt x="795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rgbClr val="FF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51" name="Freeform 705"/>
                    <p:cNvSpPr>
                      <a:spLocks/>
                    </p:cNvSpPr>
                    <p:nvPr/>
                  </p:nvSpPr>
                  <p:spPr bwMode="auto">
                    <a:xfrm>
                      <a:off x="2469" y="1545"/>
                      <a:ext cx="157" cy="159"/>
                    </a:xfrm>
                    <a:custGeom>
                      <a:avLst/>
                      <a:gdLst>
                        <a:gd name="T0" fmla="*/ 156 w 515"/>
                        <a:gd name="T1" fmla="*/ 72 h 516"/>
                        <a:gd name="T2" fmla="*/ 155 w 515"/>
                        <a:gd name="T3" fmla="*/ 63 h 516"/>
                        <a:gd name="T4" fmla="*/ 153 w 515"/>
                        <a:gd name="T5" fmla="*/ 54 h 516"/>
                        <a:gd name="T6" fmla="*/ 149 w 515"/>
                        <a:gd name="T7" fmla="*/ 45 h 516"/>
                        <a:gd name="T8" fmla="*/ 145 w 515"/>
                        <a:gd name="T9" fmla="*/ 37 h 516"/>
                        <a:gd name="T10" fmla="*/ 140 w 515"/>
                        <a:gd name="T11" fmla="*/ 30 h 516"/>
                        <a:gd name="T12" fmla="*/ 134 w 515"/>
                        <a:gd name="T13" fmla="*/ 23 h 516"/>
                        <a:gd name="T14" fmla="*/ 126 w 515"/>
                        <a:gd name="T15" fmla="*/ 17 h 516"/>
                        <a:gd name="T16" fmla="*/ 119 w 515"/>
                        <a:gd name="T17" fmla="*/ 11 h 516"/>
                        <a:gd name="T18" fmla="*/ 111 w 515"/>
                        <a:gd name="T19" fmla="*/ 7 h 516"/>
                        <a:gd name="T20" fmla="*/ 102 w 515"/>
                        <a:gd name="T21" fmla="*/ 4 h 516"/>
                        <a:gd name="T22" fmla="*/ 93 w 515"/>
                        <a:gd name="T23" fmla="*/ 2 h 516"/>
                        <a:gd name="T24" fmla="*/ 84 w 515"/>
                        <a:gd name="T25" fmla="*/ 0 h 516"/>
                        <a:gd name="T26" fmla="*/ 75 w 515"/>
                        <a:gd name="T27" fmla="*/ 0 h 516"/>
                        <a:gd name="T28" fmla="*/ 66 w 515"/>
                        <a:gd name="T29" fmla="*/ 1 h 516"/>
                        <a:gd name="T30" fmla="*/ 57 w 515"/>
                        <a:gd name="T31" fmla="*/ 3 h 516"/>
                        <a:gd name="T32" fmla="*/ 48 w 515"/>
                        <a:gd name="T33" fmla="*/ 6 h 516"/>
                        <a:gd name="T34" fmla="*/ 40 w 515"/>
                        <a:gd name="T35" fmla="*/ 10 h 516"/>
                        <a:gd name="T36" fmla="*/ 32 w 515"/>
                        <a:gd name="T37" fmla="*/ 15 h 516"/>
                        <a:gd name="T38" fmla="*/ 25 w 515"/>
                        <a:gd name="T39" fmla="*/ 21 h 516"/>
                        <a:gd name="T40" fmla="*/ 19 w 515"/>
                        <a:gd name="T41" fmla="*/ 28 h 516"/>
                        <a:gd name="T42" fmla="*/ 13 w 515"/>
                        <a:gd name="T43" fmla="*/ 35 h 516"/>
                        <a:gd name="T44" fmla="*/ 9 w 515"/>
                        <a:gd name="T45" fmla="*/ 44 h 516"/>
                        <a:gd name="T46" fmla="*/ 5 w 515"/>
                        <a:gd name="T47" fmla="*/ 52 h 516"/>
                        <a:gd name="T48" fmla="*/ 2 w 515"/>
                        <a:gd name="T49" fmla="*/ 61 h 516"/>
                        <a:gd name="T50" fmla="*/ 0 w 515"/>
                        <a:gd name="T51" fmla="*/ 70 h 516"/>
                        <a:gd name="T52" fmla="*/ 0 w 515"/>
                        <a:gd name="T53" fmla="*/ 80 h 516"/>
                        <a:gd name="T54" fmla="*/ 0 w 515"/>
                        <a:gd name="T55" fmla="*/ 89 h 516"/>
                        <a:gd name="T56" fmla="*/ 2 w 515"/>
                        <a:gd name="T57" fmla="*/ 98 h 516"/>
                        <a:gd name="T58" fmla="*/ 5 w 515"/>
                        <a:gd name="T59" fmla="*/ 107 h 516"/>
                        <a:gd name="T60" fmla="*/ 9 w 515"/>
                        <a:gd name="T61" fmla="*/ 116 h 516"/>
                        <a:gd name="T62" fmla="*/ 13 w 515"/>
                        <a:gd name="T63" fmla="*/ 124 h 516"/>
                        <a:gd name="T64" fmla="*/ 19 w 515"/>
                        <a:gd name="T65" fmla="*/ 131 h 516"/>
                        <a:gd name="T66" fmla="*/ 25 w 515"/>
                        <a:gd name="T67" fmla="*/ 137 h 516"/>
                        <a:gd name="T68" fmla="*/ 32 w 515"/>
                        <a:gd name="T69" fmla="*/ 144 h 516"/>
                        <a:gd name="T70" fmla="*/ 40 w 515"/>
                        <a:gd name="T71" fmla="*/ 149 h 516"/>
                        <a:gd name="T72" fmla="*/ 48 w 515"/>
                        <a:gd name="T73" fmla="*/ 153 h 516"/>
                        <a:gd name="T74" fmla="*/ 57 w 515"/>
                        <a:gd name="T75" fmla="*/ 156 h 516"/>
                        <a:gd name="T76" fmla="*/ 66 w 515"/>
                        <a:gd name="T77" fmla="*/ 158 h 516"/>
                        <a:gd name="T78" fmla="*/ 75 w 515"/>
                        <a:gd name="T79" fmla="*/ 159 h 516"/>
                        <a:gd name="T80" fmla="*/ 84 w 515"/>
                        <a:gd name="T81" fmla="*/ 159 h 516"/>
                        <a:gd name="T82" fmla="*/ 93 w 515"/>
                        <a:gd name="T83" fmla="*/ 157 h 516"/>
                        <a:gd name="T84" fmla="*/ 102 w 515"/>
                        <a:gd name="T85" fmla="*/ 155 h 516"/>
                        <a:gd name="T86" fmla="*/ 111 w 515"/>
                        <a:gd name="T87" fmla="*/ 152 h 516"/>
                        <a:gd name="T88" fmla="*/ 119 w 515"/>
                        <a:gd name="T89" fmla="*/ 148 h 516"/>
                        <a:gd name="T90" fmla="*/ 126 w 515"/>
                        <a:gd name="T91" fmla="*/ 142 h 516"/>
                        <a:gd name="T92" fmla="*/ 134 w 515"/>
                        <a:gd name="T93" fmla="*/ 137 h 516"/>
                        <a:gd name="T94" fmla="*/ 140 w 515"/>
                        <a:gd name="T95" fmla="*/ 130 h 516"/>
                        <a:gd name="T96" fmla="*/ 145 w 515"/>
                        <a:gd name="T97" fmla="*/ 122 h 516"/>
                        <a:gd name="T98" fmla="*/ 149 w 515"/>
                        <a:gd name="T99" fmla="*/ 114 h 516"/>
                        <a:gd name="T100" fmla="*/ 153 w 515"/>
                        <a:gd name="T101" fmla="*/ 105 h 51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</a:gdLst>
                      <a:ahLst/>
                      <a:cxnLst>
                        <a:cxn ang="T102">
                          <a:pos x="T0" y="T1"/>
                        </a:cxn>
                        <a:cxn ang="T103">
                          <a:pos x="T2" y="T3"/>
                        </a:cxn>
                        <a:cxn ang="T104">
                          <a:pos x="T4" y="T5"/>
                        </a:cxn>
                        <a:cxn ang="T105">
                          <a:pos x="T6" y="T7"/>
                        </a:cxn>
                        <a:cxn ang="T106">
                          <a:pos x="T8" y="T9"/>
                        </a:cxn>
                        <a:cxn ang="T107">
                          <a:pos x="T10" y="T11"/>
                        </a:cxn>
                        <a:cxn ang="T108">
                          <a:pos x="T12" y="T13"/>
                        </a:cxn>
                        <a:cxn ang="T109">
                          <a:pos x="T14" y="T15"/>
                        </a:cxn>
                        <a:cxn ang="T110">
                          <a:pos x="T16" y="T17"/>
                        </a:cxn>
                        <a:cxn ang="T111">
                          <a:pos x="T18" y="T19"/>
                        </a:cxn>
                        <a:cxn ang="T112">
                          <a:pos x="T20" y="T21"/>
                        </a:cxn>
                        <a:cxn ang="T113">
                          <a:pos x="T22" y="T23"/>
                        </a:cxn>
                        <a:cxn ang="T114">
                          <a:pos x="T24" y="T25"/>
                        </a:cxn>
                        <a:cxn ang="T115">
                          <a:pos x="T26" y="T27"/>
                        </a:cxn>
                        <a:cxn ang="T116">
                          <a:pos x="T28" y="T29"/>
                        </a:cxn>
                        <a:cxn ang="T117">
                          <a:pos x="T30" y="T31"/>
                        </a:cxn>
                        <a:cxn ang="T118">
                          <a:pos x="T32" y="T33"/>
                        </a:cxn>
                        <a:cxn ang="T119">
                          <a:pos x="T34" y="T35"/>
                        </a:cxn>
                        <a:cxn ang="T120">
                          <a:pos x="T36" y="T37"/>
                        </a:cxn>
                        <a:cxn ang="T121">
                          <a:pos x="T38" y="T39"/>
                        </a:cxn>
                        <a:cxn ang="T122">
                          <a:pos x="T40" y="T41"/>
                        </a:cxn>
                        <a:cxn ang="T123">
                          <a:pos x="T42" y="T43"/>
                        </a:cxn>
                        <a:cxn ang="T124">
                          <a:pos x="T44" y="T45"/>
                        </a:cxn>
                        <a:cxn ang="T125">
                          <a:pos x="T46" y="T47"/>
                        </a:cxn>
                        <a:cxn ang="T126">
                          <a:pos x="T48" y="T49"/>
                        </a:cxn>
                        <a:cxn ang="T127">
                          <a:pos x="T50" y="T51"/>
                        </a:cxn>
                        <a:cxn ang="T128">
                          <a:pos x="T52" y="T53"/>
                        </a:cxn>
                        <a:cxn ang="T129">
                          <a:pos x="T54" y="T55"/>
                        </a:cxn>
                        <a:cxn ang="T130">
                          <a:pos x="T56" y="T57"/>
                        </a:cxn>
                        <a:cxn ang="T131">
                          <a:pos x="T58" y="T59"/>
                        </a:cxn>
                        <a:cxn ang="T132">
                          <a:pos x="T60" y="T61"/>
                        </a:cxn>
                        <a:cxn ang="T133">
                          <a:pos x="T62" y="T63"/>
                        </a:cxn>
                        <a:cxn ang="T134">
                          <a:pos x="T64" y="T65"/>
                        </a:cxn>
                        <a:cxn ang="T135">
                          <a:pos x="T66" y="T67"/>
                        </a:cxn>
                        <a:cxn ang="T136">
                          <a:pos x="T68" y="T69"/>
                        </a:cxn>
                        <a:cxn ang="T137">
                          <a:pos x="T70" y="T71"/>
                        </a:cxn>
                        <a:cxn ang="T138">
                          <a:pos x="T72" y="T73"/>
                        </a:cxn>
                        <a:cxn ang="T139">
                          <a:pos x="T74" y="T75"/>
                        </a:cxn>
                        <a:cxn ang="T140">
                          <a:pos x="T76" y="T77"/>
                        </a:cxn>
                        <a:cxn ang="T141">
                          <a:pos x="T78" y="T79"/>
                        </a:cxn>
                        <a:cxn ang="T142">
                          <a:pos x="T80" y="T81"/>
                        </a:cxn>
                        <a:cxn ang="T143">
                          <a:pos x="T82" y="T83"/>
                        </a:cxn>
                        <a:cxn ang="T144">
                          <a:pos x="T84" y="T85"/>
                        </a:cxn>
                        <a:cxn ang="T145">
                          <a:pos x="T86" y="T87"/>
                        </a:cxn>
                        <a:cxn ang="T146">
                          <a:pos x="T88" y="T89"/>
                        </a:cxn>
                        <a:cxn ang="T147">
                          <a:pos x="T90" y="T91"/>
                        </a:cxn>
                        <a:cxn ang="T148">
                          <a:pos x="T92" y="T93"/>
                        </a:cxn>
                        <a:cxn ang="T149">
                          <a:pos x="T94" y="T95"/>
                        </a:cxn>
                        <a:cxn ang="T150">
                          <a:pos x="T96" y="T97"/>
                        </a:cxn>
                        <a:cxn ang="T151">
                          <a:pos x="T98" y="T99"/>
                        </a:cxn>
                        <a:cxn ang="T152">
                          <a:pos x="T100" y="T101"/>
                        </a:cxn>
                      </a:cxnLst>
                      <a:rect l="0" t="0" r="r" b="b"/>
                      <a:pathLst>
                        <a:path w="515" h="516">
                          <a:moveTo>
                            <a:pt x="515" y="258"/>
                          </a:moveTo>
                          <a:lnTo>
                            <a:pt x="514" y="253"/>
                          </a:lnTo>
                          <a:lnTo>
                            <a:pt x="514" y="246"/>
                          </a:lnTo>
                          <a:lnTo>
                            <a:pt x="514" y="240"/>
                          </a:lnTo>
                          <a:lnTo>
                            <a:pt x="513" y="234"/>
                          </a:lnTo>
                          <a:lnTo>
                            <a:pt x="513" y="228"/>
                          </a:lnTo>
                          <a:lnTo>
                            <a:pt x="512" y="222"/>
                          </a:lnTo>
                          <a:lnTo>
                            <a:pt x="511" y="216"/>
                          </a:lnTo>
                          <a:lnTo>
                            <a:pt x="510" y="210"/>
                          </a:lnTo>
                          <a:lnTo>
                            <a:pt x="509" y="205"/>
                          </a:lnTo>
                          <a:lnTo>
                            <a:pt x="508" y="198"/>
                          </a:lnTo>
                          <a:lnTo>
                            <a:pt x="507" y="193"/>
                          </a:lnTo>
                          <a:lnTo>
                            <a:pt x="505" y="187"/>
                          </a:lnTo>
                          <a:lnTo>
                            <a:pt x="503" y="181"/>
                          </a:lnTo>
                          <a:lnTo>
                            <a:pt x="501" y="175"/>
                          </a:lnTo>
                          <a:lnTo>
                            <a:pt x="499" y="170"/>
                          </a:lnTo>
                          <a:lnTo>
                            <a:pt x="497" y="164"/>
                          </a:lnTo>
                          <a:lnTo>
                            <a:pt x="495" y="158"/>
                          </a:lnTo>
                          <a:lnTo>
                            <a:pt x="492" y="152"/>
                          </a:lnTo>
                          <a:lnTo>
                            <a:pt x="490" y="147"/>
                          </a:lnTo>
                          <a:lnTo>
                            <a:pt x="487" y="142"/>
                          </a:lnTo>
                          <a:lnTo>
                            <a:pt x="484" y="137"/>
                          </a:lnTo>
                          <a:lnTo>
                            <a:pt x="481" y="131"/>
                          </a:lnTo>
                          <a:lnTo>
                            <a:pt x="478" y="126"/>
                          </a:lnTo>
                          <a:lnTo>
                            <a:pt x="475" y="121"/>
                          </a:lnTo>
                          <a:lnTo>
                            <a:pt x="472" y="115"/>
                          </a:lnTo>
                          <a:lnTo>
                            <a:pt x="468" y="111"/>
                          </a:lnTo>
                          <a:lnTo>
                            <a:pt x="465" y="106"/>
                          </a:lnTo>
                          <a:lnTo>
                            <a:pt x="461" y="101"/>
                          </a:lnTo>
                          <a:lnTo>
                            <a:pt x="458" y="96"/>
                          </a:lnTo>
                          <a:lnTo>
                            <a:pt x="454" y="92"/>
                          </a:lnTo>
                          <a:lnTo>
                            <a:pt x="449" y="88"/>
                          </a:lnTo>
                          <a:lnTo>
                            <a:pt x="446" y="82"/>
                          </a:lnTo>
                          <a:lnTo>
                            <a:pt x="442" y="78"/>
                          </a:lnTo>
                          <a:lnTo>
                            <a:pt x="438" y="74"/>
                          </a:lnTo>
                          <a:lnTo>
                            <a:pt x="433" y="69"/>
                          </a:lnTo>
                          <a:lnTo>
                            <a:pt x="428" y="65"/>
                          </a:lnTo>
                          <a:lnTo>
                            <a:pt x="424" y="62"/>
                          </a:lnTo>
                          <a:lnTo>
                            <a:pt x="419" y="58"/>
                          </a:lnTo>
                          <a:lnTo>
                            <a:pt x="414" y="55"/>
                          </a:lnTo>
                          <a:lnTo>
                            <a:pt x="410" y="50"/>
                          </a:lnTo>
                          <a:lnTo>
                            <a:pt x="405" y="47"/>
                          </a:lnTo>
                          <a:lnTo>
                            <a:pt x="399" y="44"/>
                          </a:lnTo>
                          <a:lnTo>
                            <a:pt x="395" y="41"/>
                          </a:lnTo>
                          <a:lnTo>
                            <a:pt x="390" y="37"/>
                          </a:lnTo>
                          <a:lnTo>
                            <a:pt x="384" y="34"/>
                          </a:lnTo>
                          <a:lnTo>
                            <a:pt x="379" y="31"/>
                          </a:lnTo>
                          <a:lnTo>
                            <a:pt x="374" y="28"/>
                          </a:lnTo>
                          <a:lnTo>
                            <a:pt x="368" y="26"/>
                          </a:lnTo>
                          <a:lnTo>
                            <a:pt x="363" y="24"/>
                          </a:lnTo>
                          <a:lnTo>
                            <a:pt x="358" y="20"/>
                          </a:lnTo>
                          <a:lnTo>
                            <a:pt x="351" y="18"/>
                          </a:lnTo>
                          <a:lnTo>
                            <a:pt x="346" y="16"/>
                          </a:lnTo>
                          <a:lnTo>
                            <a:pt x="341" y="14"/>
                          </a:lnTo>
                          <a:lnTo>
                            <a:pt x="334" y="12"/>
                          </a:lnTo>
                          <a:lnTo>
                            <a:pt x="329" y="11"/>
                          </a:lnTo>
                          <a:lnTo>
                            <a:pt x="323" y="9"/>
                          </a:lnTo>
                          <a:lnTo>
                            <a:pt x="317" y="8"/>
                          </a:lnTo>
                          <a:lnTo>
                            <a:pt x="311" y="7"/>
                          </a:lnTo>
                          <a:lnTo>
                            <a:pt x="306" y="6"/>
                          </a:lnTo>
                          <a:lnTo>
                            <a:pt x="299" y="4"/>
                          </a:lnTo>
                          <a:lnTo>
                            <a:pt x="294" y="3"/>
                          </a:lnTo>
                          <a:lnTo>
                            <a:pt x="287" y="2"/>
                          </a:lnTo>
                          <a:lnTo>
                            <a:pt x="281" y="1"/>
                          </a:lnTo>
                          <a:lnTo>
                            <a:pt x="276" y="1"/>
                          </a:lnTo>
                          <a:lnTo>
                            <a:pt x="269" y="1"/>
                          </a:lnTo>
                          <a:lnTo>
                            <a:pt x="263" y="0"/>
                          </a:lnTo>
                          <a:lnTo>
                            <a:pt x="258" y="0"/>
                          </a:lnTo>
                          <a:lnTo>
                            <a:pt x="251" y="0"/>
                          </a:lnTo>
                          <a:lnTo>
                            <a:pt x="245" y="1"/>
                          </a:lnTo>
                          <a:lnTo>
                            <a:pt x="240" y="1"/>
                          </a:lnTo>
                          <a:lnTo>
                            <a:pt x="233" y="1"/>
                          </a:lnTo>
                          <a:lnTo>
                            <a:pt x="227" y="2"/>
                          </a:lnTo>
                          <a:lnTo>
                            <a:pt x="221" y="3"/>
                          </a:lnTo>
                          <a:lnTo>
                            <a:pt x="215" y="4"/>
                          </a:lnTo>
                          <a:lnTo>
                            <a:pt x="210" y="6"/>
                          </a:lnTo>
                          <a:lnTo>
                            <a:pt x="203" y="7"/>
                          </a:lnTo>
                          <a:lnTo>
                            <a:pt x="198" y="8"/>
                          </a:lnTo>
                          <a:lnTo>
                            <a:pt x="192" y="9"/>
                          </a:lnTo>
                          <a:lnTo>
                            <a:pt x="186" y="11"/>
                          </a:lnTo>
                          <a:lnTo>
                            <a:pt x="180" y="12"/>
                          </a:lnTo>
                          <a:lnTo>
                            <a:pt x="175" y="14"/>
                          </a:lnTo>
                          <a:lnTo>
                            <a:pt x="168" y="16"/>
                          </a:lnTo>
                          <a:lnTo>
                            <a:pt x="163" y="18"/>
                          </a:lnTo>
                          <a:lnTo>
                            <a:pt x="158" y="20"/>
                          </a:lnTo>
                          <a:lnTo>
                            <a:pt x="152" y="24"/>
                          </a:lnTo>
                          <a:lnTo>
                            <a:pt x="146" y="26"/>
                          </a:lnTo>
                          <a:lnTo>
                            <a:pt x="140" y="28"/>
                          </a:lnTo>
                          <a:lnTo>
                            <a:pt x="135" y="31"/>
                          </a:lnTo>
                          <a:lnTo>
                            <a:pt x="130" y="34"/>
                          </a:lnTo>
                          <a:lnTo>
                            <a:pt x="125" y="37"/>
                          </a:lnTo>
                          <a:lnTo>
                            <a:pt x="120" y="41"/>
                          </a:lnTo>
                          <a:lnTo>
                            <a:pt x="115" y="44"/>
                          </a:lnTo>
                          <a:lnTo>
                            <a:pt x="110" y="47"/>
                          </a:lnTo>
                          <a:lnTo>
                            <a:pt x="105" y="50"/>
                          </a:lnTo>
                          <a:lnTo>
                            <a:pt x="100" y="55"/>
                          </a:lnTo>
                          <a:lnTo>
                            <a:pt x="96" y="58"/>
                          </a:lnTo>
                          <a:lnTo>
                            <a:pt x="90" y="62"/>
                          </a:lnTo>
                          <a:lnTo>
                            <a:pt x="86" y="65"/>
                          </a:lnTo>
                          <a:lnTo>
                            <a:pt x="82" y="69"/>
                          </a:lnTo>
                          <a:lnTo>
                            <a:pt x="78" y="74"/>
                          </a:lnTo>
                          <a:lnTo>
                            <a:pt x="73" y="78"/>
                          </a:lnTo>
                          <a:lnTo>
                            <a:pt x="69" y="82"/>
                          </a:lnTo>
                          <a:lnTo>
                            <a:pt x="65" y="88"/>
                          </a:lnTo>
                          <a:lnTo>
                            <a:pt x="61" y="92"/>
                          </a:lnTo>
                          <a:lnTo>
                            <a:pt x="57" y="96"/>
                          </a:lnTo>
                          <a:lnTo>
                            <a:pt x="53" y="101"/>
                          </a:lnTo>
                          <a:lnTo>
                            <a:pt x="50" y="106"/>
                          </a:lnTo>
                          <a:lnTo>
                            <a:pt x="46" y="111"/>
                          </a:lnTo>
                          <a:lnTo>
                            <a:pt x="43" y="115"/>
                          </a:lnTo>
                          <a:lnTo>
                            <a:pt x="39" y="121"/>
                          </a:lnTo>
                          <a:lnTo>
                            <a:pt x="36" y="126"/>
                          </a:lnTo>
                          <a:lnTo>
                            <a:pt x="33" y="131"/>
                          </a:lnTo>
                          <a:lnTo>
                            <a:pt x="31" y="137"/>
                          </a:lnTo>
                          <a:lnTo>
                            <a:pt x="28" y="142"/>
                          </a:lnTo>
                          <a:lnTo>
                            <a:pt x="24" y="147"/>
                          </a:lnTo>
                          <a:lnTo>
                            <a:pt x="22" y="152"/>
                          </a:lnTo>
                          <a:lnTo>
                            <a:pt x="20" y="158"/>
                          </a:lnTo>
                          <a:lnTo>
                            <a:pt x="18" y="164"/>
                          </a:lnTo>
                          <a:lnTo>
                            <a:pt x="16" y="170"/>
                          </a:lnTo>
                          <a:lnTo>
                            <a:pt x="14" y="175"/>
                          </a:lnTo>
                          <a:lnTo>
                            <a:pt x="12" y="181"/>
                          </a:lnTo>
                          <a:lnTo>
                            <a:pt x="10" y="187"/>
                          </a:lnTo>
                          <a:lnTo>
                            <a:pt x="8" y="193"/>
                          </a:lnTo>
                          <a:lnTo>
                            <a:pt x="6" y="198"/>
                          </a:lnTo>
                          <a:lnTo>
                            <a:pt x="5" y="205"/>
                          </a:lnTo>
                          <a:lnTo>
                            <a:pt x="4" y="210"/>
                          </a:lnTo>
                          <a:lnTo>
                            <a:pt x="3" y="216"/>
                          </a:lnTo>
                          <a:lnTo>
                            <a:pt x="2" y="222"/>
                          </a:lnTo>
                          <a:lnTo>
                            <a:pt x="1" y="228"/>
                          </a:lnTo>
                          <a:lnTo>
                            <a:pt x="1" y="234"/>
                          </a:lnTo>
                          <a:lnTo>
                            <a:pt x="0" y="240"/>
                          </a:lnTo>
                          <a:lnTo>
                            <a:pt x="0" y="246"/>
                          </a:lnTo>
                          <a:lnTo>
                            <a:pt x="0" y="253"/>
                          </a:lnTo>
                          <a:lnTo>
                            <a:pt x="0" y="258"/>
                          </a:lnTo>
                          <a:lnTo>
                            <a:pt x="0" y="264"/>
                          </a:lnTo>
                          <a:lnTo>
                            <a:pt x="0" y="271"/>
                          </a:lnTo>
                          <a:lnTo>
                            <a:pt x="0" y="276"/>
                          </a:lnTo>
                          <a:lnTo>
                            <a:pt x="1" y="282"/>
                          </a:lnTo>
                          <a:lnTo>
                            <a:pt x="1" y="289"/>
                          </a:lnTo>
                          <a:lnTo>
                            <a:pt x="2" y="294"/>
                          </a:lnTo>
                          <a:lnTo>
                            <a:pt x="3" y="300"/>
                          </a:lnTo>
                          <a:lnTo>
                            <a:pt x="4" y="307"/>
                          </a:lnTo>
                          <a:lnTo>
                            <a:pt x="5" y="312"/>
                          </a:lnTo>
                          <a:lnTo>
                            <a:pt x="6" y="319"/>
                          </a:lnTo>
                          <a:lnTo>
                            <a:pt x="8" y="324"/>
                          </a:lnTo>
                          <a:lnTo>
                            <a:pt x="10" y="330"/>
                          </a:lnTo>
                          <a:lnTo>
                            <a:pt x="12" y="336"/>
                          </a:lnTo>
                          <a:lnTo>
                            <a:pt x="14" y="341"/>
                          </a:lnTo>
                          <a:lnTo>
                            <a:pt x="16" y="347"/>
                          </a:lnTo>
                          <a:lnTo>
                            <a:pt x="18" y="353"/>
                          </a:lnTo>
                          <a:lnTo>
                            <a:pt x="20" y="358"/>
                          </a:lnTo>
                          <a:lnTo>
                            <a:pt x="22" y="364"/>
                          </a:lnTo>
                          <a:lnTo>
                            <a:pt x="24" y="370"/>
                          </a:lnTo>
                          <a:lnTo>
                            <a:pt x="28" y="375"/>
                          </a:lnTo>
                          <a:lnTo>
                            <a:pt x="31" y="380"/>
                          </a:lnTo>
                          <a:lnTo>
                            <a:pt x="33" y="386"/>
                          </a:lnTo>
                          <a:lnTo>
                            <a:pt x="36" y="391"/>
                          </a:lnTo>
                          <a:lnTo>
                            <a:pt x="39" y="396"/>
                          </a:lnTo>
                          <a:lnTo>
                            <a:pt x="43" y="401"/>
                          </a:lnTo>
                          <a:lnTo>
                            <a:pt x="46" y="406"/>
                          </a:lnTo>
                          <a:lnTo>
                            <a:pt x="50" y="411"/>
                          </a:lnTo>
                          <a:lnTo>
                            <a:pt x="53" y="415"/>
                          </a:lnTo>
                          <a:lnTo>
                            <a:pt x="57" y="421"/>
                          </a:lnTo>
                          <a:lnTo>
                            <a:pt x="61" y="425"/>
                          </a:lnTo>
                          <a:lnTo>
                            <a:pt x="65" y="429"/>
                          </a:lnTo>
                          <a:lnTo>
                            <a:pt x="69" y="434"/>
                          </a:lnTo>
                          <a:lnTo>
                            <a:pt x="73" y="439"/>
                          </a:lnTo>
                          <a:lnTo>
                            <a:pt x="78" y="443"/>
                          </a:lnTo>
                          <a:lnTo>
                            <a:pt x="82" y="446"/>
                          </a:lnTo>
                          <a:lnTo>
                            <a:pt x="86" y="451"/>
                          </a:lnTo>
                          <a:lnTo>
                            <a:pt x="90" y="455"/>
                          </a:lnTo>
                          <a:lnTo>
                            <a:pt x="96" y="459"/>
                          </a:lnTo>
                          <a:lnTo>
                            <a:pt x="100" y="462"/>
                          </a:lnTo>
                          <a:lnTo>
                            <a:pt x="105" y="467"/>
                          </a:lnTo>
                          <a:lnTo>
                            <a:pt x="110" y="470"/>
                          </a:lnTo>
                          <a:lnTo>
                            <a:pt x="115" y="473"/>
                          </a:lnTo>
                          <a:lnTo>
                            <a:pt x="120" y="476"/>
                          </a:lnTo>
                          <a:lnTo>
                            <a:pt x="125" y="479"/>
                          </a:lnTo>
                          <a:lnTo>
                            <a:pt x="130" y="483"/>
                          </a:lnTo>
                          <a:lnTo>
                            <a:pt x="135" y="486"/>
                          </a:lnTo>
                          <a:lnTo>
                            <a:pt x="140" y="488"/>
                          </a:lnTo>
                          <a:lnTo>
                            <a:pt x="146" y="491"/>
                          </a:lnTo>
                          <a:lnTo>
                            <a:pt x="152" y="493"/>
                          </a:lnTo>
                          <a:lnTo>
                            <a:pt x="158" y="495"/>
                          </a:lnTo>
                          <a:lnTo>
                            <a:pt x="163" y="499"/>
                          </a:lnTo>
                          <a:lnTo>
                            <a:pt x="168" y="501"/>
                          </a:lnTo>
                          <a:lnTo>
                            <a:pt x="175" y="503"/>
                          </a:lnTo>
                          <a:lnTo>
                            <a:pt x="180" y="504"/>
                          </a:lnTo>
                          <a:lnTo>
                            <a:pt x="186" y="506"/>
                          </a:lnTo>
                          <a:lnTo>
                            <a:pt x="192" y="507"/>
                          </a:lnTo>
                          <a:lnTo>
                            <a:pt x="198" y="509"/>
                          </a:lnTo>
                          <a:lnTo>
                            <a:pt x="203" y="510"/>
                          </a:lnTo>
                          <a:lnTo>
                            <a:pt x="210" y="511"/>
                          </a:lnTo>
                          <a:lnTo>
                            <a:pt x="215" y="512"/>
                          </a:lnTo>
                          <a:lnTo>
                            <a:pt x="221" y="513"/>
                          </a:lnTo>
                          <a:lnTo>
                            <a:pt x="227" y="514"/>
                          </a:lnTo>
                          <a:lnTo>
                            <a:pt x="233" y="514"/>
                          </a:lnTo>
                          <a:lnTo>
                            <a:pt x="240" y="516"/>
                          </a:lnTo>
                          <a:lnTo>
                            <a:pt x="245" y="516"/>
                          </a:lnTo>
                          <a:lnTo>
                            <a:pt x="251" y="516"/>
                          </a:lnTo>
                          <a:lnTo>
                            <a:pt x="258" y="516"/>
                          </a:lnTo>
                          <a:lnTo>
                            <a:pt x="263" y="516"/>
                          </a:lnTo>
                          <a:lnTo>
                            <a:pt x="269" y="516"/>
                          </a:lnTo>
                          <a:lnTo>
                            <a:pt x="276" y="516"/>
                          </a:lnTo>
                          <a:lnTo>
                            <a:pt x="281" y="514"/>
                          </a:lnTo>
                          <a:lnTo>
                            <a:pt x="287" y="514"/>
                          </a:lnTo>
                          <a:lnTo>
                            <a:pt x="294" y="513"/>
                          </a:lnTo>
                          <a:lnTo>
                            <a:pt x="299" y="512"/>
                          </a:lnTo>
                          <a:lnTo>
                            <a:pt x="306" y="511"/>
                          </a:lnTo>
                          <a:lnTo>
                            <a:pt x="311" y="510"/>
                          </a:lnTo>
                          <a:lnTo>
                            <a:pt x="317" y="509"/>
                          </a:lnTo>
                          <a:lnTo>
                            <a:pt x="323" y="507"/>
                          </a:lnTo>
                          <a:lnTo>
                            <a:pt x="329" y="506"/>
                          </a:lnTo>
                          <a:lnTo>
                            <a:pt x="334" y="504"/>
                          </a:lnTo>
                          <a:lnTo>
                            <a:pt x="341" y="503"/>
                          </a:lnTo>
                          <a:lnTo>
                            <a:pt x="346" y="501"/>
                          </a:lnTo>
                          <a:lnTo>
                            <a:pt x="351" y="499"/>
                          </a:lnTo>
                          <a:lnTo>
                            <a:pt x="358" y="495"/>
                          </a:lnTo>
                          <a:lnTo>
                            <a:pt x="363" y="493"/>
                          </a:lnTo>
                          <a:lnTo>
                            <a:pt x="368" y="491"/>
                          </a:lnTo>
                          <a:lnTo>
                            <a:pt x="374" y="488"/>
                          </a:lnTo>
                          <a:lnTo>
                            <a:pt x="379" y="486"/>
                          </a:lnTo>
                          <a:lnTo>
                            <a:pt x="384" y="483"/>
                          </a:lnTo>
                          <a:lnTo>
                            <a:pt x="390" y="479"/>
                          </a:lnTo>
                          <a:lnTo>
                            <a:pt x="395" y="476"/>
                          </a:lnTo>
                          <a:lnTo>
                            <a:pt x="399" y="473"/>
                          </a:lnTo>
                          <a:lnTo>
                            <a:pt x="405" y="470"/>
                          </a:lnTo>
                          <a:lnTo>
                            <a:pt x="410" y="467"/>
                          </a:lnTo>
                          <a:lnTo>
                            <a:pt x="414" y="462"/>
                          </a:lnTo>
                          <a:lnTo>
                            <a:pt x="419" y="459"/>
                          </a:lnTo>
                          <a:lnTo>
                            <a:pt x="424" y="455"/>
                          </a:lnTo>
                          <a:lnTo>
                            <a:pt x="428" y="451"/>
                          </a:lnTo>
                          <a:lnTo>
                            <a:pt x="433" y="446"/>
                          </a:lnTo>
                          <a:lnTo>
                            <a:pt x="438" y="443"/>
                          </a:lnTo>
                          <a:lnTo>
                            <a:pt x="442" y="439"/>
                          </a:lnTo>
                          <a:lnTo>
                            <a:pt x="446" y="434"/>
                          </a:lnTo>
                          <a:lnTo>
                            <a:pt x="449" y="429"/>
                          </a:lnTo>
                          <a:lnTo>
                            <a:pt x="454" y="425"/>
                          </a:lnTo>
                          <a:lnTo>
                            <a:pt x="458" y="421"/>
                          </a:lnTo>
                          <a:lnTo>
                            <a:pt x="461" y="415"/>
                          </a:lnTo>
                          <a:lnTo>
                            <a:pt x="465" y="411"/>
                          </a:lnTo>
                          <a:lnTo>
                            <a:pt x="468" y="406"/>
                          </a:lnTo>
                          <a:lnTo>
                            <a:pt x="472" y="401"/>
                          </a:lnTo>
                          <a:lnTo>
                            <a:pt x="475" y="396"/>
                          </a:lnTo>
                          <a:lnTo>
                            <a:pt x="478" y="391"/>
                          </a:lnTo>
                          <a:lnTo>
                            <a:pt x="481" y="386"/>
                          </a:lnTo>
                          <a:lnTo>
                            <a:pt x="484" y="380"/>
                          </a:lnTo>
                          <a:lnTo>
                            <a:pt x="487" y="375"/>
                          </a:lnTo>
                          <a:lnTo>
                            <a:pt x="490" y="370"/>
                          </a:lnTo>
                          <a:lnTo>
                            <a:pt x="492" y="364"/>
                          </a:lnTo>
                          <a:lnTo>
                            <a:pt x="495" y="358"/>
                          </a:lnTo>
                          <a:lnTo>
                            <a:pt x="497" y="353"/>
                          </a:lnTo>
                          <a:lnTo>
                            <a:pt x="499" y="347"/>
                          </a:lnTo>
                          <a:lnTo>
                            <a:pt x="501" y="341"/>
                          </a:lnTo>
                          <a:lnTo>
                            <a:pt x="503" y="336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rgbClr val="FF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52" name="Freeform 706"/>
                    <p:cNvSpPr>
                      <a:spLocks/>
                    </p:cNvSpPr>
                    <p:nvPr/>
                  </p:nvSpPr>
                  <p:spPr bwMode="auto">
                    <a:xfrm>
                      <a:off x="2624" y="1624"/>
                      <a:ext cx="2" cy="24"/>
                    </a:xfrm>
                    <a:custGeom>
                      <a:avLst/>
                      <a:gdLst>
                        <a:gd name="T0" fmla="*/ 0 w 12"/>
                        <a:gd name="T1" fmla="*/ 24 h 78"/>
                        <a:gd name="T2" fmla="*/ 0 w 12"/>
                        <a:gd name="T3" fmla="*/ 22 h 78"/>
                        <a:gd name="T4" fmla="*/ 1 w 12"/>
                        <a:gd name="T5" fmla="*/ 20 h 78"/>
                        <a:gd name="T6" fmla="*/ 1 w 12"/>
                        <a:gd name="T7" fmla="*/ 19 h 78"/>
                        <a:gd name="T8" fmla="*/ 1 w 12"/>
                        <a:gd name="T9" fmla="*/ 17 h 78"/>
                        <a:gd name="T10" fmla="*/ 1 w 12"/>
                        <a:gd name="T11" fmla="*/ 15 h 78"/>
                        <a:gd name="T12" fmla="*/ 1 w 12"/>
                        <a:gd name="T13" fmla="*/ 13 h 78"/>
                        <a:gd name="T14" fmla="*/ 2 w 12"/>
                        <a:gd name="T15" fmla="*/ 11 h 78"/>
                        <a:gd name="T16" fmla="*/ 2 w 12"/>
                        <a:gd name="T17" fmla="*/ 10 h 78"/>
                        <a:gd name="T18" fmla="*/ 2 w 12"/>
                        <a:gd name="T19" fmla="*/ 7 h 78"/>
                        <a:gd name="T20" fmla="*/ 2 w 12"/>
                        <a:gd name="T21" fmla="*/ 6 h 78"/>
                        <a:gd name="T22" fmla="*/ 2 w 12"/>
                        <a:gd name="T23" fmla="*/ 4 h 78"/>
                        <a:gd name="T24" fmla="*/ 2 w 12"/>
                        <a:gd name="T25" fmla="*/ 2 h 78"/>
                        <a:gd name="T26" fmla="*/ 2 w 12"/>
                        <a:gd name="T27" fmla="*/ 0 h 78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0" t="0" r="r" b="b"/>
                      <a:pathLst>
                        <a:path w="12" h="78">
                          <a:moveTo>
                            <a:pt x="0" y="78"/>
                          </a:moveTo>
                          <a:lnTo>
                            <a:pt x="2" y="72"/>
                          </a:lnTo>
                          <a:lnTo>
                            <a:pt x="4" y="66"/>
                          </a:lnTo>
                          <a:lnTo>
                            <a:pt x="5" y="61"/>
                          </a:lnTo>
                          <a:lnTo>
                            <a:pt x="6" y="54"/>
                          </a:lnTo>
                          <a:lnTo>
                            <a:pt x="7" y="49"/>
                          </a:lnTo>
                          <a:lnTo>
                            <a:pt x="8" y="42"/>
                          </a:lnTo>
                          <a:lnTo>
                            <a:pt x="9" y="36"/>
                          </a:lnTo>
                          <a:lnTo>
                            <a:pt x="10" y="31"/>
                          </a:lnTo>
                          <a:lnTo>
                            <a:pt x="10" y="24"/>
                          </a:lnTo>
                          <a:lnTo>
                            <a:pt x="11" y="18"/>
                          </a:lnTo>
                          <a:lnTo>
                            <a:pt x="11" y="13"/>
                          </a:lnTo>
                          <a:lnTo>
                            <a:pt x="11" y="6"/>
                          </a:lnTo>
                          <a:lnTo>
                            <a:pt x="12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rgbClr val="FF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53" name="Freeform 707"/>
                    <p:cNvSpPr>
                      <a:spLocks/>
                    </p:cNvSpPr>
                    <p:nvPr/>
                  </p:nvSpPr>
                  <p:spPr bwMode="auto">
                    <a:xfrm>
                      <a:off x="2174" y="1177"/>
                      <a:ext cx="4" cy="23"/>
                    </a:xfrm>
                    <a:custGeom>
                      <a:avLst/>
                      <a:gdLst>
                        <a:gd name="T0" fmla="*/ 0 w 12"/>
                        <a:gd name="T1" fmla="*/ 23 h 78"/>
                        <a:gd name="T2" fmla="*/ 1 w 12"/>
                        <a:gd name="T3" fmla="*/ 21 h 78"/>
                        <a:gd name="T4" fmla="*/ 1 w 12"/>
                        <a:gd name="T5" fmla="*/ 19 h 78"/>
                        <a:gd name="T6" fmla="*/ 2 w 12"/>
                        <a:gd name="T7" fmla="*/ 18 h 78"/>
                        <a:gd name="T8" fmla="*/ 2 w 12"/>
                        <a:gd name="T9" fmla="*/ 16 h 78"/>
                        <a:gd name="T10" fmla="*/ 2 w 12"/>
                        <a:gd name="T11" fmla="*/ 14 h 78"/>
                        <a:gd name="T12" fmla="*/ 3 w 12"/>
                        <a:gd name="T13" fmla="*/ 13 h 78"/>
                        <a:gd name="T14" fmla="*/ 3 w 12"/>
                        <a:gd name="T15" fmla="*/ 11 h 78"/>
                        <a:gd name="T16" fmla="*/ 3 w 12"/>
                        <a:gd name="T17" fmla="*/ 9 h 78"/>
                        <a:gd name="T18" fmla="*/ 3 w 12"/>
                        <a:gd name="T19" fmla="*/ 7 h 78"/>
                        <a:gd name="T20" fmla="*/ 4 w 12"/>
                        <a:gd name="T21" fmla="*/ 5 h 78"/>
                        <a:gd name="T22" fmla="*/ 4 w 12"/>
                        <a:gd name="T23" fmla="*/ 4 h 78"/>
                        <a:gd name="T24" fmla="*/ 4 w 12"/>
                        <a:gd name="T25" fmla="*/ 2 h 78"/>
                        <a:gd name="T26" fmla="*/ 4 w 12"/>
                        <a:gd name="T27" fmla="*/ 0 h 78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0" t="0" r="r" b="b"/>
                      <a:pathLst>
                        <a:path w="12" h="78">
                          <a:moveTo>
                            <a:pt x="0" y="78"/>
                          </a:moveTo>
                          <a:lnTo>
                            <a:pt x="2" y="72"/>
                          </a:lnTo>
                          <a:lnTo>
                            <a:pt x="3" y="66"/>
                          </a:lnTo>
                          <a:lnTo>
                            <a:pt x="5" y="60"/>
                          </a:lnTo>
                          <a:lnTo>
                            <a:pt x="6" y="55"/>
                          </a:lnTo>
                          <a:lnTo>
                            <a:pt x="7" y="48"/>
                          </a:lnTo>
                          <a:lnTo>
                            <a:pt x="8" y="43"/>
                          </a:lnTo>
                          <a:lnTo>
                            <a:pt x="9" y="36"/>
                          </a:lnTo>
                          <a:lnTo>
                            <a:pt x="10" y="30"/>
                          </a:lnTo>
                          <a:lnTo>
                            <a:pt x="10" y="25"/>
                          </a:lnTo>
                          <a:lnTo>
                            <a:pt x="12" y="18"/>
                          </a:lnTo>
                          <a:lnTo>
                            <a:pt x="12" y="12"/>
                          </a:lnTo>
                          <a:lnTo>
                            <a:pt x="12" y="7"/>
                          </a:lnTo>
                          <a:lnTo>
                            <a:pt x="12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rgbClr val="FF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54" name="Freeform 708"/>
                    <p:cNvSpPr>
                      <a:spLocks/>
                    </p:cNvSpPr>
                    <p:nvPr/>
                  </p:nvSpPr>
                  <p:spPr bwMode="auto">
                    <a:xfrm>
                      <a:off x="2917" y="1097"/>
                      <a:ext cx="157" cy="159"/>
                    </a:xfrm>
                    <a:custGeom>
                      <a:avLst/>
                      <a:gdLst>
                        <a:gd name="T0" fmla="*/ 157 w 515"/>
                        <a:gd name="T1" fmla="*/ 72 h 515"/>
                        <a:gd name="T2" fmla="*/ 155 w 515"/>
                        <a:gd name="T3" fmla="*/ 63 h 515"/>
                        <a:gd name="T4" fmla="*/ 153 w 515"/>
                        <a:gd name="T5" fmla="*/ 54 h 515"/>
                        <a:gd name="T6" fmla="*/ 149 w 515"/>
                        <a:gd name="T7" fmla="*/ 45 h 515"/>
                        <a:gd name="T8" fmla="*/ 145 w 515"/>
                        <a:gd name="T9" fmla="*/ 37 h 515"/>
                        <a:gd name="T10" fmla="*/ 139 w 515"/>
                        <a:gd name="T11" fmla="*/ 29 h 515"/>
                        <a:gd name="T12" fmla="*/ 133 w 515"/>
                        <a:gd name="T13" fmla="*/ 23 h 515"/>
                        <a:gd name="T14" fmla="*/ 126 w 515"/>
                        <a:gd name="T15" fmla="*/ 16 h 515"/>
                        <a:gd name="T16" fmla="*/ 119 w 515"/>
                        <a:gd name="T17" fmla="*/ 11 h 515"/>
                        <a:gd name="T18" fmla="*/ 111 w 515"/>
                        <a:gd name="T19" fmla="*/ 7 h 515"/>
                        <a:gd name="T20" fmla="*/ 102 w 515"/>
                        <a:gd name="T21" fmla="*/ 3 h 515"/>
                        <a:gd name="T22" fmla="*/ 93 w 515"/>
                        <a:gd name="T23" fmla="*/ 1 h 515"/>
                        <a:gd name="T24" fmla="*/ 84 w 515"/>
                        <a:gd name="T25" fmla="*/ 0 h 515"/>
                        <a:gd name="T26" fmla="*/ 75 w 515"/>
                        <a:gd name="T27" fmla="*/ 0 h 515"/>
                        <a:gd name="T28" fmla="*/ 66 w 515"/>
                        <a:gd name="T29" fmla="*/ 1 h 515"/>
                        <a:gd name="T30" fmla="*/ 57 w 515"/>
                        <a:gd name="T31" fmla="*/ 3 h 515"/>
                        <a:gd name="T32" fmla="*/ 48 w 515"/>
                        <a:gd name="T33" fmla="*/ 6 h 515"/>
                        <a:gd name="T34" fmla="*/ 40 w 515"/>
                        <a:gd name="T35" fmla="*/ 10 h 515"/>
                        <a:gd name="T36" fmla="*/ 32 w 515"/>
                        <a:gd name="T37" fmla="*/ 15 h 515"/>
                        <a:gd name="T38" fmla="*/ 25 w 515"/>
                        <a:gd name="T39" fmla="*/ 21 h 515"/>
                        <a:gd name="T40" fmla="*/ 18 w 515"/>
                        <a:gd name="T41" fmla="*/ 28 h 515"/>
                        <a:gd name="T42" fmla="*/ 13 w 515"/>
                        <a:gd name="T43" fmla="*/ 36 h 515"/>
                        <a:gd name="T44" fmla="*/ 8 w 515"/>
                        <a:gd name="T45" fmla="*/ 44 h 515"/>
                        <a:gd name="T46" fmla="*/ 5 w 515"/>
                        <a:gd name="T47" fmla="*/ 52 h 515"/>
                        <a:gd name="T48" fmla="*/ 2 w 515"/>
                        <a:gd name="T49" fmla="*/ 61 h 515"/>
                        <a:gd name="T50" fmla="*/ 1 w 515"/>
                        <a:gd name="T51" fmla="*/ 70 h 515"/>
                        <a:gd name="T52" fmla="*/ 0 w 515"/>
                        <a:gd name="T53" fmla="*/ 79 h 515"/>
                        <a:gd name="T54" fmla="*/ 1 w 515"/>
                        <a:gd name="T55" fmla="*/ 89 h 515"/>
                        <a:gd name="T56" fmla="*/ 2 w 515"/>
                        <a:gd name="T57" fmla="*/ 98 h 515"/>
                        <a:gd name="T58" fmla="*/ 5 w 515"/>
                        <a:gd name="T59" fmla="*/ 107 h 515"/>
                        <a:gd name="T60" fmla="*/ 8 w 515"/>
                        <a:gd name="T61" fmla="*/ 115 h 515"/>
                        <a:gd name="T62" fmla="*/ 13 w 515"/>
                        <a:gd name="T63" fmla="*/ 123 h 515"/>
                        <a:gd name="T64" fmla="*/ 18 w 515"/>
                        <a:gd name="T65" fmla="*/ 131 h 515"/>
                        <a:gd name="T66" fmla="*/ 25 w 515"/>
                        <a:gd name="T67" fmla="*/ 138 h 515"/>
                        <a:gd name="T68" fmla="*/ 32 w 515"/>
                        <a:gd name="T69" fmla="*/ 144 h 515"/>
                        <a:gd name="T70" fmla="*/ 40 w 515"/>
                        <a:gd name="T71" fmla="*/ 149 h 515"/>
                        <a:gd name="T72" fmla="*/ 48 w 515"/>
                        <a:gd name="T73" fmla="*/ 153 h 515"/>
                        <a:gd name="T74" fmla="*/ 57 w 515"/>
                        <a:gd name="T75" fmla="*/ 156 h 515"/>
                        <a:gd name="T76" fmla="*/ 66 w 515"/>
                        <a:gd name="T77" fmla="*/ 158 h 515"/>
                        <a:gd name="T78" fmla="*/ 75 w 515"/>
                        <a:gd name="T79" fmla="*/ 159 h 515"/>
                        <a:gd name="T80" fmla="*/ 84 w 515"/>
                        <a:gd name="T81" fmla="*/ 159 h 515"/>
                        <a:gd name="T82" fmla="*/ 93 w 515"/>
                        <a:gd name="T83" fmla="*/ 158 h 515"/>
                        <a:gd name="T84" fmla="*/ 102 w 515"/>
                        <a:gd name="T85" fmla="*/ 155 h 515"/>
                        <a:gd name="T86" fmla="*/ 111 w 515"/>
                        <a:gd name="T87" fmla="*/ 152 h 515"/>
                        <a:gd name="T88" fmla="*/ 119 w 515"/>
                        <a:gd name="T89" fmla="*/ 148 h 515"/>
                        <a:gd name="T90" fmla="*/ 126 w 515"/>
                        <a:gd name="T91" fmla="*/ 143 h 515"/>
                        <a:gd name="T92" fmla="*/ 133 w 515"/>
                        <a:gd name="T93" fmla="*/ 136 h 515"/>
                        <a:gd name="T94" fmla="*/ 139 w 515"/>
                        <a:gd name="T95" fmla="*/ 129 h 515"/>
                        <a:gd name="T96" fmla="*/ 145 w 515"/>
                        <a:gd name="T97" fmla="*/ 122 h 515"/>
                        <a:gd name="T98" fmla="*/ 149 w 515"/>
                        <a:gd name="T99" fmla="*/ 114 h 515"/>
                        <a:gd name="T100" fmla="*/ 153 w 515"/>
                        <a:gd name="T101" fmla="*/ 105 h 515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</a:gdLst>
                      <a:ahLst/>
                      <a:cxnLst>
                        <a:cxn ang="T102">
                          <a:pos x="T0" y="T1"/>
                        </a:cxn>
                        <a:cxn ang="T103">
                          <a:pos x="T2" y="T3"/>
                        </a:cxn>
                        <a:cxn ang="T104">
                          <a:pos x="T4" y="T5"/>
                        </a:cxn>
                        <a:cxn ang="T105">
                          <a:pos x="T6" y="T7"/>
                        </a:cxn>
                        <a:cxn ang="T106">
                          <a:pos x="T8" y="T9"/>
                        </a:cxn>
                        <a:cxn ang="T107">
                          <a:pos x="T10" y="T11"/>
                        </a:cxn>
                        <a:cxn ang="T108">
                          <a:pos x="T12" y="T13"/>
                        </a:cxn>
                        <a:cxn ang="T109">
                          <a:pos x="T14" y="T15"/>
                        </a:cxn>
                        <a:cxn ang="T110">
                          <a:pos x="T16" y="T17"/>
                        </a:cxn>
                        <a:cxn ang="T111">
                          <a:pos x="T18" y="T19"/>
                        </a:cxn>
                        <a:cxn ang="T112">
                          <a:pos x="T20" y="T21"/>
                        </a:cxn>
                        <a:cxn ang="T113">
                          <a:pos x="T22" y="T23"/>
                        </a:cxn>
                        <a:cxn ang="T114">
                          <a:pos x="T24" y="T25"/>
                        </a:cxn>
                        <a:cxn ang="T115">
                          <a:pos x="T26" y="T27"/>
                        </a:cxn>
                        <a:cxn ang="T116">
                          <a:pos x="T28" y="T29"/>
                        </a:cxn>
                        <a:cxn ang="T117">
                          <a:pos x="T30" y="T31"/>
                        </a:cxn>
                        <a:cxn ang="T118">
                          <a:pos x="T32" y="T33"/>
                        </a:cxn>
                        <a:cxn ang="T119">
                          <a:pos x="T34" y="T35"/>
                        </a:cxn>
                        <a:cxn ang="T120">
                          <a:pos x="T36" y="T37"/>
                        </a:cxn>
                        <a:cxn ang="T121">
                          <a:pos x="T38" y="T39"/>
                        </a:cxn>
                        <a:cxn ang="T122">
                          <a:pos x="T40" y="T41"/>
                        </a:cxn>
                        <a:cxn ang="T123">
                          <a:pos x="T42" y="T43"/>
                        </a:cxn>
                        <a:cxn ang="T124">
                          <a:pos x="T44" y="T45"/>
                        </a:cxn>
                        <a:cxn ang="T125">
                          <a:pos x="T46" y="T47"/>
                        </a:cxn>
                        <a:cxn ang="T126">
                          <a:pos x="T48" y="T49"/>
                        </a:cxn>
                        <a:cxn ang="T127">
                          <a:pos x="T50" y="T51"/>
                        </a:cxn>
                        <a:cxn ang="T128">
                          <a:pos x="T52" y="T53"/>
                        </a:cxn>
                        <a:cxn ang="T129">
                          <a:pos x="T54" y="T55"/>
                        </a:cxn>
                        <a:cxn ang="T130">
                          <a:pos x="T56" y="T57"/>
                        </a:cxn>
                        <a:cxn ang="T131">
                          <a:pos x="T58" y="T59"/>
                        </a:cxn>
                        <a:cxn ang="T132">
                          <a:pos x="T60" y="T61"/>
                        </a:cxn>
                        <a:cxn ang="T133">
                          <a:pos x="T62" y="T63"/>
                        </a:cxn>
                        <a:cxn ang="T134">
                          <a:pos x="T64" y="T65"/>
                        </a:cxn>
                        <a:cxn ang="T135">
                          <a:pos x="T66" y="T67"/>
                        </a:cxn>
                        <a:cxn ang="T136">
                          <a:pos x="T68" y="T69"/>
                        </a:cxn>
                        <a:cxn ang="T137">
                          <a:pos x="T70" y="T71"/>
                        </a:cxn>
                        <a:cxn ang="T138">
                          <a:pos x="T72" y="T73"/>
                        </a:cxn>
                        <a:cxn ang="T139">
                          <a:pos x="T74" y="T75"/>
                        </a:cxn>
                        <a:cxn ang="T140">
                          <a:pos x="T76" y="T77"/>
                        </a:cxn>
                        <a:cxn ang="T141">
                          <a:pos x="T78" y="T79"/>
                        </a:cxn>
                        <a:cxn ang="T142">
                          <a:pos x="T80" y="T81"/>
                        </a:cxn>
                        <a:cxn ang="T143">
                          <a:pos x="T82" y="T83"/>
                        </a:cxn>
                        <a:cxn ang="T144">
                          <a:pos x="T84" y="T85"/>
                        </a:cxn>
                        <a:cxn ang="T145">
                          <a:pos x="T86" y="T87"/>
                        </a:cxn>
                        <a:cxn ang="T146">
                          <a:pos x="T88" y="T89"/>
                        </a:cxn>
                        <a:cxn ang="T147">
                          <a:pos x="T90" y="T91"/>
                        </a:cxn>
                        <a:cxn ang="T148">
                          <a:pos x="T92" y="T93"/>
                        </a:cxn>
                        <a:cxn ang="T149">
                          <a:pos x="T94" y="T95"/>
                        </a:cxn>
                        <a:cxn ang="T150">
                          <a:pos x="T96" y="T97"/>
                        </a:cxn>
                        <a:cxn ang="T151">
                          <a:pos x="T98" y="T99"/>
                        </a:cxn>
                        <a:cxn ang="T152">
                          <a:pos x="T100" y="T101"/>
                        </a:cxn>
                      </a:cxnLst>
                      <a:rect l="0" t="0" r="r" b="b"/>
                      <a:pathLst>
                        <a:path w="515" h="515">
                          <a:moveTo>
                            <a:pt x="515" y="257"/>
                          </a:moveTo>
                          <a:lnTo>
                            <a:pt x="515" y="251"/>
                          </a:lnTo>
                          <a:lnTo>
                            <a:pt x="514" y="246"/>
                          </a:lnTo>
                          <a:lnTo>
                            <a:pt x="514" y="239"/>
                          </a:lnTo>
                          <a:lnTo>
                            <a:pt x="514" y="233"/>
                          </a:lnTo>
                          <a:lnTo>
                            <a:pt x="513" y="227"/>
                          </a:lnTo>
                          <a:lnTo>
                            <a:pt x="512" y="221"/>
                          </a:lnTo>
                          <a:lnTo>
                            <a:pt x="511" y="216"/>
                          </a:lnTo>
                          <a:lnTo>
                            <a:pt x="510" y="209"/>
                          </a:lnTo>
                          <a:lnTo>
                            <a:pt x="509" y="203"/>
                          </a:lnTo>
                          <a:lnTo>
                            <a:pt x="507" y="198"/>
                          </a:lnTo>
                          <a:lnTo>
                            <a:pt x="506" y="191"/>
                          </a:lnTo>
                          <a:lnTo>
                            <a:pt x="504" y="186"/>
                          </a:lnTo>
                          <a:lnTo>
                            <a:pt x="503" y="180"/>
                          </a:lnTo>
                          <a:lnTo>
                            <a:pt x="501" y="174"/>
                          </a:lnTo>
                          <a:lnTo>
                            <a:pt x="499" y="169"/>
                          </a:lnTo>
                          <a:lnTo>
                            <a:pt x="497" y="162"/>
                          </a:lnTo>
                          <a:lnTo>
                            <a:pt x="495" y="157"/>
                          </a:lnTo>
                          <a:lnTo>
                            <a:pt x="493" y="152"/>
                          </a:lnTo>
                          <a:lnTo>
                            <a:pt x="489" y="147"/>
                          </a:lnTo>
                          <a:lnTo>
                            <a:pt x="487" y="141"/>
                          </a:lnTo>
                          <a:lnTo>
                            <a:pt x="484" y="136"/>
                          </a:lnTo>
                          <a:lnTo>
                            <a:pt x="481" y="131"/>
                          </a:lnTo>
                          <a:lnTo>
                            <a:pt x="478" y="125"/>
                          </a:lnTo>
                          <a:lnTo>
                            <a:pt x="474" y="120"/>
                          </a:lnTo>
                          <a:lnTo>
                            <a:pt x="471" y="115"/>
                          </a:lnTo>
                          <a:lnTo>
                            <a:pt x="468" y="110"/>
                          </a:lnTo>
                          <a:lnTo>
                            <a:pt x="465" y="105"/>
                          </a:lnTo>
                          <a:lnTo>
                            <a:pt x="461" y="100"/>
                          </a:lnTo>
                          <a:lnTo>
                            <a:pt x="457" y="95"/>
                          </a:lnTo>
                          <a:lnTo>
                            <a:pt x="453" y="91"/>
                          </a:lnTo>
                          <a:lnTo>
                            <a:pt x="450" y="86"/>
                          </a:lnTo>
                          <a:lnTo>
                            <a:pt x="446" y="82"/>
                          </a:lnTo>
                          <a:lnTo>
                            <a:pt x="441" y="77"/>
                          </a:lnTo>
                          <a:lnTo>
                            <a:pt x="437" y="73"/>
                          </a:lnTo>
                          <a:lnTo>
                            <a:pt x="433" y="69"/>
                          </a:lnTo>
                          <a:lnTo>
                            <a:pt x="429" y="65"/>
                          </a:lnTo>
                          <a:lnTo>
                            <a:pt x="423" y="60"/>
                          </a:lnTo>
                          <a:lnTo>
                            <a:pt x="419" y="57"/>
                          </a:lnTo>
                          <a:lnTo>
                            <a:pt x="414" y="53"/>
                          </a:lnTo>
                          <a:lnTo>
                            <a:pt x="410" y="50"/>
                          </a:lnTo>
                          <a:lnTo>
                            <a:pt x="404" y="46"/>
                          </a:lnTo>
                          <a:lnTo>
                            <a:pt x="400" y="42"/>
                          </a:lnTo>
                          <a:lnTo>
                            <a:pt x="395" y="39"/>
                          </a:lnTo>
                          <a:lnTo>
                            <a:pt x="389" y="36"/>
                          </a:lnTo>
                          <a:lnTo>
                            <a:pt x="384" y="34"/>
                          </a:lnTo>
                          <a:lnTo>
                            <a:pt x="379" y="30"/>
                          </a:lnTo>
                          <a:lnTo>
                            <a:pt x="373" y="27"/>
                          </a:lnTo>
                          <a:lnTo>
                            <a:pt x="368" y="25"/>
                          </a:lnTo>
                          <a:lnTo>
                            <a:pt x="363" y="22"/>
                          </a:lnTo>
                          <a:lnTo>
                            <a:pt x="357" y="20"/>
                          </a:lnTo>
                          <a:lnTo>
                            <a:pt x="351" y="18"/>
                          </a:lnTo>
                          <a:lnTo>
                            <a:pt x="346" y="16"/>
                          </a:lnTo>
                          <a:lnTo>
                            <a:pt x="340" y="13"/>
                          </a:lnTo>
                          <a:lnTo>
                            <a:pt x="334" y="11"/>
                          </a:lnTo>
                          <a:lnTo>
                            <a:pt x="329" y="10"/>
                          </a:lnTo>
                          <a:lnTo>
                            <a:pt x="323" y="8"/>
                          </a:lnTo>
                          <a:lnTo>
                            <a:pt x="317" y="7"/>
                          </a:lnTo>
                          <a:lnTo>
                            <a:pt x="312" y="5"/>
                          </a:lnTo>
                          <a:lnTo>
                            <a:pt x="305" y="4"/>
                          </a:lnTo>
                          <a:lnTo>
                            <a:pt x="299" y="3"/>
                          </a:lnTo>
                          <a:lnTo>
                            <a:pt x="293" y="2"/>
                          </a:lnTo>
                          <a:lnTo>
                            <a:pt x="287" y="2"/>
                          </a:lnTo>
                          <a:lnTo>
                            <a:pt x="282" y="1"/>
                          </a:lnTo>
                          <a:lnTo>
                            <a:pt x="275" y="1"/>
                          </a:lnTo>
                          <a:lnTo>
                            <a:pt x="269" y="0"/>
                          </a:lnTo>
                          <a:lnTo>
                            <a:pt x="264" y="0"/>
                          </a:lnTo>
                          <a:lnTo>
                            <a:pt x="257" y="0"/>
                          </a:lnTo>
                          <a:lnTo>
                            <a:pt x="251" y="0"/>
                          </a:lnTo>
                          <a:lnTo>
                            <a:pt x="246" y="0"/>
                          </a:lnTo>
                          <a:lnTo>
                            <a:pt x="239" y="1"/>
                          </a:lnTo>
                          <a:lnTo>
                            <a:pt x="233" y="1"/>
                          </a:lnTo>
                          <a:lnTo>
                            <a:pt x="227" y="2"/>
                          </a:lnTo>
                          <a:lnTo>
                            <a:pt x="221" y="2"/>
                          </a:lnTo>
                          <a:lnTo>
                            <a:pt x="215" y="3"/>
                          </a:lnTo>
                          <a:lnTo>
                            <a:pt x="209" y="4"/>
                          </a:lnTo>
                          <a:lnTo>
                            <a:pt x="203" y="5"/>
                          </a:lnTo>
                          <a:lnTo>
                            <a:pt x="198" y="7"/>
                          </a:lnTo>
                          <a:lnTo>
                            <a:pt x="191" y="8"/>
                          </a:lnTo>
                          <a:lnTo>
                            <a:pt x="186" y="10"/>
                          </a:lnTo>
                          <a:lnTo>
                            <a:pt x="180" y="11"/>
                          </a:lnTo>
                          <a:lnTo>
                            <a:pt x="174" y="13"/>
                          </a:lnTo>
                          <a:lnTo>
                            <a:pt x="169" y="16"/>
                          </a:lnTo>
                          <a:lnTo>
                            <a:pt x="162" y="18"/>
                          </a:lnTo>
                          <a:lnTo>
                            <a:pt x="157" y="20"/>
                          </a:lnTo>
                          <a:lnTo>
                            <a:pt x="152" y="22"/>
                          </a:lnTo>
                          <a:lnTo>
                            <a:pt x="147" y="25"/>
                          </a:lnTo>
                          <a:lnTo>
                            <a:pt x="141" y="27"/>
                          </a:lnTo>
                          <a:lnTo>
                            <a:pt x="136" y="30"/>
                          </a:lnTo>
                          <a:lnTo>
                            <a:pt x="131" y="34"/>
                          </a:lnTo>
                          <a:lnTo>
                            <a:pt x="125" y="36"/>
                          </a:lnTo>
                          <a:lnTo>
                            <a:pt x="120" y="39"/>
                          </a:lnTo>
                          <a:lnTo>
                            <a:pt x="115" y="42"/>
                          </a:lnTo>
                          <a:lnTo>
                            <a:pt x="109" y="46"/>
                          </a:lnTo>
                          <a:lnTo>
                            <a:pt x="105" y="50"/>
                          </a:lnTo>
                          <a:lnTo>
                            <a:pt x="100" y="53"/>
                          </a:lnTo>
                          <a:lnTo>
                            <a:pt x="95" y="57"/>
                          </a:lnTo>
                          <a:lnTo>
                            <a:pt x="90" y="60"/>
                          </a:lnTo>
                          <a:lnTo>
                            <a:pt x="86" y="65"/>
                          </a:lnTo>
                          <a:lnTo>
                            <a:pt x="82" y="69"/>
                          </a:lnTo>
                          <a:lnTo>
                            <a:pt x="77" y="73"/>
                          </a:lnTo>
                          <a:lnTo>
                            <a:pt x="73" y="77"/>
                          </a:lnTo>
                          <a:lnTo>
                            <a:pt x="69" y="82"/>
                          </a:lnTo>
                          <a:lnTo>
                            <a:pt x="65" y="86"/>
                          </a:lnTo>
                          <a:lnTo>
                            <a:pt x="60" y="91"/>
                          </a:lnTo>
                          <a:lnTo>
                            <a:pt x="57" y="95"/>
                          </a:lnTo>
                          <a:lnTo>
                            <a:pt x="53" y="100"/>
                          </a:lnTo>
                          <a:lnTo>
                            <a:pt x="50" y="105"/>
                          </a:lnTo>
                          <a:lnTo>
                            <a:pt x="46" y="110"/>
                          </a:lnTo>
                          <a:lnTo>
                            <a:pt x="42" y="115"/>
                          </a:lnTo>
                          <a:lnTo>
                            <a:pt x="39" y="120"/>
                          </a:lnTo>
                          <a:lnTo>
                            <a:pt x="36" y="125"/>
                          </a:lnTo>
                          <a:lnTo>
                            <a:pt x="33" y="131"/>
                          </a:lnTo>
                          <a:lnTo>
                            <a:pt x="30" y="136"/>
                          </a:lnTo>
                          <a:lnTo>
                            <a:pt x="27" y="141"/>
                          </a:lnTo>
                          <a:lnTo>
                            <a:pt x="25" y="147"/>
                          </a:lnTo>
                          <a:lnTo>
                            <a:pt x="22" y="152"/>
                          </a:lnTo>
                          <a:lnTo>
                            <a:pt x="20" y="157"/>
                          </a:lnTo>
                          <a:lnTo>
                            <a:pt x="18" y="162"/>
                          </a:lnTo>
                          <a:lnTo>
                            <a:pt x="16" y="169"/>
                          </a:lnTo>
                          <a:lnTo>
                            <a:pt x="13" y="174"/>
                          </a:lnTo>
                          <a:lnTo>
                            <a:pt x="11" y="180"/>
                          </a:lnTo>
                          <a:lnTo>
                            <a:pt x="10" y="186"/>
                          </a:lnTo>
                          <a:lnTo>
                            <a:pt x="8" y="191"/>
                          </a:lnTo>
                          <a:lnTo>
                            <a:pt x="7" y="198"/>
                          </a:lnTo>
                          <a:lnTo>
                            <a:pt x="5" y="203"/>
                          </a:lnTo>
                          <a:lnTo>
                            <a:pt x="4" y="209"/>
                          </a:lnTo>
                          <a:lnTo>
                            <a:pt x="3" y="216"/>
                          </a:lnTo>
                          <a:lnTo>
                            <a:pt x="2" y="221"/>
                          </a:lnTo>
                          <a:lnTo>
                            <a:pt x="2" y="227"/>
                          </a:lnTo>
                          <a:lnTo>
                            <a:pt x="1" y="233"/>
                          </a:lnTo>
                          <a:lnTo>
                            <a:pt x="1" y="239"/>
                          </a:lnTo>
                          <a:lnTo>
                            <a:pt x="0" y="246"/>
                          </a:lnTo>
                          <a:lnTo>
                            <a:pt x="0" y="251"/>
                          </a:lnTo>
                          <a:lnTo>
                            <a:pt x="0" y="257"/>
                          </a:lnTo>
                          <a:lnTo>
                            <a:pt x="0" y="264"/>
                          </a:lnTo>
                          <a:lnTo>
                            <a:pt x="0" y="269"/>
                          </a:lnTo>
                          <a:lnTo>
                            <a:pt x="1" y="275"/>
                          </a:lnTo>
                          <a:lnTo>
                            <a:pt x="1" y="282"/>
                          </a:lnTo>
                          <a:lnTo>
                            <a:pt x="2" y="287"/>
                          </a:lnTo>
                          <a:lnTo>
                            <a:pt x="2" y="293"/>
                          </a:lnTo>
                          <a:lnTo>
                            <a:pt x="3" y="300"/>
                          </a:lnTo>
                          <a:lnTo>
                            <a:pt x="4" y="305"/>
                          </a:lnTo>
                          <a:lnTo>
                            <a:pt x="5" y="312"/>
                          </a:lnTo>
                          <a:lnTo>
                            <a:pt x="7" y="317"/>
                          </a:lnTo>
                          <a:lnTo>
                            <a:pt x="8" y="323"/>
                          </a:lnTo>
                          <a:lnTo>
                            <a:pt x="10" y="329"/>
                          </a:lnTo>
                          <a:lnTo>
                            <a:pt x="11" y="335"/>
                          </a:lnTo>
                          <a:lnTo>
                            <a:pt x="13" y="340"/>
                          </a:lnTo>
                          <a:lnTo>
                            <a:pt x="16" y="346"/>
                          </a:lnTo>
                          <a:lnTo>
                            <a:pt x="18" y="352"/>
                          </a:lnTo>
                          <a:lnTo>
                            <a:pt x="20" y="357"/>
                          </a:lnTo>
                          <a:lnTo>
                            <a:pt x="22" y="363"/>
                          </a:lnTo>
                          <a:lnTo>
                            <a:pt x="25" y="368"/>
                          </a:lnTo>
                          <a:lnTo>
                            <a:pt x="27" y="373"/>
                          </a:lnTo>
                          <a:lnTo>
                            <a:pt x="30" y="380"/>
                          </a:lnTo>
                          <a:lnTo>
                            <a:pt x="33" y="384"/>
                          </a:lnTo>
                          <a:lnTo>
                            <a:pt x="36" y="389"/>
                          </a:lnTo>
                          <a:lnTo>
                            <a:pt x="39" y="395"/>
                          </a:lnTo>
                          <a:lnTo>
                            <a:pt x="42" y="400"/>
                          </a:lnTo>
                          <a:lnTo>
                            <a:pt x="46" y="405"/>
                          </a:lnTo>
                          <a:lnTo>
                            <a:pt x="50" y="410"/>
                          </a:lnTo>
                          <a:lnTo>
                            <a:pt x="53" y="415"/>
                          </a:lnTo>
                          <a:lnTo>
                            <a:pt x="57" y="419"/>
                          </a:lnTo>
                          <a:lnTo>
                            <a:pt x="60" y="424"/>
                          </a:lnTo>
                          <a:lnTo>
                            <a:pt x="65" y="429"/>
                          </a:lnTo>
                          <a:lnTo>
                            <a:pt x="69" y="433"/>
                          </a:lnTo>
                          <a:lnTo>
                            <a:pt x="73" y="437"/>
                          </a:lnTo>
                          <a:lnTo>
                            <a:pt x="77" y="441"/>
                          </a:lnTo>
                          <a:lnTo>
                            <a:pt x="82" y="446"/>
                          </a:lnTo>
                          <a:lnTo>
                            <a:pt x="86" y="450"/>
                          </a:lnTo>
                          <a:lnTo>
                            <a:pt x="90" y="454"/>
                          </a:lnTo>
                          <a:lnTo>
                            <a:pt x="95" y="457"/>
                          </a:lnTo>
                          <a:lnTo>
                            <a:pt x="100" y="462"/>
                          </a:lnTo>
                          <a:lnTo>
                            <a:pt x="105" y="465"/>
                          </a:lnTo>
                          <a:lnTo>
                            <a:pt x="109" y="469"/>
                          </a:lnTo>
                          <a:lnTo>
                            <a:pt x="115" y="472"/>
                          </a:lnTo>
                          <a:lnTo>
                            <a:pt x="120" y="476"/>
                          </a:lnTo>
                          <a:lnTo>
                            <a:pt x="125" y="479"/>
                          </a:lnTo>
                          <a:lnTo>
                            <a:pt x="131" y="482"/>
                          </a:lnTo>
                          <a:lnTo>
                            <a:pt x="136" y="484"/>
                          </a:lnTo>
                          <a:lnTo>
                            <a:pt x="141" y="487"/>
                          </a:lnTo>
                          <a:lnTo>
                            <a:pt x="147" y="490"/>
                          </a:lnTo>
                          <a:lnTo>
                            <a:pt x="152" y="493"/>
                          </a:lnTo>
                          <a:lnTo>
                            <a:pt x="157" y="495"/>
                          </a:lnTo>
                          <a:lnTo>
                            <a:pt x="162" y="497"/>
                          </a:lnTo>
                          <a:lnTo>
                            <a:pt x="169" y="499"/>
                          </a:lnTo>
                          <a:lnTo>
                            <a:pt x="174" y="501"/>
                          </a:lnTo>
                          <a:lnTo>
                            <a:pt x="180" y="503"/>
                          </a:lnTo>
                          <a:lnTo>
                            <a:pt x="186" y="505"/>
                          </a:lnTo>
                          <a:lnTo>
                            <a:pt x="191" y="506"/>
                          </a:lnTo>
                          <a:lnTo>
                            <a:pt x="198" y="509"/>
                          </a:lnTo>
                          <a:lnTo>
                            <a:pt x="203" y="510"/>
                          </a:lnTo>
                          <a:lnTo>
                            <a:pt x="209" y="511"/>
                          </a:lnTo>
                          <a:lnTo>
                            <a:pt x="215" y="512"/>
                          </a:lnTo>
                          <a:lnTo>
                            <a:pt x="221" y="513"/>
                          </a:lnTo>
                          <a:lnTo>
                            <a:pt x="227" y="514"/>
                          </a:lnTo>
                          <a:lnTo>
                            <a:pt x="233" y="514"/>
                          </a:lnTo>
                          <a:lnTo>
                            <a:pt x="239" y="515"/>
                          </a:lnTo>
                          <a:lnTo>
                            <a:pt x="246" y="515"/>
                          </a:lnTo>
                          <a:lnTo>
                            <a:pt x="251" y="515"/>
                          </a:lnTo>
                          <a:lnTo>
                            <a:pt x="257" y="515"/>
                          </a:lnTo>
                          <a:lnTo>
                            <a:pt x="264" y="515"/>
                          </a:lnTo>
                          <a:lnTo>
                            <a:pt x="269" y="515"/>
                          </a:lnTo>
                          <a:lnTo>
                            <a:pt x="275" y="515"/>
                          </a:lnTo>
                          <a:lnTo>
                            <a:pt x="282" y="514"/>
                          </a:lnTo>
                          <a:lnTo>
                            <a:pt x="287" y="514"/>
                          </a:lnTo>
                          <a:lnTo>
                            <a:pt x="293" y="513"/>
                          </a:lnTo>
                          <a:lnTo>
                            <a:pt x="299" y="512"/>
                          </a:lnTo>
                          <a:lnTo>
                            <a:pt x="305" y="511"/>
                          </a:lnTo>
                          <a:lnTo>
                            <a:pt x="312" y="510"/>
                          </a:lnTo>
                          <a:lnTo>
                            <a:pt x="317" y="509"/>
                          </a:lnTo>
                          <a:lnTo>
                            <a:pt x="323" y="506"/>
                          </a:lnTo>
                          <a:lnTo>
                            <a:pt x="329" y="505"/>
                          </a:lnTo>
                          <a:lnTo>
                            <a:pt x="334" y="503"/>
                          </a:lnTo>
                          <a:lnTo>
                            <a:pt x="340" y="501"/>
                          </a:lnTo>
                          <a:lnTo>
                            <a:pt x="346" y="499"/>
                          </a:lnTo>
                          <a:lnTo>
                            <a:pt x="351" y="497"/>
                          </a:lnTo>
                          <a:lnTo>
                            <a:pt x="357" y="495"/>
                          </a:lnTo>
                          <a:lnTo>
                            <a:pt x="363" y="493"/>
                          </a:lnTo>
                          <a:lnTo>
                            <a:pt x="368" y="490"/>
                          </a:lnTo>
                          <a:lnTo>
                            <a:pt x="373" y="487"/>
                          </a:lnTo>
                          <a:lnTo>
                            <a:pt x="379" y="484"/>
                          </a:lnTo>
                          <a:lnTo>
                            <a:pt x="384" y="482"/>
                          </a:lnTo>
                          <a:lnTo>
                            <a:pt x="389" y="479"/>
                          </a:lnTo>
                          <a:lnTo>
                            <a:pt x="395" y="476"/>
                          </a:lnTo>
                          <a:lnTo>
                            <a:pt x="400" y="472"/>
                          </a:lnTo>
                          <a:lnTo>
                            <a:pt x="404" y="469"/>
                          </a:lnTo>
                          <a:lnTo>
                            <a:pt x="410" y="465"/>
                          </a:lnTo>
                          <a:lnTo>
                            <a:pt x="414" y="462"/>
                          </a:lnTo>
                          <a:lnTo>
                            <a:pt x="419" y="457"/>
                          </a:lnTo>
                          <a:lnTo>
                            <a:pt x="423" y="454"/>
                          </a:lnTo>
                          <a:lnTo>
                            <a:pt x="429" y="450"/>
                          </a:lnTo>
                          <a:lnTo>
                            <a:pt x="433" y="446"/>
                          </a:lnTo>
                          <a:lnTo>
                            <a:pt x="437" y="441"/>
                          </a:lnTo>
                          <a:lnTo>
                            <a:pt x="441" y="437"/>
                          </a:lnTo>
                          <a:lnTo>
                            <a:pt x="446" y="433"/>
                          </a:lnTo>
                          <a:lnTo>
                            <a:pt x="450" y="429"/>
                          </a:lnTo>
                          <a:lnTo>
                            <a:pt x="453" y="424"/>
                          </a:lnTo>
                          <a:lnTo>
                            <a:pt x="457" y="419"/>
                          </a:lnTo>
                          <a:lnTo>
                            <a:pt x="461" y="415"/>
                          </a:lnTo>
                          <a:lnTo>
                            <a:pt x="465" y="410"/>
                          </a:lnTo>
                          <a:lnTo>
                            <a:pt x="468" y="405"/>
                          </a:lnTo>
                          <a:lnTo>
                            <a:pt x="471" y="400"/>
                          </a:lnTo>
                          <a:lnTo>
                            <a:pt x="474" y="395"/>
                          </a:lnTo>
                          <a:lnTo>
                            <a:pt x="478" y="389"/>
                          </a:lnTo>
                          <a:lnTo>
                            <a:pt x="481" y="384"/>
                          </a:lnTo>
                          <a:lnTo>
                            <a:pt x="484" y="380"/>
                          </a:lnTo>
                          <a:lnTo>
                            <a:pt x="487" y="373"/>
                          </a:lnTo>
                          <a:lnTo>
                            <a:pt x="489" y="368"/>
                          </a:lnTo>
                          <a:lnTo>
                            <a:pt x="493" y="363"/>
                          </a:lnTo>
                          <a:lnTo>
                            <a:pt x="495" y="357"/>
                          </a:lnTo>
                          <a:lnTo>
                            <a:pt x="497" y="352"/>
                          </a:lnTo>
                          <a:lnTo>
                            <a:pt x="499" y="346"/>
                          </a:lnTo>
                          <a:lnTo>
                            <a:pt x="501" y="340"/>
                          </a:lnTo>
                          <a:lnTo>
                            <a:pt x="503" y="335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rgbClr val="FF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55" name="Freeform 709"/>
                    <p:cNvSpPr>
                      <a:spLocks/>
                    </p:cNvSpPr>
                    <p:nvPr/>
                  </p:nvSpPr>
                  <p:spPr bwMode="auto">
                    <a:xfrm>
                      <a:off x="3072" y="1177"/>
                      <a:ext cx="2" cy="23"/>
                    </a:xfrm>
                    <a:custGeom>
                      <a:avLst/>
                      <a:gdLst>
                        <a:gd name="T0" fmla="*/ 0 w 12"/>
                        <a:gd name="T1" fmla="*/ 23 h 78"/>
                        <a:gd name="T2" fmla="*/ 0 w 12"/>
                        <a:gd name="T3" fmla="*/ 21 h 78"/>
                        <a:gd name="T4" fmla="*/ 1 w 12"/>
                        <a:gd name="T5" fmla="*/ 19 h 78"/>
                        <a:gd name="T6" fmla="*/ 1 w 12"/>
                        <a:gd name="T7" fmla="*/ 18 h 78"/>
                        <a:gd name="T8" fmla="*/ 1 w 12"/>
                        <a:gd name="T9" fmla="*/ 16 h 78"/>
                        <a:gd name="T10" fmla="*/ 1 w 12"/>
                        <a:gd name="T11" fmla="*/ 14 h 78"/>
                        <a:gd name="T12" fmla="*/ 1 w 12"/>
                        <a:gd name="T13" fmla="*/ 13 h 78"/>
                        <a:gd name="T14" fmla="*/ 2 w 12"/>
                        <a:gd name="T15" fmla="*/ 11 h 78"/>
                        <a:gd name="T16" fmla="*/ 2 w 12"/>
                        <a:gd name="T17" fmla="*/ 9 h 78"/>
                        <a:gd name="T18" fmla="*/ 2 w 12"/>
                        <a:gd name="T19" fmla="*/ 7 h 78"/>
                        <a:gd name="T20" fmla="*/ 2 w 12"/>
                        <a:gd name="T21" fmla="*/ 5 h 78"/>
                        <a:gd name="T22" fmla="*/ 2 w 12"/>
                        <a:gd name="T23" fmla="*/ 4 h 78"/>
                        <a:gd name="T24" fmla="*/ 2 w 12"/>
                        <a:gd name="T25" fmla="*/ 2 h 78"/>
                        <a:gd name="T26" fmla="*/ 2 w 12"/>
                        <a:gd name="T27" fmla="*/ 0 h 78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0" t="0" r="r" b="b"/>
                      <a:pathLst>
                        <a:path w="12" h="78">
                          <a:moveTo>
                            <a:pt x="0" y="78"/>
                          </a:moveTo>
                          <a:lnTo>
                            <a:pt x="1" y="72"/>
                          </a:lnTo>
                          <a:lnTo>
                            <a:pt x="3" y="66"/>
                          </a:lnTo>
                          <a:lnTo>
                            <a:pt x="4" y="60"/>
                          </a:lnTo>
                          <a:lnTo>
                            <a:pt x="6" y="55"/>
                          </a:lnTo>
                          <a:lnTo>
                            <a:pt x="7" y="48"/>
                          </a:lnTo>
                          <a:lnTo>
                            <a:pt x="8" y="43"/>
                          </a:lnTo>
                          <a:lnTo>
                            <a:pt x="9" y="36"/>
                          </a:lnTo>
                          <a:lnTo>
                            <a:pt x="10" y="30"/>
                          </a:lnTo>
                          <a:lnTo>
                            <a:pt x="11" y="25"/>
                          </a:lnTo>
                          <a:lnTo>
                            <a:pt x="11" y="18"/>
                          </a:lnTo>
                          <a:lnTo>
                            <a:pt x="11" y="12"/>
                          </a:lnTo>
                          <a:lnTo>
                            <a:pt x="12" y="7"/>
                          </a:lnTo>
                          <a:lnTo>
                            <a:pt x="12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rgbClr val="FF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56" name="Freeform 710"/>
                    <p:cNvSpPr>
                      <a:spLocks/>
                    </p:cNvSpPr>
                    <p:nvPr/>
                  </p:nvSpPr>
                  <p:spPr bwMode="auto">
                    <a:xfrm>
                      <a:off x="2469" y="649"/>
                      <a:ext cx="157" cy="157"/>
                    </a:xfrm>
                    <a:custGeom>
                      <a:avLst/>
                      <a:gdLst>
                        <a:gd name="T0" fmla="*/ 156 w 515"/>
                        <a:gd name="T1" fmla="*/ 71 h 515"/>
                        <a:gd name="T2" fmla="*/ 155 w 515"/>
                        <a:gd name="T3" fmla="*/ 62 h 515"/>
                        <a:gd name="T4" fmla="*/ 153 w 515"/>
                        <a:gd name="T5" fmla="*/ 53 h 515"/>
                        <a:gd name="T6" fmla="*/ 149 w 515"/>
                        <a:gd name="T7" fmla="*/ 45 h 515"/>
                        <a:gd name="T8" fmla="*/ 145 w 515"/>
                        <a:gd name="T9" fmla="*/ 37 h 515"/>
                        <a:gd name="T10" fmla="*/ 140 w 515"/>
                        <a:gd name="T11" fmla="*/ 29 h 515"/>
                        <a:gd name="T12" fmla="*/ 134 w 515"/>
                        <a:gd name="T13" fmla="*/ 22 h 515"/>
                        <a:gd name="T14" fmla="*/ 126 w 515"/>
                        <a:gd name="T15" fmla="*/ 16 h 515"/>
                        <a:gd name="T16" fmla="*/ 119 w 515"/>
                        <a:gd name="T17" fmla="*/ 11 h 515"/>
                        <a:gd name="T18" fmla="*/ 111 w 515"/>
                        <a:gd name="T19" fmla="*/ 7 h 515"/>
                        <a:gd name="T20" fmla="*/ 102 w 515"/>
                        <a:gd name="T21" fmla="*/ 4 h 515"/>
                        <a:gd name="T22" fmla="*/ 93 w 515"/>
                        <a:gd name="T23" fmla="*/ 1 h 515"/>
                        <a:gd name="T24" fmla="*/ 84 w 515"/>
                        <a:gd name="T25" fmla="*/ 0 h 515"/>
                        <a:gd name="T26" fmla="*/ 75 w 515"/>
                        <a:gd name="T27" fmla="*/ 0 h 515"/>
                        <a:gd name="T28" fmla="*/ 66 w 515"/>
                        <a:gd name="T29" fmla="*/ 1 h 515"/>
                        <a:gd name="T30" fmla="*/ 57 w 515"/>
                        <a:gd name="T31" fmla="*/ 3 h 515"/>
                        <a:gd name="T32" fmla="*/ 48 w 515"/>
                        <a:gd name="T33" fmla="*/ 6 h 515"/>
                        <a:gd name="T34" fmla="*/ 40 w 515"/>
                        <a:gd name="T35" fmla="*/ 10 h 515"/>
                        <a:gd name="T36" fmla="*/ 32 w 515"/>
                        <a:gd name="T37" fmla="*/ 15 h 515"/>
                        <a:gd name="T38" fmla="*/ 25 w 515"/>
                        <a:gd name="T39" fmla="*/ 21 h 515"/>
                        <a:gd name="T40" fmla="*/ 19 w 515"/>
                        <a:gd name="T41" fmla="*/ 27 h 515"/>
                        <a:gd name="T42" fmla="*/ 13 w 515"/>
                        <a:gd name="T43" fmla="*/ 35 h 515"/>
                        <a:gd name="T44" fmla="*/ 9 w 515"/>
                        <a:gd name="T45" fmla="*/ 43 h 515"/>
                        <a:gd name="T46" fmla="*/ 5 w 515"/>
                        <a:gd name="T47" fmla="*/ 51 h 515"/>
                        <a:gd name="T48" fmla="*/ 2 w 515"/>
                        <a:gd name="T49" fmla="*/ 60 h 515"/>
                        <a:gd name="T50" fmla="*/ 0 w 515"/>
                        <a:gd name="T51" fmla="*/ 70 h 515"/>
                        <a:gd name="T52" fmla="*/ 0 w 515"/>
                        <a:gd name="T53" fmla="*/ 79 h 515"/>
                        <a:gd name="T54" fmla="*/ 0 w 515"/>
                        <a:gd name="T55" fmla="*/ 87 h 515"/>
                        <a:gd name="T56" fmla="*/ 2 w 515"/>
                        <a:gd name="T57" fmla="*/ 97 h 515"/>
                        <a:gd name="T58" fmla="*/ 5 w 515"/>
                        <a:gd name="T59" fmla="*/ 105 h 515"/>
                        <a:gd name="T60" fmla="*/ 9 w 515"/>
                        <a:gd name="T61" fmla="*/ 114 h 515"/>
                        <a:gd name="T62" fmla="*/ 13 w 515"/>
                        <a:gd name="T63" fmla="*/ 122 h 515"/>
                        <a:gd name="T64" fmla="*/ 19 w 515"/>
                        <a:gd name="T65" fmla="*/ 129 h 515"/>
                        <a:gd name="T66" fmla="*/ 25 w 515"/>
                        <a:gd name="T67" fmla="*/ 136 h 515"/>
                        <a:gd name="T68" fmla="*/ 32 w 515"/>
                        <a:gd name="T69" fmla="*/ 142 h 515"/>
                        <a:gd name="T70" fmla="*/ 40 w 515"/>
                        <a:gd name="T71" fmla="*/ 147 h 515"/>
                        <a:gd name="T72" fmla="*/ 48 w 515"/>
                        <a:gd name="T73" fmla="*/ 151 h 515"/>
                        <a:gd name="T74" fmla="*/ 57 w 515"/>
                        <a:gd name="T75" fmla="*/ 154 h 515"/>
                        <a:gd name="T76" fmla="*/ 66 w 515"/>
                        <a:gd name="T77" fmla="*/ 156 h 515"/>
                        <a:gd name="T78" fmla="*/ 75 w 515"/>
                        <a:gd name="T79" fmla="*/ 157 h 515"/>
                        <a:gd name="T80" fmla="*/ 84 w 515"/>
                        <a:gd name="T81" fmla="*/ 157 h 515"/>
                        <a:gd name="T82" fmla="*/ 93 w 515"/>
                        <a:gd name="T83" fmla="*/ 156 h 515"/>
                        <a:gd name="T84" fmla="*/ 102 w 515"/>
                        <a:gd name="T85" fmla="*/ 154 h 515"/>
                        <a:gd name="T86" fmla="*/ 111 w 515"/>
                        <a:gd name="T87" fmla="*/ 150 h 515"/>
                        <a:gd name="T88" fmla="*/ 119 w 515"/>
                        <a:gd name="T89" fmla="*/ 146 h 515"/>
                        <a:gd name="T90" fmla="*/ 126 w 515"/>
                        <a:gd name="T91" fmla="*/ 141 h 515"/>
                        <a:gd name="T92" fmla="*/ 134 w 515"/>
                        <a:gd name="T93" fmla="*/ 135 h 515"/>
                        <a:gd name="T94" fmla="*/ 140 w 515"/>
                        <a:gd name="T95" fmla="*/ 128 h 515"/>
                        <a:gd name="T96" fmla="*/ 145 w 515"/>
                        <a:gd name="T97" fmla="*/ 120 h 515"/>
                        <a:gd name="T98" fmla="*/ 149 w 515"/>
                        <a:gd name="T99" fmla="*/ 112 h 515"/>
                        <a:gd name="T100" fmla="*/ 153 w 515"/>
                        <a:gd name="T101" fmla="*/ 104 h 515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</a:gdLst>
                      <a:ahLst/>
                      <a:cxnLst>
                        <a:cxn ang="T102">
                          <a:pos x="T0" y="T1"/>
                        </a:cxn>
                        <a:cxn ang="T103">
                          <a:pos x="T2" y="T3"/>
                        </a:cxn>
                        <a:cxn ang="T104">
                          <a:pos x="T4" y="T5"/>
                        </a:cxn>
                        <a:cxn ang="T105">
                          <a:pos x="T6" y="T7"/>
                        </a:cxn>
                        <a:cxn ang="T106">
                          <a:pos x="T8" y="T9"/>
                        </a:cxn>
                        <a:cxn ang="T107">
                          <a:pos x="T10" y="T11"/>
                        </a:cxn>
                        <a:cxn ang="T108">
                          <a:pos x="T12" y="T13"/>
                        </a:cxn>
                        <a:cxn ang="T109">
                          <a:pos x="T14" y="T15"/>
                        </a:cxn>
                        <a:cxn ang="T110">
                          <a:pos x="T16" y="T17"/>
                        </a:cxn>
                        <a:cxn ang="T111">
                          <a:pos x="T18" y="T19"/>
                        </a:cxn>
                        <a:cxn ang="T112">
                          <a:pos x="T20" y="T21"/>
                        </a:cxn>
                        <a:cxn ang="T113">
                          <a:pos x="T22" y="T23"/>
                        </a:cxn>
                        <a:cxn ang="T114">
                          <a:pos x="T24" y="T25"/>
                        </a:cxn>
                        <a:cxn ang="T115">
                          <a:pos x="T26" y="T27"/>
                        </a:cxn>
                        <a:cxn ang="T116">
                          <a:pos x="T28" y="T29"/>
                        </a:cxn>
                        <a:cxn ang="T117">
                          <a:pos x="T30" y="T31"/>
                        </a:cxn>
                        <a:cxn ang="T118">
                          <a:pos x="T32" y="T33"/>
                        </a:cxn>
                        <a:cxn ang="T119">
                          <a:pos x="T34" y="T35"/>
                        </a:cxn>
                        <a:cxn ang="T120">
                          <a:pos x="T36" y="T37"/>
                        </a:cxn>
                        <a:cxn ang="T121">
                          <a:pos x="T38" y="T39"/>
                        </a:cxn>
                        <a:cxn ang="T122">
                          <a:pos x="T40" y="T41"/>
                        </a:cxn>
                        <a:cxn ang="T123">
                          <a:pos x="T42" y="T43"/>
                        </a:cxn>
                        <a:cxn ang="T124">
                          <a:pos x="T44" y="T45"/>
                        </a:cxn>
                        <a:cxn ang="T125">
                          <a:pos x="T46" y="T47"/>
                        </a:cxn>
                        <a:cxn ang="T126">
                          <a:pos x="T48" y="T49"/>
                        </a:cxn>
                        <a:cxn ang="T127">
                          <a:pos x="T50" y="T51"/>
                        </a:cxn>
                        <a:cxn ang="T128">
                          <a:pos x="T52" y="T53"/>
                        </a:cxn>
                        <a:cxn ang="T129">
                          <a:pos x="T54" y="T55"/>
                        </a:cxn>
                        <a:cxn ang="T130">
                          <a:pos x="T56" y="T57"/>
                        </a:cxn>
                        <a:cxn ang="T131">
                          <a:pos x="T58" y="T59"/>
                        </a:cxn>
                        <a:cxn ang="T132">
                          <a:pos x="T60" y="T61"/>
                        </a:cxn>
                        <a:cxn ang="T133">
                          <a:pos x="T62" y="T63"/>
                        </a:cxn>
                        <a:cxn ang="T134">
                          <a:pos x="T64" y="T65"/>
                        </a:cxn>
                        <a:cxn ang="T135">
                          <a:pos x="T66" y="T67"/>
                        </a:cxn>
                        <a:cxn ang="T136">
                          <a:pos x="T68" y="T69"/>
                        </a:cxn>
                        <a:cxn ang="T137">
                          <a:pos x="T70" y="T71"/>
                        </a:cxn>
                        <a:cxn ang="T138">
                          <a:pos x="T72" y="T73"/>
                        </a:cxn>
                        <a:cxn ang="T139">
                          <a:pos x="T74" y="T75"/>
                        </a:cxn>
                        <a:cxn ang="T140">
                          <a:pos x="T76" y="T77"/>
                        </a:cxn>
                        <a:cxn ang="T141">
                          <a:pos x="T78" y="T79"/>
                        </a:cxn>
                        <a:cxn ang="T142">
                          <a:pos x="T80" y="T81"/>
                        </a:cxn>
                        <a:cxn ang="T143">
                          <a:pos x="T82" y="T83"/>
                        </a:cxn>
                        <a:cxn ang="T144">
                          <a:pos x="T84" y="T85"/>
                        </a:cxn>
                        <a:cxn ang="T145">
                          <a:pos x="T86" y="T87"/>
                        </a:cxn>
                        <a:cxn ang="T146">
                          <a:pos x="T88" y="T89"/>
                        </a:cxn>
                        <a:cxn ang="T147">
                          <a:pos x="T90" y="T91"/>
                        </a:cxn>
                        <a:cxn ang="T148">
                          <a:pos x="T92" y="T93"/>
                        </a:cxn>
                        <a:cxn ang="T149">
                          <a:pos x="T94" y="T95"/>
                        </a:cxn>
                        <a:cxn ang="T150">
                          <a:pos x="T96" y="T97"/>
                        </a:cxn>
                        <a:cxn ang="T151">
                          <a:pos x="T98" y="T99"/>
                        </a:cxn>
                        <a:cxn ang="T152">
                          <a:pos x="T100" y="T101"/>
                        </a:cxn>
                      </a:cxnLst>
                      <a:rect l="0" t="0" r="r" b="b"/>
                      <a:pathLst>
                        <a:path w="515" h="515">
                          <a:moveTo>
                            <a:pt x="515" y="258"/>
                          </a:moveTo>
                          <a:lnTo>
                            <a:pt x="514" y="251"/>
                          </a:lnTo>
                          <a:lnTo>
                            <a:pt x="514" y="245"/>
                          </a:lnTo>
                          <a:lnTo>
                            <a:pt x="514" y="240"/>
                          </a:lnTo>
                          <a:lnTo>
                            <a:pt x="513" y="233"/>
                          </a:lnTo>
                          <a:lnTo>
                            <a:pt x="513" y="228"/>
                          </a:lnTo>
                          <a:lnTo>
                            <a:pt x="512" y="221"/>
                          </a:lnTo>
                          <a:lnTo>
                            <a:pt x="511" y="215"/>
                          </a:lnTo>
                          <a:lnTo>
                            <a:pt x="510" y="210"/>
                          </a:lnTo>
                          <a:lnTo>
                            <a:pt x="509" y="203"/>
                          </a:lnTo>
                          <a:lnTo>
                            <a:pt x="508" y="198"/>
                          </a:lnTo>
                          <a:lnTo>
                            <a:pt x="507" y="192"/>
                          </a:lnTo>
                          <a:lnTo>
                            <a:pt x="505" y="186"/>
                          </a:lnTo>
                          <a:lnTo>
                            <a:pt x="503" y="180"/>
                          </a:lnTo>
                          <a:lnTo>
                            <a:pt x="501" y="175"/>
                          </a:lnTo>
                          <a:lnTo>
                            <a:pt x="499" y="168"/>
                          </a:lnTo>
                          <a:lnTo>
                            <a:pt x="497" y="163"/>
                          </a:lnTo>
                          <a:lnTo>
                            <a:pt x="495" y="158"/>
                          </a:lnTo>
                          <a:lnTo>
                            <a:pt x="492" y="152"/>
                          </a:lnTo>
                          <a:lnTo>
                            <a:pt x="490" y="147"/>
                          </a:lnTo>
                          <a:lnTo>
                            <a:pt x="487" y="141"/>
                          </a:lnTo>
                          <a:lnTo>
                            <a:pt x="484" y="135"/>
                          </a:lnTo>
                          <a:lnTo>
                            <a:pt x="481" y="130"/>
                          </a:lnTo>
                          <a:lnTo>
                            <a:pt x="478" y="126"/>
                          </a:lnTo>
                          <a:lnTo>
                            <a:pt x="475" y="120"/>
                          </a:lnTo>
                          <a:lnTo>
                            <a:pt x="472" y="115"/>
                          </a:lnTo>
                          <a:lnTo>
                            <a:pt x="468" y="110"/>
                          </a:lnTo>
                          <a:lnTo>
                            <a:pt x="465" y="105"/>
                          </a:lnTo>
                          <a:lnTo>
                            <a:pt x="461" y="100"/>
                          </a:lnTo>
                          <a:lnTo>
                            <a:pt x="458" y="96"/>
                          </a:lnTo>
                          <a:lnTo>
                            <a:pt x="454" y="90"/>
                          </a:lnTo>
                          <a:lnTo>
                            <a:pt x="449" y="86"/>
                          </a:lnTo>
                          <a:lnTo>
                            <a:pt x="446" y="82"/>
                          </a:lnTo>
                          <a:lnTo>
                            <a:pt x="442" y="78"/>
                          </a:lnTo>
                          <a:lnTo>
                            <a:pt x="438" y="73"/>
                          </a:lnTo>
                          <a:lnTo>
                            <a:pt x="433" y="69"/>
                          </a:lnTo>
                          <a:lnTo>
                            <a:pt x="428" y="65"/>
                          </a:lnTo>
                          <a:lnTo>
                            <a:pt x="424" y="61"/>
                          </a:lnTo>
                          <a:lnTo>
                            <a:pt x="419" y="57"/>
                          </a:lnTo>
                          <a:lnTo>
                            <a:pt x="414" y="53"/>
                          </a:lnTo>
                          <a:lnTo>
                            <a:pt x="410" y="50"/>
                          </a:lnTo>
                          <a:lnTo>
                            <a:pt x="405" y="46"/>
                          </a:lnTo>
                          <a:lnTo>
                            <a:pt x="399" y="43"/>
                          </a:lnTo>
                          <a:lnTo>
                            <a:pt x="395" y="39"/>
                          </a:lnTo>
                          <a:lnTo>
                            <a:pt x="390" y="36"/>
                          </a:lnTo>
                          <a:lnTo>
                            <a:pt x="384" y="33"/>
                          </a:lnTo>
                          <a:lnTo>
                            <a:pt x="379" y="31"/>
                          </a:lnTo>
                          <a:lnTo>
                            <a:pt x="374" y="28"/>
                          </a:lnTo>
                          <a:lnTo>
                            <a:pt x="368" y="24"/>
                          </a:lnTo>
                          <a:lnTo>
                            <a:pt x="363" y="22"/>
                          </a:lnTo>
                          <a:lnTo>
                            <a:pt x="358" y="20"/>
                          </a:lnTo>
                          <a:lnTo>
                            <a:pt x="351" y="18"/>
                          </a:lnTo>
                          <a:lnTo>
                            <a:pt x="346" y="16"/>
                          </a:lnTo>
                          <a:lnTo>
                            <a:pt x="341" y="14"/>
                          </a:lnTo>
                          <a:lnTo>
                            <a:pt x="334" y="12"/>
                          </a:lnTo>
                          <a:lnTo>
                            <a:pt x="329" y="10"/>
                          </a:lnTo>
                          <a:lnTo>
                            <a:pt x="323" y="8"/>
                          </a:lnTo>
                          <a:lnTo>
                            <a:pt x="317" y="6"/>
                          </a:lnTo>
                          <a:lnTo>
                            <a:pt x="311" y="5"/>
                          </a:lnTo>
                          <a:lnTo>
                            <a:pt x="306" y="4"/>
                          </a:lnTo>
                          <a:lnTo>
                            <a:pt x="299" y="3"/>
                          </a:lnTo>
                          <a:lnTo>
                            <a:pt x="294" y="2"/>
                          </a:lnTo>
                          <a:lnTo>
                            <a:pt x="287" y="1"/>
                          </a:lnTo>
                          <a:lnTo>
                            <a:pt x="281" y="1"/>
                          </a:lnTo>
                          <a:lnTo>
                            <a:pt x="276" y="0"/>
                          </a:lnTo>
                          <a:lnTo>
                            <a:pt x="269" y="0"/>
                          </a:lnTo>
                          <a:lnTo>
                            <a:pt x="263" y="0"/>
                          </a:lnTo>
                          <a:lnTo>
                            <a:pt x="258" y="0"/>
                          </a:lnTo>
                          <a:lnTo>
                            <a:pt x="251" y="0"/>
                          </a:lnTo>
                          <a:lnTo>
                            <a:pt x="245" y="0"/>
                          </a:lnTo>
                          <a:lnTo>
                            <a:pt x="240" y="0"/>
                          </a:lnTo>
                          <a:lnTo>
                            <a:pt x="233" y="1"/>
                          </a:lnTo>
                          <a:lnTo>
                            <a:pt x="227" y="1"/>
                          </a:lnTo>
                          <a:lnTo>
                            <a:pt x="221" y="2"/>
                          </a:lnTo>
                          <a:lnTo>
                            <a:pt x="215" y="3"/>
                          </a:lnTo>
                          <a:lnTo>
                            <a:pt x="210" y="4"/>
                          </a:lnTo>
                          <a:lnTo>
                            <a:pt x="203" y="5"/>
                          </a:lnTo>
                          <a:lnTo>
                            <a:pt x="198" y="6"/>
                          </a:lnTo>
                          <a:lnTo>
                            <a:pt x="192" y="8"/>
                          </a:lnTo>
                          <a:lnTo>
                            <a:pt x="186" y="10"/>
                          </a:lnTo>
                          <a:lnTo>
                            <a:pt x="180" y="12"/>
                          </a:lnTo>
                          <a:lnTo>
                            <a:pt x="175" y="14"/>
                          </a:lnTo>
                          <a:lnTo>
                            <a:pt x="168" y="16"/>
                          </a:lnTo>
                          <a:lnTo>
                            <a:pt x="163" y="18"/>
                          </a:lnTo>
                          <a:lnTo>
                            <a:pt x="158" y="20"/>
                          </a:lnTo>
                          <a:lnTo>
                            <a:pt x="152" y="22"/>
                          </a:lnTo>
                          <a:lnTo>
                            <a:pt x="146" y="24"/>
                          </a:lnTo>
                          <a:lnTo>
                            <a:pt x="140" y="28"/>
                          </a:lnTo>
                          <a:lnTo>
                            <a:pt x="135" y="31"/>
                          </a:lnTo>
                          <a:lnTo>
                            <a:pt x="130" y="33"/>
                          </a:lnTo>
                          <a:lnTo>
                            <a:pt x="125" y="36"/>
                          </a:lnTo>
                          <a:lnTo>
                            <a:pt x="120" y="39"/>
                          </a:lnTo>
                          <a:lnTo>
                            <a:pt x="115" y="43"/>
                          </a:lnTo>
                          <a:lnTo>
                            <a:pt x="110" y="46"/>
                          </a:lnTo>
                          <a:lnTo>
                            <a:pt x="105" y="50"/>
                          </a:lnTo>
                          <a:lnTo>
                            <a:pt x="100" y="53"/>
                          </a:lnTo>
                          <a:lnTo>
                            <a:pt x="96" y="57"/>
                          </a:lnTo>
                          <a:lnTo>
                            <a:pt x="90" y="61"/>
                          </a:lnTo>
                          <a:lnTo>
                            <a:pt x="86" y="65"/>
                          </a:lnTo>
                          <a:lnTo>
                            <a:pt x="82" y="69"/>
                          </a:lnTo>
                          <a:lnTo>
                            <a:pt x="78" y="73"/>
                          </a:lnTo>
                          <a:lnTo>
                            <a:pt x="73" y="78"/>
                          </a:lnTo>
                          <a:lnTo>
                            <a:pt x="69" y="82"/>
                          </a:lnTo>
                          <a:lnTo>
                            <a:pt x="65" y="86"/>
                          </a:lnTo>
                          <a:lnTo>
                            <a:pt x="61" y="90"/>
                          </a:lnTo>
                          <a:lnTo>
                            <a:pt x="57" y="96"/>
                          </a:lnTo>
                          <a:lnTo>
                            <a:pt x="53" y="100"/>
                          </a:lnTo>
                          <a:lnTo>
                            <a:pt x="50" y="105"/>
                          </a:lnTo>
                          <a:lnTo>
                            <a:pt x="46" y="110"/>
                          </a:lnTo>
                          <a:lnTo>
                            <a:pt x="43" y="115"/>
                          </a:lnTo>
                          <a:lnTo>
                            <a:pt x="39" y="120"/>
                          </a:lnTo>
                          <a:lnTo>
                            <a:pt x="36" y="126"/>
                          </a:lnTo>
                          <a:lnTo>
                            <a:pt x="33" y="130"/>
                          </a:lnTo>
                          <a:lnTo>
                            <a:pt x="31" y="135"/>
                          </a:lnTo>
                          <a:lnTo>
                            <a:pt x="28" y="141"/>
                          </a:lnTo>
                          <a:lnTo>
                            <a:pt x="24" y="147"/>
                          </a:lnTo>
                          <a:lnTo>
                            <a:pt x="22" y="152"/>
                          </a:lnTo>
                          <a:lnTo>
                            <a:pt x="20" y="158"/>
                          </a:lnTo>
                          <a:lnTo>
                            <a:pt x="18" y="163"/>
                          </a:lnTo>
                          <a:lnTo>
                            <a:pt x="16" y="168"/>
                          </a:lnTo>
                          <a:lnTo>
                            <a:pt x="14" y="175"/>
                          </a:lnTo>
                          <a:lnTo>
                            <a:pt x="12" y="180"/>
                          </a:lnTo>
                          <a:lnTo>
                            <a:pt x="10" y="186"/>
                          </a:lnTo>
                          <a:lnTo>
                            <a:pt x="8" y="192"/>
                          </a:lnTo>
                          <a:lnTo>
                            <a:pt x="6" y="198"/>
                          </a:lnTo>
                          <a:lnTo>
                            <a:pt x="5" y="203"/>
                          </a:lnTo>
                          <a:lnTo>
                            <a:pt x="4" y="210"/>
                          </a:lnTo>
                          <a:lnTo>
                            <a:pt x="3" y="215"/>
                          </a:lnTo>
                          <a:lnTo>
                            <a:pt x="2" y="221"/>
                          </a:lnTo>
                          <a:lnTo>
                            <a:pt x="1" y="228"/>
                          </a:lnTo>
                          <a:lnTo>
                            <a:pt x="1" y="233"/>
                          </a:lnTo>
                          <a:lnTo>
                            <a:pt x="0" y="240"/>
                          </a:lnTo>
                          <a:lnTo>
                            <a:pt x="0" y="245"/>
                          </a:lnTo>
                          <a:lnTo>
                            <a:pt x="0" y="251"/>
                          </a:lnTo>
                          <a:lnTo>
                            <a:pt x="0" y="258"/>
                          </a:lnTo>
                          <a:lnTo>
                            <a:pt x="0" y="264"/>
                          </a:lnTo>
                          <a:lnTo>
                            <a:pt x="0" y="269"/>
                          </a:lnTo>
                          <a:lnTo>
                            <a:pt x="0" y="276"/>
                          </a:lnTo>
                          <a:lnTo>
                            <a:pt x="1" y="281"/>
                          </a:lnTo>
                          <a:lnTo>
                            <a:pt x="1" y="287"/>
                          </a:lnTo>
                          <a:lnTo>
                            <a:pt x="2" y="294"/>
                          </a:lnTo>
                          <a:lnTo>
                            <a:pt x="3" y="299"/>
                          </a:lnTo>
                          <a:lnTo>
                            <a:pt x="4" y="306"/>
                          </a:lnTo>
                          <a:lnTo>
                            <a:pt x="5" y="312"/>
                          </a:lnTo>
                          <a:lnTo>
                            <a:pt x="6" y="317"/>
                          </a:lnTo>
                          <a:lnTo>
                            <a:pt x="8" y="324"/>
                          </a:lnTo>
                          <a:lnTo>
                            <a:pt x="10" y="329"/>
                          </a:lnTo>
                          <a:lnTo>
                            <a:pt x="12" y="334"/>
                          </a:lnTo>
                          <a:lnTo>
                            <a:pt x="14" y="341"/>
                          </a:lnTo>
                          <a:lnTo>
                            <a:pt x="16" y="346"/>
                          </a:lnTo>
                          <a:lnTo>
                            <a:pt x="18" y="352"/>
                          </a:lnTo>
                          <a:lnTo>
                            <a:pt x="20" y="358"/>
                          </a:lnTo>
                          <a:lnTo>
                            <a:pt x="22" y="363"/>
                          </a:lnTo>
                          <a:lnTo>
                            <a:pt x="24" y="368"/>
                          </a:lnTo>
                          <a:lnTo>
                            <a:pt x="28" y="374"/>
                          </a:lnTo>
                          <a:lnTo>
                            <a:pt x="31" y="379"/>
                          </a:lnTo>
                          <a:lnTo>
                            <a:pt x="33" y="384"/>
                          </a:lnTo>
                          <a:lnTo>
                            <a:pt x="36" y="390"/>
                          </a:lnTo>
                          <a:lnTo>
                            <a:pt x="39" y="395"/>
                          </a:lnTo>
                          <a:lnTo>
                            <a:pt x="43" y="400"/>
                          </a:lnTo>
                          <a:lnTo>
                            <a:pt x="46" y="405"/>
                          </a:lnTo>
                          <a:lnTo>
                            <a:pt x="50" y="410"/>
                          </a:lnTo>
                          <a:lnTo>
                            <a:pt x="53" y="415"/>
                          </a:lnTo>
                          <a:lnTo>
                            <a:pt x="57" y="419"/>
                          </a:lnTo>
                          <a:lnTo>
                            <a:pt x="61" y="424"/>
                          </a:lnTo>
                          <a:lnTo>
                            <a:pt x="65" y="429"/>
                          </a:lnTo>
                          <a:lnTo>
                            <a:pt x="69" y="433"/>
                          </a:lnTo>
                          <a:lnTo>
                            <a:pt x="73" y="438"/>
                          </a:lnTo>
                          <a:lnTo>
                            <a:pt x="78" y="442"/>
                          </a:lnTo>
                          <a:lnTo>
                            <a:pt x="82" y="446"/>
                          </a:lnTo>
                          <a:lnTo>
                            <a:pt x="86" y="450"/>
                          </a:lnTo>
                          <a:lnTo>
                            <a:pt x="90" y="454"/>
                          </a:lnTo>
                          <a:lnTo>
                            <a:pt x="96" y="458"/>
                          </a:lnTo>
                          <a:lnTo>
                            <a:pt x="100" y="462"/>
                          </a:lnTo>
                          <a:lnTo>
                            <a:pt x="105" y="465"/>
                          </a:lnTo>
                          <a:lnTo>
                            <a:pt x="110" y="468"/>
                          </a:lnTo>
                          <a:lnTo>
                            <a:pt x="115" y="472"/>
                          </a:lnTo>
                          <a:lnTo>
                            <a:pt x="120" y="476"/>
                          </a:lnTo>
                          <a:lnTo>
                            <a:pt x="125" y="479"/>
                          </a:lnTo>
                          <a:lnTo>
                            <a:pt x="130" y="481"/>
                          </a:lnTo>
                          <a:lnTo>
                            <a:pt x="135" y="484"/>
                          </a:lnTo>
                          <a:lnTo>
                            <a:pt x="140" y="488"/>
                          </a:lnTo>
                          <a:lnTo>
                            <a:pt x="146" y="490"/>
                          </a:lnTo>
                          <a:lnTo>
                            <a:pt x="152" y="493"/>
                          </a:lnTo>
                          <a:lnTo>
                            <a:pt x="158" y="495"/>
                          </a:lnTo>
                          <a:lnTo>
                            <a:pt x="163" y="497"/>
                          </a:lnTo>
                          <a:lnTo>
                            <a:pt x="168" y="499"/>
                          </a:lnTo>
                          <a:lnTo>
                            <a:pt x="175" y="501"/>
                          </a:lnTo>
                          <a:lnTo>
                            <a:pt x="180" y="504"/>
                          </a:lnTo>
                          <a:lnTo>
                            <a:pt x="186" y="505"/>
                          </a:lnTo>
                          <a:lnTo>
                            <a:pt x="192" y="507"/>
                          </a:lnTo>
                          <a:lnTo>
                            <a:pt x="198" y="508"/>
                          </a:lnTo>
                          <a:lnTo>
                            <a:pt x="203" y="510"/>
                          </a:lnTo>
                          <a:lnTo>
                            <a:pt x="210" y="511"/>
                          </a:lnTo>
                          <a:lnTo>
                            <a:pt x="215" y="512"/>
                          </a:lnTo>
                          <a:lnTo>
                            <a:pt x="221" y="512"/>
                          </a:lnTo>
                          <a:lnTo>
                            <a:pt x="227" y="513"/>
                          </a:lnTo>
                          <a:lnTo>
                            <a:pt x="233" y="514"/>
                          </a:lnTo>
                          <a:lnTo>
                            <a:pt x="240" y="514"/>
                          </a:lnTo>
                          <a:lnTo>
                            <a:pt x="245" y="515"/>
                          </a:lnTo>
                          <a:lnTo>
                            <a:pt x="251" y="515"/>
                          </a:lnTo>
                          <a:lnTo>
                            <a:pt x="258" y="515"/>
                          </a:lnTo>
                          <a:lnTo>
                            <a:pt x="263" y="515"/>
                          </a:lnTo>
                          <a:lnTo>
                            <a:pt x="269" y="515"/>
                          </a:lnTo>
                          <a:lnTo>
                            <a:pt x="276" y="514"/>
                          </a:lnTo>
                          <a:lnTo>
                            <a:pt x="281" y="514"/>
                          </a:lnTo>
                          <a:lnTo>
                            <a:pt x="287" y="513"/>
                          </a:lnTo>
                          <a:lnTo>
                            <a:pt x="294" y="512"/>
                          </a:lnTo>
                          <a:lnTo>
                            <a:pt x="299" y="512"/>
                          </a:lnTo>
                          <a:lnTo>
                            <a:pt x="306" y="511"/>
                          </a:lnTo>
                          <a:lnTo>
                            <a:pt x="311" y="510"/>
                          </a:lnTo>
                          <a:lnTo>
                            <a:pt x="317" y="508"/>
                          </a:lnTo>
                          <a:lnTo>
                            <a:pt x="323" y="507"/>
                          </a:lnTo>
                          <a:lnTo>
                            <a:pt x="329" y="505"/>
                          </a:lnTo>
                          <a:lnTo>
                            <a:pt x="334" y="504"/>
                          </a:lnTo>
                          <a:lnTo>
                            <a:pt x="341" y="501"/>
                          </a:lnTo>
                          <a:lnTo>
                            <a:pt x="346" y="499"/>
                          </a:lnTo>
                          <a:lnTo>
                            <a:pt x="351" y="497"/>
                          </a:lnTo>
                          <a:lnTo>
                            <a:pt x="358" y="495"/>
                          </a:lnTo>
                          <a:lnTo>
                            <a:pt x="363" y="493"/>
                          </a:lnTo>
                          <a:lnTo>
                            <a:pt x="368" y="490"/>
                          </a:lnTo>
                          <a:lnTo>
                            <a:pt x="374" y="488"/>
                          </a:lnTo>
                          <a:lnTo>
                            <a:pt x="379" y="484"/>
                          </a:lnTo>
                          <a:lnTo>
                            <a:pt x="384" y="481"/>
                          </a:lnTo>
                          <a:lnTo>
                            <a:pt x="390" y="479"/>
                          </a:lnTo>
                          <a:lnTo>
                            <a:pt x="395" y="476"/>
                          </a:lnTo>
                          <a:lnTo>
                            <a:pt x="399" y="472"/>
                          </a:lnTo>
                          <a:lnTo>
                            <a:pt x="405" y="468"/>
                          </a:lnTo>
                          <a:lnTo>
                            <a:pt x="410" y="465"/>
                          </a:lnTo>
                          <a:lnTo>
                            <a:pt x="414" y="462"/>
                          </a:lnTo>
                          <a:lnTo>
                            <a:pt x="419" y="458"/>
                          </a:lnTo>
                          <a:lnTo>
                            <a:pt x="424" y="454"/>
                          </a:lnTo>
                          <a:lnTo>
                            <a:pt x="428" y="450"/>
                          </a:lnTo>
                          <a:lnTo>
                            <a:pt x="433" y="446"/>
                          </a:lnTo>
                          <a:lnTo>
                            <a:pt x="438" y="442"/>
                          </a:lnTo>
                          <a:lnTo>
                            <a:pt x="442" y="438"/>
                          </a:lnTo>
                          <a:lnTo>
                            <a:pt x="446" y="433"/>
                          </a:lnTo>
                          <a:lnTo>
                            <a:pt x="449" y="429"/>
                          </a:lnTo>
                          <a:lnTo>
                            <a:pt x="454" y="424"/>
                          </a:lnTo>
                          <a:lnTo>
                            <a:pt x="458" y="419"/>
                          </a:lnTo>
                          <a:lnTo>
                            <a:pt x="461" y="415"/>
                          </a:lnTo>
                          <a:lnTo>
                            <a:pt x="465" y="410"/>
                          </a:lnTo>
                          <a:lnTo>
                            <a:pt x="468" y="405"/>
                          </a:lnTo>
                          <a:lnTo>
                            <a:pt x="472" y="400"/>
                          </a:lnTo>
                          <a:lnTo>
                            <a:pt x="475" y="395"/>
                          </a:lnTo>
                          <a:lnTo>
                            <a:pt x="478" y="390"/>
                          </a:lnTo>
                          <a:lnTo>
                            <a:pt x="481" y="384"/>
                          </a:lnTo>
                          <a:lnTo>
                            <a:pt x="484" y="379"/>
                          </a:lnTo>
                          <a:lnTo>
                            <a:pt x="487" y="374"/>
                          </a:lnTo>
                          <a:lnTo>
                            <a:pt x="490" y="368"/>
                          </a:lnTo>
                          <a:lnTo>
                            <a:pt x="492" y="363"/>
                          </a:lnTo>
                          <a:lnTo>
                            <a:pt x="495" y="358"/>
                          </a:lnTo>
                          <a:lnTo>
                            <a:pt x="497" y="352"/>
                          </a:lnTo>
                          <a:lnTo>
                            <a:pt x="499" y="346"/>
                          </a:lnTo>
                          <a:lnTo>
                            <a:pt x="501" y="341"/>
                          </a:lnTo>
                          <a:lnTo>
                            <a:pt x="503" y="334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rgbClr val="FF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57" name="Freeform 711"/>
                    <p:cNvSpPr>
                      <a:spLocks/>
                    </p:cNvSpPr>
                    <p:nvPr/>
                  </p:nvSpPr>
                  <p:spPr bwMode="auto">
                    <a:xfrm>
                      <a:off x="2624" y="729"/>
                      <a:ext cx="2" cy="24"/>
                    </a:xfrm>
                    <a:custGeom>
                      <a:avLst/>
                      <a:gdLst>
                        <a:gd name="T0" fmla="*/ 0 w 12"/>
                        <a:gd name="T1" fmla="*/ 24 h 76"/>
                        <a:gd name="T2" fmla="*/ 0 w 12"/>
                        <a:gd name="T3" fmla="*/ 22 h 76"/>
                        <a:gd name="T4" fmla="*/ 1 w 12"/>
                        <a:gd name="T5" fmla="*/ 21 h 76"/>
                        <a:gd name="T6" fmla="*/ 1 w 12"/>
                        <a:gd name="T7" fmla="*/ 19 h 76"/>
                        <a:gd name="T8" fmla="*/ 1 w 12"/>
                        <a:gd name="T9" fmla="*/ 17 h 76"/>
                        <a:gd name="T10" fmla="*/ 1 w 12"/>
                        <a:gd name="T11" fmla="*/ 15 h 76"/>
                        <a:gd name="T12" fmla="*/ 1 w 12"/>
                        <a:gd name="T13" fmla="*/ 13 h 76"/>
                        <a:gd name="T14" fmla="*/ 2 w 12"/>
                        <a:gd name="T15" fmla="*/ 11 h 76"/>
                        <a:gd name="T16" fmla="*/ 2 w 12"/>
                        <a:gd name="T17" fmla="*/ 9 h 76"/>
                        <a:gd name="T18" fmla="*/ 2 w 12"/>
                        <a:gd name="T19" fmla="*/ 7 h 76"/>
                        <a:gd name="T20" fmla="*/ 2 w 12"/>
                        <a:gd name="T21" fmla="*/ 6 h 76"/>
                        <a:gd name="T22" fmla="*/ 2 w 12"/>
                        <a:gd name="T23" fmla="*/ 3 h 76"/>
                        <a:gd name="T24" fmla="*/ 2 w 12"/>
                        <a:gd name="T25" fmla="*/ 2 h 76"/>
                        <a:gd name="T26" fmla="*/ 2 w 12"/>
                        <a:gd name="T27" fmla="*/ 0 h 7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0" t="0" r="r" b="b"/>
                      <a:pathLst>
                        <a:path w="12" h="76">
                          <a:moveTo>
                            <a:pt x="0" y="76"/>
                          </a:moveTo>
                          <a:lnTo>
                            <a:pt x="2" y="71"/>
                          </a:lnTo>
                          <a:lnTo>
                            <a:pt x="4" y="66"/>
                          </a:lnTo>
                          <a:lnTo>
                            <a:pt x="5" y="59"/>
                          </a:lnTo>
                          <a:lnTo>
                            <a:pt x="6" y="54"/>
                          </a:lnTo>
                          <a:lnTo>
                            <a:pt x="7" y="48"/>
                          </a:lnTo>
                          <a:lnTo>
                            <a:pt x="8" y="41"/>
                          </a:lnTo>
                          <a:lnTo>
                            <a:pt x="9" y="36"/>
                          </a:lnTo>
                          <a:lnTo>
                            <a:pt x="10" y="29"/>
                          </a:lnTo>
                          <a:lnTo>
                            <a:pt x="10" y="23"/>
                          </a:lnTo>
                          <a:lnTo>
                            <a:pt x="11" y="18"/>
                          </a:lnTo>
                          <a:lnTo>
                            <a:pt x="11" y="11"/>
                          </a:lnTo>
                          <a:lnTo>
                            <a:pt x="11" y="6"/>
                          </a:lnTo>
                          <a:lnTo>
                            <a:pt x="12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rgbClr val="FF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58" name="Line 712"/>
                    <p:cNvSpPr>
                      <a:spLocks noChangeShapeType="1"/>
                    </p:cNvSpPr>
                    <p:nvPr/>
                  </p:nvSpPr>
                  <p:spPr bwMode="auto">
                    <a:xfrm flipH="1" flipV="1">
                      <a:off x="2120" y="912"/>
                      <a:ext cx="138" cy="138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59" name="Line 713"/>
                    <p:cNvSpPr>
                      <a:spLocks noChangeShapeType="1"/>
                    </p:cNvSpPr>
                    <p:nvPr/>
                  </p:nvSpPr>
                  <p:spPr bwMode="auto">
                    <a:xfrm flipH="1" flipV="1">
                      <a:off x="2281" y="748"/>
                      <a:ext cx="138" cy="138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60" name="Line 714"/>
                    <p:cNvSpPr>
                      <a:spLocks noChangeShapeType="1"/>
                    </p:cNvSpPr>
                    <p:nvPr/>
                  </p:nvSpPr>
                  <p:spPr bwMode="auto">
                    <a:xfrm flipH="1" flipV="1">
                      <a:off x="2161" y="871"/>
                      <a:ext cx="198" cy="198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61" name="Line 715"/>
                    <p:cNvSpPr>
                      <a:spLocks noChangeShapeType="1"/>
                    </p:cNvSpPr>
                    <p:nvPr/>
                  </p:nvSpPr>
                  <p:spPr bwMode="auto">
                    <a:xfrm flipH="1" flipV="1">
                      <a:off x="2243" y="789"/>
                      <a:ext cx="198" cy="20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</p:grpSp>
              <p:grpSp>
                <p:nvGrpSpPr>
                  <p:cNvPr id="39965" name="Group 716"/>
                  <p:cNvGrpSpPr>
                    <a:grpSpLocks/>
                  </p:cNvGrpSpPr>
                  <p:nvPr/>
                </p:nvGrpSpPr>
                <p:grpSpPr bwMode="auto">
                  <a:xfrm>
                    <a:off x="1978" y="554"/>
                    <a:ext cx="1100" cy="1193"/>
                    <a:chOff x="1978" y="554"/>
                    <a:chExt cx="1100" cy="1193"/>
                  </a:xfrm>
                </p:grpSpPr>
                <p:sp>
                  <p:nvSpPr>
                    <p:cNvPr id="39966" name="Line 71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978" y="1299"/>
                      <a:ext cx="448" cy="448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67" name="Line 718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165" y="1497"/>
                      <a:ext cx="60" cy="61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68" name="Line 71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236" y="1478"/>
                      <a:ext cx="11" cy="9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69" name="Line 72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258" y="1375"/>
                      <a:ext cx="90" cy="92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70" name="Line 721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361" y="1355"/>
                      <a:ext cx="9" cy="9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71" name="Line 722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380" y="1252"/>
                      <a:ext cx="91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72" name="Line 72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484" y="1230"/>
                      <a:ext cx="8" cy="11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73" name="Line 72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503" y="1129"/>
                      <a:ext cx="93" cy="91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74" name="Line 72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606" y="1108"/>
                      <a:ext cx="9" cy="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75" name="Line 726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626" y="1004"/>
                      <a:ext cx="92" cy="93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76" name="Line 727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729" y="985"/>
                      <a:ext cx="9" cy="9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77" name="Line 728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751" y="882"/>
                      <a:ext cx="90" cy="92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78" name="Line 72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852" y="862"/>
                      <a:ext cx="11" cy="9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79" name="Line 73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874" y="791"/>
                      <a:ext cx="60" cy="5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80" name="Line 73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165" y="795"/>
                      <a:ext cx="60" cy="61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81" name="Line 73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238" y="866"/>
                      <a:ext cx="9" cy="9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82" name="Line 73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258" y="888"/>
                      <a:ext cx="92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83" name="Line 73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361" y="989"/>
                      <a:ext cx="9" cy="11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84" name="Line 73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383" y="1011"/>
                      <a:ext cx="90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85" name="Line 73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484" y="1114"/>
                      <a:ext cx="8" cy="9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86" name="Line 73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505" y="1134"/>
                      <a:ext cx="91" cy="92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87" name="Line 73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606" y="1237"/>
                      <a:ext cx="11" cy="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88" name="Line 73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628" y="1256"/>
                      <a:ext cx="90" cy="93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89" name="Line 74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731" y="1360"/>
                      <a:ext cx="9" cy="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90" name="Line 74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751" y="1381"/>
                      <a:ext cx="92" cy="91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91" name="Line 74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854" y="1482"/>
                      <a:ext cx="9" cy="11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92" name="Line 74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874" y="1504"/>
                      <a:ext cx="60" cy="6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93" name="Freeform 744"/>
                    <p:cNvSpPr>
                      <a:spLocks/>
                    </p:cNvSpPr>
                    <p:nvPr/>
                  </p:nvSpPr>
                  <p:spPr bwMode="auto">
                    <a:xfrm>
                      <a:off x="2426" y="554"/>
                      <a:ext cx="243" cy="52"/>
                    </a:xfrm>
                    <a:custGeom>
                      <a:avLst/>
                      <a:gdLst>
                        <a:gd name="T0" fmla="*/ 241 w 795"/>
                        <a:gd name="T1" fmla="*/ 50 h 164"/>
                        <a:gd name="T2" fmla="*/ 237 w 795"/>
                        <a:gd name="T3" fmla="*/ 46 h 164"/>
                        <a:gd name="T4" fmla="*/ 233 w 795"/>
                        <a:gd name="T5" fmla="*/ 43 h 164"/>
                        <a:gd name="T6" fmla="*/ 229 w 795"/>
                        <a:gd name="T7" fmla="*/ 39 h 164"/>
                        <a:gd name="T8" fmla="*/ 224 w 795"/>
                        <a:gd name="T9" fmla="*/ 36 h 164"/>
                        <a:gd name="T10" fmla="*/ 220 w 795"/>
                        <a:gd name="T11" fmla="*/ 32 h 164"/>
                        <a:gd name="T12" fmla="*/ 215 w 795"/>
                        <a:gd name="T13" fmla="*/ 29 h 164"/>
                        <a:gd name="T14" fmla="*/ 211 w 795"/>
                        <a:gd name="T15" fmla="*/ 26 h 164"/>
                        <a:gd name="T16" fmla="*/ 206 w 795"/>
                        <a:gd name="T17" fmla="*/ 23 h 164"/>
                        <a:gd name="T18" fmla="*/ 201 w 795"/>
                        <a:gd name="T19" fmla="*/ 20 h 164"/>
                        <a:gd name="T20" fmla="*/ 197 w 795"/>
                        <a:gd name="T21" fmla="*/ 18 h 164"/>
                        <a:gd name="T22" fmla="*/ 192 w 795"/>
                        <a:gd name="T23" fmla="*/ 16 h 164"/>
                        <a:gd name="T24" fmla="*/ 187 w 795"/>
                        <a:gd name="T25" fmla="*/ 13 h 164"/>
                        <a:gd name="T26" fmla="*/ 182 w 795"/>
                        <a:gd name="T27" fmla="*/ 11 h 164"/>
                        <a:gd name="T28" fmla="*/ 176 w 795"/>
                        <a:gd name="T29" fmla="*/ 9 h 164"/>
                        <a:gd name="T30" fmla="*/ 171 w 795"/>
                        <a:gd name="T31" fmla="*/ 8 h 164"/>
                        <a:gd name="T32" fmla="*/ 166 w 795"/>
                        <a:gd name="T33" fmla="*/ 6 h 164"/>
                        <a:gd name="T34" fmla="*/ 160 w 795"/>
                        <a:gd name="T35" fmla="*/ 5 h 164"/>
                        <a:gd name="T36" fmla="*/ 155 w 795"/>
                        <a:gd name="T37" fmla="*/ 3 h 164"/>
                        <a:gd name="T38" fmla="*/ 150 w 795"/>
                        <a:gd name="T39" fmla="*/ 3 h 164"/>
                        <a:gd name="T40" fmla="*/ 145 w 795"/>
                        <a:gd name="T41" fmla="*/ 2 h 164"/>
                        <a:gd name="T42" fmla="*/ 139 w 795"/>
                        <a:gd name="T43" fmla="*/ 1 h 164"/>
                        <a:gd name="T44" fmla="*/ 134 w 795"/>
                        <a:gd name="T45" fmla="*/ 1 h 164"/>
                        <a:gd name="T46" fmla="*/ 128 w 795"/>
                        <a:gd name="T47" fmla="*/ 0 h 164"/>
                        <a:gd name="T48" fmla="*/ 123 w 795"/>
                        <a:gd name="T49" fmla="*/ 0 h 164"/>
                        <a:gd name="T50" fmla="*/ 117 w 795"/>
                        <a:gd name="T51" fmla="*/ 0 h 164"/>
                        <a:gd name="T52" fmla="*/ 112 w 795"/>
                        <a:gd name="T53" fmla="*/ 1 h 164"/>
                        <a:gd name="T54" fmla="*/ 107 w 795"/>
                        <a:gd name="T55" fmla="*/ 1 h 164"/>
                        <a:gd name="T56" fmla="*/ 101 w 795"/>
                        <a:gd name="T57" fmla="*/ 1 h 164"/>
                        <a:gd name="T58" fmla="*/ 95 w 795"/>
                        <a:gd name="T59" fmla="*/ 2 h 164"/>
                        <a:gd name="T60" fmla="*/ 90 w 795"/>
                        <a:gd name="T61" fmla="*/ 3 h 164"/>
                        <a:gd name="T62" fmla="*/ 85 w 795"/>
                        <a:gd name="T63" fmla="*/ 4 h 164"/>
                        <a:gd name="T64" fmla="*/ 79 w 795"/>
                        <a:gd name="T65" fmla="*/ 5 h 164"/>
                        <a:gd name="T66" fmla="*/ 74 w 795"/>
                        <a:gd name="T67" fmla="*/ 7 h 164"/>
                        <a:gd name="T68" fmla="*/ 69 w 795"/>
                        <a:gd name="T69" fmla="*/ 9 h 164"/>
                        <a:gd name="T70" fmla="*/ 64 w 795"/>
                        <a:gd name="T71" fmla="*/ 10 h 164"/>
                        <a:gd name="T72" fmla="*/ 59 w 795"/>
                        <a:gd name="T73" fmla="*/ 12 h 164"/>
                        <a:gd name="T74" fmla="*/ 54 w 795"/>
                        <a:gd name="T75" fmla="*/ 14 h 164"/>
                        <a:gd name="T76" fmla="*/ 49 w 795"/>
                        <a:gd name="T77" fmla="*/ 17 h 164"/>
                        <a:gd name="T78" fmla="*/ 44 w 795"/>
                        <a:gd name="T79" fmla="*/ 19 h 164"/>
                        <a:gd name="T80" fmla="*/ 39 w 795"/>
                        <a:gd name="T81" fmla="*/ 22 h 164"/>
                        <a:gd name="T82" fmla="*/ 34 w 795"/>
                        <a:gd name="T83" fmla="*/ 25 h 164"/>
                        <a:gd name="T84" fmla="*/ 30 w 795"/>
                        <a:gd name="T85" fmla="*/ 28 h 164"/>
                        <a:gd name="T86" fmla="*/ 25 w 795"/>
                        <a:gd name="T87" fmla="*/ 30 h 164"/>
                        <a:gd name="T88" fmla="*/ 21 w 795"/>
                        <a:gd name="T89" fmla="*/ 34 h 164"/>
                        <a:gd name="T90" fmla="*/ 17 w 795"/>
                        <a:gd name="T91" fmla="*/ 37 h 164"/>
                        <a:gd name="T92" fmla="*/ 12 w 795"/>
                        <a:gd name="T93" fmla="*/ 41 h 164"/>
                        <a:gd name="T94" fmla="*/ 8 w 795"/>
                        <a:gd name="T95" fmla="*/ 44 h 164"/>
                        <a:gd name="T96" fmla="*/ 4 w 795"/>
                        <a:gd name="T97" fmla="*/ 49 h 164"/>
                        <a:gd name="T98" fmla="*/ 0 w 795"/>
                        <a:gd name="T99" fmla="*/ 52 h 164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</a:gdLst>
                      <a:ahLst/>
                      <a:cxnLst>
                        <a:cxn ang="T100">
                          <a:pos x="T0" y="T1"/>
                        </a:cxn>
                        <a:cxn ang="T101">
                          <a:pos x="T2" y="T3"/>
                        </a:cxn>
                        <a:cxn ang="T102">
                          <a:pos x="T4" y="T5"/>
                        </a:cxn>
                        <a:cxn ang="T103">
                          <a:pos x="T6" y="T7"/>
                        </a:cxn>
                        <a:cxn ang="T104">
                          <a:pos x="T8" y="T9"/>
                        </a:cxn>
                        <a:cxn ang="T105">
                          <a:pos x="T10" y="T11"/>
                        </a:cxn>
                        <a:cxn ang="T106">
                          <a:pos x="T12" y="T13"/>
                        </a:cxn>
                        <a:cxn ang="T107">
                          <a:pos x="T14" y="T15"/>
                        </a:cxn>
                        <a:cxn ang="T108">
                          <a:pos x="T16" y="T17"/>
                        </a:cxn>
                        <a:cxn ang="T109">
                          <a:pos x="T18" y="T19"/>
                        </a:cxn>
                        <a:cxn ang="T110">
                          <a:pos x="T20" y="T21"/>
                        </a:cxn>
                        <a:cxn ang="T111">
                          <a:pos x="T22" y="T23"/>
                        </a:cxn>
                        <a:cxn ang="T112">
                          <a:pos x="T24" y="T25"/>
                        </a:cxn>
                        <a:cxn ang="T113">
                          <a:pos x="T26" y="T27"/>
                        </a:cxn>
                        <a:cxn ang="T114">
                          <a:pos x="T28" y="T29"/>
                        </a:cxn>
                        <a:cxn ang="T115">
                          <a:pos x="T30" y="T31"/>
                        </a:cxn>
                        <a:cxn ang="T116">
                          <a:pos x="T32" y="T33"/>
                        </a:cxn>
                        <a:cxn ang="T117">
                          <a:pos x="T34" y="T35"/>
                        </a:cxn>
                        <a:cxn ang="T118">
                          <a:pos x="T36" y="T37"/>
                        </a:cxn>
                        <a:cxn ang="T119">
                          <a:pos x="T38" y="T39"/>
                        </a:cxn>
                        <a:cxn ang="T120">
                          <a:pos x="T40" y="T41"/>
                        </a:cxn>
                        <a:cxn ang="T121">
                          <a:pos x="T42" y="T43"/>
                        </a:cxn>
                        <a:cxn ang="T122">
                          <a:pos x="T44" y="T45"/>
                        </a:cxn>
                        <a:cxn ang="T123">
                          <a:pos x="T46" y="T47"/>
                        </a:cxn>
                        <a:cxn ang="T124">
                          <a:pos x="T48" y="T49"/>
                        </a:cxn>
                        <a:cxn ang="T125">
                          <a:pos x="T50" y="T51"/>
                        </a:cxn>
                        <a:cxn ang="T126">
                          <a:pos x="T52" y="T53"/>
                        </a:cxn>
                        <a:cxn ang="T127">
                          <a:pos x="T54" y="T55"/>
                        </a:cxn>
                        <a:cxn ang="T128">
                          <a:pos x="T56" y="T57"/>
                        </a:cxn>
                        <a:cxn ang="T129">
                          <a:pos x="T58" y="T59"/>
                        </a:cxn>
                        <a:cxn ang="T130">
                          <a:pos x="T60" y="T61"/>
                        </a:cxn>
                        <a:cxn ang="T131">
                          <a:pos x="T62" y="T63"/>
                        </a:cxn>
                        <a:cxn ang="T132">
                          <a:pos x="T64" y="T65"/>
                        </a:cxn>
                        <a:cxn ang="T133">
                          <a:pos x="T66" y="T67"/>
                        </a:cxn>
                        <a:cxn ang="T134">
                          <a:pos x="T68" y="T69"/>
                        </a:cxn>
                        <a:cxn ang="T135">
                          <a:pos x="T70" y="T71"/>
                        </a:cxn>
                        <a:cxn ang="T136">
                          <a:pos x="T72" y="T73"/>
                        </a:cxn>
                        <a:cxn ang="T137">
                          <a:pos x="T74" y="T75"/>
                        </a:cxn>
                        <a:cxn ang="T138">
                          <a:pos x="T76" y="T77"/>
                        </a:cxn>
                        <a:cxn ang="T139">
                          <a:pos x="T78" y="T79"/>
                        </a:cxn>
                        <a:cxn ang="T140">
                          <a:pos x="T80" y="T81"/>
                        </a:cxn>
                        <a:cxn ang="T141">
                          <a:pos x="T82" y="T83"/>
                        </a:cxn>
                        <a:cxn ang="T142">
                          <a:pos x="T84" y="T85"/>
                        </a:cxn>
                        <a:cxn ang="T143">
                          <a:pos x="T86" y="T87"/>
                        </a:cxn>
                        <a:cxn ang="T144">
                          <a:pos x="T88" y="T89"/>
                        </a:cxn>
                        <a:cxn ang="T145">
                          <a:pos x="T90" y="T91"/>
                        </a:cxn>
                        <a:cxn ang="T146">
                          <a:pos x="T92" y="T93"/>
                        </a:cxn>
                        <a:cxn ang="T147">
                          <a:pos x="T94" y="T95"/>
                        </a:cxn>
                        <a:cxn ang="T148">
                          <a:pos x="T96" y="T97"/>
                        </a:cxn>
                        <a:cxn ang="T149">
                          <a:pos x="T98" y="T99"/>
                        </a:cxn>
                      </a:cxnLst>
                      <a:rect l="0" t="0" r="r" b="b"/>
                      <a:pathLst>
                        <a:path w="795" h="164">
                          <a:moveTo>
                            <a:pt x="795" y="164"/>
                          </a:moveTo>
                          <a:lnTo>
                            <a:pt x="788" y="159"/>
                          </a:lnTo>
                          <a:lnTo>
                            <a:pt x="782" y="153"/>
                          </a:lnTo>
                          <a:lnTo>
                            <a:pt x="776" y="146"/>
                          </a:lnTo>
                          <a:lnTo>
                            <a:pt x="768" y="140"/>
                          </a:lnTo>
                          <a:lnTo>
                            <a:pt x="762" y="135"/>
                          </a:lnTo>
                          <a:lnTo>
                            <a:pt x="755" y="129"/>
                          </a:lnTo>
                          <a:lnTo>
                            <a:pt x="748" y="123"/>
                          </a:lnTo>
                          <a:lnTo>
                            <a:pt x="742" y="118"/>
                          </a:lnTo>
                          <a:lnTo>
                            <a:pt x="734" y="112"/>
                          </a:lnTo>
                          <a:lnTo>
                            <a:pt x="727" y="107"/>
                          </a:lnTo>
                          <a:lnTo>
                            <a:pt x="719" y="102"/>
                          </a:lnTo>
                          <a:lnTo>
                            <a:pt x="712" y="96"/>
                          </a:lnTo>
                          <a:lnTo>
                            <a:pt x="704" y="92"/>
                          </a:lnTo>
                          <a:lnTo>
                            <a:pt x="697" y="87"/>
                          </a:lnTo>
                          <a:lnTo>
                            <a:pt x="689" y="82"/>
                          </a:lnTo>
                          <a:lnTo>
                            <a:pt x="682" y="78"/>
                          </a:lnTo>
                          <a:lnTo>
                            <a:pt x="674" y="73"/>
                          </a:lnTo>
                          <a:lnTo>
                            <a:pt x="667" y="69"/>
                          </a:lnTo>
                          <a:lnTo>
                            <a:pt x="658" y="64"/>
                          </a:lnTo>
                          <a:lnTo>
                            <a:pt x="651" y="61"/>
                          </a:lnTo>
                          <a:lnTo>
                            <a:pt x="643" y="57"/>
                          </a:lnTo>
                          <a:lnTo>
                            <a:pt x="635" y="53"/>
                          </a:lnTo>
                          <a:lnTo>
                            <a:pt x="627" y="49"/>
                          </a:lnTo>
                          <a:lnTo>
                            <a:pt x="618" y="45"/>
                          </a:lnTo>
                          <a:lnTo>
                            <a:pt x="611" y="42"/>
                          </a:lnTo>
                          <a:lnTo>
                            <a:pt x="602" y="39"/>
                          </a:lnTo>
                          <a:lnTo>
                            <a:pt x="594" y="36"/>
                          </a:lnTo>
                          <a:lnTo>
                            <a:pt x="585" y="32"/>
                          </a:lnTo>
                          <a:lnTo>
                            <a:pt x="576" y="29"/>
                          </a:lnTo>
                          <a:lnTo>
                            <a:pt x="568" y="27"/>
                          </a:lnTo>
                          <a:lnTo>
                            <a:pt x="559" y="24"/>
                          </a:lnTo>
                          <a:lnTo>
                            <a:pt x="551" y="22"/>
                          </a:lnTo>
                          <a:lnTo>
                            <a:pt x="542" y="20"/>
                          </a:lnTo>
                          <a:lnTo>
                            <a:pt x="534" y="17"/>
                          </a:lnTo>
                          <a:lnTo>
                            <a:pt x="525" y="15"/>
                          </a:lnTo>
                          <a:lnTo>
                            <a:pt x="517" y="13"/>
                          </a:lnTo>
                          <a:lnTo>
                            <a:pt x="508" y="11"/>
                          </a:lnTo>
                          <a:lnTo>
                            <a:pt x="499" y="9"/>
                          </a:lnTo>
                          <a:lnTo>
                            <a:pt x="490" y="8"/>
                          </a:lnTo>
                          <a:lnTo>
                            <a:pt x="482" y="7"/>
                          </a:lnTo>
                          <a:lnTo>
                            <a:pt x="473" y="5"/>
                          </a:lnTo>
                          <a:lnTo>
                            <a:pt x="464" y="4"/>
                          </a:lnTo>
                          <a:lnTo>
                            <a:pt x="455" y="4"/>
                          </a:lnTo>
                          <a:lnTo>
                            <a:pt x="447" y="3"/>
                          </a:lnTo>
                          <a:lnTo>
                            <a:pt x="437" y="2"/>
                          </a:lnTo>
                          <a:lnTo>
                            <a:pt x="428" y="2"/>
                          </a:lnTo>
                          <a:lnTo>
                            <a:pt x="420" y="0"/>
                          </a:lnTo>
                          <a:lnTo>
                            <a:pt x="410" y="0"/>
                          </a:lnTo>
                          <a:lnTo>
                            <a:pt x="402" y="0"/>
                          </a:lnTo>
                          <a:lnTo>
                            <a:pt x="393" y="0"/>
                          </a:lnTo>
                          <a:lnTo>
                            <a:pt x="384" y="0"/>
                          </a:lnTo>
                          <a:lnTo>
                            <a:pt x="375" y="0"/>
                          </a:lnTo>
                          <a:lnTo>
                            <a:pt x="366" y="2"/>
                          </a:lnTo>
                          <a:lnTo>
                            <a:pt x="357" y="2"/>
                          </a:lnTo>
                          <a:lnTo>
                            <a:pt x="349" y="3"/>
                          </a:lnTo>
                          <a:lnTo>
                            <a:pt x="339" y="4"/>
                          </a:lnTo>
                          <a:lnTo>
                            <a:pt x="331" y="4"/>
                          </a:lnTo>
                          <a:lnTo>
                            <a:pt x="322" y="5"/>
                          </a:lnTo>
                          <a:lnTo>
                            <a:pt x="312" y="7"/>
                          </a:lnTo>
                          <a:lnTo>
                            <a:pt x="304" y="8"/>
                          </a:lnTo>
                          <a:lnTo>
                            <a:pt x="295" y="9"/>
                          </a:lnTo>
                          <a:lnTo>
                            <a:pt x="287" y="11"/>
                          </a:lnTo>
                          <a:lnTo>
                            <a:pt x="278" y="13"/>
                          </a:lnTo>
                          <a:lnTo>
                            <a:pt x="269" y="15"/>
                          </a:lnTo>
                          <a:lnTo>
                            <a:pt x="260" y="17"/>
                          </a:lnTo>
                          <a:lnTo>
                            <a:pt x="252" y="20"/>
                          </a:lnTo>
                          <a:lnTo>
                            <a:pt x="243" y="22"/>
                          </a:lnTo>
                          <a:lnTo>
                            <a:pt x="235" y="24"/>
                          </a:lnTo>
                          <a:lnTo>
                            <a:pt x="226" y="27"/>
                          </a:lnTo>
                          <a:lnTo>
                            <a:pt x="218" y="29"/>
                          </a:lnTo>
                          <a:lnTo>
                            <a:pt x="209" y="32"/>
                          </a:lnTo>
                          <a:lnTo>
                            <a:pt x="201" y="36"/>
                          </a:lnTo>
                          <a:lnTo>
                            <a:pt x="192" y="39"/>
                          </a:lnTo>
                          <a:lnTo>
                            <a:pt x="185" y="42"/>
                          </a:lnTo>
                          <a:lnTo>
                            <a:pt x="176" y="45"/>
                          </a:lnTo>
                          <a:lnTo>
                            <a:pt x="168" y="49"/>
                          </a:lnTo>
                          <a:lnTo>
                            <a:pt x="160" y="53"/>
                          </a:lnTo>
                          <a:lnTo>
                            <a:pt x="152" y="57"/>
                          </a:lnTo>
                          <a:lnTo>
                            <a:pt x="144" y="61"/>
                          </a:lnTo>
                          <a:lnTo>
                            <a:pt x="136" y="64"/>
                          </a:lnTo>
                          <a:lnTo>
                            <a:pt x="128" y="69"/>
                          </a:lnTo>
                          <a:lnTo>
                            <a:pt x="120" y="73"/>
                          </a:lnTo>
                          <a:lnTo>
                            <a:pt x="112" y="78"/>
                          </a:lnTo>
                          <a:lnTo>
                            <a:pt x="105" y="82"/>
                          </a:lnTo>
                          <a:lnTo>
                            <a:pt x="97" y="87"/>
                          </a:lnTo>
                          <a:lnTo>
                            <a:pt x="90" y="92"/>
                          </a:lnTo>
                          <a:lnTo>
                            <a:pt x="82" y="96"/>
                          </a:lnTo>
                          <a:lnTo>
                            <a:pt x="75" y="102"/>
                          </a:lnTo>
                          <a:lnTo>
                            <a:pt x="68" y="107"/>
                          </a:lnTo>
                          <a:lnTo>
                            <a:pt x="60" y="112"/>
                          </a:lnTo>
                          <a:lnTo>
                            <a:pt x="54" y="118"/>
                          </a:lnTo>
                          <a:lnTo>
                            <a:pt x="46" y="123"/>
                          </a:lnTo>
                          <a:lnTo>
                            <a:pt x="40" y="129"/>
                          </a:lnTo>
                          <a:lnTo>
                            <a:pt x="32" y="135"/>
                          </a:lnTo>
                          <a:lnTo>
                            <a:pt x="26" y="140"/>
                          </a:lnTo>
                          <a:lnTo>
                            <a:pt x="20" y="146"/>
                          </a:lnTo>
                          <a:lnTo>
                            <a:pt x="13" y="153"/>
                          </a:lnTo>
                          <a:lnTo>
                            <a:pt x="7" y="159"/>
                          </a:lnTo>
                          <a:lnTo>
                            <a:pt x="0" y="164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rgbClr val="FF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94" name="Line 74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477" y="1553"/>
                      <a:ext cx="61" cy="61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95" name="Line 74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548" y="1627"/>
                      <a:ext cx="9" cy="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96" name="Line 74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570" y="1646"/>
                      <a:ext cx="58" cy="6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97" name="Line 748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464" y="1644"/>
                      <a:ext cx="63" cy="62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98" name="Line 74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540" y="1624"/>
                      <a:ext cx="8" cy="9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39999" name="Line 75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559" y="1549"/>
                      <a:ext cx="63" cy="63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00" name="Freeform 751"/>
                    <p:cNvSpPr>
                      <a:spLocks/>
                    </p:cNvSpPr>
                    <p:nvPr/>
                  </p:nvSpPr>
                  <p:spPr bwMode="auto">
                    <a:xfrm>
                      <a:off x="2021" y="1097"/>
                      <a:ext cx="157" cy="159"/>
                    </a:xfrm>
                    <a:custGeom>
                      <a:avLst/>
                      <a:gdLst>
                        <a:gd name="T0" fmla="*/ 156 w 515"/>
                        <a:gd name="T1" fmla="*/ 72 h 515"/>
                        <a:gd name="T2" fmla="*/ 155 w 515"/>
                        <a:gd name="T3" fmla="*/ 63 h 515"/>
                        <a:gd name="T4" fmla="*/ 153 w 515"/>
                        <a:gd name="T5" fmla="*/ 54 h 515"/>
                        <a:gd name="T6" fmla="*/ 149 w 515"/>
                        <a:gd name="T7" fmla="*/ 45 h 515"/>
                        <a:gd name="T8" fmla="*/ 145 w 515"/>
                        <a:gd name="T9" fmla="*/ 37 h 515"/>
                        <a:gd name="T10" fmla="*/ 140 w 515"/>
                        <a:gd name="T11" fmla="*/ 29 h 515"/>
                        <a:gd name="T12" fmla="*/ 134 w 515"/>
                        <a:gd name="T13" fmla="*/ 23 h 515"/>
                        <a:gd name="T14" fmla="*/ 126 w 515"/>
                        <a:gd name="T15" fmla="*/ 16 h 515"/>
                        <a:gd name="T16" fmla="*/ 119 w 515"/>
                        <a:gd name="T17" fmla="*/ 11 h 515"/>
                        <a:gd name="T18" fmla="*/ 111 w 515"/>
                        <a:gd name="T19" fmla="*/ 7 h 515"/>
                        <a:gd name="T20" fmla="*/ 102 w 515"/>
                        <a:gd name="T21" fmla="*/ 3 h 515"/>
                        <a:gd name="T22" fmla="*/ 93 w 515"/>
                        <a:gd name="T23" fmla="*/ 1 h 515"/>
                        <a:gd name="T24" fmla="*/ 84 w 515"/>
                        <a:gd name="T25" fmla="*/ 0 h 515"/>
                        <a:gd name="T26" fmla="*/ 75 w 515"/>
                        <a:gd name="T27" fmla="*/ 0 h 515"/>
                        <a:gd name="T28" fmla="*/ 66 w 515"/>
                        <a:gd name="T29" fmla="*/ 1 h 515"/>
                        <a:gd name="T30" fmla="*/ 57 w 515"/>
                        <a:gd name="T31" fmla="*/ 3 h 515"/>
                        <a:gd name="T32" fmla="*/ 48 w 515"/>
                        <a:gd name="T33" fmla="*/ 6 h 515"/>
                        <a:gd name="T34" fmla="*/ 40 w 515"/>
                        <a:gd name="T35" fmla="*/ 10 h 515"/>
                        <a:gd name="T36" fmla="*/ 32 w 515"/>
                        <a:gd name="T37" fmla="*/ 15 h 515"/>
                        <a:gd name="T38" fmla="*/ 25 w 515"/>
                        <a:gd name="T39" fmla="*/ 21 h 515"/>
                        <a:gd name="T40" fmla="*/ 19 w 515"/>
                        <a:gd name="T41" fmla="*/ 28 h 515"/>
                        <a:gd name="T42" fmla="*/ 13 w 515"/>
                        <a:gd name="T43" fmla="*/ 36 h 515"/>
                        <a:gd name="T44" fmla="*/ 9 w 515"/>
                        <a:gd name="T45" fmla="*/ 44 h 515"/>
                        <a:gd name="T46" fmla="*/ 5 w 515"/>
                        <a:gd name="T47" fmla="*/ 52 h 515"/>
                        <a:gd name="T48" fmla="*/ 2 w 515"/>
                        <a:gd name="T49" fmla="*/ 61 h 515"/>
                        <a:gd name="T50" fmla="*/ 0 w 515"/>
                        <a:gd name="T51" fmla="*/ 70 h 515"/>
                        <a:gd name="T52" fmla="*/ 0 w 515"/>
                        <a:gd name="T53" fmla="*/ 79 h 515"/>
                        <a:gd name="T54" fmla="*/ 0 w 515"/>
                        <a:gd name="T55" fmla="*/ 89 h 515"/>
                        <a:gd name="T56" fmla="*/ 2 w 515"/>
                        <a:gd name="T57" fmla="*/ 98 h 515"/>
                        <a:gd name="T58" fmla="*/ 5 w 515"/>
                        <a:gd name="T59" fmla="*/ 107 h 515"/>
                        <a:gd name="T60" fmla="*/ 9 w 515"/>
                        <a:gd name="T61" fmla="*/ 115 h 515"/>
                        <a:gd name="T62" fmla="*/ 13 w 515"/>
                        <a:gd name="T63" fmla="*/ 123 h 515"/>
                        <a:gd name="T64" fmla="*/ 19 w 515"/>
                        <a:gd name="T65" fmla="*/ 131 h 515"/>
                        <a:gd name="T66" fmla="*/ 25 w 515"/>
                        <a:gd name="T67" fmla="*/ 138 h 515"/>
                        <a:gd name="T68" fmla="*/ 32 w 515"/>
                        <a:gd name="T69" fmla="*/ 144 h 515"/>
                        <a:gd name="T70" fmla="*/ 40 w 515"/>
                        <a:gd name="T71" fmla="*/ 149 h 515"/>
                        <a:gd name="T72" fmla="*/ 48 w 515"/>
                        <a:gd name="T73" fmla="*/ 153 h 515"/>
                        <a:gd name="T74" fmla="*/ 57 w 515"/>
                        <a:gd name="T75" fmla="*/ 156 h 515"/>
                        <a:gd name="T76" fmla="*/ 66 w 515"/>
                        <a:gd name="T77" fmla="*/ 158 h 515"/>
                        <a:gd name="T78" fmla="*/ 75 w 515"/>
                        <a:gd name="T79" fmla="*/ 159 h 515"/>
                        <a:gd name="T80" fmla="*/ 84 w 515"/>
                        <a:gd name="T81" fmla="*/ 159 h 515"/>
                        <a:gd name="T82" fmla="*/ 93 w 515"/>
                        <a:gd name="T83" fmla="*/ 158 h 515"/>
                        <a:gd name="T84" fmla="*/ 102 w 515"/>
                        <a:gd name="T85" fmla="*/ 155 h 515"/>
                        <a:gd name="T86" fmla="*/ 111 w 515"/>
                        <a:gd name="T87" fmla="*/ 152 h 515"/>
                        <a:gd name="T88" fmla="*/ 119 w 515"/>
                        <a:gd name="T89" fmla="*/ 148 h 515"/>
                        <a:gd name="T90" fmla="*/ 126 w 515"/>
                        <a:gd name="T91" fmla="*/ 143 h 515"/>
                        <a:gd name="T92" fmla="*/ 134 w 515"/>
                        <a:gd name="T93" fmla="*/ 136 h 515"/>
                        <a:gd name="T94" fmla="*/ 140 w 515"/>
                        <a:gd name="T95" fmla="*/ 129 h 515"/>
                        <a:gd name="T96" fmla="*/ 145 w 515"/>
                        <a:gd name="T97" fmla="*/ 122 h 515"/>
                        <a:gd name="T98" fmla="*/ 149 w 515"/>
                        <a:gd name="T99" fmla="*/ 114 h 515"/>
                        <a:gd name="T100" fmla="*/ 153 w 515"/>
                        <a:gd name="T101" fmla="*/ 105 h 515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</a:gdLst>
                      <a:ahLst/>
                      <a:cxnLst>
                        <a:cxn ang="T102">
                          <a:pos x="T0" y="T1"/>
                        </a:cxn>
                        <a:cxn ang="T103">
                          <a:pos x="T2" y="T3"/>
                        </a:cxn>
                        <a:cxn ang="T104">
                          <a:pos x="T4" y="T5"/>
                        </a:cxn>
                        <a:cxn ang="T105">
                          <a:pos x="T6" y="T7"/>
                        </a:cxn>
                        <a:cxn ang="T106">
                          <a:pos x="T8" y="T9"/>
                        </a:cxn>
                        <a:cxn ang="T107">
                          <a:pos x="T10" y="T11"/>
                        </a:cxn>
                        <a:cxn ang="T108">
                          <a:pos x="T12" y="T13"/>
                        </a:cxn>
                        <a:cxn ang="T109">
                          <a:pos x="T14" y="T15"/>
                        </a:cxn>
                        <a:cxn ang="T110">
                          <a:pos x="T16" y="T17"/>
                        </a:cxn>
                        <a:cxn ang="T111">
                          <a:pos x="T18" y="T19"/>
                        </a:cxn>
                        <a:cxn ang="T112">
                          <a:pos x="T20" y="T21"/>
                        </a:cxn>
                        <a:cxn ang="T113">
                          <a:pos x="T22" y="T23"/>
                        </a:cxn>
                        <a:cxn ang="T114">
                          <a:pos x="T24" y="T25"/>
                        </a:cxn>
                        <a:cxn ang="T115">
                          <a:pos x="T26" y="T27"/>
                        </a:cxn>
                        <a:cxn ang="T116">
                          <a:pos x="T28" y="T29"/>
                        </a:cxn>
                        <a:cxn ang="T117">
                          <a:pos x="T30" y="T31"/>
                        </a:cxn>
                        <a:cxn ang="T118">
                          <a:pos x="T32" y="T33"/>
                        </a:cxn>
                        <a:cxn ang="T119">
                          <a:pos x="T34" y="T35"/>
                        </a:cxn>
                        <a:cxn ang="T120">
                          <a:pos x="T36" y="T37"/>
                        </a:cxn>
                        <a:cxn ang="T121">
                          <a:pos x="T38" y="T39"/>
                        </a:cxn>
                        <a:cxn ang="T122">
                          <a:pos x="T40" y="T41"/>
                        </a:cxn>
                        <a:cxn ang="T123">
                          <a:pos x="T42" y="T43"/>
                        </a:cxn>
                        <a:cxn ang="T124">
                          <a:pos x="T44" y="T45"/>
                        </a:cxn>
                        <a:cxn ang="T125">
                          <a:pos x="T46" y="T47"/>
                        </a:cxn>
                        <a:cxn ang="T126">
                          <a:pos x="T48" y="T49"/>
                        </a:cxn>
                        <a:cxn ang="T127">
                          <a:pos x="T50" y="T51"/>
                        </a:cxn>
                        <a:cxn ang="T128">
                          <a:pos x="T52" y="T53"/>
                        </a:cxn>
                        <a:cxn ang="T129">
                          <a:pos x="T54" y="T55"/>
                        </a:cxn>
                        <a:cxn ang="T130">
                          <a:pos x="T56" y="T57"/>
                        </a:cxn>
                        <a:cxn ang="T131">
                          <a:pos x="T58" y="T59"/>
                        </a:cxn>
                        <a:cxn ang="T132">
                          <a:pos x="T60" y="T61"/>
                        </a:cxn>
                        <a:cxn ang="T133">
                          <a:pos x="T62" y="T63"/>
                        </a:cxn>
                        <a:cxn ang="T134">
                          <a:pos x="T64" y="T65"/>
                        </a:cxn>
                        <a:cxn ang="T135">
                          <a:pos x="T66" y="T67"/>
                        </a:cxn>
                        <a:cxn ang="T136">
                          <a:pos x="T68" y="T69"/>
                        </a:cxn>
                        <a:cxn ang="T137">
                          <a:pos x="T70" y="T71"/>
                        </a:cxn>
                        <a:cxn ang="T138">
                          <a:pos x="T72" y="T73"/>
                        </a:cxn>
                        <a:cxn ang="T139">
                          <a:pos x="T74" y="T75"/>
                        </a:cxn>
                        <a:cxn ang="T140">
                          <a:pos x="T76" y="T77"/>
                        </a:cxn>
                        <a:cxn ang="T141">
                          <a:pos x="T78" y="T79"/>
                        </a:cxn>
                        <a:cxn ang="T142">
                          <a:pos x="T80" y="T81"/>
                        </a:cxn>
                        <a:cxn ang="T143">
                          <a:pos x="T82" y="T83"/>
                        </a:cxn>
                        <a:cxn ang="T144">
                          <a:pos x="T84" y="T85"/>
                        </a:cxn>
                        <a:cxn ang="T145">
                          <a:pos x="T86" y="T87"/>
                        </a:cxn>
                        <a:cxn ang="T146">
                          <a:pos x="T88" y="T89"/>
                        </a:cxn>
                        <a:cxn ang="T147">
                          <a:pos x="T90" y="T91"/>
                        </a:cxn>
                        <a:cxn ang="T148">
                          <a:pos x="T92" y="T93"/>
                        </a:cxn>
                        <a:cxn ang="T149">
                          <a:pos x="T94" y="T95"/>
                        </a:cxn>
                        <a:cxn ang="T150">
                          <a:pos x="T96" y="T97"/>
                        </a:cxn>
                        <a:cxn ang="T151">
                          <a:pos x="T98" y="T99"/>
                        </a:cxn>
                        <a:cxn ang="T152">
                          <a:pos x="T100" y="T101"/>
                        </a:cxn>
                      </a:cxnLst>
                      <a:rect l="0" t="0" r="r" b="b"/>
                      <a:pathLst>
                        <a:path w="515" h="515">
                          <a:moveTo>
                            <a:pt x="515" y="257"/>
                          </a:moveTo>
                          <a:lnTo>
                            <a:pt x="515" y="251"/>
                          </a:lnTo>
                          <a:lnTo>
                            <a:pt x="515" y="246"/>
                          </a:lnTo>
                          <a:lnTo>
                            <a:pt x="515" y="239"/>
                          </a:lnTo>
                          <a:lnTo>
                            <a:pt x="513" y="233"/>
                          </a:lnTo>
                          <a:lnTo>
                            <a:pt x="513" y="227"/>
                          </a:lnTo>
                          <a:lnTo>
                            <a:pt x="512" y="221"/>
                          </a:lnTo>
                          <a:lnTo>
                            <a:pt x="511" y="216"/>
                          </a:lnTo>
                          <a:lnTo>
                            <a:pt x="510" y="209"/>
                          </a:lnTo>
                          <a:lnTo>
                            <a:pt x="509" y="203"/>
                          </a:lnTo>
                          <a:lnTo>
                            <a:pt x="508" y="198"/>
                          </a:lnTo>
                          <a:lnTo>
                            <a:pt x="506" y="191"/>
                          </a:lnTo>
                          <a:lnTo>
                            <a:pt x="505" y="186"/>
                          </a:lnTo>
                          <a:lnTo>
                            <a:pt x="503" y="180"/>
                          </a:lnTo>
                          <a:lnTo>
                            <a:pt x="501" y="174"/>
                          </a:lnTo>
                          <a:lnTo>
                            <a:pt x="500" y="169"/>
                          </a:lnTo>
                          <a:lnTo>
                            <a:pt x="498" y="162"/>
                          </a:lnTo>
                          <a:lnTo>
                            <a:pt x="494" y="157"/>
                          </a:lnTo>
                          <a:lnTo>
                            <a:pt x="492" y="152"/>
                          </a:lnTo>
                          <a:lnTo>
                            <a:pt x="490" y="147"/>
                          </a:lnTo>
                          <a:lnTo>
                            <a:pt x="487" y="141"/>
                          </a:lnTo>
                          <a:lnTo>
                            <a:pt x="485" y="136"/>
                          </a:lnTo>
                          <a:lnTo>
                            <a:pt x="482" y="131"/>
                          </a:lnTo>
                          <a:lnTo>
                            <a:pt x="478" y="125"/>
                          </a:lnTo>
                          <a:lnTo>
                            <a:pt x="475" y="120"/>
                          </a:lnTo>
                          <a:lnTo>
                            <a:pt x="472" y="115"/>
                          </a:lnTo>
                          <a:lnTo>
                            <a:pt x="469" y="110"/>
                          </a:lnTo>
                          <a:lnTo>
                            <a:pt x="466" y="105"/>
                          </a:lnTo>
                          <a:lnTo>
                            <a:pt x="461" y="100"/>
                          </a:lnTo>
                          <a:lnTo>
                            <a:pt x="458" y="95"/>
                          </a:lnTo>
                          <a:lnTo>
                            <a:pt x="454" y="91"/>
                          </a:lnTo>
                          <a:lnTo>
                            <a:pt x="450" y="86"/>
                          </a:lnTo>
                          <a:lnTo>
                            <a:pt x="445" y="82"/>
                          </a:lnTo>
                          <a:lnTo>
                            <a:pt x="442" y="77"/>
                          </a:lnTo>
                          <a:lnTo>
                            <a:pt x="438" y="73"/>
                          </a:lnTo>
                          <a:lnTo>
                            <a:pt x="433" y="69"/>
                          </a:lnTo>
                          <a:lnTo>
                            <a:pt x="428" y="65"/>
                          </a:lnTo>
                          <a:lnTo>
                            <a:pt x="424" y="60"/>
                          </a:lnTo>
                          <a:lnTo>
                            <a:pt x="420" y="57"/>
                          </a:lnTo>
                          <a:lnTo>
                            <a:pt x="414" y="53"/>
                          </a:lnTo>
                          <a:lnTo>
                            <a:pt x="410" y="50"/>
                          </a:lnTo>
                          <a:lnTo>
                            <a:pt x="405" y="46"/>
                          </a:lnTo>
                          <a:lnTo>
                            <a:pt x="400" y="42"/>
                          </a:lnTo>
                          <a:lnTo>
                            <a:pt x="395" y="39"/>
                          </a:lnTo>
                          <a:lnTo>
                            <a:pt x="390" y="36"/>
                          </a:lnTo>
                          <a:lnTo>
                            <a:pt x="385" y="34"/>
                          </a:lnTo>
                          <a:lnTo>
                            <a:pt x="379" y="30"/>
                          </a:lnTo>
                          <a:lnTo>
                            <a:pt x="374" y="27"/>
                          </a:lnTo>
                          <a:lnTo>
                            <a:pt x="369" y="25"/>
                          </a:lnTo>
                          <a:lnTo>
                            <a:pt x="363" y="22"/>
                          </a:lnTo>
                          <a:lnTo>
                            <a:pt x="357" y="20"/>
                          </a:lnTo>
                          <a:lnTo>
                            <a:pt x="352" y="18"/>
                          </a:lnTo>
                          <a:lnTo>
                            <a:pt x="346" y="16"/>
                          </a:lnTo>
                          <a:lnTo>
                            <a:pt x="340" y="13"/>
                          </a:lnTo>
                          <a:lnTo>
                            <a:pt x="335" y="11"/>
                          </a:lnTo>
                          <a:lnTo>
                            <a:pt x="329" y="10"/>
                          </a:lnTo>
                          <a:lnTo>
                            <a:pt x="323" y="8"/>
                          </a:lnTo>
                          <a:lnTo>
                            <a:pt x="318" y="7"/>
                          </a:lnTo>
                          <a:lnTo>
                            <a:pt x="311" y="5"/>
                          </a:lnTo>
                          <a:lnTo>
                            <a:pt x="306" y="4"/>
                          </a:lnTo>
                          <a:lnTo>
                            <a:pt x="299" y="3"/>
                          </a:lnTo>
                          <a:lnTo>
                            <a:pt x="293" y="2"/>
                          </a:lnTo>
                          <a:lnTo>
                            <a:pt x="288" y="2"/>
                          </a:lnTo>
                          <a:lnTo>
                            <a:pt x="281" y="1"/>
                          </a:lnTo>
                          <a:lnTo>
                            <a:pt x="276" y="1"/>
                          </a:lnTo>
                          <a:lnTo>
                            <a:pt x="270" y="0"/>
                          </a:lnTo>
                          <a:lnTo>
                            <a:pt x="263" y="0"/>
                          </a:lnTo>
                          <a:lnTo>
                            <a:pt x="258" y="0"/>
                          </a:lnTo>
                          <a:lnTo>
                            <a:pt x="252" y="0"/>
                          </a:lnTo>
                          <a:lnTo>
                            <a:pt x="245" y="0"/>
                          </a:lnTo>
                          <a:lnTo>
                            <a:pt x="240" y="1"/>
                          </a:lnTo>
                          <a:lnTo>
                            <a:pt x="233" y="1"/>
                          </a:lnTo>
                          <a:lnTo>
                            <a:pt x="227" y="2"/>
                          </a:lnTo>
                          <a:lnTo>
                            <a:pt x="222" y="2"/>
                          </a:lnTo>
                          <a:lnTo>
                            <a:pt x="215" y="3"/>
                          </a:lnTo>
                          <a:lnTo>
                            <a:pt x="209" y="4"/>
                          </a:lnTo>
                          <a:lnTo>
                            <a:pt x="204" y="5"/>
                          </a:lnTo>
                          <a:lnTo>
                            <a:pt x="197" y="7"/>
                          </a:lnTo>
                          <a:lnTo>
                            <a:pt x="192" y="8"/>
                          </a:lnTo>
                          <a:lnTo>
                            <a:pt x="186" y="10"/>
                          </a:lnTo>
                          <a:lnTo>
                            <a:pt x="180" y="11"/>
                          </a:lnTo>
                          <a:lnTo>
                            <a:pt x="175" y="13"/>
                          </a:lnTo>
                          <a:lnTo>
                            <a:pt x="169" y="16"/>
                          </a:lnTo>
                          <a:lnTo>
                            <a:pt x="163" y="18"/>
                          </a:lnTo>
                          <a:lnTo>
                            <a:pt x="158" y="20"/>
                          </a:lnTo>
                          <a:lnTo>
                            <a:pt x="151" y="22"/>
                          </a:lnTo>
                          <a:lnTo>
                            <a:pt x="146" y="25"/>
                          </a:lnTo>
                          <a:lnTo>
                            <a:pt x="141" y="27"/>
                          </a:lnTo>
                          <a:lnTo>
                            <a:pt x="135" y="30"/>
                          </a:lnTo>
                          <a:lnTo>
                            <a:pt x="130" y="34"/>
                          </a:lnTo>
                          <a:lnTo>
                            <a:pt x="125" y="36"/>
                          </a:lnTo>
                          <a:lnTo>
                            <a:pt x="120" y="39"/>
                          </a:lnTo>
                          <a:lnTo>
                            <a:pt x="115" y="42"/>
                          </a:lnTo>
                          <a:lnTo>
                            <a:pt x="110" y="46"/>
                          </a:lnTo>
                          <a:lnTo>
                            <a:pt x="105" y="50"/>
                          </a:lnTo>
                          <a:lnTo>
                            <a:pt x="100" y="53"/>
                          </a:lnTo>
                          <a:lnTo>
                            <a:pt x="95" y="57"/>
                          </a:lnTo>
                          <a:lnTo>
                            <a:pt x="91" y="60"/>
                          </a:lnTo>
                          <a:lnTo>
                            <a:pt x="87" y="65"/>
                          </a:lnTo>
                          <a:lnTo>
                            <a:pt x="82" y="69"/>
                          </a:lnTo>
                          <a:lnTo>
                            <a:pt x="77" y="73"/>
                          </a:lnTo>
                          <a:lnTo>
                            <a:pt x="73" y="77"/>
                          </a:lnTo>
                          <a:lnTo>
                            <a:pt x="69" y="82"/>
                          </a:lnTo>
                          <a:lnTo>
                            <a:pt x="65" y="86"/>
                          </a:lnTo>
                          <a:lnTo>
                            <a:pt x="61" y="91"/>
                          </a:lnTo>
                          <a:lnTo>
                            <a:pt x="57" y="95"/>
                          </a:lnTo>
                          <a:lnTo>
                            <a:pt x="54" y="100"/>
                          </a:lnTo>
                          <a:lnTo>
                            <a:pt x="50" y="105"/>
                          </a:lnTo>
                          <a:lnTo>
                            <a:pt x="46" y="110"/>
                          </a:lnTo>
                          <a:lnTo>
                            <a:pt x="43" y="115"/>
                          </a:lnTo>
                          <a:lnTo>
                            <a:pt x="40" y="120"/>
                          </a:lnTo>
                          <a:lnTo>
                            <a:pt x="36" y="125"/>
                          </a:lnTo>
                          <a:lnTo>
                            <a:pt x="33" y="131"/>
                          </a:lnTo>
                          <a:lnTo>
                            <a:pt x="30" y="136"/>
                          </a:lnTo>
                          <a:lnTo>
                            <a:pt x="28" y="141"/>
                          </a:lnTo>
                          <a:lnTo>
                            <a:pt x="25" y="147"/>
                          </a:lnTo>
                          <a:lnTo>
                            <a:pt x="23" y="152"/>
                          </a:lnTo>
                          <a:lnTo>
                            <a:pt x="20" y="157"/>
                          </a:lnTo>
                          <a:lnTo>
                            <a:pt x="17" y="162"/>
                          </a:lnTo>
                          <a:lnTo>
                            <a:pt x="15" y="169"/>
                          </a:lnTo>
                          <a:lnTo>
                            <a:pt x="14" y="174"/>
                          </a:lnTo>
                          <a:lnTo>
                            <a:pt x="12" y="180"/>
                          </a:lnTo>
                          <a:lnTo>
                            <a:pt x="10" y="186"/>
                          </a:lnTo>
                          <a:lnTo>
                            <a:pt x="9" y="191"/>
                          </a:lnTo>
                          <a:lnTo>
                            <a:pt x="7" y="198"/>
                          </a:lnTo>
                          <a:lnTo>
                            <a:pt x="6" y="203"/>
                          </a:lnTo>
                          <a:lnTo>
                            <a:pt x="5" y="209"/>
                          </a:lnTo>
                          <a:lnTo>
                            <a:pt x="3" y="216"/>
                          </a:lnTo>
                          <a:lnTo>
                            <a:pt x="2" y="221"/>
                          </a:lnTo>
                          <a:lnTo>
                            <a:pt x="1" y="227"/>
                          </a:lnTo>
                          <a:lnTo>
                            <a:pt x="1" y="233"/>
                          </a:lnTo>
                          <a:lnTo>
                            <a:pt x="0" y="239"/>
                          </a:lnTo>
                          <a:lnTo>
                            <a:pt x="0" y="246"/>
                          </a:lnTo>
                          <a:lnTo>
                            <a:pt x="0" y="251"/>
                          </a:lnTo>
                          <a:lnTo>
                            <a:pt x="0" y="257"/>
                          </a:lnTo>
                          <a:lnTo>
                            <a:pt x="0" y="264"/>
                          </a:lnTo>
                          <a:lnTo>
                            <a:pt x="0" y="269"/>
                          </a:lnTo>
                          <a:lnTo>
                            <a:pt x="0" y="275"/>
                          </a:lnTo>
                          <a:lnTo>
                            <a:pt x="1" y="282"/>
                          </a:lnTo>
                          <a:lnTo>
                            <a:pt x="1" y="287"/>
                          </a:lnTo>
                          <a:lnTo>
                            <a:pt x="2" y="293"/>
                          </a:lnTo>
                          <a:lnTo>
                            <a:pt x="3" y="300"/>
                          </a:lnTo>
                          <a:lnTo>
                            <a:pt x="5" y="305"/>
                          </a:lnTo>
                          <a:lnTo>
                            <a:pt x="6" y="312"/>
                          </a:lnTo>
                          <a:lnTo>
                            <a:pt x="7" y="317"/>
                          </a:lnTo>
                          <a:lnTo>
                            <a:pt x="9" y="323"/>
                          </a:lnTo>
                          <a:lnTo>
                            <a:pt x="10" y="329"/>
                          </a:lnTo>
                          <a:lnTo>
                            <a:pt x="12" y="335"/>
                          </a:lnTo>
                          <a:lnTo>
                            <a:pt x="14" y="340"/>
                          </a:lnTo>
                          <a:lnTo>
                            <a:pt x="15" y="346"/>
                          </a:lnTo>
                          <a:lnTo>
                            <a:pt x="17" y="352"/>
                          </a:lnTo>
                          <a:lnTo>
                            <a:pt x="20" y="357"/>
                          </a:lnTo>
                          <a:lnTo>
                            <a:pt x="23" y="363"/>
                          </a:lnTo>
                          <a:lnTo>
                            <a:pt x="25" y="368"/>
                          </a:lnTo>
                          <a:lnTo>
                            <a:pt x="28" y="373"/>
                          </a:lnTo>
                          <a:lnTo>
                            <a:pt x="30" y="380"/>
                          </a:lnTo>
                          <a:lnTo>
                            <a:pt x="33" y="384"/>
                          </a:lnTo>
                          <a:lnTo>
                            <a:pt x="36" y="389"/>
                          </a:lnTo>
                          <a:lnTo>
                            <a:pt x="40" y="395"/>
                          </a:lnTo>
                          <a:lnTo>
                            <a:pt x="43" y="400"/>
                          </a:lnTo>
                          <a:lnTo>
                            <a:pt x="46" y="405"/>
                          </a:lnTo>
                          <a:lnTo>
                            <a:pt x="50" y="410"/>
                          </a:lnTo>
                          <a:lnTo>
                            <a:pt x="54" y="415"/>
                          </a:lnTo>
                          <a:lnTo>
                            <a:pt x="57" y="419"/>
                          </a:lnTo>
                          <a:lnTo>
                            <a:pt x="61" y="424"/>
                          </a:lnTo>
                          <a:lnTo>
                            <a:pt x="65" y="429"/>
                          </a:lnTo>
                          <a:lnTo>
                            <a:pt x="69" y="433"/>
                          </a:lnTo>
                          <a:lnTo>
                            <a:pt x="73" y="437"/>
                          </a:lnTo>
                          <a:lnTo>
                            <a:pt x="77" y="441"/>
                          </a:lnTo>
                          <a:lnTo>
                            <a:pt x="82" y="446"/>
                          </a:lnTo>
                          <a:lnTo>
                            <a:pt x="87" y="450"/>
                          </a:lnTo>
                          <a:lnTo>
                            <a:pt x="91" y="454"/>
                          </a:lnTo>
                          <a:lnTo>
                            <a:pt x="95" y="457"/>
                          </a:lnTo>
                          <a:lnTo>
                            <a:pt x="100" y="462"/>
                          </a:lnTo>
                          <a:lnTo>
                            <a:pt x="105" y="465"/>
                          </a:lnTo>
                          <a:lnTo>
                            <a:pt x="110" y="469"/>
                          </a:lnTo>
                          <a:lnTo>
                            <a:pt x="115" y="472"/>
                          </a:lnTo>
                          <a:lnTo>
                            <a:pt x="120" y="476"/>
                          </a:lnTo>
                          <a:lnTo>
                            <a:pt x="125" y="479"/>
                          </a:lnTo>
                          <a:lnTo>
                            <a:pt x="130" y="482"/>
                          </a:lnTo>
                          <a:lnTo>
                            <a:pt x="135" y="484"/>
                          </a:lnTo>
                          <a:lnTo>
                            <a:pt x="141" y="487"/>
                          </a:lnTo>
                          <a:lnTo>
                            <a:pt x="146" y="490"/>
                          </a:lnTo>
                          <a:lnTo>
                            <a:pt x="151" y="493"/>
                          </a:lnTo>
                          <a:lnTo>
                            <a:pt x="158" y="495"/>
                          </a:lnTo>
                          <a:lnTo>
                            <a:pt x="163" y="497"/>
                          </a:lnTo>
                          <a:lnTo>
                            <a:pt x="169" y="499"/>
                          </a:lnTo>
                          <a:lnTo>
                            <a:pt x="175" y="501"/>
                          </a:lnTo>
                          <a:lnTo>
                            <a:pt x="180" y="503"/>
                          </a:lnTo>
                          <a:lnTo>
                            <a:pt x="186" y="505"/>
                          </a:lnTo>
                          <a:lnTo>
                            <a:pt x="192" y="506"/>
                          </a:lnTo>
                          <a:lnTo>
                            <a:pt x="197" y="509"/>
                          </a:lnTo>
                          <a:lnTo>
                            <a:pt x="204" y="510"/>
                          </a:lnTo>
                          <a:lnTo>
                            <a:pt x="209" y="511"/>
                          </a:lnTo>
                          <a:lnTo>
                            <a:pt x="215" y="512"/>
                          </a:lnTo>
                          <a:lnTo>
                            <a:pt x="222" y="513"/>
                          </a:lnTo>
                          <a:lnTo>
                            <a:pt x="227" y="514"/>
                          </a:lnTo>
                          <a:lnTo>
                            <a:pt x="233" y="514"/>
                          </a:lnTo>
                          <a:lnTo>
                            <a:pt x="240" y="515"/>
                          </a:lnTo>
                          <a:lnTo>
                            <a:pt x="245" y="515"/>
                          </a:lnTo>
                          <a:lnTo>
                            <a:pt x="252" y="515"/>
                          </a:lnTo>
                          <a:lnTo>
                            <a:pt x="258" y="515"/>
                          </a:lnTo>
                          <a:lnTo>
                            <a:pt x="263" y="515"/>
                          </a:lnTo>
                          <a:lnTo>
                            <a:pt x="270" y="515"/>
                          </a:lnTo>
                          <a:lnTo>
                            <a:pt x="276" y="515"/>
                          </a:lnTo>
                          <a:lnTo>
                            <a:pt x="281" y="514"/>
                          </a:lnTo>
                          <a:lnTo>
                            <a:pt x="288" y="514"/>
                          </a:lnTo>
                          <a:lnTo>
                            <a:pt x="293" y="513"/>
                          </a:lnTo>
                          <a:lnTo>
                            <a:pt x="299" y="512"/>
                          </a:lnTo>
                          <a:lnTo>
                            <a:pt x="306" y="511"/>
                          </a:lnTo>
                          <a:lnTo>
                            <a:pt x="311" y="510"/>
                          </a:lnTo>
                          <a:lnTo>
                            <a:pt x="318" y="509"/>
                          </a:lnTo>
                          <a:lnTo>
                            <a:pt x="323" y="506"/>
                          </a:lnTo>
                          <a:lnTo>
                            <a:pt x="329" y="505"/>
                          </a:lnTo>
                          <a:lnTo>
                            <a:pt x="335" y="503"/>
                          </a:lnTo>
                          <a:lnTo>
                            <a:pt x="340" y="501"/>
                          </a:lnTo>
                          <a:lnTo>
                            <a:pt x="346" y="499"/>
                          </a:lnTo>
                          <a:lnTo>
                            <a:pt x="352" y="497"/>
                          </a:lnTo>
                          <a:lnTo>
                            <a:pt x="357" y="495"/>
                          </a:lnTo>
                          <a:lnTo>
                            <a:pt x="363" y="493"/>
                          </a:lnTo>
                          <a:lnTo>
                            <a:pt x="369" y="490"/>
                          </a:lnTo>
                          <a:lnTo>
                            <a:pt x="374" y="487"/>
                          </a:lnTo>
                          <a:lnTo>
                            <a:pt x="379" y="484"/>
                          </a:lnTo>
                          <a:lnTo>
                            <a:pt x="385" y="482"/>
                          </a:lnTo>
                          <a:lnTo>
                            <a:pt x="390" y="479"/>
                          </a:lnTo>
                          <a:lnTo>
                            <a:pt x="395" y="476"/>
                          </a:lnTo>
                          <a:lnTo>
                            <a:pt x="400" y="472"/>
                          </a:lnTo>
                          <a:lnTo>
                            <a:pt x="405" y="469"/>
                          </a:lnTo>
                          <a:lnTo>
                            <a:pt x="410" y="465"/>
                          </a:lnTo>
                          <a:lnTo>
                            <a:pt x="414" y="462"/>
                          </a:lnTo>
                          <a:lnTo>
                            <a:pt x="420" y="457"/>
                          </a:lnTo>
                          <a:lnTo>
                            <a:pt x="424" y="454"/>
                          </a:lnTo>
                          <a:lnTo>
                            <a:pt x="428" y="450"/>
                          </a:lnTo>
                          <a:lnTo>
                            <a:pt x="433" y="446"/>
                          </a:lnTo>
                          <a:lnTo>
                            <a:pt x="438" y="441"/>
                          </a:lnTo>
                          <a:lnTo>
                            <a:pt x="442" y="437"/>
                          </a:lnTo>
                          <a:lnTo>
                            <a:pt x="445" y="433"/>
                          </a:lnTo>
                          <a:lnTo>
                            <a:pt x="450" y="429"/>
                          </a:lnTo>
                          <a:lnTo>
                            <a:pt x="454" y="424"/>
                          </a:lnTo>
                          <a:lnTo>
                            <a:pt x="458" y="419"/>
                          </a:lnTo>
                          <a:lnTo>
                            <a:pt x="461" y="415"/>
                          </a:lnTo>
                          <a:lnTo>
                            <a:pt x="466" y="410"/>
                          </a:lnTo>
                          <a:lnTo>
                            <a:pt x="469" y="405"/>
                          </a:lnTo>
                          <a:lnTo>
                            <a:pt x="472" y="400"/>
                          </a:lnTo>
                          <a:lnTo>
                            <a:pt x="475" y="395"/>
                          </a:lnTo>
                          <a:lnTo>
                            <a:pt x="478" y="389"/>
                          </a:lnTo>
                          <a:lnTo>
                            <a:pt x="482" y="384"/>
                          </a:lnTo>
                          <a:lnTo>
                            <a:pt x="485" y="380"/>
                          </a:lnTo>
                          <a:lnTo>
                            <a:pt x="487" y="373"/>
                          </a:lnTo>
                          <a:lnTo>
                            <a:pt x="490" y="368"/>
                          </a:lnTo>
                          <a:lnTo>
                            <a:pt x="492" y="363"/>
                          </a:lnTo>
                          <a:lnTo>
                            <a:pt x="494" y="357"/>
                          </a:lnTo>
                          <a:lnTo>
                            <a:pt x="498" y="352"/>
                          </a:lnTo>
                          <a:lnTo>
                            <a:pt x="500" y="346"/>
                          </a:lnTo>
                          <a:lnTo>
                            <a:pt x="501" y="340"/>
                          </a:lnTo>
                          <a:lnTo>
                            <a:pt x="503" y="335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rgbClr val="FF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01" name="Line 75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029" y="1106"/>
                      <a:ext cx="61" cy="6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02" name="Line 75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100" y="1177"/>
                      <a:ext cx="9" cy="1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03" name="Line 75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120" y="1198"/>
                      <a:ext cx="60" cy="6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04" name="Line 75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016" y="1196"/>
                      <a:ext cx="63" cy="62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05" name="Line 756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092" y="1174"/>
                      <a:ext cx="8" cy="11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06" name="Line 757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111" y="1101"/>
                      <a:ext cx="63" cy="63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07" name="Line 75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925" y="1106"/>
                      <a:ext cx="60" cy="6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08" name="Line 75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996" y="1177"/>
                      <a:ext cx="9" cy="1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09" name="Line 76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018" y="1198"/>
                      <a:ext cx="60" cy="6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10" name="Line 761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914" y="1196"/>
                      <a:ext cx="63" cy="62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11" name="Line 762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988" y="1174"/>
                      <a:ext cx="8" cy="11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12" name="Line 76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007" y="1101"/>
                      <a:ext cx="62" cy="63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13" name="Line 76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477" y="658"/>
                      <a:ext cx="61" cy="6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14" name="Line 76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548" y="729"/>
                      <a:ext cx="9" cy="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15" name="Line 76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570" y="750"/>
                      <a:ext cx="58" cy="61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16" name="Line 767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464" y="748"/>
                      <a:ext cx="63" cy="63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17" name="Line 768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540" y="727"/>
                      <a:ext cx="8" cy="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18" name="Line 76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559" y="653"/>
                      <a:ext cx="63" cy="63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19" name="Line 77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126" y="877"/>
                      <a:ext cx="41" cy="41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20" name="Line 771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249" y="755"/>
                      <a:ext cx="41" cy="41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21" name="Line 772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171" y="923"/>
                      <a:ext cx="41" cy="4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22" name="Line 77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294" y="800"/>
                      <a:ext cx="41" cy="41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23" name="Line 77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217" y="968"/>
                      <a:ext cx="41" cy="41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24" name="Line 77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339" y="845"/>
                      <a:ext cx="41" cy="41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25" name="Line 776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249" y="1013"/>
                      <a:ext cx="54" cy="5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26" name="Line 777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385" y="880"/>
                      <a:ext cx="53" cy="51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27" name="Line 778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230" y="1058"/>
                      <a:ext cx="118" cy="119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28" name="Line 7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430" y="860"/>
                      <a:ext cx="118" cy="119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29" name="Line 78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240" y="1166"/>
                      <a:ext cx="91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30" name="Line 781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538" y="871"/>
                      <a:ext cx="90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31" name="Line 782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266" y="1246"/>
                      <a:ext cx="76" cy="77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32" name="Line 78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617" y="895"/>
                      <a:ext cx="76" cy="77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33" name="Line 78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303" y="1306"/>
                      <a:ext cx="71" cy="71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34" name="Line 78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675" y="931"/>
                      <a:ext cx="74" cy="71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35" name="Line 786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348" y="1351"/>
                      <a:ext cx="71" cy="71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36" name="Line 787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721" y="976"/>
                      <a:ext cx="73" cy="71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37" name="Line 788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402" y="1381"/>
                      <a:ext cx="77" cy="7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38" name="Line 7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753" y="1032"/>
                      <a:ext cx="75" cy="7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39" name="Line 79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466" y="1392"/>
                      <a:ext cx="93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40" name="Line 791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764" y="1097"/>
                      <a:ext cx="90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41" name="Freeform 792"/>
                    <p:cNvSpPr>
                      <a:spLocks/>
                    </p:cNvSpPr>
                    <p:nvPr/>
                  </p:nvSpPr>
                  <p:spPr bwMode="auto">
                    <a:xfrm>
                      <a:off x="2548" y="1177"/>
                      <a:ext cx="317" cy="316"/>
                    </a:xfrm>
                    <a:custGeom>
                      <a:avLst/>
                      <a:gdLst>
                        <a:gd name="T0" fmla="*/ 0 w 1027"/>
                        <a:gd name="T1" fmla="*/ 316 h 1029"/>
                        <a:gd name="T2" fmla="*/ 158 w 1027"/>
                        <a:gd name="T3" fmla="*/ 158 h 1029"/>
                        <a:gd name="T4" fmla="*/ 317 w 1027"/>
                        <a:gd name="T5" fmla="*/ 0 h 1029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1027" h="1029">
                          <a:moveTo>
                            <a:pt x="0" y="1029"/>
                          </a:moveTo>
                          <a:lnTo>
                            <a:pt x="513" y="515"/>
                          </a:lnTo>
                          <a:lnTo>
                            <a:pt x="1027" y="0"/>
                          </a:lnTo>
                        </a:path>
                      </a:pathLst>
                    </a:custGeom>
                    <a:noFill/>
                    <a:ln w="19050" cmpd="sng">
                      <a:solidFill>
                        <a:srgbClr val="FF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  <p:sp>
                  <p:nvSpPr>
                    <p:cNvPr id="40042" name="Freeform 793"/>
                    <p:cNvSpPr>
                      <a:spLocks/>
                    </p:cNvSpPr>
                    <p:nvPr/>
                  </p:nvSpPr>
                  <p:spPr bwMode="auto">
                    <a:xfrm>
                      <a:off x="2658" y="1289"/>
                      <a:ext cx="185" cy="185"/>
                    </a:xfrm>
                    <a:custGeom>
                      <a:avLst/>
                      <a:gdLst>
                        <a:gd name="T0" fmla="*/ 0 w 601"/>
                        <a:gd name="T1" fmla="*/ 185 h 602"/>
                        <a:gd name="T2" fmla="*/ 93 w 601"/>
                        <a:gd name="T3" fmla="*/ 93 h 602"/>
                        <a:gd name="T4" fmla="*/ 185 w 601"/>
                        <a:gd name="T5" fmla="*/ 0 h 602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601" h="602">
                          <a:moveTo>
                            <a:pt x="0" y="602"/>
                          </a:moveTo>
                          <a:lnTo>
                            <a:pt x="301" y="302"/>
                          </a:lnTo>
                          <a:lnTo>
                            <a:pt x="601" y="0"/>
                          </a:lnTo>
                        </a:path>
                      </a:pathLst>
                    </a:custGeom>
                    <a:noFill/>
                    <a:ln w="19050" cmpd="sng">
                      <a:solidFill>
                        <a:srgbClr val="FF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4000" b="1">
                        <a:solidFill>
                          <a:srgbClr val="FF3300"/>
                        </a:solidFill>
                        <a:latin typeface="宋体" pitchFamily="2" charset="-122"/>
                      </a:endParaRPr>
                    </a:p>
                  </p:txBody>
                </p:sp>
              </p:grpSp>
            </p:grpSp>
          </p:grpSp>
        </p:grpSp>
        <p:grpSp>
          <p:nvGrpSpPr>
            <p:cNvPr id="39954" name="Group 794"/>
            <p:cNvGrpSpPr>
              <a:grpSpLocks/>
            </p:cNvGrpSpPr>
            <p:nvPr/>
          </p:nvGrpSpPr>
          <p:grpSpPr bwMode="auto">
            <a:xfrm>
              <a:off x="4247" y="407"/>
              <a:ext cx="160" cy="90"/>
              <a:chOff x="2434" y="365"/>
              <a:chExt cx="160" cy="90"/>
            </a:xfrm>
          </p:grpSpPr>
          <p:sp>
            <p:nvSpPr>
              <p:cNvPr id="39955" name="Freeform 795"/>
              <p:cNvSpPr>
                <a:spLocks/>
              </p:cNvSpPr>
              <p:nvPr/>
            </p:nvSpPr>
            <p:spPr bwMode="auto">
              <a:xfrm>
                <a:off x="2434" y="365"/>
                <a:ext cx="45" cy="90"/>
              </a:xfrm>
              <a:custGeom>
                <a:avLst/>
                <a:gdLst>
                  <a:gd name="T0" fmla="*/ 0 w 148"/>
                  <a:gd name="T1" fmla="*/ 90 h 296"/>
                  <a:gd name="T2" fmla="*/ 45 w 148"/>
                  <a:gd name="T3" fmla="*/ 0 h 296"/>
                  <a:gd name="T4" fmla="*/ 42 w 148"/>
                  <a:gd name="T5" fmla="*/ 90 h 2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8" h="296">
                    <a:moveTo>
                      <a:pt x="0" y="296"/>
                    </a:moveTo>
                    <a:lnTo>
                      <a:pt x="148" y="0"/>
                    </a:lnTo>
                    <a:lnTo>
                      <a:pt x="138" y="29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9956" name="Line 796"/>
              <p:cNvSpPr>
                <a:spLocks noChangeShapeType="1"/>
              </p:cNvSpPr>
              <p:nvPr/>
            </p:nvSpPr>
            <p:spPr bwMode="auto">
              <a:xfrm flipH="1">
                <a:off x="2447" y="430"/>
                <a:ext cx="3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9957" name="Line 797"/>
              <p:cNvSpPr>
                <a:spLocks noChangeShapeType="1"/>
              </p:cNvSpPr>
              <p:nvPr/>
            </p:nvSpPr>
            <p:spPr bwMode="auto">
              <a:xfrm>
                <a:off x="2505" y="425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9958" name="Freeform 798"/>
              <p:cNvSpPr>
                <a:spLocks/>
              </p:cNvSpPr>
              <p:nvPr/>
            </p:nvSpPr>
            <p:spPr bwMode="auto">
              <a:xfrm>
                <a:off x="2548" y="365"/>
                <a:ext cx="46" cy="90"/>
              </a:xfrm>
              <a:custGeom>
                <a:avLst/>
                <a:gdLst>
                  <a:gd name="T0" fmla="*/ 0 w 147"/>
                  <a:gd name="T1" fmla="*/ 90 h 296"/>
                  <a:gd name="T2" fmla="*/ 46 w 147"/>
                  <a:gd name="T3" fmla="*/ 0 h 296"/>
                  <a:gd name="T4" fmla="*/ 43 w 147"/>
                  <a:gd name="T5" fmla="*/ 90 h 2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7" h="296">
                    <a:moveTo>
                      <a:pt x="0" y="296"/>
                    </a:moveTo>
                    <a:lnTo>
                      <a:pt x="147" y="0"/>
                    </a:lnTo>
                    <a:lnTo>
                      <a:pt x="137" y="29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39959" name="Line 799"/>
              <p:cNvSpPr>
                <a:spLocks noChangeShapeType="1"/>
              </p:cNvSpPr>
              <p:nvPr/>
            </p:nvSpPr>
            <p:spPr bwMode="auto">
              <a:xfrm flipH="1">
                <a:off x="2559" y="430"/>
                <a:ext cx="3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65733170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6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36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36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273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2736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6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75"/>
                                        <p:tgtEl>
                                          <p:spTgt spid="2736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273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273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7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737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2736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500"/>
                                        <p:tgtEl>
                                          <p:spTgt spid="2740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9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500"/>
                                        <p:tgtEl>
                                          <p:spTgt spid="2739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6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2" dur="500"/>
                                        <p:tgtEl>
                                          <p:spTgt spid="2736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16" presetClass="entr" presetSubtype="4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67" dur="500"/>
                                        <p:tgtEl>
                                          <p:spTgt spid="2736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3687" grpId="0" build="p" autoUpdateAnimBg="0"/>
      <p:bldP spid="273688" grpId="0" autoUpdateAnimBg="0"/>
      <p:bldP spid="273689" grpId="0" autoUpdateAnimBg="0"/>
      <p:bldP spid="273690" grpId="0" autoUpdateAnimBg="0"/>
      <p:bldP spid="273691" grpId="0" autoUpdateAnimBg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Text Box 2"/>
          <p:cNvSpPr txBox="1">
            <a:spLocks noChangeArrowheads="1"/>
          </p:cNvSpPr>
          <p:nvPr/>
        </p:nvSpPr>
        <p:spPr bwMode="auto">
          <a:xfrm>
            <a:off x="0" y="0"/>
            <a:ext cx="664210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2.</a:t>
            </a: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两相交的剖切平面</a:t>
            </a:r>
          </a:p>
        </p:txBody>
      </p:sp>
      <p:sp>
        <p:nvSpPr>
          <p:cNvPr id="122883" name="Text Box 3"/>
          <p:cNvSpPr txBox="1">
            <a:spLocks noChangeArrowheads="1"/>
          </p:cNvSpPr>
          <p:nvPr/>
        </p:nvSpPr>
        <p:spPr bwMode="auto">
          <a:xfrm>
            <a:off x="239713" y="1428750"/>
            <a:ext cx="27241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FF0000"/>
                </a:solidFill>
                <a:latin typeface="Times New Roman" pitchFamily="18" charset="0"/>
              </a:rPr>
              <a:t>☆ </a:t>
            </a:r>
            <a:r>
              <a:rPr lang="zh-CN" altLang="en-US" sz="3200">
                <a:solidFill>
                  <a:srgbClr val="FF0000"/>
                </a:solidFill>
                <a:latin typeface="Times New Roman" pitchFamily="18" charset="0"/>
              </a:rPr>
              <a:t>标注方法：</a:t>
            </a:r>
          </a:p>
        </p:txBody>
      </p:sp>
      <p:sp>
        <p:nvSpPr>
          <p:cNvPr id="122884" name="Text Box 4"/>
          <p:cNvSpPr txBox="1">
            <a:spLocks noChangeArrowheads="1"/>
          </p:cNvSpPr>
          <p:nvPr/>
        </p:nvSpPr>
        <p:spPr bwMode="auto">
          <a:xfrm>
            <a:off x="238125" y="2155825"/>
            <a:ext cx="35369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FF0000"/>
                </a:solidFill>
                <a:latin typeface="Times New Roman" pitchFamily="18" charset="0"/>
              </a:rPr>
              <a:t>☆ </a:t>
            </a:r>
            <a:r>
              <a:rPr lang="zh-CN" altLang="en-US" sz="3200">
                <a:solidFill>
                  <a:srgbClr val="FF0000"/>
                </a:solidFill>
                <a:latin typeface="Times New Roman" pitchFamily="18" charset="0"/>
              </a:rPr>
              <a:t>应注意的问题：</a:t>
            </a:r>
          </a:p>
        </p:txBody>
      </p:sp>
      <p:sp>
        <p:nvSpPr>
          <p:cNvPr id="122885" name="Text Box 5"/>
          <p:cNvSpPr txBox="1">
            <a:spLocks noChangeArrowheads="1"/>
          </p:cNvSpPr>
          <p:nvPr/>
        </p:nvSpPr>
        <p:spPr bwMode="auto">
          <a:xfrm>
            <a:off x="390525" y="2795588"/>
            <a:ext cx="3149600" cy="1554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6600CC"/>
                </a:solidFill>
                <a:latin typeface="Times New Roman" pitchFamily="18" charset="0"/>
              </a:rPr>
              <a:t>① </a:t>
            </a:r>
            <a:r>
              <a:rPr lang="zh-CN" altLang="en-US" sz="3200">
                <a:solidFill>
                  <a:srgbClr val="6600CC"/>
                </a:solidFill>
                <a:latin typeface="Times New Roman" pitchFamily="18" charset="0"/>
              </a:rPr>
              <a:t>两剖切面的交线一般应与机件的轴线重合。</a:t>
            </a:r>
          </a:p>
        </p:txBody>
      </p:sp>
      <p:sp>
        <p:nvSpPr>
          <p:cNvPr id="122886" name="Text Box 6"/>
          <p:cNvSpPr txBox="1">
            <a:spLocks noChangeArrowheads="1"/>
          </p:cNvSpPr>
          <p:nvPr/>
        </p:nvSpPr>
        <p:spPr bwMode="auto">
          <a:xfrm>
            <a:off x="406400" y="4264025"/>
            <a:ext cx="84137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6600CC"/>
                </a:solidFill>
                <a:latin typeface="Times New Roman" pitchFamily="18" charset="0"/>
              </a:rPr>
              <a:t>② </a:t>
            </a:r>
            <a:r>
              <a:rPr lang="zh-CN" altLang="en-US" sz="3200">
                <a:solidFill>
                  <a:srgbClr val="6600CC"/>
                </a:solidFill>
                <a:latin typeface="Times New Roman" pitchFamily="18" charset="0"/>
              </a:rPr>
              <a:t>在剖切面后的其它结构仍按原来位置投射。</a:t>
            </a:r>
          </a:p>
        </p:txBody>
      </p:sp>
      <p:sp>
        <p:nvSpPr>
          <p:cNvPr id="122887" name="Text Box 7"/>
          <p:cNvSpPr txBox="1">
            <a:spLocks noChangeArrowheads="1"/>
          </p:cNvSpPr>
          <p:nvPr/>
        </p:nvSpPr>
        <p:spPr bwMode="auto">
          <a:xfrm>
            <a:off x="363538" y="4984750"/>
            <a:ext cx="28257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☆ </a:t>
            </a:r>
            <a:r>
              <a:rPr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适用范围：</a:t>
            </a:r>
          </a:p>
        </p:txBody>
      </p:sp>
      <p:sp>
        <p:nvSpPr>
          <p:cNvPr id="122888" name="Text Box 8"/>
          <p:cNvSpPr txBox="1">
            <a:spLocks noChangeArrowheads="1"/>
          </p:cNvSpPr>
          <p:nvPr/>
        </p:nvSpPr>
        <p:spPr bwMode="auto">
          <a:xfrm>
            <a:off x="360363" y="5521325"/>
            <a:ext cx="863282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2800">
                <a:solidFill>
                  <a:srgbClr val="6600CC"/>
                </a:solidFill>
                <a:latin typeface="Times New Roman" pitchFamily="18" charset="0"/>
              </a:rPr>
              <a:t>        </a:t>
            </a:r>
            <a:r>
              <a:rPr lang="zh-CN" altLang="en-US" sz="3200">
                <a:solidFill>
                  <a:srgbClr val="6600CC"/>
                </a:solidFill>
                <a:latin typeface="Times New Roman" pitchFamily="18" charset="0"/>
              </a:rPr>
              <a:t>当机件的内部结构形状用一个剖切平面剖切不能表达完全，且机件又具有回转轴时。</a:t>
            </a:r>
          </a:p>
        </p:txBody>
      </p:sp>
      <p:sp>
        <p:nvSpPr>
          <p:cNvPr id="122979" name="Text Box 99"/>
          <p:cNvSpPr txBox="1">
            <a:spLocks noChangeArrowheads="1"/>
          </p:cNvSpPr>
          <p:nvPr/>
        </p:nvSpPr>
        <p:spPr bwMode="auto">
          <a:xfrm>
            <a:off x="530225" y="712788"/>
            <a:ext cx="259397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zh-CN" altLang="en-US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旋转剖</a:t>
            </a:r>
          </a:p>
        </p:txBody>
      </p:sp>
      <p:grpSp>
        <p:nvGrpSpPr>
          <p:cNvPr id="123157" name="Group 277"/>
          <p:cNvGrpSpPr>
            <a:grpSpLocks/>
          </p:cNvGrpSpPr>
          <p:nvPr/>
        </p:nvGrpSpPr>
        <p:grpSpPr bwMode="auto">
          <a:xfrm>
            <a:off x="5418138" y="974725"/>
            <a:ext cx="2913062" cy="2890838"/>
            <a:chOff x="3413" y="614"/>
            <a:chExt cx="1835" cy="1821"/>
          </a:xfrm>
        </p:grpSpPr>
        <p:sp>
          <p:nvSpPr>
            <p:cNvPr id="41054" name="Line 101"/>
            <p:cNvSpPr>
              <a:spLocks noChangeShapeType="1"/>
            </p:cNvSpPr>
            <p:nvPr/>
          </p:nvSpPr>
          <p:spPr bwMode="auto">
            <a:xfrm>
              <a:off x="4317" y="614"/>
              <a:ext cx="0" cy="1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55" name="Line 102"/>
            <p:cNvSpPr>
              <a:spLocks noChangeShapeType="1"/>
            </p:cNvSpPr>
            <p:nvPr/>
          </p:nvSpPr>
          <p:spPr bwMode="auto">
            <a:xfrm>
              <a:off x="4317" y="785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56" name="Line 103"/>
            <p:cNvSpPr>
              <a:spLocks noChangeShapeType="1"/>
            </p:cNvSpPr>
            <p:nvPr/>
          </p:nvSpPr>
          <p:spPr bwMode="auto">
            <a:xfrm>
              <a:off x="4317" y="827"/>
              <a:ext cx="0" cy="1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57" name="Line 104"/>
            <p:cNvSpPr>
              <a:spLocks noChangeShapeType="1"/>
            </p:cNvSpPr>
            <p:nvPr/>
          </p:nvSpPr>
          <p:spPr bwMode="auto">
            <a:xfrm>
              <a:off x="4317" y="1029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58" name="Line 105"/>
            <p:cNvSpPr>
              <a:spLocks noChangeShapeType="1"/>
            </p:cNvSpPr>
            <p:nvPr/>
          </p:nvSpPr>
          <p:spPr bwMode="auto">
            <a:xfrm>
              <a:off x="4317" y="1070"/>
              <a:ext cx="0" cy="1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59" name="Line 106"/>
            <p:cNvSpPr>
              <a:spLocks noChangeShapeType="1"/>
            </p:cNvSpPr>
            <p:nvPr/>
          </p:nvSpPr>
          <p:spPr bwMode="auto">
            <a:xfrm>
              <a:off x="4317" y="1272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60" name="Line 107"/>
            <p:cNvSpPr>
              <a:spLocks noChangeShapeType="1"/>
            </p:cNvSpPr>
            <p:nvPr/>
          </p:nvSpPr>
          <p:spPr bwMode="auto">
            <a:xfrm>
              <a:off x="4317" y="1312"/>
              <a:ext cx="0" cy="1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61" name="Line 108"/>
            <p:cNvSpPr>
              <a:spLocks noChangeShapeType="1"/>
            </p:cNvSpPr>
            <p:nvPr/>
          </p:nvSpPr>
          <p:spPr bwMode="auto">
            <a:xfrm>
              <a:off x="4317" y="1515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62" name="Line 109"/>
            <p:cNvSpPr>
              <a:spLocks noChangeShapeType="1"/>
            </p:cNvSpPr>
            <p:nvPr/>
          </p:nvSpPr>
          <p:spPr bwMode="auto">
            <a:xfrm>
              <a:off x="4317" y="1555"/>
              <a:ext cx="0" cy="1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63" name="Line 110"/>
            <p:cNvSpPr>
              <a:spLocks noChangeShapeType="1"/>
            </p:cNvSpPr>
            <p:nvPr/>
          </p:nvSpPr>
          <p:spPr bwMode="auto">
            <a:xfrm>
              <a:off x="4317" y="1759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64" name="Line 111"/>
            <p:cNvSpPr>
              <a:spLocks noChangeShapeType="1"/>
            </p:cNvSpPr>
            <p:nvPr/>
          </p:nvSpPr>
          <p:spPr bwMode="auto">
            <a:xfrm>
              <a:off x="4317" y="1800"/>
              <a:ext cx="0" cy="1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65" name="Line 112"/>
            <p:cNvSpPr>
              <a:spLocks noChangeShapeType="1"/>
            </p:cNvSpPr>
            <p:nvPr/>
          </p:nvSpPr>
          <p:spPr bwMode="auto">
            <a:xfrm>
              <a:off x="4317" y="2002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66" name="Line 113"/>
            <p:cNvSpPr>
              <a:spLocks noChangeShapeType="1"/>
            </p:cNvSpPr>
            <p:nvPr/>
          </p:nvSpPr>
          <p:spPr bwMode="auto">
            <a:xfrm>
              <a:off x="4317" y="2043"/>
              <a:ext cx="0" cy="1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67" name="Line 114"/>
            <p:cNvSpPr>
              <a:spLocks noChangeShapeType="1"/>
            </p:cNvSpPr>
            <p:nvPr/>
          </p:nvSpPr>
          <p:spPr bwMode="auto">
            <a:xfrm>
              <a:off x="4317" y="2245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68" name="Line 115"/>
            <p:cNvSpPr>
              <a:spLocks noChangeShapeType="1"/>
            </p:cNvSpPr>
            <p:nvPr/>
          </p:nvSpPr>
          <p:spPr bwMode="auto">
            <a:xfrm>
              <a:off x="4317" y="2285"/>
              <a:ext cx="0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69" name="Freeform 123"/>
            <p:cNvSpPr>
              <a:spLocks/>
            </p:cNvSpPr>
            <p:nvPr/>
          </p:nvSpPr>
          <p:spPr bwMode="auto">
            <a:xfrm>
              <a:off x="4055" y="1272"/>
              <a:ext cx="522" cy="513"/>
            </a:xfrm>
            <a:custGeom>
              <a:avLst/>
              <a:gdLst>
                <a:gd name="T0" fmla="*/ 177 w 2276"/>
                <a:gd name="T1" fmla="*/ 4 h 2235"/>
                <a:gd name="T2" fmla="*/ 150 w 2276"/>
                <a:gd name="T3" fmla="*/ 15 h 2235"/>
                <a:gd name="T4" fmla="*/ 124 w 2276"/>
                <a:gd name="T5" fmla="*/ 30 h 2235"/>
                <a:gd name="T6" fmla="*/ 100 w 2276"/>
                <a:gd name="T7" fmla="*/ 46 h 2235"/>
                <a:gd name="T8" fmla="*/ 78 w 2276"/>
                <a:gd name="T9" fmla="*/ 66 h 2235"/>
                <a:gd name="T10" fmla="*/ 58 w 2276"/>
                <a:gd name="T11" fmla="*/ 87 h 2235"/>
                <a:gd name="T12" fmla="*/ 41 w 2276"/>
                <a:gd name="T13" fmla="*/ 111 h 2235"/>
                <a:gd name="T14" fmla="*/ 27 w 2276"/>
                <a:gd name="T15" fmla="*/ 137 h 2235"/>
                <a:gd name="T16" fmla="*/ 15 w 2276"/>
                <a:gd name="T17" fmla="*/ 164 h 2235"/>
                <a:gd name="T18" fmla="*/ 7 w 2276"/>
                <a:gd name="T19" fmla="*/ 192 h 2235"/>
                <a:gd name="T20" fmla="*/ 2 w 2276"/>
                <a:gd name="T21" fmla="*/ 221 h 2235"/>
                <a:gd name="T22" fmla="*/ 0 w 2276"/>
                <a:gd name="T23" fmla="*/ 250 h 2235"/>
                <a:gd name="T24" fmla="*/ 2 w 2276"/>
                <a:gd name="T25" fmla="*/ 280 h 2235"/>
                <a:gd name="T26" fmla="*/ 6 w 2276"/>
                <a:gd name="T27" fmla="*/ 309 h 2235"/>
                <a:gd name="T28" fmla="*/ 14 w 2276"/>
                <a:gd name="T29" fmla="*/ 337 h 2235"/>
                <a:gd name="T30" fmla="*/ 26 w 2276"/>
                <a:gd name="T31" fmla="*/ 364 h 2235"/>
                <a:gd name="T32" fmla="*/ 40 w 2276"/>
                <a:gd name="T33" fmla="*/ 390 h 2235"/>
                <a:gd name="T34" fmla="*/ 57 w 2276"/>
                <a:gd name="T35" fmla="*/ 414 h 2235"/>
                <a:gd name="T36" fmla="*/ 76 w 2276"/>
                <a:gd name="T37" fmla="*/ 436 h 2235"/>
                <a:gd name="T38" fmla="*/ 98 w 2276"/>
                <a:gd name="T39" fmla="*/ 456 h 2235"/>
                <a:gd name="T40" fmla="*/ 122 w 2276"/>
                <a:gd name="T41" fmla="*/ 473 h 2235"/>
                <a:gd name="T42" fmla="*/ 147 w 2276"/>
                <a:gd name="T43" fmla="*/ 487 h 2235"/>
                <a:gd name="T44" fmla="*/ 175 w 2276"/>
                <a:gd name="T45" fmla="*/ 498 h 2235"/>
                <a:gd name="T46" fmla="*/ 203 w 2276"/>
                <a:gd name="T47" fmla="*/ 506 h 2235"/>
                <a:gd name="T48" fmla="*/ 232 w 2276"/>
                <a:gd name="T49" fmla="*/ 511 h 2235"/>
                <a:gd name="T50" fmla="*/ 261 w 2276"/>
                <a:gd name="T51" fmla="*/ 513 h 2235"/>
                <a:gd name="T52" fmla="*/ 290 w 2276"/>
                <a:gd name="T53" fmla="*/ 511 h 2235"/>
                <a:gd name="T54" fmla="*/ 319 w 2276"/>
                <a:gd name="T55" fmla="*/ 506 h 2235"/>
                <a:gd name="T56" fmla="*/ 347 w 2276"/>
                <a:gd name="T57" fmla="*/ 498 h 2235"/>
                <a:gd name="T58" fmla="*/ 375 w 2276"/>
                <a:gd name="T59" fmla="*/ 487 h 2235"/>
                <a:gd name="T60" fmla="*/ 400 w 2276"/>
                <a:gd name="T61" fmla="*/ 473 h 2235"/>
                <a:gd name="T62" fmla="*/ 424 w 2276"/>
                <a:gd name="T63" fmla="*/ 456 h 2235"/>
                <a:gd name="T64" fmla="*/ 446 w 2276"/>
                <a:gd name="T65" fmla="*/ 436 h 2235"/>
                <a:gd name="T66" fmla="*/ 465 w 2276"/>
                <a:gd name="T67" fmla="*/ 414 h 2235"/>
                <a:gd name="T68" fmla="*/ 482 w 2276"/>
                <a:gd name="T69" fmla="*/ 390 h 2235"/>
                <a:gd name="T70" fmla="*/ 496 w 2276"/>
                <a:gd name="T71" fmla="*/ 364 h 2235"/>
                <a:gd name="T72" fmla="*/ 508 w 2276"/>
                <a:gd name="T73" fmla="*/ 337 h 2235"/>
                <a:gd name="T74" fmla="*/ 516 w 2276"/>
                <a:gd name="T75" fmla="*/ 309 h 2235"/>
                <a:gd name="T76" fmla="*/ 520 w 2276"/>
                <a:gd name="T77" fmla="*/ 280 h 2235"/>
                <a:gd name="T78" fmla="*/ 522 w 2276"/>
                <a:gd name="T79" fmla="*/ 250 h 2235"/>
                <a:gd name="T80" fmla="*/ 520 w 2276"/>
                <a:gd name="T81" fmla="*/ 221 h 2235"/>
                <a:gd name="T82" fmla="*/ 515 w 2276"/>
                <a:gd name="T83" fmla="*/ 192 h 2235"/>
                <a:gd name="T84" fmla="*/ 507 w 2276"/>
                <a:gd name="T85" fmla="*/ 164 h 2235"/>
                <a:gd name="T86" fmla="*/ 495 w 2276"/>
                <a:gd name="T87" fmla="*/ 137 h 2235"/>
                <a:gd name="T88" fmla="*/ 481 w 2276"/>
                <a:gd name="T89" fmla="*/ 111 h 2235"/>
                <a:gd name="T90" fmla="*/ 464 w 2276"/>
                <a:gd name="T91" fmla="*/ 87 h 2235"/>
                <a:gd name="T92" fmla="*/ 444 w 2276"/>
                <a:gd name="T93" fmla="*/ 66 h 2235"/>
                <a:gd name="T94" fmla="*/ 422 w 2276"/>
                <a:gd name="T95" fmla="*/ 46 h 2235"/>
                <a:gd name="T96" fmla="*/ 398 w 2276"/>
                <a:gd name="T97" fmla="*/ 30 h 2235"/>
                <a:gd name="T98" fmla="*/ 372 w 2276"/>
                <a:gd name="T99" fmla="*/ 15 h 2235"/>
                <a:gd name="T100" fmla="*/ 345 w 2276"/>
                <a:gd name="T101" fmla="*/ 4 h 223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276" h="2235">
                  <a:moveTo>
                    <a:pt x="832" y="0"/>
                  </a:moveTo>
                  <a:lnTo>
                    <a:pt x="771" y="19"/>
                  </a:lnTo>
                  <a:lnTo>
                    <a:pt x="710" y="42"/>
                  </a:lnTo>
                  <a:lnTo>
                    <a:pt x="652" y="67"/>
                  </a:lnTo>
                  <a:lnTo>
                    <a:pt x="595" y="97"/>
                  </a:lnTo>
                  <a:lnTo>
                    <a:pt x="540" y="129"/>
                  </a:lnTo>
                  <a:lnTo>
                    <a:pt x="487" y="164"/>
                  </a:lnTo>
                  <a:lnTo>
                    <a:pt x="435" y="202"/>
                  </a:lnTo>
                  <a:lnTo>
                    <a:pt x="386" y="243"/>
                  </a:lnTo>
                  <a:lnTo>
                    <a:pt x="339" y="286"/>
                  </a:lnTo>
                  <a:lnTo>
                    <a:pt x="295" y="332"/>
                  </a:lnTo>
                  <a:lnTo>
                    <a:pt x="254" y="381"/>
                  </a:lnTo>
                  <a:lnTo>
                    <a:pt x="214" y="432"/>
                  </a:lnTo>
                  <a:lnTo>
                    <a:pt x="179" y="485"/>
                  </a:lnTo>
                  <a:lnTo>
                    <a:pt x="146" y="540"/>
                  </a:lnTo>
                  <a:lnTo>
                    <a:pt x="116" y="597"/>
                  </a:lnTo>
                  <a:lnTo>
                    <a:pt x="90" y="655"/>
                  </a:lnTo>
                  <a:lnTo>
                    <a:pt x="66" y="714"/>
                  </a:lnTo>
                  <a:lnTo>
                    <a:pt x="47" y="776"/>
                  </a:lnTo>
                  <a:lnTo>
                    <a:pt x="30" y="838"/>
                  </a:lnTo>
                  <a:lnTo>
                    <a:pt x="17" y="901"/>
                  </a:lnTo>
                  <a:lnTo>
                    <a:pt x="9" y="964"/>
                  </a:lnTo>
                  <a:lnTo>
                    <a:pt x="2" y="1027"/>
                  </a:lnTo>
                  <a:lnTo>
                    <a:pt x="0" y="1091"/>
                  </a:lnTo>
                  <a:lnTo>
                    <a:pt x="2" y="1155"/>
                  </a:lnTo>
                  <a:lnTo>
                    <a:pt x="8" y="1219"/>
                  </a:lnTo>
                  <a:lnTo>
                    <a:pt x="16" y="1283"/>
                  </a:lnTo>
                  <a:lnTo>
                    <a:pt x="28" y="1346"/>
                  </a:lnTo>
                  <a:lnTo>
                    <a:pt x="44" y="1408"/>
                  </a:lnTo>
                  <a:lnTo>
                    <a:pt x="63" y="1468"/>
                  </a:lnTo>
                  <a:lnTo>
                    <a:pt x="85" y="1529"/>
                  </a:lnTo>
                  <a:lnTo>
                    <a:pt x="112" y="1588"/>
                  </a:lnTo>
                  <a:lnTo>
                    <a:pt x="141" y="1644"/>
                  </a:lnTo>
                  <a:lnTo>
                    <a:pt x="174" y="1699"/>
                  </a:lnTo>
                  <a:lnTo>
                    <a:pt x="209" y="1753"/>
                  </a:lnTo>
                  <a:lnTo>
                    <a:pt x="247" y="1804"/>
                  </a:lnTo>
                  <a:lnTo>
                    <a:pt x="288" y="1853"/>
                  </a:lnTo>
                  <a:lnTo>
                    <a:pt x="332" y="1899"/>
                  </a:lnTo>
                  <a:lnTo>
                    <a:pt x="378" y="1943"/>
                  </a:lnTo>
                  <a:lnTo>
                    <a:pt x="427" y="1985"/>
                  </a:lnTo>
                  <a:lnTo>
                    <a:pt x="478" y="2024"/>
                  </a:lnTo>
                  <a:lnTo>
                    <a:pt x="532" y="2059"/>
                  </a:lnTo>
                  <a:lnTo>
                    <a:pt x="587" y="2092"/>
                  </a:lnTo>
                  <a:lnTo>
                    <a:pt x="643" y="2121"/>
                  </a:lnTo>
                  <a:lnTo>
                    <a:pt x="702" y="2148"/>
                  </a:lnTo>
                  <a:lnTo>
                    <a:pt x="762" y="2170"/>
                  </a:lnTo>
                  <a:lnTo>
                    <a:pt x="822" y="2190"/>
                  </a:lnTo>
                  <a:lnTo>
                    <a:pt x="884" y="2206"/>
                  </a:lnTo>
                  <a:lnTo>
                    <a:pt x="947" y="2219"/>
                  </a:lnTo>
                  <a:lnTo>
                    <a:pt x="1011" y="2227"/>
                  </a:lnTo>
                  <a:lnTo>
                    <a:pt x="1074" y="2233"/>
                  </a:lnTo>
                  <a:lnTo>
                    <a:pt x="1138" y="2235"/>
                  </a:lnTo>
                  <a:lnTo>
                    <a:pt x="1202" y="2233"/>
                  </a:lnTo>
                  <a:lnTo>
                    <a:pt x="1265" y="2227"/>
                  </a:lnTo>
                  <a:lnTo>
                    <a:pt x="1329" y="2219"/>
                  </a:lnTo>
                  <a:lnTo>
                    <a:pt x="1392" y="2206"/>
                  </a:lnTo>
                  <a:lnTo>
                    <a:pt x="1454" y="2190"/>
                  </a:lnTo>
                  <a:lnTo>
                    <a:pt x="1514" y="2170"/>
                  </a:lnTo>
                  <a:lnTo>
                    <a:pt x="1574" y="2148"/>
                  </a:lnTo>
                  <a:lnTo>
                    <a:pt x="1633" y="2121"/>
                  </a:lnTo>
                  <a:lnTo>
                    <a:pt x="1689" y="2092"/>
                  </a:lnTo>
                  <a:lnTo>
                    <a:pt x="1744" y="2059"/>
                  </a:lnTo>
                  <a:lnTo>
                    <a:pt x="1798" y="2024"/>
                  </a:lnTo>
                  <a:lnTo>
                    <a:pt x="1849" y="1985"/>
                  </a:lnTo>
                  <a:lnTo>
                    <a:pt x="1898" y="1943"/>
                  </a:lnTo>
                  <a:lnTo>
                    <a:pt x="1943" y="1899"/>
                  </a:lnTo>
                  <a:lnTo>
                    <a:pt x="1988" y="1853"/>
                  </a:lnTo>
                  <a:lnTo>
                    <a:pt x="2029" y="1804"/>
                  </a:lnTo>
                  <a:lnTo>
                    <a:pt x="2067" y="1753"/>
                  </a:lnTo>
                  <a:lnTo>
                    <a:pt x="2102" y="1699"/>
                  </a:lnTo>
                  <a:lnTo>
                    <a:pt x="2135" y="1644"/>
                  </a:lnTo>
                  <a:lnTo>
                    <a:pt x="2164" y="1588"/>
                  </a:lnTo>
                  <a:lnTo>
                    <a:pt x="2190" y="1529"/>
                  </a:lnTo>
                  <a:lnTo>
                    <a:pt x="2213" y="1468"/>
                  </a:lnTo>
                  <a:lnTo>
                    <a:pt x="2232" y="1408"/>
                  </a:lnTo>
                  <a:lnTo>
                    <a:pt x="2248" y="1346"/>
                  </a:lnTo>
                  <a:lnTo>
                    <a:pt x="2260" y="1283"/>
                  </a:lnTo>
                  <a:lnTo>
                    <a:pt x="2268" y="1219"/>
                  </a:lnTo>
                  <a:lnTo>
                    <a:pt x="2274" y="1155"/>
                  </a:lnTo>
                  <a:lnTo>
                    <a:pt x="2276" y="1091"/>
                  </a:lnTo>
                  <a:lnTo>
                    <a:pt x="2274" y="1027"/>
                  </a:lnTo>
                  <a:lnTo>
                    <a:pt x="2267" y="964"/>
                  </a:lnTo>
                  <a:lnTo>
                    <a:pt x="2259" y="901"/>
                  </a:lnTo>
                  <a:lnTo>
                    <a:pt x="2246" y="838"/>
                  </a:lnTo>
                  <a:lnTo>
                    <a:pt x="2229" y="776"/>
                  </a:lnTo>
                  <a:lnTo>
                    <a:pt x="2210" y="714"/>
                  </a:lnTo>
                  <a:lnTo>
                    <a:pt x="2186" y="655"/>
                  </a:lnTo>
                  <a:lnTo>
                    <a:pt x="2160" y="597"/>
                  </a:lnTo>
                  <a:lnTo>
                    <a:pt x="2130" y="540"/>
                  </a:lnTo>
                  <a:lnTo>
                    <a:pt x="2098" y="485"/>
                  </a:lnTo>
                  <a:lnTo>
                    <a:pt x="2062" y="432"/>
                  </a:lnTo>
                  <a:lnTo>
                    <a:pt x="2022" y="381"/>
                  </a:lnTo>
                  <a:lnTo>
                    <a:pt x="1981" y="332"/>
                  </a:lnTo>
                  <a:lnTo>
                    <a:pt x="1937" y="286"/>
                  </a:lnTo>
                  <a:lnTo>
                    <a:pt x="1890" y="243"/>
                  </a:lnTo>
                  <a:lnTo>
                    <a:pt x="1841" y="202"/>
                  </a:lnTo>
                  <a:lnTo>
                    <a:pt x="1790" y="164"/>
                  </a:lnTo>
                  <a:lnTo>
                    <a:pt x="1736" y="129"/>
                  </a:lnTo>
                  <a:lnTo>
                    <a:pt x="1680" y="97"/>
                  </a:lnTo>
                  <a:lnTo>
                    <a:pt x="1624" y="67"/>
                  </a:lnTo>
                  <a:lnTo>
                    <a:pt x="1565" y="42"/>
                  </a:lnTo>
                  <a:lnTo>
                    <a:pt x="1505" y="19"/>
                  </a:lnTo>
                  <a:lnTo>
                    <a:pt x="144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70" name="Freeform 124"/>
            <p:cNvSpPr>
              <a:spLocks/>
            </p:cNvSpPr>
            <p:nvPr/>
          </p:nvSpPr>
          <p:spPr bwMode="auto">
            <a:xfrm>
              <a:off x="3875" y="1081"/>
              <a:ext cx="884" cy="886"/>
            </a:xfrm>
            <a:custGeom>
              <a:avLst/>
              <a:gdLst>
                <a:gd name="T0" fmla="*/ 882 w 3850"/>
                <a:gd name="T1" fmla="*/ 404 h 3852"/>
                <a:gd name="T2" fmla="*/ 873 w 3850"/>
                <a:gd name="T3" fmla="*/ 347 h 3852"/>
                <a:gd name="T4" fmla="*/ 857 w 3850"/>
                <a:gd name="T5" fmla="*/ 291 h 3852"/>
                <a:gd name="T6" fmla="*/ 834 w 3850"/>
                <a:gd name="T7" fmla="*/ 239 h 3852"/>
                <a:gd name="T8" fmla="*/ 804 w 3850"/>
                <a:gd name="T9" fmla="*/ 189 h 3852"/>
                <a:gd name="T10" fmla="*/ 768 w 3850"/>
                <a:gd name="T11" fmla="*/ 144 h 3852"/>
                <a:gd name="T12" fmla="*/ 726 w 3850"/>
                <a:gd name="T13" fmla="*/ 104 h 3852"/>
                <a:gd name="T14" fmla="*/ 679 w 3850"/>
                <a:gd name="T15" fmla="*/ 69 h 3852"/>
                <a:gd name="T16" fmla="*/ 629 w 3850"/>
                <a:gd name="T17" fmla="*/ 41 h 3852"/>
                <a:gd name="T18" fmla="*/ 575 w 3850"/>
                <a:gd name="T19" fmla="*/ 20 h 3852"/>
                <a:gd name="T20" fmla="*/ 519 w 3850"/>
                <a:gd name="T21" fmla="*/ 6 h 3852"/>
                <a:gd name="T22" fmla="*/ 461 w 3850"/>
                <a:gd name="T23" fmla="*/ 0 h 3852"/>
                <a:gd name="T24" fmla="*/ 403 w 3850"/>
                <a:gd name="T25" fmla="*/ 2 h 3852"/>
                <a:gd name="T26" fmla="*/ 346 w 3850"/>
                <a:gd name="T27" fmla="*/ 10 h 3852"/>
                <a:gd name="T28" fmla="*/ 291 w 3850"/>
                <a:gd name="T29" fmla="*/ 27 h 3852"/>
                <a:gd name="T30" fmla="*/ 238 w 3850"/>
                <a:gd name="T31" fmla="*/ 50 h 3852"/>
                <a:gd name="T32" fmla="*/ 189 w 3850"/>
                <a:gd name="T33" fmla="*/ 80 h 3852"/>
                <a:gd name="T34" fmla="*/ 143 w 3850"/>
                <a:gd name="T35" fmla="*/ 116 h 3852"/>
                <a:gd name="T36" fmla="*/ 104 w 3850"/>
                <a:gd name="T37" fmla="*/ 158 h 3852"/>
                <a:gd name="T38" fmla="*/ 69 w 3850"/>
                <a:gd name="T39" fmla="*/ 205 h 3852"/>
                <a:gd name="T40" fmla="*/ 41 w 3850"/>
                <a:gd name="T41" fmla="*/ 256 h 3852"/>
                <a:gd name="T42" fmla="*/ 21 w 3850"/>
                <a:gd name="T43" fmla="*/ 310 h 3852"/>
                <a:gd name="T44" fmla="*/ 7 w 3850"/>
                <a:gd name="T45" fmla="*/ 366 h 3852"/>
                <a:gd name="T46" fmla="*/ 0 w 3850"/>
                <a:gd name="T47" fmla="*/ 424 h 3852"/>
                <a:gd name="T48" fmla="*/ 2 w 3850"/>
                <a:gd name="T49" fmla="*/ 481 h 3852"/>
                <a:gd name="T50" fmla="*/ 11 w 3850"/>
                <a:gd name="T51" fmla="*/ 539 h 3852"/>
                <a:gd name="T52" fmla="*/ 27 w 3850"/>
                <a:gd name="T53" fmla="*/ 594 h 3852"/>
                <a:gd name="T54" fmla="*/ 50 w 3850"/>
                <a:gd name="T55" fmla="*/ 647 h 3852"/>
                <a:gd name="T56" fmla="*/ 80 w 3850"/>
                <a:gd name="T57" fmla="*/ 697 h 3852"/>
                <a:gd name="T58" fmla="*/ 116 w 3850"/>
                <a:gd name="T59" fmla="*/ 742 h 3852"/>
                <a:gd name="T60" fmla="*/ 158 w 3850"/>
                <a:gd name="T61" fmla="*/ 782 h 3852"/>
                <a:gd name="T62" fmla="*/ 204 w 3850"/>
                <a:gd name="T63" fmla="*/ 816 h 3852"/>
                <a:gd name="T64" fmla="*/ 255 w 3850"/>
                <a:gd name="T65" fmla="*/ 844 h 3852"/>
                <a:gd name="T66" fmla="*/ 309 w 3850"/>
                <a:gd name="T67" fmla="*/ 865 h 3852"/>
                <a:gd name="T68" fmla="*/ 365 w 3850"/>
                <a:gd name="T69" fmla="*/ 879 h 3852"/>
                <a:gd name="T70" fmla="*/ 423 w 3850"/>
                <a:gd name="T71" fmla="*/ 886 h 3852"/>
                <a:gd name="T72" fmla="*/ 481 w 3850"/>
                <a:gd name="T73" fmla="*/ 884 h 3852"/>
                <a:gd name="T74" fmla="*/ 538 w 3850"/>
                <a:gd name="T75" fmla="*/ 875 h 3852"/>
                <a:gd name="T76" fmla="*/ 593 w 3850"/>
                <a:gd name="T77" fmla="*/ 859 h 3852"/>
                <a:gd name="T78" fmla="*/ 646 w 3850"/>
                <a:gd name="T79" fmla="*/ 836 h 3852"/>
                <a:gd name="T80" fmla="*/ 695 w 3850"/>
                <a:gd name="T81" fmla="*/ 806 h 3852"/>
                <a:gd name="T82" fmla="*/ 741 w 3850"/>
                <a:gd name="T83" fmla="*/ 769 h 3852"/>
                <a:gd name="T84" fmla="*/ 780 w 3850"/>
                <a:gd name="T85" fmla="*/ 728 h 3852"/>
                <a:gd name="T86" fmla="*/ 815 w 3850"/>
                <a:gd name="T87" fmla="*/ 681 h 3852"/>
                <a:gd name="T88" fmla="*/ 843 w 3850"/>
                <a:gd name="T89" fmla="*/ 630 h 3852"/>
                <a:gd name="T90" fmla="*/ 863 w 3850"/>
                <a:gd name="T91" fmla="*/ 576 h 3852"/>
                <a:gd name="T92" fmla="*/ 877 w 3850"/>
                <a:gd name="T93" fmla="*/ 520 h 3852"/>
                <a:gd name="T94" fmla="*/ 883 w 3850"/>
                <a:gd name="T95" fmla="*/ 462 h 385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850" h="3852">
                  <a:moveTo>
                    <a:pt x="3850" y="1926"/>
                  </a:moveTo>
                  <a:lnTo>
                    <a:pt x="3847" y="1842"/>
                  </a:lnTo>
                  <a:lnTo>
                    <a:pt x="3842" y="1757"/>
                  </a:lnTo>
                  <a:lnTo>
                    <a:pt x="3834" y="1674"/>
                  </a:lnTo>
                  <a:lnTo>
                    <a:pt x="3821" y="1591"/>
                  </a:lnTo>
                  <a:lnTo>
                    <a:pt x="3804" y="1508"/>
                  </a:lnTo>
                  <a:lnTo>
                    <a:pt x="3784" y="1427"/>
                  </a:lnTo>
                  <a:lnTo>
                    <a:pt x="3760" y="1346"/>
                  </a:lnTo>
                  <a:lnTo>
                    <a:pt x="3734" y="1267"/>
                  </a:lnTo>
                  <a:lnTo>
                    <a:pt x="3703" y="1189"/>
                  </a:lnTo>
                  <a:lnTo>
                    <a:pt x="3670" y="1111"/>
                  </a:lnTo>
                  <a:lnTo>
                    <a:pt x="3632" y="1037"/>
                  </a:lnTo>
                  <a:lnTo>
                    <a:pt x="3592" y="962"/>
                  </a:lnTo>
                  <a:lnTo>
                    <a:pt x="3548" y="891"/>
                  </a:lnTo>
                  <a:lnTo>
                    <a:pt x="3501" y="820"/>
                  </a:lnTo>
                  <a:lnTo>
                    <a:pt x="3452" y="753"/>
                  </a:lnTo>
                  <a:lnTo>
                    <a:pt x="3399" y="687"/>
                  </a:lnTo>
                  <a:lnTo>
                    <a:pt x="3344" y="625"/>
                  </a:lnTo>
                  <a:lnTo>
                    <a:pt x="3286" y="564"/>
                  </a:lnTo>
                  <a:lnTo>
                    <a:pt x="3226" y="505"/>
                  </a:lnTo>
                  <a:lnTo>
                    <a:pt x="3162" y="450"/>
                  </a:lnTo>
                  <a:lnTo>
                    <a:pt x="3097" y="398"/>
                  </a:lnTo>
                  <a:lnTo>
                    <a:pt x="3029" y="348"/>
                  </a:lnTo>
                  <a:lnTo>
                    <a:pt x="2959" y="301"/>
                  </a:lnTo>
                  <a:lnTo>
                    <a:pt x="2887" y="257"/>
                  </a:lnTo>
                  <a:lnTo>
                    <a:pt x="2814" y="217"/>
                  </a:lnTo>
                  <a:lnTo>
                    <a:pt x="2738" y="179"/>
                  </a:lnTo>
                  <a:lnTo>
                    <a:pt x="2661" y="146"/>
                  </a:lnTo>
                  <a:lnTo>
                    <a:pt x="2584" y="116"/>
                  </a:lnTo>
                  <a:lnTo>
                    <a:pt x="2504" y="89"/>
                  </a:lnTo>
                  <a:lnTo>
                    <a:pt x="2423" y="64"/>
                  </a:lnTo>
                  <a:lnTo>
                    <a:pt x="2342" y="45"/>
                  </a:lnTo>
                  <a:lnTo>
                    <a:pt x="2259" y="28"/>
                  </a:lnTo>
                  <a:lnTo>
                    <a:pt x="2176" y="16"/>
                  </a:lnTo>
                  <a:lnTo>
                    <a:pt x="2093" y="7"/>
                  </a:lnTo>
                  <a:lnTo>
                    <a:pt x="2009" y="2"/>
                  </a:lnTo>
                  <a:lnTo>
                    <a:pt x="1925" y="0"/>
                  </a:lnTo>
                  <a:lnTo>
                    <a:pt x="1841" y="2"/>
                  </a:lnTo>
                  <a:lnTo>
                    <a:pt x="1757" y="7"/>
                  </a:lnTo>
                  <a:lnTo>
                    <a:pt x="1674" y="16"/>
                  </a:lnTo>
                  <a:lnTo>
                    <a:pt x="1591" y="28"/>
                  </a:lnTo>
                  <a:lnTo>
                    <a:pt x="1508" y="45"/>
                  </a:lnTo>
                  <a:lnTo>
                    <a:pt x="1427" y="64"/>
                  </a:lnTo>
                  <a:lnTo>
                    <a:pt x="1346" y="89"/>
                  </a:lnTo>
                  <a:lnTo>
                    <a:pt x="1266" y="116"/>
                  </a:lnTo>
                  <a:lnTo>
                    <a:pt x="1189" y="146"/>
                  </a:lnTo>
                  <a:lnTo>
                    <a:pt x="1112" y="179"/>
                  </a:lnTo>
                  <a:lnTo>
                    <a:pt x="1036" y="217"/>
                  </a:lnTo>
                  <a:lnTo>
                    <a:pt x="963" y="257"/>
                  </a:lnTo>
                  <a:lnTo>
                    <a:pt x="890" y="301"/>
                  </a:lnTo>
                  <a:lnTo>
                    <a:pt x="821" y="348"/>
                  </a:lnTo>
                  <a:lnTo>
                    <a:pt x="753" y="398"/>
                  </a:lnTo>
                  <a:lnTo>
                    <a:pt x="688" y="450"/>
                  </a:lnTo>
                  <a:lnTo>
                    <a:pt x="624" y="505"/>
                  </a:lnTo>
                  <a:lnTo>
                    <a:pt x="564" y="564"/>
                  </a:lnTo>
                  <a:lnTo>
                    <a:pt x="506" y="625"/>
                  </a:lnTo>
                  <a:lnTo>
                    <a:pt x="451" y="687"/>
                  </a:lnTo>
                  <a:lnTo>
                    <a:pt x="399" y="753"/>
                  </a:lnTo>
                  <a:lnTo>
                    <a:pt x="348" y="820"/>
                  </a:lnTo>
                  <a:lnTo>
                    <a:pt x="302" y="891"/>
                  </a:lnTo>
                  <a:lnTo>
                    <a:pt x="258" y="962"/>
                  </a:lnTo>
                  <a:lnTo>
                    <a:pt x="218" y="1037"/>
                  </a:lnTo>
                  <a:lnTo>
                    <a:pt x="180" y="1111"/>
                  </a:lnTo>
                  <a:lnTo>
                    <a:pt x="147" y="1189"/>
                  </a:lnTo>
                  <a:lnTo>
                    <a:pt x="116" y="1267"/>
                  </a:lnTo>
                  <a:lnTo>
                    <a:pt x="90" y="1346"/>
                  </a:lnTo>
                  <a:lnTo>
                    <a:pt x="66" y="1427"/>
                  </a:lnTo>
                  <a:lnTo>
                    <a:pt x="46" y="1508"/>
                  </a:lnTo>
                  <a:lnTo>
                    <a:pt x="30" y="1591"/>
                  </a:lnTo>
                  <a:lnTo>
                    <a:pt x="17" y="1674"/>
                  </a:lnTo>
                  <a:lnTo>
                    <a:pt x="8" y="1757"/>
                  </a:lnTo>
                  <a:lnTo>
                    <a:pt x="2" y="1842"/>
                  </a:lnTo>
                  <a:lnTo>
                    <a:pt x="0" y="1926"/>
                  </a:lnTo>
                  <a:lnTo>
                    <a:pt x="2" y="2010"/>
                  </a:lnTo>
                  <a:lnTo>
                    <a:pt x="8" y="2093"/>
                  </a:lnTo>
                  <a:lnTo>
                    <a:pt x="17" y="2177"/>
                  </a:lnTo>
                  <a:lnTo>
                    <a:pt x="30" y="2260"/>
                  </a:lnTo>
                  <a:lnTo>
                    <a:pt x="46" y="2342"/>
                  </a:lnTo>
                  <a:lnTo>
                    <a:pt x="66" y="2424"/>
                  </a:lnTo>
                  <a:lnTo>
                    <a:pt x="90" y="2505"/>
                  </a:lnTo>
                  <a:lnTo>
                    <a:pt x="116" y="2584"/>
                  </a:lnTo>
                  <a:lnTo>
                    <a:pt x="147" y="2662"/>
                  </a:lnTo>
                  <a:lnTo>
                    <a:pt x="180" y="2739"/>
                  </a:lnTo>
                  <a:lnTo>
                    <a:pt x="218" y="2815"/>
                  </a:lnTo>
                  <a:lnTo>
                    <a:pt x="258" y="2888"/>
                  </a:lnTo>
                  <a:lnTo>
                    <a:pt x="302" y="2961"/>
                  </a:lnTo>
                  <a:lnTo>
                    <a:pt x="348" y="3030"/>
                  </a:lnTo>
                  <a:lnTo>
                    <a:pt x="399" y="3098"/>
                  </a:lnTo>
                  <a:lnTo>
                    <a:pt x="451" y="3164"/>
                  </a:lnTo>
                  <a:lnTo>
                    <a:pt x="506" y="3227"/>
                  </a:lnTo>
                  <a:lnTo>
                    <a:pt x="564" y="3287"/>
                  </a:lnTo>
                  <a:lnTo>
                    <a:pt x="624" y="3345"/>
                  </a:lnTo>
                  <a:lnTo>
                    <a:pt x="688" y="3401"/>
                  </a:lnTo>
                  <a:lnTo>
                    <a:pt x="753" y="3454"/>
                  </a:lnTo>
                  <a:lnTo>
                    <a:pt x="821" y="3504"/>
                  </a:lnTo>
                  <a:lnTo>
                    <a:pt x="890" y="3549"/>
                  </a:lnTo>
                  <a:lnTo>
                    <a:pt x="963" y="3593"/>
                  </a:lnTo>
                  <a:lnTo>
                    <a:pt x="1036" y="3633"/>
                  </a:lnTo>
                  <a:lnTo>
                    <a:pt x="1112" y="3671"/>
                  </a:lnTo>
                  <a:lnTo>
                    <a:pt x="1189" y="3705"/>
                  </a:lnTo>
                  <a:lnTo>
                    <a:pt x="1266" y="3736"/>
                  </a:lnTo>
                  <a:lnTo>
                    <a:pt x="1346" y="3762"/>
                  </a:lnTo>
                  <a:lnTo>
                    <a:pt x="1427" y="3786"/>
                  </a:lnTo>
                  <a:lnTo>
                    <a:pt x="1508" y="3806"/>
                  </a:lnTo>
                  <a:lnTo>
                    <a:pt x="1591" y="3822"/>
                  </a:lnTo>
                  <a:lnTo>
                    <a:pt x="1674" y="3835"/>
                  </a:lnTo>
                  <a:lnTo>
                    <a:pt x="1757" y="3844"/>
                  </a:lnTo>
                  <a:lnTo>
                    <a:pt x="1841" y="3850"/>
                  </a:lnTo>
                  <a:lnTo>
                    <a:pt x="1925" y="3852"/>
                  </a:lnTo>
                  <a:lnTo>
                    <a:pt x="2009" y="3850"/>
                  </a:lnTo>
                  <a:lnTo>
                    <a:pt x="2093" y="3844"/>
                  </a:lnTo>
                  <a:lnTo>
                    <a:pt x="2176" y="3835"/>
                  </a:lnTo>
                  <a:lnTo>
                    <a:pt x="2259" y="3822"/>
                  </a:lnTo>
                  <a:lnTo>
                    <a:pt x="2342" y="3806"/>
                  </a:lnTo>
                  <a:lnTo>
                    <a:pt x="2423" y="3786"/>
                  </a:lnTo>
                  <a:lnTo>
                    <a:pt x="2504" y="3762"/>
                  </a:lnTo>
                  <a:lnTo>
                    <a:pt x="2584" y="3736"/>
                  </a:lnTo>
                  <a:lnTo>
                    <a:pt x="2661" y="3705"/>
                  </a:lnTo>
                  <a:lnTo>
                    <a:pt x="2738" y="3671"/>
                  </a:lnTo>
                  <a:lnTo>
                    <a:pt x="2814" y="3633"/>
                  </a:lnTo>
                  <a:lnTo>
                    <a:pt x="2887" y="3593"/>
                  </a:lnTo>
                  <a:lnTo>
                    <a:pt x="2959" y="3549"/>
                  </a:lnTo>
                  <a:lnTo>
                    <a:pt x="3029" y="3504"/>
                  </a:lnTo>
                  <a:lnTo>
                    <a:pt x="3097" y="3454"/>
                  </a:lnTo>
                  <a:lnTo>
                    <a:pt x="3162" y="3401"/>
                  </a:lnTo>
                  <a:lnTo>
                    <a:pt x="3226" y="3345"/>
                  </a:lnTo>
                  <a:lnTo>
                    <a:pt x="3286" y="3287"/>
                  </a:lnTo>
                  <a:lnTo>
                    <a:pt x="3344" y="3227"/>
                  </a:lnTo>
                  <a:lnTo>
                    <a:pt x="3399" y="3164"/>
                  </a:lnTo>
                  <a:lnTo>
                    <a:pt x="3452" y="3098"/>
                  </a:lnTo>
                  <a:lnTo>
                    <a:pt x="3501" y="3030"/>
                  </a:lnTo>
                  <a:lnTo>
                    <a:pt x="3548" y="2961"/>
                  </a:lnTo>
                  <a:lnTo>
                    <a:pt x="3592" y="2888"/>
                  </a:lnTo>
                  <a:lnTo>
                    <a:pt x="3632" y="2815"/>
                  </a:lnTo>
                  <a:lnTo>
                    <a:pt x="3670" y="2739"/>
                  </a:lnTo>
                  <a:lnTo>
                    <a:pt x="3703" y="2662"/>
                  </a:lnTo>
                  <a:lnTo>
                    <a:pt x="3734" y="2584"/>
                  </a:lnTo>
                  <a:lnTo>
                    <a:pt x="3760" y="2505"/>
                  </a:lnTo>
                  <a:lnTo>
                    <a:pt x="3784" y="2424"/>
                  </a:lnTo>
                  <a:lnTo>
                    <a:pt x="3804" y="2342"/>
                  </a:lnTo>
                  <a:lnTo>
                    <a:pt x="3821" y="2260"/>
                  </a:lnTo>
                  <a:lnTo>
                    <a:pt x="3834" y="2177"/>
                  </a:lnTo>
                  <a:lnTo>
                    <a:pt x="3842" y="2093"/>
                  </a:lnTo>
                  <a:lnTo>
                    <a:pt x="3847" y="2010"/>
                  </a:lnTo>
                  <a:lnTo>
                    <a:pt x="3850" y="192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71" name="Freeform 125"/>
            <p:cNvSpPr>
              <a:spLocks/>
            </p:cNvSpPr>
            <p:nvPr/>
          </p:nvSpPr>
          <p:spPr bwMode="auto">
            <a:xfrm>
              <a:off x="3473" y="679"/>
              <a:ext cx="1687" cy="1690"/>
            </a:xfrm>
            <a:custGeom>
              <a:avLst/>
              <a:gdLst>
                <a:gd name="T0" fmla="*/ 1683 w 7348"/>
                <a:gd name="T1" fmla="*/ 766 h 7354"/>
                <a:gd name="T2" fmla="*/ 1667 w 7348"/>
                <a:gd name="T3" fmla="*/ 661 h 7354"/>
                <a:gd name="T4" fmla="*/ 1637 w 7348"/>
                <a:gd name="T5" fmla="*/ 559 h 7354"/>
                <a:gd name="T6" fmla="*/ 1595 w 7348"/>
                <a:gd name="T7" fmla="*/ 461 h 7354"/>
                <a:gd name="T8" fmla="*/ 1541 w 7348"/>
                <a:gd name="T9" fmla="*/ 370 h 7354"/>
                <a:gd name="T10" fmla="*/ 1476 w 7348"/>
                <a:gd name="T11" fmla="*/ 286 h 7354"/>
                <a:gd name="T12" fmla="*/ 1401 w 7348"/>
                <a:gd name="T13" fmla="*/ 211 h 7354"/>
                <a:gd name="T14" fmla="*/ 1318 w 7348"/>
                <a:gd name="T15" fmla="*/ 146 h 7354"/>
                <a:gd name="T16" fmla="*/ 1226 w 7348"/>
                <a:gd name="T17" fmla="*/ 92 h 7354"/>
                <a:gd name="T18" fmla="*/ 1129 w 7348"/>
                <a:gd name="T19" fmla="*/ 50 h 7354"/>
                <a:gd name="T20" fmla="*/ 1027 w 7348"/>
                <a:gd name="T21" fmla="*/ 20 h 7354"/>
                <a:gd name="T22" fmla="*/ 923 w 7348"/>
                <a:gd name="T23" fmla="*/ 4 h 7354"/>
                <a:gd name="T24" fmla="*/ 817 w 7348"/>
                <a:gd name="T25" fmla="*/ 0 h 7354"/>
                <a:gd name="T26" fmla="*/ 711 w 7348"/>
                <a:gd name="T27" fmla="*/ 11 h 7354"/>
                <a:gd name="T28" fmla="*/ 608 w 7348"/>
                <a:gd name="T29" fmla="*/ 34 h 7354"/>
                <a:gd name="T30" fmla="*/ 509 w 7348"/>
                <a:gd name="T31" fmla="*/ 69 h 7354"/>
                <a:gd name="T32" fmla="*/ 414 w 7348"/>
                <a:gd name="T33" fmla="*/ 118 h 7354"/>
                <a:gd name="T34" fmla="*/ 326 w 7348"/>
                <a:gd name="T35" fmla="*/ 177 h 7354"/>
                <a:gd name="T36" fmla="*/ 247 w 7348"/>
                <a:gd name="T37" fmla="*/ 248 h 7354"/>
                <a:gd name="T38" fmla="*/ 177 w 7348"/>
                <a:gd name="T39" fmla="*/ 327 h 7354"/>
                <a:gd name="T40" fmla="*/ 117 w 7348"/>
                <a:gd name="T41" fmla="*/ 415 h 7354"/>
                <a:gd name="T42" fmla="*/ 69 w 7348"/>
                <a:gd name="T43" fmla="*/ 509 h 7354"/>
                <a:gd name="T44" fmla="*/ 34 w 7348"/>
                <a:gd name="T45" fmla="*/ 609 h 7354"/>
                <a:gd name="T46" fmla="*/ 10 w 7348"/>
                <a:gd name="T47" fmla="*/ 713 h 7354"/>
                <a:gd name="T48" fmla="*/ 0 w 7348"/>
                <a:gd name="T49" fmla="*/ 819 h 7354"/>
                <a:gd name="T50" fmla="*/ 4 w 7348"/>
                <a:gd name="T51" fmla="*/ 925 h 7354"/>
                <a:gd name="T52" fmla="*/ 20 w 7348"/>
                <a:gd name="T53" fmla="*/ 1029 h 7354"/>
                <a:gd name="T54" fmla="*/ 50 w 7348"/>
                <a:gd name="T55" fmla="*/ 1131 h 7354"/>
                <a:gd name="T56" fmla="*/ 92 w 7348"/>
                <a:gd name="T57" fmla="*/ 1229 h 7354"/>
                <a:gd name="T58" fmla="*/ 146 w 7348"/>
                <a:gd name="T59" fmla="*/ 1320 h 7354"/>
                <a:gd name="T60" fmla="*/ 211 w 7348"/>
                <a:gd name="T61" fmla="*/ 1404 h 7354"/>
                <a:gd name="T62" fmla="*/ 286 w 7348"/>
                <a:gd name="T63" fmla="*/ 1479 h 7354"/>
                <a:gd name="T64" fmla="*/ 369 w 7348"/>
                <a:gd name="T65" fmla="*/ 1544 h 7354"/>
                <a:gd name="T66" fmla="*/ 461 w 7348"/>
                <a:gd name="T67" fmla="*/ 1598 h 7354"/>
                <a:gd name="T68" fmla="*/ 558 w 7348"/>
                <a:gd name="T69" fmla="*/ 1640 h 7354"/>
                <a:gd name="T70" fmla="*/ 660 w 7348"/>
                <a:gd name="T71" fmla="*/ 1670 h 7354"/>
                <a:gd name="T72" fmla="*/ 764 w 7348"/>
                <a:gd name="T73" fmla="*/ 1686 h 7354"/>
                <a:gd name="T74" fmla="*/ 870 w 7348"/>
                <a:gd name="T75" fmla="*/ 1690 h 7354"/>
                <a:gd name="T76" fmla="*/ 975 w 7348"/>
                <a:gd name="T77" fmla="*/ 1680 h 7354"/>
                <a:gd name="T78" fmla="*/ 1079 w 7348"/>
                <a:gd name="T79" fmla="*/ 1656 h 7354"/>
                <a:gd name="T80" fmla="*/ 1178 w 7348"/>
                <a:gd name="T81" fmla="*/ 1621 h 7354"/>
                <a:gd name="T82" fmla="*/ 1273 w 7348"/>
                <a:gd name="T83" fmla="*/ 1572 h 7354"/>
                <a:gd name="T84" fmla="*/ 1360 w 7348"/>
                <a:gd name="T85" fmla="*/ 1513 h 7354"/>
                <a:gd name="T86" fmla="*/ 1440 w 7348"/>
                <a:gd name="T87" fmla="*/ 1443 h 7354"/>
                <a:gd name="T88" fmla="*/ 1510 w 7348"/>
                <a:gd name="T89" fmla="*/ 1363 h 7354"/>
                <a:gd name="T90" fmla="*/ 1570 w 7348"/>
                <a:gd name="T91" fmla="*/ 1275 h 7354"/>
                <a:gd name="T92" fmla="*/ 1618 w 7348"/>
                <a:gd name="T93" fmla="*/ 1181 h 7354"/>
                <a:gd name="T94" fmla="*/ 1653 w 7348"/>
                <a:gd name="T95" fmla="*/ 1081 h 7354"/>
                <a:gd name="T96" fmla="*/ 1677 w 7348"/>
                <a:gd name="T97" fmla="*/ 977 h 7354"/>
                <a:gd name="T98" fmla="*/ 1687 w 7348"/>
                <a:gd name="T99" fmla="*/ 872 h 735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7348" h="7354">
                  <a:moveTo>
                    <a:pt x="7348" y="3678"/>
                  </a:moveTo>
                  <a:lnTo>
                    <a:pt x="7347" y="3562"/>
                  </a:lnTo>
                  <a:lnTo>
                    <a:pt x="7341" y="3447"/>
                  </a:lnTo>
                  <a:lnTo>
                    <a:pt x="7332" y="3332"/>
                  </a:lnTo>
                  <a:lnTo>
                    <a:pt x="7319" y="3217"/>
                  </a:lnTo>
                  <a:lnTo>
                    <a:pt x="7303" y="3103"/>
                  </a:lnTo>
                  <a:lnTo>
                    <a:pt x="7283" y="2989"/>
                  </a:lnTo>
                  <a:lnTo>
                    <a:pt x="7260" y="2875"/>
                  </a:lnTo>
                  <a:lnTo>
                    <a:pt x="7233" y="2763"/>
                  </a:lnTo>
                  <a:lnTo>
                    <a:pt x="7202" y="2651"/>
                  </a:lnTo>
                  <a:lnTo>
                    <a:pt x="7168" y="2542"/>
                  </a:lnTo>
                  <a:lnTo>
                    <a:pt x="7131" y="2432"/>
                  </a:lnTo>
                  <a:lnTo>
                    <a:pt x="7090" y="2324"/>
                  </a:lnTo>
                  <a:lnTo>
                    <a:pt x="7046" y="2217"/>
                  </a:lnTo>
                  <a:lnTo>
                    <a:pt x="6999" y="2111"/>
                  </a:lnTo>
                  <a:lnTo>
                    <a:pt x="6948" y="2008"/>
                  </a:lnTo>
                  <a:lnTo>
                    <a:pt x="6893" y="1906"/>
                  </a:lnTo>
                  <a:lnTo>
                    <a:pt x="6837" y="1806"/>
                  </a:lnTo>
                  <a:lnTo>
                    <a:pt x="6776" y="1707"/>
                  </a:lnTo>
                  <a:lnTo>
                    <a:pt x="6713" y="1611"/>
                  </a:lnTo>
                  <a:lnTo>
                    <a:pt x="6646" y="1516"/>
                  </a:lnTo>
                  <a:lnTo>
                    <a:pt x="6577" y="1424"/>
                  </a:lnTo>
                  <a:lnTo>
                    <a:pt x="6505" y="1334"/>
                  </a:lnTo>
                  <a:lnTo>
                    <a:pt x="6430" y="1246"/>
                  </a:lnTo>
                  <a:lnTo>
                    <a:pt x="6352" y="1161"/>
                  </a:lnTo>
                  <a:lnTo>
                    <a:pt x="6273" y="1078"/>
                  </a:lnTo>
                  <a:lnTo>
                    <a:pt x="6190" y="997"/>
                  </a:lnTo>
                  <a:lnTo>
                    <a:pt x="6104" y="919"/>
                  </a:lnTo>
                  <a:lnTo>
                    <a:pt x="6016" y="844"/>
                  </a:lnTo>
                  <a:lnTo>
                    <a:pt x="5925" y="772"/>
                  </a:lnTo>
                  <a:lnTo>
                    <a:pt x="5834" y="703"/>
                  </a:lnTo>
                  <a:lnTo>
                    <a:pt x="5739" y="637"/>
                  </a:lnTo>
                  <a:lnTo>
                    <a:pt x="5643" y="573"/>
                  </a:lnTo>
                  <a:lnTo>
                    <a:pt x="5544" y="512"/>
                  </a:lnTo>
                  <a:lnTo>
                    <a:pt x="5444" y="456"/>
                  </a:lnTo>
                  <a:lnTo>
                    <a:pt x="5342" y="401"/>
                  </a:lnTo>
                  <a:lnTo>
                    <a:pt x="5239" y="350"/>
                  </a:lnTo>
                  <a:lnTo>
                    <a:pt x="5133" y="302"/>
                  </a:lnTo>
                  <a:lnTo>
                    <a:pt x="5027" y="259"/>
                  </a:lnTo>
                  <a:lnTo>
                    <a:pt x="4918" y="218"/>
                  </a:lnTo>
                  <a:lnTo>
                    <a:pt x="4810" y="180"/>
                  </a:lnTo>
                  <a:lnTo>
                    <a:pt x="4699" y="146"/>
                  </a:lnTo>
                  <a:lnTo>
                    <a:pt x="4588" y="116"/>
                  </a:lnTo>
                  <a:lnTo>
                    <a:pt x="4475" y="89"/>
                  </a:lnTo>
                  <a:lnTo>
                    <a:pt x="4362" y="66"/>
                  </a:lnTo>
                  <a:lnTo>
                    <a:pt x="4248" y="46"/>
                  </a:lnTo>
                  <a:lnTo>
                    <a:pt x="4134" y="30"/>
                  </a:lnTo>
                  <a:lnTo>
                    <a:pt x="4019" y="17"/>
                  </a:lnTo>
                  <a:lnTo>
                    <a:pt x="3904" y="8"/>
                  </a:lnTo>
                  <a:lnTo>
                    <a:pt x="3789" y="2"/>
                  </a:lnTo>
                  <a:lnTo>
                    <a:pt x="3674" y="0"/>
                  </a:lnTo>
                  <a:lnTo>
                    <a:pt x="3558" y="2"/>
                  </a:lnTo>
                  <a:lnTo>
                    <a:pt x="3443" y="8"/>
                  </a:lnTo>
                  <a:lnTo>
                    <a:pt x="3328" y="17"/>
                  </a:lnTo>
                  <a:lnTo>
                    <a:pt x="3213" y="30"/>
                  </a:lnTo>
                  <a:lnTo>
                    <a:pt x="3099" y="46"/>
                  </a:lnTo>
                  <a:lnTo>
                    <a:pt x="2986" y="66"/>
                  </a:lnTo>
                  <a:lnTo>
                    <a:pt x="2873" y="89"/>
                  </a:lnTo>
                  <a:lnTo>
                    <a:pt x="2760" y="116"/>
                  </a:lnTo>
                  <a:lnTo>
                    <a:pt x="2649" y="146"/>
                  </a:lnTo>
                  <a:lnTo>
                    <a:pt x="2538" y="180"/>
                  </a:lnTo>
                  <a:lnTo>
                    <a:pt x="2430" y="218"/>
                  </a:lnTo>
                  <a:lnTo>
                    <a:pt x="2321" y="259"/>
                  </a:lnTo>
                  <a:lnTo>
                    <a:pt x="2215" y="302"/>
                  </a:lnTo>
                  <a:lnTo>
                    <a:pt x="2109" y="350"/>
                  </a:lnTo>
                  <a:lnTo>
                    <a:pt x="2006" y="401"/>
                  </a:lnTo>
                  <a:lnTo>
                    <a:pt x="1904" y="456"/>
                  </a:lnTo>
                  <a:lnTo>
                    <a:pt x="1804" y="512"/>
                  </a:lnTo>
                  <a:lnTo>
                    <a:pt x="1706" y="573"/>
                  </a:lnTo>
                  <a:lnTo>
                    <a:pt x="1609" y="637"/>
                  </a:lnTo>
                  <a:lnTo>
                    <a:pt x="1514" y="703"/>
                  </a:lnTo>
                  <a:lnTo>
                    <a:pt x="1422" y="772"/>
                  </a:lnTo>
                  <a:lnTo>
                    <a:pt x="1332" y="844"/>
                  </a:lnTo>
                  <a:lnTo>
                    <a:pt x="1245" y="919"/>
                  </a:lnTo>
                  <a:lnTo>
                    <a:pt x="1158" y="997"/>
                  </a:lnTo>
                  <a:lnTo>
                    <a:pt x="1076" y="1078"/>
                  </a:lnTo>
                  <a:lnTo>
                    <a:pt x="995" y="1161"/>
                  </a:lnTo>
                  <a:lnTo>
                    <a:pt x="918" y="1246"/>
                  </a:lnTo>
                  <a:lnTo>
                    <a:pt x="843" y="1334"/>
                  </a:lnTo>
                  <a:lnTo>
                    <a:pt x="771" y="1424"/>
                  </a:lnTo>
                  <a:lnTo>
                    <a:pt x="702" y="1516"/>
                  </a:lnTo>
                  <a:lnTo>
                    <a:pt x="635" y="1611"/>
                  </a:lnTo>
                  <a:lnTo>
                    <a:pt x="572" y="1707"/>
                  </a:lnTo>
                  <a:lnTo>
                    <a:pt x="511" y="1806"/>
                  </a:lnTo>
                  <a:lnTo>
                    <a:pt x="454" y="1906"/>
                  </a:lnTo>
                  <a:lnTo>
                    <a:pt x="400" y="2008"/>
                  </a:lnTo>
                  <a:lnTo>
                    <a:pt x="349" y="2111"/>
                  </a:lnTo>
                  <a:lnTo>
                    <a:pt x="302" y="2217"/>
                  </a:lnTo>
                  <a:lnTo>
                    <a:pt x="257" y="2324"/>
                  </a:lnTo>
                  <a:lnTo>
                    <a:pt x="217" y="2432"/>
                  </a:lnTo>
                  <a:lnTo>
                    <a:pt x="180" y="2542"/>
                  </a:lnTo>
                  <a:lnTo>
                    <a:pt x="146" y="2651"/>
                  </a:lnTo>
                  <a:lnTo>
                    <a:pt x="115" y="2763"/>
                  </a:lnTo>
                  <a:lnTo>
                    <a:pt x="88" y="2875"/>
                  </a:lnTo>
                  <a:lnTo>
                    <a:pt x="65" y="2989"/>
                  </a:lnTo>
                  <a:lnTo>
                    <a:pt x="45" y="3103"/>
                  </a:lnTo>
                  <a:lnTo>
                    <a:pt x="29" y="3217"/>
                  </a:lnTo>
                  <a:lnTo>
                    <a:pt x="16" y="3332"/>
                  </a:lnTo>
                  <a:lnTo>
                    <a:pt x="7" y="3447"/>
                  </a:lnTo>
                  <a:lnTo>
                    <a:pt x="2" y="3562"/>
                  </a:lnTo>
                  <a:lnTo>
                    <a:pt x="0" y="3678"/>
                  </a:lnTo>
                  <a:lnTo>
                    <a:pt x="2" y="3793"/>
                  </a:lnTo>
                  <a:lnTo>
                    <a:pt x="7" y="3909"/>
                  </a:lnTo>
                  <a:lnTo>
                    <a:pt x="16" y="4024"/>
                  </a:lnTo>
                  <a:lnTo>
                    <a:pt x="29" y="4139"/>
                  </a:lnTo>
                  <a:lnTo>
                    <a:pt x="45" y="4253"/>
                  </a:lnTo>
                  <a:lnTo>
                    <a:pt x="65" y="4367"/>
                  </a:lnTo>
                  <a:lnTo>
                    <a:pt x="88" y="4479"/>
                  </a:lnTo>
                  <a:lnTo>
                    <a:pt x="115" y="4592"/>
                  </a:lnTo>
                  <a:lnTo>
                    <a:pt x="146" y="4703"/>
                  </a:lnTo>
                  <a:lnTo>
                    <a:pt x="180" y="4814"/>
                  </a:lnTo>
                  <a:lnTo>
                    <a:pt x="217" y="4923"/>
                  </a:lnTo>
                  <a:lnTo>
                    <a:pt x="257" y="5031"/>
                  </a:lnTo>
                  <a:lnTo>
                    <a:pt x="302" y="5137"/>
                  </a:lnTo>
                  <a:lnTo>
                    <a:pt x="349" y="5243"/>
                  </a:lnTo>
                  <a:lnTo>
                    <a:pt x="400" y="5347"/>
                  </a:lnTo>
                  <a:lnTo>
                    <a:pt x="454" y="5449"/>
                  </a:lnTo>
                  <a:lnTo>
                    <a:pt x="511" y="5549"/>
                  </a:lnTo>
                  <a:lnTo>
                    <a:pt x="572" y="5647"/>
                  </a:lnTo>
                  <a:lnTo>
                    <a:pt x="635" y="5744"/>
                  </a:lnTo>
                  <a:lnTo>
                    <a:pt x="702" y="5839"/>
                  </a:lnTo>
                  <a:lnTo>
                    <a:pt x="771" y="5931"/>
                  </a:lnTo>
                  <a:lnTo>
                    <a:pt x="843" y="6021"/>
                  </a:lnTo>
                  <a:lnTo>
                    <a:pt x="918" y="6110"/>
                  </a:lnTo>
                  <a:lnTo>
                    <a:pt x="995" y="6195"/>
                  </a:lnTo>
                  <a:lnTo>
                    <a:pt x="1076" y="6278"/>
                  </a:lnTo>
                  <a:lnTo>
                    <a:pt x="1158" y="6358"/>
                  </a:lnTo>
                  <a:lnTo>
                    <a:pt x="1245" y="6435"/>
                  </a:lnTo>
                  <a:lnTo>
                    <a:pt x="1332" y="6511"/>
                  </a:lnTo>
                  <a:lnTo>
                    <a:pt x="1422" y="6583"/>
                  </a:lnTo>
                  <a:lnTo>
                    <a:pt x="1514" y="6653"/>
                  </a:lnTo>
                  <a:lnTo>
                    <a:pt x="1609" y="6719"/>
                  </a:lnTo>
                  <a:lnTo>
                    <a:pt x="1706" y="6782"/>
                  </a:lnTo>
                  <a:lnTo>
                    <a:pt x="1804" y="6842"/>
                  </a:lnTo>
                  <a:lnTo>
                    <a:pt x="1904" y="6900"/>
                  </a:lnTo>
                  <a:lnTo>
                    <a:pt x="2006" y="6954"/>
                  </a:lnTo>
                  <a:lnTo>
                    <a:pt x="2109" y="7005"/>
                  </a:lnTo>
                  <a:lnTo>
                    <a:pt x="2215" y="7052"/>
                  </a:lnTo>
                  <a:lnTo>
                    <a:pt x="2321" y="7097"/>
                  </a:lnTo>
                  <a:lnTo>
                    <a:pt x="2430" y="7137"/>
                  </a:lnTo>
                  <a:lnTo>
                    <a:pt x="2538" y="7174"/>
                  </a:lnTo>
                  <a:lnTo>
                    <a:pt x="2649" y="7208"/>
                  </a:lnTo>
                  <a:lnTo>
                    <a:pt x="2760" y="7239"/>
                  </a:lnTo>
                  <a:lnTo>
                    <a:pt x="2873" y="7266"/>
                  </a:lnTo>
                  <a:lnTo>
                    <a:pt x="2986" y="7289"/>
                  </a:lnTo>
                  <a:lnTo>
                    <a:pt x="3099" y="7309"/>
                  </a:lnTo>
                  <a:lnTo>
                    <a:pt x="3213" y="7325"/>
                  </a:lnTo>
                  <a:lnTo>
                    <a:pt x="3328" y="7338"/>
                  </a:lnTo>
                  <a:lnTo>
                    <a:pt x="3443" y="7347"/>
                  </a:lnTo>
                  <a:lnTo>
                    <a:pt x="3558" y="7353"/>
                  </a:lnTo>
                  <a:lnTo>
                    <a:pt x="3674" y="7354"/>
                  </a:lnTo>
                  <a:lnTo>
                    <a:pt x="3789" y="7353"/>
                  </a:lnTo>
                  <a:lnTo>
                    <a:pt x="3904" y="7347"/>
                  </a:lnTo>
                  <a:lnTo>
                    <a:pt x="4019" y="7338"/>
                  </a:lnTo>
                  <a:lnTo>
                    <a:pt x="4134" y="7325"/>
                  </a:lnTo>
                  <a:lnTo>
                    <a:pt x="4248" y="7309"/>
                  </a:lnTo>
                  <a:lnTo>
                    <a:pt x="4362" y="7289"/>
                  </a:lnTo>
                  <a:lnTo>
                    <a:pt x="4475" y="7266"/>
                  </a:lnTo>
                  <a:lnTo>
                    <a:pt x="4588" y="7239"/>
                  </a:lnTo>
                  <a:lnTo>
                    <a:pt x="4699" y="7208"/>
                  </a:lnTo>
                  <a:lnTo>
                    <a:pt x="4810" y="7174"/>
                  </a:lnTo>
                  <a:lnTo>
                    <a:pt x="4918" y="7137"/>
                  </a:lnTo>
                  <a:lnTo>
                    <a:pt x="5027" y="7097"/>
                  </a:lnTo>
                  <a:lnTo>
                    <a:pt x="5133" y="7052"/>
                  </a:lnTo>
                  <a:lnTo>
                    <a:pt x="5239" y="7005"/>
                  </a:lnTo>
                  <a:lnTo>
                    <a:pt x="5342" y="6954"/>
                  </a:lnTo>
                  <a:lnTo>
                    <a:pt x="5444" y="6900"/>
                  </a:lnTo>
                  <a:lnTo>
                    <a:pt x="5544" y="6842"/>
                  </a:lnTo>
                  <a:lnTo>
                    <a:pt x="5643" y="6782"/>
                  </a:lnTo>
                  <a:lnTo>
                    <a:pt x="5739" y="6719"/>
                  </a:lnTo>
                  <a:lnTo>
                    <a:pt x="5834" y="6653"/>
                  </a:lnTo>
                  <a:lnTo>
                    <a:pt x="5925" y="6583"/>
                  </a:lnTo>
                  <a:lnTo>
                    <a:pt x="6016" y="6511"/>
                  </a:lnTo>
                  <a:lnTo>
                    <a:pt x="6104" y="6435"/>
                  </a:lnTo>
                  <a:lnTo>
                    <a:pt x="6190" y="6358"/>
                  </a:lnTo>
                  <a:lnTo>
                    <a:pt x="6273" y="6278"/>
                  </a:lnTo>
                  <a:lnTo>
                    <a:pt x="6352" y="6195"/>
                  </a:lnTo>
                  <a:lnTo>
                    <a:pt x="6430" y="6110"/>
                  </a:lnTo>
                  <a:lnTo>
                    <a:pt x="6505" y="6021"/>
                  </a:lnTo>
                  <a:lnTo>
                    <a:pt x="6577" y="5931"/>
                  </a:lnTo>
                  <a:lnTo>
                    <a:pt x="6646" y="5839"/>
                  </a:lnTo>
                  <a:lnTo>
                    <a:pt x="6713" y="5744"/>
                  </a:lnTo>
                  <a:lnTo>
                    <a:pt x="6776" y="5647"/>
                  </a:lnTo>
                  <a:lnTo>
                    <a:pt x="6837" y="5549"/>
                  </a:lnTo>
                  <a:lnTo>
                    <a:pt x="6893" y="5449"/>
                  </a:lnTo>
                  <a:lnTo>
                    <a:pt x="6948" y="5347"/>
                  </a:lnTo>
                  <a:lnTo>
                    <a:pt x="6999" y="5243"/>
                  </a:lnTo>
                  <a:lnTo>
                    <a:pt x="7046" y="5137"/>
                  </a:lnTo>
                  <a:lnTo>
                    <a:pt x="7090" y="5031"/>
                  </a:lnTo>
                  <a:lnTo>
                    <a:pt x="7131" y="4923"/>
                  </a:lnTo>
                  <a:lnTo>
                    <a:pt x="7168" y="4814"/>
                  </a:lnTo>
                  <a:lnTo>
                    <a:pt x="7202" y="4703"/>
                  </a:lnTo>
                  <a:lnTo>
                    <a:pt x="7233" y="4592"/>
                  </a:lnTo>
                  <a:lnTo>
                    <a:pt x="7260" y="4479"/>
                  </a:lnTo>
                  <a:lnTo>
                    <a:pt x="7283" y="4367"/>
                  </a:lnTo>
                  <a:lnTo>
                    <a:pt x="7303" y="4253"/>
                  </a:lnTo>
                  <a:lnTo>
                    <a:pt x="7319" y="4139"/>
                  </a:lnTo>
                  <a:lnTo>
                    <a:pt x="7332" y="4024"/>
                  </a:lnTo>
                  <a:lnTo>
                    <a:pt x="7341" y="3909"/>
                  </a:lnTo>
                  <a:lnTo>
                    <a:pt x="7347" y="3793"/>
                  </a:lnTo>
                  <a:lnTo>
                    <a:pt x="7348" y="367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72" name="Freeform 126"/>
            <p:cNvSpPr>
              <a:spLocks/>
            </p:cNvSpPr>
            <p:nvPr/>
          </p:nvSpPr>
          <p:spPr bwMode="auto">
            <a:xfrm>
              <a:off x="4934" y="1349"/>
              <a:ext cx="26" cy="174"/>
            </a:xfrm>
            <a:custGeom>
              <a:avLst/>
              <a:gdLst>
                <a:gd name="T0" fmla="*/ 26 w 106"/>
                <a:gd name="T1" fmla="*/ 174 h 757"/>
                <a:gd name="T2" fmla="*/ 26 w 106"/>
                <a:gd name="T3" fmla="*/ 151 h 757"/>
                <a:gd name="T4" fmla="*/ 24 w 106"/>
                <a:gd name="T5" fmla="*/ 128 h 757"/>
                <a:gd name="T6" fmla="*/ 22 w 106"/>
                <a:gd name="T7" fmla="*/ 105 h 757"/>
                <a:gd name="T8" fmla="*/ 19 w 106"/>
                <a:gd name="T9" fmla="*/ 82 h 757"/>
                <a:gd name="T10" fmla="*/ 15 w 106"/>
                <a:gd name="T11" fmla="*/ 60 h 757"/>
                <a:gd name="T12" fmla="*/ 10 w 106"/>
                <a:gd name="T13" fmla="*/ 37 h 757"/>
                <a:gd name="T14" fmla="*/ 5 w 106"/>
                <a:gd name="T15" fmla="*/ 15 h 757"/>
                <a:gd name="T16" fmla="*/ 0 w 106"/>
                <a:gd name="T17" fmla="*/ 0 h 7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757">
                  <a:moveTo>
                    <a:pt x="106" y="757"/>
                  </a:moveTo>
                  <a:lnTo>
                    <a:pt x="104" y="657"/>
                  </a:lnTo>
                  <a:lnTo>
                    <a:pt x="98" y="556"/>
                  </a:lnTo>
                  <a:lnTo>
                    <a:pt x="90" y="457"/>
                  </a:lnTo>
                  <a:lnTo>
                    <a:pt x="77" y="357"/>
                  </a:lnTo>
                  <a:lnTo>
                    <a:pt x="61" y="259"/>
                  </a:lnTo>
                  <a:lnTo>
                    <a:pt x="42" y="161"/>
                  </a:lnTo>
                  <a:lnTo>
                    <a:pt x="19" y="6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73" name="Freeform 127"/>
            <p:cNvSpPr>
              <a:spLocks/>
            </p:cNvSpPr>
            <p:nvPr/>
          </p:nvSpPr>
          <p:spPr bwMode="auto">
            <a:xfrm>
              <a:off x="4923" y="1312"/>
              <a:ext cx="7" cy="16"/>
            </a:xfrm>
            <a:custGeom>
              <a:avLst/>
              <a:gdLst>
                <a:gd name="T0" fmla="*/ 7 w 25"/>
                <a:gd name="T1" fmla="*/ 16 h 72"/>
                <a:gd name="T2" fmla="*/ 4 w 25"/>
                <a:gd name="T3" fmla="*/ 8 h 72"/>
                <a:gd name="T4" fmla="*/ 0 w 25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72">
                  <a:moveTo>
                    <a:pt x="25" y="72"/>
                  </a:moveTo>
                  <a:lnTo>
                    <a:pt x="13" y="37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74" name="Freeform 128"/>
            <p:cNvSpPr>
              <a:spLocks/>
            </p:cNvSpPr>
            <p:nvPr/>
          </p:nvSpPr>
          <p:spPr bwMode="auto">
            <a:xfrm>
              <a:off x="4831" y="1137"/>
              <a:ext cx="84" cy="154"/>
            </a:xfrm>
            <a:custGeom>
              <a:avLst/>
              <a:gdLst>
                <a:gd name="T0" fmla="*/ 84 w 370"/>
                <a:gd name="T1" fmla="*/ 154 h 669"/>
                <a:gd name="T2" fmla="*/ 79 w 370"/>
                <a:gd name="T3" fmla="*/ 140 h 669"/>
                <a:gd name="T4" fmla="*/ 69 w 370"/>
                <a:gd name="T5" fmla="*/ 119 h 669"/>
                <a:gd name="T6" fmla="*/ 60 w 370"/>
                <a:gd name="T7" fmla="*/ 98 h 669"/>
                <a:gd name="T8" fmla="*/ 49 w 370"/>
                <a:gd name="T9" fmla="*/ 78 h 669"/>
                <a:gd name="T10" fmla="*/ 38 w 370"/>
                <a:gd name="T11" fmla="*/ 58 h 669"/>
                <a:gd name="T12" fmla="*/ 26 w 370"/>
                <a:gd name="T13" fmla="*/ 38 h 669"/>
                <a:gd name="T14" fmla="*/ 13 w 370"/>
                <a:gd name="T15" fmla="*/ 19 h 669"/>
                <a:gd name="T16" fmla="*/ 0 w 370"/>
                <a:gd name="T17" fmla="*/ 1 h 669"/>
                <a:gd name="T18" fmla="*/ 0 w 370"/>
                <a:gd name="T19" fmla="*/ 0 h 6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0" h="669">
                  <a:moveTo>
                    <a:pt x="370" y="669"/>
                  </a:moveTo>
                  <a:lnTo>
                    <a:pt x="347" y="609"/>
                  </a:lnTo>
                  <a:lnTo>
                    <a:pt x="306" y="518"/>
                  </a:lnTo>
                  <a:lnTo>
                    <a:pt x="264" y="427"/>
                  </a:lnTo>
                  <a:lnTo>
                    <a:pt x="217" y="339"/>
                  </a:lnTo>
                  <a:lnTo>
                    <a:pt x="168" y="252"/>
                  </a:lnTo>
                  <a:lnTo>
                    <a:pt x="115" y="167"/>
                  </a:lnTo>
                  <a:lnTo>
                    <a:pt x="59" y="83"/>
                  </a:lnTo>
                  <a:lnTo>
                    <a:pt x="1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75" name="Freeform 129"/>
            <p:cNvSpPr>
              <a:spLocks/>
            </p:cNvSpPr>
            <p:nvPr/>
          </p:nvSpPr>
          <p:spPr bwMode="auto">
            <a:xfrm>
              <a:off x="4806" y="1107"/>
              <a:ext cx="11" cy="12"/>
            </a:xfrm>
            <a:custGeom>
              <a:avLst/>
              <a:gdLst>
                <a:gd name="T0" fmla="*/ 11 w 49"/>
                <a:gd name="T1" fmla="*/ 12 h 59"/>
                <a:gd name="T2" fmla="*/ 11 w 49"/>
                <a:gd name="T3" fmla="*/ 12 h 59"/>
                <a:gd name="T4" fmla="*/ 0 w 49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59">
                  <a:moveTo>
                    <a:pt x="49" y="59"/>
                  </a:moveTo>
                  <a:lnTo>
                    <a:pt x="48" y="58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76" name="Freeform 130"/>
            <p:cNvSpPr>
              <a:spLocks/>
            </p:cNvSpPr>
            <p:nvPr/>
          </p:nvSpPr>
          <p:spPr bwMode="auto">
            <a:xfrm>
              <a:off x="4656" y="978"/>
              <a:ext cx="135" cy="112"/>
            </a:xfrm>
            <a:custGeom>
              <a:avLst/>
              <a:gdLst>
                <a:gd name="T0" fmla="*/ 135 w 586"/>
                <a:gd name="T1" fmla="*/ 112 h 489"/>
                <a:gd name="T2" fmla="*/ 131 w 586"/>
                <a:gd name="T3" fmla="*/ 107 h 489"/>
                <a:gd name="T4" fmla="*/ 115 w 586"/>
                <a:gd name="T5" fmla="*/ 90 h 489"/>
                <a:gd name="T6" fmla="*/ 98 w 586"/>
                <a:gd name="T7" fmla="*/ 75 h 489"/>
                <a:gd name="T8" fmla="*/ 81 w 586"/>
                <a:gd name="T9" fmla="*/ 59 h 489"/>
                <a:gd name="T10" fmla="*/ 63 w 586"/>
                <a:gd name="T11" fmla="*/ 45 h 489"/>
                <a:gd name="T12" fmla="*/ 45 w 586"/>
                <a:gd name="T13" fmla="*/ 30 h 489"/>
                <a:gd name="T14" fmla="*/ 26 w 586"/>
                <a:gd name="T15" fmla="*/ 17 h 489"/>
                <a:gd name="T16" fmla="*/ 7 w 586"/>
                <a:gd name="T17" fmla="*/ 4 h 489"/>
                <a:gd name="T18" fmla="*/ 0 w 586"/>
                <a:gd name="T19" fmla="*/ 0 h 4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6" h="489">
                  <a:moveTo>
                    <a:pt x="586" y="489"/>
                  </a:moveTo>
                  <a:lnTo>
                    <a:pt x="567" y="468"/>
                  </a:lnTo>
                  <a:lnTo>
                    <a:pt x="498" y="395"/>
                  </a:lnTo>
                  <a:lnTo>
                    <a:pt x="426" y="326"/>
                  </a:lnTo>
                  <a:lnTo>
                    <a:pt x="351" y="259"/>
                  </a:lnTo>
                  <a:lnTo>
                    <a:pt x="274" y="195"/>
                  </a:lnTo>
                  <a:lnTo>
                    <a:pt x="196" y="133"/>
                  </a:lnTo>
                  <a:lnTo>
                    <a:pt x="115" y="75"/>
                  </a:lnTo>
                  <a:lnTo>
                    <a:pt x="32" y="19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77" name="Freeform 131"/>
            <p:cNvSpPr>
              <a:spLocks/>
            </p:cNvSpPr>
            <p:nvPr/>
          </p:nvSpPr>
          <p:spPr bwMode="auto">
            <a:xfrm>
              <a:off x="4622" y="957"/>
              <a:ext cx="16" cy="10"/>
            </a:xfrm>
            <a:custGeom>
              <a:avLst/>
              <a:gdLst>
                <a:gd name="T0" fmla="*/ 16 w 67"/>
                <a:gd name="T1" fmla="*/ 10 h 37"/>
                <a:gd name="T2" fmla="*/ 2 w 67"/>
                <a:gd name="T3" fmla="*/ 1 h 37"/>
                <a:gd name="T4" fmla="*/ 0 w 67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37">
                  <a:moveTo>
                    <a:pt x="67" y="37"/>
                  </a:moveTo>
                  <a:lnTo>
                    <a:pt x="9" y="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78" name="Freeform 132"/>
            <p:cNvSpPr>
              <a:spLocks/>
            </p:cNvSpPr>
            <p:nvPr/>
          </p:nvSpPr>
          <p:spPr bwMode="auto">
            <a:xfrm>
              <a:off x="4436" y="891"/>
              <a:ext cx="167" cy="56"/>
            </a:xfrm>
            <a:custGeom>
              <a:avLst/>
              <a:gdLst>
                <a:gd name="T0" fmla="*/ 167 w 724"/>
                <a:gd name="T1" fmla="*/ 56 h 245"/>
                <a:gd name="T2" fmla="*/ 148 w 724"/>
                <a:gd name="T3" fmla="*/ 47 h 245"/>
                <a:gd name="T4" fmla="*/ 127 w 724"/>
                <a:gd name="T5" fmla="*/ 37 h 245"/>
                <a:gd name="T6" fmla="*/ 105 w 724"/>
                <a:gd name="T7" fmla="*/ 29 h 245"/>
                <a:gd name="T8" fmla="*/ 83 w 724"/>
                <a:gd name="T9" fmla="*/ 21 h 245"/>
                <a:gd name="T10" fmla="*/ 61 w 724"/>
                <a:gd name="T11" fmla="*/ 15 h 245"/>
                <a:gd name="T12" fmla="*/ 39 w 724"/>
                <a:gd name="T13" fmla="*/ 9 h 245"/>
                <a:gd name="T14" fmla="*/ 17 w 724"/>
                <a:gd name="T15" fmla="*/ 3 h 245"/>
                <a:gd name="T16" fmla="*/ 0 w 724"/>
                <a:gd name="T17" fmla="*/ 0 h 2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4" h="245">
                  <a:moveTo>
                    <a:pt x="724" y="245"/>
                  </a:moveTo>
                  <a:lnTo>
                    <a:pt x="640" y="204"/>
                  </a:lnTo>
                  <a:lnTo>
                    <a:pt x="549" y="164"/>
                  </a:lnTo>
                  <a:lnTo>
                    <a:pt x="455" y="128"/>
                  </a:lnTo>
                  <a:lnTo>
                    <a:pt x="361" y="94"/>
                  </a:lnTo>
                  <a:lnTo>
                    <a:pt x="265" y="64"/>
                  </a:lnTo>
                  <a:lnTo>
                    <a:pt x="170" y="38"/>
                  </a:lnTo>
                  <a:lnTo>
                    <a:pt x="72" y="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79" name="Freeform 133"/>
            <p:cNvSpPr>
              <a:spLocks/>
            </p:cNvSpPr>
            <p:nvPr/>
          </p:nvSpPr>
          <p:spPr bwMode="auto">
            <a:xfrm>
              <a:off x="4397" y="885"/>
              <a:ext cx="18" cy="3"/>
            </a:xfrm>
            <a:custGeom>
              <a:avLst/>
              <a:gdLst>
                <a:gd name="T0" fmla="*/ 18 w 76"/>
                <a:gd name="T1" fmla="*/ 3 h 10"/>
                <a:gd name="T2" fmla="*/ 11 w 76"/>
                <a:gd name="T3" fmla="*/ 2 h 10"/>
                <a:gd name="T4" fmla="*/ 0 w 7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10">
                  <a:moveTo>
                    <a:pt x="76" y="10"/>
                  </a:moveTo>
                  <a:lnTo>
                    <a:pt x="45" y="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80" name="Freeform 134"/>
            <p:cNvSpPr>
              <a:spLocks/>
            </p:cNvSpPr>
            <p:nvPr/>
          </p:nvSpPr>
          <p:spPr bwMode="auto">
            <a:xfrm>
              <a:off x="4199" y="880"/>
              <a:ext cx="176" cy="11"/>
            </a:xfrm>
            <a:custGeom>
              <a:avLst/>
              <a:gdLst>
                <a:gd name="T0" fmla="*/ 176 w 763"/>
                <a:gd name="T1" fmla="*/ 3 h 46"/>
                <a:gd name="T2" fmla="*/ 163 w 763"/>
                <a:gd name="T3" fmla="*/ 2 h 46"/>
                <a:gd name="T4" fmla="*/ 139 w 763"/>
                <a:gd name="T5" fmla="*/ 0 h 46"/>
                <a:gd name="T6" fmla="*/ 116 w 763"/>
                <a:gd name="T7" fmla="*/ 0 h 46"/>
                <a:gd name="T8" fmla="*/ 93 w 763"/>
                <a:gd name="T9" fmla="*/ 0 h 46"/>
                <a:gd name="T10" fmla="*/ 70 w 763"/>
                <a:gd name="T11" fmla="*/ 2 h 46"/>
                <a:gd name="T12" fmla="*/ 48 w 763"/>
                <a:gd name="T13" fmla="*/ 4 h 46"/>
                <a:gd name="T14" fmla="*/ 24 w 763"/>
                <a:gd name="T15" fmla="*/ 7 h 46"/>
                <a:gd name="T16" fmla="*/ 2 w 763"/>
                <a:gd name="T17" fmla="*/ 11 h 46"/>
                <a:gd name="T18" fmla="*/ 0 w 763"/>
                <a:gd name="T19" fmla="*/ 11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3" h="46">
                  <a:moveTo>
                    <a:pt x="763" y="12"/>
                  </a:moveTo>
                  <a:lnTo>
                    <a:pt x="705" y="7"/>
                  </a:lnTo>
                  <a:lnTo>
                    <a:pt x="604" y="1"/>
                  </a:lnTo>
                  <a:lnTo>
                    <a:pt x="505" y="0"/>
                  </a:lnTo>
                  <a:lnTo>
                    <a:pt x="405" y="1"/>
                  </a:lnTo>
                  <a:lnTo>
                    <a:pt x="305" y="7"/>
                  </a:lnTo>
                  <a:lnTo>
                    <a:pt x="206" y="16"/>
                  </a:lnTo>
                  <a:lnTo>
                    <a:pt x="106" y="28"/>
                  </a:lnTo>
                  <a:lnTo>
                    <a:pt x="8" y="44"/>
                  </a:lnTo>
                  <a:lnTo>
                    <a:pt x="0" y="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81" name="Line 135"/>
            <p:cNvSpPr>
              <a:spLocks noChangeShapeType="1"/>
            </p:cNvSpPr>
            <p:nvPr/>
          </p:nvSpPr>
          <p:spPr bwMode="auto">
            <a:xfrm flipH="1">
              <a:off x="4161" y="894"/>
              <a:ext cx="18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82" name="Freeform 136"/>
            <p:cNvSpPr>
              <a:spLocks/>
            </p:cNvSpPr>
            <p:nvPr/>
          </p:nvSpPr>
          <p:spPr bwMode="auto">
            <a:xfrm>
              <a:off x="3979" y="904"/>
              <a:ext cx="161" cy="71"/>
            </a:xfrm>
            <a:custGeom>
              <a:avLst/>
              <a:gdLst>
                <a:gd name="T0" fmla="*/ 161 w 700"/>
                <a:gd name="T1" fmla="*/ 0 h 308"/>
                <a:gd name="T2" fmla="*/ 156 w 700"/>
                <a:gd name="T3" fmla="*/ 1 h 308"/>
                <a:gd name="T4" fmla="*/ 134 w 700"/>
                <a:gd name="T5" fmla="*/ 8 h 308"/>
                <a:gd name="T6" fmla="*/ 112 w 700"/>
                <a:gd name="T7" fmla="*/ 16 h 308"/>
                <a:gd name="T8" fmla="*/ 91 w 700"/>
                <a:gd name="T9" fmla="*/ 24 h 308"/>
                <a:gd name="T10" fmla="*/ 70 w 700"/>
                <a:gd name="T11" fmla="*/ 34 h 308"/>
                <a:gd name="T12" fmla="*/ 49 w 700"/>
                <a:gd name="T13" fmla="*/ 44 h 308"/>
                <a:gd name="T14" fmla="*/ 29 w 700"/>
                <a:gd name="T15" fmla="*/ 54 h 308"/>
                <a:gd name="T16" fmla="*/ 9 w 700"/>
                <a:gd name="T17" fmla="*/ 66 h 308"/>
                <a:gd name="T18" fmla="*/ 0 w 700"/>
                <a:gd name="T19" fmla="*/ 71 h 3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0" h="308">
                  <a:moveTo>
                    <a:pt x="700" y="0"/>
                  </a:moveTo>
                  <a:lnTo>
                    <a:pt x="677" y="6"/>
                  </a:lnTo>
                  <a:lnTo>
                    <a:pt x="582" y="36"/>
                  </a:lnTo>
                  <a:lnTo>
                    <a:pt x="488" y="70"/>
                  </a:lnTo>
                  <a:lnTo>
                    <a:pt x="394" y="106"/>
                  </a:lnTo>
                  <a:lnTo>
                    <a:pt x="303" y="146"/>
                  </a:lnTo>
                  <a:lnTo>
                    <a:pt x="213" y="189"/>
                  </a:lnTo>
                  <a:lnTo>
                    <a:pt x="125" y="235"/>
                  </a:lnTo>
                  <a:lnTo>
                    <a:pt x="37" y="285"/>
                  </a:lnTo>
                  <a:lnTo>
                    <a:pt x="0" y="30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83" name="Freeform 137"/>
            <p:cNvSpPr>
              <a:spLocks/>
            </p:cNvSpPr>
            <p:nvPr/>
          </p:nvSpPr>
          <p:spPr bwMode="auto">
            <a:xfrm>
              <a:off x="3947" y="988"/>
              <a:ext cx="14" cy="9"/>
            </a:xfrm>
            <a:custGeom>
              <a:avLst/>
              <a:gdLst>
                <a:gd name="T0" fmla="*/ 14 w 64"/>
                <a:gd name="T1" fmla="*/ 0 h 42"/>
                <a:gd name="T2" fmla="*/ 3 w 64"/>
                <a:gd name="T3" fmla="*/ 7 h 42"/>
                <a:gd name="T4" fmla="*/ 0 w 64"/>
                <a:gd name="T5" fmla="*/ 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42">
                  <a:moveTo>
                    <a:pt x="64" y="0"/>
                  </a:moveTo>
                  <a:lnTo>
                    <a:pt x="13" y="33"/>
                  </a:lnTo>
                  <a:lnTo>
                    <a:pt x="0" y="4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84" name="Freeform 138"/>
            <p:cNvSpPr>
              <a:spLocks/>
            </p:cNvSpPr>
            <p:nvPr/>
          </p:nvSpPr>
          <p:spPr bwMode="auto">
            <a:xfrm>
              <a:off x="3804" y="1010"/>
              <a:ext cx="125" cy="124"/>
            </a:xfrm>
            <a:custGeom>
              <a:avLst/>
              <a:gdLst>
                <a:gd name="T0" fmla="*/ 125 w 541"/>
                <a:gd name="T1" fmla="*/ 0 h 540"/>
                <a:gd name="T2" fmla="*/ 109 w 541"/>
                <a:gd name="T3" fmla="*/ 12 h 540"/>
                <a:gd name="T4" fmla="*/ 91 w 541"/>
                <a:gd name="T5" fmla="*/ 27 h 540"/>
                <a:gd name="T6" fmla="*/ 74 w 541"/>
                <a:gd name="T7" fmla="*/ 42 h 540"/>
                <a:gd name="T8" fmla="*/ 58 w 541"/>
                <a:gd name="T9" fmla="*/ 58 h 540"/>
                <a:gd name="T10" fmla="*/ 41 w 541"/>
                <a:gd name="T11" fmla="*/ 75 h 540"/>
                <a:gd name="T12" fmla="*/ 26 w 541"/>
                <a:gd name="T13" fmla="*/ 92 h 540"/>
                <a:gd name="T14" fmla="*/ 11 w 541"/>
                <a:gd name="T15" fmla="*/ 110 h 540"/>
                <a:gd name="T16" fmla="*/ 0 w 541"/>
                <a:gd name="T17" fmla="*/ 124 h 5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1" h="540">
                  <a:moveTo>
                    <a:pt x="541" y="0"/>
                  </a:moveTo>
                  <a:lnTo>
                    <a:pt x="472" y="54"/>
                  </a:lnTo>
                  <a:lnTo>
                    <a:pt x="395" y="118"/>
                  </a:lnTo>
                  <a:lnTo>
                    <a:pt x="320" y="185"/>
                  </a:lnTo>
                  <a:lnTo>
                    <a:pt x="249" y="254"/>
                  </a:lnTo>
                  <a:lnTo>
                    <a:pt x="179" y="327"/>
                  </a:lnTo>
                  <a:lnTo>
                    <a:pt x="113" y="401"/>
                  </a:lnTo>
                  <a:lnTo>
                    <a:pt x="48" y="478"/>
                  </a:lnTo>
                  <a:lnTo>
                    <a:pt x="0" y="54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85" name="Freeform 139"/>
            <p:cNvSpPr>
              <a:spLocks/>
            </p:cNvSpPr>
            <p:nvPr/>
          </p:nvSpPr>
          <p:spPr bwMode="auto">
            <a:xfrm>
              <a:off x="3781" y="1152"/>
              <a:ext cx="10" cy="14"/>
            </a:xfrm>
            <a:custGeom>
              <a:avLst/>
              <a:gdLst>
                <a:gd name="T0" fmla="*/ 10 w 43"/>
                <a:gd name="T1" fmla="*/ 0 h 63"/>
                <a:gd name="T2" fmla="*/ 7 w 43"/>
                <a:gd name="T3" fmla="*/ 4 h 63"/>
                <a:gd name="T4" fmla="*/ 0 w 43"/>
                <a:gd name="T5" fmla="*/ 14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3">
                  <a:moveTo>
                    <a:pt x="43" y="0"/>
                  </a:moveTo>
                  <a:lnTo>
                    <a:pt x="28" y="20"/>
                  </a:lnTo>
                  <a:lnTo>
                    <a:pt x="0" y="6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86" name="Freeform 140"/>
            <p:cNvSpPr>
              <a:spLocks/>
            </p:cNvSpPr>
            <p:nvPr/>
          </p:nvSpPr>
          <p:spPr bwMode="auto">
            <a:xfrm>
              <a:off x="3698" y="1185"/>
              <a:ext cx="72" cy="160"/>
            </a:xfrm>
            <a:custGeom>
              <a:avLst/>
              <a:gdLst>
                <a:gd name="T0" fmla="*/ 72 w 311"/>
                <a:gd name="T1" fmla="*/ 0 h 698"/>
                <a:gd name="T2" fmla="*/ 65 w 311"/>
                <a:gd name="T3" fmla="*/ 10 h 698"/>
                <a:gd name="T4" fmla="*/ 54 w 311"/>
                <a:gd name="T5" fmla="*/ 30 h 698"/>
                <a:gd name="T6" fmla="*/ 43 w 311"/>
                <a:gd name="T7" fmla="*/ 50 h 698"/>
                <a:gd name="T8" fmla="*/ 33 w 311"/>
                <a:gd name="T9" fmla="*/ 71 h 698"/>
                <a:gd name="T10" fmla="*/ 24 w 311"/>
                <a:gd name="T11" fmla="*/ 92 h 698"/>
                <a:gd name="T12" fmla="*/ 16 w 311"/>
                <a:gd name="T13" fmla="*/ 113 h 698"/>
                <a:gd name="T14" fmla="*/ 8 w 311"/>
                <a:gd name="T15" fmla="*/ 135 h 698"/>
                <a:gd name="T16" fmla="*/ 1 w 311"/>
                <a:gd name="T17" fmla="*/ 157 h 698"/>
                <a:gd name="T18" fmla="*/ 0 w 311"/>
                <a:gd name="T19" fmla="*/ 160 h 6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1" h="698">
                  <a:moveTo>
                    <a:pt x="311" y="0"/>
                  </a:moveTo>
                  <a:lnTo>
                    <a:pt x="282" y="45"/>
                  </a:lnTo>
                  <a:lnTo>
                    <a:pt x="233" y="132"/>
                  </a:lnTo>
                  <a:lnTo>
                    <a:pt x="187" y="220"/>
                  </a:lnTo>
                  <a:lnTo>
                    <a:pt x="143" y="311"/>
                  </a:lnTo>
                  <a:lnTo>
                    <a:pt x="104" y="402"/>
                  </a:lnTo>
                  <a:lnTo>
                    <a:pt x="67" y="495"/>
                  </a:lnTo>
                  <a:lnTo>
                    <a:pt x="34" y="590"/>
                  </a:lnTo>
                  <a:lnTo>
                    <a:pt x="4" y="686"/>
                  </a:lnTo>
                  <a:lnTo>
                    <a:pt x="0" y="69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87" name="Line 141"/>
            <p:cNvSpPr>
              <a:spLocks noChangeShapeType="1"/>
            </p:cNvSpPr>
            <p:nvPr/>
          </p:nvSpPr>
          <p:spPr bwMode="auto">
            <a:xfrm flipH="1">
              <a:off x="3688" y="1367"/>
              <a:ext cx="5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88" name="Freeform 142"/>
            <p:cNvSpPr>
              <a:spLocks/>
            </p:cNvSpPr>
            <p:nvPr/>
          </p:nvSpPr>
          <p:spPr bwMode="auto">
            <a:xfrm>
              <a:off x="3674" y="1406"/>
              <a:ext cx="9" cy="175"/>
            </a:xfrm>
            <a:custGeom>
              <a:avLst/>
              <a:gdLst>
                <a:gd name="T0" fmla="*/ 9 w 48"/>
                <a:gd name="T1" fmla="*/ 0 h 765"/>
                <a:gd name="T2" fmla="*/ 8 w 48"/>
                <a:gd name="T3" fmla="*/ 4 h 765"/>
                <a:gd name="T4" fmla="*/ 5 w 48"/>
                <a:gd name="T5" fmla="*/ 27 h 765"/>
                <a:gd name="T6" fmla="*/ 3 w 48"/>
                <a:gd name="T7" fmla="*/ 49 h 765"/>
                <a:gd name="T8" fmla="*/ 1 w 48"/>
                <a:gd name="T9" fmla="*/ 72 h 765"/>
                <a:gd name="T10" fmla="*/ 0 w 48"/>
                <a:gd name="T11" fmla="*/ 95 h 765"/>
                <a:gd name="T12" fmla="*/ 0 w 48"/>
                <a:gd name="T13" fmla="*/ 118 h 765"/>
                <a:gd name="T14" fmla="*/ 0 w 48"/>
                <a:gd name="T15" fmla="*/ 141 h 765"/>
                <a:gd name="T16" fmla="*/ 1 w 48"/>
                <a:gd name="T17" fmla="*/ 164 h 765"/>
                <a:gd name="T18" fmla="*/ 2 w 48"/>
                <a:gd name="T19" fmla="*/ 175 h 7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765">
                  <a:moveTo>
                    <a:pt x="48" y="0"/>
                  </a:moveTo>
                  <a:lnTo>
                    <a:pt x="45" y="18"/>
                  </a:lnTo>
                  <a:lnTo>
                    <a:pt x="29" y="116"/>
                  </a:lnTo>
                  <a:lnTo>
                    <a:pt x="17" y="216"/>
                  </a:lnTo>
                  <a:lnTo>
                    <a:pt x="7" y="315"/>
                  </a:lnTo>
                  <a:lnTo>
                    <a:pt x="2" y="416"/>
                  </a:lnTo>
                  <a:lnTo>
                    <a:pt x="0" y="516"/>
                  </a:lnTo>
                  <a:lnTo>
                    <a:pt x="2" y="616"/>
                  </a:lnTo>
                  <a:lnTo>
                    <a:pt x="7" y="716"/>
                  </a:lnTo>
                  <a:lnTo>
                    <a:pt x="12" y="76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89" name="Freeform 143"/>
            <p:cNvSpPr>
              <a:spLocks/>
            </p:cNvSpPr>
            <p:nvPr/>
          </p:nvSpPr>
          <p:spPr bwMode="auto">
            <a:xfrm>
              <a:off x="3678" y="1603"/>
              <a:ext cx="2" cy="17"/>
            </a:xfrm>
            <a:custGeom>
              <a:avLst/>
              <a:gdLst>
                <a:gd name="T0" fmla="*/ 0 w 10"/>
                <a:gd name="T1" fmla="*/ 0 h 75"/>
                <a:gd name="T2" fmla="*/ 1 w 10"/>
                <a:gd name="T3" fmla="*/ 12 h 75"/>
                <a:gd name="T4" fmla="*/ 2 w 10"/>
                <a:gd name="T5" fmla="*/ 17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5">
                  <a:moveTo>
                    <a:pt x="0" y="0"/>
                  </a:moveTo>
                  <a:lnTo>
                    <a:pt x="7" y="54"/>
                  </a:lnTo>
                  <a:lnTo>
                    <a:pt x="10" y="7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90" name="Freeform 144"/>
            <p:cNvSpPr>
              <a:spLocks/>
            </p:cNvSpPr>
            <p:nvPr/>
          </p:nvSpPr>
          <p:spPr bwMode="auto">
            <a:xfrm>
              <a:off x="3683" y="1642"/>
              <a:ext cx="56" cy="166"/>
            </a:xfrm>
            <a:custGeom>
              <a:avLst/>
              <a:gdLst>
                <a:gd name="T0" fmla="*/ 0 w 242"/>
                <a:gd name="T1" fmla="*/ 0 h 725"/>
                <a:gd name="T2" fmla="*/ 4 w 242"/>
                <a:gd name="T3" fmla="*/ 19 h 725"/>
                <a:gd name="T4" fmla="*/ 9 w 242"/>
                <a:gd name="T5" fmla="*/ 41 h 725"/>
                <a:gd name="T6" fmla="*/ 15 w 242"/>
                <a:gd name="T7" fmla="*/ 63 h 725"/>
                <a:gd name="T8" fmla="*/ 22 w 242"/>
                <a:gd name="T9" fmla="*/ 85 h 725"/>
                <a:gd name="T10" fmla="*/ 30 w 242"/>
                <a:gd name="T11" fmla="*/ 106 h 725"/>
                <a:gd name="T12" fmla="*/ 38 w 242"/>
                <a:gd name="T13" fmla="*/ 128 h 725"/>
                <a:gd name="T14" fmla="*/ 47 w 242"/>
                <a:gd name="T15" fmla="*/ 149 h 725"/>
                <a:gd name="T16" fmla="*/ 56 w 242"/>
                <a:gd name="T17" fmla="*/ 166 h 7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2" h="725">
                  <a:moveTo>
                    <a:pt x="0" y="0"/>
                  </a:moveTo>
                  <a:lnTo>
                    <a:pt x="17" y="81"/>
                  </a:lnTo>
                  <a:lnTo>
                    <a:pt x="39" y="179"/>
                  </a:lnTo>
                  <a:lnTo>
                    <a:pt x="66" y="275"/>
                  </a:lnTo>
                  <a:lnTo>
                    <a:pt x="96" y="370"/>
                  </a:lnTo>
                  <a:lnTo>
                    <a:pt x="129" y="464"/>
                  </a:lnTo>
                  <a:lnTo>
                    <a:pt x="166" y="558"/>
                  </a:lnTo>
                  <a:lnTo>
                    <a:pt x="205" y="649"/>
                  </a:lnTo>
                  <a:lnTo>
                    <a:pt x="242" y="72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91" name="Freeform 145"/>
            <p:cNvSpPr>
              <a:spLocks/>
            </p:cNvSpPr>
            <p:nvPr/>
          </p:nvSpPr>
          <p:spPr bwMode="auto">
            <a:xfrm>
              <a:off x="3749" y="1829"/>
              <a:ext cx="10" cy="14"/>
            </a:xfrm>
            <a:custGeom>
              <a:avLst/>
              <a:gdLst>
                <a:gd name="T0" fmla="*/ 0 w 38"/>
                <a:gd name="T1" fmla="*/ 0 h 67"/>
                <a:gd name="T2" fmla="*/ 2 w 38"/>
                <a:gd name="T3" fmla="*/ 4 h 67"/>
                <a:gd name="T4" fmla="*/ 10 w 38"/>
                <a:gd name="T5" fmla="*/ 14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67">
                  <a:moveTo>
                    <a:pt x="0" y="0"/>
                  </a:moveTo>
                  <a:lnTo>
                    <a:pt x="9" y="18"/>
                  </a:lnTo>
                  <a:lnTo>
                    <a:pt x="38" y="6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92" name="Freeform 146"/>
            <p:cNvSpPr>
              <a:spLocks/>
            </p:cNvSpPr>
            <p:nvPr/>
          </p:nvSpPr>
          <p:spPr bwMode="auto">
            <a:xfrm>
              <a:off x="3770" y="1862"/>
              <a:ext cx="111" cy="135"/>
            </a:xfrm>
            <a:custGeom>
              <a:avLst/>
              <a:gdLst>
                <a:gd name="T0" fmla="*/ 0 w 486"/>
                <a:gd name="T1" fmla="*/ 0 h 589"/>
                <a:gd name="T2" fmla="*/ 5 w 486"/>
                <a:gd name="T3" fmla="*/ 9 h 589"/>
                <a:gd name="T4" fmla="*/ 18 w 486"/>
                <a:gd name="T5" fmla="*/ 28 h 589"/>
                <a:gd name="T6" fmla="*/ 32 w 486"/>
                <a:gd name="T7" fmla="*/ 47 h 589"/>
                <a:gd name="T8" fmla="*/ 45 w 486"/>
                <a:gd name="T9" fmla="*/ 65 h 589"/>
                <a:gd name="T10" fmla="*/ 60 w 486"/>
                <a:gd name="T11" fmla="*/ 83 h 589"/>
                <a:gd name="T12" fmla="*/ 75 w 486"/>
                <a:gd name="T13" fmla="*/ 100 h 589"/>
                <a:gd name="T14" fmla="*/ 91 w 486"/>
                <a:gd name="T15" fmla="*/ 116 h 589"/>
                <a:gd name="T16" fmla="*/ 108 w 486"/>
                <a:gd name="T17" fmla="*/ 132 h 589"/>
                <a:gd name="T18" fmla="*/ 111 w 486"/>
                <a:gd name="T19" fmla="*/ 135 h 5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6" h="589">
                  <a:moveTo>
                    <a:pt x="0" y="0"/>
                  </a:moveTo>
                  <a:lnTo>
                    <a:pt x="24" y="40"/>
                  </a:lnTo>
                  <a:lnTo>
                    <a:pt x="79" y="123"/>
                  </a:lnTo>
                  <a:lnTo>
                    <a:pt x="138" y="205"/>
                  </a:lnTo>
                  <a:lnTo>
                    <a:pt x="199" y="284"/>
                  </a:lnTo>
                  <a:lnTo>
                    <a:pt x="264" y="360"/>
                  </a:lnTo>
                  <a:lnTo>
                    <a:pt x="330" y="435"/>
                  </a:lnTo>
                  <a:lnTo>
                    <a:pt x="400" y="506"/>
                  </a:lnTo>
                  <a:lnTo>
                    <a:pt x="471" y="576"/>
                  </a:lnTo>
                  <a:lnTo>
                    <a:pt x="486" y="58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93" name="Line 147"/>
            <p:cNvSpPr>
              <a:spLocks noChangeShapeType="1"/>
            </p:cNvSpPr>
            <p:nvPr/>
          </p:nvSpPr>
          <p:spPr bwMode="auto">
            <a:xfrm>
              <a:off x="3897" y="2012"/>
              <a:ext cx="15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94" name="Freeform 148"/>
            <p:cNvSpPr>
              <a:spLocks/>
            </p:cNvSpPr>
            <p:nvPr/>
          </p:nvSpPr>
          <p:spPr bwMode="auto">
            <a:xfrm>
              <a:off x="3929" y="2038"/>
              <a:ext cx="153" cy="85"/>
            </a:xfrm>
            <a:custGeom>
              <a:avLst/>
              <a:gdLst>
                <a:gd name="T0" fmla="*/ 0 w 667"/>
                <a:gd name="T1" fmla="*/ 0 h 373"/>
                <a:gd name="T2" fmla="*/ 2 w 667"/>
                <a:gd name="T3" fmla="*/ 2 h 373"/>
                <a:gd name="T4" fmla="*/ 21 w 667"/>
                <a:gd name="T5" fmla="*/ 15 h 373"/>
                <a:gd name="T6" fmla="*/ 40 w 667"/>
                <a:gd name="T7" fmla="*/ 28 h 373"/>
                <a:gd name="T8" fmla="*/ 59 w 667"/>
                <a:gd name="T9" fmla="*/ 40 h 373"/>
                <a:gd name="T10" fmla="*/ 79 w 667"/>
                <a:gd name="T11" fmla="*/ 51 h 373"/>
                <a:gd name="T12" fmla="*/ 100 w 667"/>
                <a:gd name="T13" fmla="*/ 62 h 373"/>
                <a:gd name="T14" fmla="*/ 120 w 667"/>
                <a:gd name="T15" fmla="*/ 71 h 373"/>
                <a:gd name="T16" fmla="*/ 141 w 667"/>
                <a:gd name="T17" fmla="*/ 80 h 373"/>
                <a:gd name="T18" fmla="*/ 153 w 667"/>
                <a:gd name="T19" fmla="*/ 85 h 3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67" h="373">
                  <a:moveTo>
                    <a:pt x="0" y="0"/>
                  </a:moveTo>
                  <a:lnTo>
                    <a:pt x="9" y="7"/>
                  </a:lnTo>
                  <a:lnTo>
                    <a:pt x="90" y="66"/>
                  </a:lnTo>
                  <a:lnTo>
                    <a:pt x="173" y="121"/>
                  </a:lnTo>
                  <a:lnTo>
                    <a:pt x="258" y="174"/>
                  </a:lnTo>
                  <a:lnTo>
                    <a:pt x="346" y="223"/>
                  </a:lnTo>
                  <a:lnTo>
                    <a:pt x="434" y="270"/>
                  </a:lnTo>
                  <a:lnTo>
                    <a:pt x="524" y="313"/>
                  </a:lnTo>
                  <a:lnTo>
                    <a:pt x="615" y="353"/>
                  </a:lnTo>
                  <a:lnTo>
                    <a:pt x="667" y="37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95" name="Freeform 149"/>
            <p:cNvSpPr>
              <a:spLocks/>
            </p:cNvSpPr>
            <p:nvPr/>
          </p:nvSpPr>
          <p:spPr bwMode="auto">
            <a:xfrm>
              <a:off x="4103" y="2131"/>
              <a:ext cx="16" cy="5"/>
            </a:xfrm>
            <a:custGeom>
              <a:avLst/>
              <a:gdLst>
                <a:gd name="T0" fmla="*/ 0 w 72"/>
                <a:gd name="T1" fmla="*/ 0 h 25"/>
                <a:gd name="T2" fmla="*/ 10 w 72"/>
                <a:gd name="T3" fmla="*/ 3 h 25"/>
                <a:gd name="T4" fmla="*/ 16 w 72"/>
                <a:gd name="T5" fmla="*/ 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25">
                  <a:moveTo>
                    <a:pt x="0" y="0"/>
                  </a:moveTo>
                  <a:lnTo>
                    <a:pt x="46" y="16"/>
                  </a:lnTo>
                  <a:lnTo>
                    <a:pt x="72" y="2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96" name="Freeform 150"/>
            <p:cNvSpPr>
              <a:spLocks/>
            </p:cNvSpPr>
            <p:nvPr/>
          </p:nvSpPr>
          <p:spPr bwMode="auto">
            <a:xfrm>
              <a:off x="4140" y="2142"/>
              <a:ext cx="174" cy="26"/>
            </a:xfrm>
            <a:custGeom>
              <a:avLst/>
              <a:gdLst>
                <a:gd name="T0" fmla="*/ 0 w 757"/>
                <a:gd name="T1" fmla="*/ 0 h 108"/>
                <a:gd name="T2" fmla="*/ 17 w 757"/>
                <a:gd name="T3" fmla="*/ 5 h 108"/>
                <a:gd name="T4" fmla="*/ 39 w 757"/>
                <a:gd name="T5" fmla="*/ 11 h 108"/>
                <a:gd name="T6" fmla="*/ 62 w 757"/>
                <a:gd name="T7" fmla="*/ 15 h 108"/>
                <a:gd name="T8" fmla="*/ 84 w 757"/>
                <a:gd name="T9" fmla="*/ 19 h 108"/>
                <a:gd name="T10" fmla="*/ 107 w 757"/>
                <a:gd name="T11" fmla="*/ 22 h 108"/>
                <a:gd name="T12" fmla="*/ 130 w 757"/>
                <a:gd name="T13" fmla="*/ 24 h 108"/>
                <a:gd name="T14" fmla="*/ 153 w 757"/>
                <a:gd name="T15" fmla="*/ 26 h 108"/>
                <a:gd name="T16" fmla="*/ 174 w 757"/>
                <a:gd name="T17" fmla="*/ 26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7" h="108">
                  <a:moveTo>
                    <a:pt x="0" y="0"/>
                  </a:moveTo>
                  <a:lnTo>
                    <a:pt x="73" y="21"/>
                  </a:lnTo>
                  <a:lnTo>
                    <a:pt x="171" y="44"/>
                  </a:lnTo>
                  <a:lnTo>
                    <a:pt x="269" y="63"/>
                  </a:lnTo>
                  <a:lnTo>
                    <a:pt x="367" y="79"/>
                  </a:lnTo>
                  <a:lnTo>
                    <a:pt x="467" y="92"/>
                  </a:lnTo>
                  <a:lnTo>
                    <a:pt x="566" y="101"/>
                  </a:lnTo>
                  <a:lnTo>
                    <a:pt x="666" y="106"/>
                  </a:lnTo>
                  <a:lnTo>
                    <a:pt x="757" y="10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97" name="Freeform 151"/>
            <p:cNvSpPr>
              <a:spLocks/>
            </p:cNvSpPr>
            <p:nvPr/>
          </p:nvSpPr>
          <p:spPr bwMode="auto">
            <a:xfrm>
              <a:off x="4336" y="2166"/>
              <a:ext cx="18" cy="0"/>
            </a:xfrm>
            <a:custGeom>
              <a:avLst/>
              <a:gdLst>
                <a:gd name="T0" fmla="*/ 0 w 75"/>
                <a:gd name="T1" fmla="*/ 1 h 4"/>
                <a:gd name="T2" fmla="*/ 3 w 75"/>
                <a:gd name="T3" fmla="*/ 1 h 4"/>
                <a:gd name="T4" fmla="*/ 18 w 7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4">
                  <a:moveTo>
                    <a:pt x="0" y="4"/>
                  </a:moveTo>
                  <a:lnTo>
                    <a:pt x="12" y="3"/>
                  </a:lnTo>
                  <a:lnTo>
                    <a:pt x="7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98" name="Freeform 152"/>
            <p:cNvSpPr>
              <a:spLocks/>
            </p:cNvSpPr>
            <p:nvPr/>
          </p:nvSpPr>
          <p:spPr bwMode="auto">
            <a:xfrm>
              <a:off x="4375" y="2125"/>
              <a:ext cx="172" cy="40"/>
            </a:xfrm>
            <a:custGeom>
              <a:avLst/>
              <a:gdLst>
                <a:gd name="T0" fmla="*/ 0 w 744"/>
                <a:gd name="T1" fmla="*/ 40 h 173"/>
                <a:gd name="T2" fmla="*/ 10 w 744"/>
                <a:gd name="T3" fmla="*/ 39 h 173"/>
                <a:gd name="T4" fmla="*/ 33 w 744"/>
                <a:gd name="T5" fmla="*/ 36 h 173"/>
                <a:gd name="T6" fmla="*/ 55 w 744"/>
                <a:gd name="T7" fmla="*/ 33 h 173"/>
                <a:gd name="T8" fmla="*/ 78 w 744"/>
                <a:gd name="T9" fmla="*/ 28 h 173"/>
                <a:gd name="T10" fmla="*/ 101 w 744"/>
                <a:gd name="T11" fmla="*/ 23 h 173"/>
                <a:gd name="T12" fmla="*/ 123 w 744"/>
                <a:gd name="T13" fmla="*/ 17 h 173"/>
                <a:gd name="T14" fmla="*/ 145 w 744"/>
                <a:gd name="T15" fmla="*/ 10 h 173"/>
                <a:gd name="T16" fmla="*/ 166 w 744"/>
                <a:gd name="T17" fmla="*/ 2 h 173"/>
                <a:gd name="T18" fmla="*/ 172 w 744"/>
                <a:gd name="T19" fmla="*/ 0 h 1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4" h="173">
                  <a:moveTo>
                    <a:pt x="0" y="173"/>
                  </a:moveTo>
                  <a:lnTo>
                    <a:pt x="42" y="170"/>
                  </a:lnTo>
                  <a:lnTo>
                    <a:pt x="141" y="157"/>
                  </a:lnTo>
                  <a:lnTo>
                    <a:pt x="239" y="141"/>
                  </a:lnTo>
                  <a:lnTo>
                    <a:pt x="337" y="122"/>
                  </a:lnTo>
                  <a:lnTo>
                    <a:pt x="435" y="99"/>
                  </a:lnTo>
                  <a:lnTo>
                    <a:pt x="530" y="72"/>
                  </a:lnTo>
                  <a:lnTo>
                    <a:pt x="626" y="42"/>
                  </a:lnTo>
                  <a:lnTo>
                    <a:pt x="720" y="9"/>
                  </a:lnTo>
                  <a:lnTo>
                    <a:pt x="74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99" name="Line 153"/>
            <p:cNvSpPr>
              <a:spLocks noChangeShapeType="1"/>
            </p:cNvSpPr>
            <p:nvPr/>
          </p:nvSpPr>
          <p:spPr bwMode="auto">
            <a:xfrm flipV="1">
              <a:off x="4566" y="2110"/>
              <a:ext cx="16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00" name="Freeform 154"/>
            <p:cNvSpPr>
              <a:spLocks/>
            </p:cNvSpPr>
            <p:nvPr/>
          </p:nvSpPr>
          <p:spPr bwMode="auto">
            <a:xfrm>
              <a:off x="4603" y="2001"/>
              <a:ext cx="145" cy="99"/>
            </a:xfrm>
            <a:custGeom>
              <a:avLst/>
              <a:gdLst>
                <a:gd name="T0" fmla="*/ 0 w 632"/>
                <a:gd name="T1" fmla="*/ 99 h 431"/>
                <a:gd name="T2" fmla="*/ 1 w 632"/>
                <a:gd name="T3" fmla="*/ 99 h 431"/>
                <a:gd name="T4" fmla="*/ 22 w 632"/>
                <a:gd name="T5" fmla="*/ 88 h 431"/>
                <a:gd name="T6" fmla="*/ 42 w 632"/>
                <a:gd name="T7" fmla="*/ 76 h 431"/>
                <a:gd name="T8" fmla="*/ 61 w 632"/>
                <a:gd name="T9" fmla="*/ 64 h 431"/>
                <a:gd name="T10" fmla="*/ 80 w 632"/>
                <a:gd name="T11" fmla="*/ 52 h 431"/>
                <a:gd name="T12" fmla="*/ 99 w 632"/>
                <a:gd name="T13" fmla="*/ 38 h 431"/>
                <a:gd name="T14" fmla="*/ 117 w 632"/>
                <a:gd name="T15" fmla="*/ 24 h 431"/>
                <a:gd name="T16" fmla="*/ 134 w 632"/>
                <a:gd name="T17" fmla="*/ 9 h 431"/>
                <a:gd name="T18" fmla="*/ 145 w 632"/>
                <a:gd name="T19" fmla="*/ 0 h 4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32" h="431">
                  <a:moveTo>
                    <a:pt x="0" y="431"/>
                  </a:moveTo>
                  <a:lnTo>
                    <a:pt x="6" y="429"/>
                  </a:lnTo>
                  <a:lnTo>
                    <a:pt x="95" y="382"/>
                  </a:lnTo>
                  <a:lnTo>
                    <a:pt x="181" y="333"/>
                  </a:lnTo>
                  <a:lnTo>
                    <a:pt x="267" y="280"/>
                  </a:lnTo>
                  <a:lnTo>
                    <a:pt x="350" y="225"/>
                  </a:lnTo>
                  <a:lnTo>
                    <a:pt x="431" y="166"/>
                  </a:lnTo>
                  <a:lnTo>
                    <a:pt x="509" y="105"/>
                  </a:lnTo>
                  <a:lnTo>
                    <a:pt x="586" y="40"/>
                  </a:lnTo>
                  <a:lnTo>
                    <a:pt x="63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01" name="Freeform 155"/>
            <p:cNvSpPr>
              <a:spLocks/>
            </p:cNvSpPr>
            <p:nvPr/>
          </p:nvSpPr>
          <p:spPr bwMode="auto">
            <a:xfrm>
              <a:off x="4764" y="1973"/>
              <a:ext cx="13" cy="13"/>
            </a:xfrm>
            <a:custGeom>
              <a:avLst/>
              <a:gdLst>
                <a:gd name="T0" fmla="*/ 0 w 54"/>
                <a:gd name="T1" fmla="*/ 13 h 53"/>
                <a:gd name="T2" fmla="*/ 8 w 54"/>
                <a:gd name="T3" fmla="*/ 6 h 53"/>
                <a:gd name="T4" fmla="*/ 13 w 54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53">
                  <a:moveTo>
                    <a:pt x="0" y="53"/>
                  </a:moveTo>
                  <a:lnTo>
                    <a:pt x="32" y="23"/>
                  </a:lnTo>
                  <a:lnTo>
                    <a:pt x="5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02" name="Freeform 156"/>
            <p:cNvSpPr>
              <a:spLocks/>
            </p:cNvSpPr>
            <p:nvPr/>
          </p:nvSpPr>
          <p:spPr bwMode="auto">
            <a:xfrm>
              <a:off x="4791" y="1813"/>
              <a:ext cx="100" cy="144"/>
            </a:xfrm>
            <a:custGeom>
              <a:avLst/>
              <a:gdLst>
                <a:gd name="T0" fmla="*/ 0 w 434"/>
                <a:gd name="T1" fmla="*/ 144 h 629"/>
                <a:gd name="T2" fmla="*/ 11 w 434"/>
                <a:gd name="T3" fmla="*/ 132 h 629"/>
                <a:gd name="T4" fmla="*/ 26 w 434"/>
                <a:gd name="T5" fmla="*/ 115 h 629"/>
                <a:gd name="T6" fmla="*/ 40 w 434"/>
                <a:gd name="T7" fmla="*/ 97 h 629"/>
                <a:gd name="T8" fmla="*/ 53 w 434"/>
                <a:gd name="T9" fmla="*/ 78 h 629"/>
                <a:gd name="T10" fmla="*/ 66 w 434"/>
                <a:gd name="T11" fmla="*/ 59 h 629"/>
                <a:gd name="T12" fmla="*/ 78 w 434"/>
                <a:gd name="T13" fmla="*/ 39 h 629"/>
                <a:gd name="T14" fmla="*/ 90 w 434"/>
                <a:gd name="T15" fmla="*/ 19 h 629"/>
                <a:gd name="T16" fmla="*/ 100 w 434"/>
                <a:gd name="T17" fmla="*/ 0 h 6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4" h="629">
                  <a:moveTo>
                    <a:pt x="0" y="629"/>
                  </a:moveTo>
                  <a:lnTo>
                    <a:pt x="47" y="577"/>
                  </a:lnTo>
                  <a:lnTo>
                    <a:pt x="112" y="501"/>
                  </a:lnTo>
                  <a:lnTo>
                    <a:pt x="173" y="422"/>
                  </a:lnTo>
                  <a:lnTo>
                    <a:pt x="231" y="340"/>
                  </a:lnTo>
                  <a:lnTo>
                    <a:pt x="287" y="257"/>
                  </a:lnTo>
                  <a:lnTo>
                    <a:pt x="340" y="172"/>
                  </a:lnTo>
                  <a:lnTo>
                    <a:pt x="389" y="85"/>
                  </a:lnTo>
                  <a:lnTo>
                    <a:pt x="43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03" name="Freeform 157"/>
            <p:cNvSpPr>
              <a:spLocks/>
            </p:cNvSpPr>
            <p:nvPr/>
          </p:nvSpPr>
          <p:spPr bwMode="auto">
            <a:xfrm>
              <a:off x="4901" y="1777"/>
              <a:ext cx="6" cy="16"/>
            </a:xfrm>
            <a:custGeom>
              <a:avLst/>
              <a:gdLst>
                <a:gd name="T0" fmla="*/ 0 w 31"/>
                <a:gd name="T1" fmla="*/ 16 h 69"/>
                <a:gd name="T2" fmla="*/ 1 w 31"/>
                <a:gd name="T3" fmla="*/ 14 h 69"/>
                <a:gd name="T4" fmla="*/ 6 w 31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69">
                  <a:moveTo>
                    <a:pt x="0" y="69"/>
                  </a:moveTo>
                  <a:lnTo>
                    <a:pt x="3" y="62"/>
                  </a:lnTo>
                  <a:lnTo>
                    <a:pt x="3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04" name="Freeform 158"/>
            <p:cNvSpPr>
              <a:spLocks/>
            </p:cNvSpPr>
            <p:nvPr/>
          </p:nvSpPr>
          <p:spPr bwMode="auto">
            <a:xfrm>
              <a:off x="4915" y="1586"/>
              <a:ext cx="42" cy="170"/>
            </a:xfrm>
            <a:custGeom>
              <a:avLst/>
              <a:gdLst>
                <a:gd name="T0" fmla="*/ 0 w 176"/>
                <a:gd name="T1" fmla="*/ 170 h 743"/>
                <a:gd name="T2" fmla="*/ 3 w 176"/>
                <a:gd name="T3" fmla="*/ 162 h 743"/>
                <a:gd name="T4" fmla="*/ 11 w 176"/>
                <a:gd name="T5" fmla="*/ 141 h 743"/>
                <a:gd name="T6" fmla="*/ 18 w 176"/>
                <a:gd name="T7" fmla="*/ 119 h 743"/>
                <a:gd name="T8" fmla="*/ 25 w 176"/>
                <a:gd name="T9" fmla="*/ 97 h 743"/>
                <a:gd name="T10" fmla="*/ 30 w 176"/>
                <a:gd name="T11" fmla="*/ 75 h 743"/>
                <a:gd name="T12" fmla="*/ 35 w 176"/>
                <a:gd name="T13" fmla="*/ 52 h 743"/>
                <a:gd name="T14" fmla="*/ 38 w 176"/>
                <a:gd name="T15" fmla="*/ 30 h 743"/>
                <a:gd name="T16" fmla="*/ 42 w 176"/>
                <a:gd name="T17" fmla="*/ 7 h 743"/>
                <a:gd name="T18" fmla="*/ 42 w 176"/>
                <a:gd name="T19" fmla="*/ 0 h 7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6" h="743">
                  <a:moveTo>
                    <a:pt x="0" y="743"/>
                  </a:moveTo>
                  <a:lnTo>
                    <a:pt x="13" y="710"/>
                  </a:lnTo>
                  <a:lnTo>
                    <a:pt x="46" y="616"/>
                  </a:lnTo>
                  <a:lnTo>
                    <a:pt x="76" y="521"/>
                  </a:lnTo>
                  <a:lnTo>
                    <a:pt x="103" y="425"/>
                  </a:lnTo>
                  <a:lnTo>
                    <a:pt x="126" y="327"/>
                  </a:lnTo>
                  <a:lnTo>
                    <a:pt x="145" y="229"/>
                  </a:lnTo>
                  <a:lnTo>
                    <a:pt x="161" y="130"/>
                  </a:lnTo>
                  <a:lnTo>
                    <a:pt x="174" y="31"/>
                  </a:lnTo>
                  <a:lnTo>
                    <a:pt x="17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05" name="Freeform 159"/>
            <p:cNvSpPr>
              <a:spLocks/>
            </p:cNvSpPr>
            <p:nvPr/>
          </p:nvSpPr>
          <p:spPr bwMode="auto">
            <a:xfrm>
              <a:off x="4959" y="1546"/>
              <a:ext cx="0" cy="17"/>
            </a:xfrm>
            <a:custGeom>
              <a:avLst/>
              <a:gdLst>
                <a:gd name="T0" fmla="*/ 0 w 5"/>
                <a:gd name="T1" fmla="*/ 17 h 77"/>
                <a:gd name="T2" fmla="*/ 1 w 5"/>
                <a:gd name="T3" fmla="*/ 1 h 77"/>
                <a:gd name="T4" fmla="*/ 1 w 5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7">
                  <a:moveTo>
                    <a:pt x="0" y="77"/>
                  </a:moveTo>
                  <a:lnTo>
                    <a:pt x="5" y="5"/>
                  </a:lnTo>
                  <a:lnTo>
                    <a:pt x="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06" name="Line 160"/>
            <p:cNvSpPr>
              <a:spLocks noChangeShapeType="1"/>
            </p:cNvSpPr>
            <p:nvPr/>
          </p:nvSpPr>
          <p:spPr bwMode="auto">
            <a:xfrm>
              <a:off x="4960" y="152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07" name="Freeform 161"/>
            <p:cNvSpPr>
              <a:spLocks/>
            </p:cNvSpPr>
            <p:nvPr/>
          </p:nvSpPr>
          <p:spPr bwMode="auto">
            <a:xfrm>
              <a:off x="4256" y="820"/>
              <a:ext cx="120" cy="121"/>
            </a:xfrm>
            <a:custGeom>
              <a:avLst/>
              <a:gdLst>
                <a:gd name="T0" fmla="*/ 120 w 525"/>
                <a:gd name="T1" fmla="*/ 61 h 525"/>
                <a:gd name="T2" fmla="*/ 120 w 525"/>
                <a:gd name="T3" fmla="*/ 54 h 525"/>
                <a:gd name="T4" fmla="*/ 119 w 525"/>
                <a:gd name="T5" fmla="*/ 47 h 525"/>
                <a:gd name="T6" fmla="*/ 117 w 525"/>
                <a:gd name="T7" fmla="*/ 41 h 525"/>
                <a:gd name="T8" fmla="*/ 114 w 525"/>
                <a:gd name="T9" fmla="*/ 34 h 525"/>
                <a:gd name="T10" fmla="*/ 111 w 525"/>
                <a:gd name="T11" fmla="*/ 28 h 525"/>
                <a:gd name="T12" fmla="*/ 107 w 525"/>
                <a:gd name="T13" fmla="*/ 23 h 525"/>
                <a:gd name="T14" fmla="*/ 103 w 525"/>
                <a:gd name="T15" fmla="*/ 18 h 525"/>
                <a:gd name="T16" fmla="*/ 97 w 525"/>
                <a:gd name="T17" fmla="*/ 13 h 525"/>
                <a:gd name="T18" fmla="*/ 92 w 525"/>
                <a:gd name="T19" fmla="*/ 9 h 525"/>
                <a:gd name="T20" fmla="*/ 86 w 525"/>
                <a:gd name="T21" fmla="*/ 6 h 525"/>
                <a:gd name="T22" fmla="*/ 80 w 525"/>
                <a:gd name="T23" fmla="*/ 3 h 525"/>
                <a:gd name="T24" fmla="*/ 73 w 525"/>
                <a:gd name="T25" fmla="*/ 2 h 525"/>
                <a:gd name="T26" fmla="*/ 67 w 525"/>
                <a:gd name="T27" fmla="*/ 0 h 525"/>
                <a:gd name="T28" fmla="*/ 60 w 525"/>
                <a:gd name="T29" fmla="*/ 0 h 525"/>
                <a:gd name="T30" fmla="*/ 53 w 525"/>
                <a:gd name="T31" fmla="*/ 0 h 525"/>
                <a:gd name="T32" fmla="*/ 47 w 525"/>
                <a:gd name="T33" fmla="*/ 2 h 525"/>
                <a:gd name="T34" fmla="*/ 40 w 525"/>
                <a:gd name="T35" fmla="*/ 3 h 525"/>
                <a:gd name="T36" fmla="*/ 34 w 525"/>
                <a:gd name="T37" fmla="*/ 6 h 525"/>
                <a:gd name="T38" fmla="*/ 28 w 525"/>
                <a:gd name="T39" fmla="*/ 9 h 525"/>
                <a:gd name="T40" fmla="*/ 23 w 525"/>
                <a:gd name="T41" fmla="*/ 13 h 525"/>
                <a:gd name="T42" fmla="*/ 18 w 525"/>
                <a:gd name="T43" fmla="*/ 18 h 525"/>
                <a:gd name="T44" fmla="*/ 13 w 525"/>
                <a:gd name="T45" fmla="*/ 23 h 525"/>
                <a:gd name="T46" fmla="*/ 9 w 525"/>
                <a:gd name="T47" fmla="*/ 28 h 525"/>
                <a:gd name="T48" fmla="*/ 6 w 525"/>
                <a:gd name="T49" fmla="*/ 34 h 525"/>
                <a:gd name="T50" fmla="*/ 3 w 525"/>
                <a:gd name="T51" fmla="*/ 41 h 525"/>
                <a:gd name="T52" fmla="*/ 2 w 525"/>
                <a:gd name="T53" fmla="*/ 47 h 525"/>
                <a:gd name="T54" fmla="*/ 1 w 525"/>
                <a:gd name="T55" fmla="*/ 54 h 525"/>
                <a:gd name="T56" fmla="*/ 0 w 525"/>
                <a:gd name="T57" fmla="*/ 61 h 525"/>
                <a:gd name="T58" fmla="*/ 1 w 525"/>
                <a:gd name="T59" fmla="*/ 67 h 525"/>
                <a:gd name="T60" fmla="*/ 2 w 525"/>
                <a:gd name="T61" fmla="*/ 74 h 525"/>
                <a:gd name="T62" fmla="*/ 3 w 525"/>
                <a:gd name="T63" fmla="*/ 81 h 525"/>
                <a:gd name="T64" fmla="*/ 6 w 525"/>
                <a:gd name="T65" fmla="*/ 87 h 525"/>
                <a:gd name="T66" fmla="*/ 9 w 525"/>
                <a:gd name="T67" fmla="*/ 93 h 525"/>
                <a:gd name="T68" fmla="*/ 13 w 525"/>
                <a:gd name="T69" fmla="*/ 98 h 525"/>
                <a:gd name="T70" fmla="*/ 18 w 525"/>
                <a:gd name="T71" fmla="*/ 103 h 525"/>
                <a:gd name="T72" fmla="*/ 23 w 525"/>
                <a:gd name="T73" fmla="*/ 108 h 525"/>
                <a:gd name="T74" fmla="*/ 28 w 525"/>
                <a:gd name="T75" fmla="*/ 112 h 525"/>
                <a:gd name="T76" fmla="*/ 34 w 525"/>
                <a:gd name="T77" fmla="*/ 115 h 525"/>
                <a:gd name="T78" fmla="*/ 40 w 525"/>
                <a:gd name="T79" fmla="*/ 118 h 525"/>
                <a:gd name="T80" fmla="*/ 47 w 525"/>
                <a:gd name="T81" fmla="*/ 120 h 525"/>
                <a:gd name="T82" fmla="*/ 53 w 525"/>
                <a:gd name="T83" fmla="*/ 121 h 525"/>
                <a:gd name="T84" fmla="*/ 60 w 525"/>
                <a:gd name="T85" fmla="*/ 121 h 525"/>
                <a:gd name="T86" fmla="*/ 67 w 525"/>
                <a:gd name="T87" fmla="*/ 121 h 525"/>
                <a:gd name="T88" fmla="*/ 73 w 525"/>
                <a:gd name="T89" fmla="*/ 120 h 525"/>
                <a:gd name="T90" fmla="*/ 80 w 525"/>
                <a:gd name="T91" fmla="*/ 118 h 525"/>
                <a:gd name="T92" fmla="*/ 86 w 525"/>
                <a:gd name="T93" fmla="*/ 115 h 525"/>
                <a:gd name="T94" fmla="*/ 92 w 525"/>
                <a:gd name="T95" fmla="*/ 112 h 525"/>
                <a:gd name="T96" fmla="*/ 97 w 525"/>
                <a:gd name="T97" fmla="*/ 108 h 525"/>
                <a:gd name="T98" fmla="*/ 103 w 525"/>
                <a:gd name="T99" fmla="*/ 103 h 525"/>
                <a:gd name="T100" fmla="*/ 107 w 525"/>
                <a:gd name="T101" fmla="*/ 98 h 525"/>
                <a:gd name="T102" fmla="*/ 111 w 525"/>
                <a:gd name="T103" fmla="*/ 93 h 525"/>
                <a:gd name="T104" fmla="*/ 114 w 525"/>
                <a:gd name="T105" fmla="*/ 87 h 525"/>
                <a:gd name="T106" fmla="*/ 117 w 525"/>
                <a:gd name="T107" fmla="*/ 81 h 525"/>
                <a:gd name="T108" fmla="*/ 119 w 525"/>
                <a:gd name="T109" fmla="*/ 74 h 525"/>
                <a:gd name="T110" fmla="*/ 120 w 525"/>
                <a:gd name="T111" fmla="*/ 67 h 525"/>
                <a:gd name="T112" fmla="*/ 120 w 525"/>
                <a:gd name="T113" fmla="*/ 61 h 52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25" h="525">
                  <a:moveTo>
                    <a:pt x="525" y="263"/>
                  </a:moveTo>
                  <a:lnTo>
                    <a:pt x="523" y="234"/>
                  </a:lnTo>
                  <a:lnTo>
                    <a:pt x="519" y="205"/>
                  </a:lnTo>
                  <a:lnTo>
                    <a:pt x="510" y="176"/>
                  </a:lnTo>
                  <a:lnTo>
                    <a:pt x="500" y="149"/>
                  </a:lnTo>
                  <a:lnTo>
                    <a:pt x="485" y="123"/>
                  </a:lnTo>
                  <a:lnTo>
                    <a:pt x="468" y="99"/>
                  </a:lnTo>
                  <a:lnTo>
                    <a:pt x="449" y="77"/>
                  </a:lnTo>
                  <a:lnTo>
                    <a:pt x="426" y="58"/>
                  </a:lnTo>
                  <a:lnTo>
                    <a:pt x="403" y="41"/>
                  </a:lnTo>
                  <a:lnTo>
                    <a:pt x="376" y="26"/>
                  </a:lnTo>
                  <a:lnTo>
                    <a:pt x="350" y="15"/>
                  </a:lnTo>
                  <a:lnTo>
                    <a:pt x="321" y="7"/>
                  </a:lnTo>
                  <a:lnTo>
                    <a:pt x="292" y="1"/>
                  </a:lnTo>
                  <a:lnTo>
                    <a:pt x="263" y="0"/>
                  </a:lnTo>
                  <a:lnTo>
                    <a:pt x="234" y="1"/>
                  </a:lnTo>
                  <a:lnTo>
                    <a:pt x="205" y="7"/>
                  </a:lnTo>
                  <a:lnTo>
                    <a:pt x="176" y="15"/>
                  </a:lnTo>
                  <a:lnTo>
                    <a:pt x="150" y="26"/>
                  </a:lnTo>
                  <a:lnTo>
                    <a:pt x="123" y="41"/>
                  </a:lnTo>
                  <a:lnTo>
                    <a:pt x="99" y="58"/>
                  </a:lnTo>
                  <a:lnTo>
                    <a:pt x="77" y="77"/>
                  </a:lnTo>
                  <a:lnTo>
                    <a:pt x="58" y="99"/>
                  </a:lnTo>
                  <a:lnTo>
                    <a:pt x="41" y="123"/>
                  </a:lnTo>
                  <a:lnTo>
                    <a:pt x="26" y="149"/>
                  </a:lnTo>
                  <a:lnTo>
                    <a:pt x="15" y="176"/>
                  </a:lnTo>
                  <a:lnTo>
                    <a:pt x="7" y="205"/>
                  </a:lnTo>
                  <a:lnTo>
                    <a:pt x="3" y="234"/>
                  </a:lnTo>
                  <a:lnTo>
                    <a:pt x="0" y="263"/>
                  </a:lnTo>
                  <a:lnTo>
                    <a:pt x="3" y="292"/>
                  </a:lnTo>
                  <a:lnTo>
                    <a:pt x="7" y="322"/>
                  </a:lnTo>
                  <a:lnTo>
                    <a:pt x="15" y="350"/>
                  </a:lnTo>
                  <a:lnTo>
                    <a:pt x="26" y="377"/>
                  </a:lnTo>
                  <a:lnTo>
                    <a:pt x="41" y="403"/>
                  </a:lnTo>
                  <a:lnTo>
                    <a:pt x="58" y="426"/>
                  </a:lnTo>
                  <a:lnTo>
                    <a:pt x="77" y="449"/>
                  </a:lnTo>
                  <a:lnTo>
                    <a:pt x="99" y="468"/>
                  </a:lnTo>
                  <a:lnTo>
                    <a:pt x="123" y="485"/>
                  </a:lnTo>
                  <a:lnTo>
                    <a:pt x="150" y="500"/>
                  </a:lnTo>
                  <a:lnTo>
                    <a:pt x="176" y="510"/>
                  </a:lnTo>
                  <a:lnTo>
                    <a:pt x="205" y="519"/>
                  </a:lnTo>
                  <a:lnTo>
                    <a:pt x="234" y="524"/>
                  </a:lnTo>
                  <a:lnTo>
                    <a:pt x="263" y="525"/>
                  </a:lnTo>
                  <a:lnTo>
                    <a:pt x="292" y="524"/>
                  </a:lnTo>
                  <a:lnTo>
                    <a:pt x="321" y="519"/>
                  </a:lnTo>
                  <a:lnTo>
                    <a:pt x="350" y="510"/>
                  </a:lnTo>
                  <a:lnTo>
                    <a:pt x="376" y="500"/>
                  </a:lnTo>
                  <a:lnTo>
                    <a:pt x="403" y="485"/>
                  </a:lnTo>
                  <a:lnTo>
                    <a:pt x="426" y="468"/>
                  </a:lnTo>
                  <a:lnTo>
                    <a:pt x="449" y="449"/>
                  </a:lnTo>
                  <a:lnTo>
                    <a:pt x="468" y="426"/>
                  </a:lnTo>
                  <a:lnTo>
                    <a:pt x="485" y="403"/>
                  </a:lnTo>
                  <a:lnTo>
                    <a:pt x="500" y="377"/>
                  </a:lnTo>
                  <a:lnTo>
                    <a:pt x="510" y="350"/>
                  </a:lnTo>
                  <a:lnTo>
                    <a:pt x="519" y="322"/>
                  </a:lnTo>
                  <a:lnTo>
                    <a:pt x="523" y="292"/>
                  </a:lnTo>
                  <a:lnTo>
                    <a:pt x="525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08" name="Freeform 162"/>
            <p:cNvSpPr>
              <a:spLocks/>
            </p:cNvSpPr>
            <p:nvPr/>
          </p:nvSpPr>
          <p:spPr bwMode="auto">
            <a:xfrm>
              <a:off x="4256" y="2107"/>
              <a:ext cx="120" cy="120"/>
            </a:xfrm>
            <a:custGeom>
              <a:avLst/>
              <a:gdLst>
                <a:gd name="T0" fmla="*/ 120 w 525"/>
                <a:gd name="T1" fmla="*/ 60 h 526"/>
                <a:gd name="T2" fmla="*/ 120 w 525"/>
                <a:gd name="T3" fmla="*/ 53 h 526"/>
                <a:gd name="T4" fmla="*/ 119 w 525"/>
                <a:gd name="T5" fmla="*/ 47 h 526"/>
                <a:gd name="T6" fmla="*/ 117 w 525"/>
                <a:gd name="T7" fmla="*/ 40 h 526"/>
                <a:gd name="T8" fmla="*/ 114 w 525"/>
                <a:gd name="T9" fmla="*/ 34 h 526"/>
                <a:gd name="T10" fmla="*/ 111 w 525"/>
                <a:gd name="T11" fmla="*/ 28 h 526"/>
                <a:gd name="T12" fmla="*/ 107 w 525"/>
                <a:gd name="T13" fmla="*/ 23 h 526"/>
                <a:gd name="T14" fmla="*/ 103 w 525"/>
                <a:gd name="T15" fmla="*/ 18 h 526"/>
                <a:gd name="T16" fmla="*/ 97 w 525"/>
                <a:gd name="T17" fmla="*/ 13 h 526"/>
                <a:gd name="T18" fmla="*/ 92 w 525"/>
                <a:gd name="T19" fmla="*/ 9 h 526"/>
                <a:gd name="T20" fmla="*/ 86 w 525"/>
                <a:gd name="T21" fmla="*/ 6 h 526"/>
                <a:gd name="T22" fmla="*/ 80 w 525"/>
                <a:gd name="T23" fmla="*/ 3 h 526"/>
                <a:gd name="T24" fmla="*/ 73 w 525"/>
                <a:gd name="T25" fmla="*/ 1 h 526"/>
                <a:gd name="T26" fmla="*/ 67 w 525"/>
                <a:gd name="T27" fmla="*/ 0 h 526"/>
                <a:gd name="T28" fmla="*/ 60 w 525"/>
                <a:gd name="T29" fmla="*/ 0 h 526"/>
                <a:gd name="T30" fmla="*/ 53 w 525"/>
                <a:gd name="T31" fmla="*/ 0 h 526"/>
                <a:gd name="T32" fmla="*/ 47 w 525"/>
                <a:gd name="T33" fmla="*/ 1 h 526"/>
                <a:gd name="T34" fmla="*/ 40 w 525"/>
                <a:gd name="T35" fmla="*/ 3 h 526"/>
                <a:gd name="T36" fmla="*/ 34 w 525"/>
                <a:gd name="T37" fmla="*/ 6 h 526"/>
                <a:gd name="T38" fmla="*/ 28 w 525"/>
                <a:gd name="T39" fmla="*/ 9 h 526"/>
                <a:gd name="T40" fmla="*/ 23 w 525"/>
                <a:gd name="T41" fmla="*/ 13 h 526"/>
                <a:gd name="T42" fmla="*/ 18 w 525"/>
                <a:gd name="T43" fmla="*/ 18 h 526"/>
                <a:gd name="T44" fmla="*/ 13 w 525"/>
                <a:gd name="T45" fmla="*/ 23 h 526"/>
                <a:gd name="T46" fmla="*/ 9 w 525"/>
                <a:gd name="T47" fmla="*/ 28 h 526"/>
                <a:gd name="T48" fmla="*/ 6 w 525"/>
                <a:gd name="T49" fmla="*/ 34 h 526"/>
                <a:gd name="T50" fmla="*/ 3 w 525"/>
                <a:gd name="T51" fmla="*/ 40 h 526"/>
                <a:gd name="T52" fmla="*/ 2 w 525"/>
                <a:gd name="T53" fmla="*/ 47 h 526"/>
                <a:gd name="T54" fmla="*/ 1 w 525"/>
                <a:gd name="T55" fmla="*/ 53 h 526"/>
                <a:gd name="T56" fmla="*/ 0 w 525"/>
                <a:gd name="T57" fmla="*/ 60 h 526"/>
                <a:gd name="T58" fmla="*/ 1 w 525"/>
                <a:gd name="T59" fmla="*/ 67 h 526"/>
                <a:gd name="T60" fmla="*/ 2 w 525"/>
                <a:gd name="T61" fmla="*/ 73 h 526"/>
                <a:gd name="T62" fmla="*/ 3 w 525"/>
                <a:gd name="T63" fmla="*/ 80 h 526"/>
                <a:gd name="T64" fmla="*/ 6 w 525"/>
                <a:gd name="T65" fmla="*/ 86 h 526"/>
                <a:gd name="T66" fmla="*/ 9 w 525"/>
                <a:gd name="T67" fmla="*/ 92 h 526"/>
                <a:gd name="T68" fmla="*/ 13 w 525"/>
                <a:gd name="T69" fmla="*/ 97 h 526"/>
                <a:gd name="T70" fmla="*/ 18 w 525"/>
                <a:gd name="T71" fmla="*/ 102 h 526"/>
                <a:gd name="T72" fmla="*/ 23 w 525"/>
                <a:gd name="T73" fmla="*/ 107 h 526"/>
                <a:gd name="T74" fmla="*/ 28 w 525"/>
                <a:gd name="T75" fmla="*/ 111 h 526"/>
                <a:gd name="T76" fmla="*/ 34 w 525"/>
                <a:gd name="T77" fmla="*/ 114 h 526"/>
                <a:gd name="T78" fmla="*/ 40 w 525"/>
                <a:gd name="T79" fmla="*/ 117 h 526"/>
                <a:gd name="T80" fmla="*/ 47 w 525"/>
                <a:gd name="T81" fmla="*/ 118 h 526"/>
                <a:gd name="T82" fmla="*/ 53 w 525"/>
                <a:gd name="T83" fmla="*/ 120 h 526"/>
                <a:gd name="T84" fmla="*/ 60 w 525"/>
                <a:gd name="T85" fmla="*/ 120 h 526"/>
                <a:gd name="T86" fmla="*/ 67 w 525"/>
                <a:gd name="T87" fmla="*/ 120 h 526"/>
                <a:gd name="T88" fmla="*/ 73 w 525"/>
                <a:gd name="T89" fmla="*/ 118 h 526"/>
                <a:gd name="T90" fmla="*/ 80 w 525"/>
                <a:gd name="T91" fmla="*/ 117 h 526"/>
                <a:gd name="T92" fmla="*/ 86 w 525"/>
                <a:gd name="T93" fmla="*/ 114 h 526"/>
                <a:gd name="T94" fmla="*/ 92 w 525"/>
                <a:gd name="T95" fmla="*/ 111 h 526"/>
                <a:gd name="T96" fmla="*/ 97 w 525"/>
                <a:gd name="T97" fmla="*/ 107 h 526"/>
                <a:gd name="T98" fmla="*/ 103 w 525"/>
                <a:gd name="T99" fmla="*/ 102 h 526"/>
                <a:gd name="T100" fmla="*/ 107 w 525"/>
                <a:gd name="T101" fmla="*/ 97 h 526"/>
                <a:gd name="T102" fmla="*/ 111 w 525"/>
                <a:gd name="T103" fmla="*/ 92 h 526"/>
                <a:gd name="T104" fmla="*/ 114 w 525"/>
                <a:gd name="T105" fmla="*/ 86 h 526"/>
                <a:gd name="T106" fmla="*/ 117 w 525"/>
                <a:gd name="T107" fmla="*/ 80 h 526"/>
                <a:gd name="T108" fmla="*/ 119 w 525"/>
                <a:gd name="T109" fmla="*/ 73 h 526"/>
                <a:gd name="T110" fmla="*/ 120 w 525"/>
                <a:gd name="T111" fmla="*/ 67 h 526"/>
                <a:gd name="T112" fmla="*/ 120 w 525"/>
                <a:gd name="T113" fmla="*/ 60 h 52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25" h="526">
                  <a:moveTo>
                    <a:pt x="525" y="263"/>
                  </a:moveTo>
                  <a:lnTo>
                    <a:pt x="523" y="233"/>
                  </a:lnTo>
                  <a:lnTo>
                    <a:pt x="519" y="204"/>
                  </a:lnTo>
                  <a:lnTo>
                    <a:pt x="510" y="177"/>
                  </a:lnTo>
                  <a:lnTo>
                    <a:pt x="500" y="149"/>
                  </a:lnTo>
                  <a:lnTo>
                    <a:pt x="485" y="123"/>
                  </a:lnTo>
                  <a:lnTo>
                    <a:pt x="468" y="99"/>
                  </a:lnTo>
                  <a:lnTo>
                    <a:pt x="449" y="78"/>
                  </a:lnTo>
                  <a:lnTo>
                    <a:pt x="426" y="57"/>
                  </a:lnTo>
                  <a:lnTo>
                    <a:pt x="403" y="40"/>
                  </a:lnTo>
                  <a:lnTo>
                    <a:pt x="376" y="27"/>
                  </a:lnTo>
                  <a:lnTo>
                    <a:pt x="350" y="15"/>
                  </a:lnTo>
                  <a:lnTo>
                    <a:pt x="321" y="6"/>
                  </a:lnTo>
                  <a:lnTo>
                    <a:pt x="292" y="2"/>
                  </a:lnTo>
                  <a:lnTo>
                    <a:pt x="263" y="0"/>
                  </a:lnTo>
                  <a:lnTo>
                    <a:pt x="234" y="2"/>
                  </a:lnTo>
                  <a:lnTo>
                    <a:pt x="205" y="6"/>
                  </a:lnTo>
                  <a:lnTo>
                    <a:pt x="176" y="15"/>
                  </a:lnTo>
                  <a:lnTo>
                    <a:pt x="150" y="27"/>
                  </a:lnTo>
                  <a:lnTo>
                    <a:pt x="123" y="40"/>
                  </a:lnTo>
                  <a:lnTo>
                    <a:pt x="99" y="57"/>
                  </a:lnTo>
                  <a:lnTo>
                    <a:pt x="77" y="78"/>
                  </a:lnTo>
                  <a:lnTo>
                    <a:pt x="58" y="99"/>
                  </a:lnTo>
                  <a:lnTo>
                    <a:pt x="41" y="123"/>
                  </a:lnTo>
                  <a:lnTo>
                    <a:pt x="26" y="149"/>
                  </a:lnTo>
                  <a:lnTo>
                    <a:pt x="15" y="177"/>
                  </a:lnTo>
                  <a:lnTo>
                    <a:pt x="7" y="204"/>
                  </a:lnTo>
                  <a:lnTo>
                    <a:pt x="3" y="233"/>
                  </a:lnTo>
                  <a:lnTo>
                    <a:pt x="0" y="263"/>
                  </a:lnTo>
                  <a:lnTo>
                    <a:pt x="3" y="293"/>
                  </a:lnTo>
                  <a:lnTo>
                    <a:pt x="7" y="322"/>
                  </a:lnTo>
                  <a:lnTo>
                    <a:pt x="15" y="349"/>
                  </a:lnTo>
                  <a:lnTo>
                    <a:pt x="26" y="377"/>
                  </a:lnTo>
                  <a:lnTo>
                    <a:pt x="41" y="402"/>
                  </a:lnTo>
                  <a:lnTo>
                    <a:pt x="58" y="427"/>
                  </a:lnTo>
                  <a:lnTo>
                    <a:pt x="77" y="448"/>
                  </a:lnTo>
                  <a:lnTo>
                    <a:pt x="99" y="468"/>
                  </a:lnTo>
                  <a:lnTo>
                    <a:pt x="123" y="486"/>
                  </a:lnTo>
                  <a:lnTo>
                    <a:pt x="150" y="499"/>
                  </a:lnTo>
                  <a:lnTo>
                    <a:pt x="176" y="511"/>
                  </a:lnTo>
                  <a:lnTo>
                    <a:pt x="205" y="519"/>
                  </a:lnTo>
                  <a:lnTo>
                    <a:pt x="234" y="524"/>
                  </a:lnTo>
                  <a:lnTo>
                    <a:pt x="263" y="526"/>
                  </a:lnTo>
                  <a:lnTo>
                    <a:pt x="292" y="524"/>
                  </a:lnTo>
                  <a:lnTo>
                    <a:pt x="321" y="519"/>
                  </a:lnTo>
                  <a:lnTo>
                    <a:pt x="350" y="511"/>
                  </a:lnTo>
                  <a:lnTo>
                    <a:pt x="376" y="499"/>
                  </a:lnTo>
                  <a:lnTo>
                    <a:pt x="403" y="486"/>
                  </a:lnTo>
                  <a:lnTo>
                    <a:pt x="426" y="468"/>
                  </a:lnTo>
                  <a:lnTo>
                    <a:pt x="449" y="448"/>
                  </a:lnTo>
                  <a:lnTo>
                    <a:pt x="468" y="427"/>
                  </a:lnTo>
                  <a:lnTo>
                    <a:pt x="485" y="402"/>
                  </a:lnTo>
                  <a:lnTo>
                    <a:pt x="500" y="377"/>
                  </a:lnTo>
                  <a:lnTo>
                    <a:pt x="510" y="349"/>
                  </a:lnTo>
                  <a:lnTo>
                    <a:pt x="519" y="322"/>
                  </a:lnTo>
                  <a:lnTo>
                    <a:pt x="523" y="293"/>
                  </a:lnTo>
                  <a:lnTo>
                    <a:pt x="525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09" name="Line 163"/>
            <p:cNvSpPr>
              <a:spLocks noChangeShapeType="1"/>
            </p:cNvSpPr>
            <p:nvPr/>
          </p:nvSpPr>
          <p:spPr bwMode="auto">
            <a:xfrm>
              <a:off x="4645" y="1853"/>
              <a:ext cx="103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10" name="Line 164"/>
            <p:cNvSpPr>
              <a:spLocks noChangeShapeType="1"/>
            </p:cNvSpPr>
            <p:nvPr/>
          </p:nvSpPr>
          <p:spPr bwMode="auto">
            <a:xfrm>
              <a:off x="4764" y="1972"/>
              <a:ext cx="13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11" name="Line 165"/>
            <p:cNvSpPr>
              <a:spLocks noChangeShapeType="1"/>
            </p:cNvSpPr>
            <p:nvPr/>
          </p:nvSpPr>
          <p:spPr bwMode="auto">
            <a:xfrm>
              <a:off x="4793" y="2001"/>
              <a:ext cx="103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12" name="Freeform 166"/>
            <p:cNvSpPr>
              <a:spLocks/>
            </p:cNvSpPr>
            <p:nvPr/>
          </p:nvSpPr>
          <p:spPr bwMode="auto">
            <a:xfrm>
              <a:off x="4690" y="1898"/>
              <a:ext cx="161" cy="161"/>
            </a:xfrm>
            <a:custGeom>
              <a:avLst/>
              <a:gdLst>
                <a:gd name="T0" fmla="*/ 161 w 699"/>
                <a:gd name="T1" fmla="*/ 73 h 700"/>
                <a:gd name="T2" fmla="*/ 158 w 699"/>
                <a:gd name="T3" fmla="*/ 57 h 700"/>
                <a:gd name="T4" fmla="*/ 152 w 699"/>
                <a:gd name="T5" fmla="*/ 43 h 700"/>
                <a:gd name="T6" fmla="*/ 143 w 699"/>
                <a:gd name="T7" fmla="*/ 30 h 700"/>
                <a:gd name="T8" fmla="*/ 132 w 699"/>
                <a:gd name="T9" fmla="*/ 18 h 700"/>
                <a:gd name="T10" fmla="*/ 119 w 699"/>
                <a:gd name="T11" fmla="*/ 9 h 700"/>
                <a:gd name="T12" fmla="*/ 104 w 699"/>
                <a:gd name="T13" fmla="*/ 4 h 700"/>
                <a:gd name="T14" fmla="*/ 88 w 699"/>
                <a:gd name="T15" fmla="*/ 0 h 700"/>
                <a:gd name="T16" fmla="*/ 73 w 699"/>
                <a:gd name="T17" fmla="*/ 0 h 700"/>
                <a:gd name="T18" fmla="*/ 57 w 699"/>
                <a:gd name="T19" fmla="*/ 4 h 700"/>
                <a:gd name="T20" fmla="*/ 43 w 699"/>
                <a:gd name="T21" fmla="*/ 9 h 700"/>
                <a:gd name="T22" fmla="*/ 29 w 699"/>
                <a:gd name="T23" fmla="*/ 18 h 700"/>
                <a:gd name="T24" fmla="*/ 18 w 699"/>
                <a:gd name="T25" fmla="*/ 30 h 700"/>
                <a:gd name="T26" fmla="*/ 9 w 699"/>
                <a:gd name="T27" fmla="*/ 43 h 700"/>
                <a:gd name="T28" fmla="*/ 3 w 699"/>
                <a:gd name="T29" fmla="*/ 57 h 700"/>
                <a:gd name="T30" fmla="*/ 0 w 699"/>
                <a:gd name="T31" fmla="*/ 73 h 700"/>
                <a:gd name="T32" fmla="*/ 0 w 699"/>
                <a:gd name="T33" fmla="*/ 89 h 700"/>
                <a:gd name="T34" fmla="*/ 3 w 699"/>
                <a:gd name="T35" fmla="*/ 104 h 700"/>
                <a:gd name="T36" fmla="*/ 9 w 699"/>
                <a:gd name="T37" fmla="*/ 118 h 700"/>
                <a:gd name="T38" fmla="*/ 18 w 699"/>
                <a:gd name="T39" fmla="*/ 132 h 700"/>
                <a:gd name="T40" fmla="*/ 29 w 699"/>
                <a:gd name="T41" fmla="*/ 143 h 700"/>
                <a:gd name="T42" fmla="*/ 43 w 699"/>
                <a:gd name="T43" fmla="*/ 152 h 700"/>
                <a:gd name="T44" fmla="*/ 57 w 699"/>
                <a:gd name="T45" fmla="*/ 158 h 700"/>
                <a:gd name="T46" fmla="*/ 73 w 699"/>
                <a:gd name="T47" fmla="*/ 161 h 700"/>
                <a:gd name="T48" fmla="*/ 88 w 699"/>
                <a:gd name="T49" fmla="*/ 161 h 700"/>
                <a:gd name="T50" fmla="*/ 104 w 699"/>
                <a:gd name="T51" fmla="*/ 158 h 700"/>
                <a:gd name="T52" fmla="*/ 119 w 699"/>
                <a:gd name="T53" fmla="*/ 152 h 700"/>
                <a:gd name="T54" fmla="*/ 132 w 699"/>
                <a:gd name="T55" fmla="*/ 143 h 700"/>
                <a:gd name="T56" fmla="*/ 143 w 699"/>
                <a:gd name="T57" fmla="*/ 132 h 700"/>
                <a:gd name="T58" fmla="*/ 152 w 699"/>
                <a:gd name="T59" fmla="*/ 118 h 700"/>
                <a:gd name="T60" fmla="*/ 158 w 699"/>
                <a:gd name="T61" fmla="*/ 104 h 700"/>
                <a:gd name="T62" fmla="*/ 161 w 699"/>
                <a:gd name="T63" fmla="*/ 89 h 70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99" h="700">
                  <a:moveTo>
                    <a:pt x="699" y="350"/>
                  </a:moveTo>
                  <a:lnTo>
                    <a:pt x="698" y="316"/>
                  </a:lnTo>
                  <a:lnTo>
                    <a:pt x="693" y="282"/>
                  </a:lnTo>
                  <a:lnTo>
                    <a:pt x="684" y="249"/>
                  </a:lnTo>
                  <a:lnTo>
                    <a:pt x="673" y="216"/>
                  </a:lnTo>
                  <a:lnTo>
                    <a:pt x="658" y="185"/>
                  </a:lnTo>
                  <a:lnTo>
                    <a:pt x="641" y="156"/>
                  </a:lnTo>
                  <a:lnTo>
                    <a:pt x="620" y="129"/>
                  </a:lnTo>
                  <a:lnTo>
                    <a:pt x="597" y="103"/>
                  </a:lnTo>
                  <a:lnTo>
                    <a:pt x="571" y="80"/>
                  </a:lnTo>
                  <a:lnTo>
                    <a:pt x="544" y="59"/>
                  </a:lnTo>
                  <a:lnTo>
                    <a:pt x="515" y="41"/>
                  </a:lnTo>
                  <a:lnTo>
                    <a:pt x="483" y="26"/>
                  </a:lnTo>
                  <a:lnTo>
                    <a:pt x="451" y="16"/>
                  </a:lnTo>
                  <a:lnTo>
                    <a:pt x="418" y="7"/>
                  </a:lnTo>
                  <a:lnTo>
                    <a:pt x="384" y="2"/>
                  </a:lnTo>
                  <a:lnTo>
                    <a:pt x="350" y="0"/>
                  </a:lnTo>
                  <a:lnTo>
                    <a:pt x="315" y="2"/>
                  </a:lnTo>
                  <a:lnTo>
                    <a:pt x="281" y="7"/>
                  </a:lnTo>
                  <a:lnTo>
                    <a:pt x="248" y="16"/>
                  </a:lnTo>
                  <a:lnTo>
                    <a:pt x="216" y="26"/>
                  </a:lnTo>
                  <a:lnTo>
                    <a:pt x="185" y="41"/>
                  </a:lnTo>
                  <a:lnTo>
                    <a:pt x="155" y="59"/>
                  </a:lnTo>
                  <a:lnTo>
                    <a:pt x="127" y="80"/>
                  </a:lnTo>
                  <a:lnTo>
                    <a:pt x="102" y="103"/>
                  </a:lnTo>
                  <a:lnTo>
                    <a:pt x="79" y="129"/>
                  </a:lnTo>
                  <a:lnTo>
                    <a:pt x="58" y="156"/>
                  </a:lnTo>
                  <a:lnTo>
                    <a:pt x="41" y="185"/>
                  </a:lnTo>
                  <a:lnTo>
                    <a:pt x="26" y="216"/>
                  </a:lnTo>
                  <a:lnTo>
                    <a:pt x="15" y="249"/>
                  </a:lnTo>
                  <a:lnTo>
                    <a:pt x="6" y="282"/>
                  </a:lnTo>
                  <a:lnTo>
                    <a:pt x="2" y="316"/>
                  </a:lnTo>
                  <a:lnTo>
                    <a:pt x="0" y="350"/>
                  </a:lnTo>
                  <a:lnTo>
                    <a:pt x="2" y="385"/>
                  </a:lnTo>
                  <a:lnTo>
                    <a:pt x="6" y="418"/>
                  </a:lnTo>
                  <a:lnTo>
                    <a:pt x="15" y="452"/>
                  </a:lnTo>
                  <a:lnTo>
                    <a:pt x="26" y="484"/>
                  </a:lnTo>
                  <a:lnTo>
                    <a:pt x="41" y="515"/>
                  </a:lnTo>
                  <a:lnTo>
                    <a:pt x="58" y="545"/>
                  </a:lnTo>
                  <a:lnTo>
                    <a:pt x="79" y="573"/>
                  </a:lnTo>
                  <a:lnTo>
                    <a:pt x="102" y="598"/>
                  </a:lnTo>
                  <a:lnTo>
                    <a:pt x="127" y="622"/>
                  </a:lnTo>
                  <a:lnTo>
                    <a:pt x="155" y="642"/>
                  </a:lnTo>
                  <a:lnTo>
                    <a:pt x="185" y="659"/>
                  </a:lnTo>
                  <a:lnTo>
                    <a:pt x="216" y="674"/>
                  </a:lnTo>
                  <a:lnTo>
                    <a:pt x="248" y="685"/>
                  </a:lnTo>
                  <a:lnTo>
                    <a:pt x="281" y="694"/>
                  </a:lnTo>
                  <a:lnTo>
                    <a:pt x="315" y="699"/>
                  </a:lnTo>
                  <a:lnTo>
                    <a:pt x="350" y="700"/>
                  </a:lnTo>
                  <a:lnTo>
                    <a:pt x="384" y="699"/>
                  </a:lnTo>
                  <a:lnTo>
                    <a:pt x="418" y="694"/>
                  </a:lnTo>
                  <a:lnTo>
                    <a:pt x="451" y="685"/>
                  </a:lnTo>
                  <a:lnTo>
                    <a:pt x="483" y="674"/>
                  </a:lnTo>
                  <a:lnTo>
                    <a:pt x="515" y="659"/>
                  </a:lnTo>
                  <a:lnTo>
                    <a:pt x="544" y="642"/>
                  </a:lnTo>
                  <a:lnTo>
                    <a:pt x="571" y="622"/>
                  </a:lnTo>
                  <a:lnTo>
                    <a:pt x="597" y="598"/>
                  </a:lnTo>
                  <a:lnTo>
                    <a:pt x="620" y="573"/>
                  </a:lnTo>
                  <a:lnTo>
                    <a:pt x="641" y="545"/>
                  </a:lnTo>
                  <a:lnTo>
                    <a:pt x="658" y="515"/>
                  </a:lnTo>
                  <a:lnTo>
                    <a:pt x="673" y="484"/>
                  </a:lnTo>
                  <a:lnTo>
                    <a:pt x="684" y="452"/>
                  </a:lnTo>
                  <a:lnTo>
                    <a:pt x="693" y="418"/>
                  </a:lnTo>
                  <a:lnTo>
                    <a:pt x="698" y="385"/>
                  </a:lnTo>
                  <a:lnTo>
                    <a:pt x="699" y="35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13" name="Freeform 167"/>
            <p:cNvSpPr>
              <a:spLocks/>
            </p:cNvSpPr>
            <p:nvPr/>
          </p:nvSpPr>
          <p:spPr bwMode="auto">
            <a:xfrm>
              <a:off x="4650" y="1858"/>
              <a:ext cx="241" cy="241"/>
            </a:xfrm>
            <a:custGeom>
              <a:avLst/>
              <a:gdLst>
                <a:gd name="T0" fmla="*/ 241 w 1050"/>
                <a:gd name="T1" fmla="*/ 111 h 1051"/>
                <a:gd name="T2" fmla="*/ 237 w 1050"/>
                <a:gd name="T3" fmla="*/ 91 h 1051"/>
                <a:gd name="T4" fmla="*/ 231 w 1050"/>
                <a:gd name="T5" fmla="*/ 72 h 1051"/>
                <a:gd name="T6" fmla="*/ 221 w 1050"/>
                <a:gd name="T7" fmla="*/ 55 h 1051"/>
                <a:gd name="T8" fmla="*/ 209 w 1050"/>
                <a:gd name="T9" fmla="*/ 39 h 1051"/>
                <a:gd name="T10" fmla="*/ 194 w 1050"/>
                <a:gd name="T11" fmla="*/ 25 h 1051"/>
                <a:gd name="T12" fmla="*/ 178 w 1050"/>
                <a:gd name="T13" fmla="*/ 14 h 1051"/>
                <a:gd name="T14" fmla="*/ 160 w 1050"/>
                <a:gd name="T15" fmla="*/ 7 h 1051"/>
                <a:gd name="T16" fmla="*/ 140 w 1050"/>
                <a:gd name="T17" fmla="*/ 2 h 1051"/>
                <a:gd name="T18" fmla="*/ 121 w 1050"/>
                <a:gd name="T19" fmla="*/ 0 h 1051"/>
                <a:gd name="T20" fmla="*/ 101 w 1050"/>
                <a:gd name="T21" fmla="*/ 2 h 1051"/>
                <a:gd name="T22" fmla="*/ 81 w 1050"/>
                <a:gd name="T23" fmla="*/ 7 h 1051"/>
                <a:gd name="T24" fmla="*/ 63 w 1050"/>
                <a:gd name="T25" fmla="*/ 14 h 1051"/>
                <a:gd name="T26" fmla="*/ 46 w 1050"/>
                <a:gd name="T27" fmla="*/ 25 h 1051"/>
                <a:gd name="T28" fmla="*/ 32 w 1050"/>
                <a:gd name="T29" fmla="*/ 39 h 1051"/>
                <a:gd name="T30" fmla="*/ 20 w 1050"/>
                <a:gd name="T31" fmla="*/ 55 h 1051"/>
                <a:gd name="T32" fmla="*/ 10 w 1050"/>
                <a:gd name="T33" fmla="*/ 72 h 1051"/>
                <a:gd name="T34" fmla="*/ 4 w 1050"/>
                <a:gd name="T35" fmla="*/ 91 h 1051"/>
                <a:gd name="T36" fmla="*/ 0 w 1050"/>
                <a:gd name="T37" fmla="*/ 111 h 1051"/>
                <a:gd name="T38" fmla="*/ 0 w 1050"/>
                <a:gd name="T39" fmla="*/ 130 h 1051"/>
                <a:gd name="T40" fmla="*/ 4 w 1050"/>
                <a:gd name="T41" fmla="*/ 150 h 1051"/>
                <a:gd name="T42" fmla="*/ 10 w 1050"/>
                <a:gd name="T43" fmla="*/ 169 h 1051"/>
                <a:gd name="T44" fmla="*/ 20 w 1050"/>
                <a:gd name="T45" fmla="*/ 186 h 1051"/>
                <a:gd name="T46" fmla="*/ 32 w 1050"/>
                <a:gd name="T47" fmla="*/ 202 h 1051"/>
                <a:gd name="T48" fmla="*/ 46 w 1050"/>
                <a:gd name="T49" fmla="*/ 216 h 1051"/>
                <a:gd name="T50" fmla="*/ 63 w 1050"/>
                <a:gd name="T51" fmla="*/ 226 h 1051"/>
                <a:gd name="T52" fmla="*/ 81 w 1050"/>
                <a:gd name="T53" fmla="*/ 234 h 1051"/>
                <a:gd name="T54" fmla="*/ 101 w 1050"/>
                <a:gd name="T55" fmla="*/ 239 h 1051"/>
                <a:gd name="T56" fmla="*/ 121 w 1050"/>
                <a:gd name="T57" fmla="*/ 241 h 1051"/>
                <a:gd name="T58" fmla="*/ 140 w 1050"/>
                <a:gd name="T59" fmla="*/ 239 h 1051"/>
                <a:gd name="T60" fmla="*/ 160 w 1050"/>
                <a:gd name="T61" fmla="*/ 234 h 1051"/>
                <a:gd name="T62" fmla="*/ 178 w 1050"/>
                <a:gd name="T63" fmla="*/ 226 h 1051"/>
                <a:gd name="T64" fmla="*/ 194 w 1050"/>
                <a:gd name="T65" fmla="*/ 216 h 1051"/>
                <a:gd name="T66" fmla="*/ 209 w 1050"/>
                <a:gd name="T67" fmla="*/ 202 h 1051"/>
                <a:gd name="T68" fmla="*/ 221 w 1050"/>
                <a:gd name="T69" fmla="*/ 186 h 1051"/>
                <a:gd name="T70" fmla="*/ 231 w 1050"/>
                <a:gd name="T71" fmla="*/ 169 h 1051"/>
                <a:gd name="T72" fmla="*/ 237 w 1050"/>
                <a:gd name="T73" fmla="*/ 150 h 1051"/>
                <a:gd name="T74" fmla="*/ 241 w 1050"/>
                <a:gd name="T75" fmla="*/ 130 h 105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50" h="1051">
                  <a:moveTo>
                    <a:pt x="1050" y="525"/>
                  </a:moveTo>
                  <a:lnTo>
                    <a:pt x="1048" y="482"/>
                  </a:lnTo>
                  <a:lnTo>
                    <a:pt x="1042" y="439"/>
                  </a:lnTo>
                  <a:lnTo>
                    <a:pt x="1033" y="396"/>
                  </a:lnTo>
                  <a:lnTo>
                    <a:pt x="1021" y="355"/>
                  </a:lnTo>
                  <a:lnTo>
                    <a:pt x="1005" y="314"/>
                  </a:lnTo>
                  <a:lnTo>
                    <a:pt x="986" y="276"/>
                  </a:lnTo>
                  <a:lnTo>
                    <a:pt x="964" y="238"/>
                  </a:lnTo>
                  <a:lnTo>
                    <a:pt x="939" y="202"/>
                  </a:lnTo>
                  <a:lnTo>
                    <a:pt x="910" y="169"/>
                  </a:lnTo>
                  <a:lnTo>
                    <a:pt x="880" y="139"/>
                  </a:lnTo>
                  <a:lnTo>
                    <a:pt x="847" y="111"/>
                  </a:lnTo>
                  <a:lnTo>
                    <a:pt x="811" y="85"/>
                  </a:lnTo>
                  <a:lnTo>
                    <a:pt x="774" y="63"/>
                  </a:lnTo>
                  <a:lnTo>
                    <a:pt x="736" y="45"/>
                  </a:lnTo>
                  <a:lnTo>
                    <a:pt x="695" y="29"/>
                  </a:lnTo>
                  <a:lnTo>
                    <a:pt x="654" y="16"/>
                  </a:lnTo>
                  <a:lnTo>
                    <a:pt x="611" y="8"/>
                  </a:lnTo>
                  <a:lnTo>
                    <a:pt x="568" y="2"/>
                  </a:lnTo>
                  <a:lnTo>
                    <a:pt x="525" y="0"/>
                  </a:lnTo>
                  <a:lnTo>
                    <a:pt x="481" y="2"/>
                  </a:lnTo>
                  <a:lnTo>
                    <a:pt x="438" y="8"/>
                  </a:lnTo>
                  <a:lnTo>
                    <a:pt x="396" y="16"/>
                  </a:lnTo>
                  <a:lnTo>
                    <a:pt x="355" y="29"/>
                  </a:lnTo>
                  <a:lnTo>
                    <a:pt x="314" y="45"/>
                  </a:lnTo>
                  <a:lnTo>
                    <a:pt x="275" y="63"/>
                  </a:lnTo>
                  <a:lnTo>
                    <a:pt x="237" y="85"/>
                  </a:lnTo>
                  <a:lnTo>
                    <a:pt x="202" y="111"/>
                  </a:lnTo>
                  <a:lnTo>
                    <a:pt x="169" y="139"/>
                  </a:lnTo>
                  <a:lnTo>
                    <a:pt x="138" y="169"/>
                  </a:lnTo>
                  <a:lnTo>
                    <a:pt x="111" y="202"/>
                  </a:lnTo>
                  <a:lnTo>
                    <a:pt x="85" y="238"/>
                  </a:lnTo>
                  <a:lnTo>
                    <a:pt x="63" y="276"/>
                  </a:lnTo>
                  <a:lnTo>
                    <a:pt x="44" y="314"/>
                  </a:lnTo>
                  <a:lnTo>
                    <a:pt x="28" y="355"/>
                  </a:lnTo>
                  <a:lnTo>
                    <a:pt x="16" y="396"/>
                  </a:lnTo>
                  <a:lnTo>
                    <a:pt x="6" y="439"/>
                  </a:lnTo>
                  <a:lnTo>
                    <a:pt x="1" y="482"/>
                  </a:lnTo>
                  <a:lnTo>
                    <a:pt x="0" y="525"/>
                  </a:lnTo>
                  <a:lnTo>
                    <a:pt x="1" y="569"/>
                  </a:lnTo>
                  <a:lnTo>
                    <a:pt x="6" y="612"/>
                  </a:lnTo>
                  <a:lnTo>
                    <a:pt x="16" y="654"/>
                  </a:lnTo>
                  <a:lnTo>
                    <a:pt x="28" y="696"/>
                  </a:lnTo>
                  <a:lnTo>
                    <a:pt x="44" y="737"/>
                  </a:lnTo>
                  <a:lnTo>
                    <a:pt x="63" y="775"/>
                  </a:lnTo>
                  <a:lnTo>
                    <a:pt x="85" y="813"/>
                  </a:lnTo>
                  <a:lnTo>
                    <a:pt x="111" y="848"/>
                  </a:lnTo>
                  <a:lnTo>
                    <a:pt x="138" y="881"/>
                  </a:lnTo>
                  <a:lnTo>
                    <a:pt x="169" y="912"/>
                  </a:lnTo>
                  <a:lnTo>
                    <a:pt x="202" y="940"/>
                  </a:lnTo>
                  <a:lnTo>
                    <a:pt x="237" y="965"/>
                  </a:lnTo>
                  <a:lnTo>
                    <a:pt x="275" y="987"/>
                  </a:lnTo>
                  <a:lnTo>
                    <a:pt x="314" y="1006"/>
                  </a:lnTo>
                  <a:lnTo>
                    <a:pt x="355" y="1022"/>
                  </a:lnTo>
                  <a:lnTo>
                    <a:pt x="396" y="1035"/>
                  </a:lnTo>
                  <a:lnTo>
                    <a:pt x="438" y="1044"/>
                  </a:lnTo>
                  <a:lnTo>
                    <a:pt x="481" y="1049"/>
                  </a:lnTo>
                  <a:lnTo>
                    <a:pt x="525" y="1051"/>
                  </a:lnTo>
                  <a:lnTo>
                    <a:pt x="568" y="1049"/>
                  </a:lnTo>
                  <a:lnTo>
                    <a:pt x="611" y="1044"/>
                  </a:lnTo>
                  <a:lnTo>
                    <a:pt x="654" y="1035"/>
                  </a:lnTo>
                  <a:lnTo>
                    <a:pt x="695" y="1022"/>
                  </a:lnTo>
                  <a:lnTo>
                    <a:pt x="736" y="1006"/>
                  </a:lnTo>
                  <a:lnTo>
                    <a:pt x="774" y="987"/>
                  </a:lnTo>
                  <a:lnTo>
                    <a:pt x="811" y="965"/>
                  </a:lnTo>
                  <a:lnTo>
                    <a:pt x="847" y="940"/>
                  </a:lnTo>
                  <a:lnTo>
                    <a:pt x="880" y="912"/>
                  </a:lnTo>
                  <a:lnTo>
                    <a:pt x="910" y="881"/>
                  </a:lnTo>
                  <a:lnTo>
                    <a:pt x="939" y="848"/>
                  </a:lnTo>
                  <a:lnTo>
                    <a:pt x="964" y="813"/>
                  </a:lnTo>
                  <a:lnTo>
                    <a:pt x="986" y="775"/>
                  </a:lnTo>
                  <a:lnTo>
                    <a:pt x="1005" y="737"/>
                  </a:lnTo>
                  <a:lnTo>
                    <a:pt x="1021" y="696"/>
                  </a:lnTo>
                  <a:lnTo>
                    <a:pt x="1033" y="654"/>
                  </a:lnTo>
                  <a:lnTo>
                    <a:pt x="1042" y="612"/>
                  </a:lnTo>
                  <a:lnTo>
                    <a:pt x="1048" y="569"/>
                  </a:lnTo>
                  <a:lnTo>
                    <a:pt x="1050" y="52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14" name="Line 168"/>
            <p:cNvSpPr>
              <a:spLocks noChangeShapeType="1"/>
            </p:cNvSpPr>
            <p:nvPr/>
          </p:nvSpPr>
          <p:spPr bwMode="auto">
            <a:xfrm flipV="1">
              <a:off x="4645" y="1092"/>
              <a:ext cx="103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15" name="Line 169"/>
            <p:cNvSpPr>
              <a:spLocks noChangeShapeType="1"/>
            </p:cNvSpPr>
            <p:nvPr/>
          </p:nvSpPr>
          <p:spPr bwMode="auto">
            <a:xfrm flipV="1">
              <a:off x="4764" y="1063"/>
              <a:ext cx="13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16" name="Line 170"/>
            <p:cNvSpPr>
              <a:spLocks noChangeShapeType="1"/>
            </p:cNvSpPr>
            <p:nvPr/>
          </p:nvSpPr>
          <p:spPr bwMode="auto">
            <a:xfrm flipV="1">
              <a:off x="4793" y="944"/>
              <a:ext cx="103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17" name="Freeform 171"/>
            <p:cNvSpPr>
              <a:spLocks/>
            </p:cNvSpPr>
            <p:nvPr/>
          </p:nvSpPr>
          <p:spPr bwMode="auto">
            <a:xfrm>
              <a:off x="4690" y="988"/>
              <a:ext cx="161" cy="160"/>
            </a:xfrm>
            <a:custGeom>
              <a:avLst/>
              <a:gdLst>
                <a:gd name="T0" fmla="*/ 161 w 699"/>
                <a:gd name="T1" fmla="*/ 72 h 700"/>
                <a:gd name="T2" fmla="*/ 158 w 699"/>
                <a:gd name="T3" fmla="*/ 57 h 700"/>
                <a:gd name="T4" fmla="*/ 152 w 699"/>
                <a:gd name="T5" fmla="*/ 42 h 700"/>
                <a:gd name="T6" fmla="*/ 143 w 699"/>
                <a:gd name="T7" fmla="*/ 29 h 700"/>
                <a:gd name="T8" fmla="*/ 132 w 699"/>
                <a:gd name="T9" fmla="*/ 18 h 700"/>
                <a:gd name="T10" fmla="*/ 119 w 699"/>
                <a:gd name="T11" fmla="*/ 9 h 700"/>
                <a:gd name="T12" fmla="*/ 104 w 699"/>
                <a:gd name="T13" fmla="*/ 4 h 700"/>
                <a:gd name="T14" fmla="*/ 88 w 699"/>
                <a:gd name="T15" fmla="*/ 0 h 700"/>
                <a:gd name="T16" fmla="*/ 73 w 699"/>
                <a:gd name="T17" fmla="*/ 0 h 700"/>
                <a:gd name="T18" fmla="*/ 57 w 699"/>
                <a:gd name="T19" fmla="*/ 4 h 700"/>
                <a:gd name="T20" fmla="*/ 43 w 699"/>
                <a:gd name="T21" fmla="*/ 9 h 700"/>
                <a:gd name="T22" fmla="*/ 29 w 699"/>
                <a:gd name="T23" fmla="*/ 18 h 700"/>
                <a:gd name="T24" fmla="*/ 18 w 699"/>
                <a:gd name="T25" fmla="*/ 29 h 700"/>
                <a:gd name="T26" fmla="*/ 9 w 699"/>
                <a:gd name="T27" fmla="*/ 42 h 700"/>
                <a:gd name="T28" fmla="*/ 3 w 699"/>
                <a:gd name="T29" fmla="*/ 57 h 700"/>
                <a:gd name="T30" fmla="*/ 0 w 699"/>
                <a:gd name="T31" fmla="*/ 72 h 700"/>
                <a:gd name="T32" fmla="*/ 0 w 699"/>
                <a:gd name="T33" fmla="*/ 88 h 700"/>
                <a:gd name="T34" fmla="*/ 3 w 699"/>
                <a:gd name="T35" fmla="*/ 103 h 700"/>
                <a:gd name="T36" fmla="*/ 9 w 699"/>
                <a:gd name="T37" fmla="*/ 118 h 700"/>
                <a:gd name="T38" fmla="*/ 18 w 699"/>
                <a:gd name="T39" fmla="*/ 131 h 700"/>
                <a:gd name="T40" fmla="*/ 29 w 699"/>
                <a:gd name="T41" fmla="*/ 142 h 700"/>
                <a:gd name="T42" fmla="*/ 43 w 699"/>
                <a:gd name="T43" fmla="*/ 151 h 700"/>
                <a:gd name="T44" fmla="*/ 57 w 699"/>
                <a:gd name="T45" fmla="*/ 157 h 700"/>
                <a:gd name="T46" fmla="*/ 73 w 699"/>
                <a:gd name="T47" fmla="*/ 160 h 700"/>
                <a:gd name="T48" fmla="*/ 88 w 699"/>
                <a:gd name="T49" fmla="*/ 160 h 700"/>
                <a:gd name="T50" fmla="*/ 104 w 699"/>
                <a:gd name="T51" fmla="*/ 157 h 700"/>
                <a:gd name="T52" fmla="*/ 119 w 699"/>
                <a:gd name="T53" fmla="*/ 151 h 700"/>
                <a:gd name="T54" fmla="*/ 132 w 699"/>
                <a:gd name="T55" fmla="*/ 142 h 700"/>
                <a:gd name="T56" fmla="*/ 143 w 699"/>
                <a:gd name="T57" fmla="*/ 131 h 700"/>
                <a:gd name="T58" fmla="*/ 152 w 699"/>
                <a:gd name="T59" fmla="*/ 118 h 700"/>
                <a:gd name="T60" fmla="*/ 158 w 699"/>
                <a:gd name="T61" fmla="*/ 103 h 700"/>
                <a:gd name="T62" fmla="*/ 161 w 699"/>
                <a:gd name="T63" fmla="*/ 88 h 70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99" h="700">
                  <a:moveTo>
                    <a:pt x="699" y="350"/>
                  </a:moveTo>
                  <a:lnTo>
                    <a:pt x="698" y="316"/>
                  </a:lnTo>
                  <a:lnTo>
                    <a:pt x="693" y="282"/>
                  </a:lnTo>
                  <a:lnTo>
                    <a:pt x="684" y="249"/>
                  </a:lnTo>
                  <a:lnTo>
                    <a:pt x="673" y="216"/>
                  </a:lnTo>
                  <a:lnTo>
                    <a:pt x="658" y="185"/>
                  </a:lnTo>
                  <a:lnTo>
                    <a:pt x="641" y="156"/>
                  </a:lnTo>
                  <a:lnTo>
                    <a:pt x="620" y="129"/>
                  </a:lnTo>
                  <a:lnTo>
                    <a:pt x="597" y="103"/>
                  </a:lnTo>
                  <a:lnTo>
                    <a:pt x="571" y="80"/>
                  </a:lnTo>
                  <a:lnTo>
                    <a:pt x="544" y="60"/>
                  </a:lnTo>
                  <a:lnTo>
                    <a:pt x="515" y="41"/>
                  </a:lnTo>
                  <a:lnTo>
                    <a:pt x="483" y="27"/>
                  </a:lnTo>
                  <a:lnTo>
                    <a:pt x="451" y="16"/>
                  </a:lnTo>
                  <a:lnTo>
                    <a:pt x="418" y="7"/>
                  </a:lnTo>
                  <a:lnTo>
                    <a:pt x="384" y="2"/>
                  </a:lnTo>
                  <a:lnTo>
                    <a:pt x="350" y="0"/>
                  </a:lnTo>
                  <a:lnTo>
                    <a:pt x="315" y="2"/>
                  </a:lnTo>
                  <a:lnTo>
                    <a:pt x="281" y="7"/>
                  </a:lnTo>
                  <a:lnTo>
                    <a:pt x="248" y="16"/>
                  </a:lnTo>
                  <a:lnTo>
                    <a:pt x="216" y="27"/>
                  </a:lnTo>
                  <a:lnTo>
                    <a:pt x="185" y="41"/>
                  </a:lnTo>
                  <a:lnTo>
                    <a:pt x="155" y="60"/>
                  </a:lnTo>
                  <a:lnTo>
                    <a:pt x="127" y="80"/>
                  </a:lnTo>
                  <a:lnTo>
                    <a:pt x="102" y="103"/>
                  </a:lnTo>
                  <a:lnTo>
                    <a:pt x="79" y="129"/>
                  </a:lnTo>
                  <a:lnTo>
                    <a:pt x="58" y="156"/>
                  </a:lnTo>
                  <a:lnTo>
                    <a:pt x="41" y="185"/>
                  </a:lnTo>
                  <a:lnTo>
                    <a:pt x="26" y="216"/>
                  </a:lnTo>
                  <a:lnTo>
                    <a:pt x="15" y="249"/>
                  </a:lnTo>
                  <a:lnTo>
                    <a:pt x="6" y="282"/>
                  </a:lnTo>
                  <a:lnTo>
                    <a:pt x="2" y="316"/>
                  </a:lnTo>
                  <a:lnTo>
                    <a:pt x="0" y="350"/>
                  </a:lnTo>
                  <a:lnTo>
                    <a:pt x="2" y="385"/>
                  </a:lnTo>
                  <a:lnTo>
                    <a:pt x="6" y="418"/>
                  </a:lnTo>
                  <a:lnTo>
                    <a:pt x="15" y="452"/>
                  </a:lnTo>
                  <a:lnTo>
                    <a:pt x="26" y="484"/>
                  </a:lnTo>
                  <a:lnTo>
                    <a:pt x="41" y="515"/>
                  </a:lnTo>
                  <a:lnTo>
                    <a:pt x="58" y="545"/>
                  </a:lnTo>
                  <a:lnTo>
                    <a:pt x="79" y="573"/>
                  </a:lnTo>
                  <a:lnTo>
                    <a:pt x="102" y="598"/>
                  </a:lnTo>
                  <a:lnTo>
                    <a:pt x="127" y="622"/>
                  </a:lnTo>
                  <a:lnTo>
                    <a:pt x="155" y="642"/>
                  </a:lnTo>
                  <a:lnTo>
                    <a:pt x="185" y="659"/>
                  </a:lnTo>
                  <a:lnTo>
                    <a:pt x="216" y="674"/>
                  </a:lnTo>
                  <a:lnTo>
                    <a:pt x="248" y="686"/>
                  </a:lnTo>
                  <a:lnTo>
                    <a:pt x="281" y="694"/>
                  </a:lnTo>
                  <a:lnTo>
                    <a:pt x="315" y="699"/>
                  </a:lnTo>
                  <a:lnTo>
                    <a:pt x="350" y="700"/>
                  </a:lnTo>
                  <a:lnTo>
                    <a:pt x="384" y="699"/>
                  </a:lnTo>
                  <a:lnTo>
                    <a:pt x="418" y="694"/>
                  </a:lnTo>
                  <a:lnTo>
                    <a:pt x="451" y="686"/>
                  </a:lnTo>
                  <a:lnTo>
                    <a:pt x="483" y="674"/>
                  </a:lnTo>
                  <a:lnTo>
                    <a:pt x="515" y="659"/>
                  </a:lnTo>
                  <a:lnTo>
                    <a:pt x="544" y="642"/>
                  </a:lnTo>
                  <a:lnTo>
                    <a:pt x="571" y="622"/>
                  </a:lnTo>
                  <a:lnTo>
                    <a:pt x="597" y="598"/>
                  </a:lnTo>
                  <a:lnTo>
                    <a:pt x="620" y="573"/>
                  </a:lnTo>
                  <a:lnTo>
                    <a:pt x="641" y="545"/>
                  </a:lnTo>
                  <a:lnTo>
                    <a:pt x="658" y="515"/>
                  </a:lnTo>
                  <a:lnTo>
                    <a:pt x="673" y="484"/>
                  </a:lnTo>
                  <a:lnTo>
                    <a:pt x="684" y="452"/>
                  </a:lnTo>
                  <a:lnTo>
                    <a:pt x="693" y="418"/>
                  </a:lnTo>
                  <a:lnTo>
                    <a:pt x="698" y="385"/>
                  </a:lnTo>
                  <a:lnTo>
                    <a:pt x="699" y="35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18" name="Freeform 172"/>
            <p:cNvSpPr>
              <a:spLocks/>
            </p:cNvSpPr>
            <p:nvPr/>
          </p:nvSpPr>
          <p:spPr bwMode="auto">
            <a:xfrm>
              <a:off x="4650" y="947"/>
              <a:ext cx="241" cy="242"/>
            </a:xfrm>
            <a:custGeom>
              <a:avLst/>
              <a:gdLst>
                <a:gd name="T0" fmla="*/ 241 w 1050"/>
                <a:gd name="T1" fmla="*/ 111 h 1051"/>
                <a:gd name="T2" fmla="*/ 237 w 1050"/>
                <a:gd name="T3" fmla="*/ 91 h 1051"/>
                <a:gd name="T4" fmla="*/ 231 w 1050"/>
                <a:gd name="T5" fmla="*/ 72 h 1051"/>
                <a:gd name="T6" fmla="*/ 221 w 1050"/>
                <a:gd name="T7" fmla="*/ 55 h 1051"/>
                <a:gd name="T8" fmla="*/ 209 w 1050"/>
                <a:gd name="T9" fmla="*/ 39 h 1051"/>
                <a:gd name="T10" fmla="*/ 194 w 1050"/>
                <a:gd name="T11" fmla="*/ 26 h 1051"/>
                <a:gd name="T12" fmla="*/ 178 w 1050"/>
                <a:gd name="T13" fmla="*/ 15 h 1051"/>
                <a:gd name="T14" fmla="*/ 160 w 1050"/>
                <a:gd name="T15" fmla="*/ 7 h 1051"/>
                <a:gd name="T16" fmla="*/ 140 w 1050"/>
                <a:gd name="T17" fmla="*/ 2 h 1051"/>
                <a:gd name="T18" fmla="*/ 121 w 1050"/>
                <a:gd name="T19" fmla="*/ 0 h 1051"/>
                <a:gd name="T20" fmla="*/ 101 w 1050"/>
                <a:gd name="T21" fmla="*/ 2 h 1051"/>
                <a:gd name="T22" fmla="*/ 81 w 1050"/>
                <a:gd name="T23" fmla="*/ 7 h 1051"/>
                <a:gd name="T24" fmla="*/ 63 w 1050"/>
                <a:gd name="T25" fmla="*/ 15 h 1051"/>
                <a:gd name="T26" fmla="*/ 46 w 1050"/>
                <a:gd name="T27" fmla="*/ 26 h 1051"/>
                <a:gd name="T28" fmla="*/ 32 w 1050"/>
                <a:gd name="T29" fmla="*/ 39 h 1051"/>
                <a:gd name="T30" fmla="*/ 20 w 1050"/>
                <a:gd name="T31" fmla="*/ 55 h 1051"/>
                <a:gd name="T32" fmla="*/ 10 w 1050"/>
                <a:gd name="T33" fmla="*/ 72 h 1051"/>
                <a:gd name="T34" fmla="*/ 4 w 1050"/>
                <a:gd name="T35" fmla="*/ 91 h 1051"/>
                <a:gd name="T36" fmla="*/ 0 w 1050"/>
                <a:gd name="T37" fmla="*/ 111 h 1051"/>
                <a:gd name="T38" fmla="*/ 0 w 1050"/>
                <a:gd name="T39" fmla="*/ 131 h 1051"/>
                <a:gd name="T40" fmla="*/ 4 w 1050"/>
                <a:gd name="T41" fmla="*/ 151 h 1051"/>
                <a:gd name="T42" fmla="*/ 10 w 1050"/>
                <a:gd name="T43" fmla="*/ 169 h 1051"/>
                <a:gd name="T44" fmla="*/ 20 w 1050"/>
                <a:gd name="T45" fmla="*/ 187 h 1051"/>
                <a:gd name="T46" fmla="*/ 32 w 1050"/>
                <a:gd name="T47" fmla="*/ 203 h 1051"/>
                <a:gd name="T48" fmla="*/ 46 w 1050"/>
                <a:gd name="T49" fmla="*/ 216 h 1051"/>
                <a:gd name="T50" fmla="*/ 63 w 1050"/>
                <a:gd name="T51" fmla="*/ 227 h 1051"/>
                <a:gd name="T52" fmla="*/ 81 w 1050"/>
                <a:gd name="T53" fmla="*/ 235 h 1051"/>
                <a:gd name="T54" fmla="*/ 101 w 1050"/>
                <a:gd name="T55" fmla="*/ 240 h 1051"/>
                <a:gd name="T56" fmla="*/ 121 w 1050"/>
                <a:gd name="T57" fmla="*/ 242 h 1051"/>
                <a:gd name="T58" fmla="*/ 140 w 1050"/>
                <a:gd name="T59" fmla="*/ 240 h 1051"/>
                <a:gd name="T60" fmla="*/ 160 w 1050"/>
                <a:gd name="T61" fmla="*/ 235 h 1051"/>
                <a:gd name="T62" fmla="*/ 178 w 1050"/>
                <a:gd name="T63" fmla="*/ 227 h 1051"/>
                <a:gd name="T64" fmla="*/ 194 w 1050"/>
                <a:gd name="T65" fmla="*/ 216 h 1051"/>
                <a:gd name="T66" fmla="*/ 209 w 1050"/>
                <a:gd name="T67" fmla="*/ 203 h 1051"/>
                <a:gd name="T68" fmla="*/ 221 w 1050"/>
                <a:gd name="T69" fmla="*/ 187 h 1051"/>
                <a:gd name="T70" fmla="*/ 231 w 1050"/>
                <a:gd name="T71" fmla="*/ 169 h 1051"/>
                <a:gd name="T72" fmla="*/ 237 w 1050"/>
                <a:gd name="T73" fmla="*/ 151 h 1051"/>
                <a:gd name="T74" fmla="*/ 241 w 1050"/>
                <a:gd name="T75" fmla="*/ 131 h 105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50" h="1051">
                  <a:moveTo>
                    <a:pt x="1050" y="525"/>
                  </a:moveTo>
                  <a:lnTo>
                    <a:pt x="1048" y="483"/>
                  </a:lnTo>
                  <a:lnTo>
                    <a:pt x="1042" y="439"/>
                  </a:lnTo>
                  <a:lnTo>
                    <a:pt x="1033" y="396"/>
                  </a:lnTo>
                  <a:lnTo>
                    <a:pt x="1021" y="355"/>
                  </a:lnTo>
                  <a:lnTo>
                    <a:pt x="1005" y="314"/>
                  </a:lnTo>
                  <a:lnTo>
                    <a:pt x="986" y="275"/>
                  </a:lnTo>
                  <a:lnTo>
                    <a:pt x="964" y="238"/>
                  </a:lnTo>
                  <a:lnTo>
                    <a:pt x="939" y="203"/>
                  </a:lnTo>
                  <a:lnTo>
                    <a:pt x="910" y="170"/>
                  </a:lnTo>
                  <a:lnTo>
                    <a:pt x="880" y="139"/>
                  </a:lnTo>
                  <a:lnTo>
                    <a:pt x="847" y="111"/>
                  </a:lnTo>
                  <a:lnTo>
                    <a:pt x="811" y="85"/>
                  </a:lnTo>
                  <a:lnTo>
                    <a:pt x="774" y="63"/>
                  </a:lnTo>
                  <a:lnTo>
                    <a:pt x="736" y="44"/>
                  </a:lnTo>
                  <a:lnTo>
                    <a:pt x="695" y="29"/>
                  </a:lnTo>
                  <a:lnTo>
                    <a:pt x="654" y="16"/>
                  </a:lnTo>
                  <a:lnTo>
                    <a:pt x="611" y="8"/>
                  </a:lnTo>
                  <a:lnTo>
                    <a:pt x="568" y="2"/>
                  </a:lnTo>
                  <a:lnTo>
                    <a:pt x="525" y="0"/>
                  </a:lnTo>
                  <a:lnTo>
                    <a:pt x="481" y="2"/>
                  </a:lnTo>
                  <a:lnTo>
                    <a:pt x="438" y="8"/>
                  </a:lnTo>
                  <a:lnTo>
                    <a:pt x="396" y="16"/>
                  </a:lnTo>
                  <a:lnTo>
                    <a:pt x="355" y="29"/>
                  </a:lnTo>
                  <a:lnTo>
                    <a:pt x="314" y="44"/>
                  </a:lnTo>
                  <a:lnTo>
                    <a:pt x="275" y="63"/>
                  </a:lnTo>
                  <a:lnTo>
                    <a:pt x="237" y="85"/>
                  </a:lnTo>
                  <a:lnTo>
                    <a:pt x="202" y="111"/>
                  </a:lnTo>
                  <a:lnTo>
                    <a:pt x="169" y="139"/>
                  </a:lnTo>
                  <a:lnTo>
                    <a:pt x="138" y="170"/>
                  </a:lnTo>
                  <a:lnTo>
                    <a:pt x="111" y="203"/>
                  </a:lnTo>
                  <a:lnTo>
                    <a:pt x="85" y="238"/>
                  </a:lnTo>
                  <a:lnTo>
                    <a:pt x="63" y="275"/>
                  </a:lnTo>
                  <a:lnTo>
                    <a:pt x="44" y="314"/>
                  </a:lnTo>
                  <a:lnTo>
                    <a:pt x="28" y="355"/>
                  </a:lnTo>
                  <a:lnTo>
                    <a:pt x="16" y="396"/>
                  </a:lnTo>
                  <a:lnTo>
                    <a:pt x="6" y="439"/>
                  </a:lnTo>
                  <a:lnTo>
                    <a:pt x="1" y="483"/>
                  </a:lnTo>
                  <a:lnTo>
                    <a:pt x="0" y="525"/>
                  </a:lnTo>
                  <a:lnTo>
                    <a:pt x="1" y="569"/>
                  </a:lnTo>
                  <a:lnTo>
                    <a:pt x="6" y="611"/>
                  </a:lnTo>
                  <a:lnTo>
                    <a:pt x="16" y="654"/>
                  </a:lnTo>
                  <a:lnTo>
                    <a:pt x="28" y="696"/>
                  </a:lnTo>
                  <a:lnTo>
                    <a:pt x="44" y="736"/>
                  </a:lnTo>
                  <a:lnTo>
                    <a:pt x="63" y="775"/>
                  </a:lnTo>
                  <a:lnTo>
                    <a:pt x="85" y="813"/>
                  </a:lnTo>
                  <a:lnTo>
                    <a:pt x="111" y="848"/>
                  </a:lnTo>
                  <a:lnTo>
                    <a:pt x="138" y="881"/>
                  </a:lnTo>
                  <a:lnTo>
                    <a:pt x="169" y="912"/>
                  </a:lnTo>
                  <a:lnTo>
                    <a:pt x="202" y="940"/>
                  </a:lnTo>
                  <a:lnTo>
                    <a:pt x="237" y="965"/>
                  </a:lnTo>
                  <a:lnTo>
                    <a:pt x="275" y="987"/>
                  </a:lnTo>
                  <a:lnTo>
                    <a:pt x="314" y="1006"/>
                  </a:lnTo>
                  <a:lnTo>
                    <a:pt x="355" y="1022"/>
                  </a:lnTo>
                  <a:lnTo>
                    <a:pt x="396" y="1035"/>
                  </a:lnTo>
                  <a:lnTo>
                    <a:pt x="438" y="1044"/>
                  </a:lnTo>
                  <a:lnTo>
                    <a:pt x="481" y="1049"/>
                  </a:lnTo>
                  <a:lnTo>
                    <a:pt x="525" y="1051"/>
                  </a:lnTo>
                  <a:lnTo>
                    <a:pt x="568" y="1049"/>
                  </a:lnTo>
                  <a:lnTo>
                    <a:pt x="611" y="1044"/>
                  </a:lnTo>
                  <a:lnTo>
                    <a:pt x="654" y="1035"/>
                  </a:lnTo>
                  <a:lnTo>
                    <a:pt x="695" y="1022"/>
                  </a:lnTo>
                  <a:lnTo>
                    <a:pt x="736" y="1006"/>
                  </a:lnTo>
                  <a:lnTo>
                    <a:pt x="774" y="987"/>
                  </a:lnTo>
                  <a:lnTo>
                    <a:pt x="811" y="965"/>
                  </a:lnTo>
                  <a:lnTo>
                    <a:pt x="847" y="940"/>
                  </a:lnTo>
                  <a:lnTo>
                    <a:pt x="880" y="912"/>
                  </a:lnTo>
                  <a:lnTo>
                    <a:pt x="910" y="881"/>
                  </a:lnTo>
                  <a:lnTo>
                    <a:pt x="939" y="848"/>
                  </a:lnTo>
                  <a:lnTo>
                    <a:pt x="964" y="813"/>
                  </a:lnTo>
                  <a:lnTo>
                    <a:pt x="986" y="775"/>
                  </a:lnTo>
                  <a:lnTo>
                    <a:pt x="1005" y="736"/>
                  </a:lnTo>
                  <a:lnTo>
                    <a:pt x="1021" y="696"/>
                  </a:lnTo>
                  <a:lnTo>
                    <a:pt x="1033" y="654"/>
                  </a:lnTo>
                  <a:lnTo>
                    <a:pt x="1042" y="611"/>
                  </a:lnTo>
                  <a:lnTo>
                    <a:pt x="1048" y="569"/>
                  </a:lnTo>
                  <a:lnTo>
                    <a:pt x="1050" y="52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19" name="Line 173"/>
            <p:cNvSpPr>
              <a:spLocks noChangeShapeType="1"/>
            </p:cNvSpPr>
            <p:nvPr/>
          </p:nvSpPr>
          <p:spPr bwMode="auto">
            <a:xfrm flipH="1" flipV="1">
              <a:off x="3884" y="1092"/>
              <a:ext cx="103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20" name="Line 174"/>
            <p:cNvSpPr>
              <a:spLocks noChangeShapeType="1"/>
            </p:cNvSpPr>
            <p:nvPr/>
          </p:nvSpPr>
          <p:spPr bwMode="auto">
            <a:xfrm flipH="1" flipV="1">
              <a:off x="3855" y="1063"/>
              <a:ext cx="13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21" name="Line 175"/>
            <p:cNvSpPr>
              <a:spLocks noChangeShapeType="1"/>
            </p:cNvSpPr>
            <p:nvPr/>
          </p:nvSpPr>
          <p:spPr bwMode="auto">
            <a:xfrm flipH="1" flipV="1">
              <a:off x="3736" y="944"/>
              <a:ext cx="103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22" name="Freeform 176"/>
            <p:cNvSpPr>
              <a:spLocks/>
            </p:cNvSpPr>
            <p:nvPr/>
          </p:nvSpPr>
          <p:spPr bwMode="auto">
            <a:xfrm>
              <a:off x="3781" y="988"/>
              <a:ext cx="161" cy="160"/>
            </a:xfrm>
            <a:custGeom>
              <a:avLst/>
              <a:gdLst>
                <a:gd name="T0" fmla="*/ 161 w 699"/>
                <a:gd name="T1" fmla="*/ 72 h 700"/>
                <a:gd name="T2" fmla="*/ 158 w 699"/>
                <a:gd name="T3" fmla="*/ 57 h 700"/>
                <a:gd name="T4" fmla="*/ 152 w 699"/>
                <a:gd name="T5" fmla="*/ 42 h 700"/>
                <a:gd name="T6" fmla="*/ 143 w 699"/>
                <a:gd name="T7" fmla="*/ 29 h 700"/>
                <a:gd name="T8" fmla="*/ 132 w 699"/>
                <a:gd name="T9" fmla="*/ 18 h 700"/>
                <a:gd name="T10" fmla="*/ 118 w 699"/>
                <a:gd name="T11" fmla="*/ 9 h 700"/>
                <a:gd name="T12" fmla="*/ 104 w 699"/>
                <a:gd name="T13" fmla="*/ 4 h 700"/>
                <a:gd name="T14" fmla="*/ 88 w 699"/>
                <a:gd name="T15" fmla="*/ 0 h 700"/>
                <a:gd name="T16" fmla="*/ 73 w 699"/>
                <a:gd name="T17" fmla="*/ 0 h 700"/>
                <a:gd name="T18" fmla="*/ 57 w 699"/>
                <a:gd name="T19" fmla="*/ 4 h 700"/>
                <a:gd name="T20" fmla="*/ 43 w 699"/>
                <a:gd name="T21" fmla="*/ 9 h 700"/>
                <a:gd name="T22" fmla="*/ 29 w 699"/>
                <a:gd name="T23" fmla="*/ 18 h 700"/>
                <a:gd name="T24" fmla="*/ 18 w 699"/>
                <a:gd name="T25" fmla="*/ 29 h 700"/>
                <a:gd name="T26" fmla="*/ 9 w 699"/>
                <a:gd name="T27" fmla="*/ 42 h 700"/>
                <a:gd name="T28" fmla="*/ 3 w 699"/>
                <a:gd name="T29" fmla="*/ 57 h 700"/>
                <a:gd name="T30" fmla="*/ 0 w 699"/>
                <a:gd name="T31" fmla="*/ 72 h 700"/>
                <a:gd name="T32" fmla="*/ 0 w 699"/>
                <a:gd name="T33" fmla="*/ 88 h 700"/>
                <a:gd name="T34" fmla="*/ 3 w 699"/>
                <a:gd name="T35" fmla="*/ 103 h 700"/>
                <a:gd name="T36" fmla="*/ 9 w 699"/>
                <a:gd name="T37" fmla="*/ 118 h 700"/>
                <a:gd name="T38" fmla="*/ 18 w 699"/>
                <a:gd name="T39" fmla="*/ 131 h 700"/>
                <a:gd name="T40" fmla="*/ 29 w 699"/>
                <a:gd name="T41" fmla="*/ 142 h 700"/>
                <a:gd name="T42" fmla="*/ 43 w 699"/>
                <a:gd name="T43" fmla="*/ 151 h 700"/>
                <a:gd name="T44" fmla="*/ 57 w 699"/>
                <a:gd name="T45" fmla="*/ 157 h 700"/>
                <a:gd name="T46" fmla="*/ 73 w 699"/>
                <a:gd name="T47" fmla="*/ 160 h 700"/>
                <a:gd name="T48" fmla="*/ 88 w 699"/>
                <a:gd name="T49" fmla="*/ 160 h 700"/>
                <a:gd name="T50" fmla="*/ 104 w 699"/>
                <a:gd name="T51" fmla="*/ 157 h 700"/>
                <a:gd name="T52" fmla="*/ 118 w 699"/>
                <a:gd name="T53" fmla="*/ 151 h 700"/>
                <a:gd name="T54" fmla="*/ 132 w 699"/>
                <a:gd name="T55" fmla="*/ 142 h 700"/>
                <a:gd name="T56" fmla="*/ 143 w 699"/>
                <a:gd name="T57" fmla="*/ 131 h 700"/>
                <a:gd name="T58" fmla="*/ 152 w 699"/>
                <a:gd name="T59" fmla="*/ 118 h 700"/>
                <a:gd name="T60" fmla="*/ 158 w 699"/>
                <a:gd name="T61" fmla="*/ 103 h 700"/>
                <a:gd name="T62" fmla="*/ 161 w 699"/>
                <a:gd name="T63" fmla="*/ 88 h 70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99" h="700">
                  <a:moveTo>
                    <a:pt x="699" y="350"/>
                  </a:moveTo>
                  <a:lnTo>
                    <a:pt x="698" y="316"/>
                  </a:lnTo>
                  <a:lnTo>
                    <a:pt x="693" y="282"/>
                  </a:lnTo>
                  <a:lnTo>
                    <a:pt x="684" y="249"/>
                  </a:lnTo>
                  <a:lnTo>
                    <a:pt x="673" y="216"/>
                  </a:lnTo>
                  <a:lnTo>
                    <a:pt x="658" y="185"/>
                  </a:lnTo>
                  <a:lnTo>
                    <a:pt x="641" y="156"/>
                  </a:lnTo>
                  <a:lnTo>
                    <a:pt x="620" y="129"/>
                  </a:lnTo>
                  <a:lnTo>
                    <a:pt x="597" y="103"/>
                  </a:lnTo>
                  <a:lnTo>
                    <a:pt x="571" y="80"/>
                  </a:lnTo>
                  <a:lnTo>
                    <a:pt x="544" y="60"/>
                  </a:lnTo>
                  <a:lnTo>
                    <a:pt x="514" y="41"/>
                  </a:lnTo>
                  <a:lnTo>
                    <a:pt x="483" y="27"/>
                  </a:lnTo>
                  <a:lnTo>
                    <a:pt x="451" y="16"/>
                  </a:lnTo>
                  <a:lnTo>
                    <a:pt x="418" y="7"/>
                  </a:lnTo>
                  <a:lnTo>
                    <a:pt x="384" y="2"/>
                  </a:lnTo>
                  <a:lnTo>
                    <a:pt x="350" y="0"/>
                  </a:lnTo>
                  <a:lnTo>
                    <a:pt x="315" y="2"/>
                  </a:lnTo>
                  <a:lnTo>
                    <a:pt x="281" y="7"/>
                  </a:lnTo>
                  <a:lnTo>
                    <a:pt x="248" y="16"/>
                  </a:lnTo>
                  <a:lnTo>
                    <a:pt x="216" y="27"/>
                  </a:lnTo>
                  <a:lnTo>
                    <a:pt x="185" y="41"/>
                  </a:lnTo>
                  <a:lnTo>
                    <a:pt x="155" y="60"/>
                  </a:lnTo>
                  <a:lnTo>
                    <a:pt x="127" y="80"/>
                  </a:lnTo>
                  <a:lnTo>
                    <a:pt x="102" y="103"/>
                  </a:lnTo>
                  <a:lnTo>
                    <a:pt x="78" y="129"/>
                  </a:lnTo>
                  <a:lnTo>
                    <a:pt x="58" y="156"/>
                  </a:lnTo>
                  <a:lnTo>
                    <a:pt x="41" y="185"/>
                  </a:lnTo>
                  <a:lnTo>
                    <a:pt x="26" y="216"/>
                  </a:lnTo>
                  <a:lnTo>
                    <a:pt x="15" y="249"/>
                  </a:lnTo>
                  <a:lnTo>
                    <a:pt x="6" y="282"/>
                  </a:lnTo>
                  <a:lnTo>
                    <a:pt x="1" y="316"/>
                  </a:lnTo>
                  <a:lnTo>
                    <a:pt x="0" y="350"/>
                  </a:lnTo>
                  <a:lnTo>
                    <a:pt x="1" y="385"/>
                  </a:lnTo>
                  <a:lnTo>
                    <a:pt x="6" y="418"/>
                  </a:lnTo>
                  <a:lnTo>
                    <a:pt x="15" y="452"/>
                  </a:lnTo>
                  <a:lnTo>
                    <a:pt x="26" y="484"/>
                  </a:lnTo>
                  <a:lnTo>
                    <a:pt x="41" y="515"/>
                  </a:lnTo>
                  <a:lnTo>
                    <a:pt x="58" y="545"/>
                  </a:lnTo>
                  <a:lnTo>
                    <a:pt x="78" y="573"/>
                  </a:lnTo>
                  <a:lnTo>
                    <a:pt x="102" y="598"/>
                  </a:lnTo>
                  <a:lnTo>
                    <a:pt x="127" y="622"/>
                  </a:lnTo>
                  <a:lnTo>
                    <a:pt x="155" y="642"/>
                  </a:lnTo>
                  <a:lnTo>
                    <a:pt x="185" y="659"/>
                  </a:lnTo>
                  <a:lnTo>
                    <a:pt x="216" y="674"/>
                  </a:lnTo>
                  <a:lnTo>
                    <a:pt x="248" y="686"/>
                  </a:lnTo>
                  <a:lnTo>
                    <a:pt x="281" y="694"/>
                  </a:lnTo>
                  <a:lnTo>
                    <a:pt x="315" y="699"/>
                  </a:lnTo>
                  <a:lnTo>
                    <a:pt x="350" y="700"/>
                  </a:lnTo>
                  <a:lnTo>
                    <a:pt x="384" y="699"/>
                  </a:lnTo>
                  <a:lnTo>
                    <a:pt x="418" y="694"/>
                  </a:lnTo>
                  <a:lnTo>
                    <a:pt x="451" y="686"/>
                  </a:lnTo>
                  <a:lnTo>
                    <a:pt x="483" y="674"/>
                  </a:lnTo>
                  <a:lnTo>
                    <a:pt x="514" y="659"/>
                  </a:lnTo>
                  <a:lnTo>
                    <a:pt x="544" y="642"/>
                  </a:lnTo>
                  <a:lnTo>
                    <a:pt x="571" y="622"/>
                  </a:lnTo>
                  <a:lnTo>
                    <a:pt x="597" y="598"/>
                  </a:lnTo>
                  <a:lnTo>
                    <a:pt x="620" y="573"/>
                  </a:lnTo>
                  <a:lnTo>
                    <a:pt x="641" y="545"/>
                  </a:lnTo>
                  <a:lnTo>
                    <a:pt x="658" y="515"/>
                  </a:lnTo>
                  <a:lnTo>
                    <a:pt x="673" y="484"/>
                  </a:lnTo>
                  <a:lnTo>
                    <a:pt x="684" y="452"/>
                  </a:lnTo>
                  <a:lnTo>
                    <a:pt x="693" y="418"/>
                  </a:lnTo>
                  <a:lnTo>
                    <a:pt x="698" y="385"/>
                  </a:lnTo>
                  <a:lnTo>
                    <a:pt x="699" y="35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23" name="Freeform 177"/>
            <p:cNvSpPr>
              <a:spLocks/>
            </p:cNvSpPr>
            <p:nvPr/>
          </p:nvSpPr>
          <p:spPr bwMode="auto">
            <a:xfrm>
              <a:off x="3741" y="947"/>
              <a:ext cx="241" cy="242"/>
            </a:xfrm>
            <a:custGeom>
              <a:avLst/>
              <a:gdLst>
                <a:gd name="T0" fmla="*/ 241 w 1049"/>
                <a:gd name="T1" fmla="*/ 111 h 1051"/>
                <a:gd name="T2" fmla="*/ 237 w 1049"/>
                <a:gd name="T3" fmla="*/ 91 h 1051"/>
                <a:gd name="T4" fmla="*/ 231 w 1049"/>
                <a:gd name="T5" fmla="*/ 72 h 1051"/>
                <a:gd name="T6" fmla="*/ 221 w 1049"/>
                <a:gd name="T7" fmla="*/ 55 h 1051"/>
                <a:gd name="T8" fmla="*/ 209 w 1049"/>
                <a:gd name="T9" fmla="*/ 39 h 1051"/>
                <a:gd name="T10" fmla="*/ 195 w 1049"/>
                <a:gd name="T11" fmla="*/ 26 h 1051"/>
                <a:gd name="T12" fmla="*/ 178 w 1049"/>
                <a:gd name="T13" fmla="*/ 15 h 1051"/>
                <a:gd name="T14" fmla="*/ 160 w 1049"/>
                <a:gd name="T15" fmla="*/ 7 h 1051"/>
                <a:gd name="T16" fmla="*/ 140 w 1049"/>
                <a:gd name="T17" fmla="*/ 2 h 1051"/>
                <a:gd name="T18" fmla="*/ 121 w 1049"/>
                <a:gd name="T19" fmla="*/ 0 h 1051"/>
                <a:gd name="T20" fmla="*/ 101 w 1049"/>
                <a:gd name="T21" fmla="*/ 2 h 1051"/>
                <a:gd name="T22" fmla="*/ 81 w 1049"/>
                <a:gd name="T23" fmla="*/ 7 h 1051"/>
                <a:gd name="T24" fmla="*/ 63 w 1049"/>
                <a:gd name="T25" fmla="*/ 15 h 1051"/>
                <a:gd name="T26" fmla="*/ 46 w 1049"/>
                <a:gd name="T27" fmla="*/ 26 h 1051"/>
                <a:gd name="T28" fmla="*/ 32 w 1049"/>
                <a:gd name="T29" fmla="*/ 39 h 1051"/>
                <a:gd name="T30" fmla="*/ 20 w 1049"/>
                <a:gd name="T31" fmla="*/ 55 h 1051"/>
                <a:gd name="T32" fmla="*/ 10 w 1049"/>
                <a:gd name="T33" fmla="*/ 72 h 1051"/>
                <a:gd name="T34" fmla="*/ 4 w 1049"/>
                <a:gd name="T35" fmla="*/ 91 h 1051"/>
                <a:gd name="T36" fmla="*/ 0 w 1049"/>
                <a:gd name="T37" fmla="*/ 111 h 1051"/>
                <a:gd name="T38" fmla="*/ 0 w 1049"/>
                <a:gd name="T39" fmla="*/ 131 h 1051"/>
                <a:gd name="T40" fmla="*/ 4 w 1049"/>
                <a:gd name="T41" fmla="*/ 151 h 1051"/>
                <a:gd name="T42" fmla="*/ 10 w 1049"/>
                <a:gd name="T43" fmla="*/ 169 h 1051"/>
                <a:gd name="T44" fmla="*/ 20 w 1049"/>
                <a:gd name="T45" fmla="*/ 187 h 1051"/>
                <a:gd name="T46" fmla="*/ 32 w 1049"/>
                <a:gd name="T47" fmla="*/ 203 h 1051"/>
                <a:gd name="T48" fmla="*/ 46 w 1049"/>
                <a:gd name="T49" fmla="*/ 216 h 1051"/>
                <a:gd name="T50" fmla="*/ 63 w 1049"/>
                <a:gd name="T51" fmla="*/ 227 h 1051"/>
                <a:gd name="T52" fmla="*/ 81 w 1049"/>
                <a:gd name="T53" fmla="*/ 235 h 1051"/>
                <a:gd name="T54" fmla="*/ 101 w 1049"/>
                <a:gd name="T55" fmla="*/ 240 h 1051"/>
                <a:gd name="T56" fmla="*/ 121 w 1049"/>
                <a:gd name="T57" fmla="*/ 242 h 1051"/>
                <a:gd name="T58" fmla="*/ 140 w 1049"/>
                <a:gd name="T59" fmla="*/ 240 h 1051"/>
                <a:gd name="T60" fmla="*/ 160 w 1049"/>
                <a:gd name="T61" fmla="*/ 235 h 1051"/>
                <a:gd name="T62" fmla="*/ 178 w 1049"/>
                <a:gd name="T63" fmla="*/ 227 h 1051"/>
                <a:gd name="T64" fmla="*/ 195 w 1049"/>
                <a:gd name="T65" fmla="*/ 216 h 1051"/>
                <a:gd name="T66" fmla="*/ 209 w 1049"/>
                <a:gd name="T67" fmla="*/ 203 h 1051"/>
                <a:gd name="T68" fmla="*/ 221 w 1049"/>
                <a:gd name="T69" fmla="*/ 187 h 1051"/>
                <a:gd name="T70" fmla="*/ 231 w 1049"/>
                <a:gd name="T71" fmla="*/ 169 h 1051"/>
                <a:gd name="T72" fmla="*/ 237 w 1049"/>
                <a:gd name="T73" fmla="*/ 151 h 1051"/>
                <a:gd name="T74" fmla="*/ 241 w 1049"/>
                <a:gd name="T75" fmla="*/ 131 h 105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49" h="1051">
                  <a:moveTo>
                    <a:pt x="1049" y="525"/>
                  </a:moveTo>
                  <a:lnTo>
                    <a:pt x="1048" y="483"/>
                  </a:lnTo>
                  <a:lnTo>
                    <a:pt x="1042" y="439"/>
                  </a:lnTo>
                  <a:lnTo>
                    <a:pt x="1033" y="396"/>
                  </a:lnTo>
                  <a:lnTo>
                    <a:pt x="1021" y="355"/>
                  </a:lnTo>
                  <a:lnTo>
                    <a:pt x="1005" y="314"/>
                  </a:lnTo>
                  <a:lnTo>
                    <a:pt x="986" y="275"/>
                  </a:lnTo>
                  <a:lnTo>
                    <a:pt x="964" y="238"/>
                  </a:lnTo>
                  <a:lnTo>
                    <a:pt x="939" y="203"/>
                  </a:lnTo>
                  <a:lnTo>
                    <a:pt x="910" y="170"/>
                  </a:lnTo>
                  <a:lnTo>
                    <a:pt x="880" y="139"/>
                  </a:lnTo>
                  <a:lnTo>
                    <a:pt x="847" y="111"/>
                  </a:lnTo>
                  <a:lnTo>
                    <a:pt x="811" y="85"/>
                  </a:lnTo>
                  <a:lnTo>
                    <a:pt x="774" y="63"/>
                  </a:lnTo>
                  <a:lnTo>
                    <a:pt x="736" y="44"/>
                  </a:lnTo>
                  <a:lnTo>
                    <a:pt x="695" y="29"/>
                  </a:lnTo>
                  <a:lnTo>
                    <a:pt x="654" y="16"/>
                  </a:lnTo>
                  <a:lnTo>
                    <a:pt x="611" y="8"/>
                  </a:lnTo>
                  <a:lnTo>
                    <a:pt x="568" y="2"/>
                  </a:lnTo>
                  <a:lnTo>
                    <a:pt x="525" y="0"/>
                  </a:lnTo>
                  <a:lnTo>
                    <a:pt x="481" y="2"/>
                  </a:lnTo>
                  <a:lnTo>
                    <a:pt x="438" y="8"/>
                  </a:lnTo>
                  <a:lnTo>
                    <a:pt x="395" y="16"/>
                  </a:lnTo>
                  <a:lnTo>
                    <a:pt x="354" y="29"/>
                  </a:lnTo>
                  <a:lnTo>
                    <a:pt x="313" y="44"/>
                  </a:lnTo>
                  <a:lnTo>
                    <a:pt x="275" y="63"/>
                  </a:lnTo>
                  <a:lnTo>
                    <a:pt x="237" y="85"/>
                  </a:lnTo>
                  <a:lnTo>
                    <a:pt x="202" y="111"/>
                  </a:lnTo>
                  <a:lnTo>
                    <a:pt x="169" y="139"/>
                  </a:lnTo>
                  <a:lnTo>
                    <a:pt x="138" y="170"/>
                  </a:lnTo>
                  <a:lnTo>
                    <a:pt x="110" y="203"/>
                  </a:lnTo>
                  <a:lnTo>
                    <a:pt x="85" y="238"/>
                  </a:lnTo>
                  <a:lnTo>
                    <a:pt x="63" y="275"/>
                  </a:lnTo>
                  <a:lnTo>
                    <a:pt x="44" y="314"/>
                  </a:lnTo>
                  <a:lnTo>
                    <a:pt x="28" y="355"/>
                  </a:lnTo>
                  <a:lnTo>
                    <a:pt x="16" y="396"/>
                  </a:lnTo>
                  <a:lnTo>
                    <a:pt x="6" y="439"/>
                  </a:lnTo>
                  <a:lnTo>
                    <a:pt x="1" y="483"/>
                  </a:lnTo>
                  <a:lnTo>
                    <a:pt x="0" y="525"/>
                  </a:lnTo>
                  <a:lnTo>
                    <a:pt x="1" y="569"/>
                  </a:lnTo>
                  <a:lnTo>
                    <a:pt x="6" y="611"/>
                  </a:lnTo>
                  <a:lnTo>
                    <a:pt x="16" y="654"/>
                  </a:lnTo>
                  <a:lnTo>
                    <a:pt x="28" y="696"/>
                  </a:lnTo>
                  <a:lnTo>
                    <a:pt x="44" y="736"/>
                  </a:lnTo>
                  <a:lnTo>
                    <a:pt x="63" y="775"/>
                  </a:lnTo>
                  <a:lnTo>
                    <a:pt x="85" y="813"/>
                  </a:lnTo>
                  <a:lnTo>
                    <a:pt x="110" y="848"/>
                  </a:lnTo>
                  <a:lnTo>
                    <a:pt x="138" y="881"/>
                  </a:lnTo>
                  <a:lnTo>
                    <a:pt x="169" y="912"/>
                  </a:lnTo>
                  <a:lnTo>
                    <a:pt x="202" y="940"/>
                  </a:lnTo>
                  <a:lnTo>
                    <a:pt x="237" y="965"/>
                  </a:lnTo>
                  <a:lnTo>
                    <a:pt x="275" y="987"/>
                  </a:lnTo>
                  <a:lnTo>
                    <a:pt x="313" y="1006"/>
                  </a:lnTo>
                  <a:lnTo>
                    <a:pt x="354" y="1022"/>
                  </a:lnTo>
                  <a:lnTo>
                    <a:pt x="395" y="1035"/>
                  </a:lnTo>
                  <a:lnTo>
                    <a:pt x="438" y="1044"/>
                  </a:lnTo>
                  <a:lnTo>
                    <a:pt x="481" y="1049"/>
                  </a:lnTo>
                  <a:lnTo>
                    <a:pt x="525" y="1051"/>
                  </a:lnTo>
                  <a:lnTo>
                    <a:pt x="568" y="1049"/>
                  </a:lnTo>
                  <a:lnTo>
                    <a:pt x="611" y="1044"/>
                  </a:lnTo>
                  <a:lnTo>
                    <a:pt x="654" y="1035"/>
                  </a:lnTo>
                  <a:lnTo>
                    <a:pt x="695" y="1022"/>
                  </a:lnTo>
                  <a:lnTo>
                    <a:pt x="736" y="1006"/>
                  </a:lnTo>
                  <a:lnTo>
                    <a:pt x="774" y="987"/>
                  </a:lnTo>
                  <a:lnTo>
                    <a:pt x="811" y="965"/>
                  </a:lnTo>
                  <a:lnTo>
                    <a:pt x="847" y="940"/>
                  </a:lnTo>
                  <a:lnTo>
                    <a:pt x="880" y="912"/>
                  </a:lnTo>
                  <a:lnTo>
                    <a:pt x="910" y="881"/>
                  </a:lnTo>
                  <a:lnTo>
                    <a:pt x="939" y="848"/>
                  </a:lnTo>
                  <a:lnTo>
                    <a:pt x="964" y="813"/>
                  </a:lnTo>
                  <a:lnTo>
                    <a:pt x="986" y="775"/>
                  </a:lnTo>
                  <a:lnTo>
                    <a:pt x="1005" y="736"/>
                  </a:lnTo>
                  <a:lnTo>
                    <a:pt x="1021" y="696"/>
                  </a:lnTo>
                  <a:lnTo>
                    <a:pt x="1033" y="654"/>
                  </a:lnTo>
                  <a:lnTo>
                    <a:pt x="1042" y="611"/>
                  </a:lnTo>
                  <a:lnTo>
                    <a:pt x="1048" y="569"/>
                  </a:lnTo>
                  <a:lnTo>
                    <a:pt x="1049" y="52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24" name="Line 178"/>
            <p:cNvSpPr>
              <a:spLocks noChangeShapeType="1"/>
            </p:cNvSpPr>
            <p:nvPr/>
          </p:nvSpPr>
          <p:spPr bwMode="auto">
            <a:xfrm flipH="1">
              <a:off x="3884" y="1853"/>
              <a:ext cx="103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25" name="Line 179"/>
            <p:cNvSpPr>
              <a:spLocks noChangeShapeType="1"/>
            </p:cNvSpPr>
            <p:nvPr/>
          </p:nvSpPr>
          <p:spPr bwMode="auto">
            <a:xfrm flipH="1">
              <a:off x="3855" y="1972"/>
              <a:ext cx="13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26" name="Line 180"/>
            <p:cNvSpPr>
              <a:spLocks noChangeShapeType="1"/>
            </p:cNvSpPr>
            <p:nvPr/>
          </p:nvSpPr>
          <p:spPr bwMode="auto">
            <a:xfrm flipH="1">
              <a:off x="3736" y="2001"/>
              <a:ext cx="103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27" name="Freeform 181"/>
            <p:cNvSpPr>
              <a:spLocks/>
            </p:cNvSpPr>
            <p:nvPr/>
          </p:nvSpPr>
          <p:spPr bwMode="auto">
            <a:xfrm>
              <a:off x="3781" y="1898"/>
              <a:ext cx="161" cy="161"/>
            </a:xfrm>
            <a:custGeom>
              <a:avLst/>
              <a:gdLst>
                <a:gd name="T0" fmla="*/ 161 w 699"/>
                <a:gd name="T1" fmla="*/ 73 h 700"/>
                <a:gd name="T2" fmla="*/ 158 w 699"/>
                <a:gd name="T3" fmla="*/ 57 h 700"/>
                <a:gd name="T4" fmla="*/ 152 w 699"/>
                <a:gd name="T5" fmla="*/ 43 h 700"/>
                <a:gd name="T6" fmla="*/ 143 w 699"/>
                <a:gd name="T7" fmla="*/ 30 h 700"/>
                <a:gd name="T8" fmla="*/ 132 w 699"/>
                <a:gd name="T9" fmla="*/ 18 h 700"/>
                <a:gd name="T10" fmla="*/ 118 w 699"/>
                <a:gd name="T11" fmla="*/ 9 h 700"/>
                <a:gd name="T12" fmla="*/ 104 w 699"/>
                <a:gd name="T13" fmla="*/ 4 h 700"/>
                <a:gd name="T14" fmla="*/ 88 w 699"/>
                <a:gd name="T15" fmla="*/ 0 h 700"/>
                <a:gd name="T16" fmla="*/ 73 w 699"/>
                <a:gd name="T17" fmla="*/ 0 h 700"/>
                <a:gd name="T18" fmla="*/ 57 w 699"/>
                <a:gd name="T19" fmla="*/ 4 h 700"/>
                <a:gd name="T20" fmla="*/ 43 w 699"/>
                <a:gd name="T21" fmla="*/ 9 h 700"/>
                <a:gd name="T22" fmla="*/ 29 w 699"/>
                <a:gd name="T23" fmla="*/ 18 h 700"/>
                <a:gd name="T24" fmla="*/ 18 w 699"/>
                <a:gd name="T25" fmla="*/ 30 h 700"/>
                <a:gd name="T26" fmla="*/ 9 w 699"/>
                <a:gd name="T27" fmla="*/ 43 h 700"/>
                <a:gd name="T28" fmla="*/ 3 w 699"/>
                <a:gd name="T29" fmla="*/ 57 h 700"/>
                <a:gd name="T30" fmla="*/ 0 w 699"/>
                <a:gd name="T31" fmla="*/ 73 h 700"/>
                <a:gd name="T32" fmla="*/ 0 w 699"/>
                <a:gd name="T33" fmla="*/ 89 h 700"/>
                <a:gd name="T34" fmla="*/ 3 w 699"/>
                <a:gd name="T35" fmla="*/ 104 h 700"/>
                <a:gd name="T36" fmla="*/ 9 w 699"/>
                <a:gd name="T37" fmla="*/ 118 h 700"/>
                <a:gd name="T38" fmla="*/ 18 w 699"/>
                <a:gd name="T39" fmla="*/ 132 h 700"/>
                <a:gd name="T40" fmla="*/ 29 w 699"/>
                <a:gd name="T41" fmla="*/ 143 h 700"/>
                <a:gd name="T42" fmla="*/ 43 w 699"/>
                <a:gd name="T43" fmla="*/ 152 h 700"/>
                <a:gd name="T44" fmla="*/ 57 w 699"/>
                <a:gd name="T45" fmla="*/ 158 h 700"/>
                <a:gd name="T46" fmla="*/ 73 w 699"/>
                <a:gd name="T47" fmla="*/ 161 h 700"/>
                <a:gd name="T48" fmla="*/ 88 w 699"/>
                <a:gd name="T49" fmla="*/ 161 h 700"/>
                <a:gd name="T50" fmla="*/ 104 w 699"/>
                <a:gd name="T51" fmla="*/ 158 h 700"/>
                <a:gd name="T52" fmla="*/ 118 w 699"/>
                <a:gd name="T53" fmla="*/ 152 h 700"/>
                <a:gd name="T54" fmla="*/ 132 w 699"/>
                <a:gd name="T55" fmla="*/ 143 h 700"/>
                <a:gd name="T56" fmla="*/ 143 w 699"/>
                <a:gd name="T57" fmla="*/ 132 h 700"/>
                <a:gd name="T58" fmla="*/ 152 w 699"/>
                <a:gd name="T59" fmla="*/ 118 h 700"/>
                <a:gd name="T60" fmla="*/ 158 w 699"/>
                <a:gd name="T61" fmla="*/ 104 h 700"/>
                <a:gd name="T62" fmla="*/ 161 w 699"/>
                <a:gd name="T63" fmla="*/ 89 h 70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99" h="700">
                  <a:moveTo>
                    <a:pt x="699" y="350"/>
                  </a:moveTo>
                  <a:lnTo>
                    <a:pt x="698" y="316"/>
                  </a:lnTo>
                  <a:lnTo>
                    <a:pt x="693" y="282"/>
                  </a:lnTo>
                  <a:lnTo>
                    <a:pt x="684" y="249"/>
                  </a:lnTo>
                  <a:lnTo>
                    <a:pt x="673" y="216"/>
                  </a:lnTo>
                  <a:lnTo>
                    <a:pt x="658" y="185"/>
                  </a:lnTo>
                  <a:lnTo>
                    <a:pt x="641" y="156"/>
                  </a:lnTo>
                  <a:lnTo>
                    <a:pt x="620" y="129"/>
                  </a:lnTo>
                  <a:lnTo>
                    <a:pt x="597" y="103"/>
                  </a:lnTo>
                  <a:lnTo>
                    <a:pt x="571" y="80"/>
                  </a:lnTo>
                  <a:lnTo>
                    <a:pt x="544" y="59"/>
                  </a:lnTo>
                  <a:lnTo>
                    <a:pt x="514" y="41"/>
                  </a:lnTo>
                  <a:lnTo>
                    <a:pt x="483" y="26"/>
                  </a:lnTo>
                  <a:lnTo>
                    <a:pt x="451" y="16"/>
                  </a:lnTo>
                  <a:lnTo>
                    <a:pt x="418" y="7"/>
                  </a:lnTo>
                  <a:lnTo>
                    <a:pt x="384" y="2"/>
                  </a:lnTo>
                  <a:lnTo>
                    <a:pt x="350" y="0"/>
                  </a:lnTo>
                  <a:lnTo>
                    <a:pt x="315" y="2"/>
                  </a:lnTo>
                  <a:lnTo>
                    <a:pt x="281" y="7"/>
                  </a:lnTo>
                  <a:lnTo>
                    <a:pt x="248" y="16"/>
                  </a:lnTo>
                  <a:lnTo>
                    <a:pt x="216" y="26"/>
                  </a:lnTo>
                  <a:lnTo>
                    <a:pt x="185" y="41"/>
                  </a:lnTo>
                  <a:lnTo>
                    <a:pt x="155" y="59"/>
                  </a:lnTo>
                  <a:lnTo>
                    <a:pt x="127" y="80"/>
                  </a:lnTo>
                  <a:lnTo>
                    <a:pt x="102" y="103"/>
                  </a:lnTo>
                  <a:lnTo>
                    <a:pt x="78" y="129"/>
                  </a:lnTo>
                  <a:lnTo>
                    <a:pt x="58" y="156"/>
                  </a:lnTo>
                  <a:lnTo>
                    <a:pt x="41" y="185"/>
                  </a:lnTo>
                  <a:lnTo>
                    <a:pt x="26" y="216"/>
                  </a:lnTo>
                  <a:lnTo>
                    <a:pt x="15" y="249"/>
                  </a:lnTo>
                  <a:lnTo>
                    <a:pt x="6" y="282"/>
                  </a:lnTo>
                  <a:lnTo>
                    <a:pt x="1" y="316"/>
                  </a:lnTo>
                  <a:lnTo>
                    <a:pt x="0" y="350"/>
                  </a:lnTo>
                  <a:lnTo>
                    <a:pt x="1" y="385"/>
                  </a:lnTo>
                  <a:lnTo>
                    <a:pt x="6" y="418"/>
                  </a:lnTo>
                  <a:lnTo>
                    <a:pt x="15" y="452"/>
                  </a:lnTo>
                  <a:lnTo>
                    <a:pt x="26" y="484"/>
                  </a:lnTo>
                  <a:lnTo>
                    <a:pt x="41" y="515"/>
                  </a:lnTo>
                  <a:lnTo>
                    <a:pt x="58" y="545"/>
                  </a:lnTo>
                  <a:lnTo>
                    <a:pt x="78" y="573"/>
                  </a:lnTo>
                  <a:lnTo>
                    <a:pt x="102" y="598"/>
                  </a:lnTo>
                  <a:lnTo>
                    <a:pt x="127" y="622"/>
                  </a:lnTo>
                  <a:lnTo>
                    <a:pt x="155" y="642"/>
                  </a:lnTo>
                  <a:lnTo>
                    <a:pt x="185" y="659"/>
                  </a:lnTo>
                  <a:lnTo>
                    <a:pt x="216" y="674"/>
                  </a:lnTo>
                  <a:lnTo>
                    <a:pt x="248" y="685"/>
                  </a:lnTo>
                  <a:lnTo>
                    <a:pt x="281" y="694"/>
                  </a:lnTo>
                  <a:lnTo>
                    <a:pt x="315" y="699"/>
                  </a:lnTo>
                  <a:lnTo>
                    <a:pt x="350" y="700"/>
                  </a:lnTo>
                  <a:lnTo>
                    <a:pt x="384" y="699"/>
                  </a:lnTo>
                  <a:lnTo>
                    <a:pt x="418" y="694"/>
                  </a:lnTo>
                  <a:lnTo>
                    <a:pt x="451" y="685"/>
                  </a:lnTo>
                  <a:lnTo>
                    <a:pt x="483" y="674"/>
                  </a:lnTo>
                  <a:lnTo>
                    <a:pt x="514" y="659"/>
                  </a:lnTo>
                  <a:lnTo>
                    <a:pt x="544" y="642"/>
                  </a:lnTo>
                  <a:lnTo>
                    <a:pt x="571" y="622"/>
                  </a:lnTo>
                  <a:lnTo>
                    <a:pt x="597" y="598"/>
                  </a:lnTo>
                  <a:lnTo>
                    <a:pt x="620" y="573"/>
                  </a:lnTo>
                  <a:lnTo>
                    <a:pt x="641" y="545"/>
                  </a:lnTo>
                  <a:lnTo>
                    <a:pt x="658" y="515"/>
                  </a:lnTo>
                  <a:lnTo>
                    <a:pt x="673" y="484"/>
                  </a:lnTo>
                  <a:lnTo>
                    <a:pt x="684" y="452"/>
                  </a:lnTo>
                  <a:lnTo>
                    <a:pt x="693" y="418"/>
                  </a:lnTo>
                  <a:lnTo>
                    <a:pt x="698" y="385"/>
                  </a:lnTo>
                  <a:lnTo>
                    <a:pt x="699" y="35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28" name="Freeform 182"/>
            <p:cNvSpPr>
              <a:spLocks/>
            </p:cNvSpPr>
            <p:nvPr/>
          </p:nvSpPr>
          <p:spPr bwMode="auto">
            <a:xfrm>
              <a:off x="3741" y="1858"/>
              <a:ext cx="241" cy="241"/>
            </a:xfrm>
            <a:custGeom>
              <a:avLst/>
              <a:gdLst>
                <a:gd name="T0" fmla="*/ 241 w 1049"/>
                <a:gd name="T1" fmla="*/ 111 h 1051"/>
                <a:gd name="T2" fmla="*/ 237 w 1049"/>
                <a:gd name="T3" fmla="*/ 91 h 1051"/>
                <a:gd name="T4" fmla="*/ 231 w 1049"/>
                <a:gd name="T5" fmla="*/ 72 h 1051"/>
                <a:gd name="T6" fmla="*/ 221 w 1049"/>
                <a:gd name="T7" fmla="*/ 55 h 1051"/>
                <a:gd name="T8" fmla="*/ 209 w 1049"/>
                <a:gd name="T9" fmla="*/ 39 h 1051"/>
                <a:gd name="T10" fmla="*/ 195 w 1049"/>
                <a:gd name="T11" fmla="*/ 25 h 1051"/>
                <a:gd name="T12" fmla="*/ 178 w 1049"/>
                <a:gd name="T13" fmla="*/ 14 h 1051"/>
                <a:gd name="T14" fmla="*/ 160 w 1049"/>
                <a:gd name="T15" fmla="*/ 7 h 1051"/>
                <a:gd name="T16" fmla="*/ 140 w 1049"/>
                <a:gd name="T17" fmla="*/ 2 h 1051"/>
                <a:gd name="T18" fmla="*/ 121 w 1049"/>
                <a:gd name="T19" fmla="*/ 0 h 1051"/>
                <a:gd name="T20" fmla="*/ 101 w 1049"/>
                <a:gd name="T21" fmla="*/ 2 h 1051"/>
                <a:gd name="T22" fmla="*/ 81 w 1049"/>
                <a:gd name="T23" fmla="*/ 7 h 1051"/>
                <a:gd name="T24" fmla="*/ 63 w 1049"/>
                <a:gd name="T25" fmla="*/ 14 h 1051"/>
                <a:gd name="T26" fmla="*/ 46 w 1049"/>
                <a:gd name="T27" fmla="*/ 25 h 1051"/>
                <a:gd name="T28" fmla="*/ 32 w 1049"/>
                <a:gd name="T29" fmla="*/ 39 h 1051"/>
                <a:gd name="T30" fmla="*/ 20 w 1049"/>
                <a:gd name="T31" fmla="*/ 55 h 1051"/>
                <a:gd name="T32" fmla="*/ 10 w 1049"/>
                <a:gd name="T33" fmla="*/ 72 h 1051"/>
                <a:gd name="T34" fmla="*/ 4 w 1049"/>
                <a:gd name="T35" fmla="*/ 91 h 1051"/>
                <a:gd name="T36" fmla="*/ 0 w 1049"/>
                <a:gd name="T37" fmla="*/ 111 h 1051"/>
                <a:gd name="T38" fmla="*/ 0 w 1049"/>
                <a:gd name="T39" fmla="*/ 130 h 1051"/>
                <a:gd name="T40" fmla="*/ 4 w 1049"/>
                <a:gd name="T41" fmla="*/ 150 h 1051"/>
                <a:gd name="T42" fmla="*/ 10 w 1049"/>
                <a:gd name="T43" fmla="*/ 169 h 1051"/>
                <a:gd name="T44" fmla="*/ 20 w 1049"/>
                <a:gd name="T45" fmla="*/ 186 h 1051"/>
                <a:gd name="T46" fmla="*/ 32 w 1049"/>
                <a:gd name="T47" fmla="*/ 202 h 1051"/>
                <a:gd name="T48" fmla="*/ 46 w 1049"/>
                <a:gd name="T49" fmla="*/ 216 h 1051"/>
                <a:gd name="T50" fmla="*/ 63 w 1049"/>
                <a:gd name="T51" fmla="*/ 226 h 1051"/>
                <a:gd name="T52" fmla="*/ 81 w 1049"/>
                <a:gd name="T53" fmla="*/ 234 h 1051"/>
                <a:gd name="T54" fmla="*/ 101 w 1049"/>
                <a:gd name="T55" fmla="*/ 239 h 1051"/>
                <a:gd name="T56" fmla="*/ 121 w 1049"/>
                <a:gd name="T57" fmla="*/ 241 h 1051"/>
                <a:gd name="T58" fmla="*/ 140 w 1049"/>
                <a:gd name="T59" fmla="*/ 239 h 1051"/>
                <a:gd name="T60" fmla="*/ 160 w 1049"/>
                <a:gd name="T61" fmla="*/ 234 h 1051"/>
                <a:gd name="T62" fmla="*/ 178 w 1049"/>
                <a:gd name="T63" fmla="*/ 226 h 1051"/>
                <a:gd name="T64" fmla="*/ 195 w 1049"/>
                <a:gd name="T65" fmla="*/ 216 h 1051"/>
                <a:gd name="T66" fmla="*/ 209 w 1049"/>
                <a:gd name="T67" fmla="*/ 202 h 1051"/>
                <a:gd name="T68" fmla="*/ 221 w 1049"/>
                <a:gd name="T69" fmla="*/ 186 h 1051"/>
                <a:gd name="T70" fmla="*/ 231 w 1049"/>
                <a:gd name="T71" fmla="*/ 169 h 1051"/>
                <a:gd name="T72" fmla="*/ 237 w 1049"/>
                <a:gd name="T73" fmla="*/ 150 h 1051"/>
                <a:gd name="T74" fmla="*/ 241 w 1049"/>
                <a:gd name="T75" fmla="*/ 130 h 105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49" h="1051">
                  <a:moveTo>
                    <a:pt x="1049" y="525"/>
                  </a:moveTo>
                  <a:lnTo>
                    <a:pt x="1048" y="482"/>
                  </a:lnTo>
                  <a:lnTo>
                    <a:pt x="1042" y="439"/>
                  </a:lnTo>
                  <a:lnTo>
                    <a:pt x="1033" y="396"/>
                  </a:lnTo>
                  <a:lnTo>
                    <a:pt x="1021" y="355"/>
                  </a:lnTo>
                  <a:lnTo>
                    <a:pt x="1005" y="314"/>
                  </a:lnTo>
                  <a:lnTo>
                    <a:pt x="986" y="276"/>
                  </a:lnTo>
                  <a:lnTo>
                    <a:pt x="964" y="238"/>
                  </a:lnTo>
                  <a:lnTo>
                    <a:pt x="939" y="202"/>
                  </a:lnTo>
                  <a:lnTo>
                    <a:pt x="910" y="169"/>
                  </a:lnTo>
                  <a:lnTo>
                    <a:pt x="880" y="139"/>
                  </a:lnTo>
                  <a:lnTo>
                    <a:pt x="847" y="111"/>
                  </a:lnTo>
                  <a:lnTo>
                    <a:pt x="811" y="85"/>
                  </a:lnTo>
                  <a:lnTo>
                    <a:pt x="774" y="63"/>
                  </a:lnTo>
                  <a:lnTo>
                    <a:pt x="736" y="45"/>
                  </a:lnTo>
                  <a:lnTo>
                    <a:pt x="695" y="29"/>
                  </a:lnTo>
                  <a:lnTo>
                    <a:pt x="654" y="16"/>
                  </a:lnTo>
                  <a:lnTo>
                    <a:pt x="611" y="8"/>
                  </a:lnTo>
                  <a:lnTo>
                    <a:pt x="568" y="2"/>
                  </a:lnTo>
                  <a:lnTo>
                    <a:pt x="525" y="0"/>
                  </a:lnTo>
                  <a:lnTo>
                    <a:pt x="481" y="2"/>
                  </a:lnTo>
                  <a:lnTo>
                    <a:pt x="438" y="8"/>
                  </a:lnTo>
                  <a:lnTo>
                    <a:pt x="395" y="16"/>
                  </a:lnTo>
                  <a:lnTo>
                    <a:pt x="354" y="29"/>
                  </a:lnTo>
                  <a:lnTo>
                    <a:pt x="313" y="45"/>
                  </a:lnTo>
                  <a:lnTo>
                    <a:pt x="275" y="63"/>
                  </a:lnTo>
                  <a:lnTo>
                    <a:pt x="237" y="85"/>
                  </a:lnTo>
                  <a:lnTo>
                    <a:pt x="202" y="111"/>
                  </a:lnTo>
                  <a:lnTo>
                    <a:pt x="169" y="139"/>
                  </a:lnTo>
                  <a:lnTo>
                    <a:pt x="138" y="169"/>
                  </a:lnTo>
                  <a:lnTo>
                    <a:pt x="110" y="202"/>
                  </a:lnTo>
                  <a:lnTo>
                    <a:pt x="85" y="238"/>
                  </a:lnTo>
                  <a:lnTo>
                    <a:pt x="63" y="276"/>
                  </a:lnTo>
                  <a:lnTo>
                    <a:pt x="44" y="314"/>
                  </a:lnTo>
                  <a:lnTo>
                    <a:pt x="28" y="355"/>
                  </a:lnTo>
                  <a:lnTo>
                    <a:pt x="16" y="396"/>
                  </a:lnTo>
                  <a:lnTo>
                    <a:pt x="6" y="439"/>
                  </a:lnTo>
                  <a:lnTo>
                    <a:pt x="1" y="482"/>
                  </a:lnTo>
                  <a:lnTo>
                    <a:pt x="0" y="525"/>
                  </a:lnTo>
                  <a:lnTo>
                    <a:pt x="1" y="569"/>
                  </a:lnTo>
                  <a:lnTo>
                    <a:pt x="6" y="612"/>
                  </a:lnTo>
                  <a:lnTo>
                    <a:pt x="16" y="654"/>
                  </a:lnTo>
                  <a:lnTo>
                    <a:pt x="28" y="696"/>
                  </a:lnTo>
                  <a:lnTo>
                    <a:pt x="44" y="737"/>
                  </a:lnTo>
                  <a:lnTo>
                    <a:pt x="63" y="775"/>
                  </a:lnTo>
                  <a:lnTo>
                    <a:pt x="85" y="813"/>
                  </a:lnTo>
                  <a:lnTo>
                    <a:pt x="110" y="848"/>
                  </a:lnTo>
                  <a:lnTo>
                    <a:pt x="138" y="881"/>
                  </a:lnTo>
                  <a:lnTo>
                    <a:pt x="169" y="912"/>
                  </a:lnTo>
                  <a:lnTo>
                    <a:pt x="202" y="940"/>
                  </a:lnTo>
                  <a:lnTo>
                    <a:pt x="237" y="965"/>
                  </a:lnTo>
                  <a:lnTo>
                    <a:pt x="275" y="987"/>
                  </a:lnTo>
                  <a:lnTo>
                    <a:pt x="313" y="1006"/>
                  </a:lnTo>
                  <a:lnTo>
                    <a:pt x="354" y="1022"/>
                  </a:lnTo>
                  <a:lnTo>
                    <a:pt x="395" y="1035"/>
                  </a:lnTo>
                  <a:lnTo>
                    <a:pt x="438" y="1044"/>
                  </a:lnTo>
                  <a:lnTo>
                    <a:pt x="481" y="1049"/>
                  </a:lnTo>
                  <a:lnTo>
                    <a:pt x="525" y="1051"/>
                  </a:lnTo>
                  <a:lnTo>
                    <a:pt x="568" y="1049"/>
                  </a:lnTo>
                  <a:lnTo>
                    <a:pt x="611" y="1044"/>
                  </a:lnTo>
                  <a:lnTo>
                    <a:pt x="654" y="1035"/>
                  </a:lnTo>
                  <a:lnTo>
                    <a:pt x="695" y="1022"/>
                  </a:lnTo>
                  <a:lnTo>
                    <a:pt x="736" y="1006"/>
                  </a:lnTo>
                  <a:lnTo>
                    <a:pt x="774" y="987"/>
                  </a:lnTo>
                  <a:lnTo>
                    <a:pt x="811" y="965"/>
                  </a:lnTo>
                  <a:lnTo>
                    <a:pt x="847" y="940"/>
                  </a:lnTo>
                  <a:lnTo>
                    <a:pt x="880" y="912"/>
                  </a:lnTo>
                  <a:lnTo>
                    <a:pt x="910" y="881"/>
                  </a:lnTo>
                  <a:lnTo>
                    <a:pt x="939" y="848"/>
                  </a:lnTo>
                  <a:lnTo>
                    <a:pt x="964" y="813"/>
                  </a:lnTo>
                  <a:lnTo>
                    <a:pt x="986" y="775"/>
                  </a:lnTo>
                  <a:lnTo>
                    <a:pt x="1005" y="737"/>
                  </a:lnTo>
                  <a:lnTo>
                    <a:pt x="1021" y="696"/>
                  </a:lnTo>
                  <a:lnTo>
                    <a:pt x="1033" y="654"/>
                  </a:lnTo>
                  <a:lnTo>
                    <a:pt x="1042" y="612"/>
                  </a:lnTo>
                  <a:lnTo>
                    <a:pt x="1048" y="569"/>
                  </a:lnTo>
                  <a:lnTo>
                    <a:pt x="1049" y="52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29" name="Line 183"/>
            <p:cNvSpPr>
              <a:spLocks noChangeShapeType="1"/>
            </p:cNvSpPr>
            <p:nvPr/>
          </p:nvSpPr>
          <p:spPr bwMode="auto">
            <a:xfrm flipV="1">
              <a:off x="4246" y="1211"/>
              <a:ext cx="0" cy="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30" name="Line 184"/>
            <p:cNvSpPr>
              <a:spLocks noChangeShapeType="1"/>
            </p:cNvSpPr>
            <p:nvPr/>
          </p:nvSpPr>
          <p:spPr bwMode="auto">
            <a:xfrm>
              <a:off x="4246" y="1211"/>
              <a:ext cx="14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31" name="Line 185"/>
            <p:cNvSpPr>
              <a:spLocks noChangeShapeType="1"/>
            </p:cNvSpPr>
            <p:nvPr/>
          </p:nvSpPr>
          <p:spPr bwMode="auto">
            <a:xfrm>
              <a:off x="4386" y="1211"/>
              <a:ext cx="0" cy="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32" name="Line 214"/>
            <p:cNvSpPr>
              <a:spLocks noChangeShapeType="1"/>
            </p:cNvSpPr>
            <p:nvPr/>
          </p:nvSpPr>
          <p:spPr bwMode="auto">
            <a:xfrm>
              <a:off x="3413" y="1523"/>
              <a:ext cx="1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33" name="Line 215"/>
            <p:cNvSpPr>
              <a:spLocks noChangeShapeType="1"/>
            </p:cNvSpPr>
            <p:nvPr/>
          </p:nvSpPr>
          <p:spPr bwMode="auto">
            <a:xfrm>
              <a:off x="3592" y="1523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34" name="Line 216"/>
            <p:cNvSpPr>
              <a:spLocks noChangeShapeType="1"/>
            </p:cNvSpPr>
            <p:nvPr/>
          </p:nvSpPr>
          <p:spPr bwMode="auto">
            <a:xfrm>
              <a:off x="3633" y="1523"/>
              <a:ext cx="1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35" name="Line 217"/>
            <p:cNvSpPr>
              <a:spLocks noChangeShapeType="1"/>
            </p:cNvSpPr>
            <p:nvPr/>
          </p:nvSpPr>
          <p:spPr bwMode="auto">
            <a:xfrm>
              <a:off x="3836" y="1523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36" name="Line 218"/>
            <p:cNvSpPr>
              <a:spLocks noChangeShapeType="1"/>
            </p:cNvSpPr>
            <p:nvPr/>
          </p:nvSpPr>
          <p:spPr bwMode="auto">
            <a:xfrm>
              <a:off x="3876" y="1523"/>
              <a:ext cx="1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37" name="Line 219"/>
            <p:cNvSpPr>
              <a:spLocks noChangeShapeType="1"/>
            </p:cNvSpPr>
            <p:nvPr/>
          </p:nvSpPr>
          <p:spPr bwMode="auto">
            <a:xfrm>
              <a:off x="4079" y="1523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38" name="Line 220"/>
            <p:cNvSpPr>
              <a:spLocks noChangeShapeType="1"/>
            </p:cNvSpPr>
            <p:nvPr/>
          </p:nvSpPr>
          <p:spPr bwMode="auto">
            <a:xfrm>
              <a:off x="4119" y="1523"/>
              <a:ext cx="1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39" name="Line 221"/>
            <p:cNvSpPr>
              <a:spLocks noChangeShapeType="1"/>
            </p:cNvSpPr>
            <p:nvPr/>
          </p:nvSpPr>
          <p:spPr bwMode="auto">
            <a:xfrm>
              <a:off x="4322" y="1523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40" name="Line 222"/>
            <p:cNvSpPr>
              <a:spLocks noChangeShapeType="1"/>
            </p:cNvSpPr>
            <p:nvPr/>
          </p:nvSpPr>
          <p:spPr bwMode="auto">
            <a:xfrm>
              <a:off x="4362" y="1523"/>
              <a:ext cx="1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41" name="Line 223"/>
            <p:cNvSpPr>
              <a:spLocks noChangeShapeType="1"/>
            </p:cNvSpPr>
            <p:nvPr/>
          </p:nvSpPr>
          <p:spPr bwMode="auto">
            <a:xfrm>
              <a:off x="4564" y="1523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42" name="Line 224"/>
            <p:cNvSpPr>
              <a:spLocks noChangeShapeType="1"/>
            </p:cNvSpPr>
            <p:nvPr/>
          </p:nvSpPr>
          <p:spPr bwMode="auto">
            <a:xfrm>
              <a:off x="4605" y="1523"/>
              <a:ext cx="1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43" name="Line 225"/>
            <p:cNvSpPr>
              <a:spLocks noChangeShapeType="1"/>
            </p:cNvSpPr>
            <p:nvPr/>
          </p:nvSpPr>
          <p:spPr bwMode="auto">
            <a:xfrm>
              <a:off x="4807" y="1523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44" name="Line 226"/>
            <p:cNvSpPr>
              <a:spLocks noChangeShapeType="1"/>
            </p:cNvSpPr>
            <p:nvPr/>
          </p:nvSpPr>
          <p:spPr bwMode="auto">
            <a:xfrm>
              <a:off x="4848" y="1523"/>
              <a:ext cx="1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45" name="Line 227"/>
            <p:cNvSpPr>
              <a:spLocks noChangeShapeType="1"/>
            </p:cNvSpPr>
            <p:nvPr/>
          </p:nvSpPr>
          <p:spPr bwMode="auto">
            <a:xfrm>
              <a:off x="5050" y="1523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146" name="Line 228"/>
            <p:cNvSpPr>
              <a:spLocks noChangeShapeType="1"/>
            </p:cNvSpPr>
            <p:nvPr/>
          </p:nvSpPr>
          <p:spPr bwMode="auto">
            <a:xfrm>
              <a:off x="5092" y="1523"/>
              <a:ext cx="1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23154" name="Group 274"/>
          <p:cNvGrpSpPr>
            <a:grpSpLocks/>
          </p:cNvGrpSpPr>
          <p:nvPr/>
        </p:nvGrpSpPr>
        <p:grpSpPr bwMode="auto">
          <a:xfrm>
            <a:off x="3935413" y="650875"/>
            <a:ext cx="501650" cy="285750"/>
            <a:chOff x="2479" y="410"/>
            <a:chExt cx="316" cy="180"/>
          </a:xfrm>
        </p:grpSpPr>
        <p:sp>
          <p:nvSpPr>
            <p:cNvPr id="41049" name="Freeform 229"/>
            <p:cNvSpPr>
              <a:spLocks/>
            </p:cNvSpPr>
            <p:nvPr/>
          </p:nvSpPr>
          <p:spPr bwMode="auto">
            <a:xfrm>
              <a:off x="2479" y="410"/>
              <a:ext cx="91" cy="180"/>
            </a:xfrm>
            <a:custGeom>
              <a:avLst/>
              <a:gdLst>
                <a:gd name="T0" fmla="*/ 0 w 395"/>
                <a:gd name="T1" fmla="*/ 180 h 788"/>
                <a:gd name="T2" fmla="*/ 91 w 395"/>
                <a:gd name="T3" fmla="*/ 0 h 788"/>
                <a:gd name="T4" fmla="*/ 85 w 395"/>
                <a:gd name="T5" fmla="*/ 180 h 7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5" h="788">
                  <a:moveTo>
                    <a:pt x="0" y="788"/>
                  </a:moveTo>
                  <a:lnTo>
                    <a:pt x="395" y="0"/>
                  </a:lnTo>
                  <a:lnTo>
                    <a:pt x="367" y="78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50" name="Line 230"/>
            <p:cNvSpPr>
              <a:spLocks noChangeShapeType="1"/>
            </p:cNvSpPr>
            <p:nvPr/>
          </p:nvSpPr>
          <p:spPr bwMode="auto">
            <a:xfrm flipH="1">
              <a:off x="2504" y="540"/>
              <a:ext cx="6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51" name="Line 231"/>
            <p:cNvSpPr>
              <a:spLocks noChangeShapeType="1"/>
            </p:cNvSpPr>
            <p:nvPr/>
          </p:nvSpPr>
          <p:spPr bwMode="auto">
            <a:xfrm>
              <a:off x="2622" y="531"/>
              <a:ext cx="5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52" name="Freeform 232"/>
            <p:cNvSpPr>
              <a:spLocks/>
            </p:cNvSpPr>
            <p:nvPr/>
          </p:nvSpPr>
          <p:spPr bwMode="auto">
            <a:xfrm>
              <a:off x="2704" y="410"/>
              <a:ext cx="91" cy="180"/>
            </a:xfrm>
            <a:custGeom>
              <a:avLst/>
              <a:gdLst>
                <a:gd name="T0" fmla="*/ 0 w 395"/>
                <a:gd name="T1" fmla="*/ 180 h 788"/>
                <a:gd name="T2" fmla="*/ 91 w 395"/>
                <a:gd name="T3" fmla="*/ 0 h 788"/>
                <a:gd name="T4" fmla="*/ 85 w 395"/>
                <a:gd name="T5" fmla="*/ 180 h 7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5" h="788">
                  <a:moveTo>
                    <a:pt x="0" y="788"/>
                  </a:moveTo>
                  <a:lnTo>
                    <a:pt x="395" y="0"/>
                  </a:lnTo>
                  <a:lnTo>
                    <a:pt x="368" y="78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53" name="Line 233"/>
            <p:cNvSpPr>
              <a:spLocks noChangeShapeType="1"/>
            </p:cNvSpPr>
            <p:nvPr/>
          </p:nvSpPr>
          <p:spPr bwMode="auto">
            <a:xfrm flipH="1">
              <a:off x="2730" y="540"/>
              <a:ext cx="5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23156" name="Group 276"/>
          <p:cNvGrpSpPr>
            <a:grpSpLocks/>
          </p:cNvGrpSpPr>
          <p:nvPr/>
        </p:nvGrpSpPr>
        <p:grpSpPr bwMode="auto">
          <a:xfrm>
            <a:off x="6477000" y="582613"/>
            <a:ext cx="1631950" cy="3367087"/>
            <a:chOff x="4080" y="367"/>
            <a:chExt cx="1028" cy="2121"/>
          </a:xfrm>
        </p:grpSpPr>
        <p:sp>
          <p:nvSpPr>
            <p:cNvPr id="41039" name="Line 234"/>
            <p:cNvSpPr>
              <a:spLocks noChangeShapeType="1"/>
            </p:cNvSpPr>
            <p:nvPr/>
          </p:nvSpPr>
          <p:spPr bwMode="auto">
            <a:xfrm>
              <a:off x="4317" y="386"/>
              <a:ext cx="0" cy="15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40" name="Line 235"/>
            <p:cNvSpPr>
              <a:spLocks noChangeShapeType="1"/>
            </p:cNvSpPr>
            <p:nvPr/>
          </p:nvSpPr>
          <p:spPr bwMode="auto">
            <a:xfrm flipH="1">
              <a:off x="4238" y="386"/>
              <a:ext cx="7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41" name="Freeform 236"/>
            <p:cNvSpPr>
              <a:spLocks/>
            </p:cNvSpPr>
            <p:nvPr/>
          </p:nvSpPr>
          <p:spPr bwMode="auto">
            <a:xfrm>
              <a:off x="4080" y="367"/>
              <a:ext cx="158" cy="38"/>
            </a:xfrm>
            <a:custGeom>
              <a:avLst/>
              <a:gdLst>
                <a:gd name="T0" fmla="*/ 0 w 686"/>
                <a:gd name="T1" fmla="*/ 19 h 172"/>
                <a:gd name="T2" fmla="*/ 158 w 686"/>
                <a:gd name="T3" fmla="*/ 0 h 172"/>
                <a:gd name="T4" fmla="*/ 158 w 686"/>
                <a:gd name="T5" fmla="*/ 38 h 172"/>
                <a:gd name="T6" fmla="*/ 0 w 686"/>
                <a:gd name="T7" fmla="*/ 19 h 1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6" h="172">
                  <a:moveTo>
                    <a:pt x="0" y="86"/>
                  </a:moveTo>
                  <a:lnTo>
                    <a:pt x="686" y="0"/>
                  </a:lnTo>
                  <a:lnTo>
                    <a:pt x="686" y="172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42" name="Freeform 237"/>
            <p:cNvSpPr>
              <a:spLocks/>
            </p:cNvSpPr>
            <p:nvPr/>
          </p:nvSpPr>
          <p:spPr bwMode="auto">
            <a:xfrm>
              <a:off x="4080" y="367"/>
              <a:ext cx="158" cy="38"/>
            </a:xfrm>
            <a:custGeom>
              <a:avLst/>
              <a:gdLst>
                <a:gd name="T0" fmla="*/ 0 w 686"/>
                <a:gd name="T1" fmla="*/ 19 h 172"/>
                <a:gd name="T2" fmla="*/ 158 w 686"/>
                <a:gd name="T3" fmla="*/ 0 h 172"/>
                <a:gd name="T4" fmla="*/ 158 w 686"/>
                <a:gd name="T5" fmla="*/ 38 h 172"/>
                <a:gd name="T6" fmla="*/ 0 w 686"/>
                <a:gd name="T7" fmla="*/ 19 h 1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6" h="172">
                  <a:moveTo>
                    <a:pt x="0" y="86"/>
                  </a:moveTo>
                  <a:lnTo>
                    <a:pt x="686" y="0"/>
                  </a:lnTo>
                  <a:lnTo>
                    <a:pt x="686" y="172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43" name="Line 238"/>
            <p:cNvSpPr>
              <a:spLocks noChangeShapeType="1"/>
            </p:cNvSpPr>
            <p:nvPr/>
          </p:nvSpPr>
          <p:spPr bwMode="auto">
            <a:xfrm>
              <a:off x="4317" y="1446"/>
              <a:ext cx="0" cy="7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44" name="Line 239"/>
            <p:cNvSpPr>
              <a:spLocks noChangeShapeType="1"/>
            </p:cNvSpPr>
            <p:nvPr/>
          </p:nvSpPr>
          <p:spPr bwMode="auto">
            <a:xfrm>
              <a:off x="4317" y="1523"/>
              <a:ext cx="61" cy="6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45" name="Line 240"/>
            <p:cNvSpPr>
              <a:spLocks noChangeShapeType="1"/>
            </p:cNvSpPr>
            <p:nvPr/>
          </p:nvSpPr>
          <p:spPr bwMode="auto">
            <a:xfrm flipH="1" flipV="1">
              <a:off x="5007" y="2215"/>
              <a:ext cx="101" cy="12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46" name="Line 241"/>
            <p:cNvSpPr>
              <a:spLocks noChangeShapeType="1"/>
            </p:cNvSpPr>
            <p:nvPr/>
          </p:nvSpPr>
          <p:spPr bwMode="auto">
            <a:xfrm flipH="1">
              <a:off x="5047" y="2338"/>
              <a:ext cx="61" cy="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47" name="Freeform 242"/>
            <p:cNvSpPr>
              <a:spLocks/>
            </p:cNvSpPr>
            <p:nvPr/>
          </p:nvSpPr>
          <p:spPr bwMode="auto">
            <a:xfrm>
              <a:off x="4926" y="2372"/>
              <a:ext cx="134" cy="116"/>
            </a:xfrm>
            <a:custGeom>
              <a:avLst/>
              <a:gdLst>
                <a:gd name="T0" fmla="*/ 0 w 585"/>
                <a:gd name="T1" fmla="*/ 116 h 503"/>
                <a:gd name="T2" fmla="*/ 109 w 585"/>
                <a:gd name="T3" fmla="*/ 0 h 503"/>
                <a:gd name="T4" fmla="*/ 134 w 585"/>
                <a:gd name="T5" fmla="*/ 30 h 503"/>
                <a:gd name="T6" fmla="*/ 0 w 585"/>
                <a:gd name="T7" fmla="*/ 116 h 5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5" h="503">
                  <a:moveTo>
                    <a:pt x="0" y="503"/>
                  </a:moveTo>
                  <a:lnTo>
                    <a:pt x="475" y="0"/>
                  </a:lnTo>
                  <a:lnTo>
                    <a:pt x="585" y="132"/>
                  </a:lnTo>
                  <a:lnTo>
                    <a:pt x="0" y="50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48" name="Freeform 243"/>
            <p:cNvSpPr>
              <a:spLocks/>
            </p:cNvSpPr>
            <p:nvPr/>
          </p:nvSpPr>
          <p:spPr bwMode="auto">
            <a:xfrm>
              <a:off x="4926" y="2372"/>
              <a:ext cx="134" cy="116"/>
            </a:xfrm>
            <a:custGeom>
              <a:avLst/>
              <a:gdLst>
                <a:gd name="T0" fmla="*/ 0 w 585"/>
                <a:gd name="T1" fmla="*/ 116 h 503"/>
                <a:gd name="T2" fmla="*/ 109 w 585"/>
                <a:gd name="T3" fmla="*/ 0 h 503"/>
                <a:gd name="T4" fmla="*/ 134 w 585"/>
                <a:gd name="T5" fmla="*/ 30 h 503"/>
                <a:gd name="T6" fmla="*/ 0 w 585"/>
                <a:gd name="T7" fmla="*/ 116 h 5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5" h="503">
                  <a:moveTo>
                    <a:pt x="0" y="503"/>
                  </a:moveTo>
                  <a:lnTo>
                    <a:pt x="475" y="0"/>
                  </a:lnTo>
                  <a:lnTo>
                    <a:pt x="585" y="132"/>
                  </a:lnTo>
                  <a:lnTo>
                    <a:pt x="0" y="50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23155" name="Group 275"/>
          <p:cNvGrpSpPr>
            <a:grpSpLocks/>
          </p:cNvGrpSpPr>
          <p:nvPr/>
        </p:nvGrpSpPr>
        <p:grpSpPr bwMode="auto">
          <a:xfrm>
            <a:off x="6629400" y="401638"/>
            <a:ext cx="1657350" cy="3370262"/>
            <a:chOff x="4201" y="259"/>
            <a:chExt cx="1044" cy="2123"/>
          </a:xfrm>
        </p:grpSpPr>
        <p:sp>
          <p:nvSpPr>
            <p:cNvPr id="41033" name="Freeform 244"/>
            <p:cNvSpPr>
              <a:spLocks/>
            </p:cNvSpPr>
            <p:nvPr/>
          </p:nvSpPr>
          <p:spPr bwMode="auto">
            <a:xfrm>
              <a:off x="4370" y="259"/>
              <a:ext cx="92" cy="182"/>
            </a:xfrm>
            <a:custGeom>
              <a:avLst/>
              <a:gdLst>
                <a:gd name="T0" fmla="*/ 0 w 395"/>
                <a:gd name="T1" fmla="*/ 182 h 788"/>
                <a:gd name="T2" fmla="*/ 92 w 395"/>
                <a:gd name="T3" fmla="*/ 0 h 788"/>
                <a:gd name="T4" fmla="*/ 85 w 395"/>
                <a:gd name="T5" fmla="*/ 182 h 7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5" h="788">
                  <a:moveTo>
                    <a:pt x="0" y="788"/>
                  </a:moveTo>
                  <a:lnTo>
                    <a:pt x="395" y="0"/>
                  </a:lnTo>
                  <a:lnTo>
                    <a:pt x="367" y="78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34" name="Line 245"/>
            <p:cNvSpPr>
              <a:spLocks noChangeShapeType="1"/>
            </p:cNvSpPr>
            <p:nvPr/>
          </p:nvSpPr>
          <p:spPr bwMode="auto">
            <a:xfrm flipH="1">
              <a:off x="4396" y="391"/>
              <a:ext cx="5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35" name="Freeform 246"/>
            <p:cNvSpPr>
              <a:spLocks/>
            </p:cNvSpPr>
            <p:nvPr/>
          </p:nvSpPr>
          <p:spPr bwMode="auto">
            <a:xfrm>
              <a:off x="4201" y="1546"/>
              <a:ext cx="90" cy="180"/>
            </a:xfrm>
            <a:custGeom>
              <a:avLst/>
              <a:gdLst>
                <a:gd name="T0" fmla="*/ 0 w 395"/>
                <a:gd name="T1" fmla="*/ 180 h 788"/>
                <a:gd name="T2" fmla="*/ 90 w 395"/>
                <a:gd name="T3" fmla="*/ 0 h 788"/>
                <a:gd name="T4" fmla="*/ 84 w 395"/>
                <a:gd name="T5" fmla="*/ 180 h 7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5" h="788">
                  <a:moveTo>
                    <a:pt x="0" y="788"/>
                  </a:moveTo>
                  <a:lnTo>
                    <a:pt x="395" y="0"/>
                  </a:lnTo>
                  <a:lnTo>
                    <a:pt x="368" y="78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36" name="Line 247"/>
            <p:cNvSpPr>
              <a:spLocks noChangeShapeType="1"/>
            </p:cNvSpPr>
            <p:nvPr/>
          </p:nvSpPr>
          <p:spPr bwMode="auto">
            <a:xfrm flipH="1">
              <a:off x="4227" y="1676"/>
              <a:ext cx="5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37" name="Freeform 248"/>
            <p:cNvSpPr>
              <a:spLocks/>
            </p:cNvSpPr>
            <p:nvPr/>
          </p:nvSpPr>
          <p:spPr bwMode="auto">
            <a:xfrm>
              <a:off x="5155" y="2200"/>
              <a:ext cx="90" cy="182"/>
            </a:xfrm>
            <a:custGeom>
              <a:avLst/>
              <a:gdLst>
                <a:gd name="T0" fmla="*/ 0 w 395"/>
                <a:gd name="T1" fmla="*/ 182 h 788"/>
                <a:gd name="T2" fmla="*/ 90 w 395"/>
                <a:gd name="T3" fmla="*/ 0 h 788"/>
                <a:gd name="T4" fmla="*/ 84 w 395"/>
                <a:gd name="T5" fmla="*/ 182 h 7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5" h="788">
                  <a:moveTo>
                    <a:pt x="0" y="788"/>
                  </a:moveTo>
                  <a:lnTo>
                    <a:pt x="395" y="0"/>
                  </a:lnTo>
                  <a:lnTo>
                    <a:pt x="367" y="78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38" name="Line 249"/>
            <p:cNvSpPr>
              <a:spLocks noChangeShapeType="1"/>
            </p:cNvSpPr>
            <p:nvPr/>
          </p:nvSpPr>
          <p:spPr bwMode="auto">
            <a:xfrm flipH="1">
              <a:off x="5180" y="2330"/>
              <a:ext cx="6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23153" name="Group 273"/>
          <p:cNvGrpSpPr>
            <a:grpSpLocks/>
          </p:cNvGrpSpPr>
          <p:nvPr/>
        </p:nvGrpSpPr>
        <p:grpSpPr bwMode="auto">
          <a:xfrm>
            <a:off x="3495675" y="1077913"/>
            <a:ext cx="1447800" cy="2682875"/>
            <a:chOff x="2202" y="679"/>
            <a:chExt cx="912" cy="1690"/>
          </a:xfrm>
        </p:grpSpPr>
        <p:sp>
          <p:nvSpPr>
            <p:cNvPr id="40975" name="Line 116"/>
            <p:cNvSpPr>
              <a:spLocks noChangeShapeType="1"/>
            </p:cNvSpPr>
            <p:nvPr/>
          </p:nvSpPr>
          <p:spPr bwMode="auto">
            <a:xfrm>
              <a:off x="2202" y="1523"/>
              <a:ext cx="17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976" name="Line 117"/>
            <p:cNvSpPr>
              <a:spLocks noChangeShapeType="1"/>
            </p:cNvSpPr>
            <p:nvPr/>
          </p:nvSpPr>
          <p:spPr bwMode="auto">
            <a:xfrm>
              <a:off x="2405" y="1523"/>
              <a:ext cx="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977" name="Line 118"/>
            <p:cNvSpPr>
              <a:spLocks noChangeShapeType="1"/>
            </p:cNvSpPr>
            <p:nvPr/>
          </p:nvSpPr>
          <p:spPr bwMode="auto">
            <a:xfrm>
              <a:off x="2459" y="1523"/>
              <a:ext cx="15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978" name="Line 119"/>
            <p:cNvSpPr>
              <a:spLocks noChangeShapeType="1"/>
            </p:cNvSpPr>
            <p:nvPr/>
          </p:nvSpPr>
          <p:spPr bwMode="auto">
            <a:xfrm>
              <a:off x="2646" y="1523"/>
              <a:ext cx="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979" name="Line 120"/>
            <p:cNvSpPr>
              <a:spLocks noChangeShapeType="1"/>
            </p:cNvSpPr>
            <p:nvPr/>
          </p:nvSpPr>
          <p:spPr bwMode="auto">
            <a:xfrm>
              <a:off x="2701" y="1523"/>
              <a:ext cx="15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980" name="Line 121"/>
            <p:cNvSpPr>
              <a:spLocks noChangeShapeType="1"/>
            </p:cNvSpPr>
            <p:nvPr/>
          </p:nvSpPr>
          <p:spPr bwMode="auto">
            <a:xfrm>
              <a:off x="2887" y="1523"/>
              <a:ext cx="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981" name="Line 122"/>
            <p:cNvSpPr>
              <a:spLocks noChangeShapeType="1"/>
            </p:cNvSpPr>
            <p:nvPr/>
          </p:nvSpPr>
          <p:spPr bwMode="auto">
            <a:xfrm>
              <a:off x="2943" y="1523"/>
              <a:ext cx="17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982" name="Line 186"/>
            <p:cNvSpPr>
              <a:spLocks noChangeShapeType="1"/>
            </p:cNvSpPr>
            <p:nvPr/>
          </p:nvSpPr>
          <p:spPr bwMode="auto">
            <a:xfrm>
              <a:off x="2496" y="679"/>
              <a:ext cx="32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983" name="Line 187"/>
            <p:cNvSpPr>
              <a:spLocks noChangeShapeType="1"/>
            </p:cNvSpPr>
            <p:nvPr/>
          </p:nvSpPr>
          <p:spPr bwMode="auto">
            <a:xfrm>
              <a:off x="2818" y="679"/>
              <a:ext cx="0" cy="40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984" name="Line 188"/>
            <p:cNvSpPr>
              <a:spLocks noChangeShapeType="1"/>
            </p:cNvSpPr>
            <p:nvPr/>
          </p:nvSpPr>
          <p:spPr bwMode="auto">
            <a:xfrm>
              <a:off x="2818" y="1081"/>
              <a:ext cx="24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985" name="Line 189"/>
            <p:cNvSpPr>
              <a:spLocks noChangeShapeType="1"/>
            </p:cNvSpPr>
            <p:nvPr/>
          </p:nvSpPr>
          <p:spPr bwMode="auto">
            <a:xfrm>
              <a:off x="3059" y="1081"/>
              <a:ext cx="0" cy="88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986" name="Line 190"/>
            <p:cNvSpPr>
              <a:spLocks noChangeShapeType="1"/>
            </p:cNvSpPr>
            <p:nvPr/>
          </p:nvSpPr>
          <p:spPr bwMode="auto">
            <a:xfrm flipH="1">
              <a:off x="2818" y="1967"/>
              <a:ext cx="24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987" name="Line 191"/>
            <p:cNvSpPr>
              <a:spLocks noChangeShapeType="1"/>
            </p:cNvSpPr>
            <p:nvPr/>
          </p:nvSpPr>
          <p:spPr bwMode="auto">
            <a:xfrm>
              <a:off x="2818" y="1967"/>
              <a:ext cx="0" cy="40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988" name="Line 192"/>
            <p:cNvSpPr>
              <a:spLocks noChangeShapeType="1"/>
            </p:cNvSpPr>
            <p:nvPr/>
          </p:nvSpPr>
          <p:spPr bwMode="auto">
            <a:xfrm flipH="1">
              <a:off x="2496" y="2369"/>
              <a:ext cx="32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989" name="Line 193"/>
            <p:cNvSpPr>
              <a:spLocks noChangeShapeType="1"/>
            </p:cNvSpPr>
            <p:nvPr/>
          </p:nvSpPr>
          <p:spPr bwMode="auto">
            <a:xfrm flipV="1">
              <a:off x="2496" y="1967"/>
              <a:ext cx="0" cy="40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990" name="Line 194"/>
            <p:cNvSpPr>
              <a:spLocks noChangeShapeType="1"/>
            </p:cNvSpPr>
            <p:nvPr/>
          </p:nvSpPr>
          <p:spPr bwMode="auto">
            <a:xfrm flipH="1">
              <a:off x="2255" y="1967"/>
              <a:ext cx="24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991" name="Line 195"/>
            <p:cNvSpPr>
              <a:spLocks noChangeShapeType="1"/>
            </p:cNvSpPr>
            <p:nvPr/>
          </p:nvSpPr>
          <p:spPr bwMode="auto">
            <a:xfrm flipV="1">
              <a:off x="2255" y="1081"/>
              <a:ext cx="0" cy="88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992" name="Line 196"/>
            <p:cNvSpPr>
              <a:spLocks noChangeShapeType="1"/>
            </p:cNvSpPr>
            <p:nvPr/>
          </p:nvSpPr>
          <p:spPr bwMode="auto">
            <a:xfrm>
              <a:off x="2255" y="1081"/>
              <a:ext cx="24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993" name="Line 197"/>
            <p:cNvSpPr>
              <a:spLocks noChangeShapeType="1"/>
            </p:cNvSpPr>
            <p:nvPr/>
          </p:nvSpPr>
          <p:spPr bwMode="auto">
            <a:xfrm flipV="1">
              <a:off x="2496" y="679"/>
              <a:ext cx="0" cy="40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994" name="Line 198"/>
            <p:cNvSpPr>
              <a:spLocks noChangeShapeType="1"/>
            </p:cNvSpPr>
            <p:nvPr/>
          </p:nvSpPr>
          <p:spPr bwMode="auto">
            <a:xfrm flipH="1">
              <a:off x="2255" y="1785"/>
              <a:ext cx="80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995" name="Line 199"/>
            <p:cNvSpPr>
              <a:spLocks noChangeShapeType="1"/>
            </p:cNvSpPr>
            <p:nvPr/>
          </p:nvSpPr>
          <p:spPr bwMode="auto">
            <a:xfrm flipH="1">
              <a:off x="2255" y="1272"/>
              <a:ext cx="80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996" name="Line 200"/>
            <p:cNvSpPr>
              <a:spLocks noChangeShapeType="1"/>
            </p:cNvSpPr>
            <p:nvPr/>
          </p:nvSpPr>
          <p:spPr bwMode="auto">
            <a:xfrm flipH="1">
              <a:off x="2255" y="1211"/>
              <a:ext cx="80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997" name="Line 201"/>
            <p:cNvSpPr>
              <a:spLocks noChangeShapeType="1"/>
            </p:cNvSpPr>
            <p:nvPr/>
          </p:nvSpPr>
          <p:spPr bwMode="auto">
            <a:xfrm flipH="1">
              <a:off x="2496" y="820"/>
              <a:ext cx="32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998" name="Line 202"/>
            <p:cNvSpPr>
              <a:spLocks noChangeShapeType="1"/>
            </p:cNvSpPr>
            <p:nvPr/>
          </p:nvSpPr>
          <p:spPr bwMode="auto">
            <a:xfrm flipH="1">
              <a:off x="2496" y="941"/>
              <a:ext cx="32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0999" name="Line 203"/>
            <p:cNvSpPr>
              <a:spLocks noChangeShapeType="1"/>
            </p:cNvSpPr>
            <p:nvPr/>
          </p:nvSpPr>
          <p:spPr bwMode="auto">
            <a:xfrm flipH="1">
              <a:off x="2697" y="880"/>
              <a:ext cx="1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00" name="Line 204"/>
            <p:cNvSpPr>
              <a:spLocks noChangeShapeType="1"/>
            </p:cNvSpPr>
            <p:nvPr/>
          </p:nvSpPr>
          <p:spPr bwMode="auto">
            <a:xfrm flipH="1">
              <a:off x="2641" y="880"/>
              <a:ext cx="2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01" name="Line 205"/>
            <p:cNvSpPr>
              <a:spLocks noChangeShapeType="1"/>
            </p:cNvSpPr>
            <p:nvPr/>
          </p:nvSpPr>
          <p:spPr bwMode="auto">
            <a:xfrm flipH="1">
              <a:off x="2430" y="880"/>
              <a:ext cx="1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02" name="Line 206"/>
            <p:cNvSpPr>
              <a:spLocks noChangeShapeType="1"/>
            </p:cNvSpPr>
            <p:nvPr/>
          </p:nvSpPr>
          <p:spPr bwMode="auto">
            <a:xfrm flipH="1">
              <a:off x="2699" y="2168"/>
              <a:ext cx="16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03" name="Line 207"/>
            <p:cNvSpPr>
              <a:spLocks noChangeShapeType="1"/>
            </p:cNvSpPr>
            <p:nvPr/>
          </p:nvSpPr>
          <p:spPr bwMode="auto">
            <a:xfrm flipH="1">
              <a:off x="2643" y="2168"/>
              <a:ext cx="2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04" name="Line 208"/>
            <p:cNvSpPr>
              <a:spLocks noChangeShapeType="1"/>
            </p:cNvSpPr>
            <p:nvPr/>
          </p:nvSpPr>
          <p:spPr bwMode="auto">
            <a:xfrm flipH="1">
              <a:off x="2443" y="2168"/>
              <a:ext cx="16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05" name="Line 209"/>
            <p:cNvSpPr>
              <a:spLocks noChangeShapeType="1"/>
            </p:cNvSpPr>
            <p:nvPr/>
          </p:nvSpPr>
          <p:spPr bwMode="auto">
            <a:xfrm flipH="1">
              <a:off x="2577" y="2088"/>
              <a:ext cx="24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06" name="Line 210"/>
            <p:cNvSpPr>
              <a:spLocks noChangeShapeType="1"/>
            </p:cNvSpPr>
            <p:nvPr/>
          </p:nvSpPr>
          <p:spPr bwMode="auto">
            <a:xfrm flipH="1">
              <a:off x="2496" y="2047"/>
              <a:ext cx="8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07" name="Line 211"/>
            <p:cNvSpPr>
              <a:spLocks noChangeShapeType="1"/>
            </p:cNvSpPr>
            <p:nvPr/>
          </p:nvSpPr>
          <p:spPr bwMode="auto">
            <a:xfrm flipH="1">
              <a:off x="2577" y="2248"/>
              <a:ext cx="24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08" name="Line 212"/>
            <p:cNvSpPr>
              <a:spLocks noChangeShapeType="1"/>
            </p:cNvSpPr>
            <p:nvPr/>
          </p:nvSpPr>
          <p:spPr bwMode="auto">
            <a:xfrm>
              <a:off x="2577" y="2047"/>
              <a:ext cx="0" cy="24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09" name="Line 213"/>
            <p:cNvSpPr>
              <a:spLocks noChangeShapeType="1"/>
            </p:cNvSpPr>
            <p:nvPr/>
          </p:nvSpPr>
          <p:spPr bwMode="auto">
            <a:xfrm flipH="1">
              <a:off x="2496" y="2289"/>
              <a:ext cx="8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10" name="Line 250"/>
            <p:cNvSpPr>
              <a:spLocks noChangeShapeType="1"/>
            </p:cNvSpPr>
            <p:nvPr/>
          </p:nvSpPr>
          <p:spPr bwMode="auto">
            <a:xfrm flipV="1">
              <a:off x="2496" y="679"/>
              <a:ext cx="65" cy="6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11" name="Line 251"/>
            <p:cNvSpPr>
              <a:spLocks noChangeShapeType="1"/>
            </p:cNvSpPr>
            <p:nvPr/>
          </p:nvSpPr>
          <p:spPr bwMode="auto">
            <a:xfrm flipV="1">
              <a:off x="2255" y="1081"/>
              <a:ext cx="48" cy="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12" name="Line 252"/>
            <p:cNvSpPr>
              <a:spLocks noChangeShapeType="1"/>
            </p:cNvSpPr>
            <p:nvPr/>
          </p:nvSpPr>
          <p:spPr bwMode="auto">
            <a:xfrm flipV="1">
              <a:off x="2564" y="679"/>
              <a:ext cx="141" cy="1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13" name="Line 253"/>
            <p:cNvSpPr>
              <a:spLocks noChangeShapeType="1"/>
            </p:cNvSpPr>
            <p:nvPr/>
          </p:nvSpPr>
          <p:spPr bwMode="auto">
            <a:xfrm flipV="1">
              <a:off x="2316" y="1081"/>
              <a:ext cx="130" cy="1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14" name="Line 254"/>
            <p:cNvSpPr>
              <a:spLocks noChangeShapeType="1"/>
            </p:cNvSpPr>
            <p:nvPr/>
          </p:nvSpPr>
          <p:spPr bwMode="auto">
            <a:xfrm flipV="1">
              <a:off x="2709" y="711"/>
              <a:ext cx="109" cy="10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15" name="Line 255"/>
            <p:cNvSpPr>
              <a:spLocks noChangeShapeType="1"/>
            </p:cNvSpPr>
            <p:nvPr/>
          </p:nvSpPr>
          <p:spPr bwMode="auto">
            <a:xfrm flipV="1">
              <a:off x="2496" y="941"/>
              <a:ext cx="92" cy="9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16" name="Line 256"/>
            <p:cNvSpPr>
              <a:spLocks noChangeShapeType="1"/>
            </p:cNvSpPr>
            <p:nvPr/>
          </p:nvSpPr>
          <p:spPr bwMode="auto">
            <a:xfrm flipV="1">
              <a:off x="2461" y="941"/>
              <a:ext cx="272" cy="2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17" name="Line 257"/>
            <p:cNvSpPr>
              <a:spLocks noChangeShapeType="1"/>
            </p:cNvSpPr>
            <p:nvPr/>
          </p:nvSpPr>
          <p:spPr bwMode="auto">
            <a:xfrm flipV="1">
              <a:off x="2606" y="999"/>
              <a:ext cx="212" cy="2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18" name="Line 258"/>
            <p:cNvSpPr>
              <a:spLocks noChangeShapeType="1"/>
            </p:cNvSpPr>
            <p:nvPr/>
          </p:nvSpPr>
          <p:spPr bwMode="auto">
            <a:xfrm flipV="1">
              <a:off x="2750" y="1081"/>
              <a:ext cx="131" cy="1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19" name="Line 259"/>
            <p:cNvSpPr>
              <a:spLocks noChangeShapeType="1"/>
            </p:cNvSpPr>
            <p:nvPr/>
          </p:nvSpPr>
          <p:spPr bwMode="auto">
            <a:xfrm flipV="1">
              <a:off x="2255" y="1785"/>
              <a:ext cx="66" cy="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20" name="Line 260"/>
            <p:cNvSpPr>
              <a:spLocks noChangeShapeType="1"/>
            </p:cNvSpPr>
            <p:nvPr/>
          </p:nvSpPr>
          <p:spPr bwMode="auto">
            <a:xfrm flipV="1">
              <a:off x="2894" y="1081"/>
              <a:ext cx="131" cy="1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21" name="Line 261"/>
            <p:cNvSpPr>
              <a:spLocks noChangeShapeType="1"/>
            </p:cNvSpPr>
            <p:nvPr/>
          </p:nvSpPr>
          <p:spPr bwMode="auto">
            <a:xfrm flipV="1">
              <a:off x="2284" y="1785"/>
              <a:ext cx="182" cy="18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22" name="Line 262"/>
            <p:cNvSpPr>
              <a:spLocks noChangeShapeType="1"/>
            </p:cNvSpPr>
            <p:nvPr/>
          </p:nvSpPr>
          <p:spPr bwMode="auto">
            <a:xfrm flipV="1">
              <a:off x="3038" y="1192"/>
              <a:ext cx="21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23" name="Line 263"/>
            <p:cNvSpPr>
              <a:spLocks noChangeShapeType="1"/>
            </p:cNvSpPr>
            <p:nvPr/>
          </p:nvSpPr>
          <p:spPr bwMode="auto">
            <a:xfrm flipV="1">
              <a:off x="2429" y="1785"/>
              <a:ext cx="181" cy="18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24" name="Line 264"/>
            <p:cNvSpPr>
              <a:spLocks noChangeShapeType="1"/>
            </p:cNvSpPr>
            <p:nvPr/>
          </p:nvSpPr>
          <p:spPr bwMode="auto">
            <a:xfrm flipV="1">
              <a:off x="2496" y="1785"/>
              <a:ext cx="259" cy="25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25" name="Line 265"/>
            <p:cNvSpPr>
              <a:spLocks noChangeShapeType="1"/>
            </p:cNvSpPr>
            <p:nvPr/>
          </p:nvSpPr>
          <p:spPr bwMode="auto">
            <a:xfrm flipV="1">
              <a:off x="2598" y="1785"/>
              <a:ext cx="300" cy="30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26" name="Line 266"/>
            <p:cNvSpPr>
              <a:spLocks noChangeShapeType="1"/>
            </p:cNvSpPr>
            <p:nvPr/>
          </p:nvSpPr>
          <p:spPr bwMode="auto">
            <a:xfrm flipV="1">
              <a:off x="2496" y="2289"/>
              <a:ext cx="45" cy="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27" name="Line 267"/>
            <p:cNvSpPr>
              <a:spLocks noChangeShapeType="1"/>
            </p:cNvSpPr>
            <p:nvPr/>
          </p:nvSpPr>
          <p:spPr bwMode="auto">
            <a:xfrm flipV="1">
              <a:off x="2863" y="1785"/>
              <a:ext cx="180" cy="18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28" name="Line 268"/>
            <p:cNvSpPr>
              <a:spLocks noChangeShapeType="1"/>
            </p:cNvSpPr>
            <p:nvPr/>
          </p:nvSpPr>
          <p:spPr bwMode="auto">
            <a:xfrm flipV="1">
              <a:off x="2577" y="2248"/>
              <a:ext cx="5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29" name="Line 269"/>
            <p:cNvSpPr>
              <a:spLocks noChangeShapeType="1"/>
            </p:cNvSpPr>
            <p:nvPr/>
          </p:nvSpPr>
          <p:spPr bwMode="auto">
            <a:xfrm flipV="1">
              <a:off x="2742" y="2010"/>
              <a:ext cx="76" cy="7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30" name="Line 270"/>
            <p:cNvSpPr>
              <a:spLocks noChangeShapeType="1"/>
            </p:cNvSpPr>
            <p:nvPr/>
          </p:nvSpPr>
          <p:spPr bwMode="auto">
            <a:xfrm flipV="1">
              <a:off x="2604" y="2248"/>
              <a:ext cx="121" cy="12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31" name="Line 271"/>
            <p:cNvSpPr>
              <a:spLocks noChangeShapeType="1"/>
            </p:cNvSpPr>
            <p:nvPr/>
          </p:nvSpPr>
          <p:spPr bwMode="auto">
            <a:xfrm flipV="1">
              <a:off x="3008" y="1914"/>
              <a:ext cx="51" cy="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032" name="Line 272"/>
            <p:cNvSpPr>
              <a:spLocks noChangeShapeType="1"/>
            </p:cNvSpPr>
            <p:nvPr/>
          </p:nvSpPr>
          <p:spPr bwMode="auto">
            <a:xfrm flipV="1">
              <a:off x="2749" y="2300"/>
              <a:ext cx="69" cy="6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64593064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29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29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123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123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75"/>
                                        <p:tgtEl>
                                          <p:spTgt spid="1228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500"/>
                                        <p:tgtEl>
                                          <p:spTgt spid="123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123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123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3" dur="500"/>
                                        <p:tgtEl>
                                          <p:spTgt spid="1228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8" dur="500"/>
                                        <p:tgtEl>
                                          <p:spTgt spid="1228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3" dur="500"/>
                                        <p:tgtEl>
                                          <p:spTgt spid="1228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8" dur="500"/>
                                        <p:tgtEl>
                                          <p:spTgt spid="1228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3" dur="500"/>
                                        <p:tgtEl>
                                          <p:spTgt spid="1228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2883" grpId="0" build="p" autoUpdateAnimBg="0"/>
      <p:bldP spid="122884" grpId="0" autoUpdateAnimBg="0"/>
      <p:bldP spid="122885" grpId="0" autoUpdateAnimBg="0"/>
      <p:bldP spid="122886" grpId="0" autoUpdateAnimBg="0"/>
      <p:bldP spid="122887" grpId="0" autoUpdateAnimBg="0"/>
      <p:bldP spid="122888" grpId="0" autoUpdateAnimBg="0"/>
      <p:bldP spid="122979" grpId="0" autoUpdateAnimBg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6"/>
          <p:cNvSpPr>
            <a:spLocks noChangeArrowheads="1"/>
          </p:cNvSpPr>
          <p:nvPr/>
        </p:nvSpPr>
        <p:spPr bwMode="auto">
          <a:xfrm>
            <a:off x="0" y="117475"/>
            <a:ext cx="838358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在剖切面后的其它结构仍按原来位置投射</a:t>
            </a:r>
          </a:p>
        </p:txBody>
      </p:sp>
      <p:grpSp>
        <p:nvGrpSpPr>
          <p:cNvPr id="177542" name="Group 390"/>
          <p:cNvGrpSpPr>
            <a:grpSpLocks/>
          </p:cNvGrpSpPr>
          <p:nvPr/>
        </p:nvGrpSpPr>
        <p:grpSpPr bwMode="auto">
          <a:xfrm>
            <a:off x="4875213" y="2079625"/>
            <a:ext cx="3094037" cy="2333625"/>
            <a:chOff x="3071" y="1310"/>
            <a:chExt cx="1949" cy="1470"/>
          </a:xfrm>
        </p:grpSpPr>
        <p:sp>
          <p:nvSpPr>
            <p:cNvPr id="42215" name="Line 391"/>
            <p:cNvSpPr>
              <a:spLocks noChangeShapeType="1"/>
            </p:cNvSpPr>
            <p:nvPr/>
          </p:nvSpPr>
          <p:spPr bwMode="auto">
            <a:xfrm>
              <a:off x="3699" y="2371"/>
              <a:ext cx="65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16" name="Line 392"/>
            <p:cNvSpPr>
              <a:spLocks noChangeShapeType="1"/>
            </p:cNvSpPr>
            <p:nvPr/>
          </p:nvSpPr>
          <p:spPr bwMode="auto">
            <a:xfrm>
              <a:off x="4508" y="2371"/>
              <a:ext cx="5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17" name="Freeform 393"/>
            <p:cNvSpPr>
              <a:spLocks/>
            </p:cNvSpPr>
            <p:nvPr/>
          </p:nvSpPr>
          <p:spPr bwMode="auto">
            <a:xfrm>
              <a:off x="4667" y="2173"/>
              <a:ext cx="11" cy="270"/>
            </a:xfrm>
            <a:custGeom>
              <a:avLst/>
              <a:gdLst>
                <a:gd name="T0" fmla="*/ 9 w 32"/>
                <a:gd name="T1" fmla="*/ 270 h 741"/>
                <a:gd name="T2" fmla="*/ 9 w 32"/>
                <a:gd name="T3" fmla="*/ 269 h 741"/>
                <a:gd name="T4" fmla="*/ 10 w 32"/>
                <a:gd name="T5" fmla="*/ 250 h 741"/>
                <a:gd name="T6" fmla="*/ 10 w 32"/>
                <a:gd name="T7" fmla="*/ 230 h 741"/>
                <a:gd name="T8" fmla="*/ 11 w 32"/>
                <a:gd name="T9" fmla="*/ 211 h 741"/>
                <a:gd name="T10" fmla="*/ 11 w 32"/>
                <a:gd name="T11" fmla="*/ 192 h 741"/>
                <a:gd name="T12" fmla="*/ 11 w 32"/>
                <a:gd name="T13" fmla="*/ 173 h 741"/>
                <a:gd name="T14" fmla="*/ 10 w 32"/>
                <a:gd name="T15" fmla="*/ 154 h 741"/>
                <a:gd name="T16" fmla="*/ 10 w 32"/>
                <a:gd name="T17" fmla="*/ 134 h 741"/>
                <a:gd name="T18" fmla="*/ 9 w 32"/>
                <a:gd name="T19" fmla="*/ 116 h 741"/>
                <a:gd name="T20" fmla="*/ 8 w 32"/>
                <a:gd name="T21" fmla="*/ 96 h 741"/>
                <a:gd name="T22" fmla="*/ 7 w 32"/>
                <a:gd name="T23" fmla="*/ 77 h 741"/>
                <a:gd name="T24" fmla="*/ 6 w 32"/>
                <a:gd name="T25" fmla="*/ 58 h 741"/>
                <a:gd name="T26" fmla="*/ 4 w 32"/>
                <a:gd name="T27" fmla="*/ 39 h 741"/>
                <a:gd name="T28" fmla="*/ 2 w 32"/>
                <a:gd name="T29" fmla="*/ 20 h 741"/>
                <a:gd name="T30" fmla="*/ 0 w 32"/>
                <a:gd name="T31" fmla="*/ 1 h 741"/>
                <a:gd name="T32" fmla="*/ 0 w 32"/>
                <a:gd name="T33" fmla="*/ 0 h 74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" h="741">
                  <a:moveTo>
                    <a:pt x="27" y="741"/>
                  </a:moveTo>
                  <a:lnTo>
                    <a:pt x="27" y="738"/>
                  </a:lnTo>
                  <a:lnTo>
                    <a:pt x="29" y="685"/>
                  </a:lnTo>
                  <a:lnTo>
                    <a:pt x="30" y="632"/>
                  </a:lnTo>
                  <a:lnTo>
                    <a:pt x="31" y="580"/>
                  </a:lnTo>
                  <a:lnTo>
                    <a:pt x="32" y="527"/>
                  </a:lnTo>
                  <a:lnTo>
                    <a:pt x="31" y="474"/>
                  </a:lnTo>
                  <a:lnTo>
                    <a:pt x="30" y="422"/>
                  </a:lnTo>
                  <a:lnTo>
                    <a:pt x="29" y="369"/>
                  </a:lnTo>
                  <a:lnTo>
                    <a:pt x="27" y="317"/>
                  </a:lnTo>
                  <a:lnTo>
                    <a:pt x="23" y="264"/>
                  </a:lnTo>
                  <a:lnTo>
                    <a:pt x="20" y="211"/>
                  </a:lnTo>
                  <a:lnTo>
                    <a:pt x="16" y="159"/>
                  </a:lnTo>
                  <a:lnTo>
                    <a:pt x="12" y="106"/>
                  </a:lnTo>
                  <a:lnTo>
                    <a:pt x="6" y="54"/>
                  </a:lnTo>
                  <a:lnTo>
                    <a:pt x="1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18" name="Freeform 394"/>
            <p:cNvSpPr>
              <a:spLocks/>
            </p:cNvSpPr>
            <p:nvPr/>
          </p:nvSpPr>
          <p:spPr bwMode="auto">
            <a:xfrm>
              <a:off x="4652" y="2075"/>
              <a:ext cx="8" cy="41"/>
            </a:xfrm>
            <a:custGeom>
              <a:avLst/>
              <a:gdLst>
                <a:gd name="T0" fmla="*/ 8 w 20"/>
                <a:gd name="T1" fmla="*/ 41 h 118"/>
                <a:gd name="T2" fmla="*/ 8 w 20"/>
                <a:gd name="T3" fmla="*/ 39 h 118"/>
                <a:gd name="T4" fmla="*/ 4 w 20"/>
                <a:gd name="T5" fmla="*/ 21 h 118"/>
                <a:gd name="T6" fmla="*/ 0 w 20"/>
                <a:gd name="T7" fmla="*/ 2 h 118"/>
                <a:gd name="T8" fmla="*/ 0 w 20"/>
                <a:gd name="T9" fmla="*/ 0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18">
                  <a:moveTo>
                    <a:pt x="20" y="118"/>
                  </a:moveTo>
                  <a:lnTo>
                    <a:pt x="19" y="111"/>
                  </a:lnTo>
                  <a:lnTo>
                    <a:pt x="10" y="59"/>
                  </a:lnTo>
                  <a:lnTo>
                    <a:pt x="1" y="7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19" name="Freeform 395"/>
            <p:cNvSpPr>
              <a:spLocks/>
            </p:cNvSpPr>
            <p:nvPr/>
          </p:nvSpPr>
          <p:spPr bwMode="auto">
            <a:xfrm>
              <a:off x="4562" y="1758"/>
              <a:ext cx="80" cy="263"/>
            </a:xfrm>
            <a:custGeom>
              <a:avLst/>
              <a:gdLst>
                <a:gd name="T0" fmla="*/ 80 w 214"/>
                <a:gd name="T1" fmla="*/ 263 h 711"/>
                <a:gd name="T2" fmla="*/ 80 w 214"/>
                <a:gd name="T3" fmla="*/ 262 h 711"/>
                <a:gd name="T4" fmla="*/ 76 w 214"/>
                <a:gd name="T5" fmla="*/ 243 h 711"/>
                <a:gd name="T6" fmla="*/ 71 w 214"/>
                <a:gd name="T7" fmla="*/ 224 h 711"/>
                <a:gd name="T8" fmla="*/ 67 w 214"/>
                <a:gd name="T9" fmla="*/ 205 h 711"/>
                <a:gd name="T10" fmla="*/ 62 w 214"/>
                <a:gd name="T11" fmla="*/ 186 h 711"/>
                <a:gd name="T12" fmla="*/ 57 w 214"/>
                <a:gd name="T13" fmla="*/ 167 h 711"/>
                <a:gd name="T14" fmla="*/ 51 w 214"/>
                <a:gd name="T15" fmla="*/ 148 h 711"/>
                <a:gd name="T16" fmla="*/ 46 w 214"/>
                <a:gd name="T17" fmla="*/ 129 h 711"/>
                <a:gd name="T18" fmla="*/ 40 w 214"/>
                <a:gd name="T19" fmla="*/ 111 h 711"/>
                <a:gd name="T20" fmla="*/ 34 w 214"/>
                <a:gd name="T21" fmla="*/ 93 h 711"/>
                <a:gd name="T22" fmla="*/ 27 w 214"/>
                <a:gd name="T23" fmla="*/ 74 h 711"/>
                <a:gd name="T24" fmla="*/ 21 w 214"/>
                <a:gd name="T25" fmla="*/ 56 h 711"/>
                <a:gd name="T26" fmla="*/ 14 w 214"/>
                <a:gd name="T27" fmla="*/ 37 h 711"/>
                <a:gd name="T28" fmla="*/ 7 w 214"/>
                <a:gd name="T29" fmla="*/ 19 h 711"/>
                <a:gd name="T30" fmla="*/ 0 w 214"/>
                <a:gd name="T31" fmla="*/ 1 h 711"/>
                <a:gd name="T32" fmla="*/ 0 w 214"/>
                <a:gd name="T33" fmla="*/ 0 h 7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4" h="711">
                  <a:moveTo>
                    <a:pt x="214" y="711"/>
                  </a:moveTo>
                  <a:lnTo>
                    <a:pt x="214" y="708"/>
                  </a:lnTo>
                  <a:lnTo>
                    <a:pt x="202" y="656"/>
                  </a:lnTo>
                  <a:lnTo>
                    <a:pt x="191" y="605"/>
                  </a:lnTo>
                  <a:lnTo>
                    <a:pt x="178" y="554"/>
                  </a:lnTo>
                  <a:lnTo>
                    <a:pt x="165" y="503"/>
                  </a:lnTo>
                  <a:lnTo>
                    <a:pt x="152" y="452"/>
                  </a:lnTo>
                  <a:lnTo>
                    <a:pt x="137" y="401"/>
                  </a:lnTo>
                  <a:lnTo>
                    <a:pt x="122" y="350"/>
                  </a:lnTo>
                  <a:lnTo>
                    <a:pt x="106" y="300"/>
                  </a:lnTo>
                  <a:lnTo>
                    <a:pt x="90" y="251"/>
                  </a:lnTo>
                  <a:lnTo>
                    <a:pt x="73" y="201"/>
                  </a:lnTo>
                  <a:lnTo>
                    <a:pt x="56" y="151"/>
                  </a:lnTo>
                  <a:lnTo>
                    <a:pt x="38" y="101"/>
                  </a:lnTo>
                  <a:lnTo>
                    <a:pt x="20" y="52"/>
                  </a:lnTo>
                  <a:lnTo>
                    <a:pt x="1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20" name="Freeform 396"/>
            <p:cNvSpPr>
              <a:spLocks/>
            </p:cNvSpPr>
            <p:nvPr/>
          </p:nvSpPr>
          <p:spPr bwMode="auto">
            <a:xfrm>
              <a:off x="4523" y="1668"/>
              <a:ext cx="18" cy="41"/>
            </a:xfrm>
            <a:custGeom>
              <a:avLst/>
              <a:gdLst>
                <a:gd name="T0" fmla="*/ 18 w 48"/>
                <a:gd name="T1" fmla="*/ 41 h 108"/>
                <a:gd name="T2" fmla="*/ 17 w 48"/>
                <a:gd name="T3" fmla="*/ 39 h 108"/>
                <a:gd name="T4" fmla="*/ 9 w 48"/>
                <a:gd name="T5" fmla="*/ 21 h 108"/>
                <a:gd name="T6" fmla="*/ 1 w 48"/>
                <a:gd name="T7" fmla="*/ 2 h 108"/>
                <a:gd name="T8" fmla="*/ 0 w 48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08">
                  <a:moveTo>
                    <a:pt x="48" y="108"/>
                  </a:moveTo>
                  <a:lnTo>
                    <a:pt x="46" y="103"/>
                  </a:lnTo>
                  <a:lnTo>
                    <a:pt x="25" y="54"/>
                  </a:lnTo>
                  <a:lnTo>
                    <a:pt x="3" y="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21" name="Freeform 397"/>
            <p:cNvSpPr>
              <a:spLocks/>
            </p:cNvSpPr>
            <p:nvPr/>
          </p:nvSpPr>
          <p:spPr bwMode="auto">
            <a:xfrm>
              <a:off x="4356" y="1387"/>
              <a:ext cx="144" cy="232"/>
            </a:xfrm>
            <a:custGeom>
              <a:avLst/>
              <a:gdLst>
                <a:gd name="T0" fmla="*/ 144 w 389"/>
                <a:gd name="T1" fmla="*/ 232 h 632"/>
                <a:gd name="T2" fmla="*/ 144 w 389"/>
                <a:gd name="T3" fmla="*/ 231 h 632"/>
                <a:gd name="T4" fmla="*/ 135 w 389"/>
                <a:gd name="T5" fmla="*/ 214 h 632"/>
                <a:gd name="T6" fmla="*/ 125 w 389"/>
                <a:gd name="T7" fmla="*/ 197 h 632"/>
                <a:gd name="T8" fmla="*/ 116 w 389"/>
                <a:gd name="T9" fmla="*/ 180 h 632"/>
                <a:gd name="T10" fmla="*/ 107 w 389"/>
                <a:gd name="T11" fmla="*/ 163 h 632"/>
                <a:gd name="T12" fmla="*/ 97 w 389"/>
                <a:gd name="T13" fmla="*/ 146 h 632"/>
                <a:gd name="T14" fmla="*/ 87 w 389"/>
                <a:gd name="T15" fmla="*/ 130 h 632"/>
                <a:gd name="T16" fmla="*/ 77 w 389"/>
                <a:gd name="T17" fmla="*/ 113 h 632"/>
                <a:gd name="T18" fmla="*/ 67 w 389"/>
                <a:gd name="T19" fmla="*/ 97 h 632"/>
                <a:gd name="T20" fmla="*/ 56 w 389"/>
                <a:gd name="T21" fmla="*/ 81 h 632"/>
                <a:gd name="T22" fmla="*/ 46 w 389"/>
                <a:gd name="T23" fmla="*/ 65 h 632"/>
                <a:gd name="T24" fmla="*/ 34 w 389"/>
                <a:gd name="T25" fmla="*/ 49 h 632"/>
                <a:gd name="T26" fmla="*/ 23 w 389"/>
                <a:gd name="T27" fmla="*/ 33 h 632"/>
                <a:gd name="T28" fmla="*/ 12 w 389"/>
                <a:gd name="T29" fmla="*/ 17 h 632"/>
                <a:gd name="T30" fmla="*/ 1 w 389"/>
                <a:gd name="T31" fmla="*/ 1 h 632"/>
                <a:gd name="T32" fmla="*/ 0 w 389"/>
                <a:gd name="T33" fmla="*/ 0 h 63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89" h="632">
                  <a:moveTo>
                    <a:pt x="389" y="632"/>
                  </a:moveTo>
                  <a:lnTo>
                    <a:pt x="388" y="630"/>
                  </a:lnTo>
                  <a:lnTo>
                    <a:pt x="364" y="583"/>
                  </a:lnTo>
                  <a:lnTo>
                    <a:pt x="339" y="537"/>
                  </a:lnTo>
                  <a:lnTo>
                    <a:pt x="314" y="491"/>
                  </a:lnTo>
                  <a:lnTo>
                    <a:pt x="288" y="444"/>
                  </a:lnTo>
                  <a:lnTo>
                    <a:pt x="262" y="399"/>
                  </a:lnTo>
                  <a:lnTo>
                    <a:pt x="235" y="354"/>
                  </a:lnTo>
                  <a:lnTo>
                    <a:pt x="208" y="309"/>
                  </a:lnTo>
                  <a:lnTo>
                    <a:pt x="180" y="264"/>
                  </a:lnTo>
                  <a:lnTo>
                    <a:pt x="151" y="220"/>
                  </a:lnTo>
                  <a:lnTo>
                    <a:pt x="123" y="176"/>
                  </a:lnTo>
                  <a:lnTo>
                    <a:pt x="93" y="133"/>
                  </a:lnTo>
                  <a:lnTo>
                    <a:pt x="63" y="89"/>
                  </a:lnTo>
                  <a:lnTo>
                    <a:pt x="32" y="46"/>
                  </a:lnTo>
                  <a:lnTo>
                    <a:pt x="2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22" name="Freeform 398"/>
            <p:cNvSpPr>
              <a:spLocks/>
            </p:cNvSpPr>
            <p:nvPr/>
          </p:nvSpPr>
          <p:spPr bwMode="auto">
            <a:xfrm>
              <a:off x="4296" y="1310"/>
              <a:ext cx="26" cy="33"/>
            </a:xfrm>
            <a:custGeom>
              <a:avLst/>
              <a:gdLst>
                <a:gd name="T0" fmla="*/ 26 w 75"/>
                <a:gd name="T1" fmla="*/ 33 h 92"/>
                <a:gd name="T2" fmla="*/ 25 w 75"/>
                <a:gd name="T3" fmla="*/ 32 h 92"/>
                <a:gd name="T4" fmla="*/ 13 w 75"/>
                <a:gd name="T5" fmla="*/ 17 h 92"/>
                <a:gd name="T6" fmla="*/ 2 w 75"/>
                <a:gd name="T7" fmla="*/ 2 h 92"/>
                <a:gd name="T8" fmla="*/ 0 w 75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92">
                  <a:moveTo>
                    <a:pt x="75" y="92"/>
                  </a:moveTo>
                  <a:lnTo>
                    <a:pt x="71" y="88"/>
                  </a:lnTo>
                  <a:lnTo>
                    <a:pt x="38" y="47"/>
                  </a:lnTo>
                  <a:lnTo>
                    <a:pt x="5" y="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23" name="Freeform 399"/>
            <p:cNvSpPr>
              <a:spLocks/>
            </p:cNvSpPr>
            <p:nvPr/>
          </p:nvSpPr>
          <p:spPr bwMode="auto">
            <a:xfrm>
              <a:off x="4801" y="2371"/>
              <a:ext cx="144" cy="234"/>
            </a:xfrm>
            <a:custGeom>
              <a:avLst/>
              <a:gdLst>
                <a:gd name="T0" fmla="*/ 0 w 389"/>
                <a:gd name="T1" fmla="*/ 234 h 639"/>
                <a:gd name="T2" fmla="*/ 4 w 389"/>
                <a:gd name="T3" fmla="*/ 232 h 639"/>
                <a:gd name="T4" fmla="*/ 11 w 389"/>
                <a:gd name="T5" fmla="*/ 229 h 639"/>
                <a:gd name="T6" fmla="*/ 18 w 389"/>
                <a:gd name="T7" fmla="*/ 224 h 639"/>
                <a:gd name="T8" fmla="*/ 24 w 389"/>
                <a:gd name="T9" fmla="*/ 220 h 639"/>
                <a:gd name="T10" fmla="*/ 31 w 389"/>
                <a:gd name="T11" fmla="*/ 216 h 639"/>
                <a:gd name="T12" fmla="*/ 37 w 389"/>
                <a:gd name="T13" fmla="*/ 211 h 639"/>
                <a:gd name="T14" fmla="*/ 43 w 389"/>
                <a:gd name="T15" fmla="*/ 207 h 639"/>
                <a:gd name="T16" fmla="*/ 49 w 389"/>
                <a:gd name="T17" fmla="*/ 202 h 639"/>
                <a:gd name="T18" fmla="*/ 55 w 389"/>
                <a:gd name="T19" fmla="*/ 197 h 639"/>
                <a:gd name="T20" fmla="*/ 61 w 389"/>
                <a:gd name="T21" fmla="*/ 192 h 639"/>
                <a:gd name="T22" fmla="*/ 66 w 389"/>
                <a:gd name="T23" fmla="*/ 186 h 639"/>
                <a:gd name="T24" fmla="*/ 72 w 389"/>
                <a:gd name="T25" fmla="*/ 181 h 639"/>
                <a:gd name="T26" fmla="*/ 77 w 389"/>
                <a:gd name="T27" fmla="*/ 175 h 639"/>
                <a:gd name="T28" fmla="*/ 82 w 389"/>
                <a:gd name="T29" fmla="*/ 169 h 639"/>
                <a:gd name="T30" fmla="*/ 87 w 389"/>
                <a:gd name="T31" fmla="*/ 163 h 639"/>
                <a:gd name="T32" fmla="*/ 91 w 389"/>
                <a:gd name="T33" fmla="*/ 157 h 639"/>
                <a:gd name="T34" fmla="*/ 96 w 389"/>
                <a:gd name="T35" fmla="*/ 151 h 639"/>
                <a:gd name="T36" fmla="*/ 101 w 389"/>
                <a:gd name="T37" fmla="*/ 145 h 639"/>
                <a:gd name="T38" fmla="*/ 104 w 389"/>
                <a:gd name="T39" fmla="*/ 138 h 639"/>
                <a:gd name="T40" fmla="*/ 109 w 389"/>
                <a:gd name="T41" fmla="*/ 131 h 639"/>
                <a:gd name="T42" fmla="*/ 113 w 389"/>
                <a:gd name="T43" fmla="*/ 125 h 639"/>
                <a:gd name="T44" fmla="*/ 116 w 389"/>
                <a:gd name="T45" fmla="*/ 118 h 639"/>
                <a:gd name="T46" fmla="*/ 120 w 389"/>
                <a:gd name="T47" fmla="*/ 111 h 639"/>
                <a:gd name="T48" fmla="*/ 123 w 389"/>
                <a:gd name="T49" fmla="*/ 104 h 639"/>
                <a:gd name="T50" fmla="*/ 126 w 389"/>
                <a:gd name="T51" fmla="*/ 97 h 639"/>
                <a:gd name="T52" fmla="*/ 128 w 389"/>
                <a:gd name="T53" fmla="*/ 90 h 639"/>
                <a:gd name="T54" fmla="*/ 131 w 389"/>
                <a:gd name="T55" fmla="*/ 83 h 639"/>
                <a:gd name="T56" fmla="*/ 133 w 389"/>
                <a:gd name="T57" fmla="*/ 76 h 639"/>
                <a:gd name="T58" fmla="*/ 135 w 389"/>
                <a:gd name="T59" fmla="*/ 68 h 639"/>
                <a:gd name="T60" fmla="*/ 137 w 389"/>
                <a:gd name="T61" fmla="*/ 61 h 639"/>
                <a:gd name="T62" fmla="*/ 139 w 389"/>
                <a:gd name="T63" fmla="*/ 53 h 639"/>
                <a:gd name="T64" fmla="*/ 140 w 389"/>
                <a:gd name="T65" fmla="*/ 46 h 639"/>
                <a:gd name="T66" fmla="*/ 141 w 389"/>
                <a:gd name="T67" fmla="*/ 38 h 639"/>
                <a:gd name="T68" fmla="*/ 143 w 389"/>
                <a:gd name="T69" fmla="*/ 30 h 639"/>
                <a:gd name="T70" fmla="*/ 143 w 389"/>
                <a:gd name="T71" fmla="*/ 23 h 639"/>
                <a:gd name="T72" fmla="*/ 144 w 389"/>
                <a:gd name="T73" fmla="*/ 15 h 639"/>
                <a:gd name="T74" fmla="*/ 144 w 389"/>
                <a:gd name="T75" fmla="*/ 8 h 639"/>
                <a:gd name="T76" fmla="*/ 144 w 389"/>
                <a:gd name="T77" fmla="*/ 0 h 63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89" h="639">
                  <a:moveTo>
                    <a:pt x="0" y="639"/>
                  </a:moveTo>
                  <a:lnTo>
                    <a:pt x="12" y="633"/>
                  </a:lnTo>
                  <a:lnTo>
                    <a:pt x="31" y="624"/>
                  </a:lnTo>
                  <a:lnTo>
                    <a:pt x="48" y="612"/>
                  </a:lnTo>
                  <a:lnTo>
                    <a:pt x="66" y="601"/>
                  </a:lnTo>
                  <a:lnTo>
                    <a:pt x="83" y="590"/>
                  </a:lnTo>
                  <a:lnTo>
                    <a:pt x="100" y="577"/>
                  </a:lnTo>
                  <a:lnTo>
                    <a:pt x="117" y="564"/>
                  </a:lnTo>
                  <a:lnTo>
                    <a:pt x="133" y="551"/>
                  </a:lnTo>
                  <a:lnTo>
                    <a:pt x="149" y="538"/>
                  </a:lnTo>
                  <a:lnTo>
                    <a:pt x="165" y="524"/>
                  </a:lnTo>
                  <a:lnTo>
                    <a:pt x="179" y="509"/>
                  </a:lnTo>
                  <a:lnTo>
                    <a:pt x="194" y="494"/>
                  </a:lnTo>
                  <a:lnTo>
                    <a:pt x="208" y="478"/>
                  </a:lnTo>
                  <a:lnTo>
                    <a:pt x="222" y="462"/>
                  </a:lnTo>
                  <a:lnTo>
                    <a:pt x="235" y="446"/>
                  </a:lnTo>
                  <a:lnTo>
                    <a:pt x="247" y="429"/>
                  </a:lnTo>
                  <a:lnTo>
                    <a:pt x="260" y="412"/>
                  </a:lnTo>
                  <a:lnTo>
                    <a:pt x="272" y="395"/>
                  </a:lnTo>
                  <a:lnTo>
                    <a:pt x="282" y="377"/>
                  </a:lnTo>
                  <a:lnTo>
                    <a:pt x="294" y="359"/>
                  </a:lnTo>
                  <a:lnTo>
                    <a:pt x="304" y="341"/>
                  </a:lnTo>
                  <a:lnTo>
                    <a:pt x="313" y="323"/>
                  </a:lnTo>
                  <a:lnTo>
                    <a:pt x="323" y="304"/>
                  </a:lnTo>
                  <a:lnTo>
                    <a:pt x="331" y="285"/>
                  </a:lnTo>
                  <a:lnTo>
                    <a:pt x="340" y="266"/>
                  </a:lnTo>
                  <a:lnTo>
                    <a:pt x="347" y="246"/>
                  </a:lnTo>
                  <a:lnTo>
                    <a:pt x="353" y="227"/>
                  </a:lnTo>
                  <a:lnTo>
                    <a:pt x="360" y="207"/>
                  </a:lnTo>
                  <a:lnTo>
                    <a:pt x="365" y="186"/>
                  </a:lnTo>
                  <a:lnTo>
                    <a:pt x="370" y="166"/>
                  </a:lnTo>
                  <a:lnTo>
                    <a:pt x="375" y="145"/>
                  </a:lnTo>
                  <a:lnTo>
                    <a:pt x="379" y="125"/>
                  </a:lnTo>
                  <a:lnTo>
                    <a:pt x="382" y="105"/>
                  </a:lnTo>
                  <a:lnTo>
                    <a:pt x="385" y="83"/>
                  </a:lnTo>
                  <a:lnTo>
                    <a:pt x="387" y="62"/>
                  </a:lnTo>
                  <a:lnTo>
                    <a:pt x="388" y="42"/>
                  </a:lnTo>
                  <a:lnTo>
                    <a:pt x="389" y="21"/>
                  </a:lnTo>
                  <a:lnTo>
                    <a:pt x="38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24" name="Line 400"/>
            <p:cNvSpPr>
              <a:spLocks noChangeShapeType="1"/>
            </p:cNvSpPr>
            <p:nvPr/>
          </p:nvSpPr>
          <p:spPr bwMode="auto">
            <a:xfrm flipV="1">
              <a:off x="3393" y="2747"/>
              <a:ext cx="43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25" name="Line 401"/>
            <p:cNvSpPr>
              <a:spLocks noChangeShapeType="1"/>
            </p:cNvSpPr>
            <p:nvPr/>
          </p:nvSpPr>
          <p:spPr bwMode="auto">
            <a:xfrm flipV="1">
              <a:off x="3491" y="2718"/>
              <a:ext cx="272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26" name="Line 402"/>
            <p:cNvSpPr>
              <a:spLocks noChangeShapeType="1"/>
            </p:cNvSpPr>
            <p:nvPr/>
          </p:nvSpPr>
          <p:spPr bwMode="auto">
            <a:xfrm flipV="1">
              <a:off x="3818" y="2711"/>
              <a:ext cx="43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27" name="Line 403"/>
            <p:cNvSpPr>
              <a:spLocks noChangeShapeType="1"/>
            </p:cNvSpPr>
            <p:nvPr/>
          </p:nvSpPr>
          <p:spPr bwMode="auto">
            <a:xfrm flipV="1">
              <a:off x="3915" y="2700"/>
              <a:ext cx="44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28" name="Line 404"/>
            <p:cNvSpPr>
              <a:spLocks noChangeShapeType="1"/>
            </p:cNvSpPr>
            <p:nvPr/>
          </p:nvSpPr>
          <p:spPr bwMode="auto">
            <a:xfrm flipV="1">
              <a:off x="4013" y="2672"/>
              <a:ext cx="271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29" name="Line 405"/>
            <p:cNvSpPr>
              <a:spLocks noChangeShapeType="1"/>
            </p:cNvSpPr>
            <p:nvPr/>
          </p:nvSpPr>
          <p:spPr bwMode="auto">
            <a:xfrm>
              <a:off x="3436" y="2458"/>
              <a:ext cx="37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30" name="Line 406"/>
            <p:cNvSpPr>
              <a:spLocks noChangeShapeType="1"/>
            </p:cNvSpPr>
            <p:nvPr/>
          </p:nvSpPr>
          <p:spPr bwMode="auto">
            <a:xfrm>
              <a:off x="3861" y="2458"/>
              <a:ext cx="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31" name="Line 407"/>
            <p:cNvSpPr>
              <a:spLocks noChangeShapeType="1"/>
            </p:cNvSpPr>
            <p:nvPr/>
          </p:nvSpPr>
          <p:spPr bwMode="auto">
            <a:xfrm>
              <a:off x="3962" y="2458"/>
              <a:ext cx="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32" name="Line 408"/>
            <p:cNvSpPr>
              <a:spLocks noChangeShapeType="1"/>
            </p:cNvSpPr>
            <p:nvPr/>
          </p:nvSpPr>
          <p:spPr bwMode="auto">
            <a:xfrm>
              <a:off x="4060" y="2458"/>
              <a:ext cx="37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33" name="Line 409"/>
            <p:cNvSpPr>
              <a:spLocks noChangeShapeType="1"/>
            </p:cNvSpPr>
            <p:nvPr/>
          </p:nvSpPr>
          <p:spPr bwMode="auto">
            <a:xfrm>
              <a:off x="4410" y="2371"/>
              <a:ext cx="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34" name="Freeform 410"/>
            <p:cNvSpPr>
              <a:spLocks/>
            </p:cNvSpPr>
            <p:nvPr/>
          </p:nvSpPr>
          <p:spPr bwMode="auto">
            <a:xfrm>
              <a:off x="4634" y="2597"/>
              <a:ext cx="28" cy="152"/>
            </a:xfrm>
            <a:custGeom>
              <a:avLst/>
              <a:gdLst>
                <a:gd name="T0" fmla="*/ 0 w 78"/>
                <a:gd name="T1" fmla="*/ 152 h 415"/>
                <a:gd name="T2" fmla="*/ 4 w 78"/>
                <a:gd name="T3" fmla="*/ 133 h 415"/>
                <a:gd name="T4" fmla="*/ 8 w 78"/>
                <a:gd name="T5" fmla="*/ 114 h 415"/>
                <a:gd name="T6" fmla="*/ 12 w 78"/>
                <a:gd name="T7" fmla="*/ 96 h 415"/>
                <a:gd name="T8" fmla="*/ 16 w 78"/>
                <a:gd name="T9" fmla="*/ 77 h 415"/>
                <a:gd name="T10" fmla="*/ 19 w 78"/>
                <a:gd name="T11" fmla="*/ 58 h 415"/>
                <a:gd name="T12" fmla="*/ 22 w 78"/>
                <a:gd name="T13" fmla="*/ 38 h 415"/>
                <a:gd name="T14" fmla="*/ 25 w 78"/>
                <a:gd name="T15" fmla="*/ 19 h 415"/>
                <a:gd name="T16" fmla="*/ 28 w 78"/>
                <a:gd name="T17" fmla="*/ 0 h 415"/>
                <a:gd name="T18" fmla="*/ 28 w 78"/>
                <a:gd name="T19" fmla="*/ 0 h 4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415">
                  <a:moveTo>
                    <a:pt x="0" y="415"/>
                  </a:moveTo>
                  <a:lnTo>
                    <a:pt x="11" y="364"/>
                  </a:lnTo>
                  <a:lnTo>
                    <a:pt x="23" y="312"/>
                  </a:lnTo>
                  <a:lnTo>
                    <a:pt x="34" y="261"/>
                  </a:lnTo>
                  <a:lnTo>
                    <a:pt x="44" y="209"/>
                  </a:lnTo>
                  <a:lnTo>
                    <a:pt x="54" y="157"/>
                  </a:lnTo>
                  <a:lnTo>
                    <a:pt x="62" y="105"/>
                  </a:lnTo>
                  <a:lnTo>
                    <a:pt x="71" y="53"/>
                  </a:lnTo>
                  <a:lnTo>
                    <a:pt x="78" y="1"/>
                  </a:lnTo>
                  <a:lnTo>
                    <a:pt x="7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35" name="Freeform 411"/>
            <p:cNvSpPr>
              <a:spLocks/>
            </p:cNvSpPr>
            <p:nvPr/>
          </p:nvSpPr>
          <p:spPr bwMode="auto">
            <a:xfrm>
              <a:off x="4667" y="2500"/>
              <a:ext cx="5" cy="43"/>
            </a:xfrm>
            <a:custGeom>
              <a:avLst/>
              <a:gdLst>
                <a:gd name="T0" fmla="*/ 0 w 11"/>
                <a:gd name="T1" fmla="*/ 43 h 119"/>
                <a:gd name="T2" fmla="*/ 0 w 11"/>
                <a:gd name="T3" fmla="*/ 40 h 119"/>
                <a:gd name="T4" fmla="*/ 3 w 11"/>
                <a:gd name="T5" fmla="*/ 21 h 119"/>
                <a:gd name="T6" fmla="*/ 5 w 11"/>
                <a:gd name="T7" fmla="*/ 2 h 119"/>
                <a:gd name="T8" fmla="*/ 5 w 11"/>
                <a:gd name="T9" fmla="*/ 0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9">
                  <a:moveTo>
                    <a:pt x="0" y="119"/>
                  </a:moveTo>
                  <a:lnTo>
                    <a:pt x="1" y="110"/>
                  </a:lnTo>
                  <a:lnTo>
                    <a:pt x="7" y="58"/>
                  </a:lnTo>
                  <a:lnTo>
                    <a:pt x="11" y="5"/>
                  </a:lnTo>
                  <a:lnTo>
                    <a:pt x="1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36" name="Freeform 412"/>
            <p:cNvSpPr>
              <a:spLocks/>
            </p:cNvSpPr>
            <p:nvPr/>
          </p:nvSpPr>
          <p:spPr bwMode="auto">
            <a:xfrm>
              <a:off x="4562" y="2371"/>
              <a:ext cx="237" cy="118"/>
            </a:xfrm>
            <a:custGeom>
              <a:avLst/>
              <a:gdLst>
                <a:gd name="T0" fmla="*/ 0 w 639"/>
                <a:gd name="T1" fmla="*/ 5 h 320"/>
                <a:gd name="T2" fmla="*/ 1 w 639"/>
                <a:gd name="T3" fmla="*/ 15 h 320"/>
                <a:gd name="T4" fmla="*/ 3 w 639"/>
                <a:gd name="T5" fmla="*/ 26 h 320"/>
                <a:gd name="T6" fmla="*/ 5 w 639"/>
                <a:gd name="T7" fmla="*/ 35 h 320"/>
                <a:gd name="T8" fmla="*/ 9 w 639"/>
                <a:gd name="T9" fmla="*/ 45 h 320"/>
                <a:gd name="T10" fmla="*/ 13 w 639"/>
                <a:gd name="T11" fmla="*/ 54 h 320"/>
                <a:gd name="T12" fmla="*/ 19 w 639"/>
                <a:gd name="T13" fmla="*/ 63 h 320"/>
                <a:gd name="T14" fmla="*/ 24 w 639"/>
                <a:gd name="T15" fmla="*/ 72 h 320"/>
                <a:gd name="T16" fmla="*/ 31 w 639"/>
                <a:gd name="T17" fmla="*/ 80 h 320"/>
                <a:gd name="T18" fmla="*/ 38 w 639"/>
                <a:gd name="T19" fmla="*/ 87 h 320"/>
                <a:gd name="T20" fmla="*/ 46 w 639"/>
                <a:gd name="T21" fmla="*/ 93 h 320"/>
                <a:gd name="T22" fmla="*/ 55 w 639"/>
                <a:gd name="T23" fmla="*/ 99 h 320"/>
                <a:gd name="T24" fmla="*/ 64 w 639"/>
                <a:gd name="T25" fmla="*/ 105 h 320"/>
                <a:gd name="T26" fmla="*/ 73 w 639"/>
                <a:gd name="T27" fmla="*/ 109 h 320"/>
                <a:gd name="T28" fmla="*/ 83 w 639"/>
                <a:gd name="T29" fmla="*/ 112 h 320"/>
                <a:gd name="T30" fmla="*/ 93 w 639"/>
                <a:gd name="T31" fmla="*/ 115 h 320"/>
                <a:gd name="T32" fmla="*/ 103 w 639"/>
                <a:gd name="T33" fmla="*/ 117 h 320"/>
                <a:gd name="T34" fmla="*/ 113 w 639"/>
                <a:gd name="T35" fmla="*/ 118 h 320"/>
                <a:gd name="T36" fmla="*/ 124 w 639"/>
                <a:gd name="T37" fmla="*/ 118 h 320"/>
                <a:gd name="T38" fmla="*/ 134 w 639"/>
                <a:gd name="T39" fmla="*/ 117 h 320"/>
                <a:gd name="T40" fmla="*/ 144 w 639"/>
                <a:gd name="T41" fmla="*/ 115 h 320"/>
                <a:gd name="T42" fmla="*/ 154 w 639"/>
                <a:gd name="T43" fmla="*/ 112 h 320"/>
                <a:gd name="T44" fmla="*/ 164 w 639"/>
                <a:gd name="T45" fmla="*/ 109 h 320"/>
                <a:gd name="T46" fmla="*/ 173 w 639"/>
                <a:gd name="T47" fmla="*/ 105 h 320"/>
                <a:gd name="T48" fmla="*/ 182 w 639"/>
                <a:gd name="T49" fmla="*/ 99 h 320"/>
                <a:gd name="T50" fmla="*/ 190 w 639"/>
                <a:gd name="T51" fmla="*/ 93 h 320"/>
                <a:gd name="T52" fmla="*/ 198 w 639"/>
                <a:gd name="T53" fmla="*/ 87 h 320"/>
                <a:gd name="T54" fmla="*/ 206 w 639"/>
                <a:gd name="T55" fmla="*/ 80 h 320"/>
                <a:gd name="T56" fmla="*/ 213 w 639"/>
                <a:gd name="T57" fmla="*/ 72 h 320"/>
                <a:gd name="T58" fmla="*/ 218 w 639"/>
                <a:gd name="T59" fmla="*/ 63 h 320"/>
                <a:gd name="T60" fmla="*/ 223 w 639"/>
                <a:gd name="T61" fmla="*/ 54 h 320"/>
                <a:gd name="T62" fmla="*/ 228 w 639"/>
                <a:gd name="T63" fmla="*/ 45 h 320"/>
                <a:gd name="T64" fmla="*/ 231 w 639"/>
                <a:gd name="T65" fmla="*/ 35 h 320"/>
                <a:gd name="T66" fmla="*/ 234 w 639"/>
                <a:gd name="T67" fmla="*/ 26 h 320"/>
                <a:gd name="T68" fmla="*/ 236 w 639"/>
                <a:gd name="T69" fmla="*/ 15 h 320"/>
                <a:gd name="T70" fmla="*/ 237 w 639"/>
                <a:gd name="T71" fmla="*/ 5 h 32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639" h="320">
                  <a:moveTo>
                    <a:pt x="0" y="0"/>
                  </a:moveTo>
                  <a:lnTo>
                    <a:pt x="0" y="13"/>
                  </a:lnTo>
                  <a:lnTo>
                    <a:pt x="1" y="28"/>
                  </a:lnTo>
                  <a:lnTo>
                    <a:pt x="2" y="42"/>
                  </a:lnTo>
                  <a:lnTo>
                    <a:pt x="4" y="56"/>
                  </a:lnTo>
                  <a:lnTo>
                    <a:pt x="7" y="70"/>
                  </a:lnTo>
                  <a:lnTo>
                    <a:pt x="10" y="82"/>
                  </a:lnTo>
                  <a:lnTo>
                    <a:pt x="14" y="96"/>
                  </a:lnTo>
                  <a:lnTo>
                    <a:pt x="19" y="109"/>
                  </a:lnTo>
                  <a:lnTo>
                    <a:pt x="23" y="123"/>
                  </a:lnTo>
                  <a:lnTo>
                    <a:pt x="30" y="135"/>
                  </a:lnTo>
                  <a:lnTo>
                    <a:pt x="36" y="147"/>
                  </a:lnTo>
                  <a:lnTo>
                    <a:pt x="42" y="160"/>
                  </a:lnTo>
                  <a:lnTo>
                    <a:pt x="50" y="172"/>
                  </a:lnTo>
                  <a:lnTo>
                    <a:pt x="57" y="183"/>
                  </a:lnTo>
                  <a:lnTo>
                    <a:pt x="66" y="195"/>
                  </a:lnTo>
                  <a:lnTo>
                    <a:pt x="74" y="206"/>
                  </a:lnTo>
                  <a:lnTo>
                    <a:pt x="84" y="216"/>
                  </a:lnTo>
                  <a:lnTo>
                    <a:pt x="93" y="226"/>
                  </a:lnTo>
                  <a:lnTo>
                    <a:pt x="103" y="236"/>
                  </a:lnTo>
                  <a:lnTo>
                    <a:pt x="113" y="245"/>
                  </a:lnTo>
                  <a:lnTo>
                    <a:pt x="124" y="253"/>
                  </a:lnTo>
                  <a:lnTo>
                    <a:pt x="136" y="262"/>
                  </a:lnTo>
                  <a:lnTo>
                    <a:pt x="147" y="269"/>
                  </a:lnTo>
                  <a:lnTo>
                    <a:pt x="159" y="277"/>
                  </a:lnTo>
                  <a:lnTo>
                    <a:pt x="172" y="284"/>
                  </a:lnTo>
                  <a:lnTo>
                    <a:pt x="183" y="289"/>
                  </a:lnTo>
                  <a:lnTo>
                    <a:pt x="196" y="296"/>
                  </a:lnTo>
                  <a:lnTo>
                    <a:pt x="210" y="301"/>
                  </a:lnTo>
                  <a:lnTo>
                    <a:pt x="223" y="305"/>
                  </a:lnTo>
                  <a:lnTo>
                    <a:pt x="236" y="308"/>
                  </a:lnTo>
                  <a:lnTo>
                    <a:pt x="250" y="313"/>
                  </a:lnTo>
                  <a:lnTo>
                    <a:pt x="263" y="315"/>
                  </a:lnTo>
                  <a:lnTo>
                    <a:pt x="277" y="317"/>
                  </a:lnTo>
                  <a:lnTo>
                    <a:pt x="291" y="319"/>
                  </a:lnTo>
                  <a:lnTo>
                    <a:pt x="305" y="319"/>
                  </a:lnTo>
                  <a:lnTo>
                    <a:pt x="319" y="320"/>
                  </a:lnTo>
                  <a:lnTo>
                    <a:pt x="333" y="319"/>
                  </a:lnTo>
                  <a:lnTo>
                    <a:pt x="347" y="319"/>
                  </a:lnTo>
                  <a:lnTo>
                    <a:pt x="361" y="317"/>
                  </a:lnTo>
                  <a:lnTo>
                    <a:pt x="374" y="315"/>
                  </a:lnTo>
                  <a:lnTo>
                    <a:pt x="388" y="313"/>
                  </a:lnTo>
                  <a:lnTo>
                    <a:pt x="402" y="308"/>
                  </a:lnTo>
                  <a:lnTo>
                    <a:pt x="415" y="305"/>
                  </a:lnTo>
                  <a:lnTo>
                    <a:pt x="428" y="301"/>
                  </a:lnTo>
                  <a:lnTo>
                    <a:pt x="441" y="296"/>
                  </a:lnTo>
                  <a:lnTo>
                    <a:pt x="454" y="289"/>
                  </a:lnTo>
                  <a:lnTo>
                    <a:pt x="467" y="284"/>
                  </a:lnTo>
                  <a:lnTo>
                    <a:pt x="478" y="277"/>
                  </a:lnTo>
                  <a:lnTo>
                    <a:pt x="491" y="269"/>
                  </a:lnTo>
                  <a:lnTo>
                    <a:pt x="502" y="262"/>
                  </a:lnTo>
                  <a:lnTo>
                    <a:pt x="513" y="253"/>
                  </a:lnTo>
                  <a:lnTo>
                    <a:pt x="524" y="245"/>
                  </a:lnTo>
                  <a:lnTo>
                    <a:pt x="535" y="236"/>
                  </a:lnTo>
                  <a:lnTo>
                    <a:pt x="545" y="226"/>
                  </a:lnTo>
                  <a:lnTo>
                    <a:pt x="555" y="216"/>
                  </a:lnTo>
                  <a:lnTo>
                    <a:pt x="563" y="206"/>
                  </a:lnTo>
                  <a:lnTo>
                    <a:pt x="573" y="195"/>
                  </a:lnTo>
                  <a:lnTo>
                    <a:pt x="580" y="183"/>
                  </a:lnTo>
                  <a:lnTo>
                    <a:pt x="589" y="172"/>
                  </a:lnTo>
                  <a:lnTo>
                    <a:pt x="596" y="160"/>
                  </a:lnTo>
                  <a:lnTo>
                    <a:pt x="602" y="147"/>
                  </a:lnTo>
                  <a:lnTo>
                    <a:pt x="609" y="135"/>
                  </a:lnTo>
                  <a:lnTo>
                    <a:pt x="614" y="123"/>
                  </a:lnTo>
                  <a:lnTo>
                    <a:pt x="619" y="109"/>
                  </a:lnTo>
                  <a:lnTo>
                    <a:pt x="624" y="96"/>
                  </a:lnTo>
                  <a:lnTo>
                    <a:pt x="628" y="82"/>
                  </a:lnTo>
                  <a:lnTo>
                    <a:pt x="631" y="70"/>
                  </a:lnTo>
                  <a:lnTo>
                    <a:pt x="633" y="56"/>
                  </a:lnTo>
                  <a:lnTo>
                    <a:pt x="635" y="42"/>
                  </a:lnTo>
                  <a:lnTo>
                    <a:pt x="637" y="28"/>
                  </a:lnTo>
                  <a:lnTo>
                    <a:pt x="639" y="13"/>
                  </a:lnTo>
                  <a:lnTo>
                    <a:pt x="63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37" name="Freeform 413"/>
            <p:cNvSpPr>
              <a:spLocks/>
            </p:cNvSpPr>
            <p:nvPr/>
          </p:nvSpPr>
          <p:spPr bwMode="auto">
            <a:xfrm>
              <a:off x="4415" y="2371"/>
              <a:ext cx="144" cy="234"/>
            </a:xfrm>
            <a:custGeom>
              <a:avLst/>
              <a:gdLst>
                <a:gd name="T0" fmla="*/ 0 w 390"/>
                <a:gd name="T1" fmla="*/ 0 h 639"/>
                <a:gd name="T2" fmla="*/ 0 w 390"/>
                <a:gd name="T3" fmla="*/ 8 h 639"/>
                <a:gd name="T4" fmla="*/ 0 w 390"/>
                <a:gd name="T5" fmla="*/ 15 h 639"/>
                <a:gd name="T6" fmla="*/ 1 w 390"/>
                <a:gd name="T7" fmla="*/ 23 h 639"/>
                <a:gd name="T8" fmla="*/ 2 w 390"/>
                <a:gd name="T9" fmla="*/ 30 h 639"/>
                <a:gd name="T10" fmla="*/ 3 w 390"/>
                <a:gd name="T11" fmla="*/ 38 h 639"/>
                <a:gd name="T12" fmla="*/ 4 w 390"/>
                <a:gd name="T13" fmla="*/ 46 h 639"/>
                <a:gd name="T14" fmla="*/ 6 w 390"/>
                <a:gd name="T15" fmla="*/ 53 h 639"/>
                <a:gd name="T16" fmla="*/ 7 w 390"/>
                <a:gd name="T17" fmla="*/ 61 h 639"/>
                <a:gd name="T18" fmla="*/ 9 w 390"/>
                <a:gd name="T19" fmla="*/ 68 h 639"/>
                <a:gd name="T20" fmla="*/ 11 w 390"/>
                <a:gd name="T21" fmla="*/ 76 h 639"/>
                <a:gd name="T22" fmla="*/ 13 w 390"/>
                <a:gd name="T23" fmla="*/ 83 h 639"/>
                <a:gd name="T24" fmla="*/ 16 w 390"/>
                <a:gd name="T25" fmla="*/ 90 h 639"/>
                <a:gd name="T26" fmla="*/ 19 w 390"/>
                <a:gd name="T27" fmla="*/ 97 h 639"/>
                <a:gd name="T28" fmla="*/ 21 w 390"/>
                <a:gd name="T29" fmla="*/ 104 h 639"/>
                <a:gd name="T30" fmla="*/ 25 w 390"/>
                <a:gd name="T31" fmla="*/ 111 h 639"/>
                <a:gd name="T32" fmla="*/ 28 w 390"/>
                <a:gd name="T33" fmla="*/ 118 h 639"/>
                <a:gd name="T34" fmla="*/ 32 w 390"/>
                <a:gd name="T35" fmla="*/ 125 h 639"/>
                <a:gd name="T36" fmla="*/ 35 w 390"/>
                <a:gd name="T37" fmla="*/ 131 h 639"/>
                <a:gd name="T38" fmla="*/ 40 w 390"/>
                <a:gd name="T39" fmla="*/ 138 h 639"/>
                <a:gd name="T40" fmla="*/ 44 w 390"/>
                <a:gd name="T41" fmla="*/ 145 h 639"/>
                <a:gd name="T42" fmla="*/ 48 w 390"/>
                <a:gd name="T43" fmla="*/ 151 h 639"/>
                <a:gd name="T44" fmla="*/ 52 w 390"/>
                <a:gd name="T45" fmla="*/ 157 h 639"/>
                <a:gd name="T46" fmla="*/ 57 w 390"/>
                <a:gd name="T47" fmla="*/ 163 h 639"/>
                <a:gd name="T48" fmla="*/ 62 w 390"/>
                <a:gd name="T49" fmla="*/ 169 h 639"/>
                <a:gd name="T50" fmla="*/ 67 w 390"/>
                <a:gd name="T51" fmla="*/ 175 h 639"/>
                <a:gd name="T52" fmla="*/ 72 w 390"/>
                <a:gd name="T53" fmla="*/ 181 h 639"/>
                <a:gd name="T54" fmla="*/ 78 w 390"/>
                <a:gd name="T55" fmla="*/ 186 h 639"/>
                <a:gd name="T56" fmla="*/ 83 w 390"/>
                <a:gd name="T57" fmla="*/ 192 h 639"/>
                <a:gd name="T58" fmla="*/ 89 w 390"/>
                <a:gd name="T59" fmla="*/ 197 h 639"/>
                <a:gd name="T60" fmla="*/ 95 w 390"/>
                <a:gd name="T61" fmla="*/ 202 h 639"/>
                <a:gd name="T62" fmla="*/ 100 w 390"/>
                <a:gd name="T63" fmla="*/ 207 h 639"/>
                <a:gd name="T64" fmla="*/ 107 w 390"/>
                <a:gd name="T65" fmla="*/ 211 h 639"/>
                <a:gd name="T66" fmla="*/ 113 w 390"/>
                <a:gd name="T67" fmla="*/ 216 h 639"/>
                <a:gd name="T68" fmla="*/ 119 w 390"/>
                <a:gd name="T69" fmla="*/ 220 h 639"/>
                <a:gd name="T70" fmla="*/ 126 w 390"/>
                <a:gd name="T71" fmla="*/ 224 h 639"/>
                <a:gd name="T72" fmla="*/ 133 w 390"/>
                <a:gd name="T73" fmla="*/ 229 h 639"/>
                <a:gd name="T74" fmla="*/ 140 w 390"/>
                <a:gd name="T75" fmla="*/ 232 h 639"/>
                <a:gd name="T76" fmla="*/ 144 w 390"/>
                <a:gd name="T77" fmla="*/ 234 h 63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90" h="639">
                  <a:moveTo>
                    <a:pt x="0" y="0"/>
                  </a:moveTo>
                  <a:lnTo>
                    <a:pt x="0" y="21"/>
                  </a:lnTo>
                  <a:lnTo>
                    <a:pt x="1" y="42"/>
                  </a:lnTo>
                  <a:lnTo>
                    <a:pt x="3" y="62"/>
                  </a:lnTo>
                  <a:lnTo>
                    <a:pt x="5" y="83"/>
                  </a:lnTo>
                  <a:lnTo>
                    <a:pt x="7" y="105"/>
                  </a:lnTo>
                  <a:lnTo>
                    <a:pt x="10" y="125"/>
                  </a:lnTo>
                  <a:lnTo>
                    <a:pt x="15" y="145"/>
                  </a:lnTo>
                  <a:lnTo>
                    <a:pt x="19" y="166"/>
                  </a:lnTo>
                  <a:lnTo>
                    <a:pt x="24" y="186"/>
                  </a:lnTo>
                  <a:lnTo>
                    <a:pt x="31" y="207"/>
                  </a:lnTo>
                  <a:lnTo>
                    <a:pt x="36" y="227"/>
                  </a:lnTo>
                  <a:lnTo>
                    <a:pt x="43" y="246"/>
                  </a:lnTo>
                  <a:lnTo>
                    <a:pt x="51" y="266"/>
                  </a:lnTo>
                  <a:lnTo>
                    <a:pt x="58" y="285"/>
                  </a:lnTo>
                  <a:lnTo>
                    <a:pt x="68" y="304"/>
                  </a:lnTo>
                  <a:lnTo>
                    <a:pt x="76" y="323"/>
                  </a:lnTo>
                  <a:lnTo>
                    <a:pt x="86" y="341"/>
                  </a:lnTo>
                  <a:lnTo>
                    <a:pt x="96" y="359"/>
                  </a:lnTo>
                  <a:lnTo>
                    <a:pt x="107" y="377"/>
                  </a:lnTo>
                  <a:lnTo>
                    <a:pt x="119" y="395"/>
                  </a:lnTo>
                  <a:lnTo>
                    <a:pt x="130" y="412"/>
                  </a:lnTo>
                  <a:lnTo>
                    <a:pt x="142" y="429"/>
                  </a:lnTo>
                  <a:lnTo>
                    <a:pt x="155" y="446"/>
                  </a:lnTo>
                  <a:lnTo>
                    <a:pt x="168" y="462"/>
                  </a:lnTo>
                  <a:lnTo>
                    <a:pt x="181" y="478"/>
                  </a:lnTo>
                  <a:lnTo>
                    <a:pt x="196" y="494"/>
                  </a:lnTo>
                  <a:lnTo>
                    <a:pt x="211" y="509"/>
                  </a:lnTo>
                  <a:lnTo>
                    <a:pt x="226" y="524"/>
                  </a:lnTo>
                  <a:lnTo>
                    <a:pt x="241" y="538"/>
                  </a:lnTo>
                  <a:lnTo>
                    <a:pt x="257" y="551"/>
                  </a:lnTo>
                  <a:lnTo>
                    <a:pt x="272" y="564"/>
                  </a:lnTo>
                  <a:lnTo>
                    <a:pt x="289" y="577"/>
                  </a:lnTo>
                  <a:lnTo>
                    <a:pt x="306" y="590"/>
                  </a:lnTo>
                  <a:lnTo>
                    <a:pt x="323" y="601"/>
                  </a:lnTo>
                  <a:lnTo>
                    <a:pt x="341" y="612"/>
                  </a:lnTo>
                  <a:lnTo>
                    <a:pt x="359" y="624"/>
                  </a:lnTo>
                  <a:lnTo>
                    <a:pt x="378" y="633"/>
                  </a:lnTo>
                  <a:lnTo>
                    <a:pt x="390" y="63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38" name="Freeform 414"/>
            <p:cNvSpPr>
              <a:spLocks/>
            </p:cNvSpPr>
            <p:nvPr/>
          </p:nvSpPr>
          <p:spPr bwMode="auto">
            <a:xfrm>
              <a:off x="4611" y="2626"/>
              <a:ext cx="41" cy="7"/>
            </a:xfrm>
            <a:custGeom>
              <a:avLst/>
              <a:gdLst>
                <a:gd name="T0" fmla="*/ 0 w 117"/>
                <a:gd name="T1" fmla="*/ 0 h 22"/>
                <a:gd name="T2" fmla="*/ 1 w 117"/>
                <a:gd name="T3" fmla="*/ 0 h 22"/>
                <a:gd name="T4" fmla="*/ 9 w 117"/>
                <a:gd name="T5" fmla="*/ 2 h 22"/>
                <a:gd name="T6" fmla="*/ 16 w 117"/>
                <a:gd name="T7" fmla="*/ 3 h 22"/>
                <a:gd name="T8" fmla="*/ 23 w 117"/>
                <a:gd name="T9" fmla="*/ 4 h 22"/>
                <a:gd name="T10" fmla="*/ 30 w 117"/>
                <a:gd name="T11" fmla="*/ 6 h 22"/>
                <a:gd name="T12" fmla="*/ 37 w 117"/>
                <a:gd name="T13" fmla="*/ 7 h 22"/>
                <a:gd name="T14" fmla="*/ 41 w 117"/>
                <a:gd name="T15" fmla="*/ 7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22">
                  <a:moveTo>
                    <a:pt x="0" y="0"/>
                  </a:moveTo>
                  <a:lnTo>
                    <a:pt x="4" y="1"/>
                  </a:lnTo>
                  <a:lnTo>
                    <a:pt x="25" y="6"/>
                  </a:lnTo>
                  <a:lnTo>
                    <a:pt x="46" y="10"/>
                  </a:lnTo>
                  <a:lnTo>
                    <a:pt x="66" y="14"/>
                  </a:lnTo>
                  <a:lnTo>
                    <a:pt x="87" y="18"/>
                  </a:lnTo>
                  <a:lnTo>
                    <a:pt x="107" y="21"/>
                  </a:lnTo>
                  <a:lnTo>
                    <a:pt x="117" y="2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39" name="Freeform 415"/>
            <p:cNvSpPr>
              <a:spLocks/>
            </p:cNvSpPr>
            <p:nvPr/>
          </p:nvSpPr>
          <p:spPr bwMode="auto">
            <a:xfrm>
              <a:off x="4708" y="2626"/>
              <a:ext cx="42" cy="7"/>
            </a:xfrm>
            <a:custGeom>
              <a:avLst/>
              <a:gdLst>
                <a:gd name="T0" fmla="*/ 0 w 117"/>
                <a:gd name="T1" fmla="*/ 7 h 22"/>
                <a:gd name="T2" fmla="*/ 3 w 117"/>
                <a:gd name="T3" fmla="*/ 7 h 22"/>
                <a:gd name="T4" fmla="*/ 11 w 117"/>
                <a:gd name="T5" fmla="*/ 6 h 22"/>
                <a:gd name="T6" fmla="*/ 18 w 117"/>
                <a:gd name="T7" fmla="*/ 4 h 22"/>
                <a:gd name="T8" fmla="*/ 26 w 117"/>
                <a:gd name="T9" fmla="*/ 3 h 22"/>
                <a:gd name="T10" fmla="*/ 33 w 117"/>
                <a:gd name="T11" fmla="*/ 2 h 22"/>
                <a:gd name="T12" fmla="*/ 40 w 117"/>
                <a:gd name="T13" fmla="*/ 0 h 22"/>
                <a:gd name="T14" fmla="*/ 42 w 117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22">
                  <a:moveTo>
                    <a:pt x="0" y="22"/>
                  </a:moveTo>
                  <a:lnTo>
                    <a:pt x="9" y="21"/>
                  </a:lnTo>
                  <a:lnTo>
                    <a:pt x="30" y="18"/>
                  </a:lnTo>
                  <a:lnTo>
                    <a:pt x="50" y="14"/>
                  </a:lnTo>
                  <a:lnTo>
                    <a:pt x="72" y="10"/>
                  </a:lnTo>
                  <a:lnTo>
                    <a:pt x="92" y="6"/>
                  </a:lnTo>
                  <a:lnTo>
                    <a:pt x="112" y="1"/>
                  </a:lnTo>
                  <a:lnTo>
                    <a:pt x="11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40" name="Line 416"/>
            <p:cNvSpPr>
              <a:spLocks noChangeShapeType="1"/>
            </p:cNvSpPr>
            <p:nvPr/>
          </p:nvSpPr>
          <p:spPr bwMode="auto">
            <a:xfrm flipV="1">
              <a:off x="4340" y="2662"/>
              <a:ext cx="44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41" name="Line 417"/>
            <p:cNvSpPr>
              <a:spLocks noChangeShapeType="1"/>
            </p:cNvSpPr>
            <p:nvPr/>
          </p:nvSpPr>
          <p:spPr bwMode="auto">
            <a:xfrm flipV="1">
              <a:off x="4438" y="2654"/>
              <a:ext cx="44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42" name="Line 418"/>
            <p:cNvSpPr>
              <a:spLocks noChangeShapeType="1"/>
            </p:cNvSpPr>
            <p:nvPr/>
          </p:nvSpPr>
          <p:spPr bwMode="auto">
            <a:xfrm flipV="1">
              <a:off x="4536" y="2633"/>
              <a:ext cx="167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43" name="Line 419"/>
            <p:cNvSpPr>
              <a:spLocks noChangeShapeType="1"/>
            </p:cNvSpPr>
            <p:nvPr/>
          </p:nvSpPr>
          <p:spPr bwMode="auto">
            <a:xfrm>
              <a:off x="3601" y="2371"/>
              <a:ext cx="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44" name="Line 420"/>
            <p:cNvSpPr>
              <a:spLocks noChangeShapeType="1"/>
            </p:cNvSpPr>
            <p:nvPr/>
          </p:nvSpPr>
          <p:spPr bwMode="auto">
            <a:xfrm flipV="1">
              <a:off x="3071" y="2765"/>
              <a:ext cx="17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45" name="Line 421"/>
            <p:cNvSpPr>
              <a:spLocks noChangeShapeType="1"/>
            </p:cNvSpPr>
            <p:nvPr/>
          </p:nvSpPr>
          <p:spPr bwMode="auto">
            <a:xfrm flipV="1">
              <a:off x="3295" y="2757"/>
              <a:ext cx="44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77574" name="Group 422"/>
          <p:cNvGrpSpPr>
            <a:grpSpLocks/>
          </p:cNvGrpSpPr>
          <p:nvPr/>
        </p:nvGrpSpPr>
        <p:grpSpPr bwMode="auto">
          <a:xfrm>
            <a:off x="1081088" y="1495425"/>
            <a:ext cx="6000750" cy="3008313"/>
            <a:chOff x="681" y="942"/>
            <a:chExt cx="3780" cy="1895"/>
          </a:xfrm>
        </p:grpSpPr>
        <p:sp>
          <p:nvSpPr>
            <p:cNvPr id="42157" name="Line 423"/>
            <p:cNvSpPr>
              <a:spLocks noChangeShapeType="1"/>
            </p:cNvSpPr>
            <p:nvPr/>
          </p:nvSpPr>
          <p:spPr bwMode="auto">
            <a:xfrm>
              <a:off x="681" y="2371"/>
              <a:ext cx="6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58" name="Line 424"/>
            <p:cNvSpPr>
              <a:spLocks noChangeShapeType="1"/>
            </p:cNvSpPr>
            <p:nvPr/>
          </p:nvSpPr>
          <p:spPr bwMode="auto">
            <a:xfrm>
              <a:off x="1431" y="2371"/>
              <a:ext cx="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59" name="Line 425"/>
            <p:cNvSpPr>
              <a:spLocks noChangeShapeType="1"/>
            </p:cNvSpPr>
            <p:nvPr/>
          </p:nvSpPr>
          <p:spPr bwMode="auto">
            <a:xfrm>
              <a:off x="1529" y="2371"/>
              <a:ext cx="6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60" name="Line 426"/>
            <p:cNvSpPr>
              <a:spLocks noChangeShapeType="1"/>
            </p:cNvSpPr>
            <p:nvPr/>
          </p:nvSpPr>
          <p:spPr bwMode="auto">
            <a:xfrm>
              <a:off x="2239" y="2371"/>
              <a:ext cx="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61" name="Line 427"/>
            <p:cNvSpPr>
              <a:spLocks noChangeShapeType="1"/>
            </p:cNvSpPr>
            <p:nvPr/>
          </p:nvSpPr>
          <p:spPr bwMode="auto">
            <a:xfrm>
              <a:off x="2340" y="2371"/>
              <a:ext cx="69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62" name="Line 428"/>
            <p:cNvSpPr>
              <a:spLocks noChangeShapeType="1"/>
            </p:cNvSpPr>
            <p:nvPr/>
          </p:nvSpPr>
          <p:spPr bwMode="auto">
            <a:xfrm>
              <a:off x="1037" y="2015"/>
              <a:ext cx="0" cy="3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63" name="Line 429"/>
            <p:cNvSpPr>
              <a:spLocks noChangeShapeType="1"/>
            </p:cNvSpPr>
            <p:nvPr/>
          </p:nvSpPr>
          <p:spPr bwMode="auto">
            <a:xfrm>
              <a:off x="1037" y="2373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64" name="Line 430"/>
            <p:cNvSpPr>
              <a:spLocks noChangeShapeType="1"/>
            </p:cNvSpPr>
            <p:nvPr/>
          </p:nvSpPr>
          <p:spPr bwMode="auto">
            <a:xfrm>
              <a:off x="1037" y="2471"/>
              <a:ext cx="0" cy="3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65" name="Line 431"/>
            <p:cNvSpPr>
              <a:spLocks noChangeShapeType="1"/>
            </p:cNvSpPr>
            <p:nvPr/>
          </p:nvSpPr>
          <p:spPr bwMode="auto">
            <a:xfrm>
              <a:off x="3035" y="1910"/>
              <a:ext cx="0" cy="1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66" name="Line 432"/>
            <p:cNvSpPr>
              <a:spLocks noChangeShapeType="1"/>
            </p:cNvSpPr>
            <p:nvPr/>
          </p:nvSpPr>
          <p:spPr bwMode="auto">
            <a:xfrm>
              <a:off x="3035" y="2139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67" name="Line 433"/>
            <p:cNvSpPr>
              <a:spLocks noChangeShapeType="1"/>
            </p:cNvSpPr>
            <p:nvPr/>
          </p:nvSpPr>
          <p:spPr bwMode="auto">
            <a:xfrm>
              <a:off x="3035" y="2237"/>
              <a:ext cx="0" cy="2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68" name="Line 434"/>
            <p:cNvSpPr>
              <a:spLocks noChangeShapeType="1"/>
            </p:cNvSpPr>
            <p:nvPr/>
          </p:nvSpPr>
          <p:spPr bwMode="auto">
            <a:xfrm>
              <a:off x="3035" y="2567"/>
              <a:ext cx="0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69" name="Line 435"/>
            <p:cNvSpPr>
              <a:spLocks noChangeShapeType="1"/>
            </p:cNvSpPr>
            <p:nvPr/>
          </p:nvSpPr>
          <p:spPr bwMode="auto">
            <a:xfrm>
              <a:off x="3035" y="2664"/>
              <a:ext cx="0" cy="1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70" name="Line 436"/>
            <p:cNvSpPr>
              <a:spLocks noChangeShapeType="1"/>
            </p:cNvSpPr>
            <p:nvPr/>
          </p:nvSpPr>
          <p:spPr bwMode="auto">
            <a:xfrm flipH="1">
              <a:off x="4080" y="957"/>
              <a:ext cx="366" cy="3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71" name="Line 437"/>
            <p:cNvSpPr>
              <a:spLocks noChangeShapeType="1"/>
            </p:cNvSpPr>
            <p:nvPr/>
          </p:nvSpPr>
          <p:spPr bwMode="auto">
            <a:xfrm flipH="1">
              <a:off x="4011" y="1361"/>
              <a:ext cx="31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72" name="Line 438"/>
            <p:cNvSpPr>
              <a:spLocks noChangeShapeType="1"/>
            </p:cNvSpPr>
            <p:nvPr/>
          </p:nvSpPr>
          <p:spPr bwMode="auto">
            <a:xfrm flipH="1">
              <a:off x="3509" y="1431"/>
              <a:ext cx="463" cy="4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73" name="Line 439"/>
            <p:cNvSpPr>
              <a:spLocks noChangeShapeType="1"/>
            </p:cNvSpPr>
            <p:nvPr/>
          </p:nvSpPr>
          <p:spPr bwMode="auto">
            <a:xfrm flipH="1">
              <a:off x="3439" y="1936"/>
              <a:ext cx="31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74" name="Line 440"/>
            <p:cNvSpPr>
              <a:spLocks noChangeShapeType="1"/>
            </p:cNvSpPr>
            <p:nvPr/>
          </p:nvSpPr>
          <p:spPr bwMode="auto">
            <a:xfrm flipH="1">
              <a:off x="3035" y="2005"/>
              <a:ext cx="365" cy="3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75" name="Freeform 441"/>
            <p:cNvSpPr>
              <a:spLocks/>
            </p:cNvSpPr>
            <p:nvPr/>
          </p:nvSpPr>
          <p:spPr bwMode="auto">
            <a:xfrm>
              <a:off x="772" y="2106"/>
              <a:ext cx="530" cy="530"/>
            </a:xfrm>
            <a:custGeom>
              <a:avLst/>
              <a:gdLst>
                <a:gd name="T0" fmla="*/ 529 w 1439"/>
                <a:gd name="T1" fmla="*/ 242 h 1439"/>
                <a:gd name="T2" fmla="*/ 524 w 1439"/>
                <a:gd name="T3" fmla="*/ 211 h 1439"/>
                <a:gd name="T4" fmla="*/ 516 w 1439"/>
                <a:gd name="T5" fmla="*/ 182 h 1439"/>
                <a:gd name="T6" fmla="*/ 505 w 1439"/>
                <a:gd name="T7" fmla="*/ 153 h 1439"/>
                <a:gd name="T8" fmla="*/ 491 w 1439"/>
                <a:gd name="T9" fmla="*/ 126 h 1439"/>
                <a:gd name="T10" fmla="*/ 473 w 1439"/>
                <a:gd name="T11" fmla="*/ 101 h 1439"/>
                <a:gd name="T12" fmla="*/ 452 w 1439"/>
                <a:gd name="T13" fmla="*/ 78 h 1439"/>
                <a:gd name="T14" fmla="*/ 429 w 1439"/>
                <a:gd name="T15" fmla="*/ 57 h 1439"/>
                <a:gd name="T16" fmla="*/ 404 w 1439"/>
                <a:gd name="T17" fmla="*/ 39 h 1439"/>
                <a:gd name="T18" fmla="*/ 377 w 1439"/>
                <a:gd name="T19" fmla="*/ 25 h 1439"/>
                <a:gd name="T20" fmla="*/ 348 w 1439"/>
                <a:gd name="T21" fmla="*/ 14 h 1439"/>
                <a:gd name="T22" fmla="*/ 319 w 1439"/>
                <a:gd name="T23" fmla="*/ 6 h 1439"/>
                <a:gd name="T24" fmla="*/ 288 w 1439"/>
                <a:gd name="T25" fmla="*/ 1 h 1439"/>
                <a:gd name="T26" fmla="*/ 257 w 1439"/>
                <a:gd name="T27" fmla="*/ 0 h 1439"/>
                <a:gd name="T28" fmla="*/ 227 w 1439"/>
                <a:gd name="T29" fmla="*/ 3 h 1439"/>
                <a:gd name="T30" fmla="*/ 197 w 1439"/>
                <a:gd name="T31" fmla="*/ 9 h 1439"/>
                <a:gd name="T32" fmla="*/ 167 w 1439"/>
                <a:gd name="T33" fmla="*/ 19 h 1439"/>
                <a:gd name="T34" fmla="*/ 139 w 1439"/>
                <a:gd name="T35" fmla="*/ 32 h 1439"/>
                <a:gd name="T36" fmla="*/ 113 w 1439"/>
                <a:gd name="T37" fmla="*/ 48 h 1439"/>
                <a:gd name="T38" fmla="*/ 89 w 1439"/>
                <a:gd name="T39" fmla="*/ 67 h 1439"/>
                <a:gd name="T40" fmla="*/ 67 w 1439"/>
                <a:gd name="T41" fmla="*/ 89 h 1439"/>
                <a:gd name="T42" fmla="*/ 48 w 1439"/>
                <a:gd name="T43" fmla="*/ 113 h 1439"/>
                <a:gd name="T44" fmla="*/ 32 w 1439"/>
                <a:gd name="T45" fmla="*/ 139 h 1439"/>
                <a:gd name="T46" fmla="*/ 19 w 1439"/>
                <a:gd name="T47" fmla="*/ 167 h 1439"/>
                <a:gd name="T48" fmla="*/ 9 w 1439"/>
                <a:gd name="T49" fmla="*/ 197 h 1439"/>
                <a:gd name="T50" fmla="*/ 3 w 1439"/>
                <a:gd name="T51" fmla="*/ 227 h 1439"/>
                <a:gd name="T52" fmla="*/ 0 w 1439"/>
                <a:gd name="T53" fmla="*/ 258 h 1439"/>
                <a:gd name="T54" fmla="*/ 1 w 1439"/>
                <a:gd name="T55" fmla="*/ 288 h 1439"/>
                <a:gd name="T56" fmla="*/ 6 w 1439"/>
                <a:gd name="T57" fmla="*/ 319 h 1439"/>
                <a:gd name="T58" fmla="*/ 14 w 1439"/>
                <a:gd name="T59" fmla="*/ 349 h 1439"/>
                <a:gd name="T60" fmla="*/ 25 w 1439"/>
                <a:gd name="T61" fmla="*/ 377 h 1439"/>
                <a:gd name="T62" fmla="*/ 39 w 1439"/>
                <a:gd name="T63" fmla="*/ 404 h 1439"/>
                <a:gd name="T64" fmla="*/ 57 w 1439"/>
                <a:gd name="T65" fmla="*/ 429 h 1439"/>
                <a:gd name="T66" fmla="*/ 78 w 1439"/>
                <a:gd name="T67" fmla="*/ 453 h 1439"/>
                <a:gd name="T68" fmla="*/ 101 w 1439"/>
                <a:gd name="T69" fmla="*/ 473 h 1439"/>
                <a:gd name="T70" fmla="*/ 126 w 1439"/>
                <a:gd name="T71" fmla="*/ 491 h 1439"/>
                <a:gd name="T72" fmla="*/ 153 w 1439"/>
                <a:gd name="T73" fmla="*/ 505 h 1439"/>
                <a:gd name="T74" fmla="*/ 182 w 1439"/>
                <a:gd name="T75" fmla="*/ 517 h 1439"/>
                <a:gd name="T76" fmla="*/ 211 w 1439"/>
                <a:gd name="T77" fmla="*/ 524 h 1439"/>
                <a:gd name="T78" fmla="*/ 242 w 1439"/>
                <a:gd name="T79" fmla="*/ 529 h 1439"/>
                <a:gd name="T80" fmla="*/ 273 w 1439"/>
                <a:gd name="T81" fmla="*/ 530 h 1439"/>
                <a:gd name="T82" fmla="*/ 303 w 1439"/>
                <a:gd name="T83" fmla="*/ 527 h 1439"/>
                <a:gd name="T84" fmla="*/ 333 w 1439"/>
                <a:gd name="T85" fmla="*/ 521 h 1439"/>
                <a:gd name="T86" fmla="*/ 363 w 1439"/>
                <a:gd name="T87" fmla="*/ 512 h 1439"/>
                <a:gd name="T88" fmla="*/ 391 w 1439"/>
                <a:gd name="T89" fmla="*/ 498 h 1439"/>
                <a:gd name="T90" fmla="*/ 417 w 1439"/>
                <a:gd name="T91" fmla="*/ 482 h 1439"/>
                <a:gd name="T92" fmla="*/ 441 w 1439"/>
                <a:gd name="T93" fmla="*/ 463 h 1439"/>
                <a:gd name="T94" fmla="*/ 463 w 1439"/>
                <a:gd name="T95" fmla="*/ 441 h 1439"/>
                <a:gd name="T96" fmla="*/ 482 w 1439"/>
                <a:gd name="T97" fmla="*/ 417 h 1439"/>
                <a:gd name="T98" fmla="*/ 498 w 1439"/>
                <a:gd name="T99" fmla="*/ 391 h 1439"/>
                <a:gd name="T100" fmla="*/ 511 w 1439"/>
                <a:gd name="T101" fmla="*/ 363 h 1439"/>
                <a:gd name="T102" fmla="*/ 521 w 1439"/>
                <a:gd name="T103" fmla="*/ 334 h 1439"/>
                <a:gd name="T104" fmla="*/ 527 w 1439"/>
                <a:gd name="T105" fmla="*/ 304 h 1439"/>
                <a:gd name="T106" fmla="*/ 530 w 1439"/>
                <a:gd name="T107" fmla="*/ 273 h 143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439" h="1439">
                  <a:moveTo>
                    <a:pt x="1439" y="720"/>
                  </a:moveTo>
                  <a:lnTo>
                    <a:pt x="1438" y="700"/>
                  </a:lnTo>
                  <a:lnTo>
                    <a:pt x="1437" y="678"/>
                  </a:lnTo>
                  <a:lnTo>
                    <a:pt x="1436" y="657"/>
                  </a:lnTo>
                  <a:lnTo>
                    <a:pt x="1433" y="637"/>
                  </a:lnTo>
                  <a:lnTo>
                    <a:pt x="1430" y="616"/>
                  </a:lnTo>
                  <a:lnTo>
                    <a:pt x="1427" y="596"/>
                  </a:lnTo>
                  <a:lnTo>
                    <a:pt x="1424" y="574"/>
                  </a:lnTo>
                  <a:lnTo>
                    <a:pt x="1419" y="554"/>
                  </a:lnTo>
                  <a:lnTo>
                    <a:pt x="1414" y="534"/>
                  </a:lnTo>
                  <a:lnTo>
                    <a:pt x="1408" y="514"/>
                  </a:lnTo>
                  <a:lnTo>
                    <a:pt x="1402" y="494"/>
                  </a:lnTo>
                  <a:lnTo>
                    <a:pt x="1395" y="474"/>
                  </a:lnTo>
                  <a:lnTo>
                    <a:pt x="1388" y="454"/>
                  </a:lnTo>
                  <a:lnTo>
                    <a:pt x="1379" y="435"/>
                  </a:lnTo>
                  <a:lnTo>
                    <a:pt x="1371" y="416"/>
                  </a:lnTo>
                  <a:lnTo>
                    <a:pt x="1362" y="397"/>
                  </a:lnTo>
                  <a:lnTo>
                    <a:pt x="1352" y="378"/>
                  </a:lnTo>
                  <a:lnTo>
                    <a:pt x="1342" y="360"/>
                  </a:lnTo>
                  <a:lnTo>
                    <a:pt x="1332" y="342"/>
                  </a:lnTo>
                  <a:lnTo>
                    <a:pt x="1320" y="325"/>
                  </a:lnTo>
                  <a:lnTo>
                    <a:pt x="1308" y="307"/>
                  </a:lnTo>
                  <a:lnTo>
                    <a:pt x="1297" y="290"/>
                  </a:lnTo>
                  <a:lnTo>
                    <a:pt x="1284" y="274"/>
                  </a:lnTo>
                  <a:lnTo>
                    <a:pt x="1270" y="257"/>
                  </a:lnTo>
                  <a:lnTo>
                    <a:pt x="1256" y="241"/>
                  </a:lnTo>
                  <a:lnTo>
                    <a:pt x="1243" y="226"/>
                  </a:lnTo>
                  <a:lnTo>
                    <a:pt x="1228" y="211"/>
                  </a:lnTo>
                  <a:lnTo>
                    <a:pt x="1213" y="197"/>
                  </a:lnTo>
                  <a:lnTo>
                    <a:pt x="1197" y="183"/>
                  </a:lnTo>
                  <a:lnTo>
                    <a:pt x="1182" y="169"/>
                  </a:lnTo>
                  <a:lnTo>
                    <a:pt x="1165" y="155"/>
                  </a:lnTo>
                  <a:lnTo>
                    <a:pt x="1149" y="143"/>
                  </a:lnTo>
                  <a:lnTo>
                    <a:pt x="1132" y="131"/>
                  </a:lnTo>
                  <a:lnTo>
                    <a:pt x="1114" y="119"/>
                  </a:lnTo>
                  <a:lnTo>
                    <a:pt x="1097" y="107"/>
                  </a:lnTo>
                  <a:lnTo>
                    <a:pt x="1079" y="97"/>
                  </a:lnTo>
                  <a:lnTo>
                    <a:pt x="1061" y="86"/>
                  </a:lnTo>
                  <a:lnTo>
                    <a:pt x="1042" y="77"/>
                  </a:lnTo>
                  <a:lnTo>
                    <a:pt x="1023" y="68"/>
                  </a:lnTo>
                  <a:lnTo>
                    <a:pt x="1004" y="60"/>
                  </a:lnTo>
                  <a:lnTo>
                    <a:pt x="985" y="51"/>
                  </a:lnTo>
                  <a:lnTo>
                    <a:pt x="966" y="44"/>
                  </a:lnTo>
                  <a:lnTo>
                    <a:pt x="945" y="37"/>
                  </a:lnTo>
                  <a:lnTo>
                    <a:pt x="925" y="31"/>
                  </a:lnTo>
                  <a:lnTo>
                    <a:pt x="905" y="25"/>
                  </a:lnTo>
                  <a:lnTo>
                    <a:pt x="885" y="19"/>
                  </a:lnTo>
                  <a:lnTo>
                    <a:pt x="865" y="15"/>
                  </a:lnTo>
                  <a:lnTo>
                    <a:pt x="845" y="11"/>
                  </a:lnTo>
                  <a:lnTo>
                    <a:pt x="823" y="8"/>
                  </a:lnTo>
                  <a:lnTo>
                    <a:pt x="803" y="6"/>
                  </a:lnTo>
                  <a:lnTo>
                    <a:pt x="782" y="4"/>
                  </a:lnTo>
                  <a:lnTo>
                    <a:pt x="761" y="1"/>
                  </a:lnTo>
                  <a:lnTo>
                    <a:pt x="741" y="0"/>
                  </a:lnTo>
                  <a:lnTo>
                    <a:pt x="719" y="0"/>
                  </a:lnTo>
                  <a:lnTo>
                    <a:pt x="698" y="0"/>
                  </a:lnTo>
                  <a:lnTo>
                    <a:pt x="678" y="1"/>
                  </a:lnTo>
                  <a:lnTo>
                    <a:pt x="657" y="4"/>
                  </a:lnTo>
                  <a:lnTo>
                    <a:pt x="636" y="6"/>
                  </a:lnTo>
                  <a:lnTo>
                    <a:pt x="615" y="8"/>
                  </a:lnTo>
                  <a:lnTo>
                    <a:pt x="594" y="11"/>
                  </a:lnTo>
                  <a:lnTo>
                    <a:pt x="574" y="15"/>
                  </a:lnTo>
                  <a:lnTo>
                    <a:pt x="554" y="19"/>
                  </a:lnTo>
                  <a:lnTo>
                    <a:pt x="534" y="25"/>
                  </a:lnTo>
                  <a:lnTo>
                    <a:pt x="514" y="31"/>
                  </a:lnTo>
                  <a:lnTo>
                    <a:pt x="493" y="37"/>
                  </a:lnTo>
                  <a:lnTo>
                    <a:pt x="473" y="44"/>
                  </a:lnTo>
                  <a:lnTo>
                    <a:pt x="454" y="51"/>
                  </a:lnTo>
                  <a:lnTo>
                    <a:pt x="435" y="60"/>
                  </a:lnTo>
                  <a:lnTo>
                    <a:pt x="416" y="68"/>
                  </a:lnTo>
                  <a:lnTo>
                    <a:pt x="397" y="77"/>
                  </a:lnTo>
                  <a:lnTo>
                    <a:pt x="378" y="86"/>
                  </a:lnTo>
                  <a:lnTo>
                    <a:pt x="360" y="97"/>
                  </a:lnTo>
                  <a:lnTo>
                    <a:pt x="342" y="107"/>
                  </a:lnTo>
                  <a:lnTo>
                    <a:pt x="325" y="119"/>
                  </a:lnTo>
                  <a:lnTo>
                    <a:pt x="307" y="131"/>
                  </a:lnTo>
                  <a:lnTo>
                    <a:pt x="290" y="143"/>
                  </a:lnTo>
                  <a:lnTo>
                    <a:pt x="274" y="155"/>
                  </a:lnTo>
                  <a:lnTo>
                    <a:pt x="257" y="169"/>
                  </a:lnTo>
                  <a:lnTo>
                    <a:pt x="241" y="183"/>
                  </a:lnTo>
                  <a:lnTo>
                    <a:pt x="226" y="197"/>
                  </a:lnTo>
                  <a:lnTo>
                    <a:pt x="211" y="211"/>
                  </a:lnTo>
                  <a:lnTo>
                    <a:pt x="196" y="226"/>
                  </a:lnTo>
                  <a:lnTo>
                    <a:pt x="183" y="241"/>
                  </a:lnTo>
                  <a:lnTo>
                    <a:pt x="169" y="257"/>
                  </a:lnTo>
                  <a:lnTo>
                    <a:pt x="155" y="274"/>
                  </a:lnTo>
                  <a:lnTo>
                    <a:pt x="142" y="290"/>
                  </a:lnTo>
                  <a:lnTo>
                    <a:pt x="131" y="307"/>
                  </a:lnTo>
                  <a:lnTo>
                    <a:pt x="119" y="325"/>
                  </a:lnTo>
                  <a:lnTo>
                    <a:pt x="107" y="342"/>
                  </a:lnTo>
                  <a:lnTo>
                    <a:pt x="97" y="360"/>
                  </a:lnTo>
                  <a:lnTo>
                    <a:pt x="86" y="378"/>
                  </a:lnTo>
                  <a:lnTo>
                    <a:pt x="76" y="397"/>
                  </a:lnTo>
                  <a:lnTo>
                    <a:pt x="68" y="416"/>
                  </a:lnTo>
                  <a:lnTo>
                    <a:pt x="59" y="435"/>
                  </a:lnTo>
                  <a:lnTo>
                    <a:pt x="51" y="454"/>
                  </a:lnTo>
                  <a:lnTo>
                    <a:pt x="44" y="474"/>
                  </a:lnTo>
                  <a:lnTo>
                    <a:pt x="37" y="494"/>
                  </a:lnTo>
                  <a:lnTo>
                    <a:pt x="31" y="514"/>
                  </a:lnTo>
                  <a:lnTo>
                    <a:pt x="24" y="534"/>
                  </a:lnTo>
                  <a:lnTo>
                    <a:pt x="20" y="554"/>
                  </a:lnTo>
                  <a:lnTo>
                    <a:pt x="15" y="574"/>
                  </a:lnTo>
                  <a:lnTo>
                    <a:pt x="12" y="596"/>
                  </a:lnTo>
                  <a:lnTo>
                    <a:pt x="7" y="616"/>
                  </a:lnTo>
                  <a:lnTo>
                    <a:pt x="5" y="637"/>
                  </a:lnTo>
                  <a:lnTo>
                    <a:pt x="3" y="657"/>
                  </a:lnTo>
                  <a:lnTo>
                    <a:pt x="1" y="678"/>
                  </a:lnTo>
                  <a:lnTo>
                    <a:pt x="1" y="700"/>
                  </a:lnTo>
                  <a:lnTo>
                    <a:pt x="0" y="720"/>
                  </a:lnTo>
                  <a:lnTo>
                    <a:pt x="1" y="741"/>
                  </a:lnTo>
                  <a:lnTo>
                    <a:pt x="1" y="762"/>
                  </a:lnTo>
                  <a:lnTo>
                    <a:pt x="3" y="782"/>
                  </a:lnTo>
                  <a:lnTo>
                    <a:pt x="5" y="803"/>
                  </a:lnTo>
                  <a:lnTo>
                    <a:pt x="7" y="825"/>
                  </a:lnTo>
                  <a:lnTo>
                    <a:pt x="12" y="845"/>
                  </a:lnTo>
                  <a:lnTo>
                    <a:pt x="15" y="865"/>
                  </a:lnTo>
                  <a:lnTo>
                    <a:pt x="20" y="886"/>
                  </a:lnTo>
                  <a:lnTo>
                    <a:pt x="24" y="906"/>
                  </a:lnTo>
                  <a:lnTo>
                    <a:pt x="31" y="927"/>
                  </a:lnTo>
                  <a:lnTo>
                    <a:pt x="37" y="947"/>
                  </a:lnTo>
                  <a:lnTo>
                    <a:pt x="44" y="966"/>
                  </a:lnTo>
                  <a:lnTo>
                    <a:pt x="51" y="986"/>
                  </a:lnTo>
                  <a:lnTo>
                    <a:pt x="59" y="1005"/>
                  </a:lnTo>
                  <a:lnTo>
                    <a:pt x="68" y="1024"/>
                  </a:lnTo>
                  <a:lnTo>
                    <a:pt x="76" y="1043"/>
                  </a:lnTo>
                  <a:lnTo>
                    <a:pt x="86" y="1061"/>
                  </a:lnTo>
                  <a:lnTo>
                    <a:pt x="97" y="1079"/>
                  </a:lnTo>
                  <a:lnTo>
                    <a:pt x="107" y="1097"/>
                  </a:lnTo>
                  <a:lnTo>
                    <a:pt x="119" y="1115"/>
                  </a:lnTo>
                  <a:lnTo>
                    <a:pt x="131" y="1132"/>
                  </a:lnTo>
                  <a:lnTo>
                    <a:pt x="142" y="1149"/>
                  </a:lnTo>
                  <a:lnTo>
                    <a:pt x="155" y="1166"/>
                  </a:lnTo>
                  <a:lnTo>
                    <a:pt x="169" y="1182"/>
                  </a:lnTo>
                  <a:lnTo>
                    <a:pt x="183" y="1198"/>
                  </a:lnTo>
                  <a:lnTo>
                    <a:pt x="196" y="1214"/>
                  </a:lnTo>
                  <a:lnTo>
                    <a:pt x="211" y="1229"/>
                  </a:lnTo>
                  <a:lnTo>
                    <a:pt x="226" y="1244"/>
                  </a:lnTo>
                  <a:lnTo>
                    <a:pt x="241" y="1258"/>
                  </a:lnTo>
                  <a:lnTo>
                    <a:pt x="257" y="1271"/>
                  </a:lnTo>
                  <a:lnTo>
                    <a:pt x="274" y="1284"/>
                  </a:lnTo>
                  <a:lnTo>
                    <a:pt x="290" y="1297"/>
                  </a:lnTo>
                  <a:lnTo>
                    <a:pt x="307" y="1310"/>
                  </a:lnTo>
                  <a:lnTo>
                    <a:pt x="325" y="1321"/>
                  </a:lnTo>
                  <a:lnTo>
                    <a:pt x="342" y="1332"/>
                  </a:lnTo>
                  <a:lnTo>
                    <a:pt x="360" y="1344"/>
                  </a:lnTo>
                  <a:lnTo>
                    <a:pt x="378" y="1353"/>
                  </a:lnTo>
                  <a:lnTo>
                    <a:pt x="397" y="1363"/>
                  </a:lnTo>
                  <a:lnTo>
                    <a:pt x="416" y="1372"/>
                  </a:lnTo>
                  <a:lnTo>
                    <a:pt x="435" y="1381"/>
                  </a:lnTo>
                  <a:lnTo>
                    <a:pt x="454" y="1389"/>
                  </a:lnTo>
                  <a:lnTo>
                    <a:pt x="473" y="1397"/>
                  </a:lnTo>
                  <a:lnTo>
                    <a:pt x="493" y="1403"/>
                  </a:lnTo>
                  <a:lnTo>
                    <a:pt x="514" y="1409"/>
                  </a:lnTo>
                  <a:lnTo>
                    <a:pt x="534" y="1415"/>
                  </a:lnTo>
                  <a:lnTo>
                    <a:pt x="554" y="1420"/>
                  </a:lnTo>
                  <a:lnTo>
                    <a:pt x="574" y="1424"/>
                  </a:lnTo>
                  <a:lnTo>
                    <a:pt x="594" y="1428"/>
                  </a:lnTo>
                  <a:lnTo>
                    <a:pt x="615" y="1432"/>
                  </a:lnTo>
                  <a:lnTo>
                    <a:pt x="636" y="1435"/>
                  </a:lnTo>
                  <a:lnTo>
                    <a:pt x="657" y="1437"/>
                  </a:lnTo>
                  <a:lnTo>
                    <a:pt x="678" y="1438"/>
                  </a:lnTo>
                  <a:lnTo>
                    <a:pt x="698" y="1439"/>
                  </a:lnTo>
                  <a:lnTo>
                    <a:pt x="719" y="1439"/>
                  </a:lnTo>
                  <a:lnTo>
                    <a:pt x="741" y="1439"/>
                  </a:lnTo>
                  <a:lnTo>
                    <a:pt x="761" y="1438"/>
                  </a:lnTo>
                  <a:lnTo>
                    <a:pt x="782" y="1437"/>
                  </a:lnTo>
                  <a:lnTo>
                    <a:pt x="803" y="1435"/>
                  </a:lnTo>
                  <a:lnTo>
                    <a:pt x="823" y="1432"/>
                  </a:lnTo>
                  <a:lnTo>
                    <a:pt x="845" y="1428"/>
                  </a:lnTo>
                  <a:lnTo>
                    <a:pt x="865" y="1424"/>
                  </a:lnTo>
                  <a:lnTo>
                    <a:pt x="885" y="1420"/>
                  </a:lnTo>
                  <a:lnTo>
                    <a:pt x="905" y="1415"/>
                  </a:lnTo>
                  <a:lnTo>
                    <a:pt x="925" y="1409"/>
                  </a:lnTo>
                  <a:lnTo>
                    <a:pt x="945" y="1403"/>
                  </a:lnTo>
                  <a:lnTo>
                    <a:pt x="966" y="1397"/>
                  </a:lnTo>
                  <a:lnTo>
                    <a:pt x="985" y="1389"/>
                  </a:lnTo>
                  <a:lnTo>
                    <a:pt x="1004" y="1381"/>
                  </a:lnTo>
                  <a:lnTo>
                    <a:pt x="1023" y="1372"/>
                  </a:lnTo>
                  <a:lnTo>
                    <a:pt x="1042" y="1363"/>
                  </a:lnTo>
                  <a:lnTo>
                    <a:pt x="1061" y="1353"/>
                  </a:lnTo>
                  <a:lnTo>
                    <a:pt x="1079" y="1344"/>
                  </a:lnTo>
                  <a:lnTo>
                    <a:pt x="1097" y="1332"/>
                  </a:lnTo>
                  <a:lnTo>
                    <a:pt x="1114" y="1321"/>
                  </a:lnTo>
                  <a:lnTo>
                    <a:pt x="1132" y="1310"/>
                  </a:lnTo>
                  <a:lnTo>
                    <a:pt x="1149" y="1297"/>
                  </a:lnTo>
                  <a:lnTo>
                    <a:pt x="1165" y="1284"/>
                  </a:lnTo>
                  <a:lnTo>
                    <a:pt x="1182" y="1271"/>
                  </a:lnTo>
                  <a:lnTo>
                    <a:pt x="1197" y="1258"/>
                  </a:lnTo>
                  <a:lnTo>
                    <a:pt x="1213" y="1244"/>
                  </a:lnTo>
                  <a:lnTo>
                    <a:pt x="1228" y="1229"/>
                  </a:lnTo>
                  <a:lnTo>
                    <a:pt x="1243" y="1214"/>
                  </a:lnTo>
                  <a:lnTo>
                    <a:pt x="1256" y="1198"/>
                  </a:lnTo>
                  <a:lnTo>
                    <a:pt x="1270" y="1182"/>
                  </a:lnTo>
                  <a:lnTo>
                    <a:pt x="1284" y="1166"/>
                  </a:lnTo>
                  <a:lnTo>
                    <a:pt x="1297" y="1149"/>
                  </a:lnTo>
                  <a:lnTo>
                    <a:pt x="1308" y="1132"/>
                  </a:lnTo>
                  <a:lnTo>
                    <a:pt x="1320" y="1115"/>
                  </a:lnTo>
                  <a:lnTo>
                    <a:pt x="1332" y="1097"/>
                  </a:lnTo>
                  <a:lnTo>
                    <a:pt x="1342" y="1079"/>
                  </a:lnTo>
                  <a:lnTo>
                    <a:pt x="1352" y="1061"/>
                  </a:lnTo>
                  <a:lnTo>
                    <a:pt x="1362" y="1043"/>
                  </a:lnTo>
                  <a:lnTo>
                    <a:pt x="1371" y="1024"/>
                  </a:lnTo>
                  <a:lnTo>
                    <a:pt x="1379" y="1005"/>
                  </a:lnTo>
                  <a:lnTo>
                    <a:pt x="1388" y="986"/>
                  </a:lnTo>
                  <a:lnTo>
                    <a:pt x="1395" y="966"/>
                  </a:lnTo>
                  <a:lnTo>
                    <a:pt x="1402" y="947"/>
                  </a:lnTo>
                  <a:lnTo>
                    <a:pt x="1408" y="927"/>
                  </a:lnTo>
                  <a:lnTo>
                    <a:pt x="1414" y="906"/>
                  </a:lnTo>
                  <a:lnTo>
                    <a:pt x="1419" y="886"/>
                  </a:lnTo>
                  <a:lnTo>
                    <a:pt x="1424" y="865"/>
                  </a:lnTo>
                  <a:lnTo>
                    <a:pt x="1427" y="845"/>
                  </a:lnTo>
                  <a:lnTo>
                    <a:pt x="1430" y="825"/>
                  </a:lnTo>
                  <a:lnTo>
                    <a:pt x="1433" y="803"/>
                  </a:lnTo>
                  <a:lnTo>
                    <a:pt x="1436" y="782"/>
                  </a:lnTo>
                  <a:lnTo>
                    <a:pt x="1437" y="762"/>
                  </a:lnTo>
                  <a:lnTo>
                    <a:pt x="1438" y="741"/>
                  </a:lnTo>
                  <a:lnTo>
                    <a:pt x="1439" y="72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76" name="Freeform 442"/>
            <p:cNvSpPr>
              <a:spLocks/>
            </p:cNvSpPr>
            <p:nvPr/>
          </p:nvSpPr>
          <p:spPr bwMode="auto">
            <a:xfrm>
              <a:off x="918" y="2252"/>
              <a:ext cx="235" cy="237"/>
            </a:xfrm>
            <a:custGeom>
              <a:avLst/>
              <a:gdLst>
                <a:gd name="T0" fmla="*/ 235 w 639"/>
                <a:gd name="T1" fmla="*/ 108 h 640"/>
                <a:gd name="T2" fmla="*/ 232 w 639"/>
                <a:gd name="T3" fmla="*/ 93 h 640"/>
                <a:gd name="T4" fmla="*/ 228 w 639"/>
                <a:gd name="T5" fmla="*/ 78 h 640"/>
                <a:gd name="T6" fmla="*/ 222 w 639"/>
                <a:gd name="T7" fmla="*/ 64 h 640"/>
                <a:gd name="T8" fmla="*/ 214 w 639"/>
                <a:gd name="T9" fmla="*/ 50 h 640"/>
                <a:gd name="T10" fmla="*/ 204 w 639"/>
                <a:gd name="T11" fmla="*/ 39 h 640"/>
                <a:gd name="T12" fmla="*/ 193 w 639"/>
                <a:gd name="T13" fmla="*/ 28 h 640"/>
                <a:gd name="T14" fmla="*/ 181 w 639"/>
                <a:gd name="T15" fmla="*/ 19 h 640"/>
                <a:gd name="T16" fmla="*/ 167 w 639"/>
                <a:gd name="T17" fmla="*/ 11 h 640"/>
                <a:gd name="T18" fmla="*/ 153 w 639"/>
                <a:gd name="T19" fmla="*/ 6 h 640"/>
                <a:gd name="T20" fmla="*/ 138 w 639"/>
                <a:gd name="T21" fmla="*/ 2 h 640"/>
                <a:gd name="T22" fmla="*/ 122 w 639"/>
                <a:gd name="T23" fmla="*/ 0 h 640"/>
                <a:gd name="T24" fmla="*/ 107 w 639"/>
                <a:gd name="T25" fmla="*/ 0 h 640"/>
                <a:gd name="T26" fmla="*/ 92 w 639"/>
                <a:gd name="T27" fmla="*/ 3 h 640"/>
                <a:gd name="T28" fmla="*/ 77 w 639"/>
                <a:gd name="T29" fmla="*/ 7 h 640"/>
                <a:gd name="T30" fmla="*/ 63 w 639"/>
                <a:gd name="T31" fmla="*/ 13 h 640"/>
                <a:gd name="T32" fmla="*/ 50 w 639"/>
                <a:gd name="T33" fmla="*/ 21 h 640"/>
                <a:gd name="T34" fmla="*/ 38 w 639"/>
                <a:gd name="T35" fmla="*/ 31 h 640"/>
                <a:gd name="T36" fmla="*/ 27 w 639"/>
                <a:gd name="T37" fmla="*/ 43 h 640"/>
                <a:gd name="T38" fmla="*/ 18 w 639"/>
                <a:gd name="T39" fmla="*/ 55 h 640"/>
                <a:gd name="T40" fmla="*/ 11 w 639"/>
                <a:gd name="T41" fmla="*/ 69 h 640"/>
                <a:gd name="T42" fmla="*/ 6 w 639"/>
                <a:gd name="T43" fmla="*/ 83 h 640"/>
                <a:gd name="T44" fmla="*/ 1 w 639"/>
                <a:gd name="T45" fmla="*/ 98 h 640"/>
                <a:gd name="T46" fmla="*/ 0 w 639"/>
                <a:gd name="T47" fmla="*/ 113 h 640"/>
                <a:gd name="T48" fmla="*/ 0 w 639"/>
                <a:gd name="T49" fmla="*/ 129 h 640"/>
                <a:gd name="T50" fmla="*/ 3 w 639"/>
                <a:gd name="T51" fmla="*/ 144 h 640"/>
                <a:gd name="T52" fmla="*/ 7 w 639"/>
                <a:gd name="T53" fmla="*/ 159 h 640"/>
                <a:gd name="T54" fmla="*/ 13 w 639"/>
                <a:gd name="T55" fmla="*/ 173 h 640"/>
                <a:gd name="T56" fmla="*/ 21 w 639"/>
                <a:gd name="T57" fmla="*/ 186 h 640"/>
                <a:gd name="T58" fmla="*/ 31 w 639"/>
                <a:gd name="T59" fmla="*/ 198 h 640"/>
                <a:gd name="T60" fmla="*/ 42 w 639"/>
                <a:gd name="T61" fmla="*/ 209 h 640"/>
                <a:gd name="T62" fmla="*/ 54 w 639"/>
                <a:gd name="T63" fmla="*/ 218 h 640"/>
                <a:gd name="T64" fmla="*/ 68 w 639"/>
                <a:gd name="T65" fmla="*/ 226 h 640"/>
                <a:gd name="T66" fmla="*/ 82 w 639"/>
                <a:gd name="T67" fmla="*/ 231 h 640"/>
                <a:gd name="T68" fmla="*/ 97 w 639"/>
                <a:gd name="T69" fmla="*/ 235 h 640"/>
                <a:gd name="T70" fmla="*/ 113 w 639"/>
                <a:gd name="T71" fmla="*/ 237 h 640"/>
                <a:gd name="T72" fmla="*/ 128 w 639"/>
                <a:gd name="T73" fmla="*/ 237 h 640"/>
                <a:gd name="T74" fmla="*/ 143 w 639"/>
                <a:gd name="T75" fmla="*/ 234 h 640"/>
                <a:gd name="T76" fmla="*/ 158 w 639"/>
                <a:gd name="T77" fmla="*/ 230 h 640"/>
                <a:gd name="T78" fmla="*/ 172 w 639"/>
                <a:gd name="T79" fmla="*/ 224 h 640"/>
                <a:gd name="T80" fmla="*/ 185 w 639"/>
                <a:gd name="T81" fmla="*/ 216 h 640"/>
                <a:gd name="T82" fmla="*/ 197 w 639"/>
                <a:gd name="T83" fmla="*/ 206 h 640"/>
                <a:gd name="T84" fmla="*/ 208 w 639"/>
                <a:gd name="T85" fmla="*/ 195 h 640"/>
                <a:gd name="T86" fmla="*/ 217 w 639"/>
                <a:gd name="T87" fmla="*/ 182 h 640"/>
                <a:gd name="T88" fmla="*/ 224 w 639"/>
                <a:gd name="T89" fmla="*/ 168 h 640"/>
                <a:gd name="T90" fmla="*/ 229 w 639"/>
                <a:gd name="T91" fmla="*/ 154 h 640"/>
                <a:gd name="T92" fmla="*/ 234 w 639"/>
                <a:gd name="T93" fmla="*/ 139 h 640"/>
                <a:gd name="T94" fmla="*/ 235 w 639"/>
                <a:gd name="T95" fmla="*/ 123 h 64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39" h="640">
                  <a:moveTo>
                    <a:pt x="639" y="320"/>
                  </a:moveTo>
                  <a:lnTo>
                    <a:pt x="639" y="306"/>
                  </a:lnTo>
                  <a:lnTo>
                    <a:pt x="638" y="292"/>
                  </a:lnTo>
                  <a:lnTo>
                    <a:pt x="637" y="278"/>
                  </a:lnTo>
                  <a:lnTo>
                    <a:pt x="635" y="265"/>
                  </a:lnTo>
                  <a:lnTo>
                    <a:pt x="631" y="251"/>
                  </a:lnTo>
                  <a:lnTo>
                    <a:pt x="628" y="237"/>
                  </a:lnTo>
                  <a:lnTo>
                    <a:pt x="624" y="224"/>
                  </a:lnTo>
                  <a:lnTo>
                    <a:pt x="620" y="210"/>
                  </a:lnTo>
                  <a:lnTo>
                    <a:pt x="614" y="198"/>
                  </a:lnTo>
                  <a:lnTo>
                    <a:pt x="609" y="185"/>
                  </a:lnTo>
                  <a:lnTo>
                    <a:pt x="603" y="172"/>
                  </a:lnTo>
                  <a:lnTo>
                    <a:pt x="596" y="161"/>
                  </a:lnTo>
                  <a:lnTo>
                    <a:pt x="589" y="148"/>
                  </a:lnTo>
                  <a:lnTo>
                    <a:pt x="581" y="136"/>
                  </a:lnTo>
                  <a:lnTo>
                    <a:pt x="573" y="126"/>
                  </a:lnTo>
                  <a:lnTo>
                    <a:pt x="565" y="115"/>
                  </a:lnTo>
                  <a:lnTo>
                    <a:pt x="555" y="104"/>
                  </a:lnTo>
                  <a:lnTo>
                    <a:pt x="545" y="94"/>
                  </a:lnTo>
                  <a:lnTo>
                    <a:pt x="535" y="84"/>
                  </a:lnTo>
                  <a:lnTo>
                    <a:pt x="525" y="75"/>
                  </a:lnTo>
                  <a:lnTo>
                    <a:pt x="514" y="66"/>
                  </a:lnTo>
                  <a:lnTo>
                    <a:pt x="503" y="58"/>
                  </a:lnTo>
                  <a:lnTo>
                    <a:pt x="491" y="50"/>
                  </a:lnTo>
                  <a:lnTo>
                    <a:pt x="480" y="43"/>
                  </a:lnTo>
                  <a:lnTo>
                    <a:pt x="467" y="36"/>
                  </a:lnTo>
                  <a:lnTo>
                    <a:pt x="454" y="30"/>
                  </a:lnTo>
                  <a:lnTo>
                    <a:pt x="441" y="25"/>
                  </a:lnTo>
                  <a:lnTo>
                    <a:pt x="429" y="19"/>
                  </a:lnTo>
                  <a:lnTo>
                    <a:pt x="416" y="15"/>
                  </a:lnTo>
                  <a:lnTo>
                    <a:pt x="402" y="11"/>
                  </a:lnTo>
                  <a:lnTo>
                    <a:pt x="388" y="8"/>
                  </a:lnTo>
                  <a:lnTo>
                    <a:pt x="375" y="5"/>
                  </a:lnTo>
                  <a:lnTo>
                    <a:pt x="361" y="2"/>
                  </a:lnTo>
                  <a:lnTo>
                    <a:pt x="347" y="1"/>
                  </a:lnTo>
                  <a:lnTo>
                    <a:pt x="333" y="0"/>
                  </a:lnTo>
                  <a:lnTo>
                    <a:pt x="319" y="0"/>
                  </a:lnTo>
                  <a:lnTo>
                    <a:pt x="306" y="0"/>
                  </a:lnTo>
                  <a:lnTo>
                    <a:pt x="292" y="1"/>
                  </a:lnTo>
                  <a:lnTo>
                    <a:pt x="278" y="2"/>
                  </a:lnTo>
                  <a:lnTo>
                    <a:pt x="264" y="5"/>
                  </a:lnTo>
                  <a:lnTo>
                    <a:pt x="250" y="8"/>
                  </a:lnTo>
                  <a:lnTo>
                    <a:pt x="237" y="11"/>
                  </a:lnTo>
                  <a:lnTo>
                    <a:pt x="223" y="15"/>
                  </a:lnTo>
                  <a:lnTo>
                    <a:pt x="210" y="19"/>
                  </a:lnTo>
                  <a:lnTo>
                    <a:pt x="197" y="25"/>
                  </a:lnTo>
                  <a:lnTo>
                    <a:pt x="185" y="30"/>
                  </a:lnTo>
                  <a:lnTo>
                    <a:pt x="172" y="36"/>
                  </a:lnTo>
                  <a:lnTo>
                    <a:pt x="159" y="43"/>
                  </a:lnTo>
                  <a:lnTo>
                    <a:pt x="148" y="50"/>
                  </a:lnTo>
                  <a:lnTo>
                    <a:pt x="136" y="58"/>
                  </a:lnTo>
                  <a:lnTo>
                    <a:pt x="125" y="66"/>
                  </a:lnTo>
                  <a:lnTo>
                    <a:pt x="114" y="75"/>
                  </a:lnTo>
                  <a:lnTo>
                    <a:pt x="103" y="84"/>
                  </a:lnTo>
                  <a:lnTo>
                    <a:pt x="93" y="94"/>
                  </a:lnTo>
                  <a:lnTo>
                    <a:pt x="84" y="104"/>
                  </a:lnTo>
                  <a:lnTo>
                    <a:pt x="74" y="115"/>
                  </a:lnTo>
                  <a:lnTo>
                    <a:pt x="66" y="126"/>
                  </a:lnTo>
                  <a:lnTo>
                    <a:pt x="57" y="136"/>
                  </a:lnTo>
                  <a:lnTo>
                    <a:pt x="50" y="148"/>
                  </a:lnTo>
                  <a:lnTo>
                    <a:pt x="42" y="161"/>
                  </a:lnTo>
                  <a:lnTo>
                    <a:pt x="36" y="172"/>
                  </a:lnTo>
                  <a:lnTo>
                    <a:pt x="30" y="185"/>
                  </a:lnTo>
                  <a:lnTo>
                    <a:pt x="24" y="198"/>
                  </a:lnTo>
                  <a:lnTo>
                    <a:pt x="19" y="210"/>
                  </a:lnTo>
                  <a:lnTo>
                    <a:pt x="15" y="224"/>
                  </a:lnTo>
                  <a:lnTo>
                    <a:pt x="11" y="237"/>
                  </a:lnTo>
                  <a:lnTo>
                    <a:pt x="7" y="251"/>
                  </a:lnTo>
                  <a:lnTo>
                    <a:pt x="4" y="265"/>
                  </a:lnTo>
                  <a:lnTo>
                    <a:pt x="2" y="278"/>
                  </a:lnTo>
                  <a:lnTo>
                    <a:pt x="1" y="292"/>
                  </a:lnTo>
                  <a:lnTo>
                    <a:pt x="0" y="306"/>
                  </a:lnTo>
                  <a:lnTo>
                    <a:pt x="0" y="320"/>
                  </a:lnTo>
                  <a:lnTo>
                    <a:pt x="0" y="333"/>
                  </a:lnTo>
                  <a:lnTo>
                    <a:pt x="1" y="348"/>
                  </a:lnTo>
                  <a:lnTo>
                    <a:pt x="2" y="362"/>
                  </a:lnTo>
                  <a:lnTo>
                    <a:pt x="4" y="376"/>
                  </a:lnTo>
                  <a:lnTo>
                    <a:pt x="7" y="390"/>
                  </a:lnTo>
                  <a:lnTo>
                    <a:pt x="11" y="402"/>
                  </a:lnTo>
                  <a:lnTo>
                    <a:pt x="15" y="416"/>
                  </a:lnTo>
                  <a:lnTo>
                    <a:pt x="19" y="429"/>
                  </a:lnTo>
                  <a:lnTo>
                    <a:pt x="24" y="443"/>
                  </a:lnTo>
                  <a:lnTo>
                    <a:pt x="30" y="455"/>
                  </a:lnTo>
                  <a:lnTo>
                    <a:pt x="36" y="467"/>
                  </a:lnTo>
                  <a:lnTo>
                    <a:pt x="42" y="480"/>
                  </a:lnTo>
                  <a:lnTo>
                    <a:pt x="50" y="492"/>
                  </a:lnTo>
                  <a:lnTo>
                    <a:pt x="57" y="503"/>
                  </a:lnTo>
                  <a:lnTo>
                    <a:pt x="66" y="515"/>
                  </a:lnTo>
                  <a:lnTo>
                    <a:pt x="74" y="526"/>
                  </a:lnTo>
                  <a:lnTo>
                    <a:pt x="84" y="536"/>
                  </a:lnTo>
                  <a:lnTo>
                    <a:pt x="93" y="546"/>
                  </a:lnTo>
                  <a:lnTo>
                    <a:pt x="103" y="556"/>
                  </a:lnTo>
                  <a:lnTo>
                    <a:pt x="114" y="565"/>
                  </a:lnTo>
                  <a:lnTo>
                    <a:pt x="125" y="573"/>
                  </a:lnTo>
                  <a:lnTo>
                    <a:pt x="136" y="582"/>
                  </a:lnTo>
                  <a:lnTo>
                    <a:pt x="148" y="589"/>
                  </a:lnTo>
                  <a:lnTo>
                    <a:pt x="159" y="597"/>
                  </a:lnTo>
                  <a:lnTo>
                    <a:pt x="172" y="604"/>
                  </a:lnTo>
                  <a:lnTo>
                    <a:pt x="185" y="609"/>
                  </a:lnTo>
                  <a:lnTo>
                    <a:pt x="197" y="616"/>
                  </a:lnTo>
                  <a:lnTo>
                    <a:pt x="210" y="621"/>
                  </a:lnTo>
                  <a:lnTo>
                    <a:pt x="223" y="625"/>
                  </a:lnTo>
                  <a:lnTo>
                    <a:pt x="237" y="628"/>
                  </a:lnTo>
                  <a:lnTo>
                    <a:pt x="250" y="633"/>
                  </a:lnTo>
                  <a:lnTo>
                    <a:pt x="264" y="635"/>
                  </a:lnTo>
                  <a:lnTo>
                    <a:pt x="278" y="637"/>
                  </a:lnTo>
                  <a:lnTo>
                    <a:pt x="292" y="639"/>
                  </a:lnTo>
                  <a:lnTo>
                    <a:pt x="306" y="639"/>
                  </a:lnTo>
                  <a:lnTo>
                    <a:pt x="319" y="640"/>
                  </a:lnTo>
                  <a:lnTo>
                    <a:pt x="333" y="639"/>
                  </a:lnTo>
                  <a:lnTo>
                    <a:pt x="347" y="639"/>
                  </a:lnTo>
                  <a:lnTo>
                    <a:pt x="361" y="637"/>
                  </a:lnTo>
                  <a:lnTo>
                    <a:pt x="375" y="635"/>
                  </a:lnTo>
                  <a:lnTo>
                    <a:pt x="388" y="633"/>
                  </a:lnTo>
                  <a:lnTo>
                    <a:pt x="402" y="628"/>
                  </a:lnTo>
                  <a:lnTo>
                    <a:pt x="416" y="625"/>
                  </a:lnTo>
                  <a:lnTo>
                    <a:pt x="429" y="621"/>
                  </a:lnTo>
                  <a:lnTo>
                    <a:pt x="441" y="616"/>
                  </a:lnTo>
                  <a:lnTo>
                    <a:pt x="454" y="609"/>
                  </a:lnTo>
                  <a:lnTo>
                    <a:pt x="467" y="604"/>
                  </a:lnTo>
                  <a:lnTo>
                    <a:pt x="480" y="597"/>
                  </a:lnTo>
                  <a:lnTo>
                    <a:pt x="491" y="589"/>
                  </a:lnTo>
                  <a:lnTo>
                    <a:pt x="503" y="582"/>
                  </a:lnTo>
                  <a:lnTo>
                    <a:pt x="514" y="573"/>
                  </a:lnTo>
                  <a:lnTo>
                    <a:pt x="525" y="565"/>
                  </a:lnTo>
                  <a:lnTo>
                    <a:pt x="535" y="556"/>
                  </a:lnTo>
                  <a:lnTo>
                    <a:pt x="545" y="546"/>
                  </a:lnTo>
                  <a:lnTo>
                    <a:pt x="555" y="536"/>
                  </a:lnTo>
                  <a:lnTo>
                    <a:pt x="565" y="526"/>
                  </a:lnTo>
                  <a:lnTo>
                    <a:pt x="573" y="515"/>
                  </a:lnTo>
                  <a:lnTo>
                    <a:pt x="581" y="503"/>
                  </a:lnTo>
                  <a:lnTo>
                    <a:pt x="589" y="492"/>
                  </a:lnTo>
                  <a:lnTo>
                    <a:pt x="596" y="480"/>
                  </a:lnTo>
                  <a:lnTo>
                    <a:pt x="603" y="467"/>
                  </a:lnTo>
                  <a:lnTo>
                    <a:pt x="609" y="455"/>
                  </a:lnTo>
                  <a:lnTo>
                    <a:pt x="614" y="443"/>
                  </a:lnTo>
                  <a:lnTo>
                    <a:pt x="620" y="429"/>
                  </a:lnTo>
                  <a:lnTo>
                    <a:pt x="624" y="416"/>
                  </a:lnTo>
                  <a:lnTo>
                    <a:pt x="628" y="402"/>
                  </a:lnTo>
                  <a:lnTo>
                    <a:pt x="631" y="390"/>
                  </a:lnTo>
                  <a:lnTo>
                    <a:pt x="635" y="376"/>
                  </a:lnTo>
                  <a:lnTo>
                    <a:pt x="637" y="362"/>
                  </a:lnTo>
                  <a:lnTo>
                    <a:pt x="638" y="348"/>
                  </a:lnTo>
                  <a:lnTo>
                    <a:pt x="639" y="333"/>
                  </a:lnTo>
                  <a:lnTo>
                    <a:pt x="639" y="32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77" name="Freeform 443"/>
            <p:cNvSpPr>
              <a:spLocks/>
            </p:cNvSpPr>
            <p:nvPr/>
          </p:nvSpPr>
          <p:spPr bwMode="auto">
            <a:xfrm>
              <a:off x="2770" y="2106"/>
              <a:ext cx="530" cy="525"/>
            </a:xfrm>
            <a:custGeom>
              <a:avLst/>
              <a:gdLst>
                <a:gd name="T0" fmla="*/ 334 w 1439"/>
                <a:gd name="T1" fmla="*/ 520 h 1428"/>
                <a:gd name="T2" fmla="*/ 363 w 1439"/>
                <a:gd name="T3" fmla="*/ 511 h 1428"/>
                <a:gd name="T4" fmla="*/ 391 w 1439"/>
                <a:gd name="T5" fmla="*/ 497 h 1428"/>
                <a:gd name="T6" fmla="*/ 417 w 1439"/>
                <a:gd name="T7" fmla="*/ 482 h 1428"/>
                <a:gd name="T8" fmla="*/ 441 w 1439"/>
                <a:gd name="T9" fmla="*/ 463 h 1428"/>
                <a:gd name="T10" fmla="*/ 463 w 1439"/>
                <a:gd name="T11" fmla="*/ 440 h 1428"/>
                <a:gd name="T12" fmla="*/ 482 w 1439"/>
                <a:gd name="T13" fmla="*/ 416 h 1428"/>
                <a:gd name="T14" fmla="*/ 498 w 1439"/>
                <a:gd name="T15" fmla="*/ 390 h 1428"/>
                <a:gd name="T16" fmla="*/ 511 w 1439"/>
                <a:gd name="T17" fmla="*/ 362 h 1428"/>
                <a:gd name="T18" fmla="*/ 521 w 1439"/>
                <a:gd name="T19" fmla="*/ 333 h 1428"/>
                <a:gd name="T20" fmla="*/ 527 w 1439"/>
                <a:gd name="T21" fmla="*/ 303 h 1428"/>
                <a:gd name="T22" fmla="*/ 530 w 1439"/>
                <a:gd name="T23" fmla="*/ 272 h 1428"/>
                <a:gd name="T24" fmla="*/ 529 w 1439"/>
                <a:gd name="T25" fmla="*/ 242 h 1428"/>
                <a:gd name="T26" fmla="*/ 524 w 1439"/>
                <a:gd name="T27" fmla="*/ 211 h 1428"/>
                <a:gd name="T28" fmla="*/ 516 w 1439"/>
                <a:gd name="T29" fmla="*/ 181 h 1428"/>
                <a:gd name="T30" fmla="*/ 505 w 1439"/>
                <a:gd name="T31" fmla="*/ 153 h 1428"/>
                <a:gd name="T32" fmla="*/ 491 w 1439"/>
                <a:gd name="T33" fmla="*/ 126 h 1428"/>
                <a:gd name="T34" fmla="*/ 473 w 1439"/>
                <a:gd name="T35" fmla="*/ 100 h 1428"/>
                <a:gd name="T36" fmla="*/ 452 w 1439"/>
                <a:gd name="T37" fmla="*/ 77 h 1428"/>
                <a:gd name="T38" fmla="*/ 429 w 1439"/>
                <a:gd name="T39" fmla="*/ 57 h 1428"/>
                <a:gd name="T40" fmla="*/ 404 w 1439"/>
                <a:gd name="T41" fmla="*/ 39 h 1428"/>
                <a:gd name="T42" fmla="*/ 377 w 1439"/>
                <a:gd name="T43" fmla="*/ 25 h 1428"/>
                <a:gd name="T44" fmla="*/ 348 w 1439"/>
                <a:gd name="T45" fmla="*/ 13 h 1428"/>
                <a:gd name="T46" fmla="*/ 318 w 1439"/>
                <a:gd name="T47" fmla="*/ 6 h 1428"/>
                <a:gd name="T48" fmla="*/ 288 w 1439"/>
                <a:gd name="T49" fmla="*/ 1 h 1428"/>
                <a:gd name="T50" fmla="*/ 257 w 1439"/>
                <a:gd name="T51" fmla="*/ 0 h 1428"/>
                <a:gd name="T52" fmla="*/ 227 w 1439"/>
                <a:gd name="T53" fmla="*/ 3 h 1428"/>
                <a:gd name="T54" fmla="*/ 196 w 1439"/>
                <a:gd name="T55" fmla="*/ 10 h 1428"/>
                <a:gd name="T56" fmla="*/ 167 w 1439"/>
                <a:gd name="T57" fmla="*/ 19 h 1428"/>
                <a:gd name="T58" fmla="*/ 139 w 1439"/>
                <a:gd name="T59" fmla="*/ 32 h 1428"/>
                <a:gd name="T60" fmla="*/ 113 w 1439"/>
                <a:gd name="T61" fmla="*/ 48 h 1428"/>
                <a:gd name="T62" fmla="*/ 89 w 1439"/>
                <a:gd name="T63" fmla="*/ 68 h 1428"/>
                <a:gd name="T64" fmla="*/ 67 w 1439"/>
                <a:gd name="T65" fmla="*/ 89 h 1428"/>
                <a:gd name="T66" fmla="*/ 48 w 1439"/>
                <a:gd name="T67" fmla="*/ 113 h 1428"/>
                <a:gd name="T68" fmla="*/ 32 w 1439"/>
                <a:gd name="T69" fmla="*/ 140 h 1428"/>
                <a:gd name="T70" fmla="*/ 19 w 1439"/>
                <a:gd name="T71" fmla="*/ 167 h 1428"/>
                <a:gd name="T72" fmla="*/ 9 w 1439"/>
                <a:gd name="T73" fmla="*/ 197 h 1428"/>
                <a:gd name="T74" fmla="*/ 3 w 1439"/>
                <a:gd name="T75" fmla="*/ 227 h 1428"/>
                <a:gd name="T76" fmla="*/ 1 w 1439"/>
                <a:gd name="T77" fmla="*/ 258 h 1428"/>
                <a:gd name="T78" fmla="*/ 1 w 1439"/>
                <a:gd name="T79" fmla="*/ 288 h 1428"/>
                <a:gd name="T80" fmla="*/ 6 w 1439"/>
                <a:gd name="T81" fmla="*/ 319 h 1428"/>
                <a:gd name="T82" fmla="*/ 14 w 1439"/>
                <a:gd name="T83" fmla="*/ 349 h 1428"/>
                <a:gd name="T84" fmla="*/ 25 w 1439"/>
                <a:gd name="T85" fmla="*/ 377 h 1428"/>
                <a:gd name="T86" fmla="*/ 40 w 1439"/>
                <a:gd name="T87" fmla="*/ 404 h 1428"/>
                <a:gd name="T88" fmla="*/ 58 w 1439"/>
                <a:gd name="T89" fmla="*/ 429 h 1428"/>
                <a:gd name="T90" fmla="*/ 78 w 1439"/>
                <a:gd name="T91" fmla="*/ 452 h 1428"/>
                <a:gd name="T92" fmla="*/ 101 w 1439"/>
                <a:gd name="T93" fmla="*/ 473 h 1428"/>
                <a:gd name="T94" fmla="*/ 127 w 1439"/>
                <a:gd name="T95" fmla="*/ 490 h 142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439" h="1428">
                  <a:moveTo>
                    <a:pt x="845" y="1428"/>
                  </a:moveTo>
                  <a:lnTo>
                    <a:pt x="865" y="1424"/>
                  </a:lnTo>
                  <a:lnTo>
                    <a:pt x="885" y="1420"/>
                  </a:lnTo>
                  <a:lnTo>
                    <a:pt x="906" y="1415"/>
                  </a:lnTo>
                  <a:lnTo>
                    <a:pt x="926" y="1409"/>
                  </a:lnTo>
                  <a:lnTo>
                    <a:pt x="946" y="1403"/>
                  </a:lnTo>
                  <a:lnTo>
                    <a:pt x="966" y="1397"/>
                  </a:lnTo>
                  <a:lnTo>
                    <a:pt x="985" y="1389"/>
                  </a:lnTo>
                  <a:lnTo>
                    <a:pt x="1004" y="1381"/>
                  </a:lnTo>
                  <a:lnTo>
                    <a:pt x="1023" y="1372"/>
                  </a:lnTo>
                  <a:lnTo>
                    <a:pt x="1042" y="1363"/>
                  </a:lnTo>
                  <a:lnTo>
                    <a:pt x="1061" y="1353"/>
                  </a:lnTo>
                  <a:lnTo>
                    <a:pt x="1080" y="1344"/>
                  </a:lnTo>
                  <a:lnTo>
                    <a:pt x="1098" y="1333"/>
                  </a:lnTo>
                  <a:lnTo>
                    <a:pt x="1115" y="1321"/>
                  </a:lnTo>
                  <a:lnTo>
                    <a:pt x="1133" y="1310"/>
                  </a:lnTo>
                  <a:lnTo>
                    <a:pt x="1150" y="1297"/>
                  </a:lnTo>
                  <a:lnTo>
                    <a:pt x="1165" y="1284"/>
                  </a:lnTo>
                  <a:lnTo>
                    <a:pt x="1182" y="1271"/>
                  </a:lnTo>
                  <a:lnTo>
                    <a:pt x="1198" y="1258"/>
                  </a:lnTo>
                  <a:lnTo>
                    <a:pt x="1213" y="1244"/>
                  </a:lnTo>
                  <a:lnTo>
                    <a:pt x="1228" y="1229"/>
                  </a:lnTo>
                  <a:lnTo>
                    <a:pt x="1243" y="1214"/>
                  </a:lnTo>
                  <a:lnTo>
                    <a:pt x="1257" y="1198"/>
                  </a:lnTo>
                  <a:lnTo>
                    <a:pt x="1271" y="1182"/>
                  </a:lnTo>
                  <a:lnTo>
                    <a:pt x="1284" y="1166"/>
                  </a:lnTo>
                  <a:lnTo>
                    <a:pt x="1297" y="1149"/>
                  </a:lnTo>
                  <a:lnTo>
                    <a:pt x="1309" y="1132"/>
                  </a:lnTo>
                  <a:lnTo>
                    <a:pt x="1320" y="1115"/>
                  </a:lnTo>
                  <a:lnTo>
                    <a:pt x="1332" y="1097"/>
                  </a:lnTo>
                  <a:lnTo>
                    <a:pt x="1343" y="1079"/>
                  </a:lnTo>
                  <a:lnTo>
                    <a:pt x="1353" y="1061"/>
                  </a:lnTo>
                  <a:lnTo>
                    <a:pt x="1363" y="1042"/>
                  </a:lnTo>
                  <a:lnTo>
                    <a:pt x="1371" y="1024"/>
                  </a:lnTo>
                  <a:lnTo>
                    <a:pt x="1380" y="1005"/>
                  </a:lnTo>
                  <a:lnTo>
                    <a:pt x="1388" y="985"/>
                  </a:lnTo>
                  <a:lnTo>
                    <a:pt x="1396" y="966"/>
                  </a:lnTo>
                  <a:lnTo>
                    <a:pt x="1402" y="946"/>
                  </a:lnTo>
                  <a:lnTo>
                    <a:pt x="1408" y="927"/>
                  </a:lnTo>
                  <a:lnTo>
                    <a:pt x="1415" y="906"/>
                  </a:lnTo>
                  <a:lnTo>
                    <a:pt x="1420" y="885"/>
                  </a:lnTo>
                  <a:lnTo>
                    <a:pt x="1424" y="865"/>
                  </a:lnTo>
                  <a:lnTo>
                    <a:pt x="1429" y="845"/>
                  </a:lnTo>
                  <a:lnTo>
                    <a:pt x="1432" y="824"/>
                  </a:lnTo>
                  <a:lnTo>
                    <a:pt x="1434" y="803"/>
                  </a:lnTo>
                  <a:lnTo>
                    <a:pt x="1436" y="782"/>
                  </a:lnTo>
                  <a:lnTo>
                    <a:pt x="1438" y="761"/>
                  </a:lnTo>
                  <a:lnTo>
                    <a:pt x="1439" y="741"/>
                  </a:lnTo>
                  <a:lnTo>
                    <a:pt x="1439" y="720"/>
                  </a:lnTo>
                  <a:lnTo>
                    <a:pt x="1438" y="698"/>
                  </a:lnTo>
                  <a:lnTo>
                    <a:pt x="1438" y="677"/>
                  </a:lnTo>
                  <a:lnTo>
                    <a:pt x="1436" y="657"/>
                  </a:lnTo>
                  <a:lnTo>
                    <a:pt x="1434" y="636"/>
                  </a:lnTo>
                  <a:lnTo>
                    <a:pt x="1432" y="616"/>
                  </a:lnTo>
                  <a:lnTo>
                    <a:pt x="1428" y="594"/>
                  </a:lnTo>
                  <a:lnTo>
                    <a:pt x="1424" y="574"/>
                  </a:lnTo>
                  <a:lnTo>
                    <a:pt x="1419" y="553"/>
                  </a:lnTo>
                  <a:lnTo>
                    <a:pt x="1415" y="533"/>
                  </a:lnTo>
                  <a:lnTo>
                    <a:pt x="1408" y="513"/>
                  </a:lnTo>
                  <a:lnTo>
                    <a:pt x="1402" y="493"/>
                  </a:lnTo>
                  <a:lnTo>
                    <a:pt x="1396" y="474"/>
                  </a:lnTo>
                  <a:lnTo>
                    <a:pt x="1388" y="453"/>
                  </a:lnTo>
                  <a:lnTo>
                    <a:pt x="1380" y="434"/>
                  </a:lnTo>
                  <a:lnTo>
                    <a:pt x="1371" y="415"/>
                  </a:lnTo>
                  <a:lnTo>
                    <a:pt x="1362" y="396"/>
                  </a:lnTo>
                  <a:lnTo>
                    <a:pt x="1352" y="378"/>
                  </a:lnTo>
                  <a:lnTo>
                    <a:pt x="1343" y="360"/>
                  </a:lnTo>
                  <a:lnTo>
                    <a:pt x="1332" y="342"/>
                  </a:lnTo>
                  <a:lnTo>
                    <a:pt x="1320" y="324"/>
                  </a:lnTo>
                  <a:lnTo>
                    <a:pt x="1309" y="307"/>
                  </a:lnTo>
                  <a:lnTo>
                    <a:pt x="1296" y="290"/>
                  </a:lnTo>
                  <a:lnTo>
                    <a:pt x="1283" y="273"/>
                  </a:lnTo>
                  <a:lnTo>
                    <a:pt x="1271" y="257"/>
                  </a:lnTo>
                  <a:lnTo>
                    <a:pt x="1257" y="241"/>
                  </a:lnTo>
                  <a:lnTo>
                    <a:pt x="1243" y="225"/>
                  </a:lnTo>
                  <a:lnTo>
                    <a:pt x="1228" y="210"/>
                  </a:lnTo>
                  <a:lnTo>
                    <a:pt x="1213" y="197"/>
                  </a:lnTo>
                  <a:lnTo>
                    <a:pt x="1197" y="182"/>
                  </a:lnTo>
                  <a:lnTo>
                    <a:pt x="1181" y="168"/>
                  </a:lnTo>
                  <a:lnTo>
                    <a:pt x="1165" y="155"/>
                  </a:lnTo>
                  <a:lnTo>
                    <a:pt x="1148" y="143"/>
                  </a:lnTo>
                  <a:lnTo>
                    <a:pt x="1132" y="130"/>
                  </a:lnTo>
                  <a:lnTo>
                    <a:pt x="1115" y="118"/>
                  </a:lnTo>
                  <a:lnTo>
                    <a:pt x="1097" y="107"/>
                  </a:lnTo>
                  <a:lnTo>
                    <a:pt x="1078" y="97"/>
                  </a:lnTo>
                  <a:lnTo>
                    <a:pt x="1060" y="86"/>
                  </a:lnTo>
                  <a:lnTo>
                    <a:pt x="1042" y="77"/>
                  </a:lnTo>
                  <a:lnTo>
                    <a:pt x="1023" y="67"/>
                  </a:lnTo>
                  <a:lnTo>
                    <a:pt x="1004" y="59"/>
                  </a:lnTo>
                  <a:lnTo>
                    <a:pt x="985" y="51"/>
                  </a:lnTo>
                  <a:lnTo>
                    <a:pt x="965" y="44"/>
                  </a:lnTo>
                  <a:lnTo>
                    <a:pt x="945" y="36"/>
                  </a:lnTo>
                  <a:lnTo>
                    <a:pt x="926" y="30"/>
                  </a:lnTo>
                  <a:lnTo>
                    <a:pt x="906" y="25"/>
                  </a:lnTo>
                  <a:lnTo>
                    <a:pt x="884" y="19"/>
                  </a:lnTo>
                  <a:lnTo>
                    <a:pt x="864" y="15"/>
                  </a:lnTo>
                  <a:lnTo>
                    <a:pt x="844" y="11"/>
                  </a:lnTo>
                  <a:lnTo>
                    <a:pt x="823" y="8"/>
                  </a:lnTo>
                  <a:lnTo>
                    <a:pt x="803" y="6"/>
                  </a:lnTo>
                  <a:lnTo>
                    <a:pt x="781" y="4"/>
                  </a:lnTo>
                  <a:lnTo>
                    <a:pt x="761" y="1"/>
                  </a:lnTo>
                  <a:lnTo>
                    <a:pt x="740" y="0"/>
                  </a:lnTo>
                  <a:lnTo>
                    <a:pt x="719" y="0"/>
                  </a:lnTo>
                  <a:lnTo>
                    <a:pt x="698" y="0"/>
                  </a:lnTo>
                  <a:lnTo>
                    <a:pt x="677" y="1"/>
                  </a:lnTo>
                  <a:lnTo>
                    <a:pt x="656" y="4"/>
                  </a:lnTo>
                  <a:lnTo>
                    <a:pt x="635" y="6"/>
                  </a:lnTo>
                  <a:lnTo>
                    <a:pt x="615" y="8"/>
                  </a:lnTo>
                  <a:lnTo>
                    <a:pt x="594" y="12"/>
                  </a:lnTo>
                  <a:lnTo>
                    <a:pt x="573" y="15"/>
                  </a:lnTo>
                  <a:lnTo>
                    <a:pt x="553" y="20"/>
                  </a:lnTo>
                  <a:lnTo>
                    <a:pt x="533" y="26"/>
                  </a:lnTo>
                  <a:lnTo>
                    <a:pt x="513" y="31"/>
                  </a:lnTo>
                  <a:lnTo>
                    <a:pt x="493" y="37"/>
                  </a:lnTo>
                  <a:lnTo>
                    <a:pt x="473" y="44"/>
                  </a:lnTo>
                  <a:lnTo>
                    <a:pt x="454" y="51"/>
                  </a:lnTo>
                  <a:lnTo>
                    <a:pt x="434" y="60"/>
                  </a:lnTo>
                  <a:lnTo>
                    <a:pt x="415" y="68"/>
                  </a:lnTo>
                  <a:lnTo>
                    <a:pt x="396" y="78"/>
                  </a:lnTo>
                  <a:lnTo>
                    <a:pt x="377" y="87"/>
                  </a:lnTo>
                  <a:lnTo>
                    <a:pt x="359" y="98"/>
                  </a:lnTo>
                  <a:lnTo>
                    <a:pt x="341" y="109"/>
                  </a:lnTo>
                  <a:lnTo>
                    <a:pt x="324" y="119"/>
                  </a:lnTo>
                  <a:lnTo>
                    <a:pt x="306" y="131"/>
                  </a:lnTo>
                  <a:lnTo>
                    <a:pt x="289" y="144"/>
                  </a:lnTo>
                  <a:lnTo>
                    <a:pt x="273" y="156"/>
                  </a:lnTo>
                  <a:lnTo>
                    <a:pt x="257" y="170"/>
                  </a:lnTo>
                  <a:lnTo>
                    <a:pt x="241" y="184"/>
                  </a:lnTo>
                  <a:lnTo>
                    <a:pt x="225" y="198"/>
                  </a:lnTo>
                  <a:lnTo>
                    <a:pt x="211" y="213"/>
                  </a:lnTo>
                  <a:lnTo>
                    <a:pt x="196" y="227"/>
                  </a:lnTo>
                  <a:lnTo>
                    <a:pt x="182" y="242"/>
                  </a:lnTo>
                  <a:lnTo>
                    <a:pt x="168" y="258"/>
                  </a:lnTo>
                  <a:lnTo>
                    <a:pt x="155" y="275"/>
                  </a:lnTo>
                  <a:lnTo>
                    <a:pt x="143" y="291"/>
                  </a:lnTo>
                  <a:lnTo>
                    <a:pt x="130" y="308"/>
                  </a:lnTo>
                  <a:lnTo>
                    <a:pt x="118" y="326"/>
                  </a:lnTo>
                  <a:lnTo>
                    <a:pt x="108" y="343"/>
                  </a:lnTo>
                  <a:lnTo>
                    <a:pt x="97" y="361"/>
                  </a:lnTo>
                  <a:lnTo>
                    <a:pt x="86" y="380"/>
                  </a:lnTo>
                  <a:lnTo>
                    <a:pt x="77" y="398"/>
                  </a:lnTo>
                  <a:lnTo>
                    <a:pt x="67" y="417"/>
                  </a:lnTo>
                  <a:lnTo>
                    <a:pt x="59" y="436"/>
                  </a:lnTo>
                  <a:lnTo>
                    <a:pt x="51" y="455"/>
                  </a:lnTo>
                  <a:lnTo>
                    <a:pt x="44" y="476"/>
                  </a:lnTo>
                  <a:lnTo>
                    <a:pt x="37" y="495"/>
                  </a:lnTo>
                  <a:lnTo>
                    <a:pt x="30" y="515"/>
                  </a:lnTo>
                  <a:lnTo>
                    <a:pt x="25" y="535"/>
                  </a:lnTo>
                  <a:lnTo>
                    <a:pt x="20" y="555"/>
                  </a:lnTo>
                  <a:lnTo>
                    <a:pt x="15" y="576"/>
                  </a:lnTo>
                  <a:lnTo>
                    <a:pt x="11" y="597"/>
                  </a:lnTo>
                  <a:lnTo>
                    <a:pt x="8" y="618"/>
                  </a:lnTo>
                  <a:lnTo>
                    <a:pt x="6" y="638"/>
                  </a:lnTo>
                  <a:lnTo>
                    <a:pt x="4" y="659"/>
                  </a:lnTo>
                  <a:lnTo>
                    <a:pt x="2" y="679"/>
                  </a:lnTo>
                  <a:lnTo>
                    <a:pt x="2" y="701"/>
                  </a:lnTo>
                  <a:lnTo>
                    <a:pt x="0" y="722"/>
                  </a:lnTo>
                  <a:lnTo>
                    <a:pt x="2" y="743"/>
                  </a:lnTo>
                  <a:lnTo>
                    <a:pt x="3" y="763"/>
                  </a:lnTo>
                  <a:lnTo>
                    <a:pt x="4" y="784"/>
                  </a:lnTo>
                  <a:lnTo>
                    <a:pt x="6" y="806"/>
                  </a:lnTo>
                  <a:lnTo>
                    <a:pt x="9" y="826"/>
                  </a:lnTo>
                  <a:lnTo>
                    <a:pt x="12" y="847"/>
                  </a:lnTo>
                  <a:lnTo>
                    <a:pt x="16" y="867"/>
                  </a:lnTo>
                  <a:lnTo>
                    <a:pt x="21" y="887"/>
                  </a:lnTo>
                  <a:lnTo>
                    <a:pt x="26" y="909"/>
                  </a:lnTo>
                  <a:lnTo>
                    <a:pt x="31" y="928"/>
                  </a:lnTo>
                  <a:lnTo>
                    <a:pt x="38" y="948"/>
                  </a:lnTo>
                  <a:lnTo>
                    <a:pt x="45" y="968"/>
                  </a:lnTo>
                  <a:lnTo>
                    <a:pt x="52" y="987"/>
                  </a:lnTo>
                  <a:lnTo>
                    <a:pt x="61" y="1007"/>
                  </a:lnTo>
                  <a:lnTo>
                    <a:pt x="69" y="1026"/>
                  </a:lnTo>
                  <a:lnTo>
                    <a:pt x="78" y="1044"/>
                  </a:lnTo>
                  <a:lnTo>
                    <a:pt x="89" y="1063"/>
                  </a:lnTo>
                  <a:lnTo>
                    <a:pt x="98" y="1081"/>
                  </a:lnTo>
                  <a:lnTo>
                    <a:pt x="109" y="1100"/>
                  </a:lnTo>
                  <a:lnTo>
                    <a:pt x="120" y="1118"/>
                  </a:lnTo>
                  <a:lnTo>
                    <a:pt x="132" y="1135"/>
                  </a:lnTo>
                  <a:lnTo>
                    <a:pt x="145" y="1151"/>
                  </a:lnTo>
                  <a:lnTo>
                    <a:pt x="158" y="1167"/>
                  </a:lnTo>
                  <a:lnTo>
                    <a:pt x="170" y="1184"/>
                  </a:lnTo>
                  <a:lnTo>
                    <a:pt x="184" y="1200"/>
                  </a:lnTo>
                  <a:lnTo>
                    <a:pt x="199" y="1215"/>
                  </a:lnTo>
                  <a:lnTo>
                    <a:pt x="213" y="1230"/>
                  </a:lnTo>
                  <a:lnTo>
                    <a:pt x="229" y="1245"/>
                  </a:lnTo>
                  <a:lnTo>
                    <a:pt x="243" y="1259"/>
                  </a:lnTo>
                  <a:lnTo>
                    <a:pt x="259" y="1272"/>
                  </a:lnTo>
                  <a:lnTo>
                    <a:pt x="275" y="1286"/>
                  </a:lnTo>
                  <a:lnTo>
                    <a:pt x="292" y="1298"/>
                  </a:lnTo>
                  <a:lnTo>
                    <a:pt x="309" y="1311"/>
                  </a:lnTo>
                  <a:lnTo>
                    <a:pt x="326" y="1322"/>
                  </a:lnTo>
                  <a:lnTo>
                    <a:pt x="344" y="133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78" name="Freeform 444"/>
            <p:cNvSpPr>
              <a:spLocks/>
            </p:cNvSpPr>
            <p:nvPr/>
          </p:nvSpPr>
          <p:spPr bwMode="auto">
            <a:xfrm>
              <a:off x="2623" y="1959"/>
              <a:ext cx="824" cy="824"/>
            </a:xfrm>
            <a:custGeom>
              <a:avLst/>
              <a:gdLst>
                <a:gd name="T0" fmla="*/ 823 w 2236"/>
                <a:gd name="T1" fmla="*/ 374 h 2239"/>
                <a:gd name="T2" fmla="*/ 815 w 2236"/>
                <a:gd name="T3" fmla="*/ 326 h 2239"/>
                <a:gd name="T4" fmla="*/ 802 w 2236"/>
                <a:gd name="T5" fmla="*/ 279 h 2239"/>
                <a:gd name="T6" fmla="*/ 784 w 2236"/>
                <a:gd name="T7" fmla="*/ 235 h 2239"/>
                <a:gd name="T8" fmla="*/ 761 w 2236"/>
                <a:gd name="T9" fmla="*/ 192 h 2239"/>
                <a:gd name="T10" fmla="*/ 733 w 2236"/>
                <a:gd name="T11" fmla="*/ 153 h 2239"/>
                <a:gd name="T12" fmla="*/ 700 w 2236"/>
                <a:gd name="T13" fmla="*/ 118 h 2239"/>
                <a:gd name="T14" fmla="*/ 663 w 2236"/>
                <a:gd name="T15" fmla="*/ 86 h 2239"/>
                <a:gd name="T16" fmla="*/ 624 w 2236"/>
                <a:gd name="T17" fmla="*/ 59 h 2239"/>
                <a:gd name="T18" fmla="*/ 581 w 2236"/>
                <a:gd name="T19" fmla="*/ 36 h 2239"/>
                <a:gd name="T20" fmla="*/ 535 w 2236"/>
                <a:gd name="T21" fmla="*/ 19 h 2239"/>
                <a:gd name="T22" fmla="*/ 489 w 2236"/>
                <a:gd name="T23" fmla="*/ 7 h 2239"/>
                <a:gd name="T24" fmla="*/ 441 w 2236"/>
                <a:gd name="T25" fmla="*/ 1 h 2239"/>
                <a:gd name="T26" fmla="*/ 393 w 2236"/>
                <a:gd name="T27" fmla="*/ 1 h 2239"/>
                <a:gd name="T28" fmla="*/ 345 w 2236"/>
                <a:gd name="T29" fmla="*/ 6 h 2239"/>
                <a:gd name="T30" fmla="*/ 297 w 2236"/>
                <a:gd name="T31" fmla="*/ 17 h 2239"/>
                <a:gd name="T32" fmla="*/ 252 w 2236"/>
                <a:gd name="T33" fmla="*/ 32 h 2239"/>
                <a:gd name="T34" fmla="*/ 209 w 2236"/>
                <a:gd name="T35" fmla="*/ 54 h 2239"/>
                <a:gd name="T36" fmla="*/ 168 w 2236"/>
                <a:gd name="T37" fmla="*/ 80 h 2239"/>
                <a:gd name="T38" fmla="*/ 131 w 2236"/>
                <a:gd name="T39" fmla="*/ 111 h 2239"/>
                <a:gd name="T40" fmla="*/ 98 w 2236"/>
                <a:gd name="T41" fmla="*/ 146 h 2239"/>
                <a:gd name="T42" fmla="*/ 69 w 2236"/>
                <a:gd name="T43" fmla="*/ 184 h 2239"/>
                <a:gd name="T44" fmla="*/ 44 w 2236"/>
                <a:gd name="T45" fmla="*/ 226 h 2239"/>
                <a:gd name="T46" fmla="*/ 25 w 2236"/>
                <a:gd name="T47" fmla="*/ 270 h 2239"/>
                <a:gd name="T48" fmla="*/ 11 w 2236"/>
                <a:gd name="T49" fmla="*/ 316 h 2239"/>
                <a:gd name="T50" fmla="*/ 3 w 2236"/>
                <a:gd name="T51" fmla="*/ 364 h 2239"/>
                <a:gd name="T52" fmla="*/ 0 w 2236"/>
                <a:gd name="T53" fmla="*/ 412 h 2239"/>
                <a:gd name="T54" fmla="*/ 3 w 2236"/>
                <a:gd name="T55" fmla="*/ 460 h 2239"/>
                <a:gd name="T56" fmla="*/ 11 w 2236"/>
                <a:gd name="T57" fmla="*/ 508 h 2239"/>
                <a:gd name="T58" fmla="*/ 25 w 2236"/>
                <a:gd name="T59" fmla="*/ 554 h 2239"/>
                <a:gd name="T60" fmla="*/ 44 w 2236"/>
                <a:gd name="T61" fmla="*/ 598 h 2239"/>
                <a:gd name="T62" fmla="*/ 69 w 2236"/>
                <a:gd name="T63" fmla="*/ 640 h 2239"/>
                <a:gd name="T64" fmla="*/ 98 w 2236"/>
                <a:gd name="T65" fmla="*/ 679 h 2239"/>
                <a:gd name="T66" fmla="*/ 131 w 2236"/>
                <a:gd name="T67" fmla="*/ 714 h 2239"/>
                <a:gd name="T68" fmla="*/ 168 w 2236"/>
                <a:gd name="T69" fmla="*/ 745 h 2239"/>
                <a:gd name="T70" fmla="*/ 209 w 2236"/>
                <a:gd name="T71" fmla="*/ 771 h 2239"/>
                <a:gd name="T72" fmla="*/ 252 w 2236"/>
                <a:gd name="T73" fmla="*/ 792 h 2239"/>
                <a:gd name="T74" fmla="*/ 297 w 2236"/>
                <a:gd name="T75" fmla="*/ 808 h 2239"/>
                <a:gd name="T76" fmla="*/ 345 w 2236"/>
                <a:gd name="T77" fmla="*/ 818 h 2239"/>
                <a:gd name="T78" fmla="*/ 393 w 2236"/>
                <a:gd name="T79" fmla="*/ 824 h 2239"/>
                <a:gd name="T80" fmla="*/ 441 w 2236"/>
                <a:gd name="T81" fmla="*/ 823 h 2239"/>
                <a:gd name="T82" fmla="*/ 489 w 2236"/>
                <a:gd name="T83" fmla="*/ 817 h 2239"/>
                <a:gd name="T84" fmla="*/ 535 w 2236"/>
                <a:gd name="T85" fmla="*/ 805 h 2239"/>
                <a:gd name="T86" fmla="*/ 581 w 2236"/>
                <a:gd name="T87" fmla="*/ 788 h 2239"/>
                <a:gd name="T88" fmla="*/ 624 w 2236"/>
                <a:gd name="T89" fmla="*/ 766 h 2239"/>
                <a:gd name="T90" fmla="*/ 663 w 2236"/>
                <a:gd name="T91" fmla="*/ 739 h 2239"/>
                <a:gd name="T92" fmla="*/ 700 w 2236"/>
                <a:gd name="T93" fmla="*/ 707 h 2239"/>
                <a:gd name="T94" fmla="*/ 733 w 2236"/>
                <a:gd name="T95" fmla="*/ 671 h 2239"/>
                <a:gd name="T96" fmla="*/ 761 w 2236"/>
                <a:gd name="T97" fmla="*/ 632 h 2239"/>
                <a:gd name="T98" fmla="*/ 784 w 2236"/>
                <a:gd name="T99" fmla="*/ 590 h 2239"/>
                <a:gd name="T100" fmla="*/ 802 w 2236"/>
                <a:gd name="T101" fmla="*/ 545 h 223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236" h="2239">
                  <a:moveTo>
                    <a:pt x="2236" y="1120"/>
                  </a:moveTo>
                  <a:lnTo>
                    <a:pt x="2236" y="1094"/>
                  </a:lnTo>
                  <a:lnTo>
                    <a:pt x="2235" y="1068"/>
                  </a:lnTo>
                  <a:lnTo>
                    <a:pt x="2234" y="1041"/>
                  </a:lnTo>
                  <a:lnTo>
                    <a:pt x="2232" y="1015"/>
                  </a:lnTo>
                  <a:lnTo>
                    <a:pt x="2229" y="989"/>
                  </a:lnTo>
                  <a:lnTo>
                    <a:pt x="2226" y="963"/>
                  </a:lnTo>
                  <a:lnTo>
                    <a:pt x="2221" y="937"/>
                  </a:lnTo>
                  <a:lnTo>
                    <a:pt x="2217" y="912"/>
                  </a:lnTo>
                  <a:lnTo>
                    <a:pt x="2212" y="885"/>
                  </a:lnTo>
                  <a:lnTo>
                    <a:pt x="2205" y="860"/>
                  </a:lnTo>
                  <a:lnTo>
                    <a:pt x="2199" y="834"/>
                  </a:lnTo>
                  <a:lnTo>
                    <a:pt x="2193" y="809"/>
                  </a:lnTo>
                  <a:lnTo>
                    <a:pt x="2185" y="784"/>
                  </a:lnTo>
                  <a:lnTo>
                    <a:pt x="2177" y="759"/>
                  </a:lnTo>
                  <a:lnTo>
                    <a:pt x="2168" y="735"/>
                  </a:lnTo>
                  <a:lnTo>
                    <a:pt x="2159" y="710"/>
                  </a:lnTo>
                  <a:lnTo>
                    <a:pt x="2149" y="686"/>
                  </a:lnTo>
                  <a:lnTo>
                    <a:pt x="2139" y="661"/>
                  </a:lnTo>
                  <a:lnTo>
                    <a:pt x="2127" y="638"/>
                  </a:lnTo>
                  <a:lnTo>
                    <a:pt x="2115" y="615"/>
                  </a:lnTo>
                  <a:lnTo>
                    <a:pt x="2104" y="591"/>
                  </a:lnTo>
                  <a:lnTo>
                    <a:pt x="2091" y="568"/>
                  </a:lnTo>
                  <a:lnTo>
                    <a:pt x="2078" y="546"/>
                  </a:lnTo>
                  <a:lnTo>
                    <a:pt x="2064" y="523"/>
                  </a:lnTo>
                  <a:lnTo>
                    <a:pt x="2049" y="501"/>
                  </a:lnTo>
                  <a:lnTo>
                    <a:pt x="2035" y="479"/>
                  </a:lnTo>
                  <a:lnTo>
                    <a:pt x="2020" y="458"/>
                  </a:lnTo>
                  <a:lnTo>
                    <a:pt x="2004" y="436"/>
                  </a:lnTo>
                  <a:lnTo>
                    <a:pt x="1988" y="416"/>
                  </a:lnTo>
                  <a:lnTo>
                    <a:pt x="1971" y="396"/>
                  </a:lnTo>
                  <a:lnTo>
                    <a:pt x="1954" y="376"/>
                  </a:lnTo>
                  <a:lnTo>
                    <a:pt x="1936" y="357"/>
                  </a:lnTo>
                  <a:lnTo>
                    <a:pt x="1918" y="338"/>
                  </a:lnTo>
                  <a:lnTo>
                    <a:pt x="1900" y="320"/>
                  </a:lnTo>
                  <a:lnTo>
                    <a:pt x="1881" y="302"/>
                  </a:lnTo>
                  <a:lnTo>
                    <a:pt x="1862" y="284"/>
                  </a:lnTo>
                  <a:lnTo>
                    <a:pt x="1841" y="267"/>
                  </a:lnTo>
                  <a:lnTo>
                    <a:pt x="1821" y="250"/>
                  </a:lnTo>
                  <a:lnTo>
                    <a:pt x="1800" y="234"/>
                  </a:lnTo>
                  <a:lnTo>
                    <a:pt x="1780" y="218"/>
                  </a:lnTo>
                  <a:lnTo>
                    <a:pt x="1759" y="202"/>
                  </a:lnTo>
                  <a:lnTo>
                    <a:pt x="1736" y="187"/>
                  </a:lnTo>
                  <a:lnTo>
                    <a:pt x="1714" y="173"/>
                  </a:lnTo>
                  <a:lnTo>
                    <a:pt x="1692" y="159"/>
                  </a:lnTo>
                  <a:lnTo>
                    <a:pt x="1670" y="147"/>
                  </a:lnTo>
                  <a:lnTo>
                    <a:pt x="1646" y="134"/>
                  </a:lnTo>
                  <a:lnTo>
                    <a:pt x="1623" y="121"/>
                  </a:lnTo>
                  <a:lnTo>
                    <a:pt x="1600" y="110"/>
                  </a:lnTo>
                  <a:lnTo>
                    <a:pt x="1576" y="99"/>
                  </a:lnTo>
                  <a:lnTo>
                    <a:pt x="1552" y="88"/>
                  </a:lnTo>
                  <a:lnTo>
                    <a:pt x="1527" y="79"/>
                  </a:lnTo>
                  <a:lnTo>
                    <a:pt x="1503" y="69"/>
                  </a:lnTo>
                  <a:lnTo>
                    <a:pt x="1479" y="61"/>
                  </a:lnTo>
                  <a:lnTo>
                    <a:pt x="1453" y="52"/>
                  </a:lnTo>
                  <a:lnTo>
                    <a:pt x="1429" y="45"/>
                  </a:lnTo>
                  <a:lnTo>
                    <a:pt x="1403" y="37"/>
                  </a:lnTo>
                  <a:lnTo>
                    <a:pt x="1378" y="31"/>
                  </a:lnTo>
                  <a:lnTo>
                    <a:pt x="1352" y="26"/>
                  </a:lnTo>
                  <a:lnTo>
                    <a:pt x="1327" y="20"/>
                  </a:lnTo>
                  <a:lnTo>
                    <a:pt x="1300" y="16"/>
                  </a:lnTo>
                  <a:lnTo>
                    <a:pt x="1275" y="12"/>
                  </a:lnTo>
                  <a:lnTo>
                    <a:pt x="1248" y="9"/>
                  </a:lnTo>
                  <a:lnTo>
                    <a:pt x="1223" y="6"/>
                  </a:lnTo>
                  <a:lnTo>
                    <a:pt x="1196" y="4"/>
                  </a:lnTo>
                  <a:lnTo>
                    <a:pt x="1171" y="2"/>
                  </a:lnTo>
                  <a:lnTo>
                    <a:pt x="1144" y="1"/>
                  </a:lnTo>
                  <a:lnTo>
                    <a:pt x="1118" y="0"/>
                  </a:lnTo>
                  <a:lnTo>
                    <a:pt x="1091" y="1"/>
                  </a:lnTo>
                  <a:lnTo>
                    <a:pt x="1066" y="2"/>
                  </a:lnTo>
                  <a:lnTo>
                    <a:pt x="1039" y="4"/>
                  </a:lnTo>
                  <a:lnTo>
                    <a:pt x="1013" y="6"/>
                  </a:lnTo>
                  <a:lnTo>
                    <a:pt x="987" y="9"/>
                  </a:lnTo>
                  <a:lnTo>
                    <a:pt x="961" y="12"/>
                  </a:lnTo>
                  <a:lnTo>
                    <a:pt x="935" y="16"/>
                  </a:lnTo>
                  <a:lnTo>
                    <a:pt x="910" y="20"/>
                  </a:lnTo>
                  <a:lnTo>
                    <a:pt x="883" y="26"/>
                  </a:lnTo>
                  <a:lnTo>
                    <a:pt x="858" y="31"/>
                  </a:lnTo>
                  <a:lnTo>
                    <a:pt x="832" y="37"/>
                  </a:lnTo>
                  <a:lnTo>
                    <a:pt x="807" y="45"/>
                  </a:lnTo>
                  <a:lnTo>
                    <a:pt x="783" y="52"/>
                  </a:lnTo>
                  <a:lnTo>
                    <a:pt x="757" y="61"/>
                  </a:lnTo>
                  <a:lnTo>
                    <a:pt x="733" y="69"/>
                  </a:lnTo>
                  <a:lnTo>
                    <a:pt x="708" y="79"/>
                  </a:lnTo>
                  <a:lnTo>
                    <a:pt x="684" y="88"/>
                  </a:lnTo>
                  <a:lnTo>
                    <a:pt x="659" y="99"/>
                  </a:lnTo>
                  <a:lnTo>
                    <a:pt x="636" y="110"/>
                  </a:lnTo>
                  <a:lnTo>
                    <a:pt x="613" y="121"/>
                  </a:lnTo>
                  <a:lnTo>
                    <a:pt x="589" y="134"/>
                  </a:lnTo>
                  <a:lnTo>
                    <a:pt x="566" y="147"/>
                  </a:lnTo>
                  <a:lnTo>
                    <a:pt x="544" y="159"/>
                  </a:lnTo>
                  <a:lnTo>
                    <a:pt x="522" y="173"/>
                  </a:lnTo>
                  <a:lnTo>
                    <a:pt x="499" y="187"/>
                  </a:lnTo>
                  <a:lnTo>
                    <a:pt x="478" y="202"/>
                  </a:lnTo>
                  <a:lnTo>
                    <a:pt x="457" y="218"/>
                  </a:lnTo>
                  <a:lnTo>
                    <a:pt x="436" y="234"/>
                  </a:lnTo>
                  <a:lnTo>
                    <a:pt x="414" y="250"/>
                  </a:lnTo>
                  <a:lnTo>
                    <a:pt x="394" y="267"/>
                  </a:lnTo>
                  <a:lnTo>
                    <a:pt x="375" y="284"/>
                  </a:lnTo>
                  <a:lnTo>
                    <a:pt x="355" y="302"/>
                  </a:lnTo>
                  <a:lnTo>
                    <a:pt x="337" y="320"/>
                  </a:lnTo>
                  <a:lnTo>
                    <a:pt x="318" y="338"/>
                  </a:lnTo>
                  <a:lnTo>
                    <a:pt x="300" y="357"/>
                  </a:lnTo>
                  <a:lnTo>
                    <a:pt x="282" y="376"/>
                  </a:lnTo>
                  <a:lnTo>
                    <a:pt x="265" y="396"/>
                  </a:lnTo>
                  <a:lnTo>
                    <a:pt x="248" y="416"/>
                  </a:lnTo>
                  <a:lnTo>
                    <a:pt x="232" y="436"/>
                  </a:lnTo>
                  <a:lnTo>
                    <a:pt x="216" y="458"/>
                  </a:lnTo>
                  <a:lnTo>
                    <a:pt x="201" y="479"/>
                  </a:lnTo>
                  <a:lnTo>
                    <a:pt x="186" y="501"/>
                  </a:lnTo>
                  <a:lnTo>
                    <a:pt x="171" y="523"/>
                  </a:lnTo>
                  <a:lnTo>
                    <a:pt x="159" y="546"/>
                  </a:lnTo>
                  <a:lnTo>
                    <a:pt x="145" y="568"/>
                  </a:lnTo>
                  <a:lnTo>
                    <a:pt x="132" y="591"/>
                  </a:lnTo>
                  <a:lnTo>
                    <a:pt x="120" y="615"/>
                  </a:lnTo>
                  <a:lnTo>
                    <a:pt x="109" y="638"/>
                  </a:lnTo>
                  <a:lnTo>
                    <a:pt x="97" y="661"/>
                  </a:lnTo>
                  <a:lnTo>
                    <a:pt x="88" y="686"/>
                  </a:lnTo>
                  <a:lnTo>
                    <a:pt x="77" y="710"/>
                  </a:lnTo>
                  <a:lnTo>
                    <a:pt x="67" y="735"/>
                  </a:lnTo>
                  <a:lnTo>
                    <a:pt x="59" y="759"/>
                  </a:lnTo>
                  <a:lnTo>
                    <a:pt x="52" y="784"/>
                  </a:lnTo>
                  <a:lnTo>
                    <a:pt x="43" y="809"/>
                  </a:lnTo>
                  <a:lnTo>
                    <a:pt x="37" y="834"/>
                  </a:lnTo>
                  <a:lnTo>
                    <a:pt x="30" y="860"/>
                  </a:lnTo>
                  <a:lnTo>
                    <a:pt x="24" y="885"/>
                  </a:lnTo>
                  <a:lnTo>
                    <a:pt x="19" y="912"/>
                  </a:lnTo>
                  <a:lnTo>
                    <a:pt x="14" y="937"/>
                  </a:lnTo>
                  <a:lnTo>
                    <a:pt x="10" y="963"/>
                  </a:lnTo>
                  <a:lnTo>
                    <a:pt x="7" y="989"/>
                  </a:lnTo>
                  <a:lnTo>
                    <a:pt x="5" y="1015"/>
                  </a:lnTo>
                  <a:lnTo>
                    <a:pt x="3" y="1041"/>
                  </a:lnTo>
                  <a:lnTo>
                    <a:pt x="1" y="1068"/>
                  </a:lnTo>
                  <a:lnTo>
                    <a:pt x="0" y="1094"/>
                  </a:lnTo>
                  <a:lnTo>
                    <a:pt x="0" y="1120"/>
                  </a:lnTo>
                  <a:lnTo>
                    <a:pt x="0" y="1146"/>
                  </a:lnTo>
                  <a:lnTo>
                    <a:pt x="1" y="1173"/>
                  </a:lnTo>
                  <a:lnTo>
                    <a:pt x="3" y="1198"/>
                  </a:lnTo>
                  <a:lnTo>
                    <a:pt x="5" y="1225"/>
                  </a:lnTo>
                  <a:lnTo>
                    <a:pt x="7" y="1251"/>
                  </a:lnTo>
                  <a:lnTo>
                    <a:pt x="10" y="1277"/>
                  </a:lnTo>
                  <a:lnTo>
                    <a:pt x="14" y="1303"/>
                  </a:lnTo>
                  <a:lnTo>
                    <a:pt x="19" y="1329"/>
                  </a:lnTo>
                  <a:lnTo>
                    <a:pt x="24" y="1354"/>
                  </a:lnTo>
                  <a:lnTo>
                    <a:pt x="30" y="1380"/>
                  </a:lnTo>
                  <a:lnTo>
                    <a:pt x="37" y="1405"/>
                  </a:lnTo>
                  <a:lnTo>
                    <a:pt x="43" y="1431"/>
                  </a:lnTo>
                  <a:lnTo>
                    <a:pt x="52" y="1456"/>
                  </a:lnTo>
                  <a:lnTo>
                    <a:pt x="59" y="1480"/>
                  </a:lnTo>
                  <a:lnTo>
                    <a:pt x="67" y="1506"/>
                  </a:lnTo>
                  <a:lnTo>
                    <a:pt x="77" y="1530"/>
                  </a:lnTo>
                  <a:lnTo>
                    <a:pt x="88" y="1555"/>
                  </a:lnTo>
                  <a:lnTo>
                    <a:pt x="97" y="1578"/>
                  </a:lnTo>
                  <a:lnTo>
                    <a:pt x="109" y="1602"/>
                  </a:lnTo>
                  <a:lnTo>
                    <a:pt x="120" y="1626"/>
                  </a:lnTo>
                  <a:lnTo>
                    <a:pt x="132" y="1649"/>
                  </a:lnTo>
                  <a:lnTo>
                    <a:pt x="145" y="1672"/>
                  </a:lnTo>
                  <a:lnTo>
                    <a:pt x="159" y="1695"/>
                  </a:lnTo>
                  <a:lnTo>
                    <a:pt x="171" y="1717"/>
                  </a:lnTo>
                  <a:lnTo>
                    <a:pt x="186" y="1739"/>
                  </a:lnTo>
                  <a:lnTo>
                    <a:pt x="201" y="1761"/>
                  </a:lnTo>
                  <a:lnTo>
                    <a:pt x="216" y="1782"/>
                  </a:lnTo>
                  <a:lnTo>
                    <a:pt x="232" y="1803"/>
                  </a:lnTo>
                  <a:lnTo>
                    <a:pt x="248" y="1824"/>
                  </a:lnTo>
                  <a:lnTo>
                    <a:pt x="265" y="1844"/>
                  </a:lnTo>
                  <a:lnTo>
                    <a:pt x="282" y="1863"/>
                  </a:lnTo>
                  <a:lnTo>
                    <a:pt x="300" y="1884"/>
                  </a:lnTo>
                  <a:lnTo>
                    <a:pt x="318" y="1902"/>
                  </a:lnTo>
                  <a:lnTo>
                    <a:pt x="337" y="1921"/>
                  </a:lnTo>
                  <a:lnTo>
                    <a:pt x="355" y="1939"/>
                  </a:lnTo>
                  <a:lnTo>
                    <a:pt x="375" y="1957"/>
                  </a:lnTo>
                  <a:lnTo>
                    <a:pt x="394" y="1974"/>
                  </a:lnTo>
                  <a:lnTo>
                    <a:pt x="414" y="1991"/>
                  </a:lnTo>
                  <a:lnTo>
                    <a:pt x="436" y="2007"/>
                  </a:lnTo>
                  <a:lnTo>
                    <a:pt x="457" y="2023"/>
                  </a:lnTo>
                  <a:lnTo>
                    <a:pt x="478" y="2037"/>
                  </a:lnTo>
                  <a:lnTo>
                    <a:pt x="499" y="2052"/>
                  </a:lnTo>
                  <a:lnTo>
                    <a:pt x="522" y="2067"/>
                  </a:lnTo>
                  <a:lnTo>
                    <a:pt x="544" y="2081"/>
                  </a:lnTo>
                  <a:lnTo>
                    <a:pt x="566" y="2094"/>
                  </a:lnTo>
                  <a:lnTo>
                    <a:pt x="589" y="2106"/>
                  </a:lnTo>
                  <a:lnTo>
                    <a:pt x="613" y="2118"/>
                  </a:lnTo>
                  <a:lnTo>
                    <a:pt x="636" y="2130"/>
                  </a:lnTo>
                  <a:lnTo>
                    <a:pt x="659" y="2141"/>
                  </a:lnTo>
                  <a:lnTo>
                    <a:pt x="684" y="2152"/>
                  </a:lnTo>
                  <a:lnTo>
                    <a:pt x="708" y="2162"/>
                  </a:lnTo>
                  <a:lnTo>
                    <a:pt x="733" y="2171"/>
                  </a:lnTo>
                  <a:lnTo>
                    <a:pt x="757" y="2180"/>
                  </a:lnTo>
                  <a:lnTo>
                    <a:pt x="783" y="2188"/>
                  </a:lnTo>
                  <a:lnTo>
                    <a:pt x="807" y="2196"/>
                  </a:lnTo>
                  <a:lnTo>
                    <a:pt x="832" y="2202"/>
                  </a:lnTo>
                  <a:lnTo>
                    <a:pt x="858" y="2208"/>
                  </a:lnTo>
                  <a:lnTo>
                    <a:pt x="883" y="2215"/>
                  </a:lnTo>
                  <a:lnTo>
                    <a:pt x="910" y="2220"/>
                  </a:lnTo>
                  <a:lnTo>
                    <a:pt x="935" y="2224"/>
                  </a:lnTo>
                  <a:lnTo>
                    <a:pt x="961" y="2228"/>
                  </a:lnTo>
                  <a:lnTo>
                    <a:pt x="987" y="2232"/>
                  </a:lnTo>
                  <a:lnTo>
                    <a:pt x="1013" y="2235"/>
                  </a:lnTo>
                  <a:lnTo>
                    <a:pt x="1039" y="2237"/>
                  </a:lnTo>
                  <a:lnTo>
                    <a:pt x="1066" y="2238"/>
                  </a:lnTo>
                  <a:lnTo>
                    <a:pt x="1091" y="2239"/>
                  </a:lnTo>
                  <a:lnTo>
                    <a:pt x="1118" y="2239"/>
                  </a:lnTo>
                  <a:lnTo>
                    <a:pt x="1144" y="2239"/>
                  </a:lnTo>
                  <a:lnTo>
                    <a:pt x="1171" y="2238"/>
                  </a:lnTo>
                  <a:lnTo>
                    <a:pt x="1196" y="2237"/>
                  </a:lnTo>
                  <a:lnTo>
                    <a:pt x="1223" y="2235"/>
                  </a:lnTo>
                  <a:lnTo>
                    <a:pt x="1248" y="2232"/>
                  </a:lnTo>
                  <a:lnTo>
                    <a:pt x="1275" y="2228"/>
                  </a:lnTo>
                  <a:lnTo>
                    <a:pt x="1300" y="2224"/>
                  </a:lnTo>
                  <a:lnTo>
                    <a:pt x="1327" y="2220"/>
                  </a:lnTo>
                  <a:lnTo>
                    <a:pt x="1352" y="2215"/>
                  </a:lnTo>
                  <a:lnTo>
                    <a:pt x="1378" y="2208"/>
                  </a:lnTo>
                  <a:lnTo>
                    <a:pt x="1403" y="2202"/>
                  </a:lnTo>
                  <a:lnTo>
                    <a:pt x="1429" y="2196"/>
                  </a:lnTo>
                  <a:lnTo>
                    <a:pt x="1453" y="2188"/>
                  </a:lnTo>
                  <a:lnTo>
                    <a:pt x="1479" y="2180"/>
                  </a:lnTo>
                  <a:lnTo>
                    <a:pt x="1503" y="2171"/>
                  </a:lnTo>
                  <a:lnTo>
                    <a:pt x="1527" y="2162"/>
                  </a:lnTo>
                  <a:lnTo>
                    <a:pt x="1552" y="2152"/>
                  </a:lnTo>
                  <a:lnTo>
                    <a:pt x="1576" y="2141"/>
                  </a:lnTo>
                  <a:lnTo>
                    <a:pt x="1600" y="2130"/>
                  </a:lnTo>
                  <a:lnTo>
                    <a:pt x="1623" y="2118"/>
                  </a:lnTo>
                  <a:lnTo>
                    <a:pt x="1646" y="2106"/>
                  </a:lnTo>
                  <a:lnTo>
                    <a:pt x="1670" y="2094"/>
                  </a:lnTo>
                  <a:lnTo>
                    <a:pt x="1692" y="2081"/>
                  </a:lnTo>
                  <a:lnTo>
                    <a:pt x="1714" y="2067"/>
                  </a:lnTo>
                  <a:lnTo>
                    <a:pt x="1736" y="2052"/>
                  </a:lnTo>
                  <a:lnTo>
                    <a:pt x="1759" y="2037"/>
                  </a:lnTo>
                  <a:lnTo>
                    <a:pt x="1780" y="2023"/>
                  </a:lnTo>
                  <a:lnTo>
                    <a:pt x="1800" y="2007"/>
                  </a:lnTo>
                  <a:lnTo>
                    <a:pt x="1821" y="1991"/>
                  </a:lnTo>
                  <a:lnTo>
                    <a:pt x="1841" y="1974"/>
                  </a:lnTo>
                  <a:lnTo>
                    <a:pt x="1862" y="1957"/>
                  </a:lnTo>
                  <a:lnTo>
                    <a:pt x="1881" y="1939"/>
                  </a:lnTo>
                  <a:lnTo>
                    <a:pt x="1900" y="1921"/>
                  </a:lnTo>
                  <a:lnTo>
                    <a:pt x="1918" y="1902"/>
                  </a:lnTo>
                  <a:lnTo>
                    <a:pt x="1936" y="1884"/>
                  </a:lnTo>
                  <a:lnTo>
                    <a:pt x="1954" y="1863"/>
                  </a:lnTo>
                  <a:lnTo>
                    <a:pt x="1971" y="1844"/>
                  </a:lnTo>
                  <a:lnTo>
                    <a:pt x="1988" y="1824"/>
                  </a:lnTo>
                  <a:lnTo>
                    <a:pt x="2004" y="1803"/>
                  </a:lnTo>
                  <a:lnTo>
                    <a:pt x="2020" y="1782"/>
                  </a:lnTo>
                  <a:lnTo>
                    <a:pt x="2035" y="1761"/>
                  </a:lnTo>
                  <a:lnTo>
                    <a:pt x="2049" y="1739"/>
                  </a:lnTo>
                  <a:lnTo>
                    <a:pt x="2064" y="1717"/>
                  </a:lnTo>
                  <a:lnTo>
                    <a:pt x="2078" y="1695"/>
                  </a:lnTo>
                  <a:lnTo>
                    <a:pt x="2091" y="1672"/>
                  </a:lnTo>
                  <a:lnTo>
                    <a:pt x="2104" y="1649"/>
                  </a:lnTo>
                  <a:lnTo>
                    <a:pt x="2115" y="1626"/>
                  </a:lnTo>
                  <a:lnTo>
                    <a:pt x="2127" y="1602"/>
                  </a:lnTo>
                  <a:lnTo>
                    <a:pt x="2139" y="1578"/>
                  </a:lnTo>
                  <a:lnTo>
                    <a:pt x="2149" y="1555"/>
                  </a:lnTo>
                  <a:lnTo>
                    <a:pt x="2159" y="1530"/>
                  </a:lnTo>
                  <a:lnTo>
                    <a:pt x="2168" y="1506"/>
                  </a:lnTo>
                  <a:lnTo>
                    <a:pt x="2177" y="1480"/>
                  </a:lnTo>
                  <a:lnTo>
                    <a:pt x="2185" y="145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79" name="Freeform 445"/>
            <p:cNvSpPr>
              <a:spLocks/>
            </p:cNvSpPr>
            <p:nvPr/>
          </p:nvSpPr>
          <p:spPr bwMode="auto">
            <a:xfrm>
              <a:off x="3426" y="2371"/>
              <a:ext cx="21" cy="123"/>
            </a:xfrm>
            <a:custGeom>
              <a:avLst/>
              <a:gdLst>
                <a:gd name="T0" fmla="*/ 0 w 51"/>
                <a:gd name="T1" fmla="*/ 123 h 336"/>
                <a:gd name="T2" fmla="*/ 3 w 51"/>
                <a:gd name="T3" fmla="*/ 114 h 336"/>
                <a:gd name="T4" fmla="*/ 6 w 51"/>
                <a:gd name="T5" fmla="*/ 104 h 336"/>
                <a:gd name="T6" fmla="*/ 8 w 51"/>
                <a:gd name="T7" fmla="*/ 95 h 336"/>
                <a:gd name="T8" fmla="*/ 11 w 51"/>
                <a:gd name="T9" fmla="*/ 86 h 336"/>
                <a:gd name="T10" fmla="*/ 13 w 51"/>
                <a:gd name="T11" fmla="*/ 77 h 336"/>
                <a:gd name="T12" fmla="*/ 15 w 51"/>
                <a:gd name="T13" fmla="*/ 67 h 336"/>
                <a:gd name="T14" fmla="*/ 17 w 51"/>
                <a:gd name="T15" fmla="*/ 57 h 336"/>
                <a:gd name="T16" fmla="*/ 18 w 51"/>
                <a:gd name="T17" fmla="*/ 48 h 336"/>
                <a:gd name="T18" fmla="*/ 19 w 51"/>
                <a:gd name="T19" fmla="*/ 38 h 336"/>
                <a:gd name="T20" fmla="*/ 20 w 51"/>
                <a:gd name="T21" fmla="*/ 29 h 336"/>
                <a:gd name="T22" fmla="*/ 21 w 51"/>
                <a:gd name="T23" fmla="*/ 19 h 336"/>
                <a:gd name="T24" fmla="*/ 21 w 51"/>
                <a:gd name="T25" fmla="*/ 10 h 336"/>
                <a:gd name="T26" fmla="*/ 21 w 51"/>
                <a:gd name="T27" fmla="*/ 0 h 3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336">
                  <a:moveTo>
                    <a:pt x="0" y="336"/>
                  </a:moveTo>
                  <a:lnTo>
                    <a:pt x="8" y="311"/>
                  </a:lnTo>
                  <a:lnTo>
                    <a:pt x="14" y="285"/>
                  </a:lnTo>
                  <a:lnTo>
                    <a:pt x="20" y="260"/>
                  </a:lnTo>
                  <a:lnTo>
                    <a:pt x="27" y="234"/>
                  </a:lnTo>
                  <a:lnTo>
                    <a:pt x="32" y="209"/>
                  </a:lnTo>
                  <a:lnTo>
                    <a:pt x="36" y="183"/>
                  </a:lnTo>
                  <a:lnTo>
                    <a:pt x="41" y="157"/>
                  </a:lnTo>
                  <a:lnTo>
                    <a:pt x="44" y="131"/>
                  </a:lnTo>
                  <a:lnTo>
                    <a:pt x="47" y="105"/>
                  </a:lnTo>
                  <a:lnTo>
                    <a:pt x="49" y="78"/>
                  </a:lnTo>
                  <a:lnTo>
                    <a:pt x="50" y="53"/>
                  </a:lnTo>
                  <a:lnTo>
                    <a:pt x="51" y="26"/>
                  </a:lnTo>
                  <a:lnTo>
                    <a:pt x="5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80" name="Freeform 446"/>
            <p:cNvSpPr>
              <a:spLocks/>
            </p:cNvSpPr>
            <p:nvPr/>
          </p:nvSpPr>
          <p:spPr bwMode="auto">
            <a:xfrm>
              <a:off x="4080" y="1088"/>
              <a:ext cx="235" cy="235"/>
            </a:xfrm>
            <a:custGeom>
              <a:avLst/>
              <a:gdLst>
                <a:gd name="T0" fmla="*/ 235 w 639"/>
                <a:gd name="T1" fmla="*/ 107 h 640"/>
                <a:gd name="T2" fmla="*/ 232 w 639"/>
                <a:gd name="T3" fmla="*/ 92 h 640"/>
                <a:gd name="T4" fmla="*/ 228 w 639"/>
                <a:gd name="T5" fmla="*/ 77 h 640"/>
                <a:gd name="T6" fmla="*/ 222 w 639"/>
                <a:gd name="T7" fmla="*/ 63 h 640"/>
                <a:gd name="T8" fmla="*/ 214 w 639"/>
                <a:gd name="T9" fmla="*/ 50 h 640"/>
                <a:gd name="T10" fmla="*/ 204 w 639"/>
                <a:gd name="T11" fmla="*/ 38 h 640"/>
                <a:gd name="T12" fmla="*/ 193 w 639"/>
                <a:gd name="T13" fmla="*/ 28 h 640"/>
                <a:gd name="T14" fmla="*/ 181 w 639"/>
                <a:gd name="T15" fmla="*/ 18 h 640"/>
                <a:gd name="T16" fmla="*/ 167 w 639"/>
                <a:gd name="T17" fmla="*/ 11 h 640"/>
                <a:gd name="T18" fmla="*/ 153 w 639"/>
                <a:gd name="T19" fmla="*/ 6 h 640"/>
                <a:gd name="T20" fmla="*/ 138 w 639"/>
                <a:gd name="T21" fmla="*/ 2 h 640"/>
                <a:gd name="T22" fmla="*/ 123 w 639"/>
                <a:gd name="T23" fmla="*/ 0 h 640"/>
                <a:gd name="T24" fmla="*/ 107 w 639"/>
                <a:gd name="T25" fmla="*/ 0 h 640"/>
                <a:gd name="T26" fmla="*/ 92 w 639"/>
                <a:gd name="T27" fmla="*/ 3 h 640"/>
                <a:gd name="T28" fmla="*/ 78 w 639"/>
                <a:gd name="T29" fmla="*/ 7 h 640"/>
                <a:gd name="T30" fmla="*/ 63 w 639"/>
                <a:gd name="T31" fmla="*/ 13 h 640"/>
                <a:gd name="T32" fmla="*/ 50 w 639"/>
                <a:gd name="T33" fmla="*/ 22 h 640"/>
                <a:gd name="T34" fmla="*/ 38 w 639"/>
                <a:gd name="T35" fmla="*/ 31 h 640"/>
                <a:gd name="T36" fmla="*/ 28 w 639"/>
                <a:gd name="T37" fmla="*/ 42 h 640"/>
                <a:gd name="T38" fmla="*/ 18 w 639"/>
                <a:gd name="T39" fmla="*/ 55 h 640"/>
                <a:gd name="T40" fmla="*/ 11 w 639"/>
                <a:gd name="T41" fmla="*/ 68 h 640"/>
                <a:gd name="T42" fmla="*/ 5 w 639"/>
                <a:gd name="T43" fmla="*/ 82 h 640"/>
                <a:gd name="T44" fmla="*/ 2 w 639"/>
                <a:gd name="T45" fmla="*/ 97 h 640"/>
                <a:gd name="T46" fmla="*/ 0 w 639"/>
                <a:gd name="T47" fmla="*/ 112 h 640"/>
                <a:gd name="T48" fmla="*/ 0 w 639"/>
                <a:gd name="T49" fmla="*/ 128 h 640"/>
                <a:gd name="T50" fmla="*/ 3 w 639"/>
                <a:gd name="T51" fmla="*/ 143 h 640"/>
                <a:gd name="T52" fmla="*/ 7 w 639"/>
                <a:gd name="T53" fmla="*/ 158 h 640"/>
                <a:gd name="T54" fmla="*/ 14 w 639"/>
                <a:gd name="T55" fmla="*/ 172 h 640"/>
                <a:gd name="T56" fmla="*/ 21 w 639"/>
                <a:gd name="T57" fmla="*/ 185 h 640"/>
                <a:gd name="T58" fmla="*/ 31 w 639"/>
                <a:gd name="T59" fmla="*/ 197 h 640"/>
                <a:gd name="T60" fmla="*/ 42 w 639"/>
                <a:gd name="T61" fmla="*/ 207 h 640"/>
                <a:gd name="T62" fmla="*/ 54 w 639"/>
                <a:gd name="T63" fmla="*/ 217 h 640"/>
                <a:gd name="T64" fmla="*/ 68 w 639"/>
                <a:gd name="T65" fmla="*/ 224 h 640"/>
                <a:gd name="T66" fmla="*/ 82 w 639"/>
                <a:gd name="T67" fmla="*/ 229 h 640"/>
                <a:gd name="T68" fmla="*/ 97 w 639"/>
                <a:gd name="T69" fmla="*/ 233 h 640"/>
                <a:gd name="T70" fmla="*/ 113 w 639"/>
                <a:gd name="T71" fmla="*/ 235 h 640"/>
                <a:gd name="T72" fmla="*/ 128 w 639"/>
                <a:gd name="T73" fmla="*/ 235 h 640"/>
                <a:gd name="T74" fmla="*/ 143 w 639"/>
                <a:gd name="T75" fmla="*/ 232 h 640"/>
                <a:gd name="T76" fmla="*/ 158 w 639"/>
                <a:gd name="T77" fmla="*/ 228 h 640"/>
                <a:gd name="T78" fmla="*/ 172 w 639"/>
                <a:gd name="T79" fmla="*/ 222 h 640"/>
                <a:gd name="T80" fmla="*/ 185 w 639"/>
                <a:gd name="T81" fmla="*/ 214 h 640"/>
                <a:gd name="T82" fmla="*/ 197 w 639"/>
                <a:gd name="T83" fmla="*/ 204 h 640"/>
                <a:gd name="T84" fmla="*/ 207 w 639"/>
                <a:gd name="T85" fmla="*/ 193 h 640"/>
                <a:gd name="T86" fmla="*/ 217 w 639"/>
                <a:gd name="T87" fmla="*/ 181 h 640"/>
                <a:gd name="T88" fmla="*/ 224 w 639"/>
                <a:gd name="T89" fmla="*/ 167 h 640"/>
                <a:gd name="T90" fmla="*/ 229 w 639"/>
                <a:gd name="T91" fmla="*/ 153 h 640"/>
                <a:gd name="T92" fmla="*/ 233 w 639"/>
                <a:gd name="T93" fmla="*/ 138 h 640"/>
                <a:gd name="T94" fmla="*/ 235 w 639"/>
                <a:gd name="T95" fmla="*/ 123 h 64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39" h="640">
                  <a:moveTo>
                    <a:pt x="639" y="320"/>
                  </a:moveTo>
                  <a:lnTo>
                    <a:pt x="639" y="306"/>
                  </a:lnTo>
                  <a:lnTo>
                    <a:pt x="638" y="292"/>
                  </a:lnTo>
                  <a:lnTo>
                    <a:pt x="636" y="278"/>
                  </a:lnTo>
                  <a:lnTo>
                    <a:pt x="634" y="265"/>
                  </a:lnTo>
                  <a:lnTo>
                    <a:pt x="632" y="251"/>
                  </a:lnTo>
                  <a:lnTo>
                    <a:pt x="629" y="237"/>
                  </a:lnTo>
                  <a:lnTo>
                    <a:pt x="624" y="224"/>
                  </a:lnTo>
                  <a:lnTo>
                    <a:pt x="620" y="210"/>
                  </a:lnTo>
                  <a:lnTo>
                    <a:pt x="615" y="198"/>
                  </a:lnTo>
                  <a:lnTo>
                    <a:pt x="609" y="185"/>
                  </a:lnTo>
                  <a:lnTo>
                    <a:pt x="603" y="172"/>
                  </a:lnTo>
                  <a:lnTo>
                    <a:pt x="597" y="161"/>
                  </a:lnTo>
                  <a:lnTo>
                    <a:pt x="589" y="149"/>
                  </a:lnTo>
                  <a:lnTo>
                    <a:pt x="581" y="137"/>
                  </a:lnTo>
                  <a:lnTo>
                    <a:pt x="573" y="126"/>
                  </a:lnTo>
                  <a:lnTo>
                    <a:pt x="564" y="115"/>
                  </a:lnTo>
                  <a:lnTo>
                    <a:pt x="555" y="104"/>
                  </a:lnTo>
                  <a:lnTo>
                    <a:pt x="546" y="94"/>
                  </a:lnTo>
                  <a:lnTo>
                    <a:pt x="535" y="84"/>
                  </a:lnTo>
                  <a:lnTo>
                    <a:pt x="525" y="76"/>
                  </a:lnTo>
                  <a:lnTo>
                    <a:pt x="514" y="66"/>
                  </a:lnTo>
                  <a:lnTo>
                    <a:pt x="502" y="59"/>
                  </a:lnTo>
                  <a:lnTo>
                    <a:pt x="492" y="50"/>
                  </a:lnTo>
                  <a:lnTo>
                    <a:pt x="479" y="43"/>
                  </a:lnTo>
                  <a:lnTo>
                    <a:pt x="467" y="36"/>
                  </a:lnTo>
                  <a:lnTo>
                    <a:pt x="455" y="30"/>
                  </a:lnTo>
                  <a:lnTo>
                    <a:pt x="442" y="25"/>
                  </a:lnTo>
                  <a:lnTo>
                    <a:pt x="429" y="19"/>
                  </a:lnTo>
                  <a:lnTo>
                    <a:pt x="415" y="15"/>
                  </a:lnTo>
                  <a:lnTo>
                    <a:pt x="403" y="11"/>
                  </a:lnTo>
                  <a:lnTo>
                    <a:pt x="389" y="8"/>
                  </a:lnTo>
                  <a:lnTo>
                    <a:pt x="375" y="6"/>
                  </a:lnTo>
                  <a:lnTo>
                    <a:pt x="361" y="4"/>
                  </a:lnTo>
                  <a:lnTo>
                    <a:pt x="347" y="1"/>
                  </a:lnTo>
                  <a:lnTo>
                    <a:pt x="334" y="0"/>
                  </a:lnTo>
                  <a:lnTo>
                    <a:pt x="320" y="0"/>
                  </a:lnTo>
                  <a:lnTo>
                    <a:pt x="306" y="0"/>
                  </a:lnTo>
                  <a:lnTo>
                    <a:pt x="291" y="1"/>
                  </a:lnTo>
                  <a:lnTo>
                    <a:pt x="277" y="4"/>
                  </a:lnTo>
                  <a:lnTo>
                    <a:pt x="264" y="6"/>
                  </a:lnTo>
                  <a:lnTo>
                    <a:pt x="251" y="8"/>
                  </a:lnTo>
                  <a:lnTo>
                    <a:pt x="237" y="11"/>
                  </a:lnTo>
                  <a:lnTo>
                    <a:pt x="223" y="15"/>
                  </a:lnTo>
                  <a:lnTo>
                    <a:pt x="211" y="19"/>
                  </a:lnTo>
                  <a:lnTo>
                    <a:pt x="197" y="25"/>
                  </a:lnTo>
                  <a:lnTo>
                    <a:pt x="184" y="30"/>
                  </a:lnTo>
                  <a:lnTo>
                    <a:pt x="172" y="36"/>
                  </a:lnTo>
                  <a:lnTo>
                    <a:pt x="160" y="43"/>
                  </a:lnTo>
                  <a:lnTo>
                    <a:pt x="148" y="50"/>
                  </a:lnTo>
                  <a:lnTo>
                    <a:pt x="136" y="59"/>
                  </a:lnTo>
                  <a:lnTo>
                    <a:pt x="125" y="66"/>
                  </a:lnTo>
                  <a:lnTo>
                    <a:pt x="114" y="76"/>
                  </a:lnTo>
                  <a:lnTo>
                    <a:pt x="103" y="84"/>
                  </a:lnTo>
                  <a:lnTo>
                    <a:pt x="94" y="94"/>
                  </a:lnTo>
                  <a:lnTo>
                    <a:pt x="84" y="104"/>
                  </a:lnTo>
                  <a:lnTo>
                    <a:pt x="75" y="115"/>
                  </a:lnTo>
                  <a:lnTo>
                    <a:pt x="66" y="126"/>
                  </a:lnTo>
                  <a:lnTo>
                    <a:pt x="58" y="137"/>
                  </a:lnTo>
                  <a:lnTo>
                    <a:pt x="50" y="149"/>
                  </a:lnTo>
                  <a:lnTo>
                    <a:pt x="43" y="161"/>
                  </a:lnTo>
                  <a:lnTo>
                    <a:pt x="37" y="172"/>
                  </a:lnTo>
                  <a:lnTo>
                    <a:pt x="30" y="185"/>
                  </a:lnTo>
                  <a:lnTo>
                    <a:pt x="24" y="198"/>
                  </a:lnTo>
                  <a:lnTo>
                    <a:pt x="20" y="210"/>
                  </a:lnTo>
                  <a:lnTo>
                    <a:pt x="14" y="224"/>
                  </a:lnTo>
                  <a:lnTo>
                    <a:pt x="11" y="237"/>
                  </a:lnTo>
                  <a:lnTo>
                    <a:pt x="8" y="251"/>
                  </a:lnTo>
                  <a:lnTo>
                    <a:pt x="5" y="265"/>
                  </a:lnTo>
                  <a:lnTo>
                    <a:pt x="3" y="278"/>
                  </a:lnTo>
                  <a:lnTo>
                    <a:pt x="1" y="292"/>
                  </a:lnTo>
                  <a:lnTo>
                    <a:pt x="0" y="306"/>
                  </a:lnTo>
                  <a:lnTo>
                    <a:pt x="0" y="320"/>
                  </a:lnTo>
                  <a:lnTo>
                    <a:pt x="0" y="335"/>
                  </a:lnTo>
                  <a:lnTo>
                    <a:pt x="1" y="348"/>
                  </a:lnTo>
                  <a:lnTo>
                    <a:pt x="3" y="362"/>
                  </a:lnTo>
                  <a:lnTo>
                    <a:pt x="5" y="376"/>
                  </a:lnTo>
                  <a:lnTo>
                    <a:pt x="8" y="390"/>
                  </a:lnTo>
                  <a:lnTo>
                    <a:pt x="11" y="402"/>
                  </a:lnTo>
                  <a:lnTo>
                    <a:pt x="14" y="416"/>
                  </a:lnTo>
                  <a:lnTo>
                    <a:pt x="20" y="430"/>
                  </a:lnTo>
                  <a:lnTo>
                    <a:pt x="24" y="443"/>
                  </a:lnTo>
                  <a:lnTo>
                    <a:pt x="30" y="456"/>
                  </a:lnTo>
                  <a:lnTo>
                    <a:pt x="37" y="468"/>
                  </a:lnTo>
                  <a:lnTo>
                    <a:pt x="43" y="480"/>
                  </a:lnTo>
                  <a:lnTo>
                    <a:pt x="50" y="492"/>
                  </a:lnTo>
                  <a:lnTo>
                    <a:pt x="58" y="503"/>
                  </a:lnTo>
                  <a:lnTo>
                    <a:pt x="66" y="515"/>
                  </a:lnTo>
                  <a:lnTo>
                    <a:pt x="75" y="526"/>
                  </a:lnTo>
                  <a:lnTo>
                    <a:pt x="84" y="536"/>
                  </a:lnTo>
                  <a:lnTo>
                    <a:pt x="94" y="547"/>
                  </a:lnTo>
                  <a:lnTo>
                    <a:pt x="103" y="556"/>
                  </a:lnTo>
                  <a:lnTo>
                    <a:pt x="114" y="565"/>
                  </a:lnTo>
                  <a:lnTo>
                    <a:pt x="125" y="574"/>
                  </a:lnTo>
                  <a:lnTo>
                    <a:pt x="136" y="582"/>
                  </a:lnTo>
                  <a:lnTo>
                    <a:pt x="148" y="590"/>
                  </a:lnTo>
                  <a:lnTo>
                    <a:pt x="160" y="597"/>
                  </a:lnTo>
                  <a:lnTo>
                    <a:pt x="172" y="604"/>
                  </a:lnTo>
                  <a:lnTo>
                    <a:pt x="184" y="610"/>
                  </a:lnTo>
                  <a:lnTo>
                    <a:pt x="197" y="616"/>
                  </a:lnTo>
                  <a:lnTo>
                    <a:pt x="211" y="621"/>
                  </a:lnTo>
                  <a:lnTo>
                    <a:pt x="223" y="625"/>
                  </a:lnTo>
                  <a:lnTo>
                    <a:pt x="237" y="630"/>
                  </a:lnTo>
                  <a:lnTo>
                    <a:pt x="251" y="633"/>
                  </a:lnTo>
                  <a:lnTo>
                    <a:pt x="264" y="635"/>
                  </a:lnTo>
                  <a:lnTo>
                    <a:pt x="277" y="637"/>
                  </a:lnTo>
                  <a:lnTo>
                    <a:pt x="291" y="639"/>
                  </a:lnTo>
                  <a:lnTo>
                    <a:pt x="306" y="640"/>
                  </a:lnTo>
                  <a:lnTo>
                    <a:pt x="320" y="640"/>
                  </a:lnTo>
                  <a:lnTo>
                    <a:pt x="334" y="640"/>
                  </a:lnTo>
                  <a:lnTo>
                    <a:pt x="347" y="639"/>
                  </a:lnTo>
                  <a:lnTo>
                    <a:pt x="361" y="637"/>
                  </a:lnTo>
                  <a:lnTo>
                    <a:pt x="375" y="635"/>
                  </a:lnTo>
                  <a:lnTo>
                    <a:pt x="389" y="633"/>
                  </a:lnTo>
                  <a:lnTo>
                    <a:pt x="403" y="630"/>
                  </a:lnTo>
                  <a:lnTo>
                    <a:pt x="415" y="625"/>
                  </a:lnTo>
                  <a:lnTo>
                    <a:pt x="429" y="621"/>
                  </a:lnTo>
                  <a:lnTo>
                    <a:pt x="442" y="616"/>
                  </a:lnTo>
                  <a:lnTo>
                    <a:pt x="455" y="610"/>
                  </a:lnTo>
                  <a:lnTo>
                    <a:pt x="467" y="604"/>
                  </a:lnTo>
                  <a:lnTo>
                    <a:pt x="479" y="597"/>
                  </a:lnTo>
                  <a:lnTo>
                    <a:pt x="492" y="590"/>
                  </a:lnTo>
                  <a:lnTo>
                    <a:pt x="502" y="582"/>
                  </a:lnTo>
                  <a:lnTo>
                    <a:pt x="514" y="574"/>
                  </a:lnTo>
                  <a:lnTo>
                    <a:pt x="525" y="565"/>
                  </a:lnTo>
                  <a:lnTo>
                    <a:pt x="535" y="556"/>
                  </a:lnTo>
                  <a:lnTo>
                    <a:pt x="546" y="547"/>
                  </a:lnTo>
                  <a:lnTo>
                    <a:pt x="555" y="536"/>
                  </a:lnTo>
                  <a:lnTo>
                    <a:pt x="564" y="526"/>
                  </a:lnTo>
                  <a:lnTo>
                    <a:pt x="573" y="515"/>
                  </a:lnTo>
                  <a:lnTo>
                    <a:pt x="581" y="503"/>
                  </a:lnTo>
                  <a:lnTo>
                    <a:pt x="589" y="492"/>
                  </a:lnTo>
                  <a:lnTo>
                    <a:pt x="597" y="480"/>
                  </a:lnTo>
                  <a:lnTo>
                    <a:pt x="603" y="468"/>
                  </a:lnTo>
                  <a:lnTo>
                    <a:pt x="609" y="456"/>
                  </a:lnTo>
                  <a:lnTo>
                    <a:pt x="615" y="443"/>
                  </a:lnTo>
                  <a:lnTo>
                    <a:pt x="620" y="430"/>
                  </a:lnTo>
                  <a:lnTo>
                    <a:pt x="624" y="416"/>
                  </a:lnTo>
                  <a:lnTo>
                    <a:pt x="629" y="402"/>
                  </a:lnTo>
                  <a:lnTo>
                    <a:pt x="632" y="390"/>
                  </a:lnTo>
                  <a:lnTo>
                    <a:pt x="634" y="376"/>
                  </a:lnTo>
                  <a:lnTo>
                    <a:pt x="636" y="362"/>
                  </a:lnTo>
                  <a:lnTo>
                    <a:pt x="638" y="348"/>
                  </a:lnTo>
                  <a:lnTo>
                    <a:pt x="639" y="335"/>
                  </a:lnTo>
                  <a:lnTo>
                    <a:pt x="639" y="32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81" name="Freeform 447"/>
            <p:cNvSpPr>
              <a:spLocks/>
            </p:cNvSpPr>
            <p:nvPr/>
          </p:nvSpPr>
          <p:spPr bwMode="auto">
            <a:xfrm>
              <a:off x="3933" y="942"/>
              <a:ext cx="528" cy="527"/>
            </a:xfrm>
            <a:custGeom>
              <a:avLst/>
              <a:gdLst>
                <a:gd name="T0" fmla="*/ 527 w 1438"/>
                <a:gd name="T1" fmla="*/ 240 h 1440"/>
                <a:gd name="T2" fmla="*/ 522 w 1438"/>
                <a:gd name="T3" fmla="*/ 210 h 1440"/>
                <a:gd name="T4" fmla="*/ 515 w 1438"/>
                <a:gd name="T5" fmla="*/ 181 h 1440"/>
                <a:gd name="T6" fmla="*/ 503 w 1438"/>
                <a:gd name="T7" fmla="*/ 152 h 1440"/>
                <a:gd name="T8" fmla="*/ 489 w 1438"/>
                <a:gd name="T9" fmla="*/ 125 h 1440"/>
                <a:gd name="T10" fmla="*/ 471 w 1438"/>
                <a:gd name="T11" fmla="*/ 100 h 1440"/>
                <a:gd name="T12" fmla="*/ 451 w 1438"/>
                <a:gd name="T13" fmla="*/ 78 h 1440"/>
                <a:gd name="T14" fmla="*/ 428 w 1438"/>
                <a:gd name="T15" fmla="*/ 57 h 1440"/>
                <a:gd name="T16" fmla="*/ 402 w 1438"/>
                <a:gd name="T17" fmla="*/ 40 h 1440"/>
                <a:gd name="T18" fmla="*/ 376 w 1438"/>
                <a:gd name="T19" fmla="*/ 25 h 1440"/>
                <a:gd name="T20" fmla="*/ 347 w 1438"/>
                <a:gd name="T21" fmla="*/ 14 h 1440"/>
                <a:gd name="T22" fmla="*/ 318 w 1438"/>
                <a:gd name="T23" fmla="*/ 5 h 1440"/>
                <a:gd name="T24" fmla="*/ 287 w 1438"/>
                <a:gd name="T25" fmla="*/ 1 h 1440"/>
                <a:gd name="T26" fmla="*/ 257 w 1438"/>
                <a:gd name="T27" fmla="*/ 0 h 1440"/>
                <a:gd name="T28" fmla="*/ 226 w 1438"/>
                <a:gd name="T29" fmla="*/ 3 h 1440"/>
                <a:gd name="T30" fmla="*/ 196 w 1438"/>
                <a:gd name="T31" fmla="*/ 9 h 1440"/>
                <a:gd name="T32" fmla="*/ 167 w 1438"/>
                <a:gd name="T33" fmla="*/ 19 h 1440"/>
                <a:gd name="T34" fmla="*/ 139 w 1438"/>
                <a:gd name="T35" fmla="*/ 32 h 1440"/>
                <a:gd name="T36" fmla="*/ 113 w 1438"/>
                <a:gd name="T37" fmla="*/ 48 h 1440"/>
                <a:gd name="T38" fmla="*/ 88 w 1438"/>
                <a:gd name="T39" fmla="*/ 67 h 1440"/>
                <a:gd name="T40" fmla="*/ 67 w 1438"/>
                <a:gd name="T41" fmla="*/ 89 h 1440"/>
                <a:gd name="T42" fmla="*/ 48 w 1438"/>
                <a:gd name="T43" fmla="*/ 112 h 1440"/>
                <a:gd name="T44" fmla="*/ 32 w 1438"/>
                <a:gd name="T45" fmla="*/ 139 h 1440"/>
                <a:gd name="T46" fmla="*/ 19 w 1438"/>
                <a:gd name="T47" fmla="*/ 166 h 1440"/>
                <a:gd name="T48" fmla="*/ 9 w 1438"/>
                <a:gd name="T49" fmla="*/ 195 h 1440"/>
                <a:gd name="T50" fmla="*/ 3 w 1438"/>
                <a:gd name="T51" fmla="*/ 225 h 1440"/>
                <a:gd name="T52" fmla="*/ 0 w 1438"/>
                <a:gd name="T53" fmla="*/ 256 h 1440"/>
                <a:gd name="T54" fmla="*/ 1 w 1438"/>
                <a:gd name="T55" fmla="*/ 287 h 1440"/>
                <a:gd name="T56" fmla="*/ 6 w 1438"/>
                <a:gd name="T57" fmla="*/ 317 h 1440"/>
                <a:gd name="T58" fmla="*/ 14 w 1438"/>
                <a:gd name="T59" fmla="*/ 347 h 1440"/>
                <a:gd name="T60" fmla="*/ 25 w 1438"/>
                <a:gd name="T61" fmla="*/ 375 h 1440"/>
                <a:gd name="T62" fmla="*/ 40 w 1438"/>
                <a:gd name="T63" fmla="*/ 401 h 1440"/>
                <a:gd name="T64" fmla="*/ 57 w 1438"/>
                <a:gd name="T65" fmla="*/ 427 h 1440"/>
                <a:gd name="T66" fmla="*/ 78 w 1438"/>
                <a:gd name="T67" fmla="*/ 450 h 1440"/>
                <a:gd name="T68" fmla="*/ 100 w 1438"/>
                <a:gd name="T69" fmla="*/ 470 h 1440"/>
                <a:gd name="T70" fmla="*/ 126 w 1438"/>
                <a:gd name="T71" fmla="*/ 488 h 1440"/>
                <a:gd name="T72" fmla="*/ 152 w 1438"/>
                <a:gd name="T73" fmla="*/ 502 h 1440"/>
                <a:gd name="T74" fmla="*/ 181 w 1438"/>
                <a:gd name="T75" fmla="*/ 513 h 1440"/>
                <a:gd name="T76" fmla="*/ 211 w 1438"/>
                <a:gd name="T77" fmla="*/ 522 h 1440"/>
                <a:gd name="T78" fmla="*/ 241 w 1438"/>
                <a:gd name="T79" fmla="*/ 526 h 1440"/>
                <a:gd name="T80" fmla="*/ 272 w 1438"/>
                <a:gd name="T81" fmla="*/ 527 h 1440"/>
                <a:gd name="T82" fmla="*/ 303 w 1438"/>
                <a:gd name="T83" fmla="*/ 524 h 1440"/>
                <a:gd name="T84" fmla="*/ 332 w 1438"/>
                <a:gd name="T85" fmla="*/ 518 h 1440"/>
                <a:gd name="T86" fmla="*/ 362 w 1438"/>
                <a:gd name="T87" fmla="*/ 508 h 1440"/>
                <a:gd name="T88" fmla="*/ 389 w 1438"/>
                <a:gd name="T89" fmla="*/ 495 h 1440"/>
                <a:gd name="T90" fmla="*/ 415 w 1438"/>
                <a:gd name="T91" fmla="*/ 479 h 1440"/>
                <a:gd name="T92" fmla="*/ 440 w 1438"/>
                <a:gd name="T93" fmla="*/ 460 h 1440"/>
                <a:gd name="T94" fmla="*/ 462 w 1438"/>
                <a:gd name="T95" fmla="*/ 438 h 1440"/>
                <a:gd name="T96" fmla="*/ 481 w 1438"/>
                <a:gd name="T97" fmla="*/ 414 h 1440"/>
                <a:gd name="T98" fmla="*/ 496 w 1438"/>
                <a:gd name="T99" fmla="*/ 388 h 1440"/>
                <a:gd name="T100" fmla="*/ 509 w 1438"/>
                <a:gd name="T101" fmla="*/ 361 h 1440"/>
                <a:gd name="T102" fmla="*/ 519 w 1438"/>
                <a:gd name="T103" fmla="*/ 332 h 1440"/>
                <a:gd name="T104" fmla="*/ 525 w 1438"/>
                <a:gd name="T105" fmla="*/ 302 h 1440"/>
                <a:gd name="T106" fmla="*/ 528 w 1438"/>
                <a:gd name="T107" fmla="*/ 271 h 144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438" h="1440">
                  <a:moveTo>
                    <a:pt x="1438" y="720"/>
                  </a:moveTo>
                  <a:lnTo>
                    <a:pt x="1438" y="700"/>
                  </a:lnTo>
                  <a:lnTo>
                    <a:pt x="1437" y="678"/>
                  </a:lnTo>
                  <a:lnTo>
                    <a:pt x="1436" y="657"/>
                  </a:lnTo>
                  <a:lnTo>
                    <a:pt x="1434" y="637"/>
                  </a:lnTo>
                  <a:lnTo>
                    <a:pt x="1431" y="616"/>
                  </a:lnTo>
                  <a:lnTo>
                    <a:pt x="1428" y="596"/>
                  </a:lnTo>
                  <a:lnTo>
                    <a:pt x="1423" y="574"/>
                  </a:lnTo>
                  <a:lnTo>
                    <a:pt x="1419" y="554"/>
                  </a:lnTo>
                  <a:lnTo>
                    <a:pt x="1414" y="534"/>
                  </a:lnTo>
                  <a:lnTo>
                    <a:pt x="1408" y="514"/>
                  </a:lnTo>
                  <a:lnTo>
                    <a:pt x="1402" y="494"/>
                  </a:lnTo>
                  <a:lnTo>
                    <a:pt x="1396" y="475"/>
                  </a:lnTo>
                  <a:lnTo>
                    <a:pt x="1387" y="454"/>
                  </a:lnTo>
                  <a:lnTo>
                    <a:pt x="1380" y="435"/>
                  </a:lnTo>
                  <a:lnTo>
                    <a:pt x="1371" y="416"/>
                  </a:lnTo>
                  <a:lnTo>
                    <a:pt x="1362" y="397"/>
                  </a:lnTo>
                  <a:lnTo>
                    <a:pt x="1352" y="379"/>
                  </a:lnTo>
                  <a:lnTo>
                    <a:pt x="1343" y="360"/>
                  </a:lnTo>
                  <a:lnTo>
                    <a:pt x="1331" y="342"/>
                  </a:lnTo>
                  <a:lnTo>
                    <a:pt x="1320" y="325"/>
                  </a:lnTo>
                  <a:lnTo>
                    <a:pt x="1309" y="307"/>
                  </a:lnTo>
                  <a:lnTo>
                    <a:pt x="1296" y="290"/>
                  </a:lnTo>
                  <a:lnTo>
                    <a:pt x="1283" y="274"/>
                  </a:lnTo>
                  <a:lnTo>
                    <a:pt x="1270" y="258"/>
                  </a:lnTo>
                  <a:lnTo>
                    <a:pt x="1257" y="242"/>
                  </a:lnTo>
                  <a:lnTo>
                    <a:pt x="1243" y="226"/>
                  </a:lnTo>
                  <a:lnTo>
                    <a:pt x="1228" y="212"/>
                  </a:lnTo>
                  <a:lnTo>
                    <a:pt x="1213" y="197"/>
                  </a:lnTo>
                  <a:lnTo>
                    <a:pt x="1197" y="183"/>
                  </a:lnTo>
                  <a:lnTo>
                    <a:pt x="1181" y="169"/>
                  </a:lnTo>
                  <a:lnTo>
                    <a:pt x="1165" y="155"/>
                  </a:lnTo>
                  <a:lnTo>
                    <a:pt x="1148" y="143"/>
                  </a:lnTo>
                  <a:lnTo>
                    <a:pt x="1131" y="131"/>
                  </a:lnTo>
                  <a:lnTo>
                    <a:pt x="1115" y="119"/>
                  </a:lnTo>
                  <a:lnTo>
                    <a:pt x="1096" y="108"/>
                  </a:lnTo>
                  <a:lnTo>
                    <a:pt x="1079" y="97"/>
                  </a:lnTo>
                  <a:lnTo>
                    <a:pt x="1060" y="87"/>
                  </a:lnTo>
                  <a:lnTo>
                    <a:pt x="1042" y="77"/>
                  </a:lnTo>
                  <a:lnTo>
                    <a:pt x="1023" y="68"/>
                  </a:lnTo>
                  <a:lnTo>
                    <a:pt x="1004" y="60"/>
                  </a:lnTo>
                  <a:lnTo>
                    <a:pt x="985" y="51"/>
                  </a:lnTo>
                  <a:lnTo>
                    <a:pt x="965" y="44"/>
                  </a:lnTo>
                  <a:lnTo>
                    <a:pt x="946" y="38"/>
                  </a:lnTo>
                  <a:lnTo>
                    <a:pt x="926" y="31"/>
                  </a:lnTo>
                  <a:lnTo>
                    <a:pt x="905" y="25"/>
                  </a:lnTo>
                  <a:lnTo>
                    <a:pt x="885" y="21"/>
                  </a:lnTo>
                  <a:lnTo>
                    <a:pt x="865" y="15"/>
                  </a:lnTo>
                  <a:lnTo>
                    <a:pt x="844" y="12"/>
                  </a:lnTo>
                  <a:lnTo>
                    <a:pt x="824" y="8"/>
                  </a:lnTo>
                  <a:lnTo>
                    <a:pt x="803" y="6"/>
                  </a:lnTo>
                  <a:lnTo>
                    <a:pt x="782" y="4"/>
                  </a:lnTo>
                  <a:lnTo>
                    <a:pt x="761" y="1"/>
                  </a:lnTo>
                  <a:lnTo>
                    <a:pt x="740" y="1"/>
                  </a:lnTo>
                  <a:lnTo>
                    <a:pt x="720" y="0"/>
                  </a:lnTo>
                  <a:lnTo>
                    <a:pt x="699" y="1"/>
                  </a:lnTo>
                  <a:lnTo>
                    <a:pt x="677" y="1"/>
                  </a:lnTo>
                  <a:lnTo>
                    <a:pt x="657" y="4"/>
                  </a:lnTo>
                  <a:lnTo>
                    <a:pt x="636" y="6"/>
                  </a:lnTo>
                  <a:lnTo>
                    <a:pt x="615" y="8"/>
                  </a:lnTo>
                  <a:lnTo>
                    <a:pt x="595" y="12"/>
                  </a:lnTo>
                  <a:lnTo>
                    <a:pt x="574" y="15"/>
                  </a:lnTo>
                  <a:lnTo>
                    <a:pt x="553" y="21"/>
                  </a:lnTo>
                  <a:lnTo>
                    <a:pt x="533" y="25"/>
                  </a:lnTo>
                  <a:lnTo>
                    <a:pt x="513" y="31"/>
                  </a:lnTo>
                  <a:lnTo>
                    <a:pt x="494" y="38"/>
                  </a:lnTo>
                  <a:lnTo>
                    <a:pt x="474" y="44"/>
                  </a:lnTo>
                  <a:lnTo>
                    <a:pt x="455" y="51"/>
                  </a:lnTo>
                  <a:lnTo>
                    <a:pt x="434" y="60"/>
                  </a:lnTo>
                  <a:lnTo>
                    <a:pt x="415" y="68"/>
                  </a:lnTo>
                  <a:lnTo>
                    <a:pt x="397" y="77"/>
                  </a:lnTo>
                  <a:lnTo>
                    <a:pt x="378" y="87"/>
                  </a:lnTo>
                  <a:lnTo>
                    <a:pt x="360" y="97"/>
                  </a:lnTo>
                  <a:lnTo>
                    <a:pt x="342" y="108"/>
                  </a:lnTo>
                  <a:lnTo>
                    <a:pt x="324" y="119"/>
                  </a:lnTo>
                  <a:lnTo>
                    <a:pt x="307" y="131"/>
                  </a:lnTo>
                  <a:lnTo>
                    <a:pt x="290" y="143"/>
                  </a:lnTo>
                  <a:lnTo>
                    <a:pt x="273" y="155"/>
                  </a:lnTo>
                  <a:lnTo>
                    <a:pt x="257" y="169"/>
                  </a:lnTo>
                  <a:lnTo>
                    <a:pt x="241" y="183"/>
                  </a:lnTo>
                  <a:lnTo>
                    <a:pt x="226" y="197"/>
                  </a:lnTo>
                  <a:lnTo>
                    <a:pt x="212" y="212"/>
                  </a:lnTo>
                  <a:lnTo>
                    <a:pt x="197" y="226"/>
                  </a:lnTo>
                  <a:lnTo>
                    <a:pt x="182" y="242"/>
                  </a:lnTo>
                  <a:lnTo>
                    <a:pt x="169" y="258"/>
                  </a:lnTo>
                  <a:lnTo>
                    <a:pt x="155" y="274"/>
                  </a:lnTo>
                  <a:lnTo>
                    <a:pt x="143" y="290"/>
                  </a:lnTo>
                  <a:lnTo>
                    <a:pt x="131" y="307"/>
                  </a:lnTo>
                  <a:lnTo>
                    <a:pt x="119" y="325"/>
                  </a:lnTo>
                  <a:lnTo>
                    <a:pt x="108" y="342"/>
                  </a:lnTo>
                  <a:lnTo>
                    <a:pt x="97" y="360"/>
                  </a:lnTo>
                  <a:lnTo>
                    <a:pt x="86" y="379"/>
                  </a:lnTo>
                  <a:lnTo>
                    <a:pt x="77" y="397"/>
                  </a:lnTo>
                  <a:lnTo>
                    <a:pt x="68" y="416"/>
                  </a:lnTo>
                  <a:lnTo>
                    <a:pt x="59" y="435"/>
                  </a:lnTo>
                  <a:lnTo>
                    <a:pt x="51" y="454"/>
                  </a:lnTo>
                  <a:lnTo>
                    <a:pt x="44" y="475"/>
                  </a:lnTo>
                  <a:lnTo>
                    <a:pt x="37" y="494"/>
                  </a:lnTo>
                  <a:lnTo>
                    <a:pt x="31" y="514"/>
                  </a:lnTo>
                  <a:lnTo>
                    <a:pt x="25" y="534"/>
                  </a:lnTo>
                  <a:lnTo>
                    <a:pt x="20" y="554"/>
                  </a:lnTo>
                  <a:lnTo>
                    <a:pt x="15" y="574"/>
                  </a:lnTo>
                  <a:lnTo>
                    <a:pt x="11" y="596"/>
                  </a:lnTo>
                  <a:lnTo>
                    <a:pt x="8" y="616"/>
                  </a:lnTo>
                  <a:lnTo>
                    <a:pt x="6" y="637"/>
                  </a:lnTo>
                  <a:lnTo>
                    <a:pt x="4" y="657"/>
                  </a:lnTo>
                  <a:lnTo>
                    <a:pt x="1" y="678"/>
                  </a:lnTo>
                  <a:lnTo>
                    <a:pt x="0" y="700"/>
                  </a:lnTo>
                  <a:lnTo>
                    <a:pt x="0" y="720"/>
                  </a:lnTo>
                  <a:lnTo>
                    <a:pt x="0" y="741"/>
                  </a:lnTo>
                  <a:lnTo>
                    <a:pt x="1" y="762"/>
                  </a:lnTo>
                  <a:lnTo>
                    <a:pt x="4" y="783"/>
                  </a:lnTo>
                  <a:lnTo>
                    <a:pt x="6" y="804"/>
                  </a:lnTo>
                  <a:lnTo>
                    <a:pt x="8" y="825"/>
                  </a:lnTo>
                  <a:lnTo>
                    <a:pt x="11" y="845"/>
                  </a:lnTo>
                  <a:lnTo>
                    <a:pt x="15" y="866"/>
                  </a:lnTo>
                  <a:lnTo>
                    <a:pt x="20" y="886"/>
                  </a:lnTo>
                  <a:lnTo>
                    <a:pt x="25" y="906"/>
                  </a:lnTo>
                  <a:lnTo>
                    <a:pt x="31" y="927"/>
                  </a:lnTo>
                  <a:lnTo>
                    <a:pt x="37" y="947"/>
                  </a:lnTo>
                  <a:lnTo>
                    <a:pt x="44" y="966"/>
                  </a:lnTo>
                  <a:lnTo>
                    <a:pt x="51" y="986"/>
                  </a:lnTo>
                  <a:lnTo>
                    <a:pt x="59" y="1005"/>
                  </a:lnTo>
                  <a:lnTo>
                    <a:pt x="68" y="1024"/>
                  </a:lnTo>
                  <a:lnTo>
                    <a:pt x="77" y="1043"/>
                  </a:lnTo>
                  <a:lnTo>
                    <a:pt x="86" y="1061"/>
                  </a:lnTo>
                  <a:lnTo>
                    <a:pt x="97" y="1080"/>
                  </a:lnTo>
                  <a:lnTo>
                    <a:pt x="108" y="1097"/>
                  </a:lnTo>
                  <a:lnTo>
                    <a:pt x="119" y="1115"/>
                  </a:lnTo>
                  <a:lnTo>
                    <a:pt x="131" y="1132"/>
                  </a:lnTo>
                  <a:lnTo>
                    <a:pt x="143" y="1149"/>
                  </a:lnTo>
                  <a:lnTo>
                    <a:pt x="155" y="1166"/>
                  </a:lnTo>
                  <a:lnTo>
                    <a:pt x="169" y="1182"/>
                  </a:lnTo>
                  <a:lnTo>
                    <a:pt x="182" y="1198"/>
                  </a:lnTo>
                  <a:lnTo>
                    <a:pt x="197" y="1214"/>
                  </a:lnTo>
                  <a:lnTo>
                    <a:pt x="212" y="1229"/>
                  </a:lnTo>
                  <a:lnTo>
                    <a:pt x="226" y="1244"/>
                  </a:lnTo>
                  <a:lnTo>
                    <a:pt x="241" y="1258"/>
                  </a:lnTo>
                  <a:lnTo>
                    <a:pt x="257" y="1271"/>
                  </a:lnTo>
                  <a:lnTo>
                    <a:pt x="273" y="1284"/>
                  </a:lnTo>
                  <a:lnTo>
                    <a:pt x="290" y="1297"/>
                  </a:lnTo>
                  <a:lnTo>
                    <a:pt x="307" y="1310"/>
                  </a:lnTo>
                  <a:lnTo>
                    <a:pt x="324" y="1321"/>
                  </a:lnTo>
                  <a:lnTo>
                    <a:pt x="342" y="1333"/>
                  </a:lnTo>
                  <a:lnTo>
                    <a:pt x="360" y="1344"/>
                  </a:lnTo>
                  <a:lnTo>
                    <a:pt x="378" y="1353"/>
                  </a:lnTo>
                  <a:lnTo>
                    <a:pt x="397" y="1364"/>
                  </a:lnTo>
                  <a:lnTo>
                    <a:pt x="415" y="1372"/>
                  </a:lnTo>
                  <a:lnTo>
                    <a:pt x="434" y="1381"/>
                  </a:lnTo>
                  <a:lnTo>
                    <a:pt x="455" y="1389"/>
                  </a:lnTo>
                  <a:lnTo>
                    <a:pt x="474" y="1397"/>
                  </a:lnTo>
                  <a:lnTo>
                    <a:pt x="494" y="1403"/>
                  </a:lnTo>
                  <a:lnTo>
                    <a:pt x="513" y="1409"/>
                  </a:lnTo>
                  <a:lnTo>
                    <a:pt x="533" y="1416"/>
                  </a:lnTo>
                  <a:lnTo>
                    <a:pt x="553" y="1420"/>
                  </a:lnTo>
                  <a:lnTo>
                    <a:pt x="574" y="1425"/>
                  </a:lnTo>
                  <a:lnTo>
                    <a:pt x="595" y="1428"/>
                  </a:lnTo>
                  <a:lnTo>
                    <a:pt x="615" y="1432"/>
                  </a:lnTo>
                  <a:lnTo>
                    <a:pt x="636" y="1435"/>
                  </a:lnTo>
                  <a:lnTo>
                    <a:pt x="657" y="1437"/>
                  </a:lnTo>
                  <a:lnTo>
                    <a:pt x="677" y="1438"/>
                  </a:lnTo>
                  <a:lnTo>
                    <a:pt x="699" y="1439"/>
                  </a:lnTo>
                  <a:lnTo>
                    <a:pt x="720" y="1440"/>
                  </a:lnTo>
                  <a:lnTo>
                    <a:pt x="740" y="1439"/>
                  </a:lnTo>
                  <a:lnTo>
                    <a:pt x="761" y="1438"/>
                  </a:lnTo>
                  <a:lnTo>
                    <a:pt x="782" y="1437"/>
                  </a:lnTo>
                  <a:lnTo>
                    <a:pt x="803" y="1435"/>
                  </a:lnTo>
                  <a:lnTo>
                    <a:pt x="824" y="1432"/>
                  </a:lnTo>
                  <a:lnTo>
                    <a:pt x="844" y="1428"/>
                  </a:lnTo>
                  <a:lnTo>
                    <a:pt x="865" y="1425"/>
                  </a:lnTo>
                  <a:lnTo>
                    <a:pt x="885" y="1420"/>
                  </a:lnTo>
                  <a:lnTo>
                    <a:pt x="905" y="1416"/>
                  </a:lnTo>
                  <a:lnTo>
                    <a:pt x="926" y="1409"/>
                  </a:lnTo>
                  <a:lnTo>
                    <a:pt x="946" y="1403"/>
                  </a:lnTo>
                  <a:lnTo>
                    <a:pt x="965" y="1397"/>
                  </a:lnTo>
                  <a:lnTo>
                    <a:pt x="985" y="1389"/>
                  </a:lnTo>
                  <a:lnTo>
                    <a:pt x="1004" y="1381"/>
                  </a:lnTo>
                  <a:lnTo>
                    <a:pt x="1023" y="1372"/>
                  </a:lnTo>
                  <a:lnTo>
                    <a:pt x="1042" y="1364"/>
                  </a:lnTo>
                  <a:lnTo>
                    <a:pt x="1060" y="1353"/>
                  </a:lnTo>
                  <a:lnTo>
                    <a:pt x="1079" y="1344"/>
                  </a:lnTo>
                  <a:lnTo>
                    <a:pt x="1096" y="1333"/>
                  </a:lnTo>
                  <a:lnTo>
                    <a:pt x="1115" y="1321"/>
                  </a:lnTo>
                  <a:lnTo>
                    <a:pt x="1131" y="1310"/>
                  </a:lnTo>
                  <a:lnTo>
                    <a:pt x="1148" y="1297"/>
                  </a:lnTo>
                  <a:lnTo>
                    <a:pt x="1165" y="1284"/>
                  </a:lnTo>
                  <a:lnTo>
                    <a:pt x="1181" y="1271"/>
                  </a:lnTo>
                  <a:lnTo>
                    <a:pt x="1197" y="1258"/>
                  </a:lnTo>
                  <a:lnTo>
                    <a:pt x="1213" y="1244"/>
                  </a:lnTo>
                  <a:lnTo>
                    <a:pt x="1228" y="1229"/>
                  </a:lnTo>
                  <a:lnTo>
                    <a:pt x="1243" y="1214"/>
                  </a:lnTo>
                  <a:lnTo>
                    <a:pt x="1257" y="1198"/>
                  </a:lnTo>
                  <a:lnTo>
                    <a:pt x="1270" y="1182"/>
                  </a:lnTo>
                  <a:lnTo>
                    <a:pt x="1283" y="1166"/>
                  </a:lnTo>
                  <a:lnTo>
                    <a:pt x="1296" y="1149"/>
                  </a:lnTo>
                  <a:lnTo>
                    <a:pt x="1309" y="1132"/>
                  </a:lnTo>
                  <a:lnTo>
                    <a:pt x="1320" y="1115"/>
                  </a:lnTo>
                  <a:lnTo>
                    <a:pt x="1331" y="1097"/>
                  </a:lnTo>
                  <a:lnTo>
                    <a:pt x="1343" y="1080"/>
                  </a:lnTo>
                  <a:lnTo>
                    <a:pt x="1352" y="1061"/>
                  </a:lnTo>
                  <a:lnTo>
                    <a:pt x="1362" y="1043"/>
                  </a:lnTo>
                  <a:lnTo>
                    <a:pt x="1371" y="1024"/>
                  </a:lnTo>
                  <a:lnTo>
                    <a:pt x="1380" y="1005"/>
                  </a:lnTo>
                  <a:lnTo>
                    <a:pt x="1387" y="986"/>
                  </a:lnTo>
                  <a:lnTo>
                    <a:pt x="1396" y="966"/>
                  </a:lnTo>
                  <a:lnTo>
                    <a:pt x="1402" y="947"/>
                  </a:lnTo>
                  <a:lnTo>
                    <a:pt x="1408" y="927"/>
                  </a:lnTo>
                  <a:lnTo>
                    <a:pt x="1414" y="906"/>
                  </a:lnTo>
                  <a:lnTo>
                    <a:pt x="1419" y="886"/>
                  </a:lnTo>
                  <a:lnTo>
                    <a:pt x="1423" y="866"/>
                  </a:lnTo>
                  <a:lnTo>
                    <a:pt x="1428" y="845"/>
                  </a:lnTo>
                  <a:lnTo>
                    <a:pt x="1431" y="825"/>
                  </a:lnTo>
                  <a:lnTo>
                    <a:pt x="1434" y="804"/>
                  </a:lnTo>
                  <a:lnTo>
                    <a:pt x="1436" y="783"/>
                  </a:lnTo>
                  <a:lnTo>
                    <a:pt x="1437" y="762"/>
                  </a:lnTo>
                  <a:lnTo>
                    <a:pt x="1438" y="741"/>
                  </a:lnTo>
                  <a:lnTo>
                    <a:pt x="1438" y="72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82" name="Line 448"/>
            <p:cNvSpPr>
              <a:spLocks noChangeShapeType="1"/>
            </p:cNvSpPr>
            <p:nvPr/>
          </p:nvSpPr>
          <p:spPr bwMode="auto">
            <a:xfrm flipV="1">
              <a:off x="1016" y="1972"/>
              <a:ext cx="1839" cy="13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83" name="Line 449"/>
            <p:cNvSpPr>
              <a:spLocks noChangeShapeType="1"/>
            </p:cNvSpPr>
            <p:nvPr/>
          </p:nvSpPr>
          <p:spPr bwMode="auto">
            <a:xfrm flipV="1">
              <a:off x="2888" y="1003"/>
              <a:ext cx="1141" cy="9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84" name="Line 450"/>
            <p:cNvSpPr>
              <a:spLocks noChangeShapeType="1"/>
            </p:cNvSpPr>
            <p:nvPr/>
          </p:nvSpPr>
          <p:spPr bwMode="auto">
            <a:xfrm flipH="1">
              <a:off x="3349" y="1374"/>
              <a:ext cx="1053" cy="12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85" name="Line 451"/>
            <p:cNvSpPr>
              <a:spLocks noChangeShapeType="1"/>
            </p:cNvSpPr>
            <p:nvPr/>
          </p:nvSpPr>
          <p:spPr bwMode="auto">
            <a:xfrm flipH="1" flipV="1">
              <a:off x="1016" y="2633"/>
              <a:ext cx="1988" cy="1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86" name="Line 452"/>
            <p:cNvSpPr>
              <a:spLocks noChangeShapeType="1"/>
            </p:cNvSpPr>
            <p:nvPr/>
          </p:nvSpPr>
          <p:spPr bwMode="auto">
            <a:xfrm>
              <a:off x="3035" y="2371"/>
              <a:ext cx="5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87" name="Freeform 453"/>
            <p:cNvSpPr>
              <a:spLocks/>
            </p:cNvSpPr>
            <p:nvPr/>
          </p:nvSpPr>
          <p:spPr bwMode="auto">
            <a:xfrm>
              <a:off x="4152" y="1155"/>
              <a:ext cx="108" cy="114"/>
            </a:xfrm>
            <a:custGeom>
              <a:avLst/>
              <a:gdLst>
                <a:gd name="T0" fmla="*/ 108 w 295"/>
                <a:gd name="T1" fmla="*/ 114 h 302"/>
                <a:gd name="T2" fmla="*/ 108 w 295"/>
                <a:gd name="T3" fmla="*/ 114 h 302"/>
                <a:gd name="T4" fmla="*/ 95 w 295"/>
                <a:gd name="T5" fmla="*/ 99 h 302"/>
                <a:gd name="T6" fmla="*/ 82 w 295"/>
                <a:gd name="T7" fmla="*/ 85 h 302"/>
                <a:gd name="T8" fmla="*/ 69 w 295"/>
                <a:gd name="T9" fmla="*/ 70 h 302"/>
                <a:gd name="T10" fmla="*/ 55 w 295"/>
                <a:gd name="T11" fmla="*/ 56 h 302"/>
                <a:gd name="T12" fmla="*/ 42 w 295"/>
                <a:gd name="T13" fmla="*/ 42 h 302"/>
                <a:gd name="T14" fmla="*/ 28 w 295"/>
                <a:gd name="T15" fmla="*/ 28 h 302"/>
                <a:gd name="T16" fmla="*/ 14 w 295"/>
                <a:gd name="T17" fmla="*/ 14 h 302"/>
                <a:gd name="T18" fmla="*/ 0 w 295"/>
                <a:gd name="T19" fmla="*/ 0 h 3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5" h="302">
                  <a:moveTo>
                    <a:pt x="295" y="302"/>
                  </a:moveTo>
                  <a:lnTo>
                    <a:pt x="295" y="301"/>
                  </a:lnTo>
                  <a:lnTo>
                    <a:pt x="259" y="262"/>
                  </a:lnTo>
                  <a:lnTo>
                    <a:pt x="224" y="224"/>
                  </a:lnTo>
                  <a:lnTo>
                    <a:pt x="188" y="186"/>
                  </a:lnTo>
                  <a:lnTo>
                    <a:pt x="151" y="148"/>
                  </a:lnTo>
                  <a:lnTo>
                    <a:pt x="114" y="110"/>
                  </a:lnTo>
                  <a:lnTo>
                    <a:pt x="77" y="73"/>
                  </a:lnTo>
                  <a:lnTo>
                    <a:pt x="39" y="3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88" name="Line 454"/>
            <p:cNvSpPr>
              <a:spLocks noChangeShapeType="1"/>
            </p:cNvSpPr>
            <p:nvPr/>
          </p:nvSpPr>
          <p:spPr bwMode="auto">
            <a:xfrm>
              <a:off x="3035" y="2371"/>
              <a:ext cx="355" cy="3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89" name="Line 455"/>
            <p:cNvSpPr>
              <a:spLocks noChangeShapeType="1"/>
            </p:cNvSpPr>
            <p:nvPr/>
          </p:nvSpPr>
          <p:spPr bwMode="auto">
            <a:xfrm>
              <a:off x="3176" y="2595"/>
              <a:ext cx="103" cy="10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90" name="Line 456"/>
            <p:cNvSpPr>
              <a:spLocks noChangeShapeType="1"/>
            </p:cNvSpPr>
            <p:nvPr/>
          </p:nvSpPr>
          <p:spPr bwMode="auto">
            <a:xfrm>
              <a:off x="3259" y="2512"/>
              <a:ext cx="105" cy="10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91" name="Line 457"/>
            <p:cNvSpPr>
              <a:spLocks noChangeShapeType="1"/>
            </p:cNvSpPr>
            <p:nvPr/>
          </p:nvSpPr>
          <p:spPr bwMode="auto">
            <a:xfrm>
              <a:off x="1325" y="2283"/>
              <a:ext cx="12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92" name="Line 458"/>
            <p:cNvSpPr>
              <a:spLocks noChangeShapeType="1"/>
            </p:cNvSpPr>
            <p:nvPr/>
          </p:nvSpPr>
          <p:spPr bwMode="auto">
            <a:xfrm>
              <a:off x="1325" y="2458"/>
              <a:ext cx="12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93" name="Line 459"/>
            <p:cNvSpPr>
              <a:spLocks noChangeShapeType="1"/>
            </p:cNvSpPr>
            <p:nvPr/>
          </p:nvSpPr>
          <p:spPr bwMode="auto">
            <a:xfrm flipH="1">
              <a:off x="3287" y="1348"/>
              <a:ext cx="644" cy="6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94" name="Line 460"/>
            <p:cNvSpPr>
              <a:spLocks noChangeShapeType="1"/>
            </p:cNvSpPr>
            <p:nvPr/>
          </p:nvSpPr>
          <p:spPr bwMode="auto">
            <a:xfrm flipH="1">
              <a:off x="3413" y="1472"/>
              <a:ext cx="644" cy="6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95" name="Freeform 461"/>
            <p:cNvSpPr>
              <a:spLocks/>
            </p:cNvSpPr>
            <p:nvPr/>
          </p:nvSpPr>
          <p:spPr bwMode="auto">
            <a:xfrm>
              <a:off x="3112" y="2623"/>
              <a:ext cx="62" cy="134"/>
            </a:xfrm>
            <a:custGeom>
              <a:avLst/>
              <a:gdLst>
                <a:gd name="T0" fmla="*/ 0 w 169"/>
                <a:gd name="T1" fmla="*/ 0 h 365"/>
                <a:gd name="T2" fmla="*/ 6 w 169"/>
                <a:gd name="T3" fmla="*/ 8 h 365"/>
                <a:gd name="T4" fmla="*/ 8 w 169"/>
                <a:gd name="T5" fmla="*/ 12 h 365"/>
                <a:gd name="T6" fmla="*/ 11 w 169"/>
                <a:gd name="T7" fmla="*/ 17 h 365"/>
                <a:gd name="T8" fmla="*/ 14 w 169"/>
                <a:gd name="T9" fmla="*/ 20 h 365"/>
                <a:gd name="T10" fmla="*/ 16 w 169"/>
                <a:gd name="T11" fmla="*/ 25 h 365"/>
                <a:gd name="T12" fmla="*/ 18 w 169"/>
                <a:gd name="T13" fmla="*/ 29 h 365"/>
                <a:gd name="T14" fmla="*/ 19 w 169"/>
                <a:gd name="T15" fmla="*/ 31 h 365"/>
                <a:gd name="T16" fmla="*/ 20 w 169"/>
                <a:gd name="T17" fmla="*/ 33 h 365"/>
                <a:gd name="T18" fmla="*/ 21 w 169"/>
                <a:gd name="T19" fmla="*/ 36 h 365"/>
                <a:gd name="T20" fmla="*/ 22 w 169"/>
                <a:gd name="T21" fmla="*/ 37 h 365"/>
                <a:gd name="T22" fmla="*/ 23 w 169"/>
                <a:gd name="T23" fmla="*/ 40 h 365"/>
                <a:gd name="T24" fmla="*/ 23 w 169"/>
                <a:gd name="T25" fmla="*/ 42 h 365"/>
                <a:gd name="T26" fmla="*/ 24 w 169"/>
                <a:gd name="T27" fmla="*/ 44 h 365"/>
                <a:gd name="T28" fmla="*/ 25 w 169"/>
                <a:gd name="T29" fmla="*/ 47 h 365"/>
                <a:gd name="T30" fmla="*/ 25 w 169"/>
                <a:gd name="T31" fmla="*/ 49 h 365"/>
                <a:gd name="T32" fmla="*/ 25 w 169"/>
                <a:gd name="T33" fmla="*/ 51 h 365"/>
                <a:gd name="T34" fmla="*/ 25 w 169"/>
                <a:gd name="T35" fmla="*/ 54 h 365"/>
                <a:gd name="T36" fmla="*/ 26 w 169"/>
                <a:gd name="T37" fmla="*/ 56 h 365"/>
                <a:gd name="T38" fmla="*/ 26 w 169"/>
                <a:gd name="T39" fmla="*/ 58 h 365"/>
                <a:gd name="T40" fmla="*/ 25 w 169"/>
                <a:gd name="T41" fmla="*/ 61 h 365"/>
                <a:gd name="T42" fmla="*/ 25 w 169"/>
                <a:gd name="T43" fmla="*/ 70 h 365"/>
                <a:gd name="T44" fmla="*/ 25 w 169"/>
                <a:gd name="T45" fmla="*/ 75 h 365"/>
                <a:gd name="T46" fmla="*/ 25 w 169"/>
                <a:gd name="T47" fmla="*/ 77 h 365"/>
                <a:gd name="T48" fmla="*/ 25 w 169"/>
                <a:gd name="T49" fmla="*/ 80 h 365"/>
                <a:gd name="T50" fmla="*/ 25 w 169"/>
                <a:gd name="T51" fmla="*/ 82 h 365"/>
                <a:gd name="T52" fmla="*/ 26 w 169"/>
                <a:gd name="T53" fmla="*/ 84 h 365"/>
                <a:gd name="T54" fmla="*/ 26 w 169"/>
                <a:gd name="T55" fmla="*/ 86 h 365"/>
                <a:gd name="T56" fmla="*/ 26 w 169"/>
                <a:gd name="T57" fmla="*/ 88 h 365"/>
                <a:gd name="T58" fmla="*/ 27 w 169"/>
                <a:gd name="T59" fmla="*/ 90 h 365"/>
                <a:gd name="T60" fmla="*/ 28 w 169"/>
                <a:gd name="T61" fmla="*/ 93 h 365"/>
                <a:gd name="T62" fmla="*/ 29 w 169"/>
                <a:gd name="T63" fmla="*/ 95 h 365"/>
                <a:gd name="T64" fmla="*/ 30 w 169"/>
                <a:gd name="T65" fmla="*/ 97 h 365"/>
                <a:gd name="T66" fmla="*/ 31 w 169"/>
                <a:gd name="T67" fmla="*/ 99 h 365"/>
                <a:gd name="T68" fmla="*/ 32 w 169"/>
                <a:gd name="T69" fmla="*/ 101 h 365"/>
                <a:gd name="T70" fmla="*/ 33 w 169"/>
                <a:gd name="T71" fmla="*/ 103 h 365"/>
                <a:gd name="T72" fmla="*/ 34 w 169"/>
                <a:gd name="T73" fmla="*/ 105 h 365"/>
                <a:gd name="T74" fmla="*/ 36 w 169"/>
                <a:gd name="T75" fmla="*/ 107 h 365"/>
                <a:gd name="T76" fmla="*/ 37 w 169"/>
                <a:gd name="T77" fmla="*/ 109 h 365"/>
                <a:gd name="T78" fmla="*/ 39 w 169"/>
                <a:gd name="T79" fmla="*/ 111 h 365"/>
                <a:gd name="T80" fmla="*/ 40 w 169"/>
                <a:gd name="T81" fmla="*/ 112 h 365"/>
                <a:gd name="T82" fmla="*/ 44 w 169"/>
                <a:gd name="T83" fmla="*/ 116 h 365"/>
                <a:gd name="T84" fmla="*/ 47 w 169"/>
                <a:gd name="T85" fmla="*/ 120 h 365"/>
                <a:gd name="T86" fmla="*/ 51 w 169"/>
                <a:gd name="T87" fmla="*/ 124 h 365"/>
                <a:gd name="T88" fmla="*/ 54 w 169"/>
                <a:gd name="T89" fmla="*/ 127 h 365"/>
                <a:gd name="T90" fmla="*/ 62 w 169"/>
                <a:gd name="T91" fmla="*/ 134 h 36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69" h="365">
                  <a:moveTo>
                    <a:pt x="0" y="0"/>
                  </a:moveTo>
                  <a:lnTo>
                    <a:pt x="16" y="23"/>
                  </a:lnTo>
                  <a:lnTo>
                    <a:pt x="23" y="33"/>
                  </a:lnTo>
                  <a:lnTo>
                    <a:pt x="31" y="45"/>
                  </a:lnTo>
                  <a:lnTo>
                    <a:pt x="38" y="55"/>
                  </a:lnTo>
                  <a:lnTo>
                    <a:pt x="44" y="67"/>
                  </a:lnTo>
                  <a:lnTo>
                    <a:pt x="50" y="79"/>
                  </a:lnTo>
                  <a:lnTo>
                    <a:pt x="53" y="84"/>
                  </a:lnTo>
                  <a:lnTo>
                    <a:pt x="55" y="90"/>
                  </a:lnTo>
                  <a:lnTo>
                    <a:pt x="58" y="97"/>
                  </a:lnTo>
                  <a:lnTo>
                    <a:pt x="60" y="102"/>
                  </a:lnTo>
                  <a:lnTo>
                    <a:pt x="63" y="108"/>
                  </a:lnTo>
                  <a:lnTo>
                    <a:pt x="64" y="115"/>
                  </a:lnTo>
                  <a:lnTo>
                    <a:pt x="66" y="120"/>
                  </a:lnTo>
                  <a:lnTo>
                    <a:pt x="67" y="127"/>
                  </a:lnTo>
                  <a:lnTo>
                    <a:pt x="68" y="133"/>
                  </a:lnTo>
                  <a:lnTo>
                    <a:pt x="69" y="139"/>
                  </a:lnTo>
                  <a:lnTo>
                    <a:pt x="69" y="146"/>
                  </a:lnTo>
                  <a:lnTo>
                    <a:pt x="70" y="152"/>
                  </a:lnTo>
                  <a:lnTo>
                    <a:pt x="70" y="158"/>
                  </a:lnTo>
                  <a:lnTo>
                    <a:pt x="69" y="165"/>
                  </a:lnTo>
                  <a:lnTo>
                    <a:pt x="68" y="191"/>
                  </a:lnTo>
                  <a:lnTo>
                    <a:pt x="68" y="204"/>
                  </a:lnTo>
                  <a:lnTo>
                    <a:pt x="68" y="210"/>
                  </a:lnTo>
                  <a:lnTo>
                    <a:pt x="68" y="217"/>
                  </a:lnTo>
                  <a:lnTo>
                    <a:pt x="69" y="223"/>
                  </a:lnTo>
                  <a:lnTo>
                    <a:pt x="70" y="229"/>
                  </a:lnTo>
                  <a:lnTo>
                    <a:pt x="71" y="235"/>
                  </a:lnTo>
                  <a:lnTo>
                    <a:pt x="72" y="241"/>
                  </a:lnTo>
                  <a:lnTo>
                    <a:pt x="74" y="246"/>
                  </a:lnTo>
                  <a:lnTo>
                    <a:pt x="76" y="253"/>
                  </a:lnTo>
                  <a:lnTo>
                    <a:pt x="78" y="258"/>
                  </a:lnTo>
                  <a:lnTo>
                    <a:pt x="82" y="263"/>
                  </a:lnTo>
                  <a:lnTo>
                    <a:pt x="84" y="270"/>
                  </a:lnTo>
                  <a:lnTo>
                    <a:pt x="87" y="275"/>
                  </a:lnTo>
                  <a:lnTo>
                    <a:pt x="90" y="280"/>
                  </a:lnTo>
                  <a:lnTo>
                    <a:pt x="94" y="286"/>
                  </a:lnTo>
                  <a:lnTo>
                    <a:pt x="98" y="291"/>
                  </a:lnTo>
                  <a:lnTo>
                    <a:pt x="102" y="296"/>
                  </a:lnTo>
                  <a:lnTo>
                    <a:pt x="106" y="302"/>
                  </a:lnTo>
                  <a:lnTo>
                    <a:pt x="110" y="306"/>
                  </a:lnTo>
                  <a:lnTo>
                    <a:pt x="119" y="316"/>
                  </a:lnTo>
                  <a:lnTo>
                    <a:pt x="128" y="326"/>
                  </a:lnTo>
                  <a:lnTo>
                    <a:pt x="138" y="337"/>
                  </a:lnTo>
                  <a:lnTo>
                    <a:pt x="148" y="346"/>
                  </a:lnTo>
                  <a:lnTo>
                    <a:pt x="169" y="36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96" name="Freeform 462"/>
            <p:cNvSpPr>
              <a:spLocks/>
            </p:cNvSpPr>
            <p:nvPr/>
          </p:nvSpPr>
          <p:spPr bwMode="auto">
            <a:xfrm>
              <a:off x="3287" y="2443"/>
              <a:ext cx="137" cy="62"/>
            </a:xfrm>
            <a:custGeom>
              <a:avLst/>
              <a:gdLst>
                <a:gd name="T0" fmla="*/ 6 w 370"/>
                <a:gd name="T1" fmla="*/ 3 h 167"/>
                <a:gd name="T2" fmla="*/ 14 w 370"/>
                <a:gd name="T3" fmla="*/ 1 h 167"/>
                <a:gd name="T4" fmla="*/ 19 w 370"/>
                <a:gd name="T5" fmla="*/ 0 h 167"/>
                <a:gd name="T6" fmla="*/ 24 w 370"/>
                <a:gd name="T7" fmla="*/ 0 h 167"/>
                <a:gd name="T8" fmla="*/ 29 w 370"/>
                <a:gd name="T9" fmla="*/ 0 h 167"/>
                <a:gd name="T10" fmla="*/ 34 w 370"/>
                <a:gd name="T11" fmla="*/ 1 h 167"/>
                <a:gd name="T12" fmla="*/ 36 w 370"/>
                <a:gd name="T13" fmla="*/ 3 h 167"/>
                <a:gd name="T14" fmla="*/ 38 w 370"/>
                <a:gd name="T15" fmla="*/ 3 h 167"/>
                <a:gd name="T16" fmla="*/ 40 w 370"/>
                <a:gd name="T17" fmla="*/ 5 h 167"/>
                <a:gd name="T18" fmla="*/ 41 w 370"/>
                <a:gd name="T19" fmla="*/ 6 h 167"/>
                <a:gd name="T20" fmla="*/ 45 w 370"/>
                <a:gd name="T21" fmla="*/ 10 h 167"/>
                <a:gd name="T22" fmla="*/ 48 w 370"/>
                <a:gd name="T23" fmla="*/ 14 h 167"/>
                <a:gd name="T24" fmla="*/ 53 w 370"/>
                <a:gd name="T25" fmla="*/ 20 h 167"/>
                <a:gd name="T26" fmla="*/ 56 w 370"/>
                <a:gd name="T27" fmla="*/ 25 h 167"/>
                <a:gd name="T28" fmla="*/ 59 w 370"/>
                <a:gd name="T29" fmla="*/ 29 h 167"/>
                <a:gd name="T30" fmla="*/ 62 w 370"/>
                <a:gd name="T31" fmla="*/ 31 h 167"/>
                <a:gd name="T32" fmla="*/ 64 w 370"/>
                <a:gd name="T33" fmla="*/ 32 h 167"/>
                <a:gd name="T34" fmla="*/ 66 w 370"/>
                <a:gd name="T35" fmla="*/ 33 h 167"/>
                <a:gd name="T36" fmla="*/ 68 w 370"/>
                <a:gd name="T37" fmla="*/ 35 h 167"/>
                <a:gd name="T38" fmla="*/ 70 w 370"/>
                <a:gd name="T39" fmla="*/ 35 h 167"/>
                <a:gd name="T40" fmla="*/ 74 w 370"/>
                <a:gd name="T41" fmla="*/ 36 h 167"/>
                <a:gd name="T42" fmla="*/ 78 w 370"/>
                <a:gd name="T43" fmla="*/ 36 h 167"/>
                <a:gd name="T44" fmla="*/ 86 w 370"/>
                <a:gd name="T45" fmla="*/ 35 h 167"/>
                <a:gd name="T46" fmla="*/ 94 w 370"/>
                <a:gd name="T47" fmla="*/ 34 h 167"/>
                <a:gd name="T48" fmla="*/ 99 w 370"/>
                <a:gd name="T49" fmla="*/ 34 h 167"/>
                <a:gd name="T50" fmla="*/ 101 w 370"/>
                <a:gd name="T51" fmla="*/ 35 h 167"/>
                <a:gd name="T52" fmla="*/ 104 w 370"/>
                <a:gd name="T53" fmla="*/ 35 h 167"/>
                <a:gd name="T54" fmla="*/ 108 w 370"/>
                <a:gd name="T55" fmla="*/ 37 h 167"/>
                <a:gd name="T56" fmla="*/ 112 w 370"/>
                <a:gd name="T57" fmla="*/ 39 h 167"/>
                <a:gd name="T58" fmla="*/ 116 w 370"/>
                <a:gd name="T59" fmla="*/ 42 h 167"/>
                <a:gd name="T60" fmla="*/ 120 w 370"/>
                <a:gd name="T61" fmla="*/ 46 h 167"/>
                <a:gd name="T62" fmla="*/ 129 w 370"/>
                <a:gd name="T63" fmla="*/ 55 h 167"/>
                <a:gd name="T64" fmla="*/ 135 w 370"/>
                <a:gd name="T65" fmla="*/ 61 h 16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70" h="167">
                  <a:moveTo>
                    <a:pt x="0" y="11"/>
                  </a:moveTo>
                  <a:lnTo>
                    <a:pt x="15" y="8"/>
                  </a:lnTo>
                  <a:lnTo>
                    <a:pt x="30" y="4"/>
                  </a:lnTo>
                  <a:lnTo>
                    <a:pt x="38" y="3"/>
                  </a:lnTo>
                  <a:lnTo>
                    <a:pt x="45" y="2"/>
                  </a:lnTo>
                  <a:lnTo>
                    <a:pt x="51" y="1"/>
                  </a:lnTo>
                  <a:lnTo>
                    <a:pt x="59" y="1"/>
                  </a:lnTo>
                  <a:lnTo>
                    <a:pt x="65" y="0"/>
                  </a:lnTo>
                  <a:lnTo>
                    <a:pt x="71" y="1"/>
                  </a:lnTo>
                  <a:lnTo>
                    <a:pt x="79" y="1"/>
                  </a:lnTo>
                  <a:lnTo>
                    <a:pt x="84" y="2"/>
                  </a:lnTo>
                  <a:lnTo>
                    <a:pt x="91" y="4"/>
                  </a:lnTo>
                  <a:lnTo>
                    <a:pt x="94" y="6"/>
                  </a:lnTo>
                  <a:lnTo>
                    <a:pt x="97" y="7"/>
                  </a:lnTo>
                  <a:lnTo>
                    <a:pt x="99" y="8"/>
                  </a:lnTo>
                  <a:lnTo>
                    <a:pt x="102" y="9"/>
                  </a:lnTo>
                  <a:lnTo>
                    <a:pt x="104" y="11"/>
                  </a:lnTo>
                  <a:lnTo>
                    <a:pt x="108" y="13"/>
                  </a:lnTo>
                  <a:lnTo>
                    <a:pt x="110" y="14"/>
                  </a:lnTo>
                  <a:lnTo>
                    <a:pt x="112" y="16"/>
                  </a:lnTo>
                  <a:lnTo>
                    <a:pt x="117" y="21"/>
                  </a:lnTo>
                  <a:lnTo>
                    <a:pt x="121" y="27"/>
                  </a:lnTo>
                  <a:lnTo>
                    <a:pt x="126" y="32"/>
                  </a:lnTo>
                  <a:lnTo>
                    <a:pt x="130" y="37"/>
                  </a:lnTo>
                  <a:lnTo>
                    <a:pt x="134" y="44"/>
                  </a:lnTo>
                  <a:lnTo>
                    <a:pt x="143" y="55"/>
                  </a:lnTo>
                  <a:lnTo>
                    <a:pt x="147" y="61"/>
                  </a:lnTo>
                  <a:lnTo>
                    <a:pt x="151" y="67"/>
                  </a:lnTo>
                  <a:lnTo>
                    <a:pt x="155" y="72"/>
                  </a:lnTo>
                  <a:lnTo>
                    <a:pt x="160" y="78"/>
                  </a:lnTo>
                  <a:lnTo>
                    <a:pt x="165" y="82"/>
                  </a:lnTo>
                  <a:lnTo>
                    <a:pt x="167" y="84"/>
                  </a:lnTo>
                  <a:lnTo>
                    <a:pt x="169" y="86"/>
                  </a:lnTo>
                  <a:lnTo>
                    <a:pt x="172" y="87"/>
                  </a:lnTo>
                  <a:lnTo>
                    <a:pt x="174" y="89"/>
                  </a:lnTo>
                  <a:lnTo>
                    <a:pt x="178" y="90"/>
                  </a:lnTo>
                  <a:lnTo>
                    <a:pt x="180" y="93"/>
                  </a:lnTo>
                  <a:lnTo>
                    <a:pt x="183" y="94"/>
                  </a:lnTo>
                  <a:lnTo>
                    <a:pt x="186" y="95"/>
                  </a:lnTo>
                  <a:lnTo>
                    <a:pt x="189" y="95"/>
                  </a:lnTo>
                  <a:lnTo>
                    <a:pt x="192" y="96"/>
                  </a:lnTo>
                  <a:lnTo>
                    <a:pt x="199" y="96"/>
                  </a:lnTo>
                  <a:lnTo>
                    <a:pt x="205" y="96"/>
                  </a:lnTo>
                  <a:lnTo>
                    <a:pt x="212" y="96"/>
                  </a:lnTo>
                  <a:lnTo>
                    <a:pt x="219" y="96"/>
                  </a:lnTo>
                  <a:lnTo>
                    <a:pt x="233" y="94"/>
                  </a:lnTo>
                  <a:lnTo>
                    <a:pt x="248" y="93"/>
                  </a:lnTo>
                  <a:lnTo>
                    <a:pt x="254" y="91"/>
                  </a:lnTo>
                  <a:lnTo>
                    <a:pt x="261" y="91"/>
                  </a:lnTo>
                  <a:lnTo>
                    <a:pt x="268" y="91"/>
                  </a:lnTo>
                  <a:lnTo>
                    <a:pt x="271" y="93"/>
                  </a:lnTo>
                  <a:lnTo>
                    <a:pt x="274" y="93"/>
                  </a:lnTo>
                  <a:lnTo>
                    <a:pt x="277" y="94"/>
                  </a:lnTo>
                  <a:lnTo>
                    <a:pt x="280" y="95"/>
                  </a:lnTo>
                  <a:lnTo>
                    <a:pt x="286" y="97"/>
                  </a:lnTo>
                  <a:lnTo>
                    <a:pt x="292" y="99"/>
                  </a:lnTo>
                  <a:lnTo>
                    <a:pt x="297" y="102"/>
                  </a:lnTo>
                  <a:lnTo>
                    <a:pt x="303" y="105"/>
                  </a:lnTo>
                  <a:lnTo>
                    <a:pt x="308" y="109"/>
                  </a:lnTo>
                  <a:lnTo>
                    <a:pt x="313" y="114"/>
                  </a:lnTo>
                  <a:lnTo>
                    <a:pt x="319" y="118"/>
                  </a:lnTo>
                  <a:lnTo>
                    <a:pt x="324" y="123"/>
                  </a:lnTo>
                  <a:lnTo>
                    <a:pt x="329" y="128"/>
                  </a:lnTo>
                  <a:lnTo>
                    <a:pt x="348" y="149"/>
                  </a:lnTo>
                  <a:lnTo>
                    <a:pt x="359" y="158"/>
                  </a:lnTo>
                  <a:lnTo>
                    <a:pt x="364" y="163"/>
                  </a:lnTo>
                  <a:lnTo>
                    <a:pt x="370" y="16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97" name="Freeform 463"/>
            <p:cNvSpPr>
              <a:spLocks/>
            </p:cNvSpPr>
            <p:nvPr/>
          </p:nvSpPr>
          <p:spPr bwMode="auto">
            <a:xfrm>
              <a:off x="1271" y="2250"/>
              <a:ext cx="54" cy="33"/>
            </a:xfrm>
            <a:custGeom>
              <a:avLst/>
              <a:gdLst>
                <a:gd name="T0" fmla="*/ 0 w 142"/>
                <a:gd name="T1" fmla="*/ 0 h 87"/>
                <a:gd name="T2" fmla="*/ 2 w 142"/>
                <a:gd name="T3" fmla="*/ 3 h 87"/>
                <a:gd name="T4" fmla="*/ 4 w 142"/>
                <a:gd name="T5" fmla="*/ 7 h 87"/>
                <a:gd name="T6" fmla="*/ 6 w 142"/>
                <a:gd name="T7" fmla="*/ 10 h 87"/>
                <a:gd name="T8" fmla="*/ 9 w 142"/>
                <a:gd name="T9" fmla="*/ 13 h 87"/>
                <a:gd name="T10" fmla="*/ 11 w 142"/>
                <a:gd name="T11" fmla="*/ 16 h 87"/>
                <a:gd name="T12" fmla="*/ 14 w 142"/>
                <a:gd name="T13" fmla="*/ 19 h 87"/>
                <a:gd name="T14" fmla="*/ 17 w 142"/>
                <a:gd name="T15" fmla="*/ 21 h 87"/>
                <a:gd name="T16" fmla="*/ 21 w 142"/>
                <a:gd name="T17" fmla="*/ 23 h 87"/>
                <a:gd name="T18" fmla="*/ 24 w 142"/>
                <a:gd name="T19" fmla="*/ 25 h 87"/>
                <a:gd name="T20" fmla="*/ 27 w 142"/>
                <a:gd name="T21" fmla="*/ 27 h 87"/>
                <a:gd name="T22" fmla="*/ 31 w 142"/>
                <a:gd name="T23" fmla="*/ 28 h 87"/>
                <a:gd name="T24" fmla="*/ 35 w 142"/>
                <a:gd name="T25" fmla="*/ 30 h 87"/>
                <a:gd name="T26" fmla="*/ 38 w 142"/>
                <a:gd name="T27" fmla="*/ 31 h 87"/>
                <a:gd name="T28" fmla="*/ 43 w 142"/>
                <a:gd name="T29" fmla="*/ 32 h 87"/>
                <a:gd name="T30" fmla="*/ 46 w 142"/>
                <a:gd name="T31" fmla="*/ 33 h 87"/>
                <a:gd name="T32" fmla="*/ 50 w 142"/>
                <a:gd name="T33" fmla="*/ 33 h 87"/>
                <a:gd name="T34" fmla="*/ 54 w 142"/>
                <a:gd name="T35" fmla="*/ 33 h 8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2" h="87">
                  <a:moveTo>
                    <a:pt x="0" y="0"/>
                  </a:moveTo>
                  <a:lnTo>
                    <a:pt x="5" y="9"/>
                  </a:lnTo>
                  <a:lnTo>
                    <a:pt x="11" y="18"/>
                  </a:lnTo>
                  <a:lnTo>
                    <a:pt x="16" y="26"/>
                  </a:lnTo>
                  <a:lnTo>
                    <a:pt x="24" y="34"/>
                  </a:lnTo>
                  <a:lnTo>
                    <a:pt x="30" y="41"/>
                  </a:lnTo>
                  <a:lnTo>
                    <a:pt x="37" y="49"/>
                  </a:lnTo>
                  <a:lnTo>
                    <a:pt x="46" y="55"/>
                  </a:lnTo>
                  <a:lnTo>
                    <a:pt x="54" y="60"/>
                  </a:lnTo>
                  <a:lnTo>
                    <a:pt x="63" y="67"/>
                  </a:lnTo>
                  <a:lnTo>
                    <a:pt x="72" y="71"/>
                  </a:lnTo>
                  <a:lnTo>
                    <a:pt x="82" y="75"/>
                  </a:lnTo>
                  <a:lnTo>
                    <a:pt x="92" y="78"/>
                  </a:lnTo>
                  <a:lnTo>
                    <a:pt x="101" y="82"/>
                  </a:lnTo>
                  <a:lnTo>
                    <a:pt x="112" y="84"/>
                  </a:lnTo>
                  <a:lnTo>
                    <a:pt x="121" y="86"/>
                  </a:lnTo>
                  <a:lnTo>
                    <a:pt x="132" y="87"/>
                  </a:lnTo>
                  <a:lnTo>
                    <a:pt x="142" y="8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98" name="Freeform 464"/>
            <p:cNvSpPr>
              <a:spLocks/>
            </p:cNvSpPr>
            <p:nvPr/>
          </p:nvSpPr>
          <p:spPr bwMode="auto">
            <a:xfrm>
              <a:off x="1271" y="2458"/>
              <a:ext cx="54" cy="34"/>
            </a:xfrm>
            <a:custGeom>
              <a:avLst/>
              <a:gdLst>
                <a:gd name="T0" fmla="*/ 54 w 142"/>
                <a:gd name="T1" fmla="*/ 0 h 89"/>
                <a:gd name="T2" fmla="*/ 50 w 142"/>
                <a:gd name="T3" fmla="*/ 1 h 89"/>
                <a:gd name="T4" fmla="*/ 46 w 142"/>
                <a:gd name="T5" fmla="*/ 1 h 89"/>
                <a:gd name="T6" fmla="*/ 43 w 142"/>
                <a:gd name="T7" fmla="*/ 2 h 89"/>
                <a:gd name="T8" fmla="*/ 38 w 142"/>
                <a:gd name="T9" fmla="*/ 2 h 89"/>
                <a:gd name="T10" fmla="*/ 35 w 142"/>
                <a:gd name="T11" fmla="*/ 3 h 89"/>
                <a:gd name="T12" fmla="*/ 31 w 142"/>
                <a:gd name="T13" fmla="*/ 5 h 89"/>
                <a:gd name="T14" fmla="*/ 27 w 142"/>
                <a:gd name="T15" fmla="*/ 6 h 89"/>
                <a:gd name="T16" fmla="*/ 24 w 142"/>
                <a:gd name="T17" fmla="*/ 8 h 89"/>
                <a:gd name="T18" fmla="*/ 21 w 142"/>
                <a:gd name="T19" fmla="*/ 10 h 89"/>
                <a:gd name="T20" fmla="*/ 17 w 142"/>
                <a:gd name="T21" fmla="*/ 13 h 89"/>
                <a:gd name="T22" fmla="*/ 14 w 142"/>
                <a:gd name="T23" fmla="*/ 15 h 89"/>
                <a:gd name="T24" fmla="*/ 11 w 142"/>
                <a:gd name="T25" fmla="*/ 18 h 89"/>
                <a:gd name="T26" fmla="*/ 9 w 142"/>
                <a:gd name="T27" fmla="*/ 21 h 89"/>
                <a:gd name="T28" fmla="*/ 6 w 142"/>
                <a:gd name="T29" fmla="*/ 24 h 89"/>
                <a:gd name="T30" fmla="*/ 4 w 142"/>
                <a:gd name="T31" fmla="*/ 27 h 89"/>
                <a:gd name="T32" fmla="*/ 2 w 142"/>
                <a:gd name="T33" fmla="*/ 30 h 89"/>
                <a:gd name="T34" fmla="*/ 0 w 142"/>
                <a:gd name="T35" fmla="*/ 34 h 8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2" h="89">
                  <a:moveTo>
                    <a:pt x="142" y="0"/>
                  </a:moveTo>
                  <a:lnTo>
                    <a:pt x="132" y="2"/>
                  </a:lnTo>
                  <a:lnTo>
                    <a:pt x="121" y="3"/>
                  </a:lnTo>
                  <a:lnTo>
                    <a:pt x="112" y="4"/>
                  </a:lnTo>
                  <a:lnTo>
                    <a:pt x="101" y="6"/>
                  </a:lnTo>
                  <a:lnTo>
                    <a:pt x="92" y="9"/>
                  </a:lnTo>
                  <a:lnTo>
                    <a:pt x="82" y="13"/>
                  </a:lnTo>
                  <a:lnTo>
                    <a:pt x="72" y="17"/>
                  </a:lnTo>
                  <a:lnTo>
                    <a:pt x="63" y="22"/>
                  </a:lnTo>
                  <a:lnTo>
                    <a:pt x="54" y="27"/>
                  </a:lnTo>
                  <a:lnTo>
                    <a:pt x="46" y="33"/>
                  </a:lnTo>
                  <a:lnTo>
                    <a:pt x="37" y="40"/>
                  </a:lnTo>
                  <a:lnTo>
                    <a:pt x="30" y="46"/>
                  </a:lnTo>
                  <a:lnTo>
                    <a:pt x="24" y="54"/>
                  </a:lnTo>
                  <a:lnTo>
                    <a:pt x="16" y="62"/>
                  </a:lnTo>
                  <a:lnTo>
                    <a:pt x="11" y="70"/>
                  </a:lnTo>
                  <a:lnTo>
                    <a:pt x="5" y="79"/>
                  </a:lnTo>
                  <a:lnTo>
                    <a:pt x="0" y="8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99" name="Freeform 465"/>
            <p:cNvSpPr>
              <a:spLocks/>
            </p:cNvSpPr>
            <p:nvPr/>
          </p:nvSpPr>
          <p:spPr bwMode="auto">
            <a:xfrm>
              <a:off x="2587" y="2242"/>
              <a:ext cx="56" cy="41"/>
            </a:xfrm>
            <a:custGeom>
              <a:avLst/>
              <a:gdLst>
                <a:gd name="T0" fmla="*/ 0 w 152"/>
                <a:gd name="T1" fmla="*/ 41 h 109"/>
                <a:gd name="T2" fmla="*/ 4 w 152"/>
                <a:gd name="T3" fmla="*/ 41 h 109"/>
                <a:gd name="T4" fmla="*/ 7 w 152"/>
                <a:gd name="T5" fmla="*/ 41 h 109"/>
                <a:gd name="T6" fmla="*/ 11 w 152"/>
                <a:gd name="T7" fmla="*/ 40 h 109"/>
                <a:gd name="T8" fmla="*/ 14 w 152"/>
                <a:gd name="T9" fmla="*/ 39 h 109"/>
                <a:gd name="T10" fmla="*/ 18 w 152"/>
                <a:gd name="T11" fmla="*/ 38 h 109"/>
                <a:gd name="T12" fmla="*/ 21 w 152"/>
                <a:gd name="T13" fmla="*/ 37 h 109"/>
                <a:gd name="T14" fmla="*/ 25 w 152"/>
                <a:gd name="T15" fmla="*/ 35 h 109"/>
                <a:gd name="T16" fmla="*/ 28 w 152"/>
                <a:gd name="T17" fmla="*/ 34 h 109"/>
                <a:gd name="T18" fmla="*/ 31 w 152"/>
                <a:gd name="T19" fmla="*/ 32 h 109"/>
                <a:gd name="T20" fmla="*/ 34 w 152"/>
                <a:gd name="T21" fmla="*/ 30 h 109"/>
                <a:gd name="T22" fmla="*/ 37 w 152"/>
                <a:gd name="T23" fmla="*/ 27 h 109"/>
                <a:gd name="T24" fmla="*/ 40 w 152"/>
                <a:gd name="T25" fmla="*/ 25 h 109"/>
                <a:gd name="T26" fmla="*/ 43 w 152"/>
                <a:gd name="T27" fmla="*/ 22 h 109"/>
                <a:gd name="T28" fmla="*/ 45 w 152"/>
                <a:gd name="T29" fmla="*/ 20 h 109"/>
                <a:gd name="T30" fmla="*/ 47 w 152"/>
                <a:gd name="T31" fmla="*/ 16 h 109"/>
                <a:gd name="T32" fmla="*/ 50 w 152"/>
                <a:gd name="T33" fmla="*/ 14 h 109"/>
                <a:gd name="T34" fmla="*/ 51 w 152"/>
                <a:gd name="T35" fmla="*/ 10 h 109"/>
                <a:gd name="T36" fmla="*/ 53 w 152"/>
                <a:gd name="T37" fmla="*/ 7 h 109"/>
                <a:gd name="T38" fmla="*/ 55 w 152"/>
                <a:gd name="T39" fmla="*/ 3 h 109"/>
                <a:gd name="T40" fmla="*/ 56 w 152"/>
                <a:gd name="T41" fmla="*/ 0 h 10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2" h="109">
                  <a:moveTo>
                    <a:pt x="0" y="109"/>
                  </a:moveTo>
                  <a:lnTo>
                    <a:pt x="10" y="109"/>
                  </a:lnTo>
                  <a:lnTo>
                    <a:pt x="20" y="108"/>
                  </a:lnTo>
                  <a:lnTo>
                    <a:pt x="30" y="107"/>
                  </a:lnTo>
                  <a:lnTo>
                    <a:pt x="39" y="105"/>
                  </a:lnTo>
                  <a:lnTo>
                    <a:pt x="49" y="101"/>
                  </a:lnTo>
                  <a:lnTo>
                    <a:pt x="58" y="98"/>
                  </a:lnTo>
                  <a:lnTo>
                    <a:pt x="68" y="94"/>
                  </a:lnTo>
                  <a:lnTo>
                    <a:pt x="76" y="90"/>
                  </a:lnTo>
                  <a:lnTo>
                    <a:pt x="85" y="84"/>
                  </a:lnTo>
                  <a:lnTo>
                    <a:pt x="93" y="79"/>
                  </a:lnTo>
                  <a:lnTo>
                    <a:pt x="101" y="73"/>
                  </a:lnTo>
                  <a:lnTo>
                    <a:pt x="109" y="66"/>
                  </a:lnTo>
                  <a:lnTo>
                    <a:pt x="116" y="59"/>
                  </a:lnTo>
                  <a:lnTo>
                    <a:pt x="122" y="52"/>
                  </a:lnTo>
                  <a:lnTo>
                    <a:pt x="128" y="43"/>
                  </a:lnTo>
                  <a:lnTo>
                    <a:pt x="135" y="36"/>
                  </a:lnTo>
                  <a:lnTo>
                    <a:pt x="139" y="27"/>
                  </a:lnTo>
                  <a:lnTo>
                    <a:pt x="144" y="18"/>
                  </a:lnTo>
                  <a:lnTo>
                    <a:pt x="149" y="8"/>
                  </a:lnTo>
                  <a:lnTo>
                    <a:pt x="15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00" name="Freeform 466"/>
            <p:cNvSpPr>
              <a:spLocks/>
            </p:cNvSpPr>
            <p:nvPr/>
          </p:nvSpPr>
          <p:spPr bwMode="auto">
            <a:xfrm>
              <a:off x="2587" y="2458"/>
              <a:ext cx="56" cy="42"/>
            </a:xfrm>
            <a:custGeom>
              <a:avLst/>
              <a:gdLst>
                <a:gd name="T0" fmla="*/ 56 w 152"/>
                <a:gd name="T1" fmla="*/ 42 h 111"/>
                <a:gd name="T2" fmla="*/ 55 w 152"/>
                <a:gd name="T3" fmla="*/ 38 h 111"/>
                <a:gd name="T4" fmla="*/ 53 w 152"/>
                <a:gd name="T5" fmla="*/ 35 h 111"/>
                <a:gd name="T6" fmla="*/ 51 w 152"/>
                <a:gd name="T7" fmla="*/ 31 h 111"/>
                <a:gd name="T8" fmla="*/ 50 w 152"/>
                <a:gd name="T9" fmla="*/ 28 h 111"/>
                <a:gd name="T10" fmla="*/ 47 w 152"/>
                <a:gd name="T11" fmla="*/ 25 h 111"/>
                <a:gd name="T12" fmla="*/ 45 w 152"/>
                <a:gd name="T13" fmla="*/ 22 h 111"/>
                <a:gd name="T14" fmla="*/ 43 w 152"/>
                <a:gd name="T15" fmla="*/ 19 h 111"/>
                <a:gd name="T16" fmla="*/ 40 w 152"/>
                <a:gd name="T17" fmla="*/ 17 h 111"/>
                <a:gd name="T18" fmla="*/ 37 w 152"/>
                <a:gd name="T19" fmla="*/ 14 h 111"/>
                <a:gd name="T20" fmla="*/ 34 w 152"/>
                <a:gd name="T21" fmla="*/ 12 h 111"/>
                <a:gd name="T22" fmla="*/ 31 w 152"/>
                <a:gd name="T23" fmla="*/ 10 h 111"/>
                <a:gd name="T24" fmla="*/ 28 w 152"/>
                <a:gd name="T25" fmla="*/ 8 h 111"/>
                <a:gd name="T26" fmla="*/ 25 w 152"/>
                <a:gd name="T27" fmla="*/ 6 h 111"/>
                <a:gd name="T28" fmla="*/ 21 w 152"/>
                <a:gd name="T29" fmla="*/ 5 h 111"/>
                <a:gd name="T30" fmla="*/ 18 w 152"/>
                <a:gd name="T31" fmla="*/ 3 h 111"/>
                <a:gd name="T32" fmla="*/ 14 w 152"/>
                <a:gd name="T33" fmla="*/ 2 h 111"/>
                <a:gd name="T34" fmla="*/ 11 w 152"/>
                <a:gd name="T35" fmla="*/ 2 h 111"/>
                <a:gd name="T36" fmla="*/ 7 w 152"/>
                <a:gd name="T37" fmla="*/ 1 h 111"/>
                <a:gd name="T38" fmla="*/ 4 w 152"/>
                <a:gd name="T39" fmla="*/ 1 h 111"/>
                <a:gd name="T40" fmla="*/ 0 w 152"/>
                <a:gd name="T41" fmla="*/ 0 h 1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2" h="111">
                  <a:moveTo>
                    <a:pt x="152" y="111"/>
                  </a:moveTo>
                  <a:lnTo>
                    <a:pt x="149" y="101"/>
                  </a:lnTo>
                  <a:lnTo>
                    <a:pt x="144" y="92"/>
                  </a:lnTo>
                  <a:lnTo>
                    <a:pt x="139" y="83"/>
                  </a:lnTo>
                  <a:lnTo>
                    <a:pt x="135" y="75"/>
                  </a:lnTo>
                  <a:lnTo>
                    <a:pt x="128" y="66"/>
                  </a:lnTo>
                  <a:lnTo>
                    <a:pt x="122" y="59"/>
                  </a:lnTo>
                  <a:lnTo>
                    <a:pt x="116" y="51"/>
                  </a:lnTo>
                  <a:lnTo>
                    <a:pt x="109" y="44"/>
                  </a:lnTo>
                  <a:lnTo>
                    <a:pt x="101" y="38"/>
                  </a:lnTo>
                  <a:lnTo>
                    <a:pt x="93" y="31"/>
                  </a:lnTo>
                  <a:lnTo>
                    <a:pt x="85" y="26"/>
                  </a:lnTo>
                  <a:lnTo>
                    <a:pt x="76" y="21"/>
                  </a:lnTo>
                  <a:lnTo>
                    <a:pt x="68" y="16"/>
                  </a:lnTo>
                  <a:lnTo>
                    <a:pt x="58" y="12"/>
                  </a:lnTo>
                  <a:lnTo>
                    <a:pt x="49" y="9"/>
                  </a:lnTo>
                  <a:lnTo>
                    <a:pt x="39" y="6"/>
                  </a:lnTo>
                  <a:lnTo>
                    <a:pt x="30" y="4"/>
                  </a:lnTo>
                  <a:lnTo>
                    <a:pt x="20" y="3"/>
                  </a:lnTo>
                  <a:lnTo>
                    <a:pt x="10" y="2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01" name="Freeform 467"/>
            <p:cNvSpPr>
              <a:spLocks/>
            </p:cNvSpPr>
            <p:nvPr/>
          </p:nvSpPr>
          <p:spPr bwMode="auto">
            <a:xfrm>
              <a:off x="3220" y="1992"/>
              <a:ext cx="67" cy="18"/>
            </a:xfrm>
            <a:custGeom>
              <a:avLst/>
              <a:gdLst>
                <a:gd name="T0" fmla="*/ 0 w 186"/>
                <a:gd name="T1" fmla="*/ 11 h 46"/>
                <a:gd name="T2" fmla="*/ 3 w 186"/>
                <a:gd name="T3" fmla="*/ 13 h 46"/>
                <a:gd name="T4" fmla="*/ 7 w 186"/>
                <a:gd name="T5" fmla="*/ 14 h 46"/>
                <a:gd name="T6" fmla="*/ 10 w 186"/>
                <a:gd name="T7" fmla="*/ 16 h 46"/>
                <a:gd name="T8" fmla="*/ 14 w 186"/>
                <a:gd name="T9" fmla="*/ 16 h 46"/>
                <a:gd name="T10" fmla="*/ 17 w 186"/>
                <a:gd name="T11" fmla="*/ 17 h 46"/>
                <a:gd name="T12" fmla="*/ 21 w 186"/>
                <a:gd name="T13" fmla="*/ 18 h 46"/>
                <a:gd name="T14" fmla="*/ 24 w 186"/>
                <a:gd name="T15" fmla="*/ 18 h 46"/>
                <a:gd name="T16" fmla="*/ 28 w 186"/>
                <a:gd name="T17" fmla="*/ 18 h 46"/>
                <a:gd name="T18" fmla="*/ 32 w 186"/>
                <a:gd name="T19" fmla="*/ 18 h 46"/>
                <a:gd name="T20" fmla="*/ 35 w 186"/>
                <a:gd name="T21" fmla="*/ 17 h 46"/>
                <a:gd name="T22" fmla="*/ 39 w 186"/>
                <a:gd name="T23" fmla="*/ 16 h 46"/>
                <a:gd name="T24" fmla="*/ 42 w 186"/>
                <a:gd name="T25" fmla="*/ 16 h 46"/>
                <a:gd name="T26" fmla="*/ 45 w 186"/>
                <a:gd name="T27" fmla="*/ 14 h 46"/>
                <a:gd name="T28" fmla="*/ 49 w 186"/>
                <a:gd name="T29" fmla="*/ 13 h 46"/>
                <a:gd name="T30" fmla="*/ 52 w 186"/>
                <a:gd name="T31" fmla="*/ 11 h 46"/>
                <a:gd name="T32" fmla="*/ 55 w 186"/>
                <a:gd name="T33" fmla="*/ 9 h 46"/>
                <a:gd name="T34" fmla="*/ 58 w 186"/>
                <a:gd name="T35" fmla="*/ 7 h 46"/>
                <a:gd name="T36" fmla="*/ 61 w 186"/>
                <a:gd name="T37" fmla="*/ 5 h 46"/>
                <a:gd name="T38" fmla="*/ 64 w 186"/>
                <a:gd name="T39" fmla="*/ 2 h 46"/>
                <a:gd name="T40" fmla="*/ 67 w 186"/>
                <a:gd name="T41" fmla="*/ 0 h 4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86" h="46">
                  <a:moveTo>
                    <a:pt x="0" y="29"/>
                  </a:moveTo>
                  <a:lnTo>
                    <a:pt x="9" y="34"/>
                  </a:lnTo>
                  <a:lnTo>
                    <a:pt x="19" y="37"/>
                  </a:lnTo>
                  <a:lnTo>
                    <a:pt x="28" y="40"/>
                  </a:lnTo>
                  <a:lnTo>
                    <a:pt x="38" y="42"/>
                  </a:lnTo>
                  <a:lnTo>
                    <a:pt x="48" y="44"/>
                  </a:lnTo>
                  <a:lnTo>
                    <a:pt x="57" y="45"/>
                  </a:lnTo>
                  <a:lnTo>
                    <a:pt x="68" y="46"/>
                  </a:lnTo>
                  <a:lnTo>
                    <a:pt x="77" y="46"/>
                  </a:lnTo>
                  <a:lnTo>
                    <a:pt x="88" y="45"/>
                  </a:lnTo>
                  <a:lnTo>
                    <a:pt x="97" y="44"/>
                  </a:lnTo>
                  <a:lnTo>
                    <a:pt x="107" y="42"/>
                  </a:lnTo>
                  <a:lnTo>
                    <a:pt x="117" y="40"/>
                  </a:lnTo>
                  <a:lnTo>
                    <a:pt x="126" y="37"/>
                  </a:lnTo>
                  <a:lnTo>
                    <a:pt x="136" y="32"/>
                  </a:lnTo>
                  <a:lnTo>
                    <a:pt x="145" y="28"/>
                  </a:lnTo>
                  <a:lnTo>
                    <a:pt x="154" y="24"/>
                  </a:lnTo>
                  <a:lnTo>
                    <a:pt x="162" y="19"/>
                  </a:lnTo>
                  <a:lnTo>
                    <a:pt x="170" y="12"/>
                  </a:lnTo>
                  <a:lnTo>
                    <a:pt x="178" y="6"/>
                  </a:lnTo>
                  <a:lnTo>
                    <a:pt x="18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02" name="Freeform 468"/>
            <p:cNvSpPr>
              <a:spLocks/>
            </p:cNvSpPr>
            <p:nvPr/>
          </p:nvSpPr>
          <p:spPr bwMode="auto">
            <a:xfrm>
              <a:off x="3395" y="2116"/>
              <a:ext cx="18" cy="69"/>
            </a:xfrm>
            <a:custGeom>
              <a:avLst/>
              <a:gdLst>
                <a:gd name="T0" fmla="*/ 18 w 47"/>
                <a:gd name="T1" fmla="*/ 0 h 186"/>
                <a:gd name="T2" fmla="*/ 16 w 47"/>
                <a:gd name="T3" fmla="*/ 3 h 186"/>
                <a:gd name="T4" fmla="*/ 13 w 47"/>
                <a:gd name="T5" fmla="*/ 6 h 186"/>
                <a:gd name="T6" fmla="*/ 11 w 47"/>
                <a:gd name="T7" fmla="*/ 9 h 186"/>
                <a:gd name="T8" fmla="*/ 9 w 47"/>
                <a:gd name="T9" fmla="*/ 12 h 186"/>
                <a:gd name="T10" fmla="*/ 7 w 47"/>
                <a:gd name="T11" fmla="*/ 15 h 186"/>
                <a:gd name="T12" fmla="*/ 5 w 47"/>
                <a:gd name="T13" fmla="*/ 19 h 186"/>
                <a:gd name="T14" fmla="*/ 4 w 47"/>
                <a:gd name="T15" fmla="*/ 22 h 186"/>
                <a:gd name="T16" fmla="*/ 3 w 47"/>
                <a:gd name="T17" fmla="*/ 26 h 186"/>
                <a:gd name="T18" fmla="*/ 2 w 47"/>
                <a:gd name="T19" fmla="*/ 29 h 186"/>
                <a:gd name="T20" fmla="*/ 1 w 47"/>
                <a:gd name="T21" fmla="*/ 33 h 186"/>
                <a:gd name="T22" fmla="*/ 0 w 47"/>
                <a:gd name="T23" fmla="*/ 36 h 186"/>
                <a:gd name="T24" fmla="*/ 0 w 47"/>
                <a:gd name="T25" fmla="*/ 40 h 186"/>
                <a:gd name="T26" fmla="*/ 0 w 47"/>
                <a:gd name="T27" fmla="*/ 44 h 186"/>
                <a:gd name="T28" fmla="*/ 0 w 47"/>
                <a:gd name="T29" fmla="*/ 47 h 186"/>
                <a:gd name="T30" fmla="*/ 1 w 47"/>
                <a:gd name="T31" fmla="*/ 51 h 186"/>
                <a:gd name="T32" fmla="*/ 1 w 47"/>
                <a:gd name="T33" fmla="*/ 55 h 186"/>
                <a:gd name="T34" fmla="*/ 3 w 47"/>
                <a:gd name="T35" fmla="*/ 58 h 186"/>
                <a:gd name="T36" fmla="*/ 4 w 47"/>
                <a:gd name="T37" fmla="*/ 62 h 186"/>
                <a:gd name="T38" fmla="*/ 5 w 47"/>
                <a:gd name="T39" fmla="*/ 65 h 186"/>
                <a:gd name="T40" fmla="*/ 7 w 47"/>
                <a:gd name="T41" fmla="*/ 69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7" h="186">
                  <a:moveTo>
                    <a:pt x="47" y="0"/>
                  </a:moveTo>
                  <a:lnTo>
                    <a:pt x="41" y="7"/>
                  </a:lnTo>
                  <a:lnTo>
                    <a:pt x="34" y="15"/>
                  </a:lnTo>
                  <a:lnTo>
                    <a:pt x="28" y="23"/>
                  </a:lnTo>
                  <a:lnTo>
                    <a:pt x="23" y="32"/>
                  </a:lnTo>
                  <a:lnTo>
                    <a:pt x="17" y="40"/>
                  </a:lnTo>
                  <a:lnTo>
                    <a:pt x="13" y="50"/>
                  </a:lnTo>
                  <a:lnTo>
                    <a:pt x="10" y="59"/>
                  </a:lnTo>
                  <a:lnTo>
                    <a:pt x="7" y="69"/>
                  </a:lnTo>
                  <a:lnTo>
                    <a:pt x="5" y="79"/>
                  </a:lnTo>
                  <a:lnTo>
                    <a:pt x="2" y="88"/>
                  </a:lnTo>
                  <a:lnTo>
                    <a:pt x="1" y="98"/>
                  </a:lnTo>
                  <a:lnTo>
                    <a:pt x="0" y="108"/>
                  </a:lnTo>
                  <a:lnTo>
                    <a:pt x="0" y="118"/>
                  </a:lnTo>
                  <a:lnTo>
                    <a:pt x="1" y="128"/>
                  </a:lnTo>
                  <a:lnTo>
                    <a:pt x="2" y="138"/>
                  </a:lnTo>
                  <a:lnTo>
                    <a:pt x="3" y="148"/>
                  </a:lnTo>
                  <a:lnTo>
                    <a:pt x="7" y="157"/>
                  </a:lnTo>
                  <a:lnTo>
                    <a:pt x="10" y="167"/>
                  </a:lnTo>
                  <a:lnTo>
                    <a:pt x="13" y="176"/>
                  </a:lnTo>
                  <a:lnTo>
                    <a:pt x="17" y="18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03" name="Freeform 469"/>
            <p:cNvSpPr>
              <a:spLocks/>
            </p:cNvSpPr>
            <p:nvPr/>
          </p:nvSpPr>
          <p:spPr bwMode="auto">
            <a:xfrm>
              <a:off x="3931" y="1287"/>
              <a:ext cx="18" cy="61"/>
            </a:xfrm>
            <a:custGeom>
              <a:avLst/>
              <a:gdLst>
                <a:gd name="T0" fmla="*/ 0 w 47"/>
                <a:gd name="T1" fmla="*/ 61 h 162"/>
                <a:gd name="T2" fmla="*/ 3 w 47"/>
                <a:gd name="T3" fmla="*/ 58 h 162"/>
                <a:gd name="T4" fmla="*/ 5 w 47"/>
                <a:gd name="T5" fmla="*/ 55 h 162"/>
                <a:gd name="T6" fmla="*/ 8 w 47"/>
                <a:gd name="T7" fmla="*/ 52 h 162"/>
                <a:gd name="T8" fmla="*/ 10 w 47"/>
                <a:gd name="T9" fmla="*/ 49 h 162"/>
                <a:gd name="T10" fmla="*/ 12 w 47"/>
                <a:gd name="T11" fmla="*/ 45 h 162"/>
                <a:gd name="T12" fmla="*/ 13 w 47"/>
                <a:gd name="T13" fmla="*/ 41 h 162"/>
                <a:gd name="T14" fmla="*/ 15 w 47"/>
                <a:gd name="T15" fmla="*/ 38 h 162"/>
                <a:gd name="T16" fmla="*/ 16 w 47"/>
                <a:gd name="T17" fmla="*/ 34 h 162"/>
                <a:gd name="T18" fmla="*/ 17 w 47"/>
                <a:gd name="T19" fmla="*/ 31 h 162"/>
                <a:gd name="T20" fmla="*/ 18 w 47"/>
                <a:gd name="T21" fmla="*/ 27 h 162"/>
                <a:gd name="T22" fmla="*/ 18 w 47"/>
                <a:gd name="T23" fmla="*/ 23 h 162"/>
                <a:gd name="T24" fmla="*/ 18 w 47"/>
                <a:gd name="T25" fmla="*/ 19 h 162"/>
                <a:gd name="T26" fmla="*/ 18 w 47"/>
                <a:gd name="T27" fmla="*/ 15 h 162"/>
                <a:gd name="T28" fmla="*/ 18 w 47"/>
                <a:gd name="T29" fmla="*/ 11 h 162"/>
                <a:gd name="T30" fmla="*/ 17 w 47"/>
                <a:gd name="T31" fmla="*/ 7 h 162"/>
                <a:gd name="T32" fmla="*/ 16 w 47"/>
                <a:gd name="T33" fmla="*/ 3 h 162"/>
                <a:gd name="T34" fmla="*/ 15 w 47"/>
                <a:gd name="T35" fmla="*/ 0 h 16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7" h="162">
                  <a:moveTo>
                    <a:pt x="0" y="162"/>
                  </a:moveTo>
                  <a:lnTo>
                    <a:pt x="8" y="154"/>
                  </a:lnTo>
                  <a:lnTo>
                    <a:pt x="14" y="146"/>
                  </a:lnTo>
                  <a:lnTo>
                    <a:pt x="20" y="137"/>
                  </a:lnTo>
                  <a:lnTo>
                    <a:pt x="26" y="129"/>
                  </a:lnTo>
                  <a:lnTo>
                    <a:pt x="31" y="119"/>
                  </a:lnTo>
                  <a:lnTo>
                    <a:pt x="35" y="110"/>
                  </a:lnTo>
                  <a:lnTo>
                    <a:pt x="38" y="100"/>
                  </a:lnTo>
                  <a:lnTo>
                    <a:pt x="42" y="91"/>
                  </a:lnTo>
                  <a:lnTo>
                    <a:pt x="44" y="81"/>
                  </a:lnTo>
                  <a:lnTo>
                    <a:pt x="46" y="71"/>
                  </a:lnTo>
                  <a:lnTo>
                    <a:pt x="47" y="60"/>
                  </a:lnTo>
                  <a:lnTo>
                    <a:pt x="47" y="50"/>
                  </a:lnTo>
                  <a:lnTo>
                    <a:pt x="47" y="40"/>
                  </a:lnTo>
                  <a:lnTo>
                    <a:pt x="46" y="29"/>
                  </a:lnTo>
                  <a:lnTo>
                    <a:pt x="45" y="19"/>
                  </a:lnTo>
                  <a:lnTo>
                    <a:pt x="43" y="9"/>
                  </a:lnTo>
                  <a:lnTo>
                    <a:pt x="3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04" name="Freeform 470"/>
            <p:cNvSpPr>
              <a:spLocks/>
            </p:cNvSpPr>
            <p:nvPr/>
          </p:nvSpPr>
          <p:spPr bwMode="auto">
            <a:xfrm>
              <a:off x="4057" y="1454"/>
              <a:ext cx="59" cy="18"/>
            </a:xfrm>
            <a:custGeom>
              <a:avLst/>
              <a:gdLst>
                <a:gd name="T0" fmla="*/ 59 w 162"/>
                <a:gd name="T1" fmla="*/ 3 h 46"/>
                <a:gd name="T2" fmla="*/ 55 w 162"/>
                <a:gd name="T3" fmla="*/ 2 h 46"/>
                <a:gd name="T4" fmla="*/ 52 w 162"/>
                <a:gd name="T5" fmla="*/ 1 h 46"/>
                <a:gd name="T6" fmla="*/ 48 w 162"/>
                <a:gd name="T7" fmla="*/ 0 h 46"/>
                <a:gd name="T8" fmla="*/ 44 w 162"/>
                <a:gd name="T9" fmla="*/ 0 h 46"/>
                <a:gd name="T10" fmla="*/ 40 w 162"/>
                <a:gd name="T11" fmla="*/ 0 h 46"/>
                <a:gd name="T12" fmla="*/ 37 w 162"/>
                <a:gd name="T13" fmla="*/ 0 h 46"/>
                <a:gd name="T14" fmla="*/ 33 w 162"/>
                <a:gd name="T15" fmla="*/ 1 h 46"/>
                <a:gd name="T16" fmla="*/ 29 w 162"/>
                <a:gd name="T17" fmla="*/ 1 h 46"/>
                <a:gd name="T18" fmla="*/ 25 w 162"/>
                <a:gd name="T19" fmla="*/ 2 h 46"/>
                <a:gd name="T20" fmla="*/ 22 w 162"/>
                <a:gd name="T21" fmla="*/ 4 h 46"/>
                <a:gd name="T22" fmla="*/ 19 w 162"/>
                <a:gd name="T23" fmla="*/ 5 h 46"/>
                <a:gd name="T24" fmla="*/ 15 w 162"/>
                <a:gd name="T25" fmla="*/ 7 h 46"/>
                <a:gd name="T26" fmla="*/ 12 w 162"/>
                <a:gd name="T27" fmla="*/ 9 h 46"/>
                <a:gd name="T28" fmla="*/ 8 w 162"/>
                <a:gd name="T29" fmla="*/ 11 h 46"/>
                <a:gd name="T30" fmla="*/ 5 w 162"/>
                <a:gd name="T31" fmla="*/ 13 h 46"/>
                <a:gd name="T32" fmla="*/ 3 w 162"/>
                <a:gd name="T33" fmla="*/ 16 h 46"/>
                <a:gd name="T34" fmla="*/ 0 w 162"/>
                <a:gd name="T35" fmla="*/ 18 h 4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2" h="46">
                  <a:moveTo>
                    <a:pt x="162" y="8"/>
                  </a:moveTo>
                  <a:lnTo>
                    <a:pt x="151" y="5"/>
                  </a:lnTo>
                  <a:lnTo>
                    <a:pt x="142" y="3"/>
                  </a:lnTo>
                  <a:lnTo>
                    <a:pt x="131" y="1"/>
                  </a:lnTo>
                  <a:lnTo>
                    <a:pt x="122" y="0"/>
                  </a:lnTo>
                  <a:lnTo>
                    <a:pt x="111" y="0"/>
                  </a:lnTo>
                  <a:lnTo>
                    <a:pt x="101" y="1"/>
                  </a:lnTo>
                  <a:lnTo>
                    <a:pt x="90" y="2"/>
                  </a:lnTo>
                  <a:lnTo>
                    <a:pt x="80" y="3"/>
                  </a:lnTo>
                  <a:lnTo>
                    <a:pt x="70" y="6"/>
                  </a:lnTo>
                  <a:lnTo>
                    <a:pt x="60" y="9"/>
                  </a:lnTo>
                  <a:lnTo>
                    <a:pt x="51" y="12"/>
                  </a:lnTo>
                  <a:lnTo>
                    <a:pt x="41" y="17"/>
                  </a:lnTo>
                  <a:lnTo>
                    <a:pt x="33" y="22"/>
                  </a:lnTo>
                  <a:lnTo>
                    <a:pt x="23" y="27"/>
                  </a:lnTo>
                  <a:lnTo>
                    <a:pt x="15" y="34"/>
                  </a:lnTo>
                  <a:lnTo>
                    <a:pt x="7" y="40"/>
                  </a:lnTo>
                  <a:lnTo>
                    <a:pt x="0" y="4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05" name="Freeform 471"/>
            <p:cNvSpPr>
              <a:spLocks/>
            </p:cNvSpPr>
            <p:nvPr/>
          </p:nvSpPr>
          <p:spPr bwMode="auto">
            <a:xfrm>
              <a:off x="2855" y="1956"/>
              <a:ext cx="33" cy="16"/>
            </a:xfrm>
            <a:custGeom>
              <a:avLst/>
              <a:gdLst>
                <a:gd name="T0" fmla="*/ 0 w 91"/>
                <a:gd name="T1" fmla="*/ 16 h 37"/>
                <a:gd name="T2" fmla="*/ 3 w 91"/>
                <a:gd name="T3" fmla="*/ 16 h 37"/>
                <a:gd name="T4" fmla="*/ 7 w 91"/>
                <a:gd name="T5" fmla="*/ 15 h 37"/>
                <a:gd name="T6" fmla="*/ 11 w 91"/>
                <a:gd name="T7" fmla="*/ 14 h 37"/>
                <a:gd name="T8" fmla="*/ 14 w 91"/>
                <a:gd name="T9" fmla="*/ 13 h 37"/>
                <a:gd name="T10" fmla="*/ 17 w 91"/>
                <a:gd name="T11" fmla="*/ 11 h 37"/>
                <a:gd name="T12" fmla="*/ 21 w 91"/>
                <a:gd name="T13" fmla="*/ 9 h 37"/>
                <a:gd name="T14" fmla="*/ 24 w 91"/>
                <a:gd name="T15" fmla="*/ 7 h 37"/>
                <a:gd name="T16" fmla="*/ 27 w 91"/>
                <a:gd name="T17" fmla="*/ 5 h 37"/>
                <a:gd name="T18" fmla="*/ 30 w 91"/>
                <a:gd name="T19" fmla="*/ 3 h 37"/>
                <a:gd name="T20" fmla="*/ 33 w 91"/>
                <a:gd name="T21" fmla="*/ 0 h 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1" h="37">
                  <a:moveTo>
                    <a:pt x="0" y="37"/>
                  </a:moveTo>
                  <a:lnTo>
                    <a:pt x="9" y="36"/>
                  </a:lnTo>
                  <a:lnTo>
                    <a:pt x="20" y="34"/>
                  </a:lnTo>
                  <a:lnTo>
                    <a:pt x="29" y="32"/>
                  </a:lnTo>
                  <a:lnTo>
                    <a:pt x="39" y="29"/>
                  </a:lnTo>
                  <a:lnTo>
                    <a:pt x="48" y="26"/>
                  </a:lnTo>
                  <a:lnTo>
                    <a:pt x="57" y="21"/>
                  </a:lnTo>
                  <a:lnTo>
                    <a:pt x="65" y="17"/>
                  </a:lnTo>
                  <a:lnTo>
                    <a:pt x="75" y="12"/>
                  </a:lnTo>
                  <a:lnTo>
                    <a:pt x="82" y="7"/>
                  </a:lnTo>
                  <a:lnTo>
                    <a:pt x="9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06" name="Line 472"/>
            <p:cNvSpPr>
              <a:spLocks noChangeShapeType="1"/>
            </p:cNvSpPr>
            <p:nvPr/>
          </p:nvSpPr>
          <p:spPr bwMode="auto">
            <a:xfrm flipV="1">
              <a:off x="3267" y="2445"/>
              <a:ext cx="51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07" name="Line 473"/>
            <p:cNvSpPr>
              <a:spLocks noChangeShapeType="1"/>
            </p:cNvSpPr>
            <p:nvPr/>
          </p:nvSpPr>
          <p:spPr bwMode="auto">
            <a:xfrm flipV="1">
              <a:off x="3125" y="2603"/>
              <a:ext cx="39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08" name="Line 474"/>
            <p:cNvSpPr>
              <a:spLocks noChangeShapeType="1"/>
            </p:cNvSpPr>
            <p:nvPr/>
          </p:nvSpPr>
          <p:spPr bwMode="auto">
            <a:xfrm flipV="1">
              <a:off x="3295" y="2479"/>
              <a:ext cx="69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09" name="Line 475"/>
            <p:cNvSpPr>
              <a:spLocks noChangeShapeType="1"/>
            </p:cNvSpPr>
            <p:nvPr/>
          </p:nvSpPr>
          <p:spPr bwMode="auto">
            <a:xfrm flipV="1">
              <a:off x="3138" y="2631"/>
              <a:ext cx="74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10" name="Line 476"/>
            <p:cNvSpPr>
              <a:spLocks noChangeShapeType="1"/>
            </p:cNvSpPr>
            <p:nvPr/>
          </p:nvSpPr>
          <p:spPr bwMode="auto">
            <a:xfrm flipV="1">
              <a:off x="3336" y="2502"/>
              <a:ext cx="85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11" name="Line 477"/>
            <p:cNvSpPr>
              <a:spLocks noChangeShapeType="1"/>
            </p:cNvSpPr>
            <p:nvPr/>
          </p:nvSpPr>
          <p:spPr bwMode="auto">
            <a:xfrm flipV="1">
              <a:off x="3169" y="2672"/>
              <a:ext cx="82" cy="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12" name="Line 478"/>
            <p:cNvSpPr>
              <a:spLocks noChangeShapeType="1"/>
            </p:cNvSpPr>
            <p:nvPr/>
          </p:nvSpPr>
          <p:spPr bwMode="auto">
            <a:xfrm>
              <a:off x="3972" y="978"/>
              <a:ext cx="180" cy="1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13" name="Line 479"/>
            <p:cNvSpPr>
              <a:spLocks noChangeShapeType="1"/>
            </p:cNvSpPr>
            <p:nvPr/>
          </p:nvSpPr>
          <p:spPr bwMode="auto">
            <a:xfrm flipH="1" flipV="1">
              <a:off x="3995" y="1029"/>
              <a:ext cx="5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214" name="Line 480"/>
            <p:cNvSpPr>
              <a:spLocks noChangeShapeType="1"/>
            </p:cNvSpPr>
            <p:nvPr/>
          </p:nvSpPr>
          <p:spPr bwMode="auto">
            <a:xfrm>
              <a:off x="4199" y="1204"/>
              <a:ext cx="247" cy="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77633" name="Group 481"/>
          <p:cNvGrpSpPr>
            <a:grpSpLocks/>
          </p:cNvGrpSpPr>
          <p:nvPr/>
        </p:nvGrpSpPr>
        <p:grpSpPr bwMode="auto">
          <a:xfrm>
            <a:off x="538163" y="730250"/>
            <a:ext cx="7251700" cy="3540125"/>
            <a:chOff x="339" y="460"/>
            <a:chExt cx="4568" cy="2230"/>
          </a:xfrm>
        </p:grpSpPr>
        <p:sp>
          <p:nvSpPr>
            <p:cNvPr id="42139" name="Line 482"/>
            <p:cNvSpPr>
              <a:spLocks noChangeShapeType="1"/>
            </p:cNvSpPr>
            <p:nvPr/>
          </p:nvSpPr>
          <p:spPr bwMode="auto">
            <a:xfrm flipH="1">
              <a:off x="445" y="2371"/>
              <a:ext cx="23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40" name="Line 483"/>
            <p:cNvSpPr>
              <a:spLocks noChangeShapeType="1"/>
            </p:cNvSpPr>
            <p:nvPr/>
          </p:nvSpPr>
          <p:spPr bwMode="auto">
            <a:xfrm>
              <a:off x="445" y="2371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41" name="Line 484"/>
            <p:cNvSpPr>
              <a:spLocks noChangeShapeType="1"/>
            </p:cNvSpPr>
            <p:nvPr/>
          </p:nvSpPr>
          <p:spPr bwMode="auto">
            <a:xfrm>
              <a:off x="445" y="2371"/>
              <a:ext cx="0" cy="1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42" name="Freeform 485"/>
            <p:cNvSpPr>
              <a:spLocks/>
            </p:cNvSpPr>
            <p:nvPr/>
          </p:nvSpPr>
          <p:spPr bwMode="auto">
            <a:xfrm>
              <a:off x="432" y="2489"/>
              <a:ext cx="28" cy="175"/>
            </a:xfrm>
            <a:custGeom>
              <a:avLst/>
              <a:gdLst>
                <a:gd name="T0" fmla="*/ 28 w 80"/>
                <a:gd name="T1" fmla="*/ 0 h 480"/>
                <a:gd name="T2" fmla="*/ 14 w 80"/>
                <a:gd name="T3" fmla="*/ 175 h 480"/>
                <a:gd name="T4" fmla="*/ 0 w 80"/>
                <a:gd name="T5" fmla="*/ 0 h 480"/>
                <a:gd name="T6" fmla="*/ 28 w 80"/>
                <a:gd name="T7" fmla="*/ 0 h 4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480">
                  <a:moveTo>
                    <a:pt x="80" y="0"/>
                  </a:moveTo>
                  <a:lnTo>
                    <a:pt x="40" y="480"/>
                  </a:lnTo>
                  <a:lnTo>
                    <a:pt x="0" y="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43" name="Freeform 486"/>
            <p:cNvSpPr>
              <a:spLocks/>
            </p:cNvSpPr>
            <p:nvPr/>
          </p:nvSpPr>
          <p:spPr bwMode="auto">
            <a:xfrm>
              <a:off x="432" y="2489"/>
              <a:ext cx="28" cy="175"/>
            </a:xfrm>
            <a:custGeom>
              <a:avLst/>
              <a:gdLst>
                <a:gd name="T0" fmla="*/ 28 w 80"/>
                <a:gd name="T1" fmla="*/ 0 h 480"/>
                <a:gd name="T2" fmla="*/ 14 w 80"/>
                <a:gd name="T3" fmla="*/ 175 h 480"/>
                <a:gd name="T4" fmla="*/ 0 w 80"/>
                <a:gd name="T5" fmla="*/ 0 h 480"/>
                <a:gd name="T6" fmla="*/ 28 w 80"/>
                <a:gd name="T7" fmla="*/ 0 h 4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480">
                  <a:moveTo>
                    <a:pt x="80" y="0"/>
                  </a:moveTo>
                  <a:lnTo>
                    <a:pt x="40" y="480"/>
                  </a:lnTo>
                  <a:lnTo>
                    <a:pt x="0" y="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44" name="Freeform 487"/>
            <p:cNvSpPr>
              <a:spLocks/>
            </p:cNvSpPr>
            <p:nvPr/>
          </p:nvSpPr>
          <p:spPr bwMode="auto">
            <a:xfrm>
              <a:off x="4773" y="766"/>
              <a:ext cx="134" cy="134"/>
            </a:xfrm>
            <a:custGeom>
              <a:avLst/>
              <a:gdLst>
                <a:gd name="T0" fmla="*/ 20 w 367"/>
                <a:gd name="T1" fmla="*/ 0 h 367"/>
                <a:gd name="T2" fmla="*/ 134 w 367"/>
                <a:gd name="T3" fmla="*/ 134 h 367"/>
                <a:gd name="T4" fmla="*/ 0 w 367"/>
                <a:gd name="T5" fmla="*/ 20 h 367"/>
                <a:gd name="T6" fmla="*/ 20 w 367"/>
                <a:gd name="T7" fmla="*/ 0 h 3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7" h="367">
                  <a:moveTo>
                    <a:pt x="56" y="0"/>
                  </a:moveTo>
                  <a:lnTo>
                    <a:pt x="367" y="367"/>
                  </a:lnTo>
                  <a:lnTo>
                    <a:pt x="0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45" name="Freeform 488"/>
            <p:cNvSpPr>
              <a:spLocks/>
            </p:cNvSpPr>
            <p:nvPr/>
          </p:nvSpPr>
          <p:spPr bwMode="auto">
            <a:xfrm>
              <a:off x="4773" y="766"/>
              <a:ext cx="134" cy="134"/>
            </a:xfrm>
            <a:custGeom>
              <a:avLst/>
              <a:gdLst>
                <a:gd name="T0" fmla="*/ 20 w 367"/>
                <a:gd name="T1" fmla="*/ 0 h 367"/>
                <a:gd name="T2" fmla="*/ 134 w 367"/>
                <a:gd name="T3" fmla="*/ 134 h 367"/>
                <a:gd name="T4" fmla="*/ 0 w 367"/>
                <a:gd name="T5" fmla="*/ 20 h 367"/>
                <a:gd name="T6" fmla="*/ 20 w 367"/>
                <a:gd name="T7" fmla="*/ 0 h 3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7" h="367">
                  <a:moveTo>
                    <a:pt x="56" y="0"/>
                  </a:moveTo>
                  <a:lnTo>
                    <a:pt x="367" y="367"/>
                  </a:lnTo>
                  <a:lnTo>
                    <a:pt x="0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46" name="Freeform 489"/>
            <p:cNvSpPr>
              <a:spLocks/>
            </p:cNvSpPr>
            <p:nvPr/>
          </p:nvSpPr>
          <p:spPr bwMode="auto">
            <a:xfrm>
              <a:off x="339" y="2015"/>
              <a:ext cx="124" cy="248"/>
            </a:xfrm>
            <a:custGeom>
              <a:avLst/>
              <a:gdLst>
                <a:gd name="T0" fmla="*/ 0 w 336"/>
                <a:gd name="T1" fmla="*/ 248 h 670"/>
                <a:gd name="T2" fmla="*/ 124 w 336"/>
                <a:gd name="T3" fmla="*/ 0 h 670"/>
                <a:gd name="T4" fmla="*/ 115 w 336"/>
                <a:gd name="T5" fmla="*/ 248 h 6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670">
                  <a:moveTo>
                    <a:pt x="0" y="670"/>
                  </a:moveTo>
                  <a:lnTo>
                    <a:pt x="336" y="0"/>
                  </a:lnTo>
                  <a:lnTo>
                    <a:pt x="312" y="67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47" name="Line 490"/>
            <p:cNvSpPr>
              <a:spLocks noChangeShapeType="1"/>
            </p:cNvSpPr>
            <p:nvPr/>
          </p:nvSpPr>
          <p:spPr bwMode="auto">
            <a:xfrm flipH="1">
              <a:off x="375" y="2196"/>
              <a:ext cx="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48" name="Freeform 491"/>
            <p:cNvSpPr>
              <a:spLocks/>
            </p:cNvSpPr>
            <p:nvPr/>
          </p:nvSpPr>
          <p:spPr bwMode="auto">
            <a:xfrm>
              <a:off x="4392" y="460"/>
              <a:ext cx="123" cy="247"/>
            </a:xfrm>
            <a:custGeom>
              <a:avLst/>
              <a:gdLst>
                <a:gd name="T0" fmla="*/ 0 w 335"/>
                <a:gd name="T1" fmla="*/ 247 h 670"/>
                <a:gd name="T2" fmla="*/ 123 w 335"/>
                <a:gd name="T3" fmla="*/ 0 h 670"/>
                <a:gd name="T4" fmla="*/ 115 w 335"/>
                <a:gd name="T5" fmla="*/ 247 h 6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5" h="670">
                  <a:moveTo>
                    <a:pt x="0" y="670"/>
                  </a:moveTo>
                  <a:lnTo>
                    <a:pt x="335" y="0"/>
                  </a:lnTo>
                  <a:lnTo>
                    <a:pt x="312" y="67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49" name="Line 492"/>
            <p:cNvSpPr>
              <a:spLocks noChangeShapeType="1"/>
            </p:cNvSpPr>
            <p:nvPr/>
          </p:nvSpPr>
          <p:spPr bwMode="auto">
            <a:xfrm flipH="1">
              <a:off x="4428" y="638"/>
              <a:ext cx="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50" name="Line 493"/>
            <p:cNvSpPr>
              <a:spLocks noChangeShapeType="1"/>
            </p:cNvSpPr>
            <p:nvPr/>
          </p:nvSpPr>
          <p:spPr bwMode="auto">
            <a:xfrm flipH="1">
              <a:off x="2873" y="2371"/>
              <a:ext cx="16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51" name="Line 494"/>
            <p:cNvSpPr>
              <a:spLocks noChangeShapeType="1"/>
            </p:cNvSpPr>
            <p:nvPr/>
          </p:nvSpPr>
          <p:spPr bwMode="auto">
            <a:xfrm flipV="1">
              <a:off x="3035" y="2257"/>
              <a:ext cx="113" cy="11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52" name="Freeform 495"/>
            <p:cNvSpPr>
              <a:spLocks/>
            </p:cNvSpPr>
            <p:nvPr/>
          </p:nvSpPr>
          <p:spPr bwMode="auto">
            <a:xfrm>
              <a:off x="2878" y="2443"/>
              <a:ext cx="123" cy="247"/>
            </a:xfrm>
            <a:custGeom>
              <a:avLst/>
              <a:gdLst>
                <a:gd name="T0" fmla="*/ 0 w 336"/>
                <a:gd name="T1" fmla="*/ 247 h 669"/>
                <a:gd name="T2" fmla="*/ 123 w 336"/>
                <a:gd name="T3" fmla="*/ 0 h 669"/>
                <a:gd name="T4" fmla="*/ 115 w 336"/>
                <a:gd name="T5" fmla="*/ 247 h 6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669">
                  <a:moveTo>
                    <a:pt x="0" y="669"/>
                  </a:moveTo>
                  <a:lnTo>
                    <a:pt x="336" y="0"/>
                  </a:lnTo>
                  <a:lnTo>
                    <a:pt x="313" y="66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53" name="Line 496"/>
            <p:cNvSpPr>
              <a:spLocks noChangeShapeType="1"/>
            </p:cNvSpPr>
            <p:nvPr/>
          </p:nvSpPr>
          <p:spPr bwMode="auto">
            <a:xfrm flipH="1">
              <a:off x="2914" y="2621"/>
              <a:ext cx="8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54" name="Line 497"/>
            <p:cNvSpPr>
              <a:spLocks noChangeShapeType="1"/>
            </p:cNvSpPr>
            <p:nvPr/>
          </p:nvSpPr>
          <p:spPr bwMode="auto">
            <a:xfrm flipH="1">
              <a:off x="4533" y="694"/>
              <a:ext cx="165" cy="16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55" name="Line 498"/>
            <p:cNvSpPr>
              <a:spLocks noChangeShapeType="1"/>
            </p:cNvSpPr>
            <p:nvPr/>
          </p:nvSpPr>
          <p:spPr bwMode="auto">
            <a:xfrm>
              <a:off x="4698" y="694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56" name="Line 499"/>
            <p:cNvSpPr>
              <a:spLocks noChangeShapeType="1"/>
            </p:cNvSpPr>
            <p:nvPr/>
          </p:nvSpPr>
          <p:spPr bwMode="auto">
            <a:xfrm>
              <a:off x="4698" y="694"/>
              <a:ext cx="85" cy="8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77652" name="Group 500"/>
          <p:cNvGrpSpPr>
            <a:grpSpLocks/>
          </p:cNvGrpSpPr>
          <p:nvPr/>
        </p:nvGrpSpPr>
        <p:grpSpPr bwMode="auto">
          <a:xfrm>
            <a:off x="1227138" y="4786313"/>
            <a:ext cx="6624637" cy="1843087"/>
            <a:chOff x="772" y="3015"/>
            <a:chExt cx="4173" cy="1161"/>
          </a:xfrm>
        </p:grpSpPr>
        <p:sp>
          <p:nvSpPr>
            <p:cNvPr id="42000" name="Freeform 501"/>
            <p:cNvSpPr>
              <a:spLocks/>
            </p:cNvSpPr>
            <p:nvPr/>
          </p:nvSpPr>
          <p:spPr bwMode="auto">
            <a:xfrm>
              <a:off x="2587" y="3015"/>
              <a:ext cx="121" cy="247"/>
            </a:xfrm>
            <a:custGeom>
              <a:avLst/>
              <a:gdLst>
                <a:gd name="T0" fmla="*/ 0 w 335"/>
                <a:gd name="T1" fmla="*/ 247 h 670"/>
                <a:gd name="T2" fmla="*/ 121 w 335"/>
                <a:gd name="T3" fmla="*/ 0 h 670"/>
                <a:gd name="T4" fmla="*/ 113 w 335"/>
                <a:gd name="T5" fmla="*/ 247 h 6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5" h="670">
                  <a:moveTo>
                    <a:pt x="0" y="670"/>
                  </a:moveTo>
                  <a:lnTo>
                    <a:pt x="335" y="0"/>
                  </a:lnTo>
                  <a:lnTo>
                    <a:pt x="312" y="67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01" name="Line 502"/>
            <p:cNvSpPr>
              <a:spLocks noChangeShapeType="1"/>
            </p:cNvSpPr>
            <p:nvPr/>
          </p:nvSpPr>
          <p:spPr bwMode="auto">
            <a:xfrm flipH="1">
              <a:off x="2620" y="3192"/>
              <a:ext cx="8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02" name="Line 503"/>
            <p:cNvSpPr>
              <a:spLocks noChangeShapeType="1"/>
            </p:cNvSpPr>
            <p:nvPr/>
          </p:nvSpPr>
          <p:spPr bwMode="auto">
            <a:xfrm>
              <a:off x="2837" y="3179"/>
              <a:ext cx="7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03" name="Freeform 504"/>
            <p:cNvSpPr>
              <a:spLocks/>
            </p:cNvSpPr>
            <p:nvPr/>
          </p:nvSpPr>
          <p:spPr bwMode="auto">
            <a:xfrm>
              <a:off x="3007" y="3015"/>
              <a:ext cx="123" cy="247"/>
            </a:xfrm>
            <a:custGeom>
              <a:avLst/>
              <a:gdLst>
                <a:gd name="T0" fmla="*/ 0 w 336"/>
                <a:gd name="T1" fmla="*/ 247 h 670"/>
                <a:gd name="T2" fmla="*/ 123 w 336"/>
                <a:gd name="T3" fmla="*/ 0 h 670"/>
                <a:gd name="T4" fmla="*/ 115 w 336"/>
                <a:gd name="T5" fmla="*/ 247 h 6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670">
                  <a:moveTo>
                    <a:pt x="0" y="670"/>
                  </a:moveTo>
                  <a:lnTo>
                    <a:pt x="336" y="0"/>
                  </a:lnTo>
                  <a:lnTo>
                    <a:pt x="313" y="67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04" name="Line 505"/>
            <p:cNvSpPr>
              <a:spLocks noChangeShapeType="1"/>
            </p:cNvSpPr>
            <p:nvPr/>
          </p:nvSpPr>
          <p:spPr bwMode="auto">
            <a:xfrm flipH="1">
              <a:off x="3043" y="3192"/>
              <a:ext cx="7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05" name="Line 506"/>
            <p:cNvSpPr>
              <a:spLocks noChangeShapeType="1"/>
            </p:cNvSpPr>
            <p:nvPr/>
          </p:nvSpPr>
          <p:spPr bwMode="auto">
            <a:xfrm>
              <a:off x="772" y="3576"/>
              <a:ext cx="53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06" name="Line 507"/>
            <p:cNvSpPr>
              <a:spLocks noChangeShapeType="1"/>
            </p:cNvSpPr>
            <p:nvPr/>
          </p:nvSpPr>
          <p:spPr bwMode="auto">
            <a:xfrm>
              <a:off x="772" y="3988"/>
              <a:ext cx="53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07" name="Line 508"/>
            <p:cNvSpPr>
              <a:spLocks noChangeShapeType="1"/>
            </p:cNvSpPr>
            <p:nvPr/>
          </p:nvSpPr>
          <p:spPr bwMode="auto">
            <a:xfrm>
              <a:off x="772" y="3576"/>
              <a:ext cx="0" cy="4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08" name="Line 509"/>
            <p:cNvSpPr>
              <a:spLocks noChangeShapeType="1"/>
            </p:cNvSpPr>
            <p:nvPr/>
          </p:nvSpPr>
          <p:spPr bwMode="auto">
            <a:xfrm>
              <a:off x="918" y="3576"/>
              <a:ext cx="0" cy="4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09" name="Line 510"/>
            <p:cNvSpPr>
              <a:spLocks noChangeShapeType="1"/>
            </p:cNvSpPr>
            <p:nvPr/>
          </p:nvSpPr>
          <p:spPr bwMode="auto">
            <a:xfrm>
              <a:off x="1153" y="3576"/>
              <a:ext cx="0" cy="4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10" name="Line 511"/>
            <p:cNvSpPr>
              <a:spLocks noChangeShapeType="1"/>
            </p:cNvSpPr>
            <p:nvPr/>
          </p:nvSpPr>
          <p:spPr bwMode="auto">
            <a:xfrm>
              <a:off x="1302" y="3576"/>
              <a:ext cx="0" cy="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11" name="Line 512"/>
            <p:cNvSpPr>
              <a:spLocks noChangeShapeType="1"/>
            </p:cNvSpPr>
            <p:nvPr/>
          </p:nvSpPr>
          <p:spPr bwMode="auto">
            <a:xfrm>
              <a:off x="4415" y="3988"/>
              <a:ext cx="53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12" name="Line 513"/>
            <p:cNvSpPr>
              <a:spLocks noChangeShapeType="1"/>
            </p:cNvSpPr>
            <p:nvPr/>
          </p:nvSpPr>
          <p:spPr bwMode="auto">
            <a:xfrm>
              <a:off x="4945" y="3576"/>
              <a:ext cx="0" cy="4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13" name="Line 514"/>
            <p:cNvSpPr>
              <a:spLocks noChangeShapeType="1"/>
            </p:cNvSpPr>
            <p:nvPr/>
          </p:nvSpPr>
          <p:spPr bwMode="auto">
            <a:xfrm>
              <a:off x="4675" y="3496"/>
              <a:ext cx="0" cy="2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14" name="Line 515"/>
            <p:cNvSpPr>
              <a:spLocks noChangeShapeType="1"/>
            </p:cNvSpPr>
            <p:nvPr/>
          </p:nvSpPr>
          <p:spPr bwMode="auto">
            <a:xfrm>
              <a:off x="4675" y="3761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15" name="Line 516"/>
            <p:cNvSpPr>
              <a:spLocks noChangeShapeType="1"/>
            </p:cNvSpPr>
            <p:nvPr/>
          </p:nvSpPr>
          <p:spPr bwMode="auto">
            <a:xfrm>
              <a:off x="4675" y="3859"/>
              <a:ext cx="0" cy="2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16" name="Line 517"/>
            <p:cNvSpPr>
              <a:spLocks noChangeShapeType="1"/>
            </p:cNvSpPr>
            <p:nvPr/>
          </p:nvSpPr>
          <p:spPr bwMode="auto">
            <a:xfrm>
              <a:off x="4562" y="3576"/>
              <a:ext cx="0" cy="4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17" name="Line 518"/>
            <p:cNvSpPr>
              <a:spLocks noChangeShapeType="1"/>
            </p:cNvSpPr>
            <p:nvPr/>
          </p:nvSpPr>
          <p:spPr bwMode="auto">
            <a:xfrm>
              <a:off x="4415" y="3576"/>
              <a:ext cx="0" cy="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18" name="Line 519"/>
            <p:cNvSpPr>
              <a:spLocks noChangeShapeType="1"/>
            </p:cNvSpPr>
            <p:nvPr/>
          </p:nvSpPr>
          <p:spPr bwMode="auto">
            <a:xfrm>
              <a:off x="4799" y="3576"/>
              <a:ext cx="0" cy="4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19" name="Line 520"/>
            <p:cNvSpPr>
              <a:spLocks noChangeShapeType="1"/>
            </p:cNvSpPr>
            <p:nvPr/>
          </p:nvSpPr>
          <p:spPr bwMode="auto">
            <a:xfrm>
              <a:off x="4415" y="3576"/>
              <a:ext cx="53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20" name="Line 521"/>
            <p:cNvSpPr>
              <a:spLocks noChangeShapeType="1"/>
            </p:cNvSpPr>
            <p:nvPr/>
          </p:nvSpPr>
          <p:spPr bwMode="auto">
            <a:xfrm>
              <a:off x="2623" y="4076"/>
              <a:ext cx="82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21" name="Line 522"/>
            <p:cNvSpPr>
              <a:spLocks noChangeShapeType="1"/>
            </p:cNvSpPr>
            <p:nvPr/>
          </p:nvSpPr>
          <p:spPr bwMode="auto">
            <a:xfrm>
              <a:off x="2623" y="3488"/>
              <a:ext cx="0" cy="1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22" name="Line 523"/>
            <p:cNvSpPr>
              <a:spLocks noChangeShapeType="1"/>
            </p:cNvSpPr>
            <p:nvPr/>
          </p:nvSpPr>
          <p:spPr bwMode="auto">
            <a:xfrm>
              <a:off x="2770" y="3488"/>
              <a:ext cx="0" cy="58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23" name="Line 524"/>
            <p:cNvSpPr>
              <a:spLocks noChangeShapeType="1"/>
            </p:cNvSpPr>
            <p:nvPr/>
          </p:nvSpPr>
          <p:spPr bwMode="auto">
            <a:xfrm>
              <a:off x="3300" y="3488"/>
              <a:ext cx="0" cy="58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24" name="Line 525"/>
            <p:cNvSpPr>
              <a:spLocks noChangeShapeType="1"/>
            </p:cNvSpPr>
            <p:nvPr/>
          </p:nvSpPr>
          <p:spPr bwMode="auto">
            <a:xfrm>
              <a:off x="3447" y="3488"/>
              <a:ext cx="0" cy="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25" name="Line 526"/>
            <p:cNvSpPr>
              <a:spLocks noChangeShapeType="1"/>
            </p:cNvSpPr>
            <p:nvPr/>
          </p:nvSpPr>
          <p:spPr bwMode="auto">
            <a:xfrm>
              <a:off x="2623" y="3488"/>
              <a:ext cx="8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26" name="Line 527"/>
            <p:cNvSpPr>
              <a:spLocks noChangeShapeType="1"/>
            </p:cNvSpPr>
            <p:nvPr/>
          </p:nvSpPr>
          <p:spPr bwMode="auto">
            <a:xfrm>
              <a:off x="1359" y="3694"/>
              <a:ext cx="120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27" name="Line 528"/>
            <p:cNvSpPr>
              <a:spLocks noChangeShapeType="1"/>
            </p:cNvSpPr>
            <p:nvPr/>
          </p:nvSpPr>
          <p:spPr bwMode="auto">
            <a:xfrm>
              <a:off x="1359" y="3870"/>
              <a:ext cx="120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28" name="Line 529"/>
            <p:cNvSpPr>
              <a:spLocks noChangeShapeType="1"/>
            </p:cNvSpPr>
            <p:nvPr/>
          </p:nvSpPr>
          <p:spPr bwMode="auto">
            <a:xfrm>
              <a:off x="1302" y="3973"/>
              <a:ext cx="0" cy="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29" name="Line 530"/>
            <p:cNvSpPr>
              <a:spLocks noChangeShapeType="1"/>
            </p:cNvSpPr>
            <p:nvPr/>
          </p:nvSpPr>
          <p:spPr bwMode="auto">
            <a:xfrm>
              <a:off x="2623" y="4058"/>
              <a:ext cx="0" cy="1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30" name="Line 531"/>
            <p:cNvSpPr>
              <a:spLocks noChangeShapeType="1"/>
            </p:cNvSpPr>
            <p:nvPr/>
          </p:nvSpPr>
          <p:spPr bwMode="auto">
            <a:xfrm>
              <a:off x="3447" y="4055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31" name="Line 532"/>
            <p:cNvSpPr>
              <a:spLocks noChangeShapeType="1"/>
            </p:cNvSpPr>
            <p:nvPr/>
          </p:nvSpPr>
          <p:spPr bwMode="auto">
            <a:xfrm>
              <a:off x="4415" y="3973"/>
              <a:ext cx="0" cy="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32" name="Line 533"/>
            <p:cNvSpPr>
              <a:spLocks noChangeShapeType="1"/>
            </p:cNvSpPr>
            <p:nvPr/>
          </p:nvSpPr>
          <p:spPr bwMode="auto">
            <a:xfrm>
              <a:off x="3503" y="3694"/>
              <a:ext cx="85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33" name="Line 534"/>
            <p:cNvSpPr>
              <a:spLocks noChangeShapeType="1"/>
            </p:cNvSpPr>
            <p:nvPr/>
          </p:nvSpPr>
          <p:spPr bwMode="auto">
            <a:xfrm>
              <a:off x="3503" y="3870"/>
              <a:ext cx="85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34" name="Line 535"/>
            <p:cNvSpPr>
              <a:spLocks noChangeShapeType="1"/>
            </p:cNvSpPr>
            <p:nvPr/>
          </p:nvSpPr>
          <p:spPr bwMode="auto">
            <a:xfrm flipV="1">
              <a:off x="1333" y="3537"/>
              <a:ext cx="1262" cy="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35" name="Line 536"/>
            <p:cNvSpPr>
              <a:spLocks noChangeShapeType="1"/>
            </p:cNvSpPr>
            <p:nvPr/>
          </p:nvSpPr>
          <p:spPr bwMode="auto">
            <a:xfrm>
              <a:off x="3473" y="3537"/>
              <a:ext cx="911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36" name="Line 537"/>
            <p:cNvSpPr>
              <a:spLocks noChangeShapeType="1"/>
            </p:cNvSpPr>
            <p:nvPr/>
          </p:nvSpPr>
          <p:spPr bwMode="auto">
            <a:xfrm>
              <a:off x="1333" y="3942"/>
              <a:ext cx="1262" cy="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37" name="Line 538"/>
            <p:cNvSpPr>
              <a:spLocks noChangeShapeType="1"/>
            </p:cNvSpPr>
            <p:nvPr/>
          </p:nvSpPr>
          <p:spPr bwMode="auto">
            <a:xfrm flipV="1">
              <a:off x="3473" y="3944"/>
              <a:ext cx="911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38" name="Freeform 539"/>
            <p:cNvSpPr>
              <a:spLocks/>
            </p:cNvSpPr>
            <p:nvPr/>
          </p:nvSpPr>
          <p:spPr bwMode="auto">
            <a:xfrm>
              <a:off x="1302" y="3635"/>
              <a:ext cx="57" cy="59"/>
            </a:xfrm>
            <a:custGeom>
              <a:avLst/>
              <a:gdLst>
                <a:gd name="T0" fmla="*/ 0 w 159"/>
                <a:gd name="T1" fmla="*/ 0 h 160"/>
                <a:gd name="T2" fmla="*/ 0 w 159"/>
                <a:gd name="T3" fmla="*/ 4 h 160"/>
                <a:gd name="T4" fmla="*/ 0 w 159"/>
                <a:gd name="T5" fmla="*/ 7 h 160"/>
                <a:gd name="T6" fmla="*/ 1 w 159"/>
                <a:gd name="T7" fmla="*/ 11 h 160"/>
                <a:gd name="T8" fmla="*/ 1 w 159"/>
                <a:gd name="T9" fmla="*/ 15 h 160"/>
                <a:gd name="T10" fmla="*/ 3 w 159"/>
                <a:gd name="T11" fmla="*/ 18 h 160"/>
                <a:gd name="T12" fmla="*/ 4 w 159"/>
                <a:gd name="T13" fmla="*/ 22 h 160"/>
                <a:gd name="T14" fmla="*/ 5 w 159"/>
                <a:gd name="T15" fmla="*/ 25 h 160"/>
                <a:gd name="T16" fmla="*/ 7 w 159"/>
                <a:gd name="T17" fmla="*/ 29 h 160"/>
                <a:gd name="T18" fmla="*/ 9 w 159"/>
                <a:gd name="T19" fmla="*/ 32 h 160"/>
                <a:gd name="T20" fmla="*/ 11 w 159"/>
                <a:gd name="T21" fmla="*/ 35 h 160"/>
                <a:gd name="T22" fmla="*/ 13 w 159"/>
                <a:gd name="T23" fmla="*/ 38 h 160"/>
                <a:gd name="T24" fmla="*/ 15 w 159"/>
                <a:gd name="T25" fmla="*/ 41 h 160"/>
                <a:gd name="T26" fmla="*/ 18 w 159"/>
                <a:gd name="T27" fmla="*/ 43 h 160"/>
                <a:gd name="T28" fmla="*/ 20 w 159"/>
                <a:gd name="T29" fmla="*/ 46 h 160"/>
                <a:gd name="T30" fmla="*/ 24 w 159"/>
                <a:gd name="T31" fmla="*/ 48 h 160"/>
                <a:gd name="T32" fmla="*/ 27 w 159"/>
                <a:gd name="T33" fmla="*/ 50 h 160"/>
                <a:gd name="T34" fmla="*/ 30 w 159"/>
                <a:gd name="T35" fmla="*/ 52 h 160"/>
                <a:gd name="T36" fmla="*/ 33 w 159"/>
                <a:gd name="T37" fmla="*/ 54 h 160"/>
                <a:gd name="T38" fmla="*/ 36 w 159"/>
                <a:gd name="T39" fmla="*/ 55 h 160"/>
                <a:gd name="T40" fmla="*/ 39 w 159"/>
                <a:gd name="T41" fmla="*/ 56 h 160"/>
                <a:gd name="T42" fmla="*/ 43 w 159"/>
                <a:gd name="T43" fmla="*/ 57 h 160"/>
                <a:gd name="T44" fmla="*/ 46 w 159"/>
                <a:gd name="T45" fmla="*/ 58 h 160"/>
                <a:gd name="T46" fmla="*/ 50 w 159"/>
                <a:gd name="T47" fmla="*/ 59 h 160"/>
                <a:gd name="T48" fmla="*/ 53 w 159"/>
                <a:gd name="T49" fmla="*/ 59 h 160"/>
                <a:gd name="T50" fmla="*/ 57 w 159"/>
                <a:gd name="T51" fmla="*/ 59 h 16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59" h="160">
                  <a:moveTo>
                    <a:pt x="0" y="0"/>
                  </a:moveTo>
                  <a:lnTo>
                    <a:pt x="0" y="11"/>
                  </a:lnTo>
                  <a:lnTo>
                    <a:pt x="1" y="20"/>
                  </a:lnTo>
                  <a:lnTo>
                    <a:pt x="2" y="31"/>
                  </a:lnTo>
                  <a:lnTo>
                    <a:pt x="4" y="41"/>
                  </a:lnTo>
                  <a:lnTo>
                    <a:pt x="7" y="50"/>
                  </a:lnTo>
                  <a:lnTo>
                    <a:pt x="10" y="60"/>
                  </a:lnTo>
                  <a:lnTo>
                    <a:pt x="15" y="69"/>
                  </a:lnTo>
                  <a:lnTo>
                    <a:pt x="19" y="78"/>
                  </a:lnTo>
                  <a:lnTo>
                    <a:pt x="24" y="86"/>
                  </a:lnTo>
                  <a:lnTo>
                    <a:pt x="30" y="95"/>
                  </a:lnTo>
                  <a:lnTo>
                    <a:pt x="36" y="103"/>
                  </a:lnTo>
                  <a:lnTo>
                    <a:pt x="42" y="111"/>
                  </a:lnTo>
                  <a:lnTo>
                    <a:pt x="50" y="117"/>
                  </a:lnTo>
                  <a:lnTo>
                    <a:pt x="57" y="124"/>
                  </a:lnTo>
                  <a:lnTo>
                    <a:pt x="66" y="130"/>
                  </a:lnTo>
                  <a:lnTo>
                    <a:pt x="74" y="136"/>
                  </a:lnTo>
                  <a:lnTo>
                    <a:pt x="83" y="141"/>
                  </a:lnTo>
                  <a:lnTo>
                    <a:pt x="91" y="146"/>
                  </a:lnTo>
                  <a:lnTo>
                    <a:pt x="101" y="150"/>
                  </a:lnTo>
                  <a:lnTo>
                    <a:pt x="110" y="153"/>
                  </a:lnTo>
                  <a:lnTo>
                    <a:pt x="120" y="155"/>
                  </a:lnTo>
                  <a:lnTo>
                    <a:pt x="129" y="157"/>
                  </a:lnTo>
                  <a:lnTo>
                    <a:pt x="139" y="159"/>
                  </a:lnTo>
                  <a:lnTo>
                    <a:pt x="149" y="160"/>
                  </a:lnTo>
                  <a:lnTo>
                    <a:pt x="159" y="16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39" name="Freeform 540"/>
            <p:cNvSpPr>
              <a:spLocks/>
            </p:cNvSpPr>
            <p:nvPr/>
          </p:nvSpPr>
          <p:spPr bwMode="auto">
            <a:xfrm>
              <a:off x="1302" y="3870"/>
              <a:ext cx="57" cy="59"/>
            </a:xfrm>
            <a:custGeom>
              <a:avLst/>
              <a:gdLst>
                <a:gd name="T0" fmla="*/ 57 w 159"/>
                <a:gd name="T1" fmla="*/ 0 h 160"/>
                <a:gd name="T2" fmla="*/ 53 w 159"/>
                <a:gd name="T3" fmla="*/ 0 h 160"/>
                <a:gd name="T4" fmla="*/ 50 w 159"/>
                <a:gd name="T5" fmla="*/ 0 h 160"/>
                <a:gd name="T6" fmla="*/ 46 w 159"/>
                <a:gd name="T7" fmla="*/ 1 h 160"/>
                <a:gd name="T8" fmla="*/ 43 w 159"/>
                <a:gd name="T9" fmla="*/ 2 h 160"/>
                <a:gd name="T10" fmla="*/ 39 w 159"/>
                <a:gd name="T11" fmla="*/ 3 h 160"/>
                <a:gd name="T12" fmla="*/ 36 w 159"/>
                <a:gd name="T13" fmla="*/ 4 h 160"/>
                <a:gd name="T14" fmla="*/ 33 w 159"/>
                <a:gd name="T15" fmla="*/ 6 h 160"/>
                <a:gd name="T16" fmla="*/ 30 w 159"/>
                <a:gd name="T17" fmla="*/ 7 h 160"/>
                <a:gd name="T18" fmla="*/ 27 w 159"/>
                <a:gd name="T19" fmla="*/ 9 h 160"/>
                <a:gd name="T20" fmla="*/ 24 w 159"/>
                <a:gd name="T21" fmla="*/ 11 h 160"/>
                <a:gd name="T22" fmla="*/ 20 w 159"/>
                <a:gd name="T23" fmla="*/ 14 h 160"/>
                <a:gd name="T24" fmla="*/ 18 w 159"/>
                <a:gd name="T25" fmla="*/ 16 h 160"/>
                <a:gd name="T26" fmla="*/ 15 w 159"/>
                <a:gd name="T27" fmla="*/ 19 h 160"/>
                <a:gd name="T28" fmla="*/ 13 w 159"/>
                <a:gd name="T29" fmla="*/ 21 h 160"/>
                <a:gd name="T30" fmla="*/ 11 w 159"/>
                <a:gd name="T31" fmla="*/ 24 h 160"/>
                <a:gd name="T32" fmla="*/ 9 w 159"/>
                <a:gd name="T33" fmla="*/ 27 h 160"/>
                <a:gd name="T34" fmla="*/ 7 w 159"/>
                <a:gd name="T35" fmla="*/ 31 h 160"/>
                <a:gd name="T36" fmla="*/ 5 w 159"/>
                <a:gd name="T37" fmla="*/ 34 h 160"/>
                <a:gd name="T38" fmla="*/ 4 w 159"/>
                <a:gd name="T39" fmla="*/ 38 h 160"/>
                <a:gd name="T40" fmla="*/ 3 w 159"/>
                <a:gd name="T41" fmla="*/ 41 h 160"/>
                <a:gd name="T42" fmla="*/ 1 w 159"/>
                <a:gd name="T43" fmla="*/ 45 h 160"/>
                <a:gd name="T44" fmla="*/ 1 w 159"/>
                <a:gd name="T45" fmla="*/ 48 h 160"/>
                <a:gd name="T46" fmla="*/ 0 w 159"/>
                <a:gd name="T47" fmla="*/ 52 h 160"/>
                <a:gd name="T48" fmla="*/ 0 w 159"/>
                <a:gd name="T49" fmla="*/ 56 h 160"/>
                <a:gd name="T50" fmla="*/ 0 w 159"/>
                <a:gd name="T51" fmla="*/ 59 h 16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59" h="160">
                  <a:moveTo>
                    <a:pt x="159" y="0"/>
                  </a:moveTo>
                  <a:lnTo>
                    <a:pt x="149" y="1"/>
                  </a:lnTo>
                  <a:lnTo>
                    <a:pt x="139" y="1"/>
                  </a:lnTo>
                  <a:lnTo>
                    <a:pt x="129" y="3"/>
                  </a:lnTo>
                  <a:lnTo>
                    <a:pt x="120" y="5"/>
                  </a:lnTo>
                  <a:lnTo>
                    <a:pt x="110" y="9"/>
                  </a:lnTo>
                  <a:lnTo>
                    <a:pt x="101" y="12"/>
                  </a:lnTo>
                  <a:lnTo>
                    <a:pt x="91" y="16"/>
                  </a:lnTo>
                  <a:lnTo>
                    <a:pt x="83" y="20"/>
                  </a:lnTo>
                  <a:lnTo>
                    <a:pt x="74" y="25"/>
                  </a:lnTo>
                  <a:lnTo>
                    <a:pt x="66" y="31"/>
                  </a:lnTo>
                  <a:lnTo>
                    <a:pt x="57" y="37"/>
                  </a:lnTo>
                  <a:lnTo>
                    <a:pt x="50" y="44"/>
                  </a:lnTo>
                  <a:lnTo>
                    <a:pt x="42" y="51"/>
                  </a:lnTo>
                  <a:lnTo>
                    <a:pt x="36" y="58"/>
                  </a:lnTo>
                  <a:lnTo>
                    <a:pt x="30" y="66"/>
                  </a:lnTo>
                  <a:lnTo>
                    <a:pt x="24" y="74"/>
                  </a:lnTo>
                  <a:lnTo>
                    <a:pt x="19" y="83"/>
                  </a:lnTo>
                  <a:lnTo>
                    <a:pt x="15" y="92"/>
                  </a:lnTo>
                  <a:lnTo>
                    <a:pt x="10" y="102"/>
                  </a:lnTo>
                  <a:lnTo>
                    <a:pt x="7" y="110"/>
                  </a:lnTo>
                  <a:lnTo>
                    <a:pt x="4" y="121"/>
                  </a:lnTo>
                  <a:lnTo>
                    <a:pt x="2" y="131"/>
                  </a:lnTo>
                  <a:lnTo>
                    <a:pt x="1" y="140"/>
                  </a:lnTo>
                  <a:lnTo>
                    <a:pt x="0" y="151"/>
                  </a:lnTo>
                  <a:lnTo>
                    <a:pt x="0" y="16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40" name="Freeform 541"/>
            <p:cNvSpPr>
              <a:spLocks/>
            </p:cNvSpPr>
            <p:nvPr/>
          </p:nvSpPr>
          <p:spPr bwMode="auto">
            <a:xfrm>
              <a:off x="2564" y="3635"/>
              <a:ext cx="59" cy="59"/>
            </a:xfrm>
            <a:custGeom>
              <a:avLst/>
              <a:gdLst>
                <a:gd name="T0" fmla="*/ 0 w 161"/>
                <a:gd name="T1" fmla="*/ 59 h 160"/>
                <a:gd name="T2" fmla="*/ 4 w 161"/>
                <a:gd name="T3" fmla="*/ 59 h 160"/>
                <a:gd name="T4" fmla="*/ 7 w 161"/>
                <a:gd name="T5" fmla="*/ 59 h 160"/>
                <a:gd name="T6" fmla="*/ 11 w 161"/>
                <a:gd name="T7" fmla="*/ 58 h 160"/>
                <a:gd name="T8" fmla="*/ 15 w 161"/>
                <a:gd name="T9" fmla="*/ 57 h 160"/>
                <a:gd name="T10" fmla="*/ 18 w 161"/>
                <a:gd name="T11" fmla="*/ 56 h 160"/>
                <a:gd name="T12" fmla="*/ 22 w 161"/>
                <a:gd name="T13" fmla="*/ 55 h 160"/>
                <a:gd name="T14" fmla="*/ 25 w 161"/>
                <a:gd name="T15" fmla="*/ 54 h 160"/>
                <a:gd name="T16" fmla="*/ 29 w 161"/>
                <a:gd name="T17" fmla="*/ 52 h 160"/>
                <a:gd name="T18" fmla="*/ 32 w 161"/>
                <a:gd name="T19" fmla="*/ 50 h 160"/>
                <a:gd name="T20" fmla="*/ 35 w 161"/>
                <a:gd name="T21" fmla="*/ 48 h 160"/>
                <a:gd name="T22" fmla="*/ 37 w 161"/>
                <a:gd name="T23" fmla="*/ 46 h 160"/>
                <a:gd name="T24" fmla="*/ 40 w 161"/>
                <a:gd name="T25" fmla="*/ 43 h 160"/>
                <a:gd name="T26" fmla="*/ 43 w 161"/>
                <a:gd name="T27" fmla="*/ 41 h 160"/>
                <a:gd name="T28" fmla="*/ 45 w 161"/>
                <a:gd name="T29" fmla="*/ 38 h 160"/>
                <a:gd name="T30" fmla="*/ 48 w 161"/>
                <a:gd name="T31" fmla="*/ 35 h 160"/>
                <a:gd name="T32" fmla="*/ 50 w 161"/>
                <a:gd name="T33" fmla="*/ 32 h 160"/>
                <a:gd name="T34" fmla="*/ 51 w 161"/>
                <a:gd name="T35" fmla="*/ 29 h 160"/>
                <a:gd name="T36" fmla="*/ 54 w 161"/>
                <a:gd name="T37" fmla="*/ 25 h 160"/>
                <a:gd name="T38" fmla="*/ 55 w 161"/>
                <a:gd name="T39" fmla="*/ 22 h 160"/>
                <a:gd name="T40" fmla="*/ 56 w 161"/>
                <a:gd name="T41" fmla="*/ 18 h 160"/>
                <a:gd name="T42" fmla="*/ 57 w 161"/>
                <a:gd name="T43" fmla="*/ 15 h 160"/>
                <a:gd name="T44" fmla="*/ 58 w 161"/>
                <a:gd name="T45" fmla="*/ 11 h 160"/>
                <a:gd name="T46" fmla="*/ 58 w 161"/>
                <a:gd name="T47" fmla="*/ 7 h 160"/>
                <a:gd name="T48" fmla="*/ 59 w 161"/>
                <a:gd name="T49" fmla="*/ 4 h 160"/>
                <a:gd name="T50" fmla="*/ 59 w 161"/>
                <a:gd name="T51" fmla="*/ 0 h 16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61" h="160">
                  <a:moveTo>
                    <a:pt x="0" y="160"/>
                  </a:moveTo>
                  <a:lnTo>
                    <a:pt x="11" y="160"/>
                  </a:lnTo>
                  <a:lnTo>
                    <a:pt x="20" y="159"/>
                  </a:lnTo>
                  <a:lnTo>
                    <a:pt x="31" y="157"/>
                  </a:lnTo>
                  <a:lnTo>
                    <a:pt x="41" y="155"/>
                  </a:lnTo>
                  <a:lnTo>
                    <a:pt x="50" y="153"/>
                  </a:lnTo>
                  <a:lnTo>
                    <a:pt x="60" y="150"/>
                  </a:lnTo>
                  <a:lnTo>
                    <a:pt x="68" y="146"/>
                  </a:lnTo>
                  <a:lnTo>
                    <a:pt x="78" y="141"/>
                  </a:lnTo>
                  <a:lnTo>
                    <a:pt x="86" y="136"/>
                  </a:lnTo>
                  <a:lnTo>
                    <a:pt x="95" y="130"/>
                  </a:lnTo>
                  <a:lnTo>
                    <a:pt x="102" y="124"/>
                  </a:lnTo>
                  <a:lnTo>
                    <a:pt x="110" y="117"/>
                  </a:lnTo>
                  <a:lnTo>
                    <a:pt x="117" y="111"/>
                  </a:lnTo>
                  <a:lnTo>
                    <a:pt x="123" y="103"/>
                  </a:lnTo>
                  <a:lnTo>
                    <a:pt x="130" y="95"/>
                  </a:lnTo>
                  <a:lnTo>
                    <a:pt x="136" y="86"/>
                  </a:lnTo>
                  <a:lnTo>
                    <a:pt x="140" y="78"/>
                  </a:lnTo>
                  <a:lnTo>
                    <a:pt x="146" y="69"/>
                  </a:lnTo>
                  <a:lnTo>
                    <a:pt x="149" y="60"/>
                  </a:lnTo>
                  <a:lnTo>
                    <a:pt x="153" y="50"/>
                  </a:lnTo>
                  <a:lnTo>
                    <a:pt x="155" y="41"/>
                  </a:lnTo>
                  <a:lnTo>
                    <a:pt x="157" y="31"/>
                  </a:lnTo>
                  <a:lnTo>
                    <a:pt x="159" y="20"/>
                  </a:lnTo>
                  <a:lnTo>
                    <a:pt x="161" y="11"/>
                  </a:lnTo>
                  <a:lnTo>
                    <a:pt x="16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41" name="Freeform 542"/>
            <p:cNvSpPr>
              <a:spLocks/>
            </p:cNvSpPr>
            <p:nvPr/>
          </p:nvSpPr>
          <p:spPr bwMode="auto">
            <a:xfrm>
              <a:off x="2564" y="3870"/>
              <a:ext cx="59" cy="59"/>
            </a:xfrm>
            <a:custGeom>
              <a:avLst/>
              <a:gdLst>
                <a:gd name="T0" fmla="*/ 59 w 161"/>
                <a:gd name="T1" fmla="*/ 59 h 160"/>
                <a:gd name="T2" fmla="*/ 59 w 161"/>
                <a:gd name="T3" fmla="*/ 56 h 160"/>
                <a:gd name="T4" fmla="*/ 58 w 161"/>
                <a:gd name="T5" fmla="*/ 52 h 160"/>
                <a:gd name="T6" fmla="*/ 58 w 161"/>
                <a:gd name="T7" fmla="*/ 48 h 160"/>
                <a:gd name="T8" fmla="*/ 57 w 161"/>
                <a:gd name="T9" fmla="*/ 45 h 160"/>
                <a:gd name="T10" fmla="*/ 56 w 161"/>
                <a:gd name="T11" fmla="*/ 41 h 160"/>
                <a:gd name="T12" fmla="*/ 55 w 161"/>
                <a:gd name="T13" fmla="*/ 38 h 160"/>
                <a:gd name="T14" fmla="*/ 54 w 161"/>
                <a:gd name="T15" fmla="*/ 34 h 160"/>
                <a:gd name="T16" fmla="*/ 51 w 161"/>
                <a:gd name="T17" fmla="*/ 31 h 160"/>
                <a:gd name="T18" fmla="*/ 50 w 161"/>
                <a:gd name="T19" fmla="*/ 27 h 160"/>
                <a:gd name="T20" fmla="*/ 48 w 161"/>
                <a:gd name="T21" fmla="*/ 24 h 160"/>
                <a:gd name="T22" fmla="*/ 45 w 161"/>
                <a:gd name="T23" fmla="*/ 21 h 160"/>
                <a:gd name="T24" fmla="*/ 43 w 161"/>
                <a:gd name="T25" fmla="*/ 19 h 160"/>
                <a:gd name="T26" fmla="*/ 40 w 161"/>
                <a:gd name="T27" fmla="*/ 16 h 160"/>
                <a:gd name="T28" fmla="*/ 37 w 161"/>
                <a:gd name="T29" fmla="*/ 14 h 160"/>
                <a:gd name="T30" fmla="*/ 35 w 161"/>
                <a:gd name="T31" fmla="*/ 11 h 160"/>
                <a:gd name="T32" fmla="*/ 32 w 161"/>
                <a:gd name="T33" fmla="*/ 9 h 160"/>
                <a:gd name="T34" fmla="*/ 29 w 161"/>
                <a:gd name="T35" fmla="*/ 7 h 160"/>
                <a:gd name="T36" fmla="*/ 25 w 161"/>
                <a:gd name="T37" fmla="*/ 6 h 160"/>
                <a:gd name="T38" fmla="*/ 22 w 161"/>
                <a:gd name="T39" fmla="*/ 4 h 160"/>
                <a:gd name="T40" fmla="*/ 18 w 161"/>
                <a:gd name="T41" fmla="*/ 3 h 160"/>
                <a:gd name="T42" fmla="*/ 15 w 161"/>
                <a:gd name="T43" fmla="*/ 2 h 160"/>
                <a:gd name="T44" fmla="*/ 11 w 161"/>
                <a:gd name="T45" fmla="*/ 1 h 160"/>
                <a:gd name="T46" fmla="*/ 7 w 161"/>
                <a:gd name="T47" fmla="*/ 0 h 160"/>
                <a:gd name="T48" fmla="*/ 4 w 161"/>
                <a:gd name="T49" fmla="*/ 0 h 160"/>
                <a:gd name="T50" fmla="*/ 0 w 161"/>
                <a:gd name="T51" fmla="*/ 0 h 16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61" h="160">
                  <a:moveTo>
                    <a:pt x="161" y="160"/>
                  </a:moveTo>
                  <a:lnTo>
                    <a:pt x="161" y="151"/>
                  </a:lnTo>
                  <a:lnTo>
                    <a:pt x="159" y="140"/>
                  </a:lnTo>
                  <a:lnTo>
                    <a:pt x="157" y="131"/>
                  </a:lnTo>
                  <a:lnTo>
                    <a:pt x="155" y="121"/>
                  </a:lnTo>
                  <a:lnTo>
                    <a:pt x="153" y="110"/>
                  </a:lnTo>
                  <a:lnTo>
                    <a:pt x="149" y="102"/>
                  </a:lnTo>
                  <a:lnTo>
                    <a:pt x="146" y="92"/>
                  </a:lnTo>
                  <a:lnTo>
                    <a:pt x="140" y="83"/>
                  </a:lnTo>
                  <a:lnTo>
                    <a:pt x="136" y="74"/>
                  </a:lnTo>
                  <a:lnTo>
                    <a:pt x="130" y="66"/>
                  </a:lnTo>
                  <a:lnTo>
                    <a:pt x="123" y="58"/>
                  </a:lnTo>
                  <a:lnTo>
                    <a:pt x="117" y="51"/>
                  </a:lnTo>
                  <a:lnTo>
                    <a:pt x="110" y="44"/>
                  </a:lnTo>
                  <a:lnTo>
                    <a:pt x="102" y="37"/>
                  </a:lnTo>
                  <a:lnTo>
                    <a:pt x="95" y="31"/>
                  </a:lnTo>
                  <a:lnTo>
                    <a:pt x="86" y="25"/>
                  </a:lnTo>
                  <a:lnTo>
                    <a:pt x="78" y="20"/>
                  </a:lnTo>
                  <a:lnTo>
                    <a:pt x="68" y="16"/>
                  </a:lnTo>
                  <a:lnTo>
                    <a:pt x="60" y="12"/>
                  </a:lnTo>
                  <a:lnTo>
                    <a:pt x="50" y="9"/>
                  </a:lnTo>
                  <a:lnTo>
                    <a:pt x="41" y="5"/>
                  </a:lnTo>
                  <a:lnTo>
                    <a:pt x="31" y="3"/>
                  </a:lnTo>
                  <a:lnTo>
                    <a:pt x="20" y="1"/>
                  </a:lnTo>
                  <a:lnTo>
                    <a:pt x="11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42" name="Freeform 543"/>
            <p:cNvSpPr>
              <a:spLocks/>
            </p:cNvSpPr>
            <p:nvPr/>
          </p:nvSpPr>
          <p:spPr bwMode="auto">
            <a:xfrm>
              <a:off x="3447" y="3635"/>
              <a:ext cx="56" cy="59"/>
            </a:xfrm>
            <a:custGeom>
              <a:avLst/>
              <a:gdLst>
                <a:gd name="T0" fmla="*/ 0 w 160"/>
                <a:gd name="T1" fmla="*/ 0 h 160"/>
                <a:gd name="T2" fmla="*/ 0 w 160"/>
                <a:gd name="T3" fmla="*/ 4 h 160"/>
                <a:gd name="T4" fmla="*/ 0 w 160"/>
                <a:gd name="T5" fmla="*/ 7 h 160"/>
                <a:gd name="T6" fmla="*/ 1 w 160"/>
                <a:gd name="T7" fmla="*/ 11 h 160"/>
                <a:gd name="T8" fmla="*/ 2 w 160"/>
                <a:gd name="T9" fmla="*/ 15 h 160"/>
                <a:gd name="T10" fmla="*/ 3 w 160"/>
                <a:gd name="T11" fmla="*/ 18 h 160"/>
                <a:gd name="T12" fmla="*/ 4 w 160"/>
                <a:gd name="T13" fmla="*/ 22 h 160"/>
                <a:gd name="T14" fmla="*/ 6 w 160"/>
                <a:gd name="T15" fmla="*/ 25 h 160"/>
                <a:gd name="T16" fmla="*/ 7 w 160"/>
                <a:gd name="T17" fmla="*/ 29 h 160"/>
                <a:gd name="T18" fmla="*/ 9 w 160"/>
                <a:gd name="T19" fmla="*/ 32 h 160"/>
                <a:gd name="T20" fmla="*/ 11 w 160"/>
                <a:gd name="T21" fmla="*/ 35 h 160"/>
                <a:gd name="T22" fmla="*/ 13 w 160"/>
                <a:gd name="T23" fmla="*/ 38 h 160"/>
                <a:gd name="T24" fmla="*/ 15 w 160"/>
                <a:gd name="T25" fmla="*/ 41 h 160"/>
                <a:gd name="T26" fmla="*/ 18 w 160"/>
                <a:gd name="T27" fmla="*/ 43 h 160"/>
                <a:gd name="T28" fmla="*/ 21 w 160"/>
                <a:gd name="T29" fmla="*/ 46 h 160"/>
                <a:gd name="T30" fmla="*/ 23 w 160"/>
                <a:gd name="T31" fmla="*/ 48 h 160"/>
                <a:gd name="T32" fmla="*/ 26 w 160"/>
                <a:gd name="T33" fmla="*/ 50 h 160"/>
                <a:gd name="T34" fmla="*/ 29 w 160"/>
                <a:gd name="T35" fmla="*/ 52 h 160"/>
                <a:gd name="T36" fmla="*/ 32 w 160"/>
                <a:gd name="T37" fmla="*/ 54 h 160"/>
                <a:gd name="T38" fmla="*/ 35 w 160"/>
                <a:gd name="T39" fmla="*/ 55 h 160"/>
                <a:gd name="T40" fmla="*/ 39 w 160"/>
                <a:gd name="T41" fmla="*/ 56 h 160"/>
                <a:gd name="T42" fmla="*/ 42 w 160"/>
                <a:gd name="T43" fmla="*/ 57 h 160"/>
                <a:gd name="T44" fmla="*/ 46 w 160"/>
                <a:gd name="T45" fmla="*/ 58 h 160"/>
                <a:gd name="T46" fmla="*/ 49 w 160"/>
                <a:gd name="T47" fmla="*/ 59 h 160"/>
                <a:gd name="T48" fmla="*/ 53 w 160"/>
                <a:gd name="T49" fmla="*/ 59 h 160"/>
                <a:gd name="T50" fmla="*/ 56 w 160"/>
                <a:gd name="T51" fmla="*/ 59 h 16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60" h="160">
                  <a:moveTo>
                    <a:pt x="0" y="0"/>
                  </a:moveTo>
                  <a:lnTo>
                    <a:pt x="1" y="11"/>
                  </a:lnTo>
                  <a:lnTo>
                    <a:pt x="1" y="20"/>
                  </a:lnTo>
                  <a:lnTo>
                    <a:pt x="3" y="31"/>
                  </a:lnTo>
                  <a:lnTo>
                    <a:pt x="5" y="41"/>
                  </a:lnTo>
                  <a:lnTo>
                    <a:pt x="9" y="50"/>
                  </a:lnTo>
                  <a:lnTo>
                    <a:pt x="12" y="60"/>
                  </a:lnTo>
                  <a:lnTo>
                    <a:pt x="16" y="69"/>
                  </a:lnTo>
                  <a:lnTo>
                    <a:pt x="20" y="78"/>
                  </a:lnTo>
                  <a:lnTo>
                    <a:pt x="26" y="86"/>
                  </a:lnTo>
                  <a:lnTo>
                    <a:pt x="31" y="95"/>
                  </a:lnTo>
                  <a:lnTo>
                    <a:pt x="37" y="103"/>
                  </a:lnTo>
                  <a:lnTo>
                    <a:pt x="44" y="111"/>
                  </a:lnTo>
                  <a:lnTo>
                    <a:pt x="51" y="117"/>
                  </a:lnTo>
                  <a:lnTo>
                    <a:pt x="59" y="124"/>
                  </a:lnTo>
                  <a:lnTo>
                    <a:pt x="66" y="130"/>
                  </a:lnTo>
                  <a:lnTo>
                    <a:pt x="74" y="136"/>
                  </a:lnTo>
                  <a:lnTo>
                    <a:pt x="83" y="141"/>
                  </a:lnTo>
                  <a:lnTo>
                    <a:pt x="92" y="146"/>
                  </a:lnTo>
                  <a:lnTo>
                    <a:pt x="101" y="150"/>
                  </a:lnTo>
                  <a:lnTo>
                    <a:pt x="111" y="153"/>
                  </a:lnTo>
                  <a:lnTo>
                    <a:pt x="120" y="155"/>
                  </a:lnTo>
                  <a:lnTo>
                    <a:pt x="131" y="157"/>
                  </a:lnTo>
                  <a:lnTo>
                    <a:pt x="140" y="159"/>
                  </a:lnTo>
                  <a:lnTo>
                    <a:pt x="150" y="160"/>
                  </a:lnTo>
                  <a:lnTo>
                    <a:pt x="160" y="16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43" name="Freeform 544"/>
            <p:cNvSpPr>
              <a:spLocks/>
            </p:cNvSpPr>
            <p:nvPr/>
          </p:nvSpPr>
          <p:spPr bwMode="auto">
            <a:xfrm>
              <a:off x="3447" y="3870"/>
              <a:ext cx="56" cy="59"/>
            </a:xfrm>
            <a:custGeom>
              <a:avLst/>
              <a:gdLst>
                <a:gd name="T0" fmla="*/ 56 w 160"/>
                <a:gd name="T1" fmla="*/ 0 h 160"/>
                <a:gd name="T2" fmla="*/ 53 w 160"/>
                <a:gd name="T3" fmla="*/ 0 h 160"/>
                <a:gd name="T4" fmla="*/ 49 w 160"/>
                <a:gd name="T5" fmla="*/ 0 h 160"/>
                <a:gd name="T6" fmla="*/ 46 w 160"/>
                <a:gd name="T7" fmla="*/ 1 h 160"/>
                <a:gd name="T8" fmla="*/ 42 w 160"/>
                <a:gd name="T9" fmla="*/ 2 h 160"/>
                <a:gd name="T10" fmla="*/ 39 w 160"/>
                <a:gd name="T11" fmla="*/ 3 h 160"/>
                <a:gd name="T12" fmla="*/ 35 w 160"/>
                <a:gd name="T13" fmla="*/ 4 h 160"/>
                <a:gd name="T14" fmla="*/ 32 w 160"/>
                <a:gd name="T15" fmla="*/ 6 h 160"/>
                <a:gd name="T16" fmla="*/ 29 w 160"/>
                <a:gd name="T17" fmla="*/ 7 h 160"/>
                <a:gd name="T18" fmla="*/ 26 w 160"/>
                <a:gd name="T19" fmla="*/ 9 h 160"/>
                <a:gd name="T20" fmla="*/ 23 w 160"/>
                <a:gd name="T21" fmla="*/ 11 h 160"/>
                <a:gd name="T22" fmla="*/ 21 w 160"/>
                <a:gd name="T23" fmla="*/ 14 h 160"/>
                <a:gd name="T24" fmla="*/ 18 w 160"/>
                <a:gd name="T25" fmla="*/ 16 h 160"/>
                <a:gd name="T26" fmla="*/ 15 w 160"/>
                <a:gd name="T27" fmla="*/ 19 h 160"/>
                <a:gd name="T28" fmla="*/ 13 w 160"/>
                <a:gd name="T29" fmla="*/ 21 h 160"/>
                <a:gd name="T30" fmla="*/ 11 w 160"/>
                <a:gd name="T31" fmla="*/ 24 h 160"/>
                <a:gd name="T32" fmla="*/ 9 w 160"/>
                <a:gd name="T33" fmla="*/ 27 h 160"/>
                <a:gd name="T34" fmla="*/ 7 w 160"/>
                <a:gd name="T35" fmla="*/ 31 h 160"/>
                <a:gd name="T36" fmla="*/ 6 w 160"/>
                <a:gd name="T37" fmla="*/ 34 h 160"/>
                <a:gd name="T38" fmla="*/ 4 w 160"/>
                <a:gd name="T39" fmla="*/ 38 h 160"/>
                <a:gd name="T40" fmla="*/ 3 w 160"/>
                <a:gd name="T41" fmla="*/ 41 h 160"/>
                <a:gd name="T42" fmla="*/ 2 w 160"/>
                <a:gd name="T43" fmla="*/ 45 h 160"/>
                <a:gd name="T44" fmla="*/ 1 w 160"/>
                <a:gd name="T45" fmla="*/ 48 h 160"/>
                <a:gd name="T46" fmla="*/ 0 w 160"/>
                <a:gd name="T47" fmla="*/ 52 h 160"/>
                <a:gd name="T48" fmla="*/ 0 w 160"/>
                <a:gd name="T49" fmla="*/ 56 h 160"/>
                <a:gd name="T50" fmla="*/ 0 w 160"/>
                <a:gd name="T51" fmla="*/ 59 h 16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60" h="160">
                  <a:moveTo>
                    <a:pt x="160" y="0"/>
                  </a:moveTo>
                  <a:lnTo>
                    <a:pt x="150" y="1"/>
                  </a:lnTo>
                  <a:lnTo>
                    <a:pt x="140" y="1"/>
                  </a:lnTo>
                  <a:lnTo>
                    <a:pt x="131" y="3"/>
                  </a:lnTo>
                  <a:lnTo>
                    <a:pt x="120" y="5"/>
                  </a:lnTo>
                  <a:lnTo>
                    <a:pt x="111" y="9"/>
                  </a:lnTo>
                  <a:lnTo>
                    <a:pt x="101" y="12"/>
                  </a:lnTo>
                  <a:lnTo>
                    <a:pt x="92" y="16"/>
                  </a:lnTo>
                  <a:lnTo>
                    <a:pt x="83" y="20"/>
                  </a:lnTo>
                  <a:lnTo>
                    <a:pt x="74" y="25"/>
                  </a:lnTo>
                  <a:lnTo>
                    <a:pt x="66" y="31"/>
                  </a:lnTo>
                  <a:lnTo>
                    <a:pt x="59" y="37"/>
                  </a:lnTo>
                  <a:lnTo>
                    <a:pt x="51" y="44"/>
                  </a:lnTo>
                  <a:lnTo>
                    <a:pt x="44" y="51"/>
                  </a:lnTo>
                  <a:lnTo>
                    <a:pt x="37" y="58"/>
                  </a:lnTo>
                  <a:lnTo>
                    <a:pt x="31" y="66"/>
                  </a:lnTo>
                  <a:lnTo>
                    <a:pt x="26" y="74"/>
                  </a:lnTo>
                  <a:lnTo>
                    <a:pt x="20" y="83"/>
                  </a:lnTo>
                  <a:lnTo>
                    <a:pt x="16" y="92"/>
                  </a:lnTo>
                  <a:lnTo>
                    <a:pt x="12" y="102"/>
                  </a:lnTo>
                  <a:lnTo>
                    <a:pt x="9" y="110"/>
                  </a:lnTo>
                  <a:lnTo>
                    <a:pt x="5" y="121"/>
                  </a:lnTo>
                  <a:lnTo>
                    <a:pt x="3" y="131"/>
                  </a:lnTo>
                  <a:lnTo>
                    <a:pt x="1" y="140"/>
                  </a:lnTo>
                  <a:lnTo>
                    <a:pt x="1" y="151"/>
                  </a:lnTo>
                  <a:lnTo>
                    <a:pt x="0" y="16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44" name="Freeform 545"/>
            <p:cNvSpPr>
              <a:spLocks/>
            </p:cNvSpPr>
            <p:nvPr/>
          </p:nvSpPr>
          <p:spPr bwMode="auto">
            <a:xfrm>
              <a:off x="1302" y="3591"/>
              <a:ext cx="31" cy="31"/>
            </a:xfrm>
            <a:custGeom>
              <a:avLst/>
              <a:gdLst>
                <a:gd name="T0" fmla="*/ 0 w 85"/>
                <a:gd name="T1" fmla="*/ 0 h 79"/>
                <a:gd name="T2" fmla="*/ 0 w 85"/>
                <a:gd name="T3" fmla="*/ 2 h 79"/>
                <a:gd name="T4" fmla="*/ 0 w 85"/>
                <a:gd name="T5" fmla="*/ 5 h 79"/>
                <a:gd name="T6" fmla="*/ 1 w 85"/>
                <a:gd name="T7" fmla="*/ 8 h 79"/>
                <a:gd name="T8" fmla="*/ 1 w 85"/>
                <a:gd name="T9" fmla="*/ 10 h 79"/>
                <a:gd name="T10" fmla="*/ 3 w 85"/>
                <a:gd name="T11" fmla="*/ 13 h 79"/>
                <a:gd name="T12" fmla="*/ 3 w 85"/>
                <a:gd name="T13" fmla="*/ 15 h 79"/>
                <a:gd name="T14" fmla="*/ 5 w 85"/>
                <a:gd name="T15" fmla="*/ 18 h 79"/>
                <a:gd name="T16" fmla="*/ 7 w 85"/>
                <a:gd name="T17" fmla="*/ 20 h 79"/>
                <a:gd name="T18" fmla="*/ 8 w 85"/>
                <a:gd name="T19" fmla="*/ 22 h 79"/>
                <a:gd name="T20" fmla="*/ 10 w 85"/>
                <a:gd name="T21" fmla="*/ 24 h 79"/>
                <a:gd name="T22" fmla="*/ 12 w 85"/>
                <a:gd name="T23" fmla="*/ 25 h 79"/>
                <a:gd name="T24" fmla="*/ 14 w 85"/>
                <a:gd name="T25" fmla="*/ 27 h 79"/>
                <a:gd name="T26" fmla="*/ 16 w 85"/>
                <a:gd name="T27" fmla="*/ 28 h 79"/>
                <a:gd name="T28" fmla="*/ 19 w 85"/>
                <a:gd name="T29" fmla="*/ 29 h 79"/>
                <a:gd name="T30" fmla="*/ 21 w 85"/>
                <a:gd name="T31" fmla="*/ 30 h 79"/>
                <a:gd name="T32" fmla="*/ 24 w 85"/>
                <a:gd name="T33" fmla="*/ 31 h 79"/>
                <a:gd name="T34" fmla="*/ 26 w 85"/>
                <a:gd name="T35" fmla="*/ 31 h 79"/>
                <a:gd name="T36" fmla="*/ 28 w 85"/>
                <a:gd name="T37" fmla="*/ 31 h 79"/>
                <a:gd name="T38" fmla="*/ 31 w 85"/>
                <a:gd name="T39" fmla="*/ 31 h 7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5" h="79">
                  <a:moveTo>
                    <a:pt x="0" y="0"/>
                  </a:moveTo>
                  <a:lnTo>
                    <a:pt x="0" y="6"/>
                  </a:lnTo>
                  <a:lnTo>
                    <a:pt x="1" y="13"/>
                  </a:lnTo>
                  <a:lnTo>
                    <a:pt x="2" y="20"/>
                  </a:lnTo>
                  <a:lnTo>
                    <a:pt x="4" y="26"/>
                  </a:lnTo>
                  <a:lnTo>
                    <a:pt x="7" y="32"/>
                  </a:lnTo>
                  <a:lnTo>
                    <a:pt x="9" y="39"/>
                  </a:lnTo>
                  <a:lnTo>
                    <a:pt x="14" y="45"/>
                  </a:lnTo>
                  <a:lnTo>
                    <a:pt x="18" y="50"/>
                  </a:lnTo>
                  <a:lnTo>
                    <a:pt x="22" y="56"/>
                  </a:lnTo>
                  <a:lnTo>
                    <a:pt x="27" y="60"/>
                  </a:lnTo>
                  <a:lnTo>
                    <a:pt x="33" y="64"/>
                  </a:lnTo>
                  <a:lnTo>
                    <a:pt x="38" y="68"/>
                  </a:lnTo>
                  <a:lnTo>
                    <a:pt x="44" y="72"/>
                  </a:lnTo>
                  <a:lnTo>
                    <a:pt x="51" y="74"/>
                  </a:lnTo>
                  <a:lnTo>
                    <a:pt x="57" y="76"/>
                  </a:lnTo>
                  <a:lnTo>
                    <a:pt x="65" y="78"/>
                  </a:lnTo>
                  <a:lnTo>
                    <a:pt x="71" y="79"/>
                  </a:lnTo>
                  <a:lnTo>
                    <a:pt x="77" y="79"/>
                  </a:lnTo>
                  <a:lnTo>
                    <a:pt x="85" y="7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45" name="Freeform 546"/>
            <p:cNvSpPr>
              <a:spLocks/>
            </p:cNvSpPr>
            <p:nvPr/>
          </p:nvSpPr>
          <p:spPr bwMode="auto">
            <a:xfrm>
              <a:off x="2595" y="3506"/>
              <a:ext cx="28" cy="31"/>
            </a:xfrm>
            <a:custGeom>
              <a:avLst/>
              <a:gdLst>
                <a:gd name="T0" fmla="*/ 0 w 75"/>
                <a:gd name="T1" fmla="*/ 31 h 80"/>
                <a:gd name="T2" fmla="*/ 3 w 75"/>
                <a:gd name="T3" fmla="*/ 31 h 80"/>
                <a:gd name="T4" fmla="*/ 5 w 75"/>
                <a:gd name="T5" fmla="*/ 30 h 80"/>
                <a:gd name="T6" fmla="*/ 7 w 75"/>
                <a:gd name="T7" fmla="*/ 29 h 80"/>
                <a:gd name="T8" fmla="*/ 10 w 75"/>
                <a:gd name="T9" fmla="*/ 29 h 80"/>
                <a:gd name="T10" fmla="*/ 12 w 75"/>
                <a:gd name="T11" fmla="*/ 27 h 80"/>
                <a:gd name="T12" fmla="*/ 15 w 75"/>
                <a:gd name="T13" fmla="*/ 26 h 80"/>
                <a:gd name="T14" fmla="*/ 17 w 75"/>
                <a:gd name="T15" fmla="*/ 24 h 80"/>
                <a:gd name="T16" fmla="*/ 19 w 75"/>
                <a:gd name="T17" fmla="*/ 22 h 80"/>
                <a:gd name="T18" fmla="*/ 21 w 75"/>
                <a:gd name="T19" fmla="*/ 20 h 80"/>
                <a:gd name="T20" fmla="*/ 22 w 75"/>
                <a:gd name="T21" fmla="*/ 18 h 80"/>
                <a:gd name="T22" fmla="*/ 24 w 75"/>
                <a:gd name="T23" fmla="*/ 16 h 80"/>
                <a:gd name="T24" fmla="*/ 25 w 75"/>
                <a:gd name="T25" fmla="*/ 13 h 80"/>
                <a:gd name="T26" fmla="*/ 26 w 75"/>
                <a:gd name="T27" fmla="*/ 11 h 80"/>
                <a:gd name="T28" fmla="*/ 27 w 75"/>
                <a:gd name="T29" fmla="*/ 9 h 80"/>
                <a:gd name="T30" fmla="*/ 27 w 75"/>
                <a:gd name="T31" fmla="*/ 5 h 80"/>
                <a:gd name="T32" fmla="*/ 28 w 75"/>
                <a:gd name="T33" fmla="*/ 3 h 80"/>
                <a:gd name="T34" fmla="*/ 28 w 75"/>
                <a:gd name="T35" fmla="*/ 0 h 8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5" h="80">
                  <a:moveTo>
                    <a:pt x="0" y="80"/>
                  </a:moveTo>
                  <a:lnTo>
                    <a:pt x="7" y="79"/>
                  </a:lnTo>
                  <a:lnTo>
                    <a:pt x="14" y="78"/>
                  </a:lnTo>
                  <a:lnTo>
                    <a:pt x="20" y="76"/>
                  </a:lnTo>
                  <a:lnTo>
                    <a:pt x="27" y="74"/>
                  </a:lnTo>
                  <a:lnTo>
                    <a:pt x="33" y="70"/>
                  </a:lnTo>
                  <a:lnTo>
                    <a:pt x="40" y="66"/>
                  </a:lnTo>
                  <a:lnTo>
                    <a:pt x="45" y="62"/>
                  </a:lnTo>
                  <a:lnTo>
                    <a:pt x="50" y="58"/>
                  </a:lnTo>
                  <a:lnTo>
                    <a:pt x="55" y="52"/>
                  </a:lnTo>
                  <a:lnTo>
                    <a:pt x="60" y="47"/>
                  </a:lnTo>
                  <a:lnTo>
                    <a:pt x="64" y="41"/>
                  </a:lnTo>
                  <a:lnTo>
                    <a:pt x="67" y="34"/>
                  </a:lnTo>
                  <a:lnTo>
                    <a:pt x="69" y="28"/>
                  </a:lnTo>
                  <a:lnTo>
                    <a:pt x="71" y="22"/>
                  </a:lnTo>
                  <a:lnTo>
                    <a:pt x="73" y="14"/>
                  </a:lnTo>
                  <a:lnTo>
                    <a:pt x="75" y="7"/>
                  </a:lnTo>
                  <a:lnTo>
                    <a:pt x="7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46" name="Freeform 547"/>
            <p:cNvSpPr>
              <a:spLocks/>
            </p:cNvSpPr>
            <p:nvPr/>
          </p:nvSpPr>
          <p:spPr bwMode="auto">
            <a:xfrm>
              <a:off x="3447" y="3509"/>
              <a:ext cx="26" cy="28"/>
            </a:xfrm>
            <a:custGeom>
              <a:avLst/>
              <a:gdLst>
                <a:gd name="T0" fmla="*/ 0 w 73"/>
                <a:gd name="T1" fmla="*/ 0 h 80"/>
                <a:gd name="T2" fmla="*/ 0 w 73"/>
                <a:gd name="T3" fmla="*/ 3 h 80"/>
                <a:gd name="T4" fmla="*/ 0 w 73"/>
                <a:gd name="T5" fmla="*/ 5 h 80"/>
                <a:gd name="T6" fmla="*/ 1 w 73"/>
                <a:gd name="T7" fmla="*/ 8 h 80"/>
                <a:gd name="T8" fmla="*/ 2 w 73"/>
                <a:gd name="T9" fmla="*/ 10 h 80"/>
                <a:gd name="T10" fmla="*/ 3 w 73"/>
                <a:gd name="T11" fmla="*/ 12 h 80"/>
                <a:gd name="T12" fmla="*/ 4 w 73"/>
                <a:gd name="T13" fmla="*/ 14 h 80"/>
                <a:gd name="T14" fmla="*/ 5 w 73"/>
                <a:gd name="T15" fmla="*/ 16 h 80"/>
                <a:gd name="T16" fmla="*/ 7 w 73"/>
                <a:gd name="T17" fmla="*/ 18 h 80"/>
                <a:gd name="T18" fmla="*/ 8 w 73"/>
                <a:gd name="T19" fmla="*/ 20 h 80"/>
                <a:gd name="T20" fmla="*/ 10 w 73"/>
                <a:gd name="T21" fmla="*/ 22 h 80"/>
                <a:gd name="T22" fmla="*/ 12 w 73"/>
                <a:gd name="T23" fmla="*/ 23 h 80"/>
                <a:gd name="T24" fmla="*/ 14 w 73"/>
                <a:gd name="T25" fmla="*/ 25 h 80"/>
                <a:gd name="T26" fmla="*/ 17 w 73"/>
                <a:gd name="T27" fmla="*/ 26 h 80"/>
                <a:gd name="T28" fmla="*/ 19 w 73"/>
                <a:gd name="T29" fmla="*/ 27 h 80"/>
                <a:gd name="T30" fmla="*/ 21 w 73"/>
                <a:gd name="T31" fmla="*/ 27 h 80"/>
                <a:gd name="T32" fmla="*/ 24 w 73"/>
                <a:gd name="T33" fmla="*/ 28 h 80"/>
                <a:gd name="T34" fmla="*/ 26 w 73"/>
                <a:gd name="T35" fmla="*/ 28 h 8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3" h="80">
                  <a:moveTo>
                    <a:pt x="0" y="0"/>
                  </a:moveTo>
                  <a:lnTo>
                    <a:pt x="1" y="8"/>
                  </a:lnTo>
                  <a:lnTo>
                    <a:pt x="1" y="14"/>
                  </a:lnTo>
                  <a:lnTo>
                    <a:pt x="3" y="22"/>
                  </a:lnTo>
                  <a:lnTo>
                    <a:pt x="5" y="28"/>
                  </a:lnTo>
                  <a:lnTo>
                    <a:pt x="8" y="34"/>
                  </a:lnTo>
                  <a:lnTo>
                    <a:pt x="11" y="41"/>
                  </a:lnTo>
                  <a:lnTo>
                    <a:pt x="15" y="47"/>
                  </a:lnTo>
                  <a:lnTo>
                    <a:pt x="19" y="52"/>
                  </a:lnTo>
                  <a:lnTo>
                    <a:pt x="23" y="58"/>
                  </a:lnTo>
                  <a:lnTo>
                    <a:pt x="29" y="62"/>
                  </a:lnTo>
                  <a:lnTo>
                    <a:pt x="34" y="66"/>
                  </a:lnTo>
                  <a:lnTo>
                    <a:pt x="40" y="70"/>
                  </a:lnTo>
                  <a:lnTo>
                    <a:pt x="47" y="74"/>
                  </a:lnTo>
                  <a:lnTo>
                    <a:pt x="53" y="76"/>
                  </a:lnTo>
                  <a:lnTo>
                    <a:pt x="60" y="78"/>
                  </a:lnTo>
                  <a:lnTo>
                    <a:pt x="66" y="80"/>
                  </a:lnTo>
                  <a:lnTo>
                    <a:pt x="73" y="8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47" name="Freeform 548"/>
            <p:cNvSpPr>
              <a:spLocks/>
            </p:cNvSpPr>
            <p:nvPr/>
          </p:nvSpPr>
          <p:spPr bwMode="auto">
            <a:xfrm>
              <a:off x="2595" y="4027"/>
              <a:ext cx="28" cy="31"/>
            </a:xfrm>
            <a:custGeom>
              <a:avLst/>
              <a:gdLst>
                <a:gd name="T0" fmla="*/ 28 w 75"/>
                <a:gd name="T1" fmla="*/ 31 h 80"/>
                <a:gd name="T2" fmla="*/ 28 w 75"/>
                <a:gd name="T3" fmla="*/ 28 h 80"/>
                <a:gd name="T4" fmla="*/ 27 w 75"/>
                <a:gd name="T5" fmla="*/ 25 h 80"/>
                <a:gd name="T6" fmla="*/ 27 w 75"/>
                <a:gd name="T7" fmla="*/ 23 h 80"/>
                <a:gd name="T8" fmla="*/ 26 w 75"/>
                <a:gd name="T9" fmla="*/ 21 h 80"/>
                <a:gd name="T10" fmla="*/ 25 w 75"/>
                <a:gd name="T11" fmla="*/ 17 h 80"/>
                <a:gd name="T12" fmla="*/ 24 w 75"/>
                <a:gd name="T13" fmla="*/ 16 h 80"/>
                <a:gd name="T14" fmla="*/ 22 w 75"/>
                <a:gd name="T15" fmla="*/ 13 h 80"/>
                <a:gd name="T16" fmla="*/ 21 w 75"/>
                <a:gd name="T17" fmla="*/ 11 h 80"/>
                <a:gd name="T18" fmla="*/ 19 w 75"/>
                <a:gd name="T19" fmla="*/ 9 h 80"/>
                <a:gd name="T20" fmla="*/ 17 w 75"/>
                <a:gd name="T21" fmla="*/ 7 h 80"/>
                <a:gd name="T22" fmla="*/ 15 w 75"/>
                <a:gd name="T23" fmla="*/ 5 h 80"/>
                <a:gd name="T24" fmla="*/ 12 w 75"/>
                <a:gd name="T25" fmla="*/ 4 h 80"/>
                <a:gd name="T26" fmla="*/ 10 w 75"/>
                <a:gd name="T27" fmla="*/ 3 h 80"/>
                <a:gd name="T28" fmla="*/ 7 w 75"/>
                <a:gd name="T29" fmla="*/ 2 h 80"/>
                <a:gd name="T30" fmla="*/ 5 w 75"/>
                <a:gd name="T31" fmla="*/ 1 h 80"/>
                <a:gd name="T32" fmla="*/ 3 w 75"/>
                <a:gd name="T33" fmla="*/ 0 h 80"/>
                <a:gd name="T34" fmla="*/ 0 w 75"/>
                <a:gd name="T35" fmla="*/ 0 h 8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5" h="80">
                  <a:moveTo>
                    <a:pt x="75" y="80"/>
                  </a:moveTo>
                  <a:lnTo>
                    <a:pt x="75" y="73"/>
                  </a:lnTo>
                  <a:lnTo>
                    <a:pt x="73" y="65"/>
                  </a:lnTo>
                  <a:lnTo>
                    <a:pt x="71" y="59"/>
                  </a:lnTo>
                  <a:lnTo>
                    <a:pt x="69" y="53"/>
                  </a:lnTo>
                  <a:lnTo>
                    <a:pt x="67" y="45"/>
                  </a:lnTo>
                  <a:lnTo>
                    <a:pt x="64" y="40"/>
                  </a:lnTo>
                  <a:lnTo>
                    <a:pt x="60" y="33"/>
                  </a:lnTo>
                  <a:lnTo>
                    <a:pt x="55" y="28"/>
                  </a:lnTo>
                  <a:lnTo>
                    <a:pt x="50" y="23"/>
                  </a:lnTo>
                  <a:lnTo>
                    <a:pt x="45" y="18"/>
                  </a:lnTo>
                  <a:lnTo>
                    <a:pt x="40" y="13"/>
                  </a:lnTo>
                  <a:lnTo>
                    <a:pt x="33" y="10"/>
                  </a:lnTo>
                  <a:lnTo>
                    <a:pt x="27" y="7"/>
                  </a:lnTo>
                  <a:lnTo>
                    <a:pt x="20" y="4"/>
                  </a:lnTo>
                  <a:lnTo>
                    <a:pt x="14" y="3"/>
                  </a:lnTo>
                  <a:lnTo>
                    <a:pt x="7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48" name="Freeform 549"/>
            <p:cNvSpPr>
              <a:spLocks/>
            </p:cNvSpPr>
            <p:nvPr/>
          </p:nvSpPr>
          <p:spPr bwMode="auto">
            <a:xfrm>
              <a:off x="1302" y="3942"/>
              <a:ext cx="31" cy="31"/>
            </a:xfrm>
            <a:custGeom>
              <a:avLst/>
              <a:gdLst>
                <a:gd name="T0" fmla="*/ 31 w 85"/>
                <a:gd name="T1" fmla="*/ 0 h 81"/>
                <a:gd name="T2" fmla="*/ 28 w 85"/>
                <a:gd name="T3" fmla="*/ 0 h 81"/>
                <a:gd name="T4" fmla="*/ 26 w 85"/>
                <a:gd name="T5" fmla="*/ 0 h 81"/>
                <a:gd name="T6" fmla="*/ 24 w 85"/>
                <a:gd name="T7" fmla="*/ 1 h 81"/>
                <a:gd name="T8" fmla="*/ 21 w 85"/>
                <a:gd name="T9" fmla="*/ 2 h 81"/>
                <a:gd name="T10" fmla="*/ 19 w 85"/>
                <a:gd name="T11" fmla="*/ 2 h 81"/>
                <a:gd name="T12" fmla="*/ 16 w 85"/>
                <a:gd name="T13" fmla="*/ 3 h 81"/>
                <a:gd name="T14" fmla="*/ 14 w 85"/>
                <a:gd name="T15" fmla="*/ 5 h 81"/>
                <a:gd name="T16" fmla="*/ 12 w 85"/>
                <a:gd name="T17" fmla="*/ 6 h 81"/>
                <a:gd name="T18" fmla="*/ 10 w 85"/>
                <a:gd name="T19" fmla="*/ 7 h 81"/>
                <a:gd name="T20" fmla="*/ 8 w 85"/>
                <a:gd name="T21" fmla="*/ 10 h 81"/>
                <a:gd name="T22" fmla="*/ 7 w 85"/>
                <a:gd name="T23" fmla="*/ 11 h 81"/>
                <a:gd name="T24" fmla="*/ 5 w 85"/>
                <a:gd name="T25" fmla="*/ 13 h 81"/>
                <a:gd name="T26" fmla="*/ 3 w 85"/>
                <a:gd name="T27" fmla="*/ 16 h 81"/>
                <a:gd name="T28" fmla="*/ 3 w 85"/>
                <a:gd name="T29" fmla="*/ 18 h 81"/>
                <a:gd name="T30" fmla="*/ 1 w 85"/>
                <a:gd name="T31" fmla="*/ 20 h 81"/>
                <a:gd name="T32" fmla="*/ 1 w 85"/>
                <a:gd name="T33" fmla="*/ 23 h 81"/>
                <a:gd name="T34" fmla="*/ 0 w 85"/>
                <a:gd name="T35" fmla="*/ 26 h 81"/>
                <a:gd name="T36" fmla="*/ 0 w 85"/>
                <a:gd name="T37" fmla="*/ 28 h 81"/>
                <a:gd name="T38" fmla="*/ 0 w 85"/>
                <a:gd name="T39" fmla="*/ 31 h 8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5" h="81">
                  <a:moveTo>
                    <a:pt x="85" y="0"/>
                  </a:moveTo>
                  <a:lnTo>
                    <a:pt x="77" y="0"/>
                  </a:lnTo>
                  <a:lnTo>
                    <a:pt x="71" y="1"/>
                  </a:lnTo>
                  <a:lnTo>
                    <a:pt x="65" y="2"/>
                  </a:lnTo>
                  <a:lnTo>
                    <a:pt x="57" y="4"/>
                  </a:lnTo>
                  <a:lnTo>
                    <a:pt x="51" y="6"/>
                  </a:lnTo>
                  <a:lnTo>
                    <a:pt x="44" y="9"/>
                  </a:lnTo>
                  <a:lnTo>
                    <a:pt x="38" y="12"/>
                  </a:lnTo>
                  <a:lnTo>
                    <a:pt x="33" y="15"/>
                  </a:lnTo>
                  <a:lnTo>
                    <a:pt x="27" y="19"/>
                  </a:lnTo>
                  <a:lnTo>
                    <a:pt x="22" y="25"/>
                  </a:lnTo>
                  <a:lnTo>
                    <a:pt x="18" y="30"/>
                  </a:lnTo>
                  <a:lnTo>
                    <a:pt x="14" y="35"/>
                  </a:lnTo>
                  <a:lnTo>
                    <a:pt x="9" y="41"/>
                  </a:lnTo>
                  <a:lnTo>
                    <a:pt x="7" y="47"/>
                  </a:lnTo>
                  <a:lnTo>
                    <a:pt x="4" y="53"/>
                  </a:lnTo>
                  <a:lnTo>
                    <a:pt x="2" y="60"/>
                  </a:lnTo>
                  <a:lnTo>
                    <a:pt x="1" y="67"/>
                  </a:lnTo>
                  <a:lnTo>
                    <a:pt x="0" y="74"/>
                  </a:lnTo>
                  <a:lnTo>
                    <a:pt x="0" y="8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49" name="Freeform 550"/>
            <p:cNvSpPr>
              <a:spLocks/>
            </p:cNvSpPr>
            <p:nvPr/>
          </p:nvSpPr>
          <p:spPr bwMode="auto">
            <a:xfrm>
              <a:off x="3447" y="4027"/>
              <a:ext cx="26" cy="28"/>
            </a:xfrm>
            <a:custGeom>
              <a:avLst/>
              <a:gdLst>
                <a:gd name="T0" fmla="*/ 26 w 73"/>
                <a:gd name="T1" fmla="*/ 0 h 80"/>
                <a:gd name="T2" fmla="*/ 24 w 73"/>
                <a:gd name="T3" fmla="*/ 1 h 80"/>
                <a:gd name="T4" fmla="*/ 21 w 73"/>
                <a:gd name="T5" fmla="*/ 1 h 80"/>
                <a:gd name="T6" fmla="*/ 19 w 73"/>
                <a:gd name="T7" fmla="*/ 2 h 80"/>
                <a:gd name="T8" fmla="*/ 17 w 73"/>
                <a:gd name="T9" fmla="*/ 3 h 80"/>
                <a:gd name="T10" fmla="*/ 14 w 73"/>
                <a:gd name="T11" fmla="*/ 4 h 80"/>
                <a:gd name="T12" fmla="*/ 12 w 73"/>
                <a:gd name="T13" fmla="*/ 5 h 80"/>
                <a:gd name="T14" fmla="*/ 10 w 73"/>
                <a:gd name="T15" fmla="*/ 7 h 80"/>
                <a:gd name="T16" fmla="*/ 8 w 73"/>
                <a:gd name="T17" fmla="*/ 8 h 80"/>
                <a:gd name="T18" fmla="*/ 7 w 73"/>
                <a:gd name="T19" fmla="*/ 10 h 80"/>
                <a:gd name="T20" fmla="*/ 5 w 73"/>
                <a:gd name="T21" fmla="*/ 12 h 80"/>
                <a:gd name="T22" fmla="*/ 4 w 73"/>
                <a:gd name="T23" fmla="*/ 14 h 80"/>
                <a:gd name="T24" fmla="*/ 3 w 73"/>
                <a:gd name="T25" fmla="*/ 16 h 80"/>
                <a:gd name="T26" fmla="*/ 2 w 73"/>
                <a:gd name="T27" fmla="*/ 18 h 80"/>
                <a:gd name="T28" fmla="*/ 1 w 73"/>
                <a:gd name="T29" fmla="*/ 21 h 80"/>
                <a:gd name="T30" fmla="*/ 0 w 73"/>
                <a:gd name="T31" fmla="*/ 23 h 80"/>
                <a:gd name="T32" fmla="*/ 0 w 73"/>
                <a:gd name="T33" fmla="*/ 26 h 80"/>
                <a:gd name="T34" fmla="*/ 0 w 73"/>
                <a:gd name="T35" fmla="*/ 28 h 8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3" h="80">
                  <a:moveTo>
                    <a:pt x="73" y="0"/>
                  </a:moveTo>
                  <a:lnTo>
                    <a:pt x="66" y="2"/>
                  </a:lnTo>
                  <a:lnTo>
                    <a:pt x="60" y="3"/>
                  </a:lnTo>
                  <a:lnTo>
                    <a:pt x="53" y="5"/>
                  </a:lnTo>
                  <a:lnTo>
                    <a:pt x="47" y="8"/>
                  </a:lnTo>
                  <a:lnTo>
                    <a:pt x="40" y="11"/>
                  </a:lnTo>
                  <a:lnTo>
                    <a:pt x="34" y="14"/>
                  </a:lnTo>
                  <a:lnTo>
                    <a:pt x="29" y="19"/>
                  </a:lnTo>
                  <a:lnTo>
                    <a:pt x="23" y="24"/>
                  </a:lnTo>
                  <a:lnTo>
                    <a:pt x="19" y="29"/>
                  </a:lnTo>
                  <a:lnTo>
                    <a:pt x="15" y="34"/>
                  </a:lnTo>
                  <a:lnTo>
                    <a:pt x="11" y="40"/>
                  </a:lnTo>
                  <a:lnTo>
                    <a:pt x="8" y="46"/>
                  </a:lnTo>
                  <a:lnTo>
                    <a:pt x="5" y="52"/>
                  </a:lnTo>
                  <a:lnTo>
                    <a:pt x="3" y="60"/>
                  </a:lnTo>
                  <a:lnTo>
                    <a:pt x="1" y="66"/>
                  </a:lnTo>
                  <a:lnTo>
                    <a:pt x="1" y="73"/>
                  </a:lnTo>
                  <a:lnTo>
                    <a:pt x="0" y="8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50" name="Freeform 551"/>
            <p:cNvSpPr>
              <a:spLocks/>
            </p:cNvSpPr>
            <p:nvPr/>
          </p:nvSpPr>
          <p:spPr bwMode="auto">
            <a:xfrm>
              <a:off x="4384" y="3591"/>
              <a:ext cx="31" cy="29"/>
            </a:xfrm>
            <a:custGeom>
              <a:avLst/>
              <a:gdLst>
                <a:gd name="T0" fmla="*/ 0 w 87"/>
                <a:gd name="T1" fmla="*/ 29 h 80"/>
                <a:gd name="T2" fmla="*/ 2 w 87"/>
                <a:gd name="T3" fmla="*/ 29 h 80"/>
                <a:gd name="T4" fmla="*/ 5 w 87"/>
                <a:gd name="T5" fmla="*/ 29 h 80"/>
                <a:gd name="T6" fmla="*/ 7 w 87"/>
                <a:gd name="T7" fmla="*/ 29 h 80"/>
                <a:gd name="T8" fmla="*/ 10 w 87"/>
                <a:gd name="T9" fmla="*/ 28 h 80"/>
                <a:gd name="T10" fmla="*/ 12 w 87"/>
                <a:gd name="T11" fmla="*/ 28 h 80"/>
                <a:gd name="T12" fmla="*/ 14 w 87"/>
                <a:gd name="T13" fmla="*/ 26 h 80"/>
                <a:gd name="T14" fmla="*/ 16 w 87"/>
                <a:gd name="T15" fmla="*/ 25 h 80"/>
                <a:gd name="T16" fmla="*/ 19 w 87"/>
                <a:gd name="T17" fmla="*/ 24 h 80"/>
                <a:gd name="T18" fmla="*/ 21 w 87"/>
                <a:gd name="T19" fmla="*/ 22 h 80"/>
                <a:gd name="T20" fmla="*/ 22 w 87"/>
                <a:gd name="T21" fmla="*/ 21 h 80"/>
                <a:gd name="T22" fmla="*/ 24 w 87"/>
                <a:gd name="T23" fmla="*/ 18 h 80"/>
                <a:gd name="T24" fmla="*/ 26 w 87"/>
                <a:gd name="T25" fmla="*/ 17 h 80"/>
                <a:gd name="T26" fmla="*/ 27 w 87"/>
                <a:gd name="T27" fmla="*/ 15 h 80"/>
                <a:gd name="T28" fmla="*/ 28 w 87"/>
                <a:gd name="T29" fmla="*/ 12 h 80"/>
                <a:gd name="T30" fmla="*/ 29 w 87"/>
                <a:gd name="T31" fmla="*/ 10 h 80"/>
                <a:gd name="T32" fmla="*/ 30 w 87"/>
                <a:gd name="T33" fmla="*/ 8 h 80"/>
                <a:gd name="T34" fmla="*/ 31 w 87"/>
                <a:gd name="T35" fmla="*/ 5 h 80"/>
                <a:gd name="T36" fmla="*/ 31 w 87"/>
                <a:gd name="T37" fmla="*/ 3 h 80"/>
                <a:gd name="T38" fmla="*/ 31 w 87"/>
                <a:gd name="T39" fmla="*/ 0 h 8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7" h="80">
                  <a:moveTo>
                    <a:pt x="0" y="80"/>
                  </a:moveTo>
                  <a:lnTo>
                    <a:pt x="7" y="80"/>
                  </a:lnTo>
                  <a:lnTo>
                    <a:pt x="14" y="80"/>
                  </a:lnTo>
                  <a:lnTo>
                    <a:pt x="21" y="79"/>
                  </a:lnTo>
                  <a:lnTo>
                    <a:pt x="27" y="78"/>
                  </a:lnTo>
                  <a:lnTo>
                    <a:pt x="34" y="76"/>
                  </a:lnTo>
                  <a:lnTo>
                    <a:pt x="40" y="73"/>
                  </a:lnTo>
                  <a:lnTo>
                    <a:pt x="46" y="69"/>
                  </a:lnTo>
                  <a:lnTo>
                    <a:pt x="53" y="66"/>
                  </a:lnTo>
                  <a:lnTo>
                    <a:pt x="58" y="62"/>
                  </a:lnTo>
                  <a:lnTo>
                    <a:pt x="63" y="57"/>
                  </a:lnTo>
                  <a:lnTo>
                    <a:pt x="68" y="51"/>
                  </a:lnTo>
                  <a:lnTo>
                    <a:pt x="72" y="46"/>
                  </a:lnTo>
                  <a:lnTo>
                    <a:pt x="76" y="41"/>
                  </a:lnTo>
                  <a:lnTo>
                    <a:pt x="79" y="34"/>
                  </a:lnTo>
                  <a:lnTo>
                    <a:pt x="81" y="28"/>
                  </a:lnTo>
                  <a:lnTo>
                    <a:pt x="84" y="21"/>
                  </a:lnTo>
                  <a:lnTo>
                    <a:pt x="86" y="14"/>
                  </a:lnTo>
                  <a:lnTo>
                    <a:pt x="87" y="7"/>
                  </a:lnTo>
                  <a:lnTo>
                    <a:pt x="8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51" name="Freeform 552"/>
            <p:cNvSpPr>
              <a:spLocks/>
            </p:cNvSpPr>
            <p:nvPr/>
          </p:nvSpPr>
          <p:spPr bwMode="auto">
            <a:xfrm>
              <a:off x="4384" y="3944"/>
              <a:ext cx="31" cy="29"/>
            </a:xfrm>
            <a:custGeom>
              <a:avLst/>
              <a:gdLst>
                <a:gd name="T0" fmla="*/ 31 w 87"/>
                <a:gd name="T1" fmla="*/ 29 h 81"/>
                <a:gd name="T2" fmla="*/ 31 w 87"/>
                <a:gd name="T3" fmla="*/ 26 h 81"/>
                <a:gd name="T4" fmla="*/ 31 w 87"/>
                <a:gd name="T5" fmla="*/ 24 h 81"/>
                <a:gd name="T6" fmla="*/ 30 w 87"/>
                <a:gd name="T7" fmla="*/ 21 h 81"/>
                <a:gd name="T8" fmla="*/ 29 w 87"/>
                <a:gd name="T9" fmla="*/ 19 h 81"/>
                <a:gd name="T10" fmla="*/ 28 w 87"/>
                <a:gd name="T11" fmla="*/ 17 h 81"/>
                <a:gd name="T12" fmla="*/ 27 w 87"/>
                <a:gd name="T13" fmla="*/ 15 h 81"/>
                <a:gd name="T14" fmla="*/ 26 w 87"/>
                <a:gd name="T15" fmla="*/ 12 h 81"/>
                <a:gd name="T16" fmla="*/ 24 w 87"/>
                <a:gd name="T17" fmla="*/ 10 h 81"/>
                <a:gd name="T18" fmla="*/ 22 w 87"/>
                <a:gd name="T19" fmla="*/ 9 h 81"/>
                <a:gd name="T20" fmla="*/ 21 w 87"/>
                <a:gd name="T21" fmla="*/ 7 h 81"/>
                <a:gd name="T22" fmla="*/ 19 w 87"/>
                <a:gd name="T23" fmla="*/ 5 h 81"/>
                <a:gd name="T24" fmla="*/ 16 w 87"/>
                <a:gd name="T25" fmla="*/ 4 h 81"/>
                <a:gd name="T26" fmla="*/ 14 w 87"/>
                <a:gd name="T27" fmla="*/ 3 h 81"/>
                <a:gd name="T28" fmla="*/ 12 w 87"/>
                <a:gd name="T29" fmla="*/ 2 h 81"/>
                <a:gd name="T30" fmla="*/ 10 w 87"/>
                <a:gd name="T31" fmla="*/ 1 h 81"/>
                <a:gd name="T32" fmla="*/ 7 w 87"/>
                <a:gd name="T33" fmla="*/ 1 h 81"/>
                <a:gd name="T34" fmla="*/ 5 w 87"/>
                <a:gd name="T35" fmla="*/ 1 h 81"/>
                <a:gd name="T36" fmla="*/ 2 w 87"/>
                <a:gd name="T37" fmla="*/ 0 h 81"/>
                <a:gd name="T38" fmla="*/ 0 w 87"/>
                <a:gd name="T39" fmla="*/ 1 h 8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7" h="81">
                  <a:moveTo>
                    <a:pt x="87" y="81"/>
                  </a:moveTo>
                  <a:lnTo>
                    <a:pt x="87" y="74"/>
                  </a:lnTo>
                  <a:lnTo>
                    <a:pt x="86" y="67"/>
                  </a:lnTo>
                  <a:lnTo>
                    <a:pt x="84" y="60"/>
                  </a:lnTo>
                  <a:lnTo>
                    <a:pt x="81" y="54"/>
                  </a:lnTo>
                  <a:lnTo>
                    <a:pt x="79" y="47"/>
                  </a:lnTo>
                  <a:lnTo>
                    <a:pt x="76" y="41"/>
                  </a:lnTo>
                  <a:lnTo>
                    <a:pt x="72" y="34"/>
                  </a:lnTo>
                  <a:lnTo>
                    <a:pt x="68" y="29"/>
                  </a:lnTo>
                  <a:lnTo>
                    <a:pt x="63" y="24"/>
                  </a:lnTo>
                  <a:lnTo>
                    <a:pt x="58" y="20"/>
                  </a:lnTo>
                  <a:lnTo>
                    <a:pt x="53" y="15"/>
                  </a:lnTo>
                  <a:lnTo>
                    <a:pt x="46" y="11"/>
                  </a:lnTo>
                  <a:lnTo>
                    <a:pt x="40" y="8"/>
                  </a:lnTo>
                  <a:lnTo>
                    <a:pt x="34" y="6"/>
                  </a:lnTo>
                  <a:lnTo>
                    <a:pt x="27" y="4"/>
                  </a:lnTo>
                  <a:lnTo>
                    <a:pt x="21" y="2"/>
                  </a:lnTo>
                  <a:lnTo>
                    <a:pt x="14" y="2"/>
                  </a:lnTo>
                  <a:lnTo>
                    <a:pt x="7" y="0"/>
                  </a:lnTo>
                  <a:lnTo>
                    <a:pt x="0" y="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52" name="Line 553"/>
            <p:cNvSpPr>
              <a:spLocks noChangeShapeType="1"/>
            </p:cNvSpPr>
            <p:nvPr/>
          </p:nvSpPr>
          <p:spPr bwMode="auto">
            <a:xfrm>
              <a:off x="4415" y="3591"/>
              <a:ext cx="0" cy="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53" name="Line 554"/>
            <p:cNvSpPr>
              <a:spLocks noChangeShapeType="1"/>
            </p:cNvSpPr>
            <p:nvPr/>
          </p:nvSpPr>
          <p:spPr bwMode="auto">
            <a:xfrm>
              <a:off x="4415" y="3929"/>
              <a:ext cx="0" cy="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54" name="Line 555"/>
            <p:cNvSpPr>
              <a:spLocks noChangeShapeType="1"/>
            </p:cNvSpPr>
            <p:nvPr/>
          </p:nvSpPr>
          <p:spPr bwMode="auto">
            <a:xfrm>
              <a:off x="3447" y="3509"/>
              <a:ext cx="0" cy="1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55" name="Line 556"/>
            <p:cNvSpPr>
              <a:spLocks noChangeShapeType="1"/>
            </p:cNvSpPr>
            <p:nvPr/>
          </p:nvSpPr>
          <p:spPr bwMode="auto">
            <a:xfrm>
              <a:off x="3447" y="3929"/>
              <a:ext cx="0" cy="1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56" name="Line 557"/>
            <p:cNvSpPr>
              <a:spLocks noChangeShapeType="1"/>
            </p:cNvSpPr>
            <p:nvPr/>
          </p:nvSpPr>
          <p:spPr bwMode="auto">
            <a:xfrm>
              <a:off x="2623" y="3506"/>
              <a:ext cx="0" cy="1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57" name="Line 558"/>
            <p:cNvSpPr>
              <a:spLocks noChangeShapeType="1"/>
            </p:cNvSpPr>
            <p:nvPr/>
          </p:nvSpPr>
          <p:spPr bwMode="auto">
            <a:xfrm>
              <a:off x="2623" y="3929"/>
              <a:ext cx="0" cy="1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58" name="Line 559"/>
            <p:cNvSpPr>
              <a:spLocks noChangeShapeType="1"/>
            </p:cNvSpPr>
            <p:nvPr/>
          </p:nvSpPr>
          <p:spPr bwMode="auto">
            <a:xfrm>
              <a:off x="1302" y="3591"/>
              <a:ext cx="0" cy="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59" name="Line 560"/>
            <p:cNvSpPr>
              <a:spLocks noChangeShapeType="1"/>
            </p:cNvSpPr>
            <p:nvPr/>
          </p:nvSpPr>
          <p:spPr bwMode="auto">
            <a:xfrm>
              <a:off x="1302" y="3929"/>
              <a:ext cx="0" cy="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60" name="Freeform 561"/>
            <p:cNvSpPr>
              <a:spLocks/>
            </p:cNvSpPr>
            <p:nvPr/>
          </p:nvSpPr>
          <p:spPr bwMode="auto">
            <a:xfrm>
              <a:off x="4356" y="3635"/>
              <a:ext cx="59" cy="59"/>
            </a:xfrm>
            <a:custGeom>
              <a:avLst/>
              <a:gdLst>
                <a:gd name="T0" fmla="*/ 0 w 160"/>
                <a:gd name="T1" fmla="*/ 59 h 160"/>
                <a:gd name="T2" fmla="*/ 4 w 160"/>
                <a:gd name="T3" fmla="*/ 59 h 160"/>
                <a:gd name="T4" fmla="*/ 7 w 160"/>
                <a:gd name="T5" fmla="*/ 59 h 160"/>
                <a:gd name="T6" fmla="*/ 11 w 160"/>
                <a:gd name="T7" fmla="*/ 58 h 160"/>
                <a:gd name="T8" fmla="*/ 15 w 160"/>
                <a:gd name="T9" fmla="*/ 57 h 160"/>
                <a:gd name="T10" fmla="*/ 18 w 160"/>
                <a:gd name="T11" fmla="*/ 56 h 160"/>
                <a:gd name="T12" fmla="*/ 22 w 160"/>
                <a:gd name="T13" fmla="*/ 55 h 160"/>
                <a:gd name="T14" fmla="*/ 25 w 160"/>
                <a:gd name="T15" fmla="*/ 54 h 160"/>
                <a:gd name="T16" fmla="*/ 28 w 160"/>
                <a:gd name="T17" fmla="*/ 52 h 160"/>
                <a:gd name="T18" fmla="*/ 32 w 160"/>
                <a:gd name="T19" fmla="*/ 50 h 160"/>
                <a:gd name="T20" fmla="*/ 35 w 160"/>
                <a:gd name="T21" fmla="*/ 48 h 160"/>
                <a:gd name="T22" fmla="*/ 37 w 160"/>
                <a:gd name="T23" fmla="*/ 46 h 160"/>
                <a:gd name="T24" fmla="*/ 41 w 160"/>
                <a:gd name="T25" fmla="*/ 43 h 160"/>
                <a:gd name="T26" fmla="*/ 43 w 160"/>
                <a:gd name="T27" fmla="*/ 41 h 160"/>
                <a:gd name="T28" fmla="*/ 45 w 160"/>
                <a:gd name="T29" fmla="*/ 38 h 160"/>
                <a:gd name="T30" fmla="*/ 48 w 160"/>
                <a:gd name="T31" fmla="*/ 35 h 160"/>
                <a:gd name="T32" fmla="*/ 50 w 160"/>
                <a:gd name="T33" fmla="*/ 32 h 160"/>
                <a:gd name="T34" fmla="*/ 52 w 160"/>
                <a:gd name="T35" fmla="*/ 29 h 160"/>
                <a:gd name="T36" fmla="*/ 53 w 160"/>
                <a:gd name="T37" fmla="*/ 25 h 160"/>
                <a:gd name="T38" fmla="*/ 55 w 160"/>
                <a:gd name="T39" fmla="*/ 22 h 160"/>
                <a:gd name="T40" fmla="*/ 56 w 160"/>
                <a:gd name="T41" fmla="*/ 18 h 160"/>
                <a:gd name="T42" fmla="*/ 57 w 160"/>
                <a:gd name="T43" fmla="*/ 15 h 160"/>
                <a:gd name="T44" fmla="*/ 58 w 160"/>
                <a:gd name="T45" fmla="*/ 11 h 160"/>
                <a:gd name="T46" fmla="*/ 59 w 160"/>
                <a:gd name="T47" fmla="*/ 7 h 160"/>
                <a:gd name="T48" fmla="*/ 59 w 160"/>
                <a:gd name="T49" fmla="*/ 4 h 160"/>
                <a:gd name="T50" fmla="*/ 59 w 160"/>
                <a:gd name="T51" fmla="*/ 0 h 16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60" h="160">
                  <a:moveTo>
                    <a:pt x="0" y="160"/>
                  </a:moveTo>
                  <a:lnTo>
                    <a:pt x="10" y="160"/>
                  </a:lnTo>
                  <a:lnTo>
                    <a:pt x="20" y="159"/>
                  </a:lnTo>
                  <a:lnTo>
                    <a:pt x="30" y="157"/>
                  </a:lnTo>
                  <a:lnTo>
                    <a:pt x="40" y="155"/>
                  </a:lnTo>
                  <a:lnTo>
                    <a:pt x="49" y="153"/>
                  </a:lnTo>
                  <a:lnTo>
                    <a:pt x="59" y="150"/>
                  </a:lnTo>
                  <a:lnTo>
                    <a:pt x="69" y="146"/>
                  </a:lnTo>
                  <a:lnTo>
                    <a:pt x="77" y="141"/>
                  </a:lnTo>
                  <a:lnTo>
                    <a:pt x="86" y="136"/>
                  </a:lnTo>
                  <a:lnTo>
                    <a:pt x="94" y="130"/>
                  </a:lnTo>
                  <a:lnTo>
                    <a:pt x="101" y="124"/>
                  </a:lnTo>
                  <a:lnTo>
                    <a:pt x="110" y="117"/>
                  </a:lnTo>
                  <a:lnTo>
                    <a:pt x="116" y="111"/>
                  </a:lnTo>
                  <a:lnTo>
                    <a:pt x="123" y="103"/>
                  </a:lnTo>
                  <a:lnTo>
                    <a:pt x="129" y="95"/>
                  </a:lnTo>
                  <a:lnTo>
                    <a:pt x="135" y="86"/>
                  </a:lnTo>
                  <a:lnTo>
                    <a:pt x="140" y="78"/>
                  </a:lnTo>
                  <a:lnTo>
                    <a:pt x="145" y="69"/>
                  </a:lnTo>
                  <a:lnTo>
                    <a:pt x="148" y="60"/>
                  </a:lnTo>
                  <a:lnTo>
                    <a:pt x="152" y="50"/>
                  </a:lnTo>
                  <a:lnTo>
                    <a:pt x="154" y="41"/>
                  </a:lnTo>
                  <a:lnTo>
                    <a:pt x="157" y="31"/>
                  </a:lnTo>
                  <a:lnTo>
                    <a:pt x="159" y="20"/>
                  </a:lnTo>
                  <a:lnTo>
                    <a:pt x="160" y="11"/>
                  </a:lnTo>
                  <a:lnTo>
                    <a:pt x="16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61" name="Freeform 562"/>
            <p:cNvSpPr>
              <a:spLocks/>
            </p:cNvSpPr>
            <p:nvPr/>
          </p:nvSpPr>
          <p:spPr bwMode="auto">
            <a:xfrm>
              <a:off x="4356" y="3870"/>
              <a:ext cx="59" cy="59"/>
            </a:xfrm>
            <a:custGeom>
              <a:avLst/>
              <a:gdLst>
                <a:gd name="T0" fmla="*/ 59 w 160"/>
                <a:gd name="T1" fmla="*/ 59 h 160"/>
                <a:gd name="T2" fmla="*/ 59 w 160"/>
                <a:gd name="T3" fmla="*/ 56 h 160"/>
                <a:gd name="T4" fmla="*/ 59 w 160"/>
                <a:gd name="T5" fmla="*/ 52 h 160"/>
                <a:gd name="T6" fmla="*/ 58 w 160"/>
                <a:gd name="T7" fmla="*/ 48 h 160"/>
                <a:gd name="T8" fmla="*/ 57 w 160"/>
                <a:gd name="T9" fmla="*/ 45 h 160"/>
                <a:gd name="T10" fmla="*/ 56 w 160"/>
                <a:gd name="T11" fmla="*/ 41 h 160"/>
                <a:gd name="T12" fmla="*/ 55 w 160"/>
                <a:gd name="T13" fmla="*/ 38 h 160"/>
                <a:gd name="T14" fmla="*/ 53 w 160"/>
                <a:gd name="T15" fmla="*/ 34 h 160"/>
                <a:gd name="T16" fmla="*/ 52 w 160"/>
                <a:gd name="T17" fmla="*/ 31 h 160"/>
                <a:gd name="T18" fmla="*/ 50 w 160"/>
                <a:gd name="T19" fmla="*/ 27 h 160"/>
                <a:gd name="T20" fmla="*/ 48 w 160"/>
                <a:gd name="T21" fmla="*/ 24 h 160"/>
                <a:gd name="T22" fmla="*/ 45 w 160"/>
                <a:gd name="T23" fmla="*/ 21 h 160"/>
                <a:gd name="T24" fmla="*/ 43 w 160"/>
                <a:gd name="T25" fmla="*/ 19 h 160"/>
                <a:gd name="T26" fmla="*/ 41 w 160"/>
                <a:gd name="T27" fmla="*/ 16 h 160"/>
                <a:gd name="T28" fmla="*/ 37 w 160"/>
                <a:gd name="T29" fmla="*/ 14 h 160"/>
                <a:gd name="T30" fmla="*/ 35 w 160"/>
                <a:gd name="T31" fmla="*/ 11 h 160"/>
                <a:gd name="T32" fmla="*/ 32 w 160"/>
                <a:gd name="T33" fmla="*/ 9 h 160"/>
                <a:gd name="T34" fmla="*/ 28 w 160"/>
                <a:gd name="T35" fmla="*/ 7 h 160"/>
                <a:gd name="T36" fmla="*/ 25 w 160"/>
                <a:gd name="T37" fmla="*/ 6 h 160"/>
                <a:gd name="T38" fmla="*/ 22 w 160"/>
                <a:gd name="T39" fmla="*/ 4 h 160"/>
                <a:gd name="T40" fmla="*/ 18 w 160"/>
                <a:gd name="T41" fmla="*/ 3 h 160"/>
                <a:gd name="T42" fmla="*/ 15 w 160"/>
                <a:gd name="T43" fmla="*/ 2 h 160"/>
                <a:gd name="T44" fmla="*/ 11 w 160"/>
                <a:gd name="T45" fmla="*/ 1 h 160"/>
                <a:gd name="T46" fmla="*/ 7 w 160"/>
                <a:gd name="T47" fmla="*/ 0 h 160"/>
                <a:gd name="T48" fmla="*/ 4 w 160"/>
                <a:gd name="T49" fmla="*/ 0 h 160"/>
                <a:gd name="T50" fmla="*/ 0 w 160"/>
                <a:gd name="T51" fmla="*/ 0 h 16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60" h="160">
                  <a:moveTo>
                    <a:pt x="160" y="160"/>
                  </a:moveTo>
                  <a:lnTo>
                    <a:pt x="160" y="151"/>
                  </a:lnTo>
                  <a:lnTo>
                    <a:pt x="159" y="140"/>
                  </a:lnTo>
                  <a:lnTo>
                    <a:pt x="157" y="131"/>
                  </a:lnTo>
                  <a:lnTo>
                    <a:pt x="154" y="121"/>
                  </a:lnTo>
                  <a:lnTo>
                    <a:pt x="152" y="110"/>
                  </a:lnTo>
                  <a:lnTo>
                    <a:pt x="148" y="102"/>
                  </a:lnTo>
                  <a:lnTo>
                    <a:pt x="145" y="92"/>
                  </a:lnTo>
                  <a:lnTo>
                    <a:pt x="140" y="83"/>
                  </a:lnTo>
                  <a:lnTo>
                    <a:pt x="135" y="74"/>
                  </a:lnTo>
                  <a:lnTo>
                    <a:pt x="129" y="66"/>
                  </a:lnTo>
                  <a:lnTo>
                    <a:pt x="123" y="58"/>
                  </a:lnTo>
                  <a:lnTo>
                    <a:pt x="116" y="51"/>
                  </a:lnTo>
                  <a:lnTo>
                    <a:pt x="110" y="44"/>
                  </a:lnTo>
                  <a:lnTo>
                    <a:pt x="101" y="37"/>
                  </a:lnTo>
                  <a:lnTo>
                    <a:pt x="94" y="31"/>
                  </a:lnTo>
                  <a:lnTo>
                    <a:pt x="86" y="25"/>
                  </a:lnTo>
                  <a:lnTo>
                    <a:pt x="77" y="20"/>
                  </a:lnTo>
                  <a:lnTo>
                    <a:pt x="69" y="16"/>
                  </a:lnTo>
                  <a:lnTo>
                    <a:pt x="59" y="12"/>
                  </a:lnTo>
                  <a:lnTo>
                    <a:pt x="49" y="9"/>
                  </a:lnTo>
                  <a:lnTo>
                    <a:pt x="40" y="5"/>
                  </a:lnTo>
                  <a:lnTo>
                    <a:pt x="30" y="3"/>
                  </a:lnTo>
                  <a:lnTo>
                    <a:pt x="20" y="1"/>
                  </a:lnTo>
                  <a:lnTo>
                    <a:pt x="10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62" name="Line 563"/>
            <p:cNvSpPr>
              <a:spLocks noChangeShapeType="1"/>
            </p:cNvSpPr>
            <p:nvPr/>
          </p:nvSpPr>
          <p:spPr bwMode="auto">
            <a:xfrm>
              <a:off x="1037" y="3445"/>
              <a:ext cx="0" cy="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63" name="Line 564"/>
            <p:cNvSpPr>
              <a:spLocks noChangeShapeType="1"/>
            </p:cNvSpPr>
            <p:nvPr/>
          </p:nvSpPr>
          <p:spPr bwMode="auto">
            <a:xfrm>
              <a:off x="1037" y="3736"/>
              <a:ext cx="0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64" name="Line 565"/>
            <p:cNvSpPr>
              <a:spLocks noChangeShapeType="1"/>
            </p:cNvSpPr>
            <p:nvPr/>
          </p:nvSpPr>
          <p:spPr bwMode="auto">
            <a:xfrm>
              <a:off x="1037" y="3836"/>
              <a:ext cx="0" cy="2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65" name="Line 566"/>
            <p:cNvSpPr>
              <a:spLocks noChangeShapeType="1"/>
            </p:cNvSpPr>
            <p:nvPr/>
          </p:nvSpPr>
          <p:spPr bwMode="auto">
            <a:xfrm>
              <a:off x="3035" y="3367"/>
              <a:ext cx="0" cy="3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66" name="Line 567"/>
            <p:cNvSpPr>
              <a:spLocks noChangeShapeType="1"/>
            </p:cNvSpPr>
            <p:nvPr/>
          </p:nvSpPr>
          <p:spPr bwMode="auto">
            <a:xfrm>
              <a:off x="3035" y="3751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67" name="Line 568"/>
            <p:cNvSpPr>
              <a:spLocks noChangeShapeType="1"/>
            </p:cNvSpPr>
            <p:nvPr/>
          </p:nvSpPr>
          <p:spPr bwMode="auto">
            <a:xfrm>
              <a:off x="3035" y="3849"/>
              <a:ext cx="0" cy="3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68" name="Line 569"/>
            <p:cNvSpPr>
              <a:spLocks noChangeShapeType="1"/>
            </p:cNvSpPr>
            <p:nvPr/>
          </p:nvSpPr>
          <p:spPr bwMode="auto">
            <a:xfrm flipV="1">
              <a:off x="772" y="3576"/>
              <a:ext cx="72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69" name="Line 570"/>
            <p:cNvSpPr>
              <a:spLocks noChangeShapeType="1"/>
            </p:cNvSpPr>
            <p:nvPr/>
          </p:nvSpPr>
          <p:spPr bwMode="auto">
            <a:xfrm flipV="1">
              <a:off x="772" y="3581"/>
              <a:ext cx="146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70" name="Line 571"/>
            <p:cNvSpPr>
              <a:spLocks noChangeShapeType="1"/>
            </p:cNvSpPr>
            <p:nvPr/>
          </p:nvSpPr>
          <p:spPr bwMode="auto">
            <a:xfrm flipV="1">
              <a:off x="772" y="3658"/>
              <a:ext cx="146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71" name="Line 572"/>
            <p:cNvSpPr>
              <a:spLocks noChangeShapeType="1"/>
            </p:cNvSpPr>
            <p:nvPr/>
          </p:nvSpPr>
          <p:spPr bwMode="auto">
            <a:xfrm flipV="1">
              <a:off x="772" y="3738"/>
              <a:ext cx="146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72" name="Line 573"/>
            <p:cNvSpPr>
              <a:spLocks noChangeShapeType="1"/>
            </p:cNvSpPr>
            <p:nvPr/>
          </p:nvSpPr>
          <p:spPr bwMode="auto">
            <a:xfrm flipV="1">
              <a:off x="772" y="3818"/>
              <a:ext cx="146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73" name="Line 574"/>
            <p:cNvSpPr>
              <a:spLocks noChangeShapeType="1"/>
            </p:cNvSpPr>
            <p:nvPr/>
          </p:nvSpPr>
          <p:spPr bwMode="auto">
            <a:xfrm flipV="1">
              <a:off x="1153" y="3576"/>
              <a:ext cx="7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74" name="Line 575"/>
            <p:cNvSpPr>
              <a:spLocks noChangeShapeType="1"/>
            </p:cNvSpPr>
            <p:nvPr/>
          </p:nvSpPr>
          <p:spPr bwMode="auto">
            <a:xfrm flipV="1">
              <a:off x="828" y="3898"/>
              <a:ext cx="9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75" name="Line 576"/>
            <p:cNvSpPr>
              <a:spLocks noChangeShapeType="1"/>
            </p:cNvSpPr>
            <p:nvPr/>
          </p:nvSpPr>
          <p:spPr bwMode="auto">
            <a:xfrm flipV="1">
              <a:off x="1153" y="3576"/>
              <a:ext cx="87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76" name="Line 577"/>
            <p:cNvSpPr>
              <a:spLocks noChangeShapeType="1"/>
            </p:cNvSpPr>
            <p:nvPr/>
          </p:nvSpPr>
          <p:spPr bwMode="auto">
            <a:xfrm flipV="1">
              <a:off x="905" y="3975"/>
              <a:ext cx="13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77" name="Line 578"/>
            <p:cNvSpPr>
              <a:spLocks noChangeShapeType="1"/>
            </p:cNvSpPr>
            <p:nvPr/>
          </p:nvSpPr>
          <p:spPr bwMode="auto">
            <a:xfrm flipV="1">
              <a:off x="1153" y="3594"/>
              <a:ext cx="149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78" name="Line 579"/>
            <p:cNvSpPr>
              <a:spLocks noChangeShapeType="1"/>
            </p:cNvSpPr>
            <p:nvPr/>
          </p:nvSpPr>
          <p:spPr bwMode="auto">
            <a:xfrm flipV="1">
              <a:off x="1153" y="3666"/>
              <a:ext cx="157" cy="1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79" name="Line 580"/>
            <p:cNvSpPr>
              <a:spLocks noChangeShapeType="1"/>
            </p:cNvSpPr>
            <p:nvPr/>
          </p:nvSpPr>
          <p:spPr bwMode="auto">
            <a:xfrm flipV="1">
              <a:off x="1153" y="3694"/>
              <a:ext cx="206" cy="2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80" name="Line 581"/>
            <p:cNvSpPr>
              <a:spLocks noChangeShapeType="1"/>
            </p:cNvSpPr>
            <p:nvPr/>
          </p:nvSpPr>
          <p:spPr bwMode="auto">
            <a:xfrm flipV="1">
              <a:off x="1153" y="3694"/>
              <a:ext cx="285" cy="2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81" name="Line 582"/>
            <p:cNvSpPr>
              <a:spLocks noChangeShapeType="1"/>
            </p:cNvSpPr>
            <p:nvPr/>
          </p:nvSpPr>
          <p:spPr bwMode="auto">
            <a:xfrm flipV="1">
              <a:off x="1225" y="3906"/>
              <a:ext cx="80" cy="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82" name="Line 583"/>
            <p:cNvSpPr>
              <a:spLocks noChangeShapeType="1"/>
            </p:cNvSpPr>
            <p:nvPr/>
          </p:nvSpPr>
          <p:spPr bwMode="auto">
            <a:xfrm flipV="1">
              <a:off x="1335" y="3694"/>
              <a:ext cx="183" cy="1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83" name="Line 584"/>
            <p:cNvSpPr>
              <a:spLocks noChangeShapeType="1"/>
            </p:cNvSpPr>
            <p:nvPr/>
          </p:nvSpPr>
          <p:spPr bwMode="auto">
            <a:xfrm flipV="1">
              <a:off x="1420" y="3694"/>
              <a:ext cx="176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84" name="Line 585"/>
            <p:cNvSpPr>
              <a:spLocks noChangeShapeType="1"/>
            </p:cNvSpPr>
            <p:nvPr/>
          </p:nvSpPr>
          <p:spPr bwMode="auto">
            <a:xfrm flipV="1">
              <a:off x="1500" y="3694"/>
              <a:ext cx="175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85" name="Line 586"/>
            <p:cNvSpPr>
              <a:spLocks noChangeShapeType="1"/>
            </p:cNvSpPr>
            <p:nvPr/>
          </p:nvSpPr>
          <p:spPr bwMode="auto">
            <a:xfrm flipV="1">
              <a:off x="1577" y="3694"/>
              <a:ext cx="178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86" name="Line 587"/>
            <p:cNvSpPr>
              <a:spLocks noChangeShapeType="1"/>
            </p:cNvSpPr>
            <p:nvPr/>
          </p:nvSpPr>
          <p:spPr bwMode="auto">
            <a:xfrm flipV="1">
              <a:off x="1657" y="3694"/>
              <a:ext cx="178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87" name="Line 588"/>
            <p:cNvSpPr>
              <a:spLocks noChangeShapeType="1"/>
            </p:cNvSpPr>
            <p:nvPr/>
          </p:nvSpPr>
          <p:spPr bwMode="auto">
            <a:xfrm flipV="1">
              <a:off x="1737" y="3694"/>
              <a:ext cx="175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88" name="Line 589"/>
            <p:cNvSpPr>
              <a:spLocks noChangeShapeType="1"/>
            </p:cNvSpPr>
            <p:nvPr/>
          </p:nvSpPr>
          <p:spPr bwMode="auto">
            <a:xfrm flipV="1">
              <a:off x="1817" y="3694"/>
              <a:ext cx="175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89" name="Line 590"/>
            <p:cNvSpPr>
              <a:spLocks noChangeShapeType="1"/>
            </p:cNvSpPr>
            <p:nvPr/>
          </p:nvSpPr>
          <p:spPr bwMode="auto">
            <a:xfrm flipV="1">
              <a:off x="1894" y="3694"/>
              <a:ext cx="178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90" name="Line 591"/>
            <p:cNvSpPr>
              <a:spLocks noChangeShapeType="1"/>
            </p:cNvSpPr>
            <p:nvPr/>
          </p:nvSpPr>
          <p:spPr bwMode="auto">
            <a:xfrm flipV="1">
              <a:off x="1974" y="3694"/>
              <a:ext cx="178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91" name="Line 592"/>
            <p:cNvSpPr>
              <a:spLocks noChangeShapeType="1"/>
            </p:cNvSpPr>
            <p:nvPr/>
          </p:nvSpPr>
          <p:spPr bwMode="auto">
            <a:xfrm flipV="1">
              <a:off x="2054" y="3694"/>
              <a:ext cx="175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92" name="Line 593"/>
            <p:cNvSpPr>
              <a:spLocks noChangeShapeType="1"/>
            </p:cNvSpPr>
            <p:nvPr/>
          </p:nvSpPr>
          <p:spPr bwMode="auto">
            <a:xfrm flipV="1">
              <a:off x="2134" y="3694"/>
              <a:ext cx="175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93" name="Line 594"/>
            <p:cNvSpPr>
              <a:spLocks noChangeShapeType="1"/>
            </p:cNvSpPr>
            <p:nvPr/>
          </p:nvSpPr>
          <p:spPr bwMode="auto">
            <a:xfrm flipV="1">
              <a:off x="2211" y="3694"/>
              <a:ext cx="178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94" name="Line 595"/>
            <p:cNvSpPr>
              <a:spLocks noChangeShapeType="1"/>
            </p:cNvSpPr>
            <p:nvPr/>
          </p:nvSpPr>
          <p:spPr bwMode="auto">
            <a:xfrm flipV="1">
              <a:off x="2291" y="3694"/>
              <a:ext cx="177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95" name="Line 596"/>
            <p:cNvSpPr>
              <a:spLocks noChangeShapeType="1"/>
            </p:cNvSpPr>
            <p:nvPr/>
          </p:nvSpPr>
          <p:spPr bwMode="auto">
            <a:xfrm flipV="1">
              <a:off x="2623" y="3488"/>
              <a:ext cx="49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96" name="Line 597"/>
            <p:cNvSpPr>
              <a:spLocks noChangeShapeType="1"/>
            </p:cNvSpPr>
            <p:nvPr/>
          </p:nvSpPr>
          <p:spPr bwMode="auto">
            <a:xfrm flipV="1">
              <a:off x="2371" y="3694"/>
              <a:ext cx="175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97" name="Line 598"/>
            <p:cNvSpPr>
              <a:spLocks noChangeShapeType="1"/>
            </p:cNvSpPr>
            <p:nvPr/>
          </p:nvSpPr>
          <p:spPr bwMode="auto">
            <a:xfrm flipV="1">
              <a:off x="2623" y="3488"/>
              <a:ext cx="129" cy="1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98" name="Line 599"/>
            <p:cNvSpPr>
              <a:spLocks noChangeShapeType="1"/>
            </p:cNvSpPr>
            <p:nvPr/>
          </p:nvSpPr>
          <p:spPr bwMode="auto">
            <a:xfrm flipV="1">
              <a:off x="2450" y="3550"/>
              <a:ext cx="320" cy="3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099" name="Line 600"/>
            <p:cNvSpPr>
              <a:spLocks noChangeShapeType="1"/>
            </p:cNvSpPr>
            <p:nvPr/>
          </p:nvSpPr>
          <p:spPr bwMode="auto">
            <a:xfrm flipV="1">
              <a:off x="2528" y="3627"/>
              <a:ext cx="242" cy="2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00" name="Line 601"/>
            <p:cNvSpPr>
              <a:spLocks noChangeShapeType="1"/>
            </p:cNvSpPr>
            <p:nvPr/>
          </p:nvSpPr>
          <p:spPr bwMode="auto">
            <a:xfrm flipV="1">
              <a:off x="2597" y="3707"/>
              <a:ext cx="173" cy="1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01" name="Line 602"/>
            <p:cNvSpPr>
              <a:spLocks noChangeShapeType="1"/>
            </p:cNvSpPr>
            <p:nvPr/>
          </p:nvSpPr>
          <p:spPr bwMode="auto">
            <a:xfrm flipV="1">
              <a:off x="2623" y="3787"/>
              <a:ext cx="147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02" name="Line 603"/>
            <p:cNvSpPr>
              <a:spLocks noChangeShapeType="1"/>
            </p:cNvSpPr>
            <p:nvPr/>
          </p:nvSpPr>
          <p:spPr bwMode="auto">
            <a:xfrm flipV="1">
              <a:off x="2623" y="3867"/>
              <a:ext cx="147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03" name="Line 604"/>
            <p:cNvSpPr>
              <a:spLocks noChangeShapeType="1"/>
            </p:cNvSpPr>
            <p:nvPr/>
          </p:nvSpPr>
          <p:spPr bwMode="auto">
            <a:xfrm flipV="1">
              <a:off x="2638" y="3947"/>
              <a:ext cx="132" cy="1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04" name="Line 605"/>
            <p:cNvSpPr>
              <a:spLocks noChangeShapeType="1"/>
            </p:cNvSpPr>
            <p:nvPr/>
          </p:nvSpPr>
          <p:spPr bwMode="auto">
            <a:xfrm flipV="1">
              <a:off x="2718" y="4024"/>
              <a:ext cx="52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05" name="Line 606"/>
            <p:cNvSpPr>
              <a:spLocks noChangeShapeType="1"/>
            </p:cNvSpPr>
            <p:nvPr/>
          </p:nvSpPr>
          <p:spPr bwMode="auto">
            <a:xfrm flipV="1">
              <a:off x="3300" y="3488"/>
              <a:ext cx="5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06" name="Line 607"/>
            <p:cNvSpPr>
              <a:spLocks noChangeShapeType="1"/>
            </p:cNvSpPr>
            <p:nvPr/>
          </p:nvSpPr>
          <p:spPr bwMode="auto">
            <a:xfrm flipV="1">
              <a:off x="3300" y="3488"/>
              <a:ext cx="85" cy="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07" name="Line 608"/>
            <p:cNvSpPr>
              <a:spLocks noChangeShapeType="1"/>
            </p:cNvSpPr>
            <p:nvPr/>
          </p:nvSpPr>
          <p:spPr bwMode="auto">
            <a:xfrm flipV="1">
              <a:off x="3300" y="3506"/>
              <a:ext cx="147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08" name="Line 609"/>
            <p:cNvSpPr>
              <a:spLocks noChangeShapeType="1"/>
            </p:cNvSpPr>
            <p:nvPr/>
          </p:nvSpPr>
          <p:spPr bwMode="auto">
            <a:xfrm flipV="1">
              <a:off x="3300" y="3586"/>
              <a:ext cx="147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09" name="Line 610"/>
            <p:cNvSpPr>
              <a:spLocks noChangeShapeType="1"/>
            </p:cNvSpPr>
            <p:nvPr/>
          </p:nvSpPr>
          <p:spPr bwMode="auto">
            <a:xfrm flipV="1">
              <a:off x="3300" y="3661"/>
              <a:ext cx="152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10" name="Line 611"/>
            <p:cNvSpPr>
              <a:spLocks noChangeShapeType="1"/>
            </p:cNvSpPr>
            <p:nvPr/>
          </p:nvSpPr>
          <p:spPr bwMode="auto">
            <a:xfrm flipV="1">
              <a:off x="3300" y="3694"/>
              <a:ext cx="196" cy="1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11" name="Line 612"/>
            <p:cNvSpPr>
              <a:spLocks noChangeShapeType="1"/>
            </p:cNvSpPr>
            <p:nvPr/>
          </p:nvSpPr>
          <p:spPr bwMode="auto">
            <a:xfrm flipV="1">
              <a:off x="3300" y="3694"/>
              <a:ext cx="276" cy="2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12" name="Line 613"/>
            <p:cNvSpPr>
              <a:spLocks noChangeShapeType="1"/>
            </p:cNvSpPr>
            <p:nvPr/>
          </p:nvSpPr>
          <p:spPr bwMode="auto">
            <a:xfrm flipV="1">
              <a:off x="3300" y="3694"/>
              <a:ext cx="355" cy="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13" name="Line 614"/>
            <p:cNvSpPr>
              <a:spLocks noChangeShapeType="1"/>
            </p:cNvSpPr>
            <p:nvPr/>
          </p:nvSpPr>
          <p:spPr bwMode="auto">
            <a:xfrm flipV="1">
              <a:off x="3352" y="3983"/>
              <a:ext cx="95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14" name="Line 615"/>
            <p:cNvSpPr>
              <a:spLocks noChangeShapeType="1"/>
            </p:cNvSpPr>
            <p:nvPr/>
          </p:nvSpPr>
          <p:spPr bwMode="auto">
            <a:xfrm flipV="1">
              <a:off x="3558" y="3694"/>
              <a:ext cx="177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15" name="Line 616"/>
            <p:cNvSpPr>
              <a:spLocks noChangeShapeType="1"/>
            </p:cNvSpPr>
            <p:nvPr/>
          </p:nvSpPr>
          <p:spPr bwMode="auto">
            <a:xfrm flipV="1">
              <a:off x="3431" y="4063"/>
              <a:ext cx="16" cy="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16" name="Line 617"/>
            <p:cNvSpPr>
              <a:spLocks noChangeShapeType="1"/>
            </p:cNvSpPr>
            <p:nvPr/>
          </p:nvSpPr>
          <p:spPr bwMode="auto">
            <a:xfrm flipV="1">
              <a:off x="3637" y="3694"/>
              <a:ext cx="175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17" name="Line 618"/>
            <p:cNvSpPr>
              <a:spLocks noChangeShapeType="1"/>
            </p:cNvSpPr>
            <p:nvPr/>
          </p:nvSpPr>
          <p:spPr bwMode="auto">
            <a:xfrm flipV="1">
              <a:off x="3717" y="3694"/>
              <a:ext cx="175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18" name="Line 619"/>
            <p:cNvSpPr>
              <a:spLocks noChangeShapeType="1"/>
            </p:cNvSpPr>
            <p:nvPr/>
          </p:nvSpPr>
          <p:spPr bwMode="auto">
            <a:xfrm flipV="1">
              <a:off x="3794" y="3694"/>
              <a:ext cx="178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19" name="Line 620"/>
            <p:cNvSpPr>
              <a:spLocks noChangeShapeType="1"/>
            </p:cNvSpPr>
            <p:nvPr/>
          </p:nvSpPr>
          <p:spPr bwMode="auto">
            <a:xfrm flipV="1">
              <a:off x="3874" y="3694"/>
              <a:ext cx="178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20" name="Line 621"/>
            <p:cNvSpPr>
              <a:spLocks noChangeShapeType="1"/>
            </p:cNvSpPr>
            <p:nvPr/>
          </p:nvSpPr>
          <p:spPr bwMode="auto">
            <a:xfrm flipV="1">
              <a:off x="3954" y="3694"/>
              <a:ext cx="175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21" name="Line 622"/>
            <p:cNvSpPr>
              <a:spLocks noChangeShapeType="1"/>
            </p:cNvSpPr>
            <p:nvPr/>
          </p:nvSpPr>
          <p:spPr bwMode="auto">
            <a:xfrm flipV="1">
              <a:off x="4034" y="3694"/>
              <a:ext cx="175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22" name="Line 623"/>
            <p:cNvSpPr>
              <a:spLocks noChangeShapeType="1"/>
            </p:cNvSpPr>
            <p:nvPr/>
          </p:nvSpPr>
          <p:spPr bwMode="auto">
            <a:xfrm flipV="1">
              <a:off x="4111" y="3694"/>
              <a:ext cx="178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23" name="Line 624"/>
            <p:cNvSpPr>
              <a:spLocks noChangeShapeType="1"/>
            </p:cNvSpPr>
            <p:nvPr/>
          </p:nvSpPr>
          <p:spPr bwMode="auto">
            <a:xfrm flipV="1">
              <a:off x="4191" y="3692"/>
              <a:ext cx="178" cy="1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24" name="Line 625"/>
            <p:cNvSpPr>
              <a:spLocks noChangeShapeType="1"/>
            </p:cNvSpPr>
            <p:nvPr/>
          </p:nvSpPr>
          <p:spPr bwMode="auto">
            <a:xfrm flipV="1">
              <a:off x="4415" y="3576"/>
              <a:ext cx="69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25" name="Line 626"/>
            <p:cNvSpPr>
              <a:spLocks noChangeShapeType="1"/>
            </p:cNvSpPr>
            <p:nvPr/>
          </p:nvSpPr>
          <p:spPr bwMode="auto">
            <a:xfrm flipV="1">
              <a:off x="4271" y="3579"/>
              <a:ext cx="291" cy="2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26" name="Line 627"/>
            <p:cNvSpPr>
              <a:spLocks noChangeShapeType="1"/>
            </p:cNvSpPr>
            <p:nvPr/>
          </p:nvSpPr>
          <p:spPr bwMode="auto">
            <a:xfrm flipV="1">
              <a:off x="4351" y="3658"/>
              <a:ext cx="211" cy="2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27" name="Line 628"/>
            <p:cNvSpPr>
              <a:spLocks noChangeShapeType="1"/>
            </p:cNvSpPr>
            <p:nvPr/>
          </p:nvSpPr>
          <p:spPr bwMode="auto">
            <a:xfrm flipV="1">
              <a:off x="4405" y="3736"/>
              <a:ext cx="157" cy="1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28" name="Line 629"/>
            <p:cNvSpPr>
              <a:spLocks noChangeShapeType="1"/>
            </p:cNvSpPr>
            <p:nvPr/>
          </p:nvSpPr>
          <p:spPr bwMode="auto">
            <a:xfrm flipV="1">
              <a:off x="4415" y="3815"/>
              <a:ext cx="147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29" name="Line 630"/>
            <p:cNvSpPr>
              <a:spLocks noChangeShapeType="1"/>
            </p:cNvSpPr>
            <p:nvPr/>
          </p:nvSpPr>
          <p:spPr bwMode="auto">
            <a:xfrm flipV="1">
              <a:off x="4799" y="3576"/>
              <a:ext cx="2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30" name="Line 631"/>
            <p:cNvSpPr>
              <a:spLocks noChangeShapeType="1"/>
            </p:cNvSpPr>
            <p:nvPr/>
          </p:nvSpPr>
          <p:spPr bwMode="auto">
            <a:xfrm flipV="1">
              <a:off x="4469" y="3895"/>
              <a:ext cx="93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31" name="Line 632"/>
            <p:cNvSpPr>
              <a:spLocks noChangeShapeType="1"/>
            </p:cNvSpPr>
            <p:nvPr/>
          </p:nvSpPr>
          <p:spPr bwMode="auto">
            <a:xfrm flipV="1">
              <a:off x="4799" y="3576"/>
              <a:ext cx="82" cy="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32" name="Line 633"/>
            <p:cNvSpPr>
              <a:spLocks noChangeShapeType="1"/>
            </p:cNvSpPr>
            <p:nvPr/>
          </p:nvSpPr>
          <p:spPr bwMode="auto">
            <a:xfrm flipV="1">
              <a:off x="4549" y="3975"/>
              <a:ext cx="13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33" name="Line 634"/>
            <p:cNvSpPr>
              <a:spLocks noChangeShapeType="1"/>
            </p:cNvSpPr>
            <p:nvPr/>
          </p:nvSpPr>
          <p:spPr bwMode="auto">
            <a:xfrm flipV="1">
              <a:off x="4799" y="3591"/>
              <a:ext cx="146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34" name="Line 635"/>
            <p:cNvSpPr>
              <a:spLocks noChangeShapeType="1"/>
            </p:cNvSpPr>
            <p:nvPr/>
          </p:nvSpPr>
          <p:spPr bwMode="auto">
            <a:xfrm flipV="1">
              <a:off x="4799" y="3671"/>
              <a:ext cx="146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35" name="Line 636"/>
            <p:cNvSpPr>
              <a:spLocks noChangeShapeType="1"/>
            </p:cNvSpPr>
            <p:nvPr/>
          </p:nvSpPr>
          <p:spPr bwMode="auto">
            <a:xfrm flipV="1">
              <a:off x="4799" y="3751"/>
              <a:ext cx="146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36" name="Line 637"/>
            <p:cNvSpPr>
              <a:spLocks noChangeShapeType="1"/>
            </p:cNvSpPr>
            <p:nvPr/>
          </p:nvSpPr>
          <p:spPr bwMode="auto">
            <a:xfrm flipV="1">
              <a:off x="4799" y="3828"/>
              <a:ext cx="146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37" name="Line 638"/>
            <p:cNvSpPr>
              <a:spLocks noChangeShapeType="1"/>
            </p:cNvSpPr>
            <p:nvPr/>
          </p:nvSpPr>
          <p:spPr bwMode="auto">
            <a:xfrm flipV="1">
              <a:off x="4866" y="3908"/>
              <a:ext cx="79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2138" name="Line 639"/>
            <p:cNvSpPr>
              <a:spLocks noChangeShapeType="1"/>
            </p:cNvSpPr>
            <p:nvPr/>
          </p:nvSpPr>
          <p:spPr bwMode="auto">
            <a:xfrm flipV="1">
              <a:off x="4945" y="3988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77792" name="Group 640"/>
          <p:cNvGrpSpPr>
            <a:grpSpLocks/>
          </p:cNvGrpSpPr>
          <p:nvPr/>
        </p:nvGrpSpPr>
        <p:grpSpPr bwMode="auto">
          <a:xfrm>
            <a:off x="5003800" y="5802313"/>
            <a:ext cx="225425" cy="425450"/>
            <a:chOff x="3148" y="3661"/>
            <a:chExt cx="142" cy="268"/>
          </a:xfrm>
        </p:grpSpPr>
        <p:sp>
          <p:nvSpPr>
            <p:cNvPr id="41997" name="Line 641"/>
            <p:cNvSpPr>
              <a:spLocks noChangeShapeType="1"/>
            </p:cNvSpPr>
            <p:nvPr/>
          </p:nvSpPr>
          <p:spPr bwMode="auto">
            <a:xfrm flipH="1">
              <a:off x="3148" y="3782"/>
              <a:ext cx="14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998" name="Line 642"/>
            <p:cNvSpPr>
              <a:spLocks noChangeShapeType="1"/>
            </p:cNvSpPr>
            <p:nvPr/>
          </p:nvSpPr>
          <p:spPr bwMode="auto">
            <a:xfrm>
              <a:off x="3220" y="3661"/>
              <a:ext cx="0" cy="26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999" name="Freeform 643"/>
            <p:cNvSpPr>
              <a:spLocks/>
            </p:cNvSpPr>
            <p:nvPr/>
          </p:nvSpPr>
          <p:spPr bwMode="auto">
            <a:xfrm>
              <a:off x="3176" y="3723"/>
              <a:ext cx="91" cy="118"/>
            </a:xfrm>
            <a:custGeom>
              <a:avLst/>
              <a:gdLst>
                <a:gd name="T0" fmla="*/ 43 w 250"/>
                <a:gd name="T1" fmla="*/ 0 h 319"/>
                <a:gd name="T2" fmla="*/ 37 w 250"/>
                <a:gd name="T3" fmla="*/ 1 h 319"/>
                <a:gd name="T4" fmla="*/ 32 w 250"/>
                <a:gd name="T5" fmla="*/ 3 h 319"/>
                <a:gd name="T6" fmla="*/ 26 w 250"/>
                <a:gd name="T7" fmla="*/ 6 h 319"/>
                <a:gd name="T8" fmla="*/ 21 w 250"/>
                <a:gd name="T9" fmla="*/ 9 h 319"/>
                <a:gd name="T10" fmla="*/ 16 w 250"/>
                <a:gd name="T11" fmla="*/ 13 h 319"/>
                <a:gd name="T12" fmla="*/ 13 w 250"/>
                <a:gd name="T13" fmla="*/ 18 h 319"/>
                <a:gd name="T14" fmla="*/ 9 w 250"/>
                <a:gd name="T15" fmla="*/ 24 h 319"/>
                <a:gd name="T16" fmla="*/ 6 w 250"/>
                <a:gd name="T17" fmla="*/ 30 h 319"/>
                <a:gd name="T18" fmla="*/ 3 w 250"/>
                <a:gd name="T19" fmla="*/ 37 h 319"/>
                <a:gd name="T20" fmla="*/ 1 w 250"/>
                <a:gd name="T21" fmla="*/ 44 h 319"/>
                <a:gd name="T22" fmla="*/ 0 w 250"/>
                <a:gd name="T23" fmla="*/ 51 h 319"/>
                <a:gd name="T24" fmla="*/ 0 w 250"/>
                <a:gd name="T25" fmla="*/ 58 h 319"/>
                <a:gd name="T26" fmla="*/ 0 w 250"/>
                <a:gd name="T27" fmla="*/ 65 h 319"/>
                <a:gd name="T28" fmla="*/ 1 w 250"/>
                <a:gd name="T29" fmla="*/ 73 h 319"/>
                <a:gd name="T30" fmla="*/ 3 w 250"/>
                <a:gd name="T31" fmla="*/ 80 h 319"/>
                <a:gd name="T32" fmla="*/ 5 w 250"/>
                <a:gd name="T33" fmla="*/ 87 h 319"/>
                <a:gd name="T34" fmla="*/ 8 w 250"/>
                <a:gd name="T35" fmla="*/ 92 h 319"/>
                <a:gd name="T36" fmla="*/ 12 w 250"/>
                <a:gd name="T37" fmla="*/ 98 h 319"/>
                <a:gd name="T38" fmla="*/ 15 w 250"/>
                <a:gd name="T39" fmla="*/ 104 h 319"/>
                <a:gd name="T40" fmla="*/ 20 w 250"/>
                <a:gd name="T41" fmla="*/ 108 h 319"/>
                <a:gd name="T42" fmla="*/ 25 w 250"/>
                <a:gd name="T43" fmla="*/ 112 h 319"/>
                <a:gd name="T44" fmla="*/ 30 w 250"/>
                <a:gd name="T45" fmla="*/ 115 h 319"/>
                <a:gd name="T46" fmla="*/ 35 w 250"/>
                <a:gd name="T47" fmla="*/ 117 h 319"/>
                <a:gd name="T48" fmla="*/ 41 w 250"/>
                <a:gd name="T49" fmla="*/ 118 h 319"/>
                <a:gd name="T50" fmla="*/ 47 w 250"/>
                <a:gd name="T51" fmla="*/ 118 h 319"/>
                <a:gd name="T52" fmla="*/ 52 w 250"/>
                <a:gd name="T53" fmla="*/ 117 h 319"/>
                <a:gd name="T54" fmla="*/ 58 w 250"/>
                <a:gd name="T55" fmla="*/ 116 h 319"/>
                <a:gd name="T56" fmla="*/ 64 w 250"/>
                <a:gd name="T57" fmla="*/ 114 h 319"/>
                <a:gd name="T58" fmla="*/ 69 w 250"/>
                <a:gd name="T59" fmla="*/ 110 h 319"/>
                <a:gd name="T60" fmla="*/ 73 w 250"/>
                <a:gd name="T61" fmla="*/ 106 h 319"/>
                <a:gd name="T62" fmla="*/ 78 w 250"/>
                <a:gd name="T63" fmla="*/ 101 h 319"/>
                <a:gd name="T64" fmla="*/ 82 w 250"/>
                <a:gd name="T65" fmla="*/ 96 h 319"/>
                <a:gd name="T66" fmla="*/ 84 w 250"/>
                <a:gd name="T67" fmla="*/ 90 h 319"/>
                <a:gd name="T68" fmla="*/ 87 w 250"/>
                <a:gd name="T69" fmla="*/ 83 h 319"/>
                <a:gd name="T70" fmla="*/ 89 w 250"/>
                <a:gd name="T71" fmla="*/ 76 h 319"/>
                <a:gd name="T72" fmla="*/ 90 w 250"/>
                <a:gd name="T73" fmla="*/ 69 h 319"/>
                <a:gd name="T74" fmla="*/ 91 w 250"/>
                <a:gd name="T75" fmla="*/ 62 h 319"/>
                <a:gd name="T76" fmla="*/ 91 w 250"/>
                <a:gd name="T77" fmla="*/ 55 h 319"/>
                <a:gd name="T78" fmla="*/ 90 w 250"/>
                <a:gd name="T79" fmla="*/ 47 h 319"/>
                <a:gd name="T80" fmla="*/ 89 w 250"/>
                <a:gd name="T81" fmla="*/ 40 h 319"/>
                <a:gd name="T82" fmla="*/ 87 w 250"/>
                <a:gd name="T83" fmla="*/ 33 h 319"/>
                <a:gd name="T84" fmla="*/ 84 w 250"/>
                <a:gd name="T85" fmla="*/ 27 h 319"/>
                <a:gd name="T86" fmla="*/ 80 w 250"/>
                <a:gd name="T87" fmla="*/ 21 h 319"/>
                <a:gd name="T88" fmla="*/ 76 w 250"/>
                <a:gd name="T89" fmla="*/ 16 h 319"/>
                <a:gd name="T90" fmla="*/ 72 w 250"/>
                <a:gd name="T91" fmla="*/ 11 h 319"/>
                <a:gd name="T92" fmla="*/ 67 w 250"/>
                <a:gd name="T93" fmla="*/ 7 h 319"/>
                <a:gd name="T94" fmla="*/ 62 w 250"/>
                <a:gd name="T95" fmla="*/ 4 h 319"/>
                <a:gd name="T96" fmla="*/ 57 w 250"/>
                <a:gd name="T97" fmla="*/ 1 h 319"/>
                <a:gd name="T98" fmla="*/ 51 w 250"/>
                <a:gd name="T99" fmla="*/ 0 h 319"/>
                <a:gd name="T100" fmla="*/ 46 w 250"/>
                <a:gd name="T101" fmla="*/ 0 h 31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50" h="319">
                  <a:moveTo>
                    <a:pt x="125" y="0"/>
                  </a:moveTo>
                  <a:lnTo>
                    <a:pt x="118" y="0"/>
                  </a:lnTo>
                  <a:lnTo>
                    <a:pt x="109" y="1"/>
                  </a:lnTo>
                  <a:lnTo>
                    <a:pt x="102" y="2"/>
                  </a:lnTo>
                  <a:lnTo>
                    <a:pt x="94" y="4"/>
                  </a:lnTo>
                  <a:lnTo>
                    <a:pt x="87" y="8"/>
                  </a:lnTo>
                  <a:lnTo>
                    <a:pt x="79" y="11"/>
                  </a:lnTo>
                  <a:lnTo>
                    <a:pt x="72" y="15"/>
                  </a:lnTo>
                  <a:lnTo>
                    <a:pt x="66" y="19"/>
                  </a:lnTo>
                  <a:lnTo>
                    <a:pt x="58" y="24"/>
                  </a:lnTo>
                  <a:lnTo>
                    <a:pt x="52" y="30"/>
                  </a:lnTo>
                  <a:lnTo>
                    <a:pt x="45" y="35"/>
                  </a:lnTo>
                  <a:lnTo>
                    <a:pt x="40" y="43"/>
                  </a:lnTo>
                  <a:lnTo>
                    <a:pt x="35" y="49"/>
                  </a:lnTo>
                  <a:lnTo>
                    <a:pt x="30" y="56"/>
                  </a:lnTo>
                  <a:lnTo>
                    <a:pt x="24" y="65"/>
                  </a:lnTo>
                  <a:lnTo>
                    <a:pt x="20" y="72"/>
                  </a:lnTo>
                  <a:lnTo>
                    <a:pt x="16" y="81"/>
                  </a:lnTo>
                  <a:lnTo>
                    <a:pt x="13" y="90"/>
                  </a:lnTo>
                  <a:lnTo>
                    <a:pt x="9" y="99"/>
                  </a:lnTo>
                  <a:lnTo>
                    <a:pt x="6" y="108"/>
                  </a:lnTo>
                  <a:lnTo>
                    <a:pt x="4" y="118"/>
                  </a:lnTo>
                  <a:lnTo>
                    <a:pt x="2" y="127"/>
                  </a:lnTo>
                  <a:lnTo>
                    <a:pt x="1" y="137"/>
                  </a:lnTo>
                  <a:lnTo>
                    <a:pt x="0" y="148"/>
                  </a:lnTo>
                  <a:lnTo>
                    <a:pt x="0" y="157"/>
                  </a:lnTo>
                  <a:lnTo>
                    <a:pt x="0" y="167"/>
                  </a:lnTo>
                  <a:lnTo>
                    <a:pt x="1" y="177"/>
                  </a:lnTo>
                  <a:lnTo>
                    <a:pt x="2" y="187"/>
                  </a:lnTo>
                  <a:lnTo>
                    <a:pt x="3" y="196"/>
                  </a:lnTo>
                  <a:lnTo>
                    <a:pt x="5" y="206"/>
                  </a:lnTo>
                  <a:lnTo>
                    <a:pt x="7" y="215"/>
                  </a:lnTo>
                  <a:lnTo>
                    <a:pt x="10" y="225"/>
                  </a:lnTo>
                  <a:lnTo>
                    <a:pt x="14" y="234"/>
                  </a:lnTo>
                  <a:lnTo>
                    <a:pt x="18" y="242"/>
                  </a:lnTo>
                  <a:lnTo>
                    <a:pt x="22" y="250"/>
                  </a:lnTo>
                  <a:lnTo>
                    <a:pt x="26" y="259"/>
                  </a:lnTo>
                  <a:lnTo>
                    <a:pt x="32" y="266"/>
                  </a:lnTo>
                  <a:lnTo>
                    <a:pt x="37" y="274"/>
                  </a:lnTo>
                  <a:lnTo>
                    <a:pt x="42" y="280"/>
                  </a:lnTo>
                  <a:lnTo>
                    <a:pt x="49" y="287"/>
                  </a:lnTo>
                  <a:lnTo>
                    <a:pt x="55" y="292"/>
                  </a:lnTo>
                  <a:lnTo>
                    <a:pt x="61" y="297"/>
                  </a:lnTo>
                  <a:lnTo>
                    <a:pt x="69" y="302"/>
                  </a:lnTo>
                  <a:lnTo>
                    <a:pt x="76" y="307"/>
                  </a:lnTo>
                  <a:lnTo>
                    <a:pt x="83" y="310"/>
                  </a:lnTo>
                  <a:lnTo>
                    <a:pt x="90" y="313"/>
                  </a:lnTo>
                  <a:lnTo>
                    <a:pt x="97" y="315"/>
                  </a:lnTo>
                  <a:lnTo>
                    <a:pt x="106" y="317"/>
                  </a:lnTo>
                  <a:lnTo>
                    <a:pt x="113" y="318"/>
                  </a:lnTo>
                  <a:lnTo>
                    <a:pt x="121" y="319"/>
                  </a:lnTo>
                  <a:lnTo>
                    <a:pt x="129" y="319"/>
                  </a:lnTo>
                  <a:lnTo>
                    <a:pt x="137" y="318"/>
                  </a:lnTo>
                  <a:lnTo>
                    <a:pt x="144" y="317"/>
                  </a:lnTo>
                  <a:lnTo>
                    <a:pt x="153" y="315"/>
                  </a:lnTo>
                  <a:lnTo>
                    <a:pt x="160" y="313"/>
                  </a:lnTo>
                  <a:lnTo>
                    <a:pt x="168" y="310"/>
                  </a:lnTo>
                  <a:lnTo>
                    <a:pt x="175" y="307"/>
                  </a:lnTo>
                  <a:lnTo>
                    <a:pt x="181" y="302"/>
                  </a:lnTo>
                  <a:lnTo>
                    <a:pt x="189" y="297"/>
                  </a:lnTo>
                  <a:lnTo>
                    <a:pt x="195" y="292"/>
                  </a:lnTo>
                  <a:lnTo>
                    <a:pt x="201" y="287"/>
                  </a:lnTo>
                  <a:lnTo>
                    <a:pt x="208" y="280"/>
                  </a:lnTo>
                  <a:lnTo>
                    <a:pt x="213" y="274"/>
                  </a:lnTo>
                  <a:lnTo>
                    <a:pt x="218" y="266"/>
                  </a:lnTo>
                  <a:lnTo>
                    <a:pt x="224" y="259"/>
                  </a:lnTo>
                  <a:lnTo>
                    <a:pt x="228" y="250"/>
                  </a:lnTo>
                  <a:lnTo>
                    <a:pt x="232" y="242"/>
                  </a:lnTo>
                  <a:lnTo>
                    <a:pt x="236" y="234"/>
                  </a:lnTo>
                  <a:lnTo>
                    <a:pt x="240" y="225"/>
                  </a:lnTo>
                  <a:lnTo>
                    <a:pt x="243" y="215"/>
                  </a:lnTo>
                  <a:lnTo>
                    <a:pt x="245" y="206"/>
                  </a:lnTo>
                  <a:lnTo>
                    <a:pt x="247" y="196"/>
                  </a:lnTo>
                  <a:lnTo>
                    <a:pt x="248" y="187"/>
                  </a:lnTo>
                  <a:lnTo>
                    <a:pt x="249" y="177"/>
                  </a:lnTo>
                  <a:lnTo>
                    <a:pt x="250" y="167"/>
                  </a:lnTo>
                  <a:lnTo>
                    <a:pt x="250" y="157"/>
                  </a:lnTo>
                  <a:lnTo>
                    <a:pt x="250" y="148"/>
                  </a:lnTo>
                  <a:lnTo>
                    <a:pt x="249" y="137"/>
                  </a:lnTo>
                  <a:lnTo>
                    <a:pt x="248" y="127"/>
                  </a:lnTo>
                  <a:lnTo>
                    <a:pt x="246" y="118"/>
                  </a:lnTo>
                  <a:lnTo>
                    <a:pt x="244" y="108"/>
                  </a:lnTo>
                  <a:lnTo>
                    <a:pt x="241" y="99"/>
                  </a:lnTo>
                  <a:lnTo>
                    <a:pt x="238" y="90"/>
                  </a:lnTo>
                  <a:lnTo>
                    <a:pt x="234" y="81"/>
                  </a:lnTo>
                  <a:lnTo>
                    <a:pt x="230" y="72"/>
                  </a:lnTo>
                  <a:lnTo>
                    <a:pt x="226" y="65"/>
                  </a:lnTo>
                  <a:lnTo>
                    <a:pt x="221" y="56"/>
                  </a:lnTo>
                  <a:lnTo>
                    <a:pt x="216" y="49"/>
                  </a:lnTo>
                  <a:lnTo>
                    <a:pt x="210" y="43"/>
                  </a:lnTo>
                  <a:lnTo>
                    <a:pt x="205" y="35"/>
                  </a:lnTo>
                  <a:lnTo>
                    <a:pt x="198" y="30"/>
                  </a:lnTo>
                  <a:lnTo>
                    <a:pt x="192" y="24"/>
                  </a:lnTo>
                  <a:lnTo>
                    <a:pt x="184" y="19"/>
                  </a:lnTo>
                  <a:lnTo>
                    <a:pt x="178" y="15"/>
                  </a:lnTo>
                  <a:lnTo>
                    <a:pt x="171" y="11"/>
                  </a:lnTo>
                  <a:lnTo>
                    <a:pt x="163" y="8"/>
                  </a:lnTo>
                  <a:lnTo>
                    <a:pt x="156" y="4"/>
                  </a:lnTo>
                  <a:lnTo>
                    <a:pt x="148" y="2"/>
                  </a:lnTo>
                  <a:lnTo>
                    <a:pt x="141" y="1"/>
                  </a:lnTo>
                  <a:lnTo>
                    <a:pt x="132" y="0"/>
                  </a:lnTo>
                  <a:lnTo>
                    <a:pt x="125" y="0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177796" name="Line 644"/>
          <p:cNvSpPr>
            <a:spLocks noChangeShapeType="1"/>
          </p:cNvSpPr>
          <p:nvPr/>
        </p:nvSpPr>
        <p:spPr bwMode="auto">
          <a:xfrm>
            <a:off x="5118100" y="4052888"/>
            <a:ext cx="0" cy="17494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177797" name="Group 645"/>
          <p:cNvGrpSpPr>
            <a:grpSpLocks/>
          </p:cNvGrpSpPr>
          <p:nvPr/>
        </p:nvGrpSpPr>
        <p:grpSpPr bwMode="auto">
          <a:xfrm>
            <a:off x="1644650" y="3827463"/>
            <a:ext cx="5768975" cy="1749425"/>
            <a:chOff x="1036" y="2411"/>
            <a:chExt cx="3634" cy="1102"/>
          </a:xfrm>
        </p:grpSpPr>
        <p:sp>
          <p:nvSpPr>
            <p:cNvPr id="41994" name="Line 646"/>
            <p:cNvSpPr>
              <a:spLocks noChangeShapeType="1"/>
            </p:cNvSpPr>
            <p:nvPr/>
          </p:nvSpPr>
          <p:spPr bwMode="auto">
            <a:xfrm flipH="1">
              <a:off x="3029" y="2717"/>
              <a:ext cx="7" cy="78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995" name="Line 647"/>
            <p:cNvSpPr>
              <a:spLocks noChangeShapeType="1"/>
            </p:cNvSpPr>
            <p:nvPr/>
          </p:nvSpPr>
          <p:spPr bwMode="auto">
            <a:xfrm>
              <a:off x="4670" y="2411"/>
              <a:ext cx="0" cy="1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1996" name="Line 648"/>
            <p:cNvSpPr>
              <a:spLocks noChangeShapeType="1"/>
            </p:cNvSpPr>
            <p:nvPr/>
          </p:nvSpPr>
          <p:spPr bwMode="auto">
            <a:xfrm>
              <a:off x="1036" y="2776"/>
              <a:ext cx="0" cy="6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64015784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6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776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1775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177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77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28" dur="500"/>
                                        <p:tgtEl>
                                          <p:spTgt spid="1777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1" dur="500"/>
                                        <p:tgtEl>
                                          <p:spTgt spid="1775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7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1777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7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22" presetClass="exit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43" dur="500"/>
                                        <p:tgtEl>
                                          <p:spTgt spid="1777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7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796" grpId="0" animBg="1"/>
      <p:bldP spid="177796" grpId="1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Text Box 5"/>
          <p:cNvSpPr txBox="1">
            <a:spLocks noChangeArrowheads="1"/>
          </p:cNvSpPr>
          <p:nvPr/>
        </p:nvSpPr>
        <p:spPr bwMode="auto">
          <a:xfrm>
            <a:off x="0" y="71438"/>
            <a:ext cx="861853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zh-CN" altLang="en-US" sz="36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剖切产生不完整要素的画法</a:t>
            </a:r>
          </a:p>
        </p:txBody>
      </p:sp>
      <p:sp>
        <p:nvSpPr>
          <p:cNvPr id="178187" name="Text Box 11"/>
          <p:cNvSpPr txBox="1">
            <a:spLocks noChangeArrowheads="1"/>
          </p:cNvSpPr>
          <p:nvPr/>
        </p:nvSpPr>
        <p:spPr bwMode="auto">
          <a:xfrm>
            <a:off x="14288" y="769938"/>
            <a:ext cx="740092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000000"/>
                </a:solidFill>
                <a:ea typeface="黑体" pitchFamily="2" charset="-122"/>
              </a:rPr>
              <a:t>应将此部分按不剖绘制</a:t>
            </a:r>
            <a:endParaRPr lang="zh-CN" altLang="en-US" sz="3200">
              <a:solidFill>
                <a:srgbClr val="000000"/>
              </a:solidFill>
              <a:latin typeface="Times New Roman" pitchFamily="18" charset="0"/>
              <a:ea typeface="黑体" pitchFamily="2" charset="-122"/>
            </a:endParaRPr>
          </a:p>
        </p:txBody>
      </p:sp>
      <p:grpSp>
        <p:nvGrpSpPr>
          <p:cNvPr id="178345" name="Group 169"/>
          <p:cNvGrpSpPr>
            <a:grpSpLocks/>
          </p:cNvGrpSpPr>
          <p:nvPr/>
        </p:nvGrpSpPr>
        <p:grpSpPr bwMode="auto">
          <a:xfrm>
            <a:off x="85725" y="1403350"/>
            <a:ext cx="4419600" cy="4524375"/>
            <a:chOff x="83" y="390"/>
            <a:chExt cx="2784" cy="2850"/>
          </a:xfrm>
        </p:grpSpPr>
        <p:sp>
          <p:nvSpPr>
            <p:cNvPr id="43183" name="Line 170"/>
            <p:cNvSpPr>
              <a:spLocks noChangeShapeType="1"/>
            </p:cNvSpPr>
            <p:nvPr/>
          </p:nvSpPr>
          <p:spPr bwMode="auto">
            <a:xfrm>
              <a:off x="1233" y="526"/>
              <a:ext cx="0" cy="5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84" name="Line 171"/>
            <p:cNvSpPr>
              <a:spLocks noChangeShapeType="1"/>
            </p:cNvSpPr>
            <p:nvPr/>
          </p:nvSpPr>
          <p:spPr bwMode="auto">
            <a:xfrm>
              <a:off x="1233" y="1126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85" name="Line 172"/>
            <p:cNvSpPr>
              <a:spLocks noChangeShapeType="1"/>
            </p:cNvSpPr>
            <p:nvPr/>
          </p:nvSpPr>
          <p:spPr bwMode="auto">
            <a:xfrm>
              <a:off x="1233" y="1218"/>
              <a:ext cx="0" cy="5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86" name="Line 173"/>
            <p:cNvSpPr>
              <a:spLocks noChangeShapeType="1"/>
            </p:cNvSpPr>
            <p:nvPr/>
          </p:nvSpPr>
          <p:spPr bwMode="auto">
            <a:xfrm>
              <a:off x="882" y="614"/>
              <a:ext cx="77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87" name="Line 174"/>
            <p:cNvSpPr>
              <a:spLocks noChangeShapeType="1"/>
            </p:cNvSpPr>
            <p:nvPr/>
          </p:nvSpPr>
          <p:spPr bwMode="auto">
            <a:xfrm>
              <a:off x="808" y="1672"/>
              <a:ext cx="42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88" name="Freeform 175"/>
            <p:cNvSpPr>
              <a:spLocks/>
            </p:cNvSpPr>
            <p:nvPr/>
          </p:nvSpPr>
          <p:spPr bwMode="auto">
            <a:xfrm>
              <a:off x="857" y="2025"/>
              <a:ext cx="799" cy="846"/>
            </a:xfrm>
            <a:custGeom>
              <a:avLst/>
              <a:gdLst>
                <a:gd name="T0" fmla="*/ 23 w 2495"/>
                <a:gd name="T1" fmla="*/ 659 h 2649"/>
                <a:gd name="T2" fmla="*/ 50 w 2495"/>
                <a:gd name="T3" fmla="*/ 694 h 2649"/>
                <a:gd name="T4" fmla="*/ 80 w 2495"/>
                <a:gd name="T5" fmla="*/ 727 h 2649"/>
                <a:gd name="T6" fmla="*/ 113 w 2495"/>
                <a:gd name="T7" fmla="*/ 756 h 2649"/>
                <a:gd name="T8" fmla="*/ 150 w 2495"/>
                <a:gd name="T9" fmla="*/ 781 h 2649"/>
                <a:gd name="T10" fmla="*/ 189 w 2495"/>
                <a:gd name="T11" fmla="*/ 803 h 2649"/>
                <a:gd name="T12" fmla="*/ 229 w 2495"/>
                <a:gd name="T13" fmla="*/ 820 h 2649"/>
                <a:gd name="T14" fmla="*/ 272 w 2495"/>
                <a:gd name="T15" fmla="*/ 834 h 2649"/>
                <a:gd name="T16" fmla="*/ 315 w 2495"/>
                <a:gd name="T17" fmla="*/ 842 h 2649"/>
                <a:gd name="T18" fmla="*/ 359 w 2495"/>
                <a:gd name="T19" fmla="*/ 846 h 2649"/>
                <a:gd name="T20" fmla="*/ 404 w 2495"/>
                <a:gd name="T21" fmla="*/ 845 h 2649"/>
                <a:gd name="T22" fmla="*/ 448 w 2495"/>
                <a:gd name="T23" fmla="*/ 840 h 2649"/>
                <a:gd name="T24" fmla="*/ 491 w 2495"/>
                <a:gd name="T25" fmla="*/ 830 h 2649"/>
                <a:gd name="T26" fmla="*/ 533 w 2495"/>
                <a:gd name="T27" fmla="*/ 816 h 2649"/>
                <a:gd name="T28" fmla="*/ 573 w 2495"/>
                <a:gd name="T29" fmla="*/ 797 h 2649"/>
                <a:gd name="T30" fmla="*/ 611 w 2495"/>
                <a:gd name="T31" fmla="*/ 774 h 2649"/>
                <a:gd name="T32" fmla="*/ 647 w 2495"/>
                <a:gd name="T33" fmla="*/ 748 h 2649"/>
                <a:gd name="T34" fmla="*/ 679 w 2495"/>
                <a:gd name="T35" fmla="*/ 718 h 2649"/>
                <a:gd name="T36" fmla="*/ 708 w 2495"/>
                <a:gd name="T37" fmla="*/ 684 h 2649"/>
                <a:gd name="T38" fmla="*/ 734 w 2495"/>
                <a:gd name="T39" fmla="*/ 648 h 2649"/>
                <a:gd name="T40" fmla="*/ 755 w 2495"/>
                <a:gd name="T41" fmla="*/ 609 h 2649"/>
                <a:gd name="T42" fmla="*/ 773 w 2495"/>
                <a:gd name="T43" fmla="*/ 569 h 2649"/>
                <a:gd name="T44" fmla="*/ 786 w 2495"/>
                <a:gd name="T45" fmla="*/ 526 h 2649"/>
                <a:gd name="T46" fmla="*/ 795 w 2495"/>
                <a:gd name="T47" fmla="*/ 483 h 2649"/>
                <a:gd name="T48" fmla="*/ 799 w 2495"/>
                <a:gd name="T49" fmla="*/ 439 h 2649"/>
                <a:gd name="T50" fmla="*/ 798 w 2495"/>
                <a:gd name="T51" fmla="*/ 395 h 2649"/>
                <a:gd name="T52" fmla="*/ 793 w 2495"/>
                <a:gd name="T53" fmla="*/ 351 h 2649"/>
                <a:gd name="T54" fmla="*/ 783 w 2495"/>
                <a:gd name="T55" fmla="*/ 308 h 2649"/>
                <a:gd name="T56" fmla="*/ 769 w 2495"/>
                <a:gd name="T57" fmla="*/ 266 h 2649"/>
                <a:gd name="T58" fmla="*/ 750 w 2495"/>
                <a:gd name="T59" fmla="*/ 225 h 2649"/>
                <a:gd name="T60" fmla="*/ 727 w 2495"/>
                <a:gd name="T61" fmla="*/ 188 h 2649"/>
                <a:gd name="T62" fmla="*/ 701 w 2495"/>
                <a:gd name="T63" fmla="*/ 152 h 2649"/>
                <a:gd name="T64" fmla="*/ 671 w 2495"/>
                <a:gd name="T65" fmla="*/ 120 h 2649"/>
                <a:gd name="T66" fmla="*/ 637 w 2495"/>
                <a:gd name="T67" fmla="*/ 90 h 2649"/>
                <a:gd name="T68" fmla="*/ 601 w 2495"/>
                <a:gd name="T69" fmla="*/ 65 h 2649"/>
                <a:gd name="T70" fmla="*/ 562 w 2495"/>
                <a:gd name="T71" fmla="*/ 43 h 2649"/>
                <a:gd name="T72" fmla="*/ 522 w 2495"/>
                <a:gd name="T73" fmla="*/ 26 h 2649"/>
                <a:gd name="T74" fmla="*/ 479 w 2495"/>
                <a:gd name="T75" fmla="*/ 13 h 2649"/>
                <a:gd name="T76" fmla="*/ 436 w 2495"/>
                <a:gd name="T77" fmla="*/ 4 h 2649"/>
                <a:gd name="T78" fmla="*/ 392 w 2495"/>
                <a:gd name="T79" fmla="*/ 0 h 2649"/>
                <a:gd name="T80" fmla="*/ 347 w 2495"/>
                <a:gd name="T81" fmla="*/ 1 h 2649"/>
                <a:gd name="T82" fmla="*/ 303 w 2495"/>
                <a:gd name="T83" fmla="*/ 6 h 2649"/>
                <a:gd name="T84" fmla="*/ 260 w 2495"/>
                <a:gd name="T85" fmla="*/ 16 h 2649"/>
                <a:gd name="T86" fmla="*/ 218 w 2495"/>
                <a:gd name="T87" fmla="*/ 30 h 2649"/>
                <a:gd name="T88" fmla="*/ 178 w 2495"/>
                <a:gd name="T89" fmla="*/ 49 h 2649"/>
                <a:gd name="T90" fmla="*/ 140 w 2495"/>
                <a:gd name="T91" fmla="*/ 71 h 2649"/>
                <a:gd name="T92" fmla="*/ 104 w 2495"/>
                <a:gd name="T93" fmla="*/ 98 h 2649"/>
                <a:gd name="T94" fmla="*/ 71 w 2495"/>
                <a:gd name="T95" fmla="*/ 127 h 2649"/>
                <a:gd name="T96" fmla="*/ 42 w 2495"/>
                <a:gd name="T97" fmla="*/ 161 h 2649"/>
                <a:gd name="T98" fmla="*/ 17 w 2495"/>
                <a:gd name="T99" fmla="*/ 197 h 264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495" h="2649">
                  <a:moveTo>
                    <a:pt x="18" y="1975"/>
                  </a:moveTo>
                  <a:lnTo>
                    <a:pt x="36" y="2005"/>
                  </a:lnTo>
                  <a:lnTo>
                    <a:pt x="54" y="2035"/>
                  </a:lnTo>
                  <a:lnTo>
                    <a:pt x="73" y="2063"/>
                  </a:lnTo>
                  <a:lnTo>
                    <a:pt x="92" y="2092"/>
                  </a:lnTo>
                  <a:lnTo>
                    <a:pt x="113" y="2120"/>
                  </a:lnTo>
                  <a:lnTo>
                    <a:pt x="134" y="2148"/>
                  </a:lnTo>
                  <a:lnTo>
                    <a:pt x="156" y="2174"/>
                  </a:lnTo>
                  <a:lnTo>
                    <a:pt x="179" y="2201"/>
                  </a:lnTo>
                  <a:lnTo>
                    <a:pt x="202" y="2226"/>
                  </a:lnTo>
                  <a:lnTo>
                    <a:pt x="225" y="2252"/>
                  </a:lnTo>
                  <a:lnTo>
                    <a:pt x="250" y="2276"/>
                  </a:lnTo>
                  <a:lnTo>
                    <a:pt x="276" y="2300"/>
                  </a:lnTo>
                  <a:lnTo>
                    <a:pt x="301" y="2323"/>
                  </a:lnTo>
                  <a:lnTo>
                    <a:pt x="328" y="2346"/>
                  </a:lnTo>
                  <a:lnTo>
                    <a:pt x="354" y="2367"/>
                  </a:lnTo>
                  <a:lnTo>
                    <a:pt x="382" y="2388"/>
                  </a:lnTo>
                  <a:lnTo>
                    <a:pt x="411" y="2408"/>
                  </a:lnTo>
                  <a:lnTo>
                    <a:pt x="438" y="2428"/>
                  </a:lnTo>
                  <a:lnTo>
                    <a:pt x="468" y="2447"/>
                  </a:lnTo>
                  <a:lnTo>
                    <a:pt x="497" y="2465"/>
                  </a:lnTo>
                  <a:lnTo>
                    <a:pt x="528" y="2482"/>
                  </a:lnTo>
                  <a:lnTo>
                    <a:pt x="558" y="2499"/>
                  </a:lnTo>
                  <a:lnTo>
                    <a:pt x="589" y="2514"/>
                  </a:lnTo>
                  <a:lnTo>
                    <a:pt x="621" y="2529"/>
                  </a:lnTo>
                  <a:lnTo>
                    <a:pt x="651" y="2543"/>
                  </a:lnTo>
                  <a:lnTo>
                    <a:pt x="684" y="2556"/>
                  </a:lnTo>
                  <a:lnTo>
                    <a:pt x="716" y="2568"/>
                  </a:lnTo>
                  <a:lnTo>
                    <a:pt x="749" y="2580"/>
                  </a:lnTo>
                  <a:lnTo>
                    <a:pt x="782" y="2590"/>
                  </a:lnTo>
                  <a:lnTo>
                    <a:pt x="815" y="2600"/>
                  </a:lnTo>
                  <a:lnTo>
                    <a:pt x="848" y="2610"/>
                  </a:lnTo>
                  <a:lnTo>
                    <a:pt x="882" y="2617"/>
                  </a:lnTo>
                  <a:lnTo>
                    <a:pt x="917" y="2625"/>
                  </a:lnTo>
                  <a:lnTo>
                    <a:pt x="951" y="2631"/>
                  </a:lnTo>
                  <a:lnTo>
                    <a:pt x="985" y="2636"/>
                  </a:lnTo>
                  <a:lnTo>
                    <a:pt x="1019" y="2641"/>
                  </a:lnTo>
                  <a:lnTo>
                    <a:pt x="1053" y="2644"/>
                  </a:lnTo>
                  <a:lnTo>
                    <a:pt x="1088" y="2647"/>
                  </a:lnTo>
                  <a:lnTo>
                    <a:pt x="1122" y="2648"/>
                  </a:lnTo>
                  <a:lnTo>
                    <a:pt x="1157" y="2649"/>
                  </a:lnTo>
                  <a:lnTo>
                    <a:pt x="1191" y="2649"/>
                  </a:lnTo>
                  <a:lnTo>
                    <a:pt x="1226" y="2648"/>
                  </a:lnTo>
                  <a:lnTo>
                    <a:pt x="1260" y="2646"/>
                  </a:lnTo>
                  <a:lnTo>
                    <a:pt x="1296" y="2644"/>
                  </a:lnTo>
                  <a:lnTo>
                    <a:pt x="1330" y="2639"/>
                  </a:lnTo>
                  <a:lnTo>
                    <a:pt x="1364" y="2635"/>
                  </a:lnTo>
                  <a:lnTo>
                    <a:pt x="1398" y="2630"/>
                  </a:lnTo>
                  <a:lnTo>
                    <a:pt x="1432" y="2624"/>
                  </a:lnTo>
                  <a:lnTo>
                    <a:pt x="1466" y="2616"/>
                  </a:lnTo>
                  <a:lnTo>
                    <a:pt x="1500" y="2608"/>
                  </a:lnTo>
                  <a:lnTo>
                    <a:pt x="1533" y="2599"/>
                  </a:lnTo>
                  <a:lnTo>
                    <a:pt x="1566" y="2588"/>
                  </a:lnTo>
                  <a:lnTo>
                    <a:pt x="1599" y="2578"/>
                  </a:lnTo>
                  <a:lnTo>
                    <a:pt x="1632" y="2566"/>
                  </a:lnTo>
                  <a:lnTo>
                    <a:pt x="1664" y="2554"/>
                  </a:lnTo>
                  <a:lnTo>
                    <a:pt x="1696" y="2540"/>
                  </a:lnTo>
                  <a:lnTo>
                    <a:pt x="1728" y="2527"/>
                  </a:lnTo>
                  <a:lnTo>
                    <a:pt x="1759" y="2512"/>
                  </a:lnTo>
                  <a:lnTo>
                    <a:pt x="1790" y="2496"/>
                  </a:lnTo>
                  <a:lnTo>
                    <a:pt x="1821" y="2479"/>
                  </a:lnTo>
                  <a:lnTo>
                    <a:pt x="1850" y="2462"/>
                  </a:lnTo>
                  <a:lnTo>
                    <a:pt x="1880" y="2444"/>
                  </a:lnTo>
                  <a:lnTo>
                    <a:pt x="1909" y="2424"/>
                  </a:lnTo>
                  <a:lnTo>
                    <a:pt x="1938" y="2405"/>
                  </a:lnTo>
                  <a:lnTo>
                    <a:pt x="1965" y="2384"/>
                  </a:lnTo>
                  <a:lnTo>
                    <a:pt x="1993" y="2363"/>
                  </a:lnTo>
                  <a:lnTo>
                    <a:pt x="2020" y="2341"/>
                  </a:lnTo>
                  <a:lnTo>
                    <a:pt x="2046" y="2319"/>
                  </a:lnTo>
                  <a:lnTo>
                    <a:pt x="2072" y="2296"/>
                  </a:lnTo>
                  <a:lnTo>
                    <a:pt x="2096" y="2271"/>
                  </a:lnTo>
                  <a:lnTo>
                    <a:pt x="2121" y="2247"/>
                  </a:lnTo>
                  <a:lnTo>
                    <a:pt x="2145" y="2222"/>
                  </a:lnTo>
                  <a:lnTo>
                    <a:pt x="2168" y="2197"/>
                  </a:lnTo>
                  <a:lnTo>
                    <a:pt x="2190" y="2170"/>
                  </a:lnTo>
                  <a:lnTo>
                    <a:pt x="2212" y="2142"/>
                  </a:lnTo>
                  <a:lnTo>
                    <a:pt x="2234" y="2116"/>
                  </a:lnTo>
                  <a:lnTo>
                    <a:pt x="2254" y="2087"/>
                  </a:lnTo>
                  <a:lnTo>
                    <a:pt x="2273" y="2058"/>
                  </a:lnTo>
                  <a:lnTo>
                    <a:pt x="2292" y="2029"/>
                  </a:lnTo>
                  <a:lnTo>
                    <a:pt x="2310" y="2000"/>
                  </a:lnTo>
                  <a:lnTo>
                    <a:pt x="2327" y="1970"/>
                  </a:lnTo>
                  <a:lnTo>
                    <a:pt x="2343" y="1939"/>
                  </a:lnTo>
                  <a:lnTo>
                    <a:pt x="2359" y="1908"/>
                  </a:lnTo>
                  <a:lnTo>
                    <a:pt x="2374" y="1877"/>
                  </a:lnTo>
                  <a:lnTo>
                    <a:pt x="2388" y="1845"/>
                  </a:lnTo>
                  <a:lnTo>
                    <a:pt x="2402" y="1813"/>
                  </a:lnTo>
                  <a:lnTo>
                    <a:pt x="2414" y="1781"/>
                  </a:lnTo>
                  <a:lnTo>
                    <a:pt x="2425" y="1748"/>
                  </a:lnTo>
                  <a:lnTo>
                    <a:pt x="2436" y="1715"/>
                  </a:lnTo>
                  <a:lnTo>
                    <a:pt x="2446" y="1682"/>
                  </a:lnTo>
                  <a:lnTo>
                    <a:pt x="2455" y="1648"/>
                  </a:lnTo>
                  <a:lnTo>
                    <a:pt x="2463" y="1615"/>
                  </a:lnTo>
                  <a:lnTo>
                    <a:pt x="2470" y="1581"/>
                  </a:lnTo>
                  <a:lnTo>
                    <a:pt x="2476" y="1547"/>
                  </a:lnTo>
                  <a:lnTo>
                    <a:pt x="2482" y="1513"/>
                  </a:lnTo>
                  <a:lnTo>
                    <a:pt x="2486" y="1478"/>
                  </a:lnTo>
                  <a:lnTo>
                    <a:pt x="2489" y="1444"/>
                  </a:lnTo>
                  <a:lnTo>
                    <a:pt x="2492" y="1409"/>
                  </a:lnTo>
                  <a:lnTo>
                    <a:pt x="2494" y="1375"/>
                  </a:lnTo>
                  <a:lnTo>
                    <a:pt x="2495" y="1339"/>
                  </a:lnTo>
                  <a:lnTo>
                    <a:pt x="2495" y="1305"/>
                  </a:lnTo>
                  <a:lnTo>
                    <a:pt x="2494" y="1270"/>
                  </a:lnTo>
                  <a:lnTo>
                    <a:pt x="2492" y="1236"/>
                  </a:lnTo>
                  <a:lnTo>
                    <a:pt x="2489" y="1201"/>
                  </a:lnTo>
                  <a:lnTo>
                    <a:pt x="2486" y="1167"/>
                  </a:lnTo>
                  <a:lnTo>
                    <a:pt x="2481" y="1133"/>
                  </a:lnTo>
                  <a:lnTo>
                    <a:pt x="2475" y="1099"/>
                  </a:lnTo>
                  <a:lnTo>
                    <a:pt x="2469" y="1065"/>
                  </a:lnTo>
                  <a:lnTo>
                    <a:pt x="2462" y="1031"/>
                  </a:lnTo>
                  <a:lnTo>
                    <a:pt x="2454" y="997"/>
                  </a:lnTo>
                  <a:lnTo>
                    <a:pt x="2445" y="964"/>
                  </a:lnTo>
                  <a:lnTo>
                    <a:pt x="2435" y="929"/>
                  </a:lnTo>
                  <a:lnTo>
                    <a:pt x="2424" y="898"/>
                  </a:lnTo>
                  <a:lnTo>
                    <a:pt x="2413" y="865"/>
                  </a:lnTo>
                  <a:lnTo>
                    <a:pt x="2400" y="832"/>
                  </a:lnTo>
                  <a:lnTo>
                    <a:pt x="2387" y="800"/>
                  </a:lnTo>
                  <a:lnTo>
                    <a:pt x="2373" y="769"/>
                  </a:lnTo>
                  <a:lnTo>
                    <a:pt x="2358" y="737"/>
                  </a:lnTo>
                  <a:lnTo>
                    <a:pt x="2342" y="706"/>
                  </a:lnTo>
                  <a:lnTo>
                    <a:pt x="2325" y="676"/>
                  </a:lnTo>
                  <a:lnTo>
                    <a:pt x="2308" y="646"/>
                  </a:lnTo>
                  <a:lnTo>
                    <a:pt x="2290" y="616"/>
                  </a:lnTo>
                  <a:lnTo>
                    <a:pt x="2271" y="588"/>
                  </a:lnTo>
                  <a:lnTo>
                    <a:pt x="2252" y="559"/>
                  </a:lnTo>
                  <a:lnTo>
                    <a:pt x="2232" y="530"/>
                  </a:lnTo>
                  <a:lnTo>
                    <a:pt x="2210" y="504"/>
                  </a:lnTo>
                  <a:lnTo>
                    <a:pt x="2188" y="476"/>
                  </a:lnTo>
                  <a:lnTo>
                    <a:pt x="2166" y="450"/>
                  </a:lnTo>
                  <a:lnTo>
                    <a:pt x="2142" y="424"/>
                  </a:lnTo>
                  <a:lnTo>
                    <a:pt x="2119" y="399"/>
                  </a:lnTo>
                  <a:lnTo>
                    <a:pt x="2094" y="375"/>
                  </a:lnTo>
                  <a:lnTo>
                    <a:pt x="2069" y="350"/>
                  </a:lnTo>
                  <a:lnTo>
                    <a:pt x="2043" y="328"/>
                  </a:lnTo>
                  <a:lnTo>
                    <a:pt x="2016" y="306"/>
                  </a:lnTo>
                  <a:lnTo>
                    <a:pt x="1990" y="283"/>
                  </a:lnTo>
                  <a:lnTo>
                    <a:pt x="1962" y="262"/>
                  </a:lnTo>
                  <a:lnTo>
                    <a:pt x="1935" y="242"/>
                  </a:lnTo>
                  <a:lnTo>
                    <a:pt x="1906" y="222"/>
                  </a:lnTo>
                  <a:lnTo>
                    <a:pt x="1877" y="203"/>
                  </a:lnTo>
                  <a:lnTo>
                    <a:pt x="1847" y="185"/>
                  </a:lnTo>
                  <a:lnTo>
                    <a:pt x="1817" y="168"/>
                  </a:lnTo>
                  <a:lnTo>
                    <a:pt x="1786" y="151"/>
                  </a:lnTo>
                  <a:lnTo>
                    <a:pt x="1756" y="136"/>
                  </a:lnTo>
                  <a:lnTo>
                    <a:pt x="1725" y="121"/>
                  </a:lnTo>
                  <a:lnTo>
                    <a:pt x="1693" y="106"/>
                  </a:lnTo>
                  <a:lnTo>
                    <a:pt x="1661" y="94"/>
                  </a:lnTo>
                  <a:lnTo>
                    <a:pt x="1629" y="81"/>
                  </a:lnTo>
                  <a:lnTo>
                    <a:pt x="1596" y="69"/>
                  </a:lnTo>
                  <a:lnTo>
                    <a:pt x="1563" y="58"/>
                  </a:lnTo>
                  <a:lnTo>
                    <a:pt x="1530" y="49"/>
                  </a:lnTo>
                  <a:lnTo>
                    <a:pt x="1497" y="40"/>
                  </a:lnTo>
                  <a:lnTo>
                    <a:pt x="1463" y="32"/>
                  </a:lnTo>
                  <a:lnTo>
                    <a:pt x="1429" y="24"/>
                  </a:lnTo>
                  <a:lnTo>
                    <a:pt x="1395" y="18"/>
                  </a:lnTo>
                  <a:lnTo>
                    <a:pt x="1361" y="13"/>
                  </a:lnTo>
                  <a:lnTo>
                    <a:pt x="1326" y="8"/>
                  </a:lnTo>
                  <a:lnTo>
                    <a:pt x="1292" y="5"/>
                  </a:lnTo>
                  <a:lnTo>
                    <a:pt x="1257" y="2"/>
                  </a:lnTo>
                  <a:lnTo>
                    <a:pt x="1223" y="0"/>
                  </a:lnTo>
                  <a:lnTo>
                    <a:pt x="1188" y="0"/>
                  </a:lnTo>
                  <a:lnTo>
                    <a:pt x="1154" y="0"/>
                  </a:lnTo>
                  <a:lnTo>
                    <a:pt x="1119" y="0"/>
                  </a:lnTo>
                  <a:lnTo>
                    <a:pt x="1085" y="2"/>
                  </a:lnTo>
                  <a:lnTo>
                    <a:pt x="1050" y="5"/>
                  </a:lnTo>
                  <a:lnTo>
                    <a:pt x="1016" y="8"/>
                  </a:lnTo>
                  <a:lnTo>
                    <a:pt x="981" y="13"/>
                  </a:lnTo>
                  <a:lnTo>
                    <a:pt x="946" y="19"/>
                  </a:lnTo>
                  <a:lnTo>
                    <a:pt x="912" y="24"/>
                  </a:lnTo>
                  <a:lnTo>
                    <a:pt x="879" y="32"/>
                  </a:lnTo>
                  <a:lnTo>
                    <a:pt x="845" y="40"/>
                  </a:lnTo>
                  <a:lnTo>
                    <a:pt x="812" y="49"/>
                  </a:lnTo>
                  <a:lnTo>
                    <a:pt x="778" y="58"/>
                  </a:lnTo>
                  <a:lnTo>
                    <a:pt x="746" y="70"/>
                  </a:lnTo>
                  <a:lnTo>
                    <a:pt x="713" y="81"/>
                  </a:lnTo>
                  <a:lnTo>
                    <a:pt x="680" y="94"/>
                  </a:lnTo>
                  <a:lnTo>
                    <a:pt x="648" y="107"/>
                  </a:lnTo>
                  <a:lnTo>
                    <a:pt x="617" y="121"/>
                  </a:lnTo>
                  <a:lnTo>
                    <a:pt x="585" y="136"/>
                  </a:lnTo>
                  <a:lnTo>
                    <a:pt x="555" y="152"/>
                  </a:lnTo>
                  <a:lnTo>
                    <a:pt x="525" y="168"/>
                  </a:lnTo>
                  <a:lnTo>
                    <a:pt x="495" y="185"/>
                  </a:lnTo>
                  <a:lnTo>
                    <a:pt x="465" y="203"/>
                  </a:lnTo>
                  <a:lnTo>
                    <a:pt x="436" y="222"/>
                  </a:lnTo>
                  <a:lnTo>
                    <a:pt x="408" y="243"/>
                  </a:lnTo>
                  <a:lnTo>
                    <a:pt x="380" y="263"/>
                  </a:lnTo>
                  <a:lnTo>
                    <a:pt x="352" y="283"/>
                  </a:lnTo>
                  <a:lnTo>
                    <a:pt x="325" y="306"/>
                  </a:lnTo>
                  <a:lnTo>
                    <a:pt x="299" y="328"/>
                  </a:lnTo>
                  <a:lnTo>
                    <a:pt x="273" y="351"/>
                  </a:lnTo>
                  <a:lnTo>
                    <a:pt x="248" y="375"/>
                  </a:lnTo>
                  <a:lnTo>
                    <a:pt x="223" y="399"/>
                  </a:lnTo>
                  <a:lnTo>
                    <a:pt x="200" y="425"/>
                  </a:lnTo>
                  <a:lnTo>
                    <a:pt x="177" y="450"/>
                  </a:lnTo>
                  <a:lnTo>
                    <a:pt x="154" y="477"/>
                  </a:lnTo>
                  <a:lnTo>
                    <a:pt x="132" y="504"/>
                  </a:lnTo>
                  <a:lnTo>
                    <a:pt x="110" y="531"/>
                  </a:lnTo>
                  <a:lnTo>
                    <a:pt x="90" y="559"/>
                  </a:lnTo>
                  <a:lnTo>
                    <a:pt x="71" y="588"/>
                  </a:lnTo>
                  <a:lnTo>
                    <a:pt x="52" y="616"/>
                  </a:lnTo>
                  <a:lnTo>
                    <a:pt x="34" y="646"/>
                  </a:lnTo>
                  <a:lnTo>
                    <a:pt x="17" y="676"/>
                  </a:lnTo>
                  <a:lnTo>
                    <a:pt x="0" y="70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89" name="Freeform 176"/>
            <p:cNvSpPr>
              <a:spLocks/>
            </p:cNvSpPr>
            <p:nvPr/>
          </p:nvSpPr>
          <p:spPr bwMode="auto">
            <a:xfrm>
              <a:off x="967" y="2175"/>
              <a:ext cx="537" cy="544"/>
            </a:xfrm>
            <a:custGeom>
              <a:avLst/>
              <a:gdLst>
                <a:gd name="T0" fmla="*/ 5 w 1678"/>
                <a:gd name="T1" fmla="*/ 350 h 1700"/>
                <a:gd name="T2" fmla="*/ 13 w 1678"/>
                <a:gd name="T3" fmla="*/ 375 h 1700"/>
                <a:gd name="T4" fmla="*/ 25 w 1678"/>
                <a:gd name="T5" fmla="*/ 400 h 1700"/>
                <a:gd name="T6" fmla="*/ 38 w 1678"/>
                <a:gd name="T7" fmla="*/ 422 h 1700"/>
                <a:gd name="T8" fmla="*/ 54 w 1678"/>
                <a:gd name="T9" fmla="*/ 444 h 1700"/>
                <a:gd name="T10" fmla="*/ 72 w 1678"/>
                <a:gd name="T11" fmla="*/ 464 h 1700"/>
                <a:gd name="T12" fmla="*/ 92 w 1678"/>
                <a:gd name="T13" fmla="*/ 482 h 1700"/>
                <a:gd name="T14" fmla="*/ 113 w 1678"/>
                <a:gd name="T15" fmla="*/ 498 h 1700"/>
                <a:gd name="T16" fmla="*/ 136 w 1678"/>
                <a:gd name="T17" fmla="*/ 512 h 1700"/>
                <a:gd name="T18" fmla="*/ 160 w 1678"/>
                <a:gd name="T19" fmla="*/ 523 h 1700"/>
                <a:gd name="T20" fmla="*/ 186 w 1678"/>
                <a:gd name="T21" fmla="*/ 532 h 1700"/>
                <a:gd name="T22" fmla="*/ 212 w 1678"/>
                <a:gd name="T23" fmla="*/ 539 h 1700"/>
                <a:gd name="T24" fmla="*/ 238 w 1678"/>
                <a:gd name="T25" fmla="*/ 543 h 1700"/>
                <a:gd name="T26" fmla="*/ 264 w 1678"/>
                <a:gd name="T27" fmla="*/ 544 h 1700"/>
                <a:gd name="T28" fmla="*/ 291 w 1678"/>
                <a:gd name="T29" fmla="*/ 543 h 1700"/>
                <a:gd name="T30" fmla="*/ 317 w 1678"/>
                <a:gd name="T31" fmla="*/ 539 h 1700"/>
                <a:gd name="T32" fmla="*/ 343 w 1678"/>
                <a:gd name="T33" fmla="*/ 532 h 1700"/>
                <a:gd name="T34" fmla="*/ 369 w 1678"/>
                <a:gd name="T35" fmla="*/ 524 h 1700"/>
                <a:gd name="T36" fmla="*/ 393 w 1678"/>
                <a:gd name="T37" fmla="*/ 512 h 1700"/>
                <a:gd name="T38" fmla="*/ 416 w 1678"/>
                <a:gd name="T39" fmla="*/ 498 h 1700"/>
                <a:gd name="T40" fmla="*/ 437 w 1678"/>
                <a:gd name="T41" fmla="*/ 483 h 1700"/>
                <a:gd name="T42" fmla="*/ 457 w 1678"/>
                <a:gd name="T43" fmla="*/ 465 h 1700"/>
                <a:gd name="T44" fmla="*/ 475 w 1678"/>
                <a:gd name="T45" fmla="*/ 445 h 1700"/>
                <a:gd name="T46" fmla="*/ 491 w 1678"/>
                <a:gd name="T47" fmla="*/ 423 h 1700"/>
                <a:gd name="T48" fmla="*/ 505 w 1678"/>
                <a:gd name="T49" fmla="*/ 401 h 1700"/>
                <a:gd name="T50" fmla="*/ 516 w 1678"/>
                <a:gd name="T51" fmla="*/ 376 h 1700"/>
                <a:gd name="T52" fmla="*/ 525 w 1678"/>
                <a:gd name="T53" fmla="*/ 351 h 1700"/>
                <a:gd name="T54" fmla="*/ 532 w 1678"/>
                <a:gd name="T55" fmla="*/ 325 h 1700"/>
                <a:gd name="T56" fmla="*/ 535 w 1678"/>
                <a:gd name="T57" fmla="*/ 299 h 1700"/>
                <a:gd name="T58" fmla="*/ 537 w 1678"/>
                <a:gd name="T59" fmla="*/ 272 h 1700"/>
                <a:gd name="T60" fmla="*/ 535 w 1678"/>
                <a:gd name="T61" fmla="*/ 245 h 1700"/>
                <a:gd name="T62" fmla="*/ 532 w 1678"/>
                <a:gd name="T63" fmla="*/ 219 h 1700"/>
                <a:gd name="T64" fmla="*/ 525 w 1678"/>
                <a:gd name="T65" fmla="*/ 193 h 1700"/>
                <a:gd name="T66" fmla="*/ 516 w 1678"/>
                <a:gd name="T67" fmla="*/ 168 h 1700"/>
                <a:gd name="T68" fmla="*/ 505 w 1678"/>
                <a:gd name="T69" fmla="*/ 144 h 1700"/>
                <a:gd name="T70" fmla="*/ 491 w 1678"/>
                <a:gd name="T71" fmla="*/ 121 h 1700"/>
                <a:gd name="T72" fmla="*/ 475 w 1678"/>
                <a:gd name="T73" fmla="*/ 100 h 1700"/>
                <a:gd name="T74" fmla="*/ 457 w 1678"/>
                <a:gd name="T75" fmla="*/ 79 h 1700"/>
                <a:gd name="T76" fmla="*/ 437 w 1678"/>
                <a:gd name="T77" fmla="*/ 61 h 1700"/>
                <a:gd name="T78" fmla="*/ 416 w 1678"/>
                <a:gd name="T79" fmla="*/ 45 h 1700"/>
                <a:gd name="T80" fmla="*/ 393 w 1678"/>
                <a:gd name="T81" fmla="*/ 32 h 1700"/>
                <a:gd name="T82" fmla="*/ 369 w 1678"/>
                <a:gd name="T83" fmla="*/ 20 h 1700"/>
                <a:gd name="T84" fmla="*/ 343 w 1678"/>
                <a:gd name="T85" fmla="*/ 12 h 1700"/>
                <a:gd name="T86" fmla="*/ 317 w 1678"/>
                <a:gd name="T87" fmla="*/ 5 h 1700"/>
                <a:gd name="T88" fmla="*/ 291 w 1678"/>
                <a:gd name="T89" fmla="*/ 1 h 1700"/>
                <a:gd name="T90" fmla="*/ 264 w 1678"/>
                <a:gd name="T91" fmla="*/ 0 h 1700"/>
                <a:gd name="T92" fmla="*/ 238 w 1678"/>
                <a:gd name="T93" fmla="*/ 1 h 1700"/>
                <a:gd name="T94" fmla="*/ 212 w 1678"/>
                <a:gd name="T95" fmla="*/ 5 h 1700"/>
                <a:gd name="T96" fmla="*/ 186 w 1678"/>
                <a:gd name="T97" fmla="*/ 12 h 1700"/>
                <a:gd name="T98" fmla="*/ 160 w 1678"/>
                <a:gd name="T99" fmla="*/ 21 h 1700"/>
                <a:gd name="T100" fmla="*/ 136 w 1678"/>
                <a:gd name="T101" fmla="*/ 33 h 1700"/>
                <a:gd name="T102" fmla="*/ 113 w 1678"/>
                <a:gd name="T103" fmla="*/ 46 h 1700"/>
                <a:gd name="T104" fmla="*/ 92 w 1678"/>
                <a:gd name="T105" fmla="*/ 62 h 1700"/>
                <a:gd name="T106" fmla="*/ 72 w 1678"/>
                <a:gd name="T107" fmla="*/ 80 h 1700"/>
                <a:gd name="T108" fmla="*/ 54 w 1678"/>
                <a:gd name="T109" fmla="*/ 100 h 1700"/>
                <a:gd name="T110" fmla="*/ 38 w 1678"/>
                <a:gd name="T111" fmla="*/ 122 h 1700"/>
                <a:gd name="T112" fmla="*/ 25 w 1678"/>
                <a:gd name="T113" fmla="*/ 145 h 1700"/>
                <a:gd name="T114" fmla="*/ 13 w 1678"/>
                <a:gd name="T115" fmla="*/ 169 h 1700"/>
                <a:gd name="T116" fmla="*/ 5 w 1678"/>
                <a:gd name="T117" fmla="*/ 194 h 17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678" h="1700">
                  <a:moveTo>
                    <a:pt x="0" y="1040"/>
                  </a:moveTo>
                  <a:lnTo>
                    <a:pt x="7" y="1067"/>
                  </a:lnTo>
                  <a:lnTo>
                    <a:pt x="15" y="1094"/>
                  </a:lnTo>
                  <a:lnTo>
                    <a:pt x="23" y="1121"/>
                  </a:lnTo>
                  <a:lnTo>
                    <a:pt x="32" y="1147"/>
                  </a:lnTo>
                  <a:lnTo>
                    <a:pt x="42" y="1173"/>
                  </a:lnTo>
                  <a:lnTo>
                    <a:pt x="53" y="1199"/>
                  </a:lnTo>
                  <a:lnTo>
                    <a:pt x="65" y="1223"/>
                  </a:lnTo>
                  <a:lnTo>
                    <a:pt x="77" y="1249"/>
                  </a:lnTo>
                  <a:lnTo>
                    <a:pt x="91" y="1273"/>
                  </a:lnTo>
                  <a:lnTo>
                    <a:pt x="105" y="1297"/>
                  </a:lnTo>
                  <a:lnTo>
                    <a:pt x="120" y="1320"/>
                  </a:lnTo>
                  <a:lnTo>
                    <a:pt x="136" y="1343"/>
                  </a:lnTo>
                  <a:lnTo>
                    <a:pt x="152" y="1366"/>
                  </a:lnTo>
                  <a:lnTo>
                    <a:pt x="170" y="1387"/>
                  </a:lnTo>
                  <a:lnTo>
                    <a:pt x="187" y="1408"/>
                  </a:lnTo>
                  <a:lnTo>
                    <a:pt x="206" y="1430"/>
                  </a:lnTo>
                  <a:lnTo>
                    <a:pt x="225" y="1450"/>
                  </a:lnTo>
                  <a:lnTo>
                    <a:pt x="246" y="1469"/>
                  </a:lnTo>
                  <a:lnTo>
                    <a:pt x="266" y="1488"/>
                  </a:lnTo>
                  <a:lnTo>
                    <a:pt x="287" y="1506"/>
                  </a:lnTo>
                  <a:lnTo>
                    <a:pt x="308" y="1523"/>
                  </a:lnTo>
                  <a:lnTo>
                    <a:pt x="331" y="1540"/>
                  </a:lnTo>
                  <a:lnTo>
                    <a:pt x="354" y="1556"/>
                  </a:lnTo>
                  <a:lnTo>
                    <a:pt x="378" y="1571"/>
                  </a:lnTo>
                  <a:lnTo>
                    <a:pt x="401" y="1585"/>
                  </a:lnTo>
                  <a:lnTo>
                    <a:pt x="426" y="1599"/>
                  </a:lnTo>
                  <a:lnTo>
                    <a:pt x="450" y="1612"/>
                  </a:lnTo>
                  <a:lnTo>
                    <a:pt x="476" y="1624"/>
                  </a:lnTo>
                  <a:lnTo>
                    <a:pt x="501" y="1635"/>
                  </a:lnTo>
                  <a:lnTo>
                    <a:pt x="527" y="1646"/>
                  </a:lnTo>
                  <a:lnTo>
                    <a:pt x="553" y="1654"/>
                  </a:lnTo>
                  <a:lnTo>
                    <a:pt x="580" y="1663"/>
                  </a:lnTo>
                  <a:lnTo>
                    <a:pt x="607" y="1671"/>
                  </a:lnTo>
                  <a:lnTo>
                    <a:pt x="633" y="1678"/>
                  </a:lnTo>
                  <a:lnTo>
                    <a:pt x="661" y="1684"/>
                  </a:lnTo>
                  <a:lnTo>
                    <a:pt x="687" y="1688"/>
                  </a:lnTo>
                  <a:lnTo>
                    <a:pt x="715" y="1693"/>
                  </a:lnTo>
                  <a:lnTo>
                    <a:pt x="743" y="1696"/>
                  </a:lnTo>
                  <a:lnTo>
                    <a:pt x="771" y="1699"/>
                  </a:lnTo>
                  <a:lnTo>
                    <a:pt x="798" y="1700"/>
                  </a:lnTo>
                  <a:lnTo>
                    <a:pt x="826" y="1700"/>
                  </a:lnTo>
                  <a:lnTo>
                    <a:pt x="855" y="1700"/>
                  </a:lnTo>
                  <a:lnTo>
                    <a:pt x="882" y="1699"/>
                  </a:lnTo>
                  <a:lnTo>
                    <a:pt x="910" y="1697"/>
                  </a:lnTo>
                  <a:lnTo>
                    <a:pt x="938" y="1694"/>
                  </a:lnTo>
                  <a:lnTo>
                    <a:pt x="965" y="1690"/>
                  </a:lnTo>
                  <a:lnTo>
                    <a:pt x="992" y="1684"/>
                  </a:lnTo>
                  <a:lnTo>
                    <a:pt x="1020" y="1679"/>
                  </a:lnTo>
                  <a:lnTo>
                    <a:pt x="1046" y="1672"/>
                  </a:lnTo>
                  <a:lnTo>
                    <a:pt x="1073" y="1664"/>
                  </a:lnTo>
                  <a:lnTo>
                    <a:pt x="1100" y="1657"/>
                  </a:lnTo>
                  <a:lnTo>
                    <a:pt x="1126" y="1647"/>
                  </a:lnTo>
                  <a:lnTo>
                    <a:pt x="1152" y="1636"/>
                  </a:lnTo>
                  <a:lnTo>
                    <a:pt x="1177" y="1626"/>
                  </a:lnTo>
                  <a:lnTo>
                    <a:pt x="1203" y="1614"/>
                  </a:lnTo>
                  <a:lnTo>
                    <a:pt x="1227" y="1601"/>
                  </a:lnTo>
                  <a:lnTo>
                    <a:pt x="1252" y="1587"/>
                  </a:lnTo>
                  <a:lnTo>
                    <a:pt x="1276" y="1573"/>
                  </a:lnTo>
                  <a:lnTo>
                    <a:pt x="1300" y="1557"/>
                  </a:lnTo>
                  <a:lnTo>
                    <a:pt x="1322" y="1543"/>
                  </a:lnTo>
                  <a:lnTo>
                    <a:pt x="1344" y="1526"/>
                  </a:lnTo>
                  <a:lnTo>
                    <a:pt x="1367" y="1509"/>
                  </a:lnTo>
                  <a:lnTo>
                    <a:pt x="1388" y="1490"/>
                  </a:lnTo>
                  <a:lnTo>
                    <a:pt x="1408" y="1471"/>
                  </a:lnTo>
                  <a:lnTo>
                    <a:pt x="1429" y="1452"/>
                  </a:lnTo>
                  <a:lnTo>
                    <a:pt x="1448" y="1432"/>
                  </a:lnTo>
                  <a:lnTo>
                    <a:pt x="1467" y="1412"/>
                  </a:lnTo>
                  <a:lnTo>
                    <a:pt x="1484" y="1390"/>
                  </a:lnTo>
                  <a:lnTo>
                    <a:pt x="1502" y="1369"/>
                  </a:lnTo>
                  <a:lnTo>
                    <a:pt x="1518" y="1347"/>
                  </a:lnTo>
                  <a:lnTo>
                    <a:pt x="1534" y="1323"/>
                  </a:lnTo>
                  <a:lnTo>
                    <a:pt x="1549" y="1300"/>
                  </a:lnTo>
                  <a:lnTo>
                    <a:pt x="1564" y="1276"/>
                  </a:lnTo>
                  <a:lnTo>
                    <a:pt x="1578" y="1252"/>
                  </a:lnTo>
                  <a:lnTo>
                    <a:pt x="1590" y="1226"/>
                  </a:lnTo>
                  <a:lnTo>
                    <a:pt x="1602" y="1202"/>
                  </a:lnTo>
                  <a:lnTo>
                    <a:pt x="1613" y="1176"/>
                  </a:lnTo>
                  <a:lnTo>
                    <a:pt x="1623" y="1151"/>
                  </a:lnTo>
                  <a:lnTo>
                    <a:pt x="1633" y="1124"/>
                  </a:lnTo>
                  <a:lnTo>
                    <a:pt x="1642" y="1098"/>
                  </a:lnTo>
                  <a:lnTo>
                    <a:pt x="1649" y="1071"/>
                  </a:lnTo>
                  <a:lnTo>
                    <a:pt x="1655" y="1043"/>
                  </a:lnTo>
                  <a:lnTo>
                    <a:pt x="1662" y="1017"/>
                  </a:lnTo>
                  <a:lnTo>
                    <a:pt x="1666" y="989"/>
                  </a:lnTo>
                  <a:lnTo>
                    <a:pt x="1670" y="961"/>
                  </a:lnTo>
                  <a:lnTo>
                    <a:pt x="1673" y="934"/>
                  </a:lnTo>
                  <a:lnTo>
                    <a:pt x="1676" y="906"/>
                  </a:lnTo>
                  <a:lnTo>
                    <a:pt x="1678" y="878"/>
                  </a:lnTo>
                  <a:lnTo>
                    <a:pt x="1678" y="850"/>
                  </a:lnTo>
                  <a:lnTo>
                    <a:pt x="1678" y="823"/>
                  </a:lnTo>
                  <a:lnTo>
                    <a:pt x="1676" y="794"/>
                  </a:lnTo>
                  <a:lnTo>
                    <a:pt x="1673" y="766"/>
                  </a:lnTo>
                  <a:lnTo>
                    <a:pt x="1670" y="739"/>
                  </a:lnTo>
                  <a:lnTo>
                    <a:pt x="1666" y="712"/>
                  </a:lnTo>
                  <a:lnTo>
                    <a:pt x="1662" y="684"/>
                  </a:lnTo>
                  <a:lnTo>
                    <a:pt x="1655" y="657"/>
                  </a:lnTo>
                  <a:lnTo>
                    <a:pt x="1649" y="630"/>
                  </a:lnTo>
                  <a:lnTo>
                    <a:pt x="1642" y="603"/>
                  </a:lnTo>
                  <a:lnTo>
                    <a:pt x="1633" y="577"/>
                  </a:lnTo>
                  <a:lnTo>
                    <a:pt x="1623" y="550"/>
                  </a:lnTo>
                  <a:lnTo>
                    <a:pt x="1613" y="525"/>
                  </a:lnTo>
                  <a:lnTo>
                    <a:pt x="1602" y="499"/>
                  </a:lnTo>
                  <a:lnTo>
                    <a:pt x="1590" y="474"/>
                  </a:lnTo>
                  <a:lnTo>
                    <a:pt x="1578" y="449"/>
                  </a:lnTo>
                  <a:lnTo>
                    <a:pt x="1564" y="425"/>
                  </a:lnTo>
                  <a:lnTo>
                    <a:pt x="1549" y="401"/>
                  </a:lnTo>
                  <a:lnTo>
                    <a:pt x="1534" y="378"/>
                  </a:lnTo>
                  <a:lnTo>
                    <a:pt x="1518" y="354"/>
                  </a:lnTo>
                  <a:lnTo>
                    <a:pt x="1502" y="332"/>
                  </a:lnTo>
                  <a:lnTo>
                    <a:pt x="1484" y="311"/>
                  </a:lnTo>
                  <a:lnTo>
                    <a:pt x="1467" y="289"/>
                  </a:lnTo>
                  <a:lnTo>
                    <a:pt x="1448" y="268"/>
                  </a:lnTo>
                  <a:lnTo>
                    <a:pt x="1429" y="248"/>
                  </a:lnTo>
                  <a:lnTo>
                    <a:pt x="1408" y="229"/>
                  </a:lnTo>
                  <a:lnTo>
                    <a:pt x="1388" y="211"/>
                  </a:lnTo>
                  <a:lnTo>
                    <a:pt x="1367" y="192"/>
                  </a:lnTo>
                  <a:lnTo>
                    <a:pt x="1344" y="175"/>
                  </a:lnTo>
                  <a:lnTo>
                    <a:pt x="1322" y="158"/>
                  </a:lnTo>
                  <a:lnTo>
                    <a:pt x="1300" y="142"/>
                  </a:lnTo>
                  <a:lnTo>
                    <a:pt x="1276" y="128"/>
                  </a:lnTo>
                  <a:lnTo>
                    <a:pt x="1252" y="114"/>
                  </a:lnTo>
                  <a:lnTo>
                    <a:pt x="1227" y="100"/>
                  </a:lnTo>
                  <a:lnTo>
                    <a:pt x="1203" y="87"/>
                  </a:lnTo>
                  <a:lnTo>
                    <a:pt x="1177" y="75"/>
                  </a:lnTo>
                  <a:lnTo>
                    <a:pt x="1152" y="64"/>
                  </a:lnTo>
                  <a:lnTo>
                    <a:pt x="1126" y="54"/>
                  </a:lnTo>
                  <a:lnTo>
                    <a:pt x="1100" y="44"/>
                  </a:lnTo>
                  <a:lnTo>
                    <a:pt x="1073" y="36"/>
                  </a:lnTo>
                  <a:lnTo>
                    <a:pt x="1046" y="29"/>
                  </a:lnTo>
                  <a:lnTo>
                    <a:pt x="1020" y="22"/>
                  </a:lnTo>
                  <a:lnTo>
                    <a:pt x="992" y="16"/>
                  </a:lnTo>
                  <a:lnTo>
                    <a:pt x="965" y="11"/>
                  </a:lnTo>
                  <a:lnTo>
                    <a:pt x="938" y="7"/>
                  </a:lnTo>
                  <a:lnTo>
                    <a:pt x="910" y="4"/>
                  </a:lnTo>
                  <a:lnTo>
                    <a:pt x="882" y="2"/>
                  </a:lnTo>
                  <a:lnTo>
                    <a:pt x="855" y="0"/>
                  </a:lnTo>
                  <a:lnTo>
                    <a:pt x="826" y="0"/>
                  </a:lnTo>
                  <a:lnTo>
                    <a:pt x="798" y="1"/>
                  </a:lnTo>
                  <a:lnTo>
                    <a:pt x="771" y="2"/>
                  </a:lnTo>
                  <a:lnTo>
                    <a:pt x="743" y="4"/>
                  </a:lnTo>
                  <a:lnTo>
                    <a:pt x="715" y="7"/>
                  </a:lnTo>
                  <a:lnTo>
                    <a:pt x="687" y="11"/>
                  </a:lnTo>
                  <a:lnTo>
                    <a:pt x="661" y="17"/>
                  </a:lnTo>
                  <a:lnTo>
                    <a:pt x="633" y="22"/>
                  </a:lnTo>
                  <a:lnTo>
                    <a:pt x="607" y="30"/>
                  </a:lnTo>
                  <a:lnTo>
                    <a:pt x="580" y="37"/>
                  </a:lnTo>
                  <a:lnTo>
                    <a:pt x="553" y="46"/>
                  </a:lnTo>
                  <a:lnTo>
                    <a:pt x="527" y="55"/>
                  </a:lnTo>
                  <a:lnTo>
                    <a:pt x="501" y="66"/>
                  </a:lnTo>
                  <a:lnTo>
                    <a:pt x="476" y="76"/>
                  </a:lnTo>
                  <a:lnTo>
                    <a:pt x="450" y="88"/>
                  </a:lnTo>
                  <a:lnTo>
                    <a:pt x="426" y="102"/>
                  </a:lnTo>
                  <a:lnTo>
                    <a:pt x="401" y="115"/>
                  </a:lnTo>
                  <a:lnTo>
                    <a:pt x="378" y="130"/>
                  </a:lnTo>
                  <a:lnTo>
                    <a:pt x="354" y="145"/>
                  </a:lnTo>
                  <a:lnTo>
                    <a:pt x="331" y="161"/>
                  </a:lnTo>
                  <a:lnTo>
                    <a:pt x="308" y="178"/>
                  </a:lnTo>
                  <a:lnTo>
                    <a:pt x="287" y="195"/>
                  </a:lnTo>
                  <a:lnTo>
                    <a:pt x="266" y="213"/>
                  </a:lnTo>
                  <a:lnTo>
                    <a:pt x="246" y="232"/>
                  </a:lnTo>
                  <a:lnTo>
                    <a:pt x="225" y="251"/>
                  </a:lnTo>
                  <a:lnTo>
                    <a:pt x="206" y="271"/>
                  </a:lnTo>
                  <a:lnTo>
                    <a:pt x="187" y="291"/>
                  </a:lnTo>
                  <a:lnTo>
                    <a:pt x="170" y="313"/>
                  </a:lnTo>
                  <a:lnTo>
                    <a:pt x="152" y="335"/>
                  </a:lnTo>
                  <a:lnTo>
                    <a:pt x="136" y="358"/>
                  </a:lnTo>
                  <a:lnTo>
                    <a:pt x="120" y="380"/>
                  </a:lnTo>
                  <a:lnTo>
                    <a:pt x="105" y="403"/>
                  </a:lnTo>
                  <a:lnTo>
                    <a:pt x="91" y="428"/>
                  </a:lnTo>
                  <a:lnTo>
                    <a:pt x="77" y="452"/>
                  </a:lnTo>
                  <a:lnTo>
                    <a:pt x="65" y="477"/>
                  </a:lnTo>
                  <a:lnTo>
                    <a:pt x="53" y="502"/>
                  </a:lnTo>
                  <a:lnTo>
                    <a:pt x="42" y="528"/>
                  </a:lnTo>
                  <a:lnTo>
                    <a:pt x="32" y="553"/>
                  </a:lnTo>
                  <a:lnTo>
                    <a:pt x="23" y="580"/>
                  </a:lnTo>
                  <a:lnTo>
                    <a:pt x="15" y="607"/>
                  </a:lnTo>
                  <a:lnTo>
                    <a:pt x="7" y="633"/>
                  </a:lnTo>
                  <a:lnTo>
                    <a:pt x="0" y="66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90" name="Line 177"/>
            <p:cNvSpPr>
              <a:spLocks noChangeShapeType="1"/>
            </p:cNvSpPr>
            <p:nvPr/>
          </p:nvSpPr>
          <p:spPr bwMode="auto">
            <a:xfrm>
              <a:off x="1656" y="761"/>
              <a:ext cx="71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91" name="Line 178"/>
            <p:cNvSpPr>
              <a:spLocks noChangeShapeType="1"/>
            </p:cNvSpPr>
            <p:nvPr/>
          </p:nvSpPr>
          <p:spPr bwMode="auto">
            <a:xfrm>
              <a:off x="1656" y="922"/>
              <a:ext cx="71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92" name="Line 179"/>
            <p:cNvSpPr>
              <a:spLocks noChangeShapeType="1"/>
            </p:cNvSpPr>
            <p:nvPr/>
          </p:nvSpPr>
          <p:spPr bwMode="auto">
            <a:xfrm>
              <a:off x="1656" y="1075"/>
              <a:ext cx="100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93" name="Line 180"/>
            <p:cNvSpPr>
              <a:spLocks noChangeShapeType="1"/>
            </p:cNvSpPr>
            <p:nvPr/>
          </p:nvSpPr>
          <p:spPr bwMode="auto">
            <a:xfrm>
              <a:off x="1656" y="1227"/>
              <a:ext cx="100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94" name="Line 181"/>
            <p:cNvSpPr>
              <a:spLocks noChangeShapeType="1"/>
            </p:cNvSpPr>
            <p:nvPr/>
          </p:nvSpPr>
          <p:spPr bwMode="auto">
            <a:xfrm>
              <a:off x="1656" y="1410"/>
              <a:ext cx="71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95" name="Line 182"/>
            <p:cNvSpPr>
              <a:spLocks noChangeShapeType="1"/>
            </p:cNvSpPr>
            <p:nvPr/>
          </p:nvSpPr>
          <p:spPr bwMode="auto">
            <a:xfrm>
              <a:off x="1656" y="1571"/>
              <a:ext cx="71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96" name="Line 183"/>
            <p:cNvSpPr>
              <a:spLocks noChangeShapeType="1"/>
            </p:cNvSpPr>
            <p:nvPr/>
          </p:nvSpPr>
          <p:spPr bwMode="auto">
            <a:xfrm>
              <a:off x="448" y="2251"/>
              <a:ext cx="40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97" name="Line 184"/>
            <p:cNvSpPr>
              <a:spLocks noChangeShapeType="1"/>
            </p:cNvSpPr>
            <p:nvPr/>
          </p:nvSpPr>
          <p:spPr bwMode="auto">
            <a:xfrm>
              <a:off x="1233" y="2448"/>
              <a:ext cx="302" cy="1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98" name="Line 185"/>
            <p:cNvSpPr>
              <a:spLocks noChangeShapeType="1"/>
            </p:cNvSpPr>
            <p:nvPr/>
          </p:nvSpPr>
          <p:spPr bwMode="auto">
            <a:xfrm>
              <a:off x="1582" y="2593"/>
              <a:ext cx="38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99" name="Line 186"/>
            <p:cNvSpPr>
              <a:spLocks noChangeShapeType="1"/>
            </p:cNvSpPr>
            <p:nvPr/>
          </p:nvSpPr>
          <p:spPr bwMode="auto">
            <a:xfrm>
              <a:off x="1667" y="2629"/>
              <a:ext cx="557" cy="2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00" name="Line 187"/>
            <p:cNvSpPr>
              <a:spLocks noChangeShapeType="1"/>
            </p:cNvSpPr>
            <p:nvPr/>
          </p:nvSpPr>
          <p:spPr bwMode="auto">
            <a:xfrm>
              <a:off x="2271" y="2882"/>
              <a:ext cx="38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01" name="Line 188"/>
            <p:cNvSpPr>
              <a:spLocks noChangeShapeType="1"/>
            </p:cNvSpPr>
            <p:nvPr/>
          </p:nvSpPr>
          <p:spPr bwMode="auto">
            <a:xfrm>
              <a:off x="2356" y="2916"/>
              <a:ext cx="302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02" name="Freeform 189"/>
            <p:cNvSpPr>
              <a:spLocks/>
            </p:cNvSpPr>
            <p:nvPr/>
          </p:nvSpPr>
          <p:spPr bwMode="auto">
            <a:xfrm>
              <a:off x="2538" y="2330"/>
              <a:ext cx="123" cy="234"/>
            </a:xfrm>
            <a:custGeom>
              <a:avLst/>
              <a:gdLst>
                <a:gd name="T0" fmla="*/ 6 w 384"/>
                <a:gd name="T1" fmla="*/ 234 h 736"/>
                <a:gd name="T2" fmla="*/ 17 w 384"/>
                <a:gd name="T3" fmla="*/ 234 h 736"/>
                <a:gd name="T4" fmla="*/ 29 w 384"/>
                <a:gd name="T5" fmla="*/ 232 h 736"/>
                <a:gd name="T6" fmla="*/ 40 w 384"/>
                <a:gd name="T7" fmla="*/ 229 h 736"/>
                <a:gd name="T8" fmla="*/ 51 w 384"/>
                <a:gd name="T9" fmla="*/ 225 h 736"/>
                <a:gd name="T10" fmla="*/ 61 w 384"/>
                <a:gd name="T11" fmla="*/ 220 h 736"/>
                <a:gd name="T12" fmla="*/ 71 w 384"/>
                <a:gd name="T13" fmla="*/ 214 h 736"/>
                <a:gd name="T14" fmla="*/ 80 w 384"/>
                <a:gd name="T15" fmla="*/ 208 h 736"/>
                <a:gd name="T16" fmla="*/ 88 w 384"/>
                <a:gd name="T17" fmla="*/ 200 h 736"/>
                <a:gd name="T18" fmla="*/ 96 w 384"/>
                <a:gd name="T19" fmla="*/ 191 h 736"/>
                <a:gd name="T20" fmla="*/ 103 w 384"/>
                <a:gd name="T21" fmla="*/ 182 h 736"/>
                <a:gd name="T22" fmla="*/ 109 w 384"/>
                <a:gd name="T23" fmla="*/ 172 h 736"/>
                <a:gd name="T24" fmla="*/ 114 w 384"/>
                <a:gd name="T25" fmla="*/ 162 h 736"/>
                <a:gd name="T26" fmla="*/ 118 w 384"/>
                <a:gd name="T27" fmla="*/ 151 h 736"/>
                <a:gd name="T28" fmla="*/ 120 w 384"/>
                <a:gd name="T29" fmla="*/ 140 h 736"/>
                <a:gd name="T30" fmla="*/ 122 w 384"/>
                <a:gd name="T31" fmla="*/ 129 h 736"/>
                <a:gd name="T32" fmla="*/ 123 w 384"/>
                <a:gd name="T33" fmla="*/ 117 h 736"/>
                <a:gd name="T34" fmla="*/ 122 w 384"/>
                <a:gd name="T35" fmla="*/ 106 h 736"/>
                <a:gd name="T36" fmla="*/ 120 w 384"/>
                <a:gd name="T37" fmla="*/ 94 h 736"/>
                <a:gd name="T38" fmla="*/ 118 w 384"/>
                <a:gd name="T39" fmla="*/ 83 h 736"/>
                <a:gd name="T40" fmla="*/ 114 w 384"/>
                <a:gd name="T41" fmla="*/ 72 h 736"/>
                <a:gd name="T42" fmla="*/ 109 w 384"/>
                <a:gd name="T43" fmla="*/ 62 h 736"/>
                <a:gd name="T44" fmla="*/ 103 w 384"/>
                <a:gd name="T45" fmla="*/ 52 h 736"/>
                <a:gd name="T46" fmla="*/ 96 w 384"/>
                <a:gd name="T47" fmla="*/ 43 h 736"/>
                <a:gd name="T48" fmla="*/ 88 w 384"/>
                <a:gd name="T49" fmla="*/ 35 h 736"/>
                <a:gd name="T50" fmla="*/ 80 w 384"/>
                <a:gd name="T51" fmla="*/ 27 h 736"/>
                <a:gd name="T52" fmla="*/ 71 w 384"/>
                <a:gd name="T53" fmla="*/ 20 h 736"/>
                <a:gd name="T54" fmla="*/ 61 w 384"/>
                <a:gd name="T55" fmla="*/ 14 h 736"/>
                <a:gd name="T56" fmla="*/ 51 w 384"/>
                <a:gd name="T57" fmla="*/ 9 h 736"/>
                <a:gd name="T58" fmla="*/ 40 w 384"/>
                <a:gd name="T59" fmla="*/ 5 h 736"/>
                <a:gd name="T60" fmla="*/ 29 w 384"/>
                <a:gd name="T61" fmla="*/ 3 h 736"/>
                <a:gd name="T62" fmla="*/ 17 w 384"/>
                <a:gd name="T63" fmla="*/ 1 h 736"/>
                <a:gd name="T64" fmla="*/ 6 w 384"/>
                <a:gd name="T65" fmla="*/ 0 h 7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84" h="736">
                  <a:moveTo>
                    <a:pt x="0" y="736"/>
                  </a:moveTo>
                  <a:lnTo>
                    <a:pt x="18" y="736"/>
                  </a:lnTo>
                  <a:lnTo>
                    <a:pt x="36" y="736"/>
                  </a:lnTo>
                  <a:lnTo>
                    <a:pt x="54" y="735"/>
                  </a:lnTo>
                  <a:lnTo>
                    <a:pt x="71" y="733"/>
                  </a:lnTo>
                  <a:lnTo>
                    <a:pt x="89" y="729"/>
                  </a:lnTo>
                  <a:lnTo>
                    <a:pt x="106" y="725"/>
                  </a:lnTo>
                  <a:lnTo>
                    <a:pt x="124" y="720"/>
                  </a:lnTo>
                  <a:lnTo>
                    <a:pt x="141" y="715"/>
                  </a:lnTo>
                  <a:lnTo>
                    <a:pt x="158" y="708"/>
                  </a:lnTo>
                  <a:lnTo>
                    <a:pt x="174" y="701"/>
                  </a:lnTo>
                  <a:lnTo>
                    <a:pt x="190" y="692"/>
                  </a:lnTo>
                  <a:lnTo>
                    <a:pt x="206" y="684"/>
                  </a:lnTo>
                  <a:lnTo>
                    <a:pt x="221" y="674"/>
                  </a:lnTo>
                  <a:lnTo>
                    <a:pt x="236" y="663"/>
                  </a:lnTo>
                  <a:lnTo>
                    <a:pt x="250" y="653"/>
                  </a:lnTo>
                  <a:lnTo>
                    <a:pt x="264" y="640"/>
                  </a:lnTo>
                  <a:lnTo>
                    <a:pt x="276" y="628"/>
                  </a:lnTo>
                  <a:lnTo>
                    <a:pt x="289" y="614"/>
                  </a:lnTo>
                  <a:lnTo>
                    <a:pt x="301" y="602"/>
                  </a:lnTo>
                  <a:lnTo>
                    <a:pt x="312" y="587"/>
                  </a:lnTo>
                  <a:lnTo>
                    <a:pt x="322" y="572"/>
                  </a:lnTo>
                  <a:lnTo>
                    <a:pt x="332" y="557"/>
                  </a:lnTo>
                  <a:lnTo>
                    <a:pt x="340" y="541"/>
                  </a:lnTo>
                  <a:lnTo>
                    <a:pt x="349" y="525"/>
                  </a:lnTo>
                  <a:lnTo>
                    <a:pt x="356" y="509"/>
                  </a:lnTo>
                  <a:lnTo>
                    <a:pt x="363" y="492"/>
                  </a:lnTo>
                  <a:lnTo>
                    <a:pt x="368" y="475"/>
                  </a:lnTo>
                  <a:lnTo>
                    <a:pt x="372" y="458"/>
                  </a:lnTo>
                  <a:lnTo>
                    <a:pt x="376" y="440"/>
                  </a:lnTo>
                  <a:lnTo>
                    <a:pt x="380" y="422"/>
                  </a:lnTo>
                  <a:lnTo>
                    <a:pt x="382" y="405"/>
                  </a:lnTo>
                  <a:lnTo>
                    <a:pt x="383" y="387"/>
                  </a:lnTo>
                  <a:lnTo>
                    <a:pt x="384" y="368"/>
                  </a:lnTo>
                  <a:lnTo>
                    <a:pt x="383" y="350"/>
                  </a:lnTo>
                  <a:lnTo>
                    <a:pt x="382" y="332"/>
                  </a:lnTo>
                  <a:lnTo>
                    <a:pt x="380" y="314"/>
                  </a:lnTo>
                  <a:lnTo>
                    <a:pt x="376" y="297"/>
                  </a:lnTo>
                  <a:lnTo>
                    <a:pt x="372" y="279"/>
                  </a:lnTo>
                  <a:lnTo>
                    <a:pt x="368" y="262"/>
                  </a:lnTo>
                  <a:lnTo>
                    <a:pt x="363" y="245"/>
                  </a:lnTo>
                  <a:lnTo>
                    <a:pt x="356" y="228"/>
                  </a:lnTo>
                  <a:lnTo>
                    <a:pt x="349" y="211"/>
                  </a:lnTo>
                  <a:lnTo>
                    <a:pt x="340" y="195"/>
                  </a:lnTo>
                  <a:lnTo>
                    <a:pt x="332" y="180"/>
                  </a:lnTo>
                  <a:lnTo>
                    <a:pt x="322" y="164"/>
                  </a:lnTo>
                  <a:lnTo>
                    <a:pt x="312" y="149"/>
                  </a:lnTo>
                  <a:lnTo>
                    <a:pt x="301" y="135"/>
                  </a:lnTo>
                  <a:lnTo>
                    <a:pt x="289" y="121"/>
                  </a:lnTo>
                  <a:lnTo>
                    <a:pt x="276" y="109"/>
                  </a:lnTo>
                  <a:lnTo>
                    <a:pt x="264" y="96"/>
                  </a:lnTo>
                  <a:lnTo>
                    <a:pt x="250" y="84"/>
                  </a:lnTo>
                  <a:lnTo>
                    <a:pt x="236" y="74"/>
                  </a:lnTo>
                  <a:lnTo>
                    <a:pt x="221" y="63"/>
                  </a:lnTo>
                  <a:lnTo>
                    <a:pt x="206" y="53"/>
                  </a:lnTo>
                  <a:lnTo>
                    <a:pt x="190" y="44"/>
                  </a:lnTo>
                  <a:lnTo>
                    <a:pt x="174" y="36"/>
                  </a:lnTo>
                  <a:lnTo>
                    <a:pt x="158" y="29"/>
                  </a:lnTo>
                  <a:lnTo>
                    <a:pt x="141" y="22"/>
                  </a:lnTo>
                  <a:lnTo>
                    <a:pt x="124" y="16"/>
                  </a:lnTo>
                  <a:lnTo>
                    <a:pt x="106" y="12"/>
                  </a:lnTo>
                  <a:lnTo>
                    <a:pt x="89" y="8"/>
                  </a:lnTo>
                  <a:lnTo>
                    <a:pt x="71" y="4"/>
                  </a:lnTo>
                  <a:lnTo>
                    <a:pt x="54" y="2"/>
                  </a:lnTo>
                  <a:lnTo>
                    <a:pt x="36" y="1"/>
                  </a:lnTo>
                  <a:lnTo>
                    <a:pt x="18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03" name="Freeform 190"/>
            <p:cNvSpPr>
              <a:spLocks/>
            </p:cNvSpPr>
            <p:nvPr/>
          </p:nvSpPr>
          <p:spPr bwMode="auto">
            <a:xfrm>
              <a:off x="2269" y="2779"/>
              <a:ext cx="345" cy="345"/>
            </a:xfrm>
            <a:custGeom>
              <a:avLst/>
              <a:gdLst>
                <a:gd name="T0" fmla="*/ 344 w 1081"/>
                <a:gd name="T1" fmla="*/ 158 h 1081"/>
                <a:gd name="T2" fmla="*/ 341 w 1081"/>
                <a:gd name="T3" fmla="*/ 137 h 1081"/>
                <a:gd name="T4" fmla="*/ 335 w 1081"/>
                <a:gd name="T5" fmla="*/ 116 h 1081"/>
                <a:gd name="T6" fmla="*/ 327 w 1081"/>
                <a:gd name="T7" fmla="*/ 97 h 1081"/>
                <a:gd name="T8" fmla="*/ 317 w 1081"/>
                <a:gd name="T9" fmla="*/ 78 h 1081"/>
                <a:gd name="T10" fmla="*/ 304 w 1081"/>
                <a:gd name="T11" fmla="*/ 61 h 1081"/>
                <a:gd name="T12" fmla="*/ 289 w 1081"/>
                <a:gd name="T13" fmla="*/ 45 h 1081"/>
                <a:gd name="T14" fmla="*/ 273 w 1081"/>
                <a:gd name="T15" fmla="*/ 32 h 1081"/>
                <a:gd name="T16" fmla="*/ 255 w 1081"/>
                <a:gd name="T17" fmla="*/ 21 h 1081"/>
                <a:gd name="T18" fmla="*/ 235 w 1081"/>
                <a:gd name="T19" fmla="*/ 11 h 1081"/>
                <a:gd name="T20" fmla="*/ 215 w 1081"/>
                <a:gd name="T21" fmla="*/ 5 h 1081"/>
                <a:gd name="T22" fmla="*/ 194 w 1081"/>
                <a:gd name="T23" fmla="*/ 1 h 1081"/>
                <a:gd name="T24" fmla="*/ 172 w 1081"/>
                <a:gd name="T25" fmla="*/ 0 h 1081"/>
                <a:gd name="T26" fmla="*/ 151 w 1081"/>
                <a:gd name="T27" fmla="*/ 1 h 1081"/>
                <a:gd name="T28" fmla="*/ 130 w 1081"/>
                <a:gd name="T29" fmla="*/ 5 h 1081"/>
                <a:gd name="T30" fmla="*/ 110 w 1081"/>
                <a:gd name="T31" fmla="*/ 11 h 1081"/>
                <a:gd name="T32" fmla="*/ 91 w 1081"/>
                <a:gd name="T33" fmla="*/ 21 h 1081"/>
                <a:gd name="T34" fmla="*/ 72 w 1081"/>
                <a:gd name="T35" fmla="*/ 32 h 1081"/>
                <a:gd name="T36" fmla="*/ 56 w 1081"/>
                <a:gd name="T37" fmla="*/ 45 h 1081"/>
                <a:gd name="T38" fmla="*/ 41 w 1081"/>
                <a:gd name="T39" fmla="*/ 61 h 1081"/>
                <a:gd name="T40" fmla="*/ 28 w 1081"/>
                <a:gd name="T41" fmla="*/ 78 h 1081"/>
                <a:gd name="T42" fmla="*/ 18 w 1081"/>
                <a:gd name="T43" fmla="*/ 97 h 1081"/>
                <a:gd name="T44" fmla="*/ 9 w 1081"/>
                <a:gd name="T45" fmla="*/ 116 h 1081"/>
                <a:gd name="T46" fmla="*/ 4 w 1081"/>
                <a:gd name="T47" fmla="*/ 137 h 1081"/>
                <a:gd name="T48" fmla="*/ 1 w 1081"/>
                <a:gd name="T49" fmla="*/ 158 h 1081"/>
                <a:gd name="T50" fmla="*/ 0 w 1081"/>
                <a:gd name="T51" fmla="*/ 180 h 1081"/>
                <a:gd name="T52" fmla="*/ 3 w 1081"/>
                <a:gd name="T53" fmla="*/ 201 h 1081"/>
                <a:gd name="T54" fmla="*/ 7 w 1081"/>
                <a:gd name="T55" fmla="*/ 222 h 1081"/>
                <a:gd name="T56" fmla="*/ 14 w 1081"/>
                <a:gd name="T57" fmla="*/ 242 h 1081"/>
                <a:gd name="T58" fmla="*/ 24 w 1081"/>
                <a:gd name="T59" fmla="*/ 261 h 1081"/>
                <a:gd name="T60" fmla="*/ 36 w 1081"/>
                <a:gd name="T61" fmla="*/ 279 h 1081"/>
                <a:gd name="T62" fmla="*/ 50 w 1081"/>
                <a:gd name="T63" fmla="*/ 295 h 1081"/>
                <a:gd name="T64" fmla="*/ 66 w 1081"/>
                <a:gd name="T65" fmla="*/ 309 h 1081"/>
                <a:gd name="T66" fmla="*/ 84 w 1081"/>
                <a:gd name="T67" fmla="*/ 321 h 1081"/>
                <a:gd name="T68" fmla="*/ 103 w 1081"/>
                <a:gd name="T69" fmla="*/ 331 h 1081"/>
                <a:gd name="T70" fmla="*/ 123 w 1081"/>
                <a:gd name="T71" fmla="*/ 338 h 1081"/>
                <a:gd name="T72" fmla="*/ 144 w 1081"/>
                <a:gd name="T73" fmla="*/ 343 h 1081"/>
                <a:gd name="T74" fmla="*/ 165 w 1081"/>
                <a:gd name="T75" fmla="*/ 345 h 1081"/>
                <a:gd name="T76" fmla="*/ 187 w 1081"/>
                <a:gd name="T77" fmla="*/ 344 h 1081"/>
                <a:gd name="T78" fmla="*/ 208 w 1081"/>
                <a:gd name="T79" fmla="*/ 341 h 1081"/>
                <a:gd name="T80" fmla="*/ 229 w 1081"/>
                <a:gd name="T81" fmla="*/ 336 h 1081"/>
                <a:gd name="T82" fmla="*/ 248 w 1081"/>
                <a:gd name="T83" fmla="*/ 327 h 1081"/>
                <a:gd name="T84" fmla="*/ 267 w 1081"/>
                <a:gd name="T85" fmla="*/ 317 h 1081"/>
                <a:gd name="T86" fmla="*/ 284 w 1081"/>
                <a:gd name="T87" fmla="*/ 304 h 1081"/>
                <a:gd name="T88" fmla="*/ 300 w 1081"/>
                <a:gd name="T89" fmla="*/ 289 h 1081"/>
                <a:gd name="T90" fmla="*/ 313 w 1081"/>
                <a:gd name="T91" fmla="*/ 273 h 1081"/>
                <a:gd name="T92" fmla="*/ 324 w 1081"/>
                <a:gd name="T93" fmla="*/ 255 h 1081"/>
                <a:gd name="T94" fmla="*/ 333 w 1081"/>
                <a:gd name="T95" fmla="*/ 235 h 1081"/>
                <a:gd name="T96" fmla="*/ 340 w 1081"/>
                <a:gd name="T97" fmla="*/ 215 h 1081"/>
                <a:gd name="T98" fmla="*/ 344 w 1081"/>
                <a:gd name="T99" fmla="*/ 194 h 1081"/>
                <a:gd name="T100" fmla="*/ 345 w 1081"/>
                <a:gd name="T101" fmla="*/ 172 h 108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081" h="1081">
                  <a:moveTo>
                    <a:pt x="1081" y="540"/>
                  </a:moveTo>
                  <a:lnTo>
                    <a:pt x="1080" y="518"/>
                  </a:lnTo>
                  <a:lnTo>
                    <a:pt x="1079" y="496"/>
                  </a:lnTo>
                  <a:lnTo>
                    <a:pt x="1077" y="473"/>
                  </a:lnTo>
                  <a:lnTo>
                    <a:pt x="1074" y="451"/>
                  </a:lnTo>
                  <a:lnTo>
                    <a:pt x="1070" y="430"/>
                  </a:lnTo>
                  <a:lnTo>
                    <a:pt x="1064" y="407"/>
                  </a:lnTo>
                  <a:lnTo>
                    <a:pt x="1059" y="386"/>
                  </a:lnTo>
                  <a:lnTo>
                    <a:pt x="1051" y="365"/>
                  </a:lnTo>
                  <a:lnTo>
                    <a:pt x="1044" y="343"/>
                  </a:lnTo>
                  <a:lnTo>
                    <a:pt x="1035" y="323"/>
                  </a:lnTo>
                  <a:lnTo>
                    <a:pt x="1026" y="303"/>
                  </a:lnTo>
                  <a:lnTo>
                    <a:pt x="1016" y="283"/>
                  </a:lnTo>
                  <a:lnTo>
                    <a:pt x="1005" y="264"/>
                  </a:lnTo>
                  <a:lnTo>
                    <a:pt x="993" y="244"/>
                  </a:lnTo>
                  <a:lnTo>
                    <a:pt x="980" y="226"/>
                  </a:lnTo>
                  <a:lnTo>
                    <a:pt x="967" y="208"/>
                  </a:lnTo>
                  <a:lnTo>
                    <a:pt x="953" y="190"/>
                  </a:lnTo>
                  <a:lnTo>
                    <a:pt x="939" y="174"/>
                  </a:lnTo>
                  <a:lnTo>
                    <a:pt x="923" y="158"/>
                  </a:lnTo>
                  <a:lnTo>
                    <a:pt x="907" y="142"/>
                  </a:lnTo>
                  <a:lnTo>
                    <a:pt x="890" y="127"/>
                  </a:lnTo>
                  <a:lnTo>
                    <a:pt x="873" y="114"/>
                  </a:lnTo>
                  <a:lnTo>
                    <a:pt x="854" y="100"/>
                  </a:lnTo>
                  <a:lnTo>
                    <a:pt x="836" y="87"/>
                  </a:lnTo>
                  <a:lnTo>
                    <a:pt x="817" y="75"/>
                  </a:lnTo>
                  <a:lnTo>
                    <a:pt x="798" y="65"/>
                  </a:lnTo>
                  <a:lnTo>
                    <a:pt x="778" y="54"/>
                  </a:lnTo>
                  <a:lnTo>
                    <a:pt x="758" y="45"/>
                  </a:lnTo>
                  <a:lnTo>
                    <a:pt x="737" y="36"/>
                  </a:lnTo>
                  <a:lnTo>
                    <a:pt x="716" y="28"/>
                  </a:lnTo>
                  <a:lnTo>
                    <a:pt x="695" y="22"/>
                  </a:lnTo>
                  <a:lnTo>
                    <a:pt x="673" y="16"/>
                  </a:lnTo>
                  <a:lnTo>
                    <a:pt x="651" y="11"/>
                  </a:lnTo>
                  <a:lnTo>
                    <a:pt x="630" y="7"/>
                  </a:lnTo>
                  <a:lnTo>
                    <a:pt x="607" y="4"/>
                  </a:lnTo>
                  <a:lnTo>
                    <a:pt x="585" y="1"/>
                  </a:lnTo>
                  <a:lnTo>
                    <a:pt x="563" y="0"/>
                  </a:lnTo>
                  <a:lnTo>
                    <a:pt x="540" y="0"/>
                  </a:lnTo>
                  <a:lnTo>
                    <a:pt x="518" y="0"/>
                  </a:lnTo>
                  <a:lnTo>
                    <a:pt x="496" y="1"/>
                  </a:lnTo>
                  <a:lnTo>
                    <a:pt x="473" y="4"/>
                  </a:lnTo>
                  <a:lnTo>
                    <a:pt x="452" y="7"/>
                  </a:lnTo>
                  <a:lnTo>
                    <a:pt x="430" y="11"/>
                  </a:lnTo>
                  <a:lnTo>
                    <a:pt x="408" y="16"/>
                  </a:lnTo>
                  <a:lnTo>
                    <a:pt x="386" y="22"/>
                  </a:lnTo>
                  <a:lnTo>
                    <a:pt x="365" y="28"/>
                  </a:lnTo>
                  <a:lnTo>
                    <a:pt x="344" y="36"/>
                  </a:lnTo>
                  <a:lnTo>
                    <a:pt x="323" y="45"/>
                  </a:lnTo>
                  <a:lnTo>
                    <a:pt x="303" y="54"/>
                  </a:lnTo>
                  <a:lnTo>
                    <a:pt x="284" y="65"/>
                  </a:lnTo>
                  <a:lnTo>
                    <a:pt x="263" y="75"/>
                  </a:lnTo>
                  <a:lnTo>
                    <a:pt x="245" y="87"/>
                  </a:lnTo>
                  <a:lnTo>
                    <a:pt x="226" y="100"/>
                  </a:lnTo>
                  <a:lnTo>
                    <a:pt x="208" y="114"/>
                  </a:lnTo>
                  <a:lnTo>
                    <a:pt x="191" y="127"/>
                  </a:lnTo>
                  <a:lnTo>
                    <a:pt x="174" y="142"/>
                  </a:lnTo>
                  <a:lnTo>
                    <a:pt x="158" y="158"/>
                  </a:lnTo>
                  <a:lnTo>
                    <a:pt x="143" y="174"/>
                  </a:lnTo>
                  <a:lnTo>
                    <a:pt x="128" y="190"/>
                  </a:lnTo>
                  <a:lnTo>
                    <a:pt x="114" y="208"/>
                  </a:lnTo>
                  <a:lnTo>
                    <a:pt x="101" y="226"/>
                  </a:lnTo>
                  <a:lnTo>
                    <a:pt x="88" y="244"/>
                  </a:lnTo>
                  <a:lnTo>
                    <a:pt x="76" y="264"/>
                  </a:lnTo>
                  <a:lnTo>
                    <a:pt x="65" y="283"/>
                  </a:lnTo>
                  <a:lnTo>
                    <a:pt x="55" y="303"/>
                  </a:lnTo>
                  <a:lnTo>
                    <a:pt x="45" y="323"/>
                  </a:lnTo>
                  <a:lnTo>
                    <a:pt x="37" y="343"/>
                  </a:lnTo>
                  <a:lnTo>
                    <a:pt x="29" y="365"/>
                  </a:lnTo>
                  <a:lnTo>
                    <a:pt x="23" y="386"/>
                  </a:lnTo>
                  <a:lnTo>
                    <a:pt x="16" y="407"/>
                  </a:lnTo>
                  <a:lnTo>
                    <a:pt x="11" y="430"/>
                  </a:lnTo>
                  <a:lnTo>
                    <a:pt x="8" y="451"/>
                  </a:lnTo>
                  <a:lnTo>
                    <a:pt x="5" y="473"/>
                  </a:lnTo>
                  <a:lnTo>
                    <a:pt x="2" y="496"/>
                  </a:lnTo>
                  <a:lnTo>
                    <a:pt x="0" y="518"/>
                  </a:lnTo>
                  <a:lnTo>
                    <a:pt x="0" y="540"/>
                  </a:lnTo>
                  <a:lnTo>
                    <a:pt x="0" y="563"/>
                  </a:lnTo>
                  <a:lnTo>
                    <a:pt x="2" y="585"/>
                  </a:lnTo>
                  <a:lnTo>
                    <a:pt x="5" y="608"/>
                  </a:lnTo>
                  <a:lnTo>
                    <a:pt x="8" y="629"/>
                  </a:lnTo>
                  <a:lnTo>
                    <a:pt x="11" y="651"/>
                  </a:lnTo>
                  <a:lnTo>
                    <a:pt x="16" y="674"/>
                  </a:lnTo>
                  <a:lnTo>
                    <a:pt x="23" y="695"/>
                  </a:lnTo>
                  <a:lnTo>
                    <a:pt x="29" y="716"/>
                  </a:lnTo>
                  <a:lnTo>
                    <a:pt x="37" y="736"/>
                  </a:lnTo>
                  <a:lnTo>
                    <a:pt x="45" y="758"/>
                  </a:lnTo>
                  <a:lnTo>
                    <a:pt x="55" y="778"/>
                  </a:lnTo>
                  <a:lnTo>
                    <a:pt x="65" y="798"/>
                  </a:lnTo>
                  <a:lnTo>
                    <a:pt x="76" y="817"/>
                  </a:lnTo>
                  <a:lnTo>
                    <a:pt x="88" y="836"/>
                  </a:lnTo>
                  <a:lnTo>
                    <a:pt x="101" y="855"/>
                  </a:lnTo>
                  <a:lnTo>
                    <a:pt x="114" y="873"/>
                  </a:lnTo>
                  <a:lnTo>
                    <a:pt x="128" y="890"/>
                  </a:lnTo>
                  <a:lnTo>
                    <a:pt x="143" y="907"/>
                  </a:lnTo>
                  <a:lnTo>
                    <a:pt x="158" y="923"/>
                  </a:lnTo>
                  <a:lnTo>
                    <a:pt x="174" y="939"/>
                  </a:lnTo>
                  <a:lnTo>
                    <a:pt x="191" y="953"/>
                  </a:lnTo>
                  <a:lnTo>
                    <a:pt x="208" y="967"/>
                  </a:lnTo>
                  <a:lnTo>
                    <a:pt x="226" y="980"/>
                  </a:lnTo>
                  <a:lnTo>
                    <a:pt x="245" y="993"/>
                  </a:lnTo>
                  <a:lnTo>
                    <a:pt x="263" y="1005"/>
                  </a:lnTo>
                  <a:lnTo>
                    <a:pt x="284" y="1016"/>
                  </a:lnTo>
                  <a:lnTo>
                    <a:pt x="303" y="1026"/>
                  </a:lnTo>
                  <a:lnTo>
                    <a:pt x="323" y="1036"/>
                  </a:lnTo>
                  <a:lnTo>
                    <a:pt x="344" y="1044"/>
                  </a:lnTo>
                  <a:lnTo>
                    <a:pt x="365" y="1052"/>
                  </a:lnTo>
                  <a:lnTo>
                    <a:pt x="386" y="1059"/>
                  </a:lnTo>
                  <a:lnTo>
                    <a:pt x="408" y="1064"/>
                  </a:lnTo>
                  <a:lnTo>
                    <a:pt x="430" y="1070"/>
                  </a:lnTo>
                  <a:lnTo>
                    <a:pt x="452" y="1074"/>
                  </a:lnTo>
                  <a:lnTo>
                    <a:pt x="473" y="1077"/>
                  </a:lnTo>
                  <a:lnTo>
                    <a:pt x="496" y="1079"/>
                  </a:lnTo>
                  <a:lnTo>
                    <a:pt x="518" y="1080"/>
                  </a:lnTo>
                  <a:lnTo>
                    <a:pt x="540" y="1081"/>
                  </a:lnTo>
                  <a:lnTo>
                    <a:pt x="563" y="1080"/>
                  </a:lnTo>
                  <a:lnTo>
                    <a:pt x="585" y="1079"/>
                  </a:lnTo>
                  <a:lnTo>
                    <a:pt x="607" y="1077"/>
                  </a:lnTo>
                  <a:lnTo>
                    <a:pt x="630" y="1074"/>
                  </a:lnTo>
                  <a:lnTo>
                    <a:pt x="651" y="1070"/>
                  </a:lnTo>
                  <a:lnTo>
                    <a:pt x="673" y="1064"/>
                  </a:lnTo>
                  <a:lnTo>
                    <a:pt x="695" y="1059"/>
                  </a:lnTo>
                  <a:lnTo>
                    <a:pt x="716" y="1052"/>
                  </a:lnTo>
                  <a:lnTo>
                    <a:pt x="737" y="1044"/>
                  </a:lnTo>
                  <a:lnTo>
                    <a:pt x="758" y="1036"/>
                  </a:lnTo>
                  <a:lnTo>
                    <a:pt x="778" y="1026"/>
                  </a:lnTo>
                  <a:lnTo>
                    <a:pt x="798" y="1016"/>
                  </a:lnTo>
                  <a:lnTo>
                    <a:pt x="817" y="1005"/>
                  </a:lnTo>
                  <a:lnTo>
                    <a:pt x="836" y="993"/>
                  </a:lnTo>
                  <a:lnTo>
                    <a:pt x="854" y="980"/>
                  </a:lnTo>
                  <a:lnTo>
                    <a:pt x="873" y="967"/>
                  </a:lnTo>
                  <a:lnTo>
                    <a:pt x="890" y="953"/>
                  </a:lnTo>
                  <a:lnTo>
                    <a:pt x="907" y="939"/>
                  </a:lnTo>
                  <a:lnTo>
                    <a:pt x="923" y="923"/>
                  </a:lnTo>
                  <a:lnTo>
                    <a:pt x="939" y="907"/>
                  </a:lnTo>
                  <a:lnTo>
                    <a:pt x="953" y="890"/>
                  </a:lnTo>
                  <a:lnTo>
                    <a:pt x="967" y="873"/>
                  </a:lnTo>
                  <a:lnTo>
                    <a:pt x="980" y="855"/>
                  </a:lnTo>
                  <a:lnTo>
                    <a:pt x="993" y="836"/>
                  </a:lnTo>
                  <a:lnTo>
                    <a:pt x="1005" y="817"/>
                  </a:lnTo>
                  <a:lnTo>
                    <a:pt x="1016" y="798"/>
                  </a:lnTo>
                  <a:lnTo>
                    <a:pt x="1026" y="778"/>
                  </a:lnTo>
                  <a:lnTo>
                    <a:pt x="1035" y="758"/>
                  </a:lnTo>
                  <a:lnTo>
                    <a:pt x="1044" y="736"/>
                  </a:lnTo>
                  <a:lnTo>
                    <a:pt x="1051" y="716"/>
                  </a:lnTo>
                  <a:lnTo>
                    <a:pt x="1059" y="695"/>
                  </a:lnTo>
                  <a:lnTo>
                    <a:pt x="1064" y="674"/>
                  </a:lnTo>
                  <a:lnTo>
                    <a:pt x="1070" y="651"/>
                  </a:lnTo>
                  <a:lnTo>
                    <a:pt x="1074" y="629"/>
                  </a:lnTo>
                  <a:lnTo>
                    <a:pt x="1077" y="608"/>
                  </a:lnTo>
                  <a:lnTo>
                    <a:pt x="1079" y="585"/>
                  </a:lnTo>
                  <a:lnTo>
                    <a:pt x="1080" y="563"/>
                  </a:lnTo>
                  <a:lnTo>
                    <a:pt x="1081" y="54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04" name="Line 191"/>
            <p:cNvSpPr>
              <a:spLocks noChangeShapeType="1"/>
            </p:cNvSpPr>
            <p:nvPr/>
          </p:nvSpPr>
          <p:spPr bwMode="auto">
            <a:xfrm>
              <a:off x="1625" y="2287"/>
              <a:ext cx="901" cy="5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05" name="Line 192"/>
            <p:cNvSpPr>
              <a:spLocks noChangeShapeType="1"/>
            </p:cNvSpPr>
            <p:nvPr/>
          </p:nvSpPr>
          <p:spPr bwMode="auto">
            <a:xfrm>
              <a:off x="1394" y="2840"/>
              <a:ext cx="1000" cy="27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06" name="Line 193"/>
            <p:cNvSpPr>
              <a:spLocks noChangeShapeType="1"/>
            </p:cNvSpPr>
            <p:nvPr/>
          </p:nvSpPr>
          <p:spPr bwMode="auto">
            <a:xfrm flipV="1">
              <a:off x="654" y="969"/>
              <a:ext cx="0" cy="6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07" name="Line 194"/>
            <p:cNvSpPr>
              <a:spLocks noChangeShapeType="1"/>
            </p:cNvSpPr>
            <p:nvPr/>
          </p:nvSpPr>
          <p:spPr bwMode="auto">
            <a:xfrm>
              <a:off x="360" y="1303"/>
              <a:ext cx="4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08" name="Freeform 195"/>
            <p:cNvSpPr>
              <a:spLocks/>
            </p:cNvSpPr>
            <p:nvPr/>
          </p:nvSpPr>
          <p:spPr bwMode="auto">
            <a:xfrm>
              <a:off x="553" y="1204"/>
              <a:ext cx="199" cy="199"/>
            </a:xfrm>
            <a:custGeom>
              <a:avLst/>
              <a:gdLst>
                <a:gd name="T0" fmla="*/ 199 w 622"/>
                <a:gd name="T1" fmla="*/ 94 h 623"/>
                <a:gd name="T2" fmla="*/ 197 w 622"/>
                <a:gd name="T3" fmla="*/ 83 h 623"/>
                <a:gd name="T4" fmla="*/ 195 w 622"/>
                <a:gd name="T5" fmla="*/ 73 h 623"/>
                <a:gd name="T6" fmla="*/ 192 w 622"/>
                <a:gd name="T7" fmla="*/ 63 h 623"/>
                <a:gd name="T8" fmla="*/ 187 w 622"/>
                <a:gd name="T9" fmla="*/ 53 h 623"/>
                <a:gd name="T10" fmla="*/ 181 w 622"/>
                <a:gd name="T11" fmla="*/ 44 h 623"/>
                <a:gd name="T12" fmla="*/ 175 w 622"/>
                <a:gd name="T13" fmla="*/ 35 h 623"/>
                <a:gd name="T14" fmla="*/ 168 w 622"/>
                <a:gd name="T15" fmla="*/ 27 h 623"/>
                <a:gd name="T16" fmla="*/ 159 w 622"/>
                <a:gd name="T17" fmla="*/ 20 h 623"/>
                <a:gd name="T18" fmla="*/ 150 w 622"/>
                <a:gd name="T19" fmla="*/ 14 h 623"/>
                <a:gd name="T20" fmla="*/ 141 w 622"/>
                <a:gd name="T21" fmla="*/ 9 h 623"/>
                <a:gd name="T22" fmla="*/ 131 w 622"/>
                <a:gd name="T23" fmla="*/ 5 h 623"/>
                <a:gd name="T24" fmla="*/ 121 w 622"/>
                <a:gd name="T25" fmla="*/ 2 h 623"/>
                <a:gd name="T26" fmla="*/ 110 w 622"/>
                <a:gd name="T27" fmla="*/ 1 h 623"/>
                <a:gd name="T28" fmla="*/ 100 w 622"/>
                <a:gd name="T29" fmla="*/ 0 h 623"/>
                <a:gd name="T30" fmla="*/ 89 w 622"/>
                <a:gd name="T31" fmla="*/ 1 h 623"/>
                <a:gd name="T32" fmla="*/ 78 w 622"/>
                <a:gd name="T33" fmla="*/ 2 h 623"/>
                <a:gd name="T34" fmla="*/ 68 w 622"/>
                <a:gd name="T35" fmla="*/ 5 h 623"/>
                <a:gd name="T36" fmla="*/ 58 w 622"/>
                <a:gd name="T37" fmla="*/ 9 h 623"/>
                <a:gd name="T38" fmla="*/ 48 w 622"/>
                <a:gd name="T39" fmla="*/ 14 h 623"/>
                <a:gd name="T40" fmla="*/ 39 w 622"/>
                <a:gd name="T41" fmla="*/ 20 h 623"/>
                <a:gd name="T42" fmla="*/ 31 w 622"/>
                <a:gd name="T43" fmla="*/ 27 h 623"/>
                <a:gd name="T44" fmla="*/ 23 w 622"/>
                <a:gd name="T45" fmla="*/ 35 h 623"/>
                <a:gd name="T46" fmla="*/ 17 w 622"/>
                <a:gd name="T47" fmla="*/ 44 h 623"/>
                <a:gd name="T48" fmla="*/ 12 w 622"/>
                <a:gd name="T49" fmla="*/ 53 h 623"/>
                <a:gd name="T50" fmla="*/ 7 w 622"/>
                <a:gd name="T51" fmla="*/ 63 h 623"/>
                <a:gd name="T52" fmla="*/ 3 w 622"/>
                <a:gd name="T53" fmla="*/ 73 h 623"/>
                <a:gd name="T54" fmla="*/ 1 w 622"/>
                <a:gd name="T55" fmla="*/ 83 h 623"/>
                <a:gd name="T56" fmla="*/ 0 w 622"/>
                <a:gd name="T57" fmla="*/ 94 h 623"/>
                <a:gd name="T58" fmla="*/ 0 w 622"/>
                <a:gd name="T59" fmla="*/ 105 h 623"/>
                <a:gd name="T60" fmla="*/ 1 w 622"/>
                <a:gd name="T61" fmla="*/ 116 h 623"/>
                <a:gd name="T62" fmla="*/ 3 w 622"/>
                <a:gd name="T63" fmla="*/ 126 h 623"/>
                <a:gd name="T64" fmla="*/ 7 w 622"/>
                <a:gd name="T65" fmla="*/ 136 h 623"/>
                <a:gd name="T66" fmla="*/ 12 w 622"/>
                <a:gd name="T67" fmla="*/ 146 h 623"/>
                <a:gd name="T68" fmla="*/ 17 w 622"/>
                <a:gd name="T69" fmla="*/ 155 h 623"/>
                <a:gd name="T70" fmla="*/ 23 w 622"/>
                <a:gd name="T71" fmla="*/ 164 h 623"/>
                <a:gd name="T72" fmla="*/ 31 w 622"/>
                <a:gd name="T73" fmla="*/ 172 h 623"/>
                <a:gd name="T74" fmla="*/ 39 w 622"/>
                <a:gd name="T75" fmla="*/ 179 h 623"/>
                <a:gd name="T76" fmla="*/ 48 w 622"/>
                <a:gd name="T77" fmla="*/ 185 h 623"/>
                <a:gd name="T78" fmla="*/ 58 w 622"/>
                <a:gd name="T79" fmla="*/ 190 h 623"/>
                <a:gd name="T80" fmla="*/ 68 w 622"/>
                <a:gd name="T81" fmla="*/ 194 h 623"/>
                <a:gd name="T82" fmla="*/ 78 w 622"/>
                <a:gd name="T83" fmla="*/ 196 h 623"/>
                <a:gd name="T84" fmla="*/ 89 w 622"/>
                <a:gd name="T85" fmla="*/ 198 h 623"/>
                <a:gd name="T86" fmla="*/ 100 w 622"/>
                <a:gd name="T87" fmla="*/ 199 h 623"/>
                <a:gd name="T88" fmla="*/ 110 w 622"/>
                <a:gd name="T89" fmla="*/ 198 h 623"/>
                <a:gd name="T90" fmla="*/ 121 w 622"/>
                <a:gd name="T91" fmla="*/ 196 h 623"/>
                <a:gd name="T92" fmla="*/ 131 w 622"/>
                <a:gd name="T93" fmla="*/ 194 h 623"/>
                <a:gd name="T94" fmla="*/ 141 w 622"/>
                <a:gd name="T95" fmla="*/ 190 h 623"/>
                <a:gd name="T96" fmla="*/ 150 w 622"/>
                <a:gd name="T97" fmla="*/ 185 h 623"/>
                <a:gd name="T98" fmla="*/ 159 w 622"/>
                <a:gd name="T99" fmla="*/ 179 h 623"/>
                <a:gd name="T100" fmla="*/ 168 w 622"/>
                <a:gd name="T101" fmla="*/ 172 h 623"/>
                <a:gd name="T102" fmla="*/ 175 w 622"/>
                <a:gd name="T103" fmla="*/ 164 h 623"/>
                <a:gd name="T104" fmla="*/ 181 w 622"/>
                <a:gd name="T105" fmla="*/ 155 h 623"/>
                <a:gd name="T106" fmla="*/ 187 w 622"/>
                <a:gd name="T107" fmla="*/ 146 h 623"/>
                <a:gd name="T108" fmla="*/ 192 w 622"/>
                <a:gd name="T109" fmla="*/ 136 h 623"/>
                <a:gd name="T110" fmla="*/ 195 w 622"/>
                <a:gd name="T111" fmla="*/ 126 h 623"/>
                <a:gd name="T112" fmla="*/ 197 w 622"/>
                <a:gd name="T113" fmla="*/ 116 h 623"/>
                <a:gd name="T114" fmla="*/ 199 w 622"/>
                <a:gd name="T115" fmla="*/ 105 h 62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622" h="623">
                  <a:moveTo>
                    <a:pt x="622" y="312"/>
                  </a:moveTo>
                  <a:lnTo>
                    <a:pt x="621" y="295"/>
                  </a:lnTo>
                  <a:lnTo>
                    <a:pt x="620" y="278"/>
                  </a:lnTo>
                  <a:lnTo>
                    <a:pt x="617" y="261"/>
                  </a:lnTo>
                  <a:lnTo>
                    <a:pt x="614" y="245"/>
                  </a:lnTo>
                  <a:lnTo>
                    <a:pt x="610" y="229"/>
                  </a:lnTo>
                  <a:lnTo>
                    <a:pt x="605" y="212"/>
                  </a:lnTo>
                  <a:lnTo>
                    <a:pt x="599" y="197"/>
                  </a:lnTo>
                  <a:lnTo>
                    <a:pt x="593" y="181"/>
                  </a:lnTo>
                  <a:lnTo>
                    <a:pt x="585" y="166"/>
                  </a:lnTo>
                  <a:lnTo>
                    <a:pt x="577" y="151"/>
                  </a:lnTo>
                  <a:lnTo>
                    <a:pt x="567" y="137"/>
                  </a:lnTo>
                  <a:lnTo>
                    <a:pt x="558" y="123"/>
                  </a:lnTo>
                  <a:lnTo>
                    <a:pt x="547" y="109"/>
                  </a:lnTo>
                  <a:lnTo>
                    <a:pt x="536" y="98"/>
                  </a:lnTo>
                  <a:lnTo>
                    <a:pt x="524" y="86"/>
                  </a:lnTo>
                  <a:lnTo>
                    <a:pt x="512" y="74"/>
                  </a:lnTo>
                  <a:lnTo>
                    <a:pt x="498" y="64"/>
                  </a:lnTo>
                  <a:lnTo>
                    <a:pt x="485" y="54"/>
                  </a:lnTo>
                  <a:lnTo>
                    <a:pt x="470" y="45"/>
                  </a:lnTo>
                  <a:lnTo>
                    <a:pt x="456" y="36"/>
                  </a:lnTo>
                  <a:lnTo>
                    <a:pt x="441" y="29"/>
                  </a:lnTo>
                  <a:lnTo>
                    <a:pt x="426" y="22"/>
                  </a:lnTo>
                  <a:lnTo>
                    <a:pt x="410" y="17"/>
                  </a:lnTo>
                  <a:lnTo>
                    <a:pt x="394" y="12"/>
                  </a:lnTo>
                  <a:lnTo>
                    <a:pt x="377" y="7"/>
                  </a:lnTo>
                  <a:lnTo>
                    <a:pt x="361" y="4"/>
                  </a:lnTo>
                  <a:lnTo>
                    <a:pt x="344" y="2"/>
                  </a:lnTo>
                  <a:lnTo>
                    <a:pt x="327" y="1"/>
                  </a:lnTo>
                  <a:lnTo>
                    <a:pt x="311" y="0"/>
                  </a:lnTo>
                  <a:lnTo>
                    <a:pt x="294" y="1"/>
                  </a:lnTo>
                  <a:lnTo>
                    <a:pt x="277" y="2"/>
                  </a:lnTo>
                  <a:lnTo>
                    <a:pt x="260" y="4"/>
                  </a:lnTo>
                  <a:lnTo>
                    <a:pt x="244" y="7"/>
                  </a:lnTo>
                  <a:lnTo>
                    <a:pt x="228" y="12"/>
                  </a:lnTo>
                  <a:lnTo>
                    <a:pt x="211" y="17"/>
                  </a:lnTo>
                  <a:lnTo>
                    <a:pt x="196" y="22"/>
                  </a:lnTo>
                  <a:lnTo>
                    <a:pt x="180" y="29"/>
                  </a:lnTo>
                  <a:lnTo>
                    <a:pt x="165" y="36"/>
                  </a:lnTo>
                  <a:lnTo>
                    <a:pt x="150" y="45"/>
                  </a:lnTo>
                  <a:lnTo>
                    <a:pt x="136" y="54"/>
                  </a:lnTo>
                  <a:lnTo>
                    <a:pt x="122" y="64"/>
                  </a:lnTo>
                  <a:lnTo>
                    <a:pt x="109" y="74"/>
                  </a:lnTo>
                  <a:lnTo>
                    <a:pt x="97" y="86"/>
                  </a:lnTo>
                  <a:lnTo>
                    <a:pt x="85" y="98"/>
                  </a:lnTo>
                  <a:lnTo>
                    <a:pt x="73" y="109"/>
                  </a:lnTo>
                  <a:lnTo>
                    <a:pt x="63" y="123"/>
                  </a:lnTo>
                  <a:lnTo>
                    <a:pt x="53" y="137"/>
                  </a:lnTo>
                  <a:lnTo>
                    <a:pt x="43" y="151"/>
                  </a:lnTo>
                  <a:lnTo>
                    <a:pt x="36" y="166"/>
                  </a:lnTo>
                  <a:lnTo>
                    <a:pt x="29" y="181"/>
                  </a:lnTo>
                  <a:lnTo>
                    <a:pt x="21" y="197"/>
                  </a:lnTo>
                  <a:lnTo>
                    <a:pt x="16" y="212"/>
                  </a:lnTo>
                  <a:lnTo>
                    <a:pt x="10" y="229"/>
                  </a:lnTo>
                  <a:lnTo>
                    <a:pt x="6" y="245"/>
                  </a:lnTo>
                  <a:lnTo>
                    <a:pt x="3" y="261"/>
                  </a:lnTo>
                  <a:lnTo>
                    <a:pt x="1" y="278"/>
                  </a:lnTo>
                  <a:lnTo>
                    <a:pt x="0" y="295"/>
                  </a:lnTo>
                  <a:lnTo>
                    <a:pt x="0" y="312"/>
                  </a:lnTo>
                  <a:lnTo>
                    <a:pt x="0" y="329"/>
                  </a:lnTo>
                  <a:lnTo>
                    <a:pt x="1" y="345"/>
                  </a:lnTo>
                  <a:lnTo>
                    <a:pt x="3" y="362"/>
                  </a:lnTo>
                  <a:lnTo>
                    <a:pt x="6" y="379"/>
                  </a:lnTo>
                  <a:lnTo>
                    <a:pt x="10" y="395"/>
                  </a:lnTo>
                  <a:lnTo>
                    <a:pt x="16" y="411"/>
                  </a:lnTo>
                  <a:lnTo>
                    <a:pt x="21" y="427"/>
                  </a:lnTo>
                  <a:lnTo>
                    <a:pt x="29" y="442"/>
                  </a:lnTo>
                  <a:lnTo>
                    <a:pt x="36" y="458"/>
                  </a:lnTo>
                  <a:lnTo>
                    <a:pt x="43" y="471"/>
                  </a:lnTo>
                  <a:lnTo>
                    <a:pt x="53" y="486"/>
                  </a:lnTo>
                  <a:lnTo>
                    <a:pt x="63" y="500"/>
                  </a:lnTo>
                  <a:lnTo>
                    <a:pt x="73" y="513"/>
                  </a:lnTo>
                  <a:lnTo>
                    <a:pt x="85" y="526"/>
                  </a:lnTo>
                  <a:lnTo>
                    <a:pt x="97" y="538"/>
                  </a:lnTo>
                  <a:lnTo>
                    <a:pt x="109" y="549"/>
                  </a:lnTo>
                  <a:lnTo>
                    <a:pt x="122" y="559"/>
                  </a:lnTo>
                  <a:lnTo>
                    <a:pt x="136" y="569"/>
                  </a:lnTo>
                  <a:lnTo>
                    <a:pt x="150" y="578"/>
                  </a:lnTo>
                  <a:lnTo>
                    <a:pt x="165" y="586"/>
                  </a:lnTo>
                  <a:lnTo>
                    <a:pt x="180" y="594"/>
                  </a:lnTo>
                  <a:lnTo>
                    <a:pt x="196" y="600"/>
                  </a:lnTo>
                  <a:lnTo>
                    <a:pt x="211" y="607"/>
                  </a:lnTo>
                  <a:lnTo>
                    <a:pt x="228" y="611"/>
                  </a:lnTo>
                  <a:lnTo>
                    <a:pt x="244" y="615"/>
                  </a:lnTo>
                  <a:lnTo>
                    <a:pt x="260" y="618"/>
                  </a:lnTo>
                  <a:lnTo>
                    <a:pt x="277" y="621"/>
                  </a:lnTo>
                  <a:lnTo>
                    <a:pt x="294" y="623"/>
                  </a:lnTo>
                  <a:lnTo>
                    <a:pt x="311" y="623"/>
                  </a:lnTo>
                  <a:lnTo>
                    <a:pt x="327" y="623"/>
                  </a:lnTo>
                  <a:lnTo>
                    <a:pt x="344" y="621"/>
                  </a:lnTo>
                  <a:lnTo>
                    <a:pt x="361" y="618"/>
                  </a:lnTo>
                  <a:lnTo>
                    <a:pt x="377" y="615"/>
                  </a:lnTo>
                  <a:lnTo>
                    <a:pt x="394" y="611"/>
                  </a:lnTo>
                  <a:lnTo>
                    <a:pt x="410" y="607"/>
                  </a:lnTo>
                  <a:lnTo>
                    <a:pt x="426" y="600"/>
                  </a:lnTo>
                  <a:lnTo>
                    <a:pt x="441" y="594"/>
                  </a:lnTo>
                  <a:lnTo>
                    <a:pt x="456" y="586"/>
                  </a:lnTo>
                  <a:lnTo>
                    <a:pt x="470" y="578"/>
                  </a:lnTo>
                  <a:lnTo>
                    <a:pt x="485" y="569"/>
                  </a:lnTo>
                  <a:lnTo>
                    <a:pt x="498" y="559"/>
                  </a:lnTo>
                  <a:lnTo>
                    <a:pt x="512" y="549"/>
                  </a:lnTo>
                  <a:lnTo>
                    <a:pt x="524" y="538"/>
                  </a:lnTo>
                  <a:lnTo>
                    <a:pt x="536" y="526"/>
                  </a:lnTo>
                  <a:lnTo>
                    <a:pt x="547" y="513"/>
                  </a:lnTo>
                  <a:lnTo>
                    <a:pt x="558" y="500"/>
                  </a:lnTo>
                  <a:lnTo>
                    <a:pt x="567" y="486"/>
                  </a:lnTo>
                  <a:lnTo>
                    <a:pt x="577" y="471"/>
                  </a:lnTo>
                  <a:lnTo>
                    <a:pt x="585" y="458"/>
                  </a:lnTo>
                  <a:lnTo>
                    <a:pt x="593" y="442"/>
                  </a:lnTo>
                  <a:lnTo>
                    <a:pt x="599" y="427"/>
                  </a:lnTo>
                  <a:lnTo>
                    <a:pt x="605" y="411"/>
                  </a:lnTo>
                  <a:lnTo>
                    <a:pt x="610" y="395"/>
                  </a:lnTo>
                  <a:lnTo>
                    <a:pt x="614" y="379"/>
                  </a:lnTo>
                  <a:lnTo>
                    <a:pt x="617" y="362"/>
                  </a:lnTo>
                  <a:lnTo>
                    <a:pt x="620" y="345"/>
                  </a:lnTo>
                  <a:lnTo>
                    <a:pt x="621" y="329"/>
                  </a:lnTo>
                  <a:lnTo>
                    <a:pt x="622" y="31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09" name="Freeform 196"/>
            <p:cNvSpPr>
              <a:spLocks/>
            </p:cNvSpPr>
            <p:nvPr/>
          </p:nvSpPr>
          <p:spPr bwMode="auto">
            <a:xfrm>
              <a:off x="448" y="1099"/>
              <a:ext cx="206" cy="410"/>
            </a:xfrm>
            <a:custGeom>
              <a:avLst/>
              <a:gdLst>
                <a:gd name="T0" fmla="*/ 198 w 639"/>
                <a:gd name="T1" fmla="*/ 0 h 1279"/>
                <a:gd name="T2" fmla="*/ 182 w 639"/>
                <a:gd name="T3" fmla="*/ 1 h 1279"/>
                <a:gd name="T4" fmla="*/ 167 w 639"/>
                <a:gd name="T5" fmla="*/ 4 h 1279"/>
                <a:gd name="T6" fmla="*/ 152 w 639"/>
                <a:gd name="T7" fmla="*/ 7 h 1279"/>
                <a:gd name="T8" fmla="*/ 138 w 639"/>
                <a:gd name="T9" fmla="*/ 12 h 1279"/>
                <a:gd name="T10" fmla="*/ 123 w 639"/>
                <a:gd name="T11" fmla="*/ 17 h 1279"/>
                <a:gd name="T12" fmla="*/ 110 w 639"/>
                <a:gd name="T13" fmla="*/ 24 h 1279"/>
                <a:gd name="T14" fmla="*/ 96 w 639"/>
                <a:gd name="T15" fmla="*/ 31 h 1279"/>
                <a:gd name="T16" fmla="*/ 83 w 639"/>
                <a:gd name="T17" fmla="*/ 40 h 1279"/>
                <a:gd name="T18" fmla="*/ 71 w 639"/>
                <a:gd name="T19" fmla="*/ 49 h 1279"/>
                <a:gd name="T20" fmla="*/ 60 w 639"/>
                <a:gd name="T21" fmla="*/ 60 h 1279"/>
                <a:gd name="T22" fmla="*/ 50 w 639"/>
                <a:gd name="T23" fmla="*/ 71 h 1279"/>
                <a:gd name="T24" fmla="*/ 40 w 639"/>
                <a:gd name="T25" fmla="*/ 83 h 1279"/>
                <a:gd name="T26" fmla="*/ 32 w 639"/>
                <a:gd name="T27" fmla="*/ 96 h 1279"/>
                <a:gd name="T28" fmla="*/ 24 w 639"/>
                <a:gd name="T29" fmla="*/ 109 h 1279"/>
                <a:gd name="T30" fmla="*/ 17 w 639"/>
                <a:gd name="T31" fmla="*/ 123 h 1279"/>
                <a:gd name="T32" fmla="*/ 11 w 639"/>
                <a:gd name="T33" fmla="*/ 137 h 1279"/>
                <a:gd name="T34" fmla="*/ 7 w 639"/>
                <a:gd name="T35" fmla="*/ 152 h 1279"/>
                <a:gd name="T36" fmla="*/ 3 w 639"/>
                <a:gd name="T37" fmla="*/ 167 h 1279"/>
                <a:gd name="T38" fmla="*/ 1 w 639"/>
                <a:gd name="T39" fmla="*/ 182 h 1279"/>
                <a:gd name="T40" fmla="*/ 0 w 639"/>
                <a:gd name="T41" fmla="*/ 197 h 1279"/>
                <a:gd name="T42" fmla="*/ 0 w 639"/>
                <a:gd name="T43" fmla="*/ 213 h 1279"/>
                <a:gd name="T44" fmla="*/ 1 w 639"/>
                <a:gd name="T45" fmla="*/ 228 h 1279"/>
                <a:gd name="T46" fmla="*/ 3 w 639"/>
                <a:gd name="T47" fmla="*/ 243 h 1279"/>
                <a:gd name="T48" fmla="*/ 7 w 639"/>
                <a:gd name="T49" fmla="*/ 258 h 1279"/>
                <a:gd name="T50" fmla="*/ 11 w 639"/>
                <a:gd name="T51" fmla="*/ 273 h 1279"/>
                <a:gd name="T52" fmla="*/ 17 w 639"/>
                <a:gd name="T53" fmla="*/ 287 h 1279"/>
                <a:gd name="T54" fmla="*/ 24 w 639"/>
                <a:gd name="T55" fmla="*/ 301 h 1279"/>
                <a:gd name="T56" fmla="*/ 32 w 639"/>
                <a:gd name="T57" fmla="*/ 314 h 1279"/>
                <a:gd name="T58" fmla="*/ 40 w 639"/>
                <a:gd name="T59" fmla="*/ 327 h 1279"/>
                <a:gd name="T60" fmla="*/ 50 w 639"/>
                <a:gd name="T61" fmla="*/ 339 h 1279"/>
                <a:gd name="T62" fmla="*/ 60 w 639"/>
                <a:gd name="T63" fmla="*/ 350 h 1279"/>
                <a:gd name="T64" fmla="*/ 71 w 639"/>
                <a:gd name="T65" fmla="*/ 360 h 1279"/>
                <a:gd name="T66" fmla="*/ 83 w 639"/>
                <a:gd name="T67" fmla="*/ 370 h 1279"/>
                <a:gd name="T68" fmla="*/ 96 w 639"/>
                <a:gd name="T69" fmla="*/ 379 h 1279"/>
                <a:gd name="T70" fmla="*/ 110 w 639"/>
                <a:gd name="T71" fmla="*/ 386 h 1279"/>
                <a:gd name="T72" fmla="*/ 123 w 639"/>
                <a:gd name="T73" fmla="*/ 393 h 1279"/>
                <a:gd name="T74" fmla="*/ 138 w 639"/>
                <a:gd name="T75" fmla="*/ 398 h 1279"/>
                <a:gd name="T76" fmla="*/ 152 w 639"/>
                <a:gd name="T77" fmla="*/ 403 h 1279"/>
                <a:gd name="T78" fmla="*/ 167 w 639"/>
                <a:gd name="T79" fmla="*/ 406 h 1279"/>
                <a:gd name="T80" fmla="*/ 182 w 639"/>
                <a:gd name="T81" fmla="*/ 409 h 1279"/>
                <a:gd name="T82" fmla="*/ 198 w 639"/>
                <a:gd name="T83" fmla="*/ 410 h 127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39" h="1279">
                  <a:moveTo>
                    <a:pt x="639" y="0"/>
                  </a:moveTo>
                  <a:lnTo>
                    <a:pt x="614" y="1"/>
                  </a:lnTo>
                  <a:lnTo>
                    <a:pt x="591" y="2"/>
                  </a:lnTo>
                  <a:lnTo>
                    <a:pt x="566" y="4"/>
                  </a:lnTo>
                  <a:lnTo>
                    <a:pt x="543" y="7"/>
                  </a:lnTo>
                  <a:lnTo>
                    <a:pt x="519" y="12"/>
                  </a:lnTo>
                  <a:lnTo>
                    <a:pt x="496" y="16"/>
                  </a:lnTo>
                  <a:lnTo>
                    <a:pt x="473" y="22"/>
                  </a:lnTo>
                  <a:lnTo>
                    <a:pt x="450" y="29"/>
                  </a:lnTo>
                  <a:lnTo>
                    <a:pt x="427" y="36"/>
                  </a:lnTo>
                  <a:lnTo>
                    <a:pt x="404" y="45"/>
                  </a:lnTo>
                  <a:lnTo>
                    <a:pt x="383" y="53"/>
                  </a:lnTo>
                  <a:lnTo>
                    <a:pt x="361" y="64"/>
                  </a:lnTo>
                  <a:lnTo>
                    <a:pt x="340" y="74"/>
                  </a:lnTo>
                  <a:lnTo>
                    <a:pt x="319" y="86"/>
                  </a:lnTo>
                  <a:lnTo>
                    <a:pt x="298" y="98"/>
                  </a:lnTo>
                  <a:lnTo>
                    <a:pt x="279" y="111"/>
                  </a:lnTo>
                  <a:lnTo>
                    <a:pt x="259" y="124"/>
                  </a:lnTo>
                  <a:lnTo>
                    <a:pt x="239" y="139"/>
                  </a:lnTo>
                  <a:lnTo>
                    <a:pt x="221" y="154"/>
                  </a:lnTo>
                  <a:lnTo>
                    <a:pt x="203" y="170"/>
                  </a:lnTo>
                  <a:lnTo>
                    <a:pt x="186" y="187"/>
                  </a:lnTo>
                  <a:lnTo>
                    <a:pt x="170" y="204"/>
                  </a:lnTo>
                  <a:lnTo>
                    <a:pt x="154" y="222"/>
                  </a:lnTo>
                  <a:lnTo>
                    <a:pt x="138" y="240"/>
                  </a:lnTo>
                  <a:lnTo>
                    <a:pt x="124" y="260"/>
                  </a:lnTo>
                  <a:lnTo>
                    <a:pt x="111" y="279"/>
                  </a:lnTo>
                  <a:lnTo>
                    <a:pt x="98" y="299"/>
                  </a:lnTo>
                  <a:lnTo>
                    <a:pt x="85" y="319"/>
                  </a:lnTo>
                  <a:lnTo>
                    <a:pt x="73" y="341"/>
                  </a:lnTo>
                  <a:lnTo>
                    <a:pt x="63" y="362"/>
                  </a:lnTo>
                  <a:lnTo>
                    <a:pt x="53" y="384"/>
                  </a:lnTo>
                  <a:lnTo>
                    <a:pt x="43" y="406"/>
                  </a:lnTo>
                  <a:lnTo>
                    <a:pt x="35" y="428"/>
                  </a:lnTo>
                  <a:lnTo>
                    <a:pt x="28" y="451"/>
                  </a:lnTo>
                  <a:lnTo>
                    <a:pt x="21" y="474"/>
                  </a:lnTo>
                  <a:lnTo>
                    <a:pt x="16" y="497"/>
                  </a:lnTo>
                  <a:lnTo>
                    <a:pt x="10" y="521"/>
                  </a:lnTo>
                  <a:lnTo>
                    <a:pt x="6" y="544"/>
                  </a:lnTo>
                  <a:lnTo>
                    <a:pt x="3" y="567"/>
                  </a:lnTo>
                  <a:lnTo>
                    <a:pt x="1" y="592"/>
                  </a:lnTo>
                  <a:lnTo>
                    <a:pt x="0" y="615"/>
                  </a:lnTo>
                  <a:lnTo>
                    <a:pt x="0" y="640"/>
                  </a:lnTo>
                  <a:lnTo>
                    <a:pt x="0" y="663"/>
                  </a:lnTo>
                  <a:lnTo>
                    <a:pt x="1" y="688"/>
                  </a:lnTo>
                  <a:lnTo>
                    <a:pt x="3" y="711"/>
                  </a:lnTo>
                  <a:lnTo>
                    <a:pt x="6" y="735"/>
                  </a:lnTo>
                  <a:lnTo>
                    <a:pt x="10" y="758"/>
                  </a:lnTo>
                  <a:lnTo>
                    <a:pt x="16" y="781"/>
                  </a:lnTo>
                  <a:lnTo>
                    <a:pt x="21" y="805"/>
                  </a:lnTo>
                  <a:lnTo>
                    <a:pt x="28" y="828"/>
                  </a:lnTo>
                  <a:lnTo>
                    <a:pt x="35" y="851"/>
                  </a:lnTo>
                  <a:lnTo>
                    <a:pt x="43" y="873"/>
                  </a:lnTo>
                  <a:lnTo>
                    <a:pt x="53" y="895"/>
                  </a:lnTo>
                  <a:lnTo>
                    <a:pt x="63" y="917"/>
                  </a:lnTo>
                  <a:lnTo>
                    <a:pt x="73" y="938"/>
                  </a:lnTo>
                  <a:lnTo>
                    <a:pt x="85" y="959"/>
                  </a:lnTo>
                  <a:lnTo>
                    <a:pt x="98" y="979"/>
                  </a:lnTo>
                  <a:lnTo>
                    <a:pt x="111" y="1000"/>
                  </a:lnTo>
                  <a:lnTo>
                    <a:pt x="124" y="1019"/>
                  </a:lnTo>
                  <a:lnTo>
                    <a:pt x="138" y="1038"/>
                  </a:lnTo>
                  <a:lnTo>
                    <a:pt x="154" y="1057"/>
                  </a:lnTo>
                  <a:lnTo>
                    <a:pt x="170" y="1074"/>
                  </a:lnTo>
                  <a:lnTo>
                    <a:pt x="186" y="1091"/>
                  </a:lnTo>
                  <a:lnTo>
                    <a:pt x="203" y="1108"/>
                  </a:lnTo>
                  <a:lnTo>
                    <a:pt x="221" y="1124"/>
                  </a:lnTo>
                  <a:lnTo>
                    <a:pt x="239" y="1139"/>
                  </a:lnTo>
                  <a:lnTo>
                    <a:pt x="259" y="1154"/>
                  </a:lnTo>
                  <a:lnTo>
                    <a:pt x="279" y="1168"/>
                  </a:lnTo>
                  <a:lnTo>
                    <a:pt x="298" y="1181"/>
                  </a:lnTo>
                  <a:lnTo>
                    <a:pt x="319" y="1193"/>
                  </a:lnTo>
                  <a:lnTo>
                    <a:pt x="340" y="1205"/>
                  </a:lnTo>
                  <a:lnTo>
                    <a:pt x="361" y="1216"/>
                  </a:lnTo>
                  <a:lnTo>
                    <a:pt x="383" y="1225"/>
                  </a:lnTo>
                  <a:lnTo>
                    <a:pt x="404" y="1235"/>
                  </a:lnTo>
                  <a:lnTo>
                    <a:pt x="427" y="1243"/>
                  </a:lnTo>
                  <a:lnTo>
                    <a:pt x="450" y="1251"/>
                  </a:lnTo>
                  <a:lnTo>
                    <a:pt x="473" y="1257"/>
                  </a:lnTo>
                  <a:lnTo>
                    <a:pt x="496" y="1263"/>
                  </a:lnTo>
                  <a:lnTo>
                    <a:pt x="519" y="1268"/>
                  </a:lnTo>
                  <a:lnTo>
                    <a:pt x="543" y="1272"/>
                  </a:lnTo>
                  <a:lnTo>
                    <a:pt x="566" y="1275"/>
                  </a:lnTo>
                  <a:lnTo>
                    <a:pt x="591" y="1278"/>
                  </a:lnTo>
                  <a:lnTo>
                    <a:pt x="614" y="1279"/>
                  </a:lnTo>
                  <a:lnTo>
                    <a:pt x="639" y="127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10" name="Line 197"/>
            <p:cNvSpPr>
              <a:spLocks noChangeShapeType="1"/>
            </p:cNvSpPr>
            <p:nvPr/>
          </p:nvSpPr>
          <p:spPr bwMode="auto">
            <a:xfrm flipV="1">
              <a:off x="808" y="1509"/>
              <a:ext cx="0" cy="1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11" name="Line 198"/>
            <p:cNvSpPr>
              <a:spLocks noChangeShapeType="1"/>
            </p:cNvSpPr>
            <p:nvPr/>
          </p:nvSpPr>
          <p:spPr bwMode="auto">
            <a:xfrm>
              <a:off x="808" y="614"/>
              <a:ext cx="84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12" name="Line 199"/>
            <p:cNvSpPr>
              <a:spLocks noChangeShapeType="1"/>
            </p:cNvSpPr>
            <p:nvPr/>
          </p:nvSpPr>
          <p:spPr bwMode="auto">
            <a:xfrm>
              <a:off x="1656" y="614"/>
              <a:ext cx="0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13" name="Line 200"/>
            <p:cNvSpPr>
              <a:spLocks noChangeShapeType="1"/>
            </p:cNvSpPr>
            <p:nvPr/>
          </p:nvSpPr>
          <p:spPr bwMode="auto">
            <a:xfrm flipH="1">
              <a:off x="1233" y="1672"/>
              <a:ext cx="42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14" name="Line 201"/>
            <p:cNvSpPr>
              <a:spLocks noChangeShapeType="1"/>
            </p:cNvSpPr>
            <p:nvPr/>
          </p:nvSpPr>
          <p:spPr bwMode="auto">
            <a:xfrm flipV="1">
              <a:off x="960" y="614"/>
              <a:ext cx="0" cy="10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15" name="Line 202"/>
            <p:cNvSpPr>
              <a:spLocks noChangeShapeType="1"/>
            </p:cNvSpPr>
            <p:nvPr/>
          </p:nvSpPr>
          <p:spPr bwMode="auto">
            <a:xfrm flipV="1">
              <a:off x="1656" y="1571"/>
              <a:ext cx="0" cy="1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16" name="Line 203"/>
            <p:cNvSpPr>
              <a:spLocks noChangeShapeType="1"/>
            </p:cNvSpPr>
            <p:nvPr/>
          </p:nvSpPr>
          <p:spPr bwMode="auto">
            <a:xfrm flipV="1">
              <a:off x="1504" y="614"/>
              <a:ext cx="0" cy="10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17" name="Line 204"/>
            <p:cNvSpPr>
              <a:spLocks noChangeShapeType="1"/>
            </p:cNvSpPr>
            <p:nvPr/>
          </p:nvSpPr>
          <p:spPr bwMode="auto">
            <a:xfrm flipV="1">
              <a:off x="2714" y="1410"/>
              <a:ext cx="0" cy="1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18" name="Line 205"/>
            <p:cNvSpPr>
              <a:spLocks noChangeShapeType="1"/>
            </p:cNvSpPr>
            <p:nvPr/>
          </p:nvSpPr>
          <p:spPr bwMode="auto">
            <a:xfrm flipV="1">
              <a:off x="2714" y="1354"/>
              <a:ext cx="0" cy="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19" name="Line 206"/>
            <p:cNvSpPr>
              <a:spLocks noChangeShapeType="1"/>
            </p:cNvSpPr>
            <p:nvPr/>
          </p:nvSpPr>
          <p:spPr bwMode="auto">
            <a:xfrm flipV="1">
              <a:off x="2714" y="761"/>
              <a:ext cx="0" cy="1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20" name="Line 207"/>
            <p:cNvSpPr>
              <a:spLocks noChangeShapeType="1"/>
            </p:cNvSpPr>
            <p:nvPr/>
          </p:nvSpPr>
          <p:spPr bwMode="auto">
            <a:xfrm flipV="1">
              <a:off x="2714" y="710"/>
              <a:ext cx="0" cy="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21" name="Line 208"/>
            <p:cNvSpPr>
              <a:spLocks noChangeShapeType="1"/>
            </p:cNvSpPr>
            <p:nvPr/>
          </p:nvSpPr>
          <p:spPr bwMode="auto">
            <a:xfrm>
              <a:off x="2542" y="710"/>
              <a:ext cx="17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22" name="Line 209"/>
            <p:cNvSpPr>
              <a:spLocks noChangeShapeType="1"/>
            </p:cNvSpPr>
            <p:nvPr/>
          </p:nvSpPr>
          <p:spPr bwMode="auto">
            <a:xfrm flipV="1">
              <a:off x="2370" y="710"/>
              <a:ext cx="0" cy="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23" name="Line 210"/>
            <p:cNvSpPr>
              <a:spLocks noChangeShapeType="1"/>
            </p:cNvSpPr>
            <p:nvPr/>
          </p:nvSpPr>
          <p:spPr bwMode="auto">
            <a:xfrm>
              <a:off x="2370" y="710"/>
              <a:ext cx="17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24" name="Line 211"/>
            <p:cNvSpPr>
              <a:spLocks noChangeShapeType="1"/>
            </p:cNvSpPr>
            <p:nvPr/>
          </p:nvSpPr>
          <p:spPr bwMode="auto">
            <a:xfrm>
              <a:off x="2370" y="1611"/>
              <a:ext cx="34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25" name="Line 212"/>
            <p:cNvSpPr>
              <a:spLocks noChangeShapeType="1"/>
            </p:cNvSpPr>
            <p:nvPr/>
          </p:nvSpPr>
          <p:spPr bwMode="auto">
            <a:xfrm>
              <a:off x="2370" y="1354"/>
              <a:ext cx="34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26" name="Line 213"/>
            <p:cNvSpPr>
              <a:spLocks noChangeShapeType="1"/>
            </p:cNvSpPr>
            <p:nvPr/>
          </p:nvSpPr>
          <p:spPr bwMode="auto">
            <a:xfrm>
              <a:off x="2370" y="972"/>
              <a:ext cx="34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27" name="Line 214"/>
            <p:cNvSpPr>
              <a:spLocks noChangeShapeType="1"/>
            </p:cNvSpPr>
            <p:nvPr/>
          </p:nvSpPr>
          <p:spPr bwMode="auto">
            <a:xfrm flipV="1">
              <a:off x="2638" y="1354"/>
              <a:ext cx="0" cy="2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28" name="Line 215"/>
            <p:cNvSpPr>
              <a:spLocks noChangeShapeType="1"/>
            </p:cNvSpPr>
            <p:nvPr/>
          </p:nvSpPr>
          <p:spPr bwMode="auto">
            <a:xfrm flipV="1">
              <a:off x="2638" y="710"/>
              <a:ext cx="0" cy="2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29" name="Line 216"/>
            <p:cNvSpPr>
              <a:spLocks noChangeShapeType="1"/>
            </p:cNvSpPr>
            <p:nvPr/>
          </p:nvSpPr>
          <p:spPr bwMode="auto">
            <a:xfrm flipV="1">
              <a:off x="2446" y="1354"/>
              <a:ext cx="0" cy="2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30" name="Line 217"/>
            <p:cNvSpPr>
              <a:spLocks noChangeShapeType="1"/>
            </p:cNvSpPr>
            <p:nvPr/>
          </p:nvSpPr>
          <p:spPr bwMode="auto">
            <a:xfrm flipV="1">
              <a:off x="2446" y="710"/>
              <a:ext cx="0" cy="2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31" name="Freeform 218"/>
            <p:cNvSpPr>
              <a:spLocks/>
            </p:cNvSpPr>
            <p:nvPr/>
          </p:nvSpPr>
          <p:spPr bwMode="auto">
            <a:xfrm>
              <a:off x="2345" y="2855"/>
              <a:ext cx="193" cy="195"/>
            </a:xfrm>
            <a:custGeom>
              <a:avLst/>
              <a:gdLst>
                <a:gd name="T0" fmla="*/ 193 w 607"/>
                <a:gd name="T1" fmla="*/ 92 h 607"/>
                <a:gd name="T2" fmla="*/ 192 w 607"/>
                <a:gd name="T3" fmla="*/ 82 h 607"/>
                <a:gd name="T4" fmla="*/ 190 w 607"/>
                <a:gd name="T5" fmla="*/ 71 h 607"/>
                <a:gd name="T6" fmla="*/ 186 w 607"/>
                <a:gd name="T7" fmla="*/ 61 h 607"/>
                <a:gd name="T8" fmla="*/ 182 w 607"/>
                <a:gd name="T9" fmla="*/ 52 h 607"/>
                <a:gd name="T10" fmla="*/ 176 w 607"/>
                <a:gd name="T11" fmla="*/ 43 h 607"/>
                <a:gd name="T12" fmla="*/ 170 w 607"/>
                <a:gd name="T13" fmla="*/ 34 h 607"/>
                <a:gd name="T14" fmla="*/ 163 w 607"/>
                <a:gd name="T15" fmla="*/ 27 h 607"/>
                <a:gd name="T16" fmla="*/ 155 w 607"/>
                <a:gd name="T17" fmla="*/ 20 h 607"/>
                <a:gd name="T18" fmla="*/ 146 w 607"/>
                <a:gd name="T19" fmla="*/ 14 h 607"/>
                <a:gd name="T20" fmla="*/ 137 w 607"/>
                <a:gd name="T21" fmla="*/ 9 h 607"/>
                <a:gd name="T22" fmla="*/ 127 w 607"/>
                <a:gd name="T23" fmla="*/ 5 h 607"/>
                <a:gd name="T24" fmla="*/ 117 w 607"/>
                <a:gd name="T25" fmla="*/ 2 h 607"/>
                <a:gd name="T26" fmla="*/ 107 w 607"/>
                <a:gd name="T27" fmla="*/ 0 h 607"/>
                <a:gd name="T28" fmla="*/ 96 w 607"/>
                <a:gd name="T29" fmla="*/ 0 h 607"/>
                <a:gd name="T30" fmla="*/ 86 w 607"/>
                <a:gd name="T31" fmla="*/ 0 h 607"/>
                <a:gd name="T32" fmla="*/ 76 w 607"/>
                <a:gd name="T33" fmla="*/ 2 h 607"/>
                <a:gd name="T34" fmla="*/ 65 w 607"/>
                <a:gd name="T35" fmla="*/ 5 h 607"/>
                <a:gd name="T36" fmla="*/ 56 w 607"/>
                <a:gd name="T37" fmla="*/ 9 h 607"/>
                <a:gd name="T38" fmla="*/ 47 w 607"/>
                <a:gd name="T39" fmla="*/ 14 h 607"/>
                <a:gd name="T40" fmla="*/ 38 w 607"/>
                <a:gd name="T41" fmla="*/ 20 h 607"/>
                <a:gd name="T42" fmla="*/ 30 w 607"/>
                <a:gd name="T43" fmla="*/ 27 h 607"/>
                <a:gd name="T44" fmla="*/ 23 w 607"/>
                <a:gd name="T45" fmla="*/ 34 h 607"/>
                <a:gd name="T46" fmla="*/ 17 w 607"/>
                <a:gd name="T47" fmla="*/ 43 h 607"/>
                <a:gd name="T48" fmla="*/ 11 w 607"/>
                <a:gd name="T49" fmla="*/ 52 h 607"/>
                <a:gd name="T50" fmla="*/ 7 w 607"/>
                <a:gd name="T51" fmla="*/ 61 h 607"/>
                <a:gd name="T52" fmla="*/ 4 w 607"/>
                <a:gd name="T53" fmla="*/ 71 h 607"/>
                <a:gd name="T54" fmla="*/ 1 w 607"/>
                <a:gd name="T55" fmla="*/ 82 h 607"/>
                <a:gd name="T56" fmla="*/ 0 w 607"/>
                <a:gd name="T57" fmla="*/ 92 h 607"/>
                <a:gd name="T58" fmla="*/ 0 w 607"/>
                <a:gd name="T59" fmla="*/ 102 h 607"/>
                <a:gd name="T60" fmla="*/ 1 w 607"/>
                <a:gd name="T61" fmla="*/ 113 h 607"/>
                <a:gd name="T62" fmla="*/ 4 w 607"/>
                <a:gd name="T63" fmla="*/ 123 h 607"/>
                <a:gd name="T64" fmla="*/ 7 w 607"/>
                <a:gd name="T65" fmla="*/ 133 h 607"/>
                <a:gd name="T66" fmla="*/ 11 w 607"/>
                <a:gd name="T67" fmla="*/ 143 h 607"/>
                <a:gd name="T68" fmla="*/ 17 w 607"/>
                <a:gd name="T69" fmla="*/ 152 h 607"/>
                <a:gd name="T70" fmla="*/ 23 w 607"/>
                <a:gd name="T71" fmla="*/ 160 h 607"/>
                <a:gd name="T72" fmla="*/ 30 w 607"/>
                <a:gd name="T73" fmla="*/ 168 h 607"/>
                <a:gd name="T74" fmla="*/ 38 w 607"/>
                <a:gd name="T75" fmla="*/ 175 h 607"/>
                <a:gd name="T76" fmla="*/ 47 w 607"/>
                <a:gd name="T77" fmla="*/ 181 h 607"/>
                <a:gd name="T78" fmla="*/ 56 w 607"/>
                <a:gd name="T79" fmla="*/ 186 h 607"/>
                <a:gd name="T80" fmla="*/ 65 w 607"/>
                <a:gd name="T81" fmla="*/ 190 h 607"/>
                <a:gd name="T82" fmla="*/ 76 w 607"/>
                <a:gd name="T83" fmla="*/ 192 h 607"/>
                <a:gd name="T84" fmla="*/ 86 w 607"/>
                <a:gd name="T85" fmla="*/ 194 h 607"/>
                <a:gd name="T86" fmla="*/ 96 w 607"/>
                <a:gd name="T87" fmla="*/ 195 h 607"/>
                <a:gd name="T88" fmla="*/ 107 w 607"/>
                <a:gd name="T89" fmla="*/ 194 h 607"/>
                <a:gd name="T90" fmla="*/ 117 w 607"/>
                <a:gd name="T91" fmla="*/ 192 h 607"/>
                <a:gd name="T92" fmla="*/ 127 w 607"/>
                <a:gd name="T93" fmla="*/ 190 h 607"/>
                <a:gd name="T94" fmla="*/ 137 w 607"/>
                <a:gd name="T95" fmla="*/ 186 h 607"/>
                <a:gd name="T96" fmla="*/ 146 w 607"/>
                <a:gd name="T97" fmla="*/ 181 h 607"/>
                <a:gd name="T98" fmla="*/ 155 w 607"/>
                <a:gd name="T99" fmla="*/ 175 h 607"/>
                <a:gd name="T100" fmla="*/ 163 w 607"/>
                <a:gd name="T101" fmla="*/ 168 h 607"/>
                <a:gd name="T102" fmla="*/ 170 w 607"/>
                <a:gd name="T103" fmla="*/ 160 h 607"/>
                <a:gd name="T104" fmla="*/ 176 w 607"/>
                <a:gd name="T105" fmla="*/ 152 h 607"/>
                <a:gd name="T106" fmla="*/ 182 w 607"/>
                <a:gd name="T107" fmla="*/ 143 h 607"/>
                <a:gd name="T108" fmla="*/ 186 w 607"/>
                <a:gd name="T109" fmla="*/ 133 h 607"/>
                <a:gd name="T110" fmla="*/ 190 w 607"/>
                <a:gd name="T111" fmla="*/ 123 h 607"/>
                <a:gd name="T112" fmla="*/ 192 w 607"/>
                <a:gd name="T113" fmla="*/ 113 h 607"/>
                <a:gd name="T114" fmla="*/ 193 w 607"/>
                <a:gd name="T115" fmla="*/ 102 h 60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607" h="607">
                  <a:moveTo>
                    <a:pt x="607" y="303"/>
                  </a:moveTo>
                  <a:lnTo>
                    <a:pt x="607" y="286"/>
                  </a:lnTo>
                  <a:lnTo>
                    <a:pt x="606" y="270"/>
                  </a:lnTo>
                  <a:lnTo>
                    <a:pt x="603" y="254"/>
                  </a:lnTo>
                  <a:lnTo>
                    <a:pt x="600" y="237"/>
                  </a:lnTo>
                  <a:lnTo>
                    <a:pt x="596" y="221"/>
                  </a:lnTo>
                  <a:lnTo>
                    <a:pt x="591" y="207"/>
                  </a:lnTo>
                  <a:lnTo>
                    <a:pt x="585" y="191"/>
                  </a:lnTo>
                  <a:lnTo>
                    <a:pt x="579" y="176"/>
                  </a:lnTo>
                  <a:lnTo>
                    <a:pt x="572" y="161"/>
                  </a:lnTo>
                  <a:lnTo>
                    <a:pt x="563" y="147"/>
                  </a:lnTo>
                  <a:lnTo>
                    <a:pt x="555" y="133"/>
                  </a:lnTo>
                  <a:lnTo>
                    <a:pt x="545" y="119"/>
                  </a:lnTo>
                  <a:lnTo>
                    <a:pt x="534" y="106"/>
                  </a:lnTo>
                  <a:lnTo>
                    <a:pt x="524" y="95"/>
                  </a:lnTo>
                  <a:lnTo>
                    <a:pt x="512" y="83"/>
                  </a:lnTo>
                  <a:lnTo>
                    <a:pt x="500" y="71"/>
                  </a:lnTo>
                  <a:lnTo>
                    <a:pt x="488" y="62"/>
                  </a:lnTo>
                  <a:lnTo>
                    <a:pt x="474" y="52"/>
                  </a:lnTo>
                  <a:lnTo>
                    <a:pt x="460" y="43"/>
                  </a:lnTo>
                  <a:lnTo>
                    <a:pt x="446" y="35"/>
                  </a:lnTo>
                  <a:lnTo>
                    <a:pt x="431" y="28"/>
                  </a:lnTo>
                  <a:lnTo>
                    <a:pt x="416" y="21"/>
                  </a:lnTo>
                  <a:lnTo>
                    <a:pt x="400" y="15"/>
                  </a:lnTo>
                  <a:lnTo>
                    <a:pt x="384" y="11"/>
                  </a:lnTo>
                  <a:lnTo>
                    <a:pt x="368" y="6"/>
                  </a:lnTo>
                  <a:lnTo>
                    <a:pt x="352" y="3"/>
                  </a:lnTo>
                  <a:lnTo>
                    <a:pt x="336" y="1"/>
                  </a:lnTo>
                  <a:lnTo>
                    <a:pt x="320" y="0"/>
                  </a:lnTo>
                  <a:lnTo>
                    <a:pt x="303" y="0"/>
                  </a:lnTo>
                  <a:lnTo>
                    <a:pt x="287" y="0"/>
                  </a:lnTo>
                  <a:lnTo>
                    <a:pt x="270" y="1"/>
                  </a:lnTo>
                  <a:lnTo>
                    <a:pt x="254" y="3"/>
                  </a:lnTo>
                  <a:lnTo>
                    <a:pt x="238" y="6"/>
                  </a:lnTo>
                  <a:lnTo>
                    <a:pt x="222" y="11"/>
                  </a:lnTo>
                  <a:lnTo>
                    <a:pt x="206" y="15"/>
                  </a:lnTo>
                  <a:lnTo>
                    <a:pt x="192" y="21"/>
                  </a:lnTo>
                  <a:lnTo>
                    <a:pt x="177" y="28"/>
                  </a:lnTo>
                  <a:lnTo>
                    <a:pt x="162" y="35"/>
                  </a:lnTo>
                  <a:lnTo>
                    <a:pt x="147" y="43"/>
                  </a:lnTo>
                  <a:lnTo>
                    <a:pt x="133" y="52"/>
                  </a:lnTo>
                  <a:lnTo>
                    <a:pt x="120" y="62"/>
                  </a:lnTo>
                  <a:lnTo>
                    <a:pt x="107" y="71"/>
                  </a:lnTo>
                  <a:lnTo>
                    <a:pt x="95" y="83"/>
                  </a:lnTo>
                  <a:lnTo>
                    <a:pt x="83" y="95"/>
                  </a:lnTo>
                  <a:lnTo>
                    <a:pt x="72" y="106"/>
                  </a:lnTo>
                  <a:lnTo>
                    <a:pt x="62" y="119"/>
                  </a:lnTo>
                  <a:lnTo>
                    <a:pt x="52" y="133"/>
                  </a:lnTo>
                  <a:lnTo>
                    <a:pt x="43" y="147"/>
                  </a:lnTo>
                  <a:lnTo>
                    <a:pt x="35" y="161"/>
                  </a:lnTo>
                  <a:lnTo>
                    <a:pt x="29" y="176"/>
                  </a:lnTo>
                  <a:lnTo>
                    <a:pt x="21" y="191"/>
                  </a:lnTo>
                  <a:lnTo>
                    <a:pt x="16" y="207"/>
                  </a:lnTo>
                  <a:lnTo>
                    <a:pt x="12" y="221"/>
                  </a:lnTo>
                  <a:lnTo>
                    <a:pt x="7" y="237"/>
                  </a:lnTo>
                  <a:lnTo>
                    <a:pt x="4" y="254"/>
                  </a:lnTo>
                  <a:lnTo>
                    <a:pt x="2" y="270"/>
                  </a:lnTo>
                  <a:lnTo>
                    <a:pt x="1" y="286"/>
                  </a:lnTo>
                  <a:lnTo>
                    <a:pt x="0" y="303"/>
                  </a:lnTo>
                  <a:lnTo>
                    <a:pt x="1" y="319"/>
                  </a:lnTo>
                  <a:lnTo>
                    <a:pt x="2" y="336"/>
                  </a:lnTo>
                  <a:lnTo>
                    <a:pt x="4" y="352"/>
                  </a:lnTo>
                  <a:lnTo>
                    <a:pt x="7" y="368"/>
                  </a:lnTo>
                  <a:lnTo>
                    <a:pt x="12" y="384"/>
                  </a:lnTo>
                  <a:lnTo>
                    <a:pt x="16" y="400"/>
                  </a:lnTo>
                  <a:lnTo>
                    <a:pt x="21" y="415"/>
                  </a:lnTo>
                  <a:lnTo>
                    <a:pt x="29" y="431"/>
                  </a:lnTo>
                  <a:lnTo>
                    <a:pt x="35" y="445"/>
                  </a:lnTo>
                  <a:lnTo>
                    <a:pt x="43" y="460"/>
                  </a:lnTo>
                  <a:lnTo>
                    <a:pt x="52" y="474"/>
                  </a:lnTo>
                  <a:lnTo>
                    <a:pt x="62" y="487"/>
                  </a:lnTo>
                  <a:lnTo>
                    <a:pt x="72" y="499"/>
                  </a:lnTo>
                  <a:lnTo>
                    <a:pt x="83" y="512"/>
                  </a:lnTo>
                  <a:lnTo>
                    <a:pt x="95" y="524"/>
                  </a:lnTo>
                  <a:lnTo>
                    <a:pt x="107" y="535"/>
                  </a:lnTo>
                  <a:lnTo>
                    <a:pt x="120" y="545"/>
                  </a:lnTo>
                  <a:lnTo>
                    <a:pt x="133" y="555"/>
                  </a:lnTo>
                  <a:lnTo>
                    <a:pt x="147" y="563"/>
                  </a:lnTo>
                  <a:lnTo>
                    <a:pt x="162" y="572"/>
                  </a:lnTo>
                  <a:lnTo>
                    <a:pt x="177" y="579"/>
                  </a:lnTo>
                  <a:lnTo>
                    <a:pt x="192" y="586"/>
                  </a:lnTo>
                  <a:lnTo>
                    <a:pt x="206" y="591"/>
                  </a:lnTo>
                  <a:lnTo>
                    <a:pt x="222" y="596"/>
                  </a:lnTo>
                  <a:lnTo>
                    <a:pt x="238" y="599"/>
                  </a:lnTo>
                  <a:lnTo>
                    <a:pt x="254" y="603"/>
                  </a:lnTo>
                  <a:lnTo>
                    <a:pt x="270" y="605"/>
                  </a:lnTo>
                  <a:lnTo>
                    <a:pt x="287" y="607"/>
                  </a:lnTo>
                  <a:lnTo>
                    <a:pt x="303" y="607"/>
                  </a:lnTo>
                  <a:lnTo>
                    <a:pt x="320" y="607"/>
                  </a:lnTo>
                  <a:lnTo>
                    <a:pt x="336" y="605"/>
                  </a:lnTo>
                  <a:lnTo>
                    <a:pt x="352" y="603"/>
                  </a:lnTo>
                  <a:lnTo>
                    <a:pt x="368" y="599"/>
                  </a:lnTo>
                  <a:lnTo>
                    <a:pt x="384" y="596"/>
                  </a:lnTo>
                  <a:lnTo>
                    <a:pt x="400" y="591"/>
                  </a:lnTo>
                  <a:lnTo>
                    <a:pt x="416" y="586"/>
                  </a:lnTo>
                  <a:lnTo>
                    <a:pt x="431" y="579"/>
                  </a:lnTo>
                  <a:lnTo>
                    <a:pt x="446" y="572"/>
                  </a:lnTo>
                  <a:lnTo>
                    <a:pt x="460" y="563"/>
                  </a:lnTo>
                  <a:lnTo>
                    <a:pt x="474" y="555"/>
                  </a:lnTo>
                  <a:lnTo>
                    <a:pt x="488" y="545"/>
                  </a:lnTo>
                  <a:lnTo>
                    <a:pt x="500" y="535"/>
                  </a:lnTo>
                  <a:lnTo>
                    <a:pt x="512" y="524"/>
                  </a:lnTo>
                  <a:lnTo>
                    <a:pt x="524" y="512"/>
                  </a:lnTo>
                  <a:lnTo>
                    <a:pt x="534" y="499"/>
                  </a:lnTo>
                  <a:lnTo>
                    <a:pt x="545" y="487"/>
                  </a:lnTo>
                  <a:lnTo>
                    <a:pt x="555" y="474"/>
                  </a:lnTo>
                  <a:lnTo>
                    <a:pt x="563" y="460"/>
                  </a:lnTo>
                  <a:lnTo>
                    <a:pt x="572" y="445"/>
                  </a:lnTo>
                  <a:lnTo>
                    <a:pt x="579" y="431"/>
                  </a:lnTo>
                  <a:lnTo>
                    <a:pt x="585" y="415"/>
                  </a:lnTo>
                  <a:lnTo>
                    <a:pt x="591" y="400"/>
                  </a:lnTo>
                  <a:lnTo>
                    <a:pt x="596" y="384"/>
                  </a:lnTo>
                  <a:lnTo>
                    <a:pt x="600" y="368"/>
                  </a:lnTo>
                  <a:lnTo>
                    <a:pt x="603" y="352"/>
                  </a:lnTo>
                  <a:lnTo>
                    <a:pt x="606" y="336"/>
                  </a:lnTo>
                  <a:lnTo>
                    <a:pt x="607" y="319"/>
                  </a:lnTo>
                  <a:lnTo>
                    <a:pt x="607" y="30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32" name="Line 219"/>
            <p:cNvSpPr>
              <a:spLocks noChangeShapeType="1"/>
            </p:cNvSpPr>
            <p:nvPr/>
          </p:nvSpPr>
          <p:spPr bwMode="auto">
            <a:xfrm>
              <a:off x="1598" y="2236"/>
              <a:ext cx="955" cy="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33" name="Line 220"/>
            <p:cNvSpPr>
              <a:spLocks noChangeShapeType="1"/>
            </p:cNvSpPr>
            <p:nvPr/>
          </p:nvSpPr>
          <p:spPr bwMode="auto">
            <a:xfrm flipV="1">
              <a:off x="1598" y="2645"/>
              <a:ext cx="148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34" name="Line 221"/>
            <p:cNvSpPr>
              <a:spLocks noChangeShapeType="1"/>
            </p:cNvSpPr>
            <p:nvPr/>
          </p:nvSpPr>
          <p:spPr bwMode="auto">
            <a:xfrm flipV="1">
              <a:off x="1795" y="2623"/>
              <a:ext cx="15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35" name="Line 222"/>
            <p:cNvSpPr>
              <a:spLocks noChangeShapeType="1"/>
            </p:cNvSpPr>
            <p:nvPr/>
          </p:nvSpPr>
          <p:spPr bwMode="auto">
            <a:xfrm flipV="1">
              <a:off x="1996" y="2602"/>
              <a:ext cx="146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36" name="Line 223"/>
            <p:cNvSpPr>
              <a:spLocks noChangeShapeType="1"/>
            </p:cNvSpPr>
            <p:nvPr/>
          </p:nvSpPr>
          <p:spPr bwMode="auto">
            <a:xfrm flipV="1">
              <a:off x="2661" y="1075"/>
              <a:ext cx="0" cy="1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37" name="Line 224"/>
            <p:cNvSpPr>
              <a:spLocks noChangeShapeType="1"/>
            </p:cNvSpPr>
            <p:nvPr/>
          </p:nvSpPr>
          <p:spPr bwMode="auto">
            <a:xfrm flipV="1">
              <a:off x="2370" y="922"/>
              <a:ext cx="0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38" name="Line 225"/>
            <p:cNvSpPr>
              <a:spLocks noChangeShapeType="1"/>
            </p:cNvSpPr>
            <p:nvPr/>
          </p:nvSpPr>
          <p:spPr bwMode="auto">
            <a:xfrm flipV="1">
              <a:off x="2714" y="922"/>
              <a:ext cx="0" cy="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39" name="Line 226"/>
            <p:cNvSpPr>
              <a:spLocks noChangeShapeType="1"/>
            </p:cNvSpPr>
            <p:nvPr/>
          </p:nvSpPr>
          <p:spPr bwMode="auto">
            <a:xfrm flipV="1">
              <a:off x="2714" y="1571"/>
              <a:ext cx="0" cy="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40" name="Line 227"/>
            <p:cNvSpPr>
              <a:spLocks noChangeShapeType="1"/>
            </p:cNvSpPr>
            <p:nvPr/>
          </p:nvSpPr>
          <p:spPr bwMode="auto">
            <a:xfrm flipV="1">
              <a:off x="2370" y="1571"/>
              <a:ext cx="0" cy="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41" name="Line 228"/>
            <p:cNvSpPr>
              <a:spLocks noChangeShapeType="1"/>
            </p:cNvSpPr>
            <p:nvPr/>
          </p:nvSpPr>
          <p:spPr bwMode="auto">
            <a:xfrm>
              <a:off x="448" y="2251"/>
              <a:ext cx="0" cy="1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42" name="Line 229"/>
            <p:cNvSpPr>
              <a:spLocks noChangeShapeType="1"/>
            </p:cNvSpPr>
            <p:nvPr/>
          </p:nvSpPr>
          <p:spPr bwMode="auto">
            <a:xfrm>
              <a:off x="448" y="2388"/>
              <a:ext cx="51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43" name="Line 230"/>
            <p:cNvSpPr>
              <a:spLocks noChangeShapeType="1"/>
            </p:cNvSpPr>
            <p:nvPr/>
          </p:nvSpPr>
          <p:spPr bwMode="auto">
            <a:xfrm>
              <a:off x="448" y="2508"/>
              <a:ext cx="51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44" name="Line 231"/>
            <p:cNvSpPr>
              <a:spLocks noChangeShapeType="1"/>
            </p:cNvSpPr>
            <p:nvPr/>
          </p:nvSpPr>
          <p:spPr bwMode="auto">
            <a:xfrm>
              <a:off x="448" y="2656"/>
              <a:ext cx="4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45" name="Line 232"/>
            <p:cNvSpPr>
              <a:spLocks noChangeShapeType="1"/>
            </p:cNvSpPr>
            <p:nvPr/>
          </p:nvSpPr>
          <p:spPr bwMode="auto">
            <a:xfrm>
              <a:off x="448" y="2508"/>
              <a:ext cx="0" cy="1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46" name="Line 233"/>
            <p:cNvSpPr>
              <a:spLocks noChangeShapeType="1"/>
            </p:cNvSpPr>
            <p:nvPr/>
          </p:nvSpPr>
          <p:spPr bwMode="auto">
            <a:xfrm>
              <a:off x="654" y="1509"/>
              <a:ext cx="15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47" name="Line 234"/>
            <p:cNvSpPr>
              <a:spLocks noChangeShapeType="1"/>
            </p:cNvSpPr>
            <p:nvPr/>
          </p:nvSpPr>
          <p:spPr bwMode="auto">
            <a:xfrm>
              <a:off x="654" y="1099"/>
              <a:ext cx="15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48" name="Line 235"/>
            <p:cNvSpPr>
              <a:spLocks noChangeShapeType="1"/>
            </p:cNvSpPr>
            <p:nvPr/>
          </p:nvSpPr>
          <p:spPr bwMode="auto">
            <a:xfrm flipV="1">
              <a:off x="1712" y="1075"/>
              <a:ext cx="0" cy="15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49" name="Line 236"/>
            <p:cNvSpPr>
              <a:spLocks noChangeShapeType="1"/>
            </p:cNvSpPr>
            <p:nvPr/>
          </p:nvSpPr>
          <p:spPr bwMode="auto">
            <a:xfrm flipV="1">
              <a:off x="1656" y="614"/>
              <a:ext cx="0" cy="1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50" name="Line 237"/>
            <p:cNvSpPr>
              <a:spLocks noChangeShapeType="1"/>
            </p:cNvSpPr>
            <p:nvPr/>
          </p:nvSpPr>
          <p:spPr bwMode="auto">
            <a:xfrm flipV="1">
              <a:off x="1656" y="922"/>
              <a:ext cx="0" cy="1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51" name="Line 238"/>
            <p:cNvSpPr>
              <a:spLocks noChangeShapeType="1"/>
            </p:cNvSpPr>
            <p:nvPr/>
          </p:nvSpPr>
          <p:spPr bwMode="auto">
            <a:xfrm>
              <a:off x="1656" y="1227"/>
              <a:ext cx="0" cy="1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52" name="Line 239"/>
            <p:cNvSpPr>
              <a:spLocks noChangeShapeType="1"/>
            </p:cNvSpPr>
            <p:nvPr/>
          </p:nvSpPr>
          <p:spPr bwMode="auto">
            <a:xfrm>
              <a:off x="1656" y="1571"/>
              <a:ext cx="0" cy="1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53" name="Line 240"/>
            <p:cNvSpPr>
              <a:spLocks noChangeShapeType="1"/>
            </p:cNvSpPr>
            <p:nvPr/>
          </p:nvSpPr>
          <p:spPr bwMode="auto">
            <a:xfrm flipV="1">
              <a:off x="1656" y="1227"/>
              <a:ext cx="0" cy="1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54" name="Line 241"/>
            <p:cNvSpPr>
              <a:spLocks noChangeShapeType="1"/>
            </p:cNvSpPr>
            <p:nvPr/>
          </p:nvSpPr>
          <p:spPr bwMode="auto">
            <a:xfrm>
              <a:off x="1656" y="922"/>
              <a:ext cx="0" cy="1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55" name="Line 242"/>
            <p:cNvSpPr>
              <a:spLocks noChangeShapeType="1"/>
            </p:cNvSpPr>
            <p:nvPr/>
          </p:nvSpPr>
          <p:spPr bwMode="auto">
            <a:xfrm flipV="1">
              <a:off x="808" y="614"/>
              <a:ext cx="0" cy="4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56" name="Freeform 243"/>
            <p:cNvSpPr>
              <a:spLocks/>
            </p:cNvSpPr>
            <p:nvPr/>
          </p:nvSpPr>
          <p:spPr bwMode="auto">
            <a:xfrm>
              <a:off x="2303" y="2808"/>
              <a:ext cx="188" cy="396"/>
            </a:xfrm>
            <a:custGeom>
              <a:avLst/>
              <a:gdLst>
                <a:gd name="T0" fmla="*/ 0 w 591"/>
                <a:gd name="T1" fmla="*/ 396 h 1235"/>
                <a:gd name="T2" fmla="*/ 11 w 591"/>
                <a:gd name="T3" fmla="*/ 380 h 1235"/>
                <a:gd name="T4" fmla="*/ 22 w 591"/>
                <a:gd name="T5" fmla="*/ 364 h 1235"/>
                <a:gd name="T6" fmla="*/ 32 w 591"/>
                <a:gd name="T7" fmla="*/ 348 h 1235"/>
                <a:gd name="T8" fmla="*/ 42 w 591"/>
                <a:gd name="T9" fmla="*/ 332 h 1235"/>
                <a:gd name="T10" fmla="*/ 52 w 591"/>
                <a:gd name="T11" fmla="*/ 315 h 1235"/>
                <a:gd name="T12" fmla="*/ 62 w 591"/>
                <a:gd name="T13" fmla="*/ 299 h 1235"/>
                <a:gd name="T14" fmla="*/ 72 w 591"/>
                <a:gd name="T15" fmla="*/ 282 h 1235"/>
                <a:gd name="T16" fmla="*/ 81 w 591"/>
                <a:gd name="T17" fmla="*/ 265 h 1235"/>
                <a:gd name="T18" fmla="*/ 90 w 591"/>
                <a:gd name="T19" fmla="*/ 248 h 1235"/>
                <a:gd name="T20" fmla="*/ 99 w 591"/>
                <a:gd name="T21" fmla="*/ 231 h 1235"/>
                <a:gd name="T22" fmla="*/ 107 w 591"/>
                <a:gd name="T23" fmla="*/ 214 h 1235"/>
                <a:gd name="T24" fmla="*/ 115 w 591"/>
                <a:gd name="T25" fmla="*/ 196 h 1235"/>
                <a:gd name="T26" fmla="*/ 123 w 591"/>
                <a:gd name="T27" fmla="*/ 178 h 1235"/>
                <a:gd name="T28" fmla="*/ 131 w 591"/>
                <a:gd name="T29" fmla="*/ 161 h 1235"/>
                <a:gd name="T30" fmla="*/ 138 w 591"/>
                <a:gd name="T31" fmla="*/ 143 h 1235"/>
                <a:gd name="T32" fmla="*/ 146 w 591"/>
                <a:gd name="T33" fmla="*/ 125 h 1235"/>
                <a:gd name="T34" fmla="*/ 153 w 591"/>
                <a:gd name="T35" fmla="*/ 107 h 1235"/>
                <a:gd name="T36" fmla="*/ 159 w 591"/>
                <a:gd name="T37" fmla="*/ 89 h 1235"/>
                <a:gd name="T38" fmla="*/ 166 w 591"/>
                <a:gd name="T39" fmla="*/ 71 h 1235"/>
                <a:gd name="T40" fmla="*/ 172 w 591"/>
                <a:gd name="T41" fmla="*/ 52 h 1235"/>
                <a:gd name="T42" fmla="*/ 178 w 591"/>
                <a:gd name="T43" fmla="*/ 34 h 1235"/>
                <a:gd name="T44" fmla="*/ 184 w 591"/>
                <a:gd name="T45" fmla="*/ 15 h 1235"/>
                <a:gd name="T46" fmla="*/ 188 w 591"/>
                <a:gd name="T47" fmla="*/ 0 h 123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91" h="1235">
                  <a:moveTo>
                    <a:pt x="0" y="1235"/>
                  </a:moveTo>
                  <a:lnTo>
                    <a:pt x="34" y="1186"/>
                  </a:lnTo>
                  <a:lnTo>
                    <a:pt x="68" y="1136"/>
                  </a:lnTo>
                  <a:lnTo>
                    <a:pt x="101" y="1085"/>
                  </a:lnTo>
                  <a:lnTo>
                    <a:pt x="133" y="1034"/>
                  </a:lnTo>
                  <a:lnTo>
                    <a:pt x="165" y="983"/>
                  </a:lnTo>
                  <a:lnTo>
                    <a:pt x="195" y="931"/>
                  </a:lnTo>
                  <a:lnTo>
                    <a:pt x="225" y="879"/>
                  </a:lnTo>
                  <a:lnTo>
                    <a:pt x="254" y="826"/>
                  </a:lnTo>
                  <a:lnTo>
                    <a:pt x="282" y="773"/>
                  </a:lnTo>
                  <a:lnTo>
                    <a:pt x="310" y="719"/>
                  </a:lnTo>
                  <a:lnTo>
                    <a:pt x="336" y="666"/>
                  </a:lnTo>
                  <a:lnTo>
                    <a:pt x="363" y="611"/>
                  </a:lnTo>
                  <a:lnTo>
                    <a:pt x="387" y="556"/>
                  </a:lnTo>
                  <a:lnTo>
                    <a:pt x="412" y="501"/>
                  </a:lnTo>
                  <a:lnTo>
                    <a:pt x="435" y="445"/>
                  </a:lnTo>
                  <a:lnTo>
                    <a:pt x="459" y="390"/>
                  </a:lnTo>
                  <a:lnTo>
                    <a:pt x="480" y="333"/>
                  </a:lnTo>
                  <a:lnTo>
                    <a:pt x="501" y="277"/>
                  </a:lnTo>
                  <a:lnTo>
                    <a:pt x="522" y="221"/>
                  </a:lnTo>
                  <a:lnTo>
                    <a:pt x="541" y="163"/>
                  </a:lnTo>
                  <a:lnTo>
                    <a:pt x="560" y="106"/>
                  </a:lnTo>
                  <a:lnTo>
                    <a:pt x="577" y="48"/>
                  </a:lnTo>
                  <a:lnTo>
                    <a:pt x="59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57" name="Freeform 244"/>
            <p:cNvSpPr>
              <a:spLocks/>
            </p:cNvSpPr>
            <p:nvPr/>
          </p:nvSpPr>
          <p:spPr bwMode="auto">
            <a:xfrm>
              <a:off x="2504" y="2721"/>
              <a:ext cx="9" cy="38"/>
            </a:xfrm>
            <a:custGeom>
              <a:avLst/>
              <a:gdLst>
                <a:gd name="T0" fmla="*/ 0 w 29"/>
                <a:gd name="T1" fmla="*/ 38 h 124"/>
                <a:gd name="T2" fmla="*/ 3 w 29"/>
                <a:gd name="T3" fmla="*/ 28 h 124"/>
                <a:gd name="T4" fmla="*/ 7 w 29"/>
                <a:gd name="T5" fmla="*/ 10 h 124"/>
                <a:gd name="T6" fmla="*/ 9 w 29"/>
                <a:gd name="T7" fmla="*/ 0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24">
                  <a:moveTo>
                    <a:pt x="0" y="124"/>
                  </a:moveTo>
                  <a:lnTo>
                    <a:pt x="9" y="91"/>
                  </a:lnTo>
                  <a:lnTo>
                    <a:pt x="22" y="32"/>
                  </a:lnTo>
                  <a:lnTo>
                    <a:pt x="2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58" name="Freeform 245"/>
            <p:cNvSpPr>
              <a:spLocks/>
            </p:cNvSpPr>
            <p:nvPr/>
          </p:nvSpPr>
          <p:spPr bwMode="auto">
            <a:xfrm>
              <a:off x="2524" y="2233"/>
              <a:ext cx="18" cy="439"/>
            </a:xfrm>
            <a:custGeom>
              <a:avLst/>
              <a:gdLst>
                <a:gd name="T0" fmla="*/ 0 w 59"/>
                <a:gd name="T1" fmla="*/ 439 h 1369"/>
                <a:gd name="T2" fmla="*/ 2 w 59"/>
                <a:gd name="T3" fmla="*/ 423 h 1369"/>
                <a:gd name="T4" fmla="*/ 5 w 59"/>
                <a:gd name="T5" fmla="*/ 404 h 1369"/>
                <a:gd name="T6" fmla="*/ 8 w 59"/>
                <a:gd name="T7" fmla="*/ 385 h 1369"/>
                <a:gd name="T8" fmla="*/ 10 w 59"/>
                <a:gd name="T9" fmla="*/ 366 h 1369"/>
                <a:gd name="T10" fmla="*/ 12 w 59"/>
                <a:gd name="T11" fmla="*/ 346 h 1369"/>
                <a:gd name="T12" fmla="*/ 14 w 59"/>
                <a:gd name="T13" fmla="*/ 327 h 1369"/>
                <a:gd name="T14" fmla="*/ 15 w 59"/>
                <a:gd name="T15" fmla="*/ 308 h 1369"/>
                <a:gd name="T16" fmla="*/ 16 w 59"/>
                <a:gd name="T17" fmla="*/ 289 h 1369"/>
                <a:gd name="T18" fmla="*/ 17 w 59"/>
                <a:gd name="T19" fmla="*/ 269 h 1369"/>
                <a:gd name="T20" fmla="*/ 18 w 59"/>
                <a:gd name="T21" fmla="*/ 250 h 1369"/>
                <a:gd name="T22" fmla="*/ 18 w 59"/>
                <a:gd name="T23" fmla="*/ 231 h 1369"/>
                <a:gd name="T24" fmla="*/ 18 w 59"/>
                <a:gd name="T25" fmla="*/ 212 h 1369"/>
                <a:gd name="T26" fmla="*/ 18 w 59"/>
                <a:gd name="T27" fmla="*/ 192 h 1369"/>
                <a:gd name="T28" fmla="*/ 17 w 59"/>
                <a:gd name="T29" fmla="*/ 173 h 1369"/>
                <a:gd name="T30" fmla="*/ 17 w 59"/>
                <a:gd name="T31" fmla="*/ 154 h 1369"/>
                <a:gd name="T32" fmla="*/ 16 w 59"/>
                <a:gd name="T33" fmla="*/ 134 h 1369"/>
                <a:gd name="T34" fmla="*/ 15 w 59"/>
                <a:gd name="T35" fmla="*/ 115 h 1369"/>
                <a:gd name="T36" fmla="*/ 13 w 59"/>
                <a:gd name="T37" fmla="*/ 96 h 1369"/>
                <a:gd name="T38" fmla="*/ 11 w 59"/>
                <a:gd name="T39" fmla="*/ 76 h 1369"/>
                <a:gd name="T40" fmla="*/ 9 w 59"/>
                <a:gd name="T41" fmla="*/ 57 h 1369"/>
                <a:gd name="T42" fmla="*/ 7 w 59"/>
                <a:gd name="T43" fmla="*/ 38 h 1369"/>
                <a:gd name="T44" fmla="*/ 4 w 59"/>
                <a:gd name="T45" fmla="*/ 19 h 1369"/>
                <a:gd name="T46" fmla="*/ 2 w 59"/>
                <a:gd name="T47" fmla="*/ 0 h 136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9" h="1369">
                  <a:moveTo>
                    <a:pt x="0" y="1369"/>
                  </a:moveTo>
                  <a:lnTo>
                    <a:pt x="8" y="1320"/>
                  </a:lnTo>
                  <a:lnTo>
                    <a:pt x="17" y="1260"/>
                  </a:lnTo>
                  <a:lnTo>
                    <a:pt x="25" y="1201"/>
                  </a:lnTo>
                  <a:lnTo>
                    <a:pt x="33" y="1141"/>
                  </a:lnTo>
                  <a:lnTo>
                    <a:pt x="39" y="1080"/>
                  </a:lnTo>
                  <a:lnTo>
                    <a:pt x="45" y="1021"/>
                  </a:lnTo>
                  <a:lnTo>
                    <a:pt x="50" y="960"/>
                  </a:lnTo>
                  <a:lnTo>
                    <a:pt x="53" y="900"/>
                  </a:lnTo>
                  <a:lnTo>
                    <a:pt x="56" y="840"/>
                  </a:lnTo>
                  <a:lnTo>
                    <a:pt x="58" y="780"/>
                  </a:lnTo>
                  <a:lnTo>
                    <a:pt x="59" y="719"/>
                  </a:lnTo>
                  <a:lnTo>
                    <a:pt x="59" y="660"/>
                  </a:lnTo>
                  <a:lnTo>
                    <a:pt x="59" y="599"/>
                  </a:lnTo>
                  <a:lnTo>
                    <a:pt x="57" y="538"/>
                  </a:lnTo>
                  <a:lnTo>
                    <a:pt x="55" y="479"/>
                  </a:lnTo>
                  <a:lnTo>
                    <a:pt x="52" y="418"/>
                  </a:lnTo>
                  <a:lnTo>
                    <a:pt x="48" y="359"/>
                  </a:lnTo>
                  <a:lnTo>
                    <a:pt x="44" y="298"/>
                  </a:lnTo>
                  <a:lnTo>
                    <a:pt x="37" y="238"/>
                  </a:lnTo>
                  <a:lnTo>
                    <a:pt x="31" y="179"/>
                  </a:lnTo>
                  <a:lnTo>
                    <a:pt x="22" y="119"/>
                  </a:lnTo>
                  <a:lnTo>
                    <a:pt x="14" y="59"/>
                  </a:lnTo>
                  <a:lnTo>
                    <a:pt x="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59" name="Line 246"/>
            <p:cNvSpPr>
              <a:spLocks noChangeShapeType="1"/>
            </p:cNvSpPr>
            <p:nvPr/>
          </p:nvSpPr>
          <p:spPr bwMode="auto">
            <a:xfrm>
              <a:off x="654" y="2108"/>
              <a:ext cx="0" cy="6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60" name="Line 247"/>
            <p:cNvSpPr>
              <a:spLocks noChangeShapeType="1"/>
            </p:cNvSpPr>
            <p:nvPr/>
          </p:nvSpPr>
          <p:spPr bwMode="auto">
            <a:xfrm flipV="1">
              <a:off x="2370" y="1354"/>
              <a:ext cx="0" cy="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61" name="Line 248"/>
            <p:cNvSpPr>
              <a:spLocks noChangeShapeType="1"/>
            </p:cNvSpPr>
            <p:nvPr/>
          </p:nvSpPr>
          <p:spPr bwMode="auto">
            <a:xfrm flipH="1">
              <a:off x="123" y="2448"/>
              <a:ext cx="15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62" name="Line 249"/>
            <p:cNvSpPr>
              <a:spLocks noChangeShapeType="1"/>
            </p:cNvSpPr>
            <p:nvPr/>
          </p:nvSpPr>
          <p:spPr bwMode="auto">
            <a:xfrm flipV="1">
              <a:off x="123" y="2388"/>
              <a:ext cx="0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63" name="Freeform 250"/>
            <p:cNvSpPr>
              <a:spLocks/>
            </p:cNvSpPr>
            <p:nvPr/>
          </p:nvSpPr>
          <p:spPr bwMode="auto">
            <a:xfrm>
              <a:off x="114" y="2296"/>
              <a:ext cx="16" cy="92"/>
            </a:xfrm>
            <a:custGeom>
              <a:avLst/>
              <a:gdLst>
                <a:gd name="T0" fmla="*/ 0 w 47"/>
                <a:gd name="T1" fmla="*/ 92 h 285"/>
                <a:gd name="T2" fmla="*/ 8 w 47"/>
                <a:gd name="T3" fmla="*/ 0 h 285"/>
                <a:gd name="T4" fmla="*/ 16 w 47"/>
                <a:gd name="T5" fmla="*/ 92 h 285"/>
                <a:gd name="T6" fmla="*/ 0 w 47"/>
                <a:gd name="T7" fmla="*/ 92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85">
                  <a:moveTo>
                    <a:pt x="0" y="285"/>
                  </a:moveTo>
                  <a:lnTo>
                    <a:pt x="24" y="0"/>
                  </a:lnTo>
                  <a:lnTo>
                    <a:pt x="47" y="285"/>
                  </a:lnTo>
                  <a:lnTo>
                    <a:pt x="0" y="285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64" name="Freeform 251"/>
            <p:cNvSpPr>
              <a:spLocks/>
            </p:cNvSpPr>
            <p:nvPr/>
          </p:nvSpPr>
          <p:spPr bwMode="auto">
            <a:xfrm>
              <a:off x="114" y="2296"/>
              <a:ext cx="16" cy="92"/>
            </a:xfrm>
            <a:custGeom>
              <a:avLst/>
              <a:gdLst>
                <a:gd name="T0" fmla="*/ 0 w 47"/>
                <a:gd name="T1" fmla="*/ 92 h 285"/>
                <a:gd name="T2" fmla="*/ 8 w 47"/>
                <a:gd name="T3" fmla="*/ 0 h 285"/>
                <a:gd name="T4" fmla="*/ 16 w 47"/>
                <a:gd name="T5" fmla="*/ 92 h 285"/>
                <a:gd name="T6" fmla="*/ 0 w 47"/>
                <a:gd name="T7" fmla="*/ 92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85">
                  <a:moveTo>
                    <a:pt x="0" y="285"/>
                  </a:moveTo>
                  <a:lnTo>
                    <a:pt x="24" y="0"/>
                  </a:lnTo>
                  <a:lnTo>
                    <a:pt x="47" y="285"/>
                  </a:lnTo>
                  <a:lnTo>
                    <a:pt x="0" y="285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65" name="Line 252"/>
            <p:cNvSpPr>
              <a:spLocks noChangeShapeType="1"/>
            </p:cNvSpPr>
            <p:nvPr/>
          </p:nvSpPr>
          <p:spPr bwMode="auto">
            <a:xfrm>
              <a:off x="1101" y="2448"/>
              <a:ext cx="13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66" name="Line 253"/>
            <p:cNvSpPr>
              <a:spLocks noChangeShapeType="1"/>
            </p:cNvSpPr>
            <p:nvPr/>
          </p:nvSpPr>
          <p:spPr bwMode="auto">
            <a:xfrm>
              <a:off x="1233" y="2448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67" name="Line 254"/>
            <p:cNvSpPr>
              <a:spLocks noChangeShapeType="1"/>
            </p:cNvSpPr>
            <p:nvPr/>
          </p:nvSpPr>
          <p:spPr bwMode="auto">
            <a:xfrm>
              <a:off x="2658" y="3043"/>
              <a:ext cx="150" cy="6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68" name="Line 255"/>
            <p:cNvSpPr>
              <a:spLocks noChangeShapeType="1"/>
            </p:cNvSpPr>
            <p:nvPr/>
          </p:nvSpPr>
          <p:spPr bwMode="auto">
            <a:xfrm flipV="1">
              <a:off x="2808" y="3048"/>
              <a:ext cx="23" cy="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69" name="Freeform 256"/>
            <p:cNvSpPr>
              <a:spLocks/>
            </p:cNvSpPr>
            <p:nvPr/>
          </p:nvSpPr>
          <p:spPr bwMode="auto">
            <a:xfrm>
              <a:off x="2824" y="2965"/>
              <a:ext cx="43" cy="87"/>
            </a:xfrm>
            <a:custGeom>
              <a:avLst/>
              <a:gdLst>
                <a:gd name="T0" fmla="*/ 0 w 131"/>
                <a:gd name="T1" fmla="*/ 81 h 271"/>
                <a:gd name="T2" fmla="*/ 43 w 131"/>
                <a:gd name="T3" fmla="*/ 0 h 271"/>
                <a:gd name="T4" fmla="*/ 14 w 131"/>
                <a:gd name="T5" fmla="*/ 87 h 271"/>
                <a:gd name="T6" fmla="*/ 0 w 131"/>
                <a:gd name="T7" fmla="*/ 81 h 2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1" h="271">
                  <a:moveTo>
                    <a:pt x="0" y="253"/>
                  </a:moveTo>
                  <a:lnTo>
                    <a:pt x="131" y="0"/>
                  </a:lnTo>
                  <a:lnTo>
                    <a:pt x="44" y="271"/>
                  </a:lnTo>
                  <a:lnTo>
                    <a:pt x="0" y="253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70" name="Freeform 257"/>
            <p:cNvSpPr>
              <a:spLocks/>
            </p:cNvSpPr>
            <p:nvPr/>
          </p:nvSpPr>
          <p:spPr bwMode="auto">
            <a:xfrm>
              <a:off x="2824" y="2965"/>
              <a:ext cx="43" cy="87"/>
            </a:xfrm>
            <a:custGeom>
              <a:avLst/>
              <a:gdLst>
                <a:gd name="T0" fmla="*/ 0 w 131"/>
                <a:gd name="T1" fmla="*/ 81 h 271"/>
                <a:gd name="T2" fmla="*/ 43 w 131"/>
                <a:gd name="T3" fmla="*/ 0 h 271"/>
                <a:gd name="T4" fmla="*/ 14 w 131"/>
                <a:gd name="T5" fmla="*/ 87 h 271"/>
                <a:gd name="T6" fmla="*/ 0 w 131"/>
                <a:gd name="T7" fmla="*/ 81 h 2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1" h="271">
                  <a:moveTo>
                    <a:pt x="0" y="253"/>
                  </a:moveTo>
                  <a:lnTo>
                    <a:pt x="131" y="0"/>
                  </a:lnTo>
                  <a:lnTo>
                    <a:pt x="44" y="271"/>
                  </a:lnTo>
                  <a:lnTo>
                    <a:pt x="0" y="253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71" name="Line 258"/>
            <p:cNvSpPr>
              <a:spLocks noChangeShapeType="1"/>
            </p:cNvSpPr>
            <p:nvPr/>
          </p:nvSpPr>
          <p:spPr bwMode="auto">
            <a:xfrm>
              <a:off x="1233" y="2448"/>
              <a:ext cx="99" cy="4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72" name="Freeform 259"/>
            <p:cNvSpPr>
              <a:spLocks/>
            </p:cNvSpPr>
            <p:nvPr/>
          </p:nvSpPr>
          <p:spPr bwMode="auto">
            <a:xfrm>
              <a:off x="83" y="2513"/>
              <a:ext cx="56" cy="112"/>
            </a:xfrm>
            <a:custGeom>
              <a:avLst/>
              <a:gdLst>
                <a:gd name="T0" fmla="*/ 0 w 178"/>
                <a:gd name="T1" fmla="*/ 112 h 355"/>
                <a:gd name="T2" fmla="*/ 56 w 178"/>
                <a:gd name="T3" fmla="*/ 0 h 355"/>
                <a:gd name="T4" fmla="*/ 52 w 178"/>
                <a:gd name="T5" fmla="*/ 112 h 3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355">
                  <a:moveTo>
                    <a:pt x="0" y="355"/>
                  </a:moveTo>
                  <a:lnTo>
                    <a:pt x="178" y="0"/>
                  </a:lnTo>
                  <a:lnTo>
                    <a:pt x="165" y="35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73" name="Line 260"/>
            <p:cNvSpPr>
              <a:spLocks noChangeShapeType="1"/>
            </p:cNvSpPr>
            <p:nvPr/>
          </p:nvSpPr>
          <p:spPr bwMode="auto">
            <a:xfrm flipH="1">
              <a:off x="99" y="2593"/>
              <a:ext cx="3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74" name="Freeform 261"/>
            <p:cNvSpPr>
              <a:spLocks/>
            </p:cNvSpPr>
            <p:nvPr/>
          </p:nvSpPr>
          <p:spPr bwMode="auto">
            <a:xfrm>
              <a:off x="1141" y="2303"/>
              <a:ext cx="56" cy="114"/>
            </a:xfrm>
            <a:custGeom>
              <a:avLst/>
              <a:gdLst>
                <a:gd name="T0" fmla="*/ 0 w 177"/>
                <a:gd name="T1" fmla="*/ 114 h 356"/>
                <a:gd name="T2" fmla="*/ 56 w 177"/>
                <a:gd name="T3" fmla="*/ 0 h 356"/>
                <a:gd name="T4" fmla="*/ 52 w 177"/>
                <a:gd name="T5" fmla="*/ 114 h 3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7" h="356">
                  <a:moveTo>
                    <a:pt x="0" y="356"/>
                  </a:moveTo>
                  <a:lnTo>
                    <a:pt x="177" y="0"/>
                  </a:lnTo>
                  <a:lnTo>
                    <a:pt x="165" y="35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75" name="Line 262"/>
            <p:cNvSpPr>
              <a:spLocks noChangeShapeType="1"/>
            </p:cNvSpPr>
            <p:nvPr/>
          </p:nvSpPr>
          <p:spPr bwMode="auto">
            <a:xfrm flipH="1">
              <a:off x="1157" y="2385"/>
              <a:ext cx="3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76" name="Freeform 263"/>
            <p:cNvSpPr>
              <a:spLocks/>
            </p:cNvSpPr>
            <p:nvPr/>
          </p:nvSpPr>
          <p:spPr bwMode="auto">
            <a:xfrm>
              <a:off x="2717" y="3126"/>
              <a:ext cx="56" cy="114"/>
            </a:xfrm>
            <a:custGeom>
              <a:avLst/>
              <a:gdLst>
                <a:gd name="T0" fmla="*/ 0 w 177"/>
                <a:gd name="T1" fmla="*/ 114 h 355"/>
                <a:gd name="T2" fmla="*/ 56 w 177"/>
                <a:gd name="T3" fmla="*/ 0 h 355"/>
                <a:gd name="T4" fmla="*/ 53 w 177"/>
                <a:gd name="T5" fmla="*/ 114 h 3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7" h="355">
                  <a:moveTo>
                    <a:pt x="0" y="355"/>
                  </a:moveTo>
                  <a:lnTo>
                    <a:pt x="177" y="0"/>
                  </a:lnTo>
                  <a:lnTo>
                    <a:pt x="166" y="35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77" name="Line 264"/>
            <p:cNvSpPr>
              <a:spLocks noChangeShapeType="1"/>
            </p:cNvSpPr>
            <p:nvPr/>
          </p:nvSpPr>
          <p:spPr bwMode="auto">
            <a:xfrm flipH="1">
              <a:off x="2732" y="3209"/>
              <a:ext cx="3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78" name="Freeform 265"/>
            <p:cNvSpPr>
              <a:spLocks/>
            </p:cNvSpPr>
            <p:nvPr/>
          </p:nvSpPr>
          <p:spPr bwMode="auto">
            <a:xfrm>
              <a:off x="1106" y="390"/>
              <a:ext cx="49" cy="96"/>
            </a:xfrm>
            <a:custGeom>
              <a:avLst/>
              <a:gdLst>
                <a:gd name="T0" fmla="*/ 0 w 149"/>
                <a:gd name="T1" fmla="*/ 96 h 299"/>
                <a:gd name="T2" fmla="*/ 49 w 149"/>
                <a:gd name="T3" fmla="*/ 0 h 299"/>
                <a:gd name="T4" fmla="*/ 46 w 149"/>
                <a:gd name="T5" fmla="*/ 96 h 2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9" h="299">
                  <a:moveTo>
                    <a:pt x="0" y="299"/>
                  </a:moveTo>
                  <a:lnTo>
                    <a:pt x="149" y="0"/>
                  </a:lnTo>
                  <a:lnTo>
                    <a:pt x="139" y="29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0000"/>
                </a:solidFill>
                <a:latin typeface="宋体" pitchFamily="2" charset="-122"/>
              </a:endParaRPr>
            </a:p>
          </p:txBody>
        </p:sp>
        <p:sp>
          <p:nvSpPr>
            <p:cNvPr id="43279" name="Line 266"/>
            <p:cNvSpPr>
              <a:spLocks noChangeShapeType="1"/>
            </p:cNvSpPr>
            <p:nvPr/>
          </p:nvSpPr>
          <p:spPr bwMode="auto">
            <a:xfrm flipH="1">
              <a:off x="1121" y="459"/>
              <a:ext cx="3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80" name="Freeform 267"/>
            <p:cNvSpPr>
              <a:spLocks/>
            </p:cNvSpPr>
            <p:nvPr/>
          </p:nvSpPr>
          <p:spPr bwMode="auto">
            <a:xfrm>
              <a:off x="1269" y="390"/>
              <a:ext cx="49" cy="96"/>
            </a:xfrm>
            <a:custGeom>
              <a:avLst/>
              <a:gdLst>
                <a:gd name="T0" fmla="*/ 0 w 149"/>
                <a:gd name="T1" fmla="*/ 96 h 299"/>
                <a:gd name="T2" fmla="*/ 49 w 149"/>
                <a:gd name="T3" fmla="*/ 0 h 299"/>
                <a:gd name="T4" fmla="*/ 46 w 149"/>
                <a:gd name="T5" fmla="*/ 96 h 2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9" h="299">
                  <a:moveTo>
                    <a:pt x="0" y="299"/>
                  </a:moveTo>
                  <a:lnTo>
                    <a:pt x="149" y="0"/>
                  </a:lnTo>
                  <a:lnTo>
                    <a:pt x="139" y="29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0000"/>
                </a:solidFill>
                <a:latin typeface="宋体" pitchFamily="2" charset="-122"/>
              </a:endParaRPr>
            </a:p>
          </p:txBody>
        </p:sp>
        <p:sp>
          <p:nvSpPr>
            <p:cNvPr id="43281" name="Line 268"/>
            <p:cNvSpPr>
              <a:spLocks noChangeShapeType="1"/>
            </p:cNvSpPr>
            <p:nvPr/>
          </p:nvSpPr>
          <p:spPr bwMode="auto">
            <a:xfrm flipH="1">
              <a:off x="1282" y="459"/>
              <a:ext cx="3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82" name="Line 269"/>
            <p:cNvSpPr>
              <a:spLocks noChangeShapeType="1"/>
            </p:cNvSpPr>
            <p:nvPr/>
          </p:nvSpPr>
          <p:spPr bwMode="auto">
            <a:xfrm>
              <a:off x="1179" y="455"/>
              <a:ext cx="5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0000"/>
                </a:solidFill>
                <a:latin typeface="宋体" pitchFamily="2" charset="-122"/>
              </a:endParaRPr>
            </a:p>
          </p:txBody>
        </p:sp>
        <p:sp>
          <p:nvSpPr>
            <p:cNvPr id="43283" name="Freeform 270"/>
            <p:cNvSpPr>
              <a:spLocks/>
            </p:cNvSpPr>
            <p:nvPr/>
          </p:nvSpPr>
          <p:spPr bwMode="auto">
            <a:xfrm>
              <a:off x="969" y="2115"/>
              <a:ext cx="74" cy="138"/>
            </a:xfrm>
            <a:custGeom>
              <a:avLst/>
              <a:gdLst>
                <a:gd name="T0" fmla="*/ 6 w 232"/>
                <a:gd name="T1" fmla="*/ 3 h 433"/>
                <a:gd name="T2" fmla="*/ 15 w 232"/>
                <a:gd name="T3" fmla="*/ 6 h 433"/>
                <a:gd name="T4" fmla="*/ 20 w 232"/>
                <a:gd name="T5" fmla="*/ 9 h 433"/>
                <a:gd name="T6" fmla="*/ 25 w 232"/>
                <a:gd name="T7" fmla="*/ 12 h 433"/>
                <a:gd name="T8" fmla="*/ 30 w 232"/>
                <a:gd name="T9" fmla="*/ 15 h 433"/>
                <a:gd name="T10" fmla="*/ 33 w 232"/>
                <a:gd name="T11" fmla="*/ 19 h 433"/>
                <a:gd name="T12" fmla="*/ 35 w 232"/>
                <a:gd name="T13" fmla="*/ 22 h 433"/>
                <a:gd name="T14" fmla="*/ 36 w 232"/>
                <a:gd name="T15" fmla="*/ 24 h 433"/>
                <a:gd name="T16" fmla="*/ 37 w 232"/>
                <a:gd name="T17" fmla="*/ 26 h 433"/>
                <a:gd name="T18" fmla="*/ 37 w 232"/>
                <a:gd name="T19" fmla="*/ 30 h 433"/>
                <a:gd name="T20" fmla="*/ 37 w 232"/>
                <a:gd name="T21" fmla="*/ 36 h 433"/>
                <a:gd name="T22" fmla="*/ 37 w 232"/>
                <a:gd name="T23" fmla="*/ 42 h 433"/>
                <a:gd name="T24" fmla="*/ 36 w 232"/>
                <a:gd name="T25" fmla="*/ 51 h 433"/>
                <a:gd name="T26" fmla="*/ 35 w 232"/>
                <a:gd name="T27" fmla="*/ 57 h 433"/>
                <a:gd name="T28" fmla="*/ 35 w 232"/>
                <a:gd name="T29" fmla="*/ 60 h 433"/>
                <a:gd name="T30" fmla="*/ 36 w 232"/>
                <a:gd name="T31" fmla="*/ 62 h 433"/>
                <a:gd name="T32" fmla="*/ 36 w 232"/>
                <a:gd name="T33" fmla="*/ 64 h 433"/>
                <a:gd name="T34" fmla="*/ 38 w 232"/>
                <a:gd name="T35" fmla="*/ 66 h 433"/>
                <a:gd name="T36" fmla="*/ 40 w 232"/>
                <a:gd name="T37" fmla="*/ 68 h 433"/>
                <a:gd name="T38" fmla="*/ 42 w 232"/>
                <a:gd name="T39" fmla="*/ 70 h 433"/>
                <a:gd name="T40" fmla="*/ 44 w 232"/>
                <a:gd name="T41" fmla="*/ 71 h 433"/>
                <a:gd name="T42" fmla="*/ 49 w 232"/>
                <a:gd name="T43" fmla="*/ 73 h 433"/>
                <a:gd name="T44" fmla="*/ 59 w 232"/>
                <a:gd name="T45" fmla="*/ 76 h 433"/>
                <a:gd name="T46" fmla="*/ 64 w 232"/>
                <a:gd name="T47" fmla="*/ 78 h 433"/>
                <a:gd name="T48" fmla="*/ 67 w 232"/>
                <a:gd name="T49" fmla="*/ 80 h 433"/>
                <a:gd name="T50" fmla="*/ 69 w 232"/>
                <a:gd name="T51" fmla="*/ 81 h 433"/>
                <a:gd name="T52" fmla="*/ 70 w 232"/>
                <a:gd name="T53" fmla="*/ 83 h 433"/>
                <a:gd name="T54" fmla="*/ 72 w 232"/>
                <a:gd name="T55" fmla="*/ 85 h 433"/>
                <a:gd name="T56" fmla="*/ 73 w 232"/>
                <a:gd name="T57" fmla="*/ 87 h 433"/>
                <a:gd name="T58" fmla="*/ 74 w 232"/>
                <a:gd name="T59" fmla="*/ 90 h 433"/>
                <a:gd name="T60" fmla="*/ 74 w 232"/>
                <a:gd name="T61" fmla="*/ 92 h 433"/>
                <a:gd name="T62" fmla="*/ 74 w 232"/>
                <a:gd name="T63" fmla="*/ 98 h 433"/>
                <a:gd name="T64" fmla="*/ 72 w 232"/>
                <a:gd name="T65" fmla="*/ 107 h 433"/>
                <a:gd name="T66" fmla="*/ 72 w 232"/>
                <a:gd name="T67" fmla="*/ 113 h 433"/>
                <a:gd name="T68" fmla="*/ 71 w 232"/>
                <a:gd name="T69" fmla="*/ 119 h 433"/>
                <a:gd name="T70" fmla="*/ 71 w 232"/>
                <a:gd name="T71" fmla="*/ 127 h 433"/>
                <a:gd name="T72" fmla="*/ 72 w 232"/>
                <a:gd name="T73" fmla="*/ 138 h 43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32" h="433">
                  <a:moveTo>
                    <a:pt x="0" y="0"/>
                  </a:moveTo>
                  <a:lnTo>
                    <a:pt x="19" y="8"/>
                  </a:lnTo>
                  <a:lnTo>
                    <a:pt x="37" y="15"/>
                  </a:lnTo>
                  <a:lnTo>
                    <a:pt x="47" y="20"/>
                  </a:lnTo>
                  <a:lnTo>
                    <a:pt x="55" y="24"/>
                  </a:lnTo>
                  <a:lnTo>
                    <a:pt x="64" y="28"/>
                  </a:lnTo>
                  <a:lnTo>
                    <a:pt x="71" y="32"/>
                  </a:lnTo>
                  <a:lnTo>
                    <a:pt x="79" y="38"/>
                  </a:lnTo>
                  <a:lnTo>
                    <a:pt x="86" y="42"/>
                  </a:lnTo>
                  <a:lnTo>
                    <a:pt x="93" y="47"/>
                  </a:lnTo>
                  <a:lnTo>
                    <a:pt x="98" y="54"/>
                  </a:lnTo>
                  <a:lnTo>
                    <a:pt x="103" y="59"/>
                  </a:lnTo>
                  <a:lnTo>
                    <a:pt x="108" y="65"/>
                  </a:lnTo>
                  <a:lnTo>
                    <a:pt x="110" y="69"/>
                  </a:lnTo>
                  <a:lnTo>
                    <a:pt x="112" y="73"/>
                  </a:lnTo>
                  <a:lnTo>
                    <a:pt x="113" y="76"/>
                  </a:lnTo>
                  <a:lnTo>
                    <a:pt x="114" y="79"/>
                  </a:lnTo>
                  <a:lnTo>
                    <a:pt x="115" y="83"/>
                  </a:lnTo>
                  <a:lnTo>
                    <a:pt x="116" y="88"/>
                  </a:lnTo>
                  <a:lnTo>
                    <a:pt x="117" y="95"/>
                  </a:lnTo>
                  <a:lnTo>
                    <a:pt x="118" y="104"/>
                  </a:lnTo>
                  <a:lnTo>
                    <a:pt x="117" y="112"/>
                  </a:lnTo>
                  <a:lnTo>
                    <a:pt x="117" y="122"/>
                  </a:lnTo>
                  <a:lnTo>
                    <a:pt x="116" y="131"/>
                  </a:lnTo>
                  <a:lnTo>
                    <a:pt x="113" y="150"/>
                  </a:lnTo>
                  <a:lnTo>
                    <a:pt x="112" y="160"/>
                  </a:lnTo>
                  <a:lnTo>
                    <a:pt x="111" y="169"/>
                  </a:lnTo>
                  <a:lnTo>
                    <a:pt x="110" y="178"/>
                  </a:lnTo>
                  <a:lnTo>
                    <a:pt x="110" y="182"/>
                  </a:lnTo>
                  <a:lnTo>
                    <a:pt x="110" y="187"/>
                  </a:lnTo>
                  <a:lnTo>
                    <a:pt x="111" y="191"/>
                  </a:lnTo>
                  <a:lnTo>
                    <a:pt x="112" y="194"/>
                  </a:lnTo>
                  <a:lnTo>
                    <a:pt x="113" y="198"/>
                  </a:lnTo>
                  <a:lnTo>
                    <a:pt x="114" y="202"/>
                  </a:lnTo>
                  <a:lnTo>
                    <a:pt x="116" y="205"/>
                  </a:lnTo>
                  <a:lnTo>
                    <a:pt x="118" y="208"/>
                  </a:lnTo>
                  <a:lnTo>
                    <a:pt x="121" y="211"/>
                  </a:lnTo>
                  <a:lnTo>
                    <a:pt x="124" y="213"/>
                  </a:lnTo>
                  <a:lnTo>
                    <a:pt x="127" y="215"/>
                  </a:lnTo>
                  <a:lnTo>
                    <a:pt x="131" y="219"/>
                  </a:lnTo>
                  <a:lnTo>
                    <a:pt x="134" y="221"/>
                  </a:lnTo>
                  <a:lnTo>
                    <a:pt x="138" y="223"/>
                  </a:lnTo>
                  <a:lnTo>
                    <a:pt x="147" y="226"/>
                  </a:lnTo>
                  <a:lnTo>
                    <a:pt x="155" y="229"/>
                  </a:lnTo>
                  <a:lnTo>
                    <a:pt x="175" y="236"/>
                  </a:lnTo>
                  <a:lnTo>
                    <a:pt x="184" y="240"/>
                  </a:lnTo>
                  <a:lnTo>
                    <a:pt x="193" y="243"/>
                  </a:lnTo>
                  <a:lnTo>
                    <a:pt x="201" y="246"/>
                  </a:lnTo>
                  <a:lnTo>
                    <a:pt x="206" y="248"/>
                  </a:lnTo>
                  <a:lnTo>
                    <a:pt x="210" y="251"/>
                  </a:lnTo>
                  <a:lnTo>
                    <a:pt x="213" y="253"/>
                  </a:lnTo>
                  <a:lnTo>
                    <a:pt x="216" y="255"/>
                  </a:lnTo>
                  <a:lnTo>
                    <a:pt x="219" y="258"/>
                  </a:lnTo>
                  <a:lnTo>
                    <a:pt x="221" y="261"/>
                  </a:lnTo>
                  <a:lnTo>
                    <a:pt x="225" y="263"/>
                  </a:lnTo>
                  <a:lnTo>
                    <a:pt x="227" y="267"/>
                  </a:lnTo>
                  <a:lnTo>
                    <a:pt x="228" y="270"/>
                  </a:lnTo>
                  <a:lnTo>
                    <a:pt x="229" y="274"/>
                  </a:lnTo>
                  <a:lnTo>
                    <a:pt x="230" y="277"/>
                  </a:lnTo>
                  <a:lnTo>
                    <a:pt x="231" y="281"/>
                  </a:lnTo>
                  <a:lnTo>
                    <a:pt x="231" y="286"/>
                  </a:lnTo>
                  <a:lnTo>
                    <a:pt x="232" y="290"/>
                  </a:lnTo>
                  <a:lnTo>
                    <a:pt x="231" y="298"/>
                  </a:lnTo>
                  <a:lnTo>
                    <a:pt x="231" y="308"/>
                  </a:lnTo>
                  <a:lnTo>
                    <a:pt x="228" y="327"/>
                  </a:lnTo>
                  <a:lnTo>
                    <a:pt x="227" y="337"/>
                  </a:lnTo>
                  <a:lnTo>
                    <a:pt x="226" y="345"/>
                  </a:lnTo>
                  <a:lnTo>
                    <a:pt x="225" y="355"/>
                  </a:lnTo>
                  <a:lnTo>
                    <a:pt x="224" y="365"/>
                  </a:lnTo>
                  <a:lnTo>
                    <a:pt x="224" y="373"/>
                  </a:lnTo>
                  <a:lnTo>
                    <a:pt x="224" y="382"/>
                  </a:lnTo>
                  <a:lnTo>
                    <a:pt x="224" y="399"/>
                  </a:lnTo>
                  <a:lnTo>
                    <a:pt x="225" y="416"/>
                  </a:lnTo>
                  <a:lnTo>
                    <a:pt x="226" y="4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84" name="Freeform 271"/>
            <p:cNvSpPr>
              <a:spLocks/>
            </p:cNvSpPr>
            <p:nvPr/>
          </p:nvSpPr>
          <p:spPr bwMode="auto">
            <a:xfrm>
              <a:off x="978" y="2652"/>
              <a:ext cx="74" cy="134"/>
            </a:xfrm>
            <a:custGeom>
              <a:avLst/>
              <a:gdLst>
                <a:gd name="T0" fmla="*/ 0 w 232"/>
                <a:gd name="T1" fmla="*/ 134 h 423"/>
                <a:gd name="T2" fmla="*/ 7 w 232"/>
                <a:gd name="T3" fmla="*/ 126 h 423"/>
                <a:gd name="T4" fmla="*/ 10 w 232"/>
                <a:gd name="T5" fmla="*/ 122 h 423"/>
                <a:gd name="T6" fmla="*/ 13 w 232"/>
                <a:gd name="T7" fmla="*/ 118 h 423"/>
                <a:gd name="T8" fmla="*/ 15 w 232"/>
                <a:gd name="T9" fmla="*/ 115 h 423"/>
                <a:gd name="T10" fmla="*/ 16 w 232"/>
                <a:gd name="T11" fmla="*/ 113 h 423"/>
                <a:gd name="T12" fmla="*/ 18 w 232"/>
                <a:gd name="T13" fmla="*/ 111 h 423"/>
                <a:gd name="T14" fmla="*/ 19 w 232"/>
                <a:gd name="T15" fmla="*/ 109 h 423"/>
                <a:gd name="T16" fmla="*/ 20 w 232"/>
                <a:gd name="T17" fmla="*/ 107 h 423"/>
                <a:gd name="T18" fmla="*/ 21 w 232"/>
                <a:gd name="T19" fmla="*/ 105 h 423"/>
                <a:gd name="T20" fmla="*/ 22 w 232"/>
                <a:gd name="T21" fmla="*/ 102 h 423"/>
                <a:gd name="T22" fmla="*/ 23 w 232"/>
                <a:gd name="T23" fmla="*/ 100 h 423"/>
                <a:gd name="T24" fmla="*/ 23 w 232"/>
                <a:gd name="T25" fmla="*/ 98 h 423"/>
                <a:gd name="T26" fmla="*/ 24 w 232"/>
                <a:gd name="T27" fmla="*/ 95 h 423"/>
                <a:gd name="T28" fmla="*/ 24 w 232"/>
                <a:gd name="T29" fmla="*/ 93 h 423"/>
                <a:gd name="T30" fmla="*/ 24 w 232"/>
                <a:gd name="T31" fmla="*/ 90 h 423"/>
                <a:gd name="T32" fmla="*/ 24 w 232"/>
                <a:gd name="T33" fmla="*/ 87 h 423"/>
                <a:gd name="T34" fmla="*/ 24 w 232"/>
                <a:gd name="T35" fmla="*/ 85 h 423"/>
                <a:gd name="T36" fmla="*/ 24 w 232"/>
                <a:gd name="T37" fmla="*/ 82 h 423"/>
                <a:gd name="T38" fmla="*/ 24 w 232"/>
                <a:gd name="T39" fmla="*/ 80 h 423"/>
                <a:gd name="T40" fmla="*/ 23 w 232"/>
                <a:gd name="T41" fmla="*/ 69 h 423"/>
                <a:gd name="T42" fmla="*/ 22 w 232"/>
                <a:gd name="T43" fmla="*/ 67 h 423"/>
                <a:gd name="T44" fmla="*/ 22 w 232"/>
                <a:gd name="T45" fmla="*/ 64 h 423"/>
                <a:gd name="T46" fmla="*/ 22 w 232"/>
                <a:gd name="T47" fmla="*/ 61 h 423"/>
                <a:gd name="T48" fmla="*/ 22 w 232"/>
                <a:gd name="T49" fmla="*/ 59 h 423"/>
                <a:gd name="T50" fmla="*/ 22 w 232"/>
                <a:gd name="T51" fmla="*/ 57 h 423"/>
                <a:gd name="T52" fmla="*/ 23 w 232"/>
                <a:gd name="T53" fmla="*/ 54 h 423"/>
                <a:gd name="T54" fmla="*/ 23 w 232"/>
                <a:gd name="T55" fmla="*/ 52 h 423"/>
                <a:gd name="T56" fmla="*/ 24 w 232"/>
                <a:gd name="T57" fmla="*/ 50 h 423"/>
                <a:gd name="T58" fmla="*/ 25 w 232"/>
                <a:gd name="T59" fmla="*/ 48 h 423"/>
                <a:gd name="T60" fmla="*/ 26 w 232"/>
                <a:gd name="T61" fmla="*/ 46 h 423"/>
                <a:gd name="T62" fmla="*/ 28 w 232"/>
                <a:gd name="T63" fmla="*/ 44 h 423"/>
                <a:gd name="T64" fmla="*/ 29 w 232"/>
                <a:gd name="T65" fmla="*/ 42 h 423"/>
                <a:gd name="T66" fmla="*/ 31 w 232"/>
                <a:gd name="T67" fmla="*/ 40 h 423"/>
                <a:gd name="T68" fmla="*/ 33 w 232"/>
                <a:gd name="T69" fmla="*/ 39 h 423"/>
                <a:gd name="T70" fmla="*/ 35 w 232"/>
                <a:gd name="T71" fmla="*/ 37 h 423"/>
                <a:gd name="T72" fmla="*/ 37 w 232"/>
                <a:gd name="T73" fmla="*/ 35 h 423"/>
                <a:gd name="T74" fmla="*/ 45 w 232"/>
                <a:gd name="T75" fmla="*/ 29 h 423"/>
                <a:gd name="T76" fmla="*/ 49 w 232"/>
                <a:gd name="T77" fmla="*/ 25 h 423"/>
                <a:gd name="T78" fmla="*/ 53 w 232"/>
                <a:gd name="T79" fmla="*/ 22 h 423"/>
                <a:gd name="T80" fmla="*/ 57 w 232"/>
                <a:gd name="T81" fmla="*/ 18 h 423"/>
                <a:gd name="T82" fmla="*/ 60 w 232"/>
                <a:gd name="T83" fmla="*/ 15 h 423"/>
                <a:gd name="T84" fmla="*/ 64 w 232"/>
                <a:gd name="T85" fmla="*/ 11 h 423"/>
                <a:gd name="T86" fmla="*/ 67 w 232"/>
                <a:gd name="T87" fmla="*/ 8 h 423"/>
                <a:gd name="T88" fmla="*/ 74 w 232"/>
                <a:gd name="T89" fmla="*/ 0 h 42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32" h="423">
                  <a:moveTo>
                    <a:pt x="0" y="423"/>
                  </a:moveTo>
                  <a:lnTo>
                    <a:pt x="21" y="397"/>
                  </a:lnTo>
                  <a:lnTo>
                    <a:pt x="32" y="385"/>
                  </a:lnTo>
                  <a:lnTo>
                    <a:pt x="41" y="371"/>
                  </a:lnTo>
                  <a:lnTo>
                    <a:pt x="47" y="364"/>
                  </a:lnTo>
                  <a:lnTo>
                    <a:pt x="51" y="358"/>
                  </a:lnTo>
                  <a:lnTo>
                    <a:pt x="55" y="351"/>
                  </a:lnTo>
                  <a:lnTo>
                    <a:pt x="58" y="344"/>
                  </a:lnTo>
                  <a:lnTo>
                    <a:pt x="63" y="337"/>
                  </a:lnTo>
                  <a:lnTo>
                    <a:pt x="66" y="330"/>
                  </a:lnTo>
                  <a:lnTo>
                    <a:pt x="68" y="323"/>
                  </a:lnTo>
                  <a:lnTo>
                    <a:pt x="71" y="315"/>
                  </a:lnTo>
                  <a:lnTo>
                    <a:pt x="72" y="308"/>
                  </a:lnTo>
                  <a:lnTo>
                    <a:pt x="74" y="300"/>
                  </a:lnTo>
                  <a:lnTo>
                    <a:pt x="75" y="292"/>
                  </a:lnTo>
                  <a:lnTo>
                    <a:pt x="75" y="285"/>
                  </a:lnTo>
                  <a:lnTo>
                    <a:pt x="76" y="276"/>
                  </a:lnTo>
                  <a:lnTo>
                    <a:pt x="75" y="269"/>
                  </a:lnTo>
                  <a:lnTo>
                    <a:pt x="75" y="260"/>
                  </a:lnTo>
                  <a:lnTo>
                    <a:pt x="74" y="252"/>
                  </a:lnTo>
                  <a:lnTo>
                    <a:pt x="71" y="218"/>
                  </a:lnTo>
                  <a:lnTo>
                    <a:pt x="70" y="210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9" y="187"/>
                  </a:lnTo>
                  <a:lnTo>
                    <a:pt x="70" y="179"/>
                  </a:lnTo>
                  <a:lnTo>
                    <a:pt x="71" y="172"/>
                  </a:lnTo>
                  <a:lnTo>
                    <a:pt x="73" y="164"/>
                  </a:lnTo>
                  <a:lnTo>
                    <a:pt x="75" y="158"/>
                  </a:lnTo>
                  <a:lnTo>
                    <a:pt x="78" y="151"/>
                  </a:lnTo>
                  <a:lnTo>
                    <a:pt x="82" y="145"/>
                  </a:lnTo>
                  <a:lnTo>
                    <a:pt x="87" y="139"/>
                  </a:lnTo>
                  <a:lnTo>
                    <a:pt x="91" y="133"/>
                  </a:lnTo>
                  <a:lnTo>
                    <a:pt x="97" y="127"/>
                  </a:lnTo>
                  <a:lnTo>
                    <a:pt x="103" y="122"/>
                  </a:lnTo>
                  <a:lnTo>
                    <a:pt x="109" y="116"/>
                  </a:lnTo>
                  <a:lnTo>
                    <a:pt x="116" y="111"/>
                  </a:lnTo>
                  <a:lnTo>
                    <a:pt x="142" y="91"/>
                  </a:lnTo>
                  <a:lnTo>
                    <a:pt x="154" y="80"/>
                  </a:lnTo>
                  <a:lnTo>
                    <a:pt x="167" y="68"/>
                  </a:lnTo>
                  <a:lnTo>
                    <a:pt x="179" y="58"/>
                  </a:lnTo>
                  <a:lnTo>
                    <a:pt x="189" y="46"/>
                  </a:lnTo>
                  <a:lnTo>
                    <a:pt x="200" y="35"/>
                  </a:lnTo>
                  <a:lnTo>
                    <a:pt x="211" y="24"/>
                  </a:lnTo>
                  <a:lnTo>
                    <a:pt x="23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85" name="Line 272"/>
            <p:cNvSpPr>
              <a:spLocks noChangeShapeType="1"/>
            </p:cNvSpPr>
            <p:nvPr/>
          </p:nvSpPr>
          <p:spPr bwMode="auto">
            <a:xfrm>
              <a:off x="553" y="2251"/>
              <a:ext cx="0" cy="1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86" name="Line 273"/>
            <p:cNvSpPr>
              <a:spLocks noChangeShapeType="1"/>
            </p:cNvSpPr>
            <p:nvPr/>
          </p:nvSpPr>
          <p:spPr bwMode="auto">
            <a:xfrm>
              <a:off x="553" y="2508"/>
              <a:ext cx="0" cy="1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87" name="Line 274"/>
            <p:cNvSpPr>
              <a:spLocks noChangeShapeType="1"/>
            </p:cNvSpPr>
            <p:nvPr/>
          </p:nvSpPr>
          <p:spPr bwMode="auto">
            <a:xfrm>
              <a:off x="752" y="2251"/>
              <a:ext cx="0" cy="1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88" name="Line 275"/>
            <p:cNvSpPr>
              <a:spLocks noChangeShapeType="1"/>
            </p:cNvSpPr>
            <p:nvPr/>
          </p:nvSpPr>
          <p:spPr bwMode="auto">
            <a:xfrm>
              <a:off x="752" y="2508"/>
              <a:ext cx="0" cy="1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89" name="Line 276"/>
            <p:cNvSpPr>
              <a:spLocks noChangeShapeType="1"/>
            </p:cNvSpPr>
            <p:nvPr/>
          </p:nvSpPr>
          <p:spPr bwMode="auto">
            <a:xfrm flipH="1" flipV="1">
              <a:off x="448" y="2598"/>
              <a:ext cx="58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90" name="Line 277"/>
            <p:cNvSpPr>
              <a:spLocks noChangeShapeType="1"/>
            </p:cNvSpPr>
            <p:nvPr/>
          </p:nvSpPr>
          <p:spPr bwMode="auto">
            <a:xfrm flipH="1" flipV="1">
              <a:off x="468" y="2508"/>
              <a:ext cx="85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91" name="Line 278"/>
            <p:cNvSpPr>
              <a:spLocks noChangeShapeType="1"/>
            </p:cNvSpPr>
            <p:nvPr/>
          </p:nvSpPr>
          <p:spPr bwMode="auto">
            <a:xfrm flipH="1" flipV="1">
              <a:off x="448" y="2381"/>
              <a:ext cx="6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92" name="Line 279"/>
            <p:cNvSpPr>
              <a:spLocks noChangeShapeType="1"/>
            </p:cNvSpPr>
            <p:nvPr/>
          </p:nvSpPr>
          <p:spPr bwMode="auto">
            <a:xfrm flipH="1" flipV="1">
              <a:off x="752" y="2576"/>
              <a:ext cx="81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93" name="Line 280"/>
            <p:cNvSpPr>
              <a:spLocks noChangeShapeType="1"/>
            </p:cNvSpPr>
            <p:nvPr/>
          </p:nvSpPr>
          <p:spPr bwMode="auto">
            <a:xfrm flipH="1" flipV="1">
              <a:off x="448" y="2271"/>
              <a:ext cx="105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94" name="Line 281"/>
            <p:cNvSpPr>
              <a:spLocks noChangeShapeType="1"/>
            </p:cNvSpPr>
            <p:nvPr/>
          </p:nvSpPr>
          <p:spPr bwMode="auto">
            <a:xfrm flipH="1" flipV="1">
              <a:off x="795" y="2508"/>
              <a:ext cx="205" cy="2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95" name="Line 282"/>
            <p:cNvSpPr>
              <a:spLocks noChangeShapeType="1"/>
            </p:cNvSpPr>
            <p:nvPr/>
          </p:nvSpPr>
          <p:spPr bwMode="auto">
            <a:xfrm flipH="1" flipV="1">
              <a:off x="537" y="2251"/>
              <a:ext cx="16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96" name="Line 283"/>
            <p:cNvSpPr>
              <a:spLocks noChangeShapeType="1"/>
            </p:cNvSpPr>
            <p:nvPr/>
          </p:nvSpPr>
          <p:spPr bwMode="auto">
            <a:xfrm flipH="1" flipV="1">
              <a:off x="902" y="2508"/>
              <a:ext cx="148" cy="1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97" name="Line 284"/>
            <p:cNvSpPr>
              <a:spLocks noChangeShapeType="1"/>
            </p:cNvSpPr>
            <p:nvPr/>
          </p:nvSpPr>
          <p:spPr bwMode="auto">
            <a:xfrm flipH="1" flipV="1">
              <a:off x="752" y="2356"/>
              <a:ext cx="29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98" name="Line 285"/>
            <p:cNvSpPr>
              <a:spLocks noChangeShapeType="1"/>
            </p:cNvSpPr>
            <p:nvPr/>
          </p:nvSpPr>
          <p:spPr bwMode="auto">
            <a:xfrm flipH="1" flipV="1">
              <a:off x="754" y="2251"/>
              <a:ext cx="137" cy="1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299" name="Line 286"/>
            <p:cNvSpPr>
              <a:spLocks noChangeShapeType="1"/>
            </p:cNvSpPr>
            <p:nvPr/>
          </p:nvSpPr>
          <p:spPr bwMode="auto">
            <a:xfrm flipH="1" flipV="1">
              <a:off x="859" y="2247"/>
              <a:ext cx="115" cy="1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00" name="Line 287"/>
            <p:cNvSpPr>
              <a:spLocks noChangeShapeType="1"/>
            </p:cNvSpPr>
            <p:nvPr/>
          </p:nvSpPr>
          <p:spPr bwMode="auto">
            <a:xfrm flipH="1" flipV="1">
              <a:off x="902" y="2182"/>
              <a:ext cx="11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01" name="Line 288"/>
            <p:cNvSpPr>
              <a:spLocks noChangeShapeType="1"/>
            </p:cNvSpPr>
            <p:nvPr/>
          </p:nvSpPr>
          <p:spPr bwMode="auto">
            <a:xfrm flipH="1" flipV="1">
              <a:off x="1021" y="2189"/>
              <a:ext cx="22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02" name="Line 289"/>
            <p:cNvSpPr>
              <a:spLocks noChangeShapeType="1"/>
            </p:cNvSpPr>
            <p:nvPr/>
          </p:nvSpPr>
          <p:spPr bwMode="auto">
            <a:xfrm flipH="1" flipV="1">
              <a:off x="958" y="2126"/>
              <a:ext cx="47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03" name="Line 290"/>
            <p:cNvSpPr>
              <a:spLocks noChangeShapeType="1"/>
            </p:cNvSpPr>
            <p:nvPr/>
          </p:nvSpPr>
          <p:spPr bwMode="auto">
            <a:xfrm flipH="1" flipV="1">
              <a:off x="1504" y="1585"/>
              <a:ext cx="87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04" name="Line 291"/>
            <p:cNvSpPr>
              <a:spLocks noChangeShapeType="1"/>
            </p:cNvSpPr>
            <p:nvPr/>
          </p:nvSpPr>
          <p:spPr bwMode="auto">
            <a:xfrm flipH="1" flipV="1">
              <a:off x="1504" y="1475"/>
              <a:ext cx="152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05" name="Line 292"/>
            <p:cNvSpPr>
              <a:spLocks noChangeShapeType="1"/>
            </p:cNvSpPr>
            <p:nvPr/>
          </p:nvSpPr>
          <p:spPr bwMode="auto">
            <a:xfrm flipH="1" flipV="1">
              <a:off x="1504" y="1368"/>
              <a:ext cx="206" cy="2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06" name="Line 293"/>
            <p:cNvSpPr>
              <a:spLocks noChangeShapeType="1"/>
            </p:cNvSpPr>
            <p:nvPr/>
          </p:nvSpPr>
          <p:spPr bwMode="auto">
            <a:xfrm flipH="1" flipV="1">
              <a:off x="1656" y="1410"/>
              <a:ext cx="161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07" name="Line 294"/>
            <p:cNvSpPr>
              <a:spLocks noChangeShapeType="1"/>
            </p:cNvSpPr>
            <p:nvPr/>
          </p:nvSpPr>
          <p:spPr bwMode="auto">
            <a:xfrm flipH="1" flipV="1">
              <a:off x="1504" y="1258"/>
              <a:ext cx="152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08" name="Line 295"/>
            <p:cNvSpPr>
              <a:spLocks noChangeShapeType="1"/>
            </p:cNvSpPr>
            <p:nvPr/>
          </p:nvSpPr>
          <p:spPr bwMode="auto">
            <a:xfrm flipH="1" flipV="1">
              <a:off x="1763" y="1410"/>
              <a:ext cx="164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09" name="Line 296"/>
            <p:cNvSpPr>
              <a:spLocks noChangeShapeType="1"/>
            </p:cNvSpPr>
            <p:nvPr/>
          </p:nvSpPr>
          <p:spPr bwMode="auto">
            <a:xfrm flipH="1" flipV="1">
              <a:off x="1504" y="1148"/>
              <a:ext cx="152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10" name="Line 297"/>
            <p:cNvSpPr>
              <a:spLocks noChangeShapeType="1"/>
            </p:cNvSpPr>
            <p:nvPr/>
          </p:nvSpPr>
          <p:spPr bwMode="auto">
            <a:xfrm flipH="1" flipV="1">
              <a:off x="1873" y="1410"/>
              <a:ext cx="161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11" name="Line 298"/>
            <p:cNvSpPr>
              <a:spLocks noChangeShapeType="1"/>
            </p:cNvSpPr>
            <p:nvPr/>
          </p:nvSpPr>
          <p:spPr bwMode="auto">
            <a:xfrm flipH="1" flipV="1">
              <a:off x="1504" y="1039"/>
              <a:ext cx="186" cy="1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12" name="Line 299"/>
            <p:cNvSpPr>
              <a:spLocks noChangeShapeType="1"/>
            </p:cNvSpPr>
            <p:nvPr/>
          </p:nvSpPr>
          <p:spPr bwMode="auto">
            <a:xfrm flipH="1" flipV="1">
              <a:off x="1983" y="1410"/>
              <a:ext cx="161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13" name="Line 300"/>
            <p:cNvSpPr>
              <a:spLocks noChangeShapeType="1"/>
            </p:cNvSpPr>
            <p:nvPr/>
          </p:nvSpPr>
          <p:spPr bwMode="auto">
            <a:xfrm flipH="1" flipV="1">
              <a:off x="1504" y="931"/>
              <a:ext cx="208" cy="2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14" name="Line 301"/>
            <p:cNvSpPr>
              <a:spLocks noChangeShapeType="1"/>
            </p:cNvSpPr>
            <p:nvPr/>
          </p:nvSpPr>
          <p:spPr bwMode="auto">
            <a:xfrm flipH="1" flipV="1">
              <a:off x="2090" y="1410"/>
              <a:ext cx="163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15" name="Line 302"/>
            <p:cNvSpPr>
              <a:spLocks noChangeShapeType="1"/>
            </p:cNvSpPr>
            <p:nvPr/>
          </p:nvSpPr>
          <p:spPr bwMode="auto">
            <a:xfrm flipH="1" flipV="1">
              <a:off x="1504" y="822"/>
              <a:ext cx="152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16" name="Line 303"/>
            <p:cNvSpPr>
              <a:spLocks noChangeShapeType="1"/>
            </p:cNvSpPr>
            <p:nvPr/>
          </p:nvSpPr>
          <p:spPr bwMode="auto">
            <a:xfrm flipH="1" flipV="1">
              <a:off x="2370" y="1580"/>
              <a:ext cx="31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17" name="Line 304"/>
            <p:cNvSpPr>
              <a:spLocks noChangeShapeType="1"/>
            </p:cNvSpPr>
            <p:nvPr/>
          </p:nvSpPr>
          <p:spPr bwMode="auto">
            <a:xfrm flipH="1" flipV="1">
              <a:off x="1504" y="712"/>
              <a:ext cx="210" cy="2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18" name="Line 305"/>
            <p:cNvSpPr>
              <a:spLocks noChangeShapeType="1"/>
            </p:cNvSpPr>
            <p:nvPr/>
          </p:nvSpPr>
          <p:spPr bwMode="auto">
            <a:xfrm flipH="1" flipV="1">
              <a:off x="2200" y="1410"/>
              <a:ext cx="161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19" name="Line 306"/>
            <p:cNvSpPr>
              <a:spLocks noChangeShapeType="1"/>
            </p:cNvSpPr>
            <p:nvPr/>
          </p:nvSpPr>
          <p:spPr bwMode="auto">
            <a:xfrm flipH="1" flipV="1">
              <a:off x="2309" y="1410"/>
              <a:ext cx="137" cy="1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20" name="Line 307"/>
            <p:cNvSpPr>
              <a:spLocks noChangeShapeType="1"/>
            </p:cNvSpPr>
            <p:nvPr/>
          </p:nvSpPr>
          <p:spPr bwMode="auto">
            <a:xfrm flipH="1" flipV="1">
              <a:off x="1513" y="614"/>
              <a:ext cx="143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21" name="Line 308"/>
            <p:cNvSpPr>
              <a:spLocks noChangeShapeType="1"/>
            </p:cNvSpPr>
            <p:nvPr/>
          </p:nvSpPr>
          <p:spPr bwMode="auto">
            <a:xfrm flipH="1" flipV="1">
              <a:off x="1661" y="761"/>
              <a:ext cx="161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22" name="Line 309"/>
            <p:cNvSpPr>
              <a:spLocks noChangeShapeType="1"/>
            </p:cNvSpPr>
            <p:nvPr/>
          </p:nvSpPr>
          <p:spPr bwMode="auto">
            <a:xfrm flipH="1" flipV="1">
              <a:off x="2370" y="1361"/>
              <a:ext cx="76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23" name="Line 310"/>
            <p:cNvSpPr>
              <a:spLocks noChangeShapeType="1"/>
            </p:cNvSpPr>
            <p:nvPr/>
          </p:nvSpPr>
          <p:spPr bwMode="auto">
            <a:xfrm flipH="1" flipV="1">
              <a:off x="1622" y="614"/>
              <a:ext cx="34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24" name="Line 311"/>
            <p:cNvSpPr>
              <a:spLocks noChangeShapeType="1"/>
            </p:cNvSpPr>
            <p:nvPr/>
          </p:nvSpPr>
          <p:spPr bwMode="auto">
            <a:xfrm flipH="1" flipV="1">
              <a:off x="1770" y="761"/>
              <a:ext cx="161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25" name="Line 312"/>
            <p:cNvSpPr>
              <a:spLocks noChangeShapeType="1"/>
            </p:cNvSpPr>
            <p:nvPr/>
          </p:nvSpPr>
          <p:spPr bwMode="auto">
            <a:xfrm flipH="1" flipV="1">
              <a:off x="2638" y="1522"/>
              <a:ext cx="76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26" name="Freeform 313"/>
            <p:cNvSpPr>
              <a:spLocks/>
            </p:cNvSpPr>
            <p:nvPr/>
          </p:nvSpPr>
          <p:spPr bwMode="auto">
            <a:xfrm>
              <a:off x="1878" y="761"/>
              <a:ext cx="163" cy="161"/>
            </a:xfrm>
            <a:custGeom>
              <a:avLst/>
              <a:gdLst>
                <a:gd name="T0" fmla="*/ 0 w 507"/>
                <a:gd name="T1" fmla="*/ 0 h 508"/>
                <a:gd name="T2" fmla="*/ 143 w 507"/>
                <a:gd name="T3" fmla="*/ 142 h 508"/>
                <a:gd name="T4" fmla="*/ 163 w 507"/>
                <a:gd name="T5" fmla="*/ 161 h 5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7" h="508">
                  <a:moveTo>
                    <a:pt x="0" y="0"/>
                  </a:moveTo>
                  <a:lnTo>
                    <a:pt x="446" y="448"/>
                  </a:lnTo>
                  <a:lnTo>
                    <a:pt x="507" y="50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27" name="Line 314"/>
            <p:cNvSpPr>
              <a:spLocks noChangeShapeType="1"/>
            </p:cNvSpPr>
            <p:nvPr/>
          </p:nvSpPr>
          <p:spPr bwMode="auto">
            <a:xfrm flipH="1" flipV="1">
              <a:off x="2638" y="1415"/>
              <a:ext cx="76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28" name="Freeform 315"/>
            <p:cNvSpPr>
              <a:spLocks/>
            </p:cNvSpPr>
            <p:nvPr/>
          </p:nvSpPr>
          <p:spPr bwMode="auto">
            <a:xfrm>
              <a:off x="1987" y="761"/>
              <a:ext cx="161" cy="161"/>
            </a:xfrm>
            <a:custGeom>
              <a:avLst/>
              <a:gdLst>
                <a:gd name="T0" fmla="*/ 0 w 507"/>
                <a:gd name="T1" fmla="*/ 0 h 508"/>
                <a:gd name="T2" fmla="*/ 95 w 507"/>
                <a:gd name="T3" fmla="*/ 95 h 508"/>
                <a:gd name="T4" fmla="*/ 161 w 507"/>
                <a:gd name="T5" fmla="*/ 161 h 5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7" h="508">
                  <a:moveTo>
                    <a:pt x="0" y="0"/>
                  </a:moveTo>
                  <a:lnTo>
                    <a:pt x="298" y="300"/>
                  </a:lnTo>
                  <a:lnTo>
                    <a:pt x="507" y="50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29" name="Line 316"/>
            <p:cNvSpPr>
              <a:spLocks noChangeShapeType="1"/>
            </p:cNvSpPr>
            <p:nvPr/>
          </p:nvSpPr>
          <p:spPr bwMode="auto">
            <a:xfrm flipH="1" flipV="1">
              <a:off x="2690" y="1354"/>
              <a:ext cx="24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30" name="Freeform 317"/>
            <p:cNvSpPr>
              <a:spLocks/>
            </p:cNvSpPr>
            <p:nvPr/>
          </p:nvSpPr>
          <p:spPr bwMode="auto">
            <a:xfrm>
              <a:off x="2097" y="761"/>
              <a:ext cx="161" cy="161"/>
            </a:xfrm>
            <a:custGeom>
              <a:avLst/>
              <a:gdLst>
                <a:gd name="T0" fmla="*/ 0 w 506"/>
                <a:gd name="T1" fmla="*/ 0 h 508"/>
                <a:gd name="T2" fmla="*/ 48 w 506"/>
                <a:gd name="T3" fmla="*/ 48 h 508"/>
                <a:gd name="T4" fmla="*/ 161 w 506"/>
                <a:gd name="T5" fmla="*/ 161 h 5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6" h="508">
                  <a:moveTo>
                    <a:pt x="0" y="0"/>
                  </a:moveTo>
                  <a:lnTo>
                    <a:pt x="150" y="152"/>
                  </a:lnTo>
                  <a:lnTo>
                    <a:pt x="506" y="50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31" name="Line 318"/>
            <p:cNvSpPr>
              <a:spLocks noChangeShapeType="1"/>
            </p:cNvSpPr>
            <p:nvPr/>
          </p:nvSpPr>
          <p:spPr bwMode="auto">
            <a:xfrm flipH="1" flipV="1">
              <a:off x="2370" y="925"/>
              <a:ext cx="45" cy="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32" name="Freeform 319"/>
            <p:cNvSpPr>
              <a:spLocks/>
            </p:cNvSpPr>
            <p:nvPr/>
          </p:nvSpPr>
          <p:spPr bwMode="auto">
            <a:xfrm>
              <a:off x="2204" y="761"/>
              <a:ext cx="164" cy="161"/>
            </a:xfrm>
            <a:custGeom>
              <a:avLst/>
              <a:gdLst>
                <a:gd name="T0" fmla="*/ 0 w 507"/>
                <a:gd name="T1" fmla="*/ 0 h 508"/>
                <a:gd name="T2" fmla="*/ 1 w 507"/>
                <a:gd name="T3" fmla="*/ 1 h 508"/>
                <a:gd name="T4" fmla="*/ 164 w 507"/>
                <a:gd name="T5" fmla="*/ 161 h 5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7" h="508">
                  <a:moveTo>
                    <a:pt x="0" y="0"/>
                  </a:moveTo>
                  <a:lnTo>
                    <a:pt x="3" y="4"/>
                  </a:lnTo>
                  <a:lnTo>
                    <a:pt x="507" y="50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33" name="Line 320"/>
            <p:cNvSpPr>
              <a:spLocks noChangeShapeType="1"/>
            </p:cNvSpPr>
            <p:nvPr/>
          </p:nvSpPr>
          <p:spPr bwMode="auto">
            <a:xfrm flipH="1" flipV="1">
              <a:off x="2314" y="761"/>
              <a:ext cx="132" cy="1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34" name="Line 321"/>
            <p:cNvSpPr>
              <a:spLocks noChangeShapeType="1"/>
            </p:cNvSpPr>
            <p:nvPr/>
          </p:nvSpPr>
          <p:spPr bwMode="auto">
            <a:xfrm flipH="1" flipV="1">
              <a:off x="2370" y="710"/>
              <a:ext cx="76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35" name="Line 322"/>
            <p:cNvSpPr>
              <a:spLocks noChangeShapeType="1"/>
            </p:cNvSpPr>
            <p:nvPr/>
          </p:nvSpPr>
          <p:spPr bwMode="auto">
            <a:xfrm flipH="1" flipV="1">
              <a:off x="2638" y="869"/>
              <a:ext cx="76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36" name="Line 323"/>
            <p:cNvSpPr>
              <a:spLocks noChangeShapeType="1"/>
            </p:cNvSpPr>
            <p:nvPr/>
          </p:nvSpPr>
          <p:spPr bwMode="auto">
            <a:xfrm flipH="1" flipV="1">
              <a:off x="2638" y="759"/>
              <a:ext cx="76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37" name="Line 324"/>
            <p:cNvSpPr>
              <a:spLocks noChangeShapeType="1"/>
            </p:cNvSpPr>
            <p:nvPr/>
          </p:nvSpPr>
          <p:spPr bwMode="auto">
            <a:xfrm flipH="1" flipV="1">
              <a:off x="2697" y="710"/>
              <a:ext cx="17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38" name="Line 325"/>
            <p:cNvSpPr>
              <a:spLocks noChangeShapeType="1"/>
            </p:cNvSpPr>
            <p:nvPr/>
          </p:nvSpPr>
          <p:spPr bwMode="auto">
            <a:xfrm flipV="1">
              <a:off x="2177" y="2564"/>
              <a:ext cx="376" cy="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39" name="Line 326"/>
            <p:cNvSpPr>
              <a:spLocks noChangeShapeType="1"/>
            </p:cNvSpPr>
            <p:nvPr/>
          </p:nvSpPr>
          <p:spPr bwMode="auto">
            <a:xfrm flipV="1">
              <a:off x="2542" y="1227"/>
              <a:ext cx="0" cy="4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40" name="Line 327"/>
            <p:cNvSpPr>
              <a:spLocks noChangeShapeType="1"/>
            </p:cNvSpPr>
            <p:nvPr/>
          </p:nvSpPr>
          <p:spPr bwMode="auto">
            <a:xfrm flipV="1">
              <a:off x="2542" y="934"/>
              <a:ext cx="0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41" name="Line 328"/>
            <p:cNvSpPr>
              <a:spLocks noChangeShapeType="1"/>
            </p:cNvSpPr>
            <p:nvPr/>
          </p:nvSpPr>
          <p:spPr bwMode="auto">
            <a:xfrm flipV="1">
              <a:off x="2542" y="842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42" name="Line 329"/>
            <p:cNvSpPr>
              <a:spLocks noChangeShapeType="1"/>
            </p:cNvSpPr>
            <p:nvPr/>
          </p:nvSpPr>
          <p:spPr bwMode="auto">
            <a:xfrm flipV="1">
              <a:off x="2542" y="649"/>
              <a:ext cx="0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43" name="Line 330"/>
            <p:cNvSpPr>
              <a:spLocks noChangeShapeType="1"/>
            </p:cNvSpPr>
            <p:nvPr/>
          </p:nvSpPr>
          <p:spPr bwMode="auto">
            <a:xfrm>
              <a:off x="2542" y="1075"/>
              <a:ext cx="0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44" name="Line 331"/>
            <p:cNvSpPr>
              <a:spLocks noChangeShapeType="1"/>
            </p:cNvSpPr>
            <p:nvPr/>
          </p:nvSpPr>
          <p:spPr bwMode="auto">
            <a:xfrm>
              <a:off x="2542" y="2448"/>
              <a:ext cx="2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45" name="Line 332"/>
            <p:cNvSpPr>
              <a:spLocks noChangeShapeType="1"/>
            </p:cNvSpPr>
            <p:nvPr/>
          </p:nvSpPr>
          <p:spPr bwMode="auto">
            <a:xfrm>
              <a:off x="654" y="2448"/>
              <a:ext cx="4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46" name="Line 333"/>
            <p:cNvSpPr>
              <a:spLocks noChangeShapeType="1"/>
            </p:cNvSpPr>
            <p:nvPr/>
          </p:nvSpPr>
          <p:spPr bwMode="auto">
            <a:xfrm>
              <a:off x="1204" y="2448"/>
              <a:ext cx="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47" name="Line 334"/>
            <p:cNvSpPr>
              <a:spLocks noChangeShapeType="1"/>
            </p:cNvSpPr>
            <p:nvPr/>
          </p:nvSpPr>
          <p:spPr bwMode="auto">
            <a:xfrm>
              <a:off x="1294" y="2448"/>
              <a:ext cx="6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48" name="Line 335"/>
            <p:cNvSpPr>
              <a:spLocks noChangeShapeType="1"/>
            </p:cNvSpPr>
            <p:nvPr/>
          </p:nvSpPr>
          <p:spPr bwMode="auto">
            <a:xfrm>
              <a:off x="1951" y="2448"/>
              <a:ext cx="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49" name="Line 336"/>
            <p:cNvSpPr>
              <a:spLocks noChangeShapeType="1"/>
            </p:cNvSpPr>
            <p:nvPr/>
          </p:nvSpPr>
          <p:spPr bwMode="auto">
            <a:xfrm>
              <a:off x="2041" y="2448"/>
              <a:ext cx="5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50" name="Line 337"/>
            <p:cNvSpPr>
              <a:spLocks noChangeShapeType="1"/>
            </p:cNvSpPr>
            <p:nvPr/>
          </p:nvSpPr>
          <p:spPr bwMode="auto">
            <a:xfrm flipH="1">
              <a:off x="365" y="2448"/>
              <a:ext cx="2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51" name="Line 338"/>
            <p:cNvSpPr>
              <a:spLocks noChangeShapeType="1"/>
            </p:cNvSpPr>
            <p:nvPr/>
          </p:nvSpPr>
          <p:spPr bwMode="auto">
            <a:xfrm>
              <a:off x="1233" y="1920"/>
              <a:ext cx="0" cy="6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352" name="Line 339"/>
            <p:cNvSpPr>
              <a:spLocks noChangeShapeType="1"/>
            </p:cNvSpPr>
            <p:nvPr/>
          </p:nvSpPr>
          <p:spPr bwMode="auto">
            <a:xfrm>
              <a:off x="1233" y="2587"/>
              <a:ext cx="0" cy="3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78516" name="Group 340"/>
          <p:cNvGrpSpPr>
            <a:grpSpLocks/>
          </p:cNvGrpSpPr>
          <p:nvPr/>
        </p:nvGrpSpPr>
        <p:grpSpPr bwMode="auto">
          <a:xfrm>
            <a:off x="4535488" y="1403350"/>
            <a:ext cx="4419600" cy="4584700"/>
            <a:chOff x="2940" y="390"/>
            <a:chExt cx="2784" cy="2888"/>
          </a:xfrm>
        </p:grpSpPr>
        <p:sp>
          <p:nvSpPr>
            <p:cNvPr id="43016" name="Line 341"/>
            <p:cNvSpPr>
              <a:spLocks noChangeShapeType="1"/>
            </p:cNvSpPr>
            <p:nvPr/>
          </p:nvSpPr>
          <p:spPr bwMode="auto">
            <a:xfrm>
              <a:off x="4091" y="538"/>
              <a:ext cx="0" cy="5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17" name="Line 342"/>
            <p:cNvSpPr>
              <a:spLocks noChangeShapeType="1"/>
            </p:cNvSpPr>
            <p:nvPr/>
          </p:nvSpPr>
          <p:spPr bwMode="auto">
            <a:xfrm>
              <a:off x="4091" y="1151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18" name="Line 343"/>
            <p:cNvSpPr>
              <a:spLocks noChangeShapeType="1"/>
            </p:cNvSpPr>
            <p:nvPr/>
          </p:nvSpPr>
          <p:spPr bwMode="auto">
            <a:xfrm>
              <a:off x="4091" y="1242"/>
              <a:ext cx="0" cy="5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19" name="Line 344"/>
            <p:cNvSpPr>
              <a:spLocks noChangeShapeType="1"/>
            </p:cNvSpPr>
            <p:nvPr/>
          </p:nvSpPr>
          <p:spPr bwMode="auto">
            <a:xfrm>
              <a:off x="3739" y="649"/>
              <a:ext cx="77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20" name="Line 345"/>
            <p:cNvSpPr>
              <a:spLocks noChangeShapeType="1"/>
            </p:cNvSpPr>
            <p:nvPr/>
          </p:nvSpPr>
          <p:spPr bwMode="auto">
            <a:xfrm>
              <a:off x="3668" y="1708"/>
              <a:ext cx="42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21" name="Line 346"/>
            <p:cNvSpPr>
              <a:spLocks noChangeShapeType="1"/>
            </p:cNvSpPr>
            <p:nvPr/>
          </p:nvSpPr>
          <p:spPr bwMode="auto">
            <a:xfrm>
              <a:off x="4513" y="797"/>
              <a:ext cx="7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22" name="Line 347"/>
            <p:cNvSpPr>
              <a:spLocks noChangeShapeType="1"/>
            </p:cNvSpPr>
            <p:nvPr/>
          </p:nvSpPr>
          <p:spPr bwMode="auto">
            <a:xfrm>
              <a:off x="4513" y="958"/>
              <a:ext cx="7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23" name="Line 348"/>
            <p:cNvSpPr>
              <a:spLocks noChangeShapeType="1"/>
            </p:cNvSpPr>
            <p:nvPr/>
          </p:nvSpPr>
          <p:spPr bwMode="auto">
            <a:xfrm>
              <a:off x="4513" y="1110"/>
              <a:ext cx="100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24" name="Line 349"/>
            <p:cNvSpPr>
              <a:spLocks noChangeShapeType="1"/>
            </p:cNvSpPr>
            <p:nvPr/>
          </p:nvSpPr>
          <p:spPr bwMode="auto">
            <a:xfrm>
              <a:off x="4513" y="1262"/>
              <a:ext cx="100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25" name="Line 350"/>
            <p:cNvSpPr>
              <a:spLocks noChangeShapeType="1"/>
            </p:cNvSpPr>
            <p:nvPr/>
          </p:nvSpPr>
          <p:spPr bwMode="auto">
            <a:xfrm>
              <a:off x="4513" y="1446"/>
              <a:ext cx="7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26" name="Line 351"/>
            <p:cNvSpPr>
              <a:spLocks noChangeShapeType="1"/>
            </p:cNvSpPr>
            <p:nvPr/>
          </p:nvSpPr>
          <p:spPr bwMode="auto">
            <a:xfrm>
              <a:off x="4513" y="1607"/>
              <a:ext cx="7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27" name="Line 352"/>
            <p:cNvSpPr>
              <a:spLocks noChangeShapeType="1"/>
            </p:cNvSpPr>
            <p:nvPr/>
          </p:nvSpPr>
          <p:spPr bwMode="auto">
            <a:xfrm flipV="1">
              <a:off x="5402" y="1262"/>
              <a:ext cx="0" cy="4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28" name="Line 353"/>
            <p:cNvSpPr>
              <a:spLocks noChangeShapeType="1"/>
            </p:cNvSpPr>
            <p:nvPr/>
          </p:nvSpPr>
          <p:spPr bwMode="auto">
            <a:xfrm>
              <a:off x="3251" y="1341"/>
              <a:ext cx="4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29" name="Freeform 354"/>
            <p:cNvSpPr>
              <a:spLocks/>
            </p:cNvSpPr>
            <p:nvPr/>
          </p:nvSpPr>
          <p:spPr bwMode="auto">
            <a:xfrm>
              <a:off x="3413" y="1240"/>
              <a:ext cx="199" cy="199"/>
            </a:xfrm>
            <a:custGeom>
              <a:avLst/>
              <a:gdLst>
                <a:gd name="T0" fmla="*/ 199 w 622"/>
                <a:gd name="T1" fmla="*/ 94 h 623"/>
                <a:gd name="T2" fmla="*/ 197 w 622"/>
                <a:gd name="T3" fmla="*/ 83 h 623"/>
                <a:gd name="T4" fmla="*/ 195 w 622"/>
                <a:gd name="T5" fmla="*/ 73 h 623"/>
                <a:gd name="T6" fmla="*/ 192 w 622"/>
                <a:gd name="T7" fmla="*/ 63 h 623"/>
                <a:gd name="T8" fmla="*/ 187 w 622"/>
                <a:gd name="T9" fmla="*/ 53 h 623"/>
                <a:gd name="T10" fmla="*/ 181 w 622"/>
                <a:gd name="T11" fmla="*/ 43 h 623"/>
                <a:gd name="T12" fmla="*/ 175 w 622"/>
                <a:gd name="T13" fmla="*/ 35 h 623"/>
                <a:gd name="T14" fmla="*/ 168 w 622"/>
                <a:gd name="T15" fmla="*/ 27 h 623"/>
                <a:gd name="T16" fmla="*/ 160 w 622"/>
                <a:gd name="T17" fmla="*/ 20 h 623"/>
                <a:gd name="T18" fmla="*/ 150 w 622"/>
                <a:gd name="T19" fmla="*/ 14 h 623"/>
                <a:gd name="T20" fmla="*/ 141 w 622"/>
                <a:gd name="T21" fmla="*/ 9 h 623"/>
                <a:gd name="T22" fmla="*/ 131 w 622"/>
                <a:gd name="T23" fmla="*/ 5 h 623"/>
                <a:gd name="T24" fmla="*/ 121 w 622"/>
                <a:gd name="T25" fmla="*/ 2 h 623"/>
                <a:gd name="T26" fmla="*/ 110 w 622"/>
                <a:gd name="T27" fmla="*/ 1 h 623"/>
                <a:gd name="T28" fmla="*/ 100 w 622"/>
                <a:gd name="T29" fmla="*/ 0 h 623"/>
                <a:gd name="T30" fmla="*/ 89 w 622"/>
                <a:gd name="T31" fmla="*/ 1 h 623"/>
                <a:gd name="T32" fmla="*/ 78 w 622"/>
                <a:gd name="T33" fmla="*/ 2 h 623"/>
                <a:gd name="T34" fmla="*/ 68 w 622"/>
                <a:gd name="T35" fmla="*/ 5 h 623"/>
                <a:gd name="T36" fmla="*/ 58 w 622"/>
                <a:gd name="T37" fmla="*/ 9 h 623"/>
                <a:gd name="T38" fmla="*/ 48 w 622"/>
                <a:gd name="T39" fmla="*/ 14 h 623"/>
                <a:gd name="T40" fmla="*/ 39 w 622"/>
                <a:gd name="T41" fmla="*/ 20 h 623"/>
                <a:gd name="T42" fmla="*/ 31 w 622"/>
                <a:gd name="T43" fmla="*/ 27 h 623"/>
                <a:gd name="T44" fmla="*/ 23 w 622"/>
                <a:gd name="T45" fmla="*/ 35 h 623"/>
                <a:gd name="T46" fmla="*/ 17 w 622"/>
                <a:gd name="T47" fmla="*/ 43 h 623"/>
                <a:gd name="T48" fmla="*/ 12 w 622"/>
                <a:gd name="T49" fmla="*/ 53 h 623"/>
                <a:gd name="T50" fmla="*/ 7 w 622"/>
                <a:gd name="T51" fmla="*/ 63 h 623"/>
                <a:gd name="T52" fmla="*/ 3 w 622"/>
                <a:gd name="T53" fmla="*/ 73 h 623"/>
                <a:gd name="T54" fmla="*/ 1 w 622"/>
                <a:gd name="T55" fmla="*/ 83 h 623"/>
                <a:gd name="T56" fmla="*/ 0 w 622"/>
                <a:gd name="T57" fmla="*/ 94 h 623"/>
                <a:gd name="T58" fmla="*/ 0 w 622"/>
                <a:gd name="T59" fmla="*/ 105 h 623"/>
                <a:gd name="T60" fmla="*/ 1 w 622"/>
                <a:gd name="T61" fmla="*/ 116 h 623"/>
                <a:gd name="T62" fmla="*/ 3 w 622"/>
                <a:gd name="T63" fmla="*/ 126 h 623"/>
                <a:gd name="T64" fmla="*/ 7 w 622"/>
                <a:gd name="T65" fmla="*/ 136 h 623"/>
                <a:gd name="T66" fmla="*/ 12 w 622"/>
                <a:gd name="T67" fmla="*/ 146 h 623"/>
                <a:gd name="T68" fmla="*/ 17 w 622"/>
                <a:gd name="T69" fmla="*/ 155 h 623"/>
                <a:gd name="T70" fmla="*/ 23 w 622"/>
                <a:gd name="T71" fmla="*/ 164 h 623"/>
                <a:gd name="T72" fmla="*/ 31 w 622"/>
                <a:gd name="T73" fmla="*/ 172 h 623"/>
                <a:gd name="T74" fmla="*/ 39 w 622"/>
                <a:gd name="T75" fmla="*/ 179 h 623"/>
                <a:gd name="T76" fmla="*/ 48 w 622"/>
                <a:gd name="T77" fmla="*/ 185 h 623"/>
                <a:gd name="T78" fmla="*/ 58 w 622"/>
                <a:gd name="T79" fmla="*/ 190 h 623"/>
                <a:gd name="T80" fmla="*/ 68 w 622"/>
                <a:gd name="T81" fmla="*/ 194 h 623"/>
                <a:gd name="T82" fmla="*/ 78 w 622"/>
                <a:gd name="T83" fmla="*/ 196 h 623"/>
                <a:gd name="T84" fmla="*/ 89 w 622"/>
                <a:gd name="T85" fmla="*/ 198 h 623"/>
                <a:gd name="T86" fmla="*/ 100 w 622"/>
                <a:gd name="T87" fmla="*/ 199 h 623"/>
                <a:gd name="T88" fmla="*/ 110 w 622"/>
                <a:gd name="T89" fmla="*/ 198 h 623"/>
                <a:gd name="T90" fmla="*/ 121 w 622"/>
                <a:gd name="T91" fmla="*/ 196 h 623"/>
                <a:gd name="T92" fmla="*/ 131 w 622"/>
                <a:gd name="T93" fmla="*/ 194 h 623"/>
                <a:gd name="T94" fmla="*/ 141 w 622"/>
                <a:gd name="T95" fmla="*/ 190 h 623"/>
                <a:gd name="T96" fmla="*/ 150 w 622"/>
                <a:gd name="T97" fmla="*/ 185 h 623"/>
                <a:gd name="T98" fmla="*/ 160 w 622"/>
                <a:gd name="T99" fmla="*/ 179 h 623"/>
                <a:gd name="T100" fmla="*/ 168 w 622"/>
                <a:gd name="T101" fmla="*/ 172 h 623"/>
                <a:gd name="T102" fmla="*/ 175 w 622"/>
                <a:gd name="T103" fmla="*/ 164 h 623"/>
                <a:gd name="T104" fmla="*/ 181 w 622"/>
                <a:gd name="T105" fmla="*/ 155 h 623"/>
                <a:gd name="T106" fmla="*/ 187 w 622"/>
                <a:gd name="T107" fmla="*/ 146 h 623"/>
                <a:gd name="T108" fmla="*/ 192 w 622"/>
                <a:gd name="T109" fmla="*/ 136 h 623"/>
                <a:gd name="T110" fmla="*/ 195 w 622"/>
                <a:gd name="T111" fmla="*/ 126 h 623"/>
                <a:gd name="T112" fmla="*/ 197 w 622"/>
                <a:gd name="T113" fmla="*/ 116 h 623"/>
                <a:gd name="T114" fmla="*/ 199 w 622"/>
                <a:gd name="T115" fmla="*/ 105 h 62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622" h="623">
                  <a:moveTo>
                    <a:pt x="622" y="312"/>
                  </a:moveTo>
                  <a:lnTo>
                    <a:pt x="621" y="295"/>
                  </a:lnTo>
                  <a:lnTo>
                    <a:pt x="620" y="278"/>
                  </a:lnTo>
                  <a:lnTo>
                    <a:pt x="617" y="261"/>
                  </a:lnTo>
                  <a:lnTo>
                    <a:pt x="614" y="245"/>
                  </a:lnTo>
                  <a:lnTo>
                    <a:pt x="610" y="228"/>
                  </a:lnTo>
                  <a:lnTo>
                    <a:pt x="606" y="212"/>
                  </a:lnTo>
                  <a:lnTo>
                    <a:pt x="599" y="196"/>
                  </a:lnTo>
                  <a:lnTo>
                    <a:pt x="593" y="181"/>
                  </a:lnTo>
                  <a:lnTo>
                    <a:pt x="585" y="166"/>
                  </a:lnTo>
                  <a:lnTo>
                    <a:pt x="577" y="151"/>
                  </a:lnTo>
                  <a:lnTo>
                    <a:pt x="567" y="136"/>
                  </a:lnTo>
                  <a:lnTo>
                    <a:pt x="558" y="123"/>
                  </a:lnTo>
                  <a:lnTo>
                    <a:pt x="547" y="109"/>
                  </a:lnTo>
                  <a:lnTo>
                    <a:pt x="536" y="98"/>
                  </a:lnTo>
                  <a:lnTo>
                    <a:pt x="525" y="85"/>
                  </a:lnTo>
                  <a:lnTo>
                    <a:pt x="512" y="74"/>
                  </a:lnTo>
                  <a:lnTo>
                    <a:pt x="499" y="64"/>
                  </a:lnTo>
                  <a:lnTo>
                    <a:pt x="485" y="54"/>
                  </a:lnTo>
                  <a:lnTo>
                    <a:pt x="470" y="44"/>
                  </a:lnTo>
                  <a:lnTo>
                    <a:pt x="457" y="36"/>
                  </a:lnTo>
                  <a:lnTo>
                    <a:pt x="441" y="28"/>
                  </a:lnTo>
                  <a:lnTo>
                    <a:pt x="426" y="22"/>
                  </a:lnTo>
                  <a:lnTo>
                    <a:pt x="410" y="17"/>
                  </a:lnTo>
                  <a:lnTo>
                    <a:pt x="394" y="11"/>
                  </a:lnTo>
                  <a:lnTo>
                    <a:pt x="378" y="7"/>
                  </a:lnTo>
                  <a:lnTo>
                    <a:pt x="361" y="4"/>
                  </a:lnTo>
                  <a:lnTo>
                    <a:pt x="344" y="2"/>
                  </a:lnTo>
                  <a:lnTo>
                    <a:pt x="328" y="1"/>
                  </a:lnTo>
                  <a:lnTo>
                    <a:pt x="311" y="0"/>
                  </a:lnTo>
                  <a:lnTo>
                    <a:pt x="294" y="1"/>
                  </a:lnTo>
                  <a:lnTo>
                    <a:pt x="277" y="2"/>
                  </a:lnTo>
                  <a:lnTo>
                    <a:pt x="261" y="4"/>
                  </a:lnTo>
                  <a:lnTo>
                    <a:pt x="244" y="7"/>
                  </a:lnTo>
                  <a:lnTo>
                    <a:pt x="228" y="11"/>
                  </a:lnTo>
                  <a:lnTo>
                    <a:pt x="212" y="17"/>
                  </a:lnTo>
                  <a:lnTo>
                    <a:pt x="196" y="22"/>
                  </a:lnTo>
                  <a:lnTo>
                    <a:pt x="180" y="28"/>
                  </a:lnTo>
                  <a:lnTo>
                    <a:pt x="165" y="36"/>
                  </a:lnTo>
                  <a:lnTo>
                    <a:pt x="150" y="44"/>
                  </a:lnTo>
                  <a:lnTo>
                    <a:pt x="136" y="54"/>
                  </a:lnTo>
                  <a:lnTo>
                    <a:pt x="122" y="64"/>
                  </a:lnTo>
                  <a:lnTo>
                    <a:pt x="110" y="74"/>
                  </a:lnTo>
                  <a:lnTo>
                    <a:pt x="97" y="85"/>
                  </a:lnTo>
                  <a:lnTo>
                    <a:pt x="85" y="98"/>
                  </a:lnTo>
                  <a:lnTo>
                    <a:pt x="73" y="109"/>
                  </a:lnTo>
                  <a:lnTo>
                    <a:pt x="63" y="123"/>
                  </a:lnTo>
                  <a:lnTo>
                    <a:pt x="53" y="136"/>
                  </a:lnTo>
                  <a:lnTo>
                    <a:pt x="45" y="151"/>
                  </a:lnTo>
                  <a:lnTo>
                    <a:pt x="36" y="166"/>
                  </a:lnTo>
                  <a:lnTo>
                    <a:pt x="29" y="181"/>
                  </a:lnTo>
                  <a:lnTo>
                    <a:pt x="21" y="196"/>
                  </a:lnTo>
                  <a:lnTo>
                    <a:pt x="16" y="212"/>
                  </a:lnTo>
                  <a:lnTo>
                    <a:pt x="10" y="228"/>
                  </a:lnTo>
                  <a:lnTo>
                    <a:pt x="7" y="245"/>
                  </a:lnTo>
                  <a:lnTo>
                    <a:pt x="4" y="261"/>
                  </a:lnTo>
                  <a:lnTo>
                    <a:pt x="1" y="278"/>
                  </a:lnTo>
                  <a:lnTo>
                    <a:pt x="0" y="295"/>
                  </a:lnTo>
                  <a:lnTo>
                    <a:pt x="0" y="312"/>
                  </a:lnTo>
                  <a:lnTo>
                    <a:pt x="0" y="328"/>
                  </a:lnTo>
                  <a:lnTo>
                    <a:pt x="1" y="345"/>
                  </a:lnTo>
                  <a:lnTo>
                    <a:pt x="4" y="362"/>
                  </a:lnTo>
                  <a:lnTo>
                    <a:pt x="7" y="378"/>
                  </a:lnTo>
                  <a:lnTo>
                    <a:pt x="10" y="395"/>
                  </a:lnTo>
                  <a:lnTo>
                    <a:pt x="16" y="411"/>
                  </a:lnTo>
                  <a:lnTo>
                    <a:pt x="21" y="427"/>
                  </a:lnTo>
                  <a:lnTo>
                    <a:pt x="29" y="442"/>
                  </a:lnTo>
                  <a:lnTo>
                    <a:pt x="36" y="457"/>
                  </a:lnTo>
                  <a:lnTo>
                    <a:pt x="45" y="471"/>
                  </a:lnTo>
                  <a:lnTo>
                    <a:pt x="53" y="486"/>
                  </a:lnTo>
                  <a:lnTo>
                    <a:pt x="63" y="499"/>
                  </a:lnTo>
                  <a:lnTo>
                    <a:pt x="73" y="513"/>
                  </a:lnTo>
                  <a:lnTo>
                    <a:pt x="85" y="526"/>
                  </a:lnTo>
                  <a:lnTo>
                    <a:pt x="97" y="537"/>
                  </a:lnTo>
                  <a:lnTo>
                    <a:pt x="110" y="548"/>
                  </a:lnTo>
                  <a:lnTo>
                    <a:pt x="122" y="559"/>
                  </a:lnTo>
                  <a:lnTo>
                    <a:pt x="136" y="568"/>
                  </a:lnTo>
                  <a:lnTo>
                    <a:pt x="150" y="578"/>
                  </a:lnTo>
                  <a:lnTo>
                    <a:pt x="165" y="586"/>
                  </a:lnTo>
                  <a:lnTo>
                    <a:pt x="180" y="594"/>
                  </a:lnTo>
                  <a:lnTo>
                    <a:pt x="196" y="600"/>
                  </a:lnTo>
                  <a:lnTo>
                    <a:pt x="212" y="607"/>
                  </a:lnTo>
                  <a:lnTo>
                    <a:pt x="228" y="611"/>
                  </a:lnTo>
                  <a:lnTo>
                    <a:pt x="244" y="615"/>
                  </a:lnTo>
                  <a:lnTo>
                    <a:pt x="261" y="618"/>
                  </a:lnTo>
                  <a:lnTo>
                    <a:pt x="277" y="620"/>
                  </a:lnTo>
                  <a:lnTo>
                    <a:pt x="294" y="622"/>
                  </a:lnTo>
                  <a:lnTo>
                    <a:pt x="311" y="623"/>
                  </a:lnTo>
                  <a:lnTo>
                    <a:pt x="328" y="622"/>
                  </a:lnTo>
                  <a:lnTo>
                    <a:pt x="344" y="620"/>
                  </a:lnTo>
                  <a:lnTo>
                    <a:pt x="361" y="618"/>
                  </a:lnTo>
                  <a:lnTo>
                    <a:pt x="378" y="615"/>
                  </a:lnTo>
                  <a:lnTo>
                    <a:pt x="394" y="611"/>
                  </a:lnTo>
                  <a:lnTo>
                    <a:pt x="410" y="607"/>
                  </a:lnTo>
                  <a:lnTo>
                    <a:pt x="426" y="600"/>
                  </a:lnTo>
                  <a:lnTo>
                    <a:pt x="441" y="594"/>
                  </a:lnTo>
                  <a:lnTo>
                    <a:pt x="457" y="586"/>
                  </a:lnTo>
                  <a:lnTo>
                    <a:pt x="470" y="578"/>
                  </a:lnTo>
                  <a:lnTo>
                    <a:pt x="485" y="568"/>
                  </a:lnTo>
                  <a:lnTo>
                    <a:pt x="499" y="559"/>
                  </a:lnTo>
                  <a:lnTo>
                    <a:pt x="512" y="548"/>
                  </a:lnTo>
                  <a:lnTo>
                    <a:pt x="525" y="537"/>
                  </a:lnTo>
                  <a:lnTo>
                    <a:pt x="536" y="526"/>
                  </a:lnTo>
                  <a:lnTo>
                    <a:pt x="547" y="513"/>
                  </a:lnTo>
                  <a:lnTo>
                    <a:pt x="558" y="499"/>
                  </a:lnTo>
                  <a:lnTo>
                    <a:pt x="567" y="486"/>
                  </a:lnTo>
                  <a:lnTo>
                    <a:pt x="577" y="471"/>
                  </a:lnTo>
                  <a:lnTo>
                    <a:pt x="585" y="457"/>
                  </a:lnTo>
                  <a:lnTo>
                    <a:pt x="593" y="442"/>
                  </a:lnTo>
                  <a:lnTo>
                    <a:pt x="599" y="427"/>
                  </a:lnTo>
                  <a:lnTo>
                    <a:pt x="606" y="411"/>
                  </a:lnTo>
                  <a:lnTo>
                    <a:pt x="610" y="395"/>
                  </a:lnTo>
                  <a:lnTo>
                    <a:pt x="614" y="378"/>
                  </a:lnTo>
                  <a:lnTo>
                    <a:pt x="617" y="362"/>
                  </a:lnTo>
                  <a:lnTo>
                    <a:pt x="620" y="345"/>
                  </a:lnTo>
                  <a:lnTo>
                    <a:pt x="621" y="328"/>
                  </a:lnTo>
                  <a:lnTo>
                    <a:pt x="622" y="31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30" name="Freeform 355"/>
            <p:cNvSpPr>
              <a:spLocks/>
            </p:cNvSpPr>
            <p:nvPr/>
          </p:nvSpPr>
          <p:spPr bwMode="auto">
            <a:xfrm>
              <a:off x="3307" y="1135"/>
              <a:ext cx="204" cy="409"/>
            </a:xfrm>
            <a:custGeom>
              <a:avLst/>
              <a:gdLst>
                <a:gd name="T0" fmla="*/ 196 w 639"/>
                <a:gd name="T1" fmla="*/ 0 h 1279"/>
                <a:gd name="T2" fmla="*/ 181 w 639"/>
                <a:gd name="T3" fmla="*/ 1 h 1279"/>
                <a:gd name="T4" fmla="*/ 166 w 639"/>
                <a:gd name="T5" fmla="*/ 3 h 1279"/>
                <a:gd name="T6" fmla="*/ 151 w 639"/>
                <a:gd name="T7" fmla="*/ 7 h 1279"/>
                <a:gd name="T8" fmla="*/ 137 w 639"/>
                <a:gd name="T9" fmla="*/ 12 h 1279"/>
                <a:gd name="T10" fmla="*/ 122 w 639"/>
                <a:gd name="T11" fmla="*/ 17 h 1279"/>
                <a:gd name="T12" fmla="*/ 109 w 639"/>
                <a:gd name="T13" fmla="*/ 24 h 1279"/>
                <a:gd name="T14" fmla="*/ 95 w 639"/>
                <a:gd name="T15" fmla="*/ 31 h 1279"/>
                <a:gd name="T16" fmla="*/ 83 w 639"/>
                <a:gd name="T17" fmla="*/ 40 h 1279"/>
                <a:gd name="T18" fmla="*/ 71 w 639"/>
                <a:gd name="T19" fmla="*/ 49 h 1279"/>
                <a:gd name="T20" fmla="*/ 59 w 639"/>
                <a:gd name="T21" fmla="*/ 60 h 1279"/>
                <a:gd name="T22" fmla="*/ 49 w 639"/>
                <a:gd name="T23" fmla="*/ 71 h 1279"/>
                <a:gd name="T24" fmla="*/ 40 w 639"/>
                <a:gd name="T25" fmla="*/ 83 h 1279"/>
                <a:gd name="T26" fmla="*/ 31 w 639"/>
                <a:gd name="T27" fmla="*/ 96 h 1279"/>
                <a:gd name="T28" fmla="*/ 23 w 639"/>
                <a:gd name="T29" fmla="*/ 109 h 1279"/>
                <a:gd name="T30" fmla="*/ 17 w 639"/>
                <a:gd name="T31" fmla="*/ 122 h 1279"/>
                <a:gd name="T32" fmla="*/ 11 w 639"/>
                <a:gd name="T33" fmla="*/ 137 h 1279"/>
                <a:gd name="T34" fmla="*/ 7 w 639"/>
                <a:gd name="T35" fmla="*/ 152 h 1279"/>
                <a:gd name="T36" fmla="*/ 4 w 639"/>
                <a:gd name="T37" fmla="*/ 166 h 1279"/>
                <a:gd name="T38" fmla="*/ 1 w 639"/>
                <a:gd name="T39" fmla="*/ 181 h 1279"/>
                <a:gd name="T40" fmla="*/ 0 w 639"/>
                <a:gd name="T41" fmla="*/ 197 h 1279"/>
                <a:gd name="T42" fmla="*/ 0 w 639"/>
                <a:gd name="T43" fmla="*/ 212 h 1279"/>
                <a:gd name="T44" fmla="*/ 1 w 639"/>
                <a:gd name="T45" fmla="*/ 227 h 1279"/>
                <a:gd name="T46" fmla="*/ 4 w 639"/>
                <a:gd name="T47" fmla="*/ 242 h 1279"/>
                <a:gd name="T48" fmla="*/ 7 w 639"/>
                <a:gd name="T49" fmla="*/ 257 h 1279"/>
                <a:gd name="T50" fmla="*/ 11 w 639"/>
                <a:gd name="T51" fmla="*/ 272 h 1279"/>
                <a:gd name="T52" fmla="*/ 17 w 639"/>
                <a:gd name="T53" fmla="*/ 286 h 1279"/>
                <a:gd name="T54" fmla="*/ 23 w 639"/>
                <a:gd name="T55" fmla="*/ 300 h 1279"/>
                <a:gd name="T56" fmla="*/ 31 w 639"/>
                <a:gd name="T57" fmla="*/ 313 h 1279"/>
                <a:gd name="T58" fmla="*/ 40 w 639"/>
                <a:gd name="T59" fmla="*/ 326 h 1279"/>
                <a:gd name="T60" fmla="*/ 49 w 639"/>
                <a:gd name="T61" fmla="*/ 338 h 1279"/>
                <a:gd name="T62" fmla="*/ 59 w 639"/>
                <a:gd name="T63" fmla="*/ 349 h 1279"/>
                <a:gd name="T64" fmla="*/ 71 w 639"/>
                <a:gd name="T65" fmla="*/ 359 h 1279"/>
                <a:gd name="T66" fmla="*/ 83 w 639"/>
                <a:gd name="T67" fmla="*/ 369 h 1279"/>
                <a:gd name="T68" fmla="*/ 95 w 639"/>
                <a:gd name="T69" fmla="*/ 378 h 1279"/>
                <a:gd name="T70" fmla="*/ 109 w 639"/>
                <a:gd name="T71" fmla="*/ 385 h 1279"/>
                <a:gd name="T72" fmla="*/ 122 w 639"/>
                <a:gd name="T73" fmla="*/ 392 h 1279"/>
                <a:gd name="T74" fmla="*/ 137 w 639"/>
                <a:gd name="T75" fmla="*/ 397 h 1279"/>
                <a:gd name="T76" fmla="*/ 151 w 639"/>
                <a:gd name="T77" fmla="*/ 402 h 1279"/>
                <a:gd name="T78" fmla="*/ 166 w 639"/>
                <a:gd name="T79" fmla="*/ 405 h 1279"/>
                <a:gd name="T80" fmla="*/ 181 w 639"/>
                <a:gd name="T81" fmla="*/ 407 h 1279"/>
                <a:gd name="T82" fmla="*/ 196 w 639"/>
                <a:gd name="T83" fmla="*/ 409 h 127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39" h="1279">
                  <a:moveTo>
                    <a:pt x="639" y="0"/>
                  </a:moveTo>
                  <a:lnTo>
                    <a:pt x="614" y="0"/>
                  </a:lnTo>
                  <a:lnTo>
                    <a:pt x="591" y="2"/>
                  </a:lnTo>
                  <a:lnTo>
                    <a:pt x="567" y="4"/>
                  </a:lnTo>
                  <a:lnTo>
                    <a:pt x="543" y="7"/>
                  </a:lnTo>
                  <a:lnTo>
                    <a:pt x="519" y="10"/>
                  </a:lnTo>
                  <a:lnTo>
                    <a:pt x="496" y="16"/>
                  </a:lnTo>
                  <a:lnTo>
                    <a:pt x="473" y="21"/>
                  </a:lnTo>
                  <a:lnTo>
                    <a:pt x="450" y="29"/>
                  </a:lnTo>
                  <a:lnTo>
                    <a:pt x="428" y="36"/>
                  </a:lnTo>
                  <a:lnTo>
                    <a:pt x="406" y="43"/>
                  </a:lnTo>
                  <a:lnTo>
                    <a:pt x="383" y="53"/>
                  </a:lnTo>
                  <a:lnTo>
                    <a:pt x="361" y="63"/>
                  </a:lnTo>
                  <a:lnTo>
                    <a:pt x="340" y="74"/>
                  </a:lnTo>
                  <a:lnTo>
                    <a:pt x="319" y="85"/>
                  </a:lnTo>
                  <a:lnTo>
                    <a:pt x="299" y="98"/>
                  </a:lnTo>
                  <a:lnTo>
                    <a:pt x="279" y="111"/>
                  </a:lnTo>
                  <a:lnTo>
                    <a:pt x="259" y="124"/>
                  </a:lnTo>
                  <a:lnTo>
                    <a:pt x="241" y="139"/>
                  </a:lnTo>
                  <a:lnTo>
                    <a:pt x="221" y="154"/>
                  </a:lnTo>
                  <a:lnTo>
                    <a:pt x="204" y="170"/>
                  </a:lnTo>
                  <a:lnTo>
                    <a:pt x="186" y="187"/>
                  </a:lnTo>
                  <a:lnTo>
                    <a:pt x="170" y="204"/>
                  </a:lnTo>
                  <a:lnTo>
                    <a:pt x="154" y="222"/>
                  </a:lnTo>
                  <a:lnTo>
                    <a:pt x="139" y="240"/>
                  </a:lnTo>
                  <a:lnTo>
                    <a:pt x="124" y="260"/>
                  </a:lnTo>
                  <a:lnTo>
                    <a:pt x="111" y="279"/>
                  </a:lnTo>
                  <a:lnTo>
                    <a:pt x="98" y="299"/>
                  </a:lnTo>
                  <a:lnTo>
                    <a:pt x="85" y="319"/>
                  </a:lnTo>
                  <a:lnTo>
                    <a:pt x="73" y="341"/>
                  </a:lnTo>
                  <a:lnTo>
                    <a:pt x="63" y="362"/>
                  </a:lnTo>
                  <a:lnTo>
                    <a:pt x="53" y="383"/>
                  </a:lnTo>
                  <a:lnTo>
                    <a:pt x="44" y="405"/>
                  </a:lnTo>
                  <a:lnTo>
                    <a:pt x="35" y="428"/>
                  </a:lnTo>
                  <a:lnTo>
                    <a:pt x="28" y="450"/>
                  </a:lnTo>
                  <a:lnTo>
                    <a:pt x="21" y="474"/>
                  </a:lnTo>
                  <a:lnTo>
                    <a:pt x="16" y="497"/>
                  </a:lnTo>
                  <a:lnTo>
                    <a:pt x="11" y="520"/>
                  </a:lnTo>
                  <a:lnTo>
                    <a:pt x="6" y="544"/>
                  </a:lnTo>
                  <a:lnTo>
                    <a:pt x="3" y="567"/>
                  </a:lnTo>
                  <a:lnTo>
                    <a:pt x="1" y="592"/>
                  </a:lnTo>
                  <a:lnTo>
                    <a:pt x="0" y="615"/>
                  </a:lnTo>
                  <a:lnTo>
                    <a:pt x="0" y="640"/>
                  </a:lnTo>
                  <a:lnTo>
                    <a:pt x="0" y="663"/>
                  </a:lnTo>
                  <a:lnTo>
                    <a:pt x="1" y="687"/>
                  </a:lnTo>
                  <a:lnTo>
                    <a:pt x="3" y="711"/>
                  </a:lnTo>
                  <a:lnTo>
                    <a:pt x="6" y="734"/>
                  </a:lnTo>
                  <a:lnTo>
                    <a:pt x="11" y="758"/>
                  </a:lnTo>
                  <a:lnTo>
                    <a:pt x="16" y="781"/>
                  </a:lnTo>
                  <a:lnTo>
                    <a:pt x="21" y="805"/>
                  </a:lnTo>
                  <a:lnTo>
                    <a:pt x="28" y="828"/>
                  </a:lnTo>
                  <a:lnTo>
                    <a:pt x="35" y="851"/>
                  </a:lnTo>
                  <a:lnTo>
                    <a:pt x="44" y="873"/>
                  </a:lnTo>
                  <a:lnTo>
                    <a:pt x="53" y="895"/>
                  </a:lnTo>
                  <a:lnTo>
                    <a:pt x="63" y="917"/>
                  </a:lnTo>
                  <a:lnTo>
                    <a:pt x="73" y="938"/>
                  </a:lnTo>
                  <a:lnTo>
                    <a:pt x="85" y="959"/>
                  </a:lnTo>
                  <a:lnTo>
                    <a:pt x="98" y="979"/>
                  </a:lnTo>
                  <a:lnTo>
                    <a:pt x="111" y="1000"/>
                  </a:lnTo>
                  <a:lnTo>
                    <a:pt x="124" y="1019"/>
                  </a:lnTo>
                  <a:lnTo>
                    <a:pt x="139" y="1038"/>
                  </a:lnTo>
                  <a:lnTo>
                    <a:pt x="154" y="1056"/>
                  </a:lnTo>
                  <a:lnTo>
                    <a:pt x="170" y="1074"/>
                  </a:lnTo>
                  <a:lnTo>
                    <a:pt x="186" y="1091"/>
                  </a:lnTo>
                  <a:lnTo>
                    <a:pt x="204" y="1108"/>
                  </a:lnTo>
                  <a:lnTo>
                    <a:pt x="221" y="1124"/>
                  </a:lnTo>
                  <a:lnTo>
                    <a:pt x="241" y="1139"/>
                  </a:lnTo>
                  <a:lnTo>
                    <a:pt x="259" y="1154"/>
                  </a:lnTo>
                  <a:lnTo>
                    <a:pt x="279" y="1168"/>
                  </a:lnTo>
                  <a:lnTo>
                    <a:pt x="299" y="1181"/>
                  </a:lnTo>
                  <a:lnTo>
                    <a:pt x="319" y="1193"/>
                  </a:lnTo>
                  <a:lnTo>
                    <a:pt x="340" y="1205"/>
                  </a:lnTo>
                  <a:lnTo>
                    <a:pt x="361" y="1216"/>
                  </a:lnTo>
                  <a:lnTo>
                    <a:pt x="383" y="1225"/>
                  </a:lnTo>
                  <a:lnTo>
                    <a:pt x="406" y="1235"/>
                  </a:lnTo>
                  <a:lnTo>
                    <a:pt x="428" y="1242"/>
                  </a:lnTo>
                  <a:lnTo>
                    <a:pt x="450" y="1250"/>
                  </a:lnTo>
                  <a:lnTo>
                    <a:pt x="473" y="1257"/>
                  </a:lnTo>
                  <a:lnTo>
                    <a:pt x="496" y="1263"/>
                  </a:lnTo>
                  <a:lnTo>
                    <a:pt x="519" y="1268"/>
                  </a:lnTo>
                  <a:lnTo>
                    <a:pt x="543" y="1271"/>
                  </a:lnTo>
                  <a:lnTo>
                    <a:pt x="567" y="1274"/>
                  </a:lnTo>
                  <a:lnTo>
                    <a:pt x="591" y="1276"/>
                  </a:lnTo>
                  <a:lnTo>
                    <a:pt x="614" y="1279"/>
                  </a:lnTo>
                  <a:lnTo>
                    <a:pt x="639" y="127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31" name="Line 356"/>
            <p:cNvSpPr>
              <a:spLocks noChangeShapeType="1"/>
            </p:cNvSpPr>
            <p:nvPr/>
          </p:nvSpPr>
          <p:spPr bwMode="auto">
            <a:xfrm flipV="1">
              <a:off x="3668" y="1544"/>
              <a:ext cx="0" cy="1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32" name="Line 357"/>
            <p:cNvSpPr>
              <a:spLocks noChangeShapeType="1"/>
            </p:cNvSpPr>
            <p:nvPr/>
          </p:nvSpPr>
          <p:spPr bwMode="auto">
            <a:xfrm>
              <a:off x="3668" y="649"/>
              <a:ext cx="84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33" name="Line 358"/>
            <p:cNvSpPr>
              <a:spLocks noChangeShapeType="1"/>
            </p:cNvSpPr>
            <p:nvPr/>
          </p:nvSpPr>
          <p:spPr bwMode="auto">
            <a:xfrm>
              <a:off x="4513" y="649"/>
              <a:ext cx="0" cy="1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34" name="Line 359"/>
            <p:cNvSpPr>
              <a:spLocks noChangeShapeType="1"/>
            </p:cNvSpPr>
            <p:nvPr/>
          </p:nvSpPr>
          <p:spPr bwMode="auto">
            <a:xfrm flipH="1">
              <a:off x="4091" y="1708"/>
              <a:ext cx="4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35" name="Line 360"/>
            <p:cNvSpPr>
              <a:spLocks noChangeShapeType="1"/>
            </p:cNvSpPr>
            <p:nvPr/>
          </p:nvSpPr>
          <p:spPr bwMode="auto">
            <a:xfrm flipV="1">
              <a:off x="3820" y="649"/>
              <a:ext cx="0" cy="10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36" name="Line 361"/>
            <p:cNvSpPr>
              <a:spLocks noChangeShapeType="1"/>
            </p:cNvSpPr>
            <p:nvPr/>
          </p:nvSpPr>
          <p:spPr bwMode="auto">
            <a:xfrm flipV="1">
              <a:off x="4513" y="1607"/>
              <a:ext cx="0" cy="1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37" name="Line 362"/>
            <p:cNvSpPr>
              <a:spLocks noChangeShapeType="1"/>
            </p:cNvSpPr>
            <p:nvPr/>
          </p:nvSpPr>
          <p:spPr bwMode="auto">
            <a:xfrm flipV="1">
              <a:off x="4364" y="649"/>
              <a:ext cx="0" cy="10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38" name="Line 363"/>
            <p:cNvSpPr>
              <a:spLocks noChangeShapeType="1"/>
            </p:cNvSpPr>
            <p:nvPr/>
          </p:nvSpPr>
          <p:spPr bwMode="auto">
            <a:xfrm flipV="1">
              <a:off x="5574" y="1446"/>
              <a:ext cx="0" cy="1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39" name="Line 364"/>
            <p:cNvSpPr>
              <a:spLocks noChangeShapeType="1"/>
            </p:cNvSpPr>
            <p:nvPr/>
          </p:nvSpPr>
          <p:spPr bwMode="auto">
            <a:xfrm flipV="1">
              <a:off x="5574" y="1392"/>
              <a:ext cx="0" cy="5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40" name="Line 365"/>
            <p:cNvSpPr>
              <a:spLocks noChangeShapeType="1"/>
            </p:cNvSpPr>
            <p:nvPr/>
          </p:nvSpPr>
          <p:spPr bwMode="auto">
            <a:xfrm flipV="1">
              <a:off x="5574" y="797"/>
              <a:ext cx="0" cy="1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41" name="Line 366"/>
            <p:cNvSpPr>
              <a:spLocks noChangeShapeType="1"/>
            </p:cNvSpPr>
            <p:nvPr/>
          </p:nvSpPr>
          <p:spPr bwMode="auto">
            <a:xfrm flipV="1">
              <a:off x="5574" y="746"/>
              <a:ext cx="0" cy="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42" name="Line 367"/>
            <p:cNvSpPr>
              <a:spLocks noChangeShapeType="1"/>
            </p:cNvSpPr>
            <p:nvPr/>
          </p:nvSpPr>
          <p:spPr bwMode="auto">
            <a:xfrm>
              <a:off x="5402" y="746"/>
              <a:ext cx="17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43" name="Line 368"/>
            <p:cNvSpPr>
              <a:spLocks noChangeShapeType="1"/>
            </p:cNvSpPr>
            <p:nvPr/>
          </p:nvSpPr>
          <p:spPr bwMode="auto">
            <a:xfrm flipV="1">
              <a:off x="5229" y="746"/>
              <a:ext cx="0" cy="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44" name="Line 369"/>
            <p:cNvSpPr>
              <a:spLocks noChangeShapeType="1"/>
            </p:cNvSpPr>
            <p:nvPr/>
          </p:nvSpPr>
          <p:spPr bwMode="auto">
            <a:xfrm>
              <a:off x="5229" y="746"/>
              <a:ext cx="17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45" name="Line 370"/>
            <p:cNvSpPr>
              <a:spLocks noChangeShapeType="1"/>
            </p:cNvSpPr>
            <p:nvPr/>
          </p:nvSpPr>
          <p:spPr bwMode="auto">
            <a:xfrm>
              <a:off x="5229" y="1647"/>
              <a:ext cx="34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46" name="Line 371"/>
            <p:cNvSpPr>
              <a:spLocks noChangeShapeType="1"/>
            </p:cNvSpPr>
            <p:nvPr/>
          </p:nvSpPr>
          <p:spPr bwMode="auto">
            <a:xfrm>
              <a:off x="5229" y="1392"/>
              <a:ext cx="34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47" name="Line 372"/>
            <p:cNvSpPr>
              <a:spLocks noChangeShapeType="1"/>
            </p:cNvSpPr>
            <p:nvPr/>
          </p:nvSpPr>
          <p:spPr bwMode="auto">
            <a:xfrm>
              <a:off x="5229" y="1007"/>
              <a:ext cx="34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48" name="Line 373"/>
            <p:cNvSpPr>
              <a:spLocks noChangeShapeType="1"/>
            </p:cNvSpPr>
            <p:nvPr/>
          </p:nvSpPr>
          <p:spPr bwMode="auto">
            <a:xfrm flipV="1">
              <a:off x="5498" y="1392"/>
              <a:ext cx="0" cy="2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49" name="Line 374"/>
            <p:cNvSpPr>
              <a:spLocks noChangeShapeType="1"/>
            </p:cNvSpPr>
            <p:nvPr/>
          </p:nvSpPr>
          <p:spPr bwMode="auto">
            <a:xfrm flipV="1">
              <a:off x="5498" y="746"/>
              <a:ext cx="0" cy="2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50" name="Line 375"/>
            <p:cNvSpPr>
              <a:spLocks noChangeShapeType="1"/>
            </p:cNvSpPr>
            <p:nvPr/>
          </p:nvSpPr>
          <p:spPr bwMode="auto">
            <a:xfrm flipV="1">
              <a:off x="5303" y="1392"/>
              <a:ext cx="0" cy="2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51" name="Line 376"/>
            <p:cNvSpPr>
              <a:spLocks noChangeShapeType="1"/>
            </p:cNvSpPr>
            <p:nvPr/>
          </p:nvSpPr>
          <p:spPr bwMode="auto">
            <a:xfrm flipV="1">
              <a:off x="5303" y="746"/>
              <a:ext cx="0" cy="2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52" name="Line 377"/>
            <p:cNvSpPr>
              <a:spLocks noChangeShapeType="1"/>
            </p:cNvSpPr>
            <p:nvPr/>
          </p:nvSpPr>
          <p:spPr bwMode="auto">
            <a:xfrm flipV="1">
              <a:off x="5518" y="1110"/>
              <a:ext cx="0" cy="1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53" name="Line 378"/>
            <p:cNvSpPr>
              <a:spLocks noChangeShapeType="1"/>
            </p:cNvSpPr>
            <p:nvPr/>
          </p:nvSpPr>
          <p:spPr bwMode="auto">
            <a:xfrm flipV="1">
              <a:off x="5229" y="958"/>
              <a:ext cx="0" cy="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54" name="Line 379"/>
            <p:cNvSpPr>
              <a:spLocks noChangeShapeType="1"/>
            </p:cNvSpPr>
            <p:nvPr/>
          </p:nvSpPr>
          <p:spPr bwMode="auto">
            <a:xfrm flipV="1">
              <a:off x="5574" y="958"/>
              <a:ext cx="0" cy="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55" name="Line 380"/>
            <p:cNvSpPr>
              <a:spLocks noChangeShapeType="1"/>
            </p:cNvSpPr>
            <p:nvPr/>
          </p:nvSpPr>
          <p:spPr bwMode="auto">
            <a:xfrm flipV="1">
              <a:off x="5574" y="1607"/>
              <a:ext cx="0" cy="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56" name="Line 381"/>
            <p:cNvSpPr>
              <a:spLocks noChangeShapeType="1"/>
            </p:cNvSpPr>
            <p:nvPr/>
          </p:nvSpPr>
          <p:spPr bwMode="auto">
            <a:xfrm flipV="1">
              <a:off x="5229" y="1607"/>
              <a:ext cx="0" cy="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57" name="Line 382"/>
            <p:cNvSpPr>
              <a:spLocks noChangeShapeType="1"/>
            </p:cNvSpPr>
            <p:nvPr/>
          </p:nvSpPr>
          <p:spPr bwMode="auto">
            <a:xfrm>
              <a:off x="3511" y="1544"/>
              <a:ext cx="1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58" name="Line 383"/>
            <p:cNvSpPr>
              <a:spLocks noChangeShapeType="1"/>
            </p:cNvSpPr>
            <p:nvPr/>
          </p:nvSpPr>
          <p:spPr bwMode="auto">
            <a:xfrm>
              <a:off x="3511" y="1135"/>
              <a:ext cx="1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59" name="Line 384"/>
            <p:cNvSpPr>
              <a:spLocks noChangeShapeType="1"/>
            </p:cNvSpPr>
            <p:nvPr/>
          </p:nvSpPr>
          <p:spPr bwMode="auto">
            <a:xfrm flipV="1">
              <a:off x="4513" y="649"/>
              <a:ext cx="0" cy="1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60" name="Line 385"/>
            <p:cNvSpPr>
              <a:spLocks noChangeShapeType="1"/>
            </p:cNvSpPr>
            <p:nvPr/>
          </p:nvSpPr>
          <p:spPr bwMode="auto">
            <a:xfrm flipV="1">
              <a:off x="4513" y="958"/>
              <a:ext cx="0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61" name="Line 386"/>
            <p:cNvSpPr>
              <a:spLocks noChangeShapeType="1"/>
            </p:cNvSpPr>
            <p:nvPr/>
          </p:nvSpPr>
          <p:spPr bwMode="auto">
            <a:xfrm>
              <a:off x="4513" y="1262"/>
              <a:ext cx="0" cy="1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62" name="Line 387"/>
            <p:cNvSpPr>
              <a:spLocks noChangeShapeType="1"/>
            </p:cNvSpPr>
            <p:nvPr/>
          </p:nvSpPr>
          <p:spPr bwMode="auto">
            <a:xfrm>
              <a:off x="4513" y="1607"/>
              <a:ext cx="0" cy="1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63" name="Line 388"/>
            <p:cNvSpPr>
              <a:spLocks noChangeShapeType="1"/>
            </p:cNvSpPr>
            <p:nvPr/>
          </p:nvSpPr>
          <p:spPr bwMode="auto">
            <a:xfrm flipV="1">
              <a:off x="4513" y="1262"/>
              <a:ext cx="0" cy="1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64" name="Line 389"/>
            <p:cNvSpPr>
              <a:spLocks noChangeShapeType="1"/>
            </p:cNvSpPr>
            <p:nvPr/>
          </p:nvSpPr>
          <p:spPr bwMode="auto">
            <a:xfrm>
              <a:off x="4513" y="958"/>
              <a:ext cx="0" cy="1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65" name="Line 390"/>
            <p:cNvSpPr>
              <a:spLocks noChangeShapeType="1"/>
            </p:cNvSpPr>
            <p:nvPr/>
          </p:nvSpPr>
          <p:spPr bwMode="auto">
            <a:xfrm flipV="1">
              <a:off x="3668" y="649"/>
              <a:ext cx="0" cy="4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66" name="Line 391"/>
            <p:cNvSpPr>
              <a:spLocks noChangeShapeType="1"/>
            </p:cNvSpPr>
            <p:nvPr/>
          </p:nvSpPr>
          <p:spPr bwMode="auto">
            <a:xfrm flipV="1">
              <a:off x="4513" y="1110"/>
              <a:ext cx="0" cy="15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67" name="Line 392"/>
            <p:cNvSpPr>
              <a:spLocks noChangeShapeType="1"/>
            </p:cNvSpPr>
            <p:nvPr/>
          </p:nvSpPr>
          <p:spPr bwMode="auto">
            <a:xfrm flipV="1">
              <a:off x="3511" y="1052"/>
              <a:ext cx="0" cy="6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68" name="Line 393"/>
            <p:cNvSpPr>
              <a:spLocks noChangeShapeType="1"/>
            </p:cNvSpPr>
            <p:nvPr/>
          </p:nvSpPr>
          <p:spPr bwMode="auto">
            <a:xfrm flipV="1">
              <a:off x="5229" y="1392"/>
              <a:ext cx="0" cy="5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69" name="Line 394"/>
            <p:cNvSpPr>
              <a:spLocks noChangeShapeType="1"/>
            </p:cNvSpPr>
            <p:nvPr/>
          </p:nvSpPr>
          <p:spPr bwMode="auto">
            <a:xfrm flipH="1" flipV="1">
              <a:off x="4364" y="1701"/>
              <a:ext cx="6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70" name="Line 395"/>
            <p:cNvSpPr>
              <a:spLocks noChangeShapeType="1"/>
            </p:cNvSpPr>
            <p:nvPr/>
          </p:nvSpPr>
          <p:spPr bwMode="auto">
            <a:xfrm flipH="1" flipV="1">
              <a:off x="4364" y="1591"/>
              <a:ext cx="114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71" name="Line 396"/>
            <p:cNvSpPr>
              <a:spLocks noChangeShapeType="1"/>
            </p:cNvSpPr>
            <p:nvPr/>
          </p:nvSpPr>
          <p:spPr bwMode="auto">
            <a:xfrm flipH="1" flipV="1">
              <a:off x="4364" y="1484"/>
              <a:ext cx="149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72" name="Line 397"/>
            <p:cNvSpPr>
              <a:spLocks noChangeShapeType="1"/>
            </p:cNvSpPr>
            <p:nvPr/>
          </p:nvSpPr>
          <p:spPr bwMode="auto">
            <a:xfrm flipH="1" flipV="1">
              <a:off x="4364" y="1374"/>
              <a:ext cx="232" cy="2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73" name="Line 398"/>
            <p:cNvSpPr>
              <a:spLocks noChangeShapeType="1"/>
            </p:cNvSpPr>
            <p:nvPr/>
          </p:nvSpPr>
          <p:spPr bwMode="auto">
            <a:xfrm flipH="1" flipV="1">
              <a:off x="4543" y="1446"/>
              <a:ext cx="163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74" name="Line 399"/>
            <p:cNvSpPr>
              <a:spLocks noChangeShapeType="1"/>
            </p:cNvSpPr>
            <p:nvPr/>
          </p:nvSpPr>
          <p:spPr bwMode="auto">
            <a:xfrm flipH="1" flipV="1">
              <a:off x="4364" y="1265"/>
              <a:ext cx="149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75" name="Line 400"/>
            <p:cNvSpPr>
              <a:spLocks noChangeShapeType="1"/>
            </p:cNvSpPr>
            <p:nvPr/>
          </p:nvSpPr>
          <p:spPr bwMode="auto">
            <a:xfrm flipH="1" flipV="1">
              <a:off x="4652" y="1446"/>
              <a:ext cx="161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76" name="Line 401"/>
            <p:cNvSpPr>
              <a:spLocks noChangeShapeType="1"/>
            </p:cNvSpPr>
            <p:nvPr/>
          </p:nvSpPr>
          <p:spPr bwMode="auto">
            <a:xfrm flipH="1" flipV="1">
              <a:off x="4364" y="1155"/>
              <a:ext cx="149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77" name="Line 402"/>
            <p:cNvSpPr>
              <a:spLocks noChangeShapeType="1"/>
            </p:cNvSpPr>
            <p:nvPr/>
          </p:nvSpPr>
          <p:spPr bwMode="auto">
            <a:xfrm flipH="1" flipV="1">
              <a:off x="4762" y="1446"/>
              <a:ext cx="161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78" name="Line 403"/>
            <p:cNvSpPr>
              <a:spLocks noChangeShapeType="1"/>
            </p:cNvSpPr>
            <p:nvPr/>
          </p:nvSpPr>
          <p:spPr bwMode="auto">
            <a:xfrm flipH="1" flipV="1">
              <a:off x="4364" y="1048"/>
              <a:ext cx="149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79" name="Line 404"/>
            <p:cNvSpPr>
              <a:spLocks noChangeShapeType="1"/>
            </p:cNvSpPr>
            <p:nvPr/>
          </p:nvSpPr>
          <p:spPr bwMode="auto">
            <a:xfrm flipH="1" flipV="1">
              <a:off x="4869" y="1446"/>
              <a:ext cx="164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80" name="Line 405"/>
            <p:cNvSpPr>
              <a:spLocks noChangeShapeType="1"/>
            </p:cNvSpPr>
            <p:nvPr/>
          </p:nvSpPr>
          <p:spPr bwMode="auto">
            <a:xfrm flipH="1" flipV="1">
              <a:off x="4364" y="938"/>
              <a:ext cx="149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81" name="Line 406"/>
            <p:cNvSpPr>
              <a:spLocks noChangeShapeType="1"/>
            </p:cNvSpPr>
            <p:nvPr/>
          </p:nvSpPr>
          <p:spPr bwMode="auto">
            <a:xfrm flipH="1" flipV="1">
              <a:off x="4979" y="1446"/>
              <a:ext cx="161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82" name="Line 407"/>
            <p:cNvSpPr>
              <a:spLocks noChangeShapeType="1"/>
            </p:cNvSpPr>
            <p:nvPr/>
          </p:nvSpPr>
          <p:spPr bwMode="auto">
            <a:xfrm flipH="1" flipV="1">
              <a:off x="4364" y="828"/>
              <a:ext cx="149" cy="1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83" name="Line 408"/>
            <p:cNvSpPr>
              <a:spLocks noChangeShapeType="1"/>
            </p:cNvSpPr>
            <p:nvPr/>
          </p:nvSpPr>
          <p:spPr bwMode="auto">
            <a:xfrm flipH="1" flipV="1">
              <a:off x="5089" y="1446"/>
              <a:ext cx="201" cy="2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84" name="Line 409"/>
            <p:cNvSpPr>
              <a:spLocks noChangeShapeType="1"/>
            </p:cNvSpPr>
            <p:nvPr/>
          </p:nvSpPr>
          <p:spPr bwMode="auto">
            <a:xfrm flipH="1" flipV="1">
              <a:off x="4364" y="721"/>
              <a:ext cx="237" cy="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85" name="Line 410"/>
            <p:cNvSpPr>
              <a:spLocks noChangeShapeType="1"/>
            </p:cNvSpPr>
            <p:nvPr/>
          </p:nvSpPr>
          <p:spPr bwMode="auto">
            <a:xfrm flipH="1" flipV="1">
              <a:off x="5196" y="1446"/>
              <a:ext cx="107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86" name="Line 411"/>
            <p:cNvSpPr>
              <a:spLocks noChangeShapeType="1"/>
            </p:cNvSpPr>
            <p:nvPr/>
          </p:nvSpPr>
          <p:spPr bwMode="auto">
            <a:xfrm flipH="1" flipV="1">
              <a:off x="4402" y="649"/>
              <a:ext cx="111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87" name="Line 412"/>
            <p:cNvSpPr>
              <a:spLocks noChangeShapeType="1"/>
            </p:cNvSpPr>
            <p:nvPr/>
          </p:nvSpPr>
          <p:spPr bwMode="auto">
            <a:xfrm flipH="1" flipV="1">
              <a:off x="4547" y="797"/>
              <a:ext cx="163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88" name="Line 413"/>
            <p:cNvSpPr>
              <a:spLocks noChangeShapeType="1"/>
            </p:cNvSpPr>
            <p:nvPr/>
          </p:nvSpPr>
          <p:spPr bwMode="auto">
            <a:xfrm flipH="1" flipV="1">
              <a:off x="5498" y="1638"/>
              <a:ext cx="9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89" name="Line 414"/>
            <p:cNvSpPr>
              <a:spLocks noChangeShapeType="1"/>
            </p:cNvSpPr>
            <p:nvPr/>
          </p:nvSpPr>
          <p:spPr bwMode="auto">
            <a:xfrm flipH="1" flipV="1">
              <a:off x="4509" y="649"/>
              <a:ext cx="4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90" name="Line 415"/>
            <p:cNvSpPr>
              <a:spLocks noChangeShapeType="1"/>
            </p:cNvSpPr>
            <p:nvPr/>
          </p:nvSpPr>
          <p:spPr bwMode="auto">
            <a:xfrm flipH="1" flipV="1">
              <a:off x="5252" y="1392"/>
              <a:ext cx="51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91" name="Freeform 416"/>
            <p:cNvSpPr>
              <a:spLocks/>
            </p:cNvSpPr>
            <p:nvPr/>
          </p:nvSpPr>
          <p:spPr bwMode="auto">
            <a:xfrm>
              <a:off x="4657" y="797"/>
              <a:ext cx="163" cy="161"/>
            </a:xfrm>
            <a:custGeom>
              <a:avLst/>
              <a:gdLst>
                <a:gd name="T0" fmla="*/ 0 w 507"/>
                <a:gd name="T1" fmla="*/ 0 h 508"/>
                <a:gd name="T2" fmla="*/ 116 w 507"/>
                <a:gd name="T3" fmla="*/ 114 h 508"/>
                <a:gd name="T4" fmla="*/ 163 w 507"/>
                <a:gd name="T5" fmla="*/ 161 h 5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7" h="508">
                  <a:moveTo>
                    <a:pt x="0" y="0"/>
                  </a:moveTo>
                  <a:lnTo>
                    <a:pt x="361" y="361"/>
                  </a:lnTo>
                  <a:lnTo>
                    <a:pt x="507" y="50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92" name="Line 417"/>
            <p:cNvSpPr>
              <a:spLocks noChangeShapeType="1"/>
            </p:cNvSpPr>
            <p:nvPr/>
          </p:nvSpPr>
          <p:spPr bwMode="auto">
            <a:xfrm flipH="1" flipV="1">
              <a:off x="5498" y="1531"/>
              <a:ext cx="76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93" name="Freeform 418"/>
            <p:cNvSpPr>
              <a:spLocks/>
            </p:cNvSpPr>
            <p:nvPr/>
          </p:nvSpPr>
          <p:spPr bwMode="auto">
            <a:xfrm>
              <a:off x="4766" y="797"/>
              <a:ext cx="161" cy="161"/>
            </a:xfrm>
            <a:custGeom>
              <a:avLst/>
              <a:gdLst>
                <a:gd name="T0" fmla="*/ 0 w 506"/>
                <a:gd name="T1" fmla="*/ 0 h 508"/>
                <a:gd name="T2" fmla="*/ 59 w 506"/>
                <a:gd name="T3" fmla="*/ 59 h 508"/>
                <a:gd name="T4" fmla="*/ 161 w 506"/>
                <a:gd name="T5" fmla="*/ 161 h 5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6" h="508">
                  <a:moveTo>
                    <a:pt x="0" y="0"/>
                  </a:moveTo>
                  <a:lnTo>
                    <a:pt x="185" y="187"/>
                  </a:lnTo>
                  <a:lnTo>
                    <a:pt x="506" y="50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94" name="Line 419"/>
            <p:cNvSpPr>
              <a:spLocks noChangeShapeType="1"/>
            </p:cNvSpPr>
            <p:nvPr/>
          </p:nvSpPr>
          <p:spPr bwMode="auto">
            <a:xfrm flipH="1" flipV="1">
              <a:off x="5498" y="1421"/>
              <a:ext cx="76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95" name="Freeform 420"/>
            <p:cNvSpPr>
              <a:spLocks/>
            </p:cNvSpPr>
            <p:nvPr/>
          </p:nvSpPr>
          <p:spPr bwMode="auto">
            <a:xfrm>
              <a:off x="4874" y="797"/>
              <a:ext cx="163" cy="161"/>
            </a:xfrm>
            <a:custGeom>
              <a:avLst/>
              <a:gdLst>
                <a:gd name="T0" fmla="*/ 0 w 507"/>
                <a:gd name="T1" fmla="*/ 0 h 508"/>
                <a:gd name="T2" fmla="*/ 4 w 507"/>
                <a:gd name="T3" fmla="*/ 3 h 508"/>
                <a:gd name="T4" fmla="*/ 163 w 507"/>
                <a:gd name="T5" fmla="*/ 161 h 5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7" h="508">
                  <a:moveTo>
                    <a:pt x="0" y="0"/>
                  </a:moveTo>
                  <a:lnTo>
                    <a:pt x="11" y="11"/>
                  </a:lnTo>
                  <a:lnTo>
                    <a:pt x="507" y="50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96" name="Line 421"/>
            <p:cNvSpPr>
              <a:spLocks noChangeShapeType="1"/>
            </p:cNvSpPr>
            <p:nvPr/>
          </p:nvSpPr>
          <p:spPr bwMode="auto">
            <a:xfrm flipH="1" flipV="1">
              <a:off x="4983" y="797"/>
              <a:ext cx="164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97" name="Line 422"/>
            <p:cNvSpPr>
              <a:spLocks noChangeShapeType="1"/>
            </p:cNvSpPr>
            <p:nvPr/>
          </p:nvSpPr>
          <p:spPr bwMode="auto">
            <a:xfrm flipH="1" flipV="1">
              <a:off x="5093" y="797"/>
              <a:ext cx="210" cy="2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98" name="Line 423"/>
            <p:cNvSpPr>
              <a:spLocks noChangeShapeType="1"/>
            </p:cNvSpPr>
            <p:nvPr/>
          </p:nvSpPr>
          <p:spPr bwMode="auto">
            <a:xfrm flipH="1" flipV="1">
              <a:off x="5200" y="797"/>
              <a:ext cx="103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099" name="Line 424"/>
            <p:cNvSpPr>
              <a:spLocks noChangeShapeType="1"/>
            </p:cNvSpPr>
            <p:nvPr/>
          </p:nvSpPr>
          <p:spPr bwMode="auto">
            <a:xfrm flipH="1" flipV="1">
              <a:off x="5498" y="985"/>
              <a:ext cx="22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00" name="Line 425"/>
            <p:cNvSpPr>
              <a:spLocks noChangeShapeType="1"/>
            </p:cNvSpPr>
            <p:nvPr/>
          </p:nvSpPr>
          <p:spPr bwMode="auto">
            <a:xfrm flipH="1" flipV="1">
              <a:off x="5259" y="746"/>
              <a:ext cx="44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01" name="Line 426"/>
            <p:cNvSpPr>
              <a:spLocks noChangeShapeType="1"/>
            </p:cNvSpPr>
            <p:nvPr/>
          </p:nvSpPr>
          <p:spPr bwMode="auto">
            <a:xfrm flipH="1" flipV="1">
              <a:off x="5498" y="875"/>
              <a:ext cx="76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02" name="Line 427"/>
            <p:cNvSpPr>
              <a:spLocks noChangeShapeType="1"/>
            </p:cNvSpPr>
            <p:nvPr/>
          </p:nvSpPr>
          <p:spPr bwMode="auto">
            <a:xfrm flipH="1" flipV="1">
              <a:off x="5498" y="768"/>
              <a:ext cx="76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03" name="Freeform 428"/>
            <p:cNvSpPr>
              <a:spLocks/>
            </p:cNvSpPr>
            <p:nvPr/>
          </p:nvSpPr>
          <p:spPr bwMode="auto">
            <a:xfrm>
              <a:off x="3717" y="2061"/>
              <a:ext cx="796" cy="848"/>
            </a:xfrm>
            <a:custGeom>
              <a:avLst/>
              <a:gdLst>
                <a:gd name="T0" fmla="*/ 23 w 2495"/>
                <a:gd name="T1" fmla="*/ 661 h 2649"/>
                <a:gd name="T2" fmla="*/ 50 w 2495"/>
                <a:gd name="T3" fmla="*/ 696 h 2649"/>
                <a:gd name="T4" fmla="*/ 80 w 2495"/>
                <a:gd name="T5" fmla="*/ 729 h 2649"/>
                <a:gd name="T6" fmla="*/ 113 w 2495"/>
                <a:gd name="T7" fmla="*/ 758 h 2649"/>
                <a:gd name="T8" fmla="*/ 149 w 2495"/>
                <a:gd name="T9" fmla="*/ 783 h 2649"/>
                <a:gd name="T10" fmla="*/ 188 w 2495"/>
                <a:gd name="T11" fmla="*/ 805 h 2649"/>
                <a:gd name="T12" fmla="*/ 228 w 2495"/>
                <a:gd name="T13" fmla="*/ 822 h 2649"/>
                <a:gd name="T14" fmla="*/ 271 w 2495"/>
                <a:gd name="T15" fmla="*/ 836 h 2649"/>
                <a:gd name="T16" fmla="*/ 314 w 2495"/>
                <a:gd name="T17" fmla="*/ 844 h 2649"/>
                <a:gd name="T18" fmla="*/ 358 w 2495"/>
                <a:gd name="T19" fmla="*/ 848 h 2649"/>
                <a:gd name="T20" fmla="*/ 402 w 2495"/>
                <a:gd name="T21" fmla="*/ 847 h 2649"/>
                <a:gd name="T22" fmla="*/ 446 w 2495"/>
                <a:gd name="T23" fmla="*/ 842 h 2649"/>
                <a:gd name="T24" fmla="*/ 489 w 2495"/>
                <a:gd name="T25" fmla="*/ 832 h 2649"/>
                <a:gd name="T26" fmla="*/ 531 w 2495"/>
                <a:gd name="T27" fmla="*/ 818 h 2649"/>
                <a:gd name="T28" fmla="*/ 571 w 2495"/>
                <a:gd name="T29" fmla="*/ 799 h 2649"/>
                <a:gd name="T30" fmla="*/ 609 w 2495"/>
                <a:gd name="T31" fmla="*/ 776 h 2649"/>
                <a:gd name="T32" fmla="*/ 644 w 2495"/>
                <a:gd name="T33" fmla="*/ 749 h 2649"/>
                <a:gd name="T34" fmla="*/ 677 w 2495"/>
                <a:gd name="T35" fmla="*/ 720 h 2649"/>
                <a:gd name="T36" fmla="*/ 706 w 2495"/>
                <a:gd name="T37" fmla="*/ 686 h 2649"/>
                <a:gd name="T38" fmla="*/ 731 w 2495"/>
                <a:gd name="T39" fmla="*/ 650 h 2649"/>
                <a:gd name="T40" fmla="*/ 753 w 2495"/>
                <a:gd name="T41" fmla="*/ 611 h 2649"/>
                <a:gd name="T42" fmla="*/ 770 w 2495"/>
                <a:gd name="T43" fmla="*/ 570 h 2649"/>
                <a:gd name="T44" fmla="*/ 783 w 2495"/>
                <a:gd name="T45" fmla="*/ 528 h 2649"/>
                <a:gd name="T46" fmla="*/ 792 w 2495"/>
                <a:gd name="T47" fmla="*/ 484 h 2649"/>
                <a:gd name="T48" fmla="*/ 796 w 2495"/>
                <a:gd name="T49" fmla="*/ 440 h 2649"/>
                <a:gd name="T50" fmla="*/ 795 w 2495"/>
                <a:gd name="T51" fmla="*/ 396 h 2649"/>
                <a:gd name="T52" fmla="*/ 790 w 2495"/>
                <a:gd name="T53" fmla="*/ 352 h 2649"/>
                <a:gd name="T54" fmla="*/ 780 w 2495"/>
                <a:gd name="T55" fmla="*/ 309 h 2649"/>
                <a:gd name="T56" fmla="*/ 766 w 2495"/>
                <a:gd name="T57" fmla="*/ 267 h 2649"/>
                <a:gd name="T58" fmla="*/ 747 w 2495"/>
                <a:gd name="T59" fmla="*/ 226 h 2649"/>
                <a:gd name="T60" fmla="*/ 725 w 2495"/>
                <a:gd name="T61" fmla="*/ 188 h 2649"/>
                <a:gd name="T62" fmla="*/ 698 w 2495"/>
                <a:gd name="T63" fmla="*/ 153 h 2649"/>
                <a:gd name="T64" fmla="*/ 668 w 2495"/>
                <a:gd name="T65" fmla="*/ 120 h 2649"/>
                <a:gd name="T66" fmla="*/ 635 w 2495"/>
                <a:gd name="T67" fmla="*/ 91 h 2649"/>
                <a:gd name="T68" fmla="*/ 599 w 2495"/>
                <a:gd name="T69" fmla="*/ 65 h 2649"/>
                <a:gd name="T70" fmla="*/ 560 w 2495"/>
                <a:gd name="T71" fmla="*/ 44 h 2649"/>
                <a:gd name="T72" fmla="*/ 520 w 2495"/>
                <a:gd name="T73" fmla="*/ 26 h 2649"/>
                <a:gd name="T74" fmla="*/ 478 w 2495"/>
                <a:gd name="T75" fmla="*/ 13 h 2649"/>
                <a:gd name="T76" fmla="*/ 434 w 2495"/>
                <a:gd name="T77" fmla="*/ 4 h 2649"/>
                <a:gd name="T78" fmla="*/ 390 w 2495"/>
                <a:gd name="T79" fmla="*/ 0 h 2649"/>
                <a:gd name="T80" fmla="*/ 346 w 2495"/>
                <a:gd name="T81" fmla="*/ 1 h 2649"/>
                <a:gd name="T82" fmla="*/ 302 w 2495"/>
                <a:gd name="T83" fmla="*/ 6 h 2649"/>
                <a:gd name="T84" fmla="*/ 259 w 2495"/>
                <a:gd name="T85" fmla="*/ 16 h 2649"/>
                <a:gd name="T86" fmla="*/ 217 w 2495"/>
                <a:gd name="T87" fmla="*/ 30 h 2649"/>
                <a:gd name="T88" fmla="*/ 177 w 2495"/>
                <a:gd name="T89" fmla="*/ 49 h 2649"/>
                <a:gd name="T90" fmla="*/ 139 w 2495"/>
                <a:gd name="T91" fmla="*/ 72 h 2649"/>
                <a:gd name="T92" fmla="*/ 104 w 2495"/>
                <a:gd name="T93" fmla="*/ 98 h 2649"/>
                <a:gd name="T94" fmla="*/ 71 w 2495"/>
                <a:gd name="T95" fmla="*/ 128 h 2649"/>
                <a:gd name="T96" fmla="*/ 42 w 2495"/>
                <a:gd name="T97" fmla="*/ 162 h 2649"/>
                <a:gd name="T98" fmla="*/ 17 w 2495"/>
                <a:gd name="T99" fmla="*/ 198 h 264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495" h="2649">
                  <a:moveTo>
                    <a:pt x="19" y="1976"/>
                  </a:moveTo>
                  <a:lnTo>
                    <a:pt x="36" y="2006"/>
                  </a:lnTo>
                  <a:lnTo>
                    <a:pt x="54" y="2035"/>
                  </a:lnTo>
                  <a:lnTo>
                    <a:pt x="73" y="2065"/>
                  </a:lnTo>
                  <a:lnTo>
                    <a:pt x="92" y="2092"/>
                  </a:lnTo>
                  <a:lnTo>
                    <a:pt x="113" y="2121"/>
                  </a:lnTo>
                  <a:lnTo>
                    <a:pt x="134" y="2148"/>
                  </a:lnTo>
                  <a:lnTo>
                    <a:pt x="156" y="2175"/>
                  </a:lnTo>
                  <a:lnTo>
                    <a:pt x="179" y="2201"/>
                  </a:lnTo>
                  <a:lnTo>
                    <a:pt x="202" y="2228"/>
                  </a:lnTo>
                  <a:lnTo>
                    <a:pt x="226" y="2252"/>
                  </a:lnTo>
                  <a:lnTo>
                    <a:pt x="250" y="2277"/>
                  </a:lnTo>
                  <a:lnTo>
                    <a:pt x="276" y="2300"/>
                  </a:lnTo>
                  <a:lnTo>
                    <a:pt x="301" y="2323"/>
                  </a:lnTo>
                  <a:lnTo>
                    <a:pt x="328" y="2346"/>
                  </a:lnTo>
                  <a:lnTo>
                    <a:pt x="354" y="2368"/>
                  </a:lnTo>
                  <a:lnTo>
                    <a:pt x="382" y="2388"/>
                  </a:lnTo>
                  <a:lnTo>
                    <a:pt x="411" y="2409"/>
                  </a:lnTo>
                  <a:lnTo>
                    <a:pt x="438" y="2429"/>
                  </a:lnTo>
                  <a:lnTo>
                    <a:pt x="468" y="2447"/>
                  </a:lnTo>
                  <a:lnTo>
                    <a:pt x="498" y="2465"/>
                  </a:lnTo>
                  <a:lnTo>
                    <a:pt x="528" y="2483"/>
                  </a:lnTo>
                  <a:lnTo>
                    <a:pt x="558" y="2499"/>
                  </a:lnTo>
                  <a:lnTo>
                    <a:pt x="589" y="2515"/>
                  </a:lnTo>
                  <a:lnTo>
                    <a:pt x="621" y="2530"/>
                  </a:lnTo>
                  <a:lnTo>
                    <a:pt x="652" y="2544"/>
                  </a:lnTo>
                  <a:lnTo>
                    <a:pt x="684" y="2557"/>
                  </a:lnTo>
                  <a:lnTo>
                    <a:pt x="716" y="2569"/>
                  </a:lnTo>
                  <a:lnTo>
                    <a:pt x="749" y="2581"/>
                  </a:lnTo>
                  <a:lnTo>
                    <a:pt x="782" y="2591"/>
                  </a:lnTo>
                  <a:lnTo>
                    <a:pt x="815" y="2601"/>
                  </a:lnTo>
                  <a:lnTo>
                    <a:pt x="848" y="2610"/>
                  </a:lnTo>
                  <a:lnTo>
                    <a:pt x="882" y="2618"/>
                  </a:lnTo>
                  <a:lnTo>
                    <a:pt x="917" y="2625"/>
                  </a:lnTo>
                  <a:lnTo>
                    <a:pt x="951" y="2631"/>
                  </a:lnTo>
                  <a:lnTo>
                    <a:pt x="985" y="2636"/>
                  </a:lnTo>
                  <a:lnTo>
                    <a:pt x="1019" y="2641"/>
                  </a:lnTo>
                  <a:lnTo>
                    <a:pt x="1054" y="2645"/>
                  </a:lnTo>
                  <a:lnTo>
                    <a:pt x="1088" y="2647"/>
                  </a:lnTo>
                  <a:lnTo>
                    <a:pt x="1122" y="2649"/>
                  </a:lnTo>
                  <a:lnTo>
                    <a:pt x="1157" y="2649"/>
                  </a:lnTo>
                  <a:lnTo>
                    <a:pt x="1192" y="2649"/>
                  </a:lnTo>
                  <a:lnTo>
                    <a:pt x="1226" y="2648"/>
                  </a:lnTo>
                  <a:lnTo>
                    <a:pt x="1261" y="2647"/>
                  </a:lnTo>
                  <a:lnTo>
                    <a:pt x="1296" y="2644"/>
                  </a:lnTo>
                  <a:lnTo>
                    <a:pt x="1330" y="2641"/>
                  </a:lnTo>
                  <a:lnTo>
                    <a:pt x="1364" y="2635"/>
                  </a:lnTo>
                  <a:lnTo>
                    <a:pt x="1399" y="2630"/>
                  </a:lnTo>
                  <a:lnTo>
                    <a:pt x="1433" y="2624"/>
                  </a:lnTo>
                  <a:lnTo>
                    <a:pt x="1466" y="2616"/>
                  </a:lnTo>
                  <a:lnTo>
                    <a:pt x="1500" y="2609"/>
                  </a:lnTo>
                  <a:lnTo>
                    <a:pt x="1533" y="2599"/>
                  </a:lnTo>
                  <a:lnTo>
                    <a:pt x="1567" y="2590"/>
                  </a:lnTo>
                  <a:lnTo>
                    <a:pt x="1599" y="2579"/>
                  </a:lnTo>
                  <a:lnTo>
                    <a:pt x="1632" y="2567"/>
                  </a:lnTo>
                  <a:lnTo>
                    <a:pt x="1664" y="2554"/>
                  </a:lnTo>
                  <a:lnTo>
                    <a:pt x="1696" y="2541"/>
                  </a:lnTo>
                  <a:lnTo>
                    <a:pt x="1728" y="2527"/>
                  </a:lnTo>
                  <a:lnTo>
                    <a:pt x="1759" y="2512"/>
                  </a:lnTo>
                  <a:lnTo>
                    <a:pt x="1790" y="2496"/>
                  </a:lnTo>
                  <a:lnTo>
                    <a:pt x="1821" y="2480"/>
                  </a:lnTo>
                  <a:lnTo>
                    <a:pt x="1850" y="2462"/>
                  </a:lnTo>
                  <a:lnTo>
                    <a:pt x="1880" y="2444"/>
                  </a:lnTo>
                  <a:lnTo>
                    <a:pt x="1909" y="2425"/>
                  </a:lnTo>
                  <a:lnTo>
                    <a:pt x="1938" y="2405"/>
                  </a:lnTo>
                  <a:lnTo>
                    <a:pt x="1965" y="2385"/>
                  </a:lnTo>
                  <a:lnTo>
                    <a:pt x="1993" y="2364"/>
                  </a:lnTo>
                  <a:lnTo>
                    <a:pt x="2020" y="2341"/>
                  </a:lnTo>
                  <a:lnTo>
                    <a:pt x="2046" y="2319"/>
                  </a:lnTo>
                  <a:lnTo>
                    <a:pt x="2072" y="2296"/>
                  </a:lnTo>
                  <a:lnTo>
                    <a:pt x="2096" y="2272"/>
                  </a:lnTo>
                  <a:lnTo>
                    <a:pt x="2121" y="2248"/>
                  </a:lnTo>
                  <a:lnTo>
                    <a:pt x="2145" y="2222"/>
                  </a:lnTo>
                  <a:lnTo>
                    <a:pt x="2168" y="2197"/>
                  </a:lnTo>
                  <a:lnTo>
                    <a:pt x="2191" y="2170"/>
                  </a:lnTo>
                  <a:lnTo>
                    <a:pt x="2212" y="2143"/>
                  </a:lnTo>
                  <a:lnTo>
                    <a:pt x="2234" y="2116"/>
                  </a:lnTo>
                  <a:lnTo>
                    <a:pt x="2254" y="2088"/>
                  </a:lnTo>
                  <a:lnTo>
                    <a:pt x="2273" y="2059"/>
                  </a:lnTo>
                  <a:lnTo>
                    <a:pt x="2292" y="2029"/>
                  </a:lnTo>
                  <a:lnTo>
                    <a:pt x="2310" y="2001"/>
                  </a:lnTo>
                  <a:lnTo>
                    <a:pt x="2327" y="1970"/>
                  </a:lnTo>
                  <a:lnTo>
                    <a:pt x="2343" y="1940"/>
                  </a:lnTo>
                  <a:lnTo>
                    <a:pt x="2359" y="1909"/>
                  </a:lnTo>
                  <a:lnTo>
                    <a:pt x="2374" y="1877"/>
                  </a:lnTo>
                  <a:lnTo>
                    <a:pt x="2388" y="1846"/>
                  </a:lnTo>
                  <a:lnTo>
                    <a:pt x="2402" y="1813"/>
                  </a:lnTo>
                  <a:lnTo>
                    <a:pt x="2414" y="1781"/>
                  </a:lnTo>
                  <a:lnTo>
                    <a:pt x="2425" y="1748"/>
                  </a:lnTo>
                  <a:lnTo>
                    <a:pt x="2436" y="1715"/>
                  </a:lnTo>
                  <a:lnTo>
                    <a:pt x="2446" y="1682"/>
                  </a:lnTo>
                  <a:lnTo>
                    <a:pt x="2455" y="1649"/>
                  </a:lnTo>
                  <a:lnTo>
                    <a:pt x="2463" y="1615"/>
                  </a:lnTo>
                  <a:lnTo>
                    <a:pt x="2470" y="1581"/>
                  </a:lnTo>
                  <a:lnTo>
                    <a:pt x="2477" y="1547"/>
                  </a:lnTo>
                  <a:lnTo>
                    <a:pt x="2482" y="1513"/>
                  </a:lnTo>
                  <a:lnTo>
                    <a:pt x="2486" y="1479"/>
                  </a:lnTo>
                  <a:lnTo>
                    <a:pt x="2489" y="1444"/>
                  </a:lnTo>
                  <a:lnTo>
                    <a:pt x="2492" y="1410"/>
                  </a:lnTo>
                  <a:lnTo>
                    <a:pt x="2495" y="1375"/>
                  </a:lnTo>
                  <a:lnTo>
                    <a:pt x="2495" y="1341"/>
                  </a:lnTo>
                  <a:lnTo>
                    <a:pt x="2495" y="1305"/>
                  </a:lnTo>
                  <a:lnTo>
                    <a:pt x="2494" y="1271"/>
                  </a:lnTo>
                  <a:lnTo>
                    <a:pt x="2492" y="1236"/>
                  </a:lnTo>
                  <a:lnTo>
                    <a:pt x="2489" y="1202"/>
                  </a:lnTo>
                  <a:lnTo>
                    <a:pt x="2486" y="1167"/>
                  </a:lnTo>
                  <a:lnTo>
                    <a:pt x="2481" y="1133"/>
                  </a:lnTo>
                  <a:lnTo>
                    <a:pt x="2475" y="1099"/>
                  </a:lnTo>
                  <a:lnTo>
                    <a:pt x="2469" y="1065"/>
                  </a:lnTo>
                  <a:lnTo>
                    <a:pt x="2462" y="1031"/>
                  </a:lnTo>
                  <a:lnTo>
                    <a:pt x="2454" y="998"/>
                  </a:lnTo>
                  <a:lnTo>
                    <a:pt x="2445" y="964"/>
                  </a:lnTo>
                  <a:lnTo>
                    <a:pt x="2435" y="931"/>
                  </a:lnTo>
                  <a:lnTo>
                    <a:pt x="2424" y="898"/>
                  </a:lnTo>
                  <a:lnTo>
                    <a:pt x="2413" y="865"/>
                  </a:lnTo>
                  <a:lnTo>
                    <a:pt x="2400" y="833"/>
                  </a:lnTo>
                  <a:lnTo>
                    <a:pt x="2387" y="801"/>
                  </a:lnTo>
                  <a:lnTo>
                    <a:pt x="2373" y="769"/>
                  </a:lnTo>
                  <a:lnTo>
                    <a:pt x="2358" y="738"/>
                  </a:lnTo>
                  <a:lnTo>
                    <a:pt x="2342" y="707"/>
                  </a:lnTo>
                  <a:lnTo>
                    <a:pt x="2325" y="676"/>
                  </a:lnTo>
                  <a:lnTo>
                    <a:pt x="2308" y="646"/>
                  </a:lnTo>
                  <a:lnTo>
                    <a:pt x="2290" y="617"/>
                  </a:lnTo>
                  <a:lnTo>
                    <a:pt x="2271" y="588"/>
                  </a:lnTo>
                  <a:lnTo>
                    <a:pt x="2252" y="559"/>
                  </a:lnTo>
                  <a:lnTo>
                    <a:pt x="2232" y="531"/>
                  </a:lnTo>
                  <a:lnTo>
                    <a:pt x="2210" y="504"/>
                  </a:lnTo>
                  <a:lnTo>
                    <a:pt x="2188" y="477"/>
                  </a:lnTo>
                  <a:lnTo>
                    <a:pt x="2166" y="450"/>
                  </a:lnTo>
                  <a:lnTo>
                    <a:pt x="2142" y="425"/>
                  </a:lnTo>
                  <a:lnTo>
                    <a:pt x="2119" y="399"/>
                  </a:lnTo>
                  <a:lnTo>
                    <a:pt x="2094" y="375"/>
                  </a:lnTo>
                  <a:lnTo>
                    <a:pt x="2069" y="351"/>
                  </a:lnTo>
                  <a:lnTo>
                    <a:pt x="2043" y="328"/>
                  </a:lnTo>
                  <a:lnTo>
                    <a:pt x="2018" y="306"/>
                  </a:lnTo>
                  <a:lnTo>
                    <a:pt x="1990" y="284"/>
                  </a:lnTo>
                  <a:lnTo>
                    <a:pt x="1962" y="263"/>
                  </a:lnTo>
                  <a:lnTo>
                    <a:pt x="1935" y="243"/>
                  </a:lnTo>
                  <a:lnTo>
                    <a:pt x="1906" y="223"/>
                  </a:lnTo>
                  <a:lnTo>
                    <a:pt x="1877" y="203"/>
                  </a:lnTo>
                  <a:lnTo>
                    <a:pt x="1847" y="185"/>
                  </a:lnTo>
                  <a:lnTo>
                    <a:pt x="1817" y="168"/>
                  </a:lnTo>
                  <a:lnTo>
                    <a:pt x="1787" y="152"/>
                  </a:lnTo>
                  <a:lnTo>
                    <a:pt x="1756" y="136"/>
                  </a:lnTo>
                  <a:lnTo>
                    <a:pt x="1725" y="121"/>
                  </a:lnTo>
                  <a:lnTo>
                    <a:pt x="1693" y="108"/>
                  </a:lnTo>
                  <a:lnTo>
                    <a:pt x="1661" y="94"/>
                  </a:lnTo>
                  <a:lnTo>
                    <a:pt x="1629" y="82"/>
                  </a:lnTo>
                  <a:lnTo>
                    <a:pt x="1596" y="70"/>
                  </a:lnTo>
                  <a:lnTo>
                    <a:pt x="1563" y="60"/>
                  </a:lnTo>
                  <a:lnTo>
                    <a:pt x="1530" y="49"/>
                  </a:lnTo>
                  <a:lnTo>
                    <a:pt x="1497" y="41"/>
                  </a:lnTo>
                  <a:lnTo>
                    <a:pt x="1463" y="32"/>
                  </a:lnTo>
                  <a:lnTo>
                    <a:pt x="1429" y="26"/>
                  </a:lnTo>
                  <a:lnTo>
                    <a:pt x="1395" y="19"/>
                  </a:lnTo>
                  <a:lnTo>
                    <a:pt x="1361" y="14"/>
                  </a:lnTo>
                  <a:lnTo>
                    <a:pt x="1327" y="10"/>
                  </a:lnTo>
                  <a:lnTo>
                    <a:pt x="1292" y="5"/>
                  </a:lnTo>
                  <a:lnTo>
                    <a:pt x="1257" y="3"/>
                  </a:lnTo>
                  <a:lnTo>
                    <a:pt x="1223" y="1"/>
                  </a:lnTo>
                  <a:lnTo>
                    <a:pt x="1188" y="0"/>
                  </a:lnTo>
                  <a:lnTo>
                    <a:pt x="1154" y="0"/>
                  </a:lnTo>
                  <a:lnTo>
                    <a:pt x="1119" y="1"/>
                  </a:lnTo>
                  <a:lnTo>
                    <a:pt x="1085" y="3"/>
                  </a:lnTo>
                  <a:lnTo>
                    <a:pt x="1050" y="5"/>
                  </a:lnTo>
                  <a:lnTo>
                    <a:pt x="1016" y="10"/>
                  </a:lnTo>
                  <a:lnTo>
                    <a:pt x="982" y="14"/>
                  </a:lnTo>
                  <a:lnTo>
                    <a:pt x="947" y="19"/>
                  </a:lnTo>
                  <a:lnTo>
                    <a:pt x="913" y="26"/>
                  </a:lnTo>
                  <a:lnTo>
                    <a:pt x="879" y="33"/>
                  </a:lnTo>
                  <a:lnTo>
                    <a:pt x="845" y="41"/>
                  </a:lnTo>
                  <a:lnTo>
                    <a:pt x="812" y="50"/>
                  </a:lnTo>
                  <a:lnTo>
                    <a:pt x="779" y="60"/>
                  </a:lnTo>
                  <a:lnTo>
                    <a:pt x="746" y="70"/>
                  </a:lnTo>
                  <a:lnTo>
                    <a:pt x="713" y="82"/>
                  </a:lnTo>
                  <a:lnTo>
                    <a:pt x="681" y="95"/>
                  </a:lnTo>
                  <a:lnTo>
                    <a:pt x="649" y="108"/>
                  </a:lnTo>
                  <a:lnTo>
                    <a:pt x="617" y="121"/>
                  </a:lnTo>
                  <a:lnTo>
                    <a:pt x="586" y="136"/>
                  </a:lnTo>
                  <a:lnTo>
                    <a:pt x="556" y="152"/>
                  </a:lnTo>
                  <a:lnTo>
                    <a:pt x="525" y="169"/>
                  </a:lnTo>
                  <a:lnTo>
                    <a:pt x="495" y="186"/>
                  </a:lnTo>
                  <a:lnTo>
                    <a:pt x="465" y="204"/>
                  </a:lnTo>
                  <a:lnTo>
                    <a:pt x="436" y="224"/>
                  </a:lnTo>
                  <a:lnTo>
                    <a:pt x="408" y="243"/>
                  </a:lnTo>
                  <a:lnTo>
                    <a:pt x="380" y="263"/>
                  </a:lnTo>
                  <a:lnTo>
                    <a:pt x="352" y="284"/>
                  </a:lnTo>
                  <a:lnTo>
                    <a:pt x="326" y="306"/>
                  </a:lnTo>
                  <a:lnTo>
                    <a:pt x="299" y="329"/>
                  </a:lnTo>
                  <a:lnTo>
                    <a:pt x="273" y="351"/>
                  </a:lnTo>
                  <a:lnTo>
                    <a:pt x="248" y="376"/>
                  </a:lnTo>
                  <a:lnTo>
                    <a:pt x="223" y="400"/>
                  </a:lnTo>
                  <a:lnTo>
                    <a:pt x="200" y="425"/>
                  </a:lnTo>
                  <a:lnTo>
                    <a:pt x="177" y="452"/>
                  </a:lnTo>
                  <a:lnTo>
                    <a:pt x="154" y="477"/>
                  </a:lnTo>
                  <a:lnTo>
                    <a:pt x="132" y="505"/>
                  </a:lnTo>
                  <a:lnTo>
                    <a:pt x="111" y="531"/>
                  </a:lnTo>
                  <a:lnTo>
                    <a:pt x="90" y="560"/>
                  </a:lnTo>
                  <a:lnTo>
                    <a:pt x="71" y="589"/>
                  </a:lnTo>
                  <a:lnTo>
                    <a:pt x="52" y="618"/>
                  </a:lnTo>
                  <a:lnTo>
                    <a:pt x="34" y="647"/>
                  </a:lnTo>
                  <a:lnTo>
                    <a:pt x="17" y="677"/>
                  </a:lnTo>
                  <a:lnTo>
                    <a:pt x="0" y="70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04" name="Freeform 429"/>
            <p:cNvSpPr>
              <a:spLocks/>
            </p:cNvSpPr>
            <p:nvPr/>
          </p:nvSpPr>
          <p:spPr bwMode="auto">
            <a:xfrm>
              <a:off x="3827" y="2213"/>
              <a:ext cx="537" cy="544"/>
            </a:xfrm>
            <a:custGeom>
              <a:avLst/>
              <a:gdLst>
                <a:gd name="T0" fmla="*/ 5 w 1678"/>
                <a:gd name="T1" fmla="*/ 350 h 1700"/>
                <a:gd name="T2" fmla="*/ 13 w 1678"/>
                <a:gd name="T3" fmla="*/ 375 h 1700"/>
                <a:gd name="T4" fmla="*/ 25 w 1678"/>
                <a:gd name="T5" fmla="*/ 399 h 1700"/>
                <a:gd name="T6" fmla="*/ 38 w 1678"/>
                <a:gd name="T7" fmla="*/ 422 h 1700"/>
                <a:gd name="T8" fmla="*/ 54 w 1678"/>
                <a:gd name="T9" fmla="*/ 444 h 1700"/>
                <a:gd name="T10" fmla="*/ 72 w 1678"/>
                <a:gd name="T11" fmla="*/ 464 h 1700"/>
                <a:gd name="T12" fmla="*/ 92 w 1678"/>
                <a:gd name="T13" fmla="*/ 482 h 1700"/>
                <a:gd name="T14" fmla="*/ 113 w 1678"/>
                <a:gd name="T15" fmla="*/ 498 h 1700"/>
                <a:gd name="T16" fmla="*/ 136 w 1678"/>
                <a:gd name="T17" fmla="*/ 512 h 1700"/>
                <a:gd name="T18" fmla="*/ 160 w 1678"/>
                <a:gd name="T19" fmla="*/ 523 h 1700"/>
                <a:gd name="T20" fmla="*/ 186 w 1678"/>
                <a:gd name="T21" fmla="*/ 532 h 1700"/>
                <a:gd name="T22" fmla="*/ 212 w 1678"/>
                <a:gd name="T23" fmla="*/ 539 h 1700"/>
                <a:gd name="T24" fmla="*/ 238 w 1678"/>
                <a:gd name="T25" fmla="*/ 543 h 1700"/>
                <a:gd name="T26" fmla="*/ 265 w 1678"/>
                <a:gd name="T27" fmla="*/ 544 h 1700"/>
                <a:gd name="T28" fmla="*/ 291 w 1678"/>
                <a:gd name="T29" fmla="*/ 543 h 1700"/>
                <a:gd name="T30" fmla="*/ 317 w 1678"/>
                <a:gd name="T31" fmla="*/ 539 h 1700"/>
                <a:gd name="T32" fmla="*/ 344 w 1678"/>
                <a:gd name="T33" fmla="*/ 532 h 1700"/>
                <a:gd name="T34" fmla="*/ 369 w 1678"/>
                <a:gd name="T35" fmla="*/ 524 h 1700"/>
                <a:gd name="T36" fmla="*/ 393 w 1678"/>
                <a:gd name="T37" fmla="*/ 512 h 1700"/>
                <a:gd name="T38" fmla="*/ 416 w 1678"/>
                <a:gd name="T39" fmla="*/ 499 h 1700"/>
                <a:gd name="T40" fmla="*/ 437 w 1678"/>
                <a:gd name="T41" fmla="*/ 483 h 1700"/>
                <a:gd name="T42" fmla="*/ 457 w 1678"/>
                <a:gd name="T43" fmla="*/ 465 h 1700"/>
                <a:gd name="T44" fmla="*/ 475 w 1678"/>
                <a:gd name="T45" fmla="*/ 444 h 1700"/>
                <a:gd name="T46" fmla="*/ 491 w 1678"/>
                <a:gd name="T47" fmla="*/ 423 h 1700"/>
                <a:gd name="T48" fmla="*/ 505 w 1678"/>
                <a:gd name="T49" fmla="*/ 400 h 1700"/>
                <a:gd name="T50" fmla="*/ 516 w 1678"/>
                <a:gd name="T51" fmla="*/ 376 h 1700"/>
                <a:gd name="T52" fmla="*/ 525 w 1678"/>
                <a:gd name="T53" fmla="*/ 351 h 1700"/>
                <a:gd name="T54" fmla="*/ 532 w 1678"/>
                <a:gd name="T55" fmla="*/ 325 h 1700"/>
                <a:gd name="T56" fmla="*/ 536 w 1678"/>
                <a:gd name="T57" fmla="*/ 299 h 1700"/>
                <a:gd name="T58" fmla="*/ 537 w 1678"/>
                <a:gd name="T59" fmla="*/ 272 h 1700"/>
                <a:gd name="T60" fmla="*/ 536 w 1678"/>
                <a:gd name="T61" fmla="*/ 245 h 1700"/>
                <a:gd name="T62" fmla="*/ 532 w 1678"/>
                <a:gd name="T63" fmla="*/ 219 h 1700"/>
                <a:gd name="T64" fmla="*/ 525 w 1678"/>
                <a:gd name="T65" fmla="*/ 193 h 1700"/>
                <a:gd name="T66" fmla="*/ 516 w 1678"/>
                <a:gd name="T67" fmla="*/ 168 h 1700"/>
                <a:gd name="T68" fmla="*/ 505 w 1678"/>
                <a:gd name="T69" fmla="*/ 143 h 1700"/>
                <a:gd name="T70" fmla="*/ 491 w 1678"/>
                <a:gd name="T71" fmla="*/ 121 h 1700"/>
                <a:gd name="T72" fmla="*/ 475 w 1678"/>
                <a:gd name="T73" fmla="*/ 99 h 1700"/>
                <a:gd name="T74" fmla="*/ 457 w 1678"/>
                <a:gd name="T75" fmla="*/ 79 h 1700"/>
                <a:gd name="T76" fmla="*/ 437 w 1678"/>
                <a:gd name="T77" fmla="*/ 61 h 1700"/>
                <a:gd name="T78" fmla="*/ 416 w 1678"/>
                <a:gd name="T79" fmla="*/ 46 h 1700"/>
                <a:gd name="T80" fmla="*/ 393 w 1678"/>
                <a:gd name="T81" fmla="*/ 32 h 1700"/>
                <a:gd name="T82" fmla="*/ 369 w 1678"/>
                <a:gd name="T83" fmla="*/ 20 h 1700"/>
                <a:gd name="T84" fmla="*/ 344 w 1678"/>
                <a:gd name="T85" fmla="*/ 12 h 1700"/>
                <a:gd name="T86" fmla="*/ 317 w 1678"/>
                <a:gd name="T87" fmla="*/ 5 h 1700"/>
                <a:gd name="T88" fmla="*/ 291 w 1678"/>
                <a:gd name="T89" fmla="*/ 1 h 1700"/>
                <a:gd name="T90" fmla="*/ 265 w 1678"/>
                <a:gd name="T91" fmla="*/ 0 h 1700"/>
                <a:gd name="T92" fmla="*/ 238 w 1678"/>
                <a:gd name="T93" fmla="*/ 1 h 1700"/>
                <a:gd name="T94" fmla="*/ 212 w 1678"/>
                <a:gd name="T95" fmla="*/ 5 h 1700"/>
                <a:gd name="T96" fmla="*/ 186 w 1678"/>
                <a:gd name="T97" fmla="*/ 12 h 1700"/>
                <a:gd name="T98" fmla="*/ 160 w 1678"/>
                <a:gd name="T99" fmla="*/ 21 h 1700"/>
                <a:gd name="T100" fmla="*/ 136 w 1678"/>
                <a:gd name="T101" fmla="*/ 32 h 1700"/>
                <a:gd name="T102" fmla="*/ 113 w 1678"/>
                <a:gd name="T103" fmla="*/ 46 h 1700"/>
                <a:gd name="T104" fmla="*/ 92 w 1678"/>
                <a:gd name="T105" fmla="*/ 62 h 1700"/>
                <a:gd name="T106" fmla="*/ 72 w 1678"/>
                <a:gd name="T107" fmla="*/ 80 h 1700"/>
                <a:gd name="T108" fmla="*/ 54 w 1678"/>
                <a:gd name="T109" fmla="*/ 100 h 1700"/>
                <a:gd name="T110" fmla="*/ 38 w 1678"/>
                <a:gd name="T111" fmla="*/ 122 h 1700"/>
                <a:gd name="T112" fmla="*/ 25 w 1678"/>
                <a:gd name="T113" fmla="*/ 144 h 1700"/>
                <a:gd name="T114" fmla="*/ 13 w 1678"/>
                <a:gd name="T115" fmla="*/ 169 h 1700"/>
                <a:gd name="T116" fmla="*/ 5 w 1678"/>
                <a:gd name="T117" fmla="*/ 194 h 17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678" h="1700">
                  <a:moveTo>
                    <a:pt x="0" y="1039"/>
                  </a:moveTo>
                  <a:lnTo>
                    <a:pt x="7" y="1067"/>
                  </a:lnTo>
                  <a:lnTo>
                    <a:pt x="15" y="1093"/>
                  </a:lnTo>
                  <a:lnTo>
                    <a:pt x="23" y="1120"/>
                  </a:lnTo>
                  <a:lnTo>
                    <a:pt x="32" y="1147"/>
                  </a:lnTo>
                  <a:lnTo>
                    <a:pt x="42" y="1172"/>
                  </a:lnTo>
                  <a:lnTo>
                    <a:pt x="53" y="1198"/>
                  </a:lnTo>
                  <a:lnTo>
                    <a:pt x="65" y="1223"/>
                  </a:lnTo>
                  <a:lnTo>
                    <a:pt x="77" y="1248"/>
                  </a:lnTo>
                  <a:lnTo>
                    <a:pt x="91" y="1272"/>
                  </a:lnTo>
                  <a:lnTo>
                    <a:pt x="105" y="1297"/>
                  </a:lnTo>
                  <a:lnTo>
                    <a:pt x="120" y="1320"/>
                  </a:lnTo>
                  <a:lnTo>
                    <a:pt x="136" y="1343"/>
                  </a:lnTo>
                  <a:lnTo>
                    <a:pt x="153" y="1365"/>
                  </a:lnTo>
                  <a:lnTo>
                    <a:pt x="170" y="1387"/>
                  </a:lnTo>
                  <a:lnTo>
                    <a:pt x="188" y="1409"/>
                  </a:lnTo>
                  <a:lnTo>
                    <a:pt x="206" y="1429"/>
                  </a:lnTo>
                  <a:lnTo>
                    <a:pt x="225" y="1449"/>
                  </a:lnTo>
                  <a:lnTo>
                    <a:pt x="246" y="1468"/>
                  </a:lnTo>
                  <a:lnTo>
                    <a:pt x="266" y="1487"/>
                  </a:lnTo>
                  <a:lnTo>
                    <a:pt x="287" y="1506"/>
                  </a:lnTo>
                  <a:lnTo>
                    <a:pt x="309" y="1523"/>
                  </a:lnTo>
                  <a:lnTo>
                    <a:pt x="332" y="1540"/>
                  </a:lnTo>
                  <a:lnTo>
                    <a:pt x="354" y="1556"/>
                  </a:lnTo>
                  <a:lnTo>
                    <a:pt x="378" y="1570"/>
                  </a:lnTo>
                  <a:lnTo>
                    <a:pt x="401" y="1585"/>
                  </a:lnTo>
                  <a:lnTo>
                    <a:pt x="426" y="1599"/>
                  </a:lnTo>
                  <a:lnTo>
                    <a:pt x="450" y="1612"/>
                  </a:lnTo>
                  <a:lnTo>
                    <a:pt x="476" y="1624"/>
                  </a:lnTo>
                  <a:lnTo>
                    <a:pt x="501" y="1634"/>
                  </a:lnTo>
                  <a:lnTo>
                    <a:pt x="527" y="1645"/>
                  </a:lnTo>
                  <a:lnTo>
                    <a:pt x="553" y="1655"/>
                  </a:lnTo>
                  <a:lnTo>
                    <a:pt x="580" y="1663"/>
                  </a:lnTo>
                  <a:lnTo>
                    <a:pt x="607" y="1671"/>
                  </a:lnTo>
                  <a:lnTo>
                    <a:pt x="633" y="1678"/>
                  </a:lnTo>
                  <a:lnTo>
                    <a:pt x="661" y="1683"/>
                  </a:lnTo>
                  <a:lnTo>
                    <a:pt x="688" y="1689"/>
                  </a:lnTo>
                  <a:lnTo>
                    <a:pt x="715" y="1693"/>
                  </a:lnTo>
                  <a:lnTo>
                    <a:pt x="743" y="1696"/>
                  </a:lnTo>
                  <a:lnTo>
                    <a:pt x="771" y="1698"/>
                  </a:lnTo>
                  <a:lnTo>
                    <a:pt x="798" y="1699"/>
                  </a:lnTo>
                  <a:lnTo>
                    <a:pt x="827" y="1700"/>
                  </a:lnTo>
                  <a:lnTo>
                    <a:pt x="855" y="1700"/>
                  </a:lnTo>
                  <a:lnTo>
                    <a:pt x="882" y="1698"/>
                  </a:lnTo>
                  <a:lnTo>
                    <a:pt x="910" y="1696"/>
                  </a:lnTo>
                  <a:lnTo>
                    <a:pt x="938" y="1693"/>
                  </a:lnTo>
                  <a:lnTo>
                    <a:pt x="965" y="1689"/>
                  </a:lnTo>
                  <a:lnTo>
                    <a:pt x="992" y="1684"/>
                  </a:lnTo>
                  <a:lnTo>
                    <a:pt x="1020" y="1678"/>
                  </a:lnTo>
                  <a:lnTo>
                    <a:pt x="1046" y="1672"/>
                  </a:lnTo>
                  <a:lnTo>
                    <a:pt x="1074" y="1664"/>
                  </a:lnTo>
                  <a:lnTo>
                    <a:pt x="1100" y="1656"/>
                  </a:lnTo>
                  <a:lnTo>
                    <a:pt x="1126" y="1646"/>
                  </a:lnTo>
                  <a:lnTo>
                    <a:pt x="1152" y="1636"/>
                  </a:lnTo>
                  <a:lnTo>
                    <a:pt x="1177" y="1625"/>
                  </a:lnTo>
                  <a:lnTo>
                    <a:pt x="1203" y="1613"/>
                  </a:lnTo>
                  <a:lnTo>
                    <a:pt x="1227" y="1600"/>
                  </a:lnTo>
                  <a:lnTo>
                    <a:pt x="1252" y="1586"/>
                  </a:lnTo>
                  <a:lnTo>
                    <a:pt x="1276" y="1573"/>
                  </a:lnTo>
                  <a:lnTo>
                    <a:pt x="1300" y="1558"/>
                  </a:lnTo>
                  <a:lnTo>
                    <a:pt x="1322" y="1542"/>
                  </a:lnTo>
                  <a:lnTo>
                    <a:pt x="1344" y="1525"/>
                  </a:lnTo>
                  <a:lnTo>
                    <a:pt x="1367" y="1508"/>
                  </a:lnTo>
                  <a:lnTo>
                    <a:pt x="1388" y="1490"/>
                  </a:lnTo>
                  <a:lnTo>
                    <a:pt x="1408" y="1471"/>
                  </a:lnTo>
                  <a:lnTo>
                    <a:pt x="1429" y="1452"/>
                  </a:lnTo>
                  <a:lnTo>
                    <a:pt x="1448" y="1432"/>
                  </a:lnTo>
                  <a:lnTo>
                    <a:pt x="1467" y="1411"/>
                  </a:lnTo>
                  <a:lnTo>
                    <a:pt x="1485" y="1389"/>
                  </a:lnTo>
                  <a:lnTo>
                    <a:pt x="1502" y="1368"/>
                  </a:lnTo>
                  <a:lnTo>
                    <a:pt x="1519" y="1346"/>
                  </a:lnTo>
                  <a:lnTo>
                    <a:pt x="1534" y="1322"/>
                  </a:lnTo>
                  <a:lnTo>
                    <a:pt x="1550" y="1299"/>
                  </a:lnTo>
                  <a:lnTo>
                    <a:pt x="1564" y="1276"/>
                  </a:lnTo>
                  <a:lnTo>
                    <a:pt x="1578" y="1251"/>
                  </a:lnTo>
                  <a:lnTo>
                    <a:pt x="1590" y="1227"/>
                  </a:lnTo>
                  <a:lnTo>
                    <a:pt x="1602" y="1201"/>
                  </a:lnTo>
                  <a:lnTo>
                    <a:pt x="1613" y="1175"/>
                  </a:lnTo>
                  <a:lnTo>
                    <a:pt x="1623" y="1150"/>
                  </a:lnTo>
                  <a:lnTo>
                    <a:pt x="1633" y="1123"/>
                  </a:lnTo>
                  <a:lnTo>
                    <a:pt x="1642" y="1097"/>
                  </a:lnTo>
                  <a:lnTo>
                    <a:pt x="1649" y="1070"/>
                  </a:lnTo>
                  <a:lnTo>
                    <a:pt x="1655" y="1043"/>
                  </a:lnTo>
                  <a:lnTo>
                    <a:pt x="1662" y="1016"/>
                  </a:lnTo>
                  <a:lnTo>
                    <a:pt x="1667" y="988"/>
                  </a:lnTo>
                  <a:lnTo>
                    <a:pt x="1670" y="961"/>
                  </a:lnTo>
                  <a:lnTo>
                    <a:pt x="1674" y="934"/>
                  </a:lnTo>
                  <a:lnTo>
                    <a:pt x="1677" y="906"/>
                  </a:lnTo>
                  <a:lnTo>
                    <a:pt x="1678" y="877"/>
                  </a:lnTo>
                  <a:lnTo>
                    <a:pt x="1678" y="850"/>
                  </a:lnTo>
                  <a:lnTo>
                    <a:pt x="1678" y="822"/>
                  </a:lnTo>
                  <a:lnTo>
                    <a:pt x="1677" y="794"/>
                  </a:lnTo>
                  <a:lnTo>
                    <a:pt x="1674" y="767"/>
                  </a:lnTo>
                  <a:lnTo>
                    <a:pt x="1670" y="739"/>
                  </a:lnTo>
                  <a:lnTo>
                    <a:pt x="1667" y="711"/>
                  </a:lnTo>
                  <a:lnTo>
                    <a:pt x="1662" y="684"/>
                  </a:lnTo>
                  <a:lnTo>
                    <a:pt x="1655" y="657"/>
                  </a:lnTo>
                  <a:lnTo>
                    <a:pt x="1649" y="629"/>
                  </a:lnTo>
                  <a:lnTo>
                    <a:pt x="1642" y="603"/>
                  </a:lnTo>
                  <a:lnTo>
                    <a:pt x="1633" y="576"/>
                  </a:lnTo>
                  <a:lnTo>
                    <a:pt x="1623" y="550"/>
                  </a:lnTo>
                  <a:lnTo>
                    <a:pt x="1613" y="524"/>
                  </a:lnTo>
                  <a:lnTo>
                    <a:pt x="1602" y="498"/>
                  </a:lnTo>
                  <a:lnTo>
                    <a:pt x="1590" y="474"/>
                  </a:lnTo>
                  <a:lnTo>
                    <a:pt x="1578" y="448"/>
                  </a:lnTo>
                  <a:lnTo>
                    <a:pt x="1564" y="424"/>
                  </a:lnTo>
                  <a:lnTo>
                    <a:pt x="1550" y="400"/>
                  </a:lnTo>
                  <a:lnTo>
                    <a:pt x="1534" y="377"/>
                  </a:lnTo>
                  <a:lnTo>
                    <a:pt x="1519" y="353"/>
                  </a:lnTo>
                  <a:lnTo>
                    <a:pt x="1502" y="331"/>
                  </a:lnTo>
                  <a:lnTo>
                    <a:pt x="1485" y="310"/>
                  </a:lnTo>
                  <a:lnTo>
                    <a:pt x="1467" y="288"/>
                  </a:lnTo>
                  <a:lnTo>
                    <a:pt x="1448" y="268"/>
                  </a:lnTo>
                  <a:lnTo>
                    <a:pt x="1429" y="248"/>
                  </a:lnTo>
                  <a:lnTo>
                    <a:pt x="1408" y="229"/>
                  </a:lnTo>
                  <a:lnTo>
                    <a:pt x="1388" y="210"/>
                  </a:lnTo>
                  <a:lnTo>
                    <a:pt x="1367" y="192"/>
                  </a:lnTo>
                  <a:lnTo>
                    <a:pt x="1344" y="175"/>
                  </a:lnTo>
                  <a:lnTo>
                    <a:pt x="1322" y="158"/>
                  </a:lnTo>
                  <a:lnTo>
                    <a:pt x="1300" y="143"/>
                  </a:lnTo>
                  <a:lnTo>
                    <a:pt x="1276" y="127"/>
                  </a:lnTo>
                  <a:lnTo>
                    <a:pt x="1252" y="113"/>
                  </a:lnTo>
                  <a:lnTo>
                    <a:pt x="1227" y="99"/>
                  </a:lnTo>
                  <a:lnTo>
                    <a:pt x="1203" y="86"/>
                  </a:lnTo>
                  <a:lnTo>
                    <a:pt x="1177" y="74"/>
                  </a:lnTo>
                  <a:lnTo>
                    <a:pt x="1152" y="64"/>
                  </a:lnTo>
                  <a:lnTo>
                    <a:pt x="1126" y="53"/>
                  </a:lnTo>
                  <a:lnTo>
                    <a:pt x="1100" y="44"/>
                  </a:lnTo>
                  <a:lnTo>
                    <a:pt x="1074" y="36"/>
                  </a:lnTo>
                  <a:lnTo>
                    <a:pt x="1046" y="28"/>
                  </a:lnTo>
                  <a:lnTo>
                    <a:pt x="1020" y="21"/>
                  </a:lnTo>
                  <a:lnTo>
                    <a:pt x="992" y="16"/>
                  </a:lnTo>
                  <a:lnTo>
                    <a:pt x="965" y="11"/>
                  </a:lnTo>
                  <a:lnTo>
                    <a:pt x="938" y="6"/>
                  </a:lnTo>
                  <a:lnTo>
                    <a:pt x="910" y="3"/>
                  </a:lnTo>
                  <a:lnTo>
                    <a:pt x="882" y="1"/>
                  </a:lnTo>
                  <a:lnTo>
                    <a:pt x="855" y="0"/>
                  </a:lnTo>
                  <a:lnTo>
                    <a:pt x="827" y="0"/>
                  </a:lnTo>
                  <a:lnTo>
                    <a:pt x="798" y="0"/>
                  </a:lnTo>
                  <a:lnTo>
                    <a:pt x="771" y="1"/>
                  </a:lnTo>
                  <a:lnTo>
                    <a:pt x="743" y="4"/>
                  </a:lnTo>
                  <a:lnTo>
                    <a:pt x="715" y="7"/>
                  </a:lnTo>
                  <a:lnTo>
                    <a:pt x="688" y="12"/>
                  </a:lnTo>
                  <a:lnTo>
                    <a:pt x="661" y="16"/>
                  </a:lnTo>
                  <a:lnTo>
                    <a:pt x="633" y="22"/>
                  </a:lnTo>
                  <a:lnTo>
                    <a:pt x="607" y="29"/>
                  </a:lnTo>
                  <a:lnTo>
                    <a:pt x="580" y="37"/>
                  </a:lnTo>
                  <a:lnTo>
                    <a:pt x="553" y="46"/>
                  </a:lnTo>
                  <a:lnTo>
                    <a:pt x="527" y="54"/>
                  </a:lnTo>
                  <a:lnTo>
                    <a:pt x="501" y="65"/>
                  </a:lnTo>
                  <a:lnTo>
                    <a:pt x="476" y="77"/>
                  </a:lnTo>
                  <a:lnTo>
                    <a:pt x="450" y="88"/>
                  </a:lnTo>
                  <a:lnTo>
                    <a:pt x="426" y="101"/>
                  </a:lnTo>
                  <a:lnTo>
                    <a:pt x="401" y="115"/>
                  </a:lnTo>
                  <a:lnTo>
                    <a:pt x="378" y="129"/>
                  </a:lnTo>
                  <a:lnTo>
                    <a:pt x="354" y="144"/>
                  </a:lnTo>
                  <a:lnTo>
                    <a:pt x="332" y="160"/>
                  </a:lnTo>
                  <a:lnTo>
                    <a:pt x="309" y="177"/>
                  </a:lnTo>
                  <a:lnTo>
                    <a:pt x="287" y="194"/>
                  </a:lnTo>
                  <a:lnTo>
                    <a:pt x="266" y="212"/>
                  </a:lnTo>
                  <a:lnTo>
                    <a:pt x="246" y="231"/>
                  </a:lnTo>
                  <a:lnTo>
                    <a:pt x="225" y="250"/>
                  </a:lnTo>
                  <a:lnTo>
                    <a:pt x="206" y="270"/>
                  </a:lnTo>
                  <a:lnTo>
                    <a:pt x="188" y="292"/>
                  </a:lnTo>
                  <a:lnTo>
                    <a:pt x="170" y="313"/>
                  </a:lnTo>
                  <a:lnTo>
                    <a:pt x="153" y="334"/>
                  </a:lnTo>
                  <a:lnTo>
                    <a:pt x="136" y="357"/>
                  </a:lnTo>
                  <a:lnTo>
                    <a:pt x="120" y="380"/>
                  </a:lnTo>
                  <a:lnTo>
                    <a:pt x="105" y="403"/>
                  </a:lnTo>
                  <a:lnTo>
                    <a:pt x="91" y="427"/>
                  </a:lnTo>
                  <a:lnTo>
                    <a:pt x="77" y="451"/>
                  </a:lnTo>
                  <a:lnTo>
                    <a:pt x="65" y="477"/>
                  </a:lnTo>
                  <a:lnTo>
                    <a:pt x="53" y="501"/>
                  </a:lnTo>
                  <a:lnTo>
                    <a:pt x="42" y="527"/>
                  </a:lnTo>
                  <a:lnTo>
                    <a:pt x="32" y="554"/>
                  </a:lnTo>
                  <a:lnTo>
                    <a:pt x="23" y="579"/>
                  </a:lnTo>
                  <a:lnTo>
                    <a:pt x="15" y="606"/>
                  </a:lnTo>
                  <a:lnTo>
                    <a:pt x="7" y="633"/>
                  </a:lnTo>
                  <a:lnTo>
                    <a:pt x="0" y="66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05" name="Line 430"/>
            <p:cNvSpPr>
              <a:spLocks noChangeShapeType="1"/>
            </p:cNvSpPr>
            <p:nvPr/>
          </p:nvSpPr>
          <p:spPr bwMode="auto">
            <a:xfrm>
              <a:off x="3307" y="2287"/>
              <a:ext cx="41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06" name="Line 431"/>
            <p:cNvSpPr>
              <a:spLocks noChangeShapeType="1"/>
            </p:cNvSpPr>
            <p:nvPr/>
          </p:nvSpPr>
          <p:spPr bwMode="auto">
            <a:xfrm>
              <a:off x="4091" y="2486"/>
              <a:ext cx="304" cy="1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07" name="Line 432"/>
            <p:cNvSpPr>
              <a:spLocks noChangeShapeType="1"/>
            </p:cNvSpPr>
            <p:nvPr/>
          </p:nvSpPr>
          <p:spPr bwMode="auto">
            <a:xfrm>
              <a:off x="4442" y="2631"/>
              <a:ext cx="36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08" name="Line 433"/>
            <p:cNvSpPr>
              <a:spLocks noChangeShapeType="1"/>
            </p:cNvSpPr>
            <p:nvPr/>
          </p:nvSpPr>
          <p:spPr bwMode="auto">
            <a:xfrm>
              <a:off x="4525" y="2665"/>
              <a:ext cx="559" cy="2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09" name="Line 434"/>
            <p:cNvSpPr>
              <a:spLocks noChangeShapeType="1"/>
            </p:cNvSpPr>
            <p:nvPr/>
          </p:nvSpPr>
          <p:spPr bwMode="auto">
            <a:xfrm>
              <a:off x="5131" y="2918"/>
              <a:ext cx="38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10" name="Line 435"/>
            <p:cNvSpPr>
              <a:spLocks noChangeShapeType="1"/>
            </p:cNvSpPr>
            <p:nvPr/>
          </p:nvSpPr>
          <p:spPr bwMode="auto">
            <a:xfrm>
              <a:off x="5214" y="2954"/>
              <a:ext cx="304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11" name="Freeform 436"/>
            <p:cNvSpPr>
              <a:spLocks/>
            </p:cNvSpPr>
            <p:nvPr/>
          </p:nvSpPr>
          <p:spPr bwMode="auto">
            <a:xfrm>
              <a:off x="5395" y="2368"/>
              <a:ext cx="123" cy="234"/>
            </a:xfrm>
            <a:custGeom>
              <a:avLst/>
              <a:gdLst>
                <a:gd name="T0" fmla="*/ 6 w 384"/>
                <a:gd name="T1" fmla="*/ 234 h 736"/>
                <a:gd name="T2" fmla="*/ 17 w 384"/>
                <a:gd name="T3" fmla="*/ 233 h 736"/>
                <a:gd name="T4" fmla="*/ 29 w 384"/>
                <a:gd name="T5" fmla="*/ 232 h 736"/>
                <a:gd name="T6" fmla="*/ 40 w 384"/>
                <a:gd name="T7" fmla="*/ 229 h 736"/>
                <a:gd name="T8" fmla="*/ 51 w 384"/>
                <a:gd name="T9" fmla="*/ 225 h 736"/>
                <a:gd name="T10" fmla="*/ 61 w 384"/>
                <a:gd name="T11" fmla="*/ 220 h 736"/>
                <a:gd name="T12" fmla="*/ 71 w 384"/>
                <a:gd name="T13" fmla="*/ 214 h 736"/>
                <a:gd name="T14" fmla="*/ 80 w 384"/>
                <a:gd name="T15" fmla="*/ 207 h 736"/>
                <a:gd name="T16" fmla="*/ 88 w 384"/>
                <a:gd name="T17" fmla="*/ 199 h 736"/>
                <a:gd name="T18" fmla="*/ 96 w 384"/>
                <a:gd name="T19" fmla="*/ 191 h 736"/>
                <a:gd name="T20" fmla="*/ 103 w 384"/>
                <a:gd name="T21" fmla="*/ 182 h 736"/>
                <a:gd name="T22" fmla="*/ 109 w 384"/>
                <a:gd name="T23" fmla="*/ 172 h 736"/>
                <a:gd name="T24" fmla="*/ 114 w 384"/>
                <a:gd name="T25" fmla="*/ 162 h 736"/>
                <a:gd name="T26" fmla="*/ 118 w 384"/>
                <a:gd name="T27" fmla="*/ 151 h 736"/>
                <a:gd name="T28" fmla="*/ 120 w 384"/>
                <a:gd name="T29" fmla="*/ 140 h 736"/>
                <a:gd name="T30" fmla="*/ 122 w 384"/>
                <a:gd name="T31" fmla="*/ 128 h 736"/>
                <a:gd name="T32" fmla="*/ 123 w 384"/>
                <a:gd name="T33" fmla="*/ 117 h 736"/>
                <a:gd name="T34" fmla="*/ 122 w 384"/>
                <a:gd name="T35" fmla="*/ 105 h 736"/>
                <a:gd name="T36" fmla="*/ 120 w 384"/>
                <a:gd name="T37" fmla="*/ 94 h 736"/>
                <a:gd name="T38" fmla="*/ 118 w 384"/>
                <a:gd name="T39" fmla="*/ 83 h 736"/>
                <a:gd name="T40" fmla="*/ 114 w 384"/>
                <a:gd name="T41" fmla="*/ 72 h 736"/>
                <a:gd name="T42" fmla="*/ 109 w 384"/>
                <a:gd name="T43" fmla="*/ 62 h 736"/>
                <a:gd name="T44" fmla="*/ 103 w 384"/>
                <a:gd name="T45" fmla="*/ 52 h 736"/>
                <a:gd name="T46" fmla="*/ 96 w 384"/>
                <a:gd name="T47" fmla="*/ 43 h 736"/>
                <a:gd name="T48" fmla="*/ 88 w 384"/>
                <a:gd name="T49" fmla="*/ 34 h 736"/>
                <a:gd name="T50" fmla="*/ 80 w 384"/>
                <a:gd name="T51" fmla="*/ 27 h 736"/>
                <a:gd name="T52" fmla="*/ 71 w 384"/>
                <a:gd name="T53" fmla="*/ 20 h 736"/>
                <a:gd name="T54" fmla="*/ 61 w 384"/>
                <a:gd name="T55" fmla="*/ 14 h 736"/>
                <a:gd name="T56" fmla="*/ 51 w 384"/>
                <a:gd name="T57" fmla="*/ 9 h 736"/>
                <a:gd name="T58" fmla="*/ 40 w 384"/>
                <a:gd name="T59" fmla="*/ 5 h 736"/>
                <a:gd name="T60" fmla="*/ 29 w 384"/>
                <a:gd name="T61" fmla="*/ 2 h 736"/>
                <a:gd name="T62" fmla="*/ 17 w 384"/>
                <a:gd name="T63" fmla="*/ 0 h 736"/>
                <a:gd name="T64" fmla="*/ 6 w 384"/>
                <a:gd name="T65" fmla="*/ 0 h 7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84" h="736">
                  <a:moveTo>
                    <a:pt x="0" y="736"/>
                  </a:moveTo>
                  <a:lnTo>
                    <a:pt x="18" y="736"/>
                  </a:lnTo>
                  <a:lnTo>
                    <a:pt x="36" y="735"/>
                  </a:lnTo>
                  <a:lnTo>
                    <a:pt x="54" y="734"/>
                  </a:lnTo>
                  <a:lnTo>
                    <a:pt x="71" y="732"/>
                  </a:lnTo>
                  <a:lnTo>
                    <a:pt x="89" y="729"/>
                  </a:lnTo>
                  <a:lnTo>
                    <a:pt x="107" y="724"/>
                  </a:lnTo>
                  <a:lnTo>
                    <a:pt x="124" y="720"/>
                  </a:lnTo>
                  <a:lnTo>
                    <a:pt x="141" y="714"/>
                  </a:lnTo>
                  <a:lnTo>
                    <a:pt x="158" y="707"/>
                  </a:lnTo>
                  <a:lnTo>
                    <a:pt x="174" y="700"/>
                  </a:lnTo>
                  <a:lnTo>
                    <a:pt x="190" y="692"/>
                  </a:lnTo>
                  <a:lnTo>
                    <a:pt x="206" y="683"/>
                  </a:lnTo>
                  <a:lnTo>
                    <a:pt x="221" y="673"/>
                  </a:lnTo>
                  <a:lnTo>
                    <a:pt x="236" y="663"/>
                  </a:lnTo>
                  <a:lnTo>
                    <a:pt x="250" y="652"/>
                  </a:lnTo>
                  <a:lnTo>
                    <a:pt x="264" y="640"/>
                  </a:lnTo>
                  <a:lnTo>
                    <a:pt x="276" y="627"/>
                  </a:lnTo>
                  <a:lnTo>
                    <a:pt x="289" y="615"/>
                  </a:lnTo>
                  <a:lnTo>
                    <a:pt x="301" y="601"/>
                  </a:lnTo>
                  <a:lnTo>
                    <a:pt x="312" y="587"/>
                  </a:lnTo>
                  <a:lnTo>
                    <a:pt x="322" y="572"/>
                  </a:lnTo>
                  <a:lnTo>
                    <a:pt x="332" y="557"/>
                  </a:lnTo>
                  <a:lnTo>
                    <a:pt x="340" y="541"/>
                  </a:lnTo>
                  <a:lnTo>
                    <a:pt x="349" y="525"/>
                  </a:lnTo>
                  <a:lnTo>
                    <a:pt x="356" y="508"/>
                  </a:lnTo>
                  <a:lnTo>
                    <a:pt x="363" y="491"/>
                  </a:lnTo>
                  <a:lnTo>
                    <a:pt x="368" y="474"/>
                  </a:lnTo>
                  <a:lnTo>
                    <a:pt x="373" y="457"/>
                  </a:lnTo>
                  <a:lnTo>
                    <a:pt x="376" y="439"/>
                  </a:lnTo>
                  <a:lnTo>
                    <a:pt x="380" y="422"/>
                  </a:lnTo>
                  <a:lnTo>
                    <a:pt x="382" y="404"/>
                  </a:lnTo>
                  <a:lnTo>
                    <a:pt x="383" y="386"/>
                  </a:lnTo>
                  <a:lnTo>
                    <a:pt x="384" y="368"/>
                  </a:lnTo>
                  <a:lnTo>
                    <a:pt x="383" y="350"/>
                  </a:lnTo>
                  <a:lnTo>
                    <a:pt x="382" y="331"/>
                  </a:lnTo>
                  <a:lnTo>
                    <a:pt x="380" y="314"/>
                  </a:lnTo>
                  <a:lnTo>
                    <a:pt x="376" y="296"/>
                  </a:lnTo>
                  <a:lnTo>
                    <a:pt x="373" y="278"/>
                  </a:lnTo>
                  <a:lnTo>
                    <a:pt x="368" y="261"/>
                  </a:lnTo>
                  <a:lnTo>
                    <a:pt x="363" y="244"/>
                  </a:lnTo>
                  <a:lnTo>
                    <a:pt x="356" y="227"/>
                  </a:lnTo>
                  <a:lnTo>
                    <a:pt x="349" y="211"/>
                  </a:lnTo>
                  <a:lnTo>
                    <a:pt x="340" y="195"/>
                  </a:lnTo>
                  <a:lnTo>
                    <a:pt x="332" y="179"/>
                  </a:lnTo>
                  <a:lnTo>
                    <a:pt x="322" y="164"/>
                  </a:lnTo>
                  <a:lnTo>
                    <a:pt x="312" y="149"/>
                  </a:lnTo>
                  <a:lnTo>
                    <a:pt x="301" y="134"/>
                  </a:lnTo>
                  <a:lnTo>
                    <a:pt x="289" y="122"/>
                  </a:lnTo>
                  <a:lnTo>
                    <a:pt x="276" y="108"/>
                  </a:lnTo>
                  <a:lnTo>
                    <a:pt x="264" y="96"/>
                  </a:lnTo>
                  <a:lnTo>
                    <a:pt x="250" y="84"/>
                  </a:lnTo>
                  <a:lnTo>
                    <a:pt x="236" y="73"/>
                  </a:lnTo>
                  <a:lnTo>
                    <a:pt x="221" y="62"/>
                  </a:lnTo>
                  <a:lnTo>
                    <a:pt x="206" y="52"/>
                  </a:lnTo>
                  <a:lnTo>
                    <a:pt x="190" y="44"/>
                  </a:lnTo>
                  <a:lnTo>
                    <a:pt x="174" y="35"/>
                  </a:lnTo>
                  <a:lnTo>
                    <a:pt x="158" y="28"/>
                  </a:lnTo>
                  <a:lnTo>
                    <a:pt x="141" y="22"/>
                  </a:lnTo>
                  <a:lnTo>
                    <a:pt x="124" y="16"/>
                  </a:lnTo>
                  <a:lnTo>
                    <a:pt x="107" y="11"/>
                  </a:lnTo>
                  <a:lnTo>
                    <a:pt x="89" y="7"/>
                  </a:lnTo>
                  <a:lnTo>
                    <a:pt x="71" y="3"/>
                  </a:lnTo>
                  <a:lnTo>
                    <a:pt x="54" y="1"/>
                  </a:lnTo>
                  <a:lnTo>
                    <a:pt x="36" y="0"/>
                  </a:lnTo>
                  <a:lnTo>
                    <a:pt x="18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12" name="Freeform 437"/>
            <p:cNvSpPr>
              <a:spLocks/>
            </p:cNvSpPr>
            <p:nvPr/>
          </p:nvSpPr>
          <p:spPr bwMode="auto">
            <a:xfrm>
              <a:off x="5127" y="2817"/>
              <a:ext cx="346" cy="345"/>
            </a:xfrm>
            <a:custGeom>
              <a:avLst/>
              <a:gdLst>
                <a:gd name="T0" fmla="*/ 345 w 1081"/>
                <a:gd name="T1" fmla="*/ 158 h 1081"/>
                <a:gd name="T2" fmla="*/ 342 w 1081"/>
                <a:gd name="T3" fmla="*/ 137 h 1081"/>
                <a:gd name="T4" fmla="*/ 336 w 1081"/>
                <a:gd name="T5" fmla="*/ 116 h 1081"/>
                <a:gd name="T6" fmla="*/ 328 w 1081"/>
                <a:gd name="T7" fmla="*/ 97 h 1081"/>
                <a:gd name="T8" fmla="*/ 318 w 1081"/>
                <a:gd name="T9" fmla="*/ 78 h 1081"/>
                <a:gd name="T10" fmla="*/ 305 w 1081"/>
                <a:gd name="T11" fmla="*/ 61 h 1081"/>
                <a:gd name="T12" fmla="*/ 290 w 1081"/>
                <a:gd name="T13" fmla="*/ 45 h 1081"/>
                <a:gd name="T14" fmla="*/ 273 w 1081"/>
                <a:gd name="T15" fmla="*/ 32 h 1081"/>
                <a:gd name="T16" fmla="*/ 255 w 1081"/>
                <a:gd name="T17" fmla="*/ 21 h 1081"/>
                <a:gd name="T18" fmla="*/ 236 w 1081"/>
                <a:gd name="T19" fmla="*/ 12 h 1081"/>
                <a:gd name="T20" fmla="*/ 215 w 1081"/>
                <a:gd name="T21" fmla="*/ 5 h 1081"/>
                <a:gd name="T22" fmla="*/ 194 w 1081"/>
                <a:gd name="T23" fmla="*/ 1 h 1081"/>
                <a:gd name="T24" fmla="*/ 173 w 1081"/>
                <a:gd name="T25" fmla="*/ 0 h 1081"/>
                <a:gd name="T26" fmla="*/ 152 w 1081"/>
                <a:gd name="T27" fmla="*/ 1 h 1081"/>
                <a:gd name="T28" fmla="*/ 131 w 1081"/>
                <a:gd name="T29" fmla="*/ 5 h 1081"/>
                <a:gd name="T30" fmla="*/ 110 w 1081"/>
                <a:gd name="T31" fmla="*/ 12 h 1081"/>
                <a:gd name="T32" fmla="*/ 91 w 1081"/>
                <a:gd name="T33" fmla="*/ 21 h 1081"/>
                <a:gd name="T34" fmla="*/ 72 w 1081"/>
                <a:gd name="T35" fmla="*/ 32 h 1081"/>
                <a:gd name="T36" fmla="*/ 56 w 1081"/>
                <a:gd name="T37" fmla="*/ 45 h 1081"/>
                <a:gd name="T38" fmla="*/ 41 w 1081"/>
                <a:gd name="T39" fmla="*/ 61 h 1081"/>
                <a:gd name="T40" fmla="*/ 28 w 1081"/>
                <a:gd name="T41" fmla="*/ 78 h 1081"/>
                <a:gd name="T42" fmla="*/ 18 w 1081"/>
                <a:gd name="T43" fmla="*/ 97 h 1081"/>
                <a:gd name="T44" fmla="*/ 9 w 1081"/>
                <a:gd name="T45" fmla="*/ 116 h 1081"/>
                <a:gd name="T46" fmla="*/ 4 w 1081"/>
                <a:gd name="T47" fmla="*/ 137 h 1081"/>
                <a:gd name="T48" fmla="*/ 1 w 1081"/>
                <a:gd name="T49" fmla="*/ 158 h 1081"/>
                <a:gd name="T50" fmla="*/ 0 w 1081"/>
                <a:gd name="T51" fmla="*/ 180 h 1081"/>
                <a:gd name="T52" fmla="*/ 3 w 1081"/>
                <a:gd name="T53" fmla="*/ 201 h 1081"/>
                <a:gd name="T54" fmla="*/ 7 w 1081"/>
                <a:gd name="T55" fmla="*/ 222 h 1081"/>
                <a:gd name="T56" fmla="*/ 15 w 1081"/>
                <a:gd name="T57" fmla="*/ 242 h 1081"/>
                <a:gd name="T58" fmla="*/ 24 w 1081"/>
                <a:gd name="T59" fmla="*/ 261 h 1081"/>
                <a:gd name="T60" fmla="*/ 36 w 1081"/>
                <a:gd name="T61" fmla="*/ 279 h 1081"/>
                <a:gd name="T62" fmla="*/ 51 w 1081"/>
                <a:gd name="T63" fmla="*/ 295 h 1081"/>
                <a:gd name="T64" fmla="*/ 67 w 1081"/>
                <a:gd name="T65" fmla="*/ 309 h 1081"/>
                <a:gd name="T66" fmla="*/ 85 w 1081"/>
                <a:gd name="T67" fmla="*/ 321 h 1081"/>
                <a:gd name="T68" fmla="*/ 103 w 1081"/>
                <a:gd name="T69" fmla="*/ 331 h 1081"/>
                <a:gd name="T70" fmla="*/ 124 w 1081"/>
                <a:gd name="T71" fmla="*/ 338 h 1081"/>
                <a:gd name="T72" fmla="*/ 145 w 1081"/>
                <a:gd name="T73" fmla="*/ 343 h 1081"/>
                <a:gd name="T74" fmla="*/ 166 w 1081"/>
                <a:gd name="T75" fmla="*/ 345 h 1081"/>
                <a:gd name="T76" fmla="*/ 187 w 1081"/>
                <a:gd name="T77" fmla="*/ 345 h 1081"/>
                <a:gd name="T78" fmla="*/ 209 w 1081"/>
                <a:gd name="T79" fmla="*/ 341 h 1081"/>
                <a:gd name="T80" fmla="*/ 229 w 1081"/>
                <a:gd name="T81" fmla="*/ 336 h 1081"/>
                <a:gd name="T82" fmla="*/ 249 w 1081"/>
                <a:gd name="T83" fmla="*/ 328 h 1081"/>
                <a:gd name="T84" fmla="*/ 268 w 1081"/>
                <a:gd name="T85" fmla="*/ 317 h 1081"/>
                <a:gd name="T86" fmla="*/ 285 w 1081"/>
                <a:gd name="T87" fmla="*/ 304 h 1081"/>
                <a:gd name="T88" fmla="*/ 301 w 1081"/>
                <a:gd name="T89" fmla="*/ 289 h 1081"/>
                <a:gd name="T90" fmla="*/ 314 w 1081"/>
                <a:gd name="T91" fmla="*/ 273 h 1081"/>
                <a:gd name="T92" fmla="*/ 325 w 1081"/>
                <a:gd name="T93" fmla="*/ 255 h 1081"/>
                <a:gd name="T94" fmla="*/ 334 w 1081"/>
                <a:gd name="T95" fmla="*/ 236 h 1081"/>
                <a:gd name="T96" fmla="*/ 341 w 1081"/>
                <a:gd name="T97" fmla="*/ 215 h 1081"/>
                <a:gd name="T98" fmla="*/ 345 w 1081"/>
                <a:gd name="T99" fmla="*/ 194 h 1081"/>
                <a:gd name="T100" fmla="*/ 346 w 1081"/>
                <a:gd name="T101" fmla="*/ 173 h 108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081" h="1081">
                  <a:moveTo>
                    <a:pt x="1081" y="541"/>
                  </a:moveTo>
                  <a:lnTo>
                    <a:pt x="1081" y="518"/>
                  </a:lnTo>
                  <a:lnTo>
                    <a:pt x="1079" y="496"/>
                  </a:lnTo>
                  <a:lnTo>
                    <a:pt x="1077" y="474"/>
                  </a:lnTo>
                  <a:lnTo>
                    <a:pt x="1074" y="452"/>
                  </a:lnTo>
                  <a:lnTo>
                    <a:pt x="1070" y="430"/>
                  </a:lnTo>
                  <a:lnTo>
                    <a:pt x="1064" y="407"/>
                  </a:lnTo>
                  <a:lnTo>
                    <a:pt x="1059" y="386"/>
                  </a:lnTo>
                  <a:lnTo>
                    <a:pt x="1051" y="365"/>
                  </a:lnTo>
                  <a:lnTo>
                    <a:pt x="1044" y="345"/>
                  </a:lnTo>
                  <a:lnTo>
                    <a:pt x="1035" y="323"/>
                  </a:lnTo>
                  <a:lnTo>
                    <a:pt x="1026" y="303"/>
                  </a:lnTo>
                  <a:lnTo>
                    <a:pt x="1016" y="283"/>
                  </a:lnTo>
                  <a:lnTo>
                    <a:pt x="1005" y="264"/>
                  </a:lnTo>
                  <a:lnTo>
                    <a:pt x="993" y="245"/>
                  </a:lnTo>
                  <a:lnTo>
                    <a:pt x="980" y="226"/>
                  </a:lnTo>
                  <a:lnTo>
                    <a:pt x="967" y="208"/>
                  </a:lnTo>
                  <a:lnTo>
                    <a:pt x="953" y="191"/>
                  </a:lnTo>
                  <a:lnTo>
                    <a:pt x="939" y="174"/>
                  </a:lnTo>
                  <a:lnTo>
                    <a:pt x="923" y="158"/>
                  </a:lnTo>
                  <a:lnTo>
                    <a:pt x="907" y="142"/>
                  </a:lnTo>
                  <a:lnTo>
                    <a:pt x="890" y="129"/>
                  </a:lnTo>
                  <a:lnTo>
                    <a:pt x="873" y="114"/>
                  </a:lnTo>
                  <a:lnTo>
                    <a:pt x="854" y="101"/>
                  </a:lnTo>
                  <a:lnTo>
                    <a:pt x="836" y="88"/>
                  </a:lnTo>
                  <a:lnTo>
                    <a:pt x="817" y="76"/>
                  </a:lnTo>
                  <a:lnTo>
                    <a:pt x="798" y="65"/>
                  </a:lnTo>
                  <a:lnTo>
                    <a:pt x="778" y="55"/>
                  </a:lnTo>
                  <a:lnTo>
                    <a:pt x="758" y="45"/>
                  </a:lnTo>
                  <a:lnTo>
                    <a:pt x="737" y="37"/>
                  </a:lnTo>
                  <a:lnTo>
                    <a:pt x="716" y="30"/>
                  </a:lnTo>
                  <a:lnTo>
                    <a:pt x="695" y="22"/>
                  </a:lnTo>
                  <a:lnTo>
                    <a:pt x="673" y="17"/>
                  </a:lnTo>
                  <a:lnTo>
                    <a:pt x="652" y="11"/>
                  </a:lnTo>
                  <a:lnTo>
                    <a:pt x="630" y="7"/>
                  </a:lnTo>
                  <a:lnTo>
                    <a:pt x="607" y="4"/>
                  </a:lnTo>
                  <a:lnTo>
                    <a:pt x="585" y="2"/>
                  </a:lnTo>
                  <a:lnTo>
                    <a:pt x="563" y="1"/>
                  </a:lnTo>
                  <a:lnTo>
                    <a:pt x="540" y="0"/>
                  </a:lnTo>
                  <a:lnTo>
                    <a:pt x="518" y="1"/>
                  </a:lnTo>
                  <a:lnTo>
                    <a:pt x="496" y="2"/>
                  </a:lnTo>
                  <a:lnTo>
                    <a:pt x="474" y="4"/>
                  </a:lnTo>
                  <a:lnTo>
                    <a:pt x="452" y="7"/>
                  </a:lnTo>
                  <a:lnTo>
                    <a:pt x="430" y="11"/>
                  </a:lnTo>
                  <a:lnTo>
                    <a:pt x="408" y="17"/>
                  </a:lnTo>
                  <a:lnTo>
                    <a:pt x="387" y="22"/>
                  </a:lnTo>
                  <a:lnTo>
                    <a:pt x="366" y="30"/>
                  </a:lnTo>
                  <a:lnTo>
                    <a:pt x="344" y="37"/>
                  </a:lnTo>
                  <a:lnTo>
                    <a:pt x="323" y="45"/>
                  </a:lnTo>
                  <a:lnTo>
                    <a:pt x="303" y="55"/>
                  </a:lnTo>
                  <a:lnTo>
                    <a:pt x="284" y="65"/>
                  </a:lnTo>
                  <a:lnTo>
                    <a:pt x="265" y="76"/>
                  </a:lnTo>
                  <a:lnTo>
                    <a:pt x="245" y="88"/>
                  </a:lnTo>
                  <a:lnTo>
                    <a:pt x="226" y="101"/>
                  </a:lnTo>
                  <a:lnTo>
                    <a:pt x="209" y="114"/>
                  </a:lnTo>
                  <a:lnTo>
                    <a:pt x="191" y="129"/>
                  </a:lnTo>
                  <a:lnTo>
                    <a:pt x="175" y="142"/>
                  </a:lnTo>
                  <a:lnTo>
                    <a:pt x="158" y="158"/>
                  </a:lnTo>
                  <a:lnTo>
                    <a:pt x="143" y="174"/>
                  </a:lnTo>
                  <a:lnTo>
                    <a:pt x="128" y="191"/>
                  </a:lnTo>
                  <a:lnTo>
                    <a:pt x="114" y="208"/>
                  </a:lnTo>
                  <a:lnTo>
                    <a:pt x="101" y="226"/>
                  </a:lnTo>
                  <a:lnTo>
                    <a:pt x="88" y="245"/>
                  </a:lnTo>
                  <a:lnTo>
                    <a:pt x="76" y="264"/>
                  </a:lnTo>
                  <a:lnTo>
                    <a:pt x="65" y="283"/>
                  </a:lnTo>
                  <a:lnTo>
                    <a:pt x="55" y="303"/>
                  </a:lnTo>
                  <a:lnTo>
                    <a:pt x="46" y="323"/>
                  </a:lnTo>
                  <a:lnTo>
                    <a:pt x="38" y="345"/>
                  </a:lnTo>
                  <a:lnTo>
                    <a:pt x="29" y="365"/>
                  </a:lnTo>
                  <a:lnTo>
                    <a:pt x="23" y="386"/>
                  </a:lnTo>
                  <a:lnTo>
                    <a:pt x="16" y="407"/>
                  </a:lnTo>
                  <a:lnTo>
                    <a:pt x="12" y="430"/>
                  </a:lnTo>
                  <a:lnTo>
                    <a:pt x="8" y="452"/>
                  </a:lnTo>
                  <a:lnTo>
                    <a:pt x="5" y="474"/>
                  </a:lnTo>
                  <a:lnTo>
                    <a:pt x="3" y="496"/>
                  </a:lnTo>
                  <a:lnTo>
                    <a:pt x="0" y="518"/>
                  </a:lnTo>
                  <a:lnTo>
                    <a:pt x="0" y="541"/>
                  </a:lnTo>
                  <a:lnTo>
                    <a:pt x="0" y="563"/>
                  </a:lnTo>
                  <a:lnTo>
                    <a:pt x="3" y="585"/>
                  </a:lnTo>
                  <a:lnTo>
                    <a:pt x="5" y="608"/>
                  </a:lnTo>
                  <a:lnTo>
                    <a:pt x="8" y="630"/>
                  </a:lnTo>
                  <a:lnTo>
                    <a:pt x="12" y="651"/>
                  </a:lnTo>
                  <a:lnTo>
                    <a:pt x="16" y="674"/>
                  </a:lnTo>
                  <a:lnTo>
                    <a:pt x="23" y="695"/>
                  </a:lnTo>
                  <a:lnTo>
                    <a:pt x="29" y="716"/>
                  </a:lnTo>
                  <a:lnTo>
                    <a:pt x="38" y="738"/>
                  </a:lnTo>
                  <a:lnTo>
                    <a:pt x="46" y="758"/>
                  </a:lnTo>
                  <a:lnTo>
                    <a:pt x="55" y="778"/>
                  </a:lnTo>
                  <a:lnTo>
                    <a:pt x="65" y="798"/>
                  </a:lnTo>
                  <a:lnTo>
                    <a:pt x="76" y="817"/>
                  </a:lnTo>
                  <a:lnTo>
                    <a:pt x="88" y="837"/>
                  </a:lnTo>
                  <a:lnTo>
                    <a:pt x="101" y="855"/>
                  </a:lnTo>
                  <a:lnTo>
                    <a:pt x="114" y="873"/>
                  </a:lnTo>
                  <a:lnTo>
                    <a:pt x="128" y="891"/>
                  </a:lnTo>
                  <a:lnTo>
                    <a:pt x="143" y="907"/>
                  </a:lnTo>
                  <a:lnTo>
                    <a:pt x="158" y="923"/>
                  </a:lnTo>
                  <a:lnTo>
                    <a:pt x="175" y="939"/>
                  </a:lnTo>
                  <a:lnTo>
                    <a:pt x="191" y="954"/>
                  </a:lnTo>
                  <a:lnTo>
                    <a:pt x="209" y="968"/>
                  </a:lnTo>
                  <a:lnTo>
                    <a:pt x="226" y="981"/>
                  </a:lnTo>
                  <a:lnTo>
                    <a:pt x="245" y="994"/>
                  </a:lnTo>
                  <a:lnTo>
                    <a:pt x="265" y="1006"/>
                  </a:lnTo>
                  <a:lnTo>
                    <a:pt x="284" y="1017"/>
                  </a:lnTo>
                  <a:lnTo>
                    <a:pt x="303" y="1027"/>
                  </a:lnTo>
                  <a:lnTo>
                    <a:pt x="323" y="1036"/>
                  </a:lnTo>
                  <a:lnTo>
                    <a:pt x="344" y="1044"/>
                  </a:lnTo>
                  <a:lnTo>
                    <a:pt x="366" y="1053"/>
                  </a:lnTo>
                  <a:lnTo>
                    <a:pt x="387" y="1059"/>
                  </a:lnTo>
                  <a:lnTo>
                    <a:pt x="408" y="1066"/>
                  </a:lnTo>
                  <a:lnTo>
                    <a:pt x="430" y="1070"/>
                  </a:lnTo>
                  <a:lnTo>
                    <a:pt x="452" y="1074"/>
                  </a:lnTo>
                  <a:lnTo>
                    <a:pt x="474" y="1077"/>
                  </a:lnTo>
                  <a:lnTo>
                    <a:pt x="496" y="1080"/>
                  </a:lnTo>
                  <a:lnTo>
                    <a:pt x="518" y="1081"/>
                  </a:lnTo>
                  <a:lnTo>
                    <a:pt x="540" y="1081"/>
                  </a:lnTo>
                  <a:lnTo>
                    <a:pt x="563" y="1081"/>
                  </a:lnTo>
                  <a:lnTo>
                    <a:pt x="585" y="1080"/>
                  </a:lnTo>
                  <a:lnTo>
                    <a:pt x="607" y="1077"/>
                  </a:lnTo>
                  <a:lnTo>
                    <a:pt x="630" y="1074"/>
                  </a:lnTo>
                  <a:lnTo>
                    <a:pt x="652" y="1070"/>
                  </a:lnTo>
                  <a:lnTo>
                    <a:pt x="673" y="1066"/>
                  </a:lnTo>
                  <a:lnTo>
                    <a:pt x="695" y="1059"/>
                  </a:lnTo>
                  <a:lnTo>
                    <a:pt x="716" y="1053"/>
                  </a:lnTo>
                  <a:lnTo>
                    <a:pt x="737" y="1044"/>
                  </a:lnTo>
                  <a:lnTo>
                    <a:pt x="758" y="1036"/>
                  </a:lnTo>
                  <a:lnTo>
                    <a:pt x="778" y="1027"/>
                  </a:lnTo>
                  <a:lnTo>
                    <a:pt x="798" y="1017"/>
                  </a:lnTo>
                  <a:lnTo>
                    <a:pt x="817" y="1006"/>
                  </a:lnTo>
                  <a:lnTo>
                    <a:pt x="836" y="994"/>
                  </a:lnTo>
                  <a:lnTo>
                    <a:pt x="854" y="981"/>
                  </a:lnTo>
                  <a:lnTo>
                    <a:pt x="873" y="968"/>
                  </a:lnTo>
                  <a:lnTo>
                    <a:pt x="890" y="954"/>
                  </a:lnTo>
                  <a:lnTo>
                    <a:pt x="907" y="939"/>
                  </a:lnTo>
                  <a:lnTo>
                    <a:pt x="923" y="923"/>
                  </a:lnTo>
                  <a:lnTo>
                    <a:pt x="939" y="907"/>
                  </a:lnTo>
                  <a:lnTo>
                    <a:pt x="953" y="891"/>
                  </a:lnTo>
                  <a:lnTo>
                    <a:pt x="967" y="873"/>
                  </a:lnTo>
                  <a:lnTo>
                    <a:pt x="980" y="855"/>
                  </a:lnTo>
                  <a:lnTo>
                    <a:pt x="993" y="837"/>
                  </a:lnTo>
                  <a:lnTo>
                    <a:pt x="1005" y="817"/>
                  </a:lnTo>
                  <a:lnTo>
                    <a:pt x="1016" y="798"/>
                  </a:lnTo>
                  <a:lnTo>
                    <a:pt x="1026" y="778"/>
                  </a:lnTo>
                  <a:lnTo>
                    <a:pt x="1035" y="758"/>
                  </a:lnTo>
                  <a:lnTo>
                    <a:pt x="1044" y="738"/>
                  </a:lnTo>
                  <a:lnTo>
                    <a:pt x="1051" y="716"/>
                  </a:lnTo>
                  <a:lnTo>
                    <a:pt x="1059" y="695"/>
                  </a:lnTo>
                  <a:lnTo>
                    <a:pt x="1064" y="674"/>
                  </a:lnTo>
                  <a:lnTo>
                    <a:pt x="1070" y="651"/>
                  </a:lnTo>
                  <a:lnTo>
                    <a:pt x="1074" y="630"/>
                  </a:lnTo>
                  <a:lnTo>
                    <a:pt x="1077" y="608"/>
                  </a:lnTo>
                  <a:lnTo>
                    <a:pt x="1079" y="585"/>
                  </a:lnTo>
                  <a:lnTo>
                    <a:pt x="1081" y="563"/>
                  </a:lnTo>
                  <a:lnTo>
                    <a:pt x="1081" y="54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13" name="Line 438"/>
            <p:cNvSpPr>
              <a:spLocks noChangeShapeType="1"/>
            </p:cNvSpPr>
            <p:nvPr/>
          </p:nvSpPr>
          <p:spPr bwMode="auto">
            <a:xfrm>
              <a:off x="4482" y="2325"/>
              <a:ext cx="904" cy="5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14" name="Line 439"/>
            <p:cNvSpPr>
              <a:spLocks noChangeShapeType="1"/>
            </p:cNvSpPr>
            <p:nvPr/>
          </p:nvSpPr>
          <p:spPr bwMode="auto">
            <a:xfrm>
              <a:off x="4254" y="2875"/>
              <a:ext cx="1000" cy="28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15" name="Freeform 440"/>
            <p:cNvSpPr>
              <a:spLocks/>
            </p:cNvSpPr>
            <p:nvPr/>
          </p:nvSpPr>
          <p:spPr bwMode="auto">
            <a:xfrm>
              <a:off x="5203" y="2893"/>
              <a:ext cx="194" cy="193"/>
            </a:xfrm>
            <a:custGeom>
              <a:avLst/>
              <a:gdLst>
                <a:gd name="T0" fmla="*/ 194 w 607"/>
                <a:gd name="T1" fmla="*/ 92 h 607"/>
                <a:gd name="T2" fmla="*/ 193 w 607"/>
                <a:gd name="T3" fmla="*/ 81 h 607"/>
                <a:gd name="T4" fmla="*/ 190 w 607"/>
                <a:gd name="T5" fmla="*/ 71 h 607"/>
                <a:gd name="T6" fmla="*/ 187 w 607"/>
                <a:gd name="T7" fmla="*/ 61 h 607"/>
                <a:gd name="T8" fmla="*/ 183 w 607"/>
                <a:gd name="T9" fmla="*/ 52 h 607"/>
                <a:gd name="T10" fmla="*/ 177 w 607"/>
                <a:gd name="T11" fmla="*/ 42 h 607"/>
                <a:gd name="T12" fmla="*/ 171 w 607"/>
                <a:gd name="T13" fmla="*/ 34 h 607"/>
                <a:gd name="T14" fmla="*/ 164 w 607"/>
                <a:gd name="T15" fmla="*/ 26 h 607"/>
                <a:gd name="T16" fmla="*/ 156 w 607"/>
                <a:gd name="T17" fmla="*/ 20 h 607"/>
                <a:gd name="T18" fmla="*/ 147 w 607"/>
                <a:gd name="T19" fmla="*/ 14 h 607"/>
                <a:gd name="T20" fmla="*/ 138 w 607"/>
                <a:gd name="T21" fmla="*/ 9 h 607"/>
                <a:gd name="T22" fmla="*/ 128 w 607"/>
                <a:gd name="T23" fmla="*/ 5 h 607"/>
                <a:gd name="T24" fmla="*/ 118 w 607"/>
                <a:gd name="T25" fmla="*/ 3 h 607"/>
                <a:gd name="T26" fmla="*/ 107 w 607"/>
                <a:gd name="T27" fmla="*/ 1 h 607"/>
                <a:gd name="T28" fmla="*/ 97 w 607"/>
                <a:gd name="T29" fmla="*/ 0 h 607"/>
                <a:gd name="T30" fmla="*/ 87 w 607"/>
                <a:gd name="T31" fmla="*/ 1 h 607"/>
                <a:gd name="T32" fmla="*/ 76 w 607"/>
                <a:gd name="T33" fmla="*/ 3 h 607"/>
                <a:gd name="T34" fmla="*/ 66 w 607"/>
                <a:gd name="T35" fmla="*/ 5 h 607"/>
                <a:gd name="T36" fmla="*/ 57 w 607"/>
                <a:gd name="T37" fmla="*/ 9 h 607"/>
                <a:gd name="T38" fmla="*/ 47 w 607"/>
                <a:gd name="T39" fmla="*/ 14 h 607"/>
                <a:gd name="T40" fmla="*/ 38 w 607"/>
                <a:gd name="T41" fmla="*/ 20 h 607"/>
                <a:gd name="T42" fmla="*/ 30 w 607"/>
                <a:gd name="T43" fmla="*/ 26 h 607"/>
                <a:gd name="T44" fmla="*/ 23 w 607"/>
                <a:gd name="T45" fmla="*/ 34 h 607"/>
                <a:gd name="T46" fmla="*/ 17 w 607"/>
                <a:gd name="T47" fmla="*/ 42 h 607"/>
                <a:gd name="T48" fmla="*/ 12 w 607"/>
                <a:gd name="T49" fmla="*/ 52 h 607"/>
                <a:gd name="T50" fmla="*/ 7 w 607"/>
                <a:gd name="T51" fmla="*/ 61 h 607"/>
                <a:gd name="T52" fmla="*/ 4 w 607"/>
                <a:gd name="T53" fmla="*/ 71 h 607"/>
                <a:gd name="T54" fmla="*/ 1 w 607"/>
                <a:gd name="T55" fmla="*/ 81 h 607"/>
                <a:gd name="T56" fmla="*/ 0 w 607"/>
                <a:gd name="T57" fmla="*/ 92 h 607"/>
                <a:gd name="T58" fmla="*/ 0 w 607"/>
                <a:gd name="T59" fmla="*/ 102 h 607"/>
                <a:gd name="T60" fmla="*/ 1 w 607"/>
                <a:gd name="T61" fmla="*/ 112 h 607"/>
                <a:gd name="T62" fmla="*/ 4 w 607"/>
                <a:gd name="T63" fmla="*/ 123 h 607"/>
                <a:gd name="T64" fmla="*/ 7 w 607"/>
                <a:gd name="T65" fmla="*/ 132 h 607"/>
                <a:gd name="T66" fmla="*/ 12 w 607"/>
                <a:gd name="T67" fmla="*/ 142 h 607"/>
                <a:gd name="T68" fmla="*/ 17 w 607"/>
                <a:gd name="T69" fmla="*/ 151 h 607"/>
                <a:gd name="T70" fmla="*/ 23 w 607"/>
                <a:gd name="T71" fmla="*/ 159 h 607"/>
                <a:gd name="T72" fmla="*/ 30 w 607"/>
                <a:gd name="T73" fmla="*/ 167 h 607"/>
                <a:gd name="T74" fmla="*/ 38 w 607"/>
                <a:gd name="T75" fmla="*/ 173 h 607"/>
                <a:gd name="T76" fmla="*/ 47 w 607"/>
                <a:gd name="T77" fmla="*/ 179 h 607"/>
                <a:gd name="T78" fmla="*/ 57 w 607"/>
                <a:gd name="T79" fmla="*/ 184 h 607"/>
                <a:gd name="T80" fmla="*/ 66 w 607"/>
                <a:gd name="T81" fmla="*/ 188 h 607"/>
                <a:gd name="T82" fmla="*/ 76 w 607"/>
                <a:gd name="T83" fmla="*/ 191 h 607"/>
                <a:gd name="T84" fmla="*/ 87 w 607"/>
                <a:gd name="T85" fmla="*/ 193 h 607"/>
                <a:gd name="T86" fmla="*/ 97 w 607"/>
                <a:gd name="T87" fmla="*/ 193 h 607"/>
                <a:gd name="T88" fmla="*/ 107 w 607"/>
                <a:gd name="T89" fmla="*/ 193 h 607"/>
                <a:gd name="T90" fmla="*/ 118 w 607"/>
                <a:gd name="T91" fmla="*/ 191 h 607"/>
                <a:gd name="T92" fmla="*/ 128 w 607"/>
                <a:gd name="T93" fmla="*/ 188 h 607"/>
                <a:gd name="T94" fmla="*/ 138 w 607"/>
                <a:gd name="T95" fmla="*/ 184 h 607"/>
                <a:gd name="T96" fmla="*/ 147 w 607"/>
                <a:gd name="T97" fmla="*/ 179 h 607"/>
                <a:gd name="T98" fmla="*/ 156 w 607"/>
                <a:gd name="T99" fmla="*/ 173 h 607"/>
                <a:gd name="T100" fmla="*/ 164 w 607"/>
                <a:gd name="T101" fmla="*/ 167 h 607"/>
                <a:gd name="T102" fmla="*/ 171 w 607"/>
                <a:gd name="T103" fmla="*/ 159 h 607"/>
                <a:gd name="T104" fmla="*/ 177 w 607"/>
                <a:gd name="T105" fmla="*/ 151 h 607"/>
                <a:gd name="T106" fmla="*/ 183 w 607"/>
                <a:gd name="T107" fmla="*/ 142 h 607"/>
                <a:gd name="T108" fmla="*/ 187 w 607"/>
                <a:gd name="T109" fmla="*/ 132 h 607"/>
                <a:gd name="T110" fmla="*/ 190 w 607"/>
                <a:gd name="T111" fmla="*/ 123 h 607"/>
                <a:gd name="T112" fmla="*/ 193 w 607"/>
                <a:gd name="T113" fmla="*/ 112 h 607"/>
                <a:gd name="T114" fmla="*/ 194 w 607"/>
                <a:gd name="T115" fmla="*/ 102 h 60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607" h="607">
                  <a:moveTo>
                    <a:pt x="607" y="304"/>
                  </a:moveTo>
                  <a:lnTo>
                    <a:pt x="607" y="288"/>
                  </a:lnTo>
                  <a:lnTo>
                    <a:pt x="606" y="271"/>
                  </a:lnTo>
                  <a:lnTo>
                    <a:pt x="604" y="255"/>
                  </a:lnTo>
                  <a:lnTo>
                    <a:pt x="600" y="239"/>
                  </a:lnTo>
                  <a:lnTo>
                    <a:pt x="596" y="223"/>
                  </a:lnTo>
                  <a:lnTo>
                    <a:pt x="591" y="207"/>
                  </a:lnTo>
                  <a:lnTo>
                    <a:pt x="586" y="192"/>
                  </a:lnTo>
                  <a:lnTo>
                    <a:pt x="579" y="176"/>
                  </a:lnTo>
                  <a:lnTo>
                    <a:pt x="572" y="162"/>
                  </a:lnTo>
                  <a:lnTo>
                    <a:pt x="564" y="147"/>
                  </a:lnTo>
                  <a:lnTo>
                    <a:pt x="555" y="133"/>
                  </a:lnTo>
                  <a:lnTo>
                    <a:pt x="545" y="120"/>
                  </a:lnTo>
                  <a:lnTo>
                    <a:pt x="535" y="108"/>
                  </a:lnTo>
                  <a:lnTo>
                    <a:pt x="524" y="95"/>
                  </a:lnTo>
                  <a:lnTo>
                    <a:pt x="512" y="83"/>
                  </a:lnTo>
                  <a:lnTo>
                    <a:pt x="500" y="73"/>
                  </a:lnTo>
                  <a:lnTo>
                    <a:pt x="488" y="62"/>
                  </a:lnTo>
                  <a:lnTo>
                    <a:pt x="474" y="52"/>
                  </a:lnTo>
                  <a:lnTo>
                    <a:pt x="460" y="44"/>
                  </a:lnTo>
                  <a:lnTo>
                    <a:pt x="446" y="35"/>
                  </a:lnTo>
                  <a:lnTo>
                    <a:pt x="431" y="28"/>
                  </a:lnTo>
                  <a:lnTo>
                    <a:pt x="416" y="21"/>
                  </a:lnTo>
                  <a:lnTo>
                    <a:pt x="400" y="16"/>
                  </a:lnTo>
                  <a:lnTo>
                    <a:pt x="385" y="11"/>
                  </a:lnTo>
                  <a:lnTo>
                    <a:pt x="369" y="8"/>
                  </a:lnTo>
                  <a:lnTo>
                    <a:pt x="352" y="4"/>
                  </a:lnTo>
                  <a:lnTo>
                    <a:pt x="336" y="2"/>
                  </a:lnTo>
                  <a:lnTo>
                    <a:pt x="320" y="0"/>
                  </a:lnTo>
                  <a:lnTo>
                    <a:pt x="303" y="0"/>
                  </a:lnTo>
                  <a:lnTo>
                    <a:pt x="287" y="0"/>
                  </a:lnTo>
                  <a:lnTo>
                    <a:pt x="271" y="2"/>
                  </a:lnTo>
                  <a:lnTo>
                    <a:pt x="254" y="4"/>
                  </a:lnTo>
                  <a:lnTo>
                    <a:pt x="238" y="8"/>
                  </a:lnTo>
                  <a:lnTo>
                    <a:pt x="222" y="11"/>
                  </a:lnTo>
                  <a:lnTo>
                    <a:pt x="206" y="16"/>
                  </a:lnTo>
                  <a:lnTo>
                    <a:pt x="192" y="21"/>
                  </a:lnTo>
                  <a:lnTo>
                    <a:pt x="177" y="28"/>
                  </a:lnTo>
                  <a:lnTo>
                    <a:pt x="162" y="35"/>
                  </a:lnTo>
                  <a:lnTo>
                    <a:pt x="147" y="44"/>
                  </a:lnTo>
                  <a:lnTo>
                    <a:pt x="133" y="52"/>
                  </a:lnTo>
                  <a:lnTo>
                    <a:pt x="120" y="62"/>
                  </a:lnTo>
                  <a:lnTo>
                    <a:pt x="107" y="73"/>
                  </a:lnTo>
                  <a:lnTo>
                    <a:pt x="95" y="83"/>
                  </a:lnTo>
                  <a:lnTo>
                    <a:pt x="83" y="95"/>
                  </a:lnTo>
                  <a:lnTo>
                    <a:pt x="72" y="108"/>
                  </a:lnTo>
                  <a:lnTo>
                    <a:pt x="62" y="120"/>
                  </a:lnTo>
                  <a:lnTo>
                    <a:pt x="52" y="133"/>
                  </a:lnTo>
                  <a:lnTo>
                    <a:pt x="44" y="147"/>
                  </a:lnTo>
                  <a:lnTo>
                    <a:pt x="36" y="162"/>
                  </a:lnTo>
                  <a:lnTo>
                    <a:pt x="29" y="176"/>
                  </a:lnTo>
                  <a:lnTo>
                    <a:pt x="22" y="192"/>
                  </a:lnTo>
                  <a:lnTo>
                    <a:pt x="16" y="207"/>
                  </a:lnTo>
                  <a:lnTo>
                    <a:pt x="12" y="223"/>
                  </a:lnTo>
                  <a:lnTo>
                    <a:pt x="7" y="239"/>
                  </a:lnTo>
                  <a:lnTo>
                    <a:pt x="4" y="255"/>
                  </a:lnTo>
                  <a:lnTo>
                    <a:pt x="2" y="271"/>
                  </a:lnTo>
                  <a:lnTo>
                    <a:pt x="1" y="288"/>
                  </a:lnTo>
                  <a:lnTo>
                    <a:pt x="0" y="304"/>
                  </a:lnTo>
                  <a:lnTo>
                    <a:pt x="1" y="321"/>
                  </a:lnTo>
                  <a:lnTo>
                    <a:pt x="2" y="337"/>
                  </a:lnTo>
                  <a:lnTo>
                    <a:pt x="4" y="353"/>
                  </a:lnTo>
                  <a:lnTo>
                    <a:pt x="7" y="370"/>
                  </a:lnTo>
                  <a:lnTo>
                    <a:pt x="12" y="386"/>
                  </a:lnTo>
                  <a:lnTo>
                    <a:pt x="16" y="400"/>
                  </a:lnTo>
                  <a:lnTo>
                    <a:pt x="22" y="416"/>
                  </a:lnTo>
                  <a:lnTo>
                    <a:pt x="29" y="431"/>
                  </a:lnTo>
                  <a:lnTo>
                    <a:pt x="36" y="446"/>
                  </a:lnTo>
                  <a:lnTo>
                    <a:pt x="44" y="460"/>
                  </a:lnTo>
                  <a:lnTo>
                    <a:pt x="52" y="474"/>
                  </a:lnTo>
                  <a:lnTo>
                    <a:pt x="62" y="488"/>
                  </a:lnTo>
                  <a:lnTo>
                    <a:pt x="72" y="501"/>
                  </a:lnTo>
                  <a:lnTo>
                    <a:pt x="83" y="512"/>
                  </a:lnTo>
                  <a:lnTo>
                    <a:pt x="95" y="524"/>
                  </a:lnTo>
                  <a:lnTo>
                    <a:pt x="107" y="536"/>
                  </a:lnTo>
                  <a:lnTo>
                    <a:pt x="120" y="545"/>
                  </a:lnTo>
                  <a:lnTo>
                    <a:pt x="133" y="555"/>
                  </a:lnTo>
                  <a:lnTo>
                    <a:pt x="147" y="564"/>
                  </a:lnTo>
                  <a:lnTo>
                    <a:pt x="162" y="572"/>
                  </a:lnTo>
                  <a:lnTo>
                    <a:pt x="177" y="579"/>
                  </a:lnTo>
                  <a:lnTo>
                    <a:pt x="192" y="586"/>
                  </a:lnTo>
                  <a:lnTo>
                    <a:pt x="206" y="592"/>
                  </a:lnTo>
                  <a:lnTo>
                    <a:pt x="222" y="596"/>
                  </a:lnTo>
                  <a:lnTo>
                    <a:pt x="238" y="601"/>
                  </a:lnTo>
                  <a:lnTo>
                    <a:pt x="254" y="604"/>
                  </a:lnTo>
                  <a:lnTo>
                    <a:pt x="271" y="606"/>
                  </a:lnTo>
                  <a:lnTo>
                    <a:pt x="287" y="607"/>
                  </a:lnTo>
                  <a:lnTo>
                    <a:pt x="303" y="607"/>
                  </a:lnTo>
                  <a:lnTo>
                    <a:pt x="320" y="607"/>
                  </a:lnTo>
                  <a:lnTo>
                    <a:pt x="336" y="606"/>
                  </a:lnTo>
                  <a:lnTo>
                    <a:pt x="352" y="604"/>
                  </a:lnTo>
                  <a:lnTo>
                    <a:pt x="369" y="601"/>
                  </a:lnTo>
                  <a:lnTo>
                    <a:pt x="385" y="596"/>
                  </a:lnTo>
                  <a:lnTo>
                    <a:pt x="400" y="592"/>
                  </a:lnTo>
                  <a:lnTo>
                    <a:pt x="416" y="586"/>
                  </a:lnTo>
                  <a:lnTo>
                    <a:pt x="431" y="579"/>
                  </a:lnTo>
                  <a:lnTo>
                    <a:pt x="446" y="572"/>
                  </a:lnTo>
                  <a:lnTo>
                    <a:pt x="460" y="564"/>
                  </a:lnTo>
                  <a:lnTo>
                    <a:pt x="474" y="555"/>
                  </a:lnTo>
                  <a:lnTo>
                    <a:pt x="488" y="545"/>
                  </a:lnTo>
                  <a:lnTo>
                    <a:pt x="500" y="536"/>
                  </a:lnTo>
                  <a:lnTo>
                    <a:pt x="512" y="524"/>
                  </a:lnTo>
                  <a:lnTo>
                    <a:pt x="524" y="512"/>
                  </a:lnTo>
                  <a:lnTo>
                    <a:pt x="535" y="501"/>
                  </a:lnTo>
                  <a:lnTo>
                    <a:pt x="545" y="488"/>
                  </a:lnTo>
                  <a:lnTo>
                    <a:pt x="555" y="474"/>
                  </a:lnTo>
                  <a:lnTo>
                    <a:pt x="564" y="460"/>
                  </a:lnTo>
                  <a:lnTo>
                    <a:pt x="572" y="446"/>
                  </a:lnTo>
                  <a:lnTo>
                    <a:pt x="579" y="431"/>
                  </a:lnTo>
                  <a:lnTo>
                    <a:pt x="586" y="416"/>
                  </a:lnTo>
                  <a:lnTo>
                    <a:pt x="591" y="400"/>
                  </a:lnTo>
                  <a:lnTo>
                    <a:pt x="596" y="386"/>
                  </a:lnTo>
                  <a:lnTo>
                    <a:pt x="600" y="370"/>
                  </a:lnTo>
                  <a:lnTo>
                    <a:pt x="604" y="353"/>
                  </a:lnTo>
                  <a:lnTo>
                    <a:pt x="606" y="337"/>
                  </a:lnTo>
                  <a:lnTo>
                    <a:pt x="607" y="321"/>
                  </a:lnTo>
                  <a:lnTo>
                    <a:pt x="607" y="30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16" name="Line 441"/>
            <p:cNvSpPr>
              <a:spLocks noChangeShapeType="1"/>
            </p:cNvSpPr>
            <p:nvPr/>
          </p:nvSpPr>
          <p:spPr bwMode="auto">
            <a:xfrm>
              <a:off x="4458" y="2274"/>
              <a:ext cx="955" cy="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17" name="Line 442"/>
            <p:cNvSpPr>
              <a:spLocks noChangeShapeType="1"/>
            </p:cNvSpPr>
            <p:nvPr/>
          </p:nvSpPr>
          <p:spPr bwMode="auto">
            <a:xfrm flipV="1">
              <a:off x="4458" y="2681"/>
              <a:ext cx="154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18" name="Line 443"/>
            <p:cNvSpPr>
              <a:spLocks noChangeShapeType="1"/>
            </p:cNvSpPr>
            <p:nvPr/>
          </p:nvSpPr>
          <p:spPr bwMode="auto">
            <a:xfrm flipV="1">
              <a:off x="4661" y="2661"/>
              <a:ext cx="15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19" name="Line 444"/>
            <p:cNvSpPr>
              <a:spLocks noChangeShapeType="1"/>
            </p:cNvSpPr>
            <p:nvPr/>
          </p:nvSpPr>
          <p:spPr bwMode="auto">
            <a:xfrm flipV="1">
              <a:off x="4863" y="2640"/>
              <a:ext cx="152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20" name="Line 445"/>
            <p:cNvSpPr>
              <a:spLocks noChangeShapeType="1"/>
            </p:cNvSpPr>
            <p:nvPr/>
          </p:nvSpPr>
          <p:spPr bwMode="auto">
            <a:xfrm>
              <a:off x="3307" y="2287"/>
              <a:ext cx="0" cy="13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21" name="Line 446"/>
            <p:cNvSpPr>
              <a:spLocks noChangeShapeType="1"/>
            </p:cNvSpPr>
            <p:nvPr/>
          </p:nvSpPr>
          <p:spPr bwMode="auto">
            <a:xfrm>
              <a:off x="3307" y="2423"/>
              <a:ext cx="52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22" name="Line 447"/>
            <p:cNvSpPr>
              <a:spLocks noChangeShapeType="1"/>
            </p:cNvSpPr>
            <p:nvPr/>
          </p:nvSpPr>
          <p:spPr bwMode="auto">
            <a:xfrm>
              <a:off x="3307" y="2546"/>
              <a:ext cx="52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23" name="Line 448"/>
            <p:cNvSpPr>
              <a:spLocks noChangeShapeType="1"/>
            </p:cNvSpPr>
            <p:nvPr/>
          </p:nvSpPr>
          <p:spPr bwMode="auto">
            <a:xfrm>
              <a:off x="3307" y="2694"/>
              <a:ext cx="41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24" name="Line 449"/>
            <p:cNvSpPr>
              <a:spLocks noChangeShapeType="1"/>
            </p:cNvSpPr>
            <p:nvPr/>
          </p:nvSpPr>
          <p:spPr bwMode="auto">
            <a:xfrm>
              <a:off x="3307" y="2546"/>
              <a:ext cx="0" cy="1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25" name="Freeform 450"/>
            <p:cNvSpPr>
              <a:spLocks/>
            </p:cNvSpPr>
            <p:nvPr/>
          </p:nvSpPr>
          <p:spPr bwMode="auto">
            <a:xfrm>
              <a:off x="5162" y="2846"/>
              <a:ext cx="188" cy="396"/>
            </a:xfrm>
            <a:custGeom>
              <a:avLst/>
              <a:gdLst>
                <a:gd name="T0" fmla="*/ 0 w 592"/>
                <a:gd name="T1" fmla="*/ 396 h 1236"/>
                <a:gd name="T2" fmla="*/ 11 w 592"/>
                <a:gd name="T3" fmla="*/ 380 h 1236"/>
                <a:gd name="T4" fmla="*/ 22 w 592"/>
                <a:gd name="T5" fmla="*/ 364 h 1236"/>
                <a:gd name="T6" fmla="*/ 32 w 592"/>
                <a:gd name="T7" fmla="*/ 348 h 1236"/>
                <a:gd name="T8" fmla="*/ 42 w 592"/>
                <a:gd name="T9" fmla="*/ 331 h 1236"/>
                <a:gd name="T10" fmla="*/ 52 w 592"/>
                <a:gd name="T11" fmla="*/ 315 h 1236"/>
                <a:gd name="T12" fmla="*/ 62 w 592"/>
                <a:gd name="T13" fmla="*/ 298 h 1236"/>
                <a:gd name="T14" fmla="*/ 72 w 592"/>
                <a:gd name="T15" fmla="*/ 282 h 1236"/>
                <a:gd name="T16" fmla="*/ 81 w 592"/>
                <a:gd name="T17" fmla="*/ 265 h 1236"/>
                <a:gd name="T18" fmla="*/ 90 w 592"/>
                <a:gd name="T19" fmla="*/ 247 h 1236"/>
                <a:gd name="T20" fmla="*/ 98 w 592"/>
                <a:gd name="T21" fmla="*/ 230 h 1236"/>
                <a:gd name="T22" fmla="*/ 107 w 592"/>
                <a:gd name="T23" fmla="*/ 213 h 1236"/>
                <a:gd name="T24" fmla="*/ 115 w 592"/>
                <a:gd name="T25" fmla="*/ 196 h 1236"/>
                <a:gd name="T26" fmla="*/ 123 w 592"/>
                <a:gd name="T27" fmla="*/ 178 h 1236"/>
                <a:gd name="T28" fmla="*/ 131 w 592"/>
                <a:gd name="T29" fmla="*/ 161 h 1236"/>
                <a:gd name="T30" fmla="*/ 138 w 592"/>
                <a:gd name="T31" fmla="*/ 143 h 1236"/>
                <a:gd name="T32" fmla="*/ 146 w 592"/>
                <a:gd name="T33" fmla="*/ 125 h 1236"/>
                <a:gd name="T34" fmla="*/ 152 w 592"/>
                <a:gd name="T35" fmla="*/ 107 h 1236"/>
                <a:gd name="T36" fmla="*/ 159 w 592"/>
                <a:gd name="T37" fmla="*/ 88 h 1236"/>
                <a:gd name="T38" fmla="*/ 166 w 592"/>
                <a:gd name="T39" fmla="*/ 70 h 1236"/>
                <a:gd name="T40" fmla="*/ 172 w 592"/>
                <a:gd name="T41" fmla="*/ 52 h 1236"/>
                <a:gd name="T42" fmla="*/ 178 w 592"/>
                <a:gd name="T43" fmla="*/ 34 h 1236"/>
                <a:gd name="T44" fmla="*/ 183 w 592"/>
                <a:gd name="T45" fmla="*/ 15 h 1236"/>
                <a:gd name="T46" fmla="*/ 188 w 592"/>
                <a:gd name="T47" fmla="*/ 0 h 12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92" h="1236">
                  <a:moveTo>
                    <a:pt x="0" y="1236"/>
                  </a:moveTo>
                  <a:lnTo>
                    <a:pt x="35" y="1185"/>
                  </a:lnTo>
                  <a:lnTo>
                    <a:pt x="68" y="1135"/>
                  </a:lnTo>
                  <a:lnTo>
                    <a:pt x="101" y="1085"/>
                  </a:lnTo>
                  <a:lnTo>
                    <a:pt x="133" y="1034"/>
                  </a:lnTo>
                  <a:lnTo>
                    <a:pt x="165" y="983"/>
                  </a:lnTo>
                  <a:lnTo>
                    <a:pt x="195" y="931"/>
                  </a:lnTo>
                  <a:lnTo>
                    <a:pt x="226" y="879"/>
                  </a:lnTo>
                  <a:lnTo>
                    <a:pt x="254" y="826"/>
                  </a:lnTo>
                  <a:lnTo>
                    <a:pt x="282" y="772"/>
                  </a:lnTo>
                  <a:lnTo>
                    <a:pt x="310" y="719"/>
                  </a:lnTo>
                  <a:lnTo>
                    <a:pt x="336" y="665"/>
                  </a:lnTo>
                  <a:lnTo>
                    <a:pt x="363" y="611"/>
                  </a:lnTo>
                  <a:lnTo>
                    <a:pt x="387" y="556"/>
                  </a:lnTo>
                  <a:lnTo>
                    <a:pt x="412" y="501"/>
                  </a:lnTo>
                  <a:lnTo>
                    <a:pt x="435" y="445"/>
                  </a:lnTo>
                  <a:lnTo>
                    <a:pt x="459" y="389"/>
                  </a:lnTo>
                  <a:lnTo>
                    <a:pt x="480" y="333"/>
                  </a:lnTo>
                  <a:lnTo>
                    <a:pt x="501" y="276"/>
                  </a:lnTo>
                  <a:lnTo>
                    <a:pt x="522" y="220"/>
                  </a:lnTo>
                  <a:lnTo>
                    <a:pt x="541" y="163"/>
                  </a:lnTo>
                  <a:lnTo>
                    <a:pt x="560" y="106"/>
                  </a:lnTo>
                  <a:lnTo>
                    <a:pt x="577" y="48"/>
                  </a:lnTo>
                  <a:lnTo>
                    <a:pt x="59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26" name="Freeform 451"/>
            <p:cNvSpPr>
              <a:spLocks/>
            </p:cNvSpPr>
            <p:nvPr/>
          </p:nvSpPr>
          <p:spPr bwMode="auto">
            <a:xfrm>
              <a:off x="5364" y="2759"/>
              <a:ext cx="9" cy="38"/>
            </a:xfrm>
            <a:custGeom>
              <a:avLst/>
              <a:gdLst>
                <a:gd name="T0" fmla="*/ 0 w 28"/>
                <a:gd name="T1" fmla="*/ 38 h 123"/>
                <a:gd name="T2" fmla="*/ 3 w 28"/>
                <a:gd name="T3" fmla="*/ 28 h 123"/>
                <a:gd name="T4" fmla="*/ 7 w 28"/>
                <a:gd name="T5" fmla="*/ 10 h 123"/>
                <a:gd name="T6" fmla="*/ 9 w 28"/>
                <a:gd name="T7" fmla="*/ 0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23">
                  <a:moveTo>
                    <a:pt x="0" y="123"/>
                  </a:moveTo>
                  <a:lnTo>
                    <a:pt x="8" y="91"/>
                  </a:lnTo>
                  <a:lnTo>
                    <a:pt x="22" y="33"/>
                  </a:lnTo>
                  <a:lnTo>
                    <a:pt x="2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27" name="Freeform 452"/>
            <p:cNvSpPr>
              <a:spLocks/>
            </p:cNvSpPr>
            <p:nvPr/>
          </p:nvSpPr>
          <p:spPr bwMode="auto">
            <a:xfrm>
              <a:off x="5382" y="2271"/>
              <a:ext cx="20" cy="437"/>
            </a:xfrm>
            <a:custGeom>
              <a:avLst/>
              <a:gdLst>
                <a:gd name="T0" fmla="*/ 0 w 61"/>
                <a:gd name="T1" fmla="*/ 437 h 1369"/>
                <a:gd name="T2" fmla="*/ 3 w 61"/>
                <a:gd name="T3" fmla="*/ 421 h 1369"/>
                <a:gd name="T4" fmla="*/ 6 w 61"/>
                <a:gd name="T5" fmla="*/ 402 h 1369"/>
                <a:gd name="T6" fmla="*/ 8 w 61"/>
                <a:gd name="T7" fmla="*/ 383 h 1369"/>
                <a:gd name="T8" fmla="*/ 11 w 61"/>
                <a:gd name="T9" fmla="*/ 364 h 1369"/>
                <a:gd name="T10" fmla="*/ 13 w 61"/>
                <a:gd name="T11" fmla="*/ 345 h 1369"/>
                <a:gd name="T12" fmla="*/ 15 w 61"/>
                <a:gd name="T13" fmla="*/ 326 h 1369"/>
                <a:gd name="T14" fmla="*/ 16 w 61"/>
                <a:gd name="T15" fmla="*/ 307 h 1369"/>
                <a:gd name="T16" fmla="*/ 17 w 61"/>
                <a:gd name="T17" fmla="*/ 288 h 1369"/>
                <a:gd name="T18" fmla="*/ 18 w 61"/>
                <a:gd name="T19" fmla="*/ 268 h 1369"/>
                <a:gd name="T20" fmla="*/ 19 w 61"/>
                <a:gd name="T21" fmla="*/ 249 h 1369"/>
                <a:gd name="T22" fmla="*/ 20 w 61"/>
                <a:gd name="T23" fmla="*/ 230 h 1369"/>
                <a:gd name="T24" fmla="*/ 20 w 61"/>
                <a:gd name="T25" fmla="*/ 211 h 1369"/>
                <a:gd name="T26" fmla="*/ 20 w 61"/>
                <a:gd name="T27" fmla="*/ 191 h 1369"/>
                <a:gd name="T28" fmla="*/ 19 w 61"/>
                <a:gd name="T29" fmla="*/ 172 h 1369"/>
                <a:gd name="T30" fmla="*/ 18 w 61"/>
                <a:gd name="T31" fmla="*/ 153 h 1369"/>
                <a:gd name="T32" fmla="*/ 17 w 61"/>
                <a:gd name="T33" fmla="*/ 134 h 1369"/>
                <a:gd name="T34" fmla="*/ 16 w 61"/>
                <a:gd name="T35" fmla="*/ 115 h 1369"/>
                <a:gd name="T36" fmla="*/ 14 w 61"/>
                <a:gd name="T37" fmla="*/ 95 h 1369"/>
                <a:gd name="T38" fmla="*/ 12 w 61"/>
                <a:gd name="T39" fmla="*/ 76 h 1369"/>
                <a:gd name="T40" fmla="*/ 10 w 61"/>
                <a:gd name="T41" fmla="*/ 57 h 1369"/>
                <a:gd name="T42" fmla="*/ 8 w 61"/>
                <a:gd name="T43" fmla="*/ 38 h 1369"/>
                <a:gd name="T44" fmla="*/ 5 w 61"/>
                <a:gd name="T45" fmla="*/ 19 h 1369"/>
                <a:gd name="T46" fmla="*/ 2 w 61"/>
                <a:gd name="T47" fmla="*/ 0 h 136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1" h="1369">
                  <a:moveTo>
                    <a:pt x="0" y="1369"/>
                  </a:moveTo>
                  <a:lnTo>
                    <a:pt x="8" y="1320"/>
                  </a:lnTo>
                  <a:lnTo>
                    <a:pt x="18" y="1260"/>
                  </a:lnTo>
                  <a:lnTo>
                    <a:pt x="25" y="1201"/>
                  </a:lnTo>
                  <a:lnTo>
                    <a:pt x="33" y="1141"/>
                  </a:lnTo>
                  <a:lnTo>
                    <a:pt x="39" y="1082"/>
                  </a:lnTo>
                  <a:lnTo>
                    <a:pt x="45" y="1021"/>
                  </a:lnTo>
                  <a:lnTo>
                    <a:pt x="50" y="961"/>
                  </a:lnTo>
                  <a:lnTo>
                    <a:pt x="53" y="901"/>
                  </a:lnTo>
                  <a:lnTo>
                    <a:pt x="56" y="841"/>
                  </a:lnTo>
                  <a:lnTo>
                    <a:pt x="58" y="780"/>
                  </a:lnTo>
                  <a:lnTo>
                    <a:pt x="60" y="721"/>
                  </a:lnTo>
                  <a:lnTo>
                    <a:pt x="61" y="660"/>
                  </a:lnTo>
                  <a:lnTo>
                    <a:pt x="60" y="599"/>
                  </a:lnTo>
                  <a:lnTo>
                    <a:pt x="58" y="540"/>
                  </a:lnTo>
                  <a:lnTo>
                    <a:pt x="55" y="479"/>
                  </a:lnTo>
                  <a:lnTo>
                    <a:pt x="52" y="419"/>
                  </a:lnTo>
                  <a:lnTo>
                    <a:pt x="48" y="359"/>
                  </a:lnTo>
                  <a:lnTo>
                    <a:pt x="44" y="299"/>
                  </a:lnTo>
                  <a:lnTo>
                    <a:pt x="37" y="239"/>
                  </a:lnTo>
                  <a:lnTo>
                    <a:pt x="31" y="179"/>
                  </a:lnTo>
                  <a:lnTo>
                    <a:pt x="23" y="119"/>
                  </a:lnTo>
                  <a:lnTo>
                    <a:pt x="15" y="59"/>
                  </a:lnTo>
                  <a:lnTo>
                    <a:pt x="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28" name="Line 453"/>
            <p:cNvSpPr>
              <a:spLocks noChangeShapeType="1"/>
            </p:cNvSpPr>
            <p:nvPr/>
          </p:nvSpPr>
          <p:spPr bwMode="auto">
            <a:xfrm>
              <a:off x="3511" y="2146"/>
              <a:ext cx="0" cy="6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29" name="Line 454"/>
            <p:cNvSpPr>
              <a:spLocks noChangeShapeType="1"/>
            </p:cNvSpPr>
            <p:nvPr/>
          </p:nvSpPr>
          <p:spPr bwMode="auto">
            <a:xfrm flipH="1">
              <a:off x="2981" y="2486"/>
              <a:ext cx="15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30" name="Line 455"/>
            <p:cNvSpPr>
              <a:spLocks noChangeShapeType="1"/>
            </p:cNvSpPr>
            <p:nvPr/>
          </p:nvSpPr>
          <p:spPr bwMode="auto">
            <a:xfrm flipV="1">
              <a:off x="2981" y="2423"/>
              <a:ext cx="0" cy="6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31" name="Freeform 456"/>
            <p:cNvSpPr>
              <a:spLocks/>
            </p:cNvSpPr>
            <p:nvPr/>
          </p:nvSpPr>
          <p:spPr bwMode="auto">
            <a:xfrm>
              <a:off x="2974" y="2334"/>
              <a:ext cx="16" cy="89"/>
            </a:xfrm>
            <a:custGeom>
              <a:avLst/>
              <a:gdLst>
                <a:gd name="T0" fmla="*/ 0 w 47"/>
                <a:gd name="T1" fmla="*/ 89 h 284"/>
                <a:gd name="T2" fmla="*/ 8 w 47"/>
                <a:gd name="T3" fmla="*/ 0 h 284"/>
                <a:gd name="T4" fmla="*/ 16 w 47"/>
                <a:gd name="T5" fmla="*/ 89 h 284"/>
                <a:gd name="T6" fmla="*/ 0 w 47"/>
                <a:gd name="T7" fmla="*/ 89 h 2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84">
                  <a:moveTo>
                    <a:pt x="0" y="284"/>
                  </a:moveTo>
                  <a:lnTo>
                    <a:pt x="24" y="0"/>
                  </a:lnTo>
                  <a:lnTo>
                    <a:pt x="47" y="284"/>
                  </a:lnTo>
                  <a:lnTo>
                    <a:pt x="0" y="284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32" name="Freeform 457"/>
            <p:cNvSpPr>
              <a:spLocks/>
            </p:cNvSpPr>
            <p:nvPr/>
          </p:nvSpPr>
          <p:spPr bwMode="auto">
            <a:xfrm>
              <a:off x="2974" y="2334"/>
              <a:ext cx="16" cy="89"/>
            </a:xfrm>
            <a:custGeom>
              <a:avLst/>
              <a:gdLst>
                <a:gd name="T0" fmla="*/ 0 w 47"/>
                <a:gd name="T1" fmla="*/ 89 h 284"/>
                <a:gd name="T2" fmla="*/ 8 w 47"/>
                <a:gd name="T3" fmla="*/ 0 h 284"/>
                <a:gd name="T4" fmla="*/ 16 w 47"/>
                <a:gd name="T5" fmla="*/ 89 h 284"/>
                <a:gd name="T6" fmla="*/ 0 w 47"/>
                <a:gd name="T7" fmla="*/ 89 h 2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84">
                  <a:moveTo>
                    <a:pt x="0" y="284"/>
                  </a:moveTo>
                  <a:lnTo>
                    <a:pt x="24" y="0"/>
                  </a:lnTo>
                  <a:lnTo>
                    <a:pt x="47" y="284"/>
                  </a:lnTo>
                  <a:lnTo>
                    <a:pt x="0" y="284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33" name="Line 458"/>
            <p:cNvSpPr>
              <a:spLocks noChangeShapeType="1"/>
            </p:cNvSpPr>
            <p:nvPr/>
          </p:nvSpPr>
          <p:spPr bwMode="auto">
            <a:xfrm>
              <a:off x="3961" y="2486"/>
              <a:ext cx="13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34" name="Line 459"/>
            <p:cNvSpPr>
              <a:spLocks noChangeShapeType="1"/>
            </p:cNvSpPr>
            <p:nvPr/>
          </p:nvSpPr>
          <p:spPr bwMode="auto">
            <a:xfrm>
              <a:off x="4091" y="2486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35" name="Line 460"/>
            <p:cNvSpPr>
              <a:spLocks noChangeShapeType="1"/>
            </p:cNvSpPr>
            <p:nvPr/>
          </p:nvSpPr>
          <p:spPr bwMode="auto">
            <a:xfrm>
              <a:off x="5518" y="3081"/>
              <a:ext cx="148" cy="6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36" name="Line 461"/>
            <p:cNvSpPr>
              <a:spLocks noChangeShapeType="1"/>
            </p:cNvSpPr>
            <p:nvPr/>
          </p:nvSpPr>
          <p:spPr bwMode="auto">
            <a:xfrm flipV="1">
              <a:off x="5666" y="3086"/>
              <a:ext cx="24" cy="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37" name="Freeform 462"/>
            <p:cNvSpPr>
              <a:spLocks/>
            </p:cNvSpPr>
            <p:nvPr/>
          </p:nvSpPr>
          <p:spPr bwMode="auto">
            <a:xfrm>
              <a:off x="5681" y="3003"/>
              <a:ext cx="43" cy="85"/>
            </a:xfrm>
            <a:custGeom>
              <a:avLst/>
              <a:gdLst>
                <a:gd name="T0" fmla="*/ 0 w 131"/>
                <a:gd name="T1" fmla="*/ 79 h 272"/>
                <a:gd name="T2" fmla="*/ 43 w 131"/>
                <a:gd name="T3" fmla="*/ 0 h 272"/>
                <a:gd name="T4" fmla="*/ 14 w 131"/>
                <a:gd name="T5" fmla="*/ 85 h 272"/>
                <a:gd name="T6" fmla="*/ 0 w 131"/>
                <a:gd name="T7" fmla="*/ 79 h 2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1" h="272">
                  <a:moveTo>
                    <a:pt x="0" y="253"/>
                  </a:moveTo>
                  <a:lnTo>
                    <a:pt x="131" y="0"/>
                  </a:lnTo>
                  <a:lnTo>
                    <a:pt x="44" y="272"/>
                  </a:lnTo>
                  <a:lnTo>
                    <a:pt x="0" y="253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38" name="Freeform 463"/>
            <p:cNvSpPr>
              <a:spLocks/>
            </p:cNvSpPr>
            <p:nvPr/>
          </p:nvSpPr>
          <p:spPr bwMode="auto">
            <a:xfrm>
              <a:off x="5681" y="3003"/>
              <a:ext cx="43" cy="85"/>
            </a:xfrm>
            <a:custGeom>
              <a:avLst/>
              <a:gdLst>
                <a:gd name="T0" fmla="*/ 0 w 131"/>
                <a:gd name="T1" fmla="*/ 79 h 272"/>
                <a:gd name="T2" fmla="*/ 43 w 131"/>
                <a:gd name="T3" fmla="*/ 0 h 272"/>
                <a:gd name="T4" fmla="*/ 14 w 131"/>
                <a:gd name="T5" fmla="*/ 85 h 272"/>
                <a:gd name="T6" fmla="*/ 0 w 131"/>
                <a:gd name="T7" fmla="*/ 79 h 2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1" h="272">
                  <a:moveTo>
                    <a:pt x="0" y="253"/>
                  </a:moveTo>
                  <a:lnTo>
                    <a:pt x="131" y="0"/>
                  </a:lnTo>
                  <a:lnTo>
                    <a:pt x="44" y="272"/>
                  </a:lnTo>
                  <a:lnTo>
                    <a:pt x="0" y="253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39" name="Line 464"/>
            <p:cNvSpPr>
              <a:spLocks noChangeShapeType="1"/>
            </p:cNvSpPr>
            <p:nvPr/>
          </p:nvSpPr>
          <p:spPr bwMode="auto">
            <a:xfrm>
              <a:off x="4091" y="2486"/>
              <a:ext cx="100" cy="4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40" name="Freeform 465"/>
            <p:cNvSpPr>
              <a:spLocks/>
            </p:cNvSpPr>
            <p:nvPr/>
          </p:nvSpPr>
          <p:spPr bwMode="auto">
            <a:xfrm>
              <a:off x="2940" y="2549"/>
              <a:ext cx="59" cy="114"/>
            </a:xfrm>
            <a:custGeom>
              <a:avLst/>
              <a:gdLst>
                <a:gd name="T0" fmla="*/ 0 w 178"/>
                <a:gd name="T1" fmla="*/ 114 h 356"/>
                <a:gd name="T2" fmla="*/ 59 w 178"/>
                <a:gd name="T3" fmla="*/ 0 h 356"/>
                <a:gd name="T4" fmla="*/ 55 w 178"/>
                <a:gd name="T5" fmla="*/ 114 h 3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356">
                  <a:moveTo>
                    <a:pt x="0" y="356"/>
                  </a:moveTo>
                  <a:lnTo>
                    <a:pt x="178" y="0"/>
                  </a:lnTo>
                  <a:lnTo>
                    <a:pt x="166" y="35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41" name="Line 466"/>
            <p:cNvSpPr>
              <a:spLocks noChangeShapeType="1"/>
            </p:cNvSpPr>
            <p:nvPr/>
          </p:nvSpPr>
          <p:spPr bwMode="auto">
            <a:xfrm flipH="1">
              <a:off x="2958" y="2631"/>
              <a:ext cx="3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42" name="Freeform 467"/>
            <p:cNvSpPr>
              <a:spLocks/>
            </p:cNvSpPr>
            <p:nvPr/>
          </p:nvSpPr>
          <p:spPr bwMode="auto">
            <a:xfrm>
              <a:off x="3999" y="2334"/>
              <a:ext cx="56" cy="114"/>
            </a:xfrm>
            <a:custGeom>
              <a:avLst/>
              <a:gdLst>
                <a:gd name="T0" fmla="*/ 0 w 177"/>
                <a:gd name="T1" fmla="*/ 114 h 356"/>
                <a:gd name="T2" fmla="*/ 56 w 177"/>
                <a:gd name="T3" fmla="*/ 0 h 356"/>
                <a:gd name="T4" fmla="*/ 53 w 177"/>
                <a:gd name="T5" fmla="*/ 114 h 3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7" h="356">
                  <a:moveTo>
                    <a:pt x="0" y="356"/>
                  </a:moveTo>
                  <a:lnTo>
                    <a:pt x="177" y="0"/>
                  </a:lnTo>
                  <a:lnTo>
                    <a:pt x="166" y="35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43" name="Line 468"/>
            <p:cNvSpPr>
              <a:spLocks noChangeShapeType="1"/>
            </p:cNvSpPr>
            <p:nvPr/>
          </p:nvSpPr>
          <p:spPr bwMode="auto">
            <a:xfrm flipH="1">
              <a:off x="4014" y="2417"/>
              <a:ext cx="3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44" name="Freeform 469"/>
            <p:cNvSpPr>
              <a:spLocks/>
            </p:cNvSpPr>
            <p:nvPr/>
          </p:nvSpPr>
          <p:spPr bwMode="auto">
            <a:xfrm>
              <a:off x="5576" y="3164"/>
              <a:ext cx="56" cy="114"/>
            </a:xfrm>
            <a:custGeom>
              <a:avLst/>
              <a:gdLst>
                <a:gd name="T0" fmla="*/ 0 w 178"/>
                <a:gd name="T1" fmla="*/ 114 h 356"/>
                <a:gd name="T2" fmla="*/ 56 w 178"/>
                <a:gd name="T3" fmla="*/ 0 h 356"/>
                <a:gd name="T4" fmla="*/ 52 w 178"/>
                <a:gd name="T5" fmla="*/ 114 h 3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356">
                  <a:moveTo>
                    <a:pt x="0" y="356"/>
                  </a:moveTo>
                  <a:lnTo>
                    <a:pt x="178" y="0"/>
                  </a:lnTo>
                  <a:lnTo>
                    <a:pt x="166" y="35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45" name="Line 470"/>
            <p:cNvSpPr>
              <a:spLocks noChangeShapeType="1"/>
            </p:cNvSpPr>
            <p:nvPr/>
          </p:nvSpPr>
          <p:spPr bwMode="auto">
            <a:xfrm flipH="1">
              <a:off x="5592" y="3247"/>
              <a:ext cx="3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46" name="Freeform 471"/>
            <p:cNvSpPr>
              <a:spLocks/>
            </p:cNvSpPr>
            <p:nvPr/>
          </p:nvSpPr>
          <p:spPr bwMode="auto">
            <a:xfrm>
              <a:off x="3829" y="2153"/>
              <a:ext cx="74" cy="138"/>
            </a:xfrm>
            <a:custGeom>
              <a:avLst/>
              <a:gdLst>
                <a:gd name="T0" fmla="*/ 6 w 232"/>
                <a:gd name="T1" fmla="*/ 3 h 433"/>
                <a:gd name="T2" fmla="*/ 15 w 232"/>
                <a:gd name="T3" fmla="*/ 6 h 433"/>
                <a:gd name="T4" fmla="*/ 20 w 232"/>
                <a:gd name="T5" fmla="*/ 9 h 433"/>
                <a:gd name="T6" fmla="*/ 25 w 232"/>
                <a:gd name="T7" fmla="*/ 12 h 433"/>
                <a:gd name="T8" fmla="*/ 30 w 232"/>
                <a:gd name="T9" fmla="*/ 15 h 433"/>
                <a:gd name="T10" fmla="*/ 33 w 232"/>
                <a:gd name="T11" fmla="*/ 19 h 433"/>
                <a:gd name="T12" fmla="*/ 35 w 232"/>
                <a:gd name="T13" fmla="*/ 22 h 433"/>
                <a:gd name="T14" fmla="*/ 36 w 232"/>
                <a:gd name="T15" fmla="*/ 24 h 433"/>
                <a:gd name="T16" fmla="*/ 37 w 232"/>
                <a:gd name="T17" fmla="*/ 27 h 433"/>
                <a:gd name="T18" fmla="*/ 37 w 232"/>
                <a:gd name="T19" fmla="*/ 31 h 433"/>
                <a:gd name="T20" fmla="*/ 38 w 232"/>
                <a:gd name="T21" fmla="*/ 36 h 433"/>
                <a:gd name="T22" fmla="*/ 37 w 232"/>
                <a:gd name="T23" fmla="*/ 42 h 433"/>
                <a:gd name="T24" fmla="*/ 36 w 232"/>
                <a:gd name="T25" fmla="*/ 51 h 433"/>
                <a:gd name="T26" fmla="*/ 35 w 232"/>
                <a:gd name="T27" fmla="*/ 57 h 433"/>
                <a:gd name="T28" fmla="*/ 35 w 232"/>
                <a:gd name="T29" fmla="*/ 60 h 433"/>
                <a:gd name="T30" fmla="*/ 36 w 232"/>
                <a:gd name="T31" fmla="*/ 62 h 433"/>
                <a:gd name="T32" fmla="*/ 36 w 232"/>
                <a:gd name="T33" fmla="*/ 64 h 433"/>
                <a:gd name="T34" fmla="*/ 38 w 232"/>
                <a:gd name="T35" fmla="*/ 66 h 433"/>
                <a:gd name="T36" fmla="*/ 40 w 232"/>
                <a:gd name="T37" fmla="*/ 68 h 433"/>
                <a:gd name="T38" fmla="*/ 42 w 232"/>
                <a:gd name="T39" fmla="*/ 70 h 433"/>
                <a:gd name="T40" fmla="*/ 44 w 232"/>
                <a:gd name="T41" fmla="*/ 71 h 433"/>
                <a:gd name="T42" fmla="*/ 49 w 232"/>
                <a:gd name="T43" fmla="*/ 73 h 433"/>
                <a:gd name="T44" fmla="*/ 59 w 232"/>
                <a:gd name="T45" fmla="*/ 76 h 433"/>
                <a:gd name="T46" fmla="*/ 64 w 232"/>
                <a:gd name="T47" fmla="*/ 79 h 433"/>
                <a:gd name="T48" fmla="*/ 67 w 232"/>
                <a:gd name="T49" fmla="*/ 80 h 433"/>
                <a:gd name="T50" fmla="*/ 69 w 232"/>
                <a:gd name="T51" fmla="*/ 82 h 433"/>
                <a:gd name="T52" fmla="*/ 71 w 232"/>
                <a:gd name="T53" fmla="*/ 83 h 433"/>
                <a:gd name="T54" fmla="*/ 72 w 232"/>
                <a:gd name="T55" fmla="*/ 85 h 433"/>
                <a:gd name="T56" fmla="*/ 73 w 232"/>
                <a:gd name="T57" fmla="*/ 87 h 433"/>
                <a:gd name="T58" fmla="*/ 74 w 232"/>
                <a:gd name="T59" fmla="*/ 90 h 433"/>
                <a:gd name="T60" fmla="*/ 74 w 232"/>
                <a:gd name="T61" fmla="*/ 92 h 433"/>
                <a:gd name="T62" fmla="*/ 74 w 232"/>
                <a:gd name="T63" fmla="*/ 98 h 433"/>
                <a:gd name="T64" fmla="*/ 72 w 232"/>
                <a:gd name="T65" fmla="*/ 107 h 433"/>
                <a:gd name="T66" fmla="*/ 72 w 232"/>
                <a:gd name="T67" fmla="*/ 113 h 433"/>
                <a:gd name="T68" fmla="*/ 71 w 232"/>
                <a:gd name="T69" fmla="*/ 119 h 433"/>
                <a:gd name="T70" fmla="*/ 71 w 232"/>
                <a:gd name="T71" fmla="*/ 127 h 433"/>
                <a:gd name="T72" fmla="*/ 72 w 232"/>
                <a:gd name="T73" fmla="*/ 138 h 43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32" h="433">
                  <a:moveTo>
                    <a:pt x="0" y="0"/>
                  </a:moveTo>
                  <a:lnTo>
                    <a:pt x="19" y="8"/>
                  </a:lnTo>
                  <a:lnTo>
                    <a:pt x="37" y="15"/>
                  </a:lnTo>
                  <a:lnTo>
                    <a:pt x="47" y="20"/>
                  </a:lnTo>
                  <a:lnTo>
                    <a:pt x="55" y="24"/>
                  </a:lnTo>
                  <a:lnTo>
                    <a:pt x="64" y="28"/>
                  </a:lnTo>
                  <a:lnTo>
                    <a:pt x="71" y="33"/>
                  </a:lnTo>
                  <a:lnTo>
                    <a:pt x="79" y="38"/>
                  </a:lnTo>
                  <a:lnTo>
                    <a:pt x="86" y="43"/>
                  </a:lnTo>
                  <a:lnTo>
                    <a:pt x="93" y="48"/>
                  </a:lnTo>
                  <a:lnTo>
                    <a:pt x="99" y="54"/>
                  </a:lnTo>
                  <a:lnTo>
                    <a:pt x="103" y="60"/>
                  </a:lnTo>
                  <a:lnTo>
                    <a:pt x="109" y="66"/>
                  </a:lnTo>
                  <a:lnTo>
                    <a:pt x="110" y="70"/>
                  </a:lnTo>
                  <a:lnTo>
                    <a:pt x="112" y="73"/>
                  </a:lnTo>
                  <a:lnTo>
                    <a:pt x="113" y="76"/>
                  </a:lnTo>
                  <a:lnTo>
                    <a:pt x="115" y="80"/>
                  </a:lnTo>
                  <a:lnTo>
                    <a:pt x="116" y="84"/>
                  </a:lnTo>
                  <a:lnTo>
                    <a:pt x="116" y="88"/>
                  </a:lnTo>
                  <a:lnTo>
                    <a:pt x="117" y="96"/>
                  </a:lnTo>
                  <a:lnTo>
                    <a:pt x="118" y="105"/>
                  </a:lnTo>
                  <a:lnTo>
                    <a:pt x="118" y="113"/>
                  </a:lnTo>
                  <a:lnTo>
                    <a:pt x="117" y="122"/>
                  </a:lnTo>
                  <a:lnTo>
                    <a:pt x="116" y="131"/>
                  </a:lnTo>
                  <a:lnTo>
                    <a:pt x="113" y="151"/>
                  </a:lnTo>
                  <a:lnTo>
                    <a:pt x="112" y="160"/>
                  </a:lnTo>
                  <a:lnTo>
                    <a:pt x="111" y="170"/>
                  </a:lnTo>
                  <a:lnTo>
                    <a:pt x="110" y="178"/>
                  </a:lnTo>
                  <a:lnTo>
                    <a:pt x="110" y="183"/>
                  </a:lnTo>
                  <a:lnTo>
                    <a:pt x="111" y="187"/>
                  </a:lnTo>
                  <a:lnTo>
                    <a:pt x="111" y="191"/>
                  </a:lnTo>
                  <a:lnTo>
                    <a:pt x="112" y="195"/>
                  </a:lnTo>
                  <a:lnTo>
                    <a:pt x="113" y="199"/>
                  </a:lnTo>
                  <a:lnTo>
                    <a:pt x="114" y="202"/>
                  </a:lnTo>
                  <a:lnTo>
                    <a:pt x="116" y="205"/>
                  </a:lnTo>
                  <a:lnTo>
                    <a:pt x="118" y="208"/>
                  </a:lnTo>
                  <a:lnTo>
                    <a:pt x="121" y="211"/>
                  </a:lnTo>
                  <a:lnTo>
                    <a:pt x="124" y="213"/>
                  </a:lnTo>
                  <a:lnTo>
                    <a:pt x="127" y="217"/>
                  </a:lnTo>
                  <a:lnTo>
                    <a:pt x="131" y="219"/>
                  </a:lnTo>
                  <a:lnTo>
                    <a:pt x="134" y="221"/>
                  </a:lnTo>
                  <a:lnTo>
                    <a:pt x="138" y="223"/>
                  </a:lnTo>
                  <a:lnTo>
                    <a:pt x="147" y="227"/>
                  </a:lnTo>
                  <a:lnTo>
                    <a:pt x="155" y="230"/>
                  </a:lnTo>
                  <a:lnTo>
                    <a:pt x="175" y="237"/>
                  </a:lnTo>
                  <a:lnTo>
                    <a:pt x="184" y="240"/>
                  </a:lnTo>
                  <a:lnTo>
                    <a:pt x="193" y="243"/>
                  </a:lnTo>
                  <a:lnTo>
                    <a:pt x="201" y="248"/>
                  </a:lnTo>
                  <a:lnTo>
                    <a:pt x="206" y="250"/>
                  </a:lnTo>
                  <a:lnTo>
                    <a:pt x="210" y="252"/>
                  </a:lnTo>
                  <a:lnTo>
                    <a:pt x="213" y="254"/>
                  </a:lnTo>
                  <a:lnTo>
                    <a:pt x="216" y="256"/>
                  </a:lnTo>
                  <a:lnTo>
                    <a:pt x="219" y="258"/>
                  </a:lnTo>
                  <a:lnTo>
                    <a:pt x="223" y="261"/>
                  </a:lnTo>
                  <a:lnTo>
                    <a:pt x="225" y="265"/>
                  </a:lnTo>
                  <a:lnTo>
                    <a:pt x="227" y="268"/>
                  </a:lnTo>
                  <a:lnTo>
                    <a:pt x="228" y="271"/>
                  </a:lnTo>
                  <a:lnTo>
                    <a:pt x="230" y="274"/>
                  </a:lnTo>
                  <a:lnTo>
                    <a:pt x="231" y="278"/>
                  </a:lnTo>
                  <a:lnTo>
                    <a:pt x="231" y="282"/>
                  </a:lnTo>
                  <a:lnTo>
                    <a:pt x="232" y="286"/>
                  </a:lnTo>
                  <a:lnTo>
                    <a:pt x="232" y="290"/>
                  </a:lnTo>
                  <a:lnTo>
                    <a:pt x="232" y="300"/>
                  </a:lnTo>
                  <a:lnTo>
                    <a:pt x="231" y="308"/>
                  </a:lnTo>
                  <a:lnTo>
                    <a:pt x="228" y="327"/>
                  </a:lnTo>
                  <a:lnTo>
                    <a:pt x="227" y="337"/>
                  </a:lnTo>
                  <a:lnTo>
                    <a:pt x="226" y="347"/>
                  </a:lnTo>
                  <a:lnTo>
                    <a:pt x="225" y="355"/>
                  </a:lnTo>
                  <a:lnTo>
                    <a:pt x="224" y="365"/>
                  </a:lnTo>
                  <a:lnTo>
                    <a:pt x="224" y="373"/>
                  </a:lnTo>
                  <a:lnTo>
                    <a:pt x="224" y="382"/>
                  </a:lnTo>
                  <a:lnTo>
                    <a:pt x="224" y="400"/>
                  </a:lnTo>
                  <a:lnTo>
                    <a:pt x="225" y="416"/>
                  </a:lnTo>
                  <a:lnTo>
                    <a:pt x="226" y="4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47" name="Freeform 472"/>
            <p:cNvSpPr>
              <a:spLocks/>
            </p:cNvSpPr>
            <p:nvPr/>
          </p:nvSpPr>
          <p:spPr bwMode="auto">
            <a:xfrm>
              <a:off x="3838" y="2690"/>
              <a:ext cx="74" cy="134"/>
            </a:xfrm>
            <a:custGeom>
              <a:avLst/>
              <a:gdLst>
                <a:gd name="T0" fmla="*/ 0 w 232"/>
                <a:gd name="T1" fmla="*/ 134 h 422"/>
                <a:gd name="T2" fmla="*/ 7 w 232"/>
                <a:gd name="T3" fmla="*/ 126 h 422"/>
                <a:gd name="T4" fmla="*/ 10 w 232"/>
                <a:gd name="T5" fmla="*/ 122 h 422"/>
                <a:gd name="T6" fmla="*/ 13 w 232"/>
                <a:gd name="T7" fmla="*/ 118 h 422"/>
                <a:gd name="T8" fmla="*/ 15 w 232"/>
                <a:gd name="T9" fmla="*/ 115 h 422"/>
                <a:gd name="T10" fmla="*/ 16 w 232"/>
                <a:gd name="T11" fmla="*/ 113 h 422"/>
                <a:gd name="T12" fmla="*/ 18 w 232"/>
                <a:gd name="T13" fmla="*/ 111 h 422"/>
                <a:gd name="T14" fmla="*/ 19 w 232"/>
                <a:gd name="T15" fmla="*/ 109 h 422"/>
                <a:gd name="T16" fmla="*/ 20 w 232"/>
                <a:gd name="T17" fmla="*/ 107 h 422"/>
                <a:gd name="T18" fmla="*/ 21 w 232"/>
                <a:gd name="T19" fmla="*/ 104 h 422"/>
                <a:gd name="T20" fmla="*/ 22 w 232"/>
                <a:gd name="T21" fmla="*/ 102 h 422"/>
                <a:gd name="T22" fmla="*/ 23 w 232"/>
                <a:gd name="T23" fmla="*/ 100 h 422"/>
                <a:gd name="T24" fmla="*/ 23 w 232"/>
                <a:gd name="T25" fmla="*/ 97 h 422"/>
                <a:gd name="T26" fmla="*/ 24 w 232"/>
                <a:gd name="T27" fmla="*/ 95 h 422"/>
                <a:gd name="T28" fmla="*/ 24 w 232"/>
                <a:gd name="T29" fmla="*/ 93 h 422"/>
                <a:gd name="T30" fmla="*/ 24 w 232"/>
                <a:gd name="T31" fmla="*/ 90 h 422"/>
                <a:gd name="T32" fmla="*/ 24 w 232"/>
                <a:gd name="T33" fmla="*/ 88 h 422"/>
                <a:gd name="T34" fmla="*/ 24 w 232"/>
                <a:gd name="T35" fmla="*/ 85 h 422"/>
                <a:gd name="T36" fmla="*/ 24 w 232"/>
                <a:gd name="T37" fmla="*/ 82 h 422"/>
                <a:gd name="T38" fmla="*/ 24 w 232"/>
                <a:gd name="T39" fmla="*/ 80 h 422"/>
                <a:gd name="T40" fmla="*/ 23 w 232"/>
                <a:gd name="T41" fmla="*/ 69 h 422"/>
                <a:gd name="T42" fmla="*/ 22 w 232"/>
                <a:gd name="T43" fmla="*/ 67 h 422"/>
                <a:gd name="T44" fmla="*/ 22 w 232"/>
                <a:gd name="T45" fmla="*/ 64 h 422"/>
                <a:gd name="T46" fmla="*/ 22 w 232"/>
                <a:gd name="T47" fmla="*/ 62 h 422"/>
                <a:gd name="T48" fmla="*/ 22 w 232"/>
                <a:gd name="T49" fmla="*/ 59 h 422"/>
                <a:gd name="T50" fmla="*/ 22 w 232"/>
                <a:gd name="T51" fmla="*/ 57 h 422"/>
                <a:gd name="T52" fmla="*/ 23 w 232"/>
                <a:gd name="T53" fmla="*/ 54 h 422"/>
                <a:gd name="T54" fmla="*/ 23 w 232"/>
                <a:gd name="T55" fmla="*/ 52 h 422"/>
                <a:gd name="T56" fmla="*/ 24 w 232"/>
                <a:gd name="T57" fmla="*/ 50 h 422"/>
                <a:gd name="T58" fmla="*/ 25 w 232"/>
                <a:gd name="T59" fmla="*/ 48 h 422"/>
                <a:gd name="T60" fmla="*/ 26 w 232"/>
                <a:gd name="T61" fmla="*/ 46 h 422"/>
                <a:gd name="T62" fmla="*/ 28 w 232"/>
                <a:gd name="T63" fmla="*/ 44 h 422"/>
                <a:gd name="T64" fmla="*/ 29 w 232"/>
                <a:gd name="T65" fmla="*/ 42 h 422"/>
                <a:gd name="T66" fmla="*/ 31 w 232"/>
                <a:gd name="T67" fmla="*/ 40 h 422"/>
                <a:gd name="T68" fmla="*/ 33 w 232"/>
                <a:gd name="T69" fmla="*/ 39 h 422"/>
                <a:gd name="T70" fmla="*/ 35 w 232"/>
                <a:gd name="T71" fmla="*/ 37 h 422"/>
                <a:gd name="T72" fmla="*/ 37 w 232"/>
                <a:gd name="T73" fmla="*/ 35 h 422"/>
                <a:gd name="T74" fmla="*/ 45 w 232"/>
                <a:gd name="T75" fmla="*/ 29 h 422"/>
                <a:gd name="T76" fmla="*/ 49 w 232"/>
                <a:gd name="T77" fmla="*/ 25 h 422"/>
                <a:gd name="T78" fmla="*/ 53 w 232"/>
                <a:gd name="T79" fmla="*/ 22 h 422"/>
                <a:gd name="T80" fmla="*/ 57 w 232"/>
                <a:gd name="T81" fmla="*/ 18 h 422"/>
                <a:gd name="T82" fmla="*/ 60 w 232"/>
                <a:gd name="T83" fmla="*/ 15 h 422"/>
                <a:gd name="T84" fmla="*/ 64 w 232"/>
                <a:gd name="T85" fmla="*/ 11 h 422"/>
                <a:gd name="T86" fmla="*/ 68 w 232"/>
                <a:gd name="T87" fmla="*/ 7 h 422"/>
                <a:gd name="T88" fmla="*/ 74 w 232"/>
                <a:gd name="T89" fmla="*/ 0 h 42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32" h="422">
                  <a:moveTo>
                    <a:pt x="0" y="422"/>
                  </a:moveTo>
                  <a:lnTo>
                    <a:pt x="21" y="397"/>
                  </a:lnTo>
                  <a:lnTo>
                    <a:pt x="32" y="384"/>
                  </a:lnTo>
                  <a:lnTo>
                    <a:pt x="42" y="371"/>
                  </a:lnTo>
                  <a:lnTo>
                    <a:pt x="47" y="363"/>
                  </a:lnTo>
                  <a:lnTo>
                    <a:pt x="51" y="357"/>
                  </a:lnTo>
                  <a:lnTo>
                    <a:pt x="55" y="351"/>
                  </a:lnTo>
                  <a:lnTo>
                    <a:pt x="58" y="343"/>
                  </a:lnTo>
                  <a:lnTo>
                    <a:pt x="63" y="337"/>
                  </a:lnTo>
                  <a:lnTo>
                    <a:pt x="66" y="329"/>
                  </a:lnTo>
                  <a:lnTo>
                    <a:pt x="68" y="322"/>
                  </a:lnTo>
                  <a:lnTo>
                    <a:pt x="71" y="315"/>
                  </a:lnTo>
                  <a:lnTo>
                    <a:pt x="73" y="307"/>
                  </a:lnTo>
                  <a:lnTo>
                    <a:pt x="74" y="300"/>
                  </a:lnTo>
                  <a:lnTo>
                    <a:pt x="75" y="292"/>
                  </a:lnTo>
                  <a:lnTo>
                    <a:pt x="76" y="284"/>
                  </a:lnTo>
                  <a:lnTo>
                    <a:pt x="76" y="276"/>
                  </a:lnTo>
                  <a:lnTo>
                    <a:pt x="75" y="268"/>
                  </a:lnTo>
                  <a:lnTo>
                    <a:pt x="75" y="259"/>
                  </a:lnTo>
                  <a:lnTo>
                    <a:pt x="74" y="252"/>
                  </a:lnTo>
                  <a:lnTo>
                    <a:pt x="71" y="218"/>
                  </a:lnTo>
                  <a:lnTo>
                    <a:pt x="70" y="210"/>
                  </a:lnTo>
                  <a:lnTo>
                    <a:pt x="69" y="202"/>
                  </a:lnTo>
                  <a:lnTo>
                    <a:pt x="69" y="194"/>
                  </a:lnTo>
                  <a:lnTo>
                    <a:pt x="69" y="186"/>
                  </a:lnTo>
                  <a:lnTo>
                    <a:pt x="70" y="178"/>
                  </a:lnTo>
                  <a:lnTo>
                    <a:pt x="71" y="171"/>
                  </a:lnTo>
                  <a:lnTo>
                    <a:pt x="73" y="164"/>
                  </a:lnTo>
                  <a:lnTo>
                    <a:pt x="75" y="157"/>
                  </a:lnTo>
                  <a:lnTo>
                    <a:pt x="79" y="151"/>
                  </a:lnTo>
                  <a:lnTo>
                    <a:pt x="83" y="144"/>
                  </a:lnTo>
                  <a:lnTo>
                    <a:pt x="87" y="138"/>
                  </a:lnTo>
                  <a:lnTo>
                    <a:pt x="91" y="132"/>
                  </a:lnTo>
                  <a:lnTo>
                    <a:pt x="98" y="127"/>
                  </a:lnTo>
                  <a:lnTo>
                    <a:pt x="103" y="122"/>
                  </a:lnTo>
                  <a:lnTo>
                    <a:pt x="109" y="115"/>
                  </a:lnTo>
                  <a:lnTo>
                    <a:pt x="116" y="111"/>
                  </a:lnTo>
                  <a:lnTo>
                    <a:pt x="142" y="90"/>
                  </a:lnTo>
                  <a:lnTo>
                    <a:pt x="155" y="79"/>
                  </a:lnTo>
                  <a:lnTo>
                    <a:pt x="167" y="69"/>
                  </a:lnTo>
                  <a:lnTo>
                    <a:pt x="179" y="57"/>
                  </a:lnTo>
                  <a:lnTo>
                    <a:pt x="189" y="46"/>
                  </a:lnTo>
                  <a:lnTo>
                    <a:pt x="201" y="34"/>
                  </a:lnTo>
                  <a:lnTo>
                    <a:pt x="212" y="23"/>
                  </a:lnTo>
                  <a:lnTo>
                    <a:pt x="23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48" name="Line 473"/>
            <p:cNvSpPr>
              <a:spLocks noChangeShapeType="1"/>
            </p:cNvSpPr>
            <p:nvPr/>
          </p:nvSpPr>
          <p:spPr bwMode="auto">
            <a:xfrm>
              <a:off x="3413" y="2287"/>
              <a:ext cx="0" cy="13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49" name="Line 474"/>
            <p:cNvSpPr>
              <a:spLocks noChangeShapeType="1"/>
            </p:cNvSpPr>
            <p:nvPr/>
          </p:nvSpPr>
          <p:spPr bwMode="auto">
            <a:xfrm>
              <a:off x="3413" y="2546"/>
              <a:ext cx="0" cy="1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50" name="Line 475"/>
            <p:cNvSpPr>
              <a:spLocks noChangeShapeType="1"/>
            </p:cNvSpPr>
            <p:nvPr/>
          </p:nvSpPr>
          <p:spPr bwMode="auto">
            <a:xfrm>
              <a:off x="3612" y="2287"/>
              <a:ext cx="0" cy="13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51" name="Line 476"/>
            <p:cNvSpPr>
              <a:spLocks noChangeShapeType="1"/>
            </p:cNvSpPr>
            <p:nvPr/>
          </p:nvSpPr>
          <p:spPr bwMode="auto">
            <a:xfrm>
              <a:off x="3612" y="2546"/>
              <a:ext cx="0" cy="1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52" name="Line 477"/>
            <p:cNvSpPr>
              <a:spLocks noChangeShapeType="1"/>
            </p:cNvSpPr>
            <p:nvPr/>
          </p:nvSpPr>
          <p:spPr bwMode="auto">
            <a:xfrm flipH="1" flipV="1">
              <a:off x="3307" y="2656"/>
              <a:ext cx="38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53" name="Line 478"/>
            <p:cNvSpPr>
              <a:spLocks noChangeShapeType="1"/>
            </p:cNvSpPr>
            <p:nvPr/>
          </p:nvSpPr>
          <p:spPr bwMode="auto">
            <a:xfrm flipH="1" flipV="1">
              <a:off x="3307" y="2546"/>
              <a:ext cx="106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54" name="Line 479"/>
            <p:cNvSpPr>
              <a:spLocks noChangeShapeType="1"/>
            </p:cNvSpPr>
            <p:nvPr/>
          </p:nvSpPr>
          <p:spPr bwMode="auto">
            <a:xfrm flipH="1" flipV="1">
              <a:off x="3612" y="2631"/>
              <a:ext cx="6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55" name="Line 480"/>
            <p:cNvSpPr>
              <a:spLocks noChangeShapeType="1"/>
            </p:cNvSpPr>
            <p:nvPr/>
          </p:nvSpPr>
          <p:spPr bwMode="auto">
            <a:xfrm flipH="1" flipV="1">
              <a:off x="3307" y="2330"/>
              <a:ext cx="97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56" name="Line 481"/>
            <p:cNvSpPr>
              <a:spLocks noChangeShapeType="1"/>
            </p:cNvSpPr>
            <p:nvPr/>
          </p:nvSpPr>
          <p:spPr bwMode="auto">
            <a:xfrm flipH="1" flipV="1">
              <a:off x="3634" y="2546"/>
              <a:ext cx="226" cy="2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57" name="Line 482"/>
            <p:cNvSpPr>
              <a:spLocks noChangeShapeType="1"/>
            </p:cNvSpPr>
            <p:nvPr/>
          </p:nvSpPr>
          <p:spPr bwMode="auto">
            <a:xfrm flipH="1" flipV="1">
              <a:off x="3375" y="2287"/>
              <a:ext cx="38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58" name="Line 483"/>
            <p:cNvSpPr>
              <a:spLocks noChangeShapeType="1"/>
            </p:cNvSpPr>
            <p:nvPr/>
          </p:nvSpPr>
          <p:spPr bwMode="auto">
            <a:xfrm flipH="1" flipV="1">
              <a:off x="3741" y="2546"/>
              <a:ext cx="157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59" name="Line 484"/>
            <p:cNvSpPr>
              <a:spLocks noChangeShapeType="1"/>
            </p:cNvSpPr>
            <p:nvPr/>
          </p:nvSpPr>
          <p:spPr bwMode="auto">
            <a:xfrm flipH="1" flipV="1">
              <a:off x="3612" y="2415"/>
              <a:ext cx="9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60" name="Line 485"/>
            <p:cNvSpPr>
              <a:spLocks noChangeShapeType="1"/>
            </p:cNvSpPr>
            <p:nvPr/>
          </p:nvSpPr>
          <p:spPr bwMode="auto">
            <a:xfrm flipH="1" flipV="1">
              <a:off x="3612" y="2305"/>
              <a:ext cx="118" cy="1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61" name="Line 486"/>
            <p:cNvSpPr>
              <a:spLocks noChangeShapeType="1"/>
            </p:cNvSpPr>
            <p:nvPr/>
          </p:nvSpPr>
          <p:spPr bwMode="auto">
            <a:xfrm flipH="1" flipV="1">
              <a:off x="3701" y="2287"/>
              <a:ext cx="128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62" name="Line 487"/>
            <p:cNvSpPr>
              <a:spLocks noChangeShapeType="1"/>
            </p:cNvSpPr>
            <p:nvPr/>
          </p:nvSpPr>
          <p:spPr bwMode="auto">
            <a:xfrm flipH="1" flipV="1">
              <a:off x="3753" y="2231"/>
              <a:ext cx="109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63" name="Line 488"/>
            <p:cNvSpPr>
              <a:spLocks noChangeShapeType="1"/>
            </p:cNvSpPr>
            <p:nvPr/>
          </p:nvSpPr>
          <p:spPr bwMode="auto">
            <a:xfrm flipH="1" flipV="1">
              <a:off x="3804" y="2173"/>
              <a:ext cx="96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64" name="Line 489"/>
            <p:cNvSpPr>
              <a:spLocks noChangeShapeType="1"/>
            </p:cNvSpPr>
            <p:nvPr/>
          </p:nvSpPr>
          <p:spPr bwMode="auto">
            <a:xfrm flipV="1">
              <a:off x="5035" y="2602"/>
              <a:ext cx="378" cy="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65" name="Freeform 490"/>
            <p:cNvSpPr>
              <a:spLocks/>
            </p:cNvSpPr>
            <p:nvPr/>
          </p:nvSpPr>
          <p:spPr bwMode="auto">
            <a:xfrm>
              <a:off x="4026" y="390"/>
              <a:ext cx="56" cy="114"/>
            </a:xfrm>
            <a:custGeom>
              <a:avLst/>
              <a:gdLst>
                <a:gd name="T0" fmla="*/ 0 w 177"/>
                <a:gd name="T1" fmla="*/ 114 h 356"/>
                <a:gd name="T2" fmla="*/ 56 w 177"/>
                <a:gd name="T3" fmla="*/ 0 h 356"/>
                <a:gd name="T4" fmla="*/ 53 w 177"/>
                <a:gd name="T5" fmla="*/ 114 h 3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7" h="356">
                  <a:moveTo>
                    <a:pt x="0" y="356"/>
                  </a:moveTo>
                  <a:lnTo>
                    <a:pt x="177" y="0"/>
                  </a:lnTo>
                  <a:lnTo>
                    <a:pt x="166" y="35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66" name="Line 491"/>
            <p:cNvSpPr>
              <a:spLocks noChangeShapeType="1"/>
            </p:cNvSpPr>
            <p:nvPr/>
          </p:nvSpPr>
          <p:spPr bwMode="auto">
            <a:xfrm flipH="1">
              <a:off x="4041" y="473"/>
              <a:ext cx="3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67" name="Freeform 492"/>
            <p:cNvSpPr>
              <a:spLocks/>
            </p:cNvSpPr>
            <p:nvPr/>
          </p:nvSpPr>
          <p:spPr bwMode="auto">
            <a:xfrm>
              <a:off x="4220" y="390"/>
              <a:ext cx="56" cy="114"/>
            </a:xfrm>
            <a:custGeom>
              <a:avLst/>
              <a:gdLst>
                <a:gd name="T0" fmla="*/ 0 w 178"/>
                <a:gd name="T1" fmla="*/ 114 h 356"/>
                <a:gd name="T2" fmla="*/ 56 w 178"/>
                <a:gd name="T3" fmla="*/ 0 h 356"/>
                <a:gd name="T4" fmla="*/ 52 w 178"/>
                <a:gd name="T5" fmla="*/ 114 h 3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356">
                  <a:moveTo>
                    <a:pt x="0" y="356"/>
                  </a:moveTo>
                  <a:lnTo>
                    <a:pt x="178" y="0"/>
                  </a:lnTo>
                  <a:lnTo>
                    <a:pt x="166" y="35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68" name="Line 493"/>
            <p:cNvSpPr>
              <a:spLocks noChangeShapeType="1"/>
            </p:cNvSpPr>
            <p:nvPr/>
          </p:nvSpPr>
          <p:spPr bwMode="auto">
            <a:xfrm flipH="1">
              <a:off x="4236" y="473"/>
              <a:ext cx="3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69" name="Line 494"/>
            <p:cNvSpPr>
              <a:spLocks noChangeShapeType="1"/>
            </p:cNvSpPr>
            <p:nvPr/>
          </p:nvSpPr>
          <p:spPr bwMode="auto">
            <a:xfrm>
              <a:off x="4129" y="468"/>
              <a:ext cx="6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70" name="Line 495"/>
            <p:cNvSpPr>
              <a:spLocks noChangeShapeType="1"/>
            </p:cNvSpPr>
            <p:nvPr/>
          </p:nvSpPr>
          <p:spPr bwMode="auto">
            <a:xfrm flipV="1">
              <a:off x="5402" y="969"/>
              <a:ext cx="0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71" name="Line 496"/>
            <p:cNvSpPr>
              <a:spLocks noChangeShapeType="1"/>
            </p:cNvSpPr>
            <p:nvPr/>
          </p:nvSpPr>
          <p:spPr bwMode="auto">
            <a:xfrm flipV="1">
              <a:off x="5402" y="878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72" name="Line 497"/>
            <p:cNvSpPr>
              <a:spLocks noChangeShapeType="1"/>
            </p:cNvSpPr>
            <p:nvPr/>
          </p:nvSpPr>
          <p:spPr bwMode="auto">
            <a:xfrm flipV="1">
              <a:off x="5402" y="685"/>
              <a:ext cx="0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73" name="Line 498"/>
            <p:cNvSpPr>
              <a:spLocks noChangeShapeType="1"/>
            </p:cNvSpPr>
            <p:nvPr/>
          </p:nvSpPr>
          <p:spPr bwMode="auto">
            <a:xfrm>
              <a:off x="5402" y="1110"/>
              <a:ext cx="0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74" name="Line 499"/>
            <p:cNvSpPr>
              <a:spLocks noChangeShapeType="1"/>
            </p:cNvSpPr>
            <p:nvPr/>
          </p:nvSpPr>
          <p:spPr bwMode="auto">
            <a:xfrm>
              <a:off x="3511" y="2486"/>
              <a:ext cx="5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75" name="Line 500"/>
            <p:cNvSpPr>
              <a:spLocks noChangeShapeType="1"/>
            </p:cNvSpPr>
            <p:nvPr/>
          </p:nvSpPr>
          <p:spPr bwMode="auto">
            <a:xfrm>
              <a:off x="4061" y="2486"/>
              <a:ext cx="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76" name="Line 501"/>
            <p:cNvSpPr>
              <a:spLocks noChangeShapeType="1"/>
            </p:cNvSpPr>
            <p:nvPr/>
          </p:nvSpPr>
          <p:spPr bwMode="auto">
            <a:xfrm>
              <a:off x="4153" y="2486"/>
              <a:ext cx="6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77" name="Line 502"/>
            <p:cNvSpPr>
              <a:spLocks noChangeShapeType="1"/>
            </p:cNvSpPr>
            <p:nvPr/>
          </p:nvSpPr>
          <p:spPr bwMode="auto">
            <a:xfrm>
              <a:off x="4809" y="2486"/>
              <a:ext cx="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78" name="Line 503"/>
            <p:cNvSpPr>
              <a:spLocks noChangeShapeType="1"/>
            </p:cNvSpPr>
            <p:nvPr/>
          </p:nvSpPr>
          <p:spPr bwMode="auto">
            <a:xfrm>
              <a:off x="4901" y="2486"/>
              <a:ext cx="5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79" name="Line 504"/>
            <p:cNvSpPr>
              <a:spLocks noChangeShapeType="1"/>
            </p:cNvSpPr>
            <p:nvPr/>
          </p:nvSpPr>
          <p:spPr bwMode="auto">
            <a:xfrm flipH="1">
              <a:off x="3225" y="2486"/>
              <a:ext cx="2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80" name="Line 505"/>
            <p:cNvSpPr>
              <a:spLocks noChangeShapeType="1"/>
            </p:cNvSpPr>
            <p:nvPr/>
          </p:nvSpPr>
          <p:spPr bwMode="auto">
            <a:xfrm>
              <a:off x="5402" y="2486"/>
              <a:ext cx="2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81" name="Line 506"/>
            <p:cNvSpPr>
              <a:spLocks noChangeShapeType="1"/>
            </p:cNvSpPr>
            <p:nvPr/>
          </p:nvSpPr>
          <p:spPr bwMode="auto">
            <a:xfrm>
              <a:off x="4091" y="1927"/>
              <a:ext cx="0" cy="7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3182" name="Line 507"/>
            <p:cNvSpPr>
              <a:spLocks noChangeShapeType="1"/>
            </p:cNvSpPr>
            <p:nvPr/>
          </p:nvSpPr>
          <p:spPr bwMode="auto">
            <a:xfrm>
              <a:off x="4091" y="2658"/>
              <a:ext cx="0" cy="3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178684" name="Text Box 508"/>
          <p:cNvSpPr txBox="1">
            <a:spLocks noChangeArrowheads="1"/>
          </p:cNvSpPr>
          <p:nvPr/>
        </p:nvSpPr>
        <p:spPr bwMode="auto">
          <a:xfrm>
            <a:off x="5607050" y="6191250"/>
            <a:ext cx="1535113" cy="530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3333CC"/>
                </a:solidFill>
                <a:latin typeface="Times New Roman" pitchFamily="18" charset="0"/>
                <a:ea typeface="黑体" pitchFamily="2" charset="-122"/>
              </a:rPr>
              <a:t>正确</a:t>
            </a:r>
          </a:p>
        </p:txBody>
      </p:sp>
      <p:sp>
        <p:nvSpPr>
          <p:cNvPr id="178685" name="Text Box 509"/>
          <p:cNvSpPr txBox="1">
            <a:spLocks noChangeArrowheads="1"/>
          </p:cNvSpPr>
          <p:nvPr/>
        </p:nvSpPr>
        <p:spPr bwMode="auto">
          <a:xfrm>
            <a:off x="1196975" y="6159500"/>
            <a:ext cx="1427163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错误</a:t>
            </a:r>
          </a:p>
        </p:txBody>
      </p:sp>
    </p:spTree>
    <p:extLst>
      <p:ext uri="{BB962C8B-B14F-4D97-AF65-F5344CB8AC3E}">
        <p14:creationId xmlns:p14="http://schemas.microsoft.com/office/powerpoint/2010/main" val="2357259327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78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78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786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78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786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8187" grpId="0"/>
      <p:bldP spid="178684" grpId="0" autoUpdateAnimBg="0"/>
      <p:bldP spid="178685" grpId="0" autoUpdateAnimBg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Text Box 2"/>
          <p:cNvSpPr txBox="1">
            <a:spLocks noChangeArrowheads="1"/>
          </p:cNvSpPr>
          <p:nvPr/>
        </p:nvSpPr>
        <p:spPr bwMode="auto">
          <a:xfrm>
            <a:off x="0" y="53975"/>
            <a:ext cx="84804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3.</a:t>
            </a: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几个平行的剖切平面</a:t>
            </a:r>
            <a:r>
              <a:rPr lang="zh-CN" altLang="en-US" sz="3200">
                <a:solidFill>
                  <a:srgbClr val="3333CC"/>
                </a:solidFill>
                <a:latin typeface="Times New Roman" pitchFamily="18" charset="0"/>
              </a:rPr>
              <a:t>  </a:t>
            </a:r>
          </a:p>
        </p:txBody>
      </p:sp>
      <p:sp>
        <p:nvSpPr>
          <p:cNvPr id="124020" name="Text Box 116"/>
          <p:cNvSpPr txBox="1">
            <a:spLocks noChangeArrowheads="1"/>
          </p:cNvSpPr>
          <p:nvPr/>
        </p:nvSpPr>
        <p:spPr bwMode="auto">
          <a:xfrm>
            <a:off x="207963" y="796925"/>
            <a:ext cx="2716212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zh-CN" altLang="en-US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阶梯剖</a:t>
            </a:r>
          </a:p>
        </p:txBody>
      </p:sp>
      <p:grpSp>
        <p:nvGrpSpPr>
          <p:cNvPr id="124145" name="Group 241"/>
          <p:cNvGrpSpPr>
            <a:grpSpLocks/>
          </p:cNvGrpSpPr>
          <p:nvPr/>
        </p:nvGrpSpPr>
        <p:grpSpPr bwMode="auto">
          <a:xfrm>
            <a:off x="2320925" y="1541463"/>
            <a:ext cx="3373438" cy="2163762"/>
            <a:chOff x="1462" y="971"/>
            <a:chExt cx="2125" cy="1363"/>
          </a:xfrm>
        </p:grpSpPr>
        <p:sp>
          <p:nvSpPr>
            <p:cNvPr id="44212" name="Line 242"/>
            <p:cNvSpPr>
              <a:spLocks noChangeShapeType="1"/>
            </p:cNvSpPr>
            <p:nvPr/>
          </p:nvSpPr>
          <p:spPr bwMode="auto">
            <a:xfrm flipV="1">
              <a:off x="3190" y="2050"/>
              <a:ext cx="0" cy="8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44213" name="Group 243"/>
            <p:cNvGrpSpPr>
              <a:grpSpLocks/>
            </p:cNvGrpSpPr>
            <p:nvPr/>
          </p:nvGrpSpPr>
          <p:grpSpPr bwMode="auto">
            <a:xfrm>
              <a:off x="1462" y="971"/>
              <a:ext cx="2125" cy="1363"/>
              <a:chOff x="1462" y="971"/>
              <a:chExt cx="2125" cy="1363"/>
            </a:xfrm>
          </p:grpSpPr>
          <p:sp>
            <p:nvSpPr>
              <p:cNvPr id="44214" name="Line 244"/>
              <p:cNvSpPr>
                <a:spLocks noChangeShapeType="1"/>
              </p:cNvSpPr>
              <p:nvPr/>
            </p:nvSpPr>
            <p:spPr bwMode="auto">
              <a:xfrm flipV="1">
                <a:off x="2498" y="1046"/>
                <a:ext cx="0" cy="1091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4215" name="Line 245"/>
              <p:cNvSpPr>
                <a:spLocks noChangeShapeType="1"/>
              </p:cNvSpPr>
              <p:nvPr/>
            </p:nvSpPr>
            <p:spPr bwMode="auto">
              <a:xfrm>
                <a:off x="1462" y="1838"/>
                <a:ext cx="0" cy="14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4216" name="Line 246"/>
              <p:cNvSpPr>
                <a:spLocks noChangeShapeType="1"/>
              </p:cNvSpPr>
              <p:nvPr/>
            </p:nvSpPr>
            <p:spPr bwMode="auto">
              <a:xfrm>
                <a:off x="1462" y="1987"/>
                <a:ext cx="396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4217" name="Line 247"/>
              <p:cNvSpPr>
                <a:spLocks noChangeShapeType="1"/>
              </p:cNvSpPr>
              <p:nvPr/>
            </p:nvSpPr>
            <p:spPr bwMode="auto">
              <a:xfrm>
                <a:off x="1783" y="1987"/>
                <a:ext cx="0" cy="347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4218" name="Line 248"/>
              <p:cNvSpPr>
                <a:spLocks noChangeShapeType="1"/>
              </p:cNvSpPr>
              <p:nvPr/>
            </p:nvSpPr>
            <p:spPr bwMode="auto">
              <a:xfrm>
                <a:off x="1858" y="1838"/>
                <a:ext cx="0" cy="14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4219" name="Line 249"/>
              <p:cNvSpPr>
                <a:spLocks noChangeShapeType="1"/>
              </p:cNvSpPr>
              <p:nvPr/>
            </p:nvSpPr>
            <p:spPr bwMode="auto">
              <a:xfrm flipV="1">
                <a:off x="1536" y="1987"/>
                <a:ext cx="0" cy="347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4220" name="Line 250"/>
              <p:cNvSpPr>
                <a:spLocks noChangeShapeType="1"/>
              </p:cNvSpPr>
              <p:nvPr/>
            </p:nvSpPr>
            <p:spPr bwMode="auto">
              <a:xfrm flipV="1">
                <a:off x="2423" y="2137"/>
                <a:ext cx="75" cy="74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4221" name="Line 251"/>
              <p:cNvSpPr>
                <a:spLocks noChangeShapeType="1"/>
              </p:cNvSpPr>
              <p:nvPr/>
            </p:nvSpPr>
            <p:spPr bwMode="auto">
              <a:xfrm>
                <a:off x="2498" y="2137"/>
                <a:ext cx="692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4222" name="Line 252"/>
              <p:cNvSpPr>
                <a:spLocks noChangeShapeType="1"/>
              </p:cNvSpPr>
              <p:nvPr/>
            </p:nvSpPr>
            <p:spPr bwMode="auto">
              <a:xfrm>
                <a:off x="3190" y="2137"/>
                <a:ext cx="75" cy="74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4223" name="Line 253"/>
              <p:cNvSpPr>
                <a:spLocks noChangeShapeType="1"/>
              </p:cNvSpPr>
              <p:nvPr/>
            </p:nvSpPr>
            <p:spPr bwMode="auto">
              <a:xfrm flipH="1">
                <a:off x="3190" y="971"/>
                <a:ext cx="75" cy="75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4224" name="Line 254"/>
              <p:cNvSpPr>
                <a:spLocks noChangeShapeType="1"/>
              </p:cNvSpPr>
              <p:nvPr/>
            </p:nvSpPr>
            <p:spPr bwMode="auto">
              <a:xfrm flipH="1">
                <a:off x="2498" y="1046"/>
                <a:ext cx="692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4225" name="Line 255"/>
              <p:cNvSpPr>
                <a:spLocks noChangeShapeType="1"/>
              </p:cNvSpPr>
              <p:nvPr/>
            </p:nvSpPr>
            <p:spPr bwMode="auto">
              <a:xfrm flipH="1" flipV="1">
                <a:off x="2423" y="971"/>
                <a:ext cx="75" cy="75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4226" name="Line 256"/>
              <p:cNvSpPr>
                <a:spLocks noChangeShapeType="1"/>
              </p:cNvSpPr>
              <p:nvPr/>
            </p:nvSpPr>
            <p:spPr bwMode="auto">
              <a:xfrm flipH="1">
                <a:off x="3190" y="1753"/>
                <a:ext cx="397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4227" name="Line 257"/>
              <p:cNvSpPr>
                <a:spLocks noChangeShapeType="1"/>
              </p:cNvSpPr>
              <p:nvPr/>
            </p:nvSpPr>
            <p:spPr bwMode="auto">
              <a:xfrm flipH="1">
                <a:off x="3190" y="2050"/>
                <a:ext cx="397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4228" name="Freeform 258"/>
              <p:cNvSpPr>
                <a:spLocks/>
              </p:cNvSpPr>
              <p:nvPr/>
            </p:nvSpPr>
            <p:spPr bwMode="auto">
              <a:xfrm>
                <a:off x="3153" y="1753"/>
                <a:ext cx="37" cy="297"/>
              </a:xfrm>
              <a:custGeom>
                <a:avLst/>
                <a:gdLst>
                  <a:gd name="T0" fmla="*/ 37 w 144"/>
                  <a:gd name="T1" fmla="*/ 0 h 1171"/>
                  <a:gd name="T2" fmla="*/ 32 w 144"/>
                  <a:gd name="T3" fmla="*/ 10 h 1171"/>
                  <a:gd name="T4" fmla="*/ 27 w 144"/>
                  <a:gd name="T5" fmla="*/ 21 h 1171"/>
                  <a:gd name="T6" fmla="*/ 22 w 144"/>
                  <a:gd name="T7" fmla="*/ 31 h 1171"/>
                  <a:gd name="T8" fmla="*/ 18 w 144"/>
                  <a:gd name="T9" fmla="*/ 42 h 1171"/>
                  <a:gd name="T10" fmla="*/ 15 w 144"/>
                  <a:gd name="T11" fmla="*/ 53 h 1171"/>
                  <a:gd name="T12" fmla="*/ 12 w 144"/>
                  <a:gd name="T13" fmla="*/ 64 h 1171"/>
                  <a:gd name="T14" fmla="*/ 8 w 144"/>
                  <a:gd name="T15" fmla="*/ 75 h 1171"/>
                  <a:gd name="T16" fmla="*/ 6 w 144"/>
                  <a:gd name="T17" fmla="*/ 86 h 1171"/>
                  <a:gd name="T18" fmla="*/ 4 w 144"/>
                  <a:gd name="T19" fmla="*/ 97 h 1171"/>
                  <a:gd name="T20" fmla="*/ 3 w 144"/>
                  <a:gd name="T21" fmla="*/ 109 h 1171"/>
                  <a:gd name="T22" fmla="*/ 1 w 144"/>
                  <a:gd name="T23" fmla="*/ 120 h 1171"/>
                  <a:gd name="T24" fmla="*/ 0 w 144"/>
                  <a:gd name="T25" fmla="*/ 131 h 1171"/>
                  <a:gd name="T26" fmla="*/ 0 w 144"/>
                  <a:gd name="T27" fmla="*/ 143 h 1171"/>
                  <a:gd name="T28" fmla="*/ 0 w 144"/>
                  <a:gd name="T29" fmla="*/ 154 h 1171"/>
                  <a:gd name="T30" fmla="*/ 0 w 144"/>
                  <a:gd name="T31" fmla="*/ 166 h 1171"/>
                  <a:gd name="T32" fmla="*/ 1 w 144"/>
                  <a:gd name="T33" fmla="*/ 177 h 1171"/>
                  <a:gd name="T34" fmla="*/ 3 w 144"/>
                  <a:gd name="T35" fmla="*/ 188 h 1171"/>
                  <a:gd name="T36" fmla="*/ 4 w 144"/>
                  <a:gd name="T37" fmla="*/ 200 h 1171"/>
                  <a:gd name="T38" fmla="*/ 6 w 144"/>
                  <a:gd name="T39" fmla="*/ 211 h 1171"/>
                  <a:gd name="T40" fmla="*/ 8 w 144"/>
                  <a:gd name="T41" fmla="*/ 222 h 1171"/>
                  <a:gd name="T42" fmla="*/ 12 w 144"/>
                  <a:gd name="T43" fmla="*/ 233 h 1171"/>
                  <a:gd name="T44" fmla="*/ 15 w 144"/>
                  <a:gd name="T45" fmla="*/ 244 h 1171"/>
                  <a:gd name="T46" fmla="*/ 18 w 144"/>
                  <a:gd name="T47" fmla="*/ 255 h 1171"/>
                  <a:gd name="T48" fmla="*/ 22 w 144"/>
                  <a:gd name="T49" fmla="*/ 266 h 1171"/>
                  <a:gd name="T50" fmla="*/ 27 w 144"/>
                  <a:gd name="T51" fmla="*/ 276 h 1171"/>
                  <a:gd name="T52" fmla="*/ 32 w 144"/>
                  <a:gd name="T53" fmla="*/ 287 h 1171"/>
                  <a:gd name="T54" fmla="*/ 37 w 144"/>
                  <a:gd name="T55" fmla="*/ 297 h 117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44" h="1171">
                    <a:moveTo>
                      <a:pt x="144" y="0"/>
                    </a:moveTo>
                    <a:lnTo>
                      <a:pt x="124" y="40"/>
                    </a:lnTo>
                    <a:lnTo>
                      <a:pt x="104" y="82"/>
                    </a:lnTo>
                    <a:lnTo>
                      <a:pt x="87" y="123"/>
                    </a:lnTo>
                    <a:lnTo>
                      <a:pt x="71" y="166"/>
                    </a:lnTo>
                    <a:lnTo>
                      <a:pt x="58" y="209"/>
                    </a:lnTo>
                    <a:lnTo>
                      <a:pt x="45" y="251"/>
                    </a:lnTo>
                    <a:lnTo>
                      <a:pt x="33" y="295"/>
                    </a:lnTo>
                    <a:lnTo>
                      <a:pt x="23" y="340"/>
                    </a:lnTo>
                    <a:lnTo>
                      <a:pt x="16" y="384"/>
                    </a:lnTo>
                    <a:lnTo>
                      <a:pt x="10" y="428"/>
                    </a:lnTo>
                    <a:lnTo>
                      <a:pt x="4" y="474"/>
                    </a:lnTo>
                    <a:lnTo>
                      <a:pt x="1" y="518"/>
                    </a:lnTo>
                    <a:lnTo>
                      <a:pt x="0" y="563"/>
                    </a:lnTo>
                    <a:lnTo>
                      <a:pt x="0" y="608"/>
                    </a:lnTo>
                    <a:lnTo>
                      <a:pt x="1" y="654"/>
                    </a:lnTo>
                    <a:lnTo>
                      <a:pt x="4" y="698"/>
                    </a:lnTo>
                    <a:lnTo>
                      <a:pt x="10" y="743"/>
                    </a:lnTo>
                    <a:lnTo>
                      <a:pt x="16" y="788"/>
                    </a:lnTo>
                    <a:lnTo>
                      <a:pt x="23" y="833"/>
                    </a:lnTo>
                    <a:lnTo>
                      <a:pt x="33" y="876"/>
                    </a:lnTo>
                    <a:lnTo>
                      <a:pt x="45" y="920"/>
                    </a:lnTo>
                    <a:lnTo>
                      <a:pt x="58" y="964"/>
                    </a:lnTo>
                    <a:lnTo>
                      <a:pt x="71" y="1006"/>
                    </a:lnTo>
                    <a:lnTo>
                      <a:pt x="87" y="1049"/>
                    </a:lnTo>
                    <a:lnTo>
                      <a:pt x="104" y="1090"/>
                    </a:lnTo>
                    <a:lnTo>
                      <a:pt x="124" y="1131"/>
                    </a:lnTo>
                    <a:lnTo>
                      <a:pt x="144" y="1171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4229" name="Line 259"/>
              <p:cNvSpPr>
                <a:spLocks noChangeShapeType="1"/>
              </p:cNvSpPr>
              <p:nvPr/>
            </p:nvSpPr>
            <p:spPr bwMode="auto">
              <a:xfrm flipV="1">
                <a:off x="3190" y="1046"/>
                <a:ext cx="0" cy="707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124164" name="Group 260"/>
          <p:cNvGrpSpPr>
            <a:grpSpLocks/>
          </p:cNvGrpSpPr>
          <p:nvPr/>
        </p:nvGrpSpPr>
        <p:grpSpPr bwMode="auto">
          <a:xfrm>
            <a:off x="2033588" y="1398588"/>
            <a:ext cx="5702300" cy="4991100"/>
            <a:chOff x="1281" y="881"/>
            <a:chExt cx="3592" cy="3144"/>
          </a:xfrm>
        </p:grpSpPr>
        <p:sp>
          <p:nvSpPr>
            <p:cNvPr id="44093" name="Line 261"/>
            <p:cNvSpPr>
              <a:spLocks noChangeShapeType="1"/>
            </p:cNvSpPr>
            <p:nvPr/>
          </p:nvSpPr>
          <p:spPr bwMode="auto">
            <a:xfrm>
              <a:off x="4193" y="1900"/>
              <a:ext cx="0" cy="3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94" name="Freeform 262"/>
            <p:cNvSpPr>
              <a:spLocks/>
            </p:cNvSpPr>
            <p:nvPr/>
          </p:nvSpPr>
          <p:spPr bwMode="auto">
            <a:xfrm>
              <a:off x="3709" y="1881"/>
              <a:ext cx="139" cy="35"/>
            </a:xfrm>
            <a:custGeom>
              <a:avLst/>
              <a:gdLst>
                <a:gd name="T0" fmla="*/ 0 w 547"/>
                <a:gd name="T1" fmla="*/ 18 h 137"/>
                <a:gd name="T2" fmla="*/ 139 w 547"/>
                <a:gd name="T3" fmla="*/ 0 h 137"/>
                <a:gd name="T4" fmla="*/ 139 w 547"/>
                <a:gd name="T5" fmla="*/ 35 h 137"/>
                <a:gd name="T6" fmla="*/ 0 w 547"/>
                <a:gd name="T7" fmla="*/ 18 h 1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7" h="137">
                  <a:moveTo>
                    <a:pt x="0" y="69"/>
                  </a:moveTo>
                  <a:lnTo>
                    <a:pt x="547" y="0"/>
                  </a:lnTo>
                  <a:lnTo>
                    <a:pt x="547" y="137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44095" name="Group 263"/>
            <p:cNvGrpSpPr>
              <a:grpSpLocks/>
            </p:cNvGrpSpPr>
            <p:nvPr/>
          </p:nvGrpSpPr>
          <p:grpSpPr bwMode="auto">
            <a:xfrm>
              <a:off x="1281" y="881"/>
              <a:ext cx="3592" cy="3144"/>
              <a:chOff x="1281" y="881"/>
              <a:chExt cx="3592" cy="3144"/>
            </a:xfrm>
          </p:grpSpPr>
          <p:grpSp>
            <p:nvGrpSpPr>
              <p:cNvPr id="44096" name="Group 264"/>
              <p:cNvGrpSpPr>
                <a:grpSpLocks/>
              </p:cNvGrpSpPr>
              <p:nvPr/>
            </p:nvGrpSpPr>
            <p:grpSpPr bwMode="auto">
              <a:xfrm>
                <a:off x="1281" y="881"/>
                <a:ext cx="2373" cy="1519"/>
                <a:chOff x="1281" y="881"/>
                <a:chExt cx="2373" cy="1519"/>
              </a:xfrm>
            </p:grpSpPr>
            <p:sp>
              <p:nvSpPr>
                <p:cNvPr id="44180" name="Line 265"/>
                <p:cNvSpPr>
                  <a:spLocks noChangeShapeType="1"/>
                </p:cNvSpPr>
                <p:nvPr/>
              </p:nvSpPr>
              <p:spPr bwMode="auto">
                <a:xfrm>
                  <a:off x="2844" y="881"/>
                  <a:ext cx="0" cy="21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81" name="Line 266"/>
                <p:cNvSpPr>
                  <a:spLocks noChangeShapeType="1"/>
                </p:cNvSpPr>
                <p:nvPr/>
              </p:nvSpPr>
              <p:spPr bwMode="auto">
                <a:xfrm>
                  <a:off x="2844" y="1124"/>
                  <a:ext cx="0" cy="2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82" name="Line 267"/>
                <p:cNvSpPr>
                  <a:spLocks noChangeShapeType="1"/>
                </p:cNvSpPr>
                <p:nvPr/>
              </p:nvSpPr>
              <p:spPr bwMode="auto">
                <a:xfrm>
                  <a:off x="2844" y="1174"/>
                  <a:ext cx="0" cy="22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83" name="Line 268"/>
                <p:cNvSpPr>
                  <a:spLocks noChangeShapeType="1"/>
                </p:cNvSpPr>
                <p:nvPr/>
              </p:nvSpPr>
              <p:spPr bwMode="auto">
                <a:xfrm>
                  <a:off x="2844" y="1424"/>
                  <a:ext cx="0" cy="2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84" name="Line 269"/>
                <p:cNvSpPr>
                  <a:spLocks noChangeShapeType="1"/>
                </p:cNvSpPr>
                <p:nvPr/>
              </p:nvSpPr>
              <p:spPr bwMode="auto">
                <a:xfrm>
                  <a:off x="2844" y="1474"/>
                  <a:ext cx="0" cy="22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85" name="Line 270"/>
                <p:cNvSpPr>
                  <a:spLocks noChangeShapeType="1"/>
                </p:cNvSpPr>
                <p:nvPr/>
              </p:nvSpPr>
              <p:spPr bwMode="auto">
                <a:xfrm>
                  <a:off x="2844" y="1723"/>
                  <a:ext cx="0" cy="2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86" name="Line 271"/>
                <p:cNvSpPr>
                  <a:spLocks noChangeShapeType="1"/>
                </p:cNvSpPr>
                <p:nvPr/>
              </p:nvSpPr>
              <p:spPr bwMode="auto">
                <a:xfrm>
                  <a:off x="2844" y="1773"/>
                  <a:ext cx="0" cy="22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87" name="Line 272"/>
                <p:cNvSpPr>
                  <a:spLocks noChangeShapeType="1"/>
                </p:cNvSpPr>
                <p:nvPr/>
              </p:nvSpPr>
              <p:spPr bwMode="auto">
                <a:xfrm>
                  <a:off x="2844" y="2023"/>
                  <a:ext cx="0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88" name="Line 273"/>
                <p:cNvSpPr>
                  <a:spLocks noChangeShapeType="1"/>
                </p:cNvSpPr>
                <p:nvPr/>
              </p:nvSpPr>
              <p:spPr bwMode="auto">
                <a:xfrm>
                  <a:off x="2844" y="2073"/>
                  <a:ext cx="0" cy="21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89" name="Line 274"/>
                <p:cNvSpPr>
                  <a:spLocks noChangeShapeType="1"/>
                </p:cNvSpPr>
                <p:nvPr/>
              </p:nvSpPr>
              <p:spPr bwMode="auto">
                <a:xfrm flipV="1">
                  <a:off x="1661" y="2254"/>
                  <a:ext cx="0" cy="14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90" name="Line 275"/>
                <p:cNvSpPr>
                  <a:spLocks noChangeShapeType="1"/>
                </p:cNvSpPr>
                <p:nvPr/>
              </p:nvSpPr>
              <p:spPr bwMode="auto">
                <a:xfrm flipV="1">
                  <a:off x="1661" y="2204"/>
                  <a:ext cx="0" cy="2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91" name="Line 276"/>
                <p:cNvSpPr>
                  <a:spLocks noChangeShapeType="1"/>
                </p:cNvSpPr>
                <p:nvPr/>
              </p:nvSpPr>
              <p:spPr bwMode="auto">
                <a:xfrm flipV="1">
                  <a:off x="1661" y="1954"/>
                  <a:ext cx="0" cy="22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92" name="Line 277"/>
                <p:cNvSpPr>
                  <a:spLocks noChangeShapeType="1"/>
                </p:cNvSpPr>
                <p:nvPr/>
              </p:nvSpPr>
              <p:spPr bwMode="auto">
                <a:xfrm flipV="1">
                  <a:off x="1661" y="1904"/>
                  <a:ext cx="0" cy="2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93" name="Line 278"/>
                <p:cNvSpPr>
                  <a:spLocks noChangeShapeType="1"/>
                </p:cNvSpPr>
                <p:nvPr/>
              </p:nvSpPr>
              <p:spPr bwMode="auto">
                <a:xfrm flipV="1">
                  <a:off x="1661" y="1732"/>
                  <a:ext cx="0" cy="14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94" name="Line 279"/>
                <p:cNvSpPr>
                  <a:spLocks noChangeShapeType="1"/>
                </p:cNvSpPr>
                <p:nvPr/>
              </p:nvSpPr>
              <p:spPr bwMode="auto">
                <a:xfrm flipH="1">
                  <a:off x="3411" y="1900"/>
                  <a:ext cx="24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95" name="Line 280"/>
                <p:cNvSpPr>
                  <a:spLocks noChangeShapeType="1"/>
                </p:cNvSpPr>
                <p:nvPr/>
              </p:nvSpPr>
              <p:spPr bwMode="auto">
                <a:xfrm flipH="1">
                  <a:off x="3361" y="1900"/>
                  <a:ext cx="2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96" name="Line 281"/>
                <p:cNvSpPr>
                  <a:spLocks noChangeShapeType="1"/>
                </p:cNvSpPr>
                <p:nvPr/>
              </p:nvSpPr>
              <p:spPr bwMode="auto">
                <a:xfrm flipH="1">
                  <a:off x="3091" y="1900"/>
                  <a:ext cx="24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grpSp>
              <p:nvGrpSpPr>
                <p:cNvPr id="44197" name="Group 282"/>
                <p:cNvGrpSpPr>
                  <a:grpSpLocks/>
                </p:cNvGrpSpPr>
                <p:nvPr/>
              </p:nvGrpSpPr>
              <p:grpSpPr bwMode="auto">
                <a:xfrm>
                  <a:off x="1281" y="971"/>
                  <a:ext cx="2306" cy="1363"/>
                  <a:chOff x="1281" y="971"/>
                  <a:chExt cx="2306" cy="1363"/>
                </a:xfrm>
              </p:grpSpPr>
              <p:sp>
                <p:nvSpPr>
                  <p:cNvPr id="44198" name="Line 283"/>
                  <p:cNvSpPr>
                    <a:spLocks noChangeShapeType="1"/>
                  </p:cNvSpPr>
                  <p:nvPr/>
                </p:nvSpPr>
                <p:spPr bwMode="auto">
                  <a:xfrm>
                    <a:off x="1281" y="1913"/>
                    <a:ext cx="0" cy="421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4199" name="Line 284"/>
                  <p:cNvSpPr>
                    <a:spLocks noChangeShapeType="1"/>
                  </p:cNvSpPr>
                  <p:nvPr/>
                </p:nvSpPr>
                <p:spPr bwMode="auto">
                  <a:xfrm>
                    <a:off x="1281" y="2334"/>
                    <a:ext cx="75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4200" name="Line 28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39" y="2284"/>
                    <a:ext cx="0" cy="5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4201" name="Line 286"/>
                  <p:cNvSpPr>
                    <a:spLocks noChangeShapeType="1"/>
                  </p:cNvSpPr>
                  <p:nvPr/>
                </p:nvSpPr>
                <p:spPr bwMode="auto">
                  <a:xfrm>
                    <a:off x="2114" y="2211"/>
                    <a:ext cx="1473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4202" name="Line 287"/>
                  <p:cNvSpPr>
                    <a:spLocks noChangeShapeType="1"/>
                  </p:cNvSpPr>
                  <p:nvPr/>
                </p:nvSpPr>
                <p:spPr bwMode="auto">
                  <a:xfrm>
                    <a:off x="1355" y="1838"/>
                    <a:ext cx="857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4203" name="Line 28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86" y="971"/>
                    <a:ext cx="0" cy="79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4204" name="Line 289"/>
                  <p:cNvSpPr>
                    <a:spLocks noChangeShapeType="1"/>
                  </p:cNvSpPr>
                  <p:nvPr/>
                </p:nvSpPr>
                <p:spPr bwMode="auto">
                  <a:xfrm>
                    <a:off x="2286" y="971"/>
                    <a:ext cx="1114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4205" name="Line 290"/>
                  <p:cNvSpPr>
                    <a:spLocks noChangeShapeType="1"/>
                  </p:cNvSpPr>
                  <p:nvPr/>
                </p:nvSpPr>
                <p:spPr bwMode="auto">
                  <a:xfrm>
                    <a:off x="3400" y="971"/>
                    <a:ext cx="0" cy="546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4206" name="Line 29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87" y="1591"/>
                    <a:ext cx="0" cy="62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4207" name="Line 29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475" y="1591"/>
                    <a:ext cx="112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4208" name="Freeform 293"/>
                  <p:cNvSpPr>
                    <a:spLocks/>
                  </p:cNvSpPr>
                  <p:nvPr/>
                </p:nvSpPr>
                <p:spPr bwMode="auto">
                  <a:xfrm>
                    <a:off x="1281" y="1838"/>
                    <a:ext cx="74" cy="75"/>
                  </a:xfrm>
                  <a:custGeom>
                    <a:avLst/>
                    <a:gdLst>
                      <a:gd name="T0" fmla="*/ 74 w 293"/>
                      <a:gd name="T1" fmla="*/ 0 h 293"/>
                      <a:gd name="T2" fmla="*/ 68 w 293"/>
                      <a:gd name="T3" fmla="*/ 0 h 293"/>
                      <a:gd name="T4" fmla="*/ 63 w 293"/>
                      <a:gd name="T5" fmla="*/ 1 h 293"/>
                      <a:gd name="T6" fmla="*/ 58 w 293"/>
                      <a:gd name="T7" fmla="*/ 2 h 293"/>
                      <a:gd name="T8" fmla="*/ 52 w 293"/>
                      <a:gd name="T9" fmla="*/ 3 h 293"/>
                      <a:gd name="T10" fmla="*/ 47 w 293"/>
                      <a:gd name="T11" fmla="*/ 5 h 293"/>
                      <a:gd name="T12" fmla="*/ 42 w 293"/>
                      <a:gd name="T13" fmla="*/ 7 h 293"/>
                      <a:gd name="T14" fmla="*/ 37 w 293"/>
                      <a:gd name="T15" fmla="*/ 10 h 293"/>
                      <a:gd name="T16" fmla="*/ 32 w 293"/>
                      <a:gd name="T17" fmla="*/ 13 h 293"/>
                      <a:gd name="T18" fmla="*/ 28 w 293"/>
                      <a:gd name="T19" fmla="*/ 16 h 293"/>
                      <a:gd name="T20" fmla="*/ 24 w 293"/>
                      <a:gd name="T21" fmla="*/ 20 h 293"/>
                      <a:gd name="T22" fmla="*/ 20 w 293"/>
                      <a:gd name="T23" fmla="*/ 24 h 293"/>
                      <a:gd name="T24" fmla="*/ 16 w 293"/>
                      <a:gd name="T25" fmla="*/ 28 h 293"/>
                      <a:gd name="T26" fmla="*/ 13 w 293"/>
                      <a:gd name="T27" fmla="*/ 33 h 293"/>
                      <a:gd name="T28" fmla="*/ 10 w 293"/>
                      <a:gd name="T29" fmla="*/ 38 h 293"/>
                      <a:gd name="T30" fmla="*/ 8 w 293"/>
                      <a:gd name="T31" fmla="*/ 42 h 293"/>
                      <a:gd name="T32" fmla="*/ 5 w 293"/>
                      <a:gd name="T33" fmla="*/ 48 h 293"/>
                      <a:gd name="T34" fmla="*/ 4 w 293"/>
                      <a:gd name="T35" fmla="*/ 53 h 293"/>
                      <a:gd name="T36" fmla="*/ 2 w 293"/>
                      <a:gd name="T37" fmla="*/ 58 h 293"/>
                      <a:gd name="T38" fmla="*/ 1 w 293"/>
                      <a:gd name="T39" fmla="*/ 64 h 293"/>
                      <a:gd name="T40" fmla="*/ 0 w 293"/>
                      <a:gd name="T41" fmla="*/ 69 h 293"/>
                      <a:gd name="T42" fmla="*/ 0 w 293"/>
                      <a:gd name="T43" fmla="*/ 75 h 293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0" t="0" r="r" b="b"/>
                    <a:pathLst>
                      <a:path w="293" h="293">
                        <a:moveTo>
                          <a:pt x="293" y="0"/>
                        </a:moveTo>
                        <a:lnTo>
                          <a:pt x="271" y="1"/>
                        </a:lnTo>
                        <a:lnTo>
                          <a:pt x="249" y="3"/>
                        </a:lnTo>
                        <a:lnTo>
                          <a:pt x="228" y="7"/>
                        </a:lnTo>
                        <a:lnTo>
                          <a:pt x="206" y="12"/>
                        </a:lnTo>
                        <a:lnTo>
                          <a:pt x="186" y="20"/>
                        </a:lnTo>
                        <a:lnTo>
                          <a:pt x="166" y="28"/>
                        </a:lnTo>
                        <a:lnTo>
                          <a:pt x="147" y="39"/>
                        </a:lnTo>
                        <a:lnTo>
                          <a:pt x="128" y="51"/>
                        </a:lnTo>
                        <a:lnTo>
                          <a:pt x="111" y="64"/>
                        </a:lnTo>
                        <a:lnTo>
                          <a:pt x="94" y="79"/>
                        </a:lnTo>
                        <a:lnTo>
                          <a:pt x="79" y="93"/>
                        </a:lnTo>
                        <a:lnTo>
                          <a:pt x="64" y="110"/>
                        </a:lnTo>
                        <a:lnTo>
                          <a:pt x="51" y="127"/>
                        </a:lnTo>
                        <a:lnTo>
                          <a:pt x="39" y="147"/>
                        </a:lnTo>
                        <a:lnTo>
                          <a:pt x="30" y="166"/>
                        </a:lnTo>
                        <a:lnTo>
                          <a:pt x="20" y="186"/>
                        </a:lnTo>
                        <a:lnTo>
                          <a:pt x="14" y="206"/>
                        </a:lnTo>
                        <a:lnTo>
                          <a:pt x="7" y="228"/>
                        </a:lnTo>
                        <a:lnTo>
                          <a:pt x="3" y="249"/>
                        </a:lnTo>
                        <a:lnTo>
                          <a:pt x="1" y="271"/>
                        </a:lnTo>
                        <a:lnTo>
                          <a:pt x="0" y="293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4209" name="Freeform 294"/>
                  <p:cNvSpPr>
                    <a:spLocks/>
                  </p:cNvSpPr>
                  <p:nvPr/>
                </p:nvSpPr>
                <p:spPr bwMode="auto">
                  <a:xfrm>
                    <a:off x="2212" y="1765"/>
                    <a:ext cx="74" cy="73"/>
                  </a:xfrm>
                  <a:custGeom>
                    <a:avLst/>
                    <a:gdLst>
                      <a:gd name="T0" fmla="*/ 0 w 293"/>
                      <a:gd name="T1" fmla="*/ 73 h 293"/>
                      <a:gd name="T2" fmla="*/ 6 w 293"/>
                      <a:gd name="T3" fmla="*/ 73 h 293"/>
                      <a:gd name="T4" fmla="*/ 11 w 293"/>
                      <a:gd name="T5" fmla="*/ 72 h 293"/>
                      <a:gd name="T6" fmla="*/ 16 w 293"/>
                      <a:gd name="T7" fmla="*/ 71 h 293"/>
                      <a:gd name="T8" fmla="*/ 22 w 293"/>
                      <a:gd name="T9" fmla="*/ 70 h 293"/>
                      <a:gd name="T10" fmla="*/ 27 w 293"/>
                      <a:gd name="T11" fmla="*/ 68 h 293"/>
                      <a:gd name="T12" fmla="*/ 32 w 293"/>
                      <a:gd name="T13" fmla="*/ 66 h 293"/>
                      <a:gd name="T14" fmla="*/ 37 w 293"/>
                      <a:gd name="T15" fmla="*/ 63 h 293"/>
                      <a:gd name="T16" fmla="*/ 42 w 293"/>
                      <a:gd name="T17" fmla="*/ 60 h 293"/>
                      <a:gd name="T18" fmla="*/ 46 w 293"/>
                      <a:gd name="T19" fmla="*/ 57 h 293"/>
                      <a:gd name="T20" fmla="*/ 50 w 293"/>
                      <a:gd name="T21" fmla="*/ 54 h 293"/>
                      <a:gd name="T22" fmla="*/ 54 w 293"/>
                      <a:gd name="T23" fmla="*/ 50 h 293"/>
                      <a:gd name="T24" fmla="*/ 58 w 293"/>
                      <a:gd name="T25" fmla="*/ 46 h 293"/>
                      <a:gd name="T26" fmla="*/ 61 w 293"/>
                      <a:gd name="T27" fmla="*/ 41 h 293"/>
                      <a:gd name="T28" fmla="*/ 64 w 293"/>
                      <a:gd name="T29" fmla="*/ 37 h 293"/>
                      <a:gd name="T30" fmla="*/ 66 w 293"/>
                      <a:gd name="T31" fmla="*/ 32 h 293"/>
                      <a:gd name="T32" fmla="*/ 69 w 293"/>
                      <a:gd name="T33" fmla="*/ 27 h 293"/>
                      <a:gd name="T34" fmla="*/ 70 w 293"/>
                      <a:gd name="T35" fmla="*/ 21 h 293"/>
                      <a:gd name="T36" fmla="*/ 72 w 293"/>
                      <a:gd name="T37" fmla="*/ 16 h 293"/>
                      <a:gd name="T38" fmla="*/ 73 w 293"/>
                      <a:gd name="T39" fmla="*/ 11 h 293"/>
                      <a:gd name="T40" fmla="*/ 74 w 293"/>
                      <a:gd name="T41" fmla="*/ 5 h 293"/>
                      <a:gd name="T42" fmla="*/ 74 w 293"/>
                      <a:gd name="T43" fmla="*/ 0 h 293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0" t="0" r="r" b="b"/>
                    <a:pathLst>
                      <a:path w="293" h="293">
                        <a:moveTo>
                          <a:pt x="0" y="293"/>
                        </a:moveTo>
                        <a:lnTo>
                          <a:pt x="22" y="292"/>
                        </a:lnTo>
                        <a:lnTo>
                          <a:pt x="44" y="290"/>
                        </a:lnTo>
                        <a:lnTo>
                          <a:pt x="65" y="285"/>
                        </a:lnTo>
                        <a:lnTo>
                          <a:pt x="87" y="280"/>
                        </a:lnTo>
                        <a:lnTo>
                          <a:pt x="107" y="272"/>
                        </a:lnTo>
                        <a:lnTo>
                          <a:pt x="127" y="264"/>
                        </a:lnTo>
                        <a:lnTo>
                          <a:pt x="146" y="253"/>
                        </a:lnTo>
                        <a:lnTo>
                          <a:pt x="165" y="242"/>
                        </a:lnTo>
                        <a:lnTo>
                          <a:pt x="182" y="229"/>
                        </a:lnTo>
                        <a:lnTo>
                          <a:pt x="199" y="215"/>
                        </a:lnTo>
                        <a:lnTo>
                          <a:pt x="214" y="199"/>
                        </a:lnTo>
                        <a:lnTo>
                          <a:pt x="229" y="183"/>
                        </a:lnTo>
                        <a:lnTo>
                          <a:pt x="242" y="165"/>
                        </a:lnTo>
                        <a:lnTo>
                          <a:pt x="254" y="147"/>
                        </a:lnTo>
                        <a:lnTo>
                          <a:pt x="263" y="128"/>
                        </a:lnTo>
                        <a:lnTo>
                          <a:pt x="273" y="107"/>
                        </a:lnTo>
                        <a:lnTo>
                          <a:pt x="279" y="86"/>
                        </a:lnTo>
                        <a:lnTo>
                          <a:pt x="286" y="65"/>
                        </a:lnTo>
                        <a:lnTo>
                          <a:pt x="290" y="44"/>
                        </a:lnTo>
                        <a:lnTo>
                          <a:pt x="292" y="22"/>
                        </a:lnTo>
                        <a:lnTo>
                          <a:pt x="293" y="0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4210" name="Freeform 295"/>
                  <p:cNvSpPr>
                    <a:spLocks/>
                  </p:cNvSpPr>
                  <p:nvPr/>
                </p:nvSpPr>
                <p:spPr bwMode="auto">
                  <a:xfrm>
                    <a:off x="2039" y="2211"/>
                    <a:ext cx="75" cy="73"/>
                  </a:xfrm>
                  <a:custGeom>
                    <a:avLst/>
                    <a:gdLst>
                      <a:gd name="T0" fmla="*/ 75 w 293"/>
                      <a:gd name="T1" fmla="*/ 0 h 293"/>
                      <a:gd name="T2" fmla="*/ 69 w 293"/>
                      <a:gd name="T3" fmla="*/ 0 h 293"/>
                      <a:gd name="T4" fmla="*/ 64 w 293"/>
                      <a:gd name="T5" fmla="*/ 1 h 293"/>
                      <a:gd name="T6" fmla="*/ 58 w 293"/>
                      <a:gd name="T7" fmla="*/ 2 h 293"/>
                      <a:gd name="T8" fmla="*/ 53 w 293"/>
                      <a:gd name="T9" fmla="*/ 3 h 293"/>
                      <a:gd name="T10" fmla="*/ 47 w 293"/>
                      <a:gd name="T11" fmla="*/ 5 h 293"/>
                      <a:gd name="T12" fmla="*/ 42 w 293"/>
                      <a:gd name="T13" fmla="*/ 7 h 293"/>
                      <a:gd name="T14" fmla="*/ 37 w 293"/>
                      <a:gd name="T15" fmla="*/ 10 h 293"/>
                      <a:gd name="T16" fmla="*/ 33 w 293"/>
                      <a:gd name="T17" fmla="*/ 13 h 293"/>
                      <a:gd name="T18" fmla="*/ 28 w 293"/>
                      <a:gd name="T19" fmla="*/ 16 h 293"/>
                      <a:gd name="T20" fmla="*/ 24 w 293"/>
                      <a:gd name="T21" fmla="*/ 19 h 293"/>
                      <a:gd name="T22" fmla="*/ 20 w 293"/>
                      <a:gd name="T23" fmla="*/ 23 h 293"/>
                      <a:gd name="T24" fmla="*/ 16 w 293"/>
                      <a:gd name="T25" fmla="*/ 27 h 293"/>
                      <a:gd name="T26" fmla="*/ 13 w 293"/>
                      <a:gd name="T27" fmla="*/ 32 h 293"/>
                      <a:gd name="T28" fmla="*/ 10 w 293"/>
                      <a:gd name="T29" fmla="*/ 37 h 293"/>
                      <a:gd name="T30" fmla="*/ 7 w 293"/>
                      <a:gd name="T31" fmla="*/ 41 h 293"/>
                      <a:gd name="T32" fmla="*/ 5 w 293"/>
                      <a:gd name="T33" fmla="*/ 46 h 293"/>
                      <a:gd name="T34" fmla="*/ 3 w 293"/>
                      <a:gd name="T35" fmla="*/ 51 h 293"/>
                      <a:gd name="T36" fmla="*/ 2 w 293"/>
                      <a:gd name="T37" fmla="*/ 57 h 293"/>
                      <a:gd name="T38" fmla="*/ 1 w 293"/>
                      <a:gd name="T39" fmla="*/ 62 h 293"/>
                      <a:gd name="T40" fmla="*/ 0 w 293"/>
                      <a:gd name="T41" fmla="*/ 67 h 293"/>
                      <a:gd name="T42" fmla="*/ 0 w 293"/>
                      <a:gd name="T43" fmla="*/ 73 h 293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0" t="0" r="r" b="b"/>
                    <a:pathLst>
                      <a:path w="293" h="293">
                        <a:moveTo>
                          <a:pt x="293" y="0"/>
                        </a:moveTo>
                        <a:lnTo>
                          <a:pt x="270" y="1"/>
                        </a:lnTo>
                        <a:lnTo>
                          <a:pt x="249" y="3"/>
                        </a:lnTo>
                        <a:lnTo>
                          <a:pt x="228" y="7"/>
                        </a:lnTo>
                        <a:lnTo>
                          <a:pt x="206" y="13"/>
                        </a:lnTo>
                        <a:lnTo>
                          <a:pt x="185" y="20"/>
                        </a:lnTo>
                        <a:lnTo>
                          <a:pt x="166" y="28"/>
                        </a:lnTo>
                        <a:lnTo>
                          <a:pt x="146" y="39"/>
                        </a:lnTo>
                        <a:lnTo>
                          <a:pt x="128" y="51"/>
                        </a:lnTo>
                        <a:lnTo>
                          <a:pt x="110" y="64"/>
                        </a:lnTo>
                        <a:lnTo>
                          <a:pt x="93" y="77"/>
                        </a:lnTo>
                        <a:lnTo>
                          <a:pt x="77" y="93"/>
                        </a:lnTo>
                        <a:lnTo>
                          <a:pt x="64" y="110"/>
                        </a:lnTo>
                        <a:lnTo>
                          <a:pt x="51" y="127"/>
                        </a:lnTo>
                        <a:lnTo>
                          <a:pt x="39" y="147"/>
                        </a:lnTo>
                        <a:lnTo>
                          <a:pt x="28" y="166"/>
                        </a:lnTo>
                        <a:lnTo>
                          <a:pt x="20" y="186"/>
                        </a:lnTo>
                        <a:lnTo>
                          <a:pt x="13" y="206"/>
                        </a:lnTo>
                        <a:lnTo>
                          <a:pt x="7" y="228"/>
                        </a:lnTo>
                        <a:lnTo>
                          <a:pt x="3" y="249"/>
                        </a:lnTo>
                        <a:lnTo>
                          <a:pt x="1" y="270"/>
                        </a:lnTo>
                        <a:lnTo>
                          <a:pt x="0" y="293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44211" name="Freeform 296"/>
                  <p:cNvSpPr>
                    <a:spLocks/>
                  </p:cNvSpPr>
                  <p:nvPr/>
                </p:nvSpPr>
                <p:spPr bwMode="auto">
                  <a:xfrm>
                    <a:off x="3400" y="1517"/>
                    <a:ext cx="75" cy="74"/>
                  </a:xfrm>
                  <a:custGeom>
                    <a:avLst/>
                    <a:gdLst>
                      <a:gd name="T0" fmla="*/ 0 w 293"/>
                      <a:gd name="T1" fmla="*/ 0 h 292"/>
                      <a:gd name="T2" fmla="*/ 0 w 293"/>
                      <a:gd name="T3" fmla="*/ 5 h 292"/>
                      <a:gd name="T4" fmla="*/ 1 w 293"/>
                      <a:gd name="T5" fmla="*/ 11 h 292"/>
                      <a:gd name="T6" fmla="*/ 2 w 293"/>
                      <a:gd name="T7" fmla="*/ 16 h 292"/>
                      <a:gd name="T8" fmla="*/ 3 w 293"/>
                      <a:gd name="T9" fmla="*/ 22 h 292"/>
                      <a:gd name="T10" fmla="*/ 5 w 293"/>
                      <a:gd name="T11" fmla="*/ 27 h 292"/>
                      <a:gd name="T12" fmla="*/ 7 w 293"/>
                      <a:gd name="T13" fmla="*/ 32 h 292"/>
                      <a:gd name="T14" fmla="*/ 10 w 293"/>
                      <a:gd name="T15" fmla="*/ 37 h 292"/>
                      <a:gd name="T16" fmla="*/ 13 w 293"/>
                      <a:gd name="T17" fmla="*/ 42 h 292"/>
                      <a:gd name="T18" fmla="*/ 16 w 293"/>
                      <a:gd name="T19" fmla="*/ 46 h 292"/>
                      <a:gd name="T20" fmla="*/ 20 w 293"/>
                      <a:gd name="T21" fmla="*/ 50 h 292"/>
                      <a:gd name="T22" fmla="*/ 24 w 293"/>
                      <a:gd name="T23" fmla="*/ 54 h 292"/>
                      <a:gd name="T24" fmla="*/ 28 w 293"/>
                      <a:gd name="T25" fmla="*/ 58 h 292"/>
                      <a:gd name="T26" fmla="*/ 33 w 293"/>
                      <a:gd name="T27" fmla="*/ 61 h 292"/>
                      <a:gd name="T28" fmla="*/ 37 w 293"/>
                      <a:gd name="T29" fmla="*/ 64 h 292"/>
                      <a:gd name="T30" fmla="*/ 42 w 293"/>
                      <a:gd name="T31" fmla="*/ 67 h 292"/>
                      <a:gd name="T32" fmla="*/ 47 w 293"/>
                      <a:gd name="T33" fmla="*/ 69 h 292"/>
                      <a:gd name="T34" fmla="*/ 53 w 293"/>
                      <a:gd name="T35" fmla="*/ 71 h 292"/>
                      <a:gd name="T36" fmla="*/ 58 w 293"/>
                      <a:gd name="T37" fmla="*/ 72 h 292"/>
                      <a:gd name="T38" fmla="*/ 64 w 293"/>
                      <a:gd name="T39" fmla="*/ 73 h 292"/>
                      <a:gd name="T40" fmla="*/ 69 w 293"/>
                      <a:gd name="T41" fmla="*/ 74 h 292"/>
                      <a:gd name="T42" fmla="*/ 75 w 293"/>
                      <a:gd name="T43" fmla="*/ 74 h 292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0" t="0" r="r" b="b"/>
                    <a:pathLst>
                      <a:path w="293" h="292">
                        <a:moveTo>
                          <a:pt x="0" y="0"/>
                        </a:moveTo>
                        <a:lnTo>
                          <a:pt x="1" y="21"/>
                        </a:lnTo>
                        <a:lnTo>
                          <a:pt x="3" y="43"/>
                        </a:lnTo>
                        <a:lnTo>
                          <a:pt x="8" y="65"/>
                        </a:lnTo>
                        <a:lnTo>
                          <a:pt x="13" y="86"/>
                        </a:lnTo>
                        <a:lnTo>
                          <a:pt x="20" y="106"/>
                        </a:lnTo>
                        <a:lnTo>
                          <a:pt x="29" y="126"/>
                        </a:lnTo>
                        <a:lnTo>
                          <a:pt x="40" y="145"/>
                        </a:lnTo>
                        <a:lnTo>
                          <a:pt x="51" y="165"/>
                        </a:lnTo>
                        <a:lnTo>
                          <a:pt x="64" y="182"/>
                        </a:lnTo>
                        <a:lnTo>
                          <a:pt x="78" y="199"/>
                        </a:lnTo>
                        <a:lnTo>
                          <a:pt x="94" y="214"/>
                        </a:lnTo>
                        <a:lnTo>
                          <a:pt x="110" y="229"/>
                        </a:lnTo>
                        <a:lnTo>
                          <a:pt x="128" y="241"/>
                        </a:lnTo>
                        <a:lnTo>
                          <a:pt x="146" y="253"/>
                        </a:lnTo>
                        <a:lnTo>
                          <a:pt x="166" y="263"/>
                        </a:lnTo>
                        <a:lnTo>
                          <a:pt x="185" y="272"/>
                        </a:lnTo>
                        <a:lnTo>
                          <a:pt x="207" y="279"/>
                        </a:lnTo>
                        <a:lnTo>
                          <a:pt x="228" y="285"/>
                        </a:lnTo>
                        <a:lnTo>
                          <a:pt x="249" y="289"/>
                        </a:lnTo>
                        <a:lnTo>
                          <a:pt x="271" y="291"/>
                        </a:lnTo>
                        <a:lnTo>
                          <a:pt x="293" y="292"/>
                        </a:lnTo>
                      </a:path>
                    </a:pathLst>
                  </a:custGeom>
                  <a:noFill/>
                  <a:ln w="38100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</p:grpSp>
          </p:grpSp>
          <p:grpSp>
            <p:nvGrpSpPr>
              <p:cNvPr id="44097" name="Group 297"/>
              <p:cNvGrpSpPr>
                <a:grpSpLocks/>
              </p:cNvGrpSpPr>
              <p:nvPr/>
            </p:nvGrpSpPr>
            <p:grpSpPr bwMode="auto">
              <a:xfrm>
                <a:off x="1281" y="2462"/>
                <a:ext cx="2384" cy="1563"/>
                <a:chOff x="1281" y="2462"/>
                <a:chExt cx="2384" cy="1563"/>
              </a:xfrm>
            </p:grpSpPr>
            <p:sp>
              <p:nvSpPr>
                <p:cNvPr id="44119" name="Line 298"/>
                <p:cNvSpPr>
                  <a:spLocks noChangeShapeType="1"/>
                </p:cNvSpPr>
                <p:nvPr/>
              </p:nvSpPr>
              <p:spPr bwMode="auto">
                <a:xfrm>
                  <a:off x="2235" y="3096"/>
                  <a:ext cx="227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20" name="Line 299"/>
                <p:cNvSpPr>
                  <a:spLocks noChangeShapeType="1"/>
                </p:cNvSpPr>
                <p:nvPr/>
              </p:nvSpPr>
              <p:spPr bwMode="auto">
                <a:xfrm>
                  <a:off x="2489" y="3096"/>
                  <a:ext cx="2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21" name="Line 300"/>
                <p:cNvSpPr>
                  <a:spLocks noChangeShapeType="1"/>
                </p:cNvSpPr>
                <p:nvPr/>
              </p:nvSpPr>
              <p:spPr bwMode="auto">
                <a:xfrm>
                  <a:off x="2538" y="3096"/>
                  <a:ext cx="22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22" name="Line 301"/>
                <p:cNvSpPr>
                  <a:spLocks noChangeShapeType="1"/>
                </p:cNvSpPr>
                <p:nvPr/>
              </p:nvSpPr>
              <p:spPr bwMode="auto">
                <a:xfrm>
                  <a:off x="2789" y="3096"/>
                  <a:ext cx="21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23" name="Line 302"/>
                <p:cNvSpPr>
                  <a:spLocks noChangeShapeType="1"/>
                </p:cNvSpPr>
                <p:nvPr/>
              </p:nvSpPr>
              <p:spPr bwMode="auto">
                <a:xfrm>
                  <a:off x="2839" y="3096"/>
                  <a:ext cx="22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24" name="Line 303"/>
                <p:cNvSpPr>
                  <a:spLocks noChangeShapeType="1"/>
                </p:cNvSpPr>
                <p:nvPr/>
              </p:nvSpPr>
              <p:spPr bwMode="auto">
                <a:xfrm>
                  <a:off x="3087" y="3096"/>
                  <a:ext cx="24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25" name="Line 304"/>
                <p:cNvSpPr>
                  <a:spLocks noChangeShapeType="1"/>
                </p:cNvSpPr>
                <p:nvPr/>
              </p:nvSpPr>
              <p:spPr bwMode="auto">
                <a:xfrm>
                  <a:off x="3137" y="3096"/>
                  <a:ext cx="22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26" name="Line 305"/>
                <p:cNvSpPr>
                  <a:spLocks noChangeShapeType="1"/>
                </p:cNvSpPr>
                <p:nvPr/>
              </p:nvSpPr>
              <p:spPr bwMode="auto">
                <a:xfrm>
                  <a:off x="3388" y="3096"/>
                  <a:ext cx="21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27" name="Line 306"/>
                <p:cNvSpPr>
                  <a:spLocks noChangeShapeType="1"/>
                </p:cNvSpPr>
                <p:nvPr/>
              </p:nvSpPr>
              <p:spPr bwMode="auto">
                <a:xfrm>
                  <a:off x="3437" y="3096"/>
                  <a:ext cx="228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28" name="Freeform 307"/>
                <p:cNvSpPr>
                  <a:spLocks/>
                </p:cNvSpPr>
                <p:nvPr/>
              </p:nvSpPr>
              <p:spPr bwMode="auto">
                <a:xfrm>
                  <a:off x="2498" y="2750"/>
                  <a:ext cx="692" cy="692"/>
                </a:xfrm>
                <a:custGeom>
                  <a:avLst/>
                  <a:gdLst>
                    <a:gd name="T0" fmla="*/ 691 w 2731"/>
                    <a:gd name="T1" fmla="*/ 322 h 2732"/>
                    <a:gd name="T2" fmla="*/ 687 w 2731"/>
                    <a:gd name="T3" fmla="*/ 287 h 2732"/>
                    <a:gd name="T4" fmla="*/ 679 w 2731"/>
                    <a:gd name="T5" fmla="*/ 253 h 2732"/>
                    <a:gd name="T6" fmla="*/ 668 w 2731"/>
                    <a:gd name="T7" fmla="*/ 219 h 2732"/>
                    <a:gd name="T8" fmla="*/ 653 w 2731"/>
                    <a:gd name="T9" fmla="*/ 187 h 2732"/>
                    <a:gd name="T10" fmla="*/ 635 w 2731"/>
                    <a:gd name="T11" fmla="*/ 156 h 2732"/>
                    <a:gd name="T12" fmla="*/ 614 w 2731"/>
                    <a:gd name="T13" fmla="*/ 127 h 2732"/>
                    <a:gd name="T14" fmla="*/ 590 w 2731"/>
                    <a:gd name="T15" fmla="*/ 101 h 2732"/>
                    <a:gd name="T16" fmla="*/ 564 w 2731"/>
                    <a:gd name="T17" fmla="*/ 77 h 2732"/>
                    <a:gd name="T18" fmla="*/ 536 w 2731"/>
                    <a:gd name="T19" fmla="*/ 56 h 2732"/>
                    <a:gd name="T20" fmla="*/ 505 w 2731"/>
                    <a:gd name="T21" fmla="*/ 39 h 2732"/>
                    <a:gd name="T22" fmla="*/ 473 w 2731"/>
                    <a:gd name="T23" fmla="*/ 24 h 2732"/>
                    <a:gd name="T24" fmla="*/ 439 w 2731"/>
                    <a:gd name="T25" fmla="*/ 13 h 2732"/>
                    <a:gd name="T26" fmla="*/ 405 w 2731"/>
                    <a:gd name="T27" fmla="*/ 5 h 2732"/>
                    <a:gd name="T28" fmla="*/ 369 w 2731"/>
                    <a:gd name="T29" fmla="*/ 1 h 2732"/>
                    <a:gd name="T30" fmla="*/ 334 w 2731"/>
                    <a:gd name="T31" fmla="*/ 0 h 2732"/>
                    <a:gd name="T32" fmla="*/ 299 w 2731"/>
                    <a:gd name="T33" fmla="*/ 3 h 2732"/>
                    <a:gd name="T34" fmla="*/ 264 w 2731"/>
                    <a:gd name="T35" fmla="*/ 10 h 2732"/>
                    <a:gd name="T36" fmla="*/ 230 w 2731"/>
                    <a:gd name="T37" fmla="*/ 20 h 2732"/>
                    <a:gd name="T38" fmla="*/ 197 w 2731"/>
                    <a:gd name="T39" fmla="*/ 33 h 2732"/>
                    <a:gd name="T40" fmla="*/ 166 w 2731"/>
                    <a:gd name="T41" fmla="*/ 50 h 2732"/>
                    <a:gd name="T42" fmla="*/ 137 w 2731"/>
                    <a:gd name="T43" fmla="*/ 70 h 2732"/>
                    <a:gd name="T44" fmla="*/ 110 w 2731"/>
                    <a:gd name="T45" fmla="*/ 93 h 2732"/>
                    <a:gd name="T46" fmla="*/ 85 w 2731"/>
                    <a:gd name="T47" fmla="*/ 119 h 2732"/>
                    <a:gd name="T48" fmla="*/ 63 w 2731"/>
                    <a:gd name="T49" fmla="*/ 146 h 2732"/>
                    <a:gd name="T50" fmla="*/ 44 w 2731"/>
                    <a:gd name="T51" fmla="*/ 176 h 2732"/>
                    <a:gd name="T52" fmla="*/ 28 w 2731"/>
                    <a:gd name="T53" fmla="*/ 208 h 2732"/>
                    <a:gd name="T54" fmla="*/ 16 w 2731"/>
                    <a:gd name="T55" fmla="*/ 241 h 2732"/>
                    <a:gd name="T56" fmla="*/ 7 w 2731"/>
                    <a:gd name="T57" fmla="*/ 276 h 2732"/>
                    <a:gd name="T58" fmla="*/ 2 w 2731"/>
                    <a:gd name="T59" fmla="*/ 311 h 2732"/>
                    <a:gd name="T60" fmla="*/ 0 w 2731"/>
                    <a:gd name="T61" fmla="*/ 346 h 2732"/>
                    <a:gd name="T62" fmla="*/ 2 w 2731"/>
                    <a:gd name="T63" fmla="*/ 381 h 2732"/>
                    <a:gd name="T64" fmla="*/ 7 w 2731"/>
                    <a:gd name="T65" fmla="*/ 416 h 2732"/>
                    <a:gd name="T66" fmla="*/ 16 w 2731"/>
                    <a:gd name="T67" fmla="*/ 451 h 2732"/>
                    <a:gd name="T68" fmla="*/ 28 w 2731"/>
                    <a:gd name="T69" fmla="*/ 484 h 2732"/>
                    <a:gd name="T70" fmla="*/ 44 w 2731"/>
                    <a:gd name="T71" fmla="*/ 516 h 2732"/>
                    <a:gd name="T72" fmla="*/ 63 w 2731"/>
                    <a:gd name="T73" fmla="*/ 546 h 2732"/>
                    <a:gd name="T74" fmla="*/ 85 w 2731"/>
                    <a:gd name="T75" fmla="*/ 573 h 2732"/>
                    <a:gd name="T76" fmla="*/ 110 w 2731"/>
                    <a:gd name="T77" fmla="*/ 599 h 2732"/>
                    <a:gd name="T78" fmla="*/ 137 w 2731"/>
                    <a:gd name="T79" fmla="*/ 622 h 2732"/>
                    <a:gd name="T80" fmla="*/ 166 w 2731"/>
                    <a:gd name="T81" fmla="*/ 642 h 2732"/>
                    <a:gd name="T82" fmla="*/ 197 w 2731"/>
                    <a:gd name="T83" fmla="*/ 659 h 2732"/>
                    <a:gd name="T84" fmla="*/ 230 w 2731"/>
                    <a:gd name="T85" fmla="*/ 672 h 2732"/>
                    <a:gd name="T86" fmla="*/ 264 w 2731"/>
                    <a:gd name="T87" fmla="*/ 682 h 2732"/>
                    <a:gd name="T88" fmla="*/ 299 w 2731"/>
                    <a:gd name="T89" fmla="*/ 689 h 2732"/>
                    <a:gd name="T90" fmla="*/ 334 w 2731"/>
                    <a:gd name="T91" fmla="*/ 692 h 2732"/>
                    <a:gd name="T92" fmla="*/ 369 w 2731"/>
                    <a:gd name="T93" fmla="*/ 691 h 2732"/>
                    <a:gd name="T94" fmla="*/ 405 w 2731"/>
                    <a:gd name="T95" fmla="*/ 687 h 2732"/>
                    <a:gd name="T96" fmla="*/ 439 w 2731"/>
                    <a:gd name="T97" fmla="*/ 679 h 2732"/>
                    <a:gd name="T98" fmla="*/ 473 w 2731"/>
                    <a:gd name="T99" fmla="*/ 668 h 2732"/>
                    <a:gd name="T100" fmla="*/ 505 w 2731"/>
                    <a:gd name="T101" fmla="*/ 653 h 2732"/>
                    <a:gd name="T102" fmla="*/ 536 w 2731"/>
                    <a:gd name="T103" fmla="*/ 635 h 2732"/>
                    <a:gd name="T104" fmla="*/ 564 w 2731"/>
                    <a:gd name="T105" fmla="*/ 614 h 2732"/>
                    <a:gd name="T106" fmla="*/ 590 w 2731"/>
                    <a:gd name="T107" fmla="*/ 591 h 2732"/>
                    <a:gd name="T108" fmla="*/ 614 w 2731"/>
                    <a:gd name="T109" fmla="*/ 564 h 2732"/>
                    <a:gd name="T110" fmla="*/ 635 w 2731"/>
                    <a:gd name="T111" fmla="*/ 536 h 2732"/>
                    <a:gd name="T112" fmla="*/ 653 w 2731"/>
                    <a:gd name="T113" fmla="*/ 505 h 2732"/>
                    <a:gd name="T114" fmla="*/ 668 w 2731"/>
                    <a:gd name="T115" fmla="*/ 473 h 2732"/>
                    <a:gd name="T116" fmla="*/ 679 w 2731"/>
                    <a:gd name="T117" fmla="*/ 439 h 2732"/>
                    <a:gd name="T118" fmla="*/ 687 w 2731"/>
                    <a:gd name="T119" fmla="*/ 405 h 2732"/>
                    <a:gd name="T120" fmla="*/ 691 w 2731"/>
                    <a:gd name="T121" fmla="*/ 369 h 273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2731" h="2732">
                      <a:moveTo>
                        <a:pt x="2731" y="1366"/>
                      </a:moveTo>
                      <a:lnTo>
                        <a:pt x="2730" y="1319"/>
                      </a:lnTo>
                      <a:lnTo>
                        <a:pt x="2728" y="1272"/>
                      </a:lnTo>
                      <a:lnTo>
                        <a:pt x="2723" y="1226"/>
                      </a:lnTo>
                      <a:lnTo>
                        <a:pt x="2718" y="1179"/>
                      </a:lnTo>
                      <a:lnTo>
                        <a:pt x="2711" y="1134"/>
                      </a:lnTo>
                      <a:lnTo>
                        <a:pt x="2702" y="1088"/>
                      </a:lnTo>
                      <a:lnTo>
                        <a:pt x="2691" y="1042"/>
                      </a:lnTo>
                      <a:lnTo>
                        <a:pt x="2680" y="997"/>
                      </a:lnTo>
                      <a:lnTo>
                        <a:pt x="2666" y="953"/>
                      </a:lnTo>
                      <a:lnTo>
                        <a:pt x="2651" y="908"/>
                      </a:lnTo>
                      <a:lnTo>
                        <a:pt x="2635" y="864"/>
                      </a:lnTo>
                      <a:lnTo>
                        <a:pt x="2617" y="822"/>
                      </a:lnTo>
                      <a:lnTo>
                        <a:pt x="2598" y="779"/>
                      </a:lnTo>
                      <a:lnTo>
                        <a:pt x="2577" y="737"/>
                      </a:lnTo>
                      <a:lnTo>
                        <a:pt x="2555" y="696"/>
                      </a:lnTo>
                      <a:lnTo>
                        <a:pt x="2532" y="656"/>
                      </a:lnTo>
                      <a:lnTo>
                        <a:pt x="2506" y="616"/>
                      </a:lnTo>
                      <a:lnTo>
                        <a:pt x="2481" y="578"/>
                      </a:lnTo>
                      <a:lnTo>
                        <a:pt x="2453" y="540"/>
                      </a:lnTo>
                      <a:lnTo>
                        <a:pt x="2424" y="503"/>
                      </a:lnTo>
                      <a:lnTo>
                        <a:pt x="2394" y="468"/>
                      </a:lnTo>
                      <a:lnTo>
                        <a:pt x="2362" y="433"/>
                      </a:lnTo>
                      <a:lnTo>
                        <a:pt x="2330" y="399"/>
                      </a:lnTo>
                      <a:lnTo>
                        <a:pt x="2296" y="367"/>
                      </a:lnTo>
                      <a:lnTo>
                        <a:pt x="2262" y="336"/>
                      </a:lnTo>
                      <a:lnTo>
                        <a:pt x="2226" y="305"/>
                      </a:lnTo>
                      <a:lnTo>
                        <a:pt x="2190" y="277"/>
                      </a:lnTo>
                      <a:lnTo>
                        <a:pt x="2153" y="249"/>
                      </a:lnTo>
                      <a:lnTo>
                        <a:pt x="2114" y="223"/>
                      </a:lnTo>
                      <a:lnTo>
                        <a:pt x="2075" y="198"/>
                      </a:lnTo>
                      <a:lnTo>
                        <a:pt x="2034" y="174"/>
                      </a:lnTo>
                      <a:lnTo>
                        <a:pt x="1993" y="152"/>
                      </a:lnTo>
                      <a:lnTo>
                        <a:pt x="1951" y="132"/>
                      </a:lnTo>
                      <a:lnTo>
                        <a:pt x="1909" y="113"/>
                      </a:lnTo>
                      <a:lnTo>
                        <a:pt x="1866" y="95"/>
                      </a:lnTo>
                      <a:lnTo>
                        <a:pt x="1822" y="79"/>
                      </a:lnTo>
                      <a:lnTo>
                        <a:pt x="1778" y="64"/>
                      </a:lnTo>
                      <a:lnTo>
                        <a:pt x="1733" y="50"/>
                      </a:lnTo>
                      <a:lnTo>
                        <a:pt x="1688" y="38"/>
                      </a:lnTo>
                      <a:lnTo>
                        <a:pt x="1643" y="27"/>
                      </a:lnTo>
                      <a:lnTo>
                        <a:pt x="1597" y="19"/>
                      </a:lnTo>
                      <a:lnTo>
                        <a:pt x="1551" y="13"/>
                      </a:lnTo>
                      <a:lnTo>
                        <a:pt x="1504" y="6"/>
                      </a:lnTo>
                      <a:lnTo>
                        <a:pt x="1458" y="3"/>
                      </a:lnTo>
                      <a:lnTo>
                        <a:pt x="1411" y="0"/>
                      </a:lnTo>
                      <a:lnTo>
                        <a:pt x="1365" y="0"/>
                      </a:lnTo>
                      <a:lnTo>
                        <a:pt x="1319" y="0"/>
                      </a:lnTo>
                      <a:lnTo>
                        <a:pt x="1272" y="3"/>
                      </a:lnTo>
                      <a:lnTo>
                        <a:pt x="1225" y="6"/>
                      </a:lnTo>
                      <a:lnTo>
                        <a:pt x="1179" y="13"/>
                      </a:lnTo>
                      <a:lnTo>
                        <a:pt x="1132" y="19"/>
                      </a:lnTo>
                      <a:lnTo>
                        <a:pt x="1087" y="27"/>
                      </a:lnTo>
                      <a:lnTo>
                        <a:pt x="1042" y="38"/>
                      </a:lnTo>
                      <a:lnTo>
                        <a:pt x="996" y="50"/>
                      </a:lnTo>
                      <a:lnTo>
                        <a:pt x="951" y="64"/>
                      </a:lnTo>
                      <a:lnTo>
                        <a:pt x="908" y="79"/>
                      </a:lnTo>
                      <a:lnTo>
                        <a:pt x="864" y="95"/>
                      </a:lnTo>
                      <a:lnTo>
                        <a:pt x="822" y="113"/>
                      </a:lnTo>
                      <a:lnTo>
                        <a:pt x="779" y="132"/>
                      </a:lnTo>
                      <a:lnTo>
                        <a:pt x="736" y="152"/>
                      </a:lnTo>
                      <a:lnTo>
                        <a:pt x="696" y="174"/>
                      </a:lnTo>
                      <a:lnTo>
                        <a:pt x="655" y="198"/>
                      </a:lnTo>
                      <a:lnTo>
                        <a:pt x="616" y="223"/>
                      </a:lnTo>
                      <a:lnTo>
                        <a:pt x="578" y="249"/>
                      </a:lnTo>
                      <a:lnTo>
                        <a:pt x="540" y="277"/>
                      </a:lnTo>
                      <a:lnTo>
                        <a:pt x="503" y="305"/>
                      </a:lnTo>
                      <a:lnTo>
                        <a:pt x="468" y="336"/>
                      </a:lnTo>
                      <a:lnTo>
                        <a:pt x="433" y="367"/>
                      </a:lnTo>
                      <a:lnTo>
                        <a:pt x="400" y="399"/>
                      </a:lnTo>
                      <a:lnTo>
                        <a:pt x="367" y="433"/>
                      </a:lnTo>
                      <a:lnTo>
                        <a:pt x="336" y="468"/>
                      </a:lnTo>
                      <a:lnTo>
                        <a:pt x="306" y="503"/>
                      </a:lnTo>
                      <a:lnTo>
                        <a:pt x="277" y="540"/>
                      </a:lnTo>
                      <a:lnTo>
                        <a:pt x="250" y="578"/>
                      </a:lnTo>
                      <a:lnTo>
                        <a:pt x="223" y="616"/>
                      </a:lnTo>
                      <a:lnTo>
                        <a:pt x="199" y="656"/>
                      </a:lnTo>
                      <a:lnTo>
                        <a:pt x="175" y="696"/>
                      </a:lnTo>
                      <a:lnTo>
                        <a:pt x="153" y="737"/>
                      </a:lnTo>
                      <a:lnTo>
                        <a:pt x="132" y="779"/>
                      </a:lnTo>
                      <a:lnTo>
                        <a:pt x="112" y="822"/>
                      </a:lnTo>
                      <a:lnTo>
                        <a:pt x="95" y="864"/>
                      </a:lnTo>
                      <a:lnTo>
                        <a:pt x="78" y="908"/>
                      </a:lnTo>
                      <a:lnTo>
                        <a:pt x="63" y="953"/>
                      </a:lnTo>
                      <a:lnTo>
                        <a:pt x="51" y="997"/>
                      </a:lnTo>
                      <a:lnTo>
                        <a:pt x="39" y="1042"/>
                      </a:lnTo>
                      <a:lnTo>
                        <a:pt x="28" y="1088"/>
                      </a:lnTo>
                      <a:lnTo>
                        <a:pt x="20" y="1134"/>
                      </a:lnTo>
                      <a:lnTo>
                        <a:pt x="12" y="1179"/>
                      </a:lnTo>
                      <a:lnTo>
                        <a:pt x="7" y="1226"/>
                      </a:lnTo>
                      <a:lnTo>
                        <a:pt x="3" y="1272"/>
                      </a:lnTo>
                      <a:lnTo>
                        <a:pt x="1" y="1319"/>
                      </a:lnTo>
                      <a:lnTo>
                        <a:pt x="0" y="1366"/>
                      </a:lnTo>
                      <a:lnTo>
                        <a:pt x="1" y="1413"/>
                      </a:lnTo>
                      <a:lnTo>
                        <a:pt x="3" y="1458"/>
                      </a:lnTo>
                      <a:lnTo>
                        <a:pt x="7" y="1505"/>
                      </a:lnTo>
                      <a:lnTo>
                        <a:pt x="12" y="1552"/>
                      </a:lnTo>
                      <a:lnTo>
                        <a:pt x="20" y="1598"/>
                      </a:lnTo>
                      <a:lnTo>
                        <a:pt x="28" y="1644"/>
                      </a:lnTo>
                      <a:lnTo>
                        <a:pt x="39" y="1689"/>
                      </a:lnTo>
                      <a:lnTo>
                        <a:pt x="51" y="1734"/>
                      </a:lnTo>
                      <a:lnTo>
                        <a:pt x="63" y="1779"/>
                      </a:lnTo>
                      <a:lnTo>
                        <a:pt x="78" y="1824"/>
                      </a:lnTo>
                      <a:lnTo>
                        <a:pt x="95" y="1867"/>
                      </a:lnTo>
                      <a:lnTo>
                        <a:pt x="112" y="1910"/>
                      </a:lnTo>
                      <a:lnTo>
                        <a:pt x="132" y="1952"/>
                      </a:lnTo>
                      <a:lnTo>
                        <a:pt x="153" y="1994"/>
                      </a:lnTo>
                      <a:lnTo>
                        <a:pt x="175" y="2036"/>
                      </a:lnTo>
                      <a:lnTo>
                        <a:pt x="199" y="2076"/>
                      </a:lnTo>
                      <a:lnTo>
                        <a:pt x="223" y="2115"/>
                      </a:lnTo>
                      <a:lnTo>
                        <a:pt x="250" y="2154"/>
                      </a:lnTo>
                      <a:lnTo>
                        <a:pt x="277" y="2191"/>
                      </a:lnTo>
                      <a:lnTo>
                        <a:pt x="306" y="2228"/>
                      </a:lnTo>
                      <a:lnTo>
                        <a:pt x="336" y="2263"/>
                      </a:lnTo>
                      <a:lnTo>
                        <a:pt x="367" y="2299"/>
                      </a:lnTo>
                      <a:lnTo>
                        <a:pt x="400" y="2332"/>
                      </a:lnTo>
                      <a:lnTo>
                        <a:pt x="433" y="2365"/>
                      </a:lnTo>
                      <a:lnTo>
                        <a:pt x="468" y="2395"/>
                      </a:lnTo>
                      <a:lnTo>
                        <a:pt x="503" y="2425"/>
                      </a:lnTo>
                      <a:lnTo>
                        <a:pt x="540" y="2454"/>
                      </a:lnTo>
                      <a:lnTo>
                        <a:pt x="578" y="2482"/>
                      </a:lnTo>
                      <a:lnTo>
                        <a:pt x="616" y="2508"/>
                      </a:lnTo>
                      <a:lnTo>
                        <a:pt x="655" y="2533"/>
                      </a:lnTo>
                      <a:lnTo>
                        <a:pt x="696" y="2556"/>
                      </a:lnTo>
                      <a:lnTo>
                        <a:pt x="736" y="2579"/>
                      </a:lnTo>
                      <a:lnTo>
                        <a:pt x="779" y="2600"/>
                      </a:lnTo>
                      <a:lnTo>
                        <a:pt x="822" y="2619"/>
                      </a:lnTo>
                      <a:lnTo>
                        <a:pt x="864" y="2637"/>
                      </a:lnTo>
                      <a:lnTo>
                        <a:pt x="908" y="2653"/>
                      </a:lnTo>
                      <a:lnTo>
                        <a:pt x="951" y="2668"/>
                      </a:lnTo>
                      <a:lnTo>
                        <a:pt x="996" y="2681"/>
                      </a:lnTo>
                      <a:lnTo>
                        <a:pt x="1042" y="2694"/>
                      </a:lnTo>
                      <a:lnTo>
                        <a:pt x="1087" y="2703"/>
                      </a:lnTo>
                      <a:lnTo>
                        <a:pt x="1132" y="2712"/>
                      </a:lnTo>
                      <a:lnTo>
                        <a:pt x="1179" y="2719"/>
                      </a:lnTo>
                      <a:lnTo>
                        <a:pt x="1225" y="2724"/>
                      </a:lnTo>
                      <a:lnTo>
                        <a:pt x="1272" y="2729"/>
                      </a:lnTo>
                      <a:lnTo>
                        <a:pt x="1319" y="2731"/>
                      </a:lnTo>
                      <a:lnTo>
                        <a:pt x="1365" y="2732"/>
                      </a:lnTo>
                      <a:lnTo>
                        <a:pt x="1411" y="2731"/>
                      </a:lnTo>
                      <a:lnTo>
                        <a:pt x="1458" y="2729"/>
                      </a:lnTo>
                      <a:lnTo>
                        <a:pt x="1504" y="2724"/>
                      </a:lnTo>
                      <a:lnTo>
                        <a:pt x="1551" y="2719"/>
                      </a:lnTo>
                      <a:lnTo>
                        <a:pt x="1597" y="2712"/>
                      </a:lnTo>
                      <a:lnTo>
                        <a:pt x="1643" y="2703"/>
                      </a:lnTo>
                      <a:lnTo>
                        <a:pt x="1688" y="2694"/>
                      </a:lnTo>
                      <a:lnTo>
                        <a:pt x="1733" y="2681"/>
                      </a:lnTo>
                      <a:lnTo>
                        <a:pt x="1778" y="2668"/>
                      </a:lnTo>
                      <a:lnTo>
                        <a:pt x="1822" y="2653"/>
                      </a:lnTo>
                      <a:lnTo>
                        <a:pt x="1866" y="2637"/>
                      </a:lnTo>
                      <a:lnTo>
                        <a:pt x="1909" y="2619"/>
                      </a:lnTo>
                      <a:lnTo>
                        <a:pt x="1951" y="2600"/>
                      </a:lnTo>
                      <a:lnTo>
                        <a:pt x="1993" y="2579"/>
                      </a:lnTo>
                      <a:lnTo>
                        <a:pt x="2034" y="2556"/>
                      </a:lnTo>
                      <a:lnTo>
                        <a:pt x="2075" y="2533"/>
                      </a:lnTo>
                      <a:lnTo>
                        <a:pt x="2114" y="2508"/>
                      </a:lnTo>
                      <a:lnTo>
                        <a:pt x="2153" y="2482"/>
                      </a:lnTo>
                      <a:lnTo>
                        <a:pt x="2190" y="2454"/>
                      </a:lnTo>
                      <a:lnTo>
                        <a:pt x="2226" y="2425"/>
                      </a:lnTo>
                      <a:lnTo>
                        <a:pt x="2262" y="2395"/>
                      </a:lnTo>
                      <a:lnTo>
                        <a:pt x="2296" y="2365"/>
                      </a:lnTo>
                      <a:lnTo>
                        <a:pt x="2330" y="2332"/>
                      </a:lnTo>
                      <a:lnTo>
                        <a:pt x="2362" y="2299"/>
                      </a:lnTo>
                      <a:lnTo>
                        <a:pt x="2394" y="2263"/>
                      </a:lnTo>
                      <a:lnTo>
                        <a:pt x="2424" y="2228"/>
                      </a:lnTo>
                      <a:lnTo>
                        <a:pt x="2453" y="2191"/>
                      </a:lnTo>
                      <a:lnTo>
                        <a:pt x="2481" y="2154"/>
                      </a:lnTo>
                      <a:lnTo>
                        <a:pt x="2506" y="2115"/>
                      </a:lnTo>
                      <a:lnTo>
                        <a:pt x="2532" y="2076"/>
                      </a:lnTo>
                      <a:lnTo>
                        <a:pt x="2555" y="2036"/>
                      </a:lnTo>
                      <a:lnTo>
                        <a:pt x="2577" y="1994"/>
                      </a:lnTo>
                      <a:lnTo>
                        <a:pt x="2598" y="1952"/>
                      </a:lnTo>
                      <a:lnTo>
                        <a:pt x="2617" y="1910"/>
                      </a:lnTo>
                      <a:lnTo>
                        <a:pt x="2635" y="1867"/>
                      </a:lnTo>
                      <a:lnTo>
                        <a:pt x="2651" y="1824"/>
                      </a:lnTo>
                      <a:lnTo>
                        <a:pt x="2666" y="1779"/>
                      </a:lnTo>
                      <a:lnTo>
                        <a:pt x="2680" y="1734"/>
                      </a:lnTo>
                      <a:lnTo>
                        <a:pt x="2691" y="1689"/>
                      </a:lnTo>
                      <a:lnTo>
                        <a:pt x="2702" y="1644"/>
                      </a:lnTo>
                      <a:lnTo>
                        <a:pt x="2711" y="1598"/>
                      </a:lnTo>
                      <a:lnTo>
                        <a:pt x="2718" y="1552"/>
                      </a:lnTo>
                      <a:lnTo>
                        <a:pt x="2723" y="1505"/>
                      </a:lnTo>
                      <a:lnTo>
                        <a:pt x="2728" y="1458"/>
                      </a:lnTo>
                      <a:lnTo>
                        <a:pt x="2730" y="1413"/>
                      </a:lnTo>
                      <a:lnTo>
                        <a:pt x="2731" y="1366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29" name="Freeform 308"/>
                <p:cNvSpPr>
                  <a:spLocks/>
                </p:cNvSpPr>
                <p:nvPr/>
              </p:nvSpPr>
              <p:spPr bwMode="auto">
                <a:xfrm>
                  <a:off x="2423" y="2675"/>
                  <a:ext cx="842" cy="842"/>
                </a:xfrm>
                <a:custGeom>
                  <a:avLst/>
                  <a:gdLst>
                    <a:gd name="T0" fmla="*/ 840 w 3316"/>
                    <a:gd name="T1" fmla="*/ 382 h 3318"/>
                    <a:gd name="T2" fmla="*/ 832 w 3316"/>
                    <a:gd name="T3" fmla="*/ 331 h 3318"/>
                    <a:gd name="T4" fmla="*/ 818 w 3316"/>
                    <a:gd name="T5" fmla="*/ 281 h 3318"/>
                    <a:gd name="T6" fmla="*/ 798 w 3316"/>
                    <a:gd name="T7" fmla="*/ 233 h 3318"/>
                    <a:gd name="T8" fmla="*/ 772 w 3316"/>
                    <a:gd name="T9" fmla="*/ 188 h 3318"/>
                    <a:gd name="T10" fmla="*/ 741 w 3316"/>
                    <a:gd name="T11" fmla="*/ 147 h 3318"/>
                    <a:gd name="T12" fmla="*/ 705 w 3316"/>
                    <a:gd name="T13" fmla="*/ 110 h 3318"/>
                    <a:gd name="T14" fmla="*/ 664 w 3316"/>
                    <a:gd name="T15" fmla="*/ 77 h 3318"/>
                    <a:gd name="T16" fmla="*/ 620 w 3316"/>
                    <a:gd name="T17" fmla="*/ 50 h 3318"/>
                    <a:gd name="T18" fmla="*/ 573 w 3316"/>
                    <a:gd name="T19" fmla="*/ 28 h 3318"/>
                    <a:gd name="T20" fmla="*/ 524 w 3316"/>
                    <a:gd name="T21" fmla="*/ 13 h 3318"/>
                    <a:gd name="T22" fmla="*/ 473 w 3316"/>
                    <a:gd name="T23" fmla="*/ 3 h 3318"/>
                    <a:gd name="T24" fmla="*/ 421 w 3316"/>
                    <a:gd name="T25" fmla="*/ 0 h 3318"/>
                    <a:gd name="T26" fmla="*/ 369 w 3316"/>
                    <a:gd name="T27" fmla="*/ 3 h 3318"/>
                    <a:gd name="T28" fmla="*/ 318 w 3316"/>
                    <a:gd name="T29" fmla="*/ 13 h 3318"/>
                    <a:gd name="T30" fmla="*/ 269 w 3316"/>
                    <a:gd name="T31" fmla="*/ 28 h 3318"/>
                    <a:gd name="T32" fmla="*/ 222 w 3316"/>
                    <a:gd name="T33" fmla="*/ 50 h 3318"/>
                    <a:gd name="T34" fmla="*/ 178 w 3316"/>
                    <a:gd name="T35" fmla="*/ 77 h 3318"/>
                    <a:gd name="T36" fmla="*/ 137 w 3316"/>
                    <a:gd name="T37" fmla="*/ 110 h 3318"/>
                    <a:gd name="T38" fmla="*/ 101 w 3316"/>
                    <a:gd name="T39" fmla="*/ 147 h 3318"/>
                    <a:gd name="T40" fmla="*/ 70 w 3316"/>
                    <a:gd name="T41" fmla="*/ 188 h 3318"/>
                    <a:gd name="T42" fmla="*/ 44 w 3316"/>
                    <a:gd name="T43" fmla="*/ 233 h 3318"/>
                    <a:gd name="T44" fmla="*/ 24 w 3316"/>
                    <a:gd name="T45" fmla="*/ 281 h 3318"/>
                    <a:gd name="T46" fmla="*/ 10 w 3316"/>
                    <a:gd name="T47" fmla="*/ 331 h 3318"/>
                    <a:gd name="T48" fmla="*/ 2 w 3316"/>
                    <a:gd name="T49" fmla="*/ 382 h 3318"/>
                    <a:gd name="T50" fmla="*/ 0 w 3316"/>
                    <a:gd name="T51" fmla="*/ 434 h 3318"/>
                    <a:gd name="T52" fmla="*/ 5 w 3316"/>
                    <a:gd name="T53" fmla="*/ 485 h 3318"/>
                    <a:gd name="T54" fmla="*/ 16 w 3316"/>
                    <a:gd name="T55" fmla="*/ 536 h 3318"/>
                    <a:gd name="T56" fmla="*/ 34 w 3316"/>
                    <a:gd name="T57" fmla="*/ 585 h 3318"/>
                    <a:gd name="T58" fmla="*/ 56 w 3316"/>
                    <a:gd name="T59" fmla="*/ 631 h 3318"/>
                    <a:gd name="T60" fmla="*/ 85 w 3316"/>
                    <a:gd name="T61" fmla="*/ 675 h 3318"/>
                    <a:gd name="T62" fmla="*/ 119 w 3316"/>
                    <a:gd name="T63" fmla="*/ 714 h 3318"/>
                    <a:gd name="T64" fmla="*/ 157 w 3316"/>
                    <a:gd name="T65" fmla="*/ 749 h 3318"/>
                    <a:gd name="T66" fmla="*/ 200 w 3316"/>
                    <a:gd name="T67" fmla="*/ 779 h 3318"/>
                    <a:gd name="T68" fmla="*/ 245 w 3316"/>
                    <a:gd name="T69" fmla="*/ 803 h 3318"/>
                    <a:gd name="T70" fmla="*/ 293 w 3316"/>
                    <a:gd name="T71" fmla="*/ 822 h 3318"/>
                    <a:gd name="T72" fmla="*/ 344 w 3316"/>
                    <a:gd name="T73" fmla="*/ 835 h 3318"/>
                    <a:gd name="T74" fmla="*/ 395 w 3316"/>
                    <a:gd name="T75" fmla="*/ 841 h 3318"/>
                    <a:gd name="T76" fmla="*/ 447 w 3316"/>
                    <a:gd name="T77" fmla="*/ 841 h 3318"/>
                    <a:gd name="T78" fmla="*/ 498 w 3316"/>
                    <a:gd name="T79" fmla="*/ 835 h 3318"/>
                    <a:gd name="T80" fmla="*/ 548 w 3316"/>
                    <a:gd name="T81" fmla="*/ 822 h 3318"/>
                    <a:gd name="T82" fmla="*/ 597 w 3316"/>
                    <a:gd name="T83" fmla="*/ 803 h 3318"/>
                    <a:gd name="T84" fmla="*/ 643 w 3316"/>
                    <a:gd name="T85" fmla="*/ 779 h 3318"/>
                    <a:gd name="T86" fmla="*/ 685 w 3316"/>
                    <a:gd name="T87" fmla="*/ 749 h 3318"/>
                    <a:gd name="T88" fmla="*/ 723 w 3316"/>
                    <a:gd name="T89" fmla="*/ 714 h 3318"/>
                    <a:gd name="T90" fmla="*/ 757 w 3316"/>
                    <a:gd name="T91" fmla="*/ 675 h 3318"/>
                    <a:gd name="T92" fmla="*/ 786 w 3316"/>
                    <a:gd name="T93" fmla="*/ 631 h 3318"/>
                    <a:gd name="T94" fmla="*/ 809 w 3316"/>
                    <a:gd name="T95" fmla="*/ 585 h 3318"/>
                    <a:gd name="T96" fmla="*/ 826 w 3316"/>
                    <a:gd name="T97" fmla="*/ 536 h 3318"/>
                    <a:gd name="T98" fmla="*/ 837 w 3316"/>
                    <a:gd name="T99" fmla="*/ 485 h 3318"/>
                    <a:gd name="T100" fmla="*/ 842 w 3316"/>
                    <a:gd name="T101" fmla="*/ 434 h 3318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0" t="0" r="r" b="b"/>
                  <a:pathLst>
                    <a:path w="3316" h="3318">
                      <a:moveTo>
                        <a:pt x="3316" y="1659"/>
                      </a:moveTo>
                      <a:lnTo>
                        <a:pt x="3316" y="1608"/>
                      </a:lnTo>
                      <a:lnTo>
                        <a:pt x="3312" y="1557"/>
                      </a:lnTo>
                      <a:lnTo>
                        <a:pt x="3309" y="1505"/>
                      </a:lnTo>
                      <a:lnTo>
                        <a:pt x="3303" y="1454"/>
                      </a:lnTo>
                      <a:lnTo>
                        <a:pt x="3296" y="1404"/>
                      </a:lnTo>
                      <a:lnTo>
                        <a:pt x="3288" y="1354"/>
                      </a:lnTo>
                      <a:lnTo>
                        <a:pt x="3277" y="1303"/>
                      </a:lnTo>
                      <a:lnTo>
                        <a:pt x="3265" y="1254"/>
                      </a:lnTo>
                      <a:lnTo>
                        <a:pt x="3253" y="1204"/>
                      </a:lnTo>
                      <a:lnTo>
                        <a:pt x="3238" y="1155"/>
                      </a:lnTo>
                      <a:lnTo>
                        <a:pt x="3222" y="1107"/>
                      </a:lnTo>
                      <a:lnTo>
                        <a:pt x="3204" y="1059"/>
                      </a:lnTo>
                      <a:lnTo>
                        <a:pt x="3185" y="1011"/>
                      </a:lnTo>
                      <a:lnTo>
                        <a:pt x="3164" y="966"/>
                      </a:lnTo>
                      <a:lnTo>
                        <a:pt x="3142" y="919"/>
                      </a:lnTo>
                      <a:lnTo>
                        <a:pt x="3119" y="874"/>
                      </a:lnTo>
                      <a:lnTo>
                        <a:pt x="3094" y="829"/>
                      </a:lnTo>
                      <a:lnTo>
                        <a:pt x="3067" y="786"/>
                      </a:lnTo>
                      <a:lnTo>
                        <a:pt x="3040" y="742"/>
                      </a:lnTo>
                      <a:lnTo>
                        <a:pt x="3011" y="701"/>
                      </a:lnTo>
                      <a:lnTo>
                        <a:pt x="2981" y="659"/>
                      </a:lnTo>
                      <a:lnTo>
                        <a:pt x="2949" y="619"/>
                      </a:lnTo>
                      <a:lnTo>
                        <a:pt x="2917" y="579"/>
                      </a:lnTo>
                      <a:lnTo>
                        <a:pt x="2883" y="541"/>
                      </a:lnTo>
                      <a:lnTo>
                        <a:pt x="2848" y="504"/>
                      </a:lnTo>
                      <a:lnTo>
                        <a:pt x="2812" y="467"/>
                      </a:lnTo>
                      <a:lnTo>
                        <a:pt x="2775" y="432"/>
                      </a:lnTo>
                      <a:lnTo>
                        <a:pt x="2736" y="399"/>
                      </a:lnTo>
                      <a:lnTo>
                        <a:pt x="2697" y="366"/>
                      </a:lnTo>
                      <a:lnTo>
                        <a:pt x="2657" y="334"/>
                      </a:lnTo>
                      <a:lnTo>
                        <a:pt x="2616" y="304"/>
                      </a:lnTo>
                      <a:lnTo>
                        <a:pt x="2573" y="276"/>
                      </a:lnTo>
                      <a:lnTo>
                        <a:pt x="2531" y="248"/>
                      </a:lnTo>
                      <a:lnTo>
                        <a:pt x="2487" y="221"/>
                      </a:lnTo>
                      <a:lnTo>
                        <a:pt x="2442" y="197"/>
                      </a:lnTo>
                      <a:lnTo>
                        <a:pt x="2397" y="173"/>
                      </a:lnTo>
                      <a:lnTo>
                        <a:pt x="2351" y="151"/>
                      </a:lnTo>
                      <a:lnTo>
                        <a:pt x="2304" y="131"/>
                      </a:lnTo>
                      <a:lnTo>
                        <a:pt x="2257" y="112"/>
                      </a:lnTo>
                      <a:lnTo>
                        <a:pt x="2209" y="94"/>
                      </a:lnTo>
                      <a:lnTo>
                        <a:pt x="2160" y="78"/>
                      </a:lnTo>
                      <a:lnTo>
                        <a:pt x="2111" y="63"/>
                      </a:lnTo>
                      <a:lnTo>
                        <a:pt x="2062" y="50"/>
                      </a:lnTo>
                      <a:lnTo>
                        <a:pt x="2012" y="38"/>
                      </a:lnTo>
                      <a:lnTo>
                        <a:pt x="1962" y="28"/>
                      </a:lnTo>
                      <a:lnTo>
                        <a:pt x="1912" y="19"/>
                      </a:lnTo>
                      <a:lnTo>
                        <a:pt x="1862" y="12"/>
                      </a:lnTo>
                      <a:lnTo>
                        <a:pt x="1811" y="6"/>
                      </a:lnTo>
                      <a:lnTo>
                        <a:pt x="1760" y="3"/>
                      </a:lnTo>
                      <a:lnTo>
                        <a:pt x="1709" y="0"/>
                      </a:lnTo>
                      <a:lnTo>
                        <a:pt x="1658" y="0"/>
                      </a:lnTo>
                      <a:lnTo>
                        <a:pt x="1606" y="0"/>
                      </a:lnTo>
                      <a:lnTo>
                        <a:pt x="1555" y="3"/>
                      </a:lnTo>
                      <a:lnTo>
                        <a:pt x="1505" y="6"/>
                      </a:lnTo>
                      <a:lnTo>
                        <a:pt x="1454" y="12"/>
                      </a:lnTo>
                      <a:lnTo>
                        <a:pt x="1404" y="19"/>
                      </a:lnTo>
                      <a:lnTo>
                        <a:pt x="1353" y="28"/>
                      </a:lnTo>
                      <a:lnTo>
                        <a:pt x="1303" y="38"/>
                      </a:lnTo>
                      <a:lnTo>
                        <a:pt x="1254" y="50"/>
                      </a:lnTo>
                      <a:lnTo>
                        <a:pt x="1204" y="63"/>
                      </a:lnTo>
                      <a:lnTo>
                        <a:pt x="1155" y="78"/>
                      </a:lnTo>
                      <a:lnTo>
                        <a:pt x="1107" y="94"/>
                      </a:lnTo>
                      <a:lnTo>
                        <a:pt x="1059" y="112"/>
                      </a:lnTo>
                      <a:lnTo>
                        <a:pt x="1011" y="131"/>
                      </a:lnTo>
                      <a:lnTo>
                        <a:pt x="965" y="151"/>
                      </a:lnTo>
                      <a:lnTo>
                        <a:pt x="919" y="173"/>
                      </a:lnTo>
                      <a:lnTo>
                        <a:pt x="874" y="197"/>
                      </a:lnTo>
                      <a:lnTo>
                        <a:pt x="829" y="221"/>
                      </a:lnTo>
                      <a:lnTo>
                        <a:pt x="786" y="248"/>
                      </a:lnTo>
                      <a:lnTo>
                        <a:pt x="742" y="276"/>
                      </a:lnTo>
                      <a:lnTo>
                        <a:pt x="700" y="304"/>
                      </a:lnTo>
                      <a:lnTo>
                        <a:pt x="659" y="334"/>
                      </a:lnTo>
                      <a:lnTo>
                        <a:pt x="618" y="366"/>
                      </a:lnTo>
                      <a:lnTo>
                        <a:pt x="579" y="399"/>
                      </a:lnTo>
                      <a:lnTo>
                        <a:pt x="541" y="432"/>
                      </a:lnTo>
                      <a:lnTo>
                        <a:pt x="503" y="467"/>
                      </a:lnTo>
                      <a:lnTo>
                        <a:pt x="468" y="504"/>
                      </a:lnTo>
                      <a:lnTo>
                        <a:pt x="433" y="541"/>
                      </a:lnTo>
                      <a:lnTo>
                        <a:pt x="399" y="579"/>
                      </a:lnTo>
                      <a:lnTo>
                        <a:pt x="366" y="619"/>
                      </a:lnTo>
                      <a:lnTo>
                        <a:pt x="335" y="659"/>
                      </a:lnTo>
                      <a:lnTo>
                        <a:pt x="305" y="701"/>
                      </a:lnTo>
                      <a:lnTo>
                        <a:pt x="275" y="742"/>
                      </a:lnTo>
                      <a:lnTo>
                        <a:pt x="249" y="786"/>
                      </a:lnTo>
                      <a:lnTo>
                        <a:pt x="222" y="829"/>
                      </a:lnTo>
                      <a:lnTo>
                        <a:pt x="198" y="874"/>
                      </a:lnTo>
                      <a:lnTo>
                        <a:pt x="174" y="919"/>
                      </a:lnTo>
                      <a:lnTo>
                        <a:pt x="152" y="966"/>
                      </a:lnTo>
                      <a:lnTo>
                        <a:pt x="132" y="1011"/>
                      </a:lnTo>
                      <a:lnTo>
                        <a:pt x="113" y="1059"/>
                      </a:lnTo>
                      <a:lnTo>
                        <a:pt x="94" y="1107"/>
                      </a:lnTo>
                      <a:lnTo>
                        <a:pt x="78" y="1155"/>
                      </a:lnTo>
                      <a:lnTo>
                        <a:pt x="64" y="1204"/>
                      </a:lnTo>
                      <a:lnTo>
                        <a:pt x="50" y="1254"/>
                      </a:lnTo>
                      <a:lnTo>
                        <a:pt x="38" y="1303"/>
                      </a:lnTo>
                      <a:lnTo>
                        <a:pt x="28" y="1354"/>
                      </a:lnTo>
                      <a:lnTo>
                        <a:pt x="20" y="1404"/>
                      </a:lnTo>
                      <a:lnTo>
                        <a:pt x="12" y="1454"/>
                      </a:lnTo>
                      <a:lnTo>
                        <a:pt x="7" y="1505"/>
                      </a:lnTo>
                      <a:lnTo>
                        <a:pt x="3" y="1557"/>
                      </a:lnTo>
                      <a:lnTo>
                        <a:pt x="1" y="1608"/>
                      </a:lnTo>
                      <a:lnTo>
                        <a:pt x="0" y="1659"/>
                      </a:lnTo>
                      <a:lnTo>
                        <a:pt x="1" y="1710"/>
                      </a:lnTo>
                      <a:lnTo>
                        <a:pt x="3" y="1761"/>
                      </a:lnTo>
                      <a:lnTo>
                        <a:pt x="7" y="1812"/>
                      </a:lnTo>
                      <a:lnTo>
                        <a:pt x="12" y="1862"/>
                      </a:lnTo>
                      <a:lnTo>
                        <a:pt x="20" y="1913"/>
                      </a:lnTo>
                      <a:lnTo>
                        <a:pt x="28" y="1963"/>
                      </a:lnTo>
                      <a:lnTo>
                        <a:pt x="38" y="2013"/>
                      </a:lnTo>
                      <a:lnTo>
                        <a:pt x="50" y="2063"/>
                      </a:lnTo>
                      <a:lnTo>
                        <a:pt x="64" y="2112"/>
                      </a:lnTo>
                      <a:lnTo>
                        <a:pt x="78" y="2161"/>
                      </a:lnTo>
                      <a:lnTo>
                        <a:pt x="94" y="2210"/>
                      </a:lnTo>
                      <a:lnTo>
                        <a:pt x="113" y="2258"/>
                      </a:lnTo>
                      <a:lnTo>
                        <a:pt x="132" y="2305"/>
                      </a:lnTo>
                      <a:lnTo>
                        <a:pt x="152" y="2352"/>
                      </a:lnTo>
                      <a:lnTo>
                        <a:pt x="174" y="2398"/>
                      </a:lnTo>
                      <a:lnTo>
                        <a:pt x="198" y="2444"/>
                      </a:lnTo>
                      <a:lnTo>
                        <a:pt x="222" y="2488"/>
                      </a:lnTo>
                      <a:lnTo>
                        <a:pt x="249" y="2532"/>
                      </a:lnTo>
                      <a:lnTo>
                        <a:pt x="275" y="2576"/>
                      </a:lnTo>
                      <a:lnTo>
                        <a:pt x="305" y="2617"/>
                      </a:lnTo>
                      <a:lnTo>
                        <a:pt x="335" y="2659"/>
                      </a:lnTo>
                      <a:lnTo>
                        <a:pt x="366" y="2699"/>
                      </a:lnTo>
                      <a:lnTo>
                        <a:pt x="399" y="2738"/>
                      </a:lnTo>
                      <a:lnTo>
                        <a:pt x="433" y="2777"/>
                      </a:lnTo>
                      <a:lnTo>
                        <a:pt x="468" y="2814"/>
                      </a:lnTo>
                      <a:lnTo>
                        <a:pt x="503" y="2849"/>
                      </a:lnTo>
                      <a:lnTo>
                        <a:pt x="541" y="2884"/>
                      </a:lnTo>
                      <a:lnTo>
                        <a:pt x="579" y="2918"/>
                      </a:lnTo>
                      <a:lnTo>
                        <a:pt x="618" y="2951"/>
                      </a:lnTo>
                      <a:lnTo>
                        <a:pt x="659" y="2982"/>
                      </a:lnTo>
                      <a:lnTo>
                        <a:pt x="700" y="3013"/>
                      </a:lnTo>
                      <a:lnTo>
                        <a:pt x="742" y="3042"/>
                      </a:lnTo>
                      <a:lnTo>
                        <a:pt x="786" y="3070"/>
                      </a:lnTo>
                      <a:lnTo>
                        <a:pt x="829" y="3095"/>
                      </a:lnTo>
                      <a:lnTo>
                        <a:pt x="874" y="3121"/>
                      </a:lnTo>
                      <a:lnTo>
                        <a:pt x="919" y="3144"/>
                      </a:lnTo>
                      <a:lnTo>
                        <a:pt x="965" y="3165"/>
                      </a:lnTo>
                      <a:lnTo>
                        <a:pt x="1011" y="3187"/>
                      </a:lnTo>
                      <a:lnTo>
                        <a:pt x="1059" y="3206"/>
                      </a:lnTo>
                      <a:lnTo>
                        <a:pt x="1107" y="3223"/>
                      </a:lnTo>
                      <a:lnTo>
                        <a:pt x="1155" y="3240"/>
                      </a:lnTo>
                      <a:lnTo>
                        <a:pt x="1204" y="3255"/>
                      </a:lnTo>
                      <a:lnTo>
                        <a:pt x="1254" y="3268"/>
                      </a:lnTo>
                      <a:lnTo>
                        <a:pt x="1303" y="3279"/>
                      </a:lnTo>
                      <a:lnTo>
                        <a:pt x="1353" y="3289"/>
                      </a:lnTo>
                      <a:lnTo>
                        <a:pt x="1404" y="3298"/>
                      </a:lnTo>
                      <a:lnTo>
                        <a:pt x="1454" y="3305"/>
                      </a:lnTo>
                      <a:lnTo>
                        <a:pt x="1505" y="3310"/>
                      </a:lnTo>
                      <a:lnTo>
                        <a:pt x="1555" y="3314"/>
                      </a:lnTo>
                      <a:lnTo>
                        <a:pt x="1606" y="3317"/>
                      </a:lnTo>
                      <a:lnTo>
                        <a:pt x="1658" y="3318"/>
                      </a:lnTo>
                      <a:lnTo>
                        <a:pt x="1709" y="3317"/>
                      </a:lnTo>
                      <a:lnTo>
                        <a:pt x="1760" y="3314"/>
                      </a:lnTo>
                      <a:lnTo>
                        <a:pt x="1811" y="3310"/>
                      </a:lnTo>
                      <a:lnTo>
                        <a:pt x="1862" y="3305"/>
                      </a:lnTo>
                      <a:lnTo>
                        <a:pt x="1912" y="3298"/>
                      </a:lnTo>
                      <a:lnTo>
                        <a:pt x="1962" y="3289"/>
                      </a:lnTo>
                      <a:lnTo>
                        <a:pt x="2012" y="3279"/>
                      </a:lnTo>
                      <a:lnTo>
                        <a:pt x="2062" y="3268"/>
                      </a:lnTo>
                      <a:lnTo>
                        <a:pt x="2111" y="3255"/>
                      </a:lnTo>
                      <a:lnTo>
                        <a:pt x="2160" y="3240"/>
                      </a:lnTo>
                      <a:lnTo>
                        <a:pt x="2209" y="3223"/>
                      </a:lnTo>
                      <a:lnTo>
                        <a:pt x="2257" y="3206"/>
                      </a:lnTo>
                      <a:lnTo>
                        <a:pt x="2304" y="3187"/>
                      </a:lnTo>
                      <a:lnTo>
                        <a:pt x="2351" y="3165"/>
                      </a:lnTo>
                      <a:lnTo>
                        <a:pt x="2397" y="3144"/>
                      </a:lnTo>
                      <a:lnTo>
                        <a:pt x="2442" y="3121"/>
                      </a:lnTo>
                      <a:lnTo>
                        <a:pt x="2487" y="3095"/>
                      </a:lnTo>
                      <a:lnTo>
                        <a:pt x="2531" y="3070"/>
                      </a:lnTo>
                      <a:lnTo>
                        <a:pt x="2573" y="3042"/>
                      </a:lnTo>
                      <a:lnTo>
                        <a:pt x="2616" y="3013"/>
                      </a:lnTo>
                      <a:lnTo>
                        <a:pt x="2657" y="2982"/>
                      </a:lnTo>
                      <a:lnTo>
                        <a:pt x="2697" y="2951"/>
                      </a:lnTo>
                      <a:lnTo>
                        <a:pt x="2736" y="2918"/>
                      </a:lnTo>
                      <a:lnTo>
                        <a:pt x="2775" y="2884"/>
                      </a:lnTo>
                      <a:lnTo>
                        <a:pt x="2812" y="2849"/>
                      </a:lnTo>
                      <a:lnTo>
                        <a:pt x="2848" y="2814"/>
                      </a:lnTo>
                      <a:lnTo>
                        <a:pt x="2883" y="2777"/>
                      </a:lnTo>
                      <a:lnTo>
                        <a:pt x="2917" y="2738"/>
                      </a:lnTo>
                      <a:lnTo>
                        <a:pt x="2949" y="2699"/>
                      </a:lnTo>
                      <a:lnTo>
                        <a:pt x="2981" y="2659"/>
                      </a:lnTo>
                      <a:lnTo>
                        <a:pt x="3011" y="2617"/>
                      </a:lnTo>
                      <a:lnTo>
                        <a:pt x="3040" y="2576"/>
                      </a:lnTo>
                      <a:lnTo>
                        <a:pt x="3067" y="2532"/>
                      </a:lnTo>
                      <a:lnTo>
                        <a:pt x="3094" y="2488"/>
                      </a:lnTo>
                      <a:lnTo>
                        <a:pt x="3119" y="2444"/>
                      </a:lnTo>
                      <a:lnTo>
                        <a:pt x="3142" y="2398"/>
                      </a:lnTo>
                      <a:lnTo>
                        <a:pt x="3164" y="2352"/>
                      </a:lnTo>
                      <a:lnTo>
                        <a:pt x="3185" y="2305"/>
                      </a:lnTo>
                      <a:lnTo>
                        <a:pt x="3204" y="2258"/>
                      </a:lnTo>
                      <a:lnTo>
                        <a:pt x="3222" y="2210"/>
                      </a:lnTo>
                      <a:lnTo>
                        <a:pt x="3238" y="2161"/>
                      </a:lnTo>
                      <a:lnTo>
                        <a:pt x="3253" y="2112"/>
                      </a:lnTo>
                      <a:lnTo>
                        <a:pt x="3265" y="2063"/>
                      </a:lnTo>
                      <a:lnTo>
                        <a:pt x="3277" y="2013"/>
                      </a:lnTo>
                      <a:lnTo>
                        <a:pt x="3288" y="1963"/>
                      </a:lnTo>
                      <a:lnTo>
                        <a:pt x="3296" y="1913"/>
                      </a:lnTo>
                      <a:lnTo>
                        <a:pt x="3303" y="1862"/>
                      </a:lnTo>
                      <a:lnTo>
                        <a:pt x="3309" y="1812"/>
                      </a:lnTo>
                      <a:lnTo>
                        <a:pt x="3312" y="1761"/>
                      </a:lnTo>
                      <a:lnTo>
                        <a:pt x="3316" y="1710"/>
                      </a:lnTo>
                      <a:lnTo>
                        <a:pt x="3316" y="1659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30" name="Freeform 309"/>
                <p:cNvSpPr>
                  <a:spLocks/>
                </p:cNvSpPr>
                <p:nvPr/>
              </p:nvSpPr>
              <p:spPr bwMode="auto">
                <a:xfrm>
                  <a:off x="2286" y="2538"/>
                  <a:ext cx="1114" cy="1114"/>
                </a:xfrm>
                <a:custGeom>
                  <a:avLst/>
                  <a:gdLst>
                    <a:gd name="T0" fmla="*/ 1112 w 4388"/>
                    <a:gd name="T1" fmla="*/ 512 h 4391"/>
                    <a:gd name="T2" fmla="*/ 1104 w 4388"/>
                    <a:gd name="T3" fmla="*/ 452 h 4391"/>
                    <a:gd name="T4" fmla="*/ 1089 w 4388"/>
                    <a:gd name="T5" fmla="*/ 394 h 4391"/>
                    <a:gd name="T6" fmla="*/ 1069 w 4388"/>
                    <a:gd name="T7" fmla="*/ 337 h 4391"/>
                    <a:gd name="T8" fmla="*/ 1042 w 4388"/>
                    <a:gd name="T9" fmla="*/ 283 h 4391"/>
                    <a:gd name="T10" fmla="*/ 1009 w 4388"/>
                    <a:gd name="T11" fmla="*/ 232 h 4391"/>
                    <a:gd name="T12" fmla="*/ 972 w 4388"/>
                    <a:gd name="T13" fmla="*/ 185 h 4391"/>
                    <a:gd name="T14" fmla="*/ 929 w 4388"/>
                    <a:gd name="T15" fmla="*/ 142 h 4391"/>
                    <a:gd name="T16" fmla="*/ 882 w 4388"/>
                    <a:gd name="T17" fmla="*/ 105 h 4391"/>
                    <a:gd name="T18" fmla="*/ 831 w 4388"/>
                    <a:gd name="T19" fmla="*/ 72 h 4391"/>
                    <a:gd name="T20" fmla="*/ 777 w 4388"/>
                    <a:gd name="T21" fmla="*/ 45 h 4391"/>
                    <a:gd name="T22" fmla="*/ 720 w 4388"/>
                    <a:gd name="T23" fmla="*/ 24 h 4391"/>
                    <a:gd name="T24" fmla="*/ 662 w 4388"/>
                    <a:gd name="T25" fmla="*/ 10 h 4391"/>
                    <a:gd name="T26" fmla="*/ 602 w 4388"/>
                    <a:gd name="T27" fmla="*/ 2 h 4391"/>
                    <a:gd name="T28" fmla="*/ 542 w 4388"/>
                    <a:gd name="T29" fmla="*/ 0 h 4391"/>
                    <a:gd name="T30" fmla="*/ 482 w 4388"/>
                    <a:gd name="T31" fmla="*/ 5 h 4391"/>
                    <a:gd name="T32" fmla="*/ 422 w 4388"/>
                    <a:gd name="T33" fmla="*/ 16 h 4391"/>
                    <a:gd name="T34" fmla="*/ 365 w 4388"/>
                    <a:gd name="T35" fmla="*/ 34 h 4391"/>
                    <a:gd name="T36" fmla="*/ 309 w 4388"/>
                    <a:gd name="T37" fmla="*/ 58 h 4391"/>
                    <a:gd name="T38" fmla="*/ 257 w 4388"/>
                    <a:gd name="T39" fmla="*/ 88 h 4391"/>
                    <a:gd name="T40" fmla="*/ 208 w 4388"/>
                    <a:gd name="T41" fmla="*/ 123 h 4391"/>
                    <a:gd name="T42" fmla="*/ 163 w 4388"/>
                    <a:gd name="T43" fmla="*/ 163 h 4391"/>
                    <a:gd name="T44" fmla="*/ 123 w 4388"/>
                    <a:gd name="T45" fmla="*/ 208 h 4391"/>
                    <a:gd name="T46" fmla="*/ 88 w 4388"/>
                    <a:gd name="T47" fmla="*/ 257 h 4391"/>
                    <a:gd name="T48" fmla="*/ 58 w 4388"/>
                    <a:gd name="T49" fmla="*/ 310 h 4391"/>
                    <a:gd name="T50" fmla="*/ 34 w 4388"/>
                    <a:gd name="T51" fmla="*/ 365 h 4391"/>
                    <a:gd name="T52" fmla="*/ 17 w 4388"/>
                    <a:gd name="T53" fmla="*/ 423 h 4391"/>
                    <a:gd name="T54" fmla="*/ 5 w 4388"/>
                    <a:gd name="T55" fmla="*/ 482 h 4391"/>
                    <a:gd name="T56" fmla="*/ 0 w 4388"/>
                    <a:gd name="T57" fmla="*/ 542 h 4391"/>
                    <a:gd name="T58" fmla="*/ 2 w 4388"/>
                    <a:gd name="T59" fmla="*/ 602 h 4391"/>
                    <a:gd name="T60" fmla="*/ 10 w 4388"/>
                    <a:gd name="T61" fmla="*/ 662 h 4391"/>
                    <a:gd name="T62" fmla="*/ 24 w 4388"/>
                    <a:gd name="T63" fmla="*/ 721 h 4391"/>
                    <a:gd name="T64" fmla="*/ 45 w 4388"/>
                    <a:gd name="T65" fmla="*/ 777 h 4391"/>
                    <a:gd name="T66" fmla="*/ 72 w 4388"/>
                    <a:gd name="T67" fmla="*/ 831 h 4391"/>
                    <a:gd name="T68" fmla="*/ 105 w 4388"/>
                    <a:gd name="T69" fmla="*/ 882 h 4391"/>
                    <a:gd name="T70" fmla="*/ 142 w 4388"/>
                    <a:gd name="T71" fmla="*/ 929 h 4391"/>
                    <a:gd name="T72" fmla="*/ 185 w 4388"/>
                    <a:gd name="T73" fmla="*/ 972 h 4391"/>
                    <a:gd name="T74" fmla="*/ 232 w 4388"/>
                    <a:gd name="T75" fmla="*/ 1009 h 4391"/>
                    <a:gd name="T76" fmla="*/ 283 w 4388"/>
                    <a:gd name="T77" fmla="*/ 1042 h 4391"/>
                    <a:gd name="T78" fmla="*/ 337 w 4388"/>
                    <a:gd name="T79" fmla="*/ 1069 h 4391"/>
                    <a:gd name="T80" fmla="*/ 393 w 4388"/>
                    <a:gd name="T81" fmla="*/ 1089 h 4391"/>
                    <a:gd name="T82" fmla="*/ 452 w 4388"/>
                    <a:gd name="T83" fmla="*/ 1104 h 4391"/>
                    <a:gd name="T84" fmla="*/ 512 w 4388"/>
                    <a:gd name="T85" fmla="*/ 1112 h 4391"/>
                    <a:gd name="T86" fmla="*/ 572 w 4388"/>
                    <a:gd name="T87" fmla="*/ 1114 h 4391"/>
                    <a:gd name="T88" fmla="*/ 632 w 4388"/>
                    <a:gd name="T89" fmla="*/ 1109 h 4391"/>
                    <a:gd name="T90" fmla="*/ 692 w 4388"/>
                    <a:gd name="T91" fmla="*/ 1098 h 4391"/>
                    <a:gd name="T92" fmla="*/ 749 w 4388"/>
                    <a:gd name="T93" fmla="*/ 1080 h 4391"/>
                    <a:gd name="T94" fmla="*/ 805 w 4388"/>
                    <a:gd name="T95" fmla="*/ 1056 h 4391"/>
                    <a:gd name="T96" fmla="*/ 857 w 4388"/>
                    <a:gd name="T97" fmla="*/ 1026 h 4391"/>
                    <a:gd name="T98" fmla="*/ 906 w 4388"/>
                    <a:gd name="T99" fmla="*/ 991 h 4391"/>
                    <a:gd name="T100" fmla="*/ 951 w 4388"/>
                    <a:gd name="T101" fmla="*/ 951 h 4391"/>
                    <a:gd name="T102" fmla="*/ 991 w 4388"/>
                    <a:gd name="T103" fmla="*/ 906 h 4391"/>
                    <a:gd name="T104" fmla="*/ 1026 w 4388"/>
                    <a:gd name="T105" fmla="*/ 857 h 4391"/>
                    <a:gd name="T106" fmla="*/ 1056 w 4388"/>
                    <a:gd name="T107" fmla="*/ 804 h 4391"/>
                    <a:gd name="T108" fmla="*/ 1080 w 4388"/>
                    <a:gd name="T109" fmla="*/ 749 h 4391"/>
                    <a:gd name="T110" fmla="*/ 1097 w 4388"/>
                    <a:gd name="T111" fmla="*/ 692 h 4391"/>
                    <a:gd name="T112" fmla="*/ 1109 w 4388"/>
                    <a:gd name="T113" fmla="*/ 632 h 4391"/>
                    <a:gd name="T114" fmla="*/ 1114 w 4388"/>
                    <a:gd name="T115" fmla="*/ 572 h 4391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0" t="0" r="r" b="b"/>
                  <a:pathLst>
                    <a:path w="4388" h="4391">
                      <a:moveTo>
                        <a:pt x="4388" y="2196"/>
                      </a:moveTo>
                      <a:lnTo>
                        <a:pt x="4387" y="2136"/>
                      </a:lnTo>
                      <a:lnTo>
                        <a:pt x="4385" y="2077"/>
                      </a:lnTo>
                      <a:lnTo>
                        <a:pt x="4381" y="2017"/>
                      </a:lnTo>
                      <a:lnTo>
                        <a:pt x="4375" y="1958"/>
                      </a:lnTo>
                      <a:lnTo>
                        <a:pt x="4368" y="1899"/>
                      </a:lnTo>
                      <a:lnTo>
                        <a:pt x="4359" y="1840"/>
                      </a:lnTo>
                      <a:lnTo>
                        <a:pt x="4349" y="1782"/>
                      </a:lnTo>
                      <a:lnTo>
                        <a:pt x="4337" y="1724"/>
                      </a:lnTo>
                      <a:lnTo>
                        <a:pt x="4323" y="1666"/>
                      </a:lnTo>
                      <a:lnTo>
                        <a:pt x="4308" y="1608"/>
                      </a:lnTo>
                      <a:lnTo>
                        <a:pt x="4291" y="1552"/>
                      </a:lnTo>
                      <a:lnTo>
                        <a:pt x="4273" y="1494"/>
                      </a:lnTo>
                      <a:lnTo>
                        <a:pt x="4254" y="1439"/>
                      </a:lnTo>
                      <a:lnTo>
                        <a:pt x="4233" y="1383"/>
                      </a:lnTo>
                      <a:lnTo>
                        <a:pt x="4209" y="1328"/>
                      </a:lnTo>
                      <a:lnTo>
                        <a:pt x="4186" y="1274"/>
                      </a:lnTo>
                      <a:lnTo>
                        <a:pt x="4159" y="1221"/>
                      </a:lnTo>
                      <a:lnTo>
                        <a:pt x="4133" y="1167"/>
                      </a:lnTo>
                      <a:lnTo>
                        <a:pt x="4104" y="1115"/>
                      </a:lnTo>
                      <a:lnTo>
                        <a:pt x="4074" y="1064"/>
                      </a:lnTo>
                      <a:lnTo>
                        <a:pt x="4043" y="1013"/>
                      </a:lnTo>
                      <a:lnTo>
                        <a:pt x="4010" y="964"/>
                      </a:lnTo>
                      <a:lnTo>
                        <a:pt x="3976" y="915"/>
                      </a:lnTo>
                      <a:lnTo>
                        <a:pt x="3941" y="867"/>
                      </a:lnTo>
                      <a:lnTo>
                        <a:pt x="3904" y="820"/>
                      </a:lnTo>
                      <a:lnTo>
                        <a:pt x="3866" y="774"/>
                      </a:lnTo>
                      <a:lnTo>
                        <a:pt x="3827" y="730"/>
                      </a:lnTo>
                      <a:lnTo>
                        <a:pt x="3787" y="686"/>
                      </a:lnTo>
                      <a:lnTo>
                        <a:pt x="3745" y="643"/>
                      </a:lnTo>
                      <a:lnTo>
                        <a:pt x="3702" y="602"/>
                      </a:lnTo>
                      <a:lnTo>
                        <a:pt x="3659" y="561"/>
                      </a:lnTo>
                      <a:lnTo>
                        <a:pt x="3614" y="522"/>
                      </a:lnTo>
                      <a:lnTo>
                        <a:pt x="3568" y="484"/>
                      </a:lnTo>
                      <a:lnTo>
                        <a:pt x="3521" y="448"/>
                      </a:lnTo>
                      <a:lnTo>
                        <a:pt x="3474" y="412"/>
                      </a:lnTo>
                      <a:lnTo>
                        <a:pt x="3426" y="378"/>
                      </a:lnTo>
                      <a:lnTo>
                        <a:pt x="3376" y="345"/>
                      </a:lnTo>
                      <a:lnTo>
                        <a:pt x="3326" y="314"/>
                      </a:lnTo>
                      <a:lnTo>
                        <a:pt x="3273" y="285"/>
                      </a:lnTo>
                      <a:lnTo>
                        <a:pt x="3222" y="256"/>
                      </a:lnTo>
                      <a:lnTo>
                        <a:pt x="3169" y="228"/>
                      </a:lnTo>
                      <a:lnTo>
                        <a:pt x="3116" y="203"/>
                      </a:lnTo>
                      <a:lnTo>
                        <a:pt x="3061" y="178"/>
                      </a:lnTo>
                      <a:lnTo>
                        <a:pt x="3006" y="156"/>
                      </a:lnTo>
                      <a:lnTo>
                        <a:pt x="2951" y="134"/>
                      </a:lnTo>
                      <a:lnTo>
                        <a:pt x="2894" y="115"/>
                      </a:lnTo>
                      <a:lnTo>
                        <a:pt x="2838" y="96"/>
                      </a:lnTo>
                      <a:lnTo>
                        <a:pt x="2781" y="80"/>
                      </a:lnTo>
                      <a:lnTo>
                        <a:pt x="2724" y="65"/>
                      </a:lnTo>
                      <a:lnTo>
                        <a:pt x="2665" y="51"/>
                      </a:lnTo>
                      <a:lnTo>
                        <a:pt x="2608" y="39"/>
                      </a:lnTo>
                      <a:lnTo>
                        <a:pt x="2549" y="29"/>
                      </a:lnTo>
                      <a:lnTo>
                        <a:pt x="2491" y="19"/>
                      </a:lnTo>
                      <a:lnTo>
                        <a:pt x="2431" y="13"/>
                      </a:lnTo>
                      <a:lnTo>
                        <a:pt x="2372" y="7"/>
                      </a:lnTo>
                      <a:lnTo>
                        <a:pt x="2313" y="4"/>
                      </a:lnTo>
                      <a:lnTo>
                        <a:pt x="2253" y="0"/>
                      </a:lnTo>
                      <a:lnTo>
                        <a:pt x="2194" y="0"/>
                      </a:lnTo>
                      <a:lnTo>
                        <a:pt x="2135" y="0"/>
                      </a:lnTo>
                      <a:lnTo>
                        <a:pt x="2075" y="4"/>
                      </a:lnTo>
                      <a:lnTo>
                        <a:pt x="2016" y="7"/>
                      </a:lnTo>
                      <a:lnTo>
                        <a:pt x="1957" y="13"/>
                      </a:lnTo>
                      <a:lnTo>
                        <a:pt x="1898" y="19"/>
                      </a:lnTo>
                      <a:lnTo>
                        <a:pt x="1839" y="29"/>
                      </a:lnTo>
                      <a:lnTo>
                        <a:pt x="1780" y="39"/>
                      </a:lnTo>
                      <a:lnTo>
                        <a:pt x="1722" y="51"/>
                      </a:lnTo>
                      <a:lnTo>
                        <a:pt x="1664" y="65"/>
                      </a:lnTo>
                      <a:lnTo>
                        <a:pt x="1607" y="80"/>
                      </a:lnTo>
                      <a:lnTo>
                        <a:pt x="1549" y="96"/>
                      </a:lnTo>
                      <a:lnTo>
                        <a:pt x="1493" y="115"/>
                      </a:lnTo>
                      <a:lnTo>
                        <a:pt x="1438" y="134"/>
                      </a:lnTo>
                      <a:lnTo>
                        <a:pt x="1382" y="156"/>
                      </a:lnTo>
                      <a:lnTo>
                        <a:pt x="1327" y="178"/>
                      </a:lnTo>
                      <a:lnTo>
                        <a:pt x="1273" y="203"/>
                      </a:lnTo>
                      <a:lnTo>
                        <a:pt x="1219" y="228"/>
                      </a:lnTo>
                      <a:lnTo>
                        <a:pt x="1166" y="256"/>
                      </a:lnTo>
                      <a:lnTo>
                        <a:pt x="1114" y="285"/>
                      </a:lnTo>
                      <a:lnTo>
                        <a:pt x="1063" y="314"/>
                      </a:lnTo>
                      <a:lnTo>
                        <a:pt x="1013" y="345"/>
                      </a:lnTo>
                      <a:lnTo>
                        <a:pt x="963" y="378"/>
                      </a:lnTo>
                      <a:lnTo>
                        <a:pt x="914" y="412"/>
                      </a:lnTo>
                      <a:lnTo>
                        <a:pt x="866" y="448"/>
                      </a:lnTo>
                      <a:lnTo>
                        <a:pt x="819" y="484"/>
                      </a:lnTo>
                      <a:lnTo>
                        <a:pt x="773" y="522"/>
                      </a:lnTo>
                      <a:lnTo>
                        <a:pt x="728" y="561"/>
                      </a:lnTo>
                      <a:lnTo>
                        <a:pt x="685" y="602"/>
                      </a:lnTo>
                      <a:lnTo>
                        <a:pt x="642" y="643"/>
                      </a:lnTo>
                      <a:lnTo>
                        <a:pt x="601" y="686"/>
                      </a:lnTo>
                      <a:lnTo>
                        <a:pt x="560" y="730"/>
                      </a:lnTo>
                      <a:lnTo>
                        <a:pt x="522" y="774"/>
                      </a:lnTo>
                      <a:lnTo>
                        <a:pt x="484" y="820"/>
                      </a:lnTo>
                      <a:lnTo>
                        <a:pt x="447" y="867"/>
                      </a:lnTo>
                      <a:lnTo>
                        <a:pt x="412" y="915"/>
                      </a:lnTo>
                      <a:lnTo>
                        <a:pt x="378" y="964"/>
                      </a:lnTo>
                      <a:lnTo>
                        <a:pt x="345" y="1013"/>
                      </a:lnTo>
                      <a:lnTo>
                        <a:pt x="314" y="1064"/>
                      </a:lnTo>
                      <a:lnTo>
                        <a:pt x="284" y="1115"/>
                      </a:lnTo>
                      <a:lnTo>
                        <a:pt x="256" y="1167"/>
                      </a:lnTo>
                      <a:lnTo>
                        <a:pt x="228" y="1221"/>
                      </a:lnTo>
                      <a:lnTo>
                        <a:pt x="202" y="1274"/>
                      </a:lnTo>
                      <a:lnTo>
                        <a:pt x="178" y="1328"/>
                      </a:lnTo>
                      <a:lnTo>
                        <a:pt x="156" y="1383"/>
                      </a:lnTo>
                      <a:lnTo>
                        <a:pt x="134" y="1439"/>
                      </a:lnTo>
                      <a:lnTo>
                        <a:pt x="115" y="1494"/>
                      </a:lnTo>
                      <a:lnTo>
                        <a:pt x="96" y="1552"/>
                      </a:lnTo>
                      <a:lnTo>
                        <a:pt x="80" y="1608"/>
                      </a:lnTo>
                      <a:lnTo>
                        <a:pt x="65" y="1666"/>
                      </a:lnTo>
                      <a:lnTo>
                        <a:pt x="51" y="1724"/>
                      </a:lnTo>
                      <a:lnTo>
                        <a:pt x="39" y="1782"/>
                      </a:lnTo>
                      <a:lnTo>
                        <a:pt x="29" y="1840"/>
                      </a:lnTo>
                      <a:lnTo>
                        <a:pt x="20" y="1899"/>
                      </a:lnTo>
                      <a:lnTo>
                        <a:pt x="13" y="1958"/>
                      </a:lnTo>
                      <a:lnTo>
                        <a:pt x="6" y="2017"/>
                      </a:lnTo>
                      <a:lnTo>
                        <a:pt x="3" y="2077"/>
                      </a:lnTo>
                      <a:lnTo>
                        <a:pt x="0" y="2136"/>
                      </a:lnTo>
                      <a:lnTo>
                        <a:pt x="0" y="2196"/>
                      </a:lnTo>
                      <a:lnTo>
                        <a:pt x="0" y="2255"/>
                      </a:lnTo>
                      <a:lnTo>
                        <a:pt x="3" y="2314"/>
                      </a:lnTo>
                      <a:lnTo>
                        <a:pt x="6" y="2374"/>
                      </a:lnTo>
                      <a:lnTo>
                        <a:pt x="13" y="2433"/>
                      </a:lnTo>
                      <a:lnTo>
                        <a:pt x="20" y="2492"/>
                      </a:lnTo>
                      <a:lnTo>
                        <a:pt x="29" y="2550"/>
                      </a:lnTo>
                      <a:lnTo>
                        <a:pt x="39" y="2609"/>
                      </a:lnTo>
                      <a:lnTo>
                        <a:pt x="51" y="2667"/>
                      </a:lnTo>
                      <a:lnTo>
                        <a:pt x="65" y="2726"/>
                      </a:lnTo>
                      <a:lnTo>
                        <a:pt x="80" y="2784"/>
                      </a:lnTo>
                      <a:lnTo>
                        <a:pt x="96" y="2840"/>
                      </a:lnTo>
                      <a:lnTo>
                        <a:pt x="115" y="2896"/>
                      </a:lnTo>
                      <a:lnTo>
                        <a:pt x="134" y="2953"/>
                      </a:lnTo>
                      <a:lnTo>
                        <a:pt x="156" y="3008"/>
                      </a:lnTo>
                      <a:lnTo>
                        <a:pt x="178" y="3064"/>
                      </a:lnTo>
                      <a:lnTo>
                        <a:pt x="202" y="3118"/>
                      </a:lnTo>
                      <a:lnTo>
                        <a:pt x="228" y="3171"/>
                      </a:lnTo>
                      <a:lnTo>
                        <a:pt x="256" y="3224"/>
                      </a:lnTo>
                      <a:lnTo>
                        <a:pt x="284" y="3277"/>
                      </a:lnTo>
                      <a:lnTo>
                        <a:pt x="314" y="3328"/>
                      </a:lnTo>
                      <a:lnTo>
                        <a:pt x="345" y="3379"/>
                      </a:lnTo>
                      <a:lnTo>
                        <a:pt x="378" y="3428"/>
                      </a:lnTo>
                      <a:lnTo>
                        <a:pt x="412" y="3477"/>
                      </a:lnTo>
                      <a:lnTo>
                        <a:pt x="447" y="3525"/>
                      </a:lnTo>
                      <a:lnTo>
                        <a:pt x="484" y="3571"/>
                      </a:lnTo>
                      <a:lnTo>
                        <a:pt x="522" y="3617"/>
                      </a:lnTo>
                      <a:lnTo>
                        <a:pt x="560" y="3662"/>
                      </a:lnTo>
                      <a:lnTo>
                        <a:pt x="601" y="3706"/>
                      </a:lnTo>
                      <a:lnTo>
                        <a:pt x="642" y="3748"/>
                      </a:lnTo>
                      <a:lnTo>
                        <a:pt x="685" y="3790"/>
                      </a:lnTo>
                      <a:lnTo>
                        <a:pt x="728" y="3830"/>
                      </a:lnTo>
                      <a:lnTo>
                        <a:pt x="773" y="3870"/>
                      </a:lnTo>
                      <a:lnTo>
                        <a:pt x="819" y="3907"/>
                      </a:lnTo>
                      <a:lnTo>
                        <a:pt x="866" y="3944"/>
                      </a:lnTo>
                      <a:lnTo>
                        <a:pt x="914" y="3979"/>
                      </a:lnTo>
                      <a:lnTo>
                        <a:pt x="963" y="4013"/>
                      </a:lnTo>
                      <a:lnTo>
                        <a:pt x="1013" y="4045"/>
                      </a:lnTo>
                      <a:lnTo>
                        <a:pt x="1063" y="4077"/>
                      </a:lnTo>
                      <a:lnTo>
                        <a:pt x="1114" y="4107"/>
                      </a:lnTo>
                      <a:lnTo>
                        <a:pt x="1166" y="4136"/>
                      </a:lnTo>
                      <a:lnTo>
                        <a:pt x="1219" y="4162"/>
                      </a:lnTo>
                      <a:lnTo>
                        <a:pt x="1273" y="4189"/>
                      </a:lnTo>
                      <a:lnTo>
                        <a:pt x="1327" y="4212"/>
                      </a:lnTo>
                      <a:lnTo>
                        <a:pt x="1382" y="4236"/>
                      </a:lnTo>
                      <a:lnTo>
                        <a:pt x="1438" y="4257"/>
                      </a:lnTo>
                      <a:lnTo>
                        <a:pt x="1493" y="4276"/>
                      </a:lnTo>
                      <a:lnTo>
                        <a:pt x="1549" y="4294"/>
                      </a:lnTo>
                      <a:lnTo>
                        <a:pt x="1607" y="4311"/>
                      </a:lnTo>
                      <a:lnTo>
                        <a:pt x="1664" y="4326"/>
                      </a:lnTo>
                      <a:lnTo>
                        <a:pt x="1722" y="4340"/>
                      </a:lnTo>
                      <a:lnTo>
                        <a:pt x="1780" y="4352"/>
                      </a:lnTo>
                      <a:lnTo>
                        <a:pt x="1839" y="4363"/>
                      </a:lnTo>
                      <a:lnTo>
                        <a:pt x="1898" y="4371"/>
                      </a:lnTo>
                      <a:lnTo>
                        <a:pt x="1957" y="4379"/>
                      </a:lnTo>
                      <a:lnTo>
                        <a:pt x="2016" y="4384"/>
                      </a:lnTo>
                      <a:lnTo>
                        <a:pt x="2075" y="4388"/>
                      </a:lnTo>
                      <a:lnTo>
                        <a:pt x="2135" y="4390"/>
                      </a:lnTo>
                      <a:lnTo>
                        <a:pt x="2194" y="4391"/>
                      </a:lnTo>
                      <a:lnTo>
                        <a:pt x="2253" y="4390"/>
                      </a:lnTo>
                      <a:lnTo>
                        <a:pt x="2313" y="4388"/>
                      </a:lnTo>
                      <a:lnTo>
                        <a:pt x="2372" y="4384"/>
                      </a:lnTo>
                      <a:lnTo>
                        <a:pt x="2431" y="4379"/>
                      </a:lnTo>
                      <a:lnTo>
                        <a:pt x="2491" y="4371"/>
                      </a:lnTo>
                      <a:lnTo>
                        <a:pt x="2549" y="4363"/>
                      </a:lnTo>
                      <a:lnTo>
                        <a:pt x="2608" y="4352"/>
                      </a:lnTo>
                      <a:lnTo>
                        <a:pt x="2665" y="4340"/>
                      </a:lnTo>
                      <a:lnTo>
                        <a:pt x="2724" y="4326"/>
                      </a:lnTo>
                      <a:lnTo>
                        <a:pt x="2781" y="4311"/>
                      </a:lnTo>
                      <a:lnTo>
                        <a:pt x="2838" y="4294"/>
                      </a:lnTo>
                      <a:lnTo>
                        <a:pt x="2894" y="4276"/>
                      </a:lnTo>
                      <a:lnTo>
                        <a:pt x="2951" y="4257"/>
                      </a:lnTo>
                      <a:lnTo>
                        <a:pt x="3006" y="4236"/>
                      </a:lnTo>
                      <a:lnTo>
                        <a:pt x="3061" y="4212"/>
                      </a:lnTo>
                      <a:lnTo>
                        <a:pt x="3116" y="4189"/>
                      </a:lnTo>
                      <a:lnTo>
                        <a:pt x="3169" y="4162"/>
                      </a:lnTo>
                      <a:lnTo>
                        <a:pt x="3222" y="4136"/>
                      </a:lnTo>
                      <a:lnTo>
                        <a:pt x="3273" y="4107"/>
                      </a:lnTo>
                      <a:lnTo>
                        <a:pt x="3326" y="4077"/>
                      </a:lnTo>
                      <a:lnTo>
                        <a:pt x="3376" y="4045"/>
                      </a:lnTo>
                      <a:lnTo>
                        <a:pt x="3426" y="4013"/>
                      </a:lnTo>
                      <a:lnTo>
                        <a:pt x="3474" y="3979"/>
                      </a:lnTo>
                      <a:lnTo>
                        <a:pt x="3521" y="3944"/>
                      </a:lnTo>
                      <a:lnTo>
                        <a:pt x="3568" y="3907"/>
                      </a:lnTo>
                      <a:lnTo>
                        <a:pt x="3614" y="3870"/>
                      </a:lnTo>
                      <a:lnTo>
                        <a:pt x="3659" y="3830"/>
                      </a:lnTo>
                      <a:lnTo>
                        <a:pt x="3702" y="3790"/>
                      </a:lnTo>
                      <a:lnTo>
                        <a:pt x="3745" y="3748"/>
                      </a:lnTo>
                      <a:lnTo>
                        <a:pt x="3787" y="3706"/>
                      </a:lnTo>
                      <a:lnTo>
                        <a:pt x="3827" y="3662"/>
                      </a:lnTo>
                      <a:lnTo>
                        <a:pt x="3866" y="3617"/>
                      </a:lnTo>
                      <a:lnTo>
                        <a:pt x="3904" y="3571"/>
                      </a:lnTo>
                      <a:lnTo>
                        <a:pt x="3941" y="3525"/>
                      </a:lnTo>
                      <a:lnTo>
                        <a:pt x="3976" y="3477"/>
                      </a:lnTo>
                      <a:lnTo>
                        <a:pt x="4010" y="3428"/>
                      </a:lnTo>
                      <a:lnTo>
                        <a:pt x="4043" y="3379"/>
                      </a:lnTo>
                      <a:lnTo>
                        <a:pt x="4074" y="3328"/>
                      </a:lnTo>
                      <a:lnTo>
                        <a:pt x="4104" y="3277"/>
                      </a:lnTo>
                      <a:lnTo>
                        <a:pt x="4133" y="3224"/>
                      </a:lnTo>
                      <a:lnTo>
                        <a:pt x="4159" y="3171"/>
                      </a:lnTo>
                      <a:lnTo>
                        <a:pt x="4186" y="3118"/>
                      </a:lnTo>
                      <a:lnTo>
                        <a:pt x="4209" y="3064"/>
                      </a:lnTo>
                      <a:lnTo>
                        <a:pt x="4233" y="3008"/>
                      </a:lnTo>
                      <a:lnTo>
                        <a:pt x="4254" y="2953"/>
                      </a:lnTo>
                      <a:lnTo>
                        <a:pt x="4273" y="2896"/>
                      </a:lnTo>
                      <a:lnTo>
                        <a:pt x="4291" y="2840"/>
                      </a:lnTo>
                      <a:lnTo>
                        <a:pt x="4308" y="2784"/>
                      </a:lnTo>
                      <a:lnTo>
                        <a:pt x="4323" y="2726"/>
                      </a:lnTo>
                      <a:lnTo>
                        <a:pt x="4337" y="2667"/>
                      </a:lnTo>
                      <a:lnTo>
                        <a:pt x="4349" y="2609"/>
                      </a:lnTo>
                      <a:lnTo>
                        <a:pt x="4359" y="2550"/>
                      </a:lnTo>
                      <a:lnTo>
                        <a:pt x="4368" y="2492"/>
                      </a:lnTo>
                      <a:lnTo>
                        <a:pt x="4375" y="2433"/>
                      </a:lnTo>
                      <a:lnTo>
                        <a:pt x="4381" y="2374"/>
                      </a:lnTo>
                      <a:lnTo>
                        <a:pt x="4385" y="2314"/>
                      </a:lnTo>
                      <a:lnTo>
                        <a:pt x="4387" y="2255"/>
                      </a:lnTo>
                      <a:lnTo>
                        <a:pt x="4388" y="2196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31" name="Line 310"/>
                <p:cNvSpPr>
                  <a:spLocks noChangeShapeType="1"/>
                </p:cNvSpPr>
                <p:nvPr/>
              </p:nvSpPr>
              <p:spPr bwMode="auto">
                <a:xfrm flipH="1">
                  <a:off x="1355" y="2538"/>
                  <a:ext cx="1489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32" name="Line 311"/>
                <p:cNvSpPr>
                  <a:spLocks noChangeShapeType="1"/>
                </p:cNvSpPr>
                <p:nvPr/>
              </p:nvSpPr>
              <p:spPr bwMode="auto">
                <a:xfrm>
                  <a:off x="1355" y="4025"/>
                  <a:ext cx="670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33" name="Line 312"/>
                <p:cNvSpPr>
                  <a:spLocks noChangeShapeType="1"/>
                </p:cNvSpPr>
                <p:nvPr/>
              </p:nvSpPr>
              <p:spPr bwMode="auto">
                <a:xfrm flipV="1">
                  <a:off x="2053" y="3611"/>
                  <a:ext cx="1001" cy="409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34" name="Line 313"/>
                <p:cNvSpPr>
                  <a:spLocks noChangeShapeType="1"/>
                </p:cNvSpPr>
                <p:nvPr/>
              </p:nvSpPr>
              <p:spPr bwMode="auto">
                <a:xfrm flipV="1">
                  <a:off x="1661" y="3631"/>
                  <a:ext cx="0" cy="20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35" name="Line 314"/>
                <p:cNvSpPr>
                  <a:spLocks noChangeShapeType="1"/>
                </p:cNvSpPr>
                <p:nvPr/>
              </p:nvSpPr>
              <p:spPr bwMode="auto">
                <a:xfrm flipV="1">
                  <a:off x="1661" y="3581"/>
                  <a:ext cx="0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36" name="Line 315"/>
                <p:cNvSpPr>
                  <a:spLocks noChangeShapeType="1"/>
                </p:cNvSpPr>
                <p:nvPr/>
              </p:nvSpPr>
              <p:spPr bwMode="auto">
                <a:xfrm flipV="1">
                  <a:off x="1661" y="3348"/>
                  <a:ext cx="0" cy="20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37" name="Line 316"/>
                <p:cNvSpPr>
                  <a:spLocks noChangeShapeType="1"/>
                </p:cNvSpPr>
                <p:nvPr/>
              </p:nvSpPr>
              <p:spPr bwMode="auto">
                <a:xfrm>
                  <a:off x="1385" y="2972"/>
                  <a:ext cx="22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38" name="Line 317"/>
                <p:cNvSpPr>
                  <a:spLocks noChangeShapeType="1"/>
                </p:cNvSpPr>
                <p:nvPr/>
              </p:nvSpPr>
              <p:spPr bwMode="auto">
                <a:xfrm>
                  <a:off x="1636" y="2972"/>
                  <a:ext cx="21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39" name="Line 318"/>
                <p:cNvSpPr>
                  <a:spLocks noChangeShapeType="1"/>
                </p:cNvSpPr>
                <p:nvPr/>
              </p:nvSpPr>
              <p:spPr bwMode="auto">
                <a:xfrm>
                  <a:off x="1686" y="2972"/>
                  <a:ext cx="22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40" name="Line 319"/>
                <p:cNvSpPr>
                  <a:spLocks noChangeShapeType="1"/>
                </p:cNvSpPr>
                <p:nvPr/>
              </p:nvSpPr>
              <p:spPr bwMode="auto">
                <a:xfrm>
                  <a:off x="1405" y="3592"/>
                  <a:ext cx="22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41" name="Line 320"/>
                <p:cNvSpPr>
                  <a:spLocks noChangeShapeType="1"/>
                </p:cNvSpPr>
                <p:nvPr/>
              </p:nvSpPr>
              <p:spPr bwMode="auto">
                <a:xfrm>
                  <a:off x="1655" y="3592"/>
                  <a:ext cx="2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42" name="Line 321"/>
                <p:cNvSpPr>
                  <a:spLocks noChangeShapeType="1"/>
                </p:cNvSpPr>
                <p:nvPr/>
              </p:nvSpPr>
              <p:spPr bwMode="auto">
                <a:xfrm>
                  <a:off x="1705" y="3592"/>
                  <a:ext cx="22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43" name="Freeform 322"/>
                <p:cNvSpPr>
                  <a:spLocks/>
                </p:cNvSpPr>
                <p:nvPr/>
              </p:nvSpPr>
              <p:spPr bwMode="auto">
                <a:xfrm>
                  <a:off x="1462" y="2774"/>
                  <a:ext cx="396" cy="397"/>
                </a:xfrm>
                <a:custGeom>
                  <a:avLst/>
                  <a:gdLst>
                    <a:gd name="T0" fmla="*/ 395 w 1560"/>
                    <a:gd name="T1" fmla="*/ 181 h 1562"/>
                    <a:gd name="T2" fmla="*/ 391 w 1560"/>
                    <a:gd name="T3" fmla="*/ 154 h 1562"/>
                    <a:gd name="T4" fmla="*/ 384 w 1560"/>
                    <a:gd name="T5" fmla="*/ 129 h 1562"/>
                    <a:gd name="T6" fmla="*/ 373 w 1560"/>
                    <a:gd name="T7" fmla="*/ 104 h 1562"/>
                    <a:gd name="T8" fmla="*/ 358 w 1560"/>
                    <a:gd name="T9" fmla="*/ 82 h 1562"/>
                    <a:gd name="T10" fmla="*/ 341 w 1560"/>
                    <a:gd name="T11" fmla="*/ 61 h 1562"/>
                    <a:gd name="T12" fmla="*/ 322 w 1560"/>
                    <a:gd name="T13" fmla="*/ 43 h 1562"/>
                    <a:gd name="T14" fmla="*/ 300 w 1560"/>
                    <a:gd name="T15" fmla="*/ 28 h 1562"/>
                    <a:gd name="T16" fmla="*/ 276 w 1560"/>
                    <a:gd name="T17" fmla="*/ 16 h 1562"/>
                    <a:gd name="T18" fmla="*/ 251 w 1560"/>
                    <a:gd name="T19" fmla="*/ 7 h 1562"/>
                    <a:gd name="T20" fmla="*/ 225 w 1560"/>
                    <a:gd name="T21" fmla="*/ 2 h 1562"/>
                    <a:gd name="T22" fmla="*/ 198 w 1560"/>
                    <a:gd name="T23" fmla="*/ 0 h 1562"/>
                    <a:gd name="T24" fmla="*/ 171 w 1560"/>
                    <a:gd name="T25" fmla="*/ 2 h 1562"/>
                    <a:gd name="T26" fmla="*/ 145 w 1560"/>
                    <a:gd name="T27" fmla="*/ 7 h 1562"/>
                    <a:gd name="T28" fmla="*/ 120 w 1560"/>
                    <a:gd name="T29" fmla="*/ 16 h 1562"/>
                    <a:gd name="T30" fmla="*/ 96 w 1560"/>
                    <a:gd name="T31" fmla="*/ 28 h 1562"/>
                    <a:gd name="T32" fmla="*/ 75 w 1560"/>
                    <a:gd name="T33" fmla="*/ 43 h 1562"/>
                    <a:gd name="T34" fmla="*/ 55 w 1560"/>
                    <a:gd name="T35" fmla="*/ 61 h 1562"/>
                    <a:gd name="T36" fmla="*/ 38 w 1560"/>
                    <a:gd name="T37" fmla="*/ 82 h 1562"/>
                    <a:gd name="T38" fmla="*/ 24 w 1560"/>
                    <a:gd name="T39" fmla="*/ 104 h 1562"/>
                    <a:gd name="T40" fmla="*/ 13 w 1560"/>
                    <a:gd name="T41" fmla="*/ 129 h 1562"/>
                    <a:gd name="T42" fmla="*/ 5 w 1560"/>
                    <a:gd name="T43" fmla="*/ 154 h 1562"/>
                    <a:gd name="T44" fmla="*/ 1 w 1560"/>
                    <a:gd name="T45" fmla="*/ 181 h 1562"/>
                    <a:gd name="T46" fmla="*/ 0 w 1560"/>
                    <a:gd name="T47" fmla="*/ 207 h 1562"/>
                    <a:gd name="T48" fmla="*/ 3 w 1560"/>
                    <a:gd name="T49" fmla="*/ 234 h 1562"/>
                    <a:gd name="T50" fmla="*/ 10 w 1560"/>
                    <a:gd name="T51" fmla="*/ 260 h 1562"/>
                    <a:gd name="T52" fmla="*/ 20 w 1560"/>
                    <a:gd name="T53" fmla="*/ 285 h 1562"/>
                    <a:gd name="T54" fmla="*/ 33 w 1560"/>
                    <a:gd name="T55" fmla="*/ 308 h 1562"/>
                    <a:gd name="T56" fmla="*/ 49 w 1560"/>
                    <a:gd name="T57" fmla="*/ 329 h 1562"/>
                    <a:gd name="T58" fmla="*/ 68 w 1560"/>
                    <a:gd name="T59" fmla="*/ 348 h 1562"/>
                    <a:gd name="T60" fmla="*/ 89 w 1560"/>
                    <a:gd name="T61" fmla="*/ 364 h 1562"/>
                    <a:gd name="T62" fmla="*/ 112 w 1560"/>
                    <a:gd name="T63" fmla="*/ 377 h 1562"/>
                    <a:gd name="T64" fmla="*/ 137 w 1560"/>
                    <a:gd name="T65" fmla="*/ 387 h 1562"/>
                    <a:gd name="T66" fmla="*/ 163 w 1560"/>
                    <a:gd name="T67" fmla="*/ 394 h 1562"/>
                    <a:gd name="T68" fmla="*/ 189 w 1560"/>
                    <a:gd name="T69" fmla="*/ 397 h 1562"/>
                    <a:gd name="T70" fmla="*/ 216 w 1560"/>
                    <a:gd name="T71" fmla="*/ 396 h 1562"/>
                    <a:gd name="T72" fmla="*/ 242 w 1560"/>
                    <a:gd name="T73" fmla="*/ 392 h 1562"/>
                    <a:gd name="T74" fmla="*/ 268 w 1560"/>
                    <a:gd name="T75" fmla="*/ 384 h 1562"/>
                    <a:gd name="T76" fmla="*/ 292 w 1560"/>
                    <a:gd name="T77" fmla="*/ 373 h 1562"/>
                    <a:gd name="T78" fmla="*/ 315 w 1560"/>
                    <a:gd name="T79" fmla="*/ 359 h 1562"/>
                    <a:gd name="T80" fmla="*/ 335 w 1560"/>
                    <a:gd name="T81" fmla="*/ 342 h 1562"/>
                    <a:gd name="T82" fmla="*/ 353 w 1560"/>
                    <a:gd name="T83" fmla="*/ 322 h 1562"/>
                    <a:gd name="T84" fmla="*/ 368 w 1560"/>
                    <a:gd name="T85" fmla="*/ 300 h 1562"/>
                    <a:gd name="T86" fmla="*/ 380 w 1560"/>
                    <a:gd name="T87" fmla="*/ 277 h 1562"/>
                    <a:gd name="T88" fmla="*/ 389 w 1560"/>
                    <a:gd name="T89" fmla="*/ 251 h 1562"/>
                    <a:gd name="T90" fmla="*/ 394 w 1560"/>
                    <a:gd name="T91" fmla="*/ 225 h 1562"/>
                    <a:gd name="T92" fmla="*/ 396 w 1560"/>
                    <a:gd name="T93" fmla="*/ 199 h 1562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0" t="0" r="r" b="b"/>
                  <a:pathLst>
                    <a:path w="1560" h="1562">
                      <a:moveTo>
                        <a:pt x="1560" y="781"/>
                      </a:moveTo>
                      <a:lnTo>
                        <a:pt x="1560" y="746"/>
                      </a:lnTo>
                      <a:lnTo>
                        <a:pt x="1557" y="711"/>
                      </a:lnTo>
                      <a:lnTo>
                        <a:pt x="1554" y="676"/>
                      </a:lnTo>
                      <a:lnTo>
                        <a:pt x="1549" y="642"/>
                      </a:lnTo>
                      <a:lnTo>
                        <a:pt x="1541" y="607"/>
                      </a:lnTo>
                      <a:lnTo>
                        <a:pt x="1533" y="572"/>
                      </a:lnTo>
                      <a:lnTo>
                        <a:pt x="1523" y="539"/>
                      </a:lnTo>
                      <a:lnTo>
                        <a:pt x="1511" y="506"/>
                      </a:lnTo>
                      <a:lnTo>
                        <a:pt x="1497" y="473"/>
                      </a:lnTo>
                      <a:lnTo>
                        <a:pt x="1484" y="442"/>
                      </a:lnTo>
                      <a:lnTo>
                        <a:pt x="1468" y="411"/>
                      </a:lnTo>
                      <a:lnTo>
                        <a:pt x="1451" y="380"/>
                      </a:lnTo>
                      <a:lnTo>
                        <a:pt x="1431" y="351"/>
                      </a:lnTo>
                      <a:lnTo>
                        <a:pt x="1411" y="322"/>
                      </a:lnTo>
                      <a:lnTo>
                        <a:pt x="1391" y="294"/>
                      </a:lnTo>
                      <a:lnTo>
                        <a:pt x="1368" y="267"/>
                      </a:lnTo>
                      <a:lnTo>
                        <a:pt x="1344" y="241"/>
                      </a:lnTo>
                      <a:lnTo>
                        <a:pt x="1320" y="217"/>
                      </a:lnTo>
                      <a:lnTo>
                        <a:pt x="1294" y="192"/>
                      </a:lnTo>
                      <a:lnTo>
                        <a:pt x="1267" y="170"/>
                      </a:lnTo>
                      <a:lnTo>
                        <a:pt x="1239" y="149"/>
                      </a:lnTo>
                      <a:lnTo>
                        <a:pt x="1210" y="130"/>
                      </a:lnTo>
                      <a:lnTo>
                        <a:pt x="1181" y="110"/>
                      </a:lnTo>
                      <a:lnTo>
                        <a:pt x="1150" y="93"/>
                      </a:lnTo>
                      <a:lnTo>
                        <a:pt x="1119" y="77"/>
                      </a:lnTo>
                      <a:lnTo>
                        <a:pt x="1087" y="62"/>
                      </a:lnTo>
                      <a:lnTo>
                        <a:pt x="1054" y="50"/>
                      </a:lnTo>
                      <a:lnTo>
                        <a:pt x="1021" y="38"/>
                      </a:lnTo>
                      <a:lnTo>
                        <a:pt x="988" y="28"/>
                      </a:lnTo>
                      <a:lnTo>
                        <a:pt x="954" y="20"/>
                      </a:lnTo>
                      <a:lnTo>
                        <a:pt x="920" y="12"/>
                      </a:lnTo>
                      <a:lnTo>
                        <a:pt x="885" y="7"/>
                      </a:lnTo>
                      <a:lnTo>
                        <a:pt x="850" y="3"/>
                      </a:lnTo>
                      <a:lnTo>
                        <a:pt x="816" y="1"/>
                      </a:lnTo>
                      <a:lnTo>
                        <a:pt x="781" y="0"/>
                      </a:lnTo>
                      <a:lnTo>
                        <a:pt x="746" y="1"/>
                      </a:lnTo>
                      <a:lnTo>
                        <a:pt x="711" y="3"/>
                      </a:lnTo>
                      <a:lnTo>
                        <a:pt x="675" y="7"/>
                      </a:lnTo>
                      <a:lnTo>
                        <a:pt x="641" y="12"/>
                      </a:lnTo>
                      <a:lnTo>
                        <a:pt x="607" y="20"/>
                      </a:lnTo>
                      <a:lnTo>
                        <a:pt x="573" y="28"/>
                      </a:lnTo>
                      <a:lnTo>
                        <a:pt x="539" y="38"/>
                      </a:lnTo>
                      <a:lnTo>
                        <a:pt x="506" y="50"/>
                      </a:lnTo>
                      <a:lnTo>
                        <a:pt x="474" y="62"/>
                      </a:lnTo>
                      <a:lnTo>
                        <a:pt x="442" y="77"/>
                      </a:lnTo>
                      <a:lnTo>
                        <a:pt x="411" y="93"/>
                      </a:lnTo>
                      <a:lnTo>
                        <a:pt x="380" y="110"/>
                      </a:lnTo>
                      <a:lnTo>
                        <a:pt x="351" y="130"/>
                      </a:lnTo>
                      <a:lnTo>
                        <a:pt x="322" y="149"/>
                      </a:lnTo>
                      <a:lnTo>
                        <a:pt x="294" y="170"/>
                      </a:lnTo>
                      <a:lnTo>
                        <a:pt x="268" y="192"/>
                      </a:lnTo>
                      <a:lnTo>
                        <a:pt x="241" y="217"/>
                      </a:lnTo>
                      <a:lnTo>
                        <a:pt x="216" y="241"/>
                      </a:lnTo>
                      <a:lnTo>
                        <a:pt x="193" y="267"/>
                      </a:lnTo>
                      <a:lnTo>
                        <a:pt x="171" y="294"/>
                      </a:lnTo>
                      <a:lnTo>
                        <a:pt x="149" y="322"/>
                      </a:lnTo>
                      <a:lnTo>
                        <a:pt x="129" y="351"/>
                      </a:lnTo>
                      <a:lnTo>
                        <a:pt x="111" y="380"/>
                      </a:lnTo>
                      <a:lnTo>
                        <a:pt x="94" y="411"/>
                      </a:lnTo>
                      <a:lnTo>
                        <a:pt x="78" y="442"/>
                      </a:lnTo>
                      <a:lnTo>
                        <a:pt x="63" y="473"/>
                      </a:lnTo>
                      <a:lnTo>
                        <a:pt x="50" y="506"/>
                      </a:lnTo>
                      <a:lnTo>
                        <a:pt x="39" y="539"/>
                      </a:lnTo>
                      <a:lnTo>
                        <a:pt x="28" y="572"/>
                      </a:lnTo>
                      <a:lnTo>
                        <a:pt x="19" y="607"/>
                      </a:lnTo>
                      <a:lnTo>
                        <a:pt x="13" y="642"/>
                      </a:lnTo>
                      <a:lnTo>
                        <a:pt x="8" y="676"/>
                      </a:lnTo>
                      <a:lnTo>
                        <a:pt x="3" y="711"/>
                      </a:lnTo>
                      <a:lnTo>
                        <a:pt x="1" y="746"/>
                      </a:lnTo>
                      <a:lnTo>
                        <a:pt x="0" y="781"/>
                      </a:lnTo>
                      <a:lnTo>
                        <a:pt x="1" y="815"/>
                      </a:lnTo>
                      <a:lnTo>
                        <a:pt x="3" y="850"/>
                      </a:lnTo>
                      <a:lnTo>
                        <a:pt x="8" y="885"/>
                      </a:lnTo>
                      <a:lnTo>
                        <a:pt x="13" y="920"/>
                      </a:lnTo>
                      <a:lnTo>
                        <a:pt x="19" y="955"/>
                      </a:lnTo>
                      <a:lnTo>
                        <a:pt x="28" y="989"/>
                      </a:lnTo>
                      <a:lnTo>
                        <a:pt x="39" y="1022"/>
                      </a:lnTo>
                      <a:lnTo>
                        <a:pt x="50" y="1055"/>
                      </a:lnTo>
                      <a:lnTo>
                        <a:pt x="63" y="1088"/>
                      </a:lnTo>
                      <a:lnTo>
                        <a:pt x="78" y="1120"/>
                      </a:lnTo>
                      <a:lnTo>
                        <a:pt x="94" y="1151"/>
                      </a:lnTo>
                      <a:lnTo>
                        <a:pt x="111" y="1181"/>
                      </a:lnTo>
                      <a:lnTo>
                        <a:pt x="129" y="1210"/>
                      </a:lnTo>
                      <a:lnTo>
                        <a:pt x="149" y="1240"/>
                      </a:lnTo>
                      <a:lnTo>
                        <a:pt x="171" y="1268"/>
                      </a:lnTo>
                      <a:lnTo>
                        <a:pt x="193" y="1294"/>
                      </a:lnTo>
                      <a:lnTo>
                        <a:pt x="216" y="1320"/>
                      </a:lnTo>
                      <a:lnTo>
                        <a:pt x="241" y="1345"/>
                      </a:lnTo>
                      <a:lnTo>
                        <a:pt x="268" y="1369"/>
                      </a:lnTo>
                      <a:lnTo>
                        <a:pt x="294" y="1391"/>
                      </a:lnTo>
                      <a:lnTo>
                        <a:pt x="322" y="1413"/>
                      </a:lnTo>
                      <a:lnTo>
                        <a:pt x="351" y="1433"/>
                      </a:lnTo>
                      <a:lnTo>
                        <a:pt x="380" y="1451"/>
                      </a:lnTo>
                      <a:lnTo>
                        <a:pt x="411" y="1468"/>
                      </a:lnTo>
                      <a:lnTo>
                        <a:pt x="442" y="1484"/>
                      </a:lnTo>
                      <a:lnTo>
                        <a:pt x="474" y="1499"/>
                      </a:lnTo>
                      <a:lnTo>
                        <a:pt x="506" y="1512"/>
                      </a:lnTo>
                      <a:lnTo>
                        <a:pt x="539" y="1523"/>
                      </a:lnTo>
                      <a:lnTo>
                        <a:pt x="573" y="1533"/>
                      </a:lnTo>
                      <a:lnTo>
                        <a:pt x="607" y="1541"/>
                      </a:lnTo>
                      <a:lnTo>
                        <a:pt x="641" y="1549"/>
                      </a:lnTo>
                      <a:lnTo>
                        <a:pt x="675" y="1554"/>
                      </a:lnTo>
                      <a:lnTo>
                        <a:pt x="711" y="1558"/>
                      </a:lnTo>
                      <a:lnTo>
                        <a:pt x="746" y="1561"/>
                      </a:lnTo>
                      <a:lnTo>
                        <a:pt x="781" y="1562"/>
                      </a:lnTo>
                      <a:lnTo>
                        <a:pt x="816" y="1561"/>
                      </a:lnTo>
                      <a:lnTo>
                        <a:pt x="850" y="1558"/>
                      </a:lnTo>
                      <a:lnTo>
                        <a:pt x="885" y="1554"/>
                      </a:lnTo>
                      <a:lnTo>
                        <a:pt x="920" y="1549"/>
                      </a:lnTo>
                      <a:lnTo>
                        <a:pt x="954" y="1541"/>
                      </a:lnTo>
                      <a:lnTo>
                        <a:pt x="988" y="1533"/>
                      </a:lnTo>
                      <a:lnTo>
                        <a:pt x="1021" y="1523"/>
                      </a:lnTo>
                      <a:lnTo>
                        <a:pt x="1054" y="1512"/>
                      </a:lnTo>
                      <a:lnTo>
                        <a:pt x="1087" y="1499"/>
                      </a:lnTo>
                      <a:lnTo>
                        <a:pt x="1119" y="1484"/>
                      </a:lnTo>
                      <a:lnTo>
                        <a:pt x="1150" y="1468"/>
                      </a:lnTo>
                      <a:lnTo>
                        <a:pt x="1181" y="1451"/>
                      </a:lnTo>
                      <a:lnTo>
                        <a:pt x="1210" y="1433"/>
                      </a:lnTo>
                      <a:lnTo>
                        <a:pt x="1239" y="1413"/>
                      </a:lnTo>
                      <a:lnTo>
                        <a:pt x="1267" y="1391"/>
                      </a:lnTo>
                      <a:lnTo>
                        <a:pt x="1294" y="1369"/>
                      </a:lnTo>
                      <a:lnTo>
                        <a:pt x="1320" y="1345"/>
                      </a:lnTo>
                      <a:lnTo>
                        <a:pt x="1344" y="1320"/>
                      </a:lnTo>
                      <a:lnTo>
                        <a:pt x="1368" y="1294"/>
                      </a:lnTo>
                      <a:lnTo>
                        <a:pt x="1391" y="1268"/>
                      </a:lnTo>
                      <a:lnTo>
                        <a:pt x="1411" y="1240"/>
                      </a:lnTo>
                      <a:lnTo>
                        <a:pt x="1431" y="1210"/>
                      </a:lnTo>
                      <a:lnTo>
                        <a:pt x="1451" y="1181"/>
                      </a:lnTo>
                      <a:lnTo>
                        <a:pt x="1468" y="1151"/>
                      </a:lnTo>
                      <a:lnTo>
                        <a:pt x="1484" y="1120"/>
                      </a:lnTo>
                      <a:lnTo>
                        <a:pt x="1497" y="1088"/>
                      </a:lnTo>
                      <a:lnTo>
                        <a:pt x="1511" y="1055"/>
                      </a:lnTo>
                      <a:lnTo>
                        <a:pt x="1523" y="1022"/>
                      </a:lnTo>
                      <a:lnTo>
                        <a:pt x="1533" y="989"/>
                      </a:lnTo>
                      <a:lnTo>
                        <a:pt x="1541" y="955"/>
                      </a:lnTo>
                      <a:lnTo>
                        <a:pt x="1549" y="920"/>
                      </a:lnTo>
                      <a:lnTo>
                        <a:pt x="1554" y="885"/>
                      </a:lnTo>
                      <a:lnTo>
                        <a:pt x="1557" y="850"/>
                      </a:lnTo>
                      <a:lnTo>
                        <a:pt x="1560" y="815"/>
                      </a:lnTo>
                      <a:lnTo>
                        <a:pt x="1560" y="781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44" name="Freeform 323"/>
                <p:cNvSpPr>
                  <a:spLocks/>
                </p:cNvSpPr>
                <p:nvPr/>
              </p:nvSpPr>
              <p:spPr bwMode="auto">
                <a:xfrm>
                  <a:off x="1462" y="3393"/>
                  <a:ext cx="396" cy="396"/>
                </a:xfrm>
                <a:custGeom>
                  <a:avLst/>
                  <a:gdLst>
                    <a:gd name="T0" fmla="*/ 395 w 1560"/>
                    <a:gd name="T1" fmla="*/ 180 h 1561"/>
                    <a:gd name="T2" fmla="*/ 391 w 1560"/>
                    <a:gd name="T3" fmla="*/ 154 h 1561"/>
                    <a:gd name="T4" fmla="*/ 384 w 1560"/>
                    <a:gd name="T5" fmla="*/ 128 h 1561"/>
                    <a:gd name="T6" fmla="*/ 373 w 1560"/>
                    <a:gd name="T7" fmla="*/ 104 h 1561"/>
                    <a:gd name="T8" fmla="*/ 358 w 1560"/>
                    <a:gd name="T9" fmla="*/ 82 h 1561"/>
                    <a:gd name="T10" fmla="*/ 341 w 1560"/>
                    <a:gd name="T11" fmla="*/ 61 h 1561"/>
                    <a:gd name="T12" fmla="*/ 322 w 1560"/>
                    <a:gd name="T13" fmla="*/ 43 h 1561"/>
                    <a:gd name="T14" fmla="*/ 300 w 1560"/>
                    <a:gd name="T15" fmla="*/ 28 h 1561"/>
                    <a:gd name="T16" fmla="*/ 276 w 1560"/>
                    <a:gd name="T17" fmla="*/ 16 h 1561"/>
                    <a:gd name="T18" fmla="*/ 251 w 1560"/>
                    <a:gd name="T19" fmla="*/ 7 h 1561"/>
                    <a:gd name="T20" fmla="*/ 225 w 1560"/>
                    <a:gd name="T21" fmla="*/ 2 h 1561"/>
                    <a:gd name="T22" fmla="*/ 198 w 1560"/>
                    <a:gd name="T23" fmla="*/ 0 h 1561"/>
                    <a:gd name="T24" fmla="*/ 171 w 1560"/>
                    <a:gd name="T25" fmla="*/ 2 h 1561"/>
                    <a:gd name="T26" fmla="*/ 145 w 1560"/>
                    <a:gd name="T27" fmla="*/ 7 h 1561"/>
                    <a:gd name="T28" fmla="*/ 120 w 1560"/>
                    <a:gd name="T29" fmla="*/ 16 h 1561"/>
                    <a:gd name="T30" fmla="*/ 96 w 1560"/>
                    <a:gd name="T31" fmla="*/ 28 h 1561"/>
                    <a:gd name="T32" fmla="*/ 75 w 1560"/>
                    <a:gd name="T33" fmla="*/ 43 h 1561"/>
                    <a:gd name="T34" fmla="*/ 55 w 1560"/>
                    <a:gd name="T35" fmla="*/ 61 h 1561"/>
                    <a:gd name="T36" fmla="*/ 38 w 1560"/>
                    <a:gd name="T37" fmla="*/ 82 h 1561"/>
                    <a:gd name="T38" fmla="*/ 24 w 1560"/>
                    <a:gd name="T39" fmla="*/ 104 h 1561"/>
                    <a:gd name="T40" fmla="*/ 13 w 1560"/>
                    <a:gd name="T41" fmla="*/ 128 h 1561"/>
                    <a:gd name="T42" fmla="*/ 5 w 1560"/>
                    <a:gd name="T43" fmla="*/ 154 h 1561"/>
                    <a:gd name="T44" fmla="*/ 1 w 1560"/>
                    <a:gd name="T45" fmla="*/ 180 h 1561"/>
                    <a:gd name="T46" fmla="*/ 0 w 1560"/>
                    <a:gd name="T47" fmla="*/ 207 h 1561"/>
                    <a:gd name="T48" fmla="*/ 3 w 1560"/>
                    <a:gd name="T49" fmla="*/ 233 h 1561"/>
                    <a:gd name="T50" fmla="*/ 10 w 1560"/>
                    <a:gd name="T51" fmla="*/ 259 h 1561"/>
                    <a:gd name="T52" fmla="*/ 20 w 1560"/>
                    <a:gd name="T53" fmla="*/ 284 h 1561"/>
                    <a:gd name="T54" fmla="*/ 33 w 1560"/>
                    <a:gd name="T55" fmla="*/ 307 h 1561"/>
                    <a:gd name="T56" fmla="*/ 49 w 1560"/>
                    <a:gd name="T57" fmla="*/ 328 h 1561"/>
                    <a:gd name="T58" fmla="*/ 68 w 1560"/>
                    <a:gd name="T59" fmla="*/ 347 h 1561"/>
                    <a:gd name="T60" fmla="*/ 89 w 1560"/>
                    <a:gd name="T61" fmla="*/ 363 h 1561"/>
                    <a:gd name="T62" fmla="*/ 112 w 1560"/>
                    <a:gd name="T63" fmla="*/ 376 h 1561"/>
                    <a:gd name="T64" fmla="*/ 137 w 1560"/>
                    <a:gd name="T65" fmla="*/ 386 h 1561"/>
                    <a:gd name="T66" fmla="*/ 163 w 1560"/>
                    <a:gd name="T67" fmla="*/ 393 h 1561"/>
                    <a:gd name="T68" fmla="*/ 189 w 1560"/>
                    <a:gd name="T69" fmla="*/ 396 h 1561"/>
                    <a:gd name="T70" fmla="*/ 216 w 1560"/>
                    <a:gd name="T71" fmla="*/ 395 h 1561"/>
                    <a:gd name="T72" fmla="*/ 242 w 1560"/>
                    <a:gd name="T73" fmla="*/ 391 h 1561"/>
                    <a:gd name="T74" fmla="*/ 268 w 1560"/>
                    <a:gd name="T75" fmla="*/ 383 h 1561"/>
                    <a:gd name="T76" fmla="*/ 292 w 1560"/>
                    <a:gd name="T77" fmla="*/ 372 h 1561"/>
                    <a:gd name="T78" fmla="*/ 315 w 1560"/>
                    <a:gd name="T79" fmla="*/ 358 h 1561"/>
                    <a:gd name="T80" fmla="*/ 335 w 1560"/>
                    <a:gd name="T81" fmla="*/ 341 h 1561"/>
                    <a:gd name="T82" fmla="*/ 353 w 1560"/>
                    <a:gd name="T83" fmla="*/ 321 h 1561"/>
                    <a:gd name="T84" fmla="*/ 368 w 1560"/>
                    <a:gd name="T85" fmla="*/ 300 h 1561"/>
                    <a:gd name="T86" fmla="*/ 380 w 1560"/>
                    <a:gd name="T87" fmla="*/ 276 h 1561"/>
                    <a:gd name="T88" fmla="*/ 389 w 1560"/>
                    <a:gd name="T89" fmla="*/ 251 h 1561"/>
                    <a:gd name="T90" fmla="*/ 394 w 1560"/>
                    <a:gd name="T91" fmla="*/ 225 h 1561"/>
                    <a:gd name="T92" fmla="*/ 396 w 1560"/>
                    <a:gd name="T93" fmla="*/ 198 h 1561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0" t="0" r="r" b="b"/>
                  <a:pathLst>
                    <a:path w="1560" h="1561">
                      <a:moveTo>
                        <a:pt x="1560" y="780"/>
                      </a:moveTo>
                      <a:lnTo>
                        <a:pt x="1560" y="745"/>
                      </a:lnTo>
                      <a:lnTo>
                        <a:pt x="1557" y="710"/>
                      </a:lnTo>
                      <a:lnTo>
                        <a:pt x="1554" y="676"/>
                      </a:lnTo>
                      <a:lnTo>
                        <a:pt x="1549" y="641"/>
                      </a:lnTo>
                      <a:lnTo>
                        <a:pt x="1541" y="607"/>
                      </a:lnTo>
                      <a:lnTo>
                        <a:pt x="1533" y="573"/>
                      </a:lnTo>
                      <a:lnTo>
                        <a:pt x="1523" y="539"/>
                      </a:lnTo>
                      <a:lnTo>
                        <a:pt x="1511" y="506"/>
                      </a:lnTo>
                      <a:lnTo>
                        <a:pt x="1497" y="474"/>
                      </a:lnTo>
                      <a:lnTo>
                        <a:pt x="1484" y="442"/>
                      </a:lnTo>
                      <a:lnTo>
                        <a:pt x="1468" y="411"/>
                      </a:lnTo>
                      <a:lnTo>
                        <a:pt x="1451" y="380"/>
                      </a:lnTo>
                      <a:lnTo>
                        <a:pt x="1431" y="350"/>
                      </a:lnTo>
                      <a:lnTo>
                        <a:pt x="1411" y="322"/>
                      </a:lnTo>
                      <a:lnTo>
                        <a:pt x="1391" y="294"/>
                      </a:lnTo>
                      <a:lnTo>
                        <a:pt x="1368" y="267"/>
                      </a:lnTo>
                      <a:lnTo>
                        <a:pt x="1344" y="241"/>
                      </a:lnTo>
                      <a:lnTo>
                        <a:pt x="1320" y="216"/>
                      </a:lnTo>
                      <a:lnTo>
                        <a:pt x="1294" y="193"/>
                      </a:lnTo>
                      <a:lnTo>
                        <a:pt x="1267" y="170"/>
                      </a:lnTo>
                      <a:lnTo>
                        <a:pt x="1239" y="149"/>
                      </a:lnTo>
                      <a:lnTo>
                        <a:pt x="1210" y="129"/>
                      </a:lnTo>
                      <a:lnTo>
                        <a:pt x="1181" y="111"/>
                      </a:lnTo>
                      <a:lnTo>
                        <a:pt x="1150" y="93"/>
                      </a:lnTo>
                      <a:lnTo>
                        <a:pt x="1119" y="77"/>
                      </a:lnTo>
                      <a:lnTo>
                        <a:pt x="1087" y="63"/>
                      </a:lnTo>
                      <a:lnTo>
                        <a:pt x="1054" y="49"/>
                      </a:lnTo>
                      <a:lnTo>
                        <a:pt x="1021" y="38"/>
                      </a:lnTo>
                      <a:lnTo>
                        <a:pt x="988" y="28"/>
                      </a:lnTo>
                      <a:lnTo>
                        <a:pt x="954" y="19"/>
                      </a:lnTo>
                      <a:lnTo>
                        <a:pt x="920" y="12"/>
                      </a:lnTo>
                      <a:lnTo>
                        <a:pt x="885" y="6"/>
                      </a:lnTo>
                      <a:lnTo>
                        <a:pt x="850" y="3"/>
                      </a:lnTo>
                      <a:lnTo>
                        <a:pt x="816" y="0"/>
                      </a:lnTo>
                      <a:lnTo>
                        <a:pt x="781" y="0"/>
                      </a:lnTo>
                      <a:lnTo>
                        <a:pt x="746" y="0"/>
                      </a:lnTo>
                      <a:lnTo>
                        <a:pt x="711" y="3"/>
                      </a:lnTo>
                      <a:lnTo>
                        <a:pt x="675" y="6"/>
                      </a:lnTo>
                      <a:lnTo>
                        <a:pt x="641" y="12"/>
                      </a:lnTo>
                      <a:lnTo>
                        <a:pt x="607" y="19"/>
                      </a:lnTo>
                      <a:lnTo>
                        <a:pt x="573" y="28"/>
                      </a:lnTo>
                      <a:lnTo>
                        <a:pt x="539" y="38"/>
                      </a:lnTo>
                      <a:lnTo>
                        <a:pt x="506" y="49"/>
                      </a:lnTo>
                      <a:lnTo>
                        <a:pt x="474" y="63"/>
                      </a:lnTo>
                      <a:lnTo>
                        <a:pt x="442" y="77"/>
                      </a:lnTo>
                      <a:lnTo>
                        <a:pt x="411" y="93"/>
                      </a:lnTo>
                      <a:lnTo>
                        <a:pt x="380" y="111"/>
                      </a:lnTo>
                      <a:lnTo>
                        <a:pt x="351" y="129"/>
                      </a:lnTo>
                      <a:lnTo>
                        <a:pt x="322" y="149"/>
                      </a:lnTo>
                      <a:lnTo>
                        <a:pt x="294" y="170"/>
                      </a:lnTo>
                      <a:lnTo>
                        <a:pt x="268" y="193"/>
                      </a:lnTo>
                      <a:lnTo>
                        <a:pt x="241" y="216"/>
                      </a:lnTo>
                      <a:lnTo>
                        <a:pt x="216" y="241"/>
                      </a:lnTo>
                      <a:lnTo>
                        <a:pt x="193" y="267"/>
                      </a:lnTo>
                      <a:lnTo>
                        <a:pt x="171" y="294"/>
                      </a:lnTo>
                      <a:lnTo>
                        <a:pt x="149" y="322"/>
                      </a:lnTo>
                      <a:lnTo>
                        <a:pt x="129" y="350"/>
                      </a:lnTo>
                      <a:lnTo>
                        <a:pt x="111" y="380"/>
                      </a:lnTo>
                      <a:lnTo>
                        <a:pt x="94" y="411"/>
                      </a:lnTo>
                      <a:lnTo>
                        <a:pt x="78" y="442"/>
                      </a:lnTo>
                      <a:lnTo>
                        <a:pt x="63" y="474"/>
                      </a:lnTo>
                      <a:lnTo>
                        <a:pt x="50" y="506"/>
                      </a:lnTo>
                      <a:lnTo>
                        <a:pt x="39" y="539"/>
                      </a:lnTo>
                      <a:lnTo>
                        <a:pt x="28" y="573"/>
                      </a:lnTo>
                      <a:lnTo>
                        <a:pt x="19" y="607"/>
                      </a:lnTo>
                      <a:lnTo>
                        <a:pt x="13" y="641"/>
                      </a:lnTo>
                      <a:lnTo>
                        <a:pt x="8" y="676"/>
                      </a:lnTo>
                      <a:lnTo>
                        <a:pt x="3" y="710"/>
                      </a:lnTo>
                      <a:lnTo>
                        <a:pt x="1" y="745"/>
                      </a:lnTo>
                      <a:lnTo>
                        <a:pt x="0" y="780"/>
                      </a:lnTo>
                      <a:lnTo>
                        <a:pt x="1" y="816"/>
                      </a:lnTo>
                      <a:lnTo>
                        <a:pt x="3" y="851"/>
                      </a:lnTo>
                      <a:lnTo>
                        <a:pt x="8" y="885"/>
                      </a:lnTo>
                      <a:lnTo>
                        <a:pt x="13" y="920"/>
                      </a:lnTo>
                      <a:lnTo>
                        <a:pt x="19" y="954"/>
                      </a:lnTo>
                      <a:lnTo>
                        <a:pt x="28" y="988"/>
                      </a:lnTo>
                      <a:lnTo>
                        <a:pt x="39" y="1022"/>
                      </a:lnTo>
                      <a:lnTo>
                        <a:pt x="50" y="1055"/>
                      </a:lnTo>
                      <a:lnTo>
                        <a:pt x="63" y="1087"/>
                      </a:lnTo>
                      <a:lnTo>
                        <a:pt x="78" y="1119"/>
                      </a:lnTo>
                      <a:lnTo>
                        <a:pt x="94" y="1150"/>
                      </a:lnTo>
                      <a:lnTo>
                        <a:pt x="111" y="1181"/>
                      </a:lnTo>
                      <a:lnTo>
                        <a:pt x="129" y="1211"/>
                      </a:lnTo>
                      <a:lnTo>
                        <a:pt x="149" y="1239"/>
                      </a:lnTo>
                      <a:lnTo>
                        <a:pt x="171" y="1267"/>
                      </a:lnTo>
                      <a:lnTo>
                        <a:pt x="193" y="1294"/>
                      </a:lnTo>
                      <a:lnTo>
                        <a:pt x="216" y="1320"/>
                      </a:lnTo>
                      <a:lnTo>
                        <a:pt x="241" y="1345"/>
                      </a:lnTo>
                      <a:lnTo>
                        <a:pt x="268" y="1368"/>
                      </a:lnTo>
                      <a:lnTo>
                        <a:pt x="294" y="1391"/>
                      </a:lnTo>
                      <a:lnTo>
                        <a:pt x="322" y="1412"/>
                      </a:lnTo>
                      <a:lnTo>
                        <a:pt x="351" y="1432"/>
                      </a:lnTo>
                      <a:lnTo>
                        <a:pt x="380" y="1450"/>
                      </a:lnTo>
                      <a:lnTo>
                        <a:pt x="411" y="1468"/>
                      </a:lnTo>
                      <a:lnTo>
                        <a:pt x="442" y="1484"/>
                      </a:lnTo>
                      <a:lnTo>
                        <a:pt x="474" y="1498"/>
                      </a:lnTo>
                      <a:lnTo>
                        <a:pt x="506" y="1511"/>
                      </a:lnTo>
                      <a:lnTo>
                        <a:pt x="539" y="1523"/>
                      </a:lnTo>
                      <a:lnTo>
                        <a:pt x="573" y="1533"/>
                      </a:lnTo>
                      <a:lnTo>
                        <a:pt x="607" y="1542"/>
                      </a:lnTo>
                      <a:lnTo>
                        <a:pt x="641" y="1548"/>
                      </a:lnTo>
                      <a:lnTo>
                        <a:pt x="675" y="1555"/>
                      </a:lnTo>
                      <a:lnTo>
                        <a:pt x="711" y="1558"/>
                      </a:lnTo>
                      <a:lnTo>
                        <a:pt x="746" y="1560"/>
                      </a:lnTo>
                      <a:lnTo>
                        <a:pt x="781" y="1561"/>
                      </a:lnTo>
                      <a:lnTo>
                        <a:pt x="816" y="1560"/>
                      </a:lnTo>
                      <a:lnTo>
                        <a:pt x="850" y="1558"/>
                      </a:lnTo>
                      <a:lnTo>
                        <a:pt x="885" y="1555"/>
                      </a:lnTo>
                      <a:lnTo>
                        <a:pt x="920" y="1548"/>
                      </a:lnTo>
                      <a:lnTo>
                        <a:pt x="954" y="1542"/>
                      </a:lnTo>
                      <a:lnTo>
                        <a:pt x="988" y="1533"/>
                      </a:lnTo>
                      <a:lnTo>
                        <a:pt x="1021" y="1523"/>
                      </a:lnTo>
                      <a:lnTo>
                        <a:pt x="1054" y="1511"/>
                      </a:lnTo>
                      <a:lnTo>
                        <a:pt x="1087" y="1498"/>
                      </a:lnTo>
                      <a:lnTo>
                        <a:pt x="1119" y="1484"/>
                      </a:lnTo>
                      <a:lnTo>
                        <a:pt x="1150" y="1468"/>
                      </a:lnTo>
                      <a:lnTo>
                        <a:pt x="1181" y="1450"/>
                      </a:lnTo>
                      <a:lnTo>
                        <a:pt x="1210" y="1432"/>
                      </a:lnTo>
                      <a:lnTo>
                        <a:pt x="1239" y="1412"/>
                      </a:lnTo>
                      <a:lnTo>
                        <a:pt x="1267" y="1391"/>
                      </a:lnTo>
                      <a:lnTo>
                        <a:pt x="1294" y="1368"/>
                      </a:lnTo>
                      <a:lnTo>
                        <a:pt x="1320" y="1345"/>
                      </a:lnTo>
                      <a:lnTo>
                        <a:pt x="1344" y="1320"/>
                      </a:lnTo>
                      <a:lnTo>
                        <a:pt x="1368" y="1294"/>
                      </a:lnTo>
                      <a:lnTo>
                        <a:pt x="1391" y="1267"/>
                      </a:lnTo>
                      <a:lnTo>
                        <a:pt x="1411" y="1239"/>
                      </a:lnTo>
                      <a:lnTo>
                        <a:pt x="1431" y="1211"/>
                      </a:lnTo>
                      <a:lnTo>
                        <a:pt x="1451" y="1181"/>
                      </a:lnTo>
                      <a:lnTo>
                        <a:pt x="1468" y="1150"/>
                      </a:lnTo>
                      <a:lnTo>
                        <a:pt x="1484" y="1119"/>
                      </a:lnTo>
                      <a:lnTo>
                        <a:pt x="1497" y="1087"/>
                      </a:lnTo>
                      <a:lnTo>
                        <a:pt x="1511" y="1055"/>
                      </a:lnTo>
                      <a:lnTo>
                        <a:pt x="1523" y="1022"/>
                      </a:lnTo>
                      <a:lnTo>
                        <a:pt x="1533" y="988"/>
                      </a:lnTo>
                      <a:lnTo>
                        <a:pt x="1541" y="954"/>
                      </a:lnTo>
                      <a:lnTo>
                        <a:pt x="1549" y="920"/>
                      </a:lnTo>
                      <a:lnTo>
                        <a:pt x="1554" y="885"/>
                      </a:lnTo>
                      <a:lnTo>
                        <a:pt x="1557" y="851"/>
                      </a:lnTo>
                      <a:lnTo>
                        <a:pt x="1560" y="816"/>
                      </a:lnTo>
                      <a:lnTo>
                        <a:pt x="1560" y="780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45" name="Freeform 324"/>
                <p:cNvSpPr>
                  <a:spLocks/>
                </p:cNvSpPr>
                <p:nvPr/>
              </p:nvSpPr>
              <p:spPr bwMode="auto">
                <a:xfrm>
                  <a:off x="1536" y="2847"/>
                  <a:ext cx="247" cy="249"/>
                </a:xfrm>
                <a:custGeom>
                  <a:avLst/>
                  <a:gdLst>
                    <a:gd name="T0" fmla="*/ 247 w 975"/>
                    <a:gd name="T1" fmla="*/ 117 h 977"/>
                    <a:gd name="T2" fmla="*/ 245 w 975"/>
                    <a:gd name="T3" fmla="*/ 104 h 977"/>
                    <a:gd name="T4" fmla="*/ 242 w 975"/>
                    <a:gd name="T5" fmla="*/ 90 h 977"/>
                    <a:gd name="T6" fmla="*/ 238 w 975"/>
                    <a:gd name="T7" fmla="*/ 77 h 977"/>
                    <a:gd name="T8" fmla="*/ 232 w 975"/>
                    <a:gd name="T9" fmla="*/ 64 h 977"/>
                    <a:gd name="T10" fmla="*/ 224 w 975"/>
                    <a:gd name="T11" fmla="*/ 53 h 977"/>
                    <a:gd name="T12" fmla="*/ 216 w 975"/>
                    <a:gd name="T13" fmla="*/ 42 h 977"/>
                    <a:gd name="T14" fmla="*/ 206 w 975"/>
                    <a:gd name="T15" fmla="*/ 32 h 977"/>
                    <a:gd name="T16" fmla="*/ 195 w 975"/>
                    <a:gd name="T17" fmla="*/ 23 h 977"/>
                    <a:gd name="T18" fmla="*/ 183 w 975"/>
                    <a:gd name="T19" fmla="*/ 16 h 977"/>
                    <a:gd name="T20" fmla="*/ 171 w 975"/>
                    <a:gd name="T21" fmla="*/ 10 h 977"/>
                    <a:gd name="T22" fmla="*/ 158 w 975"/>
                    <a:gd name="T23" fmla="*/ 5 h 977"/>
                    <a:gd name="T24" fmla="*/ 144 w 975"/>
                    <a:gd name="T25" fmla="*/ 2 h 977"/>
                    <a:gd name="T26" fmla="*/ 130 w 975"/>
                    <a:gd name="T27" fmla="*/ 1 h 977"/>
                    <a:gd name="T28" fmla="*/ 117 w 975"/>
                    <a:gd name="T29" fmla="*/ 1 h 977"/>
                    <a:gd name="T30" fmla="*/ 103 w 975"/>
                    <a:gd name="T31" fmla="*/ 2 h 977"/>
                    <a:gd name="T32" fmla="*/ 89 w 975"/>
                    <a:gd name="T33" fmla="*/ 5 h 977"/>
                    <a:gd name="T34" fmla="*/ 76 w 975"/>
                    <a:gd name="T35" fmla="*/ 10 h 977"/>
                    <a:gd name="T36" fmla="*/ 64 w 975"/>
                    <a:gd name="T37" fmla="*/ 16 h 977"/>
                    <a:gd name="T38" fmla="*/ 52 w 975"/>
                    <a:gd name="T39" fmla="*/ 23 h 977"/>
                    <a:gd name="T40" fmla="*/ 41 w 975"/>
                    <a:gd name="T41" fmla="*/ 32 h 977"/>
                    <a:gd name="T42" fmla="*/ 31 w 975"/>
                    <a:gd name="T43" fmla="*/ 42 h 977"/>
                    <a:gd name="T44" fmla="*/ 23 w 975"/>
                    <a:gd name="T45" fmla="*/ 53 h 977"/>
                    <a:gd name="T46" fmla="*/ 15 w 975"/>
                    <a:gd name="T47" fmla="*/ 64 h 977"/>
                    <a:gd name="T48" fmla="*/ 9 w 975"/>
                    <a:gd name="T49" fmla="*/ 77 h 977"/>
                    <a:gd name="T50" fmla="*/ 5 w 975"/>
                    <a:gd name="T51" fmla="*/ 90 h 977"/>
                    <a:gd name="T52" fmla="*/ 2 w 975"/>
                    <a:gd name="T53" fmla="*/ 104 h 977"/>
                    <a:gd name="T54" fmla="*/ 0 w 975"/>
                    <a:gd name="T55" fmla="*/ 117 h 977"/>
                    <a:gd name="T56" fmla="*/ 0 w 975"/>
                    <a:gd name="T57" fmla="*/ 132 h 977"/>
                    <a:gd name="T58" fmla="*/ 2 w 975"/>
                    <a:gd name="T59" fmla="*/ 145 h 977"/>
                    <a:gd name="T60" fmla="*/ 5 w 975"/>
                    <a:gd name="T61" fmla="*/ 159 h 977"/>
                    <a:gd name="T62" fmla="*/ 9 w 975"/>
                    <a:gd name="T63" fmla="*/ 172 h 977"/>
                    <a:gd name="T64" fmla="*/ 15 w 975"/>
                    <a:gd name="T65" fmla="*/ 185 h 977"/>
                    <a:gd name="T66" fmla="*/ 23 w 975"/>
                    <a:gd name="T67" fmla="*/ 196 h 977"/>
                    <a:gd name="T68" fmla="*/ 31 w 975"/>
                    <a:gd name="T69" fmla="*/ 207 h 977"/>
                    <a:gd name="T70" fmla="*/ 41 w 975"/>
                    <a:gd name="T71" fmla="*/ 217 h 977"/>
                    <a:gd name="T72" fmla="*/ 52 w 975"/>
                    <a:gd name="T73" fmla="*/ 226 h 977"/>
                    <a:gd name="T74" fmla="*/ 64 w 975"/>
                    <a:gd name="T75" fmla="*/ 233 h 977"/>
                    <a:gd name="T76" fmla="*/ 76 w 975"/>
                    <a:gd name="T77" fmla="*/ 240 h 977"/>
                    <a:gd name="T78" fmla="*/ 89 w 975"/>
                    <a:gd name="T79" fmla="*/ 244 h 977"/>
                    <a:gd name="T80" fmla="*/ 103 w 975"/>
                    <a:gd name="T81" fmla="*/ 247 h 977"/>
                    <a:gd name="T82" fmla="*/ 117 w 975"/>
                    <a:gd name="T83" fmla="*/ 249 h 977"/>
                    <a:gd name="T84" fmla="*/ 130 w 975"/>
                    <a:gd name="T85" fmla="*/ 249 h 977"/>
                    <a:gd name="T86" fmla="*/ 144 w 975"/>
                    <a:gd name="T87" fmla="*/ 247 h 977"/>
                    <a:gd name="T88" fmla="*/ 158 w 975"/>
                    <a:gd name="T89" fmla="*/ 244 h 977"/>
                    <a:gd name="T90" fmla="*/ 171 w 975"/>
                    <a:gd name="T91" fmla="*/ 240 h 977"/>
                    <a:gd name="T92" fmla="*/ 183 w 975"/>
                    <a:gd name="T93" fmla="*/ 233 h 977"/>
                    <a:gd name="T94" fmla="*/ 195 w 975"/>
                    <a:gd name="T95" fmla="*/ 226 h 977"/>
                    <a:gd name="T96" fmla="*/ 206 w 975"/>
                    <a:gd name="T97" fmla="*/ 217 h 977"/>
                    <a:gd name="T98" fmla="*/ 216 w 975"/>
                    <a:gd name="T99" fmla="*/ 207 h 977"/>
                    <a:gd name="T100" fmla="*/ 224 w 975"/>
                    <a:gd name="T101" fmla="*/ 196 h 977"/>
                    <a:gd name="T102" fmla="*/ 232 w 975"/>
                    <a:gd name="T103" fmla="*/ 185 h 977"/>
                    <a:gd name="T104" fmla="*/ 238 w 975"/>
                    <a:gd name="T105" fmla="*/ 172 h 977"/>
                    <a:gd name="T106" fmla="*/ 242 w 975"/>
                    <a:gd name="T107" fmla="*/ 159 h 977"/>
                    <a:gd name="T108" fmla="*/ 245 w 975"/>
                    <a:gd name="T109" fmla="*/ 145 h 977"/>
                    <a:gd name="T110" fmla="*/ 247 w 975"/>
                    <a:gd name="T111" fmla="*/ 132 h 977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0" t="0" r="r" b="b"/>
                  <a:pathLst>
                    <a:path w="975" h="977">
                      <a:moveTo>
                        <a:pt x="975" y="489"/>
                      </a:moveTo>
                      <a:lnTo>
                        <a:pt x="974" y="461"/>
                      </a:lnTo>
                      <a:lnTo>
                        <a:pt x="972" y="434"/>
                      </a:lnTo>
                      <a:lnTo>
                        <a:pt x="968" y="407"/>
                      </a:lnTo>
                      <a:lnTo>
                        <a:pt x="963" y="381"/>
                      </a:lnTo>
                      <a:lnTo>
                        <a:pt x="956" y="354"/>
                      </a:lnTo>
                      <a:lnTo>
                        <a:pt x="948" y="327"/>
                      </a:lnTo>
                      <a:lnTo>
                        <a:pt x="938" y="302"/>
                      </a:lnTo>
                      <a:lnTo>
                        <a:pt x="927" y="277"/>
                      </a:lnTo>
                      <a:lnTo>
                        <a:pt x="915" y="253"/>
                      </a:lnTo>
                      <a:lnTo>
                        <a:pt x="900" y="229"/>
                      </a:lnTo>
                      <a:lnTo>
                        <a:pt x="885" y="206"/>
                      </a:lnTo>
                      <a:lnTo>
                        <a:pt x="869" y="185"/>
                      </a:lnTo>
                      <a:lnTo>
                        <a:pt x="851" y="163"/>
                      </a:lnTo>
                      <a:lnTo>
                        <a:pt x="833" y="143"/>
                      </a:lnTo>
                      <a:lnTo>
                        <a:pt x="813" y="125"/>
                      </a:lnTo>
                      <a:lnTo>
                        <a:pt x="791" y="107"/>
                      </a:lnTo>
                      <a:lnTo>
                        <a:pt x="770" y="91"/>
                      </a:lnTo>
                      <a:lnTo>
                        <a:pt x="747" y="76"/>
                      </a:lnTo>
                      <a:lnTo>
                        <a:pt x="723" y="61"/>
                      </a:lnTo>
                      <a:lnTo>
                        <a:pt x="699" y="49"/>
                      </a:lnTo>
                      <a:lnTo>
                        <a:pt x="674" y="38"/>
                      </a:lnTo>
                      <a:lnTo>
                        <a:pt x="649" y="28"/>
                      </a:lnTo>
                      <a:lnTo>
                        <a:pt x="622" y="20"/>
                      </a:lnTo>
                      <a:lnTo>
                        <a:pt x="596" y="13"/>
                      </a:lnTo>
                      <a:lnTo>
                        <a:pt x="569" y="8"/>
                      </a:lnTo>
                      <a:lnTo>
                        <a:pt x="542" y="4"/>
                      </a:lnTo>
                      <a:lnTo>
                        <a:pt x="514" y="2"/>
                      </a:lnTo>
                      <a:lnTo>
                        <a:pt x="488" y="0"/>
                      </a:lnTo>
                      <a:lnTo>
                        <a:pt x="460" y="2"/>
                      </a:lnTo>
                      <a:lnTo>
                        <a:pt x="432" y="4"/>
                      </a:lnTo>
                      <a:lnTo>
                        <a:pt x="406" y="8"/>
                      </a:lnTo>
                      <a:lnTo>
                        <a:pt x="379" y="13"/>
                      </a:lnTo>
                      <a:lnTo>
                        <a:pt x="353" y="20"/>
                      </a:lnTo>
                      <a:lnTo>
                        <a:pt x="326" y="28"/>
                      </a:lnTo>
                      <a:lnTo>
                        <a:pt x="300" y="38"/>
                      </a:lnTo>
                      <a:lnTo>
                        <a:pt x="276" y="49"/>
                      </a:lnTo>
                      <a:lnTo>
                        <a:pt x="251" y="61"/>
                      </a:lnTo>
                      <a:lnTo>
                        <a:pt x="228" y="76"/>
                      </a:lnTo>
                      <a:lnTo>
                        <a:pt x="206" y="91"/>
                      </a:lnTo>
                      <a:lnTo>
                        <a:pt x="183" y="107"/>
                      </a:lnTo>
                      <a:lnTo>
                        <a:pt x="163" y="125"/>
                      </a:lnTo>
                      <a:lnTo>
                        <a:pt x="143" y="143"/>
                      </a:lnTo>
                      <a:lnTo>
                        <a:pt x="124" y="163"/>
                      </a:lnTo>
                      <a:lnTo>
                        <a:pt x="107" y="185"/>
                      </a:lnTo>
                      <a:lnTo>
                        <a:pt x="90" y="206"/>
                      </a:lnTo>
                      <a:lnTo>
                        <a:pt x="75" y="229"/>
                      </a:lnTo>
                      <a:lnTo>
                        <a:pt x="61" y="253"/>
                      </a:lnTo>
                      <a:lnTo>
                        <a:pt x="48" y="277"/>
                      </a:lnTo>
                      <a:lnTo>
                        <a:pt x="37" y="302"/>
                      </a:lnTo>
                      <a:lnTo>
                        <a:pt x="28" y="327"/>
                      </a:lnTo>
                      <a:lnTo>
                        <a:pt x="19" y="354"/>
                      </a:lnTo>
                      <a:lnTo>
                        <a:pt x="12" y="381"/>
                      </a:lnTo>
                      <a:lnTo>
                        <a:pt x="7" y="407"/>
                      </a:lnTo>
                      <a:lnTo>
                        <a:pt x="3" y="434"/>
                      </a:lnTo>
                      <a:lnTo>
                        <a:pt x="1" y="461"/>
                      </a:lnTo>
                      <a:lnTo>
                        <a:pt x="0" y="489"/>
                      </a:lnTo>
                      <a:lnTo>
                        <a:pt x="1" y="516"/>
                      </a:lnTo>
                      <a:lnTo>
                        <a:pt x="3" y="543"/>
                      </a:lnTo>
                      <a:lnTo>
                        <a:pt x="7" y="570"/>
                      </a:lnTo>
                      <a:lnTo>
                        <a:pt x="12" y="598"/>
                      </a:lnTo>
                      <a:lnTo>
                        <a:pt x="19" y="623"/>
                      </a:lnTo>
                      <a:lnTo>
                        <a:pt x="28" y="650"/>
                      </a:lnTo>
                      <a:lnTo>
                        <a:pt x="37" y="675"/>
                      </a:lnTo>
                      <a:lnTo>
                        <a:pt x="48" y="700"/>
                      </a:lnTo>
                      <a:lnTo>
                        <a:pt x="61" y="724"/>
                      </a:lnTo>
                      <a:lnTo>
                        <a:pt x="75" y="748"/>
                      </a:lnTo>
                      <a:lnTo>
                        <a:pt x="90" y="771"/>
                      </a:lnTo>
                      <a:lnTo>
                        <a:pt x="107" y="793"/>
                      </a:lnTo>
                      <a:lnTo>
                        <a:pt x="124" y="814"/>
                      </a:lnTo>
                      <a:lnTo>
                        <a:pt x="143" y="834"/>
                      </a:lnTo>
                      <a:lnTo>
                        <a:pt x="163" y="852"/>
                      </a:lnTo>
                      <a:lnTo>
                        <a:pt x="183" y="870"/>
                      </a:lnTo>
                      <a:lnTo>
                        <a:pt x="206" y="886"/>
                      </a:lnTo>
                      <a:lnTo>
                        <a:pt x="228" y="902"/>
                      </a:lnTo>
                      <a:lnTo>
                        <a:pt x="251" y="916"/>
                      </a:lnTo>
                      <a:lnTo>
                        <a:pt x="276" y="928"/>
                      </a:lnTo>
                      <a:lnTo>
                        <a:pt x="300" y="940"/>
                      </a:lnTo>
                      <a:lnTo>
                        <a:pt x="326" y="949"/>
                      </a:lnTo>
                      <a:lnTo>
                        <a:pt x="353" y="958"/>
                      </a:lnTo>
                      <a:lnTo>
                        <a:pt x="379" y="964"/>
                      </a:lnTo>
                      <a:lnTo>
                        <a:pt x="406" y="969"/>
                      </a:lnTo>
                      <a:lnTo>
                        <a:pt x="432" y="974"/>
                      </a:lnTo>
                      <a:lnTo>
                        <a:pt x="460" y="976"/>
                      </a:lnTo>
                      <a:lnTo>
                        <a:pt x="488" y="977"/>
                      </a:lnTo>
                      <a:lnTo>
                        <a:pt x="514" y="976"/>
                      </a:lnTo>
                      <a:lnTo>
                        <a:pt x="542" y="974"/>
                      </a:lnTo>
                      <a:lnTo>
                        <a:pt x="569" y="969"/>
                      </a:lnTo>
                      <a:lnTo>
                        <a:pt x="596" y="964"/>
                      </a:lnTo>
                      <a:lnTo>
                        <a:pt x="622" y="958"/>
                      </a:lnTo>
                      <a:lnTo>
                        <a:pt x="649" y="949"/>
                      </a:lnTo>
                      <a:lnTo>
                        <a:pt x="674" y="940"/>
                      </a:lnTo>
                      <a:lnTo>
                        <a:pt x="699" y="928"/>
                      </a:lnTo>
                      <a:lnTo>
                        <a:pt x="723" y="916"/>
                      </a:lnTo>
                      <a:lnTo>
                        <a:pt x="747" y="902"/>
                      </a:lnTo>
                      <a:lnTo>
                        <a:pt x="770" y="886"/>
                      </a:lnTo>
                      <a:lnTo>
                        <a:pt x="791" y="870"/>
                      </a:lnTo>
                      <a:lnTo>
                        <a:pt x="813" y="852"/>
                      </a:lnTo>
                      <a:lnTo>
                        <a:pt x="833" y="834"/>
                      </a:lnTo>
                      <a:lnTo>
                        <a:pt x="851" y="814"/>
                      </a:lnTo>
                      <a:lnTo>
                        <a:pt x="869" y="793"/>
                      </a:lnTo>
                      <a:lnTo>
                        <a:pt x="885" y="771"/>
                      </a:lnTo>
                      <a:lnTo>
                        <a:pt x="900" y="748"/>
                      </a:lnTo>
                      <a:lnTo>
                        <a:pt x="915" y="724"/>
                      </a:lnTo>
                      <a:lnTo>
                        <a:pt x="927" y="700"/>
                      </a:lnTo>
                      <a:lnTo>
                        <a:pt x="938" y="675"/>
                      </a:lnTo>
                      <a:lnTo>
                        <a:pt x="948" y="650"/>
                      </a:lnTo>
                      <a:lnTo>
                        <a:pt x="956" y="623"/>
                      </a:lnTo>
                      <a:lnTo>
                        <a:pt x="963" y="598"/>
                      </a:lnTo>
                      <a:lnTo>
                        <a:pt x="968" y="570"/>
                      </a:lnTo>
                      <a:lnTo>
                        <a:pt x="972" y="543"/>
                      </a:lnTo>
                      <a:lnTo>
                        <a:pt x="974" y="516"/>
                      </a:lnTo>
                      <a:lnTo>
                        <a:pt x="975" y="489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46" name="Freeform 325"/>
                <p:cNvSpPr>
                  <a:spLocks/>
                </p:cNvSpPr>
                <p:nvPr/>
              </p:nvSpPr>
              <p:spPr bwMode="auto">
                <a:xfrm>
                  <a:off x="1536" y="3467"/>
                  <a:ext cx="247" cy="247"/>
                </a:xfrm>
                <a:custGeom>
                  <a:avLst/>
                  <a:gdLst>
                    <a:gd name="T0" fmla="*/ 247 w 975"/>
                    <a:gd name="T1" fmla="*/ 117 h 975"/>
                    <a:gd name="T2" fmla="*/ 245 w 975"/>
                    <a:gd name="T3" fmla="*/ 103 h 975"/>
                    <a:gd name="T4" fmla="*/ 242 w 975"/>
                    <a:gd name="T5" fmla="*/ 89 h 975"/>
                    <a:gd name="T6" fmla="*/ 238 w 975"/>
                    <a:gd name="T7" fmla="*/ 76 h 975"/>
                    <a:gd name="T8" fmla="*/ 232 w 975"/>
                    <a:gd name="T9" fmla="*/ 64 h 975"/>
                    <a:gd name="T10" fmla="*/ 224 w 975"/>
                    <a:gd name="T11" fmla="*/ 52 h 975"/>
                    <a:gd name="T12" fmla="*/ 216 w 975"/>
                    <a:gd name="T13" fmla="*/ 41 h 975"/>
                    <a:gd name="T14" fmla="*/ 206 w 975"/>
                    <a:gd name="T15" fmla="*/ 31 h 975"/>
                    <a:gd name="T16" fmla="*/ 195 w 975"/>
                    <a:gd name="T17" fmla="*/ 23 h 975"/>
                    <a:gd name="T18" fmla="*/ 183 w 975"/>
                    <a:gd name="T19" fmla="*/ 15 h 975"/>
                    <a:gd name="T20" fmla="*/ 171 w 975"/>
                    <a:gd name="T21" fmla="*/ 9 h 975"/>
                    <a:gd name="T22" fmla="*/ 158 w 975"/>
                    <a:gd name="T23" fmla="*/ 5 h 975"/>
                    <a:gd name="T24" fmla="*/ 144 w 975"/>
                    <a:gd name="T25" fmla="*/ 2 h 975"/>
                    <a:gd name="T26" fmla="*/ 130 w 975"/>
                    <a:gd name="T27" fmla="*/ 0 h 975"/>
                    <a:gd name="T28" fmla="*/ 117 w 975"/>
                    <a:gd name="T29" fmla="*/ 0 h 975"/>
                    <a:gd name="T30" fmla="*/ 103 w 975"/>
                    <a:gd name="T31" fmla="*/ 2 h 975"/>
                    <a:gd name="T32" fmla="*/ 89 w 975"/>
                    <a:gd name="T33" fmla="*/ 5 h 975"/>
                    <a:gd name="T34" fmla="*/ 76 w 975"/>
                    <a:gd name="T35" fmla="*/ 9 h 975"/>
                    <a:gd name="T36" fmla="*/ 64 w 975"/>
                    <a:gd name="T37" fmla="*/ 15 h 975"/>
                    <a:gd name="T38" fmla="*/ 52 w 975"/>
                    <a:gd name="T39" fmla="*/ 23 h 975"/>
                    <a:gd name="T40" fmla="*/ 41 w 975"/>
                    <a:gd name="T41" fmla="*/ 31 h 975"/>
                    <a:gd name="T42" fmla="*/ 31 w 975"/>
                    <a:gd name="T43" fmla="*/ 41 h 975"/>
                    <a:gd name="T44" fmla="*/ 23 w 975"/>
                    <a:gd name="T45" fmla="*/ 52 h 975"/>
                    <a:gd name="T46" fmla="*/ 15 w 975"/>
                    <a:gd name="T47" fmla="*/ 64 h 975"/>
                    <a:gd name="T48" fmla="*/ 9 w 975"/>
                    <a:gd name="T49" fmla="*/ 76 h 975"/>
                    <a:gd name="T50" fmla="*/ 5 w 975"/>
                    <a:gd name="T51" fmla="*/ 89 h 975"/>
                    <a:gd name="T52" fmla="*/ 2 w 975"/>
                    <a:gd name="T53" fmla="*/ 103 h 975"/>
                    <a:gd name="T54" fmla="*/ 0 w 975"/>
                    <a:gd name="T55" fmla="*/ 117 h 975"/>
                    <a:gd name="T56" fmla="*/ 0 w 975"/>
                    <a:gd name="T57" fmla="*/ 130 h 975"/>
                    <a:gd name="T58" fmla="*/ 2 w 975"/>
                    <a:gd name="T59" fmla="*/ 144 h 975"/>
                    <a:gd name="T60" fmla="*/ 5 w 975"/>
                    <a:gd name="T61" fmla="*/ 158 h 975"/>
                    <a:gd name="T62" fmla="*/ 9 w 975"/>
                    <a:gd name="T63" fmla="*/ 171 h 975"/>
                    <a:gd name="T64" fmla="*/ 15 w 975"/>
                    <a:gd name="T65" fmla="*/ 183 h 975"/>
                    <a:gd name="T66" fmla="*/ 23 w 975"/>
                    <a:gd name="T67" fmla="*/ 195 h 975"/>
                    <a:gd name="T68" fmla="*/ 31 w 975"/>
                    <a:gd name="T69" fmla="*/ 206 h 975"/>
                    <a:gd name="T70" fmla="*/ 41 w 975"/>
                    <a:gd name="T71" fmla="*/ 216 h 975"/>
                    <a:gd name="T72" fmla="*/ 52 w 975"/>
                    <a:gd name="T73" fmla="*/ 224 h 975"/>
                    <a:gd name="T74" fmla="*/ 64 w 975"/>
                    <a:gd name="T75" fmla="*/ 232 h 975"/>
                    <a:gd name="T76" fmla="*/ 76 w 975"/>
                    <a:gd name="T77" fmla="*/ 238 h 975"/>
                    <a:gd name="T78" fmla="*/ 89 w 975"/>
                    <a:gd name="T79" fmla="*/ 242 h 975"/>
                    <a:gd name="T80" fmla="*/ 103 w 975"/>
                    <a:gd name="T81" fmla="*/ 245 h 975"/>
                    <a:gd name="T82" fmla="*/ 117 w 975"/>
                    <a:gd name="T83" fmla="*/ 247 h 975"/>
                    <a:gd name="T84" fmla="*/ 130 w 975"/>
                    <a:gd name="T85" fmla="*/ 247 h 975"/>
                    <a:gd name="T86" fmla="*/ 144 w 975"/>
                    <a:gd name="T87" fmla="*/ 245 h 975"/>
                    <a:gd name="T88" fmla="*/ 158 w 975"/>
                    <a:gd name="T89" fmla="*/ 242 h 975"/>
                    <a:gd name="T90" fmla="*/ 171 w 975"/>
                    <a:gd name="T91" fmla="*/ 238 h 975"/>
                    <a:gd name="T92" fmla="*/ 183 w 975"/>
                    <a:gd name="T93" fmla="*/ 232 h 975"/>
                    <a:gd name="T94" fmla="*/ 195 w 975"/>
                    <a:gd name="T95" fmla="*/ 224 h 975"/>
                    <a:gd name="T96" fmla="*/ 206 w 975"/>
                    <a:gd name="T97" fmla="*/ 216 h 975"/>
                    <a:gd name="T98" fmla="*/ 216 w 975"/>
                    <a:gd name="T99" fmla="*/ 206 h 975"/>
                    <a:gd name="T100" fmla="*/ 224 w 975"/>
                    <a:gd name="T101" fmla="*/ 195 h 975"/>
                    <a:gd name="T102" fmla="*/ 232 w 975"/>
                    <a:gd name="T103" fmla="*/ 183 h 975"/>
                    <a:gd name="T104" fmla="*/ 238 w 975"/>
                    <a:gd name="T105" fmla="*/ 171 h 975"/>
                    <a:gd name="T106" fmla="*/ 242 w 975"/>
                    <a:gd name="T107" fmla="*/ 158 h 975"/>
                    <a:gd name="T108" fmla="*/ 245 w 975"/>
                    <a:gd name="T109" fmla="*/ 144 h 975"/>
                    <a:gd name="T110" fmla="*/ 247 w 975"/>
                    <a:gd name="T111" fmla="*/ 130 h 975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0" t="0" r="r" b="b"/>
                  <a:pathLst>
                    <a:path w="975" h="975">
                      <a:moveTo>
                        <a:pt x="975" y="487"/>
                      </a:moveTo>
                      <a:lnTo>
                        <a:pt x="974" y="460"/>
                      </a:lnTo>
                      <a:lnTo>
                        <a:pt x="972" y="433"/>
                      </a:lnTo>
                      <a:lnTo>
                        <a:pt x="968" y="405"/>
                      </a:lnTo>
                      <a:lnTo>
                        <a:pt x="963" y="379"/>
                      </a:lnTo>
                      <a:lnTo>
                        <a:pt x="956" y="352"/>
                      </a:lnTo>
                      <a:lnTo>
                        <a:pt x="948" y="327"/>
                      </a:lnTo>
                      <a:lnTo>
                        <a:pt x="938" y="301"/>
                      </a:lnTo>
                      <a:lnTo>
                        <a:pt x="927" y="276"/>
                      </a:lnTo>
                      <a:lnTo>
                        <a:pt x="915" y="251"/>
                      </a:lnTo>
                      <a:lnTo>
                        <a:pt x="900" y="228"/>
                      </a:lnTo>
                      <a:lnTo>
                        <a:pt x="885" y="205"/>
                      </a:lnTo>
                      <a:lnTo>
                        <a:pt x="869" y="183"/>
                      </a:lnTo>
                      <a:lnTo>
                        <a:pt x="851" y="163"/>
                      </a:lnTo>
                      <a:lnTo>
                        <a:pt x="833" y="142"/>
                      </a:lnTo>
                      <a:lnTo>
                        <a:pt x="813" y="123"/>
                      </a:lnTo>
                      <a:lnTo>
                        <a:pt x="791" y="106"/>
                      </a:lnTo>
                      <a:lnTo>
                        <a:pt x="770" y="89"/>
                      </a:lnTo>
                      <a:lnTo>
                        <a:pt x="747" y="74"/>
                      </a:lnTo>
                      <a:lnTo>
                        <a:pt x="723" y="61"/>
                      </a:lnTo>
                      <a:lnTo>
                        <a:pt x="699" y="48"/>
                      </a:lnTo>
                      <a:lnTo>
                        <a:pt x="674" y="37"/>
                      </a:lnTo>
                      <a:lnTo>
                        <a:pt x="649" y="26"/>
                      </a:lnTo>
                      <a:lnTo>
                        <a:pt x="622" y="19"/>
                      </a:lnTo>
                      <a:lnTo>
                        <a:pt x="596" y="12"/>
                      </a:lnTo>
                      <a:lnTo>
                        <a:pt x="569" y="6"/>
                      </a:lnTo>
                      <a:lnTo>
                        <a:pt x="542" y="3"/>
                      </a:lnTo>
                      <a:lnTo>
                        <a:pt x="514" y="0"/>
                      </a:lnTo>
                      <a:lnTo>
                        <a:pt x="488" y="0"/>
                      </a:lnTo>
                      <a:lnTo>
                        <a:pt x="460" y="0"/>
                      </a:lnTo>
                      <a:lnTo>
                        <a:pt x="432" y="3"/>
                      </a:lnTo>
                      <a:lnTo>
                        <a:pt x="406" y="6"/>
                      </a:lnTo>
                      <a:lnTo>
                        <a:pt x="379" y="12"/>
                      </a:lnTo>
                      <a:lnTo>
                        <a:pt x="353" y="19"/>
                      </a:lnTo>
                      <a:lnTo>
                        <a:pt x="326" y="26"/>
                      </a:lnTo>
                      <a:lnTo>
                        <a:pt x="300" y="37"/>
                      </a:lnTo>
                      <a:lnTo>
                        <a:pt x="276" y="48"/>
                      </a:lnTo>
                      <a:lnTo>
                        <a:pt x="251" y="61"/>
                      </a:lnTo>
                      <a:lnTo>
                        <a:pt x="228" y="74"/>
                      </a:lnTo>
                      <a:lnTo>
                        <a:pt x="206" y="89"/>
                      </a:lnTo>
                      <a:lnTo>
                        <a:pt x="183" y="106"/>
                      </a:lnTo>
                      <a:lnTo>
                        <a:pt x="163" y="123"/>
                      </a:lnTo>
                      <a:lnTo>
                        <a:pt x="143" y="142"/>
                      </a:lnTo>
                      <a:lnTo>
                        <a:pt x="124" y="163"/>
                      </a:lnTo>
                      <a:lnTo>
                        <a:pt x="107" y="183"/>
                      </a:lnTo>
                      <a:lnTo>
                        <a:pt x="90" y="205"/>
                      </a:lnTo>
                      <a:lnTo>
                        <a:pt x="75" y="228"/>
                      </a:lnTo>
                      <a:lnTo>
                        <a:pt x="61" y="251"/>
                      </a:lnTo>
                      <a:lnTo>
                        <a:pt x="48" y="276"/>
                      </a:lnTo>
                      <a:lnTo>
                        <a:pt x="37" y="301"/>
                      </a:lnTo>
                      <a:lnTo>
                        <a:pt x="28" y="327"/>
                      </a:lnTo>
                      <a:lnTo>
                        <a:pt x="19" y="352"/>
                      </a:lnTo>
                      <a:lnTo>
                        <a:pt x="12" y="379"/>
                      </a:lnTo>
                      <a:lnTo>
                        <a:pt x="7" y="405"/>
                      </a:lnTo>
                      <a:lnTo>
                        <a:pt x="3" y="433"/>
                      </a:lnTo>
                      <a:lnTo>
                        <a:pt x="1" y="460"/>
                      </a:lnTo>
                      <a:lnTo>
                        <a:pt x="0" y="487"/>
                      </a:lnTo>
                      <a:lnTo>
                        <a:pt x="1" y="515"/>
                      </a:lnTo>
                      <a:lnTo>
                        <a:pt x="3" y="542"/>
                      </a:lnTo>
                      <a:lnTo>
                        <a:pt x="7" y="569"/>
                      </a:lnTo>
                      <a:lnTo>
                        <a:pt x="12" y="596"/>
                      </a:lnTo>
                      <a:lnTo>
                        <a:pt x="19" y="623"/>
                      </a:lnTo>
                      <a:lnTo>
                        <a:pt x="28" y="648"/>
                      </a:lnTo>
                      <a:lnTo>
                        <a:pt x="37" y="674"/>
                      </a:lnTo>
                      <a:lnTo>
                        <a:pt x="48" y="699"/>
                      </a:lnTo>
                      <a:lnTo>
                        <a:pt x="61" y="724"/>
                      </a:lnTo>
                      <a:lnTo>
                        <a:pt x="75" y="747"/>
                      </a:lnTo>
                      <a:lnTo>
                        <a:pt x="90" y="770"/>
                      </a:lnTo>
                      <a:lnTo>
                        <a:pt x="107" y="792"/>
                      </a:lnTo>
                      <a:lnTo>
                        <a:pt x="124" y="812"/>
                      </a:lnTo>
                      <a:lnTo>
                        <a:pt x="143" y="832"/>
                      </a:lnTo>
                      <a:lnTo>
                        <a:pt x="163" y="852"/>
                      </a:lnTo>
                      <a:lnTo>
                        <a:pt x="183" y="869"/>
                      </a:lnTo>
                      <a:lnTo>
                        <a:pt x="206" y="886"/>
                      </a:lnTo>
                      <a:lnTo>
                        <a:pt x="228" y="901"/>
                      </a:lnTo>
                      <a:lnTo>
                        <a:pt x="251" y="914"/>
                      </a:lnTo>
                      <a:lnTo>
                        <a:pt x="276" y="927"/>
                      </a:lnTo>
                      <a:lnTo>
                        <a:pt x="300" y="938"/>
                      </a:lnTo>
                      <a:lnTo>
                        <a:pt x="326" y="948"/>
                      </a:lnTo>
                      <a:lnTo>
                        <a:pt x="353" y="956"/>
                      </a:lnTo>
                      <a:lnTo>
                        <a:pt x="379" y="963"/>
                      </a:lnTo>
                      <a:lnTo>
                        <a:pt x="406" y="969"/>
                      </a:lnTo>
                      <a:lnTo>
                        <a:pt x="432" y="972"/>
                      </a:lnTo>
                      <a:lnTo>
                        <a:pt x="460" y="975"/>
                      </a:lnTo>
                      <a:lnTo>
                        <a:pt x="488" y="975"/>
                      </a:lnTo>
                      <a:lnTo>
                        <a:pt x="514" y="975"/>
                      </a:lnTo>
                      <a:lnTo>
                        <a:pt x="542" y="972"/>
                      </a:lnTo>
                      <a:lnTo>
                        <a:pt x="569" y="969"/>
                      </a:lnTo>
                      <a:lnTo>
                        <a:pt x="596" y="963"/>
                      </a:lnTo>
                      <a:lnTo>
                        <a:pt x="622" y="956"/>
                      </a:lnTo>
                      <a:lnTo>
                        <a:pt x="649" y="948"/>
                      </a:lnTo>
                      <a:lnTo>
                        <a:pt x="674" y="938"/>
                      </a:lnTo>
                      <a:lnTo>
                        <a:pt x="699" y="927"/>
                      </a:lnTo>
                      <a:lnTo>
                        <a:pt x="723" y="914"/>
                      </a:lnTo>
                      <a:lnTo>
                        <a:pt x="747" y="901"/>
                      </a:lnTo>
                      <a:lnTo>
                        <a:pt x="770" y="886"/>
                      </a:lnTo>
                      <a:lnTo>
                        <a:pt x="791" y="869"/>
                      </a:lnTo>
                      <a:lnTo>
                        <a:pt x="813" y="852"/>
                      </a:lnTo>
                      <a:lnTo>
                        <a:pt x="833" y="832"/>
                      </a:lnTo>
                      <a:lnTo>
                        <a:pt x="851" y="812"/>
                      </a:lnTo>
                      <a:lnTo>
                        <a:pt x="869" y="792"/>
                      </a:lnTo>
                      <a:lnTo>
                        <a:pt x="885" y="770"/>
                      </a:lnTo>
                      <a:lnTo>
                        <a:pt x="900" y="747"/>
                      </a:lnTo>
                      <a:lnTo>
                        <a:pt x="915" y="724"/>
                      </a:lnTo>
                      <a:lnTo>
                        <a:pt x="927" y="699"/>
                      </a:lnTo>
                      <a:lnTo>
                        <a:pt x="938" y="674"/>
                      </a:lnTo>
                      <a:lnTo>
                        <a:pt x="948" y="648"/>
                      </a:lnTo>
                      <a:lnTo>
                        <a:pt x="956" y="623"/>
                      </a:lnTo>
                      <a:lnTo>
                        <a:pt x="963" y="596"/>
                      </a:lnTo>
                      <a:lnTo>
                        <a:pt x="968" y="569"/>
                      </a:lnTo>
                      <a:lnTo>
                        <a:pt x="972" y="542"/>
                      </a:lnTo>
                      <a:lnTo>
                        <a:pt x="974" y="515"/>
                      </a:lnTo>
                      <a:lnTo>
                        <a:pt x="975" y="487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47" name="Line 326"/>
                <p:cNvSpPr>
                  <a:spLocks noChangeShapeType="1"/>
                </p:cNvSpPr>
                <p:nvPr/>
              </p:nvSpPr>
              <p:spPr bwMode="auto">
                <a:xfrm flipV="1">
                  <a:off x="3587" y="2787"/>
                  <a:ext cx="0" cy="618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48" name="Line 327"/>
                <p:cNvSpPr>
                  <a:spLocks noChangeShapeType="1"/>
                </p:cNvSpPr>
                <p:nvPr/>
              </p:nvSpPr>
              <p:spPr bwMode="auto">
                <a:xfrm flipH="1">
                  <a:off x="3345" y="2787"/>
                  <a:ext cx="242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49" name="Line 328"/>
                <p:cNvSpPr>
                  <a:spLocks noChangeShapeType="1"/>
                </p:cNvSpPr>
                <p:nvPr/>
              </p:nvSpPr>
              <p:spPr bwMode="auto">
                <a:xfrm flipH="1">
                  <a:off x="3345" y="3405"/>
                  <a:ext cx="242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50" name="Line 329"/>
                <p:cNvSpPr>
                  <a:spLocks noChangeShapeType="1"/>
                </p:cNvSpPr>
                <p:nvPr/>
              </p:nvSpPr>
              <p:spPr bwMode="auto">
                <a:xfrm>
                  <a:off x="2039" y="2538"/>
                  <a:ext cx="0" cy="10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51" name="Line 330"/>
                <p:cNvSpPr>
                  <a:spLocks noChangeShapeType="1"/>
                </p:cNvSpPr>
                <p:nvPr/>
              </p:nvSpPr>
              <p:spPr bwMode="auto">
                <a:xfrm>
                  <a:off x="2039" y="2670"/>
                  <a:ext cx="0" cy="11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52" name="Line 331"/>
                <p:cNvSpPr>
                  <a:spLocks noChangeShapeType="1"/>
                </p:cNvSpPr>
                <p:nvPr/>
              </p:nvSpPr>
              <p:spPr bwMode="auto">
                <a:xfrm>
                  <a:off x="2039" y="2808"/>
                  <a:ext cx="0" cy="11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53" name="Line 332"/>
                <p:cNvSpPr>
                  <a:spLocks noChangeShapeType="1"/>
                </p:cNvSpPr>
                <p:nvPr/>
              </p:nvSpPr>
              <p:spPr bwMode="auto">
                <a:xfrm>
                  <a:off x="2039" y="2949"/>
                  <a:ext cx="0" cy="11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54" name="Line 333"/>
                <p:cNvSpPr>
                  <a:spLocks noChangeShapeType="1"/>
                </p:cNvSpPr>
                <p:nvPr/>
              </p:nvSpPr>
              <p:spPr bwMode="auto">
                <a:xfrm>
                  <a:off x="2039" y="3087"/>
                  <a:ext cx="0" cy="11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55" name="Line 334"/>
                <p:cNvSpPr>
                  <a:spLocks noChangeShapeType="1"/>
                </p:cNvSpPr>
                <p:nvPr/>
              </p:nvSpPr>
              <p:spPr bwMode="auto">
                <a:xfrm>
                  <a:off x="2039" y="3226"/>
                  <a:ext cx="0" cy="11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56" name="Line 335"/>
                <p:cNvSpPr>
                  <a:spLocks noChangeShapeType="1"/>
                </p:cNvSpPr>
                <p:nvPr/>
              </p:nvSpPr>
              <p:spPr bwMode="auto">
                <a:xfrm>
                  <a:off x="2039" y="3364"/>
                  <a:ext cx="0" cy="11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57" name="Line 336"/>
                <p:cNvSpPr>
                  <a:spLocks noChangeShapeType="1"/>
                </p:cNvSpPr>
                <p:nvPr/>
              </p:nvSpPr>
              <p:spPr bwMode="auto">
                <a:xfrm>
                  <a:off x="2039" y="3503"/>
                  <a:ext cx="0" cy="11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58" name="Line 337"/>
                <p:cNvSpPr>
                  <a:spLocks noChangeShapeType="1"/>
                </p:cNvSpPr>
                <p:nvPr/>
              </p:nvSpPr>
              <p:spPr bwMode="auto">
                <a:xfrm>
                  <a:off x="2039" y="3641"/>
                  <a:ext cx="0" cy="11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59" name="Line 338"/>
                <p:cNvSpPr>
                  <a:spLocks noChangeShapeType="1"/>
                </p:cNvSpPr>
                <p:nvPr/>
              </p:nvSpPr>
              <p:spPr bwMode="auto">
                <a:xfrm>
                  <a:off x="2039" y="3780"/>
                  <a:ext cx="0" cy="11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60" name="Line 339"/>
                <p:cNvSpPr>
                  <a:spLocks noChangeShapeType="1"/>
                </p:cNvSpPr>
                <p:nvPr/>
              </p:nvSpPr>
              <p:spPr bwMode="auto">
                <a:xfrm>
                  <a:off x="2039" y="3918"/>
                  <a:ext cx="0" cy="10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61" name="Line 340"/>
                <p:cNvSpPr>
                  <a:spLocks noChangeShapeType="1"/>
                </p:cNvSpPr>
                <p:nvPr/>
              </p:nvSpPr>
              <p:spPr bwMode="auto">
                <a:xfrm>
                  <a:off x="1281" y="2613"/>
                  <a:ext cx="0" cy="1337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62" name="Line 341"/>
                <p:cNvSpPr>
                  <a:spLocks noChangeShapeType="1"/>
                </p:cNvSpPr>
                <p:nvPr/>
              </p:nvSpPr>
              <p:spPr bwMode="auto">
                <a:xfrm flipV="1">
                  <a:off x="1661" y="2996"/>
                  <a:ext cx="0" cy="22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63" name="Line 342"/>
                <p:cNvSpPr>
                  <a:spLocks noChangeShapeType="1"/>
                </p:cNvSpPr>
                <p:nvPr/>
              </p:nvSpPr>
              <p:spPr bwMode="auto">
                <a:xfrm flipV="1">
                  <a:off x="1661" y="2947"/>
                  <a:ext cx="0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64" name="Line 343"/>
                <p:cNvSpPr>
                  <a:spLocks noChangeShapeType="1"/>
                </p:cNvSpPr>
                <p:nvPr/>
              </p:nvSpPr>
              <p:spPr bwMode="auto">
                <a:xfrm flipV="1">
                  <a:off x="1661" y="2691"/>
                  <a:ext cx="0" cy="2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65" name="Line 344"/>
                <p:cNvSpPr>
                  <a:spLocks noChangeShapeType="1"/>
                </p:cNvSpPr>
                <p:nvPr/>
              </p:nvSpPr>
              <p:spPr bwMode="auto">
                <a:xfrm>
                  <a:off x="2844" y="2462"/>
                  <a:ext cx="0" cy="15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66" name="Line 345"/>
                <p:cNvSpPr>
                  <a:spLocks noChangeShapeType="1"/>
                </p:cNvSpPr>
                <p:nvPr/>
              </p:nvSpPr>
              <p:spPr bwMode="auto">
                <a:xfrm>
                  <a:off x="2844" y="2641"/>
                  <a:ext cx="0" cy="2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67" name="Line 346"/>
                <p:cNvSpPr>
                  <a:spLocks noChangeShapeType="1"/>
                </p:cNvSpPr>
                <p:nvPr/>
              </p:nvSpPr>
              <p:spPr bwMode="auto">
                <a:xfrm>
                  <a:off x="2844" y="2691"/>
                  <a:ext cx="0" cy="22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68" name="Line 347"/>
                <p:cNvSpPr>
                  <a:spLocks noChangeShapeType="1"/>
                </p:cNvSpPr>
                <p:nvPr/>
              </p:nvSpPr>
              <p:spPr bwMode="auto">
                <a:xfrm>
                  <a:off x="2844" y="2941"/>
                  <a:ext cx="0" cy="2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69" name="Line 348"/>
                <p:cNvSpPr>
                  <a:spLocks noChangeShapeType="1"/>
                </p:cNvSpPr>
                <p:nvPr/>
              </p:nvSpPr>
              <p:spPr bwMode="auto">
                <a:xfrm>
                  <a:off x="2844" y="2991"/>
                  <a:ext cx="0" cy="22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70" name="Line 349"/>
                <p:cNvSpPr>
                  <a:spLocks noChangeShapeType="1"/>
                </p:cNvSpPr>
                <p:nvPr/>
              </p:nvSpPr>
              <p:spPr bwMode="auto">
                <a:xfrm>
                  <a:off x="2844" y="3242"/>
                  <a:ext cx="0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71" name="Line 350"/>
                <p:cNvSpPr>
                  <a:spLocks noChangeShapeType="1"/>
                </p:cNvSpPr>
                <p:nvPr/>
              </p:nvSpPr>
              <p:spPr bwMode="auto">
                <a:xfrm>
                  <a:off x="2844" y="3291"/>
                  <a:ext cx="0" cy="22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72" name="Line 351"/>
                <p:cNvSpPr>
                  <a:spLocks noChangeShapeType="1"/>
                </p:cNvSpPr>
                <p:nvPr/>
              </p:nvSpPr>
              <p:spPr bwMode="auto">
                <a:xfrm>
                  <a:off x="2844" y="3540"/>
                  <a:ext cx="0" cy="2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73" name="Line 352"/>
                <p:cNvSpPr>
                  <a:spLocks noChangeShapeType="1"/>
                </p:cNvSpPr>
                <p:nvPr/>
              </p:nvSpPr>
              <p:spPr bwMode="auto">
                <a:xfrm>
                  <a:off x="2844" y="3590"/>
                  <a:ext cx="0" cy="15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74" name="Freeform 353"/>
                <p:cNvSpPr>
                  <a:spLocks/>
                </p:cNvSpPr>
                <p:nvPr/>
              </p:nvSpPr>
              <p:spPr bwMode="auto">
                <a:xfrm>
                  <a:off x="2025" y="4020"/>
                  <a:ext cx="28" cy="5"/>
                </a:xfrm>
                <a:custGeom>
                  <a:avLst/>
                  <a:gdLst>
                    <a:gd name="T0" fmla="*/ 0 w 111"/>
                    <a:gd name="T1" fmla="*/ 5 h 21"/>
                    <a:gd name="T2" fmla="*/ 6 w 111"/>
                    <a:gd name="T3" fmla="*/ 5 h 21"/>
                    <a:gd name="T4" fmla="*/ 12 w 111"/>
                    <a:gd name="T5" fmla="*/ 4 h 21"/>
                    <a:gd name="T6" fmla="*/ 17 w 111"/>
                    <a:gd name="T7" fmla="*/ 3 h 21"/>
                    <a:gd name="T8" fmla="*/ 23 w 111"/>
                    <a:gd name="T9" fmla="*/ 2 h 21"/>
                    <a:gd name="T10" fmla="*/ 28 w 111"/>
                    <a:gd name="T11" fmla="*/ 0 h 2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11" h="21">
                      <a:moveTo>
                        <a:pt x="0" y="21"/>
                      </a:moveTo>
                      <a:lnTo>
                        <a:pt x="24" y="20"/>
                      </a:lnTo>
                      <a:lnTo>
                        <a:pt x="46" y="18"/>
                      </a:lnTo>
                      <a:lnTo>
                        <a:pt x="67" y="14"/>
                      </a:lnTo>
                      <a:lnTo>
                        <a:pt x="90" y="7"/>
                      </a:lnTo>
                      <a:lnTo>
                        <a:pt x="111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75" name="Freeform 354"/>
                <p:cNvSpPr>
                  <a:spLocks/>
                </p:cNvSpPr>
                <p:nvPr/>
              </p:nvSpPr>
              <p:spPr bwMode="auto">
                <a:xfrm>
                  <a:off x="2025" y="4020"/>
                  <a:ext cx="28" cy="5"/>
                </a:xfrm>
                <a:custGeom>
                  <a:avLst/>
                  <a:gdLst>
                    <a:gd name="T0" fmla="*/ 0 w 111"/>
                    <a:gd name="T1" fmla="*/ 5 h 21"/>
                    <a:gd name="T2" fmla="*/ 6 w 111"/>
                    <a:gd name="T3" fmla="*/ 5 h 21"/>
                    <a:gd name="T4" fmla="*/ 12 w 111"/>
                    <a:gd name="T5" fmla="*/ 4 h 21"/>
                    <a:gd name="T6" fmla="*/ 17 w 111"/>
                    <a:gd name="T7" fmla="*/ 3 h 21"/>
                    <a:gd name="T8" fmla="*/ 23 w 111"/>
                    <a:gd name="T9" fmla="*/ 2 h 21"/>
                    <a:gd name="T10" fmla="*/ 28 w 111"/>
                    <a:gd name="T11" fmla="*/ 0 h 2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11" h="21">
                      <a:moveTo>
                        <a:pt x="0" y="21"/>
                      </a:moveTo>
                      <a:lnTo>
                        <a:pt x="24" y="20"/>
                      </a:lnTo>
                      <a:lnTo>
                        <a:pt x="46" y="18"/>
                      </a:lnTo>
                      <a:lnTo>
                        <a:pt x="67" y="14"/>
                      </a:lnTo>
                      <a:lnTo>
                        <a:pt x="90" y="7"/>
                      </a:lnTo>
                      <a:lnTo>
                        <a:pt x="111" y="0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76" name="Freeform 355"/>
                <p:cNvSpPr>
                  <a:spLocks/>
                </p:cNvSpPr>
                <p:nvPr/>
              </p:nvSpPr>
              <p:spPr bwMode="auto">
                <a:xfrm>
                  <a:off x="1281" y="2538"/>
                  <a:ext cx="74" cy="75"/>
                </a:xfrm>
                <a:custGeom>
                  <a:avLst/>
                  <a:gdLst>
                    <a:gd name="T0" fmla="*/ 74 w 293"/>
                    <a:gd name="T1" fmla="*/ 0 h 293"/>
                    <a:gd name="T2" fmla="*/ 68 w 293"/>
                    <a:gd name="T3" fmla="*/ 0 h 293"/>
                    <a:gd name="T4" fmla="*/ 63 w 293"/>
                    <a:gd name="T5" fmla="*/ 1 h 293"/>
                    <a:gd name="T6" fmla="*/ 58 w 293"/>
                    <a:gd name="T7" fmla="*/ 2 h 293"/>
                    <a:gd name="T8" fmla="*/ 52 w 293"/>
                    <a:gd name="T9" fmla="*/ 3 h 293"/>
                    <a:gd name="T10" fmla="*/ 47 w 293"/>
                    <a:gd name="T11" fmla="*/ 5 h 293"/>
                    <a:gd name="T12" fmla="*/ 42 w 293"/>
                    <a:gd name="T13" fmla="*/ 7 h 293"/>
                    <a:gd name="T14" fmla="*/ 37 w 293"/>
                    <a:gd name="T15" fmla="*/ 10 h 293"/>
                    <a:gd name="T16" fmla="*/ 32 w 293"/>
                    <a:gd name="T17" fmla="*/ 13 h 293"/>
                    <a:gd name="T18" fmla="*/ 28 w 293"/>
                    <a:gd name="T19" fmla="*/ 16 h 293"/>
                    <a:gd name="T20" fmla="*/ 24 w 293"/>
                    <a:gd name="T21" fmla="*/ 20 h 293"/>
                    <a:gd name="T22" fmla="*/ 20 w 293"/>
                    <a:gd name="T23" fmla="*/ 24 h 293"/>
                    <a:gd name="T24" fmla="*/ 16 w 293"/>
                    <a:gd name="T25" fmla="*/ 28 h 293"/>
                    <a:gd name="T26" fmla="*/ 13 w 293"/>
                    <a:gd name="T27" fmla="*/ 33 h 293"/>
                    <a:gd name="T28" fmla="*/ 10 w 293"/>
                    <a:gd name="T29" fmla="*/ 37 h 293"/>
                    <a:gd name="T30" fmla="*/ 8 w 293"/>
                    <a:gd name="T31" fmla="*/ 42 h 293"/>
                    <a:gd name="T32" fmla="*/ 5 w 293"/>
                    <a:gd name="T33" fmla="*/ 48 h 293"/>
                    <a:gd name="T34" fmla="*/ 4 w 293"/>
                    <a:gd name="T35" fmla="*/ 53 h 293"/>
                    <a:gd name="T36" fmla="*/ 2 w 293"/>
                    <a:gd name="T37" fmla="*/ 58 h 293"/>
                    <a:gd name="T38" fmla="*/ 1 w 293"/>
                    <a:gd name="T39" fmla="*/ 64 h 293"/>
                    <a:gd name="T40" fmla="*/ 0 w 293"/>
                    <a:gd name="T41" fmla="*/ 69 h 293"/>
                    <a:gd name="T42" fmla="*/ 0 w 293"/>
                    <a:gd name="T43" fmla="*/ 75 h 293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293" h="293">
                      <a:moveTo>
                        <a:pt x="293" y="0"/>
                      </a:moveTo>
                      <a:lnTo>
                        <a:pt x="271" y="0"/>
                      </a:lnTo>
                      <a:lnTo>
                        <a:pt x="249" y="4"/>
                      </a:lnTo>
                      <a:lnTo>
                        <a:pt x="228" y="7"/>
                      </a:lnTo>
                      <a:lnTo>
                        <a:pt x="206" y="13"/>
                      </a:lnTo>
                      <a:lnTo>
                        <a:pt x="186" y="21"/>
                      </a:lnTo>
                      <a:lnTo>
                        <a:pt x="166" y="29"/>
                      </a:lnTo>
                      <a:lnTo>
                        <a:pt x="147" y="39"/>
                      </a:lnTo>
                      <a:lnTo>
                        <a:pt x="128" y="50"/>
                      </a:lnTo>
                      <a:lnTo>
                        <a:pt x="111" y="64"/>
                      </a:lnTo>
                      <a:lnTo>
                        <a:pt x="94" y="78"/>
                      </a:lnTo>
                      <a:lnTo>
                        <a:pt x="79" y="93"/>
                      </a:lnTo>
                      <a:lnTo>
                        <a:pt x="64" y="110"/>
                      </a:lnTo>
                      <a:lnTo>
                        <a:pt x="51" y="128"/>
                      </a:lnTo>
                      <a:lnTo>
                        <a:pt x="39" y="146"/>
                      </a:lnTo>
                      <a:lnTo>
                        <a:pt x="30" y="165"/>
                      </a:lnTo>
                      <a:lnTo>
                        <a:pt x="20" y="186"/>
                      </a:lnTo>
                      <a:lnTo>
                        <a:pt x="14" y="206"/>
                      </a:lnTo>
                      <a:lnTo>
                        <a:pt x="7" y="227"/>
                      </a:lnTo>
                      <a:lnTo>
                        <a:pt x="3" y="249"/>
                      </a:lnTo>
                      <a:lnTo>
                        <a:pt x="1" y="271"/>
                      </a:lnTo>
                      <a:lnTo>
                        <a:pt x="0" y="293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77" name="Freeform 356"/>
                <p:cNvSpPr>
                  <a:spLocks/>
                </p:cNvSpPr>
                <p:nvPr/>
              </p:nvSpPr>
              <p:spPr bwMode="auto">
                <a:xfrm>
                  <a:off x="1281" y="3950"/>
                  <a:ext cx="74" cy="75"/>
                </a:xfrm>
                <a:custGeom>
                  <a:avLst/>
                  <a:gdLst>
                    <a:gd name="T0" fmla="*/ 0 w 293"/>
                    <a:gd name="T1" fmla="*/ 0 h 292"/>
                    <a:gd name="T2" fmla="*/ 0 w 293"/>
                    <a:gd name="T3" fmla="*/ 6 h 292"/>
                    <a:gd name="T4" fmla="*/ 1 w 293"/>
                    <a:gd name="T5" fmla="*/ 11 h 292"/>
                    <a:gd name="T6" fmla="*/ 2 w 293"/>
                    <a:gd name="T7" fmla="*/ 16 h 292"/>
                    <a:gd name="T8" fmla="*/ 4 w 293"/>
                    <a:gd name="T9" fmla="*/ 22 h 292"/>
                    <a:gd name="T10" fmla="*/ 5 w 293"/>
                    <a:gd name="T11" fmla="*/ 27 h 292"/>
                    <a:gd name="T12" fmla="*/ 8 w 293"/>
                    <a:gd name="T13" fmla="*/ 32 h 292"/>
                    <a:gd name="T14" fmla="*/ 10 w 293"/>
                    <a:gd name="T15" fmla="*/ 37 h 292"/>
                    <a:gd name="T16" fmla="*/ 13 w 293"/>
                    <a:gd name="T17" fmla="*/ 42 h 292"/>
                    <a:gd name="T18" fmla="*/ 16 w 293"/>
                    <a:gd name="T19" fmla="*/ 47 h 292"/>
                    <a:gd name="T20" fmla="*/ 20 w 293"/>
                    <a:gd name="T21" fmla="*/ 51 h 292"/>
                    <a:gd name="T22" fmla="*/ 24 w 293"/>
                    <a:gd name="T23" fmla="*/ 55 h 292"/>
                    <a:gd name="T24" fmla="*/ 28 w 293"/>
                    <a:gd name="T25" fmla="*/ 59 h 292"/>
                    <a:gd name="T26" fmla="*/ 32 w 293"/>
                    <a:gd name="T27" fmla="*/ 62 h 292"/>
                    <a:gd name="T28" fmla="*/ 37 w 293"/>
                    <a:gd name="T29" fmla="*/ 65 h 292"/>
                    <a:gd name="T30" fmla="*/ 42 w 293"/>
                    <a:gd name="T31" fmla="*/ 68 h 292"/>
                    <a:gd name="T32" fmla="*/ 47 w 293"/>
                    <a:gd name="T33" fmla="*/ 70 h 292"/>
                    <a:gd name="T34" fmla="*/ 52 w 293"/>
                    <a:gd name="T35" fmla="*/ 72 h 292"/>
                    <a:gd name="T36" fmla="*/ 58 w 293"/>
                    <a:gd name="T37" fmla="*/ 73 h 292"/>
                    <a:gd name="T38" fmla="*/ 63 w 293"/>
                    <a:gd name="T39" fmla="*/ 74 h 292"/>
                    <a:gd name="T40" fmla="*/ 68 w 293"/>
                    <a:gd name="T41" fmla="*/ 75 h 292"/>
                    <a:gd name="T42" fmla="*/ 74 w 293"/>
                    <a:gd name="T43" fmla="*/ 75 h 292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293" h="292">
                      <a:moveTo>
                        <a:pt x="0" y="0"/>
                      </a:moveTo>
                      <a:lnTo>
                        <a:pt x="1" y="22"/>
                      </a:lnTo>
                      <a:lnTo>
                        <a:pt x="3" y="43"/>
                      </a:lnTo>
                      <a:lnTo>
                        <a:pt x="7" y="64"/>
                      </a:lnTo>
                      <a:lnTo>
                        <a:pt x="14" y="86"/>
                      </a:lnTo>
                      <a:lnTo>
                        <a:pt x="20" y="106"/>
                      </a:lnTo>
                      <a:lnTo>
                        <a:pt x="30" y="126"/>
                      </a:lnTo>
                      <a:lnTo>
                        <a:pt x="39" y="145"/>
                      </a:lnTo>
                      <a:lnTo>
                        <a:pt x="51" y="165"/>
                      </a:lnTo>
                      <a:lnTo>
                        <a:pt x="64" y="182"/>
                      </a:lnTo>
                      <a:lnTo>
                        <a:pt x="79" y="199"/>
                      </a:lnTo>
                      <a:lnTo>
                        <a:pt x="94" y="215"/>
                      </a:lnTo>
                      <a:lnTo>
                        <a:pt x="111" y="228"/>
                      </a:lnTo>
                      <a:lnTo>
                        <a:pt x="128" y="241"/>
                      </a:lnTo>
                      <a:lnTo>
                        <a:pt x="147" y="253"/>
                      </a:lnTo>
                      <a:lnTo>
                        <a:pt x="166" y="264"/>
                      </a:lnTo>
                      <a:lnTo>
                        <a:pt x="186" y="272"/>
                      </a:lnTo>
                      <a:lnTo>
                        <a:pt x="206" y="280"/>
                      </a:lnTo>
                      <a:lnTo>
                        <a:pt x="228" y="285"/>
                      </a:lnTo>
                      <a:lnTo>
                        <a:pt x="249" y="289"/>
                      </a:lnTo>
                      <a:lnTo>
                        <a:pt x="271" y="291"/>
                      </a:lnTo>
                      <a:lnTo>
                        <a:pt x="293" y="292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78" name="Freeform 357"/>
                <p:cNvSpPr>
                  <a:spLocks/>
                </p:cNvSpPr>
                <p:nvPr/>
              </p:nvSpPr>
              <p:spPr bwMode="auto">
                <a:xfrm>
                  <a:off x="3286" y="2757"/>
                  <a:ext cx="59" cy="30"/>
                </a:xfrm>
                <a:custGeom>
                  <a:avLst/>
                  <a:gdLst>
                    <a:gd name="T0" fmla="*/ 0 w 232"/>
                    <a:gd name="T1" fmla="*/ 0 h 115"/>
                    <a:gd name="T2" fmla="*/ 4 w 232"/>
                    <a:gd name="T3" fmla="*/ 4 h 115"/>
                    <a:gd name="T4" fmla="*/ 8 w 232"/>
                    <a:gd name="T5" fmla="*/ 9 h 115"/>
                    <a:gd name="T6" fmla="*/ 11 w 232"/>
                    <a:gd name="T7" fmla="*/ 13 h 115"/>
                    <a:gd name="T8" fmla="*/ 16 w 232"/>
                    <a:gd name="T9" fmla="*/ 16 h 115"/>
                    <a:gd name="T10" fmla="*/ 21 w 232"/>
                    <a:gd name="T11" fmla="*/ 19 h 115"/>
                    <a:gd name="T12" fmla="*/ 26 w 232"/>
                    <a:gd name="T13" fmla="*/ 22 h 115"/>
                    <a:gd name="T14" fmla="*/ 31 w 232"/>
                    <a:gd name="T15" fmla="*/ 24 h 115"/>
                    <a:gd name="T16" fmla="*/ 36 w 232"/>
                    <a:gd name="T17" fmla="*/ 26 h 115"/>
                    <a:gd name="T18" fmla="*/ 42 w 232"/>
                    <a:gd name="T19" fmla="*/ 28 h 115"/>
                    <a:gd name="T20" fmla="*/ 48 w 232"/>
                    <a:gd name="T21" fmla="*/ 29 h 115"/>
                    <a:gd name="T22" fmla="*/ 53 w 232"/>
                    <a:gd name="T23" fmla="*/ 30 h 115"/>
                    <a:gd name="T24" fmla="*/ 59 w 232"/>
                    <a:gd name="T25" fmla="*/ 30 h 11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232" h="115">
                      <a:moveTo>
                        <a:pt x="0" y="0"/>
                      </a:moveTo>
                      <a:lnTo>
                        <a:pt x="14" y="17"/>
                      </a:lnTo>
                      <a:lnTo>
                        <a:pt x="30" y="34"/>
                      </a:lnTo>
                      <a:lnTo>
                        <a:pt x="45" y="49"/>
                      </a:lnTo>
                      <a:lnTo>
                        <a:pt x="64" y="61"/>
                      </a:lnTo>
                      <a:lnTo>
                        <a:pt x="83" y="74"/>
                      </a:lnTo>
                      <a:lnTo>
                        <a:pt x="102" y="85"/>
                      </a:lnTo>
                      <a:lnTo>
                        <a:pt x="122" y="93"/>
                      </a:lnTo>
                      <a:lnTo>
                        <a:pt x="143" y="101"/>
                      </a:lnTo>
                      <a:lnTo>
                        <a:pt x="165" y="107"/>
                      </a:lnTo>
                      <a:lnTo>
                        <a:pt x="187" y="111"/>
                      </a:lnTo>
                      <a:lnTo>
                        <a:pt x="209" y="114"/>
                      </a:lnTo>
                      <a:lnTo>
                        <a:pt x="232" y="115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79" name="Freeform 358"/>
                <p:cNvSpPr>
                  <a:spLocks/>
                </p:cNvSpPr>
                <p:nvPr/>
              </p:nvSpPr>
              <p:spPr bwMode="auto">
                <a:xfrm>
                  <a:off x="3286" y="3405"/>
                  <a:ext cx="59" cy="28"/>
                </a:xfrm>
                <a:custGeom>
                  <a:avLst/>
                  <a:gdLst>
                    <a:gd name="T0" fmla="*/ 59 w 232"/>
                    <a:gd name="T1" fmla="*/ 0 h 114"/>
                    <a:gd name="T2" fmla="*/ 53 w 232"/>
                    <a:gd name="T3" fmla="*/ 0 h 114"/>
                    <a:gd name="T4" fmla="*/ 48 w 232"/>
                    <a:gd name="T5" fmla="*/ 1 h 114"/>
                    <a:gd name="T6" fmla="*/ 42 w 232"/>
                    <a:gd name="T7" fmla="*/ 2 h 114"/>
                    <a:gd name="T8" fmla="*/ 36 w 232"/>
                    <a:gd name="T9" fmla="*/ 3 h 114"/>
                    <a:gd name="T10" fmla="*/ 31 w 232"/>
                    <a:gd name="T11" fmla="*/ 5 h 114"/>
                    <a:gd name="T12" fmla="*/ 26 w 232"/>
                    <a:gd name="T13" fmla="*/ 7 h 114"/>
                    <a:gd name="T14" fmla="*/ 21 w 232"/>
                    <a:gd name="T15" fmla="*/ 10 h 114"/>
                    <a:gd name="T16" fmla="*/ 16 w 232"/>
                    <a:gd name="T17" fmla="*/ 13 h 114"/>
                    <a:gd name="T18" fmla="*/ 11 w 232"/>
                    <a:gd name="T19" fmla="*/ 16 h 114"/>
                    <a:gd name="T20" fmla="*/ 8 w 232"/>
                    <a:gd name="T21" fmla="*/ 20 h 114"/>
                    <a:gd name="T22" fmla="*/ 4 w 232"/>
                    <a:gd name="T23" fmla="*/ 24 h 114"/>
                    <a:gd name="T24" fmla="*/ 0 w 232"/>
                    <a:gd name="T25" fmla="*/ 28 h 11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232" h="114">
                      <a:moveTo>
                        <a:pt x="232" y="0"/>
                      </a:moveTo>
                      <a:lnTo>
                        <a:pt x="209" y="0"/>
                      </a:lnTo>
                      <a:lnTo>
                        <a:pt x="187" y="3"/>
                      </a:lnTo>
                      <a:lnTo>
                        <a:pt x="165" y="7"/>
                      </a:lnTo>
                      <a:lnTo>
                        <a:pt x="143" y="13"/>
                      </a:lnTo>
                      <a:lnTo>
                        <a:pt x="122" y="20"/>
                      </a:lnTo>
                      <a:lnTo>
                        <a:pt x="102" y="30"/>
                      </a:lnTo>
                      <a:lnTo>
                        <a:pt x="83" y="40"/>
                      </a:lnTo>
                      <a:lnTo>
                        <a:pt x="64" y="52"/>
                      </a:lnTo>
                      <a:lnTo>
                        <a:pt x="45" y="66"/>
                      </a:lnTo>
                      <a:lnTo>
                        <a:pt x="30" y="81"/>
                      </a:lnTo>
                      <a:lnTo>
                        <a:pt x="14" y="97"/>
                      </a:lnTo>
                      <a:lnTo>
                        <a:pt x="0" y="114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44098" name="Group 359"/>
              <p:cNvGrpSpPr>
                <a:grpSpLocks/>
              </p:cNvGrpSpPr>
              <p:nvPr/>
            </p:nvGrpSpPr>
            <p:grpSpPr bwMode="auto">
              <a:xfrm>
                <a:off x="3709" y="1300"/>
                <a:ext cx="1164" cy="988"/>
                <a:chOff x="3709" y="1300"/>
                <a:chExt cx="1164" cy="988"/>
              </a:xfrm>
            </p:grpSpPr>
            <p:sp>
              <p:nvSpPr>
                <p:cNvPr id="44099" name="Line 360"/>
                <p:cNvSpPr>
                  <a:spLocks noChangeShapeType="1"/>
                </p:cNvSpPr>
                <p:nvPr/>
              </p:nvSpPr>
              <p:spPr bwMode="auto">
                <a:xfrm>
                  <a:off x="4146" y="1900"/>
                  <a:ext cx="174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00" name="Line 361"/>
                <p:cNvSpPr>
                  <a:spLocks noChangeShapeType="1"/>
                </p:cNvSpPr>
                <p:nvPr/>
              </p:nvSpPr>
              <p:spPr bwMode="auto">
                <a:xfrm>
                  <a:off x="4349" y="1900"/>
                  <a:ext cx="21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01" name="Line 362"/>
                <p:cNvSpPr>
                  <a:spLocks noChangeShapeType="1"/>
                </p:cNvSpPr>
                <p:nvPr/>
              </p:nvSpPr>
              <p:spPr bwMode="auto">
                <a:xfrm>
                  <a:off x="4399" y="1900"/>
                  <a:ext cx="22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02" name="Line 363"/>
                <p:cNvSpPr>
                  <a:spLocks noChangeShapeType="1"/>
                </p:cNvSpPr>
                <p:nvPr/>
              </p:nvSpPr>
              <p:spPr bwMode="auto">
                <a:xfrm>
                  <a:off x="4647" y="1900"/>
                  <a:ext cx="2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03" name="Line 364"/>
                <p:cNvSpPr>
                  <a:spLocks noChangeShapeType="1"/>
                </p:cNvSpPr>
                <p:nvPr/>
              </p:nvSpPr>
              <p:spPr bwMode="auto">
                <a:xfrm>
                  <a:off x="4697" y="1900"/>
                  <a:ext cx="176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04" name="Line 365"/>
                <p:cNvSpPr>
                  <a:spLocks noChangeShapeType="1"/>
                </p:cNvSpPr>
                <p:nvPr/>
              </p:nvSpPr>
              <p:spPr bwMode="auto">
                <a:xfrm>
                  <a:off x="4502" y="1518"/>
                  <a:ext cx="0" cy="19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05" name="Line 366"/>
                <p:cNvSpPr>
                  <a:spLocks noChangeShapeType="1"/>
                </p:cNvSpPr>
                <p:nvPr/>
              </p:nvSpPr>
              <p:spPr bwMode="auto">
                <a:xfrm>
                  <a:off x="4502" y="1742"/>
                  <a:ext cx="0" cy="2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06" name="Line 367"/>
                <p:cNvSpPr>
                  <a:spLocks noChangeShapeType="1"/>
                </p:cNvSpPr>
                <p:nvPr/>
              </p:nvSpPr>
              <p:spPr bwMode="auto">
                <a:xfrm>
                  <a:off x="4502" y="1792"/>
                  <a:ext cx="0" cy="22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07" name="Line 368"/>
                <p:cNvSpPr>
                  <a:spLocks noChangeShapeType="1"/>
                </p:cNvSpPr>
                <p:nvPr/>
              </p:nvSpPr>
              <p:spPr bwMode="auto">
                <a:xfrm>
                  <a:off x="4502" y="2043"/>
                  <a:ext cx="0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08" name="Line 369"/>
                <p:cNvSpPr>
                  <a:spLocks noChangeShapeType="1"/>
                </p:cNvSpPr>
                <p:nvPr/>
              </p:nvSpPr>
              <p:spPr bwMode="auto">
                <a:xfrm>
                  <a:off x="4502" y="2092"/>
                  <a:ext cx="0" cy="19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09" name="Freeform 370"/>
                <p:cNvSpPr>
                  <a:spLocks/>
                </p:cNvSpPr>
                <p:nvPr/>
              </p:nvSpPr>
              <p:spPr bwMode="auto">
                <a:xfrm>
                  <a:off x="4354" y="1753"/>
                  <a:ext cx="297" cy="297"/>
                </a:xfrm>
                <a:custGeom>
                  <a:avLst/>
                  <a:gdLst>
                    <a:gd name="T0" fmla="*/ 297 w 1170"/>
                    <a:gd name="T1" fmla="*/ 141 h 1171"/>
                    <a:gd name="T2" fmla="*/ 295 w 1170"/>
                    <a:gd name="T3" fmla="*/ 125 h 1171"/>
                    <a:gd name="T4" fmla="*/ 292 w 1170"/>
                    <a:gd name="T5" fmla="*/ 110 h 1171"/>
                    <a:gd name="T6" fmla="*/ 287 w 1170"/>
                    <a:gd name="T7" fmla="*/ 95 h 1171"/>
                    <a:gd name="T8" fmla="*/ 281 w 1170"/>
                    <a:gd name="T9" fmla="*/ 81 h 1171"/>
                    <a:gd name="T10" fmla="*/ 273 w 1170"/>
                    <a:gd name="T11" fmla="*/ 68 h 1171"/>
                    <a:gd name="T12" fmla="*/ 264 w 1170"/>
                    <a:gd name="T13" fmla="*/ 55 h 1171"/>
                    <a:gd name="T14" fmla="*/ 254 w 1170"/>
                    <a:gd name="T15" fmla="*/ 43 h 1171"/>
                    <a:gd name="T16" fmla="*/ 242 w 1170"/>
                    <a:gd name="T17" fmla="*/ 33 h 1171"/>
                    <a:gd name="T18" fmla="*/ 229 w 1170"/>
                    <a:gd name="T19" fmla="*/ 24 h 1171"/>
                    <a:gd name="T20" fmla="*/ 216 w 1170"/>
                    <a:gd name="T21" fmla="*/ 16 h 1171"/>
                    <a:gd name="T22" fmla="*/ 202 w 1170"/>
                    <a:gd name="T23" fmla="*/ 10 h 1171"/>
                    <a:gd name="T24" fmla="*/ 187 w 1170"/>
                    <a:gd name="T25" fmla="*/ 5 h 1171"/>
                    <a:gd name="T26" fmla="*/ 172 w 1170"/>
                    <a:gd name="T27" fmla="*/ 2 h 1171"/>
                    <a:gd name="T28" fmla="*/ 156 w 1170"/>
                    <a:gd name="T29" fmla="*/ 0 h 1171"/>
                    <a:gd name="T30" fmla="*/ 141 w 1170"/>
                    <a:gd name="T31" fmla="*/ 0 h 1171"/>
                    <a:gd name="T32" fmla="*/ 125 w 1170"/>
                    <a:gd name="T33" fmla="*/ 2 h 1171"/>
                    <a:gd name="T34" fmla="*/ 110 w 1170"/>
                    <a:gd name="T35" fmla="*/ 5 h 1171"/>
                    <a:gd name="T36" fmla="*/ 95 w 1170"/>
                    <a:gd name="T37" fmla="*/ 10 h 1171"/>
                    <a:gd name="T38" fmla="*/ 81 w 1170"/>
                    <a:gd name="T39" fmla="*/ 16 h 1171"/>
                    <a:gd name="T40" fmla="*/ 68 w 1170"/>
                    <a:gd name="T41" fmla="*/ 24 h 1171"/>
                    <a:gd name="T42" fmla="*/ 55 w 1170"/>
                    <a:gd name="T43" fmla="*/ 33 h 1171"/>
                    <a:gd name="T44" fmla="*/ 43 w 1170"/>
                    <a:gd name="T45" fmla="*/ 43 h 1171"/>
                    <a:gd name="T46" fmla="*/ 33 w 1170"/>
                    <a:gd name="T47" fmla="*/ 55 h 1171"/>
                    <a:gd name="T48" fmla="*/ 24 w 1170"/>
                    <a:gd name="T49" fmla="*/ 68 h 1171"/>
                    <a:gd name="T50" fmla="*/ 16 w 1170"/>
                    <a:gd name="T51" fmla="*/ 81 h 1171"/>
                    <a:gd name="T52" fmla="*/ 10 w 1170"/>
                    <a:gd name="T53" fmla="*/ 95 h 1171"/>
                    <a:gd name="T54" fmla="*/ 5 w 1170"/>
                    <a:gd name="T55" fmla="*/ 110 h 1171"/>
                    <a:gd name="T56" fmla="*/ 2 w 1170"/>
                    <a:gd name="T57" fmla="*/ 125 h 1171"/>
                    <a:gd name="T58" fmla="*/ 0 w 1170"/>
                    <a:gd name="T59" fmla="*/ 141 h 1171"/>
                    <a:gd name="T60" fmla="*/ 0 w 1170"/>
                    <a:gd name="T61" fmla="*/ 156 h 1171"/>
                    <a:gd name="T62" fmla="*/ 2 w 1170"/>
                    <a:gd name="T63" fmla="*/ 172 h 1171"/>
                    <a:gd name="T64" fmla="*/ 5 w 1170"/>
                    <a:gd name="T65" fmla="*/ 187 h 1171"/>
                    <a:gd name="T66" fmla="*/ 10 w 1170"/>
                    <a:gd name="T67" fmla="*/ 202 h 1171"/>
                    <a:gd name="T68" fmla="*/ 16 w 1170"/>
                    <a:gd name="T69" fmla="*/ 216 h 1171"/>
                    <a:gd name="T70" fmla="*/ 24 w 1170"/>
                    <a:gd name="T71" fmla="*/ 230 h 1171"/>
                    <a:gd name="T72" fmla="*/ 33 w 1170"/>
                    <a:gd name="T73" fmla="*/ 242 h 1171"/>
                    <a:gd name="T74" fmla="*/ 43 w 1170"/>
                    <a:gd name="T75" fmla="*/ 254 h 1171"/>
                    <a:gd name="T76" fmla="*/ 55 w 1170"/>
                    <a:gd name="T77" fmla="*/ 264 h 1171"/>
                    <a:gd name="T78" fmla="*/ 68 w 1170"/>
                    <a:gd name="T79" fmla="*/ 273 h 1171"/>
                    <a:gd name="T80" fmla="*/ 81 w 1170"/>
                    <a:gd name="T81" fmla="*/ 281 h 1171"/>
                    <a:gd name="T82" fmla="*/ 95 w 1170"/>
                    <a:gd name="T83" fmla="*/ 287 h 1171"/>
                    <a:gd name="T84" fmla="*/ 110 w 1170"/>
                    <a:gd name="T85" fmla="*/ 292 h 1171"/>
                    <a:gd name="T86" fmla="*/ 125 w 1170"/>
                    <a:gd name="T87" fmla="*/ 295 h 1171"/>
                    <a:gd name="T88" fmla="*/ 141 w 1170"/>
                    <a:gd name="T89" fmla="*/ 297 h 1171"/>
                    <a:gd name="T90" fmla="*/ 156 w 1170"/>
                    <a:gd name="T91" fmla="*/ 297 h 1171"/>
                    <a:gd name="T92" fmla="*/ 172 w 1170"/>
                    <a:gd name="T93" fmla="*/ 295 h 1171"/>
                    <a:gd name="T94" fmla="*/ 187 w 1170"/>
                    <a:gd name="T95" fmla="*/ 292 h 1171"/>
                    <a:gd name="T96" fmla="*/ 202 w 1170"/>
                    <a:gd name="T97" fmla="*/ 287 h 1171"/>
                    <a:gd name="T98" fmla="*/ 216 w 1170"/>
                    <a:gd name="T99" fmla="*/ 281 h 1171"/>
                    <a:gd name="T100" fmla="*/ 229 w 1170"/>
                    <a:gd name="T101" fmla="*/ 273 h 1171"/>
                    <a:gd name="T102" fmla="*/ 242 w 1170"/>
                    <a:gd name="T103" fmla="*/ 264 h 1171"/>
                    <a:gd name="T104" fmla="*/ 254 w 1170"/>
                    <a:gd name="T105" fmla="*/ 254 h 1171"/>
                    <a:gd name="T106" fmla="*/ 264 w 1170"/>
                    <a:gd name="T107" fmla="*/ 242 h 1171"/>
                    <a:gd name="T108" fmla="*/ 273 w 1170"/>
                    <a:gd name="T109" fmla="*/ 230 h 1171"/>
                    <a:gd name="T110" fmla="*/ 281 w 1170"/>
                    <a:gd name="T111" fmla="*/ 216 h 1171"/>
                    <a:gd name="T112" fmla="*/ 287 w 1170"/>
                    <a:gd name="T113" fmla="*/ 202 h 1171"/>
                    <a:gd name="T114" fmla="*/ 292 w 1170"/>
                    <a:gd name="T115" fmla="*/ 187 h 1171"/>
                    <a:gd name="T116" fmla="*/ 295 w 1170"/>
                    <a:gd name="T117" fmla="*/ 172 h 1171"/>
                    <a:gd name="T118" fmla="*/ 297 w 1170"/>
                    <a:gd name="T119" fmla="*/ 156 h 1171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0" t="0" r="r" b="b"/>
                  <a:pathLst>
                    <a:path w="1170" h="1171">
                      <a:moveTo>
                        <a:pt x="1170" y="586"/>
                      </a:moveTo>
                      <a:lnTo>
                        <a:pt x="1169" y="556"/>
                      </a:lnTo>
                      <a:lnTo>
                        <a:pt x="1167" y="525"/>
                      </a:lnTo>
                      <a:lnTo>
                        <a:pt x="1163" y="494"/>
                      </a:lnTo>
                      <a:lnTo>
                        <a:pt x="1157" y="464"/>
                      </a:lnTo>
                      <a:lnTo>
                        <a:pt x="1150" y="434"/>
                      </a:lnTo>
                      <a:lnTo>
                        <a:pt x="1141" y="405"/>
                      </a:lnTo>
                      <a:lnTo>
                        <a:pt x="1131" y="376"/>
                      </a:lnTo>
                      <a:lnTo>
                        <a:pt x="1119" y="348"/>
                      </a:lnTo>
                      <a:lnTo>
                        <a:pt x="1106" y="320"/>
                      </a:lnTo>
                      <a:lnTo>
                        <a:pt x="1091" y="293"/>
                      </a:lnTo>
                      <a:lnTo>
                        <a:pt x="1075" y="267"/>
                      </a:lnTo>
                      <a:lnTo>
                        <a:pt x="1058" y="242"/>
                      </a:lnTo>
                      <a:lnTo>
                        <a:pt x="1039" y="217"/>
                      </a:lnTo>
                      <a:lnTo>
                        <a:pt x="1020" y="194"/>
                      </a:lnTo>
                      <a:lnTo>
                        <a:pt x="999" y="171"/>
                      </a:lnTo>
                      <a:lnTo>
                        <a:pt x="976" y="151"/>
                      </a:lnTo>
                      <a:lnTo>
                        <a:pt x="953" y="131"/>
                      </a:lnTo>
                      <a:lnTo>
                        <a:pt x="928" y="112"/>
                      </a:lnTo>
                      <a:lnTo>
                        <a:pt x="904" y="95"/>
                      </a:lnTo>
                      <a:lnTo>
                        <a:pt x="877" y="79"/>
                      </a:lnTo>
                      <a:lnTo>
                        <a:pt x="851" y="64"/>
                      </a:lnTo>
                      <a:lnTo>
                        <a:pt x="823" y="51"/>
                      </a:lnTo>
                      <a:lnTo>
                        <a:pt x="794" y="39"/>
                      </a:lnTo>
                      <a:lnTo>
                        <a:pt x="765" y="29"/>
                      </a:lnTo>
                      <a:lnTo>
                        <a:pt x="736" y="20"/>
                      </a:lnTo>
                      <a:lnTo>
                        <a:pt x="706" y="13"/>
                      </a:lnTo>
                      <a:lnTo>
                        <a:pt x="676" y="7"/>
                      </a:lnTo>
                      <a:lnTo>
                        <a:pt x="646" y="3"/>
                      </a:lnTo>
                      <a:lnTo>
                        <a:pt x="615" y="1"/>
                      </a:lnTo>
                      <a:lnTo>
                        <a:pt x="584" y="0"/>
                      </a:lnTo>
                      <a:lnTo>
                        <a:pt x="554" y="1"/>
                      </a:lnTo>
                      <a:lnTo>
                        <a:pt x="524" y="3"/>
                      </a:lnTo>
                      <a:lnTo>
                        <a:pt x="493" y="7"/>
                      </a:lnTo>
                      <a:lnTo>
                        <a:pt x="463" y="13"/>
                      </a:lnTo>
                      <a:lnTo>
                        <a:pt x="433" y="20"/>
                      </a:lnTo>
                      <a:lnTo>
                        <a:pt x="403" y="29"/>
                      </a:lnTo>
                      <a:lnTo>
                        <a:pt x="375" y="39"/>
                      </a:lnTo>
                      <a:lnTo>
                        <a:pt x="347" y="51"/>
                      </a:lnTo>
                      <a:lnTo>
                        <a:pt x="319" y="64"/>
                      </a:lnTo>
                      <a:lnTo>
                        <a:pt x="292" y="79"/>
                      </a:lnTo>
                      <a:lnTo>
                        <a:pt x="266" y="95"/>
                      </a:lnTo>
                      <a:lnTo>
                        <a:pt x="240" y="112"/>
                      </a:lnTo>
                      <a:lnTo>
                        <a:pt x="216" y="131"/>
                      </a:lnTo>
                      <a:lnTo>
                        <a:pt x="194" y="151"/>
                      </a:lnTo>
                      <a:lnTo>
                        <a:pt x="171" y="171"/>
                      </a:lnTo>
                      <a:lnTo>
                        <a:pt x="150" y="194"/>
                      </a:lnTo>
                      <a:lnTo>
                        <a:pt x="130" y="217"/>
                      </a:lnTo>
                      <a:lnTo>
                        <a:pt x="112" y="242"/>
                      </a:lnTo>
                      <a:lnTo>
                        <a:pt x="94" y="267"/>
                      </a:lnTo>
                      <a:lnTo>
                        <a:pt x="78" y="293"/>
                      </a:lnTo>
                      <a:lnTo>
                        <a:pt x="64" y="320"/>
                      </a:lnTo>
                      <a:lnTo>
                        <a:pt x="50" y="348"/>
                      </a:lnTo>
                      <a:lnTo>
                        <a:pt x="38" y="376"/>
                      </a:lnTo>
                      <a:lnTo>
                        <a:pt x="29" y="405"/>
                      </a:lnTo>
                      <a:lnTo>
                        <a:pt x="19" y="434"/>
                      </a:lnTo>
                      <a:lnTo>
                        <a:pt x="13" y="464"/>
                      </a:lnTo>
                      <a:lnTo>
                        <a:pt x="7" y="494"/>
                      </a:lnTo>
                      <a:lnTo>
                        <a:pt x="3" y="525"/>
                      </a:lnTo>
                      <a:lnTo>
                        <a:pt x="0" y="556"/>
                      </a:lnTo>
                      <a:lnTo>
                        <a:pt x="0" y="586"/>
                      </a:lnTo>
                      <a:lnTo>
                        <a:pt x="0" y="616"/>
                      </a:lnTo>
                      <a:lnTo>
                        <a:pt x="3" y="647"/>
                      </a:lnTo>
                      <a:lnTo>
                        <a:pt x="7" y="677"/>
                      </a:lnTo>
                      <a:lnTo>
                        <a:pt x="13" y="708"/>
                      </a:lnTo>
                      <a:lnTo>
                        <a:pt x="19" y="738"/>
                      </a:lnTo>
                      <a:lnTo>
                        <a:pt x="29" y="767"/>
                      </a:lnTo>
                      <a:lnTo>
                        <a:pt x="38" y="795"/>
                      </a:lnTo>
                      <a:lnTo>
                        <a:pt x="50" y="824"/>
                      </a:lnTo>
                      <a:lnTo>
                        <a:pt x="64" y="852"/>
                      </a:lnTo>
                      <a:lnTo>
                        <a:pt x="78" y="878"/>
                      </a:lnTo>
                      <a:lnTo>
                        <a:pt x="94" y="905"/>
                      </a:lnTo>
                      <a:lnTo>
                        <a:pt x="112" y="931"/>
                      </a:lnTo>
                      <a:lnTo>
                        <a:pt x="130" y="954"/>
                      </a:lnTo>
                      <a:lnTo>
                        <a:pt x="150" y="977"/>
                      </a:lnTo>
                      <a:lnTo>
                        <a:pt x="171" y="1000"/>
                      </a:lnTo>
                      <a:lnTo>
                        <a:pt x="194" y="1021"/>
                      </a:lnTo>
                      <a:lnTo>
                        <a:pt x="216" y="1041"/>
                      </a:lnTo>
                      <a:lnTo>
                        <a:pt x="240" y="1059"/>
                      </a:lnTo>
                      <a:lnTo>
                        <a:pt x="266" y="1077"/>
                      </a:lnTo>
                      <a:lnTo>
                        <a:pt x="292" y="1093"/>
                      </a:lnTo>
                      <a:lnTo>
                        <a:pt x="319" y="1107"/>
                      </a:lnTo>
                      <a:lnTo>
                        <a:pt x="347" y="1121"/>
                      </a:lnTo>
                      <a:lnTo>
                        <a:pt x="375" y="1133"/>
                      </a:lnTo>
                      <a:lnTo>
                        <a:pt x="403" y="1142"/>
                      </a:lnTo>
                      <a:lnTo>
                        <a:pt x="433" y="1152"/>
                      </a:lnTo>
                      <a:lnTo>
                        <a:pt x="463" y="1158"/>
                      </a:lnTo>
                      <a:lnTo>
                        <a:pt x="493" y="1164"/>
                      </a:lnTo>
                      <a:lnTo>
                        <a:pt x="524" y="1168"/>
                      </a:lnTo>
                      <a:lnTo>
                        <a:pt x="554" y="1171"/>
                      </a:lnTo>
                      <a:lnTo>
                        <a:pt x="584" y="1171"/>
                      </a:lnTo>
                      <a:lnTo>
                        <a:pt x="615" y="1171"/>
                      </a:lnTo>
                      <a:lnTo>
                        <a:pt x="646" y="1168"/>
                      </a:lnTo>
                      <a:lnTo>
                        <a:pt x="676" y="1164"/>
                      </a:lnTo>
                      <a:lnTo>
                        <a:pt x="706" y="1158"/>
                      </a:lnTo>
                      <a:lnTo>
                        <a:pt x="736" y="1152"/>
                      </a:lnTo>
                      <a:lnTo>
                        <a:pt x="765" y="1142"/>
                      </a:lnTo>
                      <a:lnTo>
                        <a:pt x="794" y="1133"/>
                      </a:lnTo>
                      <a:lnTo>
                        <a:pt x="823" y="1121"/>
                      </a:lnTo>
                      <a:lnTo>
                        <a:pt x="851" y="1107"/>
                      </a:lnTo>
                      <a:lnTo>
                        <a:pt x="877" y="1093"/>
                      </a:lnTo>
                      <a:lnTo>
                        <a:pt x="904" y="1077"/>
                      </a:lnTo>
                      <a:lnTo>
                        <a:pt x="928" y="1059"/>
                      </a:lnTo>
                      <a:lnTo>
                        <a:pt x="953" y="1041"/>
                      </a:lnTo>
                      <a:lnTo>
                        <a:pt x="976" y="1021"/>
                      </a:lnTo>
                      <a:lnTo>
                        <a:pt x="999" y="1000"/>
                      </a:lnTo>
                      <a:lnTo>
                        <a:pt x="1020" y="977"/>
                      </a:lnTo>
                      <a:lnTo>
                        <a:pt x="1039" y="954"/>
                      </a:lnTo>
                      <a:lnTo>
                        <a:pt x="1058" y="931"/>
                      </a:lnTo>
                      <a:lnTo>
                        <a:pt x="1075" y="905"/>
                      </a:lnTo>
                      <a:lnTo>
                        <a:pt x="1091" y="878"/>
                      </a:lnTo>
                      <a:lnTo>
                        <a:pt x="1106" y="852"/>
                      </a:lnTo>
                      <a:lnTo>
                        <a:pt x="1119" y="824"/>
                      </a:lnTo>
                      <a:lnTo>
                        <a:pt x="1131" y="795"/>
                      </a:lnTo>
                      <a:lnTo>
                        <a:pt x="1141" y="767"/>
                      </a:lnTo>
                      <a:lnTo>
                        <a:pt x="1150" y="738"/>
                      </a:lnTo>
                      <a:lnTo>
                        <a:pt x="1157" y="708"/>
                      </a:lnTo>
                      <a:lnTo>
                        <a:pt x="1163" y="677"/>
                      </a:lnTo>
                      <a:lnTo>
                        <a:pt x="1167" y="647"/>
                      </a:lnTo>
                      <a:lnTo>
                        <a:pt x="1169" y="616"/>
                      </a:lnTo>
                      <a:lnTo>
                        <a:pt x="1170" y="586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10" name="Freeform 371"/>
                <p:cNvSpPr>
                  <a:spLocks/>
                </p:cNvSpPr>
                <p:nvPr/>
              </p:nvSpPr>
              <p:spPr bwMode="auto">
                <a:xfrm>
                  <a:off x="4193" y="1591"/>
                  <a:ext cx="620" cy="309"/>
                </a:xfrm>
                <a:custGeom>
                  <a:avLst/>
                  <a:gdLst>
                    <a:gd name="T0" fmla="*/ 620 w 2439"/>
                    <a:gd name="T1" fmla="*/ 298 h 1220"/>
                    <a:gd name="T2" fmla="*/ 618 w 2439"/>
                    <a:gd name="T3" fmla="*/ 275 h 1220"/>
                    <a:gd name="T4" fmla="*/ 615 w 2439"/>
                    <a:gd name="T5" fmla="*/ 253 h 1220"/>
                    <a:gd name="T6" fmla="*/ 610 w 2439"/>
                    <a:gd name="T7" fmla="*/ 231 h 1220"/>
                    <a:gd name="T8" fmla="*/ 603 w 2439"/>
                    <a:gd name="T9" fmla="*/ 209 h 1220"/>
                    <a:gd name="T10" fmla="*/ 595 w 2439"/>
                    <a:gd name="T11" fmla="*/ 188 h 1220"/>
                    <a:gd name="T12" fmla="*/ 585 w 2439"/>
                    <a:gd name="T13" fmla="*/ 168 h 1220"/>
                    <a:gd name="T14" fmla="*/ 574 w 2439"/>
                    <a:gd name="T15" fmla="*/ 148 h 1220"/>
                    <a:gd name="T16" fmla="*/ 562 w 2439"/>
                    <a:gd name="T17" fmla="*/ 129 h 1220"/>
                    <a:gd name="T18" fmla="*/ 548 w 2439"/>
                    <a:gd name="T19" fmla="*/ 111 h 1220"/>
                    <a:gd name="T20" fmla="*/ 533 w 2439"/>
                    <a:gd name="T21" fmla="*/ 94 h 1220"/>
                    <a:gd name="T22" fmla="*/ 517 w 2439"/>
                    <a:gd name="T23" fmla="*/ 79 h 1220"/>
                    <a:gd name="T24" fmla="*/ 500 w 2439"/>
                    <a:gd name="T25" fmla="*/ 64 h 1220"/>
                    <a:gd name="T26" fmla="*/ 481 w 2439"/>
                    <a:gd name="T27" fmla="*/ 51 h 1220"/>
                    <a:gd name="T28" fmla="*/ 462 w 2439"/>
                    <a:gd name="T29" fmla="*/ 40 h 1220"/>
                    <a:gd name="T30" fmla="*/ 442 w 2439"/>
                    <a:gd name="T31" fmla="*/ 29 h 1220"/>
                    <a:gd name="T32" fmla="*/ 421 w 2439"/>
                    <a:gd name="T33" fmla="*/ 20 h 1220"/>
                    <a:gd name="T34" fmla="*/ 399 w 2439"/>
                    <a:gd name="T35" fmla="*/ 13 h 1220"/>
                    <a:gd name="T36" fmla="*/ 377 w 2439"/>
                    <a:gd name="T37" fmla="*/ 7 h 1220"/>
                    <a:gd name="T38" fmla="*/ 355 w 2439"/>
                    <a:gd name="T39" fmla="*/ 3 h 1220"/>
                    <a:gd name="T40" fmla="*/ 333 w 2439"/>
                    <a:gd name="T41" fmla="*/ 1 h 1220"/>
                    <a:gd name="T42" fmla="*/ 310 w 2439"/>
                    <a:gd name="T43" fmla="*/ 0 h 1220"/>
                    <a:gd name="T44" fmla="*/ 288 w 2439"/>
                    <a:gd name="T45" fmla="*/ 1 h 1220"/>
                    <a:gd name="T46" fmla="*/ 265 w 2439"/>
                    <a:gd name="T47" fmla="*/ 3 h 1220"/>
                    <a:gd name="T48" fmla="*/ 243 w 2439"/>
                    <a:gd name="T49" fmla="*/ 7 h 1220"/>
                    <a:gd name="T50" fmla="*/ 221 w 2439"/>
                    <a:gd name="T51" fmla="*/ 13 h 1220"/>
                    <a:gd name="T52" fmla="*/ 199 w 2439"/>
                    <a:gd name="T53" fmla="*/ 20 h 1220"/>
                    <a:gd name="T54" fmla="*/ 178 w 2439"/>
                    <a:gd name="T55" fmla="*/ 29 h 1220"/>
                    <a:gd name="T56" fmla="*/ 158 w 2439"/>
                    <a:gd name="T57" fmla="*/ 40 h 1220"/>
                    <a:gd name="T58" fmla="*/ 139 w 2439"/>
                    <a:gd name="T59" fmla="*/ 51 h 1220"/>
                    <a:gd name="T60" fmla="*/ 121 w 2439"/>
                    <a:gd name="T61" fmla="*/ 64 h 1220"/>
                    <a:gd name="T62" fmla="*/ 103 w 2439"/>
                    <a:gd name="T63" fmla="*/ 79 h 1220"/>
                    <a:gd name="T64" fmla="*/ 87 w 2439"/>
                    <a:gd name="T65" fmla="*/ 94 h 1220"/>
                    <a:gd name="T66" fmla="*/ 72 w 2439"/>
                    <a:gd name="T67" fmla="*/ 111 h 1220"/>
                    <a:gd name="T68" fmla="*/ 58 w 2439"/>
                    <a:gd name="T69" fmla="*/ 129 h 1220"/>
                    <a:gd name="T70" fmla="*/ 46 w 2439"/>
                    <a:gd name="T71" fmla="*/ 148 h 1220"/>
                    <a:gd name="T72" fmla="*/ 34 w 2439"/>
                    <a:gd name="T73" fmla="*/ 168 h 1220"/>
                    <a:gd name="T74" fmla="*/ 25 w 2439"/>
                    <a:gd name="T75" fmla="*/ 188 h 1220"/>
                    <a:gd name="T76" fmla="*/ 17 w 2439"/>
                    <a:gd name="T77" fmla="*/ 209 h 1220"/>
                    <a:gd name="T78" fmla="*/ 10 w 2439"/>
                    <a:gd name="T79" fmla="*/ 231 h 1220"/>
                    <a:gd name="T80" fmla="*/ 5 w 2439"/>
                    <a:gd name="T81" fmla="*/ 253 h 1220"/>
                    <a:gd name="T82" fmla="*/ 2 w 2439"/>
                    <a:gd name="T83" fmla="*/ 275 h 1220"/>
                    <a:gd name="T84" fmla="*/ 0 w 2439"/>
                    <a:gd name="T85" fmla="*/ 298 h 1220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0" t="0" r="r" b="b"/>
                  <a:pathLst>
                    <a:path w="2439" h="1220">
                      <a:moveTo>
                        <a:pt x="2439" y="1220"/>
                      </a:moveTo>
                      <a:lnTo>
                        <a:pt x="2438" y="1175"/>
                      </a:lnTo>
                      <a:lnTo>
                        <a:pt x="2435" y="1131"/>
                      </a:lnTo>
                      <a:lnTo>
                        <a:pt x="2431" y="1086"/>
                      </a:lnTo>
                      <a:lnTo>
                        <a:pt x="2426" y="1043"/>
                      </a:lnTo>
                      <a:lnTo>
                        <a:pt x="2418" y="998"/>
                      </a:lnTo>
                      <a:lnTo>
                        <a:pt x="2410" y="954"/>
                      </a:lnTo>
                      <a:lnTo>
                        <a:pt x="2399" y="912"/>
                      </a:lnTo>
                      <a:lnTo>
                        <a:pt x="2388" y="868"/>
                      </a:lnTo>
                      <a:lnTo>
                        <a:pt x="2374" y="826"/>
                      </a:lnTo>
                      <a:lnTo>
                        <a:pt x="2359" y="784"/>
                      </a:lnTo>
                      <a:lnTo>
                        <a:pt x="2342" y="743"/>
                      </a:lnTo>
                      <a:lnTo>
                        <a:pt x="2324" y="702"/>
                      </a:lnTo>
                      <a:lnTo>
                        <a:pt x="2303" y="662"/>
                      </a:lnTo>
                      <a:lnTo>
                        <a:pt x="2283" y="623"/>
                      </a:lnTo>
                      <a:lnTo>
                        <a:pt x="2260" y="584"/>
                      </a:lnTo>
                      <a:lnTo>
                        <a:pt x="2236" y="547"/>
                      </a:lnTo>
                      <a:lnTo>
                        <a:pt x="2211" y="510"/>
                      </a:lnTo>
                      <a:lnTo>
                        <a:pt x="2184" y="474"/>
                      </a:lnTo>
                      <a:lnTo>
                        <a:pt x="2156" y="439"/>
                      </a:lnTo>
                      <a:lnTo>
                        <a:pt x="2128" y="406"/>
                      </a:lnTo>
                      <a:lnTo>
                        <a:pt x="2097" y="373"/>
                      </a:lnTo>
                      <a:lnTo>
                        <a:pt x="2066" y="342"/>
                      </a:lnTo>
                      <a:lnTo>
                        <a:pt x="2033" y="311"/>
                      </a:lnTo>
                      <a:lnTo>
                        <a:pt x="2000" y="283"/>
                      </a:lnTo>
                      <a:lnTo>
                        <a:pt x="1965" y="254"/>
                      </a:lnTo>
                      <a:lnTo>
                        <a:pt x="1929" y="228"/>
                      </a:lnTo>
                      <a:lnTo>
                        <a:pt x="1892" y="203"/>
                      </a:lnTo>
                      <a:lnTo>
                        <a:pt x="1855" y="178"/>
                      </a:lnTo>
                      <a:lnTo>
                        <a:pt x="1817" y="156"/>
                      </a:lnTo>
                      <a:lnTo>
                        <a:pt x="1777" y="135"/>
                      </a:lnTo>
                      <a:lnTo>
                        <a:pt x="1737" y="115"/>
                      </a:lnTo>
                      <a:lnTo>
                        <a:pt x="1696" y="97"/>
                      </a:lnTo>
                      <a:lnTo>
                        <a:pt x="1655" y="80"/>
                      </a:lnTo>
                      <a:lnTo>
                        <a:pt x="1613" y="65"/>
                      </a:lnTo>
                      <a:lnTo>
                        <a:pt x="1571" y="52"/>
                      </a:lnTo>
                      <a:lnTo>
                        <a:pt x="1528" y="40"/>
                      </a:lnTo>
                      <a:lnTo>
                        <a:pt x="1485" y="29"/>
                      </a:lnTo>
                      <a:lnTo>
                        <a:pt x="1441" y="21"/>
                      </a:lnTo>
                      <a:lnTo>
                        <a:pt x="1397" y="13"/>
                      </a:lnTo>
                      <a:lnTo>
                        <a:pt x="1353" y="7"/>
                      </a:lnTo>
                      <a:lnTo>
                        <a:pt x="1309" y="4"/>
                      </a:lnTo>
                      <a:lnTo>
                        <a:pt x="1264" y="0"/>
                      </a:lnTo>
                      <a:lnTo>
                        <a:pt x="1219" y="0"/>
                      </a:lnTo>
                      <a:lnTo>
                        <a:pt x="1175" y="0"/>
                      </a:lnTo>
                      <a:lnTo>
                        <a:pt x="1131" y="4"/>
                      </a:lnTo>
                      <a:lnTo>
                        <a:pt x="1086" y="7"/>
                      </a:lnTo>
                      <a:lnTo>
                        <a:pt x="1043" y="13"/>
                      </a:lnTo>
                      <a:lnTo>
                        <a:pt x="998" y="21"/>
                      </a:lnTo>
                      <a:lnTo>
                        <a:pt x="954" y="29"/>
                      </a:lnTo>
                      <a:lnTo>
                        <a:pt x="912" y="40"/>
                      </a:lnTo>
                      <a:lnTo>
                        <a:pt x="868" y="52"/>
                      </a:lnTo>
                      <a:lnTo>
                        <a:pt x="827" y="65"/>
                      </a:lnTo>
                      <a:lnTo>
                        <a:pt x="784" y="80"/>
                      </a:lnTo>
                      <a:lnTo>
                        <a:pt x="743" y="97"/>
                      </a:lnTo>
                      <a:lnTo>
                        <a:pt x="702" y="115"/>
                      </a:lnTo>
                      <a:lnTo>
                        <a:pt x="663" y="135"/>
                      </a:lnTo>
                      <a:lnTo>
                        <a:pt x="623" y="156"/>
                      </a:lnTo>
                      <a:lnTo>
                        <a:pt x="585" y="178"/>
                      </a:lnTo>
                      <a:lnTo>
                        <a:pt x="548" y="203"/>
                      </a:lnTo>
                      <a:lnTo>
                        <a:pt x="510" y="228"/>
                      </a:lnTo>
                      <a:lnTo>
                        <a:pt x="475" y="254"/>
                      </a:lnTo>
                      <a:lnTo>
                        <a:pt x="440" y="283"/>
                      </a:lnTo>
                      <a:lnTo>
                        <a:pt x="406" y="311"/>
                      </a:lnTo>
                      <a:lnTo>
                        <a:pt x="374" y="342"/>
                      </a:lnTo>
                      <a:lnTo>
                        <a:pt x="342" y="373"/>
                      </a:lnTo>
                      <a:lnTo>
                        <a:pt x="312" y="406"/>
                      </a:lnTo>
                      <a:lnTo>
                        <a:pt x="282" y="439"/>
                      </a:lnTo>
                      <a:lnTo>
                        <a:pt x="255" y="474"/>
                      </a:lnTo>
                      <a:lnTo>
                        <a:pt x="228" y="510"/>
                      </a:lnTo>
                      <a:lnTo>
                        <a:pt x="203" y="547"/>
                      </a:lnTo>
                      <a:lnTo>
                        <a:pt x="179" y="584"/>
                      </a:lnTo>
                      <a:lnTo>
                        <a:pt x="157" y="623"/>
                      </a:lnTo>
                      <a:lnTo>
                        <a:pt x="135" y="662"/>
                      </a:lnTo>
                      <a:lnTo>
                        <a:pt x="116" y="702"/>
                      </a:lnTo>
                      <a:lnTo>
                        <a:pt x="98" y="743"/>
                      </a:lnTo>
                      <a:lnTo>
                        <a:pt x="81" y="784"/>
                      </a:lnTo>
                      <a:lnTo>
                        <a:pt x="66" y="826"/>
                      </a:lnTo>
                      <a:lnTo>
                        <a:pt x="52" y="868"/>
                      </a:lnTo>
                      <a:lnTo>
                        <a:pt x="41" y="912"/>
                      </a:lnTo>
                      <a:lnTo>
                        <a:pt x="30" y="954"/>
                      </a:lnTo>
                      <a:lnTo>
                        <a:pt x="20" y="998"/>
                      </a:lnTo>
                      <a:lnTo>
                        <a:pt x="14" y="1043"/>
                      </a:lnTo>
                      <a:lnTo>
                        <a:pt x="8" y="1086"/>
                      </a:lnTo>
                      <a:lnTo>
                        <a:pt x="3" y="1131"/>
                      </a:lnTo>
                      <a:lnTo>
                        <a:pt x="1" y="1175"/>
                      </a:lnTo>
                      <a:lnTo>
                        <a:pt x="0" y="1220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11" name="Line 372"/>
                <p:cNvSpPr>
                  <a:spLocks noChangeShapeType="1"/>
                </p:cNvSpPr>
                <p:nvPr/>
              </p:nvSpPr>
              <p:spPr bwMode="auto">
                <a:xfrm>
                  <a:off x="4193" y="2211"/>
                  <a:ext cx="620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12" name="Line 373"/>
                <p:cNvSpPr>
                  <a:spLocks noChangeShapeType="1"/>
                </p:cNvSpPr>
                <p:nvPr/>
              </p:nvSpPr>
              <p:spPr bwMode="auto">
                <a:xfrm flipV="1">
                  <a:off x="4813" y="1900"/>
                  <a:ext cx="0" cy="31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13" name="Line 374"/>
                <p:cNvSpPr>
                  <a:spLocks noChangeShapeType="1"/>
                </p:cNvSpPr>
                <p:nvPr/>
              </p:nvSpPr>
              <p:spPr bwMode="auto">
                <a:xfrm flipH="1">
                  <a:off x="3848" y="1899"/>
                  <a:ext cx="16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14" name="Freeform 375"/>
                <p:cNvSpPr>
                  <a:spLocks/>
                </p:cNvSpPr>
                <p:nvPr/>
              </p:nvSpPr>
              <p:spPr bwMode="auto">
                <a:xfrm>
                  <a:off x="3709" y="1881"/>
                  <a:ext cx="139" cy="35"/>
                </a:xfrm>
                <a:custGeom>
                  <a:avLst/>
                  <a:gdLst>
                    <a:gd name="T0" fmla="*/ 0 w 547"/>
                    <a:gd name="T1" fmla="*/ 18 h 137"/>
                    <a:gd name="T2" fmla="*/ 139 w 547"/>
                    <a:gd name="T3" fmla="*/ 0 h 137"/>
                    <a:gd name="T4" fmla="*/ 139 w 547"/>
                    <a:gd name="T5" fmla="*/ 35 h 137"/>
                    <a:gd name="T6" fmla="*/ 0 w 547"/>
                    <a:gd name="T7" fmla="*/ 18 h 1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47" h="137">
                      <a:moveTo>
                        <a:pt x="0" y="69"/>
                      </a:moveTo>
                      <a:lnTo>
                        <a:pt x="547" y="0"/>
                      </a:lnTo>
                      <a:lnTo>
                        <a:pt x="547" y="137"/>
                      </a:lnTo>
                      <a:lnTo>
                        <a:pt x="0" y="69"/>
                      </a:lnTo>
                      <a:close/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15" name="Freeform 376"/>
                <p:cNvSpPr>
                  <a:spLocks/>
                </p:cNvSpPr>
                <p:nvPr/>
              </p:nvSpPr>
              <p:spPr bwMode="auto">
                <a:xfrm>
                  <a:off x="3908" y="1790"/>
                  <a:ext cx="64" cy="75"/>
                </a:xfrm>
                <a:custGeom>
                  <a:avLst/>
                  <a:gdLst>
                    <a:gd name="T0" fmla="*/ 0 w 251"/>
                    <a:gd name="T1" fmla="*/ 75 h 293"/>
                    <a:gd name="T2" fmla="*/ 26 w 251"/>
                    <a:gd name="T3" fmla="*/ 75 h 293"/>
                    <a:gd name="T4" fmla="*/ 29 w 251"/>
                    <a:gd name="T5" fmla="*/ 75 h 293"/>
                    <a:gd name="T6" fmla="*/ 31 w 251"/>
                    <a:gd name="T7" fmla="*/ 74 h 293"/>
                    <a:gd name="T8" fmla="*/ 33 w 251"/>
                    <a:gd name="T9" fmla="*/ 74 h 293"/>
                    <a:gd name="T10" fmla="*/ 35 w 251"/>
                    <a:gd name="T11" fmla="*/ 72 h 293"/>
                    <a:gd name="T12" fmla="*/ 38 w 251"/>
                    <a:gd name="T13" fmla="*/ 71 h 293"/>
                    <a:gd name="T14" fmla="*/ 41 w 251"/>
                    <a:gd name="T15" fmla="*/ 70 h 293"/>
                    <a:gd name="T16" fmla="*/ 43 w 251"/>
                    <a:gd name="T17" fmla="*/ 68 h 293"/>
                    <a:gd name="T18" fmla="*/ 45 w 251"/>
                    <a:gd name="T19" fmla="*/ 66 h 293"/>
                    <a:gd name="T20" fmla="*/ 47 w 251"/>
                    <a:gd name="T21" fmla="*/ 64 h 293"/>
                    <a:gd name="T22" fmla="*/ 50 w 251"/>
                    <a:gd name="T23" fmla="*/ 62 h 293"/>
                    <a:gd name="T24" fmla="*/ 52 w 251"/>
                    <a:gd name="T25" fmla="*/ 59 h 293"/>
                    <a:gd name="T26" fmla="*/ 54 w 251"/>
                    <a:gd name="T27" fmla="*/ 56 h 293"/>
                    <a:gd name="T28" fmla="*/ 56 w 251"/>
                    <a:gd name="T29" fmla="*/ 53 h 293"/>
                    <a:gd name="T30" fmla="*/ 57 w 251"/>
                    <a:gd name="T31" fmla="*/ 50 h 293"/>
                    <a:gd name="T32" fmla="*/ 59 w 251"/>
                    <a:gd name="T33" fmla="*/ 47 h 293"/>
                    <a:gd name="T34" fmla="*/ 60 w 251"/>
                    <a:gd name="T35" fmla="*/ 44 h 293"/>
                    <a:gd name="T36" fmla="*/ 61 w 251"/>
                    <a:gd name="T37" fmla="*/ 41 h 293"/>
                    <a:gd name="T38" fmla="*/ 62 w 251"/>
                    <a:gd name="T39" fmla="*/ 37 h 293"/>
                    <a:gd name="T40" fmla="*/ 63 w 251"/>
                    <a:gd name="T41" fmla="*/ 34 h 293"/>
                    <a:gd name="T42" fmla="*/ 63 w 251"/>
                    <a:gd name="T43" fmla="*/ 31 h 293"/>
                    <a:gd name="T44" fmla="*/ 64 w 251"/>
                    <a:gd name="T45" fmla="*/ 28 h 293"/>
                    <a:gd name="T46" fmla="*/ 64 w 251"/>
                    <a:gd name="T47" fmla="*/ 25 h 293"/>
                    <a:gd name="T48" fmla="*/ 64 w 251"/>
                    <a:gd name="T49" fmla="*/ 22 h 293"/>
                    <a:gd name="T50" fmla="*/ 64 w 251"/>
                    <a:gd name="T51" fmla="*/ 19 h 293"/>
                    <a:gd name="T52" fmla="*/ 63 w 251"/>
                    <a:gd name="T53" fmla="*/ 16 h 293"/>
                    <a:gd name="T54" fmla="*/ 62 w 251"/>
                    <a:gd name="T55" fmla="*/ 13 h 293"/>
                    <a:gd name="T56" fmla="*/ 62 w 251"/>
                    <a:gd name="T57" fmla="*/ 11 h 293"/>
                    <a:gd name="T58" fmla="*/ 60 w 251"/>
                    <a:gd name="T59" fmla="*/ 9 h 293"/>
                    <a:gd name="T60" fmla="*/ 59 w 251"/>
                    <a:gd name="T61" fmla="*/ 7 h 293"/>
                    <a:gd name="T62" fmla="*/ 58 w 251"/>
                    <a:gd name="T63" fmla="*/ 5 h 293"/>
                    <a:gd name="T64" fmla="*/ 56 w 251"/>
                    <a:gd name="T65" fmla="*/ 4 h 293"/>
                    <a:gd name="T66" fmla="*/ 54 w 251"/>
                    <a:gd name="T67" fmla="*/ 2 h 293"/>
                    <a:gd name="T68" fmla="*/ 52 w 251"/>
                    <a:gd name="T69" fmla="*/ 1 h 293"/>
                    <a:gd name="T70" fmla="*/ 50 w 251"/>
                    <a:gd name="T71" fmla="*/ 1 h 293"/>
                    <a:gd name="T72" fmla="*/ 48 w 251"/>
                    <a:gd name="T73" fmla="*/ 0 h 293"/>
                    <a:gd name="T74" fmla="*/ 46 w 251"/>
                    <a:gd name="T75" fmla="*/ 0 h 293"/>
                    <a:gd name="T76" fmla="*/ 20 w 251"/>
                    <a:gd name="T77" fmla="*/ 0 h 293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251" h="293">
                      <a:moveTo>
                        <a:pt x="0" y="293"/>
                      </a:moveTo>
                      <a:lnTo>
                        <a:pt x="102" y="293"/>
                      </a:lnTo>
                      <a:lnTo>
                        <a:pt x="112" y="292"/>
                      </a:lnTo>
                      <a:lnTo>
                        <a:pt x="120" y="291"/>
                      </a:lnTo>
                      <a:lnTo>
                        <a:pt x="130" y="288"/>
                      </a:lnTo>
                      <a:lnTo>
                        <a:pt x="139" y="283"/>
                      </a:lnTo>
                      <a:lnTo>
                        <a:pt x="149" y="279"/>
                      </a:lnTo>
                      <a:lnTo>
                        <a:pt x="159" y="273"/>
                      </a:lnTo>
                      <a:lnTo>
                        <a:pt x="168" y="266"/>
                      </a:lnTo>
                      <a:lnTo>
                        <a:pt x="178" y="258"/>
                      </a:lnTo>
                      <a:lnTo>
                        <a:pt x="186" y="249"/>
                      </a:lnTo>
                      <a:lnTo>
                        <a:pt x="195" y="241"/>
                      </a:lnTo>
                      <a:lnTo>
                        <a:pt x="203" y="230"/>
                      </a:lnTo>
                      <a:lnTo>
                        <a:pt x="211" y="220"/>
                      </a:lnTo>
                      <a:lnTo>
                        <a:pt x="218" y="208"/>
                      </a:lnTo>
                      <a:lnTo>
                        <a:pt x="225" y="196"/>
                      </a:lnTo>
                      <a:lnTo>
                        <a:pt x="230" y="184"/>
                      </a:lnTo>
                      <a:lnTo>
                        <a:pt x="235" y="172"/>
                      </a:lnTo>
                      <a:lnTo>
                        <a:pt x="241" y="159"/>
                      </a:lnTo>
                      <a:lnTo>
                        <a:pt x="244" y="146"/>
                      </a:lnTo>
                      <a:lnTo>
                        <a:pt x="247" y="133"/>
                      </a:lnTo>
                      <a:lnTo>
                        <a:pt x="249" y="121"/>
                      </a:lnTo>
                      <a:lnTo>
                        <a:pt x="250" y="109"/>
                      </a:lnTo>
                      <a:lnTo>
                        <a:pt x="251" y="96"/>
                      </a:lnTo>
                      <a:lnTo>
                        <a:pt x="251" y="84"/>
                      </a:lnTo>
                      <a:lnTo>
                        <a:pt x="250" y="73"/>
                      </a:lnTo>
                      <a:lnTo>
                        <a:pt x="248" y="62"/>
                      </a:lnTo>
                      <a:lnTo>
                        <a:pt x="245" y="52"/>
                      </a:lnTo>
                      <a:lnTo>
                        <a:pt x="242" y="43"/>
                      </a:lnTo>
                      <a:lnTo>
                        <a:pt x="237" y="34"/>
                      </a:lnTo>
                      <a:lnTo>
                        <a:pt x="232" y="27"/>
                      </a:lnTo>
                      <a:lnTo>
                        <a:pt x="227" y="19"/>
                      </a:lnTo>
                      <a:lnTo>
                        <a:pt x="220" y="14"/>
                      </a:lnTo>
                      <a:lnTo>
                        <a:pt x="213" y="9"/>
                      </a:lnTo>
                      <a:lnTo>
                        <a:pt x="205" y="4"/>
                      </a:lnTo>
                      <a:lnTo>
                        <a:pt x="198" y="2"/>
                      </a:lnTo>
                      <a:lnTo>
                        <a:pt x="190" y="0"/>
                      </a:lnTo>
                      <a:lnTo>
                        <a:pt x="181" y="0"/>
                      </a:lnTo>
                      <a:lnTo>
                        <a:pt x="79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16" name="Freeform 377"/>
                <p:cNvSpPr>
                  <a:spLocks/>
                </p:cNvSpPr>
                <p:nvPr/>
              </p:nvSpPr>
              <p:spPr bwMode="auto">
                <a:xfrm>
                  <a:off x="3908" y="1732"/>
                  <a:ext cx="77" cy="133"/>
                </a:xfrm>
                <a:custGeom>
                  <a:avLst/>
                  <a:gdLst>
                    <a:gd name="T0" fmla="*/ 46 w 300"/>
                    <a:gd name="T1" fmla="*/ 59 h 527"/>
                    <a:gd name="T2" fmla="*/ 48 w 300"/>
                    <a:gd name="T3" fmla="*/ 59 h 527"/>
                    <a:gd name="T4" fmla="*/ 51 w 300"/>
                    <a:gd name="T5" fmla="*/ 59 h 527"/>
                    <a:gd name="T6" fmla="*/ 53 w 300"/>
                    <a:gd name="T7" fmla="*/ 58 h 527"/>
                    <a:gd name="T8" fmla="*/ 55 w 300"/>
                    <a:gd name="T9" fmla="*/ 57 h 527"/>
                    <a:gd name="T10" fmla="*/ 57 w 300"/>
                    <a:gd name="T11" fmla="*/ 56 h 527"/>
                    <a:gd name="T12" fmla="*/ 60 w 300"/>
                    <a:gd name="T13" fmla="*/ 54 h 527"/>
                    <a:gd name="T14" fmla="*/ 62 w 300"/>
                    <a:gd name="T15" fmla="*/ 52 h 527"/>
                    <a:gd name="T16" fmla="*/ 64 w 300"/>
                    <a:gd name="T17" fmla="*/ 50 h 527"/>
                    <a:gd name="T18" fmla="*/ 66 w 300"/>
                    <a:gd name="T19" fmla="*/ 48 h 527"/>
                    <a:gd name="T20" fmla="*/ 68 w 300"/>
                    <a:gd name="T21" fmla="*/ 46 h 527"/>
                    <a:gd name="T22" fmla="*/ 69 w 300"/>
                    <a:gd name="T23" fmla="*/ 43 h 527"/>
                    <a:gd name="T24" fmla="*/ 71 w 300"/>
                    <a:gd name="T25" fmla="*/ 41 h 527"/>
                    <a:gd name="T26" fmla="*/ 72 w 300"/>
                    <a:gd name="T27" fmla="*/ 38 h 527"/>
                    <a:gd name="T28" fmla="*/ 73 w 300"/>
                    <a:gd name="T29" fmla="*/ 35 h 527"/>
                    <a:gd name="T30" fmla="*/ 75 w 300"/>
                    <a:gd name="T31" fmla="*/ 32 h 527"/>
                    <a:gd name="T32" fmla="*/ 75 w 300"/>
                    <a:gd name="T33" fmla="*/ 30 h 527"/>
                    <a:gd name="T34" fmla="*/ 76 w 300"/>
                    <a:gd name="T35" fmla="*/ 26 h 527"/>
                    <a:gd name="T36" fmla="*/ 76 w 300"/>
                    <a:gd name="T37" fmla="*/ 24 h 527"/>
                    <a:gd name="T38" fmla="*/ 77 w 300"/>
                    <a:gd name="T39" fmla="*/ 21 h 527"/>
                    <a:gd name="T40" fmla="*/ 77 w 300"/>
                    <a:gd name="T41" fmla="*/ 18 h 527"/>
                    <a:gd name="T42" fmla="*/ 77 w 300"/>
                    <a:gd name="T43" fmla="*/ 16 h 527"/>
                    <a:gd name="T44" fmla="*/ 76 w 300"/>
                    <a:gd name="T45" fmla="*/ 13 h 527"/>
                    <a:gd name="T46" fmla="*/ 76 w 300"/>
                    <a:gd name="T47" fmla="*/ 11 h 527"/>
                    <a:gd name="T48" fmla="*/ 75 w 300"/>
                    <a:gd name="T49" fmla="*/ 9 h 527"/>
                    <a:gd name="T50" fmla="*/ 74 w 300"/>
                    <a:gd name="T51" fmla="*/ 7 h 527"/>
                    <a:gd name="T52" fmla="*/ 73 w 300"/>
                    <a:gd name="T53" fmla="*/ 5 h 527"/>
                    <a:gd name="T54" fmla="*/ 71 w 300"/>
                    <a:gd name="T55" fmla="*/ 4 h 527"/>
                    <a:gd name="T56" fmla="*/ 70 w 300"/>
                    <a:gd name="T57" fmla="*/ 2 h 527"/>
                    <a:gd name="T58" fmla="*/ 68 w 300"/>
                    <a:gd name="T59" fmla="*/ 1 h 527"/>
                    <a:gd name="T60" fmla="*/ 66 w 300"/>
                    <a:gd name="T61" fmla="*/ 1 h 527"/>
                    <a:gd name="T62" fmla="*/ 64 w 300"/>
                    <a:gd name="T63" fmla="*/ 0 h 527"/>
                    <a:gd name="T64" fmla="*/ 63 w 300"/>
                    <a:gd name="T65" fmla="*/ 0 h 527"/>
                    <a:gd name="T66" fmla="*/ 36 w 300"/>
                    <a:gd name="T67" fmla="*/ 0 h 527"/>
                    <a:gd name="T68" fmla="*/ 0 w 300"/>
                    <a:gd name="T69" fmla="*/ 133 h 52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0" t="0" r="r" b="b"/>
                  <a:pathLst>
                    <a:path w="300" h="527">
                      <a:moveTo>
                        <a:pt x="181" y="234"/>
                      </a:moveTo>
                      <a:lnTo>
                        <a:pt x="188" y="233"/>
                      </a:lnTo>
                      <a:lnTo>
                        <a:pt x="197" y="232"/>
                      </a:lnTo>
                      <a:lnTo>
                        <a:pt x="205" y="229"/>
                      </a:lnTo>
                      <a:lnTo>
                        <a:pt x="214" y="225"/>
                      </a:lnTo>
                      <a:lnTo>
                        <a:pt x="224" y="220"/>
                      </a:lnTo>
                      <a:lnTo>
                        <a:pt x="232" y="214"/>
                      </a:lnTo>
                      <a:lnTo>
                        <a:pt x="240" y="208"/>
                      </a:lnTo>
                      <a:lnTo>
                        <a:pt x="248" y="199"/>
                      </a:lnTo>
                      <a:lnTo>
                        <a:pt x="256" y="191"/>
                      </a:lnTo>
                      <a:lnTo>
                        <a:pt x="263" y="182"/>
                      </a:lnTo>
                      <a:lnTo>
                        <a:pt x="269" y="172"/>
                      </a:lnTo>
                      <a:lnTo>
                        <a:pt x="276" y="162"/>
                      </a:lnTo>
                      <a:lnTo>
                        <a:pt x="281" y="151"/>
                      </a:lnTo>
                      <a:lnTo>
                        <a:pt x="286" y="139"/>
                      </a:lnTo>
                      <a:lnTo>
                        <a:pt x="291" y="128"/>
                      </a:lnTo>
                      <a:lnTo>
                        <a:pt x="294" y="117"/>
                      </a:lnTo>
                      <a:lnTo>
                        <a:pt x="297" y="105"/>
                      </a:lnTo>
                      <a:lnTo>
                        <a:pt x="298" y="94"/>
                      </a:lnTo>
                      <a:lnTo>
                        <a:pt x="299" y="83"/>
                      </a:lnTo>
                      <a:lnTo>
                        <a:pt x="300" y="72"/>
                      </a:lnTo>
                      <a:lnTo>
                        <a:pt x="299" y="62"/>
                      </a:lnTo>
                      <a:lnTo>
                        <a:pt x="298" y="52"/>
                      </a:lnTo>
                      <a:lnTo>
                        <a:pt x="295" y="43"/>
                      </a:lnTo>
                      <a:lnTo>
                        <a:pt x="292" y="34"/>
                      </a:lnTo>
                      <a:lnTo>
                        <a:pt x="289" y="27"/>
                      </a:lnTo>
                      <a:lnTo>
                        <a:pt x="283" y="19"/>
                      </a:lnTo>
                      <a:lnTo>
                        <a:pt x="278" y="14"/>
                      </a:lnTo>
                      <a:lnTo>
                        <a:pt x="273" y="8"/>
                      </a:lnTo>
                      <a:lnTo>
                        <a:pt x="266" y="4"/>
                      </a:lnTo>
                      <a:lnTo>
                        <a:pt x="259" y="2"/>
                      </a:lnTo>
                      <a:lnTo>
                        <a:pt x="251" y="0"/>
                      </a:lnTo>
                      <a:lnTo>
                        <a:pt x="244" y="0"/>
                      </a:lnTo>
                      <a:lnTo>
                        <a:pt x="142" y="0"/>
                      </a:lnTo>
                      <a:lnTo>
                        <a:pt x="0" y="527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17" name="Freeform 378"/>
                <p:cNvSpPr>
                  <a:spLocks/>
                </p:cNvSpPr>
                <p:nvPr/>
              </p:nvSpPr>
              <p:spPr bwMode="auto">
                <a:xfrm>
                  <a:off x="4482" y="1359"/>
                  <a:ext cx="64" cy="74"/>
                </a:xfrm>
                <a:custGeom>
                  <a:avLst/>
                  <a:gdLst>
                    <a:gd name="T0" fmla="*/ 0 w 251"/>
                    <a:gd name="T1" fmla="*/ 74 h 292"/>
                    <a:gd name="T2" fmla="*/ 26 w 251"/>
                    <a:gd name="T3" fmla="*/ 74 h 292"/>
                    <a:gd name="T4" fmla="*/ 28 w 251"/>
                    <a:gd name="T5" fmla="*/ 74 h 292"/>
                    <a:gd name="T6" fmla="*/ 31 w 251"/>
                    <a:gd name="T7" fmla="*/ 73 h 292"/>
                    <a:gd name="T8" fmla="*/ 33 w 251"/>
                    <a:gd name="T9" fmla="*/ 73 h 292"/>
                    <a:gd name="T10" fmla="*/ 35 w 251"/>
                    <a:gd name="T11" fmla="*/ 72 h 292"/>
                    <a:gd name="T12" fmla="*/ 38 w 251"/>
                    <a:gd name="T13" fmla="*/ 71 h 292"/>
                    <a:gd name="T14" fmla="*/ 40 w 251"/>
                    <a:gd name="T15" fmla="*/ 69 h 292"/>
                    <a:gd name="T16" fmla="*/ 43 w 251"/>
                    <a:gd name="T17" fmla="*/ 67 h 292"/>
                    <a:gd name="T18" fmla="*/ 45 w 251"/>
                    <a:gd name="T19" fmla="*/ 65 h 292"/>
                    <a:gd name="T20" fmla="*/ 47 w 251"/>
                    <a:gd name="T21" fmla="*/ 63 h 292"/>
                    <a:gd name="T22" fmla="*/ 49 w 251"/>
                    <a:gd name="T23" fmla="*/ 61 h 292"/>
                    <a:gd name="T24" fmla="*/ 52 w 251"/>
                    <a:gd name="T25" fmla="*/ 58 h 292"/>
                    <a:gd name="T26" fmla="*/ 54 w 251"/>
                    <a:gd name="T27" fmla="*/ 56 h 292"/>
                    <a:gd name="T28" fmla="*/ 56 w 251"/>
                    <a:gd name="T29" fmla="*/ 52 h 292"/>
                    <a:gd name="T30" fmla="*/ 57 w 251"/>
                    <a:gd name="T31" fmla="*/ 50 h 292"/>
                    <a:gd name="T32" fmla="*/ 59 w 251"/>
                    <a:gd name="T33" fmla="*/ 47 h 292"/>
                    <a:gd name="T34" fmla="*/ 60 w 251"/>
                    <a:gd name="T35" fmla="*/ 43 h 292"/>
                    <a:gd name="T36" fmla="*/ 61 w 251"/>
                    <a:gd name="T37" fmla="*/ 40 h 292"/>
                    <a:gd name="T38" fmla="*/ 62 w 251"/>
                    <a:gd name="T39" fmla="*/ 37 h 292"/>
                    <a:gd name="T40" fmla="*/ 63 w 251"/>
                    <a:gd name="T41" fmla="*/ 34 h 292"/>
                    <a:gd name="T42" fmla="*/ 63 w 251"/>
                    <a:gd name="T43" fmla="*/ 30 h 292"/>
                    <a:gd name="T44" fmla="*/ 64 w 251"/>
                    <a:gd name="T45" fmla="*/ 27 h 292"/>
                    <a:gd name="T46" fmla="*/ 64 w 251"/>
                    <a:gd name="T47" fmla="*/ 24 h 292"/>
                    <a:gd name="T48" fmla="*/ 64 w 251"/>
                    <a:gd name="T49" fmla="*/ 21 h 292"/>
                    <a:gd name="T50" fmla="*/ 64 w 251"/>
                    <a:gd name="T51" fmla="*/ 18 h 292"/>
                    <a:gd name="T52" fmla="*/ 63 w 251"/>
                    <a:gd name="T53" fmla="*/ 15 h 292"/>
                    <a:gd name="T54" fmla="*/ 62 w 251"/>
                    <a:gd name="T55" fmla="*/ 13 h 292"/>
                    <a:gd name="T56" fmla="*/ 61 w 251"/>
                    <a:gd name="T57" fmla="*/ 11 h 292"/>
                    <a:gd name="T58" fmla="*/ 60 w 251"/>
                    <a:gd name="T59" fmla="*/ 9 h 292"/>
                    <a:gd name="T60" fmla="*/ 59 w 251"/>
                    <a:gd name="T61" fmla="*/ 6 h 292"/>
                    <a:gd name="T62" fmla="*/ 58 w 251"/>
                    <a:gd name="T63" fmla="*/ 5 h 292"/>
                    <a:gd name="T64" fmla="*/ 56 w 251"/>
                    <a:gd name="T65" fmla="*/ 3 h 292"/>
                    <a:gd name="T66" fmla="*/ 54 w 251"/>
                    <a:gd name="T67" fmla="*/ 2 h 292"/>
                    <a:gd name="T68" fmla="*/ 52 w 251"/>
                    <a:gd name="T69" fmla="*/ 1 h 292"/>
                    <a:gd name="T70" fmla="*/ 50 w 251"/>
                    <a:gd name="T71" fmla="*/ 1 h 292"/>
                    <a:gd name="T72" fmla="*/ 48 w 251"/>
                    <a:gd name="T73" fmla="*/ 0 h 292"/>
                    <a:gd name="T74" fmla="*/ 46 w 251"/>
                    <a:gd name="T75" fmla="*/ 0 h 292"/>
                    <a:gd name="T76" fmla="*/ 20 w 251"/>
                    <a:gd name="T77" fmla="*/ 0 h 292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0" t="0" r="r" b="b"/>
                  <a:pathLst>
                    <a:path w="251" h="292">
                      <a:moveTo>
                        <a:pt x="0" y="292"/>
                      </a:moveTo>
                      <a:lnTo>
                        <a:pt x="102" y="292"/>
                      </a:lnTo>
                      <a:lnTo>
                        <a:pt x="111" y="291"/>
                      </a:lnTo>
                      <a:lnTo>
                        <a:pt x="120" y="289"/>
                      </a:lnTo>
                      <a:lnTo>
                        <a:pt x="129" y="287"/>
                      </a:lnTo>
                      <a:lnTo>
                        <a:pt x="139" y="283"/>
                      </a:lnTo>
                      <a:lnTo>
                        <a:pt x="149" y="279"/>
                      </a:lnTo>
                      <a:lnTo>
                        <a:pt x="158" y="272"/>
                      </a:lnTo>
                      <a:lnTo>
                        <a:pt x="168" y="266"/>
                      </a:lnTo>
                      <a:lnTo>
                        <a:pt x="177" y="257"/>
                      </a:lnTo>
                      <a:lnTo>
                        <a:pt x="186" y="249"/>
                      </a:lnTo>
                      <a:lnTo>
                        <a:pt x="194" y="239"/>
                      </a:lnTo>
                      <a:lnTo>
                        <a:pt x="203" y="230"/>
                      </a:lnTo>
                      <a:lnTo>
                        <a:pt x="210" y="219"/>
                      </a:lnTo>
                      <a:lnTo>
                        <a:pt x="218" y="207"/>
                      </a:lnTo>
                      <a:lnTo>
                        <a:pt x="224" y="196"/>
                      </a:lnTo>
                      <a:lnTo>
                        <a:pt x="230" y="184"/>
                      </a:lnTo>
                      <a:lnTo>
                        <a:pt x="235" y="171"/>
                      </a:lnTo>
                      <a:lnTo>
                        <a:pt x="240" y="158"/>
                      </a:lnTo>
                      <a:lnTo>
                        <a:pt x="243" y="146"/>
                      </a:lnTo>
                      <a:lnTo>
                        <a:pt x="247" y="133"/>
                      </a:lnTo>
                      <a:lnTo>
                        <a:pt x="249" y="120"/>
                      </a:lnTo>
                      <a:lnTo>
                        <a:pt x="250" y="107"/>
                      </a:lnTo>
                      <a:lnTo>
                        <a:pt x="251" y="96"/>
                      </a:lnTo>
                      <a:lnTo>
                        <a:pt x="251" y="84"/>
                      </a:lnTo>
                      <a:lnTo>
                        <a:pt x="250" y="72"/>
                      </a:lnTo>
                      <a:lnTo>
                        <a:pt x="248" y="61"/>
                      </a:lnTo>
                      <a:lnTo>
                        <a:pt x="244" y="52"/>
                      </a:lnTo>
                      <a:lnTo>
                        <a:pt x="241" y="42"/>
                      </a:lnTo>
                      <a:lnTo>
                        <a:pt x="237" y="34"/>
                      </a:lnTo>
                      <a:lnTo>
                        <a:pt x="232" y="25"/>
                      </a:lnTo>
                      <a:lnTo>
                        <a:pt x="226" y="19"/>
                      </a:lnTo>
                      <a:lnTo>
                        <a:pt x="220" y="12"/>
                      </a:lnTo>
                      <a:lnTo>
                        <a:pt x="213" y="8"/>
                      </a:lnTo>
                      <a:lnTo>
                        <a:pt x="205" y="4"/>
                      </a:lnTo>
                      <a:lnTo>
                        <a:pt x="198" y="2"/>
                      </a:lnTo>
                      <a:lnTo>
                        <a:pt x="189" y="0"/>
                      </a:lnTo>
                      <a:lnTo>
                        <a:pt x="181" y="0"/>
                      </a:lnTo>
                      <a:lnTo>
                        <a:pt x="78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44118" name="Freeform 379"/>
                <p:cNvSpPr>
                  <a:spLocks/>
                </p:cNvSpPr>
                <p:nvPr/>
              </p:nvSpPr>
              <p:spPr bwMode="auto">
                <a:xfrm>
                  <a:off x="4482" y="1300"/>
                  <a:ext cx="77" cy="133"/>
                </a:xfrm>
                <a:custGeom>
                  <a:avLst/>
                  <a:gdLst>
                    <a:gd name="T0" fmla="*/ 46 w 300"/>
                    <a:gd name="T1" fmla="*/ 59 h 527"/>
                    <a:gd name="T2" fmla="*/ 48 w 300"/>
                    <a:gd name="T3" fmla="*/ 59 h 527"/>
                    <a:gd name="T4" fmla="*/ 51 w 300"/>
                    <a:gd name="T5" fmla="*/ 58 h 527"/>
                    <a:gd name="T6" fmla="*/ 53 w 300"/>
                    <a:gd name="T7" fmla="*/ 58 h 527"/>
                    <a:gd name="T8" fmla="*/ 55 w 300"/>
                    <a:gd name="T9" fmla="*/ 57 h 527"/>
                    <a:gd name="T10" fmla="*/ 57 w 300"/>
                    <a:gd name="T11" fmla="*/ 56 h 527"/>
                    <a:gd name="T12" fmla="*/ 59 w 300"/>
                    <a:gd name="T13" fmla="*/ 54 h 527"/>
                    <a:gd name="T14" fmla="*/ 61 w 300"/>
                    <a:gd name="T15" fmla="*/ 52 h 527"/>
                    <a:gd name="T16" fmla="*/ 64 w 300"/>
                    <a:gd name="T17" fmla="*/ 50 h 527"/>
                    <a:gd name="T18" fmla="*/ 65 w 300"/>
                    <a:gd name="T19" fmla="*/ 48 h 527"/>
                    <a:gd name="T20" fmla="*/ 68 w 300"/>
                    <a:gd name="T21" fmla="*/ 46 h 527"/>
                    <a:gd name="T22" fmla="*/ 69 w 300"/>
                    <a:gd name="T23" fmla="*/ 43 h 527"/>
                    <a:gd name="T24" fmla="*/ 71 w 300"/>
                    <a:gd name="T25" fmla="*/ 41 h 527"/>
                    <a:gd name="T26" fmla="*/ 72 w 300"/>
                    <a:gd name="T27" fmla="*/ 38 h 527"/>
                    <a:gd name="T28" fmla="*/ 73 w 300"/>
                    <a:gd name="T29" fmla="*/ 35 h 527"/>
                    <a:gd name="T30" fmla="*/ 74 w 300"/>
                    <a:gd name="T31" fmla="*/ 32 h 527"/>
                    <a:gd name="T32" fmla="*/ 75 w 300"/>
                    <a:gd name="T33" fmla="*/ 30 h 527"/>
                    <a:gd name="T34" fmla="*/ 76 w 300"/>
                    <a:gd name="T35" fmla="*/ 27 h 527"/>
                    <a:gd name="T36" fmla="*/ 76 w 300"/>
                    <a:gd name="T37" fmla="*/ 24 h 527"/>
                    <a:gd name="T38" fmla="*/ 77 w 300"/>
                    <a:gd name="T39" fmla="*/ 21 h 527"/>
                    <a:gd name="T40" fmla="*/ 77 w 300"/>
                    <a:gd name="T41" fmla="*/ 18 h 527"/>
                    <a:gd name="T42" fmla="*/ 77 w 300"/>
                    <a:gd name="T43" fmla="*/ 16 h 527"/>
                    <a:gd name="T44" fmla="*/ 76 w 300"/>
                    <a:gd name="T45" fmla="*/ 13 h 527"/>
                    <a:gd name="T46" fmla="*/ 76 w 300"/>
                    <a:gd name="T47" fmla="*/ 11 h 527"/>
                    <a:gd name="T48" fmla="*/ 75 w 300"/>
                    <a:gd name="T49" fmla="*/ 9 h 527"/>
                    <a:gd name="T50" fmla="*/ 74 w 300"/>
                    <a:gd name="T51" fmla="*/ 7 h 527"/>
                    <a:gd name="T52" fmla="*/ 73 w 300"/>
                    <a:gd name="T53" fmla="*/ 5 h 527"/>
                    <a:gd name="T54" fmla="*/ 71 w 300"/>
                    <a:gd name="T55" fmla="*/ 4 h 527"/>
                    <a:gd name="T56" fmla="*/ 70 w 300"/>
                    <a:gd name="T57" fmla="*/ 2 h 527"/>
                    <a:gd name="T58" fmla="*/ 68 w 300"/>
                    <a:gd name="T59" fmla="*/ 1 h 527"/>
                    <a:gd name="T60" fmla="*/ 66 w 300"/>
                    <a:gd name="T61" fmla="*/ 1 h 527"/>
                    <a:gd name="T62" fmla="*/ 64 w 300"/>
                    <a:gd name="T63" fmla="*/ 0 h 527"/>
                    <a:gd name="T64" fmla="*/ 62 w 300"/>
                    <a:gd name="T65" fmla="*/ 0 h 527"/>
                    <a:gd name="T66" fmla="*/ 36 w 300"/>
                    <a:gd name="T67" fmla="*/ 0 h 527"/>
                    <a:gd name="T68" fmla="*/ 0 w 300"/>
                    <a:gd name="T69" fmla="*/ 133 h 52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0" t="0" r="r" b="b"/>
                  <a:pathLst>
                    <a:path w="300" h="527">
                      <a:moveTo>
                        <a:pt x="181" y="235"/>
                      </a:moveTo>
                      <a:lnTo>
                        <a:pt x="188" y="234"/>
                      </a:lnTo>
                      <a:lnTo>
                        <a:pt x="197" y="231"/>
                      </a:lnTo>
                      <a:lnTo>
                        <a:pt x="205" y="229"/>
                      </a:lnTo>
                      <a:lnTo>
                        <a:pt x="214" y="225"/>
                      </a:lnTo>
                      <a:lnTo>
                        <a:pt x="223" y="221"/>
                      </a:lnTo>
                      <a:lnTo>
                        <a:pt x="231" y="214"/>
                      </a:lnTo>
                      <a:lnTo>
                        <a:pt x="239" y="208"/>
                      </a:lnTo>
                      <a:lnTo>
                        <a:pt x="248" y="200"/>
                      </a:lnTo>
                      <a:lnTo>
                        <a:pt x="255" y="191"/>
                      </a:lnTo>
                      <a:lnTo>
                        <a:pt x="263" y="183"/>
                      </a:lnTo>
                      <a:lnTo>
                        <a:pt x="269" y="172"/>
                      </a:lnTo>
                      <a:lnTo>
                        <a:pt x="275" y="162"/>
                      </a:lnTo>
                      <a:lnTo>
                        <a:pt x="281" y="151"/>
                      </a:lnTo>
                      <a:lnTo>
                        <a:pt x="286" y="140"/>
                      </a:lnTo>
                      <a:lnTo>
                        <a:pt x="290" y="128"/>
                      </a:lnTo>
                      <a:lnTo>
                        <a:pt x="293" y="118"/>
                      </a:lnTo>
                      <a:lnTo>
                        <a:pt x="297" y="106"/>
                      </a:lnTo>
                      <a:lnTo>
                        <a:pt x="298" y="94"/>
                      </a:lnTo>
                      <a:lnTo>
                        <a:pt x="299" y="83"/>
                      </a:lnTo>
                      <a:lnTo>
                        <a:pt x="300" y="72"/>
                      </a:lnTo>
                      <a:lnTo>
                        <a:pt x="299" y="62"/>
                      </a:lnTo>
                      <a:lnTo>
                        <a:pt x="298" y="52"/>
                      </a:lnTo>
                      <a:lnTo>
                        <a:pt x="295" y="43"/>
                      </a:lnTo>
                      <a:lnTo>
                        <a:pt x="291" y="35"/>
                      </a:lnTo>
                      <a:lnTo>
                        <a:pt x="288" y="27"/>
                      </a:lnTo>
                      <a:lnTo>
                        <a:pt x="283" y="20"/>
                      </a:lnTo>
                      <a:lnTo>
                        <a:pt x="277" y="14"/>
                      </a:lnTo>
                      <a:lnTo>
                        <a:pt x="272" y="9"/>
                      </a:lnTo>
                      <a:lnTo>
                        <a:pt x="266" y="5"/>
                      </a:lnTo>
                      <a:lnTo>
                        <a:pt x="258" y="3"/>
                      </a:lnTo>
                      <a:lnTo>
                        <a:pt x="251" y="0"/>
                      </a:lnTo>
                      <a:lnTo>
                        <a:pt x="243" y="0"/>
                      </a:lnTo>
                      <a:lnTo>
                        <a:pt x="141" y="0"/>
                      </a:lnTo>
                      <a:lnTo>
                        <a:pt x="0" y="527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</p:grpSp>
      </p:grpSp>
      <p:grpSp>
        <p:nvGrpSpPr>
          <p:cNvPr id="124284" name="Group 380"/>
          <p:cNvGrpSpPr>
            <a:grpSpLocks/>
          </p:cNvGrpSpPr>
          <p:nvPr/>
        </p:nvGrpSpPr>
        <p:grpSpPr bwMode="auto">
          <a:xfrm>
            <a:off x="1522413" y="4591050"/>
            <a:ext cx="4859337" cy="1276350"/>
            <a:chOff x="959" y="2892"/>
            <a:chExt cx="3061" cy="804"/>
          </a:xfrm>
        </p:grpSpPr>
        <p:sp>
          <p:nvSpPr>
            <p:cNvPr id="44073" name="Line 381"/>
            <p:cNvSpPr>
              <a:spLocks noChangeShapeType="1"/>
            </p:cNvSpPr>
            <p:nvPr/>
          </p:nvSpPr>
          <p:spPr bwMode="auto">
            <a:xfrm>
              <a:off x="1082" y="3592"/>
              <a:ext cx="13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74" name="Line 382"/>
            <p:cNvSpPr>
              <a:spLocks noChangeShapeType="1"/>
            </p:cNvSpPr>
            <p:nvPr/>
          </p:nvSpPr>
          <p:spPr bwMode="auto">
            <a:xfrm flipV="1">
              <a:off x="1082" y="3522"/>
              <a:ext cx="0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75" name="Freeform 383"/>
            <p:cNvSpPr>
              <a:spLocks/>
            </p:cNvSpPr>
            <p:nvPr/>
          </p:nvSpPr>
          <p:spPr bwMode="auto">
            <a:xfrm>
              <a:off x="1066" y="3387"/>
              <a:ext cx="33" cy="135"/>
            </a:xfrm>
            <a:custGeom>
              <a:avLst/>
              <a:gdLst>
                <a:gd name="T0" fmla="*/ 17 w 134"/>
                <a:gd name="T1" fmla="*/ 0 h 535"/>
                <a:gd name="T2" fmla="*/ 33 w 134"/>
                <a:gd name="T3" fmla="*/ 135 h 535"/>
                <a:gd name="T4" fmla="*/ 0 w 134"/>
                <a:gd name="T5" fmla="*/ 135 h 535"/>
                <a:gd name="T6" fmla="*/ 17 w 134"/>
                <a:gd name="T7" fmla="*/ 0 h 5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535">
                  <a:moveTo>
                    <a:pt x="67" y="0"/>
                  </a:moveTo>
                  <a:lnTo>
                    <a:pt x="134" y="535"/>
                  </a:lnTo>
                  <a:lnTo>
                    <a:pt x="0" y="535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76" name="Freeform 384"/>
            <p:cNvSpPr>
              <a:spLocks/>
            </p:cNvSpPr>
            <p:nvPr/>
          </p:nvSpPr>
          <p:spPr bwMode="auto">
            <a:xfrm>
              <a:off x="1066" y="3387"/>
              <a:ext cx="33" cy="135"/>
            </a:xfrm>
            <a:custGeom>
              <a:avLst/>
              <a:gdLst>
                <a:gd name="T0" fmla="*/ 17 w 134"/>
                <a:gd name="T1" fmla="*/ 0 h 535"/>
                <a:gd name="T2" fmla="*/ 33 w 134"/>
                <a:gd name="T3" fmla="*/ 135 h 535"/>
                <a:gd name="T4" fmla="*/ 0 w 134"/>
                <a:gd name="T5" fmla="*/ 135 h 535"/>
                <a:gd name="T6" fmla="*/ 17 w 134"/>
                <a:gd name="T7" fmla="*/ 0 h 5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535">
                  <a:moveTo>
                    <a:pt x="67" y="0"/>
                  </a:moveTo>
                  <a:lnTo>
                    <a:pt x="134" y="535"/>
                  </a:lnTo>
                  <a:lnTo>
                    <a:pt x="0" y="535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77" name="Freeform 385"/>
            <p:cNvSpPr>
              <a:spLocks/>
            </p:cNvSpPr>
            <p:nvPr/>
          </p:nvSpPr>
          <p:spPr bwMode="auto">
            <a:xfrm>
              <a:off x="959" y="3540"/>
              <a:ext cx="68" cy="135"/>
            </a:xfrm>
            <a:custGeom>
              <a:avLst/>
              <a:gdLst>
                <a:gd name="T0" fmla="*/ 0 w 264"/>
                <a:gd name="T1" fmla="*/ 135 h 527"/>
                <a:gd name="T2" fmla="*/ 68 w 264"/>
                <a:gd name="T3" fmla="*/ 0 h 527"/>
                <a:gd name="T4" fmla="*/ 63 w 264"/>
                <a:gd name="T5" fmla="*/ 135 h 5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527">
                  <a:moveTo>
                    <a:pt x="0" y="527"/>
                  </a:moveTo>
                  <a:lnTo>
                    <a:pt x="264" y="0"/>
                  </a:lnTo>
                  <a:lnTo>
                    <a:pt x="245" y="52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78" name="Line 386"/>
            <p:cNvSpPr>
              <a:spLocks noChangeShapeType="1"/>
            </p:cNvSpPr>
            <p:nvPr/>
          </p:nvSpPr>
          <p:spPr bwMode="auto">
            <a:xfrm flipH="1">
              <a:off x="979" y="3638"/>
              <a:ext cx="4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79" name="Line 387"/>
            <p:cNvSpPr>
              <a:spLocks noChangeShapeType="1"/>
            </p:cNvSpPr>
            <p:nvPr/>
          </p:nvSpPr>
          <p:spPr bwMode="auto">
            <a:xfrm>
              <a:off x="3759" y="3096"/>
              <a:ext cx="139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80" name="Line 388"/>
            <p:cNvSpPr>
              <a:spLocks noChangeShapeType="1"/>
            </p:cNvSpPr>
            <p:nvPr/>
          </p:nvSpPr>
          <p:spPr bwMode="auto">
            <a:xfrm flipV="1">
              <a:off x="3898" y="3027"/>
              <a:ext cx="0" cy="6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81" name="Freeform 389"/>
            <p:cNvSpPr>
              <a:spLocks/>
            </p:cNvSpPr>
            <p:nvPr/>
          </p:nvSpPr>
          <p:spPr bwMode="auto">
            <a:xfrm>
              <a:off x="3880" y="2892"/>
              <a:ext cx="34" cy="135"/>
            </a:xfrm>
            <a:custGeom>
              <a:avLst/>
              <a:gdLst>
                <a:gd name="T0" fmla="*/ 17 w 134"/>
                <a:gd name="T1" fmla="*/ 0 h 535"/>
                <a:gd name="T2" fmla="*/ 34 w 134"/>
                <a:gd name="T3" fmla="*/ 135 h 535"/>
                <a:gd name="T4" fmla="*/ 0 w 134"/>
                <a:gd name="T5" fmla="*/ 135 h 535"/>
                <a:gd name="T6" fmla="*/ 17 w 134"/>
                <a:gd name="T7" fmla="*/ 0 h 5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535">
                  <a:moveTo>
                    <a:pt x="67" y="0"/>
                  </a:moveTo>
                  <a:lnTo>
                    <a:pt x="134" y="535"/>
                  </a:lnTo>
                  <a:lnTo>
                    <a:pt x="0" y="535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82" name="Freeform 390"/>
            <p:cNvSpPr>
              <a:spLocks/>
            </p:cNvSpPr>
            <p:nvPr/>
          </p:nvSpPr>
          <p:spPr bwMode="auto">
            <a:xfrm>
              <a:off x="3880" y="2892"/>
              <a:ext cx="34" cy="135"/>
            </a:xfrm>
            <a:custGeom>
              <a:avLst/>
              <a:gdLst>
                <a:gd name="T0" fmla="*/ 17 w 134"/>
                <a:gd name="T1" fmla="*/ 0 h 535"/>
                <a:gd name="T2" fmla="*/ 34 w 134"/>
                <a:gd name="T3" fmla="*/ 135 h 535"/>
                <a:gd name="T4" fmla="*/ 0 w 134"/>
                <a:gd name="T5" fmla="*/ 135 h 535"/>
                <a:gd name="T6" fmla="*/ 17 w 134"/>
                <a:gd name="T7" fmla="*/ 0 h 5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535">
                  <a:moveTo>
                    <a:pt x="67" y="0"/>
                  </a:moveTo>
                  <a:lnTo>
                    <a:pt x="134" y="535"/>
                  </a:lnTo>
                  <a:lnTo>
                    <a:pt x="0" y="535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83" name="Freeform 391"/>
            <p:cNvSpPr>
              <a:spLocks/>
            </p:cNvSpPr>
            <p:nvPr/>
          </p:nvSpPr>
          <p:spPr bwMode="auto">
            <a:xfrm>
              <a:off x="3953" y="3046"/>
              <a:ext cx="67" cy="133"/>
            </a:xfrm>
            <a:custGeom>
              <a:avLst/>
              <a:gdLst>
                <a:gd name="T0" fmla="*/ 0 w 263"/>
                <a:gd name="T1" fmla="*/ 133 h 527"/>
                <a:gd name="T2" fmla="*/ 67 w 263"/>
                <a:gd name="T3" fmla="*/ 0 h 527"/>
                <a:gd name="T4" fmla="*/ 62 w 263"/>
                <a:gd name="T5" fmla="*/ 133 h 5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3" h="527">
                  <a:moveTo>
                    <a:pt x="0" y="527"/>
                  </a:moveTo>
                  <a:lnTo>
                    <a:pt x="263" y="0"/>
                  </a:lnTo>
                  <a:lnTo>
                    <a:pt x="245" y="52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84" name="Line 392"/>
            <p:cNvSpPr>
              <a:spLocks noChangeShapeType="1"/>
            </p:cNvSpPr>
            <p:nvPr/>
          </p:nvSpPr>
          <p:spPr bwMode="auto">
            <a:xfrm flipH="1">
              <a:off x="3972" y="3142"/>
              <a:ext cx="4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85" name="Line 393"/>
            <p:cNvSpPr>
              <a:spLocks noChangeShapeType="1"/>
            </p:cNvSpPr>
            <p:nvPr/>
          </p:nvSpPr>
          <p:spPr bwMode="auto">
            <a:xfrm>
              <a:off x="2078" y="3592"/>
              <a:ext cx="14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86" name="Line 394"/>
            <p:cNvSpPr>
              <a:spLocks noChangeShapeType="1"/>
            </p:cNvSpPr>
            <p:nvPr/>
          </p:nvSpPr>
          <p:spPr bwMode="auto">
            <a:xfrm flipV="1">
              <a:off x="2219" y="3435"/>
              <a:ext cx="0" cy="15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87" name="Line 395"/>
            <p:cNvSpPr>
              <a:spLocks noChangeShapeType="1"/>
            </p:cNvSpPr>
            <p:nvPr/>
          </p:nvSpPr>
          <p:spPr bwMode="auto">
            <a:xfrm flipV="1">
              <a:off x="2219" y="3096"/>
              <a:ext cx="0" cy="14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88" name="Line 396"/>
            <p:cNvSpPr>
              <a:spLocks noChangeShapeType="1"/>
            </p:cNvSpPr>
            <p:nvPr/>
          </p:nvSpPr>
          <p:spPr bwMode="auto">
            <a:xfrm>
              <a:off x="2219" y="3096"/>
              <a:ext cx="135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89" name="Freeform 397"/>
            <p:cNvSpPr>
              <a:spLocks/>
            </p:cNvSpPr>
            <p:nvPr/>
          </p:nvSpPr>
          <p:spPr bwMode="auto">
            <a:xfrm>
              <a:off x="2089" y="2943"/>
              <a:ext cx="67" cy="135"/>
            </a:xfrm>
            <a:custGeom>
              <a:avLst/>
              <a:gdLst>
                <a:gd name="T0" fmla="*/ 0 w 264"/>
                <a:gd name="T1" fmla="*/ 135 h 528"/>
                <a:gd name="T2" fmla="*/ 67 w 264"/>
                <a:gd name="T3" fmla="*/ 0 h 528"/>
                <a:gd name="T4" fmla="*/ 62 w 264"/>
                <a:gd name="T5" fmla="*/ 135 h 5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528">
                  <a:moveTo>
                    <a:pt x="0" y="528"/>
                  </a:moveTo>
                  <a:lnTo>
                    <a:pt x="264" y="0"/>
                  </a:lnTo>
                  <a:lnTo>
                    <a:pt x="246" y="52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90" name="Line 398"/>
            <p:cNvSpPr>
              <a:spLocks noChangeShapeType="1"/>
            </p:cNvSpPr>
            <p:nvPr/>
          </p:nvSpPr>
          <p:spPr bwMode="auto">
            <a:xfrm flipH="1">
              <a:off x="2109" y="3041"/>
              <a:ext cx="4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91" name="Freeform 399"/>
            <p:cNvSpPr>
              <a:spLocks/>
            </p:cNvSpPr>
            <p:nvPr/>
          </p:nvSpPr>
          <p:spPr bwMode="auto">
            <a:xfrm>
              <a:off x="2256" y="3561"/>
              <a:ext cx="67" cy="135"/>
            </a:xfrm>
            <a:custGeom>
              <a:avLst/>
              <a:gdLst>
                <a:gd name="T0" fmla="*/ 0 w 264"/>
                <a:gd name="T1" fmla="*/ 135 h 527"/>
                <a:gd name="T2" fmla="*/ 67 w 264"/>
                <a:gd name="T3" fmla="*/ 0 h 527"/>
                <a:gd name="T4" fmla="*/ 62 w 264"/>
                <a:gd name="T5" fmla="*/ 135 h 5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527">
                  <a:moveTo>
                    <a:pt x="0" y="527"/>
                  </a:moveTo>
                  <a:lnTo>
                    <a:pt x="264" y="0"/>
                  </a:lnTo>
                  <a:lnTo>
                    <a:pt x="246" y="52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92" name="Line 400"/>
            <p:cNvSpPr>
              <a:spLocks noChangeShapeType="1"/>
            </p:cNvSpPr>
            <p:nvPr/>
          </p:nvSpPr>
          <p:spPr bwMode="auto">
            <a:xfrm flipH="1">
              <a:off x="2276" y="3659"/>
              <a:ext cx="4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24305" name="Group 401"/>
          <p:cNvGrpSpPr>
            <a:grpSpLocks/>
          </p:cNvGrpSpPr>
          <p:nvPr/>
        </p:nvGrpSpPr>
        <p:grpSpPr bwMode="auto">
          <a:xfrm>
            <a:off x="4318000" y="1155700"/>
            <a:ext cx="368300" cy="211138"/>
            <a:chOff x="2720" y="728"/>
            <a:chExt cx="232" cy="133"/>
          </a:xfrm>
        </p:grpSpPr>
        <p:sp>
          <p:nvSpPr>
            <p:cNvPr id="44068" name="Freeform 402"/>
            <p:cNvSpPr>
              <a:spLocks/>
            </p:cNvSpPr>
            <p:nvPr/>
          </p:nvSpPr>
          <p:spPr bwMode="auto">
            <a:xfrm>
              <a:off x="2720" y="728"/>
              <a:ext cx="67" cy="133"/>
            </a:xfrm>
            <a:custGeom>
              <a:avLst/>
              <a:gdLst>
                <a:gd name="T0" fmla="*/ 0 w 264"/>
                <a:gd name="T1" fmla="*/ 133 h 527"/>
                <a:gd name="T2" fmla="*/ 67 w 264"/>
                <a:gd name="T3" fmla="*/ 0 h 527"/>
                <a:gd name="T4" fmla="*/ 62 w 264"/>
                <a:gd name="T5" fmla="*/ 133 h 5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527">
                  <a:moveTo>
                    <a:pt x="0" y="527"/>
                  </a:moveTo>
                  <a:lnTo>
                    <a:pt x="264" y="0"/>
                  </a:lnTo>
                  <a:lnTo>
                    <a:pt x="246" y="52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69" name="Line 403"/>
            <p:cNvSpPr>
              <a:spLocks noChangeShapeType="1"/>
            </p:cNvSpPr>
            <p:nvPr/>
          </p:nvSpPr>
          <p:spPr bwMode="auto">
            <a:xfrm flipH="1">
              <a:off x="2739" y="824"/>
              <a:ext cx="4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70" name="Line 404"/>
            <p:cNvSpPr>
              <a:spLocks noChangeShapeType="1"/>
            </p:cNvSpPr>
            <p:nvPr/>
          </p:nvSpPr>
          <p:spPr bwMode="auto">
            <a:xfrm>
              <a:off x="2825" y="817"/>
              <a:ext cx="4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71" name="Freeform 405"/>
            <p:cNvSpPr>
              <a:spLocks/>
            </p:cNvSpPr>
            <p:nvPr/>
          </p:nvSpPr>
          <p:spPr bwMode="auto">
            <a:xfrm>
              <a:off x="2887" y="728"/>
              <a:ext cx="65" cy="133"/>
            </a:xfrm>
            <a:custGeom>
              <a:avLst/>
              <a:gdLst>
                <a:gd name="T0" fmla="*/ 0 w 264"/>
                <a:gd name="T1" fmla="*/ 133 h 527"/>
                <a:gd name="T2" fmla="*/ 65 w 264"/>
                <a:gd name="T3" fmla="*/ 0 h 527"/>
                <a:gd name="T4" fmla="*/ 61 w 264"/>
                <a:gd name="T5" fmla="*/ 133 h 5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527">
                  <a:moveTo>
                    <a:pt x="0" y="527"/>
                  </a:moveTo>
                  <a:lnTo>
                    <a:pt x="264" y="0"/>
                  </a:lnTo>
                  <a:lnTo>
                    <a:pt x="246" y="52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72" name="Line 406"/>
            <p:cNvSpPr>
              <a:spLocks noChangeShapeType="1"/>
            </p:cNvSpPr>
            <p:nvPr/>
          </p:nvSpPr>
          <p:spPr bwMode="auto">
            <a:xfrm flipH="1">
              <a:off x="2904" y="824"/>
              <a:ext cx="4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24311" name="Group 407"/>
          <p:cNvGrpSpPr>
            <a:grpSpLocks/>
          </p:cNvGrpSpPr>
          <p:nvPr/>
        </p:nvGrpSpPr>
        <p:grpSpPr bwMode="auto">
          <a:xfrm>
            <a:off x="2033588" y="1541463"/>
            <a:ext cx="3660775" cy="2163762"/>
            <a:chOff x="1281" y="971"/>
            <a:chExt cx="2306" cy="1363"/>
          </a:xfrm>
        </p:grpSpPr>
        <p:sp>
          <p:nvSpPr>
            <p:cNvPr id="44041" name="Line 408"/>
            <p:cNvSpPr>
              <a:spLocks noChangeShapeType="1"/>
            </p:cNvSpPr>
            <p:nvPr/>
          </p:nvSpPr>
          <p:spPr bwMode="auto">
            <a:xfrm flipV="1">
              <a:off x="1281" y="1838"/>
              <a:ext cx="135" cy="1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42" name="Line 409"/>
            <p:cNvSpPr>
              <a:spLocks noChangeShapeType="1"/>
            </p:cNvSpPr>
            <p:nvPr/>
          </p:nvSpPr>
          <p:spPr bwMode="auto">
            <a:xfrm flipV="1">
              <a:off x="1281" y="1948"/>
              <a:ext cx="181" cy="18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43" name="Line 410"/>
            <p:cNvSpPr>
              <a:spLocks noChangeShapeType="1"/>
            </p:cNvSpPr>
            <p:nvPr/>
          </p:nvSpPr>
          <p:spPr bwMode="auto">
            <a:xfrm flipV="1">
              <a:off x="1281" y="2030"/>
              <a:ext cx="255" cy="2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44" name="Line 411"/>
            <p:cNvSpPr>
              <a:spLocks noChangeShapeType="1"/>
            </p:cNvSpPr>
            <p:nvPr/>
          </p:nvSpPr>
          <p:spPr bwMode="auto">
            <a:xfrm flipV="1">
              <a:off x="1387" y="2186"/>
              <a:ext cx="149" cy="1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45" name="Line 412"/>
            <p:cNvSpPr>
              <a:spLocks noChangeShapeType="1"/>
            </p:cNvSpPr>
            <p:nvPr/>
          </p:nvSpPr>
          <p:spPr bwMode="auto">
            <a:xfrm flipV="1">
              <a:off x="2286" y="980"/>
              <a:ext cx="144" cy="1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46" name="Line 413"/>
            <p:cNvSpPr>
              <a:spLocks noChangeShapeType="1"/>
            </p:cNvSpPr>
            <p:nvPr/>
          </p:nvSpPr>
          <p:spPr bwMode="auto">
            <a:xfrm flipV="1">
              <a:off x="2286" y="1069"/>
              <a:ext cx="212" cy="2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47" name="Line 414"/>
            <p:cNvSpPr>
              <a:spLocks noChangeShapeType="1"/>
            </p:cNvSpPr>
            <p:nvPr/>
          </p:nvSpPr>
          <p:spPr bwMode="auto">
            <a:xfrm flipV="1">
              <a:off x="1858" y="1838"/>
              <a:ext cx="25" cy="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48" name="Line 415"/>
            <p:cNvSpPr>
              <a:spLocks noChangeShapeType="1"/>
            </p:cNvSpPr>
            <p:nvPr/>
          </p:nvSpPr>
          <p:spPr bwMode="auto">
            <a:xfrm flipV="1">
              <a:off x="2286" y="1224"/>
              <a:ext cx="212" cy="2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49" name="Line 416"/>
            <p:cNvSpPr>
              <a:spLocks noChangeShapeType="1"/>
            </p:cNvSpPr>
            <p:nvPr/>
          </p:nvSpPr>
          <p:spPr bwMode="auto">
            <a:xfrm flipV="1">
              <a:off x="1783" y="1838"/>
              <a:ext cx="256" cy="2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50" name="Line 417"/>
            <p:cNvSpPr>
              <a:spLocks noChangeShapeType="1"/>
            </p:cNvSpPr>
            <p:nvPr/>
          </p:nvSpPr>
          <p:spPr bwMode="auto">
            <a:xfrm flipV="1">
              <a:off x="2286" y="1380"/>
              <a:ext cx="212" cy="2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51" name="Line 418"/>
            <p:cNvSpPr>
              <a:spLocks noChangeShapeType="1"/>
            </p:cNvSpPr>
            <p:nvPr/>
          </p:nvSpPr>
          <p:spPr bwMode="auto">
            <a:xfrm flipV="1">
              <a:off x="1783" y="1838"/>
              <a:ext cx="411" cy="4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52" name="Line 419"/>
            <p:cNvSpPr>
              <a:spLocks noChangeShapeType="1"/>
            </p:cNvSpPr>
            <p:nvPr/>
          </p:nvSpPr>
          <p:spPr bwMode="auto">
            <a:xfrm flipV="1">
              <a:off x="2286" y="1536"/>
              <a:ext cx="212" cy="2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53" name="Line 420"/>
            <p:cNvSpPr>
              <a:spLocks noChangeShapeType="1"/>
            </p:cNvSpPr>
            <p:nvPr/>
          </p:nvSpPr>
          <p:spPr bwMode="auto">
            <a:xfrm flipV="1">
              <a:off x="1854" y="1691"/>
              <a:ext cx="644" cy="6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54" name="Line 421"/>
            <p:cNvSpPr>
              <a:spLocks noChangeShapeType="1"/>
            </p:cNvSpPr>
            <p:nvPr/>
          </p:nvSpPr>
          <p:spPr bwMode="auto">
            <a:xfrm flipV="1">
              <a:off x="2011" y="2305"/>
              <a:ext cx="28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55" name="Line 422"/>
            <p:cNvSpPr>
              <a:spLocks noChangeShapeType="1"/>
            </p:cNvSpPr>
            <p:nvPr/>
          </p:nvSpPr>
          <p:spPr bwMode="auto">
            <a:xfrm flipV="1">
              <a:off x="3190" y="971"/>
              <a:ext cx="182" cy="18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56" name="Line 423"/>
            <p:cNvSpPr>
              <a:spLocks noChangeShapeType="1"/>
            </p:cNvSpPr>
            <p:nvPr/>
          </p:nvSpPr>
          <p:spPr bwMode="auto">
            <a:xfrm flipV="1">
              <a:off x="2133" y="1847"/>
              <a:ext cx="365" cy="36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57" name="Line 424"/>
            <p:cNvSpPr>
              <a:spLocks noChangeShapeType="1"/>
            </p:cNvSpPr>
            <p:nvPr/>
          </p:nvSpPr>
          <p:spPr bwMode="auto">
            <a:xfrm flipV="1">
              <a:off x="2290" y="2003"/>
              <a:ext cx="208" cy="20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58" name="Line 425"/>
            <p:cNvSpPr>
              <a:spLocks noChangeShapeType="1"/>
            </p:cNvSpPr>
            <p:nvPr/>
          </p:nvSpPr>
          <p:spPr bwMode="auto">
            <a:xfrm flipV="1">
              <a:off x="3190" y="1099"/>
              <a:ext cx="210" cy="2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59" name="Line 426"/>
            <p:cNvSpPr>
              <a:spLocks noChangeShapeType="1"/>
            </p:cNvSpPr>
            <p:nvPr/>
          </p:nvSpPr>
          <p:spPr bwMode="auto">
            <a:xfrm flipV="1">
              <a:off x="3190" y="1254"/>
              <a:ext cx="210" cy="2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60" name="Line 427"/>
            <p:cNvSpPr>
              <a:spLocks noChangeShapeType="1"/>
            </p:cNvSpPr>
            <p:nvPr/>
          </p:nvSpPr>
          <p:spPr bwMode="auto">
            <a:xfrm flipV="1">
              <a:off x="3190" y="1410"/>
              <a:ext cx="210" cy="2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61" name="Line 428"/>
            <p:cNvSpPr>
              <a:spLocks noChangeShapeType="1"/>
            </p:cNvSpPr>
            <p:nvPr/>
          </p:nvSpPr>
          <p:spPr bwMode="auto">
            <a:xfrm flipV="1">
              <a:off x="3214" y="1556"/>
              <a:ext cx="197" cy="19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62" name="Line 429"/>
            <p:cNvSpPr>
              <a:spLocks noChangeShapeType="1"/>
            </p:cNvSpPr>
            <p:nvPr/>
          </p:nvSpPr>
          <p:spPr bwMode="auto">
            <a:xfrm flipV="1">
              <a:off x="3370" y="1591"/>
              <a:ext cx="160" cy="1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63" name="Line 430"/>
            <p:cNvSpPr>
              <a:spLocks noChangeShapeType="1"/>
            </p:cNvSpPr>
            <p:nvPr/>
          </p:nvSpPr>
          <p:spPr bwMode="auto">
            <a:xfrm flipV="1">
              <a:off x="3190" y="2050"/>
              <a:ext cx="38" cy="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64" name="Line 431"/>
            <p:cNvSpPr>
              <a:spLocks noChangeShapeType="1"/>
            </p:cNvSpPr>
            <p:nvPr/>
          </p:nvSpPr>
          <p:spPr bwMode="auto">
            <a:xfrm flipV="1">
              <a:off x="3525" y="1691"/>
              <a:ext cx="62" cy="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65" name="Line 432"/>
            <p:cNvSpPr>
              <a:spLocks noChangeShapeType="1"/>
            </p:cNvSpPr>
            <p:nvPr/>
          </p:nvSpPr>
          <p:spPr bwMode="auto">
            <a:xfrm flipV="1">
              <a:off x="3244" y="2050"/>
              <a:ext cx="140" cy="14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66" name="Line 433"/>
            <p:cNvSpPr>
              <a:spLocks noChangeShapeType="1"/>
            </p:cNvSpPr>
            <p:nvPr/>
          </p:nvSpPr>
          <p:spPr bwMode="auto">
            <a:xfrm flipV="1">
              <a:off x="3379" y="2050"/>
              <a:ext cx="160" cy="16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4067" name="Line 434"/>
            <p:cNvSpPr>
              <a:spLocks noChangeShapeType="1"/>
            </p:cNvSpPr>
            <p:nvPr/>
          </p:nvSpPr>
          <p:spPr bwMode="auto">
            <a:xfrm flipV="1">
              <a:off x="3533" y="2158"/>
              <a:ext cx="54" cy="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76258172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40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40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124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124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124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24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4020" grpId="0" autoUpdateAnimBg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604" name="Text Box 20"/>
          <p:cNvSpPr txBox="1">
            <a:spLocks noChangeArrowheads="1"/>
          </p:cNvSpPr>
          <p:nvPr/>
        </p:nvSpPr>
        <p:spPr bwMode="auto">
          <a:xfrm>
            <a:off x="100013" y="2260600"/>
            <a:ext cx="303688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适用范围：</a:t>
            </a:r>
          </a:p>
        </p:txBody>
      </p:sp>
      <p:sp>
        <p:nvSpPr>
          <p:cNvPr id="195605" name="Text Box 21"/>
          <p:cNvSpPr txBox="1">
            <a:spLocks noChangeArrowheads="1"/>
          </p:cNvSpPr>
          <p:nvPr/>
        </p:nvSpPr>
        <p:spPr bwMode="auto">
          <a:xfrm>
            <a:off x="100013" y="2820988"/>
            <a:ext cx="9043987" cy="94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2800">
                <a:solidFill>
                  <a:srgbClr val="6600CC"/>
                </a:solidFill>
                <a:latin typeface="Times New Roman" pitchFamily="18" charset="0"/>
              </a:rPr>
              <a:t>        </a:t>
            </a:r>
            <a:r>
              <a:rPr lang="zh-CN" altLang="en-US" sz="2800">
                <a:solidFill>
                  <a:srgbClr val="6600CC"/>
                </a:solidFill>
                <a:latin typeface="Times New Roman" pitchFamily="18" charset="0"/>
              </a:rPr>
              <a:t>当机件上的孔槽及空腔等内部结构不在同一平面内时。</a:t>
            </a:r>
          </a:p>
        </p:txBody>
      </p:sp>
      <p:sp>
        <p:nvSpPr>
          <p:cNvPr id="195606" name="Text Box 22"/>
          <p:cNvSpPr txBox="1">
            <a:spLocks noChangeArrowheads="1"/>
          </p:cNvSpPr>
          <p:nvPr/>
        </p:nvSpPr>
        <p:spPr bwMode="auto">
          <a:xfrm>
            <a:off x="644525" y="723900"/>
            <a:ext cx="4443413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 dirty="0">
                <a:solidFill>
                  <a:srgbClr val="FF0000"/>
                </a:solidFill>
                <a:ea typeface="黑体" pitchFamily="2" charset="-122"/>
              </a:rPr>
              <a:t>阶梯剖不能省略标注</a:t>
            </a:r>
            <a:r>
              <a:rPr lang="zh-CN" altLang="en-US" sz="3200" dirty="0">
                <a:solidFill>
                  <a:srgbClr val="0000FF"/>
                </a:solidFill>
                <a:latin typeface="Times New Roman" pitchFamily="18" charset="0"/>
                <a:ea typeface="楷体_GB2312" pitchFamily="49" charset="-122"/>
              </a:rPr>
              <a:t> </a:t>
            </a:r>
            <a:endParaRPr lang="zh-CN" altLang="en-US" sz="2400" dirty="0">
              <a:solidFill>
                <a:srgbClr val="0000FF"/>
              </a:solidFill>
              <a:latin typeface="Times New Roman" pitchFamily="18" charset="0"/>
              <a:ea typeface="楷体_GB2312" pitchFamily="49" charset="-122"/>
            </a:endParaRPr>
          </a:p>
        </p:txBody>
      </p:sp>
      <p:sp>
        <p:nvSpPr>
          <p:cNvPr id="195607" name="Text Box 23"/>
          <p:cNvSpPr txBox="1">
            <a:spLocks noChangeArrowheads="1"/>
          </p:cNvSpPr>
          <p:nvPr/>
        </p:nvSpPr>
        <p:spPr bwMode="auto">
          <a:xfrm>
            <a:off x="85725" y="1303338"/>
            <a:ext cx="9058275" cy="946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2400">
                <a:solidFill>
                  <a:srgbClr val="000000"/>
                </a:solidFill>
                <a:ea typeface="楷体_GB2312" pitchFamily="49" charset="-122"/>
              </a:rPr>
              <a:t>    </a:t>
            </a:r>
            <a:r>
              <a:rPr lang="zh-CN" altLang="en-US" sz="2800">
                <a:solidFill>
                  <a:srgbClr val="000000"/>
                </a:solidFill>
              </a:rPr>
              <a:t>当剖视图按投影关系配置，中间无其它图形时，可</a:t>
            </a:r>
            <a:r>
              <a:rPr lang="zh-CN" altLang="en-US" sz="2800">
                <a:solidFill>
                  <a:srgbClr val="FF0000"/>
                </a:solidFill>
                <a:ea typeface="黑体" pitchFamily="2" charset="-122"/>
              </a:rPr>
              <a:t>省略箭头</a:t>
            </a:r>
            <a:r>
              <a:rPr lang="zh-CN" altLang="en-US" sz="2800">
                <a:solidFill>
                  <a:srgbClr val="000000"/>
                </a:solidFill>
                <a:ea typeface="楷体_GB2312" pitchFamily="49" charset="-122"/>
              </a:rPr>
              <a:t>。</a:t>
            </a:r>
            <a:r>
              <a:rPr lang="zh-CN" altLang="en-US" sz="2800">
                <a:solidFill>
                  <a:srgbClr val="000000"/>
                </a:solidFill>
                <a:latin typeface="Times New Roman" pitchFamily="18" charset="0"/>
                <a:ea typeface="楷体_GB2312" pitchFamily="49" charset="-122"/>
              </a:rPr>
              <a:t> </a:t>
            </a:r>
          </a:p>
        </p:txBody>
      </p:sp>
      <p:sp>
        <p:nvSpPr>
          <p:cNvPr id="45062" name="Text Box 24"/>
          <p:cNvSpPr txBox="1">
            <a:spLocks noChangeArrowheads="1"/>
          </p:cNvSpPr>
          <p:nvPr/>
        </p:nvSpPr>
        <p:spPr bwMode="auto">
          <a:xfrm>
            <a:off x="85725" y="42863"/>
            <a:ext cx="3065463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6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标注方法：</a:t>
            </a:r>
          </a:p>
        </p:txBody>
      </p:sp>
      <p:sp>
        <p:nvSpPr>
          <p:cNvPr id="195609" name="Text Box 25"/>
          <p:cNvSpPr txBox="1">
            <a:spLocks noChangeArrowheads="1"/>
          </p:cNvSpPr>
          <p:nvPr/>
        </p:nvSpPr>
        <p:spPr bwMode="auto">
          <a:xfrm>
            <a:off x="114300" y="3814763"/>
            <a:ext cx="3475038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6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注意问题：</a:t>
            </a:r>
          </a:p>
        </p:txBody>
      </p:sp>
      <p:sp>
        <p:nvSpPr>
          <p:cNvPr id="195610" name="Text Box 26"/>
          <p:cNvSpPr txBox="1">
            <a:spLocks noChangeArrowheads="1"/>
          </p:cNvSpPr>
          <p:nvPr/>
        </p:nvSpPr>
        <p:spPr bwMode="auto">
          <a:xfrm>
            <a:off x="0" y="4467225"/>
            <a:ext cx="4738688" cy="180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2800">
                <a:solidFill>
                  <a:srgbClr val="6600CC"/>
                </a:solidFill>
                <a:latin typeface="Times New Roman" pitchFamily="18" charset="0"/>
              </a:rPr>
              <a:t>① </a:t>
            </a:r>
            <a:r>
              <a:rPr lang="zh-CN" altLang="en-US" sz="2800">
                <a:solidFill>
                  <a:srgbClr val="6600CC"/>
                </a:solidFill>
                <a:latin typeface="Times New Roman" pitchFamily="18" charset="0"/>
              </a:rPr>
              <a:t>两剖切平面的转折处不应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2800">
                <a:solidFill>
                  <a:srgbClr val="6600CC"/>
                </a:solidFill>
                <a:latin typeface="Times New Roman" pitchFamily="18" charset="0"/>
              </a:rPr>
              <a:t>     与图上的轮廓线重合，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2800">
                <a:solidFill>
                  <a:srgbClr val="6600CC"/>
                </a:solidFill>
                <a:latin typeface="Times New Roman" pitchFamily="18" charset="0"/>
              </a:rPr>
              <a:t>     在剖视图上不应在转折处画线。</a:t>
            </a:r>
          </a:p>
        </p:txBody>
      </p:sp>
      <p:sp>
        <p:nvSpPr>
          <p:cNvPr id="195667" name="Line 83"/>
          <p:cNvSpPr>
            <a:spLocks noChangeShapeType="1"/>
          </p:cNvSpPr>
          <p:nvPr/>
        </p:nvSpPr>
        <p:spPr bwMode="auto">
          <a:xfrm flipV="1">
            <a:off x="6813550" y="3830638"/>
            <a:ext cx="0" cy="6842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95668" name="Line 84"/>
          <p:cNvSpPr>
            <a:spLocks noChangeShapeType="1"/>
          </p:cNvSpPr>
          <p:nvPr/>
        </p:nvSpPr>
        <p:spPr bwMode="auto">
          <a:xfrm flipV="1">
            <a:off x="6813550" y="3830638"/>
            <a:ext cx="0" cy="684212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195669" name="Group 85"/>
          <p:cNvGrpSpPr>
            <a:grpSpLocks/>
          </p:cNvGrpSpPr>
          <p:nvPr/>
        </p:nvGrpSpPr>
        <p:grpSpPr bwMode="auto">
          <a:xfrm>
            <a:off x="5699125" y="3732213"/>
            <a:ext cx="2622550" cy="893762"/>
            <a:chOff x="2362" y="1520"/>
            <a:chExt cx="1652" cy="563"/>
          </a:xfrm>
        </p:grpSpPr>
        <p:sp>
          <p:nvSpPr>
            <p:cNvPr id="45140" name="Line 86"/>
            <p:cNvSpPr>
              <a:spLocks noChangeShapeType="1"/>
            </p:cNvSpPr>
            <p:nvPr/>
          </p:nvSpPr>
          <p:spPr bwMode="auto">
            <a:xfrm flipH="1">
              <a:off x="2362" y="1588"/>
              <a:ext cx="165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5141" name="Line 87"/>
            <p:cNvSpPr>
              <a:spLocks noChangeShapeType="1"/>
            </p:cNvSpPr>
            <p:nvPr/>
          </p:nvSpPr>
          <p:spPr bwMode="auto">
            <a:xfrm flipV="1">
              <a:off x="3511" y="1520"/>
              <a:ext cx="0" cy="1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45142" name="Group 88"/>
            <p:cNvGrpSpPr>
              <a:grpSpLocks/>
            </p:cNvGrpSpPr>
            <p:nvPr/>
          </p:nvGrpSpPr>
          <p:grpSpPr bwMode="auto">
            <a:xfrm>
              <a:off x="2362" y="1520"/>
              <a:ext cx="1652" cy="563"/>
              <a:chOff x="2362" y="1520"/>
              <a:chExt cx="1652" cy="563"/>
            </a:xfrm>
          </p:grpSpPr>
          <p:sp>
            <p:nvSpPr>
              <p:cNvPr id="45143" name="Line 89"/>
              <p:cNvSpPr>
                <a:spLocks noChangeShapeType="1"/>
              </p:cNvSpPr>
              <p:nvPr/>
            </p:nvSpPr>
            <p:spPr bwMode="auto">
              <a:xfrm>
                <a:off x="2721" y="1520"/>
                <a:ext cx="0" cy="11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44" name="Line 90"/>
              <p:cNvSpPr>
                <a:spLocks noChangeShapeType="1"/>
              </p:cNvSpPr>
              <p:nvPr/>
            </p:nvSpPr>
            <p:spPr bwMode="auto">
              <a:xfrm>
                <a:off x="2721" y="1656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45" name="Line 91"/>
              <p:cNvSpPr>
                <a:spLocks noChangeShapeType="1"/>
              </p:cNvSpPr>
              <p:nvPr/>
            </p:nvSpPr>
            <p:spPr bwMode="auto">
              <a:xfrm>
                <a:off x="2721" y="1698"/>
                <a:ext cx="0" cy="1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46" name="Line 92"/>
              <p:cNvSpPr>
                <a:spLocks noChangeShapeType="1"/>
              </p:cNvSpPr>
              <p:nvPr/>
            </p:nvSpPr>
            <p:spPr bwMode="auto">
              <a:xfrm>
                <a:off x="2721" y="1916"/>
                <a:ext cx="0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47" name="Line 93"/>
              <p:cNvSpPr>
                <a:spLocks noChangeShapeType="1"/>
              </p:cNvSpPr>
              <p:nvPr/>
            </p:nvSpPr>
            <p:spPr bwMode="auto">
              <a:xfrm>
                <a:off x="2721" y="1960"/>
                <a:ext cx="0" cy="11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48" name="Line 94"/>
              <p:cNvSpPr>
                <a:spLocks noChangeShapeType="1"/>
              </p:cNvSpPr>
              <p:nvPr/>
            </p:nvSpPr>
            <p:spPr bwMode="auto">
              <a:xfrm flipV="1">
                <a:off x="4014" y="1588"/>
                <a:ext cx="0" cy="43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49" name="Line 95"/>
              <p:cNvSpPr>
                <a:spLocks noChangeShapeType="1"/>
              </p:cNvSpPr>
              <p:nvPr/>
            </p:nvSpPr>
            <p:spPr bwMode="auto">
              <a:xfrm>
                <a:off x="2362" y="1588"/>
                <a:ext cx="0" cy="43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50" name="Line 96"/>
              <p:cNvSpPr>
                <a:spLocks noChangeShapeType="1"/>
              </p:cNvSpPr>
              <p:nvPr/>
            </p:nvSpPr>
            <p:spPr bwMode="auto">
              <a:xfrm>
                <a:off x="2362" y="2019"/>
                <a:ext cx="165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51" name="Line 97"/>
              <p:cNvSpPr>
                <a:spLocks noChangeShapeType="1"/>
              </p:cNvSpPr>
              <p:nvPr/>
            </p:nvSpPr>
            <p:spPr bwMode="auto">
              <a:xfrm flipV="1">
                <a:off x="3799" y="1588"/>
                <a:ext cx="0" cy="43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52" name="Line 98"/>
              <p:cNvSpPr>
                <a:spLocks noChangeShapeType="1"/>
              </p:cNvSpPr>
              <p:nvPr/>
            </p:nvSpPr>
            <p:spPr bwMode="auto">
              <a:xfrm flipV="1">
                <a:off x="3224" y="1588"/>
                <a:ext cx="0" cy="43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53" name="Line 99"/>
              <p:cNvSpPr>
                <a:spLocks noChangeShapeType="1"/>
              </p:cNvSpPr>
              <p:nvPr/>
            </p:nvSpPr>
            <p:spPr bwMode="auto">
              <a:xfrm flipV="1">
                <a:off x="3511" y="1965"/>
                <a:ext cx="0" cy="1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54" name="Line 100"/>
              <p:cNvSpPr>
                <a:spLocks noChangeShapeType="1"/>
              </p:cNvSpPr>
              <p:nvPr/>
            </p:nvSpPr>
            <p:spPr bwMode="auto">
              <a:xfrm flipV="1">
                <a:off x="3511" y="1922"/>
                <a:ext cx="0" cy="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55" name="Line 101"/>
              <p:cNvSpPr>
                <a:spLocks noChangeShapeType="1"/>
              </p:cNvSpPr>
              <p:nvPr/>
            </p:nvSpPr>
            <p:spPr bwMode="auto">
              <a:xfrm flipV="1">
                <a:off x="3511" y="1704"/>
                <a:ext cx="0" cy="1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56" name="Line 102"/>
              <p:cNvSpPr>
                <a:spLocks noChangeShapeType="1"/>
              </p:cNvSpPr>
              <p:nvPr/>
            </p:nvSpPr>
            <p:spPr bwMode="auto">
              <a:xfrm flipV="1">
                <a:off x="3511" y="1662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57" name="Line 103"/>
              <p:cNvSpPr>
                <a:spLocks noChangeShapeType="1"/>
              </p:cNvSpPr>
              <p:nvPr/>
            </p:nvSpPr>
            <p:spPr bwMode="auto">
              <a:xfrm flipV="1">
                <a:off x="2549" y="1588"/>
                <a:ext cx="0" cy="43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58" name="Line 104"/>
              <p:cNvSpPr>
                <a:spLocks noChangeShapeType="1"/>
              </p:cNvSpPr>
              <p:nvPr/>
            </p:nvSpPr>
            <p:spPr bwMode="auto">
              <a:xfrm flipV="1">
                <a:off x="2894" y="1588"/>
                <a:ext cx="0" cy="43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59" name="Line 105"/>
              <p:cNvSpPr>
                <a:spLocks noChangeShapeType="1"/>
              </p:cNvSpPr>
              <p:nvPr/>
            </p:nvSpPr>
            <p:spPr bwMode="auto">
              <a:xfrm flipV="1">
                <a:off x="2362" y="1588"/>
                <a:ext cx="44" cy="4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60" name="Line 106"/>
              <p:cNvSpPr>
                <a:spLocks noChangeShapeType="1"/>
              </p:cNvSpPr>
              <p:nvPr/>
            </p:nvSpPr>
            <p:spPr bwMode="auto">
              <a:xfrm flipV="1">
                <a:off x="2362" y="1588"/>
                <a:ext cx="173" cy="1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61" name="Line 107"/>
              <p:cNvSpPr>
                <a:spLocks noChangeShapeType="1"/>
              </p:cNvSpPr>
              <p:nvPr/>
            </p:nvSpPr>
            <p:spPr bwMode="auto">
              <a:xfrm flipV="1">
                <a:off x="2362" y="1703"/>
                <a:ext cx="187" cy="1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62" name="Line 108"/>
              <p:cNvSpPr>
                <a:spLocks noChangeShapeType="1"/>
              </p:cNvSpPr>
              <p:nvPr/>
            </p:nvSpPr>
            <p:spPr bwMode="auto">
              <a:xfrm flipV="1">
                <a:off x="2362" y="1833"/>
                <a:ext cx="187" cy="1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63" name="Line 109"/>
              <p:cNvSpPr>
                <a:spLocks noChangeShapeType="1"/>
              </p:cNvSpPr>
              <p:nvPr/>
            </p:nvSpPr>
            <p:spPr bwMode="auto">
              <a:xfrm flipV="1">
                <a:off x="2491" y="1961"/>
                <a:ext cx="58" cy="5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64" name="Line 110"/>
              <p:cNvSpPr>
                <a:spLocks noChangeShapeType="1"/>
              </p:cNvSpPr>
              <p:nvPr/>
            </p:nvSpPr>
            <p:spPr bwMode="auto">
              <a:xfrm flipV="1">
                <a:off x="2894" y="1588"/>
                <a:ext cx="28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65" name="Line 111"/>
              <p:cNvSpPr>
                <a:spLocks noChangeShapeType="1"/>
              </p:cNvSpPr>
              <p:nvPr/>
            </p:nvSpPr>
            <p:spPr bwMode="auto">
              <a:xfrm flipV="1">
                <a:off x="2894" y="1588"/>
                <a:ext cx="156" cy="15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66" name="Line 112"/>
              <p:cNvSpPr>
                <a:spLocks noChangeShapeType="1"/>
              </p:cNvSpPr>
              <p:nvPr/>
            </p:nvSpPr>
            <p:spPr bwMode="auto">
              <a:xfrm flipV="1">
                <a:off x="2894" y="1588"/>
                <a:ext cx="285" cy="2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67" name="Line 113"/>
              <p:cNvSpPr>
                <a:spLocks noChangeShapeType="1"/>
              </p:cNvSpPr>
              <p:nvPr/>
            </p:nvSpPr>
            <p:spPr bwMode="auto">
              <a:xfrm flipV="1">
                <a:off x="2894" y="1673"/>
                <a:ext cx="330" cy="3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68" name="Line 114"/>
              <p:cNvSpPr>
                <a:spLocks noChangeShapeType="1"/>
              </p:cNvSpPr>
              <p:nvPr/>
            </p:nvSpPr>
            <p:spPr bwMode="auto">
              <a:xfrm flipV="1">
                <a:off x="3007" y="1802"/>
                <a:ext cx="217" cy="2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69" name="Line 115"/>
              <p:cNvSpPr>
                <a:spLocks noChangeShapeType="1"/>
              </p:cNvSpPr>
              <p:nvPr/>
            </p:nvSpPr>
            <p:spPr bwMode="auto">
              <a:xfrm flipV="1">
                <a:off x="3135" y="1930"/>
                <a:ext cx="89" cy="8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70" name="Line 116"/>
              <p:cNvSpPr>
                <a:spLocks noChangeShapeType="1"/>
              </p:cNvSpPr>
              <p:nvPr/>
            </p:nvSpPr>
            <p:spPr bwMode="auto">
              <a:xfrm flipV="1">
                <a:off x="3799" y="1588"/>
                <a:ext cx="26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71" name="Line 117"/>
              <p:cNvSpPr>
                <a:spLocks noChangeShapeType="1"/>
              </p:cNvSpPr>
              <p:nvPr/>
            </p:nvSpPr>
            <p:spPr bwMode="auto">
              <a:xfrm flipV="1">
                <a:off x="3799" y="1588"/>
                <a:ext cx="154" cy="15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72" name="Line 118"/>
              <p:cNvSpPr>
                <a:spLocks noChangeShapeType="1"/>
              </p:cNvSpPr>
              <p:nvPr/>
            </p:nvSpPr>
            <p:spPr bwMode="auto">
              <a:xfrm flipV="1">
                <a:off x="3799" y="1656"/>
                <a:ext cx="215" cy="2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73" name="Line 119"/>
              <p:cNvSpPr>
                <a:spLocks noChangeShapeType="1"/>
              </p:cNvSpPr>
              <p:nvPr/>
            </p:nvSpPr>
            <p:spPr bwMode="auto">
              <a:xfrm flipV="1">
                <a:off x="3799" y="1786"/>
                <a:ext cx="215" cy="2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74" name="Line 120"/>
              <p:cNvSpPr>
                <a:spLocks noChangeShapeType="1"/>
              </p:cNvSpPr>
              <p:nvPr/>
            </p:nvSpPr>
            <p:spPr bwMode="auto">
              <a:xfrm flipV="1">
                <a:off x="3909" y="1915"/>
                <a:ext cx="105" cy="10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195705" name="Group 121"/>
          <p:cNvGrpSpPr>
            <a:grpSpLocks/>
          </p:cNvGrpSpPr>
          <p:nvPr/>
        </p:nvGrpSpPr>
        <p:grpSpPr bwMode="auto">
          <a:xfrm>
            <a:off x="5610225" y="4773613"/>
            <a:ext cx="2808288" cy="1749425"/>
            <a:chOff x="2306" y="2176"/>
            <a:chExt cx="1769" cy="1102"/>
          </a:xfrm>
        </p:grpSpPr>
        <p:grpSp>
          <p:nvGrpSpPr>
            <p:cNvPr id="45097" name="Group 122"/>
            <p:cNvGrpSpPr>
              <a:grpSpLocks/>
            </p:cNvGrpSpPr>
            <p:nvPr/>
          </p:nvGrpSpPr>
          <p:grpSpPr bwMode="auto">
            <a:xfrm>
              <a:off x="2306" y="2176"/>
              <a:ext cx="1769" cy="1102"/>
              <a:chOff x="2306" y="2176"/>
              <a:chExt cx="1769" cy="1102"/>
            </a:xfrm>
          </p:grpSpPr>
          <p:sp>
            <p:nvSpPr>
              <p:cNvPr id="45099" name="Line 123"/>
              <p:cNvSpPr>
                <a:spLocks noChangeShapeType="1"/>
              </p:cNvSpPr>
              <p:nvPr/>
            </p:nvSpPr>
            <p:spPr bwMode="auto">
              <a:xfrm>
                <a:off x="2306" y="2716"/>
                <a:ext cx="19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00" name="Line 124"/>
              <p:cNvSpPr>
                <a:spLocks noChangeShapeType="1"/>
              </p:cNvSpPr>
              <p:nvPr/>
            </p:nvSpPr>
            <p:spPr bwMode="auto">
              <a:xfrm>
                <a:off x="2529" y="2716"/>
                <a:ext cx="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01" name="Line 125"/>
              <p:cNvSpPr>
                <a:spLocks noChangeShapeType="1"/>
              </p:cNvSpPr>
              <p:nvPr/>
            </p:nvSpPr>
            <p:spPr bwMode="auto">
              <a:xfrm>
                <a:off x="2573" y="2716"/>
                <a:ext cx="1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02" name="Line 126"/>
              <p:cNvSpPr>
                <a:spLocks noChangeShapeType="1"/>
              </p:cNvSpPr>
              <p:nvPr/>
            </p:nvSpPr>
            <p:spPr bwMode="auto">
              <a:xfrm>
                <a:off x="2790" y="2716"/>
                <a:ext cx="1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03" name="Line 127"/>
              <p:cNvSpPr>
                <a:spLocks noChangeShapeType="1"/>
              </p:cNvSpPr>
              <p:nvPr/>
            </p:nvSpPr>
            <p:spPr bwMode="auto">
              <a:xfrm>
                <a:off x="2833" y="2716"/>
                <a:ext cx="19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04" name="Line 128"/>
              <p:cNvSpPr>
                <a:spLocks noChangeShapeType="1"/>
              </p:cNvSpPr>
              <p:nvPr/>
            </p:nvSpPr>
            <p:spPr bwMode="auto">
              <a:xfrm>
                <a:off x="3094" y="2716"/>
                <a:ext cx="1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05" name="Line 129"/>
              <p:cNvSpPr>
                <a:spLocks noChangeShapeType="1"/>
              </p:cNvSpPr>
              <p:nvPr/>
            </p:nvSpPr>
            <p:spPr bwMode="auto">
              <a:xfrm>
                <a:off x="3312" y="2716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06" name="Line 130"/>
              <p:cNvSpPr>
                <a:spLocks noChangeShapeType="1"/>
              </p:cNvSpPr>
              <p:nvPr/>
            </p:nvSpPr>
            <p:spPr bwMode="auto">
              <a:xfrm>
                <a:off x="3354" y="2716"/>
                <a:ext cx="19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07" name="Line 131"/>
              <p:cNvSpPr>
                <a:spLocks noChangeShapeType="1"/>
              </p:cNvSpPr>
              <p:nvPr/>
            </p:nvSpPr>
            <p:spPr bwMode="auto">
              <a:xfrm>
                <a:off x="3572" y="2716"/>
                <a:ext cx="1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08" name="Line 132"/>
              <p:cNvSpPr>
                <a:spLocks noChangeShapeType="1"/>
              </p:cNvSpPr>
              <p:nvPr/>
            </p:nvSpPr>
            <p:spPr bwMode="auto">
              <a:xfrm>
                <a:off x="3615" y="2716"/>
                <a:ext cx="19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09" name="Line 133"/>
              <p:cNvSpPr>
                <a:spLocks noChangeShapeType="1"/>
              </p:cNvSpPr>
              <p:nvPr/>
            </p:nvSpPr>
            <p:spPr bwMode="auto">
              <a:xfrm>
                <a:off x="3832" y="2716"/>
                <a:ext cx="1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10" name="Line 134"/>
              <p:cNvSpPr>
                <a:spLocks noChangeShapeType="1"/>
              </p:cNvSpPr>
              <p:nvPr/>
            </p:nvSpPr>
            <p:spPr bwMode="auto">
              <a:xfrm>
                <a:off x="3875" y="2716"/>
                <a:ext cx="20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11" name="Line 135"/>
              <p:cNvSpPr>
                <a:spLocks noChangeShapeType="1"/>
              </p:cNvSpPr>
              <p:nvPr/>
            </p:nvSpPr>
            <p:spPr bwMode="auto">
              <a:xfrm flipV="1">
                <a:off x="3511" y="3152"/>
                <a:ext cx="0" cy="1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12" name="Line 136"/>
              <p:cNvSpPr>
                <a:spLocks noChangeShapeType="1"/>
              </p:cNvSpPr>
              <p:nvPr/>
            </p:nvSpPr>
            <p:spPr bwMode="auto">
              <a:xfrm flipV="1">
                <a:off x="3511" y="3108"/>
                <a:ext cx="0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13" name="Line 137"/>
              <p:cNvSpPr>
                <a:spLocks noChangeShapeType="1"/>
              </p:cNvSpPr>
              <p:nvPr/>
            </p:nvSpPr>
            <p:spPr bwMode="auto">
              <a:xfrm flipV="1">
                <a:off x="3511" y="2891"/>
                <a:ext cx="0" cy="1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14" name="Line 138"/>
              <p:cNvSpPr>
                <a:spLocks noChangeShapeType="1"/>
              </p:cNvSpPr>
              <p:nvPr/>
            </p:nvSpPr>
            <p:spPr bwMode="auto">
              <a:xfrm flipV="1">
                <a:off x="3511" y="2848"/>
                <a:ext cx="0" cy="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15" name="Line 139"/>
              <p:cNvSpPr>
                <a:spLocks noChangeShapeType="1"/>
              </p:cNvSpPr>
              <p:nvPr/>
            </p:nvSpPr>
            <p:spPr bwMode="auto">
              <a:xfrm flipV="1">
                <a:off x="3511" y="2631"/>
                <a:ext cx="0" cy="1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16" name="Line 140"/>
              <p:cNvSpPr>
                <a:spLocks noChangeShapeType="1"/>
              </p:cNvSpPr>
              <p:nvPr/>
            </p:nvSpPr>
            <p:spPr bwMode="auto">
              <a:xfrm flipV="1">
                <a:off x="3511" y="2587"/>
                <a:ext cx="0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17" name="Line 141"/>
              <p:cNvSpPr>
                <a:spLocks noChangeShapeType="1"/>
              </p:cNvSpPr>
              <p:nvPr/>
            </p:nvSpPr>
            <p:spPr bwMode="auto">
              <a:xfrm flipV="1">
                <a:off x="3511" y="2370"/>
                <a:ext cx="0" cy="1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18" name="Line 142"/>
              <p:cNvSpPr>
                <a:spLocks noChangeShapeType="1"/>
              </p:cNvSpPr>
              <p:nvPr/>
            </p:nvSpPr>
            <p:spPr bwMode="auto">
              <a:xfrm flipV="1">
                <a:off x="3511" y="2326"/>
                <a:ext cx="0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19" name="Line 143"/>
              <p:cNvSpPr>
                <a:spLocks noChangeShapeType="1"/>
              </p:cNvSpPr>
              <p:nvPr/>
            </p:nvSpPr>
            <p:spPr bwMode="auto">
              <a:xfrm flipV="1">
                <a:off x="3511" y="2176"/>
                <a:ext cx="0" cy="1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20" name="Freeform 144"/>
              <p:cNvSpPr>
                <a:spLocks/>
              </p:cNvSpPr>
              <p:nvPr/>
            </p:nvSpPr>
            <p:spPr bwMode="auto">
              <a:xfrm>
                <a:off x="3511" y="2213"/>
                <a:ext cx="503" cy="1006"/>
              </a:xfrm>
              <a:custGeom>
                <a:avLst/>
                <a:gdLst>
                  <a:gd name="T0" fmla="*/ 18 w 2491"/>
                  <a:gd name="T1" fmla="*/ 1006 h 4985"/>
                  <a:gd name="T2" fmla="*/ 45 w 2491"/>
                  <a:gd name="T3" fmla="*/ 1004 h 4985"/>
                  <a:gd name="T4" fmla="*/ 72 w 2491"/>
                  <a:gd name="T5" fmla="*/ 1001 h 4985"/>
                  <a:gd name="T6" fmla="*/ 99 w 2491"/>
                  <a:gd name="T7" fmla="*/ 996 h 4985"/>
                  <a:gd name="T8" fmla="*/ 126 w 2491"/>
                  <a:gd name="T9" fmla="*/ 990 h 4985"/>
                  <a:gd name="T10" fmla="*/ 152 w 2491"/>
                  <a:gd name="T11" fmla="*/ 983 h 4985"/>
                  <a:gd name="T12" fmla="*/ 178 w 2491"/>
                  <a:gd name="T13" fmla="*/ 974 h 4985"/>
                  <a:gd name="T14" fmla="*/ 203 w 2491"/>
                  <a:gd name="T15" fmla="*/ 963 h 4985"/>
                  <a:gd name="T16" fmla="*/ 228 w 2491"/>
                  <a:gd name="T17" fmla="*/ 952 h 4985"/>
                  <a:gd name="T18" fmla="*/ 251 w 2491"/>
                  <a:gd name="T19" fmla="*/ 939 h 4985"/>
                  <a:gd name="T20" fmla="*/ 275 w 2491"/>
                  <a:gd name="T21" fmla="*/ 924 h 4985"/>
                  <a:gd name="T22" fmla="*/ 297 w 2491"/>
                  <a:gd name="T23" fmla="*/ 909 h 4985"/>
                  <a:gd name="T24" fmla="*/ 319 w 2491"/>
                  <a:gd name="T25" fmla="*/ 892 h 4985"/>
                  <a:gd name="T26" fmla="*/ 339 w 2491"/>
                  <a:gd name="T27" fmla="*/ 874 h 4985"/>
                  <a:gd name="T28" fmla="*/ 359 w 2491"/>
                  <a:gd name="T29" fmla="*/ 855 h 4985"/>
                  <a:gd name="T30" fmla="*/ 377 w 2491"/>
                  <a:gd name="T31" fmla="*/ 836 h 4985"/>
                  <a:gd name="T32" fmla="*/ 395 w 2491"/>
                  <a:gd name="T33" fmla="*/ 815 h 4985"/>
                  <a:gd name="T34" fmla="*/ 411 w 2491"/>
                  <a:gd name="T35" fmla="*/ 793 h 4985"/>
                  <a:gd name="T36" fmla="*/ 426 w 2491"/>
                  <a:gd name="T37" fmla="*/ 770 h 4985"/>
                  <a:gd name="T38" fmla="*/ 440 w 2491"/>
                  <a:gd name="T39" fmla="*/ 747 h 4985"/>
                  <a:gd name="T40" fmla="*/ 453 w 2491"/>
                  <a:gd name="T41" fmla="*/ 722 h 4985"/>
                  <a:gd name="T42" fmla="*/ 464 w 2491"/>
                  <a:gd name="T43" fmla="*/ 698 h 4985"/>
                  <a:gd name="T44" fmla="*/ 474 w 2491"/>
                  <a:gd name="T45" fmla="*/ 672 h 4985"/>
                  <a:gd name="T46" fmla="*/ 482 w 2491"/>
                  <a:gd name="T47" fmla="*/ 646 h 4985"/>
                  <a:gd name="T48" fmla="*/ 489 w 2491"/>
                  <a:gd name="T49" fmla="*/ 620 h 4985"/>
                  <a:gd name="T50" fmla="*/ 495 w 2491"/>
                  <a:gd name="T51" fmla="*/ 593 h 4985"/>
                  <a:gd name="T52" fmla="*/ 499 w 2491"/>
                  <a:gd name="T53" fmla="*/ 566 h 4985"/>
                  <a:gd name="T54" fmla="*/ 502 w 2491"/>
                  <a:gd name="T55" fmla="*/ 539 h 4985"/>
                  <a:gd name="T56" fmla="*/ 503 w 2491"/>
                  <a:gd name="T57" fmla="*/ 512 h 4985"/>
                  <a:gd name="T58" fmla="*/ 503 w 2491"/>
                  <a:gd name="T59" fmla="*/ 485 h 4985"/>
                  <a:gd name="T60" fmla="*/ 501 w 2491"/>
                  <a:gd name="T61" fmla="*/ 458 h 4985"/>
                  <a:gd name="T62" fmla="*/ 498 w 2491"/>
                  <a:gd name="T63" fmla="*/ 431 h 4985"/>
                  <a:gd name="T64" fmla="*/ 493 w 2491"/>
                  <a:gd name="T65" fmla="*/ 404 h 4985"/>
                  <a:gd name="T66" fmla="*/ 487 w 2491"/>
                  <a:gd name="T67" fmla="*/ 377 h 4985"/>
                  <a:gd name="T68" fmla="*/ 479 w 2491"/>
                  <a:gd name="T69" fmla="*/ 351 h 4985"/>
                  <a:gd name="T70" fmla="*/ 470 w 2491"/>
                  <a:gd name="T71" fmla="*/ 325 h 4985"/>
                  <a:gd name="T72" fmla="*/ 460 w 2491"/>
                  <a:gd name="T73" fmla="*/ 300 h 4985"/>
                  <a:gd name="T74" fmla="*/ 449 w 2491"/>
                  <a:gd name="T75" fmla="*/ 275 h 4985"/>
                  <a:gd name="T76" fmla="*/ 436 w 2491"/>
                  <a:gd name="T77" fmla="*/ 251 h 4985"/>
                  <a:gd name="T78" fmla="*/ 421 w 2491"/>
                  <a:gd name="T79" fmla="*/ 228 h 4985"/>
                  <a:gd name="T80" fmla="*/ 406 w 2491"/>
                  <a:gd name="T81" fmla="*/ 206 h 4985"/>
                  <a:gd name="T82" fmla="*/ 389 w 2491"/>
                  <a:gd name="T83" fmla="*/ 184 h 4985"/>
                  <a:gd name="T84" fmla="*/ 371 w 2491"/>
                  <a:gd name="T85" fmla="*/ 164 h 4985"/>
                  <a:gd name="T86" fmla="*/ 353 w 2491"/>
                  <a:gd name="T87" fmla="*/ 144 h 4985"/>
                  <a:gd name="T88" fmla="*/ 333 w 2491"/>
                  <a:gd name="T89" fmla="*/ 126 h 4985"/>
                  <a:gd name="T90" fmla="*/ 312 w 2491"/>
                  <a:gd name="T91" fmla="*/ 108 h 4985"/>
                  <a:gd name="T92" fmla="*/ 290 w 2491"/>
                  <a:gd name="T93" fmla="*/ 92 h 4985"/>
                  <a:gd name="T94" fmla="*/ 267 w 2491"/>
                  <a:gd name="T95" fmla="*/ 77 h 4985"/>
                  <a:gd name="T96" fmla="*/ 244 w 2491"/>
                  <a:gd name="T97" fmla="*/ 63 h 4985"/>
                  <a:gd name="T98" fmla="*/ 219 w 2491"/>
                  <a:gd name="T99" fmla="*/ 50 h 4985"/>
                  <a:gd name="T100" fmla="*/ 194 w 2491"/>
                  <a:gd name="T101" fmla="*/ 39 h 4985"/>
                  <a:gd name="T102" fmla="*/ 169 w 2491"/>
                  <a:gd name="T103" fmla="*/ 29 h 4985"/>
                  <a:gd name="T104" fmla="*/ 143 w 2491"/>
                  <a:gd name="T105" fmla="*/ 21 h 4985"/>
                  <a:gd name="T106" fmla="*/ 117 w 2491"/>
                  <a:gd name="T107" fmla="*/ 14 h 4985"/>
                  <a:gd name="T108" fmla="*/ 90 w 2491"/>
                  <a:gd name="T109" fmla="*/ 8 h 4985"/>
                  <a:gd name="T110" fmla="*/ 63 w 2491"/>
                  <a:gd name="T111" fmla="*/ 4 h 4985"/>
                  <a:gd name="T112" fmla="*/ 36 w 2491"/>
                  <a:gd name="T113" fmla="*/ 1 h 4985"/>
                  <a:gd name="T114" fmla="*/ 9 w 2491"/>
                  <a:gd name="T115" fmla="*/ 0 h 4985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2491" h="4985">
                    <a:moveTo>
                      <a:pt x="0" y="4985"/>
                    </a:moveTo>
                    <a:lnTo>
                      <a:pt x="45" y="4985"/>
                    </a:lnTo>
                    <a:lnTo>
                      <a:pt x="90" y="4984"/>
                    </a:lnTo>
                    <a:lnTo>
                      <a:pt x="135" y="4982"/>
                    </a:lnTo>
                    <a:lnTo>
                      <a:pt x="179" y="4979"/>
                    </a:lnTo>
                    <a:lnTo>
                      <a:pt x="224" y="4976"/>
                    </a:lnTo>
                    <a:lnTo>
                      <a:pt x="269" y="4970"/>
                    </a:lnTo>
                    <a:lnTo>
                      <a:pt x="313" y="4965"/>
                    </a:lnTo>
                    <a:lnTo>
                      <a:pt x="358" y="4960"/>
                    </a:lnTo>
                    <a:lnTo>
                      <a:pt x="403" y="4952"/>
                    </a:lnTo>
                    <a:lnTo>
                      <a:pt x="448" y="4945"/>
                    </a:lnTo>
                    <a:lnTo>
                      <a:pt x="491" y="4936"/>
                    </a:lnTo>
                    <a:lnTo>
                      <a:pt x="535" y="4927"/>
                    </a:lnTo>
                    <a:lnTo>
                      <a:pt x="580" y="4917"/>
                    </a:lnTo>
                    <a:lnTo>
                      <a:pt x="623" y="4907"/>
                    </a:lnTo>
                    <a:lnTo>
                      <a:pt x="666" y="4895"/>
                    </a:lnTo>
                    <a:lnTo>
                      <a:pt x="710" y="4882"/>
                    </a:lnTo>
                    <a:lnTo>
                      <a:pt x="752" y="4869"/>
                    </a:lnTo>
                    <a:lnTo>
                      <a:pt x="795" y="4856"/>
                    </a:lnTo>
                    <a:lnTo>
                      <a:pt x="837" y="4841"/>
                    </a:lnTo>
                    <a:lnTo>
                      <a:pt x="880" y="4825"/>
                    </a:lnTo>
                    <a:lnTo>
                      <a:pt x="921" y="4809"/>
                    </a:lnTo>
                    <a:lnTo>
                      <a:pt x="963" y="4792"/>
                    </a:lnTo>
                    <a:lnTo>
                      <a:pt x="1004" y="4774"/>
                    </a:lnTo>
                    <a:lnTo>
                      <a:pt x="1046" y="4755"/>
                    </a:lnTo>
                    <a:lnTo>
                      <a:pt x="1086" y="4736"/>
                    </a:lnTo>
                    <a:lnTo>
                      <a:pt x="1127" y="4716"/>
                    </a:lnTo>
                    <a:lnTo>
                      <a:pt x="1166" y="4695"/>
                    </a:lnTo>
                    <a:lnTo>
                      <a:pt x="1206" y="4673"/>
                    </a:lnTo>
                    <a:lnTo>
                      <a:pt x="1245" y="4651"/>
                    </a:lnTo>
                    <a:lnTo>
                      <a:pt x="1285" y="4629"/>
                    </a:lnTo>
                    <a:lnTo>
                      <a:pt x="1323" y="4605"/>
                    </a:lnTo>
                    <a:lnTo>
                      <a:pt x="1360" y="4581"/>
                    </a:lnTo>
                    <a:lnTo>
                      <a:pt x="1397" y="4556"/>
                    </a:lnTo>
                    <a:lnTo>
                      <a:pt x="1435" y="4531"/>
                    </a:lnTo>
                    <a:lnTo>
                      <a:pt x="1471" y="4504"/>
                    </a:lnTo>
                    <a:lnTo>
                      <a:pt x="1507" y="4478"/>
                    </a:lnTo>
                    <a:lnTo>
                      <a:pt x="1543" y="4450"/>
                    </a:lnTo>
                    <a:lnTo>
                      <a:pt x="1578" y="4421"/>
                    </a:lnTo>
                    <a:lnTo>
                      <a:pt x="1612" y="4392"/>
                    </a:lnTo>
                    <a:lnTo>
                      <a:pt x="1647" y="4364"/>
                    </a:lnTo>
                    <a:lnTo>
                      <a:pt x="1680" y="4333"/>
                    </a:lnTo>
                    <a:lnTo>
                      <a:pt x="1713" y="4303"/>
                    </a:lnTo>
                    <a:lnTo>
                      <a:pt x="1746" y="4271"/>
                    </a:lnTo>
                    <a:lnTo>
                      <a:pt x="1778" y="4239"/>
                    </a:lnTo>
                    <a:lnTo>
                      <a:pt x="1808" y="4207"/>
                    </a:lnTo>
                    <a:lnTo>
                      <a:pt x="1839" y="4174"/>
                    </a:lnTo>
                    <a:lnTo>
                      <a:pt x="1869" y="4141"/>
                    </a:lnTo>
                    <a:lnTo>
                      <a:pt x="1898" y="4107"/>
                    </a:lnTo>
                    <a:lnTo>
                      <a:pt x="1928" y="4072"/>
                    </a:lnTo>
                    <a:lnTo>
                      <a:pt x="1955" y="4037"/>
                    </a:lnTo>
                    <a:lnTo>
                      <a:pt x="1983" y="4002"/>
                    </a:lnTo>
                    <a:lnTo>
                      <a:pt x="2010" y="3965"/>
                    </a:lnTo>
                    <a:lnTo>
                      <a:pt x="2036" y="3929"/>
                    </a:lnTo>
                    <a:lnTo>
                      <a:pt x="2062" y="3892"/>
                    </a:lnTo>
                    <a:lnTo>
                      <a:pt x="2086" y="3855"/>
                    </a:lnTo>
                    <a:lnTo>
                      <a:pt x="2111" y="3816"/>
                    </a:lnTo>
                    <a:lnTo>
                      <a:pt x="2134" y="3778"/>
                    </a:lnTo>
                    <a:lnTo>
                      <a:pt x="2157" y="3739"/>
                    </a:lnTo>
                    <a:lnTo>
                      <a:pt x="2179" y="3700"/>
                    </a:lnTo>
                    <a:lnTo>
                      <a:pt x="2200" y="3661"/>
                    </a:lnTo>
                    <a:lnTo>
                      <a:pt x="2222" y="3620"/>
                    </a:lnTo>
                    <a:lnTo>
                      <a:pt x="2242" y="3580"/>
                    </a:lnTo>
                    <a:lnTo>
                      <a:pt x="2261" y="3539"/>
                    </a:lnTo>
                    <a:lnTo>
                      <a:pt x="2279" y="3498"/>
                    </a:lnTo>
                    <a:lnTo>
                      <a:pt x="2297" y="3458"/>
                    </a:lnTo>
                    <a:lnTo>
                      <a:pt x="2314" y="3415"/>
                    </a:lnTo>
                    <a:lnTo>
                      <a:pt x="2330" y="3373"/>
                    </a:lnTo>
                    <a:lnTo>
                      <a:pt x="2346" y="3331"/>
                    </a:lnTo>
                    <a:lnTo>
                      <a:pt x="2360" y="3288"/>
                    </a:lnTo>
                    <a:lnTo>
                      <a:pt x="2374" y="3246"/>
                    </a:lnTo>
                    <a:lnTo>
                      <a:pt x="2388" y="3203"/>
                    </a:lnTo>
                    <a:lnTo>
                      <a:pt x="2400" y="3159"/>
                    </a:lnTo>
                    <a:lnTo>
                      <a:pt x="2411" y="3116"/>
                    </a:lnTo>
                    <a:lnTo>
                      <a:pt x="2423" y="3072"/>
                    </a:lnTo>
                    <a:lnTo>
                      <a:pt x="2432" y="3028"/>
                    </a:lnTo>
                    <a:lnTo>
                      <a:pt x="2442" y="2985"/>
                    </a:lnTo>
                    <a:lnTo>
                      <a:pt x="2451" y="2940"/>
                    </a:lnTo>
                    <a:lnTo>
                      <a:pt x="2458" y="2896"/>
                    </a:lnTo>
                    <a:lnTo>
                      <a:pt x="2464" y="2852"/>
                    </a:lnTo>
                    <a:lnTo>
                      <a:pt x="2471" y="2807"/>
                    </a:lnTo>
                    <a:lnTo>
                      <a:pt x="2476" y="2762"/>
                    </a:lnTo>
                    <a:lnTo>
                      <a:pt x="2480" y="2718"/>
                    </a:lnTo>
                    <a:lnTo>
                      <a:pt x="2485" y="2673"/>
                    </a:lnTo>
                    <a:lnTo>
                      <a:pt x="2487" y="2628"/>
                    </a:lnTo>
                    <a:lnTo>
                      <a:pt x="2489" y="2582"/>
                    </a:lnTo>
                    <a:lnTo>
                      <a:pt x="2490" y="2538"/>
                    </a:lnTo>
                    <a:lnTo>
                      <a:pt x="2491" y="2493"/>
                    </a:lnTo>
                    <a:lnTo>
                      <a:pt x="2490" y="2448"/>
                    </a:lnTo>
                    <a:lnTo>
                      <a:pt x="2489" y="2402"/>
                    </a:lnTo>
                    <a:lnTo>
                      <a:pt x="2487" y="2358"/>
                    </a:lnTo>
                    <a:lnTo>
                      <a:pt x="2485" y="2313"/>
                    </a:lnTo>
                    <a:lnTo>
                      <a:pt x="2480" y="2268"/>
                    </a:lnTo>
                    <a:lnTo>
                      <a:pt x="2476" y="2223"/>
                    </a:lnTo>
                    <a:lnTo>
                      <a:pt x="2471" y="2179"/>
                    </a:lnTo>
                    <a:lnTo>
                      <a:pt x="2464" y="2134"/>
                    </a:lnTo>
                    <a:lnTo>
                      <a:pt x="2458" y="2089"/>
                    </a:lnTo>
                    <a:lnTo>
                      <a:pt x="2451" y="2045"/>
                    </a:lnTo>
                    <a:lnTo>
                      <a:pt x="2442" y="2001"/>
                    </a:lnTo>
                    <a:lnTo>
                      <a:pt x="2432" y="1957"/>
                    </a:lnTo>
                    <a:lnTo>
                      <a:pt x="2423" y="1913"/>
                    </a:lnTo>
                    <a:lnTo>
                      <a:pt x="2411" y="1869"/>
                    </a:lnTo>
                    <a:lnTo>
                      <a:pt x="2400" y="1826"/>
                    </a:lnTo>
                    <a:lnTo>
                      <a:pt x="2388" y="1783"/>
                    </a:lnTo>
                    <a:lnTo>
                      <a:pt x="2374" y="1740"/>
                    </a:lnTo>
                    <a:lnTo>
                      <a:pt x="2360" y="1696"/>
                    </a:lnTo>
                    <a:lnTo>
                      <a:pt x="2346" y="1654"/>
                    </a:lnTo>
                    <a:lnTo>
                      <a:pt x="2330" y="1612"/>
                    </a:lnTo>
                    <a:lnTo>
                      <a:pt x="2314" y="1570"/>
                    </a:lnTo>
                    <a:lnTo>
                      <a:pt x="2297" y="1528"/>
                    </a:lnTo>
                    <a:lnTo>
                      <a:pt x="2279" y="1487"/>
                    </a:lnTo>
                    <a:lnTo>
                      <a:pt x="2261" y="1446"/>
                    </a:lnTo>
                    <a:lnTo>
                      <a:pt x="2242" y="1406"/>
                    </a:lnTo>
                    <a:lnTo>
                      <a:pt x="2222" y="1365"/>
                    </a:lnTo>
                    <a:lnTo>
                      <a:pt x="2200" y="1325"/>
                    </a:lnTo>
                    <a:lnTo>
                      <a:pt x="2179" y="1285"/>
                    </a:lnTo>
                    <a:lnTo>
                      <a:pt x="2157" y="1246"/>
                    </a:lnTo>
                    <a:lnTo>
                      <a:pt x="2134" y="1208"/>
                    </a:lnTo>
                    <a:lnTo>
                      <a:pt x="2111" y="1169"/>
                    </a:lnTo>
                    <a:lnTo>
                      <a:pt x="2086" y="1131"/>
                    </a:lnTo>
                    <a:lnTo>
                      <a:pt x="2062" y="1094"/>
                    </a:lnTo>
                    <a:lnTo>
                      <a:pt x="2036" y="1057"/>
                    </a:lnTo>
                    <a:lnTo>
                      <a:pt x="2010" y="1020"/>
                    </a:lnTo>
                    <a:lnTo>
                      <a:pt x="1983" y="984"/>
                    </a:lnTo>
                    <a:lnTo>
                      <a:pt x="1955" y="949"/>
                    </a:lnTo>
                    <a:lnTo>
                      <a:pt x="1928" y="914"/>
                    </a:lnTo>
                    <a:lnTo>
                      <a:pt x="1898" y="879"/>
                    </a:lnTo>
                    <a:lnTo>
                      <a:pt x="1869" y="845"/>
                    </a:lnTo>
                    <a:lnTo>
                      <a:pt x="1839" y="812"/>
                    </a:lnTo>
                    <a:lnTo>
                      <a:pt x="1808" y="779"/>
                    </a:lnTo>
                    <a:lnTo>
                      <a:pt x="1778" y="746"/>
                    </a:lnTo>
                    <a:lnTo>
                      <a:pt x="1746" y="715"/>
                    </a:lnTo>
                    <a:lnTo>
                      <a:pt x="1713" y="683"/>
                    </a:lnTo>
                    <a:lnTo>
                      <a:pt x="1680" y="652"/>
                    </a:lnTo>
                    <a:lnTo>
                      <a:pt x="1647" y="622"/>
                    </a:lnTo>
                    <a:lnTo>
                      <a:pt x="1612" y="593"/>
                    </a:lnTo>
                    <a:lnTo>
                      <a:pt x="1578" y="564"/>
                    </a:lnTo>
                    <a:lnTo>
                      <a:pt x="1543" y="536"/>
                    </a:lnTo>
                    <a:lnTo>
                      <a:pt x="1507" y="508"/>
                    </a:lnTo>
                    <a:lnTo>
                      <a:pt x="1471" y="482"/>
                    </a:lnTo>
                    <a:lnTo>
                      <a:pt x="1435" y="455"/>
                    </a:lnTo>
                    <a:lnTo>
                      <a:pt x="1397" y="429"/>
                    </a:lnTo>
                    <a:lnTo>
                      <a:pt x="1360" y="405"/>
                    </a:lnTo>
                    <a:lnTo>
                      <a:pt x="1323" y="380"/>
                    </a:lnTo>
                    <a:lnTo>
                      <a:pt x="1285" y="357"/>
                    </a:lnTo>
                    <a:lnTo>
                      <a:pt x="1245" y="334"/>
                    </a:lnTo>
                    <a:lnTo>
                      <a:pt x="1206" y="312"/>
                    </a:lnTo>
                    <a:lnTo>
                      <a:pt x="1166" y="290"/>
                    </a:lnTo>
                    <a:lnTo>
                      <a:pt x="1127" y="270"/>
                    </a:lnTo>
                    <a:lnTo>
                      <a:pt x="1086" y="249"/>
                    </a:lnTo>
                    <a:lnTo>
                      <a:pt x="1046" y="230"/>
                    </a:lnTo>
                    <a:lnTo>
                      <a:pt x="1004" y="212"/>
                    </a:lnTo>
                    <a:lnTo>
                      <a:pt x="963" y="194"/>
                    </a:lnTo>
                    <a:lnTo>
                      <a:pt x="921" y="177"/>
                    </a:lnTo>
                    <a:lnTo>
                      <a:pt x="880" y="161"/>
                    </a:lnTo>
                    <a:lnTo>
                      <a:pt x="837" y="145"/>
                    </a:lnTo>
                    <a:lnTo>
                      <a:pt x="795" y="130"/>
                    </a:lnTo>
                    <a:lnTo>
                      <a:pt x="752" y="116"/>
                    </a:lnTo>
                    <a:lnTo>
                      <a:pt x="710" y="104"/>
                    </a:lnTo>
                    <a:lnTo>
                      <a:pt x="666" y="91"/>
                    </a:lnTo>
                    <a:lnTo>
                      <a:pt x="623" y="79"/>
                    </a:lnTo>
                    <a:lnTo>
                      <a:pt x="580" y="68"/>
                    </a:lnTo>
                    <a:lnTo>
                      <a:pt x="535" y="58"/>
                    </a:lnTo>
                    <a:lnTo>
                      <a:pt x="491" y="49"/>
                    </a:lnTo>
                    <a:lnTo>
                      <a:pt x="448" y="41"/>
                    </a:lnTo>
                    <a:lnTo>
                      <a:pt x="403" y="33"/>
                    </a:lnTo>
                    <a:lnTo>
                      <a:pt x="358" y="26"/>
                    </a:lnTo>
                    <a:lnTo>
                      <a:pt x="313" y="19"/>
                    </a:lnTo>
                    <a:lnTo>
                      <a:pt x="269" y="14"/>
                    </a:lnTo>
                    <a:lnTo>
                      <a:pt x="224" y="10"/>
                    </a:lnTo>
                    <a:lnTo>
                      <a:pt x="179" y="7"/>
                    </a:lnTo>
                    <a:lnTo>
                      <a:pt x="135" y="4"/>
                    </a:lnTo>
                    <a:lnTo>
                      <a:pt x="90" y="1"/>
                    </a:lnTo>
                    <a:lnTo>
                      <a:pt x="45" y="0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21" name="Freeform 145"/>
              <p:cNvSpPr>
                <a:spLocks/>
              </p:cNvSpPr>
              <p:nvPr/>
            </p:nvSpPr>
            <p:spPr bwMode="auto">
              <a:xfrm>
                <a:off x="3224" y="2427"/>
                <a:ext cx="575" cy="575"/>
              </a:xfrm>
              <a:custGeom>
                <a:avLst/>
                <a:gdLst>
                  <a:gd name="T0" fmla="*/ 574 w 2846"/>
                  <a:gd name="T1" fmla="*/ 265 h 2849"/>
                  <a:gd name="T2" fmla="*/ 570 w 2846"/>
                  <a:gd name="T3" fmla="*/ 233 h 2849"/>
                  <a:gd name="T4" fmla="*/ 562 w 2846"/>
                  <a:gd name="T5" fmla="*/ 201 h 2849"/>
                  <a:gd name="T6" fmla="*/ 550 w 2846"/>
                  <a:gd name="T7" fmla="*/ 170 h 2849"/>
                  <a:gd name="T8" fmla="*/ 535 w 2846"/>
                  <a:gd name="T9" fmla="*/ 141 h 2849"/>
                  <a:gd name="T10" fmla="*/ 516 w 2846"/>
                  <a:gd name="T11" fmla="*/ 113 h 2849"/>
                  <a:gd name="T12" fmla="*/ 495 w 2846"/>
                  <a:gd name="T13" fmla="*/ 88 h 2849"/>
                  <a:gd name="T14" fmla="*/ 470 w 2846"/>
                  <a:gd name="T15" fmla="*/ 66 h 2849"/>
                  <a:gd name="T16" fmla="*/ 444 w 2846"/>
                  <a:gd name="T17" fmla="*/ 46 h 2849"/>
                  <a:gd name="T18" fmla="*/ 415 w 2846"/>
                  <a:gd name="T19" fmla="*/ 30 h 2849"/>
                  <a:gd name="T20" fmla="*/ 385 w 2846"/>
                  <a:gd name="T21" fmla="*/ 17 h 2849"/>
                  <a:gd name="T22" fmla="*/ 353 w 2846"/>
                  <a:gd name="T23" fmla="*/ 8 h 2849"/>
                  <a:gd name="T24" fmla="*/ 320 w 2846"/>
                  <a:gd name="T25" fmla="*/ 2 h 2849"/>
                  <a:gd name="T26" fmla="*/ 288 w 2846"/>
                  <a:gd name="T27" fmla="*/ 0 h 2849"/>
                  <a:gd name="T28" fmla="*/ 254 w 2846"/>
                  <a:gd name="T29" fmla="*/ 2 h 2849"/>
                  <a:gd name="T30" fmla="*/ 222 w 2846"/>
                  <a:gd name="T31" fmla="*/ 8 h 2849"/>
                  <a:gd name="T32" fmla="*/ 190 w 2846"/>
                  <a:gd name="T33" fmla="*/ 17 h 2849"/>
                  <a:gd name="T34" fmla="*/ 160 w 2846"/>
                  <a:gd name="T35" fmla="*/ 30 h 2849"/>
                  <a:gd name="T36" fmla="*/ 131 w 2846"/>
                  <a:gd name="T37" fmla="*/ 46 h 2849"/>
                  <a:gd name="T38" fmla="*/ 104 w 2846"/>
                  <a:gd name="T39" fmla="*/ 66 h 2849"/>
                  <a:gd name="T40" fmla="*/ 80 w 2846"/>
                  <a:gd name="T41" fmla="*/ 88 h 2849"/>
                  <a:gd name="T42" fmla="*/ 59 w 2846"/>
                  <a:gd name="T43" fmla="*/ 113 h 2849"/>
                  <a:gd name="T44" fmla="*/ 40 w 2846"/>
                  <a:gd name="T45" fmla="*/ 141 h 2849"/>
                  <a:gd name="T46" fmla="*/ 25 w 2846"/>
                  <a:gd name="T47" fmla="*/ 170 h 2849"/>
                  <a:gd name="T48" fmla="*/ 13 w 2846"/>
                  <a:gd name="T49" fmla="*/ 201 h 2849"/>
                  <a:gd name="T50" fmla="*/ 5 w 2846"/>
                  <a:gd name="T51" fmla="*/ 233 h 2849"/>
                  <a:gd name="T52" fmla="*/ 1 w 2846"/>
                  <a:gd name="T53" fmla="*/ 265 h 2849"/>
                  <a:gd name="T54" fmla="*/ 0 w 2846"/>
                  <a:gd name="T55" fmla="*/ 298 h 2849"/>
                  <a:gd name="T56" fmla="*/ 3 w 2846"/>
                  <a:gd name="T57" fmla="*/ 331 h 2849"/>
                  <a:gd name="T58" fmla="*/ 10 w 2846"/>
                  <a:gd name="T59" fmla="*/ 364 h 2849"/>
                  <a:gd name="T60" fmla="*/ 21 w 2846"/>
                  <a:gd name="T61" fmla="*/ 395 h 2849"/>
                  <a:gd name="T62" fmla="*/ 35 w 2846"/>
                  <a:gd name="T63" fmla="*/ 425 h 2849"/>
                  <a:gd name="T64" fmla="*/ 52 w 2846"/>
                  <a:gd name="T65" fmla="*/ 453 h 2849"/>
                  <a:gd name="T66" fmla="*/ 73 w 2846"/>
                  <a:gd name="T67" fmla="*/ 479 h 2849"/>
                  <a:gd name="T68" fmla="*/ 96 w 2846"/>
                  <a:gd name="T69" fmla="*/ 502 h 2849"/>
                  <a:gd name="T70" fmla="*/ 122 w 2846"/>
                  <a:gd name="T71" fmla="*/ 523 h 2849"/>
                  <a:gd name="T72" fmla="*/ 150 w 2846"/>
                  <a:gd name="T73" fmla="*/ 540 h 2849"/>
                  <a:gd name="T74" fmla="*/ 180 w 2846"/>
                  <a:gd name="T75" fmla="*/ 554 h 2849"/>
                  <a:gd name="T76" fmla="*/ 211 w 2846"/>
                  <a:gd name="T77" fmla="*/ 565 h 2849"/>
                  <a:gd name="T78" fmla="*/ 243 w 2846"/>
                  <a:gd name="T79" fmla="*/ 572 h 2849"/>
                  <a:gd name="T80" fmla="*/ 276 w 2846"/>
                  <a:gd name="T81" fmla="*/ 575 h 2849"/>
                  <a:gd name="T82" fmla="*/ 310 w 2846"/>
                  <a:gd name="T83" fmla="*/ 574 h 2849"/>
                  <a:gd name="T84" fmla="*/ 342 w 2846"/>
                  <a:gd name="T85" fmla="*/ 570 h 2849"/>
                  <a:gd name="T86" fmla="*/ 374 w 2846"/>
                  <a:gd name="T87" fmla="*/ 561 h 2849"/>
                  <a:gd name="T88" fmla="*/ 405 w 2846"/>
                  <a:gd name="T89" fmla="*/ 550 h 2849"/>
                  <a:gd name="T90" fmla="*/ 435 w 2846"/>
                  <a:gd name="T91" fmla="*/ 535 h 2849"/>
                  <a:gd name="T92" fmla="*/ 462 w 2846"/>
                  <a:gd name="T93" fmla="*/ 516 h 2849"/>
                  <a:gd name="T94" fmla="*/ 487 w 2846"/>
                  <a:gd name="T95" fmla="*/ 495 h 2849"/>
                  <a:gd name="T96" fmla="*/ 509 w 2846"/>
                  <a:gd name="T97" fmla="*/ 470 h 2849"/>
                  <a:gd name="T98" fmla="*/ 529 w 2846"/>
                  <a:gd name="T99" fmla="*/ 444 h 2849"/>
                  <a:gd name="T100" fmla="*/ 545 w 2846"/>
                  <a:gd name="T101" fmla="*/ 415 h 2849"/>
                  <a:gd name="T102" fmla="*/ 558 w 2846"/>
                  <a:gd name="T103" fmla="*/ 385 h 2849"/>
                  <a:gd name="T104" fmla="*/ 568 w 2846"/>
                  <a:gd name="T105" fmla="*/ 353 h 2849"/>
                  <a:gd name="T106" fmla="*/ 573 w 2846"/>
                  <a:gd name="T107" fmla="*/ 320 h 2849"/>
                  <a:gd name="T108" fmla="*/ 575 w 2846"/>
                  <a:gd name="T109" fmla="*/ 288 h 2849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2846" h="2849">
                    <a:moveTo>
                      <a:pt x="2846" y="1425"/>
                    </a:moveTo>
                    <a:lnTo>
                      <a:pt x="2845" y="1371"/>
                    </a:lnTo>
                    <a:lnTo>
                      <a:pt x="2842" y="1315"/>
                    </a:lnTo>
                    <a:lnTo>
                      <a:pt x="2836" y="1261"/>
                    </a:lnTo>
                    <a:lnTo>
                      <a:pt x="2830" y="1208"/>
                    </a:lnTo>
                    <a:lnTo>
                      <a:pt x="2820" y="1153"/>
                    </a:lnTo>
                    <a:lnTo>
                      <a:pt x="2809" y="1100"/>
                    </a:lnTo>
                    <a:lnTo>
                      <a:pt x="2795" y="1047"/>
                    </a:lnTo>
                    <a:lnTo>
                      <a:pt x="2780" y="995"/>
                    </a:lnTo>
                    <a:lnTo>
                      <a:pt x="2763" y="944"/>
                    </a:lnTo>
                    <a:lnTo>
                      <a:pt x="2743" y="892"/>
                    </a:lnTo>
                    <a:lnTo>
                      <a:pt x="2721" y="842"/>
                    </a:lnTo>
                    <a:lnTo>
                      <a:pt x="2698" y="792"/>
                    </a:lnTo>
                    <a:lnTo>
                      <a:pt x="2673" y="744"/>
                    </a:lnTo>
                    <a:lnTo>
                      <a:pt x="2647" y="697"/>
                    </a:lnTo>
                    <a:lnTo>
                      <a:pt x="2618" y="651"/>
                    </a:lnTo>
                    <a:lnTo>
                      <a:pt x="2587" y="605"/>
                    </a:lnTo>
                    <a:lnTo>
                      <a:pt x="2555" y="561"/>
                    </a:lnTo>
                    <a:lnTo>
                      <a:pt x="2521" y="519"/>
                    </a:lnTo>
                    <a:lnTo>
                      <a:pt x="2485" y="477"/>
                    </a:lnTo>
                    <a:lnTo>
                      <a:pt x="2449" y="437"/>
                    </a:lnTo>
                    <a:lnTo>
                      <a:pt x="2409" y="398"/>
                    </a:lnTo>
                    <a:lnTo>
                      <a:pt x="2370" y="361"/>
                    </a:lnTo>
                    <a:lnTo>
                      <a:pt x="2328" y="326"/>
                    </a:lnTo>
                    <a:lnTo>
                      <a:pt x="2286" y="292"/>
                    </a:lnTo>
                    <a:lnTo>
                      <a:pt x="2242" y="260"/>
                    </a:lnTo>
                    <a:lnTo>
                      <a:pt x="2196" y="229"/>
                    </a:lnTo>
                    <a:lnTo>
                      <a:pt x="2151" y="200"/>
                    </a:lnTo>
                    <a:lnTo>
                      <a:pt x="2103" y="174"/>
                    </a:lnTo>
                    <a:lnTo>
                      <a:pt x="2055" y="148"/>
                    </a:lnTo>
                    <a:lnTo>
                      <a:pt x="2005" y="125"/>
                    </a:lnTo>
                    <a:lnTo>
                      <a:pt x="1955" y="104"/>
                    </a:lnTo>
                    <a:lnTo>
                      <a:pt x="1904" y="84"/>
                    </a:lnTo>
                    <a:lnTo>
                      <a:pt x="1852" y="66"/>
                    </a:lnTo>
                    <a:lnTo>
                      <a:pt x="1800" y="51"/>
                    </a:lnTo>
                    <a:lnTo>
                      <a:pt x="1747" y="38"/>
                    </a:lnTo>
                    <a:lnTo>
                      <a:pt x="1694" y="27"/>
                    </a:lnTo>
                    <a:lnTo>
                      <a:pt x="1641" y="17"/>
                    </a:lnTo>
                    <a:lnTo>
                      <a:pt x="1586" y="10"/>
                    </a:lnTo>
                    <a:lnTo>
                      <a:pt x="1532" y="4"/>
                    </a:lnTo>
                    <a:lnTo>
                      <a:pt x="1478" y="1"/>
                    </a:lnTo>
                    <a:lnTo>
                      <a:pt x="1423" y="0"/>
                    </a:lnTo>
                    <a:lnTo>
                      <a:pt x="1368" y="1"/>
                    </a:lnTo>
                    <a:lnTo>
                      <a:pt x="1314" y="4"/>
                    </a:lnTo>
                    <a:lnTo>
                      <a:pt x="1259" y="10"/>
                    </a:lnTo>
                    <a:lnTo>
                      <a:pt x="1205" y="17"/>
                    </a:lnTo>
                    <a:lnTo>
                      <a:pt x="1152" y="27"/>
                    </a:lnTo>
                    <a:lnTo>
                      <a:pt x="1099" y="38"/>
                    </a:lnTo>
                    <a:lnTo>
                      <a:pt x="1045" y="51"/>
                    </a:lnTo>
                    <a:lnTo>
                      <a:pt x="993" y="66"/>
                    </a:lnTo>
                    <a:lnTo>
                      <a:pt x="942" y="84"/>
                    </a:lnTo>
                    <a:lnTo>
                      <a:pt x="891" y="104"/>
                    </a:lnTo>
                    <a:lnTo>
                      <a:pt x="841" y="125"/>
                    </a:lnTo>
                    <a:lnTo>
                      <a:pt x="791" y="148"/>
                    </a:lnTo>
                    <a:lnTo>
                      <a:pt x="743" y="174"/>
                    </a:lnTo>
                    <a:lnTo>
                      <a:pt x="695" y="200"/>
                    </a:lnTo>
                    <a:lnTo>
                      <a:pt x="649" y="229"/>
                    </a:lnTo>
                    <a:lnTo>
                      <a:pt x="603" y="260"/>
                    </a:lnTo>
                    <a:lnTo>
                      <a:pt x="560" y="292"/>
                    </a:lnTo>
                    <a:lnTo>
                      <a:pt x="517" y="326"/>
                    </a:lnTo>
                    <a:lnTo>
                      <a:pt x="476" y="361"/>
                    </a:lnTo>
                    <a:lnTo>
                      <a:pt x="436" y="398"/>
                    </a:lnTo>
                    <a:lnTo>
                      <a:pt x="397" y="437"/>
                    </a:lnTo>
                    <a:lnTo>
                      <a:pt x="361" y="477"/>
                    </a:lnTo>
                    <a:lnTo>
                      <a:pt x="324" y="519"/>
                    </a:lnTo>
                    <a:lnTo>
                      <a:pt x="290" y="561"/>
                    </a:lnTo>
                    <a:lnTo>
                      <a:pt x="258" y="605"/>
                    </a:lnTo>
                    <a:lnTo>
                      <a:pt x="228" y="651"/>
                    </a:lnTo>
                    <a:lnTo>
                      <a:pt x="199" y="697"/>
                    </a:lnTo>
                    <a:lnTo>
                      <a:pt x="172" y="744"/>
                    </a:lnTo>
                    <a:lnTo>
                      <a:pt x="148" y="792"/>
                    </a:lnTo>
                    <a:lnTo>
                      <a:pt x="124" y="842"/>
                    </a:lnTo>
                    <a:lnTo>
                      <a:pt x="103" y="892"/>
                    </a:lnTo>
                    <a:lnTo>
                      <a:pt x="83" y="944"/>
                    </a:lnTo>
                    <a:lnTo>
                      <a:pt x="66" y="995"/>
                    </a:lnTo>
                    <a:lnTo>
                      <a:pt x="51" y="1047"/>
                    </a:lnTo>
                    <a:lnTo>
                      <a:pt x="37" y="1100"/>
                    </a:lnTo>
                    <a:lnTo>
                      <a:pt x="25" y="1153"/>
                    </a:lnTo>
                    <a:lnTo>
                      <a:pt x="16" y="1208"/>
                    </a:lnTo>
                    <a:lnTo>
                      <a:pt x="9" y="1261"/>
                    </a:lnTo>
                    <a:lnTo>
                      <a:pt x="4" y="1315"/>
                    </a:lnTo>
                    <a:lnTo>
                      <a:pt x="1" y="1371"/>
                    </a:lnTo>
                    <a:lnTo>
                      <a:pt x="0" y="1425"/>
                    </a:lnTo>
                    <a:lnTo>
                      <a:pt x="1" y="1479"/>
                    </a:lnTo>
                    <a:lnTo>
                      <a:pt x="4" y="1533"/>
                    </a:lnTo>
                    <a:lnTo>
                      <a:pt x="9" y="1588"/>
                    </a:lnTo>
                    <a:lnTo>
                      <a:pt x="16" y="1642"/>
                    </a:lnTo>
                    <a:lnTo>
                      <a:pt x="25" y="1696"/>
                    </a:lnTo>
                    <a:lnTo>
                      <a:pt x="37" y="1750"/>
                    </a:lnTo>
                    <a:lnTo>
                      <a:pt x="51" y="1802"/>
                    </a:lnTo>
                    <a:lnTo>
                      <a:pt x="66" y="1855"/>
                    </a:lnTo>
                    <a:lnTo>
                      <a:pt x="83" y="1906"/>
                    </a:lnTo>
                    <a:lnTo>
                      <a:pt x="103" y="1957"/>
                    </a:lnTo>
                    <a:lnTo>
                      <a:pt x="124" y="2007"/>
                    </a:lnTo>
                    <a:lnTo>
                      <a:pt x="148" y="2057"/>
                    </a:lnTo>
                    <a:lnTo>
                      <a:pt x="172" y="2105"/>
                    </a:lnTo>
                    <a:lnTo>
                      <a:pt x="199" y="2153"/>
                    </a:lnTo>
                    <a:lnTo>
                      <a:pt x="228" y="2199"/>
                    </a:lnTo>
                    <a:lnTo>
                      <a:pt x="258" y="2245"/>
                    </a:lnTo>
                    <a:lnTo>
                      <a:pt x="290" y="2288"/>
                    </a:lnTo>
                    <a:lnTo>
                      <a:pt x="324" y="2331"/>
                    </a:lnTo>
                    <a:lnTo>
                      <a:pt x="361" y="2372"/>
                    </a:lnTo>
                    <a:lnTo>
                      <a:pt x="397" y="2413"/>
                    </a:lnTo>
                    <a:lnTo>
                      <a:pt x="436" y="2451"/>
                    </a:lnTo>
                    <a:lnTo>
                      <a:pt x="476" y="2489"/>
                    </a:lnTo>
                    <a:lnTo>
                      <a:pt x="517" y="2524"/>
                    </a:lnTo>
                    <a:lnTo>
                      <a:pt x="560" y="2558"/>
                    </a:lnTo>
                    <a:lnTo>
                      <a:pt x="603" y="2590"/>
                    </a:lnTo>
                    <a:lnTo>
                      <a:pt x="649" y="2621"/>
                    </a:lnTo>
                    <a:lnTo>
                      <a:pt x="695" y="2649"/>
                    </a:lnTo>
                    <a:lnTo>
                      <a:pt x="743" y="2676"/>
                    </a:lnTo>
                    <a:lnTo>
                      <a:pt x="791" y="2701"/>
                    </a:lnTo>
                    <a:lnTo>
                      <a:pt x="841" y="2725"/>
                    </a:lnTo>
                    <a:lnTo>
                      <a:pt x="891" y="2746"/>
                    </a:lnTo>
                    <a:lnTo>
                      <a:pt x="942" y="2765"/>
                    </a:lnTo>
                    <a:lnTo>
                      <a:pt x="993" y="2782"/>
                    </a:lnTo>
                    <a:lnTo>
                      <a:pt x="1045" y="2798"/>
                    </a:lnTo>
                    <a:lnTo>
                      <a:pt x="1099" y="2812"/>
                    </a:lnTo>
                    <a:lnTo>
                      <a:pt x="1152" y="2823"/>
                    </a:lnTo>
                    <a:lnTo>
                      <a:pt x="1205" y="2832"/>
                    </a:lnTo>
                    <a:lnTo>
                      <a:pt x="1259" y="2840"/>
                    </a:lnTo>
                    <a:lnTo>
                      <a:pt x="1314" y="2845"/>
                    </a:lnTo>
                    <a:lnTo>
                      <a:pt x="1368" y="2848"/>
                    </a:lnTo>
                    <a:lnTo>
                      <a:pt x="1423" y="2849"/>
                    </a:lnTo>
                    <a:lnTo>
                      <a:pt x="1478" y="2848"/>
                    </a:lnTo>
                    <a:lnTo>
                      <a:pt x="1532" y="2845"/>
                    </a:lnTo>
                    <a:lnTo>
                      <a:pt x="1586" y="2840"/>
                    </a:lnTo>
                    <a:lnTo>
                      <a:pt x="1641" y="2832"/>
                    </a:lnTo>
                    <a:lnTo>
                      <a:pt x="1694" y="2823"/>
                    </a:lnTo>
                    <a:lnTo>
                      <a:pt x="1747" y="2812"/>
                    </a:lnTo>
                    <a:lnTo>
                      <a:pt x="1800" y="2798"/>
                    </a:lnTo>
                    <a:lnTo>
                      <a:pt x="1852" y="2782"/>
                    </a:lnTo>
                    <a:lnTo>
                      <a:pt x="1904" y="2765"/>
                    </a:lnTo>
                    <a:lnTo>
                      <a:pt x="1955" y="2746"/>
                    </a:lnTo>
                    <a:lnTo>
                      <a:pt x="2005" y="2725"/>
                    </a:lnTo>
                    <a:lnTo>
                      <a:pt x="2055" y="2701"/>
                    </a:lnTo>
                    <a:lnTo>
                      <a:pt x="2103" y="2676"/>
                    </a:lnTo>
                    <a:lnTo>
                      <a:pt x="2151" y="2649"/>
                    </a:lnTo>
                    <a:lnTo>
                      <a:pt x="2196" y="2621"/>
                    </a:lnTo>
                    <a:lnTo>
                      <a:pt x="2242" y="2590"/>
                    </a:lnTo>
                    <a:lnTo>
                      <a:pt x="2286" y="2558"/>
                    </a:lnTo>
                    <a:lnTo>
                      <a:pt x="2328" y="2524"/>
                    </a:lnTo>
                    <a:lnTo>
                      <a:pt x="2370" y="2489"/>
                    </a:lnTo>
                    <a:lnTo>
                      <a:pt x="2409" y="2451"/>
                    </a:lnTo>
                    <a:lnTo>
                      <a:pt x="2449" y="2413"/>
                    </a:lnTo>
                    <a:lnTo>
                      <a:pt x="2485" y="2372"/>
                    </a:lnTo>
                    <a:lnTo>
                      <a:pt x="2521" y="2331"/>
                    </a:lnTo>
                    <a:lnTo>
                      <a:pt x="2555" y="2288"/>
                    </a:lnTo>
                    <a:lnTo>
                      <a:pt x="2587" y="2245"/>
                    </a:lnTo>
                    <a:lnTo>
                      <a:pt x="2618" y="2199"/>
                    </a:lnTo>
                    <a:lnTo>
                      <a:pt x="2647" y="2153"/>
                    </a:lnTo>
                    <a:lnTo>
                      <a:pt x="2673" y="2105"/>
                    </a:lnTo>
                    <a:lnTo>
                      <a:pt x="2698" y="2057"/>
                    </a:lnTo>
                    <a:lnTo>
                      <a:pt x="2721" y="2007"/>
                    </a:lnTo>
                    <a:lnTo>
                      <a:pt x="2743" y="1957"/>
                    </a:lnTo>
                    <a:lnTo>
                      <a:pt x="2763" y="1906"/>
                    </a:lnTo>
                    <a:lnTo>
                      <a:pt x="2780" y="1855"/>
                    </a:lnTo>
                    <a:lnTo>
                      <a:pt x="2795" y="1802"/>
                    </a:lnTo>
                    <a:lnTo>
                      <a:pt x="2809" y="1750"/>
                    </a:lnTo>
                    <a:lnTo>
                      <a:pt x="2820" y="1696"/>
                    </a:lnTo>
                    <a:lnTo>
                      <a:pt x="2830" y="1642"/>
                    </a:lnTo>
                    <a:lnTo>
                      <a:pt x="2836" y="1588"/>
                    </a:lnTo>
                    <a:lnTo>
                      <a:pt x="2842" y="1533"/>
                    </a:lnTo>
                    <a:lnTo>
                      <a:pt x="2845" y="1479"/>
                    </a:lnTo>
                    <a:lnTo>
                      <a:pt x="2846" y="1425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22" name="Line 146"/>
              <p:cNvSpPr>
                <a:spLocks noChangeShapeType="1"/>
              </p:cNvSpPr>
              <p:nvPr/>
            </p:nvSpPr>
            <p:spPr bwMode="auto">
              <a:xfrm>
                <a:off x="2473" y="2500"/>
                <a:ext cx="1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23" name="Line 147"/>
              <p:cNvSpPr>
                <a:spLocks noChangeShapeType="1"/>
              </p:cNvSpPr>
              <p:nvPr/>
            </p:nvSpPr>
            <p:spPr bwMode="auto">
              <a:xfrm>
                <a:off x="2693" y="2500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24" name="Line 148"/>
              <p:cNvSpPr>
                <a:spLocks noChangeShapeType="1"/>
              </p:cNvSpPr>
              <p:nvPr/>
            </p:nvSpPr>
            <p:spPr bwMode="auto">
              <a:xfrm>
                <a:off x="2735" y="2500"/>
                <a:ext cx="1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25" name="Line 149"/>
              <p:cNvSpPr>
                <a:spLocks noChangeShapeType="1"/>
              </p:cNvSpPr>
              <p:nvPr/>
            </p:nvSpPr>
            <p:spPr bwMode="auto">
              <a:xfrm flipH="1">
                <a:off x="2740" y="2932"/>
                <a:ext cx="1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26" name="Line 150"/>
              <p:cNvSpPr>
                <a:spLocks noChangeShapeType="1"/>
              </p:cNvSpPr>
              <p:nvPr/>
            </p:nvSpPr>
            <p:spPr bwMode="auto">
              <a:xfrm flipH="1">
                <a:off x="2697" y="2932"/>
                <a:ext cx="1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27" name="Line 151"/>
              <p:cNvSpPr>
                <a:spLocks noChangeShapeType="1"/>
              </p:cNvSpPr>
              <p:nvPr/>
            </p:nvSpPr>
            <p:spPr bwMode="auto">
              <a:xfrm flipH="1">
                <a:off x="2481" y="2932"/>
                <a:ext cx="19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28" name="Freeform 152"/>
              <p:cNvSpPr>
                <a:spLocks/>
              </p:cNvSpPr>
              <p:nvPr/>
            </p:nvSpPr>
            <p:spPr bwMode="auto">
              <a:xfrm>
                <a:off x="2549" y="2327"/>
                <a:ext cx="345" cy="345"/>
              </a:xfrm>
              <a:custGeom>
                <a:avLst/>
                <a:gdLst>
                  <a:gd name="T0" fmla="*/ 344 w 1709"/>
                  <a:gd name="T1" fmla="*/ 157 h 1709"/>
                  <a:gd name="T2" fmla="*/ 341 w 1709"/>
                  <a:gd name="T3" fmla="*/ 135 h 1709"/>
                  <a:gd name="T4" fmla="*/ 335 w 1709"/>
                  <a:gd name="T5" fmla="*/ 113 h 1709"/>
                  <a:gd name="T6" fmla="*/ 325 w 1709"/>
                  <a:gd name="T7" fmla="*/ 93 h 1709"/>
                  <a:gd name="T8" fmla="*/ 314 w 1709"/>
                  <a:gd name="T9" fmla="*/ 73 h 1709"/>
                  <a:gd name="T10" fmla="*/ 300 w 1709"/>
                  <a:gd name="T11" fmla="*/ 56 h 1709"/>
                  <a:gd name="T12" fmla="*/ 283 w 1709"/>
                  <a:gd name="T13" fmla="*/ 40 h 1709"/>
                  <a:gd name="T14" fmla="*/ 265 w 1709"/>
                  <a:gd name="T15" fmla="*/ 27 h 1709"/>
                  <a:gd name="T16" fmla="*/ 245 w 1709"/>
                  <a:gd name="T17" fmla="*/ 16 h 1709"/>
                  <a:gd name="T18" fmla="*/ 224 w 1709"/>
                  <a:gd name="T19" fmla="*/ 8 h 1709"/>
                  <a:gd name="T20" fmla="*/ 202 w 1709"/>
                  <a:gd name="T21" fmla="*/ 3 h 1709"/>
                  <a:gd name="T22" fmla="*/ 180 w 1709"/>
                  <a:gd name="T23" fmla="*/ 0 h 1709"/>
                  <a:gd name="T24" fmla="*/ 158 w 1709"/>
                  <a:gd name="T25" fmla="*/ 1 h 1709"/>
                  <a:gd name="T26" fmla="*/ 135 w 1709"/>
                  <a:gd name="T27" fmla="*/ 4 h 1709"/>
                  <a:gd name="T28" fmla="*/ 113 w 1709"/>
                  <a:gd name="T29" fmla="*/ 10 h 1709"/>
                  <a:gd name="T30" fmla="*/ 93 w 1709"/>
                  <a:gd name="T31" fmla="*/ 20 h 1709"/>
                  <a:gd name="T32" fmla="*/ 73 w 1709"/>
                  <a:gd name="T33" fmla="*/ 31 h 1709"/>
                  <a:gd name="T34" fmla="*/ 56 w 1709"/>
                  <a:gd name="T35" fmla="*/ 45 h 1709"/>
                  <a:gd name="T36" fmla="*/ 40 w 1709"/>
                  <a:gd name="T37" fmla="*/ 62 h 1709"/>
                  <a:gd name="T38" fmla="*/ 27 w 1709"/>
                  <a:gd name="T39" fmla="*/ 80 h 1709"/>
                  <a:gd name="T40" fmla="*/ 16 w 1709"/>
                  <a:gd name="T41" fmla="*/ 100 h 1709"/>
                  <a:gd name="T42" fmla="*/ 8 w 1709"/>
                  <a:gd name="T43" fmla="*/ 121 h 1709"/>
                  <a:gd name="T44" fmla="*/ 3 w 1709"/>
                  <a:gd name="T45" fmla="*/ 143 h 1709"/>
                  <a:gd name="T46" fmla="*/ 0 w 1709"/>
                  <a:gd name="T47" fmla="*/ 165 h 1709"/>
                  <a:gd name="T48" fmla="*/ 1 w 1709"/>
                  <a:gd name="T49" fmla="*/ 187 h 1709"/>
                  <a:gd name="T50" fmla="*/ 4 w 1709"/>
                  <a:gd name="T51" fmla="*/ 210 h 1709"/>
                  <a:gd name="T52" fmla="*/ 10 w 1709"/>
                  <a:gd name="T53" fmla="*/ 232 h 1709"/>
                  <a:gd name="T54" fmla="*/ 20 w 1709"/>
                  <a:gd name="T55" fmla="*/ 252 h 1709"/>
                  <a:gd name="T56" fmla="*/ 31 w 1709"/>
                  <a:gd name="T57" fmla="*/ 272 h 1709"/>
                  <a:gd name="T58" fmla="*/ 45 w 1709"/>
                  <a:gd name="T59" fmla="*/ 289 h 1709"/>
                  <a:gd name="T60" fmla="*/ 62 w 1709"/>
                  <a:gd name="T61" fmla="*/ 305 h 1709"/>
                  <a:gd name="T62" fmla="*/ 80 w 1709"/>
                  <a:gd name="T63" fmla="*/ 318 h 1709"/>
                  <a:gd name="T64" fmla="*/ 100 w 1709"/>
                  <a:gd name="T65" fmla="*/ 329 h 1709"/>
                  <a:gd name="T66" fmla="*/ 121 w 1709"/>
                  <a:gd name="T67" fmla="*/ 337 h 1709"/>
                  <a:gd name="T68" fmla="*/ 143 w 1709"/>
                  <a:gd name="T69" fmla="*/ 342 h 1709"/>
                  <a:gd name="T70" fmla="*/ 165 w 1709"/>
                  <a:gd name="T71" fmla="*/ 345 h 1709"/>
                  <a:gd name="T72" fmla="*/ 188 w 1709"/>
                  <a:gd name="T73" fmla="*/ 344 h 1709"/>
                  <a:gd name="T74" fmla="*/ 210 w 1709"/>
                  <a:gd name="T75" fmla="*/ 341 h 1709"/>
                  <a:gd name="T76" fmla="*/ 232 w 1709"/>
                  <a:gd name="T77" fmla="*/ 335 h 1709"/>
                  <a:gd name="T78" fmla="*/ 252 w 1709"/>
                  <a:gd name="T79" fmla="*/ 326 h 1709"/>
                  <a:gd name="T80" fmla="*/ 271 w 1709"/>
                  <a:gd name="T81" fmla="*/ 314 h 1709"/>
                  <a:gd name="T82" fmla="*/ 289 w 1709"/>
                  <a:gd name="T83" fmla="*/ 300 h 1709"/>
                  <a:gd name="T84" fmla="*/ 305 w 1709"/>
                  <a:gd name="T85" fmla="*/ 283 h 1709"/>
                  <a:gd name="T86" fmla="*/ 318 w 1709"/>
                  <a:gd name="T87" fmla="*/ 265 h 1709"/>
                  <a:gd name="T88" fmla="*/ 329 w 1709"/>
                  <a:gd name="T89" fmla="*/ 245 h 1709"/>
                  <a:gd name="T90" fmla="*/ 337 w 1709"/>
                  <a:gd name="T91" fmla="*/ 224 h 1709"/>
                  <a:gd name="T92" fmla="*/ 342 w 1709"/>
                  <a:gd name="T93" fmla="*/ 202 h 1709"/>
                  <a:gd name="T94" fmla="*/ 345 w 1709"/>
                  <a:gd name="T95" fmla="*/ 180 h 170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709" h="1709">
                    <a:moveTo>
                      <a:pt x="1709" y="855"/>
                    </a:moveTo>
                    <a:lnTo>
                      <a:pt x="1708" y="818"/>
                    </a:lnTo>
                    <a:lnTo>
                      <a:pt x="1705" y="780"/>
                    </a:lnTo>
                    <a:lnTo>
                      <a:pt x="1702" y="743"/>
                    </a:lnTo>
                    <a:lnTo>
                      <a:pt x="1695" y="706"/>
                    </a:lnTo>
                    <a:lnTo>
                      <a:pt x="1688" y="670"/>
                    </a:lnTo>
                    <a:lnTo>
                      <a:pt x="1679" y="633"/>
                    </a:lnTo>
                    <a:lnTo>
                      <a:pt x="1669" y="597"/>
                    </a:lnTo>
                    <a:lnTo>
                      <a:pt x="1657" y="562"/>
                    </a:lnTo>
                    <a:lnTo>
                      <a:pt x="1643" y="527"/>
                    </a:lnTo>
                    <a:lnTo>
                      <a:pt x="1628" y="493"/>
                    </a:lnTo>
                    <a:lnTo>
                      <a:pt x="1612" y="460"/>
                    </a:lnTo>
                    <a:lnTo>
                      <a:pt x="1594" y="427"/>
                    </a:lnTo>
                    <a:lnTo>
                      <a:pt x="1575" y="395"/>
                    </a:lnTo>
                    <a:lnTo>
                      <a:pt x="1554" y="364"/>
                    </a:lnTo>
                    <a:lnTo>
                      <a:pt x="1532" y="334"/>
                    </a:lnTo>
                    <a:lnTo>
                      <a:pt x="1509" y="306"/>
                    </a:lnTo>
                    <a:lnTo>
                      <a:pt x="1484" y="277"/>
                    </a:lnTo>
                    <a:lnTo>
                      <a:pt x="1459" y="250"/>
                    </a:lnTo>
                    <a:lnTo>
                      <a:pt x="1431" y="225"/>
                    </a:lnTo>
                    <a:lnTo>
                      <a:pt x="1404" y="200"/>
                    </a:lnTo>
                    <a:lnTo>
                      <a:pt x="1375" y="177"/>
                    </a:lnTo>
                    <a:lnTo>
                      <a:pt x="1344" y="154"/>
                    </a:lnTo>
                    <a:lnTo>
                      <a:pt x="1313" y="134"/>
                    </a:lnTo>
                    <a:lnTo>
                      <a:pt x="1281" y="114"/>
                    </a:lnTo>
                    <a:lnTo>
                      <a:pt x="1249" y="97"/>
                    </a:lnTo>
                    <a:lnTo>
                      <a:pt x="1215" y="80"/>
                    </a:lnTo>
                    <a:lnTo>
                      <a:pt x="1181" y="65"/>
                    </a:lnTo>
                    <a:lnTo>
                      <a:pt x="1147" y="51"/>
                    </a:lnTo>
                    <a:lnTo>
                      <a:pt x="1112" y="39"/>
                    </a:lnTo>
                    <a:lnTo>
                      <a:pt x="1076" y="29"/>
                    </a:lnTo>
                    <a:lnTo>
                      <a:pt x="1039" y="20"/>
                    </a:lnTo>
                    <a:lnTo>
                      <a:pt x="1003" y="13"/>
                    </a:lnTo>
                    <a:lnTo>
                      <a:pt x="966" y="7"/>
                    </a:lnTo>
                    <a:lnTo>
                      <a:pt x="929" y="3"/>
                    </a:lnTo>
                    <a:lnTo>
                      <a:pt x="891" y="1"/>
                    </a:lnTo>
                    <a:lnTo>
                      <a:pt x="854" y="0"/>
                    </a:lnTo>
                    <a:lnTo>
                      <a:pt x="817" y="1"/>
                    </a:lnTo>
                    <a:lnTo>
                      <a:pt x="781" y="3"/>
                    </a:lnTo>
                    <a:lnTo>
                      <a:pt x="743" y="7"/>
                    </a:lnTo>
                    <a:lnTo>
                      <a:pt x="706" y="13"/>
                    </a:lnTo>
                    <a:lnTo>
                      <a:pt x="670" y="20"/>
                    </a:lnTo>
                    <a:lnTo>
                      <a:pt x="634" y="29"/>
                    </a:lnTo>
                    <a:lnTo>
                      <a:pt x="597" y="39"/>
                    </a:lnTo>
                    <a:lnTo>
                      <a:pt x="562" y="51"/>
                    </a:lnTo>
                    <a:lnTo>
                      <a:pt x="528" y="65"/>
                    </a:lnTo>
                    <a:lnTo>
                      <a:pt x="494" y="80"/>
                    </a:lnTo>
                    <a:lnTo>
                      <a:pt x="460" y="97"/>
                    </a:lnTo>
                    <a:lnTo>
                      <a:pt x="427" y="114"/>
                    </a:lnTo>
                    <a:lnTo>
                      <a:pt x="396" y="134"/>
                    </a:lnTo>
                    <a:lnTo>
                      <a:pt x="364" y="154"/>
                    </a:lnTo>
                    <a:lnTo>
                      <a:pt x="334" y="177"/>
                    </a:lnTo>
                    <a:lnTo>
                      <a:pt x="306" y="200"/>
                    </a:lnTo>
                    <a:lnTo>
                      <a:pt x="278" y="225"/>
                    </a:lnTo>
                    <a:lnTo>
                      <a:pt x="250" y="250"/>
                    </a:lnTo>
                    <a:lnTo>
                      <a:pt x="225" y="277"/>
                    </a:lnTo>
                    <a:lnTo>
                      <a:pt x="200" y="306"/>
                    </a:lnTo>
                    <a:lnTo>
                      <a:pt x="177" y="334"/>
                    </a:lnTo>
                    <a:lnTo>
                      <a:pt x="154" y="364"/>
                    </a:lnTo>
                    <a:lnTo>
                      <a:pt x="134" y="395"/>
                    </a:lnTo>
                    <a:lnTo>
                      <a:pt x="115" y="427"/>
                    </a:lnTo>
                    <a:lnTo>
                      <a:pt x="97" y="460"/>
                    </a:lnTo>
                    <a:lnTo>
                      <a:pt x="81" y="493"/>
                    </a:lnTo>
                    <a:lnTo>
                      <a:pt x="65" y="527"/>
                    </a:lnTo>
                    <a:lnTo>
                      <a:pt x="52" y="562"/>
                    </a:lnTo>
                    <a:lnTo>
                      <a:pt x="41" y="597"/>
                    </a:lnTo>
                    <a:lnTo>
                      <a:pt x="30" y="633"/>
                    </a:lnTo>
                    <a:lnTo>
                      <a:pt x="20" y="670"/>
                    </a:lnTo>
                    <a:lnTo>
                      <a:pt x="14" y="706"/>
                    </a:lnTo>
                    <a:lnTo>
                      <a:pt x="8" y="743"/>
                    </a:lnTo>
                    <a:lnTo>
                      <a:pt x="3" y="780"/>
                    </a:lnTo>
                    <a:lnTo>
                      <a:pt x="1" y="818"/>
                    </a:lnTo>
                    <a:lnTo>
                      <a:pt x="0" y="855"/>
                    </a:lnTo>
                    <a:lnTo>
                      <a:pt x="1" y="892"/>
                    </a:lnTo>
                    <a:lnTo>
                      <a:pt x="3" y="928"/>
                    </a:lnTo>
                    <a:lnTo>
                      <a:pt x="8" y="966"/>
                    </a:lnTo>
                    <a:lnTo>
                      <a:pt x="14" y="1003"/>
                    </a:lnTo>
                    <a:lnTo>
                      <a:pt x="20" y="1039"/>
                    </a:lnTo>
                    <a:lnTo>
                      <a:pt x="30" y="1075"/>
                    </a:lnTo>
                    <a:lnTo>
                      <a:pt x="41" y="1112"/>
                    </a:lnTo>
                    <a:lnTo>
                      <a:pt x="52" y="1147"/>
                    </a:lnTo>
                    <a:lnTo>
                      <a:pt x="65" y="1182"/>
                    </a:lnTo>
                    <a:lnTo>
                      <a:pt x="81" y="1216"/>
                    </a:lnTo>
                    <a:lnTo>
                      <a:pt x="97" y="1249"/>
                    </a:lnTo>
                    <a:lnTo>
                      <a:pt x="115" y="1282"/>
                    </a:lnTo>
                    <a:lnTo>
                      <a:pt x="134" y="1314"/>
                    </a:lnTo>
                    <a:lnTo>
                      <a:pt x="154" y="1345"/>
                    </a:lnTo>
                    <a:lnTo>
                      <a:pt x="177" y="1375"/>
                    </a:lnTo>
                    <a:lnTo>
                      <a:pt x="200" y="1403"/>
                    </a:lnTo>
                    <a:lnTo>
                      <a:pt x="225" y="1432"/>
                    </a:lnTo>
                    <a:lnTo>
                      <a:pt x="250" y="1459"/>
                    </a:lnTo>
                    <a:lnTo>
                      <a:pt x="278" y="1484"/>
                    </a:lnTo>
                    <a:lnTo>
                      <a:pt x="306" y="1509"/>
                    </a:lnTo>
                    <a:lnTo>
                      <a:pt x="334" y="1532"/>
                    </a:lnTo>
                    <a:lnTo>
                      <a:pt x="364" y="1554"/>
                    </a:lnTo>
                    <a:lnTo>
                      <a:pt x="396" y="1576"/>
                    </a:lnTo>
                    <a:lnTo>
                      <a:pt x="427" y="1595"/>
                    </a:lnTo>
                    <a:lnTo>
                      <a:pt x="460" y="1613"/>
                    </a:lnTo>
                    <a:lnTo>
                      <a:pt x="494" y="1629"/>
                    </a:lnTo>
                    <a:lnTo>
                      <a:pt x="528" y="1644"/>
                    </a:lnTo>
                    <a:lnTo>
                      <a:pt x="562" y="1658"/>
                    </a:lnTo>
                    <a:lnTo>
                      <a:pt x="597" y="1669"/>
                    </a:lnTo>
                    <a:lnTo>
                      <a:pt x="634" y="1680"/>
                    </a:lnTo>
                    <a:lnTo>
                      <a:pt x="670" y="1689"/>
                    </a:lnTo>
                    <a:lnTo>
                      <a:pt x="706" y="1696"/>
                    </a:lnTo>
                    <a:lnTo>
                      <a:pt x="743" y="1701"/>
                    </a:lnTo>
                    <a:lnTo>
                      <a:pt x="781" y="1706"/>
                    </a:lnTo>
                    <a:lnTo>
                      <a:pt x="817" y="1708"/>
                    </a:lnTo>
                    <a:lnTo>
                      <a:pt x="854" y="1709"/>
                    </a:lnTo>
                    <a:lnTo>
                      <a:pt x="891" y="1708"/>
                    </a:lnTo>
                    <a:lnTo>
                      <a:pt x="929" y="1706"/>
                    </a:lnTo>
                    <a:lnTo>
                      <a:pt x="966" y="1701"/>
                    </a:lnTo>
                    <a:lnTo>
                      <a:pt x="1003" y="1696"/>
                    </a:lnTo>
                    <a:lnTo>
                      <a:pt x="1039" y="1689"/>
                    </a:lnTo>
                    <a:lnTo>
                      <a:pt x="1076" y="1680"/>
                    </a:lnTo>
                    <a:lnTo>
                      <a:pt x="1112" y="1669"/>
                    </a:lnTo>
                    <a:lnTo>
                      <a:pt x="1147" y="1658"/>
                    </a:lnTo>
                    <a:lnTo>
                      <a:pt x="1181" y="1644"/>
                    </a:lnTo>
                    <a:lnTo>
                      <a:pt x="1215" y="1629"/>
                    </a:lnTo>
                    <a:lnTo>
                      <a:pt x="1249" y="1613"/>
                    </a:lnTo>
                    <a:lnTo>
                      <a:pt x="1281" y="1595"/>
                    </a:lnTo>
                    <a:lnTo>
                      <a:pt x="1313" y="1576"/>
                    </a:lnTo>
                    <a:lnTo>
                      <a:pt x="1344" y="1554"/>
                    </a:lnTo>
                    <a:lnTo>
                      <a:pt x="1375" y="1532"/>
                    </a:lnTo>
                    <a:lnTo>
                      <a:pt x="1404" y="1509"/>
                    </a:lnTo>
                    <a:lnTo>
                      <a:pt x="1431" y="1484"/>
                    </a:lnTo>
                    <a:lnTo>
                      <a:pt x="1459" y="1459"/>
                    </a:lnTo>
                    <a:lnTo>
                      <a:pt x="1484" y="1432"/>
                    </a:lnTo>
                    <a:lnTo>
                      <a:pt x="1509" y="1403"/>
                    </a:lnTo>
                    <a:lnTo>
                      <a:pt x="1532" y="1375"/>
                    </a:lnTo>
                    <a:lnTo>
                      <a:pt x="1554" y="1345"/>
                    </a:lnTo>
                    <a:lnTo>
                      <a:pt x="1575" y="1314"/>
                    </a:lnTo>
                    <a:lnTo>
                      <a:pt x="1594" y="1282"/>
                    </a:lnTo>
                    <a:lnTo>
                      <a:pt x="1612" y="1249"/>
                    </a:lnTo>
                    <a:lnTo>
                      <a:pt x="1628" y="1216"/>
                    </a:lnTo>
                    <a:lnTo>
                      <a:pt x="1643" y="1182"/>
                    </a:lnTo>
                    <a:lnTo>
                      <a:pt x="1657" y="1147"/>
                    </a:lnTo>
                    <a:lnTo>
                      <a:pt x="1669" y="1112"/>
                    </a:lnTo>
                    <a:lnTo>
                      <a:pt x="1679" y="1075"/>
                    </a:lnTo>
                    <a:lnTo>
                      <a:pt x="1688" y="1039"/>
                    </a:lnTo>
                    <a:lnTo>
                      <a:pt x="1695" y="1003"/>
                    </a:lnTo>
                    <a:lnTo>
                      <a:pt x="1702" y="966"/>
                    </a:lnTo>
                    <a:lnTo>
                      <a:pt x="1705" y="928"/>
                    </a:lnTo>
                    <a:lnTo>
                      <a:pt x="1708" y="892"/>
                    </a:lnTo>
                    <a:lnTo>
                      <a:pt x="1709" y="855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29" name="Freeform 153"/>
              <p:cNvSpPr>
                <a:spLocks/>
              </p:cNvSpPr>
              <p:nvPr/>
            </p:nvSpPr>
            <p:spPr bwMode="auto">
              <a:xfrm>
                <a:off x="2549" y="2759"/>
                <a:ext cx="345" cy="345"/>
              </a:xfrm>
              <a:custGeom>
                <a:avLst/>
                <a:gdLst>
                  <a:gd name="T0" fmla="*/ 344 w 1709"/>
                  <a:gd name="T1" fmla="*/ 157 h 1709"/>
                  <a:gd name="T2" fmla="*/ 341 w 1709"/>
                  <a:gd name="T3" fmla="*/ 135 h 1709"/>
                  <a:gd name="T4" fmla="*/ 335 w 1709"/>
                  <a:gd name="T5" fmla="*/ 113 h 1709"/>
                  <a:gd name="T6" fmla="*/ 325 w 1709"/>
                  <a:gd name="T7" fmla="*/ 93 h 1709"/>
                  <a:gd name="T8" fmla="*/ 314 w 1709"/>
                  <a:gd name="T9" fmla="*/ 73 h 1709"/>
                  <a:gd name="T10" fmla="*/ 300 w 1709"/>
                  <a:gd name="T11" fmla="*/ 56 h 1709"/>
                  <a:gd name="T12" fmla="*/ 283 w 1709"/>
                  <a:gd name="T13" fmla="*/ 40 h 1709"/>
                  <a:gd name="T14" fmla="*/ 265 w 1709"/>
                  <a:gd name="T15" fmla="*/ 27 h 1709"/>
                  <a:gd name="T16" fmla="*/ 245 w 1709"/>
                  <a:gd name="T17" fmla="*/ 16 h 1709"/>
                  <a:gd name="T18" fmla="*/ 224 w 1709"/>
                  <a:gd name="T19" fmla="*/ 8 h 1709"/>
                  <a:gd name="T20" fmla="*/ 202 w 1709"/>
                  <a:gd name="T21" fmla="*/ 3 h 1709"/>
                  <a:gd name="T22" fmla="*/ 180 w 1709"/>
                  <a:gd name="T23" fmla="*/ 0 h 1709"/>
                  <a:gd name="T24" fmla="*/ 158 w 1709"/>
                  <a:gd name="T25" fmla="*/ 1 h 1709"/>
                  <a:gd name="T26" fmla="*/ 135 w 1709"/>
                  <a:gd name="T27" fmla="*/ 4 h 1709"/>
                  <a:gd name="T28" fmla="*/ 113 w 1709"/>
                  <a:gd name="T29" fmla="*/ 10 h 1709"/>
                  <a:gd name="T30" fmla="*/ 93 w 1709"/>
                  <a:gd name="T31" fmla="*/ 19 h 1709"/>
                  <a:gd name="T32" fmla="*/ 73 w 1709"/>
                  <a:gd name="T33" fmla="*/ 31 h 1709"/>
                  <a:gd name="T34" fmla="*/ 56 w 1709"/>
                  <a:gd name="T35" fmla="*/ 45 h 1709"/>
                  <a:gd name="T36" fmla="*/ 40 w 1709"/>
                  <a:gd name="T37" fmla="*/ 61 h 1709"/>
                  <a:gd name="T38" fmla="*/ 27 w 1709"/>
                  <a:gd name="T39" fmla="*/ 80 h 1709"/>
                  <a:gd name="T40" fmla="*/ 16 w 1709"/>
                  <a:gd name="T41" fmla="*/ 100 h 1709"/>
                  <a:gd name="T42" fmla="*/ 8 w 1709"/>
                  <a:gd name="T43" fmla="*/ 121 h 1709"/>
                  <a:gd name="T44" fmla="*/ 3 w 1709"/>
                  <a:gd name="T45" fmla="*/ 143 h 1709"/>
                  <a:gd name="T46" fmla="*/ 0 w 1709"/>
                  <a:gd name="T47" fmla="*/ 165 h 1709"/>
                  <a:gd name="T48" fmla="*/ 1 w 1709"/>
                  <a:gd name="T49" fmla="*/ 187 h 1709"/>
                  <a:gd name="T50" fmla="*/ 4 w 1709"/>
                  <a:gd name="T51" fmla="*/ 210 h 1709"/>
                  <a:gd name="T52" fmla="*/ 10 w 1709"/>
                  <a:gd name="T53" fmla="*/ 232 h 1709"/>
                  <a:gd name="T54" fmla="*/ 20 w 1709"/>
                  <a:gd name="T55" fmla="*/ 252 h 1709"/>
                  <a:gd name="T56" fmla="*/ 31 w 1709"/>
                  <a:gd name="T57" fmla="*/ 272 h 1709"/>
                  <a:gd name="T58" fmla="*/ 45 w 1709"/>
                  <a:gd name="T59" fmla="*/ 289 h 1709"/>
                  <a:gd name="T60" fmla="*/ 62 w 1709"/>
                  <a:gd name="T61" fmla="*/ 305 h 1709"/>
                  <a:gd name="T62" fmla="*/ 80 w 1709"/>
                  <a:gd name="T63" fmla="*/ 318 h 1709"/>
                  <a:gd name="T64" fmla="*/ 100 w 1709"/>
                  <a:gd name="T65" fmla="*/ 329 h 1709"/>
                  <a:gd name="T66" fmla="*/ 121 w 1709"/>
                  <a:gd name="T67" fmla="*/ 337 h 1709"/>
                  <a:gd name="T68" fmla="*/ 143 w 1709"/>
                  <a:gd name="T69" fmla="*/ 342 h 1709"/>
                  <a:gd name="T70" fmla="*/ 165 w 1709"/>
                  <a:gd name="T71" fmla="*/ 345 h 1709"/>
                  <a:gd name="T72" fmla="*/ 188 w 1709"/>
                  <a:gd name="T73" fmla="*/ 344 h 1709"/>
                  <a:gd name="T74" fmla="*/ 210 w 1709"/>
                  <a:gd name="T75" fmla="*/ 341 h 1709"/>
                  <a:gd name="T76" fmla="*/ 232 w 1709"/>
                  <a:gd name="T77" fmla="*/ 335 h 1709"/>
                  <a:gd name="T78" fmla="*/ 252 w 1709"/>
                  <a:gd name="T79" fmla="*/ 325 h 1709"/>
                  <a:gd name="T80" fmla="*/ 271 w 1709"/>
                  <a:gd name="T81" fmla="*/ 314 h 1709"/>
                  <a:gd name="T82" fmla="*/ 289 w 1709"/>
                  <a:gd name="T83" fmla="*/ 300 h 1709"/>
                  <a:gd name="T84" fmla="*/ 305 w 1709"/>
                  <a:gd name="T85" fmla="*/ 283 h 1709"/>
                  <a:gd name="T86" fmla="*/ 318 w 1709"/>
                  <a:gd name="T87" fmla="*/ 265 h 1709"/>
                  <a:gd name="T88" fmla="*/ 329 w 1709"/>
                  <a:gd name="T89" fmla="*/ 245 h 1709"/>
                  <a:gd name="T90" fmla="*/ 337 w 1709"/>
                  <a:gd name="T91" fmla="*/ 224 h 1709"/>
                  <a:gd name="T92" fmla="*/ 342 w 1709"/>
                  <a:gd name="T93" fmla="*/ 202 h 1709"/>
                  <a:gd name="T94" fmla="*/ 345 w 1709"/>
                  <a:gd name="T95" fmla="*/ 180 h 170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709" h="1709">
                    <a:moveTo>
                      <a:pt x="1709" y="854"/>
                    </a:moveTo>
                    <a:lnTo>
                      <a:pt x="1708" y="817"/>
                    </a:lnTo>
                    <a:lnTo>
                      <a:pt x="1705" y="779"/>
                    </a:lnTo>
                    <a:lnTo>
                      <a:pt x="1702" y="742"/>
                    </a:lnTo>
                    <a:lnTo>
                      <a:pt x="1695" y="706"/>
                    </a:lnTo>
                    <a:lnTo>
                      <a:pt x="1688" y="670"/>
                    </a:lnTo>
                    <a:lnTo>
                      <a:pt x="1679" y="633"/>
                    </a:lnTo>
                    <a:lnTo>
                      <a:pt x="1669" y="597"/>
                    </a:lnTo>
                    <a:lnTo>
                      <a:pt x="1657" y="562"/>
                    </a:lnTo>
                    <a:lnTo>
                      <a:pt x="1643" y="527"/>
                    </a:lnTo>
                    <a:lnTo>
                      <a:pt x="1628" y="493"/>
                    </a:lnTo>
                    <a:lnTo>
                      <a:pt x="1612" y="460"/>
                    </a:lnTo>
                    <a:lnTo>
                      <a:pt x="1594" y="427"/>
                    </a:lnTo>
                    <a:lnTo>
                      <a:pt x="1575" y="395"/>
                    </a:lnTo>
                    <a:lnTo>
                      <a:pt x="1554" y="364"/>
                    </a:lnTo>
                    <a:lnTo>
                      <a:pt x="1532" y="334"/>
                    </a:lnTo>
                    <a:lnTo>
                      <a:pt x="1509" y="304"/>
                    </a:lnTo>
                    <a:lnTo>
                      <a:pt x="1484" y="277"/>
                    </a:lnTo>
                    <a:lnTo>
                      <a:pt x="1459" y="250"/>
                    </a:lnTo>
                    <a:lnTo>
                      <a:pt x="1431" y="223"/>
                    </a:lnTo>
                    <a:lnTo>
                      <a:pt x="1404" y="199"/>
                    </a:lnTo>
                    <a:lnTo>
                      <a:pt x="1375" y="176"/>
                    </a:lnTo>
                    <a:lnTo>
                      <a:pt x="1344" y="154"/>
                    </a:lnTo>
                    <a:lnTo>
                      <a:pt x="1313" y="133"/>
                    </a:lnTo>
                    <a:lnTo>
                      <a:pt x="1281" y="114"/>
                    </a:lnTo>
                    <a:lnTo>
                      <a:pt x="1249" y="96"/>
                    </a:lnTo>
                    <a:lnTo>
                      <a:pt x="1215" y="80"/>
                    </a:lnTo>
                    <a:lnTo>
                      <a:pt x="1181" y="65"/>
                    </a:lnTo>
                    <a:lnTo>
                      <a:pt x="1147" y="51"/>
                    </a:lnTo>
                    <a:lnTo>
                      <a:pt x="1112" y="39"/>
                    </a:lnTo>
                    <a:lnTo>
                      <a:pt x="1076" y="29"/>
                    </a:lnTo>
                    <a:lnTo>
                      <a:pt x="1039" y="20"/>
                    </a:lnTo>
                    <a:lnTo>
                      <a:pt x="1003" y="13"/>
                    </a:lnTo>
                    <a:lnTo>
                      <a:pt x="966" y="6"/>
                    </a:lnTo>
                    <a:lnTo>
                      <a:pt x="929" y="3"/>
                    </a:lnTo>
                    <a:lnTo>
                      <a:pt x="891" y="0"/>
                    </a:lnTo>
                    <a:lnTo>
                      <a:pt x="854" y="0"/>
                    </a:lnTo>
                    <a:lnTo>
                      <a:pt x="817" y="0"/>
                    </a:lnTo>
                    <a:lnTo>
                      <a:pt x="781" y="3"/>
                    </a:lnTo>
                    <a:lnTo>
                      <a:pt x="743" y="6"/>
                    </a:lnTo>
                    <a:lnTo>
                      <a:pt x="706" y="13"/>
                    </a:lnTo>
                    <a:lnTo>
                      <a:pt x="670" y="20"/>
                    </a:lnTo>
                    <a:lnTo>
                      <a:pt x="634" y="29"/>
                    </a:lnTo>
                    <a:lnTo>
                      <a:pt x="597" y="39"/>
                    </a:lnTo>
                    <a:lnTo>
                      <a:pt x="562" y="51"/>
                    </a:lnTo>
                    <a:lnTo>
                      <a:pt x="528" y="65"/>
                    </a:lnTo>
                    <a:lnTo>
                      <a:pt x="494" y="80"/>
                    </a:lnTo>
                    <a:lnTo>
                      <a:pt x="460" y="96"/>
                    </a:lnTo>
                    <a:lnTo>
                      <a:pt x="427" y="114"/>
                    </a:lnTo>
                    <a:lnTo>
                      <a:pt x="396" y="133"/>
                    </a:lnTo>
                    <a:lnTo>
                      <a:pt x="364" y="154"/>
                    </a:lnTo>
                    <a:lnTo>
                      <a:pt x="334" y="176"/>
                    </a:lnTo>
                    <a:lnTo>
                      <a:pt x="306" y="199"/>
                    </a:lnTo>
                    <a:lnTo>
                      <a:pt x="278" y="223"/>
                    </a:lnTo>
                    <a:lnTo>
                      <a:pt x="250" y="250"/>
                    </a:lnTo>
                    <a:lnTo>
                      <a:pt x="225" y="277"/>
                    </a:lnTo>
                    <a:lnTo>
                      <a:pt x="200" y="304"/>
                    </a:lnTo>
                    <a:lnTo>
                      <a:pt x="177" y="334"/>
                    </a:lnTo>
                    <a:lnTo>
                      <a:pt x="154" y="364"/>
                    </a:lnTo>
                    <a:lnTo>
                      <a:pt x="134" y="395"/>
                    </a:lnTo>
                    <a:lnTo>
                      <a:pt x="115" y="427"/>
                    </a:lnTo>
                    <a:lnTo>
                      <a:pt x="97" y="460"/>
                    </a:lnTo>
                    <a:lnTo>
                      <a:pt x="81" y="493"/>
                    </a:lnTo>
                    <a:lnTo>
                      <a:pt x="65" y="527"/>
                    </a:lnTo>
                    <a:lnTo>
                      <a:pt x="52" y="562"/>
                    </a:lnTo>
                    <a:lnTo>
                      <a:pt x="41" y="597"/>
                    </a:lnTo>
                    <a:lnTo>
                      <a:pt x="30" y="633"/>
                    </a:lnTo>
                    <a:lnTo>
                      <a:pt x="20" y="670"/>
                    </a:lnTo>
                    <a:lnTo>
                      <a:pt x="14" y="706"/>
                    </a:lnTo>
                    <a:lnTo>
                      <a:pt x="8" y="742"/>
                    </a:lnTo>
                    <a:lnTo>
                      <a:pt x="3" y="779"/>
                    </a:lnTo>
                    <a:lnTo>
                      <a:pt x="1" y="817"/>
                    </a:lnTo>
                    <a:lnTo>
                      <a:pt x="0" y="854"/>
                    </a:lnTo>
                    <a:lnTo>
                      <a:pt x="1" y="891"/>
                    </a:lnTo>
                    <a:lnTo>
                      <a:pt x="3" y="928"/>
                    </a:lnTo>
                    <a:lnTo>
                      <a:pt x="8" y="966"/>
                    </a:lnTo>
                    <a:lnTo>
                      <a:pt x="14" y="1003"/>
                    </a:lnTo>
                    <a:lnTo>
                      <a:pt x="20" y="1039"/>
                    </a:lnTo>
                    <a:lnTo>
                      <a:pt x="30" y="1075"/>
                    </a:lnTo>
                    <a:lnTo>
                      <a:pt x="41" y="1111"/>
                    </a:lnTo>
                    <a:lnTo>
                      <a:pt x="52" y="1147"/>
                    </a:lnTo>
                    <a:lnTo>
                      <a:pt x="65" y="1181"/>
                    </a:lnTo>
                    <a:lnTo>
                      <a:pt x="81" y="1215"/>
                    </a:lnTo>
                    <a:lnTo>
                      <a:pt x="97" y="1249"/>
                    </a:lnTo>
                    <a:lnTo>
                      <a:pt x="115" y="1282"/>
                    </a:lnTo>
                    <a:lnTo>
                      <a:pt x="134" y="1314"/>
                    </a:lnTo>
                    <a:lnTo>
                      <a:pt x="154" y="1345"/>
                    </a:lnTo>
                    <a:lnTo>
                      <a:pt x="177" y="1374"/>
                    </a:lnTo>
                    <a:lnTo>
                      <a:pt x="200" y="1403"/>
                    </a:lnTo>
                    <a:lnTo>
                      <a:pt x="225" y="1432"/>
                    </a:lnTo>
                    <a:lnTo>
                      <a:pt x="250" y="1459"/>
                    </a:lnTo>
                    <a:lnTo>
                      <a:pt x="278" y="1484"/>
                    </a:lnTo>
                    <a:lnTo>
                      <a:pt x="306" y="1509"/>
                    </a:lnTo>
                    <a:lnTo>
                      <a:pt x="334" y="1532"/>
                    </a:lnTo>
                    <a:lnTo>
                      <a:pt x="364" y="1554"/>
                    </a:lnTo>
                    <a:lnTo>
                      <a:pt x="396" y="1575"/>
                    </a:lnTo>
                    <a:lnTo>
                      <a:pt x="427" y="1594"/>
                    </a:lnTo>
                    <a:lnTo>
                      <a:pt x="460" y="1612"/>
                    </a:lnTo>
                    <a:lnTo>
                      <a:pt x="494" y="1629"/>
                    </a:lnTo>
                    <a:lnTo>
                      <a:pt x="528" y="1644"/>
                    </a:lnTo>
                    <a:lnTo>
                      <a:pt x="562" y="1658"/>
                    </a:lnTo>
                    <a:lnTo>
                      <a:pt x="597" y="1669"/>
                    </a:lnTo>
                    <a:lnTo>
                      <a:pt x="634" y="1680"/>
                    </a:lnTo>
                    <a:lnTo>
                      <a:pt x="670" y="1689"/>
                    </a:lnTo>
                    <a:lnTo>
                      <a:pt x="706" y="1696"/>
                    </a:lnTo>
                    <a:lnTo>
                      <a:pt x="743" y="1701"/>
                    </a:lnTo>
                    <a:lnTo>
                      <a:pt x="781" y="1706"/>
                    </a:lnTo>
                    <a:lnTo>
                      <a:pt x="817" y="1708"/>
                    </a:lnTo>
                    <a:lnTo>
                      <a:pt x="854" y="1709"/>
                    </a:lnTo>
                    <a:lnTo>
                      <a:pt x="891" y="1708"/>
                    </a:lnTo>
                    <a:lnTo>
                      <a:pt x="929" y="1706"/>
                    </a:lnTo>
                    <a:lnTo>
                      <a:pt x="966" y="1701"/>
                    </a:lnTo>
                    <a:lnTo>
                      <a:pt x="1003" y="1696"/>
                    </a:lnTo>
                    <a:lnTo>
                      <a:pt x="1039" y="1689"/>
                    </a:lnTo>
                    <a:lnTo>
                      <a:pt x="1076" y="1680"/>
                    </a:lnTo>
                    <a:lnTo>
                      <a:pt x="1112" y="1669"/>
                    </a:lnTo>
                    <a:lnTo>
                      <a:pt x="1147" y="1658"/>
                    </a:lnTo>
                    <a:lnTo>
                      <a:pt x="1181" y="1644"/>
                    </a:lnTo>
                    <a:lnTo>
                      <a:pt x="1215" y="1629"/>
                    </a:lnTo>
                    <a:lnTo>
                      <a:pt x="1249" y="1612"/>
                    </a:lnTo>
                    <a:lnTo>
                      <a:pt x="1281" y="1594"/>
                    </a:lnTo>
                    <a:lnTo>
                      <a:pt x="1313" y="1575"/>
                    </a:lnTo>
                    <a:lnTo>
                      <a:pt x="1344" y="1554"/>
                    </a:lnTo>
                    <a:lnTo>
                      <a:pt x="1375" y="1532"/>
                    </a:lnTo>
                    <a:lnTo>
                      <a:pt x="1404" y="1509"/>
                    </a:lnTo>
                    <a:lnTo>
                      <a:pt x="1431" y="1484"/>
                    </a:lnTo>
                    <a:lnTo>
                      <a:pt x="1459" y="1459"/>
                    </a:lnTo>
                    <a:lnTo>
                      <a:pt x="1484" y="1432"/>
                    </a:lnTo>
                    <a:lnTo>
                      <a:pt x="1509" y="1403"/>
                    </a:lnTo>
                    <a:lnTo>
                      <a:pt x="1532" y="1374"/>
                    </a:lnTo>
                    <a:lnTo>
                      <a:pt x="1554" y="1345"/>
                    </a:lnTo>
                    <a:lnTo>
                      <a:pt x="1575" y="1314"/>
                    </a:lnTo>
                    <a:lnTo>
                      <a:pt x="1594" y="1282"/>
                    </a:lnTo>
                    <a:lnTo>
                      <a:pt x="1612" y="1249"/>
                    </a:lnTo>
                    <a:lnTo>
                      <a:pt x="1628" y="1215"/>
                    </a:lnTo>
                    <a:lnTo>
                      <a:pt x="1643" y="1181"/>
                    </a:lnTo>
                    <a:lnTo>
                      <a:pt x="1657" y="1147"/>
                    </a:lnTo>
                    <a:lnTo>
                      <a:pt x="1669" y="1111"/>
                    </a:lnTo>
                    <a:lnTo>
                      <a:pt x="1679" y="1075"/>
                    </a:lnTo>
                    <a:lnTo>
                      <a:pt x="1688" y="1039"/>
                    </a:lnTo>
                    <a:lnTo>
                      <a:pt x="1695" y="1003"/>
                    </a:lnTo>
                    <a:lnTo>
                      <a:pt x="1702" y="966"/>
                    </a:lnTo>
                    <a:lnTo>
                      <a:pt x="1705" y="928"/>
                    </a:lnTo>
                    <a:lnTo>
                      <a:pt x="1708" y="891"/>
                    </a:lnTo>
                    <a:lnTo>
                      <a:pt x="1709" y="854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30" name="Line 154"/>
              <p:cNvSpPr>
                <a:spLocks noChangeShapeType="1"/>
              </p:cNvSpPr>
              <p:nvPr/>
            </p:nvSpPr>
            <p:spPr bwMode="auto">
              <a:xfrm flipH="1">
                <a:off x="2362" y="2213"/>
                <a:ext cx="114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31" name="Line 155"/>
              <p:cNvSpPr>
                <a:spLocks noChangeShapeType="1"/>
              </p:cNvSpPr>
              <p:nvPr/>
            </p:nvSpPr>
            <p:spPr bwMode="auto">
              <a:xfrm>
                <a:off x="2362" y="2213"/>
                <a:ext cx="0" cy="100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32" name="Line 156"/>
              <p:cNvSpPr>
                <a:spLocks noChangeShapeType="1"/>
              </p:cNvSpPr>
              <p:nvPr/>
            </p:nvSpPr>
            <p:spPr bwMode="auto">
              <a:xfrm>
                <a:off x="2362" y="3219"/>
                <a:ext cx="114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33" name="Line 157"/>
              <p:cNvSpPr>
                <a:spLocks noChangeShapeType="1"/>
              </p:cNvSpPr>
              <p:nvPr/>
            </p:nvSpPr>
            <p:spPr bwMode="auto">
              <a:xfrm>
                <a:off x="2721" y="2275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34" name="Line 158"/>
              <p:cNvSpPr>
                <a:spLocks noChangeShapeType="1"/>
              </p:cNvSpPr>
              <p:nvPr/>
            </p:nvSpPr>
            <p:spPr bwMode="auto">
              <a:xfrm>
                <a:off x="2721" y="2451"/>
                <a:ext cx="0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35" name="Line 159"/>
              <p:cNvSpPr>
                <a:spLocks noChangeShapeType="1"/>
              </p:cNvSpPr>
              <p:nvPr/>
            </p:nvSpPr>
            <p:spPr bwMode="auto">
              <a:xfrm>
                <a:off x="2721" y="2495"/>
                <a:ext cx="0" cy="1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36" name="Line 160"/>
              <p:cNvSpPr>
                <a:spLocks noChangeShapeType="1"/>
              </p:cNvSpPr>
              <p:nvPr/>
            </p:nvSpPr>
            <p:spPr bwMode="auto">
              <a:xfrm>
                <a:off x="2721" y="2713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37" name="Line 161"/>
              <p:cNvSpPr>
                <a:spLocks noChangeShapeType="1"/>
              </p:cNvSpPr>
              <p:nvPr/>
            </p:nvSpPr>
            <p:spPr bwMode="auto">
              <a:xfrm>
                <a:off x="2721" y="2755"/>
                <a:ext cx="0" cy="1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38" name="Line 162"/>
              <p:cNvSpPr>
                <a:spLocks noChangeShapeType="1"/>
              </p:cNvSpPr>
              <p:nvPr/>
            </p:nvSpPr>
            <p:spPr bwMode="auto">
              <a:xfrm>
                <a:off x="2721" y="2973"/>
                <a:ext cx="0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45139" name="Line 163"/>
              <p:cNvSpPr>
                <a:spLocks noChangeShapeType="1"/>
              </p:cNvSpPr>
              <p:nvPr/>
            </p:nvSpPr>
            <p:spPr bwMode="auto">
              <a:xfrm>
                <a:off x="2721" y="3017"/>
                <a:ext cx="0" cy="15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45098" name="Line 164"/>
            <p:cNvSpPr>
              <a:spLocks noChangeShapeType="1"/>
            </p:cNvSpPr>
            <p:nvPr/>
          </p:nvSpPr>
          <p:spPr bwMode="auto">
            <a:xfrm>
              <a:off x="3050" y="2716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95749" name="Group 165"/>
          <p:cNvGrpSpPr>
            <a:grpSpLocks/>
          </p:cNvGrpSpPr>
          <p:nvPr/>
        </p:nvGrpSpPr>
        <p:grpSpPr bwMode="auto">
          <a:xfrm>
            <a:off x="5143500" y="5019675"/>
            <a:ext cx="3776663" cy="863600"/>
            <a:chOff x="2012" y="2331"/>
            <a:chExt cx="2379" cy="544"/>
          </a:xfrm>
        </p:grpSpPr>
        <p:sp>
          <p:nvSpPr>
            <p:cNvPr id="45077" name="Line 166"/>
            <p:cNvSpPr>
              <a:spLocks noChangeShapeType="1"/>
            </p:cNvSpPr>
            <p:nvPr/>
          </p:nvSpPr>
          <p:spPr bwMode="auto">
            <a:xfrm>
              <a:off x="2139" y="2500"/>
              <a:ext cx="115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5078" name="Freeform 167"/>
            <p:cNvSpPr>
              <a:spLocks/>
            </p:cNvSpPr>
            <p:nvPr/>
          </p:nvSpPr>
          <p:spPr bwMode="auto">
            <a:xfrm>
              <a:off x="2012" y="2518"/>
              <a:ext cx="61" cy="72"/>
            </a:xfrm>
            <a:custGeom>
              <a:avLst/>
              <a:gdLst>
                <a:gd name="T0" fmla="*/ 0 w 306"/>
                <a:gd name="T1" fmla="*/ 72 h 357"/>
                <a:gd name="T2" fmla="*/ 25 w 306"/>
                <a:gd name="T3" fmla="*/ 72 h 357"/>
                <a:gd name="T4" fmla="*/ 27 w 306"/>
                <a:gd name="T5" fmla="*/ 72 h 357"/>
                <a:gd name="T6" fmla="*/ 29 w 306"/>
                <a:gd name="T7" fmla="*/ 72 h 357"/>
                <a:gd name="T8" fmla="*/ 30 w 306"/>
                <a:gd name="T9" fmla="*/ 71 h 357"/>
                <a:gd name="T10" fmla="*/ 32 w 306"/>
                <a:gd name="T11" fmla="*/ 71 h 357"/>
                <a:gd name="T12" fmla="*/ 34 w 306"/>
                <a:gd name="T13" fmla="*/ 70 h 357"/>
                <a:gd name="T14" fmla="*/ 36 w 306"/>
                <a:gd name="T15" fmla="*/ 69 h 357"/>
                <a:gd name="T16" fmla="*/ 38 w 306"/>
                <a:gd name="T17" fmla="*/ 68 h 357"/>
                <a:gd name="T18" fmla="*/ 40 w 306"/>
                <a:gd name="T19" fmla="*/ 66 h 357"/>
                <a:gd name="T20" fmla="*/ 42 w 306"/>
                <a:gd name="T21" fmla="*/ 65 h 357"/>
                <a:gd name="T22" fmla="*/ 43 w 306"/>
                <a:gd name="T23" fmla="*/ 63 h 357"/>
                <a:gd name="T24" fmla="*/ 45 w 306"/>
                <a:gd name="T25" fmla="*/ 62 h 357"/>
                <a:gd name="T26" fmla="*/ 47 w 306"/>
                <a:gd name="T27" fmla="*/ 59 h 357"/>
                <a:gd name="T28" fmla="*/ 48 w 306"/>
                <a:gd name="T29" fmla="*/ 58 h 357"/>
                <a:gd name="T30" fmla="*/ 50 w 306"/>
                <a:gd name="T31" fmla="*/ 55 h 357"/>
                <a:gd name="T32" fmla="*/ 51 w 306"/>
                <a:gd name="T33" fmla="*/ 53 h 357"/>
                <a:gd name="T34" fmla="*/ 53 w 306"/>
                <a:gd name="T35" fmla="*/ 51 h 357"/>
                <a:gd name="T36" fmla="*/ 54 w 306"/>
                <a:gd name="T37" fmla="*/ 49 h 357"/>
                <a:gd name="T38" fmla="*/ 55 w 306"/>
                <a:gd name="T39" fmla="*/ 46 h 357"/>
                <a:gd name="T40" fmla="*/ 56 w 306"/>
                <a:gd name="T41" fmla="*/ 44 h 357"/>
                <a:gd name="T42" fmla="*/ 58 w 306"/>
                <a:gd name="T43" fmla="*/ 41 h 357"/>
                <a:gd name="T44" fmla="*/ 58 w 306"/>
                <a:gd name="T45" fmla="*/ 39 h 357"/>
                <a:gd name="T46" fmla="*/ 59 w 306"/>
                <a:gd name="T47" fmla="*/ 36 h 357"/>
                <a:gd name="T48" fmla="*/ 60 w 306"/>
                <a:gd name="T49" fmla="*/ 33 h 357"/>
                <a:gd name="T50" fmla="*/ 60 w 306"/>
                <a:gd name="T51" fmla="*/ 31 h 357"/>
                <a:gd name="T52" fmla="*/ 60 w 306"/>
                <a:gd name="T53" fmla="*/ 28 h 357"/>
                <a:gd name="T54" fmla="*/ 61 w 306"/>
                <a:gd name="T55" fmla="*/ 26 h 357"/>
                <a:gd name="T56" fmla="*/ 61 w 306"/>
                <a:gd name="T57" fmla="*/ 23 h 357"/>
                <a:gd name="T58" fmla="*/ 61 w 306"/>
                <a:gd name="T59" fmla="*/ 21 h 357"/>
                <a:gd name="T60" fmla="*/ 60 w 306"/>
                <a:gd name="T61" fmla="*/ 19 h 357"/>
                <a:gd name="T62" fmla="*/ 60 w 306"/>
                <a:gd name="T63" fmla="*/ 17 h 357"/>
                <a:gd name="T64" fmla="*/ 60 w 306"/>
                <a:gd name="T65" fmla="*/ 15 h 357"/>
                <a:gd name="T66" fmla="*/ 59 w 306"/>
                <a:gd name="T67" fmla="*/ 13 h 357"/>
                <a:gd name="T68" fmla="*/ 59 w 306"/>
                <a:gd name="T69" fmla="*/ 11 h 357"/>
                <a:gd name="T70" fmla="*/ 58 w 306"/>
                <a:gd name="T71" fmla="*/ 9 h 357"/>
                <a:gd name="T72" fmla="*/ 57 w 306"/>
                <a:gd name="T73" fmla="*/ 7 h 357"/>
                <a:gd name="T74" fmla="*/ 56 w 306"/>
                <a:gd name="T75" fmla="*/ 6 h 357"/>
                <a:gd name="T76" fmla="*/ 55 w 306"/>
                <a:gd name="T77" fmla="*/ 5 h 357"/>
                <a:gd name="T78" fmla="*/ 53 w 306"/>
                <a:gd name="T79" fmla="*/ 3 h 357"/>
                <a:gd name="T80" fmla="*/ 52 w 306"/>
                <a:gd name="T81" fmla="*/ 2 h 357"/>
                <a:gd name="T82" fmla="*/ 50 w 306"/>
                <a:gd name="T83" fmla="*/ 2 h 357"/>
                <a:gd name="T84" fmla="*/ 49 w 306"/>
                <a:gd name="T85" fmla="*/ 1 h 357"/>
                <a:gd name="T86" fmla="*/ 47 w 306"/>
                <a:gd name="T87" fmla="*/ 0 h 357"/>
                <a:gd name="T88" fmla="*/ 45 w 306"/>
                <a:gd name="T89" fmla="*/ 0 h 357"/>
                <a:gd name="T90" fmla="*/ 44 w 306"/>
                <a:gd name="T91" fmla="*/ 0 h 357"/>
                <a:gd name="T92" fmla="*/ 19 w 306"/>
                <a:gd name="T93" fmla="*/ 0 h 35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06" h="357">
                  <a:moveTo>
                    <a:pt x="0" y="357"/>
                  </a:moveTo>
                  <a:lnTo>
                    <a:pt x="124" y="357"/>
                  </a:lnTo>
                  <a:lnTo>
                    <a:pt x="133" y="356"/>
                  </a:lnTo>
                  <a:lnTo>
                    <a:pt x="143" y="355"/>
                  </a:lnTo>
                  <a:lnTo>
                    <a:pt x="151" y="353"/>
                  </a:lnTo>
                  <a:lnTo>
                    <a:pt x="161" y="350"/>
                  </a:lnTo>
                  <a:lnTo>
                    <a:pt x="170" y="345"/>
                  </a:lnTo>
                  <a:lnTo>
                    <a:pt x="180" y="341"/>
                  </a:lnTo>
                  <a:lnTo>
                    <a:pt x="190" y="335"/>
                  </a:lnTo>
                  <a:lnTo>
                    <a:pt x="199" y="328"/>
                  </a:lnTo>
                  <a:lnTo>
                    <a:pt x="209" y="321"/>
                  </a:lnTo>
                  <a:lnTo>
                    <a:pt x="217" y="313"/>
                  </a:lnTo>
                  <a:lnTo>
                    <a:pt x="226" y="305"/>
                  </a:lnTo>
                  <a:lnTo>
                    <a:pt x="234" y="295"/>
                  </a:lnTo>
                  <a:lnTo>
                    <a:pt x="243" y="286"/>
                  </a:lnTo>
                  <a:lnTo>
                    <a:pt x="250" y="275"/>
                  </a:lnTo>
                  <a:lnTo>
                    <a:pt x="258" y="264"/>
                  </a:lnTo>
                  <a:lnTo>
                    <a:pt x="265" y="253"/>
                  </a:lnTo>
                  <a:lnTo>
                    <a:pt x="272" y="241"/>
                  </a:lnTo>
                  <a:lnTo>
                    <a:pt x="278" y="229"/>
                  </a:lnTo>
                  <a:lnTo>
                    <a:pt x="283" y="217"/>
                  </a:lnTo>
                  <a:lnTo>
                    <a:pt x="289" y="204"/>
                  </a:lnTo>
                  <a:lnTo>
                    <a:pt x="293" y="192"/>
                  </a:lnTo>
                  <a:lnTo>
                    <a:pt x="296" y="179"/>
                  </a:lnTo>
                  <a:lnTo>
                    <a:pt x="299" y="166"/>
                  </a:lnTo>
                  <a:lnTo>
                    <a:pt x="301" y="154"/>
                  </a:lnTo>
                  <a:lnTo>
                    <a:pt x="303" y="141"/>
                  </a:lnTo>
                  <a:lnTo>
                    <a:pt x="305" y="128"/>
                  </a:lnTo>
                  <a:lnTo>
                    <a:pt x="306" y="116"/>
                  </a:lnTo>
                  <a:lnTo>
                    <a:pt x="305" y="105"/>
                  </a:lnTo>
                  <a:lnTo>
                    <a:pt x="303" y="93"/>
                  </a:lnTo>
                  <a:lnTo>
                    <a:pt x="302" y="82"/>
                  </a:lnTo>
                  <a:lnTo>
                    <a:pt x="300" y="72"/>
                  </a:lnTo>
                  <a:lnTo>
                    <a:pt x="297" y="62"/>
                  </a:lnTo>
                  <a:lnTo>
                    <a:pt x="294" y="53"/>
                  </a:lnTo>
                  <a:lnTo>
                    <a:pt x="290" y="44"/>
                  </a:lnTo>
                  <a:lnTo>
                    <a:pt x="284" y="37"/>
                  </a:lnTo>
                  <a:lnTo>
                    <a:pt x="279" y="29"/>
                  </a:lnTo>
                  <a:lnTo>
                    <a:pt x="274" y="23"/>
                  </a:lnTo>
                  <a:lnTo>
                    <a:pt x="267" y="16"/>
                  </a:lnTo>
                  <a:lnTo>
                    <a:pt x="260" y="12"/>
                  </a:lnTo>
                  <a:lnTo>
                    <a:pt x="252" y="8"/>
                  </a:lnTo>
                  <a:lnTo>
                    <a:pt x="245" y="5"/>
                  </a:lnTo>
                  <a:lnTo>
                    <a:pt x="236" y="2"/>
                  </a:lnTo>
                  <a:lnTo>
                    <a:pt x="228" y="1"/>
                  </a:lnTo>
                  <a:lnTo>
                    <a:pt x="219" y="0"/>
                  </a:lnTo>
                  <a:lnTo>
                    <a:pt x="9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5079" name="Freeform 168"/>
            <p:cNvSpPr>
              <a:spLocks/>
            </p:cNvSpPr>
            <p:nvPr/>
          </p:nvSpPr>
          <p:spPr bwMode="auto">
            <a:xfrm>
              <a:off x="2012" y="2461"/>
              <a:ext cx="73" cy="129"/>
            </a:xfrm>
            <a:custGeom>
              <a:avLst/>
              <a:gdLst>
                <a:gd name="T0" fmla="*/ 44 w 364"/>
                <a:gd name="T1" fmla="*/ 57 h 641"/>
                <a:gd name="T2" fmla="*/ 46 w 364"/>
                <a:gd name="T3" fmla="*/ 57 h 641"/>
                <a:gd name="T4" fmla="*/ 47 w 364"/>
                <a:gd name="T5" fmla="*/ 57 h 641"/>
                <a:gd name="T6" fmla="*/ 49 w 364"/>
                <a:gd name="T7" fmla="*/ 56 h 641"/>
                <a:gd name="T8" fmla="*/ 51 w 364"/>
                <a:gd name="T9" fmla="*/ 56 h 641"/>
                <a:gd name="T10" fmla="*/ 53 w 364"/>
                <a:gd name="T11" fmla="*/ 55 h 641"/>
                <a:gd name="T12" fmla="*/ 55 w 364"/>
                <a:gd name="T13" fmla="*/ 54 h 641"/>
                <a:gd name="T14" fmla="*/ 56 w 364"/>
                <a:gd name="T15" fmla="*/ 53 h 641"/>
                <a:gd name="T16" fmla="*/ 58 w 364"/>
                <a:gd name="T17" fmla="*/ 51 h 641"/>
                <a:gd name="T18" fmla="*/ 60 w 364"/>
                <a:gd name="T19" fmla="*/ 50 h 641"/>
                <a:gd name="T20" fmla="*/ 61 w 364"/>
                <a:gd name="T21" fmla="*/ 48 h 641"/>
                <a:gd name="T22" fmla="*/ 63 w 364"/>
                <a:gd name="T23" fmla="*/ 46 h 641"/>
                <a:gd name="T24" fmla="*/ 64 w 364"/>
                <a:gd name="T25" fmla="*/ 44 h 641"/>
                <a:gd name="T26" fmla="*/ 66 w 364"/>
                <a:gd name="T27" fmla="*/ 42 h 641"/>
                <a:gd name="T28" fmla="*/ 67 w 364"/>
                <a:gd name="T29" fmla="*/ 40 h 641"/>
                <a:gd name="T30" fmla="*/ 68 w 364"/>
                <a:gd name="T31" fmla="*/ 38 h 641"/>
                <a:gd name="T32" fmla="*/ 69 w 364"/>
                <a:gd name="T33" fmla="*/ 36 h 641"/>
                <a:gd name="T34" fmla="*/ 70 w 364"/>
                <a:gd name="T35" fmla="*/ 33 h 641"/>
                <a:gd name="T36" fmla="*/ 71 w 364"/>
                <a:gd name="T37" fmla="*/ 31 h 641"/>
                <a:gd name="T38" fmla="*/ 72 w 364"/>
                <a:gd name="T39" fmla="*/ 29 h 641"/>
                <a:gd name="T40" fmla="*/ 72 w 364"/>
                <a:gd name="T41" fmla="*/ 26 h 641"/>
                <a:gd name="T42" fmla="*/ 73 w 364"/>
                <a:gd name="T43" fmla="*/ 24 h 641"/>
                <a:gd name="T44" fmla="*/ 73 w 364"/>
                <a:gd name="T45" fmla="*/ 22 h 641"/>
                <a:gd name="T46" fmla="*/ 73 w 364"/>
                <a:gd name="T47" fmla="*/ 19 h 641"/>
                <a:gd name="T48" fmla="*/ 73 w 364"/>
                <a:gd name="T49" fmla="*/ 17 h 641"/>
                <a:gd name="T50" fmla="*/ 73 w 364"/>
                <a:gd name="T51" fmla="*/ 15 h 641"/>
                <a:gd name="T52" fmla="*/ 73 w 364"/>
                <a:gd name="T53" fmla="*/ 13 h 641"/>
                <a:gd name="T54" fmla="*/ 72 w 364"/>
                <a:gd name="T55" fmla="*/ 11 h 641"/>
                <a:gd name="T56" fmla="*/ 72 w 364"/>
                <a:gd name="T57" fmla="*/ 9 h 641"/>
                <a:gd name="T58" fmla="*/ 71 w 364"/>
                <a:gd name="T59" fmla="*/ 7 h 641"/>
                <a:gd name="T60" fmla="*/ 70 w 364"/>
                <a:gd name="T61" fmla="*/ 6 h 641"/>
                <a:gd name="T62" fmla="*/ 69 w 364"/>
                <a:gd name="T63" fmla="*/ 5 h 641"/>
                <a:gd name="T64" fmla="*/ 68 w 364"/>
                <a:gd name="T65" fmla="*/ 3 h 641"/>
                <a:gd name="T66" fmla="*/ 67 w 364"/>
                <a:gd name="T67" fmla="*/ 2 h 641"/>
                <a:gd name="T68" fmla="*/ 65 w 364"/>
                <a:gd name="T69" fmla="*/ 2 h 641"/>
                <a:gd name="T70" fmla="*/ 64 w 364"/>
                <a:gd name="T71" fmla="*/ 1 h 641"/>
                <a:gd name="T72" fmla="*/ 63 w 364"/>
                <a:gd name="T73" fmla="*/ 0 h 641"/>
                <a:gd name="T74" fmla="*/ 61 w 364"/>
                <a:gd name="T75" fmla="*/ 0 h 641"/>
                <a:gd name="T76" fmla="*/ 59 w 364"/>
                <a:gd name="T77" fmla="*/ 0 h 641"/>
                <a:gd name="T78" fmla="*/ 34 w 364"/>
                <a:gd name="T79" fmla="*/ 0 h 641"/>
                <a:gd name="T80" fmla="*/ 0 w 364"/>
                <a:gd name="T81" fmla="*/ 129 h 64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64" h="641">
                  <a:moveTo>
                    <a:pt x="219" y="284"/>
                  </a:moveTo>
                  <a:lnTo>
                    <a:pt x="228" y="284"/>
                  </a:lnTo>
                  <a:lnTo>
                    <a:pt x="236" y="283"/>
                  </a:lnTo>
                  <a:lnTo>
                    <a:pt x="245" y="280"/>
                  </a:lnTo>
                  <a:lnTo>
                    <a:pt x="253" y="277"/>
                  </a:lnTo>
                  <a:lnTo>
                    <a:pt x="263" y="273"/>
                  </a:lnTo>
                  <a:lnTo>
                    <a:pt x="272" y="267"/>
                  </a:lnTo>
                  <a:lnTo>
                    <a:pt x="280" y="262"/>
                  </a:lnTo>
                  <a:lnTo>
                    <a:pt x="289" y="255"/>
                  </a:lnTo>
                  <a:lnTo>
                    <a:pt x="297" y="247"/>
                  </a:lnTo>
                  <a:lnTo>
                    <a:pt x="305" y="239"/>
                  </a:lnTo>
                  <a:lnTo>
                    <a:pt x="313" y="230"/>
                  </a:lnTo>
                  <a:lnTo>
                    <a:pt x="321" y="220"/>
                  </a:lnTo>
                  <a:lnTo>
                    <a:pt x="327" y="210"/>
                  </a:lnTo>
                  <a:lnTo>
                    <a:pt x="333" y="199"/>
                  </a:lnTo>
                  <a:lnTo>
                    <a:pt x="340" y="189"/>
                  </a:lnTo>
                  <a:lnTo>
                    <a:pt x="345" y="177"/>
                  </a:lnTo>
                  <a:lnTo>
                    <a:pt x="349" y="166"/>
                  </a:lnTo>
                  <a:lnTo>
                    <a:pt x="354" y="154"/>
                  </a:lnTo>
                  <a:lnTo>
                    <a:pt x="357" y="143"/>
                  </a:lnTo>
                  <a:lnTo>
                    <a:pt x="360" y="131"/>
                  </a:lnTo>
                  <a:lnTo>
                    <a:pt x="362" y="119"/>
                  </a:lnTo>
                  <a:lnTo>
                    <a:pt x="363" y="108"/>
                  </a:lnTo>
                  <a:lnTo>
                    <a:pt x="364" y="96"/>
                  </a:lnTo>
                  <a:lnTo>
                    <a:pt x="364" y="85"/>
                  </a:lnTo>
                  <a:lnTo>
                    <a:pt x="363" y="75"/>
                  </a:lnTo>
                  <a:lnTo>
                    <a:pt x="362" y="64"/>
                  </a:lnTo>
                  <a:lnTo>
                    <a:pt x="360" y="54"/>
                  </a:lnTo>
                  <a:lnTo>
                    <a:pt x="357" y="46"/>
                  </a:lnTo>
                  <a:lnTo>
                    <a:pt x="354" y="37"/>
                  </a:lnTo>
                  <a:lnTo>
                    <a:pt x="349" y="30"/>
                  </a:lnTo>
                  <a:lnTo>
                    <a:pt x="344" y="24"/>
                  </a:lnTo>
                  <a:lnTo>
                    <a:pt x="339" y="17"/>
                  </a:lnTo>
                  <a:lnTo>
                    <a:pt x="332" y="12"/>
                  </a:lnTo>
                  <a:lnTo>
                    <a:pt x="326" y="8"/>
                  </a:lnTo>
                  <a:lnTo>
                    <a:pt x="319" y="4"/>
                  </a:lnTo>
                  <a:lnTo>
                    <a:pt x="312" y="2"/>
                  </a:lnTo>
                  <a:lnTo>
                    <a:pt x="303" y="0"/>
                  </a:lnTo>
                  <a:lnTo>
                    <a:pt x="296" y="0"/>
                  </a:lnTo>
                  <a:lnTo>
                    <a:pt x="171" y="0"/>
                  </a:lnTo>
                  <a:lnTo>
                    <a:pt x="0" y="64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5080" name="Line 169"/>
            <p:cNvSpPr>
              <a:spLocks noChangeShapeType="1"/>
            </p:cNvSpPr>
            <p:nvPr/>
          </p:nvSpPr>
          <p:spPr bwMode="auto">
            <a:xfrm flipV="1">
              <a:off x="2139" y="2443"/>
              <a:ext cx="0" cy="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5081" name="Freeform 170"/>
            <p:cNvSpPr>
              <a:spLocks/>
            </p:cNvSpPr>
            <p:nvPr/>
          </p:nvSpPr>
          <p:spPr bwMode="auto">
            <a:xfrm>
              <a:off x="2125" y="2331"/>
              <a:ext cx="28" cy="112"/>
            </a:xfrm>
            <a:custGeom>
              <a:avLst/>
              <a:gdLst>
                <a:gd name="T0" fmla="*/ 14 w 140"/>
                <a:gd name="T1" fmla="*/ 0 h 558"/>
                <a:gd name="T2" fmla="*/ 28 w 140"/>
                <a:gd name="T3" fmla="*/ 112 h 558"/>
                <a:gd name="T4" fmla="*/ 0 w 140"/>
                <a:gd name="T5" fmla="*/ 112 h 558"/>
                <a:gd name="T6" fmla="*/ 14 w 140"/>
                <a:gd name="T7" fmla="*/ 0 h 5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558">
                  <a:moveTo>
                    <a:pt x="71" y="0"/>
                  </a:moveTo>
                  <a:lnTo>
                    <a:pt x="140" y="558"/>
                  </a:lnTo>
                  <a:lnTo>
                    <a:pt x="0" y="558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5082" name="Freeform 171"/>
            <p:cNvSpPr>
              <a:spLocks/>
            </p:cNvSpPr>
            <p:nvPr/>
          </p:nvSpPr>
          <p:spPr bwMode="auto">
            <a:xfrm>
              <a:off x="2125" y="2331"/>
              <a:ext cx="28" cy="112"/>
            </a:xfrm>
            <a:custGeom>
              <a:avLst/>
              <a:gdLst>
                <a:gd name="T0" fmla="*/ 14 w 140"/>
                <a:gd name="T1" fmla="*/ 0 h 558"/>
                <a:gd name="T2" fmla="*/ 28 w 140"/>
                <a:gd name="T3" fmla="*/ 112 h 558"/>
                <a:gd name="T4" fmla="*/ 0 w 140"/>
                <a:gd name="T5" fmla="*/ 112 h 558"/>
                <a:gd name="T6" fmla="*/ 14 w 140"/>
                <a:gd name="T7" fmla="*/ 0 h 5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558">
                  <a:moveTo>
                    <a:pt x="71" y="0"/>
                  </a:moveTo>
                  <a:lnTo>
                    <a:pt x="140" y="558"/>
                  </a:lnTo>
                  <a:lnTo>
                    <a:pt x="0" y="558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5083" name="Line 172"/>
            <p:cNvSpPr>
              <a:spLocks noChangeShapeType="1"/>
            </p:cNvSpPr>
            <p:nvPr/>
          </p:nvSpPr>
          <p:spPr bwMode="auto">
            <a:xfrm flipH="1">
              <a:off x="4166" y="2716"/>
              <a:ext cx="113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5084" name="Line 173"/>
            <p:cNvSpPr>
              <a:spLocks noChangeShapeType="1"/>
            </p:cNvSpPr>
            <p:nvPr/>
          </p:nvSpPr>
          <p:spPr bwMode="auto">
            <a:xfrm flipV="1">
              <a:off x="4279" y="2659"/>
              <a:ext cx="0" cy="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5085" name="Freeform 174"/>
            <p:cNvSpPr>
              <a:spLocks/>
            </p:cNvSpPr>
            <p:nvPr/>
          </p:nvSpPr>
          <p:spPr bwMode="auto">
            <a:xfrm>
              <a:off x="4265" y="2546"/>
              <a:ext cx="29" cy="113"/>
            </a:xfrm>
            <a:custGeom>
              <a:avLst/>
              <a:gdLst>
                <a:gd name="T0" fmla="*/ 15 w 139"/>
                <a:gd name="T1" fmla="*/ 0 h 559"/>
                <a:gd name="T2" fmla="*/ 29 w 139"/>
                <a:gd name="T3" fmla="*/ 113 h 559"/>
                <a:gd name="T4" fmla="*/ 0 w 139"/>
                <a:gd name="T5" fmla="*/ 113 h 559"/>
                <a:gd name="T6" fmla="*/ 15 w 139"/>
                <a:gd name="T7" fmla="*/ 0 h 5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559">
                  <a:moveTo>
                    <a:pt x="70" y="0"/>
                  </a:moveTo>
                  <a:lnTo>
                    <a:pt x="139" y="559"/>
                  </a:lnTo>
                  <a:lnTo>
                    <a:pt x="0" y="559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5086" name="Freeform 175"/>
            <p:cNvSpPr>
              <a:spLocks/>
            </p:cNvSpPr>
            <p:nvPr/>
          </p:nvSpPr>
          <p:spPr bwMode="auto">
            <a:xfrm>
              <a:off x="4265" y="2546"/>
              <a:ext cx="29" cy="113"/>
            </a:xfrm>
            <a:custGeom>
              <a:avLst/>
              <a:gdLst>
                <a:gd name="T0" fmla="*/ 15 w 139"/>
                <a:gd name="T1" fmla="*/ 0 h 559"/>
                <a:gd name="T2" fmla="*/ 29 w 139"/>
                <a:gd name="T3" fmla="*/ 113 h 559"/>
                <a:gd name="T4" fmla="*/ 0 w 139"/>
                <a:gd name="T5" fmla="*/ 113 h 559"/>
                <a:gd name="T6" fmla="*/ 15 w 139"/>
                <a:gd name="T7" fmla="*/ 0 h 5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559">
                  <a:moveTo>
                    <a:pt x="70" y="0"/>
                  </a:moveTo>
                  <a:lnTo>
                    <a:pt x="139" y="559"/>
                  </a:lnTo>
                  <a:lnTo>
                    <a:pt x="0" y="559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5087" name="Line 176"/>
            <p:cNvSpPr>
              <a:spLocks noChangeShapeType="1"/>
            </p:cNvSpPr>
            <p:nvPr/>
          </p:nvSpPr>
          <p:spPr bwMode="auto">
            <a:xfrm>
              <a:off x="2988" y="2500"/>
              <a:ext cx="7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5088" name="Line 177"/>
            <p:cNvSpPr>
              <a:spLocks noChangeShapeType="1"/>
            </p:cNvSpPr>
            <p:nvPr/>
          </p:nvSpPr>
          <p:spPr bwMode="auto">
            <a:xfrm>
              <a:off x="3064" y="2500"/>
              <a:ext cx="0" cy="6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5089" name="Line 178"/>
            <p:cNvSpPr>
              <a:spLocks noChangeShapeType="1"/>
            </p:cNvSpPr>
            <p:nvPr/>
          </p:nvSpPr>
          <p:spPr bwMode="auto">
            <a:xfrm>
              <a:off x="3064" y="2655"/>
              <a:ext cx="0" cy="6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5090" name="Line 179"/>
            <p:cNvSpPr>
              <a:spLocks noChangeShapeType="1"/>
            </p:cNvSpPr>
            <p:nvPr/>
          </p:nvSpPr>
          <p:spPr bwMode="auto">
            <a:xfrm>
              <a:off x="3064" y="2716"/>
              <a:ext cx="75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5091" name="Freeform 180"/>
            <p:cNvSpPr>
              <a:spLocks/>
            </p:cNvSpPr>
            <p:nvPr/>
          </p:nvSpPr>
          <p:spPr bwMode="auto">
            <a:xfrm>
              <a:off x="3081" y="2416"/>
              <a:ext cx="63" cy="72"/>
            </a:xfrm>
            <a:custGeom>
              <a:avLst/>
              <a:gdLst>
                <a:gd name="T0" fmla="*/ 0 w 305"/>
                <a:gd name="T1" fmla="*/ 72 h 356"/>
                <a:gd name="T2" fmla="*/ 26 w 305"/>
                <a:gd name="T3" fmla="*/ 72 h 356"/>
                <a:gd name="T4" fmla="*/ 27 w 305"/>
                <a:gd name="T5" fmla="*/ 72 h 356"/>
                <a:gd name="T6" fmla="*/ 29 w 305"/>
                <a:gd name="T7" fmla="*/ 72 h 356"/>
                <a:gd name="T8" fmla="*/ 31 w 305"/>
                <a:gd name="T9" fmla="*/ 71 h 356"/>
                <a:gd name="T10" fmla="*/ 33 w 305"/>
                <a:gd name="T11" fmla="*/ 71 h 356"/>
                <a:gd name="T12" fmla="*/ 35 w 305"/>
                <a:gd name="T13" fmla="*/ 70 h 356"/>
                <a:gd name="T14" fmla="*/ 37 w 305"/>
                <a:gd name="T15" fmla="*/ 69 h 356"/>
                <a:gd name="T16" fmla="*/ 39 w 305"/>
                <a:gd name="T17" fmla="*/ 68 h 356"/>
                <a:gd name="T18" fmla="*/ 41 w 305"/>
                <a:gd name="T19" fmla="*/ 66 h 356"/>
                <a:gd name="T20" fmla="*/ 43 w 305"/>
                <a:gd name="T21" fmla="*/ 65 h 356"/>
                <a:gd name="T22" fmla="*/ 45 w 305"/>
                <a:gd name="T23" fmla="*/ 63 h 356"/>
                <a:gd name="T24" fmla="*/ 47 w 305"/>
                <a:gd name="T25" fmla="*/ 61 h 356"/>
                <a:gd name="T26" fmla="*/ 49 w 305"/>
                <a:gd name="T27" fmla="*/ 60 h 356"/>
                <a:gd name="T28" fmla="*/ 50 w 305"/>
                <a:gd name="T29" fmla="*/ 58 h 356"/>
                <a:gd name="T30" fmla="*/ 52 w 305"/>
                <a:gd name="T31" fmla="*/ 56 h 356"/>
                <a:gd name="T32" fmla="*/ 53 w 305"/>
                <a:gd name="T33" fmla="*/ 53 h 356"/>
                <a:gd name="T34" fmla="*/ 55 w 305"/>
                <a:gd name="T35" fmla="*/ 51 h 356"/>
                <a:gd name="T36" fmla="*/ 56 w 305"/>
                <a:gd name="T37" fmla="*/ 49 h 356"/>
                <a:gd name="T38" fmla="*/ 57 w 305"/>
                <a:gd name="T39" fmla="*/ 46 h 356"/>
                <a:gd name="T40" fmla="*/ 58 w 305"/>
                <a:gd name="T41" fmla="*/ 44 h 356"/>
                <a:gd name="T42" fmla="*/ 59 w 305"/>
                <a:gd name="T43" fmla="*/ 41 h 356"/>
                <a:gd name="T44" fmla="*/ 61 w 305"/>
                <a:gd name="T45" fmla="*/ 38 h 356"/>
                <a:gd name="T46" fmla="*/ 61 w 305"/>
                <a:gd name="T47" fmla="*/ 36 h 356"/>
                <a:gd name="T48" fmla="*/ 62 w 305"/>
                <a:gd name="T49" fmla="*/ 33 h 356"/>
                <a:gd name="T50" fmla="*/ 62 w 305"/>
                <a:gd name="T51" fmla="*/ 31 h 356"/>
                <a:gd name="T52" fmla="*/ 63 w 305"/>
                <a:gd name="T53" fmla="*/ 28 h 356"/>
                <a:gd name="T54" fmla="*/ 63 w 305"/>
                <a:gd name="T55" fmla="*/ 26 h 356"/>
                <a:gd name="T56" fmla="*/ 63 w 305"/>
                <a:gd name="T57" fmla="*/ 23 h 356"/>
                <a:gd name="T58" fmla="*/ 63 w 305"/>
                <a:gd name="T59" fmla="*/ 21 h 356"/>
                <a:gd name="T60" fmla="*/ 63 w 305"/>
                <a:gd name="T61" fmla="*/ 19 h 356"/>
                <a:gd name="T62" fmla="*/ 62 w 305"/>
                <a:gd name="T63" fmla="*/ 17 h 356"/>
                <a:gd name="T64" fmla="*/ 62 w 305"/>
                <a:gd name="T65" fmla="*/ 14 h 356"/>
                <a:gd name="T66" fmla="*/ 61 w 305"/>
                <a:gd name="T67" fmla="*/ 13 h 356"/>
                <a:gd name="T68" fmla="*/ 61 w 305"/>
                <a:gd name="T69" fmla="*/ 11 h 356"/>
                <a:gd name="T70" fmla="*/ 60 w 305"/>
                <a:gd name="T71" fmla="*/ 9 h 356"/>
                <a:gd name="T72" fmla="*/ 59 w 305"/>
                <a:gd name="T73" fmla="*/ 7 h 356"/>
                <a:gd name="T74" fmla="*/ 58 w 305"/>
                <a:gd name="T75" fmla="*/ 6 h 356"/>
                <a:gd name="T76" fmla="*/ 56 w 305"/>
                <a:gd name="T77" fmla="*/ 4 h 356"/>
                <a:gd name="T78" fmla="*/ 55 w 305"/>
                <a:gd name="T79" fmla="*/ 3 h 356"/>
                <a:gd name="T80" fmla="*/ 54 w 305"/>
                <a:gd name="T81" fmla="*/ 2 h 356"/>
                <a:gd name="T82" fmla="*/ 52 w 305"/>
                <a:gd name="T83" fmla="*/ 1 h 356"/>
                <a:gd name="T84" fmla="*/ 51 w 305"/>
                <a:gd name="T85" fmla="*/ 1 h 356"/>
                <a:gd name="T86" fmla="*/ 49 w 305"/>
                <a:gd name="T87" fmla="*/ 0 h 356"/>
                <a:gd name="T88" fmla="*/ 47 w 305"/>
                <a:gd name="T89" fmla="*/ 0 h 356"/>
                <a:gd name="T90" fmla="*/ 45 w 305"/>
                <a:gd name="T91" fmla="*/ 0 h 356"/>
                <a:gd name="T92" fmla="*/ 19 w 305"/>
                <a:gd name="T93" fmla="*/ 0 h 35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05" h="356">
                  <a:moveTo>
                    <a:pt x="0" y="356"/>
                  </a:moveTo>
                  <a:lnTo>
                    <a:pt x="124" y="356"/>
                  </a:lnTo>
                  <a:lnTo>
                    <a:pt x="133" y="355"/>
                  </a:lnTo>
                  <a:lnTo>
                    <a:pt x="142" y="354"/>
                  </a:lnTo>
                  <a:lnTo>
                    <a:pt x="152" y="352"/>
                  </a:lnTo>
                  <a:lnTo>
                    <a:pt x="162" y="349"/>
                  </a:lnTo>
                  <a:lnTo>
                    <a:pt x="171" y="345"/>
                  </a:lnTo>
                  <a:lnTo>
                    <a:pt x="180" y="341"/>
                  </a:lnTo>
                  <a:lnTo>
                    <a:pt x="189" y="334"/>
                  </a:lnTo>
                  <a:lnTo>
                    <a:pt x="199" y="328"/>
                  </a:lnTo>
                  <a:lnTo>
                    <a:pt x="208" y="320"/>
                  </a:lnTo>
                  <a:lnTo>
                    <a:pt x="217" y="313"/>
                  </a:lnTo>
                  <a:lnTo>
                    <a:pt x="226" y="304"/>
                  </a:lnTo>
                  <a:lnTo>
                    <a:pt x="235" y="295"/>
                  </a:lnTo>
                  <a:lnTo>
                    <a:pt x="242" y="285"/>
                  </a:lnTo>
                  <a:lnTo>
                    <a:pt x="251" y="275"/>
                  </a:lnTo>
                  <a:lnTo>
                    <a:pt x="258" y="264"/>
                  </a:lnTo>
                  <a:lnTo>
                    <a:pt x="265" y="252"/>
                  </a:lnTo>
                  <a:lnTo>
                    <a:pt x="272" y="240"/>
                  </a:lnTo>
                  <a:lnTo>
                    <a:pt x="278" y="229"/>
                  </a:lnTo>
                  <a:lnTo>
                    <a:pt x="283" y="216"/>
                  </a:lnTo>
                  <a:lnTo>
                    <a:pt x="288" y="203"/>
                  </a:lnTo>
                  <a:lnTo>
                    <a:pt x="293" y="190"/>
                  </a:lnTo>
                  <a:lnTo>
                    <a:pt x="297" y="178"/>
                  </a:lnTo>
                  <a:lnTo>
                    <a:pt x="299" y="165"/>
                  </a:lnTo>
                  <a:lnTo>
                    <a:pt x="302" y="153"/>
                  </a:lnTo>
                  <a:lnTo>
                    <a:pt x="303" y="140"/>
                  </a:lnTo>
                  <a:lnTo>
                    <a:pt x="304" y="128"/>
                  </a:lnTo>
                  <a:lnTo>
                    <a:pt x="305" y="116"/>
                  </a:lnTo>
                  <a:lnTo>
                    <a:pt x="305" y="104"/>
                  </a:lnTo>
                  <a:lnTo>
                    <a:pt x="304" y="92"/>
                  </a:lnTo>
                  <a:lnTo>
                    <a:pt x="302" y="82"/>
                  </a:lnTo>
                  <a:lnTo>
                    <a:pt x="300" y="71"/>
                  </a:lnTo>
                  <a:lnTo>
                    <a:pt x="297" y="62"/>
                  </a:lnTo>
                  <a:lnTo>
                    <a:pt x="294" y="52"/>
                  </a:lnTo>
                  <a:lnTo>
                    <a:pt x="289" y="43"/>
                  </a:lnTo>
                  <a:lnTo>
                    <a:pt x="285" y="36"/>
                  </a:lnTo>
                  <a:lnTo>
                    <a:pt x="279" y="29"/>
                  </a:lnTo>
                  <a:lnTo>
                    <a:pt x="273" y="22"/>
                  </a:lnTo>
                  <a:lnTo>
                    <a:pt x="267" y="16"/>
                  </a:lnTo>
                  <a:lnTo>
                    <a:pt x="260" y="12"/>
                  </a:lnTo>
                  <a:lnTo>
                    <a:pt x="252" y="7"/>
                  </a:lnTo>
                  <a:lnTo>
                    <a:pt x="245" y="4"/>
                  </a:lnTo>
                  <a:lnTo>
                    <a:pt x="237" y="2"/>
                  </a:lnTo>
                  <a:lnTo>
                    <a:pt x="229" y="1"/>
                  </a:lnTo>
                  <a:lnTo>
                    <a:pt x="219" y="0"/>
                  </a:lnTo>
                  <a:lnTo>
                    <a:pt x="9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5092" name="Freeform 181"/>
            <p:cNvSpPr>
              <a:spLocks/>
            </p:cNvSpPr>
            <p:nvPr/>
          </p:nvSpPr>
          <p:spPr bwMode="auto">
            <a:xfrm>
              <a:off x="3081" y="2360"/>
              <a:ext cx="74" cy="128"/>
            </a:xfrm>
            <a:custGeom>
              <a:avLst/>
              <a:gdLst>
                <a:gd name="T0" fmla="*/ 45 w 364"/>
                <a:gd name="T1" fmla="*/ 57 h 640"/>
                <a:gd name="T2" fmla="*/ 46 w 364"/>
                <a:gd name="T3" fmla="*/ 57 h 640"/>
                <a:gd name="T4" fmla="*/ 48 w 364"/>
                <a:gd name="T5" fmla="*/ 56 h 640"/>
                <a:gd name="T6" fmla="*/ 50 w 364"/>
                <a:gd name="T7" fmla="*/ 56 h 640"/>
                <a:gd name="T8" fmla="*/ 52 w 364"/>
                <a:gd name="T9" fmla="*/ 55 h 640"/>
                <a:gd name="T10" fmla="*/ 53 w 364"/>
                <a:gd name="T11" fmla="*/ 54 h 640"/>
                <a:gd name="T12" fmla="*/ 55 w 364"/>
                <a:gd name="T13" fmla="*/ 53 h 640"/>
                <a:gd name="T14" fmla="*/ 57 w 364"/>
                <a:gd name="T15" fmla="*/ 52 h 640"/>
                <a:gd name="T16" fmla="*/ 59 w 364"/>
                <a:gd name="T17" fmla="*/ 51 h 640"/>
                <a:gd name="T18" fmla="*/ 60 w 364"/>
                <a:gd name="T19" fmla="*/ 49 h 640"/>
                <a:gd name="T20" fmla="*/ 62 w 364"/>
                <a:gd name="T21" fmla="*/ 48 h 640"/>
                <a:gd name="T22" fmla="*/ 64 w 364"/>
                <a:gd name="T23" fmla="*/ 46 h 640"/>
                <a:gd name="T24" fmla="*/ 65 w 364"/>
                <a:gd name="T25" fmla="*/ 44 h 640"/>
                <a:gd name="T26" fmla="*/ 66 w 364"/>
                <a:gd name="T27" fmla="*/ 42 h 640"/>
                <a:gd name="T28" fmla="*/ 68 w 364"/>
                <a:gd name="T29" fmla="*/ 40 h 640"/>
                <a:gd name="T30" fmla="*/ 69 w 364"/>
                <a:gd name="T31" fmla="*/ 38 h 640"/>
                <a:gd name="T32" fmla="*/ 70 w 364"/>
                <a:gd name="T33" fmla="*/ 35 h 640"/>
                <a:gd name="T34" fmla="*/ 71 w 364"/>
                <a:gd name="T35" fmla="*/ 33 h 640"/>
                <a:gd name="T36" fmla="*/ 72 w 364"/>
                <a:gd name="T37" fmla="*/ 31 h 640"/>
                <a:gd name="T38" fmla="*/ 73 w 364"/>
                <a:gd name="T39" fmla="*/ 28 h 640"/>
                <a:gd name="T40" fmla="*/ 73 w 364"/>
                <a:gd name="T41" fmla="*/ 26 h 640"/>
                <a:gd name="T42" fmla="*/ 74 w 364"/>
                <a:gd name="T43" fmla="*/ 24 h 640"/>
                <a:gd name="T44" fmla="*/ 74 w 364"/>
                <a:gd name="T45" fmla="*/ 21 h 640"/>
                <a:gd name="T46" fmla="*/ 74 w 364"/>
                <a:gd name="T47" fmla="*/ 19 h 640"/>
                <a:gd name="T48" fmla="*/ 74 w 364"/>
                <a:gd name="T49" fmla="*/ 17 h 640"/>
                <a:gd name="T50" fmla="*/ 74 w 364"/>
                <a:gd name="T51" fmla="*/ 15 h 640"/>
                <a:gd name="T52" fmla="*/ 74 w 364"/>
                <a:gd name="T53" fmla="*/ 13 h 640"/>
                <a:gd name="T54" fmla="*/ 73 w 364"/>
                <a:gd name="T55" fmla="*/ 11 h 640"/>
                <a:gd name="T56" fmla="*/ 72 w 364"/>
                <a:gd name="T57" fmla="*/ 9 h 640"/>
                <a:gd name="T58" fmla="*/ 72 w 364"/>
                <a:gd name="T59" fmla="*/ 7 h 640"/>
                <a:gd name="T60" fmla="*/ 71 w 364"/>
                <a:gd name="T61" fmla="*/ 6 h 640"/>
                <a:gd name="T62" fmla="*/ 70 w 364"/>
                <a:gd name="T63" fmla="*/ 4 h 640"/>
                <a:gd name="T64" fmla="*/ 69 w 364"/>
                <a:gd name="T65" fmla="*/ 3 h 640"/>
                <a:gd name="T66" fmla="*/ 68 w 364"/>
                <a:gd name="T67" fmla="*/ 2 h 640"/>
                <a:gd name="T68" fmla="*/ 66 w 364"/>
                <a:gd name="T69" fmla="*/ 1 h 640"/>
                <a:gd name="T70" fmla="*/ 65 w 364"/>
                <a:gd name="T71" fmla="*/ 1 h 640"/>
                <a:gd name="T72" fmla="*/ 63 w 364"/>
                <a:gd name="T73" fmla="*/ 0 h 640"/>
                <a:gd name="T74" fmla="*/ 62 w 364"/>
                <a:gd name="T75" fmla="*/ 0 h 640"/>
                <a:gd name="T76" fmla="*/ 60 w 364"/>
                <a:gd name="T77" fmla="*/ 0 h 640"/>
                <a:gd name="T78" fmla="*/ 35 w 364"/>
                <a:gd name="T79" fmla="*/ 0 h 640"/>
                <a:gd name="T80" fmla="*/ 0 w 364"/>
                <a:gd name="T81" fmla="*/ 128 h 64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64" h="640">
                  <a:moveTo>
                    <a:pt x="219" y="284"/>
                  </a:moveTo>
                  <a:lnTo>
                    <a:pt x="228" y="284"/>
                  </a:lnTo>
                  <a:lnTo>
                    <a:pt x="236" y="282"/>
                  </a:lnTo>
                  <a:lnTo>
                    <a:pt x="245" y="280"/>
                  </a:lnTo>
                  <a:lnTo>
                    <a:pt x="254" y="276"/>
                  </a:lnTo>
                  <a:lnTo>
                    <a:pt x="263" y="272"/>
                  </a:lnTo>
                  <a:lnTo>
                    <a:pt x="271" y="267"/>
                  </a:lnTo>
                  <a:lnTo>
                    <a:pt x="280" y="260"/>
                  </a:lnTo>
                  <a:lnTo>
                    <a:pt x="288" y="254"/>
                  </a:lnTo>
                  <a:lnTo>
                    <a:pt x="297" y="247"/>
                  </a:lnTo>
                  <a:lnTo>
                    <a:pt x="305" y="238"/>
                  </a:lnTo>
                  <a:lnTo>
                    <a:pt x="313" y="230"/>
                  </a:lnTo>
                  <a:lnTo>
                    <a:pt x="320" y="220"/>
                  </a:lnTo>
                  <a:lnTo>
                    <a:pt x="327" y="209"/>
                  </a:lnTo>
                  <a:lnTo>
                    <a:pt x="333" y="199"/>
                  </a:lnTo>
                  <a:lnTo>
                    <a:pt x="339" y="188"/>
                  </a:lnTo>
                  <a:lnTo>
                    <a:pt x="345" y="176"/>
                  </a:lnTo>
                  <a:lnTo>
                    <a:pt x="350" y="165"/>
                  </a:lnTo>
                  <a:lnTo>
                    <a:pt x="353" y="153"/>
                  </a:lnTo>
                  <a:lnTo>
                    <a:pt x="357" y="141"/>
                  </a:lnTo>
                  <a:lnTo>
                    <a:pt x="360" y="129"/>
                  </a:lnTo>
                  <a:lnTo>
                    <a:pt x="362" y="118"/>
                  </a:lnTo>
                  <a:lnTo>
                    <a:pt x="364" y="107"/>
                  </a:lnTo>
                  <a:lnTo>
                    <a:pt x="364" y="95"/>
                  </a:lnTo>
                  <a:lnTo>
                    <a:pt x="364" y="85"/>
                  </a:lnTo>
                  <a:lnTo>
                    <a:pt x="364" y="74"/>
                  </a:lnTo>
                  <a:lnTo>
                    <a:pt x="362" y="63"/>
                  </a:lnTo>
                  <a:lnTo>
                    <a:pt x="360" y="54"/>
                  </a:lnTo>
                  <a:lnTo>
                    <a:pt x="356" y="45"/>
                  </a:lnTo>
                  <a:lnTo>
                    <a:pt x="353" y="37"/>
                  </a:lnTo>
                  <a:lnTo>
                    <a:pt x="349" y="29"/>
                  </a:lnTo>
                  <a:lnTo>
                    <a:pt x="344" y="22"/>
                  </a:lnTo>
                  <a:lnTo>
                    <a:pt x="338" y="17"/>
                  </a:lnTo>
                  <a:lnTo>
                    <a:pt x="333" y="11"/>
                  </a:lnTo>
                  <a:lnTo>
                    <a:pt x="326" y="7"/>
                  </a:lnTo>
                  <a:lnTo>
                    <a:pt x="319" y="4"/>
                  </a:lnTo>
                  <a:lnTo>
                    <a:pt x="312" y="1"/>
                  </a:lnTo>
                  <a:lnTo>
                    <a:pt x="304" y="0"/>
                  </a:lnTo>
                  <a:lnTo>
                    <a:pt x="296" y="0"/>
                  </a:lnTo>
                  <a:lnTo>
                    <a:pt x="171" y="0"/>
                  </a:lnTo>
                  <a:lnTo>
                    <a:pt x="0" y="64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5093" name="Freeform 182"/>
            <p:cNvSpPr>
              <a:spLocks/>
            </p:cNvSpPr>
            <p:nvPr/>
          </p:nvSpPr>
          <p:spPr bwMode="auto">
            <a:xfrm>
              <a:off x="2906" y="2805"/>
              <a:ext cx="61" cy="70"/>
            </a:xfrm>
            <a:custGeom>
              <a:avLst/>
              <a:gdLst>
                <a:gd name="T0" fmla="*/ 0 w 305"/>
                <a:gd name="T1" fmla="*/ 70 h 355"/>
                <a:gd name="T2" fmla="*/ 25 w 305"/>
                <a:gd name="T3" fmla="*/ 70 h 355"/>
                <a:gd name="T4" fmla="*/ 27 w 305"/>
                <a:gd name="T5" fmla="*/ 70 h 355"/>
                <a:gd name="T6" fmla="*/ 28 w 305"/>
                <a:gd name="T7" fmla="*/ 70 h 355"/>
                <a:gd name="T8" fmla="*/ 30 w 305"/>
                <a:gd name="T9" fmla="*/ 69 h 355"/>
                <a:gd name="T10" fmla="*/ 32 w 305"/>
                <a:gd name="T11" fmla="*/ 69 h 355"/>
                <a:gd name="T12" fmla="*/ 34 w 305"/>
                <a:gd name="T13" fmla="*/ 68 h 355"/>
                <a:gd name="T14" fmla="*/ 36 w 305"/>
                <a:gd name="T15" fmla="*/ 67 h 355"/>
                <a:gd name="T16" fmla="*/ 38 w 305"/>
                <a:gd name="T17" fmla="*/ 66 h 355"/>
                <a:gd name="T18" fmla="*/ 40 w 305"/>
                <a:gd name="T19" fmla="*/ 64 h 355"/>
                <a:gd name="T20" fmla="*/ 42 w 305"/>
                <a:gd name="T21" fmla="*/ 63 h 355"/>
                <a:gd name="T22" fmla="*/ 44 w 305"/>
                <a:gd name="T23" fmla="*/ 62 h 355"/>
                <a:gd name="T24" fmla="*/ 45 w 305"/>
                <a:gd name="T25" fmla="*/ 60 h 355"/>
                <a:gd name="T26" fmla="*/ 47 w 305"/>
                <a:gd name="T27" fmla="*/ 58 h 355"/>
                <a:gd name="T28" fmla="*/ 49 w 305"/>
                <a:gd name="T29" fmla="*/ 56 h 355"/>
                <a:gd name="T30" fmla="*/ 50 w 305"/>
                <a:gd name="T31" fmla="*/ 54 h 355"/>
                <a:gd name="T32" fmla="*/ 52 w 305"/>
                <a:gd name="T33" fmla="*/ 52 h 355"/>
                <a:gd name="T34" fmla="*/ 53 w 305"/>
                <a:gd name="T35" fmla="*/ 50 h 355"/>
                <a:gd name="T36" fmla="*/ 54 w 305"/>
                <a:gd name="T37" fmla="*/ 47 h 355"/>
                <a:gd name="T38" fmla="*/ 56 w 305"/>
                <a:gd name="T39" fmla="*/ 45 h 355"/>
                <a:gd name="T40" fmla="*/ 57 w 305"/>
                <a:gd name="T41" fmla="*/ 43 h 355"/>
                <a:gd name="T42" fmla="*/ 58 w 305"/>
                <a:gd name="T43" fmla="*/ 40 h 355"/>
                <a:gd name="T44" fmla="*/ 59 w 305"/>
                <a:gd name="T45" fmla="*/ 37 h 355"/>
                <a:gd name="T46" fmla="*/ 59 w 305"/>
                <a:gd name="T47" fmla="*/ 35 h 355"/>
                <a:gd name="T48" fmla="*/ 60 w 305"/>
                <a:gd name="T49" fmla="*/ 33 h 355"/>
                <a:gd name="T50" fmla="*/ 60 w 305"/>
                <a:gd name="T51" fmla="*/ 30 h 355"/>
                <a:gd name="T52" fmla="*/ 61 w 305"/>
                <a:gd name="T53" fmla="*/ 28 h 355"/>
                <a:gd name="T54" fmla="*/ 61 w 305"/>
                <a:gd name="T55" fmla="*/ 25 h 355"/>
                <a:gd name="T56" fmla="*/ 61 w 305"/>
                <a:gd name="T57" fmla="*/ 23 h 355"/>
                <a:gd name="T58" fmla="*/ 61 w 305"/>
                <a:gd name="T59" fmla="*/ 21 h 355"/>
                <a:gd name="T60" fmla="*/ 61 w 305"/>
                <a:gd name="T61" fmla="*/ 18 h 355"/>
                <a:gd name="T62" fmla="*/ 61 w 305"/>
                <a:gd name="T63" fmla="*/ 16 h 355"/>
                <a:gd name="T64" fmla="*/ 60 w 305"/>
                <a:gd name="T65" fmla="*/ 14 h 355"/>
                <a:gd name="T66" fmla="*/ 60 w 305"/>
                <a:gd name="T67" fmla="*/ 12 h 355"/>
                <a:gd name="T68" fmla="*/ 59 w 305"/>
                <a:gd name="T69" fmla="*/ 10 h 355"/>
                <a:gd name="T70" fmla="*/ 58 w 305"/>
                <a:gd name="T71" fmla="*/ 8 h 355"/>
                <a:gd name="T72" fmla="*/ 57 w 305"/>
                <a:gd name="T73" fmla="*/ 7 h 355"/>
                <a:gd name="T74" fmla="*/ 56 w 305"/>
                <a:gd name="T75" fmla="*/ 6 h 355"/>
                <a:gd name="T76" fmla="*/ 55 w 305"/>
                <a:gd name="T77" fmla="*/ 4 h 355"/>
                <a:gd name="T78" fmla="*/ 53 w 305"/>
                <a:gd name="T79" fmla="*/ 3 h 355"/>
                <a:gd name="T80" fmla="*/ 52 w 305"/>
                <a:gd name="T81" fmla="*/ 2 h 355"/>
                <a:gd name="T82" fmla="*/ 51 w 305"/>
                <a:gd name="T83" fmla="*/ 1 h 355"/>
                <a:gd name="T84" fmla="*/ 49 w 305"/>
                <a:gd name="T85" fmla="*/ 1 h 355"/>
                <a:gd name="T86" fmla="*/ 47 w 305"/>
                <a:gd name="T87" fmla="*/ 0 h 355"/>
                <a:gd name="T88" fmla="*/ 46 w 305"/>
                <a:gd name="T89" fmla="*/ 0 h 355"/>
                <a:gd name="T90" fmla="*/ 44 w 305"/>
                <a:gd name="T91" fmla="*/ 0 h 355"/>
                <a:gd name="T92" fmla="*/ 19 w 305"/>
                <a:gd name="T93" fmla="*/ 0 h 35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05" h="355">
                  <a:moveTo>
                    <a:pt x="0" y="355"/>
                  </a:moveTo>
                  <a:lnTo>
                    <a:pt x="124" y="355"/>
                  </a:lnTo>
                  <a:lnTo>
                    <a:pt x="134" y="355"/>
                  </a:lnTo>
                  <a:lnTo>
                    <a:pt x="142" y="354"/>
                  </a:lnTo>
                  <a:lnTo>
                    <a:pt x="152" y="352"/>
                  </a:lnTo>
                  <a:lnTo>
                    <a:pt x="162" y="349"/>
                  </a:lnTo>
                  <a:lnTo>
                    <a:pt x="171" y="345"/>
                  </a:lnTo>
                  <a:lnTo>
                    <a:pt x="181" y="339"/>
                  </a:lnTo>
                  <a:lnTo>
                    <a:pt x="190" y="334"/>
                  </a:lnTo>
                  <a:lnTo>
                    <a:pt x="200" y="327"/>
                  </a:lnTo>
                  <a:lnTo>
                    <a:pt x="209" y="320"/>
                  </a:lnTo>
                  <a:lnTo>
                    <a:pt x="218" y="313"/>
                  </a:lnTo>
                  <a:lnTo>
                    <a:pt x="227" y="303"/>
                  </a:lnTo>
                  <a:lnTo>
                    <a:pt x="235" y="294"/>
                  </a:lnTo>
                  <a:lnTo>
                    <a:pt x="244" y="284"/>
                  </a:lnTo>
                  <a:lnTo>
                    <a:pt x="251" y="274"/>
                  </a:lnTo>
                  <a:lnTo>
                    <a:pt x="259" y="263"/>
                  </a:lnTo>
                  <a:lnTo>
                    <a:pt x="266" y="252"/>
                  </a:lnTo>
                  <a:lnTo>
                    <a:pt x="272" y="240"/>
                  </a:lnTo>
                  <a:lnTo>
                    <a:pt x="279" y="227"/>
                  </a:lnTo>
                  <a:lnTo>
                    <a:pt x="284" y="216"/>
                  </a:lnTo>
                  <a:lnTo>
                    <a:pt x="288" y="203"/>
                  </a:lnTo>
                  <a:lnTo>
                    <a:pt x="293" y="190"/>
                  </a:lnTo>
                  <a:lnTo>
                    <a:pt x="297" y="177"/>
                  </a:lnTo>
                  <a:lnTo>
                    <a:pt x="300" y="165"/>
                  </a:lnTo>
                  <a:lnTo>
                    <a:pt x="302" y="152"/>
                  </a:lnTo>
                  <a:lnTo>
                    <a:pt x="304" y="140"/>
                  </a:lnTo>
                  <a:lnTo>
                    <a:pt x="305" y="127"/>
                  </a:lnTo>
                  <a:lnTo>
                    <a:pt x="305" y="116"/>
                  </a:lnTo>
                  <a:lnTo>
                    <a:pt x="305" y="104"/>
                  </a:lnTo>
                  <a:lnTo>
                    <a:pt x="304" y="92"/>
                  </a:lnTo>
                  <a:lnTo>
                    <a:pt x="303" y="82"/>
                  </a:lnTo>
                  <a:lnTo>
                    <a:pt x="300" y="71"/>
                  </a:lnTo>
                  <a:lnTo>
                    <a:pt x="298" y="61"/>
                  </a:lnTo>
                  <a:lnTo>
                    <a:pt x="294" y="52"/>
                  </a:lnTo>
                  <a:lnTo>
                    <a:pt x="289" y="43"/>
                  </a:lnTo>
                  <a:lnTo>
                    <a:pt x="285" y="35"/>
                  </a:lnTo>
                  <a:lnTo>
                    <a:pt x="280" y="28"/>
                  </a:lnTo>
                  <a:lnTo>
                    <a:pt x="273" y="21"/>
                  </a:lnTo>
                  <a:lnTo>
                    <a:pt x="267" y="15"/>
                  </a:lnTo>
                  <a:lnTo>
                    <a:pt x="261" y="11"/>
                  </a:lnTo>
                  <a:lnTo>
                    <a:pt x="253" y="7"/>
                  </a:lnTo>
                  <a:lnTo>
                    <a:pt x="246" y="4"/>
                  </a:lnTo>
                  <a:lnTo>
                    <a:pt x="237" y="2"/>
                  </a:lnTo>
                  <a:lnTo>
                    <a:pt x="229" y="0"/>
                  </a:lnTo>
                  <a:lnTo>
                    <a:pt x="220" y="0"/>
                  </a:lnTo>
                  <a:lnTo>
                    <a:pt x="96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5094" name="Freeform 183"/>
            <p:cNvSpPr>
              <a:spLocks/>
            </p:cNvSpPr>
            <p:nvPr/>
          </p:nvSpPr>
          <p:spPr bwMode="auto">
            <a:xfrm>
              <a:off x="2906" y="2747"/>
              <a:ext cx="74" cy="128"/>
            </a:xfrm>
            <a:custGeom>
              <a:avLst/>
              <a:gdLst>
                <a:gd name="T0" fmla="*/ 45 w 365"/>
                <a:gd name="T1" fmla="*/ 57 h 641"/>
                <a:gd name="T2" fmla="*/ 46 w 365"/>
                <a:gd name="T3" fmla="*/ 57 h 641"/>
                <a:gd name="T4" fmla="*/ 48 w 365"/>
                <a:gd name="T5" fmla="*/ 57 h 641"/>
                <a:gd name="T6" fmla="*/ 50 w 365"/>
                <a:gd name="T7" fmla="*/ 56 h 641"/>
                <a:gd name="T8" fmla="*/ 51 w 365"/>
                <a:gd name="T9" fmla="*/ 56 h 641"/>
                <a:gd name="T10" fmla="*/ 53 w 365"/>
                <a:gd name="T11" fmla="*/ 55 h 641"/>
                <a:gd name="T12" fmla="*/ 55 w 365"/>
                <a:gd name="T13" fmla="*/ 54 h 641"/>
                <a:gd name="T14" fmla="*/ 57 w 365"/>
                <a:gd name="T15" fmla="*/ 52 h 641"/>
                <a:gd name="T16" fmla="*/ 59 w 365"/>
                <a:gd name="T17" fmla="*/ 51 h 641"/>
                <a:gd name="T18" fmla="*/ 60 w 365"/>
                <a:gd name="T19" fmla="*/ 50 h 641"/>
                <a:gd name="T20" fmla="*/ 62 w 365"/>
                <a:gd name="T21" fmla="*/ 48 h 641"/>
                <a:gd name="T22" fmla="*/ 63 w 365"/>
                <a:gd name="T23" fmla="*/ 46 h 641"/>
                <a:gd name="T24" fmla="*/ 65 w 365"/>
                <a:gd name="T25" fmla="*/ 44 h 641"/>
                <a:gd name="T26" fmla="*/ 66 w 365"/>
                <a:gd name="T27" fmla="*/ 42 h 641"/>
                <a:gd name="T28" fmla="*/ 68 w 365"/>
                <a:gd name="T29" fmla="*/ 40 h 641"/>
                <a:gd name="T30" fmla="*/ 69 w 365"/>
                <a:gd name="T31" fmla="*/ 38 h 641"/>
                <a:gd name="T32" fmla="*/ 70 w 365"/>
                <a:gd name="T33" fmla="*/ 36 h 641"/>
                <a:gd name="T34" fmla="*/ 71 w 365"/>
                <a:gd name="T35" fmla="*/ 33 h 641"/>
                <a:gd name="T36" fmla="*/ 72 w 365"/>
                <a:gd name="T37" fmla="*/ 31 h 641"/>
                <a:gd name="T38" fmla="*/ 73 w 365"/>
                <a:gd name="T39" fmla="*/ 29 h 641"/>
                <a:gd name="T40" fmla="*/ 73 w 365"/>
                <a:gd name="T41" fmla="*/ 26 h 641"/>
                <a:gd name="T42" fmla="*/ 74 w 365"/>
                <a:gd name="T43" fmla="*/ 24 h 641"/>
                <a:gd name="T44" fmla="*/ 74 w 365"/>
                <a:gd name="T45" fmla="*/ 22 h 641"/>
                <a:gd name="T46" fmla="*/ 74 w 365"/>
                <a:gd name="T47" fmla="*/ 19 h 641"/>
                <a:gd name="T48" fmla="*/ 74 w 365"/>
                <a:gd name="T49" fmla="*/ 17 h 641"/>
                <a:gd name="T50" fmla="*/ 74 w 365"/>
                <a:gd name="T51" fmla="*/ 15 h 641"/>
                <a:gd name="T52" fmla="*/ 74 w 365"/>
                <a:gd name="T53" fmla="*/ 13 h 641"/>
                <a:gd name="T54" fmla="*/ 73 w 365"/>
                <a:gd name="T55" fmla="*/ 11 h 641"/>
                <a:gd name="T56" fmla="*/ 73 w 365"/>
                <a:gd name="T57" fmla="*/ 9 h 641"/>
                <a:gd name="T58" fmla="*/ 72 w 365"/>
                <a:gd name="T59" fmla="*/ 8 h 641"/>
                <a:gd name="T60" fmla="*/ 71 w 365"/>
                <a:gd name="T61" fmla="*/ 6 h 641"/>
                <a:gd name="T62" fmla="*/ 70 w 365"/>
                <a:gd name="T63" fmla="*/ 5 h 641"/>
                <a:gd name="T64" fmla="*/ 69 w 365"/>
                <a:gd name="T65" fmla="*/ 4 h 641"/>
                <a:gd name="T66" fmla="*/ 68 w 365"/>
                <a:gd name="T67" fmla="*/ 3 h 641"/>
                <a:gd name="T68" fmla="*/ 66 w 365"/>
                <a:gd name="T69" fmla="*/ 2 h 641"/>
                <a:gd name="T70" fmla="*/ 65 w 365"/>
                <a:gd name="T71" fmla="*/ 1 h 641"/>
                <a:gd name="T72" fmla="*/ 63 w 365"/>
                <a:gd name="T73" fmla="*/ 0 h 641"/>
                <a:gd name="T74" fmla="*/ 62 w 365"/>
                <a:gd name="T75" fmla="*/ 0 h 641"/>
                <a:gd name="T76" fmla="*/ 60 w 365"/>
                <a:gd name="T77" fmla="*/ 0 h 641"/>
                <a:gd name="T78" fmla="*/ 35 w 365"/>
                <a:gd name="T79" fmla="*/ 0 h 641"/>
                <a:gd name="T80" fmla="*/ 0 w 365"/>
                <a:gd name="T81" fmla="*/ 128 h 64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65" h="641">
                  <a:moveTo>
                    <a:pt x="220" y="286"/>
                  </a:moveTo>
                  <a:lnTo>
                    <a:pt x="229" y="286"/>
                  </a:lnTo>
                  <a:lnTo>
                    <a:pt x="237" y="283"/>
                  </a:lnTo>
                  <a:lnTo>
                    <a:pt x="246" y="281"/>
                  </a:lnTo>
                  <a:lnTo>
                    <a:pt x="254" y="278"/>
                  </a:lnTo>
                  <a:lnTo>
                    <a:pt x="263" y="274"/>
                  </a:lnTo>
                  <a:lnTo>
                    <a:pt x="272" y="268"/>
                  </a:lnTo>
                  <a:lnTo>
                    <a:pt x="281" y="262"/>
                  </a:lnTo>
                  <a:lnTo>
                    <a:pt x="289" y="256"/>
                  </a:lnTo>
                  <a:lnTo>
                    <a:pt x="298" y="248"/>
                  </a:lnTo>
                  <a:lnTo>
                    <a:pt x="305" y="240"/>
                  </a:lnTo>
                  <a:lnTo>
                    <a:pt x="313" y="230"/>
                  </a:lnTo>
                  <a:lnTo>
                    <a:pt x="320" y="221"/>
                  </a:lnTo>
                  <a:lnTo>
                    <a:pt x="328" y="211"/>
                  </a:lnTo>
                  <a:lnTo>
                    <a:pt x="334" y="200"/>
                  </a:lnTo>
                  <a:lnTo>
                    <a:pt x="339" y="190"/>
                  </a:lnTo>
                  <a:lnTo>
                    <a:pt x="346" y="178"/>
                  </a:lnTo>
                  <a:lnTo>
                    <a:pt x="350" y="166"/>
                  </a:lnTo>
                  <a:lnTo>
                    <a:pt x="354" y="155"/>
                  </a:lnTo>
                  <a:lnTo>
                    <a:pt x="358" y="143"/>
                  </a:lnTo>
                  <a:lnTo>
                    <a:pt x="361" y="131"/>
                  </a:lnTo>
                  <a:lnTo>
                    <a:pt x="363" y="119"/>
                  </a:lnTo>
                  <a:lnTo>
                    <a:pt x="364" y="108"/>
                  </a:lnTo>
                  <a:lnTo>
                    <a:pt x="365" y="97"/>
                  </a:lnTo>
                  <a:lnTo>
                    <a:pt x="365" y="85"/>
                  </a:lnTo>
                  <a:lnTo>
                    <a:pt x="364" y="76"/>
                  </a:lnTo>
                  <a:lnTo>
                    <a:pt x="363" y="65"/>
                  </a:lnTo>
                  <a:lnTo>
                    <a:pt x="360" y="56"/>
                  </a:lnTo>
                  <a:lnTo>
                    <a:pt x="358" y="47"/>
                  </a:lnTo>
                  <a:lnTo>
                    <a:pt x="353" y="39"/>
                  </a:lnTo>
                  <a:lnTo>
                    <a:pt x="349" y="31"/>
                  </a:lnTo>
                  <a:lnTo>
                    <a:pt x="345" y="24"/>
                  </a:lnTo>
                  <a:lnTo>
                    <a:pt x="339" y="18"/>
                  </a:lnTo>
                  <a:lnTo>
                    <a:pt x="333" y="13"/>
                  </a:lnTo>
                  <a:lnTo>
                    <a:pt x="327" y="9"/>
                  </a:lnTo>
                  <a:lnTo>
                    <a:pt x="319" y="6"/>
                  </a:lnTo>
                  <a:lnTo>
                    <a:pt x="312" y="2"/>
                  </a:lnTo>
                  <a:lnTo>
                    <a:pt x="304" y="1"/>
                  </a:lnTo>
                  <a:lnTo>
                    <a:pt x="296" y="0"/>
                  </a:lnTo>
                  <a:lnTo>
                    <a:pt x="171" y="0"/>
                  </a:lnTo>
                  <a:lnTo>
                    <a:pt x="0" y="64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5095" name="Freeform 184"/>
            <p:cNvSpPr>
              <a:spLocks/>
            </p:cNvSpPr>
            <p:nvPr/>
          </p:nvSpPr>
          <p:spPr bwMode="auto">
            <a:xfrm>
              <a:off x="4318" y="2721"/>
              <a:ext cx="62" cy="72"/>
            </a:xfrm>
            <a:custGeom>
              <a:avLst/>
              <a:gdLst>
                <a:gd name="T0" fmla="*/ 0 w 306"/>
                <a:gd name="T1" fmla="*/ 72 h 355"/>
                <a:gd name="T2" fmla="*/ 25 w 306"/>
                <a:gd name="T3" fmla="*/ 72 h 355"/>
                <a:gd name="T4" fmla="*/ 27 w 306"/>
                <a:gd name="T5" fmla="*/ 72 h 355"/>
                <a:gd name="T6" fmla="*/ 29 w 306"/>
                <a:gd name="T7" fmla="*/ 72 h 355"/>
                <a:gd name="T8" fmla="*/ 31 w 306"/>
                <a:gd name="T9" fmla="*/ 71 h 355"/>
                <a:gd name="T10" fmla="*/ 33 w 306"/>
                <a:gd name="T11" fmla="*/ 71 h 355"/>
                <a:gd name="T12" fmla="*/ 35 w 306"/>
                <a:gd name="T13" fmla="*/ 70 h 355"/>
                <a:gd name="T14" fmla="*/ 36 w 306"/>
                <a:gd name="T15" fmla="*/ 69 h 355"/>
                <a:gd name="T16" fmla="*/ 38 w 306"/>
                <a:gd name="T17" fmla="*/ 68 h 355"/>
                <a:gd name="T18" fmla="*/ 41 w 306"/>
                <a:gd name="T19" fmla="*/ 66 h 355"/>
                <a:gd name="T20" fmla="*/ 42 w 306"/>
                <a:gd name="T21" fmla="*/ 65 h 355"/>
                <a:gd name="T22" fmla="*/ 44 w 306"/>
                <a:gd name="T23" fmla="*/ 63 h 355"/>
                <a:gd name="T24" fmla="*/ 46 w 306"/>
                <a:gd name="T25" fmla="*/ 61 h 355"/>
                <a:gd name="T26" fmla="*/ 48 w 306"/>
                <a:gd name="T27" fmla="*/ 59 h 355"/>
                <a:gd name="T28" fmla="*/ 49 w 306"/>
                <a:gd name="T29" fmla="*/ 58 h 355"/>
                <a:gd name="T30" fmla="*/ 51 w 306"/>
                <a:gd name="T31" fmla="*/ 55 h 355"/>
                <a:gd name="T32" fmla="*/ 52 w 306"/>
                <a:gd name="T33" fmla="*/ 53 h 355"/>
                <a:gd name="T34" fmla="*/ 54 w 306"/>
                <a:gd name="T35" fmla="*/ 51 h 355"/>
                <a:gd name="T36" fmla="*/ 55 w 306"/>
                <a:gd name="T37" fmla="*/ 48 h 355"/>
                <a:gd name="T38" fmla="*/ 56 w 306"/>
                <a:gd name="T39" fmla="*/ 46 h 355"/>
                <a:gd name="T40" fmla="*/ 58 w 306"/>
                <a:gd name="T41" fmla="*/ 44 h 355"/>
                <a:gd name="T42" fmla="*/ 59 w 306"/>
                <a:gd name="T43" fmla="*/ 41 h 355"/>
                <a:gd name="T44" fmla="*/ 59 w 306"/>
                <a:gd name="T45" fmla="*/ 39 h 355"/>
                <a:gd name="T46" fmla="*/ 60 w 306"/>
                <a:gd name="T47" fmla="*/ 36 h 355"/>
                <a:gd name="T48" fmla="*/ 61 w 306"/>
                <a:gd name="T49" fmla="*/ 33 h 355"/>
                <a:gd name="T50" fmla="*/ 61 w 306"/>
                <a:gd name="T51" fmla="*/ 31 h 355"/>
                <a:gd name="T52" fmla="*/ 62 w 306"/>
                <a:gd name="T53" fmla="*/ 28 h 355"/>
                <a:gd name="T54" fmla="*/ 62 w 306"/>
                <a:gd name="T55" fmla="*/ 26 h 355"/>
                <a:gd name="T56" fmla="*/ 62 w 306"/>
                <a:gd name="T57" fmla="*/ 23 h 355"/>
                <a:gd name="T58" fmla="*/ 62 w 306"/>
                <a:gd name="T59" fmla="*/ 21 h 355"/>
                <a:gd name="T60" fmla="*/ 62 w 306"/>
                <a:gd name="T61" fmla="*/ 19 h 355"/>
                <a:gd name="T62" fmla="*/ 61 w 306"/>
                <a:gd name="T63" fmla="*/ 17 h 355"/>
                <a:gd name="T64" fmla="*/ 61 w 306"/>
                <a:gd name="T65" fmla="*/ 14 h 355"/>
                <a:gd name="T66" fmla="*/ 60 w 306"/>
                <a:gd name="T67" fmla="*/ 12 h 355"/>
                <a:gd name="T68" fmla="*/ 60 w 306"/>
                <a:gd name="T69" fmla="*/ 11 h 355"/>
                <a:gd name="T70" fmla="*/ 59 w 306"/>
                <a:gd name="T71" fmla="*/ 9 h 355"/>
                <a:gd name="T72" fmla="*/ 58 w 306"/>
                <a:gd name="T73" fmla="*/ 7 h 355"/>
                <a:gd name="T74" fmla="*/ 57 w 306"/>
                <a:gd name="T75" fmla="*/ 5 h 355"/>
                <a:gd name="T76" fmla="*/ 56 w 306"/>
                <a:gd name="T77" fmla="*/ 4 h 355"/>
                <a:gd name="T78" fmla="*/ 54 w 306"/>
                <a:gd name="T79" fmla="*/ 3 h 355"/>
                <a:gd name="T80" fmla="*/ 53 w 306"/>
                <a:gd name="T81" fmla="*/ 2 h 355"/>
                <a:gd name="T82" fmla="*/ 51 w 306"/>
                <a:gd name="T83" fmla="*/ 1 h 355"/>
                <a:gd name="T84" fmla="*/ 50 w 306"/>
                <a:gd name="T85" fmla="*/ 1 h 355"/>
                <a:gd name="T86" fmla="*/ 48 w 306"/>
                <a:gd name="T87" fmla="*/ 0 h 355"/>
                <a:gd name="T88" fmla="*/ 46 w 306"/>
                <a:gd name="T89" fmla="*/ 0 h 355"/>
                <a:gd name="T90" fmla="*/ 45 w 306"/>
                <a:gd name="T91" fmla="*/ 0 h 355"/>
                <a:gd name="T92" fmla="*/ 19 w 306"/>
                <a:gd name="T93" fmla="*/ 0 h 35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06" h="355">
                  <a:moveTo>
                    <a:pt x="0" y="355"/>
                  </a:moveTo>
                  <a:lnTo>
                    <a:pt x="125" y="355"/>
                  </a:lnTo>
                  <a:lnTo>
                    <a:pt x="134" y="355"/>
                  </a:lnTo>
                  <a:lnTo>
                    <a:pt x="143" y="353"/>
                  </a:lnTo>
                  <a:lnTo>
                    <a:pt x="153" y="351"/>
                  </a:lnTo>
                  <a:lnTo>
                    <a:pt x="162" y="348"/>
                  </a:lnTo>
                  <a:lnTo>
                    <a:pt x="171" y="345"/>
                  </a:lnTo>
                  <a:lnTo>
                    <a:pt x="180" y="339"/>
                  </a:lnTo>
                  <a:lnTo>
                    <a:pt x="190" y="334"/>
                  </a:lnTo>
                  <a:lnTo>
                    <a:pt x="200" y="327"/>
                  </a:lnTo>
                  <a:lnTo>
                    <a:pt x="209" y="320"/>
                  </a:lnTo>
                  <a:lnTo>
                    <a:pt x="218" y="312"/>
                  </a:lnTo>
                  <a:lnTo>
                    <a:pt x="227" y="303"/>
                  </a:lnTo>
                  <a:lnTo>
                    <a:pt x="236" y="293"/>
                  </a:lnTo>
                  <a:lnTo>
                    <a:pt x="243" y="284"/>
                  </a:lnTo>
                  <a:lnTo>
                    <a:pt x="252" y="273"/>
                  </a:lnTo>
                  <a:lnTo>
                    <a:pt x="259" y="263"/>
                  </a:lnTo>
                  <a:lnTo>
                    <a:pt x="266" y="251"/>
                  </a:lnTo>
                  <a:lnTo>
                    <a:pt x="272" y="239"/>
                  </a:lnTo>
                  <a:lnTo>
                    <a:pt x="278" y="227"/>
                  </a:lnTo>
                  <a:lnTo>
                    <a:pt x="284" y="215"/>
                  </a:lnTo>
                  <a:lnTo>
                    <a:pt x="289" y="203"/>
                  </a:lnTo>
                  <a:lnTo>
                    <a:pt x="293" y="190"/>
                  </a:lnTo>
                  <a:lnTo>
                    <a:pt x="298" y="177"/>
                  </a:lnTo>
                  <a:lnTo>
                    <a:pt x="300" y="165"/>
                  </a:lnTo>
                  <a:lnTo>
                    <a:pt x="303" y="152"/>
                  </a:lnTo>
                  <a:lnTo>
                    <a:pt x="304" y="139"/>
                  </a:lnTo>
                  <a:lnTo>
                    <a:pt x="305" y="127"/>
                  </a:lnTo>
                  <a:lnTo>
                    <a:pt x="306" y="115"/>
                  </a:lnTo>
                  <a:lnTo>
                    <a:pt x="306" y="103"/>
                  </a:lnTo>
                  <a:lnTo>
                    <a:pt x="305" y="92"/>
                  </a:lnTo>
                  <a:lnTo>
                    <a:pt x="303" y="82"/>
                  </a:lnTo>
                  <a:lnTo>
                    <a:pt x="301" y="71"/>
                  </a:lnTo>
                  <a:lnTo>
                    <a:pt x="298" y="60"/>
                  </a:lnTo>
                  <a:lnTo>
                    <a:pt x="294" y="52"/>
                  </a:lnTo>
                  <a:lnTo>
                    <a:pt x="290" y="43"/>
                  </a:lnTo>
                  <a:lnTo>
                    <a:pt x="285" y="35"/>
                  </a:lnTo>
                  <a:lnTo>
                    <a:pt x="279" y="27"/>
                  </a:lnTo>
                  <a:lnTo>
                    <a:pt x="274" y="21"/>
                  </a:lnTo>
                  <a:lnTo>
                    <a:pt x="268" y="16"/>
                  </a:lnTo>
                  <a:lnTo>
                    <a:pt x="260" y="10"/>
                  </a:lnTo>
                  <a:lnTo>
                    <a:pt x="253" y="6"/>
                  </a:lnTo>
                  <a:lnTo>
                    <a:pt x="245" y="4"/>
                  </a:lnTo>
                  <a:lnTo>
                    <a:pt x="238" y="1"/>
                  </a:lnTo>
                  <a:lnTo>
                    <a:pt x="229" y="0"/>
                  </a:lnTo>
                  <a:lnTo>
                    <a:pt x="220" y="0"/>
                  </a:lnTo>
                  <a:lnTo>
                    <a:pt x="9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5096" name="Freeform 185"/>
            <p:cNvSpPr>
              <a:spLocks/>
            </p:cNvSpPr>
            <p:nvPr/>
          </p:nvSpPr>
          <p:spPr bwMode="auto">
            <a:xfrm>
              <a:off x="4318" y="2663"/>
              <a:ext cx="73" cy="130"/>
            </a:xfrm>
            <a:custGeom>
              <a:avLst/>
              <a:gdLst>
                <a:gd name="T0" fmla="*/ 44 w 365"/>
                <a:gd name="T1" fmla="*/ 58 h 641"/>
                <a:gd name="T2" fmla="*/ 46 w 365"/>
                <a:gd name="T3" fmla="*/ 58 h 641"/>
                <a:gd name="T4" fmla="*/ 47 w 365"/>
                <a:gd name="T5" fmla="*/ 57 h 641"/>
                <a:gd name="T6" fmla="*/ 49 w 365"/>
                <a:gd name="T7" fmla="*/ 57 h 641"/>
                <a:gd name="T8" fmla="*/ 51 w 365"/>
                <a:gd name="T9" fmla="*/ 56 h 641"/>
                <a:gd name="T10" fmla="*/ 53 w 365"/>
                <a:gd name="T11" fmla="*/ 55 h 641"/>
                <a:gd name="T12" fmla="*/ 54 w 365"/>
                <a:gd name="T13" fmla="*/ 55 h 641"/>
                <a:gd name="T14" fmla="*/ 56 w 365"/>
                <a:gd name="T15" fmla="*/ 53 h 641"/>
                <a:gd name="T16" fmla="*/ 58 w 365"/>
                <a:gd name="T17" fmla="*/ 52 h 641"/>
                <a:gd name="T18" fmla="*/ 60 w 365"/>
                <a:gd name="T19" fmla="*/ 50 h 641"/>
                <a:gd name="T20" fmla="*/ 61 w 365"/>
                <a:gd name="T21" fmla="*/ 49 h 641"/>
                <a:gd name="T22" fmla="*/ 63 w 365"/>
                <a:gd name="T23" fmla="*/ 47 h 641"/>
                <a:gd name="T24" fmla="*/ 64 w 365"/>
                <a:gd name="T25" fmla="*/ 45 h 641"/>
                <a:gd name="T26" fmla="*/ 65 w 365"/>
                <a:gd name="T27" fmla="*/ 43 h 641"/>
                <a:gd name="T28" fmla="*/ 67 w 365"/>
                <a:gd name="T29" fmla="*/ 41 h 641"/>
                <a:gd name="T30" fmla="*/ 68 w 365"/>
                <a:gd name="T31" fmla="*/ 38 h 641"/>
                <a:gd name="T32" fmla="*/ 69 w 365"/>
                <a:gd name="T33" fmla="*/ 36 h 641"/>
                <a:gd name="T34" fmla="*/ 70 w 365"/>
                <a:gd name="T35" fmla="*/ 34 h 641"/>
                <a:gd name="T36" fmla="*/ 71 w 365"/>
                <a:gd name="T37" fmla="*/ 31 h 641"/>
                <a:gd name="T38" fmla="*/ 72 w 365"/>
                <a:gd name="T39" fmla="*/ 29 h 641"/>
                <a:gd name="T40" fmla="*/ 72 w 365"/>
                <a:gd name="T41" fmla="*/ 27 h 641"/>
                <a:gd name="T42" fmla="*/ 73 w 365"/>
                <a:gd name="T43" fmla="*/ 24 h 641"/>
                <a:gd name="T44" fmla="*/ 73 w 365"/>
                <a:gd name="T45" fmla="*/ 22 h 641"/>
                <a:gd name="T46" fmla="*/ 73 w 365"/>
                <a:gd name="T47" fmla="*/ 19 h 641"/>
                <a:gd name="T48" fmla="*/ 73 w 365"/>
                <a:gd name="T49" fmla="*/ 17 h 641"/>
                <a:gd name="T50" fmla="*/ 73 w 365"/>
                <a:gd name="T51" fmla="*/ 15 h 641"/>
                <a:gd name="T52" fmla="*/ 73 w 365"/>
                <a:gd name="T53" fmla="*/ 13 h 641"/>
                <a:gd name="T54" fmla="*/ 72 w 365"/>
                <a:gd name="T55" fmla="*/ 11 h 641"/>
                <a:gd name="T56" fmla="*/ 71 w 365"/>
                <a:gd name="T57" fmla="*/ 9 h 641"/>
                <a:gd name="T58" fmla="*/ 71 w 365"/>
                <a:gd name="T59" fmla="*/ 8 h 641"/>
                <a:gd name="T60" fmla="*/ 70 w 365"/>
                <a:gd name="T61" fmla="*/ 6 h 641"/>
                <a:gd name="T62" fmla="*/ 69 w 365"/>
                <a:gd name="T63" fmla="*/ 5 h 641"/>
                <a:gd name="T64" fmla="*/ 68 w 365"/>
                <a:gd name="T65" fmla="*/ 3 h 641"/>
                <a:gd name="T66" fmla="*/ 67 w 365"/>
                <a:gd name="T67" fmla="*/ 2 h 641"/>
                <a:gd name="T68" fmla="*/ 65 w 365"/>
                <a:gd name="T69" fmla="*/ 2 h 641"/>
                <a:gd name="T70" fmla="*/ 64 w 365"/>
                <a:gd name="T71" fmla="*/ 1 h 641"/>
                <a:gd name="T72" fmla="*/ 62 w 365"/>
                <a:gd name="T73" fmla="*/ 0 h 641"/>
                <a:gd name="T74" fmla="*/ 61 w 365"/>
                <a:gd name="T75" fmla="*/ 0 h 641"/>
                <a:gd name="T76" fmla="*/ 59 w 365"/>
                <a:gd name="T77" fmla="*/ 0 h 641"/>
                <a:gd name="T78" fmla="*/ 34 w 365"/>
                <a:gd name="T79" fmla="*/ 0 h 641"/>
                <a:gd name="T80" fmla="*/ 0 w 365"/>
                <a:gd name="T81" fmla="*/ 130 h 64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65" h="641">
                  <a:moveTo>
                    <a:pt x="220" y="286"/>
                  </a:moveTo>
                  <a:lnTo>
                    <a:pt x="228" y="284"/>
                  </a:lnTo>
                  <a:lnTo>
                    <a:pt x="237" y="283"/>
                  </a:lnTo>
                  <a:lnTo>
                    <a:pt x="245" y="281"/>
                  </a:lnTo>
                  <a:lnTo>
                    <a:pt x="255" y="277"/>
                  </a:lnTo>
                  <a:lnTo>
                    <a:pt x="263" y="273"/>
                  </a:lnTo>
                  <a:lnTo>
                    <a:pt x="272" y="269"/>
                  </a:lnTo>
                  <a:lnTo>
                    <a:pt x="281" y="262"/>
                  </a:lnTo>
                  <a:lnTo>
                    <a:pt x="289" y="255"/>
                  </a:lnTo>
                  <a:lnTo>
                    <a:pt x="298" y="247"/>
                  </a:lnTo>
                  <a:lnTo>
                    <a:pt x="306" y="240"/>
                  </a:lnTo>
                  <a:lnTo>
                    <a:pt x="314" y="230"/>
                  </a:lnTo>
                  <a:lnTo>
                    <a:pt x="321" y="221"/>
                  </a:lnTo>
                  <a:lnTo>
                    <a:pt x="327" y="211"/>
                  </a:lnTo>
                  <a:lnTo>
                    <a:pt x="334" y="200"/>
                  </a:lnTo>
                  <a:lnTo>
                    <a:pt x="340" y="189"/>
                  </a:lnTo>
                  <a:lnTo>
                    <a:pt x="345" y="178"/>
                  </a:lnTo>
                  <a:lnTo>
                    <a:pt x="351" y="166"/>
                  </a:lnTo>
                  <a:lnTo>
                    <a:pt x="354" y="155"/>
                  </a:lnTo>
                  <a:lnTo>
                    <a:pt x="358" y="143"/>
                  </a:lnTo>
                  <a:lnTo>
                    <a:pt x="360" y="131"/>
                  </a:lnTo>
                  <a:lnTo>
                    <a:pt x="363" y="119"/>
                  </a:lnTo>
                  <a:lnTo>
                    <a:pt x="365" y="108"/>
                  </a:lnTo>
                  <a:lnTo>
                    <a:pt x="365" y="96"/>
                  </a:lnTo>
                  <a:lnTo>
                    <a:pt x="365" y="85"/>
                  </a:lnTo>
                  <a:lnTo>
                    <a:pt x="364" y="75"/>
                  </a:lnTo>
                  <a:lnTo>
                    <a:pt x="363" y="65"/>
                  </a:lnTo>
                  <a:lnTo>
                    <a:pt x="360" y="56"/>
                  </a:lnTo>
                  <a:lnTo>
                    <a:pt x="357" y="46"/>
                  </a:lnTo>
                  <a:lnTo>
                    <a:pt x="354" y="37"/>
                  </a:lnTo>
                  <a:lnTo>
                    <a:pt x="350" y="30"/>
                  </a:lnTo>
                  <a:lnTo>
                    <a:pt x="344" y="24"/>
                  </a:lnTo>
                  <a:lnTo>
                    <a:pt x="339" y="17"/>
                  </a:lnTo>
                  <a:lnTo>
                    <a:pt x="334" y="12"/>
                  </a:lnTo>
                  <a:lnTo>
                    <a:pt x="326" y="8"/>
                  </a:lnTo>
                  <a:lnTo>
                    <a:pt x="320" y="4"/>
                  </a:lnTo>
                  <a:lnTo>
                    <a:pt x="312" y="2"/>
                  </a:lnTo>
                  <a:lnTo>
                    <a:pt x="305" y="1"/>
                  </a:lnTo>
                  <a:lnTo>
                    <a:pt x="296" y="0"/>
                  </a:lnTo>
                  <a:lnTo>
                    <a:pt x="172" y="0"/>
                  </a:lnTo>
                  <a:lnTo>
                    <a:pt x="0" y="64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95770" name="Group 186"/>
          <p:cNvGrpSpPr>
            <a:grpSpLocks/>
          </p:cNvGrpSpPr>
          <p:nvPr/>
        </p:nvGrpSpPr>
        <p:grpSpPr bwMode="auto">
          <a:xfrm>
            <a:off x="6913563" y="3524250"/>
            <a:ext cx="355600" cy="204788"/>
            <a:chOff x="3127" y="1389"/>
            <a:chExt cx="224" cy="129"/>
          </a:xfrm>
        </p:grpSpPr>
        <p:sp>
          <p:nvSpPr>
            <p:cNvPr id="45072" name="Freeform 187"/>
            <p:cNvSpPr>
              <a:spLocks/>
            </p:cNvSpPr>
            <p:nvPr/>
          </p:nvSpPr>
          <p:spPr bwMode="auto">
            <a:xfrm>
              <a:off x="3127" y="1446"/>
              <a:ext cx="62" cy="72"/>
            </a:xfrm>
            <a:custGeom>
              <a:avLst/>
              <a:gdLst>
                <a:gd name="T0" fmla="*/ 0 w 306"/>
                <a:gd name="T1" fmla="*/ 72 h 356"/>
                <a:gd name="T2" fmla="*/ 25 w 306"/>
                <a:gd name="T3" fmla="*/ 72 h 356"/>
                <a:gd name="T4" fmla="*/ 27 w 306"/>
                <a:gd name="T5" fmla="*/ 72 h 356"/>
                <a:gd name="T6" fmla="*/ 29 w 306"/>
                <a:gd name="T7" fmla="*/ 72 h 356"/>
                <a:gd name="T8" fmla="*/ 31 w 306"/>
                <a:gd name="T9" fmla="*/ 71 h 356"/>
                <a:gd name="T10" fmla="*/ 33 w 306"/>
                <a:gd name="T11" fmla="*/ 71 h 356"/>
                <a:gd name="T12" fmla="*/ 35 w 306"/>
                <a:gd name="T13" fmla="*/ 70 h 356"/>
                <a:gd name="T14" fmla="*/ 37 w 306"/>
                <a:gd name="T15" fmla="*/ 69 h 356"/>
                <a:gd name="T16" fmla="*/ 39 w 306"/>
                <a:gd name="T17" fmla="*/ 68 h 356"/>
                <a:gd name="T18" fmla="*/ 40 w 306"/>
                <a:gd name="T19" fmla="*/ 66 h 356"/>
                <a:gd name="T20" fmla="*/ 42 w 306"/>
                <a:gd name="T21" fmla="*/ 65 h 356"/>
                <a:gd name="T22" fmla="*/ 44 w 306"/>
                <a:gd name="T23" fmla="*/ 63 h 356"/>
                <a:gd name="T24" fmla="*/ 46 w 306"/>
                <a:gd name="T25" fmla="*/ 61 h 356"/>
                <a:gd name="T26" fmla="*/ 48 w 306"/>
                <a:gd name="T27" fmla="*/ 60 h 356"/>
                <a:gd name="T28" fmla="*/ 49 w 306"/>
                <a:gd name="T29" fmla="*/ 58 h 356"/>
                <a:gd name="T30" fmla="*/ 51 w 306"/>
                <a:gd name="T31" fmla="*/ 55 h 356"/>
                <a:gd name="T32" fmla="*/ 52 w 306"/>
                <a:gd name="T33" fmla="*/ 53 h 356"/>
                <a:gd name="T34" fmla="*/ 54 w 306"/>
                <a:gd name="T35" fmla="*/ 51 h 356"/>
                <a:gd name="T36" fmla="*/ 55 w 306"/>
                <a:gd name="T37" fmla="*/ 49 h 356"/>
                <a:gd name="T38" fmla="*/ 56 w 306"/>
                <a:gd name="T39" fmla="*/ 46 h 356"/>
                <a:gd name="T40" fmla="*/ 58 w 306"/>
                <a:gd name="T41" fmla="*/ 44 h 356"/>
                <a:gd name="T42" fmla="*/ 59 w 306"/>
                <a:gd name="T43" fmla="*/ 41 h 356"/>
                <a:gd name="T44" fmla="*/ 59 w 306"/>
                <a:gd name="T45" fmla="*/ 39 h 356"/>
                <a:gd name="T46" fmla="*/ 60 w 306"/>
                <a:gd name="T47" fmla="*/ 36 h 356"/>
                <a:gd name="T48" fmla="*/ 61 w 306"/>
                <a:gd name="T49" fmla="*/ 33 h 356"/>
                <a:gd name="T50" fmla="*/ 61 w 306"/>
                <a:gd name="T51" fmla="*/ 31 h 356"/>
                <a:gd name="T52" fmla="*/ 62 w 306"/>
                <a:gd name="T53" fmla="*/ 29 h 356"/>
                <a:gd name="T54" fmla="*/ 62 w 306"/>
                <a:gd name="T55" fmla="*/ 26 h 356"/>
                <a:gd name="T56" fmla="*/ 62 w 306"/>
                <a:gd name="T57" fmla="*/ 24 h 356"/>
                <a:gd name="T58" fmla="*/ 62 w 306"/>
                <a:gd name="T59" fmla="*/ 21 h 356"/>
                <a:gd name="T60" fmla="*/ 62 w 306"/>
                <a:gd name="T61" fmla="*/ 19 h 356"/>
                <a:gd name="T62" fmla="*/ 61 w 306"/>
                <a:gd name="T63" fmla="*/ 17 h 356"/>
                <a:gd name="T64" fmla="*/ 61 w 306"/>
                <a:gd name="T65" fmla="*/ 15 h 356"/>
                <a:gd name="T66" fmla="*/ 60 w 306"/>
                <a:gd name="T67" fmla="*/ 13 h 356"/>
                <a:gd name="T68" fmla="*/ 60 w 306"/>
                <a:gd name="T69" fmla="*/ 11 h 356"/>
                <a:gd name="T70" fmla="*/ 59 w 306"/>
                <a:gd name="T71" fmla="*/ 9 h 356"/>
                <a:gd name="T72" fmla="*/ 58 w 306"/>
                <a:gd name="T73" fmla="*/ 7 h 356"/>
                <a:gd name="T74" fmla="*/ 57 w 306"/>
                <a:gd name="T75" fmla="*/ 6 h 356"/>
                <a:gd name="T76" fmla="*/ 56 w 306"/>
                <a:gd name="T77" fmla="*/ 4 h 356"/>
                <a:gd name="T78" fmla="*/ 54 w 306"/>
                <a:gd name="T79" fmla="*/ 3 h 356"/>
                <a:gd name="T80" fmla="*/ 53 w 306"/>
                <a:gd name="T81" fmla="*/ 2 h 356"/>
                <a:gd name="T82" fmla="*/ 51 w 306"/>
                <a:gd name="T83" fmla="*/ 2 h 356"/>
                <a:gd name="T84" fmla="*/ 50 w 306"/>
                <a:gd name="T85" fmla="*/ 1 h 356"/>
                <a:gd name="T86" fmla="*/ 48 w 306"/>
                <a:gd name="T87" fmla="*/ 1 h 356"/>
                <a:gd name="T88" fmla="*/ 46 w 306"/>
                <a:gd name="T89" fmla="*/ 0 h 356"/>
                <a:gd name="T90" fmla="*/ 45 w 306"/>
                <a:gd name="T91" fmla="*/ 0 h 356"/>
                <a:gd name="T92" fmla="*/ 19 w 306"/>
                <a:gd name="T93" fmla="*/ 0 h 35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06" h="356">
                  <a:moveTo>
                    <a:pt x="0" y="356"/>
                  </a:moveTo>
                  <a:lnTo>
                    <a:pt x="125" y="356"/>
                  </a:lnTo>
                  <a:lnTo>
                    <a:pt x="133" y="356"/>
                  </a:lnTo>
                  <a:lnTo>
                    <a:pt x="143" y="355"/>
                  </a:lnTo>
                  <a:lnTo>
                    <a:pt x="153" y="352"/>
                  </a:lnTo>
                  <a:lnTo>
                    <a:pt x="162" y="350"/>
                  </a:lnTo>
                  <a:lnTo>
                    <a:pt x="172" y="345"/>
                  </a:lnTo>
                  <a:lnTo>
                    <a:pt x="181" y="340"/>
                  </a:lnTo>
                  <a:lnTo>
                    <a:pt x="191" y="335"/>
                  </a:lnTo>
                  <a:lnTo>
                    <a:pt x="199" y="328"/>
                  </a:lnTo>
                  <a:lnTo>
                    <a:pt x="209" y="321"/>
                  </a:lnTo>
                  <a:lnTo>
                    <a:pt x="219" y="312"/>
                  </a:lnTo>
                  <a:lnTo>
                    <a:pt x="227" y="304"/>
                  </a:lnTo>
                  <a:lnTo>
                    <a:pt x="236" y="295"/>
                  </a:lnTo>
                  <a:lnTo>
                    <a:pt x="244" y="285"/>
                  </a:lnTo>
                  <a:lnTo>
                    <a:pt x="252" y="274"/>
                  </a:lnTo>
                  <a:lnTo>
                    <a:pt x="259" y="263"/>
                  </a:lnTo>
                  <a:lnTo>
                    <a:pt x="267" y="253"/>
                  </a:lnTo>
                  <a:lnTo>
                    <a:pt x="273" y="241"/>
                  </a:lnTo>
                  <a:lnTo>
                    <a:pt x="278" y="228"/>
                  </a:lnTo>
                  <a:lnTo>
                    <a:pt x="285" y="217"/>
                  </a:lnTo>
                  <a:lnTo>
                    <a:pt x="289" y="204"/>
                  </a:lnTo>
                  <a:lnTo>
                    <a:pt x="293" y="191"/>
                  </a:lnTo>
                  <a:lnTo>
                    <a:pt x="297" y="178"/>
                  </a:lnTo>
                  <a:lnTo>
                    <a:pt x="301" y="165"/>
                  </a:lnTo>
                  <a:lnTo>
                    <a:pt x="303" y="153"/>
                  </a:lnTo>
                  <a:lnTo>
                    <a:pt x="305" y="141"/>
                  </a:lnTo>
                  <a:lnTo>
                    <a:pt x="306" y="128"/>
                  </a:lnTo>
                  <a:lnTo>
                    <a:pt x="306" y="117"/>
                  </a:lnTo>
                  <a:lnTo>
                    <a:pt x="306" y="105"/>
                  </a:lnTo>
                  <a:lnTo>
                    <a:pt x="305" y="93"/>
                  </a:lnTo>
                  <a:lnTo>
                    <a:pt x="303" y="82"/>
                  </a:lnTo>
                  <a:lnTo>
                    <a:pt x="301" y="72"/>
                  </a:lnTo>
                  <a:lnTo>
                    <a:pt x="297" y="62"/>
                  </a:lnTo>
                  <a:lnTo>
                    <a:pt x="294" y="53"/>
                  </a:lnTo>
                  <a:lnTo>
                    <a:pt x="290" y="44"/>
                  </a:lnTo>
                  <a:lnTo>
                    <a:pt x="286" y="36"/>
                  </a:lnTo>
                  <a:lnTo>
                    <a:pt x="280" y="28"/>
                  </a:lnTo>
                  <a:lnTo>
                    <a:pt x="274" y="22"/>
                  </a:lnTo>
                  <a:lnTo>
                    <a:pt x="268" y="16"/>
                  </a:lnTo>
                  <a:lnTo>
                    <a:pt x="261" y="11"/>
                  </a:lnTo>
                  <a:lnTo>
                    <a:pt x="254" y="8"/>
                  </a:lnTo>
                  <a:lnTo>
                    <a:pt x="245" y="5"/>
                  </a:lnTo>
                  <a:lnTo>
                    <a:pt x="238" y="3"/>
                  </a:lnTo>
                  <a:lnTo>
                    <a:pt x="229" y="0"/>
                  </a:lnTo>
                  <a:lnTo>
                    <a:pt x="221" y="0"/>
                  </a:lnTo>
                  <a:lnTo>
                    <a:pt x="96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5073" name="Freeform 188"/>
            <p:cNvSpPr>
              <a:spLocks/>
            </p:cNvSpPr>
            <p:nvPr/>
          </p:nvSpPr>
          <p:spPr bwMode="auto">
            <a:xfrm>
              <a:off x="3127" y="1389"/>
              <a:ext cx="73" cy="129"/>
            </a:xfrm>
            <a:custGeom>
              <a:avLst/>
              <a:gdLst>
                <a:gd name="T0" fmla="*/ 44 w 365"/>
                <a:gd name="T1" fmla="*/ 57 h 641"/>
                <a:gd name="T2" fmla="*/ 46 w 365"/>
                <a:gd name="T3" fmla="*/ 57 h 641"/>
                <a:gd name="T4" fmla="*/ 47 w 365"/>
                <a:gd name="T5" fmla="*/ 57 h 641"/>
                <a:gd name="T6" fmla="*/ 49 w 365"/>
                <a:gd name="T7" fmla="*/ 57 h 641"/>
                <a:gd name="T8" fmla="*/ 51 w 365"/>
                <a:gd name="T9" fmla="*/ 56 h 641"/>
                <a:gd name="T10" fmla="*/ 53 w 365"/>
                <a:gd name="T11" fmla="*/ 55 h 641"/>
                <a:gd name="T12" fmla="*/ 54 w 365"/>
                <a:gd name="T13" fmla="*/ 54 h 641"/>
                <a:gd name="T14" fmla="*/ 56 w 365"/>
                <a:gd name="T15" fmla="*/ 53 h 641"/>
                <a:gd name="T16" fmla="*/ 58 w 365"/>
                <a:gd name="T17" fmla="*/ 52 h 641"/>
                <a:gd name="T18" fmla="*/ 59 w 365"/>
                <a:gd name="T19" fmla="*/ 50 h 641"/>
                <a:gd name="T20" fmla="*/ 61 w 365"/>
                <a:gd name="T21" fmla="*/ 48 h 641"/>
                <a:gd name="T22" fmla="*/ 63 w 365"/>
                <a:gd name="T23" fmla="*/ 46 h 641"/>
                <a:gd name="T24" fmla="*/ 64 w 365"/>
                <a:gd name="T25" fmla="*/ 44 h 641"/>
                <a:gd name="T26" fmla="*/ 66 w 365"/>
                <a:gd name="T27" fmla="*/ 42 h 641"/>
                <a:gd name="T28" fmla="*/ 67 w 365"/>
                <a:gd name="T29" fmla="*/ 40 h 641"/>
                <a:gd name="T30" fmla="*/ 68 w 365"/>
                <a:gd name="T31" fmla="*/ 38 h 641"/>
                <a:gd name="T32" fmla="*/ 69 w 365"/>
                <a:gd name="T33" fmla="*/ 36 h 641"/>
                <a:gd name="T34" fmla="*/ 70 w 365"/>
                <a:gd name="T35" fmla="*/ 33 h 641"/>
                <a:gd name="T36" fmla="*/ 71 w 365"/>
                <a:gd name="T37" fmla="*/ 31 h 641"/>
                <a:gd name="T38" fmla="*/ 72 w 365"/>
                <a:gd name="T39" fmla="*/ 29 h 641"/>
                <a:gd name="T40" fmla="*/ 72 w 365"/>
                <a:gd name="T41" fmla="*/ 26 h 641"/>
                <a:gd name="T42" fmla="*/ 73 w 365"/>
                <a:gd name="T43" fmla="*/ 24 h 641"/>
                <a:gd name="T44" fmla="*/ 73 w 365"/>
                <a:gd name="T45" fmla="*/ 22 h 641"/>
                <a:gd name="T46" fmla="*/ 73 w 365"/>
                <a:gd name="T47" fmla="*/ 20 h 641"/>
                <a:gd name="T48" fmla="*/ 73 w 365"/>
                <a:gd name="T49" fmla="*/ 17 h 641"/>
                <a:gd name="T50" fmla="*/ 73 w 365"/>
                <a:gd name="T51" fmla="*/ 15 h 641"/>
                <a:gd name="T52" fmla="*/ 72 w 365"/>
                <a:gd name="T53" fmla="*/ 13 h 641"/>
                <a:gd name="T54" fmla="*/ 72 w 365"/>
                <a:gd name="T55" fmla="*/ 11 h 641"/>
                <a:gd name="T56" fmla="*/ 71 w 365"/>
                <a:gd name="T57" fmla="*/ 9 h 641"/>
                <a:gd name="T58" fmla="*/ 71 w 365"/>
                <a:gd name="T59" fmla="*/ 8 h 641"/>
                <a:gd name="T60" fmla="*/ 70 w 365"/>
                <a:gd name="T61" fmla="*/ 6 h 641"/>
                <a:gd name="T62" fmla="*/ 69 w 365"/>
                <a:gd name="T63" fmla="*/ 5 h 641"/>
                <a:gd name="T64" fmla="*/ 68 w 365"/>
                <a:gd name="T65" fmla="*/ 3 h 641"/>
                <a:gd name="T66" fmla="*/ 67 w 365"/>
                <a:gd name="T67" fmla="*/ 3 h 641"/>
                <a:gd name="T68" fmla="*/ 65 w 365"/>
                <a:gd name="T69" fmla="*/ 2 h 641"/>
                <a:gd name="T70" fmla="*/ 64 w 365"/>
                <a:gd name="T71" fmla="*/ 1 h 641"/>
                <a:gd name="T72" fmla="*/ 62 w 365"/>
                <a:gd name="T73" fmla="*/ 0 h 641"/>
                <a:gd name="T74" fmla="*/ 61 w 365"/>
                <a:gd name="T75" fmla="*/ 0 h 641"/>
                <a:gd name="T76" fmla="*/ 59 w 365"/>
                <a:gd name="T77" fmla="*/ 0 h 641"/>
                <a:gd name="T78" fmla="*/ 34 w 365"/>
                <a:gd name="T79" fmla="*/ 0 h 641"/>
                <a:gd name="T80" fmla="*/ 0 w 365"/>
                <a:gd name="T81" fmla="*/ 129 h 64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65" h="641">
                  <a:moveTo>
                    <a:pt x="221" y="285"/>
                  </a:moveTo>
                  <a:lnTo>
                    <a:pt x="228" y="284"/>
                  </a:lnTo>
                  <a:lnTo>
                    <a:pt x="237" y="283"/>
                  </a:lnTo>
                  <a:lnTo>
                    <a:pt x="246" y="281"/>
                  </a:lnTo>
                  <a:lnTo>
                    <a:pt x="255" y="278"/>
                  </a:lnTo>
                  <a:lnTo>
                    <a:pt x="263" y="274"/>
                  </a:lnTo>
                  <a:lnTo>
                    <a:pt x="272" y="268"/>
                  </a:lnTo>
                  <a:lnTo>
                    <a:pt x="281" y="262"/>
                  </a:lnTo>
                  <a:lnTo>
                    <a:pt x="290" y="256"/>
                  </a:lnTo>
                  <a:lnTo>
                    <a:pt x="297" y="247"/>
                  </a:lnTo>
                  <a:lnTo>
                    <a:pt x="306" y="240"/>
                  </a:lnTo>
                  <a:lnTo>
                    <a:pt x="313" y="230"/>
                  </a:lnTo>
                  <a:lnTo>
                    <a:pt x="321" y="221"/>
                  </a:lnTo>
                  <a:lnTo>
                    <a:pt x="328" y="211"/>
                  </a:lnTo>
                  <a:lnTo>
                    <a:pt x="335" y="200"/>
                  </a:lnTo>
                  <a:lnTo>
                    <a:pt x="340" y="190"/>
                  </a:lnTo>
                  <a:lnTo>
                    <a:pt x="345" y="178"/>
                  </a:lnTo>
                  <a:lnTo>
                    <a:pt x="351" y="166"/>
                  </a:lnTo>
                  <a:lnTo>
                    <a:pt x="355" y="154"/>
                  </a:lnTo>
                  <a:lnTo>
                    <a:pt x="358" y="143"/>
                  </a:lnTo>
                  <a:lnTo>
                    <a:pt x="361" y="131"/>
                  </a:lnTo>
                  <a:lnTo>
                    <a:pt x="363" y="119"/>
                  </a:lnTo>
                  <a:lnTo>
                    <a:pt x="365" y="108"/>
                  </a:lnTo>
                  <a:lnTo>
                    <a:pt x="365" y="97"/>
                  </a:lnTo>
                  <a:lnTo>
                    <a:pt x="365" y="85"/>
                  </a:lnTo>
                  <a:lnTo>
                    <a:pt x="365" y="75"/>
                  </a:lnTo>
                  <a:lnTo>
                    <a:pt x="362" y="65"/>
                  </a:lnTo>
                  <a:lnTo>
                    <a:pt x="360" y="55"/>
                  </a:lnTo>
                  <a:lnTo>
                    <a:pt x="357" y="46"/>
                  </a:lnTo>
                  <a:lnTo>
                    <a:pt x="354" y="38"/>
                  </a:lnTo>
                  <a:lnTo>
                    <a:pt x="350" y="30"/>
                  </a:lnTo>
                  <a:lnTo>
                    <a:pt x="345" y="24"/>
                  </a:lnTo>
                  <a:lnTo>
                    <a:pt x="339" y="17"/>
                  </a:lnTo>
                  <a:lnTo>
                    <a:pt x="334" y="13"/>
                  </a:lnTo>
                  <a:lnTo>
                    <a:pt x="327" y="9"/>
                  </a:lnTo>
                  <a:lnTo>
                    <a:pt x="320" y="4"/>
                  </a:lnTo>
                  <a:lnTo>
                    <a:pt x="312" y="2"/>
                  </a:lnTo>
                  <a:lnTo>
                    <a:pt x="305" y="1"/>
                  </a:lnTo>
                  <a:lnTo>
                    <a:pt x="296" y="0"/>
                  </a:lnTo>
                  <a:lnTo>
                    <a:pt x="172" y="0"/>
                  </a:lnTo>
                  <a:lnTo>
                    <a:pt x="0" y="64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5074" name="Line 189"/>
            <p:cNvSpPr>
              <a:spLocks noChangeShapeType="1"/>
            </p:cNvSpPr>
            <p:nvPr/>
          </p:nvSpPr>
          <p:spPr bwMode="auto">
            <a:xfrm>
              <a:off x="3218" y="1475"/>
              <a:ext cx="4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5075" name="Freeform 190"/>
            <p:cNvSpPr>
              <a:spLocks/>
            </p:cNvSpPr>
            <p:nvPr/>
          </p:nvSpPr>
          <p:spPr bwMode="auto">
            <a:xfrm>
              <a:off x="3278" y="1446"/>
              <a:ext cx="61" cy="72"/>
            </a:xfrm>
            <a:custGeom>
              <a:avLst/>
              <a:gdLst>
                <a:gd name="T0" fmla="*/ 0 w 305"/>
                <a:gd name="T1" fmla="*/ 72 h 356"/>
                <a:gd name="T2" fmla="*/ 25 w 305"/>
                <a:gd name="T3" fmla="*/ 72 h 356"/>
                <a:gd name="T4" fmla="*/ 27 w 305"/>
                <a:gd name="T5" fmla="*/ 72 h 356"/>
                <a:gd name="T6" fmla="*/ 29 w 305"/>
                <a:gd name="T7" fmla="*/ 72 h 356"/>
                <a:gd name="T8" fmla="*/ 30 w 305"/>
                <a:gd name="T9" fmla="*/ 71 h 356"/>
                <a:gd name="T10" fmla="*/ 32 w 305"/>
                <a:gd name="T11" fmla="*/ 71 h 356"/>
                <a:gd name="T12" fmla="*/ 34 w 305"/>
                <a:gd name="T13" fmla="*/ 70 h 356"/>
                <a:gd name="T14" fmla="*/ 36 w 305"/>
                <a:gd name="T15" fmla="*/ 69 h 356"/>
                <a:gd name="T16" fmla="*/ 38 w 305"/>
                <a:gd name="T17" fmla="*/ 68 h 356"/>
                <a:gd name="T18" fmla="*/ 40 w 305"/>
                <a:gd name="T19" fmla="*/ 66 h 356"/>
                <a:gd name="T20" fmla="*/ 42 w 305"/>
                <a:gd name="T21" fmla="*/ 65 h 356"/>
                <a:gd name="T22" fmla="*/ 43 w 305"/>
                <a:gd name="T23" fmla="*/ 63 h 356"/>
                <a:gd name="T24" fmla="*/ 45 w 305"/>
                <a:gd name="T25" fmla="*/ 61 h 356"/>
                <a:gd name="T26" fmla="*/ 47 w 305"/>
                <a:gd name="T27" fmla="*/ 60 h 356"/>
                <a:gd name="T28" fmla="*/ 49 w 305"/>
                <a:gd name="T29" fmla="*/ 58 h 356"/>
                <a:gd name="T30" fmla="*/ 50 w 305"/>
                <a:gd name="T31" fmla="*/ 55 h 356"/>
                <a:gd name="T32" fmla="*/ 52 w 305"/>
                <a:gd name="T33" fmla="*/ 53 h 356"/>
                <a:gd name="T34" fmla="*/ 53 w 305"/>
                <a:gd name="T35" fmla="*/ 51 h 356"/>
                <a:gd name="T36" fmla="*/ 54 w 305"/>
                <a:gd name="T37" fmla="*/ 49 h 356"/>
                <a:gd name="T38" fmla="*/ 56 w 305"/>
                <a:gd name="T39" fmla="*/ 46 h 356"/>
                <a:gd name="T40" fmla="*/ 57 w 305"/>
                <a:gd name="T41" fmla="*/ 44 h 356"/>
                <a:gd name="T42" fmla="*/ 58 w 305"/>
                <a:gd name="T43" fmla="*/ 41 h 356"/>
                <a:gd name="T44" fmla="*/ 59 w 305"/>
                <a:gd name="T45" fmla="*/ 39 h 356"/>
                <a:gd name="T46" fmla="*/ 59 w 305"/>
                <a:gd name="T47" fmla="*/ 36 h 356"/>
                <a:gd name="T48" fmla="*/ 60 w 305"/>
                <a:gd name="T49" fmla="*/ 33 h 356"/>
                <a:gd name="T50" fmla="*/ 60 w 305"/>
                <a:gd name="T51" fmla="*/ 31 h 356"/>
                <a:gd name="T52" fmla="*/ 61 w 305"/>
                <a:gd name="T53" fmla="*/ 29 h 356"/>
                <a:gd name="T54" fmla="*/ 61 w 305"/>
                <a:gd name="T55" fmla="*/ 26 h 356"/>
                <a:gd name="T56" fmla="*/ 61 w 305"/>
                <a:gd name="T57" fmla="*/ 24 h 356"/>
                <a:gd name="T58" fmla="*/ 61 w 305"/>
                <a:gd name="T59" fmla="*/ 21 h 356"/>
                <a:gd name="T60" fmla="*/ 61 w 305"/>
                <a:gd name="T61" fmla="*/ 19 h 356"/>
                <a:gd name="T62" fmla="*/ 60 w 305"/>
                <a:gd name="T63" fmla="*/ 17 h 356"/>
                <a:gd name="T64" fmla="*/ 60 w 305"/>
                <a:gd name="T65" fmla="*/ 15 h 356"/>
                <a:gd name="T66" fmla="*/ 59 w 305"/>
                <a:gd name="T67" fmla="*/ 13 h 356"/>
                <a:gd name="T68" fmla="*/ 59 w 305"/>
                <a:gd name="T69" fmla="*/ 11 h 356"/>
                <a:gd name="T70" fmla="*/ 58 w 305"/>
                <a:gd name="T71" fmla="*/ 9 h 356"/>
                <a:gd name="T72" fmla="*/ 57 w 305"/>
                <a:gd name="T73" fmla="*/ 7 h 356"/>
                <a:gd name="T74" fmla="*/ 56 w 305"/>
                <a:gd name="T75" fmla="*/ 6 h 356"/>
                <a:gd name="T76" fmla="*/ 55 w 305"/>
                <a:gd name="T77" fmla="*/ 4 h 356"/>
                <a:gd name="T78" fmla="*/ 53 w 305"/>
                <a:gd name="T79" fmla="*/ 3 h 356"/>
                <a:gd name="T80" fmla="*/ 52 w 305"/>
                <a:gd name="T81" fmla="*/ 2 h 356"/>
                <a:gd name="T82" fmla="*/ 50 w 305"/>
                <a:gd name="T83" fmla="*/ 2 h 356"/>
                <a:gd name="T84" fmla="*/ 49 w 305"/>
                <a:gd name="T85" fmla="*/ 1 h 356"/>
                <a:gd name="T86" fmla="*/ 47 w 305"/>
                <a:gd name="T87" fmla="*/ 1 h 356"/>
                <a:gd name="T88" fmla="*/ 46 w 305"/>
                <a:gd name="T89" fmla="*/ 0 h 356"/>
                <a:gd name="T90" fmla="*/ 44 w 305"/>
                <a:gd name="T91" fmla="*/ 0 h 356"/>
                <a:gd name="T92" fmla="*/ 19 w 305"/>
                <a:gd name="T93" fmla="*/ 0 h 35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05" h="356">
                  <a:moveTo>
                    <a:pt x="0" y="356"/>
                  </a:moveTo>
                  <a:lnTo>
                    <a:pt x="124" y="356"/>
                  </a:lnTo>
                  <a:lnTo>
                    <a:pt x="133" y="356"/>
                  </a:lnTo>
                  <a:lnTo>
                    <a:pt x="143" y="355"/>
                  </a:lnTo>
                  <a:lnTo>
                    <a:pt x="152" y="352"/>
                  </a:lnTo>
                  <a:lnTo>
                    <a:pt x="162" y="350"/>
                  </a:lnTo>
                  <a:lnTo>
                    <a:pt x="170" y="345"/>
                  </a:lnTo>
                  <a:lnTo>
                    <a:pt x="180" y="340"/>
                  </a:lnTo>
                  <a:lnTo>
                    <a:pt x="189" y="335"/>
                  </a:lnTo>
                  <a:lnTo>
                    <a:pt x="199" y="328"/>
                  </a:lnTo>
                  <a:lnTo>
                    <a:pt x="209" y="321"/>
                  </a:lnTo>
                  <a:lnTo>
                    <a:pt x="217" y="312"/>
                  </a:lnTo>
                  <a:lnTo>
                    <a:pt x="227" y="304"/>
                  </a:lnTo>
                  <a:lnTo>
                    <a:pt x="235" y="295"/>
                  </a:lnTo>
                  <a:lnTo>
                    <a:pt x="243" y="285"/>
                  </a:lnTo>
                  <a:lnTo>
                    <a:pt x="251" y="274"/>
                  </a:lnTo>
                  <a:lnTo>
                    <a:pt x="259" y="263"/>
                  </a:lnTo>
                  <a:lnTo>
                    <a:pt x="265" y="253"/>
                  </a:lnTo>
                  <a:lnTo>
                    <a:pt x="271" y="241"/>
                  </a:lnTo>
                  <a:lnTo>
                    <a:pt x="278" y="228"/>
                  </a:lnTo>
                  <a:lnTo>
                    <a:pt x="283" y="217"/>
                  </a:lnTo>
                  <a:lnTo>
                    <a:pt x="288" y="204"/>
                  </a:lnTo>
                  <a:lnTo>
                    <a:pt x="293" y="191"/>
                  </a:lnTo>
                  <a:lnTo>
                    <a:pt x="297" y="178"/>
                  </a:lnTo>
                  <a:lnTo>
                    <a:pt x="299" y="165"/>
                  </a:lnTo>
                  <a:lnTo>
                    <a:pt x="302" y="153"/>
                  </a:lnTo>
                  <a:lnTo>
                    <a:pt x="303" y="141"/>
                  </a:lnTo>
                  <a:lnTo>
                    <a:pt x="304" y="128"/>
                  </a:lnTo>
                  <a:lnTo>
                    <a:pt x="305" y="117"/>
                  </a:lnTo>
                  <a:lnTo>
                    <a:pt x="305" y="105"/>
                  </a:lnTo>
                  <a:lnTo>
                    <a:pt x="304" y="93"/>
                  </a:lnTo>
                  <a:lnTo>
                    <a:pt x="302" y="82"/>
                  </a:lnTo>
                  <a:lnTo>
                    <a:pt x="300" y="72"/>
                  </a:lnTo>
                  <a:lnTo>
                    <a:pt x="297" y="62"/>
                  </a:lnTo>
                  <a:lnTo>
                    <a:pt x="294" y="53"/>
                  </a:lnTo>
                  <a:lnTo>
                    <a:pt x="289" y="44"/>
                  </a:lnTo>
                  <a:lnTo>
                    <a:pt x="284" y="36"/>
                  </a:lnTo>
                  <a:lnTo>
                    <a:pt x="279" y="28"/>
                  </a:lnTo>
                  <a:lnTo>
                    <a:pt x="274" y="22"/>
                  </a:lnTo>
                  <a:lnTo>
                    <a:pt x="267" y="16"/>
                  </a:lnTo>
                  <a:lnTo>
                    <a:pt x="260" y="11"/>
                  </a:lnTo>
                  <a:lnTo>
                    <a:pt x="252" y="8"/>
                  </a:lnTo>
                  <a:lnTo>
                    <a:pt x="245" y="5"/>
                  </a:lnTo>
                  <a:lnTo>
                    <a:pt x="237" y="3"/>
                  </a:lnTo>
                  <a:lnTo>
                    <a:pt x="229" y="0"/>
                  </a:lnTo>
                  <a:lnTo>
                    <a:pt x="219" y="0"/>
                  </a:lnTo>
                  <a:lnTo>
                    <a:pt x="9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5076" name="Freeform 191"/>
            <p:cNvSpPr>
              <a:spLocks/>
            </p:cNvSpPr>
            <p:nvPr/>
          </p:nvSpPr>
          <p:spPr bwMode="auto">
            <a:xfrm>
              <a:off x="3278" y="1389"/>
              <a:ext cx="73" cy="129"/>
            </a:xfrm>
            <a:custGeom>
              <a:avLst/>
              <a:gdLst>
                <a:gd name="T0" fmla="*/ 44 w 364"/>
                <a:gd name="T1" fmla="*/ 57 h 641"/>
                <a:gd name="T2" fmla="*/ 46 w 364"/>
                <a:gd name="T3" fmla="*/ 57 h 641"/>
                <a:gd name="T4" fmla="*/ 47 w 364"/>
                <a:gd name="T5" fmla="*/ 57 h 641"/>
                <a:gd name="T6" fmla="*/ 49 w 364"/>
                <a:gd name="T7" fmla="*/ 57 h 641"/>
                <a:gd name="T8" fmla="*/ 51 w 364"/>
                <a:gd name="T9" fmla="*/ 56 h 641"/>
                <a:gd name="T10" fmla="*/ 53 w 364"/>
                <a:gd name="T11" fmla="*/ 55 h 641"/>
                <a:gd name="T12" fmla="*/ 54 w 364"/>
                <a:gd name="T13" fmla="*/ 54 h 641"/>
                <a:gd name="T14" fmla="*/ 56 w 364"/>
                <a:gd name="T15" fmla="*/ 53 h 641"/>
                <a:gd name="T16" fmla="*/ 58 w 364"/>
                <a:gd name="T17" fmla="*/ 52 h 641"/>
                <a:gd name="T18" fmla="*/ 60 w 364"/>
                <a:gd name="T19" fmla="*/ 50 h 641"/>
                <a:gd name="T20" fmla="*/ 61 w 364"/>
                <a:gd name="T21" fmla="*/ 48 h 641"/>
                <a:gd name="T22" fmla="*/ 63 w 364"/>
                <a:gd name="T23" fmla="*/ 46 h 641"/>
                <a:gd name="T24" fmla="*/ 64 w 364"/>
                <a:gd name="T25" fmla="*/ 44 h 641"/>
                <a:gd name="T26" fmla="*/ 66 w 364"/>
                <a:gd name="T27" fmla="*/ 42 h 641"/>
                <a:gd name="T28" fmla="*/ 67 w 364"/>
                <a:gd name="T29" fmla="*/ 40 h 641"/>
                <a:gd name="T30" fmla="*/ 68 w 364"/>
                <a:gd name="T31" fmla="*/ 38 h 641"/>
                <a:gd name="T32" fmla="*/ 69 w 364"/>
                <a:gd name="T33" fmla="*/ 36 h 641"/>
                <a:gd name="T34" fmla="*/ 70 w 364"/>
                <a:gd name="T35" fmla="*/ 33 h 641"/>
                <a:gd name="T36" fmla="*/ 71 w 364"/>
                <a:gd name="T37" fmla="*/ 31 h 641"/>
                <a:gd name="T38" fmla="*/ 72 w 364"/>
                <a:gd name="T39" fmla="*/ 29 h 641"/>
                <a:gd name="T40" fmla="*/ 72 w 364"/>
                <a:gd name="T41" fmla="*/ 26 h 641"/>
                <a:gd name="T42" fmla="*/ 73 w 364"/>
                <a:gd name="T43" fmla="*/ 24 h 641"/>
                <a:gd name="T44" fmla="*/ 73 w 364"/>
                <a:gd name="T45" fmla="*/ 22 h 641"/>
                <a:gd name="T46" fmla="*/ 73 w 364"/>
                <a:gd name="T47" fmla="*/ 20 h 641"/>
                <a:gd name="T48" fmla="*/ 73 w 364"/>
                <a:gd name="T49" fmla="*/ 17 h 641"/>
                <a:gd name="T50" fmla="*/ 73 w 364"/>
                <a:gd name="T51" fmla="*/ 15 h 641"/>
                <a:gd name="T52" fmla="*/ 73 w 364"/>
                <a:gd name="T53" fmla="*/ 13 h 641"/>
                <a:gd name="T54" fmla="*/ 72 w 364"/>
                <a:gd name="T55" fmla="*/ 11 h 641"/>
                <a:gd name="T56" fmla="*/ 72 w 364"/>
                <a:gd name="T57" fmla="*/ 9 h 641"/>
                <a:gd name="T58" fmla="*/ 71 w 364"/>
                <a:gd name="T59" fmla="*/ 8 h 641"/>
                <a:gd name="T60" fmla="*/ 70 w 364"/>
                <a:gd name="T61" fmla="*/ 6 h 641"/>
                <a:gd name="T62" fmla="*/ 69 w 364"/>
                <a:gd name="T63" fmla="*/ 5 h 641"/>
                <a:gd name="T64" fmla="*/ 68 w 364"/>
                <a:gd name="T65" fmla="*/ 3 h 641"/>
                <a:gd name="T66" fmla="*/ 67 w 364"/>
                <a:gd name="T67" fmla="*/ 3 h 641"/>
                <a:gd name="T68" fmla="*/ 65 w 364"/>
                <a:gd name="T69" fmla="*/ 2 h 641"/>
                <a:gd name="T70" fmla="*/ 64 w 364"/>
                <a:gd name="T71" fmla="*/ 1 h 641"/>
                <a:gd name="T72" fmla="*/ 63 w 364"/>
                <a:gd name="T73" fmla="*/ 0 h 641"/>
                <a:gd name="T74" fmla="*/ 61 w 364"/>
                <a:gd name="T75" fmla="*/ 0 h 641"/>
                <a:gd name="T76" fmla="*/ 59 w 364"/>
                <a:gd name="T77" fmla="*/ 0 h 641"/>
                <a:gd name="T78" fmla="*/ 34 w 364"/>
                <a:gd name="T79" fmla="*/ 0 h 641"/>
                <a:gd name="T80" fmla="*/ 0 w 364"/>
                <a:gd name="T81" fmla="*/ 129 h 64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64" h="641">
                  <a:moveTo>
                    <a:pt x="219" y="285"/>
                  </a:moveTo>
                  <a:lnTo>
                    <a:pt x="228" y="284"/>
                  </a:lnTo>
                  <a:lnTo>
                    <a:pt x="236" y="283"/>
                  </a:lnTo>
                  <a:lnTo>
                    <a:pt x="245" y="281"/>
                  </a:lnTo>
                  <a:lnTo>
                    <a:pt x="254" y="278"/>
                  </a:lnTo>
                  <a:lnTo>
                    <a:pt x="263" y="274"/>
                  </a:lnTo>
                  <a:lnTo>
                    <a:pt x="271" y="268"/>
                  </a:lnTo>
                  <a:lnTo>
                    <a:pt x="280" y="262"/>
                  </a:lnTo>
                  <a:lnTo>
                    <a:pt x="288" y="256"/>
                  </a:lnTo>
                  <a:lnTo>
                    <a:pt x="297" y="247"/>
                  </a:lnTo>
                  <a:lnTo>
                    <a:pt x="305" y="240"/>
                  </a:lnTo>
                  <a:lnTo>
                    <a:pt x="313" y="230"/>
                  </a:lnTo>
                  <a:lnTo>
                    <a:pt x="320" y="221"/>
                  </a:lnTo>
                  <a:lnTo>
                    <a:pt x="327" y="211"/>
                  </a:lnTo>
                  <a:lnTo>
                    <a:pt x="333" y="200"/>
                  </a:lnTo>
                  <a:lnTo>
                    <a:pt x="340" y="190"/>
                  </a:lnTo>
                  <a:lnTo>
                    <a:pt x="345" y="178"/>
                  </a:lnTo>
                  <a:lnTo>
                    <a:pt x="350" y="166"/>
                  </a:lnTo>
                  <a:lnTo>
                    <a:pt x="353" y="154"/>
                  </a:lnTo>
                  <a:lnTo>
                    <a:pt x="358" y="143"/>
                  </a:lnTo>
                  <a:lnTo>
                    <a:pt x="360" y="131"/>
                  </a:lnTo>
                  <a:lnTo>
                    <a:pt x="362" y="119"/>
                  </a:lnTo>
                  <a:lnTo>
                    <a:pt x="364" y="108"/>
                  </a:lnTo>
                  <a:lnTo>
                    <a:pt x="364" y="97"/>
                  </a:lnTo>
                  <a:lnTo>
                    <a:pt x="364" y="85"/>
                  </a:lnTo>
                  <a:lnTo>
                    <a:pt x="363" y="75"/>
                  </a:lnTo>
                  <a:lnTo>
                    <a:pt x="362" y="65"/>
                  </a:lnTo>
                  <a:lnTo>
                    <a:pt x="360" y="55"/>
                  </a:lnTo>
                  <a:lnTo>
                    <a:pt x="357" y="46"/>
                  </a:lnTo>
                  <a:lnTo>
                    <a:pt x="353" y="38"/>
                  </a:lnTo>
                  <a:lnTo>
                    <a:pt x="349" y="30"/>
                  </a:lnTo>
                  <a:lnTo>
                    <a:pt x="344" y="24"/>
                  </a:lnTo>
                  <a:lnTo>
                    <a:pt x="338" y="17"/>
                  </a:lnTo>
                  <a:lnTo>
                    <a:pt x="333" y="13"/>
                  </a:lnTo>
                  <a:lnTo>
                    <a:pt x="326" y="9"/>
                  </a:lnTo>
                  <a:lnTo>
                    <a:pt x="319" y="4"/>
                  </a:lnTo>
                  <a:lnTo>
                    <a:pt x="312" y="2"/>
                  </a:lnTo>
                  <a:lnTo>
                    <a:pt x="304" y="1"/>
                  </a:lnTo>
                  <a:lnTo>
                    <a:pt x="296" y="0"/>
                  </a:lnTo>
                  <a:lnTo>
                    <a:pt x="171" y="0"/>
                  </a:lnTo>
                  <a:lnTo>
                    <a:pt x="0" y="64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195776" name="Line 192"/>
          <p:cNvSpPr>
            <a:spLocks noChangeShapeType="1"/>
          </p:cNvSpPr>
          <p:nvPr/>
        </p:nvSpPr>
        <p:spPr bwMode="auto">
          <a:xfrm>
            <a:off x="6813550" y="4514850"/>
            <a:ext cx="0" cy="76358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9217745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956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956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7" dur="500"/>
                                        <p:tgtEl>
                                          <p:spTgt spid="195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956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956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" dur="500"/>
                                        <p:tgtEl>
                                          <p:spTgt spid="195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" dur="500"/>
                                        <p:tgtEl>
                                          <p:spTgt spid="195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7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1957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7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1957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8" dur="500"/>
                                        <p:tgtEl>
                                          <p:spTgt spid="1956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195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19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3000" fill="hold"/>
                                        <p:tgtEl>
                                          <p:spTgt spid="1956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3000" fill="hold"/>
                                        <p:tgtEl>
                                          <p:spTgt spid="1956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22" presetClass="exit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69" dur="500"/>
                                        <p:tgtEl>
                                          <p:spTgt spid="1957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5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5604" grpId="0" autoUpdateAnimBg="0"/>
      <p:bldP spid="195605" grpId="0" autoUpdateAnimBg="0"/>
      <p:bldP spid="195606" grpId="0" autoUpdateAnimBg="0"/>
      <p:bldP spid="195607" grpId="0" autoUpdateAnimBg="0"/>
      <p:bldP spid="195609" grpId="0" autoUpdateAnimBg="0"/>
      <p:bldP spid="195610" grpId="0" autoUpdateAnimBg="0"/>
      <p:bldP spid="195667" grpId="0" animBg="1"/>
      <p:bldP spid="195668" grpId="0" animBg="1"/>
      <p:bldP spid="195776" grpId="0" animBg="1"/>
      <p:bldP spid="195776" grpId="1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Text Box 156"/>
          <p:cNvSpPr txBox="1">
            <a:spLocks noChangeArrowheads="1"/>
          </p:cNvSpPr>
          <p:nvPr/>
        </p:nvSpPr>
        <p:spPr bwMode="auto">
          <a:xfrm>
            <a:off x="85725" y="0"/>
            <a:ext cx="8918575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ea typeface="楷体_GB2312" pitchFamily="49" charset="-122"/>
              </a:rPr>
              <a:t>②</a:t>
            </a:r>
            <a:r>
              <a:rPr lang="zh-CN" altLang="en-US" sz="3200">
                <a:solidFill>
                  <a:srgbClr val="000000"/>
                </a:solidFill>
              </a:rPr>
              <a:t>要正确选择剖切平面的位置，在图形内不应出现不完整的要素。</a:t>
            </a:r>
          </a:p>
        </p:txBody>
      </p:sp>
      <p:grpSp>
        <p:nvGrpSpPr>
          <p:cNvPr id="214312" name="Group 296"/>
          <p:cNvGrpSpPr>
            <a:grpSpLocks/>
          </p:cNvGrpSpPr>
          <p:nvPr/>
        </p:nvGrpSpPr>
        <p:grpSpPr bwMode="auto">
          <a:xfrm>
            <a:off x="498475" y="2627313"/>
            <a:ext cx="3811588" cy="4095750"/>
            <a:chOff x="1975" y="1128"/>
            <a:chExt cx="1800" cy="1926"/>
          </a:xfrm>
        </p:grpSpPr>
        <p:sp>
          <p:nvSpPr>
            <p:cNvPr id="46180" name="Line 163"/>
            <p:cNvSpPr>
              <a:spLocks noChangeShapeType="1"/>
            </p:cNvSpPr>
            <p:nvPr/>
          </p:nvSpPr>
          <p:spPr bwMode="auto">
            <a:xfrm>
              <a:off x="2755" y="2463"/>
              <a:ext cx="1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81" name="Line 164"/>
            <p:cNvSpPr>
              <a:spLocks noChangeShapeType="1"/>
            </p:cNvSpPr>
            <p:nvPr/>
          </p:nvSpPr>
          <p:spPr bwMode="auto">
            <a:xfrm>
              <a:off x="2891" y="2463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82" name="Line 165"/>
            <p:cNvSpPr>
              <a:spLocks noChangeShapeType="1"/>
            </p:cNvSpPr>
            <p:nvPr/>
          </p:nvSpPr>
          <p:spPr bwMode="auto">
            <a:xfrm>
              <a:off x="2934" y="2463"/>
              <a:ext cx="1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83" name="Line 166"/>
            <p:cNvSpPr>
              <a:spLocks noChangeShapeType="1"/>
            </p:cNvSpPr>
            <p:nvPr/>
          </p:nvSpPr>
          <p:spPr bwMode="auto">
            <a:xfrm>
              <a:off x="3155" y="2463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84" name="Line 167"/>
            <p:cNvSpPr>
              <a:spLocks noChangeShapeType="1"/>
            </p:cNvSpPr>
            <p:nvPr/>
          </p:nvSpPr>
          <p:spPr bwMode="auto">
            <a:xfrm>
              <a:off x="3199" y="2463"/>
              <a:ext cx="1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85" name="Line 168"/>
            <p:cNvSpPr>
              <a:spLocks noChangeShapeType="1"/>
            </p:cNvSpPr>
            <p:nvPr/>
          </p:nvSpPr>
          <p:spPr bwMode="auto">
            <a:xfrm>
              <a:off x="3419" y="2463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86" name="Line 169"/>
            <p:cNvSpPr>
              <a:spLocks noChangeShapeType="1"/>
            </p:cNvSpPr>
            <p:nvPr/>
          </p:nvSpPr>
          <p:spPr bwMode="auto">
            <a:xfrm>
              <a:off x="3463" y="2463"/>
              <a:ext cx="1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87" name="Line 170"/>
            <p:cNvSpPr>
              <a:spLocks noChangeShapeType="1"/>
            </p:cNvSpPr>
            <p:nvPr/>
          </p:nvSpPr>
          <p:spPr bwMode="auto">
            <a:xfrm>
              <a:off x="3191" y="1225"/>
              <a:ext cx="0" cy="1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88" name="Line 171"/>
            <p:cNvSpPr>
              <a:spLocks noChangeShapeType="1"/>
            </p:cNvSpPr>
            <p:nvPr/>
          </p:nvSpPr>
          <p:spPr bwMode="auto">
            <a:xfrm>
              <a:off x="3191" y="1389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89" name="Line 172"/>
            <p:cNvSpPr>
              <a:spLocks noChangeShapeType="1"/>
            </p:cNvSpPr>
            <p:nvPr/>
          </p:nvSpPr>
          <p:spPr bwMode="auto">
            <a:xfrm>
              <a:off x="3191" y="1433"/>
              <a:ext cx="0" cy="1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90" name="Line 173"/>
            <p:cNvSpPr>
              <a:spLocks noChangeShapeType="1"/>
            </p:cNvSpPr>
            <p:nvPr/>
          </p:nvSpPr>
          <p:spPr bwMode="auto">
            <a:xfrm>
              <a:off x="3191" y="1580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91" name="Line 174"/>
            <p:cNvSpPr>
              <a:spLocks noChangeShapeType="1"/>
            </p:cNvSpPr>
            <p:nvPr/>
          </p:nvSpPr>
          <p:spPr bwMode="auto">
            <a:xfrm>
              <a:off x="3191" y="1624"/>
              <a:ext cx="0" cy="1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92" name="Line 175"/>
            <p:cNvSpPr>
              <a:spLocks noChangeShapeType="1"/>
            </p:cNvSpPr>
            <p:nvPr/>
          </p:nvSpPr>
          <p:spPr bwMode="auto">
            <a:xfrm>
              <a:off x="3191" y="1771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93" name="Line 176"/>
            <p:cNvSpPr>
              <a:spLocks noChangeShapeType="1"/>
            </p:cNvSpPr>
            <p:nvPr/>
          </p:nvSpPr>
          <p:spPr bwMode="auto">
            <a:xfrm>
              <a:off x="3191" y="1815"/>
              <a:ext cx="0" cy="1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94" name="Freeform 177"/>
            <p:cNvSpPr>
              <a:spLocks/>
            </p:cNvSpPr>
            <p:nvPr/>
          </p:nvSpPr>
          <p:spPr bwMode="auto">
            <a:xfrm>
              <a:off x="2841" y="2113"/>
              <a:ext cx="700" cy="700"/>
            </a:xfrm>
            <a:custGeom>
              <a:avLst/>
              <a:gdLst>
                <a:gd name="T0" fmla="*/ 699 w 4895"/>
                <a:gd name="T1" fmla="*/ 323 h 4899"/>
                <a:gd name="T2" fmla="*/ 695 w 4895"/>
                <a:gd name="T3" fmla="*/ 289 h 4899"/>
                <a:gd name="T4" fmla="*/ 687 w 4895"/>
                <a:gd name="T5" fmla="*/ 256 h 4899"/>
                <a:gd name="T6" fmla="*/ 677 w 4895"/>
                <a:gd name="T7" fmla="*/ 224 h 4899"/>
                <a:gd name="T8" fmla="*/ 663 w 4895"/>
                <a:gd name="T9" fmla="*/ 193 h 4899"/>
                <a:gd name="T10" fmla="*/ 646 w 4895"/>
                <a:gd name="T11" fmla="*/ 163 h 4899"/>
                <a:gd name="T12" fmla="*/ 627 w 4895"/>
                <a:gd name="T13" fmla="*/ 136 h 4899"/>
                <a:gd name="T14" fmla="*/ 605 w 4895"/>
                <a:gd name="T15" fmla="*/ 110 h 4899"/>
                <a:gd name="T16" fmla="*/ 580 w 4895"/>
                <a:gd name="T17" fmla="*/ 86 h 4899"/>
                <a:gd name="T18" fmla="*/ 554 w 4895"/>
                <a:gd name="T19" fmla="*/ 65 h 4899"/>
                <a:gd name="T20" fmla="*/ 525 w 4895"/>
                <a:gd name="T21" fmla="*/ 47 h 4899"/>
                <a:gd name="T22" fmla="*/ 495 w 4895"/>
                <a:gd name="T23" fmla="*/ 31 h 4899"/>
                <a:gd name="T24" fmla="*/ 463 w 4895"/>
                <a:gd name="T25" fmla="*/ 19 h 4899"/>
                <a:gd name="T26" fmla="*/ 431 w 4895"/>
                <a:gd name="T27" fmla="*/ 9 h 4899"/>
                <a:gd name="T28" fmla="*/ 397 w 4895"/>
                <a:gd name="T29" fmla="*/ 3 h 4899"/>
                <a:gd name="T30" fmla="*/ 364 w 4895"/>
                <a:gd name="T31" fmla="*/ 0 h 4899"/>
                <a:gd name="T32" fmla="*/ 330 w 4895"/>
                <a:gd name="T33" fmla="*/ 1 h 4899"/>
                <a:gd name="T34" fmla="*/ 296 w 4895"/>
                <a:gd name="T35" fmla="*/ 4 h 4899"/>
                <a:gd name="T36" fmla="*/ 263 w 4895"/>
                <a:gd name="T37" fmla="*/ 11 h 4899"/>
                <a:gd name="T38" fmla="*/ 230 w 4895"/>
                <a:gd name="T39" fmla="*/ 21 h 4899"/>
                <a:gd name="T40" fmla="*/ 199 w 4895"/>
                <a:gd name="T41" fmla="*/ 34 h 4899"/>
                <a:gd name="T42" fmla="*/ 169 w 4895"/>
                <a:gd name="T43" fmla="*/ 50 h 4899"/>
                <a:gd name="T44" fmla="*/ 141 w 4895"/>
                <a:gd name="T45" fmla="*/ 69 h 4899"/>
                <a:gd name="T46" fmla="*/ 115 w 4895"/>
                <a:gd name="T47" fmla="*/ 91 h 4899"/>
                <a:gd name="T48" fmla="*/ 91 w 4895"/>
                <a:gd name="T49" fmla="*/ 115 h 4899"/>
                <a:gd name="T50" fmla="*/ 69 w 4895"/>
                <a:gd name="T51" fmla="*/ 141 h 4899"/>
                <a:gd name="T52" fmla="*/ 50 w 4895"/>
                <a:gd name="T53" fmla="*/ 169 h 4899"/>
                <a:gd name="T54" fmla="*/ 34 w 4895"/>
                <a:gd name="T55" fmla="*/ 199 h 4899"/>
                <a:gd name="T56" fmla="*/ 21 w 4895"/>
                <a:gd name="T57" fmla="*/ 230 h 4899"/>
                <a:gd name="T58" fmla="*/ 11 w 4895"/>
                <a:gd name="T59" fmla="*/ 263 h 4899"/>
                <a:gd name="T60" fmla="*/ 4 w 4895"/>
                <a:gd name="T61" fmla="*/ 296 h 4899"/>
                <a:gd name="T62" fmla="*/ 1 w 4895"/>
                <a:gd name="T63" fmla="*/ 330 h 4899"/>
                <a:gd name="T64" fmla="*/ 0 w 4895"/>
                <a:gd name="T65" fmla="*/ 364 h 4899"/>
                <a:gd name="T66" fmla="*/ 3 w 4895"/>
                <a:gd name="T67" fmla="*/ 398 h 4899"/>
                <a:gd name="T68" fmla="*/ 9 w 4895"/>
                <a:gd name="T69" fmla="*/ 431 h 4899"/>
                <a:gd name="T70" fmla="*/ 19 w 4895"/>
                <a:gd name="T71" fmla="*/ 463 h 4899"/>
                <a:gd name="T72" fmla="*/ 31 w 4895"/>
                <a:gd name="T73" fmla="*/ 495 h 4899"/>
                <a:gd name="T74" fmla="*/ 47 w 4895"/>
                <a:gd name="T75" fmla="*/ 525 h 4899"/>
                <a:gd name="T76" fmla="*/ 65 w 4895"/>
                <a:gd name="T77" fmla="*/ 554 h 4899"/>
                <a:gd name="T78" fmla="*/ 86 w 4895"/>
                <a:gd name="T79" fmla="*/ 580 h 4899"/>
                <a:gd name="T80" fmla="*/ 110 w 4895"/>
                <a:gd name="T81" fmla="*/ 605 h 4899"/>
                <a:gd name="T82" fmla="*/ 136 w 4895"/>
                <a:gd name="T83" fmla="*/ 627 h 4899"/>
                <a:gd name="T84" fmla="*/ 163 w 4895"/>
                <a:gd name="T85" fmla="*/ 646 h 4899"/>
                <a:gd name="T86" fmla="*/ 193 w 4895"/>
                <a:gd name="T87" fmla="*/ 663 h 4899"/>
                <a:gd name="T88" fmla="*/ 224 w 4895"/>
                <a:gd name="T89" fmla="*/ 677 h 4899"/>
                <a:gd name="T90" fmla="*/ 256 w 4895"/>
                <a:gd name="T91" fmla="*/ 687 h 4899"/>
                <a:gd name="T92" fmla="*/ 289 w 4895"/>
                <a:gd name="T93" fmla="*/ 695 h 4899"/>
                <a:gd name="T94" fmla="*/ 323 w 4895"/>
                <a:gd name="T95" fmla="*/ 699 h 4899"/>
                <a:gd name="T96" fmla="*/ 357 w 4895"/>
                <a:gd name="T97" fmla="*/ 700 h 4899"/>
                <a:gd name="T98" fmla="*/ 391 w 4895"/>
                <a:gd name="T99" fmla="*/ 698 h 4899"/>
                <a:gd name="T100" fmla="*/ 424 w 4895"/>
                <a:gd name="T101" fmla="*/ 692 h 489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895" h="4899">
                  <a:moveTo>
                    <a:pt x="4895" y="2449"/>
                  </a:moveTo>
                  <a:lnTo>
                    <a:pt x="4894" y="2402"/>
                  </a:lnTo>
                  <a:lnTo>
                    <a:pt x="4893" y="2355"/>
                  </a:lnTo>
                  <a:lnTo>
                    <a:pt x="4891" y="2307"/>
                  </a:lnTo>
                  <a:lnTo>
                    <a:pt x="4888" y="2260"/>
                  </a:lnTo>
                  <a:lnTo>
                    <a:pt x="4884" y="2213"/>
                  </a:lnTo>
                  <a:lnTo>
                    <a:pt x="4878" y="2165"/>
                  </a:lnTo>
                  <a:lnTo>
                    <a:pt x="4873" y="2118"/>
                  </a:lnTo>
                  <a:lnTo>
                    <a:pt x="4866" y="2071"/>
                  </a:lnTo>
                  <a:lnTo>
                    <a:pt x="4858" y="2024"/>
                  </a:lnTo>
                  <a:lnTo>
                    <a:pt x="4850" y="1977"/>
                  </a:lnTo>
                  <a:lnTo>
                    <a:pt x="4839" y="1931"/>
                  </a:lnTo>
                  <a:lnTo>
                    <a:pt x="4830" y="1885"/>
                  </a:lnTo>
                  <a:lnTo>
                    <a:pt x="4818" y="1838"/>
                  </a:lnTo>
                  <a:lnTo>
                    <a:pt x="4805" y="1793"/>
                  </a:lnTo>
                  <a:lnTo>
                    <a:pt x="4793" y="1747"/>
                  </a:lnTo>
                  <a:lnTo>
                    <a:pt x="4779" y="1701"/>
                  </a:lnTo>
                  <a:lnTo>
                    <a:pt x="4764" y="1657"/>
                  </a:lnTo>
                  <a:lnTo>
                    <a:pt x="4748" y="1611"/>
                  </a:lnTo>
                  <a:lnTo>
                    <a:pt x="4731" y="1568"/>
                  </a:lnTo>
                  <a:lnTo>
                    <a:pt x="4713" y="1523"/>
                  </a:lnTo>
                  <a:lnTo>
                    <a:pt x="4695" y="1480"/>
                  </a:lnTo>
                  <a:lnTo>
                    <a:pt x="4676" y="1436"/>
                  </a:lnTo>
                  <a:lnTo>
                    <a:pt x="4656" y="1393"/>
                  </a:lnTo>
                  <a:lnTo>
                    <a:pt x="4634" y="1350"/>
                  </a:lnTo>
                  <a:lnTo>
                    <a:pt x="4613" y="1308"/>
                  </a:lnTo>
                  <a:lnTo>
                    <a:pt x="4591" y="1266"/>
                  </a:lnTo>
                  <a:lnTo>
                    <a:pt x="4568" y="1225"/>
                  </a:lnTo>
                  <a:lnTo>
                    <a:pt x="4543" y="1184"/>
                  </a:lnTo>
                  <a:lnTo>
                    <a:pt x="4518" y="1143"/>
                  </a:lnTo>
                  <a:lnTo>
                    <a:pt x="4492" y="1103"/>
                  </a:lnTo>
                  <a:lnTo>
                    <a:pt x="4466" y="1064"/>
                  </a:lnTo>
                  <a:lnTo>
                    <a:pt x="4439" y="1026"/>
                  </a:lnTo>
                  <a:lnTo>
                    <a:pt x="4411" y="986"/>
                  </a:lnTo>
                  <a:lnTo>
                    <a:pt x="4382" y="949"/>
                  </a:lnTo>
                  <a:lnTo>
                    <a:pt x="4352" y="912"/>
                  </a:lnTo>
                  <a:lnTo>
                    <a:pt x="4323" y="875"/>
                  </a:lnTo>
                  <a:lnTo>
                    <a:pt x="4292" y="839"/>
                  </a:lnTo>
                  <a:lnTo>
                    <a:pt x="4260" y="804"/>
                  </a:lnTo>
                  <a:lnTo>
                    <a:pt x="4228" y="769"/>
                  </a:lnTo>
                  <a:lnTo>
                    <a:pt x="4195" y="735"/>
                  </a:lnTo>
                  <a:lnTo>
                    <a:pt x="4161" y="701"/>
                  </a:lnTo>
                  <a:lnTo>
                    <a:pt x="4127" y="668"/>
                  </a:lnTo>
                  <a:lnTo>
                    <a:pt x="4092" y="635"/>
                  </a:lnTo>
                  <a:lnTo>
                    <a:pt x="4057" y="604"/>
                  </a:lnTo>
                  <a:lnTo>
                    <a:pt x="4021" y="574"/>
                  </a:lnTo>
                  <a:lnTo>
                    <a:pt x="3984" y="543"/>
                  </a:lnTo>
                  <a:lnTo>
                    <a:pt x="3947" y="513"/>
                  </a:lnTo>
                  <a:lnTo>
                    <a:pt x="3909" y="485"/>
                  </a:lnTo>
                  <a:lnTo>
                    <a:pt x="3871" y="457"/>
                  </a:lnTo>
                  <a:lnTo>
                    <a:pt x="3832" y="429"/>
                  </a:lnTo>
                  <a:lnTo>
                    <a:pt x="3792" y="403"/>
                  </a:lnTo>
                  <a:lnTo>
                    <a:pt x="3753" y="377"/>
                  </a:lnTo>
                  <a:lnTo>
                    <a:pt x="3712" y="352"/>
                  </a:lnTo>
                  <a:lnTo>
                    <a:pt x="3671" y="329"/>
                  </a:lnTo>
                  <a:lnTo>
                    <a:pt x="3630" y="305"/>
                  </a:lnTo>
                  <a:lnTo>
                    <a:pt x="3588" y="282"/>
                  </a:lnTo>
                  <a:lnTo>
                    <a:pt x="3546" y="261"/>
                  </a:lnTo>
                  <a:lnTo>
                    <a:pt x="3503" y="239"/>
                  </a:lnTo>
                  <a:lnTo>
                    <a:pt x="3460" y="219"/>
                  </a:lnTo>
                  <a:lnTo>
                    <a:pt x="3417" y="200"/>
                  </a:lnTo>
                  <a:lnTo>
                    <a:pt x="3373" y="182"/>
                  </a:lnTo>
                  <a:lnTo>
                    <a:pt x="3329" y="164"/>
                  </a:lnTo>
                  <a:lnTo>
                    <a:pt x="3285" y="148"/>
                  </a:lnTo>
                  <a:lnTo>
                    <a:pt x="3240" y="132"/>
                  </a:lnTo>
                  <a:lnTo>
                    <a:pt x="3195" y="117"/>
                  </a:lnTo>
                  <a:lnTo>
                    <a:pt x="3149" y="103"/>
                  </a:lnTo>
                  <a:lnTo>
                    <a:pt x="3103" y="90"/>
                  </a:lnTo>
                  <a:lnTo>
                    <a:pt x="3058" y="77"/>
                  </a:lnTo>
                  <a:lnTo>
                    <a:pt x="3012" y="66"/>
                  </a:lnTo>
                  <a:lnTo>
                    <a:pt x="2965" y="56"/>
                  </a:lnTo>
                  <a:lnTo>
                    <a:pt x="2919" y="46"/>
                  </a:lnTo>
                  <a:lnTo>
                    <a:pt x="2872" y="37"/>
                  </a:lnTo>
                  <a:lnTo>
                    <a:pt x="2825" y="29"/>
                  </a:lnTo>
                  <a:lnTo>
                    <a:pt x="2779" y="23"/>
                  </a:lnTo>
                  <a:lnTo>
                    <a:pt x="2732" y="17"/>
                  </a:lnTo>
                  <a:lnTo>
                    <a:pt x="2684" y="11"/>
                  </a:lnTo>
                  <a:lnTo>
                    <a:pt x="2638" y="7"/>
                  </a:lnTo>
                  <a:lnTo>
                    <a:pt x="2590" y="4"/>
                  </a:lnTo>
                  <a:lnTo>
                    <a:pt x="2542" y="2"/>
                  </a:lnTo>
                  <a:lnTo>
                    <a:pt x="2495" y="1"/>
                  </a:lnTo>
                  <a:lnTo>
                    <a:pt x="2448" y="0"/>
                  </a:lnTo>
                  <a:lnTo>
                    <a:pt x="2400" y="1"/>
                  </a:lnTo>
                  <a:lnTo>
                    <a:pt x="2352" y="2"/>
                  </a:lnTo>
                  <a:lnTo>
                    <a:pt x="2306" y="4"/>
                  </a:lnTo>
                  <a:lnTo>
                    <a:pt x="2258" y="7"/>
                  </a:lnTo>
                  <a:lnTo>
                    <a:pt x="2210" y="11"/>
                  </a:lnTo>
                  <a:lnTo>
                    <a:pt x="2163" y="17"/>
                  </a:lnTo>
                  <a:lnTo>
                    <a:pt x="2117" y="23"/>
                  </a:lnTo>
                  <a:lnTo>
                    <a:pt x="2069" y="29"/>
                  </a:lnTo>
                  <a:lnTo>
                    <a:pt x="2022" y="37"/>
                  </a:lnTo>
                  <a:lnTo>
                    <a:pt x="1976" y="46"/>
                  </a:lnTo>
                  <a:lnTo>
                    <a:pt x="1929" y="56"/>
                  </a:lnTo>
                  <a:lnTo>
                    <a:pt x="1883" y="66"/>
                  </a:lnTo>
                  <a:lnTo>
                    <a:pt x="1837" y="77"/>
                  </a:lnTo>
                  <a:lnTo>
                    <a:pt x="1791" y="90"/>
                  </a:lnTo>
                  <a:lnTo>
                    <a:pt x="1745" y="103"/>
                  </a:lnTo>
                  <a:lnTo>
                    <a:pt x="1700" y="117"/>
                  </a:lnTo>
                  <a:lnTo>
                    <a:pt x="1655" y="132"/>
                  </a:lnTo>
                  <a:lnTo>
                    <a:pt x="1611" y="148"/>
                  </a:lnTo>
                  <a:lnTo>
                    <a:pt x="1566" y="164"/>
                  </a:lnTo>
                  <a:lnTo>
                    <a:pt x="1521" y="182"/>
                  </a:lnTo>
                  <a:lnTo>
                    <a:pt x="1478" y="200"/>
                  </a:lnTo>
                  <a:lnTo>
                    <a:pt x="1434" y="219"/>
                  </a:lnTo>
                  <a:lnTo>
                    <a:pt x="1392" y="239"/>
                  </a:lnTo>
                  <a:lnTo>
                    <a:pt x="1348" y="261"/>
                  </a:lnTo>
                  <a:lnTo>
                    <a:pt x="1307" y="282"/>
                  </a:lnTo>
                  <a:lnTo>
                    <a:pt x="1265" y="305"/>
                  </a:lnTo>
                  <a:lnTo>
                    <a:pt x="1223" y="329"/>
                  </a:lnTo>
                  <a:lnTo>
                    <a:pt x="1183" y="352"/>
                  </a:lnTo>
                  <a:lnTo>
                    <a:pt x="1143" y="377"/>
                  </a:lnTo>
                  <a:lnTo>
                    <a:pt x="1102" y="403"/>
                  </a:lnTo>
                  <a:lnTo>
                    <a:pt x="1063" y="429"/>
                  </a:lnTo>
                  <a:lnTo>
                    <a:pt x="1024" y="457"/>
                  </a:lnTo>
                  <a:lnTo>
                    <a:pt x="986" y="485"/>
                  </a:lnTo>
                  <a:lnTo>
                    <a:pt x="948" y="513"/>
                  </a:lnTo>
                  <a:lnTo>
                    <a:pt x="910" y="543"/>
                  </a:lnTo>
                  <a:lnTo>
                    <a:pt x="874" y="574"/>
                  </a:lnTo>
                  <a:lnTo>
                    <a:pt x="838" y="604"/>
                  </a:lnTo>
                  <a:lnTo>
                    <a:pt x="803" y="635"/>
                  </a:lnTo>
                  <a:lnTo>
                    <a:pt x="768" y="668"/>
                  </a:lnTo>
                  <a:lnTo>
                    <a:pt x="733" y="701"/>
                  </a:lnTo>
                  <a:lnTo>
                    <a:pt x="700" y="735"/>
                  </a:lnTo>
                  <a:lnTo>
                    <a:pt x="667" y="769"/>
                  </a:lnTo>
                  <a:lnTo>
                    <a:pt x="634" y="804"/>
                  </a:lnTo>
                  <a:lnTo>
                    <a:pt x="604" y="839"/>
                  </a:lnTo>
                  <a:lnTo>
                    <a:pt x="573" y="875"/>
                  </a:lnTo>
                  <a:lnTo>
                    <a:pt x="542" y="912"/>
                  </a:lnTo>
                  <a:lnTo>
                    <a:pt x="512" y="949"/>
                  </a:lnTo>
                  <a:lnTo>
                    <a:pt x="484" y="986"/>
                  </a:lnTo>
                  <a:lnTo>
                    <a:pt x="456" y="1026"/>
                  </a:lnTo>
                  <a:lnTo>
                    <a:pt x="429" y="1064"/>
                  </a:lnTo>
                  <a:lnTo>
                    <a:pt x="402" y="1103"/>
                  </a:lnTo>
                  <a:lnTo>
                    <a:pt x="377" y="1143"/>
                  </a:lnTo>
                  <a:lnTo>
                    <a:pt x="352" y="1184"/>
                  </a:lnTo>
                  <a:lnTo>
                    <a:pt x="328" y="1225"/>
                  </a:lnTo>
                  <a:lnTo>
                    <a:pt x="304" y="1266"/>
                  </a:lnTo>
                  <a:lnTo>
                    <a:pt x="282" y="1308"/>
                  </a:lnTo>
                  <a:lnTo>
                    <a:pt x="260" y="1350"/>
                  </a:lnTo>
                  <a:lnTo>
                    <a:pt x="240" y="1393"/>
                  </a:lnTo>
                  <a:lnTo>
                    <a:pt x="220" y="1436"/>
                  </a:lnTo>
                  <a:lnTo>
                    <a:pt x="200" y="1480"/>
                  </a:lnTo>
                  <a:lnTo>
                    <a:pt x="181" y="1523"/>
                  </a:lnTo>
                  <a:lnTo>
                    <a:pt x="164" y="1568"/>
                  </a:lnTo>
                  <a:lnTo>
                    <a:pt x="147" y="1611"/>
                  </a:lnTo>
                  <a:lnTo>
                    <a:pt x="131" y="1657"/>
                  </a:lnTo>
                  <a:lnTo>
                    <a:pt x="117" y="1701"/>
                  </a:lnTo>
                  <a:lnTo>
                    <a:pt x="103" y="1747"/>
                  </a:lnTo>
                  <a:lnTo>
                    <a:pt x="89" y="1793"/>
                  </a:lnTo>
                  <a:lnTo>
                    <a:pt x="77" y="1838"/>
                  </a:lnTo>
                  <a:lnTo>
                    <a:pt x="66" y="1885"/>
                  </a:lnTo>
                  <a:lnTo>
                    <a:pt x="55" y="1931"/>
                  </a:lnTo>
                  <a:lnTo>
                    <a:pt x="46" y="1977"/>
                  </a:lnTo>
                  <a:lnTo>
                    <a:pt x="37" y="2024"/>
                  </a:lnTo>
                  <a:lnTo>
                    <a:pt x="30" y="2071"/>
                  </a:lnTo>
                  <a:lnTo>
                    <a:pt x="22" y="2118"/>
                  </a:lnTo>
                  <a:lnTo>
                    <a:pt x="16" y="2165"/>
                  </a:lnTo>
                  <a:lnTo>
                    <a:pt x="12" y="2213"/>
                  </a:lnTo>
                  <a:lnTo>
                    <a:pt x="7" y="2260"/>
                  </a:lnTo>
                  <a:lnTo>
                    <a:pt x="4" y="2307"/>
                  </a:lnTo>
                  <a:lnTo>
                    <a:pt x="2" y="2355"/>
                  </a:lnTo>
                  <a:lnTo>
                    <a:pt x="0" y="2402"/>
                  </a:lnTo>
                  <a:lnTo>
                    <a:pt x="0" y="2449"/>
                  </a:lnTo>
                  <a:lnTo>
                    <a:pt x="0" y="2497"/>
                  </a:lnTo>
                  <a:lnTo>
                    <a:pt x="2" y="2545"/>
                  </a:lnTo>
                  <a:lnTo>
                    <a:pt x="4" y="2592"/>
                  </a:lnTo>
                  <a:lnTo>
                    <a:pt x="7" y="2639"/>
                  </a:lnTo>
                  <a:lnTo>
                    <a:pt x="12" y="2687"/>
                  </a:lnTo>
                  <a:lnTo>
                    <a:pt x="16" y="2734"/>
                  </a:lnTo>
                  <a:lnTo>
                    <a:pt x="22" y="2782"/>
                  </a:lnTo>
                  <a:lnTo>
                    <a:pt x="30" y="2828"/>
                  </a:lnTo>
                  <a:lnTo>
                    <a:pt x="37" y="2875"/>
                  </a:lnTo>
                  <a:lnTo>
                    <a:pt x="46" y="2922"/>
                  </a:lnTo>
                  <a:lnTo>
                    <a:pt x="55" y="2968"/>
                  </a:lnTo>
                  <a:lnTo>
                    <a:pt x="66" y="3014"/>
                  </a:lnTo>
                  <a:lnTo>
                    <a:pt x="77" y="3061"/>
                  </a:lnTo>
                  <a:lnTo>
                    <a:pt x="89" y="3106"/>
                  </a:lnTo>
                  <a:lnTo>
                    <a:pt x="103" y="3152"/>
                  </a:lnTo>
                  <a:lnTo>
                    <a:pt x="117" y="3197"/>
                  </a:lnTo>
                  <a:lnTo>
                    <a:pt x="131" y="3242"/>
                  </a:lnTo>
                  <a:lnTo>
                    <a:pt x="147" y="3288"/>
                  </a:lnTo>
                  <a:lnTo>
                    <a:pt x="164" y="3332"/>
                  </a:lnTo>
                  <a:lnTo>
                    <a:pt x="181" y="3376"/>
                  </a:lnTo>
                  <a:lnTo>
                    <a:pt x="200" y="3419"/>
                  </a:lnTo>
                  <a:lnTo>
                    <a:pt x="220" y="3463"/>
                  </a:lnTo>
                  <a:lnTo>
                    <a:pt x="240" y="3506"/>
                  </a:lnTo>
                  <a:lnTo>
                    <a:pt x="260" y="3549"/>
                  </a:lnTo>
                  <a:lnTo>
                    <a:pt x="282" y="3591"/>
                  </a:lnTo>
                  <a:lnTo>
                    <a:pt x="304" y="3632"/>
                  </a:lnTo>
                  <a:lnTo>
                    <a:pt x="328" y="3674"/>
                  </a:lnTo>
                  <a:lnTo>
                    <a:pt x="352" y="3715"/>
                  </a:lnTo>
                  <a:lnTo>
                    <a:pt x="377" y="3756"/>
                  </a:lnTo>
                  <a:lnTo>
                    <a:pt x="402" y="3796"/>
                  </a:lnTo>
                  <a:lnTo>
                    <a:pt x="429" y="3835"/>
                  </a:lnTo>
                  <a:lnTo>
                    <a:pt x="456" y="3874"/>
                  </a:lnTo>
                  <a:lnTo>
                    <a:pt x="484" y="3913"/>
                  </a:lnTo>
                  <a:lnTo>
                    <a:pt x="512" y="3950"/>
                  </a:lnTo>
                  <a:lnTo>
                    <a:pt x="542" y="3987"/>
                  </a:lnTo>
                  <a:lnTo>
                    <a:pt x="573" y="4024"/>
                  </a:lnTo>
                  <a:lnTo>
                    <a:pt x="604" y="4060"/>
                  </a:lnTo>
                  <a:lnTo>
                    <a:pt x="634" y="4096"/>
                  </a:lnTo>
                  <a:lnTo>
                    <a:pt x="667" y="4130"/>
                  </a:lnTo>
                  <a:lnTo>
                    <a:pt x="700" y="4165"/>
                  </a:lnTo>
                  <a:lnTo>
                    <a:pt x="733" y="4198"/>
                  </a:lnTo>
                  <a:lnTo>
                    <a:pt x="768" y="4231"/>
                  </a:lnTo>
                  <a:lnTo>
                    <a:pt x="803" y="4264"/>
                  </a:lnTo>
                  <a:lnTo>
                    <a:pt x="838" y="4296"/>
                  </a:lnTo>
                  <a:lnTo>
                    <a:pt x="874" y="4326"/>
                  </a:lnTo>
                  <a:lnTo>
                    <a:pt x="910" y="4356"/>
                  </a:lnTo>
                  <a:lnTo>
                    <a:pt x="948" y="4386"/>
                  </a:lnTo>
                  <a:lnTo>
                    <a:pt x="986" y="4414"/>
                  </a:lnTo>
                  <a:lnTo>
                    <a:pt x="1024" y="4442"/>
                  </a:lnTo>
                  <a:lnTo>
                    <a:pt x="1063" y="4470"/>
                  </a:lnTo>
                  <a:lnTo>
                    <a:pt x="1102" y="4496"/>
                  </a:lnTo>
                  <a:lnTo>
                    <a:pt x="1143" y="4522"/>
                  </a:lnTo>
                  <a:lnTo>
                    <a:pt x="1183" y="4547"/>
                  </a:lnTo>
                  <a:lnTo>
                    <a:pt x="1223" y="4570"/>
                  </a:lnTo>
                  <a:lnTo>
                    <a:pt x="1265" y="4594"/>
                  </a:lnTo>
                  <a:lnTo>
                    <a:pt x="1307" y="4617"/>
                  </a:lnTo>
                  <a:lnTo>
                    <a:pt x="1348" y="4638"/>
                  </a:lnTo>
                  <a:lnTo>
                    <a:pt x="1392" y="4659"/>
                  </a:lnTo>
                  <a:lnTo>
                    <a:pt x="1434" y="4680"/>
                  </a:lnTo>
                  <a:lnTo>
                    <a:pt x="1478" y="4699"/>
                  </a:lnTo>
                  <a:lnTo>
                    <a:pt x="1521" y="4717"/>
                  </a:lnTo>
                  <a:lnTo>
                    <a:pt x="1566" y="4735"/>
                  </a:lnTo>
                  <a:lnTo>
                    <a:pt x="1611" y="4752"/>
                  </a:lnTo>
                  <a:lnTo>
                    <a:pt x="1655" y="4767"/>
                  </a:lnTo>
                  <a:lnTo>
                    <a:pt x="1700" y="4781"/>
                  </a:lnTo>
                  <a:lnTo>
                    <a:pt x="1745" y="4796"/>
                  </a:lnTo>
                  <a:lnTo>
                    <a:pt x="1791" y="4809"/>
                  </a:lnTo>
                  <a:lnTo>
                    <a:pt x="1837" y="4822"/>
                  </a:lnTo>
                  <a:lnTo>
                    <a:pt x="1883" y="4833"/>
                  </a:lnTo>
                  <a:lnTo>
                    <a:pt x="1929" y="4843"/>
                  </a:lnTo>
                  <a:lnTo>
                    <a:pt x="1976" y="4853"/>
                  </a:lnTo>
                  <a:lnTo>
                    <a:pt x="2022" y="4862"/>
                  </a:lnTo>
                  <a:lnTo>
                    <a:pt x="2069" y="4870"/>
                  </a:lnTo>
                  <a:lnTo>
                    <a:pt x="2117" y="4876"/>
                  </a:lnTo>
                  <a:lnTo>
                    <a:pt x="2163" y="4882"/>
                  </a:lnTo>
                  <a:lnTo>
                    <a:pt x="2210" y="4888"/>
                  </a:lnTo>
                  <a:lnTo>
                    <a:pt x="2258" y="4892"/>
                  </a:lnTo>
                  <a:lnTo>
                    <a:pt x="2306" y="4895"/>
                  </a:lnTo>
                  <a:lnTo>
                    <a:pt x="2352" y="4897"/>
                  </a:lnTo>
                  <a:lnTo>
                    <a:pt x="2400" y="4898"/>
                  </a:lnTo>
                  <a:lnTo>
                    <a:pt x="2448" y="4899"/>
                  </a:lnTo>
                  <a:lnTo>
                    <a:pt x="2495" y="4898"/>
                  </a:lnTo>
                  <a:lnTo>
                    <a:pt x="2542" y="4897"/>
                  </a:lnTo>
                  <a:lnTo>
                    <a:pt x="2590" y="4895"/>
                  </a:lnTo>
                  <a:lnTo>
                    <a:pt x="2638" y="4892"/>
                  </a:lnTo>
                  <a:lnTo>
                    <a:pt x="2684" y="4888"/>
                  </a:lnTo>
                  <a:lnTo>
                    <a:pt x="2732" y="4882"/>
                  </a:lnTo>
                  <a:lnTo>
                    <a:pt x="2779" y="4876"/>
                  </a:lnTo>
                  <a:lnTo>
                    <a:pt x="2825" y="4870"/>
                  </a:lnTo>
                  <a:lnTo>
                    <a:pt x="2872" y="4862"/>
                  </a:lnTo>
                  <a:lnTo>
                    <a:pt x="2919" y="4853"/>
                  </a:lnTo>
                  <a:lnTo>
                    <a:pt x="2965" y="4843"/>
                  </a:lnTo>
                  <a:lnTo>
                    <a:pt x="3012" y="483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95" name="Freeform 178"/>
            <p:cNvSpPr>
              <a:spLocks/>
            </p:cNvSpPr>
            <p:nvPr/>
          </p:nvSpPr>
          <p:spPr bwMode="auto">
            <a:xfrm>
              <a:off x="3272" y="2463"/>
              <a:ext cx="269" cy="341"/>
            </a:xfrm>
            <a:custGeom>
              <a:avLst/>
              <a:gdLst>
                <a:gd name="T0" fmla="*/ 7 w 1883"/>
                <a:gd name="T1" fmla="*/ 339 h 2384"/>
                <a:gd name="T2" fmla="*/ 20 w 1883"/>
                <a:gd name="T3" fmla="*/ 336 h 2384"/>
                <a:gd name="T4" fmla="*/ 33 w 1883"/>
                <a:gd name="T5" fmla="*/ 332 h 2384"/>
                <a:gd name="T6" fmla="*/ 45 w 1883"/>
                <a:gd name="T7" fmla="*/ 327 h 2384"/>
                <a:gd name="T8" fmla="*/ 58 w 1883"/>
                <a:gd name="T9" fmla="*/ 322 h 2384"/>
                <a:gd name="T10" fmla="*/ 70 w 1883"/>
                <a:gd name="T11" fmla="*/ 316 h 2384"/>
                <a:gd name="T12" fmla="*/ 82 w 1883"/>
                <a:gd name="T13" fmla="*/ 310 h 2384"/>
                <a:gd name="T14" fmla="*/ 94 w 1883"/>
                <a:gd name="T15" fmla="*/ 303 h 2384"/>
                <a:gd name="T16" fmla="*/ 106 w 1883"/>
                <a:gd name="T17" fmla="*/ 297 h 2384"/>
                <a:gd name="T18" fmla="*/ 117 w 1883"/>
                <a:gd name="T19" fmla="*/ 289 h 2384"/>
                <a:gd name="T20" fmla="*/ 128 w 1883"/>
                <a:gd name="T21" fmla="*/ 281 h 2384"/>
                <a:gd name="T22" fmla="*/ 139 w 1883"/>
                <a:gd name="T23" fmla="*/ 273 h 2384"/>
                <a:gd name="T24" fmla="*/ 149 w 1883"/>
                <a:gd name="T25" fmla="*/ 264 h 2384"/>
                <a:gd name="T26" fmla="*/ 159 w 1883"/>
                <a:gd name="T27" fmla="*/ 255 h 2384"/>
                <a:gd name="T28" fmla="*/ 169 w 1883"/>
                <a:gd name="T29" fmla="*/ 245 h 2384"/>
                <a:gd name="T30" fmla="*/ 178 w 1883"/>
                <a:gd name="T31" fmla="*/ 236 h 2384"/>
                <a:gd name="T32" fmla="*/ 187 w 1883"/>
                <a:gd name="T33" fmla="*/ 225 h 2384"/>
                <a:gd name="T34" fmla="*/ 196 w 1883"/>
                <a:gd name="T35" fmla="*/ 215 h 2384"/>
                <a:gd name="T36" fmla="*/ 204 w 1883"/>
                <a:gd name="T37" fmla="*/ 204 h 2384"/>
                <a:gd name="T38" fmla="*/ 211 w 1883"/>
                <a:gd name="T39" fmla="*/ 193 h 2384"/>
                <a:gd name="T40" fmla="*/ 219 w 1883"/>
                <a:gd name="T41" fmla="*/ 181 h 2384"/>
                <a:gd name="T42" fmla="*/ 226 w 1883"/>
                <a:gd name="T43" fmla="*/ 169 h 2384"/>
                <a:gd name="T44" fmla="*/ 232 w 1883"/>
                <a:gd name="T45" fmla="*/ 157 h 2384"/>
                <a:gd name="T46" fmla="*/ 238 w 1883"/>
                <a:gd name="T47" fmla="*/ 145 h 2384"/>
                <a:gd name="T48" fmla="*/ 243 w 1883"/>
                <a:gd name="T49" fmla="*/ 133 h 2384"/>
                <a:gd name="T50" fmla="*/ 248 w 1883"/>
                <a:gd name="T51" fmla="*/ 120 h 2384"/>
                <a:gd name="T52" fmla="*/ 252 w 1883"/>
                <a:gd name="T53" fmla="*/ 107 h 2384"/>
                <a:gd name="T54" fmla="*/ 256 w 1883"/>
                <a:gd name="T55" fmla="*/ 94 h 2384"/>
                <a:gd name="T56" fmla="*/ 260 w 1883"/>
                <a:gd name="T57" fmla="*/ 81 h 2384"/>
                <a:gd name="T58" fmla="*/ 263 w 1883"/>
                <a:gd name="T59" fmla="*/ 68 h 2384"/>
                <a:gd name="T60" fmla="*/ 265 w 1883"/>
                <a:gd name="T61" fmla="*/ 54 h 2384"/>
                <a:gd name="T62" fmla="*/ 267 w 1883"/>
                <a:gd name="T63" fmla="*/ 41 h 2384"/>
                <a:gd name="T64" fmla="*/ 268 w 1883"/>
                <a:gd name="T65" fmla="*/ 27 h 2384"/>
                <a:gd name="T66" fmla="*/ 269 w 1883"/>
                <a:gd name="T67" fmla="*/ 14 h 2384"/>
                <a:gd name="T68" fmla="*/ 269 w 1883"/>
                <a:gd name="T69" fmla="*/ 0 h 238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883" h="2384">
                  <a:moveTo>
                    <a:pt x="0" y="2384"/>
                  </a:moveTo>
                  <a:lnTo>
                    <a:pt x="46" y="2373"/>
                  </a:lnTo>
                  <a:lnTo>
                    <a:pt x="91" y="2360"/>
                  </a:lnTo>
                  <a:lnTo>
                    <a:pt x="137" y="2347"/>
                  </a:lnTo>
                  <a:lnTo>
                    <a:pt x="183" y="2332"/>
                  </a:lnTo>
                  <a:lnTo>
                    <a:pt x="228" y="2318"/>
                  </a:lnTo>
                  <a:lnTo>
                    <a:pt x="273" y="2303"/>
                  </a:lnTo>
                  <a:lnTo>
                    <a:pt x="317" y="2286"/>
                  </a:lnTo>
                  <a:lnTo>
                    <a:pt x="361" y="2268"/>
                  </a:lnTo>
                  <a:lnTo>
                    <a:pt x="405" y="2250"/>
                  </a:lnTo>
                  <a:lnTo>
                    <a:pt x="448" y="2231"/>
                  </a:lnTo>
                  <a:lnTo>
                    <a:pt x="491" y="2210"/>
                  </a:lnTo>
                  <a:lnTo>
                    <a:pt x="534" y="2189"/>
                  </a:lnTo>
                  <a:lnTo>
                    <a:pt x="576" y="2168"/>
                  </a:lnTo>
                  <a:lnTo>
                    <a:pt x="618" y="2145"/>
                  </a:lnTo>
                  <a:lnTo>
                    <a:pt x="659" y="2121"/>
                  </a:lnTo>
                  <a:lnTo>
                    <a:pt x="700" y="2098"/>
                  </a:lnTo>
                  <a:lnTo>
                    <a:pt x="741" y="2073"/>
                  </a:lnTo>
                  <a:lnTo>
                    <a:pt x="780" y="2047"/>
                  </a:lnTo>
                  <a:lnTo>
                    <a:pt x="820" y="2021"/>
                  </a:lnTo>
                  <a:lnTo>
                    <a:pt x="859" y="1993"/>
                  </a:lnTo>
                  <a:lnTo>
                    <a:pt x="897" y="1965"/>
                  </a:lnTo>
                  <a:lnTo>
                    <a:pt x="935" y="1937"/>
                  </a:lnTo>
                  <a:lnTo>
                    <a:pt x="972" y="1907"/>
                  </a:lnTo>
                  <a:lnTo>
                    <a:pt x="1009" y="1877"/>
                  </a:lnTo>
                  <a:lnTo>
                    <a:pt x="1045" y="1847"/>
                  </a:lnTo>
                  <a:lnTo>
                    <a:pt x="1080" y="1815"/>
                  </a:lnTo>
                  <a:lnTo>
                    <a:pt x="1115" y="1782"/>
                  </a:lnTo>
                  <a:lnTo>
                    <a:pt x="1149" y="1749"/>
                  </a:lnTo>
                  <a:lnTo>
                    <a:pt x="1183" y="1716"/>
                  </a:lnTo>
                  <a:lnTo>
                    <a:pt x="1216" y="1681"/>
                  </a:lnTo>
                  <a:lnTo>
                    <a:pt x="1248" y="1647"/>
                  </a:lnTo>
                  <a:lnTo>
                    <a:pt x="1280" y="1611"/>
                  </a:lnTo>
                  <a:lnTo>
                    <a:pt x="1311" y="1575"/>
                  </a:lnTo>
                  <a:lnTo>
                    <a:pt x="1340" y="1538"/>
                  </a:lnTo>
                  <a:lnTo>
                    <a:pt x="1370" y="1501"/>
                  </a:lnTo>
                  <a:lnTo>
                    <a:pt x="1399" y="1464"/>
                  </a:lnTo>
                  <a:lnTo>
                    <a:pt x="1427" y="1425"/>
                  </a:lnTo>
                  <a:lnTo>
                    <a:pt x="1454" y="1386"/>
                  </a:lnTo>
                  <a:lnTo>
                    <a:pt x="1480" y="1347"/>
                  </a:lnTo>
                  <a:lnTo>
                    <a:pt x="1506" y="1307"/>
                  </a:lnTo>
                  <a:lnTo>
                    <a:pt x="1531" y="1266"/>
                  </a:lnTo>
                  <a:lnTo>
                    <a:pt x="1556" y="1225"/>
                  </a:lnTo>
                  <a:lnTo>
                    <a:pt x="1579" y="1183"/>
                  </a:lnTo>
                  <a:lnTo>
                    <a:pt x="1601" y="1142"/>
                  </a:lnTo>
                  <a:lnTo>
                    <a:pt x="1622" y="1100"/>
                  </a:lnTo>
                  <a:lnTo>
                    <a:pt x="1644" y="1057"/>
                  </a:lnTo>
                  <a:lnTo>
                    <a:pt x="1664" y="1014"/>
                  </a:lnTo>
                  <a:lnTo>
                    <a:pt x="1683" y="970"/>
                  </a:lnTo>
                  <a:lnTo>
                    <a:pt x="1701" y="927"/>
                  </a:lnTo>
                  <a:lnTo>
                    <a:pt x="1719" y="883"/>
                  </a:lnTo>
                  <a:lnTo>
                    <a:pt x="1736" y="839"/>
                  </a:lnTo>
                  <a:lnTo>
                    <a:pt x="1752" y="793"/>
                  </a:lnTo>
                  <a:lnTo>
                    <a:pt x="1767" y="748"/>
                  </a:lnTo>
                  <a:lnTo>
                    <a:pt x="1781" y="703"/>
                  </a:lnTo>
                  <a:lnTo>
                    <a:pt x="1793" y="657"/>
                  </a:lnTo>
                  <a:lnTo>
                    <a:pt x="1806" y="612"/>
                  </a:lnTo>
                  <a:lnTo>
                    <a:pt x="1818" y="565"/>
                  </a:lnTo>
                  <a:lnTo>
                    <a:pt x="1827" y="519"/>
                  </a:lnTo>
                  <a:lnTo>
                    <a:pt x="1838" y="473"/>
                  </a:lnTo>
                  <a:lnTo>
                    <a:pt x="1846" y="426"/>
                  </a:lnTo>
                  <a:lnTo>
                    <a:pt x="1854" y="379"/>
                  </a:lnTo>
                  <a:lnTo>
                    <a:pt x="1861" y="333"/>
                  </a:lnTo>
                  <a:lnTo>
                    <a:pt x="1866" y="285"/>
                  </a:lnTo>
                  <a:lnTo>
                    <a:pt x="1872" y="238"/>
                  </a:lnTo>
                  <a:lnTo>
                    <a:pt x="1876" y="190"/>
                  </a:lnTo>
                  <a:lnTo>
                    <a:pt x="1879" y="143"/>
                  </a:lnTo>
                  <a:lnTo>
                    <a:pt x="1881" y="96"/>
                  </a:lnTo>
                  <a:lnTo>
                    <a:pt x="1882" y="48"/>
                  </a:lnTo>
                  <a:lnTo>
                    <a:pt x="1883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96" name="Line 179"/>
            <p:cNvSpPr>
              <a:spLocks noChangeShapeType="1"/>
            </p:cNvSpPr>
            <p:nvPr/>
          </p:nvSpPr>
          <p:spPr bwMode="auto">
            <a:xfrm>
              <a:off x="2186" y="1671"/>
              <a:ext cx="0" cy="28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97" name="Line 180"/>
            <p:cNvSpPr>
              <a:spLocks noChangeShapeType="1"/>
            </p:cNvSpPr>
            <p:nvPr/>
          </p:nvSpPr>
          <p:spPr bwMode="auto">
            <a:xfrm flipH="1">
              <a:off x="2186" y="2113"/>
              <a:ext cx="100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98" name="Line 181"/>
            <p:cNvSpPr>
              <a:spLocks noChangeShapeType="1"/>
            </p:cNvSpPr>
            <p:nvPr/>
          </p:nvSpPr>
          <p:spPr bwMode="auto">
            <a:xfrm flipH="1">
              <a:off x="2186" y="3023"/>
              <a:ext cx="42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99" name="Line 182"/>
            <p:cNvSpPr>
              <a:spLocks noChangeShapeType="1"/>
            </p:cNvSpPr>
            <p:nvPr/>
          </p:nvSpPr>
          <p:spPr bwMode="auto">
            <a:xfrm>
              <a:off x="2606" y="1881"/>
              <a:ext cx="0" cy="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00" name="Line 183"/>
            <p:cNvSpPr>
              <a:spLocks noChangeShapeType="1"/>
            </p:cNvSpPr>
            <p:nvPr/>
          </p:nvSpPr>
          <p:spPr bwMode="auto">
            <a:xfrm>
              <a:off x="2396" y="1598"/>
              <a:ext cx="0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01" name="Line 184"/>
            <p:cNvSpPr>
              <a:spLocks noChangeShapeType="1"/>
            </p:cNvSpPr>
            <p:nvPr/>
          </p:nvSpPr>
          <p:spPr bwMode="auto">
            <a:xfrm>
              <a:off x="2396" y="1799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02" name="Line 185"/>
            <p:cNvSpPr>
              <a:spLocks noChangeShapeType="1"/>
            </p:cNvSpPr>
            <p:nvPr/>
          </p:nvSpPr>
          <p:spPr bwMode="auto">
            <a:xfrm>
              <a:off x="2396" y="1843"/>
              <a:ext cx="0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03" name="Line 186"/>
            <p:cNvSpPr>
              <a:spLocks noChangeShapeType="1"/>
            </p:cNvSpPr>
            <p:nvPr/>
          </p:nvSpPr>
          <p:spPr bwMode="auto">
            <a:xfrm flipH="1">
              <a:off x="2186" y="1951"/>
              <a:ext cx="42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04" name="Line 187"/>
            <p:cNvSpPr>
              <a:spLocks noChangeShapeType="1"/>
            </p:cNvSpPr>
            <p:nvPr/>
          </p:nvSpPr>
          <p:spPr bwMode="auto">
            <a:xfrm flipH="1">
              <a:off x="2186" y="1671"/>
              <a:ext cx="6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05" name="Freeform 188"/>
            <p:cNvSpPr>
              <a:spLocks/>
            </p:cNvSpPr>
            <p:nvPr/>
          </p:nvSpPr>
          <p:spPr bwMode="auto">
            <a:xfrm>
              <a:off x="2996" y="2268"/>
              <a:ext cx="389" cy="390"/>
            </a:xfrm>
            <a:custGeom>
              <a:avLst/>
              <a:gdLst>
                <a:gd name="T0" fmla="*/ 388 w 2724"/>
                <a:gd name="T1" fmla="*/ 180 h 2725"/>
                <a:gd name="T2" fmla="*/ 386 w 2724"/>
                <a:gd name="T3" fmla="*/ 160 h 2725"/>
                <a:gd name="T4" fmla="*/ 381 w 2724"/>
                <a:gd name="T5" fmla="*/ 141 h 2725"/>
                <a:gd name="T6" fmla="*/ 375 w 2724"/>
                <a:gd name="T7" fmla="*/ 122 h 2725"/>
                <a:gd name="T8" fmla="*/ 366 w 2724"/>
                <a:gd name="T9" fmla="*/ 103 h 2725"/>
                <a:gd name="T10" fmla="*/ 356 w 2724"/>
                <a:gd name="T11" fmla="*/ 86 h 2725"/>
                <a:gd name="T12" fmla="*/ 344 w 2724"/>
                <a:gd name="T13" fmla="*/ 70 h 2725"/>
                <a:gd name="T14" fmla="*/ 330 w 2724"/>
                <a:gd name="T15" fmla="*/ 55 h 2725"/>
                <a:gd name="T16" fmla="*/ 315 w 2724"/>
                <a:gd name="T17" fmla="*/ 42 h 2725"/>
                <a:gd name="T18" fmla="*/ 299 w 2724"/>
                <a:gd name="T19" fmla="*/ 30 h 2725"/>
                <a:gd name="T20" fmla="*/ 282 w 2724"/>
                <a:gd name="T21" fmla="*/ 20 h 2725"/>
                <a:gd name="T22" fmla="*/ 263 w 2724"/>
                <a:gd name="T23" fmla="*/ 12 h 2725"/>
                <a:gd name="T24" fmla="*/ 244 w 2724"/>
                <a:gd name="T25" fmla="*/ 6 h 2725"/>
                <a:gd name="T26" fmla="*/ 224 w 2724"/>
                <a:gd name="T27" fmla="*/ 2 h 2725"/>
                <a:gd name="T28" fmla="*/ 205 w 2724"/>
                <a:gd name="T29" fmla="*/ 0 h 2725"/>
                <a:gd name="T30" fmla="*/ 185 w 2724"/>
                <a:gd name="T31" fmla="*/ 0 h 2725"/>
                <a:gd name="T32" fmla="*/ 165 w 2724"/>
                <a:gd name="T33" fmla="*/ 2 h 2725"/>
                <a:gd name="T34" fmla="*/ 145 w 2724"/>
                <a:gd name="T35" fmla="*/ 6 h 2725"/>
                <a:gd name="T36" fmla="*/ 126 w 2724"/>
                <a:gd name="T37" fmla="*/ 12 h 2725"/>
                <a:gd name="T38" fmla="*/ 108 w 2724"/>
                <a:gd name="T39" fmla="*/ 20 h 2725"/>
                <a:gd name="T40" fmla="*/ 90 w 2724"/>
                <a:gd name="T41" fmla="*/ 30 h 2725"/>
                <a:gd name="T42" fmla="*/ 74 w 2724"/>
                <a:gd name="T43" fmla="*/ 42 h 2725"/>
                <a:gd name="T44" fmla="*/ 59 w 2724"/>
                <a:gd name="T45" fmla="*/ 55 h 2725"/>
                <a:gd name="T46" fmla="*/ 45 w 2724"/>
                <a:gd name="T47" fmla="*/ 70 h 2725"/>
                <a:gd name="T48" fmla="*/ 33 w 2724"/>
                <a:gd name="T49" fmla="*/ 86 h 2725"/>
                <a:gd name="T50" fmla="*/ 23 w 2724"/>
                <a:gd name="T51" fmla="*/ 103 h 2725"/>
                <a:gd name="T52" fmla="*/ 14 w 2724"/>
                <a:gd name="T53" fmla="*/ 122 h 2725"/>
                <a:gd name="T54" fmla="*/ 8 w 2724"/>
                <a:gd name="T55" fmla="*/ 141 h 2725"/>
                <a:gd name="T56" fmla="*/ 3 w 2724"/>
                <a:gd name="T57" fmla="*/ 160 h 2725"/>
                <a:gd name="T58" fmla="*/ 1 w 2724"/>
                <a:gd name="T59" fmla="*/ 180 h 2725"/>
                <a:gd name="T60" fmla="*/ 0 w 2724"/>
                <a:gd name="T61" fmla="*/ 200 h 2725"/>
                <a:gd name="T62" fmla="*/ 2 w 2724"/>
                <a:gd name="T63" fmla="*/ 220 h 2725"/>
                <a:gd name="T64" fmla="*/ 5 w 2724"/>
                <a:gd name="T65" fmla="*/ 240 h 2725"/>
                <a:gd name="T66" fmla="*/ 11 w 2724"/>
                <a:gd name="T67" fmla="*/ 259 h 2725"/>
                <a:gd name="T68" fmla="*/ 18 w 2724"/>
                <a:gd name="T69" fmla="*/ 278 h 2725"/>
                <a:gd name="T70" fmla="*/ 28 w 2724"/>
                <a:gd name="T71" fmla="*/ 295 h 2725"/>
                <a:gd name="T72" fmla="*/ 39 w 2724"/>
                <a:gd name="T73" fmla="*/ 312 h 2725"/>
                <a:gd name="T74" fmla="*/ 52 w 2724"/>
                <a:gd name="T75" fmla="*/ 327 h 2725"/>
                <a:gd name="T76" fmla="*/ 66 w 2724"/>
                <a:gd name="T77" fmla="*/ 341 h 2725"/>
                <a:gd name="T78" fmla="*/ 82 w 2724"/>
                <a:gd name="T79" fmla="*/ 354 h 2725"/>
                <a:gd name="T80" fmla="*/ 99 w 2724"/>
                <a:gd name="T81" fmla="*/ 365 h 2725"/>
                <a:gd name="T82" fmla="*/ 117 w 2724"/>
                <a:gd name="T83" fmla="*/ 374 h 2725"/>
                <a:gd name="T84" fmla="*/ 136 w 2724"/>
                <a:gd name="T85" fmla="*/ 381 h 2725"/>
                <a:gd name="T86" fmla="*/ 155 w 2724"/>
                <a:gd name="T87" fmla="*/ 386 h 2725"/>
                <a:gd name="T88" fmla="*/ 175 w 2724"/>
                <a:gd name="T89" fmla="*/ 389 h 2725"/>
                <a:gd name="T90" fmla="*/ 195 w 2724"/>
                <a:gd name="T91" fmla="*/ 390 h 2725"/>
                <a:gd name="T92" fmla="*/ 215 w 2724"/>
                <a:gd name="T93" fmla="*/ 389 h 2725"/>
                <a:gd name="T94" fmla="*/ 234 w 2724"/>
                <a:gd name="T95" fmla="*/ 386 h 2725"/>
                <a:gd name="T96" fmla="*/ 254 w 2724"/>
                <a:gd name="T97" fmla="*/ 381 h 2725"/>
                <a:gd name="T98" fmla="*/ 272 w 2724"/>
                <a:gd name="T99" fmla="*/ 374 h 2725"/>
                <a:gd name="T100" fmla="*/ 290 w 2724"/>
                <a:gd name="T101" fmla="*/ 365 h 2725"/>
                <a:gd name="T102" fmla="*/ 307 w 2724"/>
                <a:gd name="T103" fmla="*/ 354 h 2725"/>
                <a:gd name="T104" fmla="*/ 323 w 2724"/>
                <a:gd name="T105" fmla="*/ 341 h 2725"/>
                <a:gd name="T106" fmla="*/ 337 w 2724"/>
                <a:gd name="T107" fmla="*/ 327 h 2725"/>
                <a:gd name="T108" fmla="*/ 350 w 2724"/>
                <a:gd name="T109" fmla="*/ 312 h 2725"/>
                <a:gd name="T110" fmla="*/ 361 w 2724"/>
                <a:gd name="T111" fmla="*/ 295 h 2725"/>
                <a:gd name="T112" fmla="*/ 371 w 2724"/>
                <a:gd name="T113" fmla="*/ 278 h 2725"/>
                <a:gd name="T114" fmla="*/ 378 w 2724"/>
                <a:gd name="T115" fmla="*/ 259 h 2725"/>
                <a:gd name="T116" fmla="*/ 384 w 2724"/>
                <a:gd name="T117" fmla="*/ 240 h 2725"/>
                <a:gd name="T118" fmla="*/ 387 w 2724"/>
                <a:gd name="T119" fmla="*/ 220 h 2725"/>
                <a:gd name="T120" fmla="*/ 389 w 2724"/>
                <a:gd name="T121" fmla="*/ 200 h 272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724" h="2725">
                  <a:moveTo>
                    <a:pt x="2724" y="1362"/>
                  </a:moveTo>
                  <a:lnTo>
                    <a:pt x="2724" y="1327"/>
                  </a:lnTo>
                  <a:lnTo>
                    <a:pt x="2722" y="1292"/>
                  </a:lnTo>
                  <a:lnTo>
                    <a:pt x="2720" y="1257"/>
                  </a:lnTo>
                  <a:lnTo>
                    <a:pt x="2717" y="1222"/>
                  </a:lnTo>
                  <a:lnTo>
                    <a:pt x="2713" y="1187"/>
                  </a:lnTo>
                  <a:lnTo>
                    <a:pt x="2708" y="1152"/>
                  </a:lnTo>
                  <a:lnTo>
                    <a:pt x="2702" y="1118"/>
                  </a:lnTo>
                  <a:lnTo>
                    <a:pt x="2695" y="1083"/>
                  </a:lnTo>
                  <a:lnTo>
                    <a:pt x="2688" y="1049"/>
                  </a:lnTo>
                  <a:lnTo>
                    <a:pt x="2679" y="1016"/>
                  </a:lnTo>
                  <a:lnTo>
                    <a:pt x="2670" y="982"/>
                  </a:lnTo>
                  <a:lnTo>
                    <a:pt x="2659" y="948"/>
                  </a:lnTo>
                  <a:lnTo>
                    <a:pt x="2649" y="915"/>
                  </a:lnTo>
                  <a:lnTo>
                    <a:pt x="2637" y="882"/>
                  </a:lnTo>
                  <a:lnTo>
                    <a:pt x="2624" y="849"/>
                  </a:lnTo>
                  <a:lnTo>
                    <a:pt x="2610" y="817"/>
                  </a:lnTo>
                  <a:lnTo>
                    <a:pt x="2596" y="785"/>
                  </a:lnTo>
                  <a:lnTo>
                    <a:pt x="2581" y="753"/>
                  </a:lnTo>
                  <a:lnTo>
                    <a:pt x="2565" y="722"/>
                  </a:lnTo>
                  <a:lnTo>
                    <a:pt x="2548" y="691"/>
                  </a:lnTo>
                  <a:lnTo>
                    <a:pt x="2530" y="661"/>
                  </a:lnTo>
                  <a:lnTo>
                    <a:pt x="2512" y="631"/>
                  </a:lnTo>
                  <a:lnTo>
                    <a:pt x="2493" y="602"/>
                  </a:lnTo>
                  <a:lnTo>
                    <a:pt x="2473" y="573"/>
                  </a:lnTo>
                  <a:lnTo>
                    <a:pt x="2451" y="544"/>
                  </a:lnTo>
                  <a:lnTo>
                    <a:pt x="2430" y="517"/>
                  </a:lnTo>
                  <a:lnTo>
                    <a:pt x="2408" y="489"/>
                  </a:lnTo>
                  <a:lnTo>
                    <a:pt x="2386" y="463"/>
                  </a:lnTo>
                  <a:lnTo>
                    <a:pt x="2362" y="437"/>
                  </a:lnTo>
                  <a:lnTo>
                    <a:pt x="2338" y="412"/>
                  </a:lnTo>
                  <a:lnTo>
                    <a:pt x="2313" y="386"/>
                  </a:lnTo>
                  <a:lnTo>
                    <a:pt x="2288" y="363"/>
                  </a:lnTo>
                  <a:lnTo>
                    <a:pt x="2261" y="339"/>
                  </a:lnTo>
                  <a:lnTo>
                    <a:pt x="2235" y="316"/>
                  </a:lnTo>
                  <a:lnTo>
                    <a:pt x="2207" y="294"/>
                  </a:lnTo>
                  <a:lnTo>
                    <a:pt x="2180" y="273"/>
                  </a:lnTo>
                  <a:lnTo>
                    <a:pt x="2151" y="252"/>
                  </a:lnTo>
                  <a:lnTo>
                    <a:pt x="2122" y="232"/>
                  </a:lnTo>
                  <a:lnTo>
                    <a:pt x="2094" y="212"/>
                  </a:lnTo>
                  <a:lnTo>
                    <a:pt x="2063" y="194"/>
                  </a:lnTo>
                  <a:lnTo>
                    <a:pt x="2033" y="176"/>
                  </a:lnTo>
                  <a:lnTo>
                    <a:pt x="2002" y="159"/>
                  </a:lnTo>
                  <a:lnTo>
                    <a:pt x="1972" y="143"/>
                  </a:lnTo>
                  <a:lnTo>
                    <a:pt x="1940" y="129"/>
                  </a:lnTo>
                  <a:lnTo>
                    <a:pt x="1908" y="114"/>
                  </a:lnTo>
                  <a:lnTo>
                    <a:pt x="1875" y="100"/>
                  </a:lnTo>
                  <a:lnTo>
                    <a:pt x="1843" y="87"/>
                  </a:lnTo>
                  <a:lnTo>
                    <a:pt x="1809" y="75"/>
                  </a:lnTo>
                  <a:lnTo>
                    <a:pt x="1776" y="65"/>
                  </a:lnTo>
                  <a:lnTo>
                    <a:pt x="1743" y="54"/>
                  </a:lnTo>
                  <a:lnTo>
                    <a:pt x="1710" y="45"/>
                  </a:lnTo>
                  <a:lnTo>
                    <a:pt x="1676" y="36"/>
                  </a:lnTo>
                  <a:lnTo>
                    <a:pt x="1641" y="29"/>
                  </a:lnTo>
                  <a:lnTo>
                    <a:pt x="1607" y="22"/>
                  </a:lnTo>
                  <a:lnTo>
                    <a:pt x="1572" y="16"/>
                  </a:lnTo>
                  <a:lnTo>
                    <a:pt x="1538" y="11"/>
                  </a:lnTo>
                  <a:lnTo>
                    <a:pt x="1503" y="8"/>
                  </a:lnTo>
                  <a:lnTo>
                    <a:pt x="1468" y="4"/>
                  </a:lnTo>
                  <a:lnTo>
                    <a:pt x="1433" y="1"/>
                  </a:lnTo>
                  <a:lnTo>
                    <a:pt x="1398" y="0"/>
                  </a:lnTo>
                  <a:lnTo>
                    <a:pt x="1363" y="0"/>
                  </a:lnTo>
                  <a:lnTo>
                    <a:pt x="1328" y="0"/>
                  </a:lnTo>
                  <a:lnTo>
                    <a:pt x="1293" y="1"/>
                  </a:lnTo>
                  <a:lnTo>
                    <a:pt x="1258" y="4"/>
                  </a:lnTo>
                  <a:lnTo>
                    <a:pt x="1223" y="8"/>
                  </a:lnTo>
                  <a:lnTo>
                    <a:pt x="1188" y="11"/>
                  </a:lnTo>
                  <a:lnTo>
                    <a:pt x="1153" y="16"/>
                  </a:lnTo>
                  <a:lnTo>
                    <a:pt x="1119" y="22"/>
                  </a:lnTo>
                  <a:lnTo>
                    <a:pt x="1084" y="29"/>
                  </a:lnTo>
                  <a:lnTo>
                    <a:pt x="1050" y="36"/>
                  </a:lnTo>
                  <a:lnTo>
                    <a:pt x="1016" y="45"/>
                  </a:lnTo>
                  <a:lnTo>
                    <a:pt x="982" y="54"/>
                  </a:lnTo>
                  <a:lnTo>
                    <a:pt x="949" y="65"/>
                  </a:lnTo>
                  <a:lnTo>
                    <a:pt x="915" y="75"/>
                  </a:lnTo>
                  <a:lnTo>
                    <a:pt x="882" y="87"/>
                  </a:lnTo>
                  <a:lnTo>
                    <a:pt x="849" y="100"/>
                  </a:lnTo>
                  <a:lnTo>
                    <a:pt x="817" y="114"/>
                  </a:lnTo>
                  <a:lnTo>
                    <a:pt x="785" y="129"/>
                  </a:lnTo>
                  <a:lnTo>
                    <a:pt x="754" y="143"/>
                  </a:lnTo>
                  <a:lnTo>
                    <a:pt x="723" y="159"/>
                  </a:lnTo>
                  <a:lnTo>
                    <a:pt x="692" y="176"/>
                  </a:lnTo>
                  <a:lnTo>
                    <a:pt x="661" y="194"/>
                  </a:lnTo>
                  <a:lnTo>
                    <a:pt x="632" y="212"/>
                  </a:lnTo>
                  <a:lnTo>
                    <a:pt x="602" y="232"/>
                  </a:lnTo>
                  <a:lnTo>
                    <a:pt x="573" y="252"/>
                  </a:lnTo>
                  <a:lnTo>
                    <a:pt x="546" y="273"/>
                  </a:lnTo>
                  <a:lnTo>
                    <a:pt x="517" y="294"/>
                  </a:lnTo>
                  <a:lnTo>
                    <a:pt x="491" y="316"/>
                  </a:lnTo>
                  <a:lnTo>
                    <a:pt x="464" y="339"/>
                  </a:lnTo>
                  <a:lnTo>
                    <a:pt x="437" y="363"/>
                  </a:lnTo>
                  <a:lnTo>
                    <a:pt x="412" y="386"/>
                  </a:lnTo>
                  <a:lnTo>
                    <a:pt x="388" y="412"/>
                  </a:lnTo>
                  <a:lnTo>
                    <a:pt x="363" y="437"/>
                  </a:lnTo>
                  <a:lnTo>
                    <a:pt x="340" y="463"/>
                  </a:lnTo>
                  <a:lnTo>
                    <a:pt x="317" y="489"/>
                  </a:lnTo>
                  <a:lnTo>
                    <a:pt x="295" y="517"/>
                  </a:lnTo>
                  <a:lnTo>
                    <a:pt x="273" y="544"/>
                  </a:lnTo>
                  <a:lnTo>
                    <a:pt x="253" y="573"/>
                  </a:lnTo>
                  <a:lnTo>
                    <a:pt x="233" y="602"/>
                  </a:lnTo>
                  <a:lnTo>
                    <a:pt x="214" y="631"/>
                  </a:lnTo>
                  <a:lnTo>
                    <a:pt x="196" y="661"/>
                  </a:lnTo>
                  <a:lnTo>
                    <a:pt x="178" y="691"/>
                  </a:lnTo>
                  <a:lnTo>
                    <a:pt x="161" y="722"/>
                  </a:lnTo>
                  <a:lnTo>
                    <a:pt x="145" y="753"/>
                  </a:lnTo>
                  <a:lnTo>
                    <a:pt x="129" y="785"/>
                  </a:lnTo>
                  <a:lnTo>
                    <a:pt x="115" y="817"/>
                  </a:lnTo>
                  <a:lnTo>
                    <a:pt x="101" y="849"/>
                  </a:lnTo>
                  <a:lnTo>
                    <a:pt x="88" y="882"/>
                  </a:lnTo>
                  <a:lnTo>
                    <a:pt x="77" y="915"/>
                  </a:lnTo>
                  <a:lnTo>
                    <a:pt x="65" y="948"/>
                  </a:lnTo>
                  <a:lnTo>
                    <a:pt x="56" y="982"/>
                  </a:lnTo>
                  <a:lnTo>
                    <a:pt x="46" y="1016"/>
                  </a:lnTo>
                  <a:lnTo>
                    <a:pt x="37" y="1049"/>
                  </a:lnTo>
                  <a:lnTo>
                    <a:pt x="30" y="1083"/>
                  </a:lnTo>
                  <a:lnTo>
                    <a:pt x="23" y="1118"/>
                  </a:lnTo>
                  <a:lnTo>
                    <a:pt x="17" y="1152"/>
                  </a:lnTo>
                  <a:lnTo>
                    <a:pt x="12" y="1187"/>
                  </a:lnTo>
                  <a:lnTo>
                    <a:pt x="8" y="1222"/>
                  </a:lnTo>
                  <a:lnTo>
                    <a:pt x="5" y="1257"/>
                  </a:lnTo>
                  <a:lnTo>
                    <a:pt x="2" y="1292"/>
                  </a:lnTo>
                  <a:lnTo>
                    <a:pt x="1" y="1327"/>
                  </a:lnTo>
                  <a:lnTo>
                    <a:pt x="0" y="1362"/>
                  </a:lnTo>
                  <a:lnTo>
                    <a:pt x="1" y="1397"/>
                  </a:lnTo>
                  <a:lnTo>
                    <a:pt x="2" y="1432"/>
                  </a:lnTo>
                  <a:lnTo>
                    <a:pt x="5" y="1467"/>
                  </a:lnTo>
                  <a:lnTo>
                    <a:pt x="8" y="1502"/>
                  </a:lnTo>
                  <a:lnTo>
                    <a:pt x="12" y="1538"/>
                  </a:lnTo>
                  <a:lnTo>
                    <a:pt x="17" y="1573"/>
                  </a:lnTo>
                  <a:lnTo>
                    <a:pt x="23" y="1606"/>
                  </a:lnTo>
                  <a:lnTo>
                    <a:pt x="30" y="1641"/>
                  </a:lnTo>
                  <a:lnTo>
                    <a:pt x="37" y="1675"/>
                  </a:lnTo>
                  <a:lnTo>
                    <a:pt x="46" y="1709"/>
                  </a:lnTo>
                  <a:lnTo>
                    <a:pt x="56" y="1743"/>
                  </a:lnTo>
                  <a:lnTo>
                    <a:pt x="65" y="1777"/>
                  </a:lnTo>
                  <a:lnTo>
                    <a:pt x="77" y="1810"/>
                  </a:lnTo>
                  <a:lnTo>
                    <a:pt x="88" y="1843"/>
                  </a:lnTo>
                  <a:lnTo>
                    <a:pt x="101" y="1876"/>
                  </a:lnTo>
                  <a:lnTo>
                    <a:pt x="115" y="1908"/>
                  </a:lnTo>
                  <a:lnTo>
                    <a:pt x="129" y="1941"/>
                  </a:lnTo>
                  <a:lnTo>
                    <a:pt x="145" y="1971"/>
                  </a:lnTo>
                  <a:lnTo>
                    <a:pt x="161" y="2003"/>
                  </a:lnTo>
                  <a:lnTo>
                    <a:pt x="178" y="2034"/>
                  </a:lnTo>
                  <a:lnTo>
                    <a:pt x="196" y="2064"/>
                  </a:lnTo>
                  <a:lnTo>
                    <a:pt x="214" y="2093"/>
                  </a:lnTo>
                  <a:lnTo>
                    <a:pt x="233" y="2123"/>
                  </a:lnTo>
                  <a:lnTo>
                    <a:pt x="253" y="2152"/>
                  </a:lnTo>
                  <a:lnTo>
                    <a:pt x="273" y="2180"/>
                  </a:lnTo>
                  <a:lnTo>
                    <a:pt x="295" y="2208"/>
                  </a:lnTo>
                  <a:lnTo>
                    <a:pt x="317" y="2236"/>
                  </a:lnTo>
                  <a:lnTo>
                    <a:pt x="340" y="2262"/>
                  </a:lnTo>
                  <a:lnTo>
                    <a:pt x="363" y="2288"/>
                  </a:lnTo>
                  <a:lnTo>
                    <a:pt x="388" y="2313"/>
                  </a:lnTo>
                  <a:lnTo>
                    <a:pt x="412" y="2339"/>
                  </a:lnTo>
                  <a:lnTo>
                    <a:pt x="437" y="2363"/>
                  </a:lnTo>
                  <a:lnTo>
                    <a:pt x="464" y="2386"/>
                  </a:lnTo>
                  <a:lnTo>
                    <a:pt x="491" y="2409"/>
                  </a:lnTo>
                  <a:lnTo>
                    <a:pt x="517" y="2431"/>
                  </a:lnTo>
                  <a:lnTo>
                    <a:pt x="546" y="2452"/>
                  </a:lnTo>
                  <a:lnTo>
                    <a:pt x="573" y="2473"/>
                  </a:lnTo>
                  <a:lnTo>
                    <a:pt x="602" y="2493"/>
                  </a:lnTo>
                  <a:lnTo>
                    <a:pt x="632" y="2513"/>
                  </a:lnTo>
                  <a:lnTo>
                    <a:pt x="661" y="2531"/>
                  </a:lnTo>
                  <a:lnTo>
                    <a:pt x="692" y="2549"/>
                  </a:lnTo>
                  <a:lnTo>
                    <a:pt x="723" y="2566"/>
                  </a:lnTo>
                  <a:lnTo>
                    <a:pt x="754" y="2582"/>
                  </a:lnTo>
                  <a:lnTo>
                    <a:pt x="785" y="2596"/>
                  </a:lnTo>
                  <a:lnTo>
                    <a:pt x="817" y="2611"/>
                  </a:lnTo>
                  <a:lnTo>
                    <a:pt x="849" y="2625"/>
                  </a:lnTo>
                  <a:lnTo>
                    <a:pt x="882" y="2638"/>
                  </a:lnTo>
                  <a:lnTo>
                    <a:pt x="915" y="2649"/>
                  </a:lnTo>
                  <a:lnTo>
                    <a:pt x="949" y="2661"/>
                  </a:lnTo>
                  <a:lnTo>
                    <a:pt x="982" y="2671"/>
                  </a:lnTo>
                  <a:lnTo>
                    <a:pt x="1016" y="2680"/>
                  </a:lnTo>
                  <a:lnTo>
                    <a:pt x="1050" y="2689"/>
                  </a:lnTo>
                  <a:lnTo>
                    <a:pt x="1084" y="2696"/>
                  </a:lnTo>
                  <a:lnTo>
                    <a:pt x="1119" y="2704"/>
                  </a:lnTo>
                  <a:lnTo>
                    <a:pt x="1153" y="2709"/>
                  </a:lnTo>
                  <a:lnTo>
                    <a:pt x="1188" y="2714"/>
                  </a:lnTo>
                  <a:lnTo>
                    <a:pt x="1223" y="2718"/>
                  </a:lnTo>
                  <a:lnTo>
                    <a:pt x="1258" y="2722"/>
                  </a:lnTo>
                  <a:lnTo>
                    <a:pt x="1293" y="2724"/>
                  </a:lnTo>
                  <a:lnTo>
                    <a:pt x="1328" y="2725"/>
                  </a:lnTo>
                  <a:lnTo>
                    <a:pt x="1363" y="2725"/>
                  </a:lnTo>
                  <a:lnTo>
                    <a:pt x="1398" y="2725"/>
                  </a:lnTo>
                  <a:lnTo>
                    <a:pt x="1433" y="2724"/>
                  </a:lnTo>
                  <a:lnTo>
                    <a:pt x="1468" y="2722"/>
                  </a:lnTo>
                  <a:lnTo>
                    <a:pt x="1503" y="2718"/>
                  </a:lnTo>
                  <a:lnTo>
                    <a:pt x="1538" y="2714"/>
                  </a:lnTo>
                  <a:lnTo>
                    <a:pt x="1572" y="2709"/>
                  </a:lnTo>
                  <a:lnTo>
                    <a:pt x="1607" y="2704"/>
                  </a:lnTo>
                  <a:lnTo>
                    <a:pt x="1641" y="2696"/>
                  </a:lnTo>
                  <a:lnTo>
                    <a:pt x="1676" y="2689"/>
                  </a:lnTo>
                  <a:lnTo>
                    <a:pt x="1710" y="2680"/>
                  </a:lnTo>
                  <a:lnTo>
                    <a:pt x="1743" y="2671"/>
                  </a:lnTo>
                  <a:lnTo>
                    <a:pt x="1776" y="2661"/>
                  </a:lnTo>
                  <a:lnTo>
                    <a:pt x="1809" y="2649"/>
                  </a:lnTo>
                  <a:lnTo>
                    <a:pt x="1843" y="2638"/>
                  </a:lnTo>
                  <a:lnTo>
                    <a:pt x="1875" y="2625"/>
                  </a:lnTo>
                  <a:lnTo>
                    <a:pt x="1908" y="2611"/>
                  </a:lnTo>
                  <a:lnTo>
                    <a:pt x="1940" y="2596"/>
                  </a:lnTo>
                  <a:lnTo>
                    <a:pt x="1972" y="2582"/>
                  </a:lnTo>
                  <a:lnTo>
                    <a:pt x="2002" y="2566"/>
                  </a:lnTo>
                  <a:lnTo>
                    <a:pt x="2033" y="2549"/>
                  </a:lnTo>
                  <a:lnTo>
                    <a:pt x="2063" y="2531"/>
                  </a:lnTo>
                  <a:lnTo>
                    <a:pt x="2094" y="2513"/>
                  </a:lnTo>
                  <a:lnTo>
                    <a:pt x="2122" y="2493"/>
                  </a:lnTo>
                  <a:lnTo>
                    <a:pt x="2151" y="2473"/>
                  </a:lnTo>
                  <a:lnTo>
                    <a:pt x="2180" y="2452"/>
                  </a:lnTo>
                  <a:lnTo>
                    <a:pt x="2207" y="2431"/>
                  </a:lnTo>
                  <a:lnTo>
                    <a:pt x="2235" y="2409"/>
                  </a:lnTo>
                  <a:lnTo>
                    <a:pt x="2261" y="2386"/>
                  </a:lnTo>
                  <a:lnTo>
                    <a:pt x="2288" y="2363"/>
                  </a:lnTo>
                  <a:lnTo>
                    <a:pt x="2313" y="2339"/>
                  </a:lnTo>
                  <a:lnTo>
                    <a:pt x="2338" y="2313"/>
                  </a:lnTo>
                  <a:lnTo>
                    <a:pt x="2362" y="2288"/>
                  </a:lnTo>
                  <a:lnTo>
                    <a:pt x="2386" y="2262"/>
                  </a:lnTo>
                  <a:lnTo>
                    <a:pt x="2408" y="2236"/>
                  </a:lnTo>
                  <a:lnTo>
                    <a:pt x="2430" y="2208"/>
                  </a:lnTo>
                  <a:lnTo>
                    <a:pt x="2451" y="2180"/>
                  </a:lnTo>
                  <a:lnTo>
                    <a:pt x="2473" y="2152"/>
                  </a:lnTo>
                  <a:lnTo>
                    <a:pt x="2493" y="2123"/>
                  </a:lnTo>
                  <a:lnTo>
                    <a:pt x="2512" y="2093"/>
                  </a:lnTo>
                  <a:lnTo>
                    <a:pt x="2530" y="2064"/>
                  </a:lnTo>
                  <a:lnTo>
                    <a:pt x="2548" y="2034"/>
                  </a:lnTo>
                  <a:lnTo>
                    <a:pt x="2565" y="2003"/>
                  </a:lnTo>
                  <a:lnTo>
                    <a:pt x="2581" y="1971"/>
                  </a:lnTo>
                  <a:lnTo>
                    <a:pt x="2596" y="1941"/>
                  </a:lnTo>
                  <a:lnTo>
                    <a:pt x="2610" y="1908"/>
                  </a:lnTo>
                  <a:lnTo>
                    <a:pt x="2624" y="1876"/>
                  </a:lnTo>
                  <a:lnTo>
                    <a:pt x="2637" y="1843"/>
                  </a:lnTo>
                  <a:lnTo>
                    <a:pt x="2649" y="1810"/>
                  </a:lnTo>
                  <a:lnTo>
                    <a:pt x="2659" y="1777"/>
                  </a:lnTo>
                  <a:lnTo>
                    <a:pt x="2670" y="1743"/>
                  </a:lnTo>
                  <a:lnTo>
                    <a:pt x="2679" y="1709"/>
                  </a:lnTo>
                  <a:lnTo>
                    <a:pt x="2688" y="1675"/>
                  </a:lnTo>
                  <a:lnTo>
                    <a:pt x="2695" y="1641"/>
                  </a:lnTo>
                  <a:lnTo>
                    <a:pt x="2702" y="1606"/>
                  </a:lnTo>
                  <a:lnTo>
                    <a:pt x="2708" y="1573"/>
                  </a:lnTo>
                  <a:lnTo>
                    <a:pt x="2713" y="1538"/>
                  </a:lnTo>
                  <a:lnTo>
                    <a:pt x="2717" y="1502"/>
                  </a:lnTo>
                  <a:lnTo>
                    <a:pt x="2720" y="1467"/>
                  </a:lnTo>
                  <a:lnTo>
                    <a:pt x="2722" y="1432"/>
                  </a:lnTo>
                  <a:lnTo>
                    <a:pt x="2724" y="1397"/>
                  </a:lnTo>
                  <a:lnTo>
                    <a:pt x="2724" y="136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06" name="Freeform 189"/>
            <p:cNvSpPr>
              <a:spLocks/>
            </p:cNvSpPr>
            <p:nvPr/>
          </p:nvSpPr>
          <p:spPr bwMode="auto">
            <a:xfrm>
              <a:off x="2946" y="2218"/>
              <a:ext cx="490" cy="490"/>
            </a:xfrm>
            <a:custGeom>
              <a:avLst/>
              <a:gdLst>
                <a:gd name="T0" fmla="*/ 489 w 3427"/>
                <a:gd name="T1" fmla="*/ 222 h 3429"/>
                <a:gd name="T2" fmla="*/ 485 w 3427"/>
                <a:gd name="T3" fmla="*/ 194 h 3429"/>
                <a:gd name="T4" fmla="*/ 477 w 3427"/>
                <a:gd name="T5" fmla="*/ 167 h 3429"/>
                <a:gd name="T6" fmla="*/ 467 w 3427"/>
                <a:gd name="T7" fmla="*/ 141 h 3429"/>
                <a:gd name="T8" fmla="*/ 453 w 3427"/>
                <a:gd name="T9" fmla="*/ 116 h 3429"/>
                <a:gd name="T10" fmla="*/ 437 w 3427"/>
                <a:gd name="T11" fmla="*/ 93 h 3429"/>
                <a:gd name="T12" fmla="*/ 418 w 3427"/>
                <a:gd name="T13" fmla="*/ 72 h 3429"/>
                <a:gd name="T14" fmla="*/ 397 w 3427"/>
                <a:gd name="T15" fmla="*/ 53 h 3429"/>
                <a:gd name="T16" fmla="*/ 374 w 3427"/>
                <a:gd name="T17" fmla="*/ 37 h 3429"/>
                <a:gd name="T18" fmla="*/ 349 w 3427"/>
                <a:gd name="T19" fmla="*/ 23 h 3429"/>
                <a:gd name="T20" fmla="*/ 323 w 3427"/>
                <a:gd name="T21" fmla="*/ 13 h 3429"/>
                <a:gd name="T22" fmla="*/ 296 w 3427"/>
                <a:gd name="T23" fmla="*/ 5 h 3429"/>
                <a:gd name="T24" fmla="*/ 268 w 3427"/>
                <a:gd name="T25" fmla="*/ 1 h 3429"/>
                <a:gd name="T26" fmla="*/ 239 w 3427"/>
                <a:gd name="T27" fmla="*/ 0 h 3429"/>
                <a:gd name="T28" fmla="*/ 211 w 3427"/>
                <a:gd name="T29" fmla="*/ 2 h 3429"/>
                <a:gd name="T30" fmla="*/ 183 w 3427"/>
                <a:gd name="T31" fmla="*/ 8 h 3429"/>
                <a:gd name="T32" fmla="*/ 156 w 3427"/>
                <a:gd name="T33" fmla="*/ 17 h 3429"/>
                <a:gd name="T34" fmla="*/ 131 w 3427"/>
                <a:gd name="T35" fmla="*/ 28 h 3429"/>
                <a:gd name="T36" fmla="*/ 107 w 3427"/>
                <a:gd name="T37" fmla="*/ 43 h 3429"/>
                <a:gd name="T38" fmla="*/ 84 w 3427"/>
                <a:gd name="T39" fmla="*/ 60 h 3429"/>
                <a:gd name="T40" fmla="*/ 64 w 3427"/>
                <a:gd name="T41" fmla="*/ 80 h 3429"/>
                <a:gd name="T42" fmla="*/ 46 w 3427"/>
                <a:gd name="T43" fmla="*/ 102 h 3429"/>
                <a:gd name="T44" fmla="*/ 31 w 3427"/>
                <a:gd name="T45" fmla="*/ 126 h 3429"/>
                <a:gd name="T46" fmla="*/ 19 w 3427"/>
                <a:gd name="T47" fmla="*/ 151 h 3429"/>
                <a:gd name="T48" fmla="*/ 9 w 3427"/>
                <a:gd name="T49" fmla="*/ 178 h 3429"/>
                <a:gd name="T50" fmla="*/ 3 w 3427"/>
                <a:gd name="T51" fmla="*/ 206 h 3429"/>
                <a:gd name="T52" fmla="*/ 0 w 3427"/>
                <a:gd name="T53" fmla="*/ 234 h 3429"/>
                <a:gd name="T54" fmla="*/ 1 w 3427"/>
                <a:gd name="T55" fmla="*/ 262 h 3429"/>
                <a:gd name="T56" fmla="*/ 4 w 3427"/>
                <a:gd name="T57" fmla="*/ 290 h 3429"/>
                <a:gd name="T58" fmla="*/ 11 w 3427"/>
                <a:gd name="T59" fmla="*/ 318 h 3429"/>
                <a:gd name="T60" fmla="*/ 21 w 3427"/>
                <a:gd name="T61" fmla="*/ 344 h 3429"/>
                <a:gd name="T62" fmla="*/ 34 w 3427"/>
                <a:gd name="T63" fmla="*/ 369 h 3429"/>
                <a:gd name="T64" fmla="*/ 49 w 3427"/>
                <a:gd name="T65" fmla="*/ 393 h 3429"/>
                <a:gd name="T66" fmla="*/ 68 w 3427"/>
                <a:gd name="T67" fmla="*/ 414 h 3429"/>
                <a:gd name="T68" fmla="*/ 89 w 3427"/>
                <a:gd name="T69" fmla="*/ 433 h 3429"/>
                <a:gd name="T70" fmla="*/ 111 w 3427"/>
                <a:gd name="T71" fmla="*/ 450 h 3429"/>
                <a:gd name="T72" fmla="*/ 136 w 3427"/>
                <a:gd name="T73" fmla="*/ 464 h 3429"/>
                <a:gd name="T74" fmla="*/ 162 w 3427"/>
                <a:gd name="T75" fmla="*/ 475 h 3429"/>
                <a:gd name="T76" fmla="*/ 189 w 3427"/>
                <a:gd name="T77" fmla="*/ 483 h 3429"/>
                <a:gd name="T78" fmla="*/ 217 w 3427"/>
                <a:gd name="T79" fmla="*/ 488 h 3429"/>
                <a:gd name="T80" fmla="*/ 245 w 3427"/>
                <a:gd name="T81" fmla="*/ 490 h 3429"/>
                <a:gd name="T82" fmla="*/ 273 w 3427"/>
                <a:gd name="T83" fmla="*/ 488 h 3429"/>
                <a:gd name="T84" fmla="*/ 301 w 3427"/>
                <a:gd name="T85" fmla="*/ 483 h 3429"/>
                <a:gd name="T86" fmla="*/ 328 w 3427"/>
                <a:gd name="T87" fmla="*/ 475 h 3429"/>
                <a:gd name="T88" fmla="*/ 354 w 3427"/>
                <a:gd name="T89" fmla="*/ 464 h 3429"/>
                <a:gd name="T90" fmla="*/ 379 w 3427"/>
                <a:gd name="T91" fmla="*/ 450 h 3429"/>
                <a:gd name="T92" fmla="*/ 401 w 3427"/>
                <a:gd name="T93" fmla="*/ 433 h 3429"/>
                <a:gd name="T94" fmla="*/ 422 w 3427"/>
                <a:gd name="T95" fmla="*/ 414 h 3429"/>
                <a:gd name="T96" fmla="*/ 440 w 3427"/>
                <a:gd name="T97" fmla="*/ 393 h 3429"/>
                <a:gd name="T98" fmla="*/ 456 w 3427"/>
                <a:gd name="T99" fmla="*/ 369 h 3429"/>
                <a:gd name="T100" fmla="*/ 469 w 3427"/>
                <a:gd name="T101" fmla="*/ 344 h 342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427" h="3429">
                  <a:moveTo>
                    <a:pt x="3427" y="1714"/>
                  </a:moveTo>
                  <a:lnTo>
                    <a:pt x="3426" y="1675"/>
                  </a:lnTo>
                  <a:lnTo>
                    <a:pt x="3425" y="1635"/>
                  </a:lnTo>
                  <a:lnTo>
                    <a:pt x="3423" y="1596"/>
                  </a:lnTo>
                  <a:lnTo>
                    <a:pt x="3420" y="1556"/>
                  </a:lnTo>
                  <a:lnTo>
                    <a:pt x="3416" y="1517"/>
                  </a:lnTo>
                  <a:lnTo>
                    <a:pt x="3410" y="1478"/>
                  </a:lnTo>
                  <a:lnTo>
                    <a:pt x="3405" y="1439"/>
                  </a:lnTo>
                  <a:lnTo>
                    <a:pt x="3398" y="1399"/>
                  </a:lnTo>
                  <a:lnTo>
                    <a:pt x="3390" y="1361"/>
                  </a:lnTo>
                  <a:lnTo>
                    <a:pt x="3382" y="1322"/>
                  </a:lnTo>
                  <a:lnTo>
                    <a:pt x="3372" y="1284"/>
                  </a:lnTo>
                  <a:lnTo>
                    <a:pt x="3361" y="1245"/>
                  </a:lnTo>
                  <a:lnTo>
                    <a:pt x="3350" y="1207"/>
                  </a:lnTo>
                  <a:lnTo>
                    <a:pt x="3338" y="1169"/>
                  </a:lnTo>
                  <a:lnTo>
                    <a:pt x="3325" y="1132"/>
                  </a:lnTo>
                  <a:lnTo>
                    <a:pt x="3312" y="1095"/>
                  </a:lnTo>
                  <a:lnTo>
                    <a:pt x="3297" y="1059"/>
                  </a:lnTo>
                  <a:lnTo>
                    <a:pt x="3281" y="1022"/>
                  </a:lnTo>
                  <a:lnTo>
                    <a:pt x="3265" y="986"/>
                  </a:lnTo>
                  <a:lnTo>
                    <a:pt x="3247" y="951"/>
                  </a:lnTo>
                  <a:lnTo>
                    <a:pt x="3229" y="916"/>
                  </a:lnTo>
                  <a:lnTo>
                    <a:pt x="3211" y="881"/>
                  </a:lnTo>
                  <a:lnTo>
                    <a:pt x="3191" y="845"/>
                  </a:lnTo>
                  <a:lnTo>
                    <a:pt x="3170" y="812"/>
                  </a:lnTo>
                  <a:lnTo>
                    <a:pt x="3149" y="779"/>
                  </a:lnTo>
                  <a:lnTo>
                    <a:pt x="3127" y="746"/>
                  </a:lnTo>
                  <a:lnTo>
                    <a:pt x="3105" y="713"/>
                  </a:lnTo>
                  <a:lnTo>
                    <a:pt x="3080" y="681"/>
                  </a:lnTo>
                  <a:lnTo>
                    <a:pt x="3057" y="650"/>
                  </a:lnTo>
                  <a:lnTo>
                    <a:pt x="3031" y="620"/>
                  </a:lnTo>
                  <a:lnTo>
                    <a:pt x="3006" y="589"/>
                  </a:lnTo>
                  <a:lnTo>
                    <a:pt x="2979" y="559"/>
                  </a:lnTo>
                  <a:lnTo>
                    <a:pt x="2953" y="530"/>
                  </a:lnTo>
                  <a:lnTo>
                    <a:pt x="2925" y="502"/>
                  </a:lnTo>
                  <a:lnTo>
                    <a:pt x="2897" y="474"/>
                  </a:lnTo>
                  <a:lnTo>
                    <a:pt x="2868" y="448"/>
                  </a:lnTo>
                  <a:lnTo>
                    <a:pt x="2838" y="421"/>
                  </a:lnTo>
                  <a:lnTo>
                    <a:pt x="2808" y="396"/>
                  </a:lnTo>
                  <a:lnTo>
                    <a:pt x="2777" y="370"/>
                  </a:lnTo>
                  <a:lnTo>
                    <a:pt x="2746" y="346"/>
                  </a:lnTo>
                  <a:lnTo>
                    <a:pt x="2714" y="322"/>
                  </a:lnTo>
                  <a:lnTo>
                    <a:pt x="2681" y="300"/>
                  </a:lnTo>
                  <a:lnTo>
                    <a:pt x="2648" y="278"/>
                  </a:lnTo>
                  <a:lnTo>
                    <a:pt x="2616" y="257"/>
                  </a:lnTo>
                  <a:lnTo>
                    <a:pt x="2582" y="236"/>
                  </a:lnTo>
                  <a:lnTo>
                    <a:pt x="2548" y="216"/>
                  </a:lnTo>
                  <a:lnTo>
                    <a:pt x="2513" y="197"/>
                  </a:lnTo>
                  <a:lnTo>
                    <a:pt x="2478" y="179"/>
                  </a:lnTo>
                  <a:lnTo>
                    <a:pt x="2442" y="162"/>
                  </a:lnTo>
                  <a:lnTo>
                    <a:pt x="2405" y="146"/>
                  </a:lnTo>
                  <a:lnTo>
                    <a:pt x="2369" y="130"/>
                  </a:lnTo>
                  <a:lnTo>
                    <a:pt x="2332" y="116"/>
                  </a:lnTo>
                  <a:lnTo>
                    <a:pt x="2295" y="102"/>
                  </a:lnTo>
                  <a:lnTo>
                    <a:pt x="2258" y="89"/>
                  </a:lnTo>
                  <a:lnTo>
                    <a:pt x="2220" y="76"/>
                  </a:lnTo>
                  <a:lnTo>
                    <a:pt x="2183" y="66"/>
                  </a:lnTo>
                  <a:lnTo>
                    <a:pt x="2144" y="55"/>
                  </a:lnTo>
                  <a:lnTo>
                    <a:pt x="2106" y="46"/>
                  </a:lnTo>
                  <a:lnTo>
                    <a:pt x="2067" y="37"/>
                  </a:lnTo>
                  <a:lnTo>
                    <a:pt x="2029" y="30"/>
                  </a:lnTo>
                  <a:lnTo>
                    <a:pt x="1990" y="22"/>
                  </a:lnTo>
                  <a:lnTo>
                    <a:pt x="1950" y="17"/>
                  </a:lnTo>
                  <a:lnTo>
                    <a:pt x="1911" y="12"/>
                  </a:lnTo>
                  <a:lnTo>
                    <a:pt x="1872" y="7"/>
                  </a:lnTo>
                  <a:lnTo>
                    <a:pt x="1833" y="4"/>
                  </a:lnTo>
                  <a:lnTo>
                    <a:pt x="1792" y="2"/>
                  </a:lnTo>
                  <a:lnTo>
                    <a:pt x="1753" y="0"/>
                  </a:lnTo>
                  <a:lnTo>
                    <a:pt x="1714" y="0"/>
                  </a:lnTo>
                  <a:lnTo>
                    <a:pt x="1674" y="0"/>
                  </a:lnTo>
                  <a:lnTo>
                    <a:pt x="1634" y="2"/>
                  </a:lnTo>
                  <a:lnTo>
                    <a:pt x="1595" y="4"/>
                  </a:lnTo>
                  <a:lnTo>
                    <a:pt x="1556" y="7"/>
                  </a:lnTo>
                  <a:lnTo>
                    <a:pt x="1516" y="12"/>
                  </a:lnTo>
                  <a:lnTo>
                    <a:pt x="1477" y="17"/>
                  </a:lnTo>
                  <a:lnTo>
                    <a:pt x="1438" y="22"/>
                  </a:lnTo>
                  <a:lnTo>
                    <a:pt x="1399" y="30"/>
                  </a:lnTo>
                  <a:lnTo>
                    <a:pt x="1359" y="37"/>
                  </a:lnTo>
                  <a:lnTo>
                    <a:pt x="1321" y="46"/>
                  </a:lnTo>
                  <a:lnTo>
                    <a:pt x="1283" y="55"/>
                  </a:lnTo>
                  <a:lnTo>
                    <a:pt x="1245" y="66"/>
                  </a:lnTo>
                  <a:lnTo>
                    <a:pt x="1207" y="76"/>
                  </a:lnTo>
                  <a:lnTo>
                    <a:pt x="1169" y="89"/>
                  </a:lnTo>
                  <a:lnTo>
                    <a:pt x="1131" y="102"/>
                  </a:lnTo>
                  <a:lnTo>
                    <a:pt x="1094" y="116"/>
                  </a:lnTo>
                  <a:lnTo>
                    <a:pt x="1058" y="130"/>
                  </a:lnTo>
                  <a:lnTo>
                    <a:pt x="1022" y="146"/>
                  </a:lnTo>
                  <a:lnTo>
                    <a:pt x="986" y="162"/>
                  </a:lnTo>
                  <a:lnTo>
                    <a:pt x="950" y="179"/>
                  </a:lnTo>
                  <a:lnTo>
                    <a:pt x="915" y="197"/>
                  </a:lnTo>
                  <a:lnTo>
                    <a:pt x="880" y="216"/>
                  </a:lnTo>
                  <a:lnTo>
                    <a:pt x="846" y="236"/>
                  </a:lnTo>
                  <a:lnTo>
                    <a:pt x="812" y="257"/>
                  </a:lnTo>
                  <a:lnTo>
                    <a:pt x="778" y="278"/>
                  </a:lnTo>
                  <a:lnTo>
                    <a:pt x="745" y="300"/>
                  </a:lnTo>
                  <a:lnTo>
                    <a:pt x="713" y="322"/>
                  </a:lnTo>
                  <a:lnTo>
                    <a:pt x="681" y="346"/>
                  </a:lnTo>
                  <a:lnTo>
                    <a:pt x="649" y="370"/>
                  </a:lnTo>
                  <a:lnTo>
                    <a:pt x="619" y="396"/>
                  </a:lnTo>
                  <a:lnTo>
                    <a:pt x="589" y="421"/>
                  </a:lnTo>
                  <a:lnTo>
                    <a:pt x="559" y="448"/>
                  </a:lnTo>
                  <a:lnTo>
                    <a:pt x="531" y="474"/>
                  </a:lnTo>
                  <a:lnTo>
                    <a:pt x="502" y="502"/>
                  </a:lnTo>
                  <a:lnTo>
                    <a:pt x="474" y="530"/>
                  </a:lnTo>
                  <a:lnTo>
                    <a:pt x="447" y="559"/>
                  </a:lnTo>
                  <a:lnTo>
                    <a:pt x="421" y="589"/>
                  </a:lnTo>
                  <a:lnTo>
                    <a:pt x="395" y="620"/>
                  </a:lnTo>
                  <a:lnTo>
                    <a:pt x="370" y="650"/>
                  </a:lnTo>
                  <a:lnTo>
                    <a:pt x="346" y="681"/>
                  </a:lnTo>
                  <a:lnTo>
                    <a:pt x="323" y="713"/>
                  </a:lnTo>
                  <a:lnTo>
                    <a:pt x="300" y="746"/>
                  </a:lnTo>
                  <a:lnTo>
                    <a:pt x="278" y="779"/>
                  </a:lnTo>
                  <a:lnTo>
                    <a:pt x="257" y="812"/>
                  </a:lnTo>
                  <a:lnTo>
                    <a:pt x="237" y="845"/>
                  </a:lnTo>
                  <a:lnTo>
                    <a:pt x="217" y="881"/>
                  </a:lnTo>
                  <a:lnTo>
                    <a:pt x="197" y="916"/>
                  </a:lnTo>
                  <a:lnTo>
                    <a:pt x="179" y="951"/>
                  </a:lnTo>
                  <a:lnTo>
                    <a:pt x="162" y="986"/>
                  </a:lnTo>
                  <a:lnTo>
                    <a:pt x="147" y="1022"/>
                  </a:lnTo>
                  <a:lnTo>
                    <a:pt x="131" y="1059"/>
                  </a:lnTo>
                  <a:lnTo>
                    <a:pt x="116" y="1095"/>
                  </a:lnTo>
                  <a:lnTo>
                    <a:pt x="102" y="1132"/>
                  </a:lnTo>
                  <a:lnTo>
                    <a:pt x="89" y="1169"/>
                  </a:lnTo>
                  <a:lnTo>
                    <a:pt x="77" y="1207"/>
                  </a:lnTo>
                  <a:lnTo>
                    <a:pt x="66" y="1245"/>
                  </a:lnTo>
                  <a:lnTo>
                    <a:pt x="55" y="1284"/>
                  </a:lnTo>
                  <a:lnTo>
                    <a:pt x="46" y="1322"/>
                  </a:lnTo>
                  <a:lnTo>
                    <a:pt x="37" y="1361"/>
                  </a:lnTo>
                  <a:lnTo>
                    <a:pt x="29" y="1399"/>
                  </a:lnTo>
                  <a:lnTo>
                    <a:pt x="22" y="1439"/>
                  </a:lnTo>
                  <a:lnTo>
                    <a:pt x="16" y="1478"/>
                  </a:lnTo>
                  <a:lnTo>
                    <a:pt x="12" y="1517"/>
                  </a:lnTo>
                  <a:lnTo>
                    <a:pt x="8" y="1556"/>
                  </a:lnTo>
                  <a:lnTo>
                    <a:pt x="4" y="1596"/>
                  </a:lnTo>
                  <a:lnTo>
                    <a:pt x="2" y="1635"/>
                  </a:lnTo>
                  <a:lnTo>
                    <a:pt x="0" y="1675"/>
                  </a:lnTo>
                  <a:lnTo>
                    <a:pt x="0" y="1714"/>
                  </a:lnTo>
                  <a:lnTo>
                    <a:pt x="0" y="1754"/>
                  </a:lnTo>
                  <a:lnTo>
                    <a:pt x="2" y="1794"/>
                  </a:lnTo>
                  <a:lnTo>
                    <a:pt x="4" y="1833"/>
                  </a:lnTo>
                  <a:lnTo>
                    <a:pt x="8" y="1873"/>
                  </a:lnTo>
                  <a:lnTo>
                    <a:pt x="12" y="1912"/>
                  </a:lnTo>
                  <a:lnTo>
                    <a:pt x="16" y="1951"/>
                  </a:lnTo>
                  <a:lnTo>
                    <a:pt x="22" y="1990"/>
                  </a:lnTo>
                  <a:lnTo>
                    <a:pt x="29" y="2030"/>
                  </a:lnTo>
                  <a:lnTo>
                    <a:pt x="37" y="2069"/>
                  </a:lnTo>
                  <a:lnTo>
                    <a:pt x="46" y="2107"/>
                  </a:lnTo>
                  <a:lnTo>
                    <a:pt x="55" y="2145"/>
                  </a:lnTo>
                  <a:lnTo>
                    <a:pt x="66" y="2183"/>
                  </a:lnTo>
                  <a:lnTo>
                    <a:pt x="77" y="2222"/>
                  </a:lnTo>
                  <a:lnTo>
                    <a:pt x="89" y="2260"/>
                  </a:lnTo>
                  <a:lnTo>
                    <a:pt x="102" y="2297"/>
                  </a:lnTo>
                  <a:lnTo>
                    <a:pt x="116" y="2334"/>
                  </a:lnTo>
                  <a:lnTo>
                    <a:pt x="131" y="2371"/>
                  </a:lnTo>
                  <a:lnTo>
                    <a:pt x="147" y="2407"/>
                  </a:lnTo>
                  <a:lnTo>
                    <a:pt x="162" y="2443"/>
                  </a:lnTo>
                  <a:lnTo>
                    <a:pt x="179" y="2478"/>
                  </a:lnTo>
                  <a:lnTo>
                    <a:pt x="197" y="2514"/>
                  </a:lnTo>
                  <a:lnTo>
                    <a:pt x="217" y="2548"/>
                  </a:lnTo>
                  <a:lnTo>
                    <a:pt x="237" y="2583"/>
                  </a:lnTo>
                  <a:lnTo>
                    <a:pt x="257" y="2617"/>
                  </a:lnTo>
                  <a:lnTo>
                    <a:pt x="278" y="2650"/>
                  </a:lnTo>
                  <a:lnTo>
                    <a:pt x="300" y="2683"/>
                  </a:lnTo>
                  <a:lnTo>
                    <a:pt x="323" y="2716"/>
                  </a:lnTo>
                  <a:lnTo>
                    <a:pt x="346" y="2748"/>
                  </a:lnTo>
                  <a:lnTo>
                    <a:pt x="370" y="2779"/>
                  </a:lnTo>
                  <a:lnTo>
                    <a:pt x="395" y="2809"/>
                  </a:lnTo>
                  <a:lnTo>
                    <a:pt x="421" y="2840"/>
                  </a:lnTo>
                  <a:lnTo>
                    <a:pt x="447" y="2870"/>
                  </a:lnTo>
                  <a:lnTo>
                    <a:pt x="474" y="2898"/>
                  </a:lnTo>
                  <a:lnTo>
                    <a:pt x="502" y="2927"/>
                  </a:lnTo>
                  <a:lnTo>
                    <a:pt x="531" y="2955"/>
                  </a:lnTo>
                  <a:lnTo>
                    <a:pt x="559" y="2981"/>
                  </a:lnTo>
                  <a:lnTo>
                    <a:pt x="589" y="3008"/>
                  </a:lnTo>
                  <a:lnTo>
                    <a:pt x="619" y="3033"/>
                  </a:lnTo>
                  <a:lnTo>
                    <a:pt x="649" y="3059"/>
                  </a:lnTo>
                  <a:lnTo>
                    <a:pt x="681" y="3083"/>
                  </a:lnTo>
                  <a:lnTo>
                    <a:pt x="713" y="3106"/>
                  </a:lnTo>
                  <a:lnTo>
                    <a:pt x="745" y="3129"/>
                  </a:lnTo>
                  <a:lnTo>
                    <a:pt x="778" y="3151"/>
                  </a:lnTo>
                  <a:lnTo>
                    <a:pt x="812" y="3172"/>
                  </a:lnTo>
                  <a:lnTo>
                    <a:pt x="846" y="3192"/>
                  </a:lnTo>
                  <a:lnTo>
                    <a:pt x="880" y="3213"/>
                  </a:lnTo>
                  <a:lnTo>
                    <a:pt x="915" y="3232"/>
                  </a:lnTo>
                  <a:lnTo>
                    <a:pt x="950" y="3250"/>
                  </a:lnTo>
                  <a:lnTo>
                    <a:pt x="986" y="3267"/>
                  </a:lnTo>
                  <a:lnTo>
                    <a:pt x="1022" y="3283"/>
                  </a:lnTo>
                  <a:lnTo>
                    <a:pt x="1058" y="3298"/>
                  </a:lnTo>
                  <a:lnTo>
                    <a:pt x="1094" y="3313"/>
                  </a:lnTo>
                  <a:lnTo>
                    <a:pt x="1131" y="3327"/>
                  </a:lnTo>
                  <a:lnTo>
                    <a:pt x="1169" y="3340"/>
                  </a:lnTo>
                  <a:lnTo>
                    <a:pt x="1207" y="3353"/>
                  </a:lnTo>
                  <a:lnTo>
                    <a:pt x="1245" y="3363"/>
                  </a:lnTo>
                  <a:lnTo>
                    <a:pt x="1283" y="3374"/>
                  </a:lnTo>
                  <a:lnTo>
                    <a:pt x="1321" y="3383"/>
                  </a:lnTo>
                  <a:lnTo>
                    <a:pt x="1359" y="3392"/>
                  </a:lnTo>
                  <a:lnTo>
                    <a:pt x="1399" y="3400"/>
                  </a:lnTo>
                  <a:lnTo>
                    <a:pt x="1438" y="3407"/>
                  </a:lnTo>
                  <a:lnTo>
                    <a:pt x="1477" y="3413"/>
                  </a:lnTo>
                  <a:lnTo>
                    <a:pt x="1516" y="3417"/>
                  </a:lnTo>
                  <a:lnTo>
                    <a:pt x="1556" y="3422"/>
                  </a:lnTo>
                  <a:lnTo>
                    <a:pt x="1595" y="3425"/>
                  </a:lnTo>
                  <a:lnTo>
                    <a:pt x="1634" y="3427"/>
                  </a:lnTo>
                  <a:lnTo>
                    <a:pt x="1674" y="3429"/>
                  </a:lnTo>
                  <a:lnTo>
                    <a:pt x="1714" y="3429"/>
                  </a:lnTo>
                  <a:lnTo>
                    <a:pt x="1753" y="3429"/>
                  </a:lnTo>
                  <a:lnTo>
                    <a:pt x="1792" y="3427"/>
                  </a:lnTo>
                  <a:lnTo>
                    <a:pt x="1833" y="3425"/>
                  </a:lnTo>
                  <a:lnTo>
                    <a:pt x="1872" y="3422"/>
                  </a:lnTo>
                  <a:lnTo>
                    <a:pt x="1911" y="3417"/>
                  </a:lnTo>
                  <a:lnTo>
                    <a:pt x="1950" y="3413"/>
                  </a:lnTo>
                  <a:lnTo>
                    <a:pt x="1990" y="3407"/>
                  </a:lnTo>
                  <a:lnTo>
                    <a:pt x="2029" y="3400"/>
                  </a:lnTo>
                  <a:lnTo>
                    <a:pt x="2067" y="3392"/>
                  </a:lnTo>
                  <a:lnTo>
                    <a:pt x="2106" y="3383"/>
                  </a:lnTo>
                  <a:lnTo>
                    <a:pt x="2144" y="3374"/>
                  </a:lnTo>
                  <a:lnTo>
                    <a:pt x="2183" y="3363"/>
                  </a:lnTo>
                  <a:lnTo>
                    <a:pt x="2220" y="3353"/>
                  </a:lnTo>
                  <a:lnTo>
                    <a:pt x="2258" y="3340"/>
                  </a:lnTo>
                  <a:lnTo>
                    <a:pt x="2295" y="3327"/>
                  </a:lnTo>
                  <a:lnTo>
                    <a:pt x="2332" y="3313"/>
                  </a:lnTo>
                  <a:lnTo>
                    <a:pt x="2369" y="3298"/>
                  </a:lnTo>
                  <a:lnTo>
                    <a:pt x="2405" y="3283"/>
                  </a:lnTo>
                  <a:lnTo>
                    <a:pt x="2442" y="3267"/>
                  </a:lnTo>
                  <a:lnTo>
                    <a:pt x="2478" y="3250"/>
                  </a:lnTo>
                  <a:lnTo>
                    <a:pt x="2513" y="3232"/>
                  </a:lnTo>
                  <a:lnTo>
                    <a:pt x="2548" y="3213"/>
                  </a:lnTo>
                  <a:lnTo>
                    <a:pt x="2582" y="3192"/>
                  </a:lnTo>
                  <a:lnTo>
                    <a:pt x="2616" y="3172"/>
                  </a:lnTo>
                  <a:lnTo>
                    <a:pt x="2648" y="3151"/>
                  </a:lnTo>
                  <a:lnTo>
                    <a:pt x="2681" y="3129"/>
                  </a:lnTo>
                  <a:lnTo>
                    <a:pt x="2714" y="3106"/>
                  </a:lnTo>
                  <a:lnTo>
                    <a:pt x="2746" y="3083"/>
                  </a:lnTo>
                  <a:lnTo>
                    <a:pt x="2777" y="3059"/>
                  </a:lnTo>
                  <a:lnTo>
                    <a:pt x="2808" y="3033"/>
                  </a:lnTo>
                  <a:lnTo>
                    <a:pt x="2838" y="3008"/>
                  </a:lnTo>
                  <a:lnTo>
                    <a:pt x="2868" y="2981"/>
                  </a:lnTo>
                  <a:lnTo>
                    <a:pt x="2897" y="2955"/>
                  </a:lnTo>
                  <a:lnTo>
                    <a:pt x="2925" y="2927"/>
                  </a:lnTo>
                  <a:lnTo>
                    <a:pt x="2953" y="2898"/>
                  </a:lnTo>
                  <a:lnTo>
                    <a:pt x="2979" y="2870"/>
                  </a:lnTo>
                  <a:lnTo>
                    <a:pt x="3006" y="2840"/>
                  </a:lnTo>
                  <a:lnTo>
                    <a:pt x="3031" y="2809"/>
                  </a:lnTo>
                  <a:lnTo>
                    <a:pt x="3057" y="2779"/>
                  </a:lnTo>
                  <a:lnTo>
                    <a:pt x="3080" y="2748"/>
                  </a:lnTo>
                  <a:lnTo>
                    <a:pt x="3105" y="2716"/>
                  </a:lnTo>
                  <a:lnTo>
                    <a:pt x="3127" y="2683"/>
                  </a:lnTo>
                  <a:lnTo>
                    <a:pt x="3149" y="2650"/>
                  </a:lnTo>
                  <a:lnTo>
                    <a:pt x="3170" y="2617"/>
                  </a:lnTo>
                  <a:lnTo>
                    <a:pt x="3191" y="2583"/>
                  </a:lnTo>
                  <a:lnTo>
                    <a:pt x="3211" y="2548"/>
                  </a:lnTo>
                  <a:lnTo>
                    <a:pt x="3229" y="2514"/>
                  </a:lnTo>
                  <a:lnTo>
                    <a:pt x="3247" y="2478"/>
                  </a:lnTo>
                  <a:lnTo>
                    <a:pt x="3265" y="2443"/>
                  </a:lnTo>
                  <a:lnTo>
                    <a:pt x="3281" y="2407"/>
                  </a:lnTo>
                  <a:lnTo>
                    <a:pt x="3297" y="237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07" name="Freeform 190"/>
            <p:cNvSpPr>
              <a:spLocks/>
            </p:cNvSpPr>
            <p:nvPr/>
          </p:nvSpPr>
          <p:spPr bwMode="auto">
            <a:xfrm>
              <a:off x="3417" y="2463"/>
              <a:ext cx="19" cy="94"/>
            </a:xfrm>
            <a:custGeom>
              <a:avLst/>
              <a:gdLst>
                <a:gd name="T0" fmla="*/ 0 w 130"/>
                <a:gd name="T1" fmla="*/ 94 h 657"/>
                <a:gd name="T2" fmla="*/ 2 w 130"/>
                <a:gd name="T3" fmla="*/ 89 h 657"/>
                <a:gd name="T4" fmla="*/ 4 w 130"/>
                <a:gd name="T5" fmla="*/ 83 h 657"/>
                <a:gd name="T6" fmla="*/ 6 w 130"/>
                <a:gd name="T7" fmla="*/ 78 h 657"/>
                <a:gd name="T8" fmla="*/ 8 w 130"/>
                <a:gd name="T9" fmla="*/ 73 h 657"/>
                <a:gd name="T10" fmla="*/ 9 w 130"/>
                <a:gd name="T11" fmla="*/ 67 h 657"/>
                <a:gd name="T12" fmla="*/ 11 w 130"/>
                <a:gd name="T13" fmla="*/ 62 h 657"/>
                <a:gd name="T14" fmla="*/ 12 w 130"/>
                <a:gd name="T15" fmla="*/ 56 h 657"/>
                <a:gd name="T16" fmla="*/ 14 w 130"/>
                <a:gd name="T17" fmla="*/ 51 h 657"/>
                <a:gd name="T18" fmla="*/ 15 w 130"/>
                <a:gd name="T19" fmla="*/ 45 h 657"/>
                <a:gd name="T20" fmla="*/ 16 w 130"/>
                <a:gd name="T21" fmla="*/ 39 h 657"/>
                <a:gd name="T22" fmla="*/ 17 w 130"/>
                <a:gd name="T23" fmla="*/ 34 h 657"/>
                <a:gd name="T24" fmla="*/ 17 w 130"/>
                <a:gd name="T25" fmla="*/ 28 h 657"/>
                <a:gd name="T26" fmla="*/ 18 w 130"/>
                <a:gd name="T27" fmla="*/ 23 h 657"/>
                <a:gd name="T28" fmla="*/ 18 w 130"/>
                <a:gd name="T29" fmla="*/ 17 h 657"/>
                <a:gd name="T30" fmla="*/ 19 w 130"/>
                <a:gd name="T31" fmla="*/ 11 h 657"/>
                <a:gd name="T32" fmla="*/ 19 w 130"/>
                <a:gd name="T33" fmla="*/ 6 h 657"/>
                <a:gd name="T34" fmla="*/ 19 w 130"/>
                <a:gd name="T35" fmla="*/ 0 h 65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0" h="657">
                  <a:moveTo>
                    <a:pt x="0" y="657"/>
                  </a:moveTo>
                  <a:lnTo>
                    <a:pt x="15" y="620"/>
                  </a:lnTo>
                  <a:lnTo>
                    <a:pt x="28" y="583"/>
                  </a:lnTo>
                  <a:lnTo>
                    <a:pt x="41" y="546"/>
                  </a:lnTo>
                  <a:lnTo>
                    <a:pt x="53" y="508"/>
                  </a:lnTo>
                  <a:lnTo>
                    <a:pt x="64" y="469"/>
                  </a:lnTo>
                  <a:lnTo>
                    <a:pt x="75" y="431"/>
                  </a:lnTo>
                  <a:lnTo>
                    <a:pt x="85" y="393"/>
                  </a:lnTo>
                  <a:lnTo>
                    <a:pt x="93" y="355"/>
                  </a:lnTo>
                  <a:lnTo>
                    <a:pt x="101" y="316"/>
                  </a:lnTo>
                  <a:lnTo>
                    <a:pt x="108" y="276"/>
                  </a:lnTo>
                  <a:lnTo>
                    <a:pt x="113" y="237"/>
                  </a:lnTo>
                  <a:lnTo>
                    <a:pt x="119" y="198"/>
                  </a:lnTo>
                  <a:lnTo>
                    <a:pt x="123" y="159"/>
                  </a:lnTo>
                  <a:lnTo>
                    <a:pt x="126" y="119"/>
                  </a:lnTo>
                  <a:lnTo>
                    <a:pt x="128" y="80"/>
                  </a:lnTo>
                  <a:lnTo>
                    <a:pt x="129" y="40"/>
                  </a:lnTo>
                  <a:lnTo>
                    <a:pt x="13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08" name="Line 191"/>
            <p:cNvSpPr>
              <a:spLocks noChangeShapeType="1"/>
            </p:cNvSpPr>
            <p:nvPr/>
          </p:nvSpPr>
          <p:spPr bwMode="auto">
            <a:xfrm flipH="1">
              <a:off x="2435" y="2288"/>
              <a:ext cx="1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09" name="Line 192"/>
            <p:cNvSpPr>
              <a:spLocks noChangeShapeType="1"/>
            </p:cNvSpPr>
            <p:nvPr/>
          </p:nvSpPr>
          <p:spPr bwMode="auto">
            <a:xfrm flipH="1">
              <a:off x="2390" y="2288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10" name="Line 193"/>
            <p:cNvSpPr>
              <a:spLocks noChangeShapeType="1"/>
            </p:cNvSpPr>
            <p:nvPr/>
          </p:nvSpPr>
          <p:spPr bwMode="auto">
            <a:xfrm flipH="1">
              <a:off x="2217" y="2288"/>
              <a:ext cx="14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11" name="Line 194"/>
            <p:cNvSpPr>
              <a:spLocks noChangeShapeType="1"/>
            </p:cNvSpPr>
            <p:nvPr/>
          </p:nvSpPr>
          <p:spPr bwMode="auto">
            <a:xfrm flipH="1">
              <a:off x="2218" y="2848"/>
              <a:ext cx="3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12" name="Freeform 195"/>
            <p:cNvSpPr>
              <a:spLocks/>
            </p:cNvSpPr>
            <p:nvPr/>
          </p:nvSpPr>
          <p:spPr bwMode="auto">
            <a:xfrm>
              <a:off x="2256" y="2708"/>
              <a:ext cx="280" cy="280"/>
            </a:xfrm>
            <a:custGeom>
              <a:avLst/>
              <a:gdLst>
                <a:gd name="T0" fmla="*/ 279 w 1959"/>
                <a:gd name="T1" fmla="*/ 127 h 1960"/>
                <a:gd name="T2" fmla="*/ 277 w 1959"/>
                <a:gd name="T3" fmla="*/ 110 h 1960"/>
                <a:gd name="T4" fmla="*/ 272 w 1959"/>
                <a:gd name="T5" fmla="*/ 94 h 1960"/>
                <a:gd name="T6" fmla="*/ 265 w 1959"/>
                <a:gd name="T7" fmla="*/ 78 h 1960"/>
                <a:gd name="T8" fmla="*/ 257 w 1959"/>
                <a:gd name="T9" fmla="*/ 63 h 1960"/>
                <a:gd name="T10" fmla="*/ 246 w 1959"/>
                <a:gd name="T11" fmla="*/ 49 h 1960"/>
                <a:gd name="T12" fmla="*/ 234 w 1959"/>
                <a:gd name="T13" fmla="*/ 37 h 1960"/>
                <a:gd name="T14" fmla="*/ 221 w 1959"/>
                <a:gd name="T15" fmla="*/ 26 h 1960"/>
                <a:gd name="T16" fmla="*/ 206 w 1959"/>
                <a:gd name="T17" fmla="*/ 17 h 1960"/>
                <a:gd name="T18" fmla="*/ 191 w 1959"/>
                <a:gd name="T19" fmla="*/ 9 h 1960"/>
                <a:gd name="T20" fmla="*/ 174 w 1959"/>
                <a:gd name="T21" fmla="*/ 4 h 1960"/>
                <a:gd name="T22" fmla="*/ 157 w 1959"/>
                <a:gd name="T23" fmla="*/ 1 h 1960"/>
                <a:gd name="T24" fmla="*/ 140 w 1959"/>
                <a:gd name="T25" fmla="*/ 0 h 1960"/>
                <a:gd name="T26" fmla="*/ 123 w 1959"/>
                <a:gd name="T27" fmla="*/ 1 h 1960"/>
                <a:gd name="T28" fmla="*/ 106 w 1959"/>
                <a:gd name="T29" fmla="*/ 4 h 1960"/>
                <a:gd name="T30" fmla="*/ 89 w 1959"/>
                <a:gd name="T31" fmla="*/ 9 h 1960"/>
                <a:gd name="T32" fmla="*/ 74 w 1959"/>
                <a:gd name="T33" fmla="*/ 17 h 1960"/>
                <a:gd name="T34" fmla="*/ 59 w 1959"/>
                <a:gd name="T35" fmla="*/ 26 h 1960"/>
                <a:gd name="T36" fmla="*/ 46 w 1959"/>
                <a:gd name="T37" fmla="*/ 37 h 1960"/>
                <a:gd name="T38" fmla="*/ 34 w 1959"/>
                <a:gd name="T39" fmla="*/ 49 h 1960"/>
                <a:gd name="T40" fmla="*/ 23 w 1959"/>
                <a:gd name="T41" fmla="*/ 63 h 1960"/>
                <a:gd name="T42" fmla="*/ 15 w 1959"/>
                <a:gd name="T43" fmla="*/ 78 h 1960"/>
                <a:gd name="T44" fmla="*/ 8 w 1959"/>
                <a:gd name="T45" fmla="*/ 94 h 1960"/>
                <a:gd name="T46" fmla="*/ 3 w 1959"/>
                <a:gd name="T47" fmla="*/ 110 h 1960"/>
                <a:gd name="T48" fmla="*/ 1 w 1959"/>
                <a:gd name="T49" fmla="*/ 127 h 1960"/>
                <a:gd name="T50" fmla="*/ 0 w 1959"/>
                <a:gd name="T51" fmla="*/ 144 h 1960"/>
                <a:gd name="T52" fmla="*/ 2 w 1959"/>
                <a:gd name="T53" fmla="*/ 161 h 1960"/>
                <a:gd name="T54" fmla="*/ 5 w 1959"/>
                <a:gd name="T55" fmla="*/ 178 h 1960"/>
                <a:gd name="T56" fmla="*/ 11 w 1959"/>
                <a:gd name="T57" fmla="*/ 195 h 1960"/>
                <a:gd name="T58" fmla="*/ 19 w 1959"/>
                <a:gd name="T59" fmla="*/ 210 h 1960"/>
                <a:gd name="T60" fmla="*/ 28 w 1959"/>
                <a:gd name="T61" fmla="*/ 224 h 1960"/>
                <a:gd name="T62" fmla="*/ 39 w 1959"/>
                <a:gd name="T63" fmla="*/ 237 h 1960"/>
                <a:gd name="T64" fmla="*/ 52 w 1959"/>
                <a:gd name="T65" fmla="*/ 249 h 1960"/>
                <a:gd name="T66" fmla="*/ 66 w 1959"/>
                <a:gd name="T67" fmla="*/ 259 h 1960"/>
                <a:gd name="T68" fmla="*/ 81 w 1959"/>
                <a:gd name="T69" fmla="*/ 267 h 1960"/>
                <a:gd name="T70" fmla="*/ 98 w 1959"/>
                <a:gd name="T71" fmla="*/ 273 h 1960"/>
                <a:gd name="T72" fmla="*/ 114 w 1959"/>
                <a:gd name="T73" fmla="*/ 278 h 1960"/>
                <a:gd name="T74" fmla="*/ 131 w 1959"/>
                <a:gd name="T75" fmla="*/ 280 h 1960"/>
                <a:gd name="T76" fmla="*/ 149 w 1959"/>
                <a:gd name="T77" fmla="*/ 280 h 1960"/>
                <a:gd name="T78" fmla="*/ 166 w 1959"/>
                <a:gd name="T79" fmla="*/ 278 h 1960"/>
                <a:gd name="T80" fmla="*/ 183 w 1959"/>
                <a:gd name="T81" fmla="*/ 273 h 1960"/>
                <a:gd name="T82" fmla="*/ 199 w 1959"/>
                <a:gd name="T83" fmla="*/ 267 h 1960"/>
                <a:gd name="T84" fmla="*/ 214 w 1959"/>
                <a:gd name="T85" fmla="*/ 259 h 1960"/>
                <a:gd name="T86" fmla="*/ 228 w 1959"/>
                <a:gd name="T87" fmla="*/ 249 h 1960"/>
                <a:gd name="T88" fmla="*/ 240 w 1959"/>
                <a:gd name="T89" fmla="*/ 237 h 1960"/>
                <a:gd name="T90" fmla="*/ 252 w 1959"/>
                <a:gd name="T91" fmla="*/ 224 h 1960"/>
                <a:gd name="T92" fmla="*/ 261 w 1959"/>
                <a:gd name="T93" fmla="*/ 210 h 1960"/>
                <a:gd name="T94" fmla="*/ 269 w 1959"/>
                <a:gd name="T95" fmla="*/ 195 h 1960"/>
                <a:gd name="T96" fmla="*/ 275 w 1959"/>
                <a:gd name="T97" fmla="*/ 178 h 1960"/>
                <a:gd name="T98" fmla="*/ 278 w 1959"/>
                <a:gd name="T99" fmla="*/ 161 h 1960"/>
                <a:gd name="T100" fmla="*/ 280 w 1959"/>
                <a:gd name="T101" fmla="*/ 144 h 196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959" h="1960">
                  <a:moveTo>
                    <a:pt x="1959" y="980"/>
                  </a:moveTo>
                  <a:lnTo>
                    <a:pt x="1958" y="950"/>
                  </a:lnTo>
                  <a:lnTo>
                    <a:pt x="1957" y="920"/>
                  </a:lnTo>
                  <a:lnTo>
                    <a:pt x="1955" y="889"/>
                  </a:lnTo>
                  <a:lnTo>
                    <a:pt x="1952" y="859"/>
                  </a:lnTo>
                  <a:lnTo>
                    <a:pt x="1947" y="830"/>
                  </a:lnTo>
                  <a:lnTo>
                    <a:pt x="1942" y="800"/>
                  </a:lnTo>
                  <a:lnTo>
                    <a:pt x="1936" y="770"/>
                  </a:lnTo>
                  <a:lnTo>
                    <a:pt x="1929" y="741"/>
                  </a:lnTo>
                  <a:lnTo>
                    <a:pt x="1921" y="712"/>
                  </a:lnTo>
                  <a:lnTo>
                    <a:pt x="1912" y="683"/>
                  </a:lnTo>
                  <a:lnTo>
                    <a:pt x="1903" y="655"/>
                  </a:lnTo>
                  <a:lnTo>
                    <a:pt x="1892" y="626"/>
                  </a:lnTo>
                  <a:lnTo>
                    <a:pt x="1882" y="598"/>
                  </a:lnTo>
                  <a:lnTo>
                    <a:pt x="1869" y="571"/>
                  </a:lnTo>
                  <a:lnTo>
                    <a:pt x="1856" y="543"/>
                  </a:lnTo>
                  <a:lnTo>
                    <a:pt x="1842" y="517"/>
                  </a:lnTo>
                  <a:lnTo>
                    <a:pt x="1828" y="490"/>
                  </a:lnTo>
                  <a:lnTo>
                    <a:pt x="1812" y="464"/>
                  </a:lnTo>
                  <a:lnTo>
                    <a:pt x="1796" y="439"/>
                  </a:lnTo>
                  <a:lnTo>
                    <a:pt x="1779" y="414"/>
                  </a:lnTo>
                  <a:lnTo>
                    <a:pt x="1761" y="389"/>
                  </a:lnTo>
                  <a:lnTo>
                    <a:pt x="1743" y="366"/>
                  </a:lnTo>
                  <a:lnTo>
                    <a:pt x="1724" y="343"/>
                  </a:lnTo>
                  <a:lnTo>
                    <a:pt x="1703" y="319"/>
                  </a:lnTo>
                  <a:lnTo>
                    <a:pt x="1682" y="298"/>
                  </a:lnTo>
                  <a:lnTo>
                    <a:pt x="1661" y="277"/>
                  </a:lnTo>
                  <a:lnTo>
                    <a:pt x="1640" y="256"/>
                  </a:lnTo>
                  <a:lnTo>
                    <a:pt x="1616" y="236"/>
                  </a:lnTo>
                  <a:lnTo>
                    <a:pt x="1593" y="216"/>
                  </a:lnTo>
                  <a:lnTo>
                    <a:pt x="1570" y="198"/>
                  </a:lnTo>
                  <a:lnTo>
                    <a:pt x="1545" y="180"/>
                  </a:lnTo>
                  <a:lnTo>
                    <a:pt x="1521" y="163"/>
                  </a:lnTo>
                  <a:lnTo>
                    <a:pt x="1495" y="146"/>
                  </a:lnTo>
                  <a:lnTo>
                    <a:pt x="1469" y="132"/>
                  </a:lnTo>
                  <a:lnTo>
                    <a:pt x="1442" y="117"/>
                  </a:lnTo>
                  <a:lnTo>
                    <a:pt x="1416" y="103"/>
                  </a:lnTo>
                  <a:lnTo>
                    <a:pt x="1389" y="90"/>
                  </a:lnTo>
                  <a:lnTo>
                    <a:pt x="1362" y="77"/>
                  </a:lnTo>
                  <a:lnTo>
                    <a:pt x="1333" y="66"/>
                  </a:lnTo>
                  <a:lnTo>
                    <a:pt x="1305" y="56"/>
                  </a:lnTo>
                  <a:lnTo>
                    <a:pt x="1277" y="47"/>
                  </a:lnTo>
                  <a:lnTo>
                    <a:pt x="1247" y="37"/>
                  </a:lnTo>
                  <a:lnTo>
                    <a:pt x="1218" y="30"/>
                  </a:lnTo>
                  <a:lnTo>
                    <a:pt x="1189" y="23"/>
                  </a:lnTo>
                  <a:lnTo>
                    <a:pt x="1159" y="17"/>
                  </a:lnTo>
                  <a:lnTo>
                    <a:pt x="1129" y="12"/>
                  </a:lnTo>
                  <a:lnTo>
                    <a:pt x="1100" y="7"/>
                  </a:lnTo>
                  <a:lnTo>
                    <a:pt x="1070" y="4"/>
                  </a:lnTo>
                  <a:lnTo>
                    <a:pt x="1040" y="2"/>
                  </a:lnTo>
                  <a:lnTo>
                    <a:pt x="1009" y="1"/>
                  </a:lnTo>
                  <a:lnTo>
                    <a:pt x="980" y="0"/>
                  </a:lnTo>
                  <a:lnTo>
                    <a:pt x="949" y="1"/>
                  </a:lnTo>
                  <a:lnTo>
                    <a:pt x="919" y="2"/>
                  </a:lnTo>
                  <a:lnTo>
                    <a:pt x="890" y="4"/>
                  </a:lnTo>
                  <a:lnTo>
                    <a:pt x="859" y="7"/>
                  </a:lnTo>
                  <a:lnTo>
                    <a:pt x="829" y="12"/>
                  </a:lnTo>
                  <a:lnTo>
                    <a:pt x="799" y="17"/>
                  </a:lnTo>
                  <a:lnTo>
                    <a:pt x="770" y="23"/>
                  </a:lnTo>
                  <a:lnTo>
                    <a:pt x="741" y="30"/>
                  </a:lnTo>
                  <a:lnTo>
                    <a:pt x="711" y="37"/>
                  </a:lnTo>
                  <a:lnTo>
                    <a:pt x="683" y="47"/>
                  </a:lnTo>
                  <a:lnTo>
                    <a:pt x="654" y="56"/>
                  </a:lnTo>
                  <a:lnTo>
                    <a:pt x="625" y="66"/>
                  </a:lnTo>
                  <a:lnTo>
                    <a:pt x="598" y="77"/>
                  </a:lnTo>
                  <a:lnTo>
                    <a:pt x="570" y="90"/>
                  </a:lnTo>
                  <a:lnTo>
                    <a:pt x="544" y="103"/>
                  </a:lnTo>
                  <a:lnTo>
                    <a:pt x="516" y="117"/>
                  </a:lnTo>
                  <a:lnTo>
                    <a:pt x="490" y="132"/>
                  </a:lnTo>
                  <a:lnTo>
                    <a:pt x="464" y="146"/>
                  </a:lnTo>
                  <a:lnTo>
                    <a:pt x="439" y="163"/>
                  </a:lnTo>
                  <a:lnTo>
                    <a:pt x="414" y="180"/>
                  </a:lnTo>
                  <a:lnTo>
                    <a:pt x="390" y="198"/>
                  </a:lnTo>
                  <a:lnTo>
                    <a:pt x="365" y="216"/>
                  </a:lnTo>
                  <a:lnTo>
                    <a:pt x="342" y="236"/>
                  </a:lnTo>
                  <a:lnTo>
                    <a:pt x="320" y="256"/>
                  </a:lnTo>
                  <a:lnTo>
                    <a:pt x="298" y="277"/>
                  </a:lnTo>
                  <a:lnTo>
                    <a:pt x="276" y="298"/>
                  </a:lnTo>
                  <a:lnTo>
                    <a:pt x="256" y="319"/>
                  </a:lnTo>
                  <a:lnTo>
                    <a:pt x="236" y="343"/>
                  </a:lnTo>
                  <a:lnTo>
                    <a:pt x="217" y="366"/>
                  </a:lnTo>
                  <a:lnTo>
                    <a:pt x="198" y="389"/>
                  </a:lnTo>
                  <a:lnTo>
                    <a:pt x="181" y="414"/>
                  </a:lnTo>
                  <a:lnTo>
                    <a:pt x="164" y="439"/>
                  </a:lnTo>
                  <a:lnTo>
                    <a:pt x="147" y="464"/>
                  </a:lnTo>
                  <a:lnTo>
                    <a:pt x="132" y="490"/>
                  </a:lnTo>
                  <a:lnTo>
                    <a:pt x="117" y="517"/>
                  </a:lnTo>
                  <a:lnTo>
                    <a:pt x="103" y="543"/>
                  </a:lnTo>
                  <a:lnTo>
                    <a:pt x="91" y="571"/>
                  </a:lnTo>
                  <a:lnTo>
                    <a:pt x="78" y="598"/>
                  </a:lnTo>
                  <a:lnTo>
                    <a:pt x="66" y="626"/>
                  </a:lnTo>
                  <a:lnTo>
                    <a:pt x="57" y="655"/>
                  </a:lnTo>
                  <a:lnTo>
                    <a:pt x="46" y="683"/>
                  </a:lnTo>
                  <a:lnTo>
                    <a:pt x="38" y="712"/>
                  </a:lnTo>
                  <a:lnTo>
                    <a:pt x="30" y="741"/>
                  </a:lnTo>
                  <a:lnTo>
                    <a:pt x="23" y="770"/>
                  </a:lnTo>
                  <a:lnTo>
                    <a:pt x="17" y="800"/>
                  </a:lnTo>
                  <a:lnTo>
                    <a:pt x="12" y="830"/>
                  </a:lnTo>
                  <a:lnTo>
                    <a:pt x="8" y="859"/>
                  </a:lnTo>
                  <a:lnTo>
                    <a:pt x="5" y="889"/>
                  </a:lnTo>
                  <a:lnTo>
                    <a:pt x="3" y="920"/>
                  </a:lnTo>
                  <a:lnTo>
                    <a:pt x="0" y="950"/>
                  </a:lnTo>
                  <a:lnTo>
                    <a:pt x="0" y="980"/>
                  </a:lnTo>
                  <a:lnTo>
                    <a:pt x="0" y="1010"/>
                  </a:lnTo>
                  <a:lnTo>
                    <a:pt x="3" y="1040"/>
                  </a:lnTo>
                  <a:lnTo>
                    <a:pt x="5" y="1071"/>
                  </a:lnTo>
                  <a:lnTo>
                    <a:pt x="8" y="1100"/>
                  </a:lnTo>
                  <a:lnTo>
                    <a:pt x="12" y="1130"/>
                  </a:lnTo>
                  <a:lnTo>
                    <a:pt x="17" y="1160"/>
                  </a:lnTo>
                  <a:lnTo>
                    <a:pt x="23" y="1189"/>
                  </a:lnTo>
                  <a:lnTo>
                    <a:pt x="30" y="1219"/>
                  </a:lnTo>
                  <a:lnTo>
                    <a:pt x="38" y="1248"/>
                  </a:lnTo>
                  <a:lnTo>
                    <a:pt x="46" y="1277"/>
                  </a:lnTo>
                  <a:lnTo>
                    <a:pt x="57" y="1306"/>
                  </a:lnTo>
                  <a:lnTo>
                    <a:pt x="66" y="1334"/>
                  </a:lnTo>
                  <a:lnTo>
                    <a:pt x="78" y="1362"/>
                  </a:lnTo>
                  <a:lnTo>
                    <a:pt x="91" y="1390"/>
                  </a:lnTo>
                  <a:lnTo>
                    <a:pt x="103" y="1416"/>
                  </a:lnTo>
                  <a:lnTo>
                    <a:pt x="117" y="1443"/>
                  </a:lnTo>
                  <a:lnTo>
                    <a:pt x="132" y="1469"/>
                  </a:lnTo>
                  <a:lnTo>
                    <a:pt x="147" y="1496"/>
                  </a:lnTo>
                  <a:lnTo>
                    <a:pt x="164" y="1521"/>
                  </a:lnTo>
                  <a:lnTo>
                    <a:pt x="181" y="1546"/>
                  </a:lnTo>
                  <a:lnTo>
                    <a:pt x="198" y="1570"/>
                  </a:lnTo>
                  <a:lnTo>
                    <a:pt x="217" y="1595"/>
                  </a:lnTo>
                  <a:lnTo>
                    <a:pt x="236" y="1617"/>
                  </a:lnTo>
                  <a:lnTo>
                    <a:pt x="256" y="1640"/>
                  </a:lnTo>
                  <a:lnTo>
                    <a:pt x="276" y="1661"/>
                  </a:lnTo>
                  <a:lnTo>
                    <a:pt x="298" y="1684"/>
                  </a:lnTo>
                  <a:lnTo>
                    <a:pt x="320" y="1704"/>
                  </a:lnTo>
                  <a:lnTo>
                    <a:pt x="342" y="1724"/>
                  </a:lnTo>
                  <a:lnTo>
                    <a:pt x="365" y="1743"/>
                  </a:lnTo>
                  <a:lnTo>
                    <a:pt x="390" y="1762"/>
                  </a:lnTo>
                  <a:lnTo>
                    <a:pt x="414" y="1779"/>
                  </a:lnTo>
                  <a:lnTo>
                    <a:pt x="439" y="1796"/>
                  </a:lnTo>
                  <a:lnTo>
                    <a:pt x="464" y="1813"/>
                  </a:lnTo>
                  <a:lnTo>
                    <a:pt x="490" y="1828"/>
                  </a:lnTo>
                  <a:lnTo>
                    <a:pt x="516" y="1843"/>
                  </a:lnTo>
                  <a:lnTo>
                    <a:pt x="544" y="1857"/>
                  </a:lnTo>
                  <a:lnTo>
                    <a:pt x="570" y="1870"/>
                  </a:lnTo>
                  <a:lnTo>
                    <a:pt x="598" y="1882"/>
                  </a:lnTo>
                  <a:lnTo>
                    <a:pt x="625" y="1894"/>
                  </a:lnTo>
                  <a:lnTo>
                    <a:pt x="654" y="1904"/>
                  </a:lnTo>
                  <a:lnTo>
                    <a:pt x="683" y="1914"/>
                  </a:lnTo>
                  <a:lnTo>
                    <a:pt x="711" y="1922"/>
                  </a:lnTo>
                  <a:lnTo>
                    <a:pt x="741" y="1930"/>
                  </a:lnTo>
                  <a:lnTo>
                    <a:pt x="770" y="1937"/>
                  </a:lnTo>
                  <a:lnTo>
                    <a:pt x="799" y="1943"/>
                  </a:lnTo>
                  <a:lnTo>
                    <a:pt x="829" y="1948"/>
                  </a:lnTo>
                  <a:lnTo>
                    <a:pt x="859" y="1952"/>
                  </a:lnTo>
                  <a:lnTo>
                    <a:pt x="890" y="1955"/>
                  </a:lnTo>
                  <a:lnTo>
                    <a:pt x="919" y="1957"/>
                  </a:lnTo>
                  <a:lnTo>
                    <a:pt x="949" y="1960"/>
                  </a:lnTo>
                  <a:lnTo>
                    <a:pt x="980" y="1960"/>
                  </a:lnTo>
                  <a:lnTo>
                    <a:pt x="1009" y="1960"/>
                  </a:lnTo>
                  <a:lnTo>
                    <a:pt x="1040" y="1957"/>
                  </a:lnTo>
                  <a:lnTo>
                    <a:pt x="1070" y="1955"/>
                  </a:lnTo>
                  <a:lnTo>
                    <a:pt x="1100" y="1952"/>
                  </a:lnTo>
                  <a:lnTo>
                    <a:pt x="1129" y="1948"/>
                  </a:lnTo>
                  <a:lnTo>
                    <a:pt x="1159" y="1943"/>
                  </a:lnTo>
                  <a:lnTo>
                    <a:pt x="1189" y="1937"/>
                  </a:lnTo>
                  <a:lnTo>
                    <a:pt x="1218" y="1930"/>
                  </a:lnTo>
                  <a:lnTo>
                    <a:pt x="1247" y="1922"/>
                  </a:lnTo>
                  <a:lnTo>
                    <a:pt x="1277" y="1914"/>
                  </a:lnTo>
                  <a:lnTo>
                    <a:pt x="1305" y="1904"/>
                  </a:lnTo>
                  <a:lnTo>
                    <a:pt x="1333" y="1894"/>
                  </a:lnTo>
                  <a:lnTo>
                    <a:pt x="1362" y="1882"/>
                  </a:lnTo>
                  <a:lnTo>
                    <a:pt x="1389" y="1870"/>
                  </a:lnTo>
                  <a:lnTo>
                    <a:pt x="1416" y="1857"/>
                  </a:lnTo>
                  <a:lnTo>
                    <a:pt x="1442" y="1843"/>
                  </a:lnTo>
                  <a:lnTo>
                    <a:pt x="1469" y="1828"/>
                  </a:lnTo>
                  <a:lnTo>
                    <a:pt x="1495" y="1813"/>
                  </a:lnTo>
                  <a:lnTo>
                    <a:pt x="1521" y="1796"/>
                  </a:lnTo>
                  <a:lnTo>
                    <a:pt x="1545" y="1779"/>
                  </a:lnTo>
                  <a:lnTo>
                    <a:pt x="1570" y="1762"/>
                  </a:lnTo>
                  <a:lnTo>
                    <a:pt x="1593" y="1743"/>
                  </a:lnTo>
                  <a:lnTo>
                    <a:pt x="1616" y="1724"/>
                  </a:lnTo>
                  <a:lnTo>
                    <a:pt x="1640" y="1704"/>
                  </a:lnTo>
                  <a:lnTo>
                    <a:pt x="1661" y="1684"/>
                  </a:lnTo>
                  <a:lnTo>
                    <a:pt x="1682" y="1661"/>
                  </a:lnTo>
                  <a:lnTo>
                    <a:pt x="1703" y="1640"/>
                  </a:lnTo>
                  <a:lnTo>
                    <a:pt x="1724" y="1617"/>
                  </a:lnTo>
                  <a:lnTo>
                    <a:pt x="1743" y="1595"/>
                  </a:lnTo>
                  <a:lnTo>
                    <a:pt x="1761" y="1570"/>
                  </a:lnTo>
                  <a:lnTo>
                    <a:pt x="1779" y="1546"/>
                  </a:lnTo>
                  <a:lnTo>
                    <a:pt x="1796" y="1521"/>
                  </a:lnTo>
                  <a:lnTo>
                    <a:pt x="1812" y="1496"/>
                  </a:lnTo>
                  <a:lnTo>
                    <a:pt x="1828" y="1469"/>
                  </a:lnTo>
                  <a:lnTo>
                    <a:pt x="1842" y="1443"/>
                  </a:lnTo>
                  <a:lnTo>
                    <a:pt x="1856" y="1416"/>
                  </a:lnTo>
                  <a:lnTo>
                    <a:pt x="1869" y="1390"/>
                  </a:lnTo>
                  <a:lnTo>
                    <a:pt x="1882" y="1362"/>
                  </a:lnTo>
                  <a:lnTo>
                    <a:pt x="1892" y="1334"/>
                  </a:lnTo>
                  <a:lnTo>
                    <a:pt x="1903" y="1306"/>
                  </a:lnTo>
                  <a:lnTo>
                    <a:pt x="1912" y="1277"/>
                  </a:lnTo>
                  <a:lnTo>
                    <a:pt x="1921" y="1248"/>
                  </a:lnTo>
                  <a:lnTo>
                    <a:pt x="1929" y="1219"/>
                  </a:lnTo>
                  <a:lnTo>
                    <a:pt x="1936" y="1189"/>
                  </a:lnTo>
                  <a:lnTo>
                    <a:pt x="1942" y="1160"/>
                  </a:lnTo>
                  <a:lnTo>
                    <a:pt x="1947" y="1130"/>
                  </a:lnTo>
                  <a:lnTo>
                    <a:pt x="1952" y="1100"/>
                  </a:lnTo>
                  <a:lnTo>
                    <a:pt x="1955" y="1071"/>
                  </a:lnTo>
                  <a:lnTo>
                    <a:pt x="1957" y="1040"/>
                  </a:lnTo>
                  <a:lnTo>
                    <a:pt x="1958" y="1010"/>
                  </a:lnTo>
                  <a:lnTo>
                    <a:pt x="1959" y="98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13" name="Freeform 196"/>
            <p:cNvSpPr>
              <a:spLocks/>
            </p:cNvSpPr>
            <p:nvPr/>
          </p:nvSpPr>
          <p:spPr bwMode="auto">
            <a:xfrm>
              <a:off x="2256" y="2148"/>
              <a:ext cx="280" cy="280"/>
            </a:xfrm>
            <a:custGeom>
              <a:avLst/>
              <a:gdLst>
                <a:gd name="T0" fmla="*/ 279 w 1959"/>
                <a:gd name="T1" fmla="*/ 127 h 1959"/>
                <a:gd name="T2" fmla="*/ 277 w 1959"/>
                <a:gd name="T3" fmla="*/ 110 h 1959"/>
                <a:gd name="T4" fmla="*/ 272 w 1959"/>
                <a:gd name="T5" fmla="*/ 93 h 1959"/>
                <a:gd name="T6" fmla="*/ 265 w 1959"/>
                <a:gd name="T7" fmla="*/ 78 h 1959"/>
                <a:gd name="T8" fmla="*/ 257 w 1959"/>
                <a:gd name="T9" fmla="*/ 63 h 1959"/>
                <a:gd name="T10" fmla="*/ 246 w 1959"/>
                <a:gd name="T11" fmla="*/ 49 h 1959"/>
                <a:gd name="T12" fmla="*/ 234 w 1959"/>
                <a:gd name="T13" fmla="*/ 36 h 1959"/>
                <a:gd name="T14" fmla="*/ 221 w 1959"/>
                <a:gd name="T15" fmla="*/ 26 h 1959"/>
                <a:gd name="T16" fmla="*/ 206 w 1959"/>
                <a:gd name="T17" fmla="*/ 17 h 1959"/>
                <a:gd name="T18" fmla="*/ 191 w 1959"/>
                <a:gd name="T19" fmla="*/ 10 h 1959"/>
                <a:gd name="T20" fmla="*/ 174 w 1959"/>
                <a:gd name="T21" fmla="*/ 4 h 1959"/>
                <a:gd name="T22" fmla="*/ 157 w 1959"/>
                <a:gd name="T23" fmla="*/ 1 h 1959"/>
                <a:gd name="T24" fmla="*/ 140 w 1959"/>
                <a:gd name="T25" fmla="*/ 0 h 1959"/>
                <a:gd name="T26" fmla="*/ 123 w 1959"/>
                <a:gd name="T27" fmla="*/ 1 h 1959"/>
                <a:gd name="T28" fmla="*/ 106 w 1959"/>
                <a:gd name="T29" fmla="*/ 4 h 1959"/>
                <a:gd name="T30" fmla="*/ 89 w 1959"/>
                <a:gd name="T31" fmla="*/ 10 h 1959"/>
                <a:gd name="T32" fmla="*/ 74 w 1959"/>
                <a:gd name="T33" fmla="*/ 17 h 1959"/>
                <a:gd name="T34" fmla="*/ 59 w 1959"/>
                <a:gd name="T35" fmla="*/ 26 h 1959"/>
                <a:gd name="T36" fmla="*/ 46 w 1959"/>
                <a:gd name="T37" fmla="*/ 36 h 1959"/>
                <a:gd name="T38" fmla="*/ 34 w 1959"/>
                <a:gd name="T39" fmla="*/ 49 h 1959"/>
                <a:gd name="T40" fmla="*/ 23 w 1959"/>
                <a:gd name="T41" fmla="*/ 63 h 1959"/>
                <a:gd name="T42" fmla="*/ 15 w 1959"/>
                <a:gd name="T43" fmla="*/ 78 h 1959"/>
                <a:gd name="T44" fmla="*/ 8 w 1959"/>
                <a:gd name="T45" fmla="*/ 93 h 1959"/>
                <a:gd name="T46" fmla="*/ 3 w 1959"/>
                <a:gd name="T47" fmla="*/ 110 h 1959"/>
                <a:gd name="T48" fmla="*/ 1 w 1959"/>
                <a:gd name="T49" fmla="*/ 127 h 1959"/>
                <a:gd name="T50" fmla="*/ 0 w 1959"/>
                <a:gd name="T51" fmla="*/ 144 h 1959"/>
                <a:gd name="T52" fmla="*/ 2 w 1959"/>
                <a:gd name="T53" fmla="*/ 162 h 1959"/>
                <a:gd name="T54" fmla="*/ 5 w 1959"/>
                <a:gd name="T55" fmla="*/ 178 h 1959"/>
                <a:gd name="T56" fmla="*/ 11 w 1959"/>
                <a:gd name="T57" fmla="*/ 195 h 1959"/>
                <a:gd name="T58" fmla="*/ 19 w 1959"/>
                <a:gd name="T59" fmla="*/ 210 h 1959"/>
                <a:gd name="T60" fmla="*/ 28 w 1959"/>
                <a:gd name="T61" fmla="*/ 224 h 1959"/>
                <a:gd name="T62" fmla="*/ 39 w 1959"/>
                <a:gd name="T63" fmla="*/ 238 h 1959"/>
                <a:gd name="T64" fmla="*/ 52 w 1959"/>
                <a:gd name="T65" fmla="*/ 249 h 1959"/>
                <a:gd name="T66" fmla="*/ 66 w 1959"/>
                <a:gd name="T67" fmla="*/ 259 h 1959"/>
                <a:gd name="T68" fmla="*/ 81 w 1959"/>
                <a:gd name="T69" fmla="*/ 267 h 1959"/>
                <a:gd name="T70" fmla="*/ 98 w 1959"/>
                <a:gd name="T71" fmla="*/ 274 h 1959"/>
                <a:gd name="T72" fmla="*/ 114 w 1959"/>
                <a:gd name="T73" fmla="*/ 278 h 1959"/>
                <a:gd name="T74" fmla="*/ 131 w 1959"/>
                <a:gd name="T75" fmla="*/ 280 h 1959"/>
                <a:gd name="T76" fmla="*/ 149 w 1959"/>
                <a:gd name="T77" fmla="*/ 280 h 1959"/>
                <a:gd name="T78" fmla="*/ 166 w 1959"/>
                <a:gd name="T79" fmla="*/ 278 h 1959"/>
                <a:gd name="T80" fmla="*/ 183 w 1959"/>
                <a:gd name="T81" fmla="*/ 274 h 1959"/>
                <a:gd name="T82" fmla="*/ 199 w 1959"/>
                <a:gd name="T83" fmla="*/ 267 h 1959"/>
                <a:gd name="T84" fmla="*/ 214 w 1959"/>
                <a:gd name="T85" fmla="*/ 259 h 1959"/>
                <a:gd name="T86" fmla="*/ 228 w 1959"/>
                <a:gd name="T87" fmla="*/ 249 h 1959"/>
                <a:gd name="T88" fmla="*/ 240 w 1959"/>
                <a:gd name="T89" fmla="*/ 238 h 1959"/>
                <a:gd name="T90" fmla="*/ 252 w 1959"/>
                <a:gd name="T91" fmla="*/ 224 h 1959"/>
                <a:gd name="T92" fmla="*/ 261 w 1959"/>
                <a:gd name="T93" fmla="*/ 210 h 1959"/>
                <a:gd name="T94" fmla="*/ 269 w 1959"/>
                <a:gd name="T95" fmla="*/ 195 h 1959"/>
                <a:gd name="T96" fmla="*/ 275 w 1959"/>
                <a:gd name="T97" fmla="*/ 178 h 1959"/>
                <a:gd name="T98" fmla="*/ 278 w 1959"/>
                <a:gd name="T99" fmla="*/ 162 h 1959"/>
                <a:gd name="T100" fmla="*/ 280 w 1959"/>
                <a:gd name="T101" fmla="*/ 144 h 195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959" h="1959">
                  <a:moveTo>
                    <a:pt x="1959" y="980"/>
                  </a:moveTo>
                  <a:lnTo>
                    <a:pt x="1958" y="949"/>
                  </a:lnTo>
                  <a:lnTo>
                    <a:pt x="1957" y="920"/>
                  </a:lnTo>
                  <a:lnTo>
                    <a:pt x="1955" y="890"/>
                  </a:lnTo>
                  <a:lnTo>
                    <a:pt x="1952" y="859"/>
                  </a:lnTo>
                  <a:lnTo>
                    <a:pt x="1947" y="829"/>
                  </a:lnTo>
                  <a:lnTo>
                    <a:pt x="1942" y="800"/>
                  </a:lnTo>
                  <a:lnTo>
                    <a:pt x="1936" y="770"/>
                  </a:lnTo>
                  <a:lnTo>
                    <a:pt x="1929" y="740"/>
                  </a:lnTo>
                  <a:lnTo>
                    <a:pt x="1921" y="712"/>
                  </a:lnTo>
                  <a:lnTo>
                    <a:pt x="1912" y="683"/>
                  </a:lnTo>
                  <a:lnTo>
                    <a:pt x="1903" y="654"/>
                  </a:lnTo>
                  <a:lnTo>
                    <a:pt x="1892" y="626"/>
                  </a:lnTo>
                  <a:lnTo>
                    <a:pt x="1882" y="598"/>
                  </a:lnTo>
                  <a:lnTo>
                    <a:pt x="1869" y="571"/>
                  </a:lnTo>
                  <a:lnTo>
                    <a:pt x="1856" y="543"/>
                  </a:lnTo>
                  <a:lnTo>
                    <a:pt x="1842" y="516"/>
                  </a:lnTo>
                  <a:lnTo>
                    <a:pt x="1828" y="490"/>
                  </a:lnTo>
                  <a:lnTo>
                    <a:pt x="1812" y="464"/>
                  </a:lnTo>
                  <a:lnTo>
                    <a:pt x="1796" y="439"/>
                  </a:lnTo>
                  <a:lnTo>
                    <a:pt x="1779" y="414"/>
                  </a:lnTo>
                  <a:lnTo>
                    <a:pt x="1761" y="389"/>
                  </a:lnTo>
                  <a:lnTo>
                    <a:pt x="1743" y="366"/>
                  </a:lnTo>
                  <a:lnTo>
                    <a:pt x="1724" y="342"/>
                  </a:lnTo>
                  <a:lnTo>
                    <a:pt x="1703" y="320"/>
                  </a:lnTo>
                  <a:lnTo>
                    <a:pt x="1682" y="298"/>
                  </a:lnTo>
                  <a:lnTo>
                    <a:pt x="1661" y="277"/>
                  </a:lnTo>
                  <a:lnTo>
                    <a:pt x="1640" y="255"/>
                  </a:lnTo>
                  <a:lnTo>
                    <a:pt x="1616" y="235"/>
                  </a:lnTo>
                  <a:lnTo>
                    <a:pt x="1593" y="216"/>
                  </a:lnTo>
                  <a:lnTo>
                    <a:pt x="1570" y="198"/>
                  </a:lnTo>
                  <a:lnTo>
                    <a:pt x="1545" y="180"/>
                  </a:lnTo>
                  <a:lnTo>
                    <a:pt x="1521" y="163"/>
                  </a:lnTo>
                  <a:lnTo>
                    <a:pt x="1495" y="147"/>
                  </a:lnTo>
                  <a:lnTo>
                    <a:pt x="1469" y="131"/>
                  </a:lnTo>
                  <a:lnTo>
                    <a:pt x="1442" y="116"/>
                  </a:lnTo>
                  <a:lnTo>
                    <a:pt x="1416" y="103"/>
                  </a:lnTo>
                  <a:lnTo>
                    <a:pt x="1389" y="90"/>
                  </a:lnTo>
                  <a:lnTo>
                    <a:pt x="1362" y="77"/>
                  </a:lnTo>
                  <a:lnTo>
                    <a:pt x="1333" y="67"/>
                  </a:lnTo>
                  <a:lnTo>
                    <a:pt x="1305" y="56"/>
                  </a:lnTo>
                  <a:lnTo>
                    <a:pt x="1277" y="46"/>
                  </a:lnTo>
                  <a:lnTo>
                    <a:pt x="1247" y="38"/>
                  </a:lnTo>
                  <a:lnTo>
                    <a:pt x="1218" y="29"/>
                  </a:lnTo>
                  <a:lnTo>
                    <a:pt x="1189" y="23"/>
                  </a:lnTo>
                  <a:lnTo>
                    <a:pt x="1159" y="17"/>
                  </a:lnTo>
                  <a:lnTo>
                    <a:pt x="1129" y="11"/>
                  </a:lnTo>
                  <a:lnTo>
                    <a:pt x="1100" y="7"/>
                  </a:lnTo>
                  <a:lnTo>
                    <a:pt x="1070" y="4"/>
                  </a:lnTo>
                  <a:lnTo>
                    <a:pt x="1040" y="2"/>
                  </a:lnTo>
                  <a:lnTo>
                    <a:pt x="1009" y="1"/>
                  </a:lnTo>
                  <a:lnTo>
                    <a:pt x="980" y="0"/>
                  </a:lnTo>
                  <a:lnTo>
                    <a:pt x="949" y="1"/>
                  </a:lnTo>
                  <a:lnTo>
                    <a:pt x="919" y="2"/>
                  </a:lnTo>
                  <a:lnTo>
                    <a:pt x="890" y="4"/>
                  </a:lnTo>
                  <a:lnTo>
                    <a:pt x="859" y="7"/>
                  </a:lnTo>
                  <a:lnTo>
                    <a:pt x="829" y="11"/>
                  </a:lnTo>
                  <a:lnTo>
                    <a:pt x="799" y="17"/>
                  </a:lnTo>
                  <a:lnTo>
                    <a:pt x="770" y="23"/>
                  </a:lnTo>
                  <a:lnTo>
                    <a:pt x="741" y="29"/>
                  </a:lnTo>
                  <a:lnTo>
                    <a:pt x="711" y="38"/>
                  </a:lnTo>
                  <a:lnTo>
                    <a:pt x="683" y="46"/>
                  </a:lnTo>
                  <a:lnTo>
                    <a:pt x="654" y="56"/>
                  </a:lnTo>
                  <a:lnTo>
                    <a:pt x="625" y="67"/>
                  </a:lnTo>
                  <a:lnTo>
                    <a:pt x="598" y="77"/>
                  </a:lnTo>
                  <a:lnTo>
                    <a:pt x="570" y="90"/>
                  </a:lnTo>
                  <a:lnTo>
                    <a:pt x="544" y="103"/>
                  </a:lnTo>
                  <a:lnTo>
                    <a:pt x="516" y="116"/>
                  </a:lnTo>
                  <a:lnTo>
                    <a:pt x="490" y="131"/>
                  </a:lnTo>
                  <a:lnTo>
                    <a:pt x="464" y="147"/>
                  </a:lnTo>
                  <a:lnTo>
                    <a:pt x="439" y="163"/>
                  </a:lnTo>
                  <a:lnTo>
                    <a:pt x="414" y="180"/>
                  </a:lnTo>
                  <a:lnTo>
                    <a:pt x="390" y="198"/>
                  </a:lnTo>
                  <a:lnTo>
                    <a:pt x="365" y="216"/>
                  </a:lnTo>
                  <a:lnTo>
                    <a:pt x="342" y="235"/>
                  </a:lnTo>
                  <a:lnTo>
                    <a:pt x="320" y="255"/>
                  </a:lnTo>
                  <a:lnTo>
                    <a:pt x="298" y="277"/>
                  </a:lnTo>
                  <a:lnTo>
                    <a:pt x="276" y="298"/>
                  </a:lnTo>
                  <a:lnTo>
                    <a:pt x="256" y="320"/>
                  </a:lnTo>
                  <a:lnTo>
                    <a:pt x="236" y="342"/>
                  </a:lnTo>
                  <a:lnTo>
                    <a:pt x="217" y="366"/>
                  </a:lnTo>
                  <a:lnTo>
                    <a:pt x="198" y="389"/>
                  </a:lnTo>
                  <a:lnTo>
                    <a:pt x="181" y="414"/>
                  </a:lnTo>
                  <a:lnTo>
                    <a:pt x="164" y="439"/>
                  </a:lnTo>
                  <a:lnTo>
                    <a:pt x="147" y="464"/>
                  </a:lnTo>
                  <a:lnTo>
                    <a:pt x="132" y="490"/>
                  </a:lnTo>
                  <a:lnTo>
                    <a:pt x="117" y="516"/>
                  </a:lnTo>
                  <a:lnTo>
                    <a:pt x="103" y="543"/>
                  </a:lnTo>
                  <a:lnTo>
                    <a:pt x="91" y="571"/>
                  </a:lnTo>
                  <a:lnTo>
                    <a:pt x="78" y="598"/>
                  </a:lnTo>
                  <a:lnTo>
                    <a:pt x="66" y="626"/>
                  </a:lnTo>
                  <a:lnTo>
                    <a:pt x="57" y="654"/>
                  </a:lnTo>
                  <a:lnTo>
                    <a:pt x="46" y="683"/>
                  </a:lnTo>
                  <a:lnTo>
                    <a:pt x="38" y="712"/>
                  </a:lnTo>
                  <a:lnTo>
                    <a:pt x="30" y="740"/>
                  </a:lnTo>
                  <a:lnTo>
                    <a:pt x="23" y="770"/>
                  </a:lnTo>
                  <a:lnTo>
                    <a:pt x="17" y="800"/>
                  </a:lnTo>
                  <a:lnTo>
                    <a:pt x="12" y="829"/>
                  </a:lnTo>
                  <a:lnTo>
                    <a:pt x="8" y="859"/>
                  </a:lnTo>
                  <a:lnTo>
                    <a:pt x="5" y="890"/>
                  </a:lnTo>
                  <a:lnTo>
                    <a:pt x="3" y="920"/>
                  </a:lnTo>
                  <a:lnTo>
                    <a:pt x="0" y="949"/>
                  </a:lnTo>
                  <a:lnTo>
                    <a:pt x="0" y="980"/>
                  </a:lnTo>
                  <a:lnTo>
                    <a:pt x="0" y="1010"/>
                  </a:lnTo>
                  <a:lnTo>
                    <a:pt x="3" y="1041"/>
                  </a:lnTo>
                  <a:lnTo>
                    <a:pt x="5" y="1070"/>
                  </a:lnTo>
                  <a:lnTo>
                    <a:pt x="8" y="1100"/>
                  </a:lnTo>
                  <a:lnTo>
                    <a:pt x="12" y="1130"/>
                  </a:lnTo>
                  <a:lnTo>
                    <a:pt x="17" y="1159"/>
                  </a:lnTo>
                  <a:lnTo>
                    <a:pt x="23" y="1189"/>
                  </a:lnTo>
                  <a:lnTo>
                    <a:pt x="30" y="1219"/>
                  </a:lnTo>
                  <a:lnTo>
                    <a:pt x="38" y="1247"/>
                  </a:lnTo>
                  <a:lnTo>
                    <a:pt x="46" y="1277"/>
                  </a:lnTo>
                  <a:lnTo>
                    <a:pt x="57" y="1306"/>
                  </a:lnTo>
                  <a:lnTo>
                    <a:pt x="66" y="1333"/>
                  </a:lnTo>
                  <a:lnTo>
                    <a:pt x="78" y="1362"/>
                  </a:lnTo>
                  <a:lnTo>
                    <a:pt x="91" y="1390"/>
                  </a:lnTo>
                  <a:lnTo>
                    <a:pt x="103" y="1416"/>
                  </a:lnTo>
                  <a:lnTo>
                    <a:pt x="117" y="1444"/>
                  </a:lnTo>
                  <a:lnTo>
                    <a:pt x="132" y="1469"/>
                  </a:lnTo>
                  <a:lnTo>
                    <a:pt x="147" y="1496"/>
                  </a:lnTo>
                  <a:lnTo>
                    <a:pt x="164" y="1521"/>
                  </a:lnTo>
                  <a:lnTo>
                    <a:pt x="181" y="1546"/>
                  </a:lnTo>
                  <a:lnTo>
                    <a:pt x="198" y="1570"/>
                  </a:lnTo>
                  <a:lnTo>
                    <a:pt x="217" y="1594"/>
                  </a:lnTo>
                  <a:lnTo>
                    <a:pt x="236" y="1618"/>
                  </a:lnTo>
                  <a:lnTo>
                    <a:pt x="256" y="1640"/>
                  </a:lnTo>
                  <a:lnTo>
                    <a:pt x="276" y="1662"/>
                  </a:lnTo>
                  <a:lnTo>
                    <a:pt x="298" y="1683"/>
                  </a:lnTo>
                  <a:lnTo>
                    <a:pt x="320" y="1704"/>
                  </a:lnTo>
                  <a:lnTo>
                    <a:pt x="342" y="1724"/>
                  </a:lnTo>
                  <a:lnTo>
                    <a:pt x="365" y="1743"/>
                  </a:lnTo>
                  <a:lnTo>
                    <a:pt x="390" y="1762"/>
                  </a:lnTo>
                  <a:lnTo>
                    <a:pt x="414" y="1779"/>
                  </a:lnTo>
                  <a:lnTo>
                    <a:pt x="439" y="1797"/>
                  </a:lnTo>
                  <a:lnTo>
                    <a:pt x="464" y="1813"/>
                  </a:lnTo>
                  <a:lnTo>
                    <a:pt x="490" y="1828"/>
                  </a:lnTo>
                  <a:lnTo>
                    <a:pt x="516" y="1843"/>
                  </a:lnTo>
                  <a:lnTo>
                    <a:pt x="544" y="1856"/>
                  </a:lnTo>
                  <a:lnTo>
                    <a:pt x="570" y="1870"/>
                  </a:lnTo>
                  <a:lnTo>
                    <a:pt x="598" y="1882"/>
                  </a:lnTo>
                  <a:lnTo>
                    <a:pt x="625" y="1894"/>
                  </a:lnTo>
                  <a:lnTo>
                    <a:pt x="654" y="1904"/>
                  </a:lnTo>
                  <a:lnTo>
                    <a:pt x="683" y="1914"/>
                  </a:lnTo>
                  <a:lnTo>
                    <a:pt x="711" y="1922"/>
                  </a:lnTo>
                  <a:lnTo>
                    <a:pt x="741" y="1930"/>
                  </a:lnTo>
                  <a:lnTo>
                    <a:pt x="770" y="1937"/>
                  </a:lnTo>
                  <a:lnTo>
                    <a:pt x="799" y="1942"/>
                  </a:lnTo>
                  <a:lnTo>
                    <a:pt x="829" y="1948"/>
                  </a:lnTo>
                  <a:lnTo>
                    <a:pt x="859" y="1952"/>
                  </a:lnTo>
                  <a:lnTo>
                    <a:pt x="890" y="1955"/>
                  </a:lnTo>
                  <a:lnTo>
                    <a:pt x="919" y="1957"/>
                  </a:lnTo>
                  <a:lnTo>
                    <a:pt x="949" y="1959"/>
                  </a:lnTo>
                  <a:lnTo>
                    <a:pt x="980" y="1959"/>
                  </a:lnTo>
                  <a:lnTo>
                    <a:pt x="1009" y="1959"/>
                  </a:lnTo>
                  <a:lnTo>
                    <a:pt x="1040" y="1957"/>
                  </a:lnTo>
                  <a:lnTo>
                    <a:pt x="1070" y="1955"/>
                  </a:lnTo>
                  <a:lnTo>
                    <a:pt x="1100" y="1952"/>
                  </a:lnTo>
                  <a:lnTo>
                    <a:pt x="1129" y="1948"/>
                  </a:lnTo>
                  <a:lnTo>
                    <a:pt x="1159" y="1942"/>
                  </a:lnTo>
                  <a:lnTo>
                    <a:pt x="1189" y="1937"/>
                  </a:lnTo>
                  <a:lnTo>
                    <a:pt x="1218" y="1930"/>
                  </a:lnTo>
                  <a:lnTo>
                    <a:pt x="1247" y="1922"/>
                  </a:lnTo>
                  <a:lnTo>
                    <a:pt x="1277" y="1914"/>
                  </a:lnTo>
                  <a:lnTo>
                    <a:pt x="1305" y="1904"/>
                  </a:lnTo>
                  <a:lnTo>
                    <a:pt x="1333" y="1894"/>
                  </a:lnTo>
                  <a:lnTo>
                    <a:pt x="1362" y="1882"/>
                  </a:lnTo>
                  <a:lnTo>
                    <a:pt x="1389" y="1870"/>
                  </a:lnTo>
                  <a:lnTo>
                    <a:pt x="1416" y="1856"/>
                  </a:lnTo>
                  <a:lnTo>
                    <a:pt x="1442" y="1843"/>
                  </a:lnTo>
                  <a:lnTo>
                    <a:pt x="1469" y="1828"/>
                  </a:lnTo>
                  <a:lnTo>
                    <a:pt x="1495" y="1813"/>
                  </a:lnTo>
                  <a:lnTo>
                    <a:pt x="1521" y="1797"/>
                  </a:lnTo>
                  <a:lnTo>
                    <a:pt x="1545" y="1779"/>
                  </a:lnTo>
                  <a:lnTo>
                    <a:pt x="1570" y="1762"/>
                  </a:lnTo>
                  <a:lnTo>
                    <a:pt x="1593" y="1743"/>
                  </a:lnTo>
                  <a:lnTo>
                    <a:pt x="1616" y="1724"/>
                  </a:lnTo>
                  <a:lnTo>
                    <a:pt x="1640" y="1704"/>
                  </a:lnTo>
                  <a:lnTo>
                    <a:pt x="1661" y="1683"/>
                  </a:lnTo>
                  <a:lnTo>
                    <a:pt x="1682" y="1662"/>
                  </a:lnTo>
                  <a:lnTo>
                    <a:pt x="1703" y="1640"/>
                  </a:lnTo>
                  <a:lnTo>
                    <a:pt x="1724" y="1618"/>
                  </a:lnTo>
                  <a:lnTo>
                    <a:pt x="1743" y="1594"/>
                  </a:lnTo>
                  <a:lnTo>
                    <a:pt x="1761" y="1570"/>
                  </a:lnTo>
                  <a:lnTo>
                    <a:pt x="1779" y="1546"/>
                  </a:lnTo>
                  <a:lnTo>
                    <a:pt x="1796" y="1521"/>
                  </a:lnTo>
                  <a:lnTo>
                    <a:pt x="1812" y="1496"/>
                  </a:lnTo>
                  <a:lnTo>
                    <a:pt x="1828" y="1469"/>
                  </a:lnTo>
                  <a:lnTo>
                    <a:pt x="1842" y="1444"/>
                  </a:lnTo>
                  <a:lnTo>
                    <a:pt x="1856" y="1416"/>
                  </a:lnTo>
                  <a:lnTo>
                    <a:pt x="1869" y="1390"/>
                  </a:lnTo>
                  <a:lnTo>
                    <a:pt x="1882" y="1362"/>
                  </a:lnTo>
                  <a:lnTo>
                    <a:pt x="1892" y="1333"/>
                  </a:lnTo>
                  <a:lnTo>
                    <a:pt x="1903" y="1306"/>
                  </a:lnTo>
                  <a:lnTo>
                    <a:pt x="1912" y="1277"/>
                  </a:lnTo>
                  <a:lnTo>
                    <a:pt x="1921" y="1247"/>
                  </a:lnTo>
                  <a:lnTo>
                    <a:pt x="1929" y="1219"/>
                  </a:lnTo>
                  <a:lnTo>
                    <a:pt x="1936" y="1189"/>
                  </a:lnTo>
                  <a:lnTo>
                    <a:pt x="1942" y="1159"/>
                  </a:lnTo>
                  <a:lnTo>
                    <a:pt x="1947" y="1130"/>
                  </a:lnTo>
                  <a:lnTo>
                    <a:pt x="1952" y="1100"/>
                  </a:lnTo>
                  <a:lnTo>
                    <a:pt x="1955" y="1070"/>
                  </a:lnTo>
                  <a:lnTo>
                    <a:pt x="1957" y="1041"/>
                  </a:lnTo>
                  <a:lnTo>
                    <a:pt x="1958" y="1010"/>
                  </a:lnTo>
                  <a:lnTo>
                    <a:pt x="1959" y="98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14" name="Freeform 197"/>
            <p:cNvSpPr>
              <a:spLocks/>
            </p:cNvSpPr>
            <p:nvPr/>
          </p:nvSpPr>
          <p:spPr bwMode="auto">
            <a:xfrm>
              <a:off x="2326" y="2778"/>
              <a:ext cx="140" cy="140"/>
            </a:xfrm>
            <a:custGeom>
              <a:avLst/>
              <a:gdLst>
                <a:gd name="T0" fmla="*/ 140 w 979"/>
                <a:gd name="T1" fmla="*/ 64 h 979"/>
                <a:gd name="T2" fmla="*/ 138 w 979"/>
                <a:gd name="T3" fmla="*/ 55 h 979"/>
                <a:gd name="T4" fmla="*/ 136 w 979"/>
                <a:gd name="T5" fmla="*/ 46 h 979"/>
                <a:gd name="T6" fmla="*/ 132 w 979"/>
                <a:gd name="T7" fmla="*/ 38 h 979"/>
                <a:gd name="T8" fmla="*/ 127 w 979"/>
                <a:gd name="T9" fmla="*/ 30 h 979"/>
                <a:gd name="T10" fmla="*/ 122 w 979"/>
                <a:gd name="T11" fmla="*/ 23 h 979"/>
                <a:gd name="T12" fmla="*/ 115 w 979"/>
                <a:gd name="T13" fmla="*/ 16 h 979"/>
                <a:gd name="T14" fmla="*/ 108 w 979"/>
                <a:gd name="T15" fmla="*/ 11 h 979"/>
                <a:gd name="T16" fmla="*/ 100 w 979"/>
                <a:gd name="T17" fmla="*/ 7 h 979"/>
                <a:gd name="T18" fmla="*/ 91 w 979"/>
                <a:gd name="T19" fmla="*/ 3 h 979"/>
                <a:gd name="T20" fmla="*/ 82 w 979"/>
                <a:gd name="T21" fmla="*/ 1 h 979"/>
                <a:gd name="T22" fmla="*/ 73 w 979"/>
                <a:gd name="T23" fmla="*/ 0 h 979"/>
                <a:gd name="T24" fmla="*/ 64 w 979"/>
                <a:gd name="T25" fmla="*/ 0 h 979"/>
                <a:gd name="T26" fmla="*/ 55 w 979"/>
                <a:gd name="T27" fmla="*/ 2 h 979"/>
                <a:gd name="T28" fmla="*/ 46 w 979"/>
                <a:gd name="T29" fmla="*/ 4 h 979"/>
                <a:gd name="T30" fmla="*/ 38 w 979"/>
                <a:gd name="T31" fmla="*/ 8 h 979"/>
                <a:gd name="T32" fmla="*/ 30 w 979"/>
                <a:gd name="T33" fmla="*/ 13 h 979"/>
                <a:gd name="T34" fmla="*/ 23 w 979"/>
                <a:gd name="T35" fmla="*/ 18 h 979"/>
                <a:gd name="T36" fmla="*/ 16 w 979"/>
                <a:gd name="T37" fmla="*/ 25 h 979"/>
                <a:gd name="T38" fmla="*/ 11 w 979"/>
                <a:gd name="T39" fmla="*/ 32 h 979"/>
                <a:gd name="T40" fmla="*/ 7 w 979"/>
                <a:gd name="T41" fmla="*/ 40 h 979"/>
                <a:gd name="T42" fmla="*/ 3 w 979"/>
                <a:gd name="T43" fmla="*/ 49 h 979"/>
                <a:gd name="T44" fmla="*/ 1 w 979"/>
                <a:gd name="T45" fmla="*/ 58 h 979"/>
                <a:gd name="T46" fmla="*/ 0 w 979"/>
                <a:gd name="T47" fmla="*/ 67 h 979"/>
                <a:gd name="T48" fmla="*/ 0 w 979"/>
                <a:gd name="T49" fmla="*/ 76 h 979"/>
                <a:gd name="T50" fmla="*/ 2 w 979"/>
                <a:gd name="T51" fmla="*/ 85 h 979"/>
                <a:gd name="T52" fmla="*/ 4 w 979"/>
                <a:gd name="T53" fmla="*/ 94 h 979"/>
                <a:gd name="T54" fmla="*/ 8 w 979"/>
                <a:gd name="T55" fmla="*/ 102 h 979"/>
                <a:gd name="T56" fmla="*/ 13 w 979"/>
                <a:gd name="T57" fmla="*/ 110 h 979"/>
                <a:gd name="T58" fmla="*/ 18 w 979"/>
                <a:gd name="T59" fmla="*/ 117 h 979"/>
                <a:gd name="T60" fmla="*/ 25 w 979"/>
                <a:gd name="T61" fmla="*/ 124 h 979"/>
                <a:gd name="T62" fmla="*/ 32 w 979"/>
                <a:gd name="T63" fmla="*/ 129 h 979"/>
                <a:gd name="T64" fmla="*/ 40 w 979"/>
                <a:gd name="T65" fmla="*/ 134 h 979"/>
                <a:gd name="T66" fmla="*/ 49 w 979"/>
                <a:gd name="T67" fmla="*/ 137 h 979"/>
                <a:gd name="T68" fmla="*/ 58 w 979"/>
                <a:gd name="T69" fmla="*/ 139 h 979"/>
                <a:gd name="T70" fmla="*/ 67 w 979"/>
                <a:gd name="T71" fmla="*/ 140 h 979"/>
                <a:gd name="T72" fmla="*/ 76 w 979"/>
                <a:gd name="T73" fmla="*/ 140 h 979"/>
                <a:gd name="T74" fmla="*/ 85 w 979"/>
                <a:gd name="T75" fmla="*/ 138 h 979"/>
                <a:gd name="T76" fmla="*/ 94 w 979"/>
                <a:gd name="T77" fmla="*/ 136 h 979"/>
                <a:gd name="T78" fmla="*/ 102 w 979"/>
                <a:gd name="T79" fmla="*/ 132 h 979"/>
                <a:gd name="T80" fmla="*/ 110 w 979"/>
                <a:gd name="T81" fmla="*/ 127 h 979"/>
                <a:gd name="T82" fmla="*/ 117 w 979"/>
                <a:gd name="T83" fmla="*/ 122 h 979"/>
                <a:gd name="T84" fmla="*/ 124 w 979"/>
                <a:gd name="T85" fmla="*/ 115 h 979"/>
                <a:gd name="T86" fmla="*/ 129 w 979"/>
                <a:gd name="T87" fmla="*/ 108 h 979"/>
                <a:gd name="T88" fmla="*/ 133 w 979"/>
                <a:gd name="T89" fmla="*/ 100 h 979"/>
                <a:gd name="T90" fmla="*/ 137 w 979"/>
                <a:gd name="T91" fmla="*/ 91 h 979"/>
                <a:gd name="T92" fmla="*/ 139 w 979"/>
                <a:gd name="T93" fmla="*/ 82 h 979"/>
                <a:gd name="T94" fmla="*/ 140 w 979"/>
                <a:gd name="T95" fmla="*/ 73 h 97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979" h="979">
                  <a:moveTo>
                    <a:pt x="979" y="490"/>
                  </a:moveTo>
                  <a:lnTo>
                    <a:pt x="979" y="468"/>
                  </a:lnTo>
                  <a:lnTo>
                    <a:pt x="977" y="447"/>
                  </a:lnTo>
                  <a:lnTo>
                    <a:pt x="975" y="426"/>
                  </a:lnTo>
                  <a:lnTo>
                    <a:pt x="971" y="404"/>
                  </a:lnTo>
                  <a:lnTo>
                    <a:pt x="967" y="384"/>
                  </a:lnTo>
                  <a:lnTo>
                    <a:pt x="962" y="363"/>
                  </a:lnTo>
                  <a:lnTo>
                    <a:pt x="957" y="343"/>
                  </a:lnTo>
                  <a:lnTo>
                    <a:pt x="949" y="323"/>
                  </a:lnTo>
                  <a:lnTo>
                    <a:pt x="942" y="303"/>
                  </a:lnTo>
                  <a:lnTo>
                    <a:pt x="933" y="282"/>
                  </a:lnTo>
                  <a:lnTo>
                    <a:pt x="924" y="263"/>
                  </a:lnTo>
                  <a:lnTo>
                    <a:pt x="913" y="245"/>
                  </a:lnTo>
                  <a:lnTo>
                    <a:pt x="902" y="227"/>
                  </a:lnTo>
                  <a:lnTo>
                    <a:pt x="891" y="209"/>
                  </a:lnTo>
                  <a:lnTo>
                    <a:pt x="878" y="192"/>
                  </a:lnTo>
                  <a:lnTo>
                    <a:pt x="864" y="175"/>
                  </a:lnTo>
                  <a:lnTo>
                    <a:pt x="851" y="159"/>
                  </a:lnTo>
                  <a:lnTo>
                    <a:pt x="836" y="143"/>
                  </a:lnTo>
                  <a:lnTo>
                    <a:pt x="821" y="129"/>
                  </a:lnTo>
                  <a:lnTo>
                    <a:pt x="804" y="115"/>
                  </a:lnTo>
                  <a:lnTo>
                    <a:pt x="788" y="101"/>
                  </a:lnTo>
                  <a:lnTo>
                    <a:pt x="770" y="88"/>
                  </a:lnTo>
                  <a:lnTo>
                    <a:pt x="753" y="77"/>
                  </a:lnTo>
                  <a:lnTo>
                    <a:pt x="735" y="66"/>
                  </a:lnTo>
                  <a:lnTo>
                    <a:pt x="716" y="55"/>
                  </a:lnTo>
                  <a:lnTo>
                    <a:pt x="697" y="46"/>
                  </a:lnTo>
                  <a:lnTo>
                    <a:pt x="676" y="37"/>
                  </a:lnTo>
                  <a:lnTo>
                    <a:pt x="657" y="30"/>
                  </a:lnTo>
                  <a:lnTo>
                    <a:pt x="637" y="22"/>
                  </a:lnTo>
                  <a:lnTo>
                    <a:pt x="616" y="17"/>
                  </a:lnTo>
                  <a:lnTo>
                    <a:pt x="596" y="12"/>
                  </a:lnTo>
                  <a:lnTo>
                    <a:pt x="575" y="8"/>
                  </a:lnTo>
                  <a:lnTo>
                    <a:pt x="553" y="4"/>
                  </a:lnTo>
                  <a:lnTo>
                    <a:pt x="532" y="2"/>
                  </a:lnTo>
                  <a:lnTo>
                    <a:pt x="511" y="0"/>
                  </a:lnTo>
                  <a:lnTo>
                    <a:pt x="490" y="0"/>
                  </a:lnTo>
                  <a:lnTo>
                    <a:pt x="469" y="0"/>
                  </a:lnTo>
                  <a:lnTo>
                    <a:pt x="447" y="2"/>
                  </a:lnTo>
                  <a:lnTo>
                    <a:pt x="426" y="4"/>
                  </a:lnTo>
                  <a:lnTo>
                    <a:pt x="405" y="8"/>
                  </a:lnTo>
                  <a:lnTo>
                    <a:pt x="384" y="12"/>
                  </a:lnTo>
                  <a:lnTo>
                    <a:pt x="362" y="17"/>
                  </a:lnTo>
                  <a:lnTo>
                    <a:pt x="342" y="22"/>
                  </a:lnTo>
                  <a:lnTo>
                    <a:pt x="322" y="30"/>
                  </a:lnTo>
                  <a:lnTo>
                    <a:pt x="302" y="37"/>
                  </a:lnTo>
                  <a:lnTo>
                    <a:pt x="283" y="46"/>
                  </a:lnTo>
                  <a:lnTo>
                    <a:pt x="264" y="55"/>
                  </a:lnTo>
                  <a:lnTo>
                    <a:pt x="245" y="66"/>
                  </a:lnTo>
                  <a:lnTo>
                    <a:pt x="227" y="77"/>
                  </a:lnTo>
                  <a:lnTo>
                    <a:pt x="209" y="88"/>
                  </a:lnTo>
                  <a:lnTo>
                    <a:pt x="192" y="101"/>
                  </a:lnTo>
                  <a:lnTo>
                    <a:pt x="175" y="115"/>
                  </a:lnTo>
                  <a:lnTo>
                    <a:pt x="159" y="129"/>
                  </a:lnTo>
                  <a:lnTo>
                    <a:pt x="144" y="143"/>
                  </a:lnTo>
                  <a:lnTo>
                    <a:pt x="129" y="159"/>
                  </a:lnTo>
                  <a:lnTo>
                    <a:pt x="114" y="175"/>
                  </a:lnTo>
                  <a:lnTo>
                    <a:pt x="101" y="192"/>
                  </a:lnTo>
                  <a:lnTo>
                    <a:pt x="89" y="209"/>
                  </a:lnTo>
                  <a:lnTo>
                    <a:pt x="77" y="227"/>
                  </a:lnTo>
                  <a:lnTo>
                    <a:pt x="65" y="245"/>
                  </a:lnTo>
                  <a:lnTo>
                    <a:pt x="56" y="263"/>
                  </a:lnTo>
                  <a:lnTo>
                    <a:pt x="46" y="282"/>
                  </a:lnTo>
                  <a:lnTo>
                    <a:pt x="38" y="303"/>
                  </a:lnTo>
                  <a:lnTo>
                    <a:pt x="29" y="323"/>
                  </a:lnTo>
                  <a:lnTo>
                    <a:pt x="23" y="343"/>
                  </a:lnTo>
                  <a:lnTo>
                    <a:pt x="17" y="363"/>
                  </a:lnTo>
                  <a:lnTo>
                    <a:pt x="11" y="384"/>
                  </a:lnTo>
                  <a:lnTo>
                    <a:pt x="7" y="404"/>
                  </a:lnTo>
                  <a:lnTo>
                    <a:pt x="4" y="426"/>
                  </a:lnTo>
                  <a:lnTo>
                    <a:pt x="2" y="447"/>
                  </a:lnTo>
                  <a:lnTo>
                    <a:pt x="1" y="468"/>
                  </a:lnTo>
                  <a:lnTo>
                    <a:pt x="0" y="490"/>
                  </a:lnTo>
                  <a:lnTo>
                    <a:pt x="1" y="512"/>
                  </a:lnTo>
                  <a:lnTo>
                    <a:pt x="2" y="533"/>
                  </a:lnTo>
                  <a:lnTo>
                    <a:pt x="4" y="554"/>
                  </a:lnTo>
                  <a:lnTo>
                    <a:pt x="7" y="575"/>
                  </a:lnTo>
                  <a:lnTo>
                    <a:pt x="11" y="596"/>
                  </a:lnTo>
                  <a:lnTo>
                    <a:pt x="17" y="617"/>
                  </a:lnTo>
                  <a:lnTo>
                    <a:pt x="23" y="637"/>
                  </a:lnTo>
                  <a:lnTo>
                    <a:pt x="29" y="658"/>
                  </a:lnTo>
                  <a:lnTo>
                    <a:pt x="38" y="677"/>
                  </a:lnTo>
                  <a:lnTo>
                    <a:pt x="46" y="697"/>
                  </a:lnTo>
                  <a:lnTo>
                    <a:pt x="56" y="716"/>
                  </a:lnTo>
                  <a:lnTo>
                    <a:pt x="65" y="734"/>
                  </a:lnTo>
                  <a:lnTo>
                    <a:pt x="77" y="753"/>
                  </a:lnTo>
                  <a:lnTo>
                    <a:pt x="89" y="770"/>
                  </a:lnTo>
                  <a:lnTo>
                    <a:pt x="101" y="788"/>
                  </a:lnTo>
                  <a:lnTo>
                    <a:pt x="114" y="804"/>
                  </a:lnTo>
                  <a:lnTo>
                    <a:pt x="129" y="821"/>
                  </a:lnTo>
                  <a:lnTo>
                    <a:pt x="144" y="836"/>
                  </a:lnTo>
                  <a:lnTo>
                    <a:pt x="159" y="851"/>
                  </a:lnTo>
                  <a:lnTo>
                    <a:pt x="175" y="865"/>
                  </a:lnTo>
                  <a:lnTo>
                    <a:pt x="192" y="879"/>
                  </a:lnTo>
                  <a:lnTo>
                    <a:pt x="209" y="891"/>
                  </a:lnTo>
                  <a:lnTo>
                    <a:pt x="227" y="903"/>
                  </a:lnTo>
                  <a:lnTo>
                    <a:pt x="245" y="914"/>
                  </a:lnTo>
                  <a:lnTo>
                    <a:pt x="264" y="924"/>
                  </a:lnTo>
                  <a:lnTo>
                    <a:pt x="283" y="934"/>
                  </a:lnTo>
                  <a:lnTo>
                    <a:pt x="302" y="942"/>
                  </a:lnTo>
                  <a:lnTo>
                    <a:pt x="322" y="950"/>
                  </a:lnTo>
                  <a:lnTo>
                    <a:pt x="342" y="957"/>
                  </a:lnTo>
                  <a:lnTo>
                    <a:pt x="362" y="964"/>
                  </a:lnTo>
                  <a:lnTo>
                    <a:pt x="384" y="968"/>
                  </a:lnTo>
                  <a:lnTo>
                    <a:pt x="405" y="972"/>
                  </a:lnTo>
                  <a:lnTo>
                    <a:pt x="426" y="975"/>
                  </a:lnTo>
                  <a:lnTo>
                    <a:pt x="447" y="978"/>
                  </a:lnTo>
                  <a:lnTo>
                    <a:pt x="469" y="979"/>
                  </a:lnTo>
                  <a:lnTo>
                    <a:pt x="490" y="979"/>
                  </a:lnTo>
                  <a:lnTo>
                    <a:pt x="511" y="979"/>
                  </a:lnTo>
                  <a:lnTo>
                    <a:pt x="532" y="978"/>
                  </a:lnTo>
                  <a:lnTo>
                    <a:pt x="553" y="975"/>
                  </a:lnTo>
                  <a:lnTo>
                    <a:pt x="575" y="972"/>
                  </a:lnTo>
                  <a:lnTo>
                    <a:pt x="596" y="968"/>
                  </a:lnTo>
                  <a:lnTo>
                    <a:pt x="616" y="964"/>
                  </a:lnTo>
                  <a:lnTo>
                    <a:pt x="637" y="957"/>
                  </a:lnTo>
                  <a:lnTo>
                    <a:pt x="657" y="950"/>
                  </a:lnTo>
                  <a:lnTo>
                    <a:pt x="676" y="942"/>
                  </a:lnTo>
                  <a:lnTo>
                    <a:pt x="697" y="934"/>
                  </a:lnTo>
                  <a:lnTo>
                    <a:pt x="716" y="924"/>
                  </a:lnTo>
                  <a:lnTo>
                    <a:pt x="735" y="914"/>
                  </a:lnTo>
                  <a:lnTo>
                    <a:pt x="753" y="903"/>
                  </a:lnTo>
                  <a:lnTo>
                    <a:pt x="770" y="891"/>
                  </a:lnTo>
                  <a:lnTo>
                    <a:pt x="788" y="879"/>
                  </a:lnTo>
                  <a:lnTo>
                    <a:pt x="804" y="865"/>
                  </a:lnTo>
                  <a:lnTo>
                    <a:pt x="821" y="851"/>
                  </a:lnTo>
                  <a:lnTo>
                    <a:pt x="836" y="836"/>
                  </a:lnTo>
                  <a:lnTo>
                    <a:pt x="851" y="821"/>
                  </a:lnTo>
                  <a:lnTo>
                    <a:pt x="864" y="804"/>
                  </a:lnTo>
                  <a:lnTo>
                    <a:pt x="878" y="788"/>
                  </a:lnTo>
                  <a:lnTo>
                    <a:pt x="891" y="770"/>
                  </a:lnTo>
                  <a:lnTo>
                    <a:pt x="902" y="753"/>
                  </a:lnTo>
                  <a:lnTo>
                    <a:pt x="913" y="734"/>
                  </a:lnTo>
                  <a:lnTo>
                    <a:pt x="924" y="716"/>
                  </a:lnTo>
                  <a:lnTo>
                    <a:pt x="933" y="697"/>
                  </a:lnTo>
                  <a:lnTo>
                    <a:pt x="942" y="677"/>
                  </a:lnTo>
                  <a:lnTo>
                    <a:pt x="949" y="658"/>
                  </a:lnTo>
                  <a:lnTo>
                    <a:pt x="957" y="637"/>
                  </a:lnTo>
                  <a:lnTo>
                    <a:pt x="962" y="617"/>
                  </a:lnTo>
                  <a:lnTo>
                    <a:pt x="967" y="596"/>
                  </a:lnTo>
                  <a:lnTo>
                    <a:pt x="971" y="575"/>
                  </a:lnTo>
                  <a:lnTo>
                    <a:pt x="975" y="554"/>
                  </a:lnTo>
                  <a:lnTo>
                    <a:pt x="977" y="533"/>
                  </a:lnTo>
                  <a:lnTo>
                    <a:pt x="979" y="512"/>
                  </a:lnTo>
                  <a:lnTo>
                    <a:pt x="979" y="49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15" name="Freeform 198"/>
            <p:cNvSpPr>
              <a:spLocks/>
            </p:cNvSpPr>
            <p:nvPr/>
          </p:nvSpPr>
          <p:spPr bwMode="auto">
            <a:xfrm>
              <a:off x="2326" y="2218"/>
              <a:ext cx="140" cy="140"/>
            </a:xfrm>
            <a:custGeom>
              <a:avLst/>
              <a:gdLst>
                <a:gd name="T0" fmla="*/ 140 w 979"/>
                <a:gd name="T1" fmla="*/ 64 h 979"/>
                <a:gd name="T2" fmla="*/ 138 w 979"/>
                <a:gd name="T3" fmla="*/ 55 h 979"/>
                <a:gd name="T4" fmla="*/ 136 w 979"/>
                <a:gd name="T5" fmla="*/ 46 h 979"/>
                <a:gd name="T6" fmla="*/ 132 w 979"/>
                <a:gd name="T7" fmla="*/ 38 h 979"/>
                <a:gd name="T8" fmla="*/ 127 w 979"/>
                <a:gd name="T9" fmla="*/ 30 h 979"/>
                <a:gd name="T10" fmla="*/ 122 w 979"/>
                <a:gd name="T11" fmla="*/ 23 h 979"/>
                <a:gd name="T12" fmla="*/ 115 w 979"/>
                <a:gd name="T13" fmla="*/ 16 h 979"/>
                <a:gd name="T14" fmla="*/ 108 w 979"/>
                <a:gd name="T15" fmla="*/ 11 h 979"/>
                <a:gd name="T16" fmla="*/ 100 w 979"/>
                <a:gd name="T17" fmla="*/ 7 h 979"/>
                <a:gd name="T18" fmla="*/ 91 w 979"/>
                <a:gd name="T19" fmla="*/ 3 h 979"/>
                <a:gd name="T20" fmla="*/ 82 w 979"/>
                <a:gd name="T21" fmla="*/ 1 h 979"/>
                <a:gd name="T22" fmla="*/ 73 w 979"/>
                <a:gd name="T23" fmla="*/ 0 h 979"/>
                <a:gd name="T24" fmla="*/ 64 w 979"/>
                <a:gd name="T25" fmla="*/ 0 h 979"/>
                <a:gd name="T26" fmla="*/ 55 w 979"/>
                <a:gd name="T27" fmla="*/ 2 h 979"/>
                <a:gd name="T28" fmla="*/ 46 w 979"/>
                <a:gd name="T29" fmla="*/ 4 h 979"/>
                <a:gd name="T30" fmla="*/ 38 w 979"/>
                <a:gd name="T31" fmla="*/ 8 h 979"/>
                <a:gd name="T32" fmla="*/ 30 w 979"/>
                <a:gd name="T33" fmla="*/ 13 h 979"/>
                <a:gd name="T34" fmla="*/ 23 w 979"/>
                <a:gd name="T35" fmla="*/ 18 h 979"/>
                <a:gd name="T36" fmla="*/ 16 w 979"/>
                <a:gd name="T37" fmla="*/ 25 h 979"/>
                <a:gd name="T38" fmla="*/ 11 w 979"/>
                <a:gd name="T39" fmla="*/ 32 h 979"/>
                <a:gd name="T40" fmla="*/ 7 w 979"/>
                <a:gd name="T41" fmla="*/ 40 h 979"/>
                <a:gd name="T42" fmla="*/ 3 w 979"/>
                <a:gd name="T43" fmla="*/ 49 h 979"/>
                <a:gd name="T44" fmla="*/ 1 w 979"/>
                <a:gd name="T45" fmla="*/ 58 h 979"/>
                <a:gd name="T46" fmla="*/ 0 w 979"/>
                <a:gd name="T47" fmla="*/ 67 h 979"/>
                <a:gd name="T48" fmla="*/ 0 w 979"/>
                <a:gd name="T49" fmla="*/ 76 h 979"/>
                <a:gd name="T50" fmla="*/ 2 w 979"/>
                <a:gd name="T51" fmla="*/ 85 h 979"/>
                <a:gd name="T52" fmla="*/ 4 w 979"/>
                <a:gd name="T53" fmla="*/ 94 h 979"/>
                <a:gd name="T54" fmla="*/ 8 w 979"/>
                <a:gd name="T55" fmla="*/ 102 h 979"/>
                <a:gd name="T56" fmla="*/ 13 w 979"/>
                <a:gd name="T57" fmla="*/ 110 h 979"/>
                <a:gd name="T58" fmla="*/ 18 w 979"/>
                <a:gd name="T59" fmla="*/ 117 h 979"/>
                <a:gd name="T60" fmla="*/ 25 w 979"/>
                <a:gd name="T61" fmla="*/ 124 h 979"/>
                <a:gd name="T62" fmla="*/ 32 w 979"/>
                <a:gd name="T63" fmla="*/ 129 h 979"/>
                <a:gd name="T64" fmla="*/ 40 w 979"/>
                <a:gd name="T65" fmla="*/ 134 h 979"/>
                <a:gd name="T66" fmla="*/ 49 w 979"/>
                <a:gd name="T67" fmla="*/ 137 h 979"/>
                <a:gd name="T68" fmla="*/ 58 w 979"/>
                <a:gd name="T69" fmla="*/ 139 h 979"/>
                <a:gd name="T70" fmla="*/ 67 w 979"/>
                <a:gd name="T71" fmla="*/ 140 h 979"/>
                <a:gd name="T72" fmla="*/ 76 w 979"/>
                <a:gd name="T73" fmla="*/ 140 h 979"/>
                <a:gd name="T74" fmla="*/ 85 w 979"/>
                <a:gd name="T75" fmla="*/ 139 h 979"/>
                <a:gd name="T76" fmla="*/ 94 w 979"/>
                <a:gd name="T77" fmla="*/ 136 h 979"/>
                <a:gd name="T78" fmla="*/ 102 w 979"/>
                <a:gd name="T79" fmla="*/ 132 h 979"/>
                <a:gd name="T80" fmla="*/ 110 w 979"/>
                <a:gd name="T81" fmla="*/ 127 h 979"/>
                <a:gd name="T82" fmla="*/ 117 w 979"/>
                <a:gd name="T83" fmla="*/ 122 h 979"/>
                <a:gd name="T84" fmla="*/ 124 w 979"/>
                <a:gd name="T85" fmla="*/ 115 h 979"/>
                <a:gd name="T86" fmla="*/ 129 w 979"/>
                <a:gd name="T87" fmla="*/ 108 h 979"/>
                <a:gd name="T88" fmla="*/ 133 w 979"/>
                <a:gd name="T89" fmla="*/ 100 h 979"/>
                <a:gd name="T90" fmla="*/ 137 w 979"/>
                <a:gd name="T91" fmla="*/ 91 h 979"/>
                <a:gd name="T92" fmla="*/ 139 w 979"/>
                <a:gd name="T93" fmla="*/ 82 h 979"/>
                <a:gd name="T94" fmla="*/ 140 w 979"/>
                <a:gd name="T95" fmla="*/ 73 h 97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979" h="979">
                  <a:moveTo>
                    <a:pt x="979" y="490"/>
                  </a:moveTo>
                  <a:lnTo>
                    <a:pt x="979" y="469"/>
                  </a:lnTo>
                  <a:lnTo>
                    <a:pt x="977" y="447"/>
                  </a:lnTo>
                  <a:lnTo>
                    <a:pt x="975" y="425"/>
                  </a:lnTo>
                  <a:lnTo>
                    <a:pt x="971" y="405"/>
                  </a:lnTo>
                  <a:lnTo>
                    <a:pt x="967" y="384"/>
                  </a:lnTo>
                  <a:lnTo>
                    <a:pt x="962" y="363"/>
                  </a:lnTo>
                  <a:lnTo>
                    <a:pt x="957" y="343"/>
                  </a:lnTo>
                  <a:lnTo>
                    <a:pt x="949" y="322"/>
                  </a:lnTo>
                  <a:lnTo>
                    <a:pt x="942" y="302"/>
                  </a:lnTo>
                  <a:lnTo>
                    <a:pt x="933" y="283"/>
                  </a:lnTo>
                  <a:lnTo>
                    <a:pt x="924" y="264"/>
                  </a:lnTo>
                  <a:lnTo>
                    <a:pt x="913" y="245"/>
                  </a:lnTo>
                  <a:lnTo>
                    <a:pt x="902" y="227"/>
                  </a:lnTo>
                  <a:lnTo>
                    <a:pt x="891" y="209"/>
                  </a:lnTo>
                  <a:lnTo>
                    <a:pt x="878" y="192"/>
                  </a:lnTo>
                  <a:lnTo>
                    <a:pt x="864" y="175"/>
                  </a:lnTo>
                  <a:lnTo>
                    <a:pt x="851" y="159"/>
                  </a:lnTo>
                  <a:lnTo>
                    <a:pt x="836" y="143"/>
                  </a:lnTo>
                  <a:lnTo>
                    <a:pt x="821" y="128"/>
                  </a:lnTo>
                  <a:lnTo>
                    <a:pt x="804" y="114"/>
                  </a:lnTo>
                  <a:lnTo>
                    <a:pt x="788" y="101"/>
                  </a:lnTo>
                  <a:lnTo>
                    <a:pt x="770" y="89"/>
                  </a:lnTo>
                  <a:lnTo>
                    <a:pt x="753" y="76"/>
                  </a:lnTo>
                  <a:lnTo>
                    <a:pt x="735" y="66"/>
                  </a:lnTo>
                  <a:lnTo>
                    <a:pt x="716" y="55"/>
                  </a:lnTo>
                  <a:lnTo>
                    <a:pt x="697" y="46"/>
                  </a:lnTo>
                  <a:lnTo>
                    <a:pt x="676" y="37"/>
                  </a:lnTo>
                  <a:lnTo>
                    <a:pt x="657" y="30"/>
                  </a:lnTo>
                  <a:lnTo>
                    <a:pt x="637" y="22"/>
                  </a:lnTo>
                  <a:lnTo>
                    <a:pt x="616" y="17"/>
                  </a:lnTo>
                  <a:lnTo>
                    <a:pt x="596" y="12"/>
                  </a:lnTo>
                  <a:lnTo>
                    <a:pt x="575" y="7"/>
                  </a:lnTo>
                  <a:lnTo>
                    <a:pt x="553" y="4"/>
                  </a:lnTo>
                  <a:lnTo>
                    <a:pt x="532" y="2"/>
                  </a:lnTo>
                  <a:lnTo>
                    <a:pt x="511" y="0"/>
                  </a:lnTo>
                  <a:lnTo>
                    <a:pt x="490" y="0"/>
                  </a:lnTo>
                  <a:lnTo>
                    <a:pt x="469" y="0"/>
                  </a:lnTo>
                  <a:lnTo>
                    <a:pt x="447" y="2"/>
                  </a:lnTo>
                  <a:lnTo>
                    <a:pt x="426" y="4"/>
                  </a:lnTo>
                  <a:lnTo>
                    <a:pt x="405" y="7"/>
                  </a:lnTo>
                  <a:lnTo>
                    <a:pt x="384" y="12"/>
                  </a:lnTo>
                  <a:lnTo>
                    <a:pt x="362" y="17"/>
                  </a:lnTo>
                  <a:lnTo>
                    <a:pt x="342" y="22"/>
                  </a:lnTo>
                  <a:lnTo>
                    <a:pt x="322" y="30"/>
                  </a:lnTo>
                  <a:lnTo>
                    <a:pt x="302" y="37"/>
                  </a:lnTo>
                  <a:lnTo>
                    <a:pt x="283" y="46"/>
                  </a:lnTo>
                  <a:lnTo>
                    <a:pt x="264" y="55"/>
                  </a:lnTo>
                  <a:lnTo>
                    <a:pt x="245" y="66"/>
                  </a:lnTo>
                  <a:lnTo>
                    <a:pt x="227" y="76"/>
                  </a:lnTo>
                  <a:lnTo>
                    <a:pt x="209" y="89"/>
                  </a:lnTo>
                  <a:lnTo>
                    <a:pt x="192" y="101"/>
                  </a:lnTo>
                  <a:lnTo>
                    <a:pt x="175" y="114"/>
                  </a:lnTo>
                  <a:lnTo>
                    <a:pt x="159" y="128"/>
                  </a:lnTo>
                  <a:lnTo>
                    <a:pt x="144" y="143"/>
                  </a:lnTo>
                  <a:lnTo>
                    <a:pt x="129" y="159"/>
                  </a:lnTo>
                  <a:lnTo>
                    <a:pt x="114" y="175"/>
                  </a:lnTo>
                  <a:lnTo>
                    <a:pt x="101" y="192"/>
                  </a:lnTo>
                  <a:lnTo>
                    <a:pt x="89" y="209"/>
                  </a:lnTo>
                  <a:lnTo>
                    <a:pt x="77" y="227"/>
                  </a:lnTo>
                  <a:lnTo>
                    <a:pt x="65" y="245"/>
                  </a:lnTo>
                  <a:lnTo>
                    <a:pt x="56" y="264"/>
                  </a:lnTo>
                  <a:lnTo>
                    <a:pt x="46" y="283"/>
                  </a:lnTo>
                  <a:lnTo>
                    <a:pt x="38" y="302"/>
                  </a:lnTo>
                  <a:lnTo>
                    <a:pt x="29" y="322"/>
                  </a:lnTo>
                  <a:lnTo>
                    <a:pt x="23" y="343"/>
                  </a:lnTo>
                  <a:lnTo>
                    <a:pt x="17" y="363"/>
                  </a:lnTo>
                  <a:lnTo>
                    <a:pt x="11" y="384"/>
                  </a:lnTo>
                  <a:lnTo>
                    <a:pt x="7" y="405"/>
                  </a:lnTo>
                  <a:lnTo>
                    <a:pt x="4" y="425"/>
                  </a:lnTo>
                  <a:lnTo>
                    <a:pt x="2" y="447"/>
                  </a:lnTo>
                  <a:lnTo>
                    <a:pt x="1" y="469"/>
                  </a:lnTo>
                  <a:lnTo>
                    <a:pt x="0" y="490"/>
                  </a:lnTo>
                  <a:lnTo>
                    <a:pt x="1" y="511"/>
                  </a:lnTo>
                  <a:lnTo>
                    <a:pt x="2" y="533"/>
                  </a:lnTo>
                  <a:lnTo>
                    <a:pt x="4" y="554"/>
                  </a:lnTo>
                  <a:lnTo>
                    <a:pt x="7" y="575"/>
                  </a:lnTo>
                  <a:lnTo>
                    <a:pt x="11" y="596"/>
                  </a:lnTo>
                  <a:lnTo>
                    <a:pt x="17" y="616"/>
                  </a:lnTo>
                  <a:lnTo>
                    <a:pt x="23" y="638"/>
                  </a:lnTo>
                  <a:lnTo>
                    <a:pt x="29" y="658"/>
                  </a:lnTo>
                  <a:lnTo>
                    <a:pt x="38" y="677"/>
                  </a:lnTo>
                  <a:lnTo>
                    <a:pt x="46" y="697"/>
                  </a:lnTo>
                  <a:lnTo>
                    <a:pt x="56" y="716"/>
                  </a:lnTo>
                  <a:lnTo>
                    <a:pt x="65" y="735"/>
                  </a:lnTo>
                  <a:lnTo>
                    <a:pt x="77" y="753"/>
                  </a:lnTo>
                  <a:lnTo>
                    <a:pt x="89" y="771"/>
                  </a:lnTo>
                  <a:lnTo>
                    <a:pt x="101" y="788"/>
                  </a:lnTo>
                  <a:lnTo>
                    <a:pt x="114" y="805"/>
                  </a:lnTo>
                  <a:lnTo>
                    <a:pt x="129" y="821"/>
                  </a:lnTo>
                  <a:lnTo>
                    <a:pt x="144" y="836"/>
                  </a:lnTo>
                  <a:lnTo>
                    <a:pt x="159" y="851"/>
                  </a:lnTo>
                  <a:lnTo>
                    <a:pt x="175" y="865"/>
                  </a:lnTo>
                  <a:lnTo>
                    <a:pt x="192" y="878"/>
                  </a:lnTo>
                  <a:lnTo>
                    <a:pt x="209" y="891"/>
                  </a:lnTo>
                  <a:lnTo>
                    <a:pt x="227" y="903"/>
                  </a:lnTo>
                  <a:lnTo>
                    <a:pt x="245" y="914"/>
                  </a:lnTo>
                  <a:lnTo>
                    <a:pt x="264" y="924"/>
                  </a:lnTo>
                  <a:lnTo>
                    <a:pt x="283" y="934"/>
                  </a:lnTo>
                  <a:lnTo>
                    <a:pt x="302" y="942"/>
                  </a:lnTo>
                  <a:lnTo>
                    <a:pt x="322" y="951"/>
                  </a:lnTo>
                  <a:lnTo>
                    <a:pt x="342" y="957"/>
                  </a:lnTo>
                  <a:lnTo>
                    <a:pt x="362" y="963"/>
                  </a:lnTo>
                  <a:lnTo>
                    <a:pt x="384" y="969"/>
                  </a:lnTo>
                  <a:lnTo>
                    <a:pt x="405" y="972"/>
                  </a:lnTo>
                  <a:lnTo>
                    <a:pt x="426" y="976"/>
                  </a:lnTo>
                  <a:lnTo>
                    <a:pt x="447" y="978"/>
                  </a:lnTo>
                  <a:lnTo>
                    <a:pt x="469" y="979"/>
                  </a:lnTo>
                  <a:lnTo>
                    <a:pt x="490" y="979"/>
                  </a:lnTo>
                  <a:lnTo>
                    <a:pt x="511" y="979"/>
                  </a:lnTo>
                  <a:lnTo>
                    <a:pt x="532" y="978"/>
                  </a:lnTo>
                  <a:lnTo>
                    <a:pt x="553" y="976"/>
                  </a:lnTo>
                  <a:lnTo>
                    <a:pt x="575" y="972"/>
                  </a:lnTo>
                  <a:lnTo>
                    <a:pt x="596" y="969"/>
                  </a:lnTo>
                  <a:lnTo>
                    <a:pt x="616" y="963"/>
                  </a:lnTo>
                  <a:lnTo>
                    <a:pt x="637" y="957"/>
                  </a:lnTo>
                  <a:lnTo>
                    <a:pt x="657" y="951"/>
                  </a:lnTo>
                  <a:lnTo>
                    <a:pt x="676" y="942"/>
                  </a:lnTo>
                  <a:lnTo>
                    <a:pt x="697" y="934"/>
                  </a:lnTo>
                  <a:lnTo>
                    <a:pt x="716" y="924"/>
                  </a:lnTo>
                  <a:lnTo>
                    <a:pt x="735" y="914"/>
                  </a:lnTo>
                  <a:lnTo>
                    <a:pt x="753" y="903"/>
                  </a:lnTo>
                  <a:lnTo>
                    <a:pt x="770" y="891"/>
                  </a:lnTo>
                  <a:lnTo>
                    <a:pt x="788" y="878"/>
                  </a:lnTo>
                  <a:lnTo>
                    <a:pt x="804" y="865"/>
                  </a:lnTo>
                  <a:lnTo>
                    <a:pt x="821" y="851"/>
                  </a:lnTo>
                  <a:lnTo>
                    <a:pt x="836" y="836"/>
                  </a:lnTo>
                  <a:lnTo>
                    <a:pt x="851" y="821"/>
                  </a:lnTo>
                  <a:lnTo>
                    <a:pt x="864" y="805"/>
                  </a:lnTo>
                  <a:lnTo>
                    <a:pt x="878" y="788"/>
                  </a:lnTo>
                  <a:lnTo>
                    <a:pt x="891" y="771"/>
                  </a:lnTo>
                  <a:lnTo>
                    <a:pt x="902" y="753"/>
                  </a:lnTo>
                  <a:lnTo>
                    <a:pt x="913" y="735"/>
                  </a:lnTo>
                  <a:lnTo>
                    <a:pt x="924" y="716"/>
                  </a:lnTo>
                  <a:lnTo>
                    <a:pt x="933" y="697"/>
                  </a:lnTo>
                  <a:lnTo>
                    <a:pt x="942" y="677"/>
                  </a:lnTo>
                  <a:lnTo>
                    <a:pt x="949" y="658"/>
                  </a:lnTo>
                  <a:lnTo>
                    <a:pt x="957" y="638"/>
                  </a:lnTo>
                  <a:lnTo>
                    <a:pt x="962" y="616"/>
                  </a:lnTo>
                  <a:lnTo>
                    <a:pt x="967" y="596"/>
                  </a:lnTo>
                  <a:lnTo>
                    <a:pt x="971" y="575"/>
                  </a:lnTo>
                  <a:lnTo>
                    <a:pt x="975" y="554"/>
                  </a:lnTo>
                  <a:lnTo>
                    <a:pt x="977" y="533"/>
                  </a:lnTo>
                  <a:lnTo>
                    <a:pt x="979" y="511"/>
                  </a:lnTo>
                  <a:lnTo>
                    <a:pt x="979" y="49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16" name="Line 199"/>
            <p:cNvSpPr>
              <a:spLocks noChangeShapeType="1"/>
            </p:cNvSpPr>
            <p:nvPr/>
          </p:nvSpPr>
          <p:spPr bwMode="auto">
            <a:xfrm>
              <a:off x="2256" y="1671"/>
              <a:ext cx="0" cy="17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17" name="Line 200"/>
            <p:cNvSpPr>
              <a:spLocks noChangeShapeType="1"/>
            </p:cNvSpPr>
            <p:nvPr/>
          </p:nvSpPr>
          <p:spPr bwMode="auto">
            <a:xfrm>
              <a:off x="2256" y="1846"/>
              <a:ext cx="14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18" name="Line 201"/>
            <p:cNvSpPr>
              <a:spLocks noChangeShapeType="1"/>
            </p:cNvSpPr>
            <p:nvPr/>
          </p:nvSpPr>
          <p:spPr bwMode="auto">
            <a:xfrm flipV="1">
              <a:off x="2326" y="1846"/>
              <a:ext cx="0" cy="10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19" name="Line 202"/>
            <p:cNvSpPr>
              <a:spLocks noChangeShapeType="1"/>
            </p:cNvSpPr>
            <p:nvPr/>
          </p:nvSpPr>
          <p:spPr bwMode="auto">
            <a:xfrm flipV="1">
              <a:off x="2841" y="1318"/>
              <a:ext cx="0" cy="3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20" name="Line 203"/>
            <p:cNvSpPr>
              <a:spLocks noChangeShapeType="1"/>
            </p:cNvSpPr>
            <p:nvPr/>
          </p:nvSpPr>
          <p:spPr bwMode="auto">
            <a:xfrm flipV="1">
              <a:off x="2996" y="1371"/>
              <a:ext cx="0" cy="4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21" name="Line 204"/>
            <p:cNvSpPr>
              <a:spLocks noChangeShapeType="1"/>
            </p:cNvSpPr>
            <p:nvPr/>
          </p:nvSpPr>
          <p:spPr bwMode="auto">
            <a:xfrm flipH="1">
              <a:off x="2606" y="1881"/>
              <a:ext cx="33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22" name="Line 205"/>
            <p:cNvSpPr>
              <a:spLocks noChangeShapeType="1"/>
            </p:cNvSpPr>
            <p:nvPr/>
          </p:nvSpPr>
          <p:spPr bwMode="auto">
            <a:xfrm>
              <a:off x="2944" y="1318"/>
              <a:ext cx="52" cy="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23" name="Line 206"/>
            <p:cNvSpPr>
              <a:spLocks noChangeShapeType="1"/>
            </p:cNvSpPr>
            <p:nvPr/>
          </p:nvSpPr>
          <p:spPr bwMode="auto">
            <a:xfrm flipH="1">
              <a:off x="2944" y="1829"/>
              <a:ext cx="52" cy="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24" name="Line 207"/>
            <p:cNvSpPr>
              <a:spLocks noChangeShapeType="1"/>
            </p:cNvSpPr>
            <p:nvPr/>
          </p:nvSpPr>
          <p:spPr bwMode="auto">
            <a:xfrm>
              <a:off x="2996" y="1371"/>
              <a:ext cx="19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25" name="Line 208"/>
            <p:cNvSpPr>
              <a:spLocks noChangeShapeType="1"/>
            </p:cNvSpPr>
            <p:nvPr/>
          </p:nvSpPr>
          <p:spPr bwMode="auto">
            <a:xfrm>
              <a:off x="2996" y="1829"/>
              <a:ext cx="19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26" name="Line 209"/>
            <p:cNvSpPr>
              <a:spLocks noChangeShapeType="1"/>
            </p:cNvSpPr>
            <p:nvPr/>
          </p:nvSpPr>
          <p:spPr bwMode="auto">
            <a:xfrm>
              <a:off x="2944" y="1881"/>
              <a:ext cx="24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27" name="Line 210"/>
            <p:cNvSpPr>
              <a:spLocks noChangeShapeType="1"/>
            </p:cNvSpPr>
            <p:nvPr/>
          </p:nvSpPr>
          <p:spPr bwMode="auto">
            <a:xfrm>
              <a:off x="2841" y="1318"/>
              <a:ext cx="35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28" name="Line 211"/>
            <p:cNvSpPr>
              <a:spLocks noChangeShapeType="1"/>
            </p:cNvSpPr>
            <p:nvPr/>
          </p:nvSpPr>
          <p:spPr bwMode="auto">
            <a:xfrm>
              <a:off x="2186" y="2113"/>
              <a:ext cx="0" cy="9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29" name="Line 212"/>
            <p:cNvSpPr>
              <a:spLocks noChangeShapeType="1"/>
            </p:cNvSpPr>
            <p:nvPr/>
          </p:nvSpPr>
          <p:spPr bwMode="auto">
            <a:xfrm>
              <a:off x="2606" y="2113"/>
              <a:ext cx="0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30" name="Line 213"/>
            <p:cNvSpPr>
              <a:spLocks noChangeShapeType="1"/>
            </p:cNvSpPr>
            <p:nvPr/>
          </p:nvSpPr>
          <p:spPr bwMode="auto">
            <a:xfrm>
              <a:off x="2606" y="2188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31" name="Line 214"/>
            <p:cNvSpPr>
              <a:spLocks noChangeShapeType="1"/>
            </p:cNvSpPr>
            <p:nvPr/>
          </p:nvSpPr>
          <p:spPr bwMode="auto">
            <a:xfrm>
              <a:off x="2606" y="2286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32" name="Line 215"/>
            <p:cNvSpPr>
              <a:spLocks noChangeShapeType="1"/>
            </p:cNvSpPr>
            <p:nvPr/>
          </p:nvSpPr>
          <p:spPr bwMode="auto">
            <a:xfrm>
              <a:off x="2606" y="2384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33" name="Line 216"/>
            <p:cNvSpPr>
              <a:spLocks noChangeShapeType="1"/>
            </p:cNvSpPr>
            <p:nvPr/>
          </p:nvSpPr>
          <p:spPr bwMode="auto">
            <a:xfrm>
              <a:off x="2606" y="2482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34" name="Line 217"/>
            <p:cNvSpPr>
              <a:spLocks noChangeShapeType="1"/>
            </p:cNvSpPr>
            <p:nvPr/>
          </p:nvSpPr>
          <p:spPr bwMode="auto">
            <a:xfrm>
              <a:off x="2606" y="2580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35" name="Line 218"/>
            <p:cNvSpPr>
              <a:spLocks noChangeShapeType="1"/>
            </p:cNvSpPr>
            <p:nvPr/>
          </p:nvSpPr>
          <p:spPr bwMode="auto">
            <a:xfrm>
              <a:off x="2606" y="2678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36" name="Line 219"/>
            <p:cNvSpPr>
              <a:spLocks noChangeShapeType="1"/>
            </p:cNvSpPr>
            <p:nvPr/>
          </p:nvSpPr>
          <p:spPr bwMode="auto">
            <a:xfrm>
              <a:off x="2606" y="2776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37" name="Line 220"/>
            <p:cNvSpPr>
              <a:spLocks noChangeShapeType="1"/>
            </p:cNvSpPr>
            <p:nvPr/>
          </p:nvSpPr>
          <p:spPr bwMode="auto">
            <a:xfrm>
              <a:off x="2606" y="2874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38" name="Line 221"/>
            <p:cNvSpPr>
              <a:spLocks noChangeShapeType="1"/>
            </p:cNvSpPr>
            <p:nvPr/>
          </p:nvSpPr>
          <p:spPr bwMode="auto">
            <a:xfrm>
              <a:off x="2606" y="2972"/>
              <a:ext cx="0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39" name="Line 222"/>
            <p:cNvSpPr>
              <a:spLocks noChangeShapeType="1"/>
            </p:cNvSpPr>
            <p:nvPr/>
          </p:nvSpPr>
          <p:spPr bwMode="auto">
            <a:xfrm>
              <a:off x="2396" y="2063"/>
              <a:ext cx="0" cy="1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40" name="Line 223"/>
            <p:cNvSpPr>
              <a:spLocks noChangeShapeType="1"/>
            </p:cNvSpPr>
            <p:nvPr/>
          </p:nvSpPr>
          <p:spPr bwMode="auto">
            <a:xfrm>
              <a:off x="2396" y="2253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41" name="Line 224"/>
            <p:cNvSpPr>
              <a:spLocks noChangeShapeType="1"/>
            </p:cNvSpPr>
            <p:nvPr/>
          </p:nvSpPr>
          <p:spPr bwMode="auto">
            <a:xfrm>
              <a:off x="2396" y="2297"/>
              <a:ext cx="0" cy="1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42" name="Line 225"/>
            <p:cNvSpPr>
              <a:spLocks noChangeShapeType="1"/>
            </p:cNvSpPr>
            <p:nvPr/>
          </p:nvSpPr>
          <p:spPr bwMode="auto">
            <a:xfrm>
              <a:off x="3191" y="2218"/>
              <a:ext cx="0" cy="1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43" name="Line 226"/>
            <p:cNvSpPr>
              <a:spLocks noChangeShapeType="1"/>
            </p:cNvSpPr>
            <p:nvPr/>
          </p:nvSpPr>
          <p:spPr bwMode="auto">
            <a:xfrm>
              <a:off x="3191" y="2417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44" name="Line 227"/>
            <p:cNvSpPr>
              <a:spLocks noChangeShapeType="1"/>
            </p:cNvSpPr>
            <p:nvPr/>
          </p:nvSpPr>
          <p:spPr bwMode="auto">
            <a:xfrm>
              <a:off x="3191" y="2461"/>
              <a:ext cx="0" cy="1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45" name="Line 228"/>
            <p:cNvSpPr>
              <a:spLocks noChangeShapeType="1"/>
            </p:cNvSpPr>
            <p:nvPr/>
          </p:nvSpPr>
          <p:spPr bwMode="auto">
            <a:xfrm>
              <a:off x="3191" y="2682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46" name="Line 229"/>
            <p:cNvSpPr>
              <a:spLocks noChangeShapeType="1"/>
            </p:cNvSpPr>
            <p:nvPr/>
          </p:nvSpPr>
          <p:spPr bwMode="auto">
            <a:xfrm>
              <a:off x="3191" y="2726"/>
              <a:ext cx="0" cy="1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47" name="Line 230"/>
            <p:cNvSpPr>
              <a:spLocks noChangeShapeType="1"/>
            </p:cNvSpPr>
            <p:nvPr/>
          </p:nvSpPr>
          <p:spPr bwMode="auto">
            <a:xfrm>
              <a:off x="2396" y="2661"/>
              <a:ext cx="0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48" name="Line 231"/>
            <p:cNvSpPr>
              <a:spLocks noChangeShapeType="1"/>
            </p:cNvSpPr>
            <p:nvPr/>
          </p:nvSpPr>
          <p:spPr bwMode="auto">
            <a:xfrm>
              <a:off x="2396" y="2848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49" name="Line 232"/>
            <p:cNvSpPr>
              <a:spLocks noChangeShapeType="1"/>
            </p:cNvSpPr>
            <p:nvPr/>
          </p:nvSpPr>
          <p:spPr bwMode="auto">
            <a:xfrm>
              <a:off x="2396" y="2892"/>
              <a:ext cx="0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50" name="Line 233"/>
            <p:cNvSpPr>
              <a:spLocks noChangeShapeType="1"/>
            </p:cNvSpPr>
            <p:nvPr/>
          </p:nvSpPr>
          <p:spPr bwMode="auto">
            <a:xfrm flipV="1">
              <a:off x="3541" y="1318"/>
              <a:ext cx="0" cy="5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51" name="Line 234"/>
            <p:cNvSpPr>
              <a:spLocks noChangeShapeType="1"/>
            </p:cNvSpPr>
            <p:nvPr/>
          </p:nvSpPr>
          <p:spPr bwMode="auto">
            <a:xfrm flipV="1">
              <a:off x="3385" y="1371"/>
              <a:ext cx="0" cy="4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52" name="Line 235"/>
            <p:cNvSpPr>
              <a:spLocks noChangeShapeType="1"/>
            </p:cNvSpPr>
            <p:nvPr/>
          </p:nvSpPr>
          <p:spPr bwMode="auto">
            <a:xfrm>
              <a:off x="3438" y="1881"/>
              <a:ext cx="10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53" name="Line 236"/>
            <p:cNvSpPr>
              <a:spLocks noChangeShapeType="1"/>
            </p:cNvSpPr>
            <p:nvPr/>
          </p:nvSpPr>
          <p:spPr bwMode="auto">
            <a:xfrm flipH="1">
              <a:off x="3385" y="1318"/>
              <a:ext cx="53" cy="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54" name="Line 237"/>
            <p:cNvSpPr>
              <a:spLocks noChangeShapeType="1"/>
            </p:cNvSpPr>
            <p:nvPr/>
          </p:nvSpPr>
          <p:spPr bwMode="auto">
            <a:xfrm>
              <a:off x="3385" y="1829"/>
              <a:ext cx="53" cy="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55" name="Line 238"/>
            <p:cNvSpPr>
              <a:spLocks noChangeShapeType="1"/>
            </p:cNvSpPr>
            <p:nvPr/>
          </p:nvSpPr>
          <p:spPr bwMode="auto">
            <a:xfrm flipH="1">
              <a:off x="3191" y="1371"/>
              <a:ext cx="19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56" name="Line 239"/>
            <p:cNvSpPr>
              <a:spLocks noChangeShapeType="1"/>
            </p:cNvSpPr>
            <p:nvPr/>
          </p:nvSpPr>
          <p:spPr bwMode="auto">
            <a:xfrm flipH="1">
              <a:off x="3191" y="1829"/>
              <a:ext cx="19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57" name="Line 240"/>
            <p:cNvSpPr>
              <a:spLocks noChangeShapeType="1"/>
            </p:cNvSpPr>
            <p:nvPr/>
          </p:nvSpPr>
          <p:spPr bwMode="auto">
            <a:xfrm flipH="1">
              <a:off x="3191" y="1881"/>
              <a:ext cx="24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58" name="Line 241"/>
            <p:cNvSpPr>
              <a:spLocks noChangeShapeType="1"/>
            </p:cNvSpPr>
            <p:nvPr/>
          </p:nvSpPr>
          <p:spPr bwMode="auto">
            <a:xfrm flipH="1">
              <a:off x="3191" y="1318"/>
              <a:ext cx="35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59" name="Line 242"/>
            <p:cNvSpPr>
              <a:spLocks noChangeShapeType="1"/>
            </p:cNvSpPr>
            <p:nvPr/>
          </p:nvSpPr>
          <p:spPr bwMode="auto">
            <a:xfrm flipV="1">
              <a:off x="3191" y="2041"/>
              <a:ext cx="0" cy="1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60" name="Line 243"/>
            <p:cNvSpPr>
              <a:spLocks noChangeShapeType="1"/>
            </p:cNvSpPr>
            <p:nvPr/>
          </p:nvSpPr>
          <p:spPr bwMode="auto">
            <a:xfrm>
              <a:off x="2040" y="2848"/>
              <a:ext cx="85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61" name="Line 244"/>
            <p:cNvSpPr>
              <a:spLocks noChangeShapeType="1"/>
            </p:cNvSpPr>
            <p:nvPr/>
          </p:nvSpPr>
          <p:spPr bwMode="auto">
            <a:xfrm>
              <a:off x="2314" y="2848"/>
              <a:ext cx="8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62" name="Line 245"/>
            <p:cNvSpPr>
              <a:spLocks noChangeShapeType="1"/>
            </p:cNvSpPr>
            <p:nvPr/>
          </p:nvSpPr>
          <p:spPr bwMode="auto">
            <a:xfrm>
              <a:off x="3640" y="2463"/>
              <a:ext cx="97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63" name="Line 246"/>
            <p:cNvSpPr>
              <a:spLocks noChangeShapeType="1"/>
            </p:cNvSpPr>
            <p:nvPr/>
          </p:nvSpPr>
          <p:spPr bwMode="auto">
            <a:xfrm flipV="1">
              <a:off x="2606" y="2796"/>
              <a:ext cx="694" cy="22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64" name="Line 247"/>
            <p:cNvSpPr>
              <a:spLocks noChangeShapeType="1"/>
            </p:cNvSpPr>
            <p:nvPr/>
          </p:nvSpPr>
          <p:spPr bwMode="auto">
            <a:xfrm flipV="1">
              <a:off x="2396" y="2763"/>
              <a:ext cx="0" cy="8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65" name="Line 248"/>
            <p:cNvSpPr>
              <a:spLocks noChangeShapeType="1"/>
            </p:cNvSpPr>
            <p:nvPr/>
          </p:nvSpPr>
          <p:spPr bwMode="auto">
            <a:xfrm flipV="1">
              <a:off x="2396" y="2463"/>
              <a:ext cx="0" cy="8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66" name="Line 249"/>
            <p:cNvSpPr>
              <a:spLocks noChangeShapeType="1"/>
            </p:cNvSpPr>
            <p:nvPr/>
          </p:nvSpPr>
          <p:spPr bwMode="auto">
            <a:xfrm>
              <a:off x="2396" y="2463"/>
              <a:ext cx="89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67" name="Freeform 250"/>
            <p:cNvSpPr>
              <a:spLocks/>
            </p:cNvSpPr>
            <p:nvPr/>
          </p:nvSpPr>
          <p:spPr bwMode="auto">
            <a:xfrm>
              <a:off x="1975" y="2913"/>
              <a:ext cx="39" cy="79"/>
            </a:xfrm>
            <a:custGeom>
              <a:avLst/>
              <a:gdLst>
                <a:gd name="T0" fmla="*/ 0 w 276"/>
                <a:gd name="T1" fmla="*/ 79 h 551"/>
                <a:gd name="T2" fmla="*/ 39 w 276"/>
                <a:gd name="T3" fmla="*/ 0 h 551"/>
                <a:gd name="T4" fmla="*/ 36 w 276"/>
                <a:gd name="T5" fmla="*/ 79 h 5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6" h="551">
                  <a:moveTo>
                    <a:pt x="0" y="551"/>
                  </a:moveTo>
                  <a:lnTo>
                    <a:pt x="276" y="0"/>
                  </a:lnTo>
                  <a:lnTo>
                    <a:pt x="257" y="55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68" name="Line 251"/>
            <p:cNvSpPr>
              <a:spLocks noChangeShapeType="1"/>
            </p:cNvSpPr>
            <p:nvPr/>
          </p:nvSpPr>
          <p:spPr bwMode="auto">
            <a:xfrm flipH="1">
              <a:off x="1986" y="2970"/>
              <a:ext cx="2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69" name="Freeform 252"/>
            <p:cNvSpPr>
              <a:spLocks/>
            </p:cNvSpPr>
            <p:nvPr/>
          </p:nvSpPr>
          <p:spPr bwMode="auto">
            <a:xfrm>
              <a:off x="2428" y="2884"/>
              <a:ext cx="40" cy="79"/>
            </a:xfrm>
            <a:custGeom>
              <a:avLst/>
              <a:gdLst>
                <a:gd name="T0" fmla="*/ 0 w 275"/>
                <a:gd name="T1" fmla="*/ 79 h 551"/>
                <a:gd name="T2" fmla="*/ 40 w 275"/>
                <a:gd name="T3" fmla="*/ 0 h 551"/>
                <a:gd name="T4" fmla="*/ 37 w 275"/>
                <a:gd name="T5" fmla="*/ 79 h 5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5" h="551">
                  <a:moveTo>
                    <a:pt x="0" y="551"/>
                  </a:moveTo>
                  <a:lnTo>
                    <a:pt x="275" y="0"/>
                  </a:lnTo>
                  <a:lnTo>
                    <a:pt x="256" y="55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70" name="Line 253"/>
            <p:cNvSpPr>
              <a:spLocks noChangeShapeType="1"/>
            </p:cNvSpPr>
            <p:nvPr/>
          </p:nvSpPr>
          <p:spPr bwMode="auto">
            <a:xfrm flipH="1">
              <a:off x="2439" y="2941"/>
              <a:ext cx="2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71" name="Freeform 254"/>
            <p:cNvSpPr>
              <a:spLocks/>
            </p:cNvSpPr>
            <p:nvPr/>
          </p:nvSpPr>
          <p:spPr bwMode="auto">
            <a:xfrm>
              <a:off x="2318" y="2460"/>
              <a:ext cx="39" cy="78"/>
            </a:xfrm>
            <a:custGeom>
              <a:avLst/>
              <a:gdLst>
                <a:gd name="T0" fmla="*/ 0 w 276"/>
                <a:gd name="T1" fmla="*/ 78 h 552"/>
                <a:gd name="T2" fmla="*/ 39 w 276"/>
                <a:gd name="T3" fmla="*/ 0 h 552"/>
                <a:gd name="T4" fmla="*/ 36 w 276"/>
                <a:gd name="T5" fmla="*/ 78 h 5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6" h="552">
                  <a:moveTo>
                    <a:pt x="0" y="552"/>
                  </a:moveTo>
                  <a:lnTo>
                    <a:pt x="276" y="0"/>
                  </a:lnTo>
                  <a:lnTo>
                    <a:pt x="257" y="55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72" name="Line 255"/>
            <p:cNvSpPr>
              <a:spLocks noChangeShapeType="1"/>
            </p:cNvSpPr>
            <p:nvPr/>
          </p:nvSpPr>
          <p:spPr bwMode="auto">
            <a:xfrm flipH="1">
              <a:off x="2329" y="2517"/>
              <a:ext cx="2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73" name="Freeform 256"/>
            <p:cNvSpPr>
              <a:spLocks/>
            </p:cNvSpPr>
            <p:nvPr/>
          </p:nvSpPr>
          <p:spPr bwMode="auto">
            <a:xfrm>
              <a:off x="3735" y="2513"/>
              <a:ext cx="40" cy="78"/>
            </a:xfrm>
            <a:custGeom>
              <a:avLst/>
              <a:gdLst>
                <a:gd name="T0" fmla="*/ 0 w 277"/>
                <a:gd name="T1" fmla="*/ 78 h 551"/>
                <a:gd name="T2" fmla="*/ 40 w 277"/>
                <a:gd name="T3" fmla="*/ 0 h 551"/>
                <a:gd name="T4" fmla="*/ 37 w 277"/>
                <a:gd name="T5" fmla="*/ 78 h 5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7" h="551">
                  <a:moveTo>
                    <a:pt x="0" y="551"/>
                  </a:moveTo>
                  <a:lnTo>
                    <a:pt x="277" y="0"/>
                  </a:lnTo>
                  <a:lnTo>
                    <a:pt x="258" y="55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74" name="Line 257"/>
            <p:cNvSpPr>
              <a:spLocks noChangeShapeType="1"/>
            </p:cNvSpPr>
            <p:nvPr/>
          </p:nvSpPr>
          <p:spPr bwMode="auto">
            <a:xfrm flipH="1">
              <a:off x="3747" y="2569"/>
              <a:ext cx="2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75" name="Freeform 258"/>
            <p:cNvSpPr>
              <a:spLocks/>
            </p:cNvSpPr>
            <p:nvPr/>
          </p:nvSpPr>
          <p:spPr bwMode="auto">
            <a:xfrm>
              <a:off x="2028" y="2712"/>
              <a:ext cx="24" cy="87"/>
            </a:xfrm>
            <a:custGeom>
              <a:avLst/>
              <a:gdLst>
                <a:gd name="T0" fmla="*/ 0 w 172"/>
                <a:gd name="T1" fmla="*/ 87 h 612"/>
                <a:gd name="T2" fmla="*/ 12 w 172"/>
                <a:gd name="T3" fmla="*/ 0 h 612"/>
                <a:gd name="T4" fmla="*/ 24 w 172"/>
                <a:gd name="T5" fmla="*/ 87 h 612"/>
                <a:gd name="T6" fmla="*/ 0 w 172"/>
                <a:gd name="T7" fmla="*/ 87 h 6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612">
                  <a:moveTo>
                    <a:pt x="0" y="612"/>
                  </a:moveTo>
                  <a:lnTo>
                    <a:pt x="86" y="0"/>
                  </a:lnTo>
                  <a:lnTo>
                    <a:pt x="172" y="612"/>
                  </a:lnTo>
                  <a:lnTo>
                    <a:pt x="0" y="612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76" name="Freeform 259"/>
            <p:cNvSpPr>
              <a:spLocks/>
            </p:cNvSpPr>
            <p:nvPr/>
          </p:nvSpPr>
          <p:spPr bwMode="auto">
            <a:xfrm>
              <a:off x="2028" y="2712"/>
              <a:ext cx="24" cy="87"/>
            </a:xfrm>
            <a:custGeom>
              <a:avLst/>
              <a:gdLst>
                <a:gd name="T0" fmla="*/ 0 w 172"/>
                <a:gd name="T1" fmla="*/ 87 h 612"/>
                <a:gd name="T2" fmla="*/ 12 w 172"/>
                <a:gd name="T3" fmla="*/ 0 h 612"/>
                <a:gd name="T4" fmla="*/ 24 w 172"/>
                <a:gd name="T5" fmla="*/ 87 h 612"/>
                <a:gd name="T6" fmla="*/ 0 w 172"/>
                <a:gd name="T7" fmla="*/ 87 h 6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612">
                  <a:moveTo>
                    <a:pt x="0" y="612"/>
                  </a:moveTo>
                  <a:lnTo>
                    <a:pt x="86" y="0"/>
                  </a:lnTo>
                  <a:lnTo>
                    <a:pt x="172" y="612"/>
                  </a:lnTo>
                  <a:lnTo>
                    <a:pt x="0" y="61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77" name="Line 260"/>
            <p:cNvSpPr>
              <a:spLocks noChangeShapeType="1"/>
            </p:cNvSpPr>
            <p:nvPr/>
          </p:nvSpPr>
          <p:spPr bwMode="auto">
            <a:xfrm>
              <a:off x="2040" y="2799"/>
              <a:ext cx="0" cy="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78" name="Freeform 261"/>
            <p:cNvSpPr>
              <a:spLocks/>
            </p:cNvSpPr>
            <p:nvPr/>
          </p:nvSpPr>
          <p:spPr bwMode="auto">
            <a:xfrm>
              <a:off x="3725" y="2327"/>
              <a:ext cx="24" cy="87"/>
            </a:xfrm>
            <a:custGeom>
              <a:avLst/>
              <a:gdLst>
                <a:gd name="T0" fmla="*/ 0 w 171"/>
                <a:gd name="T1" fmla="*/ 87 h 612"/>
                <a:gd name="T2" fmla="*/ 12 w 171"/>
                <a:gd name="T3" fmla="*/ 0 h 612"/>
                <a:gd name="T4" fmla="*/ 24 w 171"/>
                <a:gd name="T5" fmla="*/ 87 h 612"/>
                <a:gd name="T6" fmla="*/ 0 w 171"/>
                <a:gd name="T7" fmla="*/ 87 h 6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1" h="612">
                  <a:moveTo>
                    <a:pt x="0" y="612"/>
                  </a:moveTo>
                  <a:lnTo>
                    <a:pt x="86" y="0"/>
                  </a:lnTo>
                  <a:lnTo>
                    <a:pt x="171" y="612"/>
                  </a:lnTo>
                  <a:lnTo>
                    <a:pt x="0" y="612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79" name="Freeform 262"/>
            <p:cNvSpPr>
              <a:spLocks/>
            </p:cNvSpPr>
            <p:nvPr/>
          </p:nvSpPr>
          <p:spPr bwMode="auto">
            <a:xfrm>
              <a:off x="3725" y="2327"/>
              <a:ext cx="24" cy="87"/>
            </a:xfrm>
            <a:custGeom>
              <a:avLst/>
              <a:gdLst>
                <a:gd name="T0" fmla="*/ 0 w 171"/>
                <a:gd name="T1" fmla="*/ 87 h 612"/>
                <a:gd name="T2" fmla="*/ 12 w 171"/>
                <a:gd name="T3" fmla="*/ 0 h 612"/>
                <a:gd name="T4" fmla="*/ 24 w 171"/>
                <a:gd name="T5" fmla="*/ 87 h 612"/>
                <a:gd name="T6" fmla="*/ 0 w 171"/>
                <a:gd name="T7" fmla="*/ 87 h 6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1" h="612">
                  <a:moveTo>
                    <a:pt x="0" y="612"/>
                  </a:moveTo>
                  <a:lnTo>
                    <a:pt x="86" y="0"/>
                  </a:lnTo>
                  <a:lnTo>
                    <a:pt x="171" y="612"/>
                  </a:lnTo>
                  <a:lnTo>
                    <a:pt x="0" y="61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80" name="Line 263"/>
            <p:cNvSpPr>
              <a:spLocks noChangeShapeType="1"/>
            </p:cNvSpPr>
            <p:nvPr/>
          </p:nvSpPr>
          <p:spPr bwMode="auto">
            <a:xfrm>
              <a:off x="3737" y="2414"/>
              <a:ext cx="0" cy="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81" name="Freeform 264"/>
            <p:cNvSpPr>
              <a:spLocks/>
            </p:cNvSpPr>
            <p:nvPr/>
          </p:nvSpPr>
          <p:spPr bwMode="auto">
            <a:xfrm>
              <a:off x="3100" y="1128"/>
              <a:ext cx="40" cy="79"/>
            </a:xfrm>
            <a:custGeom>
              <a:avLst/>
              <a:gdLst>
                <a:gd name="T0" fmla="*/ 0 w 276"/>
                <a:gd name="T1" fmla="*/ 79 h 551"/>
                <a:gd name="T2" fmla="*/ 40 w 276"/>
                <a:gd name="T3" fmla="*/ 0 h 551"/>
                <a:gd name="T4" fmla="*/ 37 w 276"/>
                <a:gd name="T5" fmla="*/ 79 h 5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6" h="551">
                  <a:moveTo>
                    <a:pt x="0" y="551"/>
                  </a:moveTo>
                  <a:lnTo>
                    <a:pt x="276" y="0"/>
                  </a:lnTo>
                  <a:lnTo>
                    <a:pt x="257" y="55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82" name="Line 265"/>
            <p:cNvSpPr>
              <a:spLocks noChangeShapeType="1"/>
            </p:cNvSpPr>
            <p:nvPr/>
          </p:nvSpPr>
          <p:spPr bwMode="auto">
            <a:xfrm flipH="1">
              <a:off x="3111" y="1185"/>
              <a:ext cx="2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83" name="Freeform 266"/>
            <p:cNvSpPr>
              <a:spLocks/>
            </p:cNvSpPr>
            <p:nvPr/>
          </p:nvSpPr>
          <p:spPr bwMode="auto">
            <a:xfrm>
              <a:off x="3235" y="1128"/>
              <a:ext cx="39" cy="79"/>
            </a:xfrm>
            <a:custGeom>
              <a:avLst/>
              <a:gdLst>
                <a:gd name="T0" fmla="*/ 0 w 276"/>
                <a:gd name="T1" fmla="*/ 79 h 551"/>
                <a:gd name="T2" fmla="*/ 39 w 276"/>
                <a:gd name="T3" fmla="*/ 0 h 551"/>
                <a:gd name="T4" fmla="*/ 36 w 276"/>
                <a:gd name="T5" fmla="*/ 79 h 5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6" h="551">
                  <a:moveTo>
                    <a:pt x="0" y="551"/>
                  </a:moveTo>
                  <a:lnTo>
                    <a:pt x="276" y="0"/>
                  </a:lnTo>
                  <a:lnTo>
                    <a:pt x="257" y="55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84" name="Line 267"/>
            <p:cNvSpPr>
              <a:spLocks noChangeShapeType="1"/>
            </p:cNvSpPr>
            <p:nvPr/>
          </p:nvSpPr>
          <p:spPr bwMode="auto">
            <a:xfrm flipH="1">
              <a:off x="3246" y="1185"/>
              <a:ext cx="2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85" name="Line 268"/>
            <p:cNvSpPr>
              <a:spLocks noChangeShapeType="1"/>
            </p:cNvSpPr>
            <p:nvPr/>
          </p:nvSpPr>
          <p:spPr bwMode="auto">
            <a:xfrm>
              <a:off x="3160" y="1180"/>
              <a:ext cx="6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86" name="Line 269"/>
            <p:cNvSpPr>
              <a:spLocks noChangeShapeType="1"/>
            </p:cNvSpPr>
            <p:nvPr/>
          </p:nvSpPr>
          <p:spPr bwMode="auto">
            <a:xfrm flipV="1">
              <a:off x="2186" y="1671"/>
              <a:ext cx="29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87" name="Line 270"/>
            <p:cNvSpPr>
              <a:spLocks noChangeShapeType="1"/>
            </p:cNvSpPr>
            <p:nvPr/>
          </p:nvSpPr>
          <p:spPr bwMode="auto">
            <a:xfrm flipV="1">
              <a:off x="2186" y="1708"/>
              <a:ext cx="70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88" name="Line 271"/>
            <p:cNvSpPr>
              <a:spLocks noChangeShapeType="1"/>
            </p:cNvSpPr>
            <p:nvPr/>
          </p:nvSpPr>
          <p:spPr bwMode="auto">
            <a:xfrm flipV="1">
              <a:off x="2186" y="1787"/>
              <a:ext cx="70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89" name="Line 272"/>
            <p:cNvSpPr>
              <a:spLocks noChangeShapeType="1"/>
            </p:cNvSpPr>
            <p:nvPr/>
          </p:nvSpPr>
          <p:spPr bwMode="auto">
            <a:xfrm flipV="1">
              <a:off x="2186" y="1846"/>
              <a:ext cx="89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90" name="Line 273"/>
            <p:cNvSpPr>
              <a:spLocks noChangeShapeType="1"/>
            </p:cNvSpPr>
            <p:nvPr/>
          </p:nvSpPr>
          <p:spPr bwMode="auto">
            <a:xfrm flipV="1">
              <a:off x="2396" y="1671"/>
              <a:ext cx="54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91" name="Line 274"/>
            <p:cNvSpPr>
              <a:spLocks noChangeShapeType="1"/>
            </p:cNvSpPr>
            <p:nvPr/>
          </p:nvSpPr>
          <p:spPr bwMode="auto">
            <a:xfrm flipV="1">
              <a:off x="2249" y="1874"/>
              <a:ext cx="77" cy="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92" name="Line 275"/>
            <p:cNvSpPr>
              <a:spLocks noChangeShapeType="1"/>
            </p:cNvSpPr>
            <p:nvPr/>
          </p:nvSpPr>
          <p:spPr bwMode="auto">
            <a:xfrm flipV="1">
              <a:off x="2841" y="1318"/>
              <a:ext cx="4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93" name="Line 276"/>
            <p:cNvSpPr>
              <a:spLocks noChangeShapeType="1"/>
            </p:cNvSpPr>
            <p:nvPr/>
          </p:nvSpPr>
          <p:spPr bwMode="auto">
            <a:xfrm flipV="1">
              <a:off x="2396" y="1671"/>
              <a:ext cx="133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94" name="Line 277"/>
            <p:cNvSpPr>
              <a:spLocks noChangeShapeType="1"/>
            </p:cNvSpPr>
            <p:nvPr/>
          </p:nvSpPr>
          <p:spPr bwMode="auto">
            <a:xfrm flipV="1">
              <a:off x="2396" y="1671"/>
              <a:ext cx="211" cy="2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95" name="Line 278"/>
            <p:cNvSpPr>
              <a:spLocks noChangeShapeType="1"/>
            </p:cNvSpPr>
            <p:nvPr/>
          </p:nvSpPr>
          <p:spPr bwMode="auto">
            <a:xfrm flipV="1">
              <a:off x="2841" y="1326"/>
              <a:ext cx="111" cy="1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96" name="Line 279"/>
            <p:cNvSpPr>
              <a:spLocks noChangeShapeType="1"/>
            </p:cNvSpPr>
            <p:nvPr/>
          </p:nvSpPr>
          <p:spPr bwMode="auto">
            <a:xfrm flipV="1">
              <a:off x="2406" y="1671"/>
              <a:ext cx="280" cy="2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97" name="Line 280"/>
            <p:cNvSpPr>
              <a:spLocks noChangeShapeType="1"/>
            </p:cNvSpPr>
            <p:nvPr/>
          </p:nvSpPr>
          <p:spPr bwMode="auto">
            <a:xfrm flipV="1">
              <a:off x="2841" y="1366"/>
              <a:ext cx="150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98" name="Line 281"/>
            <p:cNvSpPr>
              <a:spLocks noChangeShapeType="1"/>
            </p:cNvSpPr>
            <p:nvPr/>
          </p:nvSpPr>
          <p:spPr bwMode="auto">
            <a:xfrm flipV="1">
              <a:off x="2484" y="1671"/>
              <a:ext cx="280" cy="2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299" name="Line 282"/>
            <p:cNvSpPr>
              <a:spLocks noChangeShapeType="1"/>
            </p:cNvSpPr>
            <p:nvPr/>
          </p:nvSpPr>
          <p:spPr bwMode="auto">
            <a:xfrm flipV="1">
              <a:off x="2841" y="1439"/>
              <a:ext cx="155" cy="1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300" name="Line 283"/>
            <p:cNvSpPr>
              <a:spLocks noChangeShapeType="1"/>
            </p:cNvSpPr>
            <p:nvPr/>
          </p:nvSpPr>
          <p:spPr bwMode="auto">
            <a:xfrm flipV="1">
              <a:off x="2563" y="1908"/>
              <a:ext cx="43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301" name="Line 284"/>
            <p:cNvSpPr>
              <a:spLocks noChangeShapeType="1"/>
            </p:cNvSpPr>
            <p:nvPr/>
          </p:nvSpPr>
          <p:spPr bwMode="auto">
            <a:xfrm flipV="1">
              <a:off x="2633" y="1517"/>
              <a:ext cx="363" cy="3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302" name="Line 285"/>
            <p:cNvSpPr>
              <a:spLocks noChangeShapeType="1"/>
            </p:cNvSpPr>
            <p:nvPr/>
          </p:nvSpPr>
          <p:spPr bwMode="auto">
            <a:xfrm flipV="1">
              <a:off x="2711" y="1596"/>
              <a:ext cx="285" cy="2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303" name="Line 286"/>
            <p:cNvSpPr>
              <a:spLocks noChangeShapeType="1"/>
            </p:cNvSpPr>
            <p:nvPr/>
          </p:nvSpPr>
          <p:spPr bwMode="auto">
            <a:xfrm flipV="1">
              <a:off x="2790" y="1674"/>
              <a:ext cx="206" cy="2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304" name="Line 287"/>
            <p:cNvSpPr>
              <a:spLocks noChangeShapeType="1"/>
            </p:cNvSpPr>
            <p:nvPr/>
          </p:nvSpPr>
          <p:spPr bwMode="auto">
            <a:xfrm flipV="1">
              <a:off x="2868" y="1753"/>
              <a:ext cx="128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305" name="Line 288"/>
            <p:cNvSpPr>
              <a:spLocks noChangeShapeType="1"/>
            </p:cNvSpPr>
            <p:nvPr/>
          </p:nvSpPr>
          <p:spPr bwMode="auto">
            <a:xfrm flipV="1">
              <a:off x="3385" y="1318"/>
              <a:ext cx="124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306" name="Line 289"/>
            <p:cNvSpPr>
              <a:spLocks noChangeShapeType="1"/>
            </p:cNvSpPr>
            <p:nvPr/>
          </p:nvSpPr>
          <p:spPr bwMode="auto">
            <a:xfrm flipV="1">
              <a:off x="3385" y="1366"/>
              <a:ext cx="156" cy="1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307" name="Line 290"/>
            <p:cNvSpPr>
              <a:spLocks noChangeShapeType="1"/>
            </p:cNvSpPr>
            <p:nvPr/>
          </p:nvSpPr>
          <p:spPr bwMode="auto">
            <a:xfrm flipV="1">
              <a:off x="3385" y="1444"/>
              <a:ext cx="156" cy="1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308" name="Line 291"/>
            <p:cNvSpPr>
              <a:spLocks noChangeShapeType="1"/>
            </p:cNvSpPr>
            <p:nvPr/>
          </p:nvSpPr>
          <p:spPr bwMode="auto">
            <a:xfrm flipV="1">
              <a:off x="3385" y="1523"/>
              <a:ext cx="156" cy="1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309" name="Line 292"/>
            <p:cNvSpPr>
              <a:spLocks noChangeShapeType="1"/>
            </p:cNvSpPr>
            <p:nvPr/>
          </p:nvSpPr>
          <p:spPr bwMode="auto">
            <a:xfrm flipV="1">
              <a:off x="3385" y="1601"/>
              <a:ext cx="156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310" name="Line 293"/>
            <p:cNvSpPr>
              <a:spLocks noChangeShapeType="1"/>
            </p:cNvSpPr>
            <p:nvPr/>
          </p:nvSpPr>
          <p:spPr bwMode="auto">
            <a:xfrm flipV="1">
              <a:off x="3389" y="1680"/>
              <a:ext cx="152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311" name="Line 294"/>
            <p:cNvSpPr>
              <a:spLocks noChangeShapeType="1"/>
            </p:cNvSpPr>
            <p:nvPr/>
          </p:nvSpPr>
          <p:spPr bwMode="auto">
            <a:xfrm flipV="1">
              <a:off x="3428" y="1758"/>
              <a:ext cx="113" cy="1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312" name="Line 295"/>
            <p:cNvSpPr>
              <a:spLocks noChangeShapeType="1"/>
            </p:cNvSpPr>
            <p:nvPr/>
          </p:nvSpPr>
          <p:spPr bwMode="auto">
            <a:xfrm flipV="1">
              <a:off x="3496" y="1837"/>
              <a:ext cx="45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14313" name="Group 297"/>
          <p:cNvGrpSpPr>
            <a:grpSpLocks/>
          </p:cNvGrpSpPr>
          <p:nvPr/>
        </p:nvGrpSpPr>
        <p:grpSpPr bwMode="auto">
          <a:xfrm>
            <a:off x="5448300" y="2870200"/>
            <a:ext cx="3114675" cy="3848100"/>
            <a:chOff x="1772" y="1042"/>
            <a:chExt cx="1486" cy="1836"/>
          </a:xfrm>
        </p:grpSpPr>
        <p:sp>
          <p:nvSpPr>
            <p:cNvPr id="46086" name="Line 298"/>
            <p:cNvSpPr>
              <a:spLocks noChangeShapeType="1"/>
            </p:cNvSpPr>
            <p:nvPr/>
          </p:nvSpPr>
          <p:spPr bwMode="auto">
            <a:xfrm flipH="1">
              <a:off x="1989" y="2795"/>
              <a:ext cx="110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087" name="Line 299"/>
            <p:cNvSpPr>
              <a:spLocks noChangeShapeType="1"/>
            </p:cNvSpPr>
            <p:nvPr/>
          </p:nvSpPr>
          <p:spPr bwMode="auto">
            <a:xfrm flipV="1">
              <a:off x="1989" y="2006"/>
              <a:ext cx="0" cy="7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088" name="Line 300"/>
            <p:cNvSpPr>
              <a:spLocks noChangeShapeType="1"/>
            </p:cNvSpPr>
            <p:nvPr/>
          </p:nvSpPr>
          <p:spPr bwMode="auto">
            <a:xfrm>
              <a:off x="1990" y="1213"/>
              <a:ext cx="110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089" name="Line 301"/>
            <p:cNvSpPr>
              <a:spLocks noChangeShapeType="1"/>
            </p:cNvSpPr>
            <p:nvPr/>
          </p:nvSpPr>
          <p:spPr bwMode="auto">
            <a:xfrm>
              <a:off x="3093" y="1213"/>
              <a:ext cx="0" cy="5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090" name="Line 302"/>
            <p:cNvSpPr>
              <a:spLocks noChangeShapeType="1"/>
            </p:cNvSpPr>
            <p:nvPr/>
          </p:nvSpPr>
          <p:spPr bwMode="auto">
            <a:xfrm>
              <a:off x="1990" y="1776"/>
              <a:ext cx="110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091" name="Line 303"/>
            <p:cNvSpPr>
              <a:spLocks noChangeShapeType="1"/>
            </p:cNvSpPr>
            <p:nvPr/>
          </p:nvSpPr>
          <p:spPr bwMode="auto">
            <a:xfrm>
              <a:off x="2541" y="1155"/>
              <a:ext cx="0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092" name="Line 304"/>
            <p:cNvSpPr>
              <a:spLocks noChangeShapeType="1"/>
            </p:cNvSpPr>
            <p:nvPr/>
          </p:nvSpPr>
          <p:spPr bwMode="auto">
            <a:xfrm>
              <a:off x="2541" y="1358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093" name="Line 305"/>
            <p:cNvSpPr>
              <a:spLocks noChangeShapeType="1"/>
            </p:cNvSpPr>
            <p:nvPr/>
          </p:nvSpPr>
          <p:spPr bwMode="auto">
            <a:xfrm>
              <a:off x="2541" y="1401"/>
              <a:ext cx="0" cy="1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094" name="Line 306"/>
            <p:cNvSpPr>
              <a:spLocks noChangeShapeType="1"/>
            </p:cNvSpPr>
            <p:nvPr/>
          </p:nvSpPr>
          <p:spPr bwMode="auto">
            <a:xfrm>
              <a:off x="2541" y="1615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095" name="Line 307"/>
            <p:cNvSpPr>
              <a:spLocks noChangeShapeType="1"/>
            </p:cNvSpPr>
            <p:nvPr/>
          </p:nvSpPr>
          <p:spPr bwMode="auto">
            <a:xfrm>
              <a:off x="2541" y="1658"/>
              <a:ext cx="0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096" name="Line 308"/>
            <p:cNvSpPr>
              <a:spLocks noChangeShapeType="1"/>
            </p:cNvSpPr>
            <p:nvPr/>
          </p:nvSpPr>
          <p:spPr bwMode="auto">
            <a:xfrm>
              <a:off x="2082" y="2522"/>
              <a:ext cx="1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097" name="Line 309"/>
            <p:cNvSpPr>
              <a:spLocks noChangeShapeType="1"/>
            </p:cNvSpPr>
            <p:nvPr/>
          </p:nvSpPr>
          <p:spPr bwMode="auto">
            <a:xfrm>
              <a:off x="2269" y="2522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098" name="Line 310"/>
            <p:cNvSpPr>
              <a:spLocks noChangeShapeType="1"/>
            </p:cNvSpPr>
            <p:nvPr/>
          </p:nvSpPr>
          <p:spPr bwMode="auto">
            <a:xfrm>
              <a:off x="2312" y="2522"/>
              <a:ext cx="1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099" name="Line 311"/>
            <p:cNvSpPr>
              <a:spLocks noChangeShapeType="1"/>
            </p:cNvSpPr>
            <p:nvPr/>
          </p:nvSpPr>
          <p:spPr bwMode="auto">
            <a:xfrm>
              <a:off x="2527" y="2522"/>
              <a:ext cx="1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00" name="Line 312"/>
            <p:cNvSpPr>
              <a:spLocks noChangeShapeType="1"/>
            </p:cNvSpPr>
            <p:nvPr/>
          </p:nvSpPr>
          <p:spPr bwMode="auto">
            <a:xfrm>
              <a:off x="2570" y="2522"/>
              <a:ext cx="1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01" name="Line 313"/>
            <p:cNvSpPr>
              <a:spLocks noChangeShapeType="1"/>
            </p:cNvSpPr>
            <p:nvPr/>
          </p:nvSpPr>
          <p:spPr bwMode="auto">
            <a:xfrm>
              <a:off x="2784" y="2522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02" name="Line 314"/>
            <p:cNvSpPr>
              <a:spLocks noChangeShapeType="1"/>
            </p:cNvSpPr>
            <p:nvPr/>
          </p:nvSpPr>
          <p:spPr bwMode="auto">
            <a:xfrm>
              <a:off x="2827" y="2522"/>
              <a:ext cx="1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03" name="Line 315"/>
            <p:cNvSpPr>
              <a:spLocks noChangeShapeType="1"/>
            </p:cNvSpPr>
            <p:nvPr/>
          </p:nvSpPr>
          <p:spPr bwMode="auto">
            <a:xfrm>
              <a:off x="2336" y="2181"/>
              <a:ext cx="1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04" name="Line 316"/>
            <p:cNvSpPr>
              <a:spLocks noChangeShapeType="1"/>
            </p:cNvSpPr>
            <p:nvPr/>
          </p:nvSpPr>
          <p:spPr bwMode="auto">
            <a:xfrm>
              <a:off x="2525" y="2181"/>
              <a:ext cx="1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05" name="Line 317"/>
            <p:cNvSpPr>
              <a:spLocks noChangeShapeType="1"/>
            </p:cNvSpPr>
            <p:nvPr/>
          </p:nvSpPr>
          <p:spPr bwMode="auto">
            <a:xfrm>
              <a:off x="2568" y="2181"/>
              <a:ext cx="1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06" name="Line 318"/>
            <p:cNvSpPr>
              <a:spLocks noChangeShapeType="1"/>
            </p:cNvSpPr>
            <p:nvPr/>
          </p:nvSpPr>
          <p:spPr bwMode="auto">
            <a:xfrm>
              <a:off x="2268" y="1160"/>
              <a:ext cx="0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07" name="Line 319"/>
            <p:cNvSpPr>
              <a:spLocks noChangeShapeType="1"/>
            </p:cNvSpPr>
            <p:nvPr/>
          </p:nvSpPr>
          <p:spPr bwMode="auto">
            <a:xfrm>
              <a:off x="2268" y="1399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08" name="Line 320"/>
            <p:cNvSpPr>
              <a:spLocks noChangeShapeType="1"/>
            </p:cNvSpPr>
            <p:nvPr/>
          </p:nvSpPr>
          <p:spPr bwMode="auto">
            <a:xfrm>
              <a:off x="2268" y="1442"/>
              <a:ext cx="0" cy="2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09" name="Freeform 321"/>
            <p:cNvSpPr>
              <a:spLocks/>
            </p:cNvSpPr>
            <p:nvPr/>
          </p:nvSpPr>
          <p:spPr bwMode="auto">
            <a:xfrm>
              <a:off x="2132" y="2386"/>
              <a:ext cx="136" cy="273"/>
            </a:xfrm>
            <a:custGeom>
              <a:avLst/>
              <a:gdLst>
                <a:gd name="T0" fmla="*/ 132 w 955"/>
                <a:gd name="T1" fmla="*/ 0 h 1910"/>
                <a:gd name="T2" fmla="*/ 123 w 955"/>
                <a:gd name="T3" fmla="*/ 1 h 1910"/>
                <a:gd name="T4" fmla="*/ 115 w 955"/>
                <a:gd name="T5" fmla="*/ 2 h 1910"/>
                <a:gd name="T6" fmla="*/ 107 w 955"/>
                <a:gd name="T7" fmla="*/ 3 h 1910"/>
                <a:gd name="T8" fmla="*/ 99 w 955"/>
                <a:gd name="T9" fmla="*/ 5 h 1910"/>
                <a:gd name="T10" fmla="*/ 91 w 955"/>
                <a:gd name="T11" fmla="*/ 8 h 1910"/>
                <a:gd name="T12" fmla="*/ 83 w 955"/>
                <a:gd name="T13" fmla="*/ 11 h 1910"/>
                <a:gd name="T14" fmla="*/ 75 w 955"/>
                <a:gd name="T15" fmla="*/ 14 h 1910"/>
                <a:gd name="T16" fmla="*/ 68 w 955"/>
                <a:gd name="T17" fmla="*/ 18 h 1910"/>
                <a:gd name="T18" fmla="*/ 61 w 955"/>
                <a:gd name="T19" fmla="*/ 23 h 1910"/>
                <a:gd name="T20" fmla="*/ 54 w 955"/>
                <a:gd name="T21" fmla="*/ 28 h 1910"/>
                <a:gd name="T22" fmla="*/ 48 w 955"/>
                <a:gd name="T23" fmla="*/ 33 h 1910"/>
                <a:gd name="T24" fmla="*/ 41 w 955"/>
                <a:gd name="T25" fmla="*/ 39 h 1910"/>
                <a:gd name="T26" fmla="*/ 36 w 955"/>
                <a:gd name="T27" fmla="*/ 45 h 1910"/>
                <a:gd name="T28" fmla="*/ 30 w 955"/>
                <a:gd name="T29" fmla="*/ 51 h 1910"/>
                <a:gd name="T30" fmla="*/ 25 w 955"/>
                <a:gd name="T31" fmla="*/ 58 h 1910"/>
                <a:gd name="T32" fmla="*/ 21 w 955"/>
                <a:gd name="T33" fmla="*/ 65 h 1910"/>
                <a:gd name="T34" fmla="*/ 16 w 955"/>
                <a:gd name="T35" fmla="*/ 72 h 1910"/>
                <a:gd name="T36" fmla="*/ 13 w 955"/>
                <a:gd name="T37" fmla="*/ 79 h 1910"/>
                <a:gd name="T38" fmla="*/ 9 w 955"/>
                <a:gd name="T39" fmla="*/ 87 h 1910"/>
                <a:gd name="T40" fmla="*/ 7 w 955"/>
                <a:gd name="T41" fmla="*/ 95 h 1910"/>
                <a:gd name="T42" fmla="*/ 4 w 955"/>
                <a:gd name="T43" fmla="*/ 103 h 1910"/>
                <a:gd name="T44" fmla="*/ 2 w 955"/>
                <a:gd name="T45" fmla="*/ 111 h 1910"/>
                <a:gd name="T46" fmla="*/ 1 w 955"/>
                <a:gd name="T47" fmla="*/ 120 h 1910"/>
                <a:gd name="T48" fmla="*/ 0 w 955"/>
                <a:gd name="T49" fmla="*/ 128 h 1910"/>
                <a:gd name="T50" fmla="*/ 0 w 955"/>
                <a:gd name="T51" fmla="*/ 137 h 1910"/>
                <a:gd name="T52" fmla="*/ 0 w 955"/>
                <a:gd name="T53" fmla="*/ 145 h 1910"/>
                <a:gd name="T54" fmla="*/ 1 w 955"/>
                <a:gd name="T55" fmla="*/ 153 h 1910"/>
                <a:gd name="T56" fmla="*/ 2 w 955"/>
                <a:gd name="T57" fmla="*/ 162 h 1910"/>
                <a:gd name="T58" fmla="*/ 4 w 955"/>
                <a:gd name="T59" fmla="*/ 170 h 1910"/>
                <a:gd name="T60" fmla="*/ 7 w 955"/>
                <a:gd name="T61" fmla="*/ 178 h 1910"/>
                <a:gd name="T62" fmla="*/ 9 w 955"/>
                <a:gd name="T63" fmla="*/ 186 h 1910"/>
                <a:gd name="T64" fmla="*/ 13 w 955"/>
                <a:gd name="T65" fmla="*/ 194 h 1910"/>
                <a:gd name="T66" fmla="*/ 16 w 955"/>
                <a:gd name="T67" fmla="*/ 201 h 1910"/>
                <a:gd name="T68" fmla="*/ 21 w 955"/>
                <a:gd name="T69" fmla="*/ 208 h 1910"/>
                <a:gd name="T70" fmla="*/ 25 w 955"/>
                <a:gd name="T71" fmla="*/ 215 h 1910"/>
                <a:gd name="T72" fmla="*/ 30 w 955"/>
                <a:gd name="T73" fmla="*/ 222 h 1910"/>
                <a:gd name="T74" fmla="*/ 36 w 955"/>
                <a:gd name="T75" fmla="*/ 229 h 1910"/>
                <a:gd name="T76" fmla="*/ 41 w 955"/>
                <a:gd name="T77" fmla="*/ 235 h 1910"/>
                <a:gd name="T78" fmla="*/ 48 w 955"/>
                <a:gd name="T79" fmla="*/ 240 h 1910"/>
                <a:gd name="T80" fmla="*/ 54 w 955"/>
                <a:gd name="T81" fmla="*/ 246 h 1910"/>
                <a:gd name="T82" fmla="*/ 61 w 955"/>
                <a:gd name="T83" fmla="*/ 250 h 1910"/>
                <a:gd name="T84" fmla="*/ 68 w 955"/>
                <a:gd name="T85" fmla="*/ 255 h 1910"/>
                <a:gd name="T86" fmla="*/ 75 w 955"/>
                <a:gd name="T87" fmla="*/ 259 h 1910"/>
                <a:gd name="T88" fmla="*/ 83 w 955"/>
                <a:gd name="T89" fmla="*/ 262 h 1910"/>
                <a:gd name="T90" fmla="*/ 91 w 955"/>
                <a:gd name="T91" fmla="*/ 265 h 1910"/>
                <a:gd name="T92" fmla="*/ 99 w 955"/>
                <a:gd name="T93" fmla="*/ 268 h 1910"/>
                <a:gd name="T94" fmla="*/ 107 w 955"/>
                <a:gd name="T95" fmla="*/ 270 h 1910"/>
                <a:gd name="T96" fmla="*/ 115 w 955"/>
                <a:gd name="T97" fmla="*/ 272 h 1910"/>
                <a:gd name="T98" fmla="*/ 123 w 955"/>
                <a:gd name="T99" fmla="*/ 273 h 1910"/>
                <a:gd name="T100" fmla="*/ 132 w 955"/>
                <a:gd name="T101" fmla="*/ 273 h 191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55" h="1910">
                  <a:moveTo>
                    <a:pt x="955" y="0"/>
                  </a:moveTo>
                  <a:lnTo>
                    <a:pt x="926" y="1"/>
                  </a:lnTo>
                  <a:lnTo>
                    <a:pt x="896" y="3"/>
                  </a:lnTo>
                  <a:lnTo>
                    <a:pt x="867" y="5"/>
                  </a:lnTo>
                  <a:lnTo>
                    <a:pt x="837" y="8"/>
                  </a:lnTo>
                  <a:lnTo>
                    <a:pt x="809" y="12"/>
                  </a:lnTo>
                  <a:lnTo>
                    <a:pt x="779" y="17"/>
                  </a:lnTo>
                  <a:lnTo>
                    <a:pt x="750" y="23"/>
                  </a:lnTo>
                  <a:lnTo>
                    <a:pt x="722" y="30"/>
                  </a:lnTo>
                  <a:lnTo>
                    <a:pt x="694" y="38"/>
                  </a:lnTo>
                  <a:lnTo>
                    <a:pt x="666" y="46"/>
                  </a:lnTo>
                  <a:lnTo>
                    <a:pt x="638" y="56"/>
                  </a:lnTo>
                  <a:lnTo>
                    <a:pt x="610" y="65"/>
                  </a:lnTo>
                  <a:lnTo>
                    <a:pt x="583" y="77"/>
                  </a:lnTo>
                  <a:lnTo>
                    <a:pt x="556" y="88"/>
                  </a:lnTo>
                  <a:lnTo>
                    <a:pt x="530" y="101"/>
                  </a:lnTo>
                  <a:lnTo>
                    <a:pt x="503" y="114"/>
                  </a:lnTo>
                  <a:lnTo>
                    <a:pt x="478" y="129"/>
                  </a:lnTo>
                  <a:lnTo>
                    <a:pt x="452" y="144"/>
                  </a:lnTo>
                  <a:lnTo>
                    <a:pt x="428" y="160"/>
                  </a:lnTo>
                  <a:lnTo>
                    <a:pt x="404" y="177"/>
                  </a:lnTo>
                  <a:lnTo>
                    <a:pt x="380" y="194"/>
                  </a:lnTo>
                  <a:lnTo>
                    <a:pt x="357" y="212"/>
                  </a:lnTo>
                  <a:lnTo>
                    <a:pt x="335" y="231"/>
                  </a:lnTo>
                  <a:lnTo>
                    <a:pt x="312" y="250"/>
                  </a:lnTo>
                  <a:lnTo>
                    <a:pt x="291" y="270"/>
                  </a:lnTo>
                  <a:lnTo>
                    <a:pt x="270" y="291"/>
                  </a:lnTo>
                  <a:lnTo>
                    <a:pt x="250" y="312"/>
                  </a:lnTo>
                  <a:lnTo>
                    <a:pt x="231" y="335"/>
                  </a:lnTo>
                  <a:lnTo>
                    <a:pt x="211" y="357"/>
                  </a:lnTo>
                  <a:lnTo>
                    <a:pt x="193" y="380"/>
                  </a:lnTo>
                  <a:lnTo>
                    <a:pt x="176" y="404"/>
                  </a:lnTo>
                  <a:lnTo>
                    <a:pt x="159" y="428"/>
                  </a:lnTo>
                  <a:lnTo>
                    <a:pt x="144" y="453"/>
                  </a:lnTo>
                  <a:lnTo>
                    <a:pt x="129" y="478"/>
                  </a:lnTo>
                  <a:lnTo>
                    <a:pt x="114" y="504"/>
                  </a:lnTo>
                  <a:lnTo>
                    <a:pt x="101" y="530"/>
                  </a:lnTo>
                  <a:lnTo>
                    <a:pt x="88" y="556"/>
                  </a:lnTo>
                  <a:lnTo>
                    <a:pt x="76" y="584"/>
                  </a:lnTo>
                  <a:lnTo>
                    <a:pt x="65" y="610"/>
                  </a:lnTo>
                  <a:lnTo>
                    <a:pt x="54" y="638"/>
                  </a:lnTo>
                  <a:lnTo>
                    <a:pt x="46" y="667"/>
                  </a:lnTo>
                  <a:lnTo>
                    <a:pt x="37" y="694"/>
                  </a:lnTo>
                  <a:lnTo>
                    <a:pt x="30" y="723"/>
                  </a:lnTo>
                  <a:lnTo>
                    <a:pt x="23" y="752"/>
                  </a:lnTo>
                  <a:lnTo>
                    <a:pt x="17" y="780"/>
                  </a:lnTo>
                  <a:lnTo>
                    <a:pt x="12" y="809"/>
                  </a:lnTo>
                  <a:lnTo>
                    <a:pt x="8" y="839"/>
                  </a:lnTo>
                  <a:lnTo>
                    <a:pt x="5" y="867"/>
                  </a:lnTo>
                  <a:lnTo>
                    <a:pt x="2" y="897"/>
                  </a:lnTo>
                  <a:lnTo>
                    <a:pt x="1" y="927"/>
                  </a:lnTo>
                  <a:lnTo>
                    <a:pt x="0" y="955"/>
                  </a:lnTo>
                  <a:lnTo>
                    <a:pt x="1" y="985"/>
                  </a:lnTo>
                  <a:lnTo>
                    <a:pt x="2" y="1015"/>
                  </a:lnTo>
                  <a:lnTo>
                    <a:pt x="5" y="1043"/>
                  </a:lnTo>
                  <a:lnTo>
                    <a:pt x="8" y="1073"/>
                  </a:lnTo>
                  <a:lnTo>
                    <a:pt x="12" y="1102"/>
                  </a:lnTo>
                  <a:lnTo>
                    <a:pt x="17" y="1131"/>
                  </a:lnTo>
                  <a:lnTo>
                    <a:pt x="23" y="1160"/>
                  </a:lnTo>
                  <a:lnTo>
                    <a:pt x="30" y="1189"/>
                  </a:lnTo>
                  <a:lnTo>
                    <a:pt x="37" y="1217"/>
                  </a:lnTo>
                  <a:lnTo>
                    <a:pt x="46" y="1245"/>
                  </a:lnTo>
                  <a:lnTo>
                    <a:pt x="54" y="1274"/>
                  </a:lnTo>
                  <a:lnTo>
                    <a:pt x="65" y="1301"/>
                  </a:lnTo>
                  <a:lnTo>
                    <a:pt x="76" y="1328"/>
                  </a:lnTo>
                  <a:lnTo>
                    <a:pt x="88" y="1355"/>
                  </a:lnTo>
                  <a:lnTo>
                    <a:pt x="101" y="1382"/>
                  </a:lnTo>
                  <a:lnTo>
                    <a:pt x="114" y="1407"/>
                  </a:lnTo>
                  <a:lnTo>
                    <a:pt x="129" y="1433"/>
                  </a:lnTo>
                  <a:lnTo>
                    <a:pt x="144" y="1458"/>
                  </a:lnTo>
                  <a:lnTo>
                    <a:pt x="159" y="1484"/>
                  </a:lnTo>
                  <a:lnTo>
                    <a:pt x="176" y="1507"/>
                  </a:lnTo>
                  <a:lnTo>
                    <a:pt x="193" y="1531"/>
                  </a:lnTo>
                  <a:lnTo>
                    <a:pt x="211" y="1555"/>
                  </a:lnTo>
                  <a:lnTo>
                    <a:pt x="231" y="1577"/>
                  </a:lnTo>
                  <a:lnTo>
                    <a:pt x="250" y="1599"/>
                  </a:lnTo>
                  <a:lnTo>
                    <a:pt x="270" y="1621"/>
                  </a:lnTo>
                  <a:lnTo>
                    <a:pt x="291" y="1642"/>
                  </a:lnTo>
                  <a:lnTo>
                    <a:pt x="312" y="1662"/>
                  </a:lnTo>
                  <a:lnTo>
                    <a:pt x="335" y="1681"/>
                  </a:lnTo>
                  <a:lnTo>
                    <a:pt x="357" y="1700"/>
                  </a:lnTo>
                  <a:lnTo>
                    <a:pt x="380" y="1718"/>
                  </a:lnTo>
                  <a:lnTo>
                    <a:pt x="404" y="1735"/>
                  </a:lnTo>
                  <a:lnTo>
                    <a:pt x="428" y="1752"/>
                  </a:lnTo>
                  <a:lnTo>
                    <a:pt x="452" y="1768"/>
                  </a:lnTo>
                  <a:lnTo>
                    <a:pt x="478" y="1783"/>
                  </a:lnTo>
                  <a:lnTo>
                    <a:pt x="503" y="1797"/>
                  </a:lnTo>
                  <a:lnTo>
                    <a:pt x="530" y="1810"/>
                  </a:lnTo>
                  <a:lnTo>
                    <a:pt x="556" y="1823"/>
                  </a:lnTo>
                  <a:lnTo>
                    <a:pt x="583" y="1835"/>
                  </a:lnTo>
                  <a:lnTo>
                    <a:pt x="610" y="1847"/>
                  </a:lnTo>
                  <a:lnTo>
                    <a:pt x="638" y="1856"/>
                  </a:lnTo>
                  <a:lnTo>
                    <a:pt x="666" y="1866"/>
                  </a:lnTo>
                  <a:lnTo>
                    <a:pt x="694" y="1874"/>
                  </a:lnTo>
                  <a:lnTo>
                    <a:pt x="722" y="1882"/>
                  </a:lnTo>
                  <a:lnTo>
                    <a:pt x="750" y="1889"/>
                  </a:lnTo>
                  <a:lnTo>
                    <a:pt x="779" y="1894"/>
                  </a:lnTo>
                  <a:lnTo>
                    <a:pt x="809" y="1900"/>
                  </a:lnTo>
                  <a:lnTo>
                    <a:pt x="837" y="1904"/>
                  </a:lnTo>
                  <a:lnTo>
                    <a:pt x="867" y="1907"/>
                  </a:lnTo>
                  <a:lnTo>
                    <a:pt x="896" y="1909"/>
                  </a:lnTo>
                  <a:lnTo>
                    <a:pt x="926" y="1910"/>
                  </a:lnTo>
                  <a:lnTo>
                    <a:pt x="955" y="191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10" name="Freeform 322"/>
            <p:cNvSpPr>
              <a:spLocks/>
            </p:cNvSpPr>
            <p:nvPr/>
          </p:nvSpPr>
          <p:spPr bwMode="auto">
            <a:xfrm>
              <a:off x="2814" y="2386"/>
              <a:ext cx="136" cy="273"/>
            </a:xfrm>
            <a:custGeom>
              <a:avLst/>
              <a:gdLst>
                <a:gd name="T0" fmla="*/ 4 w 955"/>
                <a:gd name="T1" fmla="*/ 273 h 1910"/>
                <a:gd name="T2" fmla="*/ 13 w 955"/>
                <a:gd name="T3" fmla="*/ 273 h 1910"/>
                <a:gd name="T4" fmla="*/ 21 w 955"/>
                <a:gd name="T5" fmla="*/ 272 h 1910"/>
                <a:gd name="T6" fmla="*/ 29 w 955"/>
                <a:gd name="T7" fmla="*/ 270 h 1910"/>
                <a:gd name="T8" fmla="*/ 37 w 955"/>
                <a:gd name="T9" fmla="*/ 268 h 1910"/>
                <a:gd name="T10" fmla="*/ 45 w 955"/>
                <a:gd name="T11" fmla="*/ 265 h 1910"/>
                <a:gd name="T12" fmla="*/ 53 w 955"/>
                <a:gd name="T13" fmla="*/ 262 h 1910"/>
                <a:gd name="T14" fmla="*/ 61 w 955"/>
                <a:gd name="T15" fmla="*/ 259 h 1910"/>
                <a:gd name="T16" fmla="*/ 68 w 955"/>
                <a:gd name="T17" fmla="*/ 255 h 1910"/>
                <a:gd name="T18" fmla="*/ 75 w 955"/>
                <a:gd name="T19" fmla="*/ 250 h 1910"/>
                <a:gd name="T20" fmla="*/ 82 w 955"/>
                <a:gd name="T21" fmla="*/ 246 h 1910"/>
                <a:gd name="T22" fmla="*/ 88 w 955"/>
                <a:gd name="T23" fmla="*/ 240 h 1910"/>
                <a:gd name="T24" fmla="*/ 95 w 955"/>
                <a:gd name="T25" fmla="*/ 235 h 1910"/>
                <a:gd name="T26" fmla="*/ 100 w 955"/>
                <a:gd name="T27" fmla="*/ 229 h 1910"/>
                <a:gd name="T28" fmla="*/ 106 w 955"/>
                <a:gd name="T29" fmla="*/ 222 h 1910"/>
                <a:gd name="T30" fmla="*/ 111 w 955"/>
                <a:gd name="T31" fmla="*/ 215 h 1910"/>
                <a:gd name="T32" fmla="*/ 115 w 955"/>
                <a:gd name="T33" fmla="*/ 208 h 1910"/>
                <a:gd name="T34" fmla="*/ 120 w 955"/>
                <a:gd name="T35" fmla="*/ 201 h 1910"/>
                <a:gd name="T36" fmla="*/ 123 w 955"/>
                <a:gd name="T37" fmla="*/ 194 h 1910"/>
                <a:gd name="T38" fmla="*/ 127 w 955"/>
                <a:gd name="T39" fmla="*/ 186 h 1910"/>
                <a:gd name="T40" fmla="*/ 129 w 955"/>
                <a:gd name="T41" fmla="*/ 178 h 1910"/>
                <a:gd name="T42" fmla="*/ 132 w 955"/>
                <a:gd name="T43" fmla="*/ 170 h 1910"/>
                <a:gd name="T44" fmla="*/ 134 w 955"/>
                <a:gd name="T45" fmla="*/ 162 h 1910"/>
                <a:gd name="T46" fmla="*/ 135 w 955"/>
                <a:gd name="T47" fmla="*/ 153 h 1910"/>
                <a:gd name="T48" fmla="*/ 136 w 955"/>
                <a:gd name="T49" fmla="*/ 145 h 1910"/>
                <a:gd name="T50" fmla="*/ 136 w 955"/>
                <a:gd name="T51" fmla="*/ 137 h 1910"/>
                <a:gd name="T52" fmla="*/ 136 w 955"/>
                <a:gd name="T53" fmla="*/ 128 h 1910"/>
                <a:gd name="T54" fmla="*/ 135 w 955"/>
                <a:gd name="T55" fmla="*/ 120 h 1910"/>
                <a:gd name="T56" fmla="*/ 134 w 955"/>
                <a:gd name="T57" fmla="*/ 111 h 1910"/>
                <a:gd name="T58" fmla="*/ 132 w 955"/>
                <a:gd name="T59" fmla="*/ 103 h 1910"/>
                <a:gd name="T60" fmla="*/ 129 w 955"/>
                <a:gd name="T61" fmla="*/ 95 h 1910"/>
                <a:gd name="T62" fmla="*/ 127 w 955"/>
                <a:gd name="T63" fmla="*/ 87 h 1910"/>
                <a:gd name="T64" fmla="*/ 123 w 955"/>
                <a:gd name="T65" fmla="*/ 79 h 1910"/>
                <a:gd name="T66" fmla="*/ 120 w 955"/>
                <a:gd name="T67" fmla="*/ 72 h 1910"/>
                <a:gd name="T68" fmla="*/ 115 w 955"/>
                <a:gd name="T69" fmla="*/ 65 h 1910"/>
                <a:gd name="T70" fmla="*/ 111 w 955"/>
                <a:gd name="T71" fmla="*/ 58 h 1910"/>
                <a:gd name="T72" fmla="*/ 106 w 955"/>
                <a:gd name="T73" fmla="*/ 51 h 1910"/>
                <a:gd name="T74" fmla="*/ 100 w 955"/>
                <a:gd name="T75" fmla="*/ 45 h 1910"/>
                <a:gd name="T76" fmla="*/ 95 w 955"/>
                <a:gd name="T77" fmla="*/ 39 h 1910"/>
                <a:gd name="T78" fmla="*/ 88 w 955"/>
                <a:gd name="T79" fmla="*/ 33 h 1910"/>
                <a:gd name="T80" fmla="*/ 82 w 955"/>
                <a:gd name="T81" fmla="*/ 28 h 1910"/>
                <a:gd name="T82" fmla="*/ 75 w 955"/>
                <a:gd name="T83" fmla="*/ 23 h 1910"/>
                <a:gd name="T84" fmla="*/ 68 w 955"/>
                <a:gd name="T85" fmla="*/ 18 h 1910"/>
                <a:gd name="T86" fmla="*/ 61 w 955"/>
                <a:gd name="T87" fmla="*/ 14 h 1910"/>
                <a:gd name="T88" fmla="*/ 53 w 955"/>
                <a:gd name="T89" fmla="*/ 11 h 1910"/>
                <a:gd name="T90" fmla="*/ 45 w 955"/>
                <a:gd name="T91" fmla="*/ 8 h 1910"/>
                <a:gd name="T92" fmla="*/ 37 w 955"/>
                <a:gd name="T93" fmla="*/ 5 h 1910"/>
                <a:gd name="T94" fmla="*/ 29 w 955"/>
                <a:gd name="T95" fmla="*/ 3 h 1910"/>
                <a:gd name="T96" fmla="*/ 21 w 955"/>
                <a:gd name="T97" fmla="*/ 2 h 1910"/>
                <a:gd name="T98" fmla="*/ 13 w 955"/>
                <a:gd name="T99" fmla="*/ 1 h 1910"/>
                <a:gd name="T100" fmla="*/ 4 w 955"/>
                <a:gd name="T101" fmla="*/ 0 h 191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55" h="1910">
                  <a:moveTo>
                    <a:pt x="0" y="1910"/>
                  </a:moveTo>
                  <a:lnTo>
                    <a:pt x="29" y="1910"/>
                  </a:lnTo>
                  <a:lnTo>
                    <a:pt x="59" y="1909"/>
                  </a:lnTo>
                  <a:lnTo>
                    <a:pt x="88" y="1907"/>
                  </a:lnTo>
                  <a:lnTo>
                    <a:pt x="118" y="1904"/>
                  </a:lnTo>
                  <a:lnTo>
                    <a:pt x="146" y="1900"/>
                  </a:lnTo>
                  <a:lnTo>
                    <a:pt x="175" y="1894"/>
                  </a:lnTo>
                  <a:lnTo>
                    <a:pt x="205" y="1889"/>
                  </a:lnTo>
                  <a:lnTo>
                    <a:pt x="233" y="1882"/>
                  </a:lnTo>
                  <a:lnTo>
                    <a:pt x="261" y="1874"/>
                  </a:lnTo>
                  <a:lnTo>
                    <a:pt x="289" y="1866"/>
                  </a:lnTo>
                  <a:lnTo>
                    <a:pt x="317" y="1856"/>
                  </a:lnTo>
                  <a:lnTo>
                    <a:pt x="345" y="1847"/>
                  </a:lnTo>
                  <a:lnTo>
                    <a:pt x="372" y="1835"/>
                  </a:lnTo>
                  <a:lnTo>
                    <a:pt x="399" y="1823"/>
                  </a:lnTo>
                  <a:lnTo>
                    <a:pt x="425" y="1810"/>
                  </a:lnTo>
                  <a:lnTo>
                    <a:pt x="452" y="1797"/>
                  </a:lnTo>
                  <a:lnTo>
                    <a:pt x="477" y="1783"/>
                  </a:lnTo>
                  <a:lnTo>
                    <a:pt x="503" y="1768"/>
                  </a:lnTo>
                  <a:lnTo>
                    <a:pt x="527" y="1752"/>
                  </a:lnTo>
                  <a:lnTo>
                    <a:pt x="551" y="1735"/>
                  </a:lnTo>
                  <a:lnTo>
                    <a:pt x="575" y="1718"/>
                  </a:lnTo>
                  <a:lnTo>
                    <a:pt x="598" y="1700"/>
                  </a:lnTo>
                  <a:lnTo>
                    <a:pt x="620" y="1681"/>
                  </a:lnTo>
                  <a:lnTo>
                    <a:pt x="643" y="1662"/>
                  </a:lnTo>
                  <a:lnTo>
                    <a:pt x="664" y="1642"/>
                  </a:lnTo>
                  <a:lnTo>
                    <a:pt x="685" y="1621"/>
                  </a:lnTo>
                  <a:lnTo>
                    <a:pt x="705" y="1599"/>
                  </a:lnTo>
                  <a:lnTo>
                    <a:pt x="724" y="1577"/>
                  </a:lnTo>
                  <a:lnTo>
                    <a:pt x="744" y="1555"/>
                  </a:lnTo>
                  <a:lnTo>
                    <a:pt x="762" y="1531"/>
                  </a:lnTo>
                  <a:lnTo>
                    <a:pt x="779" y="1507"/>
                  </a:lnTo>
                  <a:lnTo>
                    <a:pt x="796" y="1484"/>
                  </a:lnTo>
                  <a:lnTo>
                    <a:pt x="811" y="1458"/>
                  </a:lnTo>
                  <a:lnTo>
                    <a:pt x="826" y="1433"/>
                  </a:lnTo>
                  <a:lnTo>
                    <a:pt x="841" y="1407"/>
                  </a:lnTo>
                  <a:lnTo>
                    <a:pt x="854" y="1382"/>
                  </a:lnTo>
                  <a:lnTo>
                    <a:pt x="867" y="1355"/>
                  </a:lnTo>
                  <a:lnTo>
                    <a:pt x="878" y="1328"/>
                  </a:lnTo>
                  <a:lnTo>
                    <a:pt x="890" y="1301"/>
                  </a:lnTo>
                  <a:lnTo>
                    <a:pt x="899" y="1274"/>
                  </a:lnTo>
                  <a:lnTo>
                    <a:pt x="909" y="1245"/>
                  </a:lnTo>
                  <a:lnTo>
                    <a:pt x="918" y="1217"/>
                  </a:lnTo>
                  <a:lnTo>
                    <a:pt x="925" y="1189"/>
                  </a:lnTo>
                  <a:lnTo>
                    <a:pt x="932" y="1160"/>
                  </a:lnTo>
                  <a:lnTo>
                    <a:pt x="938" y="1131"/>
                  </a:lnTo>
                  <a:lnTo>
                    <a:pt x="943" y="1102"/>
                  </a:lnTo>
                  <a:lnTo>
                    <a:pt x="947" y="1073"/>
                  </a:lnTo>
                  <a:lnTo>
                    <a:pt x="950" y="1043"/>
                  </a:lnTo>
                  <a:lnTo>
                    <a:pt x="953" y="1015"/>
                  </a:lnTo>
                  <a:lnTo>
                    <a:pt x="954" y="985"/>
                  </a:lnTo>
                  <a:lnTo>
                    <a:pt x="955" y="955"/>
                  </a:lnTo>
                  <a:lnTo>
                    <a:pt x="954" y="927"/>
                  </a:lnTo>
                  <a:lnTo>
                    <a:pt x="953" y="897"/>
                  </a:lnTo>
                  <a:lnTo>
                    <a:pt x="950" y="867"/>
                  </a:lnTo>
                  <a:lnTo>
                    <a:pt x="947" y="839"/>
                  </a:lnTo>
                  <a:lnTo>
                    <a:pt x="943" y="809"/>
                  </a:lnTo>
                  <a:lnTo>
                    <a:pt x="938" y="780"/>
                  </a:lnTo>
                  <a:lnTo>
                    <a:pt x="932" y="752"/>
                  </a:lnTo>
                  <a:lnTo>
                    <a:pt x="925" y="723"/>
                  </a:lnTo>
                  <a:lnTo>
                    <a:pt x="918" y="694"/>
                  </a:lnTo>
                  <a:lnTo>
                    <a:pt x="909" y="667"/>
                  </a:lnTo>
                  <a:lnTo>
                    <a:pt x="899" y="638"/>
                  </a:lnTo>
                  <a:lnTo>
                    <a:pt x="890" y="610"/>
                  </a:lnTo>
                  <a:lnTo>
                    <a:pt x="878" y="584"/>
                  </a:lnTo>
                  <a:lnTo>
                    <a:pt x="867" y="556"/>
                  </a:lnTo>
                  <a:lnTo>
                    <a:pt x="854" y="530"/>
                  </a:lnTo>
                  <a:lnTo>
                    <a:pt x="841" y="504"/>
                  </a:lnTo>
                  <a:lnTo>
                    <a:pt x="826" y="478"/>
                  </a:lnTo>
                  <a:lnTo>
                    <a:pt x="811" y="453"/>
                  </a:lnTo>
                  <a:lnTo>
                    <a:pt x="796" y="428"/>
                  </a:lnTo>
                  <a:lnTo>
                    <a:pt x="779" y="404"/>
                  </a:lnTo>
                  <a:lnTo>
                    <a:pt x="762" y="380"/>
                  </a:lnTo>
                  <a:lnTo>
                    <a:pt x="744" y="357"/>
                  </a:lnTo>
                  <a:lnTo>
                    <a:pt x="724" y="335"/>
                  </a:lnTo>
                  <a:lnTo>
                    <a:pt x="705" y="312"/>
                  </a:lnTo>
                  <a:lnTo>
                    <a:pt x="685" y="291"/>
                  </a:lnTo>
                  <a:lnTo>
                    <a:pt x="664" y="270"/>
                  </a:lnTo>
                  <a:lnTo>
                    <a:pt x="643" y="250"/>
                  </a:lnTo>
                  <a:lnTo>
                    <a:pt x="620" y="231"/>
                  </a:lnTo>
                  <a:lnTo>
                    <a:pt x="598" y="212"/>
                  </a:lnTo>
                  <a:lnTo>
                    <a:pt x="575" y="194"/>
                  </a:lnTo>
                  <a:lnTo>
                    <a:pt x="551" y="177"/>
                  </a:lnTo>
                  <a:lnTo>
                    <a:pt x="527" y="160"/>
                  </a:lnTo>
                  <a:lnTo>
                    <a:pt x="503" y="144"/>
                  </a:lnTo>
                  <a:lnTo>
                    <a:pt x="477" y="129"/>
                  </a:lnTo>
                  <a:lnTo>
                    <a:pt x="452" y="114"/>
                  </a:lnTo>
                  <a:lnTo>
                    <a:pt x="425" y="101"/>
                  </a:lnTo>
                  <a:lnTo>
                    <a:pt x="399" y="88"/>
                  </a:lnTo>
                  <a:lnTo>
                    <a:pt x="372" y="77"/>
                  </a:lnTo>
                  <a:lnTo>
                    <a:pt x="345" y="65"/>
                  </a:lnTo>
                  <a:lnTo>
                    <a:pt x="317" y="56"/>
                  </a:lnTo>
                  <a:lnTo>
                    <a:pt x="289" y="46"/>
                  </a:lnTo>
                  <a:lnTo>
                    <a:pt x="261" y="38"/>
                  </a:lnTo>
                  <a:lnTo>
                    <a:pt x="233" y="30"/>
                  </a:lnTo>
                  <a:lnTo>
                    <a:pt x="205" y="23"/>
                  </a:lnTo>
                  <a:lnTo>
                    <a:pt x="175" y="17"/>
                  </a:lnTo>
                  <a:lnTo>
                    <a:pt x="146" y="12"/>
                  </a:lnTo>
                  <a:lnTo>
                    <a:pt x="118" y="8"/>
                  </a:lnTo>
                  <a:lnTo>
                    <a:pt x="88" y="5"/>
                  </a:lnTo>
                  <a:lnTo>
                    <a:pt x="59" y="3"/>
                  </a:lnTo>
                  <a:lnTo>
                    <a:pt x="29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11" name="Line 323"/>
            <p:cNvSpPr>
              <a:spLocks noChangeShapeType="1"/>
            </p:cNvSpPr>
            <p:nvPr/>
          </p:nvSpPr>
          <p:spPr bwMode="auto">
            <a:xfrm>
              <a:off x="2268" y="2659"/>
              <a:ext cx="54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12" name="Line 324"/>
            <p:cNvSpPr>
              <a:spLocks noChangeShapeType="1"/>
            </p:cNvSpPr>
            <p:nvPr/>
          </p:nvSpPr>
          <p:spPr bwMode="auto">
            <a:xfrm>
              <a:off x="2268" y="2386"/>
              <a:ext cx="54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13" name="Freeform 325"/>
            <p:cNvSpPr>
              <a:spLocks/>
            </p:cNvSpPr>
            <p:nvPr/>
          </p:nvSpPr>
          <p:spPr bwMode="auto">
            <a:xfrm>
              <a:off x="2405" y="2045"/>
              <a:ext cx="272" cy="273"/>
            </a:xfrm>
            <a:custGeom>
              <a:avLst/>
              <a:gdLst>
                <a:gd name="T0" fmla="*/ 271 w 1909"/>
                <a:gd name="T1" fmla="*/ 124 h 1910"/>
                <a:gd name="T2" fmla="*/ 269 w 1909"/>
                <a:gd name="T3" fmla="*/ 107 h 1910"/>
                <a:gd name="T4" fmla="*/ 264 w 1909"/>
                <a:gd name="T5" fmla="*/ 91 h 1910"/>
                <a:gd name="T6" fmla="*/ 258 w 1909"/>
                <a:gd name="T7" fmla="*/ 76 h 1910"/>
                <a:gd name="T8" fmla="*/ 249 w 1909"/>
                <a:gd name="T9" fmla="*/ 61 h 1910"/>
                <a:gd name="T10" fmla="*/ 239 w 1909"/>
                <a:gd name="T11" fmla="*/ 48 h 1910"/>
                <a:gd name="T12" fmla="*/ 228 w 1909"/>
                <a:gd name="T13" fmla="*/ 36 h 1910"/>
                <a:gd name="T14" fmla="*/ 215 w 1909"/>
                <a:gd name="T15" fmla="*/ 25 h 1910"/>
                <a:gd name="T16" fmla="*/ 200 w 1909"/>
                <a:gd name="T17" fmla="*/ 16 h 1910"/>
                <a:gd name="T18" fmla="*/ 185 w 1909"/>
                <a:gd name="T19" fmla="*/ 9 h 1910"/>
                <a:gd name="T20" fmla="*/ 169 w 1909"/>
                <a:gd name="T21" fmla="*/ 4 h 1910"/>
                <a:gd name="T22" fmla="*/ 153 w 1909"/>
                <a:gd name="T23" fmla="*/ 1 h 1910"/>
                <a:gd name="T24" fmla="*/ 136 w 1909"/>
                <a:gd name="T25" fmla="*/ 0 h 1910"/>
                <a:gd name="T26" fmla="*/ 119 w 1909"/>
                <a:gd name="T27" fmla="*/ 1 h 1910"/>
                <a:gd name="T28" fmla="*/ 103 w 1909"/>
                <a:gd name="T29" fmla="*/ 4 h 1910"/>
                <a:gd name="T30" fmla="*/ 87 w 1909"/>
                <a:gd name="T31" fmla="*/ 9 h 1910"/>
                <a:gd name="T32" fmla="*/ 72 w 1909"/>
                <a:gd name="T33" fmla="*/ 16 h 1910"/>
                <a:gd name="T34" fmla="*/ 57 w 1909"/>
                <a:gd name="T35" fmla="*/ 25 h 1910"/>
                <a:gd name="T36" fmla="*/ 44 w 1909"/>
                <a:gd name="T37" fmla="*/ 36 h 1910"/>
                <a:gd name="T38" fmla="*/ 33 w 1909"/>
                <a:gd name="T39" fmla="*/ 48 h 1910"/>
                <a:gd name="T40" fmla="*/ 23 w 1909"/>
                <a:gd name="T41" fmla="*/ 61 h 1910"/>
                <a:gd name="T42" fmla="*/ 14 w 1909"/>
                <a:gd name="T43" fmla="*/ 76 h 1910"/>
                <a:gd name="T44" fmla="*/ 8 w 1909"/>
                <a:gd name="T45" fmla="*/ 91 h 1910"/>
                <a:gd name="T46" fmla="*/ 3 w 1909"/>
                <a:gd name="T47" fmla="*/ 107 h 1910"/>
                <a:gd name="T48" fmla="*/ 1 w 1909"/>
                <a:gd name="T49" fmla="*/ 124 h 1910"/>
                <a:gd name="T50" fmla="*/ 0 w 1909"/>
                <a:gd name="T51" fmla="*/ 141 h 1910"/>
                <a:gd name="T52" fmla="*/ 2 w 1909"/>
                <a:gd name="T53" fmla="*/ 157 h 1910"/>
                <a:gd name="T54" fmla="*/ 5 w 1909"/>
                <a:gd name="T55" fmla="*/ 174 h 1910"/>
                <a:gd name="T56" fmla="*/ 11 w 1909"/>
                <a:gd name="T57" fmla="*/ 190 h 1910"/>
                <a:gd name="T58" fmla="*/ 18 w 1909"/>
                <a:gd name="T59" fmla="*/ 205 h 1910"/>
                <a:gd name="T60" fmla="*/ 27 w 1909"/>
                <a:gd name="T61" fmla="*/ 219 h 1910"/>
                <a:gd name="T62" fmla="*/ 38 w 1909"/>
                <a:gd name="T63" fmla="*/ 232 h 1910"/>
                <a:gd name="T64" fmla="*/ 51 w 1909"/>
                <a:gd name="T65" fmla="*/ 243 h 1910"/>
                <a:gd name="T66" fmla="*/ 64 w 1909"/>
                <a:gd name="T67" fmla="*/ 253 h 1910"/>
                <a:gd name="T68" fmla="*/ 79 w 1909"/>
                <a:gd name="T69" fmla="*/ 261 h 1910"/>
                <a:gd name="T70" fmla="*/ 95 w 1909"/>
                <a:gd name="T71" fmla="*/ 267 h 1910"/>
                <a:gd name="T72" fmla="*/ 111 w 1909"/>
                <a:gd name="T73" fmla="*/ 271 h 1910"/>
                <a:gd name="T74" fmla="*/ 128 w 1909"/>
                <a:gd name="T75" fmla="*/ 273 h 1910"/>
                <a:gd name="T76" fmla="*/ 144 w 1909"/>
                <a:gd name="T77" fmla="*/ 273 h 1910"/>
                <a:gd name="T78" fmla="*/ 161 w 1909"/>
                <a:gd name="T79" fmla="*/ 271 h 1910"/>
                <a:gd name="T80" fmla="*/ 177 w 1909"/>
                <a:gd name="T81" fmla="*/ 267 h 1910"/>
                <a:gd name="T82" fmla="*/ 193 w 1909"/>
                <a:gd name="T83" fmla="*/ 261 h 1910"/>
                <a:gd name="T84" fmla="*/ 208 w 1909"/>
                <a:gd name="T85" fmla="*/ 253 h 1910"/>
                <a:gd name="T86" fmla="*/ 221 w 1909"/>
                <a:gd name="T87" fmla="*/ 243 h 1910"/>
                <a:gd name="T88" fmla="*/ 234 w 1909"/>
                <a:gd name="T89" fmla="*/ 232 h 1910"/>
                <a:gd name="T90" fmla="*/ 245 w 1909"/>
                <a:gd name="T91" fmla="*/ 219 h 1910"/>
                <a:gd name="T92" fmla="*/ 254 w 1909"/>
                <a:gd name="T93" fmla="*/ 205 h 1910"/>
                <a:gd name="T94" fmla="*/ 261 w 1909"/>
                <a:gd name="T95" fmla="*/ 190 h 1910"/>
                <a:gd name="T96" fmla="*/ 267 w 1909"/>
                <a:gd name="T97" fmla="*/ 174 h 1910"/>
                <a:gd name="T98" fmla="*/ 270 w 1909"/>
                <a:gd name="T99" fmla="*/ 157 h 1910"/>
                <a:gd name="T100" fmla="*/ 272 w 1909"/>
                <a:gd name="T101" fmla="*/ 141 h 191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909" h="1910">
                  <a:moveTo>
                    <a:pt x="1909" y="955"/>
                  </a:moveTo>
                  <a:lnTo>
                    <a:pt x="1908" y="926"/>
                  </a:lnTo>
                  <a:lnTo>
                    <a:pt x="1907" y="897"/>
                  </a:lnTo>
                  <a:lnTo>
                    <a:pt x="1905" y="867"/>
                  </a:lnTo>
                  <a:lnTo>
                    <a:pt x="1901" y="838"/>
                  </a:lnTo>
                  <a:lnTo>
                    <a:pt x="1897" y="809"/>
                  </a:lnTo>
                  <a:lnTo>
                    <a:pt x="1892" y="780"/>
                  </a:lnTo>
                  <a:lnTo>
                    <a:pt x="1887" y="751"/>
                  </a:lnTo>
                  <a:lnTo>
                    <a:pt x="1880" y="723"/>
                  </a:lnTo>
                  <a:lnTo>
                    <a:pt x="1872" y="694"/>
                  </a:lnTo>
                  <a:lnTo>
                    <a:pt x="1863" y="665"/>
                  </a:lnTo>
                  <a:lnTo>
                    <a:pt x="1855" y="638"/>
                  </a:lnTo>
                  <a:lnTo>
                    <a:pt x="1844" y="610"/>
                  </a:lnTo>
                  <a:lnTo>
                    <a:pt x="1834" y="583"/>
                  </a:lnTo>
                  <a:lnTo>
                    <a:pt x="1821" y="556"/>
                  </a:lnTo>
                  <a:lnTo>
                    <a:pt x="1809" y="530"/>
                  </a:lnTo>
                  <a:lnTo>
                    <a:pt x="1795" y="504"/>
                  </a:lnTo>
                  <a:lnTo>
                    <a:pt x="1781" y="478"/>
                  </a:lnTo>
                  <a:lnTo>
                    <a:pt x="1766" y="453"/>
                  </a:lnTo>
                  <a:lnTo>
                    <a:pt x="1750" y="428"/>
                  </a:lnTo>
                  <a:lnTo>
                    <a:pt x="1733" y="403"/>
                  </a:lnTo>
                  <a:lnTo>
                    <a:pt x="1716" y="380"/>
                  </a:lnTo>
                  <a:lnTo>
                    <a:pt x="1698" y="357"/>
                  </a:lnTo>
                  <a:lnTo>
                    <a:pt x="1679" y="334"/>
                  </a:lnTo>
                  <a:lnTo>
                    <a:pt x="1660" y="312"/>
                  </a:lnTo>
                  <a:lnTo>
                    <a:pt x="1639" y="291"/>
                  </a:lnTo>
                  <a:lnTo>
                    <a:pt x="1619" y="270"/>
                  </a:lnTo>
                  <a:lnTo>
                    <a:pt x="1597" y="250"/>
                  </a:lnTo>
                  <a:lnTo>
                    <a:pt x="1576" y="230"/>
                  </a:lnTo>
                  <a:lnTo>
                    <a:pt x="1552" y="211"/>
                  </a:lnTo>
                  <a:lnTo>
                    <a:pt x="1529" y="193"/>
                  </a:lnTo>
                  <a:lnTo>
                    <a:pt x="1506" y="176"/>
                  </a:lnTo>
                  <a:lnTo>
                    <a:pt x="1481" y="159"/>
                  </a:lnTo>
                  <a:lnTo>
                    <a:pt x="1457" y="143"/>
                  </a:lnTo>
                  <a:lnTo>
                    <a:pt x="1431" y="129"/>
                  </a:lnTo>
                  <a:lnTo>
                    <a:pt x="1406" y="114"/>
                  </a:lnTo>
                  <a:lnTo>
                    <a:pt x="1379" y="101"/>
                  </a:lnTo>
                  <a:lnTo>
                    <a:pt x="1353" y="88"/>
                  </a:lnTo>
                  <a:lnTo>
                    <a:pt x="1326" y="76"/>
                  </a:lnTo>
                  <a:lnTo>
                    <a:pt x="1299" y="65"/>
                  </a:lnTo>
                  <a:lnTo>
                    <a:pt x="1271" y="54"/>
                  </a:lnTo>
                  <a:lnTo>
                    <a:pt x="1244" y="46"/>
                  </a:lnTo>
                  <a:lnTo>
                    <a:pt x="1216" y="37"/>
                  </a:lnTo>
                  <a:lnTo>
                    <a:pt x="1187" y="29"/>
                  </a:lnTo>
                  <a:lnTo>
                    <a:pt x="1159" y="22"/>
                  </a:lnTo>
                  <a:lnTo>
                    <a:pt x="1130" y="17"/>
                  </a:lnTo>
                  <a:lnTo>
                    <a:pt x="1100" y="12"/>
                  </a:lnTo>
                  <a:lnTo>
                    <a:pt x="1072" y="8"/>
                  </a:lnTo>
                  <a:lnTo>
                    <a:pt x="1042" y="4"/>
                  </a:lnTo>
                  <a:lnTo>
                    <a:pt x="1013" y="2"/>
                  </a:lnTo>
                  <a:lnTo>
                    <a:pt x="984" y="1"/>
                  </a:lnTo>
                  <a:lnTo>
                    <a:pt x="954" y="0"/>
                  </a:lnTo>
                  <a:lnTo>
                    <a:pt x="925" y="1"/>
                  </a:lnTo>
                  <a:lnTo>
                    <a:pt x="896" y="2"/>
                  </a:lnTo>
                  <a:lnTo>
                    <a:pt x="866" y="4"/>
                  </a:lnTo>
                  <a:lnTo>
                    <a:pt x="837" y="8"/>
                  </a:lnTo>
                  <a:lnTo>
                    <a:pt x="808" y="12"/>
                  </a:lnTo>
                  <a:lnTo>
                    <a:pt x="779" y="17"/>
                  </a:lnTo>
                  <a:lnTo>
                    <a:pt x="750" y="22"/>
                  </a:lnTo>
                  <a:lnTo>
                    <a:pt x="722" y="29"/>
                  </a:lnTo>
                  <a:lnTo>
                    <a:pt x="693" y="37"/>
                  </a:lnTo>
                  <a:lnTo>
                    <a:pt x="665" y="46"/>
                  </a:lnTo>
                  <a:lnTo>
                    <a:pt x="638" y="54"/>
                  </a:lnTo>
                  <a:lnTo>
                    <a:pt x="610" y="65"/>
                  </a:lnTo>
                  <a:lnTo>
                    <a:pt x="583" y="76"/>
                  </a:lnTo>
                  <a:lnTo>
                    <a:pt x="556" y="88"/>
                  </a:lnTo>
                  <a:lnTo>
                    <a:pt x="530" y="101"/>
                  </a:lnTo>
                  <a:lnTo>
                    <a:pt x="503" y="114"/>
                  </a:lnTo>
                  <a:lnTo>
                    <a:pt x="478" y="129"/>
                  </a:lnTo>
                  <a:lnTo>
                    <a:pt x="452" y="143"/>
                  </a:lnTo>
                  <a:lnTo>
                    <a:pt x="428" y="159"/>
                  </a:lnTo>
                  <a:lnTo>
                    <a:pt x="403" y="176"/>
                  </a:lnTo>
                  <a:lnTo>
                    <a:pt x="379" y="193"/>
                  </a:lnTo>
                  <a:lnTo>
                    <a:pt x="357" y="211"/>
                  </a:lnTo>
                  <a:lnTo>
                    <a:pt x="333" y="230"/>
                  </a:lnTo>
                  <a:lnTo>
                    <a:pt x="312" y="250"/>
                  </a:lnTo>
                  <a:lnTo>
                    <a:pt x="290" y="270"/>
                  </a:lnTo>
                  <a:lnTo>
                    <a:pt x="270" y="291"/>
                  </a:lnTo>
                  <a:lnTo>
                    <a:pt x="249" y="312"/>
                  </a:lnTo>
                  <a:lnTo>
                    <a:pt x="229" y="334"/>
                  </a:lnTo>
                  <a:lnTo>
                    <a:pt x="211" y="357"/>
                  </a:lnTo>
                  <a:lnTo>
                    <a:pt x="193" y="380"/>
                  </a:lnTo>
                  <a:lnTo>
                    <a:pt x="175" y="403"/>
                  </a:lnTo>
                  <a:lnTo>
                    <a:pt x="159" y="428"/>
                  </a:lnTo>
                  <a:lnTo>
                    <a:pt x="143" y="453"/>
                  </a:lnTo>
                  <a:lnTo>
                    <a:pt x="128" y="478"/>
                  </a:lnTo>
                  <a:lnTo>
                    <a:pt x="114" y="504"/>
                  </a:lnTo>
                  <a:lnTo>
                    <a:pt x="100" y="530"/>
                  </a:lnTo>
                  <a:lnTo>
                    <a:pt x="87" y="556"/>
                  </a:lnTo>
                  <a:lnTo>
                    <a:pt x="75" y="583"/>
                  </a:lnTo>
                  <a:lnTo>
                    <a:pt x="65" y="610"/>
                  </a:lnTo>
                  <a:lnTo>
                    <a:pt x="54" y="638"/>
                  </a:lnTo>
                  <a:lnTo>
                    <a:pt x="45" y="665"/>
                  </a:lnTo>
                  <a:lnTo>
                    <a:pt x="36" y="694"/>
                  </a:lnTo>
                  <a:lnTo>
                    <a:pt x="29" y="723"/>
                  </a:lnTo>
                  <a:lnTo>
                    <a:pt x="22" y="751"/>
                  </a:lnTo>
                  <a:lnTo>
                    <a:pt x="16" y="780"/>
                  </a:lnTo>
                  <a:lnTo>
                    <a:pt x="12" y="809"/>
                  </a:lnTo>
                  <a:lnTo>
                    <a:pt x="8" y="838"/>
                  </a:lnTo>
                  <a:lnTo>
                    <a:pt x="4" y="867"/>
                  </a:lnTo>
                  <a:lnTo>
                    <a:pt x="2" y="897"/>
                  </a:lnTo>
                  <a:lnTo>
                    <a:pt x="0" y="926"/>
                  </a:lnTo>
                  <a:lnTo>
                    <a:pt x="0" y="955"/>
                  </a:lnTo>
                  <a:lnTo>
                    <a:pt x="0" y="985"/>
                  </a:lnTo>
                  <a:lnTo>
                    <a:pt x="2" y="1014"/>
                  </a:lnTo>
                  <a:lnTo>
                    <a:pt x="4" y="1043"/>
                  </a:lnTo>
                  <a:lnTo>
                    <a:pt x="8" y="1073"/>
                  </a:lnTo>
                  <a:lnTo>
                    <a:pt x="12" y="1101"/>
                  </a:lnTo>
                  <a:lnTo>
                    <a:pt x="16" y="1131"/>
                  </a:lnTo>
                  <a:lnTo>
                    <a:pt x="22" y="1160"/>
                  </a:lnTo>
                  <a:lnTo>
                    <a:pt x="29" y="1188"/>
                  </a:lnTo>
                  <a:lnTo>
                    <a:pt x="36" y="1217"/>
                  </a:lnTo>
                  <a:lnTo>
                    <a:pt x="45" y="1245"/>
                  </a:lnTo>
                  <a:lnTo>
                    <a:pt x="54" y="1272"/>
                  </a:lnTo>
                  <a:lnTo>
                    <a:pt x="65" y="1300"/>
                  </a:lnTo>
                  <a:lnTo>
                    <a:pt x="75" y="1327"/>
                  </a:lnTo>
                  <a:lnTo>
                    <a:pt x="87" y="1354"/>
                  </a:lnTo>
                  <a:lnTo>
                    <a:pt x="100" y="1381"/>
                  </a:lnTo>
                  <a:lnTo>
                    <a:pt x="114" y="1407"/>
                  </a:lnTo>
                  <a:lnTo>
                    <a:pt x="128" y="1433"/>
                  </a:lnTo>
                  <a:lnTo>
                    <a:pt x="143" y="1458"/>
                  </a:lnTo>
                  <a:lnTo>
                    <a:pt x="159" y="1482"/>
                  </a:lnTo>
                  <a:lnTo>
                    <a:pt x="175" y="1507"/>
                  </a:lnTo>
                  <a:lnTo>
                    <a:pt x="193" y="1531"/>
                  </a:lnTo>
                  <a:lnTo>
                    <a:pt x="211" y="1555"/>
                  </a:lnTo>
                  <a:lnTo>
                    <a:pt x="229" y="1577"/>
                  </a:lnTo>
                  <a:lnTo>
                    <a:pt x="249" y="1599"/>
                  </a:lnTo>
                  <a:lnTo>
                    <a:pt x="270" y="1620"/>
                  </a:lnTo>
                  <a:lnTo>
                    <a:pt x="290" y="1640"/>
                  </a:lnTo>
                  <a:lnTo>
                    <a:pt x="312" y="1661"/>
                  </a:lnTo>
                  <a:lnTo>
                    <a:pt x="333" y="1681"/>
                  </a:lnTo>
                  <a:lnTo>
                    <a:pt x="357" y="1700"/>
                  </a:lnTo>
                  <a:lnTo>
                    <a:pt x="379" y="1718"/>
                  </a:lnTo>
                  <a:lnTo>
                    <a:pt x="403" y="1735"/>
                  </a:lnTo>
                  <a:lnTo>
                    <a:pt x="428" y="1752"/>
                  </a:lnTo>
                  <a:lnTo>
                    <a:pt x="452" y="1768"/>
                  </a:lnTo>
                  <a:lnTo>
                    <a:pt x="478" y="1783"/>
                  </a:lnTo>
                  <a:lnTo>
                    <a:pt x="503" y="1796"/>
                  </a:lnTo>
                  <a:lnTo>
                    <a:pt x="530" y="1810"/>
                  </a:lnTo>
                  <a:lnTo>
                    <a:pt x="556" y="1823"/>
                  </a:lnTo>
                  <a:lnTo>
                    <a:pt x="583" y="1835"/>
                  </a:lnTo>
                  <a:lnTo>
                    <a:pt x="610" y="1846"/>
                  </a:lnTo>
                  <a:lnTo>
                    <a:pt x="638" y="1856"/>
                  </a:lnTo>
                  <a:lnTo>
                    <a:pt x="665" y="1865"/>
                  </a:lnTo>
                  <a:lnTo>
                    <a:pt x="693" y="1874"/>
                  </a:lnTo>
                  <a:lnTo>
                    <a:pt x="722" y="1881"/>
                  </a:lnTo>
                  <a:lnTo>
                    <a:pt x="750" y="1889"/>
                  </a:lnTo>
                  <a:lnTo>
                    <a:pt x="779" y="1894"/>
                  </a:lnTo>
                  <a:lnTo>
                    <a:pt x="808" y="1899"/>
                  </a:lnTo>
                  <a:lnTo>
                    <a:pt x="837" y="1904"/>
                  </a:lnTo>
                  <a:lnTo>
                    <a:pt x="866" y="1907"/>
                  </a:lnTo>
                  <a:lnTo>
                    <a:pt x="896" y="1909"/>
                  </a:lnTo>
                  <a:lnTo>
                    <a:pt x="925" y="1910"/>
                  </a:lnTo>
                  <a:lnTo>
                    <a:pt x="954" y="1910"/>
                  </a:lnTo>
                  <a:lnTo>
                    <a:pt x="984" y="1910"/>
                  </a:lnTo>
                  <a:lnTo>
                    <a:pt x="1013" y="1909"/>
                  </a:lnTo>
                  <a:lnTo>
                    <a:pt x="1042" y="1907"/>
                  </a:lnTo>
                  <a:lnTo>
                    <a:pt x="1072" y="1904"/>
                  </a:lnTo>
                  <a:lnTo>
                    <a:pt x="1100" y="1899"/>
                  </a:lnTo>
                  <a:lnTo>
                    <a:pt x="1130" y="1894"/>
                  </a:lnTo>
                  <a:lnTo>
                    <a:pt x="1159" y="1889"/>
                  </a:lnTo>
                  <a:lnTo>
                    <a:pt x="1187" y="1881"/>
                  </a:lnTo>
                  <a:lnTo>
                    <a:pt x="1216" y="1874"/>
                  </a:lnTo>
                  <a:lnTo>
                    <a:pt x="1244" y="1865"/>
                  </a:lnTo>
                  <a:lnTo>
                    <a:pt x="1271" y="1856"/>
                  </a:lnTo>
                  <a:lnTo>
                    <a:pt x="1299" y="1846"/>
                  </a:lnTo>
                  <a:lnTo>
                    <a:pt x="1326" y="1835"/>
                  </a:lnTo>
                  <a:lnTo>
                    <a:pt x="1353" y="1823"/>
                  </a:lnTo>
                  <a:lnTo>
                    <a:pt x="1379" y="1810"/>
                  </a:lnTo>
                  <a:lnTo>
                    <a:pt x="1406" y="1796"/>
                  </a:lnTo>
                  <a:lnTo>
                    <a:pt x="1431" y="1783"/>
                  </a:lnTo>
                  <a:lnTo>
                    <a:pt x="1457" y="1768"/>
                  </a:lnTo>
                  <a:lnTo>
                    <a:pt x="1481" y="1752"/>
                  </a:lnTo>
                  <a:lnTo>
                    <a:pt x="1506" y="1735"/>
                  </a:lnTo>
                  <a:lnTo>
                    <a:pt x="1529" y="1718"/>
                  </a:lnTo>
                  <a:lnTo>
                    <a:pt x="1552" y="1700"/>
                  </a:lnTo>
                  <a:lnTo>
                    <a:pt x="1576" y="1681"/>
                  </a:lnTo>
                  <a:lnTo>
                    <a:pt x="1597" y="1661"/>
                  </a:lnTo>
                  <a:lnTo>
                    <a:pt x="1619" y="1640"/>
                  </a:lnTo>
                  <a:lnTo>
                    <a:pt x="1639" y="1620"/>
                  </a:lnTo>
                  <a:lnTo>
                    <a:pt x="1660" y="1599"/>
                  </a:lnTo>
                  <a:lnTo>
                    <a:pt x="1679" y="1577"/>
                  </a:lnTo>
                  <a:lnTo>
                    <a:pt x="1698" y="1555"/>
                  </a:lnTo>
                  <a:lnTo>
                    <a:pt x="1716" y="1531"/>
                  </a:lnTo>
                  <a:lnTo>
                    <a:pt x="1733" y="1507"/>
                  </a:lnTo>
                  <a:lnTo>
                    <a:pt x="1750" y="1482"/>
                  </a:lnTo>
                  <a:lnTo>
                    <a:pt x="1766" y="1458"/>
                  </a:lnTo>
                  <a:lnTo>
                    <a:pt x="1781" y="1433"/>
                  </a:lnTo>
                  <a:lnTo>
                    <a:pt x="1795" y="1407"/>
                  </a:lnTo>
                  <a:lnTo>
                    <a:pt x="1809" y="1381"/>
                  </a:lnTo>
                  <a:lnTo>
                    <a:pt x="1821" y="1354"/>
                  </a:lnTo>
                  <a:lnTo>
                    <a:pt x="1834" y="1327"/>
                  </a:lnTo>
                  <a:lnTo>
                    <a:pt x="1844" y="1300"/>
                  </a:lnTo>
                  <a:lnTo>
                    <a:pt x="1855" y="1272"/>
                  </a:lnTo>
                  <a:lnTo>
                    <a:pt x="1863" y="1245"/>
                  </a:lnTo>
                  <a:lnTo>
                    <a:pt x="1872" y="1217"/>
                  </a:lnTo>
                  <a:lnTo>
                    <a:pt x="1880" y="1188"/>
                  </a:lnTo>
                  <a:lnTo>
                    <a:pt x="1887" y="1160"/>
                  </a:lnTo>
                  <a:lnTo>
                    <a:pt x="1892" y="1131"/>
                  </a:lnTo>
                  <a:lnTo>
                    <a:pt x="1897" y="1101"/>
                  </a:lnTo>
                  <a:lnTo>
                    <a:pt x="1901" y="1073"/>
                  </a:lnTo>
                  <a:lnTo>
                    <a:pt x="1905" y="1043"/>
                  </a:lnTo>
                  <a:lnTo>
                    <a:pt x="1907" y="1014"/>
                  </a:lnTo>
                  <a:lnTo>
                    <a:pt x="1908" y="985"/>
                  </a:lnTo>
                  <a:lnTo>
                    <a:pt x="1909" y="95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14" name="Line 326"/>
            <p:cNvSpPr>
              <a:spLocks noChangeShapeType="1"/>
            </p:cNvSpPr>
            <p:nvPr/>
          </p:nvSpPr>
          <p:spPr bwMode="auto">
            <a:xfrm>
              <a:off x="2268" y="1599"/>
              <a:ext cx="273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15" name="Line 327"/>
            <p:cNvSpPr>
              <a:spLocks noChangeShapeType="1"/>
            </p:cNvSpPr>
            <p:nvPr/>
          </p:nvSpPr>
          <p:spPr bwMode="auto">
            <a:xfrm>
              <a:off x="2677" y="1213"/>
              <a:ext cx="0" cy="2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16" name="Line 328"/>
            <p:cNvSpPr>
              <a:spLocks noChangeShapeType="1"/>
            </p:cNvSpPr>
            <p:nvPr/>
          </p:nvSpPr>
          <p:spPr bwMode="auto">
            <a:xfrm flipH="1">
              <a:off x="2541" y="1441"/>
              <a:ext cx="13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17" name="Line 329"/>
            <p:cNvSpPr>
              <a:spLocks noChangeShapeType="1"/>
            </p:cNvSpPr>
            <p:nvPr/>
          </p:nvSpPr>
          <p:spPr bwMode="auto">
            <a:xfrm flipH="1">
              <a:off x="2541" y="1441"/>
              <a:ext cx="136" cy="7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18" name="Line 330"/>
            <p:cNvSpPr>
              <a:spLocks noChangeShapeType="1"/>
            </p:cNvSpPr>
            <p:nvPr/>
          </p:nvSpPr>
          <p:spPr bwMode="auto">
            <a:xfrm flipV="1">
              <a:off x="2132" y="1213"/>
              <a:ext cx="0" cy="38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19" name="Line 331"/>
            <p:cNvSpPr>
              <a:spLocks noChangeShapeType="1"/>
            </p:cNvSpPr>
            <p:nvPr/>
          </p:nvSpPr>
          <p:spPr bwMode="auto">
            <a:xfrm>
              <a:off x="2132" y="1599"/>
              <a:ext cx="13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20" name="Freeform 332"/>
            <p:cNvSpPr>
              <a:spLocks/>
            </p:cNvSpPr>
            <p:nvPr/>
          </p:nvSpPr>
          <p:spPr bwMode="auto">
            <a:xfrm>
              <a:off x="1989" y="1904"/>
              <a:ext cx="1104" cy="102"/>
            </a:xfrm>
            <a:custGeom>
              <a:avLst/>
              <a:gdLst>
                <a:gd name="T0" fmla="*/ 88 w 7723"/>
                <a:gd name="T1" fmla="*/ 102 h 719"/>
                <a:gd name="T2" fmla="*/ 159 w 7723"/>
                <a:gd name="T3" fmla="*/ 102 h 719"/>
                <a:gd name="T4" fmla="*/ 194 w 7723"/>
                <a:gd name="T5" fmla="*/ 101 h 719"/>
                <a:gd name="T6" fmla="*/ 220 w 7723"/>
                <a:gd name="T7" fmla="*/ 100 h 719"/>
                <a:gd name="T8" fmla="*/ 238 w 7723"/>
                <a:gd name="T9" fmla="*/ 99 h 719"/>
                <a:gd name="T10" fmla="*/ 255 w 7723"/>
                <a:gd name="T11" fmla="*/ 97 h 719"/>
                <a:gd name="T12" fmla="*/ 272 w 7723"/>
                <a:gd name="T13" fmla="*/ 95 h 719"/>
                <a:gd name="T14" fmla="*/ 289 w 7723"/>
                <a:gd name="T15" fmla="*/ 92 h 719"/>
                <a:gd name="T16" fmla="*/ 306 w 7723"/>
                <a:gd name="T17" fmla="*/ 88 h 719"/>
                <a:gd name="T18" fmla="*/ 323 w 7723"/>
                <a:gd name="T19" fmla="*/ 84 h 719"/>
                <a:gd name="T20" fmla="*/ 340 w 7723"/>
                <a:gd name="T21" fmla="*/ 80 h 719"/>
                <a:gd name="T22" fmla="*/ 357 w 7723"/>
                <a:gd name="T23" fmla="*/ 75 h 719"/>
                <a:gd name="T24" fmla="*/ 382 w 7723"/>
                <a:gd name="T25" fmla="*/ 67 h 719"/>
                <a:gd name="T26" fmla="*/ 415 w 7723"/>
                <a:gd name="T27" fmla="*/ 54 h 719"/>
                <a:gd name="T28" fmla="*/ 449 w 7723"/>
                <a:gd name="T29" fmla="*/ 42 h 719"/>
                <a:gd name="T30" fmla="*/ 484 w 7723"/>
                <a:gd name="T31" fmla="*/ 29 h 719"/>
                <a:gd name="T32" fmla="*/ 505 w 7723"/>
                <a:gd name="T33" fmla="*/ 21 h 719"/>
                <a:gd name="T34" fmla="*/ 523 w 7723"/>
                <a:gd name="T35" fmla="*/ 15 h 719"/>
                <a:gd name="T36" fmla="*/ 540 w 7723"/>
                <a:gd name="T37" fmla="*/ 10 h 719"/>
                <a:gd name="T38" fmla="*/ 558 w 7723"/>
                <a:gd name="T39" fmla="*/ 6 h 719"/>
                <a:gd name="T40" fmla="*/ 575 w 7723"/>
                <a:gd name="T41" fmla="*/ 3 h 719"/>
                <a:gd name="T42" fmla="*/ 592 w 7723"/>
                <a:gd name="T43" fmla="*/ 1 h 719"/>
                <a:gd name="T44" fmla="*/ 605 w 7723"/>
                <a:gd name="T45" fmla="*/ 0 h 719"/>
                <a:gd name="T46" fmla="*/ 614 w 7723"/>
                <a:gd name="T47" fmla="*/ 0 h 719"/>
                <a:gd name="T48" fmla="*/ 622 w 7723"/>
                <a:gd name="T49" fmla="*/ 1 h 719"/>
                <a:gd name="T50" fmla="*/ 631 w 7723"/>
                <a:gd name="T51" fmla="*/ 1 h 719"/>
                <a:gd name="T52" fmla="*/ 639 w 7723"/>
                <a:gd name="T53" fmla="*/ 3 h 719"/>
                <a:gd name="T54" fmla="*/ 648 w 7723"/>
                <a:gd name="T55" fmla="*/ 4 h 719"/>
                <a:gd name="T56" fmla="*/ 656 w 7723"/>
                <a:gd name="T57" fmla="*/ 7 h 719"/>
                <a:gd name="T58" fmla="*/ 673 w 7723"/>
                <a:gd name="T59" fmla="*/ 12 h 719"/>
                <a:gd name="T60" fmla="*/ 689 w 7723"/>
                <a:gd name="T61" fmla="*/ 18 h 719"/>
                <a:gd name="T62" fmla="*/ 718 w 7723"/>
                <a:gd name="T63" fmla="*/ 30 h 719"/>
                <a:gd name="T64" fmla="*/ 735 w 7723"/>
                <a:gd name="T65" fmla="*/ 36 h 719"/>
                <a:gd name="T66" fmla="*/ 750 w 7723"/>
                <a:gd name="T67" fmla="*/ 41 h 719"/>
                <a:gd name="T68" fmla="*/ 758 w 7723"/>
                <a:gd name="T69" fmla="*/ 43 h 719"/>
                <a:gd name="T70" fmla="*/ 767 w 7723"/>
                <a:gd name="T71" fmla="*/ 45 h 719"/>
                <a:gd name="T72" fmla="*/ 775 w 7723"/>
                <a:gd name="T73" fmla="*/ 46 h 719"/>
                <a:gd name="T74" fmla="*/ 784 w 7723"/>
                <a:gd name="T75" fmla="*/ 47 h 719"/>
                <a:gd name="T76" fmla="*/ 793 w 7723"/>
                <a:gd name="T77" fmla="*/ 47 h 719"/>
                <a:gd name="T78" fmla="*/ 808 w 7723"/>
                <a:gd name="T79" fmla="*/ 47 h 719"/>
                <a:gd name="T80" fmla="*/ 830 w 7723"/>
                <a:gd name="T81" fmla="*/ 45 h 719"/>
                <a:gd name="T82" fmla="*/ 846 w 7723"/>
                <a:gd name="T83" fmla="*/ 44 h 719"/>
                <a:gd name="T84" fmla="*/ 855 w 7723"/>
                <a:gd name="T85" fmla="*/ 44 h 719"/>
                <a:gd name="T86" fmla="*/ 863 w 7723"/>
                <a:gd name="T87" fmla="*/ 45 h 719"/>
                <a:gd name="T88" fmla="*/ 872 w 7723"/>
                <a:gd name="T89" fmla="*/ 46 h 719"/>
                <a:gd name="T90" fmla="*/ 881 w 7723"/>
                <a:gd name="T91" fmla="*/ 48 h 719"/>
                <a:gd name="T92" fmla="*/ 891 w 7723"/>
                <a:gd name="T93" fmla="*/ 52 h 719"/>
                <a:gd name="T94" fmla="*/ 910 w 7723"/>
                <a:gd name="T95" fmla="*/ 58 h 719"/>
                <a:gd name="T96" fmla="*/ 918 w 7723"/>
                <a:gd name="T97" fmla="*/ 61 h 719"/>
                <a:gd name="T98" fmla="*/ 927 w 7723"/>
                <a:gd name="T99" fmla="*/ 63 h 719"/>
                <a:gd name="T100" fmla="*/ 935 w 7723"/>
                <a:gd name="T101" fmla="*/ 64 h 719"/>
                <a:gd name="T102" fmla="*/ 944 w 7723"/>
                <a:gd name="T103" fmla="*/ 63 h 719"/>
                <a:gd name="T104" fmla="*/ 953 w 7723"/>
                <a:gd name="T105" fmla="*/ 62 h 719"/>
                <a:gd name="T106" fmla="*/ 964 w 7723"/>
                <a:gd name="T107" fmla="*/ 59 h 719"/>
                <a:gd name="T108" fmla="*/ 981 w 7723"/>
                <a:gd name="T109" fmla="*/ 55 h 719"/>
                <a:gd name="T110" fmla="*/ 992 w 7723"/>
                <a:gd name="T111" fmla="*/ 52 h 719"/>
                <a:gd name="T112" fmla="*/ 1003 w 7723"/>
                <a:gd name="T113" fmla="*/ 51 h 719"/>
                <a:gd name="T114" fmla="*/ 1020 w 7723"/>
                <a:gd name="T115" fmla="*/ 49 h 719"/>
                <a:gd name="T116" fmla="*/ 1038 w 7723"/>
                <a:gd name="T117" fmla="*/ 48 h 719"/>
                <a:gd name="T118" fmla="*/ 1056 w 7723"/>
                <a:gd name="T119" fmla="*/ 48 h 719"/>
                <a:gd name="T120" fmla="*/ 1073 w 7723"/>
                <a:gd name="T121" fmla="*/ 48 h 719"/>
                <a:gd name="T122" fmla="*/ 1104 w 7723"/>
                <a:gd name="T123" fmla="*/ 50 h 71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723" h="719">
                  <a:moveTo>
                    <a:pt x="0" y="719"/>
                  </a:moveTo>
                  <a:lnTo>
                    <a:pt x="246" y="719"/>
                  </a:lnTo>
                  <a:lnTo>
                    <a:pt x="491" y="719"/>
                  </a:lnTo>
                  <a:lnTo>
                    <a:pt x="614" y="719"/>
                  </a:lnTo>
                  <a:lnTo>
                    <a:pt x="737" y="719"/>
                  </a:lnTo>
                  <a:lnTo>
                    <a:pt x="861" y="719"/>
                  </a:lnTo>
                  <a:lnTo>
                    <a:pt x="985" y="719"/>
                  </a:lnTo>
                  <a:lnTo>
                    <a:pt x="1109" y="718"/>
                  </a:lnTo>
                  <a:lnTo>
                    <a:pt x="1170" y="718"/>
                  </a:lnTo>
                  <a:lnTo>
                    <a:pt x="1232" y="717"/>
                  </a:lnTo>
                  <a:lnTo>
                    <a:pt x="1294" y="715"/>
                  </a:lnTo>
                  <a:lnTo>
                    <a:pt x="1356" y="714"/>
                  </a:lnTo>
                  <a:lnTo>
                    <a:pt x="1417" y="712"/>
                  </a:lnTo>
                  <a:lnTo>
                    <a:pt x="1479" y="709"/>
                  </a:lnTo>
                  <a:lnTo>
                    <a:pt x="1510" y="708"/>
                  </a:lnTo>
                  <a:lnTo>
                    <a:pt x="1541" y="706"/>
                  </a:lnTo>
                  <a:lnTo>
                    <a:pt x="1571" y="704"/>
                  </a:lnTo>
                  <a:lnTo>
                    <a:pt x="1602" y="702"/>
                  </a:lnTo>
                  <a:lnTo>
                    <a:pt x="1633" y="700"/>
                  </a:lnTo>
                  <a:lnTo>
                    <a:pt x="1664" y="697"/>
                  </a:lnTo>
                  <a:lnTo>
                    <a:pt x="1693" y="694"/>
                  </a:lnTo>
                  <a:lnTo>
                    <a:pt x="1724" y="692"/>
                  </a:lnTo>
                  <a:lnTo>
                    <a:pt x="1755" y="689"/>
                  </a:lnTo>
                  <a:lnTo>
                    <a:pt x="1785" y="685"/>
                  </a:lnTo>
                  <a:lnTo>
                    <a:pt x="1815" y="682"/>
                  </a:lnTo>
                  <a:lnTo>
                    <a:pt x="1845" y="677"/>
                  </a:lnTo>
                  <a:lnTo>
                    <a:pt x="1875" y="673"/>
                  </a:lnTo>
                  <a:lnTo>
                    <a:pt x="1906" y="669"/>
                  </a:lnTo>
                  <a:lnTo>
                    <a:pt x="1935" y="663"/>
                  </a:lnTo>
                  <a:lnTo>
                    <a:pt x="1965" y="658"/>
                  </a:lnTo>
                  <a:lnTo>
                    <a:pt x="1995" y="653"/>
                  </a:lnTo>
                  <a:lnTo>
                    <a:pt x="2024" y="648"/>
                  </a:lnTo>
                  <a:lnTo>
                    <a:pt x="2054" y="641"/>
                  </a:lnTo>
                  <a:lnTo>
                    <a:pt x="2084" y="636"/>
                  </a:lnTo>
                  <a:lnTo>
                    <a:pt x="2113" y="630"/>
                  </a:lnTo>
                  <a:lnTo>
                    <a:pt x="2143" y="622"/>
                  </a:lnTo>
                  <a:lnTo>
                    <a:pt x="2173" y="616"/>
                  </a:lnTo>
                  <a:lnTo>
                    <a:pt x="2203" y="608"/>
                  </a:lnTo>
                  <a:lnTo>
                    <a:pt x="2232" y="601"/>
                  </a:lnTo>
                  <a:lnTo>
                    <a:pt x="2261" y="593"/>
                  </a:lnTo>
                  <a:lnTo>
                    <a:pt x="2291" y="586"/>
                  </a:lnTo>
                  <a:lnTo>
                    <a:pt x="2320" y="578"/>
                  </a:lnTo>
                  <a:lnTo>
                    <a:pt x="2349" y="570"/>
                  </a:lnTo>
                  <a:lnTo>
                    <a:pt x="2379" y="562"/>
                  </a:lnTo>
                  <a:lnTo>
                    <a:pt x="2408" y="553"/>
                  </a:lnTo>
                  <a:lnTo>
                    <a:pt x="2437" y="545"/>
                  </a:lnTo>
                  <a:lnTo>
                    <a:pt x="2467" y="535"/>
                  </a:lnTo>
                  <a:lnTo>
                    <a:pt x="2495" y="527"/>
                  </a:lnTo>
                  <a:lnTo>
                    <a:pt x="2525" y="517"/>
                  </a:lnTo>
                  <a:lnTo>
                    <a:pt x="2554" y="508"/>
                  </a:lnTo>
                  <a:lnTo>
                    <a:pt x="2613" y="488"/>
                  </a:lnTo>
                  <a:lnTo>
                    <a:pt x="2672" y="469"/>
                  </a:lnTo>
                  <a:lnTo>
                    <a:pt x="2730" y="448"/>
                  </a:lnTo>
                  <a:lnTo>
                    <a:pt x="2788" y="428"/>
                  </a:lnTo>
                  <a:lnTo>
                    <a:pt x="2848" y="407"/>
                  </a:lnTo>
                  <a:lnTo>
                    <a:pt x="2906" y="384"/>
                  </a:lnTo>
                  <a:lnTo>
                    <a:pt x="2965" y="362"/>
                  </a:lnTo>
                  <a:lnTo>
                    <a:pt x="3025" y="340"/>
                  </a:lnTo>
                  <a:lnTo>
                    <a:pt x="3083" y="318"/>
                  </a:lnTo>
                  <a:lnTo>
                    <a:pt x="3144" y="294"/>
                  </a:lnTo>
                  <a:lnTo>
                    <a:pt x="3203" y="272"/>
                  </a:lnTo>
                  <a:lnTo>
                    <a:pt x="3264" y="249"/>
                  </a:lnTo>
                  <a:lnTo>
                    <a:pt x="3323" y="225"/>
                  </a:lnTo>
                  <a:lnTo>
                    <a:pt x="3384" y="203"/>
                  </a:lnTo>
                  <a:lnTo>
                    <a:pt x="3444" y="181"/>
                  </a:lnTo>
                  <a:lnTo>
                    <a:pt x="3475" y="169"/>
                  </a:lnTo>
                  <a:lnTo>
                    <a:pt x="3506" y="158"/>
                  </a:lnTo>
                  <a:lnTo>
                    <a:pt x="3535" y="148"/>
                  </a:lnTo>
                  <a:lnTo>
                    <a:pt x="3566" y="138"/>
                  </a:lnTo>
                  <a:lnTo>
                    <a:pt x="3597" y="128"/>
                  </a:lnTo>
                  <a:lnTo>
                    <a:pt x="3626" y="118"/>
                  </a:lnTo>
                  <a:lnTo>
                    <a:pt x="3657" y="109"/>
                  </a:lnTo>
                  <a:lnTo>
                    <a:pt x="3688" y="99"/>
                  </a:lnTo>
                  <a:lnTo>
                    <a:pt x="3718" y="89"/>
                  </a:lnTo>
                  <a:lnTo>
                    <a:pt x="3749" y="81"/>
                  </a:lnTo>
                  <a:lnTo>
                    <a:pt x="3779" y="73"/>
                  </a:lnTo>
                  <a:lnTo>
                    <a:pt x="3809" y="64"/>
                  </a:lnTo>
                  <a:lnTo>
                    <a:pt x="3840" y="57"/>
                  </a:lnTo>
                  <a:lnTo>
                    <a:pt x="3871" y="49"/>
                  </a:lnTo>
                  <a:lnTo>
                    <a:pt x="3901" y="43"/>
                  </a:lnTo>
                  <a:lnTo>
                    <a:pt x="3931" y="36"/>
                  </a:lnTo>
                  <a:lnTo>
                    <a:pt x="3962" y="30"/>
                  </a:lnTo>
                  <a:lnTo>
                    <a:pt x="3991" y="25"/>
                  </a:lnTo>
                  <a:lnTo>
                    <a:pt x="4022" y="19"/>
                  </a:lnTo>
                  <a:lnTo>
                    <a:pt x="4053" y="15"/>
                  </a:lnTo>
                  <a:lnTo>
                    <a:pt x="4083" y="12"/>
                  </a:lnTo>
                  <a:lnTo>
                    <a:pt x="4113" y="8"/>
                  </a:lnTo>
                  <a:lnTo>
                    <a:pt x="4143" y="6"/>
                  </a:lnTo>
                  <a:lnTo>
                    <a:pt x="4173" y="4"/>
                  </a:lnTo>
                  <a:lnTo>
                    <a:pt x="4204" y="1"/>
                  </a:lnTo>
                  <a:lnTo>
                    <a:pt x="4219" y="1"/>
                  </a:lnTo>
                  <a:lnTo>
                    <a:pt x="4233" y="0"/>
                  </a:lnTo>
                  <a:lnTo>
                    <a:pt x="4248" y="0"/>
                  </a:lnTo>
                  <a:lnTo>
                    <a:pt x="4263" y="0"/>
                  </a:lnTo>
                  <a:lnTo>
                    <a:pt x="4279" y="0"/>
                  </a:lnTo>
                  <a:lnTo>
                    <a:pt x="4294" y="1"/>
                  </a:lnTo>
                  <a:lnTo>
                    <a:pt x="4309" y="1"/>
                  </a:lnTo>
                  <a:lnTo>
                    <a:pt x="4324" y="2"/>
                  </a:lnTo>
                  <a:lnTo>
                    <a:pt x="4338" y="2"/>
                  </a:lnTo>
                  <a:lnTo>
                    <a:pt x="4353" y="4"/>
                  </a:lnTo>
                  <a:lnTo>
                    <a:pt x="4368" y="6"/>
                  </a:lnTo>
                  <a:lnTo>
                    <a:pt x="4383" y="7"/>
                  </a:lnTo>
                  <a:lnTo>
                    <a:pt x="4398" y="8"/>
                  </a:lnTo>
                  <a:lnTo>
                    <a:pt x="4413" y="10"/>
                  </a:lnTo>
                  <a:lnTo>
                    <a:pt x="4428" y="12"/>
                  </a:lnTo>
                  <a:lnTo>
                    <a:pt x="4442" y="14"/>
                  </a:lnTo>
                  <a:lnTo>
                    <a:pt x="4457" y="16"/>
                  </a:lnTo>
                  <a:lnTo>
                    <a:pt x="4472" y="18"/>
                  </a:lnTo>
                  <a:lnTo>
                    <a:pt x="4487" y="22"/>
                  </a:lnTo>
                  <a:lnTo>
                    <a:pt x="4502" y="25"/>
                  </a:lnTo>
                  <a:lnTo>
                    <a:pt x="4516" y="28"/>
                  </a:lnTo>
                  <a:lnTo>
                    <a:pt x="4530" y="31"/>
                  </a:lnTo>
                  <a:lnTo>
                    <a:pt x="4545" y="34"/>
                  </a:lnTo>
                  <a:lnTo>
                    <a:pt x="4560" y="39"/>
                  </a:lnTo>
                  <a:lnTo>
                    <a:pt x="4575" y="43"/>
                  </a:lnTo>
                  <a:lnTo>
                    <a:pt x="4589" y="46"/>
                  </a:lnTo>
                  <a:lnTo>
                    <a:pt x="4619" y="56"/>
                  </a:lnTo>
                  <a:lnTo>
                    <a:pt x="4647" y="64"/>
                  </a:lnTo>
                  <a:lnTo>
                    <a:pt x="4677" y="75"/>
                  </a:lnTo>
                  <a:lnTo>
                    <a:pt x="4706" y="84"/>
                  </a:lnTo>
                  <a:lnTo>
                    <a:pt x="4735" y="95"/>
                  </a:lnTo>
                  <a:lnTo>
                    <a:pt x="4764" y="106"/>
                  </a:lnTo>
                  <a:lnTo>
                    <a:pt x="4793" y="118"/>
                  </a:lnTo>
                  <a:lnTo>
                    <a:pt x="4821" y="130"/>
                  </a:lnTo>
                  <a:lnTo>
                    <a:pt x="4880" y="153"/>
                  </a:lnTo>
                  <a:lnTo>
                    <a:pt x="4938" y="178"/>
                  </a:lnTo>
                  <a:lnTo>
                    <a:pt x="4995" y="201"/>
                  </a:lnTo>
                  <a:lnTo>
                    <a:pt x="5025" y="214"/>
                  </a:lnTo>
                  <a:lnTo>
                    <a:pt x="5054" y="224"/>
                  </a:lnTo>
                  <a:lnTo>
                    <a:pt x="5082" y="236"/>
                  </a:lnTo>
                  <a:lnTo>
                    <a:pt x="5112" y="247"/>
                  </a:lnTo>
                  <a:lnTo>
                    <a:pt x="5142" y="257"/>
                  </a:lnTo>
                  <a:lnTo>
                    <a:pt x="5170" y="268"/>
                  </a:lnTo>
                  <a:lnTo>
                    <a:pt x="5200" y="277"/>
                  </a:lnTo>
                  <a:lnTo>
                    <a:pt x="5230" y="287"/>
                  </a:lnTo>
                  <a:lnTo>
                    <a:pt x="5245" y="291"/>
                  </a:lnTo>
                  <a:lnTo>
                    <a:pt x="5258" y="294"/>
                  </a:lnTo>
                  <a:lnTo>
                    <a:pt x="5273" y="299"/>
                  </a:lnTo>
                  <a:lnTo>
                    <a:pt x="5288" y="303"/>
                  </a:lnTo>
                  <a:lnTo>
                    <a:pt x="5303" y="306"/>
                  </a:lnTo>
                  <a:lnTo>
                    <a:pt x="5318" y="309"/>
                  </a:lnTo>
                  <a:lnTo>
                    <a:pt x="5334" y="312"/>
                  </a:lnTo>
                  <a:lnTo>
                    <a:pt x="5349" y="315"/>
                  </a:lnTo>
                  <a:lnTo>
                    <a:pt x="5363" y="319"/>
                  </a:lnTo>
                  <a:lnTo>
                    <a:pt x="5378" y="321"/>
                  </a:lnTo>
                  <a:lnTo>
                    <a:pt x="5393" y="324"/>
                  </a:lnTo>
                  <a:lnTo>
                    <a:pt x="5408" y="326"/>
                  </a:lnTo>
                  <a:lnTo>
                    <a:pt x="5423" y="327"/>
                  </a:lnTo>
                  <a:lnTo>
                    <a:pt x="5439" y="329"/>
                  </a:lnTo>
                  <a:lnTo>
                    <a:pt x="5454" y="330"/>
                  </a:lnTo>
                  <a:lnTo>
                    <a:pt x="5468" y="331"/>
                  </a:lnTo>
                  <a:lnTo>
                    <a:pt x="5484" y="332"/>
                  </a:lnTo>
                  <a:lnTo>
                    <a:pt x="5499" y="334"/>
                  </a:lnTo>
                  <a:lnTo>
                    <a:pt x="5514" y="334"/>
                  </a:lnTo>
                  <a:lnTo>
                    <a:pt x="5530" y="334"/>
                  </a:lnTo>
                  <a:lnTo>
                    <a:pt x="5545" y="334"/>
                  </a:lnTo>
                  <a:lnTo>
                    <a:pt x="5561" y="334"/>
                  </a:lnTo>
                  <a:lnTo>
                    <a:pt x="5591" y="332"/>
                  </a:lnTo>
                  <a:lnTo>
                    <a:pt x="5622" y="331"/>
                  </a:lnTo>
                  <a:lnTo>
                    <a:pt x="5653" y="329"/>
                  </a:lnTo>
                  <a:lnTo>
                    <a:pt x="5684" y="327"/>
                  </a:lnTo>
                  <a:lnTo>
                    <a:pt x="5715" y="325"/>
                  </a:lnTo>
                  <a:lnTo>
                    <a:pt x="5777" y="320"/>
                  </a:lnTo>
                  <a:lnTo>
                    <a:pt x="5808" y="318"/>
                  </a:lnTo>
                  <a:lnTo>
                    <a:pt x="5839" y="315"/>
                  </a:lnTo>
                  <a:lnTo>
                    <a:pt x="5871" y="314"/>
                  </a:lnTo>
                  <a:lnTo>
                    <a:pt x="5901" y="313"/>
                  </a:lnTo>
                  <a:lnTo>
                    <a:pt x="5916" y="312"/>
                  </a:lnTo>
                  <a:lnTo>
                    <a:pt x="5932" y="312"/>
                  </a:lnTo>
                  <a:lnTo>
                    <a:pt x="5947" y="312"/>
                  </a:lnTo>
                  <a:lnTo>
                    <a:pt x="5963" y="313"/>
                  </a:lnTo>
                  <a:lnTo>
                    <a:pt x="5978" y="313"/>
                  </a:lnTo>
                  <a:lnTo>
                    <a:pt x="5994" y="314"/>
                  </a:lnTo>
                  <a:lnTo>
                    <a:pt x="6008" y="315"/>
                  </a:lnTo>
                  <a:lnTo>
                    <a:pt x="6024" y="317"/>
                  </a:lnTo>
                  <a:lnTo>
                    <a:pt x="6039" y="318"/>
                  </a:lnTo>
                  <a:lnTo>
                    <a:pt x="6054" y="320"/>
                  </a:lnTo>
                  <a:lnTo>
                    <a:pt x="6070" y="322"/>
                  </a:lnTo>
                  <a:lnTo>
                    <a:pt x="6085" y="324"/>
                  </a:lnTo>
                  <a:lnTo>
                    <a:pt x="6100" y="327"/>
                  </a:lnTo>
                  <a:lnTo>
                    <a:pt x="6115" y="330"/>
                  </a:lnTo>
                  <a:lnTo>
                    <a:pt x="6130" y="334"/>
                  </a:lnTo>
                  <a:lnTo>
                    <a:pt x="6145" y="338"/>
                  </a:lnTo>
                  <a:lnTo>
                    <a:pt x="6160" y="341"/>
                  </a:lnTo>
                  <a:lnTo>
                    <a:pt x="6175" y="346"/>
                  </a:lnTo>
                  <a:lnTo>
                    <a:pt x="6190" y="350"/>
                  </a:lnTo>
                  <a:lnTo>
                    <a:pt x="6205" y="355"/>
                  </a:lnTo>
                  <a:lnTo>
                    <a:pt x="6234" y="365"/>
                  </a:lnTo>
                  <a:lnTo>
                    <a:pt x="6264" y="376"/>
                  </a:lnTo>
                  <a:lnTo>
                    <a:pt x="6323" y="397"/>
                  </a:lnTo>
                  <a:lnTo>
                    <a:pt x="6352" y="408"/>
                  </a:lnTo>
                  <a:lnTo>
                    <a:pt x="6367" y="412"/>
                  </a:lnTo>
                  <a:lnTo>
                    <a:pt x="6382" y="417"/>
                  </a:lnTo>
                  <a:lnTo>
                    <a:pt x="6397" y="422"/>
                  </a:lnTo>
                  <a:lnTo>
                    <a:pt x="6411" y="426"/>
                  </a:lnTo>
                  <a:lnTo>
                    <a:pt x="6425" y="430"/>
                  </a:lnTo>
                  <a:lnTo>
                    <a:pt x="6440" y="433"/>
                  </a:lnTo>
                  <a:lnTo>
                    <a:pt x="6455" y="437"/>
                  </a:lnTo>
                  <a:lnTo>
                    <a:pt x="6470" y="440"/>
                  </a:lnTo>
                  <a:lnTo>
                    <a:pt x="6485" y="443"/>
                  </a:lnTo>
                  <a:lnTo>
                    <a:pt x="6500" y="445"/>
                  </a:lnTo>
                  <a:lnTo>
                    <a:pt x="6515" y="446"/>
                  </a:lnTo>
                  <a:lnTo>
                    <a:pt x="6529" y="447"/>
                  </a:lnTo>
                  <a:lnTo>
                    <a:pt x="6544" y="448"/>
                  </a:lnTo>
                  <a:lnTo>
                    <a:pt x="6559" y="448"/>
                  </a:lnTo>
                  <a:lnTo>
                    <a:pt x="6574" y="447"/>
                  </a:lnTo>
                  <a:lnTo>
                    <a:pt x="6589" y="447"/>
                  </a:lnTo>
                  <a:lnTo>
                    <a:pt x="6604" y="445"/>
                  </a:lnTo>
                  <a:lnTo>
                    <a:pt x="6620" y="444"/>
                  </a:lnTo>
                  <a:lnTo>
                    <a:pt x="6634" y="442"/>
                  </a:lnTo>
                  <a:lnTo>
                    <a:pt x="6649" y="439"/>
                  </a:lnTo>
                  <a:lnTo>
                    <a:pt x="6664" y="436"/>
                  </a:lnTo>
                  <a:lnTo>
                    <a:pt x="6679" y="433"/>
                  </a:lnTo>
                  <a:lnTo>
                    <a:pt x="6695" y="430"/>
                  </a:lnTo>
                  <a:lnTo>
                    <a:pt x="6710" y="427"/>
                  </a:lnTo>
                  <a:lnTo>
                    <a:pt x="6741" y="419"/>
                  </a:lnTo>
                  <a:lnTo>
                    <a:pt x="6770" y="411"/>
                  </a:lnTo>
                  <a:lnTo>
                    <a:pt x="6801" y="404"/>
                  </a:lnTo>
                  <a:lnTo>
                    <a:pt x="6832" y="395"/>
                  </a:lnTo>
                  <a:lnTo>
                    <a:pt x="6862" y="387"/>
                  </a:lnTo>
                  <a:lnTo>
                    <a:pt x="6892" y="379"/>
                  </a:lnTo>
                  <a:lnTo>
                    <a:pt x="6908" y="376"/>
                  </a:lnTo>
                  <a:lnTo>
                    <a:pt x="6923" y="373"/>
                  </a:lnTo>
                  <a:lnTo>
                    <a:pt x="6938" y="370"/>
                  </a:lnTo>
                  <a:lnTo>
                    <a:pt x="6954" y="366"/>
                  </a:lnTo>
                  <a:lnTo>
                    <a:pt x="6969" y="363"/>
                  </a:lnTo>
                  <a:lnTo>
                    <a:pt x="6985" y="361"/>
                  </a:lnTo>
                  <a:lnTo>
                    <a:pt x="7015" y="356"/>
                  </a:lnTo>
                  <a:lnTo>
                    <a:pt x="7045" y="352"/>
                  </a:lnTo>
                  <a:lnTo>
                    <a:pt x="7076" y="348"/>
                  </a:lnTo>
                  <a:lnTo>
                    <a:pt x="7107" y="345"/>
                  </a:lnTo>
                  <a:lnTo>
                    <a:pt x="7137" y="342"/>
                  </a:lnTo>
                  <a:lnTo>
                    <a:pt x="7168" y="340"/>
                  </a:lnTo>
                  <a:lnTo>
                    <a:pt x="7199" y="339"/>
                  </a:lnTo>
                  <a:lnTo>
                    <a:pt x="7230" y="337"/>
                  </a:lnTo>
                  <a:lnTo>
                    <a:pt x="7260" y="336"/>
                  </a:lnTo>
                  <a:lnTo>
                    <a:pt x="7291" y="336"/>
                  </a:lnTo>
                  <a:lnTo>
                    <a:pt x="7322" y="336"/>
                  </a:lnTo>
                  <a:lnTo>
                    <a:pt x="7353" y="336"/>
                  </a:lnTo>
                  <a:lnTo>
                    <a:pt x="7384" y="337"/>
                  </a:lnTo>
                  <a:lnTo>
                    <a:pt x="7414" y="337"/>
                  </a:lnTo>
                  <a:lnTo>
                    <a:pt x="7445" y="338"/>
                  </a:lnTo>
                  <a:lnTo>
                    <a:pt x="7476" y="340"/>
                  </a:lnTo>
                  <a:lnTo>
                    <a:pt x="7507" y="341"/>
                  </a:lnTo>
                  <a:lnTo>
                    <a:pt x="7537" y="343"/>
                  </a:lnTo>
                  <a:lnTo>
                    <a:pt x="7599" y="346"/>
                  </a:lnTo>
                  <a:lnTo>
                    <a:pt x="7662" y="350"/>
                  </a:lnTo>
                  <a:lnTo>
                    <a:pt x="7723" y="35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21" name="Line 333"/>
            <p:cNvSpPr>
              <a:spLocks noChangeShapeType="1"/>
            </p:cNvSpPr>
            <p:nvPr/>
          </p:nvSpPr>
          <p:spPr bwMode="auto">
            <a:xfrm>
              <a:off x="2814" y="2423"/>
              <a:ext cx="0" cy="3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22" name="Line 334"/>
            <p:cNvSpPr>
              <a:spLocks noChangeShapeType="1"/>
            </p:cNvSpPr>
            <p:nvPr/>
          </p:nvSpPr>
          <p:spPr bwMode="auto">
            <a:xfrm>
              <a:off x="2541" y="1982"/>
              <a:ext cx="0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23" name="Line 335"/>
            <p:cNvSpPr>
              <a:spLocks noChangeShapeType="1"/>
            </p:cNvSpPr>
            <p:nvPr/>
          </p:nvSpPr>
          <p:spPr bwMode="auto">
            <a:xfrm>
              <a:off x="2541" y="2162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24" name="Line 336"/>
            <p:cNvSpPr>
              <a:spLocks noChangeShapeType="1"/>
            </p:cNvSpPr>
            <p:nvPr/>
          </p:nvSpPr>
          <p:spPr bwMode="auto">
            <a:xfrm>
              <a:off x="2541" y="2205"/>
              <a:ext cx="0" cy="1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25" name="Line 337"/>
            <p:cNvSpPr>
              <a:spLocks noChangeShapeType="1"/>
            </p:cNvSpPr>
            <p:nvPr/>
          </p:nvSpPr>
          <p:spPr bwMode="auto">
            <a:xfrm>
              <a:off x="2541" y="2420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26" name="Line 338"/>
            <p:cNvSpPr>
              <a:spLocks noChangeShapeType="1"/>
            </p:cNvSpPr>
            <p:nvPr/>
          </p:nvSpPr>
          <p:spPr bwMode="auto">
            <a:xfrm>
              <a:off x="2541" y="2463"/>
              <a:ext cx="0" cy="1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27" name="Line 339"/>
            <p:cNvSpPr>
              <a:spLocks noChangeShapeType="1"/>
            </p:cNvSpPr>
            <p:nvPr/>
          </p:nvSpPr>
          <p:spPr bwMode="auto">
            <a:xfrm>
              <a:off x="2541" y="2678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28" name="Line 340"/>
            <p:cNvSpPr>
              <a:spLocks noChangeShapeType="1"/>
            </p:cNvSpPr>
            <p:nvPr/>
          </p:nvSpPr>
          <p:spPr bwMode="auto">
            <a:xfrm>
              <a:off x="2541" y="2721"/>
              <a:ext cx="0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29" name="Line 341"/>
            <p:cNvSpPr>
              <a:spLocks noChangeShapeType="1"/>
            </p:cNvSpPr>
            <p:nvPr/>
          </p:nvSpPr>
          <p:spPr bwMode="auto">
            <a:xfrm>
              <a:off x="2268" y="2423"/>
              <a:ext cx="0" cy="3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30" name="Line 342"/>
            <p:cNvSpPr>
              <a:spLocks noChangeShapeType="1"/>
            </p:cNvSpPr>
            <p:nvPr/>
          </p:nvSpPr>
          <p:spPr bwMode="auto">
            <a:xfrm>
              <a:off x="3093" y="1954"/>
              <a:ext cx="0" cy="84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31" name="Line 343"/>
            <p:cNvSpPr>
              <a:spLocks noChangeShapeType="1"/>
            </p:cNvSpPr>
            <p:nvPr/>
          </p:nvSpPr>
          <p:spPr bwMode="auto">
            <a:xfrm flipV="1">
              <a:off x="2268" y="2346"/>
              <a:ext cx="0" cy="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32" name="Line 344"/>
            <p:cNvSpPr>
              <a:spLocks noChangeShapeType="1"/>
            </p:cNvSpPr>
            <p:nvPr/>
          </p:nvSpPr>
          <p:spPr bwMode="auto">
            <a:xfrm flipV="1">
              <a:off x="2814" y="2337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33" name="Line 345"/>
            <p:cNvSpPr>
              <a:spLocks noChangeShapeType="1"/>
            </p:cNvSpPr>
            <p:nvPr/>
          </p:nvSpPr>
          <p:spPr bwMode="auto">
            <a:xfrm flipV="1">
              <a:off x="2541" y="1866"/>
              <a:ext cx="0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34" name="Line 346"/>
            <p:cNvSpPr>
              <a:spLocks noChangeShapeType="1"/>
            </p:cNvSpPr>
            <p:nvPr/>
          </p:nvSpPr>
          <p:spPr bwMode="auto">
            <a:xfrm flipH="1">
              <a:off x="1781" y="2532"/>
              <a:ext cx="9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35" name="Line 347"/>
            <p:cNvSpPr>
              <a:spLocks noChangeShapeType="1"/>
            </p:cNvSpPr>
            <p:nvPr/>
          </p:nvSpPr>
          <p:spPr bwMode="auto">
            <a:xfrm flipV="1">
              <a:off x="1781" y="2464"/>
              <a:ext cx="0" cy="6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36" name="Line 348"/>
            <p:cNvSpPr>
              <a:spLocks noChangeShapeType="1"/>
            </p:cNvSpPr>
            <p:nvPr/>
          </p:nvSpPr>
          <p:spPr bwMode="auto">
            <a:xfrm flipV="1">
              <a:off x="1781" y="2361"/>
              <a:ext cx="0" cy="10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37" name="Freeform 349"/>
            <p:cNvSpPr>
              <a:spLocks/>
            </p:cNvSpPr>
            <p:nvPr/>
          </p:nvSpPr>
          <p:spPr bwMode="auto">
            <a:xfrm>
              <a:off x="1772" y="2361"/>
              <a:ext cx="17" cy="103"/>
            </a:xfrm>
            <a:custGeom>
              <a:avLst/>
              <a:gdLst>
                <a:gd name="T0" fmla="*/ 9 w 120"/>
                <a:gd name="T1" fmla="*/ 0 h 717"/>
                <a:gd name="T2" fmla="*/ 17 w 120"/>
                <a:gd name="T3" fmla="*/ 103 h 717"/>
                <a:gd name="T4" fmla="*/ 0 w 120"/>
                <a:gd name="T5" fmla="*/ 103 h 717"/>
                <a:gd name="T6" fmla="*/ 9 w 120"/>
                <a:gd name="T7" fmla="*/ 0 h 7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717">
                  <a:moveTo>
                    <a:pt x="61" y="0"/>
                  </a:moveTo>
                  <a:lnTo>
                    <a:pt x="120" y="717"/>
                  </a:lnTo>
                  <a:lnTo>
                    <a:pt x="0" y="717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38" name="Freeform 350"/>
            <p:cNvSpPr>
              <a:spLocks/>
            </p:cNvSpPr>
            <p:nvPr/>
          </p:nvSpPr>
          <p:spPr bwMode="auto">
            <a:xfrm>
              <a:off x="1772" y="2361"/>
              <a:ext cx="17" cy="103"/>
            </a:xfrm>
            <a:custGeom>
              <a:avLst/>
              <a:gdLst>
                <a:gd name="T0" fmla="*/ 9 w 120"/>
                <a:gd name="T1" fmla="*/ 0 h 717"/>
                <a:gd name="T2" fmla="*/ 17 w 120"/>
                <a:gd name="T3" fmla="*/ 103 h 717"/>
                <a:gd name="T4" fmla="*/ 0 w 120"/>
                <a:gd name="T5" fmla="*/ 103 h 717"/>
                <a:gd name="T6" fmla="*/ 9 w 120"/>
                <a:gd name="T7" fmla="*/ 0 h 7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717">
                  <a:moveTo>
                    <a:pt x="61" y="0"/>
                  </a:moveTo>
                  <a:lnTo>
                    <a:pt x="120" y="717"/>
                  </a:lnTo>
                  <a:lnTo>
                    <a:pt x="0" y="717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FF0000"/>
            </a:solidFill>
            <a:ln w="1270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39" name="Freeform 351"/>
            <p:cNvSpPr>
              <a:spLocks/>
            </p:cNvSpPr>
            <p:nvPr/>
          </p:nvSpPr>
          <p:spPr bwMode="auto">
            <a:xfrm>
              <a:off x="1774" y="2566"/>
              <a:ext cx="54" cy="86"/>
            </a:xfrm>
            <a:custGeom>
              <a:avLst/>
              <a:gdLst>
                <a:gd name="T0" fmla="*/ 54 w 380"/>
                <a:gd name="T1" fmla="*/ 0 h 597"/>
                <a:gd name="T2" fmla="*/ 46 w 380"/>
                <a:gd name="T3" fmla="*/ 0 h 597"/>
                <a:gd name="T4" fmla="*/ 0 w 380"/>
                <a:gd name="T5" fmla="*/ 86 h 597"/>
                <a:gd name="T6" fmla="*/ 9 w 380"/>
                <a:gd name="T7" fmla="*/ 86 h 597"/>
                <a:gd name="T8" fmla="*/ 22 w 380"/>
                <a:gd name="T9" fmla="*/ 60 h 597"/>
                <a:gd name="T10" fmla="*/ 47 w 380"/>
                <a:gd name="T11" fmla="*/ 60 h 597"/>
                <a:gd name="T12" fmla="*/ 27 w 380"/>
                <a:gd name="T13" fmla="*/ 51 h 597"/>
                <a:gd name="T14" fmla="*/ 40 w 380"/>
                <a:gd name="T15" fmla="*/ 25 h 597"/>
                <a:gd name="T16" fmla="*/ 41 w 380"/>
                <a:gd name="T17" fmla="*/ 24 h 597"/>
                <a:gd name="T18" fmla="*/ 44 w 380"/>
                <a:gd name="T19" fmla="*/ 17 h 597"/>
                <a:gd name="T20" fmla="*/ 47 w 380"/>
                <a:gd name="T21" fmla="*/ 9 h 597"/>
                <a:gd name="T22" fmla="*/ 54 w 380"/>
                <a:gd name="T23" fmla="*/ 0 h 5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0" h="597">
                  <a:moveTo>
                    <a:pt x="380" y="0"/>
                  </a:moveTo>
                  <a:lnTo>
                    <a:pt x="321" y="0"/>
                  </a:lnTo>
                  <a:lnTo>
                    <a:pt x="0" y="597"/>
                  </a:lnTo>
                  <a:lnTo>
                    <a:pt x="60" y="597"/>
                  </a:lnTo>
                  <a:lnTo>
                    <a:pt x="154" y="416"/>
                  </a:lnTo>
                  <a:lnTo>
                    <a:pt x="328" y="416"/>
                  </a:lnTo>
                  <a:lnTo>
                    <a:pt x="187" y="352"/>
                  </a:lnTo>
                  <a:lnTo>
                    <a:pt x="279" y="177"/>
                  </a:lnTo>
                  <a:lnTo>
                    <a:pt x="285" y="168"/>
                  </a:lnTo>
                  <a:lnTo>
                    <a:pt x="310" y="116"/>
                  </a:lnTo>
                  <a:lnTo>
                    <a:pt x="332" y="63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rgbClr val="FF0000"/>
            </a:solidFill>
            <a:ln w="1270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40" name="Freeform 352"/>
            <p:cNvSpPr>
              <a:spLocks/>
            </p:cNvSpPr>
            <p:nvPr/>
          </p:nvSpPr>
          <p:spPr bwMode="auto">
            <a:xfrm>
              <a:off x="1801" y="2566"/>
              <a:ext cx="29" cy="86"/>
            </a:xfrm>
            <a:custGeom>
              <a:avLst/>
              <a:gdLst>
                <a:gd name="T0" fmla="*/ 27 w 205"/>
                <a:gd name="T1" fmla="*/ 0 h 597"/>
                <a:gd name="T2" fmla="*/ 21 w 205"/>
                <a:gd name="T3" fmla="*/ 9 h 597"/>
                <a:gd name="T4" fmla="*/ 20 w 205"/>
                <a:gd name="T5" fmla="*/ 12 h 597"/>
                <a:gd name="T6" fmla="*/ 20 w 205"/>
                <a:gd name="T7" fmla="*/ 18 h 597"/>
                <a:gd name="T8" fmla="*/ 20 w 205"/>
                <a:gd name="T9" fmla="*/ 27 h 597"/>
                <a:gd name="T10" fmla="*/ 20 w 205"/>
                <a:gd name="T11" fmla="*/ 51 h 597"/>
                <a:gd name="T12" fmla="*/ 0 w 205"/>
                <a:gd name="T13" fmla="*/ 51 h 597"/>
                <a:gd name="T14" fmla="*/ 20 w 205"/>
                <a:gd name="T15" fmla="*/ 60 h 597"/>
                <a:gd name="T16" fmla="*/ 20 w 205"/>
                <a:gd name="T17" fmla="*/ 86 h 597"/>
                <a:gd name="T18" fmla="*/ 29 w 205"/>
                <a:gd name="T19" fmla="*/ 86 h 597"/>
                <a:gd name="T20" fmla="*/ 27 w 205"/>
                <a:gd name="T21" fmla="*/ 0 h 5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5" h="597">
                  <a:moveTo>
                    <a:pt x="193" y="0"/>
                  </a:moveTo>
                  <a:lnTo>
                    <a:pt x="145" y="63"/>
                  </a:lnTo>
                  <a:lnTo>
                    <a:pt x="144" y="80"/>
                  </a:lnTo>
                  <a:lnTo>
                    <a:pt x="143" y="128"/>
                  </a:lnTo>
                  <a:lnTo>
                    <a:pt x="142" y="187"/>
                  </a:lnTo>
                  <a:lnTo>
                    <a:pt x="141" y="352"/>
                  </a:lnTo>
                  <a:lnTo>
                    <a:pt x="0" y="352"/>
                  </a:lnTo>
                  <a:lnTo>
                    <a:pt x="141" y="416"/>
                  </a:lnTo>
                  <a:lnTo>
                    <a:pt x="141" y="597"/>
                  </a:lnTo>
                  <a:lnTo>
                    <a:pt x="205" y="597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FF0000"/>
            </a:solidFill>
            <a:ln w="1270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41" name="Line 353"/>
            <p:cNvSpPr>
              <a:spLocks noChangeShapeType="1"/>
            </p:cNvSpPr>
            <p:nvPr/>
          </p:nvSpPr>
          <p:spPr bwMode="auto">
            <a:xfrm flipH="1">
              <a:off x="2469" y="2522"/>
              <a:ext cx="7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42" name="Line 354"/>
            <p:cNvSpPr>
              <a:spLocks noChangeShapeType="1"/>
            </p:cNvSpPr>
            <p:nvPr/>
          </p:nvSpPr>
          <p:spPr bwMode="auto">
            <a:xfrm flipV="1">
              <a:off x="2541" y="2452"/>
              <a:ext cx="0" cy="7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43" name="Line 355"/>
            <p:cNvSpPr>
              <a:spLocks noChangeShapeType="1"/>
            </p:cNvSpPr>
            <p:nvPr/>
          </p:nvSpPr>
          <p:spPr bwMode="auto">
            <a:xfrm>
              <a:off x="2541" y="2181"/>
              <a:ext cx="0" cy="7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44" name="Line 356"/>
            <p:cNvSpPr>
              <a:spLocks noChangeShapeType="1"/>
            </p:cNvSpPr>
            <p:nvPr/>
          </p:nvSpPr>
          <p:spPr bwMode="auto">
            <a:xfrm>
              <a:off x="2541" y="2181"/>
              <a:ext cx="6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45" name="Line 357"/>
            <p:cNvSpPr>
              <a:spLocks noChangeShapeType="1"/>
            </p:cNvSpPr>
            <p:nvPr/>
          </p:nvSpPr>
          <p:spPr bwMode="auto">
            <a:xfrm flipH="1">
              <a:off x="3164" y="2181"/>
              <a:ext cx="8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46" name="Line 358"/>
            <p:cNvSpPr>
              <a:spLocks noChangeShapeType="1"/>
            </p:cNvSpPr>
            <p:nvPr/>
          </p:nvSpPr>
          <p:spPr bwMode="auto">
            <a:xfrm flipV="1">
              <a:off x="3250" y="2113"/>
              <a:ext cx="0" cy="6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47" name="Freeform 359"/>
            <p:cNvSpPr>
              <a:spLocks/>
            </p:cNvSpPr>
            <p:nvPr/>
          </p:nvSpPr>
          <p:spPr bwMode="auto">
            <a:xfrm>
              <a:off x="3241" y="2011"/>
              <a:ext cx="17" cy="102"/>
            </a:xfrm>
            <a:custGeom>
              <a:avLst/>
              <a:gdLst>
                <a:gd name="T0" fmla="*/ 8 w 119"/>
                <a:gd name="T1" fmla="*/ 0 h 717"/>
                <a:gd name="T2" fmla="*/ 17 w 119"/>
                <a:gd name="T3" fmla="*/ 102 h 717"/>
                <a:gd name="T4" fmla="*/ 0 w 119"/>
                <a:gd name="T5" fmla="*/ 102 h 717"/>
                <a:gd name="T6" fmla="*/ 8 w 119"/>
                <a:gd name="T7" fmla="*/ 0 h 7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9" h="717">
                  <a:moveTo>
                    <a:pt x="59" y="0"/>
                  </a:moveTo>
                  <a:lnTo>
                    <a:pt x="119" y="717"/>
                  </a:lnTo>
                  <a:lnTo>
                    <a:pt x="0" y="717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48" name="Freeform 360"/>
            <p:cNvSpPr>
              <a:spLocks/>
            </p:cNvSpPr>
            <p:nvPr/>
          </p:nvSpPr>
          <p:spPr bwMode="auto">
            <a:xfrm>
              <a:off x="3241" y="2011"/>
              <a:ext cx="17" cy="102"/>
            </a:xfrm>
            <a:custGeom>
              <a:avLst/>
              <a:gdLst>
                <a:gd name="T0" fmla="*/ 8 w 119"/>
                <a:gd name="T1" fmla="*/ 0 h 717"/>
                <a:gd name="T2" fmla="*/ 17 w 119"/>
                <a:gd name="T3" fmla="*/ 102 h 717"/>
                <a:gd name="T4" fmla="*/ 0 w 119"/>
                <a:gd name="T5" fmla="*/ 102 h 717"/>
                <a:gd name="T6" fmla="*/ 8 w 119"/>
                <a:gd name="T7" fmla="*/ 0 h 7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9" h="717">
                  <a:moveTo>
                    <a:pt x="59" y="0"/>
                  </a:moveTo>
                  <a:lnTo>
                    <a:pt x="119" y="717"/>
                  </a:lnTo>
                  <a:lnTo>
                    <a:pt x="0" y="717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0000"/>
            </a:solidFill>
            <a:ln w="1270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49" name="Freeform 361"/>
            <p:cNvSpPr>
              <a:spLocks/>
            </p:cNvSpPr>
            <p:nvPr/>
          </p:nvSpPr>
          <p:spPr bwMode="auto">
            <a:xfrm>
              <a:off x="3190" y="2216"/>
              <a:ext cx="54" cy="85"/>
            </a:xfrm>
            <a:custGeom>
              <a:avLst/>
              <a:gdLst>
                <a:gd name="T0" fmla="*/ 54 w 379"/>
                <a:gd name="T1" fmla="*/ 0 h 597"/>
                <a:gd name="T2" fmla="*/ 46 w 379"/>
                <a:gd name="T3" fmla="*/ 0 h 597"/>
                <a:gd name="T4" fmla="*/ 0 w 379"/>
                <a:gd name="T5" fmla="*/ 85 h 597"/>
                <a:gd name="T6" fmla="*/ 8 w 379"/>
                <a:gd name="T7" fmla="*/ 85 h 597"/>
                <a:gd name="T8" fmla="*/ 22 w 379"/>
                <a:gd name="T9" fmla="*/ 59 h 597"/>
                <a:gd name="T10" fmla="*/ 47 w 379"/>
                <a:gd name="T11" fmla="*/ 59 h 597"/>
                <a:gd name="T12" fmla="*/ 27 w 379"/>
                <a:gd name="T13" fmla="*/ 50 h 597"/>
                <a:gd name="T14" fmla="*/ 40 w 379"/>
                <a:gd name="T15" fmla="*/ 25 h 597"/>
                <a:gd name="T16" fmla="*/ 40 w 379"/>
                <a:gd name="T17" fmla="*/ 24 h 597"/>
                <a:gd name="T18" fmla="*/ 44 w 379"/>
                <a:gd name="T19" fmla="*/ 17 h 597"/>
                <a:gd name="T20" fmla="*/ 47 w 379"/>
                <a:gd name="T21" fmla="*/ 9 h 597"/>
                <a:gd name="T22" fmla="*/ 54 w 379"/>
                <a:gd name="T23" fmla="*/ 0 h 5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9" h="597">
                  <a:moveTo>
                    <a:pt x="379" y="0"/>
                  </a:moveTo>
                  <a:lnTo>
                    <a:pt x="320" y="0"/>
                  </a:lnTo>
                  <a:lnTo>
                    <a:pt x="0" y="597"/>
                  </a:lnTo>
                  <a:lnTo>
                    <a:pt x="59" y="597"/>
                  </a:lnTo>
                  <a:lnTo>
                    <a:pt x="153" y="416"/>
                  </a:lnTo>
                  <a:lnTo>
                    <a:pt x="327" y="416"/>
                  </a:lnTo>
                  <a:lnTo>
                    <a:pt x="186" y="352"/>
                  </a:lnTo>
                  <a:lnTo>
                    <a:pt x="278" y="177"/>
                  </a:lnTo>
                  <a:lnTo>
                    <a:pt x="284" y="168"/>
                  </a:lnTo>
                  <a:lnTo>
                    <a:pt x="309" y="116"/>
                  </a:lnTo>
                  <a:lnTo>
                    <a:pt x="331" y="63"/>
                  </a:lnTo>
                  <a:lnTo>
                    <a:pt x="379" y="0"/>
                  </a:lnTo>
                  <a:close/>
                </a:path>
              </a:pathLst>
            </a:custGeom>
            <a:solidFill>
              <a:srgbClr val="FF0000"/>
            </a:solidFill>
            <a:ln w="1270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50" name="Freeform 362"/>
            <p:cNvSpPr>
              <a:spLocks/>
            </p:cNvSpPr>
            <p:nvPr/>
          </p:nvSpPr>
          <p:spPr bwMode="auto">
            <a:xfrm>
              <a:off x="3217" y="2216"/>
              <a:ext cx="29" cy="85"/>
            </a:xfrm>
            <a:custGeom>
              <a:avLst/>
              <a:gdLst>
                <a:gd name="T0" fmla="*/ 27 w 205"/>
                <a:gd name="T1" fmla="*/ 0 h 597"/>
                <a:gd name="T2" fmla="*/ 21 w 205"/>
                <a:gd name="T3" fmla="*/ 9 h 597"/>
                <a:gd name="T4" fmla="*/ 20 w 205"/>
                <a:gd name="T5" fmla="*/ 11 h 597"/>
                <a:gd name="T6" fmla="*/ 20 w 205"/>
                <a:gd name="T7" fmla="*/ 18 h 597"/>
                <a:gd name="T8" fmla="*/ 20 w 205"/>
                <a:gd name="T9" fmla="*/ 27 h 597"/>
                <a:gd name="T10" fmla="*/ 20 w 205"/>
                <a:gd name="T11" fmla="*/ 50 h 597"/>
                <a:gd name="T12" fmla="*/ 0 w 205"/>
                <a:gd name="T13" fmla="*/ 50 h 597"/>
                <a:gd name="T14" fmla="*/ 20 w 205"/>
                <a:gd name="T15" fmla="*/ 59 h 597"/>
                <a:gd name="T16" fmla="*/ 20 w 205"/>
                <a:gd name="T17" fmla="*/ 85 h 597"/>
                <a:gd name="T18" fmla="*/ 29 w 205"/>
                <a:gd name="T19" fmla="*/ 85 h 597"/>
                <a:gd name="T20" fmla="*/ 27 w 205"/>
                <a:gd name="T21" fmla="*/ 0 h 5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5" h="597">
                  <a:moveTo>
                    <a:pt x="193" y="0"/>
                  </a:moveTo>
                  <a:lnTo>
                    <a:pt x="145" y="63"/>
                  </a:lnTo>
                  <a:lnTo>
                    <a:pt x="144" y="79"/>
                  </a:lnTo>
                  <a:lnTo>
                    <a:pt x="143" y="128"/>
                  </a:lnTo>
                  <a:lnTo>
                    <a:pt x="142" y="187"/>
                  </a:lnTo>
                  <a:lnTo>
                    <a:pt x="141" y="352"/>
                  </a:lnTo>
                  <a:lnTo>
                    <a:pt x="0" y="352"/>
                  </a:lnTo>
                  <a:lnTo>
                    <a:pt x="141" y="416"/>
                  </a:lnTo>
                  <a:lnTo>
                    <a:pt x="141" y="597"/>
                  </a:lnTo>
                  <a:lnTo>
                    <a:pt x="205" y="597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FF0000"/>
            </a:solidFill>
            <a:ln w="1270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51" name="Freeform 363"/>
            <p:cNvSpPr>
              <a:spLocks/>
            </p:cNvSpPr>
            <p:nvPr/>
          </p:nvSpPr>
          <p:spPr bwMode="auto">
            <a:xfrm>
              <a:off x="2417" y="1042"/>
              <a:ext cx="54" cy="85"/>
            </a:xfrm>
            <a:custGeom>
              <a:avLst/>
              <a:gdLst>
                <a:gd name="T0" fmla="*/ 54 w 380"/>
                <a:gd name="T1" fmla="*/ 0 h 597"/>
                <a:gd name="T2" fmla="*/ 45 w 380"/>
                <a:gd name="T3" fmla="*/ 0 h 597"/>
                <a:gd name="T4" fmla="*/ 0 w 380"/>
                <a:gd name="T5" fmla="*/ 85 h 597"/>
                <a:gd name="T6" fmla="*/ 8 w 380"/>
                <a:gd name="T7" fmla="*/ 85 h 597"/>
                <a:gd name="T8" fmla="*/ 22 w 380"/>
                <a:gd name="T9" fmla="*/ 59 h 597"/>
                <a:gd name="T10" fmla="*/ 47 w 380"/>
                <a:gd name="T11" fmla="*/ 59 h 597"/>
                <a:gd name="T12" fmla="*/ 26 w 380"/>
                <a:gd name="T13" fmla="*/ 50 h 597"/>
                <a:gd name="T14" fmla="*/ 40 w 380"/>
                <a:gd name="T15" fmla="*/ 25 h 597"/>
                <a:gd name="T16" fmla="*/ 40 w 380"/>
                <a:gd name="T17" fmla="*/ 24 h 597"/>
                <a:gd name="T18" fmla="*/ 44 w 380"/>
                <a:gd name="T19" fmla="*/ 16 h 597"/>
                <a:gd name="T20" fmla="*/ 47 w 380"/>
                <a:gd name="T21" fmla="*/ 9 h 597"/>
                <a:gd name="T22" fmla="*/ 54 w 380"/>
                <a:gd name="T23" fmla="*/ 0 h 5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0" h="597">
                  <a:moveTo>
                    <a:pt x="380" y="0"/>
                  </a:moveTo>
                  <a:lnTo>
                    <a:pt x="320" y="0"/>
                  </a:lnTo>
                  <a:lnTo>
                    <a:pt x="0" y="597"/>
                  </a:lnTo>
                  <a:lnTo>
                    <a:pt x="58" y="597"/>
                  </a:lnTo>
                  <a:lnTo>
                    <a:pt x="153" y="416"/>
                  </a:lnTo>
                  <a:lnTo>
                    <a:pt x="328" y="416"/>
                  </a:lnTo>
                  <a:lnTo>
                    <a:pt x="186" y="352"/>
                  </a:lnTo>
                  <a:lnTo>
                    <a:pt x="279" y="177"/>
                  </a:lnTo>
                  <a:lnTo>
                    <a:pt x="283" y="168"/>
                  </a:lnTo>
                  <a:lnTo>
                    <a:pt x="309" y="115"/>
                  </a:lnTo>
                  <a:lnTo>
                    <a:pt x="332" y="62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rgbClr val="FF0000"/>
            </a:solidFill>
            <a:ln w="1270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52" name="Freeform 364"/>
            <p:cNvSpPr>
              <a:spLocks/>
            </p:cNvSpPr>
            <p:nvPr/>
          </p:nvSpPr>
          <p:spPr bwMode="auto">
            <a:xfrm>
              <a:off x="2443" y="1042"/>
              <a:ext cx="29" cy="85"/>
            </a:xfrm>
            <a:custGeom>
              <a:avLst/>
              <a:gdLst>
                <a:gd name="T0" fmla="*/ 28 w 204"/>
                <a:gd name="T1" fmla="*/ 0 h 597"/>
                <a:gd name="T2" fmla="*/ 21 w 204"/>
                <a:gd name="T3" fmla="*/ 9 h 597"/>
                <a:gd name="T4" fmla="*/ 21 w 204"/>
                <a:gd name="T5" fmla="*/ 11 h 597"/>
                <a:gd name="T6" fmla="*/ 20 w 204"/>
                <a:gd name="T7" fmla="*/ 18 h 597"/>
                <a:gd name="T8" fmla="*/ 20 w 204"/>
                <a:gd name="T9" fmla="*/ 26 h 597"/>
                <a:gd name="T10" fmla="*/ 20 w 204"/>
                <a:gd name="T11" fmla="*/ 50 h 597"/>
                <a:gd name="T12" fmla="*/ 0 w 204"/>
                <a:gd name="T13" fmla="*/ 50 h 597"/>
                <a:gd name="T14" fmla="*/ 20 w 204"/>
                <a:gd name="T15" fmla="*/ 59 h 597"/>
                <a:gd name="T16" fmla="*/ 20 w 204"/>
                <a:gd name="T17" fmla="*/ 85 h 597"/>
                <a:gd name="T18" fmla="*/ 29 w 204"/>
                <a:gd name="T19" fmla="*/ 85 h 597"/>
                <a:gd name="T20" fmla="*/ 28 w 204"/>
                <a:gd name="T21" fmla="*/ 0 h 5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597">
                  <a:moveTo>
                    <a:pt x="194" y="0"/>
                  </a:moveTo>
                  <a:lnTo>
                    <a:pt x="146" y="62"/>
                  </a:lnTo>
                  <a:lnTo>
                    <a:pt x="145" y="79"/>
                  </a:lnTo>
                  <a:lnTo>
                    <a:pt x="143" y="128"/>
                  </a:lnTo>
                  <a:lnTo>
                    <a:pt x="142" y="186"/>
                  </a:lnTo>
                  <a:lnTo>
                    <a:pt x="142" y="352"/>
                  </a:lnTo>
                  <a:lnTo>
                    <a:pt x="0" y="352"/>
                  </a:lnTo>
                  <a:lnTo>
                    <a:pt x="142" y="416"/>
                  </a:lnTo>
                  <a:lnTo>
                    <a:pt x="142" y="597"/>
                  </a:lnTo>
                  <a:lnTo>
                    <a:pt x="204" y="597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FF0000"/>
            </a:solidFill>
            <a:ln w="1270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53" name="Freeform 365"/>
            <p:cNvSpPr>
              <a:spLocks/>
            </p:cNvSpPr>
            <p:nvPr/>
          </p:nvSpPr>
          <p:spPr bwMode="auto">
            <a:xfrm>
              <a:off x="2588" y="1042"/>
              <a:ext cx="54" cy="85"/>
            </a:xfrm>
            <a:custGeom>
              <a:avLst/>
              <a:gdLst>
                <a:gd name="T0" fmla="*/ 54 w 380"/>
                <a:gd name="T1" fmla="*/ 0 h 597"/>
                <a:gd name="T2" fmla="*/ 45 w 380"/>
                <a:gd name="T3" fmla="*/ 0 h 597"/>
                <a:gd name="T4" fmla="*/ 0 w 380"/>
                <a:gd name="T5" fmla="*/ 85 h 597"/>
                <a:gd name="T6" fmla="*/ 8 w 380"/>
                <a:gd name="T7" fmla="*/ 85 h 597"/>
                <a:gd name="T8" fmla="*/ 22 w 380"/>
                <a:gd name="T9" fmla="*/ 59 h 597"/>
                <a:gd name="T10" fmla="*/ 47 w 380"/>
                <a:gd name="T11" fmla="*/ 59 h 597"/>
                <a:gd name="T12" fmla="*/ 27 w 380"/>
                <a:gd name="T13" fmla="*/ 50 h 597"/>
                <a:gd name="T14" fmla="*/ 40 w 380"/>
                <a:gd name="T15" fmla="*/ 25 h 597"/>
                <a:gd name="T16" fmla="*/ 40 w 380"/>
                <a:gd name="T17" fmla="*/ 24 h 597"/>
                <a:gd name="T18" fmla="*/ 44 w 380"/>
                <a:gd name="T19" fmla="*/ 16 h 597"/>
                <a:gd name="T20" fmla="*/ 47 w 380"/>
                <a:gd name="T21" fmla="*/ 9 h 597"/>
                <a:gd name="T22" fmla="*/ 54 w 380"/>
                <a:gd name="T23" fmla="*/ 0 h 5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0" h="597">
                  <a:moveTo>
                    <a:pt x="380" y="0"/>
                  </a:moveTo>
                  <a:lnTo>
                    <a:pt x="320" y="0"/>
                  </a:lnTo>
                  <a:lnTo>
                    <a:pt x="0" y="597"/>
                  </a:lnTo>
                  <a:lnTo>
                    <a:pt x="59" y="597"/>
                  </a:lnTo>
                  <a:lnTo>
                    <a:pt x="153" y="416"/>
                  </a:lnTo>
                  <a:lnTo>
                    <a:pt x="328" y="416"/>
                  </a:lnTo>
                  <a:lnTo>
                    <a:pt x="187" y="352"/>
                  </a:lnTo>
                  <a:lnTo>
                    <a:pt x="279" y="177"/>
                  </a:lnTo>
                  <a:lnTo>
                    <a:pt x="283" y="168"/>
                  </a:lnTo>
                  <a:lnTo>
                    <a:pt x="309" y="115"/>
                  </a:lnTo>
                  <a:lnTo>
                    <a:pt x="332" y="62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rgbClr val="FF0000"/>
            </a:solidFill>
            <a:ln w="1270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54" name="Freeform 366"/>
            <p:cNvSpPr>
              <a:spLocks/>
            </p:cNvSpPr>
            <p:nvPr/>
          </p:nvSpPr>
          <p:spPr bwMode="auto">
            <a:xfrm>
              <a:off x="2615" y="1042"/>
              <a:ext cx="29" cy="85"/>
            </a:xfrm>
            <a:custGeom>
              <a:avLst/>
              <a:gdLst>
                <a:gd name="T0" fmla="*/ 27 w 204"/>
                <a:gd name="T1" fmla="*/ 0 h 597"/>
                <a:gd name="T2" fmla="*/ 21 w 204"/>
                <a:gd name="T3" fmla="*/ 9 h 597"/>
                <a:gd name="T4" fmla="*/ 20 w 204"/>
                <a:gd name="T5" fmla="*/ 11 h 597"/>
                <a:gd name="T6" fmla="*/ 20 w 204"/>
                <a:gd name="T7" fmla="*/ 18 h 597"/>
                <a:gd name="T8" fmla="*/ 20 w 204"/>
                <a:gd name="T9" fmla="*/ 26 h 597"/>
                <a:gd name="T10" fmla="*/ 20 w 204"/>
                <a:gd name="T11" fmla="*/ 50 h 597"/>
                <a:gd name="T12" fmla="*/ 0 w 204"/>
                <a:gd name="T13" fmla="*/ 50 h 597"/>
                <a:gd name="T14" fmla="*/ 20 w 204"/>
                <a:gd name="T15" fmla="*/ 59 h 597"/>
                <a:gd name="T16" fmla="*/ 20 w 204"/>
                <a:gd name="T17" fmla="*/ 85 h 597"/>
                <a:gd name="T18" fmla="*/ 29 w 204"/>
                <a:gd name="T19" fmla="*/ 85 h 597"/>
                <a:gd name="T20" fmla="*/ 27 w 204"/>
                <a:gd name="T21" fmla="*/ 0 h 5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597">
                  <a:moveTo>
                    <a:pt x="193" y="0"/>
                  </a:moveTo>
                  <a:lnTo>
                    <a:pt x="145" y="62"/>
                  </a:lnTo>
                  <a:lnTo>
                    <a:pt x="144" y="79"/>
                  </a:lnTo>
                  <a:lnTo>
                    <a:pt x="142" y="128"/>
                  </a:lnTo>
                  <a:lnTo>
                    <a:pt x="142" y="186"/>
                  </a:lnTo>
                  <a:lnTo>
                    <a:pt x="141" y="352"/>
                  </a:lnTo>
                  <a:lnTo>
                    <a:pt x="0" y="352"/>
                  </a:lnTo>
                  <a:lnTo>
                    <a:pt x="141" y="416"/>
                  </a:lnTo>
                  <a:lnTo>
                    <a:pt x="141" y="597"/>
                  </a:lnTo>
                  <a:lnTo>
                    <a:pt x="204" y="597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FF0000"/>
            </a:solidFill>
            <a:ln w="1270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55" name="Line 367"/>
            <p:cNvSpPr>
              <a:spLocks noChangeShapeType="1"/>
            </p:cNvSpPr>
            <p:nvPr/>
          </p:nvSpPr>
          <p:spPr bwMode="auto">
            <a:xfrm>
              <a:off x="2498" y="1092"/>
              <a:ext cx="7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56" name="Freeform 368"/>
            <p:cNvSpPr>
              <a:spLocks/>
            </p:cNvSpPr>
            <p:nvPr/>
          </p:nvSpPr>
          <p:spPr bwMode="auto">
            <a:xfrm>
              <a:off x="2455" y="2080"/>
              <a:ext cx="54" cy="85"/>
            </a:xfrm>
            <a:custGeom>
              <a:avLst/>
              <a:gdLst>
                <a:gd name="T0" fmla="*/ 54 w 378"/>
                <a:gd name="T1" fmla="*/ 0 h 597"/>
                <a:gd name="T2" fmla="*/ 46 w 378"/>
                <a:gd name="T3" fmla="*/ 0 h 597"/>
                <a:gd name="T4" fmla="*/ 0 w 378"/>
                <a:gd name="T5" fmla="*/ 85 h 597"/>
                <a:gd name="T6" fmla="*/ 8 w 378"/>
                <a:gd name="T7" fmla="*/ 85 h 597"/>
                <a:gd name="T8" fmla="*/ 22 w 378"/>
                <a:gd name="T9" fmla="*/ 59 h 597"/>
                <a:gd name="T10" fmla="*/ 47 w 378"/>
                <a:gd name="T11" fmla="*/ 59 h 597"/>
                <a:gd name="T12" fmla="*/ 26 w 378"/>
                <a:gd name="T13" fmla="*/ 50 h 597"/>
                <a:gd name="T14" fmla="*/ 40 w 378"/>
                <a:gd name="T15" fmla="*/ 25 h 597"/>
                <a:gd name="T16" fmla="*/ 40 w 378"/>
                <a:gd name="T17" fmla="*/ 24 h 597"/>
                <a:gd name="T18" fmla="*/ 44 w 378"/>
                <a:gd name="T19" fmla="*/ 17 h 597"/>
                <a:gd name="T20" fmla="*/ 47 w 378"/>
                <a:gd name="T21" fmla="*/ 9 h 597"/>
                <a:gd name="T22" fmla="*/ 54 w 378"/>
                <a:gd name="T23" fmla="*/ 0 h 5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8" h="597">
                  <a:moveTo>
                    <a:pt x="378" y="0"/>
                  </a:moveTo>
                  <a:lnTo>
                    <a:pt x="319" y="0"/>
                  </a:lnTo>
                  <a:lnTo>
                    <a:pt x="0" y="597"/>
                  </a:lnTo>
                  <a:lnTo>
                    <a:pt x="58" y="597"/>
                  </a:lnTo>
                  <a:lnTo>
                    <a:pt x="152" y="416"/>
                  </a:lnTo>
                  <a:lnTo>
                    <a:pt x="326" y="416"/>
                  </a:lnTo>
                  <a:lnTo>
                    <a:pt x="185" y="352"/>
                  </a:lnTo>
                  <a:lnTo>
                    <a:pt x="278" y="177"/>
                  </a:lnTo>
                  <a:lnTo>
                    <a:pt x="283" y="168"/>
                  </a:lnTo>
                  <a:lnTo>
                    <a:pt x="308" y="116"/>
                  </a:lnTo>
                  <a:lnTo>
                    <a:pt x="331" y="63"/>
                  </a:lnTo>
                  <a:lnTo>
                    <a:pt x="378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57" name="Freeform 369"/>
            <p:cNvSpPr>
              <a:spLocks/>
            </p:cNvSpPr>
            <p:nvPr/>
          </p:nvSpPr>
          <p:spPr bwMode="auto">
            <a:xfrm>
              <a:off x="2482" y="2080"/>
              <a:ext cx="29" cy="85"/>
            </a:xfrm>
            <a:custGeom>
              <a:avLst/>
              <a:gdLst>
                <a:gd name="T0" fmla="*/ 27 w 205"/>
                <a:gd name="T1" fmla="*/ 0 h 597"/>
                <a:gd name="T2" fmla="*/ 21 w 205"/>
                <a:gd name="T3" fmla="*/ 9 h 597"/>
                <a:gd name="T4" fmla="*/ 21 w 205"/>
                <a:gd name="T5" fmla="*/ 11 h 597"/>
                <a:gd name="T6" fmla="*/ 20 w 205"/>
                <a:gd name="T7" fmla="*/ 18 h 597"/>
                <a:gd name="T8" fmla="*/ 20 w 205"/>
                <a:gd name="T9" fmla="*/ 27 h 597"/>
                <a:gd name="T10" fmla="*/ 20 w 205"/>
                <a:gd name="T11" fmla="*/ 50 h 597"/>
                <a:gd name="T12" fmla="*/ 0 w 205"/>
                <a:gd name="T13" fmla="*/ 50 h 597"/>
                <a:gd name="T14" fmla="*/ 20 w 205"/>
                <a:gd name="T15" fmla="*/ 59 h 597"/>
                <a:gd name="T16" fmla="*/ 20 w 205"/>
                <a:gd name="T17" fmla="*/ 85 h 597"/>
                <a:gd name="T18" fmla="*/ 29 w 205"/>
                <a:gd name="T19" fmla="*/ 85 h 597"/>
                <a:gd name="T20" fmla="*/ 27 w 205"/>
                <a:gd name="T21" fmla="*/ 0 h 5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5" h="597">
                  <a:moveTo>
                    <a:pt x="193" y="0"/>
                  </a:moveTo>
                  <a:lnTo>
                    <a:pt x="146" y="63"/>
                  </a:lnTo>
                  <a:lnTo>
                    <a:pt x="145" y="80"/>
                  </a:lnTo>
                  <a:lnTo>
                    <a:pt x="143" y="129"/>
                  </a:lnTo>
                  <a:lnTo>
                    <a:pt x="142" y="187"/>
                  </a:lnTo>
                  <a:lnTo>
                    <a:pt x="141" y="352"/>
                  </a:lnTo>
                  <a:lnTo>
                    <a:pt x="0" y="352"/>
                  </a:lnTo>
                  <a:lnTo>
                    <a:pt x="141" y="416"/>
                  </a:lnTo>
                  <a:lnTo>
                    <a:pt x="142" y="597"/>
                  </a:lnTo>
                  <a:lnTo>
                    <a:pt x="205" y="597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FF0000"/>
            </a:solidFill>
            <a:ln w="1270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58" name="Freeform 370"/>
            <p:cNvSpPr>
              <a:spLocks/>
            </p:cNvSpPr>
            <p:nvPr/>
          </p:nvSpPr>
          <p:spPr bwMode="auto">
            <a:xfrm>
              <a:off x="2453" y="2534"/>
              <a:ext cx="55" cy="85"/>
            </a:xfrm>
            <a:custGeom>
              <a:avLst/>
              <a:gdLst>
                <a:gd name="T0" fmla="*/ 55 w 380"/>
                <a:gd name="T1" fmla="*/ 0 h 597"/>
                <a:gd name="T2" fmla="*/ 46 w 380"/>
                <a:gd name="T3" fmla="*/ 0 h 597"/>
                <a:gd name="T4" fmla="*/ 0 w 380"/>
                <a:gd name="T5" fmla="*/ 85 h 597"/>
                <a:gd name="T6" fmla="*/ 8 w 380"/>
                <a:gd name="T7" fmla="*/ 85 h 597"/>
                <a:gd name="T8" fmla="*/ 22 w 380"/>
                <a:gd name="T9" fmla="*/ 59 h 597"/>
                <a:gd name="T10" fmla="*/ 47 w 380"/>
                <a:gd name="T11" fmla="*/ 59 h 597"/>
                <a:gd name="T12" fmla="*/ 27 w 380"/>
                <a:gd name="T13" fmla="*/ 50 h 597"/>
                <a:gd name="T14" fmla="*/ 40 w 380"/>
                <a:gd name="T15" fmla="*/ 25 h 597"/>
                <a:gd name="T16" fmla="*/ 41 w 380"/>
                <a:gd name="T17" fmla="*/ 24 h 597"/>
                <a:gd name="T18" fmla="*/ 45 w 380"/>
                <a:gd name="T19" fmla="*/ 16 h 597"/>
                <a:gd name="T20" fmla="*/ 48 w 380"/>
                <a:gd name="T21" fmla="*/ 9 h 597"/>
                <a:gd name="T22" fmla="*/ 55 w 380"/>
                <a:gd name="T23" fmla="*/ 0 h 5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0" h="597">
                  <a:moveTo>
                    <a:pt x="380" y="0"/>
                  </a:moveTo>
                  <a:lnTo>
                    <a:pt x="319" y="0"/>
                  </a:lnTo>
                  <a:lnTo>
                    <a:pt x="0" y="597"/>
                  </a:lnTo>
                  <a:lnTo>
                    <a:pt x="58" y="597"/>
                  </a:lnTo>
                  <a:lnTo>
                    <a:pt x="152" y="416"/>
                  </a:lnTo>
                  <a:lnTo>
                    <a:pt x="326" y="416"/>
                  </a:lnTo>
                  <a:lnTo>
                    <a:pt x="185" y="352"/>
                  </a:lnTo>
                  <a:lnTo>
                    <a:pt x="279" y="177"/>
                  </a:lnTo>
                  <a:lnTo>
                    <a:pt x="283" y="168"/>
                  </a:lnTo>
                  <a:lnTo>
                    <a:pt x="308" y="115"/>
                  </a:lnTo>
                  <a:lnTo>
                    <a:pt x="332" y="62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rgbClr val="FF0000"/>
            </a:solidFill>
            <a:ln w="1270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59" name="Freeform 371"/>
            <p:cNvSpPr>
              <a:spLocks/>
            </p:cNvSpPr>
            <p:nvPr/>
          </p:nvSpPr>
          <p:spPr bwMode="auto">
            <a:xfrm>
              <a:off x="2480" y="2534"/>
              <a:ext cx="29" cy="85"/>
            </a:xfrm>
            <a:custGeom>
              <a:avLst/>
              <a:gdLst>
                <a:gd name="T0" fmla="*/ 28 w 205"/>
                <a:gd name="T1" fmla="*/ 0 h 597"/>
                <a:gd name="T2" fmla="*/ 21 w 205"/>
                <a:gd name="T3" fmla="*/ 9 h 597"/>
                <a:gd name="T4" fmla="*/ 21 w 205"/>
                <a:gd name="T5" fmla="*/ 11 h 597"/>
                <a:gd name="T6" fmla="*/ 20 w 205"/>
                <a:gd name="T7" fmla="*/ 18 h 597"/>
                <a:gd name="T8" fmla="*/ 20 w 205"/>
                <a:gd name="T9" fmla="*/ 27 h 597"/>
                <a:gd name="T10" fmla="*/ 20 w 205"/>
                <a:gd name="T11" fmla="*/ 50 h 597"/>
                <a:gd name="T12" fmla="*/ 0 w 205"/>
                <a:gd name="T13" fmla="*/ 50 h 597"/>
                <a:gd name="T14" fmla="*/ 20 w 205"/>
                <a:gd name="T15" fmla="*/ 59 h 597"/>
                <a:gd name="T16" fmla="*/ 20 w 205"/>
                <a:gd name="T17" fmla="*/ 85 h 597"/>
                <a:gd name="T18" fmla="*/ 29 w 205"/>
                <a:gd name="T19" fmla="*/ 85 h 597"/>
                <a:gd name="T20" fmla="*/ 28 w 205"/>
                <a:gd name="T21" fmla="*/ 0 h 5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5" h="597">
                  <a:moveTo>
                    <a:pt x="195" y="0"/>
                  </a:moveTo>
                  <a:lnTo>
                    <a:pt x="147" y="62"/>
                  </a:lnTo>
                  <a:lnTo>
                    <a:pt x="146" y="79"/>
                  </a:lnTo>
                  <a:lnTo>
                    <a:pt x="144" y="128"/>
                  </a:lnTo>
                  <a:lnTo>
                    <a:pt x="143" y="187"/>
                  </a:lnTo>
                  <a:lnTo>
                    <a:pt x="143" y="352"/>
                  </a:lnTo>
                  <a:lnTo>
                    <a:pt x="0" y="352"/>
                  </a:lnTo>
                  <a:lnTo>
                    <a:pt x="141" y="416"/>
                  </a:lnTo>
                  <a:lnTo>
                    <a:pt x="143" y="597"/>
                  </a:lnTo>
                  <a:lnTo>
                    <a:pt x="205" y="597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FF0000"/>
            </a:solidFill>
            <a:ln w="1270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60" name="Line 372"/>
            <p:cNvSpPr>
              <a:spLocks noChangeShapeType="1"/>
            </p:cNvSpPr>
            <p:nvPr/>
          </p:nvSpPr>
          <p:spPr bwMode="auto">
            <a:xfrm flipV="1">
              <a:off x="1990" y="1213"/>
              <a:ext cx="0" cy="5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61" name="Line 373"/>
            <p:cNvSpPr>
              <a:spLocks noChangeShapeType="1"/>
            </p:cNvSpPr>
            <p:nvPr/>
          </p:nvSpPr>
          <p:spPr bwMode="auto">
            <a:xfrm flipV="1">
              <a:off x="1990" y="1213"/>
              <a:ext cx="37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62" name="Line 374"/>
            <p:cNvSpPr>
              <a:spLocks noChangeShapeType="1"/>
            </p:cNvSpPr>
            <p:nvPr/>
          </p:nvSpPr>
          <p:spPr bwMode="auto">
            <a:xfrm flipV="1">
              <a:off x="1990" y="1216"/>
              <a:ext cx="142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63" name="Line 375"/>
            <p:cNvSpPr>
              <a:spLocks noChangeShapeType="1"/>
            </p:cNvSpPr>
            <p:nvPr/>
          </p:nvSpPr>
          <p:spPr bwMode="auto">
            <a:xfrm flipV="1">
              <a:off x="1990" y="1323"/>
              <a:ext cx="142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64" name="Line 376"/>
            <p:cNvSpPr>
              <a:spLocks noChangeShapeType="1"/>
            </p:cNvSpPr>
            <p:nvPr/>
          </p:nvSpPr>
          <p:spPr bwMode="auto">
            <a:xfrm flipV="1">
              <a:off x="1990" y="1430"/>
              <a:ext cx="142" cy="1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65" name="Line 377"/>
            <p:cNvSpPr>
              <a:spLocks noChangeShapeType="1"/>
            </p:cNvSpPr>
            <p:nvPr/>
          </p:nvSpPr>
          <p:spPr bwMode="auto">
            <a:xfrm flipV="1">
              <a:off x="1990" y="1537"/>
              <a:ext cx="142" cy="1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66" name="Line 378"/>
            <p:cNvSpPr>
              <a:spLocks noChangeShapeType="1"/>
            </p:cNvSpPr>
            <p:nvPr/>
          </p:nvSpPr>
          <p:spPr bwMode="auto">
            <a:xfrm flipV="1">
              <a:off x="2000" y="1599"/>
              <a:ext cx="177" cy="1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67" name="Line 379"/>
            <p:cNvSpPr>
              <a:spLocks noChangeShapeType="1"/>
            </p:cNvSpPr>
            <p:nvPr/>
          </p:nvSpPr>
          <p:spPr bwMode="auto">
            <a:xfrm flipV="1">
              <a:off x="2107" y="1599"/>
              <a:ext cx="177" cy="1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68" name="Line 380"/>
            <p:cNvSpPr>
              <a:spLocks noChangeShapeType="1"/>
            </p:cNvSpPr>
            <p:nvPr/>
          </p:nvSpPr>
          <p:spPr bwMode="auto">
            <a:xfrm flipV="1">
              <a:off x="2214" y="1599"/>
              <a:ext cx="177" cy="1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69" name="Line 381"/>
            <p:cNvSpPr>
              <a:spLocks noChangeShapeType="1"/>
            </p:cNvSpPr>
            <p:nvPr/>
          </p:nvSpPr>
          <p:spPr bwMode="auto">
            <a:xfrm flipV="1">
              <a:off x="2677" y="1213"/>
              <a:ext cx="10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70" name="Line 382"/>
            <p:cNvSpPr>
              <a:spLocks noChangeShapeType="1"/>
            </p:cNvSpPr>
            <p:nvPr/>
          </p:nvSpPr>
          <p:spPr bwMode="auto">
            <a:xfrm flipV="1">
              <a:off x="2321" y="1599"/>
              <a:ext cx="177" cy="1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71" name="Line 383"/>
            <p:cNvSpPr>
              <a:spLocks noChangeShapeType="1"/>
            </p:cNvSpPr>
            <p:nvPr/>
          </p:nvSpPr>
          <p:spPr bwMode="auto">
            <a:xfrm flipV="1">
              <a:off x="2677" y="1213"/>
              <a:ext cx="207" cy="2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72" name="Line 384"/>
            <p:cNvSpPr>
              <a:spLocks noChangeShapeType="1"/>
            </p:cNvSpPr>
            <p:nvPr/>
          </p:nvSpPr>
          <p:spPr bwMode="auto">
            <a:xfrm flipV="1">
              <a:off x="2541" y="1468"/>
              <a:ext cx="89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73" name="Freeform 385"/>
            <p:cNvSpPr>
              <a:spLocks/>
            </p:cNvSpPr>
            <p:nvPr/>
          </p:nvSpPr>
          <p:spPr bwMode="auto">
            <a:xfrm>
              <a:off x="2428" y="1213"/>
              <a:ext cx="563" cy="563"/>
            </a:xfrm>
            <a:custGeom>
              <a:avLst/>
              <a:gdLst>
                <a:gd name="T0" fmla="*/ 0 w 3940"/>
                <a:gd name="T1" fmla="*/ 563 h 3942"/>
                <a:gd name="T2" fmla="*/ 112 w 3940"/>
                <a:gd name="T3" fmla="*/ 451 h 3942"/>
                <a:gd name="T4" fmla="*/ 563 w 3940"/>
                <a:gd name="T5" fmla="*/ 0 h 39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40" h="3942">
                  <a:moveTo>
                    <a:pt x="0" y="3942"/>
                  </a:moveTo>
                  <a:lnTo>
                    <a:pt x="787" y="3155"/>
                  </a:lnTo>
                  <a:lnTo>
                    <a:pt x="394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74" name="Freeform 386"/>
            <p:cNvSpPr>
              <a:spLocks/>
            </p:cNvSpPr>
            <p:nvPr/>
          </p:nvSpPr>
          <p:spPr bwMode="auto">
            <a:xfrm>
              <a:off x="2536" y="1219"/>
              <a:ext cx="557" cy="557"/>
            </a:xfrm>
            <a:custGeom>
              <a:avLst/>
              <a:gdLst>
                <a:gd name="T0" fmla="*/ 0 w 3899"/>
                <a:gd name="T1" fmla="*/ 557 h 3901"/>
                <a:gd name="T2" fmla="*/ 5 w 3899"/>
                <a:gd name="T3" fmla="*/ 552 h 3901"/>
                <a:gd name="T4" fmla="*/ 557 w 3899"/>
                <a:gd name="T5" fmla="*/ 0 h 39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99" h="3901">
                  <a:moveTo>
                    <a:pt x="0" y="3901"/>
                  </a:moveTo>
                  <a:lnTo>
                    <a:pt x="37" y="3864"/>
                  </a:lnTo>
                  <a:lnTo>
                    <a:pt x="389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75" name="Line 387"/>
            <p:cNvSpPr>
              <a:spLocks noChangeShapeType="1"/>
            </p:cNvSpPr>
            <p:nvPr/>
          </p:nvSpPr>
          <p:spPr bwMode="auto">
            <a:xfrm flipV="1">
              <a:off x="2643" y="1326"/>
              <a:ext cx="450" cy="4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76" name="Line 388"/>
            <p:cNvSpPr>
              <a:spLocks noChangeShapeType="1"/>
            </p:cNvSpPr>
            <p:nvPr/>
          </p:nvSpPr>
          <p:spPr bwMode="auto">
            <a:xfrm flipV="1">
              <a:off x="2750" y="1433"/>
              <a:ext cx="343" cy="3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77" name="Line 389"/>
            <p:cNvSpPr>
              <a:spLocks noChangeShapeType="1"/>
            </p:cNvSpPr>
            <p:nvPr/>
          </p:nvSpPr>
          <p:spPr bwMode="auto">
            <a:xfrm flipV="1">
              <a:off x="2857" y="1541"/>
              <a:ext cx="236" cy="2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78" name="Line 390"/>
            <p:cNvSpPr>
              <a:spLocks noChangeShapeType="1"/>
            </p:cNvSpPr>
            <p:nvPr/>
          </p:nvSpPr>
          <p:spPr bwMode="auto">
            <a:xfrm flipV="1">
              <a:off x="2964" y="1648"/>
              <a:ext cx="129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6179" name="Line 391"/>
            <p:cNvSpPr>
              <a:spLocks noChangeShapeType="1"/>
            </p:cNvSpPr>
            <p:nvPr/>
          </p:nvSpPr>
          <p:spPr bwMode="auto">
            <a:xfrm flipV="1">
              <a:off x="3071" y="1755"/>
              <a:ext cx="22" cy="2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214408" name="Text Box 392"/>
          <p:cNvSpPr txBox="1">
            <a:spLocks noChangeArrowheads="1"/>
          </p:cNvSpPr>
          <p:nvPr/>
        </p:nvSpPr>
        <p:spPr bwMode="auto">
          <a:xfrm>
            <a:off x="100013" y="939800"/>
            <a:ext cx="9043987" cy="1616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600">
                <a:solidFill>
                  <a:srgbClr val="000000"/>
                </a:solidFill>
              </a:rPr>
              <a:t>  </a:t>
            </a:r>
            <a:r>
              <a:rPr lang="zh-CN" altLang="en-US" sz="3200">
                <a:solidFill>
                  <a:srgbClr val="000000"/>
                </a:solidFill>
              </a:rPr>
              <a:t>当物体上两个要素在图形上具有公共对称中心线或轴线时，才可以各画一半，此时，不完整要素应以对称中心线或轴线为界。</a:t>
            </a:r>
          </a:p>
        </p:txBody>
      </p:sp>
    </p:spTree>
    <p:extLst>
      <p:ext uri="{BB962C8B-B14F-4D97-AF65-F5344CB8AC3E}">
        <p14:creationId xmlns:p14="http://schemas.microsoft.com/office/powerpoint/2010/main" val="1723758664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4408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Text Box 6"/>
          <p:cNvSpPr txBox="1">
            <a:spLocks noChangeArrowheads="1"/>
          </p:cNvSpPr>
          <p:nvPr/>
        </p:nvSpPr>
        <p:spPr bwMode="auto">
          <a:xfrm>
            <a:off x="0" y="1158875"/>
            <a:ext cx="720725" cy="4486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zh-CN" altLang="en-US" sz="36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组合的剖切平面一</a:t>
            </a:r>
          </a:p>
        </p:txBody>
      </p:sp>
      <p:grpSp>
        <p:nvGrpSpPr>
          <p:cNvPr id="186676" name="Group 308"/>
          <p:cNvGrpSpPr>
            <a:grpSpLocks/>
          </p:cNvGrpSpPr>
          <p:nvPr/>
        </p:nvGrpSpPr>
        <p:grpSpPr bwMode="auto">
          <a:xfrm>
            <a:off x="7326313" y="828675"/>
            <a:ext cx="1519237" cy="5656263"/>
            <a:chOff x="4615" y="522"/>
            <a:chExt cx="957" cy="3563"/>
          </a:xfrm>
        </p:grpSpPr>
        <p:sp>
          <p:nvSpPr>
            <p:cNvPr id="47300" name="Line 170"/>
            <p:cNvSpPr>
              <a:spLocks noChangeShapeType="1"/>
            </p:cNvSpPr>
            <p:nvPr/>
          </p:nvSpPr>
          <p:spPr bwMode="auto">
            <a:xfrm>
              <a:off x="4615" y="2305"/>
              <a:ext cx="8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01" name="Line 171"/>
            <p:cNvSpPr>
              <a:spLocks noChangeShapeType="1"/>
            </p:cNvSpPr>
            <p:nvPr/>
          </p:nvSpPr>
          <p:spPr bwMode="auto">
            <a:xfrm>
              <a:off x="4728" y="2305"/>
              <a:ext cx="2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02" name="Line 172"/>
            <p:cNvSpPr>
              <a:spLocks noChangeShapeType="1"/>
            </p:cNvSpPr>
            <p:nvPr/>
          </p:nvSpPr>
          <p:spPr bwMode="auto">
            <a:xfrm>
              <a:off x="4782" y="2305"/>
              <a:ext cx="15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03" name="Line 173"/>
            <p:cNvSpPr>
              <a:spLocks noChangeShapeType="1"/>
            </p:cNvSpPr>
            <p:nvPr/>
          </p:nvSpPr>
          <p:spPr bwMode="auto">
            <a:xfrm>
              <a:off x="4963" y="2305"/>
              <a:ext cx="2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04" name="Line 174"/>
            <p:cNvSpPr>
              <a:spLocks noChangeShapeType="1"/>
            </p:cNvSpPr>
            <p:nvPr/>
          </p:nvSpPr>
          <p:spPr bwMode="auto">
            <a:xfrm>
              <a:off x="5018" y="2305"/>
              <a:ext cx="15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05" name="Line 175"/>
            <p:cNvSpPr>
              <a:spLocks noChangeShapeType="1"/>
            </p:cNvSpPr>
            <p:nvPr/>
          </p:nvSpPr>
          <p:spPr bwMode="auto">
            <a:xfrm>
              <a:off x="5199" y="2305"/>
              <a:ext cx="2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06" name="Line 176"/>
            <p:cNvSpPr>
              <a:spLocks noChangeShapeType="1"/>
            </p:cNvSpPr>
            <p:nvPr/>
          </p:nvSpPr>
          <p:spPr bwMode="auto">
            <a:xfrm>
              <a:off x="5252" y="2305"/>
              <a:ext cx="15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07" name="Line 177"/>
            <p:cNvSpPr>
              <a:spLocks noChangeShapeType="1"/>
            </p:cNvSpPr>
            <p:nvPr/>
          </p:nvSpPr>
          <p:spPr bwMode="auto">
            <a:xfrm>
              <a:off x="5434" y="2305"/>
              <a:ext cx="2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08" name="Line 178"/>
            <p:cNvSpPr>
              <a:spLocks noChangeShapeType="1"/>
            </p:cNvSpPr>
            <p:nvPr/>
          </p:nvSpPr>
          <p:spPr bwMode="auto">
            <a:xfrm>
              <a:off x="5488" y="2305"/>
              <a:ext cx="8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09" name="Line 179"/>
            <p:cNvSpPr>
              <a:spLocks noChangeShapeType="1"/>
            </p:cNvSpPr>
            <p:nvPr/>
          </p:nvSpPr>
          <p:spPr bwMode="auto">
            <a:xfrm>
              <a:off x="4722" y="1647"/>
              <a:ext cx="0" cy="131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10" name="Line 180"/>
            <p:cNvSpPr>
              <a:spLocks noChangeShapeType="1"/>
            </p:cNvSpPr>
            <p:nvPr/>
          </p:nvSpPr>
          <p:spPr bwMode="auto">
            <a:xfrm>
              <a:off x="4722" y="2961"/>
              <a:ext cx="64" cy="6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11" name="Line 181"/>
            <p:cNvSpPr>
              <a:spLocks noChangeShapeType="1"/>
            </p:cNvSpPr>
            <p:nvPr/>
          </p:nvSpPr>
          <p:spPr bwMode="auto">
            <a:xfrm>
              <a:off x="4786" y="3024"/>
              <a:ext cx="17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12" name="Line 182"/>
            <p:cNvSpPr>
              <a:spLocks noChangeShapeType="1"/>
            </p:cNvSpPr>
            <p:nvPr/>
          </p:nvSpPr>
          <p:spPr bwMode="auto">
            <a:xfrm flipV="1">
              <a:off x="5442" y="1647"/>
              <a:ext cx="0" cy="130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13" name="Line 183"/>
            <p:cNvSpPr>
              <a:spLocks noChangeShapeType="1"/>
            </p:cNvSpPr>
            <p:nvPr/>
          </p:nvSpPr>
          <p:spPr bwMode="auto">
            <a:xfrm flipH="1" flipV="1">
              <a:off x="5369" y="1571"/>
              <a:ext cx="73" cy="7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14" name="Line 184"/>
            <p:cNvSpPr>
              <a:spLocks noChangeShapeType="1"/>
            </p:cNvSpPr>
            <p:nvPr/>
          </p:nvSpPr>
          <p:spPr bwMode="auto">
            <a:xfrm flipH="1">
              <a:off x="5192" y="1571"/>
              <a:ext cx="177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15" name="Line 185"/>
            <p:cNvSpPr>
              <a:spLocks noChangeShapeType="1"/>
            </p:cNvSpPr>
            <p:nvPr/>
          </p:nvSpPr>
          <p:spPr bwMode="auto">
            <a:xfrm flipH="1">
              <a:off x="4722" y="1571"/>
              <a:ext cx="64" cy="7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16" name="Line 186"/>
            <p:cNvSpPr>
              <a:spLocks noChangeShapeType="1"/>
            </p:cNvSpPr>
            <p:nvPr/>
          </p:nvSpPr>
          <p:spPr bwMode="auto">
            <a:xfrm flipV="1">
              <a:off x="5369" y="2951"/>
              <a:ext cx="73" cy="7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17" name="Line 187"/>
            <p:cNvSpPr>
              <a:spLocks noChangeShapeType="1"/>
            </p:cNvSpPr>
            <p:nvPr/>
          </p:nvSpPr>
          <p:spPr bwMode="auto">
            <a:xfrm>
              <a:off x="4960" y="4085"/>
              <a:ext cx="23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18" name="Line 188"/>
            <p:cNvSpPr>
              <a:spLocks noChangeShapeType="1"/>
            </p:cNvSpPr>
            <p:nvPr/>
          </p:nvSpPr>
          <p:spPr bwMode="auto">
            <a:xfrm>
              <a:off x="5192" y="3024"/>
              <a:ext cx="0" cy="106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19" name="Line 189"/>
            <p:cNvSpPr>
              <a:spLocks noChangeShapeType="1"/>
            </p:cNvSpPr>
            <p:nvPr/>
          </p:nvSpPr>
          <p:spPr bwMode="auto">
            <a:xfrm>
              <a:off x="4960" y="3024"/>
              <a:ext cx="0" cy="106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20" name="Line 190"/>
            <p:cNvSpPr>
              <a:spLocks noChangeShapeType="1"/>
            </p:cNvSpPr>
            <p:nvPr/>
          </p:nvSpPr>
          <p:spPr bwMode="auto">
            <a:xfrm>
              <a:off x="4960" y="522"/>
              <a:ext cx="23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21" name="Line 191"/>
            <p:cNvSpPr>
              <a:spLocks noChangeShapeType="1"/>
            </p:cNvSpPr>
            <p:nvPr/>
          </p:nvSpPr>
          <p:spPr bwMode="auto">
            <a:xfrm flipV="1">
              <a:off x="5192" y="522"/>
              <a:ext cx="0" cy="1049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22" name="Line 192"/>
            <p:cNvSpPr>
              <a:spLocks noChangeShapeType="1"/>
            </p:cNvSpPr>
            <p:nvPr/>
          </p:nvSpPr>
          <p:spPr bwMode="auto">
            <a:xfrm flipV="1">
              <a:off x="4960" y="522"/>
              <a:ext cx="0" cy="1049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23" name="Line 193"/>
            <p:cNvSpPr>
              <a:spLocks noChangeShapeType="1"/>
            </p:cNvSpPr>
            <p:nvPr/>
          </p:nvSpPr>
          <p:spPr bwMode="auto">
            <a:xfrm flipH="1">
              <a:off x="4786" y="1571"/>
              <a:ext cx="174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24" name="Line 194"/>
            <p:cNvSpPr>
              <a:spLocks noChangeShapeType="1"/>
            </p:cNvSpPr>
            <p:nvPr/>
          </p:nvSpPr>
          <p:spPr bwMode="auto">
            <a:xfrm>
              <a:off x="5192" y="3024"/>
              <a:ext cx="17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25" name="Line 195"/>
            <p:cNvSpPr>
              <a:spLocks noChangeShapeType="1"/>
            </p:cNvSpPr>
            <p:nvPr/>
          </p:nvSpPr>
          <p:spPr bwMode="auto">
            <a:xfrm>
              <a:off x="4786" y="1862"/>
              <a:ext cx="583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26" name="Line 196"/>
            <p:cNvSpPr>
              <a:spLocks noChangeShapeType="1"/>
            </p:cNvSpPr>
            <p:nvPr/>
          </p:nvSpPr>
          <p:spPr bwMode="auto">
            <a:xfrm>
              <a:off x="4786" y="2746"/>
              <a:ext cx="58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27" name="Line 197"/>
            <p:cNvSpPr>
              <a:spLocks noChangeShapeType="1"/>
            </p:cNvSpPr>
            <p:nvPr/>
          </p:nvSpPr>
          <p:spPr bwMode="auto">
            <a:xfrm>
              <a:off x="5369" y="2746"/>
              <a:ext cx="73" cy="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28" name="Line 198"/>
            <p:cNvSpPr>
              <a:spLocks noChangeShapeType="1"/>
            </p:cNvSpPr>
            <p:nvPr/>
          </p:nvSpPr>
          <p:spPr bwMode="auto">
            <a:xfrm flipH="1">
              <a:off x="4722" y="2746"/>
              <a:ext cx="64" cy="6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29" name="Line 199"/>
            <p:cNvSpPr>
              <a:spLocks noChangeShapeType="1"/>
            </p:cNvSpPr>
            <p:nvPr/>
          </p:nvSpPr>
          <p:spPr bwMode="auto">
            <a:xfrm flipH="1" flipV="1">
              <a:off x="4722" y="1799"/>
              <a:ext cx="64" cy="6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30" name="Line 200"/>
            <p:cNvSpPr>
              <a:spLocks noChangeShapeType="1"/>
            </p:cNvSpPr>
            <p:nvPr/>
          </p:nvSpPr>
          <p:spPr bwMode="auto">
            <a:xfrm flipV="1">
              <a:off x="5369" y="1787"/>
              <a:ext cx="73" cy="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31" name="Line 201"/>
            <p:cNvSpPr>
              <a:spLocks noChangeShapeType="1"/>
            </p:cNvSpPr>
            <p:nvPr/>
          </p:nvSpPr>
          <p:spPr bwMode="auto">
            <a:xfrm>
              <a:off x="4786" y="1862"/>
              <a:ext cx="0" cy="88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32" name="Line 202"/>
            <p:cNvSpPr>
              <a:spLocks noChangeShapeType="1"/>
            </p:cNvSpPr>
            <p:nvPr/>
          </p:nvSpPr>
          <p:spPr bwMode="auto">
            <a:xfrm>
              <a:off x="5369" y="1862"/>
              <a:ext cx="0" cy="88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33" name="Line 203"/>
            <p:cNvSpPr>
              <a:spLocks noChangeShapeType="1"/>
            </p:cNvSpPr>
            <p:nvPr/>
          </p:nvSpPr>
          <p:spPr bwMode="auto">
            <a:xfrm>
              <a:off x="4960" y="970"/>
              <a:ext cx="23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34" name="Line 204"/>
            <p:cNvSpPr>
              <a:spLocks noChangeShapeType="1"/>
            </p:cNvSpPr>
            <p:nvPr/>
          </p:nvSpPr>
          <p:spPr bwMode="auto">
            <a:xfrm>
              <a:off x="4960" y="1361"/>
              <a:ext cx="23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35" name="Line 205"/>
            <p:cNvSpPr>
              <a:spLocks noChangeShapeType="1"/>
            </p:cNvSpPr>
            <p:nvPr/>
          </p:nvSpPr>
          <p:spPr bwMode="auto">
            <a:xfrm>
              <a:off x="4960" y="1093"/>
              <a:ext cx="23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36" name="Line 206"/>
            <p:cNvSpPr>
              <a:spLocks noChangeShapeType="1"/>
            </p:cNvSpPr>
            <p:nvPr/>
          </p:nvSpPr>
          <p:spPr bwMode="auto">
            <a:xfrm>
              <a:off x="4960" y="1484"/>
              <a:ext cx="23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37" name="Line 207"/>
            <p:cNvSpPr>
              <a:spLocks noChangeShapeType="1"/>
            </p:cNvSpPr>
            <p:nvPr/>
          </p:nvSpPr>
          <p:spPr bwMode="auto">
            <a:xfrm>
              <a:off x="4960" y="1341"/>
              <a:ext cx="23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38" name="Line 208"/>
            <p:cNvSpPr>
              <a:spLocks noChangeShapeType="1"/>
            </p:cNvSpPr>
            <p:nvPr/>
          </p:nvSpPr>
          <p:spPr bwMode="auto">
            <a:xfrm>
              <a:off x="4960" y="1505"/>
              <a:ext cx="23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39" name="Line 209"/>
            <p:cNvSpPr>
              <a:spLocks noChangeShapeType="1"/>
            </p:cNvSpPr>
            <p:nvPr/>
          </p:nvSpPr>
          <p:spPr bwMode="auto">
            <a:xfrm>
              <a:off x="4895" y="1031"/>
              <a:ext cx="13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40" name="Line 210"/>
            <p:cNvSpPr>
              <a:spLocks noChangeShapeType="1"/>
            </p:cNvSpPr>
            <p:nvPr/>
          </p:nvSpPr>
          <p:spPr bwMode="auto">
            <a:xfrm>
              <a:off x="5057" y="1031"/>
              <a:ext cx="2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41" name="Line 211"/>
            <p:cNvSpPr>
              <a:spLocks noChangeShapeType="1"/>
            </p:cNvSpPr>
            <p:nvPr/>
          </p:nvSpPr>
          <p:spPr bwMode="auto">
            <a:xfrm>
              <a:off x="5112" y="1031"/>
              <a:ext cx="13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42" name="Line 213"/>
            <p:cNvSpPr>
              <a:spLocks noChangeShapeType="1"/>
            </p:cNvSpPr>
            <p:nvPr/>
          </p:nvSpPr>
          <p:spPr bwMode="auto">
            <a:xfrm>
              <a:off x="4910" y="1422"/>
              <a:ext cx="33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43" name="Line 214"/>
            <p:cNvSpPr>
              <a:spLocks noChangeShapeType="1"/>
            </p:cNvSpPr>
            <p:nvPr/>
          </p:nvSpPr>
          <p:spPr bwMode="auto">
            <a:xfrm>
              <a:off x="4854" y="3445"/>
              <a:ext cx="18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44" name="Line 215"/>
            <p:cNvSpPr>
              <a:spLocks noChangeShapeType="1"/>
            </p:cNvSpPr>
            <p:nvPr/>
          </p:nvSpPr>
          <p:spPr bwMode="auto">
            <a:xfrm>
              <a:off x="5066" y="3445"/>
              <a:ext cx="2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45" name="Line 216"/>
            <p:cNvSpPr>
              <a:spLocks noChangeShapeType="1"/>
            </p:cNvSpPr>
            <p:nvPr/>
          </p:nvSpPr>
          <p:spPr bwMode="auto">
            <a:xfrm>
              <a:off x="5121" y="3445"/>
              <a:ext cx="18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46" name="Line 217"/>
            <p:cNvSpPr>
              <a:spLocks noChangeShapeType="1"/>
            </p:cNvSpPr>
            <p:nvPr/>
          </p:nvSpPr>
          <p:spPr bwMode="auto">
            <a:xfrm>
              <a:off x="4960" y="3226"/>
              <a:ext cx="23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47" name="Line 218"/>
            <p:cNvSpPr>
              <a:spLocks noChangeShapeType="1"/>
            </p:cNvSpPr>
            <p:nvPr/>
          </p:nvSpPr>
          <p:spPr bwMode="auto">
            <a:xfrm>
              <a:off x="4960" y="3662"/>
              <a:ext cx="23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48" name="Line 219"/>
            <p:cNvSpPr>
              <a:spLocks noChangeShapeType="1"/>
            </p:cNvSpPr>
            <p:nvPr/>
          </p:nvSpPr>
          <p:spPr bwMode="auto">
            <a:xfrm>
              <a:off x="4960" y="744"/>
              <a:ext cx="23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49" name="Line 220"/>
            <p:cNvSpPr>
              <a:spLocks noChangeShapeType="1"/>
            </p:cNvSpPr>
            <p:nvPr/>
          </p:nvSpPr>
          <p:spPr bwMode="auto">
            <a:xfrm>
              <a:off x="4960" y="595"/>
              <a:ext cx="23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50" name="Line 221"/>
            <p:cNvSpPr>
              <a:spLocks noChangeShapeType="1"/>
            </p:cNvSpPr>
            <p:nvPr/>
          </p:nvSpPr>
          <p:spPr bwMode="auto">
            <a:xfrm>
              <a:off x="4960" y="3863"/>
              <a:ext cx="23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51" name="Line 222"/>
            <p:cNvSpPr>
              <a:spLocks noChangeShapeType="1"/>
            </p:cNvSpPr>
            <p:nvPr/>
          </p:nvSpPr>
          <p:spPr bwMode="auto">
            <a:xfrm>
              <a:off x="4960" y="4012"/>
              <a:ext cx="23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52" name="Line 223"/>
            <p:cNvSpPr>
              <a:spLocks noChangeShapeType="1"/>
            </p:cNvSpPr>
            <p:nvPr/>
          </p:nvSpPr>
          <p:spPr bwMode="auto">
            <a:xfrm flipH="1">
              <a:off x="4722" y="2745"/>
              <a:ext cx="64" cy="6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53" name="Line 224"/>
            <p:cNvSpPr>
              <a:spLocks noChangeShapeType="1"/>
            </p:cNvSpPr>
            <p:nvPr/>
          </p:nvSpPr>
          <p:spPr bwMode="auto">
            <a:xfrm>
              <a:off x="4722" y="2809"/>
              <a:ext cx="0" cy="15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54" name="Line 225"/>
            <p:cNvSpPr>
              <a:spLocks noChangeShapeType="1"/>
            </p:cNvSpPr>
            <p:nvPr/>
          </p:nvSpPr>
          <p:spPr bwMode="auto">
            <a:xfrm>
              <a:off x="4722" y="2961"/>
              <a:ext cx="64" cy="6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55" name="Line 226"/>
            <p:cNvSpPr>
              <a:spLocks noChangeShapeType="1"/>
            </p:cNvSpPr>
            <p:nvPr/>
          </p:nvSpPr>
          <p:spPr bwMode="auto">
            <a:xfrm>
              <a:off x="4786" y="3024"/>
              <a:ext cx="174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56" name="Line 227"/>
            <p:cNvSpPr>
              <a:spLocks noChangeShapeType="1"/>
            </p:cNvSpPr>
            <p:nvPr/>
          </p:nvSpPr>
          <p:spPr bwMode="auto">
            <a:xfrm>
              <a:off x="4960" y="3024"/>
              <a:ext cx="0" cy="20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57" name="Line 228"/>
            <p:cNvSpPr>
              <a:spLocks noChangeShapeType="1"/>
            </p:cNvSpPr>
            <p:nvPr/>
          </p:nvSpPr>
          <p:spPr bwMode="auto">
            <a:xfrm>
              <a:off x="4960" y="3226"/>
              <a:ext cx="23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58" name="Line 229"/>
            <p:cNvSpPr>
              <a:spLocks noChangeShapeType="1"/>
            </p:cNvSpPr>
            <p:nvPr/>
          </p:nvSpPr>
          <p:spPr bwMode="auto">
            <a:xfrm flipV="1">
              <a:off x="5192" y="3024"/>
              <a:ext cx="0" cy="20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59" name="Line 230"/>
            <p:cNvSpPr>
              <a:spLocks noChangeShapeType="1"/>
            </p:cNvSpPr>
            <p:nvPr/>
          </p:nvSpPr>
          <p:spPr bwMode="auto">
            <a:xfrm>
              <a:off x="5192" y="3024"/>
              <a:ext cx="177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60" name="Line 231"/>
            <p:cNvSpPr>
              <a:spLocks noChangeShapeType="1"/>
            </p:cNvSpPr>
            <p:nvPr/>
          </p:nvSpPr>
          <p:spPr bwMode="auto">
            <a:xfrm flipV="1">
              <a:off x="5369" y="2951"/>
              <a:ext cx="73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61" name="Line 232"/>
            <p:cNvSpPr>
              <a:spLocks noChangeShapeType="1"/>
            </p:cNvSpPr>
            <p:nvPr/>
          </p:nvSpPr>
          <p:spPr bwMode="auto">
            <a:xfrm flipV="1">
              <a:off x="5442" y="2821"/>
              <a:ext cx="0" cy="13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62" name="Line 233"/>
            <p:cNvSpPr>
              <a:spLocks noChangeShapeType="1"/>
            </p:cNvSpPr>
            <p:nvPr/>
          </p:nvSpPr>
          <p:spPr bwMode="auto">
            <a:xfrm flipH="1" flipV="1">
              <a:off x="5369" y="2745"/>
              <a:ext cx="73" cy="7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63" name="Line 234"/>
            <p:cNvSpPr>
              <a:spLocks noChangeShapeType="1"/>
            </p:cNvSpPr>
            <p:nvPr/>
          </p:nvSpPr>
          <p:spPr bwMode="auto">
            <a:xfrm flipH="1">
              <a:off x="4786" y="2745"/>
              <a:ext cx="583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64" name="Line 235"/>
            <p:cNvSpPr>
              <a:spLocks noChangeShapeType="1"/>
            </p:cNvSpPr>
            <p:nvPr/>
          </p:nvSpPr>
          <p:spPr bwMode="auto">
            <a:xfrm>
              <a:off x="4960" y="3662"/>
              <a:ext cx="23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65" name="Line 236"/>
            <p:cNvSpPr>
              <a:spLocks noChangeShapeType="1"/>
            </p:cNvSpPr>
            <p:nvPr/>
          </p:nvSpPr>
          <p:spPr bwMode="auto">
            <a:xfrm>
              <a:off x="5192" y="3662"/>
              <a:ext cx="0" cy="20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66" name="Line 237"/>
            <p:cNvSpPr>
              <a:spLocks noChangeShapeType="1"/>
            </p:cNvSpPr>
            <p:nvPr/>
          </p:nvSpPr>
          <p:spPr bwMode="auto">
            <a:xfrm flipH="1">
              <a:off x="4960" y="3863"/>
              <a:ext cx="23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67" name="Line 238"/>
            <p:cNvSpPr>
              <a:spLocks noChangeShapeType="1"/>
            </p:cNvSpPr>
            <p:nvPr/>
          </p:nvSpPr>
          <p:spPr bwMode="auto">
            <a:xfrm flipV="1">
              <a:off x="4960" y="3662"/>
              <a:ext cx="0" cy="20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68" name="Line 239"/>
            <p:cNvSpPr>
              <a:spLocks noChangeShapeType="1"/>
            </p:cNvSpPr>
            <p:nvPr/>
          </p:nvSpPr>
          <p:spPr bwMode="auto">
            <a:xfrm flipV="1">
              <a:off x="4960" y="744"/>
              <a:ext cx="10" cy="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69" name="Line 240"/>
            <p:cNvSpPr>
              <a:spLocks noChangeShapeType="1"/>
            </p:cNvSpPr>
            <p:nvPr/>
          </p:nvSpPr>
          <p:spPr bwMode="auto">
            <a:xfrm flipV="1">
              <a:off x="4960" y="744"/>
              <a:ext cx="135" cy="13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70" name="Line 241"/>
            <p:cNvSpPr>
              <a:spLocks noChangeShapeType="1"/>
            </p:cNvSpPr>
            <p:nvPr/>
          </p:nvSpPr>
          <p:spPr bwMode="auto">
            <a:xfrm flipV="1">
              <a:off x="4994" y="771"/>
              <a:ext cx="198" cy="19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71" name="Line 242"/>
            <p:cNvSpPr>
              <a:spLocks noChangeShapeType="1"/>
            </p:cNvSpPr>
            <p:nvPr/>
          </p:nvSpPr>
          <p:spPr bwMode="auto">
            <a:xfrm flipV="1">
              <a:off x="4960" y="1093"/>
              <a:ext cx="36" cy="3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72" name="Line 243"/>
            <p:cNvSpPr>
              <a:spLocks noChangeShapeType="1"/>
            </p:cNvSpPr>
            <p:nvPr/>
          </p:nvSpPr>
          <p:spPr bwMode="auto">
            <a:xfrm flipV="1">
              <a:off x="5119" y="896"/>
              <a:ext cx="73" cy="7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73" name="Line 244"/>
            <p:cNvSpPr>
              <a:spLocks noChangeShapeType="1"/>
            </p:cNvSpPr>
            <p:nvPr/>
          </p:nvSpPr>
          <p:spPr bwMode="auto">
            <a:xfrm flipV="1">
              <a:off x="4960" y="1093"/>
              <a:ext cx="161" cy="1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74" name="Freeform 245"/>
            <p:cNvSpPr>
              <a:spLocks/>
            </p:cNvSpPr>
            <p:nvPr/>
          </p:nvSpPr>
          <p:spPr bwMode="auto">
            <a:xfrm>
              <a:off x="4979" y="1146"/>
              <a:ext cx="213" cy="215"/>
            </a:xfrm>
            <a:custGeom>
              <a:avLst/>
              <a:gdLst>
                <a:gd name="T0" fmla="*/ 0 w 876"/>
                <a:gd name="T1" fmla="*/ 215 h 877"/>
                <a:gd name="T2" fmla="*/ 20 w 876"/>
                <a:gd name="T3" fmla="*/ 195 h 877"/>
                <a:gd name="T4" fmla="*/ 213 w 876"/>
                <a:gd name="T5" fmla="*/ 0 h 8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6" h="877">
                  <a:moveTo>
                    <a:pt x="0" y="877"/>
                  </a:moveTo>
                  <a:lnTo>
                    <a:pt x="84" y="794"/>
                  </a:lnTo>
                  <a:lnTo>
                    <a:pt x="876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75" name="Line 246"/>
            <p:cNvSpPr>
              <a:spLocks noChangeShapeType="1"/>
            </p:cNvSpPr>
            <p:nvPr/>
          </p:nvSpPr>
          <p:spPr bwMode="auto">
            <a:xfrm flipV="1">
              <a:off x="4722" y="1571"/>
              <a:ext cx="170" cy="17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76" name="Line 247"/>
            <p:cNvSpPr>
              <a:spLocks noChangeShapeType="1"/>
            </p:cNvSpPr>
            <p:nvPr/>
          </p:nvSpPr>
          <p:spPr bwMode="auto">
            <a:xfrm flipV="1">
              <a:off x="5124" y="1270"/>
              <a:ext cx="68" cy="7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77" name="Line 248"/>
            <p:cNvSpPr>
              <a:spLocks noChangeShapeType="1"/>
            </p:cNvSpPr>
            <p:nvPr/>
          </p:nvSpPr>
          <p:spPr bwMode="auto">
            <a:xfrm flipV="1">
              <a:off x="4960" y="1484"/>
              <a:ext cx="21" cy="1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78" name="Line 249"/>
            <p:cNvSpPr>
              <a:spLocks noChangeShapeType="1"/>
            </p:cNvSpPr>
            <p:nvPr/>
          </p:nvSpPr>
          <p:spPr bwMode="auto">
            <a:xfrm flipV="1">
              <a:off x="5104" y="1340"/>
              <a:ext cx="20" cy="2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79" name="Freeform 250"/>
            <p:cNvSpPr>
              <a:spLocks/>
            </p:cNvSpPr>
            <p:nvPr/>
          </p:nvSpPr>
          <p:spPr bwMode="auto">
            <a:xfrm>
              <a:off x="4757" y="1484"/>
              <a:ext cx="348" cy="349"/>
            </a:xfrm>
            <a:custGeom>
              <a:avLst/>
              <a:gdLst>
                <a:gd name="T0" fmla="*/ 0 w 1429"/>
                <a:gd name="T1" fmla="*/ 349 h 1432"/>
                <a:gd name="T2" fmla="*/ 328 w 1429"/>
                <a:gd name="T3" fmla="*/ 20 h 1432"/>
                <a:gd name="T4" fmla="*/ 348 w 1429"/>
                <a:gd name="T5" fmla="*/ 0 h 14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9" h="1432">
                  <a:moveTo>
                    <a:pt x="0" y="1432"/>
                  </a:moveTo>
                  <a:lnTo>
                    <a:pt x="1345" y="84"/>
                  </a:lnTo>
                  <a:lnTo>
                    <a:pt x="1429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80" name="Line 251"/>
            <p:cNvSpPr>
              <a:spLocks noChangeShapeType="1"/>
            </p:cNvSpPr>
            <p:nvPr/>
          </p:nvSpPr>
          <p:spPr bwMode="auto">
            <a:xfrm flipV="1">
              <a:off x="4852" y="1522"/>
              <a:ext cx="340" cy="34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81" name="Line 252"/>
            <p:cNvSpPr>
              <a:spLocks noChangeShapeType="1"/>
            </p:cNvSpPr>
            <p:nvPr/>
          </p:nvSpPr>
          <p:spPr bwMode="auto">
            <a:xfrm flipV="1">
              <a:off x="4975" y="1571"/>
              <a:ext cx="291" cy="29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82" name="Line 253"/>
            <p:cNvSpPr>
              <a:spLocks noChangeShapeType="1"/>
            </p:cNvSpPr>
            <p:nvPr/>
          </p:nvSpPr>
          <p:spPr bwMode="auto">
            <a:xfrm flipV="1">
              <a:off x="5100" y="1583"/>
              <a:ext cx="279" cy="27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83" name="Line 254"/>
            <p:cNvSpPr>
              <a:spLocks noChangeShapeType="1"/>
            </p:cNvSpPr>
            <p:nvPr/>
          </p:nvSpPr>
          <p:spPr bwMode="auto">
            <a:xfrm flipV="1">
              <a:off x="5225" y="1645"/>
              <a:ext cx="217" cy="21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84" name="Line 255"/>
            <p:cNvSpPr>
              <a:spLocks noChangeShapeType="1"/>
            </p:cNvSpPr>
            <p:nvPr/>
          </p:nvSpPr>
          <p:spPr bwMode="auto">
            <a:xfrm flipV="1">
              <a:off x="5350" y="1769"/>
              <a:ext cx="92" cy="9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85" name="Line 256"/>
            <p:cNvSpPr>
              <a:spLocks noChangeShapeType="1"/>
            </p:cNvSpPr>
            <p:nvPr/>
          </p:nvSpPr>
          <p:spPr bwMode="auto">
            <a:xfrm flipV="1">
              <a:off x="4722" y="2745"/>
              <a:ext cx="120" cy="1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86" name="Line 257"/>
            <p:cNvSpPr>
              <a:spLocks noChangeShapeType="1"/>
            </p:cNvSpPr>
            <p:nvPr/>
          </p:nvSpPr>
          <p:spPr bwMode="auto">
            <a:xfrm flipV="1">
              <a:off x="4736" y="2745"/>
              <a:ext cx="231" cy="23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87" name="Line 258"/>
            <p:cNvSpPr>
              <a:spLocks noChangeShapeType="1"/>
            </p:cNvSpPr>
            <p:nvPr/>
          </p:nvSpPr>
          <p:spPr bwMode="auto">
            <a:xfrm flipV="1">
              <a:off x="4813" y="2745"/>
              <a:ext cx="277" cy="27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88" name="Line 259"/>
            <p:cNvSpPr>
              <a:spLocks noChangeShapeType="1"/>
            </p:cNvSpPr>
            <p:nvPr/>
          </p:nvSpPr>
          <p:spPr bwMode="auto">
            <a:xfrm flipV="1">
              <a:off x="4936" y="2745"/>
              <a:ext cx="280" cy="27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89" name="Line 260"/>
            <p:cNvSpPr>
              <a:spLocks noChangeShapeType="1"/>
            </p:cNvSpPr>
            <p:nvPr/>
          </p:nvSpPr>
          <p:spPr bwMode="auto">
            <a:xfrm flipV="1">
              <a:off x="4960" y="2745"/>
              <a:ext cx="380" cy="38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90" name="Line 261"/>
            <p:cNvSpPr>
              <a:spLocks noChangeShapeType="1"/>
            </p:cNvSpPr>
            <p:nvPr/>
          </p:nvSpPr>
          <p:spPr bwMode="auto">
            <a:xfrm flipV="1">
              <a:off x="4984" y="2795"/>
              <a:ext cx="432" cy="43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91" name="Line 262"/>
            <p:cNvSpPr>
              <a:spLocks noChangeShapeType="1"/>
            </p:cNvSpPr>
            <p:nvPr/>
          </p:nvSpPr>
          <p:spPr bwMode="auto">
            <a:xfrm flipV="1">
              <a:off x="5110" y="3144"/>
              <a:ext cx="82" cy="8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92" name="Line 263"/>
            <p:cNvSpPr>
              <a:spLocks noChangeShapeType="1"/>
            </p:cNvSpPr>
            <p:nvPr/>
          </p:nvSpPr>
          <p:spPr bwMode="auto">
            <a:xfrm flipV="1">
              <a:off x="5310" y="2892"/>
              <a:ext cx="132" cy="13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93" name="Line 264"/>
            <p:cNvSpPr>
              <a:spLocks noChangeShapeType="1"/>
            </p:cNvSpPr>
            <p:nvPr/>
          </p:nvSpPr>
          <p:spPr bwMode="auto">
            <a:xfrm flipV="1">
              <a:off x="4960" y="3662"/>
              <a:ext cx="89" cy="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94" name="Line 265"/>
            <p:cNvSpPr>
              <a:spLocks noChangeShapeType="1"/>
            </p:cNvSpPr>
            <p:nvPr/>
          </p:nvSpPr>
          <p:spPr bwMode="auto">
            <a:xfrm flipV="1">
              <a:off x="4972" y="3662"/>
              <a:ext cx="202" cy="20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395" name="Line 266"/>
            <p:cNvSpPr>
              <a:spLocks noChangeShapeType="1"/>
            </p:cNvSpPr>
            <p:nvPr/>
          </p:nvSpPr>
          <p:spPr bwMode="auto">
            <a:xfrm flipV="1">
              <a:off x="5097" y="3768"/>
              <a:ext cx="95" cy="9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86674" name="Group 306"/>
          <p:cNvGrpSpPr>
            <a:grpSpLocks/>
          </p:cNvGrpSpPr>
          <p:nvPr/>
        </p:nvGrpSpPr>
        <p:grpSpPr bwMode="auto">
          <a:xfrm>
            <a:off x="1325563" y="114300"/>
            <a:ext cx="3408362" cy="6438900"/>
            <a:chOff x="835" y="79"/>
            <a:chExt cx="2147" cy="4056"/>
          </a:xfrm>
        </p:grpSpPr>
        <p:sp>
          <p:nvSpPr>
            <p:cNvPr id="47273" name="Freeform 267"/>
            <p:cNvSpPr>
              <a:spLocks/>
            </p:cNvSpPr>
            <p:nvPr/>
          </p:nvSpPr>
          <p:spPr bwMode="auto">
            <a:xfrm>
              <a:off x="2293" y="79"/>
              <a:ext cx="110" cy="219"/>
            </a:xfrm>
            <a:custGeom>
              <a:avLst/>
              <a:gdLst>
                <a:gd name="T0" fmla="*/ 0 w 448"/>
                <a:gd name="T1" fmla="*/ 219 h 896"/>
                <a:gd name="T2" fmla="*/ 110 w 448"/>
                <a:gd name="T3" fmla="*/ 0 h 896"/>
                <a:gd name="T4" fmla="*/ 103 w 448"/>
                <a:gd name="T5" fmla="*/ 219 h 8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8" h="896">
                  <a:moveTo>
                    <a:pt x="0" y="896"/>
                  </a:moveTo>
                  <a:lnTo>
                    <a:pt x="448" y="0"/>
                  </a:lnTo>
                  <a:lnTo>
                    <a:pt x="418" y="89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74" name="Line 268"/>
            <p:cNvSpPr>
              <a:spLocks noChangeShapeType="1"/>
            </p:cNvSpPr>
            <p:nvPr/>
          </p:nvSpPr>
          <p:spPr bwMode="auto">
            <a:xfrm flipH="1">
              <a:off x="2324" y="238"/>
              <a:ext cx="7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75" name="Line 269"/>
            <p:cNvSpPr>
              <a:spLocks noChangeShapeType="1"/>
            </p:cNvSpPr>
            <p:nvPr/>
          </p:nvSpPr>
          <p:spPr bwMode="auto">
            <a:xfrm flipV="1">
              <a:off x="2565" y="192"/>
              <a:ext cx="0" cy="16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76" name="Line 270"/>
            <p:cNvSpPr>
              <a:spLocks noChangeShapeType="1"/>
            </p:cNvSpPr>
            <p:nvPr/>
          </p:nvSpPr>
          <p:spPr bwMode="auto">
            <a:xfrm>
              <a:off x="2565" y="192"/>
              <a:ext cx="13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77" name="Freeform 271"/>
            <p:cNvSpPr>
              <a:spLocks/>
            </p:cNvSpPr>
            <p:nvPr/>
          </p:nvSpPr>
          <p:spPr bwMode="auto">
            <a:xfrm>
              <a:off x="2703" y="158"/>
              <a:ext cx="279" cy="70"/>
            </a:xfrm>
            <a:custGeom>
              <a:avLst/>
              <a:gdLst>
                <a:gd name="T0" fmla="*/ 279 w 1138"/>
                <a:gd name="T1" fmla="*/ 35 h 285"/>
                <a:gd name="T2" fmla="*/ 0 w 1138"/>
                <a:gd name="T3" fmla="*/ 70 h 285"/>
                <a:gd name="T4" fmla="*/ 0 w 1138"/>
                <a:gd name="T5" fmla="*/ 0 h 285"/>
                <a:gd name="T6" fmla="*/ 279 w 1138"/>
                <a:gd name="T7" fmla="*/ 35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8" h="285">
                  <a:moveTo>
                    <a:pt x="1138" y="142"/>
                  </a:moveTo>
                  <a:lnTo>
                    <a:pt x="0" y="285"/>
                  </a:lnTo>
                  <a:lnTo>
                    <a:pt x="0" y="0"/>
                  </a:lnTo>
                  <a:lnTo>
                    <a:pt x="1138" y="142"/>
                  </a:lnTo>
                  <a:close/>
                </a:path>
              </a:pathLst>
            </a:custGeom>
            <a:solidFill>
              <a:srgbClr val="FF0000"/>
            </a:solidFill>
            <a:ln w="1270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78" name="Freeform 272"/>
            <p:cNvSpPr>
              <a:spLocks/>
            </p:cNvSpPr>
            <p:nvPr/>
          </p:nvSpPr>
          <p:spPr bwMode="auto">
            <a:xfrm>
              <a:off x="2703" y="158"/>
              <a:ext cx="279" cy="70"/>
            </a:xfrm>
            <a:custGeom>
              <a:avLst/>
              <a:gdLst>
                <a:gd name="T0" fmla="*/ 279 w 1138"/>
                <a:gd name="T1" fmla="*/ 35 h 285"/>
                <a:gd name="T2" fmla="*/ 0 w 1138"/>
                <a:gd name="T3" fmla="*/ 70 h 285"/>
                <a:gd name="T4" fmla="*/ 0 w 1138"/>
                <a:gd name="T5" fmla="*/ 0 h 285"/>
                <a:gd name="T6" fmla="*/ 279 w 1138"/>
                <a:gd name="T7" fmla="*/ 35 h 2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8" h="285">
                  <a:moveTo>
                    <a:pt x="1138" y="142"/>
                  </a:moveTo>
                  <a:lnTo>
                    <a:pt x="0" y="285"/>
                  </a:lnTo>
                  <a:lnTo>
                    <a:pt x="0" y="0"/>
                  </a:lnTo>
                  <a:lnTo>
                    <a:pt x="1138" y="142"/>
                  </a:lnTo>
                  <a:close/>
                </a:path>
              </a:pathLst>
            </a:custGeom>
            <a:noFill/>
            <a:ln w="127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79" name="Line 273"/>
            <p:cNvSpPr>
              <a:spLocks noChangeShapeType="1"/>
            </p:cNvSpPr>
            <p:nvPr/>
          </p:nvSpPr>
          <p:spPr bwMode="auto">
            <a:xfrm>
              <a:off x="2565" y="781"/>
              <a:ext cx="0" cy="10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80" name="Line 274"/>
            <p:cNvSpPr>
              <a:spLocks noChangeShapeType="1"/>
            </p:cNvSpPr>
            <p:nvPr/>
          </p:nvSpPr>
          <p:spPr bwMode="auto">
            <a:xfrm>
              <a:off x="2565" y="882"/>
              <a:ext cx="72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81" name="Line 275"/>
            <p:cNvSpPr>
              <a:spLocks noChangeShapeType="1"/>
            </p:cNvSpPr>
            <p:nvPr/>
          </p:nvSpPr>
          <p:spPr bwMode="auto">
            <a:xfrm>
              <a:off x="2705" y="882"/>
              <a:ext cx="74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82" name="Line 276"/>
            <p:cNvSpPr>
              <a:spLocks noChangeShapeType="1"/>
            </p:cNvSpPr>
            <p:nvPr/>
          </p:nvSpPr>
          <p:spPr bwMode="auto">
            <a:xfrm>
              <a:off x="2779" y="882"/>
              <a:ext cx="0" cy="7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83" name="Line 277"/>
            <p:cNvSpPr>
              <a:spLocks noChangeShapeType="1"/>
            </p:cNvSpPr>
            <p:nvPr/>
          </p:nvSpPr>
          <p:spPr bwMode="auto">
            <a:xfrm flipH="1">
              <a:off x="2779" y="1490"/>
              <a:ext cx="1" cy="7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84" name="Line 278"/>
            <p:cNvSpPr>
              <a:spLocks noChangeShapeType="1"/>
            </p:cNvSpPr>
            <p:nvPr/>
          </p:nvSpPr>
          <p:spPr bwMode="auto">
            <a:xfrm flipH="1">
              <a:off x="2717" y="1569"/>
              <a:ext cx="62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85" name="Line 279"/>
            <p:cNvSpPr>
              <a:spLocks noChangeShapeType="1"/>
            </p:cNvSpPr>
            <p:nvPr/>
          </p:nvSpPr>
          <p:spPr bwMode="auto">
            <a:xfrm flipH="1">
              <a:off x="2565" y="1569"/>
              <a:ext cx="72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86" name="Line 280"/>
            <p:cNvSpPr>
              <a:spLocks noChangeShapeType="1"/>
            </p:cNvSpPr>
            <p:nvPr/>
          </p:nvSpPr>
          <p:spPr bwMode="auto">
            <a:xfrm>
              <a:off x="2565" y="1569"/>
              <a:ext cx="0" cy="8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87" name="Line 281"/>
            <p:cNvSpPr>
              <a:spLocks noChangeShapeType="1"/>
            </p:cNvSpPr>
            <p:nvPr/>
          </p:nvSpPr>
          <p:spPr bwMode="auto">
            <a:xfrm>
              <a:off x="2565" y="2193"/>
              <a:ext cx="0" cy="11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88" name="Line 282"/>
            <p:cNvSpPr>
              <a:spLocks noChangeShapeType="1"/>
            </p:cNvSpPr>
            <p:nvPr/>
          </p:nvSpPr>
          <p:spPr bwMode="auto">
            <a:xfrm flipH="1">
              <a:off x="2486" y="2304"/>
              <a:ext cx="79" cy="7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89" name="Line 284"/>
            <p:cNvSpPr>
              <a:spLocks noChangeShapeType="1"/>
            </p:cNvSpPr>
            <p:nvPr/>
          </p:nvSpPr>
          <p:spPr bwMode="auto">
            <a:xfrm flipH="1">
              <a:off x="1030" y="3686"/>
              <a:ext cx="154" cy="15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90" name="Line 285"/>
            <p:cNvSpPr>
              <a:spLocks noChangeShapeType="1"/>
            </p:cNvSpPr>
            <p:nvPr/>
          </p:nvSpPr>
          <p:spPr bwMode="auto">
            <a:xfrm>
              <a:off x="1030" y="3839"/>
              <a:ext cx="97" cy="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91" name="Freeform 287"/>
            <p:cNvSpPr>
              <a:spLocks/>
            </p:cNvSpPr>
            <p:nvPr/>
          </p:nvSpPr>
          <p:spPr bwMode="auto">
            <a:xfrm>
              <a:off x="1103" y="3915"/>
              <a:ext cx="221" cy="220"/>
            </a:xfrm>
            <a:custGeom>
              <a:avLst/>
              <a:gdLst>
                <a:gd name="T0" fmla="*/ 221 w 905"/>
                <a:gd name="T1" fmla="*/ 220 h 905"/>
                <a:gd name="T2" fmla="*/ 0 w 905"/>
                <a:gd name="T3" fmla="*/ 49 h 905"/>
                <a:gd name="T4" fmla="*/ 49 w 905"/>
                <a:gd name="T5" fmla="*/ 0 h 905"/>
                <a:gd name="T6" fmla="*/ 221 w 905"/>
                <a:gd name="T7" fmla="*/ 220 h 9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5" h="905">
                  <a:moveTo>
                    <a:pt x="905" y="905"/>
                  </a:moveTo>
                  <a:lnTo>
                    <a:pt x="0" y="201"/>
                  </a:lnTo>
                  <a:lnTo>
                    <a:pt x="201" y="0"/>
                  </a:lnTo>
                  <a:lnTo>
                    <a:pt x="905" y="905"/>
                  </a:lnTo>
                  <a:close/>
                </a:path>
              </a:pathLst>
            </a:custGeom>
            <a:solidFill>
              <a:srgbClr val="FF0000"/>
            </a:solidFill>
            <a:ln w="1270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92" name="Freeform 288"/>
            <p:cNvSpPr>
              <a:spLocks/>
            </p:cNvSpPr>
            <p:nvPr/>
          </p:nvSpPr>
          <p:spPr bwMode="auto">
            <a:xfrm>
              <a:off x="2633" y="648"/>
              <a:ext cx="110" cy="219"/>
            </a:xfrm>
            <a:custGeom>
              <a:avLst/>
              <a:gdLst>
                <a:gd name="T0" fmla="*/ 0 w 449"/>
                <a:gd name="T1" fmla="*/ 219 h 896"/>
                <a:gd name="T2" fmla="*/ 110 w 449"/>
                <a:gd name="T3" fmla="*/ 0 h 896"/>
                <a:gd name="T4" fmla="*/ 102 w 449"/>
                <a:gd name="T5" fmla="*/ 219 h 8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9" h="896">
                  <a:moveTo>
                    <a:pt x="0" y="896"/>
                  </a:moveTo>
                  <a:lnTo>
                    <a:pt x="449" y="0"/>
                  </a:lnTo>
                  <a:lnTo>
                    <a:pt x="418" y="89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93" name="Line 289"/>
            <p:cNvSpPr>
              <a:spLocks noChangeShapeType="1"/>
            </p:cNvSpPr>
            <p:nvPr/>
          </p:nvSpPr>
          <p:spPr bwMode="auto">
            <a:xfrm flipH="1">
              <a:off x="2664" y="805"/>
              <a:ext cx="7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94" name="Freeform 290"/>
            <p:cNvSpPr>
              <a:spLocks/>
            </p:cNvSpPr>
            <p:nvPr/>
          </p:nvSpPr>
          <p:spPr bwMode="auto">
            <a:xfrm>
              <a:off x="2435" y="1346"/>
              <a:ext cx="109" cy="220"/>
            </a:xfrm>
            <a:custGeom>
              <a:avLst/>
              <a:gdLst>
                <a:gd name="T0" fmla="*/ 0 w 449"/>
                <a:gd name="T1" fmla="*/ 220 h 897"/>
                <a:gd name="T2" fmla="*/ 109 w 449"/>
                <a:gd name="T3" fmla="*/ 0 h 897"/>
                <a:gd name="T4" fmla="*/ 101 w 449"/>
                <a:gd name="T5" fmla="*/ 220 h 8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9" h="897">
                  <a:moveTo>
                    <a:pt x="0" y="897"/>
                  </a:moveTo>
                  <a:lnTo>
                    <a:pt x="449" y="0"/>
                  </a:lnTo>
                  <a:lnTo>
                    <a:pt x="418" y="89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95" name="Line 291"/>
            <p:cNvSpPr>
              <a:spLocks noChangeShapeType="1"/>
            </p:cNvSpPr>
            <p:nvPr/>
          </p:nvSpPr>
          <p:spPr bwMode="auto">
            <a:xfrm flipH="1">
              <a:off x="2466" y="1505"/>
              <a:ext cx="7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96" name="Freeform 292"/>
            <p:cNvSpPr>
              <a:spLocks/>
            </p:cNvSpPr>
            <p:nvPr/>
          </p:nvSpPr>
          <p:spPr bwMode="auto">
            <a:xfrm>
              <a:off x="2601" y="2322"/>
              <a:ext cx="109" cy="218"/>
            </a:xfrm>
            <a:custGeom>
              <a:avLst/>
              <a:gdLst>
                <a:gd name="T0" fmla="*/ 0 w 449"/>
                <a:gd name="T1" fmla="*/ 218 h 896"/>
                <a:gd name="T2" fmla="*/ 109 w 449"/>
                <a:gd name="T3" fmla="*/ 0 h 896"/>
                <a:gd name="T4" fmla="*/ 101 w 449"/>
                <a:gd name="T5" fmla="*/ 218 h 8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9" h="896">
                  <a:moveTo>
                    <a:pt x="0" y="896"/>
                  </a:moveTo>
                  <a:lnTo>
                    <a:pt x="449" y="0"/>
                  </a:lnTo>
                  <a:lnTo>
                    <a:pt x="418" y="89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97" name="Line 293"/>
            <p:cNvSpPr>
              <a:spLocks noChangeShapeType="1"/>
            </p:cNvSpPr>
            <p:nvPr/>
          </p:nvSpPr>
          <p:spPr bwMode="auto">
            <a:xfrm flipH="1">
              <a:off x="2633" y="2480"/>
              <a:ext cx="7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98" name="Freeform 294"/>
            <p:cNvSpPr>
              <a:spLocks/>
            </p:cNvSpPr>
            <p:nvPr/>
          </p:nvSpPr>
          <p:spPr bwMode="auto">
            <a:xfrm>
              <a:off x="835" y="3686"/>
              <a:ext cx="111" cy="218"/>
            </a:xfrm>
            <a:custGeom>
              <a:avLst/>
              <a:gdLst>
                <a:gd name="T0" fmla="*/ 0 w 449"/>
                <a:gd name="T1" fmla="*/ 218 h 896"/>
                <a:gd name="T2" fmla="*/ 111 w 449"/>
                <a:gd name="T3" fmla="*/ 0 h 896"/>
                <a:gd name="T4" fmla="*/ 103 w 449"/>
                <a:gd name="T5" fmla="*/ 218 h 8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9" h="896">
                  <a:moveTo>
                    <a:pt x="0" y="896"/>
                  </a:moveTo>
                  <a:lnTo>
                    <a:pt x="449" y="0"/>
                  </a:lnTo>
                  <a:lnTo>
                    <a:pt x="418" y="89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99" name="Line 295"/>
            <p:cNvSpPr>
              <a:spLocks noChangeShapeType="1"/>
            </p:cNvSpPr>
            <p:nvPr/>
          </p:nvSpPr>
          <p:spPr bwMode="auto">
            <a:xfrm flipH="1">
              <a:off x="867" y="3843"/>
              <a:ext cx="7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86675" name="Group 307"/>
          <p:cNvGrpSpPr>
            <a:grpSpLocks/>
          </p:cNvGrpSpPr>
          <p:nvPr/>
        </p:nvGrpSpPr>
        <p:grpSpPr bwMode="auto">
          <a:xfrm>
            <a:off x="7735888" y="266700"/>
            <a:ext cx="604837" cy="347663"/>
            <a:chOff x="4873" y="168"/>
            <a:chExt cx="381" cy="219"/>
          </a:xfrm>
        </p:grpSpPr>
        <p:sp>
          <p:nvSpPr>
            <p:cNvPr id="47268" name="Freeform 296"/>
            <p:cNvSpPr>
              <a:spLocks/>
            </p:cNvSpPr>
            <p:nvPr/>
          </p:nvSpPr>
          <p:spPr bwMode="auto">
            <a:xfrm>
              <a:off x="4873" y="168"/>
              <a:ext cx="109" cy="219"/>
            </a:xfrm>
            <a:custGeom>
              <a:avLst/>
              <a:gdLst>
                <a:gd name="T0" fmla="*/ 0 w 450"/>
                <a:gd name="T1" fmla="*/ 219 h 896"/>
                <a:gd name="T2" fmla="*/ 109 w 450"/>
                <a:gd name="T3" fmla="*/ 0 h 896"/>
                <a:gd name="T4" fmla="*/ 101 w 450"/>
                <a:gd name="T5" fmla="*/ 219 h 8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0" h="896">
                  <a:moveTo>
                    <a:pt x="0" y="896"/>
                  </a:moveTo>
                  <a:lnTo>
                    <a:pt x="450" y="0"/>
                  </a:lnTo>
                  <a:lnTo>
                    <a:pt x="418" y="89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69" name="Line 297"/>
            <p:cNvSpPr>
              <a:spLocks noChangeShapeType="1"/>
            </p:cNvSpPr>
            <p:nvPr/>
          </p:nvSpPr>
          <p:spPr bwMode="auto">
            <a:xfrm flipH="1">
              <a:off x="4904" y="325"/>
              <a:ext cx="7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70" name="Line 298"/>
            <p:cNvSpPr>
              <a:spLocks noChangeShapeType="1"/>
            </p:cNvSpPr>
            <p:nvPr/>
          </p:nvSpPr>
          <p:spPr bwMode="auto">
            <a:xfrm>
              <a:off x="5045" y="313"/>
              <a:ext cx="6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71" name="Freeform 299"/>
            <p:cNvSpPr>
              <a:spLocks/>
            </p:cNvSpPr>
            <p:nvPr/>
          </p:nvSpPr>
          <p:spPr bwMode="auto">
            <a:xfrm>
              <a:off x="5145" y="168"/>
              <a:ext cx="109" cy="219"/>
            </a:xfrm>
            <a:custGeom>
              <a:avLst/>
              <a:gdLst>
                <a:gd name="T0" fmla="*/ 0 w 449"/>
                <a:gd name="T1" fmla="*/ 219 h 896"/>
                <a:gd name="T2" fmla="*/ 109 w 449"/>
                <a:gd name="T3" fmla="*/ 0 h 896"/>
                <a:gd name="T4" fmla="*/ 101 w 449"/>
                <a:gd name="T5" fmla="*/ 219 h 8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9" h="896">
                  <a:moveTo>
                    <a:pt x="0" y="896"/>
                  </a:moveTo>
                  <a:lnTo>
                    <a:pt x="449" y="0"/>
                  </a:lnTo>
                  <a:lnTo>
                    <a:pt x="418" y="89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72" name="Line 300"/>
            <p:cNvSpPr>
              <a:spLocks noChangeShapeType="1"/>
            </p:cNvSpPr>
            <p:nvPr/>
          </p:nvSpPr>
          <p:spPr bwMode="auto">
            <a:xfrm flipH="1">
              <a:off x="5175" y="325"/>
              <a:ext cx="7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86677" name="Group 309"/>
          <p:cNvGrpSpPr>
            <a:grpSpLocks/>
          </p:cNvGrpSpPr>
          <p:nvPr/>
        </p:nvGrpSpPr>
        <p:grpSpPr bwMode="auto">
          <a:xfrm>
            <a:off x="1073150" y="801688"/>
            <a:ext cx="6030913" cy="5865812"/>
            <a:chOff x="676" y="505"/>
            <a:chExt cx="3799" cy="3695"/>
          </a:xfrm>
        </p:grpSpPr>
        <p:sp>
          <p:nvSpPr>
            <p:cNvPr id="47111" name="Line 12"/>
            <p:cNvSpPr>
              <a:spLocks noChangeShapeType="1"/>
            </p:cNvSpPr>
            <p:nvPr/>
          </p:nvSpPr>
          <p:spPr bwMode="auto">
            <a:xfrm>
              <a:off x="2565" y="505"/>
              <a:ext cx="0" cy="14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12" name="Line 13"/>
            <p:cNvSpPr>
              <a:spLocks noChangeShapeType="1"/>
            </p:cNvSpPr>
            <p:nvPr/>
          </p:nvSpPr>
          <p:spPr bwMode="auto">
            <a:xfrm>
              <a:off x="2565" y="678"/>
              <a:ext cx="0" cy="2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13" name="Line 14"/>
            <p:cNvSpPr>
              <a:spLocks noChangeShapeType="1"/>
            </p:cNvSpPr>
            <p:nvPr/>
          </p:nvSpPr>
          <p:spPr bwMode="auto">
            <a:xfrm>
              <a:off x="2565" y="737"/>
              <a:ext cx="0" cy="16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14" name="Line 15"/>
            <p:cNvSpPr>
              <a:spLocks noChangeShapeType="1"/>
            </p:cNvSpPr>
            <p:nvPr/>
          </p:nvSpPr>
          <p:spPr bwMode="auto">
            <a:xfrm>
              <a:off x="2565" y="934"/>
              <a:ext cx="0" cy="2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15" name="Line 16"/>
            <p:cNvSpPr>
              <a:spLocks noChangeShapeType="1"/>
            </p:cNvSpPr>
            <p:nvPr/>
          </p:nvSpPr>
          <p:spPr bwMode="auto">
            <a:xfrm>
              <a:off x="2565" y="992"/>
              <a:ext cx="0" cy="1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16" name="Line 17"/>
            <p:cNvSpPr>
              <a:spLocks noChangeShapeType="1"/>
            </p:cNvSpPr>
            <p:nvPr/>
          </p:nvSpPr>
          <p:spPr bwMode="auto">
            <a:xfrm>
              <a:off x="2565" y="1189"/>
              <a:ext cx="0" cy="2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17" name="Line 18"/>
            <p:cNvSpPr>
              <a:spLocks noChangeShapeType="1"/>
            </p:cNvSpPr>
            <p:nvPr/>
          </p:nvSpPr>
          <p:spPr bwMode="auto">
            <a:xfrm>
              <a:off x="2565" y="1248"/>
              <a:ext cx="0" cy="16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18" name="Line 19"/>
            <p:cNvSpPr>
              <a:spLocks noChangeShapeType="1"/>
            </p:cNvSpPr>
            <p:nvPr/>
          </p:nvSpPr>
          <p:spPr bwMode="auto">
            <a:xfrm>
              <a:off x="2565" y="1445"/>
              <a:ext cx="0" cy="2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19" name="Line 20"/>
            <p:cNvSpPr>
              <a:spLocks noChangeShapeType="1"/>
            </p:cNvSpPr>
            <p:nvPr/>
          </p:nvSpPr>
          <p:spPr bwMode="auto">
            <a:xfrm>
              <a:off x="2565" y="1503"/>
              <a:ext cx="0" cy="1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20" name="Line 21"/>
            <p:cNvSpPr>
              <a:spLocks noChangeShapeType="1"/>
            </p:cNvSpPr>
            <p:nvPr/>
          </p:nvSpPr>
          <p:spPr bwMode="auto">
            <a:xfrm>
              <a:off x="2565" y="1700"/>
              <a:ext cx="0" cy="2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21" name="Line 22"/>
            <p:cNvSpPr>
              <a:spLocks noChangeShapeType="1"/>
            </p:cNvSpPr>
            <p:nvPr/>
          </p:nvSpPr>
          <p:spPr bwMode="auto">
            <a:xfrm>
              <a:off x="2565" y="1759"/>
              <a:ext cx="0" cy="16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22" name="Line 23"/>
            <p:cNvSpPr>
              <a:spLocks noChangeShapeType="1"/>
            </p:cNvSpPr>
            <p:nvPr/>
          </p:nvSpPr>
          <p:spPr bwMode="auto">
            <a:xfrm>
              <a:off x="2565" y="1956"/>
              <a:ext cx="0" cy="2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23" name="Line 24"/>
            <p:cNvSpPr>
              <a:spLocks noChangeShapeType="1"/>
            </p:cNvSpPr>
            <p:nvPr/>
          </p:nvSpPr>
          <p:spPr bwMode="auto">
            <a:xfrm>
              <a:off x="2565" y="2014"/>
              <a:ext cx="0" cy="1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24" name="Line 25"/>
            <p:cNvSpPr>
              <a:spLocks noChangeShapeType="1"/>
            </p:cNvSpPr>
            <p:nvPr/>
          </p:nvSpPr>
          <p:spPr bwMode="auto">
            <a:xfrm>
              <a:off x="2565" y="2211"/>
              <a:ext cx="0" cy="2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25" name="Line 26"/>
            <p:cNvSpPr>
              <a:spLocks noChangeShapeType="1"/>
            </p:cNvSpPr>
            <p:nvPr/>
          </p:nvSpPr>
          <p:spPr bwMode="auto">
            <a:xfrm>
              <a:off x="2565" y="2270"/>
              <a:ext cx="0" cy="16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26" name="Line 27"/>
            <p:cNvSpPr>
              <a:spLocks noChangeShapeType="1"/>
            </p:cNvSpPr>
            <p:nvPr/>
          </p:nvSpPr>
          <p:spPr bwMode="auto">
            <a:xfrm>
              <a:off x="2565" y="2467"/>
              <a:ext cx="0" cy="2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27" name="Line 28"/>
            <p:cNvSpPr>
              <a:spLocks noChangeShapeType="1"/>
            </p:cNvSpPr>
            <p:nvPr/>
          </p:nvSpPr>
          <p:spPr bwMode="auto">
            <a:xfrm>
              <a:off x="2565" y="2525"/>
              <a:ext cx="0" cy="1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28" name="Line 29"/>
            <p:cNvSpPr>
              <a:spLocks noChangeShapeType="1"/>
            </p:cNvSpPr>
            <p:nvPr/>
          </p:nvSpPr>
          <p:spPr bwMode="auto">
            <a:xfrm>
              <a:off x="2565" y="2722"/>
              <a:ext cx="0" cy="2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29" name="Line 30"/>
            <p:cNvSpPr>
              <a:spLocks noChangeShapeType="1"/>
            </p:cNvSpPr>
            <p:nvPr/>
          </p:nvSpPr>
          <p:spPr bwMode="auto">
            <a:xfrm>
              <a:off x="2565" y="2781"/>
              <a:ext cx="0" cy="16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30" name="Line 31"/>
            <p:cNvSpPr>
              <a:spLocks noChangeShapeType="1"/>
            </p:cNvSpPr>
            <p:nvPr/>
          </p:nvSpPr>
          <p:spPr bwMode="auto">
            <a:xfrm>
              <a:off x="2565" y="2978"/>
              <a:ext cx="0" cy="2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31" name="Line 32"/>
            <p:cNvSpPr>
              <a:spLocks noChangeShapeType="1"/>
            </p:cNvSpPr>
            <p:nvPr/>
          </p:nvSpPr>
          <p:spPr bwMode="auto">
            <a:xfrm>
              <a:off x="2565" y="3036"/>
              <a:ext cx="0" cy="1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32" name="Line 33"/>
            <p:cNvSpPr>
              <a:spLocks noChangeShapeType="1"/>
            </p:cNvSpPr>
            <p:nvPr/>
          </p:nvSpPr>
          <p:spPr bwMode="auto">
            <a:xfrm>
              <a:off x="2565" y="3233"/>
              <a:ext cx="0" cy="2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33" name="Line 34"/>
            <p:cNvSpPr>
              <a:spLocks noChangeShapeType="1"/>
            </p:cNvSpPr>
            <p:nvPr/>
          </p:nvSpPr>
          <p:spPr bwMode="auto">
            <a:xfrm>
              <a:off x="2565" y="3292"/>
              <a:ext cx="0" cy="16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34" name="Line 35"/>
            <p:cNvSpPr>
              <a:spLocks noChangeShapeType="1"/>
            </p:cNvSpPr>
            <p:nvPr/>
          </p:nvSpPr>
          <p:spPr bwMode="auto">
            <a:xfrm>
              <a:off x="2565" y="3489"/>
              <a:ext cx="0" cy="2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35" name="Line 36"/>
            <p:cNvSpPr>
              <a:spLocks noChangeShapeType="1"/>
            </p:cNvSpPr>
            <p:nvPr/>
          </p:nvSpPr>
          <p:spPr bwMode="auto">
            <a:xfrm>
              <a:off x="2565" y="3547"/>
              <a:ext cx="0" cy="1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36" name="Line 37"/>
            <p:cNvSpPr>
              <a:spLocks noChangeShapeType="1"/>
            </p:cNvSpPr>
            <p:nvPr/>
          </p:nvSpPr>
          <p:spPr bwMode="auto">
            <a:xfrm>
              <a:off x="2565" y="3744"/>
              <a:ext cx="0" cy="2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37" name="Line 38"/>
            <p:cNvSpPr>
              <a:spLocks noChangeShapeType="1"/>
            </p:cNvSpPr>
            <p:nvPr/>
          </p:nvSpPr>
          <p:spPr bwMode="auto">
            <a:xfrm>
              <a:off x="2565" y="3803"/>
              <a:ext cx="0" cy="16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38" name="Line 39"/>
            <p:cNvSpPr>
              <a:spLocks noChangeShapeType="1"/>
            </p:cNvSpPr>
            <p:nvPr/>
          </p:nvSpPr>
          <p:spPr bwMode="auto">
            <a:xfrm>
              <a:off x="2565" y="4000"/>
              <a:ext cx="0" cy="2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39" name="Line 40"/>
            <p:cNvSpPr>
              <a:spLocks noChangeShapeType="1"/>
            </p:cNvSpPr>
            <p:nvPr/>
          </p:nvSpPr>
          <p:spPr bwMode="auto">
            <a:xfrm>
              <a:off x="2565" y="4058"/>
              <a:ext cx="0" cy="14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40" name="Line 41"/>
            <p:cNvSpPr>
              <a:spLocks noChangeShapeType="1"/>
            </p:cNvSpPr>
            <p:nvPr/>
          </p:nvSpPr>
          <p:spPr bwMode="auto">
            <a:xfrm>
              <a:off x="676" y="2305"/>
              <a:ext cx="13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41" name="Line 42"/>
            <p:cNvSpPr>
              <a:spLocks noChangeShapeType="1"/>
            </p:cNvSpPr>
            <p:nvPr/>
          </p:nvSpPr>
          <p:spPr bwMode="auto">
            <a:xfrm>
              <a:off x="838" y="2305"/>
              <a:ext cx="2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42" name="Line 43"/>
            <p:cNvSpPr>
              <a:spLocks noChangeShapeType="1"/>
            </p:cNvSpPr>
            <p:nvPr/>
          </p:nvSpPr>
          <p:spPr bwMode="auto">
            <a:xfrm>
              <a:off x="895" y="2305"/>
              <a:ext cx="15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43" name="Line 44"/>
            <p:cNvSpPr>
              <a:spLocks noChangeShapeType="1"/>
            </p:cNvSpPr>
            <p:nvPr/>
          </p:nvSpPr>
          <p:spPr bwMode="auto">
            <a:xfrm>
              <a:off x="1085" y="2305"/>
              <a:ext cx="2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44" name="Line 45"/>
            <p:cNvSpPr>
              <a:spLocks noChangeShapeType="1"/>
            </p:cNvSpPr>
            <p:nvPr/>
          </p:nvSpPr>
          <p:spPr bwMode="auto">
            <a:xfrm>
              <a:off x="1143" y="2305"/>
              <a:ext cx="15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45" name="Line 46"/>
            <p:cNvSpPr>
              <a:spLocks noChangeShapeType="1"/>
            </p:cNvSpPr>
            <p:nvPr/>
          </p:nvSpPr>
          <p:spPr bwMode="auto">
            <a:xfrm>
              <a:off x="1331" y="2305"/>
              <a:ext cx="2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46" name="Line 47"/>
            <p:cNvSpPr>
              <a:spLocks noChangeShapeType="1"/>
            </p:cNvSpPr>
            <p:nvPr/>
          </p:nvSpPr>
          <p:spPr bwMode="auto">
            <a:xfrm>
              <a:off x="1389" y="2305"/>
              <a:ext cx="15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47" name="Line 48"/>
            <p:cNvSpPr>
              <a:spLocks noChangeShapeType="1"/>
            </p:cNvSpPr>
            <p:nvPr/>
          </p:nvSpPr>
          <p:spPr bwMode="auto">
            <a:xfrm>
              <a:off x="1579" y="2305"/>
              <a:ext cx="2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48" name="Line 49"/>
            <p:cNvSpPr>
              <a:spLocks noChangeShapeType="1"/>
            </p:cNvSpPr>
            <p:nvPr/>
          </p:nvSpPr>
          <p:spPr bwMode="auto">
            <a:xfrm>
              <a:off x="1635" y="2305"/>
              <a:ext cx="15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49" name="Line 50"/>
            <p:cNvSpPr>
              <a:spLocks noChangeShapeType="1"/>
            </p:cNvSpPr>
            <p:nvPr/>
          </p:nvSpPr>
          <p:spPr bwMode="auto">
            <a:xfrm>
              <a:off x="1825" y="2305"/>
              <a:ext cx="2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50" name="Line 51"/>
            <p:cNvSpPr>
              <a:spLocks noChangeShapeType="1"/>
            </p:cNvSpPr>
            <p:nvPr/>
          </p:nvSpPr>
          <p:spPr bwMode="auto">
            <a:xfrm>
              <a:off x="1881" y="2305"/>
              <a:ext cx="15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51" name="Line 52"/>
            <p:cNvSpPr>
              <a:spLocks noChangeShapeType="1"/>
            </p:cNvSpPr>
            <p:nvPr/>
          </p:nvSpPr>
          <p:spPr bwMode="auto">
            <a:xfrm>
              <a:off x="2071" y="2305"/>
              <a:ext cx="2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52" name="Line 53"/>
            <p:cNvSpPr>
              <a:spLocks noChangeShapeType="1"/>
            </p:cNvSpPr>
            <p:nvPr/>
          </p:nvSpPr>
          <p:spPr bwMode="auto">
            <a:xfrm>
              <a:off x="2127" y="2305"/>
              <a:ext cx="15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53" name="Line 54"/>
            <p:cNvSpPr>
              <a:spLocks noChangeShapeType="1"/>
            </p:cNvSpPr>
            <p:nvPr/>
          </p:nvSpPr>
          <p:spPr bwMode="auto">
            <a:xfrm>
              <a:off x="2317" y="2305"/>
              <a:ext cx="2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54" name="Line 55"/>
            <p:cNvSpPr>
              <a:spLocks noChangeShapeType="1"/>
            </p:cNvSpPr>
            <p:nvPr/>
          </p:nvSpPr>
          <p:spPr bwMode="auto">
            <a:xfrm>
              <a:off x="2374" y="2305"/>
              <a:ext cx="15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55" name="Line 56"/>
            <p:cNvSpPr>
              <a:spLocks noChangeShapeType="1"/>
            </p:cNvSpPr>
            <p:nvPr/>
          </p:nvSpPr>
          <p:spPr bwMode="auto">
            <a:xfrm>
              <a:off x="2563" y="2305"/>
              <a:ext cx="2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56" name="Line 57"/>
            <p:cNvSpPr>
              <a:spLocks noChangeShapeType="1"/>
            </p:cNvSpPr>
            <p:nvPr/>
          </p:nvSpPr>
          <p:spPr bwMode="auto">
            <a:xfrm>
              <a:off x="2620" y="2305"/>
              <a:ext cx="15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57" name="Line 58"/>
            <p:cNvSpPr>
              <a:spLocks noChangeShapeType="1"/>
            </p:cNvSpPr>
            <p:nvPr/>
          </p:nvSpPr>
          <p:spPr bwMode="auto">
            <a:xfrm>
              <a:off x="2809" y="2305"/>
              <a:ext cx="2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58" name="Line 59"/>
            <p:cNvSpPr>
              <a:spLocks noChangeShapeType="1"/>
            </p:cNvSpPr>
            <p:nvPr/>
          </p:nvSpPr>
          <p:spPr bwMode="auto">
            <a:xfrm>
              <a:off x="2866" y="2305"/>
              <a:ext cx="15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59" name="Line 60"/>
            <p:cNvSpPr>
              <a:spLocks noChangeShapeType="1"/>
            </p:cNvSpPr>
            <p:nvPr/>
          </p:nvSpPr>
          <p:spPr bwMode="auto">
            <a:xfrm>
              <a:off x="3056" y="2305"/>
              <a:ext cx="2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60" name="Line 61"/>
            <p:cNvSpPr>
              <a:spLocks noChangeShapeType="1"/>
            </p:cNvSpPr>
            <p:nvPr/>
          </p:nvSpPr>
          <p:spPr bwMode="auto">
            <a:xfrm>
              <a:off x="3114" y="2305"/>
              <a:ext cx="15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61" name="Line 62"/>
            <p:cNvSpPr>
              <a:spLocks noChangeShapeType="1"/>
            </p:cNvSpPr>
            <p:nvPr/>
          </p:nvSpPr>
          <p:spPr bwMode="auto">
            <a:xfrm>
              <a:off x="3302" y="2305"/>
              <a:ext cx="2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62" name="Line 63"/>
            <p:cNvSpPr>
              <a:spLocks noChangeShapeType="1"/>
            </p:cNvSpPr>
            <p:nvPr/>
          </p:nvSpPr>
          <p:spPr bwMode="auto">
            <a:xfrm>
              <a:off x="3360" y="2305"/>
              <a:ext cx="15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63" name="Line 64"/>
            <p:cNvSpPr>
              <a:spLocks noChangeShapeType="1"/>
            </p:cNvSpPr>
            <p:nvPr/>
          </p:nvSpPr>
          <p:spPr bwMode="auto">
            <a:xfrm>
              <a:off x="3548" y="2305"/>
              <a:ext cx="2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64" name="Line 65"/>
            <p:cNvSpPr>
              <a:spLocks noChangeShapeType="1"/>
            </p:cNvSpPr>
            <p:nvPr/>
          </p:nvSpPr>
          <p:spPr bwMode="auto">
            <a:xfrm>
              <a:off x="3606" y="2305"/>
              <a:ext cx="15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65" name="Line 66"/>
            <p:cNvSpPr>
              <a:spLocks noChangeShapeType="1"/>
            </p:cNvSpPr>
            <p:nvPr/>
          </p:nvSpPr>
          <p:spPr bwMode="auto">
            <a:xfrm>
              <a:off x="3796" y="2305"/>
              <a:ext cx="2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66" name="Line 67"/>
            <p:cNvSpPr>
              <a:spLocks noChangeShapeType="1"/>
            </p:cNvSpPr>
            <p:nvPr/>
          </p:nvSpPr>
          <p:spPr bwMode="auto">
            <a:xfrm>
              <a:off x="3852" y="2305"/>
              <a:ext cx="15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67" name="Line 68"/>
            <p:cNvSpPr>
              <a:spLocks noChangeShapeType="1"/>
            </p:cNvSpPr>
            <p:nvPr/>
          </p:nvSpPr>
          <p:spPr bwMode="auto">
            <a:xfrm>
              <a:off x="4042" y="2305"/>
              <a:ext cx="2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68" name="Line 69"/>
            <p:cNvSpPr>
              <a:spLocks noChangeShapeType="1"/>
            </p:cNvSpPr>
            <p:nvPr/>
          </p:nvSpPr>
          <p:spPr bwMode="auto">
            <a:xfrm>
              <a:off x="4098" y="2305"/>
              <a:ext cx="15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69" name="Line 70"/>
            <p:cNvSpPr>
              <a:spLocks noChangeShapeType="1"/>
            </p:cNvSpPr>
            <p:nvPr/>
          </p:nvSpPr>
          <p:spPr bwMode="auto">
            <a:xfrm>
              <a:off x="4288" y="2305"/>
              <a:ext cx="2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70" name="Line 71"/>
            <p:cNvSpPr>
              <a:spLocks noChangeShapeType="1"/>
            </p:cNvSpPr>
            <p:nvPr/>
          </p:nvSpPr>
          <p:spPr bwMode="auto">
            <a:xfrm>
              <a:off x="4345" y="2305"/>
              <a:ext cx="13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71" name="Freeform 72"/>
            <p:cNvSpPr>
              <a:spLocks/>
            </p:cNvSpPr>
            <p:nvPr/>
          </p:nvSpPr>
          <p:spPr bwMode="auto">
            <a:xfrm>
              <a:off x="2695" y="527"/>
              <a:ext cx="99" cy="10"/>
            </a:xfrm>
            <a:custGeom>
              <a:avLst/>
              <a:gdLst>
                <a:gd name="T0" fmla="*/ 99 w 405"/>
                <a:gd name="T1" fmla="*/ 10 h 41"/>
                <a:gd name="T2" fmla="*/ 87 w 405"/>
                <a:gd name="T3" fmla="*/ 8 h 41"/>
                <a:gd name="T4" fmla="*/ 75 w 405"/>
                <a:gd name="T5" fmla="*/ 7 h 41"/>
                <a:gd name="T6" fmla="*/ 62 w 405"/>
                <a:gd name="T7" fmla="*/ 6 h 41"/>
                <a:gd name="T8" fmla="*/ 50 w 405"/>
                <a:gd name="T9" fmla="*/ 4 h 41"/>
                <a:gd name="T10" fmla="*/ 37 w 405"/>
                <a:gd name="T11" fmla="*/ 3 h 41"/>
                <a:gd name="T12" fmla="*/ 25 w 405"/>
                <a:gd name="T13" fmla="*/ 2 h 41"/>
                <a:gd name="T14" fmla="*/ 12 w 405"/>
                <a:gd name="T15" fmla="*/ 1 h 41"/>
                <a:gd name="T16" fmla="*/ 0 w 405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5" h="41">
                  <a:moveTo>
                    <a:pt x="405" y="41"/>
                  </a:moveTo>
                  <a:lnTo>
                    <a:pt x="356" y="34"/>
                  </a:lnTo>
                  <a:lnTo>
                    <a:pt x="305" y="29"/>
                  </a:lnTo>
                  <a:lnTo>
                    <a:pt x="254" y="23"/>
                  </a:lnTo>
                  <a:lnTo>
                    <a:pt x="203" y="17"/>
                  </a:lnTo>
                  <a:lnTo>
                    <a:pt x="153" y="13"/>
                  </a:lnTo>
                  <a:lnTo>
                    <a:pt x="102" y="8"/>
                  </a:lnTo>
                  <a:lnTo>
                    <a:pt x="51" y="3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72" name="Freeform 73"/>
            <p:cNvSpPr>
              <a:spLocks/>
            </p:cNvSpPr>
            <p:nvPr/>
          </p:nvSpPr>
          <p:spPr bwMode="auto">
            <a:xfrm>
              <a:off x="2510" y="744"/>
              <a:ext cx="110" cy="0"/>
            </a:xfrm>
            <a:custGeom>
              <a:avLst/>
              <a:gdLst>
                <a:gd name="T0" fmla="*/ 110 w 442"/>
                <a:gd name="T1" fmla="*/ 1 h 3"/>
                <a:gd name="T2" fmla="*/ 98 w 442"/>
                <a:gd name="T3" fmla="*/ 1 h 3"/>
                <a:gd name="T4" fmla="*/ 86 w 442"/>
                <a:gd name="T5" fmla="*/ 0 h 3"/>
                <a:gd name="T6" fmla="*/ 73 w 442"/>
                <a:gd name="T7" fmla="*/ 0 h 3"/>
                <a:gd name="T8" fmla="*/ 61 w 442"/>
                <a:gd name="T9" fmla="*/ 0 h 3"/>
                <a:gd name="T10" fmla="*/ 49 w 442"/>
                <a:gd name="T11" fmla="*/ 0 h 3"/>
                <a:gd name="T12" fmla="*/ 37 w 442"/>
                <a:gd name="T13" fmla="*/ 0 h 3"/>
                <a:gd name="T14" fmla="*/ 25 w 442"/>
                <a:gd name="T15" fmla="*/ 0 h 3"/>
                <a:gd name="T16" fmla="*/ 12 w 442"/>
                <a:gd name="T17" fmla="*/ 1 h 3"/>
                <a:gd name="T18" fmla="*/ 0 w 442"/>
                <a:gd name="T19" fmla="*/ 1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2" h="3">
                  <a:moveTo>
                    <a:pt x="442" y="3"/>
                  </a:moveTo>
                  <a:lnTo>
                    <a:pt x="392" y="2"/>
                  </a:lnTo>
                  <a:lnTo>
                    <a:pt x="344" y="1"/>
                  </a:lnTo>
                  <a:lnTo>
                    <a:pt x="295" y="0"/>
                  </a:lnTo>
                  <a:lnTo>
                    <a:pt x="246" y="0"/>
                  </a:lnTo>
                  <a:lnTo>
                    <a:pt x="196" y="0"/>
                  </a:lnTo>
                  <a:lnTo>
                    <a:pt x="147" y="0"/>
                  </a:lnTo>
                  <a:lnTo>
                    <a:pt x="99" y="1"/>
                  </a:lnTo>
                  <a:lnTo>
                    <a:pt x="50" y="2"/>
                  </a:lnTo>
                  <a:lnTo>
                    <a:pt x="0" y="3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73" name="Freeform 74"/>
            <p:cNvSpPr>
              <a:spLocks/>
            </p:cNvSpPr>
            <p:nvPr/>
          </p:nvSpPr>
          <p:spPr bwMode="auto">
            <a:xfrm>
              <a:off x="2124" y="1862"/>
              <a:ext cx="882" cy="884"/>
            </a:xfrm>
            <a:custGeom>
              <a:avLst/>
              <a:gdLst>
                <a:gd name="T0" fmla="*/ 880 w 3617"/>
                <a:gd name="T1" fmla="*/ 406 h 3619"/>
                <a:gd name="T2" fmla="*/ 874 w 3617"/>
                <a:gd name="T3" fmla="*/ 357 h 3619"/>
                <a:gd name="T4" fmla="*/ 862 w 3617"/>
                <a:gd name="T5" fmla="*/ 310 h 3619"/>
                <a:gd name="T6" fmla="*/ 845 w 3617"/>
                <a:gd name="T7" fmla="*/ 265 h 3619"/>
                <a:gd name="T8" fmla="*/ 823 w 3617"/>
                <a:gd name="T9" fmla="*/ 221 h 3619"/>
                <a:gd name="T10" fmla="*/ 796 w 3617"/>
                <a:gd name="T11" fmla="*/ 180 h 3619"/>
                <a:gd name="T12" fmla="*/ 765 w 3617"/>
                <a:gd name="T13" fmla="*/ 143 h 3619"/>
                <a:gd name="T14" fmla="*/ 731 w 3617"/>
                <a:gd name="T15" fmla="*/ 109 h 3619"/>
                <a:gd name="T16" fmla="*/ 692 w 3617"/>
                <a:gd name="T17" fmla="*/ 79 h 3619"/>
                <a:gd name="T18" fmla="*/ 651 w 3617"/>
                <a:gd name="T19" fmla="*/ 53 h 3619"/>
                <a:gd name="T20" fmla="*/ 607 w 3617"/>
                <a:gd name="T21" fmla="*/ 32 h 3619"/>
                <a:gd name="T22" fmla="*/ 561 w 3617"/>
                <a:gd name="T23" fmla="*/ 17 h 3619"/>
                <a:gd name="T24" fmla="*/ 514 w 3617"/>
                <a:gd name="T25" fmla="*/ 6 h 3619"/>
                <a:gd name="T26" fmla="*/ 465 w 3617"/>
                <a:gd name="T27" fmla="*/ 1 h 3619"/>
                <a:gd name="T28" fmla="*/ 417 w 3617"/>
                <a:gd name="T29" fmla="*/ 1 h 3619"/>
                <a:gd name="T30" fmla="*/ 368 w 3617"/>
                <a:gd name="T31" fmla="*/ 6 h 3619"/>
                <a:gd name="T32" fmla="*/ 321 w 3617"/>
                <a:gd name="T33" fmla="*/ 17 h 3619"/>
                <a:gd name="T34" fmla="*/ 275 w 3617"/>
                <a:gd name="T35" fmla="*/ 32 h 3619"/>
                <a:gd name="T36" fmla="*/ 231 w 3617"/>
                <a:gd name="T37" fmla="*/ 53 h 3619"/>
                <a:gd name="T38" fmla="*/ 189 w 3617"/>
                <a:gd name="T39" fmla="*/ 79 h 3619"/>
                <a:gd name="T40" fmla="*/ 151 w 3617"/>
                <a:gd name="T41" fmla="*/ 109 h 3619"/>
                <a:gd name="T42" fmla="*/ 117 w 3617"/>
                <a:gd name="T43" fmla="*/ 143 h 3619"/>
                <a:gd name="T44" fmla="*/ 86 w 3617"/>
                <a:gd name="T45" fmla="*/ 180 h 3619"/>
                <a:gd name="T46" fmla="*/ 59 w 3617"/>
                <a:gd name="T47" fmla="*/ 221 h 3619"/>
                <a:gd name="T48" fmla="*/ 37 w 3617"/>
                <a:gd name="T49" fmla="*/ 265 h 3619"/>
                <a:gd name="T50" fmla="*/ 20 w 3617"/>
                <a:gd name="T51" fmla="*/ 310 h 3619"/>
                <a:gd name="T52" fmla="*/ 8 w 3617"/>
                <a:gd name="T53" fmla="*/ 357 h 3619"/>
                <a:gd name="T54" fmla="*/ 1 w 3617"/>
                <a:gd name="T55" fmla="*/ 406 h 3619"/>
                <a:gd name="T56" fmla="*/ 0 w 3617"/>
                <a:gd name="T57" fmla="*/ 454 h 3619"/>
                <a:gd name="T58" fmla="*/ 4 w 3617"/>
                <a:gd name="T59" fmla="*/ 503 h 3619"/>
                <a:gd name="T60" fmla="*/ 13 w 3617"/>
                <a:gd name="T61" fmla="*/ 551 h 3619"/>
                <a:gd name="T62" fmla="*/ 28 w 3617"/>
                <a:gd name="T63" fmla="*/ 597 h 3619"/>
                <a:gd name="T64" fmla="*/ 48 w 3617"/>
                <a:gd name="T65" fmla="*/ 642 h 3619"/>
                <a:gd name="T66" fmla="*/ 72 w 3617"/>
                <a:gd name="T67" fmla="*/ 684 h 3619"/>
                <a:gd name="T68" fmla="*/ 100 w 3617"/>
                <a:gd name="T69" fmla="*/ 723 h 3619"/>
                <a:gd name="T70" fmla="*/ 133 w 3617"/>
                <a:gd name="T71" fmla="*/ 759 h 3619"/>
                <a:gd name="T72" fmla="*/ 170 w 3617"/>
                <a:gd name="T73" fmla="*/ 791 h 3619"/>
                <a:gd name="T74" fmla="*/ 210 w 3617"/>
                <a:gd name="T75" fmla="*/ 819 h 3619"/>
                <a:gd name="T76" fmla="*/ 253 w 3617"/>
                <a:gd name="T77" fmla="*/ 842 h 3619"/>
                <a:gd name="T78" fmla="*/ 298 w 3617"/>
                <a:gd name="T79" fmla="*/ 860 h 3619"/>
                <a:gd name="T80" fmla="*/ 345 w 3617"/>
                <a:gd name="T81" fmla="*/ 873 h 3619"/>
                <a:gd name="T82" fmla="*/ 392 w 3617"/>
                <a:gd name="T83" fmla="*/ 882 h 3619"/>
                <a:gd name="T84" fmla="*/ 441 w 3617"/>
                <a:gd name="T85" fmla="*/ 884 h 3619"/>
                <a:gd name="T86" fmla="*/ 489 w 3617"/>
                <a:gd name="T87" fmla="*/ 882 h 3619"/>
                <a:gd name="T88" fmla="*/ 537 w 3617"/>
                <a:gd name="T89" fmla="*/ 873 h 3619"/>
                <a:gd name="T90" fmla="*/ 584 w 3617"/>
                <a:gd name="T91" fmla="*/ 860 h 3619"/>
                <a:gd name="T92" fmla="*/ 629 w 3617"/>
                <a:gd name="T93" fmla="*/ 842 h 3619"/>
                <a:gd name="T94" fmla="*/ 672 w 3617"/>
                <a:gd name="T95" fmla="*/ 819 h 3619"/>
                <a:gd name="T96" fmla="*/ 712 w 3617"/>
                <a:gd name="T97" fmla="*/ 791 h 3619"/>
                <a:gd name="T98" fmla="*/ 748 w 3617"/>
                <a:gd name="T99" fmla="*/ 759 h 3619"/>
                <a:gd name="T100" fmla="*/ 781 w 3617"/>
                <a:gd name="T101" fmla="*/ 723 h 3619"/>
                <a:gd name="T102" fmla="*/ 810 w 3617"/>
                <a:gd name="T103" fmla="*/ 684 h 3619"/>
                <a:gd name="T104" fmla="*/ 834 w 3617"/>
                <a:gd name="T105" fmla="*/ 642 h 3619"/>
                <a:gd name="T106" fmla="*/ 854 w 3617"/>
                <a:gd name="T107" fmla="*/ 597 h 3619"/>
                <a:gd name="T108" fmla="*/ 868 w 3617"/>
                <a:gd name="T109" fmla="*/ 551 h 3619"/>
                <a:gd name="T110" fmla="*/ 878 w 3617"/>
                <a:gd name="T111" fmla="*/ 503 h 3619"/>
                <a:gd name="T112" fmla="*/ 882 w 3617"/>
                <a:gd name="T113" fmla="*/ 454 h 361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617" h="3619">
                  <a:moveTo>
                    <a:pt x="3617" y="1810"/>
                  </a:moveTo>
                  <a:lnTo>
                    <a:pt x="3616" y="1761"/>
                  </a:lnTo>
                  <a:lnTo>
                    <a:pt x="3613" y="1711"/>
                  </a:lnTo>
                  <a:lnTo>
                    <a:pt x="3610" y="1661"/>
                  </a:lnTo>
                  <a:lnTo>
                    <a:pt x="3606" y="1611"/>
                  </a:lnTo>
                  <a:lnTo>
                    <a:pt x="3600" y="1561"/>
                  </a:lnTo>
                  <a:lnTo>
                    <a:pt x="3592" y="1512"/>
                  </a:lnTo>
                  <a:lnTo>
                    <a:pt x="3583" y="1463"/>
                  </a:lnTo>
                  <a:lnTo>
                    <a:pt x="3573" y="1415"/>
                  </a:lnTo>
                  <a:lnTo>
                    <a:pt x="3561" y="1366"/>
                  </a:lnTo>
                  <a:lnTo>
                    <a:pt x="3549" y="1318"/>
                  </a:lnTo>
                  <a:lnTo>
                    <a:pt x="3534" y="1270"/>
                  </a:lnTo>
                  <a:lnTo>
                    <a:pt x="3519" y="1223"/>
                  </a:lnTo>
                  <a:lnTo>
                    <a:pt x="3502" y="1176"/>
                  </a:lnTo>
                  <a:lnTo>
                    <a:pt x="3484" y="1129"/>
                  </a:lnTo>
                  <a:lnTo>
                    <a:pt x="3464" y="1084"/>
                  </a:lnTo>
                  <a:lnTo>
                    <a:pt x="3444" y="1038"/>
                  </a:lnTo>
                  <a:lnTo>
                    <a:pt x="3421" y="993"/>
                  </a:lnTo>
                  <a:lnTo>
                    <a:pt x="3399" y="949"/>
                  </a:lnTo>
                  <a:lnTo>
                    <a:pt x="3375" y="905"/>
                  </a:lnTo>
                  <a:lnTo>
                    <a:pt x="3349" y="862"/>
                  </a:lnTo>
                  <a:lnTo>
                    <a:pt x="3322" y="821"/>
                  </a:lnTo>
                  <a:lnTo>
                    <a:pt x="3294" y="779"/>
                  </a:lnTo>
                  <a:lnTo>
                    <a:pt x="3265" y="738"/>
                  </a:lnTo>
                  <a:lnTo>
                    <a:pt x="3236" y="699"/>
                  </a:lnTo>
                  <a:lnTo>
                    <a:pt x="3204" y="659"/>
                  </a:lnTo>
                  <a:lnTo>
                    <a:pt x="3172" y="621"/>
                  </a:lnTo>
                  <a:lnTo>
                    <a:pt x="3139" y="584"/>
                  </a:lnTo>
                  <a:lnTo>
                    <a:pt x="3104" y="548"/>
                  </a:lnTo>
                  <a:lnTo>
                    <a:pt x="3069" y="513"/>
                  </a:lnTo>
                  <a:lnTo>
                    <a:pt x="3033" y="479"/>
                  </a:lnTo>
                  <a:lnTo>
                    <a:pt x="2996" y="445"/>
                  </a:lnTo>
                  <a:lnTo>
                    <a:pt x="2958" y="413"/>
                  </a:lnTo>
                  <a:lnTo>
                    <a:pt x="2918" y="382"/>
                  </a:lnTo>
                  <a:lnTo>
                    <a:pt x="2879" y="352"/>
                  </a:lnTo>
                  <a:lnTo>
                    <a:pt x="2839" y="323"/>
                  </a:lnTo>
                  <a:lnTo>
                    <a:pt x="2798" y="295"/>
                  </a:lnTo>
                  <a:lnTo>
                    <a:pt x="2755" y="269"/>
                  </a:lnTo>
                  <a:lnTo>
                    <a:pt x="2713" y="242"/>
                  </a:lnTo>
                  <a:lnTo>
                    <a:pt x="2669" y="219"/>
                  </a:lnTo>
                  <a:lnTo>
                    <a:pt x="2625" y="196"/>
                  </a:lnTo>
                  <a:lnTo>
                    <a:pt x="2580" y="173"/>
                  </a:lnTo>
                  <a:lnTo>
                    <a:pt x="2534" y="153"/>
                  </a:lnTo>
                  <a:lnTo>
                    <a:pt x="2489" y="133"/>
                  </a:lnTo>
                  <a:lnTo>
                    <a:pt x="2442" y="115"/>
                  </a:lnTo>
                  <a:lnTo>
                    <a:pt x="2395" y="98"/>
                  </a:lnTo>
                  <a:lnTo>
                    <a:pt x="2348" y="83"/>
                  </a:lnTo>
                  <a:lnTo>
                    <a:pt x="2300" y="68"/>
                  </a:lnTo>
                  <a:lnTo>
                    <a:pt x="2252" y="56"/>
                  </a:lnTo>
                  <a:lnTo>
                    <a:pt x="2203" y="44"/>
                  </a:lnTo>
                  <a:lnTo>
                    <a:pt x="2155" y="34"/>
                  </a:lnTo>
                  <a:lnTo>
                    <a:pt x="2106" y="25"/>
                  </a:lnTo>
                  <a:lnTo>
                    <a:pt x="2057" y="17"/>
                  </a:lnTo>
                  <a:lnTo>
                    <a:pt x="2007" y="11"/>
                  </a:lnTo>
                  <a:lnTo>
                    <a:pt x="1957" y="7"/>
                  </a:lnTo>
                  <a:lnTo>
                    <a:pt x="1907" y="4"/>
                  </a:lnTo>
                  <a:lnTo>
                    <a:pt x="1859" y="1"/>
                  </a:lnTo>
                  <a:lnTo>
                    <a:pt x="1809" y="0"/>
                  </a:lnTo>
                  <a:lnTo>
                    <a:pt x="1759" y="1"/>
                  </a:lnTo>
                  <a:lnTo>
                    <a:pt x="1709" y="4"/>
                  </a:lnTo>
                  <a:lnTo>
                    <a:pt x="1659" y="7"/>
                  </a:lnTo>
                  <a:lnTo>
                    <a:pt x="1609" y="11"/>
                  </a:lnTo>
                  <a:lnTo>
                    <a:pt x="1559" y="17"/>
                  </a:lnTo>
                  <a:lnTo>
                    <a:pt x="1510" y="25"/>
                  </a:lnTo>
                  <a:lnTo>
                    <a:pt x="1462" y="34"/>
                  </a:lnTo>
                  <a:lnTo>
                    <a:pt x="1413" y="44"/>
                  </a:lnTo>
                  <a:lnTo>
                    <a:pt x="1364" y="56"/>
                  </a:lnTo>
                  <a:lnTo>
                    <a:pt x="1316" y="68"/>
                  </a:lnTo>
                  <a:lnTo>
                    <a:pt x="1269" y="83"/>
                  </a:lnTo>
                  <a:lnTo>
                    <a:pt x="1221" y="98"/>
                  </a:lnTo>
                  <a:lnTo>
                    <a:pt x="1174" y="115"/>
                  </a:lnTo>
                  <a:lnTo>
                    <a:pt x="1127" y="133"/>
                  </a:lnTo>
                  <a:lnTo>
                    <a:pt x="1082" y="153"/>
                  </a:lnTo>
                  <a:lnTo>
                    <a:pt x="1036" y="173"/>
                  </a:lnTo>
                  <a:lnTo>
                    <a:pt x="992" y="196"/>
                  </a:lnTo>
                  <a:lnTo>
                    <a:pt x="947" y="219"/>
                  </a:lnTo>
                  <a:lnTo>
                    <a:pt x="904" y="242"/>
                  </a:lnTo>
                  <a:lnTo>
                    <a:pt x="861" y="269"/>
                  </a:lnTo>
                  <a:lnTo>
                    <a:pt x="819" y="295"/>
                  </a:lnTo>
                  <a:lnTo>
                    <a:pt x="777" y="323"/>
                  </a:lnTo>
                  <a:lnTo>
                    <a:pt x="737" y="352"/>
                  </a:lnTo>
                  <a:lnTo>
                    <a:pt x="698" y="382"/>
                  </a:lnTo>
                  <a:lnTo>
                    <a:pt x="659" y="413"/>
                  </a:lnTo>
                  <a:lnTo>
                    <a:pt x="620" y="445"/>
                  </a:lnTo>
                  <a:lnTo>
                    <a:pt x="583" y="479"/>
                  </a:lnTo>
                  <a:lnTo>
                    <a:pt x="547" y="513"/>
                  </a:lnTo>
                  <a:lnTo>
                    <a:pt x="512" y="548"/>
                  </a:lnTo>
                  <a:lnTo>
                    <a:pt x="478" y="584"/>
                  </a:lnTo>
                  <a:lnTo>
                    <a:pt x="444" y="621"/>
                  </a:lnTo>
                  <a:lnTo>
                    <a:pt x="412" y="659"/>
                  </a:lnTo>
                  <a:lnTo>
                    <a:pt x="381" y="699"/>
                  </a:lnTo>
                  <a:lnTo>
                    <a:pt x="351" y="738"/>
                  </a:lnTo>
                  <a:lnTo>
                    <a:pt x="322" y="779"/>
                  </a:lnTo>
                  <a:lnTo>
                    <a:pt x="295" y="821"/>
                  </a:lnTo>
                  <a:lnTo>
                    <a:pt x="267" y="862"/>
                  </a:lnTo>
                  <a:lnTo>
                    <a:pt x="242" y="905"/>
                  </a:lnTo>
                  <a:lnTo>
                    <a:pt x="217" y="949"/>
                  </a:lnTo>
                  <a:lnTo>
                    <a:pt x="195" y="993"/>
                  </a:lnTo>
                  <a:lnTo>
                    <a:pt x="173" y="1038"/>
                  </a:lnTo>
                  <a:lnTo>
                    <a:pt x="152" y="1084"/>
                  </a:lnTo>
                  <a:lnTo>
                    <a:pt x="132" y="1129"/>
                  </a:lnTo>
                  <a:lnTo>
                    <a:pt x="114" y="1176"/>
                  </a:lnTo>
                  <a:lnTo>
                    <a:pt x="97" y="1223"/>
                  </a:lnTo>
                  <a:lnTo>
                    <a:pt x="82" y="1270"/>
                  </a:lnTo>
                  <a:lnTo>
                    <a:pt x="68" y="1318"/>
                  </a:lnTo>
                  <a:lnTo>
                    <a:pt x="55" y="1366"/>
                  </a:lnTo>
                  <a:lnTo>
                    <a:pt x="43" y="1415"/>
                  </a:lnTo>
                  <a:lnTo>
                    <a:pt x="34" y="1463"/>
                  </a:lnTo>
                  <a:lnTo>
                    <a:pt x="24" y="1512"/>
                  </a:lnTo>
                  <a:lnTo>
                    <a:pt x="17" y="1561"/>
                  </a:lnTo>
                  <a:lnTo>
                    <a:pt x="10" y="1611"/>
                  </a:lnTo>
                  <a:lnTo>
                    <a:pt x="6" y="1661"/>
                  </a:lnTo>
                  <a:lnTo>
                    <a:pt x="3" y="1711"/>
                  </a:lnTo>
                  <a:lnTo>
                    <a:pt x="1" y="1761"/>
                  </a:lnTo>
                  <a:lnTo>
                    <a:pt x="0" y="1810"/>
                  </a:lnTo>
                  <a:lnTo>
                    <a:pt x="1" y="1860"/>
                  </a:lnTo>
                  <a:lnTo>
                    <a:pt x="3" y="1910"/>
                  </a:lnTo>
                  <a:lnTo>
                    <a:pt x="6" y="1960"/>
                  </a:lnTo>
                  <a:lnTo>
                    <a:pt x="10" y="2009"/>
                  </a:lnTo>
                  <a:lnTo>
                    <a:pt x="17" y="2059"/>
                  </a:lnTo>
                  <a:lnTo>
                    <a:pt x="24" y="2108"/>
                  </a:lnTo>
                  <a:lnTo>
                    <a:pt x="34" y="2157"/>
                  </a:lnTo>
                  <a:lnTo>
                    <a:pt x="43" y="2206"/>
                  </a:lnTo>
                  <a:lnTo>
                    <a:pt x="55" y="2254"/>
                  </a:lnTo>
                  <a:lnTo>
                    <a:pt x="68" y="2303"/>
                  </a:lnTo>
                  <a:lnTo>
                    <a:pt x="82" y="2350"/>
                  </a:lnTo>
                  <a:lnTo>
                    <a:pt x="97" y="2398"/>
                  </a:lnTo>
                  <a:lnTo>
                    <a:pt x="114" y="2445"/>
                  </a:lnTo>
                  <a:lnTo>
                    <a:pt x="132" y="2492"/>
                  </a:lnTo>
                  <a:lnTo>
                    <a:pt x="152" y="2537"/>
                  </a:lnTo>
                  <a:lnTo>
                    <a:pt x="173" y="2583"/>
                  </a:lnTo>
                  <a:lnTo>
                    <a:pt x="195" y="2627"/>
                  </a:lnTo>
                  <a:lnTo>
                    <a:pt x="217" y="2672"/>
                  </a:lnTo>
                  <a:lnTo>
                    <a:pt x="242" y="2715"/>
                  </a:lnTo>
                  <a:lnTo>
                    <a:pt x="267" y="2758"/>
                  </a:lnTo>
                  <a:lnTo>
                    <a:pt x="295" y="2800"/>
                  </a:lnTo>
                  <a:lnTo>
                    <a:pt x="322" y="2842"/>
                  </a:lnTo>
                  <a:lnTo>
                    <a:pt x="351" y="2882"/>
                  </a:lnTo>
                  <a:lnTo>
                    <a:pt x="381" y="2921"/>
                  </a:lnTo>
                  <a:lnTo>
                    <a:pt x="412" y="2961"/>
                  </a:lnTo>
                  <a:lnTo>
                    <a:pt x="444" y="2999"/>
                  </a:lnTo>
                  <a:lnTo>
                    <a:pt x="478" y="3036"/>
                  </a:lnTo>
                  <a:lnTo>
                    <a:pt x="512" y="3072"/>
                  </a:lnTo>
                  <a:lnTo>
                    <a:pt x="547" y="3107"/>
                  </a:lnTo>
                  <a:lnTo>
                    <a:pt x="583" y="3142"/>
                  </a:lnTo>
                  <a:lnTo>
                    <a:pt x="620" y="3175"/>
                  </a:lnTo>
                  <a:lnTo>
                    <a:pt x="659" y="3207"/>
                  </a:lnTo>
                  <a:lnTo>
                    <a:pt x="698" y="3239"/>
                  </a:lnTo>
                  <a:lnTo>
                    <a:pt x="737" y="3268"/>
                  </a:lnTo>
                  <a:lnTo>
                    <a:pt x="777" y="3297"/>
                  </a:lnTo>
                  <a:lnTo>
                    <a:pt x="819" y="3326"/>
                  </a:lnTo>
                  <a:lnTo>
                    <a:pt x="861" y="3352"/>
                  </a:lnTo>
                  <a:lnTo>
                    <a:pt x="904" y="3377"/>
                  </a:lnTo>
                  <a:lnTo>
                    <a:pt x="947" y="3402"/>
                  </a:lnTo>
                  <a:lnTo>
                    <a:pt x="992" y="3425"/>
                  </a:lnTo>
                  <a:lnTo>
                    <a:pt x="1036" y="3446"/>
                  </a:lnTo>
                  <a:lnTo>
                    <a:pt x="1082" y="3468"/>
                  </a:lnTo>
                  <a:lnTo>
                    <a:pt x="1127" y="3487"/>
                  </a:lnTo>
                  <a:lnTo>
                    <a:pt x="1174" y="3505"/>
                  </a:lnTo>
                  <a:lnTo>
                    <a:pt x="1221" y="3522"/>
                  </a:lnTo>
                  <a:lnTo>
                    <a:pt x="1269" y="3538"/>
                  </a:lnTo>
                  <a:lnTo>
                    <a:pt x="1316" y="3551"/>
                  </a:lnTo>
                  <a:lnTo>
                    <a:pt x="1364" y="3564"/>
                  </a:lnTo>
                  <a:lnTo>
                    <a:pt x="1413" y="3576"/>
                  </a:lnTo>
                  <a:lnTo>
                    <a:pt x="1462" y="3587"/>
                  </a:lnTo>
                  <a:lnTo>
                    <a:pt x="1510" y="3595"/>
                  </a:lnTo>
                  <a:lnTo>
                    <a:pt x="1559" y="3602"/>
                  </a:lnTo>
                  <a:lnTo>
                    <a:pt x="1609" y="3609"/>
                  </a:lnTo>
                  <a:lnTo>
                    <a:pt x="1659" y="3614"/>
                  </a:lnTo>
                  <a:lnTo>
                    <a:pt x="1709" y="3617"/>
                  </a:lnTo>
                  <a:lnTo>
                    <a:pt x="1759" y="3619"/>
                  </a:lnTo>
                  <a:lnTo>
                    <a:pt x="1809" y="3619"/>
                  </a:lnTo>
                  <a:lnTo>
                    <a:pt x="1859" y="3619"/>
                  </a:lnTo>
                  <a:lnTo>
                    <a:pt x="1907" y="3617"/>
                  </a:lnTo>
                  <a:lnTo>
                    <a:pt x="1957" y="3614"/>
                  </a:lnTo>
                  <a:lnTo>
                    <a:pt x="2007" y="3609"/>
                  </a:lnTo>
                  <a:lnTo>
                    <a:pt x="2057" y="3602"/>
                  </a:lnTo>
                  <a:lnTo>
                    <a:pt x="2106" y="3595"/>
                  </a:lnTo>
                  <a:lnTo>
                    <a:pt x="2155" y="3587"/>
                  </a:lnTo>
                  <a:lnTo>
                    <a:pt x="2203" y="3576"/>
                  </a:lnTo>
                  <a:lnTo>
                    <a:pt x="2252" y="3564"/>
                  </a:lnTo>
                  <a:lnTo>
                    <a:pt x="2300" y="3551"/>
                  </a:lnTo>
                  <a:lnTo>
                    <a:pt x="2348" y="3538"/>
                  </a:lnTo>
                  <a:lnTo>
                    <a:pt x="2395" y="3522"/>
                  </a:lnTo>
                  <a:lnTo>
                    <a:pt x="2442" y="3505"/>
                  </a:lnTo>
                  <a:lnTo>
                    <a:pt x="2489" y="3487"/>
                  </a:lnTo>
                  <a:lnTo>
                    <a:pt x="2534" y="3468"/>
                  </a:lnTo>
                  <a:lnTo>
                    <a:pt x="2580" y="3446"/>
                  </a:lnTo>
                  <a:lnTo>
                    <a:pt x="2625" y="3425"/>
                  </a:lnTo>
                  <a:lnTo>
                    <a:pt x="2669" y="3402"/>
                  </a:lnTo>
                  <a:lnTo>
                    <a:pt x="2713" y="3377"/>
                  </a:lnTo>
                  <a:lnTo>
                    <a:pt x="2755" y="3352"/>
                  </a:lnTo>
                  <a:lnTo>
                    <a:pt x="2798" y="3326"/>
                  </a:lnTo>
                  <a:lnTo>
                    <a:pt x="2839" y="3297"/>
                  </a:lnTo>
                  <a:lnTo>
                    <a:pt x="2879" y="3268"/>
                  </a:lnTo>
                  <a:lnTo>
                    <a:pt x="2918" y="3239"/>
                  </a:lnTo>
                  <a:lnTo>
                    <a:pt x="2958" y="3207"/>
                  </a:lnTo>
                  <a:lnTo>
                    <a:pt x="2996" y="3175"/>
                  </a:lnTo>
                  <a:lnTo>
                    <a:pt x="3033" y="3142"/>
                  </a:lnTo>
                  <a:lnTo>
                    <a:pt x="3069" y="3107"/>
                  </a:lnTo>
                  <a:lnTo>
                    <a:pt x="3104" y="3072"/>
                  </a:lnTo>
                  <a:lnTo>
                    <a:pt x="3139" y="3036"/>
                  </a:lnTo>
                  <a:lnTo>
                    <a:pt x="3172" y="2999"/>
                  </a:lnTo>
                  <a:lnTo>
                    <a:pt x="3204" y="2961"/>
                  </a:lnTo>
                  <a:lnTo>
                    <a:pt x="3236" y="2921"/>
                  </a:lnTo>
                  <a:lnTo>
                    <a:pt x="3265" y="2882"/>
                  </a:lnTo>
                  <a:lnTo>
                    <a:pt x="3294" y="2842"/>
                  </a:lnTo>
                  <a:lnTo>
                    <a:pt x="3322" y="2800"/>
                  </a:lnTo>
                  <a:lnTo>
                    <a:pt x="3349" y="2758"/>
                  </a:lnTo>
                  <a:lnTo>
                    <a:pt x="3375" y="2715"/>
                  </a:lnTo>
                  <a:lnTo>
                    <a:pt x="3399" y="2672"/>
                  </a:lnTo>
                  <a:lnTo>
                    <a:pt x="3421" y="2627"/>
                  </a:lnTo>
                  <a:lnTo>
                    <a:pt x="3444" y="2583"/>
                  </a:lnTo>
                  <a:lnTo>
                    <a:pt x="3464" y="2537"/>
                  </a:lnTo>
                  <a:lnTo>
                    <a:pt x="3484" y="2492"/>
                  </a:lnTo>
                  <a:lnTo>
                    <a:pt x="3502" y="2445"/>
                  </a:lnTo>
                  <a:lnTo>
                    <a:pt x="3519" y="2398"/>
                  </a:lnTo>
                  <a:lnTo>
                    <a:pt x="3534" y="2350"/>
                  </a:lnTo>
                  <a:lnTo>
                    <a:pt x="3549" y="2303"/>
                  </a:lnTo>
                  <a:lnTo>
                    <a:pt x="3561" y="2254"/>
                  </a:lnTo>
                  <a:lnTo>
                    <a:pt x="3573" y="2206"/>
                  </a:lnTo>
                  <a:lnTo>
                    <a:pt x="3583" y="2157"/>
                  </a:lnTo>
                  <a:lnTo>
                    <a:pt x="3592" y="2108"/>
                  </a:lnTo>
                  <a:lnTo>
                    <a:pt x="3600" y="2059"/>
                  </a:lnTo>
                  <a:lnTo>
                    <a:pt x="3606" y="2009"/>
                  </a:lnTo>
                  <a:lnTo>
                    <a:pt x="3610" y="1960"/>
                  </a:lnTo>
                  <a:lnTo>
                    <a:pt x="3613" y="1910"/>
                  </a:lnTo>
                  <a:lnTo>
                    <a:pt x="3616" y="1860"/>
                  </a:lnTo>
                  <a:lnTo>
                    <a:pt x="3617" y="1810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74" name="Freeform 75"/>
            <p:cNvSpPr>
              <a:spLocks/>
            </p:cNvSpPr>
            <p:nvPr/>
          </p:nvSpPr>
          <p:spPr bwMode="auto">
            <a:xfrm>
              <a:off x="2064" y="1802"/>
              <a:ext cx="1002" cy="1003"/>
            </a:xfrm>
            <a:custGeom>
              <a:avLst/>
              <a:gdLst>
                <a:gd name="T0" fmla="*/ 1000 w 4107"/>
                <a:gd name="T1" fmla="*/ 462 h 4111"/>
                <a:gd name="T2" fmla="*/ 994 w 4107"/>
                <a:gd name="T3" fmla="*/ 410 h 4111"/>
                <a:gd name="T4" fmla="*/ 981 w 4107"/>
                <a:gd name="T5" fmla="*/ 359 h 4111"/>
                <a:gd name="T6" fmla="*/ 964 w 4107"/>
                <a:gd name="T7" fmla="*/ 310 h 4111"/>
                <a:gd name="T8" fmla="*/ 941 w 4107"/>
                <a:gd name="T9" fmla="*/ 262 h 4111"/>
                <a:gd name="T10" fmla="*/ 914 w 4107"/>
                <a:gd name="T11" fmla="*/ 218 h 4111"/>
                <a:gd name="T12" fmla="*/ 882 w 4107"/>
                <a:gd name="T13" fmla="*/ 176 h 4111"/>
                <a:gd name="T14" fmla="*/ 846 w 4107"/>
                <a:gd name="T15" fmla="*/ 138 h 4111"/>
                <a:gd name="T16" fmla="*/ 806 w 4107"/>
                <a:gd name="T17" fmla="*/ 104 h 4111"/>
                <a:gd name="T18" fmla="*/ 763 w 4107"/>
                <a:gd name="T19" fmla="*/ 74 h 4111"/>
                <a:gd name="T20" fmla="*/ 717 w 4107"/>
                <a:gd name="T21" fmla="*/ 49 h 4111"/>
                <a:gd name="T22" fmla="*/ 668 w 4107"/>
                <a:gd name="T23" fmla="*/ 29 h 4111"/>
                <a:gd name="T24" fmla="*/ 618 w 4107"/>
                <a:gd name="T25" fmla="*/ 14 h 4111"/>
                <a:gd name="T26" fmla="*/ 566 w 4107"/>
                <a:gd name="T27" fmla="*/ 4 h 4111"/>
                <a:gd name="T28" fmla="*/ 514 w 4107"/>
                <a:gd name="T29" fmla="*/ 0 h 4111"/>
                <a:gd name="T30" fmla="*/ 462 w 4107"/>
                <a:gd name="T31" fmla="*/ 2 h 4111"/>
                <a:gd name="T32" fmla="*/ 410 w 4107"/>
                <a:gd name="T33" fmla="*/ 8 h 4111"/>
                <a:gd name="T34" fmla="*/ 359 w 4107"/>
                <a:gd name="T35" fmla="*/ 21 h 4111"/>
                <a:gd name="T36" fmla="*/ 309 w 4107"/>
                <a:gd name="T37" fmla="*/ 38 h 4111"/>
                <a:gd name="T38" fmla="*/ 262 w 4107"/>
                <a:gd name="T39" fmla="*/ 61 h 4111"/>
                <a:gd name="T40" fmla="*/ 217 w 4107"/>
                <a:gd name="T41" fmla="*/ 88 h 4111"/>
                <a:gd name="T42" fmla="*/ 176 w 4107"/>
                <a:gd name="T43" fmla="*/ 120 h 4111"/>
                <a:gd name="T44" fmla="*/ 138 w 4107"/>
                <a:gd name="T45" fmla="*/ 156 h 4111"/>
                <a:gd name="T46" fmla="*/ 103 w 4107"/>
                <a:gd name="T47" fmla="*/ 196 h 4111"/>
                <a:gd name="T48" fmla="*/ 74 w 4107"/>
                <a:gd name="T49" fmla="*/ 240 h 4111"/>
                <a:gd name="T50" fmla="*/ 49 w 4107"/>
                <a:gd name="T51" fmla="*/ 286 h 4111"/>
                <a:gd name="T52" fmla="*/ 29 w 4107"/>
                <a:gd name="T53" fmla="*/ 334 h 4111"/>
                <a:gd name="T54" fmla="*/ 14 w 4107"/>
                <a:gd name="T55" fmla="*/ 385 h 4111"/>
                <a:gd name="T56" fmla="*/ 4 w 4107"/>
                <a:gd name="T57" fmla="*/ 436 h 4111"/>
                <a:gd name="T58" fmla="*/ 0 w 4107"/>
                <a:gd name="T59" fmla="*/ 488 h 4111"/>
                <a:gd name="T60" fmla="*/ 1 w 4107"/>
                <a:gd name="T61" fmla="*/ 541 h 4111"/>
                <a:gd name="T62" fmla="*/ 9 w 4107"/>
                <a:gd name="T63" fmla="*/ 593 h 4111"/>
                <a:gd name="T64" fmla="*/ 20 w 4107"/>
                <a:gd name="T65" fmla="*/ 644 h 4111"/>
                <a:gd name="T66" fmla="*/ 38 w 4107"/>
                <a:gd name="T67" fmla="*/ 693 h 4111"/>
                <a:gd name="T68" fmla="*/ 61 w 4107"/>
                <a:gd name="T69" fmla="*/ 741 h 4111"/>
                <a:gd name="T70" fmla="*/ 88 w 4107"/>
                <a:gd name="T71" fmla="*/ 785 h 4111"/>
                <a:gd name="T72" fmla="*/ 120 w 4107"/>
                <a:gd name="T73" fmla="*/ 827 h 4111"/>
                <a:gd name="T74" fmla="*/ 156 w 4107"/>
                <a:gd name="T75" fmla="*/ 865 h 4111"/>
                <a:gd name="T76" fmla="*/ 196 w 4107"/>
                <a:gd name="T77" fmla="*/ 899 h 4111"/>
                <a:gd name="T78" fmla="*/ 239 w 4107"/>
                <a:gd name="T79" fmla="*/ 929 h 4111"/>
                <a:gd name="T80" fmla="*/ 285 w 4107"/>
                <a:gd name="T81" fmla="*/ 954 h 4111"/>
                <a:gd name="T82" fmla="*/ 334 w 4107"/>
                <a:gd name="T83" fmla="*/ 974 h 4111"/>
                <a:gd name="T84" fmla="*/ 384 w 4107"/>
                <a:gd name="T85" fmla="*/ 989 h 4111"/>
                <a:gd name="T86" fmla="*/ 435 w 4107"/>
                <a:gd name="T87" fmla="*/ 999 h 4111"/>
                <a:gd name="T88" fmla="*/ 488 w 4107"/>
                <a:gd name="T89" fmla="*/ 1003 h 4111"/>
                <a:gd name="T90" fmla="*/ 540 w 4107"/>
                <a:gd name="T91" fmla="*/ 1001 h 4111"/>
                <a:gd name="T92" fmla="*/ 592 w 4107"/>
                <a:gd name="T93" fmla="*/ 994 h 4111"/>
                <a:gd name="T94" fmla="*/ 643 w 4107"/>
                <a:gd name="T95" fmla="*/ 982 h 4111"/>
                <a:gd name="T96" fmla="*/ 693 w 4107"/>
                <a:gd name="T97" fmla="*/ 965 h 4111"/>
                <a:gd name="T98" fmla="*/ 740 w 4107"/>
                <a:gd name="T99" fmla="*/ 942 h 4111"/>
                <a:gd name="T100" fmla="*/ 785 w 4107"/>
                <a:gd name="T101" fmla="*/ 915 h 4111"/>
                <a:gd name="T102" fmla="*/ 826 w 4107"/>
                <a:gd name="T103" fmla="*/ 882 h 4111"/>
                <a:gd name="T104" fmla="*/ 864 w 4107"/>
                <a:gd name="T105" fmla="*/ 847 h 4111"/>
                <a:gd name="T106" fmla="*/ 898 w 4107"/>
                <a:gd name="T107" fmla="*/ 807 h 4111"/>
                <a:gd name="T108" fmla="*/ 928 w 4107"/>
                <a:gd name="T109" fmla="*/ 763 h 4111"/>
                <a:gd name="T110" fmla="*/ 953 w 4107"/>
                <a:gd name="T111" fmla="*/ 717 h 4111"/>
                <a:gd name="T112" fmla="*/ 973 w 4107"/>
                <a:gd name="T113" fmla="*/ 669 h 4111"/>
                <a:gd name="T114" fmla="*/ 988 w 4107"/>
                <a:gd name="T115" fmla="*/ 618 h 4111"/>
                <a:gd name="T116" fmla="*/ 998 w 4107"/>
                <a:gd name="T117" fmla="*/ 567 h 4111"/>
                <a:gd name="T118" fmla="*/ 1002 w 4107"/>
                <a:gd name="T119" fmla="*/ 514 h 411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107" h="4111">
                  <a:moveTo>
                    <a:pt x="4107" y="2055"/>
                  </a:moveTo>
                  <a:lnTo>
                    <a:pt x="4106" y="2001"/>
                  </a:lnTo>
                  <a:lnTo>
                    <a:pt x="4104" y="1947"/>
                  </a:lnTo>
                  <a:lnTo>
                    <a:pt x="4100" y="1894"/>
                  </a:lnTo>
                  <a:lnTo>
                    <a:pt x="4095" y="1840"/>
                  </a:lnTo>
                  <a:lnTo>
                    <a:pt x="4089" y="1787"/>
                  </a:lnTo>
                  <a:lnTo>
                    <a:pt x="4081" y="1734"/>
                  </a:lnTo>
                  <a:lnTo>
                    <a:pt x="4073" y="1681"/>
                  </a:lnTo>
                  <a:lnTo>
                    <a:pt x="4062" y="1628"/>
                  </a:lnTo>
                  <a:lnTo>
                    <a:pt x="4049" y="1576"/>
                  </a:lnTo>
                  <a:lnTo>
                    <a:pt x="4037" y="1523"/>
                  </a:lnTo>
                  <a:lnTo>
                    <a:pt x="4022" y="1472"/>
                  </a:lnTo>
                  <a:lnTo>
                    <a:pt x="4006" y="1420"/>
                  </a:lnTo>
                  <a:lnTo>
                    <a:pt x="3989" y="1369"/>
                  </a:lnTo>
                  <a:lnTo>
                    <a:pt x="3970" y="1319"/>
                  </a:lnTo>
                  <a:lnTo>
                    <a:pt x="3951" y="1269"/>
                  </a:lnTo>
                  <a:lnTo>
                    <a:pt x="3930" y="1219"/>
                  </a:lnTo>
                  <a:lnTo>
                    <a:pt x="3906" y="1171"/>
                  </a:lnTo>
                  <a:lnTo>
                    <a:pt x="3883" y="1122"/>
                  </a:lnTo>
                  <a:lnTo>
                    <a:pt x="3857" y="1075"/>
                  </a:lnTo>
                  <a:lnTo>
                    <a:pt x="3832" y="1027"/>
                  </a:lnTo>
                  <a:lnTo>
                    <a:pt x="3804" y="982"/>
                  </a:lnTo>
                  <a:lnTo>
                    <a:pt x="3776" y="936"/>
                  </a:lnTo>
                  <a:lnTo>
                    <a:pt x="3746" y="892"/>
                  </a:lnTo>
                  <a:lnTo>
                    <a:pt x="3714" y="847"/>
                  </a:lnTo>
                  <a:lnTo>
                    <a:pt x="3682" y="805"/>
                  </a:lnTo>
                  <a:lnTo>
                    <a:pt x="3649" y="762"/>
                  </a:lnTo>
                  <a:lnTo>
                    <a:pt x="3614" y="721"/>
                  </a:lnTo>
                  <a:lnTo>
                    <a:pt x="3579" y="680"/>
                  </a:lnTo>
                  <a:lnTo>
                    <a:pt x="3542" y="640"/>
                  </a:lnTo>
                  <a:lnTo>
                    <a:pt x="3505" y="602"/>
                  </a:lnTo>
                  <a:lnTo>
                    <a:pt x="3467" y="565"/>
                  </a:lnTo>
                  <a:lnTo>
                    <a:pt x="3428" y="528"/>
                  </a:lnTo>
                  <a:lnTo>
                    <a:pt x="3386" y="493"/>
                  </a:lnTo>
                  <a:lnTo>
                    <a:pt x="3346" y="459"/>
                  </a:lnTo>
                  <a:lnTo>
                    <a:pt x="3304" y="425"/>
                  </a:lnTo>
                  <a:lnTo>
                    <a:pt x="3260" y="393"/>
                  </a:lnTo>
                  <a:lnTo>
                    <a:pt x="3217" y="362"/>
                  </a:lnTo>
                  <a:lnTo>
                    <a:pt x="3172" y="331"/>
                  </a:lnTo>
                  <a:lnTo>
                    <a:pt x="3126" y="303"/>
                  </a:lnTo>
                  <a:lnTo>
                    <a:pt x="3080" y="275"/>
                  </a:lnTo>
                  <a:lnTo>
                    <a:pt x="3033" y="250"/>
                  </a:lnTo>
                  <a:lnTo>
                    <a:pt x="2985" y="224"/>
                  </a:lnTo>
                  <a:lnTo>
                    <a:pt x="2937" y="201"/>
                  </a:lnTo>
                  <a:lnTo>
                    <a:pt x="2889" y="177"/>
                  </a:lnTo>
                  <a:lnTo>
                    <a:pt x="2839" y="156"/>
                  </a:lnTo>
                  <a:lnTo>
                    <a:pt x="2789" y="137"/>
                  </a:lnTo>
                  <a:lnTo>
                    <a:pt x="2739" y="118"/>
                  </a:lnTo>
                  <a:lnTo>
                    <a:pt x="2688" y="101"/>
                  </a:lnTo>
                  <a:lnTo>
                    <a:pt x="2636" y="85"/>
                  </a:lnTo>
                  <a:lnTo>
                    <a:pt x="2584" y="70"/>
                  </a:lnTo>
                  <a:lnTo>
                    <a:pt x="2532" y="57"/>
                  </a:lnTo>
                  <a:lnTo>
                    <a:pt x="2480" y="45"/>
                  </a:lnTo>
                  <a:lnTo>
                    <a:pt x="2427" y="34"/>
                  </a:lnTo>
                  <a:lnTo>
                    <a:pt x="2374" y="26"/>
                  </a:lnTo>
                  <a:lnTo>
                    <a:pt x="2321" y="17"/>
                  </a:lnTo>
                  <a:lnTo>
                    <a:pt x="2268" y="11"/>
                  </a:lnTo>
                  <a:lnTo>
                    <a:pt x="2214" y="7"/>
                  </a:lnTo>
                  <a:lnTo>
                    <a:pt x="2161" y="3"/>
                  </a:lnTo>
                  <a:lnTo>
                    <a:pt x="2107" y="1"/>
                  </a:lnTo>
                  <a:lnTo>
                    <a:pt x="2054" y="0"/>
                  </a:lnTo>
                  <a:lnTo>
                    <a:pt x="2000" y="1"/>
                  </a:lnTo>
                  <a:lnTo>
                    <a:pt x="1945" y="3"/>
                  </a:lnTo>
                  <a:lnTo>
                    <a:pt x="1892" y="7"/>
                  </a:lnTo>
                  <a:lnTo>
                    <a:pt x="1838" y="11"/>
                  </a:lnTo>
                  <a:lnTo>
                    <a:pt x="1785" y="17"/>
                  </a:lnTo>
                  <a:lnTo>
                    <a:pt x="1732" y="26"/>
                  </a:lnTo>
                  <a:lnTo>
                    <a:pt x="1679" y="34"/>
                  </a:lnTo>
                  <a:lnTo>
                    <a:pt x="1626" y="45"/>
                  </a:lnTo>
                  <a:lnTo>
                    <a:pt x="1574" y="57"/>
                  </a:lnTo>
                  <a:lnTo>
                    <a:pt x="1522" y="70"/>
                  </a:lnTo>
                  <a:lnTo>
                    <a:pt x="1470" y="85"/>
                  </a:lnTo>
                  <a:lnTo>
                    <a:pt x="1418" y="101"/>
                  </a:lnTo>
                  <a:lnTo>
                    <a:pt x="1367" y="118"/>
                  </a:lnTo>
                  <a:lnTo>
                    <a:pt x="1317" y="137"/>
                  </a:lnTo>
                  <a:lnTo>
                    <a:pt x="1267" y="156"/>
                  </a:lnTo>
                  <a:lnTo>
                    <a:pt x="1218" y="177"/>
                  </a:lnTo>
                  <a:lnTo>
                    <a:pt x="1169" y="201"/>
                  </a:lnTo>
                  <a:lnTo>
                    <a:pt x="1121" y="224"/>
                  </a:lnTo>
                  <a:lnTo>
                    <a:pt x="1073" y="250"/>
                  </a:lnTo>
                  <a:lnTo>
                    <a:pt x="1027" y="275"/>
                  </a:lnTo>
                  <a:lnTo>
                    <a:pt x="980" y="303"/>
                  </a:lnTo>
                  <a:lnTo>
                    <a:pt x="934" y="331"/>
                  </a:lnTo>
                  <a:lnTo>
                    <a:pt x="890" y="362"/>
                  </a:lnTo>
                  <a:lnTo>
                    <a:pt x="846" y="393"/>
                  </a:lnTo>
                  <a:lnTo>
                    <a:pt x="803" y="425"/>
                  </a:lnTo>
                  <a:lnTo>
                    <a:pt x="761" y="459"/>
                  </a:lnTo>
                  <a:lnTo>
                    <a:pt x="720" y="493"/>
                  </a:lnTo>
                  <a:lnTo>
                    <a:pt x="680" y="528"/>
                  </a:lnTo>
                  <a:lnTo>
                    <a:pt x="639" y="565"/>
                  </a:lnTo>
                  <a:lnTo>
                    <a:pt x="601" y="602"/>
                  </a:lnTo>
                  <a:lnTo>
                    <a:pt x="564" y="640"/>
                  </a:lnTo>
                  <a:lnTo>
                    <a:pt x="527" y="680"/>
                  </a:lnTo>
                  <a:lnTo>
                    <a:pt x="492" y="721"/>
                  </a:lnTo>
                  <a:lnTo>
                    <a:pt x="457" y="762"/>
                  </a:lnTo>
                  <a:lnTo>
                    <a:pt x="424" y="805"/>
                  </a:lnTo>
                  <a:lnTo>
                    <a:pt x="392" y="847"/>
                  </a:lnTo>
                  <a:lnTo>
                    <a:pt x="361" y="892"/>
                  </a:lnTo>
                  <a:lnTo>
                    <a:pt x="331" y="936"/>
                  </a:lnTo>
                  <a:lnTo>
                    <a:pt x="302" y="982"/>
                  </a:lnTo>
                  <a:lnTo>
                    <a:pt x="274" y="1027"/>
                  </a:lnTo>
                  <a:lnTo>
                    <a:pt x="249" y="1075"/>
                  </a:lnTo>
                  <a:lnTo>
                    <a:pt x="223" y="1122"/>
                  </a:lnTo>
                  <a:lnTo>
                    <a:pt x="200" y="1171"/>
                  </a:lnTo>
                  <a:lnTo>
                    <a:pt x="177" y="1219"/>
                  </a:lnTo>
                  <a:lnTo>
                    <a:pt x="155" y="1269"/>
                  </a:lnTo>
                  <a:lnTo>
                    <a:pt x="136" y="1319"/>
                  </a:lnTo>
                  <a:lnTo>
                    <a:pt x="117" y="1369"/>
                  </a:lnTo>
                  <a:lnTo>
                    <a:pt x="100" y="1420"/>
                  </a:lnTo>
                  <a:lnTo>
                    <a:pt x="84" y="1472"/>
                  </a:lnTo>
                  <a:lnTo>
                    <a:pt x="70" y="1523"/>
                  </a:lnTo>
                  <a:lnTo>
                    <a:pt x="57" y="1576"/>
                  </a:lnTo>
                  <a:lnTo>
                    <a:pt x="44" y="1628"/>
                  </a:lnTo>
                  <a:lnTo>
                    <a:pt x="35" y="1681"/>
                  </a:lnTo>
                  <a:lnTo>
                    <a:pt x="25" y="1734"/>
                  </a:lnTo>
                  <a:lnTo>
                    <a:pt x="18" y="1787"/>
                  </a:lnTo>
                  <a:lnTo>
                    <a:pt x="11" y="1840"/>
                  </a:lnTo>
                  <a:lnTo>
                    <a:pt x="6" y="1894"/>
                  </a:lnTo>
                  <a:lnTo>
                    <a:pt x="3" y="1947"/>
                  </a:lnTo>
                  <a:lnTo>
                    <a:pt x="1" y="2001"/>
                  </a:lnTo>
                  <a:lnTo>
                    <a:pt x="0" y="2055"/>
                  </a:lnTo>
                  <a:lnTo>
                    <a:pt x="1" y="2108"/>
                  </a:lnTo>
                  <a:lnTo>
                    <a:pt x="3" y="2163"/>
                  </a:lnTo>
                  <a:lnTo>
                    <a:pt x="6" y="2217"/>
                  </a:lnTo>
                  <a:lnTo>
                    <a:pt x="11" y="2270"/>
                  </a:lnTo>
                  <a:lnTo>
                    <a:pt x="18" y="2324"/>
                  </a:lnTo>
                  <a:lnTo>
                    <a:pt x="25" y="2377"/>
                  </a:lnTo>
                  <a:lnTo>
                    <a:pt x="35" y="2430"/>
                  </a:lnTo>
                  <a:lnTo>
                    <a:pt x="44" y="2482"/>
                  </a:lnTo>
                  <a:lnTo>
                    <a:pt x="57" y="2535"/>
                  </a:lnTo>
                  <a:lnTo>
                    <a:pt x="70" y="2587"/>
                  </a:lnTo>
                  <a:lnTo>
                    <a:pt x="84" y="2639"/>
                  </a:lnTo>
                  <a:lnTo>
                    <a:pt x="100" y="2690"/>
                  </a:lnTo>
                  <a:lnTo>
                    <a:pt x="117" y="2741"/>
                  </a:lnTo>
                  <a:lnTo>
                    <a:pt x="136" y="2792"/>
                  </a:lnTo>
                  <a:lnTo>
                    <a:pt x="155" y="2842"/>
                  </a:lnTo>
                  <a:lnTo>
                    <a:pt x="177" y="2890"/>
                  </a:lnTo>
                  <a:lnTo>
                    <a:pt x="200" y="2940"/>
                  </a:lnTo>
                  <a:lnTo>
                    <a:pt x="223" y="2988"/>
                  </a:lnTo>
                  <a:lnTo>
                    <a:pt x="249" y="3036"/>
                  </a:lnTo>
                  <a:lnTo>
                    <a:pt x="274" y="3082"/>
                  </a:lnTo>
                  <a:lnTo>
                    <a:pt x="302" y="3129"/>
                  </a:lnTo>
                  <a:lnTo>
                    <a:pt x="331" y="3175"/>
                  </a:lnTo>
                  <a:lnTo>
                    <a:pt x="361" y="3219"/>
                  </a:lnTo>
                  <a:lnTo>
                    <a:pt x="392" y="3263"/>
                  </a:lnTo>
                  <a:lnTo>
                    <a:pt x="424" y="3306"/>
                  </a:lnTo>
                  <a:lnTo>
                    <a:pt x="457" y="3349"/>
                  </a:lnTo>
                  <a:lnTo>
                    <a:pt x="492" y="3390"/>
                  </a:lnTo>
                  <a:lnTo>
                    <a:pt x="527" y="3430"/>
                  </a:lnTo>
                  <a:lnTo>
                    <a:pt x="564" y="3470"/>
                  </a:lnTo>
                  <a:lnTo>
                    <a:pt x="601" y="3508"/>
                  </a:lnTo>
                  <a:lnTo>
                    <a:pt x="639" y="3546"/>
                  </a:lnTo>
                  <a:lnTo>
                    <a:pt x="680" y="3582"/>
                  </a:lnTo>
                  <a:lnTo>
                    <a:pt x="720" y="3617"/>
                  </a:lnTo>
                  <a:lnTo>
                    <a:pt x="761" y="3652"/>
                  </a:lnTo>
                  <a:lnTo>
                    <a:pt x="803" y="3685"/>
                  </a:lnTo>
                  <a:lnTo>
                    <a:pt x="846" y="3718"/>
                  </a:lnTo>
                  <a:lnTo>
                    <a:pt x="890" y="3749"/>
                  </a:lnTo>
                  <a:lnTo>
                    <a:pt x="934" y="3778"/>
                  </a:lnTo>
                  <a:lnTo>
                    <a:pt x="980" y="3807"/>
                  </a:lnTo>
                  <a:lnTo>
                    <a:pt x="1027" y="3835"/>
                  </a:lnTo>
                  <a:lnTo>
                    <a:pt x="1073" y="3861"/>
                  </a:lnTo>
                  <a:lnTo>
                    <a:pt x="1121" y="3886"/>
                  </a:lnTo>
                  <a:lnTo>
                    <a:pt x="1169" y="3910"/>
                  </a:lnTo>
                  <a:lnTo>
                    <a:pt x="1218" y="3932"/>
                  </a:lnTo>
                  <a:lnTo>
                    <a:pt x="1267" y="3954"/>
                  </a:lnTo>
                  <a:lnTo>
                    <a:pt x="1317" y="3974"/>
                  </a:lnTo>
                  <a:lnTo>
                    <a:pt x="1367" y="3992"/>
                  </a:lnTo>
                  <a:lnTo>
                    <a:pt x="1418" y="4010"/>
                  </a:lnTo>
                  <a:lnTo>
                    <a:pt x="1470" y="4026"/>
                  </a:lnTo>
                  <a:lnTo>
                    <a:pt x="1522" y="4041"/>
                  </a:lnTo>
                  <a:lnTo>
                    <a:pt x="1574" y="4053"/>
                  </a:lnTo>
                  <a:lnTo>
                    <a:pt x="1626" y="4065"/>
                  </a:lnTo>
                  <a:lnTo>
                    <a:pt x="1679" y="4076"/>
                  </a:lnTo>
                  <a:lnTo>
                    <a:pt x="1732" y="4085"/>
                  </a:lnTo>
                  <a:lnTo>
                    <a:pt x="1785" y="4093"/>
                  </a:lnTo>
                  <a:lnTo>
                    <a:pt x="1838" y="4099"/>
                  </a:lnTo>
                  <a:lnTo>
                    <a:pt x="1892" y="4104"/>
                  </a:lnTo>
                  <a:lnTo>
                    <a:pt x="1945" y="4107"/>
                  </a:lnTo>
                  <a:lnTo>
                    <a:pt x="2000" y="4109"/>
                  </a:lnTo>
                  <a:lnTo>
                    <a:pt x="2054" y="4111"/>
                  </a:lnTo>
                  <a:lnTo>
                    <a:pt x="2107" y="4109"/>
                  </a:lnTo>
                  <a:lnTo>
                    <a:pt x="2161" y="4107"/>
                  </a:lnTo>
                  <a:lnTo>
                    <a:pt x="2214" y="4104"/>
                  </a:lnTo>
                  <a:lnTo>
                    <a:pt x="2268" y="4099"/>
                  </a:lnTo>
                  <a:lnTo>
                    <a:pt x="2321" y="4093"/>
                  </a:lnTo>
                  <a:lnTo>
                    <a:pt x="2374" y="4085"/>
                  </a:lnTo>
                  <a:lnTo>
                    <a:pt x="2427" y="4076"/>
                  </a:lnTo>
                  <a:lnTo>
                    <a:pt x="2480" y="4065"/>
                  </a:lnTo>
                  <a:lnTo>
                    <a:pt x="2532" y="4053"/>
                  </a:lnTo>
                  <a:lnTo>
                    <a:pt x="2584" y="4041"/>
                  </a:lnTo>
                  <a:lnTo>
                    <a:pt x="2636" y="4026"/>
                  </a:lnTo>
                  <a:lnTo>
                    <a:pt x="2688" y="4010"/>
                  </a:lnTo>
                  <a:lnTo>
                    <a:pt x="2739" y="3992"/>
                  </a:lnTo>
                  <a:lnTo>
                    <a:pt x="2789" y="3974"/>
                  </a:lnTo>
                  <a:lnTo>
                    <a:pt x="2839" y="3954"/>
                  </a:lnTo>
                  <a:lnTo>
                    <a:pt x="2889" y="3932"/>
                  </a:lnTo>
                  <a:lnTo>
                    <a:pt x="2937" y="3910"/>
                  </a:lnTo>
                  <a:lnTo>
                    <a:pt x="2985" y="3886"/>
                  </a:lnTo>
                  <a:lnTo>
                    <a:pt x="3033" y="3861"/>
                  </a:lnTo>
                  <a:lnTo>
                    <a:pt x="3080" y="3835"/>
                  </a:lnTo>
                  <a:lnTo>
                    <a:pt x="3126" y="3807"/>
                  </a:lnTo>
                  <a:lnTo>
                    <a:pt x="3172" y="3778"/>
                  </a:lnTo>
                  <a:lnTo>
                    <a:pt x="3217" y="3749"/>
                  </a:lnTo>
                  <a:lnTo>
                    <a:pt x="3260" y="3718"/>
                  </a:lnTo>
                  <a:lnTo>
                    <a:pt x="3304" y="3685"/>
                  </a:lnTo>
                  <a:lnTo>
                    <a:pt x="3346" y="3652"/>
                  </a:lnTo>
                  <a:lnTo>
                    <a:pt x="3386" y="3617"/>
                  </a:lnTo>
                  <a:lnTo>
                    <a:pt x="3428" y="3582"/>
                  </a:lnTo>
                  <a:lnTo>
                    <a:pt x="3467" y="3546"/>
                  </a:lnTo>
                  <a:lnTo>
                    <a:pt x="3505" y="3508"/>
                  </a:lnTo>
                  <a:lnTo>
                    <a:pt x="3542" y="3470"/>
                  </a:lnTo>
                  <a:lnTo>
                    <a:pt x="3579" y="3430"/>
                  </a:lnTo>
                  <a:lnTo>
                    <a:pt x="3614" y="3390"/>
                  </a:lnTo>
                  <a:lnTo>
                    <a:pt x="3649" y="3349"/>
                  </a:lnTo>
                  <a:lnTo>
                    <a:pt x="3682" y="3306"/>
                  </a:lnTo>
                  <a:lnTo>
                    <a:pt x="3714" y="3263"/>
                  </a:lnTo>
                  <a:lnTo>
                    <a:pt x="3746" y="3219"/>
                  </a:lnTo>
                  <a:lnTo>
                    <a:pt x="3776" y="3175"/>
                  </a:lnTo>
                  <a:lnTo>
                    <a:pt x="3804" y="3129"/>
                  </a:lnTo>
                  <a:lnTo>
                    <a:pt x="3832" y="3082"/>
                  </a:lnTo>
                  <a:lnTo>
                    <a:pt x="3857" y="3036"/>
                  </a:lnTo>
                  <a:lnTo>
                    <a:pt x="3883" y="2988"/>
                  </a:lnTo>
                  <a:lnTo>
                    <a:pt x="3906" y="2940"/>
                  </a:lnTo>
                  <a:lnTo>
                    <a:pt x="3930" y="2890"/>
                  </a:lnTo>
                  <a:lnTo>
                    <a:pt x="3951" y="2842"/>
                  </a:lnTo>
                  <a:lnTo>
                    <a:pt x="3970" y="2792"/>
                  </a:lnTo>
                  <a:lnTo>
                    <a:pt x="3989" y="2741"/>
                  </a:lnTo>
                  <a:lnTo>
                    <a:pt x="4006" y="2690"/>
                  </a:lnTo>
                  <a:lnTo>
                    <a:pt x="4022" y="2639"/>
                  </a:lnTo>
                  <a:lnTo>
                    <a:pt x="4037" y="2587"/>
                  </a:lnTo>
                  <a:lnTo>
                    <a:pt x="4049" y="2535"/>
                  </a:lnTo>
                  <a:lnTo>
                    <a:pt x="4062" y="2482"/>
                  </a:lnTo>
                  <a:lnTo>
                    <a:pt x="4073" y="2430"/>
                  </a:lnTo>
                  <a:lnTo>
                    <a:pt x="4081" y="2377"/>
                  </a:lnTo>
                  <a:lnTo>
                    <a:pt x="4089" y="2324"/>
                  </a:lnTo>
                  <a:lnTo>
                    <a:pt x="4095" y="2270"/>
                  </a:lnTo>
                  <a:lnTo>
                    <a:pt x="4100" y="2217"/>
                  </a:lnTo>
                  <a:lnTo>
                    <a:pt x="4104" y="2163"/>
                  </a:lnTo>
                  <a:lnTo>
                    <a:pt x="4106" y="2108"/>
                  </a:lnTo>
                  <a:lnTo>
                    <a:pt x="4107" y="2055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75" name="Freeform 76"/>
            <p:cNvSpPr>
              <a:spLocks/>
            </p:cNvSpPr>
            <p:nvPr/>
          </p:nvSpPr>
          <p:spPr bwMode="auto">
            <a:xfrm>
              <a:off x="1909" y="1647"/>
              <a:ext cx="1312" cy="1314"/>
            </a:xfrm>
            <a:custGeom>
              <a:avLst/>
              <a:gdLst>
                <a:gd name="T0" fmla="*/ 1309 w 5382"/>
                <a:gd name="T1" fmla="*/ 597 h 5386"/>
                <a:gd name="T2" fmla="*/ 1298 w 5382"/>
                <a:gd name="T3" fmla="*/ 523 h 5386"/>
                <a:gd name="T4" fmla="*/ 1279 w 5382"/>
                <a:gd name="T5" fmla="*/ 451 h 5386"/>
                <a:gd name="T6" fmla="*/ 1252 w 5382"/>
                <a:gd name="T7" fmla="*/ 382 h 5386"/>
                <a:gd name="T8" fmla="*/ 1217 w 5382"/>
                <a:gd name="T9" fmla="*/ 316 h 5386"/>
                <a:gd name="T10" fmla="*/ 1174 w 5382"/>
                <a:gd name="T11" fmla="*/ 254 h 5386"/>
                <a:gd name="T12" fmla="*/ 1125 w 5382"/>
                <a:gd name="T13" fmla="*/ 198 h 5386"/>
                <a:gd name="T14" fmla="*/ 1070 w 5382"/>
                <a:gd name="T15" fmla="*/ 147 h 5386"/>
                <a:gd name="T16" fmla="*/ 1009 w 5382"/>
                <a:gd name="T17" fmla="*/ 104 h 5386"/>
                <a:gd name="T18" fmla="*/ 945 w 5382"/>
                <a:gd name="T19" fmla="*/ 67 h 5386"/>
                <a:gd name="T20" fmla="*/ 876 w 5382"/>
                <a:gd name="T21" fmla="*/ 38 h 5386"/>
                <a:gd name="T22" fmla="*/ 804 w 5382"/>
                <a:gd name="T23" fmla="*/ 17 h 5386"/>
                <a:gd name="T24" fmla="*/ 731 w 5382"/>
                <a:gd name="T25" fmla="*/ 4 h 5386"/>
                <a:gd name="T26" fmla="*/ 656 w 5382"/>
                <a:gd name="T27" fmla="*/ 0 h 5386"/>
                <a:gd name="T28" fmla="*/ 581 w 5382"/>
                <a:gd name="T29" fmla="*/ 4 h 5386"/>
                <a:gd name="T30" fmla="*/ 508 w 5382"/>
                <a:gd name="T31" fmla="*/ 17 h 5386"/>
                <a:gd name="T32" fmla="*/ 436 w 5382"/>
                <a:gd name="T33" fmla="*/ 38 h 5386"/>
                <a:gd name="T34" fmla="*/ 368 w 5382"/>
                <a:gd name="T35" fmla="*/ 67 h 5386"/>
                <a:gd name="T36" fmla="*/ 303 w 5382"/>
                <a:gd name="T37" fmla="*/ 104 h 5386"/>
                <a:gd name="T38" fmla="*/ 242 w 5382"/>
                <a:gd name="T39" fmla="*/ 147 h 5386"/>
                <a:gd name="T40" fmla="*/ 187 w 5382"/>
                <a:gd name="T41" fmla="*/ 198 h 5386"/>
                <a:gd name="T42" fmla="*/ 138 w 5382"/>
                <a:gd name="T43" fmla="*/ 254 h 5386"/>
                <a:gd name="T44" fmla="*/ 95 w 5382"/>
                <a:gd name="T45" fmla="*/ 316 h 5386"/>
                <a:gd name="T46" fmla="*/ 60 w 5382"/>
                <a:gd name="T47" fmla="*/ 382 h 5386"/>
                <a:gd name="T48" fmla="*/ 33 w 5382"/>
                <a:gd name="T49" fmla="*/ 451 h 5386"/>
                <a:gd name="T50" fmla="*/ 14 w 5382"/>
                <a:gd name="T51" fmla="*/ 523 h 5386"/>
                <a:gd name="T52" fmla="*/ 3 w 5382"/>
                <a:gd name="T53" fmla="*/ 597 h 5386"/>
                <a:gd name="T54" fmla="*/ 0 w 5382"/>
                <a:gd name="T55" fmla="*/ 672 h 5386"/>
                <a:gd name="T56" fmla="*/ 6 w 5382"/>
                <a:gd name="T57" fmla="*/ 746 h 5386"/>
                <a:gd name="T58" fmla="*/ 20 w 5382"/>
                <a:gd name="T59" fmla="*/ 820 h 5386"/>
                <a:gd name="T60" fmla="*/ 43 w 5382"/>
                <a:gd name="T61" fmla="*/ 891 h 5386"/>
                <a:gd name="T62" fmla="*/ 74 w 5382"/>
                <a:gd name="T63" fmla="*/ 959 h 5386"/>
                <a:gd name="T64" fmla="*/ 112 w 5382"/>
                <a:gd name="T65" fmla="*/ 1024 h 5386"/>
                <a:gd name="T66" fmla="*/ 157 w 5382"/>
                <a:gd name="T67" fmla="*/ 1083 h 5386"/>
                <a:gd name="T68" fmla="*/ 208 w 5382"/>
                <a:gd name="T69" fmla="*/ 1137 h 5386"/>
                <a:gd name="T70" fmla="*/ 266 w 5382"/>
                <a:gd name="T71" fmla="*/ 1185 h 5386"/>
                <a:gd name="T72" fmla="*/ 328 w 5382"/>
                <a:gd name="T73" fmla="*/ 1226 h 5386"/>
                <a:gd name="T74" fmla="*/ 395 w 5382"/>
                <a:gd name="T75" fmla="*/ 1260 h 5386"/>
                <a:gd name="T76" fmla="*/ 465 w 5382"/>
                <a:gd name="T77" fmla="*/ 1285 h 5386"/>
                <a:gd name="T78" fmla="*/ 537 w 5382"/>
                <a:gd name="T79" fmla="*/ 1303 h 5386"/>
                <a:gd name="T80" fmla="*/ 611 w 5382"/>
                <a:gd name="T81" fmla="*/ 1313 h 5386"/>
                <a:gd name="T82" fmla="*/ 686 w 5382"/>
                <a:gd name="T83" fmla="*/ 1313 h 5386"/>
                <a:gd name="T84" fmla="*/ 760 w 5382"/>
                <a:gd name="T85" fmla="*/ 1306 h 5386"/>
                <a:gd name="T86" fmla="*/ 833 w 5382"/>
                <a:gd name="T87" fmla="*/ 1290 h 5386"/>
                <a:gd name="T88" fmla="*/ 904 w 5382"/>
                <a:gd name="T89" fmla="*/ 1265 h 5386"/>
                <a:gd name="T90" fmla="*/ 971 w 5382"/>
                <a:gd name="T91" fmla="*/ 1233 h 5386"/>
                <a:gd name="T92" fmla="*/ 1034 w 5382"/>
                <a:gd name="T93" fmla="*/ 1194 h 5386"/>
                <a:gd name="T94" fmla="*/ 1093 w 5382"/>
                <a:gd name="T95" fmla="*/ 1147 h 5386"/>
                <a:gd name="T96" fmla="*/ 1146 w 5382"/>
                <a:gd name="T97" fmla="*/ 1094 h 5386"/>
                <a:gd name="T98" fmla="*/ 1192 w 5382"/>
                <a:gd name="T99" fmla="*/ 1036 h 5386"/>
                <a:gd name="T100" fmla="*/ 1231 w 5382"/>
                <a:gd name="T101" fmla="*/ 972 h 538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382" h="5386">
                  <a:moveTo>
                    <a:pt x="5382" y="2693"/>
                  </a:moveTo>
                  <a:lnTo>
                    <a:pt x="5381" y="2632"/>
                  </a:lnTo>
                  <a:lnTo>
                    <a:pt x="5379" y="2570"/>
                  </a:lnTo>
                  <a:lnTo>
                    <a:pt x="5376" y="2509"/>
                  </a:lnTo>
                  <a:lnTo>
                    <a:pt x="5371" y="2448"/>
                  </a:lnTo>
                  <a:lnTo>
                    <a:pt x="5365" y="2387"/>
                  </a:lnTo>
                  <a:lnTo>
                    <a:pt x="5357" y="2326"/>
                  </a:lnTo>
                  <a:lnTo>
                    <a:pt x="5348" y="2266"/>
                  </a:lnTo>
                  <a:lnTo>
                    <a:pt x="5338" y="2205"/>
                  </a:lnTo>
                  <a:lnTo>
                    <a:pt x="5326" y="2145"/>
                  </a:lnTo>
                  <a:lnTo>
                    <a:pt x="5312" y="2085"/>
                  </a:lnTo>
                  <a:lnTo>
                    <a:pt x="5299" y="2026"/>
                  </a:lnTo>
                  <a:lnTo>
                    <a:pt x="5283" y="1967"/>
                  </a:lnTo>
                  <a:lnTo>
                    <a:pt x="5266" y="1907"/>
                  </a:lnTo>
                  <a:lnTo>
                    <a:pt x="5247" y="1849"/>
                  </a:lnTo>
                  <a:lnTo>
                    <a:pt x="5226" y="1792"/>
                  </a:lnTo>
                  <a:lnTo>
                    <a:pt x="5206" y="1733"/>
                  </a:lnTo>
                  <a:lnTo>
                    <a:pt x="5183" y="1677"/>
                  </a:lnTo>
                  <a:lnTo>
                    <a:pt x="5160" y="1620"/>
                  </a:lnTo>
                  <a:lnTo>
                    <a:pt x="5134" y="1565"/>
                  </a:lnTo>
                  <a:lnTo>
                    <a:pt x="5109" y="1509"/>
                  </a:lnTo>
                  <a:lnTo>
                    <a:pt x="5081" y="1454"/>
                  </a:lnTo>
                  <a:lnTo>
                    <a:pt x="5051" y="1400"/>
                  </a:lnTo>
                  <a:lnTo>
                    <a:pt x="5022" y="1347"/>
                  </a:lnTo>
                  <a:lnTo>
                    <a:pt x="4991" y="1294"/>
                  </a:lnTo>
                  <a:lnTo>
                    <a:pt x="4958" y="1242"/>
                  </a:lnTo>
                  <a:lnTo>
                    <a:pt x="4924" y="1191"/>
                  </a:lnTo>
                  <a:lnTo>
                    <a:pt x="4890" y="1140"/>
                  </a:lnTo>
                  <a:lnTo>
                    <a:pt x="4854" y="1090"/>
                  </a:lnTo>
                  <a:lnTo>
                    <a:pt x="4817" y="1041"/>
                  </a:lnTo>
                  <a:lnTo>
                    <a:pt x="4779" y="994"/>
                  </a:lnTo>
                  <a:lnTo>
                    <a:pt x="4739" y="946"/>
                  </a:lnTo>
                  <a:lnTo>
                    <a:pt x="4699" y="900"/>
                  </a:lnTo>
                  <a:lnTo>
                    <a:pt x="4658" y="855"/>
                  </a:lnTo>
                  <a:lnTo>
                    <a:pt x="4615" y="810"/>
                  </a:lnTo>
                  <a:lnTo>
                    <a:pt x="4573" y="768"/>
                  </a:lnTo>
                  <a:lnTo>
                    <a:pt x="4528" y="725"/>
                  </a:lnTo>
                  <a:lnTo>
                    <a:pt x="4483" y="684"/>
                  </a:lnTo>
                  <a:lnTo>
                    <a:pt x="4437" y="644"/>
                  </a:lnTo>
                  <a:lnTo>
                    <a:pt x="4389" y="604"/>
                  </a:lnTo>
                  <a:lnTo>
                    <a:pt x="4342" y="566"/>
                  </a:lnTo>
                  <a:lnTo>
                    <a:pt x="4293" y="529"/>
                  </a:lnTo>
                  <a:lnTo>
                    <a:pt x="4243" y="493"/>
                  </a:lnTo>
                  <a:lnTo>
                    <a:pt x="4193" y="458"/>
                  </a:lnTo>
                  <a:lnTo>
                    <a:pt x="4141" y="425"/>
                  </a:lnTo>
                  <a:lnTo>
                    <a:pt x="4089" y="392"/>
                  </a:lnTo>
                  <a:lnTo>
                    <a:pt x="4037" y="361"/>
                  </a:lnTo>
                  <a:lnTo>
                    <a:pt x="3983" y="331"/>
                  </a:lnTo>
                  <a:lnTo>
                    <a:pt x="3929" y="302"/>
                  </a:lnTo>
                  <a:lnTo>
                    <a:pt x="3875" y="274"/>
                  </a:lnTo>
                  <a:lnTo>
                    <a:pt x="3820" y="248"/>
                  </a:lnTo>
                  <a:lnTo>
                    <a:pt x="3763" y="223"/>
                  </a:lnTo>
                  <a:lnTo>
                    <a:pt x="3707" y="199"/>
                  </a:lnTo>
                  <a:lnTo>
                    <a:pt x="3650" y="177"/>
                  </a:lnTo>
                  <a:lnTo>
                    <a:pt x="3592" y="156"/>
                  </a:lnTo>
                  <a:lnTo>
                    <a:pt x="3534" y="135"/>
                  </a:lnTo>
                  <a:lnTo>
                    <a:pt x="3476" y="117"/>
                  </a:lnTo>
                  <a:lnTo>
                    <a:pt x="3417" y="100"/>
                  </a:lnTo>
                  <a:lnTo>
                    <a:pt x="3358" y="84"/>
                  </a:lnTo>
                  <a:lnTo>
                    <a:pt x="3299" y="70"/>
                  </a:lnTo>
                  <a:lnTo>
                    <a:pt x="3239" y="57"/>
                  </a:lnTo>
                  <a:lnTo>
                    <a:pt x="3179" y="44"/>
                  </a:lnTo>
                  <a:lnTo>
                    <a:pt x="3118" y="35"/>
                  </a:lnTo>
                  <a:lnTo>
                    <a:pt x="3058" y="25"/>
                  </a:lnTo>
                  <a:lnTo>
                    <a:pt x="2997" y="18"/>
                  </a:lnTo>
                  <a:lnTo>
                    <a:pt x="2936" y="11"/>
                  </a:lnTo>
                  <a:lnTo>
                    <a:pt x="2875" y="6"/>
                  </a:lnTo>
                  <a:lnTo>
                    <a:pt x="2814" y="3"/>
                  </a:lnTo>
                  <a:lnTo>
                    <a:pt x="2752" y="1"/>
                  </a:lnTo>
                  <a:lnTo>
                    <a:pt x="2692" y="0"/>
                  </a:lnTo>
                  <a:lnTo>
                    <a:pt x="2630" y="1"/>
                  </a:lnTo>
                  <a:lnTo>
                    <a:pt x="2569" y="3"/>
                  </a:lnTo>
                  <a:lnTo>
                    <a:pt x="2507" y="6"/>
                  </a:lnTo>
                  <a:lnTo>
                    <a:pt x="2447" y="11"/>
                  </a:lnTo>
                  <a:lnTo>
                    <a:pt x="2385" y="18"/>
                  </a:lnTo>
                  <a:lnTo>
                    <a:pt x="2325" y="25"/>
                  </a:lnTo>
                  <a:lnTo>
                    <a:pt x="2264" y="35"/>
                  </a:lnTo>
                  <a:lnTo>
                    <a:pt x="2204" y="44"/>
                  </a:lnTo>
                  <a:lnTo>
                    <a:pt x="2144" y="57"/>
                  </a:lnTo>
                  <a:lnTo>
                    <a:pt x="2084" y="70"/>
                  </a:lnTo>
                  <a:lnTo>
                    <a:pt x="2024" y="84"/>
                  </a:lnTo>
                  <a:lnTo>
                    <a:pt x="1965" y="100"/>
                  </a:lnTo>
                  <a:lnTo>
                    <a:pt x="1906" y="117"/>
                  </a:lnTo>
                  <a:lnTo>
                    <a:pt x="1848" y="135"/>
                  </a:lnTo>
                  <a:lnTo>
                    <a:pt x="1790" y="156"/>
                  </a:lnTo>
                  <a:lnTo>
                    <a:pt x="1732" y="177"/>
                  </a:lnTo>
                  <a:lnTo>
                    <a:pt x="1675" y="199"/>
                  </a:lnTo>
                  <a:lnTo>
                    <a:pt x="1619" y="223"/>
                  </a:lnTo>
                  <a:lnTo>
                    <a:pt x="1563" y="248"/>
                  </a:lnTo>
                  <a:lnTo>
                    <a:pt x="1508" y="274"/>
                  </a:lnTo>
                  <a:lnTo>
                    <a:pt x="1453" y="302"/>
                  </a:lnTo>
                  <a:lnTo>
                    <a:pt x="1399" y="331"/>
                  </a:lnTo>
                  <a:lnTo>
                    <a:pt x="1345" y="361"/>
                  </a:lnTo>
                  <a:lnTo>
                    <a:pt x="1293" y="392"/>
                  </a:lnTo>
                  <a:lnTo>
                    <a:pt x="1241" y="425"/>
                  </a:lnTo>
                  <a:lnTo>
                    <a:pt x="1189" y="458"/>
                  </a:lnTo>
                  <a:lnTo>
                    <a:pt x="1139" y="493"/>
                  </a:lnTo>
                  <a:lnTo>
                    <a:pt x="1090" y="529"/>
                  </a:lnTo>
                  <a:lnTo>
                    <a:pt x="1041" y="566"/>
                  </a:lnTo>
                  <a:lnTo>
                    <a:pt x="993" y="604"/>
                  </a:lnTo>
                  <a:lnTo>
                    <a:pt x="945" y="644"/>
                  </a:lnTo>
                  <a:lnTo>
                    <a:pt x="900" y="684"/>
                  </a:lnTo>
                  <a:lnTo>
                    <a:pt x="854" y="725"/>
                  </a:lnTo>
                  <a:lnTo>
                    <a:pt x="810" y="768"/>
                  </a:lnTo>
                  <a:lnTo>
                    <a:pt x="767" y="810"/>
                  </a:lnTo>
                  <a:lnTo>
                    <a:pt x="725" y="855"/>
                  </a:lnTo>
                  <a:lnTo>
                    <a:pt x="683" y="900"/>
                  </a:lnTo>
                  <a:lnTo>
                    <a:pt x="643" y="946"/>
                  </a:lnTo>
                  <a:lnTo>
                    <a:pt x="604" y="994"/>
                  </a:lnTo>
                  <a:lnTo>
                    <a:pt x="565" y="1041"/>
                  </a:lnTo>
                  <a:lnTo>
                    <a:pt x="528" y="1090"/>
                  </a:lnTo>
                  <a:lnTo>
                    <a:pt x="492" y="1140"/>
                  </a:lnTo>
                  <a:lnTo>
                    <a:pt x="458" y="1191"/>
                  </a:lnTo>
                  <a:lnTo>
                    <a:pt x="424" y="1242"/>
                  </a:lnTo>
                  <a:lnTo>
                    <a:pt x="391" y="1294"/>
                  </a:lnTo>
                  <a:lnTo>
                    <a:pt x="361" y="1347"/>
                  </a:lnTo>
                  <a:lnTo>
                    <a:pt x="331" y="1400"/>
                  </a:lnTo>
                  <a:lnTo>
                    <a:pt x="302" y="1454"/>
                  </a:lnTo>
                  <a:lnTo>
                    <a:pt x="275" y="1509"/>
                  </a:lnTo>
                  <a:lnTo>
                    <a:pt x="248" y="1565"/>
                  </a:lnTo>
                  <a:lnTo>
                    <a:pt x="223" y="1620"/>
                  </a:lnTo>
                  <a:lnTo>
                    <a:pt x="199" y="1677"/>
                  </a:lnTo>
                  <a:lnTo>
                    <a:pt x="177" y="1733"/>
                  </a:lnTo>
                  <a:lnTo>
                    <a:pt x="156" y="1792"/>
                  </a:lnTo>
                  <a:lnTo>
                    <a:pt x="136" y="1849"/>
                  </a:lnTo>
                  <a:lnTo>
                    <a:pt x="117" y="1907"/>
                  </a:lnTo>
                  <a:lnTo>
                    <a:pt x="100" y="1967"/>
                  </a:lnTo>
                  <a:lnTo>
                    <a:pt x="84" y="2026"/>
                  </a:lnTo>
                  <a:lnTo>
                    <a:pt x="70" y="2085"/>
                  </a:lnTo>
                  <a:lnTo>
                    <a:pt x="56" y="2145"/>
                  </a:lnTo>
                  <a:lnTo>
                    <a:pt x="44" y="2205"/>
                  </a:lnTo>
                  <a:lnTo>
                    <a:pt x="34" y="2266"/>
                  </a:lnTo>
                  <a:lnTo>
                    <a:pt x="25" y="2326"/>
                  </a:lnTo>
                  <a:lnTo>
                    <a:pt x="18" y="2387"/>
                  </a:lnTo>
                  <a:lnTo>
                    <a:pt x="12" y="2448"/>
                  </a:lnTo>
                  <a:lnTo>
                    <a:pt x="6" y="2509"/>
                  </a:lnTo>
                  <a:lnTo>
                    <a:pt x="3" y="2570"/>
                  </a:lnTo>
                  <a:lnTo>
                    <a:pt x="1" y="2632"/>
                  </a:lnTo>
                  <a:lnTo>
                    <a:pt x="0" y="2693"/>
                  </a:lnTo>
                  <a:lnTo>
                    <a:pt x="1" y="2754"/>
                  </a:lnTo>
                  <a:lnTo>
                    <a:pt x="3" y="2815"/>
                  </a:lnTo>
                  <a:lnTo>
                    <a:pt x="6" y="2877"/>
                  </a:lnTo>
                  <a:lnTo>
                    <a:pt x="12" y="2939"/>
                  </a:lnTo>
                  <a:lnTo>
                    <a:pt x="18" y="2999"/>
                  </a:lnTo>
                  <a:lnTo>
                    <a:pt x="25" y="3059"/>
                  </a:lnTo>
                  <a:lnTo>
                    <a:pt x="34" y="3120"/>
                  </a:lnTo>
                  <a:lnTo>
                    <a:pt x="44" y="3180"/>
                  </a:lnTo>
                  <a:lnTo>
                    <a:pt x="56" y="3241"/>
                  </a:lnTo>
                  <a:lnTo>
                    <a:pt x="70" y="3301"/>
                  </a:lnTo>
                  <a:lnTo>
                    <a:pt x="84" y="3361"/>
                  </a:lnTo>
                  <a:lnTo>
                    <a:pt x="100" y="3420"/>
                  </a:lnTo>
                  <a:lnTo>
                    <a:pt x="117" y="3479"/>
                  </a:lnTo>
                  <a:lnTo>
                    <a:pt x="136" y="3537"/>
                  </a:lnTo>
                  <a:lnTo>
                    <a:pt x="156" y="3595"/>
                  </a:lnTo>
                  <a:lnTo>
                    <a:pt x="177" y="3653"/>
                  </a:lnTo>
                  <a:lnTo>
                    <a:pt x="199" y="3710"/>
                  </a:lnTo>
                  <a:lnTo>
                    <a:pt x="223" y="3766"/>
                  </a:lnTo>
                  <a:lnTo>
                    <a:pt x="248" y="3822"/>
                  </a:lnTo>
                  <a:lnTo>
                    <a:pt x="275" y="3877"/>
                  </a:lnTo>
                  <a:lnTo>
                    <a:pt x="302" y="3932"/>
                  </a:lnTo>
                  <a:lnTo>
                    <a:pt x="331" y="3986"/>
                  </a:lnTo>
                  <a:lnTo>
                    <a:pt x="361" y="4040"/>
                  </a:lnTo>
                  <a:lnTo>
                    <a:pt x="391" y="4093"/>
                  </a:lnTo>
                  <a:lnTo>
                    <a:pt x="424" y="4145"/>
                  </a:lnTo>
                  <a:lnTo>
                    <a:pt x="458" y="4196"/>
                  </a:lnTo>
                  <a:lnTo>
                    <a:pt x="492" y="4246"/>
                  </a:lnTo>
                  <a:lnTo>
                    <a:pt x="528" y="4296"/>
                  </a:lnTo>
                  <a:lnTo>
                    <a:pt x="565" y="4344"/>
                  </a:lnTo>
                  <a:lnTo>
                    <a:pt x="604" y="4393"/>
                  </a:lnTo>
                  <a:lnTo>
                    <a:pt x="643" y="4440"/>
                  </a:lnTo>
                  <a:lnTo>
                    <a:pt x="683" y="4486"/>
                  </a:lnTo>
                  <a:lnTo>
                    <a:pt x="725" y="4531"/>
                  </a:lnTo>
                  <a:lnTo>
                    <a:pt x="767" y="4576"/>
                  </a:lnTo>
                  <a:lnTo>
                    <a:pt x="810" y="4619"/>
                  </a:lnTo>
                  <a:lnTo>
                    <a:pt x="854" y="4662"/>
                  </a:lnTo>
                  <a:lnTo>
                    <a:pt x="900" y="4703"/>
                  </a:lnTo>
                  <a:lnTo>
                    <a:pt x="945" y="4743"/>
                  </a:lnTo>
                  <a:lnTo>
                    <a:pt x="993" y="4782"/>
                  </a:lnTo>
                  <a:lnTo>
                    <a:pt x="1041" y="4821"/>
                  </a:lnTo>
                  <a:lnTo>
                    <a:pt x="1090" y="4858"/>
                  </a:lnTo>
                  <a:lnTo>
                    <a:pt x="1139" y="4893"/>
                  </a:lnTo>
                  <a:lnTo>
                    <a:pt x="1189" y="4928"/>
                  </a:lnTo>
                  <a:lnTo>
                    <a:pt x="1241" y="4962"/>
                  </a:lnTo>
                  <a:lnTo>
                    <a:pt x="1293" y="4994"/>
                  </a:lnTo>
                  <a:lnTo>
                    <a:pt x="1345" y="5025"/>
                  </a:lnTo>
                  <a:lnTo>
                    <a:pt x="1399" y="5055"/>
                  </a:lnTo>
                  <a:lnTo>
                    <a:pt x="1453" y="5084"/>
                  </a:lnTo>
                  <a:lnTo>
                    <a:pt x="1508" y="5111"/>
                  </a:lnTo>
                  <a:lnTo>
                    <a:pt x="1563" y="5138"/>
                  </a:lnTo>
                  <a:lnTo>
                    <a:pt x="1619" y="5163"/>
                  </a:lnTo>
                  <a:lnTo>
                    <a:pt x="1675" y="5187"/>
                  </a:lnTo>
                  <a:lnTo>
                    <a:pt x="1732" y="5209"/>
                  </a:lnTo>
                  <a:lnTo>
                    <a:pt x="1790" y="5230"/>
                  </a:lnTo>
                  <a:lnTo>
                    <a:pt x="1848" y="5250"/>
                  </a:lnTo>
                  <a:lnTo>
                    <a:pt x="1906" y="5269"/>
                  </a:lnTo>
                  <a:lnTo>
                    <a:pt x="1965" y="5286"/>
                  </a:lnTo>
                  <a:lnTo>
                    <a:pt x="2024" y="5302"/>
                  </a:lnTo>
                  <a:lnTo>
                    <a:pt x="2084" y="5316"/>
                  </a:lnTo>
                  <a:lnTo>
                    <a:pt x="2144" y="5330"/>
                  </a:lnTo>
                  <a:lnTo>
                    <a:pt x="2204" y="5342"/>
                  </a:lnTo>
                  <a:lnTo>
                    <a:pt x="2264" y="5352"/>
                  </a:lnTo>
                  <a:lnTo>
                    <a:pt x="2325" y="5361"/>
                  </a:lnTo>
                  <a:lnTo>
                    <a:pt x="2385" y="5369"/>
                  </a:lnTo>
                  <a:lnTo>
                    <a:pt x="2447" y="5375"/>
                  </a:lnTo>
                  <a:lnTo>
                    <a:pt x="2507" y="5380"/>
                  </a:lnTo>
                  <a:lnTo>
                    <a:pt x="2569" y="5383"/>
                  </a:lnTo>
                  <a:lnTo>
                    <a:pt x="2630" y="5385"/>
                  </a:lnTo>
                  <a:lnTo>
                    <a:pt x="2692" y="5386"/>
                  </a:lnTo>
                  <a:lnTo>
                    <a:pt x="2752" y="5385"/>
                  </a:lnTo>
                  <a:lnTo>
                    <a:pt x="2814" y="5383"/>
                  </a:lnTo>
                  <a:lnTo>
                    <a:pt x="2875" y="5380"/>
                  </a:lnTo>
                  <a:lnTo>
                    <a:pt x="2936" y="5375"/>
                  </a:lnTo>
                  <a:lnTo>
                    <a:pt x="2997" y="5369"/>
                  </a:lnTo>
                  <a:lnTo>
                    <a:pt x="3058" y="5361"/>
                  </a:lnTo>
                  <a:lnTo>
                    <a:pt x="3118" y="5352"/>
                  </a:lnTo>
                  <a:lnTo>
                    <a:pt x="3179" y="5342"/>
                  </a:lnTo>
                  <a:lnTo>
                    <a:pt x="3239" y="5330"/>
                  </a:lnTo>
                  <a:lnTo>
                    <a:pt x="3299" y="5316"/>
                  </a:lnTo>
                  <a:lnTo>
                    <a:pt x="3358" y="5302"/>
                  </a:lnTo>
                  <a:lnTo>
                    <a:pt x="3417" y="5286"/>
                  </a:lnTo>
                  <a:lnTo>
                    <a:pt x="3476" y="5269"/>
                  </a:lnTo>
                  <a:lnTo>
                    <a:pt x="3534" y="5250"/>
                  </a:lnTo>
                  <a:lnTo>
                    <a:pt x="3592" y="5230"/>
                  </a:lnTo>
                  <a:lnTo>
                    <a:pt x="3650" y="5209"/>
                  </a:lnTo>
                  <a:lnTo>
                    <a:pt x="3707" y="5187"/>
                  </a:lnTo>
                  <a:lnTo>
                    <a:pt x="3763" y="5163"/>
                  </a:lnTo>
                  <a:lnTo>
                    <a:pt x="3820" y="5138"/>
                  </a:lnTo>
                  <a:lnTo>
                    <a:pt x="3875" y="5111"/>
                  </a:lnTo>
                  <a:lnTo>
                    <a:pt x="3929" y="5084"/>
                  </a:lnTo>
                  <a:lnTo>
                    <a:pt x="3983" y="5055"/>
                  </a:lnTo>
                  <a:lnTo>
                    <a:pt x="4037" y="5025"/>
                  </a:lnTo>
                  <a:lnTo>
                    <a:pt x="4089" y="4994"/>
                  </a:lnTo>
                  <a:lnTo>
                    <a:pt x="4141" y="4962"/>
                  </a:lnTo>
                  <a:lnTo>
                    <a:pt x="4193" y="4928"/>
                  </a:lnTo>
                  <a:lnTo>
                    <a:pt x="4243" y="4893"/>
                  </a:lnTo>
                  <a:lnTo>
                    <a:pt x="4293" y="4858"/>
                  </a:lnTo>
                  <a:lnTo>
                    <a:pt x="4342" y="4821"/>
                  </a:lnTo>
                  <a:lnTo>
                    <a:pt x="4389" y="4782"/>
                  </a:lnTo>
                  <a:lnTo>
                    <a:pt x="4437" y="4743"/>
                  </a:lnTo>
                  <a:lnTo>
                    <a:pt x="4483" y="4703"/>
                  </a:lnTo>
                  <a:lnTo>
                    <a:pt x="4528" y="4662"/>
                  </a:lnTo>
                  <a:lnTo>
                    <a:pt x="4573" y="4619"/>
                  </a:lnTo>
                  <a:lnTo>
                    <a:pt x="4615" y="4576"/>
                  </a:lnTo>
                  <a:lnTo>
                    <a:pt x="4658" y="4531"/>
                  </a:lnTo>
                  <a:lnTo>
                    <a:pt x="4699" y="4486"/>
                  </a:lnTo>
                  <a:lnTo>
                    <a:pt x="4739" y="4440"/>
                  </a:lnTo>
                  <a:lnTo>
                    <a:pt x="4779" y="4393"/>
                  </a:lnTo>
                  <a:lnTo>
                    <a:pt x="4817" y="4344"/>
                  </a:lnTo>
                  <a:lnTo>
                    <a:pt x="4854" y="4296"/>
                  </a:lnTo>
                  <a:lnTo>
                    <a:pt x="4890" y="4246"/>
                  </a:lnTo>
                  <a:lnTo>
                    <a:pt x="4924" y="4196"/>
                  </a:lnTo>
                  <a:lnTo>
                    <a:pt x="4958" y="4145"/>
                  </a:lnTo>
                  <a:lnTo>
                    <a:pt x="4991" y="4093"/>
                  </a:lnTo>
                  <a:lnTo>
                    <a:pt x="5022" y="4040"/>
                  </a:lnTo>
                  <a:lnTo>
                    <a:pt x="5051" y="3986"/>
                  </a:lnTo>
                  <a:lnTo>
                    <a:pt x="5081" y="3932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76" name="Freeform 77"/>
            <p:cNvSpPr>
              <a:spLocks/>
            </p:cNvSpPr>
            <p:nvPr/>
          </p:nvSpPr>
          <p:spPr bwMode="auto">
            <a:xfrm>
              <a:off x="3148" y="2305"/>
              <a:ext cx="73" cy="302"/>
            </a:xfrm>
            <a:custGeom>
              <a:avLst/>
              <a:gdLst>
                <a:gd name="T0" fmla="*/ 0 w 301"/>
                <a:gd name="T1" fmla="*/ 302 h 1239"/>
                <a:gd name="T2" fmla="*/ 7 w 301"/>
                <a:gd name="T3" fmla="*/ 289 h 1239"/>
                <a:gd name="T4" fmla="*/ 13 w 301"/>
                <a:gd name="T5" fmla="*/ 275 h 1239"/>
                <a:gd name="T6" fmla="*/ 19 w 301"/>
                <a:gd name="T7" fmla="*/ 262 h 1239"/>
                <a:gd name="T8" fmla="*/ 25 w 301"/>
                <a:gd name="T9" fmla="*/ 248 h 1239"/>
                <a:gd name="T10" fmla="*/ 30 w 301"/>
                <a:gd name="T11" fmla="*/ 234 h 1239"/>
                <a:gd name="T12" fmla="*/ 35 w 301"/>
                <a:gd name="T13" fmla="*/ 220 h 1239"/>
                <a:gd name="T14" fmla="*/ 40 w 301"/>
                <a:gd name="T15" fmla="*/ 206 h 1239"/>
                <a:gd name="T16" fmla="*/ 45 w 301"/>
                <a:gd name="T17" fmla="*/ 192 h 1239"/>
                <a:gd name="T18" fmla="*/ 49 w 301"/>
                <a:gd name="T19" fmla="*/ 177 h 1239"/>
                <a:gd name="T20" fmla="*/ 53 w 301"/>
                <a:gd name="T21" fmla="*/ 163 h 1239"/>
                <a:gd name="T22" fmla="*/ 56 w 301"/>
                <a:gd name="T23" fmla="*/ 148 h 1239"/>
                <a:gd name="T24" fmla="*/ 59 w 301"/>
                <a:gd name="T25" fmla="*/ 134 h 1239"/>
                <a:gd name="T26" fmla="*/ 62 w 301"/>
                <a:gd name="T27" fmla="*/ 119 h 1239"/>
                <a:gd name="T28" fmla="*/ 65 w 301"/>
                <a:gd name="T29" fmla="*/ 104 h 1239"/>
                <a:gd name="T30" fmla="*/ 67 w 301"/>
                <a:gd name="T31" fmla="*/ 89 h 1239"/>
                <a:gd name="T32" fmla="*/ 69 w 301"/>
                <a:gd name="T33" fmla="*/ 75 h 1239"/>
                <a:gd name="T34" fmla="*/ 70 w 301"/>
                <a:gd name="T35" fmla="*/ 60 h 1239"/>
                <a:gd name="T36" fmla="*/ 72 w 301"/>
                <a:gd name="T37" fmla="*/ 45 h 1239"/>
                <a:gd name="T38" fmla="*/ 72 w 301"/>
                <a:gd name="T39" fmla="*/ 30 h 1239"/>
                <a:gd name="T40" fmla="*/ 73 w 301"/>
                <a:gd name="T41" fmla="*/ 15 h 1239"/>
                <a:gd name="T42" fmla="*/ 73 w 301"/>
                <a:gd name="T43" fmla="*/ 0 h 123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01" h="1239">
                  <a:moveTo>
                    <a:pt x="0" y="1239"/>
                  </a:moveTo>
                  <a:lnTo>
                    <a:pt x="28" y="1184"/>
                  </a:lnTo>
                  <a:lnTo>
                    <a:pt x="53" y="1129"/>
                  </a:lnTo>
                  <a:lnTo>
                    <a:pt x="79" y="1073"/>
                  </a:lnTo>
                  <a:lnTo>
                    <a:pt x="102" y="1017"/>
                  </a:lnTo>
                  <a:lnTo>
                    <a:pt x="125" y="960"/>
                  </a:lnTo>
                  <a:lnTo>
                    <a:pt x="145" y="902"/>
                  </a:lnTo>
                  <a:lnTo>
                    <a:pt x="166" y="844"/>
                  </a:lnTo>
                  <a:lnTo>
                    <a:pt x="185" y="786"/>
                  </a:lnTo>
                  <a:lnTo>
                    <a:pt x="202" y="727"/>
                  </a:lnTo>
                  <a:lnTo>
                    <a:pt x="218" y="668"/>
                  </a:lnTo>
                  <a:lnTo>
                    <a:pt x="231" y="608"/>
                  </a:lnTo>
                  <a:lnTo>
                    <a:pt x="245" y="548"/>
                  </a:lnTo>
                  <a:lnTo>
                    <a:pt x="257" y="487"/>
                  </a:lnTo>
                  <a:lnTo>
                    <a:pt x="267" y="427"/>
                  </a:lnTo>
                  <a:lnTo>
                    <a:pt x="276" y="366"/>
                  </a:lnTo>
                  <a:lnTo>
                    <a:pt x="284" y="306"/>
                  </a:lnTo>
                  <a:lnTo>
                    <a:pt x="290" y="246"/>
                  </a:lnTo>
                  <a:lnTo>
                    <a:pt x="295" y="184"/>
                  </a:lnTo>
                  <a:lnTo>
                    <a:pt x="298" y="122"/>
                  </a:lnTo>
                  <a:lnTo>
                    <a:pt x="300" y="61"/>
                  </a:lnTo>
                  <a:lnTo>
                    <a:pt x="301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77" name="Freeform 78"/>
            <p:cNvSpPr>
              <a:spLocks/>
            </p:cNvSpPr>
            <p:nvPr/>
          </p:nvSpPr>
          <p:spPr bwMode="auto">
            <a:xfrm>
              <a:off x="1845" y="1583"/>
              <a:ext cx="1440" cy="1441"/>
            </a:xfrm>
            <a:custGeom>
              <a:avLst/>
              <a:gdLst>
                <a:gd name="T0" fmla="*/ 1438 w 5898"/>
                <a:gd name="T1" fmla="*/ 658 h 5903"/>
                <a:gd name="T2" fmla="*/ 1426 w 5898"/>
                <a:gd name="T3" fmla="*/ 580 h 5903"/>
                <a:gd name="T4" fmla="*/ 1407 w 5898"/>
                <a:gd name="T5" fmla="*/ 504 h 5903"/>
                <a:gd name="T6" fmla="*/ 1379 w 5898"/>
                <a:gd name="T7" fmla="*/ 430 h 5903"/>
                <a:gd name="T8" fmla="*/ 1344 w 5898"/>
                <a:gd name="T9" fmla="*/ 360 h 5903"/>
                <a:gd name="T10" fmla="*/ 1301 w 5898"/>
                <a:gd name="T11" fmla="*/ 294 h 5903"/>
                <a:gd name="T12" fmla="*/ 1251 w 5898"/>
                <a:gd name="T13" fmla="*/ 234 h 5903"/>
                <a:gd name="T14" fmla="*/ 1195 w 5898"/>
                <a:gd name="T15" fmla="*/ 179 h 5903"/>
                <a:gd name="T16" fmla="*/ 1133 w 5898"/>
                <a:gd name="T17" fmla="*/ 130 h 5903"/>
                <a:gd name="T18" fmla="*/ 1066 w 5898"/>
                <a:gd name="T19" fmla="*/ 89 h 5903"/>
                <a:gd name="T20" fmla="*/ 996 w 5898"/>
                <a:gd name="T21" fmla="*/ 55 h 5903"/>
                <a:gd name="T22" fmla="*/ 921 w 5898"/>
                <a:gd name="T23" fmla="*/ 29 h 5903"/>
                <a:gd name="T24" fmla="*/ 845 w 5898"/>
                <a:gd name="T25" fmla="*/ 11 h 5903"/>
                <a:gd name="T26" fmla="*/ 767 w 5898"/>
                <a:gd name="T27" fmla="*/ 1 h 5903"/>
                <a:gd name="T28" fmla="*/ 689 w 5898"/>
                <a:gd name="T29" fmla="*/ 0 h 5903"/>
                <a:gd name="T30" fmla="*/ 611 w 5898"/>
                <a:gd name="T31" fmla="*/ 8 h 5903"/>
                <a:gd name="T32" fmla="*/ 534 w 5898"/>
                <a:gd name="T33" fmla="*/ 25 h 5903"/>
                <a:gd name="T34" fmla="*/ 459 w 5898"/>
                <a:gd name="T35" fmla="*/ 49 h 5903"/>
                <a:gd name="T36" fmla="*/ 387 w 5898"/>
                <a:gd name="T37" fmla="*/ 81 h 5903"/>
                <a:gd name="T38" fmla="*/ 320 w 5898"/>
                <a:gd name="T39" fmla="*/ 121 h 5903"/>
                <a:gd name="T40" fmla="*/ 257 w 5898"/>
                <a:gd name="T41" fmla="*/ 168 h 5903"/>
                <a:gd name="T42" fmla="*/ 200 w 5898"/>
                <a:gd name="T43" fmla="*/ 222 h 5903"/>
                <a:gd name="T44" fmla="*/ 149 w 5898"/>
                <a:gd name="T45" fmla="*/ 282 h 5903"/>
                <a:gd name="T46" fmla="*/ 104 w 5898"/>
                <a:gd name="T47" fmla="*/ 347 h 5903"/>
                <a:gd name="T48" fmla="*/ 67 w 5898"/>
                <a:gd name="T49" fmla="*/ 416 h 5903"/>
                <a:gd name="T50" fmla="*/ 38 w 5898"/>
                <a:gd name="T51" fmla="*/ 489 h 5903"/>
                <a:gd name="T52" fmla="*/ 17 w 5898"/>
                <a:gd name="T53" fmla="*/ 565 h 5903"/>
                <a:gd name="T54" fmla="*/ 4 w 5898"/>
                <a:gd name="T55" fmla="*/ 642 h 5903"/>
                <a:gd name="T56" fmla="*/ 0 w 5898"/>
                <a:gd name="T57" fmla="*/ 720 h 5903"/>
                <a:gd name="T58" fmla="*/ 4 w 5898"/>
                <a:gd name="T59" fmla="*/ 799 h 5903"/>
                <a:gd name="T60" fmla="*/ 17 w 5898"/>
                <a:gd name="T61" fmla="*/ 876 h 5903"/>
                <a:gd name="T62" fmla="*/ 38 w 5898"/>
                <a:gd name="T63" fmla="*/ 952 h 5903"/>
                <a:gd name="T64" fmla="*/ 67 w 5898"/>
                <a:gd name="T65" fmla="*/ 1025 h 5903"/>
                <a:gd name="T66" fmla="*/ 104 w 5898"/>
                <a:gd name="T67" fmla="*/ 1094 h 5903"/>
                <a:gd name="T68" fmla="*/ 149 w 5898"/>
                <a:gd name="T69" fmla="*/ 1159 h 5903"/>
                <a:gd name="T70" fmla="*/ 200 w 5898"/>
                <a:gd name="T71" fmla="*/ 1219 h 5903"/>
                <a:gd name="T72" fmla="*/ 257 w 5898"/>
                <a:gd name="T73" fmla="*/ 1272 h 5903"/>
                <a:gd name="T74" fmla="*/ 320 w 5898"/>
                <a:gd name="T75" fmla="*/ 1319 h 5903"/>
                <a:gd name="T76" fmla="*/ 387 w 5898"/>
                <a:gd name="T77" fmla="*/ 1359 h 5903"/>
                <a:gd name="T78" fmla="*/ 459 w 5898"/>
                <a:gd name="T79" fmla="*/ 1392 h 5903"/>
                <a:gd name="T80" fmla="*/ 534 w 5898"/>
                <a:gd name="T81" fmla="*/ 1416 h 5903"/>
                <a:gd name="T82" fmla="*/ 611 w 5898"/>
                <a:gd name="T83" fmla="*/ 1432 h 5903"/>
                <a:gd name="T84" fmla="*/ 689 w 5898"/>
                <a:gd name="T85" fmla="*/ 1440 h 5903"/>
                <a:gd name="T86" fmla="*/ 767 w 5898"/>
                <a:gd name="T87" fmla="*/ 1440 h 5903"/>
                <a:gd name="T88" fmla="*/ 845 w 5898"/>
                <a:gd name="T89" fmla="*/ 1430 h 5903"/>
                <a:gd name="T90" fmla="*/ 921 w 5898"/>
                <a:gd name="T91" fmla="*/ 1412 h 5903"/>
                <a:gd name="T92" fmla="*/ 996 w 5898"/>
                <a:gd name="T93" fmla="*/ 1386 h 5903"/>
                <a:gd name="T94" fmla="*/ 1066 w 5898"/>
                <a:gd name="T95" fmla="*/ 1352 h 5903"/>
                <a:gd name="T96" fmla="*/ 1133 w 5898"/>
                <a:gd name="T97" fmla="*/ 1311 h 5903"/>
                <a:gd name="T98" fmla="*/ 1195 w 5898"/>
                <a:gd name="T99" fmla="*/ 1262 h 5903"/>
                <a:gd name="T100" fmla="*/ 1251 w 5898"/>
                <a:gd name="T101" fmla="*/ 1207 h 590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898" h="5903">
                  <a:moveTo>
                    <a:pt x="5898" y="2951"/>
                  </a:moveTo>
                  <a:lnTo>
                    <a:pt x="5898" y="2887"/>
                  </a:lnTo>
                  <a:lnTo>
                    <a:pt x="5896" y="2822"/>
                  </a:lnTo>
                  <a:lnTo>
                    <a:pt x="5892" y="2758"/>
                  </a:lnTo>
                  <a:lnTo>
                    <a:pt x="5888" y="2694"/>
                  </a:lnTo>
                  <a:lnTo>
                    <a:pt x="5881" y="2630"/>
                  </a:lnTo>
                  <a:lnTo>
                    <a:pt x="5874" y="2566"/>
                  </a:lnTo>
                  <a:lnTo>
                    <a:pt x="5864" y="2503"/>
                  </a:lnTo>
                  <a:lnTo>
                    <a:pt x="5854" y="2439"/>
                  </a:lnTo>
                  <a:lnTo>
                    <a:pt x="5842" y="2375"/>
                  </a:lnTo>
                  <a:lnTo>
                    <a:pt x="5828" y="2313"/>
                  </a:lnTo>
                  <a:lnTo>
                    <a:pt x="5814" y="2249"/>
                  </a:lnTo>
                  <a:lnTo>
                    <a:pt x="5798" y="2188"/>
                  </a:lnTo>
                  <a:lnTo>
                    <a:pt x="5780" y="2125"/>
                  </a:lnTo>
                  <a:lnTo>
                    <a:pt x="5762" y="2063"/>
                  </a:lnTo>
                  <a:lnTo>
                    <a:pt x="5742" y="2002"/>
                  </a:lnTo>
                  <a:lnTo>
                    <a:pt x="5721" y="1941"/>
                  </a:lnTo>
                  <a:lnTo>
                    <a:pt x="5698" y="1881"/>
                  </a:lnTo>
                  <a:lnTo>
                    <a:pt x="5674" y="1821"/>
                  </a:lnTo>
                  <a:lnTo>
                    <a:pt x="5649" y="1762"/>
                  </a:lnTo>
                  <a:lnTo>
                    <a:pt x="5622" y="1704"/>
                  </a:lnTo>
                  <a:lnTo>
                    <a:pt x="5595" y="1645"/>
                  </a:lnTo>
                  <a:lnTo>
                    <a:pt x="5565" y="1588"/>
                  </a:lnTo>
                  <a:lnTo>
                    <a:pt x="5535" y="1532"/>
                  </a:lnTo>
                  <a:lnTo>
                    <a:pt x="5504" y="1476"/>
                  </a:lnTo>
                  <a:lnTo>
                    <a:pt x="5471" y="1420"/>
                  </a:lnTo>
                  <a:lnTo>
                    <a:pt x="5437" y="1365"/>
                  </a:lnTo>
                  <a:lnTo>
                    <a:pt x="5402" y="1311"/>
                  </a:lnTo>
                  <a:lnTo>
                    <a:pt x="5366" y="1258"/>
                  </a:lnTo>
                  <a:lnTo>
                    <a:pt x="5327" y="1206"/>
                  </a:lnTo>
                  <a:lnTo>
                    <a:pt x="5289" y="1154"/>
                  </a:lnTo>
                  <a:lnTo>
                    <a:pt x="5249" y="1103"/>
                  </a:lnTo>
                  <a:lnTo>
                    <a:pt x="5209" y="1054"/>
                  </a:lnTo>
                  <a:lnTo>
                    <a:pt x="5167" y="1005"/>
                  </a:lnTo>
                  <a:lnTo>
                    <a:pt x="5124" y="957"/>
                  </a:lnTo>
                  <a:lnTo>
                    <a:pt x="5080" y="910"/>
                  </a:lnTo>
                  <a:lnTo>
                    <a:pt x="5035" y="864"/>
                  </a:lnTo>
                  <a:lnTo>
                    <a:pt x="4989" y="819"/>
                  </a:lnTo>
                  <a:lnTo>
                    <a:pt x="4942" y="775"/>
                  </a:lnTo>
                  <a:lnTo>
                    <a:pt x="4893" y="732"/>
                  </a:lnTo>
                  <a:lnTo>
                    <a:pt x="4845" y="690"/>
                  </a:lnTo>
                  <a:lnTo>
                    <a:pt x="4796" y="649"/>
                  </a:lnTo>
                  <a:lnTo>
                    <a:pt x="4745" y="610"/>
                  </a:lnTo>
                  <a:lnTo>
                    <a:pt x="4693" y="571"/>
                  </a:lnTo>
                  <a:lnTo>
                    <a:pt x="4641" y="533"/>
                  </a:lnTo>
                  <a:lnTo>
                    <a:pt x="4588" y="497"/>
                  </a:lnTo>
                  <a:lnTo>
                    <a:pt x="4534" y="461"/>
                  </a:lnTo>
                  <a:lnTo>
                    <a:pt x="4480" y="427"/>
                  </a:lnTo>
                  <a:lnTo>
                    <a:pt x="4423" y="396"/>
                  </a:lnTo>
                  <a:lnTo>
                    <a:pt x="4368" y="364"/>
                  </a:lnTo>
                  <a:lnTo>
                    <a:pt x="4311" y="333"/>
                  </a:lnTo>
                  <a:lnTo>
                    <a:pt x="4254" y="304"/>
                  </a:lnTo>
                  <a:lnTo>
                    <a:pt x="4195" y="276"/>
                  </a:lnTo>
                  <a:lnTo>
                    <a:pt x="4137" y="249"/>
                  </a:lnTo>
                  <a:lnTo>
                    <a:pt x="4078" y="225"/>
                  </a:lnTo>
                  <a:lnTo>
                    <a:pt x="4018" y="200"/>
                  </a:lnTo>
                  <a:lnTo>
                    <a:pt x="3958" y="178"/>
                  </a:lnTo>
                  <a:lnTo>
                    <a:pt x="3897" y="156"/>
                  </a:lnTo>
                  <a:lnTo>
                    <a:pt x="3836" y="137"/>
                  </a:lnTo>
                  <a:lnTo>
                    <a:pt x="3774" y="118"/>
                  </a:lnTo>
                  <a:lnTo>
                    <a:pt x="3713" y="101"/>
                  </a:lnTo>
                  <a:lnTo>
                    <a:pt x="3650" y="85"/>
                  </a:lnTo>
                  <a:lnTo>
                    <a:pt x="3587" y="70"/>
                  </a:lnTo>
                  <a:lnTo>
                    <a:pt x="3525" y="56"/>
                  </a:lnTo>
                  <a:lnTo>
                    <a:pt x="3461" y="44"/>
                  </a:lnTo>
                  <a:lnTo>
                    <a:pt x="3397" y="34"/>
                  </a:lnTo>
                  <a:lnTo>
                    <a:pt x="3334" y="25"/>
                  </a:lnTo>
                  <a:lnTo>
                    <a:pt x="3270" y="17"/>
                  </a:lnTo>
                  <a:lnTo>
                    <a:pt x="3206" y="10"/>
                  </a:lnTo>
                  <a:lnTo>
                    <a:pt x="3142" y="6"/>
                  </a:lnTo>
                  <a:lnTo>
                    <a:pt x="3078" y="2"/>
                  </a:lnTo>
                  <a:lnTo>
                    <a:pt x="3013" y="0"/>
                  </a:lnTo>
                  <a:lnTo>
                    <a:pt x="2950" y="0"/>
                  </a:lnTo>
                  <a:lnTo>
                    <a:pt x="2885" y="0"/>
                  </a:lnTo>
                  <a:lnTo>
                    <a:pt x="2820" y="2"/>
                  </a:lnTo>
                  <a:lnTo>
                    <a:pt x="2757" y="6"/>
                  </a:lnTo>
                  <a:lnTo>
                    <a:pt x="2692" y="10"/>
                  </a:lnTo>
                  <a:lnTo>
                    <a:pt x="2628" y="17"/>
                  </a:lnTo>
                  <a:lnTo>
                    <a:pt x="2564" y="25"/>
                  </a:lnTo>
                  <a:lnTo>
                    <a:pt x="2501" y="34"/>
                  </a:lnTo>
                  <a:lnTo>
                    <a:pt x="2437" y="44"/>
                  </a:lnTo>
                  <a:lnTo>
                    <a:pt x="2374" y="56"/>
                  </a:lnTo>
                  <a:lnTo>
                    <a:pt x="2311" y="70"/>
                  </a:lnTo>
                  <a:lnTo>
                    <a:pt x="2248" y="85"/>
                  </a:lnTo>
                  <a:lnTo>
                    <a:pt x="2186" y="101"/>
                  </a:lnTo>
                  <a:lnTo>
                    <a:pt x="2124" y="118"/>
                  </a:lnTo>
                  <a:lnTo>
                    <a:pt x="2063" y="137"/>
                  </a:lnTo>
                  <a:lnTo>
                    <a:pt x="2001" y="156"/>
                  </a:lnTo>
                  <a:lnTo>
                    <a:pt x="1941" y="178"/>
                  </a:lnTo>
                  <a:lnTo>
                    <a:pt x="1880" y="200"/>
                  </a:lnTo>
                  <a:lnTo>
                    <a:pt x="1821" y="225"/>
                  </a:lnTo>
                  <a:lnTo>
                    <a:pt x="1761" y="249"/>
                  </a:lnTo>
                  <a:lnTo>
                    <a:pt x="1703" y="276"/>
                  </a:lnTo>
                  <a:lnTo>
                    <a:pt x="1645" y="304"/>
                  </a:lnTo>
                  <a:lnTo>
                    <a:pt x="1587" y="333"/>
                  </a:lnTo>
                  <a:lnTo>
                    <a:pt x="1530" y="364"/>
                  </a:lnTo>
                  <a:lnTo>
                    <a:pt x="1475" y="396"/>
                  </a:lnTo>
                  <a:lnTo>
                    <a:pt x="1419" y="427"/>
                  </a:lnTo>
                  <a:lnTo>
                    <a:pt x="1364" y="461"/>
                  </a:lnTo>
                  <a:lnTo>
                    <a:pt x="1310" y="497"/>
                  </a:lnTo>
                  <a:lnTo>
                    <a:pt x="1257" y="533"/>
                  </a:lnTo>
                  <a:lnTo>
                    <a:pt x="1205" y="571"/>
                  </a:lnTo>
                  <a:lnTo>
                    <a:pt x="1153" y="610"/>
                  </a:lnTo>
                  <a:lnTo>
                    <a:pt x="1103" y="649"/>
                  </a:lnTo>
                  <a:lnTo>
                    <a:pt x="1054" y="690"/>
                  </a:lnTo>
                  <a:lnTo>
                    <a:pt x="1005" y="732"/>
                  </a:lnTo>
                  <a:lnTo>
                    <a:pt x="957" y="775"/>
                  </a:lnTo>
                  <a:lnTo>
                    <a:pt x="909" y="819"/>
                  </a:lnTo>
                  <a:lnTo>
                    <a:pt x="864" y="864"/>
                  </a:lnTo>
                  <a:lnTo>
                    <a:pt x="818" y="910"/>
                  </a:lnTo>
                  <a:lnTo>
                    <a:pt x="775" y="957"/>
                  </a:lnTo>
                  <a:lnTo>
                    <a:pt x="732" y="1005"/>
                  </a:lnTo>
                  <a:lnTo>
                    <a:pt x="690" y="1054"/>
                  </a:lnTo>
                  <a:lnTo>
                    <a:pt x="649" y="1103"/>
                  </a:lnTo>
                  <a:lnTo>
                    <a:pt x="609" y="1154"/>
                  </a:lnTo>
                  <a:lnTo>
                    <a:pt x="571" y="1206"/>
                  </a:lnTo>
                  <a:lnTo>
                    <a:pt x="533" y="1258"/>
                  </a:lnTo>
                  <a:lnTo>
                    <a:pt x="497" y="1311"/>
                  </a:lnTo>
                  <a:lnTo>
                    <a:pt x="462" y="1365"/>
                  </a:lnTo>
                  <a:lnTo>
                    <a:pt x="428" y="1420"/>
                  </a:lnTo>
                  <a:lnTo>
                    <a:pt x="395" y="1476"/>
                  </a:lnTo>
                  <a:lnTo>
                    <a:pt x="363" y="1532"/>
                  </a:lnTo>
                  <a:lnTo>
                    <a:pt x="333" y="1588"/>
                  </a:lnTo>
                  <a:lnTo>
                    <a:pt x="303" y="1645"/>
                  </a:lnTo>
                  <a:lnTo>
                    <a:pt x="276" y="1704"/>
                  </a:lnTo>
                  <a:lnTo>
                    <a:pt x="249" y="1762"/>
                  </a:lnTo>
                  <a:lnTo>
                    <a:pt x="224" y="1821"/>
                  </a:lnTo>
                  <a:lnTo>
                    <a:pt x="201" y="1881"/>
                  </a:lnTo>
                  <a:lnTo>
                    <a:pt x="177" y="1941"/>
                  </a:lnTo>
                  <a:lnTo>
                    <a:pt x="156" y="2002"/>
                  </a:lnTo>
                  <a:lnTo>
                    <a:pt x="136" y="2063"/>
                  </a:lnTo>
                  <a:lnTo>
                    <a:pt x="118" y="2125"/>
                  </a:lnTo>
                  <a:lnTo>
                    <a:pt x="100" y="2188"/>
                  </a:lnTo>
                  <a:lnTo>
                    <a:pt x="84" y="2249"/>
                  </a:lnTo>
                  <a:lnTo>
                    <a:pt x="70" y="2313"/>
                  </a:lnTo>
                  <a:lnTo>
                    <a:pt x="56" y="2375"/>
                  </a:lnTo>
                  <a:lnTo>
                    <a:pt x="45" y="2439"/>
                  </a:lnTo>
                  <a:lnTo>
                    <a:pt x="34" y="2503"/>
                  </a:lnTo>
                  <a:lnTo>
                    <a:pt x="24" y="2566"/>
                  </a:lnTo>
                  <a:lnTo>
                    <a:pt x="17" y="2630"/>
                  </a:lnTo>
                  <a:lnTo>
                    <a:pt x="11" y="2694"/>
                  </a:lnTo>
                  <a:lnTo>
                    <a:pt x="6" y="2758"/>
                  </a:lnTo>
                  <a:lnTo>
                    <a:pt x="2" y="2822"/>
                  </a:lnTo>
                  <a:lnTo>
                    <a:pt x="0" y="2887"/>
                  </a:lnTo>
                  <a:lnTo>
                    <a:pt x="0" y="2951"/>
                  </a:lnTo>
                  <a:lnTo>
                    <a:pt x="0" y="3015"/>
                  </a:lnTo>
                  <a:lnTo>
                    <a:pt x="2" y="3080"/>
                  </a:lnTo>
                  <a:lnTo>
                    <a:pt x="6" y="3145"/>
                  </a:lnTo>
                  <a:lnTo>
                    <a:pt x="11" y="3208"/>
                  </a:lnTo>
                  <a:lnTo>
                    <a:pt x="17" y="3273"/>
                  </a:lnTo>
                  <a:lnTo>
                    <a:pt x="24" y="3337"/>
                  </a:lnTo>
                  <a:lnTo>
                    <a:pt x="34" y="3400"/>
                  </a:lnTo>
                  <a:lnTo>
                    <a:pt x="45" y="3464"/>
                  </a:lnTo>
                  <a:lnTo>
                    <a:pt x="56" y="3526"/>
                  </a:lnTo>
                  <a:lnTo>
                    <a:pt x="70" y="3590"/>
                  </a:lnTo>
                  <a:lnTo>
                    <a:pt x="84" y="3653"/>
                  </a:lnTo>
                  <a:lnTo>
                    <a:pt x="100" y="3715"/>
                  </a:lnTo>
                  <a:lnTo>
                    <a:pt x="118" y="3777"/>
                  </a:lnTo>
                  <a:lnTo>
                    <a:pt x="136" y="3838"/>
                  </a:lnTo>
                  <a:lnTo>
                    <a:pt x="156" y="3900"/>
                  </a:lnTo>
                  <a:lnTo>
                    <a:pt x="177" y="3960"/>
                  </a:lnTo>
                  <a:lnTo>
                    <a:pt x="201" y="4021"/>
                  </a:lnTo>
                  <a:lnTo>
                    <a:pt x="224" y="4080"/>
                  </a:lnTo>
                  <a:lnTo>
                    <a:pt x="249" y="4140"/>
                  </a:lnTo>
                  <a:lnTo>
                    <a:pt x="276" y="4198"/>
                  </a:lnTo>
                  <a:lnTo>
                    <a:pt x="303" y="4256"/>
                  </a:lnTo>
                  <a:lnTo>
                    <a:pt x="333" y="4314"/>
                  </a:lnTo>
                  <a:lnTo>
                    <a:pt x="363" y="4371"/>
                  </a:lnTo>
                  <a:lnTo>
                    <a:pt x="395" y="4427"/>
                  </a:lnTo>
                  <a:lnTo>
                    <a:pt x="428" y="4482"/>
                  </a:lnTo>
                  <a:lnTo>
                    <a:pt x="462" y="4537"/>
                  </a:lnTo>
                  <a:lnTo>
                    <a:pt x="497" y="4591"/>
                  </a:lnTo>
                  <a:lnTo>
                    <a:pt x="533" y="4644"/>
                  </a:lnTo>
                  <a:lnTo>
                    <a:pt x="571" y="4697"/>
                  </a:lnTo>
                  <a:lnTo>
                    <a:pt x="609" y="4748"/>
                  </a:lnTo>
                  <a:lnTo>
                    <a:pt x="649" y="4799"/>
                  </a:lnTo>
                  <a:lnTo>
                    <a:pt x="690" y="4848"/>
                  </a:lnTo>
                  <a:lnTo>
                    <a:pt x="732" y="4897"/>
                  </a:lnTo>
                  <a:lnTo>
                    <a:pt x="775" y="4945"/>
                  </a:lnTo>
                  <a:lnTo>
                    <a:pt x="818" y="4992"/>
                  </a:lnTo>
                  <a:lnTo>
                    <a:pt x="864" y="5038"/>
                  </a:lnTo>
                  <a:lnTo>
                    <a:pt x="909" y="5083"/>
                  </a:lnTo>
                  <a:lnTo>
                    <a:pt x="957" y="5127"/>
                  </a:lnTo>
                  <a:lnTo>
                    <a:pt x="1005" y="5170"/>
                  </a:lnTo>
                  <a:lnTo>
                    <a:pt x="1054" y="5212"/>
                  </a:lnTo>
                  <a:lnTo>
                    <a:pt x="1103" y="5253"/>
                  </a:lnTo>
                  <a:lnTo>
                    <a:pt x="1153" y="5293"/>
                  </a:lnTo>
                  <a:lnTo>
                    <a:pt x="1205" y="5331"/>
                  </a:lnTo>
                  <a:lnTo>
                    <a:pt x="1257" y="5369"/>
                  </a:lnTo>
                  <a:lnTo>
                    <a:pt x="1310" y="5405"/>
                  </a:lnTo>
                  <a:lnTo>
                    <a:pt x="1364" y="5440"/>
                  </a:lnTo>
                  <a:lnTo>
                    <a:pt x="1419" y="5474"/>
                  </a:lnTo>
                  <a:lnTo>
                    <a:pt x="1475" y="5507"/>
                  </a:lnTo>
                  <a:lnTo>
                    <a:pt x="1530" y="5539"/>
                  </a:lnTo>
                  <a:lnTo>
                    <a:pt x="1587" y="5569"/>
                  </a:lnTo>
                  <a:lnTo>
                    <a:pt x="1645" y="5599"/>
                  </a:lnTo>
                  <a:lnTo>
                    <a:pt x="1703" y="5626"/>
                  </a:lnTo>
                  <a:lnTo>
                    <a:pt x="1761" y="5653"/>
                  </a:lnTo>
                  <a:lnTo>
                    <a:pt x="1821" y="5678"/>
                  </a:lnTo>
                  <a:lnTo>
                    <a:pt x="1880" y="5701"/>
                  </a:lnTo>
                  <a:lnTo>
                    <a:pt x="1941" y="5725"/>
                  </a:lnTo>
                  <a:lnTo>
                    <a:pt x="2001" y="5746"/>
                  </a:lnTo>
                  <a:lnTo>
                    <a:pt x="2063" y="5766"/>
                  </a:lnTo>
                  <a:lnTo>
                    <a:pt x="2124" y="5784"/>
                  </a:lnTo>
                  <a:lnTo>
                    <a:pt x="2186" y="5802"/>
                  </a:lnTo>
                  <a:lnTo>
                    <a:pt x="2248" y="5818"/>
                  </a:lnTo>
                  <a:lnTo>
                    <a:pt x="2311" y="5833"/>
                  </a:lnTo>
                  <a:lnTo>
                    <a:pt x="2374" y="5846"/>
                  </a:lnTo>
                  <a:lnTo>
                    <a:pt x="2437" y="5857"/>
                  </a:lnTo>
                  <a:lnTo>
                    <a:pt x="2501" y="5868"/>
                  </a:lnTo>
                  <a:lnTo>
                    <a:pt x="2564" y="5878"/>
                  </a:lnTo>
                  <a:lnTo>
                    <a:pt x="2628" y="5885"/>
                  </a:lnTo>
                  <a:lnTo>
                    <a:pt x="2692" y="5891"/>
                  </a:lnTo>
                  <a:lnTo>
                    <a:pt x="2757" y="5897"/>
                  </a:lnTo>
                  <a:lnTo>
                    <a:pt x="2820" y="5900"/>
                  </a:lnTo>
                  <a:lnTo>
                    <a:pt x="2885" y="5902"/>
                  </a:lnTo>
                  <a:lnTo>
                    <a:pt x="2950" y="5903"/>
                  </a:lnTo>
                  <a:lnTo>
                    <a:pt x="3013" y="5902"/>
                  </a:lnTo>
                  <a:lnTo>
                    <a:pt x="3078" y="5900"/>
                  </a:lnTo>
                  <a:lnTo>
                    <a:pt x="3142" y="5897"/>
                  </a:lnTo>
                  <a:lnTo>
                    <a:pt x="3206" y="5891"/>
                  </a:lnTo>
                  <a:lnTo>
                    <a:pt x="3270" y="5885"/>
                  </a:lnTo>
                  <a:lnTo>
                    <a:pt x="3334" y="5878"/>
                  </a:lnTo>
                  <a:lnTo>
                    <a:pt x="3397" y="5868"/>
                  </a:lnTo>
                  <a:lnTo>
                    <a:pt x="3461" y="5857"/>
                  </a:lnTo>
                  <a:lnTo>
                    <a:pt x="3525" y="5846"/>
                  </a:lnTo>
                  <a:lnTo>
                    <a:pt x="3587" y="5833"/>
                  </a:lnTo>
                  <a:lnTo>
                    <a:pt x="3650" y="5818"/>
                  </a:lnTo>
                  <a:lnTo>
                    <a:pt x="3713" y="5802"/>
                  </a:lnTo>
                  <a:lnTo>
                    <a:pt x="3774" y="5784"/>
                  </a:lnTo>
                  <a:lnTo>
                    <a:pt x="3836" y="5766"/>
                  </a:lnTo>
                  <a:lnTo>
                    <a:pt x="3897" y="5746"/>
                  </a:lnTo>
                  <a:lnTo>
                    <a:pt x="3958" y="5725"/>
                  </a:lnTo>
                  <a:lnTo>
                    <a:pt x="4018" y="5701"/>
                  </a:lnTo>
                  <a:lnTo>
                    <a:pt x="4078" y="5678"/>
                  </a:lnTo>
                  <a:lnTo>
                    <a:pt x="4137" y="5653"/>
                  </a:lnTo>
                  <a:lnTo>
                    <a:pt x="4195" y="5626"/>
                  </a:lnTo>
                  <a:lnTo>
                    <a:pt x="4254" y="5599"/>
                  </a:lnTo>
                  <a:lnTo>
                    <a:pt x="4311" y="5569"/>
                  </a:lnTo>
                  <a:lnTo>
                    <a:pt x="4368" y="5539"/>
                  </a:lnTo>
                  <a:lnTo>
                    <a:pt x="4423" y="5507"/>
                  </a:lnTo>
                  <a:lnTo>
                    <a:pt x="4480" y="5474"/>
                  </a:lnTo>
                  <a:lnTo>
                    <a:pt x="4534" y="5440"/>
                  </a:lnTo>
                  <a:lnTo>
                    <a:pt x="4588" y="5405"/>
                  </a:lnTo>
                  <a:lnTo>
                    <a:pt x="4641" y="5369"/>
                  </a:lnTo>
                  <a:lnTo>
                    <a:pt x="4693" y="5331"/>
                  </a:lnTo>
                  <a:lnTo>
                    <a:pt x="4745" y="5293"/>
                  </a:lnTo>
                  <a:lnTo>
                    <a:pt x="4796" y="5253"/>
                  </a:lnTo>
                  <a:lnTo>
                    <a:pt x="4845" y="5212"/>
                  </a:lnTo>
                  <a:lnTo>
                    <a:pt x="4893" y="5170"/>
                  </a:lnTo>
                  <a:lnTo>
                    <a:pt x="4942" y="5127"/>
                  </a:lnTo>
                  <a:lnTo>
                    <a:pt x="4989" y="5083"/>
                  </a:lnTo>
                  <a:lnTo>
                    <a:pt x="5035" y="5038"/>
                  </a:lnTo>
                  <a:lnTo>
                    <a:pt x="5080" y="4992"/>
                  </a:lnTo>
                  <a:lnTo>
                    <a:pt x="5124" y="4945"/>
                  </a:lnTo>
                  <a:lnTo>
                    <a:pt x="5167" y="4897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78" name="Freeform 79"/>
            <p:cNvSpPr>
              <a:spLocks/>
            </p:cNvSpPr>
            <p:nvPr/>
          </p:nvSpPr>
          <p:spPr bwMode="auto">
            <a:xfrm>
              <a:off x="3107" y="2305"/>
              <a:ext cx="178" cy="475"/>
            </a:xfrm>
            <a:custGeom>
              <a:avLst/>
              <a:gdLst>
                <a:gd name="T0" fmla="*/ 0 w 731"/>
                <a:gd name="T1" fmla="*/ 475 h 1946"/>
                <a:gd name="T2" fmla="*/ 10 w 731"/>
                <a:gd name="T3" fmla="*/ 463 h 1946"/>
                <a:gd name="T4" fmla="*/ 20 w 731"/>
                <a:gd name="T5" fmla="*/ 451 h 1946"/>
                <a:gd name="T6" fmla="*/ 30 w 731"/>
                <a:gd name="T7" fmla="*/ 439 h 1946"/>
                <a:gd name="T8" fmla="*/ 39 w 731"/>
                <a:gd name="T9" fmla="*/ 426 h 1946"/>
                <a:gd name="T10" fmla="*/ 48 w 731"/>
                <a:gd name="T11" fmla="*/ 413 h 1946"/>
                <a:gd name="T12" fmla="*/ 57 w 731"/>
                <a:gd name="T13" fmla="*/ 400 h 1946"/>
                <a:gd name="T14" fmla="*/ 66 w 731"/>
                <a:gd name="T15" fmla="*/ 387 h 1946"/>
                <a:gd name="T16" fmla="*/ 74 w 731"/>
                <a:gd name="T17" fmla="*/ 374 h 1946"/>
                <a:gd name="T18" fmla="*/ 82 w 731"/>
                <a:gd name="T19" fmla="*/ 360 h 1946"/>
                <a:gd name="T20" fmla="*/ 90 w 731"/>
                <a:gd name="T21" fmla="*/ 347 h 1946"/>
                <a:gd name="T22" fmla="*/ 97 w 731"/>
                <a:gd name="T23" fmla="*/ 333 h 1946"/>
                <a:gd name="T24" fmla="*/ 104 w 731"/>
                <a:gd name="T25" fmla="*/ 319 h 1946"/>
                <a:gd name="T26" fmla="*/ 111 w 731"/>
                <a:gd name="T27" fmla="*/ 304 h 1946"/>
                <a:gd name="T28" fmla="*/ 117 w 731"/>
                <a:gd name="T29" fmla="*/ 290 h 1946"/>
                <a:gd name="T30" fmla="*/ 123 w 731"/>
                <a:gd name="T31" fmla="*/ 276 h 1946"/>
                <a:gd name="T32" fmla="*/ 129 w 731"/>
                <a:gd name="T33" fmla="*/ 261 h 1946"/>
                <a:gd name="T34" fmla="*/ 135 w 731"/>
                <a:gd name="T35" fmla="*/ 246 h 1946"/>
                <a:gd name="T36" fmla="*/ 140 w 731"/>
                <a:gd name="T37" fmla="*/ 232 h 1946"/>
                <a:gd name="T38" fmla="*/ 145 w 731"/>
                <a:gd name="T39" fmla="*/ 217 h 1946"/>
                <a:gd name="T40" fmla="*/ 149 w 731"/>
                <a:gd name="T41" fmla="*/ 202 h 1946"/>
                <a:gd name="T42" fmla="*/ 154 w 731"/>
                <a:gd name="T43" fmla="*/ 186 h 1946"/>
                <a:gd name="T44" fmla="*/ 158 w 731"/>
                <a:gd name="T45" fmla="*/ 171 h 1946"/>
                <a:gd name="T46" fmla="*/ 161 w 731"/>
                <a:gd name="T47" fmla="*/ 156 h 1946"/>
                <a:gd name="T48" fmla="*/ 164 w 731"/>
                <a:gd name="T49" fmla="*/ 140 h 1946"/>
                <a:gd name="T50" fmla="*/ 167 w 731"/>
                <a:gd name="T51" fmla="*/ 125 h 1946"/>
                <a:gd name="T52" fmla="*/ 170 w 731"/>
                <a:gd name="T53" fmla="*/ 110 h 1946"/>
                <a:gd name="T54" fmla="*/ 172 w 731"/>
                <a:gd name="T55" fmla="*/ 94 h 1946"/>
                <a:gd name="T56" fmla="*/ 174 w 731"/>
                <a:gd name="T57" fmla="*/ 79 h 1946"/>
                <a:gd name="T58" fmla="*/ 176 w 731"/>
                <a:gd name="T59" fmla="*/ 63 h 1946"/>
                <a:gd name="T60" fmla="*/ 177 w 731"/>
                <a:gd name="T61" fmla="*/ 47 h 1946"/>
                <a:gd name="T62" fmla="*/ 178 w 731"/>
                <a:gd name="T63" fmla="*/ 31 h 1946"/>
                <a:gd name="T64" fmla="*/ 178 w 731"/>
                <a:gd name="T65" fmla="*/ 16 h 1946"/>
                <a:gd name="T66" fmla="*/ 178 w 731"/>
                <a:gd name="T67" fmla="*/ 0 h 194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31" h="1946">
                  <a:moveTo>
                    <a:pt x="0" y="1946"/>
                  </a:moveTo>
                  <a:lnTo>
                    <a:pt x="42" y="1897"/>
                  </a:lnTo>
                  <a:lnTo>
                    <a:pt x="82" y="1848"/>
                  </a:lnTo>
                  <a:lnTo>
                    <a:pt x="122" y="1797"/>
                  </a:lnTo>
                  <a:lnTo>
                    <a:pt x="160" y="1746"/>
                  </a:lnTo>
                  <a:lnTo>
                    <a:pt x="199" y="1693"/>
                  </a:lnTo>
                  <a:lnTo>
                    <a:pt x="235" y="1640"/>
                  </a:lnTo>
                  <a:lnTo>
                    <a:pt x="270" y="1586"/>
                  </a:lnTo>
                  <a:lnTo>
                    <a:pt x="304" y="1531"/>
                  </a:lnTo>
                  <a:lnTo>
                    <a:pt x="337" y="1476"/>
                  </a:lnTo>
                  <a:lnTo>
                    <a:pt x="368" y="1420"/>
                  </a:lnTo>
                  <a:lnTo>
                    <a:pt x="398" y="1363"/>
                  </a:lnTo>
                  <a:lnTo>
                    <a:pt x="428" y="1305"/>
                  </a:lnTo>
                  <a:lnTo>
                    <a:pt x="455" y="1247"/>
                  </a:lnTo>
                  <a:lnTo>
                    <a:pt x="482" y="1189"/>
                  </a:lnTo>
                  <a:lnTo>
                    <a:pt x="507" y="1129"/>
                  </a:lnTo>
                  <a:lnTo>
                    <a:pt x="531" y="1070"/>
                  </a:lnTo>
                  <a:lnTo>
                    <a:pt x="554" y="1009"/>
                  </a:lnTo>
                  <a:lnTo>
                    <a:pt x="575" y="949"/>
                  </a:lnTo>
                  <a:lnTo>
                    <a:pt x="595" y="887"/>
                  </a:lnTo>
                  <a:lnTo>
                    <a:pt x="613" y="826"/>
                  </a:lnTo>
                  <a:lnTo>
                    <a:pt x="631" y="764"/>
                  </a:lnTo>
                  <a:lnTo>
                    <a:pt x="647" y="702"/>
                  </a:lnTo>
                  <a:lnTo>
                    <a:pt x="661" y="639"/>
                  </a:lnTo>
                  <a:lnTo>
                    <a:pt x="675" y="575"/>
                  </a:lnTo>
                  <a:lnTo>
                    <a:pt x="687" y="513"/>
                  </a:lnTo>
                  <a:lnTo>
                    <a:pt x="697" y="449"/>
                  </a:lnTo>
                  <a:lnTo>
                    <a:pt x="707" y="386"/>
                  </a:lnTo>
                  <a:lnTo>
                    <a:pt x="714" y="322"/>
                  </a:lnTo>
                  <a:lnTo>
                    <a:pt x="721" y="257"/>
                  </a:lnTo>
                  <a:lnTo>
                    <a:pt x="725" y="194"/>
                  </a:lnTo>
                  <a:lnTo>
                    <a:pt x="729" y="129"/>
                  </a:lnTo>
                  <a:lnTo>
                    <a:pt x="731" y="64"/>
                  </a:lnTo>
                  <a:lnTo>
                    <a:pt x="731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79" name="Freeform 80"/>
            <p:cNvSpPr>
              <a:spLocks/>
            </p:cNvSpPr>
            <p:nvPr/>
          </p:nvSpPr>
          <p:spPr bwMode="auto">
            <a:xfrm>
              <a:off x="3097" y="3152"/>
              <a:ext cx="229" cy="161"/>
            </a:xfrm>
            <a:custGeom>
              <a:avLst/>
              <a:gdLst>
                <a:gd name="T0" fmla="*/ 0 w 940"/>
                <a:gd name="T1" fmla="*/ 161 h 655"/>
                <a:gd name="T2" fmla="*/ 18 w 940"/>
                <a:gd name="T3" fmla="*/ 151 h 655"/>
                <a:gd name="T4" fmla="*/ 37 w 940"/>
                <a:gd name="T5" fmla="*/ 141 h 655"/>
                <a:gd name="T6" fmla="*/ 55 w 940"/>
                <a:gd name="T7" fmla="*/ 130 h 655"/>
                <a:gd name="T8" fmla="*/ 73 w 940"/>
                <a:gd name="T9" fmla="*/ 119 h 655"/>
                <a:gd name="T10" fmla="*/ 90 w 940"/>
                <a:gd name="T11" fmla="*/ 107 h 655"/>
                <a:gd name="T12" fmla="*/ 108 w 940"/>
                <a:gd name="T13" fmla="*/ 96 h 655"/>
                <a:gd name="T14" fmla="*/ 125 w 940"/>
                <a:gd name="T15" fmla="*/ 84 h 655"/>
                <a:gd name="T16" fmla="*/ 142 w 940"/>
                <a:gd name="T17" fmla="*/ 71 h 655"/>
                <a:gd name="T18" fmla="*/ 159 w 940"/>
                <a:gd name="T19" fmla="*/ 59 h 655"/>
                <a:gd name="T20" fmla="*/ 175 w 940"/>
                <a:gd name="T21" fmla="*/ 46 h 655"/>
                <a:gd name="T22" fmla="*/ 192 w 940"/>
                <a:gd name="T23" fmla="*/ 32 h 655"/>
                <a:gd name="T24" fmla="*/ 208 w 940"/>
                <a:gd name="T25" fmla="*/ 19 h 655"/>
                <a:gd name="T26" fmla="*/ 224 w 940"/>
                <a:gd name="T27" fmla="*/ 5 h 655"/>
                <a:gd name="T28" fmla="*/ 229 w 940"/>
                <a:gd name="T29" fmla="*/ 0 h 6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40" h="655">
                  <a:moveTo>
                    <a:pt x="0" y="655"/>
                  </a:moveTo>
                  <a:lnTo>
                    <a:pt x="75" y="614"/>
                  </a:lnTo>
                  <a:lnTo>
                    <a:pt x="151" y="572"/>
                  </a:lnTo>
                  <a:lnTo>
                    <a:pt x="225" y="529"/>
                  </a:lnTo>
                  <a:lnTo>
                    <a:pt x="298" y="483"/>
                  </a:lnTo>
                  <a:lnTo>
                    <a:pt x="371" y="437"/>
                  </a:lnTo>
                  <a:lnTo>
                    <a:pt x="442" y="390"/>
                  </a:lnTo>
                  <a:lnTo>
                    <a:pt x="513" y="341"/>
                  </a:lnTo>
                  <a:lnTo>
                    <a:pt x="583" y="290"/>
                  </a:lnTo>
                  <a:lnTo>
                    <a:pt x="652" y="239"/>
                  </a:lnTo>
                  <a:lnTo>
                    <a:pt x="720" y="186"/>
                  </a:lnTo>
                  <a:lnTo>
                    <a:pt x="787" y="132"/>
                  </a:lnTo>
                  <a:lnTo>
                    <a:pt x="853" y="77"/>
                  </a:lnTo>
                  <a:lnTo>
                    <a:pt x="918" y="19"/>
                  </a:lnTo>
                  <a:lnTo>
                    <a:pt x="94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80" name="Freeform 81"/>
            <p:cNvSpPr>
              <a:spLocks/>
            </p:cNvSpPr>
            <p:nvPr/>
          </p:nvSpPr>
          <p:spPr bwMode="auto">
            <a:xfrm>
              <a:off x="3362" y="3093"/>
              <a:ext cx="25" cy="27"/>
            </a:xfrm>
            <a:custGeom>
              <a:avLst/>
              <a:gdLst>
                <a:gd name="T0" fmla="*/ 0 w 109"/>
                <a:gd name="T1" fmla="*/ 27 h 111"/>
                <a:gd name="T2" fmla="*/ 6 w 109"/>
                <a:gd name="T3" fmla="*/ 21 h 111"/>
                <a:gd name="T4" fmla="*/ 20 w 109"/>
                <a:gd name="T5" fmla="*/ 6 h 111"/>
                <a:gd name="T6" fmla="*/ 25 w 109"/>
                <a:gd name="T7" fmla="*/ 0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111">
                  <a:moveTo>
                    <a:pt x="0" y="111"/>
                  </a:moveTo>
                  <a:lnTo>
                    <a:pt x="26" y="86"/>
                  </a:lnTo>
                  <a:lnTo>
                    <a:pt x="86" y="25"/>
                  </a:lnTo>
                  <a:lnTo>
                    <a:pt x="109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81" name="Freeform 82"/>
            <p:cNvSpPr>
              <a:spLocks/>
            </p:cNvSpPr>
            <p:nvPr/>
          </p:nvSpPr>
          <p:spPr bwMode="auto">
            <a:xfrm>
              <a:off x="3420" y="2828"/>
              <a:ext cx="157" cy="230"/>
            </a:xfrm>
            <a:custGeom>
              <a:avLst/>
              <a:gdLst>
                <a:gd name="T0" fmla="*/ 0 w 647"/>
                <a:gd name="T1" fmla="*/ 230 h 946"/>
                <a:gd name="T2" fmla="*/ 5 w 647"/>
                <a:gd name="T3" fmla="*/ 225 h 946"/>
                <a:gd name="T4" fmla="*/ 18 w 647"/>
                <a:gd name="T5" fmla="*/ 209 h 946"/>
                <a:gd name="T6" fmla="*/ 32 w 647"/>
                <a:gd name="T7" fmla="*/ 193 h 946"/>
                <a:gd name="T8" fmla="*/ 44 w 647"/>
                <a:gd name="T9" fmla="*/ 176 h 946"/>
                <a:gd name="T10" fmla="*/ 57 w 647"/>
                <a:gd name="T11" fmla="*/ 159 h 946"/>
                <a:gd name="T12" fmla="*/ 69 w 647"/>
                <a:gd name="T13" fmla="*/ 142 h 946"/>
                <a:gd name="T14" fmla="*/ 82 w 647"/>
                <a:gd name="T15" fmla="*/ 125 h 946"/>
                <a:gd name="T16" fmla="*/ 93 w 647"/>
                <a:gd name="T17" fmla="*/ 108 h 946"/>
                <a:gd name="T18" fmla="*/ 105 w 647"/>
                <a:gd name="T19" fmla="*/ 91 h 946"/>
                <a:gd name="T20" fmla="*/ 116 w 647"/>
                <a:gd name="T21" fmla="*/ 73 h 946"/>
                <a:gd name="T22" fmla="*/ 127 w 647"/>
                <a:gd name="T23" fmla="*/ 55 h 946"/>
                <a:gd name="T24" fmla="*/ 137 w 647"/>
                <a:gd name="T25" fmla="*/ 37 h 946"/>
                <a:gd name="T26" fmla="*/ 147 w 647"/>
                <a:gd name="T27" fmla="*/ 18 h 946"/>
                <a:gd name="T28" fmla="*/ 157 w 647"/>
                <a:gd name="T29" fmla="*/ 0 h 9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47" h="946">
                  <a:moveTo>
                    <a:pt x="0" y="946"/>
                  </a:moveTo>
                  <a:lnTo>
                    <a:pt x="20" y="924"/>
                  </a:lnTo>
                  <a:lnTo>
                    <a:pt x="75" y="858"/>
                  </a:lnTo>
                  <a:lnTo>
                    <a:pt x="130" y="792"/>
                  </a:lnTo>
                  <a:lnTo>
                    <a:pt x="183" y="724"/>
                  </a:lnTo>
                  <a:lnTo>
                    <a:pt x="235" y="655"/>
                  </a:lnTo>
                  <a:lnTo>
                    <a:pt x="286" y="586"/>
                  </a:lnTo>
                  <a:lnTo>
                    <a:pt x="336" y="516"/>
                  </a:lnTo>
                  <a:lnTo>
                    <a:pt x="385" y="445"/>
                  </a:lnTo>
                  <a:lnTo>
                    <a:pt x="432" y="373"/>
                  </a:lnTo>
                  <a:lnTo>
                    <a:pt x="477" y="300"/>
                  </a:lnTo>
                  <a:lnTo>
                    <a:pt x="522" y="226"/>
                  </a:lnTo>
                  <a:lnTo>
                    <a:pt x="564" y="151"/>
                  </a:lnTo>
                  <a:lnTo>
                    <a:pt x="607" y="76"/>
                  </a:lnTo>
                  <a:lnTo>
                    <a:pt x="647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82" name="Line 83"/>
            <p:cNvSpPr>
              <a:spLocks noChangeShapeType="1"/>
            </p:cNvSpPr>
            <p:nvPr/>
          </p:nvSpPr>
          <p:spPr bwMode="auto">
            <a:xfrm>
              <a:off x="3119" y="2857"/>
              <a:ext cx="202" cy="20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83" name="Line 84"/>
            <p:cNvSpPr>
              <a:spLocks noChangeShapeType="1"/>
            </p:cNvSpPr>
            <p:nvPr/>
          </p:nvSpPr>
          <p:spPr bwMode="auto">
            <a:xfrm>
              <a:off x="3355" y="3094"/>
              <a:ext cx="25" cy="2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84" name="Line 85"/>
            <p:cNvSpPr>
              <a:spLocks noChangeShapeType="1"/>
            </p:cNvSpPr>
            <p:nvPr/>
          </p:nvSpPr>
          <p:spPr bwMode="auto">
            <a:xfrm>
              <a:off x="3415" y="3154"/>
              <a:ext cx="203" cy="20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85" name="Freeform 86"/>
            <p:cNvSpPr>
              <a:spLocks/>
            </p:cNvSpPr>
            <p:nvPr/>
          </p:nvSpPr>
          <p:spPr bwMode="auto">
            <a:xfrm>
              <a:off x="3153" y="2893"/>
              <a:ext cx="436" cy="435"/>
            </a:xfrm>
            <a:custGeom>
              <a:avLst/>
              <a:gdLst>
                <a:gd name="T0" fmla="*/ 435 w 1784"/>
                <a:gd name="T1" fmla="*/ 199 h 1784"/>
                <a:gd name="T2" fmla="*/ 431 w 1784"/>
                <a:gd name="T3" fmla="*/ 172 h 1784"/>
                <a:gd name="T4" fmla="*/ 424 w 1784"/>
                <a:gd name="T5" fmla="*/ 145 h 1784"/>
                <a:gd name="T6" fmla="*/ 413 w 1784"/>
                <a:gd name="T7" fmla="*/ 119 h 1784"/>
                <a:gd name="T8" fmla="*/ 399 w 1784"/>
                <a:gd name="T9" fmla="*/ 96 h 1784"/>
                <a:gd name="T10" fmla="*/ 382 w 1784"/>
                <a:gd name="T11" fmla="*/ 74 h 1784"/>
                <a:gd name="T12" fmla="*/ 362 w 1784"/>
                <a:gd name="T13" fmla="*/ 54 h 1784"/>
                <a:gd name="T14" fmla="*/ 340 w 1784"/>
                <a:gd name="T15" fmla="*/ 37 h 1784"/>
                <a:gd name="T16" fmla="*/ 316 w 1784"/>
                <a:gd name="T17" fmla="*/ 23 h 1784"/>
                <a:gd name="T18" fmla="*/ 291 w 1784"/>
                <a:gd name="T19" fmla="*/ 12 h 1784"/>
                <a:gd name="T20" fmla="*/ 264 w 1784"/>
                <a:gd name="T21" fmla="*/ 5 h 1784"/>
                <a:gd name="T22" fmla="*/ 237 w 1784"/>
                <a:gd name="T23" fmla="*/ 1 h 1784"/>
                <a:gd name="T24" fmla="*/ 209 w 1784"/>
                <a:gd name="T25" fmla="*/ 0 h 1784"/>
                <a:gd name="T26" fmla="*/ 181 w 1784"/>
                <a:gd name="T27" fmla="*/ 3 h 1784"/>
                <a:gd name="T28" fmla="*/ 154 w 1784"/>
                <a:gd name="T29" fmla="*/ 10 h 1784"/>
                <a:gd name="T30" fmla="*/ 128 w 1784"/>
                <a:gd name="T31" fmla="*/ 19 h 1784"/>
                <a:gd name="T32" fmla="*/ 104 w 1784"/>
                <a:gd name="T33" fmla="*/ 32 h 1784"/>
                <a:gd name="T34" fmla="*/ 81 w 1784"/>
                <a:gd name="T35" fmla="*/ 48 h 1784"/>
                <a:gd name="T36" fmla="*/ 61 w 1784"/>
                <a:gd name="T37" fmla="*/ 67 h 1784"/>
                <a:gd name="T38" fmla="*/ 43 w 1784"/>
                <a:gd name="T39" fmla="*/ 88 h 1784"/>
                <a:gd name="T40" fmla="*/ 28 w 1784"/>
                <a:gd name="T41" fmla="*/ 111 h 1784"/>
                <a:gd name="T42" fmla="*/ 16 w 1784"/>
                <a:gd name="T43" fmla="*/ 136 h 1784"/>
                <a:gd name="T44" fmla="*/ 7 w 1784"/>
                <a:gd name="T45" fmla="*/ 163 h 1784"/>
                <a:gd name="T46" fmla="*/ 2 w 1784"/>
                <a:gd name="T47" fmla="*/ 190 h 1784"/>
                <a:gd name="T48" fmla="*/ 0 w 1784"/>
                <a:gd name="T49" fmla="*/ 218 h 1784"/>
                <a:gd name="T50" fmla="*/ 2 w 1784"/>
                <a:gd name="T51" fmla="*/ 245 h 1784"/>
                <a:gd name="T52" fmla="*/ 7 w 1784"/>
                <a:gd name="T53" fmla="*/ 272 h 1784"/>
                <a:gd name="T54" fmla="*/ 16 w 1784"/>
                <a:gd name="T55" fmla="*/ 299 h 1784"/>
                <a:gd name="T56" fmla="*/ 28 w 1784"/>
                <a:gd name="T57" fmla="*/ 324 h 1784"/>
                <a:gd name="T58" fmla="*/ 43 w 1784"/>
                <a:gd name="T59" fmla="*/ 347 h 1784"/>
                <a:gd name="T60" fmla="*/ 61 w 1784"/>
                <a:gd name="T61" fmla="*/ 368 h 1784"/>
                <a:gd name="T62" fmla="*/ 81 w 1784"/>
                <a:gd name="T63" fmla="*/ 387 h 1784"/>
                <a:gd name="T64" fmla="*/ 104 w 1784"/>
                <a:gd name="T65" fmla="*/ 403 h 1784"/>
                <a:gd name="T66" fmla="*/ 128 w 1784"/>
                <a:gd name="T67" fmla="*/ 416 h 1784"/>
                <a:gd name="T68" fmla="*/ 154 w 1784"/>
                <a:gd name="T69" fmla="*/ 425 h 1784"/>
                <a:gd name="T70" fmla="*/ 181 w 1784"/>
                <a:gd name="T71" fmla="*/ 432 h 1784"/>
                <a:gd name="T72" fmla="*/ 209 w 1784"/>
                <a:gd name="T73" fmla="*/ 435 h 1784"/>
                <a:gd name="T74" fmla="*/ 237 w 1784"/>
                <a:gd name="T75" fmla="*/ 434 h 1784"/>
                <a:gd name="T76" fmla="*/ 264 w 1784"/>
                <a:gd name="T77" fmla="*/ 430 h 1784"/>
                <a:gd name="T78" fmla="*/ 291 w 1784"/>
                <a:gd name="T79" fmla="*/ 423 h 1784"/>
                <a:gd name="T80" fmla="*/ 316 w 1784"/>
                <a:gd name="T81" fmla="*/ 412 h 1784"/>
                <a:gd name="T82" fmla="*/ 340 w 1784"/>
                <a:gd name="T83" fmla="*/ 398 h 1784"/>
                <a:gd name="T84" fmla="*/ 362 w 1784"/>
                <a:gd name="T85" fmla="*/ 381 h 1784"/>
                <a:gd name="T86" fmla="*/ 382 w 1784"/>
                <a:gd name="T87" fmla="*/ 361 h 1784"/>
                <a:gd name="T88" fmla="*/ 399 w 1784"/>
                <a:gd name="T89" fmla="*/ 339 h 1784"/>
                <a:gd name="T90" fmla="*/ 413 w 1784"/>
                <a:gd name="T91" fmla="*/ 316 h 1784"/>
                <a:gd name="T92" fmla="*/ 424 w 1784"/>
                <a:gd name="T93" fmla="*/ 290 h 1784"/>
                <a:gd name="T94" fmla="*/ 431 w 1784"/>
                <a:gd name="T95" fmla="*/ 263 h 1784"/>
                <a:gd name="T96" fmla="*/ 435 w 1784"/>
                <a:gd name="T97" fmla="*/ 236 h 178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784" h="1784">
                  <a:moveTo>
                    <a:pt x="1784" y="892"/>
                  </a:moveTo>
                  <a:lnTo>
                    <a:pt x="1783" y="854"/>
                  </a:lnTo>
                  <a:lnTo>
                    <a:pt x="1780" y="817"/>
                  </a:lnTo>
                  <a:lnTo>
                    <a:pt x="1776" y="779"/>
                  </a:lnTo>
                  <a:lnTo>
                    <a:pt x="1771" y="742"/>
                  </a:lnTo>
                  <a:lnTo>
                    <a:pt x="1764" y="704"/>
                  </a:lnTo>
                  <a:lnTo>
                    <a:pt x="1755" y="667"/>
                  </a:lnTo>
                  <a:lnTo>
                    <a:pt x="1744" y="631"/>
                  </a:lnTo>
                  <a:lnTo>
                    <a:pt x="1733" y="595"/>
                  </a:lnTo>
                  <a:lnTo>
                    <a:pt x="1719" y="559"/>
                  </a:lnTo>
                  <a:lnTo>
                    <a:pt x="1704" y="525"/>
                  </a:lnTo>
                  <a:lnTo>
                    <a:pt x="1688" y="490"/>
                  </a:lnTo>
                  <a:lnTo>
                    <a:pt x="1670" y="457"/>
                  </a:lnTo>
                  <a:lnTo>
                    <a:pt x="1651" y="424"/>
                  </a:lnTo>
                  <a:lnTo>
                    <a:pt x="1631" y="392"/>
                  </a:lnTo>
                  <a:lnTo>
                    <a:pt x="1609" y="362"/>
                  </a:lnTo>
                  <a:lnTo>
                    <a:pt x="1586" y="332"/>
                  </a:lnTo>
                  <a:lnTo>
                    <a:pt x="1562" y="302"/>
                  </a:lnTo>
                  <a:lnTo>
                    <a:pt x="1535" y="275"/>
                  </a:lnTo>
                  <a:lnTo>
                    <a:pt x="1509" y="248"/>
                  </a:lnTo>
                  <a:lnTo>
                    <a:pt x="1481" y="223"/>
                  </a:lnTo>
                  <a:lnTo>
                    <a:pt x="1453" y="198"/>
                  </a:lnTo>
                  <a:lnTo>
                    <a:pt x="1422" y="175"/>
                  </a:lnTo>
                  <a:lnTo>
                    <a:pt x="1391" y="153"/>
                  </a:lnTo>
                  <a:lnTo>
                    <a:pt x="1359" y="133"/>
                  </a:lnTo>
                  <a:lnTo>
                    <a:pt x="1326" y="113"/>
                  </a:lnTo>
                  <a:lnTo>
                    <a:pt x="1293" y="95"/>
                  </a:lnTo>
                  <a:lnTo>
                    <a:pt x="1260" y="78"/>
                  </a:lnTo>
                  <a:lnTo>
                    <a:pt x="1225" y="64"/>
                  </a:lnTo>
                  <a:lnTo>
                    <a:pt x="1190" y="51"/>
                  </a:lnTo>
                  <a:lnTo>
                    <a:pt x="1153" y="39"/>
                  </a:lnTo>
                  <a:lnTo>
                    <a:pt x="1116" y="29"/>
                  </a:lnTo>
                  <a:lnTo>
                    <a:pt x="1080" y="20"/>
                  </a:lnTo>
                  <a:lnTo>
                    <a:pt x="1043" y="13"/>
                  </a:lnTo>
                  <a:lnTo>
                    <a:pt x="1005" y="7"/>
                  </a:lnTo>
                  <a:lnTo>
                    <a:pt x="968" y="3"/>
                  </a:lnTo>
                  <a:lnTo>
                    <a:pt x="930" y="1"/>
                  </a:lnTo>
                  <a:lnTo>
                    <a:pt x="892" y="0"/>
                  </a:lnTo>
                  <a:lnTo>
                    <a:pt x="854" y="1"/>
                  </a:lnTo>
                  <a:lnTo>
                    <a:pt x="816" y="3"/>
                  </a:lnTo>
                  <a:lnTo>
                    <a:pt x="779" y="7"/>
                  </a:lnTo>
                  <a:lnTo>
                    <a:pt x="741" y="13"/>
                  </a:lnTo>
                  <a:lnTo>
                    <a:pt x="704" y="20"/>
                  </a:lnTo>
                  <a:lnTo>
                    <a:pt x="667" y="29"/>
                  </a:lnTo>
                  <a:lnTo>
                    <a:pt x="630" y="39"/>
                  </a:lnTo>
                  <a:lnTo>
                    <a:pt x="594" y="51"/>
                  </a:lnTo>
                  <a:lnTo>
                    <a:pt x="559" y="64"/>
                  </a:lnTo>
                  <a:lnTo>
                    <a:pt x="524" y="78"/>
                  </a:lnTo>
                  <a:lnTo>
                    <a:pt x="490" y="95"/>
                  </a:lnTo>
                  <a:lnTo>
                    <a:pt x="457" y="113"/>
                  </a:lnTo>
                  <a:lnTo>
                    <a:pt x="425" y="133"/>
                  </a:lnTo>
                  <a:lnTo>
                    <a:pt x="393" y="153"/>
                  </a:lnTo>
                  <a:lnTo>
                    <a:pt x="362" y="175"/>
                  </a:lnTo>
                  <a:lnTo>
                    <a:pt x="331" y="198"/>
                  </a:lnTo>
                  <a:lnTo>
                    <a:pt x="302" y="223"/>
                  </a:lnTo>
                  <a:lnTo>
                    <a:pt x="275" y="248"/>
                  </a:lnTo>
                  <a:lnTo>
                    <a:pt x="248" y="275"/>
                  </a:lnTo>
                  <a:lnTo>
                    <a:pt x="223" y="302"/>
                  </a:lnTo>
                  <a:lnTo>
                    <a:pt x="199" y="332"/>
                  </a:lnTo>
                  <a:lnTo>
                    <a:pt x="175" y="362"/>
                  </a:lnTo>
                  <a:lnTo>
                    <a:pt x="153" y="392"/>
                  </a:lnTo>
                  <a:lnTo>
                    <a:pt x="133" y="424"/>
                  </a:lnTo>
                  <a:lnTo>
                    <a:pt x="114" y="457"/>
                  </a:lnTo>
                  <a:lnTo>
                    <a:pt x="96" y="490"/>
                  </a:lnTo>
                  <a:lnTo>
                    <a:pt x="80" y="525"/>
                  </a:lnTo>
                  <a:lnTo>
                    <a:pt x="65" y="559"/>
                  </a:lnTo>
                  <a:lnTo>
                    <a:pt x="51" y="595"/>
                  </a:lnTo>
                  <a:lnTo>
                    <a:pt x="39" y="631"/>
                  </a:lnTo>
                  <a:lnTo>
                    <a:pt x="29" y="667"/>
                  </a:lnTo>
                  <a:lnTo>
                    <a:pt x="20" y="704"/>
                  </a:lnTo>
                  <a:lnTo>
                    <a:pt x="13" y="742"/>
                  </a:lnTo>
                  <a:lnTo>
                    <a:pt x="8" y="779"/>
                  </a:lnTo>
                  <a:lnTo>
                    <a:pt x="3" y="817"/>
                  </a:lnTo>
                  <a:lnTo>
                    <a:pt x="1" y="854"/>
                  </a:lnTo>
                  <a:lnTo>
                    <a:pt x="0" y="892"/>
                  </a:lnTo>
                  <a:lnTo>
                    <a:pt x="1" y="930"/>
                  </a:lnTo>
                  <a:lnTo>
                    <a:pt x="3" y="968"/>
                  </a:lnTo>
                  <a:lnTo>
                    <a:pt x="8" y="1006"/>
                  </a:lnTo>
                  <a:lnTo>
                    <a:pt x="13" y="1043"/>
                  </a:lnTo>
                  <a:lnTo>
                    <a:pt x="20" y="1080"/>
                  </a:lnTo>
                  <a:lnTo>
                    <a:pt x="29" y="1117"/>
                  </a:lnTo>
                  <a:lnTo>
                    <a:pt x="39" y="1153"/>
                  </a:lnTo>
                  <a:lnTo>
                    <a:pt x="51" y="1189"/>
                  </a:lnTo>
                  <a:lnTo>
                    <a:pt x="65" y="1225"/>
                  </a:lnTo>
                  <a:lnTo>
                    <a:pt x="80" y="1260"/>
                  </a:lnTo>
                  <a:lnTo>
                    <a:pt x="96" y="1294"/>
                  </a:lnTo>
                  <a:lnTo>
                    <a:pt x="114" y="1327"/>
                  </a:lnTo>
                  <a:lnTo>
                    <a:pt x="133" y="1360"/>
                  </a:lnTo>
                  <a:lnTo>
                    <a:pt x="153" y="1392"/>
                  </a:lnTo>
                  <a:lnTo>
                    <a:pt x="175" y="1423"/>
                  </a:lnTo>
                  <a:lnTo>
                    <a:pt x="199" y="1452"/>
                  </a:lnTo>
                  <a:lnTo>
                    <a:pt x="223" y="1482"/>
                  </a:lnTo>
                  <a:lnTo>
                    <a:pt x="248" y="1510"/>
                  </a:lnTo>
                  <a:lnTo>
                    <a:pt x="275" y="1536"/>
                  </a:lnTo>
                  <a:lnTo>
                    <a:pt x="302" y="1562"/>
                  </a:lnTo>
                  <a:lnTo>
                    <a:pt x="331" y="1586"/>
                  </a:lnTo>
                  <a:lnTo>
                    <a:pt x="362" y="1609"/>
                  </a:lnTo>
                  <a:lnTo>
                    <a:pt x="393" y="1632"/>
                  </a:lnTo>
                  <a:lnTo>
                    <a:pt x="425" y="1652"/>
                  </a:lnTo>
                  <a:lnTo>
                    <a:pt x="457" y="1671"/>
                  </a:lnTo>
                  <a:lnTo>
                    <a:pt x="490" y="1689"/>
                  </a:lnTo>
                  <a:lnTo>
                    <a:pt x="524" y="1706"/>
                  </a:lnTo>
                  <a:lnTo>
                    <a:pt x="559" y="1721"/>
                  </a:lnTo>
                  <a:lnTo>
                    <a:pt x="594" y="1734"/>
                  </a:lnTo>
                  <a:lnTo>
                    <a:pt x="630" y="1745"/>
                  </a:lnTo>
                  <a:lnTo>
                    <a:pt x="667" y="1756"/>
                  </a:lnTo>
                  <a:lnTo>
                    <a:pt x="704" y="1764"/>
                  </a:lnTo>
                  <a:lnTo>
                    <a:pt x="741" y="1772"/>
                  </a:lnTo>
                  <a:lnTo>
                    <a:pt x="779" y="1777"/>
                  </a:lnTo>
                  <a:lnTo>
                    <a:pt x="816" y="1781"/>
                  </a:lnTo>
                  <a:lnTo>
                    <a:pt x="854" y="1783"/>
                  </a:lnTo>
                  <a:lnTo>
                    <a:pt x="892" y="1784"/>
                  </a:lnTo>
                  <a:lnTo>
                    <a:pt x="930" y="1783"/>
                  </a:lnTo>
                  <a:lnTo>
                    <a:pt x="968" y="1781"/>
                  </a:lnTo>
                  <a:lnTo>
                    <a:pt x="1005" y="1777"/>
                  </a:lnTo>
                  <a:lnTo>
                    <a:pt x="1043" y="1772"/>
                  </a:lnTo>
                  <a:lnTo>
                    <a:pt x="1080" y="1764"/>
                  </a:lnTo>
                  <a:lnTo>
                    <a:pt x="1116" y="1756"/>
                  </a:lnTo>
                  <a:lnTo>
                    <a:pt x="1153" y="1745"/>
                  </a:lnTo>
                  <a:lnTo>
                    <a:pt x="1190" y="1734"/>
                  </a:lnTo>
                  <a:lnTo>
                    <a:pt x="1225" y="1721"/>
                  </a:lnTo>
                  <a:lnTo>
                    <a:pt x="1260" y="1706"/>
                  </a:lnTo>
                  <a:lnTo>
                    <a:pt x="1293" y="1689"/>
                  </a:lnTo>
                  <a:lnTo>
                    <a:pt x="1326" y="1671"/>
                  </a:lnTo>
                  <a:lnTo>
                    <a:pt x="1359" y="1652"/>
                  </a:lnTo>
                  <a:lnTo>
                    <a:pt x="1391" y="1632"/>
                  </a:lnTo>
                  <a:lnTo>
                    <a:pt x="1422" y="1609"/>
                  </a:lnTo>
                  <a:lnTo>
                    <a:pt x="1453" y="1586"/>
                  </a:lnTo>
                  <a:lnTo>
                    <a:pt x="1481" y="1562"/>
                  </a:lnTo>
                  <a:lnTo>
                    <a:pt x="1509" y="1536"/>
                  </a:lnTo>
                  <a:lnTo>
                    <a:pt x="1535" y="1510"/>
                  </a:lnTo>
                  <a:lnTo>
                    <a:pt x="1562" y="1482"/>
                  </a:lnTo>
                  <a:lnTo>
                    <a:pt x="1586" y="1452"/>
                  </a:lnTo>
                  <a:lnTo>
                    <a:pt x="1609" y="1423"/>
                  </a:lnTo>
                  <a:lnTo>
                    <a:pt x="1631" y="1392"/>
                  </a:lnTo>
                  <a:lnTo>
                    <a:pt x="1651" y="1360"/>
                  </a:lnTo>
                  <a:lnTo>
                    <a:pt x="1670" y="1327"/>
                  </a:lnTo>
                  <a:lnTo>
                    <a:pt x="1688" y="1294"/>
                  </a:lnTo>
                  <a:lnTo>
                    <a:pt x="1704" y="1260"/>
                  </a:lnTo>
                  <a:lnTo>
                    <a:pt x="1719" y="1225"/>
                  </a:lnTo>
                  <a:lnTo>
                    <a:pt x="1733" y="1189"/>
                  </a:lnTo>
                  <a:lnTo>
                    <a:pt x="1744" y="1153"/>
                  </a:lnTo>
                  <a:lnTo>
                    <a:pt x="1755" y="1117"/>
                  </a:lnTo>
                  <a:lnTo>
                    <a:pt x="1764" y="1080"/>
                  </a:lnTo>
                  <a:lnTo>
                    <a:pt x="1771" y="1043"/>
                  </a:lnTo>
                  <a:lnTo>
                    <a:pt x="1776" y="1006"/>
                  </a:lnTo>
                  <a:lnTo>
                    <a:pt x="1780" y="968"/>
                  </a:lnTo>
                  <a:lnTo>
                    <a:pt x="1783" y="930"/>
                  </a:lnTo>
                  <a:lnTo>
                    <a:pt x="1784" y="892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86" name="Line 87"/>
            <p:cNvSpPr>
              <a:spLocks noChangeShapeType="1"/>
            </p:cNvSpPr>
            <p:nvPr/>
          </p:nvSpPr>
          <p:spPr bwMode="auto">
            <a:xfrm flipH="1">
              <a:off x="2656" y="1031"/>
              <a:ext cx="24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87" name="Line 88"/>
            <p:cNvSpPr>
              <a:spLocks noChangeShapeType="1"/>
            </p:cNvSpPr>
            <p:nvPr/>
          </p:nvSpPr>
          <p:spPr bwMode="auto">
            <a:xfrm flipH="1">
              <a:off x="2649" y="1423"/>
              <a:ext cx="25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88" name="Line 89"/>
            <p:cNvSpPr>
              <a:spLocks noChangeShapeType="1"/>
            </p:cNvSpPr>
            <p:nvPr/>
          </p:nvSpPr>
          <p:spPr bwMode="auto">
            <a:xfrm>
              <a:off x="2493" y="575"/>
              <a:ext cx="17" cy="169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89" name="Line 93"/>
            <p:cNvSpPr>
              <a:spLocks noChangeShapeType="1"/>
            </p:cNvSpPr>
            <p:nvPr/>
          </p:nvSpPr>
          <p:spPr bwMode="auto">
            <a:xfrm flipH="1" flipV="1">
              <a:off x="2435" y="527"/>
              <a:ext cx="58" cy="4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90" name="Line 94"/>
            <p:cNvSpPr>
              <a:spLocks noChangeShapeType="1"/>
            </p:cNvSpPr>
            <p:nvPr/>
          </p:nvSpPr>
          <p:spPr bwMode="auto">
            <a:xfrm>
              <a:off x="2288" y="596"/>
              <a:ext cx="17" cy="17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91" name="Line 95"/>
            <p:cNvSpPr>
              <a:spLocks noChangeShapeType="1"/>
            </p:cNvSpPr>
            <p:nvPr/>
          </p:nvSpPr>
          <p:spPr bwMode="auto">
            <a:xfrm flipV="1">
              <a:off x="2288" y="537"/>
              <a:ext cx="48" cy="59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92" name="Line 96"/>
            <p:cNvSpPr>
              <a:spLocks noChangeShapeType="1"/>
            </p:cNvSpPr>
            <p:nvPr/>
          </p:nvSpPr>
          <p:spPr bwMode="auto">
            <a:xfrm>
              <a:off x="2194" y="614"/>
              <a:ext cx="48" cy="16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93" name="Line 97"/>
            <p:cNvSpPr>
              <a:spLocks noChangeShapeType="1"/>
            </p:cNvSpPr>
            <p:nvPr/>
          </p:nvSpPr>
          <p:spPr bwMode="auto">
            <a:xfrm flipH="1" flipV="1">
              <a:off x="2129" y="577"/>
              <a:ext cx="65" cy="3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94" name="Line 98"/>
            <p:cNvSpPr>
              <a:spLocks noChangeShapeType="1"/>
            </p:cNvSpPr>
            <p:nvPr/>
          </p:nvSpPr>
          <p:spPr bwMode="auto">
            <a:xfrm flipH="1">
              <a:off x="2620" y="575"/>
              <a:ext cx="17" cy="169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95" name="Line 99"/>
            <p:cNvSpPr>
              <a:spLocks noChangeShapeType="1"/>
            </p:cNvSpPr>
            <p:nvPr/>
          </p:nvSpPr>
          <p:spPr bwMode="auto">
            <a:xfrm flipV="1">
              <a:off x="2637" y="527"/>
              <a:ext cx="58" cy="4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96" name="Line 100"/>
            <p:cNvSpPr>
              <a:spLocks noChangeShapeType="1"/>
            </p:cNvSpPr>
            <p:nvPr/>
          </p:nvSpPr>
          <p:spPr bwMode="auto">
            <a:xfrm flipH="1">
              <a:off x="2825" y="596"/>
              <a:ext cx="17" cy="17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97" name="Line 101"/>
            <p:cNvSpPr>
              <a:spLocks noChangeShapeType="1"/>
            </p:cNvSpPr>
            <p:nvPr/>
          </p:nvSpPr>
          <p:spPr bwMode="auto">
            <a:xfrm flipH="1" flipV="1">
              <a:off x="2794" y="537"/>
              <a:ext cx="48" cy="59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98" name="Line 102"/>
            <p:cNvSpPr>
              <a:spLocks noChangeShapeType="1"/>
            </p:cNvSpPr>
            <p:nvPr/>
          </p:nvSpPr>
          <p:spPr bwMode="auto">
            <a:xfrm flipH="1">
              <a:off x="2888" y="614"/>
              <a:ext cx="48" cy="16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199" name="Line 103"/>
            <p:cNvSpPr>
              <a:spLocks noChangeShapeType="1"/>
            </p:cNvSpPr>
            <p:nvPr/>
          </p:nvSpPr>
          <p:spPr bwMode="auto">
            <a:xfrm flipV="1">
              <a:off x="2936" y="577"/>
              <a:ext cx="65" cy="3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00" name="Freeform 104"/>
            <p:cNvSpPr>
              <a:spLocks/>
            </p:cNvSpPr>
            <p:nvPr/>
          </p:nvSpPr>
          <p:spPr bwMode="auto">
            <a:xfrm>
              <a:off x="2336" y="527"/>
              <a:ext cx="99" cy="10"/>
            </a:xfrm>
            <a:custGeom>
              <a:avLst/>
              <a:gdLst>
                <a:gd name="T0" fmla="*/ 99 w 405"/>
                <a:gd name="T1" fmla="*/ 0 h 41"/>
                <a:gd name="T2" fmla="*/ 87 w 405"/>
                <a:gd name="T3" fmla="*/ 1 h 41"/>
                <a:gd name="T4" fmla="*/ 74 w 405"/>
                <a:gd name="T5" fmla="*/ 2 h 41"/>
                <a:gd name="T6" fmla="*/ 62 w 405"/>
                <a:gd name="T7" fmla="*/ 3 h 41"/>
                <a:gd name="T8" fmla="*/ 49 w 405"/>
                <a:gd name="T9" fmla="*/ 4 h 41"/>
                <a:gd name="T10" fmla="*/ 37 w 405"/>
                <a:gd name="T11" fmla="*/ 6 h 41"/>
                <a:gd name="T12" fmla="*/ 25 w 405"/>
                <a:gd name="T13" fmla="*/ 7 h 41"/>
                <a:gd name="T14" fmla="*/ 12 w 405"/>
                <a:gd name="T15" fmla="*/ 8 h 41"/>
                <a:gd name="T16" fmla="*/ 0 w 405"/>
                <a:gd name="T17" fmla="*/ 1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5" h="41">
                  <a:moveTo>
                    <a:pt x="405" y="0"/>
                  </a:moveTo>
                  <a:lnTo>
                    <a:pt x="354" y="3"/>
                  </a:lnTo>
                  <a:lnTo>
                    <a:pt x="303" y="8"/>
                  </a:lnTo>
                  <a:lnTo>
                    <a:pt x="253" y="13"/>
                  </a:lnTo>
                  <a:lnTo>
                    <a:pt x="202" y="17"/>
                  </a:lnTo>
                  <a:lnTo>
                    <a:pt x="151" y="23"/>
                  </a:lnTo>
                  <a:lnTo>
                    <a:pt x="101" y="29"/>
                  </a:lnTo>
                  <a:lnTo>
                    <a:pt x="50" y="34"/>
                  </a:lnTo>
                  <a:lnTo>
                    <a:pt x="0" y="41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01" name="Freeform 105"/>
            <p:cNvSpPr>
              <a:spLocks/>
            </p:cNvSpPr>
            <p:nvPr/>
          </p:nvSpPr>
          <p:spPr bwMode="auto">
            <a:xfrm>
              <a:off x="784" y="577"/>
              <a:ext cx="1345" cy="3343"/>
            </a:xfrm>
            <a:custGeom>
              <a:avLst/>
              <a:gdLst>
                <a:gd name="T0" fmla="*/ 1279 w 5506"/>
                <a:gd name="T1" fmla="*/ 18 h 13692"/>
                <a:gd name="T2" fmla="*/ 1197 w 5506"/>
                <a:gd name="T3" fmla="*/ 44 h 13692"/>
                <a:gd name="T4" fmla="*/ 1116 w 5506"/>
                <a:gd name="T5" fmla="*/ 74 h 13692"/>
                <a:gd name="T6" fmla="*/ 1038 w 5506"/>
                <a:gd name="T7" fmla="*/ 108 h 13692"/>
                <a:gd name="T8" fmla="*/ 960 w 5506"/>
                <a:gd name="T9" fmla="*/ 146 h 13692"/>
                <a:gd name="T10" fmla="*/ 885 w 5506"/>
                <a:gd name="T11" fmla="*/ 188 h 13692"/>
                <a:gd name="T12" fmla="*/ 812 w 5506"/>
                <a:gd name="T13" fmla="*/ 233 h 13692"/>
                <a:gd name="T14" fmla="*/ 741 w 5506"/>
                <a:gd name="T15" fmla="*/ 281 h 13692"/>
                <a:gd name="T16" fmla="*/ 673 w 5506"/>
                <a:gd name="T17" fmla="*/ 333 h 13692"/>
                <a:gd name="T18" fmla="*/ 607 w 5506"/>
                <a:gd name="T19" fmla="*/ 388 h 13692"/>
                <a:gd name="T20" fmla="*/ 543 w 5506"/>
                <a:gd name="T21" fmla="*/ 446 h 13692"/>
                <a:gd name="T22" fmla="*/ 483 w 5506"/>
                <a:gd name="T23" fmla="*/ 507 h 13692"/>
                <a:gd name="T24" fmla="*/ 426 w 5506"/>
                <a:gd name="T25" fmla="*/ 571 h 13692"/>
                <a:gd name="T26" fmla="*/ 372 w 5506"/>
                <a:gd name="T27" fmla="*/ 638 h 13692"/>
                <a:gd name="T28" fmla="*/ 321 w 5506"/>
                <a:gd name="T29" fmla="*/ 707 h 13692"/>
                <a:gd name="T30" fmla="*/ 274 w 5506"/>
                <a:gd name="T31" fmla="*/ 779 h 13692"/>
                <a:gd name="T32" fmla="*/ 229 w 5506"/>
                <a:gd name="T33" fmla="*/ 853 h 13692"/>
                <a:gd name="T34" fmla="*/ 189 w 5506"/>
                <a:gd name="T35" fmla="*/ 929 h 13692"/>
                <a:gd name="T36" fmla="*/ 152 w 5506"/>
                <a:gd name="T37" fmla="*/ 1006 h 13692"/>
                <a:gd name="T38" fmla="*/ 119 w 5506"/>
                <a:gd name="T39" fmla="*/ 1086 h 13692"/>
                <a:gd name="T40" fmla="*/ 91 w 5506"/>
                <a:gd name="T41" fmla="*/ 1166 h 13692"/>
                <a:gd name="T42" fmla="*/ 66 w 5506"/>
                <a:gd name="T43" fmla="*/ 1249 h 13692"/>
                <a:gd name="T44" fmla="*/ 44 w 5506"/>
                <a:gd name="T45" fmla="*/ 1332 h 13692"/>
                <a:gd name="T46" fmla="*/ 28 w 5506"/>
                <a:gd name="T47" fmla="*/ 1416 h 13692"/>
                <a:gd name="T48" fmla="*/ 15 w 5506"/>
                <a:gd name="T49" fmla="*/ 1501 h 13692"/>
                <a:gd name="T50" fmla="*/ 6 w 5506"/>
                <a:gd name="T51" fmla="*/ 1587 h 13692"/>
                <a:gd name="T52" fmla="*/ 1 w 5506"/>
                <a:gd name="T53" fmla="*/ 1672 h 13692"/>
                <a:gd name="T54" fmla="*/ 0 w 5506"/>
                <a:gd name="T55" fmla="*/ 1758 h 13692"/>
                <a:gd name="T56" fmla="*/ 4 w 5506"/>
                <a:gd name="T57" fmla="*/ 1844 h 13692"/>
                <a:gd name="T58" fmla="*/ 12 w 5506"/>
                <a:gd name="T59" fmla="*/ 1930 h 13692"/>
                <a:gd name="T60" fmla="*/ 24 w 5506"/>
                <a:gd name="T61" fmla="*/ 2015 h 13692"/>
                <a:gd name="T62" fmla="*/ 40 w 5506"/>
                <a:gd name="T63" fmla="*/ 2099 h 13692"/>
                <a:gd name="T64" fmla="*/ 59 w 5506"/>
                <a:gd name="T65" fmla="*/ 2183 h 13692"/>
                <a:gd name="T66" fmla="*/ 84 w 5506"/>
                <a:gd name="T67" fmla="*/ 2265 h 13692"/>
                <a:gd name="T68" fmla="*/ 111 w 5506"/>
                <a:gd name="T69" fmla="*/ 2346 h 13692"/>
                <a:gd name="T70" fmla="*/ 143 w 5506"/>
                <a:gd name="T71" fmla="*/ 2426 h 13692"/>
                <a:gd name="T72" fmla="*/ 179 w 5506"/>
                <a:gd name="T73" fmla="*/ 2504 h 13692"/>
                <a:gd name="T74" fmla="*/ 218 w 5506"/>
                <a:gd name="T75" fmla="*/ 2581 h 13692"/>
                <a:gd name="T76" fmla="*/ 261 w 5506"/>
                <a:gd name="T77" fmla="*/ 2655 h 13692"/>
                <a:gd name="T78" fmla="*/ 308 w 5506"/>
                <a:gd name="T79" fmla="*/ 2727 h 13692"/>
                <a:gd name="T80" fmla="*/ 357 w 5506"/>
                <a:gd name="T81" fmla="*/ 2797 h 13692"/>
                <a:gd name="T82" fmla="*/ 411 w 5506"/>
                <a:gd name="T83" fmla="*/ 2865 h 13692"/>
                <a:gd name="T84" fmla="*/ 467 w 5506"/>
                <a:gd name="T85" fmla="*/ 2929 h 13692"/>
                <a:gd name="T86" fmla="*/ 527 w 5506"/>
                <a:gd name="T87" fmla="*/ 2991 h 13692"/>
                <a:gd name="T88" fmla="*/ 589 w 5506"/>
                <a:gd name="T89" fmla="*/ 3050 h 13692"/>
                <a:gd name="T90" fmla="*/ 654 w 5506"/>
                <a:gd name="T91" fmla="*/ 3106 h 13692"/>
                <a:gd name="T92" fmla="*/ 722 w 5506"/>
                <a:gd name="T93" fmla="*/ 3159 h 13692"/>
                <a:gd name="T94" fmla="*/ 792 w 5506"/>
                <a:gd name="T95" fmla="*/ 3208 h 13692"/>
                <a:gd name="T96" fmla="*/ 865 w 5506"/>
                <a:gd name="T97" fmla="*/ 3255 h 13692"/>
                <a:gd name="T98" fmla="*/ 940 w 5506"/>
                <a:gd name="T99" fmla="*/ 3297 h 13692"/>
                <a:gd name="T100" fmla="*/ 1016 w 5506"/>
                <a:gd name="T101" fmla="*/ 3336 h 1369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506" h="13692">
                  <a:moveTo>
                    <a:pt x="5506" y="0"/>
                  </a:moveTo>
                  <a:lnTo>
                    <a:pt x="5438" y="17"/>
                  </a:lnTo>
                  <a:lnTo>
                    <a:pt x="5370" y="36"/>
                  </a:lnTo>
                  <a:lnTo>
                    <a:pt x="5302" y="54"/>
                  </a:lnTo>
                  <a:lnTo>
                    <a:pt x="5234" y="74"/>
                  </a:lnTo>
                  <a:lnTo>
                    <a:pt x="5167" y="94"/>
                  </a:lnTo>
                  <a:lnTo>
                    <a:pt x="5100" y="114"/>
                  </a:lnTo>
                  <a:lnTo>
                    <a:pt x="5033" y="137"/>
                  </a:lnTo>
                  <a:lnTo>
                    <a:pt x="4966" y="158"/>
                  </a:lnTo>
                  <a:lnTo>
                    <a:pt x="4900" y="181"/>
                  </a:lnTo>
                  <a:lnTo>
                    <a:pt x="4833" y="205"/>
                  </a:lnTo>
                  <a:lnTo>
                    <a:pt x="4767" y="229"/>
                  </a:lnTo>
                  <a:lnTo>
                    <a:pt x="4702" y="253"/>
                  </a:lnTo>
                  <a:lnTo>
                    <a:pt x="4636" y="279"/>
                  </a:lnTo>
                  <a:lnTo>
                    <a:pt x="4570" y="304"/>
                  </a:lnTo>
                  <a:lnTo>
                    <a:pt x="4505" y="331"/>
                  </a:lnTo>
                  <a:lnTo>
                    <a:pt x="4441" y="358"/>
                  </a:lnTo>
                  <a:lnTo>
                    <a:pt x="4376" y="386"/>
                  </a:lnTo>
                  <a:lnTo>
                    <a:pt x="4311" y="415"/>
                  </a:lnTo>
                  <a:lnTo>
                    <a:pt x="4248" y="443"/>
                  </a:lnTo>
                  <a:lnTo>
                    <a:pt x="4184" y="473"/>
                  </a:lnTo>
                  <a:lnTo>
                    <a:pt x="4120" y="504"/>
                  </a:lnTo>
                  <a:lnTo>
                    <a:pt x="4057" y="535"/>
                  </a:lnTo>
                  <a:lnTo>
                    <a:pt x="3994" y="566"/>
                  </a:lnTo>
                  <a:lnTo>
                    <a:pt x="3931" y="598"/>
                  </a:lnTo>
                  <a:lnTo>
                    <a:pt x="3869" y="631"/>
                  </a:lnTo>
                  <a:lnTo>
                    <a:pt x="3807" y="664"/>
                  </a:lnTo>
                  <a:lnTo>
                    <a:pt x="3746" y="698"/>
                  </a:lnTo>
                  <a:lnTo>
                    <a:pt x="3684" y="733"/>
                  </a:lnTo>
                  <a:lnTo>
                    <a:pt x="3624" y="768"/>
                  </a:lnTo>
                  <a:lnTo>
                    <a:pt x="3563" y="804"/>
                  </a:lnTo>
                  <a:lnTo>
                    <a:pt x="3503" y="840"/>
                  </a:lnTo>
                  <a:lnTo>
                    <a:pt x="3442" y="877"/>
                  </a:lnTo>
                  <a:lnTo>
                    <a:pt x="3383" y="914"/>
                  </a:lnTo>
                  <a:lnTo>
                    <a:pt x="3323" y="953"/>
                  </a:lnTo>
                  <a:lnTo>
                    <a:pt x="3265" y="991"/>
                  </a:lnTo>
                  <a:lnTo>
                    <a:pt x="3207" y="1030"/>
                  </a:lnTo>
                  <a:lnTo>
                    <a:pt x="3148" y="1069"/>
                  </a:lnTo>
                  <a:lnTo>
                    <a:pt x="3091" y="1110"/>
                  </a:lnTo>
                  <a:lnTo>
                    <a:pt x="3034" y="1151"/>
                  </a:lnTo>
                  <a:lnTo>
                    <a:pt x="2976" y="1192"/>
                  </a:lnTo>
                  <a:lnTo>
                    <a:pt x="2920" y="1234"/>
                  </a:lnTo>
                  <a:lnTo>
                    <a:pt x="2864" y="1276"/>
                  </a:lnTo>
                  <a:lnTo>
                    <a:pt x="2809" y="1320"/>
                  </a:lnTo>
                  <a:lnTo>
                    <a:pt x="2754" y="1363"/>
                  </a:lnTo>
                  <a:lnTo>
                    <a:pt x="2698" y="1408"/>
                  </a:lnTo>
                  <a:lnTo>
                    <a:pt x="2644" y="1452"/>
                  </a:lnTo>
                  <a:lnTo>
                    <a:pt x="2590" y="1497"/>
                  </a:lnTo>
                  <a:lnTo>
                    <a:pt x="2536" y="1543"/>
                  </a:lnTo>
                  <a:lnTo>
                    <a:pt x="2483" y="1589"/>
                  </a:lnTo>
                  <a:lnTo>
                    <a:pt x="2431" y="1636"/>
                  </a:lnTo>
                  <a:lnTo>
                    <a:pt x="2378" y="1683"/>
                  </a:lnTo>
                  <a:lnTo>
                    <a:pt x="2327" y="1730"/>
                  </a:lnTo>
                  <a:lnTo>
                    <a:pt x="2275" y="1778"/>
                  </a:lnTo>
                  <a:lnTo>
                    <a:pt x="2224" y="1827"/>
                  </a:lnTo>
                  <a:lnTo>
                    <a:pt x="2174" y="1877"/>
                  </a:lnTo>
                  <a:lnTo>
                    <a:pt x="2124" y="1926"/>
                  </a:lnTo>
                  <a:lnTo>
                    <a:pt x="2075" y="1976"/>
                  </a:lnTo>
                  <a:lnTo>
                    <a:pt x="2026" y="2026"/>
                  </a:lnTo>
                  <a:lnTo>
                    <a:pt x="1978" y="2077"/>
                  </a:lnTo>
                  <a:lnTo>
                    <a:pt x="1930" y="2129"/>
                  </a:lnTo>
                  <a:lnTo>
                    <a:pt x="1883" y="2181"/>
                  </a:lnTo>
                  <a:lnTo>
                    <a:pt x="1836" y="2233"/>
                  </a:lnTo>
                  <a:lnTo>
                    <a:pt x="1789" y="2286"/>
                  </a:lnTo>
                  <a:lnTo>
                    <a:pt x="1744" y="2340"/>
                  </a:lnTo>
                  <a:lnTo>
                    <a:pt x="1698" y="2393"/>
                  </a:lnTo>
                  <a:lnTo>
                    <a:pt x="1653" y="2448"/>
                  </a:lnTo>
                  <a:lnTo>
                    <a:pt x="1609" y="2503"/>
                  </a:lnTo>
                  <a:lnTo>
                    <a:pt x="1565" y="2558"/>
                  </a:lnTo>
                  <a:lnTo>
                    <a:pt x="1522" y="2613"/>
                  </a:lnTo>
                  <a:lnTo>
                    <a:pt x="1479" y="2669"/>
                  </a:lnTo>
                  <a:lnTo>
                    <a:pt x="1437" y="2726"/>
                  </a:lnTo>
                  <a:lnTo>
                    <a:pt x="1396" y="2782"/>
                  </a:lnTo>
                  <a:lnTo>
                    <a:pt x="1354" y="2839"/>
                  </a:lnTo>
                  <a:lnTo>
                    <a:pt x="1314" y="2896"/>
                  </a:lnTo>
                  <a:lnTo>
                    <a:pt x="1274" y="2955"/>
                  </a:lnTo>
                  <a:lnTo>
                    <a:pt x="1234" y="3013"/>
                  </a:lnTo>
                  <a:lnTo>
                    <a:pt x="1195" y="3071"/>
                  </a:lnTo>
                  <a:lnTo>
                    <a:pt x="1157" y="3131"/>
                  </a:lnTo>
                  <a:lnTo>
                    <a:pt x="1120" y="3190"/>
                  </a:lnTo>
                  <a:lnTo>
                    <a:pt x="1083" y="3250"/>
                  </a:lnTo>
                  <a:lnTo>
                    <a:pt x="1045" y="3310"/>
                  </a:lnTo>
                  <a:lnTo>
                    <a:pt x="1009" y="3371"/>
                  </a:lnTo>
                  <a:lnTo>
                    <a:pt x="974" y="3431"/>
                  </a:lnTo>
                  <a:lnTo>
                    <a:pt x="939" y="3493"/>
                  </a:lnTo>
                  <a:lnTo>
                    <a:pt x="905" y="3554"/>
                  </a:lnTo>
                  <a:lnTo>
                    <a:pt x="871" y="3616"/>
                  </a:lnTo>
                  <a:lnTo>
                    <a:pt x="839" y="3678"/>
                  </a:lnTo>
                  <a:lnTo>
                    <a:pt x="806" y="3740"/>
                  </a:lnTo>
                  <a:lnTo>
                    <a:pt x="774" y="3803"/>
                  </a:lnTo>
                  <a:lnTo>
                    <a:pt x="743" y="3866"/>
                  </a:lnTo>
                  <a:lnTo>
                    <a:pt x="712" y="3930"/>
                  </a:lnTo>
                  <a:lnTo>
                    <a:pt x="683" y="3993"/>
                  </a:lnTo>
                  <a:lnTo>
                    <a:pt x="653" y="4057"/>
                  </a:lnTo>
                  <a:lnTo>
                    <a:pt x="624" y="4122"/>
                  </a:lnTo>
                  <a:lnTo>
                    <a:pt x="596" y="4185"/>
                  </a:lnTo>
                  <a:lnTo>
                    <a:pt x="568" y="4250"/>
                  </a:lnTo>
                  <a:lnTo>
                    <a:pt x="541" y="4316"/>
                  </a:lnTo>
                  <a:lnTo>
                    <a:pt x="515" y="4381"/>
                  </a:lnTo>
                  <a:lnTo>
                    <a:pt x="489" y="4446"/>
                  </a:lnTo>
                  <a:lnTo>
                    <a:pt x="465" y="4512"/>
                  </a:lnTo>
                  <a:lnTo>
                    <a:pt x="441" y="4578"/>
                  </a:lnTo>
                  <a:lnTo>
                    <a:pt x="416" y="4645"/>
                  </a:lnTo>
                  <a:lnTo>
                    <a:pt x="394" y="4711"/>
                  </a:lnTo>
                  <a:lnTo>
                    <a:pt x="371" y="4777"/>
                  </a:lnTo>
                  <a:lnTo>
                    <a:pt x="349" y="4844"/>
                  </a:lnTo>
                  <a:lnTo>
                    <a:pt x="328" y="4912"/>
                  </a:lnTo>
                  <a:lnTo>
                    <a:pt x="308" y="4979"/>
                  </a:lnTo>
                  <a:lnTo>
                    <a:pt x="288" y="5047"/>
                  </a:lnTo>
                  <a:lnTo>
                    <a:pt x="269" y="5114"/>
                  </a:lnTo>
                  <a:lnTo>
                    <a:pt x="250" y="5182"/>
                  </a:lnTo>
                  <a:lnTo>
                    <a:pt x="232" y="5251"/>
                  </a:lnTo>
                  <a:lnTo>
                    <a:pt x="215" y="5319"/>
                  </a:lnTo>
                  <a:lnTo>
                    <a:pt x="198" y="5386"/>
                  </a:lnTo>
                  <a:lnTo>
                    <a:pt x="182" y="5455"/>
                  </a:lnTo>
                  <a:lnTo>
                    <a:pt x="167" y="5524"/>
                  </a:lnTo>
                  <a:lnTo>
                    <a:pt x="152" y="5593"/>
                  </a:lnTo>
                  <a:lnTo>
                    <a:pt x="138" y="5662"/>
                  </a:lnTo>
                  <a:lnTo>
                    <a:pt x="126" y="5731"/>
                  </a:lnTo>
                  <a:lnTo>
                    <a:pt x="113" y="5800"/>
                  </a:lnTo>
                  <a:lnTo>
                    <a:pt x="101" y="5869"/>
                  </a:lnTo>
                  <a:lnTo>
                    <a:pt x="89" y="5939"/>
                  </a:lnTo>
                  <a:lnTo>
                    <a:pt x="79" y="6008"/>
                  </a:lnTo>
                  <a:lnTo>
                    <a:pt x="69" y="6078"/>
                  </a:lnTo>
                  <a:lnTo>
                    <a:pt x="60" y="6148"/>
                  </a:lnTo>
                  <a:lnTo>
                    <a:pt x="51" y="6218"/>
                  </a:lnTo>
                  <a:lnTo>
                    <a:pt x="43" y="6288"/>
                  </a:lnTo>
                  <a:lnTo>
                    <a:pt x="35" y="6358"/>
                  </a:lnTo>
                  <a:lnTo>
                    <a:pt x="29" y="6428"/>
                  </a:lnTo>
                  <a:lnTo>
                    <a:pt x="24" y="6498"/>
                  </a:lnTo>
                  <a:lnTo>
                    <a:pt x="18" y="6568"/>
                  </a:lnTo>
                  <a:lnTo>
                    <a:pt x="14" y="6638"/>
                  </a:lnTo>
                  <a:lnTo>
                    <a:pt x="10" y="6708"/>
                  </a:lnTo>
                  <a:lnTo>
                    <a:pt x="7" y="6780"/>
                  </a:lnTo>
                  <a:lnTo>
                    <a:pt x="5" y="6850"/>
                  </a:lnTo>
                  <a:lnTo>
                    <a:pt x="2" y="6920"/>
                  </a:lnTo>
                  <a:lnTo>
                    <a:pt x="1" y="6991"/>
                  </a:lnTo>
                  <a:lnTo>
                    <a:pt x="0" y="7061"/>
                  </a:lnTo>
                  <a:lnTo>
                    <a:pt x="1" y="7131"/>
                  </a:lnTo>
                  <a:lnTo>
                    <a:pt x="1" y="7202"/>
                  </a:lnTo>
                  <a:lnTo>
                    <a:pt x="4" y="7272"/>
                  </a:lnTo>
                  <a:lnTo>
                    <a:pt x="6" y="7342"/>
                  </a:lnTo>
                  <a:lnTo>
                    <a:pt x="9" y="7413"/>
                  </a:lnTo>
                  <a:lnTo>
                    <a:pt x="12" y="7483"/>
                  </a:lnTo>
                  <a:lnTo>
                    <a:pt x="16" y="7553"/>
                  </a:lnTo>
                  <a:lnTo>
                    <a:pt x="22" y="7623"/>
                  </a:lnTo>
                  <a:lnTo>
                    <a:pt x="27" y="7693"/>
                  </a:lnTo>
                  <a:lnTo>
                    <a:pt x="33" y="7763"/>
                  </a:lnTo>
                  <a:lnTo>
                    <a:pt x="41" y="7833"/>
                  </a:lnTo>
                  <a:lnTo>
                    <a:pt x="48" y="7903"/>
                  </a:lnTo>
                  <a:lnTo>
                    <a:pt x="57" y="7973"/>
                  </a:lnTo>
                  <a:lnTo>
                    <a:pt x="65" y="8043"/>
                  </a:lnTo>
                  <a:lnTo>
                    <a:pt x="76" y="8113"/>
                  </a:lnTo>
                  <a:lnTo>
                    <a:pt x="85" y="8182"/>
                  </a:lnTo>
                  <a:lnTo>
                    <a:pt x="97" y="8252"/>
                  </a:lnTo>
                  <a:lnTo>
                    <a:pt x="109" y="8321"/>
                  </a:lnTo>
                  <a:lnTo>
                    <a:pt x="120" y="8390"/>
                  </a:lnTo>
                  <a:lnTo>
                    <a:pt x="134" y="8460"/>
                  </a:lnTo>
                  <a:lnTo>
                    <a:pt x="148" y="8529"/>
                  </a:lnTo>
                  <a:lnTo>
                    <a:pt x="162" y="8598"/>
                  </a:lnTo>
                  <a:lnTo>
                    <a:pt x="176" y="8666"/>
                  </a:lnTo>
                  <a:lnTo>
                    <a:pt x="192" y="8735"/>
                  </a:lnTo>
                  <a:lnTo>
                    <a:pt x="208" y="8804"/>
                  </a:lnTo>
                  <a:lnTo>
                    <a:pt x="225" y="8872"/>
                  </a:lnTo>
                  <a:lnTo>
                    <a:pt x="243" y="8940"/>
                  </a:lnTo>
                  <a:lnTo>
                    <a:pt x="261" y="9008"/>
                  </a:lnTo>
                  <a:lnTo>
                    <a:pt x="280" y="9075"/>
                  </a:lnTo>
                  <a:lnTo>
                    <a:pt x="301" y="9143"/>
                  </a:lnTo>
                  <a:lnTo>
                    <a:pt x="321" y="9210"/>
                  </a:lnTo>
                  <a:lnTo>
                    <a:pt x="342" y="9278"/>
                  </a:lnTo>
                  <a:lnTo>
                    <a:pt x="363" y="9345"/>
                  </a:lnTo>
                  <a:lnTo>
                    <a:pt x="385" y="9412"/>
                  </a:lnTo>
                  <a:lnTo>
                    <a:pt x="408" y="9479"/>
                  </a:lnTo>
                  <a:lnTo>
                    <a:pt x="432" y="9544"/>
                  </a:lnTo>
                  <a:lnTo>
                    <a:pt x="455" y="9610"/>
                  </a:lnTo>
                  <a:lnTo>
                    <a:pt x="481" y="9676"/>
                  </a:lnTo>
                  <a:lnTo>
                    <a:pt x="506" y="9742"/>
                  </a:lnTo>
                  <a:lnTo>
                    <a:pt x="532" y="9808"/>
                  </a:lnTo>
                  <a:lnTo>
                    <a:pt x="558" y="9872"/>
                  </a:lnTo>
                  <a:lnTo>
                    <a:pt x="586" y="9937"/>
                  </a:lnTo>
                  <a:lnTo>
                    <a:pt x="614" y="10002"/>
                  </a:lnTo>
                  <a:lnTo>
                    <a:pt x="642" y="10066"/>
                  </a:lnTo>
                  <a:lnTo>
                    <a:pt x="672" y="10130"/>
                  </a:lnTo>
                  <a:lnTo>
                    <a:pt x="702" y="10194"/>
                  </a:lnTo>
                  <a:lnTo>
                    <a:pt x="732" y="10257"/>
                  </a:lnTo>
                  <a:lnTo>
                    <a:pt x="763" y="10321"/>
                  </a:lnTo>
                  <a:lnTo>
                    <a:pt x="795" y="10384"/>
                  </a:lnTo>
                  <a:lnTo>
                    <a:pt x="827" y="10446"/>
                  </a:lnTo>
                  <a:lnTo>
                    <a:pt x="860" y="10509"/>
                  </a:lnTo>
                  <a:lnTo>
                    <a:pt x="893" y="10570"/>
                  </a:lnTo>
                  <a:lnTo>
                    <a:pt x="927" y="10632"/>
                  </a:lnTo>
                  <a:lnTo>
                    <a:pt x="962" y="10693"/>
                  </a:lnTo>
                  <a:lnTo>
                    <a:pt x="997" y="10754"/>
                  </a:lnTo>
                  <a:lnTo>
                    <a:pt x="1033" y="10814"/>
                  </a:lnTo>
                  <a:lnTo>
                    <a:pt x="1069" y="10875"/>
                  </a:lnTo>
                  <a:lnTo>
                    <a:pt x="1106" y="10935"/>
                  </a:lnTo>
                  <a:lnTo>
                    <a:pt x="1143" y="10995"/>
                  </a:lnTo>
                  <a:lnTo>
                    <a:pt x="1181" y="11054"/>
                  </a:lnTo>
                  <a:lnTo>
                    <a:pt x="1220" y="11113"/>
                  </a:lnTo>
                  <a:lnTo>
                    <a:pt x="1260" y="11171"/>
                  </a:lnTo>
                  <a:lnTo>
                    <a:pt x="1299" y="11229"/>
                  </a:lnTo>
                  <a:lnTo>
                    <a:pt x="1339" y="11287"/>
                  </a:lnTo>
                  <a:lnTo>
                    <a:pt x="1381" y="11344"/>
                  </a:lnTo>
                  <a:lnTo>
                    <a:pt x="1422" y="11401"/>
                  </a:lnTo>
                  <a:lnTo>
                    <a:pt x="1463" y="11457"/>
                  </a:lnTo>
                  <a:lnTo>
                    <a:pt x="1506" y="11514"/>
                  </a:lnTo>
                  <a:lnTo>
                    <a:pt x="1549" y="11569"/>
                  </a:lnTo>
                  <a:lnTo>
                    <a:pt x="1593" y="11624"/>
                  </a:lnTo>
                  <a:lnTo>
                    <a:pt x="1637" y="11679"/>
                  </a:lnTo>
                  <a:lnTo>
                    <a:pt x="1682" y="11733"/>
                  </a:lnTo>
                  <a:lnTo>
                    <a:pt x="1727" y="11787"/>
                  </a:lnTo>
                  <a:lnTo>
                    <a:pt x="1773" y="11840"/>
                  </a:lnTo>
                  <a:lnTo>
                    <a:pt x="1819" y="11893"/>
                  </a:lnTo>
                  <a:lnTo>
                    <a:pt x="1866" y="11947"/>
                  </a:lnTo>
                  <a:lnTo>
                    <a:pt x="1913" y="11998"/>
                  </a:lnTo>
                  <a:lnTo>
                    <a:pt x="1961" y="12050"/>
                  </a:lnTo>
                  <a:lnTo>
                    <a:pt x="2009" y="12101"/>
                  </a:lnTo>
                  <a:lnTo>
                    <a:pt x="2058" y="12152"/>
                  </a:lnTo>
                  <a:lnTo>
                    <a:pt x="2106" y="12202"/>
                  </a:lnTo>
                  <a:lnTo>
                    <a:pt x="2156" y="12252"/>
                  </a:lnTo>
                  <a:lnTo>
                    <a:pt x="2206" y="12302"/>
                  </a:lnTo>
                  <a:lnTo>
                    <a:pt x="2257" y="12351"/>
                  </a:lnTo>
                  <a:lnTo>
                    <a:pt x="2308" y="12398"/>
                  </a:lnTo>
                  <a:lnTo>
                    <a:pt x="2360" y="12446"/>
                  </a:lnTo>
                  <a:lnTo>
                    <a:pt x="2412" y="12494"/>
                  </a:lnTo>
                  <a:lnTo>
                    <a:pt x="2465" y="12541"/>
                  </a:lnTo>
                  <a:lnTo>
                    <a:pt x="2517" y="12587"/>
                  </a:lnTo>
                  <a:lnTo>
                    <a:pt x="2571" y="12633"/>
                  </a:lnTo>
                  <a:lnTo>
                    <a:pt x="2624" y="12679"/>
                  </a:lnTo>
                  <a:lnTo>
                    <a:pt x="2679" y="12723"/>
                  </a:lnTo>
                  <a:lnTo>
                    <a:pt x="2734" y="12768"/>
                  </a:lnTo>
                  <a:lnTo>
                    <a:pt x="2789" y="12811"/>
                  </a:lnTo>
                  <a:lnTo>
                    <a:pt x="2844" y="12855"/>
                  </a:lnTo>
                  <a:lnTo>
                    <a:pt x="2900" y="12897"/>
                  </a:lnTo>
                  <a:lnTo>
                    <a:pt x="2956" y="12940"/>
                  </a:lnTo>
                  <a:lnTo>
                    <a:pt x="3014" y="12981"/>
                  </a:lnTo>
                  <a:lnTo>
                    <a:pt x="3071" y="13021"/>
                  </a:lnTo>
                  <a:lnTo>
                    <a:pt x="3128" y="13063"/>
                  </a:lnTo>
                  <a:lnTo>
                    <a:pt x="3185" y="13102"/>
                  </a:lnTo>
                  <a:lnTo>
                    <a:pt x="3244" y="13141"/>
                  </a:lnTo>
                  <a:lnTo>
                    <a:pt x="3303" y="13180"/>
                  </a:lnTo>
                  <a:lnTo>
                    <a:pt x="3362" y="13219"/>
                  </a:lnTo>
                  <a:lnTo>
                    <a:pt x="3421" y="13256"/>
                  </a:lnTo>
                  <a:lnTo>
                    <a:pt x="3482" y="13293"/>
                  </a:lnTo>
                  <a:lnTo>
                    <a:pt x="3541" y="13330"/>
                  </a:lnTo>
                  <a:lnTo>
                    <a:pt x="3601" y="13366"/>
                  </a:lnTo>
                  <a:lnTo>
                    <a:pt x="3663" y="13401"/>
                  </a:lnTo>
                  <a:lnTo>
                    <a:pt x="3723" y="13436"/>
                  </a:lnTo>
                  <a:lnTo>
                    <a:pt x="3785" y="13470"/>
                  </a:lnTo>
                  <a:lnTo>
                    <a:pt x="3848" y="13503"/>
                  </a:lnTo>
                  <a:lnTo>
                    <a:pt x="3909" y="13536"/>
                  </a:lnTo>
                  <a:lnTo>
                    <a:pt x="3972" y="13569"/>
                  </a:lnTo>
                  <a:lnTo>
                    <a:pt x="4034" y="13601"/>
                  </a:lnTo>
                  <a:lnTo>
                    <a:pt x="4098" y="13631"/>
                  </a:lnTo>
                  <a:lnTo>
                    <a:pt x="4161" y="13662"/>
                  </a:lnTo>
                  <a:lnTo>
                    <a:pt x="4224" y="13692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02" name="Freeform 106"/>
            <p:cNvSpPr>
              <a:spLocks/>
            </p:cNvSpPr>
            <p:nvPr/>
          </p:nvSpPr>
          <p:spPr bwMode="auto">
            <a:xfrm>
              <a:off x="1816" y="1520"/>
              <a:ext cx="2530" cy="2565"/>
            </a:xfrm>
            <a:custGeom>
              <a:avLst/>
              <a:gdLst>
                <a:gd name="T0" fmla="*/ 63 w 10358"/>
                <a:gd name="T1" fmla="*/ 2427 h 10503"/>
                <a:gd name="T2" fmla="*/ 143 w 10358"/>
                <a:gd name="T3" fmla="*/ 2459 h 10503"/>
                <a:gd name="T4" fmla="*/ 224 w 10358"/>
                <a:gd name="T5" fmla="*/ 2486 h 10503"/>
                <a:gd name="T6" fmla="*/ 307 w 10358"/>
                <a:gd name="T7" fmla="*/ 2509 h 10503"/>
                <a:gd name="T8" fmla="*/ 391 w 10358"/>
                <a:gd name="T9" fmla="*/ 2528 h 10503"/>
                <a:gd name="T10" fmla="*/ 475 w 10358"/>
                <a:gd name="T11" fmla="*/ 2544 h 10503"/>
                <a:gd name="T12" fmla="*/ 561 w 10358"/>
                <a:gd name="T13" fmla="*/ 2555 h 10503"/>
                <a:gd name="T14" fmla="*/ 646 w 10358"/>
                <a:gd name="T15" fmla="*/ 2562 h 10503"/>
                <a:gd name="T16" fmla="*/ 732 w 10358"/>
                <a:gd name="T17" fmla="*/ 2565 h 10503"/>
                <a:gd name="T18" fmla="*/ 818 w 10358"/>
                <a:gd name="T19" fmla="*/ 2564 h 10503"/>
                <a:gd name="T20" fmla="*/ 904 w 10358"/>
                <a:gd name="T21" fmla="*/ 2558 h 10503"/>
                <a:gd name="T22" fmla="*/ 989 w 10358"/>
                <a:gd name="T23" fmla="*/ 2549 h 10503"/>
                <a:gd name="T24" fmla="*/ 1074 w 10358"/>
                <a:gd name="T25" fmla="*/ 2535 h 10503"/>
                <a:gd name="T26" fmla="*/ 1158 w 10358"/>
                <a:gd name="T27" fmla="*/ 2518 h 10503"/>
                <a:gd name="T28" fmla="*/ 1241 w 10358"/>
                <a:gd name="T29" fmla="*/ 2496 h 10503"/>
                <a:gd name="T30" fmla="*/ 1323 w 10358"/>
                <a:gd name="T31" fmla="*/ 2470 h 10503"/>
                <a:gd name="T32" fmla="*/ 1403 w 10358"/>
                <a:gd name="T33" fmla="*/ 2440 h 10503"/>
                <a:gd name="T34" fmla="*/ 1482 w 10358"/>
                <a:gd name="T35" fmla="*/ 2407 h 10503"/>
                <a:gd name="T36" fmla="*/ 1560 w 10358"/>
                <a:gd name="T37" fmla="*/ 2370 h 10503"/>
                <a:gd name="T38" fmla="*/ 1635 w 10358"/>
                <a:gd name="T39" fmla="*/ 2329 h 10503"/>
                <a:gd name="T40" fmla="*/ 1709 w 10358"/>
                <a:gd name="T41" fmla="*/ 2284 h 10503"/>
                <a:gd name="T42" fmla="*/ 1780 w 10358"/>
                <a:gd name="T43" fmla="*/ 2236 h 10503"/>
                <a:gd name="T44" fmla="*/ 1849 w 10358"/>
                <a:gd name="T45" fmla="*/ 2185 h 10503"/>
                <a:gd name="T46" fmla="*/ 1915 w 10358"/>
                <a:gd name="T47" fmla="*/ 2130 h 10503"/>
                <a:gd name="T48" fmla="*/ 1979 w 10358"/>
                <a:gd name="T49" fmla="*/ 2072 h 10503"/>
                <a:gd name="T50" fmla="*/ 2039 w 10358"/>
                <a:gd name="T51" fmla="*/ 2011 h 10503"/>
                <a:gd name="T52" fmla="*/ 2097 w 10358"/>
                <a:gd name="T53" fmla="*/ 1947 h 10503"/>
                <a:gd name="T54" fmla="*/ 2152 w 10358"/>
                <a:gd name="T55" fmla="*/ 1881 h 10503"/>
                <a:gd name="T56" fmla="*/ 2203 w 10358"/>
                <a:gd name="T57" fmla="*/ 1812 h 10503"/>
                <a:gd name="T58" fmla="*/ 2251 w 10358"/>
                <a:gd name="T59" fmla="*/ 1741 h 10503"/>
                <a:gd name="T60" fmla="*/ 2295 w 10358"/>
                <a:gd name="T61" fmla="*/ 1667 h 10503"/>
                <a:gd name="T62" fmla="*/ 2336 w 10358"/>
                <a:gd name="T63" fmla="*/ 1592 h 10503"/>
                <a:gd name="T64" fmla="*/ 2373 w 10358"/>
                <a:gd name="T65" fmla="*/ 1514 h 10503"/>
                <a:gd name="T66" fmla="*/ 2406 w 10358"/>
                <a:gd name="T67" fmla="*/ 1435 h 10503"/>
                <a:gd name="T68" fmla="*/ 2436 w 10358"/>
                <a:gd name="T69" fmla="*/ 1354 h 10503"/>
                <a:gd name="T70" fmla="*/ 2462 w 10358"/>
                <a:gd name="T71" fmla="*/ 1272 h 10503"/>
                <a:gd name="T72" fmla="*/ 2483 w 10358"/>
                <a:gd name="T73" fmla="*/ 1189 h 10503"/>
                <a:gd name="T74" fmla="*/ 2501 w 10358"/>
                <a:gd name="T75" fmla="*/ 1105 h 10503"/>
                <a:gd name="T76" fmla="*/ 2514 w 10358"/>
                <a:gd name="T77" fmla="*/ 1020 h 10503"/>
                <a:gd name="T78" fmla="*/ 2523 w 10358"/>
                <a:gd name="T79" fmla="*/ 935 h 10503"/>
                <a:gd name="T80" fmla="*/ 2529 w 10358"/>
                <a:gd name="T81" fmla="*/ 849 h 10503"/>
                <a:gd name="T82" fmla="*/ 2530 w 10358"/>
                <a:gd name="T83" fmla="*/ 763 h 10503"/>
                <a:gd name="T84" fmla="*/ 2527 w 10358"/>
                <a:gd name="T85" fmla="*/ 677 h 10503"/>
                <a:gd name="T86" fmla="*/ 2519 w 10358"/>
                <a:gd name="T87" fmla="*/ 591 h 10503"/>
                <a:gd name="T88" fmla="*/ 2508 w 10358"/>
                <a:gd name="T89" fmla="*/ 506 h 10503"/>
                <a:gd name="T90" fmla="*/ 2493 w 10358"/>
                <a:gd name="T91" fmla="*/ 422 h 10503"/>
                <a:gd name="T92" fmla="*/ 2474 w 10358"/>
                <a:gd name="T93" fmla="*/ 338 h 10503"/>
                <a:gd name="T94" fmla="*/ 2450 w 10358"/>
                <a:gd name="T95" fmla="*/ 255 h 10503"/>
                <a:gd name="T96" fmla="*/ 2423 w 10358"/>
                <a:gd name="T97" fmla="*/ 174 h 10503"/>
                <a:gd name="T98" fmla="*/ 2391 w 10358"/>
                <a:gd name="T99" fmla="*/ 94 h 10503"/>
                <a:gd name="T100" fmla="*/ 2356 w 10358"/>
                <a:gd name="T101" fmla="*/ 16 h 1050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0358" h="10503">
                  <a:moveTo>
                    <a:pt x="0" y="9826"/>
                  </a:moveTo>
                  <a:lnTo>
                    <a:pt x="65" y="9856"/>
                  </a:lnTo>
                  <a:lnTo>
                    <a:pt x="129" y="9884"/>
                  </a:lnTo>
                  <a:lnTo>
                    <a:pt x="193" y="9912"/>
                  </a:lnTo>
                  <a:lnTo>
                    <a:pt x="258" y="9939"/>
                  </a:lnTo>
                  <a:lnTo>
                    <a:pt x="323" y="9966"/>
                  </a:lnTo>
                  <a:lnTo>
                    <a:pt x="389" y="9992"/>
                  </a:lnTo>
                  <a:lnTo>
                    <a:pt x="454" y="10018"/>
                  </a:lnTo>
                  <a:lnTo>
                    <a:pt x="520" y="10043"/>
                  </a:lnTo>
                  <a:lnTo>
                    <a:pt x="586" y="10067"/>
                  </a:lnTo>
                  <a:lnTo>
                    <a:pt x="652" y="10091"/>
                  </a:lnTo>
                  <a:lnTo>
                    <a:pt x="719" y="10113"/>
                  </a:lnTo>
                  <a:lnTo>
                    <a:pt x="785" y="10136"/>
                  </a:lnTo>
                  <a:lnTo>
                    <a:pt x="852" y="10158"/>
                  </a:lnTo>
                  <a:lnTo>
                    <a:pt x="919" y="10179"/>
                  </a:lnTo>
                  <a:lnTo>
                    <a:pt x="987" y="10199"/>
                  </a:lnTo>
                  <a:lnTo>
                    <a:pt x="1054" y="10219"/>
                  </a:lnTo>
                  <a:lnTo>
                    <a:pt x="1122" y="10239"/>
                  </a:lnTo>
                  <a:lnTo>
                    <a:pt x="1190" y="10257"/>
                  </a:lnTo>
                  <a:lnTo>
                    <a:pt x="1258" y="10275"/>
                  </a:lnTo>
                  <a:lnTo>
                    <a:pt x="1325" y="10292"/>
                  </a:lnTo>
                  <a:lnTo>
                    <a:pt x="1394" y="10309"/>
                  </a:lnTo>
                  <a:lnTo>
                    <a:pt x="1462" y="10323"/>
                  </a:lnTo>
                  <a:lnTo>
                    <a:pt x="1531" y="10339"/>
                  </a:lnTo>
                  <a:lnTo>
                    <a:pt x="1600" y="10353"/>
                  </a:lnTo>
                  <a:lnTo>
                    <a:pt x="1669" y="10367"/>
                  </a:lnTo>
                  <a:lnTo>
                    <a:pt x="1738" y="10381"/>
                  </a:lnTo>
                  <a:lnTo>
                    <a:pt x="1807" y="10393"/>
                  </a:lnTo>
                  <a:lnTo>
                    <a:pt x="1877" y="10405"/>
                  </a:lnTo>
                  <a:lnTo>
                    <a:pt x="1946" y="10416"/>
                  </a:lnTo>
                  <a:lnTo>
                    <a:pt x="2016" y="10426"/>
                  </a:lnTo>
                  <a:lnTo>
                    <a:pt x="2085" y="10436"/>
                  </a:lnTo>
                  <a:lnTo>
                    <a:pt x="2155" y="10445"/>
                  </a:lnTo>
                  <a:lnTo>
                    <a:pt x="2225" y="10454"/>
                  </a:lnTo>
                  <a:lnTo>
                    <a:pt x="2295" y="10461"/>
                  </a:lnTo>
                  <a:lnTo>
                    <a:pt x="2365" y="10469"/>
                  </a:lnTo>
                  <a:lnTo>
                    <a:pt x="2435" y="10475"/>
                  </a:lnTo>
                  <a:lnTo>
                    <a:pt x="2505" y="10482"/>
                  </a:lnTo>
                  <a:lnTo>
                    <a:pt x="2575" y="10486"/>
                  </a:lnTo>
                  <a:lnTo>
                    <a:pt x="2645" y="10490"/>
                  </a:lnTo>
                  <a:lnTo>
                    <a:pt x="2715" y="10494"/>
                  </a:lnTo>
                  <a:lnTo>
                    <a:pt x="2785" y="10497"/>
                  </a:lnTo>
                  <a:lnTo>
                    <a:pt x="2857" y="10500"/>
                  </a:lnTo>
                  <a:lnTo>
                    <a:pt x="2927" y="10502"/>
                  </a:lnTo>
                  <a:lnTo>
                    <a:pt x="2997" y="10503"/>
                  </a:lnTo>
                  <a:lnTo>
                    <a:pt x="3068" y="10503"/>
                  </a:lnTo>
                  <a:lnTo>
                    <a:pt x="3138" y="10503"/>
                  </a:lnTo>
                  <a:lnTo>
                    <a:pt x="3208" y="10502"/>
                  </a:lnTo>
                  <a:lnTo>
                    <a:pt x="3278" y="10500"/>
                  </a:lnTo>
                  <a:lnTo>
                    <a:pt x="3349" y="10497"/>
                  </a:lnTo>
                  <a:lnTo>
                    <a:pt x="3419" y="10494"/>
                  </a:lnTo>
                  <a:lnTo>
                    <a:pt x="3489" y="10490"/>
                  </a:lnTo>
                  <a:lnTo>
                    <a:pt x="3559" y="10486"/>
                  </a:lnTo>
                  <a:lnTo>
                    <a:pt x="3629" y="10482"/>
                  </a:lnTo>
                  <a:lnTo>
                    <a:pt x="3699" y="10475"/>
                  </a:lnTo>
                  <a:lnTo>
                    <a:pt x="3769" y="10469"/>
                  </a:lnTo>
                  <a:lnTo>
                    <a:pt x="3839" y="10461"/>
                  </a:lnTo>
                  <a:lnTo>
                    <a:pt x="3909" y="10454"/>
                  </a:lnTo>
                  <a:lnTo>
                    <a:pt x="3979" y="10445"/>
                  </a:lnTo>
                  <a:lnTo>
                    <a:pt x="4049" y="10436"/>
                  </a:lnTo>
                  <a:lnTo>
                    <a:pt x="4118" y="10426"/>
                  </a:lnTo>
                  <a:lnTo>
                    <a:pt x="4188" y="10416"/>
                  </a:lnTo>
                  <a:lnTo>
                    <a:pt x="4257" y="10405"/>
                  </a:lnTo>
                  <a:lnTo>
                    <a:pt x="4327" y="10393"/>
                  </a:lnTo>
                  <a:lnTo>
                    <a:pt x="4396" y="10381"/>
                  </a:lnTo>
                  <a:lnTo>
                    <a:pt x="4465" y="10367"/>
                  </a:lnTo>
                  <a:lnTo>
                    <a:pt x="4534" y="10353"/>
                  </a:lnTo>
                  <a:lnTo>
                    <a:pt x="4603" y="10339"/>
                  </a:lnTo>
                  <a:lnTo>
                    <a:pt x="4672" y="10323"/>
                  </a:lnTo>
                  <a:lnTo>
                    <a:pt x="4740" y="10309"/>
                  </a:lnTo>
                  <a:lnTo>
                    <a:pt x="4809" y="10292"/>
                  </a:lnTo>
                  <a:lnTo>
                    <a:pt x="4877" y="10275"/>
                  </a:lnTo>
                  <a:lnTo>
                    <a:pt x="4945" y="10257"/>
                  </a:lnTo>
                  <a:lnTo>
                    <a:pt x="5012" y="10239"/>
                  </a:lnTo>
                  <a:lnTo>
                    <a:pt x="5080" y="10219"/>
                  </a:lnTo>
                  <a:lnTo>
                    <a:pt x="5148" y="10199"/>
                  </a:lnTo>
                  <a:lnTo>
                    <a:pt x="5215" y="10179"/>
                  </a:lnTo>
                  <a:lnTo>
                    <a:pt x="5282" y="10158"/>
                  </a:lnTo>
                  <a:lnTo>
                    <a:pt x="5349" y="10136"/>
                  </a:lnTo>
                  <a:lnTo>
                    <a:pt x="5416" y="10113"/>
                  </a:lnTo>
                  <a:lnTo>
                    <a:pt x="5483" y="10091"/>
                  </a:lnTo>
                  <a:lnTo>
                    <a:pt x="5548" y="10067"/>
                  </a:lnTo>
                  <a:lnTo>
                    <a:pt x="5614" y="10043"/>
                  </a:lnTo>
                  <a:lnTo>
                    <a:pt x="5680" y="10018"/>
                  </a:lnTo>
                  <a:lnTo>
                    <a:pt x="5746" y="9992"/>
                  </a:lnTo>
                  <a:lnTo>
                    <a:pt x="5811" y="9966"/>
                  </a:lnTo>
                  <a:lnTo>
                    <a:pt x="5876" y="9939"/>
                  </a:lnTo>
                  <a:lnTo>
                    <a:pt x="5941" y="9912"/>
                  </a:lnTo>
                  <a:lnTo>
                    <a:pt x="6006" y="9884"/>
                  </a:lnTo>
                  <a:lnTo>
                    <a:pt x="6069" y="9856"/>
                  </a:lnTo>
                  <a:lnTo>
                    <a:pt x="6134" y="9826"/>
                  </a:lnTo>
                  <a:lnTo>
                    <a:pt x="6198" y="9796"/>
                  </a:lnTo>
                  <a:lnTo>
                    <a:pt x="6260" y="9765"/>
                  </a:lnTo>
                  <a:lnTo>
                    <a:pt x="6324" y="9735"/>
                  </a:lnTo>
                  <a:lnTo>
                    <a:pt x="6387" y="9703"/>
                  </a:lnTo>
                  <a:lnTo>
                    <a:pt x="6449" y="9670"/>
                  </a:lnTo>
                  <a:lnTo>
                    <a:pt x="6511" y="9637"/>
                  </a:lnTo>
                  <a:lnTo>
                    <a:pt x="6573" y="9604"/>
                  </a:lnTo>
                  <a:lnTo>
                    <a:pt x="6635" y="9570"/>
                  </a:lnTo>
                  <a:lnTo>
                    <a:pt x="6695" y="9535"/>
                  </a:lnTo>
                  <a:lnTo>
                    <a:pt x="6757" y="9500"/>
                  </a:lnTo>
                  <a:lnTo>
                    <a:pt x="6817" y="9464"/>
                  </a:lnTo>
                  <a:lnTo>
                    <a:pt x="6877" y="9427"/>
                  </a:lnTo>
                  <a:lnTo>
                    <a:pt x="6937" y="9390"/>
                  </a:lnTo>
                  <a:lnTo>
                    <a:pt x="6997" y="9353"/>
                  </a:lnTo>
                  <a:lnTo>
                    <a:pt x="7055" y="9314"/>
                  </a:lnTo>
                  <a:lnTo>
                    <a:pt x="7114" y="9275"/>
                  </a:lnTo>
                  <a:lnTo>
                    <a:pt x="7173" y="9236"/>
                  </a:lnTo>
                  <a:lnTo>
                    <a:pt x="7230" y="9197"/>
                  </a:lnTo>
                  <a:lnTo>
                    <a:pt x="7288" y="9155"/>
                  </a:lnTo>
                  <a:lnTo>
                    <a:pt x="7345" y="9115"/>
                  </a:lnTo>
                  <a:lnTo>
                    <a:pt x="7402" y="9074"/>
                  </a:lnTo>
                  <a:lnTo>
                    <a:pt x="7458" y="9031"/>
                  </a:lnTo>
                  <a:lnTo>
                    <a:pt x="7514" y="8989"/>
                  </a:lnTo>
                  <a:lnTo>
                    <a:pt x="7570" y="8945"/>
                  </a:lnTo>
                  <a:lnTo>
                    <a:pt x="7625" y="8902"/>
                  </a:lnTo>
                  <a:lnTo>
                    <a:pt x="7680" y="8857"/>
                  </a:lnTo>
                  <a:lnTo>
                    <a:pt x="7734" y="8813"/>
                  </a:lnTo>
                  <a:lnTo>
                    <a:pt x="7787" y="8767"/>
                  </a:lnTo>
                  <a:lnTo>
                    <a:pt x="7841" y="8721"/>
                  </a:lnTo>
                  <a:lnTo>
                    <a:pt x="7894" y="8675"/>
                  </a:lnTo>
                  <a:lnTo>
                    <a:pt x="7946" y="8628"/>
                  </a:lnTo>
                  <a:lnTo>
                    <a:pt x="7998" y="8580"/>
                  </a:lnTo>
                  <a:lnTo>
                    <a:pt x="8050" y="8532"/>
                  </a:lnTo>
                  <a:lnTo>
                    <a:pt x="8101" y="8485"/>
                  </a:lnTo>
                  <a:lnTo>
                    <a:pt x="8152" y="8436"/>
                  </a:lnTo>
                  <a:lnTo>
                    <a:pt x="8202" y="8386"/>
                  </a:lnTo>
                  <a:lnTo>
                    <a:pt x="8252" y="8336"/>
                  </a:lnTo>
                  <a:lnTo>
                    <a:pt x="8301" y="8286"/>
                  </a:lnTo>
                  <a:lnTo>
                    <a:pt x="8349" y="8235"/>
                  </a:lnTo>
                  <a:lnTo>
                    <a:pt x="8397" y="8184"/>
                  </a:lnTo>
                  <a:lnTo>
                    <a:pt x="8445" y="8132"/>
                  </a:lnTo>
                  <a:lnTo>
                    <a:pt x="8493" y="8081"/>
                  </a:lnTo>
                  <a:lnTo>
                    <a:pt x="8539" y="8027"/>
                  </a:lnTo>
                  <a:lnTo>
                    <a:pt x="8586" y="7974"/>
                  </a:lnTo>
                  <a:lnTo>
                    <a:pt x="8632" y="7921"/>
                  </a:lnTo>
                  <a:lnTo>
                    <a:pt x="8676" y="7867"/>
                  </a:lnTo>
                  <a:lnTo>
                    <a:pt x="8721" y="7813"/>
                  </a:lnTo>
                  <a:lnTo>
                    <a:pt x="8765" y="7758"/>
                  </a:lnTo>
                  <a:lnTo>
                    <a:pt x="8809" y="7703"/>
                  </a:lnTo>
                  <a:lnTo>
                    <a:pt x="8852" y="7648"/>
                  </a:lnTo>
                  <a:lnTo>
                    <a:pt x="8895" y="7591"/>
                  </a:lnTo>
                  <a:lnTo>
                    <a:pt x="8936" y="7535"/>
                  </a:lnTo>
                  <a:lnTo>
                    <a:pt x="8978" y="7478"/>
                  </a:lnTo>
                  <a:lnTo>
                    <a:pt x="9019" y="7421"/>
                  </a:lnTo>
                  <a:lnTo>
                    <a:pt x="9059" y="7363"/>
                  </a:lnTo>
                  <a:lnTo>
                    <a:pt x="9098" y="7305"/>
                  </a:lnTo>
                  <a:lnTo>
                    <a:pt x="9138" y="7247"/>
                  </a:lnTo>
                  <a:lnTo>
                    <a:pt x="9177" y="7188"/>
                  </a:lnTo>
                  <a:lnTo>
                    <a:pt x="9215" y="7129"/>
                  </a:lnTo>
                  <a:lnTo>
                    <a:pt x="9252" y="7069"/>
                  </a:lnTo>
                  <a:lnTo>
                    <a:pt x="9289" y="7009"/>
                  </a:lnTo>
                  <a:lnTo>
                    <a:pt x="9326" y="6948"/>
                  </a:lnTo>
                  <a:lnTo>
                    <a:pt x="9362" y="6888"/>
                  </a:lnTo>
                  <a:lnTo>
                    <a:pt x="9397" y="6827"/>
                  </a:lnTo>
                  <a:lnTo>
                    <a:pt x="9432" y="6766"/>
                  </a:lnTo>
                  <a:lnTo>
                    <a:pt x="9466" y="6704"/>
                  </a:lnTo>
                  <a:lnTo>
                    <a:pt x="9498" y="6643"/>
                  </a:lnTo>
                  <a:lnTo>
                    <a:pt x="9531" y="6580"/>
                  </a:lnTo>
                  <a:lnTo>
                    <a:pt x="9564" y="6518"/>
                  </a:lnTo>
                  <a:lnTo>
                    <a:pt x="9595" y="6455"/>
                  </a:lnTo>
                  <a:lnTo>
                    <a:pt x="9627" y="6391"/>
                  </a:lnTo>
                  <a:lnTo>
                    <a:pt x="9657" y="6328"/>
                  </a:lnTo>
                  <a:lnTo>
                    <a:pt x="9686" y="6264"/>
                  </a:lnTo>
                  <a:lnTo>
                    <a:pt x="9716" y="6200"/>
                  </a:lnTo>
                  <a:lnTo>
                    <a:pt x="9745" y="6136"/>
                  </a:lnTo>
                  <a:lnTo>
                    <a:pt x="9772" y="6071"/>
                  </a:lnTo>
                  <a:lnTo>
                    <a:pt x="9800" y="6006"/>
                  </a:lnTo>
                  <a:lnTo>
                    <a:pt x="9826" y="5942"/>
                  </a:lnTo>
                  <a:lnTo>
                    <a:pt x="9852" y="5876"/>
                  </a:lnTo>
                  <a:lnTo>
                    <a:pt x="9877" y="5810"/>
                  </a:lnTo>
                  <a:lnTo>
                    <a:pt x="9903" y="5744"/>
                  </a:lnTo>
                  <a:lnTo>
                    <a:pt x="9926" y="5678"/>
                  </a:lnTo>
                  <a:lnTo>
                    <a:pt x="9950" y="5613"/>
                  </a:lnTo>
                  <a:lnTo>
                    <a:pt x="9973" y="5546"/>
                  </a:lnTo>
                  <a:lnTo>
                    <a:pt x="9995" y="5479"/>
                  </a:lnTo>
                  <a:lnTo>
                    <a:pt x="10016" y="5412"/>
                  </a:lnTo>
                  <a:lnTo>
                    <a:pt x="10037" y="5344"/>
                  </a:lnTo>
                  <a:lnTo>
                    <a:pt x="10058" y="5277"/>
                  </a:lnTo>
                  <a:lnTo>
                    <a:pt x="10078" y="5209"/>
                  </a:lnTo>
                  <a:lnTo>
                    <a:pt x="10097" y="5142"/>
                  </a:lnTo>
                  <a:lnTo>
                    <a:pt x="10115" y="5074"/>
                  </a:lnTo>
                  <a:lnTo>
                    <a:pt x="10133" y="5006"/>
                  </a:lnTo>
                  <a:lnTo>
                    <a:pt x="10150" y="4938"/>
                  </a:lnTo>
                  <a:lnTo>
                    <a:pt x="10166" y="4869"/>
                  </a:lnTo>
                  <a:lnTo>
                    <a:pt x="10182" y="4800"/>
                  </a:lnTo>
                  <a:lnTo>
                    <a:pt x="10197" y="4732"/>
                  </a:lnTo>
                  <a:lnTo>
                    <a:pt x="10211" y="4663"/>
                  </a:lnTo>
                  <a:lnTo>
                    <a:pt x="10224" y="4594"/>
                  </a:lnTo>
                  <a:lnTo>
                    <a:pt x="10238" y="4524"/>
                  </a:lnTo>
                  <a:lnTo>
                    <a:pt x="10250" y="4455"/>
                  </a:lnTo>
                  <a:lnTo>
                    <a:pt x="10261" y="4386"/>
                  </a:lnTo>
                  <a:lnTo>
                    <a:pt x="10273" y="4316"/>
                  </a:lnTo>
                  <a:lnTo>
                    <a:pt x="10284" y="4247"/>
                  </a:lnTo>
                  <a:lnTo>
                    <a:pt x="10293" y="4177"/>
                  </a:lnTo>
                  <a:lnTo>
                    <a:pt x="10302" y="4107"/>
                  </a:lnTo>
                  <a:lnTo>
                    <a:pt x="10310" y="4037"/>
                  </a:lnTo>
                  <a:lnTo>
                    <a:pt x="10318" y="3967"/>
                  </a:lnTo>
                  <a:lnTo>
                    <a:pt x="10325" y="3897"/>
                  </a:lnTo>
                  <a:lnTo>
                    <a:pt x="10331" y="3827"/>
                  </a:lnTo>
                  <a:lnTo>
                    <a:pt x="10337" y="3757"/>
                  </a:lnTo>
                  <a:lnTo>
                    <a:pt x="10342" y="3687"/>
                  </a:lnTo>
                  <a:lnTo>
                    <a:pt x="10346" y="3617"/>
                  </a:lnTo>
                  <a:lnTo>
                    <a:pt x="10349" y="3547"/>
                  </a:lnTo>
                  <a:lnTo>
                    <a:pt x="10353" y="3476"/>
                  </a:lnTo>
                  <a:lnTo>
                    <a:pt x="10355" y="3406"/>
                  </a:lnTo>
                  <a:lnTo>
                    <a:pt x="10357" y="3336"/>
                  </a:lnTo>
                  <a:lnTo>
                    <a:pt x="10357" y="3265"/>
                  </a:lnTo>
                  <a:lnTo>
                    <a:pt x="10358" y="3195"/>
                  </a:lnTo>
                  <a:lnTo>
                    <a:pt x="10357" y="3125"/>
                  </a:lnTo>
                  <a:lnTo>
                    <a:pt x="10356" y="3054"/>
                  </a:lnTo>
                  <a:lnTo>
                    <a:pt x="10354" y="2984"/>
                  </a:lnTo>
                  <a:lnTo>
                    <a:pt x="10352" y="2914"/>
                  </a:lnTo>
                  <a:lnTo>
                    <a:pt x="10348" y="2842"/>
                  </a:lnTo>
                  <a:lnTo>
                    <a:pt x="10345" y="2772"/>
                  </a:lnTo>
                  <a:lnTo>
                    <a:pt x="10340" y="2702"/>
                  </a:lnTo>
                  <a:lnTo>
                    <a:pt x="10335" y="2632"/>
                  </a:lnTo>
                  <a:lnTo>
                    <a:pt x="10329" y="2562"/>
                  </a:lnTo>
                  <a:lnTo>
                    <a:pt x="10323" y="2492"/>
                  </a:lnTo>
                  <a:lnTo>
                    <a:pt x="10315" y="2422"/>
                  </a:lnTo>
                  <a:lnTo>
                    <a:pt x="10307" y="2352"/>
                  </a:lnTo>
                  <a:lnTo>
                    <a:pt x="10298" y="2282"/>
                  </a:lnTo>
                  <a:lnTo>
                    <a:pt x="10290" y="2212"/>
                  </a:lnTo>
                  <a:lnTo>
                    <a:pt x="10279" y="2142"/>
                  </a:lnTo>
                  <a:lnTo>
                    <a:pt x="10269" y="2073"/>
                  </a:lnTo>
                  <a:lnTo>
                    <a:pt x="10258" y="2003"/>
                  </a:lnTo>
                  <a:lnTo>
                    <a:pt x="10245" y="1934"/>
                  </a:lnTo>
                  <a:lnTo>
                    <a:pt x="10233" y="1865"/>
                  </a:lnTo>
                  <a:lnTo>
                    <a:pt x="10220" y="1796"/>
                  </a:lnTo>
                  <a:lnTo>
                    <a:pt x="10206" y="1727"/>
                  </a:lnTo>
                  <a:lnTo>
                    <a:pt x="10191" y="1658"/>
                  </a:lnTo>
                  <a:lnTo>
                    <a:pt x="10176" y="1589"/>
                  </a:lnTo>
                  <a:lnTo>
                    <a:pt x="10161" y="1520"/>
                  </a:lnTo>
                  <a:lnTo>
                    <a:pt x="10144" y="1453"/>
                  </a:lnTo>
                  <a:lnTo>
                    <a:pt x="10127" y="1385"/>
                  </a:lnTo>
                  <a:lnTo>
                    <a:pt x="10109" y="1316"/>
                  </a:lnTo>
                  <a:lnTo>
                    <a:pt x="10089" y="1248"/>
                  </a:lnTo>
                  <a:lnTo>
                    <a:pt x="10070" y="1181"/>
                  </a:lnTo>
                  <a:lnTo>
                    <a:pt x="10051" y="1113"/>
                  </a:lnTo>
                  <a:lnTo>
                    <a:pt x="10030" y="1046"/>
                  </a:lnTo>
                  <a:lnTo>
                    <a:pt x="10009" y="978"/>
                  </a:lnTo>
                  <a:lnTo>
                    <a:pt x="9988" y="911"/>
                  </a:lnTo>
                  <a:lnTo>
                    <a:pt x="9965" y="845"/>
                  </a:lnTo>
                  <a:lnTo>
                    <a:pt x="9942" y="779"/>
                  </a:lnTo>
                  <a:lnTo>
                    <a:pt x="9918" y="712"/>
                  </a:lnTo>
                  <a:lnTo>
                    <a:pt x="9893" y="646"/>
                  </a:lnTo>
                  <a:lnTo>
                    <a:pt x="9869" y="580"/>
                  </a:lnTo>
                  <a:lnTo>
                    <a:pt x="9843" y="515"/>
                  </a:lnTo>
                  <a:lnTo>
                    <a:pt x="9817" y="450"/>
                  </a:lnTo>
                  <a:lnTo>
                    <a:pt x="9790" y="384"/>
                  </a:lnTo>
                  <a:lnTo>
                    <a:pt x="9763" y="319"/>
                  </a:lnTo>
                  <a:lnTo>
                    <a:pt x="9734" y="256"/>
                  </a:lnTo>
                  <a:lnTo>
                    <a:pt x="9705" y="191"/>
                  </a:lnTo>
                  <a:lnTo>
                    <a:pt x="9676" y="127"/>
                  </a:lnTo>
                  <a:lnTo>
                    <a:pt x="9646" y="64"/>
                  </a:lnTo>
                  <a:lnTo>
                    <a:pt x="9615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03" name="Freeform 107"/>
            <p:cNvSpPr>
              <a:spLocks/>
            </p:cNvSpPr>
            <p:nvPr/>
          </p:nvSpPr>
          <p:spPr bwMode="auto">
            <a:xfrm>
              <a:off x="3001" y="577"/>
              <a:ext cx="1162" cy="943"/>
            </a:xfrm>
            <a:custGeom>
              <a:avLst/>
              <a:gdLst>
                <a:gd name="T0" fmla="*/ 1154 w 4763"/>
                <a:gd name="T1" fmla="*/ 928 h 3866"/>
                <a:gd name="T2" fmla="*/ 1139 w 4763"/>
                <a:gd name="T3" fmla="*/ 897 h 3866"/>
                <a:gd name="T4" fmla="*/ 1122 w 4763"/>
                <a:gd name="T5" fmla="*/ 867 h 3866"/>
                <a:gd name="T6" fmla="*/ 1106 w 4763"/>
                <a:gd name="T7" fmla="*/ 837 h 3866"/>
                <a:gd name="T8" fmla="*/ 1088 w 4763"/>
                <a:gd name="T9" fmla="*/ 807 h 3866"/>
                <a:gd name="T10" fmla="*/ 1071 w 4763"/>
                <a:gd name="T11" fmla="*/ 778 h 3866"/>
                <a:gd name="T12" fmla="*/ 1052 w 4763"/>
                <a:gd name="T13" fmla="*/ 749 h 3866"/>
                <a:gd name="T14" fmla="*/ 1033 w 4763"/>
                <a:gd name="T15" fmla="*/ 721 h 3866"/>
                <a:gd name="T16" fmla="*/ 1013 w 4763"/>
                <a:gd name="T17" fmla="*/ 692 h 3866"/>
                <a:gd name="T18" fmla="*/ 993 w 4763"/>
                <a:gd name="T19" fmla="*/ 665 h 3866"/>
                <a:gd name="T20" fmla="*/ 972 w 4763"/>
                <a:gd name="T21" fmla="*/ 637 h 3866"/>
                <a:gd name="T22" fmla="*/ 951 w 4763"/>
                <a:gd name="T23" fmla="*/ 611 h 3866"/>
                <a:gd name="T24" fmla="*/ 929 w 4763"/>
                <a:gd name="T25" fmla="*/ 584 h 3866"/>
                <a:gd name="T26" fmla="*/ 907 w 4763"/>
                <a:gd name="T27" fmla="*/ 558 h 3866"/>
                <a:gd name="T28" fmla="*/ 884 w 4763"/>
                <a:gd name="T29" fmla="*/ 532 h 3866"/>
                <a:gd name="T30" fmla="*/ 861 w 4763"/>
                <a:gd name="T31" fmla="*/ 507 h 3866"/>
                <a:gd name="T32" fmla="*/ 837 w 4763"/>
                <a:gd name="T33" fmla="*/ 482 h 3866"/>
                <a:gd name="T34" fmla="*/ 813 w 4763"/>
                <a:gd name="T35" fmla="*/ 458 h 3866"/>
                <a:gd name="T36" fmla="*/ 788 w 4763"/>
                <a:gd name="T37" fmla="*/ 434 h 3866"/>
                <a:gd name="T38" fmla="*/ 763 w 4763"/>
                <a:gd name="T39" fmla="*/ 411 h 3866"/>
                <a:gd name="T40" fmla="*/ 738 w 4763"/>
                <a:gd name="T41" fmla="*/ 388 h 3866"/>
                <a:gd name="T42" fmla="*/ 711 w 4763"/>
                <a:gd name="T43" fmla="*/ 365 h 3866"/>
                <a:gd name="T44" fmla="*/ 685 w 4763"/>
                <a:gd name="T45" fmla="*/ 343 h 3866"/>
                <a:gd name="T46" fmla="*/ 658 w 4763"/>
                <a:gd name="T47" fmla="*/ 322 h 3866"/>
                <a:gd name="T48" fmla="*/ 631 w 4763"/>
                <a:gd name="T49" fmla="*/ 301 h 3866"/>
                <a:gd name="T50" fmla="*/ 603 w 4763"/>
                <a:gd name="T51" fmla="*/ 281 h 3866"/>
                <a:gd name="T52" fmla="*/ 575 w 4763"/>
                <a:gd name="T53" fmla="*/ 261 h 3866"/>
                <a:gd name="T54" fmla="*/ 547 w 4763"/>
                <a:gd name="T55" fmla="*/ 242 h 3866"/>
                <a:gd name="T56" fmla="*/ 518 w 4763"/>
                <a:gd name="T57" fmla="*/ 223 h 3866"/>
                <a:gd name="T58" fmla="*/ 489 w 4763"/>
                <a:gd name="T59" fmla="*/ 205 h 3866"/>
                <a:gd name="T60" fmla="*/ 459 w 4763"/>
                <a:gd name="T61" fmla="*/ 187 h 3866"/>
                <a:gd name="T62" fmla="*/ 430 w 4763"/>
                <a:gd name="T63" fmla="*/ 170 h 3866"/>
                <a:gd name="T64" fmla="*/ 399 w 4763"/>
                <a:gd name="T65" fmla="*/ 154 h 3866"/>
                <a:gd name="T66" fmla="*/ 369 w 4763"/>
                <a:gd name="T67" fmla="*/ 138 h 3866"/>
                <a:gd name="T68" fmla="*/ 338 w 4763"/>
                <a:gd name="T69" fmla="*/ 123 h 3866"/>
                <a:gd name="T70" fmla="*/ 307 w 4763"/>
                <a:gd name="T71" fmla="*/ 108 h 3866"/>
                <a:gd name="T72" fmla="*/ 276 w 4763"/>
                <a:gd name="T73" fmla="*/ 94 h 3866"/>
                <a:gd name="T74" fmla="*/ 244 w 4763"/>
                <a:gd name="T75" fmla="*/ 81 h 3866"/>
                <a:gd name="T76" fmla="*/ 212 w 4763"/>
                <a:gd name="T77" fmla="*/ 68 h 3866"/>
                <a:gd name="T78" fmla="*/ 180 w 4763"/>
                <a:gd name="T79" fmla="*/ 56 h 3866"/>
                <a:gd name="T80" fmla="*/ 148 w 4763"/>
                <a:gd name="T81" fmla="*/ 44 h 3866"/>
                <a:gd name="T82" fmla="*/ 115 w 4763"/>
                <a:gd name="T83" fmla="*/ 33 h 3866"/>
                <a:gd name="T84" fmla="*/ 83 w 4763"/>
                <a:gd name="T85" fmla="*/ 23 h 3866"/>
                <a:gd name="T86" fmla="*/ 50 w 4763"/>
                <a:gd name="T87" fmla="*/ 13 h 3866"/>
                <a:gd name="T88" fmla="*/ 17 w 4763"/>
                <a:gd name="T89" fmla="*/ 4 h 386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763" h="3866">
                  <a:moveTo>
                    <a:pt x="4763" y="3866"/>
                  </a:moveTo>
                  <a:lnTo>
                    <a:pt x="4732" y="3803"/>
                  </a:lnTo>
                  <a:lnTo>
                    <a:pt x="4701" y="3740"/>
                  </a:lnTo>
                  <a:lnTo>
                    <a:pt x="4668" y="3678"/>
                  </a:lnTo>
                  <a:lnTo>
                    <a:pt x="4635" y="3616"/>
                  </a:lnTo>
                  <a:lnTo>
                    <a:pt x="4601" y="3554"/>
                  </a:lnTo>
                  <a:lnTo>
                    <a:pt x="4567" y="3493"/>
                  </a:lnTo>
                  <a:lnTo>
                    <a:pt x="4532" y="3431"/>
                  </a:lnTo>
                  <a:lnTo>
                    <a:pt x="4497" y="3371"/>
                  </a:lnTo>
                  <a:lnTo>
                    <a:pt x="4461" y="3310"/>
                  </a:lnTo>
                  <a:lnTo>
                    <a:pt x="4425" y="3250"/>
                  </a:lnTo>
                  <a:lnTo>
                    <a:pt x="4388" y="3190"/>
                  </a:lnTo>
                  <a:lnTo>
                    <a:pt x="4349" y="3131"/>
                  </a:lnTo>
                  <a:lnTo>
                    <a:pt x="4311" y="3071"/>
                  </a:lnTo>
                  <a:lnTo>
                    <a:pt x="4272" y="3013"/>
                  </a:lnTo>
                  <a:lnTo>
                    <a:pt x="4233" y="2955"/>
                  </a:lnTo>
                  <a:lnTo>
                    <a:pt x="4192" y="2896"/>
                  </a:lnTo>
                  <a:lnTo>
                    <a:pt x="4152" y="2839"/>
                  </a:lnTo>
                  <a:lnTo>
                    <a:pt x="4112" y="2782"/>
                  </a:lnTo>
                  <a:lnTo>
                    <a:pt x="4069" y="2726"/>
                  </a:lnTo>
                  <a:lnTo>
                    <a:pt x="4028" y="2669"/>
                  </a:lnTo>
                  <a:lnTo>
                    <a:pt x="3984" y="2613"/>
                  </a:lnTo>
                  <a:lnTo>
                    <a:pt x="3941" y="2558"/>
                  </a:lnTo>
                  <a:lnTo>
                    <a:pt x="3897" y="2503"/>
                  </a:lnTo>
                  <a:lnTo>
                    <a:pt x="3853" y="2448"/>
                  </a:lnTo>
                  <a:lnTo>
                    <a:pt x="3808" y="2393"/>
                  </a:lnTo>
                  <a:lnTo>
                    <a:pt x="3763" y="2340"/>
                  </a:lnTo>
                  <a:lnTo>
                    <a:pt x="3717" y="2286"/>
                  </a:lnTo>
                  <a:lnTo>
                    <a:pt x="3670" y="2233"/>
                  </a:lnTo>
                  <a:lnTo>
                    <a:pt x="3624" y="2181"/>
                  </a:lnTo>
                  <a:lnTo>
                    <a:pt x="3577" y="2129"/>
                  </a:lnTo>
                  <a:lnTo>
                    <a:pt x="3528" y="2077"/>
                  </a:lnTo>
                  <a:lnTo>
                    <a:pt x="3480" y="2026"/>
                  </a:lnTo>
                  <a:lnTo>
                    <a:pt x="3432" y="1976"/>
                  </a:lnTo>
                  <a:lnTo>
                    <a:pt x="3382" y="1926"/>
                  </a:lnTo>
                  <a:lnTo>
                    <a:pt x="3332" y="1877"/>
                  </a:lnTo>
                  <a:lnTo>
                    <a:pt x="3282" y="1827"/>
                  </a:lnTo>
                  <a:lnTo>
                    <a:pt x="3231" y="1778"/>
                  </a:lnTo>
                  <a:lnTo>
                    <a:pt x="3179" y="1730"/>
                  </a:lnTo>
                  <a:lnTo>
                    <a:pt x="3128" y="1683"/>
                  </a:lnTo>
                  <a:lnTo>
                    <a:pt x="3076" y="1636"/>
                  </a:lnTo>
                  <a:lnTo>
                    <a:pt x="3023" y="1589"/>
                  </a:lnTo>
                  <a:lnTo>
                    <a:pt x="2970" y="1543"/>
                  </a:lnTo>
                  <a:lnTo>
                    <a:pt x="2916" y="1497"/>
                  </a:lnTo>
                  <a:lnTo>
                    <a:pt x="2863" y="1452"/>
                  </a:lnTo>
                  <a:lnTo>
                    <a:pt x="2808" y="1408"/>
                  </a:lnTo>
                  <a:lnTo>
                    <a:pt x="2754" y="1363"/>
                  </a:lnTo>
                  <a:lnTo>
                    <a:pt x="2697" y="1320"/>
                  </a:lnTo>
                  <a:lnTo>
                    <a:pt x="2642" y="1276"/>
                  </a:lnTo>
                  <a:lnTo>
                    <a:pt x="2586" y="1234"/>
                  </a:lnTo>
                  <a:lnTo>
                    <a:pt x="2530" y="1192"/>
                  </a:lnTo>
                  <a:lnTo>
                    <a:pt x="2472" y="1151"/>
                  </a:lnTo>
                  <a:lnTo>
                    <a:pt x="2415" y="1110"/>
                  </a:lnTo>
                  <a:lnTo>
                    <a:pt x="2358" y="1069"/>
                  </a:lnTo>
                  <a:lnTo>
                    <a:pt x="2300" y="1030"/>
                  </a:lnTo>
                  <a:lnTo>
                    <a:pt x="2241" y="991"/>
                  </a:lnTo>
                  <a:lnTo>
                    <a:pt x="2183" y="953"/>
                  </a:lnTo>
                  <a:lnTo>
                    <a:pt x="2123" y="914"/>
                  </a:lnTo>
                  <a:lnTo>
                    <a:pt x="2064" y="877"/>
                  </a:lnTo>
                  <a:lnTo>
                    <a:pt x="2003" y="840"/>
                  </a:lnTo>
                  <a:lnTo>
                    <a:pt x="1944" y="804"/>
                  </a:lnTo>
                  <a:lnTo>
                    <a:pt x="1883" y="768"/>
                  </a:lnTo>
                  <a:lnTo>
                    <a:pt x="1822" y="733"/>
                  </a:lnTo>
                  <a:lnTo>
                    <a:pt x="1761" y="698"/>
                  </a:lnTo>
                  <a:lnTo>
                    <a:pt x="1699" y="664"/>
                  </a:lnTo>
                  <a:lnTo>
                    <a:pt x="1637" y="631"/>
                  </a:lnTo>
                  <a:lnTo>
                    <a:pt x="1575" y="598"/>
                  </a:lnTo>
                  <a:lnTo>
                    <a:pt x="1512" y="566"/>
                  </a:lnTo>
                  <a:lnTo>
                    <a:pt x="1450" y="535"/>
                  </a:lnTo>
                  <a:lnTo>
                    <a:pt x="1386" y="504"/>
                  </a:lnTo>
                  <a:lnTo>
                    <a:pt x="1322" y="473"/>
                  </a:lnTo>
                  <a:lnTo>
                    <a:pt x="1259" y="443"/>
                  </a:lnTo>
                  <a:lnTo>
                    <a:pt x="1195" y="415"/>
                  </a:lnTo>
                  <a:lnTo>
                    <a:pt x="1130" y="386"/>
                  </a:lnTo>
                  <a:lnTo>
                    <a:pt x="1066" y="358"/>
                  </a:lnTo>
                  <a:lnTo>
                    <a:pt x="1001" y="331"/>
                  </a:lnTo>
                  <a:lnTo>
                    <a:pt x="936" y="304"/>
                  </a:lnTo>
                  <a:lnTo>
                    <a:pt x="870" y="279"/>
                  </a:lnTo>
                  <a:lnTo>
                    <a:pt x="805" y="253"/>
                  </a:lnTo>
                  <a:lnTo>
                    <a:pt x="739" y="229"/>
                  </a:lnTo>
                  <a:lnTo>
                    <a:pt x="673" y="205"/>
                  </a:lnTo>
                  <a:lnTo>
                    <a:pt x="607" y="181"/>
                  </a:lnTo>
                  <a:lnTo>
                    <a:pt x="540" y="158"/>
                  </a:lnTo>
                  <a:lnTo>
                    <a:pt x="473" y="137"/>
                  </a:lnTo>
                  <a:lnTo>
                    <a:pt x="407" y="114"/>
                  </a:lnTo>
                  <a:lnTo>
                    <a:pt x="339" y="94"/>
                  </a:lnTo>
                  <a:lnTo>
                    <a:pt x="272" y="74"/>
                  </a:lnTo>
                  <a:lnTo>
                    <a:pt x="204" y="54"/>
                  </a:lnTo>
                  <a:lnTo>
                    <a:pt x="136" y="36"/>
                  </a:lnTo>
                  <a:lnTo>
                    <a:pt x="68" y="17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04" name="Freeform 108"/>
            <p:cNvSpPr>
              <a:spLocks/>
            </p:cNvSpPr>
            <p:nvPr/>
          </p:nvSpPr>
          <p:spPr bwMode="auto">
            <a:xfrm>
              <a:off x="1006" y="766"/>
              <a:ext cx="1299" cy="2945"/>
            </a:xfrm>
            <a:custGeom>
              <a:avLst/>
              <a:gdLst>
                <a:gd name="T0" fmla="*/ 1238 w 5323"/>
                <a:gd name="T1" fmla="*/ 11 h 12062"/>
                <a:gd name="T2" fmla="*/ 1163 w 5323"/>
                <a:gd name="T3" fmla="*/ 29 h 12062"/>
                <a:gd name="T4" fmla="*/ 1089 w 5323"/>
                <a:gd name="T5" fmla="*/ 51 h 12062"/>
                <a:gd name="T6" fmla="*/ 1016 w 5323"/>
                <a:gd name="T7" fmla="*/ 76 h 12062"/>
                <a:gd name="T8" fmla="*/ 944 w 5323"/>
                <a:gd name="T9" fmla="*/ 104 h 12062"/>
                <a:gd name="T10" fmla="*/ 874 w 5323"/>
                <a:gd name="T11" fmla="*/ 137 h 12062"/>
                <a:gd name="T12" fmla="*/ 805 w 5323"/>
                <a:gd name="T13" fmla="*/ 172 h 12062"/>
                <a:gd name="T14" fmla="*/ 739 w 5323"/>
                <a:gd name="T15" fmla="*/ 211 h 12062"/>
                <a:gd name="T16" fmla="*/ 674 w 5323"/>
                <a:gd name="T17" fmla="*/ 254 h 12062"/>
                <a:gd name="T18" fmla="*/ 612 w 5323"/>
                <a:gd name="T19" fmla="*/ 299 h 12062"/>
                <a:gd name="T20" fmla="*/ 551 w 5323"/>
                <a:gd name="T21" fmla="*/ 347 h 12062"/>
                <a:gd name="T22" fmla="*/ 494 w 5323"/>
                <a:gd name="T23" fmla="*/ 399 h 12062"/>
                <a:gd name="T24" fmla="*/ 439 w 5323"/>
                <a:gd name="T25" fmla="*/ 453 h 12062"/>
                <a:gd name="T26" fmla="*/ 387 w 5323"/>
                <a:gd name="T27" fmla="*/ 510 h 12062"/>
                <a:gd name="T28" fmla="*/ 337 w 5323"/>
                <a:gd name="T29" fmla="*/ 569 h 12062"/>
                <a:gd name="T30" fmla="*/ 290 w 5323"/>
                <a:gd name="T31" fmla="*/ 631 h 12062"/>
                <a:gd name="T32" fmla="*/ 247 w 5323"/>
                <a:gd name="T33" fmla="*/ 695 h 12062"/>
                <a:gd name="T34" fmla="*/ 207 w 5323"/>
                <a:gd name="T35" fmla="*/ 761 h 12062"/>
                <a:gd name="T36" fmla="*/ 170 w 5323"/>
                <a:gd name="T37" fmla="*/ 829 h 12062"/>
                <a:gd name="T38" fmla="*/ 137 w 5323"/>
                <a:gd name="T39" fmla="*/ 899 h 12062"/>
                <a:gd name="T40" fmla="*/ 107 w 5323"/>
                <a:gd name="T41" fmla="*/ 970 h 12062"/>
                <a:gd name="T42" fmla="*/ 81 w 5323"/>
                <a:gd name="T43" fmla="*/ 1043 h 12062"/>
                <a:gd name="T44" fmla="*/ 58 w 5323"/>
                <a:gd name="T45" fmla="*/ 1117 h 12062"/>
                <a:gd name="T46" fmla="*/ 39 w 5323"/>
                <a:gd name="T47" fmla="*/ 1192 h 12062"/>
                <a:gd name="T48" fmla="*/ 24 w 5323"/>
                <a:gd name="T49" fmla="*/ 1268 h 12062"/>
                <a:gd name="T50" fmla="*/ 12 w 5323"/>
                <a:gd name="T51" fmla="*/ 1344 h 12062"/>
                <a:gd name="T52" fmla="*/ 5 w 5323"/>
                <a:gd name="T53" fmla="*/ 1421 h 12062"/>
                <a:gd name="T54" fmla="*/ 1 w 5323"/>
                <a:gd name="T55" fmla="*/ 1498 h 12062"/>
                <a:gd name="T56" fmla="*/ 1 w 5323"/>
                <a:gd name="T57" fmla="*/ 1576 h 12062"/>
                <a:gd name="T58" fmla="*/ 4 w 5323"/>
                <a:gd name="T59" fmla="*/ 1653 h 12062"/>
                <a:gd name="T60" fmla="*/ 12 w 5323"/>
                <a:gd name="T61" fmla="*/ 1730 h 12062"/>
                <a:gd name="T62" fmla="*/ 23 w 5323"/>
                <a:gd name="T63" fmla="*/ 1806 h 12062"/>
                <a:gd name="T64" fmla="*/ 39 w 5323"/>
                <a:gd name="T65" fmla="*/ 1882 h 12062"/>
                <a:gd name="T66" fmla="*/ 57 w 5323"/>
                <a:gd name="T67" fmla="*/ 1957 h 12062"/>
                <a:gd name="T68" fmla="*/ 80 w 5323"/>
                <a:gd name="T69" fmla="*/ 2031 h 12062"/>
                <a:gd name="T70" fmla="*/ 106 w 5323"/>
                <a:gd name="T71" fmla="*/ 2104 h 12062"/>
                <a:gd name="T72" fmla="*/ 136 w 5323"/>
                <a:gd name="T73" fmla="*/ 2175 h 12062"/>
                <a:gd name="T74" fmla="*/ 169 w 5323"/>
                <a:gd name="T75" fmla="*/ 2245 h 12062"/>
                <a:gd name="T76" fmla="*/ 206 w 5323"/>
                <a:gd name="T77" fmla="*/ 2313 h 12062"/>
                <a:gd name="T78" fmla="*/ 246 w 5323"/>
                <a:gd name="T79" fmla="*/ 2379 h 12062"/>
                <a:gd name="T80" fmla="*/ 289 w 5323"/>
                <a:gd name="T81" fmla="*/ 2443 h 12062"/>
                <a:gd name="T82" fmla="*/ 336 w 5323"/>
                <a:gd name="T83" fmla="*/ 2505 h 12062"/>
                <a:gd name="T84" fmla="*/ 385 w 5323"/>
                <a:gd name="T85" fmla="*/ 2564 h 12062"/>
                <a:gd name="T86" fmla="*/ 437 w 5323"/>
                <a:gd name="T87" fmla="*/ 2621 h 12062"/>
                <a:gd name="T88" fmla="*/ 492 w 5323"/>
                <a:gd name="T89" fmla="*/ 2675 h 12062"/>
                <a:gd name="T90" fmla="*/ 550 w 5323"/>
                <a:gd name="T91" fmla="*/ 2727 h 12062"/>
                <a:gd name="T92" fmla="*/ 610 w 5323"/>
                <a:gd name="T93" fmla="*/ 2776 h 12062"/>
                <a:gd name="T94" fmla="*/ 672 w 5323"/>
                <a:gd name="T95" fmla="*/ 2821 h 12062"/>
                <a:gd name="T96" fmla="*/ 737 w 5323"/>
                <a:gd name="T97" fmla="*/ 2863 h 12062"/>
                <a:gd name="T98" fmla="*/ 803 w 5323"/>
                <a:gd name="T99" fmla="*/ 2903 h 12062"/>
                <a:gd name="T100" fmla="*/ 872 w 5323"/>
                <a:gd name="T101" fmla="*/ 2938 h 120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323" h="12062">
                  <a:moveTo>
                    <a:pt x="5323" y="0"/>
                  </a:moveTo>
                  <a:lnTo>
                    <a:pt x="5260" y="11"/>
                  </a:lnTo>
                  <a:lnTo>
                    <a:pt x="5197" y="23"/>
                  </a:lnTo>
                  <a:lnTo>
                    <a:pt x="5136" y="34"/>
                  </a:lnTo>
                  <a:lnTo>
                    <a:pt x="5073" y="47"/>
                  </a:lnTo>
                  <a:lnTo>
                    <a:pt x="5012" y="61"/>
                  </a:lnTo>
                  <a:lnTo>
                    <a:pt x="4950" y="75"/>
                  </a:lnTo>
                  <a:lnTo>
                    <a:pt x="4889" y="88"/>
                  </a:lnTo>
                  <a:lnTo>
                    <a:pt x="4827" y="104"/>
                  </a:lnTo>
                  <a:lnTo>
                    <a:pt x="4766" y="119"/>
                  </a:lnTo>
                  <a:lnTo>
                    <a:pt x="4704" y="136"/>
                  </a:lnTo>
                  <a:lnTo>
                    <a:pt x="4644" y="153"/>
                  </a:lnTo>
                  <a:lnTo>
                    <a:pt x="4583" y="170"/>
                  </a:lnTo>
                  <a:lnTo>
                    <a:pt x="4521" y="189"/>
                  </a:lnTo>
                  <a:lnTo>
                    <a:pt x="4462" y="207"/>
                  </a:lnTo>
                  <a:lnTo>
                    <a:pt x="4402" y="227"/>
                  </a:lnTo>
                  <a:lnTo>
                    <a:pt x="4341" y="247"/>
                  </a:lnTo>
                  <a:lnTo>
                    <a:pt x="4282" y="268"/>
                  </a:lnTo>
                  <a:lnTo>
                    <a:pt x="4221" y="289"/>
                  </a:lnTo>
                  <a:lnTo>
                    <a:pt x="4162" y="310"/>
                  </a:lnTo>
                  <a:lnTo>
                    <a:pt x="4103" y="332"/>
                  </a:lnTo>
                  <a:lnTo>
                    <a:pt x="4044" y="356"/>
                  </a:lnTo>
                  <a:lnTo>
                    <a:pt x="3986" y="379"/>
                  </a:lnTo>
                  <a:lnTo>
                    <a:pt x="3926" y="404"/>
                  </a:lnTo>
                  <a:lnTo>
                    <a:pt x="3869" y="428"/>
                  </a:lnTo>
                  <a:lnTo>
                    <a:pt x="3811" y="453"/>
                  </a:lnTo>
                  <a:lnTo>
                    <a:pt x="3752" y="479"/>
                  </a:lnTo>
                  <a:lnTo>
                    <a:pt x="3695" y="505"/>
                  </a:lnTo>
                  <a:lnTo>
                    <a:pt x="3638" y="532"/>
                  </a:lnTo>
                  <a:lnTo>
                    <a:pt x="3580" y="560"/>
                  </a:lnTo>
                  <a:lnTo>
                    <a:pt x="3524" y="588"/>
                  </a:lnTo>
                  <a:lnTo>
                    <a:pt x="3468" y="617"/>
                  </a:lnTo>
                  <a:lnTo>
                    <a:pt x="3412" y="645"/>
                  </a:lnTo>
                  <a:lnTo>
                    <a:pt x="3355" y="675"/>
                  </a:lnTo>
                  <a:lnTo>
                    <a:pt x="3300" y="706"/>
                  </a:lnTo>
                  <a:lnTo>
                    <a:pt x="3245" y="737"/>
                  </a:lnTo>
                  <a:lnTo>
                    <a:pt x="3190" y="769"/>
                  </a:lnTo>
                  <a:lnTo>
                    <a:pt x="3135" y="800"/>
                  </a:lnTo>
                  <a:lnTo>
                    <a:pt x="3081" y="833"/>
                  </a:lnTo>
                  <a:lnTo>
                    <a:pt x="3027" y="866"/>
                  </a:lnTo>
                  <a:lnTo>
                    <a:pt x="2973" y="899"/>
                  </a:lnTo>
                  <a:lnTo>
                    <a:pt x="2919" y="933"/>
                  </a:lnTo>
                  <a:lnTo>
                    <a:pt x="2867" y="968"/>
                  </a:lnTo>
                  <a:lnTo>
                    <a:pt x="2814" y="1003"/>
                  </a:lnTo>
                  <a:lnTo>
                    <a:pt x="2762" y="1039"/>
                  </a:lnTo>
                  <a:lnTo>
                    <a:pt x="2710" y="1075"/>
                  </a:lnTo>
                  <a:lnTo>
                    <a:pt x="2658" y="1112"/>
                  </a:lnTo>
                  <a:lnTo>
                    <a:pt x="2607" y="1149"/>
                  </a:lnTo>
                  <a:lnTo>
                    <a:pt x="2556" y="1187"/>
                  </a:lnTo>
                  <a:lnTo>
                    <a:pt x="2506" y="1225"/>
                  </a:lnTo>
                  <a:lnTo>
                    <a:pt x="2456" y="1264"/>
                  </a:lnTo>
                  <a:lnTo>
                    <a:pt x="2406" y="1303"/>
                  </a:lnTo>
                  <a:lnTo>
                    <a:pt x="2357" y="1343"/>
                  </a:lnTo>
                  <a:lnTo>
                    <a:pt x="2308" y="1383"/>
                  </a:lnTo>
                  <a:lnTo>
                    <a:pt x="2259" y="1423"/>
                  </a:lnTo>
                  <a:lnTo>
                    <a:pt x="2212" y="1465"/>
                  </a:lnTo>
                  <a:lnTo>
                    <a:pt x="2164" y="1506"/>
                  </a:lnTo>
                  <a:lnTo>
                    <a:pt x="2116" y="1548"/>
                  </a:lnTo>
                  <a:lnTo>
                    <a:pt x="2069" y="1591"/>
                  </a:lnTo>
                  <a:lnTo>
                    <a:pt x="2023" y="1634"/>
                  </a:lnTo>
                  <a:lnTo>
                    <a:pt x="1977" y="1678"/>
                  </a:lnTo>
                  <a:lnTo>
                    <a:pt x="1932" y="1721"/>
                  </a:lnTo>
                  <a:lnTo>
                    <a:pt x="1886" y="1766"/>
                  </a:lnTo>
                  <a:lnTo>
                    <a:pt x="1841" y="1810"/>
                  </a:lnTo>
                  <a:lnTo>
                    <a:pt x="1798" y="1856"/>
                  </a:lnTo>
                  <a:lnTo>
                    <a:pt x="1753" y="1902"/>
                  </a:lnTo>
                  <a:lnTo>
                    <a:pt x="1710" y="1948"/>
                  </a:lnTo>
                  <a:lnTo>
                    <a:pt x="1667" y="1995"/>
                  </a:lnTo>
                  <a:lnTo>
                    <a:pt x="1625" y="2042"/>
                  </a:lnTo>
                  <a:lnTo>
                    <a:pt x="1584" y="2089"/>
                  </a:lnTo>
                  <a:lnTo>
                    <a:pt x="1541" y="2137"/>
                  </a:lnTo>
                  <a:lnTo>
                    <a:pt x="1501" y="2185"/>
                  </a:lnTo>
                  <a:lnTo>
                    <a:pt x="1460" y="2234"/>
                  </a:lnTo>
                  <a:lnTo>
                    <a:pt x="1420" y="2283"/>
                  </a:lnTo>
                  <a:lnTo>
                    <a:pt x="1381" y="2332"/>
                  </a:lnTo>
                  <a:lnTo>
                    <a:pt x="1342" y="2382"/>
                  </a:lnTo>
                  <a:lnTo>
                    <a:pt x="1302" y="2432"/>
                  </a:lnTo>
                  <a:lnTo>
                    <a:pt x="1265" y="2483"/>
                  </a:lnTo>
                  <a:lnTo>
                    <a:pt x="1227" y="2534"/>
                  </a:lnTo>
                  <a:lnTo>
                    <a:pt x="1190" y="2585"/>
                  </a:lnTo>
                  <a:lnTo>
                    <a:pt x="1154" y="2637"/>
                  </a:lnTo>
                  <a:lnTo>
                    <a:pt x="1118" y="2689"/>
                  </a:lnTo>
                  <a:lnTo>
                    <a:pt x="1082" y="2742"/>
                  </a:lnTo>
                  <a:lnTo>
                    <a:pt x="1047" y="2794"/>
                  </a:lnTo>
                  <a:lnTo>
                    <a:pt x="1013" y="2847"/>
                  </a:lnTo>
                  <a:lnTo>
                    <a:pt x="979" y="2901"/>
                  </a:lnTo>
                  <a:lnTo>
                    <a:pt x="945" y="2954"/>
                  </a:lnTo>
                  <a:lnTo>
                    <a:pt x="912" y="3009"/>
                  </a:lnTo>
                  <a:lnTo>
                    <a:pt x="880" y="3063"/>
                  </a:lnTo>
                  <a:lnTo>
                    <a:pt x="848" y="3118"/>
                  </a:lnTo>
                  <a:lnTo>
                    <a:pt x="817" y="3173"/>
                  </a:lnTo>
                  <a:lnTo>
                    <a:pt x="787" y="3229"/>
                  </a:lnTo>
                  <a:lnTo>
                    <a:pt x="756" y="3284"/>
                  </a:lnTo>
                  <a:lnTo>
                    <a:pt x="726" y="3340"/>
                  </a:lnTo>
                  <a:lnTo>
                    <a:pt x="698" y="3397"/>
                  </a:lnTo>
                  <a:lnTo>
                    <a:pt x="669" y="3453"/>
                  </a:lnTo>
                  <a:lnTo>
                    <a:pt x="641" y="3510"/>
                  </a:lnTo>
                  <a:lnTo>
                    <a:pt x="614" y="3567"/>
                  </a:lnTo>
                  <a:lnTo>
                    <a:pt x="587" y="3625"/>
                  </a:lnTo>
                  <a:lnTo>
                    <a:pt x="561" y="3682"/>
                  </a:lnTo>
                  <a:lnTo>
                    <a:pt x="535" y="3740"/>
                  </a:lnTo>
                  <a:lnTo>
                    <a:pt x="510" y="3798"/>
                  </a:lnTo>
                  <a:lnTo>
                    <a:pt x="485" y="3856"/>
                  </a:lnTo>
                  <a:lnTo>
                    <a:pt x="462" y="3915"/>
                  </a:lnTo>
                  <a:lnTo>
                    <a:pt x="439" y="3974"/>
                  </a:lnTo>
                  <a:lnTo>
                    <a:pt x="415" y="4033"/>
                  </a:lnTo>
                  <a:lnTo>
                    <a:pt x="393" y="4093"/>
                  </a:lnTo>
                  <a:lnTo>
                    <a:pt x="372" y="4152"/>
                  </a:lnTo>
                  <a:lnTo>
                    <a:pt x="351" y="4211"/>
                  </a:lnTo>
                  <a:lnTo>
                    <a:pt x="330" y="4272"/>
                  </a:lnTo>
                  <a:lnTo>
                    <a:pt x="310" y="4332"/>
                  </a:lnTo>
                  <a:lnTo>
                    <a:pt x="291" y="4392"/>
                  </a:lnTo>
                  <a:lnTo>
                    <a:pt x="273" y="4452"/>
                  </a:lnTo>
                  <a:lnTo>
                    <a:pt x="255" y="4514"/>
                  </a:lnTo>
                  <a:lnTo>
                    <a:pt x="237" y="4574"/>
                  </a:lnTo>
                  <a:lnTo>
                    <a:pt x="221" y="4636"/>
                  </a:lnTo>
                  <a:lnTo>
                    <a:pt x="204" y="4696"/>
                  </a:lnTo>
                  <a:lnTo>
                    <a:pt x="189" y="4758"/>
                  </a:lnTo>
                  <a:lnTo>
                    <a:pt x="174" y="4819"/>
                  </a:lnTo>
                  <a:lnTo>
                    <a:pt x="160" y="4881"/>
                  </a:lnTo>
                  <a:lnTo>
                    <a:pt x="146" y="4944"/>
                  </a:lnTo>
                  <a:lnTo>
                    <a:pt x="133" y="5005"/>
                  </a:lnTo>
                  <a:lnTo>
                    <a:pt x="120" y="5068"/>
                  </a:lnTo>
                  <a:lnTo>
                    <a:pt x="109" y="5129"/>
                  </a:lnTo>
                  <a:lnTo>
                    <a:pt x="97" y="5192"/>
                  </a:lnTo>
                  <a:lnTo>
                    <a:pt x="86" y="5254"/>
                  </a:lnTo>
                  <a:lnTo>
                    <a:pt x="77" y="5317"/>
                  </a:lnTo>
                  <a:lnTo>
                    <a:pt x="67" y="5380"/>
                  </a:lnTo>
                  <a:lnTo>
                    <a:pt x="58" y="5442"/>
                  </a:lnTo>
                  <a:lnTo>
                    <a:pt x="50" y="5505"/>
                  </a:lnTo>
                  <a:lnTo>
                    <a:pt x="43" y="5567"/>
                  </a:lnTo>
                  <a:lnTo>
                    <a:pt x="36" y="5631"/>
                  </a:lnTo>
                  <a:lnTo>
                    <a:pt x="29" y="5694"/>
                  </a:lnTo>
                  <a:lnTo>
                    <a:pt x="24" y="5757"/>
                  </a:lnTo>
                  <a:lnTo>
                    <a:pt x="19" y="5820"/>
                  </a:lnTo>
                  <a:lnTo>
                    <a:pt x="14" y="5884"/>
                  </a:lnTo>
                  <a:lnTo>
                    <a:pt x="10" y="5946"/>
                  </a:lnTo>
                  <a:lnTo>
                    <a:pt x="7" y="6010"/>
                  </a:lnTo>
                  <a:lnTo>
                    <a:pt x="5" y="6072"/>
                  </a:lnTo>
                  <a:lnTo>
                    <a:pt x="3" y="6136"/>
                  </a:lnTo>
                  <a:lnTo>
                    <a:pt x="2" y="6200"/>
                  </a:lnTo>
                  <a:lnTo>
                    <a:pt x="0" y="6263"/>
                  </a:lnTo>
                  <a:lnTo>
                    <a:pt x="0" y="6326"/>
                  </a:lnTo>
                  <a:lnTo>
                    <a:pt x="2" y="6390"/>
                  </a:lnTo>
                  <a:lnTo>
                    <a:pt x="3" y="6453"/>
                  </a:lnTo>
                  <a:lnTo>
                    <a:pt x="5" y="6516"/>
                  </a:lnTo>
                  <a:lnTo>
                    <a:pt x="7" y="6580"/>
                  </a:lnTo>
                  <a:lnTo>
                    <a:pt x="10" y="6643"/>
                  </a:lnTo>
                  <a:lnTo>
                    <a:pt x="13" y="6706"/>
                  </a:lnTo>
                  <a:lnTo>
                    <a:pt x="17" y="6769"/>
                  </a:lnTo>
                  <a:lnTo>
                    <a:pt x="23" y="6832"/>
                  </a:lnTo>
                  <a:lnTo>
                    <a:pt x="28" y="6896"/>
                  </a:lnTo>
                  <a:lnTo>
                    <a:pt x="34" y="6958"/>
                  </a:lnTo>
                  <a:lnTo>
                    <a:pt x="42" y="7021"/>
                  </a:lnTo>
                  <a:lnTo>
                    <a:pt x="49" y="7085"/>
                  </a:lnTo>
                  <a:lnTo>
                    <a:pt x="57" y="7147"/>
                  </a:lnTo>
                  <a:lnTo>
                    <a:pt x="65" y="7210"/>
                  </a:lnTo>
                  <a:lnTo>
                    <a:pt x="75" y="7272"/>
                  </a:lnTo>
                  <a:lnTo>
                    <a:pt x="85" y="7335"/>
                  </a:lnTo>
                  <a:lnTo>
                    <a:pt x="96" y="7398"/>
                  </a:lnTo>
                  <a:lnTo>
                    <a:pt x="107" y="7460"/>
                  </a:lnTo>
                  <a:lnTo>
                    <a:pt x="118" y="7522"/>
                  </a:lnTo>
                  <a:lnTo>
                    <a:pt x="131" y="7584"/>
                  </a:lnTo>
                  <a:lnTo>
                    <a:pt x="144" y="7646"/>
                  </a:lnTo>
                  <a:lnTo>
                    <a:pt x="158" y="7708"/>
                  </a:lnTo>
                  <a:lnTo>
                    <a:pt x="172" y="7770"/>
                  </a:lnTo>
                  <a:lnTo>
                    <a:pt x="187" y="7831"/>
                  </a:lnTo>
                  <a:lnTo>
                    <a:pt x="202" y="7893"/>
                  </a:lnTo>
                  <a:lnTo>
                    <a:pt x="218" y="7953"/>
                  </a:lnTo>
                  <a:lnTo>
                    <a:pt x="235" y="8015"/>
                  </a:lnTo>
                  <a:lnTo>
                    <a:pt x="252" y="8076"/>
                  </a:lnTo>
                  <a:lnTo>
                    <a:pt x="270" y="8137"/>
                  </a:lnTo>
                  <a:lnTo>
                    <a:pt x="289" y="8198"/>
                  </a:lnTo>
                  <a:lnTo>
                    <a:pt x="308" y="8258"/>
                  </a:lnTo>
                  <a:lnTo>
                    <a:pt x="327" y="8317"/>
                  </a:lnTo>
                  <a:lnTo>
                    <a:pt x="347" y="8378"/>
                  </a:lnTo>
                  <a:lnTo>
                    <a:pt x="369" y="8437"/>
                  </a:lnTo>
                  <a:lnTo>
                    <a:pt x="390" y="8497"/>
                  </a:lnTo>
                  <a:lnTo>
                    <a:pt x="412" y="8556"/>
                  </a:lnTo>
                  <a:lnTo>
                    <a:pt x="436" y="8616"/>
                  </a:lnTo>
                  <a:lnTo>
                    <a:pt x="458" y="8675"/>
                  </a:lnTo>
                  <a:lnTo>
                    <a:pt x="482" y="8733"/>
                  </a:lnTo>
                  <a:lnTo>
                    <a:pt x="507" y="8792"/>
                  </a:lnTo>
                  <a:lnTo>
                    <a:pt x="531" y="8850"/>
                  </a:lnTo>
                  <a:lnTo>
                    <a:pt x="558" y="8907"/>
                  </a:lnTo>
                  <a:lnTo>
                    <a:pt x="583" y="8966"/>
                  </a:lnTo>
                  <a:lnTo>
                    <a:pt x="610" y="9023"/>
                  </a:lnTo>
                  <a:lnTo>
                    <a:pt x="637" y="9080"/>
                  </a:lnTo>
                  <a:lnTo>
                    <a:pt x="665" y="9136"/>
                  </a:lnTo>
                  <a:lnTo>
                    <a:pt x="693" y="9194"/>
                  </a:lnTo>
                  <a:lnTo>
                    <a:pt x="722" y="9250"/>
                  </a:lnTo>
                  <a:lnTo>
                    <a:pt x="752" y="9306"/>
                  </a:lnTo>
                  <a:lnTo>
                    <a:pt x="782" y="9361"/>
                  </a:lnTo>
                  <a:lnTo>
                    <a:pt x="812" y="9418"/>
                  </a:lnTo>
                  <a:lnTo>
                    <a:pt x="844" y="9472"/>
                  </a:lnTo>
                  <a:lnTo>
                    <a:pt x="876" y="9527"/>
                  </a:lnTo>
                  <a:lnTo>
                    <a:pt x="908" y="9581"/>
                  </a:lnTo>
                  <a:lnTo>
                    <a:pt x="941" y="9636"/>
                  </a:lnTo>
                  <a:lnTo>
                    <a:pt x="973" y="9689"/>
                  </a:lnTo>
                  <a:lnTo>
                    <a:pt x="1007" y="9743"/>
                  </a:lnTo>
                  <a:lnTo>
                    <a:pt x="1042" y="9796"/>
                  </a:lnTo>
                  <a:lnTo>
                    <a:pt x="1077" y="9849"/>
                  </a:lnTo>
                  <a:lnTo>
                    <a:pt x="1112" y="9901"/>
                  </a:lnTo>
                  <a:lnTo>
                    <a:pt x="1149" y="9953"/>
                  </a:lnTo>
                  <a:lnTo>
                    <a:pt x="1185" y="10005"/>
                  </a:lnTo>
                  <a:lnTo>
                    <a:pt x="1222" y="10056"/>
                  </a:lnTo>
                  <a:lnTo>
                    <a:pt x="1259" y="10108"/>
                  </a:lnTo>
                  <a:lnTo>
                    <a:pt x="1297" y="10158"/>
                  </a:lnTo>
                  <a:lnTo>
                    <a:pt x="1335" y="10209"/>
                  </a:lnTo>
                  <a:lnTo>
                    <a:pt x="1375" y="10259"/>
                  </a:lnTo>
                  <a:lnTo>
                    <a:pt x="1414" y="10308"/>
                  </a:lnTo>
                  <a:lnTo>
                    <a:pt x="1454" y="10358"/>
                  </a:lnTo>
                  <a:lnTo>
                    <a:pt x="1494" y="10406"/>
                  </a:lnTo>
                  <a:lnTo>
                    <a:pt x="1536" y="10454"/>
                  </a:lnTo>
                  <a:lnTo>
                    <a:pt x="1577" y="10502"/>
                  </a:lnTo>
                  <a:lnTo>
                    <a:pt x="1619" y="10550"/>
                  </a:lnTo>
                  <a:lnTo>
                    <a:pt x="1661" y="10596"/>
                  </a:lnTo>
                  <a:lnTo>
                    <a:pt x="1704" y="10643"/>
                  </a:lnTo>
                  <a:lnTo>
                    <a:pt x="1747" y="10690"/>
                  </a:lnTo>
                  <a:lnTo>
                    <a:pt x="1791" y="10735"/>
                  </a:lnTo>
                  <a:lnTo>
                    <a:pt x="1835" y="10781"/>
                  </a:lnTo>
                  <a:lnTo>
                    <a:pt x="1880" y="10826"/>
                  </a:lnTo>
                  <a:lnTo>
                    <a:pt x="1925" y="10870"/>
                  </a:lnTo>
                  <a:lnTo>
                    <a:pt x="1971" y="10915"/>
                  </a:lnTo>
                  <a:lnTo>
                    <a:pt x="2016" y="10958"/>
                  </a:lnTo>
                  <a:lnTo>
                    <a:pt x="2063" y="11001"/>
                  </a:lnTo>
                  <a:lnTo>
                    <a:pt x="2110" y="11044"/>
                  </a:lnTo>
                  <a:lnTo>
                    <a:pt x="2156" y="11086"/>
                  </a:lnTo>
                  <a:lnTo>
                    <a:pt x="2204" y="11128"/>
                  </a:lnTo>
                  <a:lnTo>
                    <a:pt x="2252" y="11168"/>
                  </a:lnTo>
                  <a:lnTo>
                    <a:pt x="2301" y="11210"/>
                  </a:lnTo>
                  <a:lnTo>
                    <a:pt x="2350" y="11250"/>
                  </a:lnTo>
                  <a:lnTo>
                    <a:pt x="2399" y="11289"/>
                  </a:lnTo>
                  <a:lnTo>
                    <a:pt x="2448" y="11328"/>
                  </a:lnTo>
                  <a:lnTo>
                    <a:pt x="2498" y="11368"/>
                  </a:lnTo>
                  <a:lnTo>
                    <a:pt x="2549" y="11406"/>
                  </a:lnTo>
                  <a:lnTo>
                    <a:pt x="2600" y="11444"/>
                  </a:lnTo>
                  <a:lnTo>
                    <a:pt x="2651" y="11481"/>
                  </a:lnTo>
                  <a:lnTo>
                    <a:pt x="2703" y="11517"/>
                  </a:lnTo>
                  <a:lnTo>
                    <a:pt x="2755" y="11554"/>
                  </a:lnTo>
                  <a:lnTo>
                    <a:pt x="2807" y="11589"/>
                  </a:lnTo>
                  <a:lnTo>
                    <a:pt x="2859" y="11626"/>
                  </a:lnTo>
                  <a:lnTo>
                    <a:pt x="2912" y="11659"/>
                  </a:lnTo>
                  <a:lnTo>
                    <a:pt x="2965" y="11693"/>
                  </a:lnTo>
                  <a:lnTo>
                    <a:pt x="3019" y="11727"/>
                  </a:lnTo>
                  <a:lnTo>
                    <a:pt x="3073" y="11760"/>
                  </a:lnTo>
                  <a:lnTo>
                    <a:pt x="3127" y="11793"/>
                  </a:lnTo>
                  <a:lnTo>
                    <a:pt x="3181" y="11825"/>
                  </a:lnTo>
                  <a:lnTo>
                    <a:pt x="3237" y="11857"/>
                  </a:lnTo>
                  <a:lnTo>
                    <a:pt x="3292" y="11888"/>
                  </a:lnTo>
                  <a:lnTo>
                    <a:pt x="3348" y="11918"/>
                  </a:lnTo>
                  <a:lnTo>
                    <a:pt x="3403" y="11948"/>
                  </a:lnTo>
                  <a:lnTo>
                    <a:pt x="3459" y="11978"/>
                  </a:lnTo>
                  <a:lnTo>
                    <a:pt x="3516" y="12006"/>
                  </a:lnTo>
                  <a:lnTo>
                    <a:pt x="3573" y="12034"/>
                  </a:lnTo>
                  <a:lnTo>
                    <a:pt x="3629" y="12062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05" name="Freeform 109"/>
            <p:cNvSpPr>
              <a:spLocks/>
            </p:cNvSpPr>
            <p:nvPr/>
          </p:nvSpPr>
          <p:spPr bwMode="auto">
            <a:xfrm>
              <a:off x="1891" y="1541"/>
              <a:ext cx="2233" cy="2322"/>
            </a:xfrm>
            <a:custGeom>
              <a:avLst/>
              <a:gdLst>
                <a:gd name="T0" fmla="*/ 56 w 9139"/>
                <a:gd name="T1" fmla="*/ 2195 h 9515"/>
                <a:gd name="T2" fmla="*/ 128 w 9139"/>
                <a:gd name="T3" fmla="*/ 2223 h 9515"/>
                <a:gd name="T4" fmla="*/ 201 w 9139"/>
                <a:gd name="T5" fmla="*/ 2249 h 9515"/>
                <a:gd name="T6" fmla="*/ 276 w 9139"/>
                <a:gd name="T7" fmla="*/ 2270 h 9515"/>
                <a:gd name="T8" fmla="*/ 351 w 9139"/>
                <a:gd name="T9" fmla="*/ 2288 h 9515"/>
                <a:gd name="T10" fmla="*/ 427 w 9139"/>
                <a:gd name="T11" fmla="*/ 2302 h 9515"/>
                <a:gd name="T12" fmla="*/ 504 w 9139"/>
                <a:gd name="T13" fmla="*/ 2312 h 9515"/>
                <a:gd name="T14" fmla="*/ 581 w 9139"/>
                <a:gd name="T15" fmla="*/ 2319 h 9515"/>
                <a:gd name="T16" fmla="*/ 658 w 9139"/>
                <a:gd name="T17" fmla="*/ 2322 h 9515"/>
                <a:gd name="T18" fmla="*/ 735 w 9139"/>
                <a:gd name="T19" fmla="*/ 2321 h 9515"/>
                <a:gd name="T20" fmla="*/ 812 w 9139"/>
                <a:gd name="T21" fmla="*/ 2316 h 9515"/>
                <a:gd name="T22" fmla="*/ 889 w 9139"/>
                <a:gd name="T23" fmla="*/ 2307 h 9515"/>
                <a:gd name="T24" fmla="*/ 965 w 9139"/>
                <a:gd name="T25" fmla="*/ 2294 h 9515"/>
                <a:gd name="T26" fmla="*/ 1041 w 9139"/>
                <a:gd name="T27" fmla="*/ 2278 h 9515"/>
                <a:gd name="T28" fmla="*/ 1116 w 9139"/>
                <a:gd name="T29" fmla="*/ 2258 h 9515"/>
                <a:gd name="T30" fmla="*/ 1189 w 9139"/>
                <a:gd name="T31" fmla="*/ 2234 h 9515"/>
                <a:gd name="T32" fmla="*/ 1261 w 9139"/>
                <a:gd name="T33" fmla="*/ 2207 h 9515"/>
                <a:gd name="T34" fmla="*/ 1332 w 9139"/>
                <a:gd name="T35" fmla="*/ 2176 h 9515"/>
                <a:gd name="T36" fmla="*/ 1402 w 9139"/>
                <a:gd name="T37" fmla="*/ 2141 h 9515"/>
                <a:gd name="T38" fmla="*/ 1469 w 9139"/>
                <a:gd name="T39" fmla="*/ 2104 h 9515"/>
                <a:gd name="T40" fmla="*/ 1534 w 9139"/>
                <a:gd name="T41" fmla="*/ 2063 h 9515"/>
                <a:gd name="T42" fmla="*/ 1598 w 9139"/>
                <a:gd name="T43" fmla="*/ 2018 h 9515"/>
                <a:gd name="T44" fmla="*/ 1659 w 9139"/>
                <a:gd name="T45" fmla="*/ 1971 h 9515"/>
                <a:gd name="T46" fmla="*/ 1717 w 9139"/>
                <a:gd name="T47" fmla="*/ 1921 h 9515"/>
                <a:gd name="T48" fmla="*/ 1774 w 9139"/>
                <a:gd name="T49" fmla="*/ 1868 h 9515"/>
                <a:gd name="T50" fmla="*/ 1827 w 9139"/>
                <a:gd name="T51" fmla="*/ 1811 h 9515"/>
                <a:gd name="T52" fmla="*/ 1878 w 9139"/>
                <a:gd name="T53" fmla="*/ 1753 h 9515"/>
                <a:gd name="T54" fmla="*/ 1925 w 9139"/>
                <a:gd name="T55" fmla="*/ 1692 h 9515"/>
                <a:gd name="T56" fmla="*/ 1970 w 9139"/>
                <a:gd name="T57" fmla="*/ 1629 h 9515"/>
                <a:gd name="T58" fmla="*/ 2011 w 9139"/>
                <a:gd name="T59" fmla="*/ 1564 h 9515"/>
                <a:gd name="T60" fmla="*/ 2050 w 9139"/>
                <a:gd name="T61" fmla="*/ 1497 h 9515"/>
                <a:gd name="T62" fmla="*/ 2084 w 9139"/>
                <a:gd name="T63" fmla="*/ 1428 h 9515"/>
                <a:gd name="T64" fmla="*/ 2115 w 9139"/>
                <a:gd name="T65" fmla="*/ 1357 h 9515"/>
                <a:gd name="T66" fmla="*/ 2143 w 9139"/>
                <a:gd name="T67" fmla="*/ 1285 h 9515"/>
                <a:gd name="T68" fmla="*/ 2167 w 9139"/>
                <a:gd name="T69" fmla="*/ 1211 h 9515"/>
                <a:gd name="T70" fmla="*/ 2187 w 9139"/>
                <a:gd name="T71" fmla="*/ 1137 h 9515"/>
                <a:gd name="T72" fmla="*/ 2204 w 9139"/>
                <a:gd name="T73" fmla="*/ 1061 h 9515"/>
                <a:gd name="T74" fmla="*/ 2217 w 9139"/>
                <a:gd name="T75" fmla="*/ 985 h 9515"/>
                <a:gd name="T76" fmla="*/ 2226 w 9139"/>
                <a:gd name="T77" fmla="*/ 909 h 9515"/>
                <a:gd name="T78" fmla="*/ 2231 w 9139"/>
                <a:gd name="T79" fmla="*/ 831 h 9515"/>
                <a:gd name="T80" fmla="*/ 2233 w 9139"/>
                <a:gd name="T81" fmla="*/ 754 h 9515"/>
                <a:gd name="T82" fmla="*/ 2231 w 9139"/>
                <a:gd name="T83" fmla="*/ 677 h 9515"/>
                <a:gd name="T84" fmla="*/ 2224 w 9139"/>
                <a:gd name="T85" fmla="*/ 600 h 9515"/>
                <a:gd name="T86" fmla="*/ 2214 w 9139"/>
                <a:gd name="T87" fmla="*/ 523 h 9515"/>
                <a:gd name="T88" fmla="*/ 2201 w 9139"/>
                <a:gd name="T89" fmla="*/ 447 h 9515"/>
                <a:gd name="T90" fmla="*/ 2183 w 9139"/>
                <a:gd name="T91" fmla="*/ 372 h 9515"/>
                <a:gd name="T92" fmla="*/ 2162 w 9139"/>
                <a:gd name="T93" fmla="*/ 297 h 9515"/>
                <a:gd name="T94" fmla="*/ 2137 w 9139"/>
                <a:gd name="T95" fmla="*/ 225 h 9515"/>
                <a:gd name="T96" fmla="*/ 2108 w 9139"/>
                <a:gd name="T97" fmla="*/ 153 h 9515"/>
                <a:gd name="T98" fmla="*/ 2076 w 9139"/>
                <a:gd name="T99" fmla="*/ 82 h 9515"/>
                <a:gd name="T100" fmla="*/ 2041 w 9139"/>
                <a:gd name="T101" fmla="*/ 14 h 951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139" h="9515">
                  <a:moveTo>
                    <a:pt x="0" y="8889"/>
                  </a:moveTo>
                  <a:lnTo>
                    <a:pt x="57" y="8916"/>
                  </a:lnTo>
                  <a:lnTo>
                    <a:pt x="115" y="8943"/>
                  </a:lnTo>
                  <a:lnTo>
                    <a:pt x="173" y="8968"/>
                  </a:lnTo>
                  <a:lnTo>
                    <a:pt x="231" y="8994"/>
                  </a:lnTo>
                  <a:lnTo>
                    <a:pt x="289" y="9018"/>
                  </a:lnTo>
                  <a:lnTo>
                    <a:pt x="348" y="9042"/>
                  </a:lnTo>
                  <a:lnTo>
                    <a:pt x="407" y="9066"/>
                  </a:lnTo>
                  <a:lnTo>
                    <a:pt x="466" y="9089"/>
                  </a:lnTo>
                  <a:lnTo>
                    <a:pt x="524" y="9111"/>
                  </a:lnTo>
                  <a:lnTo>
                    <a:pt x="584" y="9134"/>
                  </a:lnTo>
                  <a:lnTo>
                    <a:pt x="644" y="9155"/>
                  </a:lnTo>
                  <a:lnTo>
                    <a:pt x="704" y="9175"/>
                  </a:lnTo>
                  <a:lnTo>
                    <a:pt x="764" y="9195"/>
                  </a:lnTo>
                  <a:lnTo>
                    <a:pt x="824" y="9215"/>
                  </a:lnTo>
                  <a:lnTo>
                    <a:pt x="884" y="9233"/>
                  </a:lnTo>
                  <a:lnTo>
                    <a:pt x="944" y="9253"/>
                  </a:lnTo>
                  <a:lnTo>
                    <a:pt x="1006" y="9269"/>
                  </a:lnTo>
                  <a:lnTo>
                    <a:pt x="1067" y="9286"/>
                  </a:lnTo>
                  <a:lnTo>
                    <a:pt x="1128" y="9303"/>
                  </a:lnTo>
                  <a:lnTo>
                    <a:pt x="1189" y="9319"/>
                  </a:lnTo>
                  <a:lnTo>
                    <a:pt x="1250" y="9334"/>
                  </a:lnTo>
                  <a:lnTo>
                    <a:pt x="1312" y="9349"/>
                  </a:lnTo>
                  <a:lnTo>
                    <a:pt x="1374" y="9363"/>
                  </a:lnTo>
                  <a:lnTo>
                    <a:pt x="1436" y="9377"/>
                  </a:lnTo>
                  <a:lnTo>
                    <a:pt x="1497" y="9389"/>
                  </a:lnTo>
                  <a:lnTo>
                    <a:pt x="1560" y="9401"/>
                  </a:lnTo>
                  <a:lnTo>
                    <a:pt x="1621" y="9413"/>
                  </a:lnTo>
                  <a:lnTo>
                    <a:pt x="1684" y="9423"/>
                  </a:lnTo>
                  <a:lnTo>
                    <a:pt x="1747" y="9434"/>
                  </a:lnTo>
                  <a:lnTo>
                    <a:pt x="1809" y="9443"/>
                  </a:lnTo>
                  <a:lnTo>
                    <a:pt x="1872" y="9453"/>
                  </a:lnTo>
                  <a:lnTo>
                    <a:pt x="1934" y="9462"/>
                  </a:lnTo>
                  <a:lnTo>
                    <a:pt x="1997" y="9469"/>
                  </a:lnTo>
                  <a:lnTo>
                    <a:pt x="2061" y="9476"/>
                  </a:lnTo>
                  <a:lnTo>
                    <a:pt x="2123" y="9483"/>
                  </a:lnTo>
                  <a:lnTo>
                    <a:pt x="2186" y="9489"/>
                  </a:lnTo>
                  <a:lnTo>
                    <a:pt x="2250" y="9494"/>
                  </a:lnTo>
                  <a:lnTo>
                    <a:pt x="2312" y="9499"/>
                  </a:lnTo>
                  <a:lnTo>
                    <a:pt x="2376" y="9503"/>
                  </a:lnTo>
                  <a:lnTo>
                    <a:pt x="2438" y="9506"/>
                  </a:lnTo>
                  <a:lnTo>
                    <a:pt x="2502" y="9509"/>
                  </a:lnTo>
                  <a:lnTo>
                    <a:pt x="2566" y="9511"/>
                  </a:lnTo>
                  <a:lnTo>
                    <a:pt x="2628" y="9514"/>
                  </a:lnTo>
                  <a:lnTo>
                    <a:pt x="2692" y="9514"/>
                  </a:lnTo>
                  <a:lnTo>
                    <a:pt x="2756" y="9515"/>
                  </a:lnTo>
                  <a:lnTo>
                    <a:pt x="2818" y="9514"/>
                  </a:lnTo>
                  <a:lnTo>
                    <a:pt x="2882" y="9514"/>
                  </a:lnTo>
                  <a:lnTo>
                    <a:pt x="2945" y="9511"/>
                  </a:lnTo>
                  <a:lnTo>
                    <a:pt x="3008" y="9509"/>
                  </a:lnTo>
                  <a:lnTo>
                    <a:pt x="3072" y="9506"/>
                  </a:lnTo>
                  <a:lnTo>
                    <a:pt x="3134" y="9503"/>
                  </a:lnTo>
                  <a:lnTo>
                    <a:pt x="3198" y="9499"/>
                  </a:lnTo>
                  <a:lnTo>
                    <a:pt x="3261" y="9494"/>
                  </a:lnTo>
                  <a:lnTo>
                    <a:pt x="3324" y="9489"/>
                  </a:lnTo>
                  <a:lnTo>
                    <a:pt x="3387" y="9483"/>
                  </a:lnTo>
                  <a:lnTo>
                    <a:pt x="3450" y="9476"/>
                  </a:lnTo>
                  <a:lnTo>
                    <a:pt x="3513" y="9469"/>
                  </a:lnTo>
                  <a:lnTo>
                    <a:pt x="3576" y="9462"/>
                  </a:lnTo>
                  <a:lnTo>
                    <a:pt x="3638" y="9453"/>
                  </a:lnTo>
                  <a:lnTo>
                    <a:pt x="3701" y="9443"/>
                  </a:lnTo>
                  <a:lnTo>
                    <a:pt x="3764" y="9434"/>
                  </a:lnTo>
                  <a:lnTo>
                    <a:pt x="3826" y="9423"/>
                  </a:lnTo>
                  <a:lnTo>
                    <a:pt x="3889" y="9413"/>
                  </a:lnTo>
                  <a:lnTo>
                    <a:pt x="3950" y="9401"/>
                  </a:lnTo>
                  <a:lnTo>
                    <a:pt x="4013" y="9389"/>
                  </a:lnTo>
                  <a:lnTo>
                    <a:pt x="4074" y="9377"/>
                  </a:lnTo>
                  <a:lnTo>
                    <a:pt x="4137" y="9363"/>
                  </a:lnTo>
                  <a:lnTo>
                    <a:pt x="4199" y="9349"/>
                  </a:lnTo>
                  <a:lnTo>
                    <a:pt x="4260" y="9334"/>
                  </a:lnTo>
                  <a:lnTo>
                    <a:pt x="4322" y="9319"/>
                  </a:lnTo>
                  <a:lnTo>
                    <a:pt x="4382" y="9303"/>
                  </a:lnTo>
                  <a:lnTo>
                    <a:pt x="4444" y="9286"/>
                  </a:lnTo>
                  <a:lnTo>
                    <a:pt x="4504" y="9269"/>
                  </a:lnTo>
                  <a:lnTo>
                    <a:pt x="4566" y="9253"/>
                  </a:lnTo>
                  <a:lnTo>
                    <a:pt x="4626" y="9233"/>
                  </a:lnTo>
                  <a:lnTo>
                    <a:pt x="4687" y="9215"/>
                  </a:lnTo>
                  <a:lnTo>
                    <a:pt x="4747" y="9195"/>
                  </a:lnTo>
                  <a:lnTo>
                    <a:pt x="4807" y="9175"/>
                  </a:lnTo>
                  <a:lnTo>
                    <a:pt x="4867" y="9155"/>
                  </a:lnTo>
                  <a:lnTo>
                    <a:pt x="4926" y="9134"/>
                  </a:lnTo>
                  <a:lnTo>
                    <a:pt x="4986" y="9111"/>
                  </a:lnTo>
                  <a:lnTo>
                    <a:pt x="5045" y="9089"/>
                  </a:lnTo>
                  <a:lnTo>
                    <a:pt x="5104" y="9066"/>
                  </a:lnTo>
                  <a:lnTo>
                    <a:pt x="5162" y="9042"/>
                  </a:lnTo>
                  <a:lnTo>
                    <a:pt x="5221" y="9018"/>
                  </a:lnTo>
                  <a:lnTo>
                    <a:pt x="5280" y="8994"/>
                  </a:lnTo>
                  <a:lnTo>
                    <a:pt x="5337" y="8968"/>
                  </a:lnTo>
                  <a:lnTo>
                    <a:pt x="5395" y="8943"/>
                  </a:lnTo>
                  <a:lnTo>
                    <a:pt x="5453" y="8916"/>
                  </a:lnTo>
                  <a:lnTo>
                    <a:pt x="5510" y="8889"/>
                  </a:lnTo>
                  <a:lnTo>
                    <a:pt x="5566" y="8861"/>
                  </a:lnTo>
                  <a:lnTo>
                    <a:pt x="5624" y="8833"/>
                  </a:lnTo>
                  <a:lnTo>
                    <a:pt x="5680" y="8805"/>
                  </a:lnTo>
                  <a:lnTo>
                    <a:pt x="5736" y="8775"/>
                  </a:lnTo>
                  <a:lnTo>
                    <a:pt x="5792" y="8745"/>
                  </a:lnTo>
                  <a:lnTo>
                    <a:pt x="5847" y="8715"/>
                  </a:lnTo>
                  <a:lnTo>
                    <a:pt x="5903" y="8684"/>
                  </a:lnTo>
                  <a:lnTo>
                    <a:pt x="5958" y="8652"/>
                  </a:lnTo>
                  <a:lnTo>
                    <a:pt x="6012" y="8620"/>
                  </a:lnTo>
                  <a:lnTo>
                    <a:pt x="6066" y="8587"/>
                  </a:lnTo>
                  <a:lnTo>
                    <a:pt x="6120" y="8554"/>
                  </a:lnTo>
                  <a:lnTo>
                    <a:pt x="6174" y="8520"/>
                  </a:lnTo>
                  <a:lnTo>
                    <a:pt x="6227" y="8486"/>
                  </a:lnTo>
                  <a:lnTo>
                    <a:pt x="6280" y="8453"/>
                  </a:lnTo>
                  <a:lnTo>
                    <a:pt x="6332" y="8416"/>
                  </a:lnTo>
                  <a:lnTo>
                    <a:pt x="6385" y="8381"/>
                  </a:lnTo>
                  <a:lnTo>
                    <a:pt x="6436" y="8344"/>
                  </a:lnTo>
                  <a:lnTo>
                    <a:pt x="6488" y="8308"/>
                  </a:lnTo>
                  <a:lnTo>
                    <a:pt x="6539" y="8271"/>
                  </a:lnTo>
                  <a:lnTo>
                    <a:pt x="6590" y="8233"/>
                  </a:lnTo>
                  <a:lnTo>
                    <a:pt x="6641" y="8195"/>
                  </a:lnTo>
                  <a:lnTo>
                    <a:pt x="6691" y="8155"/>
                  </a:lnTo>
                  <a:lnTo>
                    <a:pt x="6741" y="8116"/>
                  </a:lnTo>
                  <a:lnTo>
                    <a:pt x="6790" y="8077"/>
                  </a:lnTo>
                  <a:lnTo>
                    <a:pt x="6838" y="8037"/>
                  </a:lnTo>
                  <a:lnTo>
                    <a:pt x="6887" y="7995"/>
                  </a:lnTo>
                  <a:lnTo>
                    <a:pt x="6935" y="7955"/>
                  </a:lnTo>
                  <a:lnTo>
                    <a:pt x="6983" y="7913"/>
                  </a:lnTo>
                  <a:lnTo>
                    <a:pt x="7029" y="7871"/>
                  </a:lnTo>
                  <a:lnTo>
                    <a:pt x="7076" y="7828"/>
                  </a:lnTo>
                  <a:lnTo>
                    <a:pt x="7123" y="7785"/>
                  </a:lnTo>
                  <a:lnTo>
                    <a:pt x="7168" y="7742"/>
                  </a:lnTo>
                  <a:lnTo>
                    <a:pt x="7214" y="7697"/>
                  </a:lnTo>
                  <a:lnTo>
                    <a:pt x="7260" y="7653"/>
                  </a:lnTo>
                  <a:lnTo>
                    <a:pt x="7304" y="7608"/>
                  </a:lnTo>
                  <a:lnTo>
                    <a:pt x="7349" y="7562"/>
                  </a:lnTo>
                  <a:lnTo>
                    <a:pt x="7392" y="7517"/>
                  </a:lnTo>
                  <a:lnTo>
                    <a:pt x="7436" y="7470"/>
                  </a:lnTo>
                  <a:lnTo>
                    <a:pt x="7478" y="7423"/>
                  </a:lnTo>
                  <a:lnTo>
                    <a:pt x="7521" y="7377"/>
                  </a:lnTo>
                  <a:lnTo>
                    <a:pt x="7562" y="7329"/>
                  </a:lnTo>
                  <a:lnTo>
                    <a:pt x="7603" y="7281"/>
                  </a:lnTo>
                  <a:lnTo>
                    <a:pt x="7645" y="7233"/>
                  </a:lnTo>
                  <a:lnTo>
                    <a:pt x="7685" y="7185"/>
                  </a:lnTo>
                  <a:lnTo>
                    <a:pt x="7725" y="7135"/>
                  </a:lnTo>
                  <a:lnTo>
                    <a:pt x="7765" y="7086"/>
                  </a:lnTo>
                  <a:lnTo>
                    <a:pt x="7804" y="7036"/>
                  </a:lnTo>
                  <a:lnTo>
                    <a:pt x="7842" y="6985"/>
                  </a:lnTo>
                  <a:lnTo>
                    <a:pt x="7880" y="6935"/>
                  </a:lnTo>
                  <a:lnTo>
                    <a:pt x="7918" y="6883"/>
                  </a:lnTo>
                  <a:lnTo>
                    <a:pt x="7955" y="6832"/>
                  </a:lnTo>
                  <a:lnTo>
                    <a:pt x="7991" y="6780"/>
                  </a:lnTo>
                  <a:lnTo>
                    <a:pt x="8027" y="6728"/>
                  </a:lnTo>
                  <a:lnTo>
                    <a:pt x="8063" y="6676"/>
                  </a:lnTo>
                  <a:lnTo>
                    <a:pt x="8097" y="6623"/>
                  </a:lnTo>
                  <a:lnTo>
                    <a:pt x="8132" y="6570"/>
                  </a:lnTo>
                  <a:lnTo>
                    <a:pt x="8166" y="6516"/>
                  </a:lnTo>
                  <a:lnTo>
                    <a:pt x="8199" y="6463"/>
                  </a:lnTo>
                  <a:lnTo>
                    <a:pt x="8232" y="6408"/>
                  </a:lnTo>
                  <a:lnTo>
                    <a:pt x="8263" y="6354"/>
                  </a:lnTo>
                  <a:lnTo>
                    <a:pt x="8295" y="6299"/>
                  </a:lnTo>
                  <a:lnTo>
                    <a:pt x="8327" y="6245"/>
                  </a:lnTo>
                  <a:lnTo>
                    <a:pt x="8358" y="6188"/>
                  </a:lnTo>
                  <a:lnTo>
                    <a:pt x="8388" y="6133"/>
                  </a:lnTo>
                  <a:lnTo>
                    <a:pt x="8417" y="6077"/>
                  </a:lnTo>
                  <a:lnTo>
                    <a:pt x="8446" y="6021"/>
                  </a:lnTo>
                  <a:lnTo>
                    <a:pt x="8475" y="5963"/>
                  </a:lnTo>
                  <a:lnTo>
                    <a:pt x="8502" y="5907"/>
                  </a:lnTo>
                  <a:lnTo>
                    <a:pt x="8530" y="5850"/>
                  </a:lnTo>
                  <a:lnTo>
                    <a:pt x="8556" y="5793"/>
                  </a:lnTo>
                  <a:lnTo>
                    <a:pt x="8583" y="5734"/>
                  </a:lnTo>
                  <a:lnTo>
                    <a:pt x="8608" y="5677"/>
                  </a:lnTo>
                  <a:lnTo>
                    <a:pt x="8633" y="5619"/>
                  </a:lnTo>
                  <a:lnTo>
                    <a:pt x="8657" y="5560"/>
                  </a:lnTo>
                  <a:lnTo>
                    <a:pt x="8681" y="5502"/>
                  </a:lnTo>
                  <a:lnTo>
                    <a:pt x="8705" y="5443"/>
                  </a:lnTo>
                  <a:lnTo>
                    <a:pt x="8727" y="5383"/>
                  </a:lnTo>
                  <a:lnTo>
                    <a:pt x="8749" y="5324"/>
                  </a:lnTo>
                  <a:lnTo>
                    <a:pt x="8771" y="5264"/>
                  </a:lnTo>
                  <a:lnTo>
                    <a:pt x="8792" y="5205"/>
                  </a:lnTo>
                  <a:lnTo>
                    <a:pt x="8812" y="5144"/>
                  </a:lnTo>
                  <a:lnTo>
                    <a:pt x="8831" y="5085"/>
                  </a:lnTo>
                  <a:lnTo>
                    <a:pt x="8850" y="5025"/>
                  </a:lnTo>
                  <a:lnTo>
                    <a:pt x="8869" y="4964"/>
                  </a:lnTo>
                  <a:lnTo>
                    <a:pt x="8887" y="4903"/>
                  </a:lnTo>
                  <a:lnTo>
                    <a:pt x="8904" y="4842"/>
                  </a:lnTo>
                  <a:lnTo>
                    <a:pt x="8921" y="4780"/>
                  </a:lnTo>
                  <a:lnTo>
                    <a:pt x="8937" y="4720"/>
                  </a:lnTo>
                  <a:lnTo>
                    <a:pt x="8952" y="4658"/>
                  </a:lnTo>
                  <a:lnTo>
                    <a:pt x="8967" y="4597"/>
                  </a:lnTo>
                  <a:lnTo>
                    <a:pt x="8982" y="4535"/>
                  </a:lnTo>
                  <a:lnTo>
                    <a:pt x="8996" y="4473"/>
                  </a:lnTo>
                  <a:lnTo>
                    <a:pt x="9008" y="4411"/>
                  </a:lnTo>
                  <a:lnTo>
                    <a:pt x="9021" y="4349"/>
                  </a:lnTo>
                  <a:lnTo>
                    <a:pt x="9033" y="4287"/>
                  </a:lnTo>
                  <a:lnTo>
                    <a:pt x="9043" y="4225"/>
                  </a:lnTo>
                  <a:lnTo>
                    <a:pt x="9054" y="4162"/>
                  </a:lnTo>
                  <a:lnTo>
                    <a:pt x="9064" y="4099"/>
                  </a:lnTo>
                  <a:lnTo>
                    <a:pt x="9074" y="4037"/>
                  </a:lnTo>
                  <a:lnTo>
                    <a:pt x="9083" y="3974"/>
                  </a:lnTo>
                  <a:lnTo>
                    <a:pt x="9090" y="3912"/>
                  </a:lnTo>
                  <a:lnTo>
                    <a:pt x="9097" y="3848"/>
                  </a:lnTo>
                  <a:lnTo>
                    <a:pt x="9105" y="3785"/>
                  </a:lnTo>
                  <a:lnTo>
                    <a:pt x="9111" y="3723"/>
                  </a:lnTo>
                  <a:lnTo>
                    <a:pt x="9116" y="3659"/>
                  </a:lnTo>
                  <a:lnTo>
                    <a:pt x="9122" y="3596"/>
                  </a:lnTo>
                  <a:lnTo>
                    <a:pt x="9126" y="3533"/>
                  </a:lnTo>
                  <a:lnTo>
                    <a:pt x="9129" y="3470"/>
                  </a:lnTo>
                  <a:lnTo>
                    <a:pt x="9132" y="3407"/>
                  </a:lnTo>
                  <a:lnTo>
                    <a:pt x="9136" y="3343"/>
                  </a:lnTo>
                  <a:lnTo>
                    <a:pt x="9137" y="3280"/>
                  </a:lnTo>
                  <a:lnTo>
                    <a:pt x="9138" y="3217"/>
                  </a:lnTo>
                  <a:lnTo>
                    <a:pt x="9139" y="3153"/>
                  </a:lnTo>
                  <a:lnTo>
                    <a:pt x="9139" y="3090"/>
                  </a:lnTo>
                  <a:lnTo>
                    <a:pt x="9138" y="3027"/>
                  </a:lnTo>
                  <a:lnTo>
                    <a:pt x="9137" y="2963"/>
                  </a:lnTo>
                  <a:lnTo>
                    <a:pt x="9134" y="2899"/>
                  </a:lnTo>
                  <a:lnTo>
                    <a:pt x="9132" y="2837"/>
                  </a:lnTo>
                  <a:lnTo>
                    <a:pt x="9129" y="2773"/>
                  </a:lnTo>
                  <a:lnTo>
                    <a:pt x="9125" y="2711"/>
                  </a:lnTo>
                  <a:lnTo>
                    <a:pt x="9121" y="2647"/>
                  </a:lnTo>
                  <a:lnTo>
                    <a:pt x="9115" y="2584"/>
                  </a:lnTo>
                  <a:lnTo>
                    <a:pt x="9110" y="2521"/>
                  </a:lnTo>
                  <a:lnTo>
                    <a:pt x="9104" y="2458"/>
                  </a:lnTo>
                  <a:lnTo>
                    <a:pt x="9096" y="2394"/>
                  </a:lnTo>
                  <a:lnTo>
                    <a:pt x="9089" y="2332"/>
                  </a:lnTo>
                  <a:lnTo>
                    <a:pt x="9081" y="2269"/>
                  </a:lnTo>
                  <a:lnTo>
                    <a:pt x="9072" y="2207"/>
                  </a:lnTo>
                  <a:lnTo>
                    <a:pt x="9062" y="2144"/>
                  </a:lnTo>
                  <a:lnTo>
                    <a:pt x="9053" y="2081"/>
                  </a:lnTo>
                  <a:lnTo>
                    <a:pt x="9042" y="2019"/>
                  </a:lnTo>
                  <a:lnTo>
                    <a:pt x="9031" y="1956"/>
                  </a:lnTo>
                  <a:lnTo>
                    <a:pt x="9019" y="1895"/>
                  </a:lnTo>
                  <a:lnTo>
                    <a:pt x="9006" y="1832"/>
                  </a:lnTo>
                  <a:lnTo>
                    <a:pt x="8993" y="1771"/>
                  </a:lnTo>
                  <a:lnTo>
                    <a:pt x="8980" y="1708"/>
                  </a:lnTo>
                  <a:lnTo>
                    <a:pt x="8965" y="1646"/>
                  </a:lnTo>
                  <a:lnTo>
                    <a:pt x="8950" y="1585"/>
                  </a:lnTo>
                  <a:lnTo>
                    <a:pt x="8935" y="1523"/>
                  </a:lnTo>
                  <a:lnTo>
                    <a:pt x="8918" y="1463"/>
                  </a:lnTo>
                  <a:lnTo>
                    <a:pt x="8902" y="1401"/>
                  </a:lnTo>
                  <a:lnTo>
                    <a:pt x="8884" y="1341"/>
                  </a:lnTo>
                  <a:lnTo>
                    <a:pt x="8866" y="1279"/>
                  </a:lnTo>
                  <a:lnTo>
                    <a:pt x="8848" y="1219"/>
                  </a:lnTo>
                  <a:lnTo>
                    <a:pt x="8829" y="1159"/>
                  </a:lnTo>
                  <a:lnTo>
                    <a:pt x="8809" y="1099"/>
                  </a:lnTo>
                  <a:lnTo>
                    <a:pt x="8789" y="1038"/>
                  </a:lnTo>
                  <a:lnTo>
                    <a:pt x="8767" y="979"/>
                  </a:lnTo>
                  <a:lnTo>
                    <a:pt x="8746" y="920"/>
                  </a:lnTo>
                  <a:lnTo>
                    <a:pt x="8724" y="860"/>
                  </a:lnTo>
                  <a:lnTo>
                    <a:pt x="8701" y="801"/>
                  </a:lnTo>
                  <a:lnTo>
                    <a:pt x="8677" y="742"/>
                  </a:lnTo>
                  <a:lnTo>
                    <a:pt x="8654" y="683"/>
                  </a:lnTo>
                  <a:lnTo>
                    <a:pt x="8629" y="625"/>
                  </a:lnTo>
                  <a:lnTo>
                    <a:pt x="8604" y="567"/>
                  </a:lnTo>
                  <a:lnTo>
                    <a:pt x="8579" y="509"/>
                  </a:lnTo>
                  <a:lnTo>
                    <a:pt x="8552" y="452"/>
                  </a:lnTo>
                  <a:lnTo>
                    <a:pt x="8525" y="394"/>
                  </a:lnTo>
                  <a:lnTo>
                    <a:pt x="8498" y="337"/>
                  </a:lnTo>
                  <a:lnTo>
                    <a:pt x="8470" y="280"/>
                  </a:lnTo>
                  <a:lnTo>
                    <a:pt x="8442" y="224"/>
                  </a:lnTo>
                  <a:lnTo>
                    <a:pt x="8413" y="167"/>
                  </a:lnTo>
                  <a:lnTo>
                    <a:pt x="8383" y="111"/>
                  </a:lnTo>
                  <a:lnTo>
                    <a:pt x="8353" y="56"/>
                  </a:lnTo>
                  <a:lnTo>
                    <a:pt x="8322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06" name="Freeform 110"/>
            <p:cNvSpPr>
              <a:spLocks/>
            </p:cNvSpPr>
            <p:nvPr/>
          </p:nvSpPr>
          <p:spPr bwMode="auto">
            <a:xfrm>
              <a:off x="2825" y="766"/>
              <a:ext cx="1099" cy="775"/>
            </a:xfrm>
            <a:custGeom>
              <a:avLst/>
              <a:gdLst>
                <a:gd name="T0" fmla="*/ 1091 w 4505"/>
                <a:gd name="T1" fmla="*/ 762 h 3173"/>
                <a:gd name="T2" fmla="*/ 1076 w 4505"/>
                <a:gd name="T3" fmla="*/ 735 h 3173"/>
                <a:gd name="T4" fmla="*/ 1059 w 4505"/>
                <a:gd name="T5" fmla="*/ 709 h 3173"/>
                <a:gd name="T6" fmla="*/ 1043 w 4505"/>
                <a:gd name="T7" fmla="*/ 682 h 3173"/>
                <a:gd name="T8" fmla="*/ 1026 w 4505"/>
                <a:gd name="T9" fmla="*/ 657 h 3173"/>
                <a:gd name="T10" fmla="*/ 1008 w 4505"/>
                <a:gd name="T11" fmla="*/ 631 h 3173"/>
                <a:gd name="T12" fmla="*/ 990 w 4505"/>
                <a:gd name="T13" fmla="*/ 606 h 3173"/>
                <a:gd name="T14" fmla="*/ 971 w 4505"/>
                <a:gd name="T15" fmla="*/ 582 h 3173"/>
                <a:gd name="T16" fmla="*/ 952 w 4505"/>
                <a:gd name="T17" fmla="*/ 558 h 3173"/>
                <a:gd name="T18" fmla="*/ 932 w 4505"/>
                <a:gd name="T19" fmla="*/ 534 h 3173"/>
                <a:gd name="T20" fmla="*/ 912 w 4505"/>
                <a:gd name="T21" fmla="*/ 510 h 3173"/>
                <a:gd name="T22" fmla="*/ 892 w 4505"/>
                <a:gd name="T23" fmla="*/ 487 h 3173"/>
                <a:gd name="T24" fmla="*/ 871 w 4505"/>
                <a:gd name="T25" fmla="*/ 465 h 3173"/>
                <a:gd name="T26" fmla="*/ 849 w 4505"/>
                <a:gd name="T27" fmla="*/ 442 h 3173"/>
                <a:gd name="T28" fmla="*/ 827 w 4505"/>
                <a:gd name="T29" fmla="*/ 420 h 3173"/>
                <a:gd name="T30" fmla="*/ 805 w 4505"/>
                <a:gd name="T31" fmla="*/ 399 h 3173"/>
                <a:gd name="T32" fmla="*/ 782 w 4505"/>
                <a:gd name="T33" fmla="*/ 378 h 3173"/>
                <a:gd name="T34" fmla="*/ 759 w 4505"/>
                <a:gd name="T35" fmla="*/ 358 h 3173"/>
                <a:gd name="T36" fmla="*/ 735 w 4505"/>
                <a:gd name="T37" fmla="*/ 338 h 3173"/>
                <a:gd name="T38" fmla="*/ 711 w 4505"/>
                <a:gd name="T39" fmla="*/ 318 h 3173"/>
                <a:gd name="T40" fmla="*/ 687 w 4505"/>
                <a:gd name="T41" fmla="*/ 299 h 3173"/>
                <a:gd name="T42" fmla="*/ 662 w 4505"/>
                <a:gd name="T43" fmla="*/ 281 h 3173"/>
                <a:gd name="T44" fmla="*/ 637 w 4505"/>
                <a:gd name="T45" fmla="*/ 263 h 3173"/>
                <a:gd name="T46" fmla="*/ 612 w 4505"/>
                <a:gd name="T47" fmla="*/ 245 h 3173"/>
                <a:gd name="T48" fmla="*/ 586 w 4505"/>
                <a:gd name="T49" fmla="*/ 228 h 3173"/>
                <a:gd name="T50" fmla="*/ 560 w 4505"/>
                <a:gd name="T51" fmla="*/ 212 h 3173"/>
                <a:gd name="T52" fmla="*/ 534 w 4505"/>
                <a:gd name="T53" fmla="*/ 195 h 3173"/>
                <a:gd name="T54" fmla="*/ 507 w 4505"/>
                <a:gd name="T55" fmla="*/ 180 h 3173"/>
                <a:gd name="T56" fmla="*/ 480 w 4505"/>
                <a:gd name="T57" fmla="*/ 165 h 3173"/>
                <a:gd name="T58" fmla="*/ 452 w 4505"/>
                <a:gd name="T59" fmla="*/ 151 h 3173"/>
                <a:gd name="T60" fmla="*/ 425 w 4505"/>
                <a:gd name="T61" fmla="*/ 137 h 3173"/>
                <a:gd name="T62" fmla="*/ 397 w 4505"/>
                <a:gd name="T63" fmla="*/ 123 h 3173"/>
                <a:gd name="T64" fmla="*/ 369 w 4505"/>
                <a:gd name="T65" fmla="*/ 111 h 3173"/>
                <a:gd name="T66" fmla="*/ 341 w 4505"/>
                <a:gd name="T67" fmla="*/ 99 h 3173"/>
                <a:gd name="T68" fmla="*/ 312 w 4505"/>
                <a:gd name="T69" fmla="*/ 87 h 3173"/>
                <a:gd name="T70" fmla="*/ 283 w 4505"/>
                <a:gd name="T71" fmla="*/ 76 h 3173"/>
                <a:gd name="T72" fmla="*/ 254 w 4505"/>
                <a:gd name="T73" fmla="*/ 65 h 3173"/>
                <a:gd name="T74" fmla="*/ 225 w 4505"/>
                <a:gd name="T75" fmla="*/ 55 h 3173"/>
                <a:gd name="T76" fmla="*/ 195 w 4505"/>
                <a:gd name="T77" fmla="*/ 46 h 3173"/>
                <a:gd name="T78" fmla="*/ 166 w 4505"/>
                <a:gd name="T79" fmla="*/ 37 h 3173"/>
                <a:gd name="T80" fmla="*/ 136 w 4505"/>
                <a:gd name="T81" fmla="*/ 29 h 3173"/>
                <a:gd name="T82" fmla="*/ 106 w 4505"/>
                <a:gd name="T83" fmla="*/ 21 h 3173"/>
                <a:gd name="T84" fmla="*/ 76 w 4505"/>
                <a:gd name="T85" fmla="*/ 15 h 3173"/>
                <a:gd name="T86" fmla="*/ 45 w 4505"/>
                <a:gd name="T87" fmla="*/ 8 h 3173"/>
                <a:gd name="T88" fmla="*/ 15 w 4505"/>
                <a:gd name="T89" fmla="*/ 3 h 317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505" h="3173">
                  <a:moveTo>
                    <a:pt x="4505" y="3173"/>
                  </a:moveTo>
                  <a:lnTo>
                    <a:pt x="4474" y="3118"/>
                  </a:lnTo>
                  <a:lnTo>
                    <a:pt x="4442" y="3063"/>
                  </a:lnTo>
                  <a:lnTo>
                    <a:pt x="4410" y="3009"/>
                  </a:lnTo>
                  <a:lnTo>
                    <a:pt x="4377" y="2954"/>
                  </a:lnTo>
                  <a:lnTo>
                    <a:pt x="4343" y="2901"/>
                  </a:lnTo>
                  <a:lnTo>
                    <a:pt x="4310" y="2847"/>
                  </a:lnTo>
                  <a:lnTo>
                    <a:pt x="4276" y="2794"/>
                  </a:lnTo>
                  <a:lnTo>
                    <a:pt x="4241" y="2742"/>
                  </a:lnTo>
                  <a:lnTo>
                    <a:pt x="4204" y="2689"/>
                  </a:lnTo>
                  <a:lnTo>
                    <a:pt x="4168" y="2637"/>
                  </a:lnTo>
                  <a:lnTo>
                    <a:pt x="4132" y="2585"/>
                  </a:lnTo>
                  <a:lnTo>
                    <a:pt x="4095" y="2534"/>
                  </a:lnTo>
                  <a:lnTo>
                    <a:pt x="4058" y="2483"/>
                  </a:lnTo>
                  <a:lnTo>
                    <a:pt x="4020" y="2432"/>
                  </a:lnTo>
                  <a:lnTo>
                    <a:pt x="3981" y="2382"/>
                  </a:lnTo>
                  <a:lnTo>
                    <a:pt x="3942" y="2332"/>
                  </a:lnTo>
                  <a:lnTo>
                    <a:pt x="3902" y="2283"/>
                  </a:lnTo>
                  <a:lnTo>
                    <a:pt x="3862" y="2234"/>
                  </a:lnTo>
                  <a:lnTo>
                    <a:pt x="3821" y="2185"/>
                  </a:lnTo>
                  <a:lnTo>
                    <a:pt x="3781" y="2137"/>
                  </a:lnTo>
                  <a:lnTo>
                    <a:pt x="3740" y="2089"/>
                  </a:lnTo>
                  <a:lnTo>
                    <a:pt x="3697" y="2042"/>
                  </a:lnTo>
                  <a:lnTo>
                    <a:pt x="3655" y="1995"/>
                  </a:lnTo>
                  <a:lnTo>
                    <a:pt x="3612" y="1948"/>
                  </a:lnTo>
                  <a:lnTo>
                    <a:pt x="3569" y="1902"/>
                  </a:lnTo>
                  <a:lnTo>
                    <a:pt x="3525" y="1856"/>
                  </a:lnTo>
                  <a:lnTo>
                    <a:pt x="3481" y="1810"/>
                  </a:lnTo>
                  <a:lnTo>
                    <a:pt x="3436" y="1766"/>
                  </a:lnTo>
                  <a:lnTo>
                    <a:pt x="3391" y="1721"/>
                  </a:lnTo>
                  <a:lnTo>
                    <a:pt x="3345" y="1678"/>
                  </a:lnTo>
                  <a:lnTo>
                    <a:pt x="3299" y="1634"/>
                  </a:lnTo>
                  <a:lnTo>
                    <a:pt x="3253" y="1591"/>
                  </a:lnTo>
                  <a:lnTo>
                    <a:pt x="3206" y="1548"/>
                  </a:lnTo>
                  <a:lnTo>
                    <a:pt x="3158" y="1506"/>
                  </a:lnTo>
                  <a:lnTo>
                    <a:pt x="3111" y="1465"/>
                  </a:lnTo>
                  <a:lnTo>
                    <a:pt x="3063" y="1423"/>
                  </a:lnTo>
                  <a:lnTo>
                    <a:pt x="3014" y="1383"/>
                  </a:lnTo>
                  <a:lnTo>
                    <a:pt x="2965" y="1343"/>
                  </a:lnTo>
                  <a:lnTo>
                    <a:pt x="2916" y="1303"/>
                  </a:lnTo>
                  <a:lnTo>
                    <a:pt x="2867" y="1264"/>
                  </a:lnTo>
                  <a:lnTo>
                    <a:pt x="2817" y="1225"/>
                  </a:lnTo>
                  <a:lnTo>
                    <a:pt x="2766" y="1187"/>
                  </a:lnTo>
                  <a:lnTo>
                    <a:pt x="2715" y="1149"/>
                  </a:lnTo>
                  <a:lnTo>
                    <a:pt x="2664" y="1112"/>
                  </a:lnTo>
                  <a:lnTo>
                    <a:pt x="2612" y="1075"/>
                  </a:lnTo>
                  <a:lnTo>
                    <a:pt x="2560" y="1039"/>
                  </a:lnTo>
                  <a:lnTo>
                    <a:pt x="2508" y="1003"/>
                  </a:lnTo>
                  <a:lnTo>
                    <a:pt x="2456" y="968"/>
                  </a:lnTo>
                  <a:lnTo>
                    <a:pt x="2403" y="933"/>
                  </a:lnTo>
                  <a:lnTo>
                    <a:pt x="2349" y="899"/>
                  </a:lnTo>
                  <a:lnTo>
                    <a:pt x="2296" y="866"/>
                  </a:lnTo>
                  <a:lnTo>
                    <a:pt x="2242" y="833"/>
                  </a:lnTo>
                  <a:lnTo>
                    <a:pt x="2187" y="800"/>
                  </a:lnTo>
                  <a:lnTo>
                    <a:pt x="2132" y="769"/>
                  </a:lnTo>
                  <a:lnTo>
                    <a:pt x="2077" y="737"/>
                  </a:lnTo>
                  <a:lnTo>
                    <a:pt x="2022" y="706"/>
                  </a:lnTo>
                  <a:lnTo>
                    <a:pt x="1967" y="675"/>
                  </a:lnTo>
                  <a:lnTo>
                    <a:pt x="1911" y="645"/>
                  </a:lnTo>
                  <a:lnTo>
                    <a:pt x="1854" y="617"/>
                  </a:lnTo>
                  <a:lnTo>
                    <a:pt x="1798" y="588"/>
                  </a:lnTo>
                  <a:lnTo>
                    <a:pt x="1742" y="560"/>
                  </a:lnTo>
                  <a:lnTo>
                    <a:pt x="1685" y="532"/>
                  </a:lnTo>
                  <a:lnTo>
                    <a:pt x="1627" y="505"/>
                  </a:lnTo>
                  <a:lnTo>
                    <a:pt x="1570" y="479"/>
                  </a:lnTo>
                  <a:lnTo>
                    <a:pt x="1512" y="453"/>
                  </a:lnTo>
                  <a:lnTo>
                    <a:pt x="1454" y="428"/>
                  </a:lnTo>
                  <a:lnTo>
                    <a:pt x="1396" y="404"/>
                  </a:lnTo>
                  <a:lnTo>
                    <a:pt x="1337" y="379"/>
                  </a:lnTo>
                  <a:lnTo>
                    <a:pt x="1278" y="356"/>
                  </a:lnTo>
                  <a:lnTo>
                    <a:pt x="1219" y="332"/>
                  </a:lnTo>
                  <a:lnTo>
                    <a:pt x="1160" y="310"/>
                  </a:lnTo>
                  <a:lnTo>
                    <a:pt x="1101" y="289"/>
                  </a:lnTo>
                  <a:lnTo>
                    <a:pt x="1041" y="268"/>
                  </a:lnTo>
                  <a:lnTo>
                    <a:pt x="981" y="247"/>
                  </a:lnTo>
                  <a:lnTo>
                    <a:pt x="921" y="227"/>
                  </a:lnTo>
                  <a:lnTo>
                    <a:pt x="861" y="207"/>
                  </a:lnTo>
                  <a:lnTo>
                    <a:pt x="801" y="189"/>
                  </a:lnTo>
                  <a:lnTo>
                    <a:pt x="739" y="170"/>
                  </a:lnTo>
                  <a:lnTo>
                    <a:pt x="679" y="153"/>
                  </a:lnTo>
                  <a:lnTo>
                    <a:pt x="618" y="136"/>
                  </a:lnTo>
                  <a:lnTo>
                    <a:pt x="557" y="119"/>
                  </a:lnTo>
                  <a:lnTo>
                    <a:pt x="495" y="104"/>
                  </a:lnTo>
                  <a:lnTo>
                    <a:pt x="434" y="88"/>
                  </a:lnTo>
                  <a:lnTo>
                    <a:pt x="372" y="75"/>
                  </a:lnTo>
                  <a:lnTo>
                    <a:pt x="311" y="61"/>
                  </a:lnTo>
                  <a:lnTo>
                    <a:pt x="249" y="47"/>
                  </a:lnTo>
                  <a:lnTo>
                    <a:pt x="186" y="34"/>
                  </a:lnTo>
                  <a:lnTo>
                    <a:pt x="125" y="23"/>
                  </a:lnTo>
                  <a:lnTo>
                    <a:pt x="62" y="11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07" name="Freeform 111"/>
            <p:cNvSpPr>
              <a:spLocks/>
            </p:cNvSpPr>
            <p:nvPr/>
          </p:nvSpPr>
          <p:spPr bwMode="auto">
            <a:xfrm>
              <a:off x="2273" y="949"/>
              <a:ext cx="162" cy="164"/>
            </a:xfrm>
            <a:custGeom>
              <a:avLst/>
              <a:gdLst>
                <a:gd name="T0" fmla="*/ 93 w 670"/>
                <a:gd name="T1" fmla="*/ 164 h 669"/>
                <a:gd name="T2" fmla="*/ 99 w 670"/>
                <a:gd name="T3" fmla="*/ 162 h 669"/>
                <a:gd name="T4" fmla="*/ 105 w 670"/>
                <a:gd name="T5" fmla="*/ 161 h 669"/>
                <a:gd name="T6" fmla="*/ 111 w 670"/>
                <a:gd name="T7" fmla="*/ 159 h 669"/>
                <a:gd name="T8" fmla="*/ 117 w 670"/>
                <a:gd name="T9" fmla="*/ 156 h 669"/>
                <a:gd name="T10" fmla="*/ 122 w 670"/>
                <a:gd name="T11" fmla="*/ 153 h 669"/>
                <a:gd name="T12" fmla="*/ 128 w 670"/>
                <a:gd name="T13" fmla="*/ 150 h 669"/>
                <a:gd name="T14" fmla="*/ 133 w 670"/>
                <a:gd name="T15" fmla="*/ 146 h 669"/>
                <a:gd name="T16" fmla="*/ 137 w 670"/>
                <a:gd name="T17" fmla="*/ 141 h 669"/>
                <a:gd name="T18" fmla="*/ 141 w 670"/>
                <a:gd name="T19" fmla="*/ 137 h 669"/>
                <a:gd name="T20" fmla="*/ 145 w 670"/>
                <a:gd name="T21" fmla="*/ 132 h 669"/>
                <a:gd name="T22" fmla="*/ 149 w 670"/>
                <a:gd name="T23" fmla="*/ 127 h 669"/>
                <a:gd name="T24" fmla="*/ 152 w 670"/>
                <a:gd name="T25" fmla="*/ 121 h 669"/>
                <a:gd name="T26" fmla="*/ 155 w 670"/>
                <a:gd name="T27" fmla="*/ 116 h 669"/>
                <a:gd name="T28" fmla="*/ 157 w 670"/>
                <a:gd name="T29" fmla="*/ 110 h 669"/>
                <a:gd name="T30" fmla="*/ 159 w 670"/>
                <a:gd name="T31" fmla="*/ 104 h 669"/>
                <a:gd name="T32" fmla="*/ 161 w 670"/>
                <a:gd name="T33" fmla="*/ 98 h 669"/>
                <a:gd name="T34" fmla="*/ 162 w 670"/>
                <a:gd name="T35" fmla="*/ 91 h 669"/>
                <a:gd name="T36" fmla="*/ 162 w 670"/>
                <a:gd name="T37" fmla="*/ 85 h 669"/>
                <a:gd name="T38" fmla="*/ 162 w 670"/>
                <a:gd name="T39" fmla="*/ 79 h 669"/>
                <a:gd name="T40" fmla="*/ 162 w 670"/>
                <a:gd name="T41" fmla="*/ 73 h 669"/>
                <a:gd name="T42" fmla="*/ 161 w 670"/>
                <a:gd name="T43" fmla="*/ 66 h 669"/>
                <a:gd name="T44" fmla="*/ 159 w 670"/>
                <a:gd name="T45" fmla="*/ 60 h 669"/>
                <a:gd name="T46" fmla="*/ 157 w 670"/>
                <a:gd name="T47" fmla="*/ 54 h 669"/>
                <a:gd name="T48" fmla="*/ 155 w 670"/>
                <a:gd name="T49" fmla="*/ 49 h 669"/>
                <a:gd name="T50" fmla="*/ 152 w 670"/>
                <a:gd name="T51" fmla="*/ 43 h 669"/>
                <a:gd name="T52" fmla="*/ 149 w 670"/>
                <a:gd name="T53" fmla="*/ 37 h 669"/>
                <a:gd name="T54" fmla="*/ 145 w 670"/>
                <a:gd name="T55" fmla="*/ 32 h 669"/>
                <a:gd name="T56" fmla="*/ 141 w 670"/>
                <a:gd name="T57" fmla="*/ 27 h 669"/>
                <a:gd name="T58" fmla="*/ 137 w 670"/>
                <a:gd name="T59" fmla="*/ 23 h 669"/>
                <a:gd name="T60" fmla="*/ 132 w 670"/>
                <a:gd name="T61" fmla="*/ 19 h 669"/>
                <a:gd name="T62" fmla="*/ 127 w 670"/>
                <a:gd name="T63" fmla="*/ 15 h 669"/>
                <a:gd name="T64" fmla="*/ 122 w 670"/>
                <a:gd name="T65" fmla="*/ 11 h 669"/>
                <a:gd name="T66" fmla="*/ 117 w 670"/>
                <a:gd name="T67" fmla="*/ 9 h 669"/>
                <a:gd name="T68" fmla="*/ 111 w 670"/>
                <a:gd name="T69" fmla="*/ 6 h 669"/>
                <a:gd name="T70" fmla="*/ 105 w 670"/>
                <a:gd name="T71" fmla="*/ 4 h 669"/>
                <a:gd name="T72" fmla="*/ 99 w 670"/>
                <a:gd name="T73" fmla="*/ 2 h 669"/>
                <a:gd name="T74" fmla="*/ 93 w 670"/>
                <a:gd name="T75" fmla="*/ 1 h 669"/>
                <a:gd name="T76" fmla="*/ 87 w 670"/>
                <a:gd name="T77" fmla="*/ 0 h 669"/>
                <a:gd name="T78" fmla="*/ 81 w 670"/>
                <a:gd name="T79" fmla="*/ 0 h 669"/>
                <a:gd name="T80" fmla="*/ 74 w 670"/>
                <a:gd name="T81" fmla="*/ 0 h 669"/>
                <a:gd name="T82" fmla="*/ 68 w 670"/>
                <a:gd name="T83" fmla="*/ 1 h 669"/>
                <a:gd name="T84" fmla="*/ 62 w 670"/>
                <a:gd name="T85" fmla="*/ 2 h 669"/>
                <a:gd name="T86" fmla="*/ 56 w 670"/>
                <a:gd name="T87" fmla="*/ 4 h 669"/>
                <a:gd name="T88" fmla="*/ 51 w 670"/>
                <a:gd name="T89" fmla="*/ 6 h 669"/>
                <a:gd name="T90" fmla="*/ 45 w 670"/>
                <a:gd name="T91" fmla="*/ 9 h 669"/>
                <a:gd name="T92" fmla="*/ 39 w 670"/>
                <a:gd name="T93" fmla="*/ 12 h 669"/>
                <a:gd name="T94" fmla="*/ 34 w 670"/>
                <a:gd name="T95" fmla="*/ 15 h 669"/>
                <a:gd name="T96" fmla="*/ 29 w 670"/>
                <a:gd name="T97" fmla="*/ 19 h 669"/>
                <a:gd name="T98" fmla="*/ 24 w 670"/>
                <a:gd name="T99" fmla="*/ 23 h 669"/>
                <a:gd name="T100" fmla="*/ 21 w 670"/>
                <a:gd name="T101" fmla="*/ 28 h 669"/>
                <a:gd name="T102" fmla="*/ 16 w 670"/>
                <a:gd name="T103" fmla="*/ 32 h 669"/>
                <a:gd name="T104" fmla="*/ 13 w 670"/>
                <a:gd name="T105" fmla="*/ 38 h 669"/>
                <a:gd name="T106" fmla="*/ 10 w 670"/>
                <a:gd name="T107" fmla="*/ 43 h 669"/>
                <a:gd name="T108" fmla="*/ 7 w 670"/>
                <a:gd name="T109" fmla="*/ 49 h 669"/>
                <a:gd name="T110" fmla="*/ 5 w 670"/>
                <a:gd name="T111" fmla="*/ 55 h 669"/>
                <a:gd name="T112" fmla="*/ 3 w 670"/>
                <a:gd name="T113" fmla="*/ 61 h 669"/>
                <a:gd name="T114" fmla="*/ 1 w 670"/>
                <a:gd name="T115" fmla="*/ 67 h 669"/>
                <a:gd name="T116" fmla="*/ 0 w 670"/>
                <a:gd name="T117" fmla="*/ 73 h 669"/>
                <a:gd name="T118" fmla="*/ 0 w 670"/>
                <a:gd name="T119" fmla="*/ 79 h 669"/>
                <a:gd name="T120" fmla="*/ 0 w 670"/>
                <a:gd name="T121" fmla="*/ 86 h 669"/>
                <a:gd name="T122" fmla="*/ 0 w 670"/>
                <a:gd name="T123" fmla="*/ 92 h 66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70" h="669">
                  <a:moveTo>
                    <a:pt x="367" y="669"/>
                  </a:moveTo>
                  <a:lnTo>
                    <a:pt x="373" y="668"/>
                  </a:lnTo>
                  <a:lnTo>
                    <a:pt x="379" y="668"/>
                  </a:lnTo>
                  <a:lnTo>
                    <a:pt x="386" y="667"/>
                  </a:lnTo>
                  <a:lnTo>
                    <a:pt x="392" y="666"/>
                  </a:lnTo>
                  <a:lnTo>
                    <a:pt x="399" y="665"/>
                  </a:lnTo>
                  <a:lnTo>
                    <a:pt x="405" y="663"/>
                  </a:lnTo>
                  <a:lnTo>
                    <a:pt x="411" y="662"/>
                  </a:lnTo>
                  <a:lnTo>
                    <a:pt x="418" y="661"/>
                  </a:lnTo>
                  <a:lnTo>
                    <a:pt x="424" y="659"/>
                  </a:lnTo>
                  <a:lnTo>
                    <a:pt x="430" y="658"/>
                  </a:lnTo>
                  <a:lnTo>
                    <a:pt x="436" y="655"/>
                  </a:lnTo>
                  <a:lnTo>
                    <a:pt x="442" y="653"/>
                  </a:lnTo>
                  <a:lnTo>
                    <a:pt x="448" y="651"/>
                  </a:lnTo>
                  <a:lnTo>
                    <a:pt x="455" y="649"/>
                  </a:lnTo>
                  <a:lnTo>
                    <a:pt x="460" y="647"/>
                  </a:lnTo>
                  <a:lnTo>
                    <a:pt x="466" y="644"/>
                  </a:lnTo>
                  <a:lnTo>
                    <a:pt x="472" y="642"/>
                  </a:lnTo>
                  <a:lnTo>
                    <a:pt x="478" y="638"/>
                  </a:lnTo>
                  <a:lnTo>
                    <a:pt x="483" y="636"/>
                  </a:lnTo>
                  <a:lnTo>
                    <a:pt x="490" y="633"/>
                  </a:lnTo>
                  <a:lnTo>
                    <a:pt x="495" y="630"/>
                  </a:lnTo>
                  <a:lnTo>
                    <a:pt x="500" y="627"/>
                  </a:lnTo>
                  <a:lnTo>
                    <a:pt x="506" y="624"/>
                  </a:lnTo>
                  <a:lnTo>
                    <a:pt x="512" y="620"/>
                  </a:lnTo>
                  <a:lnTo>
                    <a:pt x="517" y="617"/>
                  </a:lnTo>
                  <a:lnTo>
                    <a:pt x="523" y="613"/>
                  </a:lnTo>
                  <a:lnTo>
                    <a:pt x="528" y="610"/>
                  </a:lnTo>
                  <a:lnTo>
                    <a:pt x="533" y="606"/>
                  </a:lnTo>
                  <a:lnTo>
                    <a:pt x="539" y="602"/>
                  </a:lnTo>
                  <a:lnTo>
                    <a:pt x="543" y="598"/>
                  </a:lnTo>
                  <a:lnTo>
                    <a:pt x="548" y="594"/>
                  </a:lnTo>
                  <a:lnTo>
                    <a:pt x="553" y="590"/>
                  </a:lnTo>
                  <a:lnTo>
                    <a:pt x="558" y="585"/>
                  </a:lnTo>
                  <a:lnTo>
                    <a:pt x="563" y="581"/>
                  </a:lnTo>
                  <a:lnTo>
                    <a:pt x="567" y="577"/>
                  </a:lnTo>
                  <a:lnTo>
                    <a:pt x="572" y="573"/>
                  </a:lnTo>
                  <a:lnTo>
                    <a:pt x="577" y="567"/>
                  </a:lnTo>
                  <a:lnTo>
                    <a:pt x="581" y="563"/>
                  </a:lnTo>
                  <a:lnTo>
                    <a:pt x="585" y="559"/>
                  </a:lnTo>
                  <a:lnTo>
                    <a:pt x="590" y="554"/>
                  </a:lnTo>
                  <a:lnTo>
                    <a:pt x="594" y="548"/>
                  </a:lnTo>
                  <a:lnTo>
                    <a:pt x="598" y="544"/>
                  </a:lnTo>
                  <a:lnTo>
                    <a:pt x="601" y="539"/>
                  </a:lnTo>
                  <a:lnTo>
                    <a:pt x="605" y="533"/>
                  </a:lnTo>
                  <a:lnTo>
                    <a:pt x="609" y="528"/>
                  </a:lnTo>
                  <a:lnTo>
                    <a:pt x="613" y="523"/>
                  </a:lnTo>
                  <a:lnTo>
                    <a:pt x="616" y="517"/>
                  </a:lnTo>
                  <a:lnTo>
                    <a:pt x="619" y="512"/>
                  </a:lnTo>
                  <a:lnTo>
                    <a:pt x="624" y="507"/>
                  </a:lnTo>
                  <a:lnTo>
                    <a:pt x="627" y="500"/>
                  </a:lnTo>
                  <a:lnTo>
                    <a:pt x="630" y="495"/>
                  </a:lnTo>
                  <a:lnTo>
                    <a:pt x="632" y="490"/>
                  </a:lnTo>
                  <a:lnTo>
                    <a:pt x="635" y="484"/>
                  </a:lnTo>
                  <a:lnTo>
                    <a:pt x="638" y="478"/>
                  </a:lnTo>
                  <a:lnTo>
                    <a:pt x="640" y="472"/>
                  </a:lnTo>
                  <a:lnTo>
                    <a:pt x="644" y="467"/>
                  </a:lnTo>
                  <a:lnTo>
                    <a:pt x="646" y="460"/>
                  </a:lnTo>
                  <a:lnTo>
                    <a:pt x="648" y="455"/>
                  </a:lnTo>
                  <a:lnTo>
                    <a:pt x="650" y="448"/>
                  </a:lnTo>
                  <a:lnTo>
                    <a:pt x="652" y="442"/>
                  </a:lnTo>
                  <a:lnTo>
                    <a:pt x="654" y="437"/>
                  </a:lnTo>
                  <a:lnTo>
                    <a:pt x="656" y="430"/>
                  </a:lnTo>
                  <a:lnTo>
                    <a:pt x="659" y="424"/>
                  </a:lnTo>
                  <a:lnTo>
                    <a:pt x="660" y="418"/>
                  </a:lnTo>
                  <a:lnTo>
                    <a:pt x="662" y="411"/>
                  </a:lnTo>
                  <a:lnTo>
                    <a:pt x="663" y="405"/>
                  </a:lnTo>
                  <a:lnTo>
                    <a:pt x="664" y="399"/>
                  </a:lnTo>
                  <a:lnTo>
                    <a:pt x="665" y="392"/>
                  </a:lnTo>
                  <a:lnTo>
                    <a:pt x="666" y="386"/>
                  </a:lnTo>
                  <a:lnTo>
                    <a:pt x="667" y="380"/>
                  </a:lnTo>
                  <a:lnTo>
                    <a:pt x="668" y="373"/>
                  </a:lnTo>
                  <a:lnTo>
                    <a:pt x="668" y="367"/>
                  </a:lnTo>
                  <a:lnTo>
                    <a:pt x="669" y="360"/>
                  </a:lnTo>
                  <a:lnTo>
                    <a:pt x="669" y="354"/>
                  </a:lnTo>
                  <a:lnTo>
                    <a:pt x="670" y="348"/>
                  </a:lnTo>
                  <a:lnTo>
                    <a:pt x="670" y="341"/>
                  </a:lnTo>
                  <a:lnTo>
                    <a:pt x="670" y="335"/>
                  </a:lnTo>
                  <a:lnTo>
                    <a:pt x="670" y="329"/>
                  </a:lnTo>
                  <a:lnTo>
                    <a:pt x="670" y="322"/>
                  </a:lnTo>
                  <a:lnTo>
                    <a:pt x="669" y="316"/>
                  </a:lnTo>
                  <a:lnTo>
                    <a:pt x="669" y="310"/>
                  </a:lnTo>
                  <a:lnTo>
                    <a:pt x="668" y="303"/>
                  </a:lnTo>
                  <a:lnTo>
                    <a:pt x="668" y="297"/>
                  </a:lnTo>
                  <a:lnTo>
                    <a:pt x="667" y="290"/>
                  </a:lnTo>
                  <a:lnTo>
                    <a:pt x="666" y="284"/>
                  </a:lnTo>
                  <a:lnTo>
                    <a:pt x="665" y="278"/>
                  </a:lnTo>
                  <a:lnTo>
                    <a:pt x="664" y="271"/>
                  </a:lnTo>
                  <a:lnTo>
                    <a:pt x="663" y="265"/>
                  </a:lnTo>
                  <a:lnTo>
                    <a:pt x="661" y="259"/>
                  </a:lnTo>
                  <a:lnTo>
                    <a:pt x="660" y="252"/>
                  </a:lnTo>
                  <a:lnTo>
                    <a:pt x="657" y="246"/>
                  </a:lnTo>
                  <a:lnTo>
                    <a:pt x="656" y="239"/>
                  </a:lnTo>
                  <a:lnTo>
                    <a:pt x="654" y="234"/>
                  </a:lnTo>
                  <a:lnTo>
                    <a:pt x="652" y="228"/>
                  </a:lnTo>
                  <a:lnTo>
                    <a:pt x="650" y="221"/>
                  </a:lnTo>
                  <a:lnTo>
                    <a:pt x="648" y="216"/>
                  </a:lnTo>
                  <a:lnTo>
                    <a:pt x="646" y="210"/>
                  </a:lnTo>
                  <a:lnTo>
                    <a:pt x="643" y="203"/>
                  </a:lnTo>
                  <a:lnTo>
                    <a:pt x="640" y="198"/>
                  </a:lnTo>
                  <a:lnTo>
                    <a:pt x="637" y="192"/>
                  </a:lnTo>
                  <a:lnTo>
                    <a:pt x="635" y="186"/>
                  </a:lnTo>
                  <a:lnTo>
                    <a:pt x="632" y="180"/>
                  </a:lnTo>
                  <a:lnTo>
                    <a:pt x="629" y="175"/>
                  </a:lnTo>
                  <a:lnTo>
                    <a:pt x="626" y="169"/>
                  </a:lnTo>
                  <a:lnTo>
                    <a:pt x="622" y="164"/>
                  </a:lnTo>
                  <a:lnTo>
                    <a:pt x="619" y="158"/>
                  </a:lnTo>
                  <a:lnTo>
                    <a:pt x="616" y="152"/>
                  </a:lnTo>
                  <a:lnTo>
                    <a:pt x="612" y="147"/>
                  </a:lnTo>
                  <a:lnTo>
                    <a:pt x="609" y="142"/>
                  </a:lnTo>
                  <a:lnTo>
                    <a:pt x="604" y="137"/>
                  </a:lnTo>
                  <a:lnTo>
                    <a:pt x="601" y="131"/>
                  </a:lnTo>
                  <a:lnTo>
                    <a:pt x="597" y="127"/>
                  </a:lnTo>
                  <a:lnTo>
                    <a:pt x="593" y="122"/>
                  </a:lnTo>
                  <a:lnTo>
                    <a:pt x="588" y="116"/>
                  </a:lnTo>
                  <a:lnTo>
                    <a:pt x="584" y="112"/>
                  </a:lnTo>
                  <a:lnTo>
                    <a:pt x="580" y="107"/>
                  </a:lnTo>
                  <a:lnTo>
                    <a:pt x="576" y="103"/>
                  </a:lnTo>
                  <a:lnTo>
                    <a:pt x="572" y="98"/>
                  </a:lnTo>
                  <a:lnTo>
                    <a:pt x="567" y="93"/>
                  </a:lnTo>
                  <a:lnTo>
                    <a:pt x="562" y="89"/>
                  </a:lnTo>
                  <a:lnTo>
                    <a:pt x="558" y="85"/>
                  </a:lnTo>
                  <a:lnTo>
                    <a:pt x="552" y="80"/>
                  </a:lnTo>
                  <a:lnTo>
                    <a:pt x="547" y="76"/>
                  </a:lnTo>
                  <a:lnTo>
                    <a:pt x="543" y="72"/>
                  </a:lnTo>
                  <a:lnTo>
                    <a:pt x="538" y="69"/>
                  </a:lnTo>
                  <a:lnTo>
                    <a:pt x="532" y="64"/>
                  </a:lnTo>
                  <a:lnTo>
                    <a:pt x="527" y="61"/>
                  </a:lnTo>
                  <a:lnTo>
                    <a:pt x="522" y="57"/>
                  </a:lnTo>
                  <a:lnTo>
                    <a:pt x="516" y="54"/>
                  </a:lnTo>
                  <a:lnTo>
                    <a:pt x="511" y="51"/>
                  </a:lnTo>
                  <a:lnTo>
                    <a:pt x="506" y="46"/>
                  </a:lnTo>
                  <a:lnTo>
                    <a:pt x="500" y="43"/>
                  </a:lnTo>
                  <a:lnTo>
                    <a:pt x="494" y="41"/>
                  </a:lnTo>
                  <a:lnTo>
                    <a:pt x="489" y="38"/>
                  </a:lnTo>
                  <a:lnTo>
                    <a:pt x="483" y="35"/>
                  </a:lnTo>
                  <a:lnTo>
                    <a:pt x="477" y="32"/>
                  </a:lnTo>
                  <a:lnTo>
                    <a:pt x="472" y="29"/>
                  </a:lnTo>
                  <a:lnTo>
                    <a:pt x="465" y="26"/>
                  </a:lnTo>
                  <a:lnTo>
                    <a:pt x="459" y="24"/>
                  </a:lnTo>
                  <a:lnTo>
                    <a:pt x="454" y="22"/>
                  </a:lnTo>
                  <a:lnTo>
                    <a:pt x="447" y="20"/>
                  </a:lnTo>
                  <a:lnTo>
                    <a:pt x="441" y="18"/>
                  </a:lnTo>
                  <a:lnTo>
                    <a:pt x="436" y="16"/>
                  </a:lnTo>
                  <a:lnTo>
                    <a:pt x="429" y="13"/>
                  </a:lnTo>
                  <a:lnTo>
                    <a:pt x="423" y="12"/>
                  </a:lnTo>
                  <a:lnTo>
                    <a:pt x="417" y="10"/>
                  </a:lnTo>
                  <a:lnTo>
                    <a:pt x="410" y="9"/>
                  </a:lnTo>
                  <a:lnTo>
                    <a:pt x="404" y="7"/>
                  </a:lnTo>
                  <a:lnTo>
                    <a:pt x="398" y="6"/>
                  </a:lnTo>
                  <a:lnTo>
                    <a:pt x="392" y="5"/>
                  </a:lnTo>
                  <a:lnTo>
                    <a:pt x="386" y="4"/>
                  </a:lnTo>
                  <a:lnTo>
                    <a:pt x="379" y="3"/>
                  </a:lnTo>
                  <a:lnTo>
                    <a:pt x="373" y="2"/>
                  </a:lnTo>
                  <a:lnTo>
                    <a:pt x="367" y="2"/>
                  </a:lnTo>
                  <a:lnTo>
                    <a:pt x="359" y="1"/>
                  </a:lnTo>
                  <a:lnTo>
                    <a:pt x="353" y="1"/>
                  </a:lnTo>
                  <a:lnTo>
                    <a:pt x="347" y="1"/>
                  </a:lnTo>
                  <a:lnTo>
                    <a:pt x="340" y="0"/>
                  </a:lnTo>
                  <a:lnTo>
                    <a:pt x="334" y="0"/>
                  </a:lnTo>
                  <a:lnTo>
                    <a:pt x="327" y="0"/>
                  </a:lnTo>
                  <a:lnTo>
                    <a:pt x="321" y="1"/>
                  </a:lnTo>
                  <a:lnTo>
                    <a:pt x="315" y="1"/>
                  </a:lnTo>
                  <a:lnTo>
                    <a:pt x="308" y="1"/>
                  </a:lnTo>
                  <a:lnTo>
                    <a:pt x="302" y="2"/>
                  </a:lnTo>
                  <a:lnTo>
                    <a:pt x="296" y="3"/>
                  </a:lnTo>
                  <a:lnTo>
                    <a:pt x="289" y="3"/>
                  </a:lnTo>
                  <a:lnTo>
                    <a:pt x="283" y="4"/>
                  </a:lnTo>
                  <a:lnTo>
                    <a:pt x="277" y="5"/>
                  </a:lnTo>
                  <a:lnTo>
                    <a:pt x="270" y="6"/>
                  </a:lnTo>
                  <a:lnTo>
                    <a:pt x="264" y="8"/>
                  </a:lnTo>
                  <a:lnTo>
                    <a:pt x="257" y="9"/>
                  </a:lnTo>
                  <a:lnTo>
                    <a:pt x="251" y="10"/>
                  </a:lnTo>
                  <a:lnTo>
                    <a:pt x="246" y="12"/>
                  </a:lnTo>
                  <a:lnTo>
                    <a:pt x="239" y="15"/>
                  </a:lnTo>
                  <a:lnTo>
                    <a:pt x="233" y="16"/>
                  </a:lnTo>
                  <a:lnTo>
                    <a:pt x="227" y="18"/>
                  </a:lnTo>
                  <a:lnTo>
                    <a:pt x="221" y="20"/>
                  </a:lnTo>
                  <a:lnTo>
                    <a:pt x="215" y="22"/>
                  </a:lnTo>
                  <a:lnTo>
                    <a:pt x="209" y="25"/>
                  </a:lnTo>
                  <a:lnTo>
                    <a:pt x="203" y="27"/>
                  </a:lnTo>
                  <a:lnTo>
                    <a:pt x="197" y="29"/>
                  </a:lnTo>
                  <a:lnTo>
                    <a:pt x="192" y="33"/>
                  </a:lnTo>
                  <a:lnTo>
                    <a:pt x="185" y="36"/>
                  </a:lnTo>
                  <a:lnTo>
                    <a:pt x="180" y="38"/>
                  </a:lnTo>
                  <a:lnTo>
                    <a:pt x="174" y="41"/>
                  </a:lnTo>
                  <a:lnTo>
                    <a:pt x="168" y="44"/>
                  </a:lnTo>
                  <a:lnTo>
                    <a:pt x="163" y="47"/>
                  </a:lnTo>
                  <a:lnTo>
                    <a:pt x="158" y="51"/>
                  </a:lnTo>
                  <a:lnTo>
                    <a:pt x="152" y="55"/>
                  </a:lnTo>
                  <a:lnTo>
                    <a:pt x="147" y="58"/>
                  </a:lnTo>
                  <a:lnTo>
                    <a:pt x="142" y="61"/>
                  </a:lnTo>
                  <a:lnTo>
                    <a:pt x="137" y="65"/>
                  </a:lnTo>
                  <a:lnTo>
                    <a:pt x="131" y="70"/>
                  </a:lnTo>
                  <a:lnTo>
                    <a:pt x="126" y="73"/>
                  </a:lnTo>
                  <a:lnTo>
                    <a:pt x="121" y="77"/>
                  </a:lnTo>
                  <a:lnTo>
                    <a:pt x="116" y="81"/>
                  </a:lnTo>
                  <a:lnTo>
                    <a:pt x="111" y="86"/>
                  </a:lnTo>
                  <a:lnTo>
                    <a:pt x="107" y="90"/>
                  </a:lnTo>
                  <a:lnTo>
                    <a:pt x="101" y="94"/>
                  </a:lnTo>
                  <a:lnTo>
                    <a:pt x="97" y="98"/>
                  </a:lnTo>
                  <a:lnTo>
                    <a:pt x="93" y="104"/>
                  </a:lnTo>
                  <a:lnTo>
                    <a:pt x="89" y="108"/>
                  </a:lnTo>
                  <a:lnTo>
                    <a:pt x="85" y="113"/>
                  </a:lnTo>
                  <a:lnTo>
                    <a:pt x="80" y="117"/>
                  </a:lnTo>
                  <a:lnTo>
                    <a:pt x="76" y="123"/>
                  </a:lnTo>
                  <a:lnTo>
                    <a:pt x="72" y="128"/>
                  </a:lnTo>
                  <a:lnTo>
                    <a:pt x="68" y="132"/>
                  </a:lnTo>
                  <a:lnTo>
                    <a:pt x="64" y="138"/>
                  </a:lnTo>
                  <a:lnTo>
                    <a:pt x="60" y="143"/>
                  </a:lnTo>
                  <a:lnTo>
                    <a:pt x="57" y="148"/>
                  </a:lnTo>
                  <a:lnTo>
                    <a:pt x="53" y="154"/>
                  </a:lnTo>
                  <a:lnTo>
                    <a:pt x="50" y="159"/>
                  </a:lnTo>
                  <a:lnTo>
                    <a:pt x="46" y="165"/>
                  </a:lnTo>
                  <a:lnTo>
                    <a:pt x="43" y="171"/>
                  </a:lnTo>
                  <a:lnTo>
                    <a:pt x="40" y="176"/>
                  </a:lnTo>
                  <a:lnTo>
                    <a:pt x="37" y="182"/>
                  </a:lnTo>
                  <a:lnTo>
                    <a:pt x="35" y="187"/>
                  </a:lnTo>
                  <a:lnTo>
                    <a:pt x="31" y="193"/>
                  </a:lnTo>
                  <a:lnTo>
                    <a:pt x="28" y="199"/>
                  </a:lnTo>
                  <a:lnTo>
                    <a:pt x="26" y="204"/>
                  </a:lnTo>
                  <a:lnTo>
                    <a:pt x="24" y="211"/>
                  </a:lnTo>
                  <a:lnTo>
                    <a:pt x="21" y="217"/>
                  </a:lnTo>
                  <a:lnTo>
                    <a:pt x="19" y="223"/>
                  </a:lnTo>
                  <a:lnTo>
                    <a:pt x="17" y="229"/>
                  </a:lnTo>
                  <a:lnTo>
                    <a:pt x="16" y="235"/>
                  </a:lnTo>
                  <a:lnTo>
                    <a:pt x="13" y="242"/>
                  </a:lnTo>
                  <a:lnTo>
                    <a:pt x="11" y="248"/>
                  </a:lnTo>
                  <a:lnTo>
                    <a:pt x="10" y="253"/>
                  </a:lnTo>
                  <a:lnTo>
                    <a:pt x="8" y="260"/>
                  </a:lnTo>
                  <a:lnTo>
                    <a:pt x="7" y="266"/>
                  </a:lnTo>
                  <a:lnTo>
                    <a:pt x="6" y="272"/>
                  </a:lnTo>
                  <a:lnTo>
                    <a:pt x="5" y="279"/>
                  </a:lnTo>
                  <a:lnTo>
                    <a:pt x="4" y="285"/>
                  </a:lnTo>
                  <a:lnTo>
                    <a:pt x="3" y="291"/>
                  </a:lnTo>
                  <a:lnTo>
                    <a:pt x="2" y="298"/>
                  </a:lnTo>
                  <a:lnTo>
                    <a:pt x="1" y="304"/>
                  </a:lnTo>
                  <a:lnTo>
                    <a:pt x="1" y="311"/>
                  </a:lnTo>
                  <a:lnTo>
                    <a:pt x="1" y="317"/>
                  </a:lnTo>
                  <a:lnTo>
                    <a:pt x="0" y="323"/>
                  </a:lnTo>
                  <a:lnTo>
                    <a:pt x="0" y="330"/>
                  </a:lnTo>
                  <a:lnTo>
                    <a:pt x="0" y="336"/>
                  </a:lnTo>
                  <a:lnTo>
                    <a:pt x="0" y="342"/>
                  </a:lnTo>
                  <a:lnTo>
                    <a:pt x="0" y="349"/>
                  </a:lnTo>
                  <a:lnTo>
                    <a:pt x="1" y="355"/>
                  </a:lnTo>
                  <a:lnTo>
                    <a:pt x="1" y="363"/>
                  </a:lnTo>
                  <a:lnTo>
                    <a:pt x="2" y="369"/>
                  </a:lnTo>
                  <a:lnTo>
                    <a:pt x="2" y="375"/>
                  </a:lnTo>
                  <a:lnTo>
                    <a:pt x="3" y="382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08" name="Freeform 112"/>
            <p:cNvSpPr>
              <a:spLocks/>
            </p:cNvSpPr>
            <p:nvPr/>
          </p:nvSpPr>
          <p:spPr bwMode="auto">
            <a:xfrm>
              <a:off x="2707" y="1341"/>
              <a:ext cx="152" cy="162"/>
            </a:xfrm>
            <a:custGeom>
              <a:avLst/>
              <a:gdLst>
                <a:gd name="T0" fmla="*/ 83 w 623"/>
                <a:gd name="T1" fmla="*/ 161 h 669"/>
                <a:gd name="T2" fmla="*/ 89 w 623"/>
                <a:gd name="T3" fmla="*/ 160 h 669"/>
                <a:gd name="T4" fmla="*/ 96 w 623"/>
                <a:gd name="T5" fmla="*/ 158 h 669"/>
                <a:gd name="T6" fmla="*/ 102 w 623"/>
                <a:gd name="T7" fmla="*/ 156 h 669"/>
                <a:gd name="T8" fmla="*/ 108 w 623"/>
                <a:gd name="T9" fmla="*/ 153 h 669"/>
                <a:gd name="T10" fmla="*/ 113 w 623"/>
                <a:gd name="T11" fmla="*/ 150 h 669"/>
                <a:gd name="T12" fmla="*/ 119 w 623"/>
                <a:gd name="T13" fmla="*/ 147 h 669"/>
                <a:gd name="T14" fmla="*/ 124 w 623"/>
                <a:gd name="T15" fmla="*/ 142 h 669"/>
                <a:gd name="T16" fmla="*/ 129 w 623"/>
                <a:gd name="T17" fmla="*/ 138 h 669"/>
                <a:gd name="T18" fmla="*/ 133 w 623"/>
                <a:gd name="T19" fmla="*/ 133 h 669"/>
                <a:gd name="T20" fmla="*/ 137 w 623"/>
                <a:gd name="T21" fmla="*/ 128 h 669"/>
                <a:gd name="T22" fmla="*/ 141 w 623"/>
                <a:gd name="T23" fmla="*/ 123 h 669"/>
                <a:gd name="T24" fmla="*/ 144 w 623"/>
                <a:gd name="T25" fmla="*/ 117 h 669"/>
                <a:gd name="T26" fmla="*/ 146 w 623"/>
                <a:gd name="T27" fmla="*/ 111 h 669"/>
                <a:gd name="T28" fmla="*/ 149 w 623"/>
                <a:gd name="T29" fmla="*/ 105 h 669"/>
                <a:gd name="T30" fmla="*/ 150 w 623"/>
                <a:gd name="T31" fmla="*/ 98 h 669"/>
                <a:gd name="T32" fmla="*/ 151 w 623"/>
                <a:gd name="T33" fmla="*/ 92 h 669"/>
                <a:gd name="T34" fmla="*/ 152 w 623"/>
                <a:gd name="T35" fmla="*/ 85 h 669"/>
                <a:gd name="T36" fmla="*/ 152 w 623"/>
                <a:gd name="T37" fmla="*/ 79 h 669"/>
                <a:gd name="T38" fmla="*/ 152 w 623"/>
                <a:gd name="T39" fmla="*/ 73 h 669"/>
                <a:gd name="T40" fmla="*/ 151 w 623"/>
                <a:gd name="T41" fmla="*/ 66 h 669"/>
                <a:gd name="T42" fmla="*/ 149 w 623"/>
                <a:gd name="T43" fmla="*/ 60 h 669"/>
                <a:gd name="T44" fmla="*/ 147 w 623"/>
                <a:gd name="T45" fmla="*/ 54 h 669"/>
                <a:gd name="T46" fmla="*/ 145 w 623"/>
                <a:gd name="T47" fmla="*/ 47 h 669"/>
                <a:gd name="T48" fmla="*/ 142 w 623"/>
                <a:gd name="T49" fmla="*/ 42 h 669"/>
                <a:gd name="T50" fmla="*/ 138 w 623"/>
                <a:gd name="T51" fmla="*/ 36 h 669"/>
                <a:gd name="T52" fmla="*/ 134 w 623"/>
                <a:gd name="T53" fmla="*/ 31 h 669"/>
                <a:gd name="T54" fmla="*/ 130 w 623"/>
                <a:gd name="T55" fmla="*/ 26 h 669"/>
                <a:gd name="T56" fmla="*/ 126 w 623"/>
                <a:gd name="T57" fmla="*/ 21 h 669"/>
                <a:gd name="T58" fmla="*/ 121 w 623"/>
                <a:gd name="T59" fmla="*/ 17 h 669"/>
                <a:gd name="T60" fmla="*/ 115 w 623"/>
                <a:gd name="T61" fmla="*/ 13 h 669"/>
                <a:gd name="T62" fmla="*/ 110 w 623"/>
                <a:gd name="T63" fmla="*/ 10 h 669"/>
                <a:gd name="T64" fmla="*/ 104 w 623"/>
                <a:gd name="T65" fmla="*/ 7 h 669"/>
                <a:gd name="T66" fmla="*/ 98 w 623"/>
                <a:gd name="T67" fmla="*/ 5 h 669"/>
                <a:gd name="T68" fmla="*/ 91 w 623"/>
                <a:gd name="T69" fmla="*/ 3 h 669"/>
                <a:gd name="T70" fmla="*/ 85 w 623"/>
                <a:gd name="T71" fmla="*/ 1 h 669"/>
                <a:gd name="T72" fmla="*/ 79 w 623"/>
                <a:gd name="T73" fmla="*/ 0 h 669"/>
                <a:gd name="T74" fmla="*/ 72 w 623"/>
                <a:gd name="T75" fmla="*/ 0 h 669"/>
                <a:gd name="T76" fmla="*/ 66 w 623"/>
                <a:gd name="T77" fmla="*/ 0 h 669"/>
                <a:gd name="T78" fmla="*/ 59 w 623"/>
                <a:gd name="T79" fmla="*/ 1 h 669"/>
                <a:gd name="T80" fmla="*/ 53 w 623"/>
                <a:gd name="T81" fmla="*/ 2 h 669"/>
                <a:gd name="T82" fmla="*/ 46 w 623"/>
                <a:gd name="T83" fmla="*/ 3 h 669"/>
                <a:gd name="T84" fmla="*/ 40 w 623"/>
                <a:gd name="T85" fmla="*/ 6 h 669"/>
                <a:gd name="T86" fmla="*/ 34 w 623"/>
                <a:gd name="T87" fmla="*/ 8 h 669"/>
                <a:gd name="T88" fmla="*/ 28 w 623"/>
                <a:gd name="T89" fmla="*/ 11 h 669"/>
                <a:gd name="T90" fmla="*/ 23 w 623"/>
                <a:gd name="T91" fmla="*/ 15 h 669"/>
                <a:gd name="T92" fmla="*/ 18 w 623"/>
                <a:gd name="T93" fmla="*/ 19 h 669"/>
                <a:gd name="T94" fmla="*/ 13 w 623"/>
                <a:gd name="T95" fmla="*/ 23 h 669"/>
                <a:gd name="T96" fmla="*/ 8 w 623"/>
                <a:gd name="T97" fmla="*/ 28 h 669"/>
                <a:gd name="T98" fmla="*/ 4 w 623"/>
                <a:gd name="T99" fmla="*/ 33 h 669"/>
                <a:gd name="T100" fmla="*/ 0 w 623"/>
                <a:gd name="T101" fmla="*/ 39 h 66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23" h="669">
                  <a:moveTo>
                    <a:pt x="319" y="669"/>
                  </a:moveTo>
                  <a:lnTo>
                    <a:pt x="324" y="668"/>
                  </a:lnTo>
                  <a:lnTo>
                    <a:pt x="329" y="668"/>
                  </a:lnTo>
                  <a:lnTo>
                    <a:pt x="334" y="667"/>
                  </a:lnTo>
                  <a:lnTo>
                    <a:pt x="340" y="666"/>
                  </a:lnTo>
                  <a:lnTo>
                    <a:pt x="345" y="666"/>
                  </a:lnTo>
                  <a:lnTo>
                    <a:pt x="350" y="665"/>
                  </a:lnTo>
                  <a:lnTo>
                    <a:pt x="356" y="664"/>
                  </a:lnTo>
                  <a:lnTo>
                    <a:pt x="361" y="663"/>
                  </a:lnTo>
                  <a:lnTo>
                    <a:pt x="366" y="662"/>
                  </a:lnTo>
                  <a:lnTo>
                    <a:pt x="372" y="660"/>
                  </a:lnTo>
                  <a:lnTo>
                    <a:pt x="377" y="658"/>
                  </a:lnTo>
                  <a:lnTo>
                    <a:pt x="381" y="657"/>
                  </a:lnTo>
                  <a:lnTo>
                    <a:pt x="386" y="655"/>
                  </a:lnTo>
                  <a:lnTo>
                    <a:pt x="392" y="654"/>
                  </a:lnTo>
                  <a:lnTo>
                    <a:pt x="397" y="652"/>
                  </a:lnTo>
                  <a:lnTo>
                    <a:pt x="402" y="650"/>
                  </a:lnTo>
                  <a:lnTo>
                    <a:pt x="407" y="649"/>
                  </a:lnTo>
                  <a:lnTo>
                    <a:pt x="412" y="647"/>
                  </a:lnTo>
                  <a:lnTo>
                    <a:pt x="417" y="645"/>
                  </a:lnTo>
                  <a:lnTo>
                    <a:pt x="421" y="643"/>
                  </a:lnTo>
                  <a:lnTo>
                    <a:pt x="427" y="640"/>
                  </a:lnTo>
                  <a:lnTo>
                    <a:pt x="432" y="638"/>
                  </a:lnTo>
                  <a:lnTo>
                    <a:pt x="436" y="636"/>
                  </a:lnTo>
                  <a:lnTo>
                    <a:pt x="442" y="633"/>
                  </a:lnTo>
                  <a:lnTo>
                    <a:pt x="446" y="631"/>
                  </a:lnTo>
                  <a:lnTo>
                    <a:pt x="451" y="628"/>
                  </a:lnTo>
                  <a:lnTo>
                    <a:pt x="455" y="626"/>
                  </a:lnTo>
                  <a:lnTo>
                    <a:pt x="460" y="622"/>
                  </a:lnTo>
                  <a:lnTo>
                    <a:pt x="465" y="620"/>
                  </a:lnTo>
                  <a:lnTo>
                    <a:pt x="469" y="617"/>
                  </a:lnTo>
                  <a:lnTo>
                    <a:pt x="473" y="614"/>
                  </a:lnTo>
                  <a:lnTo>
                    <a:pt x="479" y="611"/>
                  </a:lnTo>
                  <a:lnTo>
                    <a:pt x="483" y="609"/>
                  </a:lnTo>
                  <a:lnTo>
                    <a:pt x="487" y="605"/>
                  </a:lnTo>
                  <a:lnTo>
                    <a:pt x="491" y="602"/>
                  </a:lnTo>
                  <a:lnTo>
                    <a:pt x="496" y="598"/>
                  </a:lnTo>
                  <a:lnTo>
                    <a:pt x="500" y="595"/>
                  </a:lnTo>
                  <a:lnTo>
                    <a:pt x="504" y="592"/>
                  </a:lnTo>
                  <a:lnTo>
                    <a:pt x="508" y="588"/>
                  </a:lnTo>
                  <a:lnTo>
                    <a:pt x="512" y="584"/>
                  </a:lnTo>
                  <a:lnTo>
                    <a:pt x="516" y="581"/>
                  </a:lnTo>
                  <a:lnTo>
                    <a:pt x="520" y="578"/>
                  </a:lnTo>
                  <a:lnTo>
                    <a:pt x="523" y="574"/>
                  </a:lnTo>
                  <a:lnTo>
                    <a:pt x="528" y="569"/>
                  </a:lnTo>
                  <a:lnTo>
                    <a:pt x="531" y="566"/>
                  </a:lnTo>
                  <a:lnTo>
                    <a:pt x="535" y="562"/>
                  </a:lnTo>
                  <a:lnTo>
                    <a:pt x="538" y="558"/>
                  </a:lnTo>
                  <a:lnTo>
                    <a:pt x="542" y="553"/>
                  </a:lnTo>
                  <a:lnTo>
                    <a:pt x="546" y="550"/>
                  </a:lnTo>
                  <a:lnTo>
                    <a:pt x="549" y="546"/>
                  </a:lnTo>
                  <a:lnTo>
                    <a:pt x="552" y="542"/>
                  </a:lnTo>
                  <a:lnTo>
                    <a:pt x="555" y="538"/>
                  </a:lnTo>
                  <a:lnTo>
                    <a:pt x="558" y="533"/>
                  </a:lnTo>
                  <a:lnTo>
                    <a:pt x="561" y="529"/>
                  </a:lnTo>
                  <a:lnTo>
                    <a:pt x="565" y="524"/>
                  </a:lnTo>
                  <a:lnTo>
                    <a:pt x="568" y="519"/>
                  </a:lnTo>
                  <a:lnTo>
                    <a:pt x="571" y="515"/>
                  </a:lnTo>
                  <a:lnTo>
                    <a:pt x="574" y="511"/>
                  </a:lnTo>
                  <a:lnTo>
                    <a:pt x="576" y="506"/>
                  </a:lnTo>
                  <a:lnTo>
                    <a:pt x="580" y="501"/>
                  </a:lnTo>
                  <a:lnTo>
                    <a:pt x="582" y="496"/>
                  </a:lnTo>
                  <a:lnTo>
                    <a:pt x="585" y="492"/>
                  </a:lnTo>
                  <a:lnTo>
                    <a:pt x="587" y="488"/>
                  </a:lnTo>
                  <a:lnTo>
                    <a:pt x="589" y="482"/>
                  </a:lnTo>
                  <a:lnTo>
                    <a:pt x="591" y="477"/>
                  </a:lnTo>
                  <a:lnTo>
                    <a:pt x="593" y="473"/>
                  </a:lnTo>
                  <a:lnTo>
                    <a:pt x="596" y="467"/>
                  </a:lnTo>
                  <a:lnTo>
                    <a:pt x="598" y="463"/>
                  </a:lnTo>
                  <a:lnTo>
                    <a:pt x="600" y="458"/>
                  </a:lnTo>
                  <a:lnTo>
                    <a:pt x="602" y="453"/>
                  </a:lnTo>
                  <a:lnTo>
                    <a:pt x="604" y="447"/>
                  </a:lnTo>
                  <a:lnTo>
                    <a:pt x="606" y="443"/>
                  </a:lnTo>
                  <a:lnTo>
                    <a:pt x="607" y="438"/>
                  </a:lnTo>
                  <a:lnTo>
                    <a:pt x="609" y="432"/>
                  </a:lnTo>
                  <a:lnTo>
                    <a:pt x="610" y="427"/>
                  </a:lnTo>
                  <a:lnTo>
                    <a:pt x="611" y="422"/>
                  </a:lnTo>
                  <a:lnTo>
                    <a:pt x="613" y="417"/>
                  </a:lnTo>
                  <a:lnTo>
                    <a:pt x="615" y="411"/>
                  </a:lnTo>
                  <a:lnTo>
                    <a:pt x="616" y="406"/>
                  </a:lnTo>
                  <a:lnTo>
                    <a:pt x="617" y="401"/>
                  </a:lnTo>
                  <a:lnTo>
                    <a:pt x="618" y="395"/>
                  </a:lnTo>
                  <a:lnTo>
                    <a:pt x="619" y="390"/>
                  </a:lnTo>
                  <a:lnTo>
                    <a:pt x="620" y="385"/>
                  </a:lnTo>
                  <a:lnTo>
                    <a:pt x="620" y="379"/>
                  </a:lnTo>
                  <a:lnTo>
                    <a:pt x="621" y="374"/>
                  </a:lnTo>
                  <a:lnTo>
                    <a:pt x="622" y="369"/>
                  </a:lnTo>
                  <a:lnTo>
                    <a:pt x="622" y="364"/>
                  </a:lnTo>
                  <a:lnTo>
                    <a:pt x="623" y="358"/>
                  </a:lnTo>
                  <a:lnTo>
                    <a:pt x="623" y="353"/>
                  </a:lnTo>
                  <a:lnTo>
                    <a:pt x="623" y="348"/>
                  </a:lnTo>
                  <a:lnTo>
                    <a:pt x="623" y="342"/>
                  </a:lnTo>
                  <a:lnTo>
                    <a:pt x="623" y="337"/>
                  </a:lnTo>
                  <a:lnTo>
                    <a:pt x="623" y="332"/>
                  </a:lnTo>
                  <a:lnTo>
                    <a:pt x="623" y="326"/>
                  </a:lnTo>
                  <a:lnTo>
                    <a:pt x="623" y="321"/>
                  </a:lnTo>
                  <a:lnTo>
                    <a:pt x="623" y="316"/>
                  </a:lnTo>
                  <a:lnTo>
                    <a:pt x="622" y="310"/>
                  </a:lnTo>
                  <a:lnTo>
                    <a:pt x="622" y="305"/>
                  </a:lnTo>
                  <a:lnTo>
                    <a:pt x="622" y="300"/>
                  </a:lnTo>
                  <a:lnTo>
                    <a:pt x="621" y="295"/>
                  </a:lnTo>
                  <a:lnTo>
                    <a:pt x="620" y="289"/>
                  </a:lnTo>
                  <a:lnTo>
                    <a:pt x="620" y="284"/>
                  </a:lnTo>
                  <a:lnTo>
                    <a:pt x="619" y="279"/>
                  </a:lnTo>
                  <a:lnTo>
                    <a:pt x="618" y="273"/>
                  </a:lnTo>
                  <a:lnTo>
                    <a:pt x="617" y="268"/>
                  </a:lnTo>
                  <a:lnTo>
                    <a:pt x="616" y="263"/>
                  </a:lnTo>
                  <a:lnTo>
                    <a:pt x="615" y="257"/>
                  </a:lnTo>
                  <a:lnTo>
                    <a:pt x="612" y="252"/>
                  </a:lnTo>
                  <a:lnTo>
                    <a:pt x="611" y="247"/>
                  </a:lnTo>
                  <a:lnTo>
                    <a:pt x="610" y="241"/>
                  </a:lnTo>
                  <a:lnTo>
                    <a:pt x="608" y="236"/>
                  </a:lnTo>
                  <a:lnTo>
                    <a:pt x="607" y="231"/>
                  </a:lnTo>
                  <a:lnTo>
                    <a:pt x="605" y="226"/>
                  </a:lnTo>
                  <a:lnTo>
                    <a:pt x="603" y="221"/>
                  </a:lnTo>
                  <a:lnTo>
                    <a:pt x="602" y="216"/>
                  </a:lnTo>
                  <a:lnTo>
                    <a:pt x="600" y="211"/>
                  </a:lnTo>
                  <a:lnTo>
                    <a:pt x="598" y="206"/>
                  </a:lnTo>
                  <a:lnTo>
                    <a:pt x="595" y="201"/>
                  </a:lnTo>
                  <a:lnTo>
                    <a:pt x="593" y="196"/>
                  </a:lnTo>
                  <a:lnTo>
                    <a:pt x="591" y="192"/>
                  </a:lnTo>
                  <a:lnTo>
                    <a:pt x="589" y="186"/>
                  </a:lnTo>
                  <a:lnTo>
                    <a:pt x="586" y="182"/>
                  </a:lnTo>
                  <a:lnTo>
                    <a:pt x="584" y="177"/>
                  </a:lnTo>
                  <a:lnTo>
                    <a:pt x="582" y="173"/>
                  </a:lnTo>
                  <a:lnTo>
                    <a:pt x="578" y="167"/>
                  </a:lnTo>
                  <a:lnTo>
                    <a:pt x="575" y="163"/>
                  </a:lnTo>
                  <a:lnTo>
                    <a:pt x="573" y="158"/>
                  </a:lnTo>
                  <a:lnTo>
                    <a:pt x="570" y="153"/>
                  </a:lnTo>
                  <a:lnTo>
                    <a:pt x="567" y="149"/>
                  </a:lnTo>
                  <a:lnTo>
                    <a:pt x="565" y="145"/>
                  </a:lnTo>
                  <a:lnTo>
                    <a:pt x="561" y="141"/>
                  </a:lnTo>
                  <a:lnTo>
                    <a:pt x="558" y="136"/>
                  </a:lnTo>
                  <a:lnTo>
                    <a:pt x="555" y="131"/>
                  </a:lnTo>
                  <a:lnTo>
                    <a:pt x="551" y="127"/>
                  </a:lnTo>
                  <a:lnTo>
                    <a:pt x="548" y="124"/>
                  </a:lnTo>
                  <a:lnTo>
                    <a:pt x="545" y="119"/>
                  </a:lnTo>
                  <a:lnTo>
                    <a:pt x="541" y="115"/>
                  </a:lnTo>
                  <a:lnTo>
                    <a:pt x="537" y="111"/>
                  </a:lnTo>
                  <a:lnTo>
                    <a:pt x="534" y="107"/>
                  </a:lnTo>
                  <a:lnTo>
                    <a:pt x="531" y="104"/>
                  </a:lnTo>
                  <a:lnTo>
                    <a:pt x="526" y="99"/>
                  </a:lnTo>
                  <a:lnTo>
                    <a:pt x="522" y="95"/>
                  </a:lnTo>
                  <a:lnTo>
                    <a:pt x="519" y="92"/>
                  </a:lnTo>
                  <a:lnTo>
                    <a:pt x="515" y="88"/>
                  </a:lnTo>
                  <a:lnTo>
                    <a:pt x="511" y="84"/>
                  </a:lnTo>
                  <a:lnTo>
                    <a:pt x="507" y="81"/>
                  </a:lnTo>
                  <a:lnTo>
                    <a:pt x="503" y="77"/>
                  </a:lnTo>
                  <a:lnTo>
                    <a:pt x="499" y="74"/>
                  </a:lnTo>
                  <a:lnTo>
                    <a:pt x="495" y="71"/>
                  </a:lnTo>
                  <a:lnTo>
                    <a:pt x="490" y="67"/>
                  </a:lnTo>
                  <a:lnTo>
                    <a:pt x="486" y="64"/>
                  </a:lnTo>
                  <a:lnTo>
                    <a:pt x="482" y="61"/>
                  </a:lnTo>
                  <a:lnTo>
                    <a:pt x="477" y="58"/>
                  </a:lnTo>
                  <a:lnTo>
                    <a:pt x="472" y="55"/>
                  </a:lnTo>
                  <a:lnTo>
                    <a:pt x="468" y="52"/>
                  </a:lnTo>
                  <a:lnTo>
                    <a:pt x="464" y="49"/>
                  </a:lnTo>
                  <a:lnTo>
                    <a:pt x="459" y="46"/>
                  </a:lnTo>
                  <a:lnTo>
                    <a:pt x="454" y="44"/>
                  </a:lnTo>
                  <a:lnTo>
                    <a:pt x="450" y="41"/>
                  </a:lnTo>
                  <a:lnTo>
                    <a:pt x="445" y="39"/>
                  </a:lnTo>
                  <a:lnTo>
                    <a:pt x="441" y="36"/>
                  </a:lnTo>
                  <a:lnTo>
                    <a:pt x="435" y="34"/>
                  </a:lnTo>
                  <a:lnTo>
                    <a:pt x="430" y="31"/>
                  </a:lnTo>
                  <a:lnTo>
                    <a:pt x="426" y="29"/>
                  </a:lnTo>
                  <a:lnTo>
                    <a:pt x="420" y="27"/>
                  </a:lnTo>
                  <a:lnTo>
                    <a:pt x="416" y="25"/>
                  </a:lnTo>
                  <a:lnTo>
                    <a:pt x="411" y="23"/>
                  </a:lnTo>
                  <a:lnTo>
                    <a:pt x="406" y="21"/>
                  </a:lnTo>
                  <a:lnTo>
                    <a:pt x="400" y="19"/>
                  </a:lnTo>
                  <a:lnTo>
                    <a:pt x="396" y="18"/>
                  </a:lnTo>
                  <a:lnTo>
                    <a:pt x="391" y="16"/>
                  </a:lnTo>
                  <a:lnTo>
                    <a:pt x="385" y="14"/>
                  </a:lnTo>
                  <a:lnTo>
                    <a:pt x="380" y="12"/>
                  </a:lnTo>
                  <a:lnTo>
                    <a:pt x="375" y="11"/>
                  </a:lnTo>
                  <a:lnTo>
                    <a:pt x="369" y="10"/>
                  </a:lnTo>
                  <a:lnTo>
                    <a:pt x="364" y="8"/>
                  </a:lnTo>
                  <a:lnTo>
                    <a:pt x="359" y="7"/>
                  </a:lnTo>
                  <a:lnTo>
                    <a:pt x="354" y="6"/>
                  </a:lnTo>
                  <a:lnTo>
                    <a:pt x="349" y="5"/>
                  </a:lnTo>
                  <a:lnTo>
                    <a:pt x="344" y="4"/>
                  </a:lnTo>
                  <a:lnTo>
                    <a:pt x="339" y="4"/>
                  </a:lnTo>
                  <a:lnTo>
                    <a:pt x="333" y="3"/>
                  </a:lnTo>
                  <a:lnTo>
                    <a:pt x="327" y="2"/>
                  </a:lnTo>
                  <a:lnTo>
                    <a:pt x="322" y="2"/>
                  </a:lnTo>
                  <a:lnTo>
                    <a:pt x="316" y="1"/>
                  </a:lnTo>
                  <a:lnTo>
                    <a:pt x="311" y="1"/>
                  </a:lnTo>
                  <a:lnTo>
                    <a:pt x="306" y="1"/>
                  </a:lnTo>
                  <a:lnTo>
                    <a:pt x="300" y="0"/>
                  </a:lnTo>
                  <a:lnTo>
                    <a:pt x="295" y="0"/>
                  </a:lnTo>
                  <a:lnTo>
                    <a:pt x="290" y="0"/>
                  </a:lnTo>
                  <a:lnTo>
                    <a:pt x="285" y="0"/>
                  </a:lnTo>
                  <a:lnTo>
                    <a:pt x="279" y="0"/>
                  </a:lnTo>
                  <a:lnTo>
                    <a:pt x="274" y="0"/>
                  </a:lnTo>
                  <a:lnTo>
                    <a:pt x="269" y="1"/>
                  </a:lnTo>
                  <a:lnTo>
                    <a:pt x="263" y="1"/>
                  </a:lnTo>
                  <a:lnTo>
                    <a:pt x="258" y="1"/>
                  </a:lnTo>
                  <a:lnTo>
                    <a:pt x="253" y="2"/>
                  </a:lnTo>
                  <a:lnTo>
                    <a:pt x="247" y="2"/>
                  </a:lnTo>
                  <a:lnTo>
                    <a:pt x="242" y="3"/>
                  </a:lnTo>
                  <a:lnTo>
                    <a:pt x="237" y="4"/>
                  </a:lnTo>
                  <a:lnTo>
                    <a:pt x="232" y="5"/>
                  </a:lnTo>
                  <a:lnTo>
                    <a:pt x="226" y="6"/>
                  </a:lnTo>
                  <a:lnTo>
                    <a:pt x="221" y="7"/>
                  </a:lnTo>
                  <a:lnTo>
                    <a:pt x="216" y="8"/>
                  </a:lnTo>
                  <a:lnTo>
                    <a:pt x="210" y="9"/>
                  </a:lnTo>
                  <a:lnTo>
                    <a:pt x="205" y="10"/>
                  </a:lnTo>
                  <a:lnTo>
                    <a:pt x="200" y="11"/>
                  </a:lnTo>
                  <a:lnTo>
                    <a:pt x="194" y="13"/>
                  </a:lnTo>
                  <a:lnTo>
                    <a:pt x="189" y="14"/>
                  </a:lnTo>
                  <a:lnTo>
                    <a:pt x="184" y="17"/>
                  </a:lnTo>
                  <a:lnTo>
                    <a:pt x="180" y="18"/>
                  </a:lnTo>
                  <a:lnTo>
                    <a:pt x="174" y="20"/>
                  </a:lnTo>
                  <a:lnTo>
                    <a:pt x="169" y="22"/>
                  </a:lnTo>
                  <a:lnTo>
                    <a:pt x="164" y="24"/>
                  </a:lnTo>
                  <a:lnTo>
                    <a:pt x="159" y="25"/>
                  </a:lnTo>
                  <a:lnTo>
                    <a:pt x="154" y="27"/>
                  </a:lnTo>
                  <a:lnTo>
                    <a:pt x="149" y="30"/>
                  </a:lnTo>
                  <a:lnTo>
                    <a:pt x="145" y="32"/>
                  </a:lnTo>
                  <a:lnTo>
                    <a:pt x="139" y="35"/>
                  </a:lnTo>
                  <a:lnTo>
                    <a:pt x="135" y="37"/>
                  </a:lnTo>
                  <a:lnTo>
                    <a:pt x="130" y="40"/>
                  </a:lnTo>
                  <a:lnTo>
                    <a:pt x="125" y="42"/>
                  </a:lnTo>
                  <a:lnTo>
                    <a:pt x="120" y="44"/>
                  </a:lnTo>
                  <a:lnTo>
                    <a:pt x="116" y="47"/>
                  </a:lnTo>
                  <a:lnTo>
                    <a:pt x="112" y="51"/>
                  </a:lnTo>
                  <a:lnTo>
                    <a:pt x="106" y="53"/>
                  </a:lnTo>
                  <a:lnTo>
                    <a:pt x="102" y="56"/>
                  </a:lnTo>
                  <a:lnTo>
                    <a:pt x="98" y="59"/>
                  </a:lnTo>
                  <a:lnTo>
                    <a:pt x="94" y="62"/>
                  </a:lnTo>
                  <a:lnTo>
                    <a:pt x="89" y="65"/>
                  </a:lnTo>
                  <a:lnTo>
                    <a:pt x="85" y="69"/>
                  </a:lnTo>
                  <a:lnTo>
                    <a:pt x="81" y="72"/>
                  </a:lnTo>
                  <a:lnTo>
                    <a:pt x="77" y="75"/>
                  </a:lnTo>
                  <a:lnTo>
                    <a:pt x="72" y="78"/>
                  </a:lnTo>
                  <a:lnTo>
                    <a:pt x="68" y="82"/>
                  </a:lnTo>
                  <a:lnTo>
                    <a:pt x="64" y="86"/>
                  </a:lnTo>
                  <a:lnTo>
                    <a:pt x="61" y="90"/>
                  </a:lnTo>
                  <a:lnTo>
                    <a:pt x="56" y="93"/>
                  </a:lnTo>
                  <a:lnTo>
                    <a:pt x="52" y="97"/>
                  </a:lnTo>
                  <a:lnTo>
                    <a:pt x="49" y="100"/>
                  </a:lnTo>
                  <a:lnTo>
                    <a:pt x="45" y="105"/>
                  </a:lnTo>
                  <a:lnTo>
                    <a:pt x="42" y="109"/>
                  </a:lnTo>
                  <a:lnTo>
                    <a:pt x="37" y="112"/>
                  </a:lnTo>
                  <a:lnTo>
                    <a:pt x="34" y="116"/>
                  </a:lnTo>
                  <a:lnTo>
                    <a:pt x="31" y="121"/>
                  </a:lnTo>
                  <a:lnTo>
                    <a:pt x="28" y="125"/>
                  </a:lnTo>
                  <a:lnTo>
                    <a:pt x="24" y="129"/>
                  </a:lnTo>
                  <a:lnTo>
                    <a:pt x="20" y="133"/>
                  </a:lnTo>
                  <a:lnTo>
                    <a:pt x="17" y="138"/>
                  </a:lnTo>
                  <a:lnTo>
                    <a:pt x="14" y="142"/>
                  </a:lnTo>
                  <a:lnTo>
                    <a:pt x="11" y="146"/>
                  </a:lnTo>
                  <a:lnTo>
                    <a:pt x="9" y="150"/>
                  </a:lnTo>
                  <a:lnTo>
                    <a:pt x="6" y="156"/>
                  </a:lnTo>
                  <a:lnTo>
                    <a:pt x="2" y="160"/>
                  </a:lnTo>
                  <a:lnTo>
                    <a:pt x="0" y="164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09" name="Freeform 113"/>
            <p:cNvSpPr>
              <a:spLocks/>
            </p:cNvSpPr>
            <p:nvPr/>
          </p:nvSpPr>
          <p:spPr bwMode="auto">
            <a:xfrm>
              <a:off x="2697" y="1380"/>
              <a:ext cx="10" cy="51"/>
            </a:xfrm>
            <a:custGeom>
              <a:avLst/>
              <a:gdLst>
                <a:gd name="T0" fmla="*/ 10 w 46"/>
                <a:gd name="T1" fmla="*/ 0 h 207"/>
                <a:gd name="T2" fmla="*/ 9 w 46"/>
                <a:gd name="T3" fmla="*/ 1 h 207"/>
                <a:gd name="T4" fmla="*/ 9 w 46"/>
                <a:gd name="T5" fmla="*/ 2 h 207"/>
                <a:gd name="T6" fmla="*/ 8 w 46"/>
                <a:gd name="T7" fmla="*/ 4 h 207"/>
                <a:gd name="T8" fmla="*/ 8 w 46"/>
                <a:gd name="T9" fmla="*/ 5 h 207"/>
                <a:gd name="T10" fmla="*/ 7 w 46"/>
                <a:gd name="T11" fmla="*/ 6 h 207"/>
                <a:gd name="T12" fmla="*/ 7 w 46"/>
                <a:gd name="T13" fmla="*/ 7 h 207"/>
                <a:gd name="T14" fmla="*/ 6 w 46"/>
                <a:gd name="T15" fmla="*/ 8 h 207"/>
                <a:gd name="T16" fmla="*/ 6 w 46"/>
                <a:gd name="T17" fmla="*/ 9 h 207"/>
                <a:gd name="T18" fmla="*/ 5 w 46"/>
                <a:gd name="T19" fmla="*/ 11 h 207"/>
                <a:gd name="T20" fmla="*/ 5 w 46"/>
                <a:gd name="T21" fmla="*/ 12 h 207"/>
                <a:gd name="T22" fmla="*/ 5 w 46"/>
                <a:gd name="T23" fmla="*/ 13 h 207"/>
                <a:gd name="T24" fmla="*/ 4 w 46"/>
                <a:gd name="T25" fmla="*/ 14 h 207"/>
                <a:gd name="T26" fmla="*/ 3 w 46"/>
                <a:gd name="T27" fmla="*/ 16 h 207"/>
                <a:gd name="T28" fmla="*/ 3 w 46"/>
                <a:gd name="T29" fmla="*/ 17 h 207"/>
                <a:gd name="T30" fmla="*/ 3 w 46"/>
                <a:gd name="T31" fmla="*/ 18 h 207"/>
                <a:gd name="T32" fmla="*/ 3 w 46"/>
                <a:gd name="T33" fmla="*/ 20 h 207"/>
                <a:gd name="T34" fmla="*/ 2 w 46"/>
                <a:gd name="T35" fmla="*/ 21 h 207"/>
                <a:gd name="T36" fmla="*/ 2 w 46"/>
                <a:gd name="T37" fmla="*/ 22 h 207"/>
                <a:gd name="T38" fmla="*/ 2 w 46"/>
                <a:gd name="T39" fmla="*/ 23 h 207"/>
                <a:gd name="T40" fmla="*/ 2 w 46"/>
                <a:gd name="T41" fmla="*/ 25 h 207"/>
                <a:gd name="T42" fmla="*/ 1 w 46"/>
                <a:gd name="T43" fmla="*/ 26 h 207"/>
                <a:gd name="T44" fmla="*/ 1 w 46"/>
                <a:gd name="T45" fmla="*/ 27 h 207"/>
                <a:gd name="T46" fmla="*/ 1 w 46"/>
                <a:gd name="T47" fmla="*/ 29 h 207"/>
                <a:gd name="T48" fmla="*/ 1 w 46"/>
                <a:gd name="T49" fmla="*/ 30 h 207"/>
                <a:gd name="T50" fmla="*/ 0 w 46"/>
                <a:gd name="T51" fmla="*/ 31 h 207"/>
                <a:gd name="T52" fmla="*/ 0 w 46"/>
                <a:gd name="T53" fmla="*/ 33 h 207"/>
                <a:gd name="T54" fmla="*/ 0 w 46"/>
                <a:gd name="T55" fmla="*/ 34 h 207"/>
                <a:gd name="T56" fmla="*/ 0 w 46"/>
                <a:gd name="T57" fmla="*/ 35 h 207"/>
                <a:gd name="T58" fmla="*/ 0 w 46"/>
                <a:gd name="T59" fmla="*/ 36 h 207"/>
                <a:gd name="T60" fmla="*/ 0 w 46"/>
                <a:gd name="T61" fmla="*/ 38 h 207"/>
                <a:gd name="T62" fmla="*/ 0 w 46"/>
                <a:gd name="T63" fmla="*/ 39 h 207"/>
                <a:gd name="T64" fmla="*/ 0 w 46"/>
                <a:gd name="T65" fmla="*/ 40 h 207"/>
                <a:gd name="T66" fmla="*/ 0 w 46"/>
                <a:gd name="T67" fmla="*/ 42 h 207"/>
                <a:gd name="T68" fmla="*/ 0 w 46"/>
                <a:gd name="T69" fmla="*/ 43 h 207"/>
                <a:gd name="T70" fmla="*/ 0 w 46"/>
                <a:gd name="T71" fmla="*/ 44 h 207"/>
                <a:gd name="T72" fmla="*/ 0 w 46"/>
                <a:gd name="T73" fmla="*/ 46 h 207"/>
                <a:gd name="T74" fmla="*/ 0 w 46"/>
                <a:gd name="T75" fmla="*/ 47 h 207"/>
                <a:gd name="T76" fmla="*/ 0 w 46"/>
                <a:gd name="T77" fmla="*/ 48 h 207"/>
                <a:gd name="T78" fmla="*/ 0 w 46"/>
                <a:gd name="T79" fmla="*/ 50 h 207"/>
                <a:gd name="T80" fmla="*/ 0 w 46"/>
                <a:gd name="T81" fmla="*/ 51 h 20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6" h="207">
                  <a:moveTo>
                    <a:pt x="46" y="0"/>
                  </a:moveTo>
                  <a:lnTo>
                    <a:pt x="43" y="5"/>
                  </a:lnTo>
                  <a:lnTo>
                    <a:pt x="41" y="10"/>
                  </a:lnTo>
                  <a:lnTo>
                    <a:pt x="38" y="15"/>
                  </a:lnTo>
                  <a:lnTo>
                    <a:pt x="36" y="19"/>
                  </a:lnTo>
                  <a:lnTo>
                    <a:pt x="33" y="24"/>
                  </a:lnTo>
                  <a:lnTo>
                    <a:pt x="30" y="29"/>
                  </a:lnTo>
                  <a:lnTo>
                    <a:pt x="28" y="34"/>
                  </a:lnTo>
                  <a:lnTo>
                    <a:pt x="26" y="38"/>
                  </a:lnTo>
                  <a:lnTo>
                    <a:pt x="24" y="44"/>
                  </a:lnTo>
                  <a:lnTo>
                    <a:pt x="22" y="49"/>
                  </a:lnTo>
                  <a:lnTo>
                    <a:pt x="21" y="54"/>
                  </a:lnTo>
                  <a:lnTo>
                    <a:pt x="19" y="58"/>
                  </a:lnTo>
                  <a:lnTo>
                    <a:pt x="16" y="64"/>
                  </a:lnTo>
                  <a:lnTo>
                    <a:pt x="15" y="69"/>
                  </a:lnTo>
                  <a:lnTo>
                    <a:pt x="13" y="74"/>
                  </a:lnTo>
                  <a:lnTo>
                    <a:pt x="12" y="80"/>
                  </a:lnTo>
                  <a:lnTo>
                    <a:pt x="10" y="85"/>
                  </a:lnTo>
                  <a:lnTo>
                    <a:pt x="9" y="89"/>
                  </a:lnTo>
                  <a:lnTo>
                    <a:pt x="8" y="94"/>
                  </a:lnTo>
                  <a:lnTo>
                    <a:pt x="7" y="100"/>
                  </a:lnTo>
                  <a:lnTo>
                    <a:pt x="6" y="105"/>
                  </a:lnTo>
                  <a:lnTo>
                    <a:pt x="5" y="110"/>
                  </a:lnTo>
                  <a:lnTo>
                    <a:pt x="4" y="116"/>
                  </a:lnTo>
                  <a:lnTo>
                    <a:pt x="3" y="121"/>
                  </a:lnTo>
                  <a:lnTo>
                    <a:pt x="2" y="126"/>
                  </a:lnTo>
                  <a:lnTo>
                    <a:pt x="2" y="132"/>
                  </a:lnTo>
                  <a:lnTo>
                    <a:pt x="1" y="137"/>
                  </a:lnTo>
                  <a:lnTo>
                    <a:pt x="1" y="142"/>
                  </a:lnTo>
                  <a:lnTo>
                    <a:pt x="0" y="148"/>
                  </a:lnTo>
                  <a:lnTo>
                    <a:pt x="0" y="153"/>
                  </a:lnTo>
                  <a:lnTo>
                    <a:pt x="0" y="159"/>
                  </a:lnTo>
                  <a:lnTo>
                    <a:pt x="0" y="164"/>
                  </a:lnTo>
                  <a:lnTo>
                    <a:pt x="0" y="170"/>
                  </a:lnTo>
                  <a:lnTo>
                    <a:pt x="0" y="175"/>
                  </a:lnTo>
                  <a:lnTo>
                    <a:pt x="0" y="180"/>
                  </a:lnTo>
                  <a:lnTo>
                    <a:pt x="0" y="186"/>
                  </a:lnTo>
                  <a:lnTo>
                    <a:pt x="0" y="191"/>
                  </a:lnTo>
                  <a:lnTo>
                    <a:pt x="1" y="196"/>
                  </a:lnTo>
                  <a:lnTo>
                    <a:pt x="1" y="202"/>
                  </a:lnTo>
                  <a:lnTo>
                    <a:pt x="1" y="207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10" name="Freeform 114"/>
            <p:cNvSpPr>
              <a:spLocks/>
            </p:cNvSpPr>
            <p:nvPr/>
          </p:nvSpPr>
          <p:spPr bwMode="auto">
            <a:xfrm>
              <a:off x="2717" y="1361"/>
              <a:ext cx="123" cy="123"/>
            </a:xfrm>
            <a:custGeom>
              <a:avLst/>
              <a:gdLst>
                <a:gd name="T0" fmla="*/ 123 w 504"/>
                <a:gd name="T1" fmla="*/ 56 h 503"/>
                <a:gd name="T2" fmla="*/ 122 w 504"/>
                <a:gd name="T3" fmla="*/ 48 h 503"/>
                <a:gd name="T4" fmla="*/ 119 w 504"/>
                <a:gd name="T5" fmla="*/ 41 h 503"/>
                <a:gd name="T6" fmla="*/ 117 w 504"/>
                <a:gd name="T7" fmla="*/ 34 h 503"/>
                <a:gd name="T8" fmla="*/ 113 w 504"/>
                <a:gd name="T9" fmla="*/ 28 h 503"/>
                <a:gd name="T10" fmla="*/ 109 w 504"/>
                <a:gd name="T11" fmla="*/ 22 h 503"/>
                <a:gd name="T12" fmla="*/ 103 w 504"/>
                <a:gd name="T13" fmla="*/ 16 h 503"/>
                <a:gd name="T14" fmla="*/ 98 w 504"/>
                <a:gd name="T15" fmla="*/ 12 h 503"/>
                <a:gd name="T16" fmla="*/ 92 w 504"/>
                <a:gd name="T17" fmla="*/ 8 h 503"/>
                <a:gd name="T18" fmla="*/ 85 w 504"/>
                <a:gd name="T19" fmla="*/ 4 h 503"/>
                <a:gd name="T20" fmla="*/ 78 w 504"/>
                <a:gd name="T21" fmla="*/ 2 h 503"/>
                <a:gd name="T22" fmla="*/ 71 w 504"/>
                <a:gd name="T23" fmla="*/ 1 h 503"/>
                <a:gd name="T24" fmla="*/ 63 w 504"/>
                <a:gd name="T25" fmla="*/ 0 h 503"/>
                <a:gd name="T26" fmla="*/ 56 w 504"/>
                <a:gd name="T27" fmla="*/ 0 h 503"/>
                <a:gd name="T28" fmla="*/ 48 w 504"/>
                <a:gd name="T29" fmla="*/ 1 h 503"/>
                <a:gd name="T30" fmla="*/ 41 w 504"/>
                <a:gd name="T31" fmla="*/ 3 h 503"/>
                <a:gd name="T32" fmla="*/ 34 w 504"/>
                <a:gd name="T33" fmla="*/ 6 h 503"/>
                <a:gd name="T34" fmla="*/ 28 w 504"/>
                <a:gd name="T35" fmla="*/ 10 h 503"/>
                <a:gd name="T36" fmla="*/ 22 w 504"/>
                <a:gd name="T37" fmla="*/ 15 h 503"/>
                <a:gd name="T38" fmla="*/ 17 w 504"/>
                <a:gd name="T39" fmla="*/ 20 h 503"/>
                <a:gd name="T40" fmla="*/ 12 w 504"/>
                <a:gd name="T41" fmla="*/ 25 h 503"/>
                <a:gd name="T42" fmla="*/ 8 w 504"/>
                <a:gd name="T43" fmla="*/ 32 h 503"/>
                <a:gd name="T44" fmla="*/ 5 w 504"/>
                <a:gd name="T45" fmla="*/ 38 h 503"/>
                <a:gd name="T46" fmla="*/ 2 w 504"/>
                <a:gd name="T47" fmla="*/ 45 h 503"/>
                <a:gd name="T48" fmla="*/ 1 w 504"/>
                <a:gd name="T49" fmla="*/ 53 h 503"/>
                <a:gd name="T50" fmla="*/ 0 w 504"/>
                <a:gd name="T51" fmla="*/ 60 h 503"/>
                <a:gd name="T52" fmla="*/ 0 w 504"/>
                <a:gd name="T53" fmla="*/ 67 h 503"/>
                <a:gd name="T54" fmla="*/ 2 w 504"/>
                <a:gd name="T55" fmla="*/ 75 h 503"/>
                <a:gd name="T56" fmla="*/ 4 w 504"/>
                <a:gd name="T57" fmla="*/ 82 h 503"/>
                <a:gd name="T58" fmla="*/ 7 w 504"/>
                <a:gd name="T59" fmla="*/ 89 h 503"/>
                <a:gd name="T60" fmla="*/ 10 w 504"/>
                <a:gd name="T61" fmla="*/ 95 h 503"/>
                <a:gd name="T62" fmla="*/ 15 w 504"/>
                <a:gd name="T63" fmla="*/ 101 h 503"/>
                <a:gd name="T64" fmla="*/ 20 w 504"/>
                <a:gd name="T65" fmla="*/ 107 h 503"/>
                <a:gd name="T66" fmla="*/ 25 w 504"/>
                <a:gd name="T67" fmla="*/ 112 h 503"/>
                <a:gd name="T68" fmla="*/ 32 w 504"/>
                <a:gd name="T69" fmla="*/ 115 h 503"/>
                <a:gd name="T70" fmla="*/ 38 w 504"/>
                <a:gd name="T71" fmla="*/ 119 h 503"/>
                <a:gd name="T72" fmla="*/ 45 w 504"/>
                <a:gd name="T73" fmla="*/ 121 h 503"/>
                <a:gd name="T74" fmla="*/ 53 w 504"/>
                <a:gd name="T75" fmla="*/ 123 h 503"/>
                <a:gd name="T76" fmla="*/ 60 w 504"/>
                <a:gd name="T77" fmla="*/ 123 h 503"/>
                <a:gd name="T78" fmla="*/ 67 w 504"/>
                <a:gd name="T79" fmla="*/ 123 h 503"/>
                <a:gd name="T80" fmla="*/ 75 w 504"/>
                <a:gd name="T81" fmla="*/ 122 h 503"/>
                <a:gd name="T82" fmla="*/ 82 w 504"/>
                <a:gd name="T83" fmla="*/ 120 h 503"/>
                <a:gd name="T84" fmla="*/ 89 w 504"/>
                <a:gd name="T85" fmla="*/ 117 h 503"/>
                <a:gd name="T86" fmla="*/ 95 w 504"/>
                <a:gd name="T87" fmla="*/ 113 h 503"/>
                <a:gd name="T88" fmla="*/ 101 w 504"/>
                <a:gd name="T89" fmla="*/ 109 h 503"/>
                <a:gd name="T90" fmla="*/ 106 w 504"/>
                <a:gd name="T91" fmla="*/ 104 h 503"/>
                <a:gd name="T92" fmla="*/ 111 w 504"/>
                <a:gd name="T93" fmla="*/ 98 h 503"/>
                <a:gd name="T94" fmla="*/ 115 w 504"/>
                <a:gd name="T95" fmla="*/ 91 h 503"/>
                <a:gd name="T96" fmla="*/ 118 w 504"/>
                <a:gd name="T97" fmla="*/ 85 h 503"/>
                <a:gd name="T98" fmla="*/ 121 w 504"/>
                <a:gd name="T99" fmla="*/ 78 h 503"/>
                <a:gd name="T100" fmla="*/ 122 w 504"/>
                <a:gd name="T101" fmla="*/ 70 h 50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04" h="503">
                  <a:moveTo>
                    <a:pt x="504" y="252"/>
                  </a:moveTo>
                  <a:lnTo>
                    <a:pt x="503" y="245"/>
                  </a:lnTo>
                  <a:lnTo>
                    <a:pt x="503" y="240"/>
                  </a:lnTo>
                  <a:lnTo>
                    <a:pt x="503" y="234"/>
                  </a:lnTo>
                  <a:lnTo>
                    <a:pt x="502" y="227"/>
                  </a:lnTo>
                  <a:lnTo>
                    <a:pt x="502" y="222"/>
                  </a:lnTo>
                  <a:lnTo>
                    <a:pt x="501" y="216"/>
                  </a:lnTo>
                  <a:lnTo>
                    <a:pt x="500" y="209"/>
                  </a:lnTo>
                  <a:lnTo>
                    <a:pt x="499" y="204"/>
                  </a:lnTo>
                  <a:lnTo>
                    <a:pt x="498" y="198"/>
                  </a:lnTo>
                  <a:lnTo>
                    <a:pt x="497" y="191"/>
                  </a:lnTo>
                  <a:lnTo>
                    <a:pt x="495" y="186"/>
                  </a:lnTo>
                  <a:lnTo>
                    <a:pt x="494" y="180"/>
                  </a:lnTo>
                  <a:lnTo>
                    <a:pt x="492" y="174"/>
                  </a:lnTo>
                  <a:lnTo>
                    <a:pt x="489" y="168"/>
                  </a:lnTo>
                  <a:lnTo>
                    <a:pt x="487" y="163"/>
                  </a:lnTo>
                  <a:lnTo>
                    <a:pt x="485" y="157"/>
                  </a:lnTo>
                  <a:lnTo>
                    <a:pt x="483" y="151"/>
                  </a:lnTo>
                  <a:lnTo>
                    <a:pt x="480" y="146"/>
                  </a:lnTo>
                  <a:lnTo>
                    <a:pt x="478" y="140"/>
                  </a:lnTo>
                  <a:lnTo>
                    <a:pt x="475" y="135"/>
                  </a:lnTo>
                  <a:lnTo>
                    <a:pt x="472" y="130"/>
                  </a:lnTo>
                  <a:lnTo>
                    <a:pt x="469" y="125"/>
                  </a:lnTo>
                  <a:lnTo>
                    <a:pt x="466" y="119"/>
                  </a:lnTo>
                  <a:lnTo>
                    <a:pt x="463" y="114"/>
                  </a:lnTo>
                  <a:lnTo>
                    <a:pt x="460" y="109"/>
                  </a:lnTo>
                  <a:lnTo>
                    <a:pt x="455" y="104"/>
                  </a:lnTo>
                  <a:lnTo>
                    <a:pt x="452" y="99"/>
                  </a:lnTo>
                  <a:lnTo>
                    <a:pt x="448" y="95"/>
                  </a:lnTo>
                  <a:lnTo>
                    <a:pt x="445" y="90"/>
                  </a:lnTo>
                  <a:lnTo>
                    <a:pt x="441" y="85"/>
                  </a:lnTo>
                  <a:lnTo>
                    <a:pt x="436" y="81"/>
                  </a:lnTo>
                  <a:lnTo>
                    <a:pt x="432" y="76"/>
                  </a:lnTo>
                  <a:lnTo>
                    <a:pt x="428" y="71"/>
                  </a:lnTo>
                  <a:lnTo>
                    <a:pt x="424" y="67"/>
                  </a:lnTo>
                  <a:lnTo>
                    <a:pt x="419" y="64"/>
                  </a:lnTo>
                  <a:lnTo>
                    <a:pt x="414" y="60"/>
                  </a:lnTo>
                  <a:lnTo>
                    <a:pt x="410" y="56"/>
                  </a:lnTo>
                  <a:lnTo>
                    <a:pt x="405" y="52"/>
                  </a:lnTo>
                  <a:lnTo>
                    <a:pt x="400" y="48"/>
                  </a:lnTo>
                  <a:lnTo>
                    <a:pt x="395" y="45"/>
                  </a:lnTo>
                  <a:lnTo>
                    <a:pt x="390" y="42"/>
                  </a:lnTo>
                  <a:lnTo>
                    <a:pt x="385" y="39"/>
                  </a:lnTo>
                  <a:lnTo>
                    <a:pt x="380" y="35"/>
                  </a:lnTo>
                  <a:lnTo>
                    <a:pt x="375" y="32"/>
                  </a:lnTo>
                  <a:lnTo>
                    <a:pt x="370" y="29"/>
                  </a:lnTo>
                  <a:lnTo>
                    <a:pt x="364" y="26"/>
                  </a:lnTo>
                  <a:lnTo>
                    <a:pt x="358" y="24"/>
                  </a:lnTo>
                  <a:lnTo>
                    <a:pt x="353" y="22"/>
                  </a:lnTo>
                  <a:lnTo>
                    <a:pt x="347" y="18"/>
                  </a:lnTo>
                  <a:lnTo>
                    <a:pt x="342" y="16"/>
                  </a:lnTo>
                  <a:lnTo>
                    <a:pt x="336" y="14"/>
                  </a:lnTo>
                  <a:lnTo>
                    <a:pt x="330" y="12"/>
                  </a:lnTo>
                  <a:lnTo>
                    <a:pt x="324" y="11"/>
                  </a:lnTo>
                  <a:lnTo>
                    <a:pt x="319" y="9"/>
                  </a:lnTo>
                  <a:lnTo>
                    <a:pt x="312" y="8"/>
                  </a:lnTo>
                  <a:lnTo>
                    <a:pt x="307" y="6"/>
                  </a:lnTo>
                  <a:lnTo>
                    <a:pt x="301" y="5"/>
                  </a:lnTo>
                  <a:lnTo>
                    <a:pt x="294" y="4"/>
                  </a:lnTo>
                  <a:lnTo>
                    <a:pt x="289" y="3"/>
                  </a:lnTo>
                  <a:lnTo>
                    <a:pt x="283" y="3"/>
                  </a:lnTo>
                  <a:lnTo>
                    <a:pt x="276" y="1"/>
                  </a:lnTo>
                  <a:lnTo>
                    <a:pt x="271" y="1"/>
                  </a:lnTo>
                  <a:lnTo>
                    <a:pt x="264" y="0"/>
                  </a:lnTo>
                  <a:lnTo>
                    <a:pt x="258" y="0"/>
                  </a:lnTo>
                  <a:lnTo>
                    <a:pt x="252" y="0"/>
                  </a:lnTo>
                  <a:lnTo>
                    <a:pt x="246" y="0"/>
                  </a:lnTo>
                  <a:lnTo>
                    <a:pt x="240" y="0"/>
                  </a:lnTo>
                  <a:lnTo>
                    <a:pt x="234" y="1"/>
                  </a:lnTo>
                  <a:lnTo>
                    <a:pt x="228" y="1"/>
                  </a:lnTo>
                  <a:lnTo>
                    <a:pt x="222" y="3"/>
                  </a:lnTo>
                  <a:lnTo>
                    <a:pt x="216" y="3"/>
                  </a:lnTo>
                  <a:lnTo>
                    <a:pt x="210" y="4"/>
                  </a:lnTo>
                  <a:lnTo>
                    <a:pt x="204" y="5"/>
                  </a:lnTo>
                  <a:lnTo>
                    <a:pt x="198" y="6"/>
                  </a:lnTo>
                  <a:lnTo>
                    <a:pt x="192" y="8"/>
                  </a:lnTo>
                  <a:lnTo>
                    <a:pt x="186" y="9"/>
                  </a:lnTo>
                  <a:lnTo>
                    <a:pt x="181" y="11"/>
                  </a:lnTo>
                  <a:lnTo>
                    <a:pt x="174" y="12"/>
                  </a:lnTo>
                  <a:lnTo>
                    <a:pt x="169" y="14"/>
                  </a:lnTo>
                  <a:lnTo>
                    <a:pt x="163" y="16"/>
                  </a:lnTo>
                  <a:lnTo>
                    <a:pt x="157" y="18"/>
                  </a:lnTo>
                  <a:lnTo>
                    <a:pt x="152" y="22"/>
                  </a:lnTo>
                  <a:lnTo>
                    <a:pt x="147" y="24"/>
                  </a:lnTo>
                  <a:lnTo>
                    <a:pt x="140" y="26"/>
                  </a:lnTo>
                  <a:lnTo>
                    <a:pt x="135" y="29"/>
                  </a:lnTo>
                  <a:lnTo>
                    <a:pt x="130" y="32"/>
                  </a:lnTo>
                  <a:lnTo>
                    <a:pt x="124" y="35"/>
                  </a:lnTo>
                  <a:lnTo>
                    <a:pt x="119" y="39"/>
                  </a:lnTo>
                  <a:lnTo>
                    <a:pt x="115" y="42"/>
                  </a:lnTo>
                  <a:lnTo>
                    <a:pt x="110" y="45"/>
                  </a:lnTo>
                  <a:lnTo>
                    <a:pt x="104" y="48"/>
                  </a:lnTo>
                  <a:lnTo>
                    <a:pt x="100" y="52"/>
                  </a:lnTo>
                  <a:lnTo>
                    <a:pt x="95" y="56"/>
                  </a:lnTo>
                  <a:lnTo>
                    <a:pt x="90" y="60"/>
                  </a:lnTo>
                  <a:lnTo>
                    <a:pt x="85" y="64"/>
                  </a:lnTo>
                  <a:lnTo>
                    <a:pt x="81" y="67"/>
                  </a:lnTo>
                  <a:lnTo>
                    <a:pt x="77" y="71"/>
                  </a:lnTo>
                  <a:lnTo>
                    <a:pt x="72" y="76"/>
                  </a:lnTo>
                  <a:lnTo>
                    <a:pt x="68" y="81"/>
                  </a:lnTo>
                  <a:lnTo>
                    <a:pt x="64" y="85"/>
                  </a:lnTo>
                  <a:lnTo>
                    <a:pt x="60" y="90"/>
                  </a:lnTo>
                  <a:lnTo>
                    <a:pt x="57" y="95"/>
                  </a:lnTo>
                  <a:lnTo>
                    <a:pt x="52" y="99"/>
                  </a:lnTo>
                  <a:lnTo>
                    <a:pt x="49" y="104"/>
                  </a:lnTo>
                  <a:lnTo>
                    <a:pt x="45" y="109"/>
                  </a:lnTo>
                  <a:lnTo>
                    <a:pt x="42" y="114"/>
                  </a:lnTo>
                  <a:lnTo>
                    <a:pt x="38" y="119"/>
                  </a:lnTo>
                  <a:lnTo>
                    <a:pt x="35" y="125"/>
                  </a:lnTo>
                  <a:lnTo>
                    <a:pt x="32" y="130"/>
                  </a:lnTo>
                  <a:lnTo>
                    <a:pt x="30" y="135"/>
                  </a:lnTo>
                  <a:lnTo>
                    <a:pt x="27" y="140"/>
                  </a:lnTo>
                  <a:lnTo>
                    <a:pt x="24" y="146"/>
                  </a:lnTo>
                  <a:lnTo>
                    <a:pt x="22" y="151"/>
                  </a:lnTo>
                  <a:lnTo>
                    <a:pt x="19" y="157"/>
                  </a:lnTo>
                  <a:lnTo>
                    <a:pt x="17" y="163"/>
                  </a:lnTo>
                  <a:lnTo>
                    <a:pt x="15" y="168"/>
                  </a:lnTo>
                  <a:lnTo>
                    <a:pt x="13" y="174"/>
                  </a:lnTo>
                  <a:lnTo>
                    <a:pt x="11" y="180"/>
                  </a:lnTo>
                  <a:lnTo>
                    <a:pt x="10" y="186"/>
                  </a:lnTo>
                  <a:lnTo>
                    <a:pt x="8" y="191"/>
                  </a:lnTo>
                  <a:lnTo>
                    <a:pt x="7" y="198"/>
                  </a:lnTo>
                  <a:lnTo>
                    <a:pt x="6" y="204"/>
                  </a:lnTo>
                  <a:lnTo>
                    <a:pt x="5" y="209"/>
                  </a:lnTo>
                  <a:lnTo>
                    <a:pt x="3" y="216"/>
                  </a:lnTo>
                  <a:lnTo>
                    <a:pt x="2" y="222"/>
                  </a:lnTo>
                  <a:lnTo>
                    <a:pt x="1" y="227"/>
                  </a:lnTo>
                  <a:lnTo>
                    <a:pt x="1" y="234"/>
                  </a:lnTo>
                  <a:lnTo>
                    <a:pt x="1" y="240"/>
                  </a:lnTo>
                  <a:lnTo>
                    <a:pt x="0" y="245"/>
                  </a:lnTo>
                  <a:lnTo>
                    <a:pt x="0" y="252"/>
                  </a:lnTo>
                  <a:lnTo>
                    <a:pt x="0" y="258"/>
                  </a:lnTo>
                  <a:lnTo>
                    <a:pt x="1" y="265"/>
                  </a:lnTo>
                  <a:lnTo>
                    <a:pt x="1" y="270"/>
                  </a:lnTo>
                  <a:lnTo>
                    <a:pt x="1" y="276"/>
                  </a:lnTo>
                  <a:lnTo>
                    <a:pt x="2" y="283"/>
                  </a:lnTo>
                  <a:lnTo>
                    <a:pt x="3" y="288"/>
                  </a:lnTo>
                  <a:lnTo>
                    <a:pt x="5" y="294"/>
                  </a:lnTo>
                  <a:lnTo>
                    <a:pt x="6" y="301"/>
                  </a:lnTo>
                  <a:lnTo>
                    <a:pt x="7" y="306"/>
                  </a:lnTo>
                  <a:lnTo>
                    <a:pt x="8" y="312"/>
                  </a:lnTo>
                  <a:lnTo>
                    <a:pt x="10" y="318"/>
                  </a:lnTo>
                  <a:lnTo>
                    <a:pt x="11" y="324"/>
                  </a:lnTo>
                  <a:lnTo>
                    <a:pt x="13" y="329"/>
                  </a:lnTo>
                  <a:lnTo>
                    <a:pt x="15" y="336"/>
                  </a:lnTo>
                  <a:lnTo>
                    <a:pt x="17" y="341"/>
                  </a:lnTo>
                  <a:lnTo>
                    <a:pt x="19" y="347"/>
                  </a:lnTo>
                  <a:lnTo>
                    <a:pt x="22" y="353"/>
                  </a:lnTo>
                  <a:lnTo>
                    <a:pt x="24" y="358"/>
                  </a:lnTo>
                  <a:lnTo>
                    <a:pt x="27" y="363"/>
                  </a:lnTo>
                  <a:lnTo>
                    <a:pt x="30" y="369"/>
                  </a:lnTo>
                  <a:lnTo>
                    <a:pt x="32" y="374"/>
                  </a:lnTo>
                  <a:lnTo>
                    <a:pt x="35" y="379"/>
                  </a:lnTo>
                  <a:lnTo>
                    <a:pt x="38" y="384"/>
                  </a:lnTo>
                  <a:lnTo>
                    <a:pt x="42" y="390"/>
                  </a:lnTo>
                  <a:lnTo>
                    <a:pt x="45" y="395"/>
                  </a:lnTo>
                  <a:lnTo>
                    <a:pt x="49" y="400"/>
                  </a:lnTo>
                  <a:lnTo>
                    <a:pt x="52" y="405"/>
                  </a:lnTo>
                  <a:lnTo>
                    <a:pt x="57" y="410"/>
                  </a:lnTo>
                  <a:lnTo>
                    <a:pt x="60" y="414"/>
                  </a:lnTo>
                  <a:lnTo>
                    <a:pt x="64" y="418"/>
                  </a:lnTo>
                  <a:lnTo>
                    <a:pt x="68" y="424"/>
                  </a:lnTo>
                  <a:lnTo>
                    <a:pt x="72" y="428"/>
                  </a:lnTo>
                  <a:lnTo>
                    <a:pt x="77" y="432"/>
                  </a:lnTo>
                  <a:lnTo>
                    <a:pt x="81" y="436"/>
                  </a:lnTo>
                  <a:lnTo>
                    <a:pt x="85" y="441"/>
                  </a:lnTo>
                  <a:lnTo>
                    <a:pt x="90" y="444"/>
                  </a:lnTo>
                  <a:lnTo>
                    <a:pt x="95" y="448"/>
                  </a:lnTo>
                  <a:lnTo>
                    <a:pt x="100" y="452"/>
                  </a:lnTo>
                  <a:lnTo>
                    <a:pt x="104" y="456"/>
                  </a:lnTo>
                  <a:lnTo>
                    <a:pt x="110" y="459"/>
                  </a:lnTo>
                  <a:lnTo>
                    <a:pt x="115" y="463"/>
                  </a:lnTo>
                  <a:lnTo>
                    <a:pt x="119" y="466"/>
                  </a:lnTo>
                  <a:lnTo>
                    <a:pt x="124" y="469"/>
                  </a:lnTo>
                  <a:lnTo>
                    <a:pt x="130" y="471"/>
                  </a:lnTo>
                  <a:lnTo>
                    <a:pt x="135" y="475"/>
                  </a:lnTo>
                  <a:lnTo>
                    <a:pt x="140" y="478"/>
                  </a:lnTo>
                  <a:lnTo>
                    <a:pt x="147" y="480"/>
                  </a:lnTo>
                  <a:lnTo>
                    <a:pt x="152" y="483"/>
                  </a:lnTo>
                  <a:lnTo>
                    <a:pt x="157" y="485"/>
                  </a:lnTo>
                  <a:lnTo>
                    <a:pt x="163" y="487"/>
                  </a:lnTo>
                  <a:lnTo>
                    <a:pt x="169" y="490"/>
                  </a:lnTo>
                  <a:lnTo>
                    <a:pt x="174" y="492"/>
                  </a:lnTo>
                  <a:lnTo>
                    <a:pt x="181" y="493"/>
                  </a:lnTo>
                  <a:lnTo>
                    <a:pt x="186" y="495"/>
                  </a:lnTo>
                  <a:lnTo>
                    <a:pt x="192" y="497"/>
                  </a:lnTo>
                  <a:lnTo>
                    <a:pt x="198" y="498"/>
                  </a:lnTo>
                  <a:lnTo>
                    <a:pt x="204" y="499"/>
                  </a:lnTo>
                  <a:lnTo>
                    <a:pt x="210" y="500"/>
                  </a:lnTo>
                  <a:lnTo>
                    <a:pt x="216" y="501"/>
                  </a:lnTo>
                  <a:lnTo>
                    <a:pt x="222" y="502"/>
                  </a:lnTo>
                  <a:lnTo>
                    <a:pt x="228" y="502"/>
                  </a:lnTo>
                  <a:lnTo>
                    <a:pt x="234" y="503"/>
                  </a:lnTo>
                  <a:lnTo>
                    <a:pt x="240" y="503"/>
                  </a:lnTo>
                  <a:lnTo>
                    <a:pt x="246" y="503"/>
                  </a:lnTo>
                  <a:lnTo>
                    <a:pt x="252" y="503"/>
                  </a:lnTo>
                  <a:lnTo>
                    <a:pt x="258" y="503"/>
                  </a:lnTo>
                  <a:lnTo>
                    <a:pt x="264" y="503"/>
                  </a:lnTo>
                  <a:lnTo>
                    <a:pt x="271" y="503"/>
                  </a:lnTo>
                  <a:lnTo>
                    <a:pt x="276" y="502"/>
                  </a:lnTo>
                  <a:lnTo>
                    <a:pt x="283" y="502"/>
                  </a:lnTo>
                  <a:lnTo>
                    <a:pt x="289" y="501"/>
                  </a:lnTo>
                  <a:lnTo>
                    <a:pt x="294" y="500"/>
                  </a:lnTo>
                  <a:lnTo>
                    <a:pt x="301" y="499"/>
                  </a:lnTo>
                  <a:lnTo>
                    <a:pt x="307" y="498"/>
                  </a:lnTo>
                  <a:lnTo>
                    <a:pt x="312" y="497"/>
                  </a:lnTo>
                  <a:lnTo>
                    <a:pt x="319" y="495"/>
                  </a:lnTo>
                  <a:lnTo>
                    <a:pt x="324" y="493"/>
                  </a:lnTo>
                  <a:lnTo>
                    <a:pt x="330" y="492"/>
                  </a:lnTo>
                  <a:lnTo>
                    <a:pt x="336" y="490"/>
                  </a:lnTo>
                  <a:lnTo>
                    <a:pt x="342" y="487"/>
                  </a:lnTo>
                  <a:lnTo>
                    <a:pt x="347" y="485"/>
                  </a:lnTo>
                  <a:lnTo>
                    <a:pt x="353" y="483"/>
                  </a:lnTo>
                  <a:lnTo>
                    <a:pt x="358" y="480"/>
                  </a:lnTo>
                  <a:lnTo>
                    <a:pt x="364" y="478"/>
                  </a:lnTo>
                  <a:lnTo>
                    <a:pt x="370" y="475"/>
                  </a:lnTo>
                  <a:lnTo>
                    <a:pt x="375" y="471"/>
                  </a:lnTo>
                  <a:lnTo>
                    <a:pt x="380" y="469"/>
                  </a:lnTo>
                  <a:lnTo>
                    <a:pt x="385" y="466"/>
                  </a:lnTo>
                  <a:lnTo>
                    <a:pt x="390" y="463"/>
                  </a:lnTo>
                  <a:lnTo>
                    <a:pt x="395" y="459"/>
                  </a:lnTo>
                  <a:lnTo>
                    <a:pt x="400" y="456"/>
                  </a:lnTo>
                  <a:lnTo>
                    <a:pt x="405" y="452"/>
                  </a:lnTo>
                  <a:lnTo>
                    <a:pt x="410" y="448"/>
                  </a:lnTo>
                  <a:lnTo>
                    <a:pt x="414" y="444"/>
                  </a:lnTo>
                  <a:lnTo>
                    <a:pt x="419" y="441"/>
                  </a:lnTo>
                  <a:lnTo>
                    <a:pt x="424" y="436"/>
                  </a:lnTo>
                  <a:lnTo>
                    <a:pt x="428" y="432"/>
                  </a:lnTo>
                  <a:lnTo>
                    <a:pt x="432" y="428"/>
                  </a:lnTo>
                  <a:lnTo>
                    <a:pt x="436" y="424"/>
                  </a:lnTo>
                  <a:lnTo>
                    <a:pt x="441" y="418"/>
                  </a:lnTo>
                  <a:lnTo>
                    <a:pt x="445" y="414"/>
                  </a:lnTo>
                  <a:lnTo>
                    <a:pt x="448" y="410"/>
                  </a:lnTo>
                  <a:lnTo>
                    <a:pt x="452" y="405"/>
                  </a:lnTo>
                  <a:lnTo>
                    <a:pt x="455" y="400"/>
                  </a:lnTo>
                  <a:lnTo>
                    <a:pt x="460" y="395"/>
                  </a:lnTo>
                  <a:lnTo>
                    <a:pt x="463" y="390"/>
                  </a:lnTo>
                  <a:lnTo>
                    <a:pt x="466" y="384"/>
                  </a:lnTo>
                  <a:lnTo>
                    <a:pt x="469" y="379"/>
                  </a:lnTo>
                  <a:lnTo>
                    <a:pt x="472" y="374"/>
                  </a:lnTo>
                  <a:lnTo>
                    <a:pt x="475" y="369"/>
                  </a:lnTo>
                  <a:lnTo>
                    <a:pt x="478" y="363"/>
                  </a:lnTo>
                  <a:lnTo>
                    <a:pt x="480" y="358"/>
                  </a:lnTo>
                  <a:lnTo>
                    <a:pt x="483" y="353"/>
                  </a:lnTo>
                  <a:lnTo>
                    <a:pt x="485" y="347"/>
                  </a:lnTo>
                  <a:lnTo>
                    <a:pt x="487" y="341"/>
                  </a:lnTo>
                  <a:lnTo>
                    <a:pt x="489" y="336"/>
                  </a:lnTo>
                  <a:lnTo>
                    <a:pt x="492" y="329"/>
                  </a:lnTo>
                  <a:lnTo>
                    <a:pt x="494" y="324"/>
                  </a:lnTo>
                  <a:lnTo>
                    <a:pt x="495" y="318"/>
                  </a:lnTo>
                  <a:lnTo>
                    <a:pt x="497" y="312"/>
                  </a:lnTo>
                  <a:lnTo>
                    <a:pt x="498" y="306"/>
                  </a:lnTo>
                  <a:lnTo>
                    <a:pt x="499" y="301"/>
                  </a:lnTo>
                  <a:lnTo>
                    <a:pt x="500" y="294"/>
                  </a:lnTo>
                  <a:lnTo>
                    <a:pt x="501" y="288"/>
                  </a:lnTo>
                  <a:lnTo>
                    <a:pt x="502" y="283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11" name="Freeform 115"/>
            <p:cNvSpPr>
              <a:spLocks/>
            </p:cNvSpPr>
            <p:nvPr/>
          </p:nvSpPr>
          <p:spPr bwMode="auto">
            <a:xfrm>
              <a:off x="2839" y="1423"/>
              <a:ext cx="1" cy="7"/>
            </a:xfrm>
            <a:custGeom>
              <a:avLst/>
              <a:gdLst>
                <a:gd name="T0" fmla="*/ 0 w 2"/>
                <a:gd name="T1" fmla="*/ 7 h 31"/>
                <a:gd name="T2" fmla="*/ 0 w 2"/>
                <a:gd name="T3" fmla="*/ 5 h 31"/>
                <a:gd name="T4" fmla="*/ 1 w 2"/>
                <a:gd name="T5" fmla="*/ 4 h 31"/>
                <a:gd name="T6" fmla="*/ 1 w 2"/>
                <a:gd name="T7" fmla="*/ 3 h 31"/>
                <a:gd name="T8" fmla="*/ 1 w 2"/>
                <a:gd name="T9" fmla="*/ 1 h 31"/>
                <a:gd name="T10" fmla="*/ 1 w 2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31">
                  <a:moveTo>
                    <a:pt x="0" y="31"/>
                  </a:moveTo>
                  <a:lnTo>
                    <a:pt x="0" y="24"/>
                  </a:lnTo>
                  <a:lnTo>
                    <a:pt x="1" y="18"/>
                  </a:lnTo>
                  <a:lnTo>
                    <a:pt x="1" y="13"/>
                  </a:lnTo>
                  <a:lnTo>
                    <a:pt x="1" y="6"/>
                  </a:lnTo>
                  <a:lnTo>
                    <a:pt x="2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12" name="Freeform 116"/>
            <p:cNvSpPr>
              <a:spLocks/>
            </p:cNvSpPr>
            <p:nvPr/>
          </p:nvSpPr>
          <p:spPr bwMode="auto">
            <a:xfrm>
              <a:off x="2717" y="970"/>
              <a:ext cx="123" cy="123"/>
            </a:xfrm>
            <a:custGeom>
              <a:avLst/>
              <a:gdLst>
                <a:gd name="T0" fmla="*/ 123 w 504"/>
                <a:gd name="T1" fmla="*/ 58 h 503"/>
                <a:gd name="T2" fmla="*/ 122 w 504"/>
                <a:gd name="T3" fmla="*/ 52 h 503"/>
                <a:gd name="T4" fmla="*/ 121 w 504"/>
                <a:gd name="T5" fmla="*/ 46 h 503"/>
                <a:gd name="T6" fmla="*/ 119 w 504"/>
                <a:gd name="T7" fmla="*/ 40 h 503"/>
                <a:gd name="T8" fmla="*/ 117 w 504"/>
                <a:gd name="T9" fmla="*/ 34 h 503"/>
                <a:gd name="T10" fmla="*/ 114 w 504"/>
                <a:gd name="T11" fmla="*/ 29 h 503"/>
                <a:gd name="T12" fmla="*/ 110 w 504"/>
                <a:gd name="T13" fmla="*/ 24 h 503"/>
                <a:gd name="T14" fmla="*/ 106 w 504"/>
                <a:gd name="T15" fmla="*/ 19 h 503"/>
                <a:gd name="T16" fmla="*/ 102 w 504"/>
                <a:gd name="T17" fmla="*/ 15 h 503"/>
                <a:gd name="T18" fmla="*/ 97 w 504"/>
                <a:gd name="T19" fmla="*/ 11 h 503"/>
                <a:gd name="T20" fmla="*/ 92 w 504"/>
                <a:gd name="T21" fmla="*/ 8 h 503"/>
                <a:gd name="T22" fmla="*/ 86 w 504"/>
                <a:gd name="T23" fmla="*/ 5 h 503"/>
                <a:gd name="T24" fmla="*/ 80 w 504"/>
                <a:gd name="T25" fmla="*/ 3 h 503"/>
                <a:gd name="T26" fmla="*/ 74 w 504"/>
                <a:gd name="T27" fmla="*/ 1 h 503"/>
                <a:gd name="T28" fmla="*/ 68 w 504"/>
                <a:gd name="T29" fmla="*/ 0 h 503"/>
                <a:gd name="T30" fmla="*/ 62 w 504"/>
                <a:gd name="T31" fmla="*/ 0 h 503"/>
                <a:gd name="T32" fmla="*/ 55 w 504"/>
                <a:gd name="T33" fmla="*/ 0 h 503"/>
                <a:gd name="T34" fmla="*/ 49 w 504"/>
                <a:gd name="T35" fmla="*/ 1 h 503"/>
                <a:gd name="T36" fmla="*/ 43 w 504"/>
                <a:gd name="T37" fmla="*/ 3 h 503"/>
                <a:gd name="T38" fmla="*/ 37 w 504"/>
                <a:gd name="T39" fmla="*/ 5 h 503"/>
                <a:gd name="T40" fmla="*/ 32 w 504"/>
                <a:gd name="T41" fmla="*/ 8 h 503"/>
                <a:gd name="T42" fmla="*/ 27 w 504"/>
                <a:gd name="T43" fmla="*/ 11 h 503"/>
                <a:gd name="T44" fmla="*/ 21 w 504"/>
                <a:gd name="T45" fmla="*/ 15 h 503"/>
                <a:gd name="T46" fmla="*/ 17 w 504"/>
                <a:gd name="T47" fmla="*/ 19 h 503"/>
                <a:gd name="T48" fmla="*/ 13 w 504"/>
                <a:gd name="T49" fmla="*/ 24 h 503"/>
                <a:gd name="T50" fmla="*/ 9 w 504"/>
                <a:gd name="T51" fmla="*/ 29 h 503"/>
                <a:gd name="T52" fmla="*/ 7 w 504"/>
                <a:gd name="T53" fmla="*/ 34 h 503"/>
                <a:gd name="T54" fmla="*/ 4 w 504"/>
                <a:gd name="T55" fmla="*/ 40 h 503"/>
                <a:gd name="T56" fmla="*/ 2 w 504"/>
                <a:gd name="T57" fmla="*/ 46 h 503"/>
                <a:gd name="T58" fmla="*/ 1 w 504"/>
                <a:gd name="T59" fmla="*/ 52 h 503"/>
                <a:gd name="T60" fmla="*/ 0 w 504"/>
                <a:gd name="T61" fmla="*/ 58 h 503"/>
                <a:gd name="T62" fmla="*/ 0 w 504"/>
                <a:gd name="T63" fmla="*/ 65 h 503"/>
                <a:gd name="T64" fmla="*/ 1 w 504"/>
                <a:gd name="T65" fmla="*/ 71 h 503"/>
                <a:gd name="T66" fmla="*/ 2 w 504"/>
                <a:gd name="T67" fmla="*/ 77 h 503"/>
                <a:gd name="T68" fmla="*/ 4 w 504"/>
                <a:gd name="T69" fmla="*/ 83 h 503"/>
                <a:gd name="T70" fmla="*/ 7 w 504"/>
                <a:gd name="T71" fmla="*/ 89 h 503"/>
                <a:gd name="T72" fmla="*/ 9 w 504"/>
                <a:gd name="T73" fmla="*/ 94 h 503"/>
                <a:gd name="T74" fmla="*/ 13 w 504"/>
                <a:gd name="T75" fmla="*/ 99 h 503"/>
                <a:gd name="T76" fmla="*/ 17 w 504"/>
                <a:gd name="T77" fmla="*/ 104 h 503"/>
                <a:gd name="T78" fmla="*/ 21 w 504"/>
                <a:gd name="T79" fmla="*/ 108 h 503"/>
                <a:gd name="T80" fmla="*/ 27 w 504"/>
                <a:gd name="T81" fmla="*/ 112 h 503"/>
                <a:gd name="T82" fmla="*/ 32 w 504"/>
                <a:gd name="T83" fmla="*/ 115 h 503"/>
                <a:gd name="T84" fmla="*/ 37 w 504"/>
                <a:gd name="T85" fmla="*/ 118 h 503"/>
                <a:gd name="T86" fmla="*/ 43 w 504"/>
                <a:gd name="T87" fmla="*/ 120 h 503"/>
                <a:gd name="T88" fmla="*/ 49 w 504"/>
                <a:gd name="T89" fmla="*/ 122 h 503"/>
                <a:gd name="T90" fmla="*/ 55 w 504"/>
                <a:gd name="T91" fmla="*/ 123 h 503"/>
                <a:gd name="T92" fmla="*/ 62 w 504"/>
                <a:gd name="T93" fmla="*/ 123 h 503"/>
                <a:gd name="T94" fmla="*/ 68 w 504"/>
                <a:gd name="T95" fmla="*/ 123 h 503"/>
                <a:gd name="T96" fmla="*/ 74 w 504"/>
                <a:gd name="T97" fmla="*/ 122 h 503"/>
                <a:gd name="T98" fmla="*/ 80 w 504"/>
                <a:gd name="T99" fmla="*/ 120 h 503"/>
                <a:gd name="T100" fmla="*/ 86 w 504"/>
                <a:gd name="T101" fmla="*/ 118 h 503"/>
                <a:gd name="T102" fmla="*/ 92 w 504"/>
                <a:gd name="T103" fmla="*/ 115 h 503"/>
                <a:gd name="T104" fmla="*/ 97 w 504"/>
                <a:gd name="T105" fmla="*/ 112 h 503"/>
                <a:gd name="T106" fmla="*/ 102 w 504"/>
                <a:gd name="T107" fmla="*/ 108 h 503"/>
                <a:gd name="T108" fmla="*/ 106 w 504"/>
                <a:gd name="T109" fmla="*/ 104 h 503"/>
                <a:gd name="T110" fmla="*/ 110 w 504"/>
                <a:gd name="T111" fmla="*/ 99 h 503"/>
                <a:gd name="T112" fmla="*/ 114 w 504"/>
                <a:gd name="T113" fmla="*/ 94 h 503"/>
                <a:gd name="T114" fmla="*/ 117 w 504"/>
                <a:gd name="T115" fmla="*/ 89 h 503"/>
                <a:gd name="T116" fmla="*/ 119 w 504"/>
                <a:gd name="T117" fmla="*/ 83 h 503"/>
                <a:gd name="T118" fmla="*/ 121 w 504"/>
                <a:gd name="T119" fmla="*/ 77 h 503"/>
                <a:gd name="T120" fmla="*/ 122 w 504"/>
                <a:gd name="T121" fmla="*/ 71 h 503"/>
                <a:gd name="T122" fmla="*/ 123 w 504"/>
                <a:gd name="T123" fmla="*/ 65 h 50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504" h="503">
                  <a:moveTo>
                    <a:pt x="504" y="251"/>
                  </a:moveTo>
                  <a:lnTo>
                    <a:pt x="503" y="238"/>
                  </a:lnTo>
                  <a:lnTo>
                    <a:pt x="502" y="226"/>
                  </a:lnTo>
                  <a:lnTo>
                    <a:pt x="501" y="214"/>
                  </a:lnTo>
                  <a:lnTo>
                    <a:pt x="499" y="201"/>
                  </a:lnTo>
                  <a:lnTo>
                    <a:pt x="496" y="188"/>
                  </a:lnTo>
                  <a:lnTo>
                    <a:pt x="493" y="176"/>
                  </a:lnTo>
                  <a:lnTo>
                    <a:pt x="488" y="164"/>
                  </a:lnTo>
                  <a:lnTo>
                    <a:pt x="483" y="152"/>
                  </a:lnTo>
                  <a:lnTo>
                    <a:pt x="478" y="141"/>
                  </a:lnTo>
                  <a:lnTo>
                    <a:pt x="472" y="129"/>
                  </a:lnTo>
                  <a:lnTo>
                    <a:pt x="466" y="118"/>
                  </a:lnTo>
                  <a:lnTo>
                    <a:pt x="459" y="108"/>
                  </a:lnTo>
                  <a:lnTo>
                    <a:pt x="451" y="97"/>
                  </a:lnTo>
                  <a:lnTo>
                    <a:pt x="443" y="88"/>
                  </a:lnTo>
                  <a:lnTo>
                    <a:pt x="434" y="78"/>
                  </a:lnTo>
                  <a:lnTo>
                    <a:pt x="426" y="68"/>
                  </a:lnTo>
                  <a:lnTo>
                    <a:pt x="416" y="60"/>
                  </a:lnTo>
                  <a:lnTo>
                    <a:pt x="407" y="53"/>
                  </a:lnTo>
                  <a:lnTo>
                    <a:pt x="396" y="45"/>
                  </a:lnTo>
                  <a:lnTo>
                    <a:pt x="385" y="38"/>
                  </a:lnTo>
                  <a:lnTo>
                    <a:pt x="375" y="31"/>
                  </a:lnTo>
                  <a:lnTo>
                    <a:pt x="363" y="25"/>
                  </a:lnTo>
                  <a:lnTo>
                    <a:pt x="351" y="20"/>
                  </a:lnTo>
                  <a:lnTo>
                    <a:pt x="340" y="15"/>
                  </a:lnTo>
                  <a:lnTo>
                    <a:pt x="327" y="11"/>
                  </a:lnTo>
                  <a:lnTo>
                    <a:pt x="315" y="8"/>
                  </a:lnTo>
                  <a:lnTo>
                    <a:pt x="303" y="5"/>
                  </a:lnTo>
                  <a:lnTo>
                    <a:pt x="290" y="3"/>
                  </a:lnTo>
                  <a:lnTo>
                    <a:pt x="277" y="1"/>
                  </a:lnTo>
                  <a:lnTo>
                    <a:pt x="264" y="0"/>
                  </a:lnTo>
                  <a:lnTo>
                    <a:pt x="252" y="0"/>
                  </a:lnTo>
                  <a:lnTo>
                    <a:pt x="239" y="0"/>
                  </a:lnTo>
                  <a:lnTo>
                    <a:pt x="226" y="1"/>
                  </a:lnTo>
                  <a:lnTo>
                    <a:pt x="215" y="3"/>
                  </a:lnTo>
                  <a:lnTo>
                    <a:pt x="202" y="5"/>
                  </a:lnTo>
                  <a:lnTo>
                    <a:pt x="189" y="8"/>
                  </a:lnTo>
                  <a:lnTo>
                    <a:pt x="176" y="11"/>
                  </a:lnTo>
                  <a:lnTo>
                    <a:pt x="165" y="15"/>
                  </a:lnTo>
                  <a:lnTo>
                    <a:pt x="153" y="20"/>
                  </a:lnTo>
                  <a:lnTo>
                    <a:pt x="141" y="25"/>
                  </a:lnTo>
                  <a:lnTo>
                    <a:pt x="130" y="31"/>
                  </a:lnTo>
                  <a:lnTo>
                    <a:pt x="119" y="38"/>
                  </a:lnTo>
                  <a:lnTo>
                    <a:pt x="109" y="45"/>
                  </a:lnTo>
                  <a:lnTo>
                    <a:pt x="98" y="53"/>
                  </a:lnTo>
                  <a:lnTo>
                    <a:pt x="88" y="60"/>
                  </a:lnTo>
                  <a:lnTo>
                    <a:pt x="79" y="68"/>
                  </a:lnTo>
                  <a:lnTo>
                    <a:pt x="70" y="78"/>
                  </a:lnTo>
                  <a:lnTo>
                    <a:pt x="62" y="88"/>
                  </a:lnTo>
                  <a:lnTo>
                    <a:pt x="53" y="97"/>
                  </a:lnTo>
                  <a:lnTo>
                    <a:pt x="46" y="108"/>
                  </a:lnTo>
                  <a:lnTo>
                    <a:pt x="38" y="118"/>
                  </a:lnTo>
                  <a:lnTo>
                    <a:pt x="32" y="129"/>
                  </a:lnTo>
                  <a:lnTo>
                    <a:pt x="27" y="141"/>
                  </a:lnTo>
                  <a:lnTo>
                    <a:pt x="22" y="152"/>
                  </a:lnTo>
                  <a:lnTo>
                    <a:pt x="16" y="164"/>
                  </a:lnTo>
                  <a:lnTo>
                    <a:pt x="12" y="176"/>
                  </a:lnTo>
                  <a:lnTo>
                    <a:pt x="9" y="188"/>
                  </a:lnTo>
                  <a:lnTo>
                    <a:pt x="6" y="201"/>
                  </a:lnTo>
                  <a:lnTo>
                    <a:pt x="3" y="214"/>
                  </a:lnTo>
                  <a:lnTo>
                    <a:pt x="2" y="226"/>
                  </a:lnTo>
                  <a:lnTo>
                    <a:pt x="1" y="238"/>
                  </a:lnTo>
                  <a:lnTo>
                    <a:pt x="0" y="251"/>
                  </a:lnTo>
                  <a:lnTo>
                    <a:pt x="1" y="264"/>
                  </a:lnTo>
                  <a:lnTo>
                    <a:pt x="2" y="276"/>
                  </a:lnTo>
                  <a:lnTo>
                    <a:pt x="3" y="289"/>
                  </a:lnTo>
                  <a:lnTo>
                    <a:pt x="6" y="302"/>
                  </a:lnTo>
                  <a:lnTo>
                    <a:pt x="9" y="315"/>
                  </a:lnTo>
                  <a:lnTo>
                    <a:pt x="12" y="326"/>
                  </a:lnTo>
                  <a:lnTo>
                    <a:pt x="16" y="339"/>
                  </a:lnTo>
                  <a:lnTo>
                    <a:pt x="22" y="351"/>
                  </a:lnTo>
                  <a:lnTo>
                    <a:pt x="27" y="362"/>
                  </a:lnTo>
                  <a:lnTo>
                    <a:pt x="32" y="374"/>
                  </a:lnTo>
                  <a:lnTo>
                    <a:pt x="38" y="385"/>
                  </a:lnTo>
                  <a:lnTo>
                    <a:pt x="46" y="395"/>
                  </a:lnTo>
                  <a:lnTo>
                    <a:pt x="53" y="406"/>
                  </a:lnTo>
                  <a:lnTo>
                    <a:pt x="62" y="415"/>
                  </a:lnTo>
                  <a:lnTo>
                    <a:pt x="70" y="425"/>
                  </a:lnTo>
                  <a:lnTo>
                    <a:pt x="79" y="433"/>
                  </a:lnTo>
                  <a:lnTo>
                    <a:pt x="88" y="442"/>
                  </a:lnTo>
                  <a:lnTo>
                    <a:pt x="98" y="450"/>
                  </a:lnTo>
                  <a:lnTo>
                    <a:pt x="109" y="458"/>
                  </a:lnTo>
                  <a:lnTo>
                    <a:pt x="119" y="465"/>
                  </a:lnTo>
                  <a:lnTo>
                    <a:pt x="130" y="472"/>
                  </a:lnTo>
                  <a:lnTo>
                    <a:pt x="141" y="477"/>
                  </a:lnTo>
                  <a:lnTo>
                    <a:pt x="153" y="482"/>
                  </a:lnTo>
                  <a:lnTo>
                    <a:pt x="165" y="488"/>
                  </a:lnTo>
                  <a:lnTo>
                    <a:pt x="176" y="492"/>
                  </a:lnTo>
                  <a:lnTo>
                    <a:pt x="189" y="495"/>
                  </a:lnTo>
                  <a:lnTo>
                    <a:pt x="202" y="498"/>
                  </a:lnTo>
                  <a:lnTo>
                    <a:pt x="215" y="500"/>
                  </a:lnTo>
                  <a:lnTo>
                    <a:pt x="226" y="501"/>
                  </a:lnTo>
                  <a:lnTo>
                    <a:pt x="239" y="502"/>
                  </a:lnTo>
                  <a:lnTo>
                    <a:pt x="252" y="503"/>
                  </a:lnTo>
                  <a:lnTo>
                    <a:pt x="264" y="502"/>
                  </a:lnTo>
                  <a:lnTo>
                    <a:pt x="277" y="501"/>
                  </a:lnTo>
                  <a:lnTo>
                    <a:pt x="290" y="500"/>
                  </a:lnTo>
                  <a:lnTo>
                    <a:pt x="303" y="498"/>
                  </a:lnTo>
                  <a:lnTo>
                    <a:pt x="315" y="495"/>
                  </a:lnTo>
                  <a:lnTo>
                    <a:pt x="327" y="492"/>
                  </a:lnTo>
                  <a:lnTo>
                    <a:pt x="340" y="488"/>
                  </a:lnTo>
                  <a:lnTo>
                    <a:pt x="351" y="482"/>
                  </a:lnTo>
                  <a:lnTo>
                    <a:pt x="363" y="477"/>
                  </a:lnTo>
                  <a:lnTo>
                    <a:pt x="375" y="472"/>
                  </a:lnTo>
                  <a:lnTo>
                    <a:pt x="385" y="465"/>
                  </a:lnTo>
                  <a:lnTo>
                    <a:pt x="396" y="458"/>
                  </a:lnTo>
                  <a:lnTo>
                    <a:pt x="407" y="450"/>
                  </a:lnTo>
                  <a:lnTo>
                    <a:pt x="416" y="442"/>
                  </a:lnTo>
                  <a:lnTo>
                    <a:pt x="426" y="433"/>
                  </a:lnTo>
                  <a:lnTo>
                    <a:pt x="434" y="425"/>
                  </a:lnTo>
                  <a:lnTo>
                    <a:pt x="443" y="415"/>
                  </a:lnTo>
                  <a:lnTo>
                    <a:pt x="451" y="406"/>
                  </a:lnTo>
                  <a:lnTo>
                    <a:pt x="459" y="395"/>
                  </a:lnTo>
                  <a:lnTo>
                    <a:pt x="466" y="385"/>
                  </a:lnTo>
                  <a:lnTo>
                    <a:pt x="472" y="374"/>
                  </a:lnTo>
                  <a:lnTo>
                    <a:pt x="478" y="362"/>
                  </a:lnTo>
                  <a:lnTo>
                    <a:pt x="483" y="351"/>
                  </a:lnTo>
                  <a:lnTo>
                    <a:pt x="488" y="339"/>
                  </a:lnTo>
                  <a:lnTo>
                    <a:pt x="493" y="326"/>
                  </a:lnTo>
                  <a:lnTo>
                    <a:pt x="496" y="315"/>
                  </a:lnTo>
                  <a:lnTo>
                    <a:pt x="499" y="302"/>
                  </a:lnTo>
                  <a:lnTo>
                    <a:pt x="501" y="289"/>
                  </a:lnTo>
                  <a:lnTo>
                    <a:pt x="502" y="276"/>
                  </a:lnTo>
                  <a:lnTo>
                    <a:pt x="503" y="264"/>
                  </a:lnTo>
                  <a:lnTo>
                    <a:pt x="504" y="251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13" name="Freeform 117"/>
            <p:cNvSpPr>
              <a:spLocks/>
            </p:cNvSpPr>
            <p:nvPr/>
          </p:nvSpPr>
          <p:spPr bwMode="auto">
            <a:xfrm>
              <a:off x="2293" y="970"/>
              <a:ext cx="122" cy="123"/>
            </a:xfrm>
            <a:custGeom>
              <a:avLst/>
              <a:gdLst>
                <a:gd name="T0" fmla="*/ 122 w 503"/>
                <a:gd name="T1" fmla="*/ 58 h 503"/>
                <a:gd name="T2" fmla="*/ 121 w 503"/>
                <a:gd name="T3" fmla="*/ 52 h 503"/>
                <a:gd name="T4" fmla="*/ 120 w 503"/>
                <a:gd name="T5" fmla="*/ 46 h 503"/>
                <a:gd name="T6" fmla="*/ 118 w 503"/>
                <a:gd name="T7" fmla="*/ 40 h 503"/>
                <a:gd name="T8" fmla="*/ 116 w 503"/>
                <a:gd name="T9" fmla="*/ 34 h 503"/>
                <a:gd name="T10" fmla="*/ 113 w 503"/>
                <a:gd name="T11" fmla="*/ 29 h 503"/>
                <a:gd name="T12" fmla="*/ 109 w 503"/>
                <a:gd name="T13" fmla="*/ 24 h 503"/>
                <a:gd name="T14" fmla="*/ 105 w 503"/>
                <a:gd name="T15" fmla="*/ 19 h 503"/>
                <a:gd name="T16" fmla="*/ 101 w 503"/>
                <a:gd name="T17" fmla="*/ 15 h 503"/>
                <a:gd name="T18" fmla="*/ 96 w 503"/>
                <a:gd name="T19" fmla="*/ 11 h 503"/>
                <a:gd name="T20" fmla="*/ 91 w 503"/>
                <a:gd name="T21" fmla="*/ 8 h 503"/>
                <a:gd name="T22" fmla="*/ 85 w 503"/>
                <a:gd name="T23" fmla="*/ 5 h 503"/>
                <a:gd name="T24" fmla="*/ 79 w 503"/>
                <a:gd name="T25" fmla="*/ 3 h 503"/>
                <a:gd name="T26" fmla="*/ 73 w 503"/>
                <a:gd name="T27" fmla="*/ 1 h 503"/>
                <a:gd name="T28" fmla="*/ 67 w 503"/>
                <a:gd name="T29" fmla="*/ 0 h 503"/>
                <a:gd name="T30" fmla="*/ 61 w 503"/>
                <a:gd name="T31" fmla="*/ 0 h 503"/>
                <a:gd name="T32" fmla="*/ 55 w 503"/>
                <a:gd name="T33" fmla="*/ 0 h 503"/>
                <a:gd name="T34" fmla="*/ 49 w 503"/>
                <a:gd name="T35" fmla="*/ 1 h 503"/>
                <a:gd name="T36" fmla="*/ 43 w 503"/>
                <a:gd name="T37" fmla="*/ 3 h 503"/>
                <a:gd name="T38" fmla="*/ 37 w 503"/>
                <a:gd name="T39" fmla="*/ 5 h 503"/>
                <a:gd name="T40" fmla="*/ 32 w 503"/>
                <a:gd name="T41" fmla="*/ 8 h 503"/>
                <a:gd name="T42" fmla="*/ 26 w 503"/>
                <a:gd name="T43" fmla="*/ 11 h 503"/>
                <a:gd name="T44" fmla="*/ 21 w 503"/>
                <a:gd name="T45" fmla="*/ 15 h 503"/>
                <a:gd name="T46" fmla="*/ 17 w 503"/>
                <a:gd name="T47" fmla="*/ 19 h 503"/>
                <a:gd name="T48" fmla="*/ 13 w 503"/>
                <a:gd name="T49" fmla="*/ 24 h 503"/>
                <a:gd name="T50" fmla="*/ 9 w 503"/>
                <a:gd name="T51" fmla="*/ 29 h 503"/>
                <a:gd name="T52" fmla="*/ 6 w 503"/>
                <a:gd name="T53" fmla="*/ 34 h 503"/>
                <a:gd name="T54" fmla="*/ 4 w 503"/>
                <a:gd name="T55" fmla="*/ 40 h 503"/>
                <a:gd name="T56" fmla="*/ 2 w 503"/>
                <a:gd name="T57" fmla="*/ 46 h 503"/>
                <a:gd name="T58" fmla="*/ 1 w 503"/>
                <a:gd name="T59" fmla="*/ 52 h 503"/>
                <a:gd name="T60" fmla="*/ 0 w 503"/>
                <a:gd name="T61" fmla="*/ 58 h 503"/>
                <a:gd name="T62" fmla="*/ 0 w 503"/>
                <a:gd name="T63" fmla="*/ 65 h 503"/>
                <a:gd name="T64" fmla="*/ 1 w 503"/>
                <a:gd name="T65" fmla="*/ 71 h 503"/>
                <a:gd name="T66" fmla="*/ 2 w 503"/>
                <a:gd name="T67" fmla="*/ 77 h 503"/>
                <a:gd name="T68" fmla="*/ 4 w 503"/>
                <a:gd name="T69" fmla="*/ 83 h 503"/>
                <a:gd name="T70" fmla="*/ 6 w 503"/>
                <a:gd name="T71" fmla="*/ 89 h 503"/>
                <a:gd name="T72" fmla="*/ 9 w 503"/>
                <a:gd name="T73" fmla="*/ 94 h 503"/>
                <a:gd name="T74" fmla="*/ 13 w 503"/>
                <a:gd name="T75" fmla="*/ 99 h 503"/>
                <a:gd name="T76" fmla="*/ 17 w 503"/>
                <a:gd name="T77" fmla="*/ 104 h 503"/>
                <a:gd name="T78" fmla="*/ 21 w 503"/>
                <a:gd name="T79" fmla="*/ 108 h 503"/>
                <a:gd name="T80" fmla="*/ 26 w 503"/>
                <a:gd name="T81" fmla="*/ 112 h 503"/>
                <a:gd name="T82" fmla="*/ 32 w 503"/>
                <a:gd name="T83" fmla="*/ 115 h 503"/>
                <a:gd name="T84" fmla="*/ 37 w 503"/>
                <a:gd name="T85" fmla="*/ 118 h 503"/>
                <a:gd name="T86" fmla="*/ 43 w 503"/>
                <a:gd name="T87" fmla="*/ 120 h 503"/>
                <a:gd name="T88" fmla="*/ 49 w 503"/>
                <a:gd name="T89" fmla="*/ 122 h 503"/>
                <a:gd name="T90" fmla="*/ 55 w 503"/>
                <a:gd name="T91" fmla="*/ 123 h 503"/>
                <a:gd name="T92" fmla="*/ 61 w 503"/>
                <a:gd name="T93" fmla="*/ 123 h 503"/>
                <a:gd name="T94" fmla="*/ 67 w 503"/>
                <a:gd name="T95" fmla="*/ 123 h 503"/>
                <a:gd name="T96" fmla="*/ 73 w 503"/>
                <a:gd name="T97" fmla="*/ 122 h 503"/>
                <a:gd name="T98" fmla="*/ 79 w 503"/>
                <a:gd name="T99" fmla="*/ 120 h 503"/>
                <a:gd name="T100" fmla="*/ 85 w 503"/>
                <a:gd name="T101" fmla="*/ 118 h 503"/>
                <a:gd name="T102" fmla="*/ 91 w 503"/>
                <a:gd name="T103" fmla="*/ 115 h 503"/>
                <a:gd name="T104" fmla="*/ 96 w 503"/>
                <a:gd name="T105" fmla="*/ 112 h 503"/>
                <a:gd name="T106" fmla="*/ 101 w 503"/>
                <a:gd name="T107" fmla="*/ 108 h 503"/>
                <a:gd name="T108" fmla="*/ 105 w 503"/>
                <a:gd name="T109" fmla="*/ 104 h 503"/>
                <a:gd name="T110" fmla="*/ 109 w 503"/>
                <a:gd name="T111" fmla="*/ 99 h 503"/>
                <a:gd name="T112" fmla="*/ 113 w 503"/>
                <a:gd name="T113" fmla="*/ 94 h 503"/>
                <a:gd name="T114" fmla="*/ 116 w 503"/>
                <a:gd name="T115" fmla="*/ 89 h 503"/>
                <a:gd name="T116" fmla="*/ 118 w 503"/>
                <a:gd name="T117" fmla="*/ 83 h 503"/>
                <a:gd name="T118" fmla="*/ 120 w 503"/>
                <a:gd name="T119" fmla="*/ 77 h 503"/>
                <a:gd name="T120" fmla="*/ 121 w 503"/>
                <a:gd name="T121" fmla="*/ 71 h 503"/>
                <a:gd name="T122" fmla="*/ 122 w 503"/>
                <a:gd name="T123" fmla="*/ 65 h 50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503" h="503">
                  <a:moveTo>
                    <a:pt x="503" y="251"/>
                  </a:moveTo>
                  <a:lnTo>
                    <a:pt x="503" y="238"/>
                  </a:lnTo>
                  <a:lnTo>
                    <a:pt x="502" y="226"/>
                  </a:lnTo>
                  <a:lnTo>
                    <a:pt x="500" y="214"/>
                  </a:lnTo>
                  <a:lnTo>
                    <a:pt x="498" y="201"/>
                  </a:lnTo>
                  <a:lnTo>
                    <a:pt x="495" y="188"/>
                  </a:lnTo>
                  <a:lnTo>
                    <a:pt x="492" y="176"/>
                  </a:lnTo>
                  <a:lnTo>
                    <a:pt x="487" y="164"/>
                  </a:lnTo>
                  <a:lnTo>
                    <a:pt x="483" y="152"/>
                  </a:lnTo>
                  <a:lnTo>
                    <a:pt x="478" y="141"/>
                  </a:lnTo>
                  <a:lnTo>
                    <a:pt x="472" y="129"/>
                  </a:lnTo>
                  <a:lnTo>
                    <a:pt x="465" y="118"/>
                  </a:lnTo>
                  <a:lnTo>
                    <a:pt x="459" y="108"/>
                  </a:lnTo>
                  <a:lnTo>
                    <a:pt x="450" y="97"/>
                  </a:lnTo>
                  <a:lnTo>
                    <a:pt x="443" y="88"/>
                  </a:lnTo>
                  <a:lnTo>
                    <a:pt x="434" y="78"/>
                  </a:lnTo>
                  <a:lnTo>
                    <a:pt x="425" y="68"/>
                  </a:lnTo>
                  <a:lnTo>
                    <a:pt x="415" y="60"/>
                  </a:lnTo>
                  <a:lnTo>
                    <a:pt x="406" y="53"/>
                  </a:lnTo>
                  <a:lnTo>
                    <a:pt x="395" y="45"/>
                  </a:lnTo>
                  <a:lnTo>
                    <a:pt x="385" y="38"/>
                  </a:lnTo>
                  <a:lnTo>
                    <a:pt x="374" y="31"/>
                  </a:lnTo>
                  <a:lnTo>
                    <a:pt x="362" y="25"/>
                  </a:lnTo>
                  <a:lnTo>
                    <a:pt x="351" y="20"/>
                  </a:lnTo>
                  <a:lnTo>
                    <a:pt x="339" y="15"/>
                  </a:lnTo>
                  <a:lnTo>
                    <a:pt x="327" y="11"/>
                  </a:lnTo>
                  <a:lnTo>
                    <a:pt x="315" y="8"/>
                  </a:lnTo>
                  <a:lnTo>
                    <a:pt x="303" y="5"/>
                  </a:lnTo>
                  <a:lnTo>
                    <a:pt x="290" y="3"/>
                  </a:lnTo>
                  <a:lnTo>
                    <a:pt x="277" y="1"/>
                  </a:lnTo>
                  <a:lnTo>
                    <a:pt x="265" y="0"/>
                  </a:lnTo>
                  <a:lnTo>
                    <a:pt x="252" y="0"/>
                  </a:lnTo>
                  <a:lnTo>
                    <a:pt x="239" y="0"/>
                  </a:lnTo>
                  <a:lnTo>
                    <a:pt x="226" y="1"/>
                  </a:lnTo>
                  <a:lnTo>
                    <a:pt x="214" y="3"/>
                  </a:lnTo>
                  <a:lnTo>
                    <a:pt x="201" y="5"/>
                  </a:lnTo>
                  <a:lnTo>
                    <a:pt x="189" y="8"/>
                  </a:lnTo>
                  <a:lnTo>
                    <a:pt x="177" y="11"/>
                  </a:lnTo>
                  <a:lnTo>
                    <a:pt x="165" y="15"/>
                  </a:lnTo>
                  <a:lnTo>
                    <a:pt x="152" y="20"/>
                  </a:lnTo>
                  <a:lnTo>
                    <a:pt x="142" y="25"/>
                  </a:lnTo>
                  <a:lnTo>
                    <a:pt x="130" y="31"/>
                  </a:lnTo>
                  <a:lnTo>
                    <a:pt x="119" y="38"/>
                  </a:lnTo>
                  <a:lnTo>
                    <a:pt x="108" y="45"/>
                  </a:lnTo>
                  <a:lnTo>
                    <a:pt x="98" y="53"/>
                  </a:lnTo>
                  <a:lnTo>
                    <a:pt x="87" y="60"/>
                  </a:lnTo>
                  <a:lnTo>
                    <a:pt x="79" y="68"/>
                  </a:lnTo>
                  <a:lnTo>
                    <a:pt x="69" y="78"/>
                  </a:lnTo>
                  <a:lnTo>
                    <a:pt x="61" y="88"/>
                  </a:lnTo>
                  <a:lnTo>
                    <a:pt x="52" y="97"/>
                  </a:lnTo>
                  <a:lnTo>
                    <a:pt x="45" y="108"/>
                  </a:lnTo>
                  <a:lnTo>
                    <a:pt x="39" y="118"/>
                  </a:lnTo>
                  <a:lnTo>
                    <a:pt x="32" y="129"/>
                  </a:lnTo>
                  <a:lnTo>
                    <a:pt x="26" y="141"/>
                  </a:lnTo>
                  <a:lnTo>
                    <a:pt x="21" y="152"/>
                  </a:lnTo>
                  <a:lnTo>
                    <a:pt x="16" y="164"/>
                  </a:lnTo>
                  <a:lnTo>
                    <a:pt x="12" y="176"/>
                  </a:lnTo>
                  <a:lnTo>
                    <a:pt x="8" y="188"/>
                  </a:lnTo>
                  <a:lnTo>
                    <a:pt x="6" y="201"/>
                  </a:lnTo>
                  <a:lnTo>
                    <a:pt x="4" y="214"/>
                  </a:lnTo>
                  <a:lnTo>
                    <a:pt x="2" y="226"/>
                  </a:lnTo>
                  <a:lnTo>
                    <a:pt x="0" y="238"/>
                  </a:lnTo>
                  <a:lnTo>
                    <a:pt x="0" y="251"/>
                  </a:lnTo>
                  <a:lnTo>
                    <a:pt x="0" y="264"/>
                  </a:lnTo>
                  <a:lnTo>
                    <a:pt x="2" y="276"/>
                  </a:lnTo>
                  <a:lnTo>
                    <a:pt x="4" y="289"/>
                  </a:lnTo>
                  <a:lnTo>
                    <a:pt x="6" y="302"/>
                  </a:lnTo>
                  <a:lnTo>
                    <a:pt x="8" y="315"/>
                  </a:lnTo>
                  <a:lnTo>
                    <a:pt x="12" y="326"/>
                  </a:lnTo>
                  <a:lnTo>
                    <a:pt x="16" y="339"/>
                  </a:lnTo>
                  <a:lnTo>
                    <a:pt x="21" y="351"/>
                  </a:lnTo>
                  <a:lnTo>
                    <a:pt x="26" y="362"/>
                  </a:lnTo>
                  <a:lnTo>
                    <a:pt x="32" y="374"/>
                  </a:lnTo>
                  <a:lnTo>
                    <a:pt x="39" y="385"/>
                  </a:lnTo>
                  <a:lnTo>
                    <a:pt x="45" y="395"/>
                  </a:lnTo>
                  <a:lnTo>
                    <a:pt x="52" y="406"/>
                  </a:lnTo>
                  <a:lnTo>
                    <a:pt x="61" y="415"/>
                  </a:lnTo>
                  <a:lnTo>
                    <a:pt x="69" y="425"/>
                  </a:lnTo>
                  <a:lnTo>
                    <a:pt x="79" y="433"/>
                  </a:lnTo>
                  <a:lnTo>
                    <a:pt x="87" y="442"/>
                  </a:lnTo>
                  <a:lnTo>
                    <a:pt x="98" y="450"/>
                  </a:lnTo>
                  <a:lnTo>
                    <a:pt x="108" y="458"/>
                  </a:lnTo>
                  <a:lnTo>
                    <a:pt x="119" y="465"/>
                  </a:lnTo>
                  <a:lnTo>
                    <a:pt x="130" y="472"/>
                  </a:lnTo>
                  <a:lnTo>
                    <a:pt x="142" y="477"/>
                  </a:lnTo>
                  <a:lnTo>
                    <a:pt x="152" y="482"/>
                  </a:lnTo>
                  <a:lnTo>
                    <a:pt x="165" y="488"/>
                  </a:lnTo>
                  <a:lnTo>
                    <a:pt x="177" y="492"/>
                  </a:lnTo>
                  <a:lnTo>
                    <a:pt x="189" y="495"/>
                  </a:lnTo>
                  <a:lnTo>
                    <a:pt x="201" y="498"/>
                  </a:lnTo>
                  <a:lnTo>
                    <a:pt x="214" y="500"/>
                  </a:lnTo>
                  <a:lnTo>
                    <a:pt x="226" y="501"/>
                  </a:lnTo>
                  <a:lnTo>
                    <a:pt x="239" y="502"/>
                  </a:lnTo>
                  <a:lnTo>
                    <a:pt x="252" y="503"/>
                  </a:lnTo>
                  <a:lnTo>
                    <a:pt x="265" y="502"/>
                  </a:lnTo>
                  <a:lnTo>
                    <a:pt x="277" y="501"/>
                  </a:lnTo>
                  <a:lnTo>
                    <a:pt x="290" y="500"/>
                  </a:lnTo>
                  <a:lnTo>
                    <a:pt x="303" y="498"/>
                  </a:lnTo>
                  <a:lnTo>
                    <a:pt x="315" y="495"/>
                  </a:lnTo>
                  <a:lnTo>
                    <a:pt x="327" y="492"/>
                  </a:lnTo>
                  <a:lnTo>
                    <a:pt x="339" y="488"/>
                  </a:lnTo>
                  <a:lnTo>
                    <a:pt x="351" y="482"/>
                  </a:lnTo>
                  <a:lnTo>
                    <a:pt x="362" y="477"/>
                  </a:lnTo>
                  <a:lnTo>
                    <a:pt x="374" y="472"/>
                  </a:lnTo>
                  <a:lnTo>
                    <a:pt x="385" y="465"/>
                  </a:lnTo>
                  <a:lnTo>
                    <a:pt x="395" y="458"/>
                  </a:lnTo>
                  <a:lnTo>
                    <a:pt x="406" y="450"/>
                  </a:lnTo>
                  <a:lnTo>
                    <a:pt x="415" y="442"/>
                  </a:lnTo>
                  <a:lnTo>
                    <a:pt x="425" y="433"/>
                  </a:lnTo>
                  <a:lnTo>
                    <a:pt x="434" y="425"/>
                  </a:lnTo>
                  <a:lnTo>
                    <a:pt x="443" y="415"/>
                  </a:lnTo>
                  <a:lnTo>
                    <a:pt x="450" y="406"/>
                  </a:lnTo>
                  <a:lnTo>
                    <a:pt x="459" y="395"/>
                  </a:lnTo>
                  <a:lnTo>
                    <a:pt x="465" y="385"/>
                  </a:lnTo>
                  <a:lnTo>
                    <a:pt x="472" y="374"/>
                  </a:lnTo>
                  <a:lnTo>
                    <a:pt x="478" y="362"/>
                  </a:lnTo>
                  <a:lnTo>
                    <a:pt x="483" y="351"/>
                  </a:lnTo>
                  <a:lnTo>
                    <a:pt x="487" y="339"/>
                  </a:lnTo>
                  <a:lnTo>
                    <a:pt x="492" y="326"/>
                  </a:lnTo>
                  <a:lnTo>
                    <a:pt x="495" y="315"/>
                  </a:lnTo>
                  <a:lnTo>
                    <a:pt x="498" y="302"/>
                  </a:lnTo>
                  <a:lnTo>
                    <a:pt x="500" y="289"/>
                  </a:lnTo>
                  <a:lnTo>
                    <a:pt x="502" y="276"/>
                  </a:lnTo>
                  <a:lnTo>
                    <a:pt x="503" y="264"/>
                  </a:lnTo>
                  <a:lnTo>
                    <a:pt x="503" y="251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14" name="Freeform 118"/>
            <p:cNvSpPr>
              <a:spLocks/>
            </p:cNvSpPr>
            <p:nvPr/>
          </p:nvSpPr>
          <p:spPr bwMode="auto">
            <a:xfrm>
              <a:off x="2293" y="1361"/>
              <a:ext cx="122" cy="123"/>
            </a:xfrm>
            <a:custGeom>
              <a:avLst/>
              <a:gdLst>
                <a:gd name="T0" fmla="*/ 122 w 503"/>
                <a:gd name="T1" fmla="*/ 58 h 503"/>
                <a:gd name="T2" fmla="*/ 121 w 503"/>
                <a:gd name="T3" fmla="*/ 52 h 503"/>
                <a:gd name="T4" fmla="*/ 120 w 503"/>
                <a:gd name="T5" fmla="*/ 46 h 503"/>
                <a:gd name="T6" fmla="*/ 118 w 503"/>
                <a:gd name="T7" fmla="*/ 40 h 503"/>
                <a:gd name="T8" fmla="*/ 116 w 503"/>
                <a:gd name="T9" fmla="*/ 35 h 503"/>
                <a:gd name="T10" fmla="*/ 113 w 503"/>
                <a:gd name="T11" fmla="*/ 29 h 503"/>
                <a:gd name="T12" fmla="*/ 109 w 503"/>
                <a:gd name="T13" fmla="*/ 24 h 503"/>
                <a:gd name="T14" fmla="*/ 105 w 503"/>
                <a:gd name="T15" fmla="*/ 19 h 503"/>
                <a:gd name="T16" fmla="*/ 101 w 503"/>
                <a:gd name="T17" fmla="*/ 15 h 503"/>
                <a:gd name="T18" fmla="*/ 96 w 503"/>
                <a:gd name="T19" fmla="*/ 11 h 503"/>
                <a:gd name="T20" fmla="*/ 91 w 503"/>
                <a:gd name="T21" fmla="*/ 8 h 503"/>
                <a:gd name="T22" fmla="*/ 85 w 503"/>
                <a:gd name="T23" fmla="*/ 5 h 503"/>
                <a:gd name="T24" fmla="*/ 79 w 503"/>
                <a:gd name="T25" fmla="*/ 3 h 503"/>
                <a:gd name="T26" fmla="*/ 73 w 503"/>
                <a:gd name="T27" fmla="*/ 1 h 503"/>
                <a:gd name="T28" fmla="*/ 67 w 503"/>
                <a:gd name="T29" fmla="*/ 0 h 503"/>
                <a:gd name="T30" fmla="*/ 61 w 503"/>
                <a:gd name="T31" fmla="*/ 0 h 503"/>
                <a:gd name="T32" fmla="*/ 55 w 503"/>
                <a:gd name="T33" fmla="*/ 0 h 503"/>
                <a:gd name="T34" fmla="*/ 49 w 503"/>
                <a:gd name="T35" fmla="*/ 1 h 503"/>
                <a:gd name="T36" fmla="*/ 43 w 503"/>
                <a:gd name="T37" fmla="*/ 3 h 503"/>
                <a:gd name="T38" fmla="*/ 37 w 503"/>
                <a:gd name="T39" fmla="*/ 5 h 503"/>
                <a:gd name="T40" fmla="*/ 32 w 503"/>
                <a:gd name="T41" fmla="*/ 8 h 503"/>
                <a:gd name="T42" fmla="*/ 26 w 503"/>
                <a:gd name="T43" fmla="*/ 11 h 503"/>
                <a:gd name="T44" fmla="*/ 21 w 503"/>
                <a:gd name="T45" fmla="*/ 15 h 503"/>
                <a:gd name="T46" fmla="*/ 17 w 503"/>
                <a:gd name="T47" fmla="*/ 19 h 503"/>
                <a:gd name="T48" fmla="*/ 13 w 503"/>
                <a:gd name="T49" fmla="*/ 24 h 503"/>
                <a:gd name="T50" fmla="*/ 9 w 503"/>
                <a:gd name="T51" fmla="*/ 29 h 503"/>
                <a:gd name="T52" fmla="*/ 6 w 503"/>
                <a:gd name="T53" fmla="*/ 35 h 503"/>
                <a:gd name="T54" fmla="*/ 4 w 503"/>
                <a:gd name="T55" fmla="*/ 40 h 503"/>
                <a:gd name="T56" fmla="*/ 2 w 503"/>
                <a:gd name="T57" fmla="*/ 46 h 503"/>
                <a:gd name="T58" fmla="*/ 1 w 503"/>
                <a:gd name="T59" fmla="*/ 52 h 503"/>
                <a:gd name="T60" fmla="*/ 0 w 503"/>
                <a:gd name="T61" fmla="*/ 58 h 503"/>
                <a:gd name="T62" fmla="*/ 0 w 503"/>
                <a:gd name="T63" fmla="*/ 65 h 503"/>
                <a:gd name="T64" fmla="*/ 1 w 503"/>
                <a:gd name="T65" fmla="*/ 71 h 503"/>
                <a:gd name="T66" fmla="*/ 2 w 503"/>
                <a:gd name="T67" fmla="*/ 77 h 503"/>
                <a:gd name="T68" fmla="*/ 4 w 503"/>
                <a:gd name="T69" fmla="*/ 83 h 503"/>
                <a:gd name="T70" fmla="*/ 6 w 503"/>
                <a:gd name="T71" fmla="*/ 89 h 503"/>
                <a:gd name="T72" fmla="*/ 9 w 503"/>
                <a:gd name="T73" fmla="*/ 94 h 503"/>
                <a:gd name="T74" fmla="*/ 13 w 503"/>
                <a:gd name="T75" fmla="*/ 99 h 503"/>
                <a:gd name="T76" fmla="*/ 17 w 503"/>
                <a:gd name="T77" fmla="*/ 104 h 503"/>
                <a:gd name="T78" fmla="*/ 21 w 503"/>
                <a:gd name="T79" fmla="*/ 108 h 503"/>
                <a:gd name="T80" fmla="*/ 26 w 503"/>
                <a:gd name="T81" fmla="*/ 112 h 503"/>
                <a:gd name="T82" fmla="*/ 32 w 503"/>
                <a:gd name="T83" fmla="*/ 116 h 503"/>
                <a:gd name="T84" fmla="*/ 37 w 503"/>
                <a:gd name="T85" fmla="*/ 118 h 503"/>
                <a:gd name="T86" fmla="*/ 43 w 503"/>
                <a:gd name="T87" fmla="*/ 121 h 503"/>
                <a:gd name="T88" fmla="*/ 49 w 503"/>
                <a:gd name="T89" fmla="*/ 122 h 503"/>
                <a:gd name="T90" fmla="*/ 55 w 503"/>
                <a:gd name="T91" fmla="*/ 123 h 503"/>
                <a:gd name="T92" fmla="*/ 61 w 503"/>
                <a:gd name="T93" fmla="*/ 123 h 503"/>
                <a:gd name="T94" fmla="*/ 67 w 503"/>
                <a:gd name="T95" fmla="*/ 123 h 503"/>
                <a:gd name="T96" fmla="*/ 73 w 503"/>
                <a:gd name="T97" fmla="*/ 122 h 503"/>
                <a:gd name="T98" fmla="*/ 79 w 503"/>
                <a:gd name="T99" fmla="*/ 121 h 503"/>
                <a:gd name="T100" fmla="*/ 85 w 503"/>
                <a:gd name="T101" fmla="*/ 118 h 503"/>
                <a:gd name="T102" fmla="*/ 91 w 503"/>
                <a:gd name="T103" fmla="*/ 116 h 503"/>
                <a:gd name="T104" fmla="*/ 96 w 503"/>
                <a:gd name="T105" fmla="*/ 112 h 503"/>
                <a:gd name="T106" fmla="*/ 101 w 503"/>
                <a:gd name="T107" fmla="*/ 108 h 503"/>
                <a:gd name="T108" fmla="*/ 105 w 503"/>
                <a:gd name="T109" fmla="*/ 104 h 503"/>
                <a:gd name="T110" fmla="*/ 109 w 503"/>
                <a:gd name="T111" fmla="*/ 99 h 503"/>
                <a:gd name="T112" fmla="*/ 113 w 503"/>
                <a:gd name="T113" fmla="*/ 94 h 503"/>
                <a:gd name="T114" fmla="*/ 116 w 503"/>
                <a:gd name="T115" fmla="*/ 89 h 503"/>
                <a:gd name="T116" fmla="*/ 118 w 503"/>
                <a:gd name="T117" fmla="*/ 83 h 503"/>
                <a:gd name="T118" fmla="*/ 120 w 503"/>
                <a:gd name="T119" fmla="*/ 77 h 503"/>
                <a:gd name="T120" fmla="*/ 121 w 503"/>
                <a:gd name="T121" fmla="*/ 71 h 503"/>
                <a:gd name="T122" fmla="*/ 122 w 503"/>
                <a:gd name="T123" fmla="*/ 65 h 50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503" h="503">
                  <a:moveTo>
                    <a:pt x="503" y="252"/>
                  </a:moveTo>
                  <a:lnTo>
                    <a:pt x="503" y="239"/>
                  </a:lnTo>
                  <a:lnTo>
                    <a:pt x="502" y="226"/>
                  </a:lnTo>
                  <a:lnTo>
                    <a:pt x="500" y="214"/>
                  </a:lnTo>
                  <a:lnTo>
                    <a:pt x="498" y="201"/>
                  </a:lnTo>
                  <a:lnTo>
                    <a:pt x="495" y="189"/>
                  </a:lnTo>
                  <a:lnTo>
                    <a:pt x="492" y="177"/>
                  </a:lnTo>
                  <a:lnTo>
                    <a:pt x="487" y="165"/>
                  </a:lnTo>
                  <a:lnTo>
                    <a:pt x="483" y="153"/>
                  </a:lnTo>
                  <a:lnTo>
                    <a:pt x="478" y="142"/>
                  </a:lnTo>
                  <a:lnTo>
                    <a:pt x="472" y="130"/>
                  </a:lnTo>
                  <a:lnTo>
                    <a:pt x="465" y="119"/>
                  </a:lnTo>
                  <a:lnTo>
                    <a:pt x="459" y="109"/>
                  </a:lnTo>
                  <a:lnTo>
                    <a:pt x="450" y="98"/>
                  </a:lnTo>
                  <a:lnTo>
                    <a:pt x="443" y="88"/>
                  </a:lnTo>
                  <a:lnTo>
                    <a:pt x="434" y="79"/>
                  </a:lnTo>
                  <a:lnTo>
                    <a:pt x="425" y="69"/>
                  </a:lnTo>
                  <a:lnTo>
                    <a:pt x="415" y="61"/>
                  </a:lnTo>
                  <a:lnTo>
                    <a:pt x="406" y="53"/>
                  </a:lnTo>
                  <a:lnTo>
                    <a:pt x="395" y="45"/>
                  </a:lnTo>
                  <a:lnTo>
                    <a:pt x="385" y="39"/>
                  </a:lnTo>
                  <a:lnTo>
                    <a:pt x="374" y="32"/>
                  </a:lnTo>
                  <a:lnTo>
                    <a:pt x="362" y="26"/>
                  </a:lnTo>
                  <a:lnTo>
                    <a:pt x="351" y="21"/>
                  </a:lnTo>
                  <a:lnTo>
                    <a:pt x="339" y="16"/>
                  </a:lnTo>
                  <a:lnTo>
                    <a:pt x="327" y="12"/>
                  </a:lnTo>
                  <a:lnTo>
                    <a:pt x="315" y="8"/>
                  </a:lnTo>
                  <a:lnTo>
                    <a:pt x="303" y="6"/>
                  </a:lnTo>
                  <a:lnTo>
                    <a:pt x="290" y="4"/>
                  </a:lnTo>
                  <a:lnTo>
                    <a:pt x="277" y="1"/>
                  </a:lnTo>
                  <a:lnTo>
                    <a:pt x="265" y="0"/>
                  </a:lnTo>
                  <a:lnTo>
                    <a:pt x="252" y="0"/>
                  </a:lnTo>
                  <a:lnTo>
                    <a:pt x="239" y="0"/>
                  </a:lnTo>
                  <a:lnTo>
                    <a:pt x="226" y="1"/>
                  </a:lnTo>
                  <a:lnTo>
                    <a:pt x="214" y="4"/>
                  </a:lnTo>
                  <a:lnTo>
                    <a:pt x="201" y="6"/>
                  </a:lnTo>
                  <a:lnTo>
                    <a:pt x="189" y="8"/>
                  </a:lnTo>
                  <a:lnTo>
                    <a:pt x="177" y="12"/>
                  </a:lnTo>
                  <a:lnTo>
                    <a:pt x="165" y="16"/>
                  </a:lnTo>
                  <a:lnTo>
                    <a:pt x="152" y="21"/>
                  </a:lnTo>
                  <a:lnTo>
                    <a:pt x="142" y="26"/>
                  </a:lnTo>
                  <a:lnTo>
                    <a:pt x="130" y="32"/>
                  </a:lnTo>
                  <a:lnTo>
                    <a:pt x="119" y="39"/>
                  </a:lnTo>
                  <a:lnTo>
                    <a:pt x="108" y="45"/>
                  </a:lnTo>
                  <a:lnTo>
                    <a:pt x="98" y="53"/>
                  </a:lnTo>
                  <a:lnTo>
                    <a:pt x="87" y="61"/>
                  </a:lnTo>
                  <a:lnTo>
                    <a:pt x="79" y="69"/>
                  </a:lnTo>
                  <a:lnTo>
                    <a:pt x="69" y="79"/>
                  </a:lnTo>
                  <a:lnTo>
                    <a:pt x="61" y="88"/>
                  </a:lnTo>
                  <a:lnTo>
                    <a:pt x="52" y="98"/>
                  </a:lnTo>
                  <a:lnTo>
                    <a:pt x="45" y="109"/>
                  </a:lnTo>
                  <a:lnTo>
                    <a:pt x="39" y="119"/>
                  </a:lnTo>
                  <a:lnTo>
                    <a:pt x="32" y="130"/>
                  </a:lnTo>
                  <a:lnTo>
                    <a:pt x="26" y="142"/>
                  </a:lnTo>
                  <a:lnTo>
                    <a:pt x="21" y="153"/>
                  </a:lnTo>
                  <a:lnTo>
                    <a:pt x="16" y="165"/>
                  </a:lnTo>
                  <a:lnTo>
                    <a:pt x="12" y="177"/>
                  </a:lnTo>
                  <a:lnTo>
                    <a:pt x="8" y="189"/>
                  </a:lnTo>
                  <a:lnTo>
                    <a:pt x="6" y="201"/>
                  </a:lnTo>
                  <a:lnTo>
                    <a:pt x="4" y="214"/>
                  </a:lnTo>
                  <a:lnTo>
                    <a:pt x="2" y="226"/>
                  </a:lnTo>
                  <a:lnTo>
                    <a:pt x="0" y="239"/>
                  </a:lnTo>
                  <a:lnTo>
                    <a:pt x="0" y="252"/>
                  </a:lnTo>
                  <a:lnTo>
                    <a:pt x="0" y="265"/>
                  </a:lnTo>
                  <a:lnTo>
                    <a:pt x="2" y="277"/>
                  </a:lnTo>
                  <a:lnTo>
                    <a:pt x="4" y="290"/>
                  </a:lnTo>
                  <a:lnTo>
                    <a:pt x="6" y="303"/>
                  </a:lnTo>
                  <a:lnTo>
                    <a:pt x="8" y="316"/>
                  </a:lnTo>
                  <a:lnTo>
                    <a:pt x="12" y="327"/>
                  </a:lnTo>
                  <a:lnTo>
                    <a:pt x="16" y="340"/>
                  </a:lnTo>
                  <a:lnTo>
                    <a:pt x="21" y="352"/>
                  </a:lnTo>
                  <a:lnTo>
                    <a:pt x="26" y="363"/>
                  </a:lnTo>
                  <a:lnTo>
                    <a:pt x="32" y="374"/>
                  </a:lnTo>
                  <a:lnTo>
                    <a:pt x="39" y="386"/>
                  </a:lnTo>
                  <a:lnTo>
                    <a:pt x="45" y="396"/>
                  </a:lnTo>
                  <a:lnTo>
                    <a:pt x="52" y="406"/>
                  </a:lnTo>
                  <a:lnTo>
                    <a:pt x="61" y="416"/>
                  </a:lnTo>
                  <a:lnTo>
                    <a:pt x="69" y="426"/>
                  </a:lnTo>
                  <a:lnTo>
                    <a:pt x="79" y="434"/>
                  </a:lnTo>
                  <a:lnTo>
                    <a:pt x="87" y="443"/>
                  </a:lnTo>
                  <a:lnTo>
                    <a:pt x="98" y="451"/>
                  </a:lnTo>
                  <a:lnTo>
                    <a:pt x="108" y="459"/>
                  </a:lnTo>
                  <a:lnTo>
                    <a:pt x="119" y="465"/>
                  </a:lnTo>
                  <a:lnTo>
                    <a:pt x="130" y="473"/>
                  </a:lnTo>
                  <a:lnTo>
                    <a:pt x="142" y="478"/>
                  </a:lnTo>
                  <a:lnTo>
                    <a:pt x="152" y="483"/>
                  </a:lnTo>
                  <a:lnTo>
                    <a:pt x="165" y="488"/>
                  </a:lnTo>
                  <a:lnTo>
                    <a:pt x="177" y="493"/>
                  </a:lnTo>
                  <a:lnTo>
                    <a:pt x="189" y="496"/>
                  </a:lnTo>
                  <a:lnTo>
                    <a:pt x="201" y="499"/>
                  </a:lnTo>
                  <a:lnTo>
                    <a:pt x="214" y="501"/>
                  </a:lnTo>
                  <a:lnTo>
                    <a:pt x="226" y="502"/>
                  </a:lnTo>
                  <a:lnTo>
                    <a:pt x="239" y="503"/>
                  </a:lnTo>
                  <a:lnTo>
                    <a:pt x="252" y="503"/>
                  </a:lnTo>
                  <a:lnTo>
                    <a:pt x="265" y="503"/>
                  </a:lnTo>
                  <a:lnTo>
                    <a:pt x="277" y="502"/>
                  </a:lnTo>
                  <a:lnTo>
                    <a:pt x="290" y="501"/>
                  </a:lnTo>
                  <a:lnTo>
                    <a:pt x="303" y="499"/>
                  </a:lnTo>
                  <a:lnTo>
                    <a:pt x="315" y="496"/>
                  </a:lnTo>
                  <a:lnTo>
                    <a:pt x="327" y="493"/>
                  </a:lnTo>
                  <a:lnTo>
                    <a:pt x="339" y="488"/>
                  </a:lnTo>
                  <a:lnTo>
                    <a:pt x="351" y="483"/>
                  </a:lnTo>
                  <a:lnTo>
                    <a:pt x="362" y="478"/>
                  </a:lnTo>
                  <a:lnTo>
                    <a:pt x="374" y="473"/>
                  </a:lnTo>
                  <a:lnTo>
                    <a:pt x="385" y="465"/>
                  </a:lnTo>
                  <a:lnTo>
                    <a:pt x="395" y="459"/>
                  </a:lnTo>
                  <a:lnTo>
                    <a:pt x="406" y="451"/>
                  </a:lnTo>
                  <a:lnTo>
                    <a:pt x="415" y="443"/>
                  </a:lnTo>
                  <a:lnTo>
                    <a:pt x="425" y="434"/>
                  </a:lnTo>
                  <a:lnTo>
                    <a:pt x="434" y="426"/>
                  </a:lnTo>
                  <a:lnTo>
                    <a:pt x="443" y="416"/>
                  </a:lnTo>
                  <a:lnTo>
                    <a:pt x="450" y="406"/>
                  </a:lnTo>
                  <a:lnTo>
                    <a:pt x="459" y="396"/>
                  </a:lnTo>
                  <a:lnTo>
                    <a:pt x="465" y="386"/>
                  </a:lnTo>
                  <a:lnTo>
                    <a:pt x="472" y="374"/>
                  </a:lnTo>
                  <a:lnTo>
                    <a:pt x="478" y="363"/>
                  </a:lnTo>
                  <a:lnTo>
                    <a:pt x="483" y="352"/>
                  </a:lnTo>
                  <a:lnTo>
                    <a:pt x="487" y="340"/>
                  </a:lnTo>
                  <a:lnTo>
                    <a:pt x="492" y="327"/>
                  </a:lnTo>
                  <a:lnTo>
                    <a:pt x="495" y="316"/>
                  </a:lnTo>
                  <a:lnTo>
                    <a:pt x="498" y="303"/>
                  </a:lnTo>
                  <a:lnTo>
                    <a:pt x="500" y="290"/>
                  </a:lnTo>
                  <a:lnTo>
                    <a:pt x="502" y="277"/>
                  </a:lnTo>
                  <a:lnTo>
                    <a:pt x="503" y="265"/>
                  </a:lnTo>
                  <a:lnTo>
                    <a:pt x="503" y="252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15" name="Line 119"/>
            <p:cNvSpPr>
              <a:spLocks noChangeShapeType="1"/>
            </p:cNvSpPr>
            <p:nvPr/>
          </p:nvSpPr>
          <p:spPr bwMode="auto">
            <a:xfrm>
              <a:off x="2355" y="869"/>
              <a:ext cx="0" cy="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16" name="Line 120"/>
            <p:cNvSpPr>
              <a:spLocks noChangeShapeType="1"/>
            </p:cNvSpPr>
            <p:nvPr/>
          </p:nvSpPr>
          <p:spPr bwMode="auto">
            <a:xfrm>
              <a:off x="2779" y="891"/>
              <a:ext cx="0" cy="27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17" name="Line 121"/>
            <p:cNvSpPr>
              <a:spLocks noChangeShapeType="1"/>
            </p:cNvSpPr>
            <p:nvPr/>
          </p:nvSpPr>
          <p:spPr bwMode="auto">
            <a:xfrm>
              <a:off x="2779" y="1296"/>
              <a:ext cx="0" cy="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18" name="Line 122"/>
            <p:cNvSpPr>
              <a:spLocks noChangeShapeType="1"/>
            </p:cNvSpPr>
            <p:nvPr/>
          </p:nvSpPr>
          <p:spPr bwMode="auto">
            <a:xfrm>
              <a:off x="2355" y="1307"/>
              <a:ext cx="0" cy="25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19" name="Line 123"/>
            <p:cNvSpPr>
              <a:spLocks noChangeShapeType="1"/>
            </p:cNvSpPr>
            <p:nvPr/>
          </p:nvSpPr>
          <p:spPr bwMode="auto">
            <a:xfrm flipH="1">
              <a:off x="2211" y="1031"/>
              <a:ext cx="28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20" name="Line 124"/>
            <p:cNvSpPr>
              <a:spLocks noChangeShapeType="1"/>
            </p:cNvSpPr>
            <p:nvPr/>
          </p:nvSpPr>
          <p:spPr bwMode="auto">
            <a:xfrm flipH="1">
              <a:off x="2211" y="1423"/>
              <a:ext cx="26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21" name="Freeform 125"/>
            <p:cNvSpPr>
              <a:spLocks/>
            </p:cNvSpPr>
            <p:nvPr/>
          </p:nvSpPr>
          <p:spPr bwMode="auto">
            <a:xfrm>
              <a:off x="3531" y="1700"/>
              <a:ext cx="43" cy="71"/>
            </a:xfrm>
            <a:custGeom>
              <a:avLst/>
              <a:gdLst>
                <a:gd name="T0" fmla="*/ 43 w 170"/>
                <a:gd name="T1" fmla="*/ 71 h 296"/>
                <a:gd name="T2" fmla="*/ 35 w 170"/>
                <a:gd name="T3" fmla="*/ 57 h 296"/>
                <a:gd name="T4" fmla="*/ 27 w 170"/>
                <a:gd name="T5" fmla="*/ 42 h 296"/>
                <a:gd name="T6" fmla="*/ 18 w 170"/>
                <a:gd name="T7" fmla="*/ 28 h 296"/>
                <a:gd name="T8" fmla="*/ 9 w 170"/>
                <a:gd name="T9" fmla="*/ 15 h 296"/>
                <a:gd name="T10" fmla="*/ 1 w 170"/>
                <a:gd name="T11" fmla="*/ 0 h 296"/>
                <a:gd name="T12" fmla="*/ 0 w 170"/>
                <a:gd name="T13" fmla="*/ 0 h 2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296">
                  <a:moveTo>
                    <a:pt x="170" y="296"/>
                  </a:moveTo>
                  <a:lnTo>
                    <a:pt x="138" y="236"/>
                  </a:lnTo>
                  <a:lnTo>
                    <a:pt x="105" y="177"/>
                  </a:lnTo>
                  <a:lnTo>
                    <a:pt x="72" y="118"/>
                  </a:lnTo>
                  <a:lnTo>
                    <a:pt x="37" y="61"/>
                  </a:ln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22" name="Freeform 126"/>
            <p:cNvSpPr>
              <a:spLocks/>
            </p:cNvSpPr>
            <p:nvPr/>
          </p:nvSpPr>
          <p:spPr bwMode="auto">
            <a:xfrm>
              <a:off x="3504" y="1657"/>
              <a:ext cx="11" cy="19"/>
            </a:xfrm>
            <a:custGeom>
              <a:avLst/>
              <a:gdLst>
                <a:gd name="T0" fmla="*/ 11 w 52"/>
                <a:gd name="T1" fmla="*/ 19 h 77"/>
                <a:gd name="T2" fmla="*/ 9 w 52"/>
                <a:gd name="T3" fmla="*/ 16 h 77"/>
                <a:gd name="T4" fmla="*/ 1 w 52"/>
                <a:gd name="T5" fmla="*/ 2 h 77"/>
                <a:gd name="T6" fmla="*/ 0 w 52"/>
                <a:gd name="T7" fmla="*/ 0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77">
                  <a:moveTo>
                    <a:pt x="52" y="77"/>
                  </a:moveTo>
                  <a:lnTo>
                    <a:pt x="44" y="65"/>
                  </a:lnTo>
                  <a:lnTo>
                    <a:pt x="6" y="9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23" name="Freeform 127"/>
            <p:cNvSpPr>
              <a:spLocks/>
            </p:cNvSpPr>
            <p:nvPr/>
          </p:nvSpPr>
          <p:spPr bwMode="auto">
            <a:xfrm>
              <a:off x="3396" y="1524"/>
              <a:ext cx="90" cy="109"/>
            </a:xfrm>
            <a:custGeom>
              <a:avLst/>
              <a:gdLst>
                <a:gd name="T0" fmla="*/ 90 w 374"/>
                <a:gd name="T1" fmla="*/ 109 h 450"/>
                <a:gd name="T2" fmla="*/ 89 w 374"/>
                <a:gd name="T3" fmla="*/ 108 h 450"/>
                <a:gd name="T4" fmla="*/ 79 w 374"/>
                <a:gd name="T5" fmla="*/ 95 h 450"/>
                <a:gd name="T6" fmla="*/ 70 w 374"/>
                <a:gd name="T7" fmla="*/ 82 h 450"/>
                <a:gd name="T8" fmla="*/ 59 w 374"/>
                <a:gd name="T9" fmla="*/ 69 h 450"/>
                <a:gd name="T10" fmla="*/ 49 w 374"/>
                <a:gd name="T11" fmla="*/ 56 h 450"/>
                <a:gd name="T12" fmla="*/ 39 w 374"/>
                <a:gd name="T13" fmla="*/ 43 h 450"/>
                <a:gd name="T14" fmla="*/ 28 w 374"/>
                <a:gd name="T15" fmla="*/ 31 h 450"/>
                <a:gd name="T16" fmla="*/ 17 w 374"/>
                <a:gd name="T17" fmla="*/ 19 h 450"/>
                <a:gd name="T18" fmla="*/ 6 w 374"/>
                <a:gd name="T19" fmla="*/ 7 h 450"/>
                <a:gd name="T20" fmla="*/ 0 w 374"/>
                <a:gd name="T21" fmla="*/ 0 h 4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4" h="450">
                  <a:moveTo>
                    <a:pt x="374" y="450"/>
                  </a:moveTo>
                  <a:lnTo>
                    <a:pt x="369" y="445"/>
                  </a:lnTo>
                  <a:lnTo>
                    <a:pt x="329" y="391"/>
                  </a:lnTo>
                  <a:lnTo>
                    <a:pt x="289" y="337"/>
                  </a:lnTo>
                  <a:lnTo>
                    <a:pt x="246" y="284"/>
                  </a:lnTo>
                  <a:lnTo>
                    <a:pt x="204" y="231"/>
                  </a:lnTo>
                  <a:lnTo>
                    <a:pt x="160" y="179"/>
                  </a:lnTo>
                  <a:lnTo>
                    <a:pt x="117" y="128"/>
                  </a:lnTo>
                  <a:lnTo>
                    <a:pt x="71" y="77"/>
                  </a:lnTo>
                  <a:lnTo>
                    <a:pt x="26" y="27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24" name="Freeform 128"/>
            <p:cNvSpPr>
              <a:spLocks/>
            </p:cNvSpPr>
            <p:nvPr/>
          </p:nvSpPr>
          <p:spPr bwMode="auto">
            <a:xfrm>
              <a:off x="3360" y="1486"/>
              <a:ext cx="15" cy="17"/>
            </a:xfrm>
            <a:custGeom>
              <a:avLst/>
              <a:gdLst>
                <a:gd name="T0" fmla="*/ 15 w 66"/>
                <a:gd name="T1" fmla="*/ 17 h 66"/>
                <a:gd name="T2" fmla="*/ 8 w 66"/>
                <a:gd name="T3" fmla="*/ 9 h 66"/>
                <a:gd name="T4" fmla="*/ 0 w 66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66">
                  <a:moveTo>
                    <a:pt x="66" y="66"/>
                  </a:moveTo>
                  <a:lnTo>
                    <a:pt x="34" y="33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25" name="Freeform 129"/>
            <p:cNvSpPr>
              <a:spLocks/>
            </p:cNvSpPr>
            <p:nvPr/>
          </p:nvSpPr>
          <p:spPr bwMode="auto">
            <a:xfrm>
              <a:off x="3227" y="1377"/>
              <a:ext cx="111" cy="90"/>
            </a:xfrm>
            <a:custGeom>
              <a:avLst/>
              <a:gdLst>
                <a:gd name="T0" fmla="*/ 111 w 455"/>
                <a:gd name="T1" fmla="*/ 90 h 370"/>
                <a:gd name="T2" fmla="*/ 104 w 455"/>
                <a:gd name="T3" fmla="*/ 84 h 370"/>
                <a:gd name="T4" fmla="*/ 91 w 455"/>
                <a:gd name="T5" fmla="*/ 72 h 370"/>
                <a:gd name="T6" fmla="*/ 79 w 455"/>
                <a:gd name="T7" fmla="*/ 62 h 370"/>
                <a:gd name="T8" fmla="*/ 67 w 455"/>
                <a:gd name="T9" fmla="*/ 51 h 370"/>
                <a:gd name="T10" fmla="*/ 54 w 455"/>
                <a:gd name="T11" fmla="*/ 41 h 370"/>
                <a:gd name="T12" fmla="*/ 41 w 455"/>
                <a:gd name="T13" fmla="*/ 30 h 370"/>
                <a:gd name="T14" fmla="*/ 28 w 455"/>
                <a:gd name="T15" fmla="*/ 20 h 370"/>
                <a:gd name="T16" fmla="*/ 15 w 455"/>
                <a:gd name="T17" fmla="*/ 11 h 370"/>
                <a:gd name="T18" fmla="*/ 1 w 455"/>
                <a:gd name="T19" fmla="*/ 1 h 370"/>
                <a:gd name="T20" fmla="*/ 0 w 455"/>
                <a:gd name="T21" fmla="*/ 0 h 37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5" h="370">
                  <a:moveTo>
                    <a:pt x="455" y="370"/>
                  </a:moveTo>
                  <a:lnTo>
                    <a:pt x="426" y="344"/>
                  </a:lnTo>
                  <a:lnTo>
                    <a:pt x="375" y="298"/>
                  </a:lnTo>
                  <a:lnTo>
                    <a:pt x="324" y="254"/>
                  </a:lnTo>
                  <a:lnTo>
                    <a:pt x="273" y="210"/>
                  </a:lnTo>
                  <a:lnTo>
                    <a:pt x="220" y="168"/>
                  </a:lnTo>
                  <a:lnTo>
                    <a:pt x="167" y="125"/>
                  </a:lnTo>
                  <a:lnTo>
                    <a:pt x="114" y="84"/>
                  </a:lnTo>
                  <a:lnTo>
                    <a:pt x="60" y="44"/>
                  </a:lnTo>
                  <a:lnTo>
                    <a:pt x="6" y="3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26" name="Freeform 130"/>
            <p:cNvSpPr>
              <a:spLocks/>
            </p:cNvSpPr>
            <p:nvPr/>
          </p:nvSpPr>
          <p:spPr bwMode="auto">
            <a:xfrm>
              <a:off x="3186" y="1348"/>
              <a:ext cx="18" cy="12"/>
            </a:xfrm>
            <a:custGeom>
              <a:avLst/>
              <a:gdLst>
                <a:gd name="T0" fmla="*/ 18 w 77"/>
                <a:gd name="T1" fmla="*/ 12 h 51"/>
                <a:gd name="T2" fmla="*/ 16 w 77"/>
                <a:gd name="T3" fmla="*/ 11 h 51"/>
                <a:gd name="T4" fmla="*/ 3 w 77"/>
                <a:gd name="T5" fmla="*/ 2 h 51"/>
                <a:gd name="T6" fmla="*/ 0 w 77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51">
                  <a:moveTo>
                    <a:pt x="77" y="51"/>
                  </a:moveTo>
                  <a:lnTo>
                    <a:pt x="69" y="46"/>
                  </a:lnTo>
                  <a:lnTo>
                    <a:pt x="12" y="8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27" name="Freeform 131"/>
            <p:cNvSpPr>
              <a:spLocks/>
            </p:cNvSpPr>
            <p:nvPr/>
          </p:nvSpPr>
          <p:spPr bwMode="auto">
            <a:xfrm>
              <a:off x="3088" y="1291"/>
              <a:ext cx="72" cy="41"/>
            </a:xfrm>
            <a:custGeom>
              <a:avLst/>
              <a:gdLst>
                <a:gd name="T0" fmla="*/ 72 w 297"/>
                <a:gd name="T1" fmla="*/ 41 h 168"/>
                <a:gd name="T2" fmla="*/ 72 w 297"/>
                <a:gd name="T3" fmla="*/ 40 h 168"/>
                <a:gd name="T4" fmla="*/ 57 w 297"/>
                <a:gd name="T5" fmla="*/ 32 h 168"/>
                <a:gd name="T6" fmla="*/ 43 w 297"/>
                <a:gd name="T7" fmla="*/ 23 h 168"/>
                <a:gd name="T8" fmla="*/ 29 w 297"/>
                <a:gd name="T9" fmla="*/ 16 h 168"/>
                <a:gd name="T10" fmla="*/ 15 w 297"/>
                <a:gd name="T11" fmla="*/ 8 h 168"/>
                <a:gd name="T12" fmla="*/ 0 w 297"/>
                <a:gd name="T13" fmla="*/ 0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7" h="168">
                  <a:moveTo>
                    <a:pt x="297" y="168"/>
                  </a:moveTo>
                  <a:lnTo>
                    <a:pt x="295" y="165"/>
                  </a:lnTo>
                  <a:lnTo>
                    <a:pt x="236" y="130"/>
                  </a:lnTo>
                  <a:lnTo>
                    <a:pt x="178" y="96"/>
                  </a:lnTo>
                  <a:lnTo>
                    <a:pt x="120" y="64"/>
                  </a:lnTo>
                  <a:lnTo>
                    <a:pt x="60" y="31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28" name="Line 132"/>
            <p:cNvSpPr>
              <a:spLocks noChangeShapeType="1"/>
            </p:cNvSpPr>
            <p:nvPr/>
          </p:nvSpPr>
          <p:spPr bwMode="auto">
            <a:xfrm flipV="1">
              <a:off x="3119" y="1688"/>
              <a:ext cx="63" cy="6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29" name="Line 133"/>
            <p:cNvSpPr>
              <a:spLocks noChangeShapeType="1"/>
            </p:cNvSpPr>
            <p:nvPr/>
          </p:nvSpPr>
          <p:spPr bwMode="auto">
            <a:xfrm flipV="1">
              <a:off x="3203" y="1650"/>
              <a:ext cx="15" cy="1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30" name="Line 134"/>
            <p:cNvSpPr>
              <a:spLocks noChangeShapeType="1"/>
            </p:cNvSpPr>
            <p:nvPr/>
          </p:nvSpPr>
          <p:spPr bwMode="auto">
            <a:xfrm flipV="1">
              <a:off x="3239" y="1529"/>
              <a:ext cx="100" cy="10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31" name="Line 135"/>
            <p:cNvSpPr>
              <a:spLocks noChangeShapeType="1"/>
            </p:cNvSpPr>
            <p:nvPr/>
          </p:nvSpPr>
          <p:spPr bwMode="auto">
            <a:xfrm flipV="1">
              <a:off x="3360" y="1493"/>
              <a:ext cx="15" cy="1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32" name="Line 136"/>
            <p:cNvSpPr>
              <a:spLocks noChangeShapeType="1"/>
            </p:cNvSpPr>
            <p:nvPr/>
          </p:nvSpPr>
          <p:spPr bwMode="auto">
            <a:xfrm flipV="1">
              <a:off x="3396" y="1371"/>
              <a:ext cx="101" cy="10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33" name="Line 137"/>
            <p:cNvSpPr>
              <a:spLocks noChangeShapeType="1"/>
            </p:cNvSpPr>
            <p:nvPr/>
          </p:nvSpPr>
          <p:spPr bwMode="auto">
            <a:xfrm flipV="1">
              <a:off x="3517" y="1334"/>
              <a:ext cx="17" cy="1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34" name="Line 138"/>
            <p:cNvSpPr>
              <a:spLocks noChangeShapeType="1"/>
            </p:cNvSpPr>
            <p:nvPr/>
          </p:nvSpPr>
          <p:spPr bwMode="auto">
            <a:xfrm flipV="1">
              <a:off x="3555" y="1252"/>
              <a:ext cx="63" cy="6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35" name="Freeform 139"/>
            <p:cNvSpPr>
              <a:spLocks/>
            </p:cNvSpPr>
            <p:nvPr/>
          </p:nvSpPr>
          <p:spPr bwMode="auto">
            <a:xfrm>
              <a:off x="3153" y="1279"/>
              <a:ext cx="436" cy="436"/>
            </a:xfrm>
            <a:custGeom>
              <a:avLst/>
              <a:gdLst>
                <a:gd name="T0" fmla="*/ 435 w 1784"/>
                <a:gd name="T1" fmla="*/ 197 h 1786"/>
                <a:gd name="T2" fmla="*/ 430 w 1784"/>
                <a:gd name="T3" fmla="*/ 168 h 1786"/>
                <a:gd name="T4" fmla="*/ 422 w 1784"/>
                <a:gd name="T5" fmla="*/ 141 h 1786"/>
                <a:gd name="T6" fmla="*/ 410 w 1784"/>
                <a:gd name="T7" fmla="*/ 115 h 1786"/>
                <a:gd name="T8" fmla="*/ 395 w 1784"/>
                <a:gd name="T9" fmla="*/ 91 h 1786"/>
                <a:gd name="T10" fmla="*/ 377 w 1784"/>
                <a:gd name="T11" fmla="*/ 69 h 1786"/>
                <a:gd name="T12" fmla="*/ 356 w 1784"/>
                <a:gd name="T13" fmla="*/ 50 h 1786"/>
                <a:gd name="T14" fmla="*/ 333 w 1784"/>
                <a:gd name="T15" fmla="*/ 33 h 1786"/>
                <a:gd name="T16" fmla="*/ 308 w 1784"/>
                <a:gd name="T17" fmla="*/ 20 h 1786"/>
                <a:gd name="T18" fmla="*/ 281 w 1784"/>
                <a:gd name="T19" fmla="*/ 10 h 1786"/>
                <a:gd name="T20" fmla="*/ 253 w 1784"/>
                <a:gd name="T21" fmla="*/ 3 h 1786"/>
                <a:gd name="T22" fmla="*/ 225 w 1784"/>
                <a:gd name="T23" fmla="*/ 0 h 1786"/>
                <a:gd name="T24" fmla="*/ 196 w 1784"/>
                <a:gd name="T25" fmla="*/ 1 h 1786"/>
                <a:gd name="T26" fmla="*/ 169 w 1784"/>
                <a:gd name="T27" fmla="*/ 6 h 1786"/>
                <a:gd name="T28" fmla="*/ 141 w 1784"/>
                <a:gd name="T29" fmla="*/ 14 h 1786"/>
                <a:gd name="T30" fmla="*/ 115 w 1784"/>
                <a:gd name="T31" fmla="*/ 26 h 1786"/>
                <a:gd name="T32" fmla="*/ 91 w 1784"/>
                <a:gd name="T33" fmla="*/ 41 h 1786"/>
                <a:gd name="T34" fmla="*/ 69 w 1784"/>
                <a:gd name="T35" fmla="*/ 59 h 1786"/>
                <a:gd name="T36" fmla="*/ 50 w 1784"/>
                <a:gd name="T37" fmla="*/ 80 h 1786"/>
                <a:gd name="T38" fmla="*/ 33 w 1784"/>
                <a:gd name="T39" fmla="*/ 103 h 1786"/>
                <a:gd name="T40" fmla="*/ 20 w 1784"/>
                <a:gd name="T41" fmla="*/ 128 h 1786"/>
                <a:gd name="T42" fmla="*/ 9 w 1784"/>
                <a:gd name="T43" fmla="*/ 155 h 1786"/>
                <a:gd name="T44" fmla="*/ 3 w 1784"/>
                <a:gd name="T45" fmla="*/ 182 h 1786"/>
                <a:gd name="T46" fmla="*/ 0 w 1784"/>
                <a:gd name="T47" fmla="*/ 211 h 1786"/>
                <a:gd name="T48" fmla="*/ 1 w 1784"/>
                <a:gd name="T49" fmla="*/ 239 h 1786"/>
                <a:gd name="T50" fmla="*/ 6 w 1784"/>
                <a:gd name="T51" fmla="*/ 267 h 1786"/>
                <a:gd name="T52" fmla="*/ 14 w 1784"/>
                <a:gd name="T53" fmla="*/ 295 h 1786"/>
                <a:gd name="T54" fmla="*/ 26 w 1784"/>
                <a:gd name="T55" fmla="*/ 321 h 1786"/>
                <a:gd name="T56" fmla="*/ 41 w 1784"/>
                <a:gd name="T57" fmla="*/ 345 h 1786"/>
                <a:gd name="T58" fmla="*/ 59 w 1784"/>
                <a:gd name="T59" fmla="*/ 367 h 1786"/>
                <a:gd name="T60" fmla="*/ 80 w 1784"/>
                <a:gd name="T61" fmla="*/ 386 h 1786"/>
                <a:gd name="T62" fmla="*/ 103 w 1784"/>
                <a:gd name="T63" fmla="*/ 403 h 1786"/>
                <a:gd name="T64" fmla="*/ 128 w 1784"/>
                <a:gd name="T65" fmla="*/ 416 h 1786"/>
                <a:gd name="T66" fmla="*/ 155 w 1784"/>
                <a:gd name="T67" fmla="*/ 426 h 1786"/>
                <a:gd name="T68" fmla="*/ 183 w 1784"/>
                <a:gd name="T69" fmla="*/ 433 h 1786"/>
                <a:gd name="T70" fmla="*/ 211 w 1784"/>
                <a:gd name="T71" fmla="*/ 436 h 1786"/>
                <a:gd name="T72" fmla="*/ 239 w 1784"/>
                <a:gd name="T73" fmla="*/ 435 h 1786"/>
                <a:gd name="T74" fmla="*/ 267 w 1784"/>
                <a:gd name="T75" fmla="*/ 430 h 1786"/>
                <a:gd name="T76" fmla="*/ 295 w 1784"/>
                <a:gd name="T77" fmla="*/ 422 h 1786"/>
                <a:gd name="T78" fmla="*/ 321 w 1784"/>
                <a:gd name="T79" fmla="*/ 410 h 1786"/>
                <a:gd name="T80" fmla="*/ 345 w 1784"/>
                <a:gd name="T81" fmla="*/ 395 h 1786"/>
                <a:gd name="T82" fmla="*/ 367 w 1784"/>
                <a:gd name="T83" fmla="*/ 377 h 1786"/>
                <a:gd name="T84" fmla="*/ 386 w 1784"/>
                <a:gd name="T85" fmla="*/ 356 h 1786"/>
                <a:gd name="T86" fmla="*/ 403 w 1784"/>
                <a:gd name="T87" fmla="*/ 333 h 1786"/>
                <a:gd name="T88" fmla="*/ 416 w 1784"/>
                <a:gd name="T89" fmla="*/ 308 h 1786"/>
                <a:gd name="T90" fmla="*/ 426 w 1784"/>
                <a:gd name="T91" fmla="*/ 281 h 1786"/>
                <a:gd name="T92" fmla="*/ 433 w 1784"/>
                <a:gd name="T93" fmla="*/ 253 h 1786"/>
                <a:gd name="T94" fmla="*/ 436 w 1784"/>
                <a:gd name="T95" fmla="*/ 225 h 178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784" h="1786">
                  <a:moveTo>
                    <a:pt x="1784" y="893"/>
                  </a:moveTo>
                  <a:lnTo>
                    <a:pt x="1784" y="864"/>
                  </a:lnTo>
                  <a:lnTo>
                    <a:pt x="1782" y="834"/>
                  </a:lnTo>
                  <a:lnTo>
                    <a:pt x="1779" y="806"/>
                  </a:lnTo>
                  <a:lnTo>
                    <a:pt x="1776" y="777"/>
                  </a:lnTo>
                  <a:lnTo>
                    <a:pt x="1772" y="747"/>
                  </a:lnTo>
                  <a:lnTo>
                    <a:pt x="1767" y="719"/>
                  </a:lnTo>
                  <a:lnTo>
                    <a:pt x="1760" y="690"/>
                  </a:lnTo>
                  <a:lnTo>
                    <a:pt x="1753" y="662"/>
                  </a:lnTo>
                  <a:lnTo>
                    <a:pt x="1745" y="634"/>
                  </a:lnTo>
                  <a:lnTo>
                    <a:pt x="1736" y="606"/>
                  </a:lnTo>
                  <a:lnTo>
                    <a:pt x="1726" y="579"/>
                  </a:lnTo>
                  <a:lnTo>
                    <a:pt x="1716" y="552"/>
                  </a:lnTo>
                  <a:lnTo>
                    <a:pt x="1704" y="524"/>
                  </a:lnTo>
                  <a:lnTo>
                    <a:pt x="1691" y="498"/>
                  </a:lnTo>
                  <a:lnTo>
                    <a:pt x="1679" y="472"/>
                  </a:lnTo>
                  <a:lnTo>
                    <a:pt x="1664" y="447"/>
                  </a:lnTo>
                  <a:lnTo>
                    <a:pt x="1649" y="422"/>
                  </a:lnTo>
                  <a:lnTo>
                    <a:pt x="1633" y="397"/>
                  </a:lnTo>
                  <a:lnTo>
                    <a:pt x="1617" y="373"/>
                  </a:lnTo>
                  <a:lnTo>
                    <a:pt x="1599" y="349"/>
                  </a:lnTo>
                  <a:lnTo>
                    <a:pt x="1581" y="327"/>
                  </a:lnTo>
                  <a:lnTo>
                    <a:pt x="1562" y="305"/>
                  </a:lnTo>
                  <a:lnTo>
                    <a:pt x="1543" y="283"/>
                  </a:lnTo>
                  <a:lnTo>
                    <a:pt x="1523" y="262"/>
                  </a:lnTo>
                  <a:lnTo>
                    <a:pt x="1501" y="241"/>
                  </a:lnTo>
                  <a:lnTo>
                    <a:pt x="1480" y="222"/>
                  </a:lnTo>
                  <a:lnTo>
                    <a:pt x="1458" y="203"/>
                  </a:lnTo>
                  <a:lnTo>
                    <a:pt x="1435" y="185"/>
                  </a:lnTo>
                  <a:lnTo>
                    <a:pt x="1411" y="168"/>
                  </a:lnTo>
                  <a:lnTo>
                    <a:pt x="1388" y="151"/>
                  </a:lnTo>
                  <a:lnTo>
                    <a:pt x="1362" y="135"/>
                  </a:lnTo>
                  <a:lnTo>
                    <a:pt x="1338" y="120"/>
                  </a:lnTo>
                  <a:lnTo>
                    <a:pt x="1313" y="106"/>
                  </a:lnTo>
                  <a:lnTo>
                    <a:pt x="1286" y="93"/>
                  </a:lnTo>
                  <a:lnTo>
                    <a:pt x="1260" y="80"/>
                  </a:lnTo>
                  <a:lnTo>
                    <a:pt x="1233" y="68"/>
                  </a:lnTo>
                  <a:lnTo>
                    <a:pt x="1206" y="58"/>
                  </a:lnTo>
                  <a:lnTo>
                    <a:pt x="1179" y="48"/>
                  </a:lnTo>
                  <a:lnTo>
                    <a:pt x="1151" y="39"/>
                  </a:lnTo>
                  <a:lnTo>
                    <a:pt x="1123" y="31"/>
                  </a:lnTo>
                  <a:lnTo>
                    <a:pt x="1094" y="24"/>
                  </a:lnTo>
                  <a:lnTo>
                    <a:pt x="1066" y="17"/>
                  </a:lnTo>
                  <a:lnTo>
                    <a:pt x="1037" y="12"/>
                  </a:lnTo>
                  <a:lnTo>
                    <a:pt x="1008" y="8"/>
                  </a:lnTo>
                  <a:lnTo>
                    <a:pt x="979" y="5"/>
                  </a:lnTo>
                  <a:lnTo>
                    <a:pt x="950" y="2"/>
                  </a:lnTo>
                  <a:lnTo>
                    <a:pt x="921" y="1"/>
                  </a:lnTo>
                  <a:lnTo>
                    <a:pt x="892" y="0"/>
                  </a:lnTo>
                  <a:lnTo>
                    <a:pt x="863" y="1"/>
                  </a:lnTo>
                  <a:lnTo>
                    <a:pt x="834" y="2"/>
                  </a:lnTo>
                  <a:lnTo>
                    <a:pt x="804" y="5"/>
                  </a:lnTo>
                  <a:lnTo>
                    <a:pt x="776" y="8"/>
                  </a:lnTo>
                  <a:lnTo>
                    <a:pt x="747" y="12"/>
                  </a:lnTo>
                  <a:lnTo>
                    <a:pt x="718" y="17"/>
                  </a:lnTo>
                  <a:lnTo>
                    <a:pt x="690" y="24"/>
                  </a:lnTo>
                  <a:lnTo>
                    <a:pt x="661" y="31"/>
                  </a:lnTo>
                  <a:lnTo>
                    <a:pt x="634" y="39"/>
                  </a:lnTo>
                  <a:lnTo>
                    <a:pt x="605" y="48"/>
                  </a:lnTo>
                  <a:lnTo>
                    <a:pt x="577" y="58"/>
                  </a:lnTo>
                  <a:lnTo>
                    <a:pt x="551" y="68"/>
                  </a:lnTo>
                  <a:lnTo>
                    <a:pt x="524" y="80"/>
                  </a:lnTo>
                  <a:lnTo>
                    <a:pt x="498" y="93"/>
                  </a:lnTo>
                  <a:lnTo>
                    <a:pt x="471" y="106"/>
                  </a:lnTo>
                  <a:lnTo>
                    <a:pt x="446" y="120"/>
                  </a:lnTo>
                  <a:lnTo>
                    <a:pt x="421" y="135"/>
                  </a:lnTo>
                  <a:lnTo>
                    <a:pt x="397" y="151"/>
                  </a:lnTo>
                  <a:lnTo>
                    <a:pt x="373" y="168"/>
                  </a:lnTo>
                  <a:lnTo>
                    <a:pt x="349" y="185"/>
                  </a:lnTo>
                  <a:lnTo>
                    <a:pt x="326" y="203"/>
                  </a:lnTo>
                  <a:lnTo>
                    <a:pt x="304" y="222"/>
                  </a:lnTo>
                  <a:lnTo>
                    <a:pt x="282" y="241"/>
                  </a:lnTo>
                  <a:lnTo>
                    <a:pt x="261" y="262"/>
                  </a:lnTo>
                  <a:lnTo>
                    <a:pt x="241" y="283"/>
                  </a:lnTo>
                  <a:lnTo>
                    <a:pt x="222" y="305"/>
                  </a:lnTo>
                  <a:lnTo>
                    <a:pt x="203" y="327"/>
                  </a:lnTo>
                  <a:lnTo>
                    <a:pt x="185" y="349"/>
                  </a:lnTo>
                  <a:lnTo>
                    <a:pt x="167" y="373"/>
                  </a:lnTo>
                  <a:lnTo>
                    <a:pt x="151" y="397"/>
                  </a:lnTo>
                  <a:lnTo>
                    <a:pt x="135" y="422"/>
                  </a:lnTo>
                  <a:lnTo>
                    <a:pt x="120" y="447"/>
                  </a:lnTo>
                  <a:lnTo>
                    <a:pt x="105" y="472"/>
                  </a:lnTo>
                  <a:lnTo>
                    <a:pt x="92" y="498"/>
                  </a:lnTo>
                  <a:lnTo>
                    <a:pt x="80" y="524"/>
                  </a:lnTo>
                  <a:lnTo>
                    <a:pt x="68" y="552"/>
                  </a:lnTo>
                  <a:lnTo>
                    <a:pt x="57" y="579"/>
                  </a:lnTo>
                  <a:lnTo>
                    <a:pt x="48" y="606"/>
                  </a:lnTo>
                  <a:lnTo>
                    <a:pt x="38" y="634"/>
                  </a:lnTo>
                  <a:lnTo>
                    <a:pt x="31" y="662"/>
                  </a:lnTo>
                  <a:lnTo>
                    <a:pt x="23" y="690"/>
                  </a:lnTo>
                  <a:lnTo>
                    <a:pt x="17" y="719"/>
                  </a:lnTo>
                  <a:lnTo>
                    <a:pt x="12" y="747"/>
                  </a:lnTo>
                  <a:lnTo>
                    <a:pt x="8" y="777"/>
                  </a:lnTo>
                  <a:lnTo>
                    <a:pt x="4" y="806"/>
                  </a:lnTo>
                  <a:lnTo>
                    <a:pt x="2" y="834"/>
                  </a:lnTo>
                  <a:lnTo>
                    <a:pt x="0" y="864"/>
                  </a:lnTo>
                  <a:lnTo>
                    <a:pt x="0" y="893"/>
                  </a:lnTo>
                  <a:lnTo>
                    <a:pt x="0" y="922"/>
                  </a:lnTo>
                  <a:lnTo>
                    <a:pt x="2" y="951"/>
                  </a:lnTo>
                  <a:lnTo>
                    <a:pt x="4" y="981"/>
                  </a:lnTo>
                  <a:lnTo>
                    <a:pt x="8" y="1009"/>
                  </a:lnTo>
                  <a:lnTo>
                    <a:pt x="12" y="1038"/>
                  </a:lnTo>
                  <a:lnTo>
                    <a:pt x="17" y="1068"/>
                  </a:lnTo>
                  <a:lnTo>
                    <a:pt x="23" y="1095"/>
                  </a:lnTo>
                  <a:lnTo>
                    <a:pt x="31" y="1124"/>
                  </a:lnTo>
                  <a:lnTo>
                    <a:pt x="38" y="1153"/>
                  </a:lnTo>
                  <a:lnTo>
                    <a:pt x="48" y="1180"/>
                  </a:lnTo>
                  <a:lnTo>
                    <a:pt x="57" y="1208"/>
                  </a:lnTo>
                  <a:lnTo>
                    <a:pt x="68" y="1234"/>
                  </a:lnTo>
                  <a:lnTo>
                    <a:pt x="80" y="1262"/>
                  </a:lnTo>
                  <a:lnTo>
                    <a:pt x="92" y="1287"/>
                  </a:lnTo>
                  <a:lnTo>
                    <a:pt x="105" y="1314"/>
                  </a:lnTo>
                  <a:lnTo>
                    <a:pt x="120" y="1339"/>
                  </a:lnTo>
                  <a:lnTo>
                    <a:pt x="135" y="1365"/>
                  </a:lnTo>
                  <a:lnTo>
                    <a:pt x="151" y="1389"/>
                  </a:lnTo>
                  <a:lnTo>
                    <a:pt x="167" y="1412"/>
                  </a:lnTo>
                  <a:lnTo>
                    <a:pt x="185" y="1437"/>
                  </a:lnTo>
                  <a:lnTo>
                    <a:pt x="203" y="1459"/>
                  </a:lnTo>
                  <a:lnTo>
                    <a:pt x="222" y="1481"/>
                  </a:lnTo>
                  <a:lnTo>
                    <a:pt x="241" y="1503"/>
                  </a:lnTo>
                  <a:lnTo>
                    <a:pt x="261" y="1524"/>
                  </a:lnTo>
                  <a:lnTo>
                    <a:pt x="282" y="1544"/>
                  </a:lnTo>
                  <a:lnTo>
                    <a:pt x="304" y="1564"/>
                  </a:lnTo>
                  <a:lnTo>
                    <a:pt x="326" y="1583"/>
                  </a:lnTo>
                  <a:lnTo>
                    <a:pt x="349" y="1601"/>
                  </a:lnTo>
                  <a:lnTo>
                    <a:pt x="373" y="1618"/>
                  </a:lnTo>
                  <a:lnTo>
                    <a:pt x="397" y="1635"/>
                  </a:lnTo>
                  <a:lnTo>
                    <a:pt x="421" y="1651"/>
                  </a:lnTo>
                  <a:lnTo>
                    <a:pt x="446" y="1666"/>
                  </a:lnTo>
                  <a:lnTo>
                    <a:pt x="471" y="1680"/>
                  </a:lnTo>
                  <a:lnTo>
                    <a:pt x="498" y="1694"/>
                  </a:lnTo>
                  <a:lnTo>
                    <a:pt x="524" y="1706"/>
                  </a:lnTo>
                  <a:lnTo>
                    <a:pt x="551" y="1718"/>
                  </a:lnTo>
                  <a:lnTo>
                    <a:pt x="577" y="1729"/>
                  </a:lnTo>
                  <a:lnTo>
                    <a:pt x="605" y="1738"/>
                  </a:lnTo>
                  <a:lnTo>
                    <a:pt x="634" y="1747"/>
                  </a:lnTo>
                  <a:lnTo>
                    <a:pt x="661" y="1755"/>
                  </a:lnTo>
                  <a:lnTo>
                    <a:pt x="690" y="1763"/>
                  </a:lnTo>
                  <a:lnTo>
                    <a:pt x="718" y="1768"/>
                  </a:lnTo>
                  <a:lnTo>
                    <a:pt x="747" y="1773"/>
                  </a:lnTo>
                  <a:lnTo>
                    <a:pt x="776" y="1777"/>
                  </a:lnTo>
                  <a:lnTo>
                    <a:pt x="804" y="1782"/>
                  </a:lnTo>
                  <a:lnTo>
                    <a:pt x="834" y="1784"/>
                  </a:lnTo>
                  <a:lnTo>
                    <a:pt x="863" y="1785"/>
                  </a:lnTo>
                  <a:lnTo>
                    <a:pt x="892" y="1786"/>
                  </a:lnTo>
                  <a:lnTo>
                    <a:pt x="921" y="1785"/>
                  </a:lnTo>
                  <a:lnTo>
                    <a:pt x="950" y="1784"/>
                  </a:lnTo>
                  <a:lnTo>
                    <a:pt x="979" y="1782"/>
                  </a:lnTo>
                  <a:lnTo>
                    <a:pt x="1008" y="1777"/>
                  </a:lnTo>
                  <a:lnTo>
                    <a:pt x="1037" y="1773"/>
                  </a:lnTo>
                  <a:lnTo>
                    <a:pt x="1066" y="1768"/>
                  </a:lnTo>
                  <a:lnTo>
                    <a:pt x="1094" y="1763"/>
                  </a:lnTo>
                  <a:lnTo>
                    <a:pt x="1123" y="1755"/>
                  </a:lnTo>
                  <a:lnTo>
                    <a:pt x="1151" y="1747"/>
                  </a:lnTo>
                  <a:lnTo>
                    <a:pt x="1179" y="1738"/>
                  </a:lnTo>
                  <a:lnTo>
                    <a:pt x="1206" y="1729"/>
                  </a:lnTo>
                  <a:lnTo>
                    <a:pt x="1233" y="1718"/>
                  </a:lnTo>
                  <a:lnTo>
                    <a:pt x="1260" y="1706"/>
                  </a:lnTo>
                  <a:lnTo>
                    <a:pt x="1286" y="1694"/>
                  </a:lnTo>
                  <a:lnTo>
                    <a:pt x="1313" y="1680"/>
                  </a:lnTo>
                  <a:lnTo>
                    <a:pt x="1338" y="1666"/>
                  </a:lnTo>
                  <a:lnTo>
                    <a:pt x="1362" y="1651"/>
                  </a:lnTo>
                  <a:lnTo>
                    <a:pt x="1388" y="1635"/>
                  </a:lnTo>
                  <a:lnTo>
                    <a:pt x="1411" y="1618"/>
                  </a:lnTo>
                  <a:lnTo>
                    <a:pt x="1435" y="1601"/>
                  </a:lnTo>
                  <a:lnTo>
                    <a:pt x="1458" y="1583"/>
                  </a:lnTo>
                  <a:lnTo>
                    <a:pt x="1480" y="1564"/>
                  </a:lnTo>
                  <a:lnTo>
                    <a:pt x="1501" y="1544"/>
                  </a:lnTo>
                  <a:lnTo>
                    <a:pt x="1523" y="1524"/>
                  </a:lnTo>
                  <a:lnTo>
                    <a:pt x="1543" y="1503"/>
                  </a:lnTo>
                  <a:lnTo>
                    <a:pt x="1562" y="1481"/>
                  </a:lnTo>
                  <a:lnTo>
                    <a:pt x="1581" y="1459"/>
                  </a:lnTo>
                  <a:lnTo>
                    <a:pt x="1599" y="1437"/>
                  </a:lnTo>
                  <a:lnTo>
                    <a:pt x="1617" y="1412"/>
                  </a:lnTo>
                  <a:lnTo>
                    <a:pt x="1633" y="1389"/>
                  </a:lnTo>
                  <a:lnTo>
                    <a:pt x="1649" y="1365"/>
                  </a:lnTo>
                  <a:lnTo>
                    <a:pt x="1664" y="1339"/>
                  </a:lnTo>
                  <a:lnTo>
                    <a:pt x="1679" y="1314"/>
                  </a:lnTo>
                  <a:lnTo>
                    <a:pt x="1691" y="1287"/>
                  </a:lnTo>
                  <a:lnTo>
                    <a:pt x="1704" y="1262"/>
                  </a:lnTo>
                  <a:lnTo>
                    <a:pt x="1716" y="1234"/>
                  </a:lnTo>
                  <a:lnTo>
                    <a:pt x="1726" y="1208"/>
                  </a:lnTo>
                  <a:lnTo>
                    <a:pt x="1736" y="1180"/>
                  </a:lnTo>
                  <a:lnTo>
                    <a:pt x="1745" y="1153"/>
                  </a:lnTo>
                  <a:lnTo>
                    <a:pt x="1753" y="1124"/>
                  </a:lnTo>
                  <a:lnTo>
                    <a:pt x="1760" y="1095"/>
                  </a:lnTo>
                  <a:lnTo>
                    <a:pt x="1767" y="1068"/>
                  </a:lnTo>
                  <a:lnTo>
                    <a:pt x="1772" y="1038"/>
                  </a:lnTo>
                  <a:lnTo>
                    <a:pt x="1776" y="1009"/>
                  </a:lnTo>
                  <a:lnTo>
                    <a:pt x="1779" y="981"/>
                  </a:lnTo>
                  <a:lnTo>
                    <a:pt x="1782" y="951"/>
                  </a:lnTo>
                  <a:lnTo>
                    <a:pt x="1784" y="922"/>
                  </a:lnTo>
                  <a:lnTo>
                    <a:pt x="1784" y="893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36" name="Freeform 140"/>
            <p:cNvSpPr>
              <a:spLocks/>
            </p:cNvSpPr>
            <p:nvPr/>
          </p:nvSpPr>
          <p:spPr bwMode="auto">
            <a:xfrm>
              <a:off x="1962" y="1296"/>
              <a:ext cx="71" cy="41"/>
            </a:xfrm>
            <a:custGeom>
              <a:avLst/>
              <a:gdLst>
                <a:gd name="T0" fmla="*/ 71 w 295"/>
                <a:gd name="T1" fmla="*/ 0 h 170"/>
                <a:gd name="T2" fmla="*/ 57 w 295"/>
                <a:gd name="T3" fmla="*/ 8 h 170"/>
                <a:gd name="T4" fmla="*/ 43 w 295"/>
                <a:gd name="T5" fmla="*/ 16 h 170"/>
                <a:gd name="T6" fmla="*/ 28 w 295"/>
                <a:gd name="T7" fmla="*/ 24 h 170"/>
                <a:gd name="T8" fmla="*/ 14 w 295"/>
                <a:gd name="T9" fmla="*/ 32 h 170"/>
                <a:gd name="T10" fmla="*/ 1 w 295"/>
                <a:gd name="T11" fmla="*/ 41 h 170"/>
                <a:gd name="T12" fmla="*/ 0 w 295"/>
                <a:gd name="T13" fmla="*/ 41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5" h="170">
                  <a:moveTo>
                    <a:pt x="295" y="0"/>
                  </a:moveTo>
                  <a:lnTo>
                    <a:pt x="236" y="32"/>
                  </a:lnTo>
                  <a:lnTo>
                    <a:pt x="177" y="65"/>
                  </a:lnTo>
                  <a:lnTo>
                    <a:pt x="118" y="99"/>
                  </a:lnTo>
                  <a:lnTo>
                    <a:pt x="60" y="133"/>
                  </a:lnTo>
                  <a:lnTo>
                    <a:pt x="3" y="169"/>
                  </a:lnTo>
                  <a:lnTo>
                    <a:pt x="0" y="17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37" name="Freeform 141"/>
            <p:cNvSpPr>
              <a:spLocks/>
            </p:cNvSpPr>
            <p:nvPr/>
          </p:nvSpPr>
          <p:spPr bwMode="auto">
            <a:xfrm>
              <a:off x="1917" y="1353"/>
              <a:ext cx="21" cy="13"/>
            </a:xfrm>
            <a:custGeom>
              <a:avLst/>
              <a:gdLst>
                <a:gd name="T0" fmla="*/ 21 w 79"/>
                <a:gd name="T1" fmla="*/ 0 h 54"/>
                <a:gd name="T2" fmla="*/ 18 w 79"/>
                <a:gd name="T3" fmla="*/ 2 h 54"/>
                <a:gd name="T4" fmla="*/ 3 w 79"/>
                <a:gd name="T5" fmla="*/ 11 h 54"/>
                <a:gd name="T6" fmla="*/ 0 w 79"/>
                <a:gd name="T7" fmla="*/ 13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54">
                  <a:moveTo>
                    <a:pt x="79" y="0"/>
                  </a:moveTo>
                  <a:lnTo>
                    <a:pt x="66" y="9"/>
                  </a:lnTo>
                  <a:lnTo>
                    <a:pt x="10" y="47"/>
                  </a:lnTo>
                  <a:lnTo>
                    <a:pt x="0" y="54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38" name="Freeform 142"/>
            <p:cNvSpPr>
              <a:spLocks/>
            </p:cNvSpPr>
            <p:nvPr/>
          </p:nvSpPr>
          <p:spPr bwMode="auto">
            <a:xfrm>
              <a:off x="1784" y="1382"/>
              <a:ext cx="111" cy="92"/>
            </a:xfrm>
            <a:custGeom>
              <a:avLst/>
              <a:gdLst>
                <a:gd name="T0" fmla="*/ 111 w 451"/>
                <a:gd name="T1" fmla="*/ 0 h 374"/>
                <a:gd name="T2" fmla="*/ 110 w 451"/>
                <a:gd name="T3" fmla="*/ 1 h 374"/>
                <a:gd name="T4" fmla="*/ 96 w 451"/>
                <a:gd name="T5" fmla="*/ 11 h 374"/>
                <a:gd name="T6" fmla="*/ 83 w 451"/>
                <a:gd name="T7" fmla="*/ 21 h 374"/>
                <a:gd name="T8" fmla="*/ 70 w 451"/>
                <a:gd name="T9" fmla="*/ 31 h 374"/>
                <a:gd name="T10" fmla="*/ 57 w 451"/>
                <a:gd name="T11" fmla="*/ 42 h 374"/>
                <a:gd name="T12" fmla="*/ 44 w 451"/>
                <a:gd name="T13" fmla="*/ 53 h 374"/>
                <a:gd name="T14" fmla="*/ 32 w 451"/>
                <a:gd name="T15" fmla="*/ 63 h 374"/>
                <a:gd name="T16" fmla="*/ 19 w 451"/>
                <a:gd name="T17" fmla="*/ 74 h 374"/>
                <a:gd name="T18" fmla="*/ 7 w 451"/>
                <a:gd name="T19" fmla="*/ 85 h 374"/>
                <a:gd name="T20" fmla="*/ 0 w 451"/>
                <a:gd name="T21" fmla="*/ 92 h 3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1" h="374">
                  <a:moveTo>
                    <a:pt x="451" y="0"/>
                  </a:moveTo>
                  <a:lnTo>
                    <a:pt x="445" y="4"/>
                  </a:lnTo>
                  <a:lnTo>
                    <a:pt x="391" y="44"/>
                  </a:lnTo>
                  <a:lnTo>
                    <a:pt x="337" y="85"/>
                  </a:lnTo>
                  <a:lnTo>
                    <a:pt x="284" y="128"/>
                  </a:lnTo>
                  <a:lnTo>
                    <a:pt x="231" y="170"/>
                  </a:lnTo>
                  <a:lnTo>
                    <a:pt x="179" y="214"/>
                  </a:lnTo>
                  <a:lnTo>
                    <a:pt x="128" y="257"/>
                  </a:lnTo>
                  <a:lnTo>
                    <a:pt x="77" y="302"/>
                  </a:lnTo>
                  <a:lnTo>
                    <a:pt x="27" y="347"/>
                  </a:lnTo>
                  <a:lnTo>
                    <a:pt x="0" y="374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39" name="Freeform 143"/>
            <p:cNvSpPr>
              <a:spLocks/>
            </p:cNvSpPr>
            <p:nvPr/>
          </p:nvSpPr>
          <p:spPr bwMode="auto">
            <a:xfrm>
              <a:off x="1748" y="1493"/>
              <a:ext cx="15" cy="17"/>
            </a:xfrm>
            <a:custGeom>
              <a:avLst/>
              <a:gdLst>
                <a:gd name="T0" fmla="*/ 15 w 66"/>
                <a:gd name="T1" fmla="*/ 0 h 66"/>
                <a:gd name="T2" fmla="*/ 8 w 66"/>
                <a:gd name="T3" fmla="*/ 8 h 66"/>
                <a:gd name="T4" fmla="*/ 0 w 66"/>
                <a:gd name="T5" fmla="*/ 1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66">
                  <a:moveTo>
                    <a:pt x="66" y="0"/>
                  </a:moveTo>
                  <a:lnTo>
                    <a:pt x="33" y="32"/>
                  </a:lnTo>
                  <a:lnTo>
                    <a:pt x="0" y="66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40" name="Freeform 144"/>
            <p:cNvSpPr>
              <a:spLocks/>
            </p:cNvSpPr>
            <p:nvPr/>
          </p:nvSpPr>
          <p:spPr bwMode="auto">
            <a:xfrm>
              <a:off x="1637" y="1530"/>
              <a:ext cx="90" cy="112"/>
            </a:xfrm>
            <a:custGeom>
              <a:avLst/>
              <a:gdLst>
                <a:gd name="T0" fmla="*/ 90 w 370"/>
                <a:gd name="T1" fmla="*/ 0 h 455"/>
                <a:gd name="T2" fmla="*/ 84 w 370"/>
                <a:gd name="T3" fmla="*/ 7 h 455"/>
                <a:gd name="T4" fmla="*/ 73 w 370"/>
                <a:gd name="T5" fmla="*/ 20 h 455"/>
                <a:gd name="T6" fmla="*/ 62 w 370"/>
                <a:gd name="T7" fmla="*/ 32 h 455"/>
                <a:gd name="T8" fmla="*/ 51 w 370"/>
                <a:gd name="T9" fmla="*/ 45 h 455"/>
                <a:gd name="T10" fmla="*/ 41 w 370"/>
                <a:gd name="T11" fmla="*/ 58 h 455"/>
                <a:gd name="T12" fmla="*/ 31 w 370"/>
                <a:gd name="T13" fmla="*/ 71 h 455"/>
                <a:gd name="T14" fmla="*/ 21 w 370"/>
                <a:gd name="T15" fmla="*/ 84 h 455"/>
                <a:gd name="T16" fmla="*/ 11 w 370"/>
                <a:gd name="T17" fmla="*/ 97 h 455"/>
                <a:gd name="T18" fmla="*/ 1 w 370"/>
                <a:gd name="T19" fmla="*/ 111 h 455"/>
                <a:gd name="T20" fmla="*/ 0 w 370"/>
                <a:gd name="T21" fmla="*/ 112 h 4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0" h="455">
                  <a:moveTo>
                    <a:pt x="370" y="0"/>
                  </a:moveTo>
                  <a:lnTo>
                    <a:pt x="344" y="29"/>
                  </a:lnTo>
                  <a:lnTo>
                    <a:pt x="299" y="80"/>
                  </a:lnTo>
                  <a:lnTo>
                    <a:pt x="255" y="131"/>
                  </a:lnTo>
                  <a:lnTo>
                    <a:pt x="211" y="183"/>
                  </a:lnTo>
                  <a:lnTo>
                    <a:pt x="168" y="235"/>
                  </a:lnTo>
                  <a:lnTo>
                    <a:pt x="126" y="288"/>
                  </a:lnTo>
                  <a:lnTo>
                    <a:pt x="85" y="341"/>
                  </a:lnTo>
                  <a:lnTo>
                    <a:pt x="44" y="395"/>
                  </a:lnTo>
                  <a:lnTo>
                    <a:pt x="4" y="450"/>
                  </a:lnTo>
                  <a:lnTo>
                    <a:pt x="0" y="455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41" name="Freeform 145"/>
            <p:cNvSpPr>
              <a:spLocks/>
            </p:cNvSpPr>
            <p:nvPr/>
          </p:nvSpPr>
          <p:spPr bwMode="auto">
            <a:xfrm>
              <a:off x="1608" y="1665"/>
              <a:ext cx="13" cy="19"/>
            </a:xfrm>
            <a:custGeom>
              <a:avLst/>
              <a:gdLst>
                <a:gd name="T0" fmla="*/ 13 w 52"/>
                <a:gd name="T1" fmla="*/ 0 h 79"/>
                <a:gd name="T2" fmla="*/ 12 w 52"/>
                <a:gd name="T3" fmla="*/ 2 h 79"/>
                <a:gd name="T4" fmla="*/ 2 w 52"/>
                <a:gd name="T5" fmla="*/ 16 h 79"/>
                <a:gd name="T6" fmla="*/ 0 w 52"/>
                <a:gd name="T7" fmla="*/ 19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79">
                  <a:moveTo>
                    <a:pt x="52" y="0"/>
                  </a:moveTo>
                  <a:lnTo>
                    <a:pt x="46" y="10"/>
                  </a:lnTo>
                  <a:lnTo>
                    <a:pt x="9" y="66"/>
                  </a:lnTo>
                  <a:lnTo>
                    <a:pt x="0" y="79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42" name="Freeform 146"/>
            <p:cNvSpPr>
              <a:spLocks/>
            </p:cNvSpPr>
            <p:nvPr/>
          </p:nvSpPr>
          <p:spPr bwMode="auto">
            <a:xfrm>
              <a:off x="1553" y="1708"/>
              <a:ext cx="41" cy="72"/>
            </a:xfrm>
            <a:custGeom>
              <a:avLst/>
              <a:gdLst>
                <a:gd name="T0" fmla="*/ 41 w 167"/>
                <a:gd name="T1" fmla="*/ 0 h 297"/>
                <a:gd name="T2" fmla="*/ 41 w 167"/>
                <a:gd name="T3" fmla="*/ 1 h 297"/>
                <a:gd name="T4" fmla="*/ 32 w 167"/>
                <a:gd name="T5" fmla="*/ 15 h 297"/>
                <a:gd name="T6" fmla="*/ 24 w 167"/>
                <a:gd name="T7" fmla="*/ 29 h 297"/>
                <a:gd name="T8" fmla="*/ 16 w 167"/>
                <a:gd name="T9" fmla="*/ 43 h 297"/>
                <a:gd name="T10" fmla="*/ 8 w 167"/>
                <a:gd name="T11" fmla="*/ 58 h 297"/>
                <a:gd name="T12" fmla="*/ 0 w 167"/>
                <a:gd name="T13" fmla="*/ 72 h 2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7" h="297">
                  <a:moveTo>
                    <a:pt x="167" y="0"/>
                  </a:moveTo>
                  <a:lnTo>
                    <a:pt x="166" y="3"/>
                  </a:lnTo>
                  <a:lnTo>
                    <a:pt x="131" y="61"/>
                  </a:lnTo>
                  <a:lnTo>
                    <a:pt x="97" y="119"/>
                  </a:lnTo>
                  <a:lnTo>
                    <a:pt x="64" y="178"/>
                  </a:lnTo>
                  <a:lnTo>
                    <a:pt x="31" y="238"/>
                  </a:lnTo>
                  <a:lnTo>
                    <a:pt x="0" y="297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43" name="Line 147"/>
            <p:cNvSpPr>
              <a:spLocks noChangeShapeType="1"/>
            </p:cNvSpPr>
            <p:nvPr/>
          </p:nvSpPr>
          <p:spPr bwMode="auto">
            <a:xfrm flipH="1" flipV="1">
              <a:off x="1948" y="1688"/>
              <a:ext cx="63" cy="6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44" name="Line 148"/>
            <p:cNvSpPr>
              <a:spLocks noChangeShapeType="1"/>
            </p:cNvSpPr>
            <p:nvPr/>
          </p:nvSpPr>
          <p:spPr bwMode="auto">
            <a:xfrm flipH="1" flipV="1">
              <a:off x="1912" y="1650"/>
              <a:ext cx="17" cy="1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45" name="Line 149"/>
            <p:cNvSpPr>
              <a:spLocks noChangeShapeType="1"/>
            </p:cNvSpPr>
            <p:nvPr/>
          </p:nvSpPr>
          <p:spPr bwMode="auto">
            <a:xfrm flipH="1" flipV="1">
              <a:off x="1791" y="1529"/>
              <a:ext cx="100" cy="10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46" name="Line 150"/>
            <p:cNvSpPr>
              <a:spLocks noChangeShapeType="1"/>
            </p:cNvSpPr>
            <p:nvPr/>
          </p:nvSpPr>
          <p:spPr bwMode="auto">
            <a:xfrm flipH="1" flipV="1">
              <a:off x="1755" y="1493"/>
              <a:ext cx="15" cy="1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47" name="Line 151"/>
            <p:cNvSpPr>
              <a:spLocks noChangeShapeType="1"/>
            </p:cNvSpPr>
            <p:nvPr/>
          </p:nvSpPr>
          <p:spPr bwMode="auto">
            <a:xfrm flipH="1" flipV="1">
              <a:off x="1633" y="1371"/>
              <a:ext cx="101" cy="10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48" name="Line 152"/>
            <p:cNvSpPr>
              <a:spLocks noChangeShapeType="1"/>
            </p:cNvSpPr>
            <p:nvPr/>
          </p:nvSpPr>
          <p:spPr bwMode="auto">
            <a:xfrm flipH="1" flipV="1">
              <a:off x="1596" y="1334"/>
              <a:ext cx="17" cy="1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49" name="Line 153"/>
            <p:cNvSpPr>
              <a:spLocks noChangeShapeType="1"/>
            </p:cNvSpPr>
            <p:nvPr/>
          </p:nvSpPr>
          <p:spPr bwMode="auto">
            <a:xfrm flipH="1" flipV="1">
              <a:off x="1512" y="1252"/>
              <a:ext cx="63" cy="6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50" name="Freeform 154"/>
            <p:cNvSpPr>
              <a:spLocks/>
            </p:cNvSpPr>
            <p:nvPr/>
          </p:nvSpPr>
          <p:spPr bwMode="auto">
            <a:xfrm>
              <a:off x="1541" y="1279"/>
              <a:ext cx="436" cy="436"/>
            </a:xfrm>
            <a:custGeom>
              <a:avLst/>
              <a:gdLst>
                <a:gd name="T0" fmla="*/ 435 w 1783"/>
                <a:gd name="T1" fmla="*/ 197 h 1786"/>
                <a:gd name="T2" fmla="*/ 430 w 1783"/>
                <a:gd name="T3" fmla="*/ 168 h 1786"/>
                <a:gd name="T4" fmla="*/ 422 w 1783"/>
                <a:gd name="T5" fmla="*/ 141 h 1786"/>
                <a:gd name="T6" fmla="*/ 410 w 1783"/>
                <a:gd name="T7" fmla="*/ 115 h 1786"/>
                <a:gd name="T8" fmla="*/ 395 w 1783"/>
                <a:gd name="T9" fmla="*/ 91 h 1786"/>
                <a:gd name="T10" fmla="*/ 377 w 1783"/>
                <a:gd name="T11" fmla="*/ 69 h 1786"/>
                <a:gd name="T12" fmla="*/ 356 w 1783"/>
                <a:gd name="T13" fmla="*/ 50 h 1786"/>
                <a:gd name="T14" fmla="*/ 333 w 1783"/>
                <a:gd name="T15" fmla="*/ 33 h 1786"/>
                <a:gd name="T16" fmla="*/ 308 w 1783"/>
                <a:gd name="T17" fmla="*/ 20 h 1786"/>
                <a:gd name="T18" fmla="*/ 281 w 1783"/>
                <a:gd name="T19" fmla="*/ 10 h 1786"/>
                <a:gd name="T20" fmla="*/ 253 w 1783"/>
                <a:gd name="T21" fmla="*/ 3 h 1786"/>
                <a:gd name="T22" fmla="*/ 225 w 1783"/>
                <a:gd name="T23" fmla="*/ 0 h 1786"/>
                <a:gd name="T24" fmla="*/ 197 w 1783"/>
                <a:gd name="T25" fmla="*/ 1 h 1786"/>
                <a:gd name="T26" fmla="*/ 168 w 1783"/>
                <a:gd name="T27" fmla="*/ 6 h 1786"/>
                <a:gd name="T28" fmla="*/ 141 w 1783"/>
                <a:gd name="T29" fmla="*/ 14 h 1786"/>
                <a:gd name="T30" fmla="*/ 115 w 1783"/>
                <a:gd name="T31" fmla="*/ 26 h 1786"/>
                <a:gd name="T32" fmla="*/ 91 w 1783"/>
                <a:gd name="T33" fmla="*/ 41 h 1786"/>
                <a:gd name="T34" fmla="*/ 69 w 1783"/>
                <a:gd name="T35" fmla="*/ 59 h 1786"/>
                <a:gd name="T36" fmla="*/ 49 w 1783"/>
                <a:gd name="T37" fmla="*/ 80 h 1786"/>
                <a:gd name="T38" fmla="*/ 33 w 1783"/>
                <a:gd name="T39" fmla="*/ 103 h 1786"/>
                <a:gd name="T40" fmla="*/ 19 w 1783"/>
                <a:gd name="T41" fmla="*/ 128 h 1786"/>
                <a:gd name="T42" fmla="*/ 9 w 1783"/>
                <a:gd name="T43" fmla="*/ 155 h 1786"/>
                <a:gd name="T44" fmla="*/ 3 w 1783"/>
                <a:gd name="T45" fmla="*/ 182 h 1786"/>
                <a:gd name="T46" fmla="*/ 0 w 1783"/>
                <a:gd name="T47" fmla="*/ 211 h 1786"/>
                <a:gd name="T48" fmla="*/ 1 w 1783"/>
                <a:gd name="T49" fmla="*/ 239 h 1786"/>
                <a:gd name="T50" fmla="*/ 6 w 1783"/>
                <a:gd name="T51" fmla="*/ 267 h 1786"/>
                <a:gd name="T52" fmla="*/ 14 w 1783"/>
                <a:gd name="T53" fmla="*/ 295 h 1786"/>
                <a:gd name="T54" fmla="*/ 26 w 1783"/>
                <a:gd name="T55" fmla="*/ 321 h 1786"/>
                <a:gd name="T56" fmla="*/ 41 w 1783"/>
                <a:gd name="T57" fmla="*/ 345 h 1786"/>
                <a:gd name="T58" fmla="*/ 59 w 1783"/>
                <a:gd name="T59" fmla="*/ 367 h 1786"/>
                <a:gd name="T60" fmla="*/ 79 w 1783"/>
                <a:gd name="T61" fmla="*/ 386 h 1786"/>
                <a:gd name="T62" fmla="*/ 103 w 1783"/>
                <a:gd name="T63" fmla="*/ 403 h 1786"/>
                <a:gd name="T64" fmla="*/ 128 w 1783"/>
                <a:gd name="T65" fmla="*/ 416 h 1786"/>
                <a:gd name="T66" fmla="*/ 155 w 1783"/>
                <a:gd name="T67" fmla="*/ 426 h 1786"/>
                <a:gd name="T68" fmla="*/ 183 w 1783"/>
                <a:gd name="T69" fmla="*/ 433 h 1786"/>
                <a:gd name="T70" fmla="*/ 211 w 1783"/>
                <a:gd name="T71" fmla="*/ 436 h 1786"/>
                <a:gd name="T72" fmla="*/ 239 w 1783"/>
                <a:gd name="T73" fmla="*/ 435 h 1786"/>
                <a:gd name="T74" fmla="*/ 267 w 1783"/>
                <a:gd name="T75" fmla="*/ 430 h 1786"/>
                <a:gd name="T76" fmla="*/ 295 w 1783"/>
                <a:gd name="T77" fmla="*/ 422 h 1786"/>
                <a:gd name="T78" fmla="*/ 321 w 1783"/>
                <a:gd name="T79" fmla="*/ 410 h 1786"/>
                <a:gd name="T80" fmla="*/ 345 w 1783"/>
                <a:gd name="T81" fmla="*/ 395 h 1786"/>
                <a:gd name="T82" fmla="*/ 367 w 1783"/>
                <a:gd name="T83" fmla="*/ 377 h 1786"/>
                <a:gd name="T84" fmla="*/ 386 w 1783"/>
                <a:gd name="T85" fmla="*/ 356 h 1786"/>
                <a:gd name="T86" fmla="*/ 403 w 1783"/>
                <a:gd name="T87" fmla="*/ 333 h 1786"/>
                <a:gd name="T88" fmla="*/ 417 w 1783"/>
                <a:gd name="T89" fmla="*/ 308 h 1786"/>
                <a:gd name="T90" fmla="*/ 427 w 1783"/>
                <a:gd name="T91" fmla="*/ 281 h 1786"/>
                <a:gd name="T92" fmla="*/ 433 w 1783"/>
                <a:gd name="T93" fmla="*/ 253 h 1786"/>
                <a:gd name="T94" fmla="*/ 436 w 1783"/>
                <a:gd name="T95" fmla="*/ 225 h 178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783" h="1786">
                  <a:moveTo>
                    <a:pt x="1783" y="893"/>
                  </a:moveTo>
                  <a:lnTo>
                    <a:pt x="1783" y="864"/>
                  </a:lnTo>
                  <a:lnTo>
                    <a:pt x="1781" y="834"/>
                  </a:lnTo>
                  <a:lnTo>
                    <a:pt x="1779" y="806"/>
                  </a:lnTo>
                  <a:lnTo>
                    <a:pt x="1776" y="777"/>
                  </a:lnTo>
                  <a:lnTo>
                    <a:pt x="1771" y="747"/>
                  </a:lnTo>
                  <a:lnTo>
                    <a:pt x="1766" y="719"/>
                  </a:lnTo>
                  <a:lnTo>
                    <a:pt x="1760" y="690"/>
                  </a:lnTo>
                  <a:lnTo>
                    <a:pt x="1753" y="662"/>
                  </a:lnTo>
                  <a:lnTo>
                    <a:pt x="1745" y="634"/>
                  </a:lnTo>
                  <a:lnTo>
                    <a:pt x="1736" y="606"/>
                  </a:lnTo>
                  <a:lnTo>
                    <a:pt x="1726" y="579"/>
                  </a:lnTo>
                  <a:lnTo>
                    <a:pt x="1715" y="552"/>
                  </a:lnTo>
                  <a:lnTo>
                    <a:pt x="1704" y="524"/>
                  </a:lnTo>
                  <a:lnTo>
                    <a:pt x="1691" y="498"/>
                  </a:lnTo>
                  <a:lnTo>
                    <a:pt x="1678" y="472"/>
                  </a:lnTo>
                  <a:lnTo>
                    <a:pt x="1664" y="447"/>
                  </a:lnTo>
                  <a:lnTo>
                    <a:pt x="1648" y="422"/>
                  </a:lnTo>
                  <a:lnTo>
                    <a:pt x="1632" y="397"/>
                  </a:lnTo>
                  <a:lnTo>
                    <a:pt x="1617" y="373"/>
                  </a:lnTo>
                  <a:lnTo>
                    <a:pt x="1599" y="349"/>
                  </a:lnTo>
                  <a:lnTo>
                    <a:pt x="1580" y="327"/>
                  </a:lnTo>
                  <a:lnTo>
                    <a:pt x="1562" y="305"/>
                  </a:lnTo>
                  <a:lnTo>
                    <a:pt x="1542" y="283"/>
                  </a:lnTo>
                  <a:lnTo>
                    <a:pt x="1522" y="262"/>
                  </a:lnTo>
                  <a:lnTo>
                    <a:pt x="1501" y="241"/>
                  </a:lnTo>
                  <a:lnTo>
                    <a:pt x="1480" y="222"/>
                  </a:lnTo>
                  <a:lnTo>
                    <a:pt x="1457" y="203"/>
                  </a:lnTo>
                  <a:lnTo>
                    <a:pt x="1434" y="185"/>
                  </a:lnTo>
                  <a:lnTo>
                    <a:pt x="1411" y="168"/>
                  </a:lnTo>
                  <a:lnTo>
                    <a:pt x="1387" y="151"/>
                  </a:lnTo>
                  <a:lnTo>
                    <a:pt x="1362" y="135"/>
                  </a:lnTo>
                  <a:lnTo>
                    <a:pt x="1338" y="120"/>
                  </a:lnTo>
                  <a:lnTo>
                    <a:pt x="1312" y="106"/>
                  </a:lnTo>
                  <a:lnTo>
                    <a:pt x="1286" y="93"/>
                  </a:lnTo>
                  <a:lnTo>
                    <a:pt x="1259" y="80"/>
                  </a:lnTo>
                  <a:lnTo>
                    <a:pt x="1232" y="68"/>
                  </a:lnTo>
                  <a:lnTo>
                    <a:pt x="1206" y="58"/>
                  </a:lnTo>
                  <a:lnTo>
                    <a:pt x="1178" y="48"/>
                  </a:lnTo>
                  <a:lnTo>
                    <a:pt x="1151" y="39"/>
                  </a:lnTo>
                  <a:lnTo>
                    <a:pt x="1122" y="31"/>
                  </a:lnTo>
                  <a:lnTo>
                    <a:pt x="1093" y="24"/>
                  </a:lnTo>
                  <a:lnTo>
                    <a:pt x="1066" y="17"/>
                  </a:lnTo>
                  <a:lnTo>
                    <a:pt x="1036" y="12"/>
                  </a:lnTo>
                  <a:lnTo>
                    <a:pt x="1008" y="8"/>
                  </a:lnTo>
                  <a:lnTo>
                    <a:pt x="979" y="5"/>
                  </a:lnTo>
                  <a:lnTo>
                    <a:pt x="950" y="2"/>
                  </a:lnTo>
                  <a:lnTo>
                    <a:pt x="921" y="1"/>
                  </a:lnTo>
                  <a:lnTo>
                    <a:pt x="892" y="0"/>
                  </a:lnTo>
                  <a:lnTo>
                    <a:pt x="862" y="1"/>
                  </a:lnTo>
                  <a:lnTo>
                    <a:pt x="834" y="2"/>
                  </a:lnTo>
                  <a:lnTo>
                    <a:pt x="804" y="5"/>
                  </a:lnTo>
                  <a:lnTo>
                    <a:pt x="775" y="8"/>
                  </a:lnTo>
                  <a:lnTo>
                    <a:pt x="747" y="12"/>
                  </a:lnTo>
                  <a:lnTo>
                    <a:pt x="718" y="17"/>
                  </a:lnTo>
                  <a:lnTo>
                    <a:pt x="689" y="24"/>
                  </a:lnTo>
                  <a:lnTo>
                    <a:pt x="661" y="31"/>
                  </a:lnTo>
                  <a:lnTo>
                    <a:pt x="633" y="39"/>
                  </a:lnTo>
                  <a:lnTo>
                    <a:pt x="604" y="48"/>
                  </a:lnTo>
                  <a:lnTo>
                    <a:pt x="577" y="58"/>
                  </a:lnTo>
                  <a:lnTo>
                    <a:pt x="550" y="68"/>
                  </a:lnTo>
                  <a:lnTo>
                    <a:pt x="524" y="80"/>
                  </a:lnTo>
                  <a:lnTo>
                    <a:pt x="497" y="93"/>
                  </a:lnTo>
                  <a:lnTo>
                    <a:pt x="471" y="106"/>
                  </a:lnTo>
                  <a:lnTo>
                    <a:pt x="445" y="120"/>
                  </a:lnTo>
                  <a:lnTo>
                    <a:pt x="421" y="135"/>
                  </a:lnTo>
                  <a:lnTo>
                    <a:pt x="396" y="151"/>
                  </a:lnTo>
                  <a:lnTo>
                    <a:pt x="372" y="168"/>
                  </a:lnTo>
                  <a:lnTo>
                    <a:pt x="349" y="185"/>
                  </a:lnTo>
                  <a:lnTo>
                    <a:pt x="325" y="203"/>
                  </a:lnTo>
                  <a:lnTo>
                    <a:pt x="303" y="222"/>
                  </a:lnTo>
                  <a:lnTo>
                    <a:pt x="282" y="241"/>
                  </a:lnTo>
                  <a:lnTo>
                    <a:pt x="261" y="262"/>
                  </a:lnTo>
                  <a:lnTo>
                    <a:pt x="240" y="283"/>
                  </a:lnTo>
                  <a:lnTo>
                    <a:pt x="221" y="305"/>
                  </a:lnTo>
                  <a:lnTo>
                    <a:pt x="202" y="327"/>
                  </a:lnTo>
                  <a:lnTo>
                    <a:pt x="184" y="349"/>
                  </a:lnTo>
                  <a:lnTo>
                    <a:pt x="166" y="373"/>
                  </a:lnTo>
                  <a:lnTo>
                    <a:pt x="150" y="397"/>
                  </a:lnTo>
                  <a:lnTo>
                    <a:pt x="134" y="422"/>
                  </a:lnTo>
                  <a:lnTo>
                    <a:pt x="119" y="447"/>
                  </a:lnTo>
                  <a:lnTo>
                    <a:pt x="105" y="472"/>
                  </a:lnTo>
                  <a:lnTo>
                    <a:pt x="92" y="498"/>
                  </a:lnTo>
                  <a:lnTo>
                    <a:pt x="79" y="524"/>
                  </a:lnTo>
                  <a:lnTo>
                    <a:pt x="67" y="552"/>
                  </a:lnTo>
                  <a:lnTo>
                    <a:pt x="57" y="579"/>
                  </a:lnTo>
                  <a:lnTo>
                    <a:pt x="47" y="606"/>
                  </a:lnTo>
                  <a:lnTo>
                    <a:pt x="38" y="634"/>
                  </a:lnTo>
                  <a:lnTo>
                    <a:pt x="30" y="662"/>
                  </a:lnTo>
                  <a:lnTo>
                    <a:pt x="23" y="690"/>
                  </a:lnTo>
                  <a:lnTo>
                    <a:pt x="17" y="719"/>
                  </a:lnTo>
                  <a:lnTo>
                    <a:pt x="11" y="747"/>
                  </a:lnTo>
                  <a:lnTo>
                    <a:pt x="7" y="777"/>
                  </a:lnTo>
                  <a:lnTo>
                    <a:pt x="4" y="806"/>
                  </a:lnTo>
                  <a:lnTo>
                    <a:pt x="2" y="834"/>
                  </a:lnTo>
                  <a:lnTo>
                    <a:pt x="0" y="864"/>
                  </a:lnTo>
                  <a:lnTo>
                    <a:pt x="0" y="893"/>
                  </a:lnTo>
                  <a:lnTo>
                    <a:pt x="0" y="922"/>
                  </a:lnTo>
                  <a:lnTo>
                    <a:pt x="2" y="951"/>
                  </a:lnTo>
                  <a:lnTo>
                    <a:pt x="4" y="981"/>
                  </a:lnTo>
                  <a:lnTo>
                    <a:pt x="7" y="1009"/>
                  </a:lnTo>
                  <a:lnTo>
                    <a:pt x="11" y="1038"/>
                  </a:lnTo>
                  <a:lnTo>
                    <a:pt x="17" y="1068"/>
                  </a:lnTo>
                  <a:lnTo>
                    <a:pt x="23" y="1095"/>
                  </a:lnTo>
                  <a:lnTo>
                    <a:pt x="30" y="1124"/>
                  </a:lnTo>
                  <a:lnTo>
                    <a:pt x="38" y="1153"/>
                  </a:lnTo>
                  <a:lnTo>
                    <a:pt x="47" y="1180"/>
                  </a:lnTo>
                  <a:lnTo>
                    <a:pt x="57" y="1208"/>
                  </a:lnTo>
                  <a:lnTo>
                    <a:pt x="67" y="1234"/>
                  </a:lnTo>
                  <a:lnTo>
                    <a:pt x="79" y="1262"/>
                  </a:lnTo>
                  <a:lnTo>
                    <a:pt x="92" y="1287"/>
                  </a:lnTo>
                  <a:lnTo>
                    <a:pt x="105" y="1314"/>
                  </a:lnTo>
                  <a:lnTo>
                    <a:pt x="119" y="1339"/>
                  </a:lnTo>
                  <a:lnTo>
                    <a:pt x="134" y="1365"/>
                  </a:lnTo>
                  <a:lnTo>
                    <a:pt x="150" y="1389"/>
                  </a:lnTo>
                  <a:lnTo>
                    <a:pt x="166" y="1412"/>
                  </a:lnTo>
                  <a:lnTo>
                    <a:pt x="184" y="1437"/>
                  </a:lnTo>
                  <a:lnTo>
                    <a:pt x="202" y="1459"/>
                  </a:lnTo>
                  <a:lnTo>
                    <a:pt x="221" y="1481"/>
                  </a:lnTo>
                  <a:lnTo>
                    <a:pt x="240" y="1503"/>
                  </a:lnTo>
                  <a:lnTo>
                    <a:pt x="261" y="1524"/>
                  </a:lnTo>
                  <a:lnTo>
                    <a:pt x="282" y="1544"/>
                  </a:lnTo>
                  <a:lnTo>
                    <a:pt x="303" y="1564"/>
                  </a:lnTo>
                  <a:lnTo>
                    <a:pt x="325" y="1583"/>
                  </a:lnTo>
                  <a:lnTo>
                    <a:pt x="349" y="1601"/>
                  </a:lnTo>
                  <a:lnTo>
                    <a:pt x="372" y="1618"/>
                  </a:lnTo>
                  <a:lnTo>
                    <a:pt x="396" y="1635"/>
                  </a:lnTo>
                  <a:lnTo>
                    <a:pt x="421" y="1651"/>
                  </a:lnTo>
                  <a:lnTo>
                    <a:pt x="445" y="1666"/>
                  </a:lnTo>
                  <a:lnTo>
                    <a:pt x="471" y="1680"/>
                  </a:lnTo>
                  <a:lnTo>
                    <a:pt x="497" y="1694"/>
                  </a:lnTo>
                  <a:lnTo>
                    <a:pt x="524" y="1706"/>
                  </a:lnTo>
                  <a:lnTo>
                    <a:pt x="550" y="1718"/>
                  </a:lnTo>
                  <a:lnTo>
                    <a:pt x="577" y="1729"/>
                  </a:lnTo>
                  <a:lnTo>
                    <a:pt x="604" y="1738"/>
                  </a:lnTo>
                  <a:lnTo>
                    <a:pt x="633" y="1747"/>
                  </a:lnTo>
                  <a:lnTo>
                    <a:pt x="661" y="1755"/>
                  </a:lnTo>
                  <a:lnTo>
                    <a:pt x="689" y="1763"/>
                  </a:lnTo>
                  <a:lnTo>
                    <a:pt x="718" y="1768"/>
                  </a:lnTo>
                  <a:lnTo>
                    <a:pt x="747" y="1773"/>
                  </a:lnTo>
                  <a:lnTo>
                    <a:pt x="775" y="1777"/>
                  </a:lnTo>
                  <a:lnTo>
                    <a:pt x="804" y="1782"/>
                  </a:lnTo>
                  <a:lnTo>
                    <a:pt x="834" y="1784"/>
                  </a:lnTo>
                  <a:lnTo>
                    <a:pt x="862" y="1785"/>
                  </a:lnTo>
                  <a:lnTo>
                    <a:pt x="892" y="1786"/>
                  </a:lnTo>
                  <a:lnTo>
                    <a:pt x="921" y="1785"/>
                  </a:lnTo>
                  <a:lnTo>
                    <a:pt x="950" y="1784"/>
                  </a:lnTo>
                  <a:lnTo>
                    <a:pt x="979" y="1782"/>
                  </a:lnTo>
                  <a:lnTo>
                    <a:pt x="1008" y="1777"/>
                  </a:lnTo>
                  <a:lnTo>
                    <a:pt x="1036" y="1773"/>
                  </a:lnTo>
                  <a:lnTo>
                    <a:pt x="1066" y="1768"/>
                  </a:lnTo>
                  <a:lnTo>
                    <a:pt x="1093" y="1763"/>
                  </a:lnTo>
                  <a:lnTo>
                    <a:pt x="1122" y="1755"/>
                  </a:lnTo>
                  <a:lnTo>
                    <a:pt x="1151" y="1747"/>
                  </a:lnTo>
                  <a:lnTo>
                    <a:pt x="1178" y="1738"/>
                  </a:lnTo>
                  <a:lnTo>
                    <a:pt x="1206" y="1729"/>
                  </a:lnTo>
                  <a:lnTo>
                    <a:pt x="1232" y="1718"/>
                  </a:lnTo>
                  <a:lnTo>
                    <a:pt x="1259" y="1706"/>
                  </a:lnTo>
                  <a:lnTo>
                    <a:pt x="1286" y="1694"/>
                  </a:lnTo>
                  <a:lnTo>
                    <a:pt x="1312" y="1680"/>
                  </a:lnTo>
                  <a:lnTo>
                    <a:pt x="1338" y="1666"/>
                  </a:lnTo>
                  <a:lnTo>
                    <a:pt x="1362" y="1651"/>
                  </a:lnTo>
                  <a:lnTo>
                    <a:pt x="1387" y="1635"/>
                  </a:lnTo>
                  <a:lnTo>
                    <a:pt x="1411" y="1618"/>
                  </a:lnTo>
                  <a:lnTo>
                    <a:pt x="1434" y="1601"/>
                  </a:lnTo>
                  <a:lnTo>
                    <a:pt x="1457" y="1583"/>
                  </a:lnTo>
                  <a:lnTo>
                    <a:pt x="1480" y="1564"/>
                  </a:lnTo>
                  <a:lnTo>
                    <a:pt x="1501" y="1544"/>
                  </a:lnTo>
                  <a:lnTo>
                    <a:pt x="1522" y="1524"/>
                  </a:lnTo>
                  <a:lnTo>
                    <a:pt x="1542" y="1503"/>
                  </a:lnTo>
                  <a:lnTo>
                    <a:pt x="1562" y="1481"/>
                  </a:lnTo>
                  <a:lnTo>
                    <a:pt x="1580" y="1459"/>
                  </a:lnTo>
                  <a:lnTo>
                    <a:pt x="1599" y="1437"/>
                  </a:lnTo>
                  <a:lnTo>
                    <a:pt x="1617" y="1412"/>
                  </a:lnTo>
                  <a:lnTo>
                    <a:pt x="1632" y="1389"/>
                  </a:lnTo>
                  <a:lnTo>
                    <a:pt x="1648" y="1365"/>
                  </a:lnTo>
                  <a:lnTo>
                    <a:pt x="1664" y="1339"/>
                  </a:lnTo>
                  <a:lnTo>
                    <a:pt x="1678" y="1314"/>
                  </a:lnTo>
                  <a:lnTo>
                    <a:pt x="1691" y="1287"/>
                  </a:lnTo>
                  <a:lnTo>
                    <a:pt x="1704" y="1262"/>
                  </a:lnTo>
                  <a:lnTo>
                    <a:pt x="1715" y="1234"/>
                  </a:lnTo>
                  <a:lnTo>
                    <a:pt x="1726" y="1208"/>
                  </a:lnTo>
                  <a:lnTo>
                    <a:pt x="1736" y="1180"/>
                  </a:lnTo>
                  <a:lnTo>
                    <a:pt x="1745" y="1153"/>
                  </a:lnTo>
                  <a:lnTo>
                    <a:pt x="1753" y="1124"/>
                  </a:lnTo>
                  <a:lnTo>
                    <a:pt x="1760" y="1095"/>
                  </a:lnTo>
                  <a:lnTo>
                    <a:pt x="1766" y="1068"/>
                  </a:lnTo>
                  <a:lnTo>
                    <a:pt x="1771" y="1038"/>
                  </a:lnTo>
                  <a:lnTo>
                    <a:pt x="1776" y="1009"/>
                  </a:lnTo>
                  <a:lnTo>
                    <a:pt x="1779" y="981"/>
                  </a:lnTo>
                  <a:lnTo>
                    <a:pt x="1781" y="951"/>
                  </a:lnTo>
                  <a:lnTo>
                    <a:pt x="1783" y="922"/>
                  </a:lnTo>
                  <a:lnTo>
                    <a:pt x="1783" y="893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51" name="Freeform 155"/>
            <p:cNvSpPr>
              <a:spLocks/>
            </p:cNvSpPr>
            <p:nvPr/>
          </p:nvSpPr>
          <p:spPr bwMode="auto">
            <a:xfrm>
              <a:off x="1556" y="2836"/>
              <a:ext cx="43" cy="72"/>
            </a:xfrm>
            <a:custGeom>
              <a:avLst/>
              <a:gdLst>
                <a:gd name="T0" fmla="*/ 0 w 170"/>
                <a:gd name="T1" fmla="*/ 0 h 295"/>
                <a:gd name="T2" fmla="*/ 8 w 170"/>
                <a:gd name="T3" fmla="*/ 14 h 295"/>
                <a:gd name="T4" fmla="*/ 16 w 170"/>
                <a:gd name="T5" fmla="*/ 29 h 295"/>
                <a:gd name="T6" fmla="*/ 25 w 170"/>
                <a:gd name="T7" fmla="*/ 43 h 295"/>
                <a:gd name="T8" fmla="*/ 34 w 170"/>
                <a:gd name="T9" fmla="*/ 57 h 295"/>
                <a:gd name="T10" fmla="*/ 42 w 170"/>
                <a:gd name="T11" fmla="*/ 72 h 295"/>
                <a:gd name="T12" fmla="*/ 43 w 170"/>
                <a:gd name="T13" fmla="*/ 72 h 2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295">
                  <a:moveTo>
                    <a:pt x="0" y="0"/>
                  </a:moveTo>
                  <a:lnTo>
                    <a:pt x="32" y="59"/>
                  </a:lnTo>
                  <a:lnTo>
                    <a:pt x="65" y="119"/>
                  </a:lnTo>
                  <a:lnTo>
                    <a:pt x="99" y="177"/>
                  </a:lnTo>
                  <a:lnTo>
                    <a:pt x="133" y="235"/>
                  </a:lnTo>
                  <a:lnTo>
                    <a:pt x="168" y="293"/>
                  </a:lnTo>
                  <a:lnTo>
                    <a:pt x="170" y="295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52" name="Freeform 156"/>
            <p:cNvSpPr>
              <a:spLocks/>
            </p:cNvSpPr>
            <p:nvPr/>
          </p:nvSpPr>
          <p:spPr bwMode="auto">
            <a:xfrm>
              <a:off x="1615" y="2932"/>
              <a:ext cx="11" cy="19"/>
            </a:xfrm>
            <a:custGeom>
              <a:avLst/>
              <a:gdLst>
                <a:gd name="T0" fmla="*/ 0 w 52"/>
                <a:gd name="T1" fmla="*/ 0 h 79"/>
                <a:gd name="T2" fmla="*/ 2 w 52"/>
                <a:gd name="T3" fmla="*/ 3 h 79"/>
                <a:gd name="T4" fmla="*/ 10 w 52"/>
                <a:gd name="T5" fmla="*/ 17 h 79"/>
                <a:gd name="T6" fmla="*/ 11 w 52"/>
                <a:gd name="T7" fmla="*/ 19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79">
                  <a:moveTo>
                    <a:pt x="0" y="0"/>
                  </a:moveTo>
                  <a:lnTo>
                    <a:pt x="8" y="13"/>
                  </a:lnTo>
                  <a:lnTo>
                    <a:pt x="45" y="69"/>
                  </a:lnTo>
                  <a:lnTo>
                    <a:pt x="52" y="79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53" name="Freeform 157"/>
            <p:cNvSpPr>
              <a:spLocks/>
            </p:cNvSpPr>
            <p:nvPr/>
          </p:nvSpPr>
          <p:spPr bwMode="auto">
            <a:xfrm>
              <a:off x="1644" y="2975"/>
              <a:ext cx="90" cy="111"/>
            </a:xfrm>
            <a:custGeom>
              <a:avLst/>
              <a:gdLst>
                <a:gd name="T0" fmla="*/ 0 w 374"/>
                <a:gd name="T1" fmla="*/ 0 h 452"/>
                <a:gd name="T2" fmla="*/ 1 w 374"/>
                <a:gd name="T3" fmla="*/ 1 h 452"/>
                <a:gd name="T4" fmla="*/ 11 w 374"/>
                <a:gd name="T5" fmla="*/ 15 h 452"/>
                <a:gd name="T6" fmla="*/ 21 w 374"/>
                <a:gd name="T7" fmla="*/ 28 h 452"/>
                <a:gd name="T8" fmla="*/ 31 w 374"/>
                <a:gd name="T9" fmla="*/ 41 h 452"/>
                <a:gd name="T10" fmla="*/ 41 w 374"/>
                <a:gd name="T11" fmla="*/ 54 h 452"/>
                <a:gd name="T12" fmla="*/ 51 w 374"/>
                <a:gd name="T13" fmla="*/ 67 h 452"/>
                <a:gd name="T14" fmla="*/ 62 w 374"/>
                <a:gd name="T15" fmla="*/ 79 h 452"/>
                <a:gd name="T16" fmla="*/ 73 w 374"/>
                <a:gd name="T17" fmla="*/ 92 h 452"/>
                <a:gd name="T18" fmla="*/ 84 w 374"/>
                <a:gd name="T19" fmla="*/ 104 h 452"/>
                <a:gd name="T20" fmla="*/ 90 w 374"/>
                <a:gd name="T21" fmla="*/ 111 h 4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4" h="452">
                  <a:moveTo>
                    <a:pt x="0" y="0"/>
                  </a:moveTo>
                  <a:lnTo>
                    <a:pt x="4" y="6"/>
                  </a:lnTo>
                  <a:lnTo>
                    <a:pt x="44" y="61"/>
                  </a:lnTo>
                  <a:lnTo>
                    <a:pt x="86" y="114"/>
                  </a:lnTo>
                  <a:lnTo>
                    <a:pt x="127" y="167"/>
                  </a:lnTo>
                  <a:lnTo>
                    <a:pt x="169" y="220"/>
                  </a:lnTo>
                  <a:lnTo>
                    <a:pt x="213" y="272"/>
                  </a:lnTo>
                  <a:lnTo>
                    <a:pt x="256" y="323"/>
                  </a:lnTo>
                  <a:lnTo>
                    <a:pt x="302" y="374"/>
                  </a:lnTo>
                  <a:lnTo>
                    <a:pt x="348" y="424"/>
                  </a:lnTo>
                  <a:lnTo>
                    <a:pt x="374" y="452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54" name="Freeform 158"/>
            <p:cNvSpPr>
              <a:spLocks/>
            </p:cNvSpPr>
            <p:nvPr/>
          </p:nvSpPr>
          <p:spPr bwMode="auto">
            <a:xfrm>
              <a:off x="1755" y="3106"/>
              <a:ext cx="17" cy="16"/>
            </a:xfrm>
            <a:custGeom>
              <a:avLst/>
              <a:gdLst>
                <a:gd name="T0" fmla="*/ 0 w 67"/>
                <a:gd name="T1" fmla="*/ 0 h 67"/>
                <a:gd name="T2" fmla="*/ 8 w 67"/>
                <a:gd name="T3" fmla="*/ 8 h 67"/>
                <a:gd name="T4" fmla="*/ 17 w 67"/>
                <a:gd name="T5" fmla="*/ 16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67">
                  <a:moveTo>
                    <a:pt x="0" y="0"/>
                  </a:moveTo>
                  <a:lnTo>
                    <a:pt x="33" y="34"/>
                  </a:lnTo>
                  <a:lnTo>
                    <a:pt x="67" y="67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55" name="Freeform 159"/>
            <p:cNvSpPr>
              <a:spLocks/>
            </p:cNvSpPr>
            <p:nvPr/>
          </p:nvSpPr>
          <p:spPr bwMode="auto">
            <a:xfrm>
              <a:off x="1792" y="3142"/>
              <a:ext cx="111" cy="91"/>
            </a:xfrm>
            <a:custGeom>
              <a:avLst/>
              <a:gdLst>
                <a:gd name="T0" fmla="*/ 0 w 455"/>
                <a:gd name="T1" fmla="*/ 0 h 370"/>
                <a:gd name="T2" fmla="*/ 7 w 455"/>
                <a:gd name="T3" fmla="*/ 6 h 370"/>
                <a:gd name="T4" fmla="*/ 19 w 455"/>
                <a:gd name="T5" fmla="*/ 17 h 370"/>
                <a:gd name="T6" fmla="*/ 32 w 455"/>
                <a:gd name="T7" fmla="*/ 28 h 370"/>
                <a:gd name="T8" fmla="*/ 44 w 455"/>
                <a:gd name="T9" fmla="*/ 39 h 370"/>
                <a:gd name="T10" fmla="*/ 57 w 455"/>
                <a:gd name="T11" fmla="*/ 50 h 370"/>
                <a:gd name="T12" fmla="*/ 70 w 455"/>
                <a:gd name="T13" fmla="*/ 60 h 370"/>
                <a:gd name="T14" fmla="*/ 83 w 455"/>
                <a:gd name="T15" fmla="*/ 70 h 370"/>
                <a:gd name="T16" fmla="*/ 96 w 455"/>
                <a:gd name="T17" fmla="*/ 80 h 370"/>
                <a:gd name="T18" fmla="*/ 110 w 455"/>
                <a:gd name="T19" fmla="*/ 90 h 370"/>
                <a:gd name="T20" fmla="*/ 111 w 455"/>
                <a:gd name="T21" fmla="*/ 91 h 37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5" h="370">
                  <a:moveTo>
                    <a:pt x="0" y="0"/>
                  </a:moveTo>
                  <a:lnTo>
                    <a:pt x="28" y="26"/>
                  </a:lnTo>
                  <a:lnTo>
                    <a:pt x="79" y="71"/>
                  </a:lnTo>
                  <a:lnTo>
                    <a:pt x="130" y="115"/>
                  </a:lnTo>
                  <a:lnTo>
                    <a:pt x="181" y="159"/>
                  </a:lnTo>
                  <a:lnTo>
                    <a:pt x="234" y="202"/>
                  </a:lnTo>
                  <a:lnTo>
                    <a:pt x="287" y="244"/>
                  </a:lnTo>
                  <a:lnTo>
                    <a:pt x="340" y="285"/>
                  </a:lnTo>
                  <a:lnTo>
                    <a:pt x="394" y="326"/>
                  </a:lnTo>
                  <a:lnTo>
                    <a:pt x="449" y="366"/>
                  </a:lnTo>
                  <a:lnTo>
                    <a:pt x="455" y="37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56" name="Freeform 160"/>
            <p:cNvSpPr>
              <a:spLocks/>
            </p:cNvSpPr>
            <p:nvPr/>
          </p:nvSpPr>
          <p:spPr bwMode="auto">
            <a:xfrm>
              <a:off x="1926" y="3248"/>
              <a:ext cx="20" cy="14"/>
            </a:xfrm>
            <a:custGeom>
              <a:avLst/>
              <a:gdLst>
                <a:gd name="T0" fmla="*/ 0 w 78"/>
                <a:gd name="T1" fmla="*/ 0 h 52"/>
                <a:gd name="T2" fmla="*/ 2 w 78"/>
                <a:gd name="T3" fmla="*/ 2 h 52"/>
                <a:gd name="T4" fmla="*/ 17 w 78"/>
                <a:gd name="T5" fmla="*/ 12 h 52"/>
                <a:gd name="T6" fmla="*/ 20 w 78"/>
                <a:gd name="T7" fmla="*/ 14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2">
                  <a:moveTo>
                    <a:pt x="0" y="0"/>
                  </a:moveTo>
                  <a:lnTo>
                    <a:pt x="9" y="6"/>
                  </a:lnTo>
                  <a:lnTo>
                    <a:pt x="65" y="43"/>
                  </a:lnTo>
                  <a:lnTo>
                    <a:pt x="78" y="52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57" name="Freeform 161"/>
            <p:cNvSpPr>
              <a:spLocks/>
            </p:cNvSpPr>
            <p:nvPr/>
          </p:nvSpPr>
          <p:spPr bwMode="auto">
            <a:xfrm>
              <a:off x="1970" y="3275"/>
              <a:ext cx="72" cy="41"/>
            </a:xfrm>
            <a:custGeom>
              <a:avLst/>
              <a:gdLst>
                <a:gd name="T0" fmla="*/ 0 w 298"/>
                <a:gd name="T1" fmla="*/ 0 h 168"/>
                <a:gd name="T2" fmla="*/ 1 w 298"/>
                <a:gd name="T3" fmla="*/ 0 h 168"/>
                <a:gd name="T4" fmla="*/ 15 w 298"/>
                <a:gd name="T5" fmla="*/ 9 h 168"/>
                <a:gd name="T6" fmla="*/ 29 w 298"/>
                <a:gd name="T7" fmla="*/ 17 h 168"/>
                <a:gd name="T8" fmla="*/ 43 w 298"/>
                <a:gd name="T9" fmla="*/ 25 h 168"/>
                <a:gd name="T10" fmla="*/ 57 w 298"/>
                <a:gd name="T11" fmla="*/ 33 h 168"/>
                <a:gd name="T12" fmla="*/ 72 w 298"/>
                <a:gd name="T13" fmla="*/ 41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8" h="168">
                  <a:moveTo>
                    <a:pt x="0" y="0"/>
                  </a:moveTo>
                  <a:lnTo>
                    <a:pt x="3" y="1"/>
                  </a:lnTo>
                  <a:lnTo>
                    <a:pt x="61" y="36"/>
                  </a:lnTo>
                  <a:lnTo>
                    <a:pt x="119" y="70"/>
                  </a:lnTo>
                  <a:lnTo>
                    <a:pt x="178" y="103"/>
                  </a:lnTo>
                  <a:lnTo>
                    <a:pt x="237" y="136"/>
                  </a:lnTo>
                  <a:lnTo>
                    <a:pt x="298" y="168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58" name="Line 162"/>
            <p:cNvSpPr>
              <a:spLocks noChangeShapeType="1"/>
            </p:cNvSpPr>
            <p:nvPr/>
          </p:nvSpPr>
          <p:spPr bwMode="auto">
            <a:xfrm flipH="1">
              <a:off x="1948" y="2857"/>
              <a:ext cx="63" cy="6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59" name="Line 163"/>
            <p:cNvSpPr>
              <a:spLocks noChangeShapeType="1"/>
            </p:cNvSpPr>
            <p:nvPr/>
          </p:nvSpPr>
          <p:spPr bwMode="auto">
            <a:xfrm flipH="1">
              <a:off x="1912" y="2940"/>
              <a:ext cx="17" cy="1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60" name="Line 164"/>
            <p:cNvSpPr>
              <a:spLocks noChangeShapeType="1"/>
            </p:cNvSpPr>
            <p:nvPr/>
          </p:nvSpPr>
          <p:spPr bwMode="auto">
            <a:xfrm flipH="1">
              <a:off x="1791" y="2978"/>
              <a:ext cx="100" cy="10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61" name="Line 165"/>
            <p:cNvSpPr>
              <a:spLocks noChangeShapeType="1"/>
            </p:cNvSpPr>
            <p:nvPr/>
          </p:nvSpPr>
          <p:spPr bwMode="auto">
            <a:xfrm flipH="1">
              <a:off x="1755" y="3099"/>
              <a:ext cx="15" cy="1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62" name="Line 166"/>
            <p:cNvSpPr>
              <a:spLocks noChangeShapeType="1"/>
            </p:cNvSpPr>
            <p:nvPr/>
          </p:nvSpPr>
          <p:spPr bwMode="auto">
            <a:xfrm flipH="1">
              <a:off x="1633" y="3135"/>
              <a:ext cx="101" cy="10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63" name="Line 167"/>
            <p:cNvSpPr>
              <a:spLocks noChangeShapeType="1"/>
            </p:cNvSpPr>
            <p:nvPr/>
          </p:nvSpPr>
          <p:spPr bwMode="auto">
            <a:xfrm flipH="1">
              <a:off x="1596" y="3257"/>
              <a:ext cx="17" cy="1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64" name="Line 168"/>
            <p:cNvSpPr>
              <a:spLocks noChangeShapeType="1"/>
            </p:cNvSpPr>
            <p:nvPr/>
          </p:nvSpPr>
          <p:spPr bwMode="auto">
            <a:xfrm flipH="1">
              <a:off x="1512" y="3294"/>
              <a:ext cx="63" cy="6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65" name="Freeform 169"/>
            <p:cNvSpPr>
              <a:spLocks/>
            </p:cNvSpPr>
            <p:nvPr/>
          </p:nvSpPr>
          <p:spPr bwMode="auto">
            <a:xfrm>
              <a:off x="1541" y="2893"/>
              <a:ext cx="436" cy="435"/>
            </a:xfrm>
            <a:custGeom>
              <a:avLst/>
              <a:gdLst>
                <a:gd name="T0" fmla="*/ 435 w 1783"/>
                <a:gd name="T1" fmla="*/ 196 h 1784"/>
                <a:gd name="T2" fmla="*/ 430 w 1783"/>
                <a:gd name="T3" fmla="*/ 168 h 1784"/>
                <a:gd name="T4" fmla="*/ 422 w 1783"/>
                <a:gd name="T5" fmla="*/ 141 h 1784"/>
                <a:gd name="T6" fmla="*/ 410 w 1783"/>
                <a:gd name="T7" fmla="*/ 115 h 1784"/>
                <a:gd name="T8" fmla="*/ 395 w 1783"/>
                <a:gd name="T9" fmla="*/ 91 h 1784"/>
                <a:gd name="T10" fmla="*/ 377 w 1783"/>
                <a:gd name="T11" fmla="*/ 69 h 1784"/>
                <a:gd name="T12" fmla="*/ 356 w 1783"/>
                <a:gd name="T13" fmla="*/ 49 h 1784"/>
                <a:gd name="T14" fmla="*/ 333 w 1783"/>
                <a:gd name="T15" fmla="*/ 33 h 1784"/>
                <a:gd name="T16" fmla="*/ 308 w 1783"/>
                <a:gd name="T17" fmla="*/ 19 h 1784"/>
                <a:gd name="T18" fmla="*/ 281 w 1783"/>
                <a:gd name="T19" fmla="*/ 9 h 1784"/>
                <a:gd name="T20" fmla="*/ 253 w 1783"/>
                <a:gd name="T21" fmla="*/ 3 h 1784"/>
                <a:gd name="T22" fmla="*/ 225 w 1783"/>
                <a:gd name="T23" fmla="*/ 0 h 1784"/>
                <a:gd name="T24" fmla="*/ 197 w 1783"/>
                <a:gd name="T25" fmla="*/ 1 h 1784"/>
                <a:gd name="T26" fmla="*/ 168 w 1783"/>
                <a:gd name="T27" fmla="*/ 6 h 1784"/>
                <a:gd name="T28" fmla="*/ 141 w 1783"/>
                <a:gd name="T29" fmla="*/ 14 h 1784"/>
                <a:gd name="T30" fmla="*/ 115 w 1783"/>
                <a:gd name="T31" fmla="*/ 26 h 1784"/>
                <a:gd name="T32" fmla="*/ 91 w 1783"/>
                <a:gd name="T33" fmla="*/ 40 h 1784"/>
                <a:gd name="T34" fmla="*/ 69 w 1783"/>
                <a:gd name="T35" fmla="*/ 59 h 1784"/>
                <a:gd name="T36" fmla="*/ 49 w 1783"/>
                <a:gd name="T37" fmla="*/ 79 h 1784"/>
                <a:gd name="T38" fmla="*/ 33 w 1783"/>
                <a:gd name="T39" fmla="*/ 103 h 1784"/>
                <a:gd name="T40" fmla="*/ 19 w 1783"/>
                <a:gd name="T41" fmla="*/ 128 h 1784"/>
                <a:gd name="T42" fmla="*/ 9 w 1783"/>
                <a:gd name="T43" fmla="*/ 154 h 1784"/>
                <a:gd name="T44" fmla="*/ 3 w 1783"/>
                <a:gd name="T45" fmla="*/ 182 h 1784"/>
                <a:gd name="T46" fmla="*/ 0 w 1783"/>
                <a:gd name="T47" fmla="*/ 210 h 1784"/>
                <a:gd name="T48" fmla="*/ 1 w 1783"/>
                <a:gd name="T49" fmla="*/ 239 h 1784"/>
                <a:gd name="T50" fmla="*/ 6 w 1783"/>
                <a:gd name="T51" fmla="*/ 267 h 1784"/>
                <a:gd name="T52" fmla="*/ 14 w 1783"/>
                <a:gd name="T53" fmla="*/ 294 h 1784"/>
                <a:gd name="T54" fmla="*/ 26 w 1783"/>
                <a:gd name="T55" fmla="*/ 320 h 1784"/>
                <a:gd name="T56" fmla="*/ 41 w 1783"/>
                <a:gd name="T57" fmla="*/ 344 h 1784"/>
                <a:gd name="T58" fmla="*/ 59 w 1783"/>
                <a:gd name="T59" fmla="*/ 366 h 1784"/>
                <a:gd name="T60" fmla="*/ 79 w 1783"/>
                <a:gd name="T61" fmla="*/ 386 h 1784"/>
                <a:gd name="T62" fmla="*/ 103 w 1783"/>
                <a:gd name="T63" fmla="*/ 402 h 1784"/>
                <a:gd name="T64" fmla="*/ 128 w 1783"/>
                <a:gd name="T65" fmla="*/ 416 h 1784"/>
                <a:gd name="T66" fmla="*/ 155 w 1783"/>
                <a:gd name="T67" fmla="*/ 426 h 1784"/>
                <a:gd name="T68" fmla="*/ 183 w 1783"/>
                <a:gd name="T69" fmla="*/ 432 h 1784"/>
                <a:gd name="T70" fmla="*/ 211 w 1783"/>
                <a:gd name="T71" fmla="*/ 435 h 1784"/>
                <a:gd name="T72" fmla="*/ 239 w 1783"/>
                <a:gd name="T73" fmla="*/ 434 h 1784"/>
                <a:gd name="T74" fmla="*/ 267 w 1783"/>
                <a:gd name="T75" fmla="*/ 429 h 1784"/>
                <a:gd name="T76" fmla="*/ 295 w 1783"/>
                <a:gd name="T77" fmla="*/ 421 h 1784"/>
                <a:gd name="T78" fmla="*/ 321 w 1783"/>
                <a:gd name="T79" fmla="*/ 409 h 1784"/>
                <a:gd name="T80" fmla="*/ 345 w 1783"/>
                <a:gd name="T81" fmla="*/ 395 h 1784"/>
                <a:gd name="T82" fmla="*/ 367 w 1783"/>
                <a:gd name="T83" fmla="*/ 376 h 1784"/>
                <a:gd name="T84" fmla="*/ 386 w 1783"/>
                <a:gd name="T85" fmla="*/ 356 h 1784"/>
                <a:gd name="T86" fmla="*/ 403 w 1783"/>
                <a:gd name="T87" fmla="*/ 332 h 1784"/>
                <a:gd name="T88" fmla="*/ 417 w 1783"/>
                <a:gd name="T89" fmla="*/ 307 h 1784"/>
                <a:gd name="T90" fmla="*/ 427 w 1783"/>
                <a:gd name="T91" fmla="*/ 281 h 1784"/>
                <a:gd name="T92" fmla="*/ 433 w 1783"/>
                <a:gd name="T93" fmla="*/ 253 h 1784"/>
                <a:gd name="T94" fmla="*/ 436 w 1783"/>
                <a:gd name="T95" fmla="*/ 225 h 178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783" h="1784">
                  <a:moveTo>
                    <a:pt x="1783" y="892"/>
                  </a:moveTo>
                  <a:lnTo>
                    <a:pt x="1783" y="862"/>
                  </a:lnTo>
                  <a:lnTo>
                    <a:pt x="1781" y="834"/>
                  </a:lnTo>
                  <a:lnTo>
                    <a:pt x="1779" y="805"/>
                  </a:lnTo>
                  <a:lnTo>
                    <a:pt x="1776" y="775"/>
                  </a:lnTo>
                  <a:lnTo>
                    <a:pt x="1771" y="747"/>
                  </a:lnTo>
                  <a:lnTo>
                    <a:pt x="1766" y="718"/>
                  </a:lnTo>
                  <a:lnTo>
                    <a:pt x="1760" y="690"/>
                  </a:lnTo>
                  <a:lnTo>
                    <a:pt x="1753" y="661"/>
                  </a:lnTo>
                  <a:lnTo>
                    <a:pt x="1745" y="633"/>
                  </a:lnTo>
                  <a:lnTo>
                    <a:pt x="1736" y="606"/>
                  </a:lnTo>
                  <a:lnTo>
                    <a:pt x="1726" y="578"/>
                  </a:lnTo>
                  <a:lnTo>
                    <a:pt x="1715" y="551"/>
                  </a:lnTo>
                  <a:lnTo>
                    <a:pt x="1704" y="524"/>
                  </a:lnTo>
                  <a:lnTo>
                    <a:pt x="1691" y="498"/>
                  </a:lnTo>
                  <a:lnTo>
                    <a:pt x="1678" y="471"/>
                  </a:lnTo>
                  <a:lnTo>
                    <a:pt x="1664" y="446"/>
                  </a:lnTo>
                  <a:lnTo>
                    <a:pt x="1648" y="421"/>
                  </a:lnTo>
                  <a:lnTo>
                    <a:pt x="1632" y="397"/>
                  </a:lnTo>
                  <a:lnTo>
                    <a:pt x="1617" y="372"/>
                  </a:lnTo>
                  <a:lnTo>
                    <a:pt x="1599" y="349"/>
                  </a:lnTo>
                  <a:lnTo>
                    <a:pt x="1580" y="326"/>
                  </a:lnTo>
                  <a:lnTo>
                    <a:pt x="1562" y="303"/>
                  </a:lnTo>
                  <a:lnTo>
                    <a:pt x="1542" y="282"/>
                  </a:lnTo>
                  <a:lnTo>
                    <a:pt x="1522" y="261"/>
                  </a:lnTo>
                  <a:lnTo>
                    <a:pt x="1501" y="241"/>
                  </a:lnTo>
                  <a:lnTo>
                    <a:pt x="1480" y="222"/>
                  </a:lnTo>
                  <a:lnTo>
                    <a:pt x="1457" y="203"/>
                  </a:lnTo>
                  <a:lnTo>
                    <a:pt x="1434" y="185"/>
                  </a:lnTo>
                  <a:lnTo>
                    <a:pt x="1411" y="166"/>
                  </a:lnTo>
                  <a:lnTo>
                    <a:pt x="1387" y="151"/>
                  </a:lnTo>
                  <a:lnTo>
                    <a:pt x="1362" y="135"/>
                  </a:lnTo>
                  <a:lnTo>
                    <a:pt x="1338" y="120"/>
                  </a:lnTo>
                  <a:lnTo>
                    <a:pt x="1312" y="105"/>
                  </a:lnTo>
                  <a:lnTo>
                    <a:pt x="1286" y="92"/>
                  </a:lnTo>
                  <a:lnTo>
                    <a:pt x="1259" y="79"/>
                  </a:lnTo>
                  <a:lnTo>
                    <a:pt x="1232" y="68"/>
                  </a:lnTo>
                  <a:lnTo>
                    <a:pt x="1206" y="57"/>
                  </a:lnTo>
                  <a:lnTo>
                    <a:pt x="1178" y="47"/>
                  </a:lnTo>
                  <a:lnTo>
                    <a:pt x="1151" y="38"/>
                  </a:lnTo>
                  <a:lnTo>
                    <a:pt x="1122" y="30"/>
                  </a:lnTo>
                  <a:lnTo>
                    <a:pt x="1093" y="23"/>
                  </a:lnTo>
                  <a:lnTo>
                    <a:pt x="1066" y="17"/>
                  </a:lnTo>
                  <a:lnTo>
                    <a:pt x="1036" y="12"/>
                  </a:lnTo>
                  <a:lnTo>
                    <a:pt x="1008" y="7"/>
                  </a:lnTo>
                  <a:lnTo>
                    <a:pt x="979" y="4"/>
                  </a:lnTo>
                  <a:lnTo>
                    <a:pt x="950" y="2"/>
                  </a:lnTo>
                  <a:lnTo>
                    <a:pt x="921" y="0"/>
                  </a:lnTo>
                  <a:lnTo>
                    <a:pt x="892" y="0"/>
                  </a:lnTo>
                  <a:lnTo>
                    <a:pt x="862" y="0"/>
                  </a:lnTo>
                  <a:lnTo>
                    <a:pt x="834" y="2"/>
                  </a:lnTo>
                  <a:lnTo>
                    <a:pt x="804" y="4"/>
                  </a:lnTo>
                  <a:lnTo>
                    <a:pt x="775" y="7"/>
                  </a:lnTo>
                  <a:lnTo>
                    <a:pt x="747" y="12"/>
                  </a:lnTo>
                  <a:lnTo>
                    <a:pt x="718" y="17"/>
                  </a:lnTo>
                  <a:lnTo>
                    <a:pt x="689" y="23"/>
                  </a:lnTo>
                  <a:lnTo>
                    <a:pt x="661" y="30"/>
                  </a:lnTo>
                  <a:lnTo>
                    <a:pt x="633" y="38"/>
                  </a:lnTo>
                  <a:lnTo>
                    <a:pt x="604" y="47"/>
                  </a:lnTo>
                  <a:lnTo>
                    <a:pt x="577" y="57"/>
                  </a:lnTo>
                  <a:lnTo>
                    <a:pt x="550" y="68"/>
                  </a:lnTo>
                  <a:lnTo>
                    <a:pt x="524" y="79"/>
                  </a:lnTo>
                  <a:lnTo>
                    <a:pt x="497" y="92"/>
                  </a:lnTo>
                  <a:lnTo>
                    <a:pt x="471" y="105"/>
                  </a:lnTo>
                  <a:lnTo>
                    <a:pt x="445" y="120"/>
                  </a:lnTo>
                  <a:lnTo>
                    <a:pt x="421" y="135"/>
                  </a:lnTo>
                  <a:lnTo>
                    <a:pt x="396" y="151"/>
                  </a:lnTo>
                  <a:lnTo>
                    <a:pt x="372" y="166"/>
                  </a:lnTo>
                  <a:lnTo>
                    <a:pt x="349" y="185"/>
                  </a:lnTo>
                  <a:lnTo>
                    <a:pt x="325" y="203"/>
                  </a:lnTo>
                  <a:lnTo>
                    <a:pt x="303" y="222"/>
                  </a:lnTo>
                  <a:lnTo>
                    <a:pt x="282" y="241"/>
                  </a:lnTo>
                  <a:lnTo>
                    <a:pt x="261" y="261"/>
                  </a:lnTo>
                  <a:lnTo>
                    <a:pt x="240" y="282"/>
                  </a:lnTo>
                  <a:lnTo>
                    <a:pt x="221" y="303"/>
                  </a:lnTo>
                  <a:lnTo>
                    <a:pt x="202" y="326"/>
                  </a:lnTo>
                  <a:lnTo>
                    <a:pt x="184" y="349"/>
                  </a:lnTo>
                  <a:lnTo>
                    <a:pt x="166" y="372"/>
                  </a:lnTo>
                  <a:lnTo>
                    <a:pt x="150" y="397"/>
                  </a:lnTo>
                  <a:lnTo>
                    <a:pt x="134" y="421"/>
                  </a:lnTo>
                  <a:lnTo>
                    <a:pt x="119" y="446"/>
                  </a:lnTo>
                  <a:lnTo>
                    <a:pt x="105" y="471"/>
                  </a:lnTo>
                  <a:lnTo>
                    <a:pt x="92" y="498"/>
                  </a:lnTo>
                  <a:lnTo>
                    <a:pt x="79" y="524"/>
                  </a:lnTo>
                  <a:lnTo>
                    <a:pt x="67" y="551"/>
                  </a:lnTo>
                  <a:lnTo>
                    <a:pt x="57" y="578"/>
                  </a:lnTo>
                  <a:lnTo>
                    <a:pt x="47" y="606"/>
                  </a:lnTo>
                  <a:lnTo>
                    <a:pt x="38" y="633"/>
                  </a:lnTo>
                  <a:lnTo>
                    <a:pt x="30" y="661"/>
                  </a:lnTo>
                  <a:lnTo>
                    <a:pt x="23" y="690"/>
                  </a:lnTo>
                  <a:lnTo>
                    <a:pt x="17" y="718"/>
                  </a:lnTo>
                  <a:lnTo>
                    <a:pt x="11" y="747"/>
                  </a:lnTo>
                  <a:lnTo>
                    <a:pt x="7" y="775"/>
                  </a:lnTo>
                  <a:lnTo>
                    <a:pt x="4" y="805"/>
                  </a:lnTo>
                  <a:lnTo>
                    <a:pt x="2" y="834"/>
                  </a:lnTo>
                  <a:lnTo>
                    <a:pt x="0" y="862"/>
                  </a:lnTo>
                  <a:lnTo>
                    <a:pt x="0" y="892"/>
                  </a:lnTo>
                  <a:lnTo>
                    <a:pt x="0" y="922"/>
                  </a:lnTo>
                  <a:lnTo>
                    <a:pt x="2" y="951"/>
                  </a:lnTo>
                  <a:lnTo>
                    <a:pt x="4" y="979"/>
                  </a:lnTo>
                  <a:lnTo>
                    <a:pt x="7" y="1009"/>
                  </a:lnTo>
                  <a:lnTo>
                    <a:pt x="11" y="1038"/>
                  </a:lnTo>
                  <a:lnTo>
                    <a:pt x="17" y="1066"/>
                  </a:lnTo>
                  <a:lnTo>
                    <a:pt x="23" y="1095"/>
                  </a:lnTo>
                  <a:lnTo>
                    <a:pt x="30" y="1123"/>
                  </a:lnTo>
                  <a:lnTo>
                    <a:pt x="38" y="1151"/>
                  </a:lnTo>
                  <a:lnTo>
                    <a:pt x="47" y="1179"/>
                  </a:lnTo>
                  <a:lnTo>
                    <a:pt x="57" y="1206"/>
                  </a:lnTo>
                  <a:lnTo>
                    <a:pt x="67" y="1234"/>
                  </a:lnTo>
                  <a:lnTo>
                    <a:pt x="79" y="1260"/>
                  </a:lnTo>
                  <a:lnTo>
                    <a:pt x="92" y="1287"/>
                  </a:lnTo>
                  <a:lnTo>
                    <a:pt x="105" y="1313"/>
                  </a:lnTo>
                  <a:lnTo>
                    <a:pt x="119" y="1339"/>
                  </a:lnTo>
                  <a:lnTo>
                    <a:pt x="134" y="1363"/>
                  </a:lnTo>
                  <a:lnTo>
                    <a:pt x="150" y="1388"/>
                  </a:lnTo>
                  <a:lnTo>
                    <a:pt x="166" y="1412"/>
                  </a:lnTo>
                  <a:lnTo>
                    <a:pt x="184" y="1435"/>
                  </a:lnTo>
                  <a:lnTo>
                    <a:pt x="202" y="1459"/>
                  </a:lnTo>
                  <a:lnTo>
                    <a:pt x="221" y="1481"/>
                  </a:lnTo>
                  <a:lnTo>
                    <a:pt x="240" y="1502"/>
                  </a:lnTo>
                  <a:lnTo>
                    <a:pt x="261" y="1523"/>
                  </a:lnTo>
                  <a:lnTo>
                    <a:pt x="282" y="1544"/>
                  </a:lnTo>
                  <a:lnTo>
                    <a:pt x="303" y="1563"/>
                  </a:lnTo>
                  <a:lnTo>
                    <a:pt x="325" y="1582"/>
                  </a:lnTo>
                  <a:lnTo>
                    <a:pt x="349" y="1600"/>
                  </a:lnTo>
                  <a:lnTo>
                    <a:pt x="372" y="1618"/>
                  </a:lnTo>
                  <a:lnTo>
                    <a:pt x="396" y="1634"/>
                  </a:lnTo>
                  <a:lnTo>
                    <a:pt x="421" y="1650"/>
                  </a:lnTo>
                  <a:lnTo>
                    <a:pt x="445" y="1666"/>
                  </a:lnTo>
                  <a:lnTo>
                    <a:pt x="471" y="1679"/>
                  </a:lnTo>
                  <a:lnTo>
                    <a:pt x="497" y="1692"/>
                  </a:lnTo>
                  <a:lnTo>
                    <a:pt x="524" y="1705"/>
                  </a:lnTo>
                  <a:lnTo>
                    <a:pt x="550" y="1717"/>
                  </a:lnTo>
                  <a:lnTo>
                    <a:pt x="577" y="1727"/>
                  </a:lnTo>
                  <a:lnTo>
                    <a:pt x="604" y="1738"/>
                  </a:lnTo>
                  <a:lnTo>
                    <a:pt x="633" y="1746"/>
                  </a:lnTo>
                  <a:lnTo>
                    <a:pt x="661" y="1755"/>
                  </a:lnTo>
                  <a:lnTo>
                    <a:pt x="689" y="1761"/>
                  </a:lnTo>
                  <a:lnTo>
                    <a:pt x="718" y="1768"/>
                  </a:lnTo>
                  <a:lnTo>
                    <a:pt x="747" y="1773"/>
                  </a:lnTo>
                  <a:lnTo>
                    <a:pt x="775" y="1777"/>
                  </a:lnTo>
                  <a:lnTo>
                    <a:pt x="804" y="1780"/>
                  </a:lnTo>
                  <a:lnTo>
                    <a:pt x="834" y="1782"/>
                  </a:lnTo>
                  <a:lnTo>
                    <a:pt x="862" y="1784"/>
                  </a:lnTo>
                  <a:lnTo>
                    <a:pt x="892" y="1784"/>
                  </a:lnTo>
                  <a:lnTo>
                    <a:pt x="921" y="1784"/>
                  </a:lnTo>
                  <a:lnTo>
                    <a:pt x="950" y="1782"/>
                  </a:lnTo>
                  <a:lnTo>
                    <a:pt x="979" y="1780"/>
                  </a:lnTo>
                  <a:lnTo>
                    <a:pt x="1008" y="1777"/>
                  </a:lnTo>
                  <a:lnTo>
                    <a:pt x="1036" y="1773"/>
                  </a:lnTo>
                  <a:lnTo>
                    <a:pt x="1066" y="1768"/>
                  </a:lnTo>
                  <a:lnTo>
                    <a:pt x="1093" y="1761"/>
                  </a:lnTo>
                  <a:lnTo>
                    <a:pt x="1122" y="1755"/>
                  </a:lnTo>
                  <a:lnTo>
                    <a:pt x="1151" y="1746"/>
                  </a:lnTo>
                  <a:lnTo>
                    <a:pt x="1178" y="1738"/>
                  </a:lnTo>
                  <a:lnTo>
                    <a:pt x="1206" y="1727"/>
                  </a:lnTo>
                  <a:lnTo>
                    <a:pt x="1232" y="1717"/>
                  </a:lnTo>
                  <a:lnTo>
                    <a:pt x="1259" y="1705"/>
                  </a:lnTo>
                  <a:lnTo>
                    <a:pt x="1286" y="1692"/>
                  </a:lnTo>
                  <a:lnTo>
                    <a:pt x="1312" y="1679"/>
                  </a:lnTo>
                  <a:lnTo>
                    <a:pt x="1338" y="1666"/>
                  </a:lnTo>
                  <a:lnTo>
                    <a:pt x="1362" y="1650"/>
                  </a:lnTo>
                  <a:lnTo>
                    <a:pt x="1387" y="1634"/>
                  </a:lnTo>
                  <a:lnTo>
                    <a:pt x="1411" y="1618"/>
                  </a:lnTo>
                  <a:lnTo>
                    <a:pt x="1434" y="1600"/>
                  </a:lnTo>
                  <a:lnTo>
                    <a:pt x="1457" y="1582"/>
                  </a:lnTo>
                  <a:lnTo>
                    <a:pt x="1480" y="1563"/>
                  </a:lnTo>
                  <a:lnTo>
                    <a:pt x="1501" y="1544"/>
                  </a:lnTo>
                  <a:lnTo>
                    <a:pt x="1522" y="1523"/>
                  </a:lnTo>
                  <a:lnTo>
                    <a:pt x="1542" y="1502"/>
                  </a:lnTo>
                  <a:lnTo>
                    <a:pt x="1562" y="1481"/>
                  </a:lnTo>
                  <a:lnTo>
                    <a:pt x="1580" y="1459"/>
                  </a:lnTo>
                  <a:lnTo>
                    <a:pt x="1599" y="1435"/>
                  </a:lnTo>
                  <a:lnTo>
                    <a:pt x="1617" y="1412"/>
                  </a:lnTo>
                  <a:lnTo>
                    <a:pt x="1632" y="1388"/>
                  </a:lnTo>
                  <a:lnTo>
                    <a:pt x="1648" y="1363"/>
                  </a:lnTo>
                  <a:lnTo>
                    <a:pt x="1664" y="1339"/>
                  </a:lnTo>
                  <a:lnTo>
                    <a:pt x="1678" y="1313"/>
                  </a:lnTo>
                  <a:lnTo>
                    <a:pt x="1691" y="1287"/>
                  </a:lnTo>
                  <a:lnTo>
                    <a:pt x="1704" y="1260"/>
                  </a:lnTo>
                  <a:lnTo>
                    <a:pt x="1715" y="1234"/>
                  </a:lnTo>
                  <a:lnTo>
                    <a:pt x="1726" y="1206"/>
                  </a:lnTo>
                  <a:lnTo>
                    <a:pt x="1736" y="1179"/>
                  </a:lnTo>
                  <a:lnTo>
                    <a:pt x="1745" y="1151"/>
                  </a:lnTo>
                  <a:lnTo>
                    <a:pt x="1753" y="1123"/>
                  </a:lnTo>
                  <a:lnTo>
                    <a:pt x="1760" y="1095"/>
                  </a:lnTo>
                  <a:lnTo>
                    <a:pt x="1766" y="1066"/>
                  </a:lnTo>
                  <a:lnTo>
                    <a:pt x="1771" y="1038"/>
                  </a:lnTo>
                  <a:lnTo>
                    <a:pt x="1776" y="1009"/>
                  </a:lnTo>
                  <a:lnTo>
                    <a:pt x="1779" y="979"/>
                  </a:lnTo>
                  <a:lnTo>
                    <a:pt x="1781" y="951"/>
                  </a:lnTo>
                  <a:lnTo>
                    <a:pt x="1783" y="922"/>
                  </a:lnTo>
                  <a:lnTo>
                    <a:pt x="1783" y="892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66" name="Line 303"/>
            <p:cNvSpPr>
              <a:spLocks noChangeShapeType="1"/>
            </p:cNvSpPr>
            <p:nvPr/>
          </p:nvSpPr>
          <p:spPr bwMode="auto">
            <a:xfrm flipV="1">
              <a:off x="2240" y="764"/>
              <a:ext cx="69" cy="13"/>
            </a:xfrm>
            <a:prstGeom prst="line">
              <a:avLst/>
            </a:prstGeom>
            <a:noFill/>
            <a:ln w="28575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7267" name="Line 304"/>
            <p:cNvSpPr>
              <a:spLocks noChangeShapeType="1"/>
            </p:cNvSpPr>
            <p:nvPr/>
          </p:nvSpPr>
          <p:spPr bwMode="auto">
            <a:xfrm>
              <a:off x="2823" y="765"/>
              <a:ext cx="68" cy="13"/>
            </a:xfrm>
            <a:prstGeom prst="line">
              <a:avLst/>
            </a:prstGeom>
            <a:noFill/>
            <a:ln w="28575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91351247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866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86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866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86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Text Box 5"/>
          <p:cNvSpPr txBox="1">
            <a:spLocks noChangeArrowheads="1"/>
          </p:cNvSpPr>
          <p:nvPr/>
        </p:nvSpPr>
        <p:spPr bwMode="auto">
          <a:xfrm>
            <a:off x="0" y="0"/>
            <a:ext cx="9144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zh-CN" altLang="en-US" sz="36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组合的剖切平面二</a:t>
            </a:r>
          </a:p>
        </p:txBody>
      </p:sp>
      <p:sp>
        <p:nvSpPr>
          <p:cNvPr id="48131" name="AutoShape 6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zh-CN" altLang="en-US"/>
          </a:p>
        </p:txBody>
      </p:sp>
      <p:grpSp>
        <p:nvGrpSpPr>
          <p:cNvPr id="187763" name="Group 371"/>
          <p:cNvGrpSpPr>
            <a:grpSpLocks/>
          </p:cNvGrpSpPr>
          <p:nvPr/>
        </p:nvGrpSpPr>
        <p:grpSpPr bwMode="auto">
          <a:xfrm>
            <a:off x="3530600" y="1017588"/>
            <a:ext cx="1738313" cy="5840412"/>
            <a:chOff x="2224" y="641"/>
            <a:chExt cx="1095" cy="3679"/>
          </a:xfrm>
        </p:grpSpPr>
        <p:sp>
          <p:nvSpPr>
            <p:cNvPr id="48343" name="Line 57"/>
            <p:cNvSpPr>
              <a:spLocks noChangeShapeType="1"/>
            </p:cNvSpPr>
            <p:nvPr/>
          </p:nvSpPr>
          <p:spPr bwMode="auto">
            <a:xfrm>
              <a:off x="2224" y="2055"/>
              <a:ext cx="64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44" name="Line 58"/>
            <p:cNvSpPr>
              <a:spLocks noChangeShapeType="1"/>
            </p:cNvSpPr>
            <p:nvPr/>
          </p:nvSpPr>
          <p:spPr bwMode="auto">
            <a:xfrm>
              <a:off x="2508" y="1579"/>
              <a:ext cx="33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45" name="Line 59"/>
            <p:cNvSpPr>
              <a:spLocks noChangeShapeType="1"/>
            </p:cNvSpPr>
            <p:nvPr/>
          </p:nvSpPr>
          <p:spPr bwMode="auto">
            <a:xfrm>
              <a:off x="2893" y="1579"/>
              <a:ext cx="4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46" name="Line 60"/>
            <p:cNvSpPr>
              <a:spLocks noChangeShapeType="1"/>
            </p:cNvSpPr>
            <p:nvPr/>
          </p:nvSpPr>
          <p:spPr bwMode="auto">
            <a:xfrm>
              <a:off x="2985" y="1579"/>
              <a:ext cx="33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47" name="Line 72"/>
            <p:cNvSpPr>
              <a:spLocks noChangeShapeType="1"/>
            </p:cNvSpPr>
            <p:nvPr/>
          </p:nvSpPr>
          <p:spPr bwMode="auto">
            <a:xfrm>
              <a:off x="2372" y="1076"/>
              <a:ext cx="0" cy="123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48" name="Line 73"/>
            <p:cNvSpPr>
              <a:spLocks noChangeShapeType="1"/>
            </p:cNvSpPr>
            <p:nvPr/>
          </p:nvSpPr>
          <p:spPr bwMode="auto">
            <a:xfrm>
              <a:off x="2722" y="1841"/>
              <a:ext cx="0" cy="46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49" name="Line 74"/>
            <p:cNvSpPr>
              <a:spLocks noChangeShapeType="1"/>
            </p:cNvSpPr>
            <p:nvPr/>
          </p:nvSpPr>
          <p:spPr bwMode="auto">
            <a:xfrm>
              <a:off x="2407" y="2342"/>
              <a:ext cx="0" cy="21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50" name="Line 75"/>
            <p:cNvSpPr>
              <a:spLocks noChangeShapeType="1"/>
            </p:cNvSpPr>
            <p:nvPr/>
          </p:nvSpPr>
          <p:spPr bwMode="auto">
            <a:xfrm>
              <a:off x="2687" y="1076"/>
              <a:ext cx="0" cy="50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51" name="Line 76"/>
            <p:cNvSpPr>
              <a:spLocks noChangeShapeType="1"/>
            </p:cNvSpPr>
            <p:nvPr/>
          </p:nvSpPr>
          <p:spPr bwMode="auto">
            <a:xfrm>
              <a:off x="2372" y="1076"/>
              <a:ext cx="32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52" name="Line 77"/>
            <p:cNvSpPr>
              <a:spLocks noChangeShapeType="1"/>
            </p:cNvSpPr>
            <p:nvPr/>
          </p:nvSpPr>
          <p:spPr bwMode="auto">
            <a:xfrm>
              <a:off x="2372" y="1804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53" name="Line 78"/>
            <p:cNvSpPr>
              <a:spLocks noChangeShapeType="1"/>
            </p:cNvSpPr>
            <p:nvPr/>
          </p:nvSpPr>
          <p:spPr bwMode="auto">
            <a:xfrm flipV="1">
              <a:off x="3225" y="1351"/>
              <a:ext cx="0" cy="45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54" name="Line 79"/>
            <p:cNvSpPr>
              <a:spLocks noChangeShapeType="1"/>
            </p:cNvSpPr>
            <p:nvPr/>
          </p:nvSpPr>
          <p:spPr bwMode="auto">
            <a:xfrm flipH="1">
              <a:off x="3170" y="1351"/>
              <a:ext cx="5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55" name="Line 80"/>
            <p:cNvSpPr>
              <a:spLocks noChangeShapeType="1"/>
            </p:cNvSpPr>
            <p:nvPr/>
          </p:nvSpPr>
          <p:spPr bwMode="auto">
            <a:xfrm>
              <a:off x="2372" y="1655"/>
              <a:ext cx="451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56" name="Line 81"/>
            <p:cNvSpPr>
              <a:spLocks noChangeShapeType="1"/>
            </p:cNvSpPr>
            <p:nvPr/>
          </p:nvSpPr>
          <p:spPr bwMode="auto">
            <a:xfrm>
              <a:off x="2687" y="1502"/>
              <a:ext cx="136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57" name="Line 82"/>
            <p:cNvSpPr>
              <a:spLocks noChangeShapeType="1"/>
            </p:cNvSpPr>
            <p:nvPr/>
          </p:nvSpPr>
          <p:spPr bwMode="auto">
            <a:xfrm>
              <a:off x="2823" y="1454"/>
              <a:ext cx="0" cy="249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58" name="Line 83"/>
            <p:cNvSpPr>
              <a:spLocks noChangeShapeType="1"/>
            </p:cNvSpPr>
            <p:nvPr/>
          </p:nvSpPr>
          <p:spPr bwMode="auto">
            <a:xfrm>
              <a:off x="2923" y="641"/>
              <a:ext cx="0" cy="44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59" name="Line 84"/>
            <p:cNvSpPr>
              <a:spLocks noChangeShapeType="1"/>
            </p:cNvSpPr>
            <p:nvPr/>
          </p:nvSpPr>
          <p:spPr bwMode="auto">
            <a:xfrm>
              <a:off x="2923" y="724"/>
              <a:ext cx="177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60" name="Line 85"/>
            <p:cNvSpPr>
              <a:spLocks noChangeShapeType="1"/>
            </p:cNvSpPr>
            <p:nvPr/>
          </p:nvSpPr>
          <p:spPr bwMode="auto">
            <a:xfrm>
              <a:off x="3100" y="724"/>
              <a:ext cx="35" cy="59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61" name="Line 86"/>
            <p:cNvSpPr>
              <a:spLocks noChangeShapeType="1"/>
            </p:cNvSpPr>
            <p:nvPr/>
          </p:nvSpPr>
          <p:spPr bwMode="auto">
            <a:xfrm flipH="1">
              <a:off x="2729" y="724"/>
              <a:ext cx="19" cy="319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62" name="Line 87"/>
            <p:cNvSpPr>
              <a:spLocks noChangeShapeType="1"/>
            </p:cNvSpPr>
            <p:nvPr/>
          </p:nvSpPr>
          <p:spPr bwMode="auto">
            <a:xfrm flipH="1">
              <a:off x="2748" y="724"/>
              <a:ext cx="17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63" name="Freeform 88"/>
            <p:cNvSpPr>
              <a:spLocks/>
            </p:cNvSpPr>
            <p:nvPr/>
          </p:nvSpPr>
          <p:spPr bwMode="auto">
            <a:xfrm>
              <a:off x="3135" y="1319"/>
              <a:ext cx="35" cy="32"/>
            </a:xfrm>
            <a:custGeom>
              <a:avLst/>
              <a:gdLst>
                <a:gd name="T0" fmla="*/ 0 w 112"/>
                <a:gd name="T1" fmla="*/ 0 h 105"/>
                <a:gd name="T2" fmla="*/ 0 w 112"/>
                <a:gd name="T3" fmla="*/ 3 h 105"/>
                <a:gd name="T4" fmla="*/ 1 w 112"/>
                <a:gd name="T5" fmla="*/ 5 h 105"/>
                <a:gd name="T6" fmla="*/ 1 w 112"/>
                <a:gd name="T7" fmla="*/ 8 h 105"/>
                <a:gd name="T8" fmla="*/ 2 w 112"/>
                <a:gd name="T9" fmla="*/ 11 h 105"/>
                <a:gd name="T10" fmla="*/ 4 w 112"/>
                <a:gd name="T11" fmla="*/ 14 h 105"/>
                <a:gd name="T12" fmla="*/ 5 w 112"/>
                <a:gd name="T13" fmla="*/ 16 h 105"/>
                <a:gd name="T14" fmla="*/ 7 w 112"/>
                <a:gd name="T15" fmla="*/ 18 h 105"/>
                <a:gd name="T16" fmla="*/ 9 w 112"/>
                <a:gd name="T17" fmla="*/ 21 h 105"/>
                <a:gd name="T18" fmla="*/ 11 w 112"/>
                <a:gd name="T19" fmla="*/ 23 h 105"/>
                <a:gd name="T20" fmla="*/ 13 w 112"/>
                <a:gd name="T21" fmla="*/ 25 h 105"/>
                <a:gd name="T22" fmla="*/ 15 w 112"/>
                <a:gd name="T23" fmla="*/ 26 h 105"/>
                <a:gd name="T24" fmla="*/ 18 w 112"/>
                <a:gd name="T25" fmla="*/ 28 h 105"/>
                <a:gd name="T26" fmla="*/ 21 w 112"/>
                <a:gd name="T27" fmla="*/ 29 h 105"/>
                <a:gd name="T28" fmla="*/ 23 w 112"/>
                <a:gd name="T29" fmla="*/ 30 h 105"/>
                <a:gd name="T30" fmla="*/ 26 w 112"/>
                <a:gd name="T31" fmla="*/ 31 h 105"/>
                <a:gd name="T32" fmla="*/ 29 w 112"/>
                <a:gd name="T33" fmla="*/ 32 h 105"/>
                <a:gd name="T34" fmla="*/ 32 w 112"/>
                <a:gd name="T35" fmla="*/ 32 h 105"/>
                <a:gd name="T36" fmla="*/ 35 w 112"/>
                <a:gd name="T37" fmla="*/ 32 h 10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12" h="105">
                  <a:moveTo>
                    <a:pt x="0" y="0"/>
                  </a:moveTo>
                  <a:lnTo>
                    <a:pt x="0" y="9"/>
                  </a:lnTo>
                  <a:lnTo>
                    <a:pt x="2" y="18"/>
                  </a:lnTo>
                  <a:lnTo>
                    <a:pt x="4" y="27"/>
                  </a:lnTo>
                  <a:lnTo>
                    <a:pt x="7" y="36"/>
                  </a:lnTo>
                  <a:lnTo>
                    <a:pt x="12" y="45"/>
                  </a:lnTo>
                  <a:lnTo>
                    <a:pt x="16" y="53"/>
                  </a:lnTo>
                  <a:lnTo>
                    <a:pt x="22" y="60"/>
                  </a:lnTo>
                  <a:lnTo>
                    <a:pt x="28" y="68"/>
                  </a:lnTo>
                  <a:lnTo>
                    <a:pt x="34" y="75"/>
                  </a:lnTo>
                  <a:lnTo>
                    <a:pt x="41" y="81"/>
                  </a:lnTo>
                  <a:lnTo>
                    <a:pt x="49" y="86"/>
                  </a:lnTo>
                  <a:lnTo>
                    <a:pt x="57" y="92"/>
                  </a:lnTo>
                  <a:lnTo>
                    <a:pt x="66" y="95"/>
                  </a:lnTo>
                  <a:lnTo>
                    <a:pt x="75" y="99"/>
                  </a:lnTo>
                  <a:lnTo>
                    <a:pt x="84" y="102"/>
                  </a:lnTo>
                  <a:lnTo>
                    <a:pt x="93" y="104"/>
                  </a:lnTo>
                  <a:lnTo>
                    <a:pt x="102" y="105"/>
                  </a:lnTo>
                  <a:lnTo>
                    <a:pt x="112" y="105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64" name="Freeform 89"/>
            <p:cNvSpPr>
              <a:spLocks/>
            </p:cNvSpPr>
            <p:nvPr/>
          </p:nvSpPr>
          <p:spPr bwMode="auto">
            <a:xfrm>
              <a:off x="2694" y="1043"/>
              <a:ext cx="35" cy="33"/>
            </a:xfrm>
            <a:custGeom>
              <a:avLst/>
              <a:gdLst>
                <a:gd name="T0" fmla="*/ 0 w 113"/>
                <a:gd name="T1" fmla="*/ 33 h 106"/>
                <a:gd name="T2" fmla="*/ 3 w 113"/>
                <a:gd name="T3" fmla="*/ 33 h 106"/>
                <a:gd name="T4" fmla="*/ 6 w 113"/>
                <a:gd name="T5" fmla="*/ 33 h 106"/>
                <a:gd name="T6" fmla="*/ 9 w 113"/>
                <a:gd name="T7" fmla="*/ 32 h 106"/>
                <a:gd name="T8" fmla="*/ 11 w 113"/>
                <a:gd name="T9" fmla="*/ 31 h 106"/>
                <a:gd name="T10" fmla="*/ 14 w 113"/>
                <a:gd name="T11" fmla="*/ 30 h 106"/>
                <a:gd name="T12" fmla="*/ 17 w 113"/>
                <a:gd name="T13" fmla="*/ 29 h 106"/>
                <a:gd name="T14" fmla="*/ 20 w 113"/>
                <a:gd name="T15" fmla="*/ 27 h 106"/>
                <a:gd name="T16" fmla="*/ 22 w 113"/>
                <a:gd name="T17" fmla="*/ 25 h 106"/>
                <a:gd name="T18" fmla="*/ 24 w 113"/>
                <a:gd name="T19" fmla="*/ 24 h 106"/>
                <a:gd name="T20" fmla="*/ 26 w 113"/>
                <a:gd name="T21" fmla="*/ 21 h 106"/>
                <a:gd name="T22" fmla="*/ 28 w 113"/>
                <a:gd name="T23" fmla="*/ 19 h 106"/>
                <a:gd name="T24" fmla="*/ 30 w 113"/>
                <a:gd name="T25" fmla="*/ 17 h 106"/>
                <a:gd name="T26" fmla="*/ 31 w 113"/>
                <a:gd name="T27" fmla="*/ 14 h 106"/>
                <a:gd name="T28" fmla="*/ 33 w 113"/>
                <a:gd name="T29" fmla="*/ 11 h 106"/>
                <a:gd name="T30" fmla="*/ 33 w 113"/>
                <a:gd name="T31" fmla="*/ 9 h 106"/>
                <a:gd name="T32" fmla="*/ 34 w 113"/>
                <a:gd name="T33" fmla="*/ 6 h 106"/>
                <a:gd name="T34" fmla="*/ 35 w 113"/>
                <a:gd name="T35" fmla="*/ 3 h 106"/>
                <a:gd name="T36" fmla="*/ 35 w 113"/>
                <a:gd name="T37" fmla="*/ 0 h 10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13" h="106">
                  <a:moveTo>
                    <a:pt x="0" y="106"/>
                  </a:moveTo>
                  <a:lnTo>
                    <a:pt x="10" y="106"/>
                  </a:lnTo>
                  <a:lnTo>
                    <a:pt x="19" y="105"/>
                  </a:lnTo>
                  <a:lnTo>
                    <a:pt x="28" y="103"/>
                  </a:lnTo>
                  <a:lnTo>
                    <a:pt x="37" y="100"/>
                  </a:lnTo>
                  <a:lnTo>
                    <a:pt x="46" y="96"/>
                  </a:lnTo>
                  <a:lnTo>
                    <a:pt x="55" y="92"/>
                  </a:lnTo>
                  <a:lnTo>
                    <a:pt x="63" y="87"/>
                  </a:lnTo>
                  <a:lnTo>
                    <a:pt x="71" y="81"/>
                  </a:lnTo>
                  <a:lnTo>
                    <a:pt x="78" y="76"/>
                  </a:lnTo>
                  <a:lnTo>
                    <a:pt x="85" y="69"/>
                  </a:lnTo>
                  <a:lnTo>
                    <a:pt x="90" y="61"/>
                  </a:lnTo>
                  <a:lnTo>
                    <a:pt x="96" y="53"/>
                  </a:lnTo>
                  <a:lnTo>
                    <a:pt x="100" y="45"/>
                  </a:lnTo>
                  <a:lnTo>
                    <a:pt x="105" y="36"/>
                  </a:lnTo>
                  <a:lnTo>
                    <a:pt x="108" y="28"/>
                  </a:lnTo>
                  <a:lnTo>
                    <a:pt x="110" y="18"/>
                  </a:lnTo>
                  <a:lnTo>
                    <a:pt x="112" y="9"/>
                  </a:lnTo>
                  <a:lnTo>
                    <a:pt x="113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65" name="Freeform 90"/>
            <p:cNvSpPr>
              <a:spLocks/>
            </p:cNvSpPr>
            <p:nvPr/>
          </p:nvSpPr>
          <p:spPr bwMode="auto">
            <a:xfrm>
              <a:off x="2372" y="1804"/>
              <a:ext cx="35" cy="37"/>
            </a:xfrm>
            <a:custGeom>
              <a:avLst/>
              <a:gdLst>
                <a:gd name="T0" fmla="*/ 35 w 113"/>
                <a:gd name="T1" fmla="*/ 37 h 113"/>
                <a:gd name="T2" fmla="*/ 35 w 113"/>
                <a:gd name="T3" fmla="*/ 34 h 113"/>
                <a:gd name="T4" fmla="*/ 34 w 113"/>
                <a:gd name="T5" fmla="*/ 31 h 113"/>
                <a:gd name="T6" fmla="*/ 34 w 113"/>
                <a:gd name="T7" fmla="*/ 28 h 113"/>
                <a:gd name="T8" fmla="*/ 33 w 113"/>
                <a:gd name="T9" fmla="*/ 25 h 113"/>
                <a:gd name="T10" fmla="*/ 32 w 113"/>
                <a:gd name="T11" fmla="*/ 22 h 113"/>
                <a:gd name="T12" fmla="*/ 31 w 113"/>
                <a:gd name="T13" fmla="*/ 19 h 113"/>
                <a:gd name="T14" fmla="*/ 29 w 113"/>
                <a:gd name="T15" fmla="*/ 17 h 113"/>
                <a:gd name="T16" fmla="*/ 28 w 113"/>
                <a:gd name="T17" fmla="*/ 14 h 113"/>
                <a:gd name="T18" fmla="*/ 26 w 113"/>
                <a:gd name="T19" fmla="*/ 12 h 113"/>
                <a:gd name="T20" fmla="*/ 24 w 113"/>
                <a:gd name="T21" fmla="*/ 10 h 113"/>
                <a:gd name="T22" fmla="*/ 21 w 113"/>
                <a:gd name="T23" fmla="*/ 8 h 113"/>
                <a:gd name="T24" fmla="*/ 19 w 113"/>
                <a:gd name="T25" fmla="*/ 6 h 113"/>
                <a:gd name="T26" fmla="*/ 17 w 113"/>
                <a:gd name="T27" fmla="*/ 4 h 113"/>
                <a:gd name="T28" fmla="*/ 14 w 113"/>
                <a:gd name="T29" fmla="*/ 3 h 113"/>
                <a:gd name="T30" fmla="*/ 11 w 113"/>
                <a:gd name="T31" fmla="*/ 2 h 113"/>
                <a:gd name="T32" fmla="*/ 9 w 113"/>
                <a:gd name="T33" fmla="*/ 1 h 113"/>
                <a:gd name="T34" fmla="*/ 6 w 113"/>
                <a:gd name="T35" fmla="*/ 1 h 113"/>
                <a:gd name="T36" fmla="*/ 3 w 113"/>
                <a:gd name="T37" fmla="*/ 0 h 113"/>
                <a:gd name="T38" fmla="*/ 0 w 113"/>
                <a:gd name="T39" fmla="*/ 0 h 11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3" h="113">
                  <a:moveTo>
                    <a:pt x="113" y="113"/>
                  </a:moveTo>
                  <a:lnTo>
                    <a:pt x="112" y="103"/>
                  </a:lnTo>
                  <a:lnTo>
                    <a:pt x="111" y="94"/>
                  </a:lnTo>
                  <a:lnTo>
                    <a:pt x="110" y="85"/>
                  </a:lnTo>
                  <a:lnTo>
                    <a:pt x="107" y="76"/>
                  </a:lnTo>
                  <a:lnTo>
                    <a:pt x="103" y="67"/>
                  </a:lnTo>
                  <a:lnTo>
                    <a:pt x="100" y="59"/>
                  </a:lnTo>
                  <a:lnTo>
                    <a:pt x="94" y="51"/>
                  </a:lnTo>
                  <a:lnTo>
                    <a:pt x="90" y="43"/>
                  </a:lnTo>
                  <a:lnTo>
                    <a:pt x="83" y="37"/>
                  </a:lnTo>
                  <a:lnTo>
                    <a:pt x="76" y="30"/>
                  </a:lnTo>
                  <a:lnTo>
                    <a:pt x="69" y="23"/>
                  </a:lnTo>
                  <a:lnTo>
                    <a:pt x="62" y="19"/>
                  </a:lnTo>
                  <a:lnTo>
                    <a:pt x="54" y="13"/>
                  </a:lnTo>
                  <a:lnTo>
                    <a:pt x="46" y="10"/>
                  </a:lnTo>
                  <a:lnTo>
                    <a:pt x="37" y="6"/>
                  </a:lnTo>
                  <a:lnTo>
                    <a:pt x="28" y="3"/>
                  </a:lnTo>
                  <a:lnTo>
                    <a:pt x="19" y="2"/>
                  </a:lnTo>
                  <a:lnTo>
                    <a:pt x="10" y="1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66" name="Line 91"/>
            <p:cNvSpPr>
              <a:spLocks noChangeShapeType="1"/>
            </p:cNvSpPr>
            <p:nvPr/>
          </p:nvSpPr>
          <p:spPr bwMode="auto">
            <a:xfrm>
              <a:off x="2823" y="1454"/>
              <a:ext cx="367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67" name="Line 92"/>
            <p:cNvSpPr>
              <a:spLocks noChangeShapeType="1"/>
            </p:cNvSpPr>
            <p:nvPr/>
          </p:nvSpPr>
          <p:spPr bwMode="auto">
            <a:xfrm flipH="1">
              <a:off x="2759" y="1804"/>
              <a:ext cx="466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68" name="Line 93"/>
            <p:cNvSpPr>
              <a:spLocks noChangeShapeType="1"/>
            </p:cNvSpPr>
            <p:nvPr/>
          </p:nvSpPr>
          <p:spPr bwMode="auto">
            <a:xfrm>
              <a:off x="2687" y="2342"/>
              <a:ext cx="0" cy="21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69" name="Line 94"/>
            <p:cNvSpPr>
              <a:spLocks noChangeShapeType="1"/>
            </p:cNvSpPr>
            <p:nvPr/>
          </p:nvSpPr>
          <p:spPr bwMode="auto">
            <a:xfrm flipV="1">
              <a:off x="2722" y="1804"/>
              <a:ext cx="0" cy="3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70" name="Line 95"/>
            <p:cNvSpPr>
              <a:spLocks noChangeShapeType="1"/>
            </p:cNvSpPr>
            <p:nvPr/>
          </p:nvSpPr>
          <p:spPr bwMode="auto">
            <a:xfrm>
              <a:off x="2722" y="1804"/>
              <a:ext cx="37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71" name="Line 96"/>
            <p:cNvSpPr>
              <a:spLocks noChangeShapeType="1"/>
            </p:cNvSpPr>
            <p:nvPr/>
          </p:nvSpPr>
          <p:spPr bwMode="auto">
            <a:xfrm>
              <a:off x="2722" y="1804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72" name="Freeform 97"/>
            <p:cNvSpPr>
              <a:spLocks/>
            </p:cNvSpPr>
            <p:nvPr/>
          </p:nvSpPr>
          <p:spPr bwMode="auto">
            <a:xfrm>
              <a:off x="2687" y="1804"/>
              <a:ext cx="35" cy="37"/>
            </a:xfrm>
            <a:custGeom>
              <a:avLst/>
              <a:gdLst>
                <a:gd name="T0" fmla="*/ 35 w 112"/>
                <a:gd name="T1" fmla="*/ 0 h 113"/>
                <a:gd name="T2" fmla="*/ 33 w 112"/>
                <a:gd name="T3" fmla="*/ 0 h 113"/>
                <a:gd name="T4" fmla="*/ 30 w 112"/>
                <a:gd name="T5" fmla="*/ 1 h 113"/>
                <a:gd name="T6" fmla="*/ 27 w 112"/>
                <a:gd name="T7" fmla="*/ 1 h 113"/>
                <a:gd name="T8" fmla="*/ 24 w 112"/>
                <a:gd name="T9" fmla="*/ 2 h 113"/>
                <a:gd name="T10" fmla="*/ 21 w 112"/>
                <a:gd name="T11" fmla="*/ 3 h 113"/>
                <a:gd name="T12" fmla="*/ 19 w 112"/>
                <a:gd name="T13" fmla="*/ 4 h 113"/>
                <a:gd name="T14" fmla="*/ 16 w 112"/>
                <a:gd name="T15" fmla="*/ 6 h 113"/>
                <a:gd name="T16" fmla="*/ 14 w 112"/>
                <a:gd name="T17" fmla="*/ 8 h 113"/>
                <a:gd name="T18" fmla="*/ 12 w 112"/>
                <a:gd name="T19" fmla="*/ 10 h 113"/>
                <a:gd name="T20" fmla="*/ 9 w 112"/>
                <a:gd name="T21" fmla="*/ 12 h 113"/>
                <a:gd name="T22" fmla="*/ 8 w 112"/>
                <a:gd name="T23" fmla="*/ 14 h 113"/>
                <a:gd name="T24" fmla="*/ 6 w 112"/>
                <a:gd name="T25" fmla="*/ 17 h 113"/>
                <a:gd name="T26" fmla="*/ 4 w 112"/>
                <a:gd name="T27" fmla="*/ 19 h 113"/>
                <a:gd name="T28" fmla="*/ 3 w 112"/>
                <a:gd name="T29" fmla="*/ 22 h 113"/>
                <a:gd name="T30" fmla="*/ 2 w 112"/>
                <a:gd name="T31" fmla="*/ 25 h 113"/>
                <a:gd name="T32" fmla="*/ 1 w 112"/>
                <a:gd name="T33" fmla="*/ 28 h 113"/>
                <a:gd name="T34" fmla="*/ 1 w 112"/>
                <a:gd name="T35" fmla="*/ 31 h 113"/>
                <a:gd name="T36" fmla="*/ 0 w 112"/>
                <a:gd name="T37" fmla="*/ 34 h 113"/>
                <a:gd name="T38" fmla="*/ 0 w 112"/>
                <a:gd name="T39" fmla="*/ 37 h 11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2" h="113">
                  <a:moveTo>
                    <a:pt x="112" y="0"/>
                  </a:moveTo>
                  <a:lnTo>
                    <a:pt x="104" y="1"/>
                  </a:lnTo>
                  <a:lnTo>
                    <a:pt x="95" y="2"/>
                  </a:lnTo>
                  <a:lnTo>
                    <a:pt x="86" y="3"/>
                  </a:lnTo>
                  <a:lnTo>
                    <a:pt x="77" y="6"/>
                  </a:lnTo>
                  <a:lnTo>
                    <a:pt x="68" y="10"/>
                  </a:lnTo>
                  <a:lnTo>
                    <a:pt x="60" y="13"/>
                  </a:lnTo>
                  <a:lnTo>
                    <a:pt x="52" y="19"/>
                  </a:lnTo>
                  <a:lnTo>
                    <a:pt x="44" y="23"/>
                  </a:lnTo>
                  <a:lnTo>
                    <a:pt x="37" y="30"/>
                  </a:lnTo>
                  <a:lnTo>
                    <a:pt x="30" y="37"/>
                  </a:lnTo>
                  <a:lnTo>
                    <a:pt x="24" y="43"/>
                  </a:lnTo>
                  <a:lnTo>
                    <a:pt x="19" y="51"/>
                  </a:lnTo>
                  <a:lnTo>
                    <a:pt x="14" y="59"/>
                  </a:lnTo>
                  <a:lnTo>
                    <a:pt x="10" y="67"/>
                  </a:lnTo>
                  <a:lnTo>
                    <a:pt x="7" y="76"/>
                  </a:lnTo>
                  <a:lnTo>
                    <a:pt x="4" y="85"/>
                  </a:lnTo>
                  <a:lnTo>
                    <a:pt x="2" y="94"/>
                  </a:lnTo>
                  <a:lnTo>
                    <a:pt x="1" y="103"/>
                  </a:lnTo>
                  <a:lnTo>
                    <a:pt x="0" y="113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73" name="Line 98"/>
            <p:cNvSpPr>
              <a:spLocks noChangeShapeType="1"/>
            </p:cNvSpPr>
            <p:nvPr/>
          </p:nvSpPr>
          <p:spPr bwMode="auto">
            <a:xfrm>
              <a:off x="2823" y="1703"/>
              <a:ext cx="367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74" name="Line 99"/>
            <p:cNvSpPr>
              <a:spLocks noChangeShapeType="1"/>
            </p:cNvSpPr>
            <p:nvPr/>
          </p:nvSpPr>
          <p:spPr bwMode="auto">
            <a:xfrm>
              <a:off x="2372" y="230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75" name="Freeform 100"/>
            <p:cNvSpPr>
              <a:spLocks/>
            </p:cNvSpPr>
            <p:nvPr/>
          </p:nvSpPr>
          <p:spPr bwMode="auto">
            <a:xfrm>
              <a:off x="2372" y="2307"/>
              <a:ext cx="35" cy="35"/>
            </a:xfrm>
            <a:custGeom>
              <a:avLst/>
              <a:gdLst>
                <a:gd name="T0" fmla="*/ 35 w 113"/>
                <a:gd name="T1" fmla="*/ 35 h 112"/>
                <a:gd name="T2" fmla="*/ 35 w 113"/>
                <a:gd name="T3" fmla="*/ 32 h 112"/>
                <a:gd name="T4" fmla="*/ 34 w 113"/>
                <a:gd name="T5" fmla="*/ 29 h 112"/>
                <a:gd name="T6" fmla="*/ 34 w 113"/>
                <a:gd name="T7" fmla="*/ 26 h 112"/>
                <a:gd name="T8" fmla="*/ 33 w 113"/>
                <a:gd name="T9" fmla="*/ 23 h 112"/>
                <a:gd name="T10" fmla="*/ 32 w 113"/>
                <a:gd name="T11" fmla="*/ 21 h 112"/>
                <a:gd name="T12" fmla="*/ 31 w 113"/>
                <a:gd name="T13" fmla="*/ 18 h 112"/>
                <a:gd name="T14" fmla="*/ 29 w 113"/>
                <a:gd name="T15" fmla="*/ 16 h 112"/>
                <a:gd name="T16" fmla="*/ 28 w 113"/>
                <a:gd name="T17" fmla="*/ 13 h 112"/>
                <a:gd name="T18" fmla="*/ 26 w 113"/>
                <a:gd name="T19" fmla="*/ 11 h 112"/>
                <a:gd name="T20" fmla="*/ 24 w 113"/>
                <a:gd name="T21" fmla="*/ 9 h 112"/>
                <a:gd name="T22" fmla="*/ 21 w 113"/>
                <a:gd name="T23" fmla="*/ 7 h 112"/>
                <a:gd name="T24" fmla="*/ 19 w 113"/>
                <a:gd name="T25" fmla="*/ 6 h 112"/>
                <a:gd name="T26" fmla="*/ 17 w 113"/>
                <a:gd name="T27" fmla="*/ 4 h 112"/>
                <a:gd name="T28" fmla="*/ 14 w 113"/>
                <a:gd name="T29" fmla="*/ 3 h 112"/>
                <a:gd name="T30" fmla="*/ 11 w 113"/>
                <a:gd name="T31" fmla="*/ 2 h 112"/>
                <a:gd name="T32" fmla="*/ 9 w 113"/>
                <a:gd name="T33" fmla="*/ 1 h 112"/>
                <a:gd name="T34" fmla="*/ 6 w 113"/>
                <a:gd name="T35" fmla="*/ 0 h 112"/>
                <a:gd name="T36" fmla="*/ 3 w 113"/>
                <a:gd name="T37" fmla="*/ 0 h 112"/>
                <a:gd name="T38" fmla="*/ 0 w 113"/>
                <a:gd name="T39" fmla="*/ 0 h 11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3" h="112">
                  <a:moveTo>
                    <a:pt x="113" y="112"/>
                  </a:moveTo>
                  <a:lnTo>
                    <a:pt x="112" y="103"/>
                  </a:lnTo>
                  <a:lnTo>
                    <a:pt x="111" y="94"/>
                  </a:lnTo>
                  <a:lnTo>
                    <a:pt x="110" y="84"/>
                  </a:lnTo>
                  <a:lnTo>
                    <a:pt x="107" y="75"/>
                  </a:lnTo>
                  <a:lnTo>
                    <a:pt x="103" y="67"/>
                  </a:lnTo>
                  <a:lnTo>
                    <a:pt x="100" y="58"/>
                  </a:lnTo>
                  <a:lnTo>
                    <a:pt x="94" y="50"/>
                  </a:lnTo>
                  <a:lnTo>
                    <a:pt x="90" y="42"/>
                  </a:lnTo>
                  <a:lnTo>
                    <a:pt x="83" y="36"/>
                  </a:lnTo>
                  <a:lnTo>
                    <a:pt x="76" y="29"/>
                  </a:lnTo>
                  <a:lnTo>
                    <a:pt x="69" y="23"/>
                  </a:lnTo>
                  <a:lnTo>
                    <a:pt x="62" y="18"/>
                  </a:lnTo>
                  <a:lnTo>
                    <a:pt x="54" y="13"/>
                  </a:lnTo>
                  <a:lnTo>
                    <a:pt x="46" y="9"/>
                  </a:lnTo>
                  <a:lnTo>
                    <a:pt x="37" y="5"/>
                  </a:lnTo>
                  <a:lnTo>
                    <a:pt x="28" y="3"/>
                  </a:lnTo>
                  <a:lnTo>
                    <a:pt x="19" y="1"/>
                  </a:lnTo>
                  <a:lnTo>
                    <a:pt x="10" y="0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76" name="Line 101"/>
            <p:cNvSpPr>
              <a:spLocks noChangeShapeType="1"/>
            </p:cNvSpPr>
            <p:nvPr/>
          </p:nvSpPr>
          <p:spPr bwMode="auto">
            <a:xfrm>
              <a:off x="2722" y="2307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77" name="Freeform 102"/>
            <p:cNvSpPr>
              <a:spLocks/>
            </p:cNvSpPr>
            <p:nvPr/>
          </p:nvSpPr>
          <p:spPr bwMode="auto">
            <a:xfrm>
              <a:off x="2687" y="2307"/>
              <a:ext cx="35" cy="35"/>
            </a:xfrm>
            <a:custGeom>
              <a:avLst/>
              <a:gdLst>
                <a:gd name="T0" fmla="*/ 35 w 112"/>
                <a:gd name="T1" fmla="*/ 0 h 112"/>
                <a:gd name="T2" fmla="*/ 33 w 112"/>
                <a:gd name="T3" fmla="*/ 0 h 112"/>
                <a:gd name="T4" fmla="*/ 30 w 112"/>
                <a:gd name="T5" fmla="*/ 0 h 112"/>
                <a:gd name="T6" fmla="*/ 27 w 112"/>
                <a:gd name="T7" fmla="*/ 1 h 112"/>
                <a:gd name="T8" fmla="*/ 24 w 112"/>
                <a:gd name="T9" fmla="*/ 2 h 112"/>
                <a:gd name="T10" fmla="*/ 21 w 112"/>
                <a:gd name="T11" fmla="*/ 3 h 112"/>
                <a:gd name="T12" fmla="*/ 19 w 112"/>
                <a:gd name="T13" fmla="*/ 4 h 112"/>
                <a:gd name="T14" fmla="*/ 16 w 112"/>
                <a:gd name="T15" fmla="*/ 6 h 112"/>
                <a:gd name="T16" fmla="*/ 14 w 112"/>
                <a:gd name="T17" fmla="*/ 7 h 112"/>
                <a:gd name="T18" fmla="*/ 12 w 112"/>
                <a:gd name="T19" fmla="*/ 9 h 112"/>
                <a:gd name="T20" fmla="*/ 9 w 112"/>
                <a:gd name="T21" fmla="*/ 11 h 112"/>
                <a:gd name="T22" fmla="*/ 8 w 112"/>
                <a:gd name="T23" fmla="*/ 13 h 112"/>
                <a:gd name="T24" fmla="*/ 6 w 112"/>
                <a:gd name="T25" fmla="*/ 16 h 112"/>
                <a:gd name="T26" fmla="*/ 4 w 112"/>
                <a:gd name="T27" fmla="*/ 18 h 112"/>
                <a:gd name="T28" fmla="*/ 3 w 112"/>
                <a:gd name="T29" fmla="*/ 21 h 112"/>
                <a:gd name="T30" fmla="*/ 2 w 112"/>
                <a:gd name="T31" fmla="*/ 23 h 112"/>
                <a:gd name="T32" fmla="*/ 1 w 112"/>
                <a:gd name="T33" fmla="*/ 26 h 112"/>
                <a:gd name="T34" fmla="*/ 1 w 112"/>
                <a:gd name="T35" fmla="*/ 29 h 112"/>
                <a:gd name="T36" fmla="*/ 0 w 112"/>
                <a:gd name="T37" fmla="*/ 32 h 112"/>
                <a:gd name="T38" fmla="*/ 0 w 112"/>
                <a:gd name="T39" fmla="*/ 35 h 11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2" h="112">
                  <a:moveTo>
                    <a:pt x="112" y="0"/>
                  </a:moveTo>
                  <a:lnTo>
                    <a:pt x="104" y="0"/>
                  </a:lnTo>
                  <a:lnTo>
                    <a:pt x="95" y="1"/>
                  </a:lnTo>
                  <a:lnTo>
                    <a:pt x="86" y="3"/>
                  </a:lnTo>
                  <a:lnTo>
                    <a:pt x="77" y="5"/>
                  </a:lnTo>
                  <a:lnTo>
                    <a:pt x="68" y="9"/>
                  </a:lnTo>
                  <a:lnTo>
                    <a:pt x="60" y="13"/>
                  </a:lnTo>
                  <a:lnTo>
                    <a:pt x="52" y="18"/>
                  </a:lnTo>
                  <a:lnTo>
                    <a:pt x="44" y="23"/>
                  </a:lnTo>
                  <a:lnTo>
                    <a:pt x="37" y="29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19" y="50"/>
                  </a:lnTo>
                  <a:lnTo>
                    <a:pt x="14" y="58"/>
                  </a:lnTo>
                  <a:lnTo>
                    <a:pt x="10" y="67"/>
                  </a:lnTo>
                  <a:lnTo>
                    <a:pt x="7" y="75"/>
                  </a:lnTo>
                  <a:lnTo>
                    <a:pt x="4" y="84"/>
                  </a:lnTo>
                  <a:lnTo>
                    <a:pt x="2" y="94"/>
                  </a:lnTo>
                  <a:lnTo>
                    <a:pt x="1" y="103"/>
                  </a:lnTo>
                  <a:lnTo>
                    <a:pt x="0" y="112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78" name="Line 103"/>
            <p:cNvSpPr>
              <a:spLocks noChangeShapeType="1"/>
            </p:cNvSpPr>
            <p:nvPr/>
          </p:nvSpPr>
          <p:spPr bwMode="auto">
            <a:xfrm>
              <a:off x="2687" y="1841"/>
              <a:ext cx="0" cy="50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79" name="Line 104"/>
            <p:cNvSpPr>
              <a:spLocks noChangeShapeType="1"/>
            </p:cNvSpPr>
            <p:nvPr/>
          </p:nvSpPr>
          <p:spPr bwMode="auto">
            <a:xfrm>
              <a:off x="2407" y="1841"/>
              <a:ext cx="0" cy="50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80" name="Line 105"/>
            <p:cNvSpPr>
              <a:spLocks noChangeShapeType="1"/>
            </p:cNvSpPr>
            <p:nvPr/>
          </p:nvSpPr>
          <p:spPr bwMode="auto">
            <a:xfrm>
              <a:off x="2372" y="339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81" name="Line 106"/>
            <p:cNvSpPr>
              <a:spLocks noChangeShapeType="1"/>
            </p:cNvSpPr>
            <p:nvPr/>
          </p:nvSpPr>
          <p:spPr bwMode="auto">
            <a:xfrm>
              <a:off x="2372" y="2587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82" name="Line 107"/>
            <p:cNvSpPr>
              <a:spLocks noChangeShapeType="1"/>
            </p:cNvSpPr>
            <p:nvPr/>
          </p:nvSpPr>
          <p:spPr bwMode="auto">
            <a:xfrm>
              <a:off x="3024" y="2587"/>
              <a:ext cx="0" cy="16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83" name="Line 108"/>
            <p:cNvSpPr>
              <a:spLocks noChangeShapeType="1"/>
            </p:cNvSpPr>
            <p:nvPr/>
          </p:nvSpPr>
          <p:spPr bwMode="auto">
            <a:xfrm>
              <a:off x="2722" y="3754"/>
              <a:ext cx="0" cy="50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84" name="Line 109"/>
            <p:cNvSpPr>
              <a:spLocks noChangeShapeType="1"/>
            </p:cNvSpPr>
            <p:nvPr/>
          </p:nvSpPr>
          <p:spPr bwMode="auto">
            <a:xfrm>
              <a:off x="2687" y="3426"/>
              <a:ext cx="0" cy="29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85" name="Line 110"/>
            <p:cNvSpPr>
              <a:spLocks noChangeShapeType="1"/>
            </p:cNvSpPr>
            <p:nvPr/>
          </p:nvSpPr>
          <p:spPr bwMode="auto">
            <a:xfrm>
              <a:off x="2407" y="3426"/>
              <a:ext cx="0" cy="29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86" name="Line 111"/>
            <p:cNvSpPr>
              <a:spLocks noChangeShapeType="1"/>
            </p:cNvSpPr>
            <p:nvPr/>
          </p:nvSpPr>
          <p:spPr bwMode="auto">
            <a:xfrm>
              <a:off x="2372" y="2587"/>
              <a:ext cx="0" cy="16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87" name="Line 112"/>
            <p:cNvSpPr>
              <a:spLocks noChangeShapeType="1"/>
            </p:cNvSpPr>
            <p:nvPr/>
          </p:nvSpPr>
          <p:spPr bwMode="auto">
            <a:xfrm>
              <a:off x="2233" y="4005"/>
              <a:ext cx="64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88" name="Line 113"/>
            <p:cNvSpPr>
              <a:spLocks noChangeShapeType="1"/>
            </p:cNvSpPr>
            <p:nvPr/>
          </p:nvSpPr>
          <p:spPr bwMode="auto">
            <a:xfrm>
              <a:off x="2372" y="3754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89" name="Line 114"/>
            <p:cNvSpPr>
              <a:spLocks noChangeShapeType="1"/>
            </p:cNvSpPr>
            <p:nvPr/>
          </p:nvSpPr>
          <p:spPr bwMode="auto">
            <a:xfrm>
              <a:off x="2372" y="4257"/>
              <a:ext cx="35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90" name="Line 115"/>
            <p:cNvSpPr>
              <a:spLocks noChangeShapeType="1"/>
            </p:cNvSpPr>
            <p:nvPr/>
          </p:nvSpPr>
          <p:spPr bwMode="auto">
            <a:xfrm>
              <a:off x="2407" y="3878"/>
              <a:ext cx="28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91" name="Line 116"/>
            <p:cNvSpPr>
              <a:spLocks noChangeShapeType="1"/>
            </p:cNvSpPr>
            <p:nvPr/>
          </p:nvSpPr>
          <p:spPr bwMode="auto">
            <a:xfrm>
              <a:off x="2407" y="4130"/>
              <a:ext cx="28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92" name="Line 117"/>
            <p:cNvSpPr>
              <a:spLocks noChangeShapeType="1"/>
            </p:cNvSpPr>
            <p:nvPr/>
          </p:nvSpPr>
          <p:spPr bwMode="auto">
            <a:xfrm>
              <a:off x="2407" y="2788"/>
              <a:ext cx="58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93" name="Line 118"/>
            <p:cNvSpPr>
              <a:spLocks noChangeShapeType="1"/>
            </p:cNvSpPr>
            <p:nvPr/>
          </p:nvSpPr>
          <p:spPr bwMode="auto">
            <a:xfrm>
              <a:off x="2407" y="3190"/>
              <a:ext cx="58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94" name="Line 119"/>
            <p:cNvSpPr>
              <a:spLocks noChangeShapeType="1"/>
            </p:cNvSpPr>
            <p:nvPr/>
          </p:nvSpPr>
          <p:spPr bwMode="auto">
            <a:xfrm>
              <a:off x="2722" y="3754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95" name="Line 120"/>
            <p:cNvSpPr>
              <a:spLocks noChangeShapeType="1"/>
            </p:cNvSpPr>
            <p:nvPr/>
          </p:nvSpPr>
          <p:spPr bwMode="auto">
            <a:xfrm>
              <a:off x="2372" y="3754"/>
              <a:ext cx="0" cy="50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96" name="Line 121"/>
            <p:cNvSpPr>
              <a:spLocks noChangeShapeType="1"/>
            </p:cNvSpPr>
            <p:nvPr/>
          </p:nvSpPr>
          <p:spPr bwMode="auto">
            <a:xfrm>
              <a:off x="2722" y="2587"/>
              <a:ext cx="30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97" name="Line 123"/>
            <p:cNvSpPr>
              <a:spLocks noChangeShapeType="1"/>
            </p:cNvSpPr>
            <p:nvPr/>
          </p:nvSpPr>
          <p:spPr bwMode="auto">
            <a:xfrm flipV="1">
              <a:off x="2547" y="4071"/>
              <a:ext cx="0" cy="24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98" name="Line 124"/>
            <p:cNvSpPr>
              <a:spLocks noChangeShapeType="1"/>
            </p:cNvSpPr>
            <p:nvPr/>
          </p:nvSpPr>
          <p:spPr bwMode="auto">
            <a:xfrm flipV="1">
              <a:off x="2508" y="4130"/>
              <a:ext cx="0" cy="12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99" name="Line 125"/>
            <p:cNvSpPr>
              <a:spLocks noChangeShapeType="1"/>
            </p:cNvSpPr>
            <p:nvPr/>
          </p:nvSpPr>
          <p:spPr bwMode="auto">
            <a:xfrm flipV="1">
              <a:off x="2587" y="4130"/>
              <a:ext cx="0" cy="12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00" name="Line 126"/>
            <p:cNvSpPr>
              <a:spLocks noChangeShapeType="1"/>
            </p:cNvSpPr>
            <p:nvPr/>
          </p:nvSpPr>
          <p:spPr bwMode="auto">
            <a:xfrm>
              <a:off x="2289" y="2989"/>
              <a:ext cx="33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01" name="Line 127"/>
            <p:cNvSpPr>
              <a:spLocks noChangeShapeType="1"/>
            </p:cNvSpPr>
            <p:nvPr/>
          </p:nvSpPr>
          <p:spPr bwMode="auto">
            <a:xfrm>
              <a:off x="2676" y="2989"/>
              <a:ext cx="4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02" name="Line 128"/>
            <p:cNvSpPr>
              <a:spLocks noChangeShapeType="1"/>
            </p:cNvSpPr>
            <p:nvPr/>
          </p:nvSpPr>
          <p:spPr bwMode="auto">
            <a:xfrm>
              <a:off x="2768" y="2989"/>
              <a:ext cx="33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03" name="Line 129"/>
            <p:cNvSpPr>
              <a:spLocks noChangeShapeType="1"/>
            </p:cNvSpPr>
            <p:nvPr/>
          </p:nvSpPr>
          <p:spPr bwMode="auto">
            <a:xfrm>
              <a:off x="2722" y="3391"/>
              <a:ext cx="30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04" name="Line 131"/>
            <p:cNvSpPr>
              <a:spLocks noChangeShapeType="1"/>
            </p:cNvSpPr>
            <p:nvPr/>
          </p:nvSpPr>
          <p:spPr bwMode="auto">
            <a:xfrm>
              <a:off x="2436" y="1177"/>
              <a:ext cx="19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05" name="Freeform 132"/>
            <p:cNvSpPr>
              <a:spLocks/>
            </p:cNvSpPr>
            <p:nvPr/>
          </p:nvSpPr>
          <p:spPr bwMode="auto">
            <a:xfrm>
              <a:off x="2484" y="1131"/>
              <a:ext cx="92" cy="91"/>
            </a:xfrm>
            <a:custGeom>
              <a:avLst/>
              <a:gdLst>
                <a:gd name="T0" fmla="*/ 92 w 288"/>
                <a:gd name="T1" fmla="*/ 42 h 290"/>
                <a:gd name="T2" fmla="*/ 91 w 288"/>
                <a:gd name="T3" fmla="*/ 35 h 290"/>
                <a:gd name="T4" fmla="*/ 89 w 288"/>
                <a:gd name="T5" fmla="*/ 29 h 290"/>
                <a:gd name="T6" fmla="*/ 86 w 288"/>
                <a:gd name="T7" fmla="*/ 23 h 290"/>
                <a:gd name="T8" fmla="*/ 82 w 288"/>
                <a:gd name="T9" fmla="*/ 17 h 290"/>
                <a:gd name="T10" fmla="*/ 77 w 288"/>
                <a:gd name="T11" fmla="*/ 12 h 290"/>
                <a:gd name="T12" fmla="*/ 72 w 288"/>
                <a:gd name="T13" fmla="*/ 8 h 290"/>
                <a:gd name="T14" fmla="*/ 66 w 288"/>
                <a:gd name="T15" fmla="*/ 4 h 290"/>
                <a:gd name="T16" fmla="*/ 59 w 288"/>
                <a:gd name="T17" fmla="*/ 2 h 290"/>
                <a:gd name="T18" fmla="*/ 53 w 288"/>
                <a:gd name="T19" fmla="*/ 1 h 290"/>
                <a:gd name="T20" fmla="*/ 46 w 288"/>
                <a:gd name="T21" fmla="*/ 0 h 290"/>
                <a:gd name="T22" fmla="*/ 39 w 288"/>
                <a:gd name="T23" fmla="*/ 1 h 290"/>
                <a:gd name="T24" fmla="*/ 32 w 288"/>
                <a:gd name="T25" fmla="*/ 2 h 290"/>
                <a:gd name="T26" fmla="*/ 26 w 288"/>
                <a:gd name="T27" fmla="*/ 4 h 290"/>
                <a:gd name="T28" fmla="*/ 20 w 288"/>
                <a:gd name="T29" fmla="*/ 8 h 290"/>
                <a:gd name="T30" fmla="*/ 15 w 288"/>
                <a:gd name="T31" fmla="*/ 12 h 290"/>
                <a:gd name="T32" fmla="*/ 10 w 288"/>
                <a:gd name="T33" fmla="*/ 17 h 290"/>
                <a:gd name="T34" fmla="*/ 6 w 288"/>
                <a:gd name="T35" fmla="*/ 23 h 290"/>
                <a:gd name="T36" fmla="*/ 3 w 288"/>
                <a:gd name="T37" fmla="*/ 29 h 290"/>
                <a:gd name="T38" fmla="*/ 1 w 288"/>
                <a:gd name="T39" fmla="*/ 35 h 290"/>
                <a:gd name="T40" fmla="*/ 0 w 288"/>
                <a:gd name="T41" fmla="*/ 42 h 290"/>
                <a:gd name="T42" fmla="*/ 0 w 288"/>
                <a:gd name="T43" fmla="*/ 49 h 290"/>
                <a:gd name="T44" fmla="*/ 1 w 288"/>
                <a:gd name="T45" fmla="*/ 56 h 290"/>
                <a:gd name="T46" fmla="*/ 3 w 288"/>
                <a:gd name="T47" fmla="*/ 62 h 290"/>
                <a:gd name="T48" fmla="*/ 6 w 288"/>
                <a:gd name="T49" fmla="*/ 68 h 290"/>
                <a:gd name="T50" fmla="*/ 10 w 288"/>
                <a:gd name="T51" fmla="*/ 74 h 290"/>
                <a:gd name="T52" fmla="*/ 15 w 288"/>
                <a:gd name="T53" fmla="*/ 79 h 290"/>
                <a:gd name="T54" fmla="*/ 20 w 288"/>
                <a:gd name="T55" fmla="*/ 83 h 290"/>
                <a:gd name="T56" fmla="*/ 26 w 288"/>
                <a:gd name="T57" fmla="*/ 87 h 290"/>
                <a:gd name="T58" fmla="*/ 32 w 288"/>
                <a:gd name="T59" fmla="*/ 89 h 290"/>
                <a:gd name="T60" fmla="*/ 39 w 288"/>
                <a:gd name="T61" fmla="*/ 90 h 290"/>
                <a:gd name="T62" fmla="*/ 46 w 288"/>
                <a:gd name="T63" fmla="*/ 91 h 290"/>
                <a:gd name="T64" fmla="*/ 53 w 288"/>
                <a:gd name="T65" fmla="*/ 90 h 290"/>
                <a:gd name="T66" fmla="*/ 59 w 288"/>
                <a:gd name="T67" fmla="*/ 89 h 290"/>
                <a:gd name="T68" fmla="*/ 66 w 288"/>
                <a:gd name="T69" fmla="*/ 87 h 290"/>
                <a:gd name="T70" fmla="*/ 72 w 288"/>
                <a:gd name="T71" fmla="*/ 83 h 290"/>
                <a:gd name="T72" fmla="*/ 77 w 288"/>
                <a:gd name="T73" fmla="*/ 79 h 290"/>
                <a:gd name="T74" fmla="*/ 82 w 288"/>
                <a:gd name="T75" fmla="*/ 74 h 290"/>
                <a:gd name="T76" fmla="*/ 86 w 288"/>
                <a:gd name="T77" fmla="*/ 68 h 290"/>
                <a:gd name="T78" fmla="*/ 89 w 288"/>
                <a:gd name="T79" fmla="*/ 62 h 290"/>
                <a:gd name="T80" fmla="*/ 91 w 288"/>
                <a:gd name="T81" fmla="*/ 56 h 290"/>
                <a:gd name="T82" fmla="*/ 92 w 288"/>
                <a:gd name="T83" fmla="*/ 49 h 2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88" h="290">
                  <a:moveTo>
                    <a:pt x="288" y="145"/>
                  </a:moveTo>
                  <a:lnTo>
                    <a:pt x="288" y="134"/>
                  </a:lnTo>
                  <a:lnTo>
                    <a:pt x="287" y="123"/>
                  </a:lnTo>
                  <a:lnTo>
                    <a:pt x="285" y="113"/>
                  </a:lnTo>
                  <a:lnTo>
                    <a:pt x="282" y="103"/>
                  </a:lnTo>
                  <a:lnTo>
                    <a:pt x="278" y="93"/>
                  </a:lnTo>
                  <a:lnTo>
                    <a:pt x="274" y="83"/>
                  </a:lnTo>
                  <a:lnTo>
                    <a:pt x="269" y="72"/>
                  </a:lnTo>
                  <a:lnTo>
                    <a:pt x="264" y="63"/>
                  </a:lnTo>
                  <a:lnTo>
                    <a:pt x="257" y="54"/>
                  </a:lnTo>
                  <a:lnTo>
                    <a:pt x="250" y="47"/>
                  </a:lnTo>
                  <a:lnTo>
                    <a:pt x="242" y="39"/>
                  </a:lnTo>
                  <a:lnTo>
                    <a:pt x="234" y="32"/>
                  </a:lnTo>
                  <a:lnTo>
                    <a:pt x="225" y="25"/>
                  </a:lnTo>
                  <a:lnTo>
                    <a:pt x="217" y="20"/>
                  </a:lnTo>
                  <a:lnTo>
                    <a:pt x="206" y="14"/>
                  </a:lnTo>
                  <a:lnTo>
                    <a:pt x="196" y="11"/>
                  </a:lnTo>
                  <a:lnTo>
                    <a:pt x="186" y="6"/>
                  </a:lnTo>
                  <a:lnTo>
                    <a:pt x="176" y="4"/>
                  </a:lnTo>
                  <a:lnTo>
                    <a:pt x="166" y="2"/>
                  </a:lnTo>
                  <a:lnTo>
                    <a:pt x="155" y="0"/>
                  </a:lnTo>
                  <a:lnTo>
                    <a:pt x="143" y="0"/>
                  </a:lnTo>
                  <a:lnTo>
                    <a:pt x="133" y="0"/>
                  </a:lnTo>
                  <a:lnTo>
                    <a:pt x="122" y="2"/>
                  </a:lnTo>
                  <a:lnTo>
                    <a:pt x="112" y="4"/>
                  </a:lnTo>
                  <a:lnTo>
                    <a:pt x="101" y="6"/>
                  </a:lnTo>
                  <a:lnTo>
                    <a:pt x="91" y="11"/>
                  </a:lnTo>
                  <a:lnTo>
                    <a:pt x="81" y="14"/>
                  </a:lnTo>
                  <a:lnTo>
                    <a:pt x="72" y="20"/>
                  </a:lnTo>
                  <a:lnTo>
                    <a:pt x="63" y="25"/>
                  </a:lnTo>
                  <a:lnTo>
                    <a:pt x="54" y="32"/>
                  </a:lnTo>
                  <a:lnTo>
                    <a:pt x="46" y="39"/>
                  </a:lnTo>
                  <a:lnTo>
                    <a:pt x="38" y="47"/>
                  </a:lnTo>
                  <a:lnTo>
                    <a:pt x="31" y="54"/>
                  </a:lnTo>
                  <a:lnTo>
                    <a:pt x="24" y="63"/>
                  </a:lnTo>
                  <a:lnTo>
                    <a:pt x="19" y="72"/>
                  </a:lnTo>
                  <a:lnTo>
                    <a:pt x="13" y="83"/>
                  </a:lnTo>
                  <a:lnTo>
                    <a:pt x="9" y="93"/>
                  </a:lnTo>
                  <a:lnTo>
                    <a:pt x="5" y="103"/>
                  </a:lnTo>
                  <a:lnTo>
                    <a:pt x="3" y="113"/>
                  </a:lnTo>
                  <a:lnTo>
                    <a:pt x="1" y="123"/>
                  </a:lnTo>
                  <a:lnTo>
                    <a:pt x="0" y="134"/>
                  </a:lnTo>
                  <a:lnTo>
                    <a:pt x="0" y="145"/>
                  </a:lnTo>
                  <a:lnTo>
                    <a:pt x="0" y="156"/>
                  </a:lnTo>
                  <a:lnTo>
                    <a:pt x="1" y="167"/>
                  </a:lnTo>
                  <a:lnTo>
                    <a:pt x="3" y="177"/>
                  </a:lnTo>
                  <a:lnTo>
                    <a:pt x="5" y="188"/>
                  </a:lnTo>
                  <a:lnTo>
                    <a:pt x="9" y="198"/>
                  </a:lnTo>
                  <a:lnTo>
                    <a:pt x="13" y="208"/>
                  </a:lnTo>
                  <a:lnTo>
                    <a:pt x="19" y="217"/>
                  </a:lnTo>
                  <a:lnTo>
                    <a:pt x="24" y="226"/>
                  </a:lnTo>
                  <a:lnTo>
                    <a:pt x="31" y="235"/>
                  </a:lnTo>
                  <a:lnTo>
                    <a:pt x="38" y="243"/>
                  </a:lnTo>
                  <a:lnTo>
                    <a:pt x="46" y="251"/>
                  </a:lnTo>
                  <a:lnTo>
                    <a:pt x="54" y="258"/>
                  </a:lnTo>
                  <a:lnTo>
                    <a:pt x="63" y="265"/>
                  </a:lnTo>
                  <a:lnTo>
                    <a:pt x="72" y="270"/>
                  </a:lnTo>
                  <a:lnTo>
                    <a:pt x="81" y="276"/>
                  </a:lnTo>
                  <a:lnTo>
                    <a:pt x="91" y="280"/>
                  </a:lnTo>
                  <a:lnTo>
                    <a:pt x="101" y="284"/>
                  </a:lnTo>
                  <a:lnTo>
                    <a:pt x="112" y="286"/>
                  </a:lnTo>
                  <a:lnTo>
                    <a:pt x="122" y="288"/>
                  </a:lnTo>
                  <a:lnTo>
                    <a:pt x="133" y="289"/>
                  </a:lnTo>
                  <a:lnTo>
                    <a:pt x="143" y="290"/>
                  </a:lnTo>
                  <a:lnTo>
                    <a:pt x="155" y="289"/>
                  </a:lnTo>
                  <a:lnTo>
                    <a:pt x="166" y="288"/>
                  </a:lnTo>
                  <a:lnTo>
                    <a:pt x="176" y="286"/>
                  </a:lnTo>
                  <a:lnTo>
                    <a:pt x="186" y="284"/>
                  </a:lnTo>
                  <a:lnTo>
                    <a:pt x="196" y="280"/>
                  </a:lnTo>
                  <a:lnTo>
                    <a:pt x="206" y="276"/>
                  </a:lnTo>
                  <a:lnTo>
                    <a:pt x="217" y="270"/>
                  </a:lnTo>
                  <a:lnTo>
                    <a:pt x="225" y="265"/>
                  </a:lnTo>
                  <a:lnTo>
                    <a:pt x="234" y="258"/>
                  </a:lnTo>
                  <a:lnTo>
                    <a:pt x="242" y="251"/>
                  </a:lnTo>
                  <a:lnTo>
                    <a:pt x="250" y="243"/>
                  </a:lnTo>
                  <a:lnTo>
                    <a:pt x="257" y="235"/>
                  </a:lnTo>
                  <a:lnTo>
                    <a:pt x="264" y="226"/>
                  </a:lnTo>
                  <a:lnTo>
                    <a:pt x="269" y="217"/>
                  </a:lnTo>
                  <a:lnTo>
                    <a:pt x="274" y="208"/>
                  </a:lnTo>
                  <a:lnTo>
                    <a:pt x="278" y="198"/>
                  </a:lnTo>
                  <a:lnTo>
                    <a:pt x="282" y="188"/>
                  </a:lnTo>
                  <a:lnTo>
                    <a:pt x="285" y="177"/>
                  </a:lnTo>
                  <a:lnTo>
                    <a:pt x="287" y="167"/>
                  </a:lnTo>
                  <a:lnTo>
                    <a:pt x="288" y="156"/>
                  </a:lnTo>
                  <a:lnTo>
                    <a:pt x="288" y="145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06" name="Line 133"/>
            <p:cNvSpPr>
              <a:spLocks noChangeShapeType="1"/>
            </p:cNvSpPr>
            <p:nvPr/>
          </p:nvSpPr>
          <p:spPr bwMode="auto">
            <a:xfrm>
              <a:off x="2530" y="1076"/>
              <a:ext cx="0" cy="1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07" name="Line 134"/>
            <p:cNvSpPr>
              <a:spLocks noChangeShapeType="1"/>
            </p:cNvSpPr>
            <p:nvPr/>
          </p:nvSpPr>
          <p:spPr bwMode="auto">
            <a:xfrm>
              <a:off x="2864" y="724"/>
              <a:ext cx="0" cy="25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08" name="Line 135"/>
            <p:cNvSpPr>
              <a:spLocks noChangeShapeType="1"/>
            </p:cNvSpPr>
            <p:nvPr/>
          </p:nvSpPr>
          <p:spPr bwMode="auto">
            <a:xfrm>
              <a:off x="2864" y="975"/>
              <a:ext cx="121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09" name="Line 136"/>
            <p:cNvSpPr>
              <a:spLocks noChangeShapeType="1"/>
            </p:cNvSpPr>
            <p:nvPr/>
          </p:nvSpPr>
          <p:spPr bwMode="auto">
            <a:xfrm flipV="1">
              <a:off x="2985" y="724"/>
              <a:ext cx="0" cy="25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10" name="Line 137"/>
            <p:cNvSpPr>
              <a:spLocks noChangeShapeType="1"/>
            </p:cNvSpPr>
            <p:nvPr/>
          </p:nvSpPr>
          <p:spPr bwMode="auto">
            <a:xfrm>
              <a:off x="2864" y="975"/>
              <a:ext cx="59" cy="3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11" name="Line 138"/>
            <p:cNvSpPr>
              <a:spLocks noChangeShapeType="1"/>
            </p:cNvSpPr>
            <p:nvPr/>
          </p:nvSpPr>
          <p:spPr bwMode="auto">
            <a:xfrm flipV="1">
              <a:off x="2923" y="975"/>
              <a:ext cx="62" cy="3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12" name="Line 139"/>
            <p:cNvSpPr>
              <a:spLocks noChangeShapeType="1"/>
            </p:cNvSpPr>
            <p:nvPr/>
          </p:nvSpPr>
          <p:spPr bwMode="auto">
            <a:xfrm flipV="1">
              <a:off x="2989" y="2753"/>
              <a:ext cx="35" cy="3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13" name="Line 140"/>
            <p:cNvSpPr>
              <a:spLocks noChangeShapeType="1"/>
            </p:cNvSpPr>
            <p:nvPr/>
          </p:nvSpPr>
          <p:spPr bwMode="auto">
            <a:xfrm flipH="1" flipV="1">
              <a:off x="2372" y="2753"/>
              <a:ext cx="35" cy="3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14" name="Line 141"/>
            <p:cNvSpPr>
              <a:spLocks noChangeShapeType="1"/>
            </p:cNvSpPr>
            <p:nvPr/>
          </p:nvSpPr>
          <p:spPr bwMode="auto">
            <a:xfrm flipH="1" flipV="1">
              <a:off x="2372" y="3843"/>
              <a:ext cx="35" cy="3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15" name="Line 142"/>
            <p:cNvSpPr>
              <a:spLocks noChangeShapeType="1"/>
            </p:cNvSpPr>
            <p:nvPr/>
          </p:nvSpPr>
          <p:spPr bwMode="auto">
            <a:xfrm flipH="1">
              <a:off x="2372" y="4130"/>
              <a:ext cx="35" cy="3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16" name="Line 143"/>
            <p:cNvSpPr>
              <a:spLocks noChangeShapeType="1"/>
            </p:cNvSpPr>
            <p:nvPr/>
          </p:nvSpPr>
          <p:spPr bwMode="auto">
            <a:xfrm>
              <a:off x="2687" y="4130"/>
              <a:ext cx="35" cy="3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17" name="Line 144"/>
            <p:cNvSpPr>
              <a:spLocks noChangeShapeType="1"/>
            </p:cNvSpPr>
            <p:nvPr/>
          </p:nvSpPr>
          <p:spPr bwMode="auto">
            <a:xfrm flipV="1">
              <a:off x="2687" y="3843"/>
              <a:ext cx="35" cy="3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18" name="Line 145"/>
            <p:cNvSpPr>
              <a:spLocks noChangeShapeType="1"/>
            </p:cNvSpPr>
            <p:nvPr/>
          </p:nvSpPr>
          <p:spPr bwMode="auto">
            <a:xfrm>
              <a:off x="2372" y="2753"/>
              <a:ext cx="0" cy="63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19" name="Line 146"/>
            <p:cNvSpPr>
              <a:spLocks noChangeShapeType="1"/>
            </p:cNvSpPr>
            <p:nvPr/>
          </p:nvSpPr>
          <p:spPr bwMode="auto">
            <a:xfrm>
              <a:off x="3024" y="2753"/>
              <a:ext cx="0" cy="63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20" name="Line 147"/>
            <p:cNvSpPr>
              <a:spLocks noChangeShapeType="1"/>
            </p:cNvSpPr>
            <p:nvPr/>
          </p:nvSpPr>
          <p:spPr bwMode="auto">
            <a:xfrm flipH="1">
              <a:off x="2372" y="3190"/>
              <a:ext cx="35" cy="3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21" name="Line 148"/>
            <p:cNvSpPr>
              <a:spLocks noChangeShapeType="1"/>
            </p:cNvSpPr>
            <p:nvPr/>
          </p:nvSpPr>
          <p:spPr bwMode="auto">
            <a:xfrm>
              <a:off x="2989" y="3190"/>
              <a:ext cx="35" cy="3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22" name="Line 149"/>
            <p:cNvSpPr>
              <a:spLocks noChangeShapeType="1"/>
            </p:cNvSpPr>
            <p:nvPr/>
          </p:nvSpPr>
          <p:spPr bwMode="auto">
            <a:xfrm>
              <a:off x="2407" y="2788"/>
              <a:ext cx="0" cy="40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23" name="Line 150"/>
            <p:cNvSpPr>
              <a:spLocks noChangeShapeType="1"/>
            </p:cNvSpPr>
            <p:nvPr/>
          </p:nvSpPr>
          <p:spPr bwMode="auto">
            <a:xfrm>
              <a:off x="2989" y="2788"/>
              <a:ext cx="0" cy="40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24" name="Line 151"/>
            <p:cNvSpPr>
              <a:spLocks noChangeShapeType="1"/>
            </p:cNvSpPr>
            <p:nvPr/>
          </p:nvSpPr>
          <p:spPr bwMode="auto">
            <a:xfrm>
              <a:off x="2407" y="3878"/>
              <a:ext cx="0" cy="25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25" name="Line 152"/>
            <p:cNvSpPr>
              <a:spLocks noChangeShapeType="1"/>
            </p:cNvSpPr>
            <p:nvPr/>
          </p:nvSpPr>
          <p:spPr bwMode="auto">
            <a:xfrm>
              <a:off x="2687" y="3878"/>
              <a:ext cx="0" cy="25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26" name="Line 153"/>
            <p:cNvSpPr>
              <a:spLocks noChangeShapeType="1"/>
            </p:cNvSpPr>
            <p:nvPr/>
          </p:nvSpPr>
          <p:spPr bwMode="auto">
            <a:xfrm flipV="1">
              <a:off x="2744" y="724"/>
              <a:ext cx="70" cy="7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27" name="Line 154"/>
            <p:cNvSpPr>
              <a:spLocks noChangeShapeType="1"/>
            </p:cNvSpPr>
            <p:nvPr/>
          </p:nvSpPr>
          <p:spPr bwMode="auto">
            <a:xfrm flipV="1">
              <a:off x="2738" y="787"/>
              <a:ext cx="126" cy="12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28" name="Line 155"/>
            <p:cNvSpPr>
              <a:spLocks noChangeShapeType="1"/>
            </p:cNvSpPr>
            <p:nvPr/>
          </p:nvSpPr>
          <p:spPr bwMode="auto">
            <a:xfrm flipV="1">
              <a:off x="2731" y="899"/>
              <a:ext cx="133" cy="13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29" name="Line 156"/>
            <p:cNvSpPr>
              <a:spLocks noChangeShapeType="1"/>
            </p:cNvSpPr>
            <p:nvPr/>
          </p:nvSpPr>
          <p:spPr bwMode="auto">
            <a:xfrm flipV="1">
              <a:off x="2985" y="724"/>
              <a:ext cx="54" cy="5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30" name="Line 157"/>
            <p:cNvSpPr>
              <a:spLocks noChangeShapeType="1"/>
            </p:cNvSpPr>
            <p:nvPr/>
          </p:nvSpPr>
          <p:spPr bwMode="auto">
            <a:xfrm flipV="1">
              <a:off x="2687" y="991"/>
              <a:ext cx="199" cy="19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31" name="Line 158"/>
            <p:cNvSpPr>
              <a:spLocks noChangeShapeType="1"/>
            </p:cNvSpPr>
            <p:nvPr/>
          </p:nvSpPr>
          <p:spPr bwMode="auto">
            <a:xfrm flipV="1">
              <a:off x="2985" y="774"/>
              <a:ext cx="118" cy="11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32" name="Line 159"/>
            <p:cNvSpPr>
              <a:spLocks noChangeShapeType="1"/>
            </p:cNvSpPr>
            <p:nvPr/>
          </p:nvSpPr>
          <p:spPr bwMode="auto">
            <a:xfrm flipV="1">
              <a:off x="2687" y="879"/>
              <a:ext cx="422" cy="42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33" name="Line 160"/>
            <p:cNvSpPr>
              <a:spLocks noChangeShapeType="1"/>
            </p:cNvSpPr>
            <p:nvPr/>
          </p:nvSpPr>
          <p:spPr bwMode="auto">
            <a:xfrm flipV="1">
              <a:off x="2372" y="1655"/>
              <a:ext cx="77" cy="7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34" name="Line 161"/>
            <p:cNvSpPr>
              <a:spLocks noChangeShapeType="1"/>
            </p:cNvSpPr>
            <p:nvPr/>
          </p:nvSpPr>
          <p:spPr bwMode="auto">
            <a:xfrm flipV="1">
              <a:off x="2687" y="986"/>
              <a:ext cx="429" cy="42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35" name="Line 162"/>
            <p:cNvSpPr>
              <a:spLocks noChangeShapeType="1"/>
            </p:cNvSpPr>
            <p:nvPr/>
          </p:nvSpPr>
          <p:spPr bwMode="auto">
            <a:xfrm flipV="1">
              <a:off x="2399" y="1655"/>
              <a:ext cx="161" cy="1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36" name="Line 163"/>
            <p:cNvSpPr>
              <a:spLocks noChangeShapeType="1"/>
            </p:cNvSpPr>
            <p:nvPr/>
          </p:nvSpPr>
          <p:spPr bwMode="auto">
            <a:xfrm flipV="1">
              <a:off x="2711" y="1093"/>
              <a:ext cx="411" cy="40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37" name="Line 164"/>
            <p:cNvSpPr>
              <a:spLocks noChangeShapeType="1"/>
            </p:cNvSpPr>
            <p:nvPr/>
          </p:nvSpPr>
          <p:spPr bwMode="auto">
            <a:xfrm flipV="1">
              <a:off x="2407" y="1655"/>
              <a:ext cx="267" cy="26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38" name="Line 165"/>
            <p:cNvSpPr>
              <a:spLocks noChangeShapeType="1"/>
            </p:cNvSpPr>
            <p:nvPr/>
          </p:nvSpPr>
          <p:spPr bwMode="auto">
            <a:xfrm flipV="1">
              <a:off x="2875" y="1201"/>
              <a:ext cx="254" cy="25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39" name="Line 166"/>
            <p:cNvSpPr>
              <a:spLocks noChangeShapeType="1"/>
            </p:cNvSpPr>
            <p:nvPr/>
          </p:nvSpPr>
          <p:spPr bwMode="auto">
            <a:xfrm flipV="1">
              <a:off x="2407" y="1655"/>
              <a:ext cx="381" cy="3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40" name="Line 167"/>
            <p:cNvSpPr>
              <a:spLocks noChangeShapeType="1"/>
            </p:cNvSpPr>
            <p:nvPr/>
          </p:nvSpPr>
          <p:spPr bwMode="auto">
            <a:xfrm flipV="1">
              <a:off x="2989" y="1306"/>
              <a:ext cx="144" cy="14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41" name="Line 168"/>
            <p:cNvSpPr>
              <a:spLocks noChangeShapeType="1"/>
            </p:cNvSpPr>
            <p:nvPr/>
          </p:nvSpPr>
          <p:spPr bwMode="auto">
            <a:xfrm flipV="1">
              <a:off x="2407" y="2055"/>
              <a:ext cx="90" cy="9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42" name="Line 169"/>
            <p:cNvSpPr>
              <a:spLocks noChangeShapeType="1"/>
            </p:cNvSpPr>
            <p:nvPr/>
          </p:nvSpPr>
          <p:spPr bwMode="auto">
            <a:xfrm flipV="1">
              <a:off x="3100" y="1351"/>
              <a:ext cx="101" cy="10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43" name="Line 170"/>
            <p:cNvSpPr>
              <a:spLocks noChangeShapeType="1"/>
            </p:cNvSpPr>
            <p:nvPr/>
          </p:nvSpPr>
          <p:spPr bwMode="auto">
            <a:xfrm flipV="1">
              <a:off x="2497" y="1865"/>
              <a:ext cx="190" cy="1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44" name="Line 171"/>
            <p:cNvSpPr>
              <a:spLocks noChangeShapeType="1"/>
            </p:cNvSpPr>
            <p:nvPr/>
          </p:nvSpPr>
          <p:spPr bwMode="auto">
            <a:xfrm flipV="1">
              <a:off x="2748" y="1703"/>
              <a:ext cx="101" cy="10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45" name="Line 172"/>
            <p:cNvSpPr>
              <a:spLocks noChangeShapeType="1"/>
            </p:cNvSpPr>
            <p:nvPr/>
          </p:nvSpPr>
          <p:spPr bwMode="auto">
            <a:xfrm flipV="1">
              <a:off x="2407" y="2055"/>
              <a:ext cx="204" cy="20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46" name="Line 173"/>
            <p:cNvSpPr>
              <a:spLocks noChangeShapeType="1"/>
            </p:cNvSpPr>
            <p:nvPr/>
          </p:nvSpPr>
          <p:spPr bwMode="auto">
            <a:xfrm flipV="1">
              <a:off x="3214" y="1441"/>
              <a:ext cx="11" cy="1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47" name="Line 174"/>
            <p:cNvSpPr>
              <a:spLocks noChangeShapeType="1"/>
            </p:cNvSpPr>
            <p:nvPr/>
          </p:nvSpPr>
          <p:spPr bwMode="auto">
            <a:xfrm flipV="1">
              <a:off x="2611" y="1979"/>
              <a:ext cx="76" cy="7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48" name="Line 175"/>
            <p:cNvSpPr>
              <a:spLocks noChangeShapeType="1"/>
            </p:cNvSpPr>
            <p:nvPr/>
          </p:nvSpPr>
          <p:spPr bwMode="auto">
            <a:xfrm flipV="1">
              <a:off x="2862" y="1703"/>
              <a:ext cx="101" cy="10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49" name="Line 176"/>
            <p:cNvSpPr>
              <a:spLocks noChangeShapeType="1"/>
            </p:cNvSpPr>
            <p:nvPr/>
          </p:nvSpPr>
          <p:spPr bwMode="auto">
            <a:xfrm flipV="1">
              <a:off x="2407" y="2092"/>
              <a:ext cx="280" cy="28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50" name="Line 177"/>
            <p:cNvSpPr>
              <a:spLocks noChangeShapeType="1"/>
            </p:cNvSpPr>
            <p:nvPr/>
          </p:nvSpPr>
          <p:spPr bwMode="auto">
            <a:xfrm flipV="1">
              <a:off x="2974" y="1703"/>
              <a:ext cx="100" cy="10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51" name="Line 178"/>
            <p:cNvSpPr>
              <a:spLocks noChangeShapeType="1"/>
            </p:cNvSpPr>
            <p:nvPr/>
          </p:nvSpPr>
          <p:spPr bwMode="auto">
            <a:xfrm flipV="1">
              <a:off x="2407" y="2204"/>
              <a:ext cx="280" cy="28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52" name="Line 179"/>
            <p:cNvSpPr>
              <a:spLocks noChangeShapeType="1"/>
            </p:cNvSpPr>
            <p:nvPr/>
          </p:nvSpPr>
          <p:spPr bwMode="auto">
            <a:xfrm flipV="1">
              <a:off x="3087" y="1703"/>
              <a:ext cx="101" cy="10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53" name="Line 180"/>
            <p:cNvSpPr>
              <a:spLocks noChangeShapeType="1"/>
            </p:cNvSpPr>
            <p:nvPr/>
          </p:nvSpPr>
          <p:spPr bwMode="auto">
            <a:xfrm flipV="1">
              <a:off x="2372" y="2318"/>
              <a:ext cx="315" cy="31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54" name="Line 181"/>
            <p:cNvSpPr>
              <a:spLocks noChangeShapeType="1"/>
            </p:cNvSpPr>
            <p:nvPr/>
          </p:nvSpPr>
          <p:spPr bwMode="auto">
            <a:xfrm flipV="1">
              <a:off x="3199" y="1780"/>
              <a:ext cx="26" cy="2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55" name="Line 182"/>
            <p:cNvSpPr>
              <a:spLocks noChangeShapeType="1"/>
            </p:cNvSpPr>
            <p:nvPr/>
          </p:nvSpPr>
          <p:spPr bwMode="auto">
            <a:xfrm flipV="1">
              <a:off x="2372" y="2429"/>
              <a:ext cx="315" cy="31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56" name="Line 183"/>
            <p:cNvSpPr>
              <a:spLocks noChangeShapeType="1"/>
            </p:cNvSpPr>
            <p:nvPr/>
          </p:nvSpPr>
          <p:spPr bwMode="auto">
            <a:xfrm flipV="1">
              <a:off x="2445" y="2543"/>
              <a:ext cx="242" cy="24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57" name="Line 184"/>
            <p:cNvSpPr>
              <a:spLocks noChangeShapeType="1"/>
            </p:cNvSpPr>
            <p:nvPr/>
          </p:nvSpPr>
          <p:spPr bwMode="auto">
            <a:xfrm flipV="1">
              <a:off x="2556" y="2587"/>
              <a:ext cx="201" cy="20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58" name="Line 185"/>
            <p:cNvSpPr>
              <a:spLocks noChangeShapeType="1"/>
            </p:cNvSpPr>
            <p:nvPr/>
          </p:nvSpPr>
          <p:spPr bwMode="auto">
            <a:xfrm flipV="1">
              <a:off x="2670" y="2587"/>
              <a:ext cx="201" cy="20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59" name="Line 186"/>
            <p:cNvSpPr>
              <a:spLocks noChangeShapeType="1"/>
            </p:cNvSpPr>
            <p:nvPr/>
          </p:nvSpPr>
          <p:spPr bwMode="auto">
            <a:xfrm flipV="1">
              <a:off x="2781" y="2587"/>
              <a:ext cx="201" cy="20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60" name="Line 187"/>
            <p:cNvSpPr>
              <a:spLocks noChangeShapeType="1"/>
            </p:cNvSpPr>
            <p:nvPr/>
          </p:nvSpPr>
          <p:spPr bwMode="auto">
            <a:xfrm flipV="1">
              <a:off x="2372" y="3190"/>
              <a:ext cx="121" cy="1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61" name="Line 188"/>
            <p:cNvSpPr>
              <a:spLocks noChangeShapeType="1"/>
            </p:cNvSpPr>
            <p:nvPr/>
          </p:nvSpPr>
          <p:spPr bwMode="auto">
            <a:xfrm flipV="1">
              <a:off x="2895" y="2656"/>
              <a:ext cx="129" cy="13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62" name="Line 189"/>
            <p:cNvSpPr>
              <a:spLocks noChangeShapeType="1"/>
            </p:cNvSpPr>
            <p:nvPr/>
          </p:nvSpPr>
          <p:spPr bwMode="auto">
            <a:xfrm flipV="1">
              <a:off x="2405" y="3190"/>
              <a:ext cx="201" cy="20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63" name="Line 190"/>
            <p:cNvSpPr>
              <a:spLocks noChangeShapeType="1"/>
            </p:cNvSpPr>
            <p:nvPr/>
          </p:nvSpPr>
          <p:spPr bwMode="auto">
            <a:xfrm flipV="1">
              <a:off x="2407" y="3190"/>
              <a:ext cx="311" cy="31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64" name="Line 191"/>
            <p:cNvSpPr>
              <a:spLocks noChangeShapeType="1"/>
            </p:cNvSpPr>
            <p:nvPr/>
          </p:nvSpPr>
          <p:spPr bwMode="auto">
            <a:xfrm flipV="1">
              <a:off x="2407" y="3190"/>
              <a:ext cx="425" cy="42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65" name="Line 192"/>
            <p:cNvSpPr>
              <a:spLocks noChangeShapeType="1"/>
            </p:cNvSpPr>
            <p:nvPr/>
          </p:nvSpPr>
          <p:spPr bwMode="auto">
            <a:xfrm flipV="1">
              <a:off x="2372" y="3754"/>
              <a:ext cx="9" cy="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66" name="Line 193"/>
            <p:cNvSpPr>
              <a:spLocks noChangeShapeType="1"/>
            </p:cNvSpPr>
            <p:nvPr/>
          </p:nvSpPr>
          <p:spPr bwMode="auto">
            <a:xfrm flipV="1">
              <a:off x="2744" y="3190"/>
              <a:ext cx="199" cy="20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67" name="Line 194"/>
            <p:cNvSpPr>
              <a:spLocks noChangeShapeType="1"/>
            </p:cNvSpPr>
            <p:nvPr/>
          </p:nvSpPr>
          <p:spPr bwMode="auto">
            <a:xfrm flipV="1">
              <a:off x="2407" y="3446"/>
              <a:ext cx="280" cy="28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68" name="Line 195"/>
            <p:cNvSpPr>
              <a:spLocks noChangeShapeType="1"/>
            </p:cNvSpPr>
            <p:nvPr/>
          </p:nvSpPr>
          <p:spPr bwMode="auto">
            <a:xfrm flipV="1">
              <a:off x="2388" y="3559"/>
              <a:ext cx="299" cy="30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69" name="Line 196"/>
            <p:cNvSpPr>
              <a:spLocks noChangeShapeType="1"/>
            </p:cNvSpPr>
            <p:nvPr/>
          </p:nvSpPr>
          <p:spPr bwMode="auto">
            <a:xfrm flipV="1">
              <a:off x="2856" y="3223"/>
              <a:ext cx="168" cy="16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70" name="Line 197"/>
            <p:cNvSpPr>
              <a:spLocks noChangeShapeType="1"/>
            </p:cNvSpPr>
            <p:nvPr/>
          </p:nvSpPr>
          <p:spPr bwMode="auto">
            <a:xfrm flipV="1">
              <a:off x="2480" y="3671"/>
              <a:ext cx="207" cy="2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71" name="Line 198"/>
            <p:cNvSpPr>
              <a:spLocks noChangeShapeType="1"/>
            </p:cNvSpPr>
            <p:nvPr/>
          </p:nvSpPr>
          <p:spPr bwMode="auto">
            <a:xfrm flipV="1">
              <a:off x="2969" y="3334"/>
              <a:ext cx="55" cy="5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72" name="Line 199"/>
            <p:cNvSpPr>
              <a:spLocks noChangeShapeType="1"/>
            </p:cNvSpPr>
            <p:nvPr/>
          </p:nvSpPr>
          <p:spPr bwMode="auto">
            <a:xfrm flipV="1">
              <a:off x="2593" y="3754"/>
              <a:ext cx="125" cy="12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73" name="Line 200"/>
            <p:cNvSpPr>
              <a:spLocks noChangeShapeType="1"/>
            </p:cNvSpPr>
            <p:nvPr/>
          </p:nvSpPr>
          <p:spPr bwMode="auto">
            <a:xfrm flipV="1">
              <a:off x="2372" y="4130"/>
              <a:ext cx="84" cy="8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74" name="Line 201"/>
            <p:cNvSpPr>
              <a:spLocks noChangeShapeType="1"/>
            </p:cNvSpPr>
            <p:nvPr/>
          </p:nvSpPr>
          <p:spPr bwMode="auto">
            <a:xfrm flipV="1">
              <a:off x="2442" y="4191"/>
              <a:ext cx="66" cy="6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75" name="Line 202"/>
            <p:cNvSpPr>
              <a:spLocks noChangeShapeType="1"/>
            </p:cNvSpPr>
            <p:nvPr/>
          </p:nvSpPr>
          <p:spPr bwMode="auto">
            <a:xfrm flipV="1">
              <a:off x="2587" y="4130"/>
              <a:ext cx="94" cy="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76" name="Line 203"/>
            <p:cNvSpPr>
              <a:spLocks noChangeShapeType="1"/>
            </p:cNvSpPr>
            <p:nvPr/>
          </p:nvSpPr>
          <p:spPr bwMode="auto">
            <a:xfrm flipV="1">
              <a:off x="2668" y="4200"/>
              <a:ext cx="54" cy="5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77" name="Line 204"/>
            <p:cNvSpPr>
              <a:spLocks noChangeShapeType="1"/>
            </p:cNvSpPr>
            <p:nvPr/>
          </p:nvSpPr>
          <p:spPr bwMode="auto">
            <a:xfrm flipV="1">
              <a:off x="3190" y="1417"/>
              <a:ext cx="35" cy="3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78" name="Line 205"/>
            <p:cNvSpPr>
              <a:spLocks noChangeShapeType="1"/>
            </p:cNvSpPr>
            <p:nvPr/>
          </p:nvSpPr>
          <p:spPr bwMode="auto">
            <a:xfrm>
              <a:off x="3190" y="1703"/>
              <a:ext cx="35" cy="3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79" name="Line 206"/>
            <p:cNvSpPr>
              <a:spLocks noChangeShapeType="1"/>
            </p:cNvSpPr>
            <p:nvPr/>
          </p:nvSpPr>
          <p:spPr bwMode="auto">
            <a:xfrm>
              <a:off x="3190" y="1454"/>
              <a:ext cx="0" cy="249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80" name="Line 210"/>
            <p:cNvSpPr>
              <a:spLocks noChangeShapeType="1"/>
            </p:cNvSpPr>
            <p:nvPr/>
          </p:nvSpPr>
          <p:spPr bwMode="auto">
            <a:xfrm flipH="1">
              <a:off x="2254" y="1579"/>
              <a:ext cx="25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81" name="Freeform 211"/>
            <p:cNvSpPr>
              <a:spLocks/>
            </p:cNvSpPr>
            <p:nvPr/>
          </p:nvSpPr>
          <p:spPr bwMode="auto">
            <a:xfrm>
              <a:off x="2687" y="3391"/>
              <a:ext cx="35" cy="35"/>
            </a:xfrm>
            <a:custGeom>
              <a:avLst/>
              <a:gdLst>
                <a:gd name="T0" fmla="*/ 35 w 112"/>
                <a:gd name="T1" fmla="*/ 0 h 112"/>
                <a:gd name="T2" fmla="*/ 33 w 112"/>
                <a:gd name="T3" fmla="*/ 0 h 112"/>
                <a:gd name="T4" fmla="*/ 30 w 112"/>
                <a:gd name="T5" fmla="*/ 0 h 112"/>
                <a:gd name="T6" fmla="*/ 27 w 112"/>
                <a:gd name="T7" fmla="*/ 1 h 112"/>
                <a:gd name="T8" fmla="*/ 24 w 112"/>
                <a:gd name="T9" fmla="*/ 2 h 112"/>
                <a:gd name="T10" fmla="*/ 21 w 112"/>
                <a:gd name="T11" fmla="*/ 3 h 112"/>
                <a:gd name="T12" fmla="*/ 19 w 112"/>
                <a:gd name="T13" fmla="*/ 4 h 112"/>
                <a:gd name="T14" fmla="*/ 16 w 112"/>
                <a:gd name="T15" fmla="*/ 6 h 112"/>
                <a:gd name="T16" fmla="*/ 14 w 112"/>
                <a:gd name="T17" fmla="*/ 8 h 112"/>
                <a:gd name="T18" fmla="*/ 12 w 112"/>
                <a:gd name="T19" fmla="*/ 9 h 112"/>
                <a:gd name="T20" fmla="*/ 9 w 112"/>
                <a:gd name="T21" fmla="*/ 11 h 112"/>
                <a:gd name="T22" fmla="*/ 8 w 112"/>
                <a:gd name="T23" fmla="*/ 14 h 112"/>
                <a:gd name="T24" fmla="*/ 6 w 112"/>
                <a:gd name="T25" fmla="*/ 16 h 112"/>
                <a:gd name="T26" fmla="*/ 4 w 112"/>
                <a:gd name="T27" fmla="*/ 19 h 112"/>
                <a:gd name="T28" fmla="*/ 3 w 112"/>
                <a:gd name="T29" fmla="*/ 21 h 112"/>
                <a:gd name="T30" fmla="*/ 2 w 112"/>
                <a:gd name="T31" fmla="*/ 24 h 112"/>
                <a:gd name="T32" fmla="*/ 1 w 112"/>
                <a:gd name="T33" fmla="*/ 27 h 112"/>
                <a:gd name="T34" fmla="*/ 1 w 112"/>
                <a:gd name="T35" fmla="*/ 29 h 112"/>
                <a:gd name="T36" fmla="*/ 0 w 112"/>
                <a:gd name="T37" fmla="*/ 32 h 112"/>
                <a:gd name="T38" fmla="*/ 0 w 112"/>
                <a:gd name="T39" fmla="*/ 35 h 11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2" h="112">
                  <a:moveTo>
                    <a:pt x="112" y="0"/>
                  </a:moveTo>
                  <a:lnTo>
                    <a:pt x="104" y="0"/>
                  </a:lnTo>
                  <a:lnTo>
                    <a:pt x="95" y="1"/>
                  </a:lnTo>
                  <a:lnTo>
                    <a:pt x="86" y="3"/>
                  </a:lnTo>
                  <a:lnTo>
                    <a:pt x="77" y="6"/>
                  </a:lnTo>
                  <a:lnTo>
                    <a:pt x="68" y="9"/>
                  </a:lnTo>
                  <a:lnTo>
                    <a:pt x="60" y="13"/>
                  </a:lnTo>
                  <a:lnTo>
                    <a:pt x="52" y="18"/>
                  </a:lnTo>
                  <a:lnTo>
                    <a:pt x="44" y="24"/>
                  </a:lnTo>
                  <a:lnTo>
                    <a:pt x="37" y="30"/>
                  </a:lnTo>
                  <a:lnTo>
                    <a:pt x="30" y="36"/>
                  </a:lnTo>
                  <a:lnTo>
                    <a:pt x="24" y="44"/>
                  </a:lnTo>
                  <a:lnTo>
                    <a:pt x="19" y="51"/>
                  </a:lnTo>
                  <a:lnTo>
                    <a:pt x="14" y="60"/>
                  </a:lnTo>
                  <a:lnTo>
                    <a:pt x="10" y="67"/>
                  </a:lnTo>
                  <a:lnTo>
                    <a:pt x="7" y="76"/>
                  </a:lnTo>
                  <a:lnTo>
                    <a:pt x="4" y="85"/>
                  </a:lnTo>
                  <a:lnTo>
                    <a:pt x="2" y="94"/>
                  </a:lnTo>
                  <a:lnTo>
                    <a:pt x="1" y="103"/>
                  </a:lnTo>
                  <a:lnTo>
                    <a:pt x="0" y="112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82" name="Freeform 212"/>
            <p:cNvSpPr>
              <a:spLocks/>
            </p:cNvSpPr>
            <p:nvPr/>
          </p:nvSpPr>
          <p:spPr bwMode="auto">
            <a:xfrm>
              <a:off x="2372" y="3391"/>
              <a:ext cx="35" cy="35"/>
            </a:xfrm>
            <a:custGeom>
              <a:avLst/>
              <a:gdLst>
                <a:gd name="T0" fmla="*/ 35 w 113"/>
                <a:gd name="T1" fmla="*/ 35 h 112"/>
                <a:gd name="T2" fmla="*/ 35 w 113"/>
                <a:gd name="T3" fmla="*/ 32 h 112"/>
                <a:gd name="T4" fmla="*/ 34 w 113"/>
                <a:gd name="T5" fmla="*/ 29 h 112"/>
                <a:gd name="T6" fmla="*/ 34 w 113"/>
                <a:gd name="T7" fmla="*/ 27 h 112"/>
                <a:gd name="T8" fmla="*/ 33 w 113"/>
                <a:gd name="T9" fmla="*/ 24 h 112"/>
                <a:gd name="T10" fmla="*/ 32 w 113"/>
                <a:gd name="T11" fmla="*/ 21 h 112"/>
                <a:gd name="T12" fmla="*/ 31 w 113"/>
                <a:gd name="T13" fmla="*/ 19 h 112"/>
                <a:gd name="T14" fmla="*/ 29 w 113"/>
                <a:gd name="T15" fmla="*/ 16 h 112"/>
                <a:gd name="T16" fmla="*/ 28 w 113"/>
                <a:gd name="T17" fmla="*/ 14 h 112"/>
                <a:gd name="T18" fmla="*/ 26 w 113"/>
                <a:gd name="T19" fmla="*/ 11 h 112"/>
                <a:gd name="T20" fmla="*/ 24 w 113"/>
                <a:gd name="T21" fmla="*/ 9 h 112"/>
                <a:gd name="T22" fmla="*/ 21 w 113"/>
                <a:gd name="T23" fmla="*/ 8 h 112"/>
                <a:gd name="T24" fmla="*/ 19 w 113"/>
                <a:gd name="T25" fmla="*/ 6 h 112"/>
                <a:gd name="T26" fmla="*/ 17 w 113"/>
                <a:gd name="T27" fmla="*/ 4 h 112"/>
                <a:gd name="T28" fmla="*/ 14 w 113"/>
                <a:gd name="T29" fmla="*/ 3 h 112"/>
                <a:gd name="T30" fmla="*/ 11 w 113"/>
                <a:gd name="T31" fmla="*/ 2 h 112"/>
                <a:gd name="T32" fmla="*/ 9 w 113"/>
                <a:gd name="T33" fmla="*/ 1 h 112"/>
                <a:gd name="T34" fmla="*/ 6 w 113"/>
                <a:gd name="T35" fmla="*/ 0 h 112"/>
                <a:gd name="T36" fmla="*/ 3 w 113"/>
                <a:gd name="T37" fmla="*/ 0 h 112"/>
                <a:gd name="T38" fmla="*/ 0 w 113"/>
                <a:gd name="T39" fmla="*/ 0 h 11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3" h="112">
                  <a:moveTo>
                    <a:pt x="113" y="112"/>
                  </a:moveTo>
                  <a:lnTo>
                    <a:pt x="112" y="103"/>
                  </a:lnTo>
                  <a:lnTo>
                    <a:pt x="111" y="94"/>
                  </a:lnTo>
                  <a:lnTo>
                    <a:pt x="110" y="85"/>
                  </a:lnTo>
                  <a:lnTo>
                    <a:pt x="107" y="76"/>
                  </a:lnTo>
                  <a:lnTo>
                    <a:pt x="103" y="67"/>
                  </a:lnTo>
                  <a:lnTo>
                    <a:pt x="100" y="60"/>
                  </a:lnTo>
                  <a:lnTo>
                    <a:pt x="94" y="51"/>
                  </a:lnTo>
                  <a:lnTo>
                    <a:pt x="90" y="44"/>
                  </a:lnTo>
                  <a:lnTo>
                    <a:pt x="83" y="36"/>
                  </a:lnTo>
                  <a:lnTo>
                    <a:pt x="76" y="30"/>
                  </a:lnTo>
                  <a:lnTo>
                    <a:pt x="69" y="24"/>
                  </a:lnTo>
                  <a:lnTo>
                    <a:pt x="62" y="18"/>
                  </a:lnTo>
                  <a:lnTo>
                    <a:pt x="54" y="13"/>
                  </a:lnTo>
                  <a:lnTo>
                    <a:pt x="46" y="9"/>
                  </a:lnTo>
                  <a:lnTo>
                    <a:pt x="37" y="6"/>
                  </a:lnTo>
                  <a:lnTo>
                    <a:pt x="28" y="3"/>
                  </a:lnTo>
                  <a:lnTo>
                    <a:pt x="19" y="1"/>
                  </a:lnTo>
                  <a:lnTo>
                    <a:pt x="10" y="0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83" name="Freeform 213"/>
            <p:cNvSpPr>
              <a:spLocks/>
            </p:cNvSpPr>
            <p:nvPr/>
          </p:nvSpPr>
          <p:spPr bwMode="auto">
            <a:xfrm>
              <a:off x="2372" y="3719"/>
              <a:ext cx="35" cy="35"/>
            </a:xfrm>
            <a:custGeom>
              <a:avLst/>
              <a:gdLst>
                <a:gd name="T0" fmla="*/ 0 w 113"/>
                <a:gd name="T1" fmla="*/ 35 h 113"/>
                <a:gd name="T2" fmla="*/ 3 w 113"/>
                <a:gd name="T3" fmla="*/ 35 h 113"/>
                <a:gd name="T4" fmla="*/ 6 w 113"/>
                <a:gd name="T5" fmla="*/ 34 h 113"/>
                <a:gd name="T6" fmla="*/ 9 w 113"/>
                <a:gd name="T7" fmla="*/ 34 h 113"/>
                <a:gd name="T8" fmla="*/ 11 w 113"/>
                <a:gd name="T9" fmla="*/ 33 h 113"/>
                <a:gd name="T10" fmla="*/ 14 w 113"/>
                <a:gd name="T11" fmla="*/ 32 h 113"/>
                <a:gd name="T12" fmla="*/ 17 w 113"/>
                <a:gd name="T13" fmla="*/ 31 h 113"/>
                <a:gd name="T14" fmla="*/ 19 w 113"/>
                <a:gd name="T15" fmla="*/ 29 h 113"/>
                <a:gd name="T16" fmla="*/ 21 w 113"/>
                <a:gd name="T17" fmla="*/ 28 h 113"/>
                <a:gd name="T18" fmla="*/ 24 w 113"/>
                <a:gd name="T19" fmla="*/ 26 h 113"/>
                <a:gd name="T20" fmla="*/ 26 w 113"/>
                <a:gd name="T21" fmla="*/ 24 h 113"/>
                <a:gd name="T22" fmla="*/ 28 w 113"/>
                <a:gd name="T23" fmla="*/ 21 h 113"/>
                <a:gd name="T24" fmla="*/ 29 w 113"/>
                <a:gd name="T25" fmla="*/ 19 h 113"/>
                <a:gd name="T26" fmla="*/ 31 w 113"/>
                <a:gd name="T27" fmla="*/ 16 h 113"/>
                <a:gd name="T28" fmla="*/ 32 w 113"/>
                <a:gd name="T29" fmla="*/ 14 h 113"/>
                <a:gd name="T30" fmla="*/ 33 w 113"/>
                <a:gd name="T31" fmla="*/ 11 h 113"/>
                <a:gd name="T32" fmla="*/ 34 w 113"/>
                <a:gd name="T33" fmla="*/ 8 h 113"/>
                <a:gd name="T34" fmla="*/ 34 w 113"/>
                <a:gd name="T35" fmla="*/ 6 h 113"/>
                <a:gd name="T36" fmla="*/ 35 w 113"/>
                <a:gd name="T37" fmla="*/ 3 h 113"/>
                <a:gd name="T38" fmla="*/ 35 w 113"/>
                <a:gd name="T39" fmla="*/ 0 h 11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3" h="113">
                  <a:moveTo>
                    <a:pt x="0" y="113"/>
                  </a:moveTo>
                  <a:lnTo>
                    <a:pt x="10" y="113"/>
                  </a:lnTo>
                  <a:lnTo>
                    <a:pt x="19" y="111"/>
                  </a:lnTo>
                  <a:lnTo>
                    <a:pt x="28" y="109"/>
                  </a:lnTo>
                  <a:lnTo>
                    <a:pt x="37" y="106"/>
                  </a:lnTo>
                  <a:lnTo>
                    <a:pt x="46" y="103"/>
                  </a:lnTo>
                  <a:lnTo>
                    <a:pt x="54" y="99"/>
                  </a:lnTo>
                  <a:lnTo>
                    <a:pt x="62" y="95"/>
                  </a:lnTo>
                  <a:lnTo>
                    <a:pt x="69" y="89"/>
                  </a:lnTo>
                  <a:lnTo>
                    <a:pt x="76" y="83"/>
                  </a:lnTo>
                  <a:lnTo>
                    <a:pt x="83" y="76"/>
                  </a:lnTo>
                  <a:lnTo>
                    <a:pt x="90" y="69"/>
                  </a:lnTo>
                  <a:lnTo>
                    <a:pt x="94" y="61"/>
                  </a:lnTo>
                  <a:lnTo>
                    <a:pt x="100" y="53"/>
                  </a:lnTo>
                  <a:lnTo>
                    <a:pt x="103" y="45"/>
                  </a:lnTo>
                  <a:lnTo>
                    <a:pt x="107" y="36"/>
                  </a:lnTo>
                  <a:lnTo>
                    <a:pt x="110" y="27"/>
                  </a:lnTo>
                  <a:lnTo>
                    <a:pt x="111" y="18"/>
                  </a:lnTo>
                  <a:lnTo>
                    <a:pt x="112" y="9"/>
                  </a:lnTo>
                  <a:lnTo>
                    <a:pt x="113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84" name="Freeform 214"/>
            <p:cNvSpPr>
              <a:spLocks/>
            </p:cNvSpPr>
            <p:nvPr/>
          </p:nvSpPr>
          <p:spPr bwMode="auto">
            <a:xfrm>
              <a:off x="2687" y="3719"/>
              <a:ext cx="35" cy="35"/>
            </a:xfrm>
            <a:custGeom>
              <a:avLst/>
              <a:gdLst>
                <a:gd name="T0" fmla="*/ 0 w 112"/>
                <a:gd name="T1" fmla="*/ 0 h 113"/>
                <a:gd name="T2" fmla="*/ 0 w 112"/>
                <a:gd name="T3" fmla="*/ 3 h 113"/>
                <a:gd name="T4" fmla="*/ 1 w 112"/>
                <a:gd name="T5" fmla="*/ 6 h 113"/>
                <a:gd name="T6" fmla="*/ 1 w 112"/>
                <a:gd name="T7" fmla="*/ 8 h 113"/>
                <a:gd name="T8" fmla="*/ 2 w 112"/>
                <a:gd name="T9" fmla="*/ 11 h 113"/>
                <a:gd name="T10" fmla="*/ 3 w 112"/>
                <a:gd name="T11" fmla="*/ 14 h 113"/>
                <a:gd name="T12" fmla="*/ 4 w 112"/>
                <a:gd name="T13" fmla="*/ 16 h 113"/>
                <a:gd name="T14" fmla="*/ 6 w 112"/>
                <a:gd name="T15" fmla="*/ 19 h 113"/>
                <a:gd name="T16" fmla="*/ 8 w 112"/>
                <a:gd name="T17" fmla="*/ 21 h 113"/>
                <a:gd name="T18" fmla="*/ 9 w 112"/>
                <a:gd name="T19" fmla="*/ 24 h 113"/>
                <a:gd name="T20" fmla="*/ 12 w 112"/>
                <a:gd name="T21" fmla="*/ 26 h 113"/>
                <a:gd name="T22" fmla="*/ 14 w 112"/>
                <a:gd name="T23" fmla="*/ 28 h 113"/>
                <a:gd name="T24" fmla="*/ 16 w 112"/>
                <a:gd name="T25" fmla="*/ 29 h 113"/>
                <a:gd name="T26" fmla="*/ 19 w 112"/>
                <a:gd name="T27" fmla="*/ 31 h 113"/>
                <a:gd name="T28" fmla="*/ 21 w 112"/>
                <a:gd name="T29" fmla="*/ 32 h 113"/>
                <a:gd name="T30" fmla="*/ 24 w 112"/>
                <a:gd name="T31" fmla="*/ 33 h 113"/>
                <a:gd name="T32" fmla="*/ 27 w 112"/>
                <a:gd name="T33" fmla="*/ 34 h 113"/>
                <a:gd name="T34" fmla="*/ 30 w 112"/>
                <a:gd name="T35" fmla="*/ 34 h 113"/>
                <a:gd name="T36" fmla="*/ 33 w 112"/>
                <a:gd name="T37" fmla="*/ 35 h 113"/>
                <a:gd name="T38" fmla="*/ 35 w 112"/>
                <a:gd name="T39" fmla="*/ 35 h 11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2" h="113">
                  <a:moveTo>
                    <a:pt x="0" y="0"/>
                  </a:moveTo>
                  <a:lnTo>
                    <a:pt x="1" y="9"/>
                  </a:lnTo>
                  <a:lnTo>
                    <a:pt x="2" y="18"/>
                  </a:lnTo>
                  <a:lnTo>
                    <a:pt x="4" y="27"/>
                  </a:lnTo>
                  <a:lnTo>
                    <a:pt x="7" y="36"/>
                  </a:lnTo>
                  <a:lnTo>
                    <a:pt x="10" y="45"/>
                  </a:lnTo>
                  <a:lnTo>
                    <a:pt x="14" y="53"/>
                  </a:lnTo>
                  <a:lnTo>
                    <a:pt x="19" y="61"/>
                  </a:lnTo>
                  <a:lnTo>
                    <a:pt x="24" y="69"/>
                  </a:lnTo>
                  <a:lnTo>
                    <a:pt x="30" y="76"/>
                  </a:lnTo>
                  <a:lnTo>
                    <a:pt x="37" y="83"/>
                  </a:lnTo>
                  <a:lnTo>
                    <a:pt x="44" y="89"/>
                  </a:lnTo>
                  <a:lnTo>
                    <a:pt x="52" y="95"/>
                  </a:lnTo>
                  <a:lnTo>
                    <a:pt x="60" y="99"/>
                  </a:lnTo>
                  <a:lnTo>
                    <a:pt x="68" y="103"/>
                  </a:lnTo>
                  <a:lnTo>
                    <a:pt x="77" y="106"/>
                  </a:lnTo>
                  <a:lnTo>
                    <a:pt x="86" y="109"/>
                  </a:lnTo>
                  <a:lnTo>
                    <a:pt x="95" y="111"/>
                  </a:lnTo>
                  <a:lnTo>
                    <a:pt x="104" y="113"/>
                  </a:lnTo>
                  <a:lnTo>
                    <a:pt x="112" y="113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85" name="Freeform 215"/>
            <p:cNvSpPr>
              <a:spLocks/>
            </p:cNvSpPr>
            <p:nvPr/>
          </p:nvSpPr>
          <p:spPr bwMode="auto">
            <a:xfrm>
              <a:off x="2372" y="2551"/>
              <a:ext cx="35" cy="35"/>
            </a:xfrm>
            <a:custGeom>
              <a:avLst/>
              <a:gdLst>
                <a:gd name="T0" fmla="*/ 0 w 113"/>
                <a:gd name="T1" fmla="*/ 35 h 113"/>
                <a:gd name="T2" fmla="*/ 3 w 113"/>
                <a:gd name="T3" fmla="*/ 35 h 113"/>
                <a:gd name="T4" fmla="*/ 6 w 113"/>
                <a:gd name="T5" fmla="*/ 35 h 113"/>
                <a:gd name="T6" fmla="*/ 9 w 113"/>
                <a:gd name="T7" fmla="*/ 34 h 113"/>
                <a:gd name="T8" fmla="*/ 11 w 113"/>
                <a:gd name="T9" fmla="*/ 33 h 113"/>
                <a:gd name="T10" fmla="*/ 14 w 113"/>
                <a:gd name="T11" fmla="*/ 32 h 113"/>
                <a:gd name="T12" fmla="*/ 17 w 113"/>
                <a:gd name="T13" fmla="*/ 31 h 113"/>
                <a:gd name="T14" fmla="*/ 19 w 113"/>
                <a:gd name="T15" fmla="*/ 29 h 113"/>
                <a:gd name="T16" fmla="*/ 21 w 113"/>
                <a:gd name="T17" fmla="*/ 28 h 113"/>
                <a:gd name="T18" fmla="*/ 24 w 113"/>
                <a:gd name="T19" fmla="*/ 26 h 113"/>
                <a:gd name="T20" fmla="*/ 26 w 113"/>
                <a:gd name="T21" fmla="*/ 24 h 113"/>
                <a:gd name="T22" fmla="*/ 28 w 113"/>
                <a:gd name="T23" fmla="*/ 21 h 113"/>
                <a:gd name="T24" fmla="*/ 29 w 113"/>
                <a:gd name="T25" fmla="*/ 19 h 113"/>
                <a:gd name="T26" fmla="*/ 31 w 113"/>
                <a:gd name="T27" fmla="*/ 16 h 113"/>
                <a:gd name="T28" fmla="*/ 32 w 113"/>
                <a:gd name="T29" fmla="*/ 14 h 113"/>
                <a:gd name="T30" fmla="*/ 33 w 113"/>
                <a:gd name="T31" fmla="*/ 11 h 113"/>
                <a:gd name="T32" fmla="*/ 34 w 113"/>
                <a:gd name="T33" fmla="*/ 8 h 113"/>
                <a:gd name="T34" fmla="*/ 34 w 113"/>
                <a:gd name="T35" fmla="*/ 6 h 113"/>
                <a:gd name="T36" fmla="*/ 35 w 113"/>
                <a:gd name="T37" fmla="*/ 3 h 113"/>
                <a:gd name="T38" fmla="*/ 35 w 113"/>
                <a:gd name="T39" fmla="*/ 0 h 11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3" h="113">
                  <a:moveTo>
                    <a:pt x="0" y="113"/>
                  </a:moveTo>
                  <a:lnTo>
                    <a:pt x="10" y="113"/>
                  </a:lnTo>
                  <a:lnTo>
                    <a:pt x="19" y="112"/>
                  </a:lnTo>
                  <a:lnTo>
                    <a:pt x="28" y="109"/>
                  </a:lnTo>
                  <a:lnTo>
                    <a:pt x="37" y="107"/>
                  </a:lnTo>
                  <a:lnTo>
                    <a:pt x="46" y="104"/>
                  </a:lnTo>
                  <a:lnTo>
                    <a:pt x="54" y="99"/>
                  </a:lnTo>
                  <a:lnTo>
                    <a:pt x="62" y="95"/>
                  </a:lnTo>
                  <a:lnTo>
                    <a:pt x="69" y="89"/>
                  </a:lnTo>
                  <a:lnTo>
                    <a:pt x="76" y="84"/>
                  </a:lnTo>
                  <a:lnTo>
                    <a:pt x="83" y="77"/>
                  </a:lnTo>
                  <a:lnTo>
                    <a:pt x="90" y="69"/>
                  </a:lnTo>
                  <a:lnTo>
                    <a:pt x="94" y="62"/>
                  </a:lnTo>
                  <a:lnTo>
                    <a:pt x="100" y="53"/>
                  </a:lnTo>
                  <a:lnTo>
                    <a:pt x="103" y="45"/>
                  </a:lnTo>
                  <a:lnTo>
                    <a:pt x="107" y="36"/>
                  </a:lnTo>
                  <a:lnTo>
                    <a:pt x="110" y="27"/>
                  </a:lnTo>
                  <a:lnTo>
                    <a:pt x="111" y="18"/>
                  </a:lnTo>
                  <a:lnTo>
                    <a:pt x="112" y="9"/>
                  </a:lnTo>
                  <a:lnTo>
                    <a:pt x="113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86" name="Freeform 216"/>
            <p:cNvSpPr>
              <a:spLocks/>
            </p:cNvSpPr>
            <p:nvPr/>
          </p:nvSpPr>
          <p:spPr bwMode="auto">
            <a:xfrm>
              <a:off x="2687" y="2551"/>
              <a:ext cx="35" cy="35"/>
            </a:xfrm>
            <a:custGeom>
              <a:avLst/>
              <a:gdLst>
                <a:gd name="T0" fmla="*/ 0 w 112"/>
                <a:gd name="T1" fmla="*/ 0 h 113"/>
                <a:gd name="T2" fmla="*/ 0 w 112"/>
                <a:gd name="T3" fmla="*/ 3 h 113"/>
                <a:gd name="T4" fmla="*/ 1 w 112"/>
                <a:gd name="T5" fmla="*/ 6 h 113"/>
                <a:gd name="T6" fmla="*/ 1 w 112"/>
                <a:gd name="T7" fmla="*/ 8 h 113"/>
                <a:gd name="T8" fmla="*/ 2 w 112"/>
                <a:gd name="T9" fmla="*/ 11 h 113"/>
                <a:gd name="T10" fmla="*/ 3 w 112"/>
                <a:gd name="T11" fmla="*/ 14 h 113"/>
                <a:gd name="T12" fmla="*/ 4 w 112"/>
                <a:gd name="T13" fmla="*/ 16 h 113"/>
                <a:gd name="T14" fmla="*/ 6 w 112"/>
                <a:gd name="T15" fmla="*/ 19 h 113"/>
                <a:gd name="T16" fmla="*/ 8 w 112"/>
                <a:gd name="T17" fmla="*/ 21 h 113"/>
                <a:gd name="T18" fmla="*/ 9 w 112"/>
                <a:gd name="T19" fmla="*/ 24 h 113"/>
                <a:gd name="T20" fmla="*/ 12 w 112"/>
                <a:gd name="T21" fmla="*/ 26 h 113"/>
                <a:gd name="T22" fmla="*/ 14 w 112"/>
                <a:gd name="T23" fmla="*/ 28 h 113"/>
                <a:gd name="T24" fmla="*/ 16 w 112"/>
                <a:gd name="T25" fmla="*/ 29 h 113"/>
                <a:gd name="T26" fmla="*/ 19 w 112"/>
                <a:gd name="T27" fmla="*/ 31 h 113"/>
                <a:gd name="T28" fmla="*/ 21 w 112"/>
                <a:gd name="T29" fmla="*/ 32 h 113"/>
                <a:gd name="T30" fmla="*/ 24 w 112"/>
                <a:gd name="T31" fmla="*/ 33 h 113"/>
                <a:gd name="T32" fmla="*/ 27 w 112"/>
                <a:gd name="T33" fmla="*/ 34 h 113"/>
                <a:gd name="T34" fmla="*/ 30 w 112"/>
                <a:gd name="T35" fmla="*/ 35 h 113"/>
                <a:gd name="T36" fmla="*/ 33 w 112"/>
                <a:gd name="T37" fmla="*/ 35 h 113"/>
                <a:gd name="T38" fmla="*/ 35 w 112"/>
                <a:gd name="T39" fmla="*/ 35 h 11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2" h="113">
                  <a:moveTo>
                    <a:pt x="0" y="0"/>
                  </a:moveTo>
                  <a:lnTo>
                    <a:pt x="1" y="9"/>
                  </a:lnTo>
                  <a:lnTo>
                    <a:pt x="2" y="18"/>
                  </a:lnTo>
                  <a:lnTo>
                    <a:pt x="4" y="27"/>
                  </a:lnTo>
                  <a:lnTo>
                    <a:pt x="7" y="36"/>
                  </a:lnTo>
                  <a:lnTo>
                    <a:pt x="10" y="45"/>
                  </a:lnTo>
                  <a:lnTo>
                    <a:pt x="14" y="53"/>
                  </a:lnTo>
                  <a:lnTo>
                    <a:pt x="19" y="62"/>
                  </a:lnTo>
                  <a:lnTo>
                    <a:pt x="24" y="69"/>
                  </a:lnTo>
                  <a:lnTo>
                    <a:pt x="30" y="77"/>
                  </a:lnTo>
                  <a:lnTo>
                    <a:pt x="37" y="84"/>
                  </a:lnTo>
                  <a:lnTo>
                    <a:pt x="44" y="89"/>
                  </a:lnTo>
                  <a:lnTo>
                    <a:pt x="52" y="95"/>
                  </a:lnTo>
                  <a:lnTo>
                    <a:pt x="60" y="99"/>
                  </a:lnTo>
                  <a:lnTo>
                    <a:pt x="68" y="104"/>
                  </a:lnTo>
                  <a:lnTo>
                    <a:pt x="77" y="107"/>
                  </a:lnTo>
                  <a:lnTo>
                    <a:pt x="86" y="109"/>
                  </a:lnTo>
                  <a:lnTo>
                    <a:pt x="95" y="112"/>
                  </a:lnTo>
                  <a:lnTo>
                    <a:pt x="104" y="113"/>
                  </a:lnTo>
                  <a:lnTo>
                    <a:pt x="112" y="113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87" name="Line 217"/>
            <p:cNvSpPr>
              <a:spLocks noChangeShapeType="1"/>
            </p:cNvSpPr>
            <p:nvPr/>
          </p:nvSpPr>
          <p:spPr bwMode="auto">
            <a:xfrm>
              <a:off x="2405" y="3391"/>
              <a:ext cx="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488" name="Line 218"/>
            <p:cNvSpPr>
              <a:spLocks noChangeShapeType="1"/>
            </p:cNvSpPr>
            <p:nvPr/>
          </p:nvSpPr>
          <p:spPr bwMode="auto">
            <a:xfrm flipH="1">
              <a:off x="2396" y="3391"/>
              <a:ext cx="9" cy="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87761" name="Group 369"/>
          <p:cNvGrpSpPr>
            <a:grpSpLocks/>
          </p:cNvGrpSpPr>
          <p:nvPr/>
        </p:nvGrpSpPr>
        <p:grpSpPr bwMode="auto">
          <a:xfrm>
            <a:off x="4019550" y="593725"/>
            <a:ext cx="930275" cy="254000"/>
            <a:chOff x="2532" y="374"/>
            <a:chExt cx="586" cy="160"/>
          </a:xfrm>
        </p:grpSpPr>
        <p:sp>
          <p:nvSpPr>
            <p:cNvPr id="48319" name="Freeform 239"/>
            <p:cNvSpPr>
              <a:spLocks/>
            </p:cNvSpPr>
            <p:nvPr/>
          </p:nvSpPr>
          <p:spPr bwMode="auto">
            <a:xfrm>
              <a:off x="2532" y="389"/>
              <a:ext cx="57" cy="114"/>
            </a:xfrm>
            <a:custGeom>
              <a:avLst/>
              <a:gdLst>
                <a:gd name="T0" fmla="*/ 0 w 180"/>
                <a:gd name="T1" fmla="*/ 114 h 363"/>
                <a:gd name="T2" fmla="*/ 57 w 180"/>
                <a:gd name="T3" fmla="*/ 0 h 363"/>
                <a:gd name="T4" fmla="*/ 53 w 180"/>
                <a:gd name="T5" fmla="*/ 114 h 3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363">
                  <a:moveTo>
                    <a:pt x="0" y="363"/>
                  </a:moveTo>
                  <a:lnTo>
                    <a:pt x="180" y="0"/>
                  </a:lnTo>
                  <a:lnTo>
                    <a:pt x="168" y="363"/>
                  </a:lnTo>
                </a:path>
              </a:pathLst>
            </a:custGeom>
            <a:noFill/>
            <a:ln w="127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20" name="Line 240"/>
            <p:cNvSpPr>
              <a:spLocks noChangeShapeType="1"/>
            </p:cNvSpPr>
            <p:nvPr/>
          </p:nvSpPr>
          <p:spPr bwMode="auto">
            <a:xfrm flipH="1">
              <a:off x="2550" y="470"/>
              <a:ext cx="37" cy="0"/>
            </a:xfrm>
            <a:prstGeom prst="line">
              <a:avLst/>
            </a:prstGeom>
            <a:noFill/>
            <a:ln w="127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21" name="Freeform 241"/>
            <p:cNvSpPr>
              <a:spLocks/>
            </p:cNvSpPr>
            <p:nvPr/>
          </p:nvSpPr>
          <p:spPr bwMode="auto">
            <a:xfrm>
              <a:off x="2727" y="389"/>
              <a:ext cx="56" cy="114"/>
            </a:xfrm>
            <a:custGeom>
              <a:avLst/>
              <a:gdLst>
                <a:gd name="T0" fmla="*/ 0 w 180"/>
                <a:gd name="T1" fmla="*/ 114 h 363"/>
                <a:gd name="T2" fmla="*/ 56 w 180"/>
                <a:gd name="T3" fmla="*/ 0 h 363"/>
                <a:gd name="T4" fmla="*/ 52 w 180"/>
                <a:gd name="T5" fmla="*/ 114 h 3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363">
                  <a:moveTo>
                    <a:pt x="0" y="363"/>
                  </a:moveTo>
                  <a:lnTo>
                    <a:pt x="180" y="0"/>
                  </a:lnTo>
                  <a:lnTo>
                    <a:pt x="168" y="363"/>
                  </a:lnTo>
                </a:path>
              </a:pathLst>
            </a:custGeom>
            <a:noFill/>
            <a:ln w="127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22" name="Line 242"/>
            <p:cNvSpPr>
              <a:spLocks noChangeShapeType="1"/>
            </p:cNvSpPr>
            <p:nvPr/>
          </p:nvSpPr>
          <p:spPr bwMode="auto">
            <a:xfrm flipH="1">
              <a:off x="2742" y="470"/>
              <a:ext cx="37" cy="0"/>
            </a:xfrm>
            <a:prstGeom prst="line">
              <a:avLst/>
            </a:prstGeom>
            <a:noFill/>
            <a:ln w="127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23" name="Line 243"/>
            <p:cNvSpPr>
              <a:spLocks noChangeShapeType="1"/>
            </p:cNvSpPr>
            <p:nvPr/>
          </p:nvSpPr>
          <p:spPr bwMode="auto">
            <a:xfrm>
              <a:off x="2619" y="455"/>
              <a:ext cx="101" cy="0"/>
            </a:xfrm>
            <a:prstGeom prst="line">
              <a:avLst/>
            </a:prstGeom>
            <a:noFill/>
            <a:ln w="127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24" name="Freeform 244"/>
            <p:cNvSpPr>
              <a:spLocks/>
            </p:cNvSpPr>
            <p:nvPr/>
          </p:nvSpPr>
          <p:spPr bwMode="auto">
            <a:xfrm>
              <a:off x="2886" y="505"/>
              <a:ext cx="31" cy="26"/>
            </a:xfrm>
            <a:custGeom>
              <a:avLst/>
              <a:gdLst>
                <a:gd name="T0" fmla="*/ 31 w 104"/>
                <a:gd name="T1" fmla="*/ 0 h 87"/>
                <a:gd name="T2" fmla="*/ 9 w 104"/>
                <a:gd name="T3" fmla="*/ 12 h 87"/>
                <a:gd name="T4" fmla="*/ 0 w 104"/>
                <a:gd name="T5" fmla="*/ 17 h 87"/>
                <a:gd name="T6" fmla="*/ 3 w 104"/>
                <a:gd name="T7" fmla="*/ 26 h 87"/>
                <a:gd name="T8" fmla="*/ 9 w 104"/>
                <a:gd name="T9" fmla="*/ 19 h 87"/>
                <a:gd name="T10" fmla="*/ 18 w 104"/>
                <a:gd name="T11" fmla="*/ 11 h 87"/>
                <a:gd name="T12" fmla="*/ 31 w 104"/>
                <a:gd name="T13" fmla="*/ 2 h 87"/>
                <a:gd name="T14" fmla="*/ 31 w 104"/>
                <a:gd name="T15" fmla="*/ 2 h 87"/>
                <a:gd name="T16" fmla="*/ 31 w 104"/>
                <a:gd name="T17" fmla="*/ 0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87">
                  <a:moveTo>
                    <a:pt x="103" y="0"/>
                  </a:moveTo>
                  <a:lnTo>
                    <a:pt x="31" y="39"/>
                  </a:lnTo>
                  <a:lnTo>
                    <a:pt x="0" y="57"/>
                  </a:lnTo>
                  <a:lnTo>
                    <a:pt x="11" y="87"/>
                  </a:lnTo>
                  <a:lnTo>
                    <a:pt x="31" y="64"/>
                  </a:lnTo>
                  <a:lnTo>
                    <a:pt x="61" y="37"/>
                  </a:lnTo>
                  <a:lnTo>
                    <a:pt x="103" y="7"/>
                  </a:lnTo>
                  <a:lnTo>
                    <a:pt x="104" y="7"/>
                  </a:lnTo>
                  <a:lnTo>
                    <a:pt x="103" y="0"/>
                  </a:lnTo>
                  <a:close/>
                </a:path>
              </a:pathLst>
            </a:custGeom>
            <a:solidFill>
              <a:srgbClr val="FF0000"/>
            </a:solidFill>
            <a:ln w="9525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25" name="Freeform 245"/>
            <p:cNvSpPr>
              <a:spLocks/>
            </p:cNvSpPr>
            <p:nvPr/>
          </p:nvSpPr>
          <p:spPr bwMode="auto">
            <a:xfrm>
              <a:off x="2928" y="472"/>
              <a:ext cx="28" cy="24"/>
            </a:xfrm>
            <a:custGeom>
              <a:avLst/>
              <a:gdLst>
                <a:gd name="T0" fmla="*/ 24 w 89"/>
                <a:gd name="T1" fmla="*/ 0 h 81"/>
                <a:gd name="T2" fmla="*/ 15 w 89"/>
                <a:gd name="T3" fmla="*/ 9 h 81"/>
                <a:gd name="T4" fmla="*/ 5 w 89"/>
                <a:gd name="T5" fmla="*/ 18 h 81"/>
                <a:gd name="T6" fmla="*/ 0 w 89"/>
                <a:gd name="T7" fmla="*/ 22 h 81"/>
                <a:gd name="T8" fmla="*/ 0 w 89"/>
                <a:gd name="T9" fmla="*/ 24 h 81"/>
                <a:gd name="T10" fmla="*/ 14 w 89"/>
                <a:gd name="T11" fmla="*/ 16 h 81"/>
                <a:gd name="T12" fmla="*/ 24 w 89"/>
                <a:gd name="T13" fmla="*/ 12 h 81"/>
                <a:gd name="T14" fmla="*/ 28 w 89"/>
                <a:gd name="T15" fmla="*/ 11 h 81"/>
                <a:gd name="T16" fmla="*/ 24 w 89"/>
                <a:gd name="T17" fmla="*/ 0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9" h="81">
                  <a:moveTo>
                    <a:pt x="76" y="0"/>
                  </a:moveTo>
                  <a:lnTo>
                    <a:pt x="47" y="32"/>
                  </a:lnTo>
                  <a:lnTo>
                    <a:pt x="15" y="61"/>
                  </a:lnTo>
                  <a:lnTo>
                    <a:pt x="0" y="74"/>
                  </a:lnTo>
                  <a:lnTo>
                    <a:pt x="1" y="81"/>
                  </a:lnTo>
                  <a:lnTo>
                    <a:pt x="46" y="54"/>
                  </a:lnTo>
                  <a:lnTo>
                    <a:pt x="76" y="40"/>
                  </a:lnTo>
                  <a:lnTo>
                    <a:pt x="89" y="36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FF0000"/>
            </a:solidFill>
            <a:ln w="9525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26" name="Freeform 246"/>
            <p:cNvSpPr>
              <a:spLocks/>
            </p:cNvSpPr>
            <p:nvPr/>
          </p:nvSpPr>
          <p:spPr bwMode="auto">
            <a:xfrm>
              <a:off x="2886" y="468"/>
              <a:ext cx="35" cy="55"/>
            </a:xfrm>
            <a:custGeom>
              <a:avLst/>
              <a:gdLst>
                <a:gd name="T0" fmla="*/ 16 w 115"/>
                <a:gd name="T1" fmla="*/ 0 h 176"/>
                <a:gd name="T2" fmla="*/ 5 w 115"/>
                <a:gd name="T3" fmla="*/ 44 h 176"/>
                <a:gd name="T4" fmla="*/ 0 w 115"/>
                <a:gd name="T5" fmla="*/ 55 h 176"/>
                <a:gd name="T6" fmla="*/ 9 w 115"/>
                <a:gd name="T7" fmla="*/ 49 h 176"/>
                <a:gd name="T8" fmla="*/ 23 w 115"/>
                <a:gd name="T9" fmla="*/ 0 h 176"/>
                <a:gd name="T10" fmla="*/ 35 w 115"/>
                <a:gd name="T11" fmla="*/ 0 h 176"/>
                <a:gd name="T12" fmla="*/ 16 w 115"/>
                <a:gd name="T13" fmla="*/ 0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5" h="176">
                  <a:moveTo>
                    <a:pt x="53" y="0"/>
                  </a:moveTo>
                  <a:lnTo>
                    <a:pt x="15" y="140"/>
                  </a:lnTo>
                  <a:lnTo>
                    <a:pt x="0" y="176"/>
                  </a:lnTo>
                  <a:lnTo>
                    <a:pt x="31" y="158"/>
                  </a:lnTo>
                  <a:lnTo>
                    <a:pt x="74" y="0"/>
                  </a:lnTo>
                  <a:lnTo>
                    <a:pt x="115" y="0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FF0000"/>
            </a:solidFill>
            <a:ln w="9525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27" name="Freeform 247"/>
            <p:cNvSpPr>
              <a:spLocks/>
            </p:cNvSpPr>
            <p:nvPr/>
          </p:nvSpPr>
          <p:spPr bwMode="auto">
            <a:xfrm>
              <a:off x="2901" y="468"/>
              <a:ext cx="62" cy="59"/>
            </a:xfrm>
            <a:custGeom>
              <a:avLst/>
              <a:gdLst>
                <a:gd name="T0" fmla="*/ 22 w 198"/>
                <a:gd name="T1" fmla="*/ 0 h 192"/>
                <a:gd name="T2" fmla="*/ 0 w 198"/>
                <a:gd name="T3" fmla="*/ 0 h 192"/>
                <a:gd name="T4" fmla="*/ 19 w 198"/>
                <a:gd name="T5" fmla="*/ 0 h 192"/>
                <a:gd name="T6" fmla="*/ 19 w 198"/>
                <a:gd name="T7" fmla="*/ 14 h 192"/>
                <a:gd name="T8" fmla="*/ 21 w 198"/>
                <a:gd name="T9" fmla="*/ 26 h 192"/>
                <a:gd name="T10" fmla="*/ 24 w 198"/>
                <a:gd name="T11" fmla="*/ 36 h 192"/>
                <a:gd name="T12" fmla="*/ 27 w 198"/>
                <a:gd name="T13" fmla="*/ 40 h 192"/>
                <a:gd name="T14" fmla="*/ 33 w 198"/>
                <a:gd name="T15" fmla="*/ 48 h 192"/>
                <a:gd name="T16" fmla="*/ 39 w 198"/>
                <a:gd name="T17" fmla="*/ 54 h 192"/>
                <a:gd name="T18" fmla="*/ 47 w 198"/>
                <a:gd name="T19" fmla="*/ 59 h 192"/>
                <a:gd name="T20" fmla="*/ 48 w 198"/>
                <a:gd name="T21" fmla="*/ 59 h 192"/>
                <a:gd name="T22" fmla="*/ 56 w 198"/>
                <a:gd name="T23" fmla="*/ 51 h 192"/>
                <a:gd name="T24" fmla="*/ 61 w 198"/>
                <a:gd name="T25" fmla="*/ 49 h 192"/>
                <a:gd name="T26" fmla="*/ 62 w 198"/>
                <a:gd name="T27" fmla="*/ 47 h 192"/>
                <a:gd name="T28" fmla="*/ 53 w 198"/>
                <a:gd name="T29" fmla="*/ 46 h 192"/>
                <a:gd name="T30" fmla="*/ 44 w 198"/>
                <a:gd name="T31" fmla="*/ 43 h 192"/>
                <a:gd name="T32" fmla="*/ 41 w 198"/>
                <a:gd name="T33" fmla="*/ 41 h 192"/>
                <a:gd name="T34" fmla="*/ 33 w 198"/>
                <a:gd name="T35" fmla="*/ 36 h 192"/>
                <a:gd name="T36" fmla="*/ 27 w 198"/>
                <a:gd name="T37" fmla="*/ 29 h 192"/>
                <a:gd name="T38" fmla="*/ 27 w 198"/>
                <a:gd name="T39" fmla="*/ 28 h 192"/>
                <a:gd name="T40" fmla="*/ 26 w 198"/>
                <a:gd name="T41" fmla="*/ 26 h 192"/>
                <a:gd name="T42" fmla="*/ 23 w 198"/>
                <a:gd name="T43" fmla="*/ 16 h 192"/>
                <a:gd name="T44" fmla="*/ 22 w 198"/>
                <a:gd name="T45" fmla="*/ 4 h 192"/>
                <a:gd name="T46" fmla="*/ 22 w 198"/>
                <a:gd name="T47" fmla="*/ 0 h 1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98" h="192">
                  <a:moveTo>
                    <a:pt x="70" y="0"/>
                  </a:moveTo>
                  <a:lnTo>
                    <a:pt x="0" y="0"/>
                  </a:lnTo>
                  <a:lnTo>
                    <a:pt x="62" y="0"/>
                  </a:lnTo>
                  <a:lnTo>
                    <a:pt x="61" y="46"/>
                  </a:lnTo>
                  <a:lnTo>
                    <a:pt x="66" y="84"/>
                  </a:lnTo>
                  <a:lnTo>
                    <a:pt x="76" y="116"/>
                  </a:lnTo>
                  <a:lnTo>
                    <a:pt x="85" y="131"/>
                  </a:lnTo>
                  <a:lnTo>
                    <a:pt x="105" y="156"/>
                  </a:lnTo>
                  <a:lnTo>
                    <a:pt x="126" y="176"/>
                  </a:lnTo>
                  <a:lnTo>
                    <a:pt x="151" y="191"/>
                  </a:lnTo>
                  <a:lnTo>
                    <a:pt x="154" y="192"/>
                  </a:lnTo>
                  <a:lnTo>
                    <a:pt x="180" y="166"/>
                  </a:lnTo>
                  <a:lnTo>
                    <a:pt x="196" y="161"/>
                  </a:lnTo>
                  <a:lnTo>
                    <a:pt x="198" y="152"/>
                  </a:lnTo>
                  <a:lnTo>
                    <a:pt x="169" y="149"/>
                  </a:lnTo>
                  <a:lnTo>
                    <a:pt x="142" y="139"/>
                  </a:lnTo>
                  <a:lnTo>
                    <a:pt x="131" y="134"/>
                  </a:lnTo>
                  <a:lnTo>
                    <a:pt x="105" y="117"/>
                  </a:lnTo>
                  <a:lnTo>
                    <a:pt x="87" y="95"/>
                  </a:lnTo>
                  <a:lnTo>
                    <a:pt x="85" y="92"/>
                  </a:lnTo>
                  <a:lnTo>
                    <a:pt x="84" y="85"/>
                  </a:lnTo>
                  <a:lnTo>
                    <a:pt x="73" y="53"/>
                  </a:lnTo>
                  <a:lnTo>
                    <a:pt x="70" y="13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FF0000"/>
            </a:solidFill>
            <a:ln w="9525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28" name="Freeform 248"/>
            <p:cNvSpPr>
              <a:spLocks/>
            </p:cNvSpPr>
            <p:nvPr/>
          </p:nvSpPr>
          <p:spPr bwMode="auto">
            <a:xfrm>
              <a:off x="2886" y="455"/>
              <a:ext cx="88" cy="15"/>
            </a:xfrm>
            <a:custGeom>
              <a:avLst/>
              <a:gdLst>
                <a:gd name="T0" fmla="*/ 84 w 282"/>
                <a:gd name="T1" fmla="*/ 0 h 50"/>
                <a:gd name="T2" fmla="*/ 76 w 282"/>
                <a:gd name="T3" fmla="*/ 10 h 50"/>
                <a:gd name="T4" fmla="*/ 57 w 282"/>
                <a:gd name="T5" fmla="*/ 10 h 50"/>
                <a:gd name="T6" fmla="*/ 51 w 282"/>
                <a:gd name="T7" fmla="*/ 10 h 50"/>
                <a:gd name="T8" fmla="*/ 30 w 282"/>
                <a:gd name="T9" fmla="*/ 10 h 50"/>
                <a:gd name="T10" fmla="*/ 23 w 282"/>
                <a:gd name="T11" fmla="*/ 10 h 50"/>
                <a:gd name="T12" fmla="*/ 0 w 282"/>
                <a:gd name="T13" fmla="*/ 10 h 50"/>
                <a:gd name="T14" fmla="*/ 2 w 282"/>
                <a:gd name="T15" fmla="*/ 15 h 50"/>
                <a:gd name="T16" fmla="*/ 12 w 282"/>
                <a:gd name="T17" fmla="*/ 13 h 50"/>
                <a:gd name="T18" fmla="*/ 15 w 282"/>
                <a:gd name="T19" fmla="*/ 13 h 50"/>
                <a:gd name="T20" fmla="*/ 37 w 282"/>
                <a:gd name="T21" fmla="*/ 13 h 50"/>
                <a:gd name="T22" fmla="*/ 88 w 282"/>
                <a:gd name="T23" fmla="*/ 13 h 50"/>
                <a:gd name="T24" fmla="*/ 84 w 282"/>
                <a:gd name="T25" fmla="*/ 0 h 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2" h="50">
                  <a:moveTo>
                    <a:pt x="270" y="0"/>
                  </a:moveTo>
                  <a:lnTo>
                    <a:pt x="242" y="32"/>
                  </a:lnTo>
                  <a:lnTo>
                    <a:pt x="182" y="32"/>
                  </a:lnTo>
                  <a:lnTo>
                    <a:pt x="162" y="32"/>
                  </a:lnTo>
                  <a:lnTo>
                    <a:pt x="96" y="32"/>
                  </a:lnTo>
                  <a:lnTo>
                    <a:pt x="75" y="32"/>
                  </a:lnTo>
                  <a:lnTo>
                    <a:pt x="0" y="32"/>
                  </a:lnTo>
                  <a:lnTo>
                    <a:pt x="8" y="50"/>
                  </a:lnTo>
                  <a:lnTo>
                    <a:pt x="38" y="43"/>
                  </a:lnTo>
                  <a:lnTo>
                    <a:pt x="49" y="43"/>
                  </a:lnTo>
                  <a:lnTo>
                    <a:pt x="119" y="43"/>
                  </a:lnTo>
                  <a:lnTo>
                    <a:pt x="282" y="43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FF0000"/>
            </a:solidFill>
            <a:ln w="9525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29" name="Freeform 249"/>
            <p:cNvSpPr>
              <a:spLocks/>
            </p:cNvSpPr>
            <p:nvPr/>
          </p:nvSpPr>
          <p:spPr bwMode="auto">
            <a:xfrm>
              <a:off x="2910" y="442"/>
              <a:ext cx="33" cy="22"/>
            </a:xfrm>
            <a:custGeom>
              <a:avLst/>
              <a:gdLst>
                <a:gd name="T0" fmla="*/ 6 w 107"/>
                <a:gd name="T1" fmla="*/ 0 h 76"/>
                <a:gd name="T2" fmla="*/ 0 w 107"/>
                <a:gd name="T3" fmla="*/ 22 h 76"/>
                <a:gd name="T4" fmla="*/ 6 w 107"/>
                <a:gd name="T5" fmla="*/ 22 h 76"/>
                <a:gd name="T6" fmla="*/ 13 w 107"/>
                <a:gd name="T7" fmla="*/ 0 h 76"/>
                <a:gd name="T8" fmla="*/ 33 w 107"/>
                <a:gd name="T9" fmla="*/ 0 h 76"/>
                <a:gd name="T10" fmla="*/ 6 w 107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76">
                  <a:moveTo>
                    <a:pt x="21" y="0"/>
                  </a:moveTo>
                  <a:lnTo>
                    <a:pt x="0" y="76"/>
                  </a:lnTo>
                  <a:lnTo>
                    <a:pt x="21" y="76"/>
                  </a:lnTo>
                  <a:lnTo>
                    <a:pt x="41" y="0"/>
                  </a:lnTo>
                  <a:lnTo>
                    <a:pt x="107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0000"/>
            </a:solidFill>
            <a:ln w="9525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30" name="Freeform 250"/>
            <p:cNvSpPr>
              <a:spLocks/>
            </p:cNvSpPr>
            <p:nvPr/>
          </p:nvSpPr>
          <p:spPr bwMode="auto">
            <a:xfrm>
              <a:off x="2917" y="442"/>
              <a:ext cx="33" cy="22"/>
            </a:xfrm>
            <a:custGeom>
              <a:avLst/>
              <a:gdLst>
                <a:gd name="T0" fmla="*/ 33 w 106"/>
                <a:gd name="T1" fmla="*/ 0 h 76"/>
                <a:gd name="T2" fmla="*/ 0 w 106"/>
                <a:gd name="T3" fmla="*/ 0 h 76"/>
                <a:gd name="T4" fmla="*/ 27 w 106"/>
                <a:gd name="T5" fmla="*/ 0 h 76"/>
                <a:gd name="T6" fmla="*/ 21 w 106"/>
                <a:gd name="T7" fmla="*/ 22 h 76"/>
                <a:gd name="T8" fmla="*/ 27 w 106"/>
                <a:gd name="T9" fmla="*/ 22 h 76"/>
                <a:gd name="T10" fmla="*/ 33 w 106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76">
                  <a:moveTo>
                    <a:pt x="106" y="0"/>
                  </a:moveTo>
                  <a:lnTo>
                    <a:pt x="0" y="0"/>
                  </a:lnTo>
                  <a:lnTo>
                    <a:pt x="86" y="0"/>
                  </a:lnTo>
                  <a:lnTo>
                    <a:pt x="66" y="76"/>
                  </a:lnTo>
                  <a:lnTo>
                    <a:pt x="86" y="76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F0000"/>
            </a:solidFill>
            <a:ln w="9525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31" name="Freeform 251"/>
            <p:cNvSpPr>
              <a:spLocks/>
            </p:cNvSpPr>
            <p:nvPr/>
          </p:nvSpPr>
          <p:spPr bwMode="auto">
            <a:xfrm>
              <a:off x="2897" y="429"/>
              <a:ext cx="77" cy="13"/>
            </a:xfrm>
            <a:custGeom>
              <a:avLst/>
              <a:gdLst>
                <a:gd name="T0" fmla="*/ 72 w 243"/>
                <a:gd name="T1" fmla="*/ 0 h 46"/>
                <a:gd name="T2" fmla="*/ 63 w 243"/>
                <a:gd name="T3" fmla="*/ 8 h 46"/>
                <a:gd name="T4" fmla="*/ 53 w 243"/>
                <a:gd name="T5" fmla="*/ 8 h 46"/>
                <a:gd name="T6" fmla="*/ 20 w 243"/>
                <a:gd name="T7" fmla="*/ 8 h 46"/>
                <a:gd name="T8" fmla="*/ 0 w 243"/>
                <a:gd name="T9" fmla="*/ 8 h 46"/>
                <a:gd name="T10" fmla="*/ 3 w 243"/>
                <a:gd name="T11" fmla="*/ 13 h 46"/>
                <a:gd name="T12" fmla="*/ 12 w 243"/>
                <a:gd name="T13" fmla="*/ 11 h 46"/>
                <a:gd name="T14" fmla="*/ 13 w 243"/>
                <a:gd name="T15" fmla="*/ 11 h 46"/>
                <a:gd name="T16" fmla="*/ 19 w 243"/>
                <a:gd name="T17" fmla="*/ 11 h 46"/>
                <a:gd name="T18" fmla="*/ 53 w 243"/>
                <a:gd name="T19" fmla="*/ 11 h 46"/>
                <a:gd name="T20" fmla="*/ 77 w 243"/>
                <a:gd name="T21" fmla="*/ 11 h 46"/>
                <a:gd name="T22" fmla="*/ 72 w 243"/>
                <a:gd name="T23" fmla="*/ 0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3" h="46">
                  <a:moveTo>
                    <a:pt x="227" y="0"/>
                  </a:moveTo>
                  <a:lnTo>
                    <a:pt x="199" y="29"/>
                  </a:lnTo>
                  <a:lnTo>
                    <a:pt x="168" y="29"/>
                  </a:lnTo>
                  <a:lnTo>
                    <a:pt x="63" y="29"/>
                  </a:lnTo>
                  <a:lnTo>
                    <a:pt x="0" y="29"/>
                  </a:lnTo>
                  <a:lnTo>
                    <a:pt x="8" y="46"/>
                  </a:lnTo>
                  <a:lnTo>
                    <a:pt x="39" y="40"/>
                  </a:lnTo>
                  <a:lnTo>
                    <a:pt x="40" y="40"/>
                  </a:lnTo>
                  <a:lnTo>
                    <a:pt x="60" y="40"/>
                  </a:lnTo>
                  <a:lnTo>
                    <a:pt x="166" y="40"/>
                  </a:lnTo>
                  <a:lnTo>
                    <a:pt x="243" y="40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FF0000"/>
            </a:solidFill>
            <a:ln w="9525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32" name="Freeform 252"/>
            <p:cNvSpPr>
              <a:spLocks/>
            </p:cNvSpPr>
            <p:nvPr/>
          </p:nvSpPr>
          <p:spPr bwMode="auto">
            <a:xfrm>
              <a:off x="2917" y="411"/>
              <a:ext cx="41" cy="26"/>
            </a:xfrm>
            <a:custGeom>
              <a:avLst/>
              <a:gdLst>
                <a:gd name="T0" fmla="*/ 33 w 134"/>
                <a:gd name="T1" fmla="*/ 0 h 83"/>
                <a:gd name="T2" fmla="*/ 30 w 134"/>
                <a:gd name="T3" fmla="*/ 12 h 83"/>
                <a:gd name="T4" fmla="*/ 26 w 134"/>
                <a:gd name="T5" fmla="*/ 26 h 83"/>
                <a:gd name="T6" fmla="*/ 6 w 134"/>
                <a:gd name="T7" fmla="*/ 26 h 83"/>
                <a:gd name="T8" fmla="*/ 0 w 134"/>
                <a:gd name="T9" fmla="*/ 26 h 83"/>
                <a:gd name="T10" fmla="*/ 32 w 134"/>
                <a:gd name="T11" fmla="*/ 26 h 83"/>
                <a:gd name="T12" fmla="*/ 36 w 134"/>
                <a:gd name="T13" fmla="*/ 11 h 83"/>
                <a:gd name="T14" fmla="*/ 41 w 134"/>
                <a:gd name="T15" fmla="*/ 6 h 83"/>
                <a:gd name="T16" fmla="*/ 33 w 134"/>
                <a:gd name="T17" fmla="*/ 0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83">
                  <a:moveTo>
                    <a:pt x="107" y="0"/>
                  </a:moveTo>
                  <a:lnTo>
                    <a:pt x="98" y="37"/>
                  </a:lnTo>
                  <a:lnTo>
                    <a:pt x="85" y="83"/>
                  </a:lnTo>
                  <a:lnTo>
                    <a:pt x="20" y="83"/>
                  </a:lnTo>
                  <a:lnTo>
                    <a:pt x="0" y="83"/>
                  </a:lnTo>
                  <a:lnTo>
                    <a:pt x="105" y="83"/>
                  </a:lnTo>
                  <a:lnTo>
                    <a:pt x="119" y="36"/>
                  </a:lnTo>
                  <a:lnTo>
                    <a:pt x="134" y="20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FF0000"/>
            </a:solidFill>
            <a:ln w="9525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33" name="Freeform 253"/>
            <p:cNvSpPr>
              <a:spLocks/>
            </p:cNvSpPr>
            <p:nvPr/>
          </p:nvSpPr>
          <p:spPr bwMode="auto">
            <a:xfrm>
              <a:off x="2917" y="411"/>
              <a:ext cx="15" cy="26"/>
            </a:xfrm>
            <a:custGeom>
              <a:avLst/>
              <a:gdLst>
                <a:gd name="T0" fmla="*/ 6 w 48"/>
                <a:gd name="T1" fmla="*/ 0 h 83"/>
                <a:gd name="T2" fmla="*/ 4 w 48"/>
                <a:gd name="T3" fmla="*/ 10 h 83"/>
                <a:gd name="T4" fmla="*/ 0 w 48"/>
                <a:gd name="T5" fmla="*/ 26 h 83"/>
                <a:gd name="T6" fmla="*/ 6 w 48"/>
                <a:gd name="T7" fmla="*/ 26 h 83"/>
                <a:gd name="T8" fmla="*/ 10 w 48"/>
                <a:gd name="T9" fmla="*/ 11 h 83"/>
                <a:gd name="T10" fmla="*/ 15 w 48"/>
                <a:gd name="T11" fmla="*/ 6 h 83"/>
                <a:gd name="T12" fmla="*/ 6 w 48"/>
                <a:gd name="T13" fmla="*/ 0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83">
                  <a:moveTo>
                    <a:pt x="20" y="0"/>
                  </a:moveTo>
                  <a:lnTo>
                    <a:pt x="13" y="33"/>
                  </a:lnTo>
                  <a:lnTo>
                    <a:pt x="0" y="83"/>
                  </a:lnTo>
                  <a:lnTo>
                    <a:pt x="20" y="83"/>
                  </a:lnTo>
                  <a:lnTo>
                    <a:pt x="32" y="36"/>
                  </a:lnTo>
                  <a:lnTo>
                    <a:pt x="48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0000"/>
            </a:solidFill>
            <a:ln w="9525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34" name="Freeform 254"/>
            <p:cNvSpPr>
              <a:spLocks/>
            </p:cNvSpPr>
            <p:nvPr/>
          </p:nvSpPr>
          <p:spPr bwMode="auto">
            <a:xfrm>
              <a:off x="2904" y="383"/>
              <a:ext cx="85" cy="33"/>
            </a:xfrm>
            <a:custGeom>
              <a:avLst/>
              <a:gdLst>
                <a:gd name="T0" fmla="*/ 85 w 273"/>
                <a:gd name="T1" fmla="*/ 0 h 108"/>
                <a:gd name="T2" fmla="*/ 74 w 273"/>
                <a:gd name="T3" fmla="*/ 2 h 108"/>
                <a:gd name="T4" fmla="*/ 69 w 273"/>
                <a:gd name="T5" fmla="*/ 22 h 108"/>
                <a:gd name="T6" fmla="*/ 0 w 273"/>
                <a:gd name="T7" fmla="*/ 22 h 108"/>
                <a:gd name="T8" fmla="*/ 68 w 273"/>
                <a:gd name="T9" fmla="*/ 25 h 108"/>
                <a:gd name="T10" fmla="*/ 66 w 273"/>
                <a:gd name="T11" fmla="*/ 33 h 108"/>
                <a:gd name="T12" fmla="*/ 74 w 273"/>
                <a:gd name="T13" fmla="*/ 30 h 108"/>
                <a:gd name="T14" fmla="*/ 77 w 273"/>
                <a:gd name="T15" fmla="*/ 19 h 108"/>
                <a:gd name="T16" fmla="*/ 80 w 273"/>
                <a:gd name="T17" fmla="*/ 5 h 108"/>
                <a:gd name="T18" fmla="*/ 85 w 273"/>
                <a:gd name="T19" fmla="*/ 0 h 1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3" h="108">
                  <a:moveTo>
                    <a:pt x="273" y="0"/>
                  </a:moveTo>
                  <a:lnTo>
                    <a:pt x="238" y="6"/>
                  </a:lnTo>
                  <a:lnTo>
                    <a:pt x="221" y="72"/>
                  </a:lnTo>
                  <a:lnTo>
                    <a:pt x="0" y="72"/>
                  </a:lnTo>
                  <a:lnTo>
                    <a:pt x="218" y="83"/>
                  </a:lnTo>
                  <a:lnTo>
                    <a:pt x="211" y="108"/>
                  </a:lnTo>
                  <a:lnTo>
                    <a:pt x="237" y="99"/>
                  </a:lnTo>
                  <a:lnTo>
                    <a:pt x="246" y="63"/>
                  </a:lnTo>
                  <a:lnTo>
                    <a:pt x="258" y="15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FF0000"/>
            </a:solidFill>
            <a:ln w="9525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35" name="Freeform 255"/>
            <p:cNvSpPr>
              <a:spLocks/>
            </p:cNvSpPr>
            <p:nvPr/>
          </p:nvSpPr>
          <p:spPr bwMode="auto">
            <a:xfrm>
              <a:off x="2847" y="374"/>
              <a:ext cx="142" cy="157"/>
            </a:xfrm>
            <a:custGeom>
              <a:avLst/>
              <a:gdLst>
                <a:gd name="T0" fmla="*/ 57 w 454"/>
                <a:gd name="T1" fmla="*/ 0 h 501"/>
                <a:gd name="T2" fmla="*/ 54 w 454"/>
                <a:gd name="T3" fmla="*/ 13 h 501"/>
                <a:gd name="T4" fmla="*/ 51 w 454"/>
                <a:gd name="T5" fmla="*/ 27 h 501"/>
                <a:gd name="T6" fmla="*/ 48 w 454"/>
                <a:gd name="T7" fmla="*/ 34 h 501"/>
                <a:gd name="T8" fmla="*/ 45 w 454"/>
                <a:gd name="T9" fmla="*/ 48 h 501"/>
                <a:gd name="T10" fmla="*/ 41 w 454"/>
                <a:gd name="T11" fmla="*/ 62 h 501"/>
                <a:gd name="T12" fmla="*/ 37 w 454"/>
                <a:gd name="T13" fmla="*/ 76 h 501"/>
                <a:gd name="T14" fmla="*/ 37 w 454"/>
                <a:gd name="T15" fmla="*/ 76 h 501"/>
                <a:gd name="T16" fmla="*/ 32 w 454"/>
                <a:gd name="T17" fmla="*/ 91 h 501"/>
                <a:gd name="T18" fmla="*/ 28 w 454"/>
                <a:gd name="T19" fmla="*/ 105 h 501"/>
                <a:gd name="T20" fmla="*/ 23 w 454"/>
                <a:gd name="T21" fmla="*/ 117 h 501"/>
                <a:gd name="T22" fmla="*/ 17 w 454"/>
                <a:gd name="T23" fmla="*/ 128 h 501"/>
                <a:gd name="T24" fmla="*/ 10 w 454"/>
                <a:gd name="T25" fmla="*/ 141 h 501"/>
                <a:gd name="T26" fmla="*/ 1 w 454"/>
                <a:gd name="T27" fmla="*/ 154 h 501"/>
                <a:gd name="T28" fmla="*/ 0 w 454"/>
                <a:gd name="T29" fmla="*/ 156 h 501"/>
                <a:gd name="T30" fmla="*/ 1 w 454"/>
                <a:gd name="T31" fmla="*/ 157 h 501"/>
                <a:gd name="T32" fmla="*/ 11 w 454"/>
                <a:gd name="T33" fmla="*/ 145 h 501"/>
                <a:gd name="T34" fmla="*/ 19 w 454"/>
                <a:gd name="T35" fmla="*/ 133 h 501"/>
                <a:gd name="T36" fmla="*/ 26 w 454"/>
                <a:gd name="T37" fmla="*/ 122 h 501"/>
                <a:gd name="T38" fmla="*/ 27 w 454"/>
                <a:gd name="T39" fmla="*/ 119 h 501"/>
                <a:gd name="T40" fmla="*/ 33 w 454"/>
                <a:gd name="T41" fmla="*/ 105 h 501"/>
                <a:gd name="T42" fmla="*/ 39 w 454"/>
                <a:gd name="T43" fmla="*/ 92 h 501"/>
                <a:gd name="T44" fmla="*/ 41 w 454"/>
                <a:gd name="T45" fmla="*/ 84 h 501"/>
                <a:gd name="T46" fmla="*/ 45 w 454"/>
                <a:gd name="T47" fmla="*/ 74 h 501"/>
                <a:gd name="T48" fmla="*/ 48 w 454"/>
                <a:gd name="T49" fmla="*/ 60 h 501"/>
                <a:gd name="T50" fmla="*/ 52 w 454"/>
                <a:gd name="T51" fmla="*/ 45 h 501"/>
                <a:gd name="T52" fmla="*/ 56 w 454"/>
                <a:gd name="T53" fmla="*/ 33 h 501"/>
                <a:gd name="T54" fmla="*/ 125 w 454"/>
                <a:gd name="T55" fmla="*/ 33 h 501"/>
                <a:gd name="T56" fmla="*/ 57 w 454"/>
                <a:gd name="T57" fmla="*/ 30 h 501"/>
                <a:gd name="T58" fmla="*/ 62 w 454"/>
                <a:gd name="T59" fmla="*/ 9 h 501"/>
                <a:gd name="T60" fmla="*/ 131 w 454"/>
                <a:gd name="T61" fmla="*/ 9 h 501"/>
                <a:gd name="T62" fmla="*/ 142 w 454"/>
                <a:gd name="T63" fmla="*/ 7 h 501"/>
                <a:gd name="T64" fmla="*/ 63 w 454"/>
                <a:gd name="T65" fmla="*/ 6 h 501"/>
                <a:gd name="T66" fmla="*/ 57 w 454"/>
                <a:gd name="T67" fmla="*/ 0 h 50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54" h="501">
                  <a:moveTo>
                    <a:pt x="183" y="0"/>
                  </a:moveTo>
                  <a:lnTo>
                    <a:pt x="173" y="41"/>
                  </a:lnTo>
                  <a:lnTo>
                    <a:pt x="162" y="87"/>
                  </a:lnTo>
                  <a:lnTo>
                    <a:pt x="155" y="110"/>
                  </a:lnTo>
                  <a:lnTo>
                    <a:pt x="144" y="152"/>
                  </a:lnTo>
                  <a:lnTo>
                    <a:pt x="131" y="197"/>
                  </a:lnTo>
                  <a:lnTo>
                    <a:pt x="118" y="242"/>
                  </a:lnTo>
                  <a:lnTo>
                    <a:pt x="118" y="244"/>
                  </a:lnTo>
                  <a:lnTo>
                    <a:pt x="103" y="291"/>
                  </a:lnTo>
                  <a:lnTo>
                    <a:pt x="88" y="335"/>
                  </a:lnTo>
                  <a:lnTo>
                    <a:pt x="73" y="372"/>
                  </a:lnTo>
                  <a:lnTo>
                    <a:pt x="54" y="409"/>
                  </a:lnTo>
                  <a:lnTo>
                    <a:pt x="31" y="449"/>
                  </a:lnTo>
                  <a:lnTo>
                    <a:pt x="4" y="491"/>
                  </a:lnTo>
                  <a:lnTo>
                    <a:pt x="0" y="497"/>
                  </a:lnTo>
                  <a:lnTo>
                    <a:pt x="3" y="501"/>
                  </a:lnTo>
                  <a:lnTo>
                    <a:pt x="35" y="462"/>
                  </a:lnTo>
                  <a:lnTo>
                    <a:pt x="61" y="424"/>
                  </a:lnTo>
                  <a:lnTo>
                    <a:pt x="82" y="388"/>
                  </a:lnTo>
                  <a:lnTo>
                    <a:pt x="86" y="379"/>
                  </a:lnTo>
                  <a:lnTo>
                    <a:pt x="107" y="336"/>
                  </a:lnTo>
                  <a:lnTo>
                    <a:pt x="124" y="293"/>
                  </a:lnTo>
                  <a:lnTo>
                    <a:pt x="131" y="269"/>
                  </a:lnTo>
                  <a:lnTo>
                    <a:pt x="143" y="235"/>
                  </a:lnTo>
                  <a:lnTo>
                    <a:pt x="154" y="193"/>
                  </a:lnTo>
                  <a:lnTo>
                    <a:pt x="167" y="145"/>
                  </a:lnTo>
                  <a:lnTo>
                    <a:pt x="179" y="106"/>
                  </a:lnTo>
                  <a:lnTo>
                    <a:pt x="399" y="106"/>
                  </a:lnTo>
                  <a:lnTo>
                    <a:pt x="181" y="95"/>
                  </a:lnTo>
                  <a:lnTo>
                    <a:pt x="199" y="29"/>
                  </a:lnTo>
                  <a:lnTo>
                    <a:pt x="419" y="29"/>
                  </a:lnTo>
                  <a:lnTo>
                    <a:pt x="454" y="23"/>
                  </a:lnTo>
                  <a:lnTo>
                    <a:pt x="202" y="18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FF0000"/>
            </a:solidFill>
            <a:ln w="9525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36" name="Freeform 256"/>
            <p:cNvSpPr>
              <a:spLocks/>
            </p:cNvSpPr>
            <p:nvPr/>
          </p:nvSpPr>
          <p:spPr bwMode="auto">
            <a:xfrm>
              <a:off x="2910" y="374"/>
              <a:ext cx="79" cy="9"/>
            </a:xfrm>
            <a:custGeom>
              <a:avLst/>
              <a:gdLst>
                <a:gd name="T0" fmla="*/ 74 w 252"/>
                <a:gd name="T1" fmla="*/ 0 h 26"/>
                <a:gd name="T2" fmla="*/ 68 w 252"/>
                <a:gd name="T3" fmla="*/ 7 h 26"/>
                <a:gd name="T4" fmla="*/ 0 w 252"/>
                <a:gd name="T5" fmla="*/ 7 h 26"/>
                <a:gd name="T6" fmla="*/ 79 w 252"/>
                <a:gd name="T7" fmla="*/ 9 h 26"/>
                <a:gd name="T8" fmla="*/ 74 w 252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" h="26">
                  <a:moveTo>
                    <a:pt x="235" y="0"/>
                  </a:moveTo>
                  <a:lnTo>
                    <a:pt x="218" y="21"/>
                  </a:lnTo>
                  <a:lnTo>
                    <a:pt x="0" y="21"/>
                  </a:lnTo>
                  <a:lnTo>
                    <a:pt x="252" y="26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FF0000"/>
            </a:solidFill>
            <a:ln w="9525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37" name="Freeform 257"/>
            <p:cNvSpPr>
              <a:spLocks/>
            </p:cNvSpPr>
            <p:nvPr/>
          </p:nvSpPr>
          <p:spPr bwMode="auto">
            <a:xfrm>
              <a:off x="2974" y="448"/>
              <a:ext cx="94" cy="83"/>
            </a:xfrm>
            <a:custGeom>
              <a:avLst/>
              <a:gdLst>
                <a:gd name="T0" fmla="*/ 56 w 298"/>
                <a:gd name="T1" fmla="*/ 0 h 268"/>
                <a:gd name="T2" fmla="*/ 51 w 298"/>
                <a:gd name="T3" fmla="*/ 16 h 268"/>
                <a:gd name="T4" fmla="*/ 46 w 298"/>
                <a:gd name="T5" fmla="*/ 30 h 268"/>
                <a:gd name="T6" fmla="*/ 40 w 298"/>
                <a:gd name="T7" fmla="*/ 41 h 268"/>
                <a:gd name="T8" fmla="*/ 36 w 298"/>
                <a:gd name="T9" fmla="*/ 48 h 268"/>
                <a:gd name="T10" fmla="*/ 28 w 298"/>
                <a:gd name="T11" fmla="*/ 57 h 268"/>
                <a:gd name="T12" fmla="*/ 20 w 298"/>
                <a:gd name="T13" fmla="*/ 66 h 268"/>
                <a:gd name="T14" fmla="*/ 9 w 298"/>
                <a:gd name="T15" fmla="*/ 75 h 268"/>
                <a:gd name="T16" fmla="*/ 0 w 298"/>
                <a:gd name="T17" fmla="*/ 81 h 268"/>
                <a:gd name="T18" fmla="*/ 0 w 298"/>
                <a:gd name="T19" fmla="*/ 83 h 268"/>
                <a:gd name="T20" fmla="*/ 13 w 298"/>
                <a:gd name="T21" fmla="*/ 76 h 268"/>
                <a:gd name="T22" fmla="*/ 23 w 298"/>
                <a:gd name="T23" fmla="*/ 68 h 268"/>
                <a:gd name="T24" fmla="*/ 32 w 298"/>
                <a:gd name="T25" fmla="*/ 60 h 268"/>
                <a:gd name="T26" fmla="*/ 40 w 298"/>
                <a:gd name="T27" fmla="*/ 51 h 268"/>
                <a:gd name="T28" fmla="*/ 41 w 298"/>
                <a:gd name="T29" fmla="*/ 50 h 268"/>
                <a:gd name="T30" fmla="*/ 47 w 298"/>
                <a:gd name="T31" fmla="*/ 39 h 268"/>
                <a:gd name="T32" fmla="*/ 54 w 298"/>
                <a:gd name="T33" fmla="*/ 27 h 268"/>
                <a:gd name="T34" fmla="*/ 59 w 298"/>
                <a:gd name="T35" fmla="*/ 13 h 268"/>
                <a:gd name="T36" fmla="*/ 63 w 298"/>
                <a:gd name="T37" fmla="*/ 0 h 268"/>
                <a:gd name="T38" fmla="*/ 94 w 298"/>
                <a:gd name="T39" fmla="*/ 0 h 268"/>
                <a:gd name="T40" fmla="*/ 56 w 298"/>
                <a:gd name="T41" fmla="*/ 0 h 26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98" h="268">
                  <a:moveTo>
                    <a:pt x="177" y="0"/>
                  </a:moveTo>
                  <a:lnTo>
                    <a:pt x="162" y="51"/>
                  </a:lnTo>
                  <a:lnTo>
                    <a:pt x="145" y="96"/>
                  </a:lnTo>
                  <a:lnTo>
                    <a:pt x="126" y="133"/>
                  </a:lnTo>
                  <a:lnTo>
                    <a:pt x="113" y="155"/>
                  </a:lnTo>
                  <a:lnTo>
                    <a:pt x="90" y="184"/>
                  </a:lnTo>
                  <a:lnTo>
                    <a:pt x="62" y="213"/>
                  </a:lnTo>
                  <a:lnTo>
                    <a:pt x="28" y="241"/>
                  </a:lnTo>
                  <a:lnTo>
                    <a:pt x="0" y="262"/>
                  </a:lnTo>
                  <a:lnTo>
                    <a:pt x="1" y="268"/>
                  </a:lnTo>
                  <a:lnTo>
                    <a:pt x="40" y="245"/>
                  </a:lnTo>
                  <a:lnTo>
                    <a:pt x="74" y="220"/>
                  </a:lnTo>
                  <a:lnTo>
                    <a:pt x="102" y="194"/>
                  </a:lnTo>
                  <a:lnTo>
                    <a:pt x="126" y="166"/>
                  </a:lnTo>
                  <a:lnTo>
                    <a:pt x="130" y="162"/>
                  </a:lnTo>
                  <a:lnTo>
                    <a:pt x="150" y="127"/>
                  </a:lnTo>
                  <a:lnTo>
                    <a:pt x="170" y="87"/>
                  </a:lnTo>
                  <a:lnTo>
                    <a:pt x="186" y="42"/>
                  </a:lnTo>
                  <a:lnTo>
                    <a:pt x="200" y="0"/>
                  </a:lnTo>
                  <a:lnTo>
                    <a:pt x="298" y="0"/>
                  </a:lnTo>
                  <a:lnTo>
                    <a:pt x="177" y="0"/>
                  </a:lnTo>
                  <a:close/>
                </a:path>
              </a:pathLst>
            </a:custGeom>
            <a:solidFill>
              <a:srgbClr val="FF0000"/>
            </a:solidFill>
            <a:ln w="9525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38" name="Freeform 258"/>
            <p:cNvSpPr>
              <a:spLocks/>
            </p:cNvSpPr>
            <p:nvPr/>
          </p:nvSpPr>
          <p:spPr bwMode="auto">
            <a:xfrm>
              <a:off x="3030" y="448"/>
              <a:ext cx="44" cy="86"/>
            </a:xfrm>
            <a:custGeom>
              <a:avLst/>
              <a:gdLst>
                <a:gd name="T0" fmla="*/ 44 w 143"/>
                <a:gd name="T1" fmla="*/ 0 h 273"/>
                <a:gd name="T2" fmla="*/ 0 w 143"/>
                <a:gd name="T3" fmla="*/ 0 h 273"/>
                <a:gd name="T4" fmla="*/ 37 w 143"/>
                <a:gd name="T5" fmla="*/ 0 h 273"/>
                <a:gd name="T6" fmla="*/ 24 w 143"/>
                <a:gd name="T7" fmla="*/ 50 h 273"/>
                <a:gd name="T8" fmla="*/ 21 w 143"/>
                <a:gd name="T9" fmla="*/ 63 h 273"/>
                <a:gd name="T10" fmla="*/ 17 w 143"/>
                <a:gd name="T11" fmla="*/ 77 h 273"/>
                <a:gd name="T12" fmla="*/ 14 w 143"/>
                <a:gd name="T13" fmla="*/ 86 h 273"/>
                <a:gd name="T14" fmla="*/ 23 w 143"/>
                <a:gd name="T15" fmla="*/ 82 h 273"/>
                <a:gd name="T16" fmla="*/ 26 w 143"/>
                <a:gd name="T17" fmla="*/ 68 h 273"/>
                <a:gd name="T18" fmla="*/ 30 w 143"/>
                <a:gd name="T19" fmla="*/ 56 h 273"/>
                <a:gd name="T20" fmla="*/ 44 w 143"/>
                <a:gd name="T21" fmla="*/ 0 h 2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3" h="273">
                  <a:moveTo>
                    <a:pt x="143" y="0"/>
                  </a:moveTo>
                  <a:lnTo>
                    <a:pt x="0" y="0"/>
                  </a:lnTo>
                  <a:lnTo>
                    <a:pt x="121" y="0"/>
                  </a:lnTo>
                  <a:lnTo>
                    <a:pt x="79" y="159"/>
                  </a:lnTo>
                  <a:lnTo>
                    <a:pt x="68" y="199"/>
                  </a:lnTo>
                  <a:lnTo>
                    <a:pt x="55" y="244"/>
                  </a:lnTo>
                  <a:lnTo>
                    <a:pt x="46" y="273"/>
                  </a:lnTo>
                  <a:lnTo>
                    <a:pt x="76" y="259"/>
                  </a:lnTo>
                  <a:lnTo>
                    <a:pt x="86" y="217"/>
                  </a:lnTo>
                  <a:lnTo>
                    <a:pt x="96" y="177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FF0000"/>
            </a:solidFill>
            <a:ln w="9525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39" name="Freeform 259"/>
            <p:cNvSpPr>
              <a:spLocks/>
            </p:cNvSpPr>
            <p:nvPr/>
          </p:nvSpPr>
          <p:spPr bwMode="auto">
            <a:xfrm>
              <a:off x="2998" y="433"/>
              <a:ext cx="109" cy="18"/>
            </a:xfrm>
            <a:custGeom>
              <a:avLst/>
              <a:gdLst>
                <a:gd name="T0" fmla="*/ 103 w 353"/>
                <a:gd name="T1" fmla="*/ 0 h 51"/>
                <a:gd name="T2" fmla="*/ 94 w 353"/>
                <a:gd name="T3" fmla="*/ 12 h 51"/>
                <a:gd name="T4" fmla="*/ 77 w 353"/>
                <a:gd name="T5" fmla="*/ 12 h 51"/>
                <a:gd name="T6" fmla="*/ 33 w 353"/>
                <a:gd name="T7" fmla="*/ 12 h 51"/>
                <a:gd name="T8" fmla="*/ 0 w 353"/>
                <a:gd name="T9" fmla="*/ 12 h 51"/>
                <a:gd name="T10" fmla="*/ 2 w 353"/>
                <a:gd name="T11" fmla="*/ 18 h 51"/>
                <a:gd name="T12" fmla="*/ 11 w 353"/>
                <a:gd name="T13" fmla="*/ 16 h 51"/>
                <a:gd name="T14" fmla="*/ 32 w 353"/>
                <a:gd name="T15" fmla="*/ 16 h 51"/>
                <a:gd name="T16" fmla="*/ 76 w 353"/>
                <a:gd name="T17" fmla="*/ 16 h 51"/>
                <a:gd name="T18" fmla="*/ 109 w 353"/>
                <a:gd name="T19" fmla="*/ 16 h 51"/>
                <a:gd name="T20" fmla="*/ 103 w 353"/>
                <a:gd name="T21" fmla="*/ 0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3" h="51">
                  <a:moveTo>
                    <a:pt x="335" y="0"/>
                  </a:moveTo>
                  <a:lnTo>
                    <a:pt x="303" y="33"/>
                  </a:lnTo>
                  <a:lnTo>
                    <a:pt x="249" y="33"/>
                  </a:lnTo>
                  <a:lnTo>
                    <a:pt x="107" y="33"/>
                  </a:lnTo>
                  <a:lnTo>
                    <a:pt x="0" y="33"/>
                  </a:lnTo>
                  <a:lnTo>
                    <a:pt x="8" y="51"/>
                  </a:lnTo>
                  <a:lnTo>
                    <a:pt x="36" y="44"/>
                  </a:lnTo>
                  <a:lnTo>
                    <a:pt x="103" y="44"/>
                  </a:lnTo>
                  <a:lnTo>
                    <a:pt x="246" y="44"/>
                  </a:lnTo>
                  <a:lnTo>
                    <a:pt x="353" y="44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rgbClr val="FF0000"/>
            </a:solidFill>
            <a:ln w="9525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40" name="Freeform 260"/>
            <p:cNvSpPr>
              <a:spLocks/>
            </p:cNvSpPr>
            <p:nvPr/>
          </p:nvSpPr>
          <p:spPr bwMode="auto">
            <a:xfrm>
              <a:off x="3030" y="391"/>
              <a:ext cx="53" cy="53"/>
            </a:xfrm>
            <a:custGeom>
              <a:avLst/>
              <a:gdLst>
                <a:gd name="T0" fmla="*/ 14 w 166"/>
                <a:gd name="T1" fmla="*/ 0 h 170"/>
                <a:gd name="T2" fmla="*/ 0 w 166"/>
                <a:gd name="T3" fmla="*/ 53 h 170"/>
                <a:gd name="T4" fmla="*/ 7 w 166"/>
                <a:gd name="T5" fmla="*/ 53 h 170"/>
                <a:gd name="T6" fmla="*/ 21 w 166"/>
                <a:gd name="T7" fmla="*/ 0 h 170"/>
                <a:gd name="T8" fmla="*/ 53 w 166"/>
                <a:gd name="T9" fmla="*/ 0 h 170"/>
                <a:gd name="T10" fmla="*/ 14 w 166"/>
                <a:gd name="T11" fmla="*/ 0 h 1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170">
                  <a:moveTo>
                    <a:pt x="45" y="0"/>
                  </a:moveTo>
                  <a:lnTo>
                    <a:pt x="0" y="170"/>
                  </a:lnTo>
                  <a:lnTo>
                    <a:pt x="21" y="170"/>
                  </a:lnTo>
                  <a:lnTo>
                    <a:pt x="67" y="0"/>
                  </a:lnTo>
                  <a:lnTo>
                    <a:pt x="166" y="0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FF0000"/>
            </a:solidFill>
            <a:ln w="9525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41" name="Freeform 261"/>
            <p:cNvSpPr>
              <a:spLocks/>
            </p:cNvSpPr>
            <p:nvPr/>
          </p:nvSpPr>
          <p:spPr bwMode="auto">
            <a:xfrm>
              <a:off x="3030" y="391"/>
              <a:ext cx="59" cy="53"/>
            </a:xfrm>
            <a:custGeom>
              <a:avLst/>
              <a:gdLst>
                <a:gd name="T0" fmla="*/ 59 w 187"/>
                <a:gd name="T1" fmla="*/ 0 h 170"/>
                <a:gd name="T2" fmla="*/ 14 w 187"/>
                <a:gd name="T3" fmla="*/ 0 h 170"/>
                <a:gd name="T4" fmla="*/ 52 w 187"/>
                <a:gd name="T5" fmla="*/ 0 h 170"/>
                <a:gd name="T6" fmla="*/ 38 w 187"/>
                <a:gd name="T7" fmla="*/ 53 h 170"/>
                <a:gd name="T8" fmla="*/ 7 w 187"/>
                <a:gd name="T9" fmla="*/ 53 h 170"/>
                <a:gd name="T10" fmla="*/ 0 w 187"/>
                <a:gd name="T11" fmla="*/ 53 h 170"/>
                <a:gd name="T12" fmla="*/ 45 w 187"/>
                <a:gd name="T13" fmla="*/ 53 h 170"/>
                <a:gd name="T14" fmla="*/ 59 w 187"/>
                <a:gd name="T15" fmla="*/ 0 h 1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7" h="170">
                  <a:moveTo>
                    <a:pt x="187" y="0"/>
                  </a:moveTo>
                  <a:lnTo>
                    <a:pt x="45" y="0"/>
                  </a:lnTo>
                  <a:lnTo>
                    <a:pt x="166" y="0"/>
                  </a:lnTo>
                  <a:lnTo>
                    <a:pt x="120" y="170"/>
                  </a:lnTo>
                  <a:lnTo>
                    <a:pt x="21" y="170"/>
                  </a:lnTo>
                  <a:lnTo>
                    <a:pt x="0" y="170"/>
                  </a:lnTo>
                  <a:lnTo>
                    <a:pt x="142" y="170"/>
                  </a:lnTo>
                  <a:lnTo>
                    <a:pt x="187" y="0"/>
                  </a:lnTo>
                  <a:close/>
                </a:path>
              </a:pathLst>
            </a:custGeom>
            <a:solidFill>
              <a:srgbClr val="FF0000"/>
            </a:solidFill>
            <a:ln w="9525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42" name="Freeform 262"/>
            <p:cNvSpPr>
              <a:spLocks/>
            </p:cNvSpPr>
            <p:nvPr/>
          </p:nvSpPr>
          <p:spPr bwMode="auto">
            <a:xfrm>
              <a:off x="3017" y="378"/>
              <a:ext cx="101" cy="16"/>
            </a:xfrm>
            <a:custGeom>
              <a:avLst/>
              <a:gdLst>
                <a:gd name="T0" fmla="*/ 95 w 319"/>
                <a:gd name="T1" fmla="*/ 0 h 48"/>
                <a:gd name="T2" fmla="*/ 86 w 319"/>
                <a:gd name="T3" fmla="*/ 9 h 48"/>
                <a:gd name="T4" fmla="*/ 0 w 319"/>
                <a:gd name="T5" fmla="*/ 9 h 48"/>
                <a:gd name="T6" fmla="*/ 3 w 319"/>
                <a:gd name="T7" fmla="*/ 16 h 48"/>
                <a:gd name="T8" fmla="*/ 11 w 319"/>
                <a:gd name="T9" fmla="*/ 14 h 48"/>
                <a:gd name="T10" fmla="*/ 28 w 319"/>
                <a:gd name="T11" fmla="*/ 14 h 48"/>
                <a:gd name="T12" fmla="*/ 73 w 319"/>
                <a:gd name="T13" fmla="*/ 14 h 48"/>
                <a:gd name="T14" fmla="*/ 101 w 319"/>
                <a:gd name="T15" fmla="*/ 14 h 48"/>
                <a:gd name="T16" fmla="*/ 95 w 319"/>
                <a:gd name="T17" fmla="*/ 0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9" h="48">
                  <a:moveTo>
                    <a:pt x="301" y="0"/>
                  </a:moveTo>
                  <a:lnTo>
                    <a:pt x="273" y="27"/>
                  </a:lnTo>
                  <a:lnTo>
                    <a:pt x="0" y="27"/>
                  </a:lnTo>
                  <a:lnTo>
                    <a:pt x="8" y="48"/>
                  </a:lnTo>
                  <a:lnTo>
                    <a:pt x="34" y="41"/>
                  </a:lnTo>
                  <a:lnTo>
                    <a:pt x="88" y="41"/>
                  </a:lnTo>
                  <a:lnTo>
                    <a:pt x="230" y="41"/>
                  </a:lnTo>
                  <a:lnTo>
                    <a:pt x="319" y="41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0000"/>
            </a:solidFill>
            <a:ln w="9525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87762" name="Group 370"/>
          <p:cNvGrpSpPr>
            <a:grpSpLocks/>
          </p:cNvGrpSpPr>
          <p:nvPr/>
        </p:nvGrpSpPr>
        <p:grpSpPr bwMode="auto">
          <a:xfrm>
            <a:off x="250825" y="1069975"/>
            <a:ext cx="3033713" cy="4427538"/>
            <a:chOff x="158" y="674"/>
            <a:chExt cx="1911" cy="2789"/>
          </a:xfrm>
        </p:grpSpPr>
        <p:sp>
          <p:nvSpPr>
            <p:cNvPr id="48247" name="Line 11"/>
            <p:cNvSpPr>
              <a:spLocks noChangeShapeType="1"/>
            </p:cNvSpPr>
            <p:nvPr/>
          </p:nvSpPr>
          <p:spPr bwMode="auto">
            <a:xfrm>
              <a:off x="444" y="674"/>
              <a:ext cx="0" cy="53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48" name="Line 12"/>
            <p:cNvSpPr>
              <a:spLocks noChangeShapeType="1"/>
            </p:cNvSpPr>
            <p:nvPr/>
          </p:nvSpPr>
          <p:spPr bwMode="auto">
            <a:xfrm>
              <a:off x="444" y="1255"/>
              <a:ext cx="0" cy="4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49" name="Line 13"/>
            <p:cNvSpPr>
              <a:spLocks noChangeShapeType="1"/>
            </p:cNvSpPr>
            <p:nvPr/>
          </p:nvSpPr>
          <p:spPr bwMode="auto">
            <a:xfrm>
              <a:off x="444" y="1347"/>
              <a:ext cx="0" cy="53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50" name="Line 14"/>
            <p:cNvSpPr>
              <a:spLocks noChangeShapeType="1"/>
            </p:cNvSpPr>
            <p:nvPr/>
          </p:nvSpPr>
          <p:spPr bwMode="auto">
            <a:xfrm>
              <a:off x="158" y="1579"/>
              <a:ext cx="56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51" name="Line 15"/>
            <p:cNvSpPr>
              <a:spLocks noChangeShapeType="1"/>
            </p:cNvSpPr>
            <p:nvPr/>
          </p:nvSpPr>
          <p:spPr bwMode="auto">
            <a:xfrm>
              <a:off x="158" y="2960"/>
              <a:ext cx="33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52" name="Line 16"/>
            <p:cNvSpPr>
              <a:spLocks noChangeShapeType="1"/>
            </p:cNvSpPr>
            <p:nvPr/>
          </p:nvSpPr>
          <p:spPr bwMode="auto">
            <a:xfrm>
              <a:off x="545" y="2960"/>
              <a:ext cx="3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53" name="Line 17"/>
            <p:cNvSpPr>
              <a:spLocks noChangeShapeType="1"/>
            </p:cNvSpPr>
            <p:nvPr/>
          </p:nvSpPr>
          <p:spPr bwMode="auto">
            <a:xfrm>
              <a:off x="635" y="2960"/>
              <a:ext cx="33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54" name="Line 18"/>
            <p:cNvSpPr>
              <a:spLocks noChangeShapeType="1"/>
            </p:cNvSpPr>
            <p:nvPr/>
          </p:nvSpPr>
          <p:spPr bwMode="auto">
            <a:xfrm>
              <a:off x="1725" y="2479"/>
              <a:ext cx="0" cy="67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55" name="Freeform 19"/>
            <p:cNvSpPr>
              <a:spLocks/>
            </p:cNvSpPr>
            <p:nvPr/>
          </p:nvSpPr>
          <p:spPr bwMode="auto">
            <a:xfrm>
              <a:off x="320" y="2558"/>
              <a:ext cx="802" cy="805"/>
            </a:xfrm>
            <a:custGeom>
              <a:avLst/>
              <a:gdLst>
                <a:gd name="T0" fmla="*/ 801 w 2572"/>
                <a:gd name="T1" fmla="*/ 372 h 2575"/>
                <a:gd name="T2" fmla="*/ 795 w 2572"/>
                <a:gd name="T3" fmla="*/ 328 h 2575"/>
                <a:gd name="T4" fmla="*/ 784 w 2572"/>
                <a:gd name="T5" fmla="*/ 284 h 2575"/>
                <a:gd name="T6" fmla="*/ 769 w 2572"/>
                <a:gd name="T7" fmla="*/ 242 h 2575"/>
                <a:gd name="T8" fmla="*/ 749 w 2572"/>
                <a:gd name="T9" fmla="*/ 201 h 2575"/>
                <a:gd name="T10" fmla="*/ 724 w 2572"/>
                <a:gd name="T11" fmla="*/ 164 h 2575"/>
                <a:gd name="T12" fmla="*/ 695 w 2572"/>
                <a:gd name="T13" fmla="*/ 129 h 2575"/>
                <a:gd name="T14" fmla="*/ 663 w 2572"/>
                <a:gd name="T15" fmla="*/ 97 h 2575"/>
                <a:gd name="T16" fmla="*/ 627 w 2572"/>
                <a:gd name="T17" fmla="*/ 70 h 2575"/>
                <a:gd name="T18" fmla="*/ 588 w 2572"/>
                <a:gd name="T19" fmla="*/ 47 h 2575"/>
                <a:gd name="T20" fmla="*/ 548 w 2572"/>
                <a:gd name="T21" fmla="*/ 28 h 2575"/>
                <a:gd name="T22" fmla="*/ 505 w 2572"/>
                <a:gd name="T23" fmla="*/ 14 h 2575"/>
                <a:gd name="T24" fmla="*/ 461 w 2572"/>
                <a:gd name="T25" fmla="*/ 5 h 2575"/>
                <a:gd name="T26" fmla="*/ 416 w 2572"/>
                <a:gd name="T27" fmla="*/ 0 h 2575"/>
                <a:gd name="T28" fmla="*/ 371 w 2572"/>
                <a:gd name="T29" fmla="*/ 1 h 2575"/>
                <a:gd name="T30" fmla="*/ 326 w 2572"/>
                <a:gd name="T31" fmla="*/ 7 h 2575"/>
                <a:gd name="T32" fmla="*/ 283 w 2572"/>
                <a:gd name="T33" fmla="*/ 18 h 2575"/>
                <a:gd name="T34" fmla="*/ 241 w 2572"/>
                <a:gd name="T35" fmla="*/ 34 h 2575"/>
                <a:gd name="T36" fmla="*/ 200 w 2572"/>
                <a:gd name="T37" fmla="*/ 54 h 2575"/>
                <a:gd name="T38" fmla="*/ 163 w 2572"/>
                <a:gd name="T39" fmla="*/ 79 h 2575"/>
                <a:gd name="T40" fmla="*/ 128 w 2572"/>
                <a:gd name="T41" fmla="*/ 108 h 2575"/>
                <a:gd name="T42" fmla="*/ 97 w 2572"/>
                <a:gd name="T43" fmla="*/ 140 h 2575"/>
                <a:gd name="T44" fmla="*/ 70 w 2572"/>
                <a:gd name="T45" fmla="*/ 176 h 2575"/>
                <a:gd name="T46" fmla="*/ 46 w 2572"/>
                <a:gd name="T47" fmla="*/ 215 h 2575"/>
                <a:gd name="T48" fmla="*/ 27 w 2572"/>
                <a:gd name="T49" fmla="*/ 255 h 2575"/>
                <a:gd name="T50" fmla="*/ 14 w 2572"/>
                <a:gd name="T51" fmla="*/ 298 h 2575"/>
                <a:gd name="T52" fmla="*/ 4 w 2572"/>
                <a:gd name="T53" fmla="*/ 343 h 2575"/>
                <a:gd name="T54" fmla="*/ 0 w 2572"/>
                <a:gd name="T55" fmla="*/ 387 h 2575"/>
                <a:gd name="T56" fmla="*/ 1 w 2572"/>
                <a:gd name="T57" fmla="*/ 433 h 2575"/>
                <a:gd name="T58" fmla="*/ 7 w 2572"/>
                <a:gd name="T59" fmla="*/ 477 h 2575"/>
                <a:gd name="T60" fmla="*/ 18 w 2572"/>
                <a:gd name="T61" fmla="*/ 521 h 2575"/>
                <a:gd name="T62" fmla="*/ 33 w 2572"/>
                <a:gd name="T63" fmla="*/ 563 h 2575"/>
                <a:gd name="T64" fmla="*/ 54 w 2572"/>
                <a:gd name="T65" fmla="*/ 604 h 2575"/>
                <a:gd name="T66" fmla="*/ 78 w 2572"/>
                <a:gd name="T67" fmla="*/ 642 h 2575"/>
                <a:gd name="T68" fmla="*/ 107 w 2572"/>
                <a:gd name="T69" fmla="*/ 677 h 2575"/>
                <a:gd name="T70" fmla="*/ 139 w 2572"/>
                <a:gd name="T71" fmla="*/ 708 h 2575"/>
                <a:gd name="T72" fmla="*/ 175 w 2572"/>
                <a:gd name="T73" fmla="*/ 735 h 2575"/>
                <a:gd name="T74" fmla="*/ 214 w 2572"/>
                <a:gd name="T75" fmla="*/ 758 h 2575"/>
                <a:gd name="T76" fmla="*/ 254 w 2572"/>
                <a:gd name="T77" fmla="*/ 777 h 2575"/>
                <a:gd name="T78" fmla="*/ 297 w 2572"/>
                <a:gd name="T79" fmla="*/ 792 h 2575"/>
                <a:gd name="T80" fmla="*/ 341 w 2572"/>
                <a:gd name="T81" fmla="*/ 801 h 2575"/>
                <a:gd name="T82" fmla="*/ 386 w 2572"/>
                <a:gd name="T83" fmla="*/ 805 h 2575"/>
                <a:gd name="T84" fmla="*/ 431 w 2572"/>
                <a:gd name="T85" fmla="*/ 804 h 2575"/>
                <a:gd name="T86" fmla="*/ 476 w 2572"/>
                <a:gd name="T87" fmla="*/ 798 h 2575"/>
                <a:gd name="T88" fmla="*/ 519 w 2572"/>
                <a:gd name="T89" fmla="*/ 787 h 2575"/>
                <a:gd name="T90" fmla="*/ 562 w 2572"/>
                <a:gd name="T91" fmla="*/ 771 h 2575"/>
                <a:gd name="T92" fmla="*/ 602 w 2572"/>
                <a:gd name="T93" fmla="*/ 751 h 2575"/>
                <a:gd name="T94" fmla="*/ 639 w 2572"/>
                <a:gd name="T95" fmla="*/ 727 h 2575"/>
                <a:gd name="T96" fmla="*/ 674 w 2572"/>
                <a:gd name="T97" fmla="*/ 698 h 2575"/>
                <a:gd name="T98" fmla="*/ 705 w 2572"/>
                <a:gd name="T99" fmla="*/ 665 h 2575"/>
                <a:gd name="T100" fmla="*/ 732 w 2572"/>
                <a:gd name="T101" fmla="*/ 630 h 2575"/>
                <a:gd name="T102" fmla="*/ 756 w 2572"/>
                <a:gd name="T103" fmla="*/ 591 h 2575"/>
                <a:gd name="T104" fmla="*/ 775 w 2572"/>
                <a:gd name="T105" fmla="*/ 550 h 2575"/>
                <a:gd name="T106" fmla="*/ 789 w 2572"/>
                <a:gd name="T107" fmla="*/ 507 h 2575"/>
                <a:gd name="T108" fmla="*/ 798 w 2572"/>
                <a:gd name="T109" fmla="*/ 463 h 2575"/>
                <a:gd name="T110" fmla="*/ 802 w 2572"/>
                <a:gd name="T111" fmla="*/ 418 h 257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72" h="2575">
                  <a:moveTo>
                    <a:pt x="2572" y="1288"/>
                  </a:moveTo>
                  <a:lnTo>
                    <a:pt x="2571" y="1239"/>
                  </a:lnTo>
                  <a:lnTo>
                    <a:pt x="2569" y="1191"/>
                  </a:lnTo>
                  <a:lnTo>
                    <a:pt x="2565" y="1144"/>
                  </a:lnTo>
                  <a:lnTo>
                    <a:pt x="2558" y="1096"/>
                  </a:lnTo>
                  <a:lnTo>
                    <a:pt x="2550" y="1048"/>
                  </a:lnTo>
                  <a:lnTo>
                    <a:pt x="2540" y="1001"/>
                  </a:lnTo>
                  <a:lnTo>
                    <a:pt x="2529" y="954"/>
                  </a:lnTo>
                  <a:lnTo>
                    <a:pt x="2515" y="908"/>
                  </a:lnTo>
                  <a:lnTo>
                    <a:pt x="2500" y="863"/>
                  </a:lnTo>
                  <a:lnTo>
                    <a:pt x="2484" y="817"/>
                  </a:lnTo>
                  <a:lnTo>
                    <a:pt x="2465" y="773"/>
                  </a:lnTo>
                  <a:lnTo>
                    <a:pt x="2445" y="729"/>
                  </a:lnTo>
                  <a:lnTo>
                    <a:pt x="2423" y="687"/>
                  </a:lnTo>
                  <a:lnTo>
                    <a:pt x="2401" y="644"/>
                  </a:lnTo>
                  <a:lnTo>
                    <a:pt x="2375" y="602"/>
                  </a:lnTo>
                  <a:lnTo>
                    <a:pt x="2349" y="562"/>
                  </a:lnTo>
                  <a:lnTo>
                    <a:pt x="2321" y="524"/>
                  </a:lnTo>
                  <a:lnTo>
                    <a:pt x="2292" y="486"/>
                  </a:lnTo>
                  <a:lnTo>
                    <a:pt x="2261" y="448"/>
                  </a:lnTo>
                  <a:lnTo>
                    <a:pt x="2229" y="412"/>
                  </a:lnTo>
                  <a:lnTo>
                    <a:pt x="2196" y="378"/>
                  </a:lnTo>
                  <a:lnTo>
                    <a:pt x="2161" y="344"/>
                  </a:lnTo>
                  <a:lnTo>
                    <a:pt x="2125" y="311"/>
                  </a:lnTo>
                  <a:lnTo>
                    <a:pt x="2088" y="281"/>
                  </a:lnTo>
                  <a:lnTo>
                    <a:pt x="2050" y="252"/>
                  </a:lnTo>
                  <a:lnTo>
                    <a:pt x="2011" y="224"/>
                  </a:lnTo>
                  <a:lnTo>
                    <a:pt x="1970" y="198"/>
                  </a:lnTo>
                  <a:lnTo>
                    <a:pt x="1929" y="173"/>
                  </a:lnTo>
                  <a:lnTo>
                    <a:pt x="1887" y="150"/>
                  </a:lnTo>
                  <a:lnTo>
                    <a:pt x="1844" y="128"/>
                  </a:lnTo>
                  <a:lnTo>
                    <a:pt x="1801" y="108"/>
                  </a:lnTo>
                  <a:lnTo>
                    <a:pt x="1756" y="89"/>
                  </a:lnTo>
                  <a:lnTo>
                    <a:pt x="1711" y="72"/>
                  </a:lnTo>
                  <a:lnTo>
                    <a:pt x="1665" y="57"/>
                  </a:lnTo>
                  <a:lnTo>
                    <a:pt x="1619" y="44"/>
                  </a:lnTo>
                  <a:lnTo>
                    <a:pt x="1573" y="33"/>
                  </a:lnTo>
                  <a:lnTo>
                    <a:pt x="1525" y="23"/>
                  </a:lnTo>
                  <a:lnTo>
                    <a:pt x="1478" y="15"/>
                  </a:lnTo>
                  <a:lnTo>
                    <a:pt x="1430" y="8"/>
                  </a:lnTo>
                  <a:lnTo>
                    <a:pt x="1382" y="4"/>
                  </a:lnTo>
                  <a:lnTo>
                    <a:pt x="1334" y="1"/>
                  </a:lnTo>
                  <a:lnTo>
                    <a:pt x="1286" y="0"/>
                  </a:lnTo>
                  <a:lnTo>
                    <a:pt x="1238" y="1"/>
                  </a:lnTo>
                  <a:lnTo>
                    <a:pt x="1189" y="4"/>
                  </a:lnTo>
                  <a:lnTo>
                    <a:pt x="1142" y="8"/>
                  </a:lnTo>
                  <a:lnTo>
                    <a:pt x="1094" y="15"/>
                  </a:lnTo>
                  <a:lnTo>
                    <a:pt x="1047" y="23"/>
                  </a:lnTo>
                  <a:lnTo>
                    <a:pt x="1000" y="33"/>
                  </a:lnTo>
                  <a:lnTo>
                    <a:pt x="952" y="44"/>
                  </a:lnTo>
                  <a:lnTo>
                    <a:pt x="906" y="57"/>
                  </a:lnTo>
                  <a:lnTo>
                    <a:pt x="861" y="72"/>
                  </a:lnTo>
                  <a:lnTo>
                    <a:pt x="815" y="89"/>
                  </a:lnTo>
                  <a:lnTo>
                    <a:pt x="772" y="108"/>
                  </a:lnTo>
                  <a:lnTo>
                    <a:pt x="728" y="128"/>
                  </a:lnTo>
                  <a:lnTo>
                    <a:pt x="685" y="150"/>
                  </a:lnTo>
                  <a:lnTo>
                    <a:pt x="642" y="173"/>
                  </a:lnTo>
                  <a:lnTo>
                    <a:pt x="602" y="198"/>
                  </a:lnTo>
                  <a:lnTo>
                    <a:pt x="561" y="224"/>
                  </a:lnTo>
                  <a:lnTo>
                    <a:pt x="522" y="252"/>
                  </a:lnTo>
                  <a:lnTo>
                    <a:pt x="484" y="281"/>
                  </a:lnTo>
                  <a:lnTo>
                    <a:pt x="447" y="311"/>
                  </a:lnTo>
                  <a:lnTo>
                    <a:pt x="411" y="344"/>
                  </a:lnTo>
                  <a:lnTo>
                    <a:pt x="376" y="378"/>
                  </a:lnTo>
                  <a:lnTo>
                    <a:pt x="342" y="412"/>
                  </a:lnTo>
                  <a:lnTo>
                    <a:pt x="311" y="448"/>
                  </a:lnTo>
                  <a:lnTo>
                    <a:pt x="281" y="486"/>
                  </a:lnTo>
                  <a:lnTo>
                    <a:pt x="250" y="524"/>
                  </a:lnTo>
                  <a:lnTo>
                    <a:pt x="223" y="562"/>
                  </a:lnTo>
                  <a:lnTo>
                    <a:pt x="196" y="602"/>
                  </a:lnTo>
                  <a:lnTo>
                    <a:pt x="172" y="644"/>
                  </a:lnTo>
                  <a:lnTo>
                    <a:pt x="148" y="687"/>
                  </a:lnTo>
                  <a:lnTo>
                    <a:pt x="127" y="729"/>
                  </a:lnTo>
                  <a:lnTo>
                    <a:pt x="106" y="773"/>
                  </a:lnTo>
                  <a:lnTo>
                    <a:pt x="88" y="817"/>
                  </a:lnTo>
                  <a:lnTo>
                    <a:pt x="72" y="863"/>
                  </a:lnTo>
                  <a:lnTo>
                    <a:pt x="57" y="908"/>
                  </a:lnTo>
                  <a:lnTo>
                    <a:pt x="44" y="954"/>
                  </a:lnTo>
                  <a:lnTo>
                    <a:pt x="31" y="1001"/>
                  </a:lnTo>
                  <a:lnTo>
                    <a:pt x="22" y="1048"/>
                  </a:lnTo>
                  <a:lnTo>
                    <a:pt x="13" y="1096"/>
                  </a:lnTo>
                  <a:lnTo>
                    <a:pt x="8" y="1144"/>
                  </a:lnTo>
                  <a:lnTo>
                    <a:pt x="3" y="1191"/>
                  </a:lnTo>
                  <a:lnTo>
                    <a:pt x="0" y="1239"/>
                  </a:lnTo>
                  <a:lnTo>
                    <a:pt x="0" y="1288"/>
                  </a:lnTo>
                  <a:lnTo>
                    <a:pt x="0" y="1336"/>
                  </a:lnTo>
                  <a:lnTo>
                    <a:pt x="3" y="1384"/>
                  </a:lnTo>
                  <a:lnTo>
                    <a:pt x="8" y="1432"/>
                  </a:lnTo>
                  <a:lnTo>
                    <a:pt x="13" y="1480"/>
                  </a:lnTo>
                  <a:lnTo>
                    <a:pt x="22" y="1527"/>
                  </a:lnTo>
                  <a:lnTo>
                    <a:pt x="31" y="1574"/>
                  </a:lnTo>
                  <a:lnTo>
                    <a:pt x="44" y="1621"/>
                  </a:lnTo>
                  <a:lnTo>
                    <a:pt x="57" y="1667"/>
                  </a:lnTo>
                  <a:lnTo>
                    <a:pt x="72" y="1714"/>
                  </a:lnTo>
                  <a:lnTo>
                    <a:pt x="88" y="1759"/>
                  </a:lnTo>
                  <a:lnTo>
                    <a:pt x="106" y="1802"/>
                  </a:lnTo>
                  <a:lnTo>
                    <a:pt x="127" y="1846"/>
                  </a:lnTo>
                  <a:lnTo>
                    <a:pt x="148" y="1890"/>
                  </a:lnTo>
                  <a:lnTo>
                    <a:pt x="172" y="1932"/>
                  </a:lnTo>
                  <a:lnTo>
                    <a:pt x="196" y="1973"/>
                  </a:lnTo>
                  <a:lnTo>
                    <a:pt x="223" y="2014"/>
                  </a:lnTo>
                  <a:lnTo>
                    <a:pt x="250" y="2053"/>
                  </a:lnTo>
                  <a:lnTo>
                    <a:pt x="281" y="2091"/>
                  </a:lnTo>
                  <a:lnTo>
                    <a:pt x="311" y="2128"/>
                  </a:lnTo>
                  <a:lnTo>
                    <a:pt x="342" y="2164"/>
                  </a:lnTo>
                  <a:lnTo>
                    <a:pt x="376" y="2198"/>
                  </a:lnTo>
                  <a:lnTo>
                    <a:pt x="411" y="2232"/>
                  </a:lnTo>
                  <a:lnTo>
                    <a:pt x="447" y="2264"/>
                  </a:lnTo>
                  <a:lnTo>
                    <a:pt x="484" y="2294"/>
                  </a:lnTo>
                  <a:lnTo>
                    <a:pt x="522" y="2324"/>
                  </a:lnTo>
                  <a:lnTo>
                    <a:pt x="561" y="2352"/>
                  </a:lnTo>
                  <a:lnTo>
                    <a:pt x="602" y="2378"/>
                  </a:lnTo>
                  <a:lnTo>
                    <a:pt x="642" y="2402"/>
                  </a:lnTo>
                  <a:lnTo>
                    <a:pt x="685" y="2426"/>
                  </a:lnTo>
                  <a:lnTo>
                    <a:pt x="728" y="2448"/>
                  </a:lnTo>
                  <a:lnTo>
                    <a:pt x="772" y="2467"/>
                  </a:lnTo>
                  <a:lnTo>
                    <a:pt x="815" y="2487"/>
                  </a:lnTo>
                  <a:lnTo>
                    <a:pt x="861" y="2503"/>
                  </a:lnTo>
                  <a:lnTo>
                    <a:pt x="906" y="2518"/>
                  </a:lnTo>
                  <a:lnTo>
                    <a:pt x="952" y="2532"/>
                  </a:lnTo>
                  <a:lnTo>
                    <a:pt x="1000" y="2543"/>
                  </a:lnTo>
                  <a:lnTo>
                    <a:pt x="1047" y="2553"/>
                  </a:lnTo>
                  <a:lnTo>
                    <a:pt x="1094" y="2561"/>
                  </a:lnTo>
                  <a:lnTo>
                    <a:pt x="1142" y="2567"/>
                  </a:lnTo>
                  <a:lnTo>
                    <a:pt x="1189" y="2572"/>
                  </a:lnTo>
                  <a:lnTo>
                    <a:pt x="1238" y="2574"/>
                  </a:lnTo>
                  <a:lnTo>
                    <a:pt x="1286" y="2575"/>
                  </a:lnTo>
                  <a:lnTo>
                    <a:pt x="1334" y="2574"/>
                  </a:lnTo>
                  <a:lnTo>
                    <a:pt x="1382" y="2572"/>
                  </a:lnTo>
                  <a:lnTo>
                    <a:pt x="1430" y="2567"/>
                  </a:lnTo>
                  <a:lnTo>
                    <a:pt x="1478" y="2561"/>
                  </a:lnTo>
                  <a:lnTo>
                    <a:pt x="1525" y="2553"/>
                  </a:lnTo>
                  <a:lnTo>
                    <a:pt x="1573" y="2543"/>
                  </a:lnTo>
                  <a:lnTo>
                    <a:pt x="1619" y="2532"/>
                  </a:lnTo>
                  <a:lnTo>
                    <a:pt x="1665" y="2518"/>
                  </a:lnTo>
                  <a:lnTo>
                    <a:pt x="1711" y="2503"/>
                  </a:lnTo>
                  <a:lnTo>
                    <a:pt x="1756" y="2487"/>
                  </a:lnTo>
                  <a:lnTo>
                    <a:pt x="1801" y="2467"/>
                  </a:lnTo>
                  <a:lnTo>
                    <a:pt x="1844" y="2448"/>
                  </a:lnTo>
                  <a:lnTo>
                    <a:pt x="1887" y="2426"/>
                  </a:lnTo>
                  <a:lnTo>
                    <a:pt x="1929" y="2402"/>
                  </a:lnTo>
                  <a:lnTo>
                    <a:pt x="1970" y="2378"/>
                  </a:lnTo>
                  <a:lnTo>
                    <a:pt x="2011" y="2352"/>
                  </a:lnTo>
                  <a:lnTo>
                    <a:pt x="2050" y="2324"/>
                  </a:lnTo>
                  <a:lnTo>
                    <a:pt x="2088" y="2294"/>
                  </a:lnTo>
                  <a:lnTo>
                    <a:pt x="2125" y="2264"/>
                  </a:lnTo>
                  <a:lnTo>
                    <a:pt x="2161" y="2232"/>
                  </a:lnTo>
                  <a:lnTo>
                    <a:pt x="2196" y="2198"/>
                  </a:lnTo>
                  <a:lnTo>
                    <a:pt x="2229" y="2164"/>
                  </a:lnTo>
                  <a:lnTo>
                    <a:pt x="2261" y="2128"/>
                  </a:lnTo>
                  <a:lnTo>
                    <a:pt x="2292" y="2091"/>
                  </a:lnTo>
                  <a:lnTo>
                    <a:pt x="2321" y="2053"/>
                  </a:lnTo>
                  <a:lnTo>
                    <a:pt x="2349" y="2014"/>
                  </a:lnTo>
                  <a:lnTo>
                    <a:pt x="2375" y="1973"/>
                  </a:lnTo>
                  <a:lnTo>
                    <a:pt x="2401" y="1932"/>
                  </a:lnTo>
                  <a:lnTo>
                    <a:pt x="2423" y="1890"/>
                  </a:lnTo>
                  <a:lnTo>
                    <a:pt x="2445" y="1846"/>
                  </a:lnTo>
                  <a:lnTo>
                    <a:pt x="2465" y="1802"/>
                  </a:lnTo>
                  <a:lnTo>
                    <a:pt x="2484" y="1759"/>
                  </a:lnTo>
                  <a:lnTo>
                    <a:pt x="2500" y="1714"/>
                  </a:lnTo>
                  <a:lnTo>
                    <a:pt x="2515" y="1667"/>
                  </a:lnTo>
                  <a:lnTo>
                    <a:pt x="2529" y="1621"/>
                  </a:lnTo>
                  <a:lnTo>
                    <a:pt x="2540" y="1574"/>
                  </a:lnTo>
                  <a:lnTo>
                    <a:pt x="2550" y="1527"/>
                  </a:lnTo>
                  <a:lnTo>
                    <a:pt x="2558" y="1480"/>
                  </a:lnTo>
                  <a:lnTo>
                    <a:pt x="2565" y="1432"/>
                  </a:lnTo>
                  <a:lnTo>
                    <a:pt x="2569" y="1384"/>
                  </a:lnTo>
                  <a:lnTo>
                    <a:pt x="2571" y="1336"/>
                  </a:lnTo>
                  <a:lnTo>
                    <a:pt x="2572" y="1288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56" name="Freeform 20"/>
            <p:cNvSpPr>
              <a:spLocks/>
            </p:cNvSpPr>
            <p:nvPr/>
          </p:nvSpPr>
          <p:spPr bwMode="auto">
            <a:xfrm>
              <a:off x="1474" y="2558"/>
              <a:ext cx="503" cy="503"/>
            </a:xfrm>
            <a:custGeom>
              <a:avLst/>
              <a:gdLst>
                <a:gd name="T0" fmla="*/ 502 w 1608"/>
                <a:gd name="T1" fmla="*/ 227 h 1610"/>
                <a:gd name="T2" fmla="*/ 496 w 1608"/>
                <a:gd name="T3" fmla="*/ 192 h 1610"/>
                <a:gd name="T4" fmla="*/ 485 w 1608"/>
                <a:gd name="T5" fmla="*/ 158 h 1610"/>
                <a:gd name="T6" fmla="*/ 470 w 1608"/>
                <a:gd name="T7" fmla="*/ 126 h 1610"/>
                <a:gd name="T8" fmla="*/ 449 w 1608"/>
                <a:gd name="T9" fmla="*/ 96 h 1610"/>
                <a:gd name="T10" fmla="*/ 425 w 1608"/>
                <a:gd name="T11" fmla="*/ 70 h 1610"/>
                <a:gd name="T12" fmla="*/ 398 w 1608"/>
                <a:gd name="T13" fmla="*/ 47 h 1610"/>
                <a:gd name="T14" fmla="*/ 367 w 1608"/>
                <a:gd name="T15" fmla="*/ 28 h 1610"/>
                <a:gd name="T16" fmla="*/ 334 w 1608"/>
                <a:gd name="T17" fmla="*/ 14 h 1610"/>
                <a:gd name="T18" fmla="*/ 299 w 1608"/>
                <a:gd name="T19" fmla="*/ 5 h 1610"/>
                <a:gd name="T20" fmla="*/ 264 w 1608"/>
                <a:gd name="T21" fmla="*/ 0 h 1610"/>
                <a:gd name="T22" fmla="*/ 228 w 1608"/>
                <a:gd name="T23" fmla="*/ 1 h 1610"/>
                <a:gd name="T24" fmla="*/ 192 w 1608"/>
                <a:gd name="T25" fmla="*/ 7 h 1610"/>
                <a:gd name="T26" fmla="*/ 158 w 1608"/>
                <a:gd name="T27" fmla="*/ 18 h 1610"/>
                <a:gd name="T28" fmla="*/ 126 w 1608"/>
                <a:gd name="T29" fmla="*/ 34 h 1610"/>
                <a:gd name="T30" fmla="*/ 96 w 1608"/>
                <a:gd name="T31" fmla="*/ 54 h 1610"/>
                <a:gd name="T32" fmla="*/ 70 w 1608"/>
                <a:gd name="T33" fmla="*/ 78 h 1610"/>
                <a:gd name="T34" fmla="*/ 47 w 1608"/>
                <a:gd name="T35" fmla="*/ 106 h 1610"/>
                <a:gd name="T36" fmla="*/ 28 w 1608"/>
                <a:gd name="T37" fmla="*/ 136 h 1610"/>
                <a:gd name="T38" fmla="*/ 14 w 1608"/>
                <a:gd name="T39" fmla="*/ 169 h 1610"/>
                <a:gd name="T40" fmla="*/ 5 w 1608"/>
                <a:gd name="T41" fmla="*/ 204 h 1610"/>
                <a:gd name="T42" fmla="*/ 0 w 1608"/>
                <a:gd name="T43" fmla="*/ 239 h 1610"/>
                <a:gd name="T44" fmla="*/ 1 w 1608"/>
                <a:gd name="T45" fmla="*/ 275 h 1610"/>
                <a:gd name="T46" fmla="*/ 7 w 1608"/>
                <a:gd name="T47" fmla="*/ 311 h 1610"/>
                <a:gd name="T48" fmla="*/ 18 w 1608"/>
                <a:gd name="T49" fmla="*/ 345 h 1610"/>
                <a:gd name="T50" fmla="*/ 34 w 1608"/>
                <a:gd name="T51" fmla="*/ 377 h 1610"/>
                <a:gd name="T52" fmla="*/ 54 w 1608"/>
                <a:gd name="T53" fmla="*/ 407 h 1610"/>
                <a:gd name="T54" fmla="*/ 78 w 1608"/>
                <a:gd name="T55" fmla="*/ 434 h 1610"/>
                <a:gd name="T56" fmla="*/ 106 w 1608"/>
                <a:gd name="T57" fmla="*/ 456 h 1610"/>
                <a:gd name="T58" fmla="*/ 136 w 1608"/>
                <a:gd name="T59" fmla="*/ 475 h 1610"/>
                <a:gd name="T60" fmla="*/ 170 w 1608"/>
                <a:gd name="T61" fmla="*/ 489 h 1610"/>
                <a:gd name="T62" fmla="*/ 204 w 1608"/>
                <a:gd name="T63" fmla="*/ 499 h 1610"/>
                <a:gd name="T64" fmla="*/ 240 w 1608"/>
                <a:gd name="T65" fmla="*/ 503 h 1610"/>
                <a:gd name="T66" fmla="*/ 276 w 1608"/>
                <a:gd name="T67" fmla="*/ 502 h 1610"/>
                <a:gd name="T68" fmla="*/ 311 w 1608"/>
                <a:gd name="T69" fmla="*/ 496 h 1610"/>
                <a:gd name="T70" fmla="*/ 345 w 1608"/>
                <a:gd name="T71" fmla="*/ 485 h 1610"/>
                <a:gd name="T72" fmla="*/ 378 w 1608"/>
                <a:gd name="T73" fmla="*/ 469 h 1610"/>
                <a:gd name="T74" fmla="*/ 407 w 1608"/>
                <a:gd name="T75" fmla="*/ 449 h 1610"/>
                <a:gd name="T76" fmla="*/ 434 w 1608"/>
                <a:gd name="T77" fmla="*/ 425 h 1610"/>
                <a:gd name="T78" fmla="*/ 456 w 1608"/>
                <a:gd name="T79" fmla="*/ 397 h 1610"/>
                <a:gd name="T80" fmla="*/ 475 w 1608"/>
                <a:gd name="T81" fmla="*/ 366 h 1610"/>
                <a:gd name="T82" fmla="*/ 489 w 1608"/>
                <a:gd name="T83" fmla="*/ 334 h 1610"/>
                <a:gd name="T84" fmla="*/ 498 w 1608"/>
                <a:gd name="T85" fmla="*/ 299 h 1610"/>
                <a:gd name="T86" fmla="*/ 503 w 1608"/>
                <a:gd name="T87" fmla="*/ 263 h 161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608" h="1610">
                  <a:moveTo>
                    <a:pt x="1608" y="805"/>
                  </a:moveTo>
                  <a:lnTo>
                    <a:pt x="1608" y="766"/>
                  </a:lnTo>
                  <a:lnTo>
                    <a:pt x="1604" y="728"/>
                  </a:lnTo>
                  <a:lnTo>
                    <a:pt x="1600" y="690"/>
                  </a:lnTo>
                  <a:lnTo>
                    <a:pt x="1593" y="653"/>
                  </a:lnTo>
                  <a:lnTo>
                    <a:pt x="1585" y="615"/>
                  </a:lnTo>
                  <a:lnTo>
                    <a:pt x="1575" y="578"/>
                  </a:lnTo>
                  <a:lnTo>
                    <a:pt x="1564" y="542"/>
                  </a:lnTo>
                  <a:lnTo>
                    <a:pt x="1550" y="506"/>
                  </a:lnTo>
                  <a:lnTo>
                    <a:pt x="1536" y="471"/>
                  </a:lnTo>
                  <a:lnTo>
                    <a:pt x="1519" y="436"/>
                  </a:lnTo>
                  <a:lnTo>
                    <a:pt x="1501" y="402"/>
                  </a:lnTo>
                  <a:lnTo>
                    <a:pt x="1481" y="370"/>
                  </a:lnTo>
                  <a:lnTo>
                    <a:pt x="1459" y="338"/>
                  </a:lnTo>
                  <a:lnTo>
                    <a:pt x="1436" y="308"/>
                  </a:lnTo>
                  <a:lnTo>
                    <a:pt x="1412" y="278"/>
                  </a:lnTo>
                  <a:lnTo>
                    <a:pt x="1386" y="250"/>
                  </a:lnTo>
                  <a:lnTo>
                    <a:pt x="1359" y="223"/>
                  </a:lnTo>
                  <a:lnTo>
                    <a:pt x="1330" y="197"/>
                  </a:lnTo>
                  <a:lnTo>
                    <a:pt x="1301" y="172"/>
                  </a:lnTo>
                  <a:lnTo>
                    <a:pt x="1271" y="150"/>
                  </a:lnTo>
                  <a:lnTo>
                    <a:pt x="1239" y="128"/>
                  </a:lnTo>
                  <a:lnTo>
                    <a:pt x="1207" y="108"/>
                  </a:lnTo>
                  <a:lnTo>
                    <a:pt x="1173" y="90"/>
                  </a:lnTo>
                  <a:lnTo>
                    <a:pt x="1138" y="73"/>
                  </a:lnTo>
                  <a:lnTo>
                    <a:pt x="1103" y="57"/>
                  </a:lnTo>
                  <a:lnTo>
                    <a:pt x="1067" y="44"/>
                  </a:lnTo>
                  <a:lnTo>
                    <a:pt x="1030" y="33"/>
                  </a:lnTo>
                  <a:lnTo>
                    <a:pt x="993" y="23"/>
                  </a:lnTo>
                  <a:lnTo>
                    <a:pt x="956" y="15"/>
                  </a:lnTo>
                  <a:lnTo>
                    <a:pt x="919" y="8"/>
                  </a:lnTo>
                  <a:lnTo>
                    <a:pt x="881" y="4"/>
                  </a:lnTo>
                  <a:lnTo>
                    <a:pt x="843" y="1"/>
                  </a:lnTo>
                  <a:lnTo>
                    <a:pt x="804" y="0"/>
                  </a:lnTo>
                  <a:lnTo>
                    <a:pt x="766" y="1"/>
                  </a:lnTo>
                  <a:lnTo>
                    <a:pt x="728" y="4"/>
                  </a:lnTo>
                  <a:lnTo>
                    <a:pt x="690" y="8"/>
                  </a:lnTo>
                  <a:lnTo>
                    <a:pt x="652" y="15"/>
                  </a:lnTo>
                  <a:lnTo>
                    <a:pt x="615" y="23"/>
                  </a:lnTo>
                  <a:lnTo>
                    <a:pt x="578" y="33"/>
                  </a:lnTo>
                  <a:lnTo>
                    <a:pt x="542" y="44"/>
                  </a:lnTo>
                  <a:lnTo>
                    <a:pt x="506" y="57"/>
                  </a:lnTo>
                  <a:lnTo>
                    <a:pt x="470" y="73"/>
                  </a:lnTo>
                  <a:lnTo>
                    <a:pt x="436" y="90"/>
                  </a:lnTo>
                  <a:lnTo>
                    <a:pt x="402" y="108"/>
                  </a:lnTo>
                  <a:lnTo>
                    <a:pt x="370" y="128"/>
                  </a:lnTo>
                  <a:lnTo>
                    <a:pt x="338" y="150"/>
                  </a:lnTo>
                  <a:lnTo>
                    <a:pt x="307" y="172"/>
                  </a:lnTo>
                  <a:lnTo>
                    <a:pt x="278" y="197"/>
                  </a:lnTo>
                  <a:lnTo>
                    <a:pt x="249" y="223"/>
                  </a:lnTo>
                  <a:lnTo>
                    <a:pt x="223" y="250"/>
                  </a:lnTo>
                  <a:lnTo>
                    <a:pt x="197" y="278"/>
                  </a:lnTo>
                  <a:lnTo>
                    <a:pt x="172" y="308"/>
                  </a:lnTo>
                  <a:lnTo>
                    <a:pt x="149" y="338"/>
                  </a:lnTo>
                  <a:lnTo>
                    <a:pt x="128" y="370"/>
                  </a:lnTo>
                  <a:lnTo>
                    <a:pt x="108" y="402"/>
                  </a:lnTo>
                  <a:lnTo>
                    <a:pt x="90" y="436"/>
                  </a:lnTo>
                  <a:lnTo>
                    <a:pt x="73" y="471"/>
                  </a:lnTo>
                  <a:lnTo>
                    <a:pt x="57" y="506"/>
                  </a:lnTo>
                  <a:lnTo>
                    <a:pt x="44" y="542"/>
                  </a:lnTo>
                  <a:lnTo>
                    <a:pt x="33" y="578"/>
                  </a:lnTo>
                  <a:lnTo>
                    <a:pt x="23" y="615"/>
                  </a:lnTo>
                  <a:lnTo>
                    <a:pt x="15" y="653"/>
                  </a:lnTo>
                  <a:lnTo>
                    <a:pt x="8" y="690"/>
                  </a:lnTo>
                  <a:lnTo>
                    <a:pt x="3" y="728"/>
                  </a:lnTo>
                  <a:lnTo>
                    <a:pt x="1" y="766"/>
                  </a:lnTo>
                  <a:lnTo>
                    <a:pt x="0" y="805"/>
                  </a:lnTo>
                  <a:lnTo>
                    <a:pt x="1" y="843"/>
                  </a:lnTo>
                  <a:lnTo>
                    <a:pt x="3" y="881"/>
                  </a:lnTo>
                  <a:lnTo>
                    <a:pt x="8" y="919"/>
                  </a:lnTo>
                  <a:lnTo>
                    <a:pt x="15" y="957"/>
                  </a:lnTo>
                  <a:lnTo>
                    <a:pt x="23" y="994"/>
                  </a:lnTo>
                  <a:lnTo>
                    <a:pt x="33" y="1032"/>
                  </a:lnTo>
                  <a:lnTo>
                    <a:pt x="44" y="1069"/>
                  </a:lnTo>
                  <a:lnTo>
                    <a:pt x="57" y="1103"/>
                  </a:lnTo>
                  <a:lnTo>
                    <a:pt x="73" y="1139"/>
                  </a:lnTo>
                  <a:lnTo>
                    <a:pt x="90" y="1173"/>
                  </a:lnTo>
                  <a:lnTo>
                    <a:pt x="108" y="1207"/>
                  </a:lnTo>
                  <a:lnTo>
                    <a:pt x="128" y="1241"/>
                  </a:lnTo>
                  <a:lnTo>
                    <a:pt x="149" y="1272"/>
                  </a:lnTo>
                  <a:lnTo>
                    <a:pt x="172" y="1302"/>
                  </a:lnTo>
                  <a:lnTo>
                    <a:pt x="197" y="1332"/>
                  </a:lnTo>
                  <a:lnTo>
                    <a:pt x="223" y="1361"/>
                  </a:lnTo>
                  <a:lnTo>
                    <a:pt x="249" y="1388"/>
                  </a:lnTo>
                  <a:lnTo>
                    <a:pt x="278" y="1414"/>
                  </a:lnTo>
                  <a:lnTo>
                    <a:pt x="307" y="1437"/>
                  </a:lnTo>
                  <a:lnTo>
                    <a:pt x="338" y="1461"/>
                  </a:lnTo>
                  <a:lnTo>
                    <a:pt x="370" y="1482"/>
                  </a:lnTo>
                  <a:lnTo>
                    <a:pt x="402" y="1502"/>
                  </a:lnTo>
                  <a:lnTo>
                    <a:pt x="436" y="1520"/>
                  </a:lnTo>
                  <a:lnTo>
                    <a:pt x="470" y="1537"/>
                  </a:lnTo>
                  <a:lnTo>
                    <a:pt x="506" y="1552"/>
                  </a:lnTo>
                  <a:lnTo>
                    <a:pt x="542" y="1565"/>
                  </a:lnTo>
                  <a:lnTo>
                    <a:pt x="578" y="1578"/>
                  </a:lnTo>
                  <a:lnTo>
                    <a:pt x="615" y="1587"/>
                  </a:lnTo>
                  <a:lnTo>
                    <a:pt x="652" y="1596"/>
                  </a:lnTo>
                  <a:lnTo>
                    <a:pt x="690" y="1601"/>
                  </a:lnTo>
                  <a:lnTo>
                    <a:pt x="728" y="1606"/>
                  </a:lnTo>
                  <a:lnTo>
                    <a:pt x="766" y="1609"/>
                  </a:lnTo>
                  <a:lnTo>
                    <a:pt x="804" y="1610"/>
                  </a:lnTo>
                  <a:lnTo>
                    <a:pt x="843" y="1609"/>
                  </a:lnTo>
                  <a:lnTo>
                    <a:pt x="881" y="1606"/>
                  </a:lnTo>
                  <a:lnTo>
                    <a:pt x="919" y="1601"/>
                  </a:lnTo>
                  <a:lnTo>
                    <a:pt x="956" y="1596"/>
                  </a:lnTo>
                  <a:lnTo>
                    <a:pt x="993" y="1587"/>
                  </a:lnTo>
                  <a:lnTo>
                    <a:pt x="1030" y="1578"/>
                  </a:lnTo>
                  <a:lnTo>
                    <a:pt x="1067" y="1565"/>
                  </a:lnTo>
                  <a:lnTo>
                    <a:pt x="1103" y="1552"/>
                  </a:lnTo>
                  <a:lnTo>
                    <a:pt x="1138" y="1537"/>
                  </a:lnTo>
                  <a:lnTo>
                    <a:pt x="1173" y="1520"/>
                  </a:lnTo>
                  <a:lnTo>
                    <a:pt x="1207" y="1502"/>
                  </a:lnTo>
                  <a:lnTo>
                    <a:pt x="1239" y="1482"/>
                  </a:lnTo>
                  <a:lnTo>
                    <a:pt x="1271" y="1461"/>
                  </a:lnTo>
                  <a:lnTo>
                    <a:pt x="1301" y="1437"/>
                  </a:lnTo>
                  <a:lnTo>
                    <a:pt x="1330" y="1414"/>
                  </a:lnTo>
                  <a:lnTo>
                    <a:pt x="1359" y="1388"/>
                  </a:lnTo>
                  <a:lnTo>
                    <a:pt x="1386" y="1361"/>
                  </a:lnTo>
                  <a:lnTo>
                    <a:pt x="1412" y="1332"/>
                  </a:lnTo>
                  <a:lnTo>
                    <a:pt x="1436" y="1302"/>
                  </a:lnTo>
                  <a:lnTo>
                    <a:pt x="1459" y="1272"/>
                  </a:lnTo>
                  <a:lnTo>
                    <a:pt x="1481" y="1241"/>
                  </a:lnTo>
                  <a:lnTo>
                    <a:pt x="1501" y="1207"/>
                  </a:lnTo>
                  <a:lnTo>
                    <a:pt x="1519" y="1173"/>
                  </a:lnTo>
                  <a:lnTo>
                    <a:pt x="1536" y="1139"/>
                  </a:lnTo>
                  <a:lnTo>
                    <a:pt x="1550" y="1103"/>
                  </a:lnTo>
                  <a:lnTo>
                    <a:pt x="1564" y="1069"/>
                  </a:lnTo>
                  <a:lnTo>
                    <a:pt x="1575" y="1032"/>
                  </a:lnTo>
                  <a:lnTo>
                    <a:pt x="1585" y="994"/>
                  </a:lnTo>
                  <a:lnTo>
                    <a:pt x="1593" y="957"/>
                  </a:lnTo>
                  <a:lnTo>
                    <a:pt x="1600" y="919"/>
                  </a:lnTo>
                  <a:lnTo>
                    <a:pt x="1604" y="881"/>
                  </a:lnTo>
                  <a:lnTo>
                    <a:pt x="1608" y="843"/>
                  </a:lnTo>
                  <a:lnTo>
                    <a:pt x="1608" y="805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57" name="Line 21"/>
            <p:cNvSpPr>
              <a:spLocks noChangeShapeType="1"/>
            </p:cNvSpPr>
            <p:nvPr/>
          </p:nvSpPr>
          <p:spPr bwMode="auto">
            <a:xfrm>
              <a:off x="1223" y="1727"/>
              <a:ext cx="0" cy="67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58" name="Freeform 22"/>
            <p:cNvSpPr>
              <a:spLocks/>
            </p:cNvSpPr>
            <p:nvPr/>
          </p:nvSpPr>
          <p:spPr bwMode="auto">
            <a:xfrm>
              <a:off x="971" y="1804"/>
              <a:ext cx="503" cy="503"/>
            </a:xfrm>
            <a:custGeom>
              <a:avLst/>
              <a:gdLst>
                <a:gd name="T0" fmla="*/ 502 w 1608"/>
                <a:gd name="T1" fmla="*/ 227 h 1610"/>
                <a:gd name="T2" fmla="*/ 496 w 1608"/>
                <a:gd name="T3" fmla="*/ 192 h 1610"/>
                <a:gd name="T4" fmla="*/ 485 w 1608"/>
                <a:gd name="T5" fmla="*/ 158 h 1610"/>
                <a:gd name="T6" fmla="*/ 469 w 1608"/>
                <a:gd name="T7" fmla="*/ 126 h 1610"/>
                <a:gd name="T8" fmla="*/ 449 w 1608"/>
                <a:gd name="T9" fmla="*/ 96 h 1610"/>
                <a:gd name="T10" fmla="*/ 425 w 1608"/>
                <a:gd name="T11" fmla="*/ 69 h 1610"/>
                <a:gd name="T12" fmla="*/ 397 w 1608"/>
                <a:gd name="T13" fmla="*/ 47 h 1610"/>
                <a:gd name="T14" fmla="*/ 367 w 1608"/>
                <a:gd name="T15" fmla="*/ 28 h 1610"/>
                <a:gd name="T16" fmla="*/ 334 w 1608"/>
                <a:gd name="T17" fmla="*/ 14 h 1610"/>
                <a:gd name="T18" fmla="*/ 299 w 1608"/>
                <a:gd name="T19" fmla="*/ 4 h 1610"/>
                <a:gd name="T20" fmla="*/ 263 w 1608"/>
                <a:gd name="T21" fmla="*/ 0 h 1610"/>
                <a:gd name="T22" fmla="*/ 227 w 1608"/>
                <a:gd name="T23" fmla="*/ 1 h 1610"/>
                <a:gd name="T24" fmla="*/ 192 w 1608"/>
                <a:gd name="T25" fmla="*/ 7 h 1610"/>
                <a:gd name="T26" fmla="*/ 158 w 1608"/>
                <a:gd name="T27" fmla="*/ 18 h 1610"/>
                <a:gd name="T28" fmla="*/ 126 w 1608"/>
                <a:gd name="T29" fmla="*/ 33 h 1610"/>
                <a:gd name="T30" fmla="*/ 96 w 1608"/>
                <a:gd name="T31" fmla="*/ 54 h 1610"/>
                <a:gd name="T32" fmla="*/ 69 w 1608"/>
                <a:gd name="T33" fmla="*/ 78 h 1610"/>
                <a:gd name="T34" fmla="*/ 47 w 1608"/>
                <a:gd name="T35" fmla="*/ 106 h 1610"/>
                <a:gd name="T36" fmla="*/ 28 w 1608"/>
                <a:gd name="T37" fmla="*/ 136 h 1610"/>
                <a:gd name="T38" fmla="*/ 14 w 1608"/>
                <a:gd name="T39" fmla="*/ 169 h 1610"/>
                <a:gd name="T40" fmla="*/ 4 w 1608"/>
                <a:gd name="T41" fmla="*/ 204 h 1610"/>
                <a:gd name="T42" fmla="*/ 0 w 1608"/>
                <a:gd name="T43" fmla="*/ 239 h 1610"/>
                <a:gd name="T44" fmla="*/ 1 w 1608"/>
                <a:gd name="T45" fmla="*/ 276 h 1610"/>
                <a:gd name="T46" fmla="*/ 7 w 1608"/>
                <a:gd name="T47" fmla="*/ 311 h 1610"/>
                <a:gd name="T48" fmla="*/ 18 w 1608"/>
                <a:gd name="T49" fmla="*/ 345 h 1610"/>
                <a:gd name="T50" fmla="*/ 33 w 1608"/>
                <a:gd name="T51" fmla="*/ 377 h 1610"/>
                <a:gd name="T52" fmla="*/ 54 w 1608"/>
                <a:gd name="T53" fmla="*/ 407 h 1610"/>
                <a:gd name="T54" fmla="*/ 78 w 1608"/>
                <a:gd name="T55" fmla="*/ 433 h 1610"/>
                <a:gd name="T56" fmla="*/ 105 w 1608"/>
                <a:gd name="T57" fmla="*/ 456 h 1610"/>
                <a:gd name="T58" fmla="*/ 136 w 1608"/>
                <a:gd name="T59" fmla="*/ 475 h 1610"/>
                <a:gd name="T60" fmla="*/ 169 w 1608"/>
                <a:gd name="T61" fmla="*/ 489 h 1610"/>
                <a:gd name="T62" fmla="*/ 204 w 1608"/>
                <a:gd name="T63" fmla="*/ 498 h 1610"/>
                <a:gd name="T64" fmla="*/ 240 w 1608"/>
                <a:gd name="T65" fmla="*/ 503 h 1610"/>
                <a:gd name="T66" fmla="*/ 275 w 1608"/>
                <a:gd name="T67" fmla="*/ 502 h 1610"/>
                <a:gd name="T68" fmla="*/ 311 w 1608"/>
                <a:gd name="T69" fmla="*/ 496 h 1610"/>
                <a:gd name="T70" fmla="*/ 345 w 1608"/>
                <a:gd name="T71" fmla="*/ 485 h 1610"/>
                <a:gd name="T72" fmla="*/ 377 w 1608"/>
                <a:gd name="T73" fmla="*/ 469 h 1610"/>
                <a:gd name="T74" fmla="*/ 407 w 1608"/>
                <a:gd name="T75" fmla="*/ 449 h 1610"/>
                <a:gd name="T76" fmla="*/ 434 w 1608"/>
                <a:gd name="T77" fmla="*/ 425 h 1610"/>
                <a:gd name="T78" fmla="*/ 456 w 1608"/>
                <a:gd name="T79" fmla="*/ 397 h 1610"/>
                <a:gd name="T80" fmla="*/ 475 w 1608"/>
                <a:gd name="T81" fmla="*/ 367 h 1610"/>
                <a:gd name="T82" fmla="*/ 489 w 1608"/>
                <a:gd name="T83" fmla="*/ 334 h 1610"/>
                <a:gd name="T84" fmla="*/ 498 w 1608"/>
                <a:gd name="T85" fmla="*/ 299 h 1610"/>
                <a:gd name="T86" fmla="*/ 503 w 1608"/>
                <a:gd name="T87" fmla="*/ 263 h 161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608" h="1610">
                  <a:moveTo>
                    <a:pt x="1608" y="805"/>
                  </a:moveTo>
                  <a:lnTo>
                    <a:pt x="1607" y="766"/>
                  </a:lnTo>
                  <a:lnTo>
                    <a:pt x="1605" y="728"/>
                  </a:lnTo>
                  <a:lnTo>
                    <a:pt x="1600" y="691"/>
                  </a:lnTo>
                  <a:lnTo>
                    <a:pt x="1593" y="652"/>
                  </a:lnTo>
                  <a:lnTo>
                    <a:pt x="1586" y="615"/>
                  </a:lnTo>
                  <a:lnTo>
                    <a:pt x="1575" y="578"/>
                  </a:lnTo>
                  <a:lnTo>
                    <a:pt x="1564" y="541"/>
                  </a:lnTo>
                  <a:lnTo>
                    <a:pt x="1551" y="505"/>
                  </a:lnTo>
                  <a:lnTo>
                    <a:pt x="1535" y="470"/>
                  </a:lnTo>
                  <a:lnTo>
                    <a:pt x="1518" y="436"/>
                  </a:lnTo>
                  <a:lnTo>
                    <a:pt x="1500" y="402"/>
                  </a:lnTo>
                  <a:lnTo>
                    <a:pt x="1480" y="369"/>
                  </a:lnTo>
                  <a:lnTo>
                    <a:pt x="1459" y="338"/>
                  </a:lnTo>
                  <a:lnTo>
                    <a:pt x="1436" y="307"/>
                  </a:lnTo>
                  <a:lnTo>
                    <a:pt x="1411" y="277"/>
                  </a:lnTo>
                  <a:lnTo>
                    <a:pt x="1386" y="249"/>
                  </a:lnTo>
                  <a:lnTo>
                    <a:pt x="1359" y="222"/>
                  </a:lnTo>
                  <a:lnTo>
                    <a:pt x="1331" y="196"/>
                  </a:lnTo>
                  <a:lnTo>
                    <a:pt x="1301" y="173"/>
                  </a:lnTo>
                  <a:lnTo>
                    <a:pt x="1270" y="149"/>
                  </a:lnTo>
                  <a:lnTo>
                    <a:pt x="1238" y="128"/>
                  </a:lnTo>
                  <a:lnTo>
                    <a:pt x="1206" y="107"/>
                  </a:lnTo>
                  <a:lnTo>
                    <a:pt x="1172" y="89"/>
                  </a:lnTo>
                  <a:lnTo>
                    <a:pt x="1138" y="73"/>
                  </a:lnTo>
                  <a:lnTo>
                    <a:pt x="1103" y="58"/>
                  </a:lnTo>
                  <a:lnTo>
                    <a:pt x="1067" y="45"/>
                  </a:lnTo>
                  <a:lnTo>
                    <a:pt x="1031" y="32"/>
                  </a:lnTo>
                  <a:lnTo>
                    <a:pt x="994" y="22"/>
                  </a:lnTo>
                  <a:lnTo>
                    <a:pt x="956" y="14"/>
                  </a:lnTo>
                  <a:lnTo>
                    <a:pt x="918" y="9"/>
                  </a:lnTo>
                  <a:lnTo>
                    <a:pt x="880" y="4"/>
                  </a:lnTo>
                  <a:lnTo>
                    <a:pt x="842" y="1"/>
                  </a:lnTo>
                  <a:lnTo>
                    <a:pt x="804" y="0"/>
                  </a:lnTo>
                  <a:lnTo>
                    <a:pt x="766" y="1"/>
                  </a:lnTo>
                  <a:lnTo>
                    <a:pt x="727" y="4"/>
                  </a:lnTo>
                  <a:lnTo>
                    <a:pt x="689" y="9"/>
                  </a:lnTo>
                  <a:lnTo>
                    <a:pt x="652" y="14"/>
                  </a:lnTo>
                  <a:lnTo>
                    <a:pt x="615" y="22"/>
                  </a:lnTo>
                  <a:lnTo>
                    <a:pt x="578" y="32"/>
                  </a:lnTo>
                  <a:lnTo>
                    <a:pt x="541" y="45"/>
                  </a:lnTo>
                  <a:lnTo>
                    <a:pt x="505" y="58"/>
                  </a:lnTo>
                  <a:lnTo>
                    <a:pt x="470" y="73"/>
                  </a:lnTo>
                  <a:lnTo>
                    <a:pt x="435" y="89"/>
                  </a:lnTo>
                  <a:lnTo>
                    <a:pt x="402" y="107"/>
                  </a:lnTo>
                  <a:lnTo>
                    <a:pt x="369" y="128"/>
                  </a:lnTo>
                  <a:lnTo>
                    <a:pt x="337" y="149"/>
                  </a:lnTo>
                  <a:lnTo>
                    <a:pt x="307" y="173"/>
                  </a:lnTo>
                  <a:lnTo>
                    <a:pt x="278" y="196"/>
                  </a:lnTo>
                  <a:lnTo>
                    <a:pt x="249" y="222"/>
                  </a:lnTo>
                  <a:lnTo>
                    <a:pt x="222" y="249"/>
                  </a:lnTo>
                  <a:lnTo>
                    <a:pt x="196" y="277"/>
                  </a:lnTo>
                  <a:lnTo>
                    <a:pt x="172" y="307"/>
                  </a:lnTo>
                  <a:lnTo>
                    <a:pt x="149" y="338"/>
                  </a:lnTo>
                  <a:lnTo>
                    <a:pt x="127" y="369"/>
                  </a:lnTo>
                  <a:lnTo>
                    <a:pt x="107" y="402"/>
                  </a:lnTo>
                  <a:lnTo>
                    <a:pt x="89" y="436"/>
                  </a:lnTo>
                  <a:lnTo>
                    <a:pt x="72" y="470"/>
                  </a:lnTo>
                  <a:lnTo>
                    <a:pt x="58" y="505"/>
                  </a:lnTo>
                  <a:lnTo>
                    <a:pt x="44" y="541"/>
                  </a:lnTo>
                  <a:lnTo>
                    <a:pt x="33" y="578"/>
                  </a:lnTo>
                  <a:lnTo>
                    <a:pt x="23" y="615"/>
                  </a:lnTo>
                  <a:lnTo>
                    <a:pt x="14" y="652"/>
                  </a:lnTo>
                  <a:lnTo>
                    <a:pt x="8" y="691"/>
                  </a:lnTo>
                  <a:lnTo>
                    <a:pt x="4" y="728"/>
                  </a:lnTo>
                  <a:lnTo>
                    <a:pt x="0" y="766"/>
                  </a:lnTo>
                  <a:lnTo>
                    <a:pt x="0" y="805"/>
                  </a:lnTo>
                  <a:lnTo>
                    <a:pt x="0" y="843"/>
                  </a:lnTo>
                  <a:lnTo>
                    <a:pt x="4" y="882"/>
                  </a:lnTo>
                  <a:lnTo>
                    <a:pt x="8" y="919"/>
                  </a:lnTo>
                  <a:lnTo>
                    <a:pt x="14" y="957"/>
                  </a:lnTo>
                  <a:lnTo>
                    <a:pt x="23" y="994"/>
                  </a:lnTo>
                  <a:lnTo>
                    <a:pt x="33" y="1031"/>
                  </a:lnTo>
                  <a:lnTo>
                    <a:pt x="44" y="1068"/>
                  </a:lnTo>
                  <a:lnTo>
                    <a:pt x="58" y="1104"/>
                  </a:lnTo>
                  <a:lnTo>
                    <a:pt x="72" y="1139"/>
                  </a:lnTo>
                  <a:lnTo>
                    <a:pt x="89" y="1174"/>
                  </a:lnTo>
                  <a:lnTo>
                    <a:pt x="107" y="1207"/>
                  </a:lnTo>
                  <a:lnTo>
                    <a:pt x="127" y="1240"/>
                  </a:lnTo>
                  <a:lnTo>
                    <a:pt x="149" y="1271"/>
                  </a:lnTo>
                  <a:lnTo>
                    <a:pt x="172" y="1302"/>
                  </a:lnTo>
                  <a:lnTo>
                    <a:pt x="196" y="1332"/>
                  </a:lnTo>
                  <a:lnTo>
                    <a:pt x="222" y="1360"/>
                  </a:lnTo>
                  <a:lnTo>
                    <a:pt x="249" y="1387"/>
                  </a:lnTo>
                  <a:lnTo>
                    <a:pt x="278" y="1413"/>
                  </a:lnTo>
                  <a:lnTo>
                    <a:pt x="307" y="1438"/>
                  </a:lnTo>
                  <a:lnTo>
                    <a:pt x="337" y="1460"/>
                  </a:lnTo>
                  <a:lnTo>
                    <a:pt x="369" y="1482"/>
                  </a:lnTo>
                  <a:lnTo>
                    <a:pt x="402" y="1502"/>
                  </a:lnTo>
                  <a:lnTo>
                    <a:pt x="435" y="1520"/>
                  </a:lnTo>
                  <a:lnTo>
                    <a:pt x="470" y="1537"/>
                  </a:lnTo>
                  <a:lnTo>
                    <a:pt x="505" y="1551"/>
                  </a:lnTo>
                  <a:lnTo>
                    <a:pt x="541" y="1565"/>
                  </a:lnTo>
                  <a:lnTo>
                    <a:pt x="578" y="1577"/>
                  </a:lnTo>
                  <a:lnTo>
                    <a:pt x="615" y="1587"/>
                  </a:lnTo>
                  <a:lnTo>
                    <a:pt x="652" y="1595"/>
                  </a:lnTo>
                  <a:lnTo>
                    <a:pt x="689" y="1601"/>
                  </a:lnTo>
                  <a:lnTo>
                    <a:pt x="727" y="1606"/>
                  </a:lnTo>
                  <a:lnTo>
                    <a:pt x="766" y="1609"/>
                  </a:lnTo>
                  <a:lnTo>
                    <a:pt x="804" y="1610"/>
                  </a:lnTo>
                  <a:lnTo>
                    <a:pt x="842" y="1609"/>
                  </a:lnTo>
                  <a:lnTo>
                    <a:pt x="880" y="1606"/>
                  </a:lnTo>
                  <a:lnTo>
                    <a:pt x="918" y="1601"/>
                  </a:lnTo>
                  <a:lnTo>
                    <a:pt x="956" y="1595"/>
                  </a:lnTo>
                  <a:lnTo>
                    <a:pt x="994" y="1587"/>
                  </a:lnTo>
                  <a:lnTo>
                    <a:pt x="1031" y="1577"/>
                  </a:lnTo>
                  <a:lnTo>
                    <a:pt x="1067" y="1565"/>
                  </a:lnTo>
                  <a:lnTo>
                    <a:pt x="1103" y="1551"/>
                  </a:lnTo>
                  <a:lnTo>
                    <a:pt x="1138" y="1537"/>
                  </a:lnTo>
                  <a:lnTo>
                    <a:pt x="1172" y="1520"/>
                  </a:lnTo>
                  <a:lnTo>
                    <a:pt x="1206" y="1502"/>
                  </a:lnTo>
                  <a:lnTo>
                    <a:pt x="1238" y="1482"/>
                  </a:lnTo>
                  <a:lnTo>
                    <a:pt x="1270" y="1460"/>
                  </a:lnTo>
                  <a:lnTo>
                    <a:pt x="1301" y="1438"/>
                  </a:lnTo>
                  <a:lnTo>
                    <a:pt x="1331" y="1413"/>
                  </a:lnTo>
                  <a:lnTo>
                    <a:pt x="1359" y="1387"/>
                  </a:lnTo>
                  <a:lnTo>
                    <a:pt x="1386" y="1360"/>
                  </a:lnTo>
                  <a:lnTo>
                    <a:pt x="1411" y="1332"/>
                  </a:lnTo>
                  <a:lnTo>
                    <a:pt x="1436" y="1302"/>
                  </a:lnTo>
                  <a:lnTo>
                    <a:pt x="1459" y="1271"/>
                  </a:lnTo>
                  <a:lnTo>
                    <a:pt x="1480" y="1240"/>
                  </a:lnTo>
                  <a:lnTo>
                    <a:pt x="1500" y="1207"/>
                  </a:lnTo>
                  <a:lnTo>
                    <a:pt x="1518" y="1174"/>
                  </a:lnTo>
                  <a:lnTo>
                    <a:pt x="1535" y="1139"/>
                  </a:lnTo>
                  <a:lnTo>
                    <a:pt x="1551" y="1104"/>
                  </a:lnTo>
                  <a:lnTo>
                    <a:pt x="1564" y="1068"/>
                  </a:lnTo>
                  <a:lnTo>
                    <a:pt x="1575" y="1031"/>
                  </a:lnTo>
                  <a:lnTo>
                    <a:pt x="1586" y="994"/>
                  </a:lnTo>
                  <a:lnTo>
                    <a:pt x="1593" y="957"/>
                  </a:lnTo>
                  <a:lnTo>
                    <a:pt x="1600" y="919"/>
                  </a:lnTo>
                  <a:lnTo>
                    <a:pt x="1605" y="882"/>
                  </a:lnTo>
                  <a:lnTo>
                    <a:pt x="1607" y="843"/>
                  </a:lnTo>
                  <a:lnTo>
                    <a:pt x="1608" y="805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59" name="Freeform 23"/>
            <p:cNvSpPr>
              <a:spLocks/>
            </p:cNvSpPr>
            <p:nvPr/>
          </p:nvSpPr>
          <p:spPr bwMode="auto">
            <a:xfrm>
              <a:off x="471" y="2709"/>
              <a:ext cx="500" cy="503"/>
            </a:xfrm>
            <a:custGeom>
              <a:avLst/>
              <a:gdLst>
                <a:gd name="T0" fmla="*/ 499 w 1608"/>
                <a:gd name="T1" fmla="*/ 228 h 1609"/>
                <a:gd name="T2" fmla="*/ 493 w 1608"/>
                <a:gd name="T3" fmla="*/ 192 h 1609"/>
                <a:gd name="T4" fmla="*/ 482 w 1608"/>
                <a:gd name="T5" fmla="*/ 158 h 1609"/>
                <a:gd name="T6" fmla="*/ 467 w 1608"/>
                <a:gd name="T7" fmla="*/ 126 h 1609"/>
                <a:gd name="T8" fmla="*/ 446 w 1608"/>
                <a:gd name="T9" fmla="*/ 96 h 1609"/>
                <a:gd name="T10" fmla="*/ 423 w 1608"/>
                <a:gd name="T11" fmla="*/ 70 h 1609"/>
                <a:gd name="T12" fmla="*/ 395 w 1608"/>
                <a:gd name="T13" fmla="*/ 47 h 1609"/>
                <a:gd name="T14" fmla="*/ 365 w 1608"/>
                <a:gd name="T15" fmla="*/ 28 h 1609"/>
                <a:gd name="T16" fmla="*/ 332 w 1608"/>
                <a:gd name="T17" fmla="*/ 14 h 1609"/>
                <a:gd name="T18" fmla="*/ 297 w 1608"/>
                <a:gd name="T19" fmla="*/ 5 h 1609"/>
                <a:gd name="T20" fmla="*/ 262 w 1608"/>
                <a:gd name="T21" fmla="*/ 0 h 1609"/>
                <a:gd name="T22" fmla="*/ 226 w 1608"/>
                <a:gd name="T23" fmla="*/ 1 h 1609"/>
                <a:gd name="T24" fmla="*/ 191 w 1608"/>
                <a:gd name="T25" fmla="*/ 7 h 1609"/>
                <a:gd name="T26" fmla="*/ 157 w 1608"/>
                <a:gd name="T27" fmla="*/ 18 h 1609"/>
                <a:gd name="T28" fmla="*/ 125 w 1608"/>
                <a:gd name="T29" fmla="*/ 34 h 1609"/>
                <a:gd name="T30" fmla="*/ 95 w 1608"/>
                <a:gd name="T31" fmla="*/ 54 h 1609"/>
                <a:gd name="T32" fmla="*/ 69 w 1608"/>
                <a:gd name="T33" fmla="*/ 78 h 1609"/>
                <a:gd name="T34" fmla="*/ 46 w 1608"/>
                <a:gd name="T35" fmla="*/ 106 h 1609"/>
                <a:gd name="T36" fmla="*/ 28 w 1608"/>
                <a:gd name="T37" fmla="*/ 136 h 1609"/>
                <a:gd name="T38" fmla="*/ 14 w 1608"/>
                <a:gd name="T39" fmla="*/ 169 h 1609"/>
                <a:gd name="T40" fmla="*/ 4 w 1608"/>
                <a:gd name="T41" fmla="*/ 204 h 1609"/>
                <a:gd name="T42" fmla="*/ 0 w 1608"/>
                <a:gd name="T43" fmla="*/ 240 h 1609"/>
                <a:gd name="T44" fmla="*/ 1 w 1608"/>
                <a:gd name="T45" fmla="*/ 275 h 1609"/>
                <a:gd name="T46" fmla="*/ 7 w 1608"/>
                <a:gd name="T47" fmla="*/ 311 h 1609"/>
                <a:gd name="T48" fmla="*/ 18 w 1608"/>
                <a:gd name="T49" fmla="*/ 345 h 1609"/>
                <a:gd name="T50" fmla="*/ 34 w 1608"/>
                <a:gd name="T51" fmla="*/ 377 h 1609"/>
                <a:gd name="T52" fmla="*/ 53 w 1608"/>
                <a:gd name="T53" fmla="*/ 407 h 1609"/>
                <a:gd name="T54" fmla="*/ 77 w 1608"/>
                <a:gd name="T55" fmla="*/ 434 h 1609"/>
                <a:gd name="T56" fmla="*/ 105 w 1608"/>
                <a:gd name="T57" fmla="*/ 456 h 1609"/>
                <a:gd name="T58" fmla="*/ 136 w 1608"/>
                <a:gd name="T59" fmla="*/ 475 h 1609"/>
                <a:gd name="T60" fmla="*/ 168 w 1608"/>
                <a:gd name="T61" fmla="*/ 489 h 1609"/>
                <a:gd name="T62" fmla="*/ 202 w 1608"/>
                <a:gd name="T63" fmla="*/ 499 h 1609"/>
                <a:gd name="T64" fmla="*/ 238 w 1608"/>
                <a:gd name="T65" fmla="*/ 503 h 1609"/>
                <a:gd name="T66" fmla="*/ 274 w 1608"/>
                <a:gd name="T67" fmla="*/ 502 h 1609"/>
                <a:gd name="T68" fmla="*/ 309 w 1608"/>
                <a:gd name="T69" fmla="*/ 496 h 1609"/>
                <a:gd name="T70" fmla="*/ 343 w 1608"/>
                <a:gd name="T71" fmla="*/ 485 h 1609"/>
                <a:gd name="T72" fmla="*/ 375 w 1608"/>
                <a:gd name="T73" fmla="*/ 469 h 1609"/>
                <a:gd name="T74" fmla="*/ 405 w 1608"/>
                <a:gd name="T75" fmla="*/ 449 h 1609"/>
                <a:gd name="T76" fmla="*/ 431 w 1608"/>
                <a:gd name="T77" fmla="*/ 425 h 1609"/>
                <a:gd name="T78" fmla="*/ 454 w 1608"/>
                <a:gd name="T79" fmla="*/ 397 h 1609"/>
                <a:gd name="T80" fmla="*/ 472 w 1608"/>
                <a:gd name="T81" fmla="*/ 367 h 1609"/>
                <a:gd name="T82" fmla="*/ 486 w 1608"/>
                <a:gd name="T83" fmla="*/ 334 h 1609"/>
                <a:gd name="T84" fmla="*/ 496 w 1608"/>
                <a:gd name="T85" fmla="*/ 299 h 1609"/>
                <a:gd name="T86" fmla="*/ 500 w 1608"/>
                <a:gd name="T87" fmla="*/ 264 h 160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608" h="1609">
                  <a:moveTo>
                    <a:pt x="1608" y="805"/>
                  </a:moveTo>
                  <a:lnTo>
                    <a:pt x="1607" y="767"/>
                  </a:lnTo>
                  <a:lnTo>
                    <a:pt x="1604" y="728"/>
                  </a:lnTo>
                  <a:lnTo>
                    <a:pt x="1599" y="690"/>
                  </a:lnTo>
                  <a:lnTo>
                    <a:pt x="1594" y="652"/>
                  </a:lnTo>
                  <a:lnTo>
                    <a:pt x="1585" y="615"/>
                  </a:lnTo>
                  <a:lnTo>
                    <a:pt x="1576" y="578"/>
                  </a:lnTo>
                  <a:lnTo>
                    <a:pt x="1564" y="542"/>
                  </a:lnTo>
                  <a:lnTo>
                    <a:pt x="1550" y="506"/>
                  </a:lnTo>
                  <a:lnTo>
                    <a:pt x="1535" y="470"/>
                  </a:lnTo>
                  <a:lnTo>
                    <a:pt x="1519" y="436"/>
                  </a:lnTo>
                  <a:lnTo>
                    <a:pt x="1501" y="402"/>
                  </a:lnTo>
                  <a:lnTo>
                    <a:pt x="1480" y="370"/>
                  </a:lnTo>
                  <a:lnTo>
                    <a:pt x="1459" y="338"/>
                  </a:lnTo>
                  <a:lnTo>
                    <a:pt x="1435" y="307"/>
                  </a:lnTo>
                  <a:lnTo>
                    <a:pt x="1412" y="278"/>
                  </a:lnTo>
                  <a:lnTo>
                    <a:pt x="1386" y="250"/>
                  </a:lnTo>
                  <a:lnTo>
                    <a:pt x="1359" y="223"/>
                  </a:lnTo>
                  <a:lnTo>
                    <a:pt x="1331" y="197"/>
                  </a:lnTo>
                  <a:lnTo>
                    <a:pt x="1301" y="172"/>
                  </a:lnTo>
                  <a:lnTo>
                    <a:pt x="1270" y="150"/>
                  </a:lnTo>
                  <a:lnTo>
                    <a:pt x="1239" y="127"/>
                  </a:lnTo>
                  <a:lnTo>
                    <a:pt x="1206" y="108"/>
                  </a:lnTo>
                  <a:lnTo>
                    <a:pt x="1173" y="89"/>
                  </a:lnTo>
                  <a:lnTo>
                    <a:pt x="1138" y="73"/>
                  </a:lnTo>
                  <a:lnTo>
                    <a:pt x="1103" y="58"/>
                  </a:lnTo>
                  <a:lnTo>
                    <a:pt x="1067" y="44"/>
                  </a:lnTo>
                  <a:lnTo>
                    <a:pt x="1030" y="33"/>
                  </a:lnTo>
                  <a:lnTo>
                    <a:pt x="994" y="23"/>
                  </a:lnTo>
                  <a:lnTo>
                    <a:pt x="956" y="15"/>
                  </a:lnTo>
                  <a:lnTo>
                    <a:pt x="919" y="8"/>
                  </a:lnTo>
                  <a:lnTo>
                    <a:pt x="880" y="4"/>
                  </a:lnTo>
                  <a:lnTo>
                    <a:pt x="842" y="1"/>
                  </a:lnTo>
                  <a:lnTo>
                    <a:pt x="804" y="0"/>
                  </a:lnTo>
                  <a:lnTo>
                    <a:pt x="766" y="1"/>
                  </a:lnTo>
                  <a:lnTo>
                    <a:pt x="728" y="4"/>
                  </a:lnTo>
                  <a:lnTo>
                    <a:pt x="689" y="8"/>
                  </a:lnTo>
                  <a:lnTo>
                    <a:pt x="651" y="15"/>
                  </a:lnTo>
                  <a:lnTo>
                    <a:pt x="614" y="23"/>
                  </a:lnTo>
                  <a:lnTo>
                    <a:pt x="577" y="33"/>
                  </a:lnTo>
                  <a:lnTo>
                    <a:pt x="541" y="44"/>
                  </a:lnTo>
                  <a:lnTo>
                    <a:pt x="505" y="58"/>
                  </a:lnTo>
                  <a:lnTo>
                    <a:pt x="470" y="73"/>
                  </a:lnTo>
                  <a:lnTo>
                    <a:pt x="436" y="89"/>
                  </a:lnTo>
                  <a:lnTo>
                    <a:pt x="402" y="108"/>
                  </a:lnTo>
                  <a:lnTo>
                    <a:pt x="369" y="127"/>
                  </a:lnTo>
                  <a:lnTo>
                    <a:pt x="338" y="150"/>
                  </a:lnTo>
                  <a:lnTo>
                    <a:pt x="306" y="172"/>
                  </a:lnTo>
                  <a:lnTo>
                    <a:pt x="277" y="197"/>
                  </a:lnTo>
                  <a:lnTo>
                    <a:pt x="249" y="223"/>
                  </a:lnTo>
                  <a:lnTo>
                    <a:pt x="222" y="250"/>
                  </a:lnTo>
                  <a:lnTo>
                    <a:pt x="196" y="278"/>
                  </a:lnTo>
                  <a:lnTo>
                    <a:pt x="172" y="307"/>
                  </a:lnTo>
                  <a:lnTo>
                    <a:pt x="149" y="338"/>
                  </a:lnTo>
                  <a:lnTo>
                    <a:pt x="128" y="370"/>
                  </a:lnTo>
                  <a:lnTo>
                    <a:pt x="108" y="402"/>
                  </a:lnTo>
                  <a:lnTo>
                    <a:pt x="90" y="436"/>
                  </a:lnTo>
                  <a:lnTo>
                    <a:pt x="73" y="470"/>
                  </a:lnTo>
                  <a:lnTo>
                    <a:pt x="57" y="506"/>
                  </a:lnTo>
                  <a:lnTo>
                    <a:pt x="44" y="542"/>
                  </a:lnTo>
                  <a:lnTo>
                    <a:pt x="32" y="578"/>
                  </a:lnTo>
                  <a:lnTo>
                    <a:pt x="22" y="615"/>
                  </a:lnTo>
                  <a:lnTo>
                    <a:pt x="14" y="652"/>
                  </a:lnTo>
                  <a:lnTo>
                    <a:pt x="8" y="690"/>
                  </a:lnTo>
                  <a:lnTo>
                    <a:pt x="3" y="728"/>
                  </a:lnTo>
                  <a:lnTo>
                    <a:pt x="1" y="767"/>
                  </a:lnTo>
                  <a:lnTo>
                    <a:pt x="0" y="805"/>
                  </a:lnTo>
                  <a:lnTo>
                    <a:pt x="1" y="843"/>
                  </a:lnTo>
                  <a:lnTo>
                    <a:pt x="3" y="881"/>
                  </a:lnTo>
                  <a:lnTo>
                    <a:pt x="8" y="919"/>
                  </a:lnTo>
                  <a:lnTo>
                    <a:pt x="14" y="958"/>
                  </a:lnTo>
                  <a:lnTo>
                    <a:pt x="22" y="995"/>
                  </a:lnTo>
                  <a:lnTo>
                    <a:pt x="32" y="1032"/>
                  </a:lnTo>
                  <a:lnTo>
                    <a:pt x="44" y="1068"/>
                  </a:lnTo>
                  <a:lnTo>
                    <a:pt x="57" y="1104"/>
                  </a:lnTo>
                  <a:lnTo>
                    <a:pt x="73" y="1140"/>
                  </a:lnTo>
                  <a:lnTo>
                    <a:pt x="90" y="1173"/>
                  </a:lnTo>
                  <a:lnTo>
                    <a:pt x="108" y="1207"/>
                  </a:lnTo>
                  <a:lnTo>
                    <a:pt x="128" y="1240"/>
                  </a:lnTo>
                  <a:lnTo>
                    <a:pt x="149" y="1271"/>
                  </a:lnTo>
                  <a:lnTo>
                    <a:pt x="172" y="1302"/>
                  </a:lnTo>
                  <a:lnTo>
                    <a:pt x="196" y="1332"/>
                  </a:lnTo>
                  <a:lnTo>
                    <a:pt x="222" y="1360"/>
                  </a:lnTo>
                  <a:lnTo>
                    <a:pt x="249" y="1387"/>
                  </a:lnTo>
                  <a:lnTo>
                    <a:pt x="277" y="1413"/>
                  </a:lnTo>
                  <a:lnTo>
                    <a:pt x="306" y="1437"/>
                  </a:lnTo>
                  <a:lnTo>
                    <a:pt x="338" y="1460"/>
                  </a:lnTo>
                  <a:lnTo>
                    <a:pt x="369" y="1482"/>
                  </a:lnTo>
                  <a:lnTo>
                    <a:pt x="402" y="1501"/>
                  </a:lnTo>
                  <a:lnTo>
                    <a:pt x="436" y="1520"/>
                  </a:lnTo>
                  <a:lnTo>
                    <a:pt x="470" y="1537"/>
                  </a:lnTo>
                  <a:lnTo>
                    <a:pt x="505" y="1552"/>
                  </a:lnTo>
                  <a:lnTo>
                    <a:pt x="541" y="1565"/>
                  </a:lnTo>
                  <a:lnTo>
                    <a:pt x="577" y="1577"/>
                  </a:lnTo>
                  <a:lnTo>
                    <a:pt x="614" y="1587"/>
                  </a:lnTo>
                  <a:lnTo>
                    <a:pt x="651" y="1595"/>
                  </a:lnTo>
                  <a:lnTo>
                    <a:pt x="689" y="1601"/>
                  </a:lnTo>
                  <a:lnTo>
                    <a:pt x="728" y="1606"/>
                  </a:lnTo>
                  <a:lnTo>
                    <a:pt x="766" y="1608"/>
                  </a:lnTo>
                  <a:lnTo>
                    <a:pt x="804" y="1609"/>
                  </a:lnTo>
                  <a:lnTo>
                    <a:pt x="842" y="1608"/>
                  </a:lnTo>
                  <a:lnTo>
                    <a:pt x="880" y="1606"/>
                  </a:lnTo>
                  <a:lnTo>
                    <a:pt x="919" y="1601"/>
                  </a:lnTo>
                  <a:lnTo>
                    <a:pt x="956" y="1595"/>
                  </a:lnTo>
                  <a:lnTo>
                    <a:pt x="994" y="1587"/>
                  </a:lnTo>
                  <a:lnTo>
                    <a:pt x="1030" y="1577"/>
                  </a:lnTo>
                  <a:lnTo>
                    <a:pt x="1067" y="1565"/>
                  </a:lnTo>
                  <a:lnTo>
                    <a:pt x="1103" y="1552"/>
                  </a:lnTo>
                  <a:lnTo>
                    <a:pt x="1138" y="1537"/>
                  </a:lnTo>
                  <a:lnTo>
                    <a:pt x="1173" y="1520"/>
                  </a:lnTo>
                  <a:lnTo>
                    <a:pt x="1206" y="1501"/>
                  </a:lnTo>
                  <a:lnTo>
                    <a:pt x="1239" y="1482"/>
                  </a:lnTo>
                  <a:lnTo>
                    <a:pt x="1270" y="1460"/>
                  </a:lnTo>
                  <a:lnTo>
                    <a:pt x="1301" y="1437"/>
                  </a:lnTo>
                  <a:lnTo>
                    <a:pt x="1331" y="1413"/>
                  </a:lnTo>
                  <a:lnTo>
                    <a:pt x="1359" y="1387"/>
                  </a:lnTo>
                  <a:lnTo>
                    <a:pt x="1386" y="1360"/>
                  </a:lnTo>
                  <a:lnTo>
                    <a:pt x="1412" y="1332"/>
                  </a:lnTo>
                  <a:lnTo>
                    <a:pt x="1435" y="1302"/>
                  </a:lnTo>
                  <a:lnTo>
                    <a:pt x="1459" y="1271"/>
                  </a:lnTo>
                  <a:lnTo>
                    <a:pt x="1480" y="1240"/>
                  </a:lnTo>
                  <a:lnTo>
                    <a:pt x="1501" y="1207"/>
                  </a:lnTo>
                  <a:lnTo>
                    <a:pt x="1519" y="1173"/>
                  </a:lnTo>
                  <a:lnTo>
                    <a:pt x="1535" y="1140"/>
                  </a:lnTo>
                  <a:lnTo>
                    <a:pt x="1550" y="1104"/>
                  </a:lnTo>
                  <a:lnTo>
                    <a:pt x="1564" y="1068"/>
                  </a:lnTo>
                  <a:lnTo>
                    <a:pt x="1576" y="1032"/>
                  </a:lnTo>
                  <a:lnTo>
                    <a:pt x="1585" y="995"/>
                  </a:lnTo>
                  <a:lnTo>
                    <a:pt x="1594" y="958"/>
                  </a:lnTo>
                  <a:lnTo>
                    <a:pt x="1599" y="919"/>
                  </a:lnTo>
                  <a:lnTo>
                    <a:pt x="1604" y="881"/>
                  </a:lnTo>
                  <a:lnTo>
                    <a:pt x="1607" y="843"/>
                  </a:lnTo>
                  <a:lnTo>
                    <a:pt x="1608" y="805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60" name="Freeform 24"/>
            <p:cNvSpPr>
              <a:spLocks/>
            </p:cNvSpPr>
            <p:nvPr/>
          </p:nvSpPr>
          <p:spPr bwMode="auto">
            <a:xfrm>
              <a:off x="1575" y="2659"/>
              <a:ext cx="301" cy="301"/>
            </a:xfrm>
            <a:custGeom>
              <a:avLst/>
              <a:gdLst>
                <a:gd name="T0" fmla="*/ 156 w 965"/>
                <a:gd name="T1" fmla="*/ 301 h 965"/>
                <a:gd name="T2" fmla="*/ 173 w 965"/>
                <a:gd name="T3" fmla="*/ 299 h 965"/>
                <a:gd name="T4" fmla="*/ 192 w 965"/>
                <a:gd name="T5" fmla="*/ 295 h 965"/>
                <a:gd name="T6" fmla="*/ 209 w 965"/>
                <a:gd name="T7" fmla="*/ 289 h 965"/>
                <a:gd name="T8" fmla="*/ 225 w 965"/>
                <a:gd name="T9" fmla="*/ 281 h 965"/>
                <a:gd name="T10" fmla="*/ 240 w 965"/>
                <a:gd name="T11" fmla="*/ 271 h 965"/>
                <a:gd name="T12" fmla="*/ 254 w 965"/>
                <a:gd name="T13" fmla="*/ 260 h 965"/>
                <a:gd name="T14" fmla="*/ 266 w 965"/>
                <a:gd name="T15" fmla="*/ 247 h 965"/>
                <a:gd name="T16" fmla="*/ 277 w 965"/>
                <a:gd name="T17" fmla="*/ 232 h 965"/>
                <a:gd name="T18" fmla="*/ 286 w 965"/>
                <a:gd name="T19" fmla="*/ 216 h 965"/>
                <a:gd name="T20" fmla="*/ 293 w 965"/>
                <a:gd name="T21" fmla="*/ 200 h 965"/>
                <a:gd name="T22" fmla="*/ 298 w 965"/>
                <a:gd name="T23" fmla="*/ 182 h 965"/>
                <a:gd name="T24" fmla="*/ 300 w 965"/>
                <a:gd name="T25" fmla="*/ 164 h 965"/>
                <a:gd name="T26" fmla="*/ 301 w 965"/>
                <a:gd name="T27" fmla="*/ 146 h 965"/>
                <a:gd name="T28" fmla="*/ 299 w 965"/>
                <a:gd name="T29" fmla="*/ 128 h 965"/>
                <a:gd name="T30" fmla="*/ 296 w 965"/>
                <a:gd name="T31" fmla="*/ 110 h 965"/>
                <a:gd name="T32" fmla="*/ 290 w 965"/>
                <a:gd name="T33" fmla="*/ 93 h 965"/>
                <a:gd name="T34" fmla="*/ 282 w 965"/>
                <a:gd name="T35" fmla="*/ 77 h 965"/>
                <a:gd name="T36" fmla="*/ 272 w 965"/>
                <a:gd name="T37" fmla="*/ 61 h 965"/>
                <a:gd name="T38" fmla="*/ 260 w 965"/>
                <a:gd name="T39" fmla="*/ 47 h 965"/>
                <a:gd name="T40" fmla="*/ 248 w 965"/>
                <a:gd name="T41" fmla="*/ 35 h 965"/>
                <a:gd name="T42" fmla="*/ 233 w 965"/>
                <a:gd name="T43" fmla="*/ 24 h 965"/>
                <a:gd name="T44" fmla="*/ 217 w 965"/>
                <a:gd name="T45" fmla="*/ 15 h 965"/>
                <a:gd name="T46" fmla="*/ 201 w 965"/>
                <a:gd name="T47" fmla="*/ 8 h 965"/>
                <a:gd name="T48" fmla="*/ 183 w 965"/>
                <a:gd name="T49" fmla="*/ 3 h 965"/>
                <a:gd name="T50" fmla="*/ 165 w 965"/>
                <a:gd name="T51" fmla="*/ 0 h 965"/>
                <a:gd name="T52" fmla="*/ 147 w 965"/>
                <a:gd name="T53" fmla="*/ 0 h 965"/>
                <a:gd name="T54" fmla="*/ 129 w 965"/>
                <a:gd name="T55" fmla="*/ 1 h 965"/>
                <a:gd name="T56" fmla="*/ 111 w 965"/>
                <a:gd name="T57" fmla="*/ 5 h 965"/>
                <a:gd name="T58" fmla="*/ 94 w 965"/>
                <a:gd name="T59" fmla="*/ 11 h 965"/>
                <a:gd name="T60" fmla="*/ 78 w 965"/>
                <a:gd name="T61" fmla="*/ 19 h 965"/>
                <a:gd name="T62" fmla="*/ 62 w 965"/>
                <a:gd name="T63" fmla="*/ 28 h 965"/>
                <a:gd name="T64" fmla="*/ 48 w 965"/>
                <a:gd name="T65" fmla="*/ 40 h 965"/>
                <a:gd name="T66" fmla="*/ 36 w 965"/>
                <a:gd name="T67" fmla="*/ 53 h 965"/>
                <a:gd name="T68" fmla="*/ 25 w 965"/>
                <a:gd name="T69" fmla="*/ 67 h 965"/>
                <a:gd name="T70" fmla="*/ 16 w 965"/>
                <a:gd name="T71" fmla="*/ 83 h 965"/>
                <a:gd name="T72" fmla="*/ 9 w 965"/>
                <a:gd name="T73" fmla="*/ 100 h 965"/>
                <a:gd name="T74" fmla="*/ 4 w 965"/>
                <a:gd name="T75" fmla="*/ 117 h 965"/>
                <a:gd name="T76" fmla="*/ 1 w 965"/>
                <a:gd name="T77" fmla="*/ 135 h 965"/>
                <a:gd name="T78" fmla="*/ 0 w 965"/>
                <a:gd name="T79" fmla="*/ 153 h 965"/>
                <a:gd name="T80" fmla="*/ 2 w 965"/>
                <a:gd name="T81" fmla="*/ 172 h 965"/>
                <a:gd name="T82" fmla="*/ 5 w 965"/>
                <a:gd name="T83" fmla="*/ 189 h 965"/>
                <a:gd name="T84" fmla="*/ 11 w 965"/>
                <a:gd name="T85" fmla="*/ 206 h 965"/>
                <a:gd name="T86" fmla="*/ 19 w 965"/>
                <a:gd name="T87" fmla="*/ 223 h 965"/>
                <a:gd name="T88" fmla="*/ 28 w 965"/>
                <a:gd name="T89" fmla="*/ 238 h 965"/>
                <a:gd name="T90" fmla="*/ 40 w 965"/>
                <a:gd name="T91" fmla="*/ 252 h 965"/>
                <a:gd name="T92" fmla="*/ 53 w 965"/>
                <a:gd name="T93" fmla="*/ 265 h 96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965" h="965">
                  <a:moveTo>
                    <a:pt x="470" y="965"/>
                  </a:moveTo>
                  <a:lnTo>
                    <a:pt x="499" y="965"/>
                  </a:lnTo>
                  <a:lnTo>
                    <a:pt x="528" y="962"/>
                  </a:lnTo>
                  <a:lnTo>
                    <a:pt x="556" y="959"/>
                  </a:lnTo>
                  <a:lnTo>
                    <a:pt x="586" y="953"/>
                  </a:lnTo>
                  <a:lnTo>
                    <a:pt x="614" y="947"/>
                  </a:lnTo>
                  <a:lnTo>
                    <a:pt x="642" y="938"/>
                  </a:lnTo>
                  <a:lnTo>
                    <a:pt x="669" y="928"/>
                  </a:lnTo>
                  <a:lnTo>
                    <a:pt x="695" y="915"/>
                  </a:lnTo>
                  <a:lnTo>
                    <a:pt x="720" y="902"/>
                  </a:lnTo>
                  <a:lnTo>
                    <a:pt x="745" y="887"/>
                  </a:lnTo>
                  <a:lnTo>
                    <a:pt x="770" y="870"/>
                  </a:lnTo>
                  <a:lnTo>
                    <a:pt x="792" y="852"/>
                  </a:lnTo>
                  <a:lnTo>
                    <a:pt x="814" y="833"/>
                  </a:lnTo>
                  <a:lnTo>
                    <a:pt x="835" y="813"/>
                  </a:lnTo>
                  <a:lnTo>
                    <a:pt x="854" y="791"/>
                  </a:lnTo>
                  <a:lnTo>
                    <a:pt x="872" y="768"/>
                  </a:lnTo>
                  <a:lnTo>
                    <a:pt x="888" y="745"/>
                  </a:lnTo>
                  <a:lnTo>
                    <a:pt x="904" y="719"/>
                  </a:lnTo>
                  <a:lnTo>
                    <a:pt x="917" y="693"/>
                  </a:lnTo>
                  <a:lnTo>
                    <a:pt x="928" y="667"/>
                  </a:lnTo>
                  <a:lnTo>
                    <a:pt x="940" y="640"/>
                  </a:lnTo>
                  <a:lnTo>
                    <a:pt x="947" y="612"/>
                  </a:lnTo>
                  <a:lnTo>
                    <a:pt x="955" y="584"/>
                  </a:lnTo>
                  <a:lnTo>
                    <a:pt x="960" y="555"/>
                  </a:lnTo>
                  <a:lnTo>
                    <a:pt x="963" y="527"/>
                  </a:lnTo>
                  <a:lnTo>
                    <a:pt x="965" y="497"/>
                  </a:lnTo>
                  <a:lnTo>
                    <a:pt x="965" y="468"/>
                  </a:lnTo>
                  <a:lnTo>
                    <a:pt x="963" y="439"/>
                  </a:lnTo>
                  <a:lnTo>
                    <a:pt x="960" y="410"/>
                  </a:lnTo>
                  <a:lnTo>
                    <a:pt x="955" y="382"/>
                  </a:lnTo>
                  <a:lnTo>
                    <a:pt x="949" y="354"/>
                  </a:lnTo>
                  <a:lnTo>
                    <a:pt x="940" y="325"/>
                  </a:lnTo>
                  <a:lnTo>
                    <a:pt x="929" y="298"/>
                  </a:lnTo>
                  <a:lnTo>
                    <a:pt x="917" y="271"/>
                  </a:lnTo>
                  <a:lnTo>
                    <a:pt x="904" y="246"/>
                  </a:lnTo>
                  <a:lnTo>
                    <a:pt x="889" y="221"/>
                  </a:lnTo>
                  <a:lnTo>
                    <a:pt x="872" y="197"/>
                  </a:lnTo>
                  <a:lnTo>
                    <a:pt x="854" y="174"/>
                  </a:lnTo>
                  <a:lnTo>
                    <a:pt x="835" y="152"/>
                  </a:lnTo>
                  <a:lnTo>
                    <a:pt x="815" y="131"/>
                  </a:lnTo>
                  <a:lnTo>
                    <a:pt x="794" y="112"/>
                  </a:lnTo>
                  <a:lnTo>
                    <a:pt x="770" y="94"/>
                  </a:lnTo>
                  <a:lnTo>
                    <a:pt x="746" y="77"/>
                  </a:lnTo>
                  <a:lnTo>
                    <a:pt x="722" y="63"/>
                  </a:lnTo>
                  <a:lnTo>
                    <a:pt x="696" y="49"/>
                  </a:lnTo>
                  <a:lnTo>
                    <a:pt x="670" y="37"/>
                  </a:lnTo>
                  <a:lnTo>
                    <a:pt x="643" y="27"/>
                  </a:lnTo>
                  <a:lnTo>
                    <a:pt x="615" y="18"/>
                  </a:lnTo>
                  <a:lnTo>
                    <a:pt x="587" y="11"/>
                  </a:lnTo>
                  <a:lnTo>
                    <a:pt x="558" y="5"/>
                  </a:lnTo>
                  <a:lnTo>
                    <a:pt x="530" y="1"/>
                  </a:lnTo>
                  <a:lnTo>
                    <a:pt x="500" y="0"/>
                  </a:lnTo>
                  <a:lnTo>
                    <a:pt x="471" y="0"/>
                  </a:lnTo>
                  <a:lnTo>
                    <a:pt x="442" y="1"/>
                  </a:lnTo>
                  <a:lnTo>
                    <a:pt x="414" y="4"/>
                  </a:lnTo>
                  <a:lnTo>
                    <a:pt x="385" y="10"/>
                  </a:lnTo>
                  <a:lnTo>
                    <a:pt x="357" y="16"/>
                  </a:lnTo>
                  <a:lnTo>
                    <a:pt x="328" y="24"/>
                  </a:lnTo>
                  <a:lnTo>
                    <a:pt x="301" y="34"/>
                  </a:lnTo>
                  <a:lnTo>
                    <a:pt x="274" y="47"/>
                  </a:lnTo>
                  <a:lnTo>
                    <a:pt x="249" y="60"/>
                  </a:lnTo>
                  <a:lnTo>
                    <a:pt x="224" y="75"/>
                  </a:lnTo>
                  <a:lnTo>
                    <a:pt x="200" y="91"/>
                  </a:lnTo>
                  <a:lnTo>
                    <a:pt x="177" y="109"/>
                  </a:lnTo>
                  <a:lnTo>
                    <a:pt x="155" y="128"/>
                  </a:lnTo>
                  <a:lnTo>
                    <a:pt x="134" y="148"/>
                  </a:lnTo>
                  <a:lnTo>
                    <a:pt x="115" y="170"/>
                  </a:lnTo>
                  <a:lnTo>
                    <a:pt x="97" y="193"/>
                  </a:lnTo>
                  <a:lnTo>
                    <a:pt x="80" y="216"/>
                  </a:lnTo>
                  <a:lnTo>
                    <a:pt x="64" y="241"/>
                  </a:lnTo>
                  <a:lnTo>
                    <a:pt x="51" y="267"/>
                  </a:lnTo>
                  <a:lnTo>
                    <a:pt x="39" y="293"/>
                  </a:lnTo>
                  <a:lnTo>
                    <a:pt x="28" y="321"/>
                  </a:lnTo>
                  <a:lnTo>
                    <a:pt x="19" y="348"/>
                  </a:lnTo>
                  <a:lnTo>
                    <a:pt x="13" y="376"/>
                  </a:lnTo>
                  <a:lnTo>
                    <a:pt x="7" y="405"/>
                  </a:lnTo>
                  <a:lnTo>
                    <a:pt x="3" y="433"/>
                  </a:lnTo>
                  <a:lnTo>
                    <a:pt x="2" y="462"/>
                  </a:lnTo>
                  <a:lnTo>
                    <a:pt x="0" y="492"/>
                  </a:lnTo>
                  <a:lnTo>
                    <a:pt x="3" y="521"/>
                  </a:lnTo>
                  <a:lnTo>
                    <a:pt x="6" y="550"/>
                  </a:lnTo>
                  <a:lnTo>
                    <a:pt x="10" y="578"/>
                  </a:lnTo>
                  <a:lnTo>
                    <a:pt x="17" y="606"/>
                  </a:lnTo>
                  <a:lnTo>
                    <a:pt x="25" y="634"/>
                  </a:lnTo>
                  <a:lnTo>
                    <a:pt x="35" y="662"/>
                  </a:lnTo>
                  <a:lnTo>
                    <a:pt x="48" y="688"/>
                  </a:lnTo>
                  <a:lnTo>
                    <a:pt x="60" y="714"/>
                  </a:lnTo>
                  <a:lnTo>
                    <a:pt x="76" y="740"/>
                  </a:lnTo>
                  <a:lnTo>
                    <a:pt x="91" y="764"/>
                  </a:lnTo>
                  <a:lnTo>
                    <a:pt x="109" y="787"/>
                  </a:lnTo>
                  <a:lnTo>
                    <a:pt x="128" y="809"/>
                  </a:lnTo>
                  <a:lnTo>
                    <a:pt x="149" y="830"/>
                  </a:lnTo>
                  <a:lnTo>
                    <a:pt x="170" y="849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61" name="Freeform 25"/>
            <p:cNvSpPr>
              <a:spLocks/>
            </p:cNvSpPr>
            <p:nvPr/>
          </p:nvSpPr>
          <p:spPr bwMode="auto">
            <a:xfrm>
              <a:off x="1072" y="1904"/>
              <a:ext cx="301" cy="302"/>
            </a:xfrm>
            <a:custGeom>
              <a:avLst/>
              <a:gdLst>
                <a:gd name="T0" fmla="*/ 301 w 965"/>
                <a:gd name="T1" fmla="*/ 142 h 965"/>
                <a:gd name="T2" fmla="*/ 299 w 965"/>
                <a:gd name="T3" fmla="*/ 124 h 965"/>
                <a:gd name="T4" fmla="*/ 294 w 965"/>
                <a:gd name="T5" fmla="*/ 106 h 965"/>
                <a:gd name="T6" fmla="*/ 288 w 965"/>
                <a:gd name="T7" fmla="*/ 89 h 965"/>
                <a:gd name="T8" fmla="*/ 279 w 965"/>
                <a:gd name="T9" fmla="*/ 73 h 965"/>
                <a:gd name="T10" fmla="*/ 269 w 965"/>
                <a:gd name="T11" fmla="*/ 58 h 965"/>
                <a:gd name="T12" fmla="*/ 257 w 965"/>
                <a:gd name="T13" fmla="*/ 44 h 965"/>
                <a:gd name="T14" fmla="*/ 243 w 965"/>
                <a:gd name="T15" fmla="*/ 32 h 965"/>
                <a:gd name="T16" fmla="*/ 228 w 965"/>
                <a:gd name="T17" fmla="*/ 22 h 965"/>
                <a:gd name="T18" fmla="*/ 212 w 965"/>
                <a:gd name="T19" fmla="*/ 13 h 965"/>
                <a:gd name="T20" fmla="*/ 195 w 965"/>
                <a:gd name="T21" fmla="*/ 7 h 965"/>
                <a:gd name="T22" fmla="*/ 177 w 965"/>
                <a:gd name="T23" fmla="*/ 3 h 965"/>
                <a:gd name="T24" fmla="*/ 159 w 965"/>
                <a:gd name="T25" fmla="*/ 0 h 965"/>
                <a:gd name="T26" fmla="*/ 141 w 965"/>
                <a:gd name="T27" fmla="*/ 0 h 965"/>
                <a:gd name="T28" fmla="*/ 123 w 965"/>
                <a:gd name="T29" fmla="*/ 3 h 965"/>
                <a:gd name="T30" fmla="*/ 106 w 965"/>
                <a:gd name="T31" fmla="*/ 7 h 965"/>
                <a:gd name="T32" fmla="*/ 89 w 965"/>
                <a:gd name="T33" fmla="*/ 13 h 965"/>
                <a:gd name="T34" fmla="*/ 72 w 965"/>
                <a:gd name="T35" fmla="*/ 22 h 965"/>
                <a:gd name="T36" fmla="*/ 57 w 965"/>
                <a:gd name="T37" fmla="*/ 32 h 965"/>
                <a:gd name="T38" fmla="*/ 44 w 965"/>
                <a:gd name="T39" fmla="*/ 44 h 965"/>
                <a:gd name="T40" fmla="*/ 32 w 965"/>
                <a:gd name="T41" fmla="*/ 58 h 965"/>
                <a:gd name="T42" fmla="*/ 22 w 965"/>
                <a:gd name="T43" fmla="*/ 73 h 965"/>
                <a:gd name="T44" fmla="*/ 13 w 965"/>
                <a:gd name="T45" fmla="*/ 89 h 965"/>
                <a:gd name="T46" fmla="*/ 7 w 965"/>
                <a:gd name="T47" fmla="*/ 106 h 965"/>
                <a:gd name="T48" fmla="*/ 2 w 965"/>
                <a:gd name="T49" fmla="*/ 124 h 965"/>
                <a:gd name="T50" fmla="*/ 0 w 965"/>
                <a:gd name="T51" fmla="*/ 142 h 965"/>
                <a:gd name="T52" fmla="*/ 0 w 965"/>
                <a:gd name="T53" fmla="*/ 160 h 965"/>
                <a:gd name="T54" fmla="*/ 2 w 965"/>
                <a:gd name="T55" fmla="*/ 178 h 965"/>
                <a:gd name="T56" fmla="*/ 7 w 965"/>
                <a:gd name="T57" fmla="*/ 196 h 965"/>
                <a:gd name="T58" fmla="*/ 13 w 965"/>
                <a:gd name="T59" fmla="*/ 213 h 965"/>
                <a:gd name="T60" fmla="*/ 22 w 965"/>
                <a:gd name="T61" fmla="*/ 229 h 965"/>
                <a:gd name="T62" fmla="*/ 32 w 965"/>
                <a:gd name="T63" fmla="*/ 244 h 965"/>
                <a:gd name="T64" fmla="*/ 44 w 965"/>
                <a:gd name="T65" fmla="*/ 258 h 965"/>
                <a:gd name="T66" fmla="*/ 57 w 965"/>
                <a:gd name="T67" fmla="*/ 270 h 965"/>
                <a:gd name="T68" fmla="*/ 72 w 965"/>
                <a:gd name="T69" fmla="*/ 280 h 965"/>
                <a:gd name="T70" fmla="*/ 89 w 965"/>
                <a:gd name="T71" fmla="*/ 289 h 965"/>
                <a:gd name="T72" fmla="*/ 106 w 965"/>
                <a:gd name="T73" fmla="*/ 295 h 965"/>
                <a:gd name="T74" fmla="*/ 123 w 965"/>
                <a:gd name="T75" fmla="*/ 299 h 965"/>
                <a:gd name="T76" fmla="*/ 141 w 965"/>
                <a:gd name="T77" fmla="*/ 302 h 965"/>
                <a:gd name="T78" fmla="*/ 159 w 965"/>
                <a:gd name="T79" fmla="*/ 302 h 965"/>
                <a:gd name="T80" fmla="*/ 177 w 965"/>
                <a:gd name="T81" fmla="*/ 299 h 965"/>
                <a:gd name="T82" fmla="*/ 195 w 965"/>
                <a:gd name="T83" fmla="*/ 295 h 965"/>
                <a:gd name="T84" fmla="*/ 212 w 965"/>
                <a:gd name="T85" fmla="*/ 289 h 965"/>
                <a:gd name="T86" fmla="*/ 228 w 965"/>
                <a:gd name="T87" fmla="*/ 280 h 965"/>
                <a:gd name="T88" fmla="*/ 243 w 965"/>
                <a:gd name="T89" fmla="*/ 270 h 965"/>
                <a:gd name="T90" fmla="*/ 257 w 965"/>
                <a:gd name="T91" fmla="*/ 258 h 965"/>
                <a:gd name="T92" fmla="*/ 269 w 965"/>
                <a:gd name="T93" fmla="*/ 244 h 965"/>
                <a:gd name="T94" fmla="*/ 279 w 965"/>
                <a:gd name="T95" fmla="*/ 229 h 965"/>
                <a:gd name="T96" fmla="*/ 288 w 965"/>
                <a:gd name="T97" fmla="*/ 213 h 965"/>
                <a:gd name="T98" fmla="*/ 294 w 965"/>
                <a:gd name="T99" fmla="*/ 196 h 965"/>
                <a:gd name="T100" fmla="*/ 299 w 965"/>
                <a:gd name="T101" fmla="*/ 178 h 965"/>
                <a:gd name="T102" fmla="*/ 301 w 965"/>
                <a:gd name="T103" fmla="*/ 160 h 96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965" h="965">
                  <a:moveTo>
                    <a:pt x="965" y="483"/>
                  </a:moveTo>
                  <a:lnTo>
                    <a:pt x="964" y="454"/>
                  </a:lnTo>
                  <a:lnTo>
                    <a:pt x="961" y="425"/>
                  </a:lnTo>
                  <a:lnTo>
                    <a:pt x="957" y="396"/>
                  </a:lnTo>
                  <a:lnTo>
                    <a:pt x="950" y="367"/>
                  </a:lnTo>
                  <a:lnTo>
                    <a:pt x="942" y="339"/>
                  </a:lnTo>
                  <a:lnTo>
                    <a:pt x="933" y="311"/>
                  </a:lnTo>
                  <a:lnTo>
                    <a:pt x="922" y="284"/>
                  </a:lnTo>
                  <a:lnTo>
                    <a:pt x="910" y="258"/>
                  </a:lnTo>
                  <a:lnTo>
                    <a:pt x="895" y="233"/>
                  </a:lnTo>
                  <a:lnTo>
                    <a:pt x="879" y="208"/>
                  </a:lnTo>
                  <a:lnTo>
                    <a:pt x="861" y="184"/>
                  </a:lnTo>
                  <a:lnTo>
                    <a:pt x="843" y="163"/>
                  </a:lnTo>
                  <a:lnTo>
                    <a:pt x="823" y="142"/>
                  </a:lnTo>
                  <a:lnTo>
                    <a:pt x="802" y="121"/>
                  </a:lnTo>
                  <a:lnTo>
                    <a:pt x="779" y="102"/>
                  </a:lnTo>
                  <a:lnTo>
                    <a:pt x="756" y="85"/>
                  </a:lnTo>
                  <a:lnTo>
                    <a:pt x="731" y="70"/>
                  </a:lnTo>
                  <a:lnTo>
                    <a:pt x="706" y="55"/>
                  </a:lnTo>
                  <a:lnTo>
                    <a:pt x="681" y="43"/>
                  </a:lnTo>
                  <a:lnTo>
                    <a:pt x="654" y="32"/>
                  </a:lnTo>
                  <a:lnTo>
                    <a:pt x="625" y="21"/>
                  </a:lnTo>
                  <a:lnTo>
                    <a:pt x="597" y="14"/>
                  </a:lnTo>
                  <a:lnTo>
                    <a:pt x="569" y="8"/>
                  </a:lnTo>
                  <a:lnTo>
                    <a:pt x="540" y="3"/>
                  </a:lnTo>
                  <a:lnTo>
                    <a:pt x="511" y="1"/>
                  </a:lnTo>
                  <a:lnTo>
                    <a:pt x="482" y="0"/>
                  </a:lnTo>
                  <a:lnTo>
                    <a:pt x="452" y="1"/>
                  </a:lnTo>
                  <a:lnTo>
                    <a:pt x="424" y="3"/>
                  </a:lnTo>
                  <a:lnTo>
                    <a:pt x="395" y="8"/>
                  </a:lnTo>
                  <a:lnTo>
                    <a:pt x="366" y="14"/>
                  </a:lnTo>
                  <a:lnTo>
                    <a:pt x="339" y="21"/>
                  </a:lnTo>
                  <a:lnTo>
                    <a:pt x="311" y="32"/>
                  </a:lnTo>
                  <a:lnTo>
                    <a:pt x="284" y="43"/>
                  </a:lnTo>
                  <a:lnTo>
                    <a:pt x="258" y="55"/>
                  </a:lnTo>
                  <a:lnTo>
                    <a:pt x="232" y="70"/>
                  </a:lnTo>
                  <a:lnTo>
                    <a:pt x="208" y="85"/>
                  </a:lnTo>
                  <a:lnTo>
                    <a:pt x="184" y="102"/>
                  </a:lnTo>
                  <a:lnTo>
                    <a:pt x="162" y="121"/>
                  </a:lnTo>
                  <a:lnTo>
                    <a:pt x="141" y="142"/>
                  </a:lnTo>
                  <a:lnTo>
                    <a:pt x="121" y="163"/>
                  </a:lnTo>
                  <a:lnTo>
                    <a:pt x="102" y="184"/>
                  </a:lnTo>
                  <a:lnTo>
                    <a:pt x="85" y="208"/>
                  </a:lnTo>
                  <a:lnTo>
                    <a:pt x="69" y="233"/>
                  </a:lnTo>
                  <a:lnTo>
                    <a:pt x="55" y="258"/>
                  </a:lnTo>
                  <a:lnTo>
                    <a:pt x="42" y="284"/>
                  </a:lnTo>
                  <a:lnTo>
                    <a:pt x="31" y="311"/>
                  </a:lnTo>
                  <a:lnTo>
                    <a:pt x="21" y="339"/>
                  </a:lnTo>
                  <a:lnTo>
                    <a:pt x="13" y="367"/>
                  </a:lnTo>
                  <a:lnTo>
                    <a:pt x="8" y="396"/>
                  </a:lnTo>
                  <a:lnTo>
                    <a:pt x="3" y="425"/>
                  </a:lnTo>
                  <a:lnTo>
                    <a:pt x="1" y="454"/>
                  </a:lnTo>
                  <a:lnTo>
                    <a:pt x="0" y="483"/>
                  </a:lnTo>
                  <a:lnTo>
                    <a:pt x="1" y="511"/>
                  </a:lnTo>
                  <a:lnTo>
                    <a:pt x="3" y="540"/>
                  </a:lnTo>
                  <a:lnTo>
                    <a:pt x="8" y="570"/>
                  </a:lnTo>
                  <a:lnTo>
                    <a:pt x="13" y="598"/>
                  </a:lnTo>
                  <a:lnTo>
                    <a:pt x="21" y="626"/>
                  </a:lnTo>
                  <a:lnTo>
                    <a:pt x="31" y="654"/>
                  </a:lnTo>
                  <a:lnTo>
                    <a:pt x="42" y="681"/>
                  </a:lnTo>
                  <a:lnTo>
                    <a:pt x="55" y="707"/>
                  </a:lnTo>
                  <a:lnTo>
                    <a:pt x="69" y="733"/>
                  </a:lnTo>
                  <a:lnTo>
                    <a:pt x="85" y="757"/>
                  </a:lnTo>
                  <a:lnTo>
                    <a:pt x="102" y="781"/>
                  </a:lnTo>
                  <a:lnTo>
                    <a:pt x="121" y="803"/>
                  </a:lnTo>
                  <a:lnTo>
                    <a:pt x="141" y="824"/>
                  </a:lnTo>
                  <a:lnTo>
                    <a:pt x="162" y="844"/>
                  </a:lnTo>
                  <a:lnTo>
                    <a:pt x="184" y="863"/>
                  </a:lnTo>
                  <a:lnTo>
                    <a:pt x="208" y="880"/>
                  </a:lnTo>
                  <a:lnTo>
                    <a:pt x="232" y="896"/>
                  </a:lnTo>
                  <a:lnTo>
                    <a:pt x="258" y="910"/>
                  </a:lnTo>
                  <a:lnTo>
                    <a:pt x="284" y="923"/>
                  </a:lnTo>
                  <a:lnTo>
                    <a:pt x="311" y="934"/>
                  </a:lnTo>
                  <a:lnTo>
                    <a:pt x="339" y="944"/>
                  </a:lnTo>
                  <a:lnTo>
                    <a:pt x="366" y="952"/>
                  </a:lnTo>
                  <a:lnTo>
                    <a:pt x="395" y="957"/>
                  </a:lnTo>
                  <a:lnTo>
                    <a:pt x="424" y="962"/>
                  </a:lnTo>
                  <a:lnTo>
                    <a:pt x="452" y="964"/>
                  </a:lnTo>
                  <a:lnTo>
                    <a:pt x="482" y="965"/>
                  </a:lnTo>
                  <a:lnTo>
                    <a:pt x="511" y="964"/>
                  </a:lnTo>
                  <a:lnTo>
                    <a:pt x="540" y="962"/>
                  </a:lnTo>
                  <a:lnTo>
                    <a:pt x="569" y="957"/>
                  </a:lnTo>
                  <a:lnTo>
                    <a:pt x="597" y="952"/>
                  </a:lnTo>
                  <a:lnTo>
                    <a:pt x="625" y="944"/>
                  </a:lnTo>
                  <a:lnTo>
                    <a:pt x="654" y="934"/>
                  </a:lnTo>
                  <a:lnTo>
                    <a:pt x="681" y="923"/>
                  </a:lnTo>
                  <a:lnTo>
                    <a:pt x="706" y="910"/>
                  </a:lnTo>
                  <a:lnTo>
                    <a:pt x="731" y="896"/>
                  </a:lnTo>
                  <a:lnTo>
                    <a:pt x="756" y="880"/>
                  </a:lnTo>
                  <a:lnTo>
                    <a:pt x="779" y="863"/>
                  </a:lnTo>
                  <a:lnTo>
                    <a:pt x="802" y="844"/>
                  </a:lnTo>
                  <a:lnTo>
                    <a:pt x="823" y="824"/>
                  </a:lnTo>
                  <a:lnTo>
                    <a:pt x="843" y="803"/>
                  </a:lnTo>
                  <a:lnTo>
                    <a:pt x="861" y="781"/>
                  </a:lnTo>
                  <a:lnTo>
                    <a:pt x="879" y="757"/>
                  </a:lnTo>
                  <a:lnTo>
                    <a:pt x="895" y="733"/>
                  </a:lnTo>
                  <a:lnTo>
                    <a:pt x="910" y="707"/>
                  </a:lnTo>
                  <a:lnTo>
                    <a:pt x="922" y="681"/>
                  </a:lnTo>
                  <a:lnTo>
                    <a:pt x="933" y="654"/>
                  </a:lnTo>
                  <a:lnTo>
                    <a:pt x="942" y="626"/>
                  </a:lnTo>
                  <a:lnTo>
                    <a:pt x="950" y="598"/>
                  </a:lnTo>
                  <a:lnTo>
                    <a:pt x="957" y="570"/>
                  </a:lnTo>
                  <a:lnTo>
                    <a:pt x="961" y="540"/>
                  </a:lnTo>
                  <a:lnTo>
                    <a:pt x="964" y="511"/>
                  </a:lnTo>
                  <a:lnTo>
                    <a:pt x="965" y="483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62" name="Freeform 26"/>
            <p:cNvSpPr>
              <a:spLocks/>
            </p:cNvSpPr>
            <p:nvPr/>
          </p:nvSpPr>
          <p:spPr bwMode="auto">
            <a:xfrm>
              <a:off x="219" y="1351"/>
              <a:ext cx="451" cy="453"/>
            </a:xfrm>
            <a:custGeom>
              <a:avLst/>
              <a:gdLst>
                <a:gd name="T0" fmla="*/ 450 w 1448"/>
                <a:gd name="T1" fmla="*/ 204 h 1449"/>
                <a:gd name="T2" fmla="*/ 444 w 1448"/>
                <a:gd name="T3" fmla="*/ 172 h 1449"/>
                <a:gd name="T4" fmla="*/ 434 w 1448"/>
                <a:gd name="T5" fmla="*/ 140 h 1449"/>
                <a:gd name="T6" fmla="*/ 419 w 1448"/>
                <a:gd name="T7" fmla="*/ 110 h 1449"/>
                <a:gd name="T8" fmla="*/ 400 w 1448"/>
                <a:gd name="T9" fmla="*/ 83 h 1449"/>
                <a:gd name="T10" fmla="*/ 377 w 1448"/>
                <a:gd name="T11" fmla="*/ 59 h 1449"/>
                <a:gd name="T12" fmla="*/ 351 w 1448"/>
                <a:gd name="T13" fmla="*/ 38 h 1449"/>
                <a:gd name="T14" fmla="*/ 322 w 1448"/>
                <a:gd name="T15" fmla="*/ 22 h 1449"/>
                <a:gd name="T16" fmla="*/ 291 w 1448"/>
                <a:gd name="T17" fmla="*/ 10 h 1449"/>
                <a:gd name="T18" fmla="*/ 259 w 1448"/>
                <a:gd name="T19" fmla="*/ 3 h 1449"/>
                <a:gd name="T20" fmla="*/ 226 w 1448"/>
                <a:gd name="T21" fmla="*/ 0 h 1449"/>
                <a:gd name="T22" fmla="*/ 192 w 1448"/>
                <a:gd name="T23" fmla="*/ 3 h 1449"/>
                <a:gd name="T24" fmla="*/ 160 w 1448"/>
                <a:gd name="T25" fmla="*/ 10 h 1449"/>
                <a:gd name="T26" fmla="*/ 129 w 1448"/>
                <a:gd name="T27" fmla="*/ 22 h 1449"/>
                <a:gd name="T28" fmla="*/ 101 w 1448"/>
                <a:gd name="T29" fmla="*/ 38 h 1449"/>
                <a:gd name="T30" fmla="*/ 74 w 1448"/>
                <a:gd name="T31" fmla="*/ 59 h 1449"/>
                <a:gd name="T32" fmla="*/ 51 w 1448"/>
                <a:gd name="T33" fmla="*/ 83 h 1449"/>
                <a:gd name="T34" fmla="*/ 32 w 1448"/>
                <a:gd name="T35" fmla="*/ 110 h 1449"/>
                <a:gd name="T36" fmla="*/ 17 w 1448"/>
                <a:gd name="T37" fmla="*/ 140 h 1449"/>
                <a:gd name="T38" fmla="*/ 7 w 1448"/>
                <a:gd name="T39" fmla="*/ 172 h 1449"/>
                <a:gd name="T40" fmla="*/ 2 w 1448"/>
                <a:gd name="T41" fmla="*/ 204 h 1449"/>
                <a:gd name="T42" fmla="*/ 0 w 1448"/>
                <a:gd name="T43" fmla="*/ 238 h 1449"/>
                <a:gd name="T44" fmla="*/ 5 w 1448"/>
                <a:gd name="T45" fmla="*/ 270 h 1449"/>
                <a:gd name="T46" fmla="*/ 13 w 1448"/>
                <a:gd name="T47" fmla="*/ 303 h 1449"/>
                <a:gd name="T48" fmla="*/ 27 w 1448"/>
                <a:gd name="T49" fmla="*/ 334 h 1449"/>
                <a:gd name="T50" fmla="*/ 45 w 1448"/>
                <a:gd name="T51" fmla="*/ 361 h 1449"/>
                <a:gd name="T52" fmla="*/ 66 w 1448"/>
                <a:gd name="T53" fmla="*/ 386 h 1449"/>
                <a:gd name="T54" fmla="*/ 92 w 1448"/>
                <a:gd name="T55" fmla="*/ 408 h 1449"/>
                <a:gd name="T56" fmla="*/ 119 w 1448"/>
                <a:gd name="T57" fmla="*/ 426 h 1449"/>
                <a:gd name="T58" fmla="*/ 150 w 1448"/>
                <a:gd name="T59" fmla="*/ 440 h 1449"/>
                <a:gd name="T60" fmla="*/ 182 w 1448"/>
                <a:gd name="T61" fmla="*/ 449 h 1449"/>
                <a:gd name="T62" fmla="*/ 215 w 1448"/>
                <a:gd name="T63" fmla="*/ 453 h 1449"/>
                <a:gd name="T64" fmla="*/ 248 w 1448"/>
                <a:gd name="T65" fmla="*/ 452 h 1449"/>
                <a:gd name="T66" fmla="*/ 280 w 1448"/>
                <a:gd name="T67" fmla="*/ 446 h 1449"/>
                <a:gd name="T68" fmla="*/ 312 w 1448"/>
                <a:gd name="T69" fmla="*/ 436 h 1449"/>
                <a:gd name="T70" fmla="*/ 342 w 1448"/>
                <a:gd name="T71" fmla="*/ 421 h 1449"/>
                <a:gd name="T72" fmla="*/ 368 w 1448"/>
                <a:gd name="T73" fmla="*/ 402 h 1449"/>
                <a:gd name="T74" fmla="*/ 393 w 1448"/>
                <a:gd name="T75" fmla="*/ 379 h 1449"/>
                <a:gd name="T76" fmla="*/ 413 w 1448"/>
                <a:gd name="T77" fmla="*/ 352 h 1449"/>
                <a:gd name="T78" fmla="*/ 430 w 1448"/>
                <a:gd name="T79" fmla="*/ 323 h 1449"/>
                <a:gd name="T80" fmla="*/ 441 w 1448"/>
                <a:gd name="T81" fmla="*/ 292 h 1449"/>
                <a:gd name="T82" fmla="*/ 449 w 1448"/>
                <a:gd name="T83" fmla="*/ 260 h 1449"/>
                <a:gd name="T84" fmla="*/ 451 w 1448"/>
                <a:gd name="T85" fmla="*/ 227 h 144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48" h="1449">
                  <a:moveTo>
                    <a:pt x="1448" y="725"/>
                  </a:moveTo>
                  <a:lnTo>
                    <a:pt x="1447" y="689"/>
                  </a:lnTo>
                  <a:lnTo>
                    <a:pt x="1445" y="653"/>
                  </a:lnTo>
                  <a:lnTo>
                    <a:pt x="1441" y="618"/>
                  </a:lnTo>
                  <a:lnTo>
                    <a:pt x="1434" y="583"/>
                  </a:lnTo>
                  <a:lnTo>
                    <a:pt x="1426" y="549"/>
                  </a:lnTo>
                  <a:lnTo>
                    <a:pt x="1417" y="515"/>
                  </a:lnTo>
                  <a:lnTo>
                    <a:pt x="1406" y="480"/>
                  </a:lnTo>
                  <a:lnTo>
                    <a:pt x="1393" y="448"/>
                  </a:lnTo>
                  <a:lnTo>
                    <a:pt x="1379" y="415"/>
                  </a:lnTo>
                  <a:lnTo>
                    <a:pt x="1363" y="383"/>
                  </a:lnTo>
                  <a:lnTo>
                    <a:pt x="1345" y="352"/>
                  </a:lnTo>
                  <a:lnTo>
                    <a:pt x="1326" y="323"/>
                  </a:lnTo>
                  <a:lnTo>
                    <a:pt x="1306" y="294"/>
                  </a:lnTo>
                  <a:lnTo>
                    <a:pt x="1283" y="265"/>
                  </a:lnTo>
                  <a:lnTo>
                    <a:pt x="1261" y="239"/>
                  </a:lnTo>
                  <a:lnTo>
                    <a:pt x="1236" y="213"/>
                  </a:lnTo>
                  <a:lnTo>
                    <a:pt x="1210" y="188"/>
                  </a:lnTo>
                  <a:lnTo>
                    <a:pt x="1183" y="164"/>
                  </a:lnTo>
                  <a:lnTo>
                    <a:pt x="1155" y="143"/>
                  </a:lnTo>
                  <a:lnTo>
                    <a:pt x="1126" y="123"/>
                  </a:lnTo>
                  <a:lnTo>
                    <a:pt x="1097" y="104"/>
                  </a:lnTo>
                  <a:lnTo>
                    <a:pt x="1065" y="86"/>
                  </a:lnTo>
                  <a:lnTo>
                    <a:pt x="1034" y="70"/>
                  </a:lnTo>
                  <a:lnTo>
                    <a:pt x="1001" y="55"/>
                  </a:lnTo>
                  <a:lnTo>
                    <a:pt x="969" y="43"/>
                  </a:lnTo>
                  <a:lnTo>
                    <a:pt x="935" y="32"/>
                  </a:lnTo>
                  <a:lnTo>
                    <a:pt x="900" y="22"/>
                  </a:lnTo>
                  <a:lnTo>
                    <a:pt x="865" y="14"/>
                  </a:lnTo>
                  <a:lnTo>
                    <a:pt x="831" y="8"/>
                  </a:lnTo>
                  <a:lnTo>
                    <a:pt x="796" y="4"/>
                  </a:lnTo>
                  <a:lnTo>
                    <a:pt x="760" y="1"/>
                  </a:lnTo>
                  <a:lnTo>
                    <a:pt x="725" y="0"/>
                  </a:lnTo>
                  <a:lnTo>
                    <a:pt x="689" y="1"/>
                  </a:lnTo>
                  <a:lnTo>
                    <a:pt x="653" y="4"/>
                  </a:lnTo>
                  <a:lnTo>
                    <a:pt x="618" y="8"/>
                  </a:lnTo>
                  <a:lnTo>
                    <a:pt x="583" y="14"/>
                  </a:lnTo>
                  <a:lnTo>
                    <a:pt x="549" y="22"/>
                  </a:lnTo>
                  <a:lnTo>
                    <a:pt x="515" y="32"/>
                  </a:lnTo>
                  <a:lnTo>
                    <a:pt x="481" y="43"/>
                  </a:lnTo>
                  <a:lnTo>
                    <a:pt x="447" y="55"/>
                  </a:lnTo>
                  <a:lnTo>
                    <a:pt x="415" y="70"/>
                  </a:lnTo>
                  <a:lnTo>
                    <a:pt x="383" y="86"/>
                  </a:lnTo>
                  <a:lnTo>
                    <a:pt x="352" y="104"/>
                  </a:lnTo>
                  <a:lnTo>
                    <a:pt x="323" y="123"/>
                  </a:lnTo>
                  <a:lnTo>
                    <a:pt x="294" y="143"/>
                  </a:lnTo>
                  <a:lnTo>
                    <a:pt x="265" y="164"/>
                  </a:lnTo>
                  <a:lnTo>
                    <a:pt x="238" y="188"/>
                  </a:lnTo>
                  <a:lnTo>
                    <a:pt x="213" y="213"/>
                  </a:lnTo>
                  <a:lnTo>
                    <a:pt x="188" y="239"/>
                  </a:lnTo>
                  <a:lnTo>
                    <a:pt x="165" y="265"/>
                  </a:lnTo>
                  <a:lnTo>
                    <a:pt x="143" y="294"/>
                  </a:lnTo>
                  <a:lnTo>
                    <a:pt x="123" y="323"/>
                  </a:lnTo>
                  <a:lnTo>
                    <a:pt x="104" y="352"/>
                  </a:lnTo>
                  <a:lnTo>
                    <a:pt x="86" y="383"/>
                  </a:lnTo>
                  <a:lnTo>
                    <a:pt x="70" y="415"/>
                  </a:lnTo>
                  <a:lnTo>
                    <a:pt x="55" y="448"/>
                  </a:lnTo>
                  <a:lnTo>
                    <a:pt x="43" y="480"/>
                  </a:lnTo>
                  <a:lnTo>
                    <a:pt x="32" y="515"/>
                  </a:lnTo>
                  <a:lnTo>
                    <a:pt x="23" y="549"/>
                  </a:lnTo>
                  <a:lnTo>
                    <a:pt x="15" y="583"/>
                  </a:lnTo>
                  <a:lnTo>
                    <a:pt x="8" y="618"/>
                  </a:lnTo>
                  <a:lnTo>
                    <a:pt x="5" y="653"/>
                  </a:lnTo>
                  <a:lnTo>
                    <a:pt x="1" y="689"/>
                  </a:lnTo>
                  <a:lnTo>
                    <a:pt x="0" y="725"/>
                  </a:lnTo>
                  <a:lnTo>
                    <a:pt x="1" y="760"/>
                  </a:lnTo>
                  <a:lnTo>
                    <a:pt x="5" y="796"/>
                  </a:lnTo>
                  <a:lnTo>
                    <a:pt x="8" y="831"/>
                  </a:lnTo>
                  <a:lnTo>
                    <a:pt x="15" y="865"/>
                  </a:lnTo>
                  <a:lnTo>
                    <a:pt x="23" y="900"/>
                  </a:lnTo>
                  <a:lnTo>
                    <a:pt x="32" y="935"/>
                  </a:lnTo>
                  <a:lnTo>
                    <a:pt x="43" y="969"/>
                  </a:lnTo>
                  <a:lnTo>
                    <a:pt x="55" y="1001"/>
                  </a:lnTo>
                  <a:lnTo>
                    <a:pt x="70" y="1034"/>
                  </a:lnTo>
                  <a:lnTo>
                    <a:pt x="86" y="1067"/>
                  </a:lnTo>
                  <a:lnTo>
                    <a:pt x="104" y="1097"/>
                  </a:lnTo>
                  <a:lnTo>
                    <a:pt x="123" y="1127"/>
                  </a:lnTo>
                  <a:lnTo>
                    <a:pt x="143" y="1156"/>
                  </a:lnTo>
                  <a:lnTo>
                    <a:pt x="165" y="1185"/>
                  </a:lnTo>
                  <a:lnTo>
                    <a:pt x="188" y="1212"/>
                  </a:lnTo>
                  <a:lnTo>
                    <a:pt x="213" y="1236"/>
                  </a:lnTo>
                  <a:lnTo>
                    <a:pt x="238" y="1261"/>
                  </a:lnTo>
                  <a:lnTo>
                    <a:pt x="265" y="1285"/>
                  </a:lnTo>
                  <a:lnTo>
                    <a:pt x="294" y="1306"/>
                  </a:lnTo>
                  <a:lnTo>
                    <a:pt x="323" y="1327"/>
                  </a:lnTo>
                  <a:lnTo>
                    <a:pt x="352" y="1346"/>
                  </a:lnTo>
                  <a:lnTo>
                    <a:pt x="383" y="1363"/>
                  </a:lnTo>
                  <a:lnTo>
                    <a:pt x="415" y="1379"/>
                  </a:lnTo>
                  <a:lnTo>
                    <a:pt x="447" y="1394"/>
                  </a:lnTo>
                  <a:lnTo>
                    <a:pt x="481" y="1407"/>
                  </a:lnTo>
                  <a:lnTo>
                    <a:pt x="515" y="1418"/>
                  </a:lnTo>
                  <a:lnTo>
                    <a:pt x="549" y="1427"/>
                  </a:lnTo>
                  <a:lnTo>
                    <a:pt x="583" y="1435"/>
                  </a:lnTo>
                  <a:lnTo>
                    <a:pt x="618" y="1441"/>
                  </a:lnTo>
                  <a:lnTo>
                    <a:pt x="653" y="1445"/>
                  </a:lnTo>
                  <a:lnTo>
                    <a:pt x="689" y="1449"/>
                  </a:lnTo>
                  <a:lnTo>
                    <a:pt x="725" y="1449"/>
                  </a:lnTo>
                  <a:lnTo>
                    <a:pt x="760" y="1449"/>
                  </a:lnTo>
                  <a:lnTo>
                    <a:pt x="796" y="1445"/>
                  </a:lnTo>
                  <a:lnTo>
                    <a:pt x="831" y="1441"/>
                  </a:lnTo>
                  <a:lnTo>
                    <a:pt x="865" y="1435"/>
                  </a:lnTo>
                  <a:lnTo>
                    <a:pt x="900" y="1427"/>
                  </a:lnTo>
                  <a:lnTo>
                    <a:pt x="935" y="1418"/>
                  </a:lnTo>
                  <a:lnTo>
                    <a:pt x="969" y="1407"/>
                  </a:lnTo>
                  <a:lnTo>
                    <a:pt x="1001" y="1394"/>
                  </a:lnTo>
                  <a:lnTo>
                    <a:pt x="1034" y="1379"/>
                  </a:lnTo>
                  <a:lnTo>
                    <a:pt x="1065" y="1363"/>
                  </a:lnTo>
                  <a:lnTo>
                    <a:pt x="1097" y="1346"/>
                  </a:lnTo>
                  <a:lnTo>
                    <a:pt x="1126" y="1327"/>
                  </a:lnTo>
                  <a:lnTo>
                    <a:pt x="1155" y="1306"/>
                  </a:lnTo>
                  <a:lnTo>
                    <a:pt x="1183" y="1285"/>
                  </a:lnTo>
                  <a:lnTo>
                    <a:pt x="1210" y="1261"/>
                  </a:lnTo>
                  <a:lnTo>
                    <a:pt x="1236" y="1236"/>
                  </a:lnTo>
                  <a:lnTo>
                    <a:pt x="1261" y="1212"/>
                  </a:lnTo>
                  <a:lnTo>
                    <a:pt x="1283" y="1185"/>
                  </a:lnTo>
                  <a:lnTo>
                    <a:pt x="1306" y="1156"/>
                  </a:lnTo>
                  <a:lnTo>
                    <a:pt x="1326" y="1127"/>
                  </a:lnTo>
                  <a:lnTo>
                    <a:pt x="1345" y="1097"/>
                  </a:lnTo>
                  <a:lnTo>
                    <a:pt x="1363" y="1067"/>
                  </a:lnTo>
                  <a:lnTo>
                    <a:pt x="1379" y="1034"/>
                  </a:lnTo>
                  <a:lnTo>
                    <a:pt x="1393" y="1001"/>
                  </a:lnTo>
                  <a:lnTo>
                    <a:pt x="1406" y="969"/>
                  </a:lnTo>
                  <a:lnTo>
                    <a:pt x="1417" y="935"/>
                  </a:lnTo>
                  <a:lnTo>
                    <a:pt x="1426" y="900"/>
                  </a:lnTo>
                  <a:lnTo>
                    <a:pt x="1434" y="865"/>
                  </a:lnTo>
                  <a:lnTo>
                    <a:pt x="1441" y="831"/>
                  </a:lnTo>
                  <a:lnTo>
                    <a:pt x="1445" y="796"/>
                  </a:lnTo>
                  <a:lnTo>
                    <a:pt x="1447" y="760"/>
                  </a:lnTo>
                  <a:lnTo>
                    <a:pt x="1448" y="725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63" name="Freeform 27"/>
            <p:cNvSpPr>
              <a:spLocks/>
            </p:cNvSpPr>
            <p:nvPr/>
          </p:nvSpPr>
          <p:spPr bwMode="auto">
            <a:xfrm>
              <a:off x="320" y="1454"/>
              <a:ext cx="249" cy="249"/>
            </a:xfrm>
            <a:custGeom>
              <a:avLst/>
              <a:gdLst>
                <a:gd name="T0" fmla="*/ 116 w 803"/>
                <a:gd name="T1" fmla="*/ 249 h 804"/>
                <a:gd name="T2" fmla="*/ 133 w 803"/>
                <a:gd name="T3" fmla="*/ 249 h 804"/>
                <a:gd name="T4" fmla="*/ 149 w 803"/>
                <a:gd name="T5" fmla="*/ 247 h 804"/>
                <a:gd name="T6" fmla="*/ 165 w 803"/>
                <a:gd name="T7" fmla="*/ 242 h 804"/>
                <a:gd name="T8" fmla="*/ 180 w 803"/>
                <a:gd name="T9" fmla="*/ 236 h 804"/>
                <a:gd name="T10" fmla="*/ 194 w 803"/>
                <a:gd name="T11" fmla="*/ 228 h 804"/>
                <a:gd name="T12" fmla="*/ 207 w 803"/>
                <a:gd name="T13" fmla="*/ 218 h 804"/>
                <a:gd name="T14" fmla="*/ 218 w 803"/>
                <a:gd name="T15" fmla="*/ 206 h 804"/>
                <a:gd name="T16" fmla="*/ 228 w 803"/>
                <a:gd name="T17" fmla="*/ 193 h 804"/>
                <a:gd name="T18" fmla="*/ 237 w 803"/>
                <a:gd name="T19" fmla="*/ 179 h 804"/>
                <a:gd name="T20" fmla="*/ 243 w 803"/>
                <a:gd name="T21" fmla="*/ 164 h 804"/>
                <a:gd name="T22" fmla="*/ 247 w 803"/>
                <a:gd name="T23" fmla="*/ 149 h 804"/>
                <a:gd name="T24" fmla="*/ 249 w 803"/>
                <a:gd name="T25" fmla="*/ 132 h 804"/>
                <a:gd name="T26" fmla="*/ 249 w 803"/>
                <a:gd name="T27" fmla="*/ 116 h 804"/>
                <a:gd name="T28" fmla="*/ 247 w 803"/>
                <a:gd name="T29" fmla="*/ 100 h 804"/>
                <a:gd name="T30" fmla="*/ 242 w 803"/>
                <a:gd name="T31" fmla="*/ 84 h 804"/>
                <a:gd name="T32" fmla="*/ 236 w 803"/>
                <a:gd name="T33" fmla="*/ 69 h 804"/>
                <a:gd name="T34" fmla="*/ 228 w 803"/>
                <a:gd name="T35" fmla="*/ 55 h 804"/>
                <a:gd name="T36" fmla="*/ 218 w 803"/>
                <a:gd name="T37" fmla="*/ 42 h 804"/>
                <a:gd name="T38" fmla="*/ 207 w 803"/>
                <a:gd name="T39" fmla="*/ 31 h 804"/>
                <a:gd name="T40" fmla="*/ 193 w 803"/>
                <a:gd name="T41" fmla="*/ 20 h 804"/>
                <a:gd name="T42" fmla="*/ 179 w 803"/>
                <a:gd name="T43" fmla="*/ 12 h 804"/>
                <a:gd name="T44" fmla="*/ 164 w 803"/>
                <a:gd name="T45" fmla="*/ 6 h 804"/>
                <a:gd name="T46" fmla="*/ 148 w 803"/>
                <a:gd name="T47" fmla="*/ 2 h 804"/>
                <a:gd name="T48" fmla="*/ 132 w 803"/>
                <a:gd name="T49" fmla="*/ 0 h 804"/>
                <a:gd name="T50" fmla="*/ 116 w 803"/>
                <a:gd name="T51" fmla="*/ 0 h 804"/>
                <a:gd name="T52" fmla="*/ 100 w 803"/>
                <a:gd name="T53" fmla="*/ 2 h 804"/>
                <a:gd name="T54" fmla="*/ 84 w 803"/>
                <a:gd name="T55" fmla="*/ 7 h 804"/>
                <a:gd name="T56" fmla="*/ 69 w 803"/>
                <a:gd name="T57" fmla="*/ 13 h 804"/>
                <a:gd name="T58" fmla="*/ 55 w 803"/>
                <a:gd name="T59" fmla="*/ 21 h 804"/>
                <a:gd name="T60" fmla="*/ 42 w 803"/>
                <a:gd name="T61" fmla="*/ 31 h 804"/>
                <a:gd name="T62" fmla="*/ 31 w 803"/>
                <a:gd name="T63" fmla="*/ 43 h 804"/>
                <a:gd name="T64" fmla="*/ 20 w 803"/>
                <a:gd name="T65" fmla="*/ 56 h 804"/>
                <a:gd name="T66" fmla="*/ 12 w 803"/>
                <a:gd name="T67" fmla="*/ 70 h 804"/>
                <a:gd name="T68" fmla="*/ 6 w 803"/>
                <a:gd name="T69" fmla="*/ 85 h 804"/>
                <a:gd name="T70" fmla="*/ 2 w 803"/>
                <a:gd name="T71" fmla="*/ 101 h 804"/>
                <a:gd name="T72" fmla="*/ 0 w 803"/>
                <a:gd name="T73" fmla="*/ 117 h 804"/>
                <a:gd name="T74" fmla="*/ 0 w 803"/>
                <a:gd name="T75" fmla="*/ 133 h 804"/>
                <a:gd name="T76" fmla="*/ 2 w 803"/>
                <a:gd name="T77" fmla="*/ 149 h 804"/>
                <a:gd name="T78" fmla="*/ 7 w 803"/>
                <a:gd name="T79" fmla="*/ 165 h 804"/>
                <a:gd name="T80" fmla="*/ 13 w 803"/>
                <a:gd name="T81" fmla="*/ 180 h 804"/>
                <a:gd name="T82" fmla="*/ 21 w 803"/>
                <a:gd name="T83" fmla="*/ 194 h 80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803" h="804">
                  <a:moveTo>
                    <a:pt x="349" y="801"/>
                  </a:moveTo>
                  <a:lnTo>
                    <a:pt x="375" y="803"/>
                  </a:lnTo>
                  <a:lnTo>
                    <a:pt x="402" y="804"/>
                  </a:lnTo>
                  <a:lnTo>
                    <a:pt x="428" y="803"/>
                  </a:lnTo>
                  <a:lnTo>
                    <a:pt x="455" y="801"/>
                  </a:lnTo>
                  <a:lnTo>
                    <a:pt x="481" y="796"/>
                  </a:lnTo>
                  <a:lnTo>
                    <a:pt x="506" y="790"/>
                  </a:lnTo>
                  <a:lnTo>
                    <a:pt x="531" y="783"/>
                  </a:lnTo>
                  <a:lnTo>
                    <a:pt x="556" y="773"/>
                  </a:lnTo>
                  <a:lnTo>
                    <a:pt x="579" y="763"/>
                  </a:lnTo>
                  <a:lnTo>
                    <a:pt x="603" y="750"/>
                  </a:lnTo>
                  <a:lnTo>
                    <a:pt x="625" y="736"/>
                  </a:lnTo>
                  <a:lnTo>
                    <a:pt x="647" y="720"/>
                  </a:lnTo>
                  <a:lnTo>
                    <a:pt x="667" y="704"/>
                  </a:lnTo>
                  <a:lnTo>
                    <a:pt x="686" y="686"/>
                  </a:lnTo>
                  <a:lnTo>
                    <a:pt x="704" y="666"/>
                  </a:lnTo>
                  <a:lnTo>
                    <a:pt x="721" y="646"/>
                  </a:lnTo>
                  <a:lnTo>
                    <a:pt x="736" y="624"/>
                  </a:lnTo>
                  <a:lnTo>
                    <a:pt x="750" y="602"/>
                  </a:lnTo>
                  <a:lnTo>
                    <a:pt x="763" y="578"/>
                  </a:lnTo>
                  <a:lnTo>
                    <a:pt x="773" y="555"/>
                  </a:lnTo>
                  <a:lnTo>
                    <a:pt x="783" y="530"/>
                  </a:lnTo>
                  <a:lnTo>
                    <a:pt x="790" y="505"/>
                  </a:lnTo>
                  <a:lnTo>
                    <a:pt x="796" y="480"/>
                  </a:lnTo>
                  <a:lnTo>
                    <a:pt x="800" y="454"/>
                  </a:lnTo>
                  <a:lnTo>
                    <a:pt x="803" y="427"/>
                  </a:lnTo>
                  <a:lnTo>
                    <a:pt x="803" y="401"/>
                  </a:lnTo>
                  <a:lnTo>
                    <a:pt x="803" y="374"/>
                  </a:lnTo>
                  <a:lnTo>
                    <a:pt x="800" y="348"/>
                  </a:lnTo>
                  <a:lnTo>
                    <a:pt x="795" y="322"/>
                  </a:lnTo>
                  <a:lnTo>
                    <a:pt x="790" y="296"/>
                  </a:lnTo>
                  <a:lnTo>
                    <a:pt x="782" y="272"/>
                  </a:lnTo>
                  <a:lnTo>
                    <a:pt x="773" y="247"/>
                  </a:lnTo>
                  <a:lnTo>
                    <a:pt x="761" y="222"/>
                  </a:lnTo>
                  <a:lnTo>
                    <a:pt x="749" y="200"/>
                  </a:lnTo>
                  <a:lnTo>
                    <a:pt x="736" y="177"/>
                  </a:lnTo>
                  <a:lnTo>
                    <a:pt x="720" y="156"/>
                  </a:lnTo>
                  <a:lnTo>
                    <a:pt x="703" y="136"/>
                  </a:lnTo>
                  <a:lnTo>
                    <a:pt x="685" y="117"/>
                  </a:lnTo>
                  <a:lnTo>
                    <a:pt x="666" y="99"/>
                  </a:lnTo>
                  <a:lnTo>
                    <a:pt x="646" y="82"/>
                  </a:lnTo>
                  <a:lnTo>
                    <a:pt x="624" y="66"/>
                  </a:lnTo>
                  <a:lnTo>
                    <a:pt x="602" y="53"/>
                  </a:lnTo>
                  <a:lnTo>
                    <a:pt x="578" y="40"/>
                  </a:lnTo>
                  <a:lnTo>
                    <a:pt x="555" y="29"/>
                  </a:lnTo>
                  <a:lnTo>
                    <a:pt x="530" y="20"/>
                  </a:lnTo>
                  <a:lnTo>
                    <a:pt x="504" y="12"/>
                  </a:lnTo>
                  <a:lnTo>
                    <a:pt x="478" y="7"/>
                  </a:lnTo>
                  <a:lnTo>
                    <a:pt x="452" y="2"/>
                  </a:lnTo>
                  <a:lnTo>
                    <a:pt x="427" y="0"/>
                  </a:lnTo>
                  <a:lnTo>
                    <a:pt x="400" y="0"/>
                  </a:lnTo>
                  <a:lnTo>
                    <a:pt x="374" y="0"/>
                  </a:lnTo>
                  <a:lnTo>
                    <a:pt x="348" y="3"/>
                  </a:lnTo>
                  <a:lnTo>
                    <a:pt x="322" y="8"/>
                  </a:lnTo>
                  <a:lnTo>
                    <a:pt x="296" y="13"/>
                  </a:lnTo>
                  <a:lnTo>
                    <a:pt x="270" y="21"/>
                  </a:lnTo>
                  <a:lnTo>
                    <a:pt x="246" y="30"/>
                  </a:lnTo>
                  <a:lnTo>
                    <a:pt x="222" y="41"/>
                  </a:lnTo>
                  <a:lnTo>
                    <a:pt x="199" y="54"/>
                  </a:lnTo>
                  <a:lnTo>
                    <a:pt x="177" y="68"/>
                  </a:lnTo>
                  <a:lnTo>
                    <a:pt x="156" y="83"/>
                  </a:lnTo>
                  <a:lnTo>
                    <a:pt x="136" y="100"/>
                  </a:lnTo>
                  <a:lnTo>
                    <a:pt x="117" y="118"/>
                  </a:lnTo>
                  <a:lnTo>
                    <a:pt x="99" y="138"/>
                  </a:lnTo>
                  <a:lnTo>
                    <a:pt x="82" y="158"/>
                  </a:lnTo>
                  <a:lnTo>
                    <a:pt x="66" y="180"/>
                  </a:lnTo>
                  <a:lnTo>
                    <a:pt x="53" y="202"/>
                  </a:lnTo>
                  <a:lnTo>
                    <a:pt x="40" y="226"/>
                  </a:lnTo>
                  <a:lnTo>
                    <a:pt x="29" y="249"/>
                  </a:lnTo>
                  <a:lnTo>
                    <a:pt x="20" y="274"/>
                  </a:lnTo>
                  <a:lnTo>
                    <a:pt x="12" y="299"/>
                  </a:lnTo>
                  <a:lnTo>
                    <a:pt x="6" y="325"/>
                  </a:lnTo>
                  <a:lnTo>
                    <a:pt x="3" y="350"/>
                  </a:lnTo>
                  <a:lnTo>
                    <a:pt x="0" y="377"/>
                  </a:lnTo>
                  <a:lnTo>
                    <a:pt x="0" y="403"/>
                  </a:lnTo>
                  <a:lnTo>
                    <a:pt x="1" y="430"/>
                  </a:lnTo>
                  <a:lnTo>
                    <a:pt x="3" y="456"/>
                  </a:lnTo>
                  <a:lnTo>
                    <a:pt x="8" y="482"/>
                  </a:lnTo>
                  <a:lnTo>
                    <a:pt x="13" y="508"/>
                  </a:lnTo>
                  <a:lnTo>
                    <a:pt x="21" y="532"/>
                  </a:lnTo>
                  <a:lnTo>
                    <a:pt x="31" y="557"/>
                  </a:lnTo>
                  <a:lnTo>
                    <a:pt x="41" y="582"/>
                  </a:lnTo>
                  <a:lnTo>
                    <a:pt x="54" y="604"/>
                  </a:lnTo>
                  <a:lnTo>
                    <a:pt x="68" y="627"/>
                  </a:lnTo>
                  <a:lnTo>
                    <a:pt x="84" y="648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64" name="Line 28"/>
            <p:cNvSpPr>
              <a:spLocks noChangeShapeType="1"/>
            </p:cNvSpPr>
            <p:nvPr/>
          </p:nvSpPr>
          <p:spPr bwMode="auto">
            <a:xfrm>
              <a:off x="219" y="1579"/>
              <a:ext cx="0" cy="138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65" name="Freeform 29"/>
            <p:cNvSpPr>
              <a:spLocks/>
            </p:cNvSpPr>
            <p:nvPr/>
          </p:nvSpPr>
          <p:spPr bwMode="auto">
            <a:xfrm>
              <a:off x="219" y="2960"/>
              <a:ext cx="698" cy="503"/>
            </a:xfrm>
            <a:custGeom>
              <a:avLst/>
              <a:gdLst>
                <a:gd name="T0" fmla="*/ 0 w 2234"/>
                <a:gd name="T1" fmla="*/ 0 h 1610"/>
                <a:gd name="T2" fmla="*/ 0 w 2234"/>
                <a:gd name="T3" fmla="*/ 17 h 1610"/>
                <a:gd name="T4" fmla="*/ 2 w 2234"/>
                <a:gd name="T5" fmla="*/ 34 h 1610"/>
                <a:gd name="T6" fmla="*/ 3 w 2234"/>
                <a:gd name="T7" fmla="*/ 50 h 1610"/>
                <a:gd name="T8" fmla="*/ 5 w 2234"/>
                <a:gd name="T9" fmla="*/ 67 h 1610"/>
                <a:gd name="T10" fmla="*/ 7 w 2234"/>
                <a:gd name="T11" fmla="*/ 83 h 1610"/>
                <a:gd name="T12" fmla="*/ 10 w 2234"/>
                <a:gd name="T13" fmla="*/ 100 h 1610"/>
                <a:gd name="T14" fmla="*/ 14 w 2234"/>
                <a:gd name="T15" fmla="*/ 117 h 1610"/>
                <a:gd name="T16" fmla="*/ 18 w 2234"/>
                <a:gd name="T17" fmla="*/ 132 h 1610"/>
                <a:gd name="T18" fmla="*/ 23 w 2234"/>
                <a:gd name="T19" fmla="*/ 149 h 1610"/>
                <a:gd name="T20" fmla="*/ 28 w 2234"/>
                <a:gd name="T21" fmla="*/ 165 h 1610"/>
                <a:gd name="T22" fmla="*/ 34 w 2234"/>
                <a:gd name="T23" fmla="*/ 180 h 1610"/>
                <a:gd name="T24" fmla="*/ 40 w 2234"/>
                <a:gd name="T25" fmla="*/ 196 h 1610"/>
                <a:gd name="T26" fmla="*/ 47 w 2234"/>
                <a:gd name="T27" fmla="*/ 211 h 1610"/>
                <a:gd name="T28" fmla="*/ 54 w 2234"/>
                <a:gd name="T29" fmla="*/ 226 h 1610"/>
                <a:gd name="T30" fmla="*/ 62 w 2234"/>
                <a:gd name="T31" fmla="*/ 242 h 1610"/>
                <a:gd name="T32" fmla="*/ 70 w 2234"/>
                <a:gd name="T33" fmla="*/ 256 h 1610"/>
                <a:gd name="T34" fmla="*/ 79 w 2234"/>
                <a:gd name="T35" fmla="*/ 270 h 1610"/>
                <a:gd name="T36" fmla="*/ 88 w 2234"/>
                <a:gd name="T37" fmla="*/ 284 h 1610"/>
                <a:gd name="T38" fmla="*/ 98 w 2234"/>
                <a:gd name="T39" fmla="*/ 298 h 1610"/>
                <a:gd name="T40" fmla="*/ 108 w 2234"/>
                <a:gd name="T41" fmla="*/ 311 h 1610"/>
                <a:gd name="T42" fmla="*/ 119 w 2234"/>
                <a:gd name="T43" fmla="*/ 324 h 1610"/>
                <a:gd name="T44" fmla="*/ 130 w 2234"/>
                <a:gd name="T45" fmla="*/ 337 h 1610"/>
                <a:gd name="T46" fmla="*/ 141 w 2234"/>
                <a:gd name="T47" fmla="*/ 349 h 1610"/>
                <a:gd name="T48" fmla="*/ 153 w 2234"/>
                <a:gd name="T49" fmla="*/ 361 h 1610"/>
                <a:gd name="T50" fmla="*/ 165 w 2234"/>
                <a:gd name="T51" fmla="*/ 372 h 1610"/>
                <a:gd name="T52" fmla="*/ 178 w 2234"/>
                <a:gd name="T53" fmla="*/ 384 h 1610"/>
                <a:gd name="T54" fmla="*/ 191 w 2234"/>
                <a:gd name="T55" fmla="*/ 394 h 1610"/>
                <a:gd name="T56" fmla="*/ 204 w 2234"/>
                <a:gd name="T57" fmla="*/ 404 h 1610"/>
                <a:gd name="T58" fmla="*/ 218 w 2234"/>
                <a:gd name="T59" fmla="*/ 414 h 1610"/>
                <a:gd name="T60" fmla="*/ 232 w 2234"/>
                <a:gd name="T61" fmla="*/ 424 h 1610"/>
                <a:gd name="T62" fmla="*/ 246 w 2234"/>
                <a:gd name="T63" fmla="*/ 432 h 1610"/>
                <a:gd name="T64" fmla="*/ 261 w 2234"/>
                <a:gd name="T65" fmla="*/ 441 h 1610"/>
                <a:gd name="T66" fmla="*/ 276 w 2234"/>
                <a:gd name="T67" fmla="*/ 449 h 1610"/>
                <a:gd name="T68" fmla="*/ 291 w 2234"/>
                <a:gd name="T69" fmla="*/ 456 h 1610"/>
                <a:gd name="T70" fmla="*/ 306 w 2234"/>
                <a:gd name="T71" fmla="*/ 463 h 1610"/>
                <a:gd name="T72" fmla="*/ 321 w 2234"/>
                <a:gd name="T73" fmla="*/ 469 h 1610"/>
                <a:gd name="T74" fmla="*/ 337 w 2234"/>
                <a:gd name="T75" fmla="*/ 475 h 1610"/>
                <a:gd name="T76" fmla="*/ 353 w 2234"/>
                <a:gd name="T77" fmla="*/ 480 h 1610"/>
                <a:gd name="T78" fmla="*/ 369 w 2234"/>
                <a:gd name="T79" fmla="*/ 485 h 1610"/>
                <a:gd name="T80" fmla="*/ 386 w 2234"/>
                <a:gd name="T81" fmla="*/ 489 h 1610"/>
                <a:gd name="T82" fmla="*/ 402 w 2234"/>
                <a:gd name="T83" fmla="*/ 492 h 1610"/>
                <a:gd name="T84" fmla="*/ 418 w 2234"/>
                <a:gd name="T85" fmla="*/ 496 h 1610"/>
                <a:gd name="T86" fmla="*/ 435 w 2234"/>
                <a:gd name="T87" fmla="*/ 498 h 1610"/>
                <a:gd name="T88" fmla="*/ 451 w 2234"/>
                <a:gd name="T89" fmla="*/ 500 h 1610"/>
                <a:gd name="T90" fmla="*/ 468 w 2234"/>
                <a:gd name="T91" fmla="*/ 501 h 1610"/>
                <a:gd name="T92" fmla="*/ 485 w 2234"/>
                <a:gd name="T93" fmla="*/ 503 h 1610"/>
                <a:gd name="T94" fmla="*/ 502 w 2234"/>
                <a:gd name="T95" fmla="*/ 503 h 1610"/>
                <a:gd name="T96" fmla="*/ 519 w 2234"/>
                <a:gd name="T97" fmla="*/ 503 h 1610"/>
                <a:gd name="T98" fmla="*/ 536 w 2234"/>
                <a:gd name="T99" fmla="*/ 502 h 1610"/>
                <a:gd name="T100" fmla="*/ 552 w 2234"/>
                <a:gd name="T101" fmla="*/ 501 h 1610"/>
                <a:gd name="T102" fmla="*/ 569 w 2234"/>
                <a:gd name="T103" fmla="*/ 498 h 1610"/>
                <a:gd name="T104" fmla="*/ 585 w 2234"/>
                <a:gd name="T105" fmla="*/ 496 h 1610"/>
                <a:gd name="T106" fmla="*/ 602 w 2234"/>
                <a:gd name="T107" fmla="*/ 493 h 1610"/>
                <a:gd name="T108" fmla="*/ 618 w 2234"/>
                <a:gd name="T109" fmla="*/ 489 h 1610"/>
                <a:gd name="T110" fmla="*/ 634 w 2234"/>
                <a:gd name="T111" fmla="*/ 485 h 1610"/>
                <a:gd name="T112" fmla="*/ 651 w 2234"/>
                <a:gd name="T113" fmla="*/ 481 h 1610"/>
                <a:gd name="T114" fmla="*/ 666 w 2234"/>
                <a:gd name="T115" fmla="*/ 475 h 1610"/>
                <a:gd name="T116" fmla="*/ 682 w 2234"/>
                <a:gd name="T117" fmla="*/ 470 h 1610"/>
                <a:gd name="T118" fmla="*/ 698 w 2234"/>
                <a:gd name="T119" fmla="*/ 463 h 16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234" h="1610">
                  <a:moveTo>
                    <a:pt x="0" y="0"/>
                  </a:moveTo>
                  <a:lnTo>
                    <a:pt x="1" y="54"/>
                  </a:lnTo>
                  <a:lnTo>
                    <a:pt x="5" y="108"/>
                  </a:lnTo>
                  <a:lnTo>
                    <a:pt x="9" y="160"/>
                  </a:lnTo>
                  <a:lnTo>
                    <a:pt x="15" y="214"/>
                  </a:lnTo>
                  <a:lnTo>
                    <a:pt x="23" y="267"/>
                  </a:lnTo>
                  <a:lnTo>
                    <a:pt x="33" y="320"/>
                  </a:lnTo>
                  <a:lnTo>
                    <a:pt x="44" y="373"/>
                  </a:lnTo>
                  <a:lnTo>
                    <a:pt x="58" y="424"/>
                  </a:lnTo>
                  <a:lnTo>
                    <a:pt x="73" y="476"/>
                  </a:lnTo>
                  <a:lnTo>
                    <a:pt x="89" y="527"/>
                  </a:lnTo>
                  <a:lnTo>
                    <a:pt x="108" y="577"/>
                  </a:lnTo>
                  <a:lnTo>
                    <a:pt x="128" y="628"/>
                  </a:lnTo>
                  <a:lnTo>
                    <a:pt x="150" y="676"/>
                  </a:lnTo>
                  <a:lnTo>
                    <a:pt x="173" y="724"/>
                  </a:lnTo>
                  <a:lnTo>
                    <a:pt x="198" y="773"/>
                  </a:lnTo>
                  <a:lnTo>
                    <a:pt x="225" y="819"/>
                  </a:lnTo>
                  <a:lnTo>
                    <a:pt x="253" y="865"/>
                  </a:lnTo>
                  <a:lnTo>
                    <a:pt x="282" y="910"/>
                  </a:lnTo>
                  <a:lnTo>
                    <a:pt x="314" y="954"/>
                  </a:lnTo>
                  <a:lnTo>
                    <a:pt x="346" y="996"/>
                  </a:lnTo>
                  <a:lnTo>
                    <a:pt x="380" y="1038"/>
                  </a:lnTo>
                  <a:lnTo>
                    <a:pt x="415" y="1078"/>
                  </a:lnTo>
                  <a:lnTo>
                    <a:pt x="452" y="1118"/>
                  </a:lnTo>
                  <a:lnTo>
                    <a:pt x="490" y="1156"/>
                  </a:lnTo>
                  <a:lnTo>
                    <a:pt x="529" y="1192"/>
                  </a:lnTo>
                  <a:lnTo>
                    <a:pt x="570" y="1228"/>
                  </a:lnTo>
                  <a:lnTo>
                    <a:pt x="610" y="1261"/>
                  </a:lnTo>
                  <a:lnTo>
                    <a:pt x="653" y="1294"/>
                  </a:lnTo>
                  <a:lnTo>
                    <a:pt x="697" y="1326"/>
                  </a:lnTo>
                  <a:lnTo>
                    <a:pt x="742" y="1356"/>
                  </a:lnTo>
                  <a:lnTo>
                    <a:pt x="788" y="1384"/>
                  </a:lnTo>
                  <a:lnTo>
                    <a:pt x="834" y="1410"/>
                  </a:lnTo>
                  <a:lnTo>
                    <a:pt x="882" y="1436"/>
                  </a:lnTo>
                  <a:lnTo>
                    <a:pt x="931" y="1459"/>
                  </a:lnTo>
                  <a:lnTo>
                    <a:pt x="979" y="1481"/>
                  </a:lnTo>
                  <a:lnTo>
                    <a:pt x="1028" y="1501"/>
                  </a:lnTo>
                  <a:lnTo>
                    <a:pt x="1079" y="1520"/>
                  </a:lnTo>
                  <a:lnTo>
                    <a:pt x="1130" y="1537"/>
                  </a:lnTo>
                  <a:lnTo>
                    <a:pt x="1182" y="1551"/>
                  </a:lnTo>
                  <a:lnTo>
                    <a:pt x="1234" y="1565"/>
                  </a:lnTo>
                  <a:lnTo>
                    <a:pt x="1286" y="1576"/>
                  </a:lnTo>
                  <a:lnTo>
                    <a:pt x="1338" y="1586"/>
                  </a:lnTo>
                  <a:lnTo>
                    <a:pt x="1392" y="1594"/>
                  </a:lnTo>
                  <a:lnTo>
                    <a:pt x="1445" y="1601"/>
                  </a:lnTo>
                  <a:lnTo>
                    <a:pt x="1499" y="1605"/>
                  </a:lnTo>
                  <a:lnTo>
                    <a:pt x="1552" y="1609"/>
                  </a:lnTo>
                  <a:lnTo>
                    <a:pt x="1606" y="1610"/>
                  </a:lnTo>
                  <a:lnTo>
                    <a:pt x="1660" y="1609"/>
                  </a:lnTo>
                  <a:lnTo>
                    <a:pt x="1714" y="1606"/>
                  </a:lnTo>
                  <a:lnTo>
                    <a:pt x="1766" y="1602"/>
                  </a:lnTo>
                  <a:lnTo>
                    <a:pt x="1820" y="1595"/>
                  </a:lnTo>
                  <a:lnTo>
                    <a:pt x="1873" y="1587"/>
                  </a:lnTo>
                  <a:lnTo>
                    <a:pt x="1926" y="1577"/>
                  </a:lnTo>
                  <a:lnTo>
                    <a:pt x="1979" y="1566"/>
                  </a:lnTo>
                  <a:lnTo>
                    <a:pt x="2030" y="1552"/>
                  </a:lnTo>
                  <a:lnTo>
                    <a:pt x="2082" y="1538"/>
                  </a:lnTo>
                  <a:lnTo>
                    <a:pt x="2133" y="1521"/>
                  </a:lnTo>
                  <a:lnTo>
                    <a:pt x="2183" y="1503"/>
                  </a:lnTo>
                  <a:lnTo>
                    <a:pt x="2234" y="1483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66" name="Line 30"/>
            <p:cNvSpPr>
              <a:spLocks noChangeShapeType="1"/>
            </p:cNvSpPr>
            <p:nvPr/>
          </p:nvSpPr>
          <p:spPr bwMode="auto">
            <a:xfrm flipV="1">
              <a:off x="917" y="3041"/>
              <a:ext cx="907" cy="38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67" name="Line 31"/>
            <p:cNvSpPr>
              <a:spLocks noChangeShapeType="1"/>
            </p:cNvSpPr>
            <p:nvPr/>
          </p:nvSpPr>
          <p:spPr bwMode="auto">
            <a:xfrm flipV="1">
              <a:off x="670" y="1113"/>
              <a:ext cx="0" cy="46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68" name="Line 32"/>
            <p:cNvSpPr>
              <a:spLocks noChangeShapeType="1"/>
            </p:cNvSpPr>
            <p:nvPr/>
          </p:nvSpPr>
          <p:spPr bwMode="auto">
            <a:xfrm flipV="1">
              <a:off x="219" y="1076"/>
              <a:ext cx="0" cy="50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69" name="Line 33"/>
            <p:cNvSpPr>
              <a:spLocks noChangeShapeType="1"/>
            </p:cNvSpPr>
            <p:nvPr/>
          </p:nvSpPr>
          <p:spPr bwMode="auto">
            <a:xfrm>
              <a:off x="219" y="1076"/>
              <a:ext cx="29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70" name="Line 34"/>
            <p:cNvSpPr>
              <a:spLocks noChangeShapeType="1"/>
            </p:cNvSpPr>
            <p:nvPr/>
          </p:nvSpPr>
          <p:spPr bwMode="auto">
            <a:xfrm>
              <a:off x="670" y="1076"/>
              <a:ext cx="0" cy="3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71" name="Line 35"/>
            <p:cNvSpPr>
              <a:spLocks noChangeShapeType="1"/>
            </p:cNvSpPr>
            <p:nvPr/>
          </p:nvSpPr>
          <p:spPr bwMode="auto">
            <a:xfrm flipH="1">
              <a:off x="871" y="1804"/>
              <a:ext cx="35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72" name="Line 36"/>
            <p:cNvSpPr>
              <a:spLocks noChangeShapeType="1"/>
            </p:cNvSpPr>
            <p:nvPr/>
          </p:nvSpPr>
          <p:spPr bwMode="auto">
            <a:xfrm>
              <a:off x="670" y="1579"/>
              <a:ext cx="0" cy="2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73" name="Freeform 37"/>
            <p:cNvSpPr>
              <a:spLocks/>
            </p:cNvSpPr>
            <p:nvPr/>
          </p:nvSpPr>
          <p:spPr bwMode="auto">
            <a:xfrm>
              <a:off x="670" y="1603"/>
              <a:ext cx="201" cy="201"/>
            </a:xfrm>
            <a:custGeom>
              <a:avLst/>
              <a:gdLst>
                <a:gd name="T0" fmla="*/ 0 w 643"/>
                <a:gd name="T1" fmla="*/ 0 h 644"/>
                <a:gd name="T2" fmla="*/ 0 w 643"/>
                <a:gd name="T3" fmla="*/ 11 h 644"/>
                <a:gd name="T4" fmla="*/ 1 w 643"/>
                <a:gd name="T5" fmla="*/ 21 h 644"/>
                <a:gd name="T6" fmla="*/ 3 w 643"/>
                <a:gd name="T7" fmla="*/ 32 h 644"/>
                <a:gd name="T8" fmla="*/ 4 w 643"/>
                <a:gd name="T9" fmla="*/ 42 h 644"/>
                <a:gd name="T10" fmla="*/ 7 w 643"/>
                <a:gd name="T11" fmla="*/ 52 h 644"/>
                <a:gd name="T12" fmla="*/ 10 w 643"/>
                <a:gd name="T13" fmla="*/ 62 h 644"/>
                <a:gd name="T14" fmla="*/ 13 w 643"/>
                <a:gd name="T15" fmla="*/ 72 h 644"/>
                <a:gd name="T16" fmla="*/ 17 w 643"/>
                <a:gd name="T17" fmla="*/ 82 h 644"/>
                <a:gd name="T18" fmla="*/ 22 w 643"/>
                <a:gd name="T19" fmla="*/ 91 h 644"/>
                <a:gd name="T20" fmla="*/ 27 w 643"/>
                <a:gd name="T21" fmla="*/ 101 h 644"/>
                <a:gd name="T22" fmla="*/ 33 w 643"/>
                <a:gd name="T23" fmla="*/ 109 h 644"/>
                <a:gd name="T24" fmla="*/ 38 w 643"/>
                <a:gd name="T25" fmla="*/ 118 h 644"/>
                <a:gd name="T26" fmla="*/ 45 w 643"/>
                <a:gd name="T27" fmla="*/ 126 h 644"/>
                <a:gd name="T28" fmla="*/ 52 w 643"/>
                <a:gd name="T29" fmla="*/ 135 h 644"/>
                <a:gd name="T30" fmla="*/ 59 w 643"/>
                <a:gd name="T31" fmla="*/ 142 h 644"/>
                <a:gd name="T32" fmla="*/ 67 w 643"/>
                <a:gd name="T33" fmla="*/ 149 h 644"/>
                <a:gd name="T34" fmla="*/ 75 w 643"/>
                <a:gd name="T35" fmla="*/ 156 h 644"/>
                <a:gd name="T36" fmla="*/ 83 w 643"/>
                <a:gd name="T37" fmla="*/ 163 h 644"/>
                <a:gd name="T38" fmla="*/ 92 w 643"/>
                <a:gd name="T39" fmla="*/ 169 h 644"/>
                <a:gd name="T40" fmla="*/ 101 w 643"/>
                <a:gd name="T41" fmla="*/ 174 h 644"/>
                <a:gd name="T42" fmla="*/ 110 w 643"/>
                <a:gd name="T43" fmla="*/ 179 h 644"/>
                <a:gd name="T44" fmla="*/ 119 w 643"/>
                <a:gd name="T45" fmla="*/ 184 h 644"/>
                <a:gd name="T46" fmla="*/ 129 w 643"/>
                <a:gd name="T47" fmla="*/ 188 h 644"/>
                <a:gd name="T48" fmla="*/ 139 w 643"/>
                <a:gd name="T49" fmla="*/ 191 h 644"/>
                <a:gd name="T50" fmla="*/ 149 w 643"/>
                <a:gd name="T51" fmla="*/ 194 h 644"/>
                <a:gd name="T52" fmla="*/ 159 w 643"/>
                <a:gd name="T53" fmla="*/ 197 h 644"/>
                <a:gd name="T54" fmla="*/ 170 w 643"/>
                <a:gd name="T55" fmla="*/ 199 h 644"/>
                <a:gd name="T56" fmla="*/ 180 w 643"/>
                <a:gd name="T57" fmla="*/ 200 h 644"/>
                <a:gd name="T58" fmla="*/ 190 w 643"/>
                <a:gd name="T59" fmla="*/ 200 h 644"/>
                <a:gd name="T60" fmla="*/ 201 w 643"/>
                <a:gd name="T61" fmla="*/ 201 h 64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643" h="644">
                  <a:moveTo>
                    <a:pt x="0" y="0"/>
                  </a:moveTo>
                  <a:lnTo>
                    <a:pt x="0" y="34"/>
                  </a:lnTo>
                  <a:lnTo>
                    <a:pt x="4" y="67"/>
                  </a:lnTo>
                  <a:lnTo>
                    <a:pt x="8" y="101"/>
                  </a:lnTo>
                  <a:lnTo>
                    <a:pt x="14" y="134"/>
                  </a:lnTo>
                  <a:lnTo>
                    <a:pt x="22" y="167"/>
                  </a:lnTo>
                  <a:lnTo>
                    <a:pt x="32" y="199"/>
                  </a:lnTo>
                  <a:lnTo>
                    <a:pt x="43" y="231"/>
                  </a:lnTo>
                  <a:lnTo>
                    <a:pt x="55" y="262"/>
                  </a:lnTo>
                  <a:lnTo>
                    <a:pt x="70" y="292"/>
                  </a:lnTo>
                  <a:lnTo>
                    <a:pt x="86" y="322"/>
                  </a:lnTo>
                  <a:lnTo>
                    <a:pt x="104" y="350"/>
                  </a:lnTo>
                  <a:lnTo>
                    <a:pt x="123" y="378"/>
                  </a:lnTo>
                  <a:lnTo>
                    <a:pt x="143" y="405"/>
                  </a:lnTo>
                  <a:lnTo>
                    <a:pt x="166" y="431"/>
                  </a:lnTo>
                  <a:lnTo>
                    <a:pt x="188" y="455"/>
                  </a:lnTo>
                  <a:lnTo>
                    <a:pt x="213" y="478"/>
                  </a:lnTo>
                  <a:lnTo>
                    <a:pt x="239" y="501"/>
                  </a:lnTo>
                  <a:lnTo>
                    <a:pt x="266" y="521"/>
                  </a:lnTo>
                  <a:lnTo>
                    <a:pt x="293" y="540"/>
                  </a:lnTo>
                  <a:lnTo>
                    <a:pt x="322" y="558"/>
                  </a:lnTo>
                  <a:lnTo>
                    <a:pt x="351" y="574"/>
                  </a:lnTo>
                  <a:lnTo>
                    <a:pt x="381" y="589"/>
                  </a:lnTo>
                  <a:lnTo>
                    <a:pt x="413" y="601"/>
                  </a:lnTo>
                  <a:lnTo>
                    <a:pt x="444" y="612"/>
                  </a:lnTo>
                  <a:lnTo>
                    <a:pt x="477" y="622"/>
                  </a:lnTo>
                  <a:lnTo>
                    <a:pt x="509" y="630"/>
                  </a:lnTo>
                  <a:lnTo>
                    <a:pt x="543" y="636"/>
                  </a:lnTo>
                  <a:lnTo>
                    <a:pt x="576" y="640"/>
                  </a:lnTo>
                  <a:lnTo>
                    <a:pt x="609" y="642"/>
                  </a:lnTo>
                  <a:lnTo>
                    <a:pt x="643" y="644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74" name="Line 38"/>
            <p:cNvSpPr>
              <a:spLocks noChangeShapeType="1"/>
            </p:cNvSpPr>
            <p:nvPr/>
          </p:nvSpPr>
          <p:spPr bwMode="auto">
            <a:xfrm>
              <a:off x="444" y="724"/>
              <a:ext cx="177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75" name="Line 39"/>
            <p:cNvSpPr>
              <a:spLocks noChangeShapeType="1"/>
            </p:cNvSpPr>
            <p:nvPr/>
          </p:nvSpPr>
          <p:spPr bwMode="auto">
            <a:xfrm flipH="1">
              <a:off x="269" y="724"/>
              <a:ext cx="17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76" name="Line 40"/>
            <p:cNvSpPr>
              <a:spLocks noChangeShapeType="1"/>
            </p:cNvSpPr>
            <p:nvPr/>
          </p:nvSpPr>
          <p:spPr bwMode="auto">
            <a:xfrm flipH="1">
              <a:off x="219" y="724"/>
              <a:ext cx="50" cy="84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77" name="Line 41"/>
            <p:cNvSpPr>
              <a:spLocks noChangeShapeType="1"/>
            </p:cNvSpPr>
            <p:nvPr/>
          </p:nvSpPr>
          <p:spPr bwMode="auto">
            <a:xfrm>
              <a:off x="621" y="724"/>
              <a:ext cx="49" cy="84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78" name="Line 42"/>
            <p:cNvSpPr>
              <a:spLocks noChangeShapeType="1"/>
            </p:cNvSpPr>
            <p:nvPr/>
          </p:nvSpPr>
          <p:spPr bwMode="auto">
            <a:xfrm>
              <a:off x="280" y="1076"/>
              <a:ext cx="11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79" name="Line 43"/>
            <p:cNvSpPr>
              <a:spLocks noChangeShapeType="1"/>
            </p:cNvSpPr>
            <p:nvPr/>
          </p:nvSpPr>
          <p:spPr bwMode="auto">
            <a:xfrm>
              <a:off x="641" y="1076"/>
              <a:ext cx="29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80" name="Line 44"/>
            <p:cNvSpPr>
              <a:spLocks noChangeShapeType="1"/>
            </p:cNvSpPr>
            <p:nvPr/>
          </p:nvSpPr>
          <p:spPr bwMode="auto">
            <a:xfrm>
              <a:off x="160" y="1177"/>
              <a:ext cx="28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81" name="Line 45"/>
            <p:cNvSpPr>
              <a:spLocks noChangeShapeType="1"/>
            </p:cNvSpPr>
            <p:nvPr/>
          </p:nvSpPr>
          <p:spPr bwMode="auto">
            <a:xfrm>
              <a:off x="313" y="1142"/>
              <a:ext cx="5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82" name="Line 46"/>
            <p:cNvSpPr>
              <a:spLocks noChangeShapeType="1"/>
            </p:cNvSpPr>
            <p:nvPr/>
          </p:nvSpPr>
          <p:spPr bwMode="auto">
            <a:xfrm>
              <a:off x="219" y="1142"/>
              <a:ext cx="5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83" name="Line 47"/>
            <p:cNvSpPr>
              <a:spLocks noChangeShapeType="1"/>
            </p:cNvSpPr>
            <p:nvPr/>
          </p:nvSpPr>
          <p:spPr bwMode="auto">
            <a:xfrm>
              <a:off x="219" y="1212"/>
              <a:ext cx="4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84" name="Line 48"/>
            <p:cNvSpPr>
              <a:spLocks noChangeShapeType="1"/>
            </p:cNvSpPr>
            <p:nvPr/>
          </p:nvSpPr>
          <p:spPr bwMode="auto">
            <a:xfrm>
              <a:off x="519" y="1142"/>
              <a:ext cx="6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85" name="Line 49"/>
            <p:cNvSpPr>
              <a:spLocks noChangeShapeType="1"/>
            </p:cNvSpPr>
            <p:nvPr/>
          </p:nvSpPr>
          <p:spPr bwMode="auto">
            <a:xfrm>
              <a:off x="444" y="1177"/>
              <a:ext cx="29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86" name="Line 50"/>
            <p:cNvSpPr>
              <a:spLocks noChangeShapeType="1"/>
            </p:cNvSpPr>
            <p:nvPr/>
          </p:nvSpPr>
          <p:spPr bwMode="auto">
            <a:xfrm>
              <a:off x="624" y="1212"/>
              <a:ext cx="4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87" name="Line 51"/>
            <p:cNvSpPr>
              <a:spLocks noChangeShapeType="1"/>
            </p:cNvSpPr>
            <p:nvPr/>
          </p:nvSpPr>
          <p:spPr bwMode="auto">
            <a:xfrm>
              <a:off x="624" y="1142"/>
              <a:ext cx="4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88" name="Freeform 52"/>
            <p:cNvSpPr>
              <a:spLocks/>
            </p:cNvSpPr>
            <p:nvPr/>
          </p:nvSpPr>
          <p:spPr bwMode="auto">
            <a:xfrm>
              <a:off x="1122" y="1955"/>
              <a:ext cx="201" cy="201"/>
            </a:xfrm>
            <a:custGeom>
              <a:avLst/>
              <a:gdLst>
                <a:gd name="T0" fmla="*/ 201 w 644"/>
                <a:gd name="T1" fmla="*/ 93 h 644"/>
                <a:gd name="T2" fmla="*/ 198 w 644"/>
                <a:gd name="T3" fmla="*/ 78 h 644"/>
                <a:gd name="T4" fmla="*/ 194 w 644"/>
                <a:gd name="T5" fmla="*/ 64 h 644"/>
                <a:gd name="T6" fmla="*/ 187 w 644"/>
                <a:gd name="T7" fmla="*/ 50 h 644"/>
                <a:gd name="T8" fmla="*/ 179 w 644"/>
                <a:gd name="T9" fmla="*/ 38 h 644"/>
                <a:gd name="T10" fmla="*/ 169 w 644"/>
                <a:gd name="T11" fmla="*/ 27 h 644"/>
                <a:gd name="T12" fmla="*/ 157 w 644"/>
                <a:gd name="T13" fmla="*/ 17 h 644"/>
                <a:gd name="T14" fmla="*/ 144 w 644"/>
                <a:gd name="T15" fmla="*/ 10 h 644"/>
                <a:gd name="T16" fmla="*/ 130 w 644"/>
                <a:gd name="T17" fmla="*/ 4 h 644"/>
                <a:gd name="T18" fmla="*/ 115 w 644"/>
                <a:gd name="T19" fmla="*/ 1 h 644"/>
                <a:gd name="T20" fmla="*/ 101 w 644"/>
                <a:gd name="T21" fmla="*/ 0 h 644"/>
                <a:gd name="T22" fmla="*/ 86 w 644"/>
                <a:gd name="T23" fmla="*/ 1 h 644"/>
                <a:gd name="T24" fmla="*/ 71 w 644"/>
                <a:gd name="T25" fmla="*/ 4 h 644"/>
                <a:gd name="T26" fmla="*/ 57 w 644"/>
                <a:gd name="T27" fmla="*/ 10 h 644"/>
                <a:gd name="T28" fmla="*/ 44 w 644"/>
                <a:gd name="T29" fmla="*/ 17 h 644"/>
                <a:gd name="T30" fmla="*/ 32 w 644"/>
                <a:gd name="T31" fmla="*/ 27 h 644"/>
                <a:gd name="T32" fmla="*/ 22 w 644"/>
                <a:gd name="T33" fmla="*/ 38 h 644"/>
                <a:gd name="T34" fmla="*/ 13 w 644"/>
                <a:gd name="T35" fmla="*/ 50 h 644"/>
                <a:gd name="T36" fmla="*/ 7 w 644"/>
                <a:gd name="T37" fmla="*/ 64 h 644"/>
                <a:gd name="T38" fmla="*/ 2 w 644"/>
                <a:gd name="T39" fmla="*/ 78 h 644"/>
                <a:gd name="T40" fmla="*/ 1 w 644"/>
                <a:gd name="T41" fmla="*/ 93 h 644"/>
                <a:gd name="T42" fmla="*/ 1 w 644"/>
                <a:gd name="T43" fmla="*/ 108 h 644"/>
                <a:gd name="T44" fmla="*/ 2 w 644"/>
                <a:gd name="T45" fmla="*/ 123 h 644"/>
                <a:gd name="T46" fmla="*/ 7 w 644"/>
                <a:gd name="T47" fmla="*/ 137 h 644"/>
                <a:gd name="T48" fmla="*/ 13 w 644"/>
                <a:gd name="T49" fmla="*/ 151 h 644"/>
                <a:gd name="T50" fmla="*/ 22 w 644"/>
                <a:gd name="T51" fmla="*/ 163 h 644"/>
                <a:gd name="T52" fmla="*/ 32 w 644"/>
                <a:gd name="T53" fmla="*/ 174 h 644"/>
                <a:gd name="T54" fmla="*/ 44 w 644"/>
                <a:gd name="T55" fmla="*/ 183 h 644"/>
                <a:gd name="T56" fmla="*/ 57 w 644"/>
                <a:gd name="T57" fmla="*/ 191 h 644"/>
                <a:gd name="T58" fmla="*/ 71 w 644"/>
                <a:gd name="T59" fmla="*/ 196 h 644"/>
                <a:gd name="T60" fmla="*/ 86 w 644"/>
                <a:gd name="T61" fmla="*/ 200 h 644"/>
                <a:gd name="T62" fmla="*/ 101 w 644"/>
                <a:gd name="T63" fmla="*/ 201 h 644"/>
                <a:gd name="T64" fmla="*/ 115 w 644"/>
                <a:gd name="T65" fmla="*/ 200 h 644"/>
                <a:gd name="T66" fmla="*/ 130 w 644"/>
                <a:gd name="T67" fmla="*/ 196 h 644"/>
                <a:gd name="T68" fmla="*/ 144 w 644"/>
                <a:gd name="T69" fmla="*/ 191 h 644"/>
                <a:gd name="T70" fmla="*/ 157 w 644"/>
                <a:gd name="T71" fmla="*/ 183 h 644"/>
                <a:gd name="T72" fmla="*/ 169 w 644"/>
                <a:gd name="T73" fmla="*/ 174 h 644"/>
                <a:gd name="T74" fmla="*/ 179 w 644"/>
                <a:gd name="T75" fmla="*/ 163 h 644"/>
                <a:gd name="T76" fmla="*/ 187 w 644"/>
                <a:gd name="T77" fmla="*/ 151 h 644"/>
                <a:gd name="T78" fmla="*/ 194 w 644"/>
                <a:gd name="T79" fmla="*/ 137 h 644"/>
                <a:gd name="T80" fmla="*/ 198 w 644"/>
                <a:gd name="T81" fmla="*/ 123 h 644"/>
                <a:gd name="T82" fmla="*/ 201 w 644"/>
                <a:gd name="T83" fmla="*/ 108 h 64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44" h="644">
                  <a:moveTo>
                    <a:pt x="644" y="322"/>
                  </a:moveTo>
                  <a:lnTo>
                    <a:pt x="643" y="297"/>
                  </a:lnTo>
                  <a:lnTo>
                    <a:pt x="640" y="274"/>
                  </a:lnTo>
                  <a:lnTo>
                    <a:pt x="635" y="250"/>
                  </a:lnTo>
                  <a:lnTo>
                    <a:pt x="630" y="227"/>
                  </a:lnTo>
                  <a:lnTo>
                    <a:pt x="622" y="204"/>
                  </a:lnTo>
                  <a:lnTo>
                    <a:pt x="612" y="182"/>
                  </a:lnTo>
                  <a:lnTo>
                    <a:pt x="600" y="160"/>
                  </a:lnTo>
                  <a:lnTo>
                    <a:pt x="588" y="140"/>
                  </a:lnTo>
                  <a:lnTo>
                    <a:pt x="573" y="121"/>
                  </a:lnTo>
                  <a:lnTo>
                    <a:pt x="558" y="103"/>
                  </a:lnTo>
                  <a:lnTo>
                    <a:pt x="541" y="86"/>
                  </a:lnTo>
                  <a:lnTo>
                    <a:pt x="523" y="71"/>
                  </a:lnTo>
                  <a:lnTo>
                    <a:pt x="504" y="56"/>
                  </a:lnTo>
                  <a:lnTo>
                    <a:pt x="482" y="42"/>
                  </a:lnTo>
                  <a:lnTo>
                    <a:pt x="461" y="31"/>
                  </a:lnTo>
                  <a:lnTo>
                    <a:pt x="440" y="22"/>
                  </a:lnTo>
                  <a:lnTo>
                    <a:pt x="417" y="14"/>
                  </a:lnTo>
                  <a:lnTo>
                    <a:pt x="394" y="8"/>
                  </a:lnTo>
                  <a:lnTo>
                    <a:pt x="370" y="3"/>
                  </a:lnTo>
                  <a:lnTo>
                    <a:pt x="346" y="1"/>
                  </a:lnTo>
                  <a:lnTo>
                    <a:pt x="322" y="0"/>
                  </a:lnTo>
                  <a:lnTo>
                    <a:pt x="298" y="1"/>
                  </a:lnTo>
                  <a:lnTo>
                    <a:pt x="275" y="3"/>
                  </a:lnTo>
                  <a:lnTo>
                    <a:pt x="251" y="8"/>
                  </a:lnTo>
                  <a:lnTo>
                    <a:pt x="227" y="14"/>
                  </a:lnTo>
                  <a:lnTo>
                    <a:pt x="205" y="22"/>
                  </a:lnTo>
                  <a:lnTo>
                    <a:pt x="182" y="31"/>
                  </a:lnTo>
                  <a:lnTo>
                    <a:pt x="161" y="42"/>
                  </a:lnTo>
                  <a:lnTo>
                    <a:pt x="141" y="56"/>
                  </a:lnTo>
                  <a:lnTo>
                    <a:pt x="122" y="71"/>
                  </a:lnTo>
                  <a:lnTo>
                    <a:pt x="104" y="86"/>
                  </a:lnTo>
                  <a:lnTo>
                    <a:pt x="86" y="103"/>
                  </a:lnTo>
                  <a:lnTo>
                    <a:pt x="70" y="121"/>
                  </a:lnTo>
                  <a:lnTo>
                    <a:pt x="57" y="140"/>
                  </a:lnTo>
                  <a:lnTo>
                    <a:pt x="43" y="160"/>
                  </a:lnTo>
                  <a:lnTo>
                    <a:pt x="32" y="182"/>
                  </a:lnTo>
                  <a:lnTo>
                    <a:pt x="23" y="204"/>
                  </a:lnTo>
                  <a:lnTo>
                    <a:pt x="15" y="227"/>
                  </a:lnTo>
                  <a:lnTo>
                    <a:pt x="8" y="250"/>
                  </a:lnTo>
                  <a:lnTo>
                    <a:pt x="4" y="274"/>
                  </a:lnTo>
                  <a:lnTo>
                    <a:pt x="2" y="297"/>
                  </a:lnTo>
                  <a:lnTo>
                    <a:pt x="0" y="322"/>
                  </a:lnTo>
                  <a:lnTo>
                    <a:pt x="2" y="346"/>
                  </a:lnTo>
                  <a:lnTo>
                    <a:pt x="4" y="369"/>
                  </a:lnTo>
                  <a:lnTo>
                    <a:pt x="8" y="393"/>
                  </a:lnTo>
                  <a:lnTo>
                    <a:pt x="15" y="417"/>
                  </a:lnTo>
                  <a:lnTo>
                    <a:pt x="23" y="439"/>
                  </a:lnTo>
                  <a:lnTo>
                    <a:pt x="32" y="462"/>
                  </a:lnTo>
                  <a:lnTo>
                    <a:pt x="43" y="483"/>
                  </a:lnTo>
                  <a:lnTo>
                    <a:pt x="57" y="503"/>
                  </a:lnTo>
                  <a:lnTo>
                    <a:pt x="70" y="522"/>
                  </a:lnTo>
                  <a:lnTo>
                    <a:pt x="86" y="540"/>
                  </a:lnTo>
                  <a:lnTo>
                    <a:pt x="104" y="558"/>
                  </a:lnTo>
                  <a:lnTo>
                    <a:pt x="122" y="574"/>
                  </a:lnTo>
                  <a:lnTo>
                    <a:pt x="141" y="587"/>
                  </a:lnTo>
                  <a:lnTo>
                    <a:pt x="161" y="601"/>
                  </a:lnTo>
                  <a:lnTo>
                    <a:pt x="182" y="612"/>
                  </a:lnTo>
                  <a:lnTo>
                    <a:pt x="205" y="621"/>
                  </a:lnTo>
                  <a:lnTo>
                    <a:pt x="227" y="629"/>
                  </a:lnTo>
                  <a:lnTo>
                    <a:pt x="251" y="636"/>
                  </a:lnTo>
                  <a:lnTo>
                    <a:pt x="275" y="640"/>
                  </a:lnTo>
                  <a:lnTo>
                    <a:pt x="298" y="642"/>
                  </a:lnTo>
                  <a:lnTo>
                    <a:pt x="322" y="644"/>
                  </a:lnTo>
                  <a:lnTo>
                    <a:pt x="346" y="642"/>
                  </a:lnTo>
                  <a:lnTo>
                    <a:pt x="370" y="640"/>
                  </a:lnTo>
                  <a:lnTo>
                    <a:pt x="394" y="636"/>
                  </a:lnTo>
                  <a:lnTo>
                    <a:pt x="417" y="629"/>
                  </a:lnTo>
                  <a:lnTo>
                    <a:pt x="440" y="621"/>
                  </a:lnTo>
                  <a:lnTo>
                    <a:pt x="461" y="612"/>
                  </a:lnTo>
                  <a:lnTo>
                    <a:pt x="482" y="601"/>
                  </a:lnTo>
                  <a:lnTo>
                    <a:pt x="504" y="587"/>
                  </a:lnTo>
                  <a:lnTo>
                    <a:pt x="523" y="574"/>
                  </a:lnTo>
                  <a:lnTo>
                    <a:pt x="541" y="558"/>
                  </a:lnTo>
                  <a:lnTo>
                    <a:pt x="558" y="540"/>
                  </a:lnTo>
                  <a:lnTo>
                    <a:pt x="573" y="522"/>
                  </a:lnTo>
                  <a:lnTo>
                    <a:pt x="588" y="503"/>
                  </a:lnTo>
                  <a:lnTo>
                    <a:pt x="600" y="483"/>
                  </a:lnTo>
                  <a:lnTo>
                    <a:pt x="612" y="462"/>
                  </a:lnTo>
                  <a:lnTo>
                    <a:pt x="622" y="439"/>
                  </a:lnTo>
                  <a:lnTo>
                    <a:pt x="630" y="417"/>
                  </a:lnTo>
                  <a:lnTo>
                    <a:pt x="635" y="393"/>
                  </a:lnTo>
                  <a:lnTo>
                    <a:pt x="640" y="369"/>
                  </a:lnTo>
                  <a:lnTo>
                    <a:pt x="643" y="346"/>
                  </a:lnTo>
                  <a:lnTo>
                    <a:pt x="644" y="322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89" name="Freeform 53"/>
            <p:cNvSpPr>
              <a:spLocks/>
            </p:cNvSpPr>
            <p:nvPr/>
          </p:nvSpPr>
          <p:spPr bwMode="auto">
            <a:xfrm>
              <a:off x="370" y="1502"/>
              <a:ext cx="149" cy="151"/>
            </a:xfrm>
            <a:custGeom>
              <a:avLst/>
              <a:gdLst>
                <a:gd name="T0" fmla="*/ 50 w 482"/>
                <a:gd name="T1" fmla="*/ 147 h 482"/>
                <a:gd name="T2" fmla="*/ 57 w 482"/>
                <a:gd name="T3" fmla="*/ 149 h 482"/>
                <a:gd name="T4" fmla="*/ 63 w 482"/>
                <a:gd name="T5" fmla="*/ 150 h 482"/>
                <a:gd name="T6" fmla="*/ 70 w 482"/>
                <a:gd name="T7" fmla="*/ 151 h 482"/>
                <a:gd name="T8" fmla="*/ 76 w 482"/>
                <a:gd name="T9" fmla="*/ 151 h 482"/>
                <a:gd name="T10" fmla="*/ 83 w 482"/>
                <a:gd name="T11" fmla="*/ 151 h 482"/>
                <a:gd name="T12" fmla="*/ 89 w 482"/>
                <a:gd name="T13" fmla="*/ 150 h 482"/>
                <a:gd name="T14" fmla="*/ 96 w 482"/>
                <a:gd name="T15" fmla="*/ 148 h 482"/>
                <a:gd name="T16" fmla="*/ 102 w 482"/>
                <a:gd name="T17" fmla="*/ 146 h 482"/>
                <a:gd name="T18" fmla="*/ 108 w 482"/>
                <a:gd name="T19" fmla="*/ 143 h 482"/>
                <a:gd name="T20" fmla="*/ 114 w 482"/>
                <a:gd name="T21" fmla="*/ 140 h 482"/>
                <a:gd name="T22" fmla="*/ 119 w 482"/>
                <a:gd name="T23" fmla="*/ 136 h 482"/>
                <a:gd name="T24" fmla="*/ 124 w 482"/>
                <a:gd name="T25" fmla="*/ 132 h 482"/>
                <a:gd name="T26" fmla="*/ 129 w 482"/>
                <a:gd name="T27" fmla="*/ 128 h 482"/>
                <a:gd name="T28" fmla="*/ 133 w 482"/>
                <a:gd name="T29" fmla="*/ 122 h 482"/>
                <a:gd name="T30" fmla="*/ 137 w 482"/>
                <a:gd name="T31" fmla="*/ 117 h 482"/>
                <a:gd name="T32" fmla="*/ 140 w 482"/>
                <a:gd name="T33" fmla="*/ 112 h 482"/>
                <a:gd name="T34" fmla="*/ 143 w 482"/>
                <a:gd name="T35" fmla="*/ 106 h 482"/>
                <a:gd name="T36" fmla="*/ 145 w 482"/>
                <a:gd name="T37" fmla="*/ 99 h 482"/>
                <a:gd name="T38" fmla="*/ 147 w 482"/>
                <a:gd name="T39" fmla="*/ 93 h 482"/>
                <a:gd name="T40" fmla="*/ 148 w 482"/>
                <a:gd name="T41" fmla="*/ 86 h 482"/>
                <a:gd name="T42" fmla="*/ 149 w 482"/>
                <a:gd name="T43" fmla="*/ 80 h 482"/>
                <a:gd name="T44" fmla="*/ 149 w 482"/>
                <a:gd name="T45" fmla="*/ 73 h 482"/>
                <a:gd name="T46" fmla="*/ 149 w 482"/>
                <a:gd name="T47" fmla="*/ 67 h 482"/>
                <a:gd name="T48" fmla="*/ 148 w 482"/>
                <a:gd name="T49" fmla="*/ 60 h 482"/>
                <a:gd name="T50" fmla="*/ 146 w 482"/>
                <a:gd name="T51" fmla="*/ 54 h 482"/>
                <a:gd name="T52" fmla="*/ 144 w 482"/>
                <a:gd name="T53" fmla="*/ 47 h 482"/>
                <a:gd name="T54" fmla="*/ 141 w 482"/>
                <a:gd name="T55" fmla="*/ 41 h 482"/>
                <a:gd name="T56" fmla="*/ 138 w 482"/>
                <a:gd name="T57" fmla="*/ 35 h 482"/>
                <a:gd name="T58" fmla="*/ 134 w 482"/>
                <a:gd name="T59" fmla="*/ 30 h 482"/>
                <a:gd name="T60" fmla="*/ 130 w 482"/>
                <a:gd name="T61" fmla="*/ 25 h 482"/>
                <a:gd name="T62" fmla="*/ 125 w 482"/>
                <a:gd name="T63" fmla="*/ 20 h 482"/>
                <a:gd name="T64" fmla="*/ 120 w 482"/>
                <a:gd name="T65" fmla="*/ 16 h 482"/>
                <a:gd name="T66" fmla="*/ 115 w 482"/>
                <a:gd name="T67" fmla="*/ 12 h 482"/>
                <a:gd name="T68" fmla="*/ 109 w 482"/>
                <a:gd name="T69" fmla="*/ 8 h 482"/>
                <a:gd name="T70" fmla="*/ 103 w 482"/>
                <a:gd name="T71" fmla="*/ 6 h 482"/>
                <a:gd name="T72" fmla="*/ 97 w 482"/>
                <a:gd name="T73" fmla="*/ 4 h 482"/>
                <a:gd name="T74" fmla="*/ 91 w 482"/>
                <a:gd name="T75" fmla="*/ 2 h 482"/>
                <a:gd name="T76" fmla="*/ 84 w 482"/>
                <a:gd name="T77" fmla="*/ 1 h 482"/>
                <a:gd name="T78" fmla="*/ 78 w 482"/>
                <a:gd name="T79" fmla="*/ 0 h 482"/>
                <a:gd name="T80" fmla="*/ 71 w 482"/>
                <a:gd name="T81" fmla="*/ 0 h 482"/>
                <a:gd name="T82" fmla="*/ 65 w 482"/>
                <a:gd name="T83" fmla="*/ 1 h 482"/>
                <a:gd name="T84" fmla="*/ 58 w 482"/>
                <a:gd name="T85" fmla="*/ 2 h 482"/>
                <a:gd name="T86" fmla="*/ 52 w 482"/>
                <a:gd name="T87" fmla="*/ 4 h 482"/>
                <a:gd name="T88" fmla="*/ 46 w 482"/>
                <a:gd name="T89" fmla="*/ 6 h 482"/>
                <a:gd name="T90" fmla="*/ 40 w 482"/>
                <a:gd name="T91" fmla="*/ 8 h 482"/>
                <a:gd name="T92" fmla="*/ 34 w 482"/>
                <a:gd name="T93" fmla="*/ 12 h 482"/>
                <a:gd name="T94" fmla="*/ 29 w 482"/>
                <a:gd name="T95" fmla="*/ 16 h 482"/>
                <a:gd name="T96" fmla="*/ 24 w 482"/>
                <a:gd name="T97" fmla="*/ 20 h 482"/>
                <a:gd name="T98" fmla="*/ 19 w 482"/>
                <a:gd name="T99" fmla="*/ 25 h 482"/>
                <a:gd name="T100" fmla="*/ 15 w 482"/>
                <a:gd name="T101" fmla="*/ 30 h 482"/>
                <a:gd name="T102" fmla="*/ 11 w 482"/>
                <a:gd name="T103" fmla="*/ 35 h 482"/>
                <a:gd name="T104" fmla="*/ 8 w 482"/>
                <a:gd name="T105" fmla="*/ 41 h 482"/>
                <a:gd name="T106" fmla="*/ 5 w 482"/>
                <a:gd name="T107" fmla="*/ 47 h 482"/>
                <a:gd name="T108" fmla="*/ 3 w 482"/>
                <a:gd name="T109" fmla="*/ 54 h 482"/>
                <a:gd name="T110" fmla="*/ 2 w 482"/>
                <a:gd name="T111" fmla="*/ 60 h 482"/>
                <a:gd name="T112" fmla="*/ 1 w 482"/>
                <a:gd name="T113" fmla="*/ 67 h 482"/>
                <a:gd name="T114" fmla="*/ 0 w 482"/>
                <a:gd name="T115" fmla="*/ 73 h 482"/>
                <a:gd name="T116" fmla="*/ 0 w 482"/>
                <a:gd name="T117" fmla="*/ 80 h 482"/>
                <a:gd name="T118" fmla="*/ 1 w 482"/>
                <a:gd name="T119" fmla="*/ 86 h 482"/>
                <a:gd name="T120" fmla="*/ 2 w 482"/>
                <a:gd name="T121" fmla="*/ 93 h 482"/>
                <a:gd name="T122" fmla="*/ 4 w 482"/>
                <a:gd name="T123" fmla="*/ 99 h 482"/>
                <a:gd name="T124" fmla="*/ 6 w 482"/>
                <a:gd name="T125" fmla="*/ 106 h 48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82" h="482">
                  <a:moveTo>
                    <a:pt x="163" y="470"/>
                  </a:moveTo>
                  <a:lnTo>
                    <a:pt x="184" y="476"/>
                  </a:lnTo>
                  <a:lnTo>
                    <a:pt x="205" y="480"/>
                  </a:lnTo>
                  <a:lnTo>
                    <a:pt x="225" y="482"/>
                  </a:lnTo>
                  <a:lnTo>
                    <a:pt x="246" y="482"/>
                  </a:lnTo>
                  <a:lnTo>
                    <a:pt x="268" y="481"/>
                  </a:lnTo>
                  <a:lnTo>
                    <a:pt x="289" y="478"/>
                  </a:lnTo>
                  <a:lnTo>
                    <a:pt x="309" y="473"/>
                  </a:lnTo>
                  <a:lnTo>
                    <a:pt x="330" y="467"/>
                  </a:lnTo>
                  <a:lnTo>
                    <a:pt x="349" y="458"/>
                  </a:lnTo>
                  <a:lnTo>
                    <a:pt x="368" y="448"/>
                  </a:lnTo>
                  <a:lnTo>
                    <a:pt x="385" y="435"/>
                  </a:lnTo>
                  <a:lnTo>
                    <a:pt x="401" y="422"/>
                  </a:lnTo>
                  <a:lnTo>
                    <a:pt x="417" y="407"/>
                  </a:lnTo>
                  <a:lnTo>
                    <a:pt x="431" y="391"/>
                  </a:lnTo>
                  <a:lnTo>
                    <a:pt x="443" y="375"/>
                  </a:lnTo>
                  <a:lnTo>
                    <a:pt x="454" y="357"/>
                  </a:lnTo>
                  <a:lnTo>
                    <a:pt x="463" y="338"/>
                  </a:lnTo>
                  <a:lnTo>
                    <a:pt x="470" y="317"/>
                  </a:lnTo>
                  <a:lnTo>
                    <a:pt x="477" y="297"/>
                  </a:lnTo>
                  <a:lnTo>
                    <a:pt x="480" y="276"/>
                  </a:lnTo>
                  <a:lnTo>
                    <a:pt x="482" y="254"/>
                  </a:lnTo>
                  <a:lnTo>
                    <a:pt x="482" y="234"/>
                  </a:lnTo>
                  <a:lnTo>
                    <a:pt x="481" y="213"/>
                  </a:lnTo>
                  <a:lnTo>
                    <a:pt x="478" y="191"/>
                  </a:lnTo>
                  <a:lnTo>
                    <a:pt x="472" y="171"/>
                  </a:lnTo>
                  <a:lnTo>
                    <a:pt x="465" y="151"/>
                  </a:lnTo>
                  <a:lnTo>
                    <a:pt x="457" y="132"/>
                  </a:lnTo>
                  <a:lnTo>
                    <a:pt x="445" y="113"/>
                  </a:lnTo>
                  <a:lnTo>
                    <a:pt x="434" y="96"/>
                  </a:lnTo>
                  <a:lnTo>
                    <a:pt x="421" y="79"/>
                  </a:lnTo>
                  <a:lnTo>
                    <a:pt x="405" y="65"/>
                  </a:lnTo>
                  <a:lnTo>
                    <a:pt x="389" y="51"/>
                  </a:lnTo>
                  <a:lnTo>
                    <a:pt x="372" y="39"/>
                  </a:lnTo>
                  <a:lnTo>
                    <a:pt x="353" y="27"/>
                  </a:lnTo>
                  <a:lnTo>
                    <a:pt x="334" y="18"/>
                  </a:lnTo>
                  <a:lnTo>
                    <a:pt x="315" y="12"/>
                  </a:lnTo>
                  <a:lnTo>
                    <a:pt x="294" y="6"/>
                  </a:lnTo>
                  <a:lnTo>
                    <a:pt x="273" y="3"/>
                  </a:lnTo>
                  <a:lnTo>
                    <a:pt x="252" y="0"/>
                  </a:lnTo>
                  <a:lnTo>
                    <a:pt x="231" y="0"/>
                  </a:lnTo>
                  <a:lnTo>
                    <a:pt x="209" y="3"/>
                  </a:lnTo>
                  <a:lnTo>
                    <a:pt x="189" y="6"/>
                  </a:lnTo>
                  <a:lnTo>
                    <a:pt x="169" y="12"/>
                  </a:lnTo>
                  <a:lnTo>
                    <a:pt x="149" y="18"/>
                  </a:lnTo>
                  <a:lnTo>
                    <a:pt x="130" y="27"/>
                  </a:lnTo>
                  <a:lnTo>
                    <a:pt x="110" y="39"/>
                  </a:lnTo>
                  <a:lnTo>
                    <a:pt x="94" y="51"/>
                  </a:lnTo>
                  <a:lnTo>
                    <a:pt x="78" y="65"/>
                  </a:lnTo>
                  <a:lnTo>
                    <a:pt x="62" y="79"/>
                  </a:lnTo>
                  <a:lnTo>
                    <a:pt x="49" y="96"/>
                  </a:lnTo>
                  <a:lnTo>
                    <a:pt x="37" y="113"/>
                  </a:lnTo>
                  <a:lnTo>
                    <a:pt x="26" y="132"/>
                  </a:lnTo>
                  <a:lnTo>
                    <a:pt x="17" y="151"/>
                  </a:lnTo>
                  <a:lnTo>
                    <a:pt x="10" y="171"/>
                  </a:lnTo>
                  <a:lnTo>
                    <a:pt x="5" y="191"/>
                  </a:lnTo>
                  <a:lnTo>
                    <a:pt x="2" y="213"/>
                  </a:lnTo>
                  <a:lnTo>
                    <a:pt x="0" y="234"/>
                  </a:lnTo>
                  <a:lnTo>
                    <a:pt x="0" y="254"/>
                  </a:lnTo>
                  <a:lnTo>
                    <a:pt x="3" y="276"/>
                  </a:lnTo>
                  <a:lnTo>
                    <a:pt x="7" y="297"/>
                  </a:lnTo>
                  <a:lnTo>
                    <a:pt x="13" y="317"/>
                  </a:lnTo>
                  <a:lnTo>
                    <a:pt x="19" y="338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90" name="Freeform 54"/>
            <p:cNvSpPr>
              <a:spLocks/>
            </p:cNvSpPr>
            <p:nvPr/>
          </p:nvSpPr>
          <p:spPr bwMode="auto">
            <a:xfrm>
              <a:off x="519" y="2759"/>
              <a:ext cx="402" cy="402"/>
            </a:xfrm>
            <a:custGeom>
              <a:avLst/>
              <a:gdLst>
                <a:gd name="T0" fmla="*/ 402 w 1287"/>
                <a:gd name="T1" fmla="*/ 190 h 1288"/>
                <a:gd name="T2" fmla="*/ 400 w 1287"/>
                <a:gd name="T3" fmla="*/ 169 h 1288"/>
                <a:gd name="T4" fmla="*/ 395 w 1287"/>
                <a:gd name="T5" fmla="*/ 149 h 1288"/>
                <a:gd name="T6" fmla="*/ 389 w 1287"/>
                <a:gd name="T7" fmla="*/ 129 h 1288"/>
                <a:gd name="T8" fmla="*/ 380 w 1287"/>
                <a:gd name="T9" fmla="*/ 110 h 1288"/>
                <a:gd name="T10" fmla="*/ 370 w 1287"/>
                <a:gd name="T11" fmla="*/ 91 h 1288"/>
                <a:gd name="T12" fmla="*/ 357 w 1287"/>
                <a:gd name="T13" fmla="*/ 74 h 1288"/>
                <a:gd name="T14" fmla="*/ 343 w 1287"/>
                <a:gd name="T15" fmla="*/ 59 h 1288"/>
                <a:gd name="T16" fmla="*/ 328 w 1287"/>
                <a:gd name="T17" fmla="*/ 45 h 1288"/>
                <a:gd name="T18" fmla="*/ 311 w 1287"/>
                <a:gd name="T19" fmla="*/ 32 h 1288"/>
                <a:gd name="T20" fmla="*/ 292 w 1287"/>
                <a:gd name="T21" fmla="*/ 22 h 1288"/>
                <a:gd name="T22" fmla="*/ 273 w 1287"/>
                <a:gd name="T23" fmla="*/ 13 h 1288"/>
                <a:gd name="T24" fmla="*/ 253 w 1287"/>
                <a:gd name="T25" fmla="*/ 7 h 1288"/>
                <a:gd name="T26" fmla="*/ 232 w 1287"/>
                <a:gd name="T27" fmla="*/ 2 h 1288"/>
                <a:gd name="T28" fmla="*/ 212 w 1287"/>
                <a:gd name="T29" fmla="*/ 0 h 1288"/>
                <a:gd name="T30" fmla="*/ 191 w 1287"/>
                <a:gd name="T31" fmla="*/ 0 h 1288"/>
                <a:gd name="T32" fmla="*/ 170 w 1287"/>
                <a:gd name="T33" fmla="*/ 2 h 1288"/>
                <a:gd name="T34" fmla="*/ 149 w 1287"/>
                <a:gd name="T35" fmla="*/ 7 h 1288"/>
                <a:gd name="T36" fmla="*/ 129 w 1287"/>
                <a:gd name="T37" fmla="*/ 13 h 1288"/>
                <a:gd name="T38" fmla="*/ 110 w 1287"/>
                <a:gd name="T39" fmla="*/ 22 h 1288"/>
                <a:gd name="T40" fmla="*/ 92 w 1287"/>
                <a:gd name="T41" fmla="*/ 32 h 1288"/>
                <a:gd name="T42" fmla="*/ 75 w 1287"/>
                <a:gd name="T43" fmla="*/ 45 h 1288"/>
                <a:gd name="T44" fmla="*/ 59 w 1287"/>
                <a:gd name="T45" fmla="*/ 59 h 1288"/>
                <a:gd name="T46" fmla="*/ 45 w 1287"/>
                <a:gd name="T47" fmla="*/ 74 h 1288"/>
                <a:gd name="T48" fmla="*/ 33 w 1287"/>
                <a:gd name="T49" fmla="*/ 91 h 1288"/>
                <a:gd name="T50" fmla="*/ 22 w 1287"/>
                <a:gd name="T51" fmla="*/ 110 h 1288"/>
                <a:gd name="T52" fmla="*/ 13 w 1287"/>
                <a:gd name="T53" fmla="*/ 129 h 1288"/>
                <a:gd name="T54" fmla="*/ 7 w 1287"/>
                <a:gd name="T55" fmla="*/ 149 h 1288"/>
                <a:gd name="T56" fmla="*/ 2 w 1287"/>
                <a:gd name="T57" fmla="*/ 169 h 1288"/>
                <a:gd name="T58" fmla="*/ 0 w 1287"/>
                <a:gd name="T59" fmla="*/ 190 h 1288"/>
                <a:gd name="T60" fmla="*/ 0 w 1287"/>
                <a:gd name="T61" fmla="*/ 211 h 1288"/>
                <a:gd name="T62" fmla="*/ 2 w 1287"/>
                <a:gd name="T63" fmla="*/ 233 h 1288"/>
                <a:gd name="T64" fmla="*/ 7 w 1287"/>
                <a:gd name="T65" fmla="*/ 253 h 1288"/>
                <a:gd name="T66" fmla="*/ 13 w 1287"/>
                <a:gd name="T67" fmla="*/ 273 h 1288"/>
                <a:gd name="T68" fmla="*/ 22 w 1287"/>
                <a:gd name="T69" fmla="*/ 292 h 1288"/>
                <a:gd name="T70" fmla="*/ 33 w 1287"/>
                <a:gd name="T71" fmla="*/ 310 h 1288"/>
                <a:gd name="T72" fmla="*/ 45 w 1287"/>
                <a:gd name="T73" fmla="*/ 327 h 1288"/>
                <a:gd name="T74" fmla="*/ 59 w 1287"/>
                <a:gd name="T75" fmla="*/ 343 h 1288"/>
                <a:gd name="T76" fmla="*/ 75 w 1287"/>
                <a:gd name="T77" fmla="*/ 357 h 1288"/>
                <a:gd name="T78" fmla="*/ 92 w 1287"/>
                <a:gd name="T79" fmla="*/ 370 h 1288"/>
                <a:gd name="T80" fmla="*/ 110 w 1287"/>
                <a:gd name="T81" fmla="*/ 380 h 1288"/>
                <a:gd name="T82" fmla="*/ 129 w 1287"/>
                <a:gd name="T83" fmla="*/ 389 h 1288"/>
                <a:gd name="T84" fmla="*/ 149 w 1287"/>
                <a:gd name="T85" fmla="*/ 395 h 1288"/>
                <a:gd name="T86" fmla="*/ 170 w 1287"/>
                <a:gd name="T87" fmla="*/ 400 h 1288"/>
                <a:gd name="T88" fmla="*/ 191 w 1287"/>
                <a:gd name="T89" fmla="*/ 401 h 1288"/>
                <a:gd name="T90" fmla="*/ 212 w 1287"/>
                <a:gd name="T91" fmla="*/ 401 h 1288"/>
                <a:gd name="T92" fmla="*/ 232 w 1287"/>
                <a:gd name="T93" fmla="*/ 400 h 1288"/>
                <a:gd name="T94" fmla="*/ 253 w 1287"/>
                <a:gd name="T95" fmla="*/ 395 h 1288"/>
                <a:gd name="T96" fmla="*/ 273 w 1287"/>
                <a:gd name="T97" fmla="*/ 389 h 1288"/>
                <a:gd name="T98" fmla="*/ 292 w 1287"/>
                <a:gd name="T99" fmla="*/ 380 h 1288"/>
                <a:gd name="T100" fmla="*/ 311 w 1287"/>
                <a:gd name="T101" fmla="*/ 370 h 1288"/>
                <a:gd name="T102" fmla="*/ 328 w 1287"/>
                <a:gd name="T103" fmla="*/ 357 h 1288"/>
                <a:gd name="T104" fmla="*/ 343 w 1287"/>
                <a:gd name="T105" fmla="*/ 343 h 1288"/>
                <a:gd name="T106" fmla="*/ 357 w 1287"/>
                <a:gd name="T107" fmla="*/ 327 h 1288"/>
                <a:gd name="T108" fmla="*/ 370 w 1287"/>
                <a:gd name="T109" fmla="*/ 310 h 1288"/>
                <a:gd name="T110" fmla="*/ 380 w 1287"/>
                <a:gd name="T111" fmla="*/ 292 h 1288"/>
                <a:gd name="T112" fmla="*/ 389 w 1287"/>
                <a:gd name="T113" fmla="*/ 273 h 1288"/>
                <a:gd name="T114" fmla="*/ 395 w 1287"/>
                <a:gd name="T115" fmla="*/ 253 h 1288"/>
                <a:gd name="T116" fmla="*/ 400 w 1287"/>
                <a:gd name="T117" fmla="*/ 233 h 1288"/>
                <a:gd name="T118" fmla="*/ 402 w 1287"/>
                <a:gd name="T119" fmla="*/ 211 h 128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287" h="1288">
                  <a:moveTo>
                    <a:pt x="1287" y="644"/>
                  </a:moveTo>
                  <a:lnTo>
                    <a:pt x="1287" y="610"/>
                  </a:lnTo>
                  <a:lnTo>
                    <a:pt x="1283" y="576"/>
                  </a:lnTo>
                  <a:lnTo>
                    <a:pt x="1279" y="543"/>
                  </a:lnTo>
                  <a:lnTo>
                    <a:pt x="1273" y="510"/>
                  </a:lnTo>
                  <a:lnTo>
                    <a:pt x="1265" y="477"/>
                  </a:lnTo>
                  <a:lnTo>
                    <a:pt x="1255" y="445"/>
                  </a:lnTo>
                  <a:lnTo>
                    <a:pt x="1244" y="413"/>
                  </a:lnTo>
                  <a:lnTo>
                    <a:pt x="1232" y="382"/>
                  </a:lnTo>
                  <a:lnTo>
                    <a:pt x="1217" y="352"/>
                  </a:lnTo>
                  <a:lnTo>
                    <a:pt x="1201" y="322"/>
                  </a:lnTo>
                  <a:lnTo>
                    <a:pt x="1183" y="293"/>
                  </a:lnTo>
                  <a:lnTo>
                    <a:pt x="1164" y="265"/>
                  </a:lnTo>
                  <a:lnTo>
                    <a:pt x="1144" y="238"/>
                  </a:lnTo>
                  <a:lnTo>
                    <a:pt x="1122" y="213"/>
                  </a:lnTo>
                  <a:lnTo>
                    <a:pt x="1099" y="189"/>
                  </a:lnTo>
                  <a:lnTo>
                    <a:pt x="1074" y="165"/>
                  </a:lnTo>
                  <a:lnTo>
                    <a:pt x="1049" y="144"/>
                  </a:lnTo>
                  <a:lnTo>
                    <a:pt x="1022" y="122"/>
                  </a:lnTo>
                  <a:lnTo>
                    <a:pt x="995" y="103"/>
                  </a:lnTo>
                  <a:lnTo>
                    <a:pt x="965" y="86"/>
                  </a:lnTo>
                  <a:lnTo>
                    <a:pt x="936" y="70"/>
                  </a:lnTo>
                  <a:lnTo>
                    <a:pt x="906" y="56"/>
                  </a:lnTo>
                  <a:lnTo>
                    <a:pt x="874" y="43"/>
                  </a:lnTo>
                  <a:lnTo>
                    <a:pt x="843" y="31"/>
                  </a:lnTo>
                  <a:lnTo>
                    <a:pt x="810" y="22"/>
                  </a:lnTo>
                  <a:lnTo>
                    <a:pt x="778" y="15"/>
                  </a:lnTo>
                  <a:lnTo>
                    <a:pt x="744" y="8"/>
                  </a:lnTo>
                  <a:lnTo>
                    <a:pt x="711" y="3"/>
                  </a:lnTo>
                  <a:lnTo>
                    <a:pt x="678" y="1"/>
                  </a:lnTo>
                  <a:lnTo>
                    <a:pt x="644" y="0"/>
                  </a:lnTo>
                  <a:lnTo>
                    <a:pt x="610" y="1"/>
                  </a:lnTo>
                  <a:lnTo>
                    <a:pt x="577" y="3"/>
                  </a:lnTo>
                  <a:lnTo>
                    <a:pt x="543" y="8"/>
                  </a:lnTo>
                  <a:lnTo>
                    <a:pt x="510" y="15"/>
                  </a:lnTo>
                  <a:lnTo>
                    <a:pt x="478" y="22"/>
                  </a:lnTo>
                  <a:lnTo>
                    <a:pt x="445" y="31"/>
                  </a:lnTo>
                  <a:lnTo>
                    <a:pt x="414" y="43"/>
                  </a:lnTo>
                  <a:lnTo>
                    <a:pt x="382" y="56"/>
                  </a:lnTo>
                  <a:lnTo>
                    <a:pt x="352" y="70"/>
                  </a:lnTo>
                  <a:lnTo>
                    <a:pt x="323" y="86"/>
                  </a:lnTo>
                  <a:lnTo>
                    <a:pt x="294" y="103"/>
                  </a:lnTo>
                  <a:lnTo>
                    <a:pt x="265" y="122"/>
                  </a:lnTo>
                  <a:lnTo>
                    <a:pt x="240" y="144"/>
                  </a:lnTo>
                  <a:lnTo>
                    <a:pt x="214" y="165"/>
                  </a:lnTo>
                  <a:lnTo>
                    <a:pt x="189" y="189"/>
                  </a:lnTo>
                  <a:lnTo>
                    <a:pt x="165" y="213"/>
                  </a:lnTo>
                  <a:lnTo>
                    <a:pt x="144" y="238"/>
                  </a:lnTo>
                  <a:lnTo>
                    <a:pt x="124" y="265"/>
                  </a:lnTo>
                  <a:lnTo>
                    <a:pt x="105" y="293"/>
                  </a:lnTo>
                  <a:lnTo>
                    <a:pt x="87" y="322"/>
                  </a:lnTo>
                  <a:lnTo>
                    <a:pt x="71" y="352"/>
                  </a:lnTo>
                  <a:lnTo>
                    <a:pt x="57" y="382"/>
                  </a:lnTo>
                  <a:lnTo>
                    <a:pt x="43" y="413"/>
                  </a:lnTo>
                  <a:lnTo>
                    <a:pt x="32" y="445"/>
                  </a:lnTo>
                  <a:lnTo>
                    <a:pt x="23" y="477"/>
                  </a:lnTo>
                  <a:lnTo>
                    <a:pt x="15" y="510"/>
                  </a:lnTo>
                  <a:lnTo>
                    <a:pt x="8" y="543"/>
                  </a:lnTo>
                  <a:lnTo>
                    <a:pt x="4" y="576"/>
                  </a:lnTo>
                  <a:lnTo>
                    <a:pt x="1" y="610"/>
                  </a:lnTo>
                  <a:lnTo>
                    <a:pt x="0" y="644"/>
                  </a:lnTo>
                  <a:lnTo>
                    <a:pt x="1" y="677"/>
                  </a:lnTo>
                  <a:lnTo>
                    <a:pt x="4" y="711"/>
                  </a:lnTo>
                  <a:lnTo>
                    <a:pt x="8" y="745"/>
                  </a:lnTo>
                  <a:lnTo>
                    <a:pt x="15" y="777"/>
                  </a:lnTo>
                  <a:lnTo>
                    <a:pt x="23" y="810"/>
                  </a:lnTo>
                  <a:lnTo>
                    <a:pt x="32" y="843"/>
                  </a:lnTo>
                  <a:lnTo>
                    <a:pt x="43" y="874"/>
                  </a:lnTo>
                  <a:lnTo>
                    <a:pt x="57" y="906"/>
                  </a:lnTo>
                  <a:lnTo>
                    <a:pt x="71" y="936"/>
                  </a:lnTo>
                  <a:lnTo>
                    <a:pt x="87" y="966"/>
                  </a:lnTo>
                  <a:lnTo>
                    <a:pt x="105" y="994"/>
                  </a:lnTo>
                  <a:lnTo>
                    <a:pt x="124" y="1022"/>
                  </a:lnTo>
                  <a:lnTo>
                    <a:pt x="144" y="1049"/>
                  </a:lnTo>
                  <a:lnTo>
                    <a:pt x="165" y="1074"/>
                  </a:lnTo>
                  <a:lnTo>
                    <a:pt x="189" y="1099"/>
                  </a:lnTo>
                  <a:lnTo>
                    <a:pt x="214" y="1122"/>
                  </a:lnTo>
                  <a:lnTo>
                    <a:pt x="240" y="1144"/>
                  </a:lnTo>
                  <a:lnTo>
                    <a:pt x="265" y="1165"/>
                  </a:lnTo>
                  <a:lnTo>
                    <a:pt x="294" y="1184"/>
                  </a:lnTo>
                  <a:lnTo>
                    <a:pt x="323" y="1201"/>
                  </a:lnTo>
                  <a:lnTo>
                    <a:pt x="352" y="1218"/>
                  </a:lnTo>
                  <a:lnTo>
                    <a:pt x="382" y="1231"/>
                  </a:lnTo>
                  <a:lnTo>
                    <a:pt x="414" y="1245"/>
                  </a:lnTo>
                  <a:lnTo>
                    <a:pt x="445" y="1256"/>
                  </a:lnTo>
                  <a:lnTo>
                    <a:pt x="478" y="1266"/>
                  </a:lnTo>
                  <a:lnTo>
                    <a:pt x="510" y="1274"/>
                  </a:lnTo>
                  <a:lnTo>
                    <a:pt x="543" y="1280"/>
                  </a:lnTo>
                  <a:lnTo>
                    <a:pt x="577" y="1284"/>
                  </a:lnTo>
                  <a:lnTo>
                    <a:pt x="610" y="1286"/>
                  </a:lnTo>
                  <a:lnTo>
                    <a:pt x="644" y="1288"/>
                  </a:lnTo>
                  <a:lnTo>
                    <a:pt x="678" y="1286"/>
                  </a:lnTo>
                  <a:lnTo>
                    <a:pt x="711" y="1284"/>
                  </a:lnTo>
                  <a:lnTo>
                    <a:pt x="744" y="1280"/>
                  </a:lnTo>
                  <a:lnTo>
                    <a:pt x="778" y="1274"/>
                  </a:lnTo>
                  <a:lnTo>
                    <a:pt x="810" y="1266"/>
                  </a:lnTo>
                  <a:lnTo>
                    <a:pt x="843" y="1256"/>
                  </a:lnTo>
                  <a:lnTo>
                    <a:pt x="874" y="1245"/>
                  </a:lnTo>
                  <a:lnTo>
                    <a:pt x="906" y="1231"/>
                  </a:lnTo>
                  <a:lnTo>
                    <a:pt x="936" y="1218"/>
                  </a:lnTo>
                  <a:lnTo>
                    <a:pt x="965" y="1201"/>
                  </a:lnTo>
                  <a:lnTo>
                    <a:pt x="995" y="1184"/>
                  </a:lnTo>
                  <a:lnTo>
                    <a:pt x="1022" y="1165"/>
                  </a:lnTo>
                  <a:lnTo>
                    <a:pt x="1049" y="1144"/>
                  </a:lnTo>
                  <a:lnTo>
                    <a:pt x="1074" y="1122"/>
                  </a:lnTo>
                  <a:lnTo>
                    <a:pt x="1099" y="1099"/>
                  </a:lnTo>
                  <a:lnTo>
                    <a:pt x="1122" y="1074"/>
                  </a:lnTo>
                  <a:lnTo>
                    <a:pt x="1144" y="1049"/>
                  </a:lnTo>
                  <a:lnTo>
                    <a:pt x="1164" y="1022"/>
                  </a:lnTo>
                  <a:lnTo>
                    <a:pt x="1183" y="994"/>
                  </a:lnTo>
                  <a:lnTo>
                    <a:pt x="1201" y="966"/>
                  </a:lnTo>
                  <a:lnTo>
                    <a:pt x="1217" y="936"/>
                  </a:lnTo>
                  <a:lnTo>
                    <a:pt x="1232" y="906"/>
                  </a:lnTo>
                  <a:lnTo>
                    <a:pt x="1244" y="874"/>
                  </a:lnTo>
                  <a:lnTo>
                    <a:pt x="1255" y="843"/>
                  </a:lnTo>
                  <a:lnTo>
                    <a:pt x="1265" y="810"/>
                  </a:lnTo>
                  <a:lnTo>
                    <a:pt x="1273" y="777"/>
                  </a:lnTo>
                  <a:lnTo>
                    <a:pt x="1279" y="745"/>
                  </a:lnTo>
                  <a:lnTo>
                    <a:pt x="1283" y="711"/>
                  </a:lnTo>
                  <a:lnTo>
                    <a:pt x="1287" y="677"/>
                  </a:lnTo>
                  <a:lnTo>
                    <a:pt x="1287" y="644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91" name="Freeform 55"/>
            <p:cNvSpPr>
              <a:spLocks/>
            </p:cNvSpPr>
            <p:nvPr/>
          </p:nvSpPr>
          <p:spPr bwMode="auto">
            <a:xfrm>
              <a:off x="1625" y="2709"/>
              <a:ext cx="201" cy="201"/>
            </a:xfrm>
            <a:custGeom>
              <a:avLst/>
              <a:gdLst>
                <a:gd name="T0" fmla="*/ 109 w 644"/>
                <a:gd name="T1" fmla="*/ 201 h 644"/>
                <a:gd name="T2" fmla="*/ 124 w 644"/>
                <a:gd name="T3" fmla="*/ 198 h 644"/>
                <a:gd name="T4" fmla="*/ 138 w 644"/>
                <a:gd name="T5" fmla="*/ 194 h 644"/>
                <a:gd name="T6" fmla="*/ 151 w 644"/>
                <a:gd name="T7" fmla="*/ 187 h 644"/>
                <a:gd name="T8" fmla="*/ 164 w 644"/>
                <a:gd name="T9" fmla="*/ 179 h 644"/>
                <a:gd name="T10" fmla="*/ 174 w 644"/>
                <a:gd name="T11" fmla="*/ 169 h 644"/>
                <a:gd name="T12" fmla="*/ 184 w 644"/>
                <a:gd name="T13" fmla="*/ 156 h 644"/>
                <a:gd name="T14" fmla="*/ 191 w 644"/>
                <a:gd name="T15" fmla="*/ 144 h 644"/>
                <a:gd name="T16" fmla="*/ 197 w 644"/>
                <a:gd name="T17" fmla="*/ 130 h 644"/>
                <a:gd name="T18" fmla="*/ 200 w 644"/>
                <a:gd name="T19" fmla="*/ 115 h 644"/>
                <a:gd name="T20" fmla="*/ 201 w 644"/>
                <a:gd name="T21" fmla="*/ 100 h 644"/>
                <a:gd name="T22" fmla="*/ 200 w 644"/>
                <a:gd name="T23" fmla="*/ 85 h 644"/>
                <a:gd name="T24" fmla="*/ 196 w 644"/>
                <a:gd name="T25" fmla="*/ 70 h 644"/>
                <a:gd name="T26" fmla="*/ 191 w 644"/>
                <a:gd name="T27" fmla="*/ 56 h 644"/>
                <a:gd name="T28" fmla="*/ 184 w 644"/>
                <a:gd name="T29" fmla="*/ 44 h 644"/>
                <a:gd name="T30" fmla="*/ 174 w 644"/>
                <a:gd name="T31" fmla="*/ 32 h 644"/>
                <a:gd name="T32" fmla="*/ 163 w 644"/>
                <a:gd name="T33" fmla="*/ 22 h 644"/>
                <a:gd name="T34" fmla="*/ 150 w 644"/>
                <a:gd name="T35" fmla="*/ 13 h 644"/>
                <a:gd name="T36" fmla="*/ 137 w 644"/>
                <a:gd name="T37" fmla="*/ 7 h 644"/>
                <a:gd name="T38" fmla="*/ 123 w 644"/>
                <a:gd name="T39" fmla="*/ 2 h 644"/>
                <a:gd name="T40" fmla="*/ 108 w 644"/>
                <a:gd name="T41" fmla="*/ 0 h 644"/>
                <a:gd name="T42" fmla="*/ 93 w 644"/>
                <a:gd name="T43" fmla="*/ 0 h 644"/>
                <a:gd name="T44" fmla="*/ 78 w 644"/>
                <a:gd name="T45" fmla="*/ 2 h 644"/>
                <a:gd name="T46" fmla="*/ 64 w 644"/>
                <a:gd name="T47" fmla="*/ 7 h 644"/>
                <a:gd name="T48" fmla="*/ 50 w 644"/>
                <a:gd name="T49" fmla="*/ 13 h 644"/>
                <a:gd name="T50" fmla="*/ 38 w 644"/>
                <a:gd name="T51" fmla="*/ 22 h 644"/>
                <a:gd name="T52" fmla="*/ 27 w 644"/>
                <a:gd name="T53" fmla="*/ 32 h 644"/>
                <a:gd name="T54" fmla="*/ 17 w 644"/>
                <a:gd name="T55" fmla="*/ 44 h 644"/>
                <a:gd name="T56" fmla="*/ 10 w 644"/>
                <a:gd name="T57" fmla="*/ 57 h 644"/>
                <a:gd name="T58" fmla="*/ 5 w 644"/>
                <a:gd name="T59" fmla="*/ 71 h 644"/>
                <a:gd name="T60" fmla="*/ 2 w 644"/>
                <a:gd name="T61" fmla="*/ 86 h 644"/>
                <a:gd name="T62" fmla="*/ 0 w 644"/>
                <a:gd name="T63" fmla="*/ 101 h 644"/>
                <a:gd name="T64" fmla="*/ 2 w 644"/>
                <a:gd name="T65" fmla="*/ 115 h 644"/>
                <a:gd name="T66" fmla="*/ 5 w 644"/>
                <a:gd name="T67" fmla="*/ 130 h 644"/>
                <a:gd name="T68" fmla="*/ 10 w 644"/>
                <a:gd name="T69" fmla="*/ 144 h 644"/>
                <a:gd name="T70" fmla="*/ 17 w 644"/>
                <a:gd name="T71" fmla="*/ 157 h 644"/>
                <a:gd name="T72" fmla="*/ 27 w 644"/>
                <a:gd name="T73" fmla="*/ 169 h 64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44" h="644">
                  <a:moveTo>
                    <a:pt x="325" y="644"/>
                  </a:moveTo>
                  <a:lnTo>
                    <a:pt x="348" y="643"/>
                  </a:lnTo>
                  <a:lnTo>
                    <a:pt x="373" y="640"/>
                  </a:lnTo>
                  <a:lnTo>
                    <a:pt x="397" y="635"/>
                  </a:lnTo>
                  <a:lnTo>
                    <a:pt x="419" y="628"/>
                  </a:lnTo>
                  <a:lnTo>
                    <a:pt x="442" y="620"/>
                  </a:lnTo>
                  <a:lnTo>
                    <a:pt x="464" y="610"/>
                  </a:lnTo>
                  <a:lnTo>
                    <a:pt x="485" y="599"/>
                  </a:lnTo>
                  <a:lnTo>
                    <a:pt x="506" y="587"/>
                  </a:lnTo>
                  <a:lnTo>
                    <a:pt x="525" y="572"/>
                  </a:lnTo>
                  <a:lnTo>
                    <a:pt x="543" y="556"/>
                  </a:lnTo>
                  <a:lnTo>
                    <a:pt x="559" y="540"/>
                  </a:lnTo>
                  <a:lnTo>
                    <a:pt x="575" y="520"/>
                  </a:lnTo>
                  <a:lnTo>
                    <a:pt x="589" y="501"/>
                  </a:lnTo>
                  <a:lnTo>
                    <a:pt x="602" y="481"/>
                  </a:lnTo>
                  <a:lnTo>
                    <a:pt x="612" y="460"/>
                  </a:lnTo>
                  <a:lnTo>
                    <a:pt x="622" y="437"/>
                  </a:lnTo>
                  <a:lnTo>
                    <a:pt x="630" y="415"/>
                  </a:lnTo>
                  <a:lnTo>
                    <a:pt x="636" y="391"/>
                  </a:lnTo>
                  <a:lnTo>
                    <a:pt x="640" y="368"/>
                  </a:lnTo>
                  <a:lnTo>
                    <a:pt x="643" y="344"/>
                  </a:lnTo>
                  <a:lnTo>
                    <a:pt x="644" y="320"/>
                  </a:lnTo>
                  <a:lnTo>
                    <a:pt x="643" y="296"/>
                  </a:lnTo>
                  <a:lnTo>
                    <a:pt x="640" y="272"/>
                  </a:lnTo>
                  <a:lnTo>
                    <a:pt x="635" y="249"/>
                  </a:lnTo>
                  <a:lnTo>
                    <a:pt x="629" y="225"/>
                  </a:lnTo>
                  <a:lnTo>
                    <a:pt x="621" y="203"/>
                  </a:lnTo>
                  <a:lnTo>
                    <a:pt x="611" y="181"/>
                  </a:lnTo>
                  <a:lnTo>
                    <a:pt x="600" y="160"/>
                  </a:lnTo>
                  <a:lnTo>
                    <a:pt x="588" y="140"/>
                  </a:lnTo>
                  <a:lnTo>
                    <a:pt x="573" y="120"/>
                  </a:lnTo>
                  <a:lnTo>
                    <a:pt x="557" y="103"/>
                  </a:lnTo>
                  <a:lnTo>
                    <a:pt x="540" y="85"/>
                  </a:lnTo>
                  <a:lnTo>
                    <a:pt x="521" y="70"/>
                  </a:lnTo>
                  <a:lnTo>
                    <a:pt x="502" y="55"/>
                  </a:lnTo>
                  <a:lnTo>
                    <a:pt x="482" y="43"/>
                  </a:lnTo>
                  <a:lnTo>
                    <a:pt x="461" y="32"/>
                  </a:lnTo>
                  <a:lnTo>
                    <a:pt x="438" y="22"/>
                  </a:lnTo>
                  <a:lnTo>
                    <a:pt x="416" y="14"/>
                  </a:lnTo>
                  <a:lnTo>
                    <a:pt x="393" y="8"/>
                  </a:lnTo>
                  <a:lnTo>
                    <a:pt x="370" y="4"/>
                  </a:lnTo>
                  <a:lnTo>
                    <a:pt x="345" y="1"/>
                  </a:lnTo>
                  <a:lnTo>
                    <a:pt x="321" y="0"/>
                  </a:lnTo>
                  <a:lnTo>
                    <a:pt x="298" y="1"/>
                  </a:lnTo>
                  <a:lnTo>
                    <a:pt x="273" y="4"/>
                  </a:lnTo>
                  <a:lnTo>
                    <a:pt x="249" y="8"/>
                  </a:lnTo>
                  <a:lnTo>
                    <a:pt x="227" y="15"/>
                  </a:lnTo>
                  <a:lnTo>
                    <a:pt x="204" y="23"/>
                  </a:lnTo>
                  <a:lnTo>
                    <a:pt x="182" y="32"/>
                  </a:lnTo>
                  <a:lnTo>
                    <a:pt x="161" y="43"/>
                  </a:lnTo>
                  <a:lnTo>
                    <a:pt x="140" y="56"/>
                  </a:lnTo>
                  <a:lnTo>
                    <a:pt x="121" y="71"/>
                  </a:lnTo>
                  <a:lnTo>
                    <a:pt x="103" y="87"/>
                  </a:lnTo>
                  <a:lnTo>
                    <a:pt x="87" y="104"/>
                  </a:lnTo>
                  <a:lnTo>
                    <a:pt x="71" y="122"/>
                  </a:lnTo>
                  <a:lnTo>
                    <a:pt x="56" y="141"/>
                  </a:lnTo>
                  <a:lnTo>
                    <a:pt x="44" y="161"/>
                  </a:lnTo>
                  <a:lnTo>
                    <a:pt x="33" y="182"/>
                  </a:lnTo>
                  <a:lnTo>
                    <a:pt x="22" y="205"/>
                  </a:lnTo>
                  <a:lnTo>
                    <a:pt x="15" y="227"/>
                  </a:lnTo>
                  <a:lnTo>
                    <a:pt x="9" y="251"/>
                  </a:lnTo>
                  <a:lnTo>
                    <a:pt x="5" y="274"/>
                  </a:lnTo>
                  <a:lnTo>
                    <a:pt x="1" y="298"/>
                  </a:lnTo>
                  <a:lnTo>
                    <a:pt x="0" y="322"/>
                  </a:lnTo>
                  <a:lnTo>
                    <a:pt x="1" y="346"/>
                  </a:lnTo>
                  <a:lnTo>
                    <a:pt x="5" y="370"/>
                  </a:lnTo>
                  <a:lnTo>
                    <a:pt x="9" y="394"/>
                  </a:lnTo>
                  <a:lnTo>
                    <a:pt x="15" y="417"/>
                  </a:lnTo>
                  <a:lnTo>
                    <a:pt x="22" y="440"/>
                  </a:lnTo>
                  <a:lnTo>
                    <a:pt x="33" y="461"/>
                  </a:lnTo>
                  <a:lnTo>
                    <a:pt x="44" y="482"/>
                  </a:lnTo>
                  <a:lnTo>
                    <a:pt x="56" y="502"/>
                  </a:lnTo>
                  <a:lnTo>
                    <a:pt x="71" y="523"/>
                  </a:lnTo>
                  <a:lnTo>
                    <a:pt x="87" y="541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92" name="Freeform 56"/>
            <p:cNvSpPr>
              <a:spLocks/>
            </p:cNvSpPr>
            <p:nvPr/>
          </p:nvSpPr>
          <p:spPr bwMode="auto">
            <a:xfrm>
              <a:off x="1470" y="2084"/>
              <a:ext cx="325" cy="485"/>
            </a:xfrm>
            <a:custGeom>
              <a:avLst/>
              <a:gdLst>
                <a:gd name="T0" fmla="*/ 3 w 1042"/>
                <a:gd name="T1" fmla="*/ 0 h 1553"/>
                <a:gd name="T2" fmla="*/ 1 w 1042"/>
                <a:gd name="T3" fmla="*/ 16 h 1553"/>
                <a:gd name="T4" fmla="*/ 0 w 1042"/>
                <a:gd name="T5" fmla="*/ 32 h 1553"/>
                <a:gd name="T6" fmla="*/ 0 w 1042"/>
                <a:gd name="T7" fmla="*/ 47 h 1553"/>
                <a:gd name="T8" fmla="*/ 0 w 1042"/>
                <a:gd name="T9" fmla="*/ 63 h 1553"/>
                <a:gd name="T10" fmla="*/ 1 w 1042"/>
                <a:gd name="T11" fmla="*/ 79 h 1553"/>
                <a:gd name="T12" fmla="*/ 2 w 1042"/>
                <a:gd name="T13" fmla="*/ 95 h 1553"/>
                <a:gd name="T14" fmla="*/ 4 w 1042"/>
                <a:gd name="T15" fmla="*/ 111 h 1553"/>
                <a:gd name="T16" fmla="*/ 6 w 1042"/>
                <a:gd name="T17" fmla="*/ 126 h 1553"/>
                <a:gd name="T18" fmla="*/ 9 w 1042"/>
                <a:gd name="T19" fmla="*/ 142 h 1553"/>
                <a:gd name="T20" fmla="*/ 12 w 1042"/>
                <a:gd name="T21" fmla="*/ 157 h 1553"/>
                <a:gd name="T22" fmla="*/ 16 w 1042"/>
                <a:gd name="T23" fmla="*/ 173 h 1553"/>
                <a:gd name="T24" fmla="*/ 21 w 1042"/>
                <a:gd name="T25" fmla="*/ 188 h 1553"/>
                <a:gd name="T26" fmla="*/ 26 w 1042"/>
                <a:gd name="T27" fmla="*/ 203 h 1553"/>
                <a:gd name="T28" fmla="*/ 32 w 1042"/>
                <a:gd name="T29" fmla="*/ 218 h 1553"/>
                <a:gd name="T30" fmla="*/ 38 w 1042"/>
                <a:gd name="T31" fmla="*/ 232 h 1553"/>
                <a:gd name="T32" fmla="*/ 44 w 1042"/>
                <a:gd name="T33" fmla="*/ 246 h 1553"/>
                <a:gd name="T34" fmla="*/ 51 w 1042"/>
                <a:gd name="T35" fmla="*/ 261 h 1553"/>
                <a:gd name="T36" fmla="*/ 59 w 1042"/>
                <a:gd name="T37" fmla="*/ 275 h 1553"/>
                <a:gd name="T38" fmla="*/ 67 w 1042"/>
                <a:gd name="T39" fmla="*/ 288 h 1553"/>
                <a:gd name="T40" fmla="*/ 75 w 1042"/>
                <a:gd name="T41" fmla="*/ 301 h 1553"/>
                <a:gd name="T42" fmla="*/ 85 w 1042"/>
                <a:gd name="T43" fmla="*/ 314 h 1553"/>
                <a:gd name="T44" fmla="*/ 94 w 1042"/>
                <a:gd name="T45" fmla="*/ 327 h 1553"/>
                <a:gd name="T46" fmla="*/ 104 w 1042"/>
                <a:gd name="T47" fmla="*/ 339 h 1553"/>
                <a:gd name="T48" fmla="*/ 114 w 1042"/>
                <a:gd name="T49" fmla="*/ 351 h 1553"/>
                <a:gd name="T50" fmla="*/ 125 w 1042"/>
                <a:gd name="T51" fmla="*/ 363 h 1553"/>
                <a:gd name="T52" fmla="*/ 136 w 1042"/>
                <a:gd name="T53" fmla="*/ 374 h 1553"/>
                <a:gd name="T54" fmla="*/ 148 w 1042"/>
                <a:gd name="T55" fmla="*/ 385 h 1553"/>
                <a:gd name="T56" fmla="*/ 159 w 1042"/>
                <a:gd name="T57" fmla="*/ 395 h 1553"/>
                <a:gd name="T58" fmla="*/ 172 w 1042"/>
                <a:gd name="T59" fmla="*/ 406 h 1553"/>
                <a:gd name="T60" fmla="*/ 184 w 1042"/>
                <a:gd name="T61" fmla="*/ 415 h 1553"/>
                <a:gd name="T62" fmla="*/ 197 w 1042"/>
                <a:gd name="T63" fmla="*/ 424 h 1553"/>
                <a:gd name="T64" fmla="*/ 210 w 1042"/>
                <a:gd name="T65" fmla="*/ 433 h 1553"/>
                <a:gd name="T66" fmla="*/ 224 w 1042"/>
                <a:gd name="T67" fmla="*/ 441 h 1553"/>
                <a:gd name="T68" fmla="*/ 237 w 1042"/>
                <a:gd name="T69" fmla="*/ 449 h 1553"/>
                <a:gd name="T70" fmla="*/ 251 w 1042"/>
                <a:gd name="T71" fmla="*/ 456 h 1553"/>
                <a:gd name="T72" fmla="*/ 266 w 1042"/>
                <a:gd name="T73" fmla="*/ 463 h 1553"/>
                <a:gd name="T74" fmla="*/ 280 w 1042"/>
                <a:gd name="T75" fmla="*/ 469 h 1553"/>
                <a:gd name="T76" fmla="*/ 295 w 1042"/>
                <a:gd name="T77" fmla="*/ 475 h 1553"/>
                <a:gd name="T78" fmla="*/ 310 w 1042"/>
                <a:gd name="T79" fmla="*/ 480 h 1553"/>
                <a:gd name="T80" fmla="*/ 325 w 1042"/>
                <a:gd name="T81" fmla="*/ 485 h 155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42" h="1553">
                  <a:moveTo>
                    <a:pt x="9" y="0"/>
                  </a:moveTo>
                  <a:lnTo>
                    <a:pt x="3" y="51"/>
                  </a:lnTo>
                  <a:lnTo>
                    <a:pt x="1" y="101"/>
                  </a:lnTo>
                  <a:lnTo>
                    <a:pt x="0" y="152"/>
                  </a:lnTo>
                  <a:lnTo>
                    <a:pt x="0" y="202"/>
                  </a:lnTo>
                  <a:lnTo>
                    <a:pt x="2" y="253"/>
                  </a:lnTo>
                  <a:lnTo>
                    <a:pt x="6" y="303"/>
                  </a:lnTo>
                  <a:lnTo>
                    <a:pt x="12" y="354"/>
                  </a:lnTo>
                  <a:lnTo>
                    <a:pt x="20" y="404"/>
                  </a:lnTo>
                  <a:lnTo>
                    <a:pt x="29" y="454"/>
                  </a:lnTo>
                  <a:lnTo>
                    <a:pt x="40" y="503"/>
                  </a:lnTo>
                  <a:lnTo>
                    <a:pt x="52" y="553"/>
                  </a:lnTo>
                  <a:lnTo>
                    <a:pt x="67" y="601"/>
                  </a:lnTo>
                  <a:lnTo>
                    <a:pt x="84" y="649"/>
                  </a:lnTo>
                  <a:lnTo>
                    <a:pt x="102" y="697"/>
                  </a:lnTo>
                  <a:lnTo>
                    <a:pt x="121" y="743"/>
                  </a:lnTo>
                  <a:lnTo>
                    <a:pt x="142" y="789"/>
                  </a:lnTo>
                  <a:lnTo>
                    <a:pt x="165" y="835"/>
                  </a:lnTo>
                  <a:lnTo>
                    <a:pt x="189" y="879"/>
                  </a:lnTo>
                  <a:lnTo>
                    <a:pt x="215" y="922"/>
                  </a:lnTo>
                  <a:lnTo>
                    <a:pt x="242" y="965"/>
                  </a:lnTo>
                  <a:lnTo>
                    <a:pt x="271" y="1007"/>
                  </a:lnTo>
                  <a:lnTo>
                    <a:pt x="301" y="1047"/>
                  </a:lnTo>
                  <a:lnTo>
                    <a:pt x="333" y="1086"/>
                  </a:lnTo>
                  <a:lnTo>
                    <a:pt x="366" y="1125"/>
                  </a:lnTo>
                  <a:lnTo>
                    <a:pt x="401" y="1163"/>
                  </a:lnTo>
                  <a:lnTo>
                    <a:pt x="435" y="1199"/>
                  </a:lnTo>
                  <a:lnTo>
                    <a:pt x="473" y="1234"/>
                  </a:lnTo>
                  <a:lnTo>
                    <a:pt x="511" y="1266"/>
                  </a:lnTo>
                  <a:lnTo>
                    <a:pt x="550" y="1299"/>
                  </a:lnTo>
                  <a:lnTo>
                    <a:pt x="591" y="1329"/>
                  </a:lnTo>
                  <a:lnTo>
                    <a:pt x="631" y="1358"/>
                  </a:lnTo>
                  <a:lnTo>
                    <a:pt x="674" y="1386"/>
                  </a:lnTo>
                  <a:lnTo>
                    <a:pt x="717" y="1412"/>
                  </a:lnTo>
                  <a:lnTo>
                    <a:pt x="761" y="1437"/>
                  </a:lnTo>
                  <a:lnTo>
                    <a:pt x="806" y="1461"/>
                  </a:lnTo>
                  <a:lnTo>
                    <a:pt x="852" y="1482"/>
                  </a:lnTo>
                  <a:lnTo>
                    <a:pt x="898" y="1502"/>
                  </a:lnTo>
                  <a:lnTo>
                    <a:pt x="946" y="1520"/>
                  </a:lnTo>
                  <a:lnTo>
                    <a:pt x="994" y="1537"/>
                  </a:lnTo>
                  <a:lnTo>
                    <a:pt x="1042" y="1553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93" name="Line 61"/>
            <p:cNvSpPr>
              <a:spLocks noChangeShapeType="1"/>
            </p:cNvSpPr>
            <p:nvPr/>
          </p:nvSpPr>
          <p:spPr bwMode="auto">
            <a:xfrm>
              <a:off x="901" y="2055"/>
              <a:ext cx="63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94" name="Line 62"/>
            <p:cNvSpPr>
              <a:spLocks noChangeShapeType="1"/>
            </p:cNvSpPr>
            <p:nvPr/>
          </p:nvSpPr>
          <p:spPr bwMode="auto">
            <a:xfrm>
              <a:off x="720" y="2709"/>
              <a:ext cx="0" cy="30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95" name="Line 63"/>
            <p:cNvSpPr>
              <a:spLocks noChangeShapeType="1"/>
            </p:cNvSpPr>
            <p:nvPr/>
          </p:nvSpPr>
          <p:spPr bwMode="auto">
            <a:xfrm>
              <a:off x="720" y="3067"/>
              <a:ext cx="0" cy="4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96" name="Line 64"/>
            <p:cNvSpPr>
              <a:spLocks noChangeShapeType="1"/>
            </p:cNvSpPr>
            <p:nvPr/>
          </p:nvSpPr>
          <p:spPr bwMode="auto">
            <a:xfrm>
              <a:off x="720" y="3157"/>
              <a:ext cx="0" cy="30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97" name="Line 65"/>
            <p:cNvSpPr>
              <a:spLocks noChangeShapeType="1"/>
            </p:cNvSpPr>
            <p:nvPr/>
          </p:nvSpPr>
          <p:spPr bwMode="auto">
            <a:xfrm>
              <a:off x="1406" y="2809"/>
              <a:ext cx="66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98" name="Line 66"/>
            <p:cNvSpPr>
              <a:spLocks noChangeShapeType="1"/>
            </p:cNvSpPr>
            <p:nvPr/>
          </p:nvSpPr>
          <p:spPr bwMode="auto">
            <a:xfrm flipV="1">
              <a:off x="370" y="1454"/>
              <a:ext cx="0" cy="12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99" name="Line 67"/>
            <p:cNvSpPr>
              <a:spLocks noChangeShapeType="1"/>
            </p:cNvSpPr>
            <p:nvPr/>
          </p:nvSpPr>
          <p:spPr bwMode="auto">
            <a:xfrm flipV="1">
              <a:off x="370" y="1253"/>
              <a:ext cx="0" cy="14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00" name="Line 68"/>
            <p:cNvSpPr>
              <a:spLocks noChangeShapeType="1"/>
            </p:cNvSpPr>
            <p:nvPr/>
          </p:nvSpPr>
          <p:spPr bwMode="auto">
            <a:xfrm flipV="1">
              <a:off x="370" y="1076"/>
              <a:ext cx="0" cy="12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01" name="Line 69"/>
            <p:cNvSpPr>
              <a:spLocks noChangeShapeType="1"/>
            </p:cNvSpPr>
            <p:nvPr/>
          </p:nvSpPr>
          <p:spPr bwMode="auto">
            <a:xfrm flipV="1">
              <a:off x="519" y="1454"/>
              <a:ext cx="0" cy="12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02" name="Line 70"/>
            <p:cNvSpPr>
              <a:spLocks noChangeShapeType="1"/>
            </p:cNvSpPr>
            <p:nvPr/>
          </p:nvSpPr>
          <p:spPr bwMode="auto">
            <a:xfrm flipV="1">
              <a:off x="519" y="1253"/>
              <a:ext cx="0" cy="14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03" name="Line 71"/>
            <p:cNvSpPr>
              <a:spLocks noChangeShapeType="1"/>
            </p:cNvSpPr>
            <p:nvPr/>
          </p:nvSpPr>
          <p:spPr bwMode="auto">
            <a:xfrm flipV="1">
              <a:off x="519" y="1076"/>
              <a:ext cx="0" cy="12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04" name="Line 122"/>
            <p:cNvSpPr>
              <a:spLocks noChangeShapeType="1"/>
            </p:cNvSpPr>
            <p:nvPr/>
          </p:nvSpPr>
          <p:spPr bwMode="auto">
            <a:xfrm flipV="1">
              <a:off x="1725" y="2591"/>
              <a:ext cx="219" cy="21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05" name="Line 130"/>
            <p:cNvSpPr>
              <a:spLocks noChangeShapeType="1"/>
            </p:cNvSpPr>
            <p:nvPr/>
          </p:nvSpPr>
          <p:spPr bwMode="auto">
            <a:xfrm flipV="1">
              <a:off x="1223" y="1845"/>
              <a:ext cx="212" cy="2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06" name="Line 207"/>
            <p:cNvSpPr>
              <a:spLocks noChangeShapeType="1"/>
            </p:cNvSpPr>
            <p:nvPr/>
          </p:nvSpPr>
          <p:spPr bwMode="auto">
            <a:xfrm>
              <a:off x="433" y="1076"/>
              <a:ext cx="18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07" name="Line 208"/>
            <p:cNvSpPr>
              <a:spLocks noChangeShapeType="1"/>
            </p:cNvSpPr>
            <p:nvPr/>
          </p:nvSpPr>
          <p:spPr bwMode="auto">
            <a:xfrm>
              <a:off x="720" y="2960"/>
              <a:ext cx="47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08" name="Line 209"/>
            <p:cNvSpPr>
              <a:spLocks noChangeShapeType="1"/>
            </p:cNvSpPr>
            <p:nvPr/>
          </p:nvSpPr>
          <p:spPr bwMode="auto">
            <a:xfrm flipV="1">
              <a:off x="720" y="2493"/>
              <a:ext cx="0" cy="21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09" name="Line 265"/>
            <p:cNvSpPr>
              <a:spLocks noChangeShapeType="1"/>
            </p:cNvSpPr>
            <p:nvPr/>
          </p:nvSpPr>
          <p:spPr bwMode="auto">
            <a:xfrm flipV="1">
              <a:off x="1763" y="2669"/>
              <a:ext cx="45" cy="4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10" name="Line 266"/>
            <p:cNvSpPr>
              <a:spLocks noChangeShapeType="1"/>
            </p:cNvSpPr>
            <p:nvPr/>
          </p:nvSpPr>
          <p:spPr bwMode="auto">
            <a:xfrm flipV="1">
              <a:off x="1819" y="2722"/>
              <a:ext cx="51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11" name="Line 267"/>
            <p:cNvSpPr>
              <a:spLocks noChangeShapeType="1"/>
            </p:cNvSpPr>
            <p:nvPr/>
          </p:nvSpPr>
          <p:spPr bwMode="auto">
            <a:xfrm flipV="1">
              <a:off x="1832" y="2606"/>
              <a:ext cx="40" cy="3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12" name="Line 268"/>
            <p:cNvSpPr>
              <a:spLocks noChangeShapeType="1"/>
            </p:cNvSpPr>
            <p:nvPr/>
          </p:nvSpPr>
          <p:spPr bwMode="auto">
            <a:xfrm flipV="1">
              <a:off x="1889" y="2663"/>
              <a:ext cx="40" cy="3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13" name="Line 269"/>
            <p:cNvSpPr>
              <a:spLocks noChangeShapeType="1"/>
            </p:cNvSpPr>
            <p:nvPr/>
          </p:nvSpPr>
          <p:spPr bwMode="auto">
            <a:xfrm flipV="1">
              <a:off x="1260" y="1915"/>
              <a:ext cx="46" cy="4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14" name="Line 270"/>
            <p:cNvSpPr>
              <a:spLocks noChangeShapeType="1"/>
            </p:cNvSpPr>
            <p:nvPr/>
          </p:nvSpPr>
          <p:spPr bwMode="auto">
            <a:xfrm flipV="1">
              <a:off x="1317" y="1968"/>
              <a:ext cx="5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15" name="Line 271"/>
            <p:cNvSpPr>
              <a:spLocks noChangeShapeType="1"/>
            </p:cNvSpPr>
            <p:nvPr/>
          </p:nvSpPr>
          <p:spPr bwMode="auto">
            <a:xfrm flipV="1">
              <a:off x="1330" y="1852"/>
              <a:ext cx="39" cy="3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16" name="Line 272"/>
            <p:cNvSpPr>
              <a:spLocks noChangeShapeType="1"/>
            </p:cNvSpPr>
            <p:nvPr/>
          </p:nvSpPr>
          <p:spPr bwMode="auto">
            <a:xfrm flipV="1">
              <a:off x="1387" y="1909"/>
              <a:ext cx="39" cy="3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17" name="Line 273"/>
            <p:cNvSpPr>
              <a:spLocks noChangeShapeType="1"/>
            </p:cNvSpPr>
            <p:nvPr/>
          </p:nvSpPr>
          <p:spPr bwMode="auto">
            <a:xfrm>
              <a:off x="311" y="1211"/>
              <a:ext cx="5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318" name="Line 274"/>
            <p:cNvSpPr>
              <a:spLocks noChangeShapeType="1"/>
            </p:cNvSpPr>
            <p:nvPr/>
          </p:nvSpPr>
          <p:spPr bwMode="auto">
            <a:xfrm flipH="1">
              <a:off x="519" y="1211"/>
              <a:ext cx="7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87760" name="Group 368"/>
          <p:cNvGrpSpPr>
            <a:grpSpLocks/>
          </p:cNvGrpSpPr>
          <p:nvPr/>
        </p:nvGrpSpPr>
        <p:grpSpPr bwMode="auto">
          <a:xfrm>
            <a:off x="511175" y="649288"/>
            <a:ext cx="2881313" cy="4286250"/>
            <a:chOff x="324" y="407"/>
            <a:chExt cx="1815" cy="2700"/>
          </a:xfrm>
        </p:grpSpPr>
        <p:sp>
          <p:nvSpPr>
            <p:cNvPr id="48225" name="Line 219"/>
            <p:cNvSpPr>
              <a:spLocks noChangeShapeType="1"/>
            </p:cNvSpPr>
            <p:nvPr/>
          </p:nvSpPr>
          <p:spPr bwMode="auto">
            <a:xfrm>
              <a:off x="444" y="459"/>
              <a:ext cx="0" cy="12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26" name="Line 220"/>
            <p:cNvSpPr>
              <a:spLocks noChangeShapeType="1"/>
            </p:cNvSpPr>
            <p:nvPr/>
          </p:nvSpPr>
          <p:spPr bwMode="auto">
            <a:xfrm>
              <a:off x="444" y="1526"/>
              <a:ext cx="0" cy="5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27" name="Line 221"/>
            <p:cNvSpPr>
              <a:spLocks noChangeShapeType="1"/>
            </p:cNvSpPr>
            <p:nvPr/>
          </p:nvSpPr>
          <p:spPr bwMode="auto">
            <a:xfrm>
              <a:off x="444" y="1579"/>
              <a:ext cx="9" cy="3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28" name="Line 222"/>
            <p:cNvSpPr>
              <a:spLocks noChangeShapeType="1"/>
            </p:cNvSpPr>
            <p:nvPr/>
          </p:nvSpPr>
          <p:spPr bwMode="auto">
            <a:xfrm flipH="1" flipV="1">
              <a:off x="705" y="2875"/>
              <a:ext cx="15" cy="8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29" name="Line 223"/>
            <p:cNvSpPr>
              <a:spLocks noChangeShapeType="1"/>
            </p:cNvSpPr>
            <p:nvPr/>
          </p:nvSpPr>
          <p:spPr bwMode="auto">
            <a:xfrm flipV="1">
              <a:off x="720" y="2949"/>
              <a:ext cx="83" cy="1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30" name="Line 224"/>
            <p:cNvSpPr>
              <a:spLocks noChangeShapeType="1"/>
            </p:cNvSpPr>
            <p:nvPr/>
          </p:nvSpPr>
          <p:spPr bwMode="auto">
            <a:xfrm flipV="1">
              <a:off x="1725" y="2761"/>
              <a:ext cx="48" cy="4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31" name="Line 225"/>
            <p:cNvSpPr>
              <a:spLocks noChangeShapeType="1"/>
            </p:cNvSpPr>
            <p:nvPr/>
          </p:nvSpPr>
          <p:spPr bwMode="auto">
            <a:xfrm flipV="1">
              <a:off x="1658" y="2809"/>
              <a:ext cx="67" cy="1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32" name="Line 226"/>
            <p:cNvSpPr>
              <a:spLocks noChangeShapeType="1"/>
            </p:cNvSpPr>
            <p:nvPr/>
          </p:nvSpPr>
          <p:spPr bwMode="auto">
            <a:xfrm flipV="1">
              <a:off x="1979" y="2477"/>
              <a:ext cx="79" cy="7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33" name="Line 227"/>
            <p:cNvSpPr>
              <a:spLocks noChangeShapeType="1"/>
            </p:cNvSpPr>
            <p:nvPr/>
          </p:nvSpPr>
          <p:spPr bwMode="auto">
            <a:xfrm flipH="1" flipV="1">
              <a:off x="1986" y="2407"/>
              <a:ext cx="72" cy="70"/>
            </a:xfrm>
            <a:prstGeom prst="line">
              <a:avLst/>
            </a:prstGeom>
            <a:noFill/>
            <a:ln w="127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34" name="Line 229"/>
            <p:cNvSpPr>
              <a:spLocks noChangeShapeType="1"/>
            </p:cNvSpPr>
            <p:nvPr/>
          </p:nvSpPr>
          <p:spPr bwMode="auto">
            <a:xfrm>
              <a:off x="444" y="459"/>
              <a:ext cx="101" cy="0"/>
            </a:xfrm>
            <a:prstGeom prst="line">
              <a:avLst/>
            </a:prstGeom>
            <a:noFill/>
            <a:ln w="127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35" name="Freeform 232"/>
            <p:cNvSpPr>
              <a:spLocks/>
            </p:cNvSpPr>
            <p:nvPr/>
          </p:nvSpPr>
          <p:spPr bwMode="auto">
            <a:xfrm>
              <a:off x="541" y="446"/>
              <a:ext cx="151" cy="26"/>
            </a:xfrm>
            <a:custGeom>
              <a:avLst/>
              <a:gdLst>
                <a:gd name="T0" fmla="*/ 151 w 482"/>
                <a:gd name="T1" fmla="*/ 13 h 81"/>
                <a:gd name="T2" fmla="*/ 0 w 482"/>
                <a:gd name="T3" fmla="*/ 26 h 81"/>
                <a:gd name="T4" fmla="*/ 0 w 482"/>
                <a:gd name="T5" fmla="*/ 0 h 81"/>
                <a:gd name="T6" fmla="*/ 151 w 482"/>
                <a:gd name="T7" fmla="*/ 13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2" h="81">
                  <a:moveTo>
                    <a:pt x="482" y="41"/>
                  </a:moveTo>
                  <a:lnTo>
                    <a:pt x="0" y="81"/>
                  </a:lnTo>
                  <a:lnTo>
                    <a:pt x="0" y="0"/>
                  </a:lnTo>
                  <a:lnTo>
                    <a:pt x="482" y="41"/>
                  </a:lnTo>
                  <a:close/>
                </a:path>
              </a:pathLst>
            </a:custGeom>
            <a:solidFill>
              <a:srgbClr val="FF0000"/>
            </a:solidFill>
            <a:ln w="1270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36" name="Freeform 234"/>
            <p:cNvSpPr>
              <a:spLocks/>
            </p:cNvSpPr>
            <p:nvPr/>
          </p:nvSpPr>
          <p:spPr bwMode="auto">
            <a:xfrm>
              <a:off x="1881" y="2300"/>
              <a:ext cx="113" cy="116"/>
            </a:xfrm>
            <a:custGeom>
              <a:avLst/>
              <a:gdLst>
                <a:gd name="T0" fmla="*/ 0 w 369"/>
                <a:gd name="T1" fmla="*/ 0 h 370"/>
                <a:gd name="T2" fmla="*/ 113 w 369"/>
                <a:gd name="T3" fmla="*/ 98 h 370"/>
                <a:gd name="T4" fmla="*/ 96 w 369"/>
                <a:gd name="T5" fmla="*/ 116 h 370"/>
                <a:gd name="T6" fmla="*/ 0 w 369"/>
                <a:gd name="T7" fmla="*/ 0 h 3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9" h="370">
                  <a:moveTo>
                    <a:pt x="0" y="0"/>
                  </a:moveTo>
                  <a:lnTo>
                    <a:pt x="369" y="312"/>
                  </a:lnTo>
                  <a:lnTo>
                    <a:pt x="312" y="3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270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37" name="Freeform 235"/>
            <p:cNvSpPr>
              <a:spLocks/>
            </p:cNvSpPr>
            <p:nvPr/>
          </p:nvSpPr>
          <p:spPr bwMode="auto">
            <a:xfrm>
              <a:off x="324" y="407"/>
              <a:ext cx="57" cy="113"/>
            </a:xfrm>
            <a:custGeom>
              <a:avLst/>
              <a:gdLst>
                <a:gd name="T0" fmla="*/ 0 w 180"/>
                <a:gd name="T1" fmla="*/ 113 h 363"/>
                <a:gd name="T2" fmla="*/ 57 w 180"/>
                <a:gd name="T3" fmla="*/ 0 h 363"/>
                <a:gd name="T4" fmla="*/ 53 w 180"/>
                <a:gd name="T5" fmla="*/ 113 h 3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363">
                  <a:moveTo>
                    <a:pt x="0" y="363"/>
                  </a:moveTo>
                  <a:lnTo>
                    <a:pt x="180" y="0"/>
                  </a:lnTo>
                  <a:lnTo>
                    <a:pt x="168" y="363"/>
                  </a:lnTo>
                </a:path>
              </a:pathLst>
            </a:custGeom>
            <a:noFill/>
            <a:ln w="127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38" name="Line 236"/>
            <p:cNvSpPr>
              <a:spLocks noChangeShapeType="1"/>
            </p:cNvSpPr>
            <p:nvPr/>
          </p:nvSpPr>
          <p:spPr bwMode="auto">
            <a:xfrm flipH="1">
              <a:off x="339" y="490"/>
              <a:ext cx="38" cy="0"/>
            </a:xfrm>
            <a:prstGeom prst="line">
              <a:avLst/>
            </a:prstGeom>
            <a:noFill/>
            <a:ln w="127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39" name="Freeform 237"/>
            <p:cNvSpPr>
              <a:spLocks/>
            </p:cNvSpPr>
            <p:nvPr/>
          </p:nvSpPr>
          <p:spPr bwMode="auto">
            <a:xfrm>
              <a:off x="2082" y="2438"/>
              <a:ext cx="57" cy="113"/>
            </a:xfrm>
            <a:custGeom>
              <a:avLst/>
              <a:gdLst>
                <a:gd name="T0" fmla="*/ 0 w 181"/>
                <a:gd name="T1" fmla="*/ 113 h 361"/>
                <a:gd name="T2" fmla="*/ 57 w 181"/>
                <a:gd name="T3" fmla="*/ 0 h 361"/>
                <a:gd name="T4" fmla="*/ 53 w 181"/>
                <a:gd name="T5" fmla="*/ 113 h 3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1" h="361">
                  <a:moveTo>
                    <a:pt x="0" y="361"/>
                  </a:moveTo>
                  <a:lnTo>
                    <a:pt x="181" y="0"/>
                  </a:lnTo>
                  <a:lnTo>
                    <a:pt x="168" y="361"/>
                  </a:lnTo>
                </a:path>
              </a:pathLst>
            </a:custGeom>
            <a:noFill/>
            <a:ln w="127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0000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40" name="Line 238"/>
            <p:cNvSpPr>
              <a:spLocks noChangeShapeType="1"/>
            </p:cNvSpPr>
            <p:nvPr/>
          </p:nvSpPr>
          <p:spPr bwMode="auto">
            <a:xfrm flipH="1">
              <a:off x="2099" y="2519"/>
              <a:ext cx="37" cy="0"/>
            </a:xfrm>
            <a:prstGeom prst="line">
              <a:avLst/>
            </a:prstGeom>
            <a:noFill/>
            <a:ln w="127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41" name="Freeform 263"/>
            <p:cNvSpPr>
              <a:spLocks/>
            </p:cNvSpPr>
            <p:nvPr/>
          </p:nvSpPr>
          <p:spPr bwMode="auto">
            <a:xfrm>
              <a:off x="611" y="2993"/>
              <a:ext cx="56" cy="114"/>
            </a:xfrm>
            <a:custGeom>
              <a:avLst/>
              <a:gdLst>
                <a:gd name="T0" fmla="*/ 0 w 180"/>
                <a:gd name="T1" fmla="*/ 114 h 362"/>
                <a:gd name="T2" fmla="*/ 56 w 180"/>
                <a:gd name="T3" fmla="*/ 0 h 362"/>
                <a:gd name="T4" fmla="*/ 52 w 180"/>
                <a:gd name="T5" fmla="*/ 114 h 3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362">
                  <a:moveTo>
                    <a:pt x="0" y="362"/>
                  </a:moveTo>
                  <a:lnTo>
                    <a:pt x="180" y="0"/>
                  </a:lnTo>
                  <a:lnTo>
                    <a:pt x="168" y="362"/>
                  </a:lnTo>
                </a:path>
              </a:pathLst>
            </a:custGeom>
            <a:noFill/>
            <a:ln w="127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42" name="Line 264"/>
            <p:cNvSpPr>
              <a:spLocks noChangeShapeType="1"/>
            </p:cNvSpPr>
            <p:nvPr/>
          </p:nvSpPr>
          <p:spPr bwMode="auto">
            <a:xfrm flipH="1">
              <a:off x="628" y="3076"/>
              <a:ext cx="37" cy="0"/>
            </a:xfrm>
            <a:prstGeom prst="line">
              <a:avLst/>
            </a:prstGeom>
            <a:noFill/>
            <a:ln w="127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43" name="Freeform 275"/>
            <p:cNvSpPr>
              <a:spLocks/>
            </p:cNvSpPr>
            <p:nvPr/>
          </p:nvSpPr>
          <p:spPr bwMode="auto">
            <a:xfrm>
              <a:off x="1647" y="2836"/>
              <a:ext cx="57" cy="111"/>
            </a:xfrm>
            <a:custGeom>
              <a:avLst/>
              <a:gdLst>
                <a:gd name="T0" fmla="*/ 0 w 181"/>
                <a:gd name="T1" fmla="*/ 111 h 362"/>
                <a:gd name="T2" fmla="*/ 57 w 181"/>
                <a:gd name="T3" fmla="*/ 0 h 362"/>
                <a:gd name="T4" fmla="*/ 53 w 181"/>
                <a:gd name="T5" fmla="*/ 111 h 3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1" h="362">
                  <a:moveTo>
                    <a:pt x="0" y="362"/>
                  </a:moveTo>
                  <a:lnTo>
                    <a:pt x="181" y="0"/>
                  </a:lnTo>
                  <a:lnTo>
                    <a:pt x="168" y="362"/>
                  </a:lnTo>
                </a:path>
              </a:pathLst>
            </a:custGeom>
            <a:noFill/>
            <a:ln w="127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44" name="Line 276"/>
            <p:cNvSpPr>
              <a:spLocks noChangeShapeType="1"/>
            </p:cNvSpPr>
            <p:nvPr/>
          </p:nvSpPr>
          <p:spPr bwMode="auto">
            <a:xfrm flipH="1">
              <a:off x="1662" y="2916"/>
              <a:ext cx="37" cy="0"/>
            </a:xfrm>
            <a:prstGeom prst="line">
              <a:avLst/>
            </a:prstGeom>
            <a:noFill/>
            <a:ln w="127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45" name="Freeform 277"/>
            <p:cNvSpPr>
              <a:spLocks/>
            </p:cNvSpPr>
            <p:nvPr/>
          </p:nvSpPr>
          <p:spPr bwMode="auto">
            <a:xfrm>
              <a:off x="359" y="1589"/>
              <a:ext cx="57" cy="114"/>
            </a:xfrm>
            <a:custGeom>
              <a:avLst/>
              <a:gdLst>
                <a:gd name="T0" fmla="*/ 0 w 182"/>
                <a:gd name="T1" fmla="*/ 114 h 363"/>
                <a:gd name="T2" fmla="*/ 57 w 182"/>
                <a:gd name="T3" fmla="*/ 0 h 363"/>
                <a:gd name="T4" fmla="*/ 53 w 182"/>
                <a:gd name="T5" fmla="*/ 114 h 3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2" h="363">
                  <a:moveTo>
                    <a:pt x="0" y="363"/>
                  </a:moveTo>
                  <a:lnTo>
                    <a:pt x="182" y="0"/>
                  </a:lnTo>
                  <a:lnTo>
                    <a:pt x="169" y="363"/>
                  </a:lnTo>
                </a:path>
              </a:pathLst>
            </a:custGeom>
            <a:noFill/>
            <a:ln w="127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46" name="Line 278"/>
            <p:cNvSpPr>
              <a:spLocks noChangeShapeType="1"/>
            </p:cNvSpPr>
            <p:nvPr/>
          </p:nvSpPr>
          <p:spPr bwMode="auto">
            <a:xfrm flipH="1">
              <a:off x="377" y="1673"/>
              <a:ext cx="37" cy="0"/>
            </a:xfrm>
            <a:prstGeom prst="line">
              <a:avLst/>
            </a:prstGeom>
            <a:noFill/>
            <a:ln w="127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87671" name="Group 279"/>
          <p:cNvGrpSpPr>
            <a:grpSpLocks/>
          </p:cNvGrpSpPr>
          <p:nvPr/>
        </p:nvGrpSpPr>
        <p:grpSpPr bwMode="auto">
          <a:xfrm>
            <a:off x="5364163" y="765175"/>
            <a:ext cx="3503612" cy="5021263"/>
            <a:chOff x="2463" y="1236"/>
            <a:chExt cx="826" cy="1184"/>
          </a:xfrm>
        </p:grpSpPr>
        <p:sp>
          <p:nvSpPr>
            <p:cNvPr id="48137" name="Freeform 280"/>
            <p:cNvSpPr>
              <a:spLocks/>
            </p:cNvSpPr>
            <p:nvPr/>
          </p:nvSpPr>
          <p:spPr bwMode="auto">
            <a:xfrm>
              <a:off x="3033" y="1753"/>
              <a:ext cx="165" cy="168"/>
            </a:xfrm>
            <a:custGeom>
              <a:avLst/>
              <a:gdLst>
                <a:gd name="T0" fmla="*/ 140 w 1977"/>
                <a:gd name="T1" fmla="*/ 151 h 2018"/>
                <a:gd name="T2" fmla="*/ 147 w 1977"/>
                <a:gd name="T3" fmla="*/ 145 h 2018"/>
                <a:gd name="T4" fmla="*/ 152 w 1977"/>
                <a:gd name="T5" fmla="*/ 138 h 2018"/>
                <a:gd name="T6" fmla="*/ 157 w 1977"/>
                <a:gd name="T7" fmla="*/ 130 h 2018"/>
                <a:gd name="T8" fmla="*/ 160 w 1977"/>
                <a:gd name="T9" fmla="*/ 122 h 2018"/>
                <a:gd name="T10" fmla="*/ 163 w 1977"/>
                <a:gd name="T11" fmla="*/ 113 h 2018"/>
                <a:gd name="T12" fmla="*/ 165 w 1977"/>
                <a:gd name="T13" fmla="*/ 104 h 2018"/>
                <a:gd name="T14" fmla="*/ 165 w 1977"/>
                <a:gd name="T15" fmla="*/ 95 h 2018"/>
                <a:gd name="T16" fmla="*/ 164 w 1977"/>
                <a:gd name="T17" fmla="*/ 85 h 2018"/>
                <a:gd name="T18" fmla="*/ 163 w 1977"/>
                <a:gd name="T19" fmla="*/ 76 h 2018"/>
                <a:gd name="T20" fmla="*/ 160 w 1977"/>
                <a:gd name="T21" fmla="*/ 66 h 2018"/>
                <a:gd name="T22" fmla="*/ 156 w 1977"/>
                <a:gd name="T23" fmla="*/ 57 h 2018"/>
                <a:gd name="T24" fmla="*/ 152 w 1977"/>
                <a:gd name="T25" fmla="*/ 48 h 2018"/>
                <a:gd name="T26" fmla="*/ 146 w 1977"/>
                <a:gd name="T27" fmla="*/ 40 h 2018"/>
                <a:gd name="T28" fmla="*/ 140 w 1977"/>
                <a:gd name="T29" fmla="*/ 32 h 2018"/>
                <a:gd name="T30" fmla="*/ 132 w 1977"/>
                <a:gd name="T31" fmla="*/ 25 h 2018"/>
                <a:gd name="T32" fmla="*/ 125 w 1977"/>
                <a:gd name="T33" fmla="*/ 18 h 2018"/>
                <a:gd name="T34" fmla="*/ 116 w 1977"/>
                <a:gd name="T35" fmla="*/ 13 h 2018"/>
                <a:gd name="T36" fmla="*/ 107 w 1977"/>
                <a:gd name="T37" fmla="*/ 8 h 2018"/>
                <a:gd name="T38" fmla="*/ 98 w 1977"/>
                <a:gd name="T39" fmla="*/ 4 h 2018"/>
                <a:gd name="T40" fmla="*/ 89 w 1977"/>
                <a:gd name="T41" fmla="*/ 2 h 2018"/>
                <a:gd name="T42" fmla="*/ 80 w 1977"/>
                <a:gd name="T43" fmla="*/ 0 h 2018"/>
                <a:gd name="T44" fmla="*/ 70 w 1977"/>
                <a:gd name="T45" fmla="*/ 0 h 2018"/>
                <a:gd name="T46" fmla="*/ 61 w 1977"/>
                <a:gd name="T47" fmla="*/ 1 h 2018"/>
                <a:gd name="T48" fmla="*/ 52 w 1977"/>
                <a:gd name="T49" fmla="*/ 2 h 2018"/>
                <a:gd name="T50" fmla="*/ 43 w 1977"/>
                <a:gd name="T51" fmla="*/ 5 h 2018"/>
                <a:gd name="T52" fmla="*/ 35 w 1977"/>
                <a:gd name="T53" fmla="*/ 9 h 2018"/>
                <a:gd name="T54" fmla="*/ 28 w 1977"/>
                <a:gd name="T55" fmla="*/ 14 h 2018"/>
                <a:gd name="T56" fmla="*/ 21 w 1977"/>
                <a:gd name="T57" fmla="*/ 20 h 2018"/>
                <a:gd name="T58" fmla="*/ 15 w 1977"/>
                <a:gd name="T59" fmla="*/ 26 h 2018"/>
                <a:gd name="T60" fmla="*/ 10 w 1977"/>
                <a:gd name="T61" fmla="*/ 34 h 2018"/>
                <a:gd name="T62" fmla="*/ 6 w 1977"/>
                <a:gd name="T63" fmla="*/ 42 h 2018"/>
                <a:gd name="T64" fmla="*/ 3 w 1977"/>
                <a:gd name="T65" fmla="*/ 50 h 2018"/>
                <a:gd name="T66" fmla="*/ 1 w 1977"/>
                <a:gd name="T67" fmla="*/ 59 h 2018"/>
                <a:gd name="T68" fmla="*/ 0 w 1977"/>
                <a:gd name="T69" fmla="*/ 69 h 2018"/>
                <a:gd name="T70" fmla="*/ 0 w 1977"/>
                <a:gd name="T71" fmla="*/ 78 h 2018"/>
                <a:gd name="T72" fmla="*/ 1 w 1977"/>
                <a:gd name="T73" fmla="*/ 88 h 2018"/>
                <a:gd name="T74" fmla="*/ 3 w 1977"/>
                <a:gd name="T75" fmla="*/ 97 h 2018"/>
                <a:gd name="T76" fmla="*/ 7 w 1977"/>
                <a:gd name="T77" fmla="*/ 107 h 2018"/>
                <a:gd name="T78" fmla="*/ 11 w 1977"/>
                <a:gd name="T79" fmla="*/ 116 h 2018"/>
                <a:gd name="T80" fmla="*/ 16 w 1977"/>
                <a:gd name="T81" fmla="*/ 124 h 2018"/>
                <a:gd name="T82" fmla="*/ 22 w 1977"/>
                <a:gd name="T83" fmla="*/ 133 h 2018"/>
                <a:gd name="T84" fmla="*/ 29 w 1977"/>
                <a:gd name="T85" fmla="*/ 140 h 2018"/>
                <a:gd name="T86" fmla="*/ 36 w 1977"/>
                <a:gd name="T87" fmla="*/ 147 h 2018"/>
                <a:gd name="T88" fmla="*/ 44 w 1977"/>
                <a:gd name="T89" fmla="*/ 153 h 2018"/>
                <a:gd name="T90" fmla="*/ 53 w 1977"/>
                <a:gd name="T91" fmla="*/ 158 h 2018"/>
                <a:gd name="T92" fmla="*/ 62 w 1977"/>
                <a:gd name="T93" fmla="*/ 162 h 2018"/>
                <a:gd name="T94" fmla="*/ 71 w 1977"/>
                <a:gd name="T95" fmla="*/ 165 h 2018"/>
                <a:gd name="T96" fmla="*/ 81 w 1977"/>
                <a:gd name="T97" fmla="*/ 167 h 2018"/>
                <a:gd name="T98" fmla="*/ 90 w 1977"/>
                <a:gd name="T99" fmla="*/ 168 h 2018"/>
                <a:gd name="T100" fmla="*/ 99 w 1977"/>
                <a:gd name="T101" fmla="*/ 168 h 2018"/>
                <a:gd name="T102" fmla="*/ 109 w 1977"/>
                <a:gd name="T103" fmla="*/ 167 h 2018"/>
                <a:gd name="T104" fmla="*/ 117 w 1977"/>
                <a:gd name="T105" fmla="*/ 164 h 2018"/>
                <a:gd name="T106" fmla="*/ 126 w 1977"/>
                <a:gd name="T107" fmla="*/ 161 h 2018"/>
                <a:gd name="T108" fmla="*/ 133 w 1977"/>
                <a:gd name="T109" fmla="*/ 157 h 2018"/>
                <a:gd name="T110" fmla="*/ 140 w 1977"/>
                <a:gd name="T111" fmla="*/ 151 h 201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977" h="2018">
                  <a:moveTo>
                    <a:pt x="1683" y="1817"/>
                  </a:moveTo>
                  <a:lnTo>
                    <a:pt x="1759" y="1743"/>
                  </a:lnTo>
                  <a:lnTo>
                    <a:pt x="1825" y="1658"/>
                  </a:lnTo>
                  <a:lnTo>
                    <a:pt x="1879" y="1567"/>
                  </a:lnTo>
                  <a:lnTo>
                    <a:pt x="1923" y="1467"/>
                  </a:lnTo>
                  <a:lnTo>
                    <a:pt x="1953" y="1361"/>
                  </a:lnTo>
                  <a:lnTo>
                    <a:pt x="1972" y="1251"/>
                  </a:lnTo>
                  <a:lnTo>
                    <a:pt x="1977" y="1138"/>
                  </a:lnTo>
                  <a:lnTo>
                    <a:pt x="1970" y="1023"/>
                  </a:lnTo>
                  <a:lnTo>
                    <a:pt x="1950" y="908"/>
                  </a:lnTo>
                  <a:lnTo>
                    <a:pt x="1917" y="793"/>
                  </a:lnTo>
                  <a:lnTo>
                    <a:pt x="1873" y="682"/>
                  </a:lnTo>
                  <a:lnTo>
                    <a:pt x="1817" y="576"/>
                  </a:lnTo>
                  <a:lnTo>
                    <a:pt x="1750" y="475"/>
                  </a:lnTo>
                  <a:lnTo>
                    <a:pt x="1673" y="381"/>
                  </a:lnTo>
                  <a:lnTo>
                    <a:pt x="1586" y="295"/>
                  </a:lnTo>
                  <a:lnTo>
                    <a:pt x="1493" y="218"/>
                  </a:lnTo>
                  <a:lnTo>
                    <a:pt x="1393" y="152"/>
                  </a:lnTo>
                  <a:lnTo>
                    <a:pt x="1287" y="97"/>
                  </a:lnTo>
                  <a:lnTo>
                    <a:pt x="1177" y="54"/>
                  </a:lnTo>
                  <a:lnTo>
                    <a:pt x="1066" y="23"/>
                  </a:lnTo>
                  <a:lnTo>
                    <a:pt x="953" y="5"/>
                  </a:lnTo>
                  <a:lnTo>
                    <a:pt x="839" y="0"/>
                  </a:lnTo>
                  <a:lnTo>
                    <a:pt x="729" y="9"/>
                  </a:lnTo>
                  <a:lnTo>
                    <a:pt x="622" y="29"/>
                  </a:lnTo>
                  <a:lnTo>
                    <a:pt x="520" y="64"/>
                  </a:lnTo>
                  <a:lnTo>
                    <a:pt x="424" y="110"/>
                  </a:lnTo>
                  <a:lnTo>
                    <a:pt x="334" y="168"/>
                  </a:lnTo>
                  <a:lnTo>
                    <a:pt x="254" y="238"/>
                  </a:lnTo>
                  <a:lnTo>
                    <a:pt x="183" y="317"/>
                  </a:lnTo>
                  <a:lnTo>
                    <a:pt x="123" y="405"/>
                  </a:lnTo>
                  <a:lnTo>
                    <a:pt x="74" y="501"/>
                  </a:lnTo>
                  <a:lnTo>
                    <a:pt x="37" y="604"/>
                  </a:lnTo>
                  <a:lnTo>
                    <a:pt x="12" y="712"/>
                  </a:lnTo>
                  <a:lnTo>
                    <a:pt x="0" y="824"/>
                  </a:lnTo>
                  <a:lnTo>
                    <a:pt x="1" y="938"/>
                  </a:lnTo>
                  <a:lnTo>
                    <a:pt x="15" y="1054"/>
                  </a:lnTo>
                  <a:lnTo>
                    <a:pt x="41" y="1168"/>
                  </a:lnTo>
                  <a:lnTo>
                    <a:pt x="79" y="1281"/>
                  </a:lnTo>
                  <a:lnTo>
                    <a:pt x="131" y="1390"/>
                  </a:lnTo>
                  <a:lnTo>
                    <a:pt x="192" y="1494"/>
                  </a:lnTo>
                  <a:lnTo>
                    <a:pt x="264" y="1592"/>
                  </a:lnTo>
                  <a:lnTo>
                    <a:pt x="346" y="1682"/>
                  </a:lnTo>
                  <a:lnTo>
                    <a:pt x="436" y="1763"/>
                  </a:lnTo>
                  <a:lnTo>
                    <a:pt x="533" y="1835"/>
                  </a:lnTo>
                  <a:lnTo>
                    <a:pt x="636" y="1896"/>
                  </a:lnTo>
                  <a:lnTo>
                    <a:pt x="744" y="1945"/>
                  </a:lnTo>
                  <a:lnTo>
                    <a:pt x="855" y="1982"/>
                  </a:lnTo>
                  <a:lnTo>
                    <a:pt x="967" y="2007"/>
                  </a:lnTo>
                  <a:lnTo>
                    <a:pt x="1080" y="2018"/>
                  </a:lnTo>
                  <a:lnTo>
                    <a:pt x="1192" y="2016"/>
                  </a:lnTo>
                  <a:lnTo>
                    <a:pt x="1301" y="2001"/>
                  </a:lnTo>
                  <a:lnTo>
                    <a:pt x="1406" y="1973"/>
                  </a:lnTo>
                  <a:lnTo>
                    <a:pt x="1506" y="1933"/>
                  </a:lnTo>
                  <a:lnTo>
                    <a:pt x="1599" y="1881"/>
                  </a:lnTo>
                  <a:lnTo>
                    <a:pt x="1683" y="1817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38" name="Line 281"/>
            <p:cNvSpPr>
              <a:spLocks noChangeShapeType="1"/>
            </p:cNvSpPr>
            <p:nvPr/>
          </p:nvSpPr>
          <p:spPr bwMode="auto">
            <a:xfrm>
              <a:off x="2826" y="1699"/>
              <a:ext cx="6" cy="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39" name="Line 282"/>
            <p:cNvSpPr>
              <a:spLocks noChangeShapeType="1"/>
            </p:cNvSpPr>
            <p:nvPr/>
          </p:nvSpPr>
          <p:spPr bwMode="auto">
            <a:xfrm flipV="1">
              <a:off x="2864" y="1559"/>
              <a:ext cx="16" cy="59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40" name="Freeform 283"/>
            <p:cNvSpPr>
              <a:spLocks/>
            </p:cNvSpPr>
            <p:nvPr/>
          </p:nvSpPr>
          <p:spPr bwMode="auto">
            <a:xfrm>
              <a:off x="3070" y="1791"/>
              <a:ext cx="91" cy="93"/>
            </a:xfrm>
            <a:custGeom>
              <a:avLst/>
              <a:gdLst>
                <a:gd name="T0" fmla="*/ 14 w 1099"/>
                <a:gd name="T1" fmla="*/ 9 h 1121"/>
                <a:gd name="T2" fmla="*/ 9 w 1099"/>
                <a:gd name="T3" fmla="*/ 14 h 1121"/>
                <a:gd name="T4" fmla="*/ 5 w 1099"/>
                <a:gd name="T5" fmla="*/ 19 h 1121"/>
                <a:gd name="T6" fmla="*/ 2 w 1099"/>
                <a:gd name="T7" fmla="*/ 25 h 1121"/>
                <a:gd name="T8" fmla="*/ 1 w 1099"/>
                <a:gd name="T9" fmla="*/ 32 h 1121"/>
                <a:gd name="T10" fmla="*/ 0 w 1099"/>
                <a:gd name="T11" fmla="*/ 39 h 1121"/>
                <a:gd name="T12" fmla="*/ 0 w 1099"/>
                <a:gd name="T13" fmla="*/ 46 h 1121"/>
                <a:gd name="T14" fmla="*/ 2 w 1099"/>
                <a:gd name="T15" fmla="*/ 53 h 1121"/>
                <a:gd name="T16" fmla="*/ 4 w 1099"/>
                <a:gd name="T17" fmla="*/ 60 h 1121"/>
                <a:gd name="T18" fmla="*/ 8 w 1099"/>
                <a:gd name="T19" fmla="*/ 67 h 1121"/>
                <a:gd name="T20" fmla="*/ 12 w 1099"/>
                <a:gd name="T21" fmla="*/ 73 h 1121"/>
                <a:gd name="T22" fmla="*/ 17 w 1099"/>
                <a:gd name="T23" fmla="*/ 78 h 1121"/>
                <a:gd name="T24" fmla="*/ 23 w 1099"/>
                <a:gd name="T25" fmla="*/ 83 h 1121"/>
                <a:gd name="T26" fmla="*/ 29 w 1099"/>
                <a:gd name="T27" fmla="*/ 87 h 1121"/>
                <a:gd name="T28" fmla="*/ 36 w 1099"/>
                <a:gd name="T29" fmla="*/ 90 h 1121"/>
                <a:gd name="T30" fmla="*/ 43 w 1099"/>
                <a:gd name="T31" fmla="*/ 92 h 1121"/>
                <a:gd name="T32" fmla="*/ 50 w 1099"/>
                <a:gd name="T33" fmla="*/ 93 h 1121"/>
                <a:gd name="T34" fmla="*/ 56 w 1099"/>
                <a:gd name="T35" fmla="*/ 93 h 1121"/>
                <a:gd name="T36" fmla="*/ 63 w 1099"/>
                <a:gd name="T37" fmla="*/ 92 h 1121"/>
                <a:gd name="T38" fmla="*/ 69 w 1099"/>
                <a:gd name="T39" fmla="*/ 89 h 1121"/>
                <a:gd name="T40" fmla="*/ 75 w 1099"/>
                <a:gd name="T41" fmla="*/ 86 h 1121"/>
                <a:gd name="T42" fmla="*/ 80 w 1099"/>
                <a:gd name="T43" fmla="*/ 81 h 1121"/>
                <a:gd name="T44" fmla="*/ 84 w 1099"/>
                <a:gd name="T45" fmla="*/ 76 h 1121"/>
                <a:gd name="T46" fmla="*/ 87 w 1099"/>
                <a:gd name="T47" fmla="*/ 71 h 1121"/>
                <a:gd name="T48" fmla="*/ 90 w 1099"/>
                <a:gd name="T49" fmla="*/ 64 h 1121"/>
                <a:gd name="T50" fmla="*/ 91 w 1099"/>
                <a:gd name="T51" fmla="*/ 57 h 1121"/>
                <a:gd name="T52" fmla="*/ 91 w 1099"/>
                <a:gd name="T53" fmla="*/ 50 h 1121"/>
                <a:gd name="T54" fmla="*/ 90 w 1099"/>
                <a:gd name="T55" fmla="*/ 43 h 1121"/>
                <a:gd name="T56" fmla="*/ 88 w 1099"/>
                <a:gd name="T57" fmla="*/ 36 h 1121"/>
                <a:gd name="T58" fmla="*/ 85 w 1099"/>
                <a:gd name="T59" fmla="*/ 29 h 1121"/>
                <a:gd name="T60" fmla="*/ 81 w 1099"/>
                <a:gd name="T61" fmla="*/ 23 h 1121"/>
                <a:gd name="T62" fmla="*/ 77 w 1099"/>
                <a:gd name="T63" fmla="*/ 17 h 1121"/>
                <a:gd name="T64" fmla="*/ 71 w 1099"/>
                <a:gd name="T65" fmla="*/ 12 h 1121"/>
                <a:gd name="T66" fmla="*/ 65 w 1099"/>
                <a:gd name="T67" fmla="*/ 8 h 1121"/>
                <a:gd name="T68" fmla="*/ 59 w 1099"/>
                <a:gd name="T69" fmla="*/ 4 h 1121"/>
                <a:gd name="T70" fmla="*/ 52 w 1099"/>
                <a:gd name="T71" fmla="*/ 2 h 1121"/>
                <a:gd name="T72" fmla="*/ 45 w 1099"/>
                <a:gd name="T73" fmla="*/ 0 h 1121"/>
                <a:gd name="T74" fmla="*/ 38 w 1099"/>
                <a:gd name="T75" fmla="*/ 0 h 1121"/>
                <a:gd name="T76" fmla="*/ 31 w 1099"/>
                <a:gd name="T77" fmla="*/ 1 h 1121"/>
                <a:gd name="T78" fmla="*/ 25 w 1099"/>
                <a:gd name="T79" fmla="*/ 3 h 1121"/>
                <a:gd name="T80" fmla="*/ 19 w 1099"/>
                <a:gd name="T81" fmla="*/ 5 h 1121"/>
                <a:gd name="T82" fmla="*/ 14 w 1099"/>
                <a:gd name="T83" fmla="*/ 9 h 112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099" h="1121">
                  <a:moveTo>
                    <a:pt x="164" y="112"/>
                  </a:moveTo>
                  <a:lnTo>
                    <a:pt x="109" y="169"/>
                  </a:lnTo>
                  <a:lnTo>
                    <a:pt x="64" y="234"/>
                  </a:lnTo>
                  <a:lnTo>
                    <a:pt x="30" y="307"/>
                  </a:lnTo>
                  <a:lnTo>
                    <a:pt x="10" y="387"/>
                  </a:lnTo>
                  <a:lnTo>
                    <a:pt x="0" y="471"/>
                  </a:lnTo>
                  <a:lnTo>
                    <a:pt x="4" y="556"/>
                  </a:lnTo>
                  <a:lnTo>
                    <a:pt x="22" y="642"/>
                  </a:lnTo>
                  <a:lnTo>
                    <a:pt x="52" y="725"/>
                  </a:lnTo>
                  <a:lnTo>
                    <a:pt x="93" y="805"/>
                  </a:lnTo>
                  <a:lnTo>
                    <a:pt x="144" y="879"/>
                  </a:lnTo>
                  <a:lnTo>
                    <a:pt x="206" y="946"/>
                  </a:lnTo>
                  <a:lnTo>
                    <a:pt x="275" y="1004"/>
                  </a:lnTo>
                  <a:lnTo>
                    <a:pt x="351" y="1051"/>
                  </a:lnTo>
                  <a:lnTo>
                    <a:pt x="431" y="1087"/>
                  </a:lnTo>
                  <a:lnTo>
                    <a:pt x="515" y="1110"/>
                  </a:lnTo>
                  <a:lnTo>
                    <a:pt x="599" y="1121"/>
                  </a:lnTo>
                  <a:lnTo>
                    <a:pt x="682" y="1118"/>
                  </a:lnTo>
                  <a:lnTo>
                    <a:pt x="761" y="1103"/>
                  </a:lnTo>
                  <a:lnTo>
                    <a:pt x="837" y="1074"/>
                  </a:lnTo>
                  <a:lnTo>
                    <a:pt x="905" y="1034"/>
                  </a:lnTo>
                  <a:lnTo>
                    <a:pt x="965" y="982"/>
                  </a:lnTo>
                  <a:lnTo>
                    <a:pt x="1016" y="920"/>
                  </a:lnTo>
                  <a:lnTo>
                    <a:pt x="1055" y="851"/>
                  </a:lnTo>
                  <a:lnTo>
                    <a:pt x="1082" y="774"/>
                  </a:lnTo>
                  <a:lnTo>
                    <a:pt x="1097" y="692"/>
                  </a:lnTo>
                  <a:lnTo>
                    <a:pt x="1099" y="608"/>
                  </a:lnTo>
                  <a:lnTo>
                    <a:pt x="1089" y="521"/>
                  </a:lnTo>
                  <a:lnTo>
                    <a:pt x="1065" y="437"/>
                  </a:lnTo>
                  <a:lnTo>
                    <a:pt x="1030" y="355"/>
                  </a:lnTo>
                  <a:lnTo>
                    <a:pt x="984" y="278"/>
                  </a:lnTo>
                  <a:lnTo>
                    <a:pt x="926" y="207"/>
                  </a:lnTo>
                  <a:lnTo>
                    <a:pt x="861" y="145"/>
                  </a:lnTo>
                  <a:lnTo>
                    <a:pt x="788" y="92"/>
                  </a:lnTo>
                  <a:lnTo>
                    <a:pt x="709" y="50"/>
                  </a:lnTo>
                  <a:lnTo>
                    <a:pt x="628" y="20"/>
                  </a:lnTo>
                  <a:lnTo>
                    <a:pt x="543" y="4"/>
                  </a:lnTo>
                  <a:lnTo>
                    <a:pt x="459" y="0"/>
                  </a:lnTo>
                  <a:lnTo>
                    <a:pt x="378" y="9"/>
                  </a:lnTo>
                  <a:lnTo>
                    <a:pt x="300" y="31"/>
                  </a:lnTo>
                  <a:lnTo>
                    <a:pt x="229" y="66"/>
                  </a:lnTo>
                  <a:lnTo>
                    <a:pt x="164" y="112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41" name="Freeform 284"/>
            <p:cNvSpPr>
              <a:spLocks/>
            </p:cNvSpPr>
            <p:nvPr/>
          </p:nvSpPr>
          <p:spPr bwMode="auto">
            <a:xfrm>
              <a:off x="3070" y="1836"/>
              <a:ext cx="40" cy="47"/>
            </a:xfrm>
            <a:custGeom>
              <a:avLst/>
              <a:gdLst>
                <a:gd name="T0" fmla="*/ 40 w 477"/>
                <a:gd name="T1" fmla="*/ 47 h 555"/>
                <a:gd name="T2" fmla="*/ 39 w 477"/>
                <a:gd name="T3" fmla="*/ 40 h 555"/>
                <a:gd name="T4" fmla="*/ 37 w 477"/>
                <a:gd name="T5" fmla="*/ 33 h 555"/>
                <a:gd name="T6" fmla="*/ 33 w 477"/>
                <a:gd name="T7" fmla="*/ 26 h 555"/>
                <a:gd name="T8" fmla="*/ 29 w 477"/>
                <a:gd name="T9" fmla="*/ 20 h 555"/>
                <a:gd name="T10" fmla="*/ 25 w 477"/>
                <a:gd name="T11" fmla="*/ 15 h 555"/>
                <a:gd name="T12" fmla="*/ 19 w 477"/>
                <a:gd name="T13" fmla="*/ 10 h 555"/>
                <a:gd name="T14" fmla="*/ 13 w 477"/>
                <a:gd name="T15" fmla="*/ 6 h 555"/>
                <a:gd name="T16" fmla="*/ 7 w 477"/>
                <a:gd name="T17" fmla="*/ 2 h 555"/>
                <a:gd name="T18" fmla="*/ 0 w 477"/>
                <a:gd name="T19" fmla="*/ 0 h 5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7" h="555">
                  <a:moveTo>
                    <a:pt x="477" y="555"/>
                  </a:moveTo>
                  <a:lnTo>
                    <a:pt x="462" y="471"/>
                  </a:lnTo>
                  <a:lnTo>
                    <a:pt x="436" y="390"/>
                  </a:lnTo>
                  <a:lnTo>
                    <a:pt x="397" y="312"/>
                  </a:lnTo>
                  <a:lnTo>
                    <a:pt x="350" y="239"/>
                  </a:lnTo>
                  <a:lnTo>
                    <a:pt x="293" y="173"/>
                  </a:lnTo>
                  <a:lnTo>
                    <a:pt x="228" y="114"/>
                  </a:lnTo>
                  <a:lnTo>
                    <a:pt x="156" y="66"/>
                  </a:lnTo>
                  <a:lnTo>
                    <a:pt x="80" y="27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42" name="Freeform 285"/>
            <p:cNvSpPr>
              <a:spLocks/>
            </p:cNvSpPr>
            <p:nvPr/>
          </p:nvSpPr>
          <p:spPr bwMode="auto">
            <a:xfrm>
              <a:off x="2971" y="1281"/>
              <a:ext cx="10" cy="3"/>
            </a:xfrm>
            <a:custGeom>
              <a:avLst/>
              <a:gdLst>
                <a:gd name="T0" fmla="*/ 0 w 128"/>
                <a:gd name="T1" fmla="*/ 0 h 33"/>
                <a:gd name="T2" fmla="*/ 3 w 128"/>
                <a:gd name="T3" fmla="*/ 1 h 33"/>
                <a:gd name="T4" fmla="*/ 7 w 128"/>
                <a:gd name="T5" fmla="*/ 2 h 33"/>
                <a:gd name="T6" fmla="*/ 10 w 128"/>
                <a:gd name="T7" fmla="*/ 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8" h="33">
                  <a:moveTo>
                    <a:pt x="0" y="0"/>
                  </a:moveTo>
                  <a:lnTo>
                    <a:pt x="42" y="15"/>
                  </a:lnTo>
                  <a:lnTo>
                    <a:pt x="85" y="26"/>
                  </a:lnTo>
                  <a:lnTo>
                    <a:pt x="128" y="33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43" name="Freeform 286"/>
            <p:cNvSpPr>
              <a:spLocks/>
            </p:cNvSpPr>
            <p:nvPr/>
          </p:nvSpPr>
          <p:spPr bwMode="auto">
            <a:xfrm>
              <a:off x="2968" y="1270"/>
              <a:ext cx="16" cy="5"/>
            </a:xfrm>
            <a:custGeom>
              <a:avLst/>
              <a:gdLst>
                <a:gd name="T0" fmla="*/ 0 w 190"/>
                <a:gd name="T1" fmla="*/ 0 h 56"/>
                <a:gd name="T2" fmla="*/ 5 w 190"/>
                <a:gd name="T3" fmla="*/ 2 h 56"/>
                <a:gd name="T4" fmla="*/ 11 w 190"/>
                <a:gd name="T5" fmla="*/ 4 h 56"/>
                <a:gd name="T6" fmla="*/ 16 w 190"/>
                <a:gd name="T7" fmla="*/ 5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0" h="56">
                  <a:moveTo>
                    <a:pt x="0" y="0"/>
                  </a:moveTo>
                  <a:lnTo>
                    <a:pt x="62" y="23"/>
                  </a:lnTo>
                  <a:lnTo>
                    <a:pt x="126" y="42"/>
                  </a:lnTo>
                  <a:lnTo>
                    <a:pt x="190" y="56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44" name="Freeform 287"/>
            <p:cNvSpPr>
              <a:spLocks/>
            </p:cNvSpPr>
            <p:nvPr/>
          </p:nvSpPr>
          <p:spPr bwMode="auto">
            <a:xfrm>
              <a:off x="2940" y="1441"/>
              <a:ext cx="86" cy="162"/>
            </a:xfrm>
            <a:custGeom>
              <a:avLst/>
              <a:gdLst>
                <a:gd name="T0" fmla="*/ 0 w 1042"/>
                <a:gd name="T1" fmla="*/ 161 h 1944"/>
                <a:gd name="T2" fmla="*/ 9 w 1042"/>
                <a:gd name="T3" fmla="*/ 162 h 1944"/>
                <a:gd name="T4" fmla="*/ 18 w 1042"/>
                <a:gd name="T5" fmla="*/ 162 h 1944"/>
                <a:gd name="T6" fmla="*/ 27 w 1042"/>
                <a:gd name="T7" fmla="*/ 161 h 1944"/>
                <a:gd name="T8" fmla="*/ 36 w 1042"/>
                <a:gd name="T9" fmla="*/ 159 h 1944"/>
                <a:gd name="T10" fmla="*/ 44 w 1042"/>
                <a:gd name="T11" fmla="*/ 156 h 1944"/>
                <a:gd name="T12" fmla="*/ 52 w 1042"/>
                <a:gd name="T13" fmla="*/ 152 h 1944"/>
                <a:gd name="T14" fmla="*/ 59 w 1042"/>
                <a:gd name="T15" fmla="*/ 147 h 1944"/>
                <a:gd name="T16" fmla="*/ 66 w 1042"/>
                <a:gd name="T17" fmla="*/ 141 h 1944"/>
                <a:gd name="T18" fmla="*/ 71 w 1042"/>
                <a:gd name="T19" fmla="*/ 135 h 1944"/>
                <a:gd name="T20" fmla="*/ 76 w 1042"/>
                <a:gd name="T21" fmla="*/ 127 h 1944"/>
                <a:gd name="T22" fmla="*/ 80 w 1042"/>
                <a:gd name="T23" fmla="*/ 119 h 1944"/>
                <a:gd name="T24" fmla="*/ 83 w 1042"/>
                <a:gd name="T25" fmla="*/ 111 h 1944"/>
                <a:gd name="T26" fmla="*/ 85 w 1042"/>
                <a:gd name="T27" fmla="*/ 102 h 1944"/>
                <a:gd name="T28" fmla="*/ 86 w 1042"/>
                <a:gd name="T29" fmla="*/ 93 h 1944"/>
                <a:gd name="T30" fmla="*/ 86 w 1042"/>
                <a:gd name="T31" fmla="*/ 83 h 1944"/>
                <a:gd name="T32" fmla="*/ 85 w 1042"/>
                <a:gd name="T33" fmla="*/ 74 h 1944"/>
                <a:gd name="T34" fmla="*/ 82 w 1042"/>
                <a:gd name="T35" fmla="*/ 64 h 1944"/>
                <a:gd name="T36" fmla="*/ 79 w 1042"/>
                <a:gd name="T37" fmla="*/ 55 h 1944"/>
                <a:gd name="T38" fmla="*/ 75 w 1042"/>
                <a:gd name="T39" fmla="*/ 46 h 1944"/>
                <a:gd name="T40" fmla="*/ 70 w 1042"/>
                <a:gd name="T41" fmla="*/ 37 h 1944"/>
                <a:gd name="T42" fmla="*/ 64 w 1042"/>
                <a:gd name="T43" fmla="*/ 29 h 1944"/>
                <a:gd name="T44" fmla="*/ 57 w 1042"/>
                <a:gd name="T45" fmla="*/ 22 h 1944"/>
                <a:gd name="T46" fmla="*/ 50 w 1042"/>
                <a:gd name="T47" fmla="*/ 15 h 1944"/>
                <a:gd name="T48" fmla="*/ 42 w 1042"/>
                <a:gd name="T49" fmla="*/ 9 h 1944"/>
                <a:gd name="T50" fmla="*/ 34 w 1042"/>
                <a:gd name="T51" fmla="*/ 4 h 1944"/>
                <a:gd name="T52" fmla="*/ 25 w 1042"/>
                <a:gd name="T53" fmla="*/ 0 h 194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042" h="1944">
                  <a:moveTo>
                    <a:pt x="0" y="1927"/>
                  </a:moveTo>
                  <a:lnTo>
                    <a:pt x="111" y="1942"/>
                  </a:lnTo>
                  <a:lnTo>
                    <a:pt x="223" y="1944"/>
                  </a:lnTo>
                  <a:lnTo>
                    <a:pt x="332" y="1934"/>
                  </a:lnTo>
                  <a:lnTo>
                    <a:pt x="437" y="1910"/>
                  </a:lnTo>
                  <a:lnTo>
                    <a:pt x="538" y="1874"/>
                  </a:lnTo>
                  <a:lnTo>
                    <a:pt x="632" y="1826"/>
                  </a:lnTo>
                  <a:lnTo>
                    <a:pt x="719" y="1766"/>
                  </a:lnTo>
                  <a:lnTo>
                    <a:pt x="797" y="1696"/>
                  </a:lnTo>
                  <a:lnTo>
                    <a:pt x="866" y="1617"/>
                  </a:lnTo>
                  <a:lnTo>
                    <a:pt x="925" y="1529"/>
                  </a:lnTo>
                  <a:lnTo>
                    <a:pt x="972" y="1432"/>
                  </a:lnTo>
                  <a:lnTo>
                    <a:pt x="1008" y="1329"/>
                  </a:lnTo>
                  <a:lnTo>
                    <a:pt x="1030" y="1222"/>
                  </a:lnTo>
                  <a:lnTo>
                    <a:pt x="1042" y="1111"/>
                  </a:lnTo>
                  <a:lnTo>
                    <a:pt x="1040" y="997"/>
                  </a:lnTo>
                  <a:lnTo>
                    <a:pt x="1025" y="883"/>
                  </a:lnTo>
                  <a:lnTo>
                    <a:pt x="998" y="770"/>
                  </a:lnTo>
                  <a:lnTo>
                    <a:pt x="958" y="659"/>
                  </a:lnTo>
                  <a:lnTo>
                    <a:pt x="908" y="551"/>
                  </a:lnTo>
                  <a:lnTo>
                    <a:pt x="846" y="447"/>
                  </a:lnTo>
                  <a:lnTo>
                    <a:pt x="774" y="350"/>
                  </a:lnTo>
                  <a:lnTo>
                    <a:pt x="693" y="262"/>
                  </a:lnTo>
                  <a:lnTo>
                    <a:pt x="605" y="180"/>
                  </a:lnTo>
                  <a:lnTo>
                    <a:pt x="508" y="109"/>
                  </a:lnTo>
                  <a:lnTo>
                    <a:pt x="406" y="50"/>
                  </a:lnTo>
                  <a:lnTo>
                    <a:pt x="299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45" name="Freeform 288"/>
            <p:cNvSpPr>
              <a:spLocks/>
            </p:cNvSpPr>
            <p:nvPr/>
          </p:nvSpPr>
          <p:spPr bwMode="auto">
            <a:xfrm>
              <a:off x="2942" y="1475"/>
              <a:ext cx="48" cy="90"/>
            </a:xfrm>
            <a:custGeom>
              <a:avLst/>
              <a:gdLst>
                <a:gd name="T0" fmla="*/ 0 w 577"/>
                <a:gd name="T1" fmla="*/ 89 h 1080"/>
                <a:gd name="T2" fmla="*/ 7 w 577"/>
                <a:gd name="T3" fmla="*/ 90 h 1080"/>
                <a:gd name="T4" fmla="*/ 14 w 577"/>
                <a:gd name="T5" fmla="*/ 90 h 1080"/>
                <a:gd name="T6" fmla="*/ 21 w 577"/>
                <a:gd name="T7" fmla="*/ 88 h 1080"/>
                <a:gd name="T8" fmla="*/ 27 w 577"/>
                <a:gd name="T9" fmla="*/ 86 h 1080"/>
                <a:gd name="T10" fmla="*/ 33 w 577"/>
                <a:gd name="T11" fmla="*/ 82 h 1080"/>
                <a:gd name="T12" fmla="*/ 38 w 577"/>
                <a:gd name="T13" fmla="*/ 78 h 1080"/>
                <a:gd name="T14" fmla="*/ 42 w 577"/>
                <a:gd name="T15" fmla="*/ 73 h 1080"/>
                <a:gd name="T16" fmla="*/ 45 w 577"/>
                <a:gd name="T17" fmla="*/ 67 h 1080"/>
                <a:gd name="T18" fmla="*/ 47 w 577"/>
                <a:gd name="T19" fmla="*/ 60 h 1080"/>
                <a:gd name="T20" fmla="*/ 48 w 577"/>
                <a:gd name="T21" fmla="*/ 53 h 1080"/>
                <a:gd name="T22" fmla="*/ 48 w 577"/>
                <a:gd name="T23" fmla="*/ 46 h 1080"/>
                <a:gd name="T24" fmla="*/ 47 w 577"/>
                <a:gd name="T25" fmla="*/ 39 h 1080"/>
                <a:gd name="T26" fmla="*/ 45 w 577"/>
                <a:gd name="T27" fmla="*/ 32 h 1080"/>
                <a:gd name="T28" fmla="*/ 42 w 577"/>
                <a:gd name="T29" fmla="*/ 25 h 1080"/>
                <a:gd name="T30" fmla="*/ 37 w 577"/>
                <a:gd name="T31" fmla="*/ 18 h 1080"/>
                <a:gd name="T32" fmla="*/ 32 w 577"/>
                <a:gd name="T33" fmla="*/ 13 h 1080"/>
                <a:gd name="T34" fmla="*/ 27 w 577"/>
                <a:gd name="T35" fmla="*/ 7 h 1080"/>
                <a:gd name="T36" fmla="*/ 20 w 577"/>
                <a:gd name="T37" fmla="*/ 3 h 1080"/>
                <a:gd name="T38" fmla="*/ 14 w 577"/>
                <a:gd name="T39" fmla="*/ 0 h 108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77" h="1080">
                  <a:moveTo>
                    <a:pt x="0" y="1071"/>
                  </a:moveTo>
                  <a:lnTo>
                    <a:pt x="84" y="1080"/>
                  </a:lnTo>
                  <a:lnTo>
                    <a:pt x="168" y="1077"/>
                  </a:lnTo>
                  <a:lnTo>
                    <a:pt x="248" y="1059"/>
                  </a:lnTo>
                  <a:lnTo>
                    <a:pt x="324" y="1029"/>
                  </a:lnTo>
                  <a:lnTo>
                    <a:pt x="391" y="987"/>
                  </a:lnTo>
                  <a:lnTo>
                    <a:pt x="451" y="934"/>
                  </a:lnTo>
                  <a:lnTo>
                    <a:pt x="500" y="870"/>
                  </a:lnTo>
                  <a:lnTo>
                    <a:pt x="538" y="798"/>
                  </a:lnTo>
                  <a:lnTo>
                    <a:pt x="564" y="720"/>
                  </a:lnTo>
                  <a:lnTo>
                    <a:pt x="577" y="636"/>
                  </a:lnTo>
                  <a:lnTo>
                    <a:pt x="577" y="550"/>
                  </a:lnTo>
                  <a:lnTo>
                    <a:pt x="563" y="464"/>
                  </a:lnTo>
                  <a:lnTo>
                    <a:pt x="537" y="378"/>
                  </a:lnTo>
                  <a:lnTo>
                    <a:pt x="499" y="296"/>
                  </a:lnTo>
                  <a:lnTo>
                    <a:pt x="449" y="219"/>
                  </a:lnTo>
                  <a:lnTo>
                    <a:pt x="389" y="150"/>
                  </a:lnTo>
                  <a:lnTo>
                    <a:pt x="321" y="89"/>
                  </a:lnTo>
                  <a:lnTo>
                    <a:pt x="246" y="39"/>
                  </a:lnTo>
                  <a:lnTo>
                    <a:pt x="166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46" name="Freeform 289"/>
            <p:cNvSpPr>
              <a:spLocks/>
            </p:cNvSpPr>
            <p:nvPr/>
          </p:nvSpPr>
          <p:spPr bwMode="auto">
            <a:xfrm>
              <a:off x="2911" y="1513"/>
              <a:ext cx="35" cy="52"/>
            </a:xfrm>
            <a:custGeom>
              <a:avLst/>
              <a:gdLst>
                <a:gd name="T0" fmla="*/ 35 w 412"/>
                <a:gd name="T1" fmla="*/ 52 h 625"/>
                <a:gd name="T2" fmla="*/ 35 w 412"/>
                <a:gd name="T3" fmla="*/ 45 h 625"/>
                <a:gd name="T4" fmla="*/ 34 w 412"/>
                <a:gd name="T5" fmla="*/ 38 h 625"/>
                <a:gd name="T6" fmla="*/ 31 w 412"/>
                <a:gd name="T7" fmla="*/ 31 h 625"/>
                <a:gd name="T8" fmla="*/ 28 w 412"/>
                <a:gd name="T9" fmla="*/ 24 h 625"/>
                <a:gd name="T10" fmla="*/ 24 w 412"/>
                <a:gd name="T11" fmla="*/ 18 h 625"/>
                <a:gd name="T12" fmla="*/ 19 w 412"/>
                <a:gd name="T13" fmla="*/ 12 h 625"/>
                <a:gd name="T14" fmla="*/ 13 w 412"/>
                <a:gd name="T15" fmla="*/ 7 h 625"/>
                <a:gd name="T16" fmla="*/ 7 w 412"/>
                <a:gd name="T17" fmla="*/ 3 h 625"/>
                <a:gd name="T18" fmla="*/ 0 w 412"/>
                <a:gd name="T19" fmla="*/ 0 h 6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2" h="625">
                  <a:moveTo>
                    <a:pt x="412" y="625"/>
                  </a:moveTo>
                  <a:lnTo>
                    <a:pt x="411" y="539"/>
                  </a:lnTo>
                  <a:lnTo>
                    <a:pt x="395" y="454"/>
                  </a:lnTo>
                  <a:lnTo>
                    <a:pt x="369" y="371"/>
                  </a:lnTo>
                  <a:lnTo>
                    <a:pt x="330" y="290"/>
                  </a:lnTo>
                  <a:lnTo>
                    <a:pt x="280" y="215"/>
                  </a:lnTo>
                  <a:lnTo>
                    <a:pt x="222" y="147"/>
                  </a:lnTo>
                  <a:lnTo>
                    <a:pt x="154" y="88"/>
                  </a:lnTo>
                  <a:lnTo>
                    <a:pt x="80" y="38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47" name="Freeform 290"/>
            <p:cNvSpPr>
              <a:spLocks/>
            </p:cNvSpPr>
            <p:nvPr/>
          </p:nvSpPr>
          <p:spPr bwMode="auto">
            <a:xfrm>
              <a:off x="2908" y="1526"/>
              <a:ext cx="24" cy="50"/>
            </a:xfrm>
            <a:custGeom>
              <a:avLst/>
              <a:gdLst>
                <a:gd name="T0" fmla="*/ 20 w 289"/>
                <a:gd name="T1" fmla="*/ 50 h 599"/>
                <a:gd name="T2" fmla="*/ 22 w 289"/>
                <a:gd name="T3" fmla="*/ 45 h 599"/>
                <a:gd name="T4" fmla="*/ 24 w 289"/>
                <a:gd name="T5" fmla="*/ 39 h 599"/>
                <a:gd name="T6" fmla="*/ 24 w 289"/>
                <a:gd name="T7" fmla="*/ 34 h 599"/>
                <a:gd name="T8" fmla="*/ 23 w 289"/>
                <a:gd name="T9" fmla="*/ 28 h 599"/>
                <a:gd name="T10" fmla="*/ 22 w 289"/>
                <a:gd name="T11" fmla="*/ 22 h 599"/>
                <a:gd name="T12" fmla="*/ 19 w 289"/>
                <a:gd name="T13" fmla="*/ 16 h 599"/>
                <a:gd name="T14" fmla="*/ 15 w 289"/>
                <a:gd name="T15" fmla="*/ 11 h 599"/>
                <a:gd name="T16" fmla="*/ 11 w 289"/>
                <a:gd name="T17" fmla="*/ 6 h 599"/>
                <a:gd name="T18" fmla="*/ 5 w 289"/>
                <a:gd name="T19" fmla="*/ 3 h 599"/>
                <a:gd name="T20" fmla="*/ 0 w 289"/>
                <a:gd name="T21" fmla="*/ 0 h 5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9" h="599">
                  <a:moveTo>
                    <a:pt x="240" y="599"/>
                  </a:moveTo>
                  <a:lnTo>
                    <a:pt x="269" y="539"/>
                  </a:lnTo>
                  <a:lnTo>
                    <a:pt x="285" y="472"/>
                  </a:lnTo>
                  <a:lnTo>
                    <a:pt x="289" y="402"/>
                  </a:lnTo>
                  <a:lnTo>
                    <a:pt x="280" y="330"/>
                  </a:lnTo>
                  <a:lnTo>
                    <a:pt x="259" y="259"/>
                  </a:lnTo>
                  <a:lnTo>
                    <a:pt x="225" y="192"/>
                  </a:lnTo>
                  <a:lnTo>
                    <a:pt x="180" y="130"/>
                  </a:lnTo>
                  <a:lnTo>
                    <a:pt x="128" y="77"/>
                  </a:lnTo>
                  <a:lnTo>
                    <a:pt x="66" y="33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48" name="Freeform 291"/>
            <p:cNvSpPr>
              <a:spLocks/>
            </p:cNvSpPr>
            <p:nvPr/>
          </p:nvSpPr>
          <p:spPr bwMode="auto">
            <a:xfrm>
              <a:off x="2898" y="1587"/>
              <a:ext cx="17" cy="2"/>
            </a:xfrm>
            <a:custGeom>
              <a:avLst/>
              <a:gdLst>
                <a:gd name="T0" fmla="*/ 0 w 205"/>
                <a:gd name="T1" fmla="*/ 1 h 26"/>
                <a:gd name="T2" fmla="*/ 6 w 205"/>
                <a:gd name="T3" fmla="*/ 2 h 26"/>
                <a:gd name="T4" fmla="*/ 12 w 205"/>
                <a:gd name="T5" fmla="*/ 2 h 26"/>
                <a:gd name="T6" fmla="*/ 17 w 205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5" h="26">
                  <a:moveTo>
                    <a:pt x="0" y="19"/>
                  </a:moveTo>
                  <a:lnTo>
                    <a:pt x="70" y="26"/>
                  </a:lnTo>
                  <a:lnTo>
                    <a:pt x="140" y="20"/>
                  </a:lnTo>
                  <a:lnTo>
                    <a:pt x="205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49" name="Freeform 292"/>
            <p:cNvSpPr>
              <a:spLocks/>
            </p:cNvSpPr>
            <p:nvPr/>
          </p:nvSpPr>
          <p:spPr bwMode="auto">
            <a:xfrm>
              <a:off x="3008" y="1236"/>
              <a:ext cx="42" cy="38"/>
            </a:xfrm>
            <a:custGeom>
              <a:avLst/>
              <a:gdLst>
                <a:gd name="T0" fmla="*/ 42 w 498"/>
                <a:gd name="T1" fmla="*/ 38 h 466"/>
                <a:gd name="T2" fmla="*/ 42 w 498"/>
                <a:gd name="T3" fmla="*/ 34 h 466"/>
                <a:gd name="T4" fmla="*/ 41 w 498"/>
                <a:gd name="T5" fmla="*/ 30 h 466"/>
                <a:gd name="T6" fmla="*/ 39 w 498"/>
                <a:gd name="T7" fmla="*/ 27 h 466"/>
                <a:gd name="T8" fmla="*/ 36 w 498"/>
                <a:gd name="T9" fmla="*/ 23 h 466"/>
                <a:gd name="T10" fmla="*/ 32 w 498"/>
                <a:gd name="T11" fmla="*/ 18 h 466"/>
                <a:gd name="T12" fmla="*/ 27 w 498"/>
                <a:gd name="T13" fmla="*/ 14 h 466"/>
                <a:gd name="T14" fmla="*/ 21 w 498"/>
                <a:gd name="T15" fmla="*/ 10 h 466"/>
                <a:gd name="T16" fmla="*/ 15 w 498"/>
                <a:gd name="T17" fmla="*/ 7 h 466"/>
                <a:gd name="T18" fmla="*/ 8 w 498"/>
                <a:gd name="T19" fmla="*/ 3 h 466"/>
                <a:gd name="T20" fmla="*/ 0 w 498"/>
                <a:gd name="T21" fmla="*/ 0 h 4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8" h="466">
                  <a:moveTo>
                    <a:pt x="496" y="466"/>
                  </a:moveTo>
                  <a:lnTo>
                    <a:pt x="498" y="422"/>
                  </a:lnTo>
                  <a:lnTo>
                    <a:pt x="487" y="374"/>
                  </a:lnTo>
                  <a:lnTo>
                    <a:pt x="464" y="325"/>
                  </a:lnTo>
                  <a:lnTo>
                    <a:pt x="428" y="276"/>
                  </a:lnTo>
                  <a:lnTo>
                    <a:pt x="380" y="225"/>
                  </a:lnTo>
                  <a:lnTo>
                    <a:pt x="322" y="176"/>
                  </a:lnTo>
                  <a:lnTo>
                    <a:pt x="254" y="127"/>
                  </a:lnTo>
                  <a:lnTo>
                    <a:pt x="177" y="82"/>
                  </a:lnTo>
                  <a:lnTo>
                    <a:pt x="91" y="39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50" name="Freeform 293"/>
            <p:cNvSpPr>
              <a:spLocks/>
            </p:cNvSpPr>
            <p:nvPr/>
          </p:nvSpPr>
          <p:spPr bwMode="auto">
            <a:xfrm>
              <a:off x="2874" y="1556"/>
              <a:ext cx="24" cy="33"/>
            </a:xfrm>
            <a:custGeom>
              <a:avLst/>
              <a:gdLst>
                <a:gd name="T0" fmla="*/ 24 w 289"/>
                <a:gd name="T1" fmla="*/ 33 h 401"/>
                <a:gd name="T2" fmla="*/ 23 w 289"/>
                <a:gd name="T3" fmla="*/ 27 h 401"/>
                <a:gd name="T4" fmla="*/ 21 w 289"/>
                <a:gd name="T5" fmla="*/ 21 h 401"/>
                <a:gd name="T6" fmla="*/ 19 w 289"/>
                <a:gd name="T7" fmla="*/ 16 h 401"/>
                <a:gd name="T8" fmla="*/ 15 w 289"/>
                <a:gd name="T9" fmla="*/ 11 h 401"/>
                <a:gd name="T10" fmla="*/ 11 w 289"/>
                <a:gd name="T11" fmla="*/ 6 h 401"/>
                <a:gd name="T12" fmla="*/ 6 w 289"/>
                <a:gd name="T13" fmla="*/ 3 h 401"/>
                <a:gd name="T14" fmla="*/ 0 w 289"/>
                <a:gd name="T15" fmla="*/ 0 h 4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9" h="401">
                  <a:moveTo>
                    <a:pt x="289" y="401"/>
                  </a:moveTo>
                  <a:lnTo>
                    <a:pt x="280" y="329"/>
                  </a:lnTo>
                  <a:lnTo>
                    <a:pt x="258" y="259"/>
                  </a:lnTo>
                  <a:lnTo>
                    <a:pt x="224" y="191"/>
                  </a:lnTo>
                  <a:lnTo>
                    <a:pt x="180" y="130"/>
                  </a:lnTo>
                  <a:lnTo>
                    <a:pt x="127" y="77"/>
                  </a:lnTo>
                  <a:lnTo>
                    <a:pt x="67" y="33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51" name="Freeform 294"/>
            <p:cNvSpPr>
              <a:spLocks/>
            </p:cNvSpPr>
            <p:nvPr/>
          </p:nvSpPr>
          <p:spPr bwMode="auto">
            <a:xfrm>
              <a:off x="2874" y="1236"/>
              <a:ext cx="134" cy="320"/>
            </a:xfrm>
            <a:custGeom>
              <a:avLst/>
              <a:gdLst>
                <a:gd name="T0" fmla="*/ 83 w 1617"/>
                <a:gd name="T1" fmla="*/ 44 h 3842"/>
                <a:gd name="T2" fmla="*/ 94 w 1617"/>
                <a:gd name="T3" fmla="*/ 35 h 3842"/>
                <a:gd name="T4" fmla="*/ 89 w 1617"/>
                <a:gd name="T5" fmla="*/ 52 h 3842"/>
                <a:gd name="T6" fmla="*/ 97 w 1617"/>
                <a:gd name="T7" fmla="*/ 46 h 3842"/>
                <a:gd name="T8" fmla="*/ 74 w 1617"/>
                <a:gd name="T9" fmla="*/ 132 h 3842"/>
                <a:gd name="T10" fmla="*/ 89 w 1617"/>
                <a:gd name="T11" fmla="*/ 120 h 3842"/>
                <a:gd name="T12" fmla="*/ 111 w 1617"/>
                <a:gd name="T13" fmla="*/ 33 h 3842"/>
                <a:gd name="T14" fmla="*/ 119 w 1617"/>
                <a:gd name="T15" fmla="*/ 27 h 3842"/>
                <a:gd name="T16" fmla="*/ 123 w 1617"/>
                <a:gd name="T17" fmla="*/ 9 h 3842"/>
                <a:gd name="T18" fmla="*/ 134 w 1617"/>
                <a:gd name="T19" fmla="*/ 0 h 3842"/>
                <a:gd name="T20" fmla="*/ 83 w 1617"/>
                <a:gd name="T21" fmla="*/ 212 h 3842"/>
                <a:gd name="T22" fmla="*/ 90 w 1617"/>
                <a:gd name="T23" fmla="*/ 205 h 3842"/>
                <a:gd name="T24" fmla="*/ 81 w 1617"/>
                <a:gd name="T25" fmla="*/ 240 h 3842"/>
                <a:gd name="T26" fmla="*/ 38 w 1617"/>
                <a:gd name="T27" fmla="*/ 277 h 3842"/>
                <a:gd name="T28" fmla="*/ 34 w 1617"/>
                <a:gd name="T29" fmla="*/ 290 h 3842"/>
                <a:gd name="T30" fmla="*/ 0 w 1617"/>
                <a:gd name="T31" fmla="*/ 320 h 3842"/>
                <a:gd name="T32" fmla="*/ 37 w 1617"/>
                <a:gd name="T33" fmla="*/ 177 h 3842"/>
                <a:gd name="T34" fmla="*/ 48 w 1617"/>
                <a:gd name="T35" fmla="*/ 168 h 3842"/>
                <a:gd name="T36" fmla="*/ 83 w 1617"/>
                <a:gd name="T37" fmla="*/ 44 h 384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17" h="3842">
                  <a:moveTo>
                    <a:pt x="1002" y="529"/>
                  </a:moveTo>
                  <a:lnTo>
                    <a:pt x="1133" y="415"/>
                  </a:lnTo>
                  <a:lnTo>
                    <a:pt x="1079" y="623"/>
                  </a:lnTo>
                  <a:lnTo>
                    <a:pt x="1166" y="548"/>
                  </a:lnTo>
                  <a:lnTo>
                    <a:pt x="894" y="1587"/>
                  </a:lnTo>
                  <a:lnTo>
                    <a:pt x="1069" y="1436"/>
                  </a:lnTo>
                  <a:lnTo>
                    <a:pt x="1342" y="397"/>
                  </a:lnTo>
                  <a:lnTo>
                    <a:pt x="1431" y="321"/>
                  </a:lnTo>
                  <a:lnTo>
                    <a:pt x="1485" y="113"/>
                  </a:lnTo>
                  <a:lnTo>
                    <a:pt x="1617" y="0"/>
                  </a:lnTo>
                  <a:lnTo>
                    <a:pt x="998" y="2541"/>
                  </a:lnTo>
                  <a:lnTo>
                    <a:pt x="1091" y="2461"/>
                  </a:lnTo>
                  <a:lnTo>
                    <a:pt x="982" y="2877"/>
                  </a:lnTo>
                  <a:lnTo>
                    <a:pt x="454" y="3330"/>
                  </a:lnTo>
                  <a:lnTo>
                    <a:pt x="413" y="3487"/>
                  </a:lnTo>
                  <a:lnTo>
                    <a:pt x="0" y="3842"/>
                  </a:lnTo>
                  <a:lnTo>
                    <a:pt x="451" y="2127"/>
                  </a:lnTo>
                  <a:lnTo>
                    <a:pt x="583" y="2015"/>
                  </a:lnTo>
                  <a:lnTo>
                    <a:pt x="1002" y="529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52" name="Freeform 295"/>
            <p:cNvSpPr>
              <a:spLocks/>
            </p:cNvSpPr>
            <p:nvPr/>
          </p:nvSpPr>
          <p:spPr bwMode="auto">
            <a:xfrm>
              <a:off x="2807" y="2049"/>
              <a:ext cx="78" cy="114"/>
            </a:xfrm>
            <a:custGeom>
              <a:avLst/>
              <a:gdLst>
                <a:gd name="T0" fmla="*/ 75 w 935"/>
                <a:gd name="T1" fmla="*/ 114 h 1372"/>
                <a:gd name="T2" fmla="*/ 77 w 935"/>
                <a:gd name="T3" fmla="*/ 105 h 1372"/>
                <a:gd name="T4" fmla="*/ 78 w 935"/>
                <a:gd name="T5" fmla="*/ 96 h 1372"/>
                <a:gd name="T6" fmla="*/ 78 w 935"/>
                <a:gd name="T7" fmla="*/ 87 h 1372"/>
                <a:gd name="T8" fmla="*/ 76 w 935"/>
                <a:gd name="T9" fmla="*/ 78 h 1372"/>
                <a:gd name="T10" fmla="*/ 74 w 935"/>
                <a:gd name="T11" fmla="*/ 68 h 1372"/>
                <a:gd name="T12" fmla="*/ 71 w 935"/>
                <a:gd name="T13" fmla="*/ 59 h 1372"/>
                <a:gd name="T14" fmla="*/ 67 w 935"/>
                <a:gd name="T15" fmla="*/ 51 h 1372"/>
                <a:gd name="T16" fmla="*/ 62 w 935"/>
                <a:gd name="T17" fmla="*/ 42 h 1372"/>
                <a:gd name="T18" fmla="*/ 56 w 935"/>
                <a:gd name="T19" fmla="*/ 34 h 1372"/>
                <a:gd name="T20" fmla="*/ 50 w 935"/>
                <a:gd name="T21" fmla="*/ 27 h 1372"/>
                <a:gd name="T22" fmla="*/ 43 w 935"/>
                <a:gd name="T23" fmla="*/ 21 h 1372"/>
                <a:gd name="T24" fmla="*/ 35 w 935"/>
                <a:gd name="T25" fmla="*/ 15 h 1372"/>
                <a:gd name="T26" fmla="*/ 27 w 935"/>
                <a:gd name="T27" fmla="*/ 10 h 1372"/>
                <a:gd name="T28" fmla="*/ 18 w 935"/>
                <a:gd name="T29" fmla="*/ 5 h 1372"/>
                <a:gd name="T30" fmla="*/ 9 w 935"/>
                <a:gd name="T31" fmla="*/ 2 h 1372"/>
                <a:gd name="T32" fmla="*/ 0 w 935"/>
                <a:gd name="T33" fmla="*/ 0 h 13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35" h="1372">
                  <a:moveTo>
                    <a:pt x="905" y="1372"/>
                  </a:moveTo>
                  <a:lnTo>
                    <a:pt x="925" y="1266"/>
                  </a:lnTo>
                  <a:lnTo>
                    <a:pt x="935" y="1157"/>
                  </a:lnTo>
                  <a:lnTo>
                    <a:pt x="933" y="1047"/>
                  </a:lnTo>
                  <a:lnTo>
                    <a:pt x="917" y="935"/>
                  </a:lnTo>
                  <a:lnTo>
                    <a:pt x="891" y="824"/>
                  </a:lnTo>
                  <a:lnTo>
                    <a:pt x="853" y="716"/>
                  </a:lnTo>
                  <a:lnTo>
                    <a:pt x="804" y="610"/>
                  </a:lnTo>
                  <a:lnTo>
                    <a:pt x="744" y="509"/>
                  </a:lnTo>
                  <a:lnTo>
                    <a:pt x="674" y="414"/>
                  </a:lnTo>
                  <a:lnTo>
                    <a:pt x="596" y="326"/>
                  </a:lnTo>
                  <a:lnTo>
                    <a:pt x="510" y="247"/>
                  </a:lnTo>
                  <a:lnTo>
                    <a:pt x="417" y="176"/>
                  </a:lnTo>
                  <a:lnTo>
                    <a:pt x="319" y="115"/>
                  </a:lnTo>
                  <a:lnTo>
                    <a:pt x="215" y="65"/>
                  </a:lnTo>
                  <a:lnTo>
                    <a:pt x="109" y="27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53" name="Freeform 296"/>
            <p:cNvSpPr>
              <a:spLocks/>
            </p:cNvSpPr>
            <p:nvPr/>
          </p:nvSpPr>
          <p:spPr bwMode="auto">
            <a:xfrm>
              <a:off x="2826" y="1565"/>
              <a:ext cx="116" cy="134"/>
            </a:xfrm>
            <a:custGeom>
              <a:avLst/>
              <a:gdLst>
                <a:gd name="T0" fmla="*/ 6 w 1387"/>
                <a:gd name="T1" fmla="*/ 129 h 1612"/>
                <a:gd name="T2" fmla="*/ 0 w 1387"/>
                <a:gd name="T3" fmla="*/ 134 h 1612"/>
                <a:gd name="T4" fmla="*/ 3 w 1387"/>
                <a:gd name="T5" fmla="*/ 84 h 1612"/>
                <a:gd name="T6" fmla="*/ 73 w 1387"/>
                <a:gd name="T7" fmla="*/ 24 h 1612"/>
                <a:gd name="T8" fmla="*/ 72 w 1387"/>
                <a:gd name="T9" fmla="*/ 38 h 1612"/>
                <a:gd name="T10" fmla="*/ 116 w 1387"/>
                <a:gd name="T11" fmla="*/ 0 h 1612"/>
                <a:gd name="T12" fmla="*/ 114 w 1387"/>
                <a:gd name="T13" fmla="*/ 37 h 1612"/>
                <a:gd name="T14" fmla="*/ 46 w 1387"/>
                <a:gd name="T15" fmla="*/ 94 h 16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87" h="1612">
                  <a:moveTo>
                    <a:pt x="70" y="1552"/>
                  </a:moveTo>
                  <a:lnTo>
                    <a:pt x="0" y="1612"/>
                  </a:lnTo>
                  <a:lnTo>
                    <a:pt x="33" y="1005"/>
                  </a:lnTo>
                  <a:lnTo>
                    <a:pt x="868" y="288"/>
                  </a:lnTo>
                  <a:lnTo>
                    <a:pt x="859" y="453"/>
                  </a:lnTo>
                  <a:lnTo>
                    <a:pt x="1387" y="0"/>
                  </a:lnTo>
                  <a:lnTo>
                    <a:pt x="1363" y="440"/>
                  </a:lnTo>
                  <a:lnTo>
                    <a:pt x="553" y="1135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54" name="Freeform 297"/>
            <p:cNvSpPr>
              <a:spLocks/>
            </p:cNvSpPr>
            <p:nvPr/>
          </p:nvSpPr>
          <p:spPr bwMode="auto">
            <a:xfrm>
              <a:off x="2807" y="1694"/>
              <a:ext cx="92" cy="355"/>
            </a:xfrm>
            <a:custGeom>
              <a:avLst/>
              <a:gdLst>
                <a:gd name="T0" fmla="*/ 92 w 1098"/>
                <a:gd name="T1" fmla="*/ 276 h 4257"/>
                <a:gd name="T2" fmla="*/ 0 w 1098"/>
                <a:gd name="T3" fmla="*/ 355 h 4257"/>
                <a:gd name="T4" fmla="*/ 3 w 1098"/>
                <a:gd name="T5" fmla="*/ 291 h 4257"/>
                <a:gd name="T6" fmla="*/ 9 w 1098"/>
                <a:gd name="T7" fmla="*/ 286 h 4257"/>
                <a:gd name="T8" fmla="*/ 25 w 1098"/>
                <a:gd name="T9" fmla="*/ 0 h 42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8" h="4257">
                  <a:moveTo>
                    <a:pt x="1098" y="3312"/>
                  </a:moveTo>
                  <a:lnTo>
                    <a:pt x="0" y="4257"/>
                  </a:lnTo>
                  <a:lnTo>
                    <a:pt x="41" y="3485"/>
                  </a:lnTo>
                  <a:lnTo>
                    <a:pt x="112" y="3425"/>
                  </a:lnTo>
                  <a:lnTo>
                    <a:pt x="296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55" name="Line 298"/>
            <p:cNvSpPr>
              <a:spLocks noChangeShapeType="1"/>
            </p:cNvSpPr>
            <p:nvPr/>
          </p:nvSpPr>
          <p:spPr bwMode="auto">
            <a:xfrm flipH="1">
              <a:off x="3087" y="2238"/>
              <a:ext cx="2" cy="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56" name="Line 299"/>
            <p:cNvSpPr>
              <a:spLocks noChangeShapeType="1"/>
            </p:cNvSpPr>
            <p:nvPr/>
          </p:nvSpPr>
          <p:spPr bwMode="auto">
            <a:xfrm flipV="1">
              <a:off x="2857" y="1659"/>
              <a:ext cx="15" cy="28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57" name="Freeform 300"/>
            <p:cNvSpPr>
              <a:spLocks/>
            </p:cNvSpPr>
            <p:nvPr/>
          </p:nvSpPr>
          <p:spPr bwMode="auto">
            <a:xfrm>
              <a:off x="2872" y="1644"/>
              <a:ext cx="63" cy="17"/>
            </a:xfrm>
            <a:custGeom>
              <a:avLst/>
              <a:gdLst>
                <a:gd name="T0" fmla="*/ 0 w 749"/>
                <a:gd name="T1" fmla="*/ 15 h 202"/>
                <a:gd name="T2" fmla="*/ 9 w 749"/>
                <a:gd name="T3" fmla="*/ 17 h 202"/>
                <a:gd name="T4" fmla="*/ 17 w 749"/>
                <a:gd name="T5" fmla="*/ 17 h 202"/>
                <a:gd name="T6" fmla="*/ 26 w 749"/>
                <a:gd name="T7" fmla="*/ 16 h 202"/>
                <a:gd name="T8" fmla="*/ 34 w 749"/>
                <a:gd name="T9" fmla="*/ 15 h 202"/>
                <a:gd name="T10" fmla="*/ 42 w 749"/>
                <a:gd name="T11" fmla="*/ 12 h 202"/>
                <a:gd name="T12" fmla="*/ 50 w 749"/>
                <a:gd name="T13" fmla="*/ 9 h 202"/>
                <a:gd name="T14" fmla="*/ 57 w 749"/>
                <a:gd name="T15" fmla="*/ 5 h 202"/>
                <a:gd name="T16" fmla="*/ 63 w 749"/>
                <a:gd name="T17" fmla="*/ 0 h 2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9" h="202">
                  <a:moveTo>
                    <a:pt x="0" y="183"/>
                  </a:moveTo>
                  <a:lnTo>
                    <a:pt x="103" y="197"/>
                  </a:lnTo>
                  <a:lnTo>
                    <a:pt x="206" y="202"/>
                  </a:lnTo>
                  <a:lnTo>
                    <a:pt x="307" y="194"/>
                  </a:lnTo>
                  <a:lnTo>
                    <a:pt x="405" y="176"/>
                  </a:lnTo>
                  <a:lnTo>
                    <a:pt x="499" y="147"/>
                  </a:lnTo>
                  <a:lnTo>
                    <a:pt x="589" y="107"/>
                  </a:lnTo>
                  <a:lnTo>
                    <a:pt x="672" y="59"/>
                  </a:lnTo>
                  <a:lnTo>
                    <a:pt x="749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58" name="Freeform 301"/>
            <p:cNvSpPr>
              <a:spLocks/>
            </p:cNvSpPr>
            <p:nvPr/>
          </p:nvSpPr>
          <p:spPr bwMode="auto">
            <a:xfrm>
              <a:off x="2950" y="1630"/>
              <a:ext cx="48" cy="81"/>
            </a:xfrm>
            <a:custGeom>
              <a:avLst/>
              <a:gdLst>
                <a:gd name="T0" fmla="*/ 1 w 576"/>
                <a:gd name="T1" fmla="*/ 0 h 974"/>
                <a:gd name="T2" fmla="*/ 0 w 576"/>
                <a:gd name="T3" fmla="*/ 8 h 974"/>
                <a:gd name="T4" fmla="*/ 0 w 576"/>
                <a:gd name="T5" fmla="*/ 16 h 974"/>
                <a:gd name="T6" fmla="*/ 1 w 576"/>
                <a:gd name="T7" fmla="*/ 24 h 974"/>
                <a:gd name="T8" fmla="*/ 3 w 576"/>
                <a:gd name="T9" fmla="*/ 32 h 974"/>
                <a:gd name="T10" fmla="*/ 6 w 576"/>
                <a:gd name="T11" fmla="*/ 40 h 974"/>
                <a:gd name="T12" fmla="*/ 10 w 576"/>
                <a:gd name="T13" fmla="*/ 48 h 974"/>
                <a:gd name="T14" fmla="*/ 15 w 576"/>
                <a:gd name="T15" fmla="*/ 55 h 974"/>
                <a:gd name="T16" fmla="*/ 20 w 576"/>
                <a:gd name="T17" fmla="*/ 62 h 974"/>
                <a:gd name="T18" fmla="*/ 26 w 576"/>
                <a:gd name="T19" fmla="*/ 68 h 974"/>
                <a:gd name="T20" fmla="*/ 33 w 576"/>
                <a:gd name="T21" fmla="*/ 73 h 974"/>
                <a:gd name="T22" fmla="*/ 40 w 576"/>
                <a:gd name="T23" fmla="*/ 78 h 974"/>
                <a:gd name="T24" fmla="*/ 48 w 576"/>
                <a:gd name="T25" fmla="*/ 81 h 9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6" h="974">
                  <a:moveTo>
                    <a:pt x="12" y="0"/>
                  </a:moveTo>
                  <a:lnTo>
                    <a:pt x="0" y="96"/>
                  </a:lnTo>
                  <a:lnTo>
                    <a:pt x="0" y="194"/>
                  </a:lnTo>
                  <a:lnTo>
                    <a:pt x="13" y="291"/>
                  </a:lnTo>
                  <a:lnTo>
                    <a:pt x="37" y="389"/>
                  </a:lnTo>
                  <a:lnTo>
                    <a:pt x="72" y="485"/>
                  </a:lnTo>
                  <a:lnTo>
                    <a:pt x="120" y="576"/>
                  </a:lnTo>
                  <a:lnTo>
                    <a:pt x="176" y="663"/>
                  </a:lnTo>
                  <a:lnTo>
                    <a:pt x="242" y="743"/>
                  </a:lnTo>
                  <a:lnTo>
                    <a:pt x="316" y="815"/>
                  </a:lnTo>
                  <a:lnTo>
                    <a:pt x="397" y="879"/>
                  </a:lnTo>
                  <a:lnTo>
                    <a:pt x="485" y="932"/>
                  </a:lnTo>
                  <a:lnTo>
                    <a:pt x="576" y="974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59" name="Line 302"/>
            <p:cNvSpPr>
              <a:spLocks noChangeShapeType="1"/>
            </p:cNvSpPr>
            <p:nvPr/>
          </p:nvSpPr>
          <p:spPr bwMode="auto">
            <a:xfrm>
              <a:off x="2998" y="1711"/>
              <a:ext cx="106" cy="4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60" name="Freeform 303"/>
            <p:cNvSpPr>
              <a:spLocks/>
            </p:cNvSpPr>
            <p:nvPr/>
          </p:nvSpPr>
          <p:spPr bwMode="auto">
            <a:xfrm>
              <a:off x="3028" y="1774"/>
              <a:ext cx="141" cy="152"/>
            </a:xfrm>
            <a:custGeom>
              <a:avLst/>
              <a:gdLst>
                <a:gd name="T0" fmla="*/ 25 w 1684"/>
                <a:gd name="T1" fmla="*/ 0 h 1818"/>
                <a:gd name="T2" fmla="*/ 19 w 1684"/>
                <a:gd name="T3" fmla="*/ 6 h 1818"/>
                <a:gd name="T4" fmla="*/ 13 w 1684"/>
                <a:gd name="T5" fmla="*/ 13 h 1818"/>
                <a:gd name="T6" fmla="*/ 8 w 1684"/>
                <a:gd name="T7" fmla="*/ 21 h 1818"/>
                <a:gd name="T8" fmla="*/ 5 w 1684"/>
                <a:gd name="T9" fmla="*/ 29 h 1818"/>
                <a:gd name="T10" fmla="*/ 2 w 1684"/>
                <a:gd name="T11" fmla="*/ 37 h 1818"/>
                <a:gd name="T12" fmla="*/ 1 w 1684"/>
                <a:gd name="T13" fmla="*/ 46 h 1818"/>
                <a:gd name="T14" fmla="*/ 0 w 1684"/>
                <a:gd name="T15" fmla="*/ 56 h 1818"/>
                <a:gd name="T16" fmla="*/ 1 w 1684"/>
                <a:gd name="T17" fmla="*/ 65 h 1818"/>
                <a:gd name="T18" fmla="*/ 2 w 1684"/>
                <a:gd name="T19" fmla="*/ 74 h 1818"/>
                <a:gd name="T20" fmla="*/ 5 w 1684"/>
                <a:gd name="T21" fmla="*/ 84 h 1818"/>
                <a:gd name="T22" fmla="*/ 8 w 1684"/>
                <a:gd name="T23" fmla="*/ 93 h 1818"/>
                <a:gd name="T24" fmla="*/ 12 w 1684"/>
                <a:gd name="T25" fmla="*/ 102 h 1818"/>
                <a:gd name="T26" fmla="*/ 18 w 1684"/>
                <a:gd name="T27" fmla="*/ 110 h 1818"/>
                <a:gd name="T28" fmla="*/ 24 w 1684"/>
                <a:gd name="T29" fmla="*/ 118 h 1818"/>
                <a:gd name="T30" fmla="*/ 31 w 1684"/>
                <a:gd name="T31" fmla="*/ 125 h 1818"/>
                <a:gd name="T32" fmla="*/ 38 w 1684"/>
                <a:gd name="T33" fmla="*/ 132 h 1818"/>
                <a:gd name="T34" fmla="*/ 46 w 1684"/>
                <a:gd name="T35" fmla="*/ 138 h 1818"/>
                <a:gd name="T36" fmla="*/ 55 w 1684"/>
                <a:gd name="T37" fmla="*/ 143 h 1818"/>
                <a:gd name="T38" fmla="*/ 64 w 1684"/>
                <a:gd name="T39" fmla="*/ 146 h 1818"/>
                <a:gd name="T40" fmla="*/ 73 w 1684"/>
                <a:gd name="T41" fmla="*/ 149 h 1818"/>
                <a:gd name="T42" fmla="*/ 82 w 1684"/>
                <a:gd name="T43" fmla="*/ 151 h 1818"/>
                <a:gd name="T44" fmla="*/ 92 w 1684"/>
                <a:gd name="T45" fmla="*/ 152 h 1818"/>
                <a:gd name="T46" fmla="*/ 101 w 1684"/>
                <a:gd name="T47" fmla="*/ 152 h 1818"/>
                <a:gd name="T48" fmla="*/ 110 w 1684"/>
                <a:gd name="T49" fmla="*/ 150 h 1818"/>
                <a:gd name="T50" fmla="*/ 118 w 1684"/>
                <a:gd name="T51" fmla="*/ 148 h 1818"/>
                <a:gd name="T52" fmla="*/ 126 w 1684"/>
                <a:gd name="T53" fmla="*/ 145 h 1818"/>
                <a:gd name="T54" fmla="*/ 134 w 1684"/>
                <a:gd name="T55" fmla="*/ 140 h 1818"/>
                <a:gd name="T56" fmla="*/ 141 w 1684"/>
                <a:gd name="T57" fmla="*/ 135 h 181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684" h="1818">
                  <a:moveTo>
                    <a:pt x="295" y="0"/>
                  </a:moveTo>
                  <a:lnTo>
                    <a:pt x="221" y="74"/>
                  </a:lnTo>
                  <a:lnTo>
                    <a:pt x="156" y="156"/>
                  </a:lnTo>
                  <a:lnTo>
                    <a:pt x="101" y="246"/>
                  </a:lnTo>
                  <a:lnTo>
                    <a:pt x="58" y="344"/>
                  </a:lnTo>
                  <a:lnTo>
                    <a:pt x="26" y="447"/>
                  </a:lnTo>
                  <a:lnTo>
                    <a:pt x="8" y="555"/>
                  </a:lnTo>
                  <a:lnTo>
                    <a:pt x="0" y="666"/>
                  </a:lnTo>
                  <a:lnTo>
                    <a:pt x="6" y="778"/>
                  </a:lnTo>
                  <a:lnTo>
                    <a:pt x="24" y="891"/>
                  </a:lnTo>
                  <a:lnTo>
                    <a:pt x="54" y="1003"/>
                  </a:lnTo>
                  <a:lnTo>
                    <a:pt x="95" y="1113"/>
                  </a:lnTo>
                  <a:lnTo>
                    <a:pt x="149" y="1219"/>
                  </a:lnTo>
                  <a:lnTo>
                    <a:pt x="212" y="1320"/>
                  </a:lnTo>
                  <a:lnTo>
                    <a:pt x="285" y="1414"/>
                  </a:lnTo>
                  <a:lnTo>
                    <a:pt x="368" y="1501"/>
                  </a:lnTo>
                  <a:lnTo>
                    <a:pt x="458" y="1578"/>
                  </a:lnTo>
                  <a:lnTo>
                    <a:pt x="555" y="1647"/>
                  </a:lnTo>
                  <a:lnTo>
                    <a:pt x="657" y="1705"/>
                  </a:lnTo>
                  <a:lnTo>
                    <a:pt x="763" y="1751"/>
                  </a:lnTo>
                  <a:lnTo>
                    <a:pt x="873" y="1785"/>
                  </a:lnTo>
                  <a:lnTo>
                    <a:pt x="983" y="1808"/>
                  </a:lnTo>
                  <a:lnTo>
                    <a:pt x="1094" y="1818"/>
                  </a:lnTo>
                  <a:lnTo>
                    <a:pt x="1204" y="1815"/>
                  </a:lnTo>
                  <a:lnTo>
                    <a:pt x="1310" y="1798"/>
                  </a:lnTo>
                  <a:lnTo>
                    <a:pt x="1413" y="1771"/>
                  </a:lnTo>
                  <a:lnTo>
                    <a:pt x="1510" y="1731"/>
                  </a:lnTo>
                  <a:lnTo>
                    <a:pt x="1601" y="1679"/>
                  </a:lnTo>
                  <a:lnTo>
                    <a:pt x="1684" y="1616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61" name="Line 304"/>
            <p:cNvSpPr>
              <a:spLocks noChangeShapeType="1"/>
            </p:cNvSpPr>
            <p:nvPr/>
          </p:nvSpPr>
          <p:spPr bwMode="auto">
            <a:xfrm flipH="1">
              <a:off x="2857" y="1906"/>
              <a:ext cx="45" cy="39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62" name="Freeform 305"/>
            <p:cNvSpPr>
              <a:spLocks/>
            </p:cNvSpPr>
            <p:nvPr/>
          </p:nvSpPr>
          <p:spPr bwMode="auto">
            <a:xfrm>
              <a:off x="2899" y="1970"/>
              <a:ext cx="78" cy="114"/>
            </a:xfrm>
            <a:custGeom>
              <a:avLst/>
              <a:gdLst>
                <a:gd name="T0" fmla="*/ 75 w 936"/>
                <a:gd name="T1" fmla="*/ 114 h 1372"/>
                <a:gd name="T2" fmla="*/ 77 w 936"/>
                <a:gd name="T3" fmla="*/ 105 h 1372"/>
                <a:gd name="T4" fmla="*/ 78 w 936"/>
                <a:gd name="T5" fmla="*/ 96 h 1372"/>
                <a:gd name="T6" fmla="*/ 78 w 936"/>
                <a:gd name="T7" fmla="*/ 87 h 1372"/>
                <a:gd name="T8" fmla="*/ 77 w 936"/>
                <a:gd name="T9" fmla="*/ 78 h 1372"/>
                <a:gd name="T10" fmla="*/ 74 w 936"/>
                <a:gd name="T11" fmla="*/ 69 h 1372"/>
                <a:gd name="T12" fmla="*/ 71 w 936"/>
                <a:gd name="T13" fmla="*/ 59 h 1372"/>
                <a:gd name="T14" fmla="*/ 67 w 936"/>
                <a:gd name="T15" fmla="*/ 51 h 1372"/>
                <a:gd name="T16" fmla="*/ 62 w 936"/>
                <a:gd name="T17" fmla="*/ 42 h 1372"/>
                <a:gd name="T18" fmla="*/ 56 w 936"/>
                <a:gd name="T19" fmla="*/ 34 h 1372"/>
                <a:gd name="T20" fmla="*/ 50 w 936"/>
                <a:gd name="T21" fmla="*/ 27 h 1372"/>
                <a:gd name="T22" fmla="*/ 43 w 936"/>
                <a:gd name="T23" fmla="*/ 21 h 1372"/>
                <a:gd name="T24" fmla="*/ 35 w 936"/>
                <a:gd name="T25" fmla="*/ 15 h 1372"/>
                <a:gd name="T26" fmla="*/ 27 w 936"/>
                <a:gd name="T27" fmla="*/ 10 h 1372"/>
                <a:gd name="T28" fmla="*/ 18 w 936"/>
                <a:gd name="T29" fmla="*/ 5 h 1372"/>
                <a:gd name="T30" fmla="*/ 9 w 936"/>
                <a:gd name="T31" fmla="*/ 2 h 1372"/>
                <a:gd name="T32" fmla="*/ 0 w 936"/>
                <a:gd name="T33" fmla="*/ 0 h 13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36" h="1372">
                  <a:moveTo>
                    <a:pt x="905" y="1372"/>
                  </a:moveTo>
                  <a:lnTo>
                    <a:pt x="927" y="1266"/>
                  </a:lnTo>
                  <a:lnTo>
                    <a:pt x="936" y="1158"/>
                  </a:lnTo>
                  <a:lnTo>
                    <a:pt x="933" y="1047"/>
                  </a:lnTo>
                  <a:lnTo>
                    <a:pt x="919" y="935"/>
                  </a:lnTo>
                  <a:lnTo>
                    <a:pt x="892" y="825"/>
                  </a:lnTo>
                  <a:lnTo>
                    <a:pt x="854" y="716"/>
                  </a:lnTo>
                  <a:lnTo>
                    <a:pt x="805" y="610"/>
                  </a:lnTo>
                  <a:lnTo>
                    <a:pt x="745" y="509"/>
                  </a:lnTo>
                  <a:lnTo>
                    <a:pt x="675" y="414"/>
                  </a:lnTo>
                  <a:lnTo>
                    <a:pt x="597" y="327"/>
                  </a:lnTo>
                  <a:lnTo>
                    <a:pt x="511" y="247"/>
                  </a:lnTo>
                  <a:lnTo>
                    <a:pt x="418" y="176"/>
                  </a:lnTo>
                  <a:lnTo>
                    <a:pt x="319" y="115"/>
                  </a:lnTo>
                  <a:lnTo>
                    <a:pt x="215" y="65"/>
                  </a:lnTo>
                  <a:lnTo>
                    <a:pt x="109" y="26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63" name="Line 306"/>
            <p:cNvSpPr>
              <a:spLocks noChangeShapeType="1"/>
            </p:cNvSpPr>
            <p:nvPr/>
          </p:nvSpPr>
          <p:spPr bwMode="auto">
            <a:xfrm flipV="1">
              <a:off x="2899" y="1906"/>
              <a:ext cx="3" cy="6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64" name="Freeform 307"/>
            <p:cNvSpPr>
              <a:spLocks/>
            </p:cNvSpPr>
            <p:nvPr/>
          </p:nvSpPr>
          <p:spPr bwMode="auto">
            <a:xfrm>
              <a:off x="2902" y="1906"/>
              <a:ext cx="139" cy="203"/>
            </a:xfrm>
            <a:custGeom>
              <a:avLst/>
              <a:gdLst>
                <a:gd name="T0" fmla="*/ 134 w 1664"/>
                <a:gd name="T1" fmla="*/ 203 h 2440"/>
                <a:gd name="T2" fmla="*/ 137 w 1664"/>
                <a:gd name="T3" fmla="*/ 191 h 2440"/>
                <a:gd name="T4" fmla="*/ 138 w 1664"/>
                <a:gd name="T5" fmla="*/ 179 h 2440"/>
                <a:gd name="T6" fmla="*/ 139 w 1664"/>
                <a:gd name="T7" fmla="*/ 167 h 2440"/>
                <a:gd name="T8" fmla="*/ 138 w 1664"/>
                <a:gd name="T9" fmla="*/ 154 h 2440"/>
                <a:gd name="T10" fmla="*/ 137 w 1664"/>
                <a:gd name="T11" fmla="*/ 142 h 2440"/>
                <a:gd name="T12" fmla="*/ 134 w 1664"/>
                <a:gd name="T13" fmla="*/ 129 h 2440"/>
                <a:gd name="T14" fmla="*/ 131 w 1664"/>
                <a:gd name="T15" fmla="*/ 117 h 2440"/>
                <a:gd name="T16" fmla="*/ 126 w 1664"/>
                <a:gd name="T17" fmla="*/ 104 h 2440"/>
                <a:gd name="T18" fmla="*/ 121 w 1664"/>
                <a:gd name="T19" fmla="*/ 93 h 2440"/>
                <a:gd name="T20" fmla="*/ 114 w 1664"/>
                <a:gd name="T21" fmla="*/ 81 h 2440"/>
                <a:gd name="T22" fmla="*/ 107 w 1664"/>
                <a:gd name="T23" fmla="*/ 70 h 2440"/>
                <a:gd name="T24" fmla="*/ 99 w 1664"/>
                <a:gd name="T25" fmla="*/ 59 h 2440"/>
                <a:gd name="T26" fmla="*/ 90 w 1664"/>
                <a:gd name="T27" fmla="*/ 50 h 2440"/>
                <a:gd name="T28" fmla="*/ 80 w 1664"/>
                <a:gd name="T29" fmla="*/ 40 h 2440"/>
                <a:gd name="T30" fmla="*/ 70 w 1664"/>
                <a:gd name="T31" fmla="*/ 32 h 2440"/>
                <a:gd name="T32" fmla="*/ 59 w 1664"/>
                <a:gd name="T33" fmla="*/ 24 h 2440"/>
                <a:gd name="T34" fmla="*/ 48 w 1664"/>
                <a:gd name="T35" fmla="*/ 18 h 2440"/>
                <a:gd name="T36" fmla="*/ 36 w 1664"/>
                <a:gd name="T37" fmla="*/ 12 h 2440"/>
                <a:gd name="T38" fmla="*/ 24 w 1664"/>
                <a:gd name="T39" fmla="*/ 7 h 2440"/>
                <a:gd name="T40" fmla="*/ 12 w 1664"/>
                <a:gd name="T41" fmla="*/ 3 h 2440"/>
                <a:gd name="T42" fmla="*/ 0 w 1664"/>
                <a:gd name="T43" fmla="*/ 0 h 244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64" h="2440">
                  <a:moveTo>
                    <a:pt x="1608" y="2440"/>
                  </a:moveTo>
                  <a:lnTo>
                    <a:pt x="1639" y="2297"/>
                  </a:lnTo>
                  <a:lnTo>
                    <a:pt x="1657" y="2151"/>
                  </a:lnTo>
                  <a:lnTo>
                    <a:pt x="1664" y="2003"/>
                  </a:lnTo>
                  <a:lnTo>
                    <a:pt x="1657" y="1853"/>
                  </a:lnTo>
                  <a:lnTo>
                    <a:pt x="1639" y="1701"/>
                  </a:lnTo>
                  <a:lnTo>
                    <a:pt x="1607" y="1550"/>
                  </a:lnTo>
                  <a:lnTo>
                    <a:pt x="1565" y="1401"/>
                  </a:lnTo>
                  <a:lnTo>
                    <a:pt x="1509" y="1255"/>
                  </a:lnTo>
                  <a:lnTo>
                    <a:pt x="1443" y="1112"/>
                  </a:lnTo>
                  <a:lnTo>
                    <a:pt x="1366" y="973"/>
                  </a:lnTo>
                  <a:lnTo>
                    <a:pt x="1279" y="841"/>
                  </a:lnTo>
                  <a:lnTo>
                    <a:pt x="1181" y="714"/>
                  </a:lnTo>
                  <a:lnTo>
                    <a:pt x="1075" y="596"/>
                  </a:lnTo>
                  <a:lnTo>
                    <a:pt x="960" y="485"/>
                  </a:lnTo>
                  <a:lnTo>
                    <a:pt x="838" y="384"/>
                  </a:lnTo>
                  <a:lnTo>
                    <a:pt x="709" y="292"/>
                  </a:lnTo>
                  <a:lnTo>
                    <a:pt x="575" y="211"/>
                  </a:lnTo>
                  <a:lnTo>
                    <a:pt x="435" y="140"/>
                  </a:lnTo>
                  <a:lnTo>
                    <a:pt x="293" y="81"/>
                  </a:lnTo>
                  <a:lnTo>
                    <a:pt x="147" y="35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65" name="Freeform 308"/>
            <p:cNvSpPr>
              <a:spLocks/>
            </p:cNvSpPr>
            <p:nvPr/>
          </p:nvSpPr>
          <p:spPr bwMode="auto">
            <a:xfrm>
              <a:off x="2883" y="2084"/>
              <a:ext cx="250" cy="174"/>
            </a:xfrm>
            <a:custGeom>
              <a:avLst/>
              <a:gdLst>
                <a:gd name="T0" fmla="*/ 239 w 3002"/>
                <a:gd name="T1" fmla="*/ 174 h 2087"/>
                <a:gd name="T2" fmla="*/ 204 w 3002"/>
                <a:gd name="T3" fmla="*/ 160 h 2087"/>
                <a:gd name="T4" fmla="*/ 210 w 3002"/>
                <a:gd name="T5" fmla="*/ 155 h 2087"/>
                <a:gd name="T6" fmla="*/ 68 w 3002"/>
                <a:gd name="T7" fmla="*/ 98 h 2087"/>
                <a:gd name="T8" fmla="*/ 62 w 3002"/>
                <a:gd name="T9" fmla="*/ 103 h 2087"/>
                <a:gd name="T10" fmla="*/ 0 w 3002"/>
                <a:gd name="T11" fmla="*/ 79 h 2087"/>
                <a:gd name="T12" fmla="*/ 91 w 3002"/>
                <a:gd name="T13" fmla="*/ 0 h 2087"/>
                <a:gd name="T14" fmla="*/ 153 w 3002"/>
                <a:gd name="T15" fmla="*/ 25 h 2087"/>
                <a:gd name="T16" fmla="*/ 108 w 3002"/>
                <a:gd name="T17" fmla="*/ 64 h 2087"/>
                <a:gd name="T18" fmla="*/ 250 w 3002"/>
                <a:gd name="T19" fmla="*/ 120 h 20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02" h="2087">
                  <a:moveTo>
                    <a:pt x="2875" y="2087"/>
                  </a:moveTo>
                  <a:lnTo>
                    <a:pt x="2449" y="1917"/>
                  </a:lnTo>
                  <a:lnTo>
                    <a:pt x="2519" y="1857"/>
                  </a:lnTo>
                  <a:lnTo>
                    <a:pt x="816" y="1181"/>
                  </a:lnTo>
                  <a:lnTo>
                    <a:pt x="745" y="1240"/>
                  </a:lnTo>
                  <a:lnTo>
                    <a:pt x="0" y="945"/>
                  </a:lnTo>
                  <a:lnTo>
                    <a:pt x="1098" y="0"/>
                  </a:lnTo>
                  <a:lnTo>
                    <a:pt x="1843" y="296"/>
                  </a:lnTo>
                  <a:lnTo>
                    <a:pt x="1299" y="764"/>
                  </a:lnTo>
                  <a:lnTo>
                    <a:pt x="3002" y="1441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66" name="Line 309"/>
            <p:cNvSpPr>
              <a:spLocks noChangeShapeType="1"/>
            </p:cNvSpPr>
            <p:nvPr/>
          </p:nvSpPr>
          <p:spPr bwMode="auto">
            <a:xfrm flipH="1" flipV="1">
              <a:off x="3138" y="2200"/>
              <a:ext cx="35" cy="1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67" name="Freeform 310"/>
            <p:cNvSpPr>
              <a:spLocks/>
            </p:cNvSpPr>
            <p:nvPr/>
          </p:nvSpPr>
          <p:spPr bwMode="auto">
            <a:xfrm>
              <a:off x="3182" y="1888"/>
              <a:ext cx="71" cy="273"/>
            </a:xfrm>
            <a:custGeom>
              <a:avLst/>
              <a:gdLst>
                <a:gd name="T0" fmla="*/ 5 w 841"/>
                <a:gd name="T1" fmla="*/ 0 h 3272"/>
                <a:gd name="T2" fmla="*/ 2 w 841"/>
                <a:gd name="T3" fmla="*/ 18 h 3272"/>
                <a:gd name="T4" fmla="*/ 1 w 841"/>
                <a:gd name="T5" fmla="*/ 37 h 3272"/>
                <a:gd name="T6" fmla="*/ 0 w 841"/>
                <a:gd name="T7" fmla="*/ 55 h 3272"/>
                <a:gd name="T8" fmla="*/ 0 w 841"/>
                <a:gd name="T9" fmla="*/ 74 h 3272"/>
                <a:gd name="T10" fmla="*/ 2 w 841"/>
                <a:gd name="T11" fmla="*/ 93 h 3272"/>
                <a:gd name="T12" fmla="*/ 4 w 841"/>
                <a:gd name="T13" fmla="*/ 112 h 3272"/>
                <a:gd name="T14" fmla="*/ 8 w 841"/>
                <a:gd name="T15" fmla="*/ 130 h 3272"/>
                <a:gd name="T16" fmla="*/ 12 w 841"/>
                <a:gd name="T17" fmla="*/ 149 h 3272"/>
                <a:gd name="T18" fmla="*/ 18 w 841"/>
                <a:gd name="T19" fmla="*/ 168 h 3272"/>
                <a:gd name="T20" fmla="*/ 24 w 841"/>
                <a:gd name="T21" fmla="*/ 186 h 3272"/>
                <a:gd name="T22" fmla="*/ 32 w 841"/>
                <a:gd name="T23" fmla="*/ 204 h 3272"/>
                <a:gd name="T24" fmla="*/ 40 w 841"/>
                <a:gd name="T25" fmla="*/ 222 h 3272"/>
                <a:gd name="T26" fmla="*/ 50 w 841"/>
                <a:gd name="T27" fmla="*/ 239 h 3272"/>
                <a:gd name="T28" fmla="*/ 60 w 841"/>
                <a:gd name="T29" fmla="*/ 256 h 3272"/>
                <a:gd name="T30" fmla="*/ 71 w 841"/>
                <a:gd name="T31" fmla="*/ 273 h 32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41" h="3272">
                  <a:moveTo>
                    <a:pt x="59" y="0"/>
                  </a:moveTo>
                  <a:lnTo>
                    <a:pt x="28" y="217"/>
                  </a:lnTo>
                  <a:lnTo>
                    <a:pt x="7" y="438"/>
                  </a:lnTo>
                  <a:lnTo>
                    <a:pt x="0" y="660"/>
                  </a:lnTo>
                  <a:lnTo>
                    <a:pt x="4" y="885"/>
                  </a:lnTo>
                  <a:lnTo>
                    <a:pt x="21" y="1110"/>
                  </a:lnTo>
                  <a:lnTo>
                    <a:pt x="50" y="1337"/>
                  </a:lnTo>
                  <a:lnTo>
                    <a:pt x="92" y="1562"/>
                  </a:lnTo>
                  <a:lnTo>
                    <a:pt x="146" y="1786"/>
                  </a:lnTo>
                  <a:lnTo>
                    <a:pt x="212" y="2009"/>
                  </a:lnTo>
                  <a:lnTo>
                    <a:pt x="289" y="2229"/>
                  </a:lnTo>
                  <a:lnTo>
                    <a:pt x="377" y="2447"/>
                  </a:lnTo>
                  <a:lnTo>
                    <a:pt x="477" y="2660"/>
                  </a:lnTo>
                  <a:lnTo>
                    <a:pt x="588" y="2870"/>
                  </a:lnTo>
                  <a:lnTo>
                    <a:pt x="710" y="3074"/>
                  </a:lnTo>
                  <a:lnTo>
                    <a:pt x="841" y="3272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68" name="Line 311"/>
            <p:cNvSpPr>
              <a:spLocks noChangeShapeType="1"/>
            </p:cNvSpPr>
            <p:nvPr/>
          </p:nvSpPr>
          <p:spPr bwMode="auto">
            <a:xfrm>
              <a:off x="3252" y="2224"/>
              <a:ext cx="2" cy="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69" name="Freeform 312"/>
            <p:cNvSpPr>
              <a:spLocks/>
            </p:cNvSpPr>
            <p:nvPr/>
          </p:nvSpPr>
          <p:spPr bwMode="auto">
            <a:xfrm>
              <a:off x="3156" y="2229"/>
              <a:ext cx="50" cy="29"/>
            </a:xfrm>
            <a:custGeom>
              <a:avLst/>
              <a:gdLst>
                <a:gd name="T0" fmla="*/ 50 w 603"/>
                <a:gd name="T1" fmla="*/ 29 h 343"/>
                <a:gd name="T2" fmla="*/ 46 w 603"/>
                <a:gd name="T3" fmla="*/ 23 h 343"/>
                <a:gd name="T4" fmla="*/ 42 w 603"/>
                <a:gd name="T5" fmla="*/ 18 h 343"/>
                <a:gd name="T6" fmla="*/ 37 w 603"/>
                <a:gd name="T7" fmla="*/ 13 h 343"/>
                <a:gd name="T8" fmla="*/ 31 w 603"/>
                <a:gd name="T9" fmla="*/ 8 h 343"/>
                <a:gd name="T10" fmla="*/ 25 w 603"/>
                <a:gd name="T11" fmla="*/ 5 h 343"/>
                <a:gd name="T12" fmla="*/ 19 w 603"/>
                <a:gd name="T13" fmla="*/ 2 h 343"/>
                <a:gd name="T14" fmla="*/ 13 w 603"/>
                <a:gd name="T15" fmla="*/ 1 h 343"/>
                <a:gd name="T16" fmla="*/ 6 w 603"/>
                <a:gd name="T17" fmla="*/ 0 h 343"/>
                <a:gd name="T18" fmla="*/ 0 w 603"/>
                <a:gd name="T19" fmla="*/ 0 h 3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3" h="343">
                  <a:moveTo>
                    <a:pt x="603" y="343"/>
                  </a:moveTo>
                  <a:lnTo>
                    <a:pt x="558" y="272"/>
                  </a:lnTo>
                  <a:lnTo>
                    <a:pt x="506" y="207"/>
                  </a:lnTo>
                  <a:lnTo>
                    <a:pt x="445" y="148"/>
                  </a:lnTo>
                  <a:lnTo>
                    <a:pt x="378" y="99"/>
                  </a:lnTo>
                  <a:lnTo>
                    <a:pt x="307" y="59"/>
                  </a:lnTo>
                  <a:lnTo>
                    <a:pt x="232" y="28"/>
                  </a:lnTo>
                  <a:lnTo>
                    <a:pt x="154" y="8"/>
                  </a:lnTo>
                  <a:lnTo>
                    <a:pt x="77" y="0"/>
                  </a:lnTo>
                  <a:lnTo>
                    <a:pt x="0" y="2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70" name="Line 313"/>
            <p:cNvSpPr>
              <a:spLocks noChangeShapeType="1"/>
            </p:cNvSpPr>
            <p:nvPr/>
          </p:nvSpPr>
          <p:spPr bwMode="auto">
            <a:xfrm flipV="1">
              <a:off x="3122" y="2214"/>
              <a:ext cx="51" cy="4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71" name="Freeform 314"/>
            <p:cNvSpPr>
              <a:spLocks/>
            </p:cNvSpPr>
            <p:nvPr/>
          </p:nvSpPr>
          <p:spPr bwMode="auto">
            <a:xfrm>
              <a:off x="3173" y="2185"/>
              <a:ext cx="84" cy="29"/>
            </a:xfrm>
            <a:custGeom>
              <a:avLst/>
              <a:gdLst>
                <a:gd name="T0" fmla="*/ 84 w 1005"/>
                <a:gd name="T1" fmla="*/ 29 h 349"/>
                <a:gd name="T2" fmla="*/ 80 w 1005"/>
                <a:gd name="T3" fmla="*/ 22 h 349"/>
                <a:gd name="T4" fmla="*/ 76 w 1005"/>
                <a:gd name="T5" fmla="*/ 17 h 349"/>
                <a:gd name="T6" fmla="*/ 70 w 1005"/>
                <a:gd name="T7" fmla="*/ 12 h 349"/>
                <a:gd name="T8" fmla="*/ 64 w 1005"/>
                <a:gd name="T9" fmla="*/ 8 h 349"/>
                <a:gd name="T10" fmla="*/ 58 w 1005"/>
                <a:gd name="T11" fmla="*/ 4 h 349"/>
                <a:gd name="T12" fmla="*/ 51 w 1005"/>
                <a:gd name="T13" fmla="*/ 2 h 349"/>
                <a:gd name="T14" fmla="*/ 45 w 1005"/>
                <a:gd name="T15" fmla="*/ 0 h 349"/>
                <a:gd name="T16" fmla="*/ 38 w 1005"/>
                <a:gd name="T17" fmla="*/ 0 h 349"/>
                <a:gd name="T18" fmla="*/ 31 w 1005"/>
                <a:gd name="T19" fmla="*/ 1 h 349"/>
                <a:gd name="T20" fmla="*/ 25 w 1005"/>
                <a:gd name="T21" fmla="*/ 2 h 349"/>
                <a:gd name="T22" fmla="*/ 19 w 1005"/>
                <a:gd name="T23" fmla="*/ 5 h 349"/>
                <a:gd name="T24" fmla="*/ 14 w 1005"/>
                <a:gd name="T25" fmla="*/ 8 h 349"/>
                <a:gd name="T26" fmla="*/ 9 w 1005"/>
                <a:gd name="T27" fmla="*/ 12 h 349"/>
                <a:gd name="T28" fmla="*/ 5 w 1005"/>
                <a:gd name="T29" fmla="*/ 17 h 349"/>
                <a:gd name="T30" fmla="*/ 2 w 1005"/>
                <a:gd name="T31" fmla="*/ 23 h 349"/>
                <a:gd name="T32" fmla="*/ 0 w 1005"/>
                <a:gd name="T33" fmla="*/ 29 h 34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05" h="349">
                  <a:moveTo>
                    <a:pt x="1005" y="343"/>
                  </a:moveTo>
                  <a:lnTo>
                    <a:pt x="959" y="270"/>
                  </a:lnTo>
                  <a:lnTo>
                    <a:pt x="904" y="202"/>
                  </a:lnTo>
                  <a:lnTo>
                    <a:pt x="840" y="143"/>
                  </a:lnTo>
                  <a:lnTo>
                    <a:pt x="770" y="93"/>
                  </a:lnTo>
                  <a:lnTo>
                    <a:pt x="695" y="53"/>
                  </a:lnTo>
                  <a:lnTo>
                    <a:pt x="616" y="23"/>
                  </a:lnTo>
                  <a:lnTo>
                    <a:pt x="536" y="5"/>
                  </a:lnTo>
                  <a:lnTo>
                    <a:pt x="454" y="0"/>
                  </a:lnTo>
                  <a:lnTo>
                    <a:pt x="375" y="7"/>
                  </a:lnTo>
                  <a:lnTo>
                    <a:pt x="300" y="25"/>
                  </a:lnTo>
                  <a:lnTo>
                    <a:pt x="229" y="55"/>
                  </a:lnTo>
                  <a:lnTo>
                    <a:pt x="165" y="96"/>
                  </a:lnTo>
                  <a:lnTo>
                    <a:pt x="109" y="147"/>
                  </a:lnTo>
                  <a:lnTo>
                    <a:pt x="63" y="208"/>
                  </a:lnTo>
                  <a:lnTo>
                    <a:pt x="26" y="275"/>
                  </a:lnTo>
                  <a:lnTo>
                    <a:pt x="0" y="349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72" name="Freeform 315"/>
            <p:cNvSpPr>
              <a:spLocks/>
            </p:cNvSpPr>
            <p:nvPr/>
          </p:nvSpPr>
          <p:spPr bwMode="auto">
            <a:xfrm>
              <a:off x="3216" y="2220"/>
              <a:ext cx="21" cy="23"/>
            </a:xfrm>
            <a:custGeom>
              <a:avLst/>
              <a:gdLst>
                <a:gd name="T0" fmla="*/ 7 w 259"/>
                <a:gd name="T1" fmla="*/ 23 h 281"/>
                <a:gd name="T2" fmla="*/ 3 w 259"/>
                <a:gd name="T3" fmla="*/ 16 h 281"/>
                <a:gd name="T4" fmla="*/ 2 w 259"/>
                <a:gd name="T5" fmla="*/ 13 h 281"/>
                <a:gd name="T6" fmla="*/ 1 w 259"/>
                <a:gd name="T7" fmla="*/ 10 h 281"/>
                <a:gd name="T8" fmla="*/ 0 w 259"/>
                <a:gd name="T9" fmla="*/ 7 h 281"/>
                <a:gd name="T10" fmla="*/ 0 w 259"/>
                <a:gd name="T11" fmla="*/ 5 h 281"/>
                <a:gd name="T12" fmla="*/ 0 w 259"/>
                <a:gd name="T13" fmla="*/ 3 h 281"/>
                <a:gd name="T14" fmla="*/ 2 w 259"/>
                <a:gd name="T15" fmla="*/ 1 h 281"/>
                <a:gd name="T16" fmla="*/ 3 w 259"/>
                <a:gd name="T17" fmla="*/ 0 h 281"/>
                <a:gd name="T18" fmla="*/ 6 w 259"/>
                <a:gd name="T19" fmla="*/ 0 h 281"/>
                <a:gd name="T20" fmla="*/ 8 w 259"/>
                <a:gd name="T21" fmla="*/ 0 h 281"/>
                <a:gd name="T22" fmla="*/ 11 w 259"/>
                <a:gd name="T23" fmla="*/ 1 h 281"/>
                <a:gd name="T24" fmla="*/ 14 w 259"/>
                <a:gd name="T25" fmla="*/ 3 h 281"/>
                <a:gd name="T26" fmla="*/ 17 w 259"/>
                <a:gd name="T27" fmla="*/ 5 h 281"/>
                <a:gd name="T28" fmla="*/ 19 w 259"/>
                <a:gd name="T29" fmla="*/ 7 h 281"/>
                <a:gd name="T30" fmla="*/ 21 w 259"/>
                <a:gd name="T31" fmla="*/ 11 h 28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9" h="281">
                  <a:moveTo>
                    <a:pt x="83" y="281"/>
                  </a:moveTo>
                  <a:lnTo>
                    <a:pt x="41" y="197"/>
                  </a:lnTo>
                  <a:lnTo>
                    <a:pt x="24" y="157"/>
                  </a:lnTo>
                  <a:lnTo>
                    <a:pt x="10" y="121"/>
                  </a:lnTo>
                  <a:lnTo>
                    <a:pt x="2" y="88"/>
                  </a:lnTo>
                  <a:lnTo>
                    <a:pt x="0" y="59"/>
                  </a:lnTo>
                  <a:lnTo>
                    <a:pt x="6" y="34"/>
                  </a:lnTo>
                  <a:lnTo>
                    <a:pt x="19" y="16"/>
                  </a:lnTo>
                  <a:lnTo>
                    <a:pt x="40" y="5"/>
                  </a:lnTo>
                  <a:lnTo>
                    <a:pt x="68" y="0"/>
                  </a:lnTo>
                  <a:lnTo>
                    <a:pt x="101" y="3"/>
                  </a:lnTo>
                  <a:lnTo>
                    <a:pt x="135" y="14"/>
                  </a:lnTo>
                  <a:lnTo>
                    <a:pt x="170" y="32"/>
                  </a:lnTo>
                  <a:lnTo>
                    <a:pt x="204" y="59"/>
                  </a:lnTo>
                  <a:lnTo>
                    <a:pt x="234" y="91"/>
                  </a:lnTo>
                  <a:lnTo>
                    <a:pt x="259" y="13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73" name="Freeform 316"/>
            <p:cNvSpPr>
              <a:spLocks/>
            </p:cNvSpPr>
            <p:nvPr/>
          </p:nvSpPr>
          <p:spPr bwMode="auto">
            <a:xfrm>
              <a:off x="3138" y="2148"/>
              <a:ext cx="151" cy="52"/>
            </a:xfrm>
            <a:custGeom>
              <a:avLst/>
              <a:gdLst>
                <a:gd name="T0" fmla="*/ 151 w 1809"/>
                <a:gd name="T1" fmla="*/ 51 h 627"/>
                <a:gd name="T2" fmla="*/ 146 w 1809"/>
                <a:gd name="T3" fmla="*/ 43 h 627"/>
                <a:gd name="T4" fmla="*/ 140 w 1809"/>
                <a:gd name="T5" fmla="*/ 35 h 627"/>
                <a:gd name="T6" fmla="*/ 133 w 1809"/>
                <a:gd name="T7" fmla="*/ 27 h 627"/>
                <a:gd name="T8" fmla="*/ 126 w 1809"/>
                <a:gd name="T9" fmla="*/ 21 h 627"/>
                <a:gd name="T10" fmla="*/ 118 w 1809"/>
                <a:gd name="T11" fmla="*/ 15 h 627"/>
                <a:gd name="T12" fmla="*/ 109 w 1809"/>
                <a:gd name="T13" fmla="*/ 10 h 627"/>
                <a:gd name="T14" fmla="*/ 100 w 1809"/>
                <a:gd name="T15" fmla="*/ 6 h 627"/>
                <a:gd name="T16" fmla="*/ 91 w 1809"/>
                <a:gd name="T17" fmla="*/ 3 h 627"/>
                <a:gd name="T18" fmla="*/ 82 w 1809"/>
                <a:gd name="T19" fmla="*/ 1 h 627"/>
                <a:gd name="T20" fmla="*/ 73 w 1809"/>
                <a:gd name="T21" fmla="*/ 0 h 627"/>
                <a:gd name="T22" fmla="*/ 64 w 1809"/>
                <a:gd name="T23" fmla="*/ 0 h 627"/>
                <a:gd name="T24" fmla="*/ 55 w 1809"/>
                <a:gd name="T25" fmla="*/ 1 h 627"/>
                <a:gd name="T26" fmla="*/ 46 w 1809"/>
                <a:gd name="T27" fmla="*/ 3 h 627"/>
                <a:gd name="T28" fmla="*/ 38 w 1809"/>
                <a:gd name="T29" fmla="*/ 6 h 627"/>
                <a:gd name="T30" fmla="*/ 30 w 1809"/>
                <a:gd name="T31" fmla="*/ 11 h 627"/>
                <a:gd name="T32" fmla="*/ 23 w 1809"/>
                <a:gd name="T33" fmla="*/ 16 h 627"/>
                <a:gd name="T34" fmla="*/ 17 w 1809"/>
                <a:gd name="T35" fmla="*/ 21 h 627"/>
                <a:gd name="T36" fmla="*/ 11 w 1809"/>
                <a:gd name="T37" fmla="*/ 28 h 627"/>
                <a:gd name="T38" fmla="*/ 7 w 1809"/>
                <a:gd name="T39" fmla="*/ 36 h 627"/>
                <a:gd name="T40" fmla="*/ 3 w 1809"/>
                <a:gd name="T41" fmla="*/ 43 h 627"/>
                <a:gd name="T42" fmla="*/ 0 w 1809"/>
                <a:gd name="T43" fmla="*/ 52 h 62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809" h="627">
                  <a:moveTo>
                    <a:pt x="1809" y="616"/>
                  </a:moveTo>
                  <a:lnTo>
                    <a:pt x="1748" y="514"/>
                  </a:lnTo>
                  <a:lnTo>
                    <a:pt x="1677" y="419"/>
                  </a:lnTo>
                  <a:lnTo>
                    <a:pt x="1595" y="330"/>
                  </a:lnTo>
                  <a:lnTo>
                    <a:pt x="1507" y="251"/>
                  </a:lnTo>
                  <a:lnTo>
                    <a:pt x="1411" y="181"/>
                  </a:lnTo>
                  <a:lnTo>
                    <a:pt x="1310" y="121"/>
                  </a:lnTo>
                  <a:lnTo>
                    <a:pt x="1204" y="73"/>
                  </a:lnTo>
                  <a:lnTo>
                    <a:pt x="1095" y="36"/>
                  </a:lnTo>
                  <a:lnTo>
                    <a:pt x="984" y="11"/>
                  </a:lnTo>
                  <a:lnTo>
                    <a:pt x="874" y="0"/>
                  </a:lnTo>
                  <a:lnTo>
                    <a:pt x="764" y="0"/>
                  </a:lnTo>
                  <a:lnTo>
                    <a:pt x="656" y="13"/>
                  </a:lnTo>
                  <a:lnTo>
                    <a:pt x="553" y="39"/>
                  </a:lnTo>
                  <a:lnTo>
                    <a:pt x="455" y="77"/>
                  </a:lnTo>
                  <a:lnTo>
                    <a:pt x="362" y="127"/>
                  </a:lnTo>
                  <a:lnTo>
                    <a:pt x="278" y="188"/>
                  </a:lnTo>
                  <a:lnTo>
                    <a:pt x="202" y="259"/>
                  </a:lnTo>
                  <a:lnTo>
                    <a:pt x="135" y="339"/>
                  </a:lnTo>
                  <a:lnTo>
                    <a:pt x="78" y="429"/>
                  </a:lnTo>
                  <a:lnTo>
                    <a:pt x="33" y="524"/>
                  </a:lnTo>
                  <a:lnTo>
                    <a:pt x="0" y="627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74" name="Line 317"/>
            <p:cNvSpPr>
              <a:spLocks noChangeShapeType="1"/>
            </p:cNvSpPr>
            <p:nvPr/>
          </p:nvSpPr>
          <p:spPr bwMode="auto">
            <a:xfrm flipH="1">
              <a:off x="3133" y="2200"/>
              <a:ext cx="5" cy="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75" name="Freeform 318"/>
            <p:cNvSpPr>
              <a:spLocks/>
            </p:cNvSpPr>
            <p:nvPr/>
          </p:nvSpPr>
          <p:spPr bwMode="auto">
            <a:xfrm>
              <a:off x="3133" y="2169"/>
              <a:ext cx="22" cy="35"/>
            </a:xfrm>
            <a:custGeom>
              <a:avLst/>
              <a:gdLst>
                <a:gd name="T0" fmla="*/ 22 w 264"/>
                <a:gd name="T1" fmla="*/ 0 h 427"/>
                <a:gd name="T2" fmla="*/ 16 w 264"/>
                <a:gd name="T3" fmla="*/ 6 h 427"/>
                <a:gd name="T4" fmla="*/ 11 w 264"/>
                <a:gd name="T5" fmla="*/ 12 h 427"/>
                <a:gd name="T6" fmla="*/ 6 w 264"/>
                <a:gd name="T7" fmla="*/ 19 h 427"/>
                <a:gd name="T8" fmla="*/ 3 w 264"/>
                <a:gd name="T9" fmla="*/ 27 h 427"/>
                <a:gd name="T10" fmla="*/ 0 w 264"/>
                <a:gd name="T11" fmla="*/ 35 h 4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4" h="427">
                  <a:moveTo>
                    <a:pt x="264" y="0"/>
                  </a:moveTo>
                  <a:lnTo>
                    <a:pt x="192" y="70"/>
                  </a:lnTo>
                  <a:lnTo>
                    <a:pt x="129" y="149"/>
                  </a:lnTo>
                  <a:lnTo>
                    <a:pt x="75" y="235"/>
                  </a:lnTo>
                  <a:lnTo>
                    <a:pt x="32" y="328"/>
                  </a:lnTo>
                  <a:lnTo>
                    <a:pt x="0" y="427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76" name="Freeform 319"/>
            <p:cNvSpPr>
              <a:spLocks/>
            </p:cNvSpPr>
            <p:nvPr/>
          </p:nvSpPr>
          <p:spPr bwMode="auto">
            <a:xfrm>
              <a:off x="3206" y="2229"/>
              <a:ext cx="48" cy="29"/>
            </a:xfrm>
            <a:custGeom>
              <a:avLst/>
              <a:gdLst>
                <a:gd name="T0" fmla="*/ 48 w 581"/>
                <a:gd name="T1" fmla="*/ 0 h 349"/>
                <a:gd name="T2" fmla="*/ 31 w 581"/>
                <a:gd name="T3" fmla="*/ 14 h 349"/>
                <a:gd name="T4" fmla="*/ 0 w 581"/>
                <a:gd name="T5" fmla="*/ 29 h 349"/>
                <a:gd name="T6" fmla="*/ 17 w 581"/>
                <a:gd name="T7" fmla="*/ 15 h 349"/>
                <a:gd name="T8" fmla="*/ 48 w 581"/>
                <a:gd name="T9" fmla="*/ 0 h 3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1" h="349">
                  <a:moveTo>
                    <a:pt x="581" y="0"/>
                  </a:moveTo>
                  <a:lnTo>
                    <a:pt x="378" y="174"/>
                  </a:lnTo>
                  <a:lnTo>
                    <a:pt x="0" y="349"/>
                  </a:lnTo>
                  <a:lnTo>
                    <a:pt x="202" y="175"/>
                  </a:lnTo>
                  <a:lnTo>
                    <a:pt x="581" y="0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77" name="Freeform 320"/>
            <p:cNvSpPr>
              <a:spLocks/>
            </p:cNvSpPr>
            <p:nvPr/>
          </p:nvSpPr>
          <p:spPr bwMode="auto">
            <a:xfrm>
              <a:off x="3237" y="2199"/>
              <a:ext cx="52" cy="32"/>
            </a:xfrm>
            <a:custGeom>
              <a:avLst/>
              <a:gdLst>
                <a:gd name="T0" fmla="*/ 0 w 615"/>
                <a:gd name="T1" fmla="*/ 32 h 379"/>
                <a:gd name="T2" fmla="*/ 20 w 615"/>
                <a:gd name="T3" fmla="*/ 15 h 379"/>
                <a:gd name="T4" fmla="*/ 52 w 615"/>
                <a:gd name="T5" fmla="*/ 0 h 379"/>
                <a:gd name="T6" fmla="*/ 32 w 615"/>
                <a:gd name="T7" fmla="*/ 17 h 379"/>
                <a:gd name="T8" fmla="*/ 0 w 615"/>
                <a:gd name="T9" fmla="*/ 32 h 3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5" h="379">
                  <a:moveTo>
                    <a:pt x="0" y="379"/>
                  </a:moveTo>
                  <a:lnTo>
                    <a:pt x="237" y="174"/>
                  </a:lnTo>
                  <a:lnTo>
                    <a:pt x="615" y="0"/>
                  </a:lnTo>
                  <a:lnTo>
                    <a:pt x="379" y="204"/>
                  </a:lnTo>
                  <a:lnTo>
                    <a:pt x="0" y="379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78" name="Line 321"/>
            <p:cNvSpPr>
              <a:spLocks noChangeShapeType="1"/>
            </p:cNvSpPr>
            <p:nvPr/>
          </p:nvSpPr>
          <p:spPr bwMode="auto">
            <a:xfrm flipH="1" flipV="1">
              <a:off x="2691" y="2338"/>
              <a:ext cx="361" cy="4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79" name="Freeform 322"/>
            <p:cNvSpPr>
              <a:spLocks/>
            </p:cNvSpPr>
            <p:nvPr/>
          </p:nvSpPr>
          <p:spPr bwMode="auto">
            <a:xfrm>
              <a:off x="2504" y="2081"/>
              <a:ext cx="187" cy="257"/>
            </a:xfrm>
            <a:custGeom>
              <a:avLst/>
              <a:gdLst>
                <a:gd name="T0" fmla="*/ 6 w 2242"/>
                <a:gd name="T1" fmla="*/ 0 h 3074"/>
                <a:gd name="T2" fmla="*/ 3 w 2242"/>
                <a:gd name="T3" fmla="*/ 13 h 3074"/>
                <a:gd name="T4" fmla="*/ 1 w 2242"/>
                <a:gd name="T5" fmla="*/ 27 h 3074"/>
                <a:gd name="T6" fmla="*/ 0 w 2242"/>
                <a:gd name="T7" fmla="*/ 42 h 3074"/>
                <a:gd name="T8" fmla="*/ 0 w 2242"/>
                <a:gd name="T9" fmla="*/ 56 h 3074"/>
                <a:gd name="T10" fmla="*/ 2 w 2242"/>
                <a:gd name="T11" fmla="*/ 70 h 3074"/>
                <a:gd name="T12" fmla="*/ 4 w 2242"/>
                <a:gd name="T13" fmla="*/ 85 h 3074"/>
                <a:gd name="T14" fmla="*/ 7 w 2242"/>
                <a:gd name="T15" fmla="*/ 99 h 3074"/>
                <a:gd name="T16" fmla="*/ 12 w 2242"/>
                <a:gd name="T17" fmla="*/ 113 h 3074"/>
                <a:gd name="T18" fmla="*/ 17 w 2242"/>
                <a:gd name="T19" fmla="*/ 127 h 3074"/>
                <a:gd name="T20" fmla="*/ 24 w 2242"/>
                <a:gd name="T21" fmla="*/ 140 h 3074"/>
                <a:gd name="T22" fmla="*/ 31 w 2242"/>
                <a:gd name="T23" fmla="*/ 154 h 3074"/>
                <a:gd name="T24" fmla="*/ 40 w 2242"/>
                <a:gd name="T25" fmla="*/ 166 h 3074"/>
                <a:gd name="T26" fmla="*/ 49 w 2242"/>
                <a:gd name="T27" fmla="*/ 178 h 3074"/>
                <a:gd name="T28" fmla="*/ 59 w 2242"/>
                <a:gd name="T29" fmla="*/ 190 h 3074"/>
                <a:gd name="T30" fmla="*/ 69 w 2242"/>
                <a:gd name="T31" fmla="*/ 201 h 3074"/>
                <a:gd name="T32" fmla="*/ 81 w 2242"/>
                <a:gd name="T33" fmla="*/ 211 h 3074"/>
                <a:gd name="T34" fmla="*/ 93 w 2242"/>
                <a:gd name="T35" fmla="*/ 220 h 3074"/>
                <a:gd name="T36" fmla="*/ 105 w 2242"/>
                <a:gd name="T37" fmla="*/ 228 h 3074"/>
                <a:gd name="T38" fmla="*/ 118 w 2242"/>
                <a:gd name="T39" fmla="*/ 235 h 3074"/>
                <a:gd name="T40" fmla="*/ 131 w 2242"/>
                <a:gd name="T41" fmla="*/ 242 h 3074"/>
                <a:gd name="T42" fmla="*/ 145 w 2242"/>
                <a:gd name="T43" fmla="*/ 247 h 3074"/>
                <a:gd name="T44" fmla="*/ 159 w 2242"/>
                <a:gd name="T45" fmla="*/ 251 h 3074"/>
                <a:gd name="T46" fmla="*/ 173 w 2242"/>
                <a:gd name="T47" fmla="*/ 255 h 3074"/>
                <a:gd name="T48" fmla="*/ 187 w 2242"/>
                <a:gd name="T49" fmla="*/ 257 h 307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242" h="3074">
                  <a:moveTo>
                    <a:pt x="67" y="0"/>
                  </a:moveTo>
                  <a:lnTo>
                    <a:pt x="32" y="161"/>
                  </a:lnTo>
                  <a:lnTo>
                    <a:pt x="9" y="327"/>
                  </a:lnTo>
                  <a:lnTo>
                    <a:pt x="0" y="497"/>
                  </a:lnTo>
                  <a:lnTo>
                    <a:pt x="2" y="667"/>
                  </a:lnTo>
                  <a:lnTo>
                    <a:pt x="18" y="839"/>
                  </a:lnTo>
                  <a:lnTo>
                    <a:pt x="47" y="1012"/>
                  </a:lnTo>
                  <a:lnTo>
                    <a:pt x="88" y="1183"/>
                  </a:lnTo>
                  <a:lnTo>
                    <a:pt x="142" y="1351"/>
                  </a:lnTo>
                  <a:lnTo>
                    <a:pt x="207" y="1518"/>
                  </a:lnTo>
                  <a:lnTo>
                    <a:pt x="286" y="1679"/>
                  </a:lnTo>
                  <a:lnTo>
                    <a:pt x="374" y="1837"/>
                  </a:lnTo>
                  <a:lnTo>
                    <a:pt x="474" y="1989"/>
                  </a:lnTo>
                  <a:lnTo>
                    <a:pt x="584" y="2133"/>
                  </a:lnTo>
                  <a:lnTo>
                    <a:pt x="703" y="2271"/>
                  </a:lnTo>
                  <a:lnTo>
                    <a:pt x="831" y="2399"/>
                  </a:lnTo>
                  <a:lnTo>
                    <a:pt x="966" y="2519"/>
                  </a:lnTo>
                  <a:lnTo>
                    <a:pt x="1110" y="2629"/>
                  </a:lnTo>
                  <a:lnTo>
                    <a:pt x="1260" y="2728"/>
                  </a:lnTo>
                  <a:lnTo>
                    <a:pt x="1415" y="2816"/>
                  </a:lnTo>
                  <a:lnTo>
                    <a:pt x="1575" y="2892"/>
                  </a:lnTo>
                  <a:lnTo>
                    <a:pt x="1739" y="2957"/>
                  </a:lnTo>
                  <a:lnTo>
                    <a:pt x="1904" y="3008"/>
                  </a:lnTo>
                  <a:lnTo>
                    <a:pt x="2073" y="3049"/>
                  </a:lnTo>
                  <a:lnTo>
                    <a:pt x="2242" y="3074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80" name="Freeform 323"/>
            <p:cNvSpPr>
              <a:spLocks/>
            </p:cNvSpPr>
            <p:nvPr/>
          </p:nvSpPr>
          <p:spPr bwMode="auto">
            <a:xfrm>
              <a:off x="2650" y="2029"/>
              <a:ext cx="162" cy="168"/>
            </a:xfrm>
            <a:custGeom>
              <a:avLst/>
              <a:gdLst>
                <a:gd name="T0" fmla="*/ 87 w 1947"/>
                <a:gd name="T1" fmla="*/ 1 h 2018"/>
                <a:gd name="T2" fmla="*/ 77 w 1947"/>
                <a:gd name="T3" fmla="*/ 0 h 2018"/>
                <a:gd name="T4" fmla="*/ 68 w 1947"/>
                <a:gd name="T5" fmla="*/ 0 h 2018"/>
                <a:gd name="T6" fmla="*/ 59 w 1947"/>
                <a:gd name="T7" fmla="*/ 1 h 2018"/>
                <a:gd name="T8" fmla="*/ 50 w 1947"/>
                <a:gd name="T9" fmla="*/ 3 h 2018"/>
                <a:gd name="T10" fmla="*/ 41 w 1947"/>
                <a:gd name="T11" fmla="*/ 6 h 2018"/>
                <a:gd name="T12" fmla="*/ 33 w 1947"/>
                <a:gd name="T13" fmla="*/ 10 h 2018"/>
                <a:gd name="T14" fmla="*/ 26 w 1947"/>
                <a:gd name="T15" fmla="*/ 16 h 2018"/>
                <a:gd name="T16" fmla="*/ 19 w 1947"/>
                <a:gd name="T17" fmla="*/ 22 h 2018"/>
                <a:gd name="T18" fmla="*/ 14 w 1947"/>
                <a:gd name="T19" fmla="*/ 29 h 2018"/>
                <a:gd name="T20" fmla="*/ 9 w 1947"/>
                <a:gd name="T21" fmla="*/ 36 h 2018"/>
                <a:gd name="T22" fmla="*/ 5 w 1947"/>
                <a:gd name="T23" fmla="*/ 45 h 2018"/>
                <a:gd name="T24" fmla="*/ 2 w 1947"/>
                <a:gd name="T25" fmla="*/ 54 h 2018"/>
                <a:gd name="T26" fmla="*/ 1 w 1947"/>
                <a:gd name="T27" fmla="*/ 63 h 2018"/>
                <a:gd name="T28" fmla="*/ 0 w 1947"/>
                <a:gd name="T29" fmla="*/ 72 h 2018"/>
                <a:gd name="T30" fmla="*/ 0 w 1947"/>
                <a:gd name="T31" fmla="*/ 82 h 2018"/>
                <a:gd name="T32" fmla="*/ 2 w 1947"/>
                <a:gd name="T33" fmla="*/ 92 h 2018"/>
                <a:gd name="T34" fmla="*/ 5 w 1947"/>
                <a:gd name="T35" fmla="*/ 101 h 2018"/>
                <a:gd name="T36" fmla="*/ 8 w 1947"/>
                <a:gd name="T37" fmla="*/ 111 h 2018"/>
                <a:gd name="T38" fmla="*/ 13 w 1947"/>
                <a:gd name="T39" fmla="*/ 120 h 2018"/>
                <a:gd name="T40" fmla="*/ 19 w 1947"/>
                <a:gd name="T41" fmla="*/ 128 h 2018"/>
                <a:gd name="T42" fmla="*/ 25 w 1947"/>
                <a:gd name="T43" fmla="*/ 136 h 2018"/>
                <a:gd name="T44" fmla="*/ 33 w 1947"/>
                <a:gd name="T45" fmla="*/ 144 h 2018"/>
                <a:gd name="T46" fmla="*/ 41 w 1947"/>
                <a:gd name="T47" fmla="*/ 150 h 2018"/>
                <a:gd name="T48" fmla="*/ 49 w 1947"/>
                <a:gd name="T49" fmla="*/ 156 h 2018"/>
                <a:gd name="T50" fmla="*/ 58 w 1947"/>
                <a:gd name="T51" fmla="*/ 160 h 2018"/>
                <a:gd name="T52" fmla="*/ 67 w 1947"/>
                <a:gd name="T53" fmla="*/ 164 h 2018"/>
                <a:gd name="T54" fmla="*/ 77 w 1947"/>
                <a:gd name="T55" fmla="*/ 166 h 2018"/>
                <a:gd name="T56" fmla="*/ 86 w 1947"/>
                <a:gd name="T57" fmla="*/ 168 h 2018"/>
                <a:gd name="T58" fmla="*/ 96 w 1947"/>
                <a:gd name="T59" fmla="*/ 168 h 2018"/>
                <a:gd name="T60" fmla="*/ 105 w 1947"/>
                <a:gd name="T61" fmla="*/ 167 h 2018"/>
                <a:gd name="T62" fmla="*/ 114 w 1947"/>
                <a:gd name="T63" fmla="*/ 165 h 2018"/>
                <a:gd name="T64" fmla="*/ 122 w 1947"/>
                <a:gd name="T65" fmla="*/ 162 h 2018"/>
                <a:gd name="T66" fmla="*/ 130 w 1947"/>
                <a:gd name="T67" fmla="*/ 158 h 2018"/>
                <a:gd name="T68" fmla="*/ 138 w 1947"/>
                <a:gd name="T69" fmla="*/ 153 h 2018"/>
                <a:gd name="T70" fmla="*/ 145 w 1947"/>
                <a:gd name="T71" fmla="*/ 147 h 2018"/>
                <a:gd name="T72" fmla="*/ 150 w 1947"/>
                <a:gd name="T73" fmla="*/ 140 h 2018"/>
                <a:gd name="T74" fmla="*/ 155 w 1947"/>
                <a:gd name="T75" fmla="*/ 133 h 2018"/>
                <a:gd name="T76" fmla="*/ 159 w 1947"/>
                <a:gd name="T77" fmla="*/ 124 h 2018"/>
                <a:gd name="T78" fmla="*/ 162 w 1947"/>
                <a:gd name="T79" fmla="*/ 116 h 201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947" h="2018">
                  <a:moveTo>
                    <a:pt x="1043" y="17"/>
                  </a:moveTo>
                  <a:lnTo>
                    <a:pt x="928" y="2"/>
                  </a:lnTo>
                  <a:lnTo>
                    <a:pt x="815" y="0"/>
                  </a:lnTo>
                  <a:lnTo>
                    <a:pt x="704" y="12"/>
                  </a:lnTo>
                  <a:lnTo>
                    <a:pt x="596" y="37"/>
                  </a:lnTo>
                  <a:lnTo>
                    <a:pt x="494" y="75"/>
                  </a:lnTo>
                  <a:lnTo>
                    <a:pt x="398" y="126"/>
                  </a:lnTo>
                  <a:lnTo>
                    <a:pt x="310" y="187"/>
                  </a:lnTo>
                  <a:lnTo>
                    <a:pt x="232" y="262"/>
                  </a:lnTo>
                  <a:lnTo>
                    <a:pt x="163" y="345"/>
                  </a:lnTo>
                  <a:lnTo>
                    <a:pt x="106" y="436"/>
                  </a:lnTo>
                  <a:lnTo>
                    <a:pt x="60" y="537"/>
                  </a:lnTo>
                  <a:lnTo>
                    <a:pt x="27" y="643"/>
                  </a:lnTo>
                  <a:lnTo>
                    <a:pt x="7" y="754"/>
                  </a:lnTo>
                  <a:lnTo>
                    <a:pt x="0" y="868"/>
                  </a:lnTo>
                  <a:lnTo>
                    <a:pt x="6" y="985"/>
                  </a:lnTo>
                  <a:lnTo>
                    <a:pt x="25" y="1102"/>
                  </a:lnTo>
                  <a:lnTo>
                    <a:pt x="58" y="1217"/>
                  </a:lnTo>
                  <a:lnTo>
                    <a:pt x="102" y="1330"/>
                  </a:lnTo>
                  <a:lnTo>
                    <a:pt x="159" y="1438"/>
                  </a:lnTo>
                  <a:lnTo>
                    <a:pt x="227" y="1541"/>
                  </a:lnTo>
                  <a:lnTo>
                    <a:pt x="305" y="1637"/>
                  </a:lnTo>
                  <a:lnTo>
                    <a:pt x="391" y="1724"/>
                  </a:lnTo>
                  <a:lnTo>
                    <a:pt x="487" y="1801"/>
                  </a:lnTo>
                  <a:lnTo>
                    <a:pt x="589" y="1868"/>
                  </a:lnTo>
                  <a:lnTo>
                    <a:pt x="696" y="1924"/>
                  </a:lnTo>
                  <a:lnTo>
                    <a:pt x="807" y="1967"/>
                  </a:lnTo>
                  <a:lnTo>
                    <a:pt x="920" y="1998"/>
                  </a:lnTo>
                  <a:lnTo>
                    <a:pt x="1035" y="2014"/>
                  </a:lnTo>
                  <a:lnTo>
                    <a:pt x="1148" y="2018"/>
                  </a:lnTo>
                  <a:lnTo>
                    <a:pt x="1260" y="2008"/>
                  </a:lnTo>
                  <a:lnTo>
                    <a:pt x="1368" y="1985"/>
                  </a:lnTo>
                  <a:lnTo>
                    <a:pt x="1471" y="1948"/>
                  </a:lnTo>
                  <a:lnTo>
                    <a:pt x="1568" y="1900"/>
                  </a:lnTo>
                  <a:lnTo>
                    <a:pt x="1657" y="1839"/>
                  </a:lnTo>
                  <a:lnTo>
                    <a:pt x="1737" y="1767"/>
                  </a:lnTo>
                  <a:lnTo>
                    <a:pt x="1806" y="1685"/>
                  </a:lnTo>
                  <a:lnTo>
                    <a:pt x="1865" y="1594"/>
                  </a:lnTo>
                  <a:lnTo>
                    <a:pt x="1912" y="1495"/>
                  </a:lnTo>
                  <a:lnTo>
                    <a:pt x="1947" y="139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81" name="Freeform 324"/>
            <p:cNvSpPr>
              <a:spLocks/>
            </p:cNvSpPr>
            <p:nvPr/>
          </p:nvSpPr>
          <p:spPr bwMode="auto">
            <a:xfrm>
              <a:off x="2540" y="2032"/>
              <a:ext cx="250" cy="269"/>
            </a:xfrm>
            <a:custGeom>
              <a:avLst/>
              <a:gdLst>
                <a:gd name="T0" fmla="*/ 44 w 2994"/>
                <a:gd name="T1" fmla="*/ 0 h 3230"/>
                <a:gd name="T2" fmla="*/ 35 w 2994"/>
                <a:gd name="T3" fmla="*/ 8 h 3230"/>
                <a:gd name="T4" fmla="*/ 27 w 2994"/>
                <a:gd name="T5" fmla="*/ 17 h 3230"/>
                <a:gd name="T6" fmla="*/ 21 w 2994"/>
                <a:gd name="T7" fmla="*/ 26 h 3230"/>
                <a:gd name="T8" fmla="*/ 15 w 2994"/>
                <a:gd name="T9" fmla="*/ 37 h 3230"/>
                <a:gd name="T10" fmla="*/ 10 w 2994"/>
                <a:gd name="T11" fmla="*/ 48 h 3230"/>
                <a:gd name="T12" fmla="*/ 6 w 2994"/>
                <a:gd name="T13" fmla="*/ 59 h 3230"/>
                <a:gd name="T14" fmla="*/ 3 w 2994"/>
                <a:gd name="T15" fmla="*/ 71 h 3230"/>
                <a:gd name="T16" fmla="*/ 1 w 2994"/>
                <a:gd name="T17" fmla="*/ 83 h 3230"/>
                <a:gd name="T18" fmla="*/ 0 w 2994"/>
                <a:gd name="T19" fmla="*/ 95 h 3230"/>
                <a:gd name="T20" fmla="*/ 0 w 2994"/>
                <a:gd name="T21" fmla="*/ 108 h 3230"/>
                <a:gd name="T22" fmla="*/ 1 w 2994"/>
                <a:gd name="T23" fmla="*/ 121 h 3230"/>
                <a:gd name="T24" fmla="*/ 4 w 2994"/>
                <a:gd name="T25" fmla="*/ 133 h 3230"/>
                <a:gd name="T26" fmla="*/ 7 w 2994"/>
                <a:gd name="T27" fmla="*/ 146 h 3230"/>
                <a:gd name="T28" fmla="*/ 11 w 2994"/>
                <a:gd name="T29" fmla="*/ 158 h 3230"/>
                <a:gd name="T30" fmla="*/ 17 w 2994"/>
                <a:gd name="T31" fmla="*/ 170 h 3230"/>
                <a:gd name="T32" fmla="*/ 23 w 2994"/>
                <a:gd name="T33" fmla="*/ 182 h 3230"/>
                <a:gd name="T34" fmla="*/ 30 w 2994"/>
                <a:gd name="T35" fmla="*/ 193 h 3230"/>
                <a:gd name="T36" fmla="*/ 38 w 2994"/>
                <a:gd name="T37" fmla="*/ 204 h 3230"/>
                <a:gd name="T38" fmla="*/ 47 w 2994"/>
                <a:gd name="T39" fmla="*/ 214 h 3230"/>
                <a:gd name="T40" fmla="*/ 56 w 2994"/>
                <a:gd name="T41" fmla="*/ 224 h 3230"/>
                <a:gd name="T42" fmla="*/ 66 w 2994"/>
                <a:gd name="T43" fmla="*/ 233 h 3230"/>
                <a:gd name="T44" fmla="*/ 77 w 2994"/>
                <a:gd name="T45" fmla="*/ 240 h 3230"/>
                <a:gd name="T46" fmla="*/ 88 w 2994"/>
                <a:gd name="T47" fmla="*/ 247 h 3230"/>
                <a:gd name="T48" fmla="*/ 100 w 2994"/>
                <a:gd name="T49" fmla="*/ 254 h 3230"/>
                <a:gd name="T50" fmla="*/ 112 w 2994"/>
                <a:gd name="T51" fmla="*/ 259 h 3230"/>
                <a:gd name="T52" fmla="*/ 124 w 2994"/>
                <a:gd name="T53" fmla="*/ 263 h 3230"/>
                <a:gd name="T54" fmla="*/ 136 w 2994"/>
                <a:gd name="T55" fmla="*/ 266 h 3230"/>
                <a:gd name="T56" fmla="*/ 149 w 2994"/>
                <a:gd name="T57" fmla="*/ 268 h 3230"/>
                <a:gd name="T58" fmla="*/ 161 w 2994"/>
                <a:gd name="T59" fmla="*/ 269 h 3230"/>
                <a:gd name="T60" fmla="*/ 174 w 2994"/>
                <a:gd name="T61" fmla="*/ 269 h 3230"/>
                <a:gd name="T62" fmla="*/ 186 w 2994"/>
                <a:gd name="T63" fmla="*/ 268 h 3230"/>
                <a:gd name="T64" fmla="*/ 198 w 2994"/>
                <a:gd name="T65" fmla="*/ 266 h 3230"/>
                <a:gd name="T66" fmla="*/ 209 w 2994"/>
                <a:gd name="T67" fmla="*/ 262 h 3230"/>
                <a:gd name="T68" fmla="*/ 220 w 2994"/>
                <a:gd name="T69" fmla="*/ 258 h 3230"/>
                <a:gd name="T70" fmla="*/ 231 w 2994"/>
                <a:gd name="T71" fmla="*/ 253 h 3230"/>
                <a:gd name="T72" fmla="*/ 241 w 2994"/>
                <a:gd name="T73" fmla="*/ 246 h 3230"/>
                <a:gd name="T74" fmla="*/ 250 w 2994"/>
                <a:gd name="T75" fmla="*/ 239 h 323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994" h="3230">
                  <a:moveTo>
                    <a:pt x="523" y="0"/>
                  </a:moveTo>
                  <a:lnTo>
                    <a:pt x="421" y="97"/>
                  </a:lnTo>
                  <a:lnTo>
                    <a:pt x="329" y="203"/>
                  </a:lnTo>
                  <a:lnTo>
                    <a:pt x="248" y="318"/>
                  </a:lnTo>
                  <a:lnTo>
                    <a:pt x="177" y="442"/>
                  </a:lnTo>
                  <a:lnTo>
                    <a:pt x="117" y="572"/>
                  </a:lnTo>
                  <a:lnTo>
                    <a:pt x="69" y="708"/>
                  </a:lnTo>
                  <a:lnTo>
                    <a:pt x="34" y="850"/>
                  </a:lnTo>
                  <a:lnTo>
                    <a:pt x="11" y="996"/>
                  </a:lnTo>
                  <a:lnTo>
                    <a:pt x="0" y="1145"/>
                  </a:lnTo>
                  <a:lnTo>
                    <a:pt x="2" y="1296"/>
                  </a:lnTo>
                  <a:lnTo>
                    <a:pt x="17" y="1449"/>
                  </a:lnTo>
                  <a:lnTo>
                    <a:pt x="44" y="1601"/>
                  </a:lnTo>
                  <a:lnTo>
                    <a:pt x="84" y="1752"/>
                  </a:lnTo>
                  <a:lnTo>
                    <a:pt x="136" y="1900"/>
                  </a:lnTo>
                  <a:lnTo>
                    <a:pt x="199" y="2046"/>
                  </a:lnTo>
                  <a:lnTo>
                    <a:pt x="274" y="2187"/>
                  </a:lnTo>
                  <a:lnTo>
                    <a:pt x="360" y="2323"/>
                  </a:lnTo>
                  <a:lnTo>
                    <a:pt x="455" y="2452"/>
                  </a:lnTo>
                  <a:lnTo>
                    <a:pt x="560" y="2574"/>
                  </a:lnTo>
                  <a:lnTo>
                    <a:pt x="673" y="2687"/>
                  </a:lnTo>
                  <a:lnTo>
                    <a:pt x="795" y="2792"/>
                  </a:lnTo>
                  <a:lnTo>
                    <a:pt x="923" y="2887"/>
                  </a:lnTo>
                  <a:lnTo>
                    <a:pt x="1057" y="2971"/>
                  </a:lnTo>
                  <a:lnTo>
                    <a:pt x="1197" y="3045"/>
                  </a:lnTo>
                  <a:lnTo>
                    <a:pt x="1340" y="3107"/>
                  </a:lnTo>
                  <a:lnTo>
                    <a:pt x="1486" y="3156"/>
                  </a:lnTo>
                  <a:lnTo>
                    <a:pt x="1634" y="3194"/>
                  </a:lnTo>
                  <a:lnTo>
                    <a:pt x="1784" y="3219"/>
                  </a:lnTo>
                  <a:lnTo>
                    <a:pt x="1933" y="3230"/>
                  </a:lnTo>
                  <a:lnTo>
                    <a:pt x="2081" y="3229"/>
                  </a:lnTo>
                  <a:lnTo>
                    <a:pt x="2227" y="3216"/>
                  </a:lnTo>
                  <a:lnTo>
                    <a:pt x="2369" y="3189"/>
                  </a:lnTo>
                  <a:lnTo>
                    <a:pt x="2506" y="3149"/>
                  </a:lnTo>
                  <a:lnTo>
                    <a:pt x="2638" y="3097"/>
                  </a:lnTo>
                  <a:lnTo>
                    <a:pt x="2765" y="3034"/>
                  </a:lnTo>
                  <a:lnTo>
                    <a:pt x="2883" y="2959"/>
                  </a:lnTo>
                  <a:lnTo>
                    <a:pt x="2994" y="2872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82" name="Freeform 325"/>
            <p:cNvSpPr>
              <a:spLocks/>
            </p:cNvSpPr>
            <p:nvPr/>
          </p:nvSpPr>
          <p:spPr bwMode="auto">
            <a:xfrm>
              <a:off x="2586" y="1963"/>
              <a:ext cx="288" cy="299"/>
            </a:xfrm>
            <a:custGeom>
              <a:avLst/>
              <a:gdLst>
                <a:gd name="T0" fmla="*/ 154 w 3462"/>
                <a:gd name="T1" fmla="*/ 3 h 3589"/>
                <a:gd name="T2" fmla="*/ 142 w 3462"/>
                <a:gd name="T3" fmla="*/ 1 h 3589"/>
                <a:gd name="T4" fmla="*/ 129 w 3462"/>
                <a:gd name="T5" fmla="*/ 0 h 3589"/>
                <a:gd name="T6" fmla="*/ 116 w 3462"/>
                <a:gd name="T7" fmla="*/ 0 h 3589"/>
                <a:gd name="T8" fmla="*/ 104 w 3462"/>
                <a:gd name="T9" fmla="*/ 2 h 3589"/>
                <a:gd name="T10" fmla="*/ 92 w 3462"/>
                <a:gd name="T11" fmla="*/ 4 h 3589"/>
                <a:gd name="T12" fmla="*/ 80 w 3462"/>
                <a:gd name="T13" fmla="*/ 8 h 3589"/>
                <a:gd name="T14" fmla="*/ 69 w 3462"/>
                <a:gd name="T15" fmla="*/ 13 h 3589"/>
                <a:gd name="T16" fmla="*/ 59 w 3462"/>
                <a:gd name="T17" fmla="*/ 19 h 3589"/>
                <a:gd name="T18" fmla="*/ 49 w 3462"/>
                <a:gd name="T19" fmla="*/ 25 h 3589"/>
                <a:gd name="T20" fmla="*/ 40 w 3462"/>
                <a:gd name="T21" fmla="*/ 33 h 3589"/>
                <a:gd name="T22" fmla="*/ 32 w 3462"/>
                <a:gd name="T23" fmla="*/ 42 h 3589"/>
                <a:gd name="T24" fmla="*/ 24 w 3462"/>
                <a:gd name="T25" fmla="*/ 51 h 3589"/>
                <a:gd name="T26" fmla="*/ 18 w 3462"/>
                <a:gd name="T27" fmla="*/ 61 h 3589"/>
                <a:gd name="T28" fmla="*/ 12 w 3462"/>
                <a:gd name="T29" fmla="*/ 72 h 3589"/>
                <a:gd name="T30" fmla="*/ 7 w 3462"/>
                <a:gd name="T31" fmla="*/ 83 h 3589"/>
                <a:gd name="T32" fmla="*/ 4 w 3462"/>
                <a:gd name="T33" fmla="*/ 95 h 3589"/>
                <a:gd name="T34" fmla="*/ 1 w 3462"/>
                <a:gd name="T35" fmla="*/ 108 h 3589"/>
                <a:gd name="T36" fmla="*/ 0 w 3462"/>
                <a:gd name="T37" fmla="*/ 120 h 3589"/>
                <a:gd name="T38" fmla="*/ 0 w 3462"/>
                <a:gd name="T39" fmla="*/ 133 h 3589"/>
                <a:gd name="T40" fmla="*/ 1 w 3462"/>
                <a:gd name="T41" fmla="*/ 146 h 3589"/>
                <a:gd name="T42" fmla="*/ 3 w 3462"/>
                <a:gd name="T43" fmla="*/ 159 h 3589"/>
                <a:gd name="T44" fmla="*/ 6 w 3462"/>
                <a:gd name="T45" fmla="*/ 172 h 3589"/>
                <a:gd name="T46" fmla="*/ 10 w 3462"/>
                <a:gd name="T47" fmla="*/ 185 h 3589"/>
                <a:gd name="T48" fmla="*/ 15 w 3462"/>
                <a:gd name="T49" fmla="*/ 197 h 3589"/>
                <a:gd name="T50" fmla="*/ 21 w 3462"/>
                <a:gd name="T51" fmla="*/ 209 h 3589"/>
                <a:gd name="T52" fmla="*/ 28 w 3462"/>
                <a:gd name="T53" fmla="*/ 221 h 3589"/>
                <a:gd name="T54" fmla="*/ 36 w 3462"/>
                <a:gd name="T55" fmla="*/ 232 h 3589"/>
                <a:gd name="T56" fmla="*/ 45 w 3462"/>
                <a:gd name="T57" fmla="*/ 243 h 3589"/>
                <a:gd name="T58" fmla="*/ 54 w 3462"/>
                <a:gd name="T59" fmla="*/ 252 h 3589"/>
                <a:gd name="T60" fmla="*/ 65 w 3462"/>
                <a:gd name="T61" fmla="*/ 261 h 3589"/>
                <a:gd name="T62" fmla="*/ 76 w 3462"/>
                <a:gd name="T63" fmla="*/ 270 h 3589"/>
                <a:gd name="T64" fmla="*/ 87 w 3462"/>
                <a:gd name="T65" fmla="*/ 277 h 3589"/>
                <a:gd name="T66" fmla="*/ 99 w 3462"/>
                <a:gd name="T67" fmla="*/ 283 h 3589"/>
                <a:gd name="T68" fmla="*/ 111 w 3462"/>
                <a:gd name="T69" fmla="*/ 289 h 3589"/>
                <a:gd name="T70" fmla="*/ 123 w 3462"/>
                <a:gd name="T71" fmla="*/ 293 h 3589"/>
                <a:gd name="T72" fmla="*/ 136 w 3462"/>
                <a:gd name="T73" fmla="*/ 296 h 3589"/>
                <a:gd name="T74" fmla="*/ 149 w 3462"/>
                <a:gd name="T75" fmla="*/ 298 h 3589"/>
                <a:gd name="T76" fmla="*/ 161 w 3462"/>
                <a:gd name="T77" fmla="*/ 299 h 3589"/>
                <a:gd name="T78" fmla="*/ 174 w 3462"/>
                <a:gd name="T79" fmla="*/ 299 h 3589"/>
                <a:gd name="T80" fmla="*/ 186 w 3462"/>
                <a:gd name="T81" fmla="*/ 298 h 3589"/>
                <a:gd name="T82" fmla="*/ 198 w 3462"/>
                <a:gd name="T83" fmla="*/ 295 h 3589"/>
                <a:gd name="T84" fmla="*/ 210 w 3462"/>
                <a:gd name="T85" fmla="*/ 292 h 3589"/>
                <a:gd name="T86" fmla="*/ 221 w 3462"/>
                <a:gd name="T87" fmla="*/ 287 h 3589"/>
                <a:gd name="T88" fmla="*/ 232 w 3462"/>
                <a:gd name="T89" fmla="*/ 282 h 3589"/>
                <a:gd name="T90" fmla="*/ 242 w 3462"/>
                <a:gd name="T91" fmla="*/ 275 h 3589"/>
                <a:gd name="T92" fmla="*/ 251 w 3462"/>
                <a:gd name="T93" fmla="*/ 267 h 3589"/>
                <a:gd name="T94" fmla="*/ 260 w 3462"/>
                <a:gd name="T95" fmla="*/ 259 h 3589"/>
                <a:gd name="T96" fmla="*/ 267 w 3462"/>
                <a:gd name="T97" fmla="*/ 250 h 3589"/>
                <a:gd name="T98" fmla="*/ 274 w 3462"/>
                <a:gd name="T99" fmla="*/ 240 h 3589"/>
                <a:gd name="T100" fmla="*/ 280 w 3462"/>
                <a:gd name="T101" fmla="*/ 229 h 3589"/>
                <a:gd name="T102" fmla="*/ 284 w 3462"/>
                <a:gd name="T103" fmla="*/ 218 h 3589"/>
                <a:gd name="T104" fmla="*/ 288 w 3462"/>
                <a:gd name="T105" fmla="*/ 206 h 358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462" h="3589">
                  <a:moveTo>
                    <a:pt x="1853" y="32"/>
                  </a:moveTo>
                  <a:lnTo>
                    <a:pt x="1701" y="10"/>
                  </a:lnTo>
                  <a:lnTo>
                    <a:pt x="1549" y="0"/>
                  </a:lnTo>
                  <a:lnTo>
                    <a:pt x="1398" y="5"/>
                  </a:lnTo>
                  <a:lnTo>
                    <a:pt x="1250" y="22"/>
                  </a:lnTo>
                  <a:lnTo>
                    <a:pt x="1106" y="54"/>
                  </a:lnTo>
                  <a:lnTo>
                    <a:pt x="967" y="98"/>
                  </a:lnTo>
                  <a:lnTo>
                    <a:pt x="833" y="155"/>
                  </a:lnTo>
                  <a:lnTo>
                    <a:pt x="708" y="225"/>
                  </a:lnTo>
                  <a:lnTo>
                    <a:pt x="589" y="306"/>
                  </a:lnTo>
                  <a:lnTo>
                    <a:pt x="479" y="399"/>
                  </a:lnTo>
                  <a:lnTo>
                    <a:pt x="379" y="501"/>
                  </a:lnTo>
                  <a:lnTo>
                    <a:pt x="290" y="613"/>
                  </a:lnTo>
                  <a:lnTo>
                    <a:pt x="212" y="736"/>
                  </a:lnTo>
                  <a:lnTo>
                    <a:pt x="145" y="865"/>
                  </a:lnTo>
                  <a:lnTo>
                    <a:pt x="90" y="1002"/>
                  </a:lnTo>
                  <a:lnTo>
                    <a:pt x="48" y="1144"/>
                  </a:lnTo>
                  <a:lnTo>
                    <a:pt x="18" y="1292"/>
                  </a:lnTo>
                  <a:lnTo>
                    <a:pt x="3" y="1444"/>
                  </a:lnTo>
                  <a:lnTo>
                    <a:pt x="0" y="1597"/>
                  </a:lnTo>
                  <a:lnTo>
                    <a:pt x="10" y="1753"/>
                  </a:lnTo>
                  <a:lnTo>
                    <a:pt x="34" y="1908"/>
                  </a:lnTo>
                  <a:lnTo>
                    <a:pt x="71" y="2064"/>
                  </a:lnTo>
                  <a:lnTo>
                    <a:pt x="119" y="2216"/>
                  </a:lnTo>
                  <a:lnTo>
                    <a:pt x="181" y="2366"/>
                  </a:lnTo>
                  <a:lnTo>
                    <a:pt x="255" y="2511"/>
                  </a:lnTo>
                  <a:lnTo>
                    <a:pt x="339" y="2651"/>
                  </a:lnTo>
                  <a:lnTo>
                    <a:pt x="435" y="2785"/>
                  </a:lnTo>
                  <a:lnTo>
                    <a:pt x="541" y="2911"/>
                  </a:lnTo>
                  <a:lnTo>
                    <a:pt x="655" y="3029"/>
                  </a:lnTo>
                  <a:lnTo>
                    <a:pt x="779" y="3137"/>
                  </a:lnTo>
                  <a:lnTo>
                    <a:pt x="909" y="3235"/>
                  </a:lnTo>
                  <a:lnTo>
                    <a:pt x="1046" y="3323"/>
                  </a:lnTo>
                  <a:lnTo>
                    <a:pt x="1188" y="3399"/>
                  </a:lnTo>
                  <a:lnTo>
                    <a:pt x="1334" y="3463"/>
                  </a:lnTo>
                  <a:lnTo>
                    <a:pt x="1484" y="3514"/>
                  </a:lnTo>
                  <a:lnTo>
                    <a:pt x="1635" y="3552"/>
                  </a:lnTo>
                  <a:lnTo>
                    <a:pt x="1788" y="3577"/>
                  </a:lnTo>
                  <a:lnTo>
                    <a:pt x="1941" y="3589"/>
                  </a:lnTo>
                  <a:lnTo>
                    <a:pt x="2091" y="3587"/>
                  </a:lnTo>
                  <a:lnTo>
                    <a:pt x="2240" y="3572"/>
                  </a:lnTo>
                  <a:lnTo>
                    <a:pt x="2385" y="3543"/>
                  </a:lnTo>
                  <a:lnTo>
                    <a:pt x="2525" y="3501"/>
                  </a:lnTo>
                  <a:lnTo>
                    <a:pt x="2660" y="3446"/>
                  </a:lnTo>
                  <a:lnTo>
                    <a:pt x="2787" y="3379"/>
                  </a:lnTo>
                  <a:lnTo>
                    <a:pt x="2907" y="3300"/>
                  </a:lnTo>
                  <a:lnTo>
                    <a:pt x="3018" y="3210"/>
                  </a:lnTo>
                  <a:lnTo>
                    <a:pt x="3120" y="3108"/>
                  </a:lnTo>
                  <a:lnTo>
                    <a:pt x="3211" y="2997"/>
                  </a:lnTo>
                  <a:lnTo>
                    <a:pt x="3291" y="2877"/>
                  </a:lnTo>
                  <a:lnTo>
                    <a:pt x="3360" y="2749"/>
                  </a:lnTo>
                  <a:lnTo>
                    <a:pt x="3418" y="2613"/>
                  </a:lnTo>
                  <a:lnTo>
                    <a:pt x="3462" y="2471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83" name="Freeform 326"/>
            <p:cNvSpPr>
              <a:spLocks/>
            </p:cNvSpPr>
            <p:nvPr/>
          </p:nvSpPr>
          <p:spPr bwMode="auto">
            <a:xfrm>
              <a:off x="3010" y="2274"/>
              <a:ext cx="91" cy="65"/>
            </a:xfrm>
            <a:custGeom>
              <a:avLst/>
              <a:gdLst>
                <a:gd name="T0" fmla="*/ 1 w 1098"/>
                <a:gd name="T1" fmla="*/ 1 h 779"/>
                <a:gd name="T2" fmla="*/ 0 w 1098"/>
                <a:gd name="T3" fmla="*/ 7 h 779"/>
                <a:gd name="T4" fmla="*/ 0 w 1098"/>
                <a:gd name="T5" fmla="*/ 14 h 779"/>
                <a:gd name="T6" fmla="*/ 1 w 1098"/>
                <a:gd name="T7" fmla="*/ 21 h 779"/>
                <a:gd name="T8" fmla="*/ 3 w 1098"/>
                <a:gd name="T9" fmla="*/ 28 h 779"/>
                <a:gd name="T10" fmla="*/ 6 w 1098"/>
                <a:gd name="T11" fmla="*/ 35 h 779"/>
                <a:gd name="T12" fmla="*/ 9 w 1098"/>
                <a:gd name="T13" fmla="*/ 41 h 779"/>
                <a:gd name="T14" fmla="*/ 14 w 1098"/>
                <a:gd name="T15" fmla="*/ 47 h 779"/>
                <a:gd name="T16" fmla="*/ 19 w 1098"/>
                <a:gd name="T17" fmla="*/ 52 h 779"/>
                <a:gd name="T18" fmla="*/ 25 w 1098"/>
                <a:gd name="T19" fmla="*/ 57 h 779"/>
                <a:gd name="T20" fmla="*/ 32 w 1098"/>
                <a:gd name="T21" fmla="*/ 60 h 779"/>
                <a:gd name="T22" fmla="*/ 38 w 1098"/>
                <a:gd name="T23" fmla="*/ 63 h 779"/>
                <a:gd name="T24" fmla="*/ 45 w 1098"/>
                <a:gd name="T25" fmla="*/ 64 h 779"/>
                <a:gd name="T26" fmla="*/ 52 w 1098"/>
                <a:gd name="T27" fmla="*/ 65 h 779"/>
                <a:gd name="T28" fmla="*/ 59 w 1098"/>
                <a:gd name="T29" fmla="*/ 64 h 779"/>
                <a:gd name="T30" fmla="*/ 65 w 1098"/>
                <a:gd name="T31" fmla="*/ 63 h 779"/>
                <a:gd name="T32" fmla="*/ 71 w 1098"/>
                <a:gd name="T33" fmla="*/ 60 h 779"/>
                <a:gd name="T34" fmla="*/ 76 w 1098"/>
                <a:gd name="T35" fmla="*/ 57 h 779"/>
                <a:gd name="T36" fmla="*/ 81 w 1098"/>
                <a:gd name="T37" fmla="*/ 52 h 779"/>
                <a:gd name="T38" fmla="*/ 85 w 1098"/>
                <a:gd name="T39" fmla="*/ 47 h 779"/>
                <a:gd name="T40" fmla="*/ 88 w 1098"/>
                <a:gd name="T41" fmla="*/ 41 h 779"/>
                <a:gd name="T42" fmla="*/ 90 w 1098"/>
                <a:gd name="T43" fmla="*/ 34 h 779"/>
                <a:gd name="T44" fmla="*/ 91 w 1098"/>
                <a:gd name="T45" fmla="*/ 28 h 779"/>
                <a:gd name="T46" fmla="*/ 91 w 1098"/>
                <a:gd name="T47" fmla="*/ 21 h 779"/>
                <a:gd name="T48" fmla="*/ 90 w 1098"/>
                <a:gd name="T49" fmla="*/ 14 h 779"/>
                <a:gd name="T50" fmla="*/ 88 w 1098"/>
                <a:gd name="T51" fmla="*/ 7 h 779"/>
                <a:gd name="T52" fmla="*/ 85 w 1098"/>
                <a:gd name="T53" fmla="*/ 0 h 77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098" h="779">
                  <a:moveTo>
                    <a:pt x="17" y="6"/>
                  </a:moveTo>
                  <a:lnTo>
                    <a:pt x="2" y="86"/>
                  </a:lnTo>
                  <a:lnTo>
                    <a:pt x="0" y="171"/>
                  </a:lnTo>
                  <a:lnTo>
                    <a:pt x="11" y="255"/>
                  </a:lnTo>
                  <a:lnTo>
                    <a:pt x="33" y="338"/>
                  </a:lnTo>
                  <a:lnTo>
                    <a:pt x="68" y="420"/>
                  </a:lnTo>
                  <a:lnTo>
                    <a:pt x="113" y="497"/>
                  </a:lnTo>
                  <a:lnTo>
                    <a:pt x="169" y="567"/>
                  </a:lnTo>
                  <a:lnTo>
                    <a:pt x="233" y="628"/>
                  </a:lnTo>
                  <a:lnTo>
                    <a:pt x="304" y="681"/>
                  </a:lnTo>
                  <a:lnTo>
                    <a:pt x="381" y="724"/>
                  </a:lnTo>
                  <a:lnTo>
                    <a:pt x="461" y="754"/>
                  </a:lnTo>
                  <a:lnTo>
                    <a:pt x="544" y="772"/>
                  </a:lnTo>
                  <a:lnTo>
                    <a:pt x="627" y="779"/>
                  </a:lnTo>
                  <a:lnTo>
                    <a:pt x="708" y="771"/>
                  </a:lnTo>
                  <a:lnTo>
                    <a:pt x="785" y="752"/>
                  </a:lnTo>
                  <a:lnTo>
                    <a:pt x="857" y="721"/>
                  </a:lnTo>
                  <a:lnTo>
                    <a:pt x="922" y="678"/>
                  </a:lnTo>
                  <a:lnTo>
                    <a:pt x="979" y="624"/>
                  </a:lnTo>
                  <a:lnTo>
                    <a:pt x="1026" y="561"/>
                  </a:lnTo>
                  <a:lnTo>
                    <a:pt x="1062" y="491"/>
                  </a:lnTo>
                  <a:lnTo>
                    <a:pt x="1085" y="413"/>
                  </a:lnTo>
                  <a:lnTo>
                    <a:pt x="1098" y="332"/>
                  </a:lnTo>
                  <a:lnTo>
                    <a:pt x="1098" y="248"/>
                  </a:lnTo>
                  <a:lnTo>
                    <a:pt x="1084" y="164"/>
                  </a:lnTo>
                  <a:lnTo>
                    <a:pt x="1060" y="80"/>
                  </a:lnTo>
                  <a:lnTo>
                    <a:pt x="1023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84" name="Freeform 327"/>
            <p:cNvSpPr>
              <a:spLocks/>
            </p:cNvSpPr>
            <p:nvPr/>
          </p:nvSpPr>
          <p:spPr bwMode="auto">
            <a:xfrm>
              <a:off x="3044" y="2318"/>
              <a:ext cx="6" cy="19"/>
            </a:xfrm>
            <a:custGeom>
              <a:avLst/>
              <a:gdLst>
                <a:gd name="T0" fmla="*/ 6 w 73"/>
                <a:gd name="T1" fmla="*/ 19 h 230"/>
                <a:gd name="T2" fmla="*/ 5 w 73"/>
                <a:gd name="T3" fmla="*/ 12 h 230"/>
                <a:gd name="T4" fmla="*/ 3 w 73"/>
                <a:gd name="T5" fmla="*/ 6 h 230"/>
                <a:gd name="T6" fmla="*/ 0 w 73"/>
                <a:gd name="T7" fmla="*/ 0 h 2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230">
                  <a:moveTo>
                    <a:pt x="73" y="230"/>
                  </a:moveTo>
                  <a:lnTo>
                    <a:pt x="58" y="151"/>
                  </a:lnTo>
                  <a:lnTo>
                    <a:pt x="34" y="74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85" name="Freeform 328"/>
            <p:cNvSpPr>
              <a:spLocks/>
            </p:cNvSpPr>
            <p:nvPr/>
          </p:nvSpPr>
          <p:spPr bwMode="auto">
            <a:xfrm>
              <a:off x="2968" y="2265"/>
              <a:ext cx="84" cy="115"/>
            </a:xfrm>
            <a:custGeom>
              <a:avLst/>
              <a:gdLst>
                <a:gd name="T0" fmla="*/ 3 w 1009"/>
                <a:gd name="T1" fmla="*/ 0 h 1383"/>
                <a:gd name="T2" fmla="*/ 1 w 1009"/>
                <a:gd name="T3" fmla="*/ 9 h 1383"/>
                <a:gd name="T4" fmla="*/ 0 w 1009"/>
                <a:gd name="T5" fmla="*/ 19 h 1383"/>
                <a:gd name="T6" fmla="*/ 0 w 1009"/>
                <a:gd name="T7" fmla="*/ 28 h 1383"/>
                <a:gd name="T8" fmla="*/ 2 w 1009"/>
                <a:gd name="T9" fmla="*/ 38 h 1383"/>
                <a:gd name="T10" fmla="*/ 4 w 1009"/>
                <a:gd name="T11" fmla="*/ 47 h 1383"/>
                <a:gd name="T12" fmla="*/ 8 w 1009"/>
                <a:gd name="T13" fmla="*/ 57 h 1383"/>
                <a:gd name="T14" fmla="*/ 12 w 1009"/>
                <a:gd name="T15" fmla="*/ 66 h 1383"/>
                <a:gd name="T16" fmla="*/ 18 w 1009"/>
                <a:gd name="T17" fmla="*/ 74 h 1383"/>
                <a:gd name="T18" fmla="*/ 24 w 1009"/>
                <a:gd name="T19" fmla="*/ 82 h 1383"/>
                <a:gd name="T20" fmla="*/ 31 w 1009"/>
                <a:gd name="T21" fmla="*/ 90 h 1383"/>
                <a:gd name="T22" fmla="*/ 39 w 1009"/>
                <a:gd name="T23" fmla="*/ 96 h 1383"/>
                <a:gd name="T24" fmla="*/ 47 w 1009"/>
                <a:gd name="T25" fmla="*/ 102 h 1383"/>
                <a:gd name="T26" fmla="*/ 56 w 1009"/>
                <a:gd name="T27" fmla="*/ 107 h 1383"/>
                <a:gd name="T28" fmla="*/ 65 w 1009"/>
                <a:gd name="T29" fmla="*/ 111 h 1383"/>
                <a:gd name="T30" fmla="*/ 75 w 1009"/>
                <a:gd name="T31" fmla="*/ 113 h 1383"/>
                <a:gd name="T32" fmla="*/ 84 w 1009"/>
                <a:gd name="T33" fmla="*/ 115 h 138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09" h="1383">
                  <a:moveTo>
                    <a:pt x="31" y="0"/>
                  </a:moveTo>
                  <a:lnTo>
                    <a:pt x="10" y="110"/>
                  </a:lnTo>
                  <a:lnTo>
                    <a:pt x="0" y="223"/>
                  </a:lnTo>
                  <a:lnTo>
                    <a:pt x="5" y="339"/>
                  </a:lnTo>
                  <a:lnTo>
                    <a:pt x="22" y="456"/>
                  </a:lnTo>
                  <a:lnTo>
                    <a:pt x="52" y="571"/>
                  </a:lnTo>
                  <a:lnTo>
                    <a:pt x="94" y="683"/>
                  </a:lnTo>
                  <a:lnTo>
                    <a:pt x="149" y="792"/>
                  </a:lnTo>
                  <a:lnTo>
                    <a:pt x="214" y="895"/>
                  </a:lnTo>
                  <a:lnTo>
                    <a:pt x="289" y="991"/>
                  </a:lnTo>
                  <a:lnTo>
                    <a:pt x="375" y="1080"/>
                  </a:lnTo>
                  <a:lnTo>
                    <a:pt x="468" y="1159"/>
                  </a:lnTo>
                  <a:lnTo>
                    <a:pt x="568" y="1228"/>
                  </a:lnTo>
                  <a:lnTo>
                    <a:pt x="674" y="1286"/>
                  </a:lnTo>
                  <a:lnTo>
                    <a:pt x="783" y="1331"/>
                  </a:lnTo>
                  <a:lnTo>
                    <a:pt x="896" y="1364"/>
                  </a:lnTo>
                  <a:lnTo>
                    <a:pt x="1009" y="1383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86" name="Freeform 329"/>
            <p:cNvSpPr>
              <a:spLocks/>
            </p:cNvSpPr>
            <p:nvPr/>
          </p:nvSpPr>
          <p:spPr bwMode="auto">
            <a:xfrm>
              <a:off x="2973" y="2259"/>
              <a:ext cx="165" cy="117"/>
            </a:xfrm>
            <a:custGeom>
              <a:avLst/>
              <a:gdLst>
                <a:gd name="T0" fmla="*/ 3 w 1978"/>
                <a:gd name="T1" fmla="*/ 1 h 1401"/>
                <a:gd name="T2" fmla="*/ 1 w 1978"/>
                <a:gd name="T3" fmla="*/ 10 h 1401"/>
                <a:gd name="T4" fmla="*/ 0 w 1978"/>
                <a:gd name="T5" fmla="*/ 20 h 1401"/>
                <a:gd name="T6" fmla="*/ 0 w 1978"/>
                <a:gd name="T7" fmla="*/ 29 h 1401"/>
                <a:gd name="T8" fmla="*/ 2 w 1978"/>
                <a:gd name="T9" fmla="*/ 39 h 1401"/>
                <a:gd name="T10" fmla="*/ 4 w 1978"/>
                <a:gd name="T11" fmla="*/ 49 h 1401"/>
                <a:gd name="T12" fmla="*/ 8 w 1978"/>
                <a:gd name="T13" fmla="*/ 58 h 1401"/>
                <a:gd name="T14" fmla="*/ 12 w 1978"/>
                <a:gd name="T15" fmla="*/ 67 h 1401"/>
                <a:gd name="T16" fmla="*/ 18 w 1978"/>
                <a:gd name="T17" fmla="*/ 76 h 1401"/>
                <a:gd name="T18" fmla="*/ 24 w 1978"/>
                <a:gd name="T19" fmla="*/ 84 h 1401"/>
                <a:gd name="T20" fmla="*/ 32 w 1978"/>
                <a:gd name="T21" fmla="*/ 91 h 1401"/>
                <a:gd name="T22" fmla="*/ 39 w 1978"/>
                <a:gd name="T23" fmla="*/ 98 h 1401"/>
                <a:gd name="T24" fmla="*/ 48 w 1978"/>
                <a:gd name="T25" fmla="*/ 104 h 1401"/>
                <a:gd name="T26" fmla="*/ 57 w 1978"/>
                <a:gd name="T27" fmla="*/ 108 h 1401"/>
                <a:gd name="T28" fmla="*/ 66 w 1978"/>
                <a:gd name="T29" fmla="*/ 112 h 1401"/>
                <a:gd name="T30" fmla="*/ 75 w 1978"/>
                <a:gd name="T31" fmla="*/ 115 h 1401"/>
                <a:gd name="T32" fmla="*/ 85 w 1978"/>
                <a:gd name="T33" fmla="*/ 116 h 1401"/>
                <a:gd name="T34" fmla="*/ 94 w 1978"/>
                <a:gd name="T35" fmla="*/ 117 h 1401"/>
                <a:gd name="T36" fmla="*/ 104 w 1978"/>
                <a:gd name="T37" fmla="*/ 116 h 1401"/>
                <a:gd name="T38" fmla="*/ 113 w 1978"/>
                <a:gd name="T39" fmla="*/ 115 h 1401"/>
                <a:gd name="T40" fmla="*/ 121 w 1978"/>
                <a:gd name="T41" fmla="*/ 112 h 1401"/>
                <a:gd name="T42" fmla="*/ 129 w 1978"/>
                <a:gd name="T43" fmla="*/ 108 h 1401"/>
                <a:gd name="T44" fmla="*/ 137 w 1978"/>
                <a:gd name="T45" fmla="*/ 103 h 1401"/>
                <a:gd name="T46" fmla="*/ 144 w 1978"/>
                <a:gd name="T47" fmla="*/ 97 h 1401"/>
                <a:gd name="T48" fmla="*/ 150 w 1978"/>
                <a:gd name="T49" fmla="*/ 91 h 1401"/>
                <a:gd name="T50" fmla="*/ 155 w 1978"/>
                <a:gd name="T51" fmla="*/ 83 h 1401"/>
                <a:gd name="T52" fmla="*/ 159 w 1978"/>
                <a:gd name="T53" fmla="*/ 75 h 1401"/>
                <a:gd name="T54" fmla="*/ 162 w 1978"/>
                <a:gd name="T55" fmla="*/ 66 h 1401"/>
                <a:gd name="T56" fmla="*/ 164 w 1978"/>
                <a:gd name="T57" fmla="*/ 57 h 1401"/>
                <a:gd name="T58" fmla="*/ 165 w 1978"/>
                <a:gd name="T59" fmla="*/ 48 h 1401"/>
                <a:gd name="T60" fmla="*/ 165 w 1978"/>
                <a:gd name="T61" fmla="*/ 38 h 1401"/>
                <a:gd name="T62" fmla="*/ 164 w 1978"/>
                <a:gd name="T63" fmla="*/ 28 h 1401"/>
                <a:gd name="T64" fmla="*/ 161 w 1978"/>
                <a:gd name="T65" fmla="*/ 19 h 1401"/>
                <a:gd name="T66" fmla="*/ 158 w 1978"/>
                <a:gd name="T67" fmla="*/ 9 h 1401"/>
                <a:gd name="T68" fmla="*/ 154 w 1978"/>
                <a:gd name="T69" fmla="*/ 0 h 140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78" h="1401">
                  <a:moveTo>
                    <a:pt x="31" y="11"/>
                  </a:moveTo>
                  <a:lnTo>
                    <a:pt x="9" y="122"/>
                  </a:lnTo>
                  <a:lnTo>
                    <a:pt x="0" y="236"/>
                  </a:lnTo>
                  <a:lnTo>
                    <a:pt x="4" y="351"/>
                  </a:lnTo>
                  <a:lnTo>
                    <a:pt x="22" y="468"/>
                  </a:lnTo>
                  <a:lnTo>
                    <a:pt x="53" y="583"/>
                  </a:lnTo>
                  <a:lnTo>
                    <a:pt x="95" y="696"/>
                  </a:lnTo>
                  <a:lnTo>
                    <a:pt x="149" y="806"/>
                  </a:lnTo>
                  <a:lnTo>
                    <a:pt x="215" y="908"/>
                  </a:lnTo>
                  <a:lnTo>
                    <a:pt x="291" y="1005"/>
                  </a:lnTo>
                  <a:lnTo>
                    <a:pt x="378" y="1094"/>
                  </a:lnTo>
                  <a:lnTo>
                    <a:pt x="471" y="1173"/>
                  </a:lnTo>
                  <a:lnTo>
                    <a:pt x="571" y="1241"/>
                  </a:lnTo>
                  <a:lnTo>
                    <a:pt x="678" y="1298"/>
                  </a:lnTo>
                  <a:lnTo>
                    <a:pt x="788" y="1343"/>
                  </a:lnTo>
                  <a:lnTo>
                    <a:pt x="901" y="1376"/>
                  </a:lnTo>
                  <a:lnTo>
                    <a:pt x="1015" y="1395"/>
                  </a:lnTo>
                  <a:lnTo>
                    <a:pt x="1128" y="1401"/>
                  </a:lnTo>
                  <a:lnTo>
                    <a:pt x="1241" y="1394"/>
                  </a:lnTo>
                  <a:lnTo>
                    <a:pt x="1350" y="1373"/>
                  </a:lnTo>
                  <a:lnTo>
                    <a:pt x="1453" y="1339"/>
                  </a:lnTo>
                  <a:lnTo>
                    <a:pt x="1551" y="1293"/>
                  </a:lnTo>
                  <a:lnTo>
                    <a:pt x="1641" y="1234"/>
                  </a:lnTo>
                  <a:lnTo>
                    <a:pt x="1722" y="1164"/>
                  </a:lnTo>
                  <a:lnTo>
                    <a:pt x="1794" y="1084"/>
                  </a:lnTo>
                  <a:lnTo>
                    <a:pt x="1855" y="996"/>
                  </a:lnTo>
                  <a:lnTo>
                    <a:pt x="1905" y="898"/>
                  </a:lnTo>
                  <a:lnTo>
                    <a:pt x="1942" y="794"/>
                  </a:lnTo>
                  <a:lnTo>
                    <a:pt x="1967" y="684"/>
                  </a:lnTo>
                  <a:lnTo>
                    <a:pt x="1978" y="571"/>
                  </a:lnTo>
                  <a:lnTo>
                    <a:pt x="1976" y="456"/>
                  </a:lnTo>
                  <a:lnTo>
                    <a:pt x="1962" y="339"/>
                  </a:lnTo>
                  <a:lnTo>
                    <a:pt x="1934" y="223"/>
                  </a:lnTo>
                  <a:lnTo>
                    <a:pt x="1894" y="109"/>
                  </a:lnTo>
                  <a:lnTo>
                    <a:pt x="1841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87" name="Freeform 330"/>
            <p:cNvSpPr>
              <a:spLocks/>
            </p:cNvSpPr>
            <p:nvPr/>
          </p:nvSpPr>
          <p:spPr bwMode="auto">
            <a:xfrm>
              <a:off x="2976" y="2404"/>
              <a:ext cx="86" cy="16"/>
            </a:xfrm>
            <a:custGeom>
              <a:avLst/>
              <a:gdLst>
                <a:gd name="T0" fmla="*/ 0 w 1037"/>
                <a:gd name="T1" fmla="*/ 7 h 201"/>
                <a:gd name="T2" fmla="*/ 9 w 1037"/>
                <a:gd name="T3" fmla="*/ 11 h 201"/>
                <a:gd name="T4" fmla="*/ 18 w 1037"/>
                <a:gd name="T5" fmla="*/ 13 h 201"/>
                <a:gd name="T6" fmla="*/ 27 w 1037"/>
                <a:gd name="T7" fmla="*/ 15 h 201"/>
                <a:gd name="T8" fmla="*/ 37 w 1037"/>
                <a:gd name="T9" fmla="*/ 16 h 201"/>
                <a:gd name="T10" fmla="*/ 46 w 1037"/>
                <a:gd name="T11" fmla="*/ 16 h 201"/>
                <a:gd name="T12" fmla="*/ 55 w 1037"/>
                <a:gd name="T13" fmla="*/ 15 h 201"/>
                <a:gd name="T14" fmla="*/ 63 w 1037"/>
                <a:gd name="T15" fmla="*/ 12 h 201"/>
                <a:gd name="T16" fmla="*/ 71 w 1037"/>
                <a:gd name="T17" fmla="*/ 9 h 201"/>
                <a:gd name="T18" fmla="*/ 79 w 1037"/>
                <a:gd name="T19" fmla="*/ 5 h 201"/>
                <a:gd name="T20" fmla="*/ 86 w 1037"/>
                <a:gd name="T21" fmla="*/ 0 h 20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37" h="201">
                  <a:moveTo>
                    <a:pt x="0" y="83"/>
                  </a:moveTo>
                  <a:lnTo>
                    <a:pt x="107" y="132"/>
                  </a:lnTo>
                  <a:lnTo>
                    <a:pt x="217" y="168"/>
                  </a:lnTo>
                  <a:lnTo>
                    <a:pt x="329" y="190"/>
                  </a:lnTo>
                  <a:lnTo>
                    <a:pt x="441" y="201"/>
                  </a:lnTo>
                  <a:lnTo>
                    <a:pt x="551" y="199"/>
                  </a:lnTo>
                  <a:lnTo>
                    <a:pt x="659" y="183"/>
                  </a:lnTo>
                  <a:lnTo>
                    <a:pt x="763" y="155"/>
                  </a:lnTo>
                  <a:lnTo>
                    <a:pt x="861" y="115"/>
                  </a:lnTo>
                  <a:lnTo>
                    <a:pt x="953" y="63"/>
                  </a:lnTo>
                  <a:lnTo>
                    <a:pt x="1037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88" name="Freeform 331"/>
            <p:cNvSpPr>
              <a:spLocks/>
            </p:cNvSpPr>
            <p:nvPr/>
          </p:nvSpPr>
          <p:spPr bwMode="auto">
            <a:xfrm>
              <a:off x="2463" y="2116"/>
              <a:ext cx="187" cy="256"/>
            </a:xfrm>
            <a:custGeom>
              <a:avLst/>
              <a:gdLst>
                <a:gd name="T0" fmla="*/ 6 w 2242"/>
                <a:gd name="T1" fmla="*/ 0 h 3075"/>
                <a:gd name="T2" fmla="*/ 3 w 2242"/>
                <a:gd name="T3" fmla="*/ 13 h 3075"/>
                <a:gd name="T4" fmla="*/ 1 w 2242"/>
                <a:gd name="T5" fmla="*/ 27 h 3075"/>
                <a:gd name="T6" fmla="*/ 0 w 2242"/>
                <a:gd name="T7" fmla="*/ 41 h 3075"/>
                <a:gd name="T8" fmla="*/ 0 w 2242"/>
                <a:gd name="T9" fmla="*/ 56 h 3075"/>
                <a:gd name="T10" fmla="*/ 2 w 2242"/>
                <a:gd name="T11" fmla="*/ 70 h 3075"/>
                <a:gd name="T12" fmla="*/ 4 w 2242"/>
                <a:gd name="T13" fmla="*/ 84 h 3075"/>
                <a:gd name="T14" fmla="*/ 7 w 2242"/>
                <a:gd name="T15" fmla="*/ 98 h 3075"/>
                <a:gd name="T16" fmla="*/ 12 w 2242"/>
                <a:gd name="T17" fmla="*/ 113 h 3075"/>
                <a:gd name="T18" fmla="*/ 17 w 2242"/>
                <a:gd name="T19" fmla="*/ 126 h 3075"/>
                <a:gd name="T20" fmla="*/ 24 w 2242"/>
                <a:gd name="T21" fmla="*/ 140 h 3075"/>
                <a:gd name="T22" fmla="*/ 31 w 2242"/>
                <a:gd name="T23" fmla="*/ 153 h 3075"/>
                <a:gd name="T24" fmla="*/ 40 w 2242"/>
                <a:gd name="T25" fmla="*/ 166 h 3075"/>
                <a:gd name="T26" fmla="*/ 49 w 2242"/>
                <a:gd name="T27" fmla="*/ 178 h 3075"/>
                <a:gd name="T28" fmla="*/ 59 w 2242"/>
                <a:gd name="T29" fmla="*/ 189 h 3075"/>
                <a:gd name="T30" fmla="*/ 69 w 2242"/>
                <a:gd name="T31" fmla="*/ 200 h 3075"/>
                <a:gd name="T32" fmla="*/ 81 w 2242"/>
                <a:gd name="T33" fmla="*/ 210 h 3075"/>
                <a:gd name="T34" fmla="*/ 93 w 2242"/>
                <a:gd name="T35" fmla="*/ 219 h 3075"/>
                <a:gd name="T36" fmla="*/ 105 w 2242"/>
                <a:gd name="T37" fmla="*/ 227 h 3075"/>
                <a:gd name="T38" fmla="*/ 118 w 2242"/>
                <a:gd name="T39" fmla="*/ 235 h 3075"/>
                <a:gd name="T40" fmla="*/ 131 w 2242"/>
                <a:gd name="T41" fmla="*/ 241 h 3075"/>
                <a:gd name="T42" fmla="*/ 145 w 2242"/>
                <a:gd name="T43" fmla="*/ 246 h 3075"/>
                <a:gd name="T44" fmla="*/ 159 w 2242"/>
                <a:gd name="T45" fmla="*/ 251 h 3075"/>
                <a:gd name="T46" fmla="*/ 173 w 2242"/>
                <a:gd name="T47" fmla="*/ 254 h 3075"/>
                <a:gd name="T48" fmla="*/ 187 w 2242"/>
                <a:gd name="T49" fmla="*/ 256 h 307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242" h="3075">
                  <a:moveTo>
                    <a:pt x="68" y="0"/>
                  </a:moveTo>
                  <a:lnTo>
                    <a:pt x="33" y="162"/>
                  </a:lnTo>
                  <a:lnTo>
                    <a:pt x="9" y="328"/>
                  </a:lnTo>
                  <a:lnTo>
                    <a:pt x="0" y="497"/>
                  </a:lnTo>
                  <a:lnTo>
                    <a:pt x="2" y="668"/>
                  </a:lnTo>
                  <a:lnTo>
                    <a:pt x="19" y="840"/>
                  </a:lnTo>
                  <a:lnTo>
                    <a:pt x="47" y="1012"/>
                  </a:lnTo>
                  <a:lnTo>
                    <a:pt x="89" y="1183"/>
                  </a:lnTo>
                  <a:lnTo>
                    <a:pt x="142" y="1353"/>
                  </a:lnTo>
                  <a:lnTo>
                    <a:pt x="208" y="1519"/>
                  </a:lnTo>
                  <a:lnTo>
                    <a:pt x="286" y="1681"/>
                  </a:lnTo>
                  <a:lnTo>
                    <a:pt x="375" y="1838"/>
                  </a:lnTo>
                  <a:lnTo>
                    <a:pt x="474" y="1990"/>
                  </a:lnTo>
                  <a:lnTo>
                    <a:pt x="584" y="2135"/>
                  </a:lnTo>
                  <a:lnTo>
                    <a:pt x="704" y="2271"/>
                  </a:lnTo>
                  <a:lnTo>
                    <a:pt x="831" y="2400"/>
                  </a:lnTo>
                  <a:lnTo>
                    <a:pt x="967" y="2519"/>
                  </a:lnTo>
                  <a:lnTo>
                    <a:pt x="1111" y="2629"/>
                  </a:lnTo>
                  <a:lnTo>
                    <a:pt x="1260" y="2728"/>
                  </a:lnTo>
                  <a:lnTo>
                    <a:pt x="1415" y="2817"/>
                  </a:lnTo>
                  <a:lnTo>
                    <a:pt x="1576" y="2893"/>
                  </a:lnTo>
                  <a:lnTo>
                    <a:pt x="1739" y="2958"/>
                  </a:lnTo>
                  <a:lnTo>
                    <a:pt x="1905" y="3010"/>
                  </a:lnTo>
                  <a:lnTo>
                    <a:pt x="2074" y="3049"/>
                  </a:lnTo>
                  <a:lnTo>
                    <a:pt x="2242" y="3075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89" name="Line 332"/>
            <p:cNvSpPr>
              <a:spLocks noChangeShapeType="1"/>
            </p:cNvSpPr>
            <p:nvPr/>
          </p:nvSpPr>
          <p:spPr bwMode="auto">
            <a:xfrm>
              <a:off x="2650" y="2372"/>
              <a:ext cx="362" cy="4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90" name="Freeform 333"/>
            <p:cNvSpPr>
              <a:spLocks/>
            </p:cNvSpPr>
            <p:nvPr/>
          </p:nvSpPr>
          <p:spPr bwMode="auto">
            <a:xfrm>
              <a:off x="2850" y="2217"/>
              <a:ext cx="161" cy="57"/>
            </a:xfrm>
            <a:custGeom>
              <a:avLst/>
              <a:gdLst>
                <a:gd name="T0" fmla="*/ 161 w 1933"/>
                <a:gd name="T1" fmla="*/ 57 h 690"/>
                <a:gd name="T2" fmla="*/ 126 w 1933"/>
                <a:gd name="T3" fmla="*/ 43 h 690"/>
                <a:gd name="T4" fmla="*/ 120 w 1933"/>
                <a:gd name="T5" fmla="*/ 47 h 690"/>
                <a:gd name="T6" fmla="*/ 0 w 1933"/>
                <a:gd name="T7" fmla="*/ 0 h 6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33" h="690">
                  <a:moveTo>
                    <a:pt x="1933" y="690"/>
                  </a:moveTo>
                  <a:lnTo>
                    <a:pt x="1507" y="521"/>
                  </a:lnTo>
                  <a:lnTo>
                    <a:pt x="1445" y="574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91" name="Freeform 334"/>
            <p:cNvSpPr>
              <a:spLocks/>
            </p:cNvSpPr>
            <p:nvPr/>
          </p:nvSpPr>
          <p:spPr bwMode="auto">
            <a:xfrm>
              <a:off x="2752" y="2145"/>
              <a:ext cx="122" cy="52"/>
            </a:xfrm>
            <a:custGeom>
              <a:avLst/>
              <a:gdLst>
                <a:gd name="T0" fmla="*/ 122 w 1471"/>
                <a:gd name="T1" fmla="*/ 25 h 623"/>
                <a:gd name="T2" fmla="*/ 60 w 1471"/>
                <a:gd name="T3" fmla="*/ 0 h 623"/>
                <a:gd name="T4" fmla="*/ 0 w 1471"/>
                <a:gd name="T5" fmla="*/ 52 h 6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1" h="623">
                  <a:moveTo>
                    <a:pt x="1471" y="295"/>
                  </a:moveTo>
                  <a:lnTo>
                    <a:pt x="725" y="0"/>
                  </a:lnTo>
                  <a:lnTo>
                    <a:pt x="0" y="623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92" name="Freeform 335"/>
            <p:cNvSpPr>
              <a:spLocks/>
            </p:cNvSpPr>
            <p:nvPr/>
          </p:nvSpPr>
          <p:spPr bwMode="auto">
            <a:xfrm>
              <a:off x="2632" y="1605"/>
              <a:ext cx="78" cy="115"/>
            </a:xfrm>
            <a:custGeom>
              <a:avLst/>
              <a:gdLst>
                <a:gd name="T0" fmla="*/ 3 w 936"/>
                <a:gd name="T1" fmla="*/ 0 h 1372"/>
                <a:gd name="T2" fmla="*/ 1 w 936"/>
                <a:gd name="T3" fmla="*/ 9 h 1372"/>
                <a:gd name="T4" fmla="*/ 0 w 936"/>
                <a:gd name="T5" fmla="*/ 18 h 1372"/>
                <a:gd name="T6" fmla="*/ 0 w 936"/>
                <a:gd name="T7" fmla="*/ 27 h 1372"/>
                <a:gd name="T8" fmla="*/ 2 w 936"/>
                <a:gd name="T9" fmla="*/ 37 h 1372"/>
                <a:gd name="T10" fmla="*/ 4 w 936"/>
                <a:gd name="T11" fmla="*/ 46 h 1372"/>
                <a:gd name="T12" fmla="*/ 7 w 936"/>
                <a:gd name="T13" fmla="*/ 55 h 1372"/>
                <a:gd name="T14" fmla="*/ 11 w 936"/>
                <a:gd name="T15" fmla="*/ 64 h 1372"/>
                <a:gd name="T16" fmla="*/ 16 w 936"/>
                <a:gd name="T17" fmla="*/ 72 h 1372"/>
                <a:gd name="T18" fmla="*/ 22 w 936"/>
                <a:gd name="T19" fmla="*/ 80 h 1372"/>
                <a:gd name="T20" fmla="*/ 28 w 936"/>
                <a:gd name="T21" fmla="*/ 88 h 1372"/>
                <a:gd name="T22" fmla="*/ 35 w 936"/>
                <a:gd name="T23" fmla="*/ 94 h 1372"/>
                <a:gd name="T24" fmla="*/ 43 w 936"/>
                <a:gd name="T25" fmla="*/ 100 h 1372"/>
                <a:gd name="T26" fmla="*/ 52 w 936"/>
                <a:gd name="T27" fmla="*/ 105 h 1372"/>
                <a:gd name="T28" fmla="*/ 60 w 936"/>
                <a:gd name="T29" fmla="*/ 109 h 1372"/>
                <a:gd name="T30" fmla="*/ 69 w 936"/>
                <a:gd name="T31" fmla="*/ 113 h 1372"/>
                <a:gd name="T32" fmla="*/ 78 w 936"/>
                <a:gd name="T33" fmla="*/ 115 h 13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36" h="1372">
                  <a:moveTo>
                    <a:pt x="31" y="0"/>
                  </a:moveTo>
                  <a:lnTo>
                    <a:pt x="10" y="106"/>
                  </a:lnTo>
                  <a:lnTo>
                    <a:pt x="0" y="214"/>
                  </a:lnTo>
                  <a:lnTo>
                    <a:pt x="3" y="325"/>
                  </a:lnTo>
                  <a:lnTo>
                    <a:pt x="18" y="437"/>
                  </a:lnTo>
                  <a:lnTo>
                    <a:pt x="45" y="547"/>
                  </a:lnTo>
                  <a:lnTo>
                    <a:pt x="83" y="656"/>
                  </a:lnTo>
                  <a:lnTo>
                    <a:pt x="132" y="762"/>
                  </a:lnTo>
                  <a:lnTo>
                    <a:pt x="192" y="863"/>
                  </a:lnTo>
                  <a:lnTo>
                    <a:pt x="261" y="958"/>
                  </a:lnTo>
                  <a:lnTo>
                    <a:pt x="340" y="1045"/>
                  </a:lnTo>
                  <a:lnTo>
                    <a:pt x="425" y="1125"/>
                  </a:lnTo>
                  <a:lnTo>
                    <a:pt x="519" y="1196"/>
                  </a:lnTo>
                  <a:lnTo>
                    <a:pt x="618" y="1257"/>
                  </a:lnTo>
                  <a:lnTo>
                    <a:pt x="720" y="1306"/>
                  </a:lnTo>
                  <a:lnTo>
                    <a:pt x="827" y="1345"/>
                  </a:lnTo>
                  <a:lnTo>
                    <a:pt x="936" y="1372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93" name="Line 336"/>
            <p:cNvSpPr>
              <a:spLocks noChangeShapeType="1"/>
            </p:cNvSpPr>
            <p:nvPr/>
          </p:nvSpPr>
          <p:spPr bwMode="auto">
            <a:xfrm flipV="1">
              <a:off x="2509" y="1605"/>
              <a:ext cx="126" cy="47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94" name="Line 337"/>
            <p:cNvSpPr>
              <a:spLocks noChangeShapeType="1"/>
            </p:cNvSpPr>
            <p:nvPr/>
          </p:nvSpPr>
          <p:spPr bwMode="auto">
            <a:xfrm flipH="1">
              <a:off x="2469" y="1640"/>
              <a:ext cx="125" cy="47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95" name="Freeform 338"/>
            <p:cNvSpPr>
              <a:spLocks/>
            </p:cNvSpPr>
            <p:nvPr/>
          </p:nvSpPr>
          <p:spPr bwMode="auto">
            <a:xfrm>
              <a:off x="2700" y="1495"/>
              <a:ext cx="103" cy="167"/>
            </a:xfrm>
            <a:custGeom>
              <a:avLst/>
              <a:gdLst>
                <a:gd name="T0" fmla="*/ 103 w 1235"/>
                <a:gd name="T1" fmla="*/ 6 h 2001"/>
                <a:gd name="T2" fmla="*/ 94 w 1235"/>
                <a:gd name="T3" fmla="*/ 3 h 2001"/>
                <a:gd name="T4" fmla="*/ 84 w 1235"/>
                <a:gd name="T5" fmla="*/ 1 h 2001"/>
                <a:gd name="T6" fmla="*/ 75 w 1235"/>
                <a:gd name="T7" fmla="*/ 0 h 2001"/>
                <a:gd name="T8" fmla="*/ 65 w 1235"/>
                <a:gd name="T9" fmla="*/ 0 h 2001"/>
                <a:gd name="T10" fmla="*/ 56 w 1235"/>
                <a:gd name="T11" fmla="*/ 2 h 2001"/>
                <a:gd name="T12" fmla="*/ 47 w 1235"/>
                <a:gd name="T13" fmla="*/ 4 h 2001"/>
                <a:gd name="T14" fmla="*/ 39 w 1235"/>
                <a:gd name="T15" fmla="*/ 7 h 2001"/>
                <a:gd name="T16" fmla="*/ 31 w 1235"/>
                <a:gd name="T17" fmla="*/ 12 h 2001"/>
                <a:gd name="T18" fmla="*/ 24 w 1235"/>
                <a:gd name="T19" fmla="*/ 17 h 2001"/>
                <a:gd name="T20" fmla="*/ 18 w 1235"/>
                <a:gd name="T21" fmla="*/ 23 h 2001"/>
                <a:gd name="T22" fmla="*/ 12 w 1235"/>
                <a:gd name="T23" fmla="*/ 30 h 2001"/>
                <a:gd name="T24" fmla="*/ 8 w 1235"/>
                <a:gd name="T25" fmla="*/ 38 h 2001"/>
                <a:gd name="T26" fmla="*/ 4 w 1235"/>
                <a:gd name="T27" fmla="*/ 47 h 2001"/>
                <a:gd name="T28" fmla="*/ 2 w 1235"/>
                <a:gd name="T29" fmla="*/ 56 h 2001"/>
                <a:gd name="T30" fmla="*/ 0 w 1235"/>
                <a:gd name="T31" fmla="*/ 65 h 2001"/>
                <a:gd name="T32" fmla="*/ 0 w 1235"/>
                <a:gd name="T33" fmla="*/ 75 h 2001"/>
                <a:gd name="T34" fmla="*/ 1 w 1235"/>
                <a:gd name="T35" fmla="*/ 84 h 2001"/>
                <a:gd name="T36" fmla="*/ 3 w 1235"/>
                <a:gd name="T37" fmla="*/ 94 h 2001"/>
                <a:gd name="T38" fmla="*/ 6 w 1235"/>
                <a:gd name="T39" fmla="*/ 103 h 2001"/>
                <a:gd name="T40" fmla="*/ 9 w 1235"/>
                <a:gd name="T41" fmla="*/ 113 h 2001"/>
                <a:gd name="T42" fmla="*/ 14 w 1235"/>
                <a:gd name="T43" fmla="*/ 122 h 2001"/>
                <a:gd name="T44" fmla="*/ 20 w 1235"/>
                <a:gd name="T45" fmla="*/ 130 h 2001"/>
                <a:gd name="T46" fmla="*/ 27 w 1235"/>
                <a:gd name="T47" fmla="*/ 138 h 2001"/>
                <a:gd name="T48" fmla="*/ 34 w 1235"/>
                <a:gd name="T49" fmla="*/ 145 h 2001"/>
                <a:gd name="T50" fmla="*/ 42 w 1235"/>
                <a:gd name="T51" fmla="*/ 151 h 2001"/>
                <a:gd name="T52" fmla="*/ 50 w 1235"/>
                <a:gd name="T53" fmla="*/ 157 h 2001"/>
                <a:gd name="T54" fmla="*/ 59 w 1235"/>
                <a:gd name="T55" fmla="*/ 161 h 2001"/>
                <a:gd name="T56" fmla="*/ 69 w 1235"/>
                <a:gd name="T57" fmla="*/ 165 h 2001"/>
                <a:gd name="T58" fmla="*/ 78 w 1235"/>
                <a:gd name="T59" fmla="*/ 167 h 200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235" h="2001">
                  <a:moveTo>
                    <a:pt x="1235" y="74"/>
                  </a:moveTo>
                  <a:lnTo>
                    <a:pt x="1124" y="36"/>
                  </a:lnTo>
                  <a:lnTo>
                    <a:pt x="1010" y="12"/>
                  </a:lnTo>
                  <a:lnTo>
                    <a:pt x="897" y="0"/>
                  </a:lnTo>
                  <a:lnTo>
                    <a:pt x="784" y="2"/>
                  </a:lnTo>
                  <a:lnTo>
                    <a:pt x="675" y="18"/>
                  </a:lnTo>
                  <a:lnTo>
                    <a:pt x="569" y="46"/>
                  </a:lnTo>
                  <a:lnTo>
                    <a:pt x="469" y="87"/>
                  </a:lnTo>
                  <a:lnTo>
                    <a:pt x="375" y="140"/>
                  </a:lnTo>
                  <a:lnTo>
                    <a:pt x="290" y="205"/>
                  </a:lnTo>
                  <a:lnTo>
                    <a:pt x="215" y="281"/>
                  </a:lnTo>
                  <a:lnTo>
                    <a:pt x="149" y="365"/>
                  </a:lnTo>
                  <a:lnTo>
                    <a:pt x="94" y="460"/>
                  </a:lnTo>
                  <a:lnTo>
                    <a:pt x="52" y="561"/>
                  </a:lnTo>
                  <a:lnTo>
                    <a:pt x="21" y="668"/>
                  </a:lnTo>
                  <a:lnTo>
                    <a:pt x="4" y="779"/>
                  </a:lnTo>
                  <a:lnTo>
                    <a:pt x="0" y="893"/>
                  </a:lnTo>
                  <a:lnTo>
                    <a:pt x="9" y="1009"/>
                  </a:lnTo>
                  <a:lnTo>
                    <a:pt x="31" y="1126"/>
                  </a:lnTo>
                  <a:lnTo>
                    <a:pt x="66" y="1240"/>
                  </a:lnTo>
                  <a:lnTo>
                    <a:pt x="112" y="1351"/>
                  </a:lnTo>
                  <a:lnTo>
                    <a:pt x="171" y="1458"/>
                  </a:lnTo>
                  <a:lnTo>
                    <a:pt x="240" y="1559"/>
                  </a:lnTo>
                  <a:lnTo>
                    <a:pt x="319" y="1652"/>
                  </a:lnTo>
                  <a:lnTo>
                    <a:pt x="406" y="1738"/>
                  </a:lnTo>
                  <a:lnTo>
                    <a:pt x="502" y="1813"/>
                  </a:lnTo>
                  <a:lnTo>
                    <a:pt x="605" y="1878"/>
                  </a:lnTo>
                  <a:lnTo>
                    <a:pt x="712" y="1931"/>
                  </a:lnTo>
                  <a:lnTo>
                    <a:pt x="823" y="1972"/>
                  </a:lnTo>
                  <a:lnTo>
                    <a:pt x="936" y="2001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96" name="Freeform 339"/>
            <p:cNvSpPr>
              <a:spLocks/>
            </p:cNvSpPr>
            <p:nvPr/>
          </p:nvSpPr>
          <p:spPr bwMode="auto">
            <a:xfrm>
              <a:off x="2738" y="1584"/>
              <a:ext cx="8" cy="2"/>
            </a:xfrm>
            <a:custGeom>
              <a:avLst/>
              <a:gdLst>
                <a:gd name="T0" fmla="*/ 8 w 100"/>
                <a:gd name="T1" fmla="*/ 2 h 26"/>
                <a:gd name="T2" fmla="*/ 4 w 100"/>
                <a:gd name="T3" fmla="*/ 1 h 26"/>
                <a:gd name="T4" fmla="*/ 0 w 10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26">
                  <a:moveTo>
                    <a:pt x="100" y="26"/>
                  </a:moveTo>
                  <a:lnTo>
                    <a:pt x="51" y="10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97" name="Freeform 340"/>
            <p:cNvSpPr>
              <a:spLocks/>
            </p:cNvSpPr>
            <p:nvPr/>
          </p:nvSpPr>
          <p:spPr bwMode="auto">
            <a:xfrm>
              <a:off x="2635" y="1570"/>
              <a:ext cx="22" cy="35"/>
            </a:xfrm>
            <a:custGeom>
              <a:avLst/>
              <a:gdLst>
                <a:gd name="T0" fmla="*/ 22 w 264"/>
                <a:gd name="T1" fmla="*/ 0 h 427"/>
                <a:gd name="T2" fmla="*/ 16 w 264"/>
                <a:gd name="T3" fmla="*/ 6 h 427"/>
                <a:gd name="T4" fmla="*/ 11 w 264"/>
                <a:gd name="T5" fmla="*/ 12 h 427"/>
                <a:gd name="T6" fmla="*/ 6 w 264"/>
                <a:gd name="T7" fmla="*/ 19 h 427"/>
                <a:gd name="T8" fmla="*/ 3 w 264"/>
                <a:gd name="T9" fmla="*/ 27 h 427"/>
                <a:gd name="T10" fmla="*/ 0 w 264"/>
                <a:gd name="T11" fmla="*/ 35 h 4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4" h="427">
                  <a:moveTo>
                    <a:pt x="264" y="0"/>
                  </a:moveTo>
                  <a:lnTo>
                    <a:pt x="192" y="70"/>
                  </a:lnTo>
                  <a:lnTo>
                    <a:pt x="129" y="149"/>
                  </a:lnTo>
                  <a:lnTo>
                    <a:pt x="75" y="236"/>
                  </a:lnTo>
                  <a:lnTo>
                    <a:pt x="32" y="328"/>
                  </a:lnTo>
                  <a:lnTo>
                    <a:pt x="0" y="427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98" name="Freeform 341"/>
            <p:cNvSpPr>
              <a:spLocks/>
            </p:cNvSpPr>
            <p:nvPr/>
          </p:nvSpPr>
          <p:spPr bwMode="auto">
            <a:xfrm>
              <a:off x="2635" y="1432"/>
              <a:ext cx="72" cy="173"/>
            </a:xfrm>
            <a:custGeom>
              <a:avLst/>
              <a:gdLst>
                <a:gd name="T0" fmla="*/ 0 w 861"/>
                <a:gd name="T1" fmla="*/ 173 h 2078"/>
                <a:gd name="T2" fmla="*/ 46 w 861"/>
                <a:gd name="T3" fmla="*/ 0 h 2078"/>
                <a:gd name="T4" fmla="*/ 72 w 861"/>
                <a:gd name="T5" fmla="*/ 10 h 20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1" h="2078">
                  <a:moveTo>
                    <a:pt x="0" y="2078"/>
                  </a:moveTo>
                  <a:lnTo>
                    <a:pt x="547" y="0"/>
                  </a:lnTo>
                  <a:lnTo>
                    <a:pt x="861" y="125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199" name="Freeform 342"/>
            <p:cNvSpPr>
              <a:spLocks/>
            </p:cNvSpPr>
            <p:nvPr/>
          </p:nvSpPr>
          <p:spPr bwMode="auto">
            <a:xfrm>
              <a:off x="2634" y="1432"/>
              <a:ext cx="46" cy="40"/>
            </a:xfrm>
            <a:custGeom>
              <a:avLst/>
              <a:gdLst>
                <a:gd name="T0" fmla="*/ 46 w 553"/>
                <a:gd name="T1" fmla="*/ 0 h 477"/>
                <a:gd name="T2" fmla="*/ 35 w 553"/>
                <a:gd name="T3" fmla="*/ 10 h 477"/>
                <a:gd name="T4" fmla="*/ 7 w 553"/>
                <a:gd name="T5" fmla="*/ 34 h 477"/>
                <a:gd name="T6" fmla="*/ 0 w 553"/>
                <a:gd name="T7" fmla="*/ 40 h 4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3" h="477">
                  <a:moveTo>
                    <a:pt x="553" y="0"/>
                  </a:moveTo>
                  <a:lnTo>
                    <a:pt x="422" y="114"/>
                  </a:lnTo>
                  <a:lnTo>
                    <a:pt x="88" y="400"/>
                  </a:lnTo>
                  <a:lnTo>
                    <a:pt x="0" y="477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00" name="Freeform 343"/>
            <p:cNvSpPr>
              <a:spLocks/>
            </p:cNvSpPr>
            <p:nvPr/>
          </p:nvSpPr>
          <p:spPr bwMode="auto">
            <a:xfrm>
              <a:off x="2665" y="1532"/>
              <a:ext cx="35" cy="40"/>
            </a:xfrm>
            <a:custGeom>
              <a:avLst/>
              <a:gdLst>
                <a:gd name="T0" fmla="*/ 35 w 424"/>
                <a:gd name="T1" fmla="*/ 0 h 477"/>
                <a:gd name="T2" fmla="*/ 26 w 424"/>
                <a:gd name="T3" fmla="*/ 8 h 477"/>
                <a:gd name="T4" fmla="*/ 19 w 424"/>
                <a:gd name="T5" fmla="*/ 17 h 477"/>
                <a:gd name="T6" fmla="*/ 12 w 424"/>
                <a:gd name="T7" fmla="*/ 25 h 477"/>
                <a:gd name="T8" fmla="*/ 9 w 424"/>
                <a:gd name="T9" fmla="*/ 29 h 477"/>
                <a:gd name="T10" fmla="*/ 7 w 424"/>
                <a:gd name="T11" fmla="*/ 32 h 477"/>
                <a:gd name="T12" fmla="*/ 4 w 424"/>
                <a:gd name="T13" fmla="*/ 36 h 477"/>
                <a:gd name="T14" fmla="*/ 2 w 424"/>
                <a:gd name="T15" fmla="*/ 39 h 477"/>
                <a:gd name="T16" fmla="*/ 1 w 424"/>
                <a:gd name="T17" fmla="*/ 40 h 477"/>
                <a:gd name="T18" fmla="*/ 1 w 424"/>
                <a:gd name="T19" fmla="*/ 40 h 477"/>
                <a:gd name="T20" fmla="*/ 0 w 424"/>
                <a:gd name="T21" fmla="*/ 40 h 477"/>
                <a:gd name="T22" fmla="*/ 0 w 424"/>
                <a:gd name="T23" fmla="*/ 39 h 477"/>
                <a:gd name="T24" fmla="*/ 0 w 424"/>
                <a:gd name="T25" fmla="*/ 36 h 477"/>
                <a:gd name="T26" fmla="*/ 1 w 424"/>
                <a:gd name="T27" fmla="*/ 33 h 47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24" h="477">
                  <a:moveTo>
                    <a:pt x="424" y="0"/>
                  </a:moveTo>
                  <a:lnTo>
                    <a:pt x="319" y="98"/>
                  </a:lnTo>
                  <a:lnTo>
                    <a:pt x="227" y="197"/>
                  </a:lnTo>
                  <a:lnTo>
                    <a:pt x="147" y="295"/>
                  </a:lnTo>
                  <a:lnTo>
                    <a:pt x="112" y="342"/>
                  </a:lnTo>
                  <a:lnTo>
                    <a:pt x="82" y="386"/>
                  </a:lnTo>
                  <a:lnTo>
                    <a:pt x="53" y="428"/>
                  </a:lnTo>
                  <a:lnTo>
                    <a:pt x="25" y="466"/>
                  </a:lnTo>
                  <a:lnTo>
                    <a:pt x="18" y="474"/>
                  </a:lnTo>
                  <a:lnTo>
                    <a:pt x="12" y="477"/>
                  </a:lnTo>
                  <a:lnTo>
                    <a:pt x="5" y="477"/>
                  </a:lnTo>
                  <a:lnTo>
                    <a:pt x="0" y="465"/>
                  </a:lnTo>
                  <a:lnTo>
                    <a:pt x="0" y="431"/>
                  </a:lnTo>
                  <a:lnTo>
                    <a:pt x="9" y="393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01" name="Freeform 344"/>
            <p:cNvSpPr>
              <a:spLocks/>
            </p:cNvSpPr>
            <p:nvPr/>
          </p:nvSpPr>
          <p:spPr bwMode="auto">
            <a:xfrm>
              <a:off x="2754" y="1285"/>
              <a:ext cx="92" cy="15"/>
            </a:xfrm>
            <a:custGeom>
              <a:avLst/>
              <a:gdLst>
                <a:gd name="T0" fmla="*/ 92 w 1107"/>
                <a:gd name="T1" fmla="*/ 11 h 177"/>
                <a:gd name="T2" fmla="*/ 84 w 1107"/>
                <a:gd name="T3" fmla="*/ 8 h 177"/>
                <a:gd name="T4" fmla="*/ 75 w 1107"/>
                <a:gd name="T5" fmla="*/ 6 h 177"/>
                <a:gd name="T6" fmla="*/ 66 w 1107"/>
                <a:gd name="T7" fmla="*/ 3 h 177"/>
                <a:gd name="T8" fmla="*/ 58 w 1107"/>
                <a:gd name="T9" fmla="*/ 2 h 177"/>
                <a:gd name="T10" fmla="*/ 49 w 1107"/>
                <a:gd name="T11" fmla="*/ 1 h 177"/>
                <a:gd name="T12" fmla="*/ 41 w 1107"/>
                <a:gd name="T13" fmla="*/ 0 h 177"/>
                <a:gd name="T14" fmla="*/ 33 w 1107"/>
                <a:gd name="T15" fmla="*/ 0 h 177"/>
                <a:gd name="T16" fmla="*/ 26 w 1107"/>
                <a:gd name="T17" fmla="*/ 1 h 177"/>
                <a:gd name="T18" fmla="*/ 19 w 1107"/>
                <a:gd name="T19" fmla="*/ 2 h 177"/>
                <a:gd name="T20" fmla="*/ 13 w 1107"/>
                <a:gd name="T21" fmla="*/ 3 h 177"/>
                <a:gd name="T22" fmla="*/ 9 w 1107"/>
                <a:gd name="T23" fmla="*/ 6 h 177"/>
                <a:gd name="T24" fmla="*/ 5 w 1107"/>
                <a:gd name="T25" fmla="*/ 8 h 177"/>
                <a:gd name="T26" fmla="*/ 2 w 1107"/>
                <a:gd name="T27" fmla="*/ 12 h 177"/>
                <a:gd name="T28" fmla="*/ 0 w 1107"/>
                <a:gd name="T29" fmla="*/ 15 h 17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07" h="177">
                  <a:moveTo>
                    <a:pt x="1107" y="133"/>
                  </a:moveTo>
                  <a:lnTo>
                    <a:pt x="1007" y="96"/>
                  </a:lnTo>
                  <a:lnTo>
                    <a:pt x="904" y="65"/>
                  </a:lnTo>
                  <a:lnTo>
                    <a:pt x="799" y="39"/>
                  </a:lnTo>
                  <a:lnTo>
                    <a:pt x="694" y="20"/>
                  </a:lnTo>
                  <a:lnTo>
                    <a:pt x="591" y="8"/>
                  </a:lnTo>
                  <a:lnTo>
                    <a:pt x="492" y="0"/>
                  </a:lnTo>
                  <a:lnTo>
                    <a:pt x="397" y="1"/>
                  </a:lnTo>
                  <a:lnTo>
                    <a:pt x="310" y="9"/>
                  </a:lnTo>
                  <a:lnTo>
                    <a:pt x="230" y="22"/>
                  </a:lnTo>
                  <a:lnTo>
                    <a:pt x="162" y="41"/>
                  </a:lnTo>
                  <a:lnTo>
                    <a:pt x="103" y="68"/>
                  </a:lnTo>
                  <a:lnTo>
                    <a:pt x="56" y="99"/>
                  </a:lnTo>
                  <a:lnTo>
                    <a:pt x="22" y="136"/>
                  </a:lnTo>
                  <a:lnTo>
                    <a:pt x="0" y="177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02" name="Freeform 345"/>
            <p:cNvSpPr>
              <a:spLocks/>
            </p:cNvSpPr>
            <p:nvPr/>
          </p:nvSpPr>
          <p:spPr bwMode="auto">
            <a:xfrm>
              <a:off x="2736" y="1570"/>
              <a:ext cx="13" cy="4"/>
            </a:xfrm>
            <a:custGeom>
              <a:avLst/>
              <a:gdLst>
                <a:gd name="T0" fmla="*/ 13 w 158"/>
                <a:gd name="T1" fmla="*/ 4 h 40"/>
                <a:gd name="T2" fmla="*/ 7 w 158"/>
                <a:gd name="T3" fmla="*/ 1 h 40"/>
                <a:gd name="T4" fmla="*/ 0 w 15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8" h="40">
                  <a:moveTo>
                    <a:pt x="158" y="40"/>
                  </a:moveTo>
                  <a:lnTo>
                    <a:pt x="80" y="14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03" name="Freeform 346"/>
            <p:cNvSpPr>
              <a:spLocks/>
            </p:cNvSpPr>
            <p:nvPr/>
          </p:nvSpPr>
          <p:spPr bwMode="auto">
            <a:xfrm>
              <a:off x="2736" y="1532"/>
              <a:ext cx="57" cy="93"/>
            </a:xfrm>
            <a:custGeom>
              <a:avLst/>
              <a:gdLst>
                <a:gd name="T0" fmla="*/ 57 w 686"/>
                <a:gd name="T1" fmla="*/ 3 h 1111"/>
                <a:gd name="T2" fmla="*/ 50 w 686"/>
                <a:gd name="T3" fmla="*/ 1 h 1111"/>
                <a:gd name="T4" fmla="*/ 43 w 686"/>
                <a:gd name="T5" fmla="*/ 0 h 1111"/>
                <a:gd name="T6" fmla="*/ 36 w 686"/>
                <a:gd name="T7" fmla="*/ 0 h 1111"/>
                <a:gd name="T8" fmla="*/ 30 w 686"/>
                <a:gd name="T9" fmla="*/ 1 h 1111"/>
                <a:gd name="T10" fmla="*/ 23 w 686"/>
                <a:gd name="T11" fmla="*/ 3 h 1111"/>
                <a:gd name="T12" fmla="*/ 18 w 686"/>
                <a:gd name="T13" fmla="*/ 6 h 1111"/>
                <a:gd name="T14" fmla="*/ 13 w 686"/>
                <a:gd name="T15" fmla="*/ 10 h 1111"/>
                <a:gd name="T16" fmla="*/ 8 w 686"/>
                <a:gd name="T17" fmla="*/ 15 h 1111"/>
                <a:gd name="T18" fmla="*/ 5 w 686"/>
                <a:gd name="T19" fmla="*/ 21 h 1111"/>
                <a:gd name="T20" fmla="*/ 2 w 686"/>
                <a:gd name="T21" fmla="*/ 27 h 1111"/>
                <a:gd name="T22" fmla="*/ 0 w 686"/>
                <a:gd name="T23" fmla="*/ 33 h 1111"/>
                <a:gd name="T24" fmla="*/ 0 w 686"/>
                <a:gd name="T25" fmla="*/ 40 h 1111"/>
                <a:gd name="T26" fmla="*/ 0 w 686"/>
                <a:gd name="T27" fmla="*/ 48 h 1111"/>
                <a:gd name="T28" fmla="*/ 2 w 686"/>
                <a:gd name="T29" fmla="*/ 55 h 1111"/>
                <a:gd name="T30" fmla="*/ 5 w 686"/>
                <a:gd name="T31" fmla="*/ 62 h 1111"/>
                <a:gd name="T32" fmla="*/ 8 w 686"/>
                <a:gd name="T33" fmla="*/ 68 h 1111"/>
                <a:gd name="T34" fmla="*/ 12 w 686"/>
                <a:gd name="T35" fmla="*/ 74 h 1111"/>
                <a:gd name="T36" fmla="*/ 18 w 686"/>
                <a:gd name="T37" fmla="*/ 80 h 1111"/>
                <a:gd name="T38" fmla="*/ 23 w 686"/>
                <a:gd name="T39" fmla="*/ 84 h 1111"/>
                <a:gd name="T40" fmla="*/ 30 w 686"/>
                <a:gd name="T41" fmla="*/ 88 h 1111"/>
                <a:gd name="T42" fmla="*/ 36 w 686"/>
                <a:gd name="T43" fmla="*/ 91 h 1111"/>
                <a:gd name="T44" fmla="*/ 43 w 686"/>
                <a:gd name="T45" fmla="*/ 93 h 11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86" h="1111">
                  <a:moveTo>
                    <a:pt x="686" y="40"/>
                  </a:moveTo>
                  <a:lnTo>
                    <a:pt x="604" y="14"/>
                  </a:lnTo>
                  <a:lnTo>
                    <a:pt x="521" y="1"/>
                  </a:lnTo>
                  <a:lnTo>
                    <a:pt x="438" y="0"/>
                  </a:lnTo>
                  <a:lnTo>
                    <a:pt x="358" y="12"/>
                  </a:lnTo>
                  <a:lnTo>
                    <a:pt x="282" y="37"/>
                  </a:lnTo>
                  <a:lnTo>
                    <a:pt x="213" y="74"/>
                  </a:lnTo>
                  <a:lnTo>
                    <a:pt x="151" y="121"/>
                  </a:lnTo>
                  <a:lnTo>
                    <a:pt x="98" y="180"/>
                  </a:lnTo>
                  <a:lnTo>
                    <a:pt x="56" y="247"/>
                  </a:lnTo>
                  <a:lnTo>
                    <a:pt x="25" y="321"/>
                  </a:lnTo>
                  <a:lnTo>
                    <a:pt x="6" y="400"/>
                  </a:lnTo>
                  <a:lnTo>
                    <a:pt x="0" y="483"/>
                  </a:lnTo>
                  <a:lnTo>
                    <a:pt x="6" y="568"/>
                  </a:lnTo>
                  <a:lnTo>
                    <a:pt x="25" y="653"/>
                  </a:lnTo>
                  <a:lnTo>
                    <a:pt x="56" y="735"/>
                  </a:lnTo>
                  <a:lnTo>
                    <a:pt x="98" y="813"/>
                  </a:lnTo>
                  <a:lnTo>
                    <a:pt x="150" y="886"/>
                  </a:lnTo>
                  <a:lnTo>
                    <a:pt x="212" y="951"/>
                  </a:lnTo>
                  <a:lnTo>
                    <a:pt x="281" y="1008"/>
                  </a:lnTo>
                  <a:lnTo>
                    <a:pt x="357" y="1053"/>
                  </a:lnTo>
                  <a:lnTo>
                    <a:pt x="437" y="1088"/>
                  </a:lnTo>
                  <a:lnTo>
                    <a:pt x="520" y="1111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04" name="Line 347"/>
            <p:cNvSpPr>
              <a:spLocks noChangeShapeType="1"/>
            </p:cNvSpPr>
            <p:nvPr/>
          </p:nvSpPr>
          <p:spPr bwMode="auto">
            <a:xfrm flipH="1">
              <a:off x="2589" y="1472"/>
              <a:ext cx="45" cy="1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05" name="Freeform 348"/>
            <p:cNvSpPr>
              <a:spLocks/>
            </p:cNvSpPr>
            <p:nvPr/>
          </p:nvSpPr>
          <p:spPr bwMode="auto">
            <a:xfrm>
              <a:off x="2586" y="1645"/>
              <a:ext cx="3" cy="26"/>
            </a:xfrm>
            <a:custGeom>
              <a:avLst/>
              <a:gdLst>
                <a:gd name="T0" fmla="*/ 3 w 31"/>
                <a:gd name="T1" fmla="*/ 0 h 316"/>
                <a:gd name="T2" fmla="*/ 1 w 31"/>
                <a:gd name="T3" fmla="*/ 8 h 316"/>
                <a:gd name="T4" fmla="*/ 0 w 31"/>
                <a:gd name="T5" fmla="*/ 17 h 316"/>
                <a:gd name="T6" fmla="*/ 0 w 31"/>
                <a:gd name="T7" fmla="*/ 26 h 3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16">
                  <a:moveTo>
                    <a:pt x="31" y="0"/>
                  </a:moveTo>
                  <a:lnTo>
                    <a:pt x="9" y="103"/>
                  </a:lnTo>
                  <a:lnTo>
                    <a:pt x="0" y="208"/>
                  </a:lnTo>
                  <a:lnTo>
                    <a:pt x="2" y="316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06" name="Freeform 349"/>
            <p:cNvSpPr>
              <a:spLocks/>
            </p:cNvSpPr>
            <p:nvPr/>
          </p:nvSpPr>
          <p:spPr bwMode="auto">
            <a:xfrm>
              <a:off x="2740" y="1501"/>
              <a:ext cx="63" cy="91"/>
            </a:xfrm>
            <a:custGeom>
              <a:avLst/>
              <a:gdLst>
                <a:gd name="T0" fmla="*/ 0 w 750"/>
                <a:gd name="T1" fmla="*/ 91 h 1088"/>
                <a:gd name="T2" fmla="*/ 6 w 750"/>
                <a:gd name="T3" fmla="*/ 86 h 1088"/>
                <a:gd name="T4" fmla="*/ 9 w 750"/>
                <a:gd name="T5" fmla="*/ 73 h 1088"/>
                <a:gd name="T6" fmla="*/ 54 w 750"/>
                <a:gd name="T7" fmla="*/ 35 h 1088"/>
                <a:gd name="T8" fmla="*/ 63 w 750"/>
                <a:gd name="T9" fmla="*/ 0 h 10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0" h="1088">
                  <a:moveTo>
                    <a:pt x="0" y="1088"/>
                  </a:moveTo>
                  <a:lnTo>
                    <a:pt x="72" y="1025"/>
                  </a:lnTo>
                  <a:lnTo>
                    <a:pt x="113" y="870"/>
                  </a:lnTo>
                  <a:lnTo>
                    <a:pt x="641" y="416"/>
                  </a:lnTo>
                  <a:lnTo>
                    <a:pt x="750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07" name="Line 350"/>
            <p:cNvSpPr>
              <a:spLocks noChangeShapeType="1"/>
            </p:cNvSpPr>
            <p:nvPr/>
          </p:nvSpPr>
          <p:spPr bwMode="auto">
            <a:xfrm flipH="1">
              <a:off x="2797" y="1296"/>
              <a:ext cx="49" cy="20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08" name="Freeform 351"/>
            <p:cNvSpPr>
              <a:spLocks/>
            </p:cNvSpPr>
            <p:nvPr/>
          </p:nvSpPr>
          <p:spPr bwMode="auto">
            <a:xfrm>
              <a:off x="2650" y="1966"/>
              <a:ext cx="90" cy="139"/>
            </a:xfrm>
            <a:custGeom>
              <a:avLst/>
              <a:gdLst>
                <a:gd name="T0" fmla="*/ 0 w 1084"/>
                <a:gd name="T1" fmla="*/ 139 h 1668"/>
                <a:gd name="T2" fmla="*/ 87 w 1084"/>
                <a:gd name="T3" fmla="*/ 64 h 1668"/>
                <a:gd name="T4" fmla="*/ 90 w 1084"/>
                <a:gd name="T5" fmla="*/ 0 h 16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4" h="1668">
                  <a:moveTo>
                    <a:pt x="0" y="1668"/>
                  </a:moveTo>
                  <a:lnTo>
                    <a:pt x="1043" y="771"/>
                  </a:lnTo>
                  <a:lnTo>
                    <a:pt x="1084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09" name="Freeform 352"/>
            <p:cNvSpPr>
              <a:spLocks/>
            </p:cNvSpPr>
            <p:nvPr/>
          </p:nvSpPr>
          <p:spPr bwMode="auto">
            <a:xfrm>
              <a:off x="2697" y="1625"/>
              <a:ext cx="83" cy="339"/>
            </a:xfrm>
            <a:custGeom>
              <a:avLst/>
              <a:gdLst>
                <a:gd name="T0" fmla="*/ 0 w 991"/>
                <a:gd name="T1" fmla="*/ 339 h 4071"/>
                <a:gd name="T2" fmla="*/ 13 w 991"/>
                <a:gd name="T3" fmla="*/ 95 h 4071"/>
                <a:gd name="T4" fmla="*/ 81 w 991"/>
                <a:gd name="T5" fmla="*/ 37 h 4071"/>
                <a:gd name="T6" fmla="*/ 83 w 991"/>
                <a:gd name="T7" fmla="*/ 0 h 40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1" h="4071">
                  <a:moveTo>
                    <a:pt x="0" y="4071"/>
                  </a:moveTo>
                  <a:lnTo>
                    <a:pt x="158" y="1135"/>
                  </a:lnTo>
                  <a:lnTo>
                    <a:pt x="967" y="440"/>
                  </a:lnTo>
                  <a:lnTo>
                    <a:pt x="991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10" name="Freeform 353"/>
            <p:cNvSpPr>
              <a:spLocks/>
            </p:cNvSpPr>
            <p:nvPr/>
          </p:nvSpPr>
          <p:spPr bwMode="auto">
            <a:xfrm>
              <a:off x="3074" y="2291"/>
              <a:ext cx="4" cy="25"/>
            </a:xfrm>
            <a:custGeom>
              <a:avLst/>
              <a:gdLst>
                <a:gd name="T0" fmla="*/ 1 w 51"/>
                <a:gd name="T1" fmla="*/ 0 h 301"/>
                <a:gd name="T2" fmla="*/ 3 w 51"/>
                <a:gd name="T3" fmla="*/ 4 h 301"/>
                <a:gd name="T4" fmla="*/ 4 w 51"/>
                <a:gd name="T5" fmla="*/ 7 h 301"/>
                <a:gd name="T6" fmla="*/ 4 w 51"/>
                <a:gd name="T7" fmla="*/ 11 h 301"/>
                <a:gd name="T8" fmla="*/ 4 w 51"/>
                <a:gd name="T9" fmla="*/ 15 h 301"/>
                <a:gd name="T10" fmla="*/ 3 w 51"/>
                <a:gd name="T11" fmla="*/ 18 h 301"/>
                <a:gd name="T12" fmla="*/ 2 w 51"/>
                <a:gd name="T13" fmla="*/ 21 h 301"/>
                <a:gd name="T14" fmla="*/ 1 w 51"/>
                <a:gd name="T15" fmla="*/ 23 h 301"/>
                <a:gd name="T16" fmla="*/ 0 w 51"/>
                <a:gd name="T17" fmla="*/ 25 h 3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301">
                  <a:moveTo>
                    <a:pt x="15" y="0"/>
                  </a:moveTo>
                  <a:lnTo>
                    <a:pt x="34" y="43"/>
                  </a:lnTo>
                  <a:lnTo>
                    <a:pt x="46" y="88"/>
                  </a:lnTo>
                  <a:lnTo>
                    <a:pt x="51" y="134"/>
                  </a:lnTo>
                  <a:lnTo>
                    <a:pt x="49" y="178"/>
                  </a:lnTo>
                  <a:lnTo>
                    <a:pt x="43" y="218"/>
                  </a:lnTo>
                  <a:lnTo>
                    <a:pt x="31" y="253"/>
                  </a:lnTo>
                  <a:lnTo>
                    <a:pt x="16" y="281"/>
                  </a:lnTo>
                  <a:lnTo>
                    <a:pt x="0" y="301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11" name="Freeform 354"/>
            <p:cNvSpPr>
              <a:spLocks/>
            </p:cNvSpPr>
            <p:nvPr/>
          </p:nvSpPr>
          <p:spPr bwMode="auto">
            <a:xfrm>
              <a:off x="3061" y="2304"/>
              <a:ext cx="13" cy="13"/>
            </a:xfrm>
            <a:custGeom>
              <a:avLst/>
              <a:gdLst>
                <a:gd name="T0" fmla="*/ 13 w 161"/>
                <a:gd name="T1" fmla="*/ 12 h 159"/>
                <a:gd name="T2" fmla="*/ 12 w 161"/>
                <a:gd name="T3" fmla="*/ 13 h 159"/>
                <a:gd name="T4" fmla="*/ 10 w 161"/>
                <a:gd name="T5" fmla="*/ 13 h 159"/>
                <a:gd name="T6" fmla="*/ 8 w 161"/>
                <a:gd name="T7" fmla="*/ 12 h 159"/>
                <a:gd name="T8" fmla="*/ 7 w 161"/>
                <a:gd name="T9" fmla="*/ 11 h 159"/>
                <a:gd name="T10" fmla="*/ 5 w 161"/>
                <a:gd name="T11" fmla="*/ 9 h 159"/>
                <a:gd name="T12" fmla="*/ 4 w 161"/>
                <a:gd name="T13" fmla="*/ 6 h 159"/>
                <a:gd name="T14" fmla="*/ 0 w 161"/>
                <a:gd name="T15" fmla="*/ 0 h 1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159">
                  <a:moveTo>
                    <a:pt x="161" y="149"/>
                  </a:moveTo>
                  <a:lnTo>
                    <a:pt x="143" y="158"/>
                  </a:lnTo>
                  <a:lnTo>
                    <a:pt x="125" y="159"/>
                  </a:lnTo>
                  <a:lnTo>
                    <a:pt x="105" y="150"/>
                  </a:lnTo>
                  <a:lnTo>
                    <a:pt x="86" y="133"/>
                  </a:lnTo>
                  <a:lnTo>
                    <a:pt x="66" y="108"/>
                  </a:lnTo>
                  <a:lnTo>
                    <a:pt x="44" y="76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12" name="Freeform 355"/>
            <p:cNvSpPr>
              <a:spLocks/>
            </p:cNvSpPr>
            <p:nvPr/>
          </p:nvSpPr>
          <p:spPr bwMode="auto">
            <a:xfrm>
              <a:off x="3044" y="2296"/>
              <a:ext cx="33" cy="22"/>
            </a:xfrm>
            <a:custGeom>
              <a:avLst/>
              <a:gdLst>
                <a:gd name="T0" fmla="*/ 0 w 401"/>
                <a:gd name="T1" fmla="*/ 22 h 267"/>
                <a:gd name="T2" fmla="*/ 17 w 401"/>
                <a:gd name="T3" fmla="*/ 8 h 267"/>
                <a:gd name="T4" fmla="*/ 33 w 401"/>
                <a:gd name="T5" fmla="*/ 0 h 2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1" h="267">
                  <a:moveTo>
                    <a:pt x="0" y="267"/>
                  </a:moveTo>
                  <a:lnTo>
                    <a:pt x="201" y="93"/>
                  </a:lnTo>
                  <a:lnTo>
                    <a:pt x="401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13" name="Freeform 356"/>
            <p:cNvSpPr>
              <a:spLocks/>
            </p:cNvSpPr>
            <p:nvPr/>
          </p:nvSpPr>
          <p:spPr bwMode="auto">
            <a:xfrm>
              <a:off x="3075" y="2259"/>
              <a:ext cx="52" cy="32"/>
            </a:xfrm>
            <a:custGeom>
              <a:avLst/>
              <a:gdLst>
                <a:gd name="T0" fmla="*/ 52 w 616"/>
                <a:gd name="T1" fmla="*/ 0 h 378"/>
                <a:gd name="T2" fmla="*/ 20 w 616"/>
                <a:gd name="T3" fmla="*/ 15 h 378"/>
                <a:gd name="T4" fmla="*/ 0 w 616"/>
                <a:gd name="T5" fmla="*/ 32 h 3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6" h="378">
                  <a:moveTo>
                    <a:pt x="616" y="0"/>
                  </a:moveTo>
                  <a:lnTo>
                    <a:pt x="238" y="174"/>
                  </a:lnTo>
                  <a:lnTo>
                    <a:pt x="0" y="378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14" name="Line 357"/>
            <p:cNvSpPr>
              <a:spLocks noChangeShapeType="1"/>
            </p:cNvSpPr>
            <p:nvPr/>
          </p:nvSpPr>
          <p:spPr bwMode="auto">
            <a:xfrm flipV="1">
              <a:off x="3169" y="1905"/>
              <a:ext cx="5" cy="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15" name="Line 358"/>
            <p:cNvSpPr>
              <a:spLocks noChangeShapeType="1"/>
            </p:cNvSpPr>
            <p:nvPr/>
          </p:nvSpPr>
          <p:spPr bwMode="auto">
            <a:xfrm flipV="1">
              <a:off x="3053" y="1770"/>
              <a:ext cx="5" cy="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16" name="Line 359"/>
            <p:cNvSpPr>
              <a:spLocks noChangeShapeType="1"/>
            </p:cNvSpPr>
            <p:nvPr/>
          </p:nvSpPr>
          <p:spPr bwMode="auto">
            <a:xfrm flipV="1">
              <a:off x="2935" y="1586"/>
              <a:ext cx="67" cy="5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17" name="Line 360"/>
            <p:cNvSpPr>
              <a:spLocks noChangeShapeType="1"/>
            </p:cNvSpPr>
            <p:nvPr/>
          </p:nvSpPr>
          <p:spPr bwMode="auto">
            <a:xfrm flipH="1">
              <a:off x="3010" y="1274"/>
              <a:ext cx="40" cy="20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18" name="Line 361"/>
            <p:cNvSpPr>
              <a:spLocks noChangeShapeType="1"/>
            </p:cNvSpPr>
            <p:nvPr/>
          </p:nvSpPr>
          <p:spPr bwMode="auto">
            <a:xfrm flipV="1">
              <a:off x="3155" y="2164"/>
              <a:ext cx="5" cy="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19" name="Line 362"/>
            <p:cNvSpPr>
              <a:spLocks noChangeShapeType="1"/>
            </p:cNvSpPr>
            <p:nvPr/>
          </p:nvSpPr>
          <p:spPr bwMode="auto">
            <a:xfrm flipV="1">
              <a:off x="2790" y="2233"/>
              <a:ext cx="45" cy="39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20" name="Line 363"/>
            <p:cNvSpPr>
              <a:spLocks noChangeShapeType="1"/>
            </p:cNvSpPr>
            <p:nvPr/>
          </p:nvSpPr>
          <p:spPr bwMode="auto">
            <a:xfrm flipV="1">
              <a:off x="2584" y="1993"/>
              <a:ext cx="45" cy="39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21" name="Line 364"/>
            <p:cNvSpPr>
              <a:spLocks noChangeShapeType="1"/>
            </p:cNvSpPr>
            <p:nvPr/>
          </p:nvSpPr>
          <p:spPr bwMode="auto">
            <a:xfrm flipV="1">
              <a:off x="3062" y="2359"/>
              <a:ext cx="52" cy="4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22" name="Line 365"/>
            <p:cNvSpPr>
              <a:spLocks noChangeShapeType="1"/>
            </p:cNvSpPr>
            <p:nvPr/>
          </p:nvSpPr>
          <p:spPr bwMode="auto">
            <a:xfrm flipV="1">
              <a:off x="2700" y="1512"/>
              <a:ext cx="24" cy="2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23" name="Line 366"/>
            <p:cNvSpPr>
              <a:spLocks noChangeShapeType="1"/>
            </p:cNvSpPr>
            <p:nvPr/>
          </p:nvSpPr>
          <p:spPr bwMode="auto">
            <a:xfrm flipV="1">
              <a:off x="2657" y="1561"/>
              <a:ext cx="10" cy="9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8224" name="Line 367"/>
            <p:cNvSpPr>
              <a:spLocks noChangeShapeType="1"/>
            </p:cNvSpPr>
            <p:nvPr/>
          </p:nvSpPr>
          <p:spPr bwMode="auto">
            <a:xfrm flipH="1">
              <a:off x="2666" y="1300"/>
              <a:ext cx="88" cy="26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99382956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877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877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877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877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876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Text Box 2"/>
          <p:cNvSpPr txBox="1">
            <a:spLocks noChangeArrowheads="1"/>
          </p:cNvSpPr>
          <p:nvPr/>
        </p:nvSpPr>
        <p:spPr bwMode="auto">
          <a:xfrm>
            <a:off x="0" y="0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57150">
                <a:pattFill prst="trellis">
                  <a:fgClr>
                    <a:srgbClr val="FF0000"/>
                  </a:fgClr>
                  <a:bgClr>
                    <a:srgbClr val="FFCCFF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第三节  断面图</a:t>
            </a:r>
            <a:r>
              <a:rPr lang="en-US" altLang="zh-CN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(GB/T 17452-1998)</a:t>
            </a:r>
          </a:p>
        </p:txBody>
      </p:sp>
      <p:sp>
        <p:nvSpPr>
          <p:cNvPr id="149507" name="Text Box 3"/>
          <p:cNvSpPr txBox="1">
            <a:spLocks noChangeArrowheads="1"/>
          </p:cNvSpPr>
          <p:nvPr/>
        </p:nvSpPr>
        <p:spPr bwMode="auto">
          <a:xfrm>
            <a:off x="0" y="782638"/>
            <a:ext cx="344805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一、断面图的概念</a:t>
            </a:r>
            <a:endParaRPr lang="zh-CN" altLang="en-US" sz="3200" b="0">
              <a:solidFill>
                <a:srgbClr val="000000"/>
              </a:solidFill>
              <a:latin typeface="Times New Roman" pitchFamily="18" charset="0"/>
            </a:endParaRPr>
          </a:p>
        </p:txBody>
      </p:sp>
      <p:sp>
        <p:nvSpPr>
          <p:cNvPr id="149508" name="Text Box 4"/>
          <p:cNvSpPr txBox="1">
            <a:spLocks noChangeArrowheads="1"/>
          </p:cNvSpPr>
          <p:nvPr/>
        </p:nvSpPr>
        <p:spPr bwMode="auto">
          <a:xfrm>
            <a:off x="438150" y="1306513"/>
            <a:ext cx="8343900" cy="9445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2800">
                <a:solidFill>
                  <a:srgbClr val="000000"/>
                </a:solidFill>
                <a:latin typeface="Times New Roman" pitchFamily="18" charset="0"/>
              </a:rPr>
              <a:t>      </a:t>
            </a:r>
            <a:r>
              <a:rPr lang="zh-CN" altLang="en-US" sz="2800">
                <a:solidFill>
                  <a:srgbClr val="000000"/>
                </a:solidFill>
                <a:latin typeface="Times New Roman" pitchFamily="18" charset="0"/>
              </a:rPr>
              <a:t>假想用剖切面将物体的某处切断，</a:t>
            </a:r>
            <a:r>
              <a:rPr lang="zh-CN" altLang="en-US" sz="2800">
                <a:solidFill>
                  <a:srgbClr val="FF0000"/>
                </a:solidFill>
                <a:latin typeface="Times New Roman" pitchFamily="18" charset="0"/>
              </a:rPr>
              <a:t>只画出该剖切面与物体接触部分（剖面区域）的图形</a:t>
            </a:r>
            <a:r>
              <a:rPr lang="zh-CN" altLang="en-US" sz="2800">
                <a:solidFill>
                  <a:srgbClr val="000000"/>
                </a:solidFill>
                <a:latin typeface="Times New Roman" pitchFamily="18" charset="0"/>
              </a:rPr>
              <a:t>。</a:t>
            </a:r>
            <a:endParaRPr lang="zh-CN" altLang="en-US" sz="2800">
              <a:solidFill>
                <a:srgbClr val="FF0000"/>
              </a:solidFill>
              <a:latin typeface="Times New Roman" pitchFamily="18" charset="0"/>
            </a:endParaRPr>
          </a:p>
        </p:txBody>
      </p:sp>
      <p:sp>
        <p:nvSpPr>
          <p:cNvPr id="149509" name="Text Box 5"/>
          <p:cNvSpPr txBox="1">
            <a:spLocks noChangeArrowheads="1"/>
          </p:cNvSpPr>
          <p:nvPr/>
        </p:nvSpPr>
        <p:spPr bwMode="auto">
          <a:xfrm>
            <a:off x="0" y="4267200"/>
            <a:ext cx="44640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二、断面图的种类</a:t>
            </a:r>
            <a:endParaRPr lang="zh-CN" altLang="en-US" sz="3200" b="0">
              <a:solidFill>
                <a:srgbClr val="000000"/>
              </a:solidFill>
              <a:latin typeface="Times New Roman" pitchFamily="18" charset="0"/>
            </a:endParaRPr>
          </a:p>
        </p:txBody>
      </p:sp>
      <p:sp>
        <p:nvSpPr>
          <p:cNvPr id="149510" name="Text Box 6"/>
          <p:cNvSpPr txBox="1">
            <a:spLocks noChangeArrowheads="1"/>
          </p:cNvSpPr>
          <p:nvPr/>
        </p:nvSpPr>
        <p:spPr bwMode="auto">
          <a:xfrm>
            <a:off x="71438" y="4784725"/>
            <a:ext cx="340995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2800">
                <a:solidFill>
                  <a:srgbClr val="3333CC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1.</a:t>
            </a:r>
            <a:r>
              <a:rPr lang="zh-CN" altLang="en-US" sz="2800">
                <a:solidFill>
                  <a:srgbClr val="3333CC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移出断面图</a:t>
            </a:r>
            <a:endParaRPr lang="zh-CN" altLang="en-US" sz="2800" b="0">
              <a:solidFill>
                <a:srgbClr val="3333CC"/>
              </a:solidFill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149511" name="Text Box 7"/>
          <p:cNvSpPr txBox="1">
            <a:spLocks noChangeArrowheads="1"/>
          </p:cNvSpPr>
          <p:nvPr/>
        </p:nvSpPr>
        <p:spPr bwMode="auto">
          <a:xfrm>
            <a:off x="100013" y="5710238"/>
            <a:ext cx="9043987" cy="9445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2800">
                <a:solidFill>
                  <a:srgbClr val="000000"/>
                </a:solidFill>
                <a:latin typeface="Times New Roman" pitchFamily="18" charset="0"/>
              </a:rPr>
              <a:t>        </a:t>
            </a:r>
            <a:r>
              <a:rPr lang="zh-CN" altLang="en-US" sz="2800">
                <a:solidFill>
                  <a:srgbClr val="FF0000"/>
                </a:solidFill>
                <a:latin typeface="Times New Roman" pitchFamily="18" charset="0"/>
              </a:rPr>
              <a:t>画在视图之外，轮廓线用粗实线绘制</a:t>
            </a:r>
            <a:r>
              <a:rPr lang="zh-CN" altLang="en-US" sz="2800">
                <a:solidFill>
                  <a:srgbClr val="000000"/>
                </a:solidFill>
                <a:latin typeface="Times New Roman" pitchFamily="18" charset="0"/>
              </a:rPr>
              <a:t>。配置在剖切线的延长线上或其他适当的位置。</a:t>
            </a:r>
            <a:endParaRPr lang="zh-CN" altLang="en-US" sz="2800" b="0">
              <a:solidFill>
                <a:srgbClr val="000000"/>
              </a:solidFill>
              <a:latin typeface="Times New Roman" pitchFamily="18" charset="0"/>
            </a:endParaRPr>
          </a:p>
        </p:txBody>
      </p:sp>
      <p:sp>
        <p:nvSpPr>
          <p:cNvPr id="149512" name="Text Box 8"/>
          <p:cNvSpPr txBox="1">
            <a:spLocks noChangeArrowheads="1"/>
          </p:cNvSpPr>
          <p:nvPr/>
        </p:nvSpPr>
        <p:spPr bwMode="auto">
          <a:xfrm>
            <a:off x="76200" y="5229225"/>
            <a:ext cx="2751138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2800">
                <a:solidFill>
                  <a:srgbClr val="000000"/>
                </a:solidFill>
                <a:latin typeface="Times New Roman" pitchFamily="18" charset="0"/>
              </a:rPr>
              <a:t>⑴  </a:t>
            </a:r>
            <a:r>
              <a:rPr lang="zh-CN" altLang="en-US" sz="2800">
                <a:solidFill>
                  <a:srgbClr val="000000"/>
                </a:solidFill>
                <a:latin typeface="Times New Roman" pitchFamily="18" charset="0"/>
              </a:rPr>
              <a:t>画法</a:t>
            </a:r>
          </a:p>
        </p:txBody>
      </p:sp>
      <p:sp>
        <p:nvSpPr>
          <p:cNvPr id="49161" name="AutoShape 148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zh-CN" altLang="en-US"/>
          </a:p>
        </p:txBody>
      </p:sp>
      <p:grpSp>
        <p:nvGrpSpPr>
          <p:cNvPr id="149825" name="Group 321"/>
          <p:cNvGrpSpPr>
            <a:grpSpLocks/>
          </p:cNvGrpSpPr>
          <p:nvPr/>
        </p:nvGrpSpPr>
        <p:grpSpPr bwMode="auto">
          <a:xfrm>
            <a:off x="1184275" y="2208213"/>
            <a:ext cx="7959725" cy="3611562"/>
            <a:chOff x="393" y="1756"/>
            <a:chExt cx="5014" cy="2275"/>
          </a:xfrm>
        </p:grpSpPr>
        <p:sp>
          <p:nvSpPr>
            <p:cNvPr id="49163" name="Line 322"/>
            <p:cNvSpPr>
              <a:spLocks noChangeShapeType="1"/>
            </p:cNvSpPr>
            <p:nvPr/>
          </p:nvSpPr>
          <p:spPr bwMode="auto">
            <a:xfrm>
              <a:off x="1007" y="2411"/>
              <a:ext cx="3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64" name="Line 323"/>
            <p:cNvSpPr>
              <a:spLocks noChangeShapeType="1"/>
            </p:cNvSpPr>
            <p:nvPr/>
          </p:nvSpPr>
          <p:spPr bwMode="auto">
            <a:xfrm>
              <a:off x="1376" y="2411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65" name="Line 324"/>
            <p:cNvSpPr>
              <a:spLocks noChangeShapeType="1"/>
            </p:cNvSpPr>
            <p:nvPr/>
          </p:nvSpPr>
          <p:spPr bwMode="auto">
            <a:xfrm>
              <a:off x="1475" y="2411"/>
              <a:ext cx="27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66" name="Line 325"/>
            <p:cNvSpPr>
              <a:spLocks noChangeShapeType="1"/>
            </p:cNvSpPr>
            <p:nvPr/>
          </p:nvSpPr>
          <p:spPr bwMode="auto">
            <a:xfrm>
              <a:off x="1809" y="2411"/>
              <a:ext cx="4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67" name="Line 326"/>
            <p:cNvSpPr>
              <a:spLocks noChangeShapeType="1"/>
            </p:cNvSpPr>
            <p:nvPr/>
          </p:nvSpPr>
          <p:spPr bwMode="auto">
            <a:xfrm>
              <a:off x="1910" y="2411"/>
              <a:ext cx="27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68" name="Line 327"/>
            <p:cNvSpPr>
              <a:spLocks noChangeShapeType="1"/>
            </p:cNvSpPr>
            <p:nvPr/>
          </p:nvSpPr>
          <p:spPr bwMode="auto">
            <a:xfrm>
              <a:off x="2243" y="2411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69" name="Line 328"/>
            <p:cNvSpPr>
              <a:spLocks noChangeShapeType="1"/>
            </p:cNvSpPr>
            <p:nvPr/>
          </p:nvSpPr>
          <p:spPr bwMode="auto">
            <a:xfrm>
              <a:off x="2343" y="2411"/>
              <a:ext cx="2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70" name="Line 329"/>
            <p:cNvSpPr>
              <a:spLocks noChangeShapeType="1"/>
            </p:cNvSpPr>
            <p:nvPr/>
          </p:nvSpPr>
          <p:spPr bwMode="auto">
            <a:xfrm>
              <a:off x="2676" y="2411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71" name="Line 330"/>
            <p:cNvSpPr>
              <a:spLocks noChangeShapeType="1"/>
            </p:cNvSpPr>
            <p:nvPr/>
          </p:nvSpPr>
          <p:spPr bwMode="auto">
            <a:xfrm>
              <a:off x="2777" y="2411"/>
              <a:ext cx="27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72" name="Line 331"/>
            <p:cNvSpPr>
              <a:spLocks noChangeShapeType="1"/>
            </p:cNvSpPr>
            <p:nvPr/>
          </p:nvSpPr>
          <p:spPr bwMode="auto">
            <a:xfrm>
              <a:off x="3112" y="2411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73" name="Line 332"/>
            <p:cNvSpPr>
              <a:spLocks noChangeShapeType="1"/>
            </p:cNvSpPr>
            <p:nvPr/>
          </p:nvSpPr>
          <p:spPr bwMode="auto">
            <a:xfrm>
              <a:off x="3210" y="2411"/>
              <a:ext cx="27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74" name="Line 333"/>
            <p:cNvSpPr>
              <a:spLocks noChangeShapeType="1"/>
            </p:cNvSpPr>
            <p:nvPr/>
          </p:nvSpPr>
          <p:spPr bwMode="auto">
            <a:xfrm>
              <a:off x="3545" y="2411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75" name="Line 334"/>
            <p:cNvSpPr>
              <a:spLocks noChangeShapeType="1"/>
            </p:cNvSpPr>
            <p:nvPr/>
          </p:nvSpPr>
          <p:spPr bwMode="auto">
            <a:xfrm>
              <a:off x="3646" y="2411"/>
              <a:ext cx="27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76" name="Line 335"/>
            <p:cNvSpPr>
              <a:spLocks noChangeShapeType="1"/>
            </p:cNvSpPr>
            <p:nvPr/>
          </p:nvSpPr>
          <p:spPr bwMode="auto">
            <a:xfrm>
              <a:off x="3978" y="2411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77" name="Line 336"/>
            <p:cNvSpPr>
              <a:spLocks noChangeShapeType="1"/>
            </p:cNvSpPr>
            <p:nvPr/>
          </p:nvSpPr>
          <p:spPr bwMode="auto">
            <a:xfrm>
              <a:off x="4079" y="2411"/>
              <a:ext cx="3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78" name="Line 337"/>
            <p:cNvSpPr>
              <a:spLocks noChangeShapeType="1"/>
            </p:cNvSpPr>
            <p:nvPr/>
          </p:nvSpPr>
          <p:spPr bwMode="auto">
            <a:xfrm>
              <a:off x="4315" y="2411"/>
              <a:ext cx="0" cy="29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79" name="Line 338"/>
            <p:cNvSpPr>
              <a:spLocks noChangeShapeType="1"/>
            </p:cNvSpPr>
            <p:nvPr/>
          </p:nvSpPr>
          <p:spPr bwMode="auto">
            <a:xfrm flipH="1">
              <a:off x="3132" y="2780"/>
              <a:ext cx="111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80" name="Line 339"/>
            <p:cNvSpPr>
              <a:spLocks noChangeShapeType="1"/>
            </p:cNvSpPr>
            <p:nvPr/>
          </p:nvSpPr>
          <p:spPr bwMode="auto">
            <a:xfrm>
              <a:off x="3132" y="2708"/>
              <a:ext cx="0" cy="1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81" name="Line 340"/>
            <p:cNvSpPr>
              <a:spLocks noChangeShapeType="1"/>
            </p:cNvSpPr>
            <p:nvPr/>
          </p:nvSpPr>
          <p:spPr bwMode="auto">
            <a:xfrm flipH="1">
              <a:off x="2836" y="2893"/>
              <a:ext cx="29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82" name="Line 341"/>
            <p:cNvSpPr>
              <a:spLocks noChangeShapeType="1"/>
            </p:cNvSpPr>
            <p:nvPr/>
          </p:nvSpPr>
          <p:spPr bwMode="auto">
            <a:xfrm flipV="1">
              <a:off x="2836" y="2819"/>
              <a:ext cx="0" cy="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83" name="Line 342"/>
            <p:cNvSpPr>
              <a:spLocks noChangeShapeType="1"/>
            </p:cNvSpPr>
            <p:nvPr/>
          </p:nvSpPr>
          <p:spPr bwMode="auto">
            <a:xfrm flipH="1">
              <a:off x="1948" y="2780"/>
              <a:ext cx="85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84" name="Line 343"/>
            <p:cNvSpPr>
              <a:spLocks noChangeShapeType="1"/>
            </p:cNvSpPr>
            <p:nvPr/>
          </p:nvSpPr>
          <p:spPr bwMode="auto">
            <a:xfrm flipV="1">
              <a:off x="1948" y="2633"/>
              <a:ext cx="0" cy="1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85" name="Line 344"/>
            <p:cNvSpPr>
              <a:spLocks noChangeShapeType="1"/>
            </p:cNvSpPr>
            <p:nvPr/>
          </p:nvSpPr>
          <p:spPr bwMode="auto">
            <a:xfrm flipH="1">
              <a:off x="1111" y="2633"/>
              <a:ext cx="83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86" name="Line 345"/>
            <p:cNvSpPr>
              <a:spLocks noChangeShapeType="1"/>
            </p:cNvSpPr>
            <p:nvPr/>
          </p:nvSpPr>
          <p:spPr bwMode="auto">
            <a:xfrm flipV="1">
              <a:off x="1073" y="2411"/>
              <a:ext cx="0" cy="1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87" name="Line 346"/>
            <p:cNvSpPr>
              <a:spLocks noChangeShapeType="1"/>
            </p:cNvSpPr>
            <p:nvPr/>
          </p:nvSpPr>
          <p:spPr bwMode="auto">
            <a:xfrm flipV="1">
              <a:off x="4315" y="2115"/>
              <a:ext cx="0" cy="29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88" name="Line 347"/>
            <p:cNvSpPr>
              <a:spLocks noChangeShapeType="1"/>
            </p:cNvSpPr>
            <p:nvPr/>
          </p:nvSpPr>
          <p:spPr bwMode="auto">
            <a:xfrm flipH="1">
              <a:off x="3132" y="2042"/>
              <a:ext cx="111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89" name="Line 348"/>
            <p:cNvSpPr>
              <a:spLocks noChangeShapeType="1"/>
            </p:cNvSpPr>
            <p:nvPr/>
          </p:nvSpPr>
          <p:spPr bwMode="auto">
            <a:xfrm flipV="1">
              <a:off x="3132" y="1931"/>
              <a:ext cx="0" cy="1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90" name="Line 349"/>
            <p:cNvSpPr>
              <a:spLocks noChangeShapeType="1"/>
            </p:cNvSpPr>
            <p:nvPr/>
          </p:nvSpPr>
          <p:spPr bwMode="auto">
            <a:xfrm flipH="1">
              <a:off x="2836" y="1931"/>
              <a:ext cx="29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91" name="Line 350"/>
            <p:cNvSpPr>
              <a:spLocks noChangeShapeType="1"/>
            </p:cNvSpPr>
            <p:nvPr/>
          </p:nvSpPr>
          <p:spPr bwMode="auto">
            <a:xfrm>
              <a:off x="2836" y="1931"/>
              <a:ext cx="0" cy="7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92" name="Line 351"/>
            <p:cNvSpPr>
              <a:spLocks noChangeShapeType="1"/>
            </p:cNvSpPr>
            <p:nvPr/>
          </p:nvSpPr>
          <p:spPr bwMode="auto">
            <a:xfrm flipH="1">
              <a:off x="1948" y="2042"/>
              <a:ext cx="85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93" name="Line 352"/>
            <p:cNvSpPr>
              <a:spLocks noChangeShapeType="1"/>
            </p:cNvSpPr>
            <p:nvPr/>
          </p:nvSpPr>
          <p:spPr bwMode="auto">
            <a:xfrm>
              <a:off x="1948" y="2042"/>
              <a:ext cx="0" cy="1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94" name="Line 353"/>
            <p:cNvSpPr>
              <a:spLocks noChangeShapeType="1"/>
            </p:cNvSpPr>
            <p:nvPr/>
          </p:nvSpPr>
          <p:spPr bwMode="auto">
            <a:xfrm flipH="1">
              <a:off x="1111" y="2189"/>
              <a:ext cx="83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95" name="Line 354"/>
            <p:cNvSpPr>
              <a:spLocks noChangeShapeType="1"/>
            </p:cNvSpPr>
            <p:nvPr/>
          </p:nvSpPr>
          <p:spPr bwMode="auto">
            <a:xfrm>
              <a:off x="1073" y="2226"/>
              <a:ext cx="0" cy="1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96" name="Line 355"/>
            <p:cNvSpPr>
              <a:spLocks noChangeShapeType="1"/>
            </p:cNvSpPr>
            <p:nvPr/>
          </p:nvSpPr>
          <p:spPr bwMode="auto">
            <a:xfrm>
              <a:off x="1948" y="2189"/>
              <a:ext cx="0" cy="4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97" name="Line 356"/>
            <p:cNvSpPr>
              <a:spLocks noChangeShapeType="1"/>
            </p:cNvSpPr>
            <p:nvPr/>
          </p:nvSpPr>
          <p:spPr bwMode="auto">
            <a:xfrm>
              <a:off x="2836" y="2004"/>
              <a:ext cx="0" cy="8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98" name="Line 357"/>
            <p:cNvSpPr>
              <a:spLocks noChangeShapeType="1"/>
            </p:cNvSpPr>
            <p:nvPr/>
          </p:nvSpPr>
          <p:spPr bwMode="auto">
            <a:xfrm>
              <a:off x="3132" y="2115"/>
              <a:ext cx="0" cy="5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199" name="Line 358"/>
            <p:cNvSpPr>
              <a:spLocks noChangeShapeType="1"/>
            </p:cNvSpPr>
            <p:nvPr/>
          </p:nvSpPr>
          <p:spPr bwMode="auto">
            <a:xfrm>
              <a:off x="3708" y="2255"/>
              <a:ext cx="0" cy="3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00" name="Line 359"/>
            <p:cNvSpPr>
              <a:spLocks noChangeShapeType="1"/>
            </p:cNvSpPr>
            <p:nvPr/>
          </p:nvSpPr>
          <p:spPr bwMode="auto">
            <a:xfrm flipV="1">
              <a:off x="2345" y="1841"/>
              <a:ext cx="0" cy="16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01" name="Line 360"/>
            <p:cNvSpPr>
              <a:spLocks noChangeShapeType="1"/>
            </p:cNvSpPr>
            <p:nvPr/>
          </p:nvSpPr>
          <p:spPr bwMode="auto">
            <a:xfrm>
              <a:off x="2345" y="1841"/>
              <a:ext cx="7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02" name="Freeform 361"/>
            <p:cNvSpPr>
              <a:spLocks/>
            </p:cNvSpPr>
            <p:nvPr/>
          </p:nvSpPr>
          <p:spPr bwMode="auto">
            <a:xfrm>
              <a:off x="2418" y="1822"/>
              <a:ext cx="149" cy="36"/>
            </a:xfrm>
            <a:custGeom>
              <a:avLst/>
              <a:gdLst>
                <a:gd name="T0" fmla="*/ 149 w 598"/>
                <a:gd name="T1" fmla="*/ 18 h 149"/>
                <a:gd name="T2" fmla="*/ 0 w 598"/>
                <a:gd name="T3" fmla="*/ 36 h 149"/>
                <a:gd name="T4" fmla="*/ 0 w 598"/>
                <a:gd name="T5" fmla="*/ 0 h 149"/>
                <a:gd name="T6" fmla="*/ 149 w 598"/>
                <a:gd name="T7" fmla="*/ 18 h 1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8" h="149">
                  <a:moveTo>
                    <a:pt x="598" y="75"/>
                  </a:moveTo>
                  <a:lnTo>
                    <a:pt x="0" y="149"/>
                  </a:lnTo>
                  <a:lnTo>
                    <a:pt x="0" y="0"/>
                  </a:lnTo>
                  <a:lnTo>
                    <a:pt x="598" y="75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03" name="Freeform 362"/>
            <p:cNvSpPr>
              <a:spLocks/>
            </p:cNvSpPr>
            <p:nvPr/>
          </p:nvSpPr>
          <p:spPr bwMode="auto">
            <a:xfrm>
              <a:off x="2418" y="1822"/>
              <a:ext cx="149" cy="36"/>
            </a:xfrm>
            <a:custGeom>
              <a:avLst/>
              <a:gdLst>
                <a:gd name="T0" fmla="*/ 149 w 598"/>
                <a:gd name="T1" fmla="*/ 18 h 149"/>
                <a:gd name="T2" fmla="*/ 0 w 598"/>
                <a:gd name="T3" fmla="*/ 36 h 149"/>
                <a:gd name="T4" fmla="*/ 0 w 598"/>
                <a:gd name="T5" fmla="*/ 0 h 149"/>
                <a:gd name="T6" fmla="*/ 149 w 598"/>
                <a:gd name="T7" fmla="*/ 18 h 1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8" h="149">
                  <a:moveTo>
                    <a:pt x="598" y="75"/>
                  </a:moveTo>
                  <a:lnTo>
                    <a:pt x="0" y="149"/>
                  </a:lnTo>
                  <a:lnTo>
                    <a:pt x="0" y="0"/>
                  </a:lnTo>
                  <a:lnTo>
                    <a:pt x="598" y="7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04" name="Line 363"/>
            <p:cNvSpPr>
              <a:spLocks noChangeShapeType="1"/>
            </p:cNvSpPr>
            <p:nvPr/>
          </p:nvSpPr>
          <p:spPr bwMode="auto">
            <a:xfrm flipV="1">
              <a:off x="2345" y="2850"/>
              <a:ext cx="0" cy="14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05" name="Line 364"/>
            <p:cNvSpPr>
              <a:spLocks noChangeShapeType="1"/>
            </p:cNvSpPr>
            <p:nvPr/>
          </p:nvSpPr>
          <p:spPr bwMode="auto">
            <a:xfrm>
              <a:off x="2345" y="2999"/>
              <a:ext cx="7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06" name="Freeform 365"/>
            <p:cNvSpPr>
              <a:spLocks/>
            </p:cNvSpPr>
            <p:nvPr/>
          </p:nvSpPr>
          <p:spPr bwMode="auto">
            <a:xfrm>
              <a:off x="2418" y="2982"/>
              <a:ext cx="149" cy="36"/>
            </a:xfrm>
            <a:custGeom>
              <a:avLst/>
              <a:gdLst>
                <a:gd name="T0" fmla="*/ 149 w 598"/>
                <a:gd name="T1" fmla="*/ 18 h 149"/>
                <a:gd name="T2" fmla="*/ 0 w 598"/>
                <a:gd name="T3" fmla="*/ 36 h 149"/>
                <a:gd name="T4" fmla="*/ 0 w 598"/>
                <a:gd name="T5" fmla="*/ 0 h 149"/>
                <a:gd name="T6" fmla="*/ 149 w 598"/>
                <a:gd name="T7" fmla="*/ 18 h 1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8" h="149">
                  <a:moveTo>
                    <a:pt x="598" y="75"/>
                  </a:moveTo>
                  <a:lnTo>
                    <a:pt x="0" y="149"/>
                  </a:lnTo>
                  <a:lnTo>
                    <a:pt x="0" y="0"/>
                  </a:lnTo>
                  <a:lnTo>
                    <a:pt x="598" y="75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07" name="Freeform 366"/>
            <p:cNvSpPr>
              <a:spLocks/>
            </p:cNvSpPr>
            <p:nvPr/>
          </p:nvSpPr>
          <p:spPr bwMode="auto">
            <a:xfrm>
              <a:off x="2418" y="2982"/>
              <a:ext cx="149" cy="36"/>
            </a:xfrm>
            <a:custGeom>
              <a:avLst/>
              <a:gdLst>
                <a:gd name="T0" fmla="*/ 149 w 598"/>
                <a:gd name="T1" fmla="*/ 18 h 149"/>
                <a:gd name="T2" fmla="*/ 0 w 598"/>
                <a:gd name="T3" fmla="*/ 36 h 149"/>
                <a:gd name="T4" fmla="*/ 0 w 598"/>
                <a:gd name="T5" fmla="*/ 0 h 149"/>
                <a:gd name="T6" fmla="*/ 149 w 598"/>
                <a:gd name="T7" fmla="*/ 18 h 1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8" h="149">
                  <a:moveTo>
                    <a:pt x="598" y="75"/>
                  </a:moveTo>
                  <a:lnTo>
                    <a:pt x="0" y="149"/>
                  </a:lnTo>
                  <a:lnTo>
                    <a:pt x="0" y="0"/>
                  </a:lnTo>
                  <a:lnTo>
                    <a:pt x="598" y="7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08" name="Freeform 367"/>
            <p:cNvSpPr>
              <a:spLocks/>
            </p:cNvSpPr>
            <p:nvPr/>
          </p:nvSpPr>
          <p:spPr bwMode="auto">
            <a:xfrm>
              <a:off x="1976" y="3171"/>
              <a:ext cx="721" cy="740"/>
            </a:xfrm>
            <a:custGeom>
              <a:avLst/>
              <a:gdLst>
                <a:gd name="T0" fmla="*/ 710 w 2917"/>
                <a:gd name="T1" fmla="*/ 229 h 2988"/>
                <a:gd name="T2" fmla="*/ 691 w 2917"/>
                <a:gd name="T3" fmla="*/ 190 h 2988"/>
                <a:gd name="T4" fmla="*/ 668 w 2917"/>
                <a:gd name="T5" fmla="*/ 154 h 2988"/>
                <a:gd name="T6" fmla="*/ 641 w 2917"/>
                <a:gd name="T7" fmla="*/ 120 h 2988"/>
                <a:gd name="T8" fmla="*/ 611 w 2917"/>
                <a:gd name="T9" fmla="*/ 90 h 2988"/>
                <a:gd name="T10" fmla="*/ 577 w 2917"/>
                <a:gd name="T11" fmla="*/ 64 h 2988"/>
                <a:gd name="T12" fmla="*/ 540 w 2917"/>
                <a:gd name="T13" fmla="*/ 42 h 2988"/>
                <a:gd name="T14" fmla="*/ 501 w 2917"/>
                <a:gd name="T15" fmla="*/ 24 h 2988"/>
                <a:gd name="T16" fmla="*/ 459 w 2917"/>
                <a:gd name="T17" fmla="*/ 11 h 2988"/>
                <a:gd name="T18" fmla="*/ 417 w 2917"/>
                <a:gd name="T19" fmla="*/ 3 h 2988"/>
                <a:gd name="T20" fmla="*/ 375 w 2917"/>
                <a:gd name="T21" fmla="*/ 0 h 2988"/>
                <a:gd name="T22" fmla="*/ 332 w 2917"/>
                <a:gd name="T23" fmla="*/ 2 h 2988"/>
                <a:gd name="T24" fmla="*/ 289 w 2917"/>
                <a:gd name="T25" fmla="*/ 9 h 2988"/>
                <a:gd name="T26" fmla="*/ 248 w 2917"/>
                <a:gd name="T27" fmla="*/ 21 h 2988"/>
                <a:gd name="T28" fmla="*/ 208 w 2917"/>
                <a:gd name="T29" fmla="*/ 37 h 2988"/>
                <a:gd name="T30" fmla="*/ 171 w 2917"/>
                <a:gd name="T31" fmla="*/ 58 h 2988"/>
                <a:gd name="T32" fmla="*/ 136 w 2917"/>
                <a:gd name="T33" fmla="*/ 83 h 2988"/>
                <a:gd name="T34" fmla="*/ 104 w 2917"/>
                <a:gd name="T35" fmla="*/ 112 h 2988"/>
                <a:gd name="T36" fmla="*/ 76 w 2917"/>
                <a:gd name="T37" fmla="*/ 145 h 2988"/>
                <a:gd name="T38" fmla="*/ 52 w 2917"/>
                <a:gd name="T39" fmla="*/ 180 h 2988"/>
                <a:gd name="T40" fmla="*/ 32 w 2917"/>
                <a:gd name="T41" fmla="*/ 218 h 2988"/>
                <a:gd name="T42" fmla="*/ 17 w 2917"/>
                <a:gd name="T43" fmla="*/ 259 h 2988"/>
                <a:gd name="T44" fmla="*/ 6 w 2917"/>
                <a:gd name="T45" fmla="*/ 300 h 2988"/>
                <a:gd name="T46" fmla="*/ 1 w 2917"/>
                <a:gd name="T47" fmla="*/ 343 h 2988"/>
                <a:gd name="T48" fmla="*/ 0 w 2917"/>
                <a:gd name="T49" fmla="*/ 386 h 2988"/>
                <a:gd name="T50" fmla="*/ 4 w 2917"/>
                <a:gd name="T51" fmla="*/ 429 h 2988"/>
                <a:gd name="T52" fmla="*/ 14 w 2917"/>
                <a:gd name="T53" fmla="*/ 471 h 2988"/>
                <a:gd name="T54" fmla="*/ 28 w 2917"/>
                <a:gd name="T55" fmla="*/ 512 h 2988"/>
                <a:gd name="T56" fmla="*/ 47 w 2917"/>
                <a:gd name="T57" fmla="*/ 551 h 2988"/>
                <a:gd name="T58" fmla="*/ 70 w 2917"/>
                <a:gd name="T59" fmla="*/ 587 h 2988"/>
                <a:gd name="T60" fmla="*/ 97 w 2917"/>
                <a:gd name="T61" fmla="*/ 620 h 2988"/>
                <a:gd name="T62" fmla="*/ 128 w 2917"/>
                <a:gd name="T63" fmla="*/ 650 h 2988"/>
                <a:gd name="T64" fmla="*/ 162 w 2917"/>
                <a:gd name="T65" fmla="*/ 676 h 2988"/>
                <a:gd name="T66" fmla="*/ 199 w 2917"/>
                <a:gd name="T67" fmla="*/ 698 h 2988"/>
                <a:gd name="T68" fmla="*/ 238 w 2917"/>
                <a:gd name="T69" fmla="*/ 716 h 2988"/>
                <a:gd name="T70" fmla="*/ 279 w 2917"/>
                <a:gd name="T71" fmla="*/ 729 h 2988"/>
                <a:gd name="T72" fmla="*/ 321 w 2917"/>
                <a:gd name="T73" fmla="*/ 737 h 2988"/>
                <a:gd name="T74" fmla="*/ 364 w 2917"/>
                <a:gd name="T75" fmla="*/ 740 h 2988"/>
                <a:gd name="T76" fmla="*/ 407 w 2917"/>
                <a:gd name="T77" fmla="*/ 738 h 2988"/>
                <a:gd name="T78" fmla="*/ 449 w 2917"/>
                <a:gd name="T79" fmla="*/ 731 h 2988"/>
                <a:gd name="T80" fmla="*/ 490 w 2917"/>
                <a:gd name="T81" fmla="*/ 719 h 2988"/>
                <a:gd name="T82" fmla="*/ 530 w 2917"/>
                <a:gd name="T83" fmla="*/ 703 h 2988"/>
                <a:gd name="T84" fmla="*/ 568 w 2917"/>
                <a:gd name="T85" fmla="*/ 682 h 2988"/>
                <a:gd name="T86" fmla="*/ 602 w 2917"/>
                <a:gd name="T87" fmla="*/ 657 h 2988"/>
                <a:gd name="T88" fmla="*/ 634 w 2917"/>
                <a:gd name="T89" fmla="*/ 628 h 2988"/>
                <a:gd name="T90" fmla="*/ 662 w 2917"/>
                <a:gd name="T91" fmla="*/ 595 h 2988"/>
                <a:gd name="T92" fmla="*/ 686 w 2917"/>
                <a:gd name="T93" fmla="*/ 559 h 2988"/>
                <a:gd name="T94" fmla="*/ 706 w 2917"/>
                <a:gd name="T95" fmla="*/ 521 h 2988"/>
                <a:gd name="T96" fmla="*/ 721 w 2917"/>
                <a:gd name="T97" fmla="*/ 481 h 298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917" h="2988">
                  <a:moveTo>
                    <a:pt x="2917" y="1046"/>
                  </a:moveTo>
                  <a:lnTo>
                    <a:pt x="2903" y="1005"/>
                  </a:lnTo>
                  <a:lnTo>
                    <a:pt x="2889" y="964"/>
                  </a:lnTo>
                  <a:lnTo>
                    <a:pt x="2873" y="923"/>
                  </a:lnTo>
                  <a:lnTo>
                    <a:pt x="2856" y="883"/>
                  </a:lnTo>
                  <a:lnTo>
                    <a:pt x="2838" y="844"/>
                  </a:lnTo>
                  <a:lnTo>
                    <a:pt x="2817" y="806"/>
                  </a:lnTo>
                  <a:lnTo>
                    <a:pt x="2797" y="767"/>
                  </a:lnTo>
                  <a:lnTo>
                    <a:pt x="2776" y="729"/>
                  </a:lnTo>
                  <a:lnTo>
                    <a:pt x="2753" y="692"/>
                  </a:lnTo>
                  <a:lnTo>
                    <a:pt x="2729" y="656"/>
                  </a:lnTo>
                  <a:lnTo>
                    <a:pt x="2704" y="620"/>
                  </a:lnTo>
                  <a:lnTo>
                    <a:pt x="2678" y="585"/>
                  </a:lnTo>
                  <a:lnTo>
                    <a:pt x="2651" y="551"/>
                  </a:lnTo>
                  <a:lnTo>
                    <a:pt x="2623" y="518"/>
                  </a:lnTo>
                  <a:lnTo>
                    <a:pt x="2595" y="485"/>
                  </a:lnTo>
                  <a:lnTo>
                    <a:pt x="2565" y="453"/>
                  </a:lnTo>
                  <a:lnTo>
                    <a:pt x="2534" y="423"/>
                  </a:lnTo>
                  <a:lnTo>
                    <a:pt x="2502" y="393"/>
                  </a:lnTo>
                  <a:lnTo>
                    <a:pt x="2470" y="364"/>
                  </a:lnTo>
                  <a:lnTo>
                    <a:pt x="2437" y="337"/>
                  </a:lnTo>
                  <a:lnTo>
                    <a:pt x="2403" y="309"/>
                  </a:lnTo>
                  <a:lnTo>
                    <a:pt x="2368" y="284"/>
                  </a:lnTo>
                  <a:lnTo>
                    <a:pt x="2333" y="258"/>
                  </a:lnTo>
                  <a:lnTo>
                    <a:pt x="2296" y="235"/>
                  </a:lnTo>
                  <a:lnTo>
                    <a:pt x="2259" y="211"/>
                  </a:lnTo>
                  <a:lnTo>
                    <a:pt x="2221" y="190"/>
                  </a:lnTo>
                  <a:lnTo>
                    <a:pt x="2183" y="169"/>
                  </a:lnTo>
                  <a:lnTo>
                    <a:pt x="2145" y="150"/>
                  </a:lnTo>
                  <a:lnTo>
                    <a:pt x="2105" y="131"/>
                  </a:lnTo>
                  <a:lnTo>
                    <a:pt x="2065" y="114"/>
                  </a:lnTo>
                  <a:lnTo>
                    <a:pt x="2025" y="98"/>
                  </a:lnTo>
                  <a:lnTo>
                    <a:pt x="1983" y="83"/>
                  </a:lnTo>
                  <a:lnTo>
                    <a:pt x="1943" y="69"/>
                  </a:lnTo>
                  <a:lnTo>
                    <a:pt x="1901" y="57"/>
                  </a:lnTo>
                  <a:lnTo>
                    <a:pt x="1859" y="46"/>
                  </a:lnTo>
                  <a:lnTo>
                    <a:pt x="1817" y="35"/>
                  </a:lnTo>
                  <a:lnTo>
                    <a:pt x="1774" y="27"/>
                  </a:lnTo>
                  <a:lnTo>
                    <a:pt x="1732" y="19"/>
                  </a:lnTo>
                  <a:lnTo>
                    <a:pt x="1689" y="13"/>
                  </a:lnTo>
                  <a:lnTo>
                    <a:pt x="1645" y="8"/>
                  </a:lnTo>
                  <a:lnTo>
                    <a:pt x="1603" y="5"/>
                  </a:lnTo>
                  <a:lnTo>
                    <a:pt x="1559" y="1"/>
                  </a:lnTo>
                  <a:lnTo>
                    <a:pt x="1516" y="0"/>
                  </a:lnTo>
                  <a:lnTo>
                    <a:pt x="1472" y="0"/>
                  </a:lnTo>
                  <a:lnTo>
                    <a:pt x="1429" y="1"/>
                  </a:lnTo>
                  <a:lnTo>
                    <a:pt x="1385" y="4"/>
                  </a:lnTo>
                  <a:lnTo>
                    <a:pt x="1342" y="8"/>
                  </a:lnTo>
                  <a:lnTo>
                    <a:pt x="1299" y="13"/>
                  </a:lnTo>
                  <a:lnTo>
                    <a:pt x="1256" y="19"/>
                  </a:lnTo>
                  <a:lnTo>
                    <a:pt x="1213" y="27"/>
                  </a:lnTo>
                  <a:lnTo>
                    <a:pt x="1171" y="35"/>
                  </a:lnTo>
                  <a:lnTo>
                    <a:pt x="1128" y="45"/>
                  </a:lnTo>
                  <a:lnTo>
                    <a:pt x="1086" y="57"/>
                  </a:lnTo>
                  <a:lnTo>
                    <a:pt x="1044" y="69"/>
                  </a:lnTo>
                  <a:lnTo>
                    <a:pt x="1003" y="83"/>
                  </a:lnTo>
                  <a:lnTo>
                    <a:pt x="963" y="98"/>
                  </a:lnTo>
                  <a:lnTo>
                    <a:pt x="922" y="114"/>
                  </a:lnTo>
                  <a:lnTo>
                    <a:pt x="882" y="131"/>
                  </a:lnTo>
                  <a:lnTo>
                    <a:pt x="843" y="149"/>
                  </a:lnTo>
                  <a:lnTo>
                    <a:pt x="804" y="169"/>
                  </a:lnTo>
                  <a:lnTo>
                    <a:pt x="765" y="189"/>
                  </a:lnTo>
                  <a:lnTo>
                    <a:pt x="728" y="211"/>
                  </a:lnTo>
                  <a:lnTo>
                    <a:pt x="691" y="234"/>
                  </a:lnTo>
                  <a:lnTo>
                    <a:pt x="655" y="258"/>
                  </a:lnTo>
                  <a:lnTo>
                    <a:pt x="619" y="283"/>
                  </a:lnTo>
                  <a:lnTo>
                    <a:pt x="584" y="309"/>
                  </a:lnTo>
                  <a:lnTo>
                    <a:pt x="550" y="336"/>
                  </a:lnTo>
                  <a:lnTo>
                    <a:pt x="517" y="363"/>
                  </a:lnTo>
                  <a:lnTo>
                    <a:pt x="484" y="393"/>
                  </a:lnTo>
                  <a:lnTo>
                    <a:pt x="452" y="423"/>
                  </a:lnTo>
                  <a:lnTo>
                    <a:pt x="422" y="453"/>
                  </a:lnTo>
                  <a:lnTo>
                    <a:pt x="392" y="484"/>
                  </a:lnTo>
                  <a:lnTo>
                    <a:pt x="363" y="517"/>
                  </a:lnTo>
                  <a:lnTo>
                    <a:pt x="336" y="550"/>
                  </a:lnTo>
                  <a:lnTo>
                    <a:pt x="308" y="585"/>
                  </a:lnTo>
                  <a:lnTo>
                    <a:pt x="283" y="619"/>
                  </a:lnTo>
                  <a:lnTo>
                    <a:pt x="257" y="655"/>
                  </a:lnTo>
                  <a:lnTo>
                    <a:pt x="234" y="691"/>
                  </a:lnTo>
                  <a:lnTo>
                    <a:pt x="210" y="728"/>
                  </a:lnTo>
                  <a:lnTo>
                    <a:pt x="189" y="766"/>
                  </a:lnTo>
                  <a:lnTo>
                    <a:pt x="168" y="805"/>
                  </a:lnTo>
                  <a:lnTo>
                    <a:pt x="149" y="843"/>
                  </a:lnTo>
                  <a:lnTo>
                    <a:pt x="131" y="882"/>
                  </a:lnTo>
                  <a:lnTo>
                    <a:pt x="114" y="922"/>
                  </a:lnTo>
                  <a:lnTo>
                    <a:pt x="97" y="963"/>
                  </a:lnTo>
                  <a:lnTo>
                    <a:pt x="82" y="1004"/>
                  </a:lnTo>
                  <a:lnTo>
                    <a:pt x="69" y="1045"/>
                  </a:lnTo>
                  <a:lnTo>
                    <a:pt x="57" y="1087"/>
                  </a:lnTo>
                  <a:lnTo>
                    <a:pt x="45" y="1128"/>
                  </a:lnTo>
                  <a:lnTo>
                    <a:pt x="35" y="1171"/>
                  </a:lnTo>
                  <a:lnTo>
                    <a:pt x="26" y="1213"/>
                  </a:lnTo>
                  <a:lnTo>
                    <a:pt x="18" y="1257"/>
                  </a:lnTo>
                  <a:lnTo>
                    <a:pt x="12" y="1299"/>
                  </a:lnTo>
                  <a:lnTo>
                    <a:pt x="8" y="1342"/>
                  </a:lnTo>
                  <a:lnTo>
                    <a:pt x="4" y="1386"/>
                  </a:lnTo>
                  <a:lnTo>
                    <a:pt x="1" y="1429"/>
                  </a:lnTo>
                  <a:lnTo>
                    <a:pt x="0" y="1473"/>
                  </a:lnTo>
                  <a:lnTo>
                    <a:pt x="0" y="1516"/>
                  </a:lnTo>
                  <a:lnTo>
                    <a:pt x="1" y="1560"/>
                  </a:lnTo>
                  <a:lnTo>
                    <a:pt x="4" y="1602"/>
                  </a:lnTo>
                  <a:lnTo>
                    <a:pt x="8" y="1646"/>
                  </a:lnTo>
                  <a:lnTo>
                    <a:pt x="12" y="1689"/>
                  </a:lnTo>
                  <a:lnTo>
                    <a:pt x="18" y="1733"/>
                  </a:lnTo>
                  <a:lnTo>
                    <a:pt x="26" y="1775"/>
                  </a:lnTo>
                  <a:lnTo>
                    <a:pt x="35" y="1818"/>
                  </a:lnTo>
                  <a:lnTo>
                    <a:pt x="45" y="1860"/>
                  </a:lnTo>
                  <a:lnTo>
                    <a:pt x="57" y="1902"/>
                  </a:lnTo>
                  <a:lnTo>
                    <a:pt x="69" y="1944"/>
                  </a:lnTo>
                  <a:lnTo>
                    <a:pt x="82" y="1985"/>
                  </a:lnTo>
                  <a:lnTo>
                    <a:pt x="97" y="2026"/>
                  </a:lnTo>
                  <a:lnTo>
                    <a:pt x="114" y="2066"/>
                  </a:lnTo>
                  <a:lnTo>
                    <a:pt x="131" y="2106"/>
                  </a:lnTo>
                  <a:lnTo>
                    <a:pt x="149" y="2146"/>
                  </a:lnTo>
                  <a:lnTo>
                    <a:pt x="168" y="2185"/>
                  </a:lnTo>
                  <a:lnTo>
                    <a:pt x="189" y="2223"/>
                  </a:lnTo>
                  <a:lnTo>
                    <a:pt x="210" y="2260"/>
                  </a:lnTo>
                  <a:lnTo>
                    <a:pt x="234" y="2297"/>
                  </a:lnTo>
                  <a:lnTo>
                    <a:pt x="257" y="2333"/>
                  </a:lnTo>
                  <a:lnTo>
                    <a:pt x="283" y="2370"/>
                  </a:lnTo>
                  <a:lnTo>
                    <a:pt x="308" y="2405"/>
                  </a:lnTo>
                  <a:lnTo>
                    <a:pt x="336" y="2438"/>
                  </a:lnTo>
                  <a:lnTo>
                    <a:pt x="363" y="2471"/>
                  </a:lnTo>
                  <a:lnTo>
                    <a:pt x="392" y="2504"/>
                  </a:lnTo>
                  <a:lnTo>
                    <a:pt x="422" y="2536"/>
                  </a:lnTo>
                  <a:lnTo>
                    <a:pt x="452" y="2567"/>
                  </a:lnTo>
                  <a:lnTo>
                    <a:pt x="484" y="2597"/>
                  </a:lnTo>
                  <a:lnTo>
                    <a:pt x="517" y="2625"/>
                  </a:lnTo>
                  <a:lnTo>
                    <a:pt x="550" y="2653"/>
                  </a:lnTo>
                  <a:lnTo>
                    <a:pt x="584" y="2680"/>
                  </a:lnTo>
                  <a:lnTo>
                    <a:pt x="619" y="2706"/>
                  </a:lnTo>
                  <a:lnTo>
                    <a:pt x="655" y="2731"/>
                  </a:lnTo>
                  <a:lnTo>
                    <a:pt x="691" y="2755"/>
                  </a:lnTo>
                  <a:lnTo>
                    <a:pt x="728" y="2778"/>
                  </a:lnTo>
                  <a:lnTo>
                    <a:pt x="765" y="2799"/>
                  </a:lnTo>
                  <a:lnTo>
                    <a:pt x="804" y="2820"/>
                  </a:lnTo>
                  <a:lnTo>
                    <a:pt x="843" y="2840"/>
                  </a:lnTo>
                  <a:lnTo>
                    <a:pt x="882" y="2858"/>
                  </a:lnTo>
                  <a:lnTo>
                    <a:pt x="922" y="2875"/>
                  </a:lnTo>
                  <a:lnTo>
                    <a:pt x="963" y="2892"/>
                  </a:lnTo>
                  <a:lnTo>
                    <a:pt x="1003" y="2906"/>
                  </a:lnTo>
                  <a:lnTo>
                    <a:pt x="1044" y="2919"/>
                  </a:lnTo>
                  <a:lnTo>
                    <a:pt x="1086" y="2932"/>
                  </a:lnTo>
                  <a:lnTo>
                    <a:pt x="1128" y="2944"/>
                  </a:lnTo>
                  <a:lnTo>
                    <a:pt x="1171" y="2953"/>
                  </a:lnTo>
                  <a:lnTo>
                    <a:pt x="1213" y="2963"/>
                  </a:lnTo>
                  <a:lnTo>
                    <a:pt x="1256" y="2970"/>
                  </a:lnTo>
                  <a:lnTo>
                    <a:pt x="1299" y="2976"/>
                  </a:lnTo>
                  <a:lnTo>
                    <a:pt x="1342" y="2981"/>
                  </a:lnTo>
                  <a:lnTo>
                    <a:pt x="1385" y="2985"/>
                  </a:lnTo>
                  <a:lnTo>
                    <a:pt x="1429" y="2987"/>
                  </a:lnTo>
                  <a:lnTo>
                    <a:pt x="1472" y="2988"/>
                  </a:lnTo>
                  <a:lnTo>
                    <a:pt x="1516" y="2988"/>
                  </a:lnTo>
                  <a:lnTo>
                    <a:pt x="1559" y="2987"/>
                  </a:lnTo>
                  <a:lnTo>
                    <a:pt x="1603" y="2985"/>
                  </a:lnTo>
                  <a:lnTo>
                    <a:pt x="1645" y="2981"/>
                  </a:lnTo>
                  <a:lnTo>
                    <a:pt x="1689" y="2975"/>
                  </a:lnTo>
                  <a:lnTo>
                    <a:pt x="1732" y="2969"/>
                  </a:lnTo>
                  <a:lnTo>
                    <a:pt x="1774" y="2962"/>
                  </a:lnTo>
                  <a:lnTo>
                    <a:pt x="1817" y="2953"/>
                  </a:lnTo>
                  <a:lnTo>
                    <a:pt x="1859" y="2944"/>
                  </a:lnTo>
                  <a:lnTo>
                    <a:pt x="1901" y="2932"/>
                  </a:lnTo>
                  <a:lnTo>
                    <a:pt x="1943" y="2919"/>
                  </a:lnTo>
                  <a:lnTo>
                    <a:pt x="1983" y="2905"/>
                  </a:lnTo>
                  <a:lnTo>
                    <a:pt x="2025" y="2890"/>
                  </a:lnTo>
                  <a:lnTo>
                    <a:pt x="2065" y="2875"/>
                  </a:lnTo>
                  <a:lnTo>
                    <a:pt x="2105" y="2858"/>
                  </a:lnTo>
                  <a:lnTo>
                    <a:pt x="2145" y="2838"/>
                  </a:lnTo>
                  <a:lnTo>
                    <a:pt x="2183" y="2819"/>
                  </a:lnTo>
                  <a:lnTo>
                    <a:pt x="2221" y="2799"/>
                  </a:lnTo>
                  <a:lnTo>
                    <a:pt x="2259" y="2777"/>
                  </a:lnTo>
                  <a:lnTo>
                    <a:pt x="2296" y="2755"/>
                  </a:lnTo>
                  <a:lnTo>
                    <a:pt x="2333" y="2730"/>
                  </a:lnTo>
                  <a:lnTo>
                    <a:pt x="2368" y="2705"/>
                  </a:lnTo>
                  <a:lnTo>
                    <a:pt x="2403" y="2679"/>
                  </a:lnTo>
                  <a:lnTo>
                    <a:pt x="2437" y="2653"/>
                  </a:lnTo>
                  <a:lnTo>
                    <a:pt x="2470" y="2624"/>
                  </a:lnTo>
                  <a:lnTo>
                    <a:pt x="2502" y="2596"/>
                  </a:lnTo>
                  <a:lnTo>
                    <a:pt x="2534" y="2566"/>
                  </a:lnTo>
                  <a:lnTo>
                    <a:pt x="2565" y="2535"/>
                  </a:lnTo>
                  <a:lnTo>
                    <a:pt x="2595" y="2503"/>
                  </a:lnTo>
                  <a:lnTo>
                    <a:pt x="2623" y="2470"/>
                  </a:lnTo>
                  <a:lnTo>
                    <a:pt x="2651" y="2437"/>
                  </a:lnTo>
                  <a:lnTo>
                    <a:pt x="2678" y="2403"/>
                  </a:lnTo>
                  <a:lnTo>
                    <a:pt x="2704" y="2368"/>
                  </a:lnTo>
                  <a:lnTo>
                    <a:pt x="2729" y="2332"/>
                  </a:lnTo>
                  <a:lnTo>
                    <a:pt x="2753" y="2296"/>
                  </a:lnTo>
                  <a:lnTo>
                    <a:pt x="2776" y="2259"/>
                  </a:lnTo>
                  <a:lnTo>
                    <a:pt x="2797" y="2222"/>
                  </a:lnTo>
                  <a:lnTo>
                    <a:pt x="2817" y="2184"/>
                  </a:lnTo>
                  <a:lnTo>
                    <a:pt x="2838" y="2145"/>
                  </a:lnTo>
                  <a:lnTo>
                    <a:pt x="2856" y="2105"/>
                  </a:lnTo>
                  <a:lnTo>
                    <a:pt x="2873" y="2065"/>
                  </a:lnTo>
                  <a:lnTo>
                    <a:pt x="2889" y="2025"/>
                  </a:lnTo>
                  <a:lnTo>
                    <a:pt x="2903" y="1984"/>
                  </a:lnTo>
                  <a:lnTo>
                    <a:pt x="2917" y="194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09" name="Freeform 368"/>
            <p:cNvSpPr>
              <a:spLocks/>
            </p:cNvSpPr>
            <p:nvPr/>
          </p:nvSpPr>
          <p:spPr bwMode="auto">
            <a:xfrm>
              <a:off x="2101" y="2300"/>
              <a:ext cx="111" cy="222"/>
            </a:xfrm>
            <a:custGeom>
              <a:avLst/>
              <a:gdLst>
                <a:gd name="T0" fmla="*/ 111 w 448"/>
                <a:gd name="T1" fmla="*/ 0 h 896"/>
                <a:gd name="T2" fmla="*/ 94 w 448"/>
                <a:gd name="T3" fmla="*/ 1 h 896"/>
                <a:gd name="T4" fmla="*/ 77 w 448"/>
                <a:gd name="T5" fmla="*/ 5 h 896"/>
                <a:gd name="T6" fmla="*/ 61 w 448"/>
                <a:gd name="T7" fmla="*/ 12 h 896"/>
                <a:gd name="T8" fmla="*/ 46 w 448"/>
                <a:gd name="T9" fmla="*/ 21 h 896"/>
                <a:gd name="T10" fmla="*/ 32 w 448"/>
                <a:gd name="T11" fmla="*/ 32 h 896"/>
                <a:gd name="T12" fmla="*/ 21 w 448"/>
                <a:gd name="T13" fmla="*/ 46 h 896"/>
                <a:gd name="T14" fmla="*/ 12 w 448"/>
                <a:gd name="T15" fmla="*/ 61 h 896"/>
                <a:gd name="T16" fmla="*/ 5 w 448"/>
                <a:gd name="T17" fmla="*/ 77 h 896"/>
                <a:gd name="T18" fmla="*/ 1 w 448"/>
                <a:gd name="T19" fmla="*/ 94 h 896"/>
                <a:gd name="T20" fmla="*/ 0 w 448"/>
                <a:gd name="T21" fmla="*/ 111 h 896"/>
                <a:gd name="T22" fmla="*/ 1 w 448"/>
                <a:gd name="T23" fmla="*/ 128 h 896"/>
                <a:gd name="T24" fmla="*/ 5 w 448"/>
                <a:gd name="T25" fmla="*/ 145 h 896"/>
                <a:gd name="T26" fmla="*/ 12 w 448"/>
                <a:gd name="T27" fmla="*/ 162 h 896"/>
                <a:gd name="T28" fmla="*/ 21 w 448"/>
                <a:gd name="T29" fmla="*/ 176 h 896"/>
                <a:gd name="T30" fmla="*/ 32 w 448"/>
                <a:gd name="T31" fmla="*/ 190 h 896"/>
                <a:gd name="T32" fmla="*/ 46 w 448"/>
                <a:gd name="T33" fmla="*/ 201 h 896"/>
                <a:gd name="T34" fmla="*/ 61 w 448"/>
                <a:gd name="T35" fmla="*/ 210 h 896"/>
                <a:gd name="T36" fmla="*/ 77 w 448"/>
                <a:gd name="T37" fmla="*/ 217 h 896"/>
                <a:gd name="T38" fmla="*/ 94 w 448"/>
                <a:gd name="T39" fmla="*/ 221 h 896"/>
                <a:gd name="T40" fmla="*/ 111 w 448"/>
                <a:gd name="T41" fmla="*/ 222 h 89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48" h="896">
                  <a:moveTo>
                    <a:pt x="448" y="0"/>
                  </a:moveTo>
                  <a:lnTo>
                    <a:pt x="378" y="6"/>
                  </a:lnTo>
                  <a:lnTo>
                    <a:pt x="309" y="22"/>
                  </a:lnTo>
                  <a:lnTo>
                    <a:pt x="245" y="48"/>
                  </a:lnTo>
                  <a:lnTo>
                    <a:pt x="184" y="86"/>
                  </a:lnTo>
                  <a:lnTo>
                    <a:pt x="131" y="131"/>
                  </a:lnTo>
                  <a:lnTo>
                    <a:pt x="85" y="185"/>
                  </a:lnTo>
                  <a:lnTo>
                    <a:pt x="48" y="245"/>
                  </a:lnTo>
                  <a:lnTo>
                    <a:pt x="22" y="309"/>
                  </a:lnTo>
                  <a:lnTo>
                    <a:pt x="6" y="378"/>
                  </a:lnTo>
                  <a:lnTo>
                    <a:pt x="0" y="448"/>
                  </a:lnTo>
                  <a:lnTo>
                    <a:pt x="6" y="518"/>
                  </a:lnTo>
                  <a:lnTo>
                    <a:pt x="22" y="586"/>
                  </a:lnTo>
                  <a:lnTo>
                    <a:pt x="48" y="652"/>
                  </a:lnTo>
                  <a:lnTo>
                    <a:pt x="85" y="712"/>
                  </a:lnTo>
                  <a:lnTo>
                    <a:pt x="131" y="766"/>
                  </a:lnTo>
                  <a:lnTo>
                    <a:pt x="184" y="811"/>
                  </a:lnTo>
                  <a:lnTo>
                    <a:pt x="245" y="847"/>
                  </a:lnTo>
                  <a:lnTo>
                    <a:pt x="309" y="875"/>
                  </a:lnTo>
                  <a:lnTo>
                    <a:pt x="378" y="891"/>
                  </a:lnTo>
                  <a:lnTo>
                    <a:pt x="448" y="89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10" name="Freeform 369"/>
            <p:cNvSpPr>
              <a:spLocks/>
            </p:cNvSpPr>
            <p:nvPr/>
          </p:nvSpPr>
          <p:spPr bwMode="auto">
            <a:xfrm>
              <a:off x="2600" y="2300"/>
              <a:ext cx="111" cy="222"/>
            </a:xfrm>
            <a:custGeom>
              <a:avLst/>
              <a:gdLst>
                <a:gd name="T0" fmla="*/ 0 w 447"/>
                <a:gd name="T1" fmla="*/ 222 h 896"/>
                <a:gd name="T2" fmla="*/ 17 w 447"/>
                <a:gd name="T3" fmla="*/ 221 h 896"/>
                <a:gd name="T4" fmla="*/ 34 w 447"/>
                <a:gd name="T5" fmla="*/ 217 h 896"/>
                <a:gd name="T6" fmla="*/ 50 w 447"/>
                <a:gd name="T7" fmla="*/ 210 h 896"/>
                <a:gd name="T8" fmla="*/ 65 w 447"/>
                <a:gd name="T9" fmla="*/ 201 h 896"/>
                <a:gd name="T10" fmla="*/ 78 w 447"/>
                <a:gd name="T11" fmla="*/ 190 h 896"/>
                <a:gd name="T12" fmla="*/ 90 w 447"/>
                <a:gd name="T13" fmla="*/ 176 h 896"/>
                <a:gd name="T14" fmla="*/ 99 w 447"/>
                <a:gd name="T15" fmla="*/ 162 h 896"/>
                <a:gd name="T16" fmla="*/ 106 w 447"/>
                <a:gd name="T17" fmla="*/ 145 h 896"/>
                <a:gd name="T18" fmla="*/ 110 w 447"/>
                <a:gd name="T19" fmla="*/ 128 h 896"/>
                <a:gd name="T20" fmla="*/ 111 w 447"/>
                <a:gd name="T21" fmla="*/ 111 h 896"/>
                <a:gd name="T22" fmla="*/ 110 w 447"/>
                <a:gd name="T23" fmla="*/ 94 h 896"/>
                <a:gd name="T24" fmla="*/ 106 w 447"/>
                <a:gd name="T25" fmla="*/ 77 h 896"/>
                <a:gd name="T26" fmla="*/ 99 w 447"/>
                <a:gd name="T27" fmla="*/ 61 h 896"/>
                <a:gd name="T28" fmla="*/ 90 w 447"/>
                <a:gd name="T29" fmla="*/ 46 h 896"/>
                <a:gd name="T30" fmla="*/ 78 w 447"/>
                <a:gd name="T31" fmla="*/ 32 h 896"/>
                <a:gd name="T32" fmla="*/ 65 w 447"/>
                <a:gd name="T33" fmla="*/ 21 h 896"/>
                <a:gd name="T34" fmla="*/ 50 w 447"/>
                <a:gd name="T35" fmla="*/ 12 h 896"/>
                <a:gd name="T36" fmla="*/ 34 w 447"/>
                <a:gd name="T37" fmla="*/ 5 h 896"/>
                <a:gd name="T38" fmla="*/ 17 w 447"/>
                <a:gd name="T39" fmla="*/ 1 h 896"/>
                <a:gd name="T40" fmla="*/ 0 w 447"/>
                <a:gd name="T41" fmla="*/ 0 h 89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47" h="896">
                  <a:moveTo>
                    <a:pt x="0" y="896"/>
                  </a:moveTo>
                  <a:lnTo>
                    <a:pt x="70" y="891"/>
                  </a:lnTo>
                  <a:lnTo>
                    <a:pt x="138" y="875"/>
                  </a:lnTo>
                  <a:lnTo>
                    <a:pt x="202" y="847"/>
                  </a:lnTo>
                  <a:lnTo>
                    <a:pt x="263" y="811"/>
                  </a:lnTo>
                  <a:lnTo>
                    <a:pt x="316" y="766"/>
                  </a:lnTo>
                  <a:lnTo>
                    <a:pt x="361" y="712"/>
                  </a:lnTo>
                  <a:lnTo>
                    <a:pt x="399" y="652"/>
                  </a:lnTo>
                  <a:lnTo>
                    <a:pt x="425" y="586"/>
                  </a:lnTo>
                  <a:lnTo>
                    <a:pt x="442" y="518"/>
                  </a:lnTo>
                  <a:lnTo>
                    <a:pt x="447" y="448"/>
                  </a:lnTo>
                  <a:lnTo>
                    <a:pt x="442" y="378"/>
                  </a:lnTo>
                  <a:lnTo>
                    <a:pt x="425" y="309"/>
                  </a:lnTo>
                  <a:lnTo>
                    <a:pt x="399" y="245"/>
                  </a:lnTo>
                  <a:lnTo>
                    <a:pt x="361" y="185"/>
                  </a:lnTo>
                  <a:lnTo>
                    <a:pt x="316" y="131"/>
                  </a:lnTo>
                  <a:lnTo>
                    <a:pt x="263" y="86"/>
                  </a:lnTo>
                  <a:lnTo>
                    <a:pt x="202" y="48"/>
                  </a:lnTo>
                  <a:lnTo>
                    <a:pt x="138" y="22"/>
                  </a:lnTo>
                  <a:lnTo>
                    <a:pt x="70" y="6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11" name="Line 370"/>
            <p:cNvSpPr>
              <a:spLocks noChangeShapeType="1"/>
            </p:cNvSpPr>
            <p:nvPr/>
          </p:nvSpPr>
          <p:spPr bwMode="auto">
            <a:xfrm>
              <a:off x="2212" y="2300"/>
              <a:ext cx="38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12" name="Line 371"/>
            <p:cNvSpPr>
              <a:spLocks noChangeShapeType="1"/>
            </p:cNvSpPr>
            <p:nvPr/>
          </p:nvSpPr>
          <p:spPr bwMode="auto">
            <a:xfrm flipH="1">
              <a:off x="2212" y="2522"/>
              <a:ext cx="38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13" name="Line 372"/>
            <p:cNvSpPr>
              <a:spLocks noChangeShapeType="1"/>
            </p:cNvSpPr>
            <p:nvPr/>
          </p:nvSpPr>
          <p:spPr bwMode="auto">
            <a:xfrm>
              <a:off x="2581" y="3430"/>
              <a:ext cx="0" cy="22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14" name="Line 373"/>
            <p:cNvSpPr>
              <a:spLocks noChangeShapeType="1"/>
            </p:cNvSpPr>
            <p:nvPr/>
          </p:nvSpPr>
          <p:spPr bwMode="auto">
            <a:xfrm>
              <a:off x="2581" y="3430"/>
              <a:ext cx="11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15" name="Line 374"/>
            <p:cNvSpPr>
              <a:spLocks noChangeShapeType="1"/>
            </p:cNvSpPr>
            <p:nvPr/>
          </p:nvSpPr>
          <p:spPr bwMode="auto">
            <a:xfrm>
              <a:off x="2581" y="3651"/>
              <a:ext cx="11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16" name="Freeform 375"/>
            <p:cNvSpPr>
              <a:spLocks/>
            </p:cNvSpPr>
            <p:nvPr/>
          </p:nvSpPr>
          <p:spPr bwMode="auto">
            <a:xfrm>
              <a:off x="3620" y="2323"/>
              <a:ext cx="176" cy="177"/>
            </a:xfrm>
            <a:custGeom>
              <a:avLst/>
              <a:gdLst>
                <a:gd name="T0" fmla="*/ 176 w 716"/>
                <a:gd name="T1" fmla="*/ 84 h 717"/>
                <a:gd name="T2" fmla="*/ 175 w 716"/>
                <a:gd name="T3" fmla="*/ 74 h 717"/>
                <a:gd name="T4" fmla="*/ 173 w 716"/>
                <a:gd name="T5" fmla="*/ 65 h 717"/>
                <a:gd name="T6" fmla="*/ 170 w 716"/>
                <a:gd name="T7" fmla="*/ 56 h 717"/>
                <a:gd name="T8" fmla="*/ 166 w 716"/>
                <a:gd name="T9" fmla="*/ 47 h 717"/>
                <a:gd name="T10" fmla="*/ 161 w 716"/>
                <a:gd name="T11" fmla="*/ 39 h 717"/>
                <a:gd name="T12" fmla="*/ 155 w 716"/>
                <a:gd name="T13" fmla="*/ 31 h 717"/>
                <a:gd name="T14" fmla="*/ 149 w 716"/>
                <a:gd name="T15" fmla="*/ 24 h 717"/>
                <a:gd name="T16" fmla="*/ 141 w 716"/>
                <a:gd name="T17" fmla="*/ 18 h 717"/>
                <a:gd name="T18" fmla="*/ 133 w 716"/>
                <a:gd name="T19" fmla="*/ 13 h 717"/>
                <a:gd name="T20" fmla="*/ 125 w 716"/>
                <a:gd name="T21" fmla="*/ 8 h 717"/>
                <a:gd name="T22" fmla="*/ 116 w 716"/>
                <a:gd name="T23" fmla="*/ 5 h 717"/>
                <a:gd name="T24" fmla="*/ 107 w 716"/>
                <a:gd name="T25" fmla="*/ 2 h 717"/>
                <a:gd name="T26" fmla="*/ 98 w 716"/>
                <a:gd name="T27" fmla="*/ 0 h 717"/>
                <a:gd name="T28" fmla="*/ 88 w 716"/>
                <a:gd name="T29" fmla="*/ 0 h 717"/>
                <a:gd name="T30" fmla="*/ 79 w 716"/>
                <a:gd name="T31" fmla="*/ 0 h 717"/>
                <a:gd name="T32" fmla="*/ 69 w 716"/>
                <a:gd name="T33" fmla="*/ 2 h 717"/>
                <a:gd name="T34" fmla="*/ 60 w 716"/>
                <a:gd name="T35" fmla="*/ 5 h 717"/>
                <a:gd name="T36" fmla="*/ 51 w 716"/>
                <a:gd name="T37" fmla="*/ 8 h 717"/>
                <a:gd name="T38" fmla="*/ 43 w 716"/>
                <a:gd name="T39" fmla="*/ 13 h 717"/>
                <a:gd name="T40" fmla="*/ 35 w 716"/>
                <a:gd name="T41" fmla="*/ 18 h 717"/>
                <a:gd name="T42" fmla="*/ 28 w 716"/>
                <a:gd name="T43" fmla="*/ 24 h 717"/>
                <a:gd name="T44" fmla="*/ 21 w 716"/>
                <a:gd name="T45" fmla="*/ 31 h 717"/>
                <a:gd name="T46" fmla="*/ 15 w 716"/>
                <a:gd name="T47" fmla="*/ 39 h 717"/>
                <a:gd name="T48" fmla="*/ 10 w 716"/>
                <a:gd name="T49" fmla="*/ 47 h 717"/>
                <a:gd name="T50" fmla="*/ 6 w 716"/>
                <a:gd name="T51" fmla="*/ 56 h 717"/>
                <a:gd name="T52" fmla="*/ 3 w 716"/>
                <a:gd name="T53" fmla="*/ 65 h 717"/>
                <a:gd name="T54" fmla="*/ 1 w 716"/>
                <a:gd name="T55" fmla="*/ 74 h 717"/>
                <a:gd name="T56" fmla="*/ 0 w 716"/>
                <a:gd name="T57" fmla="*/ 84 h 717"/>
                <a:gd name="T58" fmla="*/ 0 w 716"/>
                <a:gd name="T59" fmla="*/ 93 h 717"/>
                <a:gd name="T60" fmla="*/ 1 w 716"/>
                <a:gd name="T61" fmla="*/ 103 h 717"/>
                <a:gd name="T62" fmla="*/ 3 w 716"/>
                <a:gd name="T63" fmla="*/ 112 h 717"/>
                <a:gd name="T64" fmla="*/ 6 w 716"/>
                <a:gd name="T65" fmla="*/ 121 h 717"/>
                <a:gd name="T66" fmla="*/ 10 w 716"/>
                <a:gd name="T67" fmla="*/ 130 h 717"/>
                <a:gd name="T68" fmla="*/ 15 w 716"/>
                <a:gd name="T69" fmla="*/ 138 h 717"/>
                <a:gd name="T70" fmla="*/ 21 w 716"/>
                <a:gd name="T71" fmla="*/ 146 h 717"/>
                <a:gd name="T72" fmla="*/ 28 w 716"/>
                <a:gd name="T73" fmla="*/ 153 h 717"/>
                <a:gd name="T74" fmla="*/ 35 w 716"/>
                <a:gd name="T75" fmla="*/ 159 h 717"/>
                <a:gd name="T76" fmla="*/ 43 w 716"/>
                <a:gd name="T77" fmla="*/ 164 h 717"/>
                <a:gd name="T78" fmla="*/ 51 w 716"/>
                <a:gd name="T79" fmla="*/ 169 h 717"/>
                <a:gd name="T80" fmla="*/ 60 w 716"/>
                <a:gd name="T81" fmla="*/ 172 h 717"/>
                <a:gd name="T82" fmla="*/ 69 w 716"/>
                <a:gd name="T83" fmla="*/ 175 h 717"/>
                <a:gd name="T84" fmla="*/ 79 w 716"/>
                <a:gd name="T85" fmla="*/ 177 h 717"/>
                <a:gd name="T86" fmla="*/ 88 w 716"/>
                <a:gd name="T87" fmla="*/ 177 h 717"/>
                <a:gd name="T88" fmla="*/ 98 w 716"/>
                <a:gd name="T89" fmla="*/ 177 h 717"/>
                <a:gd name="T90" fmla="*/ 107 w 716"/>
                <a:gd name="T91" fmla="*/ 175 h 717"/>
                <a:gd name="T92" fmla="*/ 116 w 716"/>
                <a:gd name="T93" fmla="*/ 172 h 717"/>
                <a:gd name="T94" fmla="*/ 125 w 716"/>
                <a:gd name="T95" fmla="*/ 169 h 717"/>
                <a:gd name="T96" fmla="*/ 133 w 716"/>
                <a:gd name="T97" fmla="*/ 164 h 717"/>
                <a:gd name="T98" fmla="*/ 141 w 716"/>
                <a:gd name="T99" fmla="*/ 159 h 717"/>
                <a:gd name="T100" fmla="*/ 149 w 716"/>
                <a:gd name="T101" fmla="*/ 153 h 717"/>
                <a:gd name="T102" fmla="*/ 155 w 716"/>
                <a:gd name="T103" fmla="*/ 146 h 717"/>
                <a:gd name="T104" fmla="*/ 161 w 716"/>
                <a:gd name="T105" fmla="*/ 138 h 717"/>
                <a:gd name="T106" fmla="*/ 166 w 716"/>
                <a:gd name="T107" fmla="*/ 130 h 717"/>
                <a:gd name="T108" fmla="*/ 170 w 716"/>
                <a:gd name="T109" fmla="*/ 121 h 717"/>
                <a:gd name="T110" fmla="*/ 173 w 716"/>
                <a:gd name="T111" fmla="*/ 112 h 717"/>
                <a:gd name="T112" fmla="*/ 175 w 716"/>
                <a:gd name="T113" fmla="*/ 103 h 717"/>
                <a:gd name="T114" fmla="*/ 176 w 716"/>
                <a:gd name="T115" fmla="*/ 93 h 71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716" h="717">
                  <a:moveTo>
                    <a:pt x="716" y="358"/>
                  </a:moveTo>
                  <a:lnTo>
                    <a:pt x="716" y="339"/>
                  </a:lnTo>
                  <a:lnTo>
                    <a:pt x="714" y="319"/>
                  </a:lnTo>
                  <a:lnTo>
                    <a:pt x="712" y="300"/>
                  </a:lnTo>
                  <a:lnTo>
                    <a:pt x="708" y="281"/>
                  </a:lnTo>
                  <a:lnTo>
                    <a:pt x="704" y="262"/>
                  </a:lnTo>
                  <a:lnTo>
                    <a:pt x="698" y="244"/>
                  </a:lnTo>
                  <a:lnTo>
                    <a:pt x="691" y="226"/>
                  </a:lnTo>
                  <a:lnTo>
                    <a:pt x="684" y="208"/>
                  </a:lnTo>
                  <a:lnTo>
                    <a:pt x="675" y="191"/>
                  </a:lnTo>
                  <a:lnTo>
                    <a:pt x="665" y="174"/>
                  </a:lnTo>
                  <a:lnTo>
                    <a:pt x="655" y="157"/>
                  </a:lnTo>
                  <a:lnTo>
                    <a:pt x="643" y="141"/>
                  </a:lnTo>
                  <a:lnTo>
                    <a:pt x="632" y="126"/>
                  </a:lnTo>
                  <a:lnTo>
                    <a:pt x="619" y="111"/>
                  </a:lnTo>
                  <a:lnTo>
                    <a:pt x="605" y="99"/>
                  </a:lnTo>
                  <a:lnTo>
                    <a:pt x="590" y="85"/>
                  </a:lnTo>
                  <a:lnTo>
                    <a:pt x="575" y="73"/>
                  </a:lnTo>
                  <a:lnTo>
                    <a:pt x="559" y="61"/>
                  </a:lnTo>
                  <a:lnTo>
                    <a:pt x="543" y="51"/>
                  </a:lnTo>
                  <a:lnTo>
                    <a:pt x="526" y="41"/>
                  </a:lnTo>
                  <a:lnTo>
                    <a:pt x="508" y="33"/>
                  </a:lnTo>
                  <a:lnTo>
                    <a:pt x="491" y="25"/>
                  </a:lnTo>
                  <a:lnTo>
                    <a:pt x="472" y="19"/>
                  </a:lnTo>
                  <a:lnTo>
                    <a:pt x="454" y="13"/>
                  </a:lnTo>
                  <a:lnTo>
                    <a:pt x="435" y="8"/>
                  </a:lnTo>
                  <a:lnTo>
                    <a:pt x="416" y="4"/>
                  </a:lnTo>
                  <a:lnTo>
                    <a:pt x="397" y="2"/>
                  </a:lnTo>
                  <a:lnTo>
                    <a:pt x="378" y="0"/>
                  </a:lnTo>
                  <a:lnTo>
                    <a:pt x="358" y="0"/>
                  </a:lnTo>
                  <a:lnTo>
                    <a:pt x="339" y="0"/>
                  </a:lnTo>
                  <a:lnTo>
                    <a:pt x="320" y="2"/>
                  </a:lnTo>
                  <a:lnTo>
                    <a:pt x="300" y="4"/>
                  </a:lnTo>
                  <a:lnTo>
                    <a:pt x="281" y="8"/>
                  </a:lnTo>
                  <a:lnTo>
                    <a:pt x="262" y="13"/>
                  </a:lnTo>
                  <a:lnTo>
                    <a:pt x="244" y="19"/>
                  </a:lnTo>
                  <a:lnTo>
                    <a:pt x="225" y="25"/>
                  </a:lnTo>
                  <a:lnTo>
                    <a:pt x="208" y="33"/>
                  </a:lnTo>
                  <a:lnTo>
                    <a:pt x="190" y="41"/>
                  </a:lnTo>
                  <a:lnTo>
                    <a:pt x="173" y="51"/>
                  </a:lnTo>
                  <a:lnTo>
                    <a:pt x="157" y="61"/>
                  </a:lnTo>
                  <a:lnTo>
                    <a:pt x="141" y="73"/>
                  </a:lnTo>
                  <a:lnTo>
                    <a:pt x="126" y="85"/>
                  </a:lnTo>
                  <a:lnTo>
                    <a:pt x="112" y="99"/>
                  </a:lnTo>
                  <a:lnTo>
                    <a:pt x="98" y="111"/>
                  </a:lnTo>
                  <a:lnTo>
                    <a:pt x="85" y="126"/>
                  </a:lnTo>
                  <a:lnTo>
                    <a:pt x="73" y="141"/>
                  </a:lnTo>
                  <a:lnTo>
                    <a:pt x="62" y="157"/>
                  </a:lnTo>
                  <a:lnTo>
                    <a:pt x="51" y="174"/>
                  </a:lnTo>
                  <a:lnTo>
                    <a:pt x="42" y="191"/>
                  </a:lnTo>
                  <a:lnTo>
                    <a:pt x="33" y="208"/>
                  </a:lnTo>
                  <a:lnTo>
                    <a:pt x="26" y="226"/>
                  </a:lnTo>
                  <a:lnTo>
                    <a:pt x="18" y="244"/>
                  </a:lnTo>
                  <a:lnTo>
                    <a:pt x="13" y="262"/>
                  </a:lnTo>
                  <a:lnTo>
                    <a:pt x="9" y="281"/>
                  </a:lnTo>
                  <a:lnTo>
                    <a:pt x="4" y="300"/>
                  </a:lnTo>
                  <a:lnTo>
                    <a:pt x="2" y="319"/>
                  </a:lnTo>
                  <a:lnTo>
                    <a:pt x="0" y="339"/>
                  </a:lnTo>
                  <a:lnTo>
                    <a:pt x="0" y="358"/>
                  </a:lnTo>
                  <a:lnTo>
                    <a:pt x="0" y="378"/>
                  </a:lnTo>
                  <a:lnTo>
                    <a:pt x="2" y="397"/>
                  </a:lnTo>
                  <a:lnTo>
                    <a:pt x="4" y="417"/>
                  </a:lnTo>
                  <a:lnTo>
                    <a:pt x="9" y="436"/>
                  </a:lnTo>
                  <a:lnTo>
                    <a:pt x="13" y="454"/>
                  </a:lnTo>
                  <a:lnTo>
                    <a:pt x="18" y="473"/>
                  </a:lnTo>
                  <a:lnTo>
                    <a:pt x="26" y="491"/>
                  </a:lnTo>
                  <a:lnTo>
                    <a:pt x="33" y="509"/>
                  </a:lnTo>
                  <a:lnTo>
                    <a:pt x="42" y="526"/>
                  </a:lnTo>
                  <a:lnTo>
                    <a:pt x="51" y="543"/>
                  </a:lnTo>
                  <a:lnTo>
                    <a:pt x="62" y="560"/>
                  </a:lnTo>
                  <a:lnTo>
                    <a:pt x="73" y="575"/>
                  </a:lnTo>
                  <a:lnTo>
                    <a:pt x="85" y="591"/>
                  </a:lnTo>
                  <a:lnTo>
                    <a:pt x="98" y="605"/>
                  </a:lnTo>
                  <a:lnTo>
                    <a:pt x="112" y="618"/>
                  </a:lnTo>
                  <a:lnTo>
                    <a:pt x="126" y="632"/>
                  </a:lnTo>
                  <a:lnTo>
                    <a:pt x="141" y="644"/>
                  </a:lnTo>
                  <a:lnTo>
                    <a:pt x="157" y="656"/>
                  </a:lnTo>
                  <a:lnTo>
                    <a:pt x="173" y="666"/>
                  </a:lnTo>
                  <a:lnTo>
                    <a:pt x="190" y="676"/>
                  </a:lnTo>
                  <a:lnTo>
                    <a:pt x="208" y="684"/>
                  </a:lnTo>
                  <a:lnTo>
                    <a:pt x="225" y="692"/>
                  </a:lnTo>
                  <a:lnTo>
                    <a:pt x="244" y="698"/>
                  </a:lnTo>
                  <a:lnTo>
                    <a:pt x="262" y="704"/>
                  </a:lnTo>
                  <a:lnTo>
                    <a:pt x="281" y="709"/>
                  </a:lnTo>
                  <a:lnTo>
                    <a:pt x="300" y="712"/>
                  </a:lnTo>
                  <a:lnTo>
                    <a:pt x="320" y="715"/>
                  </a:lnTo>
                  <a:lnTo>
                    <a:pt x="339" y="716"/>
                  </a:lnTo>
                  <a:lnTo>
                    <a:pt x="358" y="717"/>
                  </a:lnTo>
                  <a:lnTo>
                    <a:pt x="378" y="716"/>
                  </a:lnTo>
                  <a:lnTo>
                    <a:pt x="397" y="715"/>
                  </a:lnTo>
                  <a:lnTo>
                    <a:pt x="416" y="712"/>
                  </a:lnTo>
                  <a:lnTo>
                    <a:pt x="435" y="709"/>
                  </a:lnTo>
                  <a:lnTo>
                    <a:pt x="454" y="704"/>
                  </a:lnTo>
                  <a:lnTo>
                    <a:pt x="472" y="698"/>
                  </a:lnTo>
                  <a:lnTo>
                    <a:pt x="491" y="692"/>
                  </a:lnTo>
                  <a:lnTo>
                    <a:pt x="508" y="684"/>
                  </a:lnTo>
                  <a:lnTo>
                    <a:pt x="526" y="676"/>
                  </a:lnTo>
                  <a:lnTo>
                    <a:pt x="543" y="666"/>
                  </a:lnTo>
                  <a:lnTo>
                    <a:pt x="559" y="656"/>
                  </a:lnTo>
                  <a:lnTo>
                    <a:pt x="575" y="644"/>
                  </a:lnTo>
                  <a:lnTo>
                    <a:pt x="590" y="632"/>
                  </a:lnTo>
                  <a:lnTo>
                    <a:pt x="605" y="618"/>
                  </a:lnTo>
                  <a:lnTo>
                    <a:pt x="619" y="605"/>
                  </a:lnTo>
                  <a:lnTo>
                    <a:pt x="632" y="591"/>
                  </a:lnTo>
                  <a:lnTo>
                    <a:pt x="643" y="575"/>
                  </a:lnTo>
                  <a:lnTo>
                    <a:pt x="655" y="560"/>
                  </a:lnTo>
                  <a:lnTo>
                    <a:pt x="665" y="543"/>
                  </a:lnTo>
                  <a:lnTo>
                    <a:pt x="675" y="526"/>
                  </a:lnTo>
                  <a:lnTo>
                    <a:pt x="684" y="509"/>
                  </a:lnTo>
                  <a:lnTo>
                    <a:pt x="691" y="491"/>
                  </a:lnTo>
                  <a:lnTo>
                    <a:pt x="698" y="473"/>
                  </a:lnTo>
                  <a:lnTo>
                    <a:pt x="704" y="454"/>
                  </a:lnTo>
                  <a:lnTo>
                    <a:pt x="708" y="436"/>
                  </a:lnTo>
                  <a:lnTo>
                    <a:pt x="712" y="417"/>
                  </a:lnTo>
                  <a:lnTo>
                    <a:pt x="714" y="397"/>
                  </a:lnTo>
                  <a:lnTo>
                    <a:pt x="716" y="378"/>
                  </a:lnTo>
                  <a:lnTo>
                    <a:pt x="716" y="35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17" name="Line 376"/>
            <p:cNvSpPr>
              <a:spLocks noChangeShapeType="1"/>
            </p:cNvSpPr>
            <p:nvPr/>
          </p:nvSpPr>
          <p:spPr bwMode="auto">
            <a:xfrm>
              <a:off x="4585" y="2323"/>
              <a:ext cx="71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18" name="Line 377"/>
            <p:cNvSpPr>
              <a:spLocks noChangeShapeType="1"/>
            </p:cNvSpPr>
            <p:nvPr/>
          </p:nvSpPr>
          <p:spPr bwMode="auto">
            <a:xfrm>
              <a:off x="4585" y="2500"/>
              <a:ext cx="71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19" name="Freeform 378"/>
            <p:cNvSpPr>
              <a:spLocks/>
            </p:cNvSpPr>
            <p:nvPr/>
          </p:nvSpPr>
          <p:spPr bwMode="auto">
            <a:xfrm>
              <a:off x="2799" y="2780"/>
              <a:ext cx="37" cy="39"/>
            </a:xfrm>
            <a:custGeom>
              <a:avLst/>
              <a:gdLst>
                <a:gd name="T0" fmla="*/ 37 w 149"/>
                <a:gd name="T1" fmla="*/ 39 h 150"/>
                <a:gd name="T2" fmla="*/ 36 w 149"/>
                <a:gd name="T3" fmla="*/ 29 h 150"/>
                <a:gd name="T4" fmla="*/ 32 w 149"/>
                <a:gd name="T5" fmla="*/ 20 h 150"/>
                <a:gd name="T6" fmla="*/ 26 w 149"/>
                <a:gd name="T7" fmla="*/ 12 h 150"/>
                <a:gd name="T8" fmla="*/ 19 w 149"/>
                <a:gd name="T9" fmla="*/ 5 h 150"/>
                <a:gd name="T10" fmla="*/ 10 w 149"/>
                <a:gd name="T11" fmla="*/ 2 h 150"/>
                <a:gd name="T12" fmla="*/ 0 w 149"/>
                <a:gd name="T13" fmla="*/ 0 h 1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150">
                  <a:moveTo>
                    <a:pt x="149" y="150"/>
                  </a:moveTo>
                  <a:lnTo>
                    <a:pt x="144" y="112"/>
                  </a:lnTo>
                  <a:lnTo>
                    <a:pt x="129" y="76"/>
                  </a:lnTo>
                  <a:lnTo>
                    <a:pt x="106" y="45"/>
                  </a:lnTo>
                  <a:lnTo>
                    <a:pt x="75" y="20"/>
                  </a:lnTo>
                  <a:lnTo>
                    <a:pt x="39" y="6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20" name="Freeform 379"/>
            <p:cNvSpPr>
              <a:spLocks/>
            </p:cNvSpPr>
            <p:nvPr/>
          </p:nvSpPr>
          <p:spPr bwMode="auto">
            <a:xfrm>
              <a:off x="2799" y="2004"/>
              <a:ext cx="37" cy="38"/>
            </a:xfrm>
            <a:custGeom>
              <a:avLst/>
              <a:gdLst>
                <a:gd name="T0" fmla="*/ 0 w 149"/>
                <a:gd name="T1" fmla="*/ 38 h 150"/>
                <a:gd name="T2" fmla="*/ 10 w 149"/>
                <a:gd name="T3" fmla="*/ 36 h 150"/>
                <a:gd name="T4" fmla="*/ 19 w 149"/>
                <a:gd name="T5" fmla="*/ 33 h 150"/>
                <a:gd name="T6" fmla="*/ 26 w 149"/>
                <a:gd name="T7" fmla="*/ 27 h 150"/>
                <a:gd name="T8" fmla="*/ 32 w 149"/>
                <a:gd name="T9" fmla="*/ 19 h 150"/>
                <a:gd name="T10" fmla="*/ 36 w 149"/>
                <a:gd name="T11" fmla="*/ 10 h 150"/>
                <a:gd name="T12" fmla="*/ 37 w 149"/>
                <a:gd name="T13" fmla="*/ 0 h 1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9" h="150">
                  <a:moveTo>
                    <a:pt x="0" y="150"/>
                  </a:moveTo>
                  <a:lnTo>
                    <a:pt x="39" y="144"/>
                  </a:lnTo>
                  <a:lnTo>
                    <a:pt x="75" y="129"/>
                  </a:lnTo>
                  <a:lnTo>
                    <a:pt x="106" y="105"/>
                  </a:lnTo>
                  <a:lnTo>
                    <a:pt x="129" y="74"/>
                  </a:lnTo>
                  <a:lnTo>
                    <a:pt x="144" y="38"/>
                  </a:lnTo>
                  <a:lnTo>
                    <a:pt x="14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21" name="Line 380"/>
            <p:cNvSpPr>
              <a:spLocks noChangeShapeType="1"/>
            </p:cNvSpPr>
            <p:nvPr/>
          </p:nvSpPr>
          <p:spPr bwMode="auto">
            <a:xfrm flipV="1">
              <a:off x="1073" y="2189"/>
              <a:ext cx="38" cy="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22" name="Line 381"/>
            <p:cNvSpPr>
              <a:spLocks noChangeShapeType="1"/>
            </p:cNvSpPr>
            <p:nvPr/>
          </p:nvSpPr>
          <p:spPr bwMode="auto">
            <a:xfrm>
              <a:off x="4242" y="2042"/>
              <a:ext cx="73" cy="7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23" name="Line 382"/>
            <p:cNvSpPr>
              <a:spLocks noChangeShapeType="1"/>
            </p:cNvSpPr>
            <p:nvPr/>
          </p:nvSpPr>
          <p:spPr bwMode="auto">
            <a:xfrm flipV="1">
              <a:off x="4242" y="2708"/>
              <a:ext cx="73" cy="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24" name="Line 383"/>
            <p:cNvSpPr>
              <a:spLocks noChangeShapeType="1"/>
            </p:cNvSpPr>
            <p:nvPr/>
          </p:nvSpPr>
          <p:spPr bwMode="auto">
            <a:xfrm>
              <a:off x="1111" y="2189"/>
              <a:ext cx="0" cy="4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25" name="Line 384"/>
            <p:cNvSpPr>
              <a:spLocks noChangeShapeType="1"/>
            </p:cNvSpPr>
            <p:nvPr/>
          </p:nvSpPr>
          <p:spPr bwMode="auto">
            <a:xfrm>
              <a:off x="4242" y="2042"/>
              <a:ext cx="0" cy="7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26" name="Line 385"/>
            <p:cNvSpPr>
              <a:spLocks noChangeShapeType="1"/>
            </p:cNvSpPr>
            <p:nvPr/>
          </p:nvSpPr>
          <p:spPr bwMode="auto">
            <a:xfrm flipH="1" flipV="1">
              <a:off x="1073" y="2597"/>
              <a:ext cx="38" cy="3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27" name="Line 386"/>
            <p:cNvSpPr>
              <a:spLocks noChangeShapeType="1"/>
            </p:cNvSpPr>
            <p:nvPr/>
          </p:nvSpPr>
          <p:spPr bwMode="auto">
            <a:xfrm flipV="1">
              <a:off x="3708" y="1815"/>
              <a:ext cx="0" cy="16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28" name="Line 387"/>
            <p:cNvSpPr>
              <a:spLocks noChangeShapeType="1"/>
            </p:cNvSpPr>
            <p:nvPr/>
          </p:nvSpPr>
          <p:spPr bwMode="auto">
            <a:xfrm flipV="1">
              <a:off x="3708" y="2858"/>
              <a:ext cx="0" cy="16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29" name="Freeform 388"/>
            <p:cNvSpPr>
              <a:spLocks/>
            </p:cNvSpPr>
            <p:nvPr/>
          </p:nvSpPr>
          <p:spPr bwMode="auto">
            <a:xfrm>
              <a:off x="1211" y="2333"/>
              <a:ext cx="78" cy="156"/>
            </a:xfrm>
            <a:custGeom>
              <a:avLst/>
              <a:gdLst>
                <a:gd name="T0" fmla="*/ 75 w 313"/>
                <a:gd name="T1" fmla="*/ 0 h 629"/>
                <a:gd name="T2" fmla="*/ 68 w 313"/>
                <a:gd name="T3" fmla="*/ 1 h 629"/>
                <a:gd name="T4" fmla="*/ 61 w 313"/>
                <a:gd name="T5" fmla="*/ 2 h 629"/>
                <a:gd name="T6" fmla="*/ 54 w 313"/>
                <a:gd name="T7" fmla="*/ 4 h 629"/>
                <a:gd name="T8" fmla="*/ 47 w 313"/>
                <a:gd name="T9" fmla="*/ 6 h 629"/>
                <a:gd name="T10" fmla="*/ 41 w 313"/>
                <a:gd name="T11" fmla="*/ 9 h 629"/>
                <a:gd name="T12" fmla="*/ 35 w 313"/>
                <a:gd name="T13" fmla="*/ 13 h 629"/>
                <a:gd name="T14" fmla="*/ 29 w 313"/>
                <a:gd name="T15" fmla="*/ 17 h 629"/>
                <a:gd name="T16" fmla="*/ 24 w 313"/>
                <a:gd name="T17" fmla="*/ 22 h 629"/>
                <a:gd name="T18" fmla="*/ 19 w 313"/>
                <a:gd name="T19" fmla="*/ 27 h 629"/>
                <a:gd name="T20" fmla="*/ 15 w 313"/>
                <a:gd name="T21" fmla="*/ 32 h 629"/>
                <a:gd name="T22" fmla="*/ 11 w 313"/>
                <a:gd name="T23" fmla="*/ 38 h 629"/>
                <a:gd name="T24" fmla="*/ 8 w 313"/>
                <a:gd name="T25" fmla="*/ 44 h 629"/>
                <a:gd name="T26" fmla="*/ 5 w 313"/>
                <a:gd name="T27" fmla="*/ 51 h 629"/>
                <a:gd name="T28" fmla="*/ 3 w 313"/>
                <a:gd name="T29" fmla="*/ 57 h 629"/>
                <a:gd name="T30" fmla="*/ 1 w 313"/>
                <a:gd name="T31" fmla="*/ 64 h 629"/>
                <a:gd name="T32" fmla="*/ 0 w 313"/>
                <a:gd name="T33" fmla="*/ 71 h 629"/>
                <a:gd name="T34" fmla="*/ 0 w 313"/>
                <a:gd name="T35" fmla="*/ 78 h 629"/>
                <a:gd name="T36" fmla="*/ 0 w 313"/>
                <a:gd name="T37" fmla="*/ 85 h 629"/>
                <a:gd name="T38" fmla="*/ 1 w 313"/>
                <a:gd name="T39" fmla="*/ 92 h 629"/>
                <a:gd name="T40" fmla="*/ 3 w 313"/>
                <a:gd name="T41" fmla="*/ 99 h 629"/>
                <a:gd name="T42" fmla="*/ 5 w 313"/>
                <a:gd name="T43" fmla="*/ 105 h 629"/>
                <a:gd name="T44" fmla="*/ 8 w 313"/>
                <a:gd name="T45" fmla="*/ 112 h 629"/>
                <a:gd name="T46" fmla="*/ 11 w 313"/>
                <a:gd name="T47" fmla="*/ 118 h 629"/>
                <a:gd name="T48" fmla="*/ 15 w 313"/>
                <a:gd name="T49" fmla="*/ 124 h 629"/>
                <a:gd name="T50" fmla="*/ 19 w 313"/>
                <a:gd name="T51" fmla="*/ 129 h 629"/>
                <a:gd name="T52" fmla="*/ 24 w 313"/>
                <a:gd name="T53" fmla="*/ 134 h 629"/>
                <a:gd name="T54" fmla="*/ 29 w 313"/>
                <a:gd name="T55" fmla="*/ 139 h 629"/>
                <a:gd name="T56" fmla="*/ 35 w 313"/>
                <a:gd name="T57" fmla="*/ 143 h 629"/>
                <a:gd name="T58" fmla="*/ 41 w 313"/>
                <a:gd name="T59" fmla="*/ 146 h 629"/>
                <a:gd name="T60" fmla="*/ 47 w 313"/>
                <a:gd name="T61" fmla="*/ 150 h 629"/>
                <a:gd name="T62" fmla="*/ 54 w 313"/>
                <a:gd name="T63" fmla="*/ 152 h 629"/>
                <a:gd name="T64" fmla="*/ 61 w 313"/>
                <a:gd name="T65" fmla="*/ 154 h 629"/>
                <a:gd name="T66" fmla="*/ 68 w 313"/>
                <a:gd name="T67" fmla="*/ 155 h 629"/>
                <a:gd name="T68" fmla="*/ 75 w 313"/>
                <a:gd name="T69" fmla="*/ 156 h 62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13" h="629">
                  <a:moveTo>
                    <a:pt x="313" y="0"/>
                  </a:moveTo>
                  <a:lnTo>
                    <a:pt x="299" y="0"/>
                  </a:lnTo>
                  <a:lnTo>
                    <a:pt x="285" y="1"/>
                  </a:lnTo>
                  <a:lnTo>
                    <a:pt x="271" y="4"/>
                  </a:lnTo>
                  <a:lnTo>
                    <a:pt x="257" y="6"/>
                  </a:lnTo>
                  <a:lnTo>
                    <a:pt x="243" y="9"/>
                  </a:lnTo>
                  <a:lnTo>
                    <a:pt x="230" y="12"/>
                  </a:lnTo>
                  <a:lnTo>
                    <a:pt x="216" y="16"/>
                  </a:lnTo>
                  <a:lnTo>
                    <a:pt x="203" y="21"/>
                  </a:lnTo>
                  <a:lnTo>
                    <a:pt x="190" y="26"/>
                  </a:lnTo>
                  <a:lnTo>
                    <a:pt x="177" y="31"/>
                  </a:lnTo>
                  <a:lnTo>
                    <a:pt x="164" y="38"/>
                  </a:lnTo>
                  <a:lnTo>
                    <a:pt x="153" y="45"/>
                  </a:lnTo>
                  <a:lnTo>
                    <a:pt x="140" y="52"/>
                  </a:lnTo>
                  <a:lnTo>
                    <a:pt x="128" y="61"/>
                  </a:lnTo>
                  <a:lnTo>
                    <a:pt x="118" y="69"/>
                  </a:lnTo>
                  <a:lnTo>
                    <a:pt x="107" y="78"/>
                  </a:lnTo>
                  <a:lnTo>
                    <a:pt x="97" y="87"/>
                  </a:lnTo>
                  <a:lnTo>
                    <a:pt x="87" y="98"/>
                  </a:lnTo>
                  <a:lnTo>
                    <a:pt x="77" y="108"/>
                  </a:lnTo>
                  <a:lnTo>
                    <a:pt x="68" y="118"/>
                  </a:lnTo>
                  <a:lnTo>
                    <a:pt x="59" y="130"/>
                  </a:lnTo>
                  <a:lnTo>
                    <a:pt x="52" y="142"/>
                  </a:lnTo>
                  <a:lnTo>
                    <a:pt x="44" y="153"/>
                  </a:lnTo>
                  <a:lnTo>
                    <a:pt x="37" y="166"/>
                  </a:lnTo>
                  <a:lnTo>
                    <a:pt x="31" y="179"/>
                  </a:lnTo>
                  <a:lnTo>
                    <a:pt x="24" y="191"/>
                  </a:lnTo>
                  <a:lnTo>
                    <a:pt x="19" y="204"/>
                  </a:lnTo>
                  <a:lnTo>
                    <a:pt x="15" y="218"/>
                  </a:lnTo>
                  <a:lnTo>
                    <a:pt x="11" y="231"/>
                  </a:lnTo>
                  <a:lnTo>
                    <a:pt x="7" y="244"/>
                  </a:lnTo>
                  <a:lnTo>
                    <a:pt x="4" y="258"/>
                  </a:lnTo>
                  <a:lnTo>
                    <a:pt x="2" y="272"/>
                  </a:lnTo>
                  <a:lnTo>
                    <a:pt x="1" y="286"/>
                  </a:lnTo>
                  <a:lnTo>
                    <a:pt x="0" y="301"/>
                  </a:lnTo>
                  <a:lnTo>
                    <a:pt x="0" y="314"/>
                  </a:lnTo>
                  <a:lnTo>
                    <a:pt x="0" y="328"/>
                  </a:lnTo>
                  <a:lnTo>
                    <a:pt x="1" y="342"/>
                  </a:lnTo>
                  <a:lnTo>
                    <a:pt x="2" y="357"/>
                  </a:lnTo>
                  <a:lnTo>
                    <a:pt x="4" y="371"/>
                  </a:lnTo>
                  <a:lnTo>
                    <a:pt x="7" y="384"/>
                  </a:lnTo>
                  <a:lnTo>
                    <a:pt x="11" y="398"/>
                  </a:lnTo>
                  <a:lnTo>
                    <a:pt x="15" y="411"/>
                  </a:lnTo>
                  <a:lnTo>
                    <a:pt x="19" y="425"/>
                  </a:lnTo>
                  <a:lnTo>
                    <a:pt x="24" y="438"/>
                  </a:lnTo>
                  <a:lnTo>
                    <a:pt x="31" y="450"/>
                  </a:lnTo>
                  <a:lnTo>
                    <a:pt x="37" y="463"/>
                  </a:lnTo>
                  <a:lnTo>
                    <a:pt x="44" y="476"/>
                  </a:lnTo>
                  <a:lnTo>
                    <a:pt x="52" y="487"/>
                  </a:lnTo>
                  <a:lnTo>
                    <a:pt x="59" y="499"/>
                  </a:lnTo>
                  <a:lnTo>
                    <a:pt x="68" y="510"/>
                  </a:lnTo>
                  <a:lnTo>
                    <a:pt x="77" y="520"/>
                  </a:lnTo>
                  <a:lnTo>
                    <a:pt x="87" y="531"/>
                  </a:lnTo>
                  <a:lnTo>
                    <a:pt x="97" y="542"/>
                  </a:lnTo>
                  <a:lnTo>
                    <a:pt x="107" y="551"/>
                  </a:lnTo>
                  <a:lnTo>
                    <a:pt x="118" y="560"/>
                  </a:lnTo>
                  <a:lnTo>
                    <a:pt x="128" y="568"/>
                  </a:lnTo>
                  <a:lnTo>
                    <a:pt x="140" y="577"/>
                  </a:lnTo>
                  <a:lnTo>
                    <a:pt x="153" y="584"/>
                  </a:lnTo>
                  <a:lnTo>
                    <a:pt x="164" y="590"/>
                  </a:lnTo>
                  <a:lnTo>
                    <a:pt x="177" y="597"/>
                  </a:lnTo>
                  <a:lnTo>
                    <a:pt x="190" y="603"/>
                  </a:lnTo>
                  <a:lnTo>
                    <a:pt x="203" y="608"/>
                  </a:lnTo>
                  <a:lnTo>
                    <a:pt x="216" y="613"/>
                  </a:lnTo>
                  <a:lnTo>
                    <a:pt x="230" y="617"/>
                  </a:lnTo>
                  <a:lnTo>
                    <a:pt x="243" y="620"/>
                  </a:lnTo>
                  <a:lnTo>
                    <a:pt x="257" y="623"/>
                  </a:lnTo>
                  <a:lnTo>
                    <a:pt x="271" y="625"/>
                  </a:lnTo>
                  <a:lnTo>
                    <a:pt x="285" y="626"/>
                  </a:lnTo>
                  <a:lnTo>
                    <a:pt x="299" y="627"/>
                  </a:lnTo>
                  <a:lnTo>
                    <a:pt x="313" y="62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30" name="Freeform 389"/>
            <p:cNvSpPr>
              <a:spLocks/>
            </p:cNvSpPr>
            <p:nvPr/>
          </p:nvSpPr>
          <p:spPr bwMode="auto">
            <a:xfrm>
              <a:off x="1749" y="2333"/>
              <a:ext cx="78" cy="156"/>
            </a:xfrm>
            <a:custGeom>
              <a:avLst/>
              <a:gdLst>
                <a:gd name="T0" fmla="*/ 3 w 313"/>
                <a:gd name="T1" fmla="*/ 156 h 629"/>
                <a:gd name="T2" fmla="*/ 10 w 313"/>
                <a:gd name="T3" fmla="*/ 155 h 629"/>
                <a:gd name="T4" fmla="*/ 17 w 313"/>
                <a:gd name="T5" fmla="*/ 154 h 629"/>
                <a:gd name="T6" fmla="*/ 24 w 313"/>
                <a:gd name="T7" fmla="*/ 152 h 629"/>
                <a:gd name="T8" fmla="*/ 31 w 313"/>
                <a:gd name="T9" fmla="*/ 150 h 629"/>
                <a:gd name="T10" fmla="*/ 37 w 313"/>
                <a:gd name="T11" fmla="*/ 146 h 629"/>
                <a:gd name="T12" fmla="*/ 43 w 313"/>
                <a:gd name="T13" fmla="*/ 143 h 629"/>
                <a:gd name="T14" fmla="*/ 49 w 313"/>
                <a:gd name="T15" fmla="*/ 139 h 629"/>
                <a:gd name="T16" fmla="*/ 54 w 313"/>
                <a:gd name="T17" fmla="*/ 134 h 629"/>
                <a:gd name="T18" fmla="*/ 59 w 313"/>
                <a:gd name="T19" fmla="*/ 129 h 629"/>
                <a:gd name="T20" fmla="*/ 63 w 313"/>
                <a:gd name="T21" fmla="*/ 124 h 629"/>
                <a:gd name="T22" fmla="*/ 67 w 313"/>
                <a:gd name="T23" fmla="*/ 118 h 629"/>
                <a:gd name="T24" fmla="*/ 70 w 313"/>
                <a:gd name="T25" fmla="*/ 112 h 629"/>
                <a:gd name="T26" fmla="*/ 73 w 313"/>
                <a:gd name="T27" fmla="*/ 105 h 629"/>
                <a:gd name="T28" fmla="*/ 75 w 313"/>
                <a:gd name="T29" fmla="*/ 99 h 629"/>
                <a:gd name="T30" fmla="*/ 77 w 313"/>
                <a:gd name="T31" fmla="*/ 92 h 629"/>
                <a:gd name="T32" fmla="*/ 78 w 313"/>
                <a:gd name="T33" fmla="*/ 85 h 629"/>
                <a:gd name="T34" fmla="*/ 78 w 313"/>
                <a:gd name="T35" fmla="*/ 78 h 629"/>
                <a:gd name="T36" fmla="*/ 78 w 313"/>
                <a:gd name="T37" fmla="*/ 71 h 629"/>
                <a:gd name="T38" fmla="*/ 77 w 313"/>
                <a:gd name="T39" fmla="*/ 64 h 629"/>
                <a:gd name="T40" fmla="*/ 75 w 313"/>
                <a:gd name="T41" fmla="*/ 57 h 629"/>
                <a:gd name="T42" fmla="*/ 73 w 313"/>
                <a:gd name="T43" fmla="*/ 51 h 629"/>
                <a:gd name="T44" fmla="*/ 70 w 313"/>
                <a:gd name="T45" fmla="*/ 44 h 629"/>
                <a:gd name="T46" fmla="*/ 67 w 313"/>
                <a:gd name="T47" fmla="*/ 38 h 629"/>
                <a:gd name="T48" fmla="*/ 63 w 313"/>
                <a:gd name="T49" fmla="*/ 32 h 629"/>
                <a:gd name="T50" fmla="*/ 59 w 313"/>
                <a:gd name="T51" fmla="*/ 27 h 629"/>
                <a:gd name="T52" fmla="*/ 54 w 313"/>
                <a:gd name="T53" fmla="*/ 22 h 629"/>
                <a:gd name="T54" fmla="*/ 49 w 313"/>
                <a:gd name="T55" fmla="*/ 17 h 629"/>
                <a:gd name="T56" fmla="*/ 43 w 313"/>
                <a:gd name="T57" fmla="*/ 13 h 629"/>
                <a:gd name="T58" fmla="*/ 37 w 313"/>
                <a:gd name="T59" fmla="*/ 9 h 629"/>
                <a:gd name="T60" fmla="*/ 31 w 313"/>
                <a:gd name="T61" fmla="*/ 6 h 629"/>
                <a:gd name="T62" fmla="*/ 24 w 313"/>
                <a:gd name="T63" fmla="*/ 4 h 629"/>
                <a:gd name="T64" fmla="*/ 17 w 313"/>
                <a:gd name="T65" fmla="*/ 2 h 629"/>
                <a:gd name="T66" fmla="*/ 10 w 313"/>
                <a:gd name="T67" fmla="*/ 1 h 629"/>
                <a:gd name="T68" fmla="*/ 3 w 313"/>
                <a:gd name="T69" fmla="*/ 0 h 62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13" h="629">
                  <a:moveTo>
                    <a:pt x="0" y="629"/>
                  </a:moveTo>
                  <a:lnTo>
                    <a:pt x="14" y="627"/>
                  </a:lnTo>
                  <a:lnTo>
                    <a:pt x="28" y="626"/>
                  </a:lnTo>
                  <a:lnTo>
                    <a:pt x="42" y="625"/>
                  </a:lnTo>
                  <a:lnTo>
                    <a:pt x="56" y="623"/>
                  </a:lnTo>
                  <a:lnTo>
                    <a:pt x="70" y="620"/>
                  </a:lnTo>
                  <a:lnTo>
                    <a:pt x="84" y="617"/>
                  </a:lnTo>
                  <a:lnTo>
                    <a:pt x="97" y="613"/>
                  </a:lnTo>
                  <a:lnTo>
                    <a:pt x="110" y="608"/>
                  </a:lnTo>
                  <a:lnTo>
                    <a:pt x="123" y="603"/>
                  </a:lnTo>
                  <a:lnTo>
                    <a:pt x="136" y="597"/>
                  </a:lnTo>
                  <a:lnTo>
                    <a:pt x="149" y="590"/>
                  </a:lnTo>
                  <a:lnTo>
                    <a:pt x="160" y="584"/>
                  </a:lnTo>
                  <a:lnTo>
                    <a:pt x="173" y="577"/>
                  </a:lnTo>
                  <a:lnTo>
                    <a:pt x="185" y="568"/>
                  </a:lnTo>
                  <a:lnTo>
                    <a:pt x="195" y="560"/>
                  </a:lnTo>
                  <a:lnTo>
                    <a:pt x="206" y="551"/>
                  </a:lnTo>
                  <a:lnTo>
                    <a:pt x="216" y="542"/>
                  </a:lnTo>
                  <a:lnTo>
                    <a:pt x="226" y="531"/>
                  </a:lnTo>
                  <a:lnTo>
                    <a:pt x="236" y="520"/>
                  </a:lnTo>
                  <a:lnTo>
                    <a:pt x="245" y="510"/>
                  </a:lnTo>
                  <a:lnTo>
                    <a:pt x="254" y="499"/>
                  </a:lnTo>
                  <a:lnTo>
                    <a:pt x="262" y="487"/>
                  </a:lnTo>
                  <a:lnTo>
                    <a:pt x="270" y="476"/>
                  </a:lnTo>
                  <a:lnTo>
                    <a:pt x="276" y="463"/>
                  </a:lnTo>
                  <a:lnTo>
                    <a:pt x="282" y="450"/>
                  </a:lnTo>
                  <a:lnTo>
                    <a:pt x="289" y="438"/>
                  </a:lnTo>
                  <a:lnTo>
                    <a:pt x="294" y="425"/>
                  </a:lnTo>
                  <a:lnTo>
                    <a:pt x="298" y="411"/>
                  </a:lnTo>
                  <a:lnTo>
                    <a:pt x="302" y="398"/>
                  </a:lnTo>
                  <a:lnTo>
                    <a:pt x="306" y="384"/>
                  </a:lnTo>
                  <a:lnTo>
                    <a:pt x="309" y="371"/>
                  </a:lnTo>
                  <a:lnTo>
                    <a:pt x="311" y="357"/>
                  </a:lnTo>
                  <a:lnTo>
                    <a:pt x="312" y="342"/>
                  </a:lnTo>
                  <a:lnTo>
                    <a:pt x="313" y="328"/>
                  </a:lnTo>
                  <a:lnTo>
                    <a:pt x="313" y="314"/>
                  </a:lnTo>
                  <a:lnTo>
                    <a:pt x="313" y="301"/>
                  </a:lnTo>
                  <a:lnTo>
                    <a:pt x="312" y="286"/>
                  </a:lnTo>
                  <a:lnTo>
                    <a:pt x="311" y="272"/>
                  </a:lnTo>
                  <a:lnTo>
                    <a:pt x="309" y="258"/>
                  </a:lnTo>
                  <a:lnTo>
                    <a:pt x="306" y="244"/>
                  </a:lnTo>
                  <a:lnTo>
                    <a:pt x="302" y="231"/>
                  </a:lnTo>
                  <a:lnTo>
                    <a:pt x="298" y="218"/>
                  </a:lnTo>
                  <a:lnTo>
                    <a:pt x="294" y="204"/>
                  </a:lnTo>
                  <a:lnTo>
                    <a:pt x="289" y="191"/>
                  </a:lnTo>
                  <a:lnTo>
                    <a:pt x="282" y="179"/>
                  </a:lnTo>
                  <a:lnTo>
                    <a:pt x="276" y="166"/>
                  </a:lnTo>
                  <a:lnTo>
                    <a:pt x="270" y="153"/>
                  </a:lnTo>
                  <a:lnTo>
                    <a:pt x="262" y="142"/>
                  </a:lnTo>
                  <a:lnTo>
                    <a:pt x="254" y="130"/>
                  </a:lnTo>
                  <a:lnTo>
                    <a:pt x="245" y="118"/>
                  </a:lnTo>
                  <a:lnTo>
                    <a:pt x="236" y="108"/>
                  </a:lnTo>
                  <a:lnTo>
                    <a:pt x="226" y="98"/>
                  </a:lnTo>
                  <a:lnTo>
                    <a:pt x="216" y="87"/>
                  </a:lnTo>
                  <a:lnTo>
                    <a:pt x="206" y="78"/>
                  </a:lnTo>
                  <a:lnTo>
                    <a:pt x="195" y="69"/>
                  </a:lnTo>
                  <a:lnTo>
                    <a:pt x="185" y="61"/>
                  </a:lnTo>
                  <a:lnTo>
                    <a:pt x="173" y="52"/>
                  </a:lnTo>
                  <a:lnTo>
                    <a:pt x="160" y="45"/>
                  </a:lnTo>
                  <a:lnTo>
                    <a:pt x="149" y="38"/>
                  </a:lnTo>
                  <a:lnTo>
                    <a:pt x="136" y="31"/>
                  </a:lnTo>
                  <a:lnTo>
                    <a:pt x="123" y="26"/>
                  </a:lnTo>
                  <a:lnTo>
                    <a:pt x="110" y="21"/>
                  </a:lnTo>
                  <a:lnTo>
                    <a:pt x="97" y="16"/>
                  </a:lnTo>
                  <a:lnTo>
                    <a:pt x="84" y="12"/>
                  </a:lnTo>
                  <a:lnTo>
                    <a:pt x="70" y="9"/>
                  </a:lnTo>
                  <a:lnTo>
                    <a:pt x="56" y="6"/>
                  </a:lnTo>
                  <a:lnTo>
                    <a:pt x="42" y="4"/>
                  </a:lnTo>
                  <a:lnTo>
                    <a:pt x="28" y="1"/>
                  </a:lnTo>
                  <a:lnTo>
                    <a:pt x="14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31" name="Line 390"/>
            <p:cNvSpPr>
              <a:spLocks noChangeShapeType="1"/>
            </p:cNvSpPr>
            <p:nvPr/>
          </p:nvSpPr>
          <p:spPr bwMode="auto">
            <a:xfrm>
              <a:off x="1289" y="2333"/>
              <a:ext cx="46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32" name="Line 391"/>
            <p:cNvSpPr>
              <a:spLocks noChangeShapeType="1"/>
            </p:cNvSpPr>
            <p:nvPr/>
          </p:nvSpPr>
          <p:spPr bwMode="auto">
            <a:xfrm flipH="1">
              <a:off x="1289" y="2489"/>
              <a:ext cx="46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33" name="Line 392"/>
            <p:cNvSpPr>
              <a:spLocks noChangeShapeType="1"/>
            </p:cNvSpPr>
            <p:nvPr/>
          </p:nvSpPr>
          <p:spPr bwMode="auto">
            <a:xfrm>
              <a:off x="1520" y="2130"/>
              <a:ext cx="0" cy="1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34" name="Line 393"/>
            <p:cNvSpPr>
              <a:spLocks noChangeShapeType="1"/>
            </p:cNvSpPr>
            <p:nvPr/>
          </p:nvSpPr>
          <p:spPr bwMode="auto">
            <a:xfrm flipH="1">
              <a:off x="1584" y="2189"/>
              <a:ext cx="19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35" name="Line 394"/>
            <p:cNvSpPr>
              <a:spLocks noChangeShapeType="1"/>
            </p:cNvSpPr>
            <p:nvPr/>
          </p:nvSpPr>
          <p:spPr bwMode="auto">
            <a:xfrm flipH="1">
              <a:off x="1548" y="2205"/>
              <a:ext cx="27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36" name="Line 395"/>
            <p:cNvSpPr>
              <a:spLocks noChangeShapeType="1"/>
            </p:cNvSpPr>
            <p:nvPr/>
          </p:nvSpPr>
          <p:spPr bwMode="auto">
            <a:xfrm flipH="1">
              <a:off x="1520" y="2227"/>
              <a:ext cx="19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37" name="Line 396"/>
            <p:cNvSpPr>
              <a:spLocks noChangeShapeType="1"/>
            </p:cNvSpPr>
            <p:nvPr/>
          </p:nvSpPr>
          <p:spPr bwMode="auto">
            <a:xfrm flipH="1" flipV="1">
              <a:off x="1499" y="2227"/>
              <a:ext cx="21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38" name="Line 397"/>
            <p:cNvSpPr>
              <a:spLocks noChangeShapeType="1"/>
            </p:cNvSpPr>
            <p:nvPr/>
          </p:nvSpPr>
          <p:spPr bwMode="auto">
            <a:xfrm flipH="1" flipV="1">
              <a:off x="1464" y="2205"/>
              <a:ext cx="26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39" name="Line 398"/>
            <p:cNvSpPr>
              <a:spLocks noChangeShapeType="1"/>
            </p:cNvSpPr>
            <p:nvPr/>
          </p:nvSpPr>
          <p:spPr bwMode="auto">
            <a:xfrm flipH="1" flipV="1">
              <a:off x="1435" y="2189"/>
              <a:ext cx="19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40" name="Line 399"/>
            <p:cNvSpPr>
              <a:spLocks noChangeShapeType="1"/>
            </p:cNvSpPr>
            <p:nvPr/>
          </p:nvSpPr>
          <p:spPr bwMode="auto">
            <a:xfrm flipV="1">
              <a:off x="1520" y="1910"/>
              <a:ext cx="0" cy="16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41" name="Line 400"/>
            <p:cNvSpPr>
              <a:spLocks noChangeShapeType="1"/>
            </p:cNvSpPr>
            <p:nvPr/>
          </p:nvSpPr>
          <p:spPr bwMode="auto">
            <a:xfrm flipH="1">
              <a:off x="1445" y="1910"/>
              <a:ext cx="7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42" name="Freeform 401"/>
            <p:cNvSpPr>
              <a:spLocks/>
            </p:cNvSpPr>
            <p:nvPr/>
          </p:nvSpPr>
          <p:spPr bwMode="auto">
            <a:xfrm>
              <a:off x="1298" y="1891"/>
              <a:ext cx="147" cy="36"/>
            </a:xfrm>
            <a:custGeom>
              <a:avLst/>
              <a:gdLst>
                <a:gd name="T0" fmla="*/ 0 w 597"/>
                <a:gd name="T1" fmla="*/ 18 h 149"/>
                <a:gd name="T2" fmla="*/ 147 w 597"/>
                <a:gd name="T3" fmla="*/ 0 h 149"/>
                <a:gd name="T4" fmla="*/ 147 w 597"/>
                <a:gd name="T5" fmla="*/ 36 h 149"/>
                <a:gd name="T6" fmla="*/ 0 w 597"/>
                <a:gd name="T7" fmla="*/ 18 h 1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7" h="149">
                  <a:moveTo>
                    <a:pt x="0" y="74"/>
                  </a:moveTo>
                  <a:lnTo>
                    <a:pt x="597" y="0"/>
                  </a:lnTo>
                  <a:lnTo>
                    <a:pt x="597" y="149"/>
                  </a:lnTo>
                  <a:lnTo>
                    <a:pt x="0" y="74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43" name="Freeform 402"/>
            <p:cNvSpPr>
              <a:spLocks/>
            </p:cNvSpPr>
            <p:nvPr/>
          </p:nvSpPr>
          <p:spPr bwMode="auto">
            <a:xfrm>
              <a:off x="1298" y="1891"/>
              <a:ext cx="147" cy="36"/>
            </a:xfrm>
            <a:custGeom>
              <a:avLst/>
              <a:gdLst>
                <a:gd name="T0" fmla="*/ 0 w 597"/>
                <a:gd name="T1" fmla="*/ 18 h 149"/>
                <a:gd name="T2" fmla="*/ 147 w 597"/>
                <a:gd name="T3" fmla="*/ 0 h 149"/>
                <a:gd name="T4" fmla="*/ 147 w 597"/>
                <a:gd name="T5" fmla="*/ 36 h 149"/>
                <a:gd name="T6" fmla="*/ 0 w 597"/>
                <a:gd name="T7" fmla="*/ 18 h 1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7" h="149">
                  <a:moveTo>
                    <a:pt x="0" y="74"/>
                  </a:moveTo>
                  <a:lnTo>
                    <a:pt x="597" y="0"/>
                  </a:lnTo>
                  <a:lnTo>
                    <a:pt x="597" y="149"/>
                  </a:lnTo>
                  <a:lnTo>
                    <a:pt x="0" y="7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44" name="Line 403"/>
            <p:cNvSpPr>
              <a:spLocks noChangeShapeType="1"/>
            </p:cNvSpPr>
            <p:nvPr/>
          </p:nvSpPr>
          <p:spPr bwMode="auto">
            <a:xfrm flipV="1">
              <a:off x="1520" y="2735"/>
              <a:ext cx="0" cy="14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45" name="Line 404"/>
            <p:cNvSpPr>
              <a:spLocks noChangeShapeType="1"/>
            </p:cNvSpPr>
            <p:nvPr/>
          </p:nvSpPr>
          <p:spPr bwMode="auto">
            <a:xfrm flipH="1">
              <a:off x="1445" y="2884"/>
              <a:ext cx="7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46" name="Freeform 405"/>
            <p:cNvSpPr>
              <a:spLocks/>
            </p:cNvSpPr>
            <p:nvPr/>
          </p:nvSpPr>
          <p:spPr bwMode="auto">
            <a:xfrm>
              <a:off x="1298" y="2867"/>
              <a:ext cx="147" cy="37"/>
            </a:xfrm>
            <a:custGeom>
              <a:avLst/>
              <a:gdLst>
                <a:gd name="T0" fmla="*/ 0 w 597"/>
                <a:gd name="T1" fmla="*/ 19 h 150"/>
                <a:gd name="T2" fmla="*/ 147 w 597"/>
                <a:gd name="T3" fmla="*/ 0 h 150"/>
                <a:gd name="T4" fmla="*/ 147 w 597"/>
                <a:gd name="T5" fmla="*/ 37 h 150"/>
                <a:gd name="T6" fmla="*/ 0 w 597"/>
                <a:gd name="T7" fmla="*/ 19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7" h="150">
                  <a:moveTo>
                    <a:pt x="0" y="75"/>
                  </a:moveTo>
                  <a:lnTo>
                    <a:pt x="597" y="0"/>
                  </a:lnTo>
                  <a:lnTo>
                    <a:pt x="597" y="15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47" name="Freeform 406"/>
            <p:cNvSpPr>
              <a:spLocks/>
            </p:cNvSpPr>
            <p:nvPr/>
          </p:nvSpPr>
          <p:spPr bwMode="auto">
            <a:xfrm>
              <a:off x="1298" y="2867"/>
              <a:ext cx="147" cy="37"/>
            </a:xfrm>
            <a:custGeom>
              <a:avLst/>
              <a:gdLst>
                <a:gd name="T0" fmla="*/ 0 w 597"/>
                <a:gd name="T1" fmla="*/ 19 h 150"/>
                <a:gd name="T2" fmla="*/ 147 w 597"/>
                <a:gd name="T3" fmla="*/ 0 h 150"/>
                <a:gd name="T4" fmla="*/ 147 w 597"/>
                <a:gd name="T5" fmla="*/ 37 h 150"/>
                <a:gd name="T6" fmla="*/ 0 w 597"/>
                <a:gd name="T7" fmla="*/ 19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7" h="150">
                  <a:moveTo>
                    <a:pt x="0" y="75"/>
                  </a:moveTo>
                  <a:lnTo>
                    <a:pt x="597" y="0"/>
                  </a:lnTo>
                  <a:lnTo>
                    <a:pt x="597" y="15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48" name="Line 407"/>
            <p:cNvSpPr>
              <a:spLocks noChangeShapeType="1"/>
            </p:cNvSpPr>
            <p:nvPr/>
          </p:nvSpPr>
          <p:spPr bwMode="auto">
            <a:xfrm flipH="1">
              <a:off x="688" y="2411"/>
              <a:ext cx="19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49" name="Line 408"/>
            <p:cNvSpPr>
              <a:spLocks noChangeShapeType="1"/>
            </p:cNvSpPr>
            <p:nvPr/>
          </p:nvSpPr>
          <p:spPr bwMode="auto">
            <a:xfrm flipH="1">
              <a:off x="620" y="2411"/>
              <a:ext cx="3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50" name="Line 409"/>
            <p:cNvSpPr>
              <a:spLocks noChangeShapeType="1"/>
            </p:cNvSpPr>
            <p:nvPr/>
          </p:nvSpPr>
          <p:spPr bwMode="auto">
            <a:xfrm flipH="1">
              <a:off x="393" y="2411"/>
              <a:ext cx="19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51" name="Line 410"/>
            <p:cNvSpPr>
              <a:spLocks noChangeShapeType="1"/>
            </p:cNvSpPr>
            <p:nvPr/>
          </p:nvSpPr>
          <p:spPr bwMode="auto">
            <a:xfrm>
              <a:off x="601" y="2130"/>
              <a:ext cx="0" cy="2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52" name="Line 411"/>
            <p:cNvSpPr>
              <a:spLocks noChangeShapeType="1"/>
            </p:cNvSpPr>
            <p:nvPr/>
          </p:nvSpPr>
          <p:spPr bwMode="auto">
            <a:xfrm>
              <a:off x="601" y="2401"/>
              <a:ext cx="0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53" name="Line 412"/>
            <p:cNvSpPr>
              <a:spLocks noChangeShapeType="1"/>
            </p:cNvSpPr>
            <p:nvPr/>
          </p:nvSpPr>
          <p:spPr bwMode="auto">
            <a:xfrm>
              <a:off x="601" y="2468"/>
              <a:ext cx="0" cy="2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54" name="Freeform 413"/>
            <p:cNvSpPr>
              <a:spLocks/>
            </p:cNvSpPr>
            <p:nvPr/>
          </p:nvSpPr>
          <p:spPr bwMode="auto">
            <a:xfrm>
              <a:off x="393" y="2200"/>
              <a:ext cx="430" cy="433"/>
            </a:xfrm>
            <a:custGeom>
              <a:avLst/>
              <a:gdLst>
                <a:gd name="T0" fmla="*/ 4 w 1735"/>
                <a:gd name="T1" fmla="*/ 298 h 1752"/>
                <a:gd name="T2" fmla="*/ 10 w 1735"/>
                <a:gd name="T3" fmla="*/ 311 h 1752"/>
                <a:gd name="T4" fmla="*/ 17 w 1735"/>
                <a:gd name="T5" fmla="*/ 324 h 1752"/>
                <a:gd name="T6" fmla="*/ 25 w 1735"/>
                <a:gd name="T7" fmla="*/ 337 h 1752"/>
                <a:gd name="T8" fmla="*/ 34 w 1735"/>
                <a:gd name="T9" fmla="*/ 348 h 1752"/>
                <a:gd name="T10" fmla="*/ 43 w 1735"/>
                <a:gd name="T11" fmla="*/ 360 h 1752"/>
                <a:gd name="T12" fmla="*/ 54 w 1735"/>
                <a:gd name="T13" fmla="*/ 370 h 1752"/>
                <a:gd name="T14" fmla="*/ 64 w 1735"/>
                <a:gd name="T15" fmla="*/ 380 h 1752"/>
                <a:gd name="T16" fmla="*/ 76 w 1735"/>
                <a:gd name="T17" fmla="*/ 390 h 1752"/>
                <a:gd name="T18" fmla="*/ 88 w 1735"/>
                <a:gd name="T19" fmla="*/ 398 h 1752"/>
                <a:gd name="T20" fmla="*/ 101 w 1735"/>
                <a:gd name="T21" fmla="*/ 406 h 1752"/>
                <a:gd name="T22" fmla="*/ 114 w 1735"/>
                <a:gd name="T23" fmla="*/ 412 h 1752"/>
                <a:gd name="T24" fmla="*/ 127 w 1735"/>
                <a:gd name="T25" fmla="*/ 418 h 1752"/>
                <a:gd name="T26" fmla="*/ 141 w 1735"/>
                <a:gd name="T27" fmla="*/ 423 h 1752"/>
                <a:gd name="T28" fmla="*/ 155 w 1735"/>
                <a:gd name="T29" fmla="*/ 427 h 1752"/>
                <a:gd name="T30" fmla="*/ 170 w 1735"/>
                <a:gd name="T31" fmla="*/ 430 h 1752"/>
                <a:gd name="T32" fmla="*/ 184 w 1735"/>
                <a:gd name="T33" fmla="*/ 432 h 1752"/>
                <a:gd name="T34" fmla="*/ 199 w 1735"/>
                <a:gd name="T35" fmla="*/ 433 h 1752"/>
                <a:gd name="T36" fmla="*/ 214 w 1735"/>
                <a:gd name="T37" fmla="*/ 433 h 1752"/>
                <a:gd name="T38" fmla="*/ 229 w 1735"/>
                <a:gd name="T39" fmla="*/ 432 h 1752"/>
                <a:gd name="T40" fmla="*/ 243 w 1735"/>
                <a:gd name="T41" fmla="*/ 430 h 1752"/>
                <a:gd name="T42" fmla="*/ 258 w 1735"/>
                <a:gd name="T43" fmla="*/ 428 h 1752"/>
                <a:gd name="T44" fmla="*/ 272 w 1735"/>
                <a:gd name="T45" fmla="*/ 424 h 1752"/>
                <a:gd name="T46" fmla="*/ 286 w 1735"/>
                <a:gd name="T47" fmla="*/ 419 h 1752"/>
                <a:gd name="T48" fmla="*/ 300 w 1735"/>
                <a:gd name="T49" fmla="*/ 413 h 1752"/>
                <a:gd name="T50" fmla="*/ 313 w 1735"/>
                <a:gd name="T51" fmla="*/ 407 h 1752"/>
                <a:gd name="T52" fmla="*/ 326 w 1735"/>
                <a:gd name="T53" fmla="*/ 399 h 1752"/>
                <a:gd name="T54" fmla="*/ 338 w 1735"/>
                <a:gd name="T55" fmla="*/ 391 h 1752"/>
                <a:gd name="T56" fmla="*/ 349 w 1735"/>
                <a:gd name="T57" fmla="*/ 382 h 1752"/>
                <a:gd name="T58" fmla="*/ 361 w 1735"/>
                <a:gd name="T59" fmla="*/ 372 h 1752"/>
                <a:gd name="T60" fmla="*/ 371 w 1735"/>
                <a:gd name="T61" fmla="*/ 362 h 1752"/>
                <a:gd name="T62" fmla="*/ 380 w 1735"/>
                <a:gd name="T63" fmla="*/ 351 h 1752"/>
                <a:gd name="T64" fmla="*/ 390 w 1735"/>
                <a:gd name="T65" fmla="*/ 339 h 1752"/>
                <a:gd name="T66" fmla="*/ 397 w 1735"/>
                <a:gd name="T67" fmla="*/ 327 h 1752"/>
                <a:gd name="T68" fmla="*/ 405 w 1735"/>
                <a:gd name="T69" fmla="*/ 314 h 1752"/>
                <a:gd name="T70" fmla="*/ 411 w 1735"/>
                <a:gd name="T71" fmla="*/ 301 h 1752"/>
                <a:gd name="T72" fmla="*/ 417 w 1735"/>
                <a:gd name="T73" fmla="*/ 287 h 1752"/>
                <a:gd name="T74" fmla="*/ 421 w 1735"/>
                <a:gd name="T75" fmla="*/ 273 h 1752"/>
                <a:gd name="T76" fmla="*/ 425 w 1735"/>
                <a:gd name="T77" fmla="*/ 259 h 1752"/>
                <a:gd name="T78" fmla="*/ 428 w 1735"/>
                <a:gd name="T79" fmla="*/ 244 h 1752"/>
                <a:gd name="T80" fmla="*/ 429 w 1735"/>
                <a:gd name="T81" fmla="*/ 230 h 1752"/>
                <a:gd name="T82" fmla="*/ 430 w 1735"/>
                <a:gd name="T83" fmla="*/ 215 h 1752"/>
                <a:gd name="T84" fmla="*/ 430 w 1735"/>
                <a:gd name="T85" fmla="*/ 200 h 1752"/>
                <a:gd name="T86" fmla="*/ 429 w 1735"/>
                <a:gd name="T87" fmla="*/ 186 h 1752"/>
                <a:gd name="T88" fmla="*/ 426 w 1735"/>
                <a:gd name="T89" fmla="*/ 171 h 1752"/>
                <a:gd name="T90" fmla="*/ 423 w 1735"/>
                <a:gd name="T91" fmla="*/ 157 h 1752"/>
                <a:gd name="T92" fmla="*/ 419 w 1735"/>
                <a:gd name="T93" fmla="*/ 143 h 1752"/>
                <a:gd name="T94" fmla="*/ 414 w 1735"/>
                <a:gd name="T95" fmla="*/ 129 h 1752"/>
                <a:gd name="T96" fmla="*/ 408 w 1735"/>
                <a:gd name="T97" fmla="*/ 115 h 1752"/>
                <a:gd name="T98" fmla="*/ 401 w 1735"/>
                <a:gd name="T99" fmla="*/ 102 h 1752"/>
                <a:gd name="T100" fmla="*/ 394 w 1735"/>
                <a:gd name="T101" fmla="*/ 90 h 1752"/>
                <a:gd name="T102" fmla="*/ 385 w 1735"/>
                <a:gd name="T103" fmla="*/ 78 h 1752"/>
                <a:gd name="T104" fmla="*/ 376 w 1735"/>
                <a:gd name="T105" fmla="*/ 66 h 1752"/>
                <a:gd name="T106" fmla="*/ 366 w 1735"/>
                <a:gd name="T107" fmla="*/ 56 h 1752"/>
                <a:gd name="T108" fmla="*/ 355 w 1735"/>
                <a:gd name="T109" fmla="*/ 45 h 1752"/>
                <a:gd name="T110" fmla="*/ 344 w 1735"/>
                <a:gd name="T111" fmla="*/ 36 h 1752"/>
                <a:gd name="T112" fmla="*/ 332 w 1735"/>
                <a:gd name="T113" fmla="*/ 27 h 1752"/>
                <a:gd name="T114" fmla="*/ 319 w 1735"/>
                <a:gd name="T115" fmla="*/ 20 h 1752"/>
                <a:gd name="T116" fmla="*/ 306 w 1735"/>
                <a:gd name="T117" fmla="*/ 13 h 1752"/>
                <a:gd name="T118" fmla="*/ 293 w 1735"/>
                <a:gd name="T119" fmla="*/ 7 h 1752"/>
                <a:gd name="T120" fmla="*/ 279 w 1735"/>
                <a:gd name="T121" fmla="*/ 1 h 175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35" h="1752">
                  <a:moveTo>
                    <a:pt x="0" y="1170"/>
                  </a:moveTo>
                  <a:lnTo>
                    <a:pt x="7" y="1188"/>
                  </a:lnTo>
                  <a:lnTo>
                    <a:pt x="15" y="1206"/>
                  </a:lnTo>
                  <a:lnTo>
                    <a:pt x="22" y="1225"/>
                  </a:lnTo>
                  <a:lnTo>
                    <a:pt x="31" y="1243"/>
                  </a:lnTo>
                  <a:lnTo>
                    <a:pt x="39" y="1260"/>
                  </a:lnTo>
                  <a:lnTo>
                    <a:pt x="49" y="1278"/>
                  </a:lnTo>
                  <a:lnTo>
                    <a:pt x="59" y="1295"/>
                  </a:lnTo>
                  <a:lnTo>
                    <a:pt x="68" y="1312"/>
                  </a:lnTo>
                  <a:lnTo>
                    <a:pt x="79" y="1329"/>
                  </a:lnTo>
                  <a:lnTo>
                    <a:pt x="89" y="1346"/>
                  </a:lnTo>
                  <a:lnTo>
                    <a:pt x="100" y="1363"/>
                  </a:lnTo>
                  <a:lnTo>
                    <a:pt x="112" y="1379"/>
                  </a:lnTo>
                  <a:lnTo>
                    <a:pt x="123" y="1394"/>
                  </a:lnTo>
                  <a:lnTo>
                    <a:pt x="136" y="1410"/>
                  </a:lnTo>
                  <a:lnTo>
                    <a:pt x="148" y="1426"/>
                  </a:lnTo>
                  <a:lnTo>
                    <a:pt x="160" y="1441"/>
                  </a:lnTo>
                  <a:lnTo>
                    <a:pt x="174" y="1456"/>
                  </a:lnTo>
                  <a:lnTo>
                    <a:pt x="187" y="1471"/>
                  </a:lnTo>
                  <a:lnTo>
                    <a:pt x="201" y="1485"/>
                  </a:lnTo>
                  <a:lnTo>
                    <a:pt x="216" y="1498"/>
                  </a:lnTo>
                  <a:lnTo>
                    <a:pt x="229" y="1512"/>
                  </a:lnTo>
                  <a:lnTo>
                    <a:pt x="244" y="1526"/>
                  </a:lnTo>
                  <a:lnTo>
                    <a:pt x="259" y="1539"/>
                  </a:lnTo>
                  <a:lnTo>
                    <a:pt x="274" y="1551"/>
                  </a:lnTo>
                  <a:lnTo>
                    <a:pt x="290" y="1564"/>
                  </a:lnTo>
                  <a:lnTo>
                    <a:pt x="306" y="1576"/>
                  </a:lnTo>
                  <a:lnTo>
                    <a:pt x="322" y="1588"/>
                  </a:lnTo>
                  <a:lnTo>
                    <a:pt x="339" y="1598"/>
                  </a:lnTo>
                  <a:lnTo>
                    <a:pt x="355" y="1610"/>
                  </a:lnTo>
                  <a:lnTo>
                    <a:pt x="372" y="1620"/>
                  </a:lnTo>
                  <a:lnTo>
                    <a:pt x="389" y="1630"/>
                  </a:lnTo>
                  <a:lnTo>
                    <a:pt x="406" y="1641"/>
                  </a:lnTo>
                  <a:lnTo>
                    <a:pt x="424" y="1649"/>
                  </a:lnTo>
                  <a:lnTo>
                    <a:pt x="441" y="1659"/>
                  </a:lnTo>
                  <a:lnTo>
                    <a:pt x="459" y="1667"/>
                  </a:lnTo>
                  <a:lnTo>
                    <a:pt x="477" y="1676"/>
                  </a:lnTo>
                  <a:lnTo>
                    <a:pt x="495" y="1683"/>
                  </a:lnTo>
                  <a:lnTo>
                    <a:pt x="514" y="1690"/>
                  </a:lnTo>
                  <a:lnTo>
                    <a:pt x="532" y="1698"/>
                  </a:lnTo>
                  <a:lnTo>
                    <a:pt x="551" y="1704"/>
                  </a:lnTo>
                  <a:lnTo>
                    <a:pt x="570" y="1711"/>
                  </a:lnTo>
                  <a:lnTo>
                    <a:pt x="589" y="1716"/>
                  </a:lnTo>
                  <a:lnTo>
                    <a:pt x="608" y="1721"/>
                  </a:lnTo>
                  <a:lnTo>
                    <a:pt x="627" y="1727"/>
                  </a:lnTo>
                  <a:lnTo>
                    <a:pt x="646" y="1731"/>
                  </a:lnTo>
                  <a:lnTo>
                    <a:pt x="665" y="1735"/>
                  </a:lnTo>
                  <a:lnTo>
                    <a:pt x="686" y="1738"/>
                  </a:lnTo>
                  <a:lnTo>
                    <a:pt x="705" y="1741"/>
                  </a:lnTo>
                  <a:lnTo>
                    <a:pt x="724" y="1745"/>
                  </a:lnTo>
                  <a:lnTo>
                    <a:pt x="744" y="1747"/>
                  </a:lnTo>
                  <a:lnTo>
                    <a:pt x="764" y="1749"/>
                  </a:lnTo>
                  <a:lnTo>
                    <a:pt x="783" y="1750"/>
                  </a:lnTo>
                  <a:lnTo>
                    <a:pt x="803" y="1751"/>
                  </a:lnTo>
                  <a:lnTo>
                    <a:pt x="824" y="1752"/>
                  </a:lnTo>
                  <a:lnTo>
                    <a:pt x="843" y="1752"/>
                  </a:lnTo>
                  <a:lnTo>
                    <a:pt x="863" y="1752"/>
                  </a:lnTo>
                  <a:lnTo>
                    <a:pt x="883" y="1751"/>
                  </a:lnTo>
                  <a:lnTo>
                    <a:pt x="902" y="1750"/>
                  </a:lnTo>
                  <a:lnTo>
                    <a:pt x="922" y="1748"/>
                  </a:lnTo>
                  <a:lnTo>
                    <a:pt x="942" y="1746"/>
                  </a:lnTo>
                  <a:lnTo>
                    <a:pt x="961" y="1743"/>
                  </a:lnTo>
                  <a:lnTo>
                    <a:pt x="982" y="1740"/>
                  </a:lnTo>
                  <a:lnTo>
                    <a:pt x="1001" y="1737"/>
                  </a:lnTo>
                  <a:lnTo>
                    <a:pt x="1020" y="1733"/>
                  </a:lnTo>
                  <a:lnTo>
                    <a:pt x="1040" y="1730"/>
                  </a:lnTo>
                  <a:lnTo>
                    <a:pt x="1059" y="1724"/>
                  </a:lnTo>
                  <a:lnTo>
                    <a:pt x="1078" y="1719"/>
                  </a:lnTo>
                  <a:lnTo>
                    <a:pt x="1097" y="1714"/>
                  </a:lnTo>
                  <a:lnTo>
                    <a:pt x="1116" y="1708"/>
                  </a:lnTo>
                  <a:lnTo>
                    <a:pt x="1134" y="1702"/>
                  </a:lnTo>
                  <a:lnTo>
                    <a:pt x="1154" y="1695"/>
                  </a:lnTo>
                  <a:lnTo>
                    <a:pt x="1172" y="1687"/>
                  </a:lnTo>
                  <a:lnTo>
                    <a:pt x="1191" y="1680"/>
                  </a:lnTo>
                  <a:lnTo>
                    <a:pt x="1209" y="1672"/>
                  </a:lnTo>
                  <a:lnTo>
                    <a:pt x="1227" y="1664"/>
                  </a:lnTo>
                  <a:lnTo>
                    <a:pt x="1244" y="1655"/>
                  </a:lnTo>
                  <a:lnTo>
                    <a:pt x="1262" y="1646"/>
                  </a:lnTo>
                  <a:lnTo>
                    <a:pt x="1279" y="1636"/>
                  </a:lnTo>
                  <a:lnTo>
                    <a:pt x="1297" y="1627"/>
                  </a:lnTo>
                  <a:lnTo>
                    <a:pt x="1314" y="1616"/>
                  </a:lnTo>
                  <a:lnTo>
                    <a:pt x="1330" y="1606"/>
                  </a:lnTo>
                  <a:lnTo>
                    <a:pt x="1347" y="1594"/>
                  </a:lnTo>
                  <a:lnTo>
                    <a:pt x="1363" y="1583"/>
                  </a:lnTo>
                  <a:lnTo>
                    <a:pt x="1378" y="1572"/>
                  </a:lnTo>
                  <a:lnTo>
                    <a:pt x="1394" y="1559"/>
                  </a:lnTo>
                  <a:lnTo>
                    <a:pt x="1410" y="1546"/>
                  </a:lnTo>
                  <a:lnTo>
                    <a:pt x="1425" y="1533"/>
                  </a:lnTo>
                  <a:lnTo>
                    <a:pt x="1440" y="1521"/>
                  </a:lnTo>
                  <a:lnTo>
                    <a:pt x="1455" y="1507"/>
                  </a:lnTo>
                  <a:lnTo>
                    <a:pt x="1469" y="1493"/>
                  </a:lnTo>
                  <a:lnTo>
                    <a:pt x="1482" y="1479"/>
                  </a:lnTo>
                  <a:lnTo>
                    <a:pt x="1496" y="1464"/>
                  </a:lnTo>
                  <a:lnTo>
                    <a:pt x="1510" y="1450"/>
                  </a:lnTo>
                  <a:lnTo>
                    <a:pt x="1523" y="1435"/>
                  </a:lnTo>
                  <a:lnTo>
                    <a:pt x="1535" y="1420"/>
                  </a:lnTo>
                  <a:lnTo>
                    <a:pt x="1547" y="1404"/>
                  </a:lnTo>
                  <a:lnTo>
                    <a:pt x="1560" y="1388"/>
                  </a:lnTo>
                  <a:lnTo>
                    <a:pt x="1572" y="1372"/>
                  </a:lnTo>
                  <a:lnTo>
                    <a:pt x="1582" y="1356"/>
                  </a:lnTo>
                  <a:lnTo>
                    <a:pt x="1593" y="1339"/>
                  </a:lnTo>
                  <a:lnTo>
                    <a:pt x="1603" y="1322"/>
                  </a:lnTo>
                  <a:lnTo>
                    <a:pt x="1614" y="1305"/>
                  </a:lnTo>
                  <a:lnTo>
                    <a:pt x="1624" y="1288"/>
                  </a:lnTo>
                  <a:lnTo>
                    <a:pt x="1633" y="1270"/>
                  </a:lnTo>
                  <a:lnTo>
                    <a:pt x="1642" y="1253"/>
                  </a:lnTo>
                  <a:lnTo>
                    <a:pt x="1651" y="1235"/>
                  </a:lnTo>
                  <a:lnTo>
                    <a:pt x="1659" y="1217"/>
                  </a:lnTo>
                  <a:lnTo>
                    <a:pt x="1667" y="1199"/>
                  </a:lnTo>
                  <a:lnTo>
                    <a:pt x="1674" y="1180"/>
                  </a:lnTo>
                  <a:lnTo>
                    <a:pt x="1681" y="1162"/>
                  </a:lnTo>
                  <a:lnTo>
                    <a:pt x="1687" y="1143"/>
                  </a:lnTo>
                  <a:lnTo>
                    <a:pt x="1694" y="1124"/>
                  </a:lnTo>
                  <a:lnTo>
                    <a:pt x="1700" y="1105"/>
                  </a:lnTo>
                  <a:lnTo>
                    <a:pt x="1705" y="1086"/>
                  </a:lnTo>
                  <a:lnTo>
                    <a:pt x="1710" y="1067"/>
                  </a:lnTo>
                  <a:lnTo>
                    <a:pt x="1714" y="1047"/>
                  </a:lnTo>
                  <a:lnTo>
                    <a:pt x="1718" y="1028"/>
                  </a:lnTo>
                  <a:lnTo>
                    <a:pt x="1722" y="1008"/>
                  </a:lnTo>
                  <a:lnTo>
                    <a:pt x="1725" y="989"/>
                  </a:lnTo>
                  <a:lnTo>
                    <a:pt x="1728" y="969"/>
                  </a:lnTo>
                  <a:lnTo>
                    <a:pt x="1730" y="950"/>
                  </a:lnTo>
                  <a:lnTo>
                    <a:pt x="1732" y="930"/>
                  </a:lnTo>
                  <a:lnTo>
                    <a:pt x="1734" y="911"/>
                  </a:lnTo>
                  <a:lnTo>
                    <a:pt x="1734" y="890"/>
                  </a:lnTo>
                  <a:lnTo>
                    <a:pt x="1735" y="870"/>
                  </a:lnTo>
                  <a:lnTo>
                    <a:pt x="1735" y="850"/>
                  </a:lnTo>
                  <a:lnTo>
                    <a:pt x="1735" y="831"/>
                  </a:lnTo>
                  <a:lnTo>
                    <a:pt x="1734" y="811"/>
                  </a:lnTo>
                  <a:lnTo>
                    <a:pt x="1733" y="791"/>
                  </a:lnTo>
                  <a:lnTo>
                    <a:pt x="1731" y="772"/>
                  </a:lnTo>
                  <a:lnTo>
                    <a:pt x="1729" y="751"/>
                  </a:lnTo>
                  <a:lnTo>
                    <a:pt x="1726" y="732"/>
                  </a:lnTo>
                  <a:lnTo>
                    <a:pt x="1723" y="712"/>
                  </a:lnTo>
                  <a:lnTo>
                    <a:pt x="1720" y="693"/>
                  </a:lnTo>
                  <a:lnTo>
                    <a:pt x="1717" y="673"/>
                  </a:lnTo>
                  <a:lnTo>
                    <a:pt x="1713" y="654"/>
                  </a:lnTo>
                  <a:lnTo>
                    <a:pt x="1707" y="635"/>
                  </a:lnTo>
                  <a:lnTo>
                    <a:pt x="1702" y="616"/>
                  </a:lnTo>
                  <a:lnTo>
                    <a:pt x="1697" y="597"/>
                  </a:lnTo>
                  <a:lnTo>
                    <a:pt x="1691" y="577"/>
                  </a:lnTo>
                  <a:lnTo>
                    <a:pt x="1685" y="558"/>
                  </a:lnTo>
                  <a:lnTo>
                    <a:pt x="1678" y="540"/>
                  </a:lnTo>
                  <a:lnTo>
                    <a:pt x="1670" y="521"/>
                  </a:lnTo>
                  <a:lnTo>
                    <a:pt x="1663" y="503"/>
                  </a:lnTo>
                  <a:lnTo>
                    <a:pt x="1655" y="485"/>
                  </a:lnTo>
                  <a:lnTo>
                    <a:pt x="1647" y="467"/>
                  </a:lnTo>
                  <a:lnTo>
                    <a:pt x="1638" y="449"/>
                  </a:lnTo>
                  <a:lnTo>
                    <a:pt x="1629" y="432"/>
                  </a:lnTo>
                  <a:lnTo>
                    <a:pt x="1619" y="414"/>
                  </a:lnTo>
                  <a:lnTo>
                    <a:pt x="1609" y="397"/>
                  </a:lnTo>
                  <a:lnTo>
                    <a:pt x="1599" y="380"/>
                  </a:lnTo>
                  <a:lnTo>
                    <a:pt x="1589" y="363"/>
                  </a:lnTo>
                  <a:lnTo>
                    <a:pt x="1577" y="347"/>
                  </a:lnTo>
                  <a:lnTo>
                    <a:pt x="1565" y="330"/>
                  </a:lnTo>
                  <a:lnTo>
                    <a:pt x="1554" y="314"/>
                  </a:lnTo>
                  <a:lnTo>
                    <a:pt x="1542" y="299"/>
                  </a:lnTo>
                  <a:lnTo>
                    <a:pt x="1529" y="284"/>
                  </a:lnTo>
                  <a:lnTo>
                    <a:pt x="1516" y="269"/>
                  </a:lnTo>
                  <a:lnTo>
                    <a:pt x="1504" y="254"/>
                  </a:lnTo>
                  <a:lnTo>
                    <a:pt x="1490" y="239"/>
                  </a:lnTo>
                  <a:lnTo>
                    <a:pt x="1476" y="225"/>
                  </a:lnTo>
                  <a:lnTo>
                    <a:pt x="1462" y="210"/>
                  </a:lnTo>
                  <a:lnTo>
                    <a:pt x="1447" y="198"/>
                  </a:lnTo>
                  <a:lnTo>
                    <a:pt x="1433" y="184"/>
                  </a:lnTo>
                  <a:lnTo>
                    <a:pt x="1418" y="171"/>
                  </a:lnTo>
                  <a:lnTo>
                    <a:pt x="1403" y="158"/>
                  </a:lnTo>
                  <a:lnTo>
                    <a:pt x="1387" y="146"/>
                  </a:lnTo>
                  <a:lnTo>
                    <a:pt x="1371" y="134"/>
                  </a:lnTo>
                  <a:lnTo>
                    <a:pt x="1355" y="122"/>
                  </a:lnTo>
                  <a:lnTo>
                    <a:pt x="1339" y="111"/>
                  </a:lnTo>
                  <a:lnTo>
                    <a:pt x="1322" y="100"/>
                  </a:lnTo>
                  <a:lnTo>
                    <a:pt x="1305" y="89"/>
                  </a:lnTo>
                  <a:lnTo>
                    <a:pt x="1288" y="80"/>
                  </a:lnTo>
                  <a:lnTo>
                    <a:pt x="1271" y="70"/>
                  </a:lnTo>
                  <a:lnTo>
                    <a:pt x="1253" y="61"/>
                  </a:lnTo>
                  <a:lnTo>
                    <a:pt x="1236" y="51"/>
                  </a:lnTo>
                  <a:lnTo>
                    <a:pt x="1218" y="43"/>
                  </a:lnTo>
                  <a:lnTo>
                    <a:pt x="1200" y="34"/>
                  </a:lnTo>
                  <a:lnTo>
                    <a:pt x="1182" y="27"/>
                  </a:lnTo>
                  <a:lnTo>
                    <a:pt x="1163" y="19"/>
                  </a:lnTo>
                  <a:lnTo>
                    <a:pt x="1145" y="13"/>
                  </a:lnTo>
                  <a:lnTo>
                    <a:pt x="1126" y="6"/>
                  </a:lnTo>
                  <a:lnTo>
                    <a:pt x="1107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55" name="Line 414"/>
            <p:cNvSpPr>
              <a:spLocks noChangeShapeType="1"/>
            </p:cNvSpPr>
            <p:nvPr/>
          </p:nvSpPr>
          <p:spPr bwMode="auto">
            <a:xfrm>
              <a:off x="393" y="2333"/>
              <a:ext cx="75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56" name="Line 415"/>
            <p:cNvSpPr>
              <a:spLocks noChangeShapeType="1"/>
            </p:cNvSpPr>
            <p:nvPr/>
          </p:nvSpPr>
          <p:spPr bwMode="auto">
            <a:xfrm>
              <a:off x="468" y="2333"/>
              <a:ext cx="0" cy="15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57" name="Line 416"/>
            <p:cNvSpPr>
              <a:spLocks noChangeShapeType="1"/>
            </p:cNvSpPr>
            <p:nvPr/>
          </p:nvSpPr>
          <p:spPr bwMode="auto">
            <a:xfrm flipH="1">
              <a:off x="393" y="2489"/>
              <a:ext cx="75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58" name="Line 417"/>
            <p:cNvSpPr>
              <a:spLocks noChangeShapeType="1"/>
            </p:cNvSpPr>
            <p:nvPr/>
          </p:nvSpPr>
          <p:spPr bwMode="auto">
            <a:xfrm flipV="1">
              <a:off x="601" y="2200"/>
              <a:ext cx="68" cy="3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59" name="Line 418"/>
            <p:cNvSpPr>
              <a:spLocks noChangeShapeType="1"/>
            </p:cNvSpPr>
            <p:nvPr/>
          </p:nvSpPr>
          <p:spPr bwMode="auto">
            <a:xfrm flipH="1" flipV="1">
              <a:off x="535" y="2200"/>
              <a:ext cx="66" cy="3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60" name="Freeform 419"/>
            <p:cNvSpPr>
              <a:spLocks/>
            </p:cNvSpPr>
            <p:nvPr/>
          </p:nvSpPr>
          <p:spPr bwMode="auto">
            <a:xfrm>
              <a:off x="535" y="2189"/>
              <a:ext cx="134" cy="11"/>
            </a:xfrm>
            <a:custGeom>
              <a:avLst/>
              <a:gdLst>
                <a:gd name="T0" fmla="*/ 134 w 536"/>
                <a:gd name="T1" fmla="*/ 11 h 41"/>
                <a:gd name="T2" fmla="*/ 126 w 536"/>
                <a:gd name="T3" fmla="*/ 9 h 41"/>
                <a:gd name="T4" fmla="*/ 119 w 536"/>
                <a:gd name="T5" fmla="*/ 6 h 41"/>
                <a:gd name="T6" fmla="*/ 111 w 536"/>
                <a:gd name="T7" fmla="*/ 5 h 41"/>
                <a:gd name="T8" fmla="*/ 103 w 536"/>
                <a:gd name="T9" fmla="*/ 3 h 41"/>
                <a:gd name="T10" fmla="*/ 95 w 536"/>
                <a:gd name="T11" fmla="*/ 2 h 41"/>
                <a:gd name="T12" fmla="*/ 87 w 536"/>
                <a:gd name="T13" fmla="*/ 1 h 41"/>
                <a:gd name="T14" fmla="*/ 79 w 536"/>
                <a:gd name="T15" fmla="*/ 0 h 41"/>
                <a:gd name="T16" fmla="*/ 71 w 536"/>
                <a:gd name="T17" fmla="*/ 0 h 41"/>
                <a:gd name="T18" fmla="*/ 63 w 536"/>
                <a:gd name="T19" fmla="*/ 0 h 41"/>
                <a:gd name="T20" fmla="*/ 55 w 536"/>
                <a:gd name="T21" fmla="*/ 0 h 41"/>
                <a:gd name="T22" fmla="*/ 47 w 536"/>
                <a:gd name="T23" fmla="*/ 1 h 41"/>
                <a:gd name="T24" fmla="*/ 39 w 536"/>
                <a:gd name="T25" fmla="*/ 2 h 41"/>
                <a:gd name="T26" fmla="*/ 31 w 536"/>
                <a:gd name="T27" fmla="*/ 3 h 41"/>
                <a:gd name="T28" fmla="*/ 23 w 536"/>
                <a:gd name="T29" fmla="*/ 5 h 41"/>
                <a:gd name="T30" fmla="*/ 16 w 536"/>
                <a:gd name="T31" fmla="*/ 6 h 41"/>
                <a:gd name="T32" fmla="*/ 8 w 536"/>
                <a:gd name="T33" fmla="*/ 9 h 41"/>
                <a:gd name="T34" fmla="*/ 0 w 536"/>
                <a:gd name="T35" fmla="*/ 11 h 4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36" h="41">
                  <a:moveTo>
                    <a:pt x="536" y="41"/>
                  </a:moveTo>
                  <a:lnTo>
                    <a:pt x="505" y="32"/>
                  </a:lnTo>
                  <a:lnTo>
                    <a:pt x="474" y="24"/>
                  </a:lnTo>
                  <a:lnTo>
                    <a:pt x="444" y="17"/>
                  </a:lnTo>
                  <a:lnTo>
                    <a:pt x="412" y="12"/>
                  </a:lnTo>
                  <a:lnTo>
                    <a:pt x="380" y="6"/>
                  </a:lnTo>
                  <a:lnTo>
                    <a:pt x="348" y="3"/>
                  </a:lnTo>
                  <a:lnTo>
                    <a:pt x="316" y="1"/>
                  </a:lnTo>
                  <a:lnTo>
                    <a:pt x="284" y="0"/>
                  </a:lnTo>
                  <a:lnTo>
                    <a:pt x="253" y="0"/>
                  </a:lnTo>
                  <a:lnTo>
                    <a:pt x="220" y="1"/>
                  </a:lnTo>
                  <a:lnTo>
                    <a:pt x="188" y="3"/>
                  </a:lnTo>
                  <a:lnTo>
                    <a:pt x="156" y="6"/>
                  </a:lnTo>
                  <a:lnTo>
                    <a:pt x="124" y="12"/>
                  </a:lnTo>
                  <a:lnTo>
                    <a:pt x="93" y="17"/>
                  </a:lnTo>
                  <a:lnTo>
                    <a:pt x="62" y="24"/>
                  </a:lnTo>
                  <a:lnTo>
                    <a:pt x="31" y="32"/>
                  </a:lnTo>
                  <a:lnTo>
                    <a:pt x="0" y="4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61" name="Freeform 420"/>
            <p:cNvSpPr>
              <a:spLocks/>
            </p:cNvSpPr>
            <p:nvPr/>
          </p:nvSpPr>
          <p:spPr bwMode="auto">
            <a:xfrm>
              <a:off x="393" y="2200"/>
              <a:ext cx="142" cy="133"/>
            </a:xfrm>
            <a:custGeom>
              <a:avLst/>
              <a:gdLst>
                <a:gd name="T0" fmla="*/ 142 w 571"/>
                <a:gd name="T1" fmla="*/ 0 h 541"/>
                <a:gd name="T2" fmla="*/ 137 w 571"/>
                <a:gd name="T3" fmla="*/ 1 h 541"/>
                <a:gd name="T4" fmla="*/ 133 w 571"/>
                <a:gd name="T5" fmla="*/ 3 h 541"/>
                <a:gd name="T6" fmla="*/ 128 w 571"/>
                <a:gd name="T7" fmla="*/ 5 h 541"/>
                <a:gd name="T8" fmla="*/ 124 w 571"/>
                <a:gd name="T9" fmla="*/ 7 h 541"/>
                <a:gd name="T10" fmla="*/ 119 w 571"/>
                <a:gd name="T11" fmla="*/ 8 h 541"/>
                <a:gd name="T12" fmla="*/ 114 w 571"/>
                <a:gd name="T13" fmla="*/ 11 h 541"/>
                <a:gd name="T14" fmla="*/ 110 w 571"/>
                <a:gd name="T15" fmla="*/ 13 h 541"/>
                <a:gd name="T16" fmla="*/ 106 w 571"/>
                <a:gd name="T17" fmla="*/ 15 h 541"/>
                <a:gd name="T18" fmla="*/ 101 w 571"/>
                <a:gd name="T19" fmla="*/ 17 h 541"/>
                <a:gd name="T20" fmla="*/ 97 w 571"/>
                <a:gd name="T21" fmla="*/ 20 h 541"/>
                <a:gd name="T22" fmla="*/ 93 w 571"/>
                <a:gd name="T23" fmla="*/ 22 h 541"/>
                <a:gd name="T24" fmla="*/ 89 w 571"/>
                <a:gd name="T25" fmla="*/ 25 h 541"/>
                <a:gd name="T26" fmla="*/ 84 w 571"/>
                <a:gd name="T27" fmla="*/ 28 h 541"/>
                <a:gd name="T28" fmla="*/ 80 w 571"/>
                <a:gd name="T29" fmla="*/ 30 h 541"/>
                <a:gd name="T30" fmla="*/ 76 w 571"/>
                <a:gd name="T31" fmla="*/ 33 h 541"/>
                <a:gd name="T32" fmla="*/ 72 w 571"/>
                <a:gd name="T33" fmla="*/ 36 h 541"/>
                <a:gd name="T34" fmla="*/ 68 w 571"/>
                <a:gd name="T35" fmla="*/ 39 h 541"/>
                <a:gd name="T36" fmla="*/ 65 w 571"/>
                <a:gd name="T37" fmla="*/ 42 h 541"/>
                <a:gd name="T38" fmla="*/ 61 w 571"/>
                <a:gd name="T39" fmla="*/ 45 h 541"/>
                <a:gd name="T40" fmla="*/ 57 w 571"/>
                <a:gd name="T41" fmla="*/ 49 h 541"/>
                <a:gd name="T42" fmla="*/ 54 w 571"/>
                <a:gd name="T43" fmla="*/ 52 h 541"/>
                <a:gd name="T44" fmla="*/ 50 w 571"/>
                <a:gd name="T45" fmla="*/ 55 h 541"/>
                <a:gd name="T46" fmla="*/ 47 w 571"/>
                <a:gd name="T47" fmla="*/ 59 h 541"/>
                <a:gd name="T48" fmla="*/ 43 w 571"/>
                <a:gd name="T49" fmla="*/ 62 h 541"/>
                <a:gd name="T50" fmla="*/ 40 w 571"/>
                <a:gd name="T51" fmla="*/ 66 h 541"/>
                <a:gd name="T52" fmla="*/ 37 w 571"/>
                <a:gd name="T53" fmla="*/ 70 h 541"/>
                <a:gd name="T54" fmla="*/ 34 w 571"/>
                <a:gd name="T55" fmla="*/ 74 h 541"/>
                <a:gd name="T56" fmla="*/ 31 w 571"/>
                <a:gd name="T57" fmla="*/ 77 h 541"/>
                <a:gd name="T58" fmla="*/ 28 w 571"/>
                <a:gd name="T59" fmla="*/ 81 h 541"/>
                <a:gd name="T60" fmla="*/ 25 w 571"/>
                <a:gd name="T61" fmla="*/ 86 h 541"/>
                <a:gd name="T62" fmla="*/ 22 w 571"/>
                <a:gd name="T63" fmla="*/ 89 h 541"/>
                <a:gd name="T64" fmla="*/ 20 w 571"/>
                <a:gd name="T65" fmla="*/ 94 h 541"/>
                <a:gd name="T66" fmla="*/ 17 w 571"/>
                <a:gd name="T67" fmla="*/ 98 h 541"/>
                <a:gd name="T68" fmla="*/ 15 w 571"/>
                <a:gd name="T69" fmla="*/ 102 h 541"/>
                <a:gd name="T70" fmla="*/ 12 w 571"/>
                <a:gd name="T71" fmla="*/ 106 h 541"/>
                <a:gd name="T72" fmla="*/ 10 w 571"/>
                <a:gd name="T73" fmla="*/ 111 h 541"/>
                <a:gd name="T74" fmla="*/ 8 w 571"/>
                <a:gd name="T75" fmla="*/ 115 h 541"/>
                <a:gd name="T76" fmla="*/ 5 w 571"/>
                <a:gd name="T77" fmla="*/ 119 h 541"/>
                <a:gd name="T78" fmla="*/ 4 w 571"/>
                <a:gd name="T79" fmla="*/ 124 h 541"/>
                <a:gd name="T80" fmla="*/ 2 w 571"/>
                <a:gd name="T81" fmla="*/ 129 h 541"/>
                <a:gd name="T82" fmla="*/ 0 w 571"/>
                <a:gd name="T83" fmla="*/ 133 h 54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71" h="541">
                  <a:moveTo>
                    <a:pt x="571" y="0"/>
                  </a:moveTo>
                  <a:lnTo>
                    <a:pt x="552" y="6"/>
                  </a:lnTo>
                  <a:lnTo>
                    <a:pt x="534" y="13"/>
                  </a:lnTo>
                  <a:lnTo>
                    <a:pt x="515" y="19"/>
                  </a:lnTo>
                  <a:lnTo>
                    <a:pt x="497" y="27"/>
                  </a:lnTo>
                  <a:lnTo>
                    <a:pt x="478" y="34"/>
                  </a:lnTo>
                  <a:lnTo>
                    <a:pt x="460" y="43"/>
                  </a:lnTo>
                  <a:lnTo>
                    <a:pt x="443" y="51"/>
                  </a:lnTo>
                  <a:lnTo>
                    <a:pt x="425" y="61"/>
                  </a:lnTo>
                  <a:lnTo>
                    <a:pt x="407" y="70"/>
                  </a:lnTo>
                  <a:lnTo>
                    <a:pt x="390" y="80"/>
                  </a:lnTo>
                  <a:lnTo>
                    <a:pt x="373" y="90"/>
                  </a:lnTo>
                  <a:lnTo>
                    <a:pt x="356" y="100"/>
                  </a:lnTo>
                  <a:lnTo>
                    <a:pt x="339" y="112"/>
                  </a:lnTo>
                  <a:lnTo>
                    <a:pt x="323" y="122"/>
                  </a:lnTo>
                  <a:lnTo>
                    <a:pt x="307" y="134"/>
                  </a:lnTo>
                  <a:lnTo>
                    <a:pt x="291" y="147"/>
                  </a:lnTo>
                  <a:lnTo>
                    <a:pt x="275" y="158"/>
                  </a:lnTo>
                  <a:lnTo>
                    <a:pt x="260" y="171"/>
                  </a:lnTo>
                  <a:lnTo>
                    <a:pt x="245" y="185"/>
                  </a:lnTo>
                  <a:lnTo>
                    <a:pt x="230" y="198"/>
                  </a:lnTo>
                  <a:lnTo>
                    <a:pt x="216" y="211"/>
                  </a:lnTo>
                  <a:lnTo>
                    <a:pt x="202" y="225"/>
                  </a:lnTo>
                  <a:lnTo>
                    <a:pt x="188" y="240"/>
                  </a:lnTo>
                  <a:lnTo>
                    <a:pt x="174" y="254"/>
                  </a:lnTo>
                  <a:lnTo>
                    <a:pt x="161" y="269"/>
                  </a:lnTo>
                  <a:lnTo>
                    <a:pt x="149" y="285"/>
                  </a:lnTo>
                  <a:lnTo>
                    <a:pt x="136" y="299"/>
                  </a:lnTo>
                  <a:lnTo>
                    <a:pt x="123" y="315"/>
                  </a:lnTo>
                  <a:lnTo>
                    <a:pt x="112" y="331"/>
                  </a:lnTo>
                  <a:lnTo>
                    <a:pt x="101" y="348"/>
                  </a:lnTo>
                  <a:lnTo>
                    <a:pt x="89" y="364"/>
                  </a:lnTo>
                  <a:lnTo>
                    <a:pt x="79" y="381"/>
                  </a:lnTo>
                  <a:lnTo>
                    <a:pt x="68" y="398"/>
                  </a:lnTo>
                  <a:lnTo>
                    <a:pt x="59" y="415"/>
                  </a:lnTo>
                  <a:lnTo>
                    <a:pt x="49" y="433"/>
                  </a:lnTo>
                  <a:lnTo>
                    <a:pt x="39" y="450"/>
                  </a:lnTo>
                  <a:lnTo>
                    <a:pt x="31" y="468"/>
                  </a:lnTo>
                  <a:lnTo>
                    <a:pt x="22" y="486"/>
                  </a:lnTo>
                  <a:lnTo>
                    <a:pt x="15" y="504"/>
                  </a:lnTo>
                  <a:lnTo>
                    <a:pt x="7" y="523"/>
                  </a:lnTo>
                  <a:lnTo>
                    <a:pt x="0" y="54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62" name="Line 421"/>
            <p:cNvSpPr>
              <a:spLocks noChangeShapeType="1"/>
            </p:cNvSpPr>
            <p:nvPr/>
          </p:nvSpPr>
          <p:spPr bwMode="auto">
            <a:xfrm flipH="1">
              <a:off x="5234" y="2411"/>
              <a:ext cx="17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63" name="Line 422"/>
            <p:cNvSpPr>
              <a:spLocks noChangeShapeType="1"/>
            </p:cNvSpPr>
            <p:nvPr/>
          </p:nvSpPr>
          <p:spPr bwMode="auto">
            <a:xfrm flipH="1">
              <a:off x="5178" y="2411"/>
              <a:ext cx="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64" name="Line 423"/>
            <p:cNvSpPr>
              <a:spLocks noChangeShapeType="1"/>
            </p:cNvSpPr>
            <p:nvPr/>
          </p:nvSpPr>
          <p:spPr bwMode="auto">
            <a:xfrm flipH="1">
              <a:off x="4994" y="2411"/>
              <a:ext cx="15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65" name="Line 424"/>
            <p:cNvSpPr>
              <a:spLocks noChangeShapeType="1"/>
            </p:cNvSpPr>
            <p:nvPr/>
          </p:nvSpPr>
          <p:spPr bwMode="auto">
            <a:xfrm flipH="1">
              <a:off x="4939" y="2411"/>
              <a:ext cx="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66" name="Line 425"/>
            <p:cNvSpPr>
              <a:spLocks noChangeShapeType="1"/>
            </p:cNvSpPr>
            <p:nvPr/>
          </p:nvSpPr>
          <p:spPr bwMode="auto">
            <a:xfrm flipH="1">
              <a:off x="4755" y="2411"/>
              <a:ext cx="15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67" name="Line 426"/>
            <p:cNvSpPr>
              <a:spLocks noChangeShapeType="1"/>
            </p:cNvSpPr>
            <p:nvPr/>
          </p:nvSpPr>
          <p:spPr bwMode="auto">
            <a:xfrm flipH="1">
              <a:off x="4700" y="2411"/>
              <a:ext cx="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68" name="Line 427"/>
            <p:cNvSpPr>
              <a:spLocks noChangeShapeType="1"/>
            </p:cNvSpPr>
            <p:nvPr/>
          </p:nvSpPr>
          <p:spPr bwMode="auto">
            <a:xfrm flipH="1">
              <a:off x="4497" y="2411"/>
              <a:ext cx="17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69" name="Line 428"/>
            <p:cNvSpPr>
              <a:spLocks noChangeShapeType="1"/>
            </p:cNvSpPr>
            <p:nvPr/>
          </p:nvSpPr>
          <p:spPr bwMode="auto">
            <a:xfrm>
              <a:off x="4944" y="1985"/>
              <a:ext cx="0" cy="28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70" name="Line 429"/>
            <p:cNvSpPr>
              <a:spLocks noChangeShapeType="1"/>
            </p:cNvSpPr>
            <p:nvPr/>
          </p:nvSpPr>
          <p:spPr bwMode="auto">
            <a:xfrm>
              <a:off x="4944" y="2373"/>
              <a:ext cx="0" cy="8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71" name="Line 430"/>
            <p:cNvSpPr>
              <a:spLocks noChangeShapeType="1"/>
            </p:cNvSpPr>
            <p:nvPr/>
          </p:nvSpPr>
          <p:spPr bwMode="auto">
            <a:xfrm>
              <a:off x="4944" y="2565"/>
              <a:ext cx="0" cy="28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72" name="Line 431"/>
            <p:cNvSpPr>
              <a:spLocks noChangeShapeType="1"/>
            </p:cNvSpPr>
            <p:nvPr/>
          </p:nvSpPr>
          <p:spPr bwMode="auto">
            <a:xfrm flipH="1">
              <a:off x="2487" y="3540"/>
              <a:ext cx="31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73" name="Line 432"/>
            <p:cNvSpPr>
              <a:spLocks noChangeShapeType="1"/>
            </p:cNvSpPr>
            <p:nvPr/>
          </p:nvSpPr>
          <p:spPr bwMode="auto">
            <a:xfrm flipH="1">
              <a:off x="2295" y="3540"/>
              <a:ext cx="8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74" name="Line 433"/>
            <p:cNvSpPr>
              <a:spLocks noChangeShapeType="1"/>
            </p:cNvSpPr>
            <p:nvPr/>
          </p:nvSpPr>
          <p:spPr bwMode="auto">
            <a:xfrm flipH="1">
              <a:off x="1870" y="3540"/>
              <a:ext cx="31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75" name="Line 434"/>
            <p:cNvSpPr>
              <a:spLocks noChangeShapeType="1"/>
            </p:cNvSpPr>
            <p:nvPr/>
          </p:nvSpPr>
          <p:spPr bwMode="auto">
            <a:xfrm>
              <a:off x="2345" y="3114"/>
              <a:ext cx="0" cy="30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76" name="Line 435"/>
            <p:cNvSpPr>
              <a:spLocks noChangeShapeType="1"/>
            </p:cNvSpPr>
            <p:nvPr/>
          </p:nvSpPr>
          <p:spPr bwMode="auto">
            <a:xfrm>
              <a:off x="2345" y="3530"/>
              <a:ext cx="0" cy="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77" name="Line 436"/>
            <p:cNvSpPr>
              <a:spLocks noChangeShapeType="1"/>
            </p:cNvSpPr>
            <p:nvPr/>
          </p:nvSpPr>
          <p:spPr bwMode="auto">
            <a:xfrm>
              <a:off x="2345" y="3723"/>
              <a:ext cx="0" cy="30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78" name="Freeform 437"/>
            <p:cNvSpPr>
              <a:spLocks/>
            </p:cNvSpPr>
            <p:nvPr/>
          </p:nvSpPr>
          <p:spPr bwMode="auto">
            <a:xfrm>
              <a:off x="422" y="1940"/>
              <a:ext cx="84" cy="166"/>
            </a:xfrm>
            <a:custGeom>
              <a:avLst/>
              <a:gdLst>
                <a:gd name="T0" fmla="*/ 0 w 336"/>
                <a:gd name="T1" fmla="*/ 166 h 673"/>
                <a:gd name="T2" fmla="*/ 84 w 336"/>
                <a:gd name="T3" fmla="*/ 0 h 673"/>
                <a:gd name="T4" fmla="*/ 78 w 336"/>
                <a:gd name="T5" fmla="*/ 166 h 6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673">
                  <a:moveTo>
                    <a:pt x="0" y="673"/>
                  </a:moveTo>
                  <a:lnTo>
                    <a:pt x="336" y="0"/>
                  </a:lnTo>
                  <a:lnTo>
                    <a:pt x="313" y="67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79" name="Line 438"/>
            <p:cNvSpPr>
              <a:spLocks noChangeShapeType="1"/>
            </p:cNvSpPr>
            <p:nvPr/>
          </p:nvSpPr>
          <p:spPr bwMode="auto">
            <a:xfrm flipH="1">
              <a:off x="447" y="2059"/>
              <a:ext cx="5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80" name="Line 439"/>
            <p:cNvSpPr>
              <a:spLocks noChangeShapeType="1"/>
            </p:cNvSpPr>
            <p:nvPr/>
          </p:nvSpPr>
          <p:spPr bwMode="auto">
            <a:xfrm>
              <a:off x="554" y="2051"/>
              <a:ext cx="5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81" name="Freeform 440"/>
            <p:cNvSpPr>
              <a:spLocks/>
            </p:cNvSpPr>
            <p:nvPr/>
          </p:nvSpPr>
          <p:spPr bwMode="auto">
            <a:xfrm>
              <a:off x="631" y="1940"/>
              <a:ext cx="83" cy="166"/>
            </a:xfrm>
            <a:custGeom>
              <a:avLst/>
              <a:gdLst>
                <a:gd name="T0" fmla="*/ 0 w 336"/>
                <a:gd name="T1" fmla="*/ 166 h 673"/>
                <a:gd name="T2" fmla="*/ 83 w 336"/>
                <a:gd name="T3" fmla="*/ 0 h 673"/>
                <a:gd name="T4" fmla="*/ 77 w 336"/>
                <a:gd name="T5" fmla="*/ 166 h 6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673">
                  <a:moveTo>
                    <a:pt x="0" y="673"/>
                  </a:moveTo>
                  <a:lnTo>
                    <a:pt x="336" y="0"/>
                  </a:lnTo>
                  <a:lnTo>
                    <a:pt x="313" y="67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82" name="Line 441"/>
            <p:cNvSpPr>
              <a:spLocks noChangeShapeType="1"/>
            </p:cNvSpPr>
            <p:nvPr/>
          </p:nvSpPr>
          <p:spPr bwMode="auto">
            <a:xfrm flipH="1">
              <a:off x="655" y="2059"/>
              <a:ext cx="5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83" name="Freeform 442"/>
            <p:cNvSpPr>
              <a:spLocks/>
            </p:cNvSpPr>
            <p:nvPr/>
          </p:nvSpPr>
          <p:spPr bwMode="auto">
            <a:xfrm>
              <a:off x="4807" y="1829"/>
              <a:ext cx="80" cy="93"/>
            </a:xfrm>
            <a:custGeom>
              <a:avLst/>
              <a:gdLst>
                <a:gd name="T0" fmla="*/ 33 w 321"/>
                <a:gd name="T1" fmla="*/ 93 h 374"/>
                <a:gd name="T2" fmla="*/ 35 w 321"/>
                <a:gd name="T3" fmla="*/ 93 h 374"/>
                <a:gd name="T4" fmla="*/ 38 w 321"/>
                <a:gd name="T5" fmla="*/ 92 h 374"/>
                <a:gd name="T6" fmla="*/ 41 w 321"/>
                <a:gd name="T7" fmla="*/ 91 h 374"/>
                <a:gd name="T8" fmla="*/ 44 w 321"/>
                <a:gd name="T9" fmla="*/ 90 h 374"/>
                <a:gd name="T10" fmla="*/ 47 w 321"/>
                <a:gd name="T11" fmla="*/ 89 h 374"/>
                <a:gd name="T12" fmla="*/ 51 w 321"/>
                <a:gd name="T13" fmla="*/ 87 h 374"/>
                <a:gd name="T14" fmla="*/ 53 w 321"/>
                <a:gd name="T15" fmla="*/ 85 h 374"/>
                <a:gd name="T16" fmla="*/ 56 w 321"/>
                <a:gd name="T17" fmla="*/ 82 h 374"/>
                <a:gd name="T18" fmla="*/ 59 w 321"/>
                <a:gd name="T19" fmla="*/ 79 h 374"/>
                <a:gd name="T20" fmla="*/ 62 w 321"/>
                <a:gd name="T21" fmla="*/ 76 h 374"/>
                <a:gd name="T22" fmla="*/ 65 w 321"/>
                <a:gd name="T23" fmla="*/ 73 h 374"/>
                <a:gd name="T24" fmla="*/ 67 w 321"/>
                <a:gd name="T25" fmla="*/ 70 h 374"/>
                <a:gd name="T26" fmla="*/ 69 w 321"/>
                <a:gd name="T27" fmla="*/ 66 h 374"/>
                <a:gd name="T28" fmla="*/ 72 w 321"/>
                <a:gd name="T29" fmla="*/ 62 h 374"/>
                <a:gd name="T30" fmla="*/ 73 w 321"/>
                <a:gd name="T31" fmla="*/ 58 h 374"/>
                <a:gd name="T32" fmla="*/ 75 w 321"/>
                <a:gd name="T33" fmla="*/ 54 h 374"/>
                <a:gd name="T34" fmla="*/ 77 w 321"/>
                <a:gd name="T35" fmla="*/ 50 h 374"/>
                <a:gd name="T36" fmla="*/ 78 w 321"/>
                <a:gd name="T37" fmla="*/ 47 h 374"/>
                <a:gd name="T38" fmla="*/ 79 w 321"/>
                <a:gd name="T39" fmla="*/ 42 h 374"/>
                <a:gd name="T40" fmla="*/ 79 w 321"/>
                <a:gd name="T41" fmla="*/ 38 h 374"/>
                <a:gd name="T42" fmla="*/ 80 w 321"/>
                <a:gd name="T43" fmla="*/ 34 h 374"/>
                <a:gd name="T44" fmla="*/ 80 w 321"/>
                <a:gd name="T45" fmla="*/ 30 h 374"/>
                <a:gd name="T46" fmla="*/ 80 w 321"/>
                <a:gd name="T47" fmla="*/ 27 h 374"/>
                <a:gd name="T48" fmla="*/ 79 w 321"/>
                <a:gd name="T49" fmla="*/ 23 h 374"/>
                <a:gd name="T50" fmla="*/ 79 w 321"/>
                <a:gd name="T51" fmla="*/ 20 h 374"/>
                <a:gd name="T52" fmla="*/ 78 w 321"/>
                <a:gd name="T53" fmla="*/ 17 h 374"/>
                <a:gd name="T54" fmla="*/ 77 w 321"/>
                <a:gd name="T55" fmla="*/ 13 h 374"/>
                <a:gd name="T56" fmla="*/ 76 w 321"/>
                <a:gd name="T57" fmla="*/ 11 h 374"/>
                <a:gd name="T58" fmla="*/ 74 w 321"/>
                <a:gd name="T59" fmla="*/ 8 h 374"/>
                <a:gd name="T60" fmla="*/ 72 w 321"/>
                <a:gd name="T61" fmla="*/ 6 h 374"/>
                <a:gd name="T62" fmla="*/ 70 w 321"/>
                <a:gd name="T63" fmla="*/ 4 h 374"/>
                <a:gd name="T64" fmla="*/ 68 w 321"/>
                <a:gd name="T65" fmla="*/ 3 h 374"/>
                <a:gd name="T66" fmla="*/ 65 w 321"/>
                <a:gd name="T67" fmla="*/ 2 h 374"/>
                <a:gd name="T68" fmla="*/ 63 w 321"/>
                <a:gd name="T69" fmla="*/ 1 h 374"/>
                <a:gd name="T70" fmla="*/ 60 w 321"/>
                <a:gd name="T71" fmla="*/ 0 h 374"/>
                <a:gd name="T72" fmla="*/ 57 w 321"/>
                <a:gd name="T73" fmla="*/ 0 h 3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21" h="374">
                  <a:moveTo>
                    <a:pt x="0" y="374"/>
                  </a:moveTo>
                  <a:lnTo>
                    <a:pt x="131" y="374"/>
                  </a:lnTo>
                  <a:lnTo>
                    <a:pt x="136" y="374"/>
                  </a:lnTo>
                  <a:lnTo>
                    <a:pt x="142" y="373"/>
                  </a:lnTo>
                  <a:lnTo>
                    <a:pt x="148" y="372"/>
                  </a:lnTo>
                  <a:lnTo>
                    <a:pt x="154" y="371"/>
                  </a:lnTo>
                  <a:lnTo>
                    <a:pt x="160" y="370"/>
                  </a:lnTo>
                  <a:lnTo>
                    <a:pt x="166" y="367"/>
                  </a:lnTo>
                  <a:lnTo>
                    <a:pt x="172" y="365"/>
                  </a:lnTo>
                  <a:lnTo>
                    <a:pt x="178" y="362"/>
                  </a:lnTo>
                  <a:lnTo>
                    <a:pt x="185" y="359"/>
                  </a:lnTo>
                  <a:lnTo>
                    <a:pt x="190" y="356"/>
                  </a:lnTo>
                  <a:lnTo>
                    <a:pt x="196" y="353"/>
                  </a:lnTo>
                  <a:lnTo>
                    <a:pt x="203" y="348"/>
                  </a:lnTo>
                  <a:lnTo>
                    <a:pt x="208" y="344"/>
                  </a:lnTo>
                  <a:lnTo>
                    <a:pt x="214" y="340"/>
                  </a:lnTo>
                  <a:lnTo>
                    <a:pt x="221" y="335"/>
                  </a:lnTo>
                  <a:lnTo>
                    <a:pt x="226" y="330"/>
                  </a:lnTo>
                  <a:lnTo>
                    <a:pt x="233" y="324"/>
                  </a:lnTo>
                  <a:lnTo>
                    <a:pt x="238" y="319"/>
                  </a:lnTo>
                  <a:lnTo>
                    <a:pt x="243" y="313"/>
                  </a:lnTo>
                  <a:lnTo>
                    <a:pt x="248" y="307"/>
                  </a:lnTo>
                  <a:lnTo>
                    <a:pt x="254" y="301"/>
                  </a:lnTo>
                  <a:lnTo>
                    <a:pt x="259" y="294"/>
                  </a:lnTo>
                  <a:lnTo>
                    <a:pt x="264" y="287"/>
                  </a:lnTo>
                  <a:lnTo>
                    <a:pt x="269" y="280"/>
                  </a:lnTo>
                  <a:lnTo>
                    <a:pt x="274" y="273"/>
                  </a:lnTo>
                  <a:lnTo>
                    <a:pt x="278" y="266"/>
                  </a:lnTo>
                  <a:lnTo>
                    <a:pt x="282" y="258"/>
                  </a:lnTo>
                  <a:lnTo>
                    <a:pt x="287" y="251"/>
                  </a:lnTo>
                  <a:lnTo>
                    <a:pt x="290" y="243"/>
                  </a:lnTo>
                  <a:lnTo>
                    <a:pt x="294" y="235"/>
                  </a:lnTo>
                  <a:lnTo>
                    <a:pt x="297" y="227"/>
                  </a:lnTo>
                  <a:lnTo>
                    <a:pt x="300" y="219"/>
                  </a:lnTo>
                  <a:lnTo>
                    <a:pt x="304" y="212"/>
                  </a:lnTo>
                  <a:lnTo>
                    <a:pt x="307" y="203"/>
                  </a:lnTo>
                  <a:lnTo>
                    <a:pt x="309" y="195"/>
                  </a:lnTo>
                  <a:lnTo>
                    <a:pt x="311" y="187"/>
                  </a:lnTo>
                  <a:lnTo>
                    <a:pt x="313" y="179"/>
                  </a:lnTo>
                  <a:lnTo>
                    <a:pt x="315" y="170"/>
                  </a:lnTo>
                  <a:lnTo>
                    <a:pt x="316" y="163"/>
                  </a:lnTo>
                  <a:lnTo>
                    <a:pt x="318" y="154"/>
                  </a:lnTo>
                  <a:lnTo>
                    <a:pt x="320" y="147"/>
                  </a:lnTo>
                  <a:lnTo>
                    <a:pt x="320" y="138"/>
                  </a:lnTo>
                  <a:lnTo>
                    <a:pt x="321" y="131"/>
                  </a:lnTo>
                  <a:lnTo>
                    <a:pt x="321" y="122"/>
                  </a:lnTo>
                  <a:lnTo>
                    <a:pt x="321" y="115"/>
                  </a:lnTo>
                  <a:lnTo>
                    <a:pt x="321" y="108"/>
                  </a:lnTo>
                  <a:lnTo>
                    <a:pt x="320" y="100"/>
                  </a:lnTo>
                  <a:lnTo>
                    <a:pt x="318" y="94"/>
                  </a:lnTo>
                  <a:lnTo>
                    <a:pt x="317" y="86"/>
                  </a:lnTo>
                  <a:lnTo>
                    <a:pt x="316" y="80"/>
                  </a:lnTo>
                  <a:lnTo>
                    <a:pt x="314" y="74"/>
                  </a:lnTo>
                  <a:lnTo>
                    <a:pt x="313" y="67"/>
                  </a:lnTo>
                  <a:lnTo>
                    <a:pt x="311" y="61"/>
                  </a:lnTo>
                  <a:lnTo>
                    <a:pt x="308" y="54"/>
                  </a:lnTo>
                  <a:lnTo>
                    <a:pt x="306" y="49"/>
                  </a:lnTo>
                  <a:lnTo>
                    <a:pt x="303" y="44"/>
                  </a:lnTo>
                  <a:lnTo>
                    <a:pt x="299" y="39"/>
                  </a:lnTo>
                  <a:lnTo>
                    <a:pt x="296" y="33"/>
                  </a:lnTo>
                  <a:lnTo>
                    <a:pt x="293" y="29"/>
                  </a:lnTo>
                  <a:lnTo>
                    <a:pt x="289" y="25"/>
                  </a:lnTo>
                  <a:lnTo>
                    <a:pt x="286" y="22"/>
                  </a:lnTo>
                  <a:lnTo>
                    <a:pt x="281" y="17"/>
                  </a:lnTo>
                  <a:lnTo>
                    <a:pt x="277" y="14"/>
                  </a:lnTo>
                  <a:lnTo>
                    <a:pt x="272" y="11"/>
                  </a:lnTo>
                  <a:lnTo>
                    <a:pt x="268" y="9"/>
                  </a:lnTo>
                  <a:lnTo>
                    <a:pt x="262" y="7"/>
                  </a:lnTo>
                  <a:lnTo>
                    <a:pt x="258" y="5"/>
                  </a:lnTo>
                  <a:lnTo>
                    <a:pt x="253" y="3"/>
                  </a:lnTo>
                  <a:lnTo>
                    <a:pt x="247" y="1"/>
                  </a:lnTo>
                  <a:lnTo>
                    <a:pt x="242" y="0"/>
                  </a:lnTo>
                  <a:lnTo>
                    <a:pt x="237" y="0"/>
                  </a:lnTo>
                  <a:lnTo>
                    <a:pt x="230" y="0"/>
                  </a:lnTo>
                  <a:lnTo>
                    <a:pt x="10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84" name="Freeform 443"/>
            <p:cNvSpPr>
              <a:spLocks/>
            </p:cNvSpPr>
            <p:nvPr/>
          </p:nvSpPr>
          <p:spPr bwMode="auto">
            <a:xfrm>
              <a:off x="4807" y="1756"/>
              <a:ext cx="95" cy="166"/>
            </a:xfrm>
            <a:custGeom>
              <a:avLst/>
              <a:gdLst>
                <a:gd name="T0" fmla="*/ 59 w 382"/>
                <a:gd name="T1" fmla="*/ 74 h 673"/>
                <a:gd name="T2" fmla="*/ 61 w 382"/>
                <a:gd name="T3" fmla="*/ 73 h 673"/>
                <a:gd name="T4" fmla="*/ 64 w 382"/>
                <a:gd name="T5" fmla="*/ 73 h 673"/>
                <a:gd name="T6" fmla="*/ 67 w 382"/>
                <a:gd name="T7" fmla="*/ 72 h 673"/>
                <a:gd name="T8" fmla="*/ 69 w 382"/>
                <a:gd name="T9" fmla="*/ 70 h 673"/>
                <a:gd name="T10" fmla="*/ 72 w 382"/>
                <a:gd name="T11" fmla="*/ 69 h 673"/>
                <a:gd name="T12" fmla="*/ 75 w 382"/>
                <a:gd name="T13" fmla="*/ 67 h 673"/>
                <a:gd name="T14" fmla="*/ 77 w 382"/>
                <a:gd name="T15" fmla="*/ 64 h 673"/>
                <a:gd name="T16" fmla="*/ 80 w 382"/>
                <a:gd name="T17" fmla="*/ 62 h 673"/>
                <a:gd name="T18" fmla="*/ 82 w 382"/>
                <a:gd name="T19" fmla="*/ 59 h 673"/>
                <a:gd name="T20" fmla="*/ 85 w 382"/>
                <a:gd name="T21" fmla="*/ 56 h 673"/>
                <a:gd name="T22" fmla="*/ 87 w 382"/>
                <a:gd name="T23" fmla="*/ 53 h 673"/>
                <a:gd name="T24" fmla="*/ 89 w 382"/>
                <a:gd name="T25" fmla="*/ 49 h 673"/>
                <a:gd name="T26" fmla="*/ 90 w 382"/>
                <a:gd name="T27" fmla="*/ 46 h 673"/>
                <a:gd name="T28" fmla="*/ 92 w 382"/>
                <a:gd name="T29" fmla="*/ 42 h 673"/>
                <a:gd name="T30" fmla="*/ 93 w 382"/>
                <a:gd name="T31" fmla="*/ 39 h 673"/>
                <a:gd name="T32" fmla="*/ 94 w 382"/>
                <a:gd name="T33" fmla="*/ 35 h 673"/>
                <a:gd name="T34" fmla="*/ 95 w 382"/>
                <a:gd name="T35" fmla="*/ 32 h 673"/>
                <a:gd name="T36" fmla="*/ 95 w 382"/>
                <a:gd name="T37" fmla="*/ 28 h 673"/>
                <a:gd name="T38" fmla="*/ 95 w 382"/>
                <a:gd name="T39" fmla="*/ 24 h 673"/>
                <a:gd name="T40" fmla="*/ 95 w 382"/>
                <a:gd name="T41" fmla="*/ 21 h 673"/>
                <a:gd name="T42" fmla="*/ 95 w 382"/>
                <a:gd name="T43" fmla="*/ 18 h 673"/>
                <a:gd name="T44" fmla="*/ 94 w 382"/>
                <a:gd name="T45" fmla="*/ 15 h 673"/>
                <a:gd name="T46" fmla="*/ 93 w 382"/>
                <a:gd name="T47" fmla="*/ 12 h 673"/>
                <a:gd name="T48" fmla="*/ 92 w 382"/>
                <a:gd name="T49" fmla="*/ 9 h 673"/>
                <a:gd name="T50" fmla="*/ 91 w 382"/>
                <a:gd name="T51" fmla="*/ 7 h 673"/>
                <a:gd name="T52" fmla="*/ 89 w 382"/>
                <a:gd name="T53" fmla="*/ 5 h 673"/>
                <a:gd name="T54" fmla="*/ 87 w 382"/>
                <a:gd name="T55" fmla="*/ 3 h 673"/>
                <a:gd name="T56" fmla="*/ 86 w 382"/>
                <a:gd name="T57" fmla="*/ 2 h 673"/>
                <a:gd name="T58" fmla="*/ 83 w 382"/>
                <a:gd name="T59" fmla="*/ 1 h 673"/>
                <a:gd name="T60" fmla="*/ 81 w 382"/>
                <a:gd name="T61" fmla="*/ 0 h 673"/>
                <a:gd name="T62" fmla="*/ 78 w 382"/>
                <a:gd name="T63" fmla="*/ 0 h 673"/>
                <a:gd name="T64" fmla="*/ 45 w 382"/>
                <a:gd name="T65" fmla="*/ 0 h 67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82" h="673">
                  <a:moveTo>
                    <a:pt x="230" y="299"/>
                  </a:moveTo>
                  <a:lnTo>
                    <a:pt x="236" y="298"/>
                  </a:lnTo>
                  <a:lnTo>
                    <a:pt x="241" y="298"/>
                  </a:lnTo>
                  <a:lnTo>
                    <a:pt x="246" y="297"/>
                  </a:lnTo>
                  <a:lnTo>
                    <a:pt x="252" y="296"/>
                  </a:lnTo>
                  <a:lnTo>
                    <a:pt x="257" y="294"/>
                  </a:lnTo>
                  <a:lnTo>
                    <a:pt x="262" y="293"/>
                  </a:lnTo>
                  <a:lnTo>
                    <a:pt x="269" y="290"/>
                  </a:lnTo>
                  <a:lnTo>
                    <a:pt x="274" y="288"/>
                  </a:lnTo>
                  <a:lnTo>
                    <a:pt x="279" y="285"/>
                  </a:lnTo>
                  <a:lnTo>
                    <a:pt x="285" y="281"/>
                  </a:lnTo>
                  <a:lnTo>
                    <a:pt x="290" y="278"/>
                  </a:lnTo>
                  <a:lnTo>
                    <a:pt x="295" y="274"/>
                  </a:lnTo>
                  <a:lnTo>
                    <a:pt x="300" y="270"/>
                  </a:lnTo>
                  <a:lnTo>
                    <a:pt x="306" y="265"/>
                  </a:lnTo>
                  <a:lnTo>
                    <a:pt x="311" y="260"/>
                  </a:lnTo>
                  <a:lnTo>
                    <a:pt x="316" y="255"/>
                  </a:lnTo>
                  <a:lnTo>
                    <a:pt x="322" y="250"/>
                  </a:lnTo>
                  <a:lnTo>
                    <a:pt x="326" y="244"/>
                  </a:lnTo>
                  <a:lnTo>
                    <a:pt x="331" y="239"/>
                  </a:lnTo>
                  <a:lnTo>
                    <a:pt x="335" y="233"/>
                  </a:lnTo>
                  <a:lnTo>
                    <a:pt x="340" y="226"/>
                  </a:lnTo>
                  <a:lnTo>
                    <a:pt x="344" y="220"/>
                  </a:lnTo>
                  <a:lnTo>
                    <a:pt x="348" y="213"/>
                  </a:lnTo>
                  <a:lnTo>
                    <a:pt x="352" y="207"/>
                  </a:lnTo>
                  <a:lnTo>
                    <a:pt x="356" y="200"/>
                  </a:lnTo>
                  <a:lnTo>
                    <a:pt x="359" y="193"/>
                  </a:lnTo>
                  <a:lnTo>
                    <a:pt x="362" y="186"/>
                  </a:lnTo>
                  <a:lnTo>
                    <a:pt x="365" y="178"/>
                  </a:lnTo>
                  <a:lnTo>
                    <a:pt x="368" y="171"/>
                  </a:lnTo>
                  <a:lnTo>
                    <a:pt x="370" y="165"/>
                  </a:lnTo>
                  <a:lnTo>
                    <a:pt x="373" y="157"/>
                  </a:lnTo>
                  <a:lnTo>
                    <a:pt x="375" y="150"/>
                  </a:lnTo>
                  <a:lnTo>
                    <a:pt x="377" y="142"/>
                  </a:lnTo>
                  <a:lnTo>
                    <a:pt x="379" y="135"/>
                  </a:lnTo>
                  <a:lnTo>
                    <a:pt x="380" y="128"/>
                  </a:lnTo>
                  <a:lnTo>
                    <a:pt x="381" y="120"/>
                  </a:lnTo>
                  <a:lnTo>
                    <a:pt x="382" y="114"/>
                  </a:lnTo>
                  <a:lnTo>
                    <a:pt x="382" y="106"/>
                  </a:lnTo>
                  <a:lnTo>
                    <a:pt x="382" y="99"/>
                  </a:lnTo>
                  <a:lnTo>
                    <a:pt x="382" y="92"/>
                  </a:lnTo>
                  <a:lnTo>
                    <a:pt x="382" y="86"/>
                  </a:lnTo>
                  <a:lnTo>
                    <a:pt x="382" y="79"/>
                  </a:lnTo>
                  <a:lnTo>
                    <a:pt x="381" y="72"/>
                  </a:lnTo>
                  <a:lnTo>
                    <a:pt x="380" y="67"/>
                  </a:lnTo>
                  <a:lnTo>
                    <a:pt x="379" y="61"/>
                  </a:lnTo>
                  <a:lnTo>
                    <a:pt x="377" y="54"/>
                  </a:lnTo>
                  <a:lnTo>
                    <a:pt x="375" y="49"/>
                  </a:lnTo>
                  <a:lnTo>
                    <a:pt x="373" y="44"/>
                  </a:lnTo>
                  <a:lnTo>
                    <a:pt x="370" y="38"/>
                  </a:lnTo>
                  <a:lnTo>
                    <a:pt x="368" y="34"/>
                  </a:lnTo>
                  <a:lnTo>
                    <a:pt x="365" y="30"/>
                  </a:lnTo>
                  <a:lnTo>
                    <a:pt x="362" y="26"/>
                  </a:lnTo>
                  <a:lnTo>
                    <a:pt x="359" y="21"/>
                  </a:lnTo>
                  <a:lnTo>
                    <a:pt x="356" y="18"/>
                  </a:lnTo>
                  <a:lnTo>
                    <a:pt x="351" y="14"/>
                  </a:lnTo>
                  <a:lnTo>
                    <a:pt x="347" y="12"/>
                  </a:lnTo>
                  <a:lnTo>
                    <a:pt x="344" y="9"/>
                  </a:lnTo>
                  <a:lnTo>
                    <a:pt x="340" y="7"/>
                  </a:lnTo>
                  <a:lnTo>
                    <a:pt x="334" y="4"/>
                  </a:lnTo>
                  <a:lnTo>
                    <a:pt x="330" y="3"/>
                  </a:lnTo>
                  <a:lnTo>
                    <a:pt x="326" y="2"/>
                  </a:lnTo>
                  <a:lnTo>
                    <a:pt x="321" y="1"/>
                  </a:lnTo>
                  <a:lnTo>
                    <a:pt x="315" y="0"/>
                  </a:lnTo>
                  <a:lnTo>
                    <a:pt x="311" y="0"/>
                  </a:lnTo>
                  <a:lnTo>
                    <a:pt x="179" y="0"/>
                  </a:lnTo>
                  <a:lnTo>
                    <a:pt x="0" y="67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85" name="Line 444"/>
            <p:cNvSpPr>
              <a:spLocks noChangeShapeType="1"/>
            </p:cNvSpPr>
            <p:nvPr/>
          </p:nvSpPr>
          <p:spPr bwMode="auto">
            <a:xfrm>
              <a:off x="4927" y="1867"/>
              <a:ext cx="5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86" name="Freeform 445"/>
            <p:cNvSpPr>
              <a:spLocks/>
            </p:cNvSpPr>
            <p:nvPr/>
          </p:nvSpPr>
          <p:spPr bwMode="auto">
            <a:xfrm>
              <a:off x="5001" y="1829"/>
              <a:ext cx="80" cy="93"/>
            </a:xfrm>
            <a:custGeom>
              <a:avLst/>
              <a:gdLst>
                <a:gd name="T0" fmla="*/ 33 w 321"/>
                <a:gd name="T1" fmla="*/ 93 h 374"/>
                <a:gd name="T2" fmla="*/ 35 w 321"/>
                <a:gd name="T3" fmla="*/ 93 h 374"/>
                <a:gd name="T4" fmla="*/ 38 w 321"/>
                <a:gd name="T5" fmla="*/ 92 h 374"/>
                <a:gd name="T6" fmla="*/ 41 w 321"/>
                <a:gd name="T7" fmla="*/ 91 h 374"/>
                <a:gd name="T8" fmla="*/ 44 w 321"/>
                <a:gd name="T9" fmla="*/ 90 h 374"/>
                <a:gd name="T10" fmla="*/ 47 w 321"/>
                <a:gd name="T11" fmla="*/ 89 h 374"/>
                <a:gd name="T12" fmla="*/ 51 w 321"/>
                <a:gd name="T13" fmla="*/ 87 h 374"/>
                <a:gd name="T14" fmla="*/ 54 w 321"/>
                <a:gd name="T15" fmla="*/ 85 h 374"/>
                <a:gd name="T16" fmla="*/ 56 w 321"/>
                <a:gd name="T17" fmla="*/ 82 h 374"/>
                <a:gd name="T18" fmla="*/ 59 w 321"/>
                <a:gd name="T19" fmla="*/ 79 h 374"/>
                <a:gd name="T20" fmla="*/ 62 w 321"/>
                <a:gd name="T21" fmla="*/ 76 h 374"/>
                <a:gd name="T22" fmla="*/ 65 w 321"/>
                <a:gd name="T23" fmla="*/ 73 h 374"/>
                <a:gd name="T24" fmla="*/ 67 w 321"/>
                <a:gd name="T25" fmla="*/ 70 h 374"/>
                <a:gd name="T26" fmla="*/ 69 w 321"/>
                <a:gd name="T27" fmla="*/ 66 h 374"/>
                <a:gd name="T28" fmla="*/ 71 w 321"/>
                <a:gd name="T29" fmla="*/ 62 h 374"/>
                <a:gd name="T30" fmla="*/ 73 w 321"/>
                <a:gd name="T31" fmla="*/ 58 h 374"/>
                <a:gd name="T32" fmla="*/ 75 w 321"/>
                <a:gd name="T33" fmla="*/ 54 h 374"/>
                <a:gd name="T34" fmla="*/ 76 w 321"/>
                <a:gd name="T35" fmla="*/ 50 h 374"/>
                <a:gd name="T36" fmla="*/ 78 w 321"/>
                <a:gd name="T37" fmla="*/ 47 h 374"/>
                <a:gd name="T38" fmla="*/ 79 w 321"/>
                <a:gd name="T39" fmla="*/ 42 h 374"/>
                <a:gd name="T40" fmla="*/ 79 w 321"/>
                <a:gd name="T41" fmla="*/ 38 h 374"/>
                <a:gd name="T42" fmla="*/ 80 w 321"/>
                <a:gd name="T43" fmla="*/ 34 h 374"/>
                <a:gd name="T44" fmla="*/ 80 w 321"/>
                <a:gd name="T45" fmla="*/ 30 h 374"/>
                <a:gd name="T46" fmla="*/ 80 w 321"/>
                <a:gd name="T47" fmla="*/ 27 h 374"/>
                <a:gd name="T48" fmla="*/ 80 w 321"/>
                <a:gd name="T49" fmla="*/ 23 h 374"/>
                <a:gd name="T50" fmla="*/ 79 w 321"/>
                <a:gd name="T51" fmla="*/ 20 h 374"/>
                <a:gd name="T52" fmla="*/ 78 w 321"/>
                <a:gd name="T53" fmla="*/ 17 h 374"/>
                <a:gd name="T54" fmla="*/ 77 w 321"/>
                <a:gd name="T55" fmla="*/ 13 h 374"/>
                <a:gd name="T56" fmla="*/ 76 w 321"/>
                <a:gd name="T57" fmla="*/ 11 h 374"/>
                <a:gd name="T58" fmla="*/ 74 w 321"/>
                <a:gd name="T59" fmla="*/ 8 h 374"/>
                <a:gd name="T60" fmla="*/ 72 w 321"/>
                <a:gd name="T61" fmla="*/ 6 h 374"/>
                <a:gd name="T62" fmla="*/ 70 w 321"/>
                <a:gd name="T63" fmla="*/ 4 h 374"/>
                <a:gd name="T64" fmla="*/ 68 w 321"/>
                <a:gd name="T65" fmla="*/ 3 h 374"/>
                <a:gd name="T66" fmla="*/ 65 w 321"/>
                <a:gd name="T67" fmla="*/ 2 h 374"/>
                <a:gd name="T68" fmla="*/ 63 w 321"/>
                <a:gd name="T69" fmla="*/ 1 h 374"/>
                <a:gd name="T70" fmla="*/ 60 w 321"/>
                <a:gd name="T71" fmla="*/ 0 h 374"/>
                <a:gd name="T72" fmla="*/ 57 w 321"/>
                <a:gd name="T73" fmla="*/ 0 h 3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21" h="374">
                  <a:moveTo>
                    <a:pt x="0" y="374"/>
                  </a:moveTo>
                  <a:lnTo>
                    <a:pt x="131" y="374"/>
                  </a:lnTo>
                  <a:lnTo>
                    <a:pt x="136" y="374"/>
                  </a:lnTo>
                  <a:lnTo>
                    <a:pt x="142" y="373"/>
                  </a:lnTo>
                  <a:lnTo>
                    <a:pt x="148" y="372"/>
                  </a:lnTo>
                  <a:lnTo>
                    <a:pt x="154" y="371"/>
                  </a:lnTo>
                  <a:lnTo>
                    <a:pt x="160" y="370"/>
                  </a:lnTo>
                  <a:lnTo>
                    <a:pt x="166" y="367"/>
                  </a:lnTo>
                  <a:lnTo>
                    <a:pt x="172" y="365"/>
                  </a:lnTo>
                  <a:lnTo>
                    <a:pt x="178" y="362"/>
                  </a:lnTo>
                  <a:lnTo>
                    <a:pt x="184" y="359"/>
                  </a:lnTo>
                  <a:lnTo>
                    <a:pt x="190" y="356"/>
                  </a:lnTo>
                  <a:lnTo>
                    <a:pt x="197" y="353"/>
                  </a:lnTo>
                  <a:lnTo>
                    <a:pt x="203" y="348"/>
                  </a:lnTo>
                  <a:lnTo>
                    <a:pt x="208" y="344"/>
                  </a:lnTo>
                  <a:lnTo>
                    <a:pt x="215" y="340"/>
                  </a:lnTo>
                  <a:lnTo>
                    <a:pt x="220" y="335"/>
                  </a:lnTo>
                  <a:lnTo>
                    <a:pt x="226" y="330"/>
                  </a:lnTo>
                  <a:lnTo>
                    <a:pt x="232" y="324"/>
                  </a:lnTo>
                  <a:lnTo>
                    <a:pt x="238" y="319"/>
                  </a:lnTo>
                  <a:lnTo>
                    <a:pt x="243" y="313"/>
                  </a:lnTo>
                  <a:lnTo>
                    <a:pt x="249" y="307"/>
                  </a:lnTo>
                  <a:lnTo>
                    <a:pt x="254" y="301"/>
                  </a:lnTo>
                  <a:lnTo>
                    <a:pt x="259" y="294"/>
                  </a:lnTo>
                  <a:lnTo>
                    <a:pt x="263" y="287"/>
                  </a:lnTo>
                  <a:lnTo>
                    <a:pt x="269" y="280"/>
                  </a:lnTo>
                  <a:lnTo>
                    <a:pt x="273" y="273"/>
                  </a:lnTo>
                  <a:lnTo>
                    <a:pt x="278" y="266"/>
                  </a:lnTo>
                  <a:lnTo>
                    <a:pt x="282" y="258"/>
                  </a:lnTo>
                  <a:lnTo>
                    <a:pt x="286" y="251"/>
                  </a:lnTo>
                  <a:lnTo>
                    <a:pt x="290" y="243"/>
                  </a:lnTo>
                  <a:lnTo>
                    <a:pt x="294" y="235"/>
                  </a:lnTo>
                  <a:lnTo>
                    <a:pt x="297" y="227"/>
                  </a:lnTo>
                  <a:lnTo>
                    <a:pt x="301" y="219"/>
                  </a:lnTo>
                  <a:lnTo>
                    <a:pt x="304" y="212"/>
                  </a:lnTo>
                  <a:lnTo>
                    <a:pt x="306" y="203"/>
                  </a:lnTo>
                  <a:lnTo>
                    <a:pt x="309" y="195"/>
                  </a:lnTo>
                  <a:lnTo>
                    <a:pt x="311" y="187"/>
                  </a:lnTo>
                  <a:lnTo>
                    <a:pt x="313" y="179"/>
                  </a:lnTo>
                  <a:lnTo>
                    <a:pt x="315" y="170"/>
                  </a:lnTo>
                  <a:lnTo>
                    <a:pt x="316" y="163"/>
                  </a:lnTo>
                  <a:lnTo>
                    <a:pt x="317" y="154"/>
                  </a:lnTo>
                  <a:lnTo>
                    <a:pt x="319" y="147"/>
                  </a:lnTo>
                  <a:lnTo>
                    <a:pt x="320" y="138"/>
                  </a:lnTo>
                  <a:lnTo>
                    <a:pt x="321" y="131"/>
                  </a:lnTo>
                  <a:lnTo>
                    <a:pt x="321" y="122"/>
                  </a:lnTo>
                  <a:lnTo>
                    <a:pt x="321" y="115"/>
                  </a:lnTo>
                  <a:lnTo>
                    <a:pt x="320" y="108"/>
                  </a:lnTo>
                  <a:lnTo>
                    <a:pt x="320" y="100"/>
                  </a:lnTo>
                  <a:lnTo>
                    <a:pt x="319" y="94"/>
                  </a:lnTo>
                  <a:lnTo>
                    <a:pt x="317" y="86"/>
                  </a:lnTo>
                  <a:lnTo>
                    <a:pt x="316" y="80"/>
                  </a:lnTo>
                  <a:lnTo>
                    <a:pt x="314" y="74"/>
                  </a:lnTo>
                  <a:lnTo>
                    <a:pt x="313" y="67"/>
                  </a:lnTo>
                  <a:lnTo>
                    <a:pt x="311" y="61"/>
                  </a:lnTo>
                  <a:lnTo>
                    <a:pt x="308" y="54"/>
                  </a:lnTo>
                  <a:lnTo>
                    <a:pt x="306" y="49"/>
                  </a:lnTo>
                  <a:lnTo>
                    <a:pt x="303" y="44"/>
                  </a:lnTo>
                  <a:lnTo>
                    <a:pt x="299" y="39"/>
                  </a:lnTo>
                  <a:lnTo>
                    <a:pt x="296" y="33"/>
                  </a:lnTo>
                  <a:lnTo>
                    <a:pt x="293" y="29"/>
                  </a:lnTo>
                  <a:lnTo>
                    <a:pt x="289" y="25"/>
                  </a:lnTo>
                  <a:lnTo>
                    <a:pt x="286" y="22"/>
                  </a:lnTo>
                  <a:lnTo>
                    <a:pt x="281" y="17"/>
                  </a:lnTo>
                  <a:lnTo>
                    <a:pt x="277" y="14"/>
                  </a:lnTo>
                  <a:lnTo>
                    <a:pt x="272" y="11"/>
                  </a:lnTo>
                  <a:lnTo>
                    <a:pt x="268" y="9"/>
                  </a:lnTo>
                  <a:lnTo>
                    <a:pt x="262" y="7"/>
                  </a:lnTo>
                  <a:lnTo>
                    <a:pt x="258" y="5"/>
                  </a:lnTo>
                  <a:lnTo>
                    <a:pt x="253" y="3"/>
                  </a:lnTo>
                  <a:lnTo>
                    <a:pt x="247" y="1"/>
                  </a:lnTo>
                  <a:lnTo>
                    <a:pt x="242" y="0"/>
                  </a:lnTo>
                  <a:lnTo>
                    <a:pt x="236" y="0"/>
                  </a:lnTo>
                  <a:lnTo>
                    <a:pt x="230" y="0"/>
                  </a:lnTo>
                  <a:lnTo>
                    <a:pt x="10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87" name="Freeform 446"/>
            <p:cNvSpPr>
              <a:spLocks/>
            </p:cNvSpPr>
            <p:nvPr/>
          </p:nvSpPr>
          <p:spPr bwMode="auto">
            <a:xfrm>
              <a:off x="5001" y="1756"/>
              <a:ext cx="96" cy="166"/>
            </a:xfrm>
            <a:custGeom>
              <a:avLst/>
              <a:gdLst>
                <a:gd name="T0" fmla="*/ 59 w 382"/>
                <a:gd name="T1" fmla="*/ 74 h 673"/>
                <a:gd name="T2" fmla="*/ 62 w 382"/>
                <a:gd name="T3" fmla="*/ 73 h 673"/>
                <a:gd name="T4" fmla="*/ 65 w 382"/>
                <a:gd name="T5" fmla="*/ 73 h 673"/>
                <a:gd name="T6" fmla="*/ 67 w 382"/>
                <a:gd name="T7" fmla="*/ 72 h 673"/>
                <a:gd name="T8" fmla="*/ 70 w 382"/>
                <a:gd name="T9" fmla="*/ 70 h 673"/>
                <a:gd name="T10" fmla="*/ 73 w 382"/>
                <a:gd name="T11" fmla="*/ 69 h 673"/>
                <a:gd name="T12" fmla="*/ 76 w 382"/>
                <a:gd name="T13" fmla="*/ 67 h 673"/>
                <a:gd name="T14" fmla="*/ 78 w 382"/>
                <a:gd name="T15" fmla="*/ 64 h 673"/>
                <a:gd name="T16" fmla="*/ 81 w 382"/>
                <a:gd name="T17" fmla="*/ 62 h 673"/>
                <a:gd name="T18" fmla="*/ 83 w 382"/>
                <a:gd name="T19" fmla="*/ 59 h 673"/>
                <a:gd name="T20" fmla="*/ 85 w 382"/>
                <a:gd name="T21" fmla="*/ 56 h 673"/>
                <a:gd name="T22" fmla="*/ 87 w 382"/>
                <a:gd name="T23" fmla="*/ 53 h 673"/>
                <a:gd name="T24" fmla="*/ 89 w 382"/>
                <a:gd name="T25" fmla="*/ 49 h 673"/>
                <a:gd name="T26" fmla="*/ 91 w 382"/>
                <a:gd name="T27" fmla="*/ 46 h 673"/>
                <a:gd name="T28" fmla="*/ 92 w 382"/>
                <a:gd name="T29" fmla="*/ 42 h 673"/>
                <a:gd name="T30" fmla="*/ 94 w 382"/>
                <a:gd name="T31" fmla="*/ 39 h 673"/>
                <a:gd name="T32" fmla="*/ 95 w 382"/>
                <a:gd name="T33" fmla="*/ 35 h 673"/>
                <a:gd name="T34" fmla="*/ 95 w 382"/>
                <a:gd name="T35" fmla="*/ 32 h 673"/>
                <a:gd name="T36" fmla="*/ 96 w 382"/>
                <a:gd name="T37" fmla="*/ 28 h 673"/>
                <a:gd name="T38" fmla="*/ 96 w 382"/>
                <a:gd name="T39" fmla="*/ 24 h 673"/>
                <a:gd name="T40" fmla="*/ 96 w 382"/>
                <a:gd name="T41" fmla="*/ 21 h 673"/>
                <a:gd name="T42" fmla="*/ 96 w 382"/>
                <a:gd name="T43" fmla="*/ 18 h 673"/>
                <a:gd name="T44" fmla="*/ 95 w 382"/>
                <a:gd name="T45" fmla="*/ 15 h 673"/>
                <a:gd name="T46" fmla="*/ 94 w 382"/>
                <a:gd name="T47" fmla="*/ 12 h 673"/>
                <a:gd name="T48" fmla="*/ 93 w 382"/>
                <a:gd name="T49" fmla="*/ 9 h 673"/>
                <a:gd name="T50" fmla="*/ 92 w 382"/>
                <a:gd name="T51" fmla="*/ 7 h 673"/>
                <a:gd name="T52" fmla="*/ 90 w 382"/>
                <a:gd name="T53" fmla="*/ 5 h 673"/>
                <a:gd name="T54" fmla="*/ 88 w 382"/>
                <a:gd name="T55" fmla="*/ 3 h 673"/>
                <a:gd name="T56" fmla="*/ 86 w 382"/>
                <a:gd name="T57" fmla="*/ 2 h 673"/>
                <a:gd name="T58" fmla="*/ 84 w 382"/>
                <a:gd name="T59" fmla="*/ 1 h 673"/>
                <a:gd name="T60" fmla="*/ 82 w 382"/>
                <a:gd name="T61" fmla="*/ 0 h 673"/>
                <a:gd name="T62" fmla="*/ 79 w 382"/>
                <a:gd name="T63" fmla="*/ 0 h 673"/>
                <a:gd name="T64" fmla="*/ 45 w 382"/>
                <a:gd name="T65" fmla="*/ 0 h 67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82" h="673">
                  <a:moveTo>
                    <a:pt x="230" y="299"/>
                  </a:moveTo>
                  <a:lnTo>
                    <a:pt x="236" y="298"/>
                  </a:lnTo>
                  <a:lnTo>
                    <a:pt x="241" y="298"/>
                  </a:lnTo>
                  <a:lnTo>
                    <a:pt x="246" y="297"/>
                  </a:lnTo>
                  <a:lnTo>
                    <a:pt x="252" y="296"/>
                  </a:lnTo>
                  <a:lnTo>
                    <a:pt x="257" y="294"/>
                  </a:lnTo>
                  <a:lnTo>
                    <a:pt x="262" y="293"/>
                  </a:lnTo>
                  <a:lnTo>
                    <a:pt x="268" y="290"/>
                  </a:lnTo>
                  <a:lnTo>
                    <a:pt x="274" y="288"/>
                  </a:lnTo>
                  <a:lnTo>
                    <a:pt x="279" y="285"/>
                  </a:lnTo>
                  <a:lnTo>
                    <a:pt x="285" y="281"/>
                  </a:lnTo>
                  <a:lnTo>
                    <a:pt x="290" y="278"/>
                  </a:lnTo>
                  <a:lnTo>
                    <a:pt x="295" y="274"/>
                  </a:lnTo>
                  <a:lnTo>
                    <a:pt x="301" y="270"/>
                  </a:lnTo>
                  <a:lnTo>
                    <a:pt x="306" y="265"/>
                  </a:lnTo>
                  <a:lnTo>
                    <a:pt x="311" y="260"/>
                  </a:lnTo>
                  <a:lnTo>
                    <a:pt x="316" y="255"/>
                  </a:lnTo>
                  <a:lnTo>
                    <a:pt x="321" y="250"/>
                  </a:lnTo>
                  <a:lnTo>
                    <a:pt x="326" y="244"/>
                  </a:lnTo>
                  <a:lnTo>
                    <a:pt x="330" y="239"/>
                  </a:lnTo>
                  <a:lnTo>
                    <a:pt x="336" y="233"/>
                  </a:lnTo>
                  <a:lnTo>
                    <a:pt x="340" y="226"/>
                  </a:lnTo>
                  <a:lnTo>
                    <a:pt x="344" y="220"/>
                  </a:lnTo>
                  <a:lnTo>
                    <a:pt x="348" y="213"/>
                  </a:lnTo>
                  <a:lnTo>
                    <a:pt x="351" y="207"/>
                  </a:lnTo>
                  <a:lnTo>
                    <a:pt x="356" y="200"/>
                  </a:lnTo>
                  <a:lnTo>
                    <a:pt x="359" y="193"/>
                  </a:lnTo>
                  <a:lnTo>
                    <a:pt x="362" y="186"/>
                  </a:lnTo>
                  <a:lnTo>
                    <a:pt x="365" y="178"/>
                  </a:lnTo>
                  <a:lnTo>
                    <a:pt x="368" y="171"/>
                  </a:lnTo>
                  <a:lnTo>
                    <a:pt x="371" y="165"/>
                  </a:lnTo>
                  <a:lnTo>
                    <a:pt x="373" y="157"/>
                  </a:lnTo>
                  <a:lnTo>
                    <a:pt x="375" y="150"/>
                  </a:lnTo>
                  <a:lnTo>
                    <a:pt x="377" y="142"/>
                  </a:lnTo>
                  <a:lnTo>
                    <a:pt x="378" y="135"/>
                  </a:lnTo>
                  <a:lnTo>
                    <a:pt x="380" y="128"/>
                  </a:lnTo>
                  <a:lnTo>
                    <a:pt x="381" y="120"/>
                  </a:lnTo>
                  <a:lnTo>
                    <a:pt x="381" y="114"/>
                  </a:lnTo>
                  <a:lnTo>
                    <a:pt x="382" y="106"/>
                  </a:lnTo>
                  <a:lnTo>
                    <a:pt x="382" y="99"/>
                  </a:lnTo>
                  <a:lnTo>
                    <a:pt x="382" y="92"/>
                  </a:lnTo>
                  <a:lnTo>
                    <a:pt x="382" y="86"/>
                  </a:lnTo>
                  <a:lnTo>
                    <a:pt x="381" y="79"/>
                  </a:lnTo>
                  <a:lnTo>
                    <a:pt x="381" y="72"/>
                  </a:lnTo>
                  <a:lnTo>
                    <a:pt x="380" y="67"/>
                  </a:lnTo>
                  <a:lnTo>
                    <a:pt x="378" y="61"/>
                  </a:lnTo>
                  <a:lnTo>
                    <a:pt x="377" y="54"/>
                  </a:lnTo>
                  <a:lnTo>
                    <a:pt x="375" y="49"/>
                  </a:lnTo>
                  <a:lnTo>
                    <a:pt x="373" y="44"/>
                  </a:lnTo>
                  <a:lnTo>
                    <a:pt x="371" y="38"/>
                  </a:lnTo>
                  <a:lnTo>
                    <a:pt x="367" y="34"/>
                  </a:lnTo>
                  <a:lnTo>
                    <a:pt x="365" y="30"/>
                  </a:lnTo>
                  <a:lnTo>
                    <a:pt x="362" y="26"/>
                  </a:lnTo>
                  <a:lnTo>
                    <a:pt x="359" y="21"/>
                  </a:lnTo>
                  <a:lnTo>
                    <a:pt x="355" y="18"/>
                  </a:lnTo>
                  <a:lnTo>
                    <a:pt x="351" y="14"/>
                  </a:lnTo>
                  <a:lnTo>
                    <a:pt x="347" y="12"/>
                  </a:lnTo>
                  <a:lnTo>
                    <a:pt x="343" y="9"/>
                  </a:lnTo>
                  <a:lnTo>
                    <a:pt x="339" y="7"/>
                  </a:lnTo>
                  <a:lnTo>
                    <a:pt x="334" y="4"/>
                  </a:lnTo>
                  <a:lnTo>
                    <a:pt x="330" y="3"/>
                  </a:lnTo>
                  <a:lnTo>
                    <a:pt x="326" y="2"/>
                  </a:lnTo>
                  <a:lnTo>
                    <a:pt x="321" y="1"/>
                  </a:lnTo>
                  <a:lnTo>
                    <a:pt x="315" y="0"/>
                  </a:lnTo>
                  <a:lnTo>
                    <a:pt x="310" y="0"/>
                  </a:lnTo>
                  <a:lnTo>
                    <a:pt x="180" y="0"/>
                  </a:lnTo>
                  <a:lnTo>
                    <a:pt x="0" y="67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88" name="Freeform 447"/>
            <p:cNvSpPr>
              <a:spLocks/>
            </p:cNvSpPr>
            <p:nvPr/>
          </p:nvSpPr>
          <p:spPr bwMode="auto">
            <a:xfrm>
              <a:off x="1574" y="1799"/>
              <a:ext cx="83" cy="167"/>
            </a:xfrm>
            <a:custGeom>
              <a:avLst/>
              <a:gdLst>
                <a:gd name="T0" fmla="*/ 0 w 336"/>
                <a:gd name="T1" fmla="*/ 167 h 673"/>
                <a:gd name="T2" fmla="*/ 83 w 336"/>
                <a:gd name="T3" fmla="*/ 0 h 673"/>
                <a:gd name="T4" fmla="*/ 77 w 336"/>
                <a:gd name="T5" fmla="*/ 167 h 6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673">
                  <a:moveTo>
                    <a:pt x="0" y="673"/>
                  </a:moveTo>
                  <a:lnTo>
                    <a:pt x="336" y="0"/>
                  </a:lnTo>
                  <a:lnTo>
                    <a:pt x="313" y="67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89" name="Line 448"/>
            <p:cNvSpPr>
              <a:spLocks noChangeShapeType="1"/>
            </p:cNvSpPr>
            <p:nvPr/>
          </p:nvSpPr>
          <p:spPr bwMode="auto">
            <a:xfrm flipH="1">
              <a:off x="1596" y="1919"/>
              <a:ext cx="5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90" name="Freeform 449"/>
            <p:cNvSpPr>
              <a:spLocks/>
            </p:cNvSpPr>
            <p:nvPr/>
          </p:nvSpPr>
          <p:spPr bwMode="auto">
            <a:xfrm>
              <a:off x="1574" y="2780"/>
              <a:ext cx="83" cy="167"/>
            </a:xfrm>
            <a:custGeom>
              <a:avLst/>
              <a:gdLst>
                <a:gd name="T0" fmla="*/ 0 w 336"/>
                <a:gd name="T1" fmla="*/ 167 h 672"/>
                <a:gd name="T2" fmla="*/ 83 w 336"/>
                <a:gd name="T3" fmla="*/ 0 h 672"/>
                <a:gd name="T4" fmla="*/ 77 w 336"/>
                <a:gd name="T5" fmla="*/ 167 h 6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672">
                  <a:moveTo>
                    <a:pt x="0" y="672"/>
                  </a:moveTo>
                  <a:lnTo>
                    <a:pt x="336" y="0"/>
                  </a:lnTo>
                  <a:lnTo>
                    <a:pt x="313" y="67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91" name="Line 450"/>
            <p:cNvSpPr>
              <a:spLocks noChangeShapeType="1"/>
            </p:cNvSpPr>
            <p:nvPr/>
          </p:nvSpPr>
          <p:spPr bwMode="auto">
            <a:xfrm flipH="1">
              <a:off x="1596" y="2902"/>
              <a:ext cx="5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92" name="Freeform 451"/>
            <p:cNvSpPr>
              <a:spLocks/>
            </p:cNvSpPr>
            <p:nvPr/>
          </p:nvSpPr>
          <p:spPr bwMode="auto">
            <a:xfrm>
              <a:off x="3788" y="1829"/>
              <a:ext cx="79" cy="93"/>
            </a:xfrm>
            <a:custGeom>
              <a:avLst/>
              <a:gdLst>
                <a:gd name="T0" fmla="*/ 0 w 321"/>
                <a:gd name="T1" fmla="*/ 93 h 374"/>
                <a:gd name="T2" fmla="*/ 32 w 321"/>
                <a:gd name="T3" fmla="*/ 93 h 374"/>
                <a:gd name="T4" fmla="*/ 34 w 321"/>
                <a:gd name="T5" fmla="*/ 93 h 374"/>
                <a:gd name="T6" fmla="*/ 36 w 321"/>
                <a:gd name="T7" fmla="*/ 93 h 374"/>
                <a:gd name="T8" fmla="*/ 39 w 321"/>
                <a:gd name="T9" fmla="*/ 92 h 374"/>
                <a:gd name="T10" fmla="*/ 41 w 321"/>
                <a:gd name="T11" fmla="*/ 91 h 374"/>
                <a:gd name="T12" fmla="*/ 43 w 321"/>
                <a:gd name="T13" fmla="*/ 90 h 374"/>
                <a:gd name="T14" fmla="*/ 46 w 321"/>
                <a:gd name="T15" fmla="*/ 89 h 374"/>
                <a:gd name="T16" fmla="*/ 47 w 321"/>
                <a:gd name="T17" fmla="*/ 88 h 374"/>
                <a:gd name="T18" fmla="*/ 50 w 321"/>
                <a:gd name="T19" fmla="*/ 87 h 374"/>
                <a:gd name="T20" fmla="*/ 52 w 321"/>
                <a:gd name="T21" fmla="*/ 85 h 374"/>
                <a:gd name="T22" fmla="*/ 54 w 321"/>
                <a:gd name="T23" fmla="*/ 83 h 374"/>
                <a:gd name="T24" fmla="*/ 56 w 321"/>
                <a:gd name="T25" fmla="*/ 81 h 374"/>
                <a:gd name="T26" fmla="*/ 59 w 321"/>
                <a:gd name="T27" fmla="*/ 79 h 374"/>
                <a:gd name="T28" fmla="*/ 61 w 321"/>
                <a:gd name="T29" fmla="*/ 77 h 374"/>
                <a:gd name="T30" fmla="*/ 63 w 321"/>
                <a:gd name="T31" fmla="*/ 75 h 374"/>
                <a:gd name="T32" fmla="*/ 64 w 321"/>
                <a:gd name="T33" fmla="*/ 72 h 374"/>
                <a:gd name="T34" fmla="*/ 66 w 321"/>
                <a:gd name="T35" fmla="*/ 70 h 374"/>
                <a:gd name="T36" fmla="*/ 68 w 321"/>
                <a:gd name="T37" fmla="*/ 67 h 374"/>
                <a:gd name="T38" fmla="*/ 69 w 321"/>
                <a:gd name="T39" fmla="*/ 64 h 374"/>
                <a:gd name="T40" fmla="*/ 71 w 321"/>
                <a:gd name="T41" fmla="*/ 61 h 374"/>
                <a:gd name="T42" fmla="*/ 72 w 321"/>
                <a:gd name="T43" fmla="*/ 58 h 374"/>
                <a:gd name="T44" fmla="*/ 74 w 321"/>
                <a:gd name="T45" fmla="*/ 55 h 374"/>
                <a:gd name="T46" fmla="*/ 75 w 321"/>
                <a:gd name="T47" fmla="*/ 53 h 374"/>
                <a:gd name="T48" fmla="*/ 76 w 321"/>
                <a:gd name="T49" fmla="*/ 49 h 374"/>
                <a:gd name="T50" fmla="*/ 77 w 321"/>
                <a:gd name="T51" fmla="*/ 47 h 374"/>
                <a:gd name="T52" fmla="*/ 77 w 321"/>
                <a:gd name="T53" fmla="*/ 43 h 374"/>
                <a:gd name="T54" fmla="*/ 78 w 321"/>
                <a:gd name="T55" fmla="*/ 41 h 374"/>
                <a:gd name="T56" fmla="*/ 79 w 321"/>
                <a:gd name="T57" fmla="*/ 37 h 374"/>
                <a:gd name="T58" fmla="*/ 79 w 321"/>
                <a:gd name="T59" fmla="*/ 34 h 374"/>
                <a:gd name="T60" fmla="*/ 79 w 321"/>
                <a:gd name="T61" fmla="*/ 32 h 374"/>
                <a:gd name="T62" fmla="*/ 79 w 321"/>
                <a:gd name="T63" fmla="*/ 29 h 374"/>
                <a:gd name="T64" fmla="*/ 79 w 321"/>
                <a:gd name="T65" fmla="*/ 26 h 374"/>
                <a:gd name="T66" fmla="*/ 79 w 321"/>
                <a:gd name="T67" fmla="*/ 23 h 374"/>
                <a:gd name="T68" fmla="*/ 78 w 321"/>
                <a:gd name="T69" fmla="*/ 21 h 374"/>
                <a:gd name="T70" fmla="*/ 77 w 321"/>
                <a:gd name="T71" fmla="*/ 18 h 374"/>
                <a:gd name="T72" fmla="*/ 77 w 321"/>
                <a:gd name="T73" fmla="*/ 16 h 374"/>
                <a:gd name="T74" fmla="*/ 76 w 321"/>
                <a:gd name="T75" fmla="*/ 13 h 374"/>
                <a:gd name="T76" fmla="*/ 75 w 321"/>
                <a:gd name="T77" fmla="*/ 11 h 374"/>
                <a:gd name="T78" fmla="*/ 74 w 321"/>
                <a:gd name="T79" fmla="*/ 10 h 374"/>
                <a:gd name="T80" fmla="*/ 73 w 321"/>
                <a:gd name="T81" fmla="*/ 8 h 374"/>
                <a:gd name="T82" fmla="*/ 71 w 321"/>
                <a:gd name="T83" fmla="*/ 6 h 374"/>
                <a:gd name="T84" fmla="*/ 70 w 321"/>
                <a:gd name="T85" fmla="*/ 5 h 374"/>
                <a:gd name="T86" fmla="*/ 68 w 321"/>
                <a:gd name="T87" fmla="*/ 3 h 374"/>
                <a:gd name="T88" fmla="*/ 66 w 321"/>
                <a:gd name="T89" fmla="*/ 2 h 374"/>
                <a:gd name="T90" fmla="*/ 64 w 321"/>
                <a:gd name="T91" fmla="*/ 2 h 374"/>
                <a:gd name="T92" fmla="*/ 63 w 321"/>
                <a:gd name="T93" fmla="*/ 1 h 374"/>
                <a:gd name="T94" fmla="*/ 61 w 321"/>
                <a:gd name="T95" fmla="*/ 0 h 374"/>
                <a:gd name="T96" fmla="*/ 59 w 321"/>
                <a:gd name="T97" fmla="*/ 0 h 374"/>
                <a:gd name="T98" fmla="*/ 57 w 321"/>
                <a:gd name="T99" fmla="*/ 0 h 374"/>
                <a:gd name="T100" fmla="*/ 25 w 321"/>
                <a:gd name="T101" fmla="*/ 0 h 37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21" h="374">
                  <a:moveTo>
                    <a:pt x="0" y="374"/>
                  </a:moveTo>
                  <a:lnTo>
                    <a:pt x="131" y="374"/>
                  </a:lnTo>
                  <a:lnTo>
                    <a:pt x="139" y="373"/>
                  </a:lnTo>
                  <a:lnTo>
                    <a:pt x="148" y="372"/>
                  </a:lnTo>
                  <a:lnTo>
                    <a:pt x="157" y="370"/>
                  </a:lnTo>
                  <a:lnTo>
                    <a:pt x="166" y="367"/>
                  </a:lnTo>
                  <a:lnTo>
                    <a:pt x="175" y="363"/>
                  </a:lnTo>
                  <a:lnTo>
                    <a:pt x="185" y="359"/>
                  </a:lnTo>
                  <a:lnTo>
                    <a:pt x="193" y="355"/>
                  </a:lnTo>
                  <a:lnTo>
                    <a:pt x="203" y="348"/>
                  </a:lnTo>
                  <a:lnTo>
                    <a:pt x="211" y="342"/>
                  </a:lnTo>
                  <a:lnTo>
                    <a:pt x="221" y="335"/>
                  </a:lnTo>
                  <a:lnTo>
                    <a:pt x="229" y="327"/>
                  </a:lnTo>
                  <a:lnTo>
                    <a:pt x="238" y="319"/>
                  </a:lnTo>
                  <a:lnTo>
                    <a:pt x="246" y="310"/>
                  </a:lnTo>
                  <a:lnTo>
                    <a:pt x="254" y="301"/>
                  </a:lnTo>
                  <a:lnTo>
                    <a:pt x="261" y="290"/>
                  </a:lnTo>
                  <a:lnTo>
                    <a:pt x="269" y="280"/>
                  </a:lnTo>
                  <a:lnTo>
                    <a:pt x="276" y="270"/>
                  </a:lnTo>
                  <a:lnTo>
                    <a:pt x="282" y="258"/>
                  </a:lnTo>
                  <a:lnTo>
                    <a:pt x="289" y="247"/>
                  </a:lnTo>
                  <a:lnTo>
                    <a:pt x="294" y="235"/>
                  </a:lnTo>
                  <a:lnTo>
                    <a:pt x="299" y="223"/>
                  </a:lnTo>
                  <a:lnTo>
                    <a:pt x="304" y="212"/>
                  </a:lnTo>
                  <a:lnTo>
                    <a:pt x="308" y="199"/>
                  </a:lnTo>
                  <a:lnTo>
                    <a:pt x="311" y="187"/>
                  </a:lnTo>
                  <a:lnTo>
                    <a:pt x="314" y="174"/>
                  </a:lnTo>
                  <a:lnTo>
                    <a:pt x="316" y="163"/>
                  </a:lnTo>
                  <a:lnTo>
                    <a:pt x="319" y="150"/>
                  </a:lnTo>
                  <a:lnTo>
                    <a:pt x="320" y="138"/>
                  </a:lnTo>
                  <a:lnTo>
                    <a:pt x="321" y="127"/>
                  </a:lnTo>
                  <a:lnTo>
                    <a:pt x="321" y="115"/>
                  </a:lnTo>
                  <a:lnTo>
                    <a:pt x="320" y="104"/>
                  </a:lnTo>
                  <a:lnTo>
                    <a:pt x="319" y="94"/>
                  </a:lnTo>
                  <a:lnTo>
                    <a:pt x="317" y="83"/>
                  </a:lnTo>
                  <a:lnTo>
                    <a:pt x="314" y="74"/>
                  </a:lnTo>
                  <a:lnTo>
                    <a:pt x="312" y="64"/>
                  </a:lnTo>
                  <a:lnTo>
                    <a:pt x="308" y="54"/>
                  </a:lnTo>
                  <a:lnTo>
                    <a:pt x="305" y="46"/>
                  </a:lnTo>
                  <a:lnTo>
                    <a:pt x="299" y="39"/>
                  </a:lnTo>
                  <a:lnTo>
                    <a:pt x="295" y="31"/>
                  </a:lnTo>
                  <a:lnTo>
                    <a:pt x="289" y="25"/>
                  </a:lnTo>
                  <a:lnTo>
                    <a:pt x="284" y="19"/>
                  </a:lnTo>
                  <a:lnTo>
                    <a:pt x="277" y="14"/>
                  </a:lnTo>
                  <a:lnTo>
                    <a:pt x="270" y="10"/>
                  </a:lnTo>
                  <a:lnTo>
                    <a:pt x="262" y="7"/>
                  </a:lnTo>
                  <a:lnTo>
                    <a:pt x="255" y="4"/>
                  </a:lnTo>
                  <a:lnTo>
                    <a:pt x="247" y="1"/>
                  </a:lnTo>
                  <a:lnTo>
                    <a:pt x="239" y="0"/>
                  </a:lnTo>
                  <a:lnTo>
                    <a:pt x="230" y="0"/>
                  </a:lnTo>
                  <a:lnTo>
                    <a:pt x="10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93" name="Freeform 452"/>
            <p:cNvSpPr>
              <a:spLocks/>
            </p:cNvSpPr>
            <p:nvPr/>
          </p:nvSpPr>
          <p:spPr bwMode="auto">
            <a:xfrm>
              <a:off x="3788" y="1756"/>
              <a:ext cx="93" cy="166"/>
            </a:xfrm>
            <a:custGeom>
              <a:avLst/>
              <a:gdLst>
                <a:gd name="T0" fmla="*/ 56 w 382"/>
                <a:gd name="T1" fmla="*/ 74 h 673"/>
                <a:gd name="T2" fmla="*/ 58 w 382"/>
                <a:gd name="T3" fmla="*/ 74 h 673"/>
                <a:gd name="T4" fmla="*/ 60 w 382"/>
                <a:gd name="T5" fmla="*/ 73 h 673"/>
                <a:gd name="T6" fmla="*/ 62 w 382"/>
                <a:gd name="T7" fmla="*/ 73 h 673"/>
                <a:gd name="T8" fmla="*/ 64 w 382"/>
                <a:gd name="T9" fmla="*/ 72 h 673"/>
                <a:gd name="T10" fmla="*/ 66 w 382"/>
                <a:gd name="T11" fmla="*/ 72 h 673"/>
                <a:gd name="T12" fmla="*/ 68 w 382"/>
                <a:gd name="T13" fmla="*/ 71 h 673"/>
                <a:gd name="T14" fmla="*/ 70 w 382"/>
                <a:gd name="T15" fmla="*/ 69 h 673"/>
                <a:gd name="T16" fmla="*/ 71 w 382"/>
                <a:gd name="T17" fmla="*/ 68 h 673"/>
                <a:gd name="T18" fmla="*/ 74 w 382"/>
                <a:gd name="T19" fmla="*/ 67 h 673"/>
                <a:gd name="T20" fmla="*/ 75 w 382"/>
                <a:gd name="T21" fmla="*/ 65 h 673"/>
                <a:gd name="T22" fmla="*/ 77 w 382"/>
                <a:gd name="T23" fmla="*/ 63 h 673"/>
                <a:gd name="T24" fmla="*/ 79 w 382"/>
                <a:gd name="T25" fmla="*/ 61 h 673"/>
                <a:gd name="T26" fmla="*/ 80 w 382"/>
                <a:gd name="T27" fmla="*/ 59 h 673"/>
                <a:gd name="T28" fmla="*/ 82 w 382"/>
                <a:gd name="T29" fmla="*/ 57 h 673"/>
                <a:gd name="T30" fmla="*/ 84 w 382"/>
                <a:gd name="T31" fmla="*/ 55 h 673"/>
                <a:gd name="T32" fmla="*/ 85 w 382"/>
                <a:gd name="T33" fmla="*/ 52 h 673"/>
                <a:gd name="T34" fmla="*/ 86 w 382"/>
                <a:gd name="T35" fmla="*/ 50 h 673"/>
                <a:gd name="T36" fmla="*/ 88 w 382"/>
                <a:gd name="T37" fmla="*/ 47 h 673"/>
                <a:gd name="T38" fmla="*/ 89 w 382"/>
                <a:gd name="T39" fmla="*/ 45 h 673"/>
                <a:gd name="T40" fmla="*/ 90 w 382"/>
                <a:gd name="T41" fmla="*/ 42 h 673"/>
                <a:gd name="T42" fmla="*/ 91 w 382"/>
                <a:gd name="T43" fmla="*/ 39 h 673"/>
                <a:gd name="T44" fmla="*/ 91 w 382"/>
                <a:gd name="T45" fmla="*/ 37 h 673"/>
                <a:gd name="T46" fmla="*/ 92 w 382"/>
                <a:gd name="T47" fmla="*/ 34 h 673"/>
                <a:gd name="T48" fmla="*/ 93 w 382"/>
                <a:gd name="T49" fmla="*/ 32 h 673"/>
                <a:gd name="T50" fmla="*/ 93 w 382"/>
                <a:gd name="T51" fmla="*/ 29 h 673"/>
                <a:gd name="T52" fmla="*/ 93 w 382"/>
                <a:gd name="T53" fmla="*/ 26 h 673"/>
                <a:gd name="T54" fmla="*/ 93 w 382"/>
                <a:gd name="T55" fmla="*/ 24 h 673"/>
                <a:gd name="T56" fmla="*/ 93 w 382"/>
                <a:gd name="T57" fmla="*/ 21 h 673"/>
                <a:gd name="T58" fmla="*/ 93 w 382"/>
                <a:gd name="T59" fmla="*/ 19 h 673"/>
                <a:gd name="T60" fmla="*/ 93 w 382"/>
                <a:gd name="T61" fmla="*/ 17 h 673"/>
                <a:gd name="T62" fmla="*/ 92 w 382"/>
                <a:gd name="T63" fmla="*/ 15 h 673"/>
                <a:gd name="T64" fmla="*/ 92 w 382"/>
                <a:gd name="T65" fmla="*/ 13 h 673"/>
                <a:gd name="T66" fmla="*/ 91 w 382"/>
                <a:gd name="T67" fmla="*/ 11 h 673"/>
                <a:gd name="T68" fmla="*/ 90 w 382"/>
                <a:gd name="T69" fmla="*/ 9 h 673"/>
                <a:gd name="T70" fmla="*/ 89 w 382"/>
                <a:gd name="T71" fmla="*/ 7 h 673"/>
                <a:gd name="T72" fmla="*/ 88 w 382"/>
                <a:gd name="T73" fmla="*/ 6 h 673"/>
                <a:gd name="T74" fmla="*/ 87 w 382"/>
                <a:gd name="T75" fmla="*/ 4 h 673"/>
                <a:gd name="T76" fmla="*/ 85 w 382"/>
                <a:gd name="T77" fmla="*/ 3 h 673"/>
                <a:gd name="T78" fmla="*/ 84 w 382"/>
                <a:gd name="T79" fmla="*/ 2 h 673"/>
                <a:gd name="T80" fmla="*/ 83 w 382"/>
                <a:gd name="T81" fmla="*/ 2 h 673"/>
                <a:gd name="T82" fmla="*/ 81 w 382"/>
                <a:gd name="T83" fmla="*/ 1 h 673"/>
                <a:gd name="T84" fmla="*/ 79 w 382"/>
                <a:gd name="T85" fmla="*/ 0 h 673"/>
                <a:gd name="T86" fmla="*/ 78 w 382"/>
                <a:gd name="T87" fmla="*/ 0 h 673"/>
                <a:gd name="T88" fmla="*/ 76 w 382"/>
                <a:gd name="T89" fmla="*/ 0 h 673"/>
                <a:gd name="T90" fmla="*/ 44 w 382"/>
                <a:gd name="T91" fmla="*/ 0 h 673"/>
                <a:gd name="T92" fmla="*/ 0 w 382"/>
                <a:gd name="T93" fmla="*/ 166 h 67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82" h="673">
                  <a:moveTo>
                    <a:pt x="230" y="299"/>
                  </a:moveTo>
                  <a:lnTo>
                    <a:pt x="238" y="298"/>
                  </a:lnTo>
                  <a:lnTo>
                    <a:pt x="246" y="297"/>
                  </a:lnTo>
                  <a:lnTo>
                    <a:pt x="254" y="295"/>
                  </a:lnTo>
                  <a:lnTo>
                    <a:pt x="262" y="293"/>
                  </a:lnTo>
                  <a:lnTo>
                    <a:pt x="270" y="290"/>
                  </a:lnTo>
                  <a:lnTo>
                    <a:pt x="278" y="286"/>
                  </a:lnTo>
                  <a:lnTo>
                    <a:pt x="286" y="280"/>
                  </a:lnTo>
                  <a:lnTo>
                    <a:pt x="293" y="275"/>
                  </a:lnTo>
                  <a:lnTo>
                    <a:pt x="302" y="270"/>
                  </a:lnTo>
                  <a:lnTo>
                    <a:pt x="309" y="262"/>
                  </a:lnTo>
                  <a:lnTo>
                    <a:pt x="316" y="255"/>
                  </a:lnTo>
                  <a:lnTo>
                    <a:pt x="324" y="247"/>
                  </a:lnTo>
                  <a:lnTo>
                    <a:pt x="330" y="239"/>
                  </a:lnTo>
                  <a:lnTo>
                    <a:pt x="337" y="230"/>
                  </a:lnTo>
                  <a:lnTo>
                    <a:pt x="343" y="221"/>
                  </a:lnTo>
                  <a:lnTo>
                    <a:pt x="349" y="211"/>
                  </a:lnTo>
                  <a:lnTo>
                    <a:pt x="355" y="202"/>
                  </a:lnTo>
                  <a:lnTo>
                    <a:pt x="360" y="191"/>
                  </a:lnTo>
                  <a:lnTo>
                    <a:pt x="364" y="182"/>
                  </a:lnTo>
                  <a:lnTo>
                    <a:pt x="368" y="171"/>
                  </a:lnTo>
                  <a:lnTo>
                    <a:pt x="373" y="160"/>
                  </a:lnTo>
                  <a:lnTo>
                    <a:pt x="375" y="150"/>
                  </a:lnTo>
                  <a:lnTo>
                    <a:pt x="378" y="139"/>
                  </a:lnTo>
                  <a:lnTo>
                    <a:pt x="380" y="129"/>
                  </a:lnTo>
                  <a:lnTo>
                    <a:pt x="381" y="118"/>
                  </a:lnTo>
                  <a:lnTo>
                    <a:pt x="382" y="107"/>
                  </a:lnTo>
                  <a:lnTo>
                    <a:pt x="382" y="98"/>
                  </a:lnTo>
                  <a:lnTo>
                    <a:pt x="382" y="87"/>
                  </a:lnTo>
                  <a:lnTo>
                    <a:pt x="381" y="78"/>
                  </a:lnTo>
                  <a:lnTo>
                    <a:pt x="380" y="69"/>
                  </a:lnTo>
                  <a:lnTo>
                    <a:pt x="378" y="60"/>
                  </a:lnTo>
                  <a:lnTo>
                    <a:pt x="376" y="52"/>
                  </a:lnTo>
                  <a:lnTo>
                    <a:pt x="373" y="44"/>
                  </a:lnTo>
                  <a:lnTo>
                    <a:pt x="369" y="36"/>
                  </a:lnTo>
                  <a:lnTo>
                    <a:pt x="365" y="30"/>
                  </a:lnTo>
                  <a:lnTo>
                    <a:pt x="361" y="24"/>
                  </a:lnTo>
                  <a:lnTo>
                    <a:pt x="356" y="18"/>
                  </a:lnTo>
                  <a:lnTo>
                    <a:pt x="350" y="14"/>
                  </a:lnTo>
                  <a:lnTo>
                    <a:pt x="345" y="10"/>
                  </a:lnTo>
                  <a:lnTo>
                    <a:pt x="339" y="7"/>
                  </a:lnTo>
                  <a:lnTo>
                    <a:pt x="332" y="3"/>
                  </a:lnTo>
                  <a:lnTo>
                    <a:pt x="325" y="1"/>
                  </a:lnTo>
                  <a:lnTo>
                    <a:pt x="319" y="0"/>
                  </a:lnTo>
                  <a:lnTo>
                    <a:pt x="311" y="0"/>
                  </a:lnTo>
                  <a:lnTo>
                    <a:pt x="181" y="0"/>
                  </a:lnTo>
                  <a:lnTo>
                    <a:pt x="0" y="67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94" name="Freeform 453"/>
            <p:cNvSpPr>
              <a:spLocks/>
            </p:cNvSpPr>
            <p:nvPr/>
          </p:nvSpPr>
          <p:spPr bwMode="auto">
            <a:xfrm>
              <a:off x="3788" y="2971"/>
              <a:ext cx="79" cy="92"/>
            </a:xfrm>
            <a:custGeom>
              <a:avLst/>
              <a:gdLst>
                <a:gd name="T0" fmla="*/ 0 w 321"/>
                <a:gd name="T1" fmla="*/ 92 h 374"/>
                <a:gd name="T2" fmla="*/ 32 w 321"/>
                <a:gd name="T3" fmla="*/ 92 h 374"/>
                <a:gd name="T4" fmla="*/ 34 w 321"/>
                <a:gd name="T5" fmla="*/ 92 h 374"/>
                <a:gd name="T6" fmla="*/ 36 w 321"/>
                <a:gd name="T7" fmla="*/ 92 h 374"/>
                <a:gd name="T8" fmla="*/ 39 w 321"/>
                <a:gd name="T9" fmla="*/ 91 h 374"/>
                <a:gd name="T10" fmla="*/ 41 w 321"/>
                <a:gd name="T11" fmla="*/ 90 h 374"/>
                <a:gd name="T12" fmla="*/ 43 w 321"/>
                <a:gd name="T13" fmla="*/ 90 h 374"/>
                <a:gd name="T14" fmla="*/ 46 w 321"/>
                <a:gd name="T15" fmla="*/ 89 h 374"/>
                <a:gd name="T16" fmla="*/ 47 w 321"/>
                <a:gd name="T17" fmla="*/ 87 h 374"/>
                <a:gd name="T18" fmla="*/ 50 w 321"/>
                <a:gd name="T19" fmla="*/ 86 h 374"/>
                <a:gd name="T20" fmla="*/ 52 w 321"/>
                <a:gd name="T21" fmla="*/ 84 h 374"/>
                <a:gd name="T22" fmla="*/ 54 w 321"/>
                <a:gd name="T23" fmla="*/ 83 h 374"/>
                <a:gd name="T24" fmla="*/ 56 w 321"/>
                <a:gd name="T25" fmla="*/ 81 h 374"/>
                <a:gd name="T26" fmla="*/ 59 w 321"/>
                <a:gd name="T27" fmla="*/ 79 h 374"/>
                <a:gd name="T28" fmla="*/ 61 w 321"/>
                <a:gd name="T29" fmla="*/ 76 h 374"/>
                <a:gd name="T30" fmla="*/ 63 w 321"/>
                <a:gd name="T31" fmla="*/ 74 h 374"/>
                <a:gd name="T32" fmla="*/ 64 w 321"/>
                <a:gd name="T33" fmla="*/ 72 h 374"/>
                <a:gd name="T34" fmla="*/ 66 w 321"/>
                <a:gd name="T35" fmla="*/ 69 h 374"/>
                <a:gd name="T36" fmla="*/ 68 w 321"/>
                <a:gd name="T37" fmla="*/ 66 h 374"/>
                <a:gd name="T38" fmla="*/ 69 w 321"/>
                <a:gd name="T39" fmla="*/ 64 h 374"/>
                <a:gd name="T40" fmla="*/ 71 w 321"/>
                <a:gd name="T41" fmla="*/ 61 h 374"/>
                <a:gd name="T42" fmla="*/ 72 w 321"/>
                <a:gd name="T43" fmla="*/ 58 h 374"/>
                <a:gd name="T44" fmla="*/ 74 w 321"/>
                <a:gd name="T45" fmla="*/ 55 h 374"/>
                <a:gd name="T46" fmla="*/ 75 w 321"/>
                <a:gd name="T47" fmla="*/ 52 h 374"/>
                <a:gd name="T48" fmla="*/ 76 w 321"/>
                <a:gd name="T49" fmla="*/ 49 h 374"/>
                <a:gd name="T50" fmla="*/ 77 w 321"/>
                <a:gd name="T51" fmla="*/ 46 h 374"/>
                <a:gd name="T52" fmla="*/ 77 w 321"/>
                <a:gd name="T53" fmla="*/ 43 h 374"/>
                <a:gd name="T54" fmla="*/ 78 w 321"/>
                <a:gd name="T55" fmla="*/ 40 h 374"/>
                <a:gd name="T56" fmla="*/ 79 w 321"/>
                <a:gd name="T57" fmla="*/ 37 h 374"/>
                <a:gd name="T58" fmla="*/ 79 w 321"/>
                <a:gd name="T59" fmla="*/ 34 h 374"/>
                <a:gd name="T60" fmla="*/ 79 w 321"/>
                <a:gd name="T61" fmla="*/ 31 h 374"/>
                <a:gd name="T62" fmla="*/ 79 w 321"/>
                <a:gd name="T63" fmla="*/ 29 h 374"/>
                <a:gd name="T64" fmla="*/ 79 w 321"/>
                <a:gd name="T65" fmla="*/ 26 h 374"/>
                <a:gd name="T66" fmla="*/ 79 w 321"/>
                <a:gd name="T67" fmla="*/ 23 h 374"/>
                <a:gd name="T68" fmla="*/ 78 w 321"/>
                <a:gd name="T69" fmla="*/ 20 h 374"/>
                <a:gd name="T70" fmla="*/ 77 w 321"/>
                <a:gd name="T71" fmla="*/ 18 h 374"/>
                <a:gd name="T72" fmla="*/ 77 w 321"/>
                <a:gd name="T73" fmla="*/ 16 h 374"/>
                <a:gd name="T74" fmla="*/ 76 w 321"/>
                <a:gd name="T75" fmla="*/ 14 h 374"/>
                <a:gd name="T76" fmla="*/ 75 w 321"/>
                <a:gd name="T77" fmla="*/ 12 h 374"/>
                <a:gd name="T78" fmla="*/ 74 w 321"/>
                <a:gd name="T79" fmla="*/ 10 h 374"/>
                <a:gd name="T80" fmla="*/ 73 w 321"/>
                <a:gd name="T81" fmla="*/ 8 h 374"/>
                <a:gd name="T82" fmla="*/ 71 w 321"/>
                <a:gd name="T83" fmla="*/ 6 h 374"/>
                <a:gd name="T84" fmla="*/ 70 w 321"/>
                <a:gd name="T85" fmla="*/ 5 h 374"/>
                <a:gd name="T86" fmla="*/ 68 w 321"/>
                <a:gd name="T87" fmla="*/ 4 h 374"/>
                <a:gd name="T88" fmla="*/ 66 w 321"/>
                <a:gd name="T89" fmla="*/ 2 h 374"/>
                <a:gd name="T90" fmla="*/ 64 w 321"/>
                <a:gd name="T91" fmla="*/ 2 h 374"/>
                <a:gd name="T92" fmla="*/ 63 w 321"/>
                <a:gd name="T93" fmla="*/ 1 h 374"/>
                <a:gd name="T94" fmla="*/ 61 w 321"/>
                <a:gd name="T95" fmla="*/ 0 h 374"/>
                <a:gd name="T96" fmla="*/ 59 w 321"/>
                <a:gd name="T97" fmla="*/ 0 h 374"/>
                <a:gd name="T98" fmla="*/ 57 w 321"/>
                <a:gd name="T99" fmla="*/ 0 h 374"/>
                <a:gd name="T100" fmla="*/ 25 w 321"/>
                <a:gd name="T101" fmla="*/ 0 h 37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21" h="374">
                  <a:moveTo>
                    <a:pt x="0" y="374"/>
                  </a:moveTo>
                  <a:lnTo>
                    <a:pt x="131" y="374"/>
                  </a:lnTo>
                  <a:lnTo>
                    <a:pt x="139" y="374"/>
                  </a:lnTo>
                  <a:lnTo>
                    <a:pt x="148" y="373"/>
                  </a:lnTo>
                  <a:lnTo>
                    <a:pt x="157" y="371"/>
                  </a:lnTo>
                  <a:lnTo>
                    <a:pt x="166" y="367"/>
                  </a:lnTo>
                  <a:lnTo>
                    <a:pt x="175" y="364"/>
                  </a:lnTo>
                  <a:lnTo>
                    <a:pt x="185" y="360"/>
                  </a:lnTo>
                  <a:lnTo>
                    <a:pt x="193" y="355"/>
                  </a:lnTo>
                  <a:lnTo>
                    <a:pt x="203" y="349"/>
                  </a:lnTo>
                  <a:lnTo>
                    <a:pt x="211" y="343"/>
                  </a:lnTo>
                  <a:lnTo>
                    <a:pt x="221" y="336"/>
                  </a:lnTo>
                  <a:lnTo>
                    <a:pt x="229" y="328"/>
                  </a:lnTo>
                  <a:lnTo>
                    <a:pt x="238" y="320"/>
                  </a:lnTo>
                  <a:lnTo>
                    <a:pt x="246" y="310"/>
                  </a:lnTo>
                  <a:lnTo>
                    <a:pt x="254" y="301"/>
                  </a:lnTo>
                  <a:lnTo>
                    <a:pt x="261" y="291"/>
                  </a:lnTo>
                  <a:lnTo>
                    <a:pt x="269" y="280"/>
                  </a:lnTo>
                  <a:lnTo>
                    <a:pt x="276" y="270"/>
                  </a:lnTo>
                  <a:lnTo>
                    <a:pt x="282" y="259"/>
                  </a:lnTo>
                  <a:lnTo>
                    <a:pt x="289" y="248"/>
                  </a:lnTo>
                  <a:lnTo>
                    <a:pt x="294" y="236"/>
                  </a:lnTo>
                  <a:lnTo>
                    <a:pt x="299" y="224"/>
                  </a:lnTo>
                  <a:lnTo>
                    <a:pt x="304" y="211"/>
                  </a:lnTo>
                  <a:lnTo>
                    <a:pt x="308" y="200"/>
                  </a:lnTo>
                  <a:lnTo>
                    <a:pt x="311" y="187"/>
                  </a:lnTo>
                  <a:lnTo>
                    <a:pt x="314" y="175"/>
                  </a:lnTo>
                  <a:lnTo>
                    <a:pt x="316" y="163"/>
                  </a:lnTo>
                  <a:lnTo>
                    <a:pt x="319" y="151"/>
                  </a:lnTo>
                  <a:lnTo>
                    <a:pt x="320" y="139"/>
                  </a:lnTo>
                  <a:lnTo>
                    <a:pt x="321" y="128"/>
                  </a:lnTo>
                  <a:lnTo>
                    <a:pt x="321" y="116"/>
                  </a:lnTo>
                  <a:lnTo>
                    <a:pt x="320" y="104"/>
                  </a:lnTo>
                  <a:lnTo>
                    <a:pt x="319" y="94"/>
                  </a:lnTo>
                  <a:lnTo>
                    <a:pt x="317" y="83"/>
                  </a:lnTo>
                  <a:lnTo>
                    <a:pt x="314" y="74"/>
                  </a:lnTo>
                  <a:lnTo>
                    <a:pt x="312" y="64"/>
                  </a:lnTo>
                  <a:lnTo>
                    <a:pt x="308" y="56"/>
                  </a:lnTo>
                  <a:lnTo>
                    <a:pt x="305" y="47"/>
                  </a:lnTo>
                  <a:lnTo>
                    <a:pt x="299" y="40"/>
                  </a:lnTo>
                  <a:lnTo>
                    <a:pt x="295" y="32"/>
                  </a:lnTo>
                  <a:lnTo>
                    <a:pt x="289" y="26"/>
                  </a:lnTo>
                  <a:lnTo>
                    <a:pt x="284" y="19"/>
                  </a:lnTo>
                  <a:lnTo>
                    <a:pt x="277" y="15"/>
                  </a:lnTo>
                  <a:lnTo>
                    <a:pt x="270" y="10"/>
                  </a:lnTo>
                  <a:lnTo>
                    <a:pt x="262" y="7"/>
                  </a:lnTo>
                  <a:lnTo>
                    <a:pt x="255" y="5"/>
                  </a:lnTo>
                  <a:lnTo>
                    <a:pt x="247" y="2"/>
                  </a:lnTo>
                  <a:lnTo>
                    <a:pt x="239" y="1"/>
                  </a:lnTo>
                  <a:lnTo>
                    <a:pt x="230" y="0"/>
                  </a:lnTo>
                  <a:lnTo>
                    <a:pt x="10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95" name="Freeform 454"/>
            <p:cNvSpPr>
              <a:spLocks/>
            </p:cNvSpPr>
            <p:nvPr/>
          </p:nvSpPr>
          <p:spPr bwMode="auto">
            <a:xfrm>
              <a:off x="3788" y="2897"/>
              <a:ext cx="93" cy="166"/>
            </a:xfrm>
            <a:custGeom>
              <a:avLst/>
              <a:gdLst>
                <a:gd name="T0" fmla="*/ 56 w 382"/>
                <a:gd name="T1" fmla="*/ 74 h 673"/>
                <a:gd name="T2" fmla="*/ 58 w 382"/>
                <a:gd name="T3" fmla="*/ 74 h 673"/>
                <a:gd name="T4" fmla="*/ 60 w 382"/>
                <a:gd name="T5" fmla="*/ 74 h 673"/>
                <a:gd name="T6" fmla="*/ 62 w 382"/>
                <a:gd name="T7" fmla="*/ 73 h 673"/>
                <a:gd name="T8" fmla="*/ 64 w 382"/>
                <a:gd name="T9" fmla="*/ 72 h 673"/>
                <a:gd name="T10" fmla="*/ 66 w 382"/>
                <a:gd name="T11" fmla="*/ 72 h 673"/>
                <a:gd name="T12" fmla="*/ 68 w 382"/>
                <a:gd name="T13" fmla="*/ 71 h 673"/>
                <a:gd name="T14" fmla="*/ 70 w 382"/>
                <a:gd name="T15" fmla="*/ 69 h 673"/>
                <a:gd name="T16" fmla="*/ 71 w 382"/>
                <a:gd name="T17" fmla="*/ 68 h 673"/>
                <a:gd name="T18" fmla="*/ 74 w 382"/>
                <a:gd name="T19" fmla="*/ 67 h 673"/>
                <a:gd name="T20" fmla="*/ 75 w 382"/>
                <a:gd name="T21" fmla="*/ 65 h 673"/>
                <a:gd name="T22" fmla="*/ 77 w 382"/>
                <a:gd name="T23" fmla="*/ 63 h 673"/>
                <a:gd name="T24" fmla="*/ 79 w 382"/>
                <a:gd name="T25" fmla="*/ 61 h 673"/>
                <a:gd name="T26" fmla="*/ 80 w 382"/>
                <a:gd name="T27" fmla="*/ 59 h 673"/>
                <a:gd name="T28" fmla="*/ 82 w 382"/>
                <a:gd name="T29" fmla="*/ 57 h 673"/>
                <a:gd name="T30" fmla="*/ 84 w 382"/>
                <a:gd name="T31" fmla="*/ 55 h 673"/>
                <a:gd name="T32" fmla="*/ 85 w 382"/>
                <a:gd name="T33" fmla="*/ 52 h 673"/>
                <a:gd name="T34" fmla="*/ 86 w 382"/>
                <a:gd name="T35" fmla="*/ 50 h 673"/>
                <a:gd name="T36" fmla="*/ 88 w 382"/>
                <a:gd name="T37" fmla="*/ 47 h 673"/>
                <a:gd name="T38" fmla="*/ 89 w 382"/>
                <a:gd name="T39" fmla="*/ 45 h 673"/>
                <a:gd name="T40" fmla="*/ 90 w 382"/>
                <a:gd name="T41" fmla="*/ 42 h 673"/>
                <a:gd name="T42" fmla="*/ 91 w 382"/>
                <a:gd name="T43" fmla="*/ 39 h 673"/>
                <a:gd name="T44" fmla="*/ 91 w 382"/>
                <a:gd name="T45" fmla="*/ 37 h 673"/>
                <a:gd name="T46" fmla="*/ 92 w 382"/>
                <a:gd name="T47" fmla="*/ 34 h 673"/>
                <a:gd name="T48" fmla="*/ 93 w 382"/>
                <a:gd name="T49" fmla="*/ 32 h 673"/>
                <a:gd name="T50" fmla="*/ 93 w 382"/>
                <a:gd name="T51" fmla="*/ 29 h 673"/>
                <a:gd name="T52" fmla="*/ 93 w 382"/>
                <a:gd name="T53" fmla="*/ 27 h 673"/>
                <a:gd name="T54" fmla="*/ 93 w 382"/>
                <a:gd name="T55" fmla="*/ 24 h 673"/>
                <a:gd name="T56" fmla="*/ 93 w 382"/>
                <a:gd name="T57" fmla="*/ 22 h 673"/>
                <a:gd name="T58" fmla="*/ 93 w 382"/>
                <a:gd name="T59" fmla="*/ 19 h 673"/>
                <a:gd name="T60" fmla="*/ 93 w 382"/>
                <a:gd name="T61" fmla="*/ 17 h 673"/>
                <a:gd name="T62" fmla="*/ 92 w 382"/>
                <a:gd name="T63" fmla="*/ 15 h 673"/>
                <a:gd name="T64" fmla="*/ 92 w 382"/>
                <a:gd name="T65" fmla="*/ 13 h 673"/>
                <a:gd name="T66" fmla="*/ 91 w 382"/>
                <a:gd name="T67" fmla="*/ 11 h 673"/>
                <a:gd name="T68" fmla="*/ 90 w 382"/>
                <a:gd name="T69" fmla="*/ 9 h 673"/>
                <a:gd name="T70" fmla="*/ 89 w 382"/>
                <a:gd name="T71" fmla="*/ 8 h 673"/>
                <a:gd name="T72" fmla="*/ 88 w 382"/>
                <a:gd name="T73" fmla="*/ 6 h 673"/>
                <a:gd name="T74" fmla="*/ 87 w 382"/>
                <a:gd name="T75" fmla="*/ 5 h 673"/>
                <a:gd name="T76" fmla="*/ 85 w 382"/>
                <a:gd name="T77" fmla="*/ 3 h 673"/>
                <a:gd name="T78" fmla="*/ 84 w 382"/>
                <a:gd name="T79" fmla="*/ 2 h 673"/>
                <a:gd name="T80" fmla="*/ 83 w 382"/>
                <a:gd name="T81" fmla="*/ 2 h 673"/>
                <a:gd name="T82" fmla="*/ 81 w 382"/>
                <a:gd name="T83" fmla="*/ 1 h 673"/>
                <a:gd name="T84" fmla="*/ 79 w 382"/>
                <a:gd name="T85" fmla="*/ 0 h 673"/>
                <a:gd name="T86" fmla="*/ 78 w 382"/>
                <a:gd name="T87" fmla="*/ 0 h 673"/>
                <a:gd name="T88" fmla="*/ 76 w 382"/>
                <a:gd name="T89" fmla="*/ 0 h 673"/>
                <a:gd name="T90" fmla="*/ 44 w 382"/>
                <a:gd name="T91" fmla="*/ 0 h 673"/>
                <a:gd name="T92" fmla="*/ 0 w 382"/>
                <a:gd name="T93" fmla="*/ 166 h 67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82" h="673">
                  <a:moveTo>
                    <a:pt x="230" y="299"/>
                  </a:moveTo>
                  <a:lnTo>
                    <a:pt x="238" y="299"/>
                  </a:lnTo>
                  <a:lnTo>
                    <a:pt x="246" y="298"/>
                  </a:lnTo>
                  <a:lnTo>
                    <a:pt x="254" y="296"/>
                  </a:lnTo>
                  <a:lnTo>
                    <a:pt x="262" y="293"/>
                  </a:lnTo>
                  <a:lnTo>
                    <a:pt x="270" y="290"/>
                  </a:lnTo>
                  <a:lnTo>
                    <a:pt x="278" y="286"/>
                  </a:lnTo>
                  <a:lnTo>
                    <a:pt x="286" y="281"/>
                  </a:lnTo>
                  <a:lnTo>
                    <a:pt x="293" y="276"/>
                  </a:lnTo>
                  <a:lnTo>
                    <a:pt x="302" y="270"/>
                  </a:lnTo>
                  <a:lnTo>
                    <a:pt x="309" y="263"/>
                  </a:lnTo>
                  <a:lnTo>
                    <a:pt x="316" y="256"/>
                  </a:lnTo>
                  <a:lnTo>
                    <a:pt x="324" y="248"/>
                  </a:lnTo>
                  <a:lnTo>
                    <a:pt x="330" y="240"/>
                  </a:lnTo>
                  <a:lnTo>
                    <a:pt x="337" y="230"/>
                  </a:lnTo>
                  <a:lnTo>
                    <a:pt x="343" y="222"/>
                  </a:lnTo>
                  <a:lnTo>
                    <a:pt x="349" y="212"/>
                  </a:lnTo>
                  <a:lnTo>
                    <a:pt x="355" y="203"/>
                  </a:lnTo>
                  <a:lnTo>
                    <a:pt x="360" y="192"/>
                  </a:lnTo>
                  <a:lnTo>
                    <a:pt x="364" y="182"/>
                  </a:lnTo>
                  <a:lnTo>
                    <a:pt x="368" y="171"/>
                  </a:lnTo>
                  <a:lnTo>
                    <a:pt x="373" y="160"/>
                  </a:lnTo>
                  <a:lnTo>
                    <a:pt x="375" y="150"/>
                  </a:lnTo>
                  <a:lnTo>
                    <a:pt x="378" y="139"/>
                  </a:lnTo>
                  <a:lnTo>
                    <a:pt x="380" y="129"/>
                  </a:lnTo>
                  <a:lnTo>
                    <a:pt x="381" y="118"/>
                  </a:lnTo>
                  <a:lnTo>
                    <a:pt x="382" y="108"/>
                  </a:lnTo>
                  <a:lnTo>
                    <a:pt x="382" y="98"/>
                  </a:lnTo>
                  <a:lnTo>
                    <a:pt x="382" y="88"/>
                  </a:lnTo>
                  <a:lnTo>
                    <a:pt x="381" y="79"/>
                  </a:lnTo>
                  <a:lnTo>
                    <a:pt x="380" y="69"/>
                  </a:lnTo>
                  <a:lnTo>
                    <a:pt x="378" y="61"/>
                  </a:lnTo>
                  <a:lnTo>
                    <a:pt x="376" y="52"/>
                  </a:lnTo>
                  <a:lnTo>
                    <a:pt x="373" y="45"/>
                  </a:lnTo>
                  <a:lnTo>
                    <a:pt x="369" y="37"/>
                  </a:lnTo>
                  <a:lnTo>
                    <a:pt x="365" y="31"/>
                  </a:lnTo>
                  <a:lnTo>
                    <a:pt x="361" y="25"/>
                  </a:lnTo>
                  <a:lnTo>
                    <a:pt x="356" y="19"/>
                  </a:lnTo>
                  <a:lnTo>
                    <a:pt x="350" y="14"/>
                  </a:lnTo>
                  <a:lnTo>
                    <a:pt x="345" y="10"/>
                  </a:lnTo>
                  <a:lnTo>
                    <a:pt x="339" y="7"/>
                  </a:lnTo>
                  <a:lnTo>
                    <a:pt x="332" y="4"/>
                  </a:lnTo>
                  <a:lnTo>
                    <a:pt x="325" y="2"/>
                  </a:lnTo>
                  <a:lnTo>
                    <a:pt x="319" y="1"/>
                  </a:lnTo>
                  <a:lnTo>
                    <a:pt x="311" y="0"/>
                  </a:lnTo>
                  <a:lnTo>
                    <a:pt x="181" y="0"/>
                  </a:lnTo>
                  <a:lnTo>
                    <a:pt x="0" y="67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96" name="Line 455"/>
            <p:cNvSpPr>
              <a:spLocks noChangeShapeType="1"/>
            </p:cNvSpPr>
            <p:nvPr/>
          </p:nvSpPr>
          <p:spPr bwMode="auto">
            <a:xfrm flipV="1">
              <a:off x="398" y="2207"/>
              <a:ext cx="116" cy="1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97" name="Freeform 456"/>
            <p:cNvSpPr>
              <a:spLocks/>
            </p:cNvSpPr>
            <p:nvPr/>
          </p:nvSpPr>
          <p:spPr bwMode="auto">
            <a:xfrm>
              <a:off x="468" y="2217"/>
              <a:ext cx="169" cy="170"/>
            </a:xfrm>
            <a:custGeom>
              <a:avLst/>
              <a:gdLst>
                <a:gd name="T0" fmla="*/ 0 w 685"/>
                <a:gd name="T1" fmla="*/ 170 h 686"/>
                <a:gd name="T2" fmla="*/ 133 w 685"/>
                <a:gd name="T3" fmla="*/ 36 h 686"/>
                <a:gd name="T4" fmla="*/ 169 w 685"/>
                <a:gd name="T5" fmla="*/ 0 h 6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5" h="686">
                  <a:moveTo>
                    <a:pt x="0" y="686"/>
                  </a:moveTo>
                  <a:lnTo>
                    <a:pt x="539" y="146"/>
                  </a:lnTo>
                  <a:lnTo>
                    <a:pt x="68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98" name="Line 457"/>
            <p:cNvSpPr>
              <a:spLocks noChangeShapeType="1"/>
            </p:cNvSpPr>
            <p:nvPr/>
          </p:nvSpPr>
          <p:spPr bwMode="auto">
            <a:xfrm flipV="1">
              <a:off x="433" y="2411"/>
              <a:ext cx="144" cy="1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299" name="Freeform 458"/>
            <p:cNvSpPr>
              <a:spLocks/>
            </p:cNvSpPr>
            <p:nvPr/>
          </p:nvSpPr>
          <p:spPr bwMode="auto">
            <a:xfrm>
              <a:off x="577" y="2241"/>
              <a:ext cx="168" cy="170"/>
            </a:xfrm>
            <a:custGeom>
              <a:avLst/>
              <a:gdLst>
                <a:gd name="T0" fmla="*/ 168 w 683"/>
                <a:gd name="T1" fmla="*/ 0 h 683"/>
                <a:gd name="T2" fmla="*/ 25 w 683"/>
                <a:gd name="T3" fmla="*/ 145 h 683"/>
                <a:gd name="T4" fmla="*/ 0 w 683"/>
                <a:gd name="T5" fmla="*/ 170 h 6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3" h="683">
                  <a:moveTo>
                    <a:pt x="683" y="0"/>
                  </a:moveTo>
                  <a:lnTo>
                    <a:pt x="102" y="581"/>
                  </a:lnTo>
                  <a:lnTo>
                    <a:pt x="0" y="68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00" name="Line 459"/>
            <p:cNvSpPr>
              <a:spLocks noChangeShapeType="1"/>
            </p:cNvSpPr>
            <p:nvPr/>
          </p:nvSpPr>
          <p:spPr bwMode="auto">
            <a:xfrm flipV="1">
              <a:off x="507" y="2519"/>
              <a:ext cx="94" cy="9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01" name="Freeform 460"/>
            <p:cNvSpPr>
              <a:spLocks/>
            </p:cNvSpPr>
            <p:nvPr/>
          </p:nvSpPr>
          <p:spPr bwMode="auto">
            <a:xfrm>
              <a:off x="601" y="2318"/>
              <a:ext cx="201" cy="201"/>
            </a:xfrm>
            <a:custGeom>
              <a:avLst/>
              <a:gdLst>
                <a:gd name="T0" fmla="*/ 201 w 812"/>
                <a:gd name="T1" fmla="*/ 0 h 812"/>
                <a:gd name="T2" fmla="*/ 107 w 812"/>
                <a:gd name="T3" fmla="*/ 94 h 812"/>
                <a:gd name="T4" fmla="*/ 0 w 812"/>
                <a:gd name="T5" fmla="*/ 201 h 8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2" h="812">
                  <a:moveTo>
                    <a:pt x="812" y="0"/>
                  </a:moveTo>
                  <a:lnTo>
                    <a:pt x="434" y="378"/>
                  </a:lnTo>
                  <a:lnTo>
                    <a:pt x="0" y="81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02" name="Line 461"/>
            <p:cNvSpPr>
              <a:spLocks noChangeShapeType="1"/>
            </p:cNvSpPr>
            <p:nvPr/>
          </p:nvSpPr>
          <p:spPr bwMode="auto">
            <a:xfrm flipV="1">
              <a:off x="620" y="2430"/>
              <a:ext cx="203" cy="20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03" name="Line 462"/>
            <p:cNvSpPr>
              <a:spLocks noChangeShapeType="1"/>
            </p:cNvSpPr>
            <p:nvPr/>
          </p:nvSpPr>
          <p:spPr bwMode="auto">
            <a:xfrm flipV="1">
              <a:off x="2009" y="3204"/>
              <a:ext cx="184" cy="18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04" name="Line 463"/>
            <p:cNvSpPr>
              <a:spLocks noChangeShapeType="1"/>
            </p:cNvSpPr>
            <p:nvPr/>
          </p:nvSpPr>
          <p:spPr bwMode="auto">
            <a:xfrm flipV="1">
              <a:off x="1976" y="3540"/>
              <a:ext cx="12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05" name="Freeform 464"/>
            <p:cNvSpPr>
              <a:spLocks/>
            </p:cNvSpPr>
            <p:nvPr/>
          </p:nvSpPr>
          <p:spPr bwMode="auto">
            <a:xfrm>
              <a:off x="1988" y="3171"/>
              <a:ext cx="369" cy="369"/>
            </a:xfrm>
            <a:custGeom>
              <a:avLst/>
              <a:gdLst>
                <a:gd name="T0" fmla="*/ 369 w 1492"/>
                <a:gd name="T1" fmla="*/ 0 h 1493"/>
                <a:gd name="T2" fmla="*/ 356 w 1492"/>
                <a:gd name="T3" fmla="*/ 13 h 1493"/>
                <a:gd name="T4" fmla="*/ 0 w 1492"/>
                <a:gd name="T5" fmla="*/ 369 h 14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92" h="1493">
                  <a:moveTo>
                    <a:pt x="1492" y="0"/>
                  </a:moveTo>
                  <a:lnTo>
                    <a:pt x="1440" y="52"/>
                  </a:lnTo>
                  <a:lnTo>
                    <a:pt x="0" y="149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06" name="Line 465"/>
            <p:cNvSpPr>
              <a:spLocks noChangeShapeType="1"/>
            </p:cNvSpPr>
            <p:nvPr/>
          </p:nvSpPr>
          <p:spPr bwMode="auto">
            <a:xfrm flipV="1">
              <a:off x="1997" y="3540"/>
              <a:ext cx="125" cy="1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07" name="Freeform 466"/>
            <p:cNvSpPr>
              <a:spLocks/>
            </p:cNvSpPr>
            <p:nvPr/>
          </p:nvSpPr>
          <p:spPr bwMode="auto">
            <a:xfrm>
              <a:off x="2122" y="3192"/>
              <a:ext cx="348" cy="348"/>
            </a:xfrm>
            <a:custGeom>
              <a:avLst/>
              <a:gdLst>
                <a:gd name="T0" fmla="*/ 348 w 1407"/>
                <a:gd name="T1" fmla="*/ 0 h 1407"/>
                <a:gd name="T2" fmla="*/ 224 w 1407"/>
                <a:gd name="T3" fmla="*/ 124 h 1407"/>
                <a:gd name="T4" fmla="*/ 0 w 1407"/>
                <a:gd name="T5" fmla="*/ 348 h 14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7" h="1407">
                  <a:moveTo>
                    <a:pt x="1407" y="0"/>
                  </a:moveTo>
                  <a:lnTo>
                    <a:pt x="904" y="503"/>
                  </a:lnTo>
                  <a:lnTo>
                    <a:pt x="0" y="140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08" name="Line 467"/>
            <p:cNvSpPr>
              <a:spLocks noChangeShapeType="1"/>
            </p:cNvSpPr>
            <p:nvPr/>
          </p:nvSpPr>
          <p:spPr bwMode="auto">
            <a:xfrm flipV="1">
              <a:off x="2042" y="3540"/>
              <a:ext cx="211" cy="2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09" name="Freeform 468"/>
            <p:cNvSpPr>
              <a:spLocks/>
            </p:cNvSpPr>
            <p:nvPr/>
          </p:nvSpPr>
          <p:spPr bwMode="auto">
            <a:xfrm>
              <a:off x="2253" y="3237"/>
              <a:ext cx="304" cy="303"/>
            </a:xfrm>
            <a:custGeom>
              <a:avLst/>
              <a:gdLst>
                <a:gd name="T0" fmla="*/ 304 w 1224"/>
                <a:gd name="T1" fmla="*/ 0 h 1224"/>
                <a:gd name="T2" fmla="*/ 91 w 1224"/>
                <a:gd name="T3" fmla="*/ 212 h 1224"/>
                <a:gd name="T4" fmla="*/ 0 w 1224"/>
                <a:gd name="T5" fmla="*/ 303 h 12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4" h="1224">
                  <a:moveTo>
                    <a:pt x="1224" y="0"/>
                  </a:moveTo>
                  <a:lnTo>
                    <a:pt x="367" y="857"/>
                  </a:lnTo>
                  <a:lnTo>
                    <a:pt x="0" y="122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10" name="Line 469"/>
            <p:cNvSpPr>
              <a:spLocks noChangeShapeType="1"/>
            </p:cNvSpPr>
            <p:nvPr/>
          </p:nvSpPr>
          <p:spPr bwMode="auto">
            <a:xfrm flipV="1">
              <a:off x="2106" y="3584"/>
              <a:ext cx="239" cy="2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11" name="Freeform 470"/>
            <p:cNvSpPr>
              <a:spLocks/>
            </p:cNvSpPr>
            <p:nvPr/>
          </p:nvSpPr>
          <p:spPr bwMode="auto">
            <a:xfrm>
              <a:off x="2345" y="3301"/>
              <a:ext cx="281" cy="283"/>
            </a:xfrm>
            <a:custGeom>
              <a:avLst/>
              <a:gdLst>
                <a:gd name="T0" fmla="*/ 281 w 1137"/>
                <a:gd name="T1" fmla="*/ 0 h 1138"/>
                <a:gd name="T2" fmla="*/ 42 w 1137"/>
                <a:gd name="T3" fmla="*/ 241 h 1138"/>
                <a:gd name="T4" fmla="*/ 0 w 1137"/>
                <a:gd name="T5" fmla="*/ 283 h 1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7" h="1138">
                  <a:moveTo>
                    <a:pt x="1137" y="0"/>
                  </a:moveTo>
                  <a:lnTo>
                    <a:pt x="169" y="968"/>
                  </a:lnTo>
                  <a:lnTo>
                    <a:pt x="0" y="113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12" name="Line 471"/>
            <p:cNvSpPr>
              <a:spLocks noChangeShapeType="1"/>
            </p:cNvSpPr>
            <p:nvPr/>
          </p:nvSpPr>
          <p:spPr bwMode="auto">
            <a:xfrm flipV="1">
              <a:off x="2186" y="3716"/>
              <a:ext cx="159" cy="15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13" name="Line 472"/>
            <p:cNvSpPr>
              <a:spLocks noChangeShapeType="1"/>
            </p:cNvSpPr>
            <p:nvPr/>
          </p:nvSpPr>
          <p:spPr bwMode="auto">
            <a:xfrm flipV="1">
              <a:off x="2631" y="3381"/>
              <a:ext cx="47" cy="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14" name="Freeform 473"/>
            <p:cNvSpPr>
              <a:spLocks/>
            </p:cNvSpPr>
            <p:nvPr/>
          </p:nvSpPr>
          <p:spPr bwMode="auto">
            <a:xfrm>
              <a:off x="2345" y="3480"/>
              <a:ext cx="236" cy="236"/>
            </a:xfrm>
            <a:custGeom>
              <a:avLst/>
              <a:gdLst>
                <a:gd name="T0" fmla="*/ 0 w 955"/>
                <a:gd name="T1" fmla="*/ 236 h 956"/>
                <a:gd name="T2" fmla="*/ 174 w 955"/>
                <a:gd name="T3" fmla="*/ 61 h 956"/>
                <a:gd name="T4" fmla="*/ 236 w 955"/>
                <a:gd name="T5" fmla="*/ 0 h 9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5" h="956">
                  <a:moveTo>
                    <a:pt x="0" y="956"/>
                  </a:moveTo>
                  <a:lnTo>
                    <a:pt x="706" y="249"/>
                  </a:lnTo>
                  <a:lnTo>
                    <a:pt x="95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15" name="Freeform 474"/>
            <p:cNvSpPr>
              <a:spLocks/>
            </p:cNvSpPr>
            <p:nvPr/>
          </p:nvSpPr>
          <p:spPr bwMode="auto">
            <a:xfrm>
              <a:off x="2288" y="3612"/>
              <a:ext cx="293" cy="294"/>
            </a:xfrm>
            <a:custGeom>
              <a:avLst/>
              <a:gdLst>
                <a:gd name="T0" fmla="*/ 0 w 1188"/>
                <a:gd name="T1" fmla="*/ 294 h 1189"/>
                <a:gd name="T2" fmla="*/ 57 w 1188"/>
                <a:gd name="T3" fmla="*/ 237 h 1189"/>
                <a:gd name="T4" fmla="*/ 293 w 1188"/>
                <a:gd name="T5" fmla="*/ 0 h 1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8" h="1189">
                  <a:moveTo>
                    <a:pt x="0" y="1189"/>
                  </a:moveTo>
                  <a:lnTo>
                    <a:pt x="233" y="957"/>
                  </a:lnTo>
                  <a:lnTo>
                    <a:pt x="118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16" name="Line 475"/>
            <p:cNvSpPr>
              <a:spLocks noChangeShapeType="1"/>
            </p:cNvSpPr>
            <p:nvPr/>
          </p:nvSpPr>
          <p:spPr bwMode="auto">
            <a:xfrm flipV="1">
              <a:off x="2425" y="3651"/>
              <a:ext cx="250" cy="2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17" name="Line 476"/>
            <p:cNvSpPr>
              <a:spLocks noChangeShapeType="1"/>
            </p:cNvSpPr>
            <p:nvPr/>
          </p:nvSpPr>
          <p:spPr bwMode="auto">
            <a:xfrm flipV="1">
              <a:off x="4642" y="2109"/>
              <a:ext cx="89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18" name="Line 477"/>
            <p:cNvSpPr>
              <a:spLocks noChangeShapeType="1"/>
            </p:cNvSpPr>
            <p:nvPr/>
          </p:nvSpPr>
          <p:spPr bwMode="auto">
            <a:xfrm flipV="1">
              <a:off x="4651" y="2042"/>
              <a:ext cx="281" cy="28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19" name="Line 478"/>
            <p:cNvSpPr>
              <a:spLocks noChangeShapeType="1"/>
            </p:cNvSpPr>
            <p:nvPr/>
          </p:nvSpPr>
          <p:spPr bwMode="auto">
            <a:xfrm flipV="1">
              <a:off x="4590" y="2500"/>
              <a:ext cx="16" cy="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20" name="Freeform 479"/>
            <p:cNvSpPr>
              <a:spLocks/>
            </p:cNvSpPr>
            <p:nvPr/>
          </p:nvSpPr>
          <p:spPr bwMode="auto">
            <a:xfrm>
              <a:off x="4783" y="2056"/>
              <a:ext cx="267" cy="267"/>
            </a:xfrm>
            <a:custGeom>
              <a:avLst/>
              <a:gdLst>
                <a:gd name="T0" fmla="*/ 267 w 1074"/>
                <a:gd name="T1" fmla="*/ 0 h 1075"/>
                <a:gd name="T2" fmla="*/ 162 w 1074"/>
                <a:gd name="T3" fmla="*/ 105 h 1075"/>
                <a:gd name="T4" fmla="*/ 0 w 1074"/>
                <a:gd name="T5" fmla="*/ 267 h 10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4" h="1075">
                  <a:moveTo>
                    <a:pt x="1074" y="0"/>
                  </a:moveTo>
                  <a:lnTo>
                    <a:pt x="651" y="424"/>
                  </a:lnTo>
                  <a:lnTo>
                    <a:pt x="0" y="107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21" name="Line 480"/>
            <p:cNvSpPr>
              <a:spLocks noChangeShapeType="1"/>
            </p:cNvSpPr>
            <p:nvPr/>
          </p:nvSpPr>
          <p:spPr bwMode="auto">
            <a:xfrm flipV="1">
              <a:off x="4630" y="2500"/>
              <a:ext cx="108" cy="1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22" name="Freeform 481"/>
            <p:cNvSpPr>
              <a:spLocks/>
            </p:cNvSpPr>
            <p:nvPr/>
          </p:nvSpPr>
          <p:spPr bwMode="auto">
            <a:xfrm>
              <a:off x="4916" y="2097"/>
              <a:ext cx="224" cy="226"/>
            </a:xfrm>
            <a:custGeom>
              <a:avLst/>
              <a:gdLst>
                <a:gd name="T0" fmla="*/ 224 w 907"/>
                <a:gd name="T1" fmla="*/ 0 h 907"/>
                <a:gd name="T2" fmla="*/ 28 w 907"/>
                <a:gd name="T3" fmla="*/ 198 h 907"/>
                <a:gd name="T4" fmla="*/ 0 w 907"/>
                <a:gd name="T5" fmla="*/ 226 h 9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7" h="907">
                  <a:moveTo>
                    <a:pt x="907" y="0"/>
                  </a:moveTo>
                  <a:lnTo>
                    <a:pt x="114" y="793"/>
                  </a:lnTo>
                  <a:lnTo>
                    <a:pt x="0" y="90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23" name="Line 482"/>
            <p:cNvSpPr>
              <a:spLocks noChangeShapeType="1"/>
            </p:cNvSpPr>
            <p:nvPr/>
          </p:nvSpPr>
          <p:spPr bwMode="auto">
            <a:xfrm flipV="1">
              <a:off x="4691" y="2500"/>
              <a:ext cx="180" cy="18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24" name="Line 483"/>
            <p:cNvSpPr>
              <a:spLocks noChangeShapeType="1"/>
            </p:cNvSpPr>
            <p:nvPr/>
          </p:nvSpPr>
          <p:spPr bwMode="auto">
            <a:xfrm flipV="1">
              <a:off x="5048" y="2158"/>
              <a:ext cx="165" cy="1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25" name="Line 484"/>
            <p:cNvSpPr>
              <a:spLocks noChangeShapeType="1"/>
            </p:cNvSpPr>
            <p:nvPr/>
          </p:nvSpPr>
          <p:spPr bwMode="auto">
            <a:xfrm flipV="1">
              <a:off x="4767" y="2560"/>
              <a:ext cx="177" cy="17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26" name="Line 485"/>
            <p:cNvSpPr>
              <a:spLocks noChangeShapeType="1"/>
            </p:cNvSpPr>
            <p:nvPr/>
          </p:nvSpPr>
          <p:spPr bwMode="auto">
            <a:xfrm flipV="1">
              <a:off x="5182" y="2234"/>
              <a:ext cx="88" cy="8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27" name="Line 486"/>
            <p:cNvSpPr>
              <a:spLocks noChangeShapeType="1"/>
            </p:cNvSpPr>
            <p:nvPr/>
          </p:nvSpPr>
          <p:spPr bwMode="auto">
            <a:xfrm flipV="1">
              <a:off x="4944" y="2500"/>
              <a:ext cx="61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28" name="Freeform 487"/>
            <p:cNvSpPr>
              <a:spLocks/>
            </p:cNvSpPr>
            <p:nvPr/>
          </p:nvSpPr>
          <p:spPr bwMode="auto">
            <a:xfrm>
              <a:off x="4864" y="2500"/>
              <a:ext cx="273" cy="272"/>
            </a:xfrm>
            <a:custGeom>
              <a:avLst/>
              <a:gdLst>
                <a:gd name="T0" fmla="*/ 0 w 1101"/>
                <a:gd name="T1" fmla="*/ 272 h 1100"/>
                <a:gd name="T2" fmla="*/ 80 w 1101"/>
                <a:gd name="T3" fmla="*/ 193 h 1100"/>
                <a:gd name="T4" fmla="*/ 273 w 1101"/>
                <a:gd name="T5" fmla="*/ 0 h 1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1" h="1100">
                  <a:moveTo>
                    <a:pt x="0" y="1100"/>
                  </a:moveTo>
                  <a:lnTo>
                    <a:pt x="322" y="779"/>
                  </a:lnTo>
                  <a:lnTo>
                    <a:pt x="1101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29" name="Line 488"/>
            <p:cNvSpPr>
              <a:spLocks noChangeShapeType="1"/>
            </p:cNvSpPr>
            <p:nvPr/>
          </p:nvSpPr>
          <p:spPr bwMode="auto">
            <a:xfrm flipV="1">
              <a:off x="4993" y="2500"/>
              <a:ext cx="277" cy="2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30" name="Freeform 489"/>
            <p:cNvSpPr>
              <a:spLocks/>
            </p:cNvSpPr>
            <p:nvPr/>
          </p:nvSpPr>
          <p:spPr bwMode="auto">
            <a:xfrm>
              <a:off x="4585" y="2042"/>
              <a:ext cx="718" cy="281"/>
            </a:xfrm>
            <a:custGeom>
              <a:avLst/>
              <a:gdLst>
                <a:gd name="T0" fmla="*/ 715 w 2899"/>
                <a:gd name="T1" fmla="*/ 268 h 1135"/>
                <a:gd name="T2" fmla="*/ 709 w 2899"/>
                <a:gd name="T3" fmla="*/ 251 h 1135"/>
                <a:gd name="T4" fmla="*/ 703 w 2899"/>
                <a:gd name="T5" fmla="*/ 234 h 1135"/>
                <a:gd name="T6" fmla="*/ 696 w 2899"/>
                <a:gd name="T7" fmla="*/ 218 h 1135"/>
                <a:gd name="T8" fmla="*/ 689 w 2899"/>
                <a:gd name="T9" fmla="*/ 202 h 1135"/>
                <a:gd name="T10" fmla="*/ 680 w 2899"/>
                <a:gd name="T11" fmla="*/ 187 h 1135"/>
                <a:gd name="T12" fmla="*/ 671 w 2899"/>
                <a:gd name="T13" fmla="*/ 171 h 1135"/>
                <a:gd name="T14" fmla="*/ 662 w 2899"/>
                <a:gd name="T15" fmla="*/ 157 h 1135"/>
                <a:gd name="T16" fmla="*/ 651 w 2899"/>
                <a:gd name="T17" fmla="*/ 143 h 1135"/>
                <a:gd name="T18" fmla="*/ 640 w 2899"/>
                <a:gd name="T19" fmla="*/ 129 h 1135"/>
                <a:gd name="T20" fmla="*/ 628 w 2899"/>
                <a:gd name="T21" fmla="*/ 116 h 1135"/>
                <a:gd name="T22" fmla="*/ 615 w 2899"/>
                <a:gd name="T23" fmla="*/ 103 h 1135"/>
                <a:gd name="T24" fmla="*/ 602 w 2899"/>
                <a:gd name="T25" fmla="*/ 91 h 1135"/>
                <a:gd name="T26" fmla="*/ 589 w 2899"/>
                <a:gd name="T27" fmla="*/ 80 h 1135"/>
                <a:gd name="T28" fmla="*/ 575 w 2899"/>
                <a:gd name="T29" fmla="*/ 69 h 1135"/>
                <a:gd name="T30" fmla="*/ 560 w 2899"/>
                <a:gd name="T31" fmla="*/ 59 h 1135"/>
                <a:gd name="T32" fmla="*/ 545 w 2899"/>
                <a:gd name="T33" fmla="*/ 50 h 1135"/>
                <a:gd name="T34" fmla="*/ 529 w 2899"/>
                <a:gd name="T35" fmla="*/ 41 h 1135"/>
                <a:gd name="T36" fmla="*/ 514 w 2899"/>
                <a:gd name="T37" fmla="*/ 33 h 1135"/>
                <a:gd name="T38" fmla="*/ 497 w 2899"/>
                <a:gd name="T39" fmla="*/ 27 h 1135"/>
                <a:gd name="T40" fmla="*/ 481 w 2899"/>
                <a:gd name="T41" fmla="*/ 20 h 1135"/>
                <a:gd name="T42" fmla="*/ 464 w 2899"/>
                <a:gd name="T43" fmla="*/ 15 h 1135"/>
                <a:gd name="T44" fmla="*/ 447 w 2899"/>
                <a:gd name="T45" fmla="*/ 10 h 1135"/>
                <a:gd name="T46" fmla="*/ 429 w 2899"/>
                <a:gd name="T47" fmla="*/ 6 h 1135"/>
                <a:gd name="T48" fmla="*/ 412 w 2899"/>
                <a:gd name="T49" fmla="*/ 3 h 1135"/>
                <a:gd name="T50" fmla="*/ 395 w 2899"/>
                <a:gd name="T51" fmla="*/ 1 h 1135"/>
                <a:gd name="T52" fmla="*/ 377 w 2899"/>
                <a:gd name="T53" fmla="*/ 0 h 1135"/>
                <a:gd name="T54" fmla="*/ 359 w 2899"/>
                <a:gd name="T55" fmla="*/ 0 h 1135"/>
                <a:gd name="T56" fmla="*/ 342 w 2899"/>
                <a:gd name="T57" fmla="*/ 0 h 1135"/>
                <a:gd name="T58" fmla="*/ 324 w 2899"/>
                <a:gd name="T59" fmla="*/ 1 h 1135"/>
                <a:gd name="T60" fmla="*/ 306 w 2899"/>
                <a:gd name="T61" fmla="*/ 3 h 1135"/>
                <a:gd name="T62" fmla="*/ 289 w 2899"/>
                <a:gd name="T63" fmla="*/ 6 h 1135"/>
                <a:gd name="T64" fmla="*/ 271 w 2899"/>
                <a:gd name="T65" fmla="*/ 10 h 1135"/>
                <a:gd name="T66" fmla="*/ 255 w 2899"/>
                <a:gd name="T67" fmla="*/ 15 h 1135"/>
                <a:gd name="T68" fmla="*/ 238 w 2899"/>
                <a:gd name="T69" fmla="*/ 20 h 1135"/>
                <a:gd name="T70" fmla="*/ 221 w 2899"/>
                <a:gd name="T71" fmla="*/ 27 h 1135"/>
                <a:gd name="T72" fmla="*/ 205 w 2899"/>
                <a:gd name="T73" fmla="*/ 33 h 1135"/>
                <a:gd name="T74" fmla="*/ 189 w 2899"/>
                <a:gd name="T75" fmla="*/ 41 h 1135"/>
                <a:gd name="T76" fmla="*/ 173 w 2899"/>
                <a:gd name="T77" fmla="*/ 50 h 1135"/>
                <a:gd name="T78" fmla="*/ 158 w 2899"/>
                <a:gd name="T79" fmla="*/ 59 h 1135"/>
                <a:gd name="T80" fmla="*/ 144 w 2899"/>
                <a:gd name="T81" fmla="*/ 69 h 1135"/>
                <a:gd name="T82" fmla="*/ 129 w 2899"/>
                <a:gd name="T83" fmla="*/ 80 h 1135"/>
                <a:gd name="T84" fmla="*/ 116 w 2899"/>
                <a:gd name="T85" fmla="*/ 91 h 1135"/>
                <a:gd name="T86" fmla="*/ 103 w 2899"/>
                <a:gd name="T87" fmla="*/ 103 h 1135"/>
                <a:gd name="T88" fmla="*/ 90 w 2899"/>
                <a:gd name="T89" fmla="*/ 116 h 1135"/>
                <a:gd name="T90" fmla="*/ 79 w 2899"/>
                <a:gd name="T91" fmla="*/ 129 h 1135"/>
                <a:gd name="T92" fmla="*/ 67 w 2899"/>
                <a:gd name="T93" fmla="*/ 143 h 1135"/>
                <a:gd name="T94" fmla="*/ 57 w 2899"/>
                <a:gd name="T95" fmla="*/ 157 h 1135"/>
                <a:gd name="T96" fmla="*/ 47 w 2899"/>
                <a:gd name="T97" fmla="*/ 171 h 1135"/>
                <a:gd name="T98" fmla="*/ 38 w 2899"/>
                <a:gd name="T99" fmla="*/ 187 h 1135"/>
                <a:gd name="T100" fmla="*/ 29 w 2899"/>
                <a:gd name="T101" fmla="*/ 202 h 1135"/>
                <a:gd name="T102" fmla="*/ 22 w 2899"/>
                <a:gd name="T103" fmla="*/ 218 h 1135"/>
                <a:gd name="T104" fmla="*/ 15 w 2899"/>
                <a:gd name="T105" fmla="*/ 234 h 1135"/>
                <a:gd name="T106" fmla="*/ 9 w 2899"/>
                <a:gd name="T107" fmla="*/ 251 h 1135"/>
                <a:gd name="T108" fmla="*/ 3 w 2899"/>
                <a:gd name="T109" fmla="*/ 268 h 113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899" h="1135">
                  <a:moveTo>
                    <a:pt x="2899" y="1135"/>
                  </a:moveTo>
                  <a:lnTo>
                    <a:pt x="2895" y="1118"/>
                  </a:lnTo>
                  <a:lnTo>
                    <a:pt x="2891" y="1100"/>
                  </a:lnTo>
                  <a:lnTo>
                    <a:pt x="2885" y="1083"/>
                  </a:lnTo>
                  <a:lnTo>
                    <a:pt x="2881" y="1066"/>
                  </a:lnTo>
                  <a:lnTo>
                    <a:pt x="2876" y="1049"/>
                  </a:lnTo>
                  <a:lnTo>
                    <a:pt x="2871" y="1032"/>
                  </a:lnTo>
                  <a:lnTo>
                    <a:pt x="2864" y="1015"/>
                  </a:lnTo>
                  <a:lnTo>
                    <a:pt x="2859" y="998"/>
                  </a:lnTo>
                  <a:lnTo>
                    <a:pt x="2852" y="981"/>
                  </a:lnTo>
                  <a:lnTo>
                    <a:pt x="2846" y="964"/>
                  </a:lnTo>
                  <a:lnTo>
                    <a:pt x="2840" y="947"/>
                  </a:lnTo>
                  <a:lnTo>
                    <a:pt x="2833" y="931"/>
                  </a:lnTo>
                  <a:lnTo>
                    <a:pt x="2827" y="914"/>
                  </a:lnTo>
                  <a:lnTo>
                    <a:pt x="2820" y="898"/>
                  </a:lnTo>
                  <a:lnTo>
                    <a:pt x="2812" y="881"/>
                  </a:lnTo>
                  <a:lnTo>
                    <a:pt x="2805" y="865"/>
                  </a:lnTo>
                  <a:lnTo>
                    <a:pt x="2797" y="849"/>
                  </a:lnTo>
                  <a:lnTo>
                    <a:pt x="2790" y="832"/>
                  </a:lnTo>
                  <a:lnTo>
                    <a:pt x="2781" y="817"/>
                  </a:lnTo>
                  <a:lnTo>
                    <a:pt x="2773" y="801"/>
                  </a:lnTo>
                  <a:lnTo>
                    <a:pt x="2765" y="785"/>
                  </a:lnTo>
                  <a:lnTo>
                    <a:pt x="2756" y="770"/>
                  </a:lnTo>
                  <a:lnTo>
                    <a:pt x="2747" y="754"/>
                  </a:lnTo>
                  <a:lnTo>
                    <a:pt x="2739" y="738"/>
                  </a:lnTo>
                  <a:lnTo>
                    <a:pt x="2729" y="723"/>
                  </a:lnTo>
                  <a:lnTo>
                    <a:pt x="2720" y="708"/>
                  </a:lnTo>
                  <a:lnTo>
                    <a:pt x="2710" y="692"/>
                  </a:lnTo>
                  <a:lnTo>
                    <a:pt x="2701" y="678"/>
                  </a:lnTo>
                  <a:lnTo>
                    <a:pt x="2691" y="663"/>
                  </a:lnTo>
                  <a:lnTo>
                    <a:pt x="2682" y="648"/>
                  </a:lnTo>
                  <a:lnTo>
                    <a:pt x="2671" y="633"/>
                  </a:lnTo>
                  <a:lnTo>
                    <a:pt x="2660" y="618"/>
                  </a:lnTo>
                  <a:lnTo>
                    <a:pt x="2650" y="604"/>
                  </a:lnTo>
                  <a:lnTo>
                    <a:pt x="2639" y="589"/>
                  </a:lnTo>
                  <a:lnTo>
                    <a:pt x="2629" y="576"/>
                  </a:lnTo>
                  <a:lnTo>
                    <a:pt x="2618" y="562"/>
                  </a:lnTo>
                  <a:lnTo>
                    <a:pt x="2606" y="548"/>
                  </a:lnTo>
                  <a:lnTo>
                    <a:pt x="2595" y="534"/>
                  </a:lnTo>
                  <a:lnTo>
                    <a:pt x="2583" y="521"/>
                  </a:lnTo>
                  <a:lnTo>
                    <a:pt x="2571" y="507"/>
                  </a:lnTo>
                  <a:lnTo>
                    <a:pt x="2560" y="493"/>
                  </a:lnTo>
                  <a:lnTo>
                    <a:pt x="2548" y="480"/>
                  </a:lnTo>
                  <a:lnTo>
                    <a:pt x="2535" y="467"/>
                  </a:lnTo>
                  <a:lnTo>
                    <a:pt x="2524" y="455"/>
                  </a:lnTo>
                  <a:lnTo>
                    <a:pt x="2511" y="441"/>
                  </a:lnTo>
                  <a:lnTo>
                    <a:pt x="2498" y="429"/>
                  </a:lnTo>
                  <a:lnTo>
                    <a:pt x="2485" y="417"/>
                  </a:lnTo>
                  <a:lnTo>
                    <a:pt x="2473" y="404"/>
                  </a:lnTo>
                  <a:lnTo>
                    <a:pt x="2459" y="392"/>
                  </a:lnTo>
                  <a:lnTo>
                    <a:pt x="2446" y="379"/>
                  </a:lnTo>
                  <a:lnTo>
                    <a:pt x="2432" y="368"/>
                  </a:lnTo>
                  <a:lnTo>
                    <a:pt x="2419" y="356"/>
                  </a:lnTo>
                  <a:lnTo>
                    <a:pt x="2406" y="344"/>
                  </a:lnTo>
                  <a:lnTo>
                    <a:pt x="2392" y="334"/>
                  </a:lnTo>
                  <a:lnTo>
                    <a:pt x="2377" y="322"/>
                  </a:lnTo>
                  <a:lnTo>
                    <a:pt x="2363" y="312"/>
                  </a:lnTo>
                  <a:lnTo>
                    <a:pt x="2350" y="301"/>
                  </a:lnTo>
                  <a:lnTo>
                    <a:pt x="2335" y="289"/>
                  </a:lnTo>
                  <a:lnTo>
                    <a:pt x="2321" y="280"/>
                  </a:lnTo>
                  <a:lnTo>
                    <a:pt x="2306" y="269"/>
                  </a:lnTo>
                  <a:lnTo>
                    <a:pt x="2291" y="258"/>
                  </a:lnTo>
                  <a:lnTo>
                    <a:pt x="2276" y="249"/>
                  </a:lnTo>
                  <a:lnTo>
                    <a:pt x="2261" y="239"/>
                  </a:lnTo>
                  <a:lnTo>
                    <a:pt x="2247" y="230"/>
                  </a:lnTo>
                  <a:lnTo>
                    <a:pt x="2231" y="220"/>
                  </a:lnTo>
                  <a:lnTo>
                    <a:pt x="2216" y="211"/>
                  </a:lnTo>
                  <a:lnTo>
                    <a:pt x="2201" y="201"/>
                  </a:lnTo>
                  <a:lnTo>
                    <a:pt x="2185" y="193"/>
                  </a:lnTo>
                  <a:lnTo>
                    <a:pt x="2169" y="184"/>
                  </a:lnTo>
                  <a:lnTo>
                    <a:pt x="2153" y="176"/>
                  </a:lnTo>
                  <a:lnTo>
                    <a:pt x="2137" y="167"/>
                  </a:lnTo>
                  <a:lnTo>
                    <a:pt x="2121" y="159"/>
                  </a:lnTo>
                  <a:lnTo>
                    <a:pt x="2106" y="151"/>
                  </a:lnTo>
                  <a:lnTo>
                    <a:pt x="2090" y="143"/>
                  </a:lnTo>
                  <a:lnTo>
                    <a:pt x="2074" y="135"/>
                  </a:lnTo>
                  <a:lnTo>
                    <a:pt x="2058" y="128"/>
                  </a:lnTo>
                  <a:lnTo>
                    <a:pt x="2041" y="122"/>
                  </a:lnTo>
                  <a:lnTo>
                    <a:pt x="2025" y="114"/>
                  </a:lnTo>
                  <a:lnTo>
                    <a:pt x="2008" y="108"/>
                  </a:lnTo>
                  <a:lnTo>
                    <a:pt x="1991" y="100"/>
                  </a:lnTo>
                  <a:lnTo>
                    <a:pt x="1975" y="94"/>
                  </a:lnTo>
                  <a:lnTo>
                    <a:pt x="1958" y="88"/>
                  </a:lnTo>
                  <a:lnTo>
                    <a:pt x="1941" y="82"/>
                  </a:lnTo>
                  <a:lnTo>
                    <a:pt x="1924" y="76"/>
                  </a:lnTo>
                  <a:lnTo>
                    <a:pt x="1907" y="71"/>
                  </a:lnTo>
                  <a:lnTo>
                    <a:pt x="1890" y="65"/>
                  </a:lnTo>
                  <a:lnTo>
                    <a:pt x="1873" y="60"/>
                  </a:lnTo>
                  <a:lnTo>
                    <a:pt x="1856" y="56"/>
                  </a:lnTo>
                  <a:lnTo>
                    <a:pt x="1838" y="51"/>
                  </a:lnTo>
                  <a:lnTo>
                    <a:pt x="1821" y="46"/>
                  </a:lnTo>
                  <a:lnTo>
                    <a:pt x="1804" y="42"/>
                  </a:lnTo>
                  <a:lnTo>
                    <a:pt x="1786" y="38"/>
                  </a:lnTo>
                  <a:lnTo>
                    <a:pt x="1769" y="34"/>
                  </a:lnTo>
                  <a:lnTo>
                    <a:pt x="1752" y="30"/>
                  </a:lnTo>
                  <a:lnTo>
                    <a:pt x="1734" y="26"/>
                  </a:lnTo>
                  <a:lnTo>
                    <a:pt x="1717" y="23"/>
                  </a:lnTo>
                  <a:lnTo>
                    <a:pt x="1699" y="20"/>
                  </a:lnTo>
                  <a:lnTo>
                    <a:pt x="1681" y="18"/>
                  </a:lnTo>
                  <a:lnTo>
                    <a:pt x="1664" y="14"/>
                  </a:lnTo>
                  <a:lnTo>
                    <a:pt x="1646" y="12"/>
                  </a:lnTo>
                  <a:lnTo>
                    <a:pt x="1628" y="10"/>
                  </a:lnTo>
                  <a:lnTo>
                    <a:pt x="1611" y="8"/>
                  </a:lnTo>
                  <a:lnTo>
                    <a:pt x="1593" y="6"/>
                  </a:lnTo>
                  <a:lnTo>
                    <a:pt x="1575" y="4"/>
                  </a:lnTo>
                  <a:lnTo>
                    <a:pt x="1557" y="3"/>
                  </a:lnTo>
                  <a:lnTo>
                    <a:pt x="1539" y="2"/>
                  </a:lnTo>
                  <a:lnTo>
                    <a:pt x="1522" y="1"/>
                  </a:lnTo>
                  <a:lnTo>
                    <a:pt x="1504" y="0"/>
                  </a:lnTo>
                  <a:lnTo>
                    <a:pt x="1486" y="0"/>
                  </a:lnTo>
                  <a:lnTo>
                    <a:pt x="1468" y="0"/>
                  </a:lnTo>
                  <a:lnTo>
                    <a:pt x="1450" y="0"/>
                  </a:lnTo>
                  <a:lnTo>
                    <a:pt x="1432" y="0"/>
                  </a:lnTo>
                  <a:lnTo>
                    <a:pt x="1415" y="0"/>
                  </a:lnTo>
                  <a:lnTo>
                    <a:pt x="1397" y="0"/>
                  </a:lnTo>
                  <a:lnTo>
                    <a:pt x="1379" y="1"/>
                  </a:lnTo>
                  <a:lnTo>
                    <a:pt x="1361" y="2"/>
                  </a:lnTo>
                  <a:lnTo>
                    <a:pt x="1343" y="3"/>
                  </a:lnTo>
                  <a:lnTo>
                    <a:pt x="1325" y="4"/>
                  </a:lnTo>
                  <a:lnTo>
                    <a:pt x="1308" y="6"/>
                  </a:lnTo>
                  <a:lnTo>
                    <a:pt x="1290" y="8"/>
                  </a:lnTo>
                  <a:lnTo>
                    <a:pt x="1272" y="10"/>
                  </a:lnTo>
                  <a:lnTo>
                    <a:pt x="1254" y="12"/>
                  </a:lnTo>
                  <a:lnTo>
                    <a:pt x="1237" y="14"/>
                  </a:lnTo>
                  <a:lnTo>
                    <a:pt x="1219" y="18"/>
                  </a:lnTo>
                  <a:lnTo>
                    <a:pt x="1202" y="20"/>
                  </a:lnTo>
                  <a:lnTo>
                    <a:pt x="1184" y="23"/>
                  </a:lnTo>
                  <a:lnTo>
                    <a:pt x="1165" y="26"/>
                  </a:lnTo>
                  <a:lnTo>
                    <a:pt x="1148" y="30"/>
                  </a:lnTo>
                  <a:lnTo>
                    <a:pt x="1130" y="34"/>
                  </a:lnTo>
                  <a:lnTo>
                    <a:pt x="1113" y="38"/>
                  </a:lnTo>
                  <a:lnTo>
                    <a:pt x="1096" y="42"/>
                  </a:lnTo>
                  <a:lnTo>
                    <a:pt x="1078" y="46"/>
                  </a:lnTo>
                  <a:lnTo>
                    <a:pt x="1061" y="51"/>
                  </a:lnTo>
                  <a:lnTo>
                    <a:pt x="1045" y="56"/>
                  </a:lnTo>
                  <a:lnTo>
                    <a:pt x="1028" y="60"/>
                  </a:lnTo>
                  <a:lnTo>
                    <a:pt x="1009" y="65"/>
                  </a:lnTo>
                  <a:lnTo>
                    <a:pt x="993" y="71"/>
                  </a:lnTo>
                  <a:lnTo>
                    <a:pt x="976" y="76"/>
                  </a:lnTo>
                  <a:lnTo>
                    <a:pt x="959" y="82"/>
                  </a:lnTo>
                  <a:lnTo>
                    <a:pt x="943" y="88"/>
                  </a:lnTo>
                  <a:lnTo>
                    <a:pt x="926" y="94"/>
                  </a:lnTo>
                  <a:lnTo>
                    <a:pt x="909" y="100"/>
                  </a:lnTo>
                  <a:lnTo>
                    <a:pt x="892" y="108"/>
                  </a:lnTo>
                  <a:lnTo>
                    <a:pt x="876" y="114"/>
                  </a:lnTo>
                  <a:lnTo>
                    <a:pt x="859" y="122"/>
                  </a:lnTo>
                  <a:lnTo>
                    <a:pt x="843" y="128"/>
                  </a:lnTo>
                  <a:lnTo>
                    <a:pt x="826" y="135"/>
                  </a:lnTo>
                  <a:lnTo>
                    <a:pt x="810" y="143"/>
                  </a:lnTo>
                  <a:lnTo>
                    <a:pt x="794" y="151"/>
                  </a:lnTo>
                  <a:lnTo>
                    <a:pt x="778" y="159"/>
                  </a:lnTo>
                  <a:lnTo>
                    <a:pt x="762" y="167"/>
                  </a:lnTo>
                  <a:lnTo>
                    <a:pt x="746" y="176"/>
                  </a:lnTo>
                  <a:lnTo>
                    <a:pt x="730" y="184"/>
                  </a:lnTo>
                  <a:lnTo>
                    <a:pt x="716" y="193"/>
                  </a:lnTo>
                  <a:lnTo>
                    <a:pt x="700" y="201"/>
                  </a:lnTo>
                  <a:lnTo>
                    <a:pt x="684" y="211"/>
                  </a:lnTo>
                  <a:lnTo>
                    <a:pt x="669" y="220"/>
                  </a:lnTo>
                  <a:lnTo>
                    <a:pt x="654" y="230"/>
                  </a:lnTo>
                  <a:lnTo>
                    <a:pt x="639" y="239"/>
                  </a:lnTo>
                  <a:lnTo>
                    <a:pt x="623" y="249"/>
                  </a:lnTo>
                  <a:lnTo>
                    <a:pt x="608" y="258"/>
                  </a:lnTo>
                  <a:lnTo>
                    <a:pt x="595" y="269"/>
                  </a:lnTo>
                  <a:lnTo>
                    <a:pt x="580" y="280"/>
                  </a:lnTo>
                  <a:lnTo>
                    <a:pt x="565" y="289"/>
                  </a:lnTo>
                  <a:lnTo>
                    <a:pt x="551" y="301"/>
                  </a:lnTo>
                  <a:lnTo>
                    <a:pt x="536" y="312"/>
                  </a:lnTo>
                  <a:lnTo>
                    <a:pt x="522" y="322"/>
                  </a:lnTo>
                  <a:lnTo>
                    <a:pt x="509" y="334"/>
                  </a:lnTo>
                  <a:lnTo>
                    <a:pt x="495" y="344"/>
                  </a:lnTo>
                  <a:lnTo>
                    <a:pt x="481" y="356"/>
                  </a:lnTo>
                  <a:lnTo>
                    <a:pt x="467" y="368"/>
                  </a:lnTo>
                  <a:lnTo>
                    <a:pt x="455" y="379"/>
                  </a:lnTo>
                  <a:lnTo>
                    <a:pt x="441" y="392"/>
                  </a:lnTo>
                  <a:lnTo>
                    <a:pt x="428" y="404"/>
                  </a:lnTo>
                  <a:lnTo>
                    <a:pt x="415" y="417"/>
                  </a:lnTo>
                  <a:lnTo>
                    <a:pt x="403" y="429"/>
                  </a:lnTo>
                  <a:lnTo>
                    <a:pt x="390" y="441"/>
                  </a:lnTo>
                  <a:lnTo>
                    <a:pt x="377" y="455"/>
                  </a:lnTo>
                  <a:lnTo>
                    <a:pt x="364" y="467"/>
                  </a:lnTo>
                  <a:lnTo>
                    <a:pt x="353" y="480"/>
                  </a:lnTo>
                  <a:lnTo>
                    <a:pt x="340" y="493"/>
                  </a:lnTo>
                  <a:lnTo>
                    <a:pt x="328" y="507"/>
                  </a:lnTo>
                  <a:lnTo>
                    <a:pt x="317" y="521"/>
                  </a:lnTo>
                  <a:lnTo>
                    <a:pt x="305" y="534"/>
                  </a:lnTo>
                  <a:lnTo>
                    <a:pt x="294" y="548"/>
                  </a:lnTo>
                  <a:lnTo>
                    <a:pt x="283" y="562"/>
                  </a:lnTo>
                  <a:lnTo>
                    <a:pt x="272" y="576"/>
                  </a:lnTo>
                  <a:lnTo>
                    <a:pt x="260" y="589"/>
                  </a:lnTo>
                  <a:lnTo>
                    <a:pt x="250" y="604"/>
                  </a:lnTo>
                  <a:lnTo>
                    <a:pt x="239" y="618"/>
                  </a:lnTo>
                  <a:lnTo>
                    <a:pt x="229" y="633"/>
                  </a:lnTo>
                  <a:lnTo>
                    <a:pt x="219" y="648"/>
                  </a:lnTo>
                  <a:lnTo>
                    <a:pt x="208" y="663"/>
                  </a:lnTo>
                  <a:lnTo>
                    <a:pt x="199" y="678"/>
                  </a:lnTo>
                  <a:lnTo>
                    <a:pt x="189" y="692"/>
                  </a:lnTo>
                  <a:lnTo>
                    <a:pt x="180" y="708"/>
                  </a:lnTo>
                  <a:lnTo>
                    <a:pt x="170" y="723"/>
                  </a:lnTo>
                  <a:lnTo>
                    <a:pt x="162" y="738"/>
                  </a:lnTo>
                  <a:lnTo>
                    <a:pt x="152" y="754"/>
                  </a:lnTo>
                  <a:lnTo>
                    <a:pt x="144" y="770"/>
                  </a:lnTo>
                  <a:lnTo>
                    <a:pt x="135" y="785"/>
                  </a:lnTo>
                  <a:lnTo>
                    <a:pt x="127" y="801"/>
                  </a:lnTo>
                  <a:lnTo>
                    <a:pt x="118" y="817"/>
                  </a:lnTo>
                  <a:lnTo>
                    <a:pt x="111" y="832"/>
                  </a:lnTo>
                  <a:lnTo>
                    <a:pt x="102" y="849"/>
                  </a:lnTo>
                  <a:lnTo>
                    <a:pt x="95" y="865"/>
                  </a:lnTo>
                  <a:lnTo>
                    <a:pt x="87" y="881"/>
                  </a:lnTo>
                  <a:lnTo>
                    <a:pt x="80" y="898"/>
                  </a:lnTo>
                  <a:lnTo>
                    <a:pt x="74" y="914"/>
                  </a:lnTo>
                  <a:lnTo>
                    <a:pt x="66" y="931"/>
                  </a:lnTo>
                  <a:lnTo>
                    <a:pt x="60" y="947"/>
                  </a:lnTo>
                  <a:lnTo>
                    <a:pt x="54" y="964"/>
                  </a:lnTo>
                  <a:lnTo>
                    <a:pt x="47" y="981"/>
                  </a:lnTo>
                  <a:lnTo>
                    <a:pt x="42" y="998"/>
                  </a:lnTo>
                  <a:lnTo>
                    <a:pt x="35" y="1015"/>
                  </a:lnTo>
                  <a:lnTo>
                    <a:pt x="30" y="1032"/>
                  </a:lnTo>
                  <a:lnTo>
                    <a:pt x="25" y="1049"/>
                  </a:lnTo>
                  <a:lnTo>
                    <a:pt x="20" y="1066"/>
                  </a:lnTo>
                  <a:lnTo>
                    <a:pt x="14" y="1083"/>
                  </a:lnTo>
                  <a:lnTo>
                    <a:pt x="9" y="1100"/>
                  </a:lnTo>
                  <a:lnTo>
                    <a:pt x="5" y="1118"/>
                  </a:lnTo>
                  <a:lnTo>
                    <a:pt x="0" y="113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31" name="Freeform 490"/>
            <p:cNvSpPr>
              <a:spLocks/>
            </p:cNvSpPr>
            <p:nvPr/>
          </p:nvSpPr>
          <p:spPr bwMode="auto">
            <a:xfrm>
              <a:off x="4575" y="2323"/>
              <a:ext cx="10" cy="177"/>
            </a:xfrm>
            <a:custGeom>
              <a:avLst/>
              <a:gdLst>
                <a:gd name="T0" fmla="*/ 10 w 43"/>
                <a:gd name="T1" fmla="*/ 0 h 717"/>
                <a:gd name="T2" fmla="*/ 9 w 43"/>
                <a:gd name="T3" fmla="*/ 4 h 717"/>
                <a:gd name="T4" fmla="*/ 8 w 43"/>
                <a:gd name="T5" fmla="*/ 9 h 717"/>
                <a:gd name="T6" fmla="*/ 7 w 43"/>
                <a:gd name="T7" fmla="*/ 13 h 717"/>
                <a:gd name="T8" fmla="*/ 7 w 43"/>
                <a:gd name="T9" fmla="*/ 18 h 717"/>
                <a:gd name="T10" fmla="*/ 6 w 43"/>
                <a:gd name="T11" fmla="*/ 22 h 717"/>
                <a:gd name="T12" fmla="*/ 5 w 43"/>
                <a:gd name="T13" fmla="*/ 26 h 717"/>
                <a:gd name="T14" fmla="*/ 4 w 43"/>
                <a:gd name="T15" fmla="*/ 31 h 717"/>
                <a:gd name="T16" fmla="*/ 4 w 43"/>
                <a:gd name="T17" fmla="*/ 35 h 717"/>
                <a:gd name="T18" fmla="*/ 3 w 43"/>
                <a:gd name="T19" fmla="*/ 39 h 717"/>
                <a:gd name="T20" fmla="*/ 3 w 43"/>
                <a:gd name="T21" fmla="*/ 44 h 717"/>
                <a:gd name="T22" fmla="*/ 2 w 43"/>
                <a:gd name="T23" fmla="*/ 48 h 717"/>
                <a:gd name="T24" fmla="*/ 1 w 43"/>
                <a:gd name="T25" fmla="*/ 53 h 717"/>
                <a:gd name="T26" fmla="*/ 1 w 43"/>
                <a:gd name="T27" fmla="*/ 57 h 717"/>
                <a:gd name="T28" fmla="*/ 1 w 43"/>
                <a:gd name="T29" fmla="*/ 62 h 717"/>
                <a:gd name="T30" fmla="*/ 0 w 43"/>
                <a:gd name="T31" fmla="*/ 66 h 717"/>
                <a:gd name="T32" fmla="*/ 0 w 43"/>
                <a:gd name="T33" fmla="*/ 71 h 717"/>
                <a:gd name="T34" fmla="*/ 0 w 43"/>
                <a:gd name="T35" fmla="*/ 75 h 717"/>
                <a:gd name="T36" fmla="*/ 0 w 43"/>
                <a:gd name="T37" fmla="*/ 79 h 717"/>
                <a:gd name="T38" fmla="*/ 0 w 43"/>
                <a:gd name="T39" fmla="*/ 84 h 717"/>
                <a:gd name="T40" fmla="*/ 0 w 43"/>
                <a:gd name="T41" fmla="*/ 88 h 717"/>
                <a:gd name="T42" fmla="*/ 0 w 43"/>
                <a:gd name="T43" fmla="*/ 93 h 717"/>
                <a:gd name="T44" fmla="*/ 0 w 43"/>
                <a:gd name="T45" fmla="*/ 98 h 717"/>
                <a:gd name="T46" fmla="*/ 0 w 43"/>
                <a:gd name="T47" fmla="*/ 102 h 717"/>
                <a:gd name="T48" fmla="*/ 0 w 43"/>
                <a:gd name="T49" fmla="*/ 106 h 717"/>
                <a:gd name="T50" fmla="*/ 0 w 43"/>
                <a:gd name="T51" fmla="*/ 111 h 717"/>
                <a:gd name="T52" fmla="*/ 1 w 43"/>
                <a:gd name="T53" fmla="*/ 115 h 717"/>
                <a:gd name="T54" fmla="*/ 1 w 43"/>
                <a:gd name="T55" fmla="*/ 120 h 717"/>
                <a:gd name="T56" fmla="*/ 1 w 43"/>
                <a:gd name="T57" fmla="*/ 124 h 717"/>
                <a:gd name="T58" fmla="*/ 2 w 43"/>
                <a:gd name="T59" fmla="*/ 129 h 717"/>
                <a:gd name="T60" fmla="*/ 3 w 43"/>
                <a:gd name="T61" fmla="*/ 133 h 717"/>
                <a:gd name="T62" fmla="*/ 3 w 43"/>
                <a:gd name="T63" fmla="*/ 138 h 717"/>
                <a:gd name="T64" fmla="*/ 4 w 43"/>
                <a:gd name="T65" fmla="*/ 142 h 717"/>
                <a:gd name="T66" fmla="*/ 4 w 43"/>
                <a:gd name="T67" fmla="*/ 146 h 717"/>
                <a:gd name="T68" fmla="*/ 5 w 43"/>
                <a:gd name="T69" fmla="*/ 151 h 717"/>
                <a:gd name="T70" fmla="*/ 6 w 43"/>
                <a:gd name="T71" fmla="*/ 155 h 717"/>
                <a:gd name="T72" fmla="*/ 7 w 43"/>
                <a:gd name="T73" fmla="*/ 159 h 717"/>
                <a:gd name="T74" fmla="*/ 7 w 43"/>
                <a:gd name="T75" fmla="*/ 164 h 717"/>
                <a:gd name="T76" fmla="*/ 8 w 43"/>
                <a:gd name="T77" fmla="*/ 168 h 717"/>
                <a:gd name="T78" fmla="*/ 9 w 43"/>
                <a:gd name="T79" fmla="*/ 173 h 717"/>
                <a:gd name="T80" fmla="*/ 10 w 43"/>
                <a:gd name="T81" fmla="*/ 177 h 71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3" h="717">
                  <a:moveTo>
                    <a:pt x="43" y="0"/>
                  </a:moveTo>
                  <a:lnTo>
                    <a:pt x="39" y="17"/>
                  </a:lnTo>
                  <a:lnTo>
                    <a:pt x="35" y="35"/>
                  </a:lnTo>
                  <a:lnTo>
                    <a:pt x="32" y="53"/>
                  </a:lnTo>
                  <a:lnTo>
                    <a:pt x="28" y="71"/>
                  </a:lnTo>
                  <a:lnTo>
                    <a:pt x="24" y="88"/>
                  </a:lnTo>
                  <a:lnTo>
                    <a:pt x="21" y="106"/>
                  </a:lnTo>
                  <a:lnTo>
                    <a:pt x="18" y="124"/>
                  </a:lnTo>
                  <a:lnTo>
                    <a:pt x="16" y="142"/>
                  </a:lnTo>
                  <a:lnTo>
                    <a:pt x="13" y="160"/>
                  </a:lnTo>
                  <a:lnTo>
                    <a:pt x="11" y="178"/>
                  </a:lnTo>
                  <a:lnTo>
                    <a:pt x="8" y="196"/>
                  </a:lnTo>
                  <a:lnTo>
                    <a:pt x="6" y="214"/>
                  </a:lnTo>
                  <a:lnTo>
                    <a:pt x="5" y="232"/>
                  </a:lnTo>
                  <a:lnTo>
                    <a:pt x="4" y="250"/>
                  </a:lnTo>
                  <a:lnTo>
                    <a:pt x="2" y="268"/>
                  </a:lnTo>
                  <a:lnTo>
                    <a:pt x="2" y="286"/>
                  </a:lnTo>
                  <a:lnTo>
                    <a:pt x="1" y="304"/>
                  </a:lnTo>
                  <a:lnTo>
                    <a:pt x="0" y="322"/>
                  </a:lnTo>
                  <a:lnTo>
                    <a:pt x="0" y="340"/>
                  </a:lnTo>
                  <a:lnTo>
                    <a:pt x="0" y="358"/>
                  </a:lnTo>
                  <a:lnTo>
                    <a:pt x="0" y="376"/>
                  </a:lnTo>
                  <a:lnTo>
                    <a:pt x="0" y="395"/>
                  </a:lnTo>
                  <a:lnTo>
                    <a:pt x="1" y="413"/>
                  </a:lnTo>
                  <a:lnTo>
                    <a:pt x="2" y="431"/>
                  </a:lnTo>
                  <a:lnTo>
                    <a:pt x="2" y="449"/>
                  </a:lnTo>
                  <a:lnTo>
                    <a:pt x="4" y="467"/>
                  </a:lnTo>
                  <a:lnTo>
                    <a:pt x="5" y="485"/>
                  </a:lnTo>
                  <a:lnTo>
                    <a:pt x="6" y="503"/>
                  </a:lnTo>
                  <a:lnTo>
                    <a:pt x="8" y="521"/>
                  </a:lnTo>
                  <a:lnTo>
                    <a:pt x="11" y="539"/>
                  </a:lnTo>
                  <a:lnTo>
                    <a:pt x="13" y="557"/>
                  </a:lnTo>
                  <a:lnTo>
                    <a:pt x="16" y="575"/>
                  </a:lnTo>
                  <a:lnTo>
                    <a:pt x="18" y="593"/>
                  </a:lnTo>
                  <a:lnTo>
                    <a:pt x="21" y="611"/>
                  </a:lnTo>
                  <a:lnTo>
                    <a:pt x="24" y="628"/>
                  </a:lnTo>
                  <a:lnTo>
                    <a:pt x="28" y="646"/>
                  </a:lnTo>
                  <a:lnTo>
                    <a:pt x="32" y="664"/>
                  </a:lnTo>
                  <a:lnTo>
                    <a:pt x="35" y="682"/>
                  </a:lnTo>
                  <a:lnTo>
                    <a:pt x="39" y="699"/>
                  </a:lnTo>
                  <a:lnTo>
                    <a:pt x="43" y="71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32" name="Freeform 491"/>
            <p:cNvSpPr>
              <a:spLocks/>
            </p:cNvSpPr>
            <p:nvPr/>
          </p:nvSpPr>
          <p:spPr bwMode="auto">
            <a:xfrm>
              <a:off x="4585" y="2500"/>
              <a:ext cx="718" cy="280"/>
            </a:xfrm>
            <a:custGeom>
              <a:avLst/>
              <a:gdLst>
                <a:gd name="T0" fmla="*/ 3 w 2899"/>
                <a:gd name="T1" fmla="*/ 13 h 1135"/>
                <a:gd name="T2" fmla="*/ 9 w 2899"/>
                <a:gd name="T3" fmla="*/ 30 h 1135"/>
                <a:gd name="T4" fmla="*/ 15 w 2899"/>
                <a:gd name="T5" fmla="*/ 46 h 1135"/>
                <a:gd name="T6" fmla="*/ 22 w 2899"/>
                <a:gd name="T7" fmla="*/ 63 h 1135"/>
                <a:gd name="T8" fmla="*/ 29 w 2899"/>
                <a:gd name="T9" fmla="*/ 78 h 1135"/>
                <a:gd name="T10" fmla="*/ 38 w 2899"/>
                <a:gd name="T11" fmla="*/ 94 h 1135"/>
                <a:gd name="T12" fmla="*/ 47 w 2899"/>
                <a:gd name="T13" fmla="*/ 109 h 1135"/>
                <a:gd name="T14" fmla="*/ 57 w 2899"/>
                <a:gd name="T15" fmla="*/ 124 h 1135"/>
                <a:gd name="T16" fmla="*/ 67 w 2899"/>
                <a:gd name="T17" fmla="*/ 138 h 1135"/>
                <a:gd name="T18" fmla="*/ 79 w 2899"/>
                <a:gd name="T19" fmla="*/ 151 h 1135"/>
                <a:gd name="T20" fmla="*/ 90 w 2899"/>
                <a:gd name="T21" fmla="*/ 165 h 1135"/>
                <a:gd name="T22" fmla="*/ 103 w 2899"/>
                <a:gd name="T23" fmla="*/ 177 h 1135"/>
                <a:gd name="T24" fmla="*/ 116 w 2899"/>
                <a:gd name="T25" fmla="*/ 189 h 1135"/>
                <a:gd name="T26" fmla="*/ 129 w 2899"/>
                <a:gd name="T27" fmla="*/ 201 h 1135"/>
                <a:gd name="T28" fmla="*/ 144 w 2899"/>
                <a:gd name="T29" fmla="*/ 211 h 1135"/>
                <a:gd name="T30" fmla="*/ 158 w 2899"/>
                <a:gd name="T31" fmla="*/ 221 h 1135"/>
                <a:gd name="T32" fmla="*/ 173 w 2899"/>
                <a:gd name="T33" fmla="*/ 230 h 1135"/>
                <a:gd name="T34" fmla="*/ 189 w 2899"/>
                <a:gd name="T35" fmla="*/ 239 h 1135"/>
                <a:gd name="T36" fmla="*/ 205 w 2899"/>
                <a:gd name="T37" fmla="*/ 247 h 1135"/>
                <a:gd name="T38" fmla="*/ 221 w 2899"/>
                <a:gd name="T39" fmla="*/ 253 h 1135"/>
                <a:gd name="T40" fmla="*/ 238 w 2899"/>
                <a:gd name="T41" fmla="*/ 260 h 1135"/>
                <a:gd name="T42" fmla="*/ 255 w 2899"/>
                <a:gd name="T43" fmla="*/ 265 h 1135"/>
                <a:gd name="T44" fmla="*/ 271 w 2899"/>
                <a:gd name="T45" fmla="*/ 270 h 1135"/>
                <a:gd name="T46" fmla="*/ 289 w 2899"/>
                <a:gd name="T47" fmla="*/ 274 h 1135"/>
                <a:gd name="T48" fmla="*/ 306 w 2899"/>
                <a:gd name="T49" fmla="*/ 276 h 1135"/>
                <a:gd name="T50" fmla="*/ 324 w 2899"/>
                <a:gd name="T51" fmla="*/ 279 h 1135"/>
                <a:gd name="T52" fmla="*/ 342 w 2899"/>
                <a:gd name="T53" fmla="*/ 280 h 1135"/>
                <a:gd name="T54" fmla="*/ 359 w 2899"/>
                <a:gd name="T55" fmla="*/ 280 h 1135"/>
                <a:gd name="T56" fmla="*/ 377 w 2899"/>
                <a:gd name="T57" fmla="*/ 280 h 1135"/>
                <a:gd name="T58" fmla="*/ 395 w 2899"/>
                <a:gd name="T59" fmla="*/ 279 h 1135"/>
                <a:gd name="T60" fmla="*/ 412 w 2899"/>
                <a:gd name="T61" fmla="*/ 276 h 1135"/>
                <a:gd name="T62" fmla="*/ 429 w 2899"/>
                <a:gd name="T63" fmla="*/ 274 h 1135"/>
                <a:gd name="T64" fmla="*/ 447 w 2899"/>
                <a:gd name="T65" fmla="*/ 270 h 1135"/>
                <a:gd name="T66" fmla="*/ 464 w 2899"/>
                <a:gd name="T67" fmla="*/ 265 h 1135"/>
                <a:gd name="T68" fmla="*/ 481 w 2899"/>
                <a:gd name="T69" fmla="*/ 260 h 1135"/>
                <a:gd name="T70" fmla="*/ 497 w 2899"/>
                <a:gd name="T71" fmla="*/ 253 h 1135"/>
                <a:gd name="T72" fmla="*/ 514 w 2899"/>
                <a:gd name="T73" fmla="*/ 247 h 1135"/>
                <a:gd name="T74" fmla="*/ 529 w 2899"/>
                <a:gd name="T75" fmla="*/ 239 h 1135"/>
                <a:gd name="T76" fmla="*/ 545 w 2899"/>
                <a:gd name="T77" fmla="*/ 230 h 1135"/>
                <a:gd name="T78" fmla="*/ 560 w 2899"/>
                <a:gd name="T79" fmla="*/ 221 h 1135"/>
                <a:gd name="T80" fmla="*/ 575 w 2899"/>
                <a:gd name="T81" fmla="*/ 211 h 1135"/>
                <a:gd name="T82" fmla="*/ 589 w 2899"/>
                <a:gd name="T83" fmla="*/ 201 h 1135"/>
                <a:gd name="T84" fmla="*/ 602 w 2899"/>
                <a:gd name="T85" fmla="*/ 189 h 1135"/>
                <a:gd name="T86" fmla="*/ 615 w 2899"/>
                <a:gd name="T87" fmla="*/ 177 h 1135"/>
                <a:gd name="T88" fmla="*/ 628 w 2899"/>
                <a:gd name="T89" fmla="*/ 165 h 1135"/>
                <a:gd name="T90" fmla="*/ 640 w 2899"/>
                <a:gd name="T91" fmla="*/ 151 h 1135"/>
                <a:gd name="T92" fmla="*/ 651 w 2899"/>
                <a:gd name="T93" fmla="*/ 138 h 1135"/>
                <a:gd name="T94" fmla="*/ 662 w 2899"/>
                <a:gd name="T95" fmla="*/ 124 h 1135"/>
                <a:gd name="T96" fmla="*/ 671 w 2899"/>
                <a:gd name="T97" fmla="*/ 109 h 1135"/>
                <a:gd name="T98" fmla="*/ 680 w 2899"/>
                <a:gd name="T99" fmla="*/ 94 h 1135"/>
                <a:gd name="T100" fmla="*/ 689 w 2899"/>
                <a:gd name="T101" fmla="*/ 78 h 1135"/>
                <a:gd name="T102" fmla="*/ 696 w 2899"/>
                <a:gd name="T103" fmla="*/ 63 h 1135"/>
                <a:gd name="T104" fmla="*/ 703 w 2899"/>
                <a:gd name="T105" fmla="*/ 46 h 1135"/>
                <a:gd name="T106" fmla="*/ 709 w 2899"/>
                <a:gd name="T107" fmla="*/ 30 h 1135"/>
                <a:gd name="T108" fmla="*/ 715 w 2899"/>
                <a:gd name="T109" fmla="*/ 13 h 113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899" h="1135">
                  <a:moveTo>
                    <a:pt x="0" y="0"/>
                  </a:moveTo>
                  <a:lnTo>
                    <a:pt x="5" y="17"/>
                  </a:lnTo>
                  <a:lnTo>
                    <a:pt x="9" y="35"/>
                  </a:lnTo>
                  <a:lnTo>
                    <a:pt x="14" y="52"/>
                  </a:lnTo>
                  <a:lnTo>
                    <a:pt x="20" y="69"/>
                  </a:lnTo>
                  <a:lnTo>
                    <a:pt x="25" y="86"/>
                  </a:lnTo>
                  <a:lnTo>
                    <a:pt x="30" y="103"/>
                  </a:lnTo>
                  <a:lnTo>
                    <a:pt x="35" y="120"/>
                  </a:lnTo>
                  <a:lnTo>
                    <a:pt x="42" y="137"/>
                  </a:lnTo>
                  <a:lnTo>
                    <a:pt x="47" y="154"/>
                  </a:lnTo>
                  <a:lnTo>
                    <a:pt x="54" y="171"/>
                  </a:lnTo>
                  <a:lnTo>
                    <a:pt x="60" y="187"/>
                  </a:lnTo>
                  <a:lnTo>
                    <a:pt x="66" y="204"/>
                  </a:lnTo>
                  <a:lnTo>
                    <a:pt x="74" y="221"/>
                  </a:lnTo>
                  <a:lnTo>
                    <a:pt x="80" y="237"/>
                  </a:lnTo>
                  <a:lnTo>
                    <a:pt x="87" y="254"/>
                  </a:lnTo>
                  <a:lnTo>
                    <a:pt x="95" y="270"/>
                  </a:lnTo>
                  <a:lnTo>
                    <a:pt x="102" y="285"/>
                  </a:lnTo>
                  <a:lnTo>
                    <a:pt x="111" y="301"/>
                  </a:lnTo>
                  <a:lnTo>
                    <a:pt x="118" y="317"/>
                  </a:lnTo>
                  <a:lnTo>
                    <a:pt x="127" y="333"/>
                  </a:lnTo>
                  <a:lnTo>
                    <a:pt x="135" y="349"/>
                  </a:lnTo>
                  <a:lnTo>
                    <a:pt x="144" y="365"/>
                  </a:lnTo>
                  <a:lnTo>
                    <a:pt x="152" y="381"/>
                  </a:lnTo>
                  <a:lnTo>
                    <a:pt x="162" y="396"/>
                  </a:lnTo>
                  <a:lnTo>
                    <a:pt x="170" y="412"/>
                  </a:lnTo>
                  <a:lnTo>
                    <a:pt x="180" y="427"/>
                  </a:lnTo>
                  <a:lnTo>
                    <a:pt x="189" y="442"/>
                  </a:lnTo>
                  <a:lnTo>
                    <a:pt x="199" y="457"/>
                  </a:lnTo>
                  <a:lnTo>
                    <a:pt x="208" y="472"/>
                  </a:lnTo>
                  <a:lnTo>
                    <a:pt x="219" y="487"/>
                  </a:lnTo>
                  <a:lnTo>
                    <a:pt x="229" y="502"/>
                  </a:lnTo>
                  <a:lnTo>
                    <a:pt x="239" y="516"/>
                  </a:lnTo>
                  <a:lnTo>
                    <a:pt x="250" y="531"/>
                  </a:lnTo>
                  <a:lnTo>
                    <a:pt x="260" y="544"/>
                  </a:lnTo>
                  <a:lnTo>
                    <a:pt x="272" y="559"/>
                  </a:lnTo>
                  <a:lnTo>
                    <a:pt x="283" y="573"/>
                  </a:lnTo>
                  <a:lnTo>
                    <a:pt x="294" y="587"/>
                  </a:lnTo>
                  <a:lnTo>
                    <a:pt x="305" y="601"/>
                  </a:lnTo>
                  <a:lnTo>
                    <a:pt x="317" y="614"/>
                  </a:lnTo>
                  <a:lnTo>
                    <a:pt x="328" y="628"/>
                  </a:lnTo>
                  <a:lnTo>
                    <a:pt x="340" y="641"/>
                  </a:lnTo>
                  <a:lnTo>
                    <a:pt x="353" y="655"/>
                  </a:lnTo>
                  <a:lnTo>
                    <a:pt x="364" y="667"/>
                  </a:lnTo>
                  <a:lnTo>
                    <a:pt x="377" y="680"/>
                  </a:lnTo>
                  <a:lnTo>
                    <a:pt x="390" y="693"/>
                  </a:lnTo>
                  <a:lnTo>
                    <a:pt x="403" y="706"/>
                  </a:lnTo>
                  <a:lnTo>
                    <a:pt x="415" y="718"/>
                  </a:lnTo>
                  <a:lnTo>
                    <a:pt x="428" y="731"/>
                  </a:lnTo>
                  <a:lnTo>
                    <a:pt x="441" y="743"/>
                  </a:lnTo>
                  <a:lnTo>
                    <a:pt x="455" y="754"/>
                  </a:lnTo>
                  <a:lnTo>
                    <a:pt x="467" y="767"/>
                  </a:lnTo>
                  <a:lnTo>
                    <a:pt x="481" y="779"/>
                  </a:lnTo>
                  <a:lnTo>
                    <a:pt x="495" y="789"/>
                  </a:lnTo>
                  <a:lnTo>
                    <a:pt x="509" y="801"/>
                  </a:lnTo>
                  <a:lnTo>
                    <a:pt x="522" y="813"/>
                  </a:lnTo>
                  <a:lnTo>
                    <a:pt x="536" y="823"/>
                  </a:lnTo>
                  <a:lnTo>
                    <a:pt x="551" y="834"/>
                  </a:lnTo>
                  <a:lnTo>
                    <a:pt x="565" y="845"/>
                  </a:lnTo>
                  <a:lnTo>
                    <a:pt x="580" y="855"/>
                  </a:lnTo>
                  <a:lnTo>
                    <a:pt x="595" y="866"/>
                  </a:lnTo>
                  <a:lnTo>
                    <a:pt x="608" y="876"/>
                  </a:lnTo>
                  <a:lnTo>
                    <a:pt x="623" y="886"/>
                  </a:lnTo>
                  <a:lnTo>
                    <a:pt x="639" y="896"/>
                  </a:lnTo>
                  <a:lnTo>
                    <a:pt x="654" y="905"/>
                  </a:lnTo>
                  <a:lnTo>
                    <a:pt x="669" y="915"/>
                  </a:lnTo>
                  <a:lnTo>
                    <a:pt x="684" y="924"/>
                  </a:lnTo>
                  <a:lnTo>
                    <a:pt x="700" y="933"/>
                  </a:lnTo>
                  <a:lnTo>
                    <a:pt x="716" y="942"/>
                  </a:lnTo>
                  <a:lnTo>
                    <a:pt x="730" y="951"/>
                  </a:lnTo>
                  <a:lnTo>
                    <a:pt x="746" y="959"/>
                  </a:lnTo>
                  <a:lnTo>
                    <a:pt x="762" y="968"/>
                  </a:lnTo>
                  <a:lnTo>
                    <a:pt x="778" y="976"/>
                  </a:lnTo>
                  <a:lnTo>
                    <a:pt x="794" y="984"/>
                  </a:lnTo>
                  <a:lnTo>
                    <a:pt x="810" y="991"/>
                  </a:lnTo>
                  <a:lnTo>
                    <a:pt x="826" y="1000"/>
                  </a:lnTo>
                  <a:lnTo>
                    <a:pt x="843" y="1007"/>
                  </a:lnTo>
                  <a:lnTo>
                    <a:pt x="859" y="1013"/>
                  </a:lnTo>
                  <a:lnTo>
                    <a:pt x="876" y="1021"/>
                  </a:lnTo>
                  <a:lnTo>
                    <a:pt x="892" y="1027"/>
                  </a:lnTo>
                  <a:lnTo>
                    <a:pt x="909" y="1033"/>
                  </a:lnTo>
                  <a:lnTo>
                    <a:pt x="926" y="1040"/>
                  </a:lnTo>
                  <a:lnTo>
                    <a:pt x="943" y="1046"/>
                  </a:lnTo>
                  <a:lnTo>
                    <a:pt x="959" y="1053"/>
                  </a:lnTo>
                  <a:lnTo>
                    <a:pt x="976" y="1058"/>
                  </a:lnTo>
                  <a:lnTo>
                    <a:pt x="993" y="1064"/>
                  </a:lnTo>
                  <a:lnTo>
                    <a:pt x="1009" y="1070"/>
                  </a:lnTo>
                  <a:lnTo>
                    <a:pt x="1028" y="1075"/>
                  </a:lnTo>
                  <a:lnTo>
                    <a:pt x="1045" y="1079"/>
                  </a:lnTo>
                  <a:lnTo>
                    <a:pt x="1061" y="1084"/>
                  </a:lnTo>
                  <a:lnTo>
                    <a:pt x="1078" y="1089"/>
                  </a:lnTo>
                  <a:lnTo>
                    <a:pt x="1096" y="1093"/>
                  </a:lnTo>
                  <a:lnTo>
                    <a:pt x="1113" y="1097"/>
                  </a:lnTo>
                  <a:lnTo>
                    <a:pt x="1130" y="1101"/>
                  </a:lnTo>
                  <a:lnTo>
                    <a:pt x="1148" y="1105"/>
                  </a:lnTo>
                  <a:lnTo>
                    <a:pt x="1165" y="1109"/>
                  </a:lnTo>
                  <a:lnTo>
                    <a:pt x="1184" y="1112"/>
                  </a:lnTo>
                  <a:lnTo>
                    <a:pt x="1202" y="1115"/>
                  </a:lnTo>
                  <a:lnTo>
                    <a:pt x="1219" y="1117"/>
                  </a:lnTo>
                  <a:lnTo>
                    <a:pt x="1237" y="1120"/>
                  </a:lnTo>
                  <a:lnTo>
                    <a:pt x="1254" y="1123"/>
                  </a:lnTo>
                  <a:lnTo>
                    <a:pt x="1272" y="1125"/>
                  </a:lnTo>
                  <a:lnTo>
                    <a:pt x="1290" y="1127"/>
                  </a:lnTo>
                  <a:lnTo>
                    <a:pt x="1308" y="1129"/>
                  </a:lnTo>
                  <a:lnTo>
                    <a:pt x="1325" y="1130"/>
                  </a:lnTo>
                  <a:lnTo>
                    <a:pt x="1343" y="1132"/>
                  </a:lnTo>
                  <a:lnTo>
                    <a:pt x="1361" y="1133"/>
                  </a:lnTo>
                  <a:lnTo>
                    <a:pt x="1379" y="1134"/>
                  </a:lnTo>
                  <a:lnTo>
                    <a:pt x="1397" y="1134"/>
                  </a:lnTo>
                  <a:lnTo>
                    <a:pt x="1415" y="1135"/>
                  </a:lnTo>
                  <a:lnTo>
                    <a:pt x="1432" y="1135"/>
                  </a:lnTo>
                  <a:lnTo>
                    <a:pt x="1450" y="1135"/>
                  </a:lnTo>
                  <a:lnTo>
                    <a:pt x="1468" y="1135"/>
                  </a:lnTo>
                  <a:lnTo>
                    <a:pt x="1486" y="1135"/>
                  </a:lnTo>
                  <a:lnTo>
                    <a:pt x="1504" y="1134"/>
                  </a:lnTo>
                  <a:lnTo>
                    <a:pt x="1522" y="1134"/>
                  </a:lnTo>
                  <a:lnTo>
                    <a:pt x="1539" y="1133"/>
                  </a:lnTo>
                  <a:lnTo>
                    <a:pt x="1557" y="1132"/>
                  </a:lnTo>
                  <a:lnTo>
                    <a:pt x="1575" y="1130"/>
                  </a:lnTo>
                  <a:lnTo>
                    <a:pt x="1593" y="1129"/>
                  </a:lnTo>
                  <a:lnTo>
                    <a:pt x="1611" y="1127"/>
                  </a:lnTo>
                  <a:lnTo>
                    <a:pt x="1628" y="1125"/>
                  </a:lnTo>
                  <a:lnTo>
                    <a:pt x="1646" y="1123"/>
                  </a:lnTo>
                  <a:lnTo>
                    <a:pt x="1664" y="1120"/>
                  </a:lnTo>
                  <a:lnTo>
                    <a:pt x="1681" y="1117"/>
                  </a:lnTo>
                  <a:lnTo>
                    <a:pt x="1699" y="1115"/>
                  </a:lnTo>
                  <a:lnTo>
                    <a:pt x="1717" y="1112"/>
                  </a:lnTo>
                  <a:lnTo>
                    <a:pt x="1734" y="1109"/>
                  </a:lnTo>
                  <a:lnTo>
                    <a:pt x="1752" y="1105"/>
                  </a:lnTo>
                  <a:lnTo>
                    <a:pt x="1769" y="1101"/>
                  </a:lnTo>
                  <a:lnTo>
                    <a:pt x="1786" y="1097"/>
                  </a:lnTo>
                  <a:lnTo>
                    <a:pt x="1804" y="1093"/>
                  </a:lnTo>
                  <a:lnTo>
                    <a:pt x="1821" y="1089"/>
                  </a:lnTo>
                  <a:lnTo>
                    <a:pt x="1838" y="1084"/>
                  </a:lnTo>
                  <a:lnTo>
                    <a:pt x="1856" y="1079"/>
                  </a:lnTo>
                  <a:lnTo>
                    <a:pt x="1873" y="1075"/>
                  </a:lnTo>
                  <a:lnTo>
                    <a:pt x="1890" y="1070"/>
                  </a:lnTo>
                  <a:lnTo>
                    <a:pt x="1907" y="1064"/>
                  </a:lnTo>
                  <a:lnTo>
                    <a:pt x="1924" y="1058"/>
                  </a:lnTo>
                  <a:lnTo>
                    <a:pt x="1941" y="1053"/>
                  </a:lnTo>
                  <a:lnTo>
                    <a:pt x="1958" y="1046"/>
                  </a:lnTo>
                  <a:lnTo>
                    <a:pt x="1975" y="1040"/>
                  </a:lnTo>
                  <a:lnTo>
                    <a:pt x="1991" y="1033"/>
                  </a:lnTo>
                  <a:lnTo>
                    <a:pt x="2008" y="1027"/>
                  </a:lnTo>
                  <a:lnTo>
                    <a:pt x="2025" y="1021"/>
                  </a:lnTo>
                  <a:lnTo>
                    <a:pt x="2041" y="1013"/>
                  </a:lnTo>
                  <a:lnTo>
                    <a:pt x="2058" y="1007"/>
                  </a:lnTo>
                  <a:lnTo>
                    <a:pt x="2074" y="1000"/>
                  </a:lnTo>
                  <a:lnTo>
                    <a:pt x="2090" y="991"/>
                  </a:lnTo>
                  <a:lnTo>
                    <a:pt x="2106" y="984"/>
                  </a:lnTo>
                  <a:lnTo>
                    <a:pt x="2121" y="976"/>
                  </a:lnTo>
                  <a:lnTo>
                    <a:pt x="2137" y="968"/>
                  </a:lnTo>
                  <a:lnTo>
                    <a:pt x="2153" y="959"/>
                  </a:lnTo>
                  <a:lnTo>
                    <a:pt x="2169" y="951"/>
                  </a:lnTo>
                  <a:lnTo>
                    <a:pt x="2185" y="942"/>
                  </a:lnTo>
                  <a:lnTo>
                    <a:pt x="2201" y="933"/>
                  </a:lnTo>
                  <a:lnTo>
                    <a:pt x="2216" y="924"/>
                  </a:lnTo>
                  <a:lnTo>
                    <a:pt x="2231" y="915"/>
                  </a:lnTo>
                  <a:lnTo>
                    <a:pt x="2247" y="905"/>
                  </a:lnTo>
                  <a:lnTo>
                    <a:pt x="2261" y="896"/>
                  </a:lnTo>
                  <a:lnTo>
                    <a:pt x="2276" y="886"/>
                  </a:lnTo>
                  <a:lnTo>
                    <a:pt x="2291" y="876"/>
                  </a:lnTo>
                  <a:lnTo>
                    <a:pt x="2306" y="866"/>
                  </a:lnTo>
                  <a:lnTo>
                    <a:pt x="2321" y="855"/>
                  </a:lnTo>
                  <a:lnTo>
                    <a:pt x="2335" y="845"/>
                  </a:lnTo>
                  <a:lnTo>
                    <a:pt x="2350" y="834"/>
                  </a:lnTo>
                  <a:lnTo>
                    <a:pt x="2363" y="823"/>
                  </a:lnTo>
                  <a:lnTo>
                    <a:pt x="2377" y="813"/>
                  </a:lnTo>
                  <a:lnTo>
                    <a:pt x="2392" y="801"/>
                  </a:lnTo>
                  <a:lnTo>
                    <a:pt x="2406" y="789"/>
                  </a:lnTo>
                  <a:lnTo>
                    <a:pt x="2419" y="779"/>
                  </a:lnTo>
                  <a:lnTo>
                    <a:pt x="2432" y="767"/>
                  </a:lnTo>
                  <a:lnTo>
                    <a:pt x="2446" y="754"/>
                  </a:lnTo>
                  <a:lnTo>
                    <a:pt x="2459" y="743"/>
                  </a:lnTo>
                  <a:lnTo>
                    <a:pt x="2473" y="731"/>
                  </a:lnTo>
                  <a:lnTo>
                    <a:pt x="2485" y="718"/>
                  </a:lnTo>
                  <a:lnTo>
                    <a:pt x="2498" y="706"/>
                  </a:lnTo>
                  <a:lnTo>
                    <a:pt x="2511" y="693"/>
                  </a:lnTo>
                  <a:lnTo>
                    <a:pt x="2524" y="680"/>
                  </a:lnTo>
                  <a:lnTo>
                    <a:pt x="2535" y="667"/>
                  </a:lnTo>
                  <a:lnTo>
                    <a:pt x="2548" y="655"/>
                  </a:lnTo>
                  <a:lnTo>
                    <a:pt x="2560" y="641"/>
                  </a:lnTo>
                  <a:lnTo>
                    <a:pt x="2571" y="628"/>
                  </a:lnTo>
                  <a:lnTo>
                    <a:pt x="2583" y="614"/>
                  </a:lnTo>
                  <a:lnTo>
                    <a:pt x="2595" y="601"/>
                  </a:lnTo>
                  <a:lnTo>
                    <a:pt x="2606" y="587"/>
                  </a:lnTo>
                  <a:lnTo>
                    <a:pt x="2618" y="573"/>
                  </a:lnTo>
                  <a:lnTo>
                    <a:pt x="2629" y="559"/>
                  </a:lnTo>
                  <a:lnTo>
                    <a:pt x="2639" y="544"/>
                  </a:lnTo>
                  <a:lnTo>
                    <a:pt x="2650" y="531"/>
                  </a:lnTo>
                  <a:lnTo>
                    <a:pt x="2660" y="516"/>
                  </a:lnTo>
                  <a:lnTo>
                    <a:pt x="2671" y="502"/>
                  </a:lnTo>
                  <a:lnTo>
                    <a:pt x="2682" y="487"/>
                  </a:lnTo>
                  <a:lnTo>
                    <a:pt x="2691" y="472"/>
                  </a:lnTo>
                  <a:lnTo>
                    <a:pt x="2701" y="457"/>
                  </a:lnTo>
                  <a:lnTo>
                    <a:pt x="2710" y="442"/>
                  </a:lnTo>
                  <a:lnTo>
                    <a:pt x="2720" y="427"/>
                  </a:lnTo>
                  <a:lnTo>
                    <a:pt x="2729" y="412"/>
                  </a:lnTo>
                  <a:lnTo>
                    <a:pt x="2739" y="396"/>
                  </a:lnTo>
                  <a:lnTo>
                    <a:pt x="2747" y="381"/>
                  </a:lnTo>
                  <a:lnTo>
                    <a:pt x="2756" y="365"/>
                  </a:lnTo>
                  <a:lnTo>
                    <a:pt x="2765" y="349"/>
                  </a:lnTo>
                  <a:lnTo>
                    <a:pt x="2773" y="333"/>
                  </a:lnTo>
                  <a:lnTo>
                    <a:pt x="2781" y="317"/>
                  </a:lnTo>
                  <a:lnTo>
                    <a:pt x="2790" y="301"/>
                  </a:lnTo>
                  <a:lnTo>
                    <a:pt x="2797" y="285"/>
                  </a:lnTo>
                  <a:lnTo>
                    <a:pt x="2805" y="270"/>
                  </a:lnTo>
                  <a:lnTo>
                    <a:pt x="2812" y="254"/>
                  </a:lnTo>
                  <a:lnTo>
                    <a:pt x="2820" y="237"/>
                  </a:lnTo>
                  <a:lnTo>
                    <a:pt x="2827" y="221"/>
                  </a:lnTo>
                  <a:lnTo>
                    <a:pt x="2833" y="204"/>
                  </a:lnTo>
                  <a:lnTo>
                    <a:pt x="2840" y="187"/>
                  </a:lnTo>
                  <a:lnTo>
                    <a:pt x="2846" y="171"/>
                  </a:lnTo>
                  <a:lnTo>
                    <a:pt x="2852" y="154"/>
                  </a:lnTo>
                  <a:lnTo>
                    <a:pt x="2859" y="137"/>
                  </a:lnTo>
                  <a:lnTo>
                    <a:pt x="2864" y="120"/>
                  </a:lnTo>
                  <a:lnTo>
                    <a:pt x="2871" y="103"/>
                  </a:lnTo>
                  <a:lnTo>
                    <a:pt x="2876" y="86"/>
                  </a:lnTo>
                  <a:lnTo>
                    <a:pt x="2881" y="69"/>
                  </a:lnTo>
                  <a:lnTo>
                    <a:pt x="2885" y="52"/>
                  </a:lnTo>
                  <a:lnTo>
                    <a:pt x="2891" y="35"/>
                  </a:lnTo>
                  <a:lnTo>
                    <a:pt x="2895" y="17"/>
                  </a:lnTo>
                  <a:lnTo>
                    <a:pt x="2899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49333" name="Freeform 492"/>
            <p:cNvSpPr>
              <a:spLocks/>
            </p:cNvSpPr>
            <p:nvPr/>
          </p:nvSpPr>
          <p:spPr bwMode="auto">
            <a:xfrm>
              <a:off x="5303" y="2323"/>
              <a:ext cx="12" cy="177"/>
            </a:xfrm>
            <a:custGeom>
              <a:avLst/>
              <a:gdLst>
                <a:gd name="T0" fmla="*/ 0 w 45"/>
                <a:gd name="T1" fmla="*/ 177 h 717"/>
                <a:gd name="T2" fmla="*/ 1 w 45"/>
                <a:gd name="T3" fmla="*/ 173 h 717"/>
                <a:gd name="T4" fmla="*/ 2 w 45"/>
                <a:gd name="T5" fmla="*/ 168 h 717"/>
                <a:gd name="T6" fmla="*/ 3 w 45"/>
                <a:gd name="T7" fmla="*/ 164 h 717"/>
                <a:gd name="T8" fmla="*/ 4 w 45"/>
                <a:gd name="T9" fmla="*/ 159 h 717"/>
                <a:gd name="T10" fmla="*/ 5 w 45"/>
                <a:gd name="T11" fmla="*/ 155 h 717"/>
                <a:gd name="T12" fmla="*/ 6 w 45"/>
                <a:gd name="T13" fmla="*/ 151 h 717"/>
                <a:gd name="T14" fmla="*/ 7 w 45"/>
                <a:gd name="T15" fmla="*/ 146 h 717"/>
                <a:gd name="T16" fmla="*/ 8 w 45"/>
                <a:gd name="T17" fmla="*/ 142 h 717"/>
                <a:gd name="T18" fmla="*/ 8 w 45"/>
                <a:gd name="T19" fmla="*/ 138 h 717"/>
                <a:gd name="T20" fmla="*/ 9 w 45"/>
                <a:gd name="T21" fmla="*/ 133 h 717"/>
                <a:gd name="T22" fmla="*/ 9 w 45"/>
                <a:gd name="T23" fmla="*/ 129 h 717"/>
                <a:gd name="T24" fmla="*/ 10 w 45"/>
                <a:gd name="T25" fmla="*/ 124 h 717"/>
                <a:gd name="T26" fmla="*/ 10 w 45"/>
                <a:gd name="T27" fmla="*/ 120 h 717"/>
                <a:gd name="T28" fmla="*/ 11 w 45"/>
                <a:gd name="T29" fmla="*/ 115 h 717"/>
                <a:gd name="T30" fmla="*/ 11 w 45"/>
                <a:gd name="T31" fmla="*/ 111 h 717"/>
                <a:gd name="T32" fmla="*/ 11 w 45"/>
                <a:gd name="T33" fmla="*/ 106 h 717"/>
                <a:gd name="T34" fmla="*/ 12 w 45"/>
                <a:gd name="T35" fmla="*/ 102 h 717"/>
                <a:gd name="T36" fmla="*/ 12 w 45"/>
                <a:gd name="T37" fmla="*/ 98 h 717"/>
                <a:gd name="T38" fmla="*/ 12 w 45"/>
                <a:gd name="T39" fmla="*/ 93 h 717"/>
                <a:gd name="T40" fmla="*/ 12 w 45"/>
                <a:gd name="T41" fmla="*/ 88 h 717"/>
                <a:gd name="T42" fmla="*/ 12 w 45"/>
                <a:gd name="T43" fmla="*/ 84 h 717"/>
                <a:gd name="T44" fmla="*/ 12 w 45"/>
                <a:gd name="T45" fmla="*/ 79 h 717"/>
                <a:gd name="T46" fmla="*/ 12 w 45"/>
                <a:gd name="T47" fmla="*/ 75 h 717"/>
                <a:gd name="T48" fmla="*/ 11 w 45"/>
                <a:gd name="T49" fmla="*/ 71 h 717"/>
                <a:gd name="T50" fmla="*/ 11 w 45"/>
                <a:gd name="T51" fmla="*/ 66 h 717"/>
                <a:gd name="T52" fmla="*/ 11 w 45"/>
                <a:gd name="T53" fmla="*/ 62 h 717"/>
                <a:gd name="T54" fmla="*/ 10 w 45"/>
                <a:gd name="T55" fmla="*/ 57 h 717"/>
                <a:gd name="T56" fmla="*/ 10 w 45"/>
                <a:gd name="T57" fmla="*/ 53 h 717"/>
                <a:gd name="T58" fmla="*/ 9 w 45"/>
                <a:gd name="T59" fmla="*/ 48 h 717"/>
                <a:gd name="T60" fmla="*/ 9 w 45"/>
                <a:gd name="T61" fmla="*/ 44 h 717"/>
                <a:gd name="T62" fmla="*/ 8 w 45"/>
                <a:gd name="T63" fmla="*/ 39 h 717"/>
                <a:gd name="T64" fmla="*/ 8 w 45"/>
                <a:gd name="T65" fmla="*/ 35 h 717"/>
                <a:gd name="T66" fmla="*/ 7 w 45"/>
                <a:gd name="T67" fmla="*/ 31 h 717"/>
                <a:gd name="T68" fmla="*/ 6 w 45"/>
                <a:gd name="T69" fmla="*/ 26 h 717"/>
                <a:gd name="T70" fmla="*/ 5 w 45"/>
                <a:gd name="T71" fmla="*/ 22 h 717"/>
                <a:gd name="T72" fmla="*/ 4 w 45"/>
                <a:gd name="T73" fmla="*/ 18 h 717"/>
                <a:gd name="T74" fmla="*/ 3 w 45"/>
                <a:gd name="T75" fmla="*/ 13 h 717"/>
                <a:gd name="T76" fmla="*/ 2 w 45"/>
                <a:gd name="T77" fmla="*/ 9 h 717"/>
                <a:gd name="T78" fmla="*/ 1 w 45"/>
                <a:gd name="T79" fmla="*/ 4 h 717"/>
                <a:gd name="T80" fmla="*/ 0 w 45"/>
                <a:gd name="T81" fmla="*/ 0 h 71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5" h="717">
                  <a:moveTo>
                    <a:pt x="0" y="717"/>
                  </a:moveTo>
                  <a:lnTo>
                    <a:pt x="4" y="699"/>
                  </a:lnTo>
                  <a:lnTo>
                    <a:pt x="9" y="682"/>
                  </a:lnTo>
                  <a:lnTo>
                    <a:pt x="13" y="664"/>
                  </a:lnTo>
                  <a:lnTo>
                    <a:pt x="16" y="646"/>
                  </a:lnTo>
                  <a:lnTo>
                    <a:pt x="19" y="628"/>
                  </a:lnTo>
                  <a:lnTo>
                    <a:pt x="22" y="611"/>
                  </a:lnTo>
                  <a:lnTo>
                    <a:pt x="26" y="593"/>
                  </a:lnTo>
                  <a:lnTo>
                    <a:pt x="29" y="575"/>
                  </a:lnTo>
                  <a:lnTo>
                    <a:pt x="31" y="557"/>
                  </a:lnTo>
                  <a:lnTo>
                    <a:pt x="33" y="539"/>
                  </a:lnTo>
                  <a:lnTo>
                    <a:pt x="35" y="521"/>
                  </a:lnTo>
                  <a:lnTo>
                    <a:pt x="37" y="503"/>
                  </a:lnTo>
                  <a:lnTo>
                    <a:pt x="38" y="485"/>
                  </a:lnTo>
                  <a:lnTo>
                    <a:pt x="40" y="467"/>
                  </a:lnTo>
                  <a:lnTo>
                    <a:pt x="42" y="449"/>
                  </a:lnTo>
                  <a:lnTo>
                    <a:pt x="43" y="431"/>
                  </a:lnTo>
                  <a:lnTo>
                    <a:pt x="44" y="413"/>
                  </a:lnTo>
                  <a:lnTo>
                    <a:pt x="44" y="395"/>
                  </a:lnTo>
                  <a:lnTo>
                    <a:pt x="44" y="376"/>
                  </a:lnTo>
                  <a:lnTo>
                    <a:pt x="45" y="358"/>
                  </a:lnTo>
                  <a:lnTo>
                    <a:pt x="44" y="340"/>
                  </a:lnTo>
                  <a:lnTo>
                    <a:pt x="44" y="322"/>
                  </a:lnTo>
                  <a:lnTo>
                    <a:pt x="44" y="304"/>
                  </a:lnTo>
                  <a:lnTo>
                    <a:pt x="43" y="286"/>
                  </a:lnTo>
                  <a:lnTo>
                    <a:pt x="42" y="268"/>
                  </a:lnTo>
                  <a:lnTo>
                    <a:pt x="40" y="250"/>
                  </a:lnTo>
                  <a:lnTo>
                    <a:pt x="38" y="232"/>
                  </a:lnTo>
                  <a:lnTo>
                    <a:pt x="37" y="214"/>
                  </a:lnTo>
                  <a:lnTo>
                    <a:pt x="35" y="196"/>
                  </a:lnTo>
                  <a:lnTo>
                    <a:pt x="33" y="178"/>
                  </a:lnTo>
                  <a:lnTo>
                    <a:pt x="31" y="160"/>
                  </a:lnTo>
                  <a:lnTo>
                    <a:pt x="29" y="142"/>
                  </a:lnTo>
                  <a:lnTo>
                    <a:pt x="26" y="124"/>
                  </a:lnTo>
                  <a:lnTo>
                    <a:pt x="22" y="106"/>
                  </a:lnTo>
                  <a:lnTo>
                    <a:pt x="19" y="88"/>
                  </a:lnTo>
                  <a:lnTo>
                    <a:pt x="16" y="71"/>
                  </a:lnTo>
                  <a:lnTo>
                    <a:pt x="13" y="53"/>
                  </a:lnTo>
                  <a:lnTo>
                    <a:pt x="9" y="35"/>
                  </a:lnTo>
                  <a:lnTo>
                    <a:pt x="4" y="17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58549416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95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95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" dur="500"/>
                                        <p:tgtEl>
                                          <p:spTgt spid="149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8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495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95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8" dur="500"/>
                                        <p:tgtEl>
                                          <p:spTgt spid="149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" dur="500"/>
                                        <p:tgtEl>
                                          <p:spTgt spid="149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" dur="500"/>
                                        <p:tgtEl>
                                          <p:spTgt spid="149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9507" grpId="0" autoUpdateAnimBg="0"/>
      <p:bldP spid="149508" grpId="0" autoUpdateAnimBg="0"/>
      <p:bldP spid="149509" grpId="0" autoUpdateAnimBg="0"/>
      <p:bldP spid="149510" grpId="0" autoUpdateAnimBg="0"/>
      <p:bldP spid="149511" grpId="0" autoUpdateAnimBg="0"/>
      <p:bldP spid="149512" grpId="0" autoUpdateAnimBg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Text Box 2"/>
          <p:cNvSpPr txBox="1">
            <a:spLocks noChangeArrowheads="1"/>
          </p:cNvSpPr>
          <p:nvPr/>
        </p:nvSpPr>
        <p:spPr bwMode="auto">
          <a:xfrm>
            <a:off x="71438" y="0"/>
            <a:ext cx="602297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⑵ 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移出断面图的标注方法</a:t>
            </a:r>
            <a:endParaRPr lang="zh-CN" altLang="en-US" sz="3200" b="0">
              <a:solidFill>
                <a:srgbClr val="000000"/>
              </a:solidFill>
              <a:latin typeface="Times New Roman" pitchFamily="18" charset="0"/>
            </a:endParaRPr>
          </a:p>
        </p:txBody>
      </p:sp>
      <p:sp>
        <p:nvSpPr>
          <p:cNvPr id="152579" name="Text Box 3"/>
          <p:cNvSpPr txBox="1">
            <a:spLocks noChangeArrowheads="1"/>
          </p:cNvSpPr>
          <p:nvPr/>
        </p:nvSpPr>
        <p:spPr bwMode="auto">
          <a:xfrm>
            <a:off x="85725" y="560388"/>
            <a:ext cx="6721475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2800">
                <a:solidFill>
                  <a:srgbClr val="FF0000"/>
                </a:solidFill>
                <a:latin typeface="Times New Roman" pitchFamily="18" charset="0"/>
                <a:sym typeface="Symbol" pitchFamily="18" charset="2"/>
              </a:rPr>
              <a:t>标注内容：</a:t>
            </a:r>
            <a:r>
              <a:rPr lang="zh-CN" altLang="en-US" sz="2800">
                <a:solidFill>
                  <a:srgbClr val="000000"/>
                </a:solidFill>
                <a:latin typeface="Times New Roman" pitchFamily="18" charset="0"/>
                <a:sym typeface="Symbol" pitchFamily="18" charset="2"/>
              </a:rPr>
              <a:t>剖切符号、断面图的名称。</a:t>
            </a:r>
            <a:endParaRPr lang="zh-CN" altLang="en-US" sz="2800">
              <a:solidFill>
                <a:srgbClr val="000000"/>
              </a:solidFill>
              <a:latin typeface="Times New Roman" pitchFamily="18" charset="0"/>
            </a:endParaRPr>
          </a:p>
        </p:txBody>
      </p:sp>
      <p:sp>
        <p:nvSpPr>
          <p:cNvPr id="152580" name="Text Box 4"/>
          <p:cNvSpPr txBox="1">
            <a:spLocks noChangeArrowheads="1"/>
          </p:cNvSpPr>
          <p:nvPr/>
        </p:nvSpPr>
        <p:spPr bwMode="auto">
          <a:xfrm>
            <a:off x="6350" y="4614863"/>
            <a:ext cx="8531225" cy="714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zh-CN" sz="2400">
                <a:solidFill>
                  <a:srgbClr val="000000"/>
                </a:solidFill>
                <a:latin typeface="Times New Roman" pitchFamily="18" charset="0"/>
              </a:rPr>
              <a:t>1</a:t>
            </a:r>
            <a:r>
              <a:rPr lang="zh-CN" altLang="en-US" sz="2400">
                <a:solidFill>
                  <a:srgbClr val="000000"/>
                </a:solidFill>
                <a:latin typeface="Times New Roman" pitchFamily="18" charset="0"/>
              </a:rPr>
              <a:t>：配置在剖切线的延长线上的不对称的移出断面图，可略名</a:t>
            </a:r>
          </a:p>
          <a:p>
            <a:pPr fontAlgn="base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2400">
                <a:solidFill>
                  <a:srgbClr val="000000"/>
                </a:solidFill>
                <a:latin typeface="Times New Roman" pitchFamily="18" charset="0"/>
              </a:rPr>
              <a:t>      称（字母）。</a:t>
            </a:r>
          </a:p>
        </p:txBody>
      </p:sp>
      <p:sp>
        <p:nvSpPr>
          <p:cNvPr id="152581" name="Text Box 5"/>
          <p:cNvSpPr txBox="1">
            <a:spLocks noChangeArrowheads="1"/>
          </p:cNvSpPr>
          <p:nvPr/>
        </p:nvSpPr>
        <p:spPr bwMode="auto">
          <a:xfrm>
            <a:off x="0" y="5334000"/>
            <a:ext cx="8940800" cy="403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zh-CN" sz="2400">
                <a:solidFill>
                  <a:srgbClr val="000000"/>
                </a:solidFill>
                <a:latin typeface="Times New Roman" pitchFamily="18" charset="0"/>
              </a:rPr>
              <a:t>2</a:t>
            </a:r>
            <a:r>
              <a:rPr lang="zh-CN" altLang="en-US" sz="2400">
                <a:solidFill>
                  <a:srgbClr val="000000"/>
                </a:solidFill>
                <a:latin typeface="Times New Roman" pitchFamily="18" charset="0"/>
              </a:rPr>
              <a:t>：配置在剖切线的延长线上的对称的移出断面图，可不标注。</a:t>
            </a:r>
          </a:p>
        </p:txBody>
      </p:sp>
      <p:sp>
        <p:nvSpPr>
          <p:cNvPr id="152582" name="Text Box 6"/>
          <p:cNvSpPr txBox="1">
            <a:spLocks noChangeArrowheads="1"/>
          </p:cNvSpPr>
          <p:nvPr/>
        </p:nvSpPr>
        <p:spPr bwMode="auto">
          <a:xfrm>
            <a:off x="6350" y="6232525"/>
            <a:ext cx="4013200" cy="403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zh-CN" sz="2400">
                <a:solidFill>
                  <a:srgbClr val="000000"/>
                </a:solidFill>
                <a:latin typeface="Times New Roman" pitchFamily="18" charset="0"/>
              </a:rPr>
              <a:t>4</a:t>
            </a:r>
            <a:r>
              <a:rPr lang="zh-CN" altLang="en-US" sz="2400">
                <a:solidFill>
                  <a:srgbClr val="000000"/>
                </a:solidFill>
                <a:latin typeface="Times New Roman" pitchFamily="18" charset="0"/>
              </a:rPr>
              <a:t>：其余情况需全部标注。</a:t>
            </a:r>
          </a:p>
        </p:txBody>
      </p:sp>
      <p:sp>
        <p:nvSpPr>
          <p:cNvPr id="152703" name="Text Box 127"/>
          <p:cNvSpPr txBox="1">
            <a:spLocks noChangeArrowheads="1"/>
          </p:cNvSpPr>
          <p:nvPr/>
        </p:nvSpPr>
        <p:spPr bwMode="auto">
          <a:xfrm>
            <a:off x="11113" y="5741988"/>
            <a:ext cx="99187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altLang="zh-CN" sz="2400">
                <a:solidFill>
                  <a:srgbClr val="000000"/>
                </a:solidFill>
                <a:latin typeface="Times New Roman" pitchFamily="18" charset="0"/>
              </a:rPr>
              <a:t>3</a:t>
            </a:r>
            <a:r>
              <a:rPr lang="zh-CN" altLang="en-US" sz="2400">
                <a:solidFill>
                  <a:srgbClr val="000000"/>
                </a:solidFill>
                <a:latin typeface="Times New Roman" pitchFamily="18" charset="0"/>
              </a:rPr>
              <a:t>：不配置在剖切线的延长线上的对称的移出断面图，可省略箭头</a:t>
            </a:r>
            <a:r>
              <a:rPr lang="zh-CN" altLang="en-US" sz="2400">
                <a:solidFill>
                  <a:srgbClr val="3333CC"/>
                </a:solidFill>
                <a:latin typeface="Times New Roman" pitchFamily="18" charset="0"/>
              </a:rPr>
              <a:t>。</a:t>
            </a:r>
          </a:p>
        </p:txBody>
      </p:sp>
      <p:grpSp>
        <p:nvGrpSpPr>
          <p:cNvPr id="152704" name="Group 128"/>
          <p:cNvGrpSpPr>
            <a:grpSpLocks/>
          </p:cNvGrpSpPr>
          <p:nvPr/>
        </p:nvGrpSpPr>
        <p:grpSpPr bwMode="auto">
          <a:xfrm>
            <a:off x="6069013" y="2611438"/>
            <a:ext cx="0" cy="1914525"/>
            <a:chOff x="3708" y="1815"/>
            <a:chExt cx="0" cy="1206"/>
          </a:xfrm>
        </p:grpSpPr>
        <p:sp>
          <p:nvSpPr>
            <p:cNvPr id="50404" name="Line 129"/>
            <p:cNvSpPr>
              <a:spLocks noChangeShapeType="1"/>
            </p:cNvSpPr>
            <p:nvPr/>
          </p:nvSpPr>
          <p:spPr bwMode="auto">
            <a:xfrm flipV="1">
              <a:off x="3708" y="1815"/>
              <a:ext cx="0" cy="16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405" name="Line 130"/>
            <p:cNvSpPr>
              <a:spLocks noChangeShapeType="1"/>
            </p:cNvSpPr>
            <p:nvPr/>
          </p:nvSpPr>
          <p:spPr bwMode="auto">
            <a:xfrm flipV="1">
              <a:off x="3708" y="2858"/>
              <a:ext cx="0" cy="16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52707" name="Group 131"/>
          <p:cNvGrpSpPr>
            <a:grpSpLocks/>
          </p:cNvGrpSpPr>
          <p:nvPr/>
        </p:nvGrpSpPr>
        <p:grpSpPr bwMode="auto">
          <a:xfrm>
            <a:off x="2249488" y="2732088"/>
            <a:ext cx="352425" cy="1608137"/>
            <a:chOff x="1298" y="1891"/>
            <a:chExt cx="222" cy="1013"/>
          </a:xfrm>
        </p:grpSpPr>
        <p:grpSp>
          <p:nvGrpSpPr>
            <p:cNvPr id="50395" name="Group 132"/>
            <p:cNvGrpSpPr>
              <a:grpSpLocks/>
            </p:cNvGrpSpPr>
            <p:nvPr/>
          </p:nvGrpSpPr>
          <p:grpSpPr bwMode="auto">
            <a:xfrm>
              <a:off x="1298" y="1891"/>
              <a:ext cx="222" cy="1013"/>
              <a:chOff x="1298" y="1891"/>
              <a:chExt cx="222" cy="1013"/>
            </a:xfrm>
          </p:grpSpPr>
          <p:sp>
            <p:nvSpPr>
              <p:cNvPr id="50397" name="Line 133"/>
              <p:cNvSpPr>
                <a:spLocks noChangeShapeType="1"/>
              </p:cNvSpPr>
              <p:nvPr/>
            </p:nvSpPr>
            <p:spPr bwMode="auto">
              <a:xfrm flipV="1">
                <a:off x="1520" y="1910"/>
                <a:ext cx="0" cy="167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398" name="Line 134"/>
              <p:cNvSpPr>
                <a:spLocks noChangeShapeType="1"/>
              </p:cNvSpPr>
              <p:nvPr/>
            </p:nvSpPr>
            <p:spPr bwMode="auto">
              <a:xfrm flipH="1">
                <a:off x="1445" y="1910"/>
                <a:ext cx="75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399" name="Freeform 135"/>
              <p:cNvSpPr>
                <a:spLocks/>
              </p:cNvSpPr>
              <p:nvPr/>
            </p:nvSpPr>
            <p:spPr bwMode="auto">
              <a:xfrm>
                <a:off x="1298" y="1891"/>
                <a:ext cx="147" cy="36"/>
              </a:xfrm>
              <a:custGeom>
                <a:avLst/>
                <a:gdLst>
                  <a:gd name="T0" fmla="*/ 0 w 597"/>
                  <a:gd name="T1" fmla="*/ 18 h 149"/>
                  <a:gd name="T2" fmla="*/ 147 w 597"/>
                  <a:gd name="T3" fmla="*/ 0 h 149"/>
                  <a:gd name="T4" fmla="*/ 147 w 597"/>
                  <a:gd name="T5" fmla="*/ 36 h 149"/>
                  <a:gd name="T6" fmla="*/ 0 w 597"/>
                  <a:gd name="T7" fmla="*/ 18 h 1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7" h="149">
                    <a:moveTo>
                      <a:pt x="0" y="74"/>
                    </a:moveTo>
                    <a:lnTo>
                      <a:pt x="597" y="0"/>
                    </a:lnTo>
                    <a:lnTo>
                      <a:pt x="597" y="149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400" name="Freeform 136"/>
              <p:cNvSpPr>
                <a:spLocks/>
              </p:cNvSpPr>
              <p:nvPr/>
            </p:nvSpPr>
            <p:spPr bwMode="auto">
              <a:xfrm>
                <a:off x="1298" y="1891"/>
                <a:ext cx="147" cy="36"/>
              </a:xfrm>
              <a:custGeom>
                <a:avLst/>
                <a:gdLst>
                  <a:gd name="T0" fmla="*/ 0 w 597"/>
                  <a:gd name="T1" fmla="*/ 18 h 149"/>
                  <a:gd name="T2" fmla="*/ 147 w 597"/>
                  <a:gd name="T3" fmla="*/ 0 h 149"/>
                  <a:gd name="T4" fmla="*/ 147 w 597"/>
                  <a:gd name="T5" fmla="*/ 36 h 149"/>
                  <a:gd name="T6" fmla="*/ 0 w 597"/>
                  <a:gd name="T7" fmla="*/ 18 h 1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7" h="149">
                    <a:moveTo>
                      <a:pt x="0" y="74"/>
                    </a:moveTo>
                    <a:lnTo>
                      <a:pt x="597" y="0"/>
                    </a:lnTo>
                    <a:lnTo>
                      <a:pt x="597" y="149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401" name="Line 137"/>
              <p:cNvSpPr>
                <a:spLocks noChangeShapeType="1"/>
              </p:cNvSpPr>
              <p:nvPr/>
            </p:nvSpPr>
            <p:spPr bwMode="auto">
              <a:xfrm flipV="1">
                <a:off x="1520" y="2735"/>
                <a:ext cx="0" cy="14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402" name="Line 138"/>
              <p:cNvSpPr>
                <a:spLocks noChangeShapeType="1"/>
              </p:cNvSpPr>
              <p:nvPr/>
            </p:nvSpPr>
            <p:spPr bwMode="auto">
              <a:xfrm flipH="1">
                <a:off x="1445" y="2884"/>
                <a:ext cx="75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403" name="Freeform 139"/>
              <p:cNvSpPr>
                <a:spLocks/>
              </p:cNvSpPr>
              <p:nvPr/>
            </p:nvSpPr>
            <p:spPr bwMode="auto">
              <a:xfrm>
                <a:off x="1298" y="2867"/>
                <a:ext cx="147" cy="37"/>
              </a:xfrm>
              <a:custGeom>
                <a:avLst/>
                <a:gdLst>
                  <a:gd name="T0" fmla="*/ 0 w 597"/>
                  <a:gd name="T1" fmla="*/ 19 h 150"/>
                  <a:gd name="T2" fmla="*/ 147 w 597"/>
                  <a:gd name="T3" fmla="*/ 0 h 150"/>
                  <a:gd name="T4" fmla="*/ 147 w 597"/>
                  <a:gd name="T5" fmla="*/ 37 h 150"/>
                  <a:gd name="T6" fmla="*/ 0 w 597"/>
                  <a:gd name="T7" fmla="*/ 1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7" h="150">
                    <a:moveTo>
                      <a:pt x="0" y="75"/>
                    </a:moveTo>
                    <a:lnTo>
                      <a:pt x="597" y="0"/>
                    </a:lnTo>
                    <a:lnTo>
                      <a:pt x="597" y="150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50396" name="Freeform 140"/>
            <p:cNvSpPr>
              <a:spLocks/>
            </p:cNvSpPr>
            <p:nvPr/>
          </p:nvSpPr>
          <p:spPr bwMode="auto">
            <a:xfrm>
              <a:off x="1298" y="2867"/>
              <a:ext cx="147" cy="37"/>
            </a:xfrm>
            <a:custGeom>
              <a:avLst/>
              <a:gdLst>
                <a:gd name="T0" fmla="*/ 0 w 597"/>
                <a:gd name="T1" fmla="*/ 19 h 150"/>
                <a:gd name="T2" fmla="*/ 147 w 597"/>
                <a:gd name="T3" fmla="*/ 0 h 150"/>
                <a:gd name="T4" fmla="*/ 147 w 597"/>
                <a:gd name="T5" fmla="*/ 37 h 150"/>
                <a:gd name="T6" fmla="*/ 0 w 597"/>
                <a:gd name="T7" fmla="*/ 19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7" h="150">
                  <a:moveTo>
                    <a:pt x="0" y="75"/>
                  </a:moveTo>
                  <a:lnTo>
                    <a:pt x="597" y="0"/>
                  </a:lnTo>
                  <a:lnTo>
                    <a:pt x="597" y="15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52717" name="Group 141"/>
          <p:cNvGrpSpPr>
            <a:grpSpLocks/>
          </p:cNvGrpSpPr>
          <p:nvPr/>
        </p:nvGrpSpPr>
        <p:grpSpPr bwMode="auto">
          <a:xfrm>
            <a:off x="885825" y="2586038"/>
            <a:ext cx="1960563" cy="1822450"/>
            <a:chOff x="422" y="1799"/>
            <a:chExt cx="1235" cy="1148"/>
          </a:xfrm>
        </p:grpSpPr>
        <p:sp>
          <p:nvSpPr>
            <p:cNvPr id="50385" name="Freeform 142"/>
            <p:cNvSpPr>
              <a:spLocks/>
            </p:cNvSpPr>
            <p:nvPr/>
          </p:nvSpPr>
          <p:spPr bwMode="auto">
            <a:xfrm>
              <a:off x="631" y="1940"/>
              <a:ext cx="83" cy="166"/>
            </a:xfrm>
            <a:custGeom>
              <a:avLst/>
              <a:gdLst>
                <a:gd name="T0" fmla="*/ 0 w 336"/>
                <a:gd name="T1" fmla="*/ 166 h 673"/>
                <a:gd name="T2" fmla="*/ 83 w 336"/>
                <a:gd name="T3" fmla="*/ 0 h 673"/>
                <a:gd name="T4" fmla="*/ 77 w 336"/>
                <a:gd name="T5" fmla="*/ 166 h 6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673">
                  <a:moveTo>
                    <a:pt x="0" y="673"/>
                  </a:moveTo>
                  <a:lnTo>
                    <a:pt x="336" y="0"/>
                  </a:lnTo>
                  <a:lnTo>
                    <a:pt x="313" y="67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50386" name="Group 143"/>
            <p:cNvGrpSpPr>
              <a:grpSpLocks/>
            </p:cNvGrpSpPr>
            <p:nvPr/>
          </p:nvGrpSpPr>
          <p:grpSpPr bwMode="auto">
            <a:xfrm>
              <a:off x="422" y="1799"/>
              <a:ext cx="1235" cy="1148"/>
              <a:chOff x="422" y="1799"/>
              <a:chExt cx="1235" cy="1148"/>
            </a:xfrm>
          </p:grpSpPr>
          <p:sp>
            <p:nvSpPr>
              <p:cNvPr id="50387" name="Freeform 144"/>
              <p:cNvSpPr>
                <a:spLocks/>
              </p:cNvSpPr>
              <p:nvPr/>
            </p:nvSpPr>
            <p:spPr bwMode="auto">
              <a:xfrm>
                <a:off x="422" y="1940"/>
                <a:ext cx="84" cy="166"/>
              </a:xfrm>
              <a:custGeom>
                <a:avLst/>
                <a:gdLst>
                  <a:gd name="T0" fmla="*/ 0 w 336"/>
                  <a:gd name="T1" fmla="*/ 166 h 673"/>
                  <a:gd name="T2" fmla="*/ 84 w 336"/>
                  <a:gd name="T3" fmla="*/ 0 h 673"/>
                  <a:gd name="T4" fmla="*/ 78 w 336"/>
                  <a:gd name="T5" fmla="*/ 166 h 6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673">
                    <a:moveTo>
                      <a:pt x="0" y="673"/>
                    </a:moveTo>
                    <a:lnTo>
                      <a:pt x="336" y="0"/>
                    </a:lnTo>
                    <a:lnTo>
                      <a:pt x="313" y="67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388" name="Line 145"/>
              <p:cNvSpPr>
                <a:spLocks noChangeShapeType="1"/>
              </p:cNvSpPr>
              <p:nvPr/>
            </p:nvSpPr>
            <p:spPr bwMode="auto">
              <a:xfrm flipH="1">
                <a:off x="447" y="2059"/>
                <a:ext cx="55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389" name="Line 146"/>
              <p:cNvSpPr>
                <a:spLocks noChangeShapeType="1"/>
              </p:cNvSpPr>
              <p:nvPr/>
            </p:nvSpPr>
            <p:spPr bwMode="auto">
              <a:xfrm>
                <a:off x="554" y="2051"/>
                <a:ext cx="52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390" name="Line 147"/>
              <p:cNvSpPr>
                <a:spLocks noChangeShapeType="1"/>
              </p:cNvSpPr>
              <p:nvPr/>
            </p:nvSpPr>
            <p:spPr bwMode="auto">
              <a:xfrm flipH="1">
                <a:off x="655" y="2059"/>
                <a:ext cx="54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391" name="Freeform 148"/>
              <p:cNvSpPr>
                <a:spLocks/>
              </p:cNvSpPr>
              <p:nvPr/>
            </p:nvSpPr>
            <p:spPr bwMode="auto">
              <a:xfrm>
                <a:off x="1574" y="1799"/>
                <a:ext cx="83" cy="167"/>
              </a:xfrm>
              <a:custGeom>
                <a:avLst/>
                <a:gdLst>
                  <a:gd name="T0" fmla="*/ 0 w 336"/>
                  <a:gd name="T1" fmla="*/ 167 h 673"/>
                  <a:gd name="T2" fmla="*/ 83 w 336"/>
                  <a:gd name="T3" fmla="*/ 0 h 673"/>
                  <a:gd name="T4" fmla="*/ 77 w 336"/>
                  <a:gd name="T5" fmla="*/ 167 h 6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673">
                    <a:moveTo>
                      <a:pt x="0" y="673"/>
                    </a:moveTo>
                    <a:lnTo>
                      <a:pt x="336" y="0"/>
                    </a:lnTo>
                    <a:lnTo>
                      <a:pt x="313" y="67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392" name="Line 149"/>
              <p:cNvSpPr>
                <a:spLocks noChangeShapeType="1"/>
              </p:cNvSpPr>
              <p:nvPr/>
            </p:nvSpPr>
            <p:spPr bwMode="auto">
              <a:xfrm flipH="1">
                <a:off x="1596" y="1919"/>
                <a:ext cx="56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393" name="Freeform 150"/>
              <p:cNvSpPr>
                <a:spLocks/>
              </p:cNvSpPr>
              <p:nvPr/>
            </p:nvSpPr>
            <p:spPr bwMode="auto">
              <a:xfrm>
                <a:off x="1574" y="2780"/>
                <a:ext cx="83" cy="167"/>
              </a:xfrm>
              <a:custGeom>
                <a:avLst/>
                <a:gdLst>
                  <a:gd name="T0" fmla="*/ 0 w 336"/>
                  <a:gd name="T1" fmla="*/ 167 h 672"/>
                  <a:gd name="T2" fmla="*/ 83 w 336"/>
                  <a:gd name="T3" fmla="*/ 0 h 672"/>
                  <a:gd name="T4" fmla="*/ 77 w 336"/>
                  <a:gd name="T5" fmla="*/ 167 h 6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672">
                    <a:moveTo>
                      <a:pt x="0" y="672"/>
                    </a:moveTo>
                    <a:lnTo>
                      <a:pt x="336" y="0"/>
                    </a:lnTo>
                    <a:lnTo>
                      <a:pt x="313" y="67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394" name="Line 151"/>
              <p:cNvSpPr>
                <a:spLocks noChangeShapeType="1"/>
              </p:cNvSpPr>
              <p:nvPr/>
            </p:nvSpPr>
            <p:spPr bwMode="auto">
              <a:xfrm flipH="1">
                <a:off x="1596" y="2902"/>
                <a:ext cx="56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152728" name="Group 152"/>
          <p:cNvGrpSpPr>
            <a:grpSpLocks/>
          </p:cNvGrpSpPr>
          <p:nvPr/>
        </p:nvGrpSpPr>
        <p:grpSpPr bwMode="auto">
          <a:xfrm>
            <a:off x="6229350" y="2517775"/>
            <a:ext cx="2078038" cy="2074863"/>
            <a:chOff x="3788" y="1756"/>
            <a:chExt cx="1309" cy="1307"/>
          </a:xfrm>
        </p:grpSpPr>
        <p:sp>
          <p:nvSpPr>
            <p:cNvPr id="50375" name="Freeform 153"/>
            <p:cNvSpPr>
              <a:spLocks/>
            </p:cNvSpPr>
            <p:nvPr/>
          </p:nvSpPr>
          <p:spPr bwMode="auto">
            <a:xfrm>
              <a:off x="4807" y="1756"/>
              <a:ext cx="95" cy="166"/>
            </a:xfrm>
            <a:custGeom>
              <a:avLst/>
              <a:gdLst>
                <a:gd name="T0" fmla="*/ 59 w 382"/>
                <a:gd name="T1" fmla="*/ 74 h 673"/>
                <a:gd name="T2" fmla="*/ 61 w 382"/>
                <a:gd name="T3" fmla="*/ 73 h 673"/>
                <a:gd name="T4" fmla="*/ 64 w 382"/>
                <a:gd name="T5" fmla="*/ 73 h 673"/>
                <a:gd name="T6" fmla="*/ 67 w 382"/>
                <a:gd name="T7" fmla="*/ 72 h 673"/>
                <a:gd name="T8" fmla="*/ 69 w 382"/>
                <a:gd name="T9" fmla="*/ 70 h 673"/>
                <a:gd name="T10" fmla="*/ 72 w 382"/>
                <a:gd name="T11" fmla="*/ 69 h 673"/>
                <a:gd name="T12" fmla="*/ 75 w 382"/>
                <a:gd name="T13" fmla="*/ 67 h 673"/>
                <a:gd name="T14" fmla="*/ 77 w 382"/>
                <a:gd name="T15" fmla="*/ 64 h 673"/>
                <a:gd name="T16" fmla="*/ 80 w 382"/>
                <a:gd name="T17" fmla="*/ 62 h 673"/>
                <a:gd name="T18" fmla="*/ 82 w 382"/>
                <a:gd name="T19" fmla="*/ 59 h 673"/>
                <a:gd name="T20" fmla="*/ 85 w 382"/>
                <a:gd name="T21" fmla="*/ 56 h 673"/>
                <a:gd name="T22" fmla="*/ 87 w 382"/>
                <a:gd name="T23" fmla="*/ 53 h 673"/>
                <a:gd name="T24" fmla="*/ 89 w 382"/>
                <a:gd name="T25" fmla="*/ 49 h 673"/>
                <a:gd name="T26" fmla="*/ 90 w 382"/>
                <a:gd name="T27" fmla="*/ 46 h 673"/>
                <a:gd name="T28" fmla="*/ 92 w 382"/>
                <a:gd name="T29" fmla="*/ 42 h 673"/>
                <a:gd name="T30" fmla="*/ 93 w 382"/>
                <a:gd name="T31" fmla="*/ 39 h 673"/>
                <a:gd name="T32" fmla="*/ 94 w 382"/>
                <a:gd name="T33" fmla="*/ 35 h 673"/>
                <a:gd name="T34" fmla="*/ 95 w 382"/>
                <a:gd name="T35" fmla="*/ 32 h 673"/>
                <a:gd name="T36" fmla="*/ 95 w 382"/>
                <a:gd name="T37" fmla="*/ 28 h 673"/>
                <a:gd name="T38" fmla="*/ 95 w 382"/>
                <a:gd name="T39" fmla="*/ 24 h 673"/>
                <a:gd name="T40" fmla="*/ 95 w 382"/>
                <a:gd name="T41" fmla="*/ 21 h 673"/>
                <a:gd name="T42" fmla="*/ 95 w 382"/>
                <a:gd name="T43" fmla="*/ 18 h 673"/>
                <a:gd name="T44" fmla="*/ 94 w 382"/>
                <a:gd name="T45" fmla="*/ 15 h 673"/>
                <a:gd name="T46" fmla="*/ 93 w 382"/>
                <a:gd name="T47" fmla="*/ 12 h 673"/>
                <a:gd name="T48" fmla="*/ 92 w 382"/>
                <a:gd name="T49" fmla="*/ 9 h 673"/>
                <a:gd name="T50" fmla="*/ 91 w 382"/>
                <a:gd name="T51" fmla="*/ 7 h 673"/>
                <a:gd name="T52" fmla="*/ 89 w 382"/>
                <a:gd name="T53" fmla="*/ 5 h 673"/>
                <a:gd name="T54" fmla="*/ 87 w 382"/>
                <a:gd name="T55" fmla="*/ 3 h 673"/>
                <a:gd name="T56" fmla="*/ 86 w 382"/>
                <a:gd name="T57" fmla="*/ 2 h 673"/>
                <a:gd name="T58" fmla="*/ 83 w 382"/>
                <a:gd name="T59" fmla="*/ 1 h 673"/>
                <a:gd name="T60" fmla="*/ 81 w 382"/>
                <a:gd name="T61" fmla="*/ 0 h 673"/>
                <a:gd name="T62" fmla="*/ 78 w 382"/>
                <a:gd name="T63" fmla="*/ 0 h 673"/>
                <a:gd name="T64" fmla="*/ 45 w 382"/>
                <a:gd name="T65" fmla="*/ 0 h 67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82" h="673">
                  <a:moveTo>
                    <a:pt x="230" y="299"/>
                  </a:moveTo>
                  <a:lnTo>
                    <a:pt x="236" y="298"/>
                  </a:lnTo>
                  <a:lnTo>
                    <a:pt x="241" y="298"/>
                  </a:lnTo>
                  <a:lnTo>
                    <a:pt x="246" y="297"/>
                  </a:lnTo>
                  <a:lnTo>
                    <a:pt x="252" y="296"/>
                  </a:lnTo>
                  <a:lnTo>
                    <a:pt x="257" y="294"/>
                  </a:lnTo>
                  <a:lnTo>
                    <a:pt x="262" y="293"/>
                  </a:lnTo>
                  <a:lnTo>
                    <a:pt x="269" y="290"/>
                  </a:lnTo>
                  <a:lnTo>
                    <a:pt x="274" y="288"/>
                  </a:lnTo>
                  <a:lnTo>
                    <a:pt x="279" y="285"/>
                  </a:lnTo>
                  <a:lnTo>
                    <a:pt x="285" y="281"/>
                  </a:lnTo>
                  <a:lnTo>
                    <a:pt x="290" y="278"/>
                  </a:lnTo>
                  <a:lnTo>
                    <a:pt x="295" y="274"/>
                  </a:lnTo>
                  <a:lnTo>
                    <a:pt x="300" y="270"/>
                  </a:lnTo>
                  <a:lnTo>
                    <a:pt x="306" y="265"/>
                  </a:lnTo>
                  <a:lnTo>
                    <a:pt x="311" y="260"/>
                  </a:lnTo>
                  <a:lnTo>
                    <a:pt x="316" y="255"/>
                  </a:lnTo>
                  <a:lnTo>
                    <a:pt x="322" y="250"/>
                  </a:lnTo>
                  <a:lnTo>
                    <a:pt x="326" y="244"/>
                  </a:lnTo>
                  <a:lnTo>
                    <a:pt x="331" y="239"/>
                  </a:lnTo>
                  <a:lnTo>
                    <a:pt x="335" y="233"/>
                  </a:lnTo>
                  <a:lnTo>
                    <a:pt x="340" y="226"/>
                  </a:lnTo>
                  <a:lnTo>
                    <a:pt x="344" y="220"/>
                  </a:lnTo>
                  <a:lnTo>
                    <a:pt x="348" y="213"/>
                  </a:lnTo>
                  <a:lnTo>
                    <a:pt x="352" y="207"/>
                  </a:lnTo>
                  <a:lnTo>
                    <a:pt x="356" y="200"/>
                  </a:lnTo>
                  <a:lnTo>
                    <a:pt x="359" y="193"/>
                  </a:lnTo>
                  <a:lnTo>
                    <a:pt x="362" y="186"/>
                  </a:lnTo>
                  <a:lnTo>
                    <a:pt x="365" y="178"/>
                  </a:lnTo>
                  <a:lnTo>
                    <a:pt x="368" y="171"/>
                  </a:lnTo>
                  <a:lnTo>
                    <a:pt x="370" y="165"/>
                  </a:lnTo>
                  <a:lnTo>
                    <a:pt x="373" y="157"/>
                  </a:lnTo>
                  <a:lnTo>
                    <a:pt x="375" y="150"/>
                  </a:lnTo>
                  <a:lnTo>
                    <a:pt x="377" y="142"/>
                  </a:lnTo>
                  <a:lnTo>
                    <a:pt x="379" y="135"/>
                  </a:lnTo>
                  <a:lnTo>
                    <a:pt x="380" y="128"/>
                  </a:lnTo>
                  <a:lnTo>
                    <a:pt x="381" y="120"/>
                  </a:lnTo>
                  <a:lnTo>
                    <a:pt x="382" y="114"/>
                  </a:lnTo>
                  <a:lnTo>
                    <a:pt x="382" y="106"/>
                  </a:lnTo>
                  <a:lnTo>
                    <a:pt x="382" y="99"/>
                  </a:lnTo>
                  <a:lnTo>
                    <a:pt x="382" y="92"/>
                  </a:lnTo>
                  <a:lnTo>
                    <a:pt x="382" y="86"/>
                  </a:lnTo>
                  <a:lnTo>
                    <a:pt x="382" y="79"/>
                  </a:lnTo>
                  <a:lnTo>
                    <a:pt x="381" y="72"/>
                  </a:lnTo>
                  <a:lnTo>
                    <a:pt x="380" y="67"/>
                  </a:lnTo>
                  <a:lnTo>
                    <a:pt x="379" y="61"/>
                  </a:lnTo>
                  <a:lnTo>
                    <a:pt x="377" y="54"/>
                  </a:lnTo>
                  <a:lnTo>
                    <a:pt x="375" y="49"/>
                  </a:lnTo>
                  <a:lnTo>
                    <a:pt x="373" y="44"/>
                  </a:lnTo>
                  <a:lnTo>
                    <a:pt x="370" y="38"/>
                  </a:lnTo>
                  <a:lnTo>
                    <a:pt x="368" y="34"/>
                  </a:lnTo>
                  <a:lnTo>
                    <a:pt x="365" y="30"/>
                  </a:lnTo>
                  <a:lnTo>
                    <a:pt x="362" y="26"/>
                  </a:lnTo>
                  <a:lnTo>
                    <a:pt x="359" y="21"/>
                  </a:lnTo>
                  <a:lnTo>
                    <a:pt x="356" y="18"/>
                  </a:lnTo>
                  <a:lnTo>
                    <a:pt x="351" y="14"/>
                  </a:lnTo>
                  <a:lnTo>
                    <a:pt x="347" y="12"/>
                  </a:lnTo>
                  <a:lnTo>
                    <a:pt x="344" y="9"/>
                  </a:lnTo>
                  <a:lnTo>
                    <a:pt x="340" y="7"/>
                  </a:lnTo>
                  <a:lnTo>
                    <a:pt x="334" y="4"/>
                  </a:lnTo>
                  <a:lnTo>
                    <a:pt x="330" y="3"/>
                  </a:lnTo>
                  <a:lnTo>
                    <a:pt x="326" y="2"/>
                  </a:lnTo>
                  <a:lnTo>
                    <a:pt x="321" y="1"/>
                  </a:lnTo>
                  <a:lnTo>
                    <a:pt x="315" y="0"/>
                  </a:lnTo>
                  <a:lnTo>
                    <a:pt x="311" y="0"/>
                  </a:lnTo>
                  <a:lnTo>
                    <a:pt x="179" y="0"/>
                  </a:lnTo>
                  <a:lnTo>
                    <a:pt x="0" y="67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50376" name="Group 154"/>
            <p:cNvGrpSpPr>
              <a:grpSpLocks/>
            </p:cNvGrpSpPr>
            <p:nvPr/>
          </p:nvGrpSpPr>
          <p:grpSpPr bwMode="auto">
            <a:xfrm>
              <a:off x="3788" y="1756"/>
              <a:ext cx="1309" cy="1307"/>
              <a:chOff x="3788" y="1756"/>
              <a:chExt cx="1309" cy="1307"/>
            </a:xfrm>
          </p:grpSpPr>
          <p:sp>
            <p:nvSpPr>
              <p:cNvPr id="50377" name="Freeform 155"/>
              <p:cNvSpPr>
                <a:spLocks/>
              </p:cNvSpPr>
              <p:nvPr/>
            </p:nvSpPr>
            <p:spPr bwMode="auto">
              <a:xfrm>
                <a:off x="4807" y="1829"/>
                <a:ext cx="80" cy="93"/>
              </a:xfrm>
              <a:custGeom>
                <a:avLst/>
                <a:gdLst>
                  <a:gd name="T0" fmla="*/ 33 w 321"/>
                  <a:gd name="T1" fmla="*/ 93 h 374"/>
                  <a:gd name="T2" fmla="*/ 35 w 321"/>
                  <a:gd name="T3" fmla="*/ 93 h 374"/>
                  <a:gd name="T4" fmla="*/ 38 w 321"/>
                  <a:gd name="T5" fmla="*/ 92 h 374"/>
                  <a:gd name="T6" fmla="*/ 41 w 321"/>
                  <a:gd name="T7" fmla="*/ 91 h 374"/>
                  <a:gd name="T8" fmla="*/ 44 w 321"/>
                  <a:gd name="T9" fmla="*/ 90 h 374"/>
                  <a:gd name="T10" fmla="*/ 47 w 321"/>
                  <a:gd name="T11" fmla="*/ 89 h 374"/>
                  <a:gd name="T12" fmla="*/ 51 w 321"/>
                  <a:gd name="T13" fmla="*/ 87 h 374"/>
                  <a:gd name="T14" fmla="*/ 53 w 321"/>
                  <a:gd name="T15" fmla="*/ 85 h 374"/>
                  <a:gd name="T16" fmla="*/ 56 w 321"/>
                  <a:gd name="T17" fmla="*/ 82 h 374"/>
                  <a:gd name="T18" fmla="*/ 59 w 321"/>
                  <a:gd name="T19" fmla="*/ 79 h 374"/>
                  <a:gd name="T20" fmla="*/ 62 w 321"/>
                  <a:gd name="T21" fmla="*/ 76 h 374"/>
                  <a:gd name="T22" fmla="*/ 65 w 321"/>
                  <a:gd name="T23" fmla="*/ 73 h 374"/>
                  <a:gd name="T24" fmla="*/ 67 w 321"/>
                  <a:gd name="T25" fmla="*/ 70 h 374"/>
                  <a:gd name="T26" fmla="*/ 69 w 321"/>
                  <a:gd name="T27" fmla="*/ 66 h 374"/>
                  <a:gd name="T28" fmla="*/ 72 w 321"/>
                  <a:gd name="T29" fmla="*/ 62 h 374"/>
                  <a:gd name="T30" fmla="*/ 73 w 321"/>
                  <a:gd name="T31" fmla="*/ 58 h 374"/>
                  <a:gd name="T32" fmla="*/ 75 w 321"/>
                  <a:gd name="T33" fmla="*/ 54 h 374"/>
                  <a:gd name="T34" fmla="*/ 77 w 321"/>
                  <a:gd name="T35" fmla="*/ 50 h 374"/>
                  <a:gd name="T36" fmla="*/ 78 w 321"/>
                  <a:gd name="T37" fmla="*/ 47 h 374"/>
                  <a:gd name="T38" fmla="*/ 79 w 321"/>
                  <a:gd name="T39" fmla="*/ 42 h 374"/>
                  <a:gd name="T40" fmla="*/ 79 w 321"/>
                  <a:gd name="T41" fmla="*/ 38 h 374"/>
                  <a:gd name="T42" fmla="*/ 80 w 321"/>
                  <a:gd name="T43" fmla="*/ 34 h 374"/>
                  <a:gd name="T44" fmla="*/ 80 w 321"/>
                  <a:gd name="T45" fmla="*/ 30 h 374"/>
                  <a:gd name="T46" fmla="*/ 80 w 321"/>
                  <a:gd name="T47" fmla="*/ 27 h 374"/>
                  <a:gd name="T48" fmla="*/ 79 w 321"/>
                  <a:gd name="T49" fmla="*/ 23 h 374"/>
                  <a:gd name="T50" fmla="*/ 79 w 321"/>
                  <a:gd name="T51" fmla="*/ 20 h 374"/>
                  <a:gd name="T52" fmla="*/ 78 w 321"/>
                  <a:gd name="T53" fmla="*/ 17 h 374"/>
                  <a:gd name="T54" fmla="*/ 77 w 321"/>
                  <a:gd name="T55" fmla="*/ 13 h 374"/>
                  <a:gd name="T56" fmla="*/ 76 w 321"/>
                  <a:gd name="T57" fmla="*/ 11 h 374"/>
                  <a:gd name="T58" fmla="*/ 74 w 321"/>
                  <a:gd name="T59" fmla="*/ 8 h 374"/>
                  <a:gd name="T60" fmla="*/ 72 w 321"/>
                  <a:gd name="T61" fmla="*/ 6 h 374"/>
                  <a:gd name="T62" fmla="*/ 70 w 321"/>
                  <a:gd name="T63" fmla="*/ 4 h 374"/>
                  <a:gd name="T64" fmla="*/ 68 w 321"/>
                  <a:gd name="T65" fmla="*/ 3 h 374"/>
                  <a:gd name="T66" fmla="*/ 65 w 321"/>
                  <a:gd name="T67" fmla="*/ 2 h 374"/>
                  <a:gd name="T68" fmla="*/ 63 w 321"/>
                  <a:gd name="T69" fmla="*/ 1 h 374"/>
                  <a:gd name="T70" fmla="*/ 60 w 321"/>
                  <a:gd name="T71" fmla="*/ 0 h 374"/>
                  <a:gd name="T72" fmla="*/ 57 w 321"/>
                  <a:gd name="T73" fmla="*/ 0 h 37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21" h="374">
                    <a:moveTo>
                      <a:pt x="0" y="374"/>
                    </a:moveTo>
                    <a:lnTo>
                      <a:pt x="131" y="374"/>
                    </a:lnTo>
                    <a:lnTo>
                      <a:pt x="136" y="374"/>
                    </a:lnTo>
                    <a:lnTo>
                      <a:pt x="142" y="373"/>
                    </a:lnTo>
                    <a:lnTo>
                      <a:pt x="148" y="372"/>
                    </a:lnTo>
                    <a:lnTo>
                      <a:pt x="154" y="371"/>
                    </a:lnTo>
                    <a:lnTo>
                      <a:pt x="160" y="370"/>
                    </a:lnTo>
                    <a:lnTo>
                      <a:pt x="166" y="367"/>
                    </a:lnTo>
                    <a:lnTo>
                      <a:pt x="172" y="365"/>
                    </a:lnTo>
                    <a:lnTo>
                      <a:pt x="178" y="362"/>
                    </a:lnTo>
                    <a:lnTo>
                      <a:pt x="185" y="359"/>
                    </a:lnTo>
                    <a:lnTo>
                      <a:pt x="190" y="356"/>
                    </a:lnTo>
                    <a:lnTo>
                      <a:pt x="196" y="353"/>
                    </a:lnTo>
                    <a:lnTo>
                      <a:pt x="203" y="348"/>
                    </a:lnTo>
                    <a:lnTo>
                      <a:pt x="208" y="344"/>
                    </a:lnTo>
                    <a:lnTo>
                      <a:pt x="214" y="340"/>
                    </a:lnTo>
                    <a:lnTo>
                      <a:pt x="221" y="335"/>
                    </a:lnTo>
                    <a:lnTo>
                      <a:pt x="226" y="330"/>
                    </a:lnTo>
                    <a:lnTo>
                      <a:pt x="233" y="324"/>
                    </a:lnTo>
                    <a:lnTo>
                      <a:pt x="238" y="319"/>
                    </a:lnTo>
                    <a:lnTo>
                      <a:pt x="243" y="313"/>
                    </a:lnTo>
                    <a:lnTo>
                      <a:pt x="248" y="307"/>
                    </a:lnTo>
                    <a:lnTo>
                      <a:pt x="254" y="301"/>
                    </a:lnTo>
                    <a:lnTo>
                      <a:pt x="259" y="294"/>
                    </a:lnTo>
                    <a:lnTo>
                      <a:pt x="264" y="287"/>
                    </a:lnTo>
                    <a:lnTo>
                      <a:pt x="269" y="280"/>
                    </a:lnTo>
                    <a:lnTo>
                      <a:pt x="274" y="273"/>
                    </a:lnTo>
                    <a:lnTo>
                      <a:pt x="278" y="266"/>
                    </a:lnTo>
                    <a:lnTo>
                      <a:pt x="282" y="258"/>
                    </a:lnTo>
                    <a:lnTo>
                      <a:pt x="287" y="251"/>
                    </a:lnTo>
                    <a:lnTo>
                      <a:pt x="290" y="243"/>
                    </a:lnTo>
                    <a:lnTo>
                      <a:pt x="294" y="235"/>
                    </a:lnTo>
                    <a:lnTo>
                      <a:pt x="297" y="227"/>
                    </a:lnTo>
                    <a:lnTo>
                      <a:pt x="300" y="219"/>
                    </a:lnTo>
                    <a:lnTo>
                      <a:pt x="304" y="212"/>
                    </a:lnTo>
                    <a:lnTo>
                      <a:pt x="307" y="203"/>
                    </a:lnTo>
                    <a:lnTo>
                      <a:pt x="309" y="195"/>
                    </a:lnTo>
                    <a:lnTo>
                      <a:pt x="311" y="187"/>
                    </a:lnTo>
                    <a:lnTo>
                      <a:pt x="313" y="179"/>
                    </a:lnTo>
                    <a:lnTo>
                      <a:pt x="315" y="170"/>
                    </a:lnTo>
                    <a:lnTo>
                      <a:pt x="316" y="163"/>
                    </a:lnTo>
                    <a:lnTo>
                      <a:pt x="318" y="154"/>
                    </a:lnTo>
                    <a:lnTo>
                      <a:pt x="320" y="147"/>
                    </a:lnTo>
                    <a:lnTo>
                      <a:pt x="320" y="138"/>
                    </a:lnTo>
                    <a:lnTo>
                      <a:pt x="321" y="131"/>
                    </a:lnTo>
                    <a:lnTo>
                      <a:pt x="321" y="122"/>
                    </a:lnTo>
                    <a:lnTo>
                      <a:pt x="321" y="115"/>
                    </a:lnTo>
                    <a:lnTo>
                      <a:pt x="321" y="108"/>
                    </a:lnTo>
                    <a:lnTo>
                      <a:pt x="320" y="100"/>
                    </a:lnTo>
                    <a:lnTo>
                      <a:pt x="318" y="94"/>
                    </a:lnTo>
                    <a:lnTo>
                      <a:pt x="317" y="86"/>
                    </a:lnTo>
                    <a:lnTo>
                      <a:pt x="316" y="80"/>
                    </a:lnTo>
                    <a:lnTo>
                      <a:pt x="314" y="74"/>
                    </a:lnTo>
                    <a:lnTo>
                      <a:pt x="313" y="67"/>
                    </a:lnTo>
                    <a:lnTo>
                      <a:pt x="311" y="61"/>
                    </a:lnTo>
                    <a:lnTo>
                      <a:pt x="308" y="54"/>
                    </a:lnTo>
                    <a:lnTo>
                      <a:pt x="306" y="49"/>
                    </a:lnTo>
                    <a:lnTo>
                      <a:pt x="303" y="44"/>
                    </a:lnTo>
                    <a:lnTo>
                      <a:pt x="299" y="39"/>
                    </a:lnTo>
                    <a:lnTo>
                      <a:pt x="296" y="33"/>
                    </a:lnTo>
                    <a:lnTo>
                      <a:pt x="293" y="29"/>
                    </a:lnTo>
                    <a:lnTo>
                      <a:pt x="289" y="25"/>
                    </a:lnTo>
                    <a:lnTo>
                      <a:pt x="286" y="22"/>
                    </a:lnTo>
                    <a:lnTo>
                      <a:pt x="281" y="17"/>
                    </a:lnTo>
                    <a:lnTo>
                      <a:pt x="277" y="14"/>
                    </a:lnTo>
                    <a:lnTo>
                      <a:pt x="272" y="11"/>
                    </a:lnTo>
                    <a:lnTo>
                      <a:pt x="268" y="9"/>
                    </a:lnTo>
                    <a:lnTo>
                      <a:pt x="262" y="7"/>
                    </a:lnTo>
                    <a:lnTo>
                      <a:pt x="258" y="5"/>
                    </a:lnTo>
                    <a:lnTo>
                      <a:pt x="253" y="3"/>
                    </a:lnTo>
                    <a:lnTo>
                      <a:pt x="247" y="1"/>
                    </a:lnTo>
                    <a:lnTo>
                      <a:pt x="242" y="0"/>
                    </a:lnTo>
                    <a:lnTo>
                      <a:pt x="237" y="0"/>
                    </a:lnTo>
                    <a:lnTo>
                      <a:pt x="230" y="0"/>
                    </a:lnTo>
                    <a:lnTo>
                      <a:pt x="10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378" name="Line 156"/>
              <p:cNvSpPr>
                <a:spLocks noChangeShapeType="1"/>
              </p:cNvSpPr>
              <p:nvPr/>
            </p:nvSpPr>
            <p:spPr bwMode="auto">
              <a:xfrm>
                <a:off x="4927" y="1867"/>
                <a:ext cx="52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379" name="Freeform 157"/>
              <p:cNvSpPr>
                <a:spLocks/>
              </p:cNvSpPr>
              <p:nvPr/>
            </p:nvSpPr>
            <p:spPr bwMode="auto">
              <a:xfrm>
                <a:off x="5001" y="1829"/>
                <a:ext cx="80" cy="93"/>
              </a:xfrm>
              <a:custGeom>
                <a:avLst/>
                <a:gdLst>
                  <a:gd name="T0" fmla="*/ 33 w 321"/>
                  <a:gd name="T1" fmla="*/ 93 h 374"/>
                  <a:gd name="T2" fmla="*/ 35 w 321"/>
                  <a:gd name="T3" fmla="*/ 93 h 374"/>
                  <a:gd name="T4" fmla="*/ 38 w 321"/>
                  <a:gd name="T5" fmla="*/ 92 h 374"/>
                  <a:gd name="T6" fmla="*/ 41 w 321"/>
                  <a:gd name="T7" fmla="*/ 91 h 374"/>
                  <a:gd name="T8" fmla="*/ 44 w 321"/>
                  <a:gd name="T9" fmla="*/ 90 h 374"/>
                  <a:gd name="T10" fmla="*/ 47 w 321"/>
                  <a:gd name="T11" fmla="*/ 89 h 374"/>
                  <a:gd name="T12" fmla="*/ 51 w 321"/>
                  <a:gd name="T13" fmla="*/ 87 h 374"/>
                  <a:gd name="T14" fmla="*/ 54 w 321"/>
                  <a:gd name="T15" fmla="*/ 85 h 374"/>
                  <a:gd name="T16" fmla="*/ 56 w 321"/>
                  <a:gd name="T17" fmla="*/ 82 h 374"/>
                  <a:gd name="T18" fmla="*/ 59 w 321"/>
                  <a:gd name="T19" fmla="*/ 79 h 374"/>
                  <a:gd name="T20" fmla="*/ 62 w 321"/>
                  <a:gd name="T21" fmla="*/ 76 h 374"/>
                  <a:gd name="T22" fmla="*/ 65 w 321"/>
                  <a:gd name="T23" fmla="*/ 73 h 374"/>
                  <a:gd name="T24" fmla="*/ 67 w 321"/>
                  <a:gd name="T25" fmla="*/ 70 h 374"/>
                  <a:gd name="T26" fmla="*/ 69 w 321"/>
                  <a:gd name="T27" fmla="*/ 66 h 374"/>
                  <a:gd name="T28" fmla="*/ 71 w 321"/>
                  <a:gd name="T29" fmla="*/ 62 h 374"/>
                  <a:gd name="T30" fmla="*/ 73 w 321"/>
                  <a:gd name="T31" fmla="*/ 58 h 374"/>
                  <a:gd name="T32" fmla="*/ 75 w 321"/>
                  <a:gd name="T33" fmla="*/ 54 h 374"/>
                  <a:gd name="T34" fmla="*/ 76 w 321"/>
                  <a:gd name="T35" fmla="*/ 50 h 374"/>
                  <a:gd name="T36" fmla="*/ 78 w 321"/>
                  <a:gd name="T37" fmla="*/ 47 h 374"/>
                  <a:gd name="T38" fmla="*/ 79 w 321"/>
                  <a:gd name="T39" fmla="*/ 42 h 374"/>
                  <a:gd name="T40" fmla="*/ 79 w 321"/>
                  <a:gd name="T41" fmla="*/ 38 h 374"/>
                  <a:gd name="T42" fmla="*/ 80 w 321"/>
                  <a:gd name="T43" fmla="*/ 34 h 374"/>
                  <a:gd name="T44" fmla="*/ 80 w 321"/>
                  <a:gd name="T45" fmla="*/ 30 h 374"/>
                  <a:gd name="T46" fmla="*/ 80 w 321"/>
                  <a:gd name="T47" fmla="*/ 27 h 374"/>
                  <a:gd name="T48" fmla="*/ 80 w 321"/>
                  <a:gd name="T49" fmla="*/ 23 h 374"/>
                  <a:gd name="T50" fmla="*/ 79 w 321"/>
                  <a:gd name="T51" fmla="*/ 20 h 374"/>
                  <a:gd name="T52" fmla="*/ 78 w 321"/>
                  <a:gd name="T53" fmla="*/ 17 h 374"/>
                  <a:gd name="T54" fmla="*/ 77 w 321"/>
                  <a:gd name="T55" fmla="*/ 13 h 374"/>
                  <a:gd name="T56" fmla="*/ 76 w 321"/>
                  <a:gd name="T57" fmla="*/ 11 h 374"/>
                  <a:gd name="T58" fmla="*/ 74 w 321"/>
                  <a:gd name="T59" fmla="*/ 8 h 374"/>
                  <a:gd name="T60" fmla="*/ 72 w 321"/>
                  <a:gd name="T61" fmla="*/ 6 h 374"/>
                  <a:gd name="T62" fmla="*/ 70 w 321"/>
                  <a:gd name="T63" fmla="*/ 4 h 374"/>
                  <a:gd name="T64" fmla="*/ 68 w 321"/>
                  <a:gd name="T65" fmla="*/ 3 h 374"/>
                  <a:gd name="T66" fmla="*/ 65 w 321"/>
                  <a:gd name="T67" fmla="*/ 2 h 374"/>
                  <a:gd name="T68" fmla="*/ 63 w 321"/>
                  <a:gd name="T69" fmla="*/ 1 h 374"/>
                  <a:gd name="T70" fmla="*/ 60 w 321"/>
                  <a:gd name="T71" fmla="*/ 0 h 374"/>
                  <a:gd name="T72" fmla="*/ 57 w 321"/>
                  <a:gd name="T73" fmla="*/ 0 h 37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21" h="374">
                    <a:moveTo>
                      <a:pt x="0" y="374"/>
                    </a:moveTo>
                    <a:lnTo>
                      <a:pt x="131" y="374"/>
                    </a:lnTo>
                    <a:lnTo>
                      <a:pt x="136" y="374"/>
                    </a:lnTo>
                    <a:lnTo>
                      <a:pt x="142" y="373"/>
                    </a:lnTo>
                    <a:lnTo>
                      <a:pt x="148" y="372"/>
                    </a:lnTo>
                    <a:lnTo>
                      <a:pt x="154" y="371"/>
                    </a:lnTo>
                    <a:lnTo>
                      <a:pt x="160" y="370"/>
                    </a:lnTo>
                    <a:lnTo>
                      <a:pt x="166" y="367"/>
                    </a:lnTo>
                    <a:lnTo>
                      <a:pt x="172" y="365"/>
                    </a:lnTo>
                    <a:lnTo>
                      <a:pt x="178" y="362"/>
                    </a:lnTo>
                    <a:lnTo>
                      <a:pt x="184" y="359"/>
                    </a:lnTo>
                    <a:lnTo>
                      <a:pt x="190" y="356"/>
                    </a:lnTo>
                    <a:lnTo>
                      <a:pt x="197" y="353"/>
                    </a:lnTo>
                    <a:lnTo>
                      <a:pt x="203" y="348"/>
                    </a:lnTo>
                    <a:lnTo>
                      <a:pt x="208" y="344"/>
                    </a:lnTo>
                    <a:lnTo>
                      <a:pt x="215" y="340"/>
                    </a:lnTo>
                    <a:lnTo>
                      <a:pt x="220" y="335"/>
                    </a:lnTo>
                    <a:lnTo>
                      <a:pt x="226" y="330"/>
                    </a:lnTo>
                    <a:lnTo>
                      <a:pt x="232" y="324"/>
                    </a:lnTo>
                    <a:lnTo>
                      <a:pt x="238" y="319"/>
                    </a:lnTo>
                    <a:lnTo>
                      <a:pt x="243" y="313"/>
                    </a:lnTo>
                    <a:lnTo>
                      <a:pt x="249" y="307"/>
                    </a:lnTo>
                    <a:lnTo>
                      <a:pt x="254" y="301"/>
                    </a:lnTo>
                    <a:lnTo>
                      <a:pt x="259" y="294"/>
                    </a:lnTo>
                    <a:lnTo>
                      <a:pt x="263" y="287"/>
                    </a:lnTo>
                    <a:lnTo>
                      <a:pt x="269" y="280"/>
                    </a:lnTo>
                    <a:lnTo>
                      <a:pt x="273" y="273"/>
                    </a:lnTo>
                    <a:lnTo>
                      <a:pt x="278" y="266"/>
                    </a:lnTo>
                    <a:lnTo>
                      <a:pt x="282" y="258"/>
                    </a:lnTo>
                    <a:lnTo>
                      <a:pt x="286" y="251"/>
                    </a:lnTo>
                    <a:lnTo>
                      <a:pt x="290" y="243"/>
                    </a:lnTo>
                    <a:lnTo>
                      <a:pt x="294" y="235"/>
                    </a:lnTo>
                    <a:lnTo>
                      <a:pt x="297" y="227"/>
                    </a:lnTo>
                    <a:lnTo>
                      <a:pt x="301" y="219"/>
                    </a:lnTo>
                    <a:lnTo>
                      <a:pt x="304" y="212"/>
                    </a:lnTo>
                    <a:lnTo>
                      <a:pt x="306" y="203"/>
                    </a:lnTo>
                    <a:lnTo>
                      <a:pt x="309" y="195"/>
                    </a:lnTo>
                    <a:lnTo>
                      <a:pt x="311" y="187"/>
                    </a:lnTo>
                    <a:lnTo>
                      <a:pt x="313" y="179"/>
                    </a:lnTo>
                    <a:lnTo>
                      <a:pt x="315" y="170"/>
                    </a:lnTo>
                    <a:lnTo>
                      <a:pt x="316" y="163"/>
                    </a:lnTo>
                    <a:lnTo>
                      <a:pt x="317" y="154"/>
                    </a:lnTo>
                    <a:lnTo>
                      <a:pt x="319" y="147"/>
                    </a:lnTo>
                    <a:lnTo>
                      <a:pt x="320" y="138"/>
                    </a:lnTo>
                    <a:lnTo>
                      <a:pt x="321" y="131"/>
                    </a:lnTo>
                    <a:lnTo>
                      <a:pt x="321" y="122"/>
                    </a:lnTo>
                    <a:lnTo>
                      <a:pt x="321" y="115"/>
                    </a:lnTo>
                    <a:lnTo>
                      <a:pt x="320" y="108"/>
                    </a:lnTo>
                    <a:lnTo>
                      <a:pt x="320" y="100"/>
                    </a:lnTo>
                    <a:lnTo>
                      <a:pt x="319" y="94"/>
                    </a:lnTo>
                    <a:lnTo>
                      <a:pt x="317" y="86"/>
                    </a:lnTo>
                    <a:lnTo>
                      <a:pt x="316" y="80"/>
                    </a:lnTo>
                    <a:lnTo>
                      <a:pt x="314" y="74"/>
                    </a:lnTo>
                    <a:lnTo>
                      <a:pt x="313" y="67"/>
                    </a:lnTo>
                    <a:lnTo>
                      <a:pt x="311" y="61"/>
                    </a:lnTo>
                    <a:lnTo>
                      <a:pt x="308" y="54"/>
                    </a:lnTo>
                    <a:lnTo>
                      <a:pt x="306" y="49"/>
                    </a:lnTo>
                    <a:lnTo>
                      <a:pt x="303" y="44"/>
                    </a:lnTo>
                    <a:lnTo>
                      <a:pt x="299" y="39"/>
                    </a:lnTo>
                    <a:lnTo>
                      <a:pt x="296" y="33"/>
                    </a:lnTo>
                    <a:lnTo>
                      <a:pt x="293" y="29"/>
                    </a:lnTo>
                    <a:lnTo>
                      <a:pt x="289" y="25"/>
                    </a:lnTo>
                    <a:lnTo>
                      <a:pt x="286" y="22"/>
                    </a:lnTo>
                    <a:lnTo>
                      <a:pt x="281" y="17"/>
                    </a:lnTo>
                    <a:lnTo>
                      <a:pt x="277" y="14"/>
                    </a:lnTo>
                    <a:lnTo>
                      <a:pt x="272" y="11"/>
                    </a:lnTo>
                    <a:lnTo>
                      <a:pt x="268" y="9"/>
                    </a:lnTo>
                    <a:lnTo>
                      <a:pt x="262" y="7"/>
                    </a:lnTo>
                    <a:lnTo>
                      <a:pt x="258" y="5"/>
                    </a:lnTo>
                    <a:lnTo>
                      <a:pt x="253" y="3"/>
                    </a:lnTo>
                    <a:lnTo>
                      <a:pt x="247" y="1"/>
                    </a:lnTo>
                    <a:lnTo>
                      <a:pt x="242" y="0"/>
                    </a:lnTo>
                    <a:lnTo>
                      <a:pt x="236" y="0"/>
                    </a:lnTo>
                    <a:lnTo>
                      <a:pt x="230" y="0"/>
                    </a:lnTo>
                    <a:lnTo>
                      <a:pt x="10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380" name="Freeform 158"/>
              <p:cNvSpPr>
                <a:spLocks/>
              </p:cNvSpPr>
              <p:nvPr/>
            </p:nvSpPr>
            <p:spPr bwMode="auto">
              <a:xfrm>
                <a:off x="5001" y="1756"/>
                <a:ext cx="96" cy="166"/>
              </a:xfrm>
              <a:custGeom>
                <a:avLst/>
                <a:gdLst>
                  <a:gd name="T0" fmla="*/ 59 w 382"/>
                  <a:gd name="T1" fmla="*/ 74 h 673"/>
                  <a:gd name="T2" fmla="*/ 62 w 382"/>
                  <a:gd name="T3" fmla="*/ 73 h 673"/>
                  <a:gd name="T4" fmla="*/ 65 w 382"/>
                  <a:gd name="T5" fmla="*/ 73 h 673"/>
                  <a:gd name="T6" fmla="*/ 67 w 382"/>
                  <a:gd name="T7" fmla="*/ 72 h 673"/>
                  <a:gd name="T8" fmla="*/ 70 w 382"/>
                  <a:gd name="T9" fmla="*/ 70 h 673"/>
                  <a:gd name="T10" fmla="*/ 73 w 382"/>
                  <a:gd name="T11" fmla="*/ 69 h 673"/>
                  <a:gd name="T12" fmla="*/ 76 w 382"/>
                  <a:gd name="T13" fmla="*/ 67 h 673"/>
                  <a:gd name="T14" fmla="*/ 78 w 382"/>
                  <a:gd name="T15" fmla="*/ 64 h 673"/>
                  <a:gd name="T16" fmla="*/ 81 w 382"/>
                  <a:gd name="T17" fmla="*/ 62 h 673"/>
                  <a:gd name="T18" fmla="*/ 83 w 382"/>
                  <a:gd name="T19" fmla="*/ 59 h 673"/>
                  <a:gd name="T20" fmla="*/ 85 w 382"/>
                  <a:gd name="T21" fmla="*/ 56 h 673"/>
                  <a:gd name="T22" fmla="*/ 87 w 382"/>
                  <a:gd name="T23" fmla="*/ 53 h 673"/>
                  <a:gd name="T24" fmla="*/ 89 w 382"/>
                  <a:gd name="T25" fmla="*/ 49 h 673"/>
                  <a:gd name="T26" fmla="*/ 91 w 382"/>
                  <a:gd name="T27" fmla="*/ 46 h 673"/>
                  <a:gd name="T28" fmla="*/ 92 w 382"/>
                  <a:gd name="T29" fmla="*/ 42 h 673"/>
                  <a:gd name="T30" fmla="*/ 94 w 382"/>
                  <a:gd name="T31" fmla="*/ 39 h 673"/>
                  <a:gd name="T32" fmla="*/ 95 w 382"/>
                  <a:gd name="T33" fmla="*/ 35 h 673"/>
                  <a:gd name="T34" fmla="*/ 95 w 382"/>
                  <a:gd name="T35" fmla="*/ 32 h 673"/>
                  <a:gd name="T36" fmla="*/ 96 w 382"/>
                  <a:gd name="T37" fmla="*/ 28 h 673"/>
                  <a:gd name="T38" fmla="*/ 96 w 382"/>
                  <a:gd name="T39" fmla="*/ 24 h 673"/>
                  <a:gd name="T40" fmla="*/ 96 w 382"/>
                  <a:gd name="T41" fmla="*/ 21 h 673"/>
                  <a:gd name="T42" fmla="*/ 96 w 382"/>
                  <a:gd name="T43" fmla="*/ 18 h 673"/>
                  <a:gd name="T44" fmla="*/ 95 w 382"/>
                  <a:gd name="T45" fmla="*/ 15 h 673"/>
                  <a:gd name="T46" fmla="*/ 94 w 382"/>
                  <a:gd name="T47" fmla="*/ 12 h 673"/>
                  <a:gd name="T48" fmla="*/ 93 w 382"/>
                  <a:gd name="T49" fmla="*/ 9 h 673"/>
                  <a:gd name="T50" fmla="*/ 92 w 382"/>
                  <a:gd name="T51" fmla="*/ 7 h 673"/>
                  <a:gd name="T52" fmla="*/ 90 w 382"/>
                  <a:gd name="T53" fmla="*/ 5 h 673"/>
                  <a:gd name="T54" fmla="*/ 88 w 382"/>
                  <a:gd name="T55" fmla="*/ 3 h 673"/>
                  <a:gd name="T56" fmla="*/ 86 w 382"/>
                  <a:gd name="T57" fmla="*/ 2 h 673"/>
                  <a:gd name="T58" fmla="*/ 84 w 382"/>
                  <a:gd name="T59" fmla="*/ 1 h 673"/>
                  <a:gd name="T60" fmla="*/ 82 w 382"/>
                  <a:gd name="T61" fmla="*/ 0 h 673"/>
                  <a:gd name="T62" fmla="*/ 79 w 382"/>
                  <a:gd name="T63" fmla="*/ 0 h 673"/>
                  <a:gd name="T64" fmla="*/ 45 w 382"/>
                  <a:gd name="T65" fmla="*/ 0 h 67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2" h="673">
                    <a:moveTo>
                      <a:pt x="230" y="299"/>
                    </a:moveTo>
                    <a:lnTo>
                      <a:pt x="236" y="298"/>
                    </a:lnTo>
                    <a:lnTo>
                      <a:pt x="241" y="298"/>
                    </a:lnTo>
                    <a:lnTo>
                      <a:pt x="246" y="297"/>
                    </a:lnTo>
                    <a:lnTo>
                      <a:pt x="252" y="296"/>
                    </a:lnTo>
                    <a:lnTo>
                      <a:pt x="257" y="294"/>
                    </a:lnTo>
                    <a:lnTo>
                      <a:pt x="262" y="293"/>
                    </a:lnTo>
                    <a:lnTo>
                      <a:pt x="268" y="290"/>
                    </a:lnTo>
                    <a:lnTo>
                      <a:pt x="274" y="288"/>
                    </a:lnTo>
                    <a:lnTo>
                      <a:pt x="279" y="285"/>
                    </a:lnTo>
                    <a:lnTo>
                      <a:pt x="285" y="281"/>
                    </a:lnTo>
                    <a:lnTo>
                      <a:pt x="290" y="278"/>
                    </a:lnTo>
                    <a:lnTo>
                      <a:pt x="295" y="274"/>
                    </a:lnTo>
                    <a:lnTo>
                      <a:pt x="301" y="270"/>
                    </a:lnTo>
                    <a:lnTo>
                      <a:pt x="306" y="265"/>
                    </a:lnTo>
                    <a:lnTo>
                      <a:pt x="311" y="260"/>
                    </a:lnTo>
                    <a:lnTo>
                      <a:pt x="316" y="255"/>
                    </a:lnTo>
                    <a:lnTo>
                      <a:pt x="321" y="250"/>
                    </a:lnTo>
                    <a:lnTo>
                      <a:pt x="326" y="244"/>
                    </a:lnTo>
                    <a:lnTo>
                      <a:pt x="330" y="239"/>
                    </a:lnTo>
                    <a:lnTo>
                      <a:pt x="336" y="233"/>
                    </a:lnTo>
                    <a:lnTo>
                      <a:pt x="340" y="226"/>
                    </a:lnTo>
                    <a:lnTo>
                      <a:pt x="344" y="220"/>
                    </a:lnTo>
                    <a:lnTo>
                      <a:pt x="348" y="213"/>
                    </a:lnTo>
                    <a:lnTo>
                      <a:pt x="351" y="207"/>
                    </a:lnTo>
                    <a:lnTo>
                      <a:pt x="356" y="200"/>
                    </a:lnTo>
                    <a:lnTo>
                      <a:pt x="359" y="193"/>
                    </a:lnTo>
                    <a:lnTo>
                      <a:pt x="362" y="186"/>
                    </a:lnTo>
                    <a:lnTo>
                      <a:pt x="365" y="178"/>
                    </a:lnTo>
                    <a:lnTo>
                      <a:pt x="368" y="171"/>
                    </a:lnTo>
                    <a:lnTo>
                      <a:pt x="371" y="165"/>
                    </a:lnTo>
                    <a:lnTo>
                      <a:pt x="373" y="157"/>
                    </a:lnTo>
                    <a:lnTo>
                      <a:pt x="375" y="150"/>
                    </a:lnTo>
                    <a:lnTo>
                      <a:pt x="377" y="142"/>
                    </a:lnTo>
                    <a:lnTo>
                      <a:pt x="378" y="135"/>
                    </a:lnTo>
                    <a:lnTo>
                      <a:pt x="380" y="128"/>
                    </a:lnTo>
                    <a:lnTo>
                      <a:pt x="381" y="120"/>
                    </a:lnTo>
                    <a:lnTo>
                      <a:pt x="381" y="114"/>
                    </a:lnTo>
                    <a:lnTo>
                      <a:pt x="382" y="106"/>
                    </a:lnTo>
                    <a:lnTo>
                      <a:pt x="382" y="99"/>
                    </a:lnTo>
                    <a:lnTo>
                      <a:pt x="382" y="92"/>
                    </a:lnTo>
                    <a:lnTo>
                      <a:pt x="382" y="86"/>
                    </a:lnTo>
                    <a:lnTo>
                      <a:pt x="381" y="79"/>
                    </a:lnTo>
                    <a:lnTo>
                      <a:pt x="381" y="72"/>
                    </a:lnTo>
                    <a:lnTo>
                      <a:pt x="380" y="67"/>
                    </a:lnTo>
                    <a:lnTo>
                      <a:pt x="378" y="61"/>
                    </a:lnTo>
                    <a:lnTo>
                      <a:pt x="377" y="54"/>
                    </a:lnTo>
                    <a:lnTo>
                      <a:pt x="375" y="49"/>
                    </a:lnTo>
                    <a:lnTo>
                      <a:pt x="373" y="44"/>
                    </a:lnTo>
                    <a:lnTo>
                      <a:pt x="371" y="38"/>
                    </a:lnTo>
                    <a:lnTo>
                      <a:pt x="367" y="34"/>
                    </a:lnTo>
                    <a:lnTo>
                      <a:pt x="365" y="30"/>
                    </a:lnTo>
                    <a:lnTo>
                      <a:pt x="362" y="26"/>
                    </a:lnTo>
                    <a:lnTo>
                      <a:pt x="359" y="21"/>
                    </a:lnTo>
                    <a:lnTo>
                      <a:pt x="355" y="18"/>
                    </a:lnTo>
                    <a:lnTo>
                      <a:pt x="351" y="14"/>
                    </a:lnTo>
                    <a:lnTo>
                      <a:pt x="347" y="12"/>
                    </a:lnTo>
                    <a:lnTo>
                      <a:pt x="343" y="9"/>
                    </a:lnTo>
                    <a:lnTo>
                      <a:pt x="339" y="7"/>
                    </a:lnTo>
                    <a:lnTo>
                      <a:pt x="334" y="4"/>
                    </a:lnTo>
                    <a:lnTo>
                      <a:pt x="330" y="3"/>
                    </a:lnTo>
                    <a:lnTo>
                      <a:pt x="326" y="2"/>
                    </a:lnTo>
                    <a:lnTo>
                      <a:pt x="321" y="1"/>
                    </a:lnTo>
                    <a:lnTo>
                      <a:pt x="315" y="0"/>
                    </a:lnTo>
                    <a:lnTo>
                      <a:pt x="310" y="0"/>
                    </a:lnTo>
                    <a:lnTo>
                      <a:pt x="180" y="0"/>
                    </a:lnTo>
                    <a:lnTo>
                      <a:pt x="0" y="67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381" name="Freeform 159"/>
              <p:cNvSpPr>
                <a:spLocks/>
              </p:cNvSpPr>
              <p:nvPr/>
            </p:nvSpPr>
            <p:spPr bwMode="auto">
              <a:xfrm>
                <a:off x="3788" y="1829"/>
                <a:ext cx="79" cy="93"/>
              </a:xfrm>
              <a:custGeom>
                <a:avLst/>
                <a:gdLst>
                  <a:gd name="T0" fmla="*/ 0 w 321"/>
                  <a:gd name="T1" fmla="*/ 93 h 374"/>
                  <a:gd name="T2" fmla="*/ 32 w 321"/>
                  <a:gd name="T3" fmla="*/ 93 h 374"/>
                  <a:gd name="T4" fmla="*/ 34 w 321"/>
                  <a:gd name="T5" fmla="*/ 93 h 374"/>
                  <a:gd name="T6" fmla="*/ 36 w 321"/>
                  <a:gd name="T7" fmla="*/ 93 h 374"/>
                  <a:gd name="T8" fmla="*/ 39 w 321"/>
                  <a:gd name="T9" fmla="*/ 92 h 374"/>
                  <a:gd name="T10" fmla="*/ 41 w 321"/>
                  <a:gd name="T11" fmla="*/ 91 h 374"/>
                  <a:gd name="T12" fmla="*/ 43 w 321"/>
                  <a:gd name="T13" fmla="*/ 90 h 374"/>
                  <a:gd name="T14" fmla="*/ 46 w 321"/>
                  <a:gd name="T15" fmla="*/ 89 h 374"/>
                  <a:gd name="T16" fmla="*/ 47 w 321"/>
                  <a:gd name="T17" fmla="*/ 88 h 374"/>
                  <a:gd name="T18" fmla="*/ 50 w 321"/>
                  <a:gd name="T19" fmla="*/ 87 h 374"/>
                  <a:gd name="T20" fmla="*/ 52 w 321"/>
                  <a:gd name="T21" fmla="*/ 85 h 374"/>
                  <a:gd name="T22" fmla="*/ 54 w 321"/>
                  <a:gd name="T23" fmla="*/ 83 h 374"/>
                  <a:gd name="T24" fmla="*/ 56 w 321"/>
                  <a:gd name="T25" fmla="*/ 81 h 374"/>
                  <a:gd name="T26" fmla="*/ 59 w 321"/>
                  <a:gd name="T27" fmla="*/ 79 h 374"/>
                  <a:gd name="T28" fmla="*/ 61 w 321"/>
                  <a:gd name="T29" fmla="*/ 77 h 374"/>
                  <a:gd name="T30" fmla="*/ 63 w 321"/>
                  <a:gd name="T31" fmla="*/ 75 h 374"/>
                  <a:gd name="T32" fmla="*/ 64 w 321"/>
                  <a:gd name="T33" fmla="*/ 72 h 374"/>
                  <a:gd name="T34" fmla="*/ 66 w 321"/>
                  <a:gd name="T35" fmla="*/ 70 h 374"/>
                  <a:gd name="T36" fmla="*/ 68 w 321"/>
                  <a:gd name="T37" fmla="*/ 67 h 374"/>
                  <a:gd name="T38" fmla="*/ 69 w 321"/>
                  <a:gd name="T39" fmla="*/ 64 h 374"/>
                  <a:gd name="T40" fmla="*/ 71 w 321"/>
                  <a:gd name="T41" fmla="*/ 61 h 374"/>
                  <a:gd name="T42" fmla="*/ 72 w 321"/>
                  <a:gd name="T43" fmla="*/ 58 h 374"/>
                  <a:gd name="T44" fmla="*/ 74 w 321"/>
                  <a:gd name="T45" fmla="*/ 55 h 374"/>
                  <a:gd name="T46" fmla="*/ 75 w 321"/>
                  <a:gd name="T47" fmla="*/ 53 h 374"/>
                  <a:gd name="T48" fmla="*/ 76 w 321"/>
                  <a:gd name="T49" fmla="*/ 49 h 374"/>
                  <a:gd name="T50" fmla="*/ 77 w 321"/>
                  <a:gd name="T51" fmla="*/ 47 h 374"/>
                  <a:gd name="T52" fmla="*/ 77 w 321"/>
                  <a:gd name="T53" fmla="*/ 43 h 374"/>
                  <a:gd name="T54" fmla="*/ 78 w 321"/>
                  <a:gd name="T55" fmla="*/ 41 h 374"/>
                  <a:gd name="T56" fmla="*/ 79 w 321"/>
                  <a:gd name="T57" fmla="*/ 37 h 374"/>
                  <a:gd name="T58" fmla="*/ 79 w 321"/>
                  <a:gd name="T59" fmla="*/ 34 h 374"/>
                  <a:gd name="T60" fmla="*/ 79 w 321"/>
                  <a:gd name="T61" fmla="*/ 32 h 374"/>
                  <a:gd name="T62" fmla="*/ 79 w 321"/>
                  <a:gd name="T63" fmla="*/ 29 h 374"/>
                  <a:gd name="T64" fmla="*/ 79 w 321"/>
                  <a:gd name="T65" fmla="*/ 26 h 374"/>
                  <a:gd name="T66" fmla="*/ 79 w 321"/>
                  <a:gd name="T67" fmla="*/ 23 h 374"/>
                  <a:gd name="T68" fmla="*/ 78 w 321"/>
                  <a:gd name="T69" fmla="*/ 21 h 374"/>
                  <a:gd name="T70" fmla="*/ 77 w 321"/>
                  <a:gd name="T71" fmla="*/ 18 h 374"/>
                  <a:gd name="T72" fmla="*/ 77 w 321"/>
                  <a:gd name="T73" fmla="*/ 16 h 374"/>
                  <a:gd name="T74" fmla="*/ 76 w 321"/>
                  <a:gd name="T75" fmla="*/ 13 h 374"/>
                  <a:gd name="T76" fmla="*/ 75 w 321"/>
                  <a:gd name="T77" fmla="*/ 11 h 374"/>
                  <a:gd name="T78" fmla="*/ 74 w 321"/>
                  <a:gd name="T79" fmla="*/ 10 h 374"/>
                  <a:gd name="T80" fmla="*/ 73 w 321"/>
                  <a:gd name="T81" fmla="*/ 8 h 374"/>
                  <a:gd name="T82" fmla="*/ 71 w 321"/>
                  <a:gd name="T83" fmla="*/ 6 h 374"/>
                  <a:gd name="T84" fmla="*/ 70 w 321"/>
                  <a:gd name="T85" fmla="*/ 5 h 374"/>
                  <a:gd name="T86" fmla="*/ 68 w 321"/>
                  <a:gd name="T87" fmla="*/ 3 h 374"/>
                  <a:gd name="T88" fmla="*/ 66 w 321"/>
                  <a:gd name="T89" fmla="*/ 2 h 374"/>
                  <a:gd name="T90" fmla="*/ 64 w 321"/>
                  <a:gd name="T91" fmla="*/ 2 h 374"/>
                  <a:gd name="T92" fmla="*/ 63 w 321"/>
                  <a:gd name="T93" fmla="*/ 1 h 374"/>
                  <a:gd name="T94" fmla="*/ 61 w 321"/>
                  <a:gd name="T95" fmla="*/ 0 h 374"/>
                  <a:gd name="T96" fmla="*/ 59 w 321"/>
                  <a:gd name="T97" fmla="*/ 0 h 374"/>
                  <a:gd name="T98" fmla="*/ 57 w 321"/>
                  <a:gd name="T99" fmla="*/ 0 h 374"/>
                  <a:gd name="T100" fmla="*/ 25 w 321"/>
                  <a:gd name="T101" fmla="*/ 0 h 37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21" h="374">
                    <a:moveTo>
                      <a:pt x="0" y="374"/>
                    </a:moveTo>
                    <a:lnTo>
                      <a:pt x="131" y="374"/>
                    </a:lnTo>
                    <a:lnTo>
                      <a:pt x="139" y="373"/>
                    </a:lnTo>
                    <a:lnTo>
                      <a:pt x="148" y="372"/>
                    </a:lnTo>
                    <a:lnTo>
                      <a:pt x="157" y="370"/>
                    </a:lnTo>
                    <a:lnTo>
                      <a:pt x="166" y="367"/>
                    </a:lnTo>
                    <a:lnTo>
                      <a:pt x="175" y="363"/>
                    </a:lnTo>
                    <a:lnTo>
                      <a:pt x="185" y="359"/>
                    </a:lnTo>
                    <a:lnTo>
                      <a:pt x="193" y="355"/>
                    </a:lnTo>
                    <a:lnTo>
                      <a:pt x="203" y="348"/>
                    </a:lnTo>
                    <a:lnTo>
                      <a:pt x="211" y="342"/>
                    </a:lnTo>
                    <a:lnTo>
                      <a:pt x="221" y="335"/>
                    </a:lnTo>
                    <a:lnTo>
                      <a:pt x="229" y="327"/>
                    </a:lnTo>
                    <a:lnTo>
                      <a:pt x="238" y="319"/>
                    </a:lnTo>
                    <a:lnTo>
                      <a:pt x="246" y="310"/>
                    </a:lnTo>
                    <a:lnTo>
                      <a:pt x="254" y="301"/>
                    </a:lnTo>
                    <a:lnTo>
                      <a:pt x="261" y="290"/>
                    </a:lnTo>
                    <a:lnTo>
                      <a:pt x="269" y="280"/>
                    </a:lnTo>
                    <a:lnTo>
                      <a:pt x="276" y="270"/>
                    </a:lnTo>
                    <a:lnTo>
                      <a:pt x="282" y="258"/>
                    </a:lnTo>
                    <a:lnTo>
                      <a:pt x="289" y="247"/>
                    </a:lnTo>
                    <a:lnTo>
                      <a:pt x="294" y="235"/>
                    </a:lnTo>
                    <a:lnTo>
                      <a:pt x="299" y="223"/>
                    </a:lnTo>
                    <a:lnTo>
                      <a:pt x="304" y="212"/>
                    </a:lnTo>
                    <a:lnTo>
                      <a:pt x="308" y="199"/>
                    </a:lnTo>
                    <a:lnTo>
                      <a:pt x="311" y="187"/>
                    </a:lnTo>
                    <a:lnTo>
                      <a:pt x="314" y="174"/>
                    </a:lnTo>
                    <a:lnTo>
                      <a:pt x="316" y="163"/>
                    </a:lnTo>
                    <a:lnTo>
                      <a:pt x="319" y="150"/>
                    </a:lnTo>
                    <a:lnTo>
                      <a:pt x="320" y="138"/>
                    </a:lnTo>
                    <a:lnTo>
                      <a:pt x="321" y="127"/>
                    </a:lnTo>
                    <a:lnTo>
                      <a:pt x="321" y="115"/>
                    </a:lnTo>
                    <a:lnTo>
                      <a:pt x="320" y="104"/>
                    </a:lnTo>
                    <a:lnTo>
                      <a:pt x="319" y="94"/>
                    </a:lnTo>
                    <a:lnTo>
                      <a:pt x="317" y="83"/>
                    </a:lnTo>
                    <a:lnTo>
                      <a:pt x="314" y="74"/>
                    </a:lnTo>
                    <a:lnTo>
                      <a:pt x="312" y="64"/>
                    </a:lnTo>
                    <a:lnTo>
                      <a:pt x="308" y="54"/>
                    </a:lnTo>
                    <a:lnTo>
                      <a:pt x="305" y="46"/>
                    </a:lnTo>
                    <a:lnTo>
                      <a:pt x="299" y="39"/>
                    </a:lnTo>
                    <a:lnTo>
                      <a:pt x="295" y="31"/>
                    </a:lnTo>
                    <a:lnTo>
                      <a:pt x="289" y="25"/>
                    </a:lnTo>
                    <a:lnTo>
                      <a:pt x="284" y="19"/>
                    </a:lnTo>
                    <a:lnTo>
                      <a:pt x="277" y="14"/>
                    </a:lnTo>
                    <a:lnTo>
                      <a:pt x="270" y="10"/>
                    </a:lnTo>
                    <a:lnTo>
                      <a:pt x="262" y="7"/>
                    </a:lnTo>
                    <a:lnTo>
                      <a:pt x="255" y="4"/>
                    </a:lnTo>
                    <a:lnTo>
                      <a:pt x="247" y="1"/>
                    </a:lnTo>
                    <a:lnTo>
                      <a:pt x="239" y="0"/>
                    </a:lnTo>
                    <a:lnTo>
                      <a:pt x="230" y="0"/>
                    </a:lnTo>
                    <a:lnTo>
                      <a:pt x="10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382" name="Freeform 160"/>
              <p:cNvSpPr>
                <a:spLocks/>
              </p:cNvSpPr>
              <p:nvPr/>
            </p:nvSpPr>
            <p:spPr bwMode="auto">
              <a:xfrm>
                <a:off x="3788" y="1756"/>
                <a:ext cx="93" cy="166"/>
              </a:xfrm>
              <a:custGeom>
                <a:avLst/>
                <a:gdLst>
                  <a:gd name="T0" fmla="*/ 56 w 382"/>
                  <a:gd name="T1" fmla="*/ 74 h 673"/>
                  <a:gd name="T2" fmla="*/ 58 w 382"/>
                  <a:gd name="T3" fmla="*/ 74 h 673"/>
                  <a:gd name="T4" fmla="*/ 60 w 382"/>
                  <a:gd name="T5" fmla="*/ 73 h 673"/>
                  <a:gd name="T6" fmla="*/ 62 w 382"/>
                  <a:gd name="T7" fmla="*/ 73 h 673"/>
                  <a:gd name="T8" fmla="*/ 64 w 382"/>
                  <a:gd name="T9" fmla="*/ 72 h 673"/>
                  <a:gd name="T10" fmla="*/ 66 w 382"/>
                  <a:gd name="T11" fmla="*/ 72 h 673"/>
                  <a:gd name="T12" fmla="*/ 68 w 382"/>
                  <a:gd name="T13" fmla="*/ 71 h 673"/>
                  <a:gd name="T14" fmla="*/ 70 w 382"/>
                  <a:gd name="T15" fmla="*/ 69 h 673"/>
                  <a:gd name="T16" fmla="*/ 71 w 382"/>
                  <a:gd name="T17" fmla="*/ 68 h 673"/>
                  <a:gd name="T18" fmla="*/ 74 w 382"/>
                  <a:gd name="T19" fmla="*/ 67 h 673"/>
                  <a:gd name="T20" fmla="*/ 75 w 382"/>
                  <a:gd name="T21" fmla="*/ 65 h 673"/>
                  <a:gd name="T22" fmla="*/ 77 w 382"/>
                  <a:gd name="T23" fmla="*/ 63 h 673"/>
                  <a:gd name="T24" fmla="*/ 79 w 382"/>
                  <a:gd name="T25" fmla="*/ 61 h 673"/>
                  <a:gd name="T26" fmla="*/ 80 w 382"/>
                  <a:gd name="T27" fmla="*/ 59 h 673"/>
                  <a:gd name="T28" fmla="*/ 82 w 382"/>
                  <a:gd name="T29" fmla="*/ 57 h 673"/>
                  <a:gd name="T30" fmla="*/ 84 w 382"/>
                  <a:gd name="T31" fmla="*/ 55 h 673"/>
                  <a:gd name="T32" fmla="*/ 85 w 382"/>
                  <a:gd name="T33" fmla="*/ 52 h 673"/>
                  <a:gd name="T34" fmla="*/ 86 w 382"/>
                  <a:gd name="T35" fmla="*/ 50 h 673"/>
                  <a:gd name="T36" fmla="*/ 88 w 382"/>
                  <a:gd name="T37" fmla="*/ 47 h 673"/>
                  <a:gd name="T38" fmla="*/ 89 w 382"/>
                  <a:gd name="T39" fmla="*/ 45 h 673"/>
                  <a:gd name="T40" fmla="*/ 90 w 382"/>
                  <a:gd name="T41" fmla="*/ 42 h 673"/>
                  <a:gd name="T42" fmla="*/ 91 w 382"/>
                  <a:gd name="T43" fmla="*/ 39 h 673"/>
                  <a:gd name="T44" fmla="*/ 91 w 382"/>
                  <a:gd name="T45" fmla="*/ 37 h 673"/>
                  <a:gd name="T46" fmla="*/ 92 w 382"/>
                  <a:gd name="T47" fmla="*/ 34 h 673"/>
                  <a:gd name="T48" fmla="*/ 93 w 382"/>
                  <a:gd name="T49" fmla="*/ 32 h 673"/>
                  <a:gd name="T50" fmla="*/ 93 w 382"/>
                  <a:gd name="T51" fmla="*/ 29 h 673"/>
                  <a:gd name="T52" fmla="*/ 93 w 382"/>
                  <a:gd name="T53" fmla="*/ 26 h 673"/>
                  <a:gd name="T54" fmla="*/ 93 w 382"/>
                  <a:gd name="T55" fmla="*/ 24 h 673"/>
                  <a:gd name="T56" fmla="*/ 93 w 382"/>
                  <a:gd name="T57" fmla="*/ 21 h 673"/>
                  <a:gd name="T58" fmla="*/ 93 w 382"/>
                  <a:gd name="T59" fmla="*/ 19 h 673"/>
                  <a:gd name="T60" fmla="*/ 93 w 382"/>
                  <a:gd name="T61" fmla="*/ 17 h 673"/>
                  <a:gd name="T62" fmla="*/ 92 w 382"/>
                  <a:gd name="T63" fmla="*/ 15 h 673"/>
                  <a:gd name="T64" fmla="*/ 92 w 382"/>
                  <a:gd name="T65" fmla="*/ 13 h 673"/>
                  <a:gd name="T66" fmla="*/ 91 w 382"/>
                  <a:gd name="T67" fmla="*/ 11 h 673"/>
                  <a:gd name="T68" fmla="*/ 90 w 382"/>
                  <a:gd name="T69" fmla="*/ 9 h 673"/>
                  <a:gd name="T70" fmla="*/ 89 w 382"/>
                  <a:gd name="T71" fmla="*/ 7 h 673"/>
                  <a:gd name="T72" fmla="*/ 88 w 382"/>
                  <a:gd name="T73" fmla="*/ 6 h 673"/>
                  <a:gd name="T74" fmla="*/ 87 w 382"/>
                  <a:gd name="T75" fmla="*/ 4 h 673"/>
                  <a:gd name="T76" fmla="*/ 85 w 382"/>
                  <a:gd name="T77" fmla="*/ 3 h 673"/>
                  <a:gd name="T78" fmla="*/ 84 w 382"/>
                  <a:gd name="T79" fmla="*/ 2 h 673"/>
                  <a:gd name="T80" fmla="*/ 83 w 382"/>
                  <a:gd name="T81" fmla="*/ 2 h 673"/>
                  <a:gd name="T82" fmla="*/ 81 w 382"/>
                  <a:gd name="T83" fmla="*/ 1 h 673"/>
                  <a:gd name="T84" fmla="*/ 79 w 382"/>
                  <a:gd name="T85" fmla="*/ 0 h 673"/>
                  <a:gd name="T86" fmla="*/ 78 w 382"/>
                  <a:gd name="T87" fmla="*/ 0 h 673"/>
                  <a:gd name="T88" fmla="*/ 76 w 382"/>
                  <a:gd name="T89" fmla="*/ 0 h 673"/>
                  <a:gd name="T90" fmla="*/ 44 w 382"/>
                  <a:gd name="T91" fmla="*/ 0 h 673"/>
                  <a:gd name="T92" fmla="*/ 0 w 382"/>
                  <a:gd name="T93" fmla="*/ 166 h 67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382" h="673">
                    <a:moveTo>
                      <a:pt x="230" y="299"/>
                    </a:moveTo>
                    <a:lnTo>
                      <a:pt x="238" y="298"/>
                    </a:lnTo>
                    <a:lnTo>
                      <a:pt x="246" y="297"/>
                    </a:lnTo>
                    <a:lnTo>
                      <a:pt x="254" y="295"/>
                    </a:lnTo>
                    <a:lnTo>
                      <a:pt x="262" y="293"/>
                    </a:lnTo>
                    <a:lnTo>
                      <a:pt x="270" y="290"/>
                    </a:lnTo>
                    <a:lnTo>
                      <a:pt x="278" y="286"/>
                    </a:lnTo>
                    <a:lnTo>
                      <a:pt x="286" y="280"/>
                    </a:lnTo>
                    <a:lnTo>
                      <a:pt x="293" y="275"/>
                    </a:lnTo>
                    <a:lnTo>
                      <a:pt x="302" y="270"/>
                    </a:lnTo>
                    <a:lnTo>
                      <a:pt x="309" y="262"/>
                    </a:lnTo>
                    <a:lnTo>
                      <a:pt x="316" y="255"/>
                    </a:lnTo>
                    <a:lnTo>
                      <a:pt x="324" y="247"/>
                    </a:lnTo>
                    <a:lnTo>
                      <a:pt x="330" y="239"/>
                    </a:lnTo>
                    <a:lnTo>
                      <a:pt x="337" y="230"/>
                    </a:lnTo>
                    <a:lnTo>
                      <a:pt x="343" y="221"/>
                    </a:lnTo>
                    <a:lnTo>
                      <a:pt x="349" y="211"/>
                    </a:lnTo>
                    <a:lnTo>
                      <a:pt x="355" y="202"/>
                    </a:lnTo>
                    <a:lnTo>
                      <a:pt x="360" y="191"/>
                    </a:lnTo>
                    <a:lnTo>
                      <a:pt x="364" y="182"/>
                    </a:lnTo>
                    <a:lnTo>
                      <a:pt x="368" y="171"/>
                    </a:lnTo>
                    <a:lnTo>
                      <a:pt x="373" y="160"/>
                    </a:lnTo>
                    <a:lnTo>
                      <a:pt x="375" y="150"/>
                    </a:lnTo>
                    <a:lnTo>
                      <a:pt x="378" y="139"/>
                    </a:lnTo>
                    <a:lnTo>
                      <a:pt x="380" y="129"/>
                    </a:lnTo>
                    <a:lnTo>
                      <a:pt x="381" y="118"/>
                    </a:lnTo>
                    <a:lnTo>
                      <a:pt x="382" y="107"/>
                    </a:lnTo>
                    <a:lnTo>
                      <a:pt x="382" y="98"/>
                    </a:lnTo>
                    <a:lnTo>
                      <a:pt x="382" y="87"/>
                    </a:lnTo>
                    <a:lnTo>
                      <a:pt x="381" y="78"/>
                    </a:lnTo>
                    <a:lnTo>
                      <a:pt x="380" y="69"/>
                    </a:lnTo>
                    <a:lnTo>
                      <a:pt x="378" y="60"/>
                    </a:lnTo>
                    <a:lnTo>
                      <a:pt x="376" y="52"/>
                    </a:lnTo>
                    <a:lnTo>
                      <a:pt x="373" y="44"/>
                    </a:lnTo>
                    <a:lnTo>
                      <a:pt x="369" y="36"/>
                    </a:lnTo>
                    <a:lnTo>
                      <a:pt x="365" y="30"/>
                    </a:lnTo>
                    <a:lnTo>
                      <a:pt x="361" y="24"/>
                    </a:lnTo>
                    <a:lnTo>
                      <a:pt x="356" y="18"/>
                    </a:lnTo>
                    <a:lnTo>
                      <a:pt x="350" y="14"/>
                    </a:lnTo>
                    <a:lnTo>
                      <a:pt x="345" y="10"/>
                    </a:lnTo>
                    <a:lnTo>
                      <a:pt x="339" y="7"/>
                    </a:lnTo>
                    <a:lnTo>
                      <a:pt x="332" y="3"/>
                    </a:lnTo>
                    <a:lnTo>
                      <a:pt x="325" y="1"/>
                    </a:lnTo>
                    <a:lnTo>
                      <a:pt x="319" y="0"/>
                    </a:lnTo>
                    <a:lnTo>
                      <a:pt x="311" y="0"/>
                    </a:lnTo>
                    <a:lnTo>
                      <a:pt x="181" y="0"/>
                    </a:lnTo>
                    <a:lnTo>
                      <a:pt x="0" y="67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383" name="Freeform 161"/>
              <p:cNvSpPr>
                <a:spLocks/>
              </p:cNvSpPr>
              <p:nvPr/>
            </p:nvSpPr>
            <p:spPr bwMode="auto">
              <a:xfrm>
                <a:off x="3788" y="2971"/>
                <a:ext cx="79" cy="92"/>
              </a:xfrm>
              <a:custGeom>
                <a:avLst/>
                <a:gdLst>
                  <a:gd name="T0" fmla="*/ 0 w 321"/>
                  <a:gd name="T1" fmla="*/ 92 h 374"/>
                  <a:gd name="T2" fmla="*/ 32 w 321"/>
                  <a:gd name="T3" fmla="*/ 92 h 374"/>
                  <a:gd name="T4" fmla="*/ 34 w 321"/>
                  <a:gd name="T5" fmla="*/ 92 h 374"/>
                  <a:gd name="T6" fmla="*/ 36 w 321"/>
                  <a:gd name="T7" fmla="*/ 92 h 374"/>
                  <a:gd name="T8" fmla="*/ 39 w 321"/>
                  <a:gd name="T9" fmla="*/ 91 h 374"/>
                  <a:gd name="T10" fmla="*/ 41 w 321"/>
                  <a:gd name="T11" fmla="*/ 90 h 374"/>
                  <a:gd name="T12" fmla="*/ 43 w 321"/>
                  <a:gd name="T13" fmla="*/ 90 h 374"/>
                  <a:gd name="T14" fmla="*/ 46 w 321"/>
                  <a:gd name="T15" fmla="*/ 89 h 374"/>
                  <a:gd name="T16" fmla="*/ 47 w 321"/>
                  <a:gd name="T17" fmla="*/ 87 h 374"/>
                  <a:gd name="T18" fmla="*/ 50 w 321"/>
                  <a:gd name="T19" fmla="*/ 86 h 374"/>
                  <a:gd name="T20" fmla="*/ 52 w 321"/>
                  <a:gd name="T21" fmla="*/ 84 h 374"/>
                  <a:gd name="T22" fmla="*/ 54 w 321"/>
                  <a:gd name="T23" fmla="*/ 83 h 374"/>
                  <a:gd name="T24" fmla="*/ 56 w 321"/>
                  <a:gd name="T25" fmla="*/ 81 h 374"/>
                  <a:gd name="T26" fmla="*/ 59 w 321"/>
                  <a:gd name="T27" fmla="*/ 79 h 374"/>
                  <a:gd name="T28" fmla="*/ 61 w 321"/>
                  <a:gd name="T29" fmla="*/ 76 h 374"/>
                  <a:gd name="T30" fmla="*/ 63 w 321"/>
                  <a:gd name="T31" fmla="*/ 74 h 374"/>
                  <a:gd name="T32" fmla="*/ 64 w 321"/>
                  <a:gd name="T33" fmla="*/ 72 h 374"/>
                  <a:gd name="T34" fmla="*/ 66 w 321"/>
                  <a:gd name="T35" fmla="*/ 69 h 374"/>
                  <a:gd name="T36" fmla="*/ 68 w 321"/>
                  <a:gd name="T37" fmla="*/ 66 h 374"/>
                  <a:gd name="T38" fmla="*/ 69 w 321"/>
                  <a:gd name="T39" fmla="*/ 64 h 374"/>
                  <a:gd name="T40" fmla="*/ 71 w 321"/>
                  <a:gd name="T41" fmla="*/ 61 h 374"/>
                  <a:gd name="T42" fmla="*/ 72 w 321"/>
                  <a:gd name="T43" fmla="*/ 58 h 374"/>
                  <a:gd name="T44" fmla="*/ 74 w 321"/>
                  <a:gd name="T45" fmla="*/ 55 h 374"/>
                  <a:gd name="T46" fmla="*/ 75 w 321"/>
                  <a:gd name="T47" fmla="*/ 52 h 374"/>
                  <a:gd name="T48" fmla="*/ 76 w 321"/>
                  <a:gd name="T49" fmla="*/ 49 h 374"/>
                  <a:gd name="T50" fmla="*/ 77 w 321"/>
                  <a:gd name="T51" fmla="*/ 46 h 374"/>
                  <a:gd name="T52" fmla="*/ 77 w 321"/>
                  <a:gd name="T53" fmla="*/ 43 h 374"/>
                  <a:gd name="T54" fmla="*/ 78 w 321"/>
                  <a:gd name="T55" fmla="*/ 40 h 374"/>
                  <a:gd name="T56" fmla="*/ 79 w 321"/>
                  <a:gd name="T57" fmla="*/ 37 h 374"/>
                  <a:gd name="T58" fmla="*/ 79 w 321"/>
                  <a:gd name="T59" fmla="*/ 34 h 374"/>
                  <a:gd name="T60" fmla="*/ 79 w 321"/>
                  <a:gd name="T61" fmla="*/ 31 h 374"/>
                  <a:gd name="T62" fmla="*/ 79 w 321"/>
                  <a:gd name="T63" fmla="*/ 29 h 374"/>
                  <a:gd name="T64" fmla="*/ 79 w 321"/>
                  <a:gd name="T65" fmla="*/ 26 h 374"/>
                  <a:gd name="T66" fmla="*/ 79 w 321"/>
                  <a:gd name="T67" fmla="*/ 23 h 374"/>
                  <a:gd name="T68" fmla="*/ 78 w 321"/>
                  <a:gd name="T69" fmla="*/ 20 h 374"/>
                  <a:gd name="T70" fmla="*/ 77 w 321"/>
                  <a:gd name="T71" fmla="*/ 18 h 374"/>
                  <a:gd name="T72" fmla="*/ 77 w 321"/>
                  <a:gd name="T73" fmla="*/ 16 h 374"/>
                  <a:gd name="T74" fmla="*/ 76 w 321"/>
                  <a:gd name="T75" fmla="*/ 14 h 374"/>
                  <a:gd name="T76" fmla="*/ 75 w 321"/>
                  <a:gd name="T77" fmla="*/ 12 h 374"/>
                  <a:gd name="T78" fmla="*/ 74 w 321"/>
                  <a:gd name="T79" fmla="*/ 10 h 374"/>
                  <a:gd name="T80" fmla="*/ 73 w 321"/>
                  <a:gd name="T81" fmla="*/ 8 h 374"/>
                  <a:gd name="T82" fmla="*/ 71 w 321"/>
                  <a:gd name="T83" fmla="*/ 6 h 374"/>
                  <a:gd name="T84" fmla="*/ 70 w 321"/>
                  <a:gd name="T85" fmla="*/ 5 h 374"/>
                  <a:gd name="T86" fmla="*/ 68 w 321"/>
                  <a:gd name="T87" fmla="*/ 4 h 374"/>
                  <a:gd name="T88" fmla="*/ 66 w 321"/>
                  <a:gd name="T89" fmla="*/ 2 h 374"/>
                  <a:gd name="T90" fmla="*/ 64 w 321"/>
                  <a:gd name="T91" fmla="*/ 2 h 374"/>
                  <a:gd name="T92" fmla="*/ 63 w 321"/>
                  <a:gd name="T93" fmla="*/ 1 h 374"/>
                  <a:gd name="T94" fmla="*/ 61 w 321"/>
                  <a:gd name="T95" fmla="*/ 0 h 374"/>
                  <a:gd name="T96" fmla="*/ 59 w 321"/>
                  <a:gd name="T97" fmla="*/ 0 h 374"/>
                  <a:gd name="T98" fmla="*/ 57 w 321"/>
                  <a:gd name="T99" fmla="*/ 0 h 374"/>
                  <a:gd name="T100" fmla="*/ 25 w 321"/>
                  <a:gd name="T101" fmla="*/ 0 h 37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21" h="374">
                    <a:moveTo>
                      <a:pt x="0" y="374"/>
                    </a:moveTo>
                    <a:lnTo>
                      <a:pt x="131" y="374"/>
                    </a:lnTo>
                    <a:lnTo>
                      <a:pt x="139" y="374"/>
                    </a:lnTo>
                    <a:lnTo>
                      <a:pt x="148" y="373"/>
                    </a:lnTo>
                    <a:lnTo>
                      <a:pt x="157" y="371"/>
                    </a:lnTo>
                    <a:lnTo>
                      <a:pt x="166" y="367"/>
                    </a:lnTo>
                    <a:lnTo>
                      <a:pt x="175" y="364"/>
                    </a:lnTo>
                    <a:lnTo>
                      <a:pt x="185" y="360"/>
                    </a:lnTo>
                    <a:lnTo>
                      <a:pt x="193" y="355"/>
                    </a:lnTo>
                    <a:lnTo>
                      <a:pt x="203" y="349"/>
                    </a:lnTo>
                    <a:lnTo>
                      <a:pt x="211" y="343"/>
                    </a:lnTo>
                    <a:lnTo>
                      <a:pt x="221" y="336"/>
                    </a:lnTo>
                    <a:lnTo>
                      <a:pt x="229" y="328"/>
                    </a:lnTo>
                    <a:lnTo>
                      <a:pt x="238" y="320"/>
                    </a:lnTo>
                    <a:lnTo>
                      <a:pt x="246" y="310"/>
                    </a:lnTo>
                    <a:lnTo>
                      <a:pt x="254" y="301"/>
                    </a:lnTo>
                    <a:lnTo>
                      <a:pt x="261" y="291"/>
                    </a:lnTo>
                    <a:lnTo>
                      <a:pt x="269" y="280"/>
                    </a:lnTo>
                    <a:lnTo>
                      <a:pt x="276" y="270"/>
                    </a:lnTo>
                    <a:lnTo>
                      <a:pt x="282" y="259"/>
                    </a:lnTo>
                    <a:lnTo>
                      <a:pt x="289" y="248"/>
                    </a:lnTo>
                    <a:lnTo>
                      <a:pt x="294" y="236"/>
                    </a:lnTo>
                    <a:lnTo>
                      <a:pt x="299" y="224"/>
                    </a:lnTo>
                    <a:lnTo>
                      <a:pt x="304" y="211"/>
                    </a:lnTo>
                    <a:lnTo>
                      <a:pt x="308" y="200"/>
                    </a:lnTo>
                    <a:lnTo>
                      <a:pt x="311" y="187"/>
                    </a:lnTo>
                    <a:lnTo>
                      <a:pt x="314" y="175"/>
                    </a:lnTo>
                    <a:lnTo>
                      <a:pt x="316" y="163"/>
                    </a:lnTo>
                    <a:lnTo>
                      <a:pt x="319" y="151"/>
                    </a:lnTo>
                    <a:lnTo>
                      <a:pt x="320" y="139"/>
                    </a:lnTo>
                    <a:lnTo>
                      <a:pt x="321" y="128"/>
                    </a:lnTo>
                    <a:lnTo>
                      <a:pt x="321" y="116"/>
                    </a:lnTo>
                    <a:lnTo>
                      <a:pt x="320" y="104"/>
                    </a:lnTo>
                    <a:lnTo>
                      <a:pt x="319" y="94"/>
                    </a:lnTo>
                    <a:lnTo>
                      <a:pt x="317" y="83"/>
                    </a:lnTo>
                    <a:lnTo>
                      <a:pt x="314" y="74"/>
                    </a:lnTo>
                    <a:lnTo>
                      <a:pt x="312" y="64"/>
                    </a:lnTo>
                    <a:lnTo>
                      <a:pt x="308" y="56"/>
                    </a:lnTo>
                    <a:lnTo>
                      <a:pt x="305" y="47"/>
                    </a:lnTo>
                    <a:lnTo>
                      <a:pt x="299" y="40"/>
                    </a:lnTo>
                    <a:lnTo>
                      <a:pt x="295" y="32"/>
                    </a:lnTo>
                    <a:lnTo>
                      <a:pt x="289" y="26"/>
                    </a:lnTo>
                    <a:lnTo>
                      <a:pt x="284" y="19"/>
                    </a:lnTo>
                    <a:lnTo>
                      <a:pt x="277" y="15"/>
                    </a:lnTo>
                    <a:lnTo>
                      <a:pt x="270" y="10"/>
                    </a:lnTo>
                    <a:lnTo>
                      <a:pt x="262" y="7"/>
                    </a:lnTo>
                    <a:lnTo>
                      <a:pt x="255" y="5"/>
                    </a:lnTo>
                    <a:lnTo>
                      <a:pt x="247" y="2"/>
                    </a:lnTo>
                    <a:lnTo>
                      <a:pt x="239" y="1"/>
                    </a:lnTo>
                    <a:lnTo>
                      <a:pt x="230" y="0"/>
                    </a:lnTo>
                    <a:lnTo>
                      <a:pt x="10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384" name="Freeform 162"/>
              <p:cNvSpPr>
                <a:spLocks/>
              </p:cNvSpPr>
              <p:nvPr/>
            </p:nvSpPr>
            <p:spPr bwMode="auto">
              <a:xfrm>
                <a:off x="3788" y="2897"/>
                <a:ext cx="93" cy="166"/>
              </a:xfrm>
              <a:custGeom>
                <a:avLst/>
                <a:gdLst>
                  <a:gd name="T0" fmla="*/ 56 w 382"/>
                  <a:gd name="T1" fmla="*/ 74 h 673"/>
                  <a:gd name="T2" fmla="*/ 58 w 382"/>
                  <a:gd name="T3" fmla="*/ 74 h 673"/>
                  <a:gd name="T4" fmla="*/ 60 w 382"/>
                  <a:gd name="T5" fmla="*/ 74 h 673"/>
                  <a:gd name="T6" fmla="*/ 62 w 382"/>
                  <a:gd name="T7" fmla="*/ 73 h 673"/>
                  <a:gd name="T8" fmla="*/ 64 w 382"/>
                  <a:gd name="T9" fmla="*/ 72 h 673"/>
                  <a:gd name="T10" fmla="*/ 66 w 382"/>
                  <a:gd name="T11" fmla="*/ 72 h 673"/>
                  <a:gd name="T12" fmla="*/ 68 w 382"/>
                  <a:gd name="T13" fmla="*/ 71 h 673"/>
                  <a:gd name="T14" fmla="*/ 70 w 382"/>
                  <a:gd name="T15" fmla="*/ 69 h 673"/>
                  <a:gd name="T16" fmla="*/ 71 w 382"/>
                  <a:gd name="T17" fmla="*/ 68 h 673"/>
                  <a:gd name="T18" fmla="*/ 74 w 382"/>
                  <a:gd name="T19" fmla="*/ 67 h 673"/>
                  <a:gd name="T20" fmla="*/ 75 w 382"/>
                  <a:gd name="T21" fmla="*/ 65 h 673"/>
                  <a:gd name="T22" fmla="*/ 77 w 382"/>
                  <a:gd name="T23" fmla="*/ 63 h 673"/>
                  <a:gd name="T24" fmla="*/ 79 w 382"/>
                  <a:gd name="T25" fmla="*/ 61 h 673"/>
                  <a:gd name="T26" fmla="*/ 80 w 382"/>
                  <a:gd name="T27" fmla="*/ 59 h 673"/>
                  <a:gd name="T28" fmla="*/ 82 w 382"/>
                  <a:gd name="T29" fmla="*/ 57 h 673"/>
                  <a:gd name="T30" fmla="*/ 84 w 382"/>
                  <a:gd name="T31" fmla="*/ 55 h 673"/>
                  <a:gd name="T32" fmla="*/ 85 w 382"/>
                  <a:gd name="T33" fmla="*/ 52 h 673"/>
                  <a:gd name="T34" fmla="*/ 86 w 382"/>
                  <a:gd name="T35" fmla="*/ 50 h 673"/>
                  <a:gd name="T36" fmla="*/ 88 w 382"/>
                  <a:gd name="T37" fmla="*/ 47 h 673"/>
                  <a:gd name="T38" fmla="*/ 89 w 382"/>
                  <a:gd name="T39" fmla="*/ 45 h 673"/>
                  <a:gd name="T40" fmla="*/ 90 w 382"/>
                  <a:gd name="T41" fmla="*/ 42 h 673"/>
                  <a:gd name="T42" fmla="*/ 91 w 382"/>
                  <a:gd name="T43" fmla="*/ 39 h 673"/>
                  <a:gd name="T44" fmla="*/ 91 w 382"/>
                  <a:gd name="T45" fmla="*/ 37 h 673"/>
                  <a:gd name="T46" fmla="*/ 92 w 382"/>
                  <a:gd name="T47" fmla="*/ 34 h 673"/>
                  <a:gd name="T48" fmla="*/ 93 w 382"/>
                  <a:gd name="T49" fmla="*/ 32 h 673"/>
                  <a:gd name="T50" fmla="*/ 93 w 382"/>
                  <a:gd name="T51" fmla="*/ 29 h 673"/>
                  <a:gd name="T52" fmla="*/ 93 w 382"/>
                  <a:gd name="T53" fmla="*/ 27 h 673"/>
                  <a:gd name="T54" fmla="*/ 93 w 382"/>
                  <a:gd name="T55" fmla="*/ 24 h 673"/>
                  <a:gd name="T56" fmla="*/ 93 w 382"/>
                  <a:gd name="T57" fmla="*/ 22 h 673"/>
                  <a:gd name="T58" fmla="*/ 93 w 382"/>
                  <a:gd name="T59" fmla="*/ 19 h 673"/>
                  <a:gd name="T60" fmla="*/ 93 w 382"/>
                  <a:gd name="T61" fmla="*/ 17 h 673"/>
                  <a:gd name="T62" fmla="*/ 92 w 382"/>
                  <a:gd name="T63" fmla="*/ 15 h 673"/>
                  <a:gd name="T64" fmla="*/ 92 w 382"/>
                  <a:gd name="T65" fmla="*/ 13 h 673"/>
                  <a:gd name="T66" fmla="*/ 91 w 382"/>
                  <a:gd name="T67" fmla="*/ 11 h 673"/>
                  <a:gd name="T68" fmla="*/ 90 w 382"/>
                  <a:gd name="T69" fmla="*/ 9 h 673"/>
                  <a:gd name="T70" fmla="*/ 89 w 382"/>
                  <a:gd name="T71" fmla="*/ 8 h 673"/>
                  <a:gd name="T72" fmla="*/ 88 w 382"/>
                  <a:gd name="T73" fmla="*/ 6 h 673"/>
                  <a:gd name="T74" fmla="*/ 87 w 382"/>
                  <a:gd name="T75" fmla="*/ 5 h 673"/>
                  <a:gd name="T76" fmla="*/ 85 w 382"/>
                  <a:gd name="T77" fmla="*/ 3 h 673"/>
                  <a:gd name="T78" fmla="*/ 84 w 382"/>
                  <a:gd name="T79" fmla="*/ 2 h 673"/>
                  <a:gd name="T80" fmla="*/ 83 w 382"/>
                  <a:gd name="T81" fmla="*/ 2 h 673"/>
                  <a:gd name="T82" fmla="*/ 81 w 382"/>
                  <a:gd name="T83" fmla="*/ 1 h 673"/>
                  <a:gd name="T84" fmla="*/ 79 w 382"/>
                  <a:gd name="T85" fmla="*/ 0 h 673"/>
                  <a:gd name="T86" fmla="*/ 78 w 382"/>
                  <a:gd name="T87" fmla="*/ 0 h 673"/>
                  <a:gd name="T88" fmla="*/ 76 w 382"/>
                  <a:gd name="T89" fmla="*/ 0 h 673"/>
                  <a:gd name="T90" fmla="*/ 44 w 382"/>
                  <a:gd name="T91" fmla="*/ 0 h 673"/>
                  <a:gd name="T92" fmla="*/ 0 w 382"/>
                  <a:gd name="T93" fmla="*/ 166 h 67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382" h="673">
                    <a:moveTo>
                      <a:pt x="230" y="299"/>
                    </a:moveTo>
                    <a:lnTo>
                      <a:pt x="238" y="299"/>
                    </a:lnTo>
                    <a:lnTo>
                      <a:pt x="246" y="298"/>
                    </a:lnTo>
                    <a:lnTo>
                      <a:pt x="254" y="296"/>
                    </a:lnTo>
                    <a:lnTo>
                      <a:pt x="262" y="293"/>
                    </a:lnTo>
                    <a:lnTo>
                      <a:pt x="270" y="290"/>
                    </a:lnTo>
                    <a:lnTo>
                      <a:pt x="278" y="286"/>
                    </a:lnTo>
                    <a:lnTo>
                      <a:pt x="286" y="281"/>
                    </a:lnTo>
                    <a:lnTo>
                      <a:pt x="293" y="276"/>
                    </a:lnTo>
                    <a:lnTo>
                      <a:pt x="302" y="270"/>
                    </a:lnTo>
                    <a:lnTo>
                      <a:pt x="309" y="263"/>
                    </a:lnTo>
                    <a:lnTo>
                      <a:pt x="316" y="256"/>
                    </a:lnTo>
                    <a:lnTo>
                      <a:pt x="324" y="248"/>
                    </a:lnTo>
                    <a:lnTo>
                      <a:pt x="330" y="240"/>
                    </a:lnTo>
                    <a:lnTo>
                      <a:pt x="337" y="230"/>
                    </a:lnTo>
                    <a:lnTo>
                      <a:pt x="343" y="222"/>
                    </a:lnTo>
                    <a:lnTo>
                      <a:pt x="349" y="212"/>
                    </a:lnTo>
                    <a:lnTo>
                      <a:pt x="355" y="203"/>
                    </a:lnTo>
                    <a:lnTo>
                      <a:pt x="360" y="192"/>
                    </a:lnTo>
                    <a:lnTo>
                      <a:pt x="364" y="182"/>
                    </a:lnTo>
                    <a:lnTo>
                      <a:pt x="368" y="171"/>
                    </a:lnTo>
                    <a:lnTo>
                      <a:pt x="373" y="160"/>
                    </a:lnTo>
                    <a:lnTo>
                      <a:pt x="375" y="150"/>
                    </a:lnTo>
                    <a:lnTo>
                      <a:pt x="378" y="139"/>
                    </a:lnTo>
                    <a:lnTo>
                      <a:pt x="380" y="129"/>
                    </a:lnTo>
                    <a:lnTo>
                      <a:pt x="381" y="118"/>
                    </a:lnTo>
                    <a:lnTo>
                      <a:pt x="382" y="108"/>
                    </a:lnTo>
                    <a:lnTo>
                      <a:pt x="382" y="98"/>
                    </a:lnTo>
                    <a:lnTo>
                      <a:pt x="382" y="88"/>
                    </a:lnTo>
                    <a:lnTo>
                      <a:pt x="381" y="79"/>
                    </a:lnTo>
                    <a:lnTo>
                      <a:pt x="380" y="69"/>
                    </a:lnTo>
                    <a:lnTo>
                      <a:pt x="378" y="61"/>
                    </a:lnTo>
                    <a:lnTo>
                      <a:pt x="376" y="52"/>
                    </a:lnTo>
                    <a:lnTo>
                      <a:pt x="373" y="45"/>
                    </a:lnTo>
                    <a:lnTo>
                      <a:pt x="369" y="37"/>
                    </a:lnTo>
                    <a:lnTo>
                      <a:pt x="365" y="31"/>
                    </a:lnTo>
                    <a:lnTo>
                      <a:pt x="361" y="25"/>
                    </a:lnTo>
                    <a:lnTo>
                      <a:pt x="356" y="19"/>
                    </a:lnTo>
                    <a:lnTo>
                      <a:pt x="350" y="14"/>
                    </a:lnTo>
                    <a:lnTo>
                      <a:pt x="345" y="10"/>
                    </a:lnTo>
                    <a:lnTo>
                      <a:pt x="339" y="7"/>
                    </a:lnTo>
                    <a:lnTo>
                      <a:pt x="332" y="4"/>
                    </a:lnTo>
                    <a:lnTo>
                      <a:pt x="325" y="2"/>
                    </a:lnTo>
                    <a:lnTo>
                      <a:pt x="319" y="1"/>
                    </a:lnTo>
                    <a:lnTo>
                      <a:pt x="311" y="0"/>
                    </a:lnTo>
                    <a:lnTo>
                      <a:pt x="181" y="0"/>
                    </a:lnTo>
                    <a:lnTo>
                      <a:pt x="0" y="67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50188" name="Group 163"/>
          <p:cNvGrpSpPr>
            <a:grpSpLocks/>
          </p:cNvGrpSpPr>
          <p:nvPr/>
        </p:nvGrpSpPr>
        <p:grpSpPr bwMode="auto">
          <a:xfrm>
            <a:off x="3170238" y="1074738"/>
            <a:ext cx="1485900" cy="1455737"/>
            <a:chOff x="1861" y="847"/>
            <a:chExt cx="936" cy="917"/>
          </a:xfrm>
        </p:grpSpPr>
        <p:sp>
          <p:nvSpPr>
            <p:cNvPr id="50351" name="Freeform 164"/>
            <p:cNvSpPr>
              <a:spLocks/>
            </p:cNvSpPr>
            <p:nvPr/>
          </p:nvSpPr>
          <p:spPr bwMode="auto">
            <a:xfrm>
              <a:off x="1967" y="904"/>
              <a:ext cx="721" cy="740"/>
            </a:xfrm>
            <a:custGeom>
              <a:avLst/>
              <a:gdLst>
                <a:gd name="T0" fmla="*/ 710 w 2917"/>
                <a:gd name="T1" fmla="*/ 229 h 2988"/>
                <a:gd name="T2" fmla="*/ 691 w 2917"/>
                <a:gd name="T3" fmla="*/ 190 h 2988"/>
                <a:gd name="T4" fmla="*/ 668 w 2917"/>
                <a:gd name="T5" fmla="*/ 154 h 2988"/>
                <a:gd name="T6" fmla="*/ 641 w 2917"/>
                <a:gd name="T7" fmla="*/ 120 h 2988"/>
                <a:gd name="T8" fmla="*/ 611 w 2917"/>
                <a:gd name="T9" fmla="*/ 90 h 2988"/>
                <a:gd name="T10" fmla="*/ 577 w 2917"/>
                <a:gd name="T11" fmla="*/ 64 h 2988"/>
                <a:gd name="T12" fmla="*/ 540 w 2917"/>
                <a:gd name="T13" fmla="*/ 42 h 2988"/>
                <a:gd name="T14" fmla="*/ 501 w 2917"/>
                <a:gd name="T15" fmla="*/ 24 h 2988"/>
                <a:gd name="T16" fmla="*/ 459 w 2917"/>
                <a:gd name="T17" fmla="*/ 11 h 2988"/>
                <a:gd name="T18" fmla="*/ 417 w 2917"/>
                <a:gd name="T19" fmla="*/ 3 h 2988"/>
                <a:gd name="T20" fmla="*/ 375 w 2917"/>
                <a:gd name="T21" fmla="*/ 0 h 2988"/>
                <a:gd name="T22" fmla="*/ 332 w 2917"/>
                <a:gd name="T23" fmla="*/ 2 h 2988"/>
                <a:gd name="T24" fmla="*/ 289 w 2917"/>
                <a:gd name="T25" fmla="*/ 9 h 2988"/>
                <a:gd name="T26" fmla="*/ 248 w 2917"/>
                <a:gd name="T27" fmla="*/ 21 h 2988"/>
                <a:gd name="T28" fmla="*/ 208 w 2917"/>
                <a:gd name="T29" fmla="*/ 37 h 2988"/>
                <a:gd name="T30" fmla="*/ 171 w 2917"/>
                <a:gd name="T31" fmla="*/ 58 h 2988"/>
                <a:gd name="T32" fmla="*/ 136 w 2917"/>
                <a:gd name="T33" fmla="*/ 83 h 2988"/>
                <a:gd name="T34" fmla="*/ 104 w 2917"/>
                <a:gd name="T35" fmla="*/ 112 h 2988"/>
                <a:gd name="T36" fmla="*/ 76 w 2917"/>
                <a:gd name="T37" fmla="*/ 145 h 2988"/>
                <a:gd name="T38" fmla="*/ 52 w 2917"/>
                <a:gd name="T39" fmla="*/ 180 h 2988"/>
                <a:gd name="T40" fmla="*/ 32 w 2917"/>
                <a:gd name="T41" fmla="*/ 218 h 2988"/>
                <a:gd name="T42" fmla="*/ 17 w 2917"/>
                <a:gd name="T43" fmla="*/ 259 h 2988"/>
                <a:gd name="T44" fmla="*/ 6 w 2917"/>
                <a:gd name="T45" fmla="*/ 300 h 2988"/>
                <a:gd name="T46" fmla="*/ 1 w 2917"/>
                <a:gd name="T47" fmla="*/ 343 h 2988"/>
                <a:gd name="T48" fmla="*/ 0 w 2917"/>
                <a:gd name="T49" fmla="*/ 386 h 2988"/>
                <a:gd name="T50" fmla="*/ 4 w 2917"/>
                <a:gd name="T51" fmla="*/ 429 h 2988"/>
                <a:gd name="T52" fmla="*/ 14 w 2917"/>
                <a:gd name="T53" fmla="*/ 471 h 2988"/>
                <a:gd name="T54" fmla="*/ 28 w 2917"/>
                <a:gd name="T55" fmla="*/ 512 h 2988"/>
                <a:gd name="T56" fmla="*/ 47 w 2917"/>
                <a:gd name="T57" fmla="*/ 551 h 2988"/>
                <a:gd name="T58" fmla="*/ 70 w 2917"/>
                <a:gd name="T59" fmla="*/ 587 h 2988"/>
                <a:gd name="T60" fmla="*/ 97 w 2917"/>
                <a:gd name="T61" fmla="*/ 620 h 2988"/>
                <a:gd name="T62" fmla="*/ 128 w 2917"/>
                <a:gd name="T63" fmla="*/ 650 h 2988"/>
                <a:gd name="T64" fmla="*/ 162 w 2917"/>
                <a:gd name="T65" fmla="*/ 676 h 2988"/>
                <a:gd name="T66" fmla="*/ 199 w 2917"/>
                <a:gd name="T67" fmla="*/ 698 h 2988"/>
                <a:gd name="T68" fmla="*/ 238 w 2917"/>
                <a:gd name="T69" fmla="*/ 716 h 2988"/>
                <a:gd name="T70" fmla="*/ 279 w 2917"/>
                <a:gd name="T71" fmla="*/ 729 h 2988"/>
                <a:gd name="T72" fmla="*/ 321 w 2917"/>
                <a:gd name="T73" fmla="*/ 737 h 2988"/>
                <a:gd name="T74" fmla="*/ 364 w 2917"/>
                <a:gd name="T75" fmla="*/ 740 h 2988"/>
                <a:gd name="T76" fmla="*/ 407 w 2917"/>
                <a:gd name="T77" fmla="*/ 738 h 2988"/>
                <a:gd name="T78" fmla="*/ 449 w 2917"/>
                <a:gd name="T79" fmla="*/ 731 h 2988"/>
                <a:gd name="T80" fmla="*/ 490 w 2917"/>
                <a:gd name="T81" fmla="*/ 719 h 2988"/>
                <a:gd name="T82" fmla="*/ 530 w 2917"/>
                <a:gd name="T83" fmla="*/ 703 h 2988"/>
                <a:gd name="T84" fmla="*/ 568 w 2917"/>
                <a:gd name="T85" fmla="*/ 682 h 2988"/>
                <a:gd name="T86" fmla="*/ 602 w 2917"/>
                <a:gd name="T87" fmla="*/ 657 h 2988"/>
                <a:gd name="T88" fmla="*/ 634 w 2917"/>
                <a:gd name="T89" fmla="*/ 628 h 2988"/>
                <a:gd name="T90" fmla="*/ 662 w 2917"/>
                <a:gd name="T91" fmla="*/ 595 h 2988"/>
                <a:gd name="T92" fmla="*/ 686 w 2917"/>
                <a:gd name="T93" fmla="*/ 559 h 2988"/>
                <a:gd name="T94" fmla="*/ 706 w 2917"/>
                <a:gd name="T95" fmla="*/ 521 h 2988"/>
                <a:gd name="T96" fmla="*/ 721 w 2917"/>
                <a:gd name="T97" fmla="*/ 481 h 298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917" h="2988">
                  <a:moveTo>
                    <a:pt x="2917" y="1046"/>
                  </a:moveTo>
                  <a:lnTo>
                    <a:pt x="2903" y="1005"/>
                  </a:lnTo>
                  <a:lnTo>
                    <a:pt x="2889" y="964"/>
                  </a:lnTo>
                  <a:lnTo>
                    <a:pt x="2873" y="923"/>
                  </a:lnTo>
                  <a:lnTo>
                    <a:pt x="2856" y="883"/>
                  </a:lnTo>
                  <a:lnTo>
                    <a:pt x="2838" y="844"/>
                  </a:lnTo>
                  <a:lnTo>
                    <a:pt x="2817" y="806"/>
                  </a:lnTo>
                  <a:lnTo>
                    <a:pt x="2797" y="767"/>
                  </a:lnTo>
                  <a:lnTo>
                    <a:pt x="2776" y="729"/>
                  </a:lnTo>
                  <a:lnTo>
                    <a:pt x="2753" y="692"/>
                  </a:lnTo>
                  <a:lnTo>
                    <a:pt x="2729" y="656"/>
                  </a:lnTo>
                  <a:lnTo>
                    <a:pt x="2704" y="620"/>
                  </a:lnTo>
                  <a:lnTo>
                    <a:pt x="2678" y="585"/>
                  </a:lnTo>
                  <a:lnTo>
                    <a:pt x="2651" y="551"/>
                  </a:lnTo>
                  <a:lnTo>
                    <a:pt x="2623" y="518"/>
                  </a:lnTo>
                  <a:lnTo>
                    <a:pt x="2595" y="485"/>
                  </a:lnTo>
                  <a:lnTo>
                    <a:pt x="2565" y="453"/>
                  </a:lnTo>
                  <a:lnTo>
                    <a:pt x="2534" y="423"/>
                  </a:lnTo>
                  <a:lnTo>
                    <a:pt x="2502" y="393"/>
                  </a:lnTo>
                  <a:lnTo>
                    <a:pt x="2470" y="364"/>
                  </a:lnTo>
                  <a:lnTo>
                    <a:pt x="2437" y="337"/>
                  </a:lnTo>
                  <a:lnTo>
                    <a:pt x="2403" y="309"/>
                  </a:lnTo>
                  <a:lnTo>
                    <a:pt x="2368" y="284"/>
                  </a:lnTo>
                  <a:lnTo>
                    <a:pt x="2333" y="258"/>
                  </a:lnTo>
                  <a:lnTo>
                    <a:pt x="2296" y="235"/>
                  </a:lnTo>
                  <a:lnTo>
                    <a:pt x="2259" y="211"/>
                  </a:lnTo>
                  <a:lnTo>
                    <a:pt x="2221" y="190"/>
                  </a:lnTo>
                  <a:lnTo>
                    <a:pt x="2183" y="169"/>
                  </a:lnTo>
                  <a:lnTo>
                    <a:pt x="2145" y="150"/>
                  </a:lnTo>
                  <a:lnTo>
                    <a:pt x="2105" y="131"/>
                  </a:lnTo>
                  <a:lnTo>
                    <a:pt x="2065" y="114"/>
                  </a:lnTo>
                  <a:lnTo>
                    <a:pt x="2025" y="98"/>
                  </a:lnTo>
                  <a:lnTo>
                    <a:pt x="1983" y="83"/>
                  </a:lnTo>
                  <a:lnTo>
                    <a:pt x="1943" y="69"/>
                  </a:lnTo>
                  <a:lnTo>
                    <a:pt x="1901" y="57"/>
                  </a:lnTo>
                  <a:lnTo>
                    <a:pt x="1859" y="46"/>
                  </a:lnTo>
                  <a:lnTo>
                    <a:pt x="1817" y="35"/>
                  </a:lnTo>
                  <a:lnTo>
                    <a:pt x="1774" y="27"/>
                  </a:lnTo>
                  <a:lnTo>
                    <a:pt x="1732" y="19"/>
                  </a:lnTo>
                  <a:lnTo>
                    <a:pt x="1689" y="13"/>
                  </a:lnTo>
                  <a:lnTo>
                    <a:pt x="1645" y="8"/>
                  </a:lnTo>
                  <a:lnTo>
                    <a:pt x="1603" y="5"/>
                  </a:lnTo>
                  <a:lnTo>
                    <a:pt x="1559" y="1"/>
                  </a:lnTo>
                  <a:lnTo>
                    <a:pt x="1516" y="0"/>
                  </a:lnTo>
                  <a:lnTo>
                    <a:pt x="1472" y="0"/>
                  </a:lnTo>
                  <a:lnTo>
                    <a:pt x="1429" y="1"/>
                  </a:lnTo>
                  <a:lnTo>
                    <a:pt x="1385" y="4"/>
                  </a:lnTo>
                  <a:lnTo>
                    <a:pt x="1342" y="8"/>
                  </a:lnTo>
                  <a:lnTo>
                    <a:pt x="1299" y="13"/>
                  </a:lnTo>
                  <a:lnTo>
                    <a:pt x="1256" y="19"/>
                  </a:lnTo>
                  <a:lnTo>
                    <a:pt x="1213" y="27"/>
                  </a:lnTo>
                  <a:lnTo>
                    <a:pt x="1171" y="35"/>
                  </a:lnTo>
                  <a:lnTo>
                    <a:pt x="1128" y="45"/>
                  </a:lnTo>
                  <a:lnTo>
                    <a:pt x="1086" y="57"/>
                  </a:lnTo>
                  <a:lnTo>
                    <a:pt x="1044" y="69"/>
                  </a:lnTo>
                  <a:lnTo>
                    <a:pt x="1003" y="83"/>
                  </a:lnTo>
                  <a:lnTo>
                    <a:pt x="963" y="98"/>
                  </a:lnTo>
                  <a:lnTo>
                    <a:pt x="922" y="114"/>
                  </a:lnTo>
                  <a:lnTo>
                    <a:pt x="882" y="131"/>
                  </a:lnTo>
                  <a:lnTo>
                    <a:pt x="843" y="149"/>
                  </a:lnTo>
                  <a:lnTo>
                    <a:pt x="804" y="169"/>
                  </a:lnTo>
                  <a:lnTo>
                    <a:pt x="765" y="189"/>
                  </a:lnTo>
                  <a:lnTo>
                    <a:pt x="728" y="211"/>
                  </a:lnTo>
                  <a:lnTo>
                    <a:pt x="691" y="234"/>
                  </a:lnTo>
                  <a:lnTo>
                    <a:pt x="655" y="258"/>
                  </a:lnTo>
                  <a:lnTo>
                    <a:pt x="619" y="283"/>
                  </a:lnTo>
                  <a:lnTo>
                    <a:pt x="584" y="309"/>
                  </a:lnTo>
                  <a:lnTo>
                    <a:pt x="550" y="336"/>
                  </a:lnTo>
                  <a:lnTo>
                    <a:pt x="517" y="363"/>
                  </a:lnTo>
                  <a:lnTo>
                    <a:pt x="484" y="393"/>
                  </a:lnTo>
                  <a:lnTo>
                    <a:pt x="452" y="423"/>
                  </a:lnTo>
                  <a:lnTo>
                    <a:pt x="422" y="453"/>
                  </a:lnTo>
                  <a:lnTo>
                    <a:pt x="392" y="484"/>
                  </a:lnTo>
                  <a:lnTo>
                    <a:pt x="363" y="517"/>
                  </a:lnTo>
                  <a:lnTo>
                    <a:pt x="336" y="550"/>
                  </a:lnTo>
                  <a:lnTo>
                    <a:pt x="308" y="585"/>
                  </a:lnTo>
                  <a:lnTo>
                    <a:pt x="283" y="619"/>
                  </a:lnTo>
                  <a:lnTo>
                    <a:pt x="257" y="655"/>
                  </a:lnTo>
                  <a:lnTo>
                    <a:pt x="234" y="691"/>
                  </a:lnTo>
                  <a:lnTo>
                    <a:pt x="210" y="728"/>
                  </a:lnTo>
                  <a:lnTo>
                    <a:pt x="189" y="766"/>
                  </a:lnTo>
                  <a:lnTo>
                    <a:pt x="168" y="805"/>
                  </a:lnTo>
                  <a:lnTo>
                    <a:pt x="149" y="843"/>
                  </a:lnTo>
                  <a:lnTo>
                    <a:pt x="131" y="882"/>
                  </a:lnTo>
                  <a:lnTo>
                    <a:pt x="114" y="922"/>
                  </a:lnTo>
                  <a:lnTo>
                    <a:pt x="97" y="963"/>
                  </a:lnTo>
                  <a:lnTo>
                    <a:pt x="82" y="1004"/>
                  </a:lnTo>
                  <a:lnTo>
                    <a:pt x="69" y="1045"/>
                  </a:lnTo>
                  <a:lnTo>
                    <a:pt x="57" y="1087"/>
                  </a:lnTo>
                  <a:lnTo>
                    <a:pt x="45" y="1128"/>
                  </a:lnTo>
                  <a:lnTo>
                    <a:pt x="35" y="1171"/>
                  </a:lnTo>
                  <a:lnTo>
                    <a:pt x="26" y="1213"/>
                  </a:lnTo>
                  <a:lnTo>
                    <a:pt x="18" y="1257"/>
                  </a:lnTo>
                  <a:lnTo>
                    <a:pt x="12" y="1299"/>
                  </a:lnTo>
                  <a:lnTo>
                    <a:pt x="8" y="1342"/>
                  </a:lnTo>
                  <a:lnTo>
                    <a:pt x="4" y="1386"/>
                  </a:lnTo>
                  <a:lnTo>
                    <a:pt x="1" y="1429"/>
                  </a:lnTo>
                  <a:lnTo>
                    <a:pt x="0" y="1473"/>
                  </a:lnTo>
                  <a:lnTo>
                    <a:pt x="0" y="1516"/>
                  </a:lnTo>
                  <a:lnTo>
                    <a:pt x="1" y="1560"/>
                  </a:lnTo>
                  <a:lnTo>
                    <a:pt x="4" y="1602"/>
                  </a:lnTo>
                  <a:lnTo>
                    <a:pt x="8" y="1646"/>
                  </a:lnTo>
                  <a:lnTo>
                    <a:pt x="12" y="1689"/>
                  </a:lnTo>
                  <a:lnTo>
                    <a:pt x="18" y="1733"/>
                  </a:lnTo>
                  <a:lnTo>
                    <a:pt x="26" y="1775"/>
                  </a:lnTo>
                  <a:lnTo>
                    <a:pt x="35" y="1818"/>
                  </a:lnTo>
                  <a:lnTo>
                    <a:pt x="45" y="1860"/>
                  </a:lnTo>
                  <a:lnTo>
                    <a:pt x="57" y="1902"/>
                  </a:lnTo>
                  <a:lnTo>
                    <a:pt x="69" y="1944"/>
                  </a:lnTo>
                  <a:lnTo>
                    <a:pt x="82" y="1985"/>
                  </a:lnTo>
                  <a:lnTo>
                    <a:pt x="97" y="2026"/>
                  </a:lnTo>
                  <a:lnTo>
                    <a:pt x="114" y="2066"/>
                  </a:lnTo>
                  <a:lnTo>
                    <a:pt x="131" y="2106"/>
                  </a:lnTo>
                  <a:lnTo>
                    <a:pt x="149" y="2146"/>
                  </a:lnTo>
                  <a:lnTo>
                    <a:pt x="168" y="2185"/>
                  </a:lnTo>
                  <a:lnTo>
                    <a:pt x="189" y="2223"/>
                  </a:lnTo>
                  <a:lnTo>
                    <a:pt x="210" y="2260"/>
                  </a:lnTo>
                  <a:lnTo>
                    <a:pt x="234" y="2297"/>
                  </a:lnTo>
                  <a:lnTo>
                    <a:pt x="257" y="2333"/>
                  </a:lnTo>
                  <a:lnTo>
                    <a:pt x="283" y="2370"/>
                  </a:lnTo>
                  <a:lnTo>
                    <a:pt x="308" y="2405"/>
                  </a:lnTo>
                  <a:lnTo>
                    <a:pt x="336" y="2438"/>
                  </a:lnTo>
                  <a:lnTo>
                    <a:pt x="363" y="2471"/>
                  </a:lnTo>
                  <a:lnTo>
                    <a:pt x="392" y="2504"/>
                  </a:lnTo>
                  <a:lnTo>
                    <a:pt x="422" y="2536"/>
                  </a:lnTo>
                  <a:lnTo>
                    <a:pt x="452" y="2567"/>
                  </a:lnTo>
                  <a:lnTo>
                    <a:pt x="484" y="2597"/>
                  </a:lnTo>
                  <a:lnTo>
                    <a:pt x="517" y="2625"/>
                  </a:lnTo>
                  <a:lnTo>
                    <a:pt x="550" y="2653"/>
                  </a:lnTo>
                  <a:lnTo>
                    <a:pt x="584" y="2680"/>
                  </a:lnTo>
                  <a:lnTo>
                    <a:pt x="619" y="2706"/>
                  </a:lnTo>
                  <a:lnTo>
                    <a:pt x="655" y="2731"/>
                  </a:lnTo>
                  <a:lnTo>
                    <a:pt x="691" y="2755"/>
                  </a:lnTo>
                  <a:lnTo>
                    <a:pt x="728" y="2778"/>
                  </a:lnTo>
                  <a:lnTo>
                    <a:pt x="765" y="2799"/>
                  </a:lnTo>
                  <a:lnTo>
                    <a:pt x="804" y="2820"/>
                  </a:lnTo>
                  <a:lnTo>
                    <a:pt x="843" y="2840"/>
                  </a:lnTo>
                  <a:lnTo>
                    <a:pt x="882" y="2858"/>
                  </a:lnTo>
                  <a:lnTo>
                    <a:pt x="922" y="2875"/>
                  </a:lnTo>
                  <a:lnTo>
                    <a:pt x="963" y="2892"/>
                  </a:lnTo>
                  <a:lnTo>
                    <a:pt x="1003" y="2906"/>
                  </a:lnTo>
                  <a:lnTo>
                    <a:pt x="1044" y="2919"/>
                  </a:lnTo>
                  <a:lnTo>
                    <a:pt x="1086" y="2932"/>
                  </a:lnTo>
                  <a:lnTo>
                    <a:pt x="1128" y="2944"/>
                  </a:lnTo>
                  <a:lnTo>
                    <a:pt x="1171" y="2953"/>
                  </a:lnTo>
                  <a:lnTo>
                    <a:pt x="1213" y="2963"/>
                  </a:lnTo>
                  <a:lnTo>
                    <a:pt x="1256" y="2970"/>
                  </a:lnTo>
                  <a:lnTo>
                    <a:pt x="1299" y="2976"/>
                  </a:lnTo>
                  <a:lnTo>
                    <a:pt x="1342" y="2981"/>
                  </a:lnTo>
                  <a:lnTo>
                    <a:pt x="1385" y="2985"/>
                  </a:lnTo>
                  <a:lnTo>
                    <a:pt x="1429" y="2987"/>
                  </a:lnTo>
                  <a:lnTo>
                    <a:pt x="1472" y="2988"/>
                  </a:lnTo>
                  <a:lnTo>
                    <a:pt x="1516" y="2988"/>
                  </a:lnTo>
                  <a:lnTo>
                    <a:pt x="1559" y="2987"/>
                  </a:lnTo>
                  <a:lnTo>
                    <a:pt x="1603" y="2985"/>
                  </a:lnTo>
                  <a:lnTo>
                    <a:pt x="1645" y="2981"/>
                  </a:lnTo>
                  <a:lnTo>
                    <a:pt x="1689" y="2975"/>
                  </a:lnTo>
                  <a:lnTo>
                    <a:pt x="1732" y="2969"/>
                  </a:lnTo>
                  <a:lnTo>
                    <a:pt x="1774" y="2962"/>
                  </a:lnTo>
                  <a:lnTo>
                    <a:pt x="1817" y="2953"/>
                  </a:lnTo>
                  <a:lnTo>
                    <a:pt x="1859" y="2944"/>
                  </a:lnTo>
                  <a:lnTo>
                    <a:pt x="1901" y="2932"/>
                  </a:lnTo>
                  <a:lnTo>
                    <a:pt x="1943" y="2919"/>
                  </a:lnTo>
                  <a:lnTo>
                    <a:pt x="1983" y="2905"/>
                  </a:lnTo>
                  <a:lnTo>
                    <a:pt x="2025" y="2890"/>
                  </a:lnTo>
                  <a:lnTo>
                    <a:pt x="2065" y="2875"/>
                  </a:lnTo>
                  <a:lnTo>
                    <a:pt x="2105" y="2858"/>
                  </a:lnTo>
                  <a:lnTo>
                    <a:pt x="2145" y="2838"/>
                  </a:lnTo>
                  <a:lnTo>
                    <a:pt x="2183" y="2819"/>
                  </a:lnTo>
                  <a:lnTo>
                    <a:pt x="2221" y="2799"/>
                  </a:lnTo>
                  <a:lnTo>
                    <a:pt x="2259" y="2777"/>
                  </a:lnTo>
                  <a:lnTo>
                    <a:pt x="2296" y="2755"/>
                  </a:lnTo>
                  <a:lnTo>
                    <a:pt x="2333" y="2730"/>
                  </a:lnTo>
                  <a:lnTo>
                    <a:pt x="2368" y="2705"/>
                  </a:lnTo>
                  <a:lnTo>
                    <a:pt x="2403" y="2679"/>
                  </a:lnTo>
                  <a:lnTo>
                    <a:pt x="2437" y="2653"/>
                  </a:lnTo>
                  <a:lnTo>
                    <a:pt x="2470" y="2624"/>
                  </a:lnTo>
                  <a:lnTo>
                    <a:pt x="2502" y="2596"/>
                  </a:lnTo>
                  <a:lnTo>
                    <a:pt x="2534" y="2566"/>
                  </a:lnTo>
                  <a:lnTo>
                    <a:pt x="2565" y="2535"/>
                  </a:lnTo>
                  <a:lnTo>
                    <a:pt x="2595" y="2503"/>
                  </a:lnTo>
                  <a:lnTo>
                    <a:pt x="2623" y="2470"/>
                  </a:lnTo>
                  <a:lnTo>
                    <a:pt x="2651" y="2437"/>
                  </a:lnTo>
                  <a:lnTo>
                    <a:pt x="2678" y="2403"/>
                  </a:lnTo>
                  <a:lnTo>
                    <a:pt x="2704" y="2368"/>
                  </a:lnTo>
                  <a:lnTo>
                    <a:pt x="2729" y="2332"/>
                  </a:lnTo>
                  <a:lnTo>
                    <a:pt x="2753" y="2296"/>
                  </a:lnTo>
                  <a:lnTo>
                    <a:pt x="2776" y="2259"/>
                  </a:lnTo>
                  <a:lnTo>
                    <a:pt x="2797" y="2222"/>
                  </a:lnTo>
                  <a:lnTo>
                    <a:pt x="2817" y="2184"/>
                  </a:lnTo>
                  <a:lnTo>
                    <a:pt x="2838" y="2145"/>
                  </a:lnTo>
                  <a:lnTo>
                    <a:pt x="2856" y="2105"/>
                  </a:lnTo>
                  <a:lnTo>
                    <a:pt x="2873" y="2065"/>
                  </a:lnTo>
                  <a:lnTo>
                    <a:pt x="2889" y="2025"/>
                  </a:lnTo>
                  <a:lnTo>
                    <a:pt x="2903" y="1984"/>
                  </a:lnTo>
                  <a:lnTo>
                    <a:pt x="2917" y="194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52" name="Line 165"/>
            <p:cNvSpPr>
              <a:spLocks noChangeShapeType="1"/>
            </p:cNvSpPr>
            <p:nvPr/>
          </p:nvSpPr>
          <p:spPr bwMode="auto">
            <a:xfrm>
              <a:off x="2572" y="1163"/>
              <a:ext cx="0" cy="22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53" name="Line 166"/>
            <p:cNvSpPr>
              <a:spLocks noChangeShapeType="1"/>
            </p:cNvSpPr>
            <p:nvPr/>
          </p:nvSpPr>
          <p:spPr bwMode="auto">
            <a:xfrm>
              <a:off x="2572" y="1163"/>
              <a:ext cx="11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54" name="Line 167"/>
            <p:cNvSpPr>
              <a:spLocks noChangeShapeType="1"/>
            </p:cNvSpPr>
            <p:nvPr/>
          </p:nvSpPr>
          <p:spPr bwMode="auto">
            <a:xfrm>
              <a:off x="2572" y="1384"/>
              <a:ext cx="11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55" name="Line 168"/>
            <p:cNvSpPr>
              <a:spLocks noChangeShapeType="1"/>
            </p:cNvSpPr>
            <p:nvPr/>
          </p:nvSpPr>
          <p:spPr bwMode="auto">
            <a:xfrm flipH="1">
              <a:off x="2478" y="1273"/>
              <a:ext cx="31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56" name="Line 169"/>
            <p:cNvSpPr>
              <a:spLocks noChangeShapeType="1"/>
            </p:cNvSpPr>
            <p:nvPr/>
          </p:nvSpPr>
          <p:spPr bwMode="auto">
            <a:xfrm flipH="1">
              <a:off x="2286" y="1273"/>
              <a:ext cx="8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57" name="Line 170"/>
            <p:cNvSpPr>
              <a:spLocks noChangeShapeType="1"/>
            </p:cNvSpPr>
            <p:nvPr/>
          </p:nvSpPr>
          <p:spPr bwMode="auto">
            <a:xfrm flipH="1">
              <a:off x="1861" y="1273"/>
              <a:ext cx="31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58" name="Line 171"/>
            <p:cNvSpPr>
              <a:spLocks noChangeShapeType="1"/>
            </p:cNvSpPr>
            <p:nvPr/>
          </p:nvSpPr>
          <p:spPr bwMode="auto">
            <a:xfrm>
              <a:off x="2336" y="847"/>
              <a:ext cx="0" cy="30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59" name="Line 172"/>
            <p:cNvSpPr>
              <a:spLocks noChangeShapeType="1"/>
            </p:cNvSpPr>
            <p:nvPr/>
          </p:nvSpPr>
          <p:spPr bwMode="auto">
            <a:xfrm>
              <a:off x="2336" y="1263"/>
              <a:ext cx="0" cy="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60" name="Line 173"/>
            <p:cNvSpPr>
              <a:spLocks noChangeShapeType="1"/>
            </p:cNvSpPr>
            <p:nvPr/>
          </p:nvSpPr>
          <p:spPr bwMode="auto">
            <a:xfrm>
              <a:off x="2336" y="1456"/>
              <a:ext cx="0" cy="30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61" name="Line 174"/>
            <p:cNvSpPr>
              <a:spLocks noChangeShapeType="1"/>
            </p:cNvSpPr>
            <p:nvPr/>
          </p:nvSpPr>
          <p:spPr bwMode="auto">
            <a:xfrm flipV="1">
              <a:off x="2000" y="937"/>
              <a:ext cx="184" cy="18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62" name="Line 175"/>
            <p:cNvSpPr>
              <a:spLocks noChangeShapeType="1"/>
            </p:cNvSpPr>
            <p:nvPr/>
          </p:nvSpPr>
          <p:spPr bwMode="auto">
            <a:xfrm flipV="1">
              <a:off x="1967" y="1273"/>
              <a:ext cx="12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63" name="Freeform 176"/>
            <p:cNvSpPr>
              <a:spLocks/>
            </p:cNvSpPr>
            <p:nvPr/>
          </p:nvSpPr>
          <p:spPr bwMode="auto">
            <a:xfrm>
              <a:off x="1979" y="904"/>
              <a:ext cx="369" cy="369"/>
            </a:xfrm>
            <a:custGeom>
              <a:avLst/>
              <a:gdLst>
                <a:gd name="T0" fmla="*/ 369 w 1492"/>
                <a:gd name="T1" fmla="*/ 0 h 1493"/>
                <a:gd name="T2" fmla="*/ 356 w 1492"/>
                <a:gd name="T3" fmla="*/ 13 h 1493"/>
                <a:gd name="T4" fmla="*/ 0 w 1492"/>
                <a:gd name="T5" fmla="*/ 369 h 14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92" h="1493">
                  <a:moveTo>
                    <a:pt x="1492" y="0"/>
                  </a:moveTo>
                  <a:lnTo>
                    <a:pt x="1440" y="52"/>
                  </a:lnTo>
                  <a:lnTo>
                    <a:pt x="0" y="149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64" name="Line 177"/>
            <p:cNvSpPr>
              <a:spLocks noChangeShapeType="1"/>
            </p:cNvSpPr>
            <p:nvPr/>
          </p:nvSpPr>
          <p:spPr bwMode="auto">
            <a:xfrm flipV="1">
              <a:off x="1988" y="1273"/>
              <a:ext cx="125" cy="1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65" name="Freeform 178"/>
            <p:cNvSpPr>
              <a:spLocks/>
            </p:cNvSpPr>
            <p:nvPr/>
          </p:nvSpPr>
          <p:spPr bwMode="auto">
            <a:xfrm>
              <a:off x="2113" y="925"/>
              <a:ext cx="348" cy="348"/>
            </a:xfrm>
            <a:custGeom>
              <a:avLst/>
              <a:gdLst>
                <a:gd name="T0" fmla="*/ 348 w 1407"/>
                <a:gd name="T1" fmla="*/ 0 h 1407"/>
                <a:gd name="T2" fmla="*/ 224 w 1407"/>
                <a:gd name="T3" fmla="*/ 124 h 1407"/>
                <a:gd name="T4" fmla="*/ 0 w 1407"/>
                <a:gd name="T5" fmla="*/ 348 h 14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7" h="1407">
                  <a:moveTo>
                    <a:pt x="1407" y="0"/>
                  </a:moveTo>
                  <a:lnTo>
                    <a:pt x="904" y="503"/>
                  </a:lnTo>
                  <a:lnTo>
                    <a:pt x="0" y="140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66" name="Line 179"/>
            <p:cNvSpPr>
              <a:spLocks noChangeShapeType="1"/>
            </p:cNvSpPr>
            <p:nvPr/>
          </p:nvSpPr>
          <p:spPr bwMode="auto">
            <a:xfrm flipV="1">
              <a:off x="2033" y="1273"/>
              <a:ext cx="211" cy="2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67" name="Freeform 180"/>
            <p:cNvSpPr>
              <a:spLocks/>
            </p:cNvSpPr>
            <p:nvPr/>
          </p:nvSpPr>
          <p:spPr bwMode="auto">
            <a:xfrm>
              <a:off x="2244" y="970"/>
              <a:ext cx="304" cy="303"/>
            </a:xfrm>
            <a:custGeom>
              <a:avLst/>
              <a:gdLst>
                <a:gd name="T0" fmla="*/ 304 w 1224"/>
                <a:gd name="T1" fmla="*/ 0 h 1224"/>
                <a:gd name="T2" fmla="*/ 91 w 1224"/>
                <a:gd name="T3" fmla="*/ 212 h 1224"/>
                <a:gd name="T4" fmla="*/ 0 w 1224"/>
                <a:gd name="T5" fmla="*/ 303 h 12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4" h="1224">
                  <a:moveTo>
                    <a:pt x="1224" y="0"/>
                  </a:moveTo>
                  <a:lnTo>
                    <a:pt x="367" y="857"/>
                  </a:lnTo>
                  <a:lnTo>
                    <a:pt x="0" y="122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68" name="Line 181"/>
            <p:cNvSpPr>
              <a:spLocks noChangeShapeType="1"/>
            </p:cNvSpPr>
            <p:nvPr/>
          </p:nvSpPr>
          <p:spPr bwMode="auto">
            <a:xfrm flipV="1">
              <a:off x="2097" y="1317"/>
              <a:ext cx="239" cy="2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69" name="Freeform 182"/>
            <p:cNvSpPr>
              <a:spLocks/>
            </p:cNvSpPr>
            <p:nvPr/>
          </p:nvSpPr>
          <p:spPr bwMode="auto">
            <a:xfrm>
              <a:off x="2336" y="1034"/>
              <a:ext cx="281" cy="283"/>
            </a:xfrm>
            <a:custGeom>
              <a:avLst/>
              <a:gdLst>
                <a:gd name="T0" fmla="*/ 281 w 1137"/>
                <a:gd name="T1" fmla="*/ 0 h 1138"/>
                <a:gd name="T2" fmla="*/ 42 w 1137"/>
                <a:gd name="T3" fmla="*/ 241 h 1138"/>
                <a:gd name="T4" fmla="*/ 0 w 1137"/>
                <a:gd name="T5" fmla="*/ 283 h 1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7" h="1138">
                  <a:moveTo>
                    <a:pt x="1137" y="0"/>
                  </a:moveTo>
                  <a:lnTo>
                    <a:pt x="169" y="968"/>
                  </a:lnTo>
                  <a:lnTo>
                    <a:pt x="0" y="113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70" name="Line 183"/>
            <p:cNvSpPr>
              <a:spLocks noChangeShapeType="1"/>
            </p:cNvSpPr>
            <p:nvPr/>
          </p:nvSpPr>
          <p:spPr bwMode="auto">
            <a:xfrm flipV="1">
              <a:off x="2177" y="1449"/>
              <a:ext cx="159" cy="15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71" name="Line 184"/>
            <p:cNvSpPr>
              <a:spLocks noChangeShapeType="1"/>
            </p:cNvSpPr>
            <p:nvPr/>
          </p:nvSpPr>
          <p:spPr bwMode="auto">
            <a:xfrm flipV="1">
              <a:off x="2622" y="1114"/>
              <a:ext cx="47" cy="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72" name="Freeform 185"/>
            <p:cNvSpPr>
              <a:spLocks/>
            </p:cNvSpPr>
            <p:nvPr/>
          </p:nvSpPr>
          <p:spPr bwMode="auto">
            <a:xfrm>
              <a:off x="2336" y="1213"/>
              <a:ext cx="236" cy="236"/>
            </a:xfrm>
            <a:custGeom>
              <a:avLst/>
              <a:gdLst>
                <a:gd name="T0" fmla="*/ 0 w 955"/>
                <a:gd name="T1" fmla="*/ 236 h 956"/>
                <a:gd name="T2" fmla="*/ 174 w 955"/>
                <a:gd name="T3" fmla="*/ 61 h 956"/>
                <a:gd name="T4" fmla="*/ 236 w 955"/>
                <a:gd name="T5" fmla="*/ 0 h 9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5" h="956">
                  <a:moveTo>
                    <a:pt x="0" y="956"/>
                  </a:moveTo>
                  <a:lnTo>
                    <a:pt x="706" y="249"/>
                  </a:lnTo>
                  <a:lnTo>
                    <a:pt x="95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73" name="Freeform 186"/>
            <p:cNvSpPr>
              <a:spLocks/>
            </p:cNvSpPr>
            <p:nvPr/>
          </p:nvSpPr>
          <p:spPr bwMode="auto">
            <a:xfrm>
              <a:off x="2279" y="1345"/>
              <a:ext cx="293" cy="294"/>
            </a:xfrm>
            <a:custGeom>
              <a:avLst/>
              <a:gdLst>
                <a:gd name="T0" fmla="*/ 0 w 1188"/>
                <a:gd name="T1" fmla="*/ 294 h 1189"/>
                <a:gd name="T2" fmla="*/ 57 w 1188"/>
                <a:gd name="T3" fmla="*/ 237 h 1189"/>
                <a:gd name="T4" fmla="*/ 293 w 1188"/>
                <a:gd name="T5" fmla="*/ 0 h 1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8" h="1189">
                  <a:moveTo>
                    <a:pt x="0" y="1189"/>
                  </a:moveTo>
                  <a:lnTo>
                    <a:pt x="233" y="957"/>
                  </a:lnTo>
                  <a:lnTo>
                    <a:pt x="118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74" name="Line 187"/>
            <p:cNvSpPr>
              <a:spLocks noChangeShapeType="1"/>
            </p:cNvSpPr>
            <p:nvPr/>
          </p:nvSpPr>
          <p:spPr bwMode="auto">
            <a:xfrm flipV="1">
              <a:off x="2416" y="1384"/>
              <a:ext cx="250" cy="2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50189" name="Line 188"/>
          <p:cNvSpPr>
            <a:spLocks noChangeShapeType="1"/>
          </p:cNvSpPr>
          <p:nvPr/>
        </p:nvSpPr>
        <p:spPr bwMode="auto">
          <a:xfrm>
            <a:off x="1784350" y="3557588"/>
            <a:ext cx="49847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190" name="Line 189"/>
          <p:cNvSpPr>
            <a:spLocks noChangeShapeType="1"/>
          </p:cNvSpPr>
          <p:nvPr/>
        </p:nvSpPr>
        <p:spPr bwMode="auto">
          <a:xfrm>
            <a:off x="2370138" y="3557588"/>
            <a:ext cx="7143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191" name="Line 190"/>
          <p:cNvSpPr>
            <a:spLocks noChangeShapeType="1"/>
          </p:cNvSpPr>
          <p:nvPr/>
        </p:nvSpPr>
        <p:spPr bwMode="auto">
          <a:xfrm>
            <a:off x="2527300" y="3557588"/>
            <a:ext cx="442913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192" name="Line 191"/>
          <p:cNvSpPr>
            <a:spLocks noChangeShapeType="1"/>
          </p:cNvSpPr>
          <p:nvPr/>
        </p:nvSpPr>
        <p:spPr bwMode="auto">
          <a:xfrm>
            <a:off x="3057525" y="3557588"/>
            <a:ext cx="7302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193" name="Line 192"/>
          <p:cNvSpPr>
            <a:spLocks noChangeShapeType="1"/>
          </p:cNvSpPr>
          <p:nvPr/>
        </p:nvSpPr>
        <p:spPr bwMode="auto">
          <a:xfrm>
            <a:off x="3217863" y="3557588"/>
            <a:ext cx="43973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194" name="Line 193"/>
          <p:cNvSpPr>
            <a:spLocks noChangeShapeType="1"/>
          </p:cNvSpPr>
          <p:nvPr/>
        </p:nvSpPr>
        <p:spPr bwMode="auto">
          <a:xfrm>
            <a:off x="3746500" y="3557588"/>
            <a:ext cx="71438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195" name="Line 194"/>
          <p:cNvSpPr>
            <a:spLocks noChangeShapeType="1"/>
          </p:cNvSpPr>
          <p:nvPr/>
        </p:nvSpPr>
        <p:spPr bwMode="auto">
          <a:xfrm>
            <a:off x="3905250" y="3557588"/>
            <a:ext cx="4445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196" name="Line 195"/>
          <p:cNvSpPr>
            <a:spLocks noChangeShapeType="1"/>
          </p:cNvSpPr>
          <p:nvPr/>
        </p:nvSpPr>
        <p:spPr bwMode="auto">
          <a:xfrm>
            <a:off x="4433888" y="3557588"/>
            <a:ext cx="7143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197" name="Line 196"/>
          <p:cNvSpPr>
            <a:spLocks noChangeShapeType="1"/>
          </p:cNvSpPr>
          <p:nvPr/>
        </p:nvSpPr>
        <p:spPr bwMode="auto">
          <a:xfrm>
            <a:off x="4594225" y="3557588"/>
            <a:ext cx="442913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198" name="Line 197"/>
          <p:cNvSpPr>
            <a:spLocks noChangeShapeType="1"/>
          </p:cNvSpPr>
          <p:nvPr/>
        </p:nvSpPr>
        <p:spPr bwMode="auto">
          <a:xfrm>
            <a:off x="5126038" y="3557588"/>
            <a:ext cx="7143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199" name="Line 198"/>
          <p:cNvSpPr>
            <a:spLocks noChangeShapeType="1"/>
          </p:cNvSpPr>
          <p:nvPr/>
        </p:nvSpPr>
        <p:spPr bwMode="auto">
          <a:xfrm>
            <a:off x="5281613" y="3557588"/>
            <a:ext cx="4429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00" name="Line 199"/>
          <p:cNvSpPr>
            <a:spLocks noChangeShapeType="1"/>
          </p:cNvSpPr>
          <p:nvPr/>
        </p:nvSpPr>
        <p:spPr bwMode="auto">
          <a:xfrm>
            <a:off x="5813425" y="3557588"/>
            <a:ext cx="71438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01" name="Line 200"/>
          <p:cNvSpPr>
            <a:spLocks noChangeShapeType="1"/>
          </p:cNvSpPr>
          <p:nvPr/>
        </p:nvSpPr>
        <p:spPr bwMode="auto">
          <a:xfrm>
            <a:off x="5973763" y="3557588"/>
            <a:ext cx="43973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02" name="Line 201"/>
          <p:cNvSpPr>
            <a:spLocks noChangeShapeType="1"/>
          </p:cNvSpPr>
          <p:nvPr/>
        </p:nvSpPr>
        <p:spPr bwMode="auto">
          <a:xfrm>
            <a:off x="6500813" y="3557588"/>
            <a:ext cx="7143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03" name="Line 202"/>
          <p:cNvSpPr>
            <a:spLocks noChangeShapeType="1"/>
          </p:cNvSpPr>
          <p:nvPr/>
        </p:nvSpPr>
        <p:spPr bwMode="auto">
          <a:xfrm>
            <a:off x="6661150" y="3557588"/>
            <a:ext cx="49847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04" name="Line 203"/>
          <p:cNvSpPr>
            <a:spLocks noChangeShapeType="1"/>
          </p:cNvSpPr>
          <p:nvPr/>
        </p:nvSpPr>
        <p:spPr bwMode="auto">
          <a:xfrm>
            <a:off x="7035800" y="3557588"/>
            <a:ext cx="0" cy="4714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05" name="Line 204"/>
          <p:cNvSpPr>
            <a:spLocks noChangeShapeType="1"/>
          </p:cNvSpPr>
          <p:nvPr/>
        </p:nvSpPr>
        <p:spPr bwMode="auto">
          <a:xfrm flipH="1">
            <a:off x="5157788" y="4143375"/>
            <a:ext cx="1762125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06" name="Line 205"/>
          <p:cNvSpPr>
            <a:spLocks noChangeShapeType="1"/>
          </p:cNvSpPr>
          <p:nvPr/>
        </p:nvSpPr>
        <p:spPr bwMode="auto">
          <a:xfrm>
            <a:off x="5157788" y="4029075"/>
            <a:ext cx="0" cy="2936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07" name="Line 206"/>
          <p:cNvSpPr>
            <a:spLocks noChangeShapeType="1"/>
          </p:cNvSpPr>
          <p:nvPr/>
        </p:nvSpPr>
        <p:spPr bwMode="auto">
          <a:xfrm flipH="1">
            <a:off x="4687888" y="4322763"/>
            <a:ext cx="46990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08" name="Line 207"/>
          <p:cNvSpPr>
            <a:spLocks noChangeShapeType="1"/>
          </p:cNvSpPr>
          <p:nvPr/>
        </p:nvSpPr>
        <p:spPr bwMode="auto">
          <a:xfrm flipV="1">
            <a:off x="4687888" y="4205288"/>
            <a:ext cx="0" cy="1174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09" name="Line 208"/>
          <p:cNvSpPr>
            <a:spLocks noChangeShapeType="1"/>
          </p:cNvSpPr>
          <p:nvPr/>
        </p:nvSpPr>
        <p:spPr bwMode="auto">
          <a:xfrm flipH="1">
            <a:off x="3278188" y="4143375"/>
            <a:ext cx="1350962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10" name="Line 209"/>
          <p:cNvSpPr>
            <a:spLocks noChangeShapeType="1"/>
          </p:cNvSpPr>
          <p:nvPr/>
        </p:nvSpPr>
        <p:spPr bwMode="auto">
          <a:xfrm flipV="1">
            <a:off x="3278188" y="3910013"/>
            <a:ext cx="0" cy="2333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11" name="Line 210"/>
          <p:cNvSpPr>
            <a:spLocks noChangeShapeType="1"/>
          </p:cNvSpPr>
          <p:nvPr/>
        </p:nvSpPr>
        <p:spPr bwMode="auto">
          <a:xfrm flipH="1">
            <a:off x="1949450" y="3910013"/>
            <a:ext cx="1328738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12" name="Line 211"/>
          <p:cNvSpPr>
            <a:spLocks noChangeShapeType="1"/>
          </p:cNvSpPr>
          <p:nvPr/>
        </p:nvSpPr>
        <p:spPr bwMode="auto">
          <a:xfrm flipV="1">
            <a:off x="1889125" y="3557588"/>
            <a:ext cx="0" cy="2952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13" name="Line 212"/>
          <p:cNvSpPr>
            <a:spLocks noChangeShapeType="1"/>
          </p:cNvSpPr>
          <p:nvPr/>
        </p:nvSpPr>
        <p:spPr bwMode="auto">
          <a:xfrm flipV="1">
            <a:off x="7035800" y="3087688"/>
            <a:ext cx="0" cy="4699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14" name="Line 213"/>
          <p:cNvSpPr>
            <a:spLocks noChangeShapeType="1"/>
          </p:cNvSpPr>
          <p:nvPr/>
        </p:nvSpPr>
        <p:spPr bwMode="auto">
          <a:xfrm flipH="1">
            <a:off x="5157788" y="2971800"/>
            <a:ext cx="1762125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15" name="Line 214"/>
          <p:cNvSpPr>
            <a:spLocks noChangeShapeType="1"/>
          </p:cNvSpPr>
          <p:nvPr/>
        </p:nvSpPr>
        <p:spPr bwMode="auto">
          <a:xfrm flipV="1">
            <a:off x="5157788" y="2795588"/>
            <a:ext cx="0" cy="2921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16" name="Line 215"/>
          <p:cNvSpPr>
            <a:spLocks noChangeShapeType="1"/>
          </p:cNvSpPr>
          <p:nvPr/>
        </p:nvSpPr>
        <p:spPr bwMode="auto">
          <a:xfrm flipH="1">
            <a:off x="4687888" y="2795588"/>
            <a:ext cx="46990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17" name="Line 216"/>
          <p:cNvSpPr>
            <a:spLocks noChangeShapeType="1"/>
          </p:cNvSpPr>
          <p:nvPr/>
        </p:nvSpPr>
        <p:spPr bwMode="auto">
          <a:xfrm>
            <a:off x="4687888" y="2795588"/>
            <a:ext cx="0" cy="1158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18" name="Line 217"/>
          <p:cNvSpPr>
            <a:spLocks noChangeShapeType="1"/>
          </p:cNvSpPr>
          <p:nvPr/>
        </p:nvSpPr>
        <p:spPr bwMode="auto">
          <a:xfrm flipH="1">
            <a:off x="3278188" y="2971800"/>
            <a:ext cx="1350962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19" name="Line 218"/>
          <p:cNvSpPr>
            <a:spLocks noChangeShapeType="1"/>
          </p:cNvSpPr>
          <p:nvPr/>
        </p:nvSpPr>
        <p:spPr bwMode="auto">
          <a:xfrm>
            <a:off x="3278188" y="2971800"/>
            <a:ext cx="0" cy="2333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20" name="Line 219"/>
          <p:cNvSpPr>
            <a:spLocks noChangeShapeType="1"/>
          </p:cNvSpPr>
          <p:nvPr/>
        </p:nvSpPr>
        <p:spPr bwMode="auto">
          <a:xfrm flipH="1">
            <a:off x="1949450" y="3205163"/>
            <a:ext cx="1328738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21" name="Line 220"/>
          <p:cNvSpPr>
            <a:spLocks noChangeShapeType="1"/>
          </p:cNvSpPr>
          <p:nvPr/>
        </p:nvSpPr>
        <p:spPr bwMode="auto">
          <a:xfrm>
            <a:off x="1889125" y="3263900"/>
            <a:ext cx="0" cy="2936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22" name="Line 221"/>
          <p:cNvSpPr>
            <a:spLocks noChangeShapeType="1"/>
          </p:cNvSpPr>
          <p:nvPr/>
        </p:nvSpPr>
        <p:spPr bwMode="auto">
          <a:xfrm>
            <a:off x="3278188" y="3205163"/>
            <a:ext cx="0" cy="7048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23" name="Line 222"/>
          <p:cNvSpPr>
            <a:spLocks noChangeShapeType="1"/>
          </p:cNvSpPr>
          <p:nvPr/>
        </p:nvSpPr>
        <p:spPr bwMode="auto">
          <a:xfrm>
            <a:off x="4687888" y="2911475"/>
            <a:ext cx="0" cy="129381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24" name="Line 223"/>
          <p:cNvSpPr>
            <a:spLocks noChangeShapeType="1"/>
          </p:cNvSpPr>
          <p:nvPr/>
        </p:nvSpPr>
        <p:spPr bwMode="auto">
          <a:xfrm>
            <a:off x="5157788" y="3087688"/>
            <a:ext cx="0" cy="9413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25" name="Line 224"/>
          <p:cNvSpPr>
            <a:spLocks noChangeShapeType="1"/>
          </p:cNvSpPr>
          <p:nvPr/>
        </p:nvSpPr>
        <p:spPr bwMode="auto">
          <a:xfrm>
            <a:off x="6067425" y="3309938"/>
            <a:ext cx="0" cy="5064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152801" name="Group 225"/>
          <p:cNvGrpSpPr>
            <a:grpSpLocks/>
          </p:cNvGrpSpPr>
          <p:nvPr/>
        </p:nvGrpSpPr>
        <p:grpSpPr bwMode="auto">
          <a:xfrm>
            <a:off x="3922713" y="2622550"/>
            <a:ext cx="352425" cy="1898650"/>
            <a:chOff x="3908" y="304"/>
            <a:chExt cx="222" cy="1196"/>
          </a:xfrm>
        </p:grpSpPr>
        <p:grpSp>
          <p:nvGrpSpPr>
            <p:cNvPr id="50342" name="Group 226"/>
            <p:cNvGrpSpPr>
              <a:grpSpLocks/>
            </p:cNvGrpSpPr>
            <p:nvPr/>
          </p:nvGrpSpPr>
          <p:grpSpPr bwMode="auto">
            <a:xfrm>
              <a:off x="3908" y="304"/>
              <a:ext cx="222" cy="1196"/>
              <a:chOff x="2345" y="1822"/>
              <a:chExt cx="222" cy="1196"/>
            </a:xfrm>
          </p:grpSpPr>
          <p:sp>
            <p:nvSpPr>
              <p:cNvPr id="50344" name="Line 227"/>
              <p:cNvSpPr>
                <a:spLocks noChangeShapeType="1"/>
              </p:cNvSpPr>
              <p:nvPr/>
            </p:nvSpPr>
            <p:spPr bwMode="auto">
              <a:xfrm flipV="1">
                <a:off x="2345" y="1841"/>
                <a:ext cx="0" cy="164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345" name="Line 228"/>
              <p:cNvSpPr>
                <a:spLocks noChangeShapeType="1"/>
              </p:cNvSpPr>
              <p:nvPr/>
            </p:nvSpPr>
            <p:spPr bwMode="auto">
              <a:xfrm>
                <a:off x="2345" y="1841"/>
                <a:ext cx="73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346" name="Freeform 229"/>
              <p:cNvSpPr>
                <a:spLocks/>
              </p:cNvSpPr>
              <p:nvPr/>
            </p:nvSpPr>
            <p:spPr bwMode="auto">
              <a:xfrm>
                <a:off x="2418" y="1822"/>
                <a:ext cx="149" cy="36"/>
              </a:xfrm>
              <a:custGeom>
                <a:avLst/>
                <a:gdLst>
                  <a:gd name="T0" fmla="*/ 149 w 598"/>
                  <a:gd name="T1" fmla="*/ 18 h 149"/>
                  <a:gd name="T2" fmla="*/ 0 w 598"/>
                  <a:gd name="T3" fmla="*/ 36 h 149"/>
                  <a:gd name="T4" fmla="*/ 0 w 598"/>
                  <a:gd name="T5" fmla="*/ 0 h 149"/>
                  <a:gd name="T6" fmla="*/ 149 w 598"/>
                  <a:gd name="T7" fmla="*/ 18 h 1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8" h="149">
                    <a:moveTo>
                      <a:pt x="598" y="75"/>
                    </a:moveTo>
                    <a:lnTo>
                      <a:pt x="0" y="149"/>
                    </a:lnTo>
                    <a:lnTo>
                      <a:pt x="0" y="0"/>
                    </a:lnTo>
                    <a:lnTo>
                      <a:pt x="598" y="75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347" name="Freeform 230"/>
              <p:cNvSpPr>
                <a:spLocks/>
              </p:cNvSpPr>
              <p:nvPr/>
            </p:nvSpPr>
            <p:spPr bwMode="auto">
              <a:xfrm>
                <a:off x="2418" y="1822"/>
                <a:ext cx="149" cy="36"/>
              </a:xfrm>
              <a:custGeom>
                <a:avLst/>
                <a:gdLst>
                  <a:gd name="T0" fmla="*/ 149 w 598"/>
                  <a:gd name="T1" fmla="*/ 18 h 149"/>
                  <a:gd name="T2" fmla="*/ 0 w 598"/>
                  <a:gd name="T3" fmla="*/ 36 h 149"/>
                  <a:gd name="T4" fmla="*/ 0 w 598"/>
                  <a:gd name="T5" fmla="*/ 0 h 149"/>
                  <a:gd name="T6" fmla="*/ 149 w 598"/>
                  <a:gd name="T7" fmla="*/ 18 h 1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8" h="149">
                    <a:moveTo>
                      <a:pt x="598" y="75"/>
                    </a:moveTo>
                    <a:lnTo>
                      <a:pt x="0" y="149"/>
                    </a:lnTo>
                    <a:lnTo>
                      <a:pt x="0" y="0"/>
                    </a:lnTo>
                    <a:lnTo>
                      <a:pt x="598" y="75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348" name="Line 231"/>
              <p:cNvSpPr>
                <a:spLocks noChangeShapeType="1"/>
              </p:cNvSpPr>
              <p:nvPr/>
            </p:nvSpPr>
            <p:spPr bwMode="auto">
              <a:xfrm flipV="1">
                <a:off x="2345" y="2850"/>
                <a:ext cx="0" cy="14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349" name="Line 232"/>
              <p:cNvSpPr>
                <a:spLocks noChangeShapeType="1"/>
              </p:cNvSpPr>
              <p:nvPr/>
            </p:nvSpPr>
            <p:spPr bwMode="auto">
              <a:xfrm>
                <a:off x="2345" y="2999"/>
                <a:ext cx="73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350" name="Freeform 233"/>
              <p:cNvSpPr>
                <a:spLocks/>
              </p:cNvSpPr>
              <p:nvPr/>
            </p:nvSpPr>
            <p:spPr bwMode="auto">
              <a:xfrm>
                <a:off x="2418" y="2982"/>
                <a:ext cx="149" cy="36"/>
              </a:xfrm>
              <a:custGeom>
                <a:avLst/>
                <a:gdLst>
                  <a:gd name="T0" fmla="*/ 149 w 598"/>
                  <a:gd name="T1" fmla="*/ 18 h 149"/>
                  <a:gd name="T2" fmla="*/ 0 w 598"/>
                  <a:gd name="T3" fmla="*/ 36 h 149"/>
                  <a:gd name="T4" fmla="*/ 0 w 598"/>
                  <a:gd name="T5" fmla="*/ 0 h 149"/>
                  <a:gd name="T6" fmla="*/ 149 w 598"/>
                  <a:gd name="T7" fmla="*/ 18 h 1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8" h="149">
                    <a:moveTo>
                      <a:pt x="598" y="75"/>
                    </a:moveTo>
                    <a:lnTo>
                      <a:pt x="0" y="149"/>
                    </a:lnTo>
                    <a:lnTo>
                      <a:pt x="0" y="0"/>
                    </a:lnTo>
                    <a:lnTo>
                      <a:pt x="598" y="75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50343" name="Freeform 234"/>
            <p:cNvSpPr>
              <a:spLocks/>
            </p:cNvSpPr>
            <p:nvPr/>
          </p:nvSpPr>
          <p:spPr bwMode="auto">
            <a:xfrm>
              <a:off x="3971" y="1464"/>
              <a:ext cx="149" cy="36"/>
            </a:xfrm>
            <a:custGeom>
              <a:avLst/>
              <a:gdLst>
                <a:gd name="T0" fmla="*/ 149 w 598"/>
                <a:gd name="T1" fmla="*/ 18 h 149"/>
                <a:gd name="T2" fmla="*/ 0 w 598"/>
                <a:gd name="T3" fmla="*/ 36 h 149"/>
                <a:gd name="T4" fmla="*/ 0 w 598"/>
                <a:gd name="T5" fmla="*/ 0 h 149"/>
                <a:gd name="T6" fmla="*/ 149 w 598"/>
                <a:gd name="T7" fmla="*/ 18 h 1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8" h="149">
                  <a:moveTo>
                    <a:pt x="598" y="75"/>
                  </a:moveTo>
                  <a:lnTo>
                    <a:pt x="0" y="149"/>
                  </a:lnTo>
                  <a:lnTo>
                    <a:pt x="0" y="0"/>
                  </a:lnTo>
                  <a:lnTo>
                    <a:pt x="598" y="7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50227" name="Freeform 235"/>
          <p:cNvSpPr>
            <a:spLocks/>
          </p:cNvSpPr>
          <p:nvPr/>
        </p:nvSpPr>
        <p:spPr bwMode="auto">
          <a:xfrm>
            <a:off x="3521075" y="3381375"/>
            <a:ext cx="176213" cy="352425"/>
          </a:xfrm>
          <a:custGeom>
            <a:avLst/>
            <a:gdLst>
              <a:gd name="T0" fmla="*/ 176213 w 448"/>
              <a:gd name="T1" fmla="*/ 0 h 896"/>
              <a:gd name="T2" fmla="*/ 148680 w 448"/>
              <a:gd name="T3" fmla="*/ 2360 h 896"/>
              <a:gd name="T4" fmla="*/ 121540 w 448"/>
              <a:gd name="T5" fmla="*/ 8653 h 896"/>
              <a:gd name="T6" fmla="*/ 96366 w 448"/>
              <a:gd name="T7" fmla="*/ 18880 h 896"/>
              <a:gd name="T8" fmla="*/ 72373 w 448"/>
              <a:gd name="T9" fmla="*/ 33827 h 896"/>
              <a:gd name="T10" fmla="*/ 51527 w 448"/>
              <a:gd name="T11" fmla="*/ 51526 h 896"/>
              <a:gd name="T12" fmla="*/ 33433 w 448"/>
              <a:gd name="T13" fmla="*/ 72766 h 896"/>
              <a:gd name="T14" fmla="*/ 18880 w 448"/>
              <a:gd name="T15" fmla="*/ 96366 h 896"/>
              <a:gd name="T16" fmla="*/ 8653 w 448"/>
              <a:gd name="T17" fmla="*/ 121539 h 896"/>
              <a:gd name="T18" fmla="*/ 2360 w 448"/>
              <a:gd name="T19" fmla="*/ 148679 h 896"/>
              <a:gd name="T20" fmla="*/ 0 w 448"/>
              <a:gd name="T21" fmla="*/ 176213 h 896"/>
              <a:gd name="T22" fmla="*/ 2360 w 448"/>
              <a:gd name="T23" fmla="*/ 203746 h 896"/>
              <a:gd name="T24" fmla="*/ 8653 w 448"/>
              <a:gd name="T25" fmla="*/ 230492 h 896"/>
              <a:gd name="T26" fmla="*/ 18880 w 448"/>
              <a:gd name="T27" fmla="*/ 256452 h 896"/>
              <a:gd name="T28" fmla="*/ 33433 w 448"/>
              <a:gd name="T29" fmla="*/ 280052 h 896"/>
              <a:gd name="T30" fmla="*/ 51527 w 448"/>
              <a:gd name="T31" fmla="*/ 301292 h 896"/>
              <a:gd name="T32" fmla="*/ 72373 w 448"/>
              <a:gd name="T33" fmla="*/ 318992 h 896"/>
              <a:gd name="T34" fmla="*/ 96366 w 448"/>
              <a:gd name="T35" fmla="*/ 333152 h 896"/>
              <a:gd name="T36" fmla="*/ 121540 w 448"/>
              <a:gd name="T37" fmla="*/ 344165 h 896"/>
              <a:gd name="T38" fmla="*/ 148680 w 448"/>
              <a:gd name="T39" fmla="*/ 350458 h 896"/>
              <a:gd name="T40" fmla="*/ 176213 w 448"/>
              <a:gd name="T41" fmla="*/ 352425 h 89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448" h="896">
                <a:moveTo>
                  <a:pt x="448" y="0"/>
                </a:moveTo>
                <a:lnTo>
                  <a:pt x="378" y="6"/>
                </a:lnTo>
                <a:lnTo>
                  <a:pt x="309" y="22"/>
                </a:lnTo>
                <a:lnTo>
                  <a:pt x="245" y="48"/>
                </a:lnTo>
                <a:lnTo>
                  <a:pt x="184" y="86"/>
                </a:lnTo>
                <a:lnTo>
                  <a:pt x="131" y="131"/>
                </a:lnTo>
                <a:lnTo>
                  <a:pt x="85" y="185"/>
                </a:lnTo>
                <a:lnTo>
                  <a:pt x="48" y="245"/>
                </a:lnTo>
                <a:lnTo>
                  <a:pt x="22" y="309"/>
                </a:lnTo>
                <a:lnTo>
                  <a:pt x="6" y="378"/>
                </a:lnTo>
                <a:lnTo>
                  <a:pt x="0" y="448"/>
                </a:lnTo>
                <a:lnTo>
                  <a:pt x="6" y="518"/>
                </a:lnTo>
                <a:lnTo>
                  <a:pt x="22" y="586"/>
                </a:lnTo>
                <a:lnTo>
                  <a:pt x="48" y="652"/>
                </a:lnTo>
                <a:lnTo>
                  <a:pt x="85" y="712"/>
                </a:lnTo>
                <a:lnTo>
                  <a:pt x="131" y="766"/>
                </a:lnTo>
                <a:lnTo>
                  <a:pt x="184" y="811"/>
                </a:lnTo>
                <a:lnTo>
                  <a:pt x="245" y="847"/>
                </a:lnTo>
                <a:lnTo>
                  <a:pt x="309" y="875"/>
                </a:lnTo>
                <a:lnTo>
                  <a:pt x="378" y="891"/>
                </a:lnTo>
                <a:lnTo>
                  <a:pt x="448" y="896"/>
                </a:lnTo>
              </a:path>
            </a:pathLst>
          </a:custGeom>
          <a:noFill/>
          <a:ln w="3810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28" name="Freeform 236"/>
          <p:cNvSpPr>
            <a:spLocks/>
          </p:cNvSpPr>
          <p:nvPr/>
        </p:nvSpPr>
        <p:spPr bwMode="auto">
          <a:xfrm>
            <a:off x="4313238" y="3381375"/>
            <a:ext cx="176212" cy="352425"/>
          </a:xfrm>
          <a:custGeom>
            <a:avLst/>
            <a:gdLst>
              <a:gd name="T0" fmla="*/ 0 w 447"/>
              <a:gd name="T1" fmla="*/ 352425 h 896"/>
              <a:gd name="T2" fmla="*/ 27595 w 447"/>
              <a:gd name="T3" fmla="*/ 350458 h 896"/>
              <a:gd name="T4" fmla="*/ 54401 w 447"/>
              <a:gd name="T5" fmla="*/ 344165 h 896"/>
              <a:gd name="T6" fmla="*/ 79630 w 447"/>
              <a:gd name="T7" fmla="*/ 333152 h 896"/>
              <a:gd name="T8" fmla="*/ 103677 w 447"/>
              <a:gd name="T9" fmla="*/ 318992 h 896"/>
              <a:gd name="T10" fmla="*/ 124570 w 447"/>
              <a:gd name="T11" fmla="*/ 301292 h 896"/>
              <a:gd name="T12" fmla="*/ 142310 w 447"/>
              <a:gd name="T13" fmla="*/ 280052 h 896"/>
              <a:gd name="T14" fmla="*/ 157290 w 447"/>
              <a:gd name="T15" fmla="*/ 256452 h 896"/>
              <a:gd name="T16" fmla="*/ 167539 w 447"/>
              <a:gd name="T17" fmla="*/ 230492 h 896"/>
              <a:gd name="T18" fmla="*/ 174241 w 447"/>
              <a:gd name="T19" fmla="*/ 203746 h 896"/>
              <a:gd name="T20" fmla="*/ 176212 w 447"/>
              <a:gd name="T21" fmla="*/ 176213 h 896"/>
              <a:gd name="T22" fmla="*/ 174241 w 447"/>
              <a:gd name="T23" fmla="*/ 148679 h 896"/>
              <a:gd name="T24" fmla="*/ 167539 w 447"/>
              <a:gd name="T25" fmla="*/ 121539 h 896"/>
              <a:gd name="T26" fmla="*/ 157290 w 447"/>
              <a:gd name="T27" fmla="*/ 96366 h 896"/>
              <a:gd name="T28" fmla="*/ 142310 w 447"/>
              <a:gd name="T29" fmla="*/ 72766 h 896"/>
              <a:gd name="T30" fmla="*/ 124570 w 447"/>
              <a:gd name="T31" fmla="*/ 51526 h 896"/>
              <a:gd name="T32" fmla="*/ 103677 w 447"/>
              <a:gd name="T33" fmla="*/ 33827 h 896"/>
              <a:gd name="T34" fmla="*/ 79630 w 447"/>
              <a:gd name="T35" fmla="*/ 18880 h 896"/>
              <a:gd name="T36" fmla="*/ 54401 w 447"/>
              <a:gd name="T37" fmla="*/ 8653 h 896"/>
              <a:gd name="T38" fmla="*/ 27595 w 447"/>
              <a:gd name="T39" fmla="*/ 2360 h 896"/>
              <a:gd name="T40" fmla="*/ 0 w 447"/>
              <a:gd name="T41" fmla="*/ 0 h 89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447" h="896">
                <a:moveTo>
                  <a:pt x="0" y="896"/>
                </a:moveTo>
                <a:lnTo>
                  <a:pt x="70" y="891"/>
                </a:lnTo>
                <a:lnTo>
                  <a:pt x="138" y="875"/>
                </a:lnTo>
                <a:lnTo>
                  <a:pt x="202" y="847"/>
                </a:lnTo>
                <a:lnTo>
                  <a:pt x="263" y="811"/>
                </a:lnTo>
                <a:lnTo>
                  <a:pt x="316" y="766"/>
                </a:lnTo>
                <a:lnTo>
                  <a:pt x="361" y="712"/>
                </a:lnTo>
                <a:lnTo>
                  <a:pt x="399" y="652"/>
                </a:lnTo>
                <a:lnTo>
                  <a:pt x="425" y="586"/>
                </a:lnTo>
                <a:lnTo>
                  <a:pt x="442" y="518"/>
                </a:lnTo>
                <a:lnTo>
                  <a:pt x="447" y="448"/>
                </a:lnTo>
                <a:lnTo>
                  <a:pt x="442" y="378"/>
                </a:lnTo>
                <a:lnTo>
                  <a:pt x="425" y="309"/>
                </a:lnTo>
                <a:lnTo>
                  <a:pt x="399" y="245"/>
                </a:lnTo>
                <a:lnTo>
                  <a:pt x="361" y="185"/>
                </a:lnTo>
                <a:lnTo>
                  <a:pt x="316" y="131"/>
                </a:lnTo>
                <a:lnTo>
                  <a:pt x="263" y="86"/>
                </a:lnTo>
                <a:lnTo>
                  <a:pt x="202" y="48"/>
                </a:lnTo>
                <a:lnTo>
                  <a:pt x="138" y="22"/>
                </a:lnTo>
                <a:lnTo>
                  <a:pt x="70" y="6"/>
                </a:lnTo>
                <a:lnTo>
                  <a:pt x="0" y="0"/>
                </a:lnTo>
              </a:path>
            </a:pathLst>
          </a:custGeom>
          <a:noFill/>
          <a:ln w="3810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29" name="Line 237"/>
          <p:cNvSpPr>
            <a:spLocks noChangeShapeType="1"/>
          </p:cNvSpPr>
          <p:nvPr/>
        </p:nvSpPr>
        <p:spPr bwMode="auto">
          <a:xfrm>
            <a:off x="3697288" y="3381375"/>
            <a:ext cx="61595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30" name="Line 238"/>
          <p:cNvSpPr>
            <a:spLocks noChangeShapeType="1"/>
          </p:cNvSpPr>
          <p:nvPr/>
        </p:nvSpPr>
        <p:spPr bwMode="auto">
          <a:xfrm flipH="1">
            <a:off x="3697288" y="3733800"/>
            <a:ext cx="61595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31" name="Freeform 239"/>
          <p:cNvSpPr>
            <a:spLocks/>
          </p:cNvSpPr>
          <p:nvPr/>
        </p:nvSpPr>
        <p:spPr bwMode="auto">
          <a:xfrm>
            <a:off x="5925528" y="3410928"/>
            <a:ext cx="279400" cy="280987"/>
          </a:xfrm>
          <a:custGeom>
            <a:avLst/>
            <a:gdLst>
              <a:gd name="T0" fmla="*/ 279400 w 716"/>
              <a:gd name="T1" fmla="*/ 132852 h 717"/>
              <a:gd name="T2" fmla="*/ 277839 w 716"/>
              <a:gd name="T3" fmla="*/ 117568 h 717"/>
              <a:gd name="T4" fmla="*/ 274717 w 716"/>
              <a:gd name="T5" fmla="*/ 102676 h 717"/>
              <a:gd name="T6" fmla="*/ 269644 w 716"/>
              <a:gd name="T7" fmla="*/ 88568 h 717"/>
              <a:gd name="T8" fmla="*/ 263401 w 716"/>
              <a:gd name="T9" fmla="*/ 74851 h 717"/>
              <a:gd name="T10" fmla="*/ 255596 w 716"/>
              <a:gd name="T11" fmla="*/ 61527 h 717"/>
              <a:gd name="T12" fmla="*/ 246621 w 716"/>
              <a:gd name="T13" fmla="*/ 49378 h 717"/>
              <a:gd name="T14" fmla="*/ 236085 w 716"/>
              <a:gd name="T15" fmla="*/ 38797 h 717"/>
              <a:gd name="T16" fmla="*/ 224378 w 716"/>
              <a:gd name="T17" fmla="*/ 28608 h 717"/>
              <a:gd name="T18" fmla="*/ 211891 w 716"/>
              <a:gd name="T19" fmla="*/ 19987 h 717"/>
              <a:gd name="T20" fmla="*/ 198234 w 716"/>
              <a:gd name="T21" fmla="*/ 12932 h 717"/>
              <a:gd name="T22" fmla="*/ 184185 w 716"/>
              <a:gd name="T23" fmla="*/ 7446 h 717"/>
              <a:gd name="T24" fmla="*/ 169747 w 716"/>
              <a:gd name="T25" fmla="*/ 3135 h 717"/>
              <a:gd name="T26" fmla="*/ 154919 w 716"/>
              <a:gd name="T27" fmla="*/ 784 h 717"/>
              <a:gd name="T28" fmla="*/ 139700 w 716"/>
              <a:gd name="T29" fmla="*/ 0 h 717"/>
              <a:gd name="T30" fmla="*/ 124872 w 716"/>
              <a:gd name="T31" fmla="*/ 784 h 717"/>
              <a:gd name="T32" fmla="*/ 109653 w 716"/>
              <a:gd name="T33" fmla="*/ 3135 h 717"/>
              <a:gd name="T34" fmla="*/ 95215 w 716"/>
              <a:gd name="T35" fmla="*/ 7446 h 717"/>
              <a:gd name="T36" fmla="*/ 81166 w 716"/>
              <a:gd name="T37" fmla="*/ 12932 h 717"/>
              <a:gd name="T38" fmla="*/ 67509 w 716"/>
              <a:gd name="T39" fmla="*/ 19987 h 717"/>
              <a:gd name="T40" fmla="*/ 55022 w 716"/>
              <a:gd name="T41" fmla="*/ 28608 h 717"/>
              <a:gd name="T42" fmla="*/ 43705 w 716"/>
              <a:gd name="T43" fmla="*/ 38797 h 717"/>
              <a:gd name="T44" fmla="*/ 33169 w 716"/>
              <a:gd name="T45" fmla="*/ 49378 h 717"/>
              <a:gd name="T46" fmla="*/ 24194 w 716"/>
              <a:gd name="T47" fmla="*/ 61527 h 717"/>
              <a:gd name="T48" fmla="*/ 16389 w 716"/>
              <a:gd name="T49" fmla="*/ 74851 h 717"/>
              <a:gd name="T50" fmla="*/ 10146 w 716"/>
              <a:gd name="T51" fmla="*/ 88568 h 717"/>
              <a:gd name="T52" fmla="*/ 5073 w 716"/>
              <a:gd name="T53" fmla="*/ 102676 h 717"/>
              <a:gd name="T54" fmla="*/ 1561 w 716"/>
              <a:gd name="T55" fmla="*/ 117568 h 717"/>
              <a:gd name="T56" fmla="*/ 0 w 716"/>
              <a:gd name="T57" fmla="*/ 132852 h 717"/>
              <a:gd name="T58" fmla="*/ 0 w 716"/>
              <a:gd name="T59" fmla="*/ 148135 h 717"/>
              <a:gd name="T60" fmla="*/ 1561 w 716"/>
              <a:gd name="T61" fmla="*/ 163419 h 717"/>
              <a:gd name="T62" fmla="*/ 5073 w 716"/>
              <a:gd name="T63" fmla="*/ 177919 h 717"/>
              <a:gd name="T64" fmla="*/ 10146 w 716"/>
              <a:gd name="T65" fmla="*/ 192419 h 717"/>
              <a:gd name="T66" fmla="*/ 16389 w 716"/>
              <a:gd name="T67" fmla="*/ 206136 h 717"/>
              <a:gd name="T68" fmla="*/ 24194 w 716"/>
              <a:gd name="T69" fmla="*/ 219460 h 717"/>
              <a:gd name="T70" fmla="*/ 33169 w 716"/>
              <a:gd name="T71" fmla="*/ 231609 h 717"/>
              <a:gd name="T72" fmla="*/ 43705 w 716"/>
              <a:gd name="T73" fmla="*/ 242190 h 717"/>
              <a:gd name="T74" fmla="*/ 55022 w 716"/>
              <a:gd name="T75" fmla="*/ 252379 h 717"/>
              <a:gd name="T76" fmla="*/ 67509 w 716"/>
              <a:gd name="T77" fmla="*/ 261000 h 717"/>
              <a:gd name="T78" fmla="*/ 81166 w 716"/>
              <a:gd name="T79" fmla="*/ 268055 h 717"/>
              <a:gd name="T80" fmla="*/ 95215 w 716"/>
              <a:gd name="T81" fmla="*/ 273541 h 717"/>
              <a:gd name="T82" fmla="*/ 109653 w 716"/>
              <a:gd name="T83" fmla="*/ 277852 h 717"/>
              <a:gd name="T84" fmla="*/ 124872 w 716"/>
              <a:gd name="T85" fmla="*/ 280203 h 717"/>
              <a:gd name="T86" fmla="*/ 139700 w 716"/>
              <a:gd name="T87" fmla="*/ 280987 h 717"/>
              <a:gd name="T88" fmla="*/ 154919 w 716"/>
              <a:gd name="T89" fmla="*/ 280203 h 717"/>
              <a:gd name="T90" fmla="*/ 169747 w 716"/>
              <a:gd name="T91" fmla="*/ 277852 h 717"/>
              <a:gd name="T92" fmla="*/ 184185 w 716"/>
              <a:gd name="T93" fmla="*/ 273541 h 717"/>
              <a:gd name="T94" fmla="*/ 198234 w 716"/>
              <a:gd name="T95" fmla="*/ 268055 h 717"/>
              <a:gd name="T96" fmla="*/ 211891 w 716"/>
              <a:gd name="T97" fmla="*/ 261000 h 717"/>
              <a:gd name="T98" fmla="*/ 224378 w 716"/>
              <a:gd name="T99" fmla="*/ 252379 h 717"/>
              <a:gd name="T100" fmla="*/ 236085 w 716"/>
              <a:gd name="T101" fmla="*/ 242190 h 717"/>
              <a:gd name="T102" fmla="*/ 246621 w 716"/>
              <a:gd name="T103" fmla="*/ 231609 h 717"/>
              <a:gd name="T104" fmla="*/ 255596 w 716"/>
              <a:gd name="T105" fmla="*/ 219460 h 717"/>
              <a:gd name="T106" fmla="*/ 263401 w 716"/>
              <a:gd name="T107" fmla="*/ 206136 h 717"/>
              <a:gd name="T108" fmla="*/ 269644 w 716"/>
              <a:gd name="T109" fmla="*/ 192419 h 717"/>
              <a:gd name="T110" fmla="*/ 274717 w 716"/>
              <a:gd name="T111" fmla="*/ 177919 h 717"/>
              <a:gd name="T112" fmla="*/ 277839 w 716"/>
              <a:gd name="T113" fmla="*/ 163419 h 717"/>
              <a:gd name="T114" fmla="*/ 279400 w 716"/>
              <a:gd name="T115" fmla="*/ 148135 h 717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716" h="717">
                <a:moveTo>
                  <a:pt x="716" y="358"/>
                </a:moveTo>
                <a:lnTo>
                  <a:pt x="716" y="339"/>
                </a:lnTo>
                <a:lnTo>
                  <a:pt x="714" y="319"/>
                </a:lnTo>
                <a:lnTo>
                  <a:pt x="712" y="300"/>
                </a:lnTo>
                <a:lnTo>
                  <a:pt x="708" y="281"/>
                </a:lnTo>
                <a:lnTo>
                  <a:pt x="704" y="262"/>
                </a:lnTo>
                <a:lnTo>
                  <a:pt x="698" y="244"/>
                </a:lnTo>
                <a:lnTo>
                  <a:pt x="691" y="226"/>
                </a:lnTo>
                <a:lnTo>
                  <a:pt x="684" y="208"/>
                </a:lnTo>
                <a:lnTo>
                  <a:pt x="675" y="191"/>
                </a:lnTo>
                <a:lnTo>
                  <a:pt x="665" y="174"/>
                </a:lnTo>
                <a:lnTo>
                  <a:pt x="655" y="157"/>
                </a:lnTo>
                <a:lnTo>
                  <a:pt x="643" y="141"/>
                </a:lnTo>
                <a:lnTo>
                  <a:pt x="632" y="126"/>
                </a:lnTo>
                <a:lnTo>
                  <a:pt x="619" y="111"/>
                </a:lnTo>
                <a:lnTo>
                  <a:pt x="605" y="99"/>
                </a:lnTo>
                <a:lnTo>
                  <a:pt x="590" y="85"/>
                </a:lnTo>
                <a:lnTo>
                  <a:pt x="575" y="73"/>
                </a:lnTo>
                <a:lnTo>
                  <a:pt x="559" y="61"/>
                </a:lnTo>
                <a:lnTo>
                  <a:pt x="543" y="51"/>
                </a:lnTo>
                <a:lnTo>
                  <a:pt x="526" y="41"/>
                </a:lnTo>
                <a:lnTo>
                  <a:pt x="508" y="33"/>
                </a:lnTo>
                <a:lnTo>
                  <a:pt x="491" y="25"/>
                </a:lnTo>
                <a:lnTo>
                  <a:pt x="472" y="19"/>
                </a:lnTo>
                <a:lnTo>
                  <a:pt x="454" y="13"/>
                </a:lnTo>
                <a:lnTo>
                  <a:pt x="435" y="8"/>
                </a:lnTo>
                <a:lnTo>
                  <a:pt x="416" y="4"/>
                </a:lnTo>
                <a:lnTo>
                  <a:pt x="397" y="2"/>
                </a:lnTo>
                <a:lnTo>
                  <a:pt x="378" y="0"/>
                </a:lnTo>
                <a:lnTo>
                  <a:pt x="358" y="0"/>
                </a:lnTo>
                <a:lnTo>
                  <a:pt x="339" y="0"/>
                </a:lnTo>
                <a:lnTo>
                  <a:pt x="320" y="2"/>
                </a:lnTo>
                <a:lnTo>
                  <a:pt x="300" y="4"/>
                </a:lnTo>
                <a:lnTo>
                  <a:pt x="281" y="8"/>
                </a:lnTo>
                <a:lnTo>
                  <a:pt x="262" y="13"/>
                </a:lnTo>
                <a:lnTo>
                  <a:pt x="244" y="19"/>
                </a:lnTo>
                <a:lnTo>
                  <a:pt x="225" y="25"/>
                </a:lnTo>
                <a:lnTo>
                  <a:pt x="208" y="33"/>
                </a:lnTo>
                <a:lnTo>
                  <a:pt x="190" y="41"/>
                </a:lnTo>
                <a:lnTo>
                  <a:pt x="173" y="51"/>
                </a:lnTo>
                <a:lnTo>
                  <a:pt x="157" y="61"/>
                </a:lnTo>
                <a:lnTo>
                  <a:pt x="141" y="73"/>
                </a:lnTo>
                <a:lnTo>
                  <a:pt x="126" y="85"/>
                </a:lnTo>
                <a:lnTo>
                  <a:pt x="112" y="99"/>
                </a:lnTo>
                <a:lnTo>
                  <a:pt x="98" y="111"/>
                </a:lnTo>
                <a:lnTo>
                  <a:pt x="85" y="126"/>
                </a:lnTo>
                <a:lnTo>
                  <a:pt x="73" y="141"/>
                </a:lnTo>
                <a:lnTo>
                  <a:pt x="62" y="157"/>
                </a:lnTo>
                <a:lnTo>
                  <a:pt x="51" y="174"/>
                </a:lnTo>
                <a:lnTo>
                  <a:pt x="42" y="191"/>
                </a:lnTo>
                <a:lnTo>
                  <a:pt x="33" y="208"/>
                </a:lnTo>
                <a:lnTo>
                  <a:pt x="26" y="226"/>
                </a:lnTo>
                <a:lnTo>
                  <a:pt x="18" y="244"/>
                </a:lnTo>
                <a:lnTo>
                  <a:pt x="13" y="262"/>
                </a:lnTo>
                <a:lnTo>
                  <a:pt x="9" y="281"/>
                </a:lnTo>
                <a:lnTo>
                  <a:pt x="4" y="300"/>
                </a:lnTo>
                <a:lnTo>
                  <a:pt x="2" y="319"/>
                </a:lnTo>
                <a:lnTo>
                  <a:pt x="0" y="339"/>
                </a:lnTo>
                <a:lnTo>
                  <a:pt x="0" y="358"/>
                </a:lnTo>
                <a:lnTo>
                  <a:pt x="0" y="378"/>
                </a:lnTo>
                <a:lnTo>
                  <a:pt x="2" y="397"/>
                </a:lnTo>
                <a:lnTo>
                  <a:pt x="4" y="417"/>
                </a:lnTo>
                <a:lnTo>
                  <a:pt x="9" y="436"/>
                </a:lnTo>
                <a:lnTo>
                  <a:pt x="13" y="454"/>
                </a:lnTo>
                <a:lnTo>
                  <a:pt x="18" y="473"/>
                </a:lnTo>
                <a:lnTo>
                  <a:pt x="26" y="491"/>
                </a:lnTo>
                <a:lnTo>
                  <a:pt x="33" y="509"/>
                </a:lnTo>
                <a:lnTo>
                  <a:pt x="42" y="526"/>
                </a:lnTo>
                <a:lnTo>
                  <a:pt x="51" y="543"/>
                </a:lnTo>
                <a:lnTo>
                  <a:pt x="62" y="560"/>
                </a:lnTo>
                <a:lnTo>
                  <a:pt x="73" y="575"/>
                </a:lnTo>
                <a:lnTo>
                  <a:pt x="85" y="591"/>
                </a:lnTo>
                <a:lnTo>
                  <a:pt x="98" y="605"/>
                </a:lnTo>
                <a:lnTo>
                  <a:pt x="112" y="618"/>
                </a:lnTo>
                <a:lnTo>
                  <a:pt x="126" y="632"/>
                </a:lnTo>
                <a:lnTo>
                  <a:pt x="141" y="644"/>
                </a:lnTo>
                <a:lnTo>
                  <a:pt x="157" y="656"/>
                </a:lnTo>
                <a:lnTo>
                  <a:pt x="173" y="666"/>
                </a:lnTo>
                <a:lnTo>
                  <a:pt x="190" y="676"/>
                </a:lnTo>
                <a:lnTo>
                  <a:pt x="208" y="684"/>
                </a:lnTo>
                <a:lnTo>
                  <a:pt x="225" y="692"/>
                </a:lnTo>
                <a:lnTo>
                  <a:pt x="244" y="698"/>
                </a:lnTo>
                <a:lnTo>
                  <a:pt x="262" y="704"/>
                </a:lnTo>
                <a:lnTo>
                  <a:pt x="281" y="709"/>
                </a:lnTo>
                <a:lnTo>
                  <a:pt x="300" y="712"/>
                </a:lnTo>
                <a:lnTo>
                  <a:pt x="320" y="715"/>
                </a:lnTo>
                <a:lnTo>
                  <a:pt x="339" y="716"/>
                </a:lnTo>
                <a:lnTo>
                  <a:pt x="358" y="717"/>
                </a:lnTo>
                <a:lnTo>
                  <a:pt x="378" y="716"/>
                </a:lnTo>
                <a:lnTo>
                  <a:pt x="397" y="715"/>
                </a:lnTo>
                <a:lnTo>
                  <a:pt x="416" y="712"/>
                </a:lnTo>
                <a:lnTo>
                  <a:pt x="435" y="709"/>
                </a:lnTo>
                <a:lnTo>
                  <a:pt x="454" y="704"/>
                </a:lnTo>
                <a:lnTo>
                  <a:pt x="472" y="698"/>
                </a:lnTo>
                <a:lnTo>
                  <a:pt x="491" y="692"/>
                </a:lnTo>
                <a:lnTo>
                  <a:pt x="508" y="684"/>
                </a:lnTo>
                <a:lnTo>
                  <a:pt x="526" y="676"/>
                </a:lnTo>
                <a:lnTo>
                  <a:pt x="543" y="666"/>
                </a:lnTo>
                <a:lnTo>
                  <a:pt x="559" y="656"/>
                </a:lnTo>
                <a:lnTo>
                  <a:pt x="575" y="644"/>
                </a:lnTo>
                <a:lnTo>
                  <a:pt x="590" y="632"/>
                </a:lnTo>
                <a:lnTo>
                  <a:pt x="605" y="618"/>
                </a:lnTo>
                <a:lnTo>
                  <a:pt x="619" y="605"/>
                </a:lnTo>
                <a:lnTo>
                  <a:pt x="632" y="591"/>
                </a:lnTo>
                <a:lnTo>
                  <a:pt x="643" y="575"/>
                </a:lnTo>
                <a:lnTo>
                  <a:pt x="655" y="560"/>
                </a:lnTo>
                <a:lnTo>
                  <a:pt x="665" y="543"/>
                </a:lnTo>
                <a:lnTo>
                  <a:pt x="675" y="526"/>
                </a:lnTo>
                <a:lnTo>
                  <a:pt x="684" y="509"/>
                </a:lnTo>
                <a:lnTo>
                  <a:pt x="691" y="491"/>
                </a:lnTo>
                <a:lnTo>
                  <a:pt x="698" y="473"/>
                </a:lnTo>
                <a:lnTo>
                  <a:pt x="704" y="454"/>
                </a:lnTo>
                <a:lnTo>
                  <a:pt x="708" y="436"/>
                </a:lnTo>
                <a:lnTo>
                  <a:pt x="712" y="417"/>
                </a:lnTo>
                <a:lnTo>
                  <a:pt x="714" y="397"/>
                </a:lnTo>
                <a:lnTo>
                  <a:pt x="716" y="378"/>
                </a:lnTo>
                <a:lnTo>
                  <a:pt x="716" y="358"/>
                </a:lnTo>
                <a:close/>
              </a:path>
            </a:pathLst>
          </a:custGeom>
          <a:noFill/>
          <a:ln w="3810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32" name="Freeform 242"/>
          <p:cNvSpPr>
            <a:spLocks/>
          </p:cNvSpPr>
          <p:nvPr/>
        </p:nvSpPr>
        <p:spPr bwMode="auto">
          <a:xfrm>
            <a:off x="4629150" y="4143375"/>
            <a:ext cx="58738" cy="61913"/>
          </a:xfrm>
          <a:custGeom>
            <a:avLst/>
            <a:gdLst>
              <a:gd name="T0" fmla="*/ 58738 w 149"/>
              <a:gd name="T1" fmla="*/ 61913 h 150"/>
              <a:gd name="T2" fmla="*/ 56767 w 149"/>
              <a:gd name="T3" fmla="*/ 46228 h 150"/>
              <a:gd name="T4" fmla="*/ 50854 w 149"/>
              <a:gd name="T5" fmla="*/ 31369 h 150"/>
              <a:gd name="T6" fmla="*/ 41787 w 149"/>
              <a:gd name="T7" fmla="*/ 18574 h 150"/>
              <a:gd name="T8" fmla="*/ 29566 w 149"/>
              <a:gd name="T9" fmla="*/ 8255 h 150"/>
              <a:gd name="T10" fmla="*/ 15374 w 149"/>
              <a:gd name="T11" fmla="*/ 2477 h 150"/>
              <a:gd name="T12" fmla="*/ 0 w 149"/>
              <a:gd name="T13" fmla="*/ 0 h 15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49" h="150">
                <a:moveTo>
                  <a:pt x="149" y="150"/>
                </a:moveTo>
                <a:lnTo>
                  <a:pt x="144" y="112"/>
                </a:lnTo>
                <a:lnTo>
                  <a:pt x="129" y="76"/>
                </a:lnTo>
                <a:lnTo>
                  <a:pt x="106" y="45"/>
                </a:lnTo>
                <a:lnTo>
                  <a:pt x="75" y="20"/>
                </a:lnTo>
                <a:lnTo>
                  <a:pt x="39" y="6"/>
                </a:lnTo>
                <a:lnTo>
                  <a:pt x="0" y="0"/>
                </a:lnTo>
              </a:path>
            </a:pathLst>
          </a:custGeom>
          <a:noFill/>
          <a:ln w="3810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33" name="Freeform 243"/>
          <p:cNvSpPr>
            <a:spLocks/>
          </p:cNvSpPr>
          <p:nvPr/>
        </p:nvSpPr>
        <p:spPr bwMode="auto">
          <a:xfrm>
            <a:off x="4629150" y="2911475"/>
            <a:ext cx="58738" cy="60325"/>
          </a:xfrm>
          <a:custGeom>
            <a:avLst/>
            <a:gdLst>
              <a:gd name="T0" fmla="*/ 0 w 149"/>
              <a:gd name="T1" fmla="*/ 60325 h 150"/>
              <a:gd name="T2" fmla="*/ 15374 w 149"/>
              <a:gd name="T3" fmla="*/ 57912 h 150"/>
              <a:gd name="T4" fmla="*/ 29566 w 149"/>
              <a:gd name="T5" fmla="*/ 51880 h 150"/>
              <a:gd name="T6" fmla="*/ 41787 w 149"/>
              <a:gd name="T7" fmla="*/ 42228 h 150"/>
              <a:gd name="T8" fmla="*/ 50854 w 149"/>
              <a:gd name="T9" fmla="*/ 29760 h 150"/>
              <a:gd name="T10" fmla="*/ 56767 w 149"/>
              <a:gd name="T11" fmla="*/ 15282 h 150"/>
              <a:gd name="T12" fmla="*/ 58738 w 149"/>
              <a:gd name="T13" fmla="*/ 0 h 15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49" h="150">
                <a:moveTo>
                  <a:pt x="0" y="150"/>
                </a:moveTo>
                <a:lnTo>
                  <a:pt x="39" y="144"/>
                </a:lnTo>
                <a:lnTo>
                  <a:pt x="75" y="129"/>
                </a:lnTo>
                <a:lnTo>
                  <a:pt x="106" y="105"/>
                </a:lnTo>
                <a:lnTo>
                  <a:pt x="129" y="74"/>
                </a:lnTo>
                <a:lnTo>
                  <a:pt x="144" y="38"/>
                </a:lnTo>
                <a:lnTo>
                  <a:pt x="149" y="0"/>
                </a:lnTo>
              </a:path>
            </a:pathLst>
          </a:custGeom>
          <a:noFill/>
          <a:ln w="3810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34" name="Line 244"/>
          <p:cNvSpPr>
            <a:spLocks noChangeShapeType="1"/>
          </p:cNvSpPr>
          <p:nvPr/>
        </p:nvSpPr>
        <p:spPr bwMode="auto">
          <a:xfrm flipV="1">
            <a:off x="1889125" y="3205163"/>
            <a:ext cx="60325" cy="587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35" name="Line 245"/>
          <p:cNvSpPr>
            <a:spLocks noChangeShapeType="1"/>
          </p:cNvSpPr>
          <p:nvPr/>
        </p:nvSpPr>
        <p:spPr bwMode="auto">
          <a:xfrm>
            <a:off x="6919913" y="2971800"/>
            <a:ext cx="115887" cy="1158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36" name="Line 246"/>
          <p:cNvSpPr>
            <a:spLocks noChangeShapeType="1"/>
          </p:cNvSpPr>
          <p:nvPr/>
        </p:nvSpPr>
        <p:spPr bwMode="auto">
          <a:xfrm flipV="1">
            <a:off x="6919913" y="4029075"/>
            <a:ext cx="115887" cy="114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37" name="Line 247"/>
          <p:cNvSpPr>
            <a:spLocks noChangeShapeType="1"/>
          </p:cNvSpPr>
          <p:nvPr/>
        </p:nvSpPr>
        <p:spPr bwMode="auto">
          <a:xfrm>
            <a:off x="1949450" y="3205163"/>
            <a:ext cx="0" cy="7048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38" name="Line 248"/>
          <p:cNvSpPr>
            <a:spLocks noChangeShapeType="1"/>
          </p:cNvSpPr>
          <p:nvPr/>
        </p:nvSpPr>
        <p:spPr bwMode="auto">
          <a:xfrm>
            <a:off x="6919913" y="2971800"/>
            <a:ext cx="0" cy="1171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39" name="Line 249"/>
          <p:cNvSpPr>
            <a:spLocks noChangeShapeType="1"/>
          </p:cNvSpPr>
          <p:nvPr/>
        </p:nvSpPr>
        <p:spPr bwMode="auto">
          <a:xfrm flipH="1" flipV="1">
            <a:off x="1889125" y="3852863"/>
            <a:ext cx="60325" cy="571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40" name="Freeform 250"/>
          <p:cNvSpPr>
            <a:spLocks/>
          </p:cNvSpPr>
          <p:nvPr/>
        </p:nvSpPr>
        <p:spPr bwMode="auto">
          <a:xfrm>
            <a:off x="2108200" y="3433763"/>
            <a:ext cx="123825" cy="247650"/>
          </a:xfrm>
          <a:custGeom>
            <a:avLst/>
            <a:gdLst>
              <a:gd name="T0" fmla="*/ 118287 w 313"/>
              <a:gd name="T1" fmla="*/ 0 h 629"/>
              <a:gd name="T2" fmla="*/ 107210 w 313"/>
              <a:gd name="T3" fmla="*/ 1575 h 629"/>
              <a:gd name="T4" fmla="*/ 96133 w 313"/>
              <a:gd name="T5" fmla="*/ 3543 h 629"/>
              <a:gd name="T6" fmla="*/ 85451 w 313"/>
              <a:gd name="T7" fmla="*/ 6300 h 629"/>
              <a:gd name="T8" fmla="*/ 75165 w 313"/>
              <a:gd name="T9" fmla="*/ 10237 h 629"/>
              <a:gd name="T10" fmla="*/ 64880 w 313"/>
              <a:gd name="T11" fmla="*/ 14961 h 629"/>
              <a:gd name="T12" fmla="*/ 55385 w 313"/>
              <a:gd name="T13" fmla="*/ 20473 h 629"/>
              <a:gd name="T14" fmla="*/ 46682 w 313"/>
              <a:gd name="T15" fmla="*/ 27167 h 629"/>
              <a:gd name="T16" fmla="*/ 38374 w 313"/>
              <a:gd name="T17" fmla="*/ 34254 h 629"/>
              <a:gd name="T18" fmla="*/ 30462 w 313"/>
              <a:gd name="T19" fmla="*/ 42522 h 629"/>
              <a:gd name="T20" fmla="*/ 23341 w 313"/>
              <a:gd name="T21" fmla="*/ 51184 h 629"/>
              <a:gd name="T22" fmla="*/ 17407 w 313"/>
              <a:gd name="T23" fmla="*/ 60239 h 629"/>
              <a:gd name="T24" fmla="*/ 12264 w 313"/>
              <a:gd name="T25" fmla="*/ 70476 h 629"/>
              <a:gd name="T26" fmla="*/ 7517 w 313"/>
              <a:gd name="T27" fmla="*/ 80319 h 629"/>
              <a:gd name="T28" fmla="*/ 4352 w 313"/>
              <a:gd name="T29" fmla="*/ 90949 h 629"/>
              <a:gd name="T30" fmla="*/ 1582 w 313"/>
              <a:gd name="T31" fmla="*/ 101580 h 629"/>
              <a:gd name="T32" fmla="*/ 396 w 313"/>
              <a:gd name="T33" fmla="*/ 112604 h 629"/>
              <a:gd name="T34" fmla="*/ 0 w 313"/>
              <a:gd name="T35" fmla="*/ 123628 h 629"/>
              <a:gd name="T36" fmla="*/ 396 w 313"/>
              <a:gd name="T37" fmla="*/ 134652 h 629"/>
              <a:gd name="T38" fmla="*/ 1582 w 313"/>
              <a:gd name="T39" fmla="*/ 146070 h 629"/>
              <a:gd name="T40" fmla="*/ 4352 w 313"/>
              <a:gd name="T41" fmla="*/ 156701 h 629"/>
              <a:gd name="T42" fmla="*/ 7517 w 313"/>
              <a:gd name="T43" fmla="*/ 167331 h 629"/>
              <a:gd name="T44" fmla="*/ 12264 w 313"/>
              <a:gd name="T45" fmla="*/ 177174 h 629"/>
              <a:gd name="T46" fmla="*/ 17407 w 313"/>
              <a:gd name="T47" fmla="*/ 187411 h 629"/>
              <a:gd name="T48" fmla="*/ 23341 w 313"/>
              <a:gd name="T49" fmla="*/ 196466 h 629"/>
              <a:gd name="T50" fmla="*/ 30462 w 313"/>
              <a:gd name="T51" fmla="*/ 204734 h 629"/>
              <a:gd name="T52" fmla="*/ 38374 w 313"/>
              <a:gd name="T53" fmla="*/ 213396 h 629"/>
              <a:gd name="T54" fmla="*/ 46682 w 313"/>
              <a:gd name="T55" fmla="*/ 220483 h 629"/>
              <a:gd name="T56" fmla="*/ 55385 w 313"/>
              <a:gd name="T57" fmla="*/ 227177 h 629"/>
              <a:gd name="T58" fmla="*/ 64880 w 313"/>
              <a:gd name="T59" fmla="*/ 232295 h 629"/>
              <a:gd name="T60" fmla="*/ 75165 w 313"/>
              <a:gd name="T61" fmla="*/ 237413 h 629"/>
              <a:gd name="T62" fmla="*/ 85451 w 313"/>
              <a:gd name="T63" fmla="*/ 241350 h 629"/>
              <a:gd name="T64" fmla="*/ 96133 w 313"/>
              <a:gd name="T65" fmla="*/ 244107 h 629"/>
              <a:gd name="T66" fmla="*/ 107210 w 313"/>
              <a:gd name="T67" fmla="*/ 246075 h 629"/>
              <a:gd name="T68" fmla="*/ 118287 w 313"/>
              <a:gd name="T69" fmla="*/ 246863 h 629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313" h="629">
                <a:moveTo>
                  <a:pt x="313" y="0"/>
                </a:moveTo>
                <a:lnTo>
                  <a:pt x="299" y="0"/>
                </a:lnTo>
                <a:lnTo>
                  <a:pt x="285" y="1"/>
                </a:lnTo>
                <a:lnTo>
                  <a:pt x="271" y="4"/>
                </a:lnTo>
                <a:lnTo>
                  <a:pt x="257" y="6"/>
                </a:lnTo>
                <a:lnTo>
                  <a:pt x="243" y="9"/>
                </a:lnTo>
                <a:lnTo>
                  <a:pt x="230" y="12"/>
                </a:lnTo>
                <a:lnTo>
                  <a:pt x="216" y="16"/>
                </a:lnTo>
                <a:lnTo>
                  <a:pt x="203" y="21"/>
                </a:lnTo>
                <a:lnTo>
                  <a:pt x="190" y="26"/>
                </a:lnTo>
                <a:lnTo>
                  <a:pt x="177" y="31"/>
                </a:lnTo>
                <a:lnTo>
                  <a:pt x="164" y="38"/>
                </a:lnTo>
                <a:lnTo>
                  <a:pt x="153" y="45"/>
                </a:lnTo>
                <a:lnTo>
                  <a:pt x="140" y="52"/>
                </a:lnTo>
                <a:lnTo>
                  <a:pt x="128" y="61"/>
                </a:lnTo>
                <a:lnTo>
                  <a:pt x="118" y="69"/>
                </a:lnTo>
                <a:lnTo>
                  <a:pt x="107" y="78"/>
                </a:lnTo>
                <a:lnTo>
                  <a:pt x="97" y="87"/>
                </a:lnTo>
                <a:lnTo>
                  <a:pt x="87" y="98"/>
                </a:lnTo>
                <a:lnTo>
                  <a:pt x="77" y="108"/>
                </a:lnTo>
                <a:lnTo>
                  <a:pt x="68" y="118"/>
                </a:lnTo>
                <a:lnTo>
                  <a:pt x="59" y="130"/>
                </a:lnTo>
                <a:lnTo>
                  <a:pt x="52" y="142"/>
                </a:lnTo>
                <a:lnTo>
                  <a:pt x="44" y="153"/>
                </a:lnTo>
                <a:lnTo>
                  <a:pt x="37" y="166"/>
                </a:lnTo>
                <a:lnTo>
                  <a:pt x="31" y="179"/>
                </a:lnTo>
                <a:lnTo>
                  <a:pt x="24" y="191"/>
                </a:lnTo>
                <a:lnTo>
                  <a:pt x="19" y="204"/>
                </a:lnTo>
                <a:lnTo>
                  <a:pt x="15" y="218"/>
                </a:lnTo>
                <a:lnTo>
                  <a:pt x="11" y="231"/>
                </a:lnTo>
                <a:lnTo>
                  <a:pt x="7" y="244"/>
                </a:lnTo>
                <a:lnTo>
                  <a:pt x="4" y="258"/>
                </a:lnTo>
                <a:lnTo>
                  <a:pt x="2" y="272"/>
                </a:lnTo>
                <a:lnTo>
                  <a:pt x="1" y="286"/>
                </a:lnTo>
                <a:lnTo>
                  <a:pt x="0" y="301"/>
                </a:lnTo>
                <a:lnTo>
                  <a:pt x="0" y="314"/>
                </a:lnTo>
                <a:lnTo>
                  <a:pt x="0" y="328"/>
                </a:lnTo>
                <a:lnTo>
                  <a:pt x="1" y="342"/>
                </a:lnTo>
                <a:lnTo>
                  <a:pt x="2" y="357"/>
                </a:lnTo>
                <a:lnTo>
                  <a:pt x="4" y="371"/>
                </a:lnTo>
                <a:lnTo>
                  <a:pt x="7" y="384"/>
                </a:lnTo>
                <a:lnTo>
                  <a:pt x="11" y="398"/>
                </a:lnTo>
                <a:lnTo>
                  <a:pt x="15" y="411"/>
                </a:lnTo>
                <a:lnTo>
                  <a:pt x="19" y="425"/>
                </a:lnTo>
                <a:lnTo>
                  <a:pt x="24" y="438"/>
                </a:lnTo>
                <a:lnTo>
                  <a:pt x="31" y="450"/>
                </a:lnTo>
                <a:lnTo>
                  <a:pt x="37" y="463"/>
                </a:lnTo>
                <a:lnTo>
                  <a:pt x="44" y="476"/>
                </a:lnTo>
                <a:lnTo>
                  <a:pt x="52" y="487"/>
                </a:lnTo>
                <a:lnTo>
                  <a:pt x="59" y="499"/>
                </a:lnTo>
                <a:lnTo>
                  <a:pt x="68" y="510"/>
                </a:lnTo>
                <a:lnTo>
                  <a:pt x="77" y="520"/>
                </a:lnTo>
                <a:lnTo>
                  <a:pt x="87" y="531"/>
                </a:lnTo>
                <a:lnTo>
                  <a:pt x="97" y="542"/>
                </a:lnTo>
                <a:lnTo>
                  <a:pt x="107" y="551"/>
                </a:lnTo>
                <a:lnTo>
                  <a:pt x="118" y="560"/>
                </a:lnTo>
                <a:lnTo>
                  <a:pt x="128" y="568"/>
                </a:lnTo>
                <a:lnTo>
                  <a:pt x="140" y="577"/>
                </a:lnTo>
                <a:lnTo>
                  <a:pt x="153" y="584"/>
                </a:lnTo>
                <a:lnTo>
                  <a:pt x="164" y="590"/>
                </a:lnTo>
                <a:lnTo>
                  <a:pt x="177" y="597"/>
                </a:lnTo>
                <a:lnTo>
                  <a:pt x="190" y="603"/>
                </a:lnTo>
                <a:lnTo>
                  <a:pt x="203" y="608"/>
                </a:lnTo>
                <a:lnTo>
                  <a:pt x="216" y="613"/>
                </a:lnTo>
                <a:lnTo>
                  <a:pt x="230" y="617"/>
                </a:lnTo>
                <a:lnTo>
                  <a:pt x="243" y="620"/>
                </a:lnTo>
                <a:lnTo>
                  <a:pt x="257" y="623"/>
                </a:lnTo>
                <a:lnTo>
                  <a:pt x="271" y="625"/>
                </a:lnTo>
                <a:lnTo>
                  <a:pt x="285" y="626"/>
                </a:lnTo>
                <a:lnTo>
                  <a:pt x="299" y="627"/>
                </a:lnTo>
                <a:lnTo>
                  <a:pt x="313" y="629"/>
                </a:lnTo>
              </a:path>
            </a:pathLst>
          </a:custGeom>
          <a:noFill/>
          <a:ln w="3810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41" name="Freeform 251"/>
          <p:cNvSpPr>
            <a:spLocks/>
          </p:cNvSpPr>
          <p:nvPr/>
        </p:nvSpPr>
        <p:spPr bwMode="auto">
          <a:xfrm>
            <a:off x="2962275" y="3433763"/>
            <a:ext cx="123825" cy="247650"/>
          </a:xfrm>
          <a:custGeom>
            <a:avLst/>
            <a:gdLst>
              <a:gd name="T0" fmla="*/ 5538 w 313"/>
              <a:gd name="T1" fmla="*/ 246863 h 629"/>
              <a:gd name="T2" fmla="*/ 16615 w 313"/>
              <a:gd name="T3" fmla="*/ 246075 h 629"/>
              <a:gd name="T4" fmla="*/ 27692 w 313"/>
              <a:gd name="T5" fmla="*/ 244107 h 629"/>
              <a:gd name="T6" fmla="*/ 38374 w 313"/>
              <a:gd name="T7" fmla="*/ 241350 h 629"/>
              <a:gd name="T8" fmla="*/ 48660 w 313"/>
              <a:gd name="T9" fmla="*/ 237413 h 629"/>
              <a:gd name="T10" fmla="*/ 58945 w 313"/>
              <a:gd name="T11" fmla="*/ 232295 h 629"/>
              <a:gd name="T12" fmla="*/ 68440 w 313"/>
              <a:gd name="T13" fmla="*/ 227177 h 629"/>
              <a:gd name="T14" fmla="*/ 77143 w 313"/>
              <a:gd name="T15" fmla="*/ 220483 h 629"/>
              <a:gd name="T16" fmla="*/ 85451 w 313"/>
              <a:gd name="T17" fmla="*/ 213396 h 629"/>
              <a:gd name="T18" fmla="*/ 93363 w 313"/>
              <a:gd name="T19" fmla="*/ 204734 h 629"/>
              <a:gd name="T20" fmla="*/ 100484 w 313"/>
              <a:gd name="T21" fmla="*/ 196466 h 629"/>
              <a:gd name="T22" fmla="*/ 106814 w 313"/>
              <a:gd name="T23" fmla="*/ 187411 h 629"/>
              <a:gd name="T24" fmla="*/ 111561 w 313"/>
              <a:gd name="T25" fmla="*/ 177174 h 629"/>
              <a:gd name="T26" fmla="*/ 116308 w 313"/>
              <a:gd name="T27" fmla="*/ 167331 h 629"/>
              <a:gd name="T28" fmla="*/ 119473 w 313"/>
              <a:gd name="T29" fmla="*/ 156701 h 629"/>
              <a:gd name="T30" fmla="*/ 122243 w 313"/>
              <a:gd name="T31" fmla="*/ 146070 h 629"/>
              <a:gd name="T32" fmla="*/ 123429 w 313"/>
              <a:gd name="T33" fmla="*/ 134652 h 629"/>
              <a:gd name="T34" fmla="*/ 123825 w 313"/>
              <a:gd name="T35" fmla="*/ 123628 h 629"/>
              <a:gd name="T36" fmla="*/ 123429 w 313"/>
              <a:gd name="T37" fmla="*/ 112604 h 629"/>
              <a:gd name="T38" fmla="*/ 122243 w 313"/>
              <a:gd name="T39" fmla="*/ 101580 h 629"/>
              <a:gd name="T40" fmla="*/ 119473 w 313"/>
              <a:gd name="T41" fmla="*/ 90949 h 629"/>
              <a:gd name="T42" fmla="*/ 116308 w 313"/>
              <a:gd name="T43" fmla="*/ 80319 h 629"/>
              <a:gd name="T44" fmla="*/ 111561 w 313"/>
              <a:gd name="T45" fmla="*/ 70476 h 629"/>
              <a:gd name="T46" fmla="*/ 106814 w 313"/>
              <a:gd name="T47" fmla="*/ 60239 h 629"/>
              <a:gd name="T48" fmla="*/ 100484 w 313"/>
              <a:gd name="T49" fmla="*/ 51184 h 629"/>
              <a:gd name="T50" fmla="*/ 93363 w 313"/>
              <a:gd name="T51" fmla="*/ 42522 h 629"/>
              <a:gd name="T52" fmla="*/ 85451 w 313"/>
              <a:gd name="T53" fmla="*/ 34254 h 629"/>
              <a:gd name="T54" fmla="*/ 77143 w 313"/>
              <a:gd name="T55" fmla="*/ 27167 h 629"/>
              <a:gd name="T56" fmla="*/ 68440 w 313"/>
              <a:gd name="T57" fmla="*/ 20473 h 629"/>
              <a:gd name="T58" fmla="*/ 58945 w 313"/>
              <a:gd name="T59" fmla="*/ 14961 h 629"/>
              <a:gd name="T60" fmla="*/ 48660 w 313"/>
              <a:gd name="T61" fmla="*/ 10237 h 629"/>
              <a:gd name="T62" fmla="*/ 38374 w 313"/>
              <a:gd name="T63" fmla="*/ 6300 h 629"/>
              <a:gd name="T64" fmla="*/ 27692 w 313"/>
              <a:gd name="T65" fmla="*/ 3543 h 629"/>
              <a:gd name="T66" fmla="*/ 16615 w 313"/>
              <a:gd name="T67" fmla="*/ 1575 h 629"/>
              <a:gd name="T68" fmla="*/ 5538 w 313"/>
              <a:gd name="T69" fmla="*/ 0 h 629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313" h="629">
                <a:moveTo>
                  <a:pt x="0" y="629"/>
                </a:moveTo>
                <a:lnTo>
                  <a:pt x="14" y="627"/>
                </a:lnTo>
                <a:lnTo>
                  <a:pt x="28" y="626"/>
                </a:lnTo>
                <a:lnTo>
                  <a:pt x="42" y="625"/>
                </a:lnTo>
                <a:lnTo>
                  <a:pt x="56" y="623"/>
                </a:lnTo>
                <a:lnTo>
                  <a:pt x="70" y="620"/>
                </a:lnTo>
                <a:lnTo>
                  <a:pt x="84" y="617"/>
                </a:lnTo>
                <a:lnTo>
                  <a:pt x="97" y="613"/>
                </a:lnTo>
                <a:lnTo>
                  <a:pt x="110" y="608"/>
                </a:lnTo>
                <a:lnTo>
                  <a:pt x="123" y="603"/>
                </a:lnTo>
                <a:lnTo>
                  <a:pt x="136" y="597"/>
                </a:lnTo>
                <a:lnTo>
                  <a:pt x="149" y="590"/>
                </a:lnTo>
                <a:lnTo>
                  <a:pt x="160" y="584"/>
                </a:lnTo>
                <a:lnTo>
                  <a:pt x="173" y="577"/>
                </a:lnTo>
                <a:lnTo>
                  <a:pt x="185" y="568"/>
                </a:lnTo>
                <a:lnTo>
                  <a:pt x="195" y="560"/>
                </a:lnTo>
                <a:lnTo>
                  <a:pt x="206" y="551"/>
                </a:lnTo>
                <a:lnTo>
                  <a:pt x="216" y="542"/>
                </a:lnTo>
                <a:lnTo>
                  <a:pt x="226" y="531"/>
                </a:lnTo>
                <a:lnTo>
                  <a:pt x="236" y="520"/>
                </a:lnTo>
                <a:lnTo>
                  <a:pt x="245" y="510"/>
                </a:lnTo>
                <a:lnTo>
                  <a:pt x="254" y="499"/>
                </a:lnTo>
                <a:lnTo>
                  <a:pt x="262" y="487"/>
                </a:lnTo>
                <a:lnTo>
                  <a:pt x="270" y="476"/>
                </a:lnTo>
                <a:lnTo>
                  <a:pt x="276" y="463"/>
                </a:lnTo>
                <a:lnTo>
                  <a:pt x="282" y="450"/>
                </a:lnTo>
                <a:lnTo>
                  <a:pt x="289" y="438"/>
                </a:lnTo>
                <a:lnTo>
                  <a:pt x="294" y="425"/>
                </a:lnTo>
                <a:lnTo>
                  <a:pt x="298" y="411"/>
                </a:lnTo>
                <a:lnTo>
                  <a:pt x="302" y="398"/>
                </a:lnTo>
                <a:lnTo>
                  <a:pt x="306" y="384"/>
                </a:lnTo>
                <a:lnTo>
                  <a:pt x="309" y="371"/>
                </a:lnTo>
                <a:lnTo>
                  <a:pt x="311" y="357"/>
                </a:lnTo>
                <a:lnTo>
                  <a:pt x="312" y="342"/>
                </a:lnTo>
                <a:lnTo>
                  <a:pt x="313" y="328"/>
                </a:lnTo>
                <a:lnTo>
                  <a:pt x="313" y="314"/>
                </a:lnTo>
                <a:lnTo>
                  <a:pt x="313" y="301"/>
                </a:lnTo>
                <a:lnTo>
                  <a:pt x="312" y="286"/>
                </a:lnTo>
                <a:lnTo>
                  <a:pt x="311" y="272"/>
                </a:lnTo>
                <a:lnTo>
                  <a:pt x="309" y="258"/>
                </a:lnTo>
                <a:lnTo>
                  <a:pt x="306" y="244"/>
                </a:lnTo>
                <a:lnTo>
                  <a:pt x="302" y="231"/>
                </a:lnTo>
                <a:lnTo>
                  <a:pt x="298" y="218"/>
                </a:lnTo>
                <a:lnTo>
                  <a:pt x="294" y="204"/>
                </a:lnTo>
                <a:lnTo>
                  <a:pt x="289" y="191"/>
                </a:lnTo>
                <a:lnTo>
                  <a:pt x="282" y="179"/>
                </a:lnTo>
                <a:lnTo>
                  <a:pt x="276" y="166"/>
                </a:lnTo>
                <a:lnTo>
                  <a:pt x="270" y="153"/>
                </a:lnTo>
                <a:lnTo>
                  <a:pt x="262" y="142"/>
                </a:lnTo>
                <a:lnTo>
                  <a:pt x="254" y="130"/>
                </a:lnTo>
                <a:lnTo>
                  <a:pt x="245" y="118"/>
                </a:lnTo>
                <a:lnTo>
                  <a:pt x="236" y="108"/>
                </a:lnTo>
                <a:lnTo>
                  <a:pt x="226" y="98"/>
                </a:lnTo>
                <a:lnTo>
                  <a:pt x="216" y="87"/>
                </a:lnTo>
                <a:lnTo>
                  <a:pt x="206" y="78"/>
                </a:lnTo>
                <a:lnTo>
                  <a:pt x="195" y="69"/>
                </a:lnTo>
                <a:lnTo>
                  <a:pt x="185" y="61"/>
                </a:lnTo>
                <a:lnTo>
                  <a:pt x="173" y="52"/>
                </a:lnTo>
                <a:lnTo>
                  <a:pt x="160" y="45"/>
                </a:lnTo>
                <a:lnTo>
                  <a:pt x="149" y="38"/>
                </a:lnTo>
                <a:lnTo>
                  <a:pt x="136" y="31"/>
                </a:lnTo>
                <a:lnTo>
                  <a:pt x="123" y="26"/>
                </a:lnTo>
                <a:lnTo>
                  <a:pt x="110" y="21"/>
                </a:lnTo>
                <a:lnTo>
                  <a:pt x="97" y="16"/>
                </a:lnTo>
                <a:lnTo>
                  <a:pt x="84" y="12"/>
                </a:lnTo>
                <a:lnTo>
                  <a:pt x="70" y="9"/>
                </a:lnTo>
                <a:lnTo>
                  <a:pt x="56" y="6"/>
                </a:lnTo>
                <a:lnTo>
                  <a:pt x="42" y="4"/>
                </a:lnTo>
                <a:lnTo>
                  <a:pt x="28" y="1"/>
                </a:lnTo>
                <a:lnTo>
                  <a:pt x="14" y="0"/>
                </a:lnTo>
                <a:lnTo>
                  <a:pt x="0" y="0"/>
                </a:lnTo>
              </a:path>
            </a:pathLst>
          </a:custGeom>
          <a:noFill/>
          <a:ln w="3810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42" name="Line 252"/>
          <p:cNvSpPr>
            <a:spLocks noChangeShapeType="1"/>
          </p:cNvSpPr>
          <p:nvPr/>
        </p:nvSpPr>
        <p:spPr bwMode="auto">
          <a:xfrm>
            <a:off x="2232025" y="3433763"/>
            <a:ext cx="73025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43" name="Line 253"/>
          <p:cNvSpPr>
            <a:spLocks noChangeShapeType="1"/>
          </p:cNvSpPr>
          <p:nvPr/>
        </p:nvSpPr>
        <p:spPr bwMode="auto">
          <a:xfrm flipH="1">
            <a:off x="2232025" y="3681413"/>
            <a:ext cx="73025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44" name="Line 254"/>
          <p:cNvSpPr>
            <a:spLocks noChangeShapeType="1"/>
          </p:cNvSpPr>
          <p:nvPr/>
        </p:nvSpPr>
        <p:spPr bwMode="auto">
          <a:xfrm>
            <a:off x="2598738" y="3111500"/>
            <a:ext cx="0" cy="2397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45" name="Line 255"/>
          <p:cNvSpPr>
            <a:spLocks noChangeShapeType="1"/>
          </p:cNvSpPr>
          <p:nvPr/>
        </p:nvSpPr>
        <p:spPr bwMode="auto">
          <a:xfrm flipH="1">
            <a:off x="2700338" y="3205163"/>
            <a:ext cx="30162" cy="1746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46" name="Line 256"/>
          <p:cNvSpPr>
            <a:spLocks noChangeShapeType="1"/>
          </p:cNvSpPr>
          <p:nvPr/>
        </p:nvSpPr>
        <p:spPr bwMode="auto">
          <a:xfrm flipH="1">
            <a:off x="2643188" y="3230563"/>
            <a:ext cx="42862" cy="238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47" name="Line 257"/>
          <p:cNvSpPr>
            <a:spLocks noChangeShapeType="1"/>
          </p:cNvSpPr>
          <p:nvPr/>
        </p:nvSpPr>
        <p:spPr bwMode="auto">
          <a:xfrm flipH="1">
            <a:off x="2598738" y="3265488"/>
            <a:ext cx="30162" cy="1746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48" name="Line 258"/>
          <p:cNvSpPr>
            <a:spLocks noChangeShapeType="1"/>
          </p:cNvSpPr>
          <p:nvPr/>
        </p:nvSpPr>
        <p:spPr bwMode="auto">
          <a:xfrm flipH="1" flipV="1">
            <a:off x="2565400" y="3265488"/>
            <a:ext cx="33338" cy="1746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49" name="Line 259"/>
          <p:cNvSpPr>
            <a:spLocks noChangeShapeType="1"/>
          </p:cNvSpPr>
          <p:nvPr/>
        </p:nvSpPr>
        <p:spPr bwMode="auto">
          <a:xfrm flipH="1" flipV="1">
            <a:off x="2509838" y="3230563"/>
            <a:ext cx="41275" cy="238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0250" name="Line 260"/>
          <p:cNvSpPr>
            <a:spLocks noChangeShapeType="1"/>
          </p:cNvSpPr>
          <p:nvPr/>
        </p:nvSpPr>
        <p:spPr bwMode="auto">
          <a:xfrm flipH="1" flipV="1">
            <a:off x="2463800" y="3205163"/>
            <a:ext cx="30163" cy="1746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50251" name="Group 348"/>
          <p:cNvGrpSpPr>
            <a:grpSpLocks/>
          </p:cNvGrpSpPr>
          <p:nvPr/>
        </p:nvGrpSpPr>
        <p:grpSpPr bwMode="auto">
          <a:xfrm>
            <a:off x="809625" y="3111500"/>
            <a:ext cx="769938" cy="906463"/>
            <a:chOff x="510" y="1960"/>
            <a:chExt cx="485" cy="571"/>
          </a:xfrm>
        </p:grpSpPr>
        <p:sp>
          <p:nvSpPr>
            <p:cNvPr id="50321" name="Line 261"/>
            <p:cNvSpPr>
              <a:spLocks noChangeShapeType="1"/>
            </p:cNvSpPr>
            <p:nvPr/>
          </p:nvSpPr>
          <p:spPr bwMode="auto">
            <a:xfrm flipH="1">
              <a:off x="805" y="2241"/>
              <a:ext cx="19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22" name="Line 262"/>
            <p:cNvSpPr>
              <a:spLocks noChangeShapeType="1"/>
            </p:cNvSpPr>
            <p:nvPr/>
          </p:nvSpPr>
          <p:spPr bwMode="auto">
            <a:xfrm flipH="1">
              <a:off x="737" y="2241"/>
              <a:ext cx="3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23" name="Line 263"/>
            <p:cNvSpPr>
              <a:spLocks noChangeShapeType="1"/>
            </p:cNvSpPr>
            <p:nvPr/>
          </p:nvSpPr>
          <p:spPr bwMode="auto">
            <a:xfrm flipH="1">
              <a:off x="510" y="2241"/>
              <a:ext cx="19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24" name="Line 264"/>
            <p:cNvSpPr>
              <a:spLocks noChangeShapeType="1"/>
            </p:cNvSpPr>
            <p:nvPr/>
          </p:nvSpPr>
          <p:spPr bwMode="auto">
            <a:xfrm>
              <a:off x="718" y="1960"/>
              <a:ext cx="0" cy="2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25" name="Line 265"/>
            <p:cNvSpPr>
              <a:spLocks noChangeShapeType="1"/>
            </p:cNvSpPr>
            <p:nvPr/>
          </p:nvSpPr>
          <p:spPr bwMode="auto">
            <a:xfrm>
              <a:off x="718" y="2231"/>
              <a:ext cx="0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26" name="Line 266"/>
            <p:cNvSpPr>
              <a:spLocks noChangeShapeType="1"/>
            </p:cNvSpPr>
            <p:nvPr/>
          </p:nvSpPr>
          <p:spPr bwMode="auto">
            <a:xfrm>
              <a:off x="718" y="2298"/>
              <a:ext cx="0" cy="2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27" name="Freeform 267"/>
            <p:cNvSpPr>
              <a:spLocks/>
            </p:cNvSpPr>
            <p:nvPr/>
          </p:nvSpPr>
          <p:spPr bwMode="auto">
            <a:xfrm>
              <a:off x="510" y="2030"/>
              <a:ext cx="430" cy="433"/>
            </a:xfrm>
            <a:custGeom>
              <a:avLst/>
              <a:gdLst>
                <a:gd name="T0" fmla="*/ 4 w 1735"/>
                <a:gd name="T1" fmla="*/ 298 h 1752"/>
                <a:gd name="T2" fmla="*/ 10 w 1735"/>
                <a:gd name="T3" fmla="*/ 311 h 1752"/>
                <a:gd name="T4" fmla="*/ 17 w 1735"/>
                <a:gd name="T5" fmla="*/ 324 h 1752"/>
                <a:gd name="T6" fmla="*/ 25 w 1735"/>
                <a:gd name="T7" fmla="*/ 337 h 1752"/>
                <a:gd name="T8" fmla="*/ 34 w 1735"/>
                <a:gd name="T9" fmla="*/ 348 h 1752"/>
                <a:gd name="T10" fmla="*/ 43 w 1735"/>
                <a:gd name="T11" fmla="*/ 360 h 1752"/>
                <a:gd name="T12" fmla="*/ 54 w 1735"/>
                <a:gd name="T13" fmla="*/ 370 h 1752"/>
                <a:gd name="T14" fmla="*/ 64 w 1735"/>
                <a:gd name="T15" fmla="*/ 380 h 1752"/>
                <a:gd name="T16" fmla="*/ 76 w 1735"/>
                <a:gd name="T17" fmla="*/ 390 h 1752"/>
                <a:gd name="T18" fmla="*/ 88 w 1735"/>
                <a:gd name="T19" fmla="*/ 398 h 1752"/>
                <a:gd name="T20" fmla="*/ 101 w 1735"/>
                <a:gd name="T21" fmla="*/ 406 h 1752"/>
                <a:gd name="T22" fmla="*/ 114 w 1735"/>
                <a:gd name="T23" fmla="*/ 412 h 1752"/>
                <a:gd name="T24" fmla="*/ 127 w 1735"/>
                <a:gd name="T25" fmla="*/ 418 h 1752"/>
                <a:gd name="T26" fmla="*/ 141 w 1735"/>
                <a:gd name="T27" fmla="*/ 423 h 1752"/>
                <a:gd name="T28" fmla="*/ 155 w 1735"/>
                <a:gd name="T29" fmla="*/ 427 h 1752"/>
                <a:gd name="T30" fmla="*/ 170 w 1735"/>
                <a:gd name="T31" fmla="*/ 430 h 1752"/>
                <a:gd name="T32" fmla="*/ 184 w 1735"/>
                <a:gd name="T33" fmla="*/ 432 h 1752"/>
                <a:gd name="T34" fmla="*/ 199 w 1735"/>
                <a:gd name="T35" fmla="*/ 433 h 1752"/>
                <a:gd name="T36" fmla="*/ 214 w 1735"/>
                <a:gd name="T37" fmla="*/ 433 h 1752"/>
                <a:gd name="T38" fmla="*/ 229 w 1735"/>
                <a:gd name="T39" fmla="*/ 432 h 1752"/>
                <a:gd name="T40" fmla="*/ 243 w 1735"/>
                <a:gd name="T41" fmla="*/ 430 h 1752"/>
                <a:gd name="T42" fmla="*/ 258 w 1735"/>
                <a:gd name="T43" fmla="*/ 428 h 1752"/>
                <a:gd name="T44" fmla="*/ 272 w 1735"/>
                <a:gd name="T45" fmla="*/ 424 h 1752"/>
                <a:gd name="T46" fmla="*/ 286 w 1735"/>
                <a:gd name="T47" fmla="*/ 419 h 1752"/>
                <a:gd name="T48" fmla="*/ 300 w 1735"/>
                <a:gd name="T49" fmla="*/ 413 h 1752"/>
                <a:gd name="T50" fmla="*/ 313 w 1735"/>
                <a:gd name="T51" fmla="*/ 407 h 1752"/>
                <a:gd name="T52" fmla="*/ 326 w 1735"/>
                <a:gd name="T53" fmla="*/ 399 h 1752"/>
                <a:gd name="T54" fmla="*/ 338 w 1735"/>
                <a:gd name="T55" fmla="*/ 391 h 1752"/>
                <a:gd name="T56" fmla="*/ 349 w 1735"/>
                <a:gd name="T57" fmla="*/ 382 h 1752"/>
                <a:gd name="T58" fmla="*/ 361 w 1735"/>
                <a:gd name="T59" fmla="*/ 372 h 1752"/>
                <a:gd name="T60" fmla="*/ 371 w 1735"/>
                <a:gd name="T61" fmla="*/ 362 h 1752"/>
                <a:gd name="T62" fmla="*/ 380 w 1735"/>
                <a:gd name="T63" fmla="*/ 351 h 1752"/>
                <a:gd name="T64" fmla="*/ 390 w 1735"/>
                <a:gd name="T65" fmla="*/ 339 h 1752"/>
                <a:gd name="T66" fmla="*/ 397 w 1735"/>
                <a:gd name="T67" fmla="*/ 327 h 1752"/>
                <a:gd name="T68" fmla="*/ 405 w 1735"/>
                <a:gd name="T69" fmla="*/ 314 h 1752"/>
                <a:gd name="T70" fmla="*/ 411 w 1735"/>
                <a:gd name="T71" fmla="*/ 301 h 1752"/>
                <a:gd name="T72" fmla="*/ 417 w 1735"/>
                <a:gd name="T73" fmla="*/ 287 h 1752"/>
                <a:gd name="T74" fmla="*/ 421 w 1735"/>
                <a:gd name="T75" fmla="*/ 273 h 1752"/>
                <a:gd name="T76" fmla="*/ 425 w 1735"/>
                <a:gd name="T77" fmla="*/ 259 h 1752"/>
                <a:gd name="T78" fmla="*/ 428 w 1735"/>
                <a:gd name="T79" fmla="*/ 244 h 1752"/>
                <a:gd name="T80" fmla="*/ 429 w 1735"/>
                <a:gd name="T81" fmla="*/ 230 h 1752"/>
                <a:gd name="T82" fmla="*/ 430 w 1735"/>
                <a:gd name="T83" fmla="*/ 215 h 1752"/>
                <a:gd name="T84" fmla="*/ 430 w 1735"/>
                <a:gd name="T85" fmla="*/ 200 h 1752"/>
                <a:gd name="T86" fmla="*/ 429 w 1735"/>
                <a:gd name="T87" fmla="*/ 186 h 1752"/>
                <a:gd name="T88" fmla="*/ 426 w 1735"/>
                <a:gd name="T89" fmla="*/ 171 h 1752"/>
                <a:gd name="T90" fmla="*/ 423 w 1735"/>
                <a:gd name="T91" fmla="*/ 157 h 1752"/>
                <a:gd name="T92" fmla="*/ 419 w 1735"/>
                <a:gd name="T93" fmla="*/ 143 h 1752"/>
                <a:gd name="T94" fmla="*/ 414 w 1735"/>
                <a:gd name="T95" fmla="*/ 129 h 1752"/>
                <a:gd name="T96" fmla="*/ 408 w 1735"/>
                <a:gd name="T97" fmla="*/ 115 h 1752"/>
                <a:gd name="T98" fmla="*/ 401 w 1735"/>
                <a:gd name="T99" fmla="*/ 102 h 1752"/>
                <a:gd name="T100" fmla="*/ 394 w 1735"/>
                <a:gd name="T101" fmla="*/ 90 h 1752"/>
                <a:gd name="T102" fmla="*/ 385 w 1735"/>
                <a:gd name="T103" fmla="*/ 78 h 1752"/>
                <a:gd name="T104" fmla="*/ 376 w 1735"/>
                <a:gd name="T105" fmla="*/ 66 h 1752"/>
                <a:gd name="T106" fmla="*/ 366 w 1735"/>
                <a:gd name="T107" fmla="*/ 56 h 1752"/>
                <a:gd name="T108" fmla="*/ 355 w 1735"/>
                <a:gd name="T109" fmla="*/ 45 h 1752"/>
                <a:gd name="T110" fmla="*/ 344 w 1735"/>
                <a:gd name="T111" fmla="*/ 36 h 1752"/>
                <a:gd name="T112" fmla="*/ 332 w 1735"/>
                <a:gd name="T113" fmla="*/ 27 h 1752"/>
                <a:gd name="T114" fmla="*/ 319 w 1735"/>
                <a:gd name="T115" fmla="*/ 20 h 1752"/>
                <a:gd name="T116" fmla="*/ 306 w 1735"/>
                <a:gd name="T117" fmla="*/ 13 h 1752"/>
                <a:gd name="T118" fmla="*/ 293 w 1735"/>
                <a:gd name="T119" fmla="*/ 7 h 1752"/>
                <a:gd name="T120" fmla="*/ 279 w 1735"/>
                <a:gd name="T121" fmla="*/ 1 h 175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35" h="1752">
                  <a:moveTo>
                    <a:pt x="0" y="1170"/>
                  </a:moveTo>
                  <a:lnTo>
                    <a:pt x="7" y="1188"/>
                  </a:lnTo>
                  <a:lnTo>
                    <a:pt x="15" y="1206"/>
                  </a:lnTo>
                  <a:lnTo>
                    <a:pt x="22" y="1225"/>
                  </a:lnTo>
                  <a:lnTo>
                    <a:pt x="31" y="1243"/>
                  </a:lnTo>
                  <a:lnTo>
                    <a:pt x="39" y="1260"/>
                  </a:lnTo>
                  <a:lnTo>
                    <a:pt x="49" y="1278"/>
                  </a:lnTo>
                  <a:lnTo>
                    <a:pt x="59" y="1295"/>
                  </a:lnTo>
                  <a:lnTo>
                    <a:pt x="68" y="1312"/>
                  </a:lnTo>
                  <a:lnTo>
                    <a:pt x="79" y="1329"/>
                  </a:lnTo>
                  <a:lnTo>
                    <a:pt x="89" y="1346"/>
                  </a:lnTo>
                  <a:lnTo>
                    <a:pt x="100" y="1363"/>
                  </a:lnTo>
                  <a:lnTo>
                    <a:pt x="112" y="1379"/>
                  </a:lnTo>
                  <a:lnTo>
                    <a:pt x="123" y="1394"/>
                  </a:lnTo>
                  <a:lnTo>
                    <a:pt x="136" y="1410"/>
                  </a:lnTo>
                  <a:lnTo>
                    <a:pt x="148" y="1426"/>
                  </a:lnTo>
                  <a:lnTo>
                    <a:pt x="160" y="1441"/>
                  </a:lnTo>
                  <a:lnTo>
                    <a:pt x="174" y="1456"/>
                  </a:lnTo>
                  <a:lnTo>
                    <a:pt x="187" y="1471"/>
                  </a:lnTo>
                  <a:lnTo>
                    <a:pt x="201" y="1485"/>
                  </a:lnTo>
                  <a:lnTo>
                    <a:pt x="216" y="1498"/>
                  </a:lnTo>
                  <a:lnTo>
                    <a:pt x="229" y="1512"/>
                  </a:lnTo>
                  <a:lnTo>
                    <a:pt x="244" y="1526"/>
                  </a:lnTo>
                  <a:lnTo>
                    <a:pt x="259" y="1539"/>
                  </a:lnTo>
                  <a:lnTo>
                    <a:pt x="274" y="1551"/>
                  </a:lnTo>
                  <a:lnTo>
                    <a:pt x="290" y="1564"/>
                  </a:lnTo>
                  <a:lnTo>
                    <a:pt x="306" y="1576"/>
                  </a:lnTo>
                  <a:lnTo>
                    <a:pt x="322" y="1588"/>
                  </a:lnTo>
                  <a:lnTo>
                    <a:pt x="339" y="1598"/>
                  </a:lnTo>
                  <a:lnTo>
                    <a:pt x="355" y="1610"/>
                  </a:lnTo>
                  <a:lnTo>
                    <a:pt x="372" y="1620"/>
                  </a:lnTo>
                  <a:lnTo>
                    <a:pt x="389" y="1630"/>
                  </a:lnTo>
                  <a:lnTo>
                    <a:pt x="406" y="1641"/>
                  </a:lnTo>
                  <a:lnTo>
                    <a:pt x="424" y="1649"/>
                  </a:lnTo>
                  <a:lnTo>
                    <a:pt x="441" y="1659"/>
                  </a:lnTo>
                  <a:lnTo>
                    <a:pt x="459" y="1667"/>
                  </a:lnTo>
                  <a:lnTo>
                    <a:pt x="477" y="1676"/>
                  </a:lnTo>
                  <a:lnTo>
                    <a:pt x="495" y="1683"/>
                  </a:lnTo>
                  <a:lnTo>
                    <a:pt x="514" y="1690"/>
                  </a:lnTo>
                  <a:lnTo>
                    <a:pt x="532" y="1698"/>
                  </a:lnTo>
                  <a:lnTo>
                    <a:pt x="551" y="1704"/>
                  </a:lnTo>
                  <a:lnTo>
                    <a:pt x="570" y="1711"/>
                  </a:lnTo>
                  <a:lnTo>
                    <a:pt x="589" y="1716"/>
                  </a:lnTo>
                  <a:lnTo>
                    <a:pt x="608" y="1721"/>
                  </a:lnTo>
                  <a:lnTo>
                    <a:pt x="627" y="1727"/>
                  </a:lnTo>
                  <a:lnTo>
                    <a:pt x="646" y="1731"/>
                  </a:lnTo>
                  <a:lnTo>
                    <a:pt x="665" y="1735"/>
                  </a:lnTo>
                  <a:lnTo>
                    <a:pt x="686" y="1738"/>
                  </a:lnTo>
                  <a:lnTo>
                    <a:pt x="705" y="1741"/>
                  </a:lnTo>
                  <a:lnTo>
                    <a:pt x="724" y="1745"/>
                  </a:lnTo>
                  <a:lnTo>
                    <a:pt x="744" y="1747"/>
                  </a:lnTo>
                  <a:lnTo>
                    <a:pt x="764" y="1749"/>
                  </a:lnTo>
                  <a:lnTo>
                    <a:pt x="783" y="1750"/>
                  </a:lnTo>
                  <a:lnTo>
                    <a:pt x="803" y="1751"/>
                  </a:lnTo>
                  <a:lnTo>
                    <a:pt x="824" y="1752"/>
                  </a:lnTo>
                  <a:lnTo>
                    <a:pt x="843" y="1752"/>
                  </a:lnTo>
                  <a:lnTo>
                    <a:pt x="863" y="1752"/>
                  </a:lnTo>
                  <a:lnTo>
                    <a:pt x="883" y="1751"/>
                  </a:lnTo>
                  <a:lnTo>
                    <a:pt x="902" y="1750"/>
                  </a:lnTo>
                  <a:lnTo>
                    <a:pt x="922" y="1748"/>
                  </a:lnTo>
                  <a:lnTo>
                    <a:pt x="942" y="1746"/>
                  </a:lnTo>
                  <a:lnTo>
                    <a:pt x="961" y="1743"/>
                  </a:lnTo>
                  <a:lnTo>
                    <a:pt x="982" y="1740"/>
                  </a:lnTo>
                  <a:lnTo>
                    <a:pt x="1001" y="1737"/>
                  </a:lnTo>
                  <a:lnTo>
                    <a:pt x="1020" y="1733"/>
                  </a:lnTo>
                  <a:lnTo>
                    <a:pt x="1040" y="1730"/>
                  </a:lnTo>
                  <a:lnTo>
                    <a:pt x="1059" y="1724"/>
                  </a:lnTo>
                  <a:lnTo>
                    <a:pt x="1078" y="1719"/>
                  </a:lnTo>
                  <a:lnTo>
                    <a:pt x="1097" y="1714"/>
                  </a:lnTo>
                  <a:lnTo>
                    <a:pt x="1116" y="1708"/>
                  </a:lnTo>
                  <a:lnTo>
                    <a:pt x="1134" y="1702"/>
                  </a:lnTo>
                  <a:lnTo>
                    <a:pt x="1154" y="1695"/>
                  </a:lnTo>
                  <a:lnTo>
                    <a:pt x="1172" y="1687"/>
                  </a:lnTo>
                  <a:lnTo>
                    <a:pt x="1191" y="1680"/>
                  </a:lnTo>
                  <a:lnTo>
                    <a:pt x="1209" y="1672"/>
                  </a:lnTo>
                  <a:lnTo>
                    <a:pt x="1227" y="1664"/>
                  </a:lnTo>
                  <a:lnTo>
                    <a:pt x="1244" y="1655"/>
                  </a:lnTo>
                  <a:lnTo>
                    <a:pt x="1262" y="1646"/>
                  </a:lnTo>
                  <a:lnTo>
                    <a:pt x="1279" y="1636"/>
                  </a:lnTo>
                  <a:lnTo>
                    <a:pt x="1297" y="1627"/>
                  </a:lnTo>
                  <a:lnTo>
                    <a:pt x="1314" y="1616"/>
                  </a:lnTo>
                  <a:lnTo>
                    <a:pt x="1330" y="1606"/>
                  </a:lnTo>
                  <a:lnTo>
                    <a:pt x="1347" y="1594"/>
                  </a:lnTo>
                  <a:lnTo>
                    <a:pt x="1363" y="1583"/>
                  </a:lnTo>
                  <a:lnTo>
                    <a:pt x="1378" y="1572"/>
                  </a:lnTo>
                  <a:lnTo>
                    <a:pt x="1394" y="1559"/>
                  </a:lnTo>
                  <a:lnTo>
                    <a:pt x="1410" y="1546"/>
                  </a:lnTo>
                  <a:lnTo>
                    <a:pt x="1425" y="1533"/>
                  </a:lnTo>
                  <a:lnTo>
                    <a:pt x="1440" y="1521"/>
                  </a:lnTo>
                  <a:lnTo>
                    <a:pt x="1455" y="1507"/>
                  </a:lnTo>
                  <a:lnTo>
                    <a:pt x="1469" y="1493"/>
                  </a:lnTo>
                  <a:lnTo>
                    <a:pt x="1482" y="1479"/>
                  </a:lnTo>
                  <a:lnTo>
                    <a:pt x="1496" y="1464"/>
                  </a:lnTo>
                  <a:lnTo>
                    <a:pt x="1510" y="1450"/>
                  </a:lnTo>
                  <a:lnTo>
                    <a:pt x="1523" y="1435"/>
                  </a:lnTo>
                  <a:lnTo>
                    <a:pt x="1535" y="1420"/>
                  </a:lnTo>
                  <a:lnTo>
                    <a:pt x="1547" y="1404"/>
                  </a:lnTo>
                  <a:lnTo>
                    <a:pt x="1560" y="1388"/>
                  </a:lnTo>
                  <a:lnTo>
                    <a:pt x="1572" y="1372"/>
                  </a:lnTo>
                  <a:lnTo>
                    <a:pt x="1582" y="1356"/>
                  </a:lnTo>
                  <a:lnTo>
                    <a:pt x="1593" y="1339"/>
                  </a:lnTo>
                  <a:lnTo>
                    <a:pt x="1603" y="1322"/>
                  </a:lnTo>
                  <a:lnTo>
                    <a:pt x="1614" y="1305"/>
                  </a:lnTo>
                  <a:lnTo>
                    <a:pt x="1624" y="1288"/>
                  </a:lnTo>
                  <a:lnTo>
                    <a:pt x="1633" y="1270"/>
                  </a:lnTo>
                  <a:lnTo>
                    <a:pt x="1642" y="1253"/>
                  </a:lnTo>
                  <a:lnTo>
                    <a:pt x="1651" y="1235"/>
                  </a:lnTo>
                  <a:lnTo>
                    <a:pt x="1659" y="1217"/>
                  </a:lnTo>
                  <a:lnTo>
                    <a:pt x="1667" y="1199"/>
                  </a:lnTo>
                  <a:lnTo>
                    <a:pt x="1674" y="1180"/>
                  </a:lnTo>
                  <a:lnTo>
                    <a:pt x="1681" y="1162"/>
                  </a:lnTo>
                  <a:lnTo>
                    <a:pt x="1687" y="1143"/>
                  </a:lnTo>
                  <a:lnTo>
                    <a:pt x="1694" y="1124"/>
                  </a:lnTo>
                  <a:lnTo>
                    <a:pt x="1700" y="1105"/>
                  </a:lnTo>
                  <a:lnTo>
                    <a:pt x="1705" y="1086"/>
                  </a:lnTo>
                  <a:lnTo>
                    <a:pt x="1710" y="1067"/>
                  </a:lnTo>
                  <a:lnTo>
                    <a:pt x="1714" y="1047"/>
                  </a:lnTo>
                  <a:lnTo>
                    <a:pt x="1718" y="1028"/>
                  </a:lnTo>
                  <a:lnTo>
                    <a:pt x="1722" y="1008"/>
                  </a:lnTo>
                  <a:lnTo>
                    <a:pt x="1725" y="989"/>
                  </a:lnTo>
                  <a:lnTo>
                    <a:pt x="1728" y="969"/>
                  </a:lnTo>
                  <a:lnTo>
                    <a:pt x="1730" y="950"/>
                  </a:lnTo>
                  <a:lnTo>
                    <a:pt x="1732" y="930"/>
                  </a:lnTo>
                  <a:lnTo>
                    <a:pt x="1734" y="911"/>
                  </a:lnTo>
                  <a:lnTo>
                    <a:pt x="1734" y="890"/>
                  </a:lnTo>
                  <a:lnTo>
                    <a:pt x="1735" y="870"/>
                  </a:lnTo>
                  <a:lnTo>
                    <a:pt x="1735" y="850"/>
                  </a:lnTo>
                  <a:lnTo>
                    <a:pt x="1735" y="831"/>
                  </a:lnTo>
                  <a:lnTo>
                    <a:pt x="1734" y="811"/>
                  </a:lnTo>
                  <a:lnTo>
                    <a:pt x="1733" y="791"/>
                  </a:lnTo>
                  <a:lnTo>
                    <a:pt x="1731" y="772"/>
                  </a:lnTo>
                  <a:lnTo>
                    <a:pt x="1729" y="751"/>
                  </a:lnTo>
                  <a:lnTo>
                    <a:pt x="1726" y="732"/>
                  </a:lnTo>
                  <a:lnTo>
                    <a:pt x="1723" y="712"/>
                  </a:lnTo>
                  <a:lnTo>
                    <a:pt x="1720" y="693"/>
                  </a:lnTo>
                  <a:lnTo>
                    <a:pt x="1717" y="673"/>
                  </a:lnTo>
                  <a:lnTo>
                    <a:pt x="1713" y="654"/>
                  </a:lnTo>
                  <a:lnTo>
                    <a:pt x="1707" y="635"/>
                  </a:lnTo>
                  <a:lnTo>
                    <a:pt x="1702" y="616"/>
                  </a:lnTo>
                  <a:lnTo>
                    <a:pt x="1697" y="597"/>
                  </a:lnTo>
                  <a:lnTo>
                    <a:pt x="1691" y="577"/>
                  </a:lnTo>
                  <a:lnTo>
                    <a:pt x="1685" y="558"/>
                  </a:lnTo>
                  <a:lnTo>
                    <a:pt x="1678" y="540"/>
                  </a:lnTo>
                  <a:lnTo>
                    <a:pt x="1670" y="521"/>
                  </a:lnTo>
                  <a:lnTo>
                    <a:pt x="1663" y="503"/>
                  </a:lnTo>
                  <a:lnTo>
                    <a:pt x="1655" y="485"/>
                  </a:lnTo>
                  <a:lnTo>
                    <a:pt x="1647" y="467"/>
                  </a:lnTo>
                  <a:lnTo>
                    <a:pt x="1638" y="449"/>
                  </a:lnTo>
                  <a:lnTo>
                    <a:pt x="1629" y="432"/>
                  </a:lnTo>
                  <a:lnTo>
                    <a:pt x="1619" y="414"/>
                  </a:lnTo>
                  <a:lnTo>
                    <a:pt x="1609" y="397"/>
                  </a:lnTo>
                  <a:lnTo>
                    <a:pt x="1599" y="380"/>
                  </a:lnTo>
                  <a:lnTo>
                    <a:pt x="1589" y="363"/>
                  </a:lnTo>
                  <a:lnTo>
                    <a:pt x="1577" y="347"/>
                  </a:lnTo>
                  <a:lnTo>
                    <a:pt x="1565" y="330"/>
                  </a:lnTo>
                  <a:lnTo>
                    <a:pt x="1554" y="314"/>
                  </a:lnTo>
                  <a:lnTo>
                    <a:pt x="1542" y="299"/>
                  </a:lnTo>
                  <a:lnTo>
                    <a:pt x="1529" y="284"/>
                  </a:lnTo>
                  <a:lnTo>
                    <a:pt x="1516" y="269"/>
                  </a:lnTo>
                  <a:lnTo>
                    <a:pt x="1504" y="254"/>
                  </a:lnTo>
                  <a:lnTo>
                    <a:pt x="1490" y="239"/>
                  </a:lnTo>
                  <a:lnTo>
                    <a:pt x="1476" y="225"/>
                  </a:lnTo>
                  <a:lnTo>
                    <a:pt x="1462" y="210"/>
                  </a:lnTo>
                  <a:lnTo>
                    <a:pt x="1447" y="198"/>
                  </a:lnTo>
                  <a:lnTo>
                    <a:pt x="1433" y="184"/>
                  </a:lnTo>
                  <a:lnTo>
                    <a:pt x="1418" y="171"/>
                  </a:lnTo>
                  <a:lnTo>
                    <a:pt x="1403" y="158"/>
                  </a:lnTo>
                  <a:lnTo>
                    <a:pt x="1387" y="146"/>
                  </a:lnTo>
                  <a:lnTo>
                    <a:pt x="1371" y="134"/>
                  </a:lnTo>
                  <a:lnTo>
                    <a:pt x="1355" y="122"/>
                  </a:lnTo>
                  <a:lnTo>
                    <a:pt x="1339" y="111"/>
                  </a:lnTo>
                  <a:lnTo>
                    <a:pt x="1322" y="100"/>
                  </a:lnTo>
                  <a:lnTo>
                    <a:pt x="1305" y="89"/>
                  </a:lnTo>
                  <a:lnTo>
                    <a:pt x="1288" y="80"/>
                  </a:lnTo>
                  <a:lnTo>
                    <a:pt x="1271" y="70"/>
                  </a:lnTo>
                  <a:lnTo>
                    <a:pt x="1253" y="61"/>
                  </a:lnTo>
                  <a:lnTo>
                    <a:pt x="1236" y="51"/>
                  </a:lnTo>
                  <a:lnTo>
                    <a:pt x="1218" y="43"/>
                  </a:lnTo>
                  <a:lnTo>
                    <a:pt x="1200" y="34"/>
                  </a:lnTo>
                  <a:lnTo>
                    <a:pt x="1182" y="27"/>
                  </a:lnTo>
                  <a:lnTo>
                    <a:pt x="1163" y="19"/>
                  </a:lnTo>
                  <a:lnTo>
                    <a:pt x="1145" y="13"/>
                  </a:lnTo>
                  <a:lnTo>
                    <a:pt x="1126" y="6"/>
                  </a:lnTo>
                  <a:lnTo>
                    <a:pt x="1107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28" name="Line 268"/>
            <p:cNvSpPr>
              <a:spLocks noChangeShapeType="1"/>
            </p:cNvSpPr>
            <p:nvPr/>
          </p:nvSpPr>
          <p:spPr bwMode="auto">
            <a:xfrm>
              <a:off x="510" y="2163"/>
              <a:ext cx="75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29" name="Line 269"/>
            <p:cNvSpPr>
              <a:spLocks noChangeShapeType="1"/>
            </p:cNvSpPr>
            <p:nvPr/>
          </p:nvSpPr>
          <p:spPr bwMode="auto">
            <a:xfrm>
              <a:off x="585" y="2163"/>
              <a:ext cx="0" cy="15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30" name="Line 270"/>
            <p:cNvSpPr>
              <a:spLocks noChangeShapeType="1"/>
            </p:cNvSpPr>
            <p:nvPr/>
          </p:nvSpPr>
          <p:spPr bwMode="auto">
            <a:xfrm flipH="1">
              <a:off x="510" y="2319"/>
              <a:ext cx="75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31" name="Line 271"/>
            <p:cNvSpPr>
              <a:spLocks noChangeShapeType="1"/>
            </p:cNvSpPr>
            <p:nvPr/>
          </p:nvSpPr>
          <p:spPr bwMode="auto">
            <a:xfrm flipV="1">
              <a:off x="718" y="2030"/>
              <a:ext cx="68" cy="3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32" name="Line 272"/>
            <p:cNvSpPr>
              <a:spLocks noChangeShapeType="1"/>
            </p:cNvSpPr>
            <p:nvPr/>
          </p:nvSpPr>
          <p:spPr bwMode="auto">
            <a:xfrm flipH="1" flipV="1">
              <a:off x="652" y="2030"/>
              <a:ext cx="66" cy="3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33" name="Freeform 273"/>
            <p:cNvSpPr>
              <a:spLocks/>
            </p:cNvSpPr>
            <p:nvPr/>
          </p:nvSpPr>
          <p:spPr bwMode="auto">
            <a:xfrm>
              <a:off x="652" y="2019"/>
              <a:ext cx="134" cy="11"/>
            </a:xfrm>
            <a:custGeom>
              <a:avLst/>
              <a:gdLst>
                <a:gd name="T0" fmla="*/ 134 w 536"/>
                <a:gd name="T1" fmla="*/ 11 h 41"/>
                <a:gd name="T2" fmla="*/ 126 w 536"/>
                <a:gd name="T3" fmla="*/ 9 h 41"/>
                <a:gd name="T4" fmla="*/ 119 w 536"/>
                <a:gd name="T5" fmla="*/ 6 h 41"/>
                <a:gd name="T6" fmla="*/ 111 w 536"/>
                <a:gd name="T7" fmla="*/ 5 h 41"/>
                <a:gd name="T8" fmla="*/ 103 w 536"/>
                <a:gd name="T9" fmla="*/ 3 h 41"/>
                <a:gd name="T10" fmla="*/ 95 w 536"/>
                <a:gd name="T11" fmla="*/ 2 h 41"/>
                <a:gd name="T12" fmla="*/ 87 w 536"/>
                <a:gd name="T13" fmla="*/ 1 h 41"/>
                <a:gd name="T14" fmla="*/ 79 w 536"/>
                <a:gd name="T15" fmla="*/ 0 h 41"/>
                <a:gd name="T16" fmla="*/ 71 w 536"/>
                <a:gd name="T17" fmla="*/ 0 h 41"/>
                <a:gd name="T18" fmla="*/ 63 w 536"/>
                <a:gd name="T19" fmla="*/ 0 h 41"/>
                <a:gd name="T20" fmla="*/ 55 w 536"/>
                <a:gd name="T21" fmla="*/ 0 h 41"/>
                <a:gd name="T22" fmla="*/ 47 w 536"/>
                <a:gd name="T23" fmla="*/ 1 h 41"/>
                <a:gd name="T24" fmla="*/ 39 w 536"/>
                <a:gd name="T25" fmla="*/ 2 h 41"/>
                <a:gd name="T26" fmla="*/ 31 w 536"/>
                <a:gd name="T27" fmla="*/ 3 h 41"/>
                <a:gd name="T28" fmla="*/ 23 w 536"/>
                <a:gd name="T29" fmla="*/ 5 h 41"/>
                <a:gd name="T30" fmla="*/ 16 w 536"/>
                <a:gd name="T31" fmla="*/ 6 h 41"/>
                <a:gd name="T32" fmla="*/ 8 w 536"/>
                <a:gd name="T33" fmla="*/ 9 h 41"/>
                <a:gd name="T34" fmla="*/ 0 w 536"/>
                <a:gd name="T35" fmla="*/ 11 h 4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36" h="41">
                  <a:moveTo>
                    <a:pt x="536" y="41"/>
                  </a:moveTo>
                  <a:lnTo>
                    <a:pt x="505" y="32"/>
                  </a:lnTo>
                  <a:lnTo>
                    <a:pt x="474" y="24"/>
                  </a:lnTo>
                  <a:lnTo>
                    <a:pt x="444" y="17"/>
                  </a:lnTo>
                  <a:lnTo>
                    <a:pt x="412" y="12"/>
                  </a:lnTo>
                  <a:lnTo>
                    <a:pt x="380" y="6"/>
                  </a:lnTo>
                  <a:lnTo>
                    <a:pt x="348" y="3"/>
                  </a:lnTo>
                  <a:lnTo>
                    <a:pt x="316" y="1"/>
                  </a:lnTo>
                  <a:lnTo>
                    <a:pt x="284" y="0"/>
                  </a:lnTo>
                  <a:lnTo>
                    <a:pt x="253" y="0"/>
                  </a:lnTo>
                  <a:lnTo>
                    <a:pt x="220" y="1"/>
                  </a:lnTo>
                  <a:lnTo>
                    <a:pt x="188" y="3"/>
                  </a:lnTo>
                  <a:lnTo>
                    <a:pt x="156" y="6"/>
                  </a:lnTo>
                  <a:lnTo>
                    <a:pt x="124" y="12"/>
                  </a:lnTo>
                  <a:lnTo>
                    <a:pt x="93" y="17"/>
                  </a:lnTo>
                  <a:lnTo>
                    <a:pt x="62" y="24"/>
                  </a:lnTo>
                  <a:lnTo>
                    <a:pt x="31" y="32"/>
                  </a:lnTo>
                  <a:lnTo>
                    <a:pt x="0" y="4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34" name="Freeform 274"/>
            <p:cNvSpPr>
              <a:spLocks/>
            </p:cNvSpPr>
            <p:nvPr/>
          </p:nvSpPr>
          <p:spPr bwMode="auto">
            <a:xfrm>
              <a:off x="510" y="2030"/>
              <a:ext cx="142" cy="133"/>
            </a:xfrm>
            <a:custGeom>
              <a:avLst/>
              <a:gdLst>
                <a:gd name="T0" fmla="*/ 142 w 571"/>
                <a:gd name="T1" fmla="*/ 0 h 541"/>
                <a:gd name="T2" fmla="*/ 137 w 571"/>
                <a:gd name="T3" fmla="*/ 1 h 541"/>
                <a:gd name="T4" fmla="*/ 133 w 571"/>
                <a:gd name="T5" fmla="*/ 3 h 541"/>
                <a:gd name="T6" fmla="*/ 128 w 571"/>
                <a:gd name="T7" fmla="*/ 5 h 541"/>
                <a:gd name="T8" fmla="*/ 124 w 571"/>
                <a:gd name="T9" fmla="*/ 7 h 541"/>
                <a:gd name="T10" fmla="*/ 119 w 571"/>
                <a:gd name="T11" fmla="*/ 8 h 541"/>
                <a:gd name="T12" fmla="*/ 114 w 571"/>
                <a:gd name="T13" fmla="*/ 11 h 541"/>
                <a:gd name="T14" fmla="*/ 110 w 571"/>
                <a:gd name="T15" fmla="*/ 13 h 541"/>
                <a:gd name="T16" fmla="*/ 106 w 571"/>
                <a:gd name="T17" fmla="*/ 15 h 541"/>
                <a:gd name="T18" fmla="*/ 101 w 571"/>
                <a:gd name="T19" fmla="*/ 17 h 541"/>
                <a:gd name="T20" fmla="*/ 97 w 571"/>
                <a:gd name="T21" fmla="*/ 20 h 541"/>
                <a:gd name="T22" fmla="*/ 93 w 571"/>
                <a:gd name="T23" fmla="*/ 22 h 541"/>
                <a:gd name="T24" fmla="*/ 89 w 571"/>
                <a:gd name="T25" fmla="*/ 25 h 541"/>
                <a:gd name="T26" fmla="*/ 84 w 571"/>
                <a:gd name="T27" fmla="*/ 28 h 541"/>
                <a:gd name="T28" fmla="*/ 80 w 571"/>
                <a:gd name="T29" fmla="*/ 30 h 541"/>
                <a:gd name="T30" fmla="*/ 76 w 571"/>
                <a:gd name="T31" fmla="*/ 33 h 541"/>
                <a:gd name="T32" fmla="*/ 72 w 571"/>
                <a:gd name="T33" fmla="*/ 36 h 541"/>
                <a:gd name="T34" fmla="*/ 68 w 571"/>
                <a:gd name="T35" fmla="*/ 39 h 541"/>
                <a:gd name="T36" fmla="*/ 65 w 571"/>
                <a:gd name="T37" fmla="*/ 42 h 541"/>
                <a:gd name="T38" fmla="*/ 61 w 571"/>
                <a:gd name="T39" fmla="*/ 45 h 541"/>
                <a:gd name="T40" fmla="*/ 57 w 571"/>
                <a:gd name="T41" fmla="*/ 49 h 541"/>
                <a:gd name="T42" fmla="*/ 54 w 571"/>
                <a:gd name="T43" fmla="*/ 52 h 541"/>
                <a:gd name="T44" fmla="*/ 50 w 571"/>
                <a:gd name="T45" fmla="*/ 55 h 541"/>
                <a:gd name="T46" fmla="*/ 47 w 571"/>
                <a:gd name="T47" fmla="*/ 59 h 541"/>
                <a:gd name="T48" fmla="*/ 43 w 571"/>
                <a:gd name="T49" fmla="*/ 62 h 541"/>
                <a:gd name="T50" fmla="*/ 40 w 571"/>
                <a:gd name="T51" fmla="*/ 66 h 541"/>
                <a:gd name="T52" fmla="*/ 37 w 571"/>
                <a:gd name="T53" fmla="*/ 70 h 541"/>
                <a:gd name="T54" fmla="*/ 34 w 571"/>
                <a:gd name="T55" fmla="*/ 74 h 541"/>
                <a:gd name="T56" fmla="*/ 31 w 571"/>
                <a:gd name="T57" fmla="*/ 77 h 541"/>
                <a:gd name="T58" fmla="*/ 28 w 571"/>
                <a:gd name="T59" fmla="*/ 81 h 541"/>
                <a:gd name="T60" fmla="*/ 25 w 571"/>
                <a:gd name="T61" fmla="*/ 86 h 541"/>
                <a:gd name="T62" fmla="*/ 22 w 571"/>
                <a:gd name="T63" fmla="*/ 89 h 541"/>
                <a:gd name="T64" fmla="*/ 20 w 571"/>
                <a:gd name="T65" fmla="*/ 94 h 541"/>
                <a:gd name="T66" fmla="*/ 17 w 571"/>
                <a:gd name="T67" fmla="*/ 98 h 541"/>
                <a:gd name="T68" fmla="*/ 15 w 571"/>
                <a:gd name="T69" fmla="*/ 102 h 541"/>
                <a:gd name="T70" fmla="*/ 12 w 571"/>
                <a:gd name="T71" fmla="*/ 106 h 541"/>
                <a:gd name="T72" fmla="*/ 10 w 571"/>
                <a:gd name="T73" fmla="*/ 111 h 541"/>
                <a:gd name="T74" fmla="*/ 8 w 571"/>
                <a:gd name="T75" fmla="*/ 115 h 541"/>
                <a:gd name="T76" fmla="*/ 5 w 571"/>
                <a:gd name="T77" fmla="*/ 119 h 541"/>
                <a:gd name="T78" fmla="*/ 4 w 571"/>
                <a:gd name="T79" fmla="*/ 124 h 541"/>
                <a:gd name="T80" fmla="*/ 2 w 571"/>
                <a:gd name="T81" fmla="*/ 129 h 541"/>
                <a:gd name="T82" fmla="*/ 0 w 571"/>
                <a:gd name="T83" fmla="*/ 133 h 54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71" h="541">
                  <a:moveTo>
                    <a:pt x="571" y="0"/>
                  </a:moveTo>
                  <a:lnTo>
                    <a:pt x="552" y="6"/>
                  </a:lnTo>
                  <a:lnTo>
                    <a:pt x="534" y="13"/>
                  </a:lnTo>
                  <a:lnTo>
                    <a:pt x="515" y="19"/>
                  </a:lnTo>
                  <a:lnTo>
                    <a:pt x="497" y="27"/>
                  </a:lnTo>
                  <a:lnTo>
                    <a:pt x="478" y="34"/>
                  </a:lnTo>
                  <a:lnTo>
                    <a:pt x="460" y="43"/>
                  </a:lnTo>
                  <a:lnTo>
                    <a:pt x="443" y="51"/>
                  </a:lnTo>
                  <a:lnTo>
                    <a:pt x="425" y="61"/>
                  </a:lnTo>
                  <a:lnTo>
                    <a:pt x="407" y="70"/>
                  </a:lnTo>
                  <a:lnTo>
                    <a:pt x="390" y="80"/>
                  </a:lnTo>
                  <a:lnTo>
                    <a:pt x="373" y="90"/>
                  </a:lnTo>
                  <a:lnTo>
                    <a:pt x="356" y="100"/>
                  </a:lnTo>
                  <a:lnTo>
                    <a:pt x="339" y="112"/>
                  </a:lnTo>
                  <a:lnTo>
                    <a:pt x="323" y="122"/>
                  </a:lnTo>
                  <a:lnTo>
                    <a:pt x="307" y="134"/>
                  </a:lnTo>
                  <a:lnTo>
                    <a:pt x="291" y="147"/>
                  </a:lnTo>
                  <a:lnTo>
                    <a:pt x="275" y="158"/>
                  </a:lnTo>
                  <a:lnTo>
                    <a:pt x="260" y="171"/>
                  </a:lnTo>
                  <a:lnTo>
                    <a:pt x="245" y="185"/>
                  </a:lnTo>
                  <a:lnTo>
                    <a:pt x="230" y="198"/>
                  </a:lnTo>
                  <a:lnTo>
                    <a:pt x="216" y="211"/>
                  </a:lnTo>
                  <a:lnTo>
                    <a:pt x="202" y="225"/>
                  </a:lnTo>
                  <a:lnTo>
                    <a:pt x="188" y="240"/>
                  </a:lnTo>
                  <a:lnTo>
                    <a:pt x="174" y="254"/>
                  </a:lnTo>
                  <a:lnTo>
                    <a:pt x="161" y="269"/>
                  </a:lnTo>
                  <a:lnTo>
                    <a:pt x="149" y="285"/>
                  </a:lnTo>
                  <a:lnTo>
                    <a:pt x="136" y="299"/>
                  </a:lnTo>
                  <a:lnTo>
                    <a:pt x="123" y="315"/>
                  </a:lnTo>
                  <a:lnTo>
                    <a:pt x="112" y="331"/>
                  </a:lnTo>
                  <a:lnTo>
                    <a:pt x="101" y="348"/>
                  </a:lnTo>
                  <a:lnTo>
                    <a:pt x="89" y="364"/>
                  </a:lnTo>
                  <a:lnTo>
                    <a:pt x="79" y="381"/>
                  </a:lnTo>
                  <a:lnTo>
                    <a:pt x="68" y="398"/>
                  </a:lnTo>
                  <a:lnTo>
                    <a:pt x="59" y="415"/>
                  </a:lnTo>
                  <a:lnTo>
                    <a:pt x="49" y="433"/>
                  </a:lnTo>
                  <a:lnTo>
                    <a:pt x="39" y="450"/>
                  </a:lnTo>
                  <a:lnTo>
                    <a:pt x="31" y="468"/>
                  </a:lnTo>
                  <a:lnTo>
                    <a:pt x="22" y="486"/>
                  </a:lnTo>
                  <a:lnTo>
                    <a:pt x="15" y="504"/>
                  </a:lnTo>
                  <a:lnTo>
                    <a:pt x="7" y="523"/>
                  </a:lnTo>
                  <a:lnTo>
                    <a:pt x="0" y="54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35" name="Line 285"/>
            <p:cNvSpPr>
              <a:spLocks noChangeShapeType="1"/>
            </p:cNvSpPr>
            <p:nvPr/>
          </p:nvSpPr>
          <p:spPr bwMode="auto">
            <a:xfrm flipV="1">
              <a:off x="515" y="2037"/>
              <a:ext cx="116" cy="1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36" name="Freeform 286"/>
            <p:cNvSpPr>
              <a:spLocks/>
            </p:cNvSpPr>
            <p:nvPr/>
          </p:nvSpPr>
          <p:spPr bwMode="auto">
            <a:xfrm>
              <a:off x="585" y="2047"/>
              <a:ext cx="169" cy="170"/>
            </a:xfrm>
            <a:custGeom>
              <a:avLst/>
              <a:gdLst>
                <a:gd name="T0" fmla="*/ 0 w 685"/>
                <a:gd name="T1" fmla="*/ 170 h 686"/>
                <a:gd name="T2" fmla="*/ 133 w 685"/>
                <a:gd name="T3" fmla="*/ 36 h 686"/>
                <a:gd name="T4" fmla="*/ 169 w 685"/>
                <a:gd name="T5" fmla="*/ 0 h 6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5" h="686">
                  <a:moveTo>
                    <a:pt x="0" y="686"/>
                  </a:moveTo>
                  <a:lnTo>
                    <a:pt x="539" y="146"/>
                  </a:lnTo>
                  <a:lnTo>
                    <a:pt x="68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37" name="Line 287"/>
            <p:cNvSpPr>
              <a:spLocks noChangeShapeType="1"/>
            </p:cNvSpPr>
            <p:nvPr/>
          </p:nvSpPr>
          <p:spPr bwMode="auto">
            <a:xfrm flipV="1">
              <a:off x="550" y="2241"/>
              <a:ext cx="144" cy="1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38" name="Freeform 288"/>
            <p:cNvSpPr>
              <a:spLocks/>
            </p:cNvSpPr>
            <p:nvPr/>
          </p:nvSpPr>
          <p:spPr bwMode="auto">
            <a:xfrm>
              <a:off x="694" y="2071"/>
              <a:ext cx="168" cy="170"/>
            </a:xfrm>
            <a:custGeom>
              <a:avLst/>
              <a:gdLst>
                <a:gd name="T0" fmla="*/ 168 w 683"/>
                <a:gd name="T1" fmla="*/ 0 h 683"/>
                <a:gd name="T2" fmla="*/ 25 w 683"/>
                <a:gd name="T3" fmla="*/ 145 h 683"/>
                <a:gd name="T4" fmla="*/ 0 w 683"/>
                <a:gd name="T5" fmla="*/ 170 h 6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3" h="683">
                  <a:moveTo>
                    <a:pt x="683" y="0"/>
                  </a:moveTo>
                  <a:lnTo>
                    <a:pt x="102" y="581"/>
                  </a:lnTo>
                  <a:lnTo>
                    <a:pt x="0" y="68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39" name="Line 289"/>
            <p:cNvSpPr>
              <a:spLocks noChangeShapeType="1"/>
            </p:cNvSpPr>
            <p:nvPr/>
          </p:nvSpPr>
          <p:spPr bwMode="auto">
            <a:xfrm flipV="1">
              <a:off x="624" y="2349"/>
              <a:ext cx="94" cy="9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40" name="Freeform 290"/>
            <p:cNvSpPr>
              <a:spLocks/>
            </p:cNvSpPr>
            <p:nvPr/>
          </p:nvSpPr>
          <p:spPr bwMode="auto">
            <a:xfrm>
              <a:off x="718" y="2148"/>
              <a:ext cx="201" cy="201"/>
            </a:xfrm>
            <a:custGeom>
              <a:avLst/>
              <a:gdLst>
                <a:gd name="T0" fmla="*/ 201 w 812"/>
                <a:gd name="T1" fmla="*/ 0 h 812"/>
                <a:gd name="T2" fmla="*/ 107 w 812"/>
                <a:gd name="T3" fmla="*/ 94 h 812"/>
                <a:gd name="T4" fmla="*/ 0 w 812"/>
                <a:gd name="T5" fmla="*/ 201 h 8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2" h="812">
                  <a:moveTo>
                    <a:pt x="812" y="0"/>
                  </a:moveTo>
                  <a:lnTo>
                    <a:pt x="434" y="378"/>
                  </a:lnTo>
                  <a:lnTo>
                    <a:pt x="0" y="81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41" name="Line 291"/>
            <p:cNvSpPr>
              <a:spLocks noChangeShapeType="1"/>
            </p:cNvSpPr>
            <p:nvPr/>
          </p:nvSpPr>
          <p:spPr bwMode="auto">
            <a:xfrm flipV="1">
              <a:off x="737" y="2260"/>
              <a:ext cx="203" cy="20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52923" name="Group 347"/>
          <p:cNvGrpSpPr>
            <a:grpSpLocks/>
          </p:cNvGrpSpPr>
          <p:nvPr/>
        </p:nvGrpSpPr>
        <p:grpSpPr bwMode="auto">
          <a:xfrm>
            <a:off x="7324725" y="2881313"/>
            <a:ext cx="1444625" cy="1366837"/>
            <a:chOff x="4614" y="1815"/>
            <a:chExt cx="910" cy="861"/>
          </a:xfrm>
        </p:grpSpPr>
        <p:sp>
          <p:nvSpPr>
            <p:cNvPr id="50292" name="Line 240"/>
            <p:cNvSpPr>
              <a:spLocks noChangeShapeType="1"/>
            </p:cNvSpPr>
            <p:nvPr/>
          </p:nvSpPr>
          <p:spPr bwMode="auto">
            <a:xfrm>
              <a:off x="4702" y="2153"/>
              <a:ext cx="71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293" name="Line 241"/>
            <p:cNvSpPr>
              <a:spLocks noChangeShapeType="1"/>
            </p:cNvSpPr>
            <p:nvPr/>
          </p:nvSpPr>
          <p:spPr bwMode="auto">
            <a:xfrm>
              <a:off x="4702" y="2330"/>
              <a:ext cx="71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294" name="Line 275"/>
            <p:cNvSpPr>
              <a:spLocks noChangeShapeType="1"/>
            </p:cNvSpPr>
            <p:nvPr/>
          </p:nvSpPr>
          <p:spPr bwMode="auto">
            <a:xfrm flipH="1">
              <a:off x="5351" y="2241"/>
              <a:ext cx="17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295" name="Line 276"/>
            <p:cNvSpPr>
              <a:spLocks noChangeShapeType="1"/>
            </p:cNvSpPr>
            <p:nvPr/>
          </p:nvSpPr>
          <p:spPr bwMode="auto">
            <a:xfrm flipH="1">
              <a:off x="5295" y="2241"/>
              <a:ext cx="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296" name="Line 277"/>
            <p:cNvSpPr>
              <a:spLocks noChangeShapeType="1"/>
            </p:cNvSpPr>
            <p:nvPr/>
          </p:nvSpPr>
          <p:spPr bwMode="auto">
            <a:xfrm flipH="1">
              <a:off x="5111" y="2241"/>
              <a:ext cx="15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297" name="Line 278"/>
            <p:cNvSpPr>
              <a:spLocks noChangeShapeType="1"/>
            </p:cNvSpPr>
            <p:nvPr/>
          </p:nvSpPr>
          <p:spPr bwMode="auto">
            <a:xfrm flipH="1">
              <a:off x="5056" y="2241"/>
              <a:ext cx="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298" name="Line 279"/>
            <p:cNvSpPr>
              <a:spLocks noChangeShapeType="1"/>
            </p:cNvSpPr>
            <p:nvPr/>
          </p:nvSpPr>
          <p:spPr bwMode="auto">
            <a:xfrm flipH="1">
              <a:off x="4872" y="2241"/>
              <a:ext cx="15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299" name="Line 280"/>
            <p:cNvSpPr>
              <a:spLocks noChangeShapeType="1"/>
            </p:cNvSpPr>
            <p:nvPr/>
          </p:nvSpPr>
          <p:spPr bwMode="auto">
            <a:xfrm flipH="1">
              <a:off x="4817" y="2241"/>
              <a:ext cx="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00" name="Line 281"/>
            <p:cNvSpPr>
              <a:spLocks noChangeShapeType="1"/>
            </p:cNvSpPr>
            <p:nvPr/>
          </p:nvSpPr>
          <p:spPr bwMode="auto">
            <a:xfrm flipH="1">
              <a:off x="4614" y="2241"/>
              <a:ext cx="17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01" name="Line 282"/>
            <p:cNvSpPr>
              <a:spLocks noChangeShapeType="1"/>
            </p:cNvSpPr>
            <p:nvPr/>
          </p:nvSpPr>
          <p:spPr bwMode="auto">
            <a:xfrm>
              <a:off x="5061" y="1815"/>
              <a:ext cx="0" cy="28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02" name="Line 283"/>
            <p:cNvSpPr>
              <a:spLocks noChangeShapeType="1"/>
            </p:cNvSpPr>
            <p:nvPr/>
          </p:nvSpPr>
          <p:spPr bwMode="auto">
            <a:xfrm>
              <a:off x="5061" y="2203"/>
              <a:ext cx="0" cy="8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03" name="Line 284"/>
            <p:cNvSpPr>
              <a:spLocks noChangeShapeType="1"/>
            </p:cNvSpPr>
            <p:nvPr/>
          </p:nvSpPr>
          <p:spPr bwMode="auto">
            <a:xfrm>
              <a:off x="5061" y="2395"/>
              <a:ext cx="0" cy="28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04" name="Line 292"/>
            <p:cNvSpPr>
              <a:spLocks noChangeShapeType="1"/>
            </p:cNvSpPr>
            <p:nvPr/>
          </p:nvSpPr>
          <p:spPr bwMode="auto">
            <a:xfrm flipV="1">
              <a:off x="4759" y="1939"/>
              <a:ext cx="89" cy="8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05" name="Line 293"/>
            <p:cNvSpPr>
              <a:spLocks noChangeShapeType="1"/>
            </p:cNvSpPr>
            <p:nvPr/>
          </p:nvSpPr>
          <p:spPr bwMode="auto">
            <a:xfrm flipV="1">
              <a:off x="4768" y="1872"/>
              <a:ext cx="281" cy="28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06" name="Line 294"/>
            <p:cNvSpPr>
              <a:spLocks noChangeShapeType="1"/>
            </p:cNvSpPr>
            <p:nvPr/>
          </p:nvSpPr>
          <p:spPr bwMode="auto">
            <a:xfrm flipV="1">
              <a:off x="4707" y="2330"/>
              <a:ext cx="16" cy="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07" name="Freeform 295"/>
            <p:cNvSpPr>
              <a:spLocks/>
            </p:cNvSpPr>
            <p:nvPr/>
          </p:nvSpPr>
          <p:spPr bwMode="auto">
            <a:xfrm>
              <a:off x="4900" y="1886"/>
              <a:ext cx="267" cy="267"/>
            </a:xfrm>
            <a:custGeom>
              <a:avLst/>
              <a:gdLst>
                <a:gd name="T0" fmla="*/ 267 w 1074"/>
                <a:gd name="T1" fmla="*/ 0 h 1075"/>
                <a:gd name="T2" fmla="*/ 162 w 1074"/>
                <a:gd name="T3" fmla="*/ 105 h 1075"/>
                <a:gd name="T4" fmla="*/ 0 w 1074"/>
                <a:gd name="T5" fmla="*/ 267 h 10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4" h="1075">
                  <a:moveTo>
                    <a:pt x="1074" y="0"/>
                  </a:moveTo>
                  <a:lnTo>
                    <a:pt x="651" y="424"/>
                  </a:lnTo>
                  <a:lnTo>
                    <a:pt x="0" y="107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08" name="Line 296"/>
            <p:cNvSpPr>
              <a:spLocks noChangeShapeType="1"/>
            </p:cNvSpPr>
            <p:nvPr/>
          </p:nvSpPr>
          <p:spPr bwMode="auto">
            <a:xfrm flipV="1">
              <a:off x="4747" y="2330"/>
              <a:ext cx="108" cy="1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09" name="Freeform 297"/>
            <p:cNvSpPr>
              <a:spLocks/>
            </p:cNvSpPr>
            <p:nvPr/>
          </p:nvSpPr>
          <p:spPr bwMode="auto">
            <a:xfrm>
              <a:off x="5033" y="1927"/>
              <a:ext cx="224" cy="226"/>
            </a:xfrm>
            <a:custGeom>
              <a:avLst/>
              <a:gdLst>
                <a:gd name="T0" fmla="*/ 224 w 907"/>
                <a:gd name="T1" fmla="*/ 0 h 907"/>
                <a:gd name="T2" fmla="*/ 28 w 907"/>
                <a:gd name="T3" fmla="*/ 198 h 907"/>
                <a:gd name="T4" fmla="*/ 0 w 907"/>
                <a:gd name="T5" fmla="*/ 226 h 9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7" h="907">
                  <a:moveTo>
                    <a:pt x="907" y="0"/>
                  </a:moveTo>
                  <a:lnTo>
                    <a:pt x="114" y="793"/>
                  </a:lnTo>
                  <a:lnTo>
                    <a:pt x="0" y="90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10" name="Line 298"/>
            <p:cNvSpPr>
              <a:spLocks noChangeShapeType="1"/>
            </p:cNvSpPr>
            <p:nvPr/>
          </p:nvSpPr>
          <p:spPr bwMode="auto">
            <a:xfrm flipV="1">
              <a:off x="4808" y="2330"/>
              <a:ext cx="180" cy="18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11" name="Line 299"/>
            <p:cNvSpPr>
              <a:spLocks noChangeShapeType="1"/>
            </p:cNvSpPr>
            <p:nvPr/>
          </p:nvSpPr>
          <p:spPr bwMode="auto">
            <a:xfrm flipV="1">
              <a:off x="5165" y="1988"/>
              <a:ext cx="165" cy="1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12" name="Line 300"/>
            <p:cNvSpPr>
              <a:spLocks noChangeShapeType="1"/>
            </p:cNvSpPr>
            <p:nvPr/>
          </p:nvSpPr>
          <p:spPr bwMode="auto">
            <a:xfrm flipV="1">
              <a:off x="4884" y="2390"/>
              <a:ext cx="177" cy="17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13" name="Line 301"/>
            <p:cNvSpPr>
              <a:spLocks noChangeShapeType="1"/>
            </p:cNvSpPr>
            <p:nvPr/>
          </p:nvSpPr>
          <p:spPr bwMode="auto">
            <a:xfrm flipV="1">
              <a:off x="5299" y="2064"/>
              <a:ext cx="88" cy="8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14" name="Line 302"/>
            <p:cNvSpPr>
              <a:spLocks noChangeShapeType="1"/>
            </p:cNvSpPr>
            <p:nvPr/>
          </p:nvSpPr>
          <p:spPr bwMode="auto">
            <a:xfrm flipV="1">
              <a:off x="5061" y="2330"/>
              <a:ext cx="61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15" name="Freeform 303"/>
            <p:cNvSpPr>
              <a:spLocks/>
            </p:cNvSpPr>
            <p:nvPr/>
          </p:nvSpPr>
          <p:spPr bwMode="auto">
            <a:xfrm>
              <a:off x="4981" y="2330"/>
              <a:ext cx="273" cy="272"/>
            </a:xfrm>
            <a:custGeom>
              <a:avLst/>
              <a:gdLst>
                <a:gd name="T0" fmla="*/ 0 w 1101"/>
                <a:gd name="T1" fmla="*/ 272 h 1100"/>
                <a:gd name="T2" fmla="*/ 80 w 1101"/>
                <a:gd name="T3" fmla="*/ 193 h 1100"/>
                <a:gd name="T4" fmla="*/ 273 w 1101"/>
                <a:gd name="T5" fmla="*/ 0 h 1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1" h="1100">
                  <a:moveTo>
                    <a:pt x="0" y="1100"/>
                  </a:moveTo>
                  <a:lnTo>
                    <a:pt x="322" y="779"/>
                  </a:lnTo>
                  <a:lnTo>
                    <a:pt x="1101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16" name="Line 304"/>
            <p:cNvSpPr>
              <a:spLocks noChangeShapeType="1"/>
            </p:cNvSpPr>
            <p:nvPr/>
          </p:nvSpPr>
          <p:spPr bwMode="auto">
            <a:xfrm flipV="1">
              <a:off x="5110" y="2330"/>
              <a:ext cx="277" cy="2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17" name="Freeform 305"/>
            <p:cNvSpPr>
              <a:spLocks/>
            </p:cNvSpPr>
            <p:nvPr/>
          </p:nvSpPr>
          <p:spPr bwMode="auto">
            <a:xfrm>
              <a:off x="4702" y="1872"/>
              <a:ext cx="718" cy="281"/>
            </a:xfrm>
            <a:custGeom>
              <a:avLst/>
              <a:gdLst>
                <a:gd name="T0" fmla="*/ 715 w 2899"/>
                <a:gd name="T1" fmla="*/ 268 h 1135"/>
                <a:gd name="T2" fmla="*/ 709 w 2899"/>
                <a:gd name="T3" fmla="*/ 251 h 1135"/>
                <a:gd name="T4" fmla="*/ 703 w 2899"/>
                <a:gd name="T5" fmla="*/ 234 h 1135"/>
                <a:gd name="T6" fmla="*/ 696 w 2899"/>
                <a:gd name="T7" fmla="*/ 218 h 1135"/>
                <a:gd name="T8" fmla="*/ 689 w 2899"/>
                <a:gd name="T9" fmla="*/ 202 h 1135"/>
                <a:gd name="T10" fmla="*/ 680 w 2899"/>
                <a:gd name="T11" fmla="*/ 187 h 1135"/>
                <a:gd name="T12" fmla="*/ 671 w 2899"/>
                <a:gd name="T13" fmla="*/ 171 h 1135"/>
                <a:gd name="T14" fmla="*/ 662 w 2899"/>
                <a:gd name="T15" fmla="*/ 157 h 1135"/>
                <a:gd name="T16" fmla="*/ 651 w 2899"/>
                <a:gd name="T17" fmla="*/ 143 h 1135"/>
                <a:gd name="T18" fmla="*/ 640 w 2899"/>
                <a:gd name="T19" fmla="*/ 129 h 1135"/>
                <a:gd name="T20" fmla="*/ 628 w 2899"/>
                <a:gd name="T21" fmla="*/ 116 h 1135"/>
                <a:gd name="T22" fmla="*/ 615 w 2899"/>
                <a:gd name="T23" fmla="*/ 103 h 1135"/>
                <a:gd name="T24" fmla="*/ 602 w 2899"/>
                <a:gd name="T25" fmla="*/ 91 h 1135"/>
                <a:gd name="T26" fmla="*/ 589 w 2899"/>
                <a:gd name="T27" fmla="*/ 80 h 1135"/>
                <a:gd name="T28" fmla="*/ 575 w 2899"/>
                <a:gd name="T29" fmla="*/ 69 h 1135"/>
                <a:gd name="T30" fmla="*/ 560 w 2899"/>
                <a:gd name="T31" fmla="*/ 59 h 1135"/>
                <a:gd name="T32" fmla="*/ 545 w 2899"/>
                <a:gd name="T33" fmla="*/ 50 h 1135"/>
                <a:gd name="T34" fmla="*/ 529 w 2899"/>
                <a:gd name="T35" fmla="*/ 41 h 1135"/>
                <a:gd name="T36" fmla="*/ 514 w 2899"/>
                <a:gd name="T37" fmla="*/ 33 h 1135"/>
                <a:gd name="T38" fmla="*/ 497 w 2899"/>
                <a:gd name="T39" fmla="*/ 27 h 1135"/>
                <a:gd name="T40" fmla="*/ 481 w 2899"/>
                <a:gd name="T41" fmla="*/ 20 h 1135"/>
                <a:gd name="T42" fmla="*/ 464 w 2899"/>
                <a:gd name="T43" fmla="*/ 15 h 1135"/>
                <a:gd name="T44" fmla="*/ 447 w 2899"/>
                <a:gd name="T45" fmla="*/ 10 h 1135"/>
                <a:gd name="T46" fmla="*/ 429 w 2899"/>
                <a:gd name="T47" fmla="*/ 6 h 1135"/>
                <a:gd name="T48" fmla="*/ 412 w 2899"/>
                <a:gd name="T49" fmla="*/ 3 h 1135"/>
                <a:gd name="T50" fmla="*/ 395 w 2899"/>
                <a:gd name="T51" fmla="*/ 1 h 1135"/>
                <a:gd name="T52" fmla="*/ 377 w 2899"/>
                <a:gd name="T53" fmla="*/ 0 h 1135"/>
                <a:gd name="T54" fmla="*/ 359 w 2899"/>
                <a:gd name="T55" fmla="*/ 0 h 1135"/>
                <a:gd name="T56" fmla="*/ 342 w 2899"/>
                <a:gd name="T57" fmla="*/ 0 h 1135"/>
                <a:gd name="T58" fmla="*/ 324 w 2899"/>
                <a:gd name="T59" fmla="*/ 1 h 1135"/>
                <a:gd name="T60" fmla="*/ 306 w 2899"/>
                <a:gd name="T61" fmla="*/ 3 h 1135"/>
                <a:gd name="T62" fmla="*/ 289 w 2899"/>
                <a:gd name="T63" fmla="*/ 6 h 1135"/>
                <a:gd name="T64" fmla="*/ 271 w 2899"/>
                <a:gd name="T65" fmla="*/ 10 h 1135"/>
                <a:gd name="T66" fmla="*/ 255 w 2899"/>
                <a:gd name="T67" fmla="*/ 15 h 1135"/>
                <a:gd name="T68" fmla="*/ 238 w 2899"/>
                <a:gd name="T69" fmla="*/ 20 h 1135"/>
                <a:gd name="T70" fmla="*/ 221 w 2899"/>
                <a:gd name="T71" fmla="*/ 27 h 1135"/>
                <a:gd name="T72" fmla="*/ 205 w 2899"/>
                <a:gd name="T73" fmla="*/ 33 h 1135"/>
                <a:gd name="T74" fmla="*/ 189 w 2899"/>
                <a:gd name="T75" fmla="*/ 41 h 1135"/>
                <a:gd name="T76" fmla="*/ 173 w 2899"/>
                <a:gd name="T77" fmla="*/ 50 h 1135"/>
                <a:gd name="T78" fmla="*/ 158 w 2899"/>
                <a:gd name="T79" fmla="*/ 59 h 1135"/>
                <a:gd name="T80" fmla="*/ 144 w 2899"/>
                <a:gd name="T81" fmla="*/ 69 h 1135"/>
                <a:gd name="T82" fmla="*/ 129 w 2899"/>
                <a:gd name="T83" fmla="*/ 80 h 1135"/>
                <a:gd name="T84" fmla="*/ 116 w 2899"/>
                <a:gd name="T85" fmla="*/ 91 h 1135"/>
                <a:gd name="T86" fmla="*/ 103 w 2899"/>
                <a:gd name="T87" fmla="*/ 103 h 1135"/>
                <a:gd name="T88" fmla="*/ 90 w 2899"/>
                <a:gd name="T89" fmla="*/ 116 h 1135"/>
                <a:gd name="T90" fmla="*/ 79 w 2899"/>
                <a:gd name="T91" fmla="*/ 129 h 1135"/>
                <a:gd name="T92" fmla="*/ 67 w 2899"/>
                <a:gd name="T93" fmla="*/ 143 h 1135"/>
                <a:gd name="T94" fmla="*/ 57 w 2899"/>
                <a:gd name="T95" fmla="*/ 157 h 1135"/>
                <a:gd name="T96" fmla="*/ 47 w 2899"/>
                <a:gd name="T97" fmla="*/ 171 h 1135"/>
                <a:gd name="T98" fmla="*/ 38 w 2899"/>
                <a:gd name="T99" fmla="*/ 187 h 1135"/>
                <a:gd name="T100" fmla="*/ 29 w 2899"/>
                <a:gd name="T101" fmla="*/ 202 h 1135"/>
                <a:gd name="T102" fmla="*/ 22 w 2899"/>
                <a:gd name="T103" fmla="*/ 218 h 1135"/>
                <a:gd name="T104" fmla="*/ 15 w 2899"/>
                <a:gd name="T105" fmla="*/ 234 h 1135"/>
                <a:gd name="T106" fmla="*/ 9 w 2899"/>
                <a:gd name="T107" fmla="*/ 251 h 1135"/>
                <a:gd name="T108" fmla="*/ 3 w 2899"/>
                <a:gd name="T109" fmla="*/ 268 h 113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899" h="1135">
                  <a:moveTo>
                    <a:pt x="2899" y="1135"/>
                  </a:moveTo>
                  <a:lnTo>
                    <a:pt x="2895" y="1118"/>
                  </a:lnTo>
                  <a:lnTo>
                    <a:pt x="2891" y="1100"/>
                  </a:lnTo>
                  <a:lnTo>
                    <a:pt x="2885" y="1083"/>
                  </a:lnTo>
                  <a:lnTo>
                    <a:pt x="2881" y="1066"/>
                  </a:lnTo>
                  <a:lnTo>
                    <a:pt x="2876" y="1049"/>
                  </a:lnTo>
                  <a:lnTo>
                    <a:pt x="2871" y="1032"/>
                  </a:lnTo>
                  <a:lnTo>
                    <a:pt x="2864" y="1015"/>
                  </a:lnTo>
                  <a:lnTo>
                    <a:pt x="2859" y="998"/>
                  </a:lnTo>
                  <a:lnTo>
                    <a:pt x="2852" y="981"/>
                  </a:lnTo>
                  <a:lnTo>
                    <a:pt x="2846" y="964"/>
                  </a:lnTo>
                  <a:lnTo>
                    <a:pt x="2840" y="947"/>
                  </a:lnTo>
                  <a:lnTo>
                    <a:pt x="2833" y="931"/>
                  </a:lnTo>
                  <a:lnTo>
                    <a:pt x="2827" y="914"/>
                  </a:lnTo>
                  <a:lnTo>
                    <a:pt x="2820" y="898"/>
                  </a:lnTo>
                  <a:lnTo>
                    <a:pt x="2812" y="881"/>
                  </a:lnTo>
                  <a:lnTo>
                    <a:pt x="2805" y="865"/>
                  </a:lnTo>
                  <a:lnTo>
                    <a:pt x="2797" y="849"/>
                  </a:lnTo>
                  <a:lnTo>
                    <a:pt x="2790" y="832"/>
                  </a:lnTo>
                  <a:lnTo>
                    <a:pt x="2781" y="817"/>
                  </a:lnTo>
                  <a:lnTo>
                    <a:pt x="2773" y="801"/>
                  </a:lnTo>
                  <a:lnTo>
                    <a:pt x="2765" y="785"/>
                  </a:lnTo>
                  <a:lnTo>
                    <a:pt x="2756" y="770"/>
                  </a:lnTo>
                  <a:lnTo>
                    <a:pt x="2747" y="754"/>
                  </a:lnTo>
                  <a:lnTo>
                    <a:pt x="2739" y="738"/>
                  </a:lnTo>
                  <a:lnTo>
                    <a:pt x="2729" y="723"/>
                  </a:lnTo>
                  <a:lnTo>
                    <a:pt x="2720" y="708"/>
                  </a:lnTo>
                  <a:lnTo>
                    <a:pt x="2710" y="692"/>
                  </a:lnTo>
                  <a:lnTo>
                    <a:pt x="2701" y="678"/>
                  </a:lnTo>
                  <a:lnTo>
                    <a:pt x="2691" y="663"/>
                  </a:lnTo>
                  <a:lnTo>
                    <a:pt x="2682" y="648"/>
                  </a:lnTo>
                  <a:lnTo>
                    <a:pt x="2671" y="633"/>
                  </a:lnTo>
                  <a:lnTo>
                    <a:pt x="2660" y="618"/>
                  </a:lnTo>
                  <a:lnTo>
                    <a:pt x="2650" y="604"/>
                  </a:lnTo>
                  <a:lnTo>
                    <a:pt x="2639" y="589"/>
                  </a:lnTo>
                  <a:lnTo>
                    <a:pt x="2629" y="576"/>
                  </a:lnTo>
                  <a:lnTo>
                    <a:pt x="2618" y="562"/>
                  </a:lnTo>
                  <a:lnTo>
                    <a:pt x="2606" y="548"/>
                  </a:lnTo>
                  <a:lnTo>
                    <a:pt x="2595" y="534"/>
                  </a:lnTo>
                  <a:lnTo>
                    <a:pt x="2583" y="521"/>
                  </a:lnTo>
                  <a:lnTo>
                    <a:pt x="2571" y="507"/>
                  </a:lnTo>
                  <a:lnTo>
                    <a:pt x="2560" y="493"/>
                  </a:lnTo>
                  <a:lnTo>
                    <a:pt x="2548" y="480"/>
                  </a:lnTo>
                  <a:lnTo>
                    <a:pt x="2535" y="467"/>
                  </a:lnTo>
                  <a:lnTo>
                    <a:pt x="2524" y="455"/>
                  </a:lnTo>
                  <a:lnTo>
                    <a:pt x="2511" y="441"/>
                  </a:lnTo>
                  <a:lnTo>
                    <a:pt x="2498" y="429"/>
                  </a:lnTo>
                  <a:lnTo>
                    <a:pt x="2485" y="417"/>
                  </a:lnTo>
                  <a:lnTo>
                    <a:pt x="2473" y="404"/>
                  </a:lnTo>
                  <a:lnTo>
                    <a:pt x="2459" y="392"/>
                  </a:lnTo>
                  <a:lnTo>
                    <a:pt x="2446" y="379"/>
                  </a:lnTo>
                  <a:lnTo>
                    <a:pt x="2432" y="368"/>
                  </a:lnTo>
                  <a:lnTo>
                    <a:pt x="2419" y="356"/>
                  </a:lnTo>
                  <a:lnTo>
                    <a:pt x="2406" y="344"/>
                  </a:lnTo>
                  <a:lnTo>
                    <a:pt x="2392" y="334"/>
                  </a:lnTo>
                  <a:lnTo>
                    <a:pt x="2377" y="322"/>
                  </a:lnTo>
                  <a:lnTo>
                    <a:pt x="2363" y="312"/>
                  </a:lnTo>
                  <a:lnTo>
                    <a:pt x="2350" y="301"/>
                  </a:lnTo>
                  <a:lnTo>
                    <a:pt x="2335" y="289"/>
                  </a:lnTo>
                  <a:lnTo>
                    <a:pt x="2321" y="280"/>
                  </a:lnTo>
                  <a:lnTo>
                    <a:pt x="2306" y="269"/>
                  </a:lnTo>
                  <a:lnTo>
                    <a:pt x="2291" y="258"/>
                  </a:lnTo>
                  <a:lnTo>
                    <a:pt x="2276" y="249"/>
                  </a:lnTo>
                  <a:lnTo>
                    <a:pt x="2261" y="239"/>
                  </a:lnTo>
                  <a:lnTo>
                    <a:pt x="2247" y="230"/>
                  </a:lnTo>
                  <a:lnTo>
                    <a:pt x="2231" y="220"/>
                  </a:lnTo>
                  <a:lnTo>
                    <a:pt x="2216" y="211"/>
                  </a:lnTo>
                  <a:lnTo>
                    <a:pt x="2201" y="201"/>
                  </a:lnTo>
                  <a:lnTo>
                    <a:pt x="2185" y="193"/>
                  </a:lnTo>
                  <a:lnTo>
                    <a:pt x="2169" y="184"/>
                  </a:lnTo>
                  <a:lnTo>
                    <a:pt x="2153" y="176"/>
                  </a:lnTo>
                  <a:lnTo>
                    <a:pt x="2137" y="167"/>
                  </a:lnTo>
                  <a:lnTo>
                    <a:pt x="2121" y="159"/>
                  </a:lnTo>
                  <a:lnTo>
                    <a:pt x="2106" y="151"/>
                  </a:lnTo>
                  <a:lnTo>
                    <a:pt x="2090" y="143"/>
                  </a:lnTo>
                  <a:lnTo>
                    <a:pt x="2074" y="135"/>
                  </a:lnTo>
                  <a:lnTo>
                    <a:pt x="2058" y="128"/>
                  </a:lnTo>
                  <a:lnTo>
                    <a:pt x="2041" y="122"/>
                  </a:lnTo>
                  <a:lnTo>
                    <a:pt x="2025" y="114"/>
                  </a:lnTo>
                  <a:lnTo>
                    <a:pt x="2008" y="108"/>
                  </a:lnTo>
                  <a:lnTo>
                    <a:pt x="1991" y="100"/>
                  </a:lnTo>
                  <a:lnTo>
                    <a:pt x="1975" y="94"/>
                  </a:lnTo>
                  <a:lnTo>
                    <a:pt x="1958" y="88"/>
                  </a:lnTo>
                  <a:lnTo>
                    <a:pt x="1941" y="82"/>
                  </a:lnTo>
                  <a:lnTo>
                    <a:pt x="1924" y="76"/>
                  </a:lnTo>
                  <a:lnTo>
                    <a:pt x="1907" y="71"/>
                  </a:lnTo>
                  <a:lnTo>
                    <a:pt x="1890" y="65"/>
                  </a:lnTo>
                  <a:lnTo>
                    <a:pt x="1873" y="60"/>
                  </a:lnTo>
                  <a:lnTo>
                    <a:pt x="1856" y="56"/>
                  </a:lnTo>
                  <a:lnTo>
                    <a:pt x="1838" y="51"/>
                  </a:lnTo>
                  <a:lnTo>
                    <a:pt x="1821" y="46"/>
                  </a:lnTo>
                  <a:lnTo>
                    <a:pt x="1804" y="42"/>
                  </a:lnTo>
                  <a:lnTo>
                    <a:pt x="1786" y="38"/>
                  </a:lnTo>
                  <a:lnTo>
                    <a:pt x="1769" y="34"/>
                  </a:lnTo>
                  <a:lnTo>
                    <a:pt x="1752" y="30"/>
                  </a:lnTo>
                  <a:lnTo>
                    <a:pt x="1734" y="26"/>
                  </a:lnTo>
                  <a:lnTo>
                    <a:pt x="1717" y="23"/>
                  </a:lnTo>
                  <a:lnTo>
                    <a:pt x="1699" y="20"/>
                  </a:lnTo>
                  <a:lnTo>
                    <a:pt x="1681" y="18"/>
                  </a:lnTo>
                  <a:lnTo>
                    <a:pt x="1664" y="14"/>
                  </a:lnTo>
                  <a:lnTo>
                    <a:pt x="1646" y="12"/>
                  </a:lnTo>
                  <a:lnTo>
                    <a:pt x="1628" y="10"/>
                  </a:lnTo>
                  <a:lnTo>
                    <a:pt x="1611" y="8"/>
                  </a:lnTo>
                  <a:lnTo>
                    <a:pt x="1593" y="6"/>
                  </a:lnTo>
                  <a:lnTo>
                    <a:pt x="1575" y="4"/>
                  </a:lnTo>
                  <a:lnTo>
                    <a:pt x="1557" y="3"/>
                  </a:lnTo>
                  <a:lnTo>
                    <a:pt x="1539" y="2"/>
                  </a:lnTo>
                  <a:lnTo>
                    <a:pt x="1522" y="1"/>
                  </a:lnTo>
                  <a:lnTo>
                    <a:pt x="1504" y="0"/>
                  </a:lnTo>
                  <a:lnTo>
                    <a:pt x="1486" y="0"/>
                  </a:lnTo>
                  <a:lnTo>
                    <a:pt x="1468" y="0"/>
                  </a:lnTo>
                  <a:lnTo>
                    <a:pt x="1450" y="0"/>
                  </a:lnTo>
                  <a:lnTo>
                    <a:pt x="1432" y="0"/>
                  </a:lnTo>
                  <a:lnTo>
                    <a:pt x="1415" y="0"/>
                  </a:lnTo>
                  <a:lnTo>
                    <a:pt x="1397" y="0"/>
                  </a:lnTo>
                  <a:lnTo>
                    <a:pt x="1379" y="1"/>
                  </a:lnTo>
                  <a:lnTo>
                    <a:pt x="1361" y="2"/>
                  </a:lnTo>
                  <a:lnTo>
                    <a:pt x="1343" y="3"/>
                  </a:lnTo>
                  <a:lnTo>
                    <a:pt x="1325" y="4"/>
                  </a:lnTo>
                  <a:lnTo>
                    <a:pt x="1308" y="6"/>
                  </a:lnTo>
                  <a:lnTo>
                    <a:pt x="1290" y="8"/>
                  </a:lnTo>
                  <a:lnTo>
                    <a:pt x="1272" y="10"/>
                  </a:lnTo>
                  <a:lnTo>
                    <a:pt x="1254" y="12"/>
                  </a:lnTo>
                  <a:lnTo>
                    <a:pt x="1237" y="14"/>
                  </a:lnTo>
                  <a:lnTo>
                    <a:pt x="1219" y="18"/>
                  </a:lnTo>
                  <a:lnTo>
                    <a:pt x="1202" y="20"/>
                  </a:lnTo>
                  <a:lnTo>
                    <a:pt x="1184" y="23"/>
                  </a:lnTo>
                  <a:lnTo>
                    <a:pt x="1165" y="26"/>
                  </a:lnTo>
                  <a:lnTo>
                    <a:pt x="1148" y="30"/>
                  </a:lnTo>
                  <a:lnTo>
                    <a:pt x="1130" y="34"/>
                  </a:lnTo>
                  <a:lnTo>
                    <a:pt x="1113" y="38"/>
                  </a:lnTo>
                  <a:lnTo>
                    <a:pt x="1096" y="42"/>
                  </a:lnTo>
                  <a:lnTo>
                    <a:pt x="1078" y="46"/>
                  </a:lnTo>
                  <a:lnTo>
                    <a:pt x="1061" y="51"/>
                  </a:lnTo>
                  <a:lnTo>
                    <a:pt x="1045" y="56"/>
                  </a:lnTo>
                  <a:lnTo>
                    <a:pt x="1028" y="60"/>
                  </a:lnTo>
                  <a:lnTo>
                    <a:pt x="1009" y="65"/>
                  </a:lnTo>
                  <a:lnTo>
                    <a:pt x="993" y="71"/>
                  </a:lnTo>
                  <a:lnTo>
                    <a:pt x="976" y="76"/>
                  </a:lnTo>
                  <a:lnTo>
                    <a:pt x="959" y="82"/>
                  </a:lnTo>
                  <a:lnTo>
                    <a:pt x="943" y="88"/>
                  </a:lnTo>
                  <a:lnTo>
                    <a:pt x="926" y="94"/>
                  </a:lnTo>
                  <a:lnTo>
                    <a:pt x="909" y="100"/>
                  </a:lnTo>
                  <a:lnTo>
                    <a:pt x="892" y="108"/>
                  </a:lnTo>
                  <a:lnTo>
                    <a:pt x="876" y="114"/>
                  </a:lnTo>
                  <a:lnTo>
                    <a:pt x="859" y="122"/>
                  </a:lnTo>
                  <a:lnTo>
                    <a:pt x="843" y="128"/>
                  </a:lnTo>
                  <a:lnTo>
                    <a:pt x="826" y="135"/>
                  </a:lnTo>
                  <a:lnTo>
                    <a:pt x="810" y="143"/>
                  </a:lnTo>
                  <a:lnTo>
                    <a:pt x="794" y="151"/>
                  </a:lnTo>
                  <a:lnTo>
                    <a:pt x="778" y="159"/>
                  </a:lnTo>
                  <a:lnTo>
                    <a:pt x="762" y="167"/>
                  </a:lnTo>
                  <a:lnTo>
                    <a:pt x="746" y="176"/>
                  </a:lnTo>
                  <a:lnTo>
                    <a:pt x="730" y="184"/>
                  </a:lnTo>
                  <a:lnTo>
                    <a:pt x="716" y="193"/>
                  </a:lnTo>
                  <a:lnTo>
                    <a:pt x="700" y="201"/>
                  </a:lnTo>
                  <a:lnTo>
                    <a:pt x="684" y="211"/>
                  </a:lnTo>
                  <a:lnTo>
                    <a:pt x="669" y="220"/>
                  </a:lnTo>
                  <a:lnTo>
                    <a:pt x="654" y="230"/>
                  </a:lnTo>
                  <a:lnTo>
                    <a:pt x="639" y="239"/>
                  </a:lnTo>
                  <a:lnTo>
                    <a:pt x="623" y="249"/>
                  </a:lnTo>
                  <a:lnTo>
                    <a:pt x="608" y="258"/>
                  </a:lnTo>
                  <a:lnTo>
                    <a:pt x="595" y="269"/>
                  </a:lnTo>
                  <a:lnTo>
                    <a:pt x="580" y="280"/>
                  </a:lnTo>
                  <a:lnTo>
                    <a:pt x="565" y="289"/>
                  </a:lnTo>
                  <a:lnTo>
                    <a:pt x="551" y="301"/>
                  </a:lnTo>
                  <a:lnTo>
                    <a:pt x="536" y="312"/>
                  </a:lnTo>
                  <a:lnTo>
                    <a:pt x="522" y="322"/>
                  </a:lnTo>
                  <a:lnTo>
                    <a:pt x="509" y="334"/>
                  </a:lnTo>
                  <a:lnTo>
                    <a:pt x="495" y="344"/>
                  </a:lnTo>
                  <a:lnTo>
                    <a:pt x="481" y="356"/>
                  </a:lnTo>
                  <a:lnTo>
                    <a:pt x="467" y="368"/>
                  </a:lnTo>
                  <a:lnTo>
                    <a:pt x="455" y="379"/>
                  </a:lnTo>
                  <a:lnTo>
                    <a:pt x="441" y="392"/>
                  </a:lnTo>
                  <a:lnTo>
                    <a:pt x="428" y="404"/>
                  </a:lnTo>
                  <a:lnTo>
                    <a:pt x="415" y="417"/>
                  </a:lnTo>
                  <a:lnTo>
                    <a:pt x="403" y="429"/>
                  </a:lnTo>
                  <a:lnTo>
                    <a:pt x="390" y="441"/>
                  </a:lnTo>
                  <a:lnTo>
                    <a:pt x="377" y="455"/>
                  </a:lnTo>
                  <a:lnTo>
                    <a:pt x="364" y="467"/>
                  </a:lnTo>
                  <a:lnTo>
                    <a:pt x="353" y="480"/>
                  </a:lnTo>
                  <a:lnTo>
                    <a:pt x="340" y="493"/>
                  </a:lnTo>
                  <a:lnTo>
                    <a:pt x="328" y="507"/>
                  </a:lnTo>
                  <a:lnTo>
                    <a:pt x="317" y="521"/>
                  </a:lnTo>
                  <a:lnTo>
                    <a:pt x="305" y="534"/>
                  </a:lnTo>
                  <a:lnTo>
                    <a:pt x="294" y="548"/>
                  </a:lnTo>
                  <a:lnTo>
                    <a:pt x="283" y="562"/>
                  </a:lnTo>
                  <a:lnTo>
                    <a:pt x="272" y="576"/>
                  </a:lnTo>
                  <a:lnTo>
                    <a:pt x="260" y="589"/>
                  </a:lnTo>
                  <a:lnTo>
                    <a:pt x="250" y="604"/>
                  </a:lnTo>
                  <a:lnTo>
                    <a:pt x="239" y="618"/>
                  </a:lnTo>
                  <a:lnTo>
                    <a:pt x="229" y="633"/>
                  </a:lnTo>
                  <a:lnTo>
                    <a:pt x="219" y="648"/>
                  </a:lnTo>
                  <a:lnTo>
                    <a:pt x="208" y="663"/>
                  </a:lnTo>
                  <a:lnTo>
                    <a:pt x="199" y="678"/>
                  </a:lnTo>
                  <a:lnTo>
                    <a:pt x="189" y="692"/>
                  </a:lnTo>
                  <a:lnTo>
                    <a:pt x="180" y="708"/>
                  </a:lnTo>
                  <a:lnTo>
                    <a:pt x="170" y="723"/>
                  </a:lnTo>
                  <a:lnTo>
                    <a:pt x="162" y="738"/>
                  </a:lnTo>
                  <a:lnTo>
                    <a:pt x="152" y="754"/>
                  </a:lnTo>
                  <a:lnTo>
                    <a:pt x="144" y="770"/>
                  </a:lnTo>
                  <a:lnTo>
                    <a:pt x="135" y="785"/>
                  </a:lnTo>
                  <a:lnTo>
                    <a:pt x="127" y="801"/>
                  </a:lnTo>
                  <a:lnTo>
                    <a:pt x="118" y="817"/>
                  </a:lnTo>
                  <a:lnTo>
                    <a:pt x="111" y="832"/>
                  </a:lnTo>
                  <a:lnTo>
                    <a:pt x="102" y="849"/>
                  </a:lnTo>
                  <a:lnTo>
                    <a:pt x="95" y="865"/>
                  </a:lnTo>
                  <a:lnTo>
                    <a:pt x="87" y="881"/>
                  </a:lnTo>
                  <a:lnTo>
                    <a:pt x="80" y="898"/>
                  </a:lnTo>
                  <a:lnTo>
                    <a:pt x="74" y="914"/>
                  </a:lnTo>
                  <a:lnTo>
                    <a:pt x="66" y="931"/>
                  </a:lnTo>
                  <a:lnTo>
                    <a:pt x="60" y="947"/>
                  </a:lnTo>
                  <a:lnTo>
                    <a:pt x="54" y="964"/>
                  </a:lnTo>
                  <a:lnTo>
                    <a:pt x="47" y="981"/>
                  </a:lnTo>
                  <a:lnTo>
                    <a:pt x="42" y="998"/>
                  </a:lnTo>
                  <a:lnTo>
                    <a:pt x="35" y="1015"/>
                  </a:lnTo>
                  <a:lnTo>
                    <a:pt x="30" y="1032"/>
                  </a:lnTo>
                  <a:lnTo>
                    <a:pt x="25" y="1049"/>
                  </a:lnTo>
                  <a:lnTo>
                    <a:pt x="20" y="1066"/>
                  </a:lnTo>
                  <a:lnTo>
                    <a:pt x="14" y="1083"/>
                  </a:lnTo>
                  <a:lnTo>
                    <a:pt x="9" y="1100"/>
                  </a:lnTo>
                  <a:lnTo>
                    <a:pt x="5" y="1118"/>
                  </a:lnTo>
                  <a:lnTo>
                    <a:pt x="0" y="113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18" name="Freeform 306"/>
            <p:cNvSpPr>
              <a:spLocks/>
            </p:cNvSpPr>
            <p:nvPr/>
          </p:nvSpPr>
          <p:spPr bwMode="auto">
            <a:xfrm>
              <a:off x="4692" y="2153"/>
              <a:ext cx="10" cy="177"/>
            </a:xfrm>
            <a:custGeom>
              <a:avLst/>
              <a:gdLst>
                <a:gd name="T0" fmla="*/ 10 w 43"/>
                <a:gd name="T1" fmla="*/ 0 h 717"/>
                <a:gd name="T2" fmla="*/ 9 w 43"/>
                <a:gd name="T3" fmla="*/ 4 h 717"/>
                <a:gd name="T4" fmla="*/ 8 w 43"/>
                <a:gd name="T5" fmla="*/ 9 h 717"/>
                <a:gd name="T6" fmla="*/ 7 w 43"/>
                <a:gd name="T7" fmla="*/ 13 h 717"/>
                <a:gd name="T8" fmla="*/ 7 w 43"/>
                <a:gd name="T9" fmla="*/ 18 h 717"/>
                <a:gd name="T10" fmla="*/ 6 w 43"/>
                <a:gd name="T11" fmla="*/ 22 h 717"/>
                <a:gd name="T12" fmla="*/ 5 w 43"/>
                <a:gd name="T13" fmla="*/ 26 h 717"/>
                <a:gd name="T14" fmla="*/ 4 w 43"/>
                <a:gd name="T15" fmla="*/ 31 h 717"/>
                <a:gd name="T16" fmla="*/ 4 w 43"/>
                <a:gd name="T17" fmla="*/ 35 h 717"/>
                <a:gd name="T18" fmla="*/ 3 w 43"/>
                <a:gd name="T19" fmla="*/ 39 h 717"/>
                <a:gd name="T20" fmla="*/ 3 w 43"/>
                <a:gd name="T21" fmla="*/ 44 h 717"/>
                <a:gd name="T22" fmla="*/ 2 w 43"/>
                <a:gd name="T23" fmla="*/ 48 h 717"/>
                <a:gd name="T24" fmla="*/ 1 w 43"/>
                <a:gd name="T25" fmla="*/ 53 h 717"/>
                <a:gd name="T26" fmla="*/ 1 w 43"/>
                <a:gd name="T27" fmla="*/ 57 h 717"/>
                <a:gd name="T28" fmla="*/ 1 w 43"/>
                <a:gd name="T29" fmla="*/ 62 h 717"/>
                <a:gd name="T30" fmla="*/ 0 w 43"/>
                <a:gd name="T31" fmla="*/ 66 h 717"/>
                <a:gd name="T32" fmla="*/ 0 w 43"/>
                <a:gd name="T33" fmla="*/ 71 h 717"/>
                <a:gd name="T34" fmla="*/ 0 w 43"/>
                <a:gd name="T35" fmla="*/ 75 h 717"/>
                <a:gd name="T36" fmla="*/ 0 w 43"/>
                <a:gd name="T37" fmla="*/ 79 h 717"/>
                <a:gd name="T38" fmla="*/ 0 w 43"/>
                <a:gd name="T39" fmla="*/ 84 h 717"/>
                <a:gd name="T40" fmla="*/ 0 w 43"/>
                <a:gd name="T41" fmla="*/ 88 h 717"/>
                <a:gd name="T42" fmla="*/ 0 w 43"/>
                <a:gd name="T43" fmla="*/ 93 h 717"/>
                <a:gd name="T44" fmla="*/ 0 w 43"/>
                <a:gd name="T45" fmla="*/ 98 h 717"/>
                <a:gd name="T46" fmla="*/ 0 w 43"/>
                <a:gd name="T47" fmla="*/ 102 h 717"/>
                <a:gd name="T48" fmla="*/ 0 w 43"/>
                <a:gd name="T49" fmla="*/ 106 h 717"/>
                <a:gd name="T50" fmla="*/ 0 w 43"/>
                <a:gd name="T51" fmla="*/ 111 h 717"/>
                <a:gd name="T52" fmla="*/ 1 w 43"/>
                <a:gd name="T53" fmla="*/ 115 h 717"/>
                <a:gd name="T54" fmla="*/ 1 w 43"/>
                <a:gd name="T55" fmla="*/ 120 h 717"/>
                <a:gd name="T56" fmla="*/ 1 w 43"/>
                <a:gd name="T57" fmla="*/ 124 h 717"/>
                <a:gd name="T58" fmla="*/ 2 w 43"/>
                <a:gd name="T59" fmla="*/ 129 h 717"/>
                <a:gd name="T60" fmla="*/ 3 w 43"/>
                <a:gd name="T61" fmla="*/ 133 h 717"/>
                <a:gd name="T62" fmla="*/ 3 w 43"/>
                <a:gd name="T63" fmla="*/ 138 h 717"/>
                <a:gd name="T64" fmla="*/ 4 w 43"/>
                <a:gd name="T65" fmla="*/ 142 h 717"/>
                <a:gd name="T66" fmla="*/ 4 w 43"/>
                <a:gd name="T67" fmla="*/ 146 h 717"/>
                <a:gd name="T68" fmla="*/ 5 w 43"/>
                <a:gd name="T69" fmla="*/ 151 h 717"/>
                <a:gd name="T70" fmla="*/ 6 w 43"/>
                <a:gd name="T71" fmla="*/ 155 h 717"/>
                <a:gd name="T72" fmla="*/ 7 w 43"/>
                <a:gd name="T73" fmla="*/ 159 h 717"/>
                <a:gd name="T74" fmla="*/ 7 w 43"/>
                <a:gd name="T75" fmla="*/ 164 h 717"/>
                <a:gd name="T76" fmla="*/ 8 w 43"/>
                <a:gd name="T77" fmla="*/ 168 h 717"/>
                <a:gd name="T78" fmla="*/ 9 w 43"/>
                <a:gd name="T79" fmla="*/ 173 h 717"/>
                <a:gd name="T80" fmla="*/ 10 w 43"/>
                <a:gd name="T81" fmla="*/ 177 h 71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3" h="717">
                  <a:moveTo>
                    <a:pt x="43" y="0"/>
                  </a:moveTo>
                  <a:lnTo>
                    <a:pt x="39" y="17"/>
                  </a:lnTo>
                  <a:lnTo>
                    <a:pt x="35" y="35"/>
                  </a:lnTo>
                  <a:lnTo>
                    <a:pt x="32" y="53"/>
                  </a:lnTo>
                  <a:lnTo>
                    <a:pt x="28" y="71"/>
                  </a:lnTo>
                  <a:lnTo>
                    <a:pt x="24" y="88"/>
                  </a:lnTo>
                  <a:lnTo>
                    <a:pt x="21" y="106"/>
                  </a:lnTo>
                  <a:lnTo>
                    <a:pt x="18" y="124"/>
                  </a:lnTo>
                  <a:lnTo>
                    <a:pt x="16" y="142"/>
                  </a:lnTo>
                  <a:lnTo>
                    <a:pt x="13" y="160"/>
                  </a:lnTo>
                  <a:lnTo>
                    <a:pt x="11" y="178"/>
                  </a:lnTo>
                  <a:lnTo>
                    <a:pt x="8" y="196"/>
                  </a:lnTo>
                  <a:lnTo>
                    <a:pt x="6" y="214"/>
                  </a:lnTo>
                  <a:lnTo>
                    <a:pt x="5" y="232"/>
                  </a:lnTo>
                  <a:lnTo>
                    <a:pt x="4" y="250"/>
                  </a:lnTo>
                  <a:lnTo>
                    <a:pt x="2" y="268"/>
                  </a:lnTo>
                  <a:lnTo>
                    <a:pt x="2" y="286"/>
                  </a:lnTo>
                  <a:lnTo>
                    <a:pt x="1" y="304"/>
                  </a:lnTo>
                  <a:lnTo>
                    <a:pt x="0" y="322"/>
                  </a:lnTo>
                  <a:lnTo>
                    <a:pt x="0" y="340"/>
                  </a:lnTo>
                  <a:lnTo>
                    <a:pt x="0" y="358"/>
                  </a:lnTo>
                  <a:lnTo>
                    <a:pt x="0" y="376"/>
                  </a:lnTo>
                  <a:lnTo>
                    <a:pt x="0" y="395"/>
                  </a:lnTo>
                  <a:lnTo>
                    <a:pt x="1" y="413"/>
                  </a:lnTo>
                  <a:lnTo>
                    <a:pt x="2" y="431"/>
                  </a:lnTo>
                  <a:lnTo>
                    <a:pt x="2" y="449"/>
                  </a:lnTo>
                  <a:lnTo>
                    <a:pt x="4" y="467"/>
                  </a:lnTo>
                  <a:lnTo>
                    <a:pt x="5" y="485"/>
                  </a:lnTo>
                  <a:lnTo>
                    <a:pt x="6" y="503"/>
                  </a:lnTo>
                  <a:lnTo>
                    <a:pt x="8" y="521"/>
                  </a:lnTo>
                  <a:lnTo>
                    <a:pt x="11" y="539"/>
                  </a:lnTo>
                  <a:lnTo>
                    <a:pt x="13" y="557"/>
                  </a:lnTo>
                  <a:lnTo>
                    <a:pt x="16" y="575"/>
                  </a:lnTo>
                  <a:lnTo>
                    <a:pt x="18" y="593"/>
                  </a:lnTo>
                  <a:lnTo>
                    <a:pt x="21" y="611"/>
                  </a:lnTo>
                  <a:lnTo>
                    <a:pt x="24" y="628"/>
                  </a:lnTo>
                  <a:lnTo>
                    <a:pt x="28" y="646"/>
                  </a:lnTo>
                  <a:lnTo>
                    <a:pt x="32" y="664"/>
                  </a:lnTo>
                  <a:lnTo>
                    <a:pt x="35" y="682"/>
                  </a:lnTo>
                  <a:lnTo>
                    <a:pt x="39" y="699"/>
                  </a:lnTo>
                  <a:lnTo>
                    <a:pt x="43" y="71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19" name="Freeform 307"/>
            <p:cNvSpPr>
              <a:spLocks/>
            </p:cNvSpPr>
            <p:nvPr/>
          </p:nvSpPr>
          <p:spPr bwMode="auto">
            <a:xfrm>
              <a:off x="4702" y="2330"/>
              <a:ext cx="718" cy="280"/>
            </a:xfrm>
            <a:custGeom>
              <a:avLst/>
              <a:gdLst>
                <a:gd name="T0" fmla="*/ 3 w 2899"/>
                <a:gd name="T1" fmla="*/ 13 h 1135"/>
                <a:gd name="T2" fmla="*/ 9 w 2899"/>
                <a:gd name="T3" fmla="*/ 30 h 1135"/>
                <a:gd name="T4" fmla="*/ 15 w 2899"/>
                <a:gd name="T5" fmla="*/ 46 h 1135"/>
                <a:gd name="T6" fmla="*/ 22 w 2899"/>
                <a:gd name="T7" fmla="*/ 63 h 1135"/>
                <a:gd name="T8" fmla="*/ 29 w 2899"/>
                <a:gd name="T9" fmla="*/ 78 h 1135"/>
                <a:gd name="T10" fmla="*/ 38 w 2899"/>
                <a:gd name="T11" fmla="*/ 94 h 1135"/>
                <a:gd name="T12" fmla="*/ 47 w 2899"/>
                <a:gd name="T13" fmla="*/ 109 h 1135"/>
                <a:gd name="T14" fmla="*/ 57 w 2899"/>
                <a:gd name="T15" fmla="*/ 124 h 1135"/>
                <a:gd name="T16" fmla="*/ 67 w 2899"/>
                <a:gd name="T17" fmla="*/ 138 h 1135"/>
                <a:gd name="T18" fmla="*/ 79 w 2899"/>
                <a:gd name="T19" fmla="*/ 151 h 1135"/>
                <a:gd name="T20" fmla="*/ 90 w 2899"/>
                <a:gd name="T21" fmla="*/ 165 h 1135"/>
                <a:gd name="T22" fmla="*/ 103 w 2899"/>
                <a:gd name="T23" fmla="*/ 177 h 1135"/>
                <a:gd name="T24" fmla="*/ 116 w 2899"/>
                <a:gd name="T25" fmla="*/ 189 h 1135"/>
                <a:gd name="T26" fmla="*/ 129 w 2899"/>
                <a:gd name="T27" fmla="*/ 201 h 1135"/>
                <a:gd name="T28" fmla="*/ 144 w 2899"/>
                <a:gd name="T29" fmla="*/ 211 h 1135"/>
                <a:gd name="T30" fmla="*/ 158 w 2899"/>
                <a:gd name="T31" fmla="*/ 221 h 1135"/>
                <a:gd name="T32" fmla="*/ 173 w 2899"/>
                <a:gd name="T33" fmla="*/ 230 h 1135"/>
                <a:gd name="T34" fmla="*/ 189 w 2899"/>
                <a:gd name="T35" fmla="*/ 239 h 1135"/>
                <a:gd name="T36" fmla="*/ 205 w 2899"/>
                <a:gd name="T37" fmla="*/ 247 h 1135"/>
                <a:gd name="T38" fmla="*/ 221 w 2899"/>
                <a:gd name="T39" fmla="*/ 253 h 1135"/>
                <a:gd name="T40" fmla="*/ 238 w 2899"/>
                <a:gd name="T41" fmla="*/ 260 h 1135"/>
                <a:gd name="T42" fmla="*/ 255 w 2899"/>
                <a:gd name="T43" fmla="*/ 265 h 1135"/>
                <a:gd name="T44" fmla="*/ 271 w 2899"/>
                <a:gd name="T45" fmla="*/ 270 h 1135"/>
                <a:gd name="T46" fmla="*/ 289 w 2899"/>
                <a:gd name="T47" fmla="*/ 274 h 1135"/>
                <a:gd name="T48" fmla="*/ 306 w 2899"/>
                <a:gd name="T49" fmla="*/ 276 h 1135"/>
                <a:gd name="T50" fmla="*/ 324 w 2899"/>
                <a:gd name="T51" fmla="*/ 279 h 1135"/>
                <a:gd name="T52" fmla="*/ 342 w 2899"/>
                <a:gd name="T53" fmla="*/ 280 h 1135"/>
                <a:gd name="T54" fmla="*/ 359 w 2899"/>
                <a:gd name="T55" fmla="*/ 280 h 1135"/>
                <a:gd name="T56" fmla="*/ 377 w 2899"/>
                <a:gd name="T57" fmla="*/ 280 h 1135"/>
                <a:gd name="T58" fmla="*/ 395 w 2899"/>
                <a:gd name="T59" fmla="*/ 279 h 1135"/>
                <a:gd name="T60" fmla="*/ 412 w 2899"/>
                <a:gd name="T61" fmla="*/ 276 h 1135"/>
                <a:gd name="T62" fmla="*/ 429 w 2899"/>
                <a:gd name="T63" fmla="*/ 274 h 1135"/>
                <a:gd name="T64" fmla="*/ 447 w 2899"/>
                <a:gd name="T65" fmla="*/ 270 h 1135"/>
                <a:gd name="T66" fmla="*/ 464 w 2899"/>
                <a:gd name="T67" fmla="*/ 265 h 1135"/>
                <a:gd name="T68" fmla="*/ 481 w 2899"/>
                <a:gd name="T69" fmla="*/ 260 h 1135"/>
                <a:gd name="T70" fmla="*/ 497 w 2899"/>
                <a:gd name="T71" fmla="*/ 253 h 1135"/>
                <a:gd name="T72" fmla="*/ 514 w 2899"/>
                <a:gd name="T73" fmla="*/ 247 h 1135"/>
                <a:gd name="T74" fmla="*/ 529 w 2899"/>
                <a:gd name="T75" fmla="*/ 239 h 1135"/>
                <a:gd name="T76" fmla="*/ 545 w 2899"/>
                <a:gd name="T77" fmla="*/ 230 h 1135"/>
                <a:gd name="T78" fmla="*/ 560 w 2899"/>
                <a:gd name="T79" fmla="*/ 221 h 1135"/>
                <a:gd name="T80" fmla="*/ 575 w 2899"/>
                <a:gd name="T81" fmla="*/ 211 h 1135"/>
                <a:gd name="T82" fmla="*/ 589 w 2899"/>
                <a:gd name="T83" fmla="*/ 201 h 1135"/>
                <a:gd name="T84" fmla="*/ 602 w 2899"/>
                <a:gd name="T85" fmla="*/ 189 h 1135"/>
                <a:gd name="T86" fmla="*/ 615 w 2899"/>
                <a:gd name="T87" fmla="*/ 177 h 1135"/>
                <a:gd name="T88" fmla="*/ 628 w 2899"/>
                <a:gd name="T89" fmla="*/ 165 h 1135"/>
                <a:gd name="T90" fmla="*/ 640 w 2899"/>
                <a:gd name="T91" fmla="*/ 151 h 1135"/>
                <a:gd name="T92" fmla="*/ 651 w 2899"/>
                <a:gd name="T93" fmla="*/ 138 h 1135"/>
                <a:gd name="T94" fmla="*/ 662 w 2899"/>
                <a:gd name="T95" fmla="*/ 124 h 1135"/>
                <a:gd name="T96" fmla="*/ 671 w 2899"/>
                <a:gd name="T97" fmla="*/ 109 h 1135"/>
                <a:gd name="T98" fmla="*/ 680 w 2899"/>
                <a:gd name="T99" fmla="*/ 94 h 1135"/>
                <a:gd name="T100" fmla="*/ 689 w 2899"/>
                <a:gd name="T101" fmla="*/ 78 h 1135"/>
                <a:gd name="T102" fmla="*/ 696 w 2899"/>
                <a:gd name="T103" fmla="*/ 63 h 1135"/>
                <a:gd name="T104" fmla="*/ 703 w 2899"/>
                <a:gd name="T105" fmla="*/ 46 h 1135"/>
                <a:gd name="T106" fmla="*/ 709 w 2899"/>
                <a:gd name="T107" fmla="*/ 30 h 1135"/>
                <a:gd name="T108" fmla="*/ 715 w 2899"/>
                <a:gd name="T109" fmla="*/ 13 h 113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899" h="1135">
                  <a:moveTo>
                    <a:pt x="0" y="0"/>
                  </a:moveTo>
                  <a:lnTo>
                    <a:pt x="5" y="17"/>
                  </a:lnTo>
                  <a:lnTo>
                    <a:pt x="9" y="35"/>
                  </a:lnTo>
                  <a:lnTo>
                    <a:pt x="14" y="52"/>
                  </a:lnTo>
                  <a:lnTo>
                    <a:pt x="20" y="69"/>
                  </a:lnTo>
                  <a:lnTo>
                    <a:pt x="25" y="86"/>
                  </a:lnTo>
                  <a:lnTo>
                    <a:pt x="30" y="103"/>
                  </a:lnTo>
                  <a:lnTo>
                    <a:pt x="35" y="120"/>
                  </a:lnTo>
                  <a:lnTo>
                    <a:pt x="42" y="137"/>
                  </a:lnTo>
                  <a:lnTo>
                    <a:pt x="47" y="154"/>
                  </a:lnTo>
                  <a:lnTo>
                    <a:pt x="54" y="171"/>
                  </a:lnTo>
                  <a:lnTo>
                    <a:pt x="60" y="187"/>
                  </a:lnTo>
                  <a:lnTo>
                    <a:pt x="66" y="204"/>
                  </a:lnTo>
                  <a:lnTo>
                    <a:pt x="74" y="221"/>
                  </a:lnTo>
                  <a:lnTo>
                    <a:pt x="80" y="237"/>
                  </a:lnTo>
                  <a:lnTo>
                    <a:pt x="87" y="254"/>
                  </a:lnTo>
                  <a:lnTo>
                    <a:pt x="95" y="270"/>
                  </a:lnTo>
                  <a:lnTo>
                    <a:pt x="102" y="285"/>
                  </a:lnTo>
                  <a:lnTo>
                    <a:pt x="111" y="301"/>
                  </a:lnTo>
                  <a:lnTo>
                    <a:pt x="118" y="317"/>
                  </a:lnTo>
                  <a:lnTo>
                    <a:pt x="127" y="333"/>
                  </a:lnTo>
                  <a:lnTo>
                    <a:pt x="135" y="349"/>
                  </a:lnTo>
                  <a:lnTo>
                    <a:pt x="144" y="365"/>
                  </a:lnTo>
                  <a:lnTo>
                    <a:pt x="152" y="381"/>
                  </a:lnTo>
                  <a:lnTo>
                    <a:pt x="162" y="396"/>
                  </a:lnTo>
                  <a:lnTo>
                    <a:pt x="170" y="412"/>
                  </a:lnTo>
                  <a:lnTo>
                    <a:pt x="180" y="427"/>
                  </a:lnTo>
                  <a:lnTo>
                    <a:pt x="189" y="442"/>
                  </a:lnTo>
                  <a:lnTo>
                    <a:pt x="199" y="457"/>
                  </a:lnTo>
                  <a:lnTo>
                    <a:pt x="208" y="472"/>
                  </a:lnTo>
                  <a:lnTo>
                    <a:pt x="219" y="487"/>
                  </a:lnTo>
                  <a:lnTo>
                    <a:pt x="229" y="502"/>
                  </a:lnTo>
                  <a:lnTo>
                    <a:pt x="239" y="516"/>
                  </a:lnTo>
                  <a:lnTo>
                    <a:pt x="250" y="531"/>
                  </a:lnTo>
                  <a:lnTo>
                    <a:pt x="260" y="544"/>
                  </a:lnTo>
                  <a:lnTo>
                    <a:pt x="272" y="559"/>
                  </a:lnTo>
                  <a:lnTo>
                    <a:pt x="283" y="573"/>
                  </a:lnTo>
                  <a:lnTo>
                    <a:pt x="294" y="587"/>
                  </a:lnTo>
                  <a:lnTo>
                    <a:pt x="305" y="601"/>
                  </a:lnTo>
                  <a:lnTo>
                    <a:pt x="317" y="614"/>
                  </a:lnTo>
                  <a:lnTo>
                    <a:pt x="328" y="628"/>
                  </a:lnTo>
                  <a:lnTo>
                    <a:pt x="340" y="641"/>
                  </a:lnTo>
                  <a:lnTo>
                    <a:pt x="353" y="655"/>
                  </a:lnTo>
                  <a:lnTo>
                    <a:pt x="364" y="667"/>
                  </a:lnTo>
                  <a:lnTo>
                    <a:pt x="377" y="680"/>
                  </a:lnTo>
                  <a:lnTo>
                    <a:pt x="390" y="693"/>
                  </a:lnTo>
                  <a:lnTo>
                    <a:pt x="403" y="706"/>
                  </a:lnTo>
                  <a:lnTo>
                    <a:pt x="415" y="718"/>
                  </a:lnTo>
                  <a:lnTo>
                    <a:pt x="428" y="731"/>
                  </a:lnTo>
                  <a:lnTo>
                    <a:pt x="441" y="743"/>
                  </a:lnTo>
                  <a:lnTo>
                    <a:pt x="455" y="754"/>
                  </a:lnTo>
                  <a:lnTo>
                    <a:pt x="467" y="767"/>
                  </a:lnTo>
                  <a:lnTo>
                    <a:pt x="481" y="779"/>
                  </a:lnTo>
                  <a:lnTo>
                    <a:pt x="495" y="789"/>
                  </a:lnTo>
                  <a:lnTo>
                    <a:pt x="509" y="801"/>
                  </a:lnTo>
                  <a:lnTo>
                    <a:pt x="522" y="813"/>
                  </a:lnTo>
                  <a:lnTo>
                    <a:pt x="536" y="823"/>
                  </a:lnTo>
                  <a:lnTo>
                    <a:pt x="551" y="834"/>
                  </a:lnTo>
                  <a:lnTo>
                    <a:pt x="565" y="845"/>
                  </a:lnTo>
                  <a:lnTo>
                    <a:pt x="580" y="855"/>
                  </a:lnTo>
                  <a:lnTo>
                    <a:pt x="595" y="866"/>
                  </a:lnTo>
                  <a:lnTo>
                    <a:pt x="608" y="876"/>
                  </a:lnTo>
                  <a:lnTo>
                    <a:pt x="623" y="886"/>
                  </a:lnTo>
                  <a:lnTo>
                    <a:pt x="639" y="896"/>
                  </a:lnTo>
                  <a:lnTo>
                    <a:pt x="654" y="905"/>
                  </a:lnTo>
                  <a:lnTo>
                    <a:pt x="669" y="915"/>
                  </a:lnTo>
                  <a:lnTo>
                    <a:pt x="684" y="924"/>
                  </a:lnTo>
                  <a:lnTo>
                    <a:pt x="700" y="933"/>
                  </a:lnTo>
                  <a:lnTo>
                    <a:pt x="716" y="942"/>
                  </a:lnTo>
                  <a:lnTo>
                    <a:pt x="730" y="951"/>
                  </a:lnTo>
                  <a:lnTo>
                    <a:pt x="746" y="959"/>
                  </a:lnTo>
                  <a:lnTo>
                    <a:pt x="762" y="968"/>
                  </a:lnTo>
                  <a:lnTo>
                    <a:pt x="778" y="976"/>
                  </a:lnTo>
                  <a:lnTo>
                    <a:pt x="794" y="984"/>
                  </a:lnTo>
                  <a:lnTo>
                    <a:pt x="810" y="991"/>
                  </a:lnTo>
                  <a:lnTo>
                    <a:pt x="826" y="1000"/>
                  </a:lnTo>
                  <a:lnTo>
                    <a:pt x="843" y="1007"/>
                  </a:lnTo>
                  <a:lnTo>
                    <a:pt x="859" y="1013"/>
                  </a:lnTo>
                  <a:lnTo>
                    <a:pt x="876" y="1021"/>
                  </a:lnTo>
                  <a:lnTo>
                    <a:pt x="892" y="1027"/>
                  </a:lnTo>
                  <a:lnTo>
                    <a:pt x="909" y="1033"/>
                  </a:lnTo>
                  <a:lnTo>
                    <a:pt x="926" y="1040"/>
                  </a:lnTo>
                  <a:lnTo>
                    <a:pt x="943" y="1046"/>
                  </a:lnTo>
                  <a:lnTo>
                    <a:pt x="959" y="1053"/>
                  </a:lnTo>
                  <a:lnTo>
                    <a:pt x="976" y="1058"/>
                  </a:lnTo>
                  <a:lnTo>
                    <a:pt x="993" y="1064"/>
                  </a:lnTo>
                  <a:lnTo>
                    <a:pt x="1009" y="1070"/>
                  </a:lnTo>
                  <a:lnTo>
                    <a:pt x="1028" y="1075"/>
                  </a:lnTo>
                  <a:lnTo>
                    <a:pt x="1045" y="1079"/>
                  </a:lnTo>
                  <a:lnTo>
                    <a:pt x="1061" y="1084"/>
                  </a:lnTo>
                  <a:lnTo>
                    <a:pt x="1078" y="1089"/>
                  </a:lnTo>
                  <a:lnTo>
                    <a:pt x="1096" y="1093"/>
                  </a:lnTo>
                  <a:lnTo>
                    <a:pt x="1113" y="1097"/>
                  </a:lnTo>
                  <a:lnTo>
                    <a:pt x="1130" y="1101"/>
                  </a:lnTo>
                  <a:lnTo>
                    <a:pt x="1148" y="1105"/>
                  </a:lnTo>
                  <a:lnTo>
                    <a:pt x="1165" y="1109"/>
                  </a:lnTo>
                  <a:lnTo>
                    <a:pt x="1184" y="1112"/>
                  </a:lnTo>
                  <a:lnTo>
                    <a:pt x="1202" y="1115"/>
                  </a:lnTo>
                  <a:lnTo>
                    <a:pt x="1219" y="1117"/>
                  </a:lnTo>
                  <a:lnTo>
                    <a:pt x="1237" y="1120"/>
                  </a:lnTo>
                  <a:lnTo>
                    <a:pt x="1254" y="1123"/>
                  </a:lnTo>
                  <a:lnTo>
                    <a:pt x="1272" y="1125"/>
                  </a:lnTo>
                  <a:lnTo>
                    <a:pt x="1290" y="1127"/>
                  </a:lnTo>
                  <a:lnTo>
                    <a:pt x="1308" y="1129"/>
                  </a:lnTo>
                  <a:lnTo>
                    <a:pt x="1325" y="1130"/>
                  </a:lnTo>
                  <a:lnTo>
                    <a:pt x="1343" y="1132"/>
                  </a:lnTo>
                  <a:lnTo>
                    <a:pt x="1361" y="1133"/>
                  </a:lnTo>
                  <a:lnTo>
                    <a:pt x="1379" y="1134"/>
                  </a:lnTo>
                  <a:lnTo>
                    <a:pt x="1397" y="1134"/>
                  </a:lnTo>
                  <a:lnTo>
                    <a:pt x="1415" y="1135"/>
                  </a:lnTo>
                  <a:lnTo>
                    <a:pt x="1432" y="1135"/>
                  </a:lnTo>
                  <a:lnTo>
                    <a:pt x="1450" y="1135"/>
                  </a:lnTo>
                  <a:lnTo>
                    <a:pt x="1468" y="1135"/>
                  </a:lnTo>
                  <a:lnTo>
                    <a:pt x="1486" y="1135"/>
                  </a:lnTo>
                  <a:lnTo>
                    <a:pt x="1504" y="1134"/>
                  </a:lnTo>
                  <a:lnTo>
                    <a:pt x="1522" y="1134"/>
                  </a:lnTo>
                  <a:lnTo>
                    <a:pt x="1539" y="1133"/>
                  </a:lnTo>
                  <a:lnTo>
                    <a:pt x="1557" y="1132"/>
                  </a:lnTo>
                  <a:lnTo>
                    <a:pt x="1575" y="1130"/>
                  </a:lnTo>
                  <a:lnTo>
                    <a:pt x="1593" y="1129"/>
                  </a:lnTo>
                  <a:lnTo>
                    <a:pt x="1611" y="1127"/>
                  </a:lnTo>
                  <a:lnTo>
                    <a:pt x="1628" y="1125"/>
                  </a:lnTo>
                  <a:lnTo>
                    <a:pt x="1646" y="1123"/>
                  </a:lnTo>
                  <a:lnTo>
                    <a:pt x="1664" y="1120"/>
                  </a:lnTo>
                  <a:lnTo>
                    <a:pt x="1681" y="1117"/>
                  </a:lnTo>
                  <a:lnTo>
                    <a:pt x="1699" y="1115"/>
                  </a:lnTo>
                  <a:lnTo>
                    <a:pt x="1717" y="1112"/>
                  </a:lnTo>
                  <a:lnTo>
                    <a:pt x="1734" y="1109"/>
                  </a:lnTo>
                  <a:lnTo>
                    <a:pt x="1752" y="1105"/>
                  </a:lnTo>
                  <a:lnTo>
                    <a:pt x="1769" y="1101"/>
                  </a:lnTo>
                  <a:lnTo>
                    <a:pt x="1786" y="1097"/>
                  </a:lnTo>
                  <a:lnTo>
                    <a:pt x="1804" y="1093"/>
                  </a:lnTo>
                  <a:lnTo>
                    <a:pt x="1821" y="1089"/>
                  </a:lnTo>
                  <a:lnTo>
                    <a:pt x="1838" y="1084"/>
                  </a:lnTo>
                  <a:lnTo>
                    <a:pt x="1856" y="1079"/>
                  </a:lnTo>
                  <a:lnTo>
                    <a:pt x="1873" y="1075"/>
                  </a:lnTo>
                  <a:lnTo>
                    <a:pt x="1890" y="1070"/>
                  </a:lnTo>
                  <a:lnTo>
                    <a:pt x="1907" y="1064"/>
                  </a:lnTo>
                  <a:lnTo>
                    <a:pt x="1924" y="1058"/>
                  </a:lnTo>
                  <a:lnTo>
                    <a:pt x="1941" y="1053"/>
                  </a:lnTo>
                  <a:lnTo>
                    <a:pt x="1958" y="1046"/>
                  </a:lnTo>
                  <a:lnTo>
                    <a:pt x="1975" y="1040"/>
                  </a:lnTo>
                  <a:lnTo>
                    <a:pt x="1991" y="1033"/>
                  </a:lnTo>
                  <a:lnTo>
                    <a:pt x="2008" y="1027"/>
                  </a:lnTo>
                  <a:lnTo>
                    <a:pt x="2025" y="1021"/>
                  </a:lnTo>
                  <a:lnTo>
                    <a:pt x="2041" y="1013"/>
                  </a:lnTo>
                  <a:lnTo>
                    <a:pt x="2058" y="1007"/>
                  </a:lnTo>
                  <a:lnTo>
                    <a:pt x="2074" y="1000"/>
                  </a:lnTo>
                  <a:lnTo>
                    <a:pt x="2090" y="991"/>
                  </a:lnTo>
                  <a:lnTo>
                    <a:pt x="2106" y="984"/>
                  </a:lnTo>
                  <a:lnTo>
                    <a:pt x="2121" y="976"/>
                  </a:lnTo>
                  <a:lnTo>
                    <a:pt x="2137" y="968"/>
                  </a:lnTo>
                  <a:lnTo>
                    <a:pt x="2153" y="959"/>
                  </a:lnTo>
                  <a:lnTo>
                    <a:pt x="2169" y="951"/>
                  </a:lnTo>
                  <a:lnTo>
                    <a:pt x="2185" y="942"/>
                  </a:lnTo>
                  <a:lnTo>
                    <a:pt x="2201" y="933"/>
                  </a:lnTo>
                  <a:lnTo>
                    <a:pt x="2216" y="924"/>
                  </a:lnTo>
                  <a:lnTo>
                    <a:pt x="2231" y="915"/>
                  </a:lnTo>
                  <a:lnTo>
                    <a:pt x="2247" y="905"/>
                  </a:lnTo>
                  <a:lnTo>
                    <a:pt x="2261" y="896"/>
                  </a:lnTo>
                  <a:lnTo>
                    <a:pt x="2276" y="886"/>
                  </a:lnTo>
                  <a:lnTo>
                    <a:pt x="2291" y="876"/>
                  </a:lnTo>
                  <a:lnTo>
                    <a:pt x="2306" y="866"/>
                  </a:lnTo>
                  <a:lnTo>
                    <a:pt x="2321" y="855"/>
                  </a:lnTo>
                  <a:lnTo>
                    <a:pt x="2335" y="845"/>
                  </a:lnTo>
                  <a:lnTo>
                    <a:pt x="2350" y="834"/>
                  </a:lnTo>
                  <a:lnTo>
                    <a:pt x="2363" y="823"/>
                  </a:lnTo>
                  <a:lnTo>
                    <a:pt x="2377" y="813"/>
                  </a:lnTo>
                  <a:lnTo>
                    <a:pt x="2392" y="801"/>
                  </a:lnTo>
                  <a:lnTo>
                    <a:pt x="2406" y="789"/>
                  </a:lnTo>
                  <a:lnTo>
                    <a:pt x="2419" y="779"/>
                  </a:lnTo>
                  <a:lnTo>
                    <a:pt x="2432" y="767"/>
                  </a:lnTo>
                  <a:lnTo>
                    <a:pt x="2446" y="754"/>
                  </a:lnTo>
                  <a:lnTo>
                    <a:pt x="2459" y="743"/>
                  </a:lnTo>
                  <a:lnTo>
                    <a:pt x="2473" y="731"/>
                  </a:lnTo>
                  <a:lnTo>
                    <a:pt x="2485" y="718"/>
                  </a:lnTo>
                  <a:lnTo>
                    <a:pt x="2498" y="706"/>
                  </a:lnTo>
                  <a:lnTo>
                    <a:pt x="2511" y="693"/>
                  </a:lnTo>
                  <a:lnTo>
                    <a:pt x="2524" y="680"/>
                  </a:lnTo>
                  <a:lnTo>
                    <a:pt x="2535" y="667"/>
                  </a:lnTo>
                  <a:lnTo>
                    <a:pt x="2548" y="655"/>
                  </a:lnTo>
                  <a:lnTo>
                    <a:pt x="2560" y="641"/>
                  </a:lnTo>
                  <a:lnTo>
                    <a:pt x="2571" y="628"/>
                  </a:lnTo>
                  <a:lnTo>
                    <a:pt x="2583" y="614"/>
                  </a:lnTo>
                  <a:lnTo>
                    <a:pt x="2595" y="601"/>
                  </a:lnTo>
                  <a:lnTo>
                    <a:pt x="2606" y="587"/>
                  </a:lnTo>
                  <a:lnTo>
                    <a:pt x="2618" y="573"/>
                  </a:lnTo>
                  <a:lnTo>
                    <a:pt x="2629" y="559"/>
                  </a:lnTo>
                  <a:lnTo>
                    <a:pt x="2639" y="544"/>
                  </a:lnTo>
                  <a:lnTo>
                    <a:pt x="2650" y="531"/>
                  </a:lnTo>
                  <a:lnTo>
                    <a:pt x="2660" y="516"/>
                  </a:lnTo>
                  <a:lnTo>
                    <a:pt x="2671" y="502"/>
                  </a:lnTo>
                  <a:lnTo>
                    <a:pt x="2682" y="487"/>
                  </a:lnTo>
                  <a:lnTo>
                    <a:pt x="2691" y="472"/>
                  </a:lnTo>
                  <a:lnTo>
                    <a:pt x="2701" y="457"/>
                  </a:lnTo>
                  <a:lnTo>
                    <a:pt x="2710" y="442"/>
                  </a:lnTo>
                  <a:lnTo>
                    <a:pt x="2720" y="427"/>
                  </a:lnTo>
                  <a:lnTo>
                    <a:pt x="2729" y="412"/>
                  </a:lnTo>
                  <a:lnTo>
                    <a:pt x="2739" y="396"/>
                  </a:lnTo>
                  <a:lnTo>
                    <a:pt x="2747" y="381"/>
                  </a:lnTo>
                  <a:lnTo>
                    <a:pt x="2756" y="365"/>
                  </a:lnTo>
                  <a:lnTo>
                    <a:pt x="2765" y="349"/>
                  </a:lnTo>
                  <a:lnTo>
                    <a:pt x="2773" y="333"/>
                  </a:lnTo>
                  <a:lnTo>
                    <a:pt x="2781" y="317"/>
                  </a:lnTo>
                  <a:lnTo>
                    <a:pt x="2790" y="301"/>
                  </a:lnTo>
                  <a:lnTo>
                    <a:pt x="2797" y="285"/>
                  </a:lnTo>
                  <a:lnTo>
                    <a:pt x="2805" y="270"/>
                  </a:lnTo>
                  <a:lnTo>
                    <a:pt x="2812" y="254"/>
                  </a:lnTo>
                  <a:lnTo>
                    <a:pt x="2820" y="237"/>
                  </a:lnTo>
                  <a:lnTo>
                    <a:pt x="2827" y="221"/>
                  </a:lnTo>
                  <a:lnTo>
                    <a:pt x="2833" y="204"/>
                  </a:lnTo>
                  <a:lnTo>
                    <a:pt x="2840" y="187"/>
                  </a:lnTo>
                  <a:lnTo>
                    <a:pt x="2846" y="171"/>
                  </a:lnTo>
                  <a:lnTo>
                    <a:pt x="2852" y="154"/>
                  </a:lnTo>
                  <a:lnTo>
                    <a:pt x="2859" y="137"/>
                  </a:lnTo>
                  <a:lnTo>
                    <a:pt x="2864" y="120"/>
                  </a:lnTo>
                  <a:lnTo>
                    <a:pt x="2871" y="103"/>
                  </a:lnTo>
                  <a:lnTo>
                    <a:pt x="2876" y="86"/>
                  </a:lnTo>
                  <a:lnTo>
                    <a:pt x="2881" y="69"/>
                  </a:lnTo>
                  <a:lnTo>
                    <a:pt x="2885" y="52"/>
                  </a:lnTo>
                  <a:lnTo>
                    <a:pt x="2891" y="35"/>
                  </a:lnTo>
                  <a:lnTo>
                    <a:pt x="2895" y="17"/>
                  </a:lnTo>
                  <a:lnTo>
                    <a:pt x="2899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320" name="Freeform 308"/>
            <p:cNvSpPr>
              <a:spLocks/>
            </p:cNvSpPr>
            <p:nvPr/>
          </p:nvSpPr>
          <p:spPr bwMode="auto">
            <a:xfrm>
              <a:off x="5420" y="2153"/>
              <a:ext cx="12" cy="177"/>
            </a:xfrm>
            <a:custGeom>
              <a:avLst/>
              <a:gdLst>
                <a:gd name="T0" fmla="*/ 0 w 45"/>
                <a:gd name="T1" fmla="*/ 177 h 717"/>
                <a:gd name="T2" fmla="*/ 1 w 45"/>
                <a:gd name="T3" fmla="*/ 173 h 717"/>
                <a:gd name="T4" fmla="*/ 2 w 45"/>
                <a:gd name="T5" fmla="*/ 168 h 717"/>
                <a:gd name="T6" fmla="*/ 3 w 45"/>
                <a:gd name="T7" fmla="*/ 164 h 717"/>
                <a:gd name="T8" fmla="*/ 4 w 45"/>
                <a:gd name="T9" fmla="*/ 159 h 717"/>
                <a:gd name="T10" fmla="*/ 5 w 45"/>
                <a:gd name="T11" fmla="*/ 155 h 717"/>
                <a:gd name="T12" fmla="*/ 6 w 45"/>
                <a:gd name="T13" fmla="*/ 151 h 717"/>
                <a:gd name="T14" fmla="*/ 7 w 45"/>
                <a:gd name="T15" fmla="*/ 146 h 717"/>
                <a:gd name="T16" fmla="*/ 8 w 45"/>
                <a:gd name="T17" fmla="*/ 142 h 717"/>
                <a:gd name="T18" fmla="*/ 8 w 45"/>
                <a:gd name="T19" fmla="*/ 138 h 717"/>
                <a:gd name="T20" fmla="*/ 9 w 45"/>
                <a:gd name="T21" fmla="*/ 133 h 717"/>
                <a:gd name="T22" fmla="*/ 9 w 45"/>
                <a:gd name="T23" fmla="*/ 129 h 717"/>
                <a:gd name="T24" fmla="*/ 10 w 45"/>
                <a:gd name="T25" fmla="*/ 124 h 717"/>
                <a:gd name="T26" fmla="*/ 10 w 45"/>
                <a:gd name="T27" fmla="*/ 120 h 717"/>
                <a:gd name="T28" fmla="*/ 11 w 45"/>
                <a:gd name="T29" fmla="*/ 115 h 717"/>
                <a:gd name="T30" fmla="*/ 11 w 45"/>
                <a:gd name="T31" fmla="*/ 111 h 717"/>
                <a:gd name="T32" fmla="*/ 11 w 45"/>
                <a:gd name="T33" fmla="*/ 106 h 717"/>
                <a:gd name="T34" fmla="*/ 12 w 45"/>
                <a:gd name="T35" fmla="*/ 102 h 717"/>
                <a:gd name="T36" fmla="*/ 12 w 45"/>
                <a:gd name="T37" fmla="*/ 98 h 717"/>
                <a:gd name="T38" fmla="*/ 12 w 45"/>
                <a:gd name="T39" fmla="*/ 93 h 717"/>
                <a:gd name="T40" fmla="*/ 12 w 45"/>
                <a:gd name="T41" fmla="*/ 88 h 717"/>
                <a:gd name="T42" fmla="*/ 12 w 45"/>
                <a:gd name="T43" fmla="*/ 84 h 717"/>
                <a:gd name="T44" fmla="*/ 12 w 45"/>
                <a:gd name="T45" fmla="*/ 79 h 717"/>
                <a:gd name="T46" fmla="*/ 12 w 45"/>
                <a:gd name="T47" fmla="*/ 75 h 717"/>
                <a:gd name="T48" fmla="*/ 11 w 45"/>
                <a:gd name="T49" fmla="*/ 71 h 717"/>
                <a:gd name="T50" fmla="*/ 11 w 45"/>
                <a:gd name="T51" fmla="*/ 66 h 717"/>
                <a:gd name="T52" fmla="*/ 11 w 45"/>
                <a:gd name="T53" fmla="*/ 62 h 717"/>
                <a:gd name="T54" fmla="*/ 10 w 45"/>
                <a:gd name="T55" fmla="*/ 57 h 717"/>
                <a:gd name="T56" fmla="*/ 10 w 45"/>
                <a:gd name="T57" fmla="*/ 53 h 717"/>
                <a:gd name="T58" fmla="*/ 9 w 45"/>
                <a:gd name="T59" fmla="*/ 48 h 717"/>
                <a:gd name="T60" fmla="*/ 9 w 45"/>
                <a:gd name="T61" fmla="*/ 44 h 717"/>
                <a:gd name="T62" fmla="*/ 8 w 45"/>
                <a:gd name="T63" fmla="*/ 39 h 717"/>
                <a:gd name="T64" fmla="*/ 8 w 45"/>
                <a:gd name="T65" fmla="*/ 35 h 717"/>
                <a:gd name="T66" fmla="*/ 7 w 45"/>
                <a:gd name="T67" fmla="*/ 31 h 717"/>
                <a:gd name="T68" fmla="*/ 6 w 45"/>
                <a:gd name="T69" fmla="*/ 26 h 717"/>
                <a:gd name="T70" fmla="*/ 5 w 45"/>
                <a:gd name="T71" fmla="*/ 22 h 717"/>
                <a:gd name="T72" fmla="*/ 4 w 45"/>
                <a:gd name="T73" fmla="*/ 18 h 717"/>
                <a:gd name="T74" fmla="*/ 3 w 45"/>
                <a:gd name="T75" fmla="*/ 13 h 717"/>
                <a:gd name="T76" fmla="*/ 2 w 45"/>
                <a:gd name="T77" fmla="*/ 9 h 717"/>
                <a:gd name="T78" fmla="*/ 1 w 45"/>
                <a:gd name="T79" fmla="*/ 4 h 717"/>
                <a:gd name="T80" fmla="*/ 0 w 45"/>
                <a:gd name="T81" fmla="*/ 0 h 71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5" h="717">
                  <a:moveTo>
                    <a:pt x="0" y="717"/>
                  </a:moveTo>
                  <a:lnTo>
                    <a:pt x="4" y="699"/>
                  </a:lnTo>
                  <a:lnTo>
                    <a:pt x="9" y="682"/>
                  </a:lnTo>
                  <a:lnTo>
                    <a:pt x="13" y="664"/>
                  </a:lnTo>
                  <a:lnTo>
                    <a:pt x="16" y="646"/>
                  </a:lnTo>
                  <a:lnTo>
                    <a:pt x="19" y="628"/>
                  </a:lnTo>
                  <a:lnTo>
                    <a:pt x="22" y="611"/>
                  </a:lnTo>
                  <a:lnTo>
                    <a:pt x="26" y="593"/>
                  </a:lnTo>
                  <a:lnTo>
                    <a:pt x="29" y="575"/>
                  </a:lnTo>
                  <a:lnTo>
                    <a:pt x="31" y="557"/>
                  </a:lnTo>
                  <a:lnTo>
                    <a:pt x="33" y="539"/>
                  </a:lnTo>
                  <a:lnTo>
                    <a:pt x="35" y="521"/>
                  </a:lnTo>
                  <a:lnTo>
                    <a:pt x="37" y="503"/>
                  </a:lnTo>
                  <a:lnTo>
                    <a:pt x="38" y="485"/>
                  </a:lnTo>
                  <a:lnTo>
                    <a:pt x="40" y="467"/>
                  </a:lnTo>
                  <a:lnTo>
                    <a:pt x="42" y="449"/>
                  </a:lnTo>
                  <a:lnTo>
                    <a:pt x="43" y="431"/>
                  </a:lnTo>
                  <a:lnTo>
                    <a:pt x="44" y="413"/>
                  </a:lnTo>
                  <a:lnTo>
                    <a:pt x="44" y="395"/>
                  </a:lnTo>
                  <a:lnTo>
                    <a:pt x="44" y="376"/>
                  </a:lnTo>
                  <a:lnTo>
                    <a:pt x="45" y="358"/>
                  </a:lnTo>
                  <a:lnTo>
                    <a:pt x="44" y="340"/>
                  </a:lnTo>
                  <a:lnTo>
                    <a:pt x="44" y="322"/>
                  </a:lnTo>
                  <a:lnTo>
                    <a:pt x="44" y="304"/>
                  </a:lnTo>
                  <a:lnTo>
                    <a:pt x="43" y="286"/>
                  </a:lnTo>
                  <a:lnTo>
                    <a:pt x="42" y="268"/>
                  </a:lnTo>
                  <a:lnTo>
                    <a:pt x="40" y="250"/>
                  </a:lnTo>
                  <a:lnTo>
                    <a:pt x="38" y="232"/>
                  </a:lnTo>
                  <a:lnTo>
                    <a:pt x="37" y="214"/>
                  </a:lnTo>
                  <a:lnTo>
                    <a:pt x="35" y="196"/>
                  </a:lnTo>
                  <a:lnTo>
                    <a:pt x="33" y="178"/>
                  </a:lnTo>
                  <a:lnTo>
                    <a:pt x="31" y="160"/>
                  </a:lnTo>
                  <a:lnTo>
                    <a:pt x="29" y="142"/>
                  </a:lnTo>
                  <a:lnTo>
                    <a:pt x="26" y="124"/>
                  </a:lnTo>
                  <a:lnTo>
                    <a:pt x="22" y="106"/>
                  </a:lnTo>
                  <a:lnTo>
                    <a:pt x="19" y="88"/>
                  </a:lnTo>
                  <a:lnTo>
                    <a:pt x="16" y="71"/>
                  </a:lnTo>
                  <a:lnTo>
                    <a:pt x="13" y="53"/>
                  </a:lnTo>
                  <a:lnTo>
                    <a:pt x="9" y="35"/>
                  </a:lnTo>
                  <a:lnTo>
                    <a:pt x="4" y="17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52925" name="Group 349"/>
          <p:cNvGrpSpPr>
            <a:grpSpLocks/>
          </p:cNvGrpSpPr>
          <p:nvPr/>
        </p:nvGrpSpPr>
        <p:grpSpPr bwMode="auto">
          <a:xfrm>
            <a:off x="5351463" y="1157288"/>
            <a:ext cx="1444625" cy="1366837"/>
            <a:chOff x="3371" y="729"/>
            <a:chExt cx="910" cy="861"/>
          </a:xfrm>
        </p:grpSpPr>
        <p:sp>
          <p:nvSpPr>
            <p:cNvPr id="50262" name="Line 320"/>
            <p:cNvSpPr>
              <a:spLocks noChangeShapeType="1"/>
            </p:cNvSpPr>
            <p:nvPr/>
          </p:nvSpPr>
          <p:spPr bwMode="auto">
            <a:xfrm>
              <a:off x="3818" y="1309"/>
              <a:ext cx="0" cy="28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50263" name="Group 346"/>
            <p:cNvGrpSpPr>
              <a:grpSpLocks/>
            </p:cNvGrpSpPr>
            <p:nvPr/>
          </p:nvGrpSpPr>
          <p:grpSpPr bwMode="auto">
            <a:xfrm>
              <a:off x="3371" y="729"/>
              <a:ext cx="910" cy="795"/>
              <a:chOff x="3371" y="729"/>
              <a:chExt cx="910" cy="795"/>
            </a:xfrm>
          </p:grpSpPr>
          <p:sp>
            <p:nvSpPr>
              <p:cNvPr id="50264" name="Line 309"/>
              <p:cNvSpPr>
                <a:spLocks noChangeShapeType="1"/>
              </p:cNvSpPr>
              <p:nvPr/>
            </p:nvSpPr>
            <p:spPr bwMode="auto">
              <a:xfrm>
                <a:off x="3459" y="1067"/>
                <a:ext cx="718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265" name="Line 310"/>
              <p:cNvSpPr>
                <a:spLocks noChangeShapeType="1"/>
              </p:cNvSpPr>
              <p:nvPr/>
            </p:nvSpPr>
            <p:spPr bwMode="auto">
              <a:xfrm>
                <a:off x="3459" y="1244"/>
                <a:ext cx="718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266" name="Line 311"/>
              <p:cNvSpPr>
                <a:spLocks noChangeShapeType="1"/>
              </p:cNvSpPr>
              <p:nvPr/>
            </p:nvSpPr>
            <p:spPr bwMode="auto">
              <a:xfrm flipH="1">
                <a:off x="4108" y="1155"/>
                <a:ext cx="173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267" name="Line 312"/>
              <p:cNvSpPr>
                <a:spLocks noChangeShapeType="1"/>
              </p:cNvSpPr>
              <p:nvPr/>
            </p:nvSpPr>
            <p:spPr bwMode="auto">
              <a:xfrm flipH="1">
                <a:off x="4052" y="1155"/>
                <a:ext cx="24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268" name="Line 313"/>
              <p:cNvSpPr>
                <a:spLocks noChangeShapeType="1"/>
              </p:cNvSpPr>
              <p:nvPr/>
            </p:nvSpPr>
            <p:spPr bwMode="auto">
              <a:xfrm flipH="1">
                <a:off x="3868" y="1155"/>
                <a:ext cx="153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269" name="Line 314"/>
              <p:cNvSpPr>
                <a:spLocks noChangeShapeType="1"/>
              </p:cNvSpPr>
              <p:nvPr/>
            </p:nvSpPr>
            <p:spPr bwMode="auto">
              <a:xfrm flipH="1">
                <a:off x="3813" y="1155"/>
                <a:ext cx="24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270" name="Line 315"/>
              <p:cNvSpPr>
                <a:spLocks noChangeShapeType="1"/>
              </p:cNvSpPr>
              <p:nvPr/>
            </p:nvSpPr>
            <p:spPr bwMode="auto">
              <a:xfrm flipH="1">
                <a:off x="3629" y="1155"/>
                <a:ext cx="153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271" name="Line 316"/>
              <p:cNvSpPr>
                <a:spLocks noChangeShapeType="1"/>
              </p:cNvSpPr>
              <p:nvPr/>
            </p:nvSpPr>
            <p:spPr bwMode="auto">
              <a:xfrm flipH="1">
                <a:off x="3574" y="1155"/>
                <a:ext cx="24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272" name="Line 317"/>
              <p:cNvSpPr>
                <a:spLocks noChangeShapeType="1"/>
              </p:cNvSpPr>
              <p:nvPr/>
            </p:nvSpPr>
            <p:spPr bwMode="auto">
              <a:xfrm flipH="1">
                <a:off x="3371" y="1155"/>
                <a:ext cx="171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273" name="Line 318"/>
              <p:cNvSpPr>
                <a:spLocks noChangeShapeType="1"/>
              </p:cNvSpPr>
              <p:nvPr/>
            </p:nvSpPr>
            <p:spPr bwMode="auto">
              <a:xfrm>
                <a:off x="3818" y="729"/>
                <a:ext cx="0" cy="28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274" name="Line 319"/>
              <p:cNvSpPr>
                <a:spLocks noChangeShapeType="1"/>
              </p:cNvSpPr>
              <p:nvPr/>
            </p:nvSpPr>
            <p:spPr bwMode="auto">
              <a:xfrm>
                <a:off x="3818" y="1117"/>
                <a:ext cx="0" cy="8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275" name="Line 321"/>
              <p:cNvSpPr>
                <a:spLocks noChangeShapeType="1"/>
              </p:cNvSpPr>
              <p:nvPr/>
            </p:nvSpPr>
            <p:spPr bwMode="auto">
              <a:xfrm flipV="1">
                <a:off x="3516" y="853"/>
                <a:ext cx="89" cy="8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276" name="Line 322"/>
              <p:cNvSpPr>
                <a:spLocks noChangeShapeType="1"/>
              </p:cNvSpPr>
              <p:nvPr/>
            </p:nvSpPr>
            <p:spPr bwMode="auto">
              <a:xfrm flipV="1">
                <a:off x="3525" y="786"/>
                <a:ext cx="281" cy="28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277" name="Line 323"/>
              <p:cNvSpPr>
                <a:spLocks noChangeShapeType="1"/>
              </p:cNvSpPr>
              <p:nvPr/>
            </p:nvSpPr>
            <p:spPr bwMode="auto">
              <a:xfrm flipV="1">
                <a:off x="3464" y="1244"/>
                <a:ext cx="16" cy="1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278" name="Freeform 324"/>
              <p:cNvSpPr>
                <a:spLocks/>
              </p:cNvSpPr>
              <p:nvPr/>
            </p:nvSpPr>
            <p:spPr bwMode="auto">
              <a:xfrm>
                <a:off x="3657" y="800"/>
                <a:ext cx="267" cy="267"/>
              </a:xfrm>
              <a:custGeom>
                <a:avLst/>
                <a:gdLst>
                  <a:gd name="T0" fmla="*/ 267 w 1074"/>
                  <a:gd name="T1" fmla="*/ 0 h 1075"/>
                  <a:gd name="T2" fmla="*/ 162 w 1074"/>
                  <a:gd name="T3" fmla="*/ 105 h 1075"/>
                  <a:gd name="T4" fmla="*/ 0 w 1074"/>
                  <a:gd name="T5" fmla="*/ 267 h 10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4" h="1075">
                    <a:moveTo>
                      <a:pt x="1074" y="0"/>
                    </a:moveTo>
                    <a:lnTo>
                      <a:pt x="651" y="424"/>
                    </a:lnTo>
                    <a:lnTo>
                      <a:pt x="0" y="1075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279" name="Line 325"/>
              <p:cNvSpPr>
                <a:spLocks noChangeShapeType="1"/>
              </p:cNvSpPr>
              <p:nvPr/>
            </p:nvSpPr>
            <p:spPr bwMode="auto">
              <a:xfrm flipV="1">
                <a:off x="3504" y="1244"/>
                <a:ext cx="108" cy="10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280" name="Freeform 326"/>
              <p:cNvSpPr>
                <a:spLocks/>
              </p:cNvSpPr>
              <p:nvPr/>
            </p:nvSpPr>
            <p:spPr bwMode="auto">
              <a:xfrm>
                <a:off x="3790" y="841"/>
                <a:ext cx="224" cy="226"/>
              </a:xfrm>
              <a:custGeom>
                <a:avLst/>
                <a:gdLst>
                  <a:gd name="T0" fmla="*/ 224 w 907"/>
                  <a:gd name="T1" fmla="*/ 0 h 907"/>
                  <a:gd name="T2" fmla="*/ 28 w 907"/>
                  <a:gd name="T3" fmla="*/ 198 h 907"/>
                  <a:gd name="T4" fmla="*/ 0 w 907"/>
                  <a:gd name="T5" fmla="*/ 226 h 9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7" h="907">
                    <a:moveTo>
                      <a:pt x="907" y="0"/>
                    </a:moveTo>
                    <a:lnTo>
                      <a:pt x="114" y="793"/>
                    </a:lnTo>
                    <a:lnTo>
                      <a:pt x="0" y="90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281" name="Line 327"/>
              <p:cNvSpPr>
                <a:spLocks noChangeShapeType="1"/>
              </p:cNvSpPr>
              <p:nvPr/>
            </p:nvSpPr>
            <p:spPr bwMode="auto">
              <a:xfrm flipV="1">
                <a:off x="3565" y="1244"/>
                <a:ext cx="180" cy="18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282" name="Line 328"/>
              <p:cNvSpPr>
                <a:spLocks noChangeShapeType="1"/>
              </p:cNvSpPr>
              <p:nvPr/>
            </p:nvSpPr>
            <p:spPr bwMode="auto">
              <a:xfrm flipV="1">
                <a:off x="3922" y="902"/>
                <a:ext cx="165" cy="16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283" name="Line 329"/>
              <p:cNvSpPr>
                <a:spLocks noChangeShapeType="1"/>
              </p:cNvSpPr>
              <p:nvPr/>
            </p:nvSpPr>
            <p:spPr bwMode="auto">
              <a:xfrm flipV="1">
                <a:off x="3641" y="1304"/>
                <a:ext cx="177" cy="17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284" name="Line 330"/>
              <p:cNvSpPr>
                <a:spLocks noChangeShapeType="1"/>
              </p:cNvSpPr>
              <p:nvPr/>
            </p:nvSpPr>
            <p:spPr bwMode="auto">
              <a:xfrm flipV="1">
                <a:off x="4056" y="978"/>
                <a:ext cx="88" cy="8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285" name="Line 331"/>
              <p:cNvSpPr>
                <a:spLocks noChangeShapeType="1"/>
              </p:cNvSpPr>
              <p:nvPr/>
            </p:nvSpPr>
            <p:spPr bwMode="auto">
              <a:xfrm flipV="1">
                <a:off x="3818" y="1244"/>
                <a:ext cx="61" cy="6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286" name="Freeform 332"/>
              <p:cNvSpPr>
                <a:spLocks/>
              </p:cNvSpPr>
              <p:nvPr/>
            </p:nvSpPr>
            <p:spPr bwMode="auto">
              <a:xfrm>
                <a:off x="3738" y="1244"/>
                <a:ext cx="273" cy="272"/>
              </a:xfrm>
              <a:custGeom>
                <a:avLst/>
                <a:gdLst>
                  <a:gd name="T0" fmla="*/ 0 w 1101"/>
                  <a:gd name="T1" fmla="*/ 272 h 1100"/>
                  <a:gd name="T2" fmla="*/ 80 w 1101"/>
                  <a:gd name="T3" fmla="*/ 193 h 1100"/>
                  <a:gd name="T4" fmla="*/ 273 w 1101"/>
                  <a:gd name="T5" fmla="*/ 0 h 1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1" h="1100">
                    <a:moveTo>
                      <a:pt x="0" y="1100"/>
                    </a:moveTo>
                    <a:lnTo>
                      <a:pt x="322" y="779"/>
                    </a:lnTo>
                    <a:lnTo>
                      <a:pt x="1101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287" name="Line 333"/>
              <p:cNvSpPr>
                <a:spLocks noChangeShapeType="1"/>
              </p:cNvSpPr>
              <p:nvPr/>
            </p:nvSpPr>
            <p:spPr bwMode="auto">
              <a:xfrm flipV="1">
                <a:off x="3867" y="1244"/>
                <a:ext cx="277" cy="27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288" name="Freeform 334"/>
              <p:cNvSpPr>
                <a:spLocks/>
              </p:cNvSpPr>
              <p:nvPr/>
            </p:nvSpPr>
            <p:spPr bwMode="auto">
              <a:xfrm>
                <a:off x="3459" y="786"/>
                <a:ext cx="718" cy="281"/>
              </a:xfrm>
              <a:custGeom>
                <a:avLst/>
                <a:gdLst>
                  <a:gd name="T0" fmla="*/ 715 w 2899"/>
                  <a:gd name="T1" fmla="*/ 268 h 1135"/>
                  <a:gd name="T2" fmla="*/ 709 w 2899"/>
                  <a:gd name="T3" fmla="*/ 251 h 1135"/>
                  <a:gd name="T4" fmla="*/ 703 w 2899"/>
                  <a:gd name="T5" fmla="*/ 234 h 1135"/>
                  <a:gd name="T6" fmla="*/ 696 w 2899"/>
                  <a:gd name="T7" fmla="*/ 218 h 1135"/>
                  <a:gd name="T8" fmla="*/ 689 w 2899"/>
                  <a:gd name="T9" fmla="*/ 202 h 1135"/>
                  <a:gd name="T10" fmla="*/ 680 w 2899"/>
                  <a:gd name="T11" fmla="*/ 187 h 1135"/>
                  <a:gd name="T12" fmla="*/ 671 w 2899"/>
                  <a:gd name="T13" fmla="*/ 171 h 1135"/>
                  <a:gd name="T14" fmla="*/ 662 w 2899"/>
                  <a:gd name="T15" fmla="*/ 157 h 1135"/>
                  <a:gd name="T16" fmla="*/ 651 w 2899"/>
                  <a:gd name="T17" fmla="*/ 143 h 1135"/>
                  <a:gd name="T18" fmla="*/ 640 w 2899"/>
                  <a:gd name="T19" fmla="*/ 129 h 1135"/>
                  <a:gd name="T20" fmla="*/ 628 w 2899"/>
                  <a:gd name="T21" fmla="*/ 116 h 1135"/>
                  <a:gd name="T22" fmla="*/ 615 w 2899"/>
                  <a:gd name="T23" fmla="*/ 103 h 1135"/>
                  <a:gd name="T24" fmla="*/ 602 w 2899"/>
                  <a:gd name="T25" fmla="*/ 91 h 1135"/>
                  <a:gd name="T26" fmla="*/ 589 w 2899"/>
                  <a:gd name="T27" fmla="*/ 80 h 1135"/>
                  <a:gd name="T28" fmla="*/ 575 w 2899"/>
                  <a:gd name="T29" fmla="*/ 69 h 1135"/>
                  <a:gd name="T30" fmla="*/ 560 w 2899"/>
                  <a:gd name="T31" fmla="*/ 59 h 1135"/>
                  <a:gd name="T32" fmla="*/ 545 w 2899"/>
                  <a:gd name="T33" fmla="*/ 50 h 1135"/>
                  <a:gd name="T34" fmla="*/ 529 w 2899"/>
                  <a:gd name="T35" fmla="*/ 41 h 1135"/>
                  <a:gd name="T36" fmla="*/ 514 w 2899"/>
                  <a:gd name="T37" fmla="*/ 33 h 1135"/>
                  <a:gd name="T38" fmla="*/ 497 w 2899"/>
                  <a:gd name="T39" fmla="*/ 27 h 1135"/>
                  <a:gd name="T40" fmla="*/ 481 w 2899"/>
                  <a:gd name="T41" fmla="*/ 20 h 1135"/>
                  <a:gd name="T42" fmla="*/ 464 w 2899"/>
                  <a:gd name="T43" fmla="*/ 15 h 1135"/>
                  <a:gd name="T44" fmla="*/ 447 w 2899"/>
                  <a:gd name="T45" fmla="*/ 10 h 1135"/>
                  <a:gd name="T46" fmla="*/ 429 w 2899"/>
                  <a:gd name="T47" fmla="*/ 6 h 1135"/>
                  <a:gd name="T48" fmla="*/ 412 w 2899"/>
                  <a:gd name="T49" fmla="*/ 3 h 1135"/>
                  <a:gd name="T50" fmla="*/ 395 w 2899"/>
                  <a:gd name="T51" fmla="*/ 1 h 1135"/>
                  <a:gd name="T52" fmla="*/ 377 w 2899"/>
                  <a:gd name="T53" fmla="*/ 0 h 1135"/>
                  <a:gd name="T54" fmla="*/ 359 w 2899"/>
                  <a:gd name="T55" fmla="*/ 0 h 1135"/>
                  <a:gd name="T56" fmla="*/ 342 w 2899"/>
                  <a:gd name="T57" fmla="*/ 0 h 1135"/>
                  <a:gd name="T58" fmla="*/ 324 w 2899"/>
                  <a:gd name="T59" fmla="*/ 1 h 1135"/>
                  <a:gd name="T60" fmla="*/ 306 w 2899"/>
                  <a:gd name="T61" fmla="*/ 3 h 1135"/>
                  <a:gd name="T62" fmla="*/ 289 w 2899"/>
                  <a:gd name="T63" fmla="*/ 6 h 1135"/>
                  <a:gd name="T64" fmla="*/ 271 w 2899"/>
                  <a:gd name="T65" fmla="*/ 10 h 1135"/>
                  <a:gd name="T66" fmla="*/ 255 w 2899"/>
                  <a:gd name="T67" fmla="*/ 15 h 1135"/>
                  <a:gd name="T68" fmla="*/ 238 w 2899"/>
                  <a:gd name="T69" fmla="*/ 20 h 1135"/>
                  <a:gd name="T70" fmla="*/ 221 w 2899"/>
                  <a:gd name="T71" fmla="*/ 27 h 1135"/>
                  <a:gd name="T72" fmla="*/ 205 w 2899"/>
                  <a:gd name="T73" fmla="*/ 33 h 1135"/>
                  <a:gd name="T74" fmla="*/ 189 w 2899"/>
                  <a:gd name="T75" fmla="*/ 41 h 1135"/>
                  <a:gd name="T76" fmla="*/ 173 w 2899"/>
                  <a:gd name="T77" fmla="*/ 50 h 1135"/>
                  <a:gd name="T78" fmla="*/ 158 w 2899"/>
                  <a:gd name="T79" fmla="*/ 59 h 1135"/>
                  <a:gd name="T80" fmla="*/ 144 w 2899"/>
                  <a:gd name="T81" fmla="*/ 69 h 1135"/>
                  <a:gd name="T82" fmla="*/ 129 w 2899"/>
                  <a:gd name="T83" fmla="*/ 80 h 1135"/>
                  <a:gd name="T84" fmla="*/ 116 w 2899"/>
                  <a:gd name="T85" fmla="*/ 91 h 1135"/>
                  <a:gd name="T86" fmla="*/ 103 w 2899"/>
                  <a:gd name="T87" fmla="*/ 103 h 1135"/>
                  <a:gd name="T88" fmla="*/ 90 w 2899"/>
                  <a:gd name="T89" fmla="*/ 116 h 1135"/>
                  <a:gd name="T90" fmla="*/ 79 w 2899"/>
                  <a:gd name="T91" fmla="*/ 129 h 1135"/>
                  <a:gd name="T92" fmla="*/ 67 w 2899"/>
                  <a:gd name="T93" fmla="*/ 143 h 1135"/>
                  <a:gd name="T94" fmla="*/ 57 w 2899"/>
                  <a:gd name="T95" fmla="*/ 157 h 1135"/>
                  <a:gd name="T96" fmla="*/ 47 w 2899"/>
                  <a:gd name="T97" fmla="*/ 171 h 1135"/>
                  <a:gd name="T98" fmla="*/ 38 w 2899"/>
                  <a:gd name="T99" fmla="*/ 187 h 1135"/>
                  <a:gd name="T100" fmla="*/ 29 w 2899"/>
                  <a:gd name="T101" fmla="*/ 202 h 1135"/>
                  <a:gd name="T102" fmla="*/ 22 w 2899"/>
                  <a:gd name="T103" fmla="*/ 218 h 1135"/>
                  <a:gd name="T104" fmla="*/ 15 w 2899"/>
                  <a:gd name="T105" fmla="*/ 234 h 1135"/>
                  <a:gd name="T106" fmla="*/ 9 w 2899"/>
                  <a:gd name="T107" fmla="*/ 251 h 1135"/>
                  <a:gd name="T108" fmla="*/ 3 w 2899"/>
                  <a:gd name="T109" fmla="*/ 268 h 1135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2899" h="1135">
                    <a:moveTo>
                      <a:pt x="2899" y="1135"/>
                    </a:moveTo>
                    <a:lnTo>
                      <a:pt x="2895" y="1118"/>
                    </a:lnTo>
                    <a:lnTo>
                      <a:pt x="2891" y="1100"/>
                    </a:lnTo>
                    <a:lnTo>
                      <a:pt x="2885" y="1083"/>
                    </a:lnTo>
                    <a:lnTo>
                      <a:pt x="2881" y="1066"/>
                    </a:lnTo>
                    <a:lnTo>
                      <a:pt x="2876" y="1049"/>
                    </a:lnTo>
                    <a:lnTo>
                      <a:pt x="2871" y="1032"/>
                    </a:lnTo>
                    <a:lnTo>
                      <a:pt x="2864" y="1015"/>
                    </a:lnTo>
                    <a:lnTo>
                      <a:pt x="2859" y="998"/>
                    </a:lnTo>
                    <a:lnTo>
                      <a:pt x="2852" y="981"/>
                    </a:lnTo>
                    <a:lnTo>
                      <a:pt x="2846" y="964"/>
                    </a:lnTo>
                    <a:lnTo>
                      <a:pt x="2840" y="947"/>
                    </a:lnTo>
                    <a:lnTo>
                      <a:pt x="2833" y="931"/>
                    </a:lnTo>
                    <a:lnTo>
                      <a:pt x="2827" y="914"/>
                    </a:lnTo>
                    <a:lnTo>
                      <a:pt x="2820" y="898"/>
                    </a:lnTo>
                    <a:lnTo>
                      <a:pt x="2812" y="881"/>
                    </a:lnTo>
                    <a:lnTo>
                      <a:pt x="2805" y="865"/>
                    </a:lnTo>
                    <a:lnTo>
                      <a:pt x="2797" y="849"/>
                    </a:lnTo>
                    <a:lnTo>
                      <a:pt x="2790" y="832"/>
                    </a:lnTo>
                    <a:lnTo>
                      <a:pt x="2781" y="817"/>
                    </a:lnTo>
                    <a:lnTo>
                      <a:pt x="2773" y="801"/>
                    </a:lnTo>
                    <a:lnTo>
                      <a:pt x="2765" y="785"/>
                    </a:lnTo>
                    <a:lnTo>
                      <a:pt x="2756" y="770"/>
                    </a:lnTo>
                    <a:lnTo>
                      <a:pt x="2747" y="754"/>
                    </a:lnTo>
                    <a:lnTo>
                      <a:pt x="2739" y="738"/>
                    </a:lnTo>
                    <a:lnTo>
                      <a:pt x="2729" y="723"/>
                    </a:lnTo>
                    <a:lnTo>
                      <a:pt x="2720" y="708"/>
                    </a:lnTo>
                    <a:lnTo>
                      <a:pt x="2710" y="692"/>
                    </a:lnTo>
                    <a:lnTo>
                      <a:pt x="2701" y="678"/>
                    </a:lnTo>
                    <a:lnTo>
                      <a:pt x="2691" y="663"/>
                    </a:lnTo>
                    <a:lnTo>
                      <a:pt x="2682" y="648"/>
                    </a:lnTo>
                    <a:lnTo>
                      <a:pt x="2671" y="633"/>
                    </a:lnTo>
                    <a:lnTo>
                      <a:pt x="2660" y="618"/>
                    </a:lnTo>
                    <a:lnTo>
                      <a:pt x="2650" y="604"/>
                    </a:lnTo>
                    <a:lnTo>
                      <a:pt x="2639" y="589"/>
                    </a:lnTo>
                    <a:lnTo>
                      <a:pt x="2629" y="576"/>
                    </a:lnTo>
                    <a:lnTo>
                      <a:pt x="2618" y="562"/>
                    </a:lnTo>
                    <a:lnTo>
                      <a:pt x="2606" y="548"/>
                    </a:lnTo>
                    <a:lnTo>
                      <a:pt x="2595" y="534"/>
                    </a:lnTo>
                    <a:lnTo>
                      <a:pt x="2583" y="521"/>
                    </a:lnTo>
                    <a:lnTo>
                      <a:pt x="2571" y="507"/>
                    </a:lnTo>
                    <a:lnTo>
                      <a:pt x="2560" y="493"/>
                    </a:lnTo>
                    <a:lnTo>
                      <a:pt x="2548" y="480"/>
                    </a:lnTo>
                    <a:lnTo>
                      <a:pt x="2535" y="467"/>
                    </a:lnTo>
                    <a:lnTo>
                      <a:pt x="2524" y="455"/>
                    </a:lnTo>
                    <a:lnTo>
                      <a:pt x="2511" y="441"/>
                    </a:lnTo>
                    <a:lnTo>
                      <a:pt x="2498" y="429"/>
                    </a:lnTo>
                    <a:lnTo>
                      <a:pt x="2485" y="417"/>
                    </a:lnTo>
                    <a:lnTo>
                      <a:pt x="2473" y="404"/>
                    </a:lnTo>
                    <a:lnTo>
                      <a:pt x="2459" y="392"/>
                    </a:lnTo>
                    <a:lnTo>
                      <a:pt x="2446" y="379"/>
                    </a:lnTo>
                    <a:lnTo>
                      <a:pt x="2432" y="368"/>
                    </a:lnTo>
                    <a:lnTo>
                      <a:pt x="2419" y="356"/>
                    </a:lnTo>
                    <a:lnTo>
                      <a:pt x="2406" y="344"/>
                    </a:lnTo>
                    <a:lnTo>
                      <a:pt x="2392" y="334"/>
                    </a:lnTo>
                    <a:lnTo>
                      <a:pt x="2377" y="322"/>
                    </a:lnTo>
                    <a:lnTo>
                      <a:pt x="2363" y="312"/>
                    </a:lnTo>
                    <a:lnTo>
                      <a:pt x="2350" y="301"/>
                    </a:lnTo>
                    <a:lnTo>
                      <a:pt x="2335" y="289"/>
                    </a:lnTo>
                    <a:lnTo>
                      <a:pt x="2321" y="280"/>
                    </a:lnTo>
                    <a:lnTo>
                      <a:pt x="2306" y="269"/>
                    </a:lnTo>
                    <a:lnTo>
                      <a:pt x="2291" y="258"/>
                    </a:lnTo>
                    <a:lnTo>
                      <a:pt x="2276" y="249"/>
                    </a:lnTo>
                    <a:lnTo>
                      <a:pt x="2261" y="239"/>
                    </a:lnTo>
                    <a:lnTo>
                      <a:pt x="2247" y="230"/>
                    </a:lnTo>
                    <a:lnTo>
                      <a:pt x="2231" y="220"/>
                    </a:lnTo>
                    <a:lnTo>
                      <a:pt x="2216" y="211"/>
                    </a:lnTo>
                    <a:lnTo>
                      <a:pt x="2201" y="201"/>
                    </a:lnTo>
                    <a:lnTo>
                      <a:pt x="2185" y="193"/>
                    </a:lnTo>
                    <a:lnTo>
                      <a:pt x="2169" y="184"/>
                    </a:lnTo>
                    <a:lnTo>
                      <a:pt x="2153" y="176"/>
                    </a:lnTo>
                    <a:lnTo>
                      <a:pt x="2137" y="167"/>
                    </a:lnTo>
                    <a:lnTo>
                      <a:pt x="2121" y="159"/>
                    </a:lnTo>
                    <a:lnTo>
                      <a:pt x="2106" y="151"/>
                    </a:lnTo>
                    <a:lnTo>
                      <a:pt x="2090" y="143"/>
                    </a:lnTo>
                    <a:lnTo>
                      <a:pt x="2074" y="135"/>
                    </a:lnTo>
                    <a:lnTo>
                      <a:pt x="2058" y="128"/>
                    </a:lnTo>
                    <a:lnTo>
                      <a:pt x="2041" y="122"/>
                    </a:lnTo>
                    <a:lnTo>
                      <a:pt x="2025" y="114"/>
                    </a:lnTo>
                    <a:lnTo>
                      <a:pt x="2008" y="108"/>
                    </a:lnTo>
                    <a:lnTo>
                      <a:pt x="1991" y="100"/>
                    </a:lnTo>
                    <a:lnTo>
                      <a:pt x="1975" y="94"/>
                    </a:lnTo>
                    <a:lnTo>
                      <a:pt x="1958" y="88"/>
                    </a:lnTo>
                    <a:lnTo>
                      <a:pt x="1941" y="82"/>
                    </a:lnTo>
                    <a:lnTo>
                      <a:pt x="1924" y="76"/>
                    </a:lnTo>
                    <a:lnTo>
                      <a:pt x="1907" y="71"/>
                    </a:lnTo>
                    <a:lnTo>
                      <a:pt x="1890" y="65"/>
                    </a:lnTo>
                    <a:lnTo>
                      <a:pt x="1873" y="60"/>
                    </a:lnTo>
                    <a:lnTo>
                      <a:pt x="1856" y="56"/>
                    </a:lnTo>
                    <a:lnTo>
                      <a:pt x="1838" y="51"/>
                    </a:lnTo>
                    <a:lnTo>
                      <a:pt x="1821" y="46"/>
                    </a:lnTo>
                    <a:lnTo>
                      <a:pt x="1804" y="42"/>
                    </a:lnTo>
                    <a:lnTo>
                      <a:pt x="1786" y="38"/>
                    </a:lnTo>
                    <a:lnTo>
                      <a:pt x="1769" y="34"/>
                    </a:lnTo>
                    <a:lnTo>
                      <a:pt x="1752" y="30"/>
                    </a:lnTo>
                    <a:lnTo>
                      <a:pt x="1734" y="26"/>
                    </a:lnTo>
                    <a:lnTo>
                      <a:pt x="1717" y="23"/>
                    </a:lnTo>
                    <a:lnTo>
                      <a:pt x="1699" y="20"/>
                    </a:lnTo>
                    <a:lnTo>
                      <a:pt x="1681" y="18"/>
                    </a:lnTo>
                    <a:lnTo>
                      <a:pt x="1664" y="14"/>
                    </a:lnTo>
                    <a:lnTo>
                      <a:pt x="1646" y="12"/>
                    </a:lnTo>
                    <a:lnTo>
                      <a:pt x="1628" y="10"/>
                    </a:lnTo>
                    <a:lnTo>
                      <a:pt x="1611" y="8"/>
                    </a:lnTo>
                    <a:lnTo>
                      <a:pt x="1593" y="6"/>
                    </a:lnTo>
                    <a:lnTo>
                      <a:pt x="1575" y="4"/>
                    </a:lnTo>
                    <a:lnTo>
                      <a:pt x="1557" y="3"/>
                    </a:lnTo>
                    <a:lnTo>
                      <a:pt x="1539" y="2"/>
                    </a:lnTo>
                    <a:lnTo>
                      <a:pt x="1522" y="1"/>
                    </a:lnTo>
                    <a:lnTo>
                      <a:pt x="1504" y="0"/>
                    </a:lnTo>
                    <a:lnTo>
                      <a:pt x="1486" y="0"/>
                    </a:lnTo>
                    <a:lnTo>
                      <a:pt x="1468" y="0"/>
                    </a:lnTo>
                    <a:lnTo>
                      <a:pt x="1450" y="0"/>
                    </a:lnTo>
                    <a:lnTo>
                      <a:pt x="1432" y="0"/>
                    </a:lnTo>
                    <a:lnTo>
                      <a:pt x="1415" y="0"/>
                    </a:lnTo>
                    <a:lnTo>
                      <a:pt x="1397" y="0"/>
                    </a:lnTo>
                    <a:lnTo>
                      <a:pt x="1379" y="1"/>
                    </a:lnTo>
                    <a:lnTo>
                      <a:pt x="1361" y="2"/>
                    </a:lnTo>
                    <a:lnTo>
                      <a:pt x="1343" y="3"/>
                    </a:lnTo>
                    <a:lnTo>
                      <a:pt x="1325" y="4"/>
                    </a:lnTo>
                    <a:lnTo>
                      <a:pt x="1308" y="6"/>
                    </a:lnTo>
                    <a:lnTo>
                      <a:pt x="1290" y="8"/>
                    </a:lnTo>
                    <a:lnTo>
                      <a:pt x="1272" y="10"/>
                    </a:lnTo>
                    <a:lnTo>
                      <a:pt x="1254" y="12"/>
                    </a:lnTo>
                    <a:lnTo>
                      <a:pt x="1237" y="14"/>
                    </a:lnTo>
                    <a:lnTo>
                      <a:pt x="1219" y="18"/>
                    </a:lnTo>
                    <a:lnTo>
                      <a:pt x="1202" y="20"/>
                    </a:lnTo>
                    <a:lnTo>
                      <a:pt x="1184" y="23"/>
                    </a:lnTo>
                    <a:lnTo>
                      <a:pt x="1165" y="26"/>
                    </a:lnTo>
                    <a:lnTo>
                      <a:pt x="1148" y="30"/>
                    </a:lnTo>
                    <a:lnTo>
                      <a:pt x="1130" y="34"/>
                    </a:lnTo>
                    <a:lnTo>
                      <a:pt x="1113" y="38"/>
                    </a:lnTo>
                    <a:lnTo>
                      <a:pt x="1096" y="42"/>
                    </a:lnTo>
                    <a:lnTo>
                      <a:pt x="1078" y="46"/>
                    </a:lnTo>
                    <a:lnTo>
                      <a:pt x="1061" y="51"/>
                    </a:lnTo>
                    <a:lnTo>
                      <a:pt x="1045" y="56"/>
                    </a:lnTo>
                    <a:lnTo>
                      <a:pt x="1028" y="60"/>
                    </a:lnTo>
                    <a:lnTo>
                      <a:pt x="1009" y="65"/>
                    </a:lnTo>
                    <a:lnTo>
                      <a:pt x="993" y="71"/>
                    </a:lnTo>
                    <a:lnTo>
                      <a:pt x="976" y="76"/>
                    </a:lnTo>
                    <a:lnTo>
                      <a:pt x="959" y="82"/>
                    </a:lnTo>
                    <a:lnTo>
                      <a:pt x="943" y="88"/>
                    </a:lnTo>
                    <a:lnTo>
                      <a:pt x="926" y="94"/>
                    </a:lnTo>
                    <a:lnTo>
                      <a:pt x="909" y="100"/>
                    </a:lnTo>
                    <a:lnTo>
                      <a:pt x="892" y="108"/>
                    </a:lnTo>
                    <a:lnTo>
                      <a:pt x="876" y="114"/>
                    </a:lnTo>
                    <a:lnTo>
                      <a:pt x="859" y="122"/>
                    </a:lnTo>
                    <a:lnTo>
                      <a:pt x="843" y="128"/>
                    </a:lnTo>
                    <a:lnTo>
                      <a:pt x="826" y="135"/>
                    </a:lnTo>
                    <a:lnTo>
                      <a:pt x="810" y="143"/>
                    </a:lnTo>
                    <a:lnTo>
                      <a:pt x="794" y="151"/>
                    </a:lnTo>
                    <a:lnTo>
                      <a:pt x="778" y="159"/>
                    </a:lnTo>
                    <a:lnTo>
                      <a:pt x="762" y="167"/>
                    </a:lnTo>
                    <a:lnTo>
                      <a:pt x="746" y="176"/>
                    </a:lnTo>
                    <a:lnTo>
                      <a:pt x="730" y="184"/>
                    </a:lnTo>
                    <a:lnTo>
                      <a:pt x="716" y="193"/>
                    </a:lnTo>
                    <a:lnTo>
                      <a:pt x="700" y="201"/>
                    </a:lnTo>
                    <a:lnTo>
                      <a:pt x="684" y="211"/>
                    </a:lnTo>
                    <a:lnTo>
                      <a:pt x="669" y="220"/>
                    </a:lnTo>
                    <a:lnTo>
                      <a:pt x="654" y="230"/>
                    </a:lnTo>
                    <a:lnTo>
                      <a:pt x="639" y="239"/>
                    </a:lnTo>
                    <a:lnTo>
                      <a:pt x="623" y="249"/>
                    </a:lnTo>
                    <a:lnTo>
                      <a:pt x="608" y="258"/>
                    </a:lnTo>
                    <a:lnTo>
                      <a:pt x="595" y="269"/>
                    </a:lnTo>
                    <a:lnTo>
                      <a:pt x="580" y="280"/>
                    </a:lnTo>
                    <a:lnTo>
                      <a:pt x="565" y="289"/>
                    </a:lnTo>
                    <a:lnTo>
                      <a:pt x="551" y="301"/>
                    </a:lnTo>
                    <a:lnTo>
                      <a:pt x="536" y="312"/>
                    </a:lnTo>
                    <a:lnTo>
                      <a:pt x="522" y="322"/>
                    </a:lnTo>
                    <a:lnTo>
                      <a:pt x="509" y="334"/>
                    </a:lnTo>
                    <a:lnTo>
                      <a:pt x="495" y="344"/>
                    </a:lnTo>
                    <a:lnTo>
                      <a:pt x="481" y="356"/>
                    </a:lnTo>
                    <a:lnTo>
                      <a:pt x="467" y="368"/>
                    </a:lnTo>
                    <a:lnTo>
                      <a:pt x="455" y="379"/>
                    </a:lnTo>
                    <a:lnTo>
                      <a:pt x="441" y="392"/>
                    </a:lnTo>
                    <a:lnTo>
                      <a:pt x="428" y="404"/>
                    </a:lnTo>
                    <a:lnTo>
                      <a:pt x="415" y="417"/>
                    </a:lnTo>
                    <a:lnTo>
                      <a:pt x="403" y="429"/>
                    </a:lnTo>
                    <a:lnTo>
                      <a:pt x="390" y="441"/>
                    </a:lnTo>
                    <a:lnTo>
                      <a:pt x="377" y="455"/>
                    </a:lnTo>
                    <a:lnTo>
                      <a:pt x="364" y="467"/>
                    </a:lnTo>
                    <a:lnTo>
                      <a:pt x="353" y="480"/>
                    </a:lnTo>
                    <a:lnTo>
                      <a:pt x="340" y="493"/>
                    </a:lnTo>
                    <a:lnTo>
                      <a:pt x="328" y="507"/>
                    </a:lnTo>
                    <a:lnTo>
                      <a:pt x="317" y="521"/>
                    </a:lnTo>
                    <a:lnTo>
                      <a:pt x="305" y="534"/>
                    </a:lnTo>
                    <a:lnTo>
                      <a:pt x="294" y="548"/>
                    </a:lnTo>
                    <a:lnTo>
                      <a:pt x="283" y="562"/>
                    </a:lnTo>
                    <a:lnTo>
                      <a:pt x="272" y="576"/>
                    </a:lnTo>
                    <a:lnTo>
                      <a:pt x="260" y="589"/>
                    </a:lnTo>
                    <a:lnTo>
                      <a:pt x="250" y="604"/>
                    </a:lnTo>
                    <a:lnTo>
                      <a:pt x="239" y="618"/>
                    </a:lnTo>
                    <a:lnTo>
                      <a:pt x="229" y="633"/>
                    </a:lnTo>
                    <a:lnTo>
                      <a:pt x="219" y="648"/>
                    </a:lnTo>
                    <a:lnTo>
                      <a:pt x="208" y="663"/>
                    </a:lnTo>
                    <a:lnTo>
                      <a:pt x="199" y="678"/>
                    </a:lnTo>
                    <a:lnTo>
                      <a:pt x="189" y="692"/>
                    </a:lnTo>
                    <a:lnTo>
                      <a:pt x="180" y="708"/>
                    </a:lnTo>
                    <a:lnTo>
                      <a:pt x="170" y="723"/>
                    </a:lnTo>
                    <a:lnTo>
                      <a:pt x="162" y="738"/>
                    </a:lnTo>
                    <a:lnTo>
                      <a:pt x="152" y="754"/>
                    </a:lnTo>
                    <a:lnTo>
                      <a:pt x="144" y="770"/>
                    </a:lnTo>
                    <a:lnTo>
                      <a:pt x="135" y="785"/>
                    </a:lnTo>
                    <a:lnTo>
                      <a:pt x="127" y="801"/>
                    </a:lnTo>
                    <a:lnTo>
                      <a:pt x="118" y="817"/>
                    </a:lnTo>
                    <a:lnTo>
                      <a:pt x="111" y="832"/>
                    </a:lnTo>
                    <a:lnTo>
                      <a:pt x="102" y="849"/>
                    </a:lnTo>
                    <a:lnTo>
                      <a:pt x="95" y="865"/>
                    </a:lnTo>
                    <a:lnTo>
                      <a:pt x="87" y="881"/>
                    </a:lnTo>
                    <a:lnTo>
                      <a:pt x="80" y="898"/>
                    </a:lnTo>
                    <a:lnTo>
                      <a:pt x="74" y="914"/>
                    </a:lnTo>
                    <a:lnTo>
                      <a:pt x="66" y="931"/>
                    </a:lnTo>
                    <a:lnTo>
                      <a:pt x="60" y="947"/>
                    </a:lnTo>
                    <a:lnTo>
                      <a:pt x="54" y="964"/>
                    </a:lnTo>
                    <a:lnTo>
                      <a:pt x="47" y="981"/>
                    </a:lnTo>
                    <a:lnTo>
                      <a:pt x="42" y="998"/>
                    </a:lnTo>
                    <a:lnTo>
                      <a:pt x="35" y="1015"/>
                    </a:lnTo>
                    <a:lnTo>
                      <a:pt x="30" y="1032"/>
                    </a:lnTo>
                    <a:lnTo>
                      <a:pt x="25" y="1049"/>
                    </a:lnTo>
                    <a:lnTo>
                      <a:pt x="20" y="1066"/>
                    </a:lnTo>
                    <a:lnTo>
                      <a:pt x="14" y="1083"/>
                    </a:lnTo>
                    <a:lnTo>
                      <a:pt x="9" y="1100"/>
                    </a:lnTo>
                    <a:lnTo>
                      <a:pt x="5" y="1118"/>
                    </a:lnTo>
                    <a:lnTo>
                      <a:pt x="0" y="1135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289" name="Freeform 335"/>
              <p:cNvSpPr>
                <a:spLocks/>
              </p:cNvSpPr>
              <p:nvPr/>
            </p:nvSpPr>
            <p:spPr bwMode="auto">
              <a:xfrm>
                <a:off x="3449" y="1067"/>
                <a:ext cx="10" cy="177"/>
              </a:xfrm>
              <a:custGeom>
                <a:avLst/>
                <a:gdLst>
                  <a:gd name="T0" fmla="*/ 10 w 43"/>
                  <a:gd name="T1" fmla="*/ 0 h 717"/>
                  <a:gd name="T2" fmla="*/ 9 w 43"/>
                  <a:gd name="T3" fmla="*/ 4 h 717"/>
                  <a:gd name="T4" fmla="*/ 8 w 43"/>
                  <a:gd name="T5" fmla="*/ 9 h 717"/>
                  <a:gd name="T6" fmla="*/ 7 w 43"/>
                  <a:gd name="T7" fmla="*/ 13 h 717"/>
                  <a:gd name="T8" fmla="*/ 7 w 43"/>
                  <a:gd name="T9" fmla="*/ 18 h 717"/>
                  <a:gd name="T10" fmla="*/ 6 w 43"/>
                  <a:gd name="T11" fmla="*/ 22 h 717"/>
                  <a:gd name="T12" fmla="*/ 5 w 43"/>
                  <a:gd name="T13" fmla="*/ 26 h 717"/>
                  <a:gd name="T14" fmla="*/ 4 w 43"/>
                  <a:gd name="T15" fmla="*/ 31 h 717"/>
                  <a:gd name="T16" fmla="*/ 4 w 43"/>
                  <a:gd name="T17" fmla="*/ 35 h 717"/>
                  <a:gd name="T18" fmla="*/ 3 w 43"/>
                  <a:gd name="T19" fmla="*/ 39 h 717"/>
                  <a:gd name="T20" fmla="*/ 3 w 43"/>
                  <a:gd name="T21" fmla="*/ 44 h 717"/>
                  <a:gd name="T22" fmla="*/ 2 w 43"/>
                  <a:gd name="T23" fmla="*/ 48 h 717"/>
                  <a:gd name="T24" fmla="*/ 1 w 43"/>
                  <a:gd name="T25" fmla="*/ 53 h 717"/>
                  <a:gd name="T26" fmla="*/ 1 w 43"/>
                  <a:gd name="T27" fmla="*/ 57 h 717"/>
                  <a:gd name="T28" fmla="*/ 1 w 43"/>
                  <a:gd name="T29" fmla="*/ 62 h 717"/>
                  <a:gd name="T30" fmla="*/ 0 w 43"/>
                  <a:gd name="T31" fmla="*/ 66 h 717"/>
                  <a:gd name="T32" fmla="*/ 0 w 43"/>
                  <a:gd name="T33" fmla="*/ 71 h 717"/>
                  <a:gd name="T34" fmla="*/ 0 w 43"/>
                  <a:gd name="T35" fmla="*/ 75 h 717"/>
                  <a:gd name="T36" fmla="*/ 0 w 43"/>
                  <a:gd name="T37" fmla="*/ 79 h 717"/>
                  <a:gd name="T38" fmla="*/ 0 w 43"/>
                  <a:gd name="T39" fmla="*/ 84 h 717"/>
                  <a:gd name="T40" fmla="*/ 0 w 43"/>
                  <a:gd name="T41" fmla="*/ 88 h 717"/>
                  <a:gd name="T42" fmla="*/ 0 w 43"/>
                  <a:gd name="T43" fmla="*/ 93 h 717"/>
                  <a:gd name="T44" fmla="*/ 0 w 43"/>
                  <a:gd name="T45" fmla="*/ 98 h 717"/>
                  <a:gd name="T46" fmla="*/ 0 w 43"/>
                  <a:gd name="T47" fmla="*/ 102 h 717"/>
                  <a:gd name="T48" fmla="*/ 0 w 43"/>
                  <a:gd name="T49" fmla="*/ 106 h 717"/>
                  <a:gd name="T50" fmla="*/ 0 w 43"/>
                  <a:gd name="T51" fmla="*/ 111 h 717"/>
                  <a:gd name="T52" fmla="*/ 1 w 43"/>
                  <a:gd name="T53" fmla="*/ 115 h 717"/>
                  <a:gd name="T54" fmla="*/ 1 w 43"/>
                  <a:gd name="T55" fmla="*/ 120 h 717"/>
                  <a:gd name="T56" fmla="*/ 1 w 43"/>
                  <a:gd name="T57" fmla="*/ 124 h 717"/>
                  <a:gd name="T58" fmla="*/ 2 w 43"/>
                  <a:gd name="T59" fmla="*/ 129 h 717"/>
                  <a:gd name="T60" fmla="*/ 3 w 43"/>
                  <a:gd name="T61" fmla="*/ 133 h 717"/>
                  <a:gd name="T62" fmla="*/ 3 w 43"/>
                  <a:gd name="T63" fmla="*/ 138 h 717"/>
                  <a:gd name="T64" fmla="*/ 4 w 43"/>
                  <a:gd name="T65" fmla="*/ 142 h 717"/>
                  <a:gd name="T66" fmla="*/ 4 w 43"/>
                  <a:gd name="T67" fmla="*/ 146 h 717"/>
                  <a:gd name="T68" fmla="*/ 5 w 43"/>
                  <a:gd name="T69" fmla="*/ 151 h 717"/>
                  <a:gd name="T70" fmla="*/ 6 w 43"/>
                  <a:gd name="T71" fmla="*/ 155 h 717"/>
                  <a:gd name="T72" fmla="*/ 7 w 43"/>
                  <a:gd name="T73" fmla="*/ 159 h 717"/>
                  <a:gd name="T74" fmla="*/ 7 w 43"/>
                  <a:gd name="T75" fmla="*/ 164 h 717"/>
                  <a:gd name="T76" fmla="*/ 8 w 43"/>
                  <a:gd name="T77" fmla="*/ 168 h 717"/>
                  <a:gd name="T78" fmla="*/ 9 w 43"/>
                  <a:gd name="T79" fmla="*/ 173 h 717"/>
                  <a:gd name="T80" fmla="*/ 10 w 43"/>
                  <a:gd name="T81" fmla="*/ 177 h 71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3" h="717">
                    <a:moveTo>
                      <a:pt x="43" y="0"/>
                    </a:moveTo>
                    <a:lnTo>
                      <a:pt x="39" y="17"/>
                    </a:lnTo>
                    <a:lnTo>
                      <a:pt x="35" y="35"/>
                    </a:lnTo>
                    <a:lnTo>
                      <a:pt x="32" y="53"/>
                    </a:lnTo>
                    <a:lnTo>
                      <a:pt x="28" y="71"/>
                    </a:lnTo>
                    <a:lnTo>
                      <a:pt x="24" y="88"/>
                    </a:lnTo>
                    <a:lnTo>
                      <a:pt x="21" y="106"/>
                    </a:lnTo>
                    <a:lnTo>
                      <a:pt x="18" y="124"/>
                    </a:lnTo>
                    <a:lnTo>
                      <a:pt x="16" y="142"/>
                    </a:lnTo>
                    <a:lnTo>
                      <a:pt x="13" y="160"/>
                    </a:lnTo>
                    <a:lnTo>
                      <a:pt x="11" y="178"/>
                    </a:lnTo>
                    <a:lnTo>
                      <a:pt x="8" y="196"/>
                    </a:lnTo>
                    <a:lnTo>
                      <a:pt x="6" y="214"/>
                    </a:lnTo>
                    <a:lnTo>
                      <a:pt x="5" y="232"/>
                    </a:lnTo>
                    <a:lnTo>
                      <a:pt x="4" y="250"/>
                    </a:lnTo>
                    <a:lnTo>
                      <a:pt x="2" y="268"/>
                    </a:lnTo>
                    <a:lnTo>
                      <a:pt x="2" y="286"/>
                    </a:lnTo>
                    <a:lnTo>
                      <a:pt x="1" y="304"/>
                    </a:lnTo>
                    <a:lnTo>
                      <a:pt x="0" y="322"/>
                    </a:lnTo>
                    <a:lnTo>
                      <a:pt x="0" y="340"/>
                    </a:lnTo>
                    <a:lnTo>
                      <a:pt x="0" y="358"/>
                    </a:lnTo>
                    <a:lnTo>
                      <a:pt x="0" y="376"/>
                    </a:lnTo>
                    <a:lnTo>
                      <a:pt x="0" y="395"/>
                    </a:lnTo>
                    <a:lnTo>
                      <a:pt x="1" y="413"/>
                    </a:lnTo>
                    <a:lnTo>
                      <a:pt x="2" y="431"/>
                    </a:lnTo>
                    <a:lnTo>
                      <a:pt x="2" y="449"/>
                    </a:lnTo>
                    <a:lnTo>
                      <a:pt x="4" y="467"/>
                    </a:lnTo>
                    <a:lnTo>
                      <a:pt x="5" y="485"/>
                    </a:lnTo>
                    <a:lnTo>
                      <a:pt x="6" y="503"/>
                    </a:lnTo>
                    <a:lnTo>
                      <a:pt x="8" y="521"/>
                    </a:lnTo>
                    <a:lnTo>
                      <a:pt x="11" y="539"/>
                    </a:lnTo>
                    <a:lnTo>
                      <a:pt x="13" y="557"/>
                    </a:lnTo>
                    <a:lnTo>
                      <a:pt x="16" y="575"/>
                    </a:lnTo>
                    <a:lnTo>
                      <a:pt x="18" y="593"/>
                    </a:lnTo>
                    <a:lnTo>
                      <a:pt x="21" y="611"/>
                    </a:lnTo>
                    <a:lnTo>
                      <a:pt x="24" y="628"/>
                    </a:lnTo>
                    <a:lnTo>
                      <a:pt x="28" y="646"/>
                    </a:lnTo>
                    <a:lnTo>
                      <a:pt x="32" y="664"/>
                    </a:lnTo>
                    <a:lnTo>
                      <a:pt x="35" y="682"/>
                    </a:lnTo>
                    <a:lnTo>
                      <a:pt x="39" y="699"/>
                    </a:lnTo>
                    <a:lnTo>
                      <a:pt x="43" y="717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290" name="Freeform 336"/>
              <p:cNvSpPr>
                <a:spLocks/>
              </p:cNvSpPr>
              <p:nvPr/>
            </p:nvSpPr>
            <p:spPr bwMode="auto">
              <a:xfrm>
                <a:off x="3459" y="1244"/>
                <a:ext cx="718" cy="280"/>
              </a:xfrm>
              <a:custGeom>
                <a:avLst/>
                <a:gdLst>
                  <a:gd name="T0" fmla="*/ 3 w 2899"/>
                  <a:gd name="T1" fmla="*/ 13 h 1135"/>
                  <a:gd name="T2" fmla="*/ 9 w 2899"/>
                  <a:gd name="T3" fmla="*/ 30 h 1135"/>
                  <a:gd name="T4" fmla="*/ 15 w 2899"/>
                  <a:gd name="T5" fmla="*/ 46 h 1135"/>
                  <a:gd name="T6" fmla="*/ 22 w 2899"/>
                  <a:gd name="T7" fmla="*/ 63 h 1135"/>
                  <a:gd name="T8" fmla="*/ 29 w 2899"/>
                  <a:gd name="T9" fmla="*/ 78 h 1135"/>
                  <a:gd name="T10" fmla="*/ 38 w 2899"/>
                  <a:gd name="T11" fmla="*/ 94 h 1135"/>
                  <a:gd name="T12" fmla="*/ 47 w 2899"/>
                  <a:gd name="T13" fmla="*/ 109 h 1135"/>
                  <a:gd name="T14" fmla="*/ 57 w 2899"/>
                  <a:gd name="T15" fmla="*/ 124 h 1135"/>
                  <a:gd name="T16" fmla="*/ 67 w 2899"/>
                  <a:gd name="T17" fmla="*/ 138 h 1135"/>
                  <a:gd name="T18" fmla="*/ 79 w 2899"/>
                  <a:gd name="T19" fmla="*/ 151 h 1135"/>
                  <a:gd name="T20" fmla="*/ 90 w 2899"/>
                  <a:gd name="T21" fmla="*/ 165 h 1135"/>
                  <a:gd name="T22" fmla="*/ 103 w 2899"/>
                  <a:gd name="T23" fmla="*/ 177 h 1135"/>
                  <a:gd name="T24" fmla="*/ 116 w 2899"/>
                  <a:gd name="T25" fmla="*/ 189 h 1135"/>
                  <a:gd name="T26" fmla="*/ 129 w 2899"/>
                  <a:gd name="T27" fmla="*/ 201 h 1135"/>
                  <a:gd name="T28" fmla="*/ 144 w 2899"/>
                  <a:gd name="T29" fmla="*/ 211 h 1135"/>
                  <a:gd name="T30" fmla="*/ 158 w 2899"/>
                  <a:gd name="T31" fmla="*/ 221 h 1135"/>
                  <a:gd name="T32" fmla="*/ 173 w 2899"/>
                  <a:gd name="T33" fmla="*/ 230 h 1135"/>
                  <a:gd name="T34" fmla="*/ 189 w 2899"/>
                  <a:gd name="T35" fmla="*/ 239 h 1135"/>
                  <a:gd name="T36" fmla="*/ 205 w 2899"/>
                  <a:gd name="T37" fmla="*/ 247 h 1135"/>
                  <a:gd name="T38" fmla="*/ 221 w 2899"/>
                  <a:gd name="T39" fmla="*/ 253 h 1135"/>
                  <a:gd name="T40" fmla="*/ 238 w 2899"/>
                  <a:gd name="T41" fmla="*/ 260 h 1135"/>
                  <a:gd name="T42" fmla="*/ 255 w 2899"/>
                  <a:gd name="T43" fmla="*/ 265 h 1135"/>
                  <a:gd name="T44" fmla="*/ 271 w 2899"/>
                  <a:gd name="T45" fmla="*/ 270 h 1135"/>
                  <a:gd name="T46" fmla="*/ 289 w 2899"/>
                  <a:gd name="T47" fmla="*/ 274 h 1135"/>
                  <a:gd name="T48" fmla="*/ 306 w 2899"/>
                  <a:gd name="T49" fmla="*/ 276 h 1135"/>
                  <a:gd name="T50" fmla="*/ 324 w 2899"/>
                  <a:gd name="T51" fmla="*/ 279 h 1135"/>
                  <a:gd name="T52" fmla="*/ 342 w 2899"/>
                  <a:gd name="T53" fmla="*/ 280 h 1135"/>
                  <a:gd name="T54" fmla="*/ 359 w 2899"/>
                  <a:gd name="T55" fmla="*/ 280 h 1135"/>
                  <a:gd name="T56" fmla="*/ 377 w 2899"/>
                  <a:gd name="T57" fmla="*/ 280 h 1135"/>
                  <a:gd name="T58" fmla="*/ 395 w 2899"/>
                  <a:gd name="T59" fmla="*/ 279 h 1135"/>
                  <a:gd name="T60" fmla="*/ 412 w 2899"/>
                  <a:gd name="T61" fmla="*/ 276 h 1135"/>
                  <a:gd name="T62" fmla="*/ 429 w 2899"/>
                  <a:gd name="T63" fmla="*/ 274 h 1135"/>
                  <a:gd name="T64" fmla="*/ 447 w 2899"/>
                  <a:gd name="T65" fmla="*/ 270 h 1135"/>
                  <a:gd name="T66" fmla="*/ 464 w 2899"/>
                  <a:gd name="T67" fmla="*/ 265 h 1135"/>
                  <a:gd name="T68" fmla="*/ 481 w 2899"/>
                  <a:gd name="T69" fmla="*/ 260 h 1135"/>
                  <a:gd name="T70" fmla="*/ 497 w 2899"/>
                  <a:gd name="T71" fmla="*/ 253 h 1135"/>
                  <a:gd name="T72" fmla="*/ 514 w 2899"/>
                  <a:gd name="T73" fmla="*/ 247 h 1135"/>
                  <a:gd name="T74" fmla="*/ 529 w 2899"/>
                  <a:gd name="T75" fmla="*/ 239 h 1135"/>
                  <a:gd name="T76" fmla="*/ 545 w 2899"/>
                  <a:gd name="T77" fmla="*/ 230 h 1135"/>
                  <a:gd name="T78" fmla="*/ 560 w 2899"/>
                  <a:gd name="T79" fmla="*/ 221 h 1135"/>
                  <a:gd name="T80" fmla="*/ 575 w 2899"/>
                  <a:gd name="T81" fmla="*/ 211 h 1135"/>
                  <a:gd name="T82" fmla="*/ 589 w 2899"/>
                  <a:gd name="T83" fmla="*/ 201 h 1135"/>
                  <a:gd name="T84" fmla="*/ 602 w 2899"/>
                  <a:gd name="T85" fmla="*/ 189 h 1135"/>
                  <a:gd name="T86" fmla="*/ 615 w 2899"/>
                  <a:gd name="T87" fmla="*/ 177 h 1135"/>
                  <a:gd name="T88" fmla="*/ 628 w 2899"/>
                  <a:gd name="T89" fmla="*/ 165 h 1135"/>
                  <a:gd name="T90" fmla="*/ 640 w 2899"/>
                  <a:gd name="T91" fmla="*/ 151 h 1135"/>
                  <a:gd name="T92" fmla="*/ 651 w 2899"/>
                  <a:gd name="T93" fmla="*/ 138 h 1135"/>
                  <a:gd name="T94" fmla="*/ 662 w 2899"/>
                  <a:gd name="T95" fmla="*/ 124 h 1135"/>
                  <a:gd name="T96" fmla="*/ 671 w 2899"/>
                  <a:gd name="T97" fmla="*/ 109 h 1135"/>
                  <a:gd name="T98" fmla="*/ 680 w 2899"/>
                  <a:gd name="T99" fmla="*/ 94 h 1135"/>
                  <a:gd name="T100" fmla="*/ 689 w 2899"/>
                  <a:gd name="T101" fmla="*/ 78 h 1135"/>
                  <a:gd name="T102" fmla="*/ 696 w 2899"/>
                  <a:gd name="T103" fmla="*/ 63 h 1135"/>
                  <a:gd name="T104" fmla="*/ 703 w 2899"/>
                  <a:gd name="T105" fmla="*/ 46 h 1135"/>
                  <a:gd name="T106" fmla="*/ 709 w 2899"/>
                  <a:gd name="T107" fmla="*/ 30 h 1135"/>
                  <a:gd name="T108" fmla="*/ 715 w 2899"/>
                  <a:gd name="T109" fmla="*/ 13 h 1135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2899" h="1135">
                    <a:moveTo>
                      <a:pt x="0" y="0"/>
                    </a:moveTo>
                    <a:lnTo>
                      <a:pt x="5" y="17"/>
                    </a:lnTo>
                    <a:lnTo>
                      <a:pt x="9" y="35"/>
                    </a:lnTo>
                    <a:lnTo>
                      <a:pt x="14" y="52"/>
                    </a:lnTo>
                    <a:lnTo>
                      <a:pt x="20" y="69"/>
                    </a:lnTo>
                    <a:lnTo>
                      <a:pt x="25" y="86"/>
                    </a:lnTo>
                    <a:lnTo>
                      <a:pt x="30" y="103"/>
                    </a:lnTo>
                    <a:lnTo>
                      <a:pt x="35" y="120"/>
                    </a:lnTo>
                    <a:lnTo>
                      <a:pt x="42" y="137"/>
                    </a:lnTo>
                    <a:lnTo>
                      <a:pt x="47" y="154"/>
                    </a:lnTo>
                    <a:lnTo>
                      <a:pt x="54" y="171"/>
                    </a:lnTo>
                    <a:lnTo>
                      <a:pt x="60" y="187"/>
                    </a:lnTo>
                    <a:lnTo>
                      <a:pt x="66" y="204"/>
                    </a:lnTo>
                    <a:lnTo>
                      <a:pt x="74" y="221"/>
                    </a:lnTo>
                    <a:lnTo>
                      <a:pt x="80" y="237"/>
                    </a:lnTo>
                    <a:lnTo>
                      <a:pt x="87" y="254"/>
                    </a:lnTo>
                    <a:lnTo>
                      <a:pt x="95" y="270"/>
                    </a:lnTo>
                    <a:lnTo>
                      <a:pt x="102" y="285"/>
                    </a:lnTo>
                    <a:lnTo>
                      <a:pt x="111" y="301"/>
                    </a:lnTo>
                    <a:lnTo>
                      <a:pt x="118" y="317"/>
                    </a:lnTo>
                    <a:lnTo>
                      <a:pt x="127" y="333"/>
                    </a:lnTo>
                    <a:lnTo>
                      <a:pt x="135" y="349"/>
                    </a:lnTo>
                    <a:lnTo>
                      <a:pt x="144" y="365"/>
                    </a:lnTo>
                    <a:lnTo>
                      <a:pt x="152" y="381"/>
                    </a:lnTo>
                    <a:lnTo>
                      <a:pt x="162" y="396"/>
                    </a:lnTo>
                    <a:lnTo>
                      <a:pt x="170" y="412"/>
                    </a:lnTo>
                    <a:lnTo>
                      <a:pt x="180" y="427"/>
                    </a:lnTo>
                    <a:lnTo>
                      <a:pt x="189" y="442"/>
                    </a:lnTo>
                    <a:lnTo>
                      <a:pt x="199" y="457"/>
                    </a:lnTo>
                    <a:lnTo>
                      <a:pt x="208" y="472"/>
                    </a:lnTo>
                    <a:lnTo>
                      <a:pt x="219" y="487"/>
                    </a:lnTo>
                    <a:lnTo>
                      <a:pt x="229" y="502"/>
                    </a:lnTo>
                    <a:lnTo>
                      <a:pt x="239" y="516"/>
                    </a:lnTo>
                    <a:lnTo>
                      <a:pt x="250" y="531"/>
                    </a:lnTo>
                    <a:lnTo>
                      <a:pt x="260" y="544"/>
                    </a:lnTo>
                    <a:lnTo>
                      <a:pt x="272" y="559"/>
                    </a:lnTo>
                    <a:lnTo>
                      <a:pt x="283" y="573"/>
                    </a:lnTo>
                    <a:lnTo>
                      <a:pt x="294" y="587"/>
                    </a:lnTo>
                    <a:lnTo>
                      <a:pt x="305" y="601"/>
                    </a:lnTo>
                    <a:lnTo>
                      <a:pt x="317" y="614"/>
                    </a:lnTo>
                    <a:lnTo>
                      <a:pt x="328" y="628"/>
                    </a:lnTo>
                    <a:lnTo>
                      <a:pt x="340" y="641"/>
                    </a:lnTo>
                    <a:lnTo>
                      <a:pt x="353" y="655"/>
                    </a:lnTo>
                    <a:lnTo>
                      <a:pt x="364" y="667"/>
                    </a:lnTo>
                    <a:lnTo>
                      <a:pt x="377" y="680"/>
                    </a:lnTo>
                    <a:lnTo>
                      <a:pt x="390" y="693"/>
                    </a:lnTo>
                    <a:lnTo>
                      <a:pt x="403" y="706"/>
                    </a:lnTo>
                    <a:lnTo>
                      <a:pt x="415" y="718"/>
                    </a:lnTo>
                    <a:lnTo>
                      <a:pt x="428" y="731"/>
                    </a:lnTo>
                    <a:lnTo>
                      <a:pt x="441" y="743"/>
                    </a:lnTo>
                    <a:lnTo>
                      <a:pt x="455" y="754"/>
                    </a:lnTo>
                    <a:lnTo>
                      <a:pt x="467" y="767"/>
                    </a:lnTo>
                    <a:lnTo>
                      <a:pt x="481" y="779"/>
                    </a:lnTo>
                    <a:lnTo>
                      <a:pt x="495" y="789"/>
                    </a:lnTo>
                    <a:lnTo>
                      <a:pt x="509" y="801"/>
                    </a:lnTo>
                    <a:lnTo>
                      <a:pt x="522" y="813"/>
                    </a:lnTo>
                    <a:lnTo>
                      <a:pt x="536" y="823"/>
                    </a:lnTo>
                    <a:lnTo>
                      <a:pt x="551" y="834"/>
                    </a:lnTo>
                    <a:lnTo>
                      <a:pt x="565" y="845"/>
                    </a:lnTo>
                    <a:lnTo>
                      <a:pt x="580" y="855"/>
                    </a:lnTo>
                    <a:lnTo>
                      <a:pt x="595" y="866"/>
                    </a:lnTo>
                    <a:lnTo>
                      <a:pt x="608" y="876"/>
                    </a:lnTo>
                    <a:lnTo>
                      <a:pt x="623" y="886"/>
                    </a:lnTo>
                    <a:lnTo>
                      <a:pt x="639" y="896"/>
                    </a:lnTo>
                    <a:lnTo>
                      <a:pt x="654" y="905"/>
                    </a:lnTo>
                    <a:lnTo>
                      <a:pt x="669" y="915"/>
                    </a:lnTo>
                    <a:lnTo>
                      <a:pt x="684" y="924"/>
                    </a:lnTo>
                    <a:lnTo>
                      <a:pt x="700" y="933"/>
                    </a:lnTo>
                    <a:lnTo>
                      <a:pt x="716" y="942"/>
                    </a:lnTo>
                    <a:lnTo>
                      <a:pt x="730" y="951"/>
                    </a:lnTo>
                    <a:lnTo>
                      <a:pt x="746" y="959"/>
                    </a:lnTo>
                    <a:lnTo>
                      <a:pt x="762" y="968"/>
                    </a:lnTo>
                    <a:lnTo>
                      <a:pt x="778" y="976"/>
                    </a:lnTo>
                    <a:lnTo>
                      <a:pt x="794" y="984"/>
                    </a:lnTo>
                    <a:lnTo>
                      <a:pt x="810" y="991"/>
                    </a:lnTo>
                    <a:lnTo>
                      <a:pt x="826" y="1000"/>
                    </a:lnTo>
                    <a:lnTo>
                      <a:pt x="843" y="1007"/>
                    </a:lnTo>
                    <a:lnTo>
                      <a:pt x="859" y="1013"/>
                    </a:lnTo>
                    <a:lnTo>
                      <a:pt x="876" y="1021"/>
                    </a:lnTo>
                    <a:lnTo>
                      <a:pt x="892" y="1027"/>
                    </a:lnTo>
                    <a:lnTo>
                      <a:pt x="909" y="1033"/>
                    </a:lnTo>
                    <a:lnTo>
                      <a:pt x="926" y="1040"/>
                    </a:lnTo>
                    <a:lnTo>
                      <a:pt x="943" y="1046"/>
                    </a:lnTo>
                    <a:lnTo>
                      <a:pt x="959" y="1053"/>
                    </a:lnTo>
                    <a:lnTo>
                      <a:pt x="976" y="1058"/>
                    </a:lnTo>
                    <a:lnTo>
                      <a:pt x="993" y="1064"/>
                    </a:lnTo>
                    <a:lnTo>
                      <a:pt x="1009" y="1070"/>
                    </a:lnTo>
                    <a:lnTo>
                      <a:pt x="1028" y="1075"/>
                    </a:lnTo>
                    <a:lnTo>
                      <a:pt x="1045" y="1079"/>
                    </a:lnTo>
                    <a:lnTo>
                      <a:pt x="1061" y="1084"/>
                    </a:lnTo>
                    <a:lnTo>
                      <a:pt x="1078" y="1089"/>
                    </a:lnTo>
                    <a:lnTo>
                      <a:pt x="1096" y="1093"/>
                    </a:lnTo>
                    <a:lnTo>
                      <a:pt x="1113" y="1097"/>
                    </a:lnTo>
                    <a:lnTo>
                      <a:pt x="1130" y="1101"/>
                    </a:lnTo>
                    <a:lnTo>
                      <a:pt x="1148" y="1105"/>
                    </a:lnTo>
                    <a:lnTo>
                      <a:pt x="1165" y="1109"/>
                    </a:lnTo>
                    <a:lnTo>
                      <a:pt x="1184" y="1112"/>
                    </a:lnTo>
                    <a:lnTo>
                      <a:pt x="1202" y="1115"/>
                    </a:lnTo>
                    <a:lnTo>
                      <a:pt x="1219" y="1117"/>
                    </a:lnTo>
                    <a:lnTo>
                      <a:pt x="1237" y="1120"/>
                    </a:lnTo>
                    <a:lnTo>
                      <a:pt x="1254" y="1123"/>
                    </a:lnTo>
                    <a:lnTo>
                      <a:pt x="1272" y="1125"/>
                    </a:lnTo>
                    <a:lnTo>
                      <a:pt x="1290" y="1127"/>
                    </a:lnTo>
                    <a:lnTo>
                      <a:pt x="1308" y="1129"/>
                    </a:lnTo>
                    <a:lnTo>
                      <a:pt x="1325" y="1130"/>
                    </a:lnTo>
                    <a:lnTo>
                      <a:pt x="1343" y="1132"/>
                    </a:lnTo>
                    <a:lnTo>
                      <a:pt x="1361" y="1133"/>
                    </a:lnTo>
                    <a:lnTo>
                      <a:pt x="1379" y="1134"/>
                    </a:lnTo>
                    <a:lnTo>
                      <a:pt x="1397" y="1134"/>
                    </a:lnTo>
                    <a:lnTo>
                      <a:pt x="1415" y="1135"/>
                    </a:lnTo>
                    <a:lnTo>
                      <a:pt x="1432" y="1135"/>
                    </a:lnTo>
                    <a:lnTo>
                      <a:pt x="1450" y="1135"/>
                    </a:lnTo>
                    <a:lnTo>
                      <a:pt x="1468" y="1135"/>
                    </a:lnTo>
                    <a:lnTo>
                      <a:pt x="1486" y="1135"/>
                    </a:lnTo>
                    <a:lnTo>
                      <a:pt x="1504" y="1134"/>
                    </a:lnTo>
                    <a:lnTo>
                      <a:pt x="1522" y="1134"/>
                    </a:lnTo>
                    <a:lnTo>
                      <a:pt x="1539" y="1133"/>
                    </a:lnTo>
                    <a:lnTo>
                      <a:pt x="1557" y="1132"/>
                    </a:lnTo>
                    <a:lnTo>
                      <a:pt x="1575" y="1130"/>
                    </a:lnTo>
                    <a:lnTo>
                      <a:pt x="1593" y="1129"/>
                    </a:lnTo>
                    <a:lnTo>
                      <a:pt x="1611" y="1127"/>
                    </a:lnTo>
                    <a:lnTo>
                      <a:pt x="1628" y="1125"/>
                    </a:lnTo>
                    <a:lnTo>
                      <a:pt x="1646" y="1123"/>
                    </a:lnTo>
                    <a:lnTo>
                      <a:pt x="1664" y="1120"/>
                    </a:lnTo>
                    <a:lnTo>
                      <a:pt x="1681" y="1117"/>
                    </a:lnTo>
                    <a:lnTo>
                      <a:pt x="1699" y="1115"/>
                    </a:lnTo>
                    <a:lnTo>
                      <a:pt x="1717" y="1112"/>
                    </a:lnTo>
                    <a:lnTo>
                      <a:pt x="1734" y="1109"/>
                    </a:lnTo>
                    <a:lnTo>
                      <a:pt x="1752" y="1105"/>
                    </a:lnTo>
                    <a:lnTo>
                      <a:pt x="1769" y="1101"/>
                    </a:lnTo>
                    <a:lnTo>
                      <a:pt x="1786" y="1097"/>
                    </a:lnTo>
                    <a:lnTo>
                      <a:pt x="1804" y="1093"/>
                    </a:lnTo>
                    <a:lnTo>
                      <a:pt x="1821" y="1089"/>
                    </a:lnTo>
                    <a:lnTo>
                      <a:pt x="1838" y="1084"/>
                    </a:lnTo>
                    <a:lnTo>
                      <a:pt x="1856" y="1079"/>
                    </a:lnTo>
                    <a:lnTo>
                      <a:pt x="1873" y="1075"/>
                    </a:lnTo>
                    <a:lnTo>
                      <a:pt x="1890" y="1070"/>
                    </a:lnTo>
                    <a:lnTo>
                      <a:pt x="1907" y="1064"/>
                    </a:lnTo>
                    <a:lnTo>
                      <a:pt x="1924" y="1058"/>
                    </a:lnTo>
                    <a:lnTo>
                      <a:pt x="1941" y="1053"/>
                    </a:lnTo>
                    <a:lnTo>
                      <a:pt x="1958" y="1046"/>
                    </a:lnTo>
                    <a:lnTo>
                      <a:pt x="1975" y="1040"/>
                    </a:lnTo>
                    <a:lnTo>
                      <a:pt x="1991" y="1033"/>
                    </a:lnTo>
                    <a:lnTo>
                      <a:pt x="2008" y="1027"/>
                    </a:lnTo>
                    <a:lnTo>
                      <a:pt x="2025" y="1021"/>
                    </a:lnTo>
                    <a:lnTo>
                      <a:pt x="2041" y="1013"/>
                    </a:lnTo>
                    <a:lnTo>
                      <a:pt x="2058" y="1007"/>
                    </a:lnTo>
                    <a:lnTo>
                      <a:pt x="2074" y="1000"/>
                    </a:lnTo>
                    <a:lnTo>
                      <a:pt x="2090" y="991"/>
                    </a:lnTo>
                    <a:lnTo>
                      <a:pt x="2106" y="984"/>
                    </a:lnTo>
                    <a:lnTo>
                      <a:pt x="2121" y="976"/>
                    </a:lnTo>
                    <a:lnTo>
                      <a:pt x="2137" y="968"/>
                    </a:lnTo>
                    <a:lnTo>
                      <a:pt x="2153" y="959"/>
                    </a:lnTo>
                    <a:lnTo>
                      <a:pt x="2169" y="951"/>
                    </a:lnTo>
                    <a:lnTo>
                      <a:pt x="2185" y="942"/>
                    </a:lnTo>
                    <a:lnTo>
                      <a:pt x="2201" y="933"/>
                    </a:lnTo>
                    <a:lnTo>
                      <a:pt x="2216" y="924"/>
                    </a:lnTo>
                    <a:lnTo>
                      <a:pt x="2231" y="915"/>
                    </a:lnTo>
                    <a:lnTo>
                      <a:pt x="2247" y="905"/>
                    </a:lnTo>
                    <a:lnTo>
                      <a:pt x="2261" y="896"/>
                    </a:lnTo>
                    <a:lnTo>
                      <a:pt x="2276" y="886"/>
                    </a:lnTo>
                    <a:lnTo>
                      <a:pt x="2291" y="876"/>
                    </a:lnTo>
                    <a:lnTo>
                      <a:pt x="2306" y="866"/>
                    </a:lnTo>
                    <a:lnTo>
                      <a:pt x="2321" y="855"/>
                    </a:lnTo>
                    <a:lnTo>
                      <a:pt x="2335" y="845"/>
                    </a:lnTo>
                    <a:lnTo>
                      <a:pt x="2350" y="834"/>
                    </a:lnTo>
                    <a:lnTo>
                      <a:pt x="2363" y="823"/>
                    </a:lnTo>
                    <a:lnTo>
                      <a:pt x="2377" y="813"/>
                    </a:lnTo>
                    <a:lnTo>
                      <a:pt x="2392" y="801"/>
                    </a:lnTo>
                    <a:lnTo>
                      <a:pt x="2406" y="789"/>
                    </a:lnTo>
                    <a:lnTo>
                      <a:pt x="2419" y="779"/>
                    </a:lnTo>
                    <a:lnTo>
                      <a:pt x="2432" y="767"/>
                    </a:lnTo>
                    <a:lnTo>
                      <a:pt x="2446" y="754"/>
                    </a:lnTo>
                    <a:lnTo>
                      <a:pt x="2459" y="743"/>
                    </a:lnTo>
                    <a:lnTo>
                      <a:pt x="2473" y="731"/>
                    </a:lnTo>
                    <a:lnTo>
                      <a:pt x="2485" y="718"/>
                    </a:lnTo>
                    <a:lnTo>
                      <a:pt x="2498" y="706"/>
                    </a:lnTo>
                    <a:lnTo>
                      <a:pt x="2511" y="693"/>
                    </a:lnTo>
                    <a:lnTo>
                      <a:pt x="2524" y="680"/>
                    </a:lnTo>
                    <a:lnTo>
                      <a:pt x="2535" y="667"/>
                    </a:lnTo>
                    <a:lnTo>
                      <a:pt x="2548" y="655"/>
                    </a:lnTo>
                    <a:lnTo>
                      <a:pt x="2560" y="641"/>
                    </a:lnTo>
                    <a:lnTo>
                      <a:pt x="2571" y="628"/>
                    </a:lnTo>
                    <a:lnTo>
                      <a:pt x="2583" y="614"/>
                    </a:lnTo>
                    <a:lnTo>
                      <a:pt x="2595" y="601"/>
                    </a:lnTo>
                    <a:lnTo>
                      <a:pt x="2606" y="587"/>
                    </a:lnTo>
                    <a:lnTo>
                      <a:pt x="2618" y="573"/>
                    </a:lnTo>
                    <a:lnTo>
                      <a:pt x="2629" y="559"/>
                    </a:lnTo>
                    <a:lnTo>
                      <a:pt x="2639" y="544"/>
                    </a:lnTo>
                    <a:lnTo>
                      <a:pt x="2650" y="531"/>
                    </a:lnTo>
                    <a:lnTo>
                      <a:pt x="2660" y="516"/>
                    </a:lnTo>
                    <a:lnTo>
                      <a:pt x="2671" y="502"/>
                    </a:lnTo>
                    <a:lnTo>
                      <a:pt x="2682" y="487"/>
                    </a:lnTo>
                    <a:lnTo>
                      <a:pt x="2691" y="472"/>
                    </a:lnTo>
                    <a:lnTo>
                      <a:pt x="2701" y="457"/>
                    </a:lnTo>
                    <a:lnTo>
                      <a:pt x="2710" y="442"/>
                    </a:lnTo>
                    <a:lnTo>
                      <a:pt x="2720" y="427"/>
                    </a:lnTo>
                    <a:lnTo>
                      <a:pt x="2729" y="412"/>
                    </a:lnTo>
                    <a:lnTo>
                      <a:pt x="2739" y="396"/>
                    </a:lnTo>
                    <a:lnTo>
                      <a:pt x="2747" y="381"/>
                    </a:lnTo>
                    <a:lnTo>
                      <a:pt x="2756" y="365"/>
                    </a:lnTo>
                    <a:lnTo>
                      <a:pt x="2765" y="349"/>
                    </a:lnTo>
                    <a:lnTo>
                      <a:pt x="2773" y="333"/>
                    </a:lnTo>
                    <a:lnTo>
                      <a:pt x="2781" y="317"/>
                    </a:lnTo>
                    <a:lnTo>
                      <a:pt x="2790" y="301"/>
                    </a:lnTo>
                    <a:lnTo>
                      <a:pt x="2797" y="285"/>
                    </a:lnTo>
                    <a:lnTo>
                      <a:pt x="2805" y="270"/>
                    </a:lnTo>
                    <a:lnTo>
                      <a:pt x="2812" y="254"/>
                    </a:lnTo>
                    <a:lnTo>
                      <a:pt x="2820" y="237"/>
                    </a:lnTo>
                    <a:lnTo>
                      <a:pt x="2827" y="221"/>
                    </a:lnTo>
                    <a:lnTo>
                      <a:pt x="2833" y="204"/>
                    </a:lnTo>
                    <a:lnTo>
                      <a:pt x="2840" y="187"/>
                    </a:lnTo>
                    <a:lnTo>
                      <a:pt x="2846" y="171"/>
                    </a:lnTo>
                    <a:lnTo>
                      <a:pt x="2852" y="154"/>
                    </a:lnTo>
                    <a:lnTo>
                      <a:pt x="2859" y="137"/>
                    </a:lnTo>
                    <a:lnTo>
                      <a:pt x="2864" y="120"/>
                    </a:lnTo>
                    <a:lnTo>
                      <a:pt x="2871" y="103"/>
                    </a:lnTo>
                    <a:lnTo>
                      <a:pt x="2876" y="86"/>
                    </a:lnTo>
                    <a:lnTo>
                      <a:pt x="2881" y="69"/>
                    </a:lnTo>
                    <a:lnTo>
                      <a:pt x="2885" y="52"/>
                    </a:lnTo>
                    <a:lnTo>
                      <a:pt x="2891" y="35"/>
                    </a:lnTo>
                    <a:lnTo>
                      <a:pt x="2895" y="17"/>
                    </a:lnTo>
                    <a:lnTo>
                      <a:pt x="2899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0291" name="Freeform 337"/>
              <p:cNvSpPr>
                <a:spLocks/>
              </p:cNvSpPr>
              <p:nvPr/>
            </p:nvSpPr>
            <p:spPr bwMode="auto">
              <a:xfrm>
                <a:off x="4177" y="1067"/>
                <a:ext cx="12" cy="177"/>
              </a:xfrm>
              <a:custGeom>
                <a:avLst/>
                <a:gdLst>
                  <a:gd name="T0" fmla="*/ 0 w 45"/>
                  <a:gd name="T1" fmla="*/ 177 h 717"/>
                  <a:gd name="T2" fmla="*/ 1 w 45"/>
                  <a:gd name="T3" fmla="*/ 173 h 717"/>
                  <a:gd name="T4" fmla="*/ 2 w 45"/>
                  <a:gd name="T5" fmla="*/ 168 h 717"/>
                  <a:gd name="T6" fmla="*/ 3 w 45"/>
                  <a:gd name="T7" fmla="*/ 164 h 717"/>
                  <a:gd name="T8" fmla="*/ 4 w 45"/>
                  <a:gd name="T9" fmla="*/ 159 h 717"/>
                  <a:gd name="T10" fmla="*/ 5 w 45"/>
                  <a:gd name="T11" fmla="*/ 155 h 717"/>
                  <a:gd name="T12" fmla="*/ 6 w 45"/>
                  <a:gd name="T13" fmla="*/ 151 h 717"/>
                  <a:gd name="T14" fmla="*/ 7 w 45"/>
                  <a:gd name="T15" fmla="*/ 146 h 717"/>
                  <a:gd name="T16" fmla="*/ 8 w 45"/>
                  <a:gd name="T17" fmla="*/ 142 h 717"/>
                  <a:gd name="T18" fmla="*/ 8 w 45"/>
                  <a:gd name="T19" fmla="*/ 138 h 717"/>
                  <a:gd name="T20" fmla="*/ 9 w 45"/>
                  <a:gd name="T21" fmla="*/ 133 h 717"/>
                  <a:gd name="T22" fmla="*/ 9 w 45"/>
                  <a:gd name="T23" fmla="*/ 129 h 717"/>
                  <a:gd name="T24" fmla="*/ 10 w 45"/>
                  <a:gd name="T25" fmla="*/ 124 h 717"/>
                  <a:gd name="T26" fmla="*/ 10 w 45"/>
                  <a:gd name="T27" fmla="*/ 120 h 717"/>
                  <a:gd name="T28" fmla="*/ 11 w 45"/>
                  <a:gd name="T29" fmla="*/ 115 h 717"/>
                  <a:gd name="T30" fmla="*/ 11 w 45"/>
                  <a:gd name="T31" fmla="*/ 111 h 717"/>
                  <a:gd name="T32" fmla="*/ 11 w 45"/>
                  <a:gd name="T33" fmla="*/ 106 h 717"/>
                  <a:gd name="T34" fmla="*/ 12 w 45"/>
                  <a:gd name="T35" fmla="*/ 102 h 717"/>
                  <a:gd name="T36" fmla="*/ 12 w 45"/>
                  <a:gd name="T37" fmla="*/ 98 h 717"/>
                  <a:gd name="T38" fmla="*/ 12 w 45"/>
                  <a:gd name="T39" fmla="*/ 93 h 717"/>
                  <a:gd name="T40" fmla="*/ 12 w 45"/>
                  <a:gd name="T41" fmla="*/ 88 h 717"/>
                  <a:gd name="T42" fmla="*/ 12 w 45"/>
                  <a:gd name="T43" fmla="*/ 84 h 717"/>
                  <a:gd name="T44" fmla="*/ 12 w 45"/>
                  <a:gd name="T45" fmla="*/ 79 h 717"/>
                  <a:gd name="T46" fmla="*/ 12 w 45"/>
                  <a:gd name="T47" fmla="*/ 75 h 717"/>
                  <a:gd name="T48" fmla="*/ 11 w 45"/>
                  <a:gd name="T49" fmla="*/ 71 h 717"/>
                  <a:gd name="T50" fmla="*/ 11 w 45"/>
                  <a:gd name="T51" fmla="*/ 66 h 717"/>
                  <a:gd name="T52" fmla="*/ 11 w 45"/>
                  <a:gd name="T53" fmla="*/ 62 h 717"/>
                  <a:gd name="T54" fmla="*/ 10 w 45"/>
                  <a:gd name="T55" fmla="*/ 57 h 717"/>
                  <a:gd name="T56" fmla="*/ 10 w 45"/>
                  <a:gd name="T57" fmla="*/ 53 h 717"/>
                  <a:gd name="T58" fmla="*/ 9 w 45"/>
                  <a:gd name="T59" fmla="*/ 48 h 717"/>
                  <a:gd name="T60" fmla="*/ 9 w 45"/>
                  <a:gd name="T61" fmla="*/ 44 h 717"/>
                  <a:gd name="T62" fmla="*/ 8 w 45"/>
                  <a:gd name="T63" fmla="*/ 39 h 717"/>
                  <a:gd name="T64" fmla="*/ 8 w 45"/>
                  <a:gd name="T65" fmla="*/ 35 h 717"/>
                  <a:gd name="T66" fmla="*/ 7 w 45"/>
                  <a:gd name="T67" fmla="*/ 31 h 717"/>
                  <a:gd name="T68" fmla="*/ 6 w 45"/>
                  <a:gd name="T69" fmla="*/ 26 h 717"/>
                  <a:gd name="T70" fmla="*/ 5 w 45"/>
                  <a:gd name="T71" fmla="*/ 22 h 717"/>
                  <a:gd name="T72" fmla="*/ 4 w 45"/>
                  <a:gd name="T73" fmla="*/ 18 h 717"/>
                  <a:gd name="T74" fmla="*/ 3 w 45"/>
                  <a:gd name="T75" fmla="*/ 13 h 717"/>
                  <a:gd name="T76" fmla="*/ 2 w 45"/>
                  <a:gd name="T77" fmla="*/ 9 h 717"/>
                  <a:gd name="T78" fmla="*/ 1 w 45"/>
                  <a:gd name="T79" fmla="*/ 4 h 717"/>
                  <a:gd name="T80" fmla="*/ 0 w 45"/>
                  <a:gd name="T81" fmla="*/ 0 h 71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5" h="717">
                    <a:moveTo>
                      <a:pt x="0" y="717"/>
                    </a:moveTo>
                    <a:lnTo>
                      <a:pt x="4" y="699"/>
                    </a:lnTo>
                    <a:lnTo>
                      <a:pt x="9" y="682"/>
                    </a:lnTo>
                    <a:lnTo>
                      <a:pt x="13" y="664"/>
                    </a:lnTo>
                    <a:lnTo>
                      <a:pt x="16" y="646"/>
                    </a:lnTo>
                    <a:lnTo>
                      <a:pt x="19" y="628"/>
                    </a:lnTo>
                    <a:lnTo>
                      <a:pt x="22" y="611"/>
                    </a:lnTo>
                    <a:lnTo>
                      <a:pt x="26" y="593"/>
                    </a:lnTo>
                    <a:lnTo>
                      <a:pt x="29" y="575"/>
                    </a:lnTo>
                    <a:lnTo>
                      <a:pt x="31" y="557"/>
                    </a:lnTo>
                    <a:lnTo>
                      <a:pt x="33" y="539"/>
                    </a:lnTo>
                    <a:lnTo>
                      <a:pt x="35" y="521"/>
                    </a:lnTo>
                    <a:lnTo>
                      <a:pt x="37" y="503"/>
                    </a:lnTo>
                    <a:lnTo>
                      <a:pt x="38" y="485"/>
                    </a:lnTo>
                    <a:lnTo>
                      <a:pt x="40" y="467"/>
                    </a:lnTo>
                    <a:lnTo>
                      <a:pt x="42" y="449"/>
                    </a:lnTo>
                    <a:lnTo>
                      <a:pt x="43" y="431"/>
                    </a:lnTo>
                    <a:lnTo>
                      <a:pt x="44" y="413"/>
                    </a:lnTo>
                    <a:lnTo>
                      <a:pt x="44" y="395"/>
                    </a:lnTo>
                    <a:lnTo>
                      <a:pt x="44" y="376"/>
                    </a:lnTo>
                    <a:lnTo>
                      <a:pt x="45" y="358"/>
                    </a:lnTo>
                    <a:lnTo>
                      <a:pt x="44" y="340"/>
                    </a:lnTo>
                    <a:lnTo>
                      <a:pt x="44" y="322"/>
                    </a:lnTo>
                    <a:lnTo>
                      <a:pt x="44" y="304"/>
                    </a:lnTo>
                    <a:lnTo>
                      <a:pt x="43" y="286"/>
                    </a:lnTo>
                    <a:lnTo>
                      <a:pt x="42" y="268"/>
                    </a:lnTo>
                    <a:lnTo>
                      <a:pt x="40" y="250"/>
                    </a:lnTo>
                    <a:lnTo>
                      <a:pt x="38" y="232"/>
                    </a:lnTo>
                    <a:lnTo>
                      <a:pt x="37" y="214"/>
                    </a:lnTo>
                    <a:lnTo>
                      <a:pt x="35" y="196"/>
                    </a:lnTo>
                    <a:lnTo>
                      <a:pt x="33" y="178"/>
                    </a:lnTo>
                    <a:lnTo>
                      <a:pt x="31" y="160"/>
                    </a:lnTo>
                    <a:lnTo>
                      <a:pt x="29" y="142"/>
                    </a:lnTo>
                    <a:lnTo>
                      <a:pt x="26" y="124"/>
                    </a:lnTo>
                    <a:lnTo>
                      <a:pt x="22" y="106"/>
                    </a:lnTo>
                    <a:lnTo>
                      <a:pt x="19" y="88"/>
                    </a:lnTo>
                    <a:lnTo>
                      <a:pt x="16" y="71"/>
                    </a:lnTo>
                    <a:lnTo>
                      <a:pt x="13" y="53"/>
                    </a:lnTo>
                    <a:lnTo>
                      <a:pt x="9" y="35"/>
                    </a:lnTo>
                    <a:lnTo>
                      <a:pt x="4" y="17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152921" name="Group 345"/>
          <p:cNvGrpSpPr>
            <a:grpSpLocks/>
          </p:cNvGrpSpPr>
          <p:nvPr/>
        </p:nvGrpSpPr>
        <p:grpSpPr bwMode="auto">
          <a:xfrm rot="5381213" flipV="1">
            <a:off x="5185628" y="3406776"/>
            <a:ext cx="1801813" cy="42862"/>
            <a:chOff x="4420" y="1282"/>
            <a:chExt cx="910" cy="0"/>
          </a:xfrm>
        </p:grpSpPr>
        <p:sp>
          <p:nvSpPr>
            <p:cNvPr id="50255" name="Line 338"/>
            <p:cNvSpPr>
              <a:spLocks noChangeShapeType="1"/>
            </p:cNvSpPr>
            <p:nvPr/>
          </p:nvSpPr>
          <p:spPr bwMode="auto">
            <a:xfrm flipH="1">
              <a:off x="5157" y="1282"/>
              <a:ext cx="17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256" name="Line 339"/>
            <p:cNvSpPr>
              <a:spLocks noChangeShapeType="1"/>
            </p:cNvSpPr>
            <p:nvPr/>
          </p:nvSpPr>
          <p:spPr bwMode="auto">
            <a:xfrm flipH="1">
              <a:off x="5101" y="1282"/>
              <a:ext cx="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257" name="Line 340"/>
            <p:cNvSpPr>
              <a:spLocks noChangeShapeType="1"/>
            </p:cNvSpPr>
            <p:nvPr/>
          </p:nvSpPr>
          <p:spPr bwMode="auto">
            <a:xfrm flipH="1">
              <a:off x="4917" y="1282"/>
              <a:ext cx="15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258" name="Line 341"/>
            <p:cNvSpPr>
              <a:spLocks noChangeShapeType="1"/>
            </p:cNvSpPr>
            <p:nvPr/>
          </p:nvSpPr>
          <p:spPr bwMode="auto">
            <a:xfrm flipH="1">
              <a:off x="4862" y="1282"/>
              <a:ext cx="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259" name="Line 342"/>
            <p:cNvSpPr>
              <a:spLocks noChangeShapeType="1"/>
            </p:cNvSpPr>
            <p:nvPr/>
          </p:nvSpPr>
          <p:spPr bwMode="auto">
            <a:xfrm flipH="1">
              <a:off x="4678" y="1282"/>
              <a:ext cx="15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260" name="Line 343"/>
            <p:cNvSpPr>
              <a:spLocks noChangeShapeType="1"/>
            </p:cNvSpPr>
            <p:nvPr/>
          </p:nvSpPr>
          <p:spPr bwMode="auto">
            <a:xfrm flipH="1">
              <a:off x="4623" y="1282"/>
              <a:ext cx="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0261" name="Line 344"/>
            <p:cNvSpPr>
              <a:spLocks noChangeShapeType="1"/>
            </p:cNvSpPr>
            <p:nvPr/>
          </p:nvSpPr>
          <p:spPr bwMode="auto">
            <a:xfrm flipH="1">
              <a:off x="4420" y="1282"/>
              <a:ext cx="17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74649045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525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525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52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152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529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2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3" dur="500"/>
                                        <p:tgtEl>
                                          <p:spTgt spid="1529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2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6" dur="500"/>
                                        <p:tgtEl>
                                          <p:spTgt spid="1529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29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9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1529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1527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5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75"/>
                                        <p:tgtEl>
                                          <p:spTgt spid="1525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0" dur="500"/>
                                        <p:tgtEl>
                                          <p:spTgt spid="1527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5" dur="500"/>
                                        <p:tgtEl>
                                          <p:spTgt spid="152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2579" grpId="0" autoUpdateAnimBg="0"/>
      <p:bldP spid="152580" grpId="0" autoUpdateAnimBg="0"/>
      <p:bldP spid="152581" grpId="0" autoUpdateAnimBg="0"/>
      <p:bldP spid="152582" grpId="0" build="p" autoUpdateAnimBg="0"/>
      <p:bldP spid="152703" grpId="0" autoUpdateAnimBg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602" name="Group 2"/>
          <p:cNvGrpSpPr>
            <a:grpSpLocks/>
          </p:cNvGrpSpPr>
          <p:nvPr/>
        </p:nvGrpSpPr>
        <p:grpSpPr bwMode="auto">
          <a:xfrm>
            <a:off x="6308725" y="3094038"/>
            <a:ext cx="1144588" cy="1144587"/>
            <a:chOff x="3974" y="714"/>
            <a:chExt cx="721" cy="721"/>
          </a:xfrm>
        </p:grpSpPr>
        <p:grpSp>
          <p:nvGrpSpPr>
            <p:cNvPr id="51309" name="Group 3"/>
            <p:cNvGrpSpPr>
              <a:grpSpLocks/>
            </p:cNvGrpSpPr>
            <p:nvPr/>
          </p:nvGrpSpPr>
          <p:grpSpPr bwMode="auto">
            <a:xfrm>
              <a:off x="3974" y="714"/>
              <a:ext cx="701" cy="721"/>
              <a:chOff x="3974" y="714"/>
              <a:chExt cx="701" cy="721"/>
            </a:xfrm>
          </p:grpSpPr>
          <p:sp>
            <p:nvSpPr>
              <p:cNvPr id="51320" name="Line 4"/>
              <p:cNvSpPr>
                <a:spLocks noChangeShapeType="1"/>
              </p:cNvSpPr>
              <p:nvPr/>
            </p:nvSpPr>
            <p:spPr bwMode="auto">
              <a:xfrm flipV="1">
                <a:off x="3974" y="714"/>
                <a:ext cx="96" cy="9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321" name="Line 5"/>
              <p:cNvSpPr>
                <a:spLocks noChangeShapeType="1"/>
              </p:cNvSpPr>
              <p:nvPr/>
            </p:nvSpPr>
            <p:spPr bwMode="auto">
              <a:xfrm flipV="1">
                <a:off x="3974" y="810"/>
                <a:ext cx="192" cy="19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322" name="Line 6"/>
              <p:cNvSpPr>
                <a:spLocks noChangeShapeType="1"/>
              </p:cNvSpPr>
              <p:nvPr/>
            </p:nvSpPr>
            <p:spPr bwMode="auto">
              <a:xfrm flipV="1">
                <a:off x="3974" y="1002"/>
                <a:ext cx="192" cy="19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323" name="Line 7"/>
              <p:cNvSpPr>
                <a:spLocks noChangeShapeType="1"/>
              </p:cNvSpPr>
              <p:nvPr/>
            </p:nvSpPr>
            <p:spPr bwMode="auto">
              <a:xfrm flipV="1">
                <a:off x="3974" y="1194"/>
                <a:ext cx="192" cy="19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324" name="Line 8"/>
              <p:cNvSpPr>
                <a:spLocks noChangeShapeType="1"/>
              </p:cNvSpPr>
              <p:nvPr/>
            </p:nvSpPr>
            <p:spPr bwMode="auto">
              <a:xfrm flipV="1">
                <a:off x="4118" y="1242"/>
                <a:ext cx="192" cy="19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325" name="Line 9"/>
              <p:cNvSpPr>
                <a:spLocks noChangeShapeType="1"/>
              </p:cNvSpPr>
              <p:nvPr/>
            </p:nvSpPr>
            <p:spPr bwMode="auto">
              <a:xfrm flipV="1">
                <a:off x="4310" y="1242"/>
                <a:ext cx="192" cy="19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326" name="Freeform 10"/>
              <p:cNvSpPr>
                <a:spLocks/>
              </p:cNvSpPr>
              <p:nvPr/>
            </p:nvSpPr>
            <p:spPr bwMode="auto">
              <a:xfrm>
                <a:off x="4502" y="1262"/>
                <a:ext cx="173" cy="173"/>
              </a:xfrm>
              <a:custGeom>
                <a:avLst/>
                <a:gdLst>
                  <a:gd name="T0" fmla="*/ 0 w 173"/>
                  <a:gd name="T1" fmla="*/ 173 h 173"/>
                  <a:gd name="T2" fmla="*/ 173 w 173"/>
                  <a:gd name="T3" fmla="*/ 0 h 1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3" h="173">
                    <a:moveTo>
                      <a:pt x="0" y="173"/>
                    </a:moveTo>
                    <a:lnTo>
                      <a:pt x="173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51310" name="Group 11"/>
            <p:cNvGrpSpPr>
              <a:grpSpLocks/>
            </p:cNvGrpSpPr>
            <p:nvPr/>
          </p:nvGrpSpPr>
          <p:grpSpPr bwMode="auto">
            <a:xfrm>
              <a:off x="3974" y="714"/>
              <a:ext cx="721" cy="720"/>
              <a:chOff x="3974" y="714"/>
              <a:chExt cx="721" cy="720"/>
            </a:xfrm>
          </p:grpSpPr>
          <p:sp>
            <p:nvSpPr>
              <p:cNvPr id="51311" name="Line 12"/>
              <p:cNvSpPr>
                <a:spLocks noChangeShapeType="1"/>
              </p:cNvSpPr>
              <p:nvPr/>
            </p:nvSpPr>
            <p:spPr bwMode="auto">
              <a:xfrm>
                <a:off x="3974" y="714"/>
                <a:ext cx="0" cy="72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312" name="Freeform 13"/>
              <p:cNvSpPr>
                <a:spLocks/>
              </p:cNvSpPr>
              <p:nvPr/>
            </p:nvSpPr>
            <p:spPr bwMode="auto">
              <a:xfrm>
                <a:off x="4166" y="779"/>
                <a:ext cx="1" cy="421"/>
              </a:xfrm>
              <a:custGeom>
                <a:avLst/>
                <a:gdLst>
                  <a:gd name="T0" fmla="*/ 0 w 1"/>
                  <a:gd name="T1" fmla="*/ 0 h 421"/>
                  <a:gd name="T2" fmla="*/ 0 w 1"/>
                  <a:gd name="T3" fmla="*/ 421 h 4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21">
                    <a:moveTo>
                      <a:pt x="0" y="0"/>
                    </a:moveTo>
                    <a:lnTo>
                      <a:pt x="0" y="42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313" name="Freeform 14"/>
              <p:cNvSpPr>
                <a:spLocks/>
              </p:cNvSpPr>
              <p:nvPr/>
            </p:nvSpPr>
            <p:spPr bwMode="auto">
              <a:xfrm>
                <a:off x="4694" y="1296"/>
                <a:ext cx="1" cy="138"/>
              </a:xfrm>
              <a:custGeom>
                <a:avLst/>
                <a:gdLst>
                  <a:gd name="T0" fmla="*/ 0 w 1"/>
                  <a:gd name="T1" fmla="*/ 0 h 138"/>
                  <a:gd name="T2" fmla="*/ 1 w 1"/>
                  <a:gd name="T3" fmla="*/ 138 h 1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38">
                    <a:moveTo>
                      <a:pt x="0" y="0"/>
                    </a:moveTo>
                    <a:lnTo>
                      <a:pt x="1" y="13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314" name="Freeform 15"/>
              <p:cNvSpPr>
                <a:spLocks/>
              </p:cNvSpPr>
              <p:nvPr/>
            </p:nvSpPr>
            <p:spPr bwMode="auto">
              <a:xfrm>
                <a:off x="3974" y="714"/>
                <a:ext cx="140" cy="1"/>
              </a:xfrm>
              <a:custGeom>
                <a:avLst/>
                <a:gdLst>
                  <a:gd name="T0" fmla="*/ 0 w 140"/>
                  <a:gd name="T1" fmla="*/ 0 h 1"/>
                  <a:gd name="T2" fmla="*/ 140 w 140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0" h="1">
                    <a:moveTo>
                      <a:pt x="0" y="0"/>
                    </a:moveTo>
                    <a:lnTo>
                      <a:pt x="140" y="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315" name="Freeform 16"/>
              <p:cNvSpPr>
                <a:spLocks/>
              </p:cNvSpPr>
              <p:nvPr/>
            </p:nvSpPr>
            <p:spPr bwMode="auto">
              <a:xfrm>
                <a:off x="4220" y="1243"/>
                <a:ext cx="432" cy="1"/>
              </a:xfrm>
              <a:custGeom>
                <a:avLst/>
                <a:gdLst>
                  <a:gd name="T0" fmla="*/ 0 w 432"/>
                  <a:gd name="T1" fmla="*/ 0 h 1"/>
                  <a:gd name="T2" fmla="*/ 432 w 43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1">
                    <a:moveTo>
                      <a:pt x="0" y="0"/>
                    </a:moveTo>
                    <a:lnTo>
                      <a:pt x="432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316" name="Line 17"/>
              <p:cNvSpPr>
                <a:spLocks noChangeShapeType="1"/>
              </p:cNvSpPr>
              <p:nvPr/>
            </p:nvSpPr>
            <p:spPr bwMode="auto">
              <a:xfrm>
                <a:off x="3974" y="1434"/>
                <a:ext cx="72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317" name="Freeform 18"/>
              <p:cNvSpPr>
                <a:spLocks/>
              </p:cNvSpPr>
              <p:nvPr/>
            </p:nvSpPr>
            <p:spPr bwMode="auto">
              <a:xfrm>
                <a:off x="4109" y="715"/>
                <a:ext cx="53" cy="67"/>
              </a:xfrm>
              <a:custGeom>
                <a:avLst/>
                <a:gdLst>
                  <a:gd name="T0" fmla="*/ 0 w 53"/>
                  <a:gd name="T1" fmla="*/ 0 h 67"/>
                  <a:gd name="T2" fmla="*/ 43 w 53"/>
                  <a:gd name="T3" fmla="*/ 19 h 67"/>
                  <a:gd name="T4" fmla="*/ 53 w 53"/>
                  <a:gd name="T5" fmla="*/ 67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67">
                    <a:moveTo>
                      <a:pt x="0" y="0"/>
                    </a:moveTo>
                    <a:cubicBezTo>
                      <a:pt x="17" y="4"/>
                      <a:pt x="34" y="8"/>
                      <a:pt x="43" y="19"/>
                    </a:cubicBezTo>
                    <a:cubicBezTo>
                      <a:pt x="52" y="30"/>
                      <a:pt x="52" y="48"/>
                      <a:pt x="53" y="67"/>
                    </a:cubicBezTo>
                  </a:path>
                </a:pathLst>
              </a:custGeom>
              <a:noFill/>
              <a:ln w="19050" cap="flat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318" name="Freeform 19"/>
              <p:cNvSpPr>
                <a:spLocks/>
              </p:cNvSpPr>
              <p:nvPr/>
            </p:nvSpPr>
            <p:spPr bwMode="auto">
              <a:xfrm>
                <a:off x="4166" y="1195"/>
                <a:ext cx="53" cy="50"/>
              </a:xfrm>
              <a:custGeom>
                <a:avLst/>
                <a:gdLst>
                  <a:gd name="T0" fmla="*/ 0 w 53"/>
                  <a:gd name="T1" fmla="*/ 0 h 50"/>
                  <a:gd name="T2" fmla="*/ 15 w 53"/>
                  <a:gd name="T3" fmla="*/ 43 h 50"/>
                  <a:gd name="T4" fmla="*/ 53 w 53"/>
                  <a:gd name="T5" fmla="*/ 43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50">
                    <a:moveTo>
                      <a:pt x="0" y="0"/>
                    </a:moveTo>
                    <a:cubicBezTo>
                      <a:pt x="3" y="18"/>
                      <a:pt x="6" y="36"/>
                      <a:pt x="15" y="43"/>
                    </a:cubicBezTo>
                    <a:cubicBezTo>
                      <a:pt x="24" y="50"/>
                      <a:pt x="38" y="46"/>
                      <a:pt x="53" y="43"/>
                    </a:cubicBezTo>
                  </a:path>
                </a:pathLst>
              </a:custGeom>
              <a:noFill/>
              <a:ln w="19050" cap="flat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319" name="Freeform 20"/>
              <p:cNvSpPr>
                <a:spLocks/>
              </p:cNvSpPr>
              <p:nvPr/>
            </p:nvSpPr>
            <p:spPr bwMode="auto">
              <a:xfrm>
                <a:off x="4637" y="1243"/>
                <a:ext cx="57" cy="58"/>
              </a:xfrm>
              <a:custGeom>
                <a:avLst/>
                <a:gdLst>
                  <a:gd name="T0" fmla="*/ 0 w 57"/>
                  <a:gd name="T1" fmla="*/ 0 h 58"/>
                  <a:gd name="T2" fmla="*/ 38 w 57"/>
                  <a:gd name="T3" fmla="*/ 15 h 58"/>
                  <a:gd name="T4" fmla="*/ 57 w 57"/>
                  <a:gd name="T5" fmla="*/ 58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58">
                    <a:moveTo>
                      <a:pt x="0" y="0"/>
                    </a:moveTo>
                    <a:cubicBezTo>
                      <a:pt x="14" y="2"/>
                      <a:pt x="29" y="5"/>
                      <a:pt x="38" y="15"/>
                    </a:cubicBezTo>
                    <a:cubicBezTo>
                      <a:pt x="47" y="25"/>
                      <a:pt x="52" y="41"/>
                      <a:pt x="57" y="58"/>
                    </a:cubicBezTo>
                  </a:path>
                </a:pathLst>
              </a:custGeom>
              <a:noFill/>
              <a:ln w="19050" cap="flat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sp>
        <p:nvSpPr>
          <p:cNvPr id="51203" name="Text Box 52"/>
          <p:cNvSpPr txBox="1">
            <a:spLocks noChangeArrowheads="1"/>
          </p:cNvSpPr>
          <p:nvPr/>
        </p:nvSpPr>
        <p:spPr bwMode="auto">
          <a:xfrm>
            <a:off x="79375" y="73025"/>
            <a:ext cx="37528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3333CC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2. </a:t>
            </a:r>
            <a:r>
              <a:rPr lang="zh-CN" altLang="en-US" sz="3200">
                <a:solidFill>
                  <a:srgbClr val="3333CC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重合断面图</a:t>
            </a:r>
            <a:endParaRPr lang="zh-CN" altLang="en-US" sz="3200">
              <a:solidFill>
                <a:srgbClr val="3333CC"/>
              </a:solidFill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153653" name="Text Box 53"/>
          <p:cNvSpPr txBox="1">
            <a:spLocks noChangeArrowheads="1"/>
          </p:cNvSpPr>
          <p:nvPr/>
        </p:nvSpPr>
        <p:spPr bwMode="auto">
          <a:xfrm>
            <a:off x="0" y="1171575"/>
            <a:ext cx="9144000" cy="1373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2800">
                <a:solidFill>
                  <a:srgbClr val="FF0000"/>
                </a:solidFill>
                <a:latin typeface="Times New Roman" pitchFamily="18" charset="0"/>
              </a:rPr>
              <a:t>        </a:t>
            </a:r>
            <a:r>
              <a:rPr lang="zh-CN" altLang="en-US" sz="2800">
                <a:solidFill>
                  <a:srgbClr val="FF0000"/>
                </a:solidFill>
                <a:latin typeface="Times New Roman" pitchFamily="18" charset="0"/>
              </a:rPr>
              <a:t>画在视图之内，轮廓线用细实线绘制</a:t>
            </a:r>
            <a:r>
              <a:rPr lang="zh-CN" altLang="en-US" sz="2800">
                <a:solidFill>
                  <a:srgbClr val="000000"/>
                </a:solidFill>
                <a:latin typeface="Times New Roman" pitchFamily="18" charset="0"/>
              </a:rPr>
              <a:t>。当视图中的轮廓线与断面图的图线重合时，视图中的轮廓线仍应连续画出。</a:t>
            </a:r>
          </a:p>
        </p:txBody>
      </p:sp>
      <p:sp>
        <p:nvSpPr>
          <p:cNvPr id="153654" name="Text Box 54"/>
          <p:cNvSpPr txBox="1">
            <a:spLocks noChangeArrowheads="1"/>
          </p:cNvSpPr>
          <p:nvPr/>
        </p:nvSpPr>
        <p:spPr bwMode="auto">
          <a:xfrm>
            <a:off x="84138" y="606425"/>
            <a:ext cx="249237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Times New Roman" pitchFamily="18" charset="0"/>
              </a:rPr>
              <a:t>⑴  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</a:rPr>
              <a:t>画法</a:t>
            </a:r>
          </a:p>
        </p:txBody>
      </p:sp>
      <p:sp>
        <p:nvSpPr>
          <p:cNvPr id="153655" name="Text Box 55"/>
          <p:cNvSpPr txBox="1">
            <a:spLocks noChangeArrowheads="1"/>
          </p:cNvSpPr>
          <p:nvPr/>
        </p:nvSpPr>
        <p:spPr bwMode="auto">
          <a:xfrm>
            <a:off x="122238" y="4594225"/>
            <a:ext cx="33337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⑵ 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标注方法</a:t>
            </a:r>
            <a:endParaRPr lang="zh-CN" altLang="en-US" sz="3200" b="0">
              <a:solidFill>
                <a:srgbClr val="000000"/>
              </a:solidFill>
              <a:latin typeface="Times New Roman" pitchFamily="18" charset="0"/>
            </a:endParaRPr>
          </a:p>
        </p:txBody>
      </p:sp>
      <p:sp>
        <p:nvSpPr>
          <p:cNvPr id="153656" name="Text Box 56"/>
          <p:cNvSpPr txBox="1">
            <a:spLocks noChangeArrowheads="1"/>
          </p:cNvSpPr>
          <p:nvPr/>
        </p:nvSpPr>
        <p:spPr bwMode="auto">
          <a:xfrm>
            <a:off x="122238" y="5187950"/>
            <a:ext cx="9021762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3333CC"/>
                </a:solidFill>
                <a:latin typeface="Times New Roman" pitchFamily="18" charset="0"/>
              </a:rPr>
              <a:t>① </a:t>
            </a:r>
            <a:r>
              <a:rPr lang="zh-CN" altLang="en-US" sz="3200">
                <a:solidFill>
                  <a:srgbClr val="3333CC"/>
                </a:solidFill>
                <a:latin typeface="Times New Roman" pitchFamily="18" charset="0"/>
              </a:rPr>
              <a:t>配置在剖切线上的不对称的重合断面图，可不</a:t>
            </a:r>
          </a:p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3333CC"/>
                </a:solidFill>
                <a:latin typeface="Times New Roman" pitchFamily="18" charset="0"/>
              </a:rPr>
              <a:t>     注名称（字母）。</a:t>
            </a:r>
          </a:p>
        </p:txBody>
      </p:sp>
      <p:sp>
        <p:nvSpPr>
          <p:cNvPr id="153657" name="Text Box 57"/>
          <p:cNvSpPr txBox="1">
            <a:spLocks noChangeArrowheads="1"/>
          </p:cNvSpPr>
          <p:nvPr/>
        </p:nvSpPr>
        <p:spPr bwMode="auto">
          <a:xfrm>
            <a:off x="142875" y="6135688"/>
            <a:ext cx="872807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3333CC"/>
                </a:solidFill>
                <a:latin typeface="Times New Roman" pitchFamily="18" charset="0"/>
              </a:rPr>
              <a:t>② </a:t>
            </a:r>
            <a:r>
              <a:rPr lang="zh-CN" altLang="en-US" sz="3200">
                <a:solidFill>
                  <a:srgbClr val="3333CC"/>
                </a:solidFill>
                <a:latin typeface="Times New Roman" pitchFamily="18" charset="0"/>
              </a:rPr>
              <a:t>对称的重合断面图，可不标注。</a:t>
            </a:r>
          </a:p>
        </p:txBody>
      </p:sp>
      <p:grpSp>
        <p:nvGrpSpPr>
          <p:cNvPr id="153658" name="Group 58"/>
          <p:cNvGrpSpPr>
            <a:grpSpLocks/>
          </p:cNvGrpSpPr>
          <p:nvPr/>
        </p:nvGrpSpPr>
        <p:grpSpPr bwMode="auto">
          <a:xfrm>
            <a:off x="6308725" y="2789238"/>
            <a:ext cx="304800" cy="1752600"/>
            <a:chOff x="3792" y="2784"/>
            <a:chExt cx="192" cy="1104"/>
          </a:xfrm>
        </p:grpSpPr>
        <p:grpSp>
          <p:nvGrpSpPr>
            <p:cNvPr id="51303" name="Group 59"/>
            <p:cNvGrpSpPr>
              <a:grpSpLocks/>
            </p:cNvGrpSpPr>
            <p:nvPr/>
          </p:nvGrpSpPr>
          <p:grpSpPr bwMode="auto">
            <a:xfrm>
              <a:off x="3792" y="2784"/>
              <a:ext cx="0" cy="1104"/>
              <a:chOff x="3792" y="2736"/>
              <a:chExt cx="0" cy="1104"/>
            </a:xfrm>
          </p:grpSpPr>
          <p:sp>
            <p:nvSpPr>
              <p:cNvPr id="51307" name="Line 60"/>
              <p:cNvSpPr>
                <a:spLocks noChangeShapeType="1"/>
              </p:cNvSpPr>
              <p:nvPr/>
            </p:nvSpPr>
            <p:spPr bwMode="auto">
              <a:xfrm flipV="1">
                <a:off x="3792" y="2736"/>
                <a:ext cx="0" cy="144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308" name="Line 61"/>
              <p:cNvSpPr>
                <a:spLocks noChangeShapeType="1"/>
              </p:cNvSpPr>
              <p:nvPr/>
            </p:nvSpPr>
            <p:spPr bwMode="auto">
              <a:xfrm flipV="1">
                <a:off x="3792" y="3696"/>
                <a:ext cx="0" cy="144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51304" name="Group 62"/>
            <p:cNvGrpSpPr>
              <a:grpSpLocks/>
            </p:cNvGrpSpPr>
            <p:nvPr/>
          </p:nvGrpSpPr>
          <p:grpSpPr bwMode="auto">
            <a:xfrm>
              <a:off x="3792" y="2784"/>
              <a:ext cx="192" cy="1104"/>
              <a:chOff x="3792" y="2736"/>
              <a:chExt cx="192" cy="1104"/>
            </a:xfrm>
          </p:grpSpPr>
          <p:sp>
            <p:nvSpPr>
              <p:cNvPr id="51305" name="Line 63"/>
              <p:cNvSpPr>
                <a:spLocks noChangeShapeType="1"/>
              </p:cNvSpPr>
              <p:nvPr/>
            </p:nvSpPr>
            <p:spPr bwMode="auto">
              <a:xfrm>
                <a:off x="3792" y="2736"/>
                <a:ext cx="192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 type="triangle" w="sm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306" name="Line 64"/>
              <p:cNvSpPr>
                <a:spLocks noChangeShapeType="1"/>
              </p:cNvSpPr>
              <p:nvPr/>
            </p:nvSpPr>
            <p:spPr bwMode="auto">
              <a:xfrm>
                <a:off x="3792" y="3840"/>
                <a:ext cx="192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 type="triangle" w="sm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153665" name="Group 65"/>
          <p:cNvGrpSpPr>
            <a:grpSpLocks/>
          </p:cNvGrpSpPr>
          <p:nvPr/>
        </p:nvGrpSpPr>
        <p:grpSpPr bwMode="auto">
          <a:xfrm>
            <a:off x="5691188" y="2986088"/>
            <a:ext cx="2309812" cy="1325562"/>
            <a:chOff x="3585" y="1881"/>
            <a:chExt cx="1455" cy="835"/>
          </a:xfrm>
        </p:grpSpPr>
        <p:sp>
          <p:nvSpPr>
            <p:cNvPr id="51288" name="Line 66"/>
            <p:cNvSpPr>
              <a:spLocks noChangeShapeType="1"/>
            </p:cNvSpPr>
            <p:nvPr/>
          </p:nvSpPr>
          <p:spPr bwMode="auto">
            <a:xfrm>
              <a:off x="3638" y="1949"/>
              <a:ext cx="133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89" name="Line 67"/>
            <p:cNvSpPr>
              <a:spLocks noChangeShapeType="1"/>
            </p:cNvSpPr>
            <p:nvPr/>
          </p:nvSpPr>
          <p:spPr bwMode="auto">
            <a:xfrm>
              <a:off x="3638" y="2477"/>
              <a:ext cx="134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90" name="Line 68"/>
            <p:cNvSpPr>
              <a:spLocks noChangeShapeType="1"/>
            </p:cNvSpPr>
            <p:nvPr/>
          </p:nvSpPr>
          <p:spPr bwMode="auto">
            <a:xfrm>
              <a:off x="3638" y="2669"/>
              <a:ext cx="134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51291" name="Group 69"/>
            <p:cNvGrpSpPr>
              <a:grpSpLocks/>
            </p:cNvGrpSpPr>
            <p:nvPr/>
          </p:nvGrpSpPr>
          <p:grpSpPr bwMode="auto">
            <a:xfrm>
              <a:off x="3585" y="1881"/>
              <a:ext cx="99" cy="834"/>
              <a:chOff x="3585" y="1881"/>
              <a:chExt cx="99" cy="834"/>
            </a:xfrm>
          </p:grpSpPr>
          <p:sp>
            <p:nvSpPr>
              <p:cNvPr id="51298" name="Line 70"/>
              <p:cNvSpPr>
                <a:spLocks noChangeShapeType="1"/>
              </p:cNvSpPr>
              <p:nvPr/>
            </p:nvSpPr>
            <p:spPr bwMode="auto">
              <a:xfrm>
                <a:off x="3634" y="1881"/>
                <a:ext cx="0" cy="32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299" name="Line 71"/>
              <p:cNvSpPr>
                <a:spLocks noChangeShapeType="1"/>
              </p:cNvSpPr>
              <p:nvPr/>
            </p:nvSpPr>
            <p:spPr bwMode="auto">
              <a:xfrm>
                <a:off x="3634" y="2204"/>
                <a:ext cx="50" cy="2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300" name="Line 72"/>
              <p:cNvSpPr>
                <a:spLocks noChangeShapeType="1"/>
              </p:cNvSpPr>
              <p:nvPr/>
            </p:nvSpPr>
            <p:spPr bwMode="auto">
              <a:xfrm>
                <a:off x="3634" y="2278"/>
                <a:ext cx="0" cy="43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301" name="Line 73"/>
              <p:cNvSpPr>
                <a:spLocks noChangeShapeType="1"/>
              </p:cNvSpPr>
              <p:nvPr/>
            </p:nvSpPr>
            <p:spPr bwMode="auto">
              <a:xfrm>
                <a:off x="3585" y="2256"/>
                <a:ext cx="50" cy="2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302" name="Freeform 74"/>
              <p:cNvSpPr>
                <a:spLocks/>
              </p:cNvSpPr>
              <p:nvPr/>
            </p:nvSpPr>
            <p:spPr bwMode="auto">
              <a:xfrm>
                <a:off x="3586" y="2232"/>
                <a:ext cx="86" cy="29"/>
              </a:xfrm>
              <a:custGeom>
                <a:avLst/>
                <a:gdLst>
                  <a:gd name="T0" fmla="*/ 86 w 86"/>
                  <a:gd name="T1" fmla="*/ 0 h 29"/>
                  <a:gd name="T2" fmla="*/ 0 w 86"/>
                  <a:gd name="T3" fmla="*/ 29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6" h="29">
                    <a:moveTo>
                      <a:pt x="86" y="0"/>
                    </a:moveTo>
                    <a:lnTo>
                      <a:pt x="0" y="29"/>
                    </a:ln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51292" name="Group 75"/>
            <p:cNvGrpSpPr>
              <a:grpSpLocks/>
            </p:cNvGrpSpPr>
            <p:nvPr/>
          </p:nvGrpSpPr>
          <p:grpSpPr bwMode="auto">
            <a:xfrm>
              <a:off x="4925" y="1908"/>
              <a:ext cx="115" cy="808"/>
              <a:chOff x="4925" y="1908"/>
              <a:chExt cx="115" cy="808"/>
            </a:xfrm>
          </p:grpSpPr>
          <p:sp>
            <p:nvSpPr>
              <p:cNvPr id="51293" name="Line 76"/>
              <p:cNvSpPr>
                <a:spLocks noChangeShapeType="1"/>
              </p:cNvSpPr>
              <p:nvPr/>
            </p:nvSpPr>
            <p:spPr bwMode="auto">
              <a:xfrm flipV="1">
                <a:off x="4982" y="2356"/>
                <a:ext cx="0" cy="36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294" name="Line 77"/>
              <p:cNvSpPr>
                <a:spLocks noChangeShapeType="1"/>
              </p:cNvSpPr>
              <p:nvPr/>
            </p:nvSpPr>
            <p:spPr bwMode="auto">
              <a:xfrm flipV="1">
                <a:off x="4982" y="1908"/>
                <a:ext cx="0" cy="3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295" name="Line 78"/>
              <p:cNvSpPr>
                <a:spLocks noChangeShapeType="1"/>
              </p:cNvSpPr>
              <p:nvPr/>
            </p:nvSpPr>
            <p:spPr bwMode="auto">
              <a:xfrm>
                <a:off x="4982" y="2294"/>
                <a:ext cx="56" cy="1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296" name="Line 79"/>
              <p:cNvSpPr>
                <a:spLocks noChangeShapeType="1"/>
              </p:cNvSpPr>
              <p:nvPr/>
            </p:nvSpPr>
            <p:spPr bwMode="auto">
              <a:xfrm>
                <a:off x="4925" y="2347"/>
                <a:ext cx="56" cy="15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297" name="Line 80"/>
              <p:cNvSpPr>
                <a:spLocks noChangeShapeType="1"/>
              </p:cNvSpPr>
              <p:nvPr/>
            </p:nvSpPr>
            <p:spPr bwMode="auto">
              <a:xfrm flipH="1">
                <a:off x="4925" y="2309"/>
                <a:ext cx="115" cy="3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153681" name="Group 81"/>
          <p:cNvGrpSpPr>
            <a:grpSpLocks/>
          </p:cNvGrpSpPr>
          <p:nvPr/>
        </p:nvGrpSpPr>
        <p:grpSpPr bwMode="auto">
          <a:xfrm>
            <a:off x="3549650" y="3035300"/>
            <a:ext cx="401638" cy="1287463"/>
            <a:chOff x="1368" y="479"/>
            <a:chExt cx="191" cy="612"/>
          </a:xfrm>
        </p:grpSpPr>
        <p:grpSp>
          <p:nvGrpSpPr>
            <p:cNvPr id="51261" name="Group 82"/>
            <p:cNvGrpSpPr>
              <a:grpSpLocks/>
            </p:cNvGrpSpPr>
            <p:nvPr/>
          </p:nvGrpSpPr>
          <p:grpSpPr bwMode="auto">
            <a:xfrm>
              <a:off x="1368" y="533"/>
              <a:ext cx="191" cy="509"/>
              <a:chOff x="2547" y="1658"/>
              <a:chExt cx="191" cy="509"/>
            </a:xfrm>
          </p:grpSpPr>
          <p:sp>
            <p:nvSpPr>
              <p:cNvPr id="51277" name="Freeform 83"/>
              <p:cNvSpPr>
                <a:spLocks/>
              </p:cNvSpPr>
              <p:nvPr/>
            </p:nvSpPr>
            <p:spPr bwMode="auto">
              <a:xfrm>
                <a:off x="2547" y="1658"/>
                <a:ext cx="191" cy="95"/>
              </a:xfrm>
              <a:custGeom>
                <a:avLst/>
                <a:gdLst>
                  <a:gd name="T0" fmla="*/ 191 w 1339"/>
                  <a:gd name="T1" fmla="*/ 91 h 670"/>
                  <a:gd name="T2" fmla="*/ 190 w 1339"/>
                  <a:gd name="T3" fmla="*/ 84 h 670"/>
                  <a:gd name="T4" fmla="*/ 189 w 1339"/>
                  <a:gd name="T5" fmla="*/ 76 h 670"/>
                  <a:gd name="T6" fmla="*/ 187 w 1339"/>
                  <a:gd name="T7" fmla="*/ 69 h 670"/>
                  <a:gd name="T8" fmla="*/ 185 w 1339"/>
                  <a:gd name="T9" fmla="*/ 61 h 670"/>
                  <a:gd name="T10" fmla="*/ 182 w 1339"/>
                  <a:gd name="T11" fmla="*/ 54 h 670"/>
                  <a:gd name="T12" fmla="*/ 178 w 1339"/>
                  <a:gd name="T13" fmla="*/ 48 h 670"/>
                  <a:gd name="T14" fmla="*/ 174 w 1339"/>
                  <a:gd name="T15" fmla="*/ 41 h 670"/>
                  <a:gd name="T16" fmla="*/ 170 w 1339"/>
                  <a:gd name="T17" fmla="*/ 35 h 670"/>
                  <a:gd name="T18" fmla="*/ 164 w 1339"/>
                  <a:gd name="T19" fmla="*/ 29 h 670"/>
                  <a:gd name="T20" fmla="*/ 159 w 1339"/>
                  <a:gd name="T21" fmla="*/ 24 h 670"/>
                  <a:gd name="T22" fmla="*/ 153 w 1339"/>
                  <a:gd name="T23" fmla="*/ 19 h 670"/>
                  <a:gd name="T24" fmla="*/ 146 w 1339"/>
                  <a:gd name="T25" fmla="*/ 15 h 670"/>
                  <a:gd name="T26" fmla="*/ 140 w 1339"/>
                  <a:gd name="T27" fmla="*/ 11 h 670"/>
                  <a:gd name="T28" fmla="*/ 133 w 1339"/>
                  <a:gd name="T29" fmla="*/ 8 h 670"/>
                  <a:gd name="T30" fmla="*/ 126 w 1339"/>
                  <a:gd name="T31" fmla="*/ 5 h 670"/>
                  <a:gd name="T32" fmla="*/ 118 w 1339"/>
                  <a:gd name="T33" fmla="*/ 3 h 670"/>
                  <a:gd name="T34" fmla="*/ 111 w 1339"/>
                  <a:gd name="T35" fmla="*/ 1 h 670"/>
                  <a:gd name="T36" fmla="*/ 103 w 1339"/>
                  <a:gd name="T37" fmla="*/ 0 h 670"/>
                  <a:gd name="T38" fmla="*/ 96 w 1339"/>
                  <a:gd name="T39" fmla="*/ 0 h 670"/>
                  <a:gd name="T40" fmla="*/ 88 w 1339"/>
                  <a:gd name="T41" fmla="*/ 0 h 670"/>
                  <a:gd name="T42" fmla="*/ 80 w 1339"/>
                  <a:gd name="T43" fmla="*/ 1 h 670"/>
                  <a:gd name="T44" fmla="*/ 73 w 1339"/>
                  <a:gd name="T45" fmla="*/ 3 h 670"/>
                  <a:gd name="T46" fmla="*/ 65 w 1339"/>
                  <a:gd name="T47" fmla="*/ 5 h 670"/>
                  <a:gd name="T48" fmla="*/ 58 w 1339"/>
                  <a:gd name="T49" fmla="*/ 8 h 670"/>
                  <a:gd name="T50" fmla="*/ 51 w 1339"/>
                  <a:gd name="T51" fmla="*/ 11 h 670"/>
                  <a:gd name="T52" fmla="*/ 44 w 1339"/>
                  <a:gd name="T53" fmla="*/ 15 h 670"/>
                  <a:gd name="T54" fmla="*/ 38 w 1339"/>
                  <a:gd name="T55" fmla="*/ 19 h 670"/>
                  <a:gd name="T56" fmla="*/ 32 w 1339"/>
                  <a:gd name="T57" fmla="*/ 24 h 670"/>
                  <a:gd name="T58" fmla="*/ 27 w 1339"/>
                  <a:gd name="T59" fmla="*/ 29 h 670"/>
                  <a:gd name="T60" fmla="*/ 22 w 1339"/>
                  <a:gd name="T61" fmla="*/ 35 h 670"/>
                  <a:gd name="T62" fmla="*/ 17 w 1339"/>
                  <a:gd name="T63" fmla="*/ 41 h 670"/>
                  <a:gd name="T64" fmla="*/ 13 w 1339"/>
                  <a:gd name="T65" fmla="*/ 48 h 670"/>
                  <a:gd name="T66" fmla="*/ 9 w 1339"/>
                  <a:gd name="T67" fmla="*/ 54 h 670"/>
                  <a:gd name="T68" fmla="*/ 6 w 1339"/>
                  <a:gd name="T69" fmla="*/ 61 h 670"/>
                  <a:gd name="T70" fmla="*/ 4 w 1339"/>
                  <a:gd name="T71" fmla="*/ 69 h 670"/>
                  <a:gd name="T72" fmla="*/ 2 w 1339"/>
                  <a:gd name="T73" fmla="*/ 76 h 670"/>
                  <a:gd name="T74" fmla="*/ 1 w 1339"/>
                  <a:gd name="T75" fmla="*/ 84 h 670"/>
                  <a:gd name="T76" fmla="*/ 0 w 1339"/>
                  <a:gd name="T77" fmla="*/ 91 h 67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339" h="670">
                    <a:moveTo>
                      <a:pt x="1339" y="670"/>
                    </a:moveTo>
                    <a:lnTo>
                      <a:pt x="1338" y="643"/>
                    </a:lnTo>
                    <a:lnTo>
                      <a:pt x="1337" y="616"/>
                    </a:lnTo>
                    <a:lnTo>
                      <a:pt x="1334" y="589"/>
                    </a:lnTo>
                    <a:lnTo>
                      <a:pt x="1331" y="563"/>
                    </a:lnTo>
                    <a:lnTo>
                      <a:pt x="1326" y="536"/>
                    </a:lnTo>
                    <a:lnTo>
                      <a:pt x="1320" y="510"/>
                    </a:lnTo>
                    <a:lnTo>
                      <a:pt x="1313" y="484"/>
                    </a:lnTo>
                    <a:lnTo>
                      <a:pt x="1304" y="458"/>
                    </a:lnTo>
                    <a:lnTo>
                      <a:pt x="1296" y="432"/>
                    </a:lnTo>
                    <a:lnTo>
                      <a:pt x="1285" y="408"/>
                    </a:lnTo>
                    <a:lnTo>
                      <a:pt x="1275" y="382"/>
                    </a:lnTo>
                    <a:lnTo>
                      <a:pt x="1263" y="359"/>
                    </a:lnTo>
                    <a:lnTo>
                      <a:pt x="1249" y="335"/>
                    </a:lnTo>
                    <a:lnTo>
                      <a:pt x="1235" y="312"/>
                    </a:lnTo>
                    <a:lnTo>
                      <a:pt x="1221" y="289"/>
                    </a:lnTo>
                    <a:lnTo>
                      <a:pt x="1205" y="268"/>
                    </a:lnTo>
                    <a:lnTo>
                      <a:pt x="1189" y="247"/>
                    </a:lnTo>
                    <a:lnTo>
                      <a:pt x="1171" y="225"/>
                    </a:lnTo>
                    <a:lnTo>
                      <a:pt x="1153" y="206"/>
                    </a:lnTo>
                    <a:lnTo>
                      <a:pt x="1134" y="187"/>
                    </a:lnTo>
                    <a:lnTo>
                      <a:pt x="1113" y="168"/>
                    </a:lnTo>
                    <a:lnTo>
                      <a:pt x="1093" y="151"/>
                    </a:lnTo>
                    <a:lnTo>
                      <a:pt x="1072" y="134"/>
                    </a:lnTo>
                    <a:lnTo>
                      <a:pt x="1050" y="118"/>
                    </a:lnTo>
                    <a:lnTo>
                      <a:pt x="1027" y="103"/>
                    </a:lnTo>
                    <a:lnTo>
                      <a:pt x="1004" y="90"/>
                    </a:lnTo>
                    <a:lnTo>
                      <a:pt x="981" y="77"/>
                    </a:lnTo>
                    <a:lnTo>
                      <a:pt x="956" y="65"/>
                    </a:lnTo>
                    <a:lnTo>
                      <a:pt x="932" y="53"/>
                    </a:lnTo>
                    <a:lnTo>
                      <a:pt x="908" y="44"/>
                    </a:lnTo>
                    <a:lnTo>
                      <a:pt x="882" y="34"/>
                    </a:lnTo>
                    <a:lnTo>
                      <a:pt x="856" y="27"/>
                    </a:lnTo>
                    <a:lnTo>
                      <a:pt x="830" y="19"/>
                    </a:lnTo>
                    <a:lnTo>
                      <a:pt x="804" y="13"/>
                    </a:lnTo>
                    <a:lnTo>
                      <a:pt x="777" y="9"/>
                    </a:lnTo>
                    <a:lnTo>
                      <a:pt x="750" y="5"/>
                    </a:lnTo>
                    <a:lnTo>
                      <a:pt x="724" y="3"/>
                    </a:lnTo>
                    <a:lnTo>
                      <a:pt x="696" y="0"/>
                    </a:lnTo>
                    <a:lnTo>
                      <a:pt x="670" y="0"/>
                    </a:lnTo>
                    <a:lnTo>
                      <a:pt x="642" y="0"/>
                    </a:lnTo>
                    <a:lnTo>
                      <a:pt x="616" y="3"/>
                    </a:lnTo>
                    <a:lnTo>
                      <a:pt x="589" y="5"/>
                    </a:lnTo>
                    <a:lnTo>
                      <a:pt x="563" y="9"/>
                    </a:lnTo>
                    <a:lnTo>
                      <a:pt x="536" y="13"/>
                    </a:lnTo>
                    <a:lnTo>
                      <a:pt x="510" y="19"/>
                    </a:lnTo>
                    <a:lnTo>
                      <a:pt x="483" y="27"/>
                    </a:lnTo>
                    <a:lnTo>
                      <a:pt x="458" y="34"/>
                    </a:lnTo>
                    <a:lnTo>
                      <a:pt x="432" y="44"/>
                    </a:lnTo>
                    <a:lnTo>
                      <a:pt x="407" y="53"/>
                    </a:lnTo>
                    <a:lnTo>
                      <a:pt x="382" y="65"/>
                    </a:lnTo>
                    <a:lnTo>
                      <a:pt x="358" y="77"/>
                    </a:lnTo>
                    <a:lnTo>
                      <a:pt x="335" y="90"/>
                    </a:lnTo>
                    <a:lnTo>
                      <a:pt x="311" y="103"/>
                    </a:lnTo>
                    <a:lnTo>
                      <a:pt x="289" y="118"/>
                    </a:lnTo>
                    <a:lnTo>
                      <a:pt x="268" y="134"/>
                    </a:lnTo>
                    <a:lnTo>
                      <a:pt x="247" y="151"/>
                    </a:lnTo>
                    <a:lnTo>
                      <a:pt x="225" y="168"/>
                    </a:lnTo>
                    <a:lnTo>
                      <a:pt x="206" y="187"/>
                    </a:lnTo>
                    <a:lnTo>
                      <a:pt x="187" y="206"/>
                    </a:lnTo>
                    <a:lnTo>
                      <a:pt x="168" y="225"/>
                    </a:lnTo>
                    <a:lnTo>
                      <a:pt x="151" y="247"/>
                    </a:lnTo>
                    <a:lnTo>
                      <a:pt x="134" y="268"/>
                    </a:lnTo>
                    <a:lnTo>
                      <a:pt x="118" y="289"/>
                    </a:lnTo>
                    <a:lnTo>
                      <a:pt x="103" y="312"/>
                    </a:lnTo>
                    <a:lnTo>
                      <a:pt x="89" y="335"/>
                    </a:lnTo>
                    <a:lnTo>
                      <a:pt x="77" y="359"/>
                    </a:lnTo>
                    <a:lnTo>
                      <a:pt x="65" y="382"/>
                    </a:lnTo>
                    <a:lnTo>
                      <a:pt x="53" y="408"/>
                    </a:lnTo>
                    <a:lnTo>
                      <a:pt x="44" y="432"/>
                    </a:lnTo>
                    <a:lnTo>
                      <a:pt x="34" y="458"/>
                    </a:lnTo>
                    <a:lnTo>
                      <a:pt x="27" y="484"/>
                    </a:lnTo>
                    <a:lnTo>
                      <a:pt x="19" y="510"/>
                    </a:lnTo>
                    <a:lnTo>
                      <a:pt x="13" y="536"/>
                    </a:lnTo>
                    <a:lnTo>
                      <a:pt x="9" y="563"/>
                    </a:lnTo>
                    <a:lnTo>
                      <a:pt x="5" y="589"/>
                    </a:lnTo>
                    <a:lnTo>
                      <a:pt x="2" y="616"/>
                    </a:lnTo>
                    <a:lnTo>
                      <a:pt x="0" y="643"/>
                    </a:lnTo>
                    <a:lnTo>
                      <a:pt x="0" y="67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278" name="Freeform 84"/>
              <p:cNvSpPr>
                <a:spLocks/>
              </p:cNvSpPr>
              <p:nvPr/>
            </p:nvSpPr>
            <p:spPr bwMode="auto">
              <a:xfrm>
                <a:off x="2547" y="2071"/>
                <a:ext cx="191" cy="96"/>
              </a:xfrm>
              <a:custGeom>
                <a:avLst/>
                <a:gdLst>
                  <a:gd name="T0" fmla="*/ 0 w 1339"/>
                  <a:gd name="T1" fmla="*/ 4 h 670"/>
                  <a:gd name="T2" fmla="*/ 1 w 1339"/>
                  <a:gd name="T3" fmla="*/ 11 h 670"/>
                  <a:gd name="T4" fmla="*/ 2 w 1339"/>
                  <a:gd name="T5" fmla="*/ 19 h 670"/>
                  <a:gd name="T6" fmla="*/ 4 w 1339"/>
                  <a:gd name="T7" fmla="*/ 27 h 670"/>
                  <a:gd name="T8" fmla="*/ 6 w 1339"/>
                  <a:gd name="T9" fmla="*/ 34 h 670"/>
                  <a:gd name="T10" fmla="*/ 9 w 1339"/>
                  <a:gd name="T11" fmla="*/ 41 h 670"/>
                  <a:gd name="T12" fmla="*/ 13 w 1339"/>
                  <a:gd name="T13" fmla="*/ 48 h 670"/>
                  <a:gd name="T14" fmla="*/ 17 w 1339"/>
                  <a:gd name="T15" fmla="*/ 55 h 670"/>
                  <a:gd name="T16" fmla="*/ 22 w 1339"/>
                  <a:gd name="T17" fmla="*/ 61 h 670"/>
                  <a:gd name="T18" fmla="*/ 27 w 1339"/>
                  <a:gd name="T19" fmla="*/ 66 h 670"/>
                  <a:gd name="T20" fmla="*/ 32 w 1339"/>
                  <a:gd name="T21" fmla="*/ 72 h 670"/>
                  <a:gd name="T22" fmla="*/ 38 w 1339"/>
                  <a:gd name="T23" fmla="*/ 77 h 670"/>
                  <a:gd name="T24" fmla="*/ 44 w 1339"/>
                  <a:gd name="T25" fmla="*/ 81 h 670"/>
                  <a:gd name="T26" fmla="*/ 51 w 1339"/>
                  <a:gd name="T27" fmla="*/ 85 h 670"/>
                  <a:gd name="T28" fmla="*/ 58 w 1339"/>
                  <a:gd name="T29" fmla="*/ 88 h 670"/>
                  <a:gd name="T30" fmla="*/ 65 w 1339"/>
                  <a:gd name="T31" fmla="*/ 91 h 670"/>
                  <a:gd name="T32" fmla="*/ 73 w 1339"/>
                  <a:gd name="T33" fmla="*/ 93 h 670"/>
                  <a:gd name="T34" fmla="*/ 80 w 1339"/>
                  <a:gd name="T35" fmla="*/ 95 h 670"/>
                  <a:gd name="T36" fmla="*/ 88 w 1339"/>
                  <a:gd name="T37" fmla="*/ 96 h 670"/>
                  <a:gd name="T38" fmla="*/ 96 w 1339"/>
                  <a:gd name="T39" fmla="*/ 96 h 670"/>
                  <a:gd name="T40" fmla="*/ 103 w 1339"/>
                  <a:gd name="T41" fmla="*/ 96 h 670"/>
                  <a:gd name="T42" fmla="*/ 111 w 1339"/>
                  <a:gd name="T43" fmla="*/ 95 h 670"/>
                  <a:gd name="T44" fmla="*/ 118 w 1339"/>
                  <a:gd name="T45" fmla="*/ 93 h 670"/>
                  <a:gd name="T46" fmla="*/ 126 w 1339"/>
                  <a:gd name="T47" fmla="*/ 91 h 670"/>
                  <a:gd name="T48" fmla="*/ 133 w 1339"/>
                  <a:gd name="T49" fmla="*/ 88 h 670"/>
                  <a:gd name="T50" fmla="*/ 140 w 1339"/>
                  <a:gd name="T51" fmla="*/ 85 h 670"/>
                  <a:gd name="T52" fmla="*/ 146 w 1339"/>
                  <a:gd name="T53" fmla="*/ 81 h 670"/>
                  <a:gd name="T54" fmla="*/ 153 w 1339"/>
                  <a:gd name="T55" fmla="*/ 77 h 670"/>
                  <a:gd name="T56" fmla="*/ 159 w 1339"/>
                  <a:gd name="T57" fmla="*/ 72 h 670"/>
                  <a:gd name="T58" fmla="*/ 164 w 1339"/>
                  <a:gd name="T59" fmla="*/ 66 h 670"/>
                  <a:gd name="T60" fmla="*/ 170 w 1339"/>
                  <a:gd name="T61" fmla="*/ 61 h 670"/>
                  <a:gd name="T62" fmla="*/ 174 w 1339"/>
                  <a:gd name="T63" fmla="*/ 55 h 670"/>
                  <a:gd name="T64" fmla="*/ 178 w 1339"/>
                  <a:gd name="T65" fmla="*/ 48 h 670"/>
                  <a:gd name="T66" fmla="*/ 182 w 1339"/>
                  <a:gd name="T67" fmla="*/ 41 h 670"/>
                  <a:gd name="T68" fmla="*/ 185 w 1339"/>
                  <a:gd name="T69" fmla="*/ 34 h 670"/>
                  <a:gd name="T70" fmla="*/ 187 w 1339"/>
                  <a:gd name="T71" fmla="*/ 27 h 670"/>
                  <a:gd name="T72" fmla="*/ 189 w 1339"/>
                  <a:gd name="T73" fmla="*/ 19 h 670"/>
                  <a:gd name="T74" fmla="*/ 190 w 1339"/>
                  <a:gd name="T75" fmla="*/ 11 h 670"/>
                  <a:gd name="T76" fmla="*/ 191 w 1339"/>
                  <a:gd name="T77" fmla="*/ 4 h 67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339" h="670">
                    <a:moveTo>
                      <a:pt x="0" y="0"/>
                    </a:moveTo>
                    <a:lnTo>
                      <a:pt x="0" y="27"/>
                    </a:lnTo>
                    <a:lnTo>
                      <a:pt x="2" y="54"/>
                    </a:lnTo>
                    <a:lnTo>
                      <a:pt x="5" y="80"/>
                    </a:lnTo>
                    <a:lnTo>
                      <a:pt x="9" y="108"/>
                    </a:lnTo>
                    <a:lnTo>
                      <a:pt x="13" y="134"/>
                    </a:lnTo>
                    <a:lnTo>
                      <a:pt x="19" y="160"/>
                    </a:lnTo>
                    <a:lnTo>
                      <a:pt x="27" y="186"/>
                    </a:lnTo>
                    <a:lnTo>
                      <a:pt x="34" y="212"/>
                    </a:lnTo>
                    <a:lnTo>
                      <a:pt x="44" y="237"/>
                    </a:lnTo>
                    <a:lnTo>
                      <a:pt x="53" y="263"/>
                    </a:lnTo>
                    <a:lnTo>
                      <a:pt x="65" y="287"/>
                    </a:lnTo>
                    <a:lnTo>
                      <a:pt x="77" y="312"/>
                    </a:lnTo>
                    <a:lnTo>
                      <a:pt x="89" y="335"/>
                    </a:lnTo>
                    <a:lnTo>
                      <a:pt x="103" y="358"/>
                    </a:lnTo>
                    <a:lnTo>
                      <a:pt x="118" y="381"/>
                    </a:lnTo>
                    <a:lnTo>
                      <a:pt x="134" y="403"/>
                    </a:lnTo>
                    <a:lnTo>
                      <a:pt x="151" y="424"/>
                    </a:lnTo>
                    <a:lnTo>
                      <a:pt x="168" y="444"/>
                    </a:lnTo>
                    <a:lnTo>
                      <a:pt x="187" y="464"/>
                    </a:lnTo>
                    <a:lnTo>
                      <a:pt x="206" y="484"/>
                    </a:lnTo>
                    <a:lnTo>
                      <a:pt x="225" y="502"/>
                    </a:lnTo>
                    <a:lnTo>
                      <a:pt x="247" y="519"/>
                    </a:lnTo>
                    <a:lnTo>
                      <a:pt x="268" y="536"/>
                    </a:lnTo>
                    <a:lnTo>
                      <a:pt x="289" y="551"/>
                    </a:lnTo>
                    <a:lnTo>
                      <a:pt x="311" y="566"/>
                    </a:lnTo>
                    <a:lnTo>
                      <a:pt x="335" y="580"/>
                    </a:lnTo>
                    <a:lnTo>
                      <a:pt x="358" y="594"/>
                    </a:lnTo>
                    <a:lnTo>
                      <a:pt x="382" y="606"/>
                    </a:lnTo>
                    <a:lnTo>
                      <a:pt x="407" y="616"/>
                    </a:lnTo>
                    <a:lnTo>
                      <a:pt x="432" y="627"/>
                    </a:lnTo>
                    <a:lnTo>
                      <a:pt x="458" y="635"/>
                    </a:lnTo>
                    <a:lnTo>
                      <a:pt x="483" y="644"/>
                    </a:lnTo>
                    <a:lnTo>
                      <a:pt x="510" y="651"/>
                    </a:lnTo>
                    <a:lnTo>
                      <a:pt x="536" y="656"/>
                    </a:lnTo>
                    <a:lnTo>
                      <a:pt x="563" y="662"/>
                    </a:lnTo>
                    <a:lnTo>
                      <a:pt x="589" y="665"/>
                    </a:lnTo>
                    <a:lnTo>
                      <a:pt x="616" y="668"/>
                    </a:lnTo>
                    <a:lnTo>
                      <a:pt x="642" y="669"/>
                    </a:lnTo>
                    <a:lnTo>
                      <a:pt x="670" y="670"/>
                    </a:lnTo>
                    <a:lnTo>
                      <a:pt x="696" y="669"/>
                    </a:lnTo>
                    <a:lnTo>
                      <a:pt x="724" y="668"/>
                    </a:lnTo>
                    <a:lnTo>
                      <a:pt x="750" y="665"/>
                    </a:lnTo>
                    <a:lnTo>
                      <a:pt x="777" y="662"/>
                    </a:lnTo>
                    <a:lnTo>
                      <a:pt x="804" y="656"/>
                    </a:lnTo>
                    <a:lnTo>
                      <a:pt x="830" y="651"/>
                    </a:lnTo>
                    <a:lnTo>
                      <a:pt x="856" y="644"/>
                    </a:lnTo>
                    <a:lnTo>
                      <a:pt x="882" y="635"/>
                    </a:lnTo>
                    <a:lnTo>
                      <a:pt x="908" y="627"/>
                    </a:lnTo>
                    <a:lnTo>
                      <a:pt x="932" y="616"/>
                    </a:lnTo>
                    <a:lnTo>
                      <a:pt x="956" y="606"/>
                    </a:lnTo>
                    <a:lnTo>
                      <a:pt x="981" y="594"/>
                    </a:lnTo>
                    <a:lnTo>
                      <a:pt x="1004" y="580"/>
                    </a:lnTo>
                    <a:lnTo>
                      <a:pt x="1027" y="566"/>
                    </a:lnTo>
                    <a:lnTo>
                      <a:pt x="1050" y="551"/>
                    </a:lnTo>
                    <a:lnTo>
                      <a:pt x="1072" y="536"/>
                    </a:lnTo>
                    <a:lnTo>
                      <a:pt x="1093" y="519"/>
                    </a:lnTo>
                    <a:lnTo>
                      <a:pt x="1113" y="502"/>
                    </a:lnTo>
                    <a:lnTo>
                      <a:pt x="1134" y="484"/>
                    </a:lnTo>
                    <a:lnTo>
                      <a:pt x="1153" y="464"/>
                    </a:lnTo>
                    <a:lnTo>
                      <a:pt x="1171" y="444"/>
                    </a:lnTo>
                    <a:lnTo>
                      <a:pt x="1189" y="424"/>
                    </a:lnTo>
                    <a:lnTo>
                      <a:pt x="1205" y="403"/>
                    </a:lnTo>
                    <a:lnTo>
                      <a:pt x="1221" y="381"/>
                    </a:lnTo>
                    <a:lnTo>
                      <a:pt x="1235" y="358"/>
                    </a:lnTo>
                    <a:lnTo>
                      <a:pt x="1249" y="335"/>
                    </a:lnTo>
                    <a:lnTo>
                      <a:pt x="1263" y="312"/>
                    </a:lnTo>
                    <a:lnTo>
                      <a:pt x="1275" y="287"/>
                    </a:lnTo>
                    <a:lnTo>
                      <a:pt x="1285" y="263"/>
                    </a:lnTo>
                    <a:lnTo>
                      <a:pt x="1296" y="237"/>
                    </a:lnTo>
                    <a:lnTo>
                      <a:pt x="1304" y="212"/>
                    </a:lnTo>
                    <a:lnTo>
                      <a:pt x="1313" y="186"/>
                    </a:lnTo>
                    <a:lnTo>
                      <a:pt x="1320" y="160"/>
                    </a:lnTo>
                    <a:lnTo>
                      <a:pt x="1326" y="134"/>
                    </a:lnTo>
                    <a:lnTo>
                      <a:pt x="1331" y="108"/>
                    </a:lnTo>
                    <a:lnTo>
                      <a:pt x="1334" y="80"/>
                    </a:lnTo>
                    <a:lnTo>
                      <a:pt x="1337" y="54"/>
                    </a:lnTo>
                    <a:lnTo>
                      <a:pt x="1338" y="27"/>
                    </a:lnTo>
                    <a:lnTo>
                      <a:pt x="1339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279" name="Line 85"/>
              <p:cNvSpPr>
                <a:spLocks noChangeShapeType="1"/>
              </p:cNvSpPr>
              <p:nvPr/>
            </p:nvSpPr>
            <p:spPr bwMode="auto">
              <a:xfrm>
                <a:off x="2547" y="1753"/>
                <a:ext cx="0" cy="31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280" name="Line 86"/>
              <p:cNvSpPr>
                <a:spLocks noChangeShapeType="1"/>
              </p:cNvSpPr>
              <p:nvPr/>
            </p:nvSpPr>
            <p:spPr bwMode="auto">
              <a:xfrm>
                <a:off x="2738" y="1753"/>
                <a:ext cx="0" cy="31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281" name="Line 87"/>
              <p:cNvSpPr>
                <a:spLocks noChangeShapeType="1"/>
              </p:cNvSpPr>
              <p:nvPr/>
            </p:nvSpPr>
            <p:spPr bwMode="auto">
              <a:xfrm flipV="1">
                <a:off x="2547" y="1659"/>
                <a:ext cx="111" cy="1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282" name="Line 88"/>
              <p:cNvSpPr>
                <a:spLocks noChangeShapeType="1"/>
              </p:cNvSpPr>
              <p:nvPr/>
            </p:nvSpPr>
            <p:spPr bwMode="auto">
              <a:xfrm flipV="1">
                <a:off x="2547" y="1690"/>
                <a:ext cx="167" cy="16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283" name="Freeform 89"/>
              <p:cNvSpPr>
                <a:spLocks/>
              </p:cNvSpPr>
              <p:nvPr/>
            </p:nvSpPr>
            <p:spPr bwMode="auto">
              <a:xfrm>
                <a:off x="2547" y="1751"/>
                <a:ext cx="191" cy="192"/>
              </a:xfrm>
              <a:custGeom>
                <a:avLst/>
                <a:gdLst>
                  <a:gd name="T0" fmla="*/ 0 w 1339"/>
                  <a:gd name="T1" fmla="*/ 192 h 1341"/>
                  <a:gd name="T2" fmla="*/ 30 w 1339"/>
                  <a:gd name="T3" fmla="*/ 162 h 1341"/>
                  <a:gd name="T4" fmla="*/ 191 w 1339"/>
                  <a:gd name="T5" fmla="*/ 0 h 13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39" h="1341">
                    <a:moveTo>
                      <a:pt x="0" y="1341"/>
                    </a:moveTo>
                    <a:lnTo>
                      <a:pt x="213" y="1128"/>
                    </a:lnTo>
                    <a:lnTo>
                      <a:pt x="1339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284" name="Freeform 90"/>
              <p:cNvSpPr>
                <a:spLocks/>
              </p:cNvSpPr>
              <p:nvPr/>
            </p:nvSpPr>
            <p:spPr bwMode="auto">
              <a:xfrm>
                <a:off x="2547" y="1837"/>
                <a:ext cx="191" cy="192"/>
              </a:xfrm>
              <a:custGeom>
                <a:avLst/>
                <a:gdLst>
                  <a:gd name="T0" fmla="*/ 0 w 1339"/>
                  <a:gd name="T1" fmla="*/ 192 h 1340"/>
                  <a:gd name="T2" fmla="*/ 116 w 1339"/>
                  <a:gd name="T3" fmla="*/ 75 h 1340"/>
                  <a:gd name="T4" fmla="*/ 191 w 1339"/>
                  <a:gd name="T5" fmla="*/ 0 h 13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39" h="1340">
                    <a:moveTo>
                      <a:pt x="0" y="1340"/>
                    </a:moveTo>
                    <a:lnTo>
                      <a:pt x="814" y="525"/>
                    </a:lnTo>
                    <a:lnTo>
                      <a:pt x="1339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285" name="Line 91"/>
              <p:cNvSpPr>
                <a:spLocks noChangeShapeType="1"/>
              </p:cNvSpPr>
              <p:nvPr/>
            </p:nvSpPr>
            <p:spPr bwMode="auto">
              <a:xfrm flipV="1">
                <a:off x="2554" y="1923"/>
                <a:ext cx="184" cy="18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286" name="Line 92"/>
              <p:cNvSpPr>
                <a:spLocks noChangeShapeType="1"/>
              </p:cNvSpPr>
              <p:nvPr/>
            </p:nvSpPr>
            <p:spPr bwMode="auto">
              <a:xfrm flipV="1">
                <a:off x="2594" y="2009"/>
                <a:ext cx="144" cy="14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1287" name="Line 93"/>
              <p:cNvSpPr>
                <a:spLocks noChangeShapeType="1"/>
              </p:cNvSpPr>
              <p:nvPr/>
            </p:nvSpPr>
            <p:spPr bwMode="auto">
              <a:xfrm flipV="1">
                <a:off x="2671" y="2099"/>
                <a:ext cx="63" cy="6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51262" name="Line 94"/>
            <p:cNvSpPr>
              <a:spLocks noChangeShapeType="1"/>
            </p:cNvSpPr>
            <p:nvPr/>
          </p:nvSpPr>
          <p:spPr bwMode="auto">
            <a:xfrm flipV="1">
              <a:off x="1463" y="1050"/>
              <a:ext cx="0" cy="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63" name="Line 95"/>
            <p:cNvSpPr>
              <a:spLocks noChangeShapeType="1"/>
            </p:cNvSpPr>
            <p:nvPr/>
          </p:nvSpPr>
          <p:spPr bwMode="auto">
            <a:xfrm flipV="1">
              <a:off x="1463" y="1030"/>
              <a:ext cx="0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64" name="Line 96"/>
            <p:cNvSpPr>
              <a:spLocks noChangeShapeType="1"/>
            </p:cNvSpPr>
            <p:nvPr/>
          </p:nvSpPr>
          <p:spPr bwMode="auto">
            <a:xfrm flipV="1">
              <a:off x="1463" y="966"/>
              <a:ext cx="0" cy="5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65" name="Line 97"/>
            <p:cNvSpPr>
              <a:spLocks noChangeShapeType="1"/>
            </p:cNvSpPr>
            <p:nvPr/>
          </p:nvSpPr>
          <p:spPr bwMode="auto">
            <a:xfrm flipV="1">
              <a:off x="1463" y="947"/>
              <a:ext cx="0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66" name="Line 98"/>
            <p:cNvSpPr>
              <a:spLocks noChangeShapeType="1"/>
            </p:cNvSpPr>
            <p:nvPr/>
          </p:nvSpPr>
          <p:spPr bwMode="auto">
            <a:xfrm flipV="1">
              <a:off x="1463" y="883"/>
              <a:ext cx="0" cy="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67" name="Line 99"/>
            <p:cNvSpPr>
              <a:spLocks noChangeShapeType="1"/>
            </p:cNvSpPr>
            <p:nvPr/>
          </p:nvSpPr>
          <p:spPr bwMode="auto">
            <a:xfrm flipV="1">
              <a:off x="1463" y="864"/>
              <a:ext cx="0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68" name="Line 100"/>
            <p:cNvSpPr>
              <a:spLocks noChangeShapeType="1"/>
            </p:cNvSpPr>
            <p:nvPr/>
          </p:nvSpPr>
          <p:spPr bwMode="auto">
            <a:xfrm flipV="1">
              <a:off x="1463" y="800"/>
              <a:ext cx="0" cy="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69" name="Line 101"/>
            <p:cNvSpPr>
              <a:spLocks noChangeShapeType="1"/>
            </p:cNvSpPr>
            <p:nvPr/>
          </p:nvSpPr>
          <p:spPr bwMode="auto">
            <a:xfrm flipV="1">
              <a:off x="1463" y="781"/>
              <a:ext cx="0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70" name="Line 102"/>
            <p:cNvSpPr>
              <a:spLocks noChangeShapeType="1"/>
            </p:cNvSpPr>
            <p:nvPr/>
          </p:nvSpPr>
          <p:spPr bwMode="auto">
            <a:xfrm flipV="1">
              <a:off x="1463" y="716"/>
              <a:ext cx="0" cy="5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71" name="Line 103"/>
            <p:cNvSpPr>
              <a:spLocks noChangeShapeType="1"/>
            </p:cNvSpPr>
            <p:nvPr/>
          </p:nvSpPr>
          <p:spPr bwMode="auto">
            <a:xfrm flipV="1">
              <a:off x="1463" y="697"/>
              <a:ext cx="0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72" name="Line 104"/>
            <p:cNvSpPr>
              <a:spLocks noChangeShapeType="1"/>
            </p:cNvSpPr>
            <p:nvPr/>
          </p:nvSpPr>
          <p:spPr bwMode="auto">
            <a:xfrm flipV="1">
              <a:off x="1463" y="633"/>
              <a:ext cx="0" cy="5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73" name="Line 105"/>
            <p:cNvSpPr>
              <a:spLocks noChangeShapeType="1"/>
            </p:cNvSpPr>
            <p:nvPr/>
          </p:nvSpPr>
          <p:spPr bwMode="auto">
            <a:xfrm flipV="1">
              <a:off x="1463" y="614"/>
              <a:ext cx="0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74" name="Line 106"/>
            <p:cNvSpPr>
              <a:spLocks noChangeShapeType="1"/>
            </p:cNvSpPr>
            <p:nvPr/>
          </p:nvSpPr>
          <p:spPr bwMode="auto">
            <a:xfrm flipV="1">
              <a:off x="1463" y="550"/>
              <a:ext cx="0" cy="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75" name="Line 107"/>
            <p:cNvSpPr>
              <a:spLocks noChangeShapeType="1"/>
            </p:cNvSpPr>
            <p:nvPr/>
          </p:nvSpPr>
          <p:spPr bwMode="auto">
            <a:xfrm flipV="1">
              <a:off x="1463" y="531"/>
              <a:ext cx="0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76" name="Line 108"/>
            <p:cNvSpPr>
              <a:spLocks noChangeShapeType="1"/>
            </p:cNvSpPr>
            <p:nvPr/>
          </p:nvSpPr>
          <p:spPr bwMode="auto">
            <a:xfrm flipV="1">
              <a:off x="1463" y="479"/>
              <a:ext cx="0" cy="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53709" name="Group 109"/>
          <p:cNvGrpSpPr>
            <a:grpSpLocks/>
          </p:cNvGrpSpPr>
          <p:nvPr/>
        </p:nvGrpSpPr>
        <p:grpSpPr bwMode="auto">
          <a:xfrm>
            <a:off x="1357313" y="2655888"/>
            <a:ext cx="3897312" cy="2012950"/>
            <a:chOff x="1997" y="2178"/>
            <a:chExt cx="1853" cy="957"/>
          </a:xfrm>
        </p:grpSpPr>
        <p:sp>
          <p:nvSpPr>
            <p:cNvPr id="51213" name="Line 110"/>
            <p:cNvSpPr>
              <a:spLocks noChangeShapeType="1"/>
            </p:cNvSpPr>
            <p:nvPr/>
          </p:nvSpPr>
          <p:spPr bwMode="auto">
            <a:xfrm>
              <a:off x="1997" y="2670"/>
              <a:ext cx="7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14" name="Line 111"/>
            <p:cNvSpPr>
              <a:spLocks noChangeShapeType="1"/>
            </p:cNvSpPr>
            <p:nvPr/>
          </p:nvSpPr>
          <p:spPr bwMode="auto">
            <a:xfrm>
              <a:off x="2088" y="2670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15" name="Line 112"/>
            <p:cNvSpPr>
              <a:spLocks noChangeShapeType="1"/>
            </p:cNvSpPr>
            <p:nvPr/>
          </p:nvSpPr>
          <p:spPr bwMode="auto">
            <a:xfrm>
              <a:off x="2123" y="2670"/>
              <a:ext cx="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16" name="Line 113"/>
            <p:cNvSpPr>
              <a:spLocks noChangeShapeType="1"/>
            </p:cNvSpPr>
            <p:nvPr/>
          </p:nvSpPr>
          <p:spPr bwMode="auto">
            <a:xfrm>
              <a:off x="2238" y="267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17" name="Line 114"/>
            <p:cNvSpPr>
              <a:spLocks noChangeShapeType="1"/>
            </p:cNvSpPr>
            <p:nvPr/>
          </p:nvSpPr>
          <p:spPr bwMode="auto">
            <a:xfrm>
              <a:off x="2273" y="2670"/>
              <a:ext cx="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18" name="Line 115"/>
            <p:cNvSpPr>
              <a:spLocks noChangeShapeType="1"/>
            </p:cNvSpPr>
            <p:nvPr/>
          </p:nvSpPr>
          <p:spPr bwMode="auto">
            <a:xfrm>
              <a:off x="2389" y="2670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19" name="Line 116"/>
            <p:cNvSpPr>
              <a:spLocks noChangeShapeType="1"/>
            </p:cNvSpPr>
            <p:nvPr/>
          </p:nvSpPr>
          <p:spPr bwMode="auto">
            <a:xfrm>
              <a:off x="2424" y="2670"/>
              <a:ext cx="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20" name="Line 117"/>
            <p:cNvSpPr>
              <a:spLocks noChangeShapeType="1"/>
            </p:cNvSpPr>
            <p:nvPr/>
          </p:nvSpPr>
          <p:spPr bwMode="auto">
            <a:xfrm>
              <a:off x="2540" y="2670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21" name="Line 118"/>
            <p:cNvSpPr>
              <a:spLocks noChangeShapeType="1"/>
            </p:cNvSpPr>
            <p:nvPr/>
          </p:nvSpPr>
          <p:spPr bwMode="auto">
            <a:xfrm>
              <a:off x="2574" y="2670"/>
              <a:ext cx="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22" name="Line 119"/>
            <p:cNvSpPr>
              <a:spLocks noChangeShapeType="1"/>
            </p:cNvSpPr>
            <p:nvPr/>
          </p:nvSpPr>
          <p:spPr bwMode="auto">
            <a:xfrm>
              <a:off x="2690" y="267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23" name="Line 120"/>
            <p:cNvSpPr>
              <a:spLocks noChangeShapeType="1"/>
            </p:cNvSpPr>
            <p:nvPr/>
          </p:nvSpPr>
          <p:spPr bwMode="auto">
            <a:xfrm>
              <a:off x="2725" y="2670"/>
              <a:ext cx="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24" name="Line 121"/>
            <p:cNvSpPr>
              <a:spLocks noChangeShapeType="1"/>
            </p:cNvSpPr>
            <p:nvPr/>
          </p:nvSpPr>
          <p:spPr bwMode="auto">
            <a:xfrm>
              <a:off x="2841" y="2670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25" name="Line 122"/>
            <p:cNvSpPr>
              <a:spLocks noChangeShapeType="1"/>
            </p:cNvSpPr>
            <p:nvPr/>
          </p:nvSpPr>
          <p:spPr bwMode="auto">
            <a:xfrm>
              <a:off x="2875" y="2670"/>
              <a:ext cx="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26" name="Line 123"/>
            <p:cNvSpPr>
              <a:spLocks noChangeShapeType="1"/>
            </p:cNvSpPr>
            <p:nvPr/>
          </p:nvSpPr>
          <p:spPr bwMode="auto">
            <a:xfrm>
              <a:off x="2991" y="267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27" name="Line 124"/>
            <p:cNvSpPr>
              <a:spLocks noChangeShapeType="1"/>
            </p:cNvSpPr>
            <p:nvPr/>
          </p:nvSpPr>
          <p:spPr bwMode="auto">
            <a:xfrm>
              <a:off x="3026" y="2670"/>
              <a:ext cx="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28" name="Line 125"/>
            <p:cNvSpPr>
              <a:spLocks noChangeShapeType="1"/>
            </p:cNvSpPr>
            <p:nvPr/>
          </p:nvSpPr>
          <p:spPr bwMode="auto">
            <a:xfrm>
              <a:off x="3142" y="2670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29" name="Line 126"/>
            <p:cNvSpPr>
              <a:spLocks noChangeShapeType="1"/>
            </p:cNvSpPr>
            <p:nvPr/>
          </p:nvSpPr>
          <p:spPr bwMode="auto">
            <a:xfrm>
              <a:off x="3177" y="2670"/>
              <a:ext cx="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30" name="Line 127"/>
            <p:cNvSpPr>
              <a:spLocks noChangeShapeType="1"/>
            </p:cNvSpPr>
            <p:nvPr/>
          </p:nvSpPr>
          <p:spPr bwMode="auto">
            <a:xfrm>
              <a:off x="3292" y="267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31" name="Line 128"/>
            <p:cNvSpPr>
              <a:spLocks noChangeShapeType="1"/>
            </p:cNvSpPr>
            <p:nvPr/>
          </p:nvSpPr>
          <p:spPr bwMode="auto">
            <a:xfrm>
              <a:off x="3327" y="2670"/>
              <a:ext cx="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32" name="Line 129"/>
            <p:cNvSpPr>
              <a:spLocks noChangeShapeType="1"/>
            </p:cNvSpPr>
            <p:nvPr/>
          </p:nvSpPr>
          <p:spPr bwMode="auto">
            <a:xfrm>
              <a:off x="3443" y="2670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33" name="Line 130"/>
            <p:cNvSpPr>
              <a:spLocks noChangeShapeType="1"/>
            </p:cNvSpPr>
            <p:nvPr/>
          </p:nvSpPr>
          <p:spPr bwMode="auto">
            <a:xfrm>
              <a:off x="3478" y="2670"/>
              <a:ext cx="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34" name="Line 131"/>
            <p:cNvSpPr>
              <a:spLocks noChangeShapeType="1"/>
            </p:cNvSpPr>
            <p:nvPr/>
          </p:nvSpPr>
          <p:spPr bwMode="auto">
            <a:xfrm>
              <a:off x="3594" y="2670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35" name="Line 132"/>
            <p:cNvSpPr>
              <a:spLocks noChangeShapeType="1"/>
            </p:cNvSpPr>
            <p:nvPr/>
          </p:nvSpPr>
          <p:spPr bwMode="auto">
            <a:xfrm>
              <a:off x="3628" y="2670"/>
              <a:ext cx="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36" name="Line 133"/>
            <p:cNvSpPr>
              <a:spLocks noChangeShapeType="1"/>
            </p:cNvSpPr>
            <p:nvPr/>
          </p:nvSpPr>
          <p:spPr bwMode="auto">
            <a:xfrm>
              <a:off x="3744" y="267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37" name="Line 134"/>
            <p:cNvSpPr>
              <a:spLocks noChangeShapeType="1"/>
            </p:cNvSpPr>
            <p:nvPr/>
          </p:nvSpPr>
          <p:spPr bwMode="auto">
            <a:xfrm>
              <a:off x="3779" y="2670"/>
              <a:ext cx="7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38" name="Line 135"/>
            <p:cNvSpPr>
              <a:spLocks noChangeShapeType="1"/>
            </p:cNvSpPr>
            <p:nvPr/>
          </p:nvSpPr>
          <p:spPr bwMode="auto">
            <a:xfrm>
              <a:off x="2464" y="2178"/>
              <a:ext cx="0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39" name="Line 136"/>
            <p:cNvSpPr>
              <a:spLocks noChangeShapeType="1"/>
            </p:cNvSpPr>
            <p:nvPr/>
          </p:nvSpPr>
          <p:spPr bwMode="auto">
            <a:xfrm>
              <a:off x="2464" y="2303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40" name="Line 137"/>
            <p:cNvSpPr>
              <a:spLocks noChangeShapeType="1"/>
            </p:cNvSpPr>
            <p:nvPr/>
          </p:nvSpPr>
          <p:spPr bwMode="auto">
            <a:xfrm>
              <a:off x="2464" y="2343"/>
              <a:ext cx="0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41" name="Line 138"/>
            <p:cNvSpPr>
              <a:spLocks noChangeShapeType="1"/>
            </p:cNvSpPr>
            <p:nvPr/>
          </p:nvSpPr>
          <p:spPr bwMode="auto">
            <a:xfrm>
              <a:off x="2464" y="2475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42" name="Line 139"/>
            <p:cNvSpPr>
              <a:spLocks noChangeShapeType="1"/>
            </p:cNvSpPr>
            <p:nvPr/>
          </p:nvSpPr>
          <p:spPr bwMode="auto">
            <a:xfrm>
              <a:off x="2464" y="2515"/>
              <a:ext cx="0" cy="1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43" name="Line 140"/>
            <p:cNvSpPr>
              <a:spLocks noChangeShapeType="1"/>
            </p:cNvSpPr>
            <p:nvPr/>
          </p:nvSpPr>
          <p:spPr bwMode="auto">
            <a:xfrm>
              <a:off x="2464" y="2648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44" name="Line 141"/>
            <p:cNvSpPr>
              <a:spLocks noChangeShapeType="1"/>
            </p:cNvSpPr>
            <p:nvPr/>
          </p:nvSpPr>
          <p:spPr bwMode="auto">
            <a:xfrm>
              <a:off x="2464" y="2687"/>
              <a:ext cx="0" cy="1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45" name="Line 142"/>
            <p:cNvSpPr>
              <a:spLocks noChangeShapeType="1"/>
            </p:cNvSpPr>
            <p:nvPr/>
          </p:nvSpPr>
          <p:spPr bwMode="auto">
            <a:xfrm>
              <a:off x="2464" y="2820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46" name="Line 143"/>
            <p:cNvSpPr>
              <a:spLocks noChangeShapeType="1"/>
            </p:cNvSpPr>
            <p:nvPr/>
          </p:nvSpPr>
          <p:spPr bwMode="auto">
            <a:xfrm>
              <a:off x="2464" y="2859"/>
              <a:ext cx="0" cy="1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47" name="Line 144"/>
            <p:cNvSpPr>
              <a:spLocks noChangeShapeType="1"/>
            </p:cNvSpPr>
            <p:nvPr/>
          </p:nvSpPr>
          <p:spPr bwMode="auto">
            <a:xfrm>
              <a:off x="2464" y="2992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48" name="Line 145"/>
            <p:cNvSpPr>
              <a:spLocks noChangeShapeType="1"/>
            </p:cNvSpPr>
            <p:nvPr/>
          </p:nvSpPr>
          <p:spPr bwMode="auto">
            <a:xfrm>
              <a:off x="2464" y="3031"/>
              <a:ext cx="0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49" name="Freeform 146"/>
            <p:cNvSpPr>
              <a:spLocks/>
            </p:cNvSpPr>
            <p:nvPr/>
          </p:nvSpPr>
          <p:spPr bwMode="auto">
            <a:xfrm>
              <a:off x="2056" y="2262"/>
              <a:ext cx="816" cy="817"/>
            </a:xfrm>
            <a:custGeom>
              <a:avLst/>
              <a:gdLst>
                <a:gd name="T0" fmla="*/ 815 w 5714"/>
                <a:gd name="T1" fmla="*/ 376 h 5717"/>
                <a:gd name="T2" fmla="*/ 808 w 5714"/>
                <a:gd name="T3" fmla="*/ 327 h 5717"/>
                <a:gd name="T4" fmla="*/ 795 w 5714"/>
                <a:gd name="T5" fmla="*/ 279 h 5717"/>
                <a:gd name="T6" fmla="*/ 777 w 5714"/>
                <a:gd name="T7" fmla="*/ 233 h 5717"/>
                <a:gd name="T8" fmla="*/ 753 w 5714"/>
                <a:gd name="T9" fmla="*/ 190 h 5717"/>
                <a:gd name="T10" fmla="*/ 724 w 5714"/>
                <a:gd name="T11" fmla="*/ 150 h 5717"/>
                <a:gd name="T12" fmla="*/ 691 w 5714"/>
                <a:gd name="T13" fmla="*/ 114 h 5717"/>
                <a:gd name="T14" fmla="*/ 653 w 5714"/>
                <a:gd name="T15" fmla="*/ 82 h 5717"/>
                <a:gd name="T16" fmla="*/ 612 w 5714"/>
                <a:gd name="T17" fmla="*/ 55 h 5717"/>
                <a:gd name="T18" fmla="*/ 568 w 5714"/>
                <a:gd name="T19" fmla="*/ 33 h 5717"/>
                <a:gd name="T20" fmla="*/ 522 w 5714"/>
                <a:gd name="T21" fmla="*/ 16 h 5717"/>
                <a:gd name="T22" fmla="*/ 473 w 5714"/>
                <a:gd name="T23" fmla="*/ 5 h 5717"/>
                <a:gd name="T24" fmla="*/ 424 w 5714"/>
                <a:gd name="T25" fmla="*/ 0 h 5717"/>
                <a:gd name="T26" fmla="*/ 375 w 5714"/>
                <a:gd name="T27" fmla="*/ 1 h 5717"/>
                <a:gd name="T28" fmla="*/ 326 w 5714"/>
                <a:gd name="T29" fmla="*/ 8 h 5717"/>
                <a:gd name="T30" fmla="*/ 279 w 5714"/>
                <a:gd name="T31" fmla="*/ 21 h 5717"/>
                <a:gd name="T32" fmla="*/ 233 w 5714"/>
                <a:gd name="T33" fmla="*/ 39 h 5717"/>
                <a:gd name="T34" fmla="*/ 190 w 5714"/>
                <a:gd name="T35" fmla="*/ 63 h 5717"/>
                <a:gd name="T36" fmla="*/ 150 w 5714"/>
                <a:gd name="T37" fmla="*/ 92 h 5717"/>
                <a:gd name="T38" fmla="*/ 114 w 5714"/>
                <a:gd name="T39" fmla="*/ 125 h 5717"/>
                <a:gd name="T40" fmla="*/ 82 w 5714"/>
                <a:gd name="T41" fmla="*/ 163 h 5717"/>
                <a:gd name="T42" fmla="*/ 55 w 5714"/>
                <a:gd name="T43" fmla="*/ 204 h 5717"/>
                <a:gd name="T44" fmla="*/ 33 w 5714"/>
                <a:gd name="T45" fmla="*/ 248 h 5717"/>
                <a:gd name="T46" fmla="*/ 16 w 5714"/>
                <a:gd name="T47" fmla="*/ 295 h 5717"/>
                <a:gd name="T48" fmla="*/ 5 w 5714"/>
                <a:gd name="T49" fmla="*/ 343 h 5717"/>
                <a:gd name="T50" fmla="*/ 0 w 5714"/>
                <a:gd name="T51" fmla="*/ 392 h 5717"/>
                <a:gd name="T52" fmla="*/ 1 w 5714"/>
                <a:gd name="T53" fmla="*/ 441 h 5717"/>
                <a:gd name="T54" fmla="*/ 8 w 5714"/>
                <a:gd name="T55" fmla="*/ 490 h 5717"/>
                <a:gd name="T56" fmla="*/ 21 w 5714"/>
                <a:gd name="T57" fmla="*/ 538 h 5717"/>
                <a:gd name="T58" fmla="*/ 39 w 5714"/>
                <a:gd name="T59" fmla="*/ 584 h 5717"/>
                <a:gd name="T60" fmla="*/ 63 w 5714"/>
                <a:gd name="T61" fmla="*/ 627 h 5717"/>
                <a:gd name="T62" fmla="*/ 92 w 5714"/>
                <a:gd name="T63" fmla="*/ 667 h 5717"/>
                <a:gd name="T64" fmla="*/ 125 w 5714"/>
                <a:gd name="T65" fmla="*/ 703 h 5717"/>
                <a:gd name="T66" fmla="*/ 163 w 5714"/>
                <a:gd name="T67" fmla="*/ 735 h 5717"/>
                <a:gd name="T68" fmla="*/ 204 w 5714"/>
                <a:gd name="T69" fmla="*/ 762 h 5717"/>
                <a:gd name="T70" fmla="*/ 248 w 5714"/>
                <a:gd name="T71" fmla="*/ 784 h 5717"/>
                <a:gd name="T72" fmla="*/ 295 w 5714"/>
                <a:gd name="T73" fmla="*/ 801 h 5717"/>
                <a:gd name="T74" fmla="*/ 343 w 5714"/>
                <a:gd name="T75" fmla="*/ 812 h 5717"/>
                <a:gd name="T76" fmla="*/ 392 w 5714"/>
                <a:gd name="T77" fmla="*/ 817 h 5717"/>
                <a:gd name="T78" fmla="*/ 441 w 5714"/>
                <a:gd name="T79" fmla="*/ 816 h 5717"/>
                <a:gd name="T80" fmla="*/ 490 w 5714"/>
                <a:gd name="T81" fmla="*/ 809 h 5717"/>
                <a:gd name="T82" fmla="*/ 537 w 5714"/>
                <a:gd name="T83" fmla="*/ 796 h 5717"/>
                <a:gd name="T84" fmla="*/ 583 w 5714"/>
                <a:gd name="T85" fmla="*/ 778 h 5717"/>
                <a:gd name="T86" fmla="*/ 626 w 5714"/>
                <a:gd name="T87" fmla="*/ 754 h 5717"/>
                <a:gd name="T88" fmla="*/ 666 w 5714"/>
                <a:gd name="T89" fmla="*/ 725 h 5717"/>
                <a:gd name="T90" fmla="*/ 702 w 5714"/>
                <a:gd name="T91" fmla="*/ 692 h 5717"/>
                <a:gd name="T92" fmla="*/ 734 w 5714"/>
                <a:gd name="T93" fmla="*/ 654 h 5717"/>
                <a:gd name="T94" fmla="*/ 761 w 5714"/>
                <a:gd name="T95" fmla="*/ 613 h 5717"/>
                <a:gd name="T96" fmla="*/ 783 w 5714"/>
                <a:gd name="T97" fmla="*/ 569 h 5717"/>
                <a:gd name="T98" fmla="*/ 800 w 5714"/>
                <a:gd name="T99" fmla="*/ 522 h 5717"/>
                <a:gd name="T100" fmla="*/ 811 w 5714"/>
                <a:gd name="T101" fmla="*/ 474 h 5717"/>
                <a:gd name="T102" fmla="*/ 816 w 5714"/>
                <a:gd name="T103" fmla="*/ 425 h 571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714" h="5717">
                  <a:moveTo>
                    <a:pt x="5714" y="2859"/>
                  </a:moveTo>
                  <a:lnTo>
                    <a:pt x="5711" y="2743"/>
                  </a:lnTo>
                  <a:lnTo>
                    <a:pt x="5704" y="2629"/>
                  </a:lnTo>
                  <a:lnTo>
                    <a:pt x="5692" y="2514"/>
                  </a:lnTo>
                  <a:lnTo>
                    <a:pt x="5676" y="2401"/>
                  </a:lnTo>
                  <a:lnTo>
                    <a:pt x="5655" y="2287"/>
                  </a:lnTo>
                  <a:lnTo>
                    <a:pt x="5631" y="2175"/>
                  </a:lnTo>
                  <a:lnTo>
                    <a:pt x="5601" y="2063"/>
                  </a:lnTo>
                  <a:lnTo>
                    <a:pt x="5566" y="1954"/>
                  </a:lnTo>
                  <a:lnTo>
                    <a:pt x="5528" y="1845"/>
                  </a:lnTo>
                  <a:lnTo>
                    <a:pt x="5484" y="1738"/>
                  </a:lnTo>
                  <a:lnTo>
                    <a:pt x="5438" y="1633"/>
                  </a:lnTo>
                  <a:lnTo>
                    <a:pt x="5386" y="1530"/>
                  </a:lnTo>
                  <a:lnTo>
                    <a:pt x="5331" y="1430"/>
                  </a:lnTo>
                  <a:lnTo>
                    <a:pt x="5271" y="1331"/>
                  </a:lnTo>
                  <a:lnTo>
                    <a:pt x="5207" y="1234"/>
                  </a:lnTo>
                  <a:lnTo>
                    <a:pt x="5141" y="1141"/>
                  </a:lnTo>
                  <a:lnTo>
                    <a:pt x="5069" y="1051"/>
                  </a:lnTo>
                  <a:lnTo>
                    <a:pt x="4995" y="963"/>
                  </a:lnTo>
                  <a:lnTo>
                    <a:pt x="4917" y="878"/>
                  </a:lnTo>
                  <a:lnTo>
                    <a:pt x="4836" y="797"/>
                  </a:lnTo>
                  <a:lnTo>
                    <a:pt x="4751" y="719"/>
                  </a:lnTo>
                  <a:lnTo>
                    <a:pt x="4663" y="645"/>
                  </a:lnTo>
                  <a:lnTo>
                    <a:pt x="4573" y="573"/>
                  </a:lnTo>
                  <a:lnTo>
                    <a:pt x="4480" y="506"/>
                  </a:lnTo>
                  <a:lnTo>
                    <a:pt x="4383" y="443"/>
                  </a:lnTo>
                  <a:lnTo>
                    <a:pt x="4285" y="383"/>
                  </a:lnTo>
                  <a:lnTo>
                    <a:pt x="4185" y="327"/>
                  </a:lnTo>
                  <a:lnTo>
                    <a:pt x="4082" y="276"/>
                  </a:lnTo>
                  <a:lnTo>
                    <a:pt x="3977" y="229"/>
                  </a:lnTo>
                  <a:lnTo>
                    <a:pt x="3869" y="186"/>
                  </a:lnTo>
                  <a:lnTo>
                    <a:pt x="3761" y="147"/>
                  </a:lnTo>
                  <a:lnTo>
                    <a:pt x="3652" y="113"/>
                  </a:lnTo>
                  <a:lnTo>
                    <a:pt x="3541" y="83"/>
                  </a:lnTo>
                  <a:lnTo>
                    <a:pt x="3428" y="58"/>
                  </a:lnTo>
                  <a:lnTo>
                    <a:pt x="3315" y="37"/>
                  </a:lnTo>
                  <a:lnTo>
                    <a:pt x="3201" y="21"/>
                  </a:lnTo>
                  <a:lnTo>
                    <a:pt x="3086" y="9"/>
                  </a:lnTo>
                  <a:lnTo>
                    <a:pt x="2972" y="3"/>
                  </a:lnTo>
                  <a:lnTo>
                    <a:pt x="2857" y="0"/>
                  </a:lnTo>
                  <a:lnTo>
                    <a:pt x="2742" y="3"/>
                  </a:lnTo>
                  <a:lnTo>
                    <a:pt x="2627" y="9"/>
                  </a:lnTo>
                  <a:lnTo>
                    <a:pt x="2512" y="21"/>
                  </a:lnTo>
                  <a:lnTo>
                    <a:pt x="2399" y="37"/>
                  </a:lnTo>
                  <a:lnTo>
                    <a:pt x="2285" y="58"/>
                  </a:lnTo>
                  <a:lnTo>
                    <a:pt x="2173" y="83"/>
                  </a:lnTo>
                  <a:lnTo>
                    <a:pt x="2063" y="113"/>
                  </a:lnTo>
                  <a:lnTo>
                    <a:pt x="1952" y="147"/>
                  </a:lnTo>
                  <a:lnTo>
                    <a:pt x="1844" y="186"/>
                  </a:lnTo>
                  <a:lnTo>
                    <a:pt x="1737" y="229"/>
                  </a:lnTo>
                  <a:lnTo>
                    <a:pt x="1632" y="276"/>
                  </a:lnTo>
                  <a:lnTo>
                    <a:pt x="1529" y="327"/>
                  </a:lnTo>
                  <a:lnTo>
                    <a:pt x="1428" y="383"/>
                  </a:lnTo>
                  <a:lnTo>
                    <a:pt x="1330" y="443"/>
                  </a:lnTo>
                  <a:lnTo>
                    <a:pt x="1234" y="506"/>
                  </a:lnTo>
                  <a:lnTo>
                    <a:pt x="1141" y="573"/>
                  </a:lnTo>
                  <a:lnTo>
                    <a:pt x="1050" y="645"/>
                  </a:lnTo>
                  <a:lnTo>
                    <a:pt x="962" y="719"/>
                  </a:lnTo>
                  <a:lnTo>
                    <a:pt x="878" y="797"/>
                  </a:lnTo>
                  <a:lnTo>
                    <a:pt x="797" y="878"/>
                  </a:lnTo>
                  <a:lnTo>
                    <a:pt x="718" y="963"/>
                  </a:lnTo>
                  <a:lnTo>
                    <a:pt x="644" y="1051"/>
                  </a:lnTo>
                  <a:lnTo>
                    <a:pt x="573" y="1141"/>
                  </a:lnTo>
                  <a:lnTo>
                    <a:pt x="506" y="1234"/>
                  </a:lnTo>
                  <a:lnTo>
                    <a:pt x="442" y="1331"/>
                  </a:lnTo>
                  <a:lnTo>
                    <a:pt x="383" y="1430"/>
                  </a:lnTo>
                  <a:lnTo>
                    <a:pt x="328" y="1530"/>
                  </a:lnTo>
                  <a:lnTo>
                    <a:pt x="276" y="1633"/>
                  </a:lnTo>
                  <a:lnTo>
                    <a:pt x="229" y="1738"/>
                  </a:lnTo>
                  <a:lnTo>
                    <a:pt x="186" y="1845"/>
                  </a:lnTo>
                  <a:lnTo>
                    <a:pt x="147" y="1954"/>
                  </a:lnTo>
                  <a:lnTo>
                    <a:pt x="113" y="2063"/>
                  </a:lnTo>
                  <a:lnTo>
                    <a:pt x="84" y="2175"/>
                  </a:lnTo>
                  <a:lnTo>
                    <a:pt x="58" y="2287"/>
                  </a:lnTo>
                  <a:lnTo>
                    <a:pt x="37" y="2401"/>
                  </a:lnTo>
                  <a:lnTo>
                    <a:pt x="21" y="2514"/>
                  </a:lnTo>
                  <a:lnTo>
                    <a:pt x="9" y="2629"/>
                  </a:lnTo>
                  <a:lnTo>
                    <a:pt x="3" y="2743"/>
                  </a:lnTo>
                  <a:lnTo>
                    <a:pt x="0" y="2859"/>
                  </a:lnTo>
                  <a:lnTo>
                    <a:pt x="3" y="2973"/>
                  </a:lnTo>
                  <a:lnTo>
                    <a:pt x="9" y="3089"/>
                  </a:lnTo>
                  <a:lnTo>
                    <a:pt x="21" y="3203"/>
                  </a:lnTo>
                  <a:lnTo>
                    <a:pt x="37" y="3317"/>
                  </a:lnTo>
                  <a:lnTo>
                    <a:pt x="58" y="3431"/>
                  </a:lnTo>
                  <a:lnTo>
                    <a:pt x="84" y="3543"/>
                  </a:lnTo>
                  <a:lnTo>
                    <a:pt x="113" y="3654"/>
                  </a:lnTo>
                  <a:lnTo>
                    <a:pt x="147" y="3764"/>
                  </a:lnTo>
                  <a:lnTo>
                    <a:pt x="186" y="3872"/>
                  </a:lnTo>
                  <a:lnTo>
                    <a:pt x="229" y="3979"/>
                  </a:lnTo>
                  <a:lnTo>
                    <a:pt x="276" y="4084"/>
                  </a:lnTo>
                  <a:lnTo>
                    <a:pt x="328" y="4187"/>
                  </a:lnTo>
                  <a:lnTo>
                    <a:pt x="383" y="4288"/>
                  </a:lnTo>
                  <a:lnTo>
                    <a:pt x="442" y="4387"/>
                  </a:lnTo>
                  <a:lnTo>
                    <a:pt x="506" y="4482"/>
                  </a:lnTo>
                  <a:lnTo>
                    <a:pt x="573" y="4576"/>
                  </a:lnTo>
                  <a:lnTo>
                    <a:pt x="644" y="4667"/>
                  </a:lnTo>
                  <a:lnTo>
                    <a:pt x="718" y="4754"/>
                  </a:lnTo>
                  <a:lnTo>
                    <a:pt x="797" y="4839"/>
                  </a:lnTo>
                  <a:lnTo>
                    <a:pt x="878" y="4920"/>
                  </a:lnTo>
                  <a:lnTo>
                    <a:pt x="962" y="4998"/>
                  </a:lnTo>
                  <a:lnTo>
                    <a:pt x="1050" y="5073"/>
                  </a:lnTo>
                  <a:lnTo>
                    <a:pt x="1141" y="5144"/>
                  </a:lnTo>
                  <a:lnTo>
                    <a:pt x="1234" y="5211"/>
                  </a:lnTo>
                  <a:lnTo>
                    <a:pt x="1330" y="5275"/>
                  </a:lnTo>
                  <a:lnTo>
                    <a:pt x="1428" y="5334"/>
                  </a:lnTo>
                  <a:lnTo>
                    <a:pt x="1529" y="5389"/>
                  </a:lnTo>
                  <a:lnTo>
                    <a:pt x="1632" y="5441"/>
                  </a:lnTo>
                  <a:lnTo>
                    <a:pt x="1737" y="5488"/>
                  </a:lnTo>
                  <a:lnTo>
                    <a:pt x="1844" y="5531"/>
                  </a:lnTo>
                  <a:lnTo>
                    <a:pt x="1952" y="5570"/>
                  </a:lnTo>
                  <a:lnTo>
                    <a:pt x="2063" y="5605"/>
                  </a:lnTo>
                  <a:lnTo>
                    <a:pt x="2173" y="5634"/>
                  </a:lnTo>
                  <a:lnTo>
                    <a:pt x="2285" y="5660"/>
                  </a:lnTo>
                  <a:lnTo>
                    <a:pt x="2399" y="5680"/>
                  </a:lnTo>
                  <a:lnTo>
                    <a:pt x="2512" y="5696"/>
                  </a:lnTo>
                  <a:lnTo>
                    <a:pt x="2627" y="5708"/>
                  </a:lnTo>
                  <a:lnTo>
                    <a:pt x="2742" y="5715"/>
                  </a:lnTo>
                  <a:lnTo>
                    <a:pt x="2857" y="5717"/>
                  </a:lnTo>
                  <a:lnTo>
                    <a:pt x="2972" y="5715"/>
                  </a:lnTo>
                  <a:lnTo>
                    <a:pt x="3086" y="5708"/>
                  </a:lnTo>
                  <a:lnTo>
                    <a:pt x="3201" y="5696"/>
                  </a:lnTo>
                  <a:lnTo>
                    <a:pt x="3315" y="5680"/>
                  </a:lnTo>
                  <a:lnTo>
                    <a:pt x="3428" y="5660"/>
                  </a:lnTo>
                  <a:lnTo>
                    <a:pt x="3541" y="5634"/>
                  </a:lnTo>
                  <a:lnTo>
                    <a:pt x="3652" y="5605"/>
                  </a:lnTo>
                  <a:lnTo>
                    <a:pt x="3761" y="5570"/>
                  </a:lnTo>
                  <a:lnTo>
                    <a:pt x="3869" y="5531"/>
                  </a:lnTo>
                  <a:lnTo>
                    <a:pt x="3977" y="5488"/>
                  </a:lnTo>
                  <a:lnTo>
                    <a:pt x="4082" y="5441"/>
                  </a:lnTo>
                  <a:lnTo>
                    <a:pt x="4185" y="5389"/>
                  </a:lnTo>
                  <a:lnTo>
                    <a:pt x="4285" y="5334"/>
                  </a:lnTo>
                  <a:lnTo>
                    <a:pt x="4383" y="5275"/>
                  </a:lnTo>
                  <a:lnTo>
                    <a:pt x="4480" y="5211"/>
                  </a:lnTo>
                  <a:lnTo>
                    <a:pt x="4573" y="5144"/>
                  </a:lnTo>
                  <a:lnTo>
                    <a:pt x="4663" y="5073"/>
                  </a:lnTo>
                  <a:lnTo>
                    <a:pt x="4751" y="4998"/>
                  </a:lnTo>
                  <a:lnTo>
                    <a:pt x="4836" y="4920"/>
                  </a:lnTo>
                  <a:lnTo>
                    <a:pt x="4917" y="4839"/>
                  </a:lnTo>
                  <a:lnTo>
                    <a:pt x="4995" y="4754"/>
                  </a:lnTo>
                  <a:lnTo>
                    <a:pt x="5069" y="4667"/>
                  </a:lnTo>
                  <a:lnTo>
                    <a:pt x="5141" y="4576"/>
                  </a:lnTo>
                  <a:lnTo>
                    <a:pt x="5207" y="4482"/>
                  </a:lnTo>
                  <a:lnTo>
                    <a:pt x="5271" y="4387"/>
                  </a:lnTo>
                  <a:lnTo>
                    <a:pt x="5331" y="4288"/>
                  </a:lnTo>
                  <a:lnTo>
                    <a:pt x="5386" y="4187"/>
                  </a:lnTo>
                  <a:lnTo>
                    <a:pt x="5438" y="4084"/>
                  </a:lnTo>
                  <a:lnTo>
                    <a:pt x="5484" y="3979"/>
                  </a:lnTo>
                  <a:lnTo>
                    <a:pt x="5528" y="3872"/>
                  </a:lnTo>
                  <a:lnTo>
                    <a:pt x="5566" y="3764"/>
                  </a:lnTo>
                  <a:lnTo>
                    <a:pt x="5601" y="3654"/>
                  </a:lnTo>
                  <a:lnTo>
                    <a:pt x="5631" y="3543"/>
                  </a:lnTo>
                  <a:lnTo>
                    <a:pt x="5655" y="3431"/>
                  </a:lnTo>
                  <a:lnTo>
                    <a:pt x="5676" y="3317"/>
                  </a:lnTo>
                  <a:lnTo>
                    <a:pt x="5692" y="3203"/>
                  </a:lnTo>
                  <a:lnTo>
                    <a:pt x="5704" y="3089"/>
                  </a:lnTo>
                  <a:lnTo>
                    <a:pt x="5711" y="2973"/>
                  </a:lnTo>
                  <a:lnTo>
                    <a:pt x="5714" y="2859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50" name="Line 147"/>
            <p:cNvSpPr>
              <a:spLocks noChangeShapeType="1"/>
            </p:cNvSpPr>
            <p:nvPr/>
          </p:nvSpPr>
          <p:spPr bwMode="auto">
            <a:xfrm flipV="1">
              <a:off x="3524" y="2871"/>
              <a:ext cx="0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51" name="Line 148"/>
            <p:cNvSpPr>
              <a:spLocks noChangeShapeType="1"/>
            </p:cNvSpPr>
            <p:nvPr/>
          </p:nvSpPr>
          <p:spPr bwMode="auto">
            <a:xfrm flipV="1">
              <a:off x="3524" y="2831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52" name="Line 149"/>
            <p:cNvSpPr>
              <a:spLocks noChangeShapeType="1"/>
            </p:cNvSpPr>
            <p:nvPr/>
          </p:nvSpPr>
          <p:spPr bwMode="auto">
            <a:xfrm flipV="1">
              <a:off x="3524" y="2699"/>
              <a:ext cx="0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53" name="Line 150"/>
            <p:cNvSpPr>
              <a:spLocks noChangeShapeType="1"/>
            </p:cNvSpPr>
            <p:nvPr/>
          </p:nvSpPr>
          <p:spPr bwMode="auto">
            <a:xfrm flipV="1">
              <a:off x="3524" y="2659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54" name="Line 151"/>
            <p:cNvSpPr>
              <a:spLocks noChangeShapeType="1"/>
            </p:cNvSpPr>
            <p:nvPr/>
          </p:nvSpPr>
          <p:spPr bwMode="auto">
            <a:xfrm flipV="1">
              <a:off x="3524" y="2527"/>
              <a:ext cx="0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55" name="Line 152"/>
            <p:cNvSpPr>
              <a:spLocks noChangeShapeType="1"/>
            </p:cNvSpPr>
            <p:nvPr/>
          </p:nvSpPr>
          <p:spPr bwMode="auto">
            <a:xfrm flipV="1">
              <a:off x="3524" y="2487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56" name="Line 153"/>
            <p:cNvSpPr>
              <a:spLocks noChangeShapeType="1"/>
            </p:cNvSpPr>
            <p:nvPr/>
          </p:nvSpPr>
          <p:spPr bwMode="auto">
            <a:xfrm flipV="1">
              <a:off x="3524" y="2337"/>
              <a:ext cx="0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57" name="Freeform 154"/>
            <p:cNvSpPr>
              <a:spLocks/>
            </p:cNvSpPr>
            <p:nvPr/>
          </p:nvSpPr>
          <p:spPr bwMode="auto">
            <a:xfrm>
              <a:off x="3524" y="2416"/>
              <a:ext cx="254" cy="509"/>
            </a:xfrm>
            <a:custGeom>
              <a:avLst/>
              <a:gdLst>
                <a:gd name="T0" fmla="*/ 8 w 1781"/>
                <a:gd name="T1" fmla="*/ 509 h 3565"/>
                <a:gd name="T2" fmla="*/ 25 w 1781"/>
                <a:gd name="T3" fmla="*/ 508 h 3565"/>
                <a:gd name="T4" fmla="*/ 42 w 1781"/>
                <a:gd name="T5" fmla="*/ 505 h 3565"/>
                <a:gd name="T6" fmla="*/ 59 w 1781"/>
                <a:gd name="T7" fmla="*/ 502 h 3565"/>
                <a:gd name="T8" fmla="*/ 75 w 1781"/>
                <a:gd name="T9" fmla="*/ 498 h 3565"/>
                <a:gd name="T10" fmla="*/ 91 w 1781"/>
                <a:gd name="T11" fmla="*/ 492 h 3565"/>
                <a:gd name="T12" fmla="*/ 107 w 1781"/>
                <a:gd name="T13" fmla="*/ 485 h 3565"/>
                <a:gd name="T14" fmla="*/ 122 w 1781"/>
                <a:gd name="T15" fmla="*/ 478 h 3565"/>
                <a:gd name="T16" fmla="*/ 137 w 1781"/>
                <a:gd name="T17" fmla="*/ 469 h 3565"/>
                <a:gd name="T18" fmla="*/ 151 w 1781"/>
                <a:gd name="T19" fmla="*/ 459 h 3565"/>
                <a:gd name="T20" fmla="*/ 164 w 1781"/>
                <a:gd name="T21" fmla="*/ 449 h 3565"/>
                <a:gd name="T22" fmla="*/ 177 w 1781"/>
                <a:gd name="T23" fmla="*/ 437 h 3565"/>
                <a:gd name="T24" fmla="*/ 188 w 1781"/>
                <a:gd name="T25" fmla="*/ 425 h 3565"/>
                <a:gd name="T26" fmla="*/ 199 w 1781"/>
                <a:gd name="T27" fmla="*/ 412 h 3565"/>
                <a:gd name="T28" fmla="*/ 209 w 1781"/>
                <a:gd name="T29" fmla="*/ 399 h 3565"/>
                <a:gd name="T30" fmla="*/ 219 w 1781"/>
                <a:gd name="T31" fmla="*/ 384 h 3565"/>
                <a:gd name="T32" fmla="*/ 227 w 1781"/>
                <a:gd name="T33" fmla="*/ 369 h 3565"/>
                <a:gd name="T34" fmla="*/ 234 w 1781"/>
                <a:gd name="T35" fmla="*/ 354 h 3565"/>
                <a:gd name="T36" fmla="*/ 240 w 1781"/>
                <a:gd name="T37" fmla="*/ 338 h 3565"/>
                <a:gd name="T38" fmla="*/ 245 w 1781"/>
                <a:gd name="T39" fmla="*/ 322 h 3565"/>
                <a:gd name="T40" fmla="*/ 249 w 1781"/>
                <a:gd name="T41" fmla="*/ 305 h 3565"/>
                <a:gd name="T42" fmla="*/ 252 w 1781"/>
                <a:gd name="T43" fmla="*/ 289 h 3565"/>
                <a:gd name="T44" fmla="*/ 253 w 1781"/>
                <a:gd name="T45" fmla="*/ 272 h 3565"/>
                <a:gd name="T46" fmla="*/ 254 w 1781"/>
                <a:gd name="T47" fmla="*/ 255 h 3565"/>
                <a:gd name="T48" fmla="*/ 253 w 1781"/>
                <a:gd name="T49" fmla="*/ 238 h 3565"/>
                <a:gd name="T50" fmla="*/ 252 w 1781"/>
                <a:gd name="T51" fmla="*/ 221 h 3565"/>
                <a:gd name="T52" fmla="*/ 249 w 1781"/>
                <a:gd name="T53" fmla="*/ 204 h 3565"/>
                <a:gd name="T54" fmla="*/ 245 w 1781"/>
                <a:gd name="T55" fmla="*/ 187 h 3565"/>
                <a:gd name="T56" fmla="*/ 240 w 1781"/>
                <a:gd name="T57" fmla="*/ 171 h 3565"/>
                <a:gd name="T58" fmla="*/ 234 w 1781"/>
                <a:gd name="T59" fmla="*/ 155 h 3565"/>
                <a:gd name="T60" fmla="*/ 227 w 1781"/>
                <a:gd name="T61" fmla="*/ 140 h 3565"/>
                <a:gd name="T62" fmla="*/ 219 w 1781"/>
                <a:gd name="T63" fmla="*/ 125 h 3565"/>
                <a:gd name="T64" fmla="*/ 209 w 1781"/>
                <a:gd name="T65" fmla="*/ 111 h 3565"/>
                <a:gd name="T66" fmla="*/ 199 w 1781"/>
                <a:gd name="T67" fmla="*/ 97 h 3565"/>
                <a:gd name="T68" fmla="*/ 188 w 1781"/>
                <a:gd name="T69" fmla="*/ 84 h 3565"/>
                <a:gd name="T70" fmla="*/ 177 w 1781"/>
                <a:gd name="T71" fmla="*/ 72 h 3565"/>
                <a:gd name="T72" fmla="*/ 164 w 1781"/>
                <a:gd name="T73" fmla="*/ 60 h 3565"/>
                <a:gd name="T74" fmla="*/ 151 w 1781"/>
                <a:gd name="T75" fmla="*/ 50 h 3565"/>
                <a:gd name="T76" fmla="*/ 137 w 1781"/>
                <a:gd name="T77" fmla="*/ 40 h 3565"/>
                <a:gd name="T78" fmla="*/ 122 w 1781"/>
                <a:gd name="T79" fmla="*/ 31 h 3565"/>
                <a:gd name="T80" fmla="*/ 107 w 1781"/>
                <a:gd name="T81" fmla="*/ 24 h 3565"/>
                <a:gd name="T82" fmla="*/ 91 w 1781"/>
                <a:gd name="T83" fmla="*/ 17 h 3565"/>
                <a:gd name="T84" fmla="*/ 75 w 1781"/>
                <a:gd name="T85" fmla="*/ 11 h 3565"/>
                <a:gd name="T86" fmla="*/ 59 w 1781"/>
                <a:gd name="T87" fmla="*/ 7 h 3565"/>
                <a:gd name="T88" fmla="*/ 42 w 1781"/>
                <a:gd name="T89" fmla="*/ 4 h 3565"/>
                <a:gd name="T90" fmla="*/ 25 w 1781"/>
                <a:gd name="T91" fmla="*/ 1 h 3565"/>
                <a:gd name="T92" fmla="*/ 8 w 1781"/>
                <a:gd name="T93" fmla="*/ 0 h 356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781" h="3565">
                  <a:moveTo>
                    <a:pt x="0" y="3565"/>
                  </a:moveTo>
                  <a:lnTo>
                    <a:pt x="59" y="3564"/>
                  </a:lnTo>
                  <a:lnTo>
                    <a:pt x="119" y="3561"/>
                  </a:lnTo>
                  <a:lnTo>
                    <a:pt x="178" y="3556"/>
                  </a:lnTo>
                  <a:lnTo>
                    <a:pt x="238" y="3549"/>
                  </a:lnTo>
                  <a:lnTo>
                    <a:pt x="296" y="3540"/>
                  </a:lnTo>
                  <a:lnTo>
                    <a:pt x="355" y="3529"/>
                  </a:lnTo>
                  <a:lnTo>
                    <a:pt x="413" y="3516"/>
                  </a:lnTo>
                  <a:lnTo>
                    <a:pt x="471" y="3502"/>
                  </a:lnTo>
                  <a:lnTo>
                    <a:pt x="528" y="3485"/>
                  </a:lnTo>
                  <a:lnTo>
                    <a:pt x="585" y="3467"/>
                  </a:lnTo>
                  <a:lnTo>
                    <a:pt x="641" y="3446"/>
                  </a:lnTo>
                  <a:lnTo>
                    <a:pt x="696" y="3424"/>
                  </a:lnTo>
                  <a:lnTo>
                    <a:pt x="750" y="3400"/>
                  </a:lnTo>
                  <a:lnTo>
                    <a:pt x="803" y="3373"/>
                  </a:lnTo>
                  <a:lnTo>
                    <a:pt x="856" y="3346"/>
                  </a:lnTo>
                  <a:lnTo>
                    <a:pt x="908" y="3316"/>
                  </a:lnTo>
                  <a:lnTo>
                    <a:pt x="959" y="3285"/>
                  </a:lnTo>
                  <a:lnTo>
                    <a:pt x="1008" y="3252"/>
                  </a:lnTo>
                  <a:lnTo>
                    <a:pt x="1057" y="3217"/>
                  </a:lnTo>
                  <a:lnTo>
                    <a:pt x="1105" y="3181"/>
                  </a:lnTo>
                  <a:lnTo>
                    <a:pt x="1150" y="3144"/>
                  </a:lnTo>
                  <a:lnTo>
                    <a:pt x="1195" y="3105"/>
                  </a:lnTo>
                  <a:lnTo>
                    <a:pt x="1238" y="3063"/>
                  </a:lnTo>
                  <a:lnTo>
                    <a:pt x="1281" y="3022"/>
                  </a:lnTo>
                  <a:lnTo>
                    <a:pt x="1321" y="2979"/>
                  </a:lnTo>
                  <a:lnTo>
                    <a:pt x="1360" y="2933"/>
                  </a:lnTo>
                  <a:lnTo>
                    <a:pt x="1398" y="2887"/>
                  </a:lnTo>
                  <a:lnTo>
                    <a:pt x="1434" y="2840"/>
                  </a:lnTo>
                  <a:lnTo>
                    <a:pt x="1468" y="2792"/>
                  </a:lnTo>
                  <a:lnTo>
                    <a:pt x="1501" y="2742"/>
                  </a:lnTo>
                  <a:lnTo>
                    <a:pt x="1533" y="2691"/>
                  </a:lnTo>
                  <a:lnTo>
                    <a:pt x="1563" y="2639"/>
                  </a:lnTo>
                  <a:lnTo>
                    <a:pt x="1590" y="2586"/>
                  </a:lnTo>
                  <a:lnTo>
                    <a:pt x="1616" y="2533"/>
                  </a:lnTo>
                  <a:lnTo>
                    <a:pt x="1640" y="2479"/>
                  </a:lnTo>
                  <a:lnTo>
                    <a:pt x="1663" y="2424"/>
                  </a:lnTo>
                  <a:lnTo>
                    <a:pt x="1683" y="2367"/>
                  </a:lnTo>
                  <a:lnTo>
                    <a:pt x="1702" y="2311"/>
                  </a:lnTo>
                  <a:lnTo>
                    <a:pt x="1718" y="2254"/>
                  </a:lnTo>
                  <a:lnTo>
                    <a:pt x="1733" y="2196"/>
                  </a:lnTo>
                  <a:lnTo>
                    <a:pt x="1745" y="2137"/>
                  </a:lnTo>
                  <a:lnTo>
                    <a:pt x="1757" y="2079"/>
                  </a:lnTo>
                  <a:lnTo>
                    <a:pt x="1766" y="2021"/>
                  </a:lnTo>
                  <a:lnTo>
                    <a:pt x="1773" y="1961"/>
                  </a:lnTo>
                  <a:lnTo>
                    <a:pt x="1777" y="1902"/>
                  </a:lnTo>
                  <a:lnTo>
                    <a:pt x="1780" y="1842"/>
                  </a:lnTo>
                  <a:lnTo>
                    <a:pt x="1781" y="1783"/>
                  </a:lnTo>
                  <a:lnTo>
                    <a:pt x="1780" y="1723"/>
                  </a:lnTo>
                  <a:lnTo>
                    <a:pt x="1777" y="1664"/>
                  </a:lnTo>
                  <a:lnTo>
                    <a:pt x="1773" y="1605"/>
                  </a:lnTo>
                  <a:lnTo>
                    <a:pt x="1766" y="1545"/>
                  </a:lnTo>
                  <a:lnTo>
                    <a:pt x="1757" y="1486"/>
                  </a:lnTo>
                  <a:lnTo>
                    <a:pt x="1745" y="1427"/>
                  </a:lnTo>
                  <a:lnTo>
                    <a:pt x="1733" y="1369"/>
                  </a:lnTo>
                  <a:lnTo>
                    <a:pt x="1718" y="1312"/>
                  </a:lnTo>
                  <a:lnTo>
                    <a:pt x="1702" y="1254"/>
                  </a:lnTo>
                  <a:lnTo>
                    <a:pt x="1683" y="1198"/>
                  </a:lnTo>
                  <a:lnTo>
                    <a:pt x="1663" y="1142"/>
                  </a:lnTo>
                  <a:lnTo>
                    <a:pt x="1640" y="1087"/>
                  </a:lnTo>
                  <a:lnTo>
                    <a:pt x="1616" y="1033"/>
                  </a:lnTo>
                  <a:lnTo>
                    <a:pt x="1590" y="979"/>
                  </a:lnTo>
                  <a:lnTo>
                    <a:pt x="1563" y="926"/>
                  </a:lnTo>
                  <a:lnTo>
                    <a:pt x="1533" y="875"/>
                  </a:lnTo>
                  <a:lnTo>
                    <a:pt x="1501" y="824"/>
                  </a:lnTo>
                  <a:lnTo>
                    <a:pt x="1468" y="774"/>
                  </a:lnTo>
                  <a:lnTo>
                    <a:pt x="1434" y="725"/>
                  </a:lnTo>
                  <a:lnTo>
                    <a:pt x="1398" y="677"/>
                  </a:lnTo>
                  <a:lnTo>
                    <a:pt x="1360" y="632"/>
                  </a:lnTo>
                  <a:lnTo>
                    <a:pt x="1321" y="587"/>
                  </a:lnTo>
                  <a:lnTo>
                    <a:pt x="1281" y="544"/>
                  </a:lnTo>
                  <a:lnTo>
                    <a:pt x="1238" y="501"/>
                  </a:lnTo>
                  <a:lnTo>
                    <a:pt x="1195" y="461"/>
                  </a:lnTo>
                  <a:lnTo>
                    <a:pt x="1150" y="422"/>
                  </a:lnTo>
                  <a:lnTo>
                    <a:pt x="1105" y="383"/>
                  </a:lnTo>
                  <a:lnTo>
                    <a:pt x="1057" y="347"/>
                  </a:lnTo>
                  <a:lnTo>
                    <a:pt x="1008" y="313"/>
                  </a:lnTo>
                  <a:lnTo>
                    <a:pt x="959" y="280"/>
                  </a:lnTo>
                  <a:lnTo>
                    <a:pt x="908" y="249"/>
                  </a:lnTo>
                  <a:lnTo>
                    <a:pt x="856" y="219"/>
                  </a:lnTo>
                  <a:lnTo>
                    <a:pt x="803" y="191"/>
                  </a:lnTo>
                  <a:lnTo>
                    <a:pt x="750" y="166"/>
                  </a:lnTo>
                  <a:lnTo>
                    <a:pt x="696" y="142"/>
                  </a:lnTo>
                  <a:lnTo>
                    <a:pt x="641" y="119"/>
                  </a:lnTo>
                  <a:lnTo>
                    <a:pt x="585" y="99"/>
                  </a:lnTo>
                  <a:lnTo>
                    <a:pt x="528" y="80"/>
                  </a:lnTo>
                  <a:lnTo>
                    <a:pt x="471" y="63"/>
                  </a:lnTo>
                  <a:lnTo>
                    <a:pt x="413" y="48"/>
                  </a:lnTo>
                  <a:lnTo>
                    <a:pt x="355" y="35"/>
                  </a:lnTo>
                  <a:lnTo>
                    <a:pt x="296" y="25"/>
                  </a:lnTo>
                  <a:lnTo>
                    <a:pt x="238" y="16"/>
                  </a:lnTo>
                  <a:lnTo>
                    <a:pt x="178" y="9"/>
                  </a:lnTo>
                  <a:lnTo>
                    <a:pt x="119" y="4"/>
                  </a:lnTo>
                  <a:lnTo>
                    <a:pt x="59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58" name="Line 155"/>
            <p:cNvSpPr>
              <a:spLocks noChangeShapeType="1"/>
            </p:cNvSpPr>
            <p:nvPr/>
          </p:nvSpPr>
          <p:spPr bwMode="auto">
            <a:xfrm flipH="1">
              <a:off x="2783" y="2416"/>
              <a:ext cx="74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59" name="Line 156"/>
            <p:cNvSpPr>
              <a:spLocks noChangeShapeType="1"/>
            </p:cNvSpPr>
            <p:nvPr/>
          </p:nvSpPr>
          <p:spPr bwMode="auto">
            <a:xfrm flipH="1">
              <a:off x="2783" y="2925"/>
              <a:ext cx="74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1260" name="Freeform 157"/>
            <p:cNvSpPr>
              <a:spLocks/>
            </p:cNvSpPr>
            <p:nvPr/>
          </p:nvSpPr>
          <p:spPr bwMode="auto">
            <a:xfrm>
              <a:off x="2238" y="2445"/>
              <a:ext cx="451" cy="451"/>
            </a:xfrm>
            <a:custGeom>
              <a:avLst/>
              <a:gdLst>
                <a:gd name="T0" fmla="*/ 451 w 3157"/>
                <a:gd name="T1" fmla="*/ 226 h 3160"/>
                <a:gd name="T2" fmla="*/ 226 w 3157"/>
                <a:gd name="T3" fmla="*/ 0 h 3160"/>
                <a:gd name="T4" fmla="*/ 0 w 3157"/>
                <a:gd name="T5" fmla="*/ 226 h 3160"/>
                <a:gd name="T6" fmla="*/ 226 w 3157"/>
                <a:gd name="T7" fmla="*/ 451 h 3160"/>
                <a:gd name="T8" fmla="*/ 451 w 3157"/>
                <a:gd name="T9" fmla="*/ 226 h 3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57" h="3160">
                  <a:moveTo>
                    <a:pt x="3157" y="1580"/>
                  </a:moveTo>
                  <a:lnTo>
                    <a:pt x="1579" y="0"/>
                  </a:lnTo>
                  <a:lnTo>
                    <a:pt x="0" y="1580"/>
                  </a:lnTo>
                  <a:lnTo>
                    <a:pt x="1579" y="3160"/>
                  </a:lnTo>
                  <a:lnTo>
                    <a:pt x="3157" y="158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52820229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536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53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7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536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536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7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536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536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536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536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536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536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" dur="500"/>
                                        <p:tgtEl>
                                          <p:spTgt spid="1536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1536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" dur="500"/>
                                        <p:tgtEl>
                                          <p:spTgt spid="1536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653" grpId="0" autoUpdateAnimBg="0"/>
      <p:bldP spid="153654" grpId="0" autoUpdateAnimBg="0"/>
      <p:bldP spid="153655" grpId="0" autoUpdateAnimBg="0"/>
      <p:bldP spid="153656" grpId="0" autoUpdateAnimBg="0"/>
      <p:bldP spid="153657" grpId="0" autoUpdateAnimBg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802" name="Text Box 2"/>
          <p:cNvSpPr txBox="1">
            <a:spLocks noChangeArrowheads="1"/>
          </p:cNvSpPr>
          <p:nvPr/>
        </p:nvSpPr>
        <p:spPr bwMode="auto">
          <a:xfrm>
            <a:off x="0" y="4221163"/>
            <a:ext cx="9144000" cy="1311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        </a:t>
            </a:r>
            <a:r>
              <a:rPr lang="zh-CN" altLang="en-US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当断面图形对称时，也可将断面图画在视图的中断处。</a:t>
            </a:r>
            <a:r>
              <a:rPr lang="zh-CN" altLang="en-US" sz="2800">
                <a:solidFill>
                  <a:srgbClr val="000000"/>
                </a:solidFill>
                <a:latin typeface="Times New Roman" pitchFamily="18" charset="0"/>
                <a:ea typeface="楷体_GB2312" pitchFamily="49" charset="-122"/>
              </a:rPr>
              <a:t> </a:t>
            </a:r>
          </a:p>
        </p:txBody>
      </p:sp>
      <p:sp>
        <p:nvSpPr>
          <p:cNvPr id="52227" name="Line 3"/>
          <p:cNvSpPr>
            <a:spLocks noChangeShapeType="1"/>
          </p:cNvSpPr>
          <p:nvPr/>
        </p:nvSpPr>
        <p:spPr bwMode="auto">
          <a:xfrm>
            <a:off x="2395538" y="1028700"/>
            <a:ext cx="0" cy="2540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28" name="Line 4"/>
          <p:cNvSpPr>
            <a:spLocks noChangeShapeType="1"/>
          </p:cNvSpPr>
          <p:nvPr/>
        </p:nvSpPr>
        <p:spPr bwMode="auto">
          <a:xfrm>
            <a:off x="2395538" y="1371600"/>
            <a:ext cx="0" cy="746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29" name="Line 5"/>
          <p:cNvSpPr>
            <a:spLocks noChangeShapeType="1"/>
          </p:cNvSpPr>
          <p:nvPr/>
        </p:nvSpPr>
        <p:spPr bwMode="auto">
          <a:xfrm>
            <a:off x="2395538" y="1533525"/>
            <a:ext cx="0" cy="4524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30" name="Line 6"/>
          <p:cNvSpPr>
            <a:spLocks noChangeShapeType="1"/>
          </p:cNvSpPr>
          <p:nvPr/>
        </p:nvSpPr>
        <p:spPr bwMode="auto">
          <a:xfrm>
            <a:off x="2395538" y="2074863"/>
            <a:ext cx="0" cy="714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31" name="Line 7"/>
          <p:cNvSpPr>
            <a:spLocks noChangeShapeType="1"/>
          </p:cNvSpPr>
          <p:nvPr/>
        </p:nvSpPr>
        <p:spPr bwMode="auto">
          <a:xfrm>
            <a:off x="2395538" y="2236788"/>
            <a:ext cx="0" cy="44926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32" name="Line 8"/>
          <p:cNvSpPr>
            <a:spLocks noChangeShapeType="1"/>
          </p:cNvSpPr>
          <p:nvPr/>
        </p:nvSpPr>
        <p:spPr bwMode="auto">
          <a:xfrm>
            <a:off x="2395538" y="2776538"/>
            <a:ext cx="0" cy="714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33" name="Line 9"/>
          <p:cNvSpPr>
            <a:spLocks noChangeShapeType="1"/>
          </p:cNvSpPr>
          <p:nvPr/>
        </p:nvSpPr>
        <p:spPr bwMode="auto">
          <a:xfrm>
            <a:off x="2395538" y="2936875"/>
            <a:ext cx="0" cy="4524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34" name="Line 10"/>
          <p:cNvSpPr>
            <a:spLocks noChangeShapeType="1"/>
          </p:cNvSpPr>
          <p:nvPr/>
        </p:nvSpPr>
        <p:spPr bwMode="auto">
          <a:xfrm>
            <a:off x="2395538" y="3476625"/>
            <a:ext cx="0" cy="730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35" name="Line 11"/>
          <p:cNvSpPr>
            <a:spLocks noChangeShapeType="1"/>
          </p:cNvSpPr>
          <p:nvPr/>
        </p:nvSpPr>
        <p:spPr bwMode="auto">
          <a:xfrm>
            <a:off x="2395538" y="3640138"/>
            <a:ext cx="0" cy="2540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36" name="Freeform 12"/>
          <p:cNvSpPr>
            <a:spLocks/>
          </p:cNvSpPr>
          <p:nvPr/>
        </p:nvSpPr>
        <p:spPr bwMode="auto">
          <a:xfrm>
            <a:off x="1196975" y="1257300"/>
            <a:ext cx="2397125" cy="2400300"/>
          </a:xfrm>
          <a:custGeom>
            <a:avLst/>
            <a:gdLst>
              <a:gd name="T0" fmla="*/ 2392544 w 6803"/>
              <a:gd name="T1" fmla="*/ 1093834 h 6807"/>
              <a:gd name="T2" fmla="*/ 2373164 w 6803"/>
              <a:gd name="T3" fmla="*/ 962659 h 6807"/>
              <a:gd name="T4" fmla="*/ 2340042 w 6803"/>
              <a:gd name="T5" fmla="*/ 833952 h 6807"/>
              <a:gd name="T6" fmla="*/ 2292826 w 6803"/>
              <a:gd name="T7" fmla="*/ 710534 h 6807"/>
              <a:gd name="T8" fmla="*/ 2231867 w 6803"/>
              <a:gd name="T9" fmla="*/ 592405 h 6807"/>
              <a:gd name="T10" fmla="*/ 2158928 w 6803"/>
              <a:gd name="T11" fmla="*/ 481682 h 6807"/>
              <a:gd name="T12" fmla="*/ 2073656 w 6803"/>
              <a:gd name="T13" fmla="*/ 380127 h 6807"/>
              <a:gd name="T14" fmla="*/ 1978165 w 6803"/>
              <a:gd name="T15" fmla="*/ 288092 h 6807"/>
              <a:gd name="T16" fmla="*/ 1872809 w 6803"/>
              <a:gd name="T17" fmla="*/ 207695 h 6807"/>
              <a:gd name="T18" fmla="*/ 1759348 w 6803"/>
              <a:gd name="T19" fmla="*/ 139286 h 6807"/>
              <a:gd name="T20" fmla="*/ 1638840 w 6803"/>
              <a:gd name="T21" fmla="*/ 83924 h 6807"/>
              <a:gd name="T22" fmla="*/ 1513399 w 6803"/>
              <a:gd name="T23" fmla="*/ 41962 h 6807"/>
              <a:gd name="T24" fmla="*/ 1383729 w 6803"/>
              <a:gd name="T25" fmla="*/ 14458 h 6807"/>
              <a:gd name="T26" fmla="*/ 1251593 w 6803"/>
              <a:gd name="T27" fmla="*/ 1058 h 6807"/>
              <a:gd name="T28" fmla="*/ 1119105 w 6803"/>
              <a:gd name="T29" fmla="*/ 2821 h 6807"/>
              <a:gd name="T30" fmla="*/ 987673 w 6803"/>
              <a:gd name="T31" fmla="*/ 18689 h 6807"/>
              <a:gd name="T32" fmla="*/ 858356 w 6803"/>
              <a:gd name="T33" fmla="*/ 49014 h 6807"/>
              <a:gd name="T34" fmla="*/ 733620 w 6803"/>
              <a:gd name="T35" fmla="*/ 94150 h 6807"/>
              <a:gd name="T36" fmla="*/ 614873 w 6803"/>
              <a:gd name="T37" fmla="*/ 151980 h 6807"/>
              <a:gd name="T38" fmla="*/ 502822 w 6803"/>
              <a:gd name="T39" fmla="*/ 222857 h 6807"/>
              <a:gd name="T40" fmla="*/ 399227 w 6803"/>
              <a:gd name="T41" fmla="*/ 305724 h 6807"/>
              <a:gd name="T42" fmla="*/ 305851 w 6803"/>
              <a:gd name="T43" fmla="*/ 399874 h 6807"/>
              <a:gd name="T44" fmla="*/ 223046 w 6803"/>
              <a:gd name="T45" fmla="*/ 503192 h 6807"/>
              <a:gd name="T46" fmla="*/ 152221 w 6803"/>
              <a:gd name="T47" fmla="*/ 615679 h 6807"/>
              <a:gd name="T48" fmla="*/ 94081 w 6803"/>
              <a:gd name="T49" fmla="*/ 734865 h 6807"/>
              <a:gd name="T50" fmla="*/ 49331 w 6803"/>
              <a:gd name="T51" fmla="*/ 859693 h 6807"/>
              <a:gd name="T52" fmla="*/ 19028 w 6803"/>
              <a:gd name="T53" fmla="*/ 988753 h 6807"/>
              <a:gd name="T54" fmla="*/ 2819 w 6803"/>
              <a:gd name="T55" fmla="*/ 1120634 h 6807"/>
              <a:gd name="T56" fmla="*/ 1409 w 6803"/>
              <a:gd name="T57" fmla="*/ 1253220 h 6807"/>
              <a:gd name="T58" fmla="*/ 14447 w 6803"/>
              <a:gd name="T59" fmla="*/ 1385100 h 6807"/>
              <a:gd name="T60" fmla="*/ 41931 w 6803"/>
              <a:gd name="T61" fmla="*/ 1514865 h 6807"/>
              <a:gd name="T62" fmla="*/ 84215 w 6803"/>
              <a:gd name="T63" fmla="*/ 1641104 h 6807"/>
              <a:gd name="T64" fmla="*/ 139183 w 6803"/>
              <a:gd name="T65" fmla="*/ 1761348 h 6807"/>
              <a:gd name="T66" fmla="*/ 207542 w 6803"/>
              <a:gd name="T67" fmla="*/ 1875245 h 6807"/>
              <a:gd name="T68" fmla="*/ 288233 w 6803"/>
              <a:gd name="T69" fmla="*/ 1980327 h 6807"/>
              <a:gd name="T70" fmla="*/ 379847 w 6803"/>
              <a:gd name="T71" fmla="*/ 2076593 h 6807"/>
              <a:gd name="T72" fmla="*/ 481328 w 6803"/>
              <a:gd name="T73" fmla="*/ 2161927 h 6807"/>
              <a:gd name="T74" fmla="*/ 591617 w 6803"/>
              <a:gd name="T75" fmla="*/ 2234920 h 6807"/>
              <a:gd name="T76" fmla="*/ 709659 w 6803"/>
              <a:gd name="T77" fmla="*/ 2295924 h 6807"/>
              <a:gd name="T78" fmla="*/ 833338 w 6803"/>
              <a:gd name="T79" fmla="*/ 2343175 h 6807"/>
              <a:gd name="T80" fmla="*/ 961598 w 6803"/>
              <a:gd name="T81" fmla="*/ 2376674 h 6807"/>
              <a:gd name="T82" fmla="*/ 1092677 w 6803"/>
              <a:gd name="T83" fmla="*/ 2395716 h 6807"/>
              <a:gd name="T84" fmla="*/ 1225166 w 6803"/>
              <a:gd name="T85" fmla="*/ 2399947 h 6807"/>
              <a:gd name="T86" fmla="*/ 1357302 w 6803"/>
              <a:gd name="T87" fmla="*/ 2390074 h 6807"/>
              <a:gd name="T88" fmla="*/ 1487324 w 6803"/>
              <a:gd name="T89" fmla="*/ 2365038 h 6807"/>
              <a:gd name="T90" fmla="*/ 1614175 w 6803"/>
              <a:gd name="T91" fmla="*/ 2325897 h 6807"/>
              <a:gd name="T92" fmla="*/ 1735740 w 6803"/>
              <a:gd name="T93" fmla="*/ 2273003 h 6807"/>
              <a:gd name="T94" fmla="*/ 1850258 w 6803"/>
              <a:gd name="T95" fmla="*/ 2207063 h 6807"/>
              <a:gd name="T96" fmla="*/ 1957728 w 6803"/>
              <a:gd name="T97" fmla="*/ 2129133 h 6807"/>
              <a:gd name="T98" fmla="*/ 2055333 w 6803"/>
              <a:gd name="T99" fmla="*/ 2039215 h 6807"/>
              <a:gd name="T100" fmla="*/ 2142719 w 6803"/>
              <a:gd name="T101" fmla="*/ 1939775 h 6807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6803" h="6807">
                <a:moveTo>
                  <a:pt x="6803" y="3403"/>
                </a:moveTo>
                <a:lnTo>
                  <a:pt x="6802" y="3328"/>
                </a:lnTo>
                <a:lnTo>
                  <a:pt x="6800" y="3253"/>
                </a:lnTo>
                <a:lnTo>
                  <a:pt x="6795" y="3178"/>
                </a:lnTo>
                <a:lnTo>
                  <a:pt x="6790" y="3102"/>
                </a:lnTo>
                <a:lnTo>
                  <a:pt x="6782" y="3027"/>
                </a:lnTo>
                <a:lnTo>
                  <a:pt x="6773" y="2953"/>
                </a:lnTo>
                <a:lnTo>
                  <a:pt x="6762" y="2878"/>
                </a:lnTo>
                <a:lnTo>
                  <a:pt x="6750" y="2804"/>
                </a:lnTo>
                <a:lnTo>
                  <a:pt x="6735" y="2730"/>
                </a:lnTo>
                <a:lnTo>
                  <a:pt x="6720" y="2656"/>
                </a:lnTo>
                <a:lnTo>
                  <a:pt x="6702" y="2583"/>
                </a:lnTo>
                <a:lnTo>
                  <a:pt x="6684" y="2511"/>
                </a:lnTo>
                <a:lnTo>
                  <a:pt x="6664" y="2438"/>
                </a:lnTo>
                <a:lnTo>
                  <a:pt x="6641" y="2365"/>
                </a:lnTo>
                <a:lnTo>
                  <a:pt x="6617" y="2295"/>
                </a:lnTo>
                <a:lnTo>
                  <a:pt x="6592" y="2223"/>
                </a:lnTo>
                <a:lnTo>
                  <a:pt x="6565" y="2153"/>
                </a:lnTo>
                <a:lnTo>
                  <a:pt x="6536" y="2084"/>
                </a:lnTo>
                <a:lnTo>
                  <a:pt x="6507" y="2015"/>
                </a:lnTo>
                <a:lnTo>
                  <a:pt x="6475" y="1947"/>
                </a:lnTo>
                <a:lnTo>
                  <a:pt x="6442" y="1878"/>
                </a:lnTo>
                <a:lnTo>
                  <a:pt x="6408" y="1811"/>
                </a:lnTo>
                <a:lnTo>
                  <a:pt x="6372" y="1746"/>
                </a:lnTo>
                <a:lnTo>
                  <a:pt x="6334" y="1680"/>
                </a:lnTo>
                <a:lnTo>
                  <a:pt x="6296" y="1615"/>
                </a:lnTo>
                <a:lnTo>
                  <a:pt x="6255" y="1551"/>
                </a:lnTo>
                <a:lnTo>
                  <a:pt x="6214" y="1489"/>
                </a:lnTo>
                <a:lnTo>
                  <a:pt x="6171" y="1427"/>
                </a:lnTo>
                <a:lnTo>
                  <a:pt x="6127" y="1366"/>
                </a:lnTo>
                <a:lnTo>
                  <a:pt x="6081" y="1306"/>
                </a:lnTo>
                <a:lnTo>
                  <a:pt x="6034" y="1247"/>
                </a:lnTo>
                <a:lnTo>
                  <a:pt x="5986" y="1191"/>
                </a:lnTo>
                <a:lnTo>
                  <a:pt x="5936" y="1134"/>
                </a:lnTo>
                <a:lnTo>
                  <a:pt x="5885" y="1078"/>
                </a:lnTo>
                <a:lnTo>
                  <a:pt x="5833" y="1024"/>
                </a:lnTo>
                <a:lnTo>
                  <a:pt x="5780" y="970"/>
                </a:lnTo>
                <a:lnTo>
                  <a:pt x="5726" y="918"/>
                </a:lnTo>
                <a:lnTo>
                  <a:pt x="5670" y="867"/>
                </a:lnTo>
                <a:lnTo>
                  <a:pt x="5614" y="817"/>
                </a:lnTo>
                <a:lnTo>
                  <a:pt x="5556" y="769"/>
                </a:lnTo>
                <a:lnTo>
                  <a:pt x="5497" y="722"/>
                </a:lnTo>
                <a:lnTo>
                  <a:pt x="5438" y="676"/>
                </a:lnTo>
                <a:lnTo>
                  <a:pt x="5376" y="632"/>
                </a:lnTo>
                <a:lnTo>
                  <a:pt x="5315" y="589"/>
                </a:lnTo>
                <a:lnTo>
                  <a:pt x="5251" y="547"/>
                </a:lnTo>
                <a:lnTo>
                  <a:pt x="5188" y="507"/>
                </a:lnTo>
                <a:lnTo>
                  <a:pt x="5124" y="469"/>
                </a:lnTo>
                <a:lnTo>
                  <a:pt x="5058" y="431"/>
                </a:lnTo>
                <a:lnTo>
                  <a:pt x="4993" y="395"/>
                </a:lnTo>
                <a:lnTo>
                  <a:pt x="4926" y="361"/>
                </a:lnTo>
                <a:lnTo>
                  <a:pt x="4858" y="328"/>
                </a:lnTo>
                <a:lnTo>
                  <a:pt x="4789" y="296"/>
                </a:lnTo>
                <a:lnTo>
                  <a:pt x="4720" y="267"/>
                </a:lnTo>
                <a:lnTo>
                  <a:pt x="4651" y="238"/>
                </a:lnTo>
                <a:lnTo>
                  <a:pt x="4581" y="211"/>
                </a:lnTo>
                <a:lnTo>
                  <a:pt x="4510" y="186"/>
                </a:lnTo>
                <a:lnTo>
                  <a:pt x="4439" y="162"/>
                </a:lnTo>
                <a:lnTo>
                  <a:pt x="4366" y="139"/>
                </a:lnTo>
                <a:lnTo>
                  <a:pt x="4295" y="119"/>
                </a:lnTo>
                <a:lnTo>
                  <a:pt x="4221" y="100"/>
                </a:lnTo>
                <a:lnTo>
                  <a:pt x="4148" y="83"/>
                </a:lnTo>
                <a:lnTo>
                  <a:pt x="4074" y="67"/>
                </a:lnTo>
                <a:lnTo>
                  <a:pt x="4001" y="53"/>
                </a:lnTo>
                <a:lnTo>
                  <a:pt x="3927" y="41"/>
                </a:lnTo>
                <a:lnTo>
                  <a:pt x="3852" y="29"/>
                </a:lnTo>
                <a:lnTo>
                  <a:pt x="3777" y="20"/>
                </a:lnTo>
                <a:lnTo>
                  <a:pt x="3702" y="13"/>
                </a:lnTo>
                <a:lnTo>
                  <a:pt x="3627" y="8"/>
                </a:lnTo>
                <a:lnTo>
                  <a:pt x="3552" y="3"/>
                </a:lnTo>
                <a:lnTo>
                  <a:pt x="3477" y="1"/>
                </a:lnTo>
                <a:lnTo>
                  <a:pt x="3401" y="0"/>
                </a:lnTo>
                <a:lnTo>
                  <a:pt x="3326" y="1"/>
                </a:lnTo>
                <a:lnTo>
                  <a:pt x="3251" y="3"/>
                </a:lnTo>
                <a:lnTo>
                  <a:pt x="3176" y="8"/>
                </a:lnTo>
                <a:lnTo>
                  <a:pt x="3101" y="13"/>
                </a:lnTo>
                <a:lnTo>
                  <a:pt x="3027" y="20"/>
                </a:lnTo>
                <a:lnTo>
                  <a:pt x="2952" y="29"/>
                </a:lnTo>
                <a:lnTo>
                  <a:pt x="2877" y="41"/>
                </a:lnTo>
                <a:lnTo>
                  <a:pt x="2803" y="53"/>
                </a:lnTo>
                <a:lnTo>
                  <a:pt x="2729" y="67"/>
                </a:lnTo>
                <a:lnTo>
                  <a:pt x="2655" y="83"/>
                </a:lnTo>
                <a:lnTo>
                  <a:pt x="2582" y="100"/>
                </a:lnTo>
                <a:lnTo>
                  <a:pt x="2509" y="119"/>
                </a:lnTo>
                <a:lnTo>
                  <a:pt x="2436" y="139"/>
                </a:lnTo>
                <a:lnTo>
                  <a:pt x="2365" y="162"/>
                </a:lnTo>
                <a:lnTo>
                  <a:pt x="2293" y="186"/>
                </a:lnTo>
                <a:lnTo>
                  <a:pt x="2223" y="211"/>
                </a:lnTo>
                <a:lnTo>
                  <a:pt x="2153" y="238"/>
                </a:lnTo>
                <a:lnTo>
                  <a:pt x="2082" y="267"/>
                </a:lnTo>
                <a:lnTo>
                  <a:pt x="2014" y="296"/>
                </a:lnTo>
                <a:lnTo>
                  <a:pt x="1945" y="328"/>
                </a:lnTo>
                <a:lnTo>
                  <a:pt x="1878" y="361"/>
                </a:lnTo>
                <a:lnTo>
                  <a:pt x="1811" y="395"/>
                </a:lnTo>
                <a:lnTo>
                  <a:pt x="1745" y="431"/>
                </a:lnTo>
                <a:lnTo>
                  <a:pt x="1679" y="469"/>
                </a:lnTo>
                <a:lnTo>
                  <a:pt x="1614" y="507"/>
                </a:lnTo>
                <a:lnTo>
                  <a:pt x="1551" y="547"/>
                </a:lnTo>
                <a:lnTo>
                  <a:pt x="1488" y="589"/>
                </a:lnTo>
                <a:lnTo>
                  <a:pt x="1427" y="632"/>
                </a:lnTo>
                <a:lnTo>
                  <a:pt x="1366" y="676"/>
                </a:lnTo>
                <a:lnTo>
                  <a:pt x="1307" y="722"/>
                </a:lnTo>
                <a:lnTo>
                  <a:pt x="1248" y="769"/>
                </a:lnTo>
                <a:lnTo>
                  <a:pt x="1190" y="817"/>
                </a:lnTo>
                <a:lnTo>
                  <a:pt x="1133" y="867"/>
                </a:lnTo>
                <a:lnTo>
                  <a:pt x="1078" y="918"/>
                </a:lnTo>
                <a:lnTo>
                  <a:pt x="1023" y="970"/>
                </a:lnTo>
                <a:lnTo>
                  <a:pt x="970" y="1024"/>
                </a:lnTo>
                <a:lnTo>
                  <a:pt x="919" y="1078"/>
                </a:lnTo>
                <a:lnTo>
                  <a:pt x="868" y="1134"/>
                </a:lnTo>
                <a:lnTo>
                  <a:pt x="818" y="1191"/>
                </a:lnTo>
                <a:lnTo>
                  <a:pt x="770" y="1247"/>
                </a:lnTo>
                <a:lnTo>
                  <a:pt x="722" y="1306"/>
                </a:lnTo>
                <a:lnTo>
                  <a:pt x="677" y="1366"/>
                </a:lnTo>
                <a:lnTo>
                  <a:pt x="633" y="1427"/>
                </a:lnTo>
                <a:lnTo>
                  <a:pt x="589" y="1489"/>
                </a:lnTo>
                <a:lnTo>
                  <a:pt x="547" y="1551"/>
                </a:lnTo>
                <a:lnTo>
                  <a:pt x="508" y="1615"/>
                </a:lnTo>
                <a:lnTo>
                  <a:pt x="469" y="1680"/>
                </a:lnTo>
                <a:lnTo>
                  <a:pt x="432" y="1746"/>
                </a:lnTo>
                <a:lnTo>
                  <a:pt x="395" y="1811"/>
                </a:lnTo>
                <a:lnTo>
                  <a:pt x="361" y="1878"/>
                </a:lnTo>
                <a:lnTo>
                  <a:pt x="328" y="1947"/>
                </a:lnTo>
                <a:lnTo>
                  <a:pt x="297" y="2015"/>
                </a:lnTo>
                <a:lnTo>
                  <a:pt x="267" y="2084"/>
                </a:lnTo>
                <a:lnTo>
                  <a:pt x="239" y="2153"/>
                </a:lnTo>
                <a:lnTo>
                  <a:pt x="211" y="2223"/>
                </a:lnTo>
                <a:lnTo>
                  <a:pt x="186" y="2295"/>
                </a:lnTo>
                <a:lnTo>
                  <a:pt x="163" y="2365"/>
                </a:lnTo>
                <a:lnTo>
                  <a:pt x="140" y="2438"/>
                </a:lnTo>
                <a:lnTo>
                  <a:pt x="119" y="2511"/>
                </a:lnTo>
                <a:lnTo>
                  <a:pt x="100" y="2583"/>
                </a:lnTo>
                <a:lnTo>
                  <a:pt x="83" y="2656"/>
                </a:lnTo>
                <a:lnTo>
                  <a:pt x="67" y="2730"/>
                </a:lnTo>
                <a:lnTo>
                  <a:pt x="54" y="2804"/>
                </a:lnTo>
                <a:lnTo>
                  <a:pt x="41" y="2878"/>
                </a:lnTo>
                <a:lnTo>
                  <a:pt x="31" y="2953"/>
                </a:lnTo>
                <a:lnTo>
                  <a:pt x="21" y="3027"/>
                </a:lnTo>
                <a:lnTo>
                  <a:pt x="14" y="3102"/>
                </a:lnTo>
                <a:lnTo>
                  <a:pt x="8" y="3178"/>
                </a:lnTo>
                <a:lnTo>
                  <a:pt x="4" y="3253"/>
                </a:lnTo>
                <a:lnTo>
                  <a:pt x="1" y="3328"/>
                </a:lnTo>
                <a:lnTo>
                  <a:pt x="0" y="3403"/>
                </a:lnTo>
                <a:lnTo>
                  <a:pt x="1" y="3479"/>
                </a:lnTo>
                <a:lnTo>
                  <a:pt x="4" y="3554"/>
                </a:lnTo>
                <a:lnTo>
                  <a:pt x="8" y="3629"/>
                </a:lnTo>
                <a:lnTo>
                  <a:pt x="14" y="3704"/>
                </a:lnTo>
                <a:lnTo>
                  <a:pt x="21" y="3779"/>
                </a:lnTo>
                <a:lnTo>
                  <a:pt x="31" y="3854"/>
                </a:lnTo>
                <a:lnTo>
                  <a:pt x="41" y="3928"/>
                </a:lnTo>
                <a:lnTo>
                  <a:pt x="54" y="4002"/>
                </a:lnTo>
                <a:lnTo>
                  <a:pt x="67" y="4077"/>
                </a:lnTo>
                <a:lnTo>
                  <a:pt x="83" y="4150"/>
                </a:lnTo>
                <a:lnTo>
                  <a:pt x="100" y="4224"/>
                </a:lnTo>
                <a:lnTo>
                  <a:pt x="119" y="4296"/>
                </a:lnTo>
                <a:lnTo>
                  <a:pt x="140" y="4369"/>
                </a:lnTo>
                <a:lnTo>
                  <a:pt x="163" y="4440"/>
                </a:lnTo>
                <a:lnTo>
                  <a:pt x="186" y="4512"/>
                </a:lnTo>
                <a:lnTo>
                  <a:pt x="211" y="4583"/>
                </a:lnTo>
                <a:lnTo>
                  <a:pt x="239" y="4654"/>
                </a:lnTo>
                <a:lnTo>
                  <a:pt x="267" y="4723"/>
                </a:lnTo>
                <a:lnTo>
                  <a:pt x="297" y="4792"/>
                </a:lnTo>
                <a:lnTo>
                  <a:pt x="328" y="4860"/>
                </a:lnTo>
                <a:lnTo>
                  <a:pt x="361" y="4929"/>
                </a:lnTo>
                <a:lnTo>
                  <a:pt x="395" y="4995"/>
                </a:lnTo>
                <a:lnTo>
                  <a:pt x="432" y="5061"/>
                </a:lnTo>
                <a:lnTo>
                  <a:pt x="469" y="5127"/>
                </a:lnTo>
                <a:lnTo>
                  <a:pt x="508" y="5192"/>
                </a:lnTo>
                <a:lnTo>
                  <a:pt x="547" y="5255"/>
                </a:lnTo>
                <a:lnTo>
                  <a:pt x="589" y="5318"/>
                </a:lnTo>
                <a:lnTo>
                  <a:pt x="633" y="5379"/>
                </a:lnTo>
                <a:lnTo>
                  <a:pt x="677" y="5440"/>
                </a:lnTo>
                <a:lnTo>
                  <a:pt x="722" y="5501"/>
                </a:lnTo>
                <a:lnTo>
                  <a:pt x="770" y="5559"/>
                </a:lnTo>
                <a:lnTo>
                  <a:pt x="818" y="5616"/>
                </a:lnTo>
                <a:lnTo>
                  <a:pt x="868" y="5673"/>
                </a:lnTo>
                <a:lnTo>
                  <a:pt x="919" y="5729"/>
                </a:lnTo>
                <a:lnTo>
                  <a:pt x="970" y="5783"/>
                </a:lnTo>
                <a:lnTo>
                  <a:pt x="1023" y="5837"/>
                </a:lnTo>
                <a:lnTo>
                  <a:pt x="1078" y="5889"/>
                </a:lnTo>
                <a:lnTo>
                  <a:pt x="1133" y="5940"/>
                </a:lnTo>
                <a:lnTo>
                  <a:pt x="1190" y="5989"/>
                </a:lnTo>
                <a:lnTo>
                  <a:pt x="1248" y="6038"/>
                </a:lnTo>
                <a:lnTo>
                  <a:pt x="1307" y="6084"/>
                </a:lnTo>
                <a:lnTo>
                  <a:pt x="1366" y="6131"/>
                </a:lnTo>
                <a:lnTo>
                  <a:pt x="1427" y="6175"/>
                </a:lnTo>
                <a:lnTo>
                  <a:pt x="1488" y="6218"/>
                </a:lnTo>
                <a:lnTo>
                  <a:pt x="1551" y="6259"/>
                </a:lnTo>
                <a:lnTo>
                  <a:pt x="1614" y="6300"/>
                </a:lnTo>
                <a:lnTo>
                  <a:pt x="1679" y="6338"/>
                </a:lnTo>
                <a:lnTo>
                  <a:pt x="1745" y="6376"/>
                </a:lnTo>
                <a:lnTo>
                  <a:pt x="1811" y="6412"/>
                </a:lnTo>
                <a:lnTo>
                  <a:pt x="1878" y="6446"/>
                </a:lnTo>
                <a:lnTo>
                  <a:pt x="1945" y="6479"/>
                </a:lnTo>
                <a:lnTo>
                  <a:pt x="2014" y="6511"/>
                </a:lnTo>
                <a:lnTo>
                  <a:pt x="2082" y="6540"/>
                </a:lnTo>
                <a:lnTo>
                  <a:pt x="2153" y="6569"/>
                </a:lnTo>
                <a:lnTo>
                  <a:pt x="2223" y="6596"/>
                </a:lnTo>
                <a:lnTo>
                  <a:pt x="2293" y="6621"/>
                </a:lnTo>
                <a:lnTo>
                  <a:pt x="2365" y="6645"/>
                </a:lnTo>
                <a:lnTo>
                  <a:pt x="2436" y="6668"/>
                </a:lnTo>
                <a:lnTo>
                  <a:pt x="2509" y="6688"/>
                </a:lnTo>
                <a:lnTo>
                  <a:pt x="2582" y="6707"/>
                </a:lnTo>
                <a:lnTo>
                  <a:pt x="2655" y="6724"/>
                </a:lnTo>
                <a:lnTo>
                  <a:pt x="2729" y="6740"/>
                </a:lnTo>
                <a:lnTo>
                  <a:pt x="2803" y="6754"/>
                </a:lnTo>
                <a:lnTo>
                  <a:pt x="2877" y="6766"/>
                </a:lnTo>
                <a:lnTo>
                  <a:pt x="2952" y="6778"/>
                </a:lnTo>
                <a:lnTo>
                  <a:pt x="3027" y="6787"/>
                </a:lnTo>
                <a:lnTo>
                  <a:pt x="3101" y="6794"/>
                </a:lnTo>
                <a:lnTo>
                  <a:pt x="3176" y="6799"/>
                </a:lnTo>
                <a:lnTo>
                  <a:pt x="3251" y="6804"/>
                </a:lnTo>
                <a:lnTo>
                  <a:pt x="3326" y="6806"/>
                </a:lnTo>
                <a:lnTo>
                  <a:pt x="3401" y="6807"/>
                </a:lnTo>
                <a:lnTo>
                  <a:pt x="3477" y="6806"/>
                </a:lnTo>
                <a:lnTo>
                  <a:pt x="3552" y="6804"/>
                </a:lnTo>
                <a:lnTo>
                  <a:pt x="3627" y="6799"/>
                </a:lnTo>
                <a:lnTo>
                  <a:pt x="3702" y="6794"/>
                </a:lnTo>
                <a:lnTo>
                  <a:pt x="3777" y="6787"/>
                </a:lnTo>
                <a:lnTo>
                  <a:pt x="3852" y="6778"/>
                </a:lnTo>
                <a:lnTo>
                  <a:pt x="3927" y="6766"/>
                </a:lnTo>
                <a:lnTo>
                  <a:pt x="4001" y="6754"/>
                </a:lnTo>
                <a:lnTo>
                  <a:pt x="4074" y="6740"/>
                </a:lnTo>
                <a:lnTo>
                  <a:pt x="4148" y="6724"/>
                </a:lnTo>
                <a:lnTo>
                  <a:pt x="4221" y="6707"/>
                </a:lnTo>
                <a:lnTo>
                  <a:pt x="4295" y="6688"/>
                </a:lnTo>
                <a:lnTo>
                  <a:pt x="4366" y="6668"/>
                </a:lnTo>
                <a:lnTo>
                  <a:pt x="4439" y="6645"/>
                </a:lnTo>
                <a:lnTo>
                  <a:pt x="4510" y="6621"/>
                </a:lnTo>
                <a:lnTo>
                  <a:pt x="4581" y="6596"/>
                </a:lnTo>
                <a:lnTo>
                  <a:pt x="4651" y="6569"/>
                </a:lnTo>
                <a:lnTo>
                  <a:pt x="4720" y="6540"/>
                </a:lnTo>
                <a:lnTo>
                  <a:pt x="4789" y="6511"/>
                </a:lnTo>
                <a:lnTo>
                  <a:pt x="4858" y="6479"/>
                </a:lnTo>
                <a:lnTo>
                  <a:pt x="4926" y="6446"/>
                </a:lnTo>
                <a:lnTo>
                  <a:pt x="4993" y="6412"/>
                </a:lnTo>
                <a:lnTo>
                  <a:pt x="5058" y="6376"/>
                </a:lnTo>
                <a:lnTo>
                  <a:pt x="5124" y="6338"/>
                </a:lnTo>
                <a:lnTo>
                  <a:pt x="5188" y="6300"/>
                </a:lnTo>
                <a:lnTo>
                  <a:pt x="5251" y="6259"/>
                </a:lnTo>
                <a:lnTo>
                  <a:pt x="5315" y="6218"/>
                </a:lnTo>
                <a:lnTo>
                  <a:pt x="5376" y="6175"/>
                </a:lnTo>
                <a:lnTo>
                  <a:pt x="5438" y="6131"/>
                </a:lnTo>
                <a:lnTo>
                  <a:pt x="5497" y="6084"/>
                </a:lnTo>
                <a:lnTo>
                  <a:pt x="5556" y="6038"/>
                </a:lnTo>
                <a:lnTo>
                  <a:pt x="5614" y="5989"/>
                </a:lnTo>
                <a:lnTo>
                  <a:pt x="5670" y="5940"/>
                </a:lnTo>
                <a:lnTo>
                  <a:pt x="5726" y="5889"/>
                </a:lnTo>
                <a:lnTo>
                  <a:pt x="5780" y="5837"/>
                </a:lnTo>
                <a:lnTo>
                  <a:pt x="5833" y="5783"/>
                </a:lnTo>
                <a:lnTo>
                  <a:pt x="5885" y="5729"/>
                </a:lnTo>
                <a:lnTo>
                  <a:pt x="5936" y="5673"/>
                </a:lnTo>
                <a:lnTo>
                  <a:pt x="5986" y="5616"/>
                </a:lnTo>
                <a:lnTo>
                  <a:pt x="6034" y="5559"/>
                </a:lnTo>
                <a:lnTo>
                  <a:pt x="6081" y="5501"/>
                </a:lnTo>
                <a:lnTo>
                  <a:pt x="6127" y="5440"/>
                </a:lnTo>
              </a:path>
            </a:pathLst>
          </a:custGeom>
          <a:noFill/>
          <a:ln w="3810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37" name="Freeform 13"/>
          <p:cNvSpPr>
            <a:spLocks/>
          </p:cNvSpPr>
          <p:nvPr/>
        </p:nvSpPr>
        <p:spPr bwMode="auto">
          <a:xfrm>
            <a:off x="3354388" y="2455863"/>
            <a:ext cx="239712" cy="717550"/>
          </a:xfrm>
          <a:custGeom>
            <a:avLst/>
            <a:gdLst>
              <a:gd name="T0" fmla="*/ 0 w 676"/>
              <a:gd name="T1" fmla="*/ 717550 h 2037"/>
              <a:gd name="T2" fmla="*/ 15603 w 676"/>
              <a:gd name="T3" fmla="*/ 696062 h 2037"/>
              <a:gd name="T4" fmla="*/ 30851 w 676"/>
              <a:gd name="T5" fmla="*/ 674574 h 2037"/>
              <a:gd name="T6" fmla="*/ 45389 w 676"/>
              <a:gd name="T7" fmla="*/ 652382 h 2037"/>
              <a:gd name="T8" fmla="*/ 59928 w 676"/>
              <a:gd name="T9" fmla="*/ 630190 h 2037"/>
              <a:gd name="T10" fmla="*/ 73403 w 676"/>
              <a:gd name="T11" fmla="*/ 607293 h 2037"/>
              <a:gd name="T12" fmla="*/ 86878 w 676"/>
              <a:gd name="T13" fmla="*/ 584044 h 2037"/>
              <a:gd name="T14" fmla="*/ 99644 w 676"/>
              <a:gd name="T15" fmla="*/ 560795 h 2037"/>
              <a:gd name="T16" fmla="*/ 111700 w 676"/>
              <a:gd name="T17" fmla="*/ 537546 h 2037"/>
              <a:gd name="T18" fmla="*/ 123402 w 676"/>
              <a:gd name="T19" fmla="*/ 513240 h 2037"/>
              <a:gd name="T20" fmla="*/ 134749 w 676"/>
              <a:gd name="T21" fmla="*/ 489287 h 2037"/>
              <a:gd name="T22" fmla="*/ 145033 w 676"/>
              <a:gd name="T23" fmla="*/ 464981 h 2037"/>
              <a:gd name="T24" fmla="*/ 155316 w 676"/>
              <a:gd name="T25" fmla="*/ 440675 h 2037"/>
              <a:gd name="T26" fmla="*/ 164891 w 676"/>
              <a:gd name="T27" fmla="*/ 415665 h 2037"/>
              <a:gd name="T28" fmla="*/ 173756 w 676"/>
              <a:gd name="T29" fmla="*/ 390654 h 2037"/>
              <a:gd name="T30" fmla="*/ 182266 w 676"/>
              <a:gd name="T31" fmla="*/ 365292 h 2037"/>
              <a:gd name="T32" fmla="*/ 190422 w 676"/>
              <a:gd name="T33" fmla="*/ 340281 h 2037"/>
              <a:gd name="T34" fmla="*/ 197514 w 676"/>
              <a:gd name="T35" fmla="*/ 314567 h 2037"/>
              <a:gd name="T36" fmla="*/ 203897 w 676"/>
              <a:gd name="T37" fmla="*/ 289204 h 2037"/>
              <a:gd name="T38" fmla="*/ 210280 w 676"/>
              <a:gd name="T39" fmla="*/ 263137 h 2037"/>
              <a:gd name="T40" fmla="*/ 215599 w 676"/>
              <a:gd name="T41" fmla="*/ 237422 h 2037"/>
              <a:gd name="T42" fmla="*/ 220918 w 676"/>
              <a:gd name="T43" fmla="*/ 211003 h 2037"/>
              <a:gd name="T44" fmla="*/ 225173 w 676"/>
              <a:gd name="T45" fmla="*/ 184936 h 2037"/>
              <a:gd name="T46" fmla="*/ 229074 w 676"/>
              <a:gd name="T47" fmla="*/ 158868 h 2037"/>
              <a:gd name="T48" fmla="*/ 232265 w 676"/>
              <a:gd name="T49" fmla="*/ 132449 h 2037"/>
              <a:gd name="T50" fmla="*/ 235102 w 676"/>
              <a:gd name="T51" fmla="*/ 106030 h 2037"/>
              <a:gd name="T52" fmla="*/ 236875 w 676"/>
              <a:gd name="T53" fmla="*/ 79610 h 2037"/>
              <a:gd name="T54" fmla="*/ 238648 w 676"/>
              <a:gd name="T55" fmla="*/ 53191 h 2037"/>
              <a:gd name="T56" fmla="*/ 239357 w 676"/>
              <a:gd name="T57" fmla="*/ 26772 h 2037"/>
              <a:gd name="T58" fmla="*/ 239712 w 676"/>
              <a:gd name="T59" fmla="*/ 0 h 2037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76" h="2037">
                <a:moveTo>
                  <a:pt x="0" y="2037"/>
                </a:moveTo>
                <a:lnTo>
                  <a:pt x="44" y="1976"/>
                </a:lnTo>
                <a:lnTo>
                  <a:pt x="87" y="1915"/>
                </a:lnTo>
                <a:lnTo>
                  <a:pt x="128" y="1852"/>
                </a:lnTo>
                <a:lnTo>
                  <a:pt x="169" y="1789"/>
                </a:lnTo>
                <a:lnTo>
                  <a:pt x="207" y="1724"/>
                </a:lnTo>
                <a:lnTo>
                  <a:pt x="245" y="1658"/>
                </a:lnTo>
                <a:lnTo>
                  <a:pt x="281" y="1592"/>
                </a:lnTo>
                <a:lnTo>
                  <a:pt x="315" y="1526"/>
                </a:lnTo>
                <a:lnTo>
                  <a:pt x="348" y="1457"/>
                </a:lnTo>
                <a:lnTo>
                  <a:pt x="380" y="1389"/>
                </a:lnTo>
                <a:lnTo>
                  <a:pt x="409" y="1320"/>
                </a:lnTo>
                <a:lnTo>
                  <a:pt x="438" y="1251"/>
                </a:lnTo>
                <a:lnTo>
                  <a:pt x="465" y="1180"/>
                </a:lnTo>
                <a:lnTo>
                  <a:pt x="490" y="1109"/>
                </a:lnTo>
                <a:lnTo>
                  <a:pt x="514" y="1037"/>
                </a:lnTo>
                <a:lnTo>
                  <a:pt x="537" y="966"/>
                </a:lnTo>
                <a:lnTo>
                  <a:pt x="557" y="893"/>
                </a:lnTo>
                <a:lnTo>
                  <a:pt x="575" y="821"/>
                </a:lnTo>
                <a:lnTo>
                  <a:pt x="593" y="747"/>
                </a:lnTo>
                <a:lnTo>
                  <a:pt x="608" y="674"/>
                </a:lnTo>
                <a:lnTo>
                  <a:pt x="623" y="599"/>
                </a:lnTo>
                <a:lnTo>
                  <a:pt x="635" y="525"/>
                </a:lnTo>
                <a:lnTo>
                  <a:pt x="646" y="451"/>
                </a:lnTo>
                <a:lnTo>
                  <a:pt x="655" y="376"/>
                </a:lnTo>
                <a:lnTo>
                  <a:pt x="663" y="301"/>
                </a:lnTo>
                <a:lnTo>
                  <a:pt x="668" y="226"/>
                </a:lnTo>
                <a:lnTo>
                  <a:pt x="673" y="151"/>
                </a:lnTo>
                <a:lnTo>
                  <a:pt x="675" y="76"/>
                </a:lnTo>
                <a:lnTo>
                  <a:pt x="676" y="0"/>
                </a:lnTo>
              </a:path>
            </a:pathLst>
          </a:custGeom>
          <a:noFill/>
          <a:ln w="3810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38" name="Line 14"/>
          <p:cNvSpPr>
            <a:spLocks noChangeShapeType="1"/>
          </p:cNvSpPr>
          <p:nvPr/>
        </p:nvSpPr>
        <p:spPr bwMode="auto">
          <a:xfrm>
            <a:off x="7186613" y="1500188"/>
            <a:ext cx="0" cy="5222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39" name="Line 15"/>
          <p:cNvSpPr>
            <a:spLocks noChangeShapeType="1"/>
          </p:cNvSpPr>
          <p:nvPr/>
        </p:nvSpPr>
        <p:spPr bwMode="auto">
          <a:xfrm>
            <a:off x="7186613" y="2111375"/>
            <a:ext cx="0" cy="746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40" name="Line 16"/>
          <p:cNvSpPr>
            <a:spLocks noChangeShapeType="1"/>
          </p:cNvSpPr>
          <p:nvPr/>
        </p:nvSpPr>
        <p:spPr bwMode="auto">
          <a:xfrm>
            <a:off x="7186613" y="2273300"/>
            <a:ext cx="0" cy="4492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41" name="Line 17"/>
          <p:cNvSpPr>
            <a:spLocks noChangeShapeType="1"/>
          </p:cNvSpPr>
          <p:nvPr/>
        </p:nvSpPr>
        <p:spPr bwMode="auto">
          <a:xfrm>
            <a:off x="7186613" y="2814638"/>
            <a:ext cx="0" cy="714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42" name="Line 18"/>
          <p:cNvSpPr>
            <a:spLocks noChangeShapeType="1"/>
          </p:cNvSpPr>
          <p:nvPr/>
        </p:nvSpPr>
        <p:spPr bwMode="auto">
          <a:xfrm>
            <a:off x="7186613" y="2976563"/>
            <a:ext cx="0" cy="5207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43" name="Freeform 19"/>
          <p:cNvSpPr>
            <a:spLocks/>
          </p:cNvSpPr>
          <p:nvPr/>
        </p:nvSpPr>
        <p:spPr bwMode="auto">
          <a:xfrm>
            <a:off x="6386513" y="1657350"/>
            <a:ext cx="1598612" cy="1598613"/>
          </a:xfrm>
          <a:custGeom>
            <a:avLst/>
            <a:gdLst>
              <a:gd name="T0" fmla="*/ 1595792 w 4535"/>
              <a:gd name="T1" fmla="*/ 734488 h 4538"/>
              <a:gd name="T2" fmla="*/ 1584159 w 4535"/>
              <a:gd name="T3" fmla="*/ 648886 h 4538"/>
              <a:gd name="T4" fmla="*/ 1563361 w 4535"/>
              <a:gd name="T5" fmla="*/ 565045 h 4538"/>
              <a:gd name="T6" fmla="*/ 1533399 w 4535"/>
              <a:gd name="T7" fmla="*/ 483318 h 4538"/>
              <a:gd name="T8" fmla="*/ 1494975 w 4535"/>
              <a:gd name="T9" fmla="*/ 406170 h 4538"/>
              <a:gd name="T10" fmla="*/ 1448445 w 4535"/>
              <a:gd name="T11" fmla="*/ 332898 h 4538"/>
              <a:gd name="T12" fmla="*/ 1394159 w 4535"/>
              <a:gd name="T13" fmla="*/ 265966 h 4538"/>
              <a:gd name="T14" fmla="*/ 1332823 w 4535"/>
              <a:gd name="T15" fmla="*/ 204318 h 4538"/>
              <a:gd name="T16" fmla="*/ 1265494 w 4535"/>
              <a:gd name="T17" fmla="*/ 150420 h 4538"/>
              <a:gd name="T18" fmla="*/ 1192878 w 4535"/>
              <a:gd name="T19" fmla="*/ 103568 h 4538"/>
              <a:gd name="T20" fmla="*/ 1115327 w 4535"/>
              <a:gd name="T21" fmla="*/ 65170 h 4538"/>
              <a:gd name="T22" fmla="*/ 1033898 w 4535"/>
              <a:gd name="T23" fmla="*/ 35227 h 4538"/>
              <a:gd name="T24" fmla="*/ 950002 w 4535"/>
              <a:gd name="T25" fmla="*/ 14443 h 4538"/>
              <a:gd name="T26" fmla="*/ 864343 w 4535"/>
              <a:gd name="T27" fmla="*/ 2818 h 4538"/>
              <a:gd name="T28" fmla="*/ 777274 w 4535"/>
              <a:gd name="T29" fmla="*/ 352 h 4538"/>
              <a:gd name="T30" fmla="*/ 691263 w 4535"/>
              <a:gd name="T31" fmla="*/ 7398 h 4538"/>
              <a:gd name="T32" fmla="*/ 606309 w 4535"/>
              <a:gd name="T33" fmla="*/ 23955 h 4538"/>
              <a:gd name="T34" fmla="*/ 523823 w 4535"/>
              <a:gd name="T35" fmla="*/ 48966 h 4538"/>
              <a:gd name="T36" fmla="*/ 444157 w 4535"/>
              <a:gd name="T37" fmla="*/ 83489 h 4538"/>
              <a:gd name="T38" fmla="*/ 368721 w 4535"/>
              <a:gd name="T39" fmla="*/ 125761 h 4538"/>
              <a:gd name="T40" fmla="*/ 298572 w 4535"/>
              <a:gd name="T41" fmla="*/ 176136 h 4538"/>
              <a:gd name="T42" fmla="*/ 234064 w 4535"/>
              <a:gd name="T43" fmla="*/ 234261 h 4538"/>
              <a:gd name="T44" fmla="*/ 176253 w 4535"/>
              <a:gd name="T45" fmla="*/ 298727 h 4538"/>
              <a:gd name="T46" fmla="*/ 125492 w 4535"/>
              <a:gd name="T47" fmla="*/ 368829 h 4538"/>
              <a:gd name="T48" fmla="*/ 83191 w 4535"/>
              <a:gd name="T49" fmla="*/ 444216 h 4538"/>
              <a:gd name="T50" fmla="*/ 48646 w 4535"/>
              <a:gd name="T51" fmla="*/ 523829 h 4538"/>
              <a:gd name="T52" fmla="*/ 23618 w 4535"/>
              <a:gd name="T53" fmla="*/ 606613 h 4538"/>
              <a:gd name="T54" fmla="*/ 7050 w 4535"/>
              <a:gd name="T55" fmla="*/ 691863 h 4538"/>
              <a:gd name="T56" fmla="*/ 353 w 4535"/>
              <a:gd name="T57" fmla="*/ 777818 h 4538"/>
              <a:gd name="T58" fmla="*/ 2820 w 4535"/>
              <a:gd name="T59" fmla="*/ 864477 h 4538"/>
              <a:gd name="T60" fmla="*/ 14453 w 4535"/>
              <a:gd name="T61" fmla="*/ 950079 h 4538"/>
              <a:gd name="T62" fmla="*/ 35251 w 4535"/>
              <a:gd name="T63" fmla="*/ 1033920 h 4538"/>
              <a:gd name="T64" fmla="*/ 64861 w 4535"/>
              <a:gd name="T65" fmla="*/ 1115295 h 4538"/>
              <a:gd name="T66" fmla="*/ 103637 w 4535"/>
              <a:gd name="T67" fmla="*/ 1192795 h 4538"/>
              <a:gd name="T68" fmla="*/ 150167 w 4535"/>
              <a:gd name="T69" fmla="*/ 1266068 h 4538"/>
              <a:gd name="T70" fmla="*/ 204453 w 4535"/>
              <a:gd name="T71" fmla="*/ 1332999 h 4538"/>
              <a:gd name="T72" fmla="*/ 265789 w 4535"/>
              <a:gd name="T73" fmla="*/ 1394295 h 4538"/>
              <a:gd name="T74" fmla="*/ 332765 w 4535"/>
              <a:gd name="T75" fmla="*/ 1448545 h 4538"/>
              <a:gd name="T76" fmla="*/ 405734 w 4535"/>
              <a:gd name="T77" fmla="*/ 1495397 h 4538"/>
              <a:gd name="T78" fmla="*/ 483285 w 4535"/>
              <a:gd name="T79" fmla="*/ 1533795 h 4538"/>
              <a:gd name="T80" fmla="*/ 564714 w 4535"/>
              <a:gd name="T81" fmla="*/ 1563386 h 4538"/>
              <a:gd name="T82" fmla="*/ 648610 w 4535"/>
              <a:gd name="T83" fmla="*/ 1584522 h 4538"/>
              <a:gd name="T84" fmla="*/ 734269 w 4535"/>
              <a:gd name="T85" fmla="*/ 1596147 h 4538"/>
              <a:gd name="T86" fmla="*/ 820985 w 4535"/>
              <a:gd name="T87" fmla="*/ 1598613 h 4538"/>
              <a:gd name="T88" fmla="*/ 906996 w 4535"/>
              <a:gd name="T89" fmla="*/ 1591568 h 4538"/>
              <a:gd name="T90" fmla="*/ 992303 w 4535"/>
              <a:gd name="T91" fmla="*/ 1575011 h 4538"/>
              <a:gd name="T92" fmla="*/ 1074789 w 4535"/>
              <a:gd name="T93" fmla="*/ 1549999 h 4538"/>
              <a:gd name="T94" fmla="*/ 1154455 w 4535"/>
              <a:gd name="T95" fmla="*/ 1515477 h 4538"/>
              <a:gd name="T96" fmla="*/ 1229539 w 4535"/>
              <a:gd name="T97" fmla="*/ 1473204 h 4538"/>
              <a:gd name="T98" fmla="*/ 1300040 w 4535"/>
              <a:gd name="T99" fmla="*/ 1422124 h 4538"/>
              <a:gd name="T100" fmla="*/ 1364548 w 4535"/>
              <a:gd name="T101" fmla="*/ 1364704 h 4538"/>
              <a:gd name="T102" fmla="*/ 1422007 w 4535"/>
              <a:gd name="T103" fmla="*/ 1300238 h 4538"/>
              <a:gd name="T104" fmla="*/ 1472415 w 4535"/>
              <a:gd name="T105" fmla="*/ 1229784 h 4538"/>
              <a:gd name="T106" fmla="*/ 1515421 w 4535"/>
              <a:gd name="T107" fmla="*/ 1154750 h 4538"/>
              <a:gd name="T108" fmla="*/ 1549261 w 4535"/>
              <a:gd name="T109" fmla="*/ 1075136 h 4538"/>
              <a:gd name="T110" fmla="*/ 1574994 w 4535"/>
              <a:gd name="T111" fmla="*/ 992352 h 4538"/>
              <a:gd name="T112" fmla="*/ 1591209 w 4535"/>
              <a:gd name="T113" fmla="*/ 907102 h 4538"/>
              <a:gd name="T114" fmla="*/ 1598259 w 4535"/>
              <a:gd name="T115" fmla="*/ 821147 h 4538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4535" h="4538">
                <a:moveTo>
                  <a:pt x="4535" y="2269"/>
                </a:moveTo>
                <a:lnTo>
                  <a:pt x="4534" y="2208"/>
                </a:lnTo>
                <a:lnTo>
                  <a:pt x="4531" y="2146"/>
                </a:lnTo>
                <a:lnTo>
                  <a:pt x="4527" y="2085"/>
                </a:lnTo>
                <a:lnTo>
                  <a:pt x="4521" y="2024"/>
                </a:lnTo>
                <a:lnTo>
                  <a:pt x="4514" y="1964"/>
                </a:lnTo>
                <a:lnTo>
                  <a:pt x="4505" y="1902"/>
                </a:lnTo>
                <a:lnTo>
                  <a:pt x="4494" y="1842"/>
                </a:lnTo>
                <a:lnTo>
                  <a:pt x="4481" y="1782"/>
                </a:lnTo>
                <a:lnTo>
                  <a:pt x="4468" y="1722"/>
                </a:lnTo>
                <a:lnTo>
                  <a:pt x="4452" y="1663"/>
                </a:lnTo>
                <a:lnTo>
                  <a:pt x="4435" y="1604"/>
                </a:lnTo>
                <a:lnTo>
                  <a:pt x="4416" y="1545"/>
                </a:lnTo>
                <a:lnTo>
                  <a:pt x="4395" y="1487"/>
                </a:lnTo>
                <a:lnTo>
                  <a:pt x="4374" y="1430"/>
                </a:lnTo>
                <a:lnTo>
                  <a:pt x="4350" y="1372"/>
                </a:lnTo>
                <a:lnTo>
                  <a:pt x="4325" y="1317"/>
                </a:lnTo>
                <a:lnTo>
                  <a:pt x="4299" y="1261"/>
                </a:lnTo>
                <a:lnTo>
                  <a:pt x="4270" y="1206"/>
                </a:lnTo>
                <a:lnTo>
                  <a:pt x="4241" y="1153"/>
                </a:lnTo>
                <a:lnTo>
                  <a:pt x="4210" y="1100"/>
                </a:lnTo>
                <a:lnTo>
                  <a:pt x="4177" y="1047"/>
                </a:lnTo>
                <a:lnTo>
                  <a:pt x="4144" y="996"/>
                </a:lnTo>
                <a:lnTo>
                  <a:pt x="4109" y="945"/>
                </a:lnTo>
                <a:lnTo>
                  <a:pt x="4073" y="897"/>
                </a:lnTo>
                <a:lnTo>
                  <a:pt x="4034" y="848"/>
                </a:lnTo>
                <a:lnTo>
                  <a:pt x="3996" y="800"/>
                </a:lnTo>
                <a:lnTo>
                  <a:pt x="3955" y="755"/>
                </a:lnTo>
                <a:lnTo>
                  <a:pt x="3914" y="709"/>
                </a:lnTo>
                <a:lnTo>
                  <a:pt x="3871" y="665"/>
                </a:lnTo>
                <a:lnTo>
                  <a:pt x="3826" y="622"/>
                </a:lnTo>
                <a:lnTo>
                  <a:pt x="3781" y="580"/>
                </a:lnTo>
                <a:lnTo>
                  <a:pt x="3736" y="540"/>
                </a:lnTo>
                <a:lnTo>
                  <a:pt x="3688" y="500"/>
                </a:lnTo>
                <a:lnTo>
                  <a:pt x="3639" y="463"/>
                </a:lnTo>
                <a:lnTo>
                  <a:pt x="3590" y="427"/>
                </a:lnTo>
                <a:lnTo>
                  <a:pt x="3539" y="391"/>
                </a:lnTo>
                <a:lnTo>
                  <a:pt x="3488" y="357"/>
                </a:lnTo>
                <a:lnTo>
                  <a:pt x="3436" y="326"/>
                </a:lnTo>
                <a:lnTo>
                  <a:pt x="3384" y="294"/>
                </a:lnTo>
                <a:lnTo>
                  <a:pt x="3329" y="264"/>
                </a:lnTo>
                <a:lnTo>
                  <a:pt x="3275" y="237"/>
                </a:lnTo>
                <a:lnTo>
                  <a:pt x="3219" y="210"/>
                </a:lnTo>
                <a:lnTo>
                  <a:pt x="3164" y="185"/>
                </a:lnTo>
                <a:lnTo>
                  <a:pt x="3107" y="161"/>
                </a:lnTo>
                <a:lnTo>
                  <a:pt x="3049" y="139"/>
                </a:lnTo>
                <a:lnTo>
                  <a:pt x="2991" y="119"/>
                </a:lnTo>
                <a:lnTo>
                  <a:pt x="2933" y="100"/>
                </a:lnTo>
                <a:lnTo>
                  <a:pt x="2874" y="83"/>
                </a:lnTo>
                <a:lnTo>
                  <a:pt x="2815" y="68"/>
                </a:lnTo>
                <a:lnTo>
                  <a:pt x="2755" y="53"/>
                </a:lnTo>
                <a:lnTo>
                  <a:pt x="2695" y="41"/>
                </a:lnTo>
                <a:lnTo>
                  <a:pt x="2635" y="30"/>
                </a:lnTo>
                <a:lnTo>
                  <a:pt x="2573" y="21"/>
                </a:lnTo>
                <a:lnTo>
                  <a:pt x="2512" y="13"/>
                </a:lnTo>
                <a:lnTo>
                  <a:pt x="2452" y="8"/>
                </a:lnTo>
                <a:lnTo>
                  <a:pt x="2390" y="3"/>
                </a:lnTo>
                <a:lnTo>
                  <a:pt x="2329" y="1"/>
                </a:lnTo>
                <a:lnTo>
                  <a:pt x="2267" y="0"/>
                </a:lnTo>
                <a:lnTo>
                  <a:pt x="2205" y="1"/>
                </a:lnTo>
                <a:lnTo>
                  <a:pt x="2144" y="3"/>
                </a:lnTo>
                <a:lnTo>
                  <a:pt x="2083" y="8"/>
                </a:lnTo>
                <a:lnTo>
                  <a:pt x="2022" y="13"/>
                </a:lnTo>
                <a:lnTo>
                  <a:pt x="1961" y="21"/>
                </a:lnTo>
                <a:lnTo>
                  <a:pt x="1900" y="30"/>
                </a:lnTo>
                <a:lnTo>
                  <a:pt x="1840" y="41"/>
                </a:lnTo>
                <a:lnTo>
                  <a:pt x="1780" y="53"/>
                </a:lnTo>
                <a:lnTo>
                  <a:pt x="1720" y="68"/>
                </a:lnTo>
                <a:lnTo>
                  <a:pt x="1661" y="83"/>
                </a:lnTo>
                <a:lnTo>
                  <a:pt x="1602" y="100"/>
                </a:lnTo>
                <a:lnTo>
                  <a:pt x="1544" y="119"/>
                </a:lnTo>
                <a:lnTo>
                  <a:pt x="1486" y="139"/>
                </a:lnTo>
                <a:lnTo>
                  <a:pt x="1428" y="161"/>
                </a:lnTo>
                <a:lnTo>
                  <a:pt x="1371" y="185"/>
                </a:lnTo>
                <a:lnTo>
                  <a:pt x="1316" y="210"/>
                </a:lnTo>
                <a:lnTo>
                  <a:pt x="1260" y="237"/>
                </a:lnTo>
                <a:lnTo>
                  <a:pt x="1205" y="264"/>
                </a:lnTo>
                <a:lnTo>
                  <a:pt x="1151" y="294"/>
                </a:lnTo>
                <a:lnTo>
                  <a:pt x="1099" y="326"/>
                </a:lnTo>
                <a:lnTo>
                  <a:pt x="1046" y="357"/>
                </a:lnTo>
                <a:lnTo>
                  <a:pt x="994" y="391"/>
                </a:lnTo>
                <a:lnTo>
                  <a:pt x="944" y="427"/>
                </a:lnTo>
                <a:lnTo>
                  <a:pt x="896" y="463"/>
                </a:lnTo>
                <a:lnTo>
                  <a:pt x="847" y="500"/>
                </a:lnTo>
                <a:lnTo>
                  <a:pt x="799" y="540"/>
                </a:lnTo>
                <a:lnTo>
                  <a:pt x="754" y="580"/>
                </a:lnTo>
                <a:lnTo>
                  <a:pt x="708" y="622"/>
                </a:lnTo>
                <a:lnTo>
                  <a:pt x="664" y="665"/>
                </a:lnTo>
                <a:lnTo>
                  <a:pt x="621" y="709"/>
                </a:lnTo>
                <a:lnTo>
                  <a:pt x="580" y="755"/>
                </a:lnTo>
                <a:lnTo>
                  <a:pt x="539" y="800"/>
                </a:lnTo>
                <a:lnTo>
                  <a:pt x="500" y="848"/>
                </a:lnTo>
                <a:lnTo>
                  <a:pt x="462" y="897"/>
                </a:lnTo>
                <a:lnTo>
                  <a:pt x="426" y="945"/>
                </a:lnTo>
                <a:lnTo>
                  <a:pt x="390" y="996"/>
                </a:lnTo>
                <a:lnTo>
                  <a:pt x="356" y="1047"/>
                </a:lnTo>
                <a:lnTo>
                  <a:pt x="325" y="1100"/>
                </a:lnTo>
                <a:lnTo>
                  <a:pt x="294" y="1153"/>
                </a:lnTo>
                <a:lnTo>
                  <a:pt x="264" y="1206"/>
                </a:lnTo>
                <a:lnTo>
                  <a:pt x="236" y="1261"/>
                </a:lnTo>
                <a:lnTo>
                  <a:pt x="210" y="1317"/>
                </a:lnTo>
                <a:lnTo>
                  <a:pt x="184" y="1372"/>
                </a:lnTo>
                <a:lnTo>
                  <a:pt x="161" y="1430"/>
                </a:lnTo>
                <a:lnTo>
                  <a:pt x="138" y="1487"/>
                </a:lnTo>
                <a:lnTo>
                  <a:pt x="118" y="1545"/>
                </a:lnTo>
                <a:lnTo>
                  <a:pt x="100" y="1604"/>
                </a:lnTo>
                <a:lnTo>
                  <a:pt x="83" y="1663"/>
                </a:lnTo>
                <a:lnTo>
                  <a:pt x="67" y="1722"/>
                </a:lnTo>
                <a:lnTo>
                  <a:pt x="53" y="1782"/>
                </a:lnTo>
                <a:lnTo>
                  <a:pt x="41" y="1842"/>
                </a:lnTo>
                <a:lnTo>
                  <a:pt x="29" y="1902"/>
                </a:lnTo>
                <a:lnTo>
                  <a:pt x="20" y="1964"/>
                </a:lnTo>
                <a:lnTo>
                  <a:pt x="14" y="2024"/>
                </a:lnTo>
                <a:lnTo>
                  <a:pt x="8" y="2085"/>
                </a:lnTo>
                <a:lnTo>
                  <a:pt x="3" y="2146"/>
                </a:lnTo>
                <a:lnTo>
                  <a:pt x="1" y="2208"/>
                </a:lnTo>
                <a:lnTo>
                  <a:pt x="0" y="2269"/>
                </a:lnTo>
                <a:lnTo>
                  <a:pt x="1" y="2331"/>
                </a:lnTo>
                <a:lnTo>
                  <a:pt x="3" y="2393"/>
                </a:lnTo>
                <a:lnTo>
                  <a:pt x="8" y="2454"/>
                </a:lnTo>
                <a:lnTo>
                  <a:pt x="14" y="2515"/>
                </a:lnTo>
                <a:lnTo>
                  <a:pt x="20" y="2575"/>
                </a:lnTo>
                <a:lnTo>
                  <a:pt x="29" y="2637"/>
                </a:lnTo>
                <a:lnTo>
                  <a:pt x="41" y="2697"/>
                </a:lnTo>
                <a:lnTo>
                  <a:pt x="53" y="2757"/>
                </a:lnTo>
                <a:lnTo>
                  <a:pt x="67" y="2817"/>
                </a:lnTo>
                <a:lnTo>
                  <a:pt x="83" y="2876"/>
                </a:lnTo>
                <a:lnTo>
                  <a:pt x="100" y="2935"/>
                </a:lnTo>
                <a:lnTo>
                  <a:pt x="118" y="2994"/>
                </a:lnTo>
                <a:lnTo>
                  <a:pt x="138" y="3052"/>
                </a:lnTo>
                <a:lnTo>
                  <a:pt x="161" y="3109"/>
                </a:lnTo>
                <a:lnTo>
                  <a:pt x="184" y="3166"/>
                </a:lnTo>
                <a:lnTo>
                  <a:pt x="210" y="3222"/>
                </a:lnTo>
                <a:lnTo>
                  <a:pt x="236" y="3278"/>
                </a:lnTo>
                <a:lnTo>
                  <a:pt x="264" y="3333"/>
                </a:lnTo>
                <a:lnTo>
                  <a:pt x="294" y="3386"/>
                </a:lnTo>
                <a:lnTo>
                  <a:pt x="325" y="3439"/>
                </a:lnTo>
                <a:lnTo>
                  <a:pt x="356" y="3491"/>
                </a:lnTo>
                <a:lnTo>
                  <a:pt x="390" y="3543"/>
                </a:lnTo>
                <a:lnTo>
                  <a:pt x="426" y="3594"/>
                </a:lnTo>
                <a:lnTo>
                  <a:pt x="462" y="3642"/>
                </a:lnTo>
                <a:lnTo>
                  <a:pt x="500" y="3691"/>
                </a:lnTo>
                <a:lnTo>
                  <a:pt x="539" y="3739"/>
                </a:lnTo>
                <a:lnTo>
                  <a:pt x="580" y="3784"/>
                </a:lnTo>
                <a:lnTo>
                  <a:pt x="621" y="3830"/>
                </a:lnTo>
                <a:lnTo>
                  <a:pt x="664" y="3874"/>
                </a:lnTo>
                <a:lnTo>
                  <a:pt x="708" y="3917"/>
                </a:lnTo>
                <a:lnTo>
                  <a:pt x="754" y="3958"/>
                </a:lnTo>
                <a:lnTo>
                  <a:pt x="799" y="3999"/>
                </a:lnTo>
                <a:lnTo>
                  <a:pt x="847" y="4037"/>
                </a:lnTo>
                <a:lnTo>
                  <a:pt x="896" y="4076"/>
                </a:lnTo>
                <a:lnTo>
                  <a:pt x="944" y="4112"/>
                </a:lnTo>
                <a:lnTo>
                  <a:pt x="994" y="4148"/>
                </a:lnTo>
                <a:lnTo>
                  <a:pt x="1046" y="4182"/>
                </a:lnTo>
                <a:lnTo>
                  <a:pt x="1099" y="4213"/>
                </a:lnTo>
                <a:lnTo>
                  <a:pt x="1151" y="4245"/>
                </a:lnTo>
                <a:lnTo>
                  <a:pt x="1205" y="4275"/>
                </a:lnTo>
                <a:lnTo>
                  <a:pt x="1260" y="4302"/>
                </a:lnTo>
                <a:lnTo>
                  <a:pt x="1316" y="4329"/>
                </a:lnTo>
                <a:lnTo>
                  <a:pt x="1371" y="4354"/>
                </a:lnTo>
                <a:lnTo>
                  <a:pt x="1428" y="4377"/>
                </a:lnTo>
                <a:lnTo>
                  <a:pt x="1486" y="4400"/>
                </a:lnTo>
                <a:lnTo>
                  <a:pt x="1544" y="4420"/>
                </a:lnTo>
                <a:lnTo>
                  <a:pt x="1602" y="4438"/>
                </a:lnTo>
                <a:lnTo>
                  <a:pt x="1661" y="4456"/>
                </a:lnTo>
                <a:lnTo>
                  <a:pt x="1720" y="4471"/>
                </a:lnTo>
                <a:lnTo>
                  <a:pt x="1780" y="4486"/>
                </a:lnTo>
                <a:lnTo>
                  <a:pt x="1840" y="4498"/>
                </a:lnTo>
                <a:lnTo>
                  <a:pt x="1900" y="4509"/>
                </a:lnTo>
                <a:lnTo>
                  <a:pt x="1961" y="4518"/>
                </a:lnTo>
                <a:lnTo>
                  <a:pt x="2022" y="4526"/>
                </a:lnTo>
                <a:lnTo>
                  <a:pt x="2083" y="4531"/>
                </a:lnTo>
                <a:lnTo>
                  <a:pt x="2144" y="4535"/>
                </a:lnTo>
                <a:lnTo>
                  <a:pt x="2205" y="4538"/>
                </a:lnTo>
                <a:lnTo>
                  <a:pt x="2267" y="4538"/>
                </a:lnTo>
                <a:lnTo>
                  <a:pt x="2329" y="4538"/>
                </a:lnTo>
                <a:lnTo>
                  <a:pt x="2390" y="4535"/>
                </a:lnTo>
                <a:lnTo>
                  <a:pt x="2452" y="4531"/>
                </a:lnTo>
                <a:lnTo>
                  <a:pt x="2512" y="4526"/>
                </a:lnTo>
                <a:lnTo>
                  <a:pt x="2573" y="4518"/>
                </a:lnTo>
                <a:lnTo>
                  <a:pt x="2635" y="4509"/>
                </a:lnTo>
                <a:lnTo>
                  <a:pt x="2695" y="4498"/>
                </a:lnTo>
                <a:lnTo>
                  <a:pt x="2755" y="4486"/>
                </a:lnTo>
                <a:lnTo>
                  <a:pt x="2815" y="4471"/>
                </a:lnTo>
                <a:lnTo>
                  <a:pt x="2874" y="4456"/>
                </a:lnTo>
                <a:lnTo>
                  <a:pt x="2933" y="4438"/>
                </a:lnTo>
                <a:lnTo>
                  <a:pt x="2991" y="4420"/>
                </a:lnTo>
                <a:lnTo>
                  <a:pt x="3049" y="4400"/>
                </a:lnTo>
                <a:lnTo>
                  <a:pt x="3107" y="4377"/>
                </a:lnTo>
                <a:lnTo>
                  <a:pt x="3164" y="4354"/>
                </a:lnTo>
                <a:lnTo>
                  <a:pt x="3219" y="4329"/>
                </a:lnTo>
                <a:lnTo>
                  <a:pt x="3275" y="4302"/>
                </a:lnTo>
                <a:lnTo>
                  <a:pt x="3329" y="4275"/>
                </a:lnTo>
                <a:lnTo>
                  <a:pt x="3384" y="4245"/>
                </a:lnTo>
                <a:lnTo>
                  <a:pt x="3436" y="4213"/>
                </a:lnTo>
                <a:lnTo>
                  <a:pt x="3488" y="4182"/>
                </a:lnTo>
                <a:lnTo>
                  <a:pt x="3539" y="4148"/>
                </a:lnTo>
                <a:lnTo>
                  <a:pt x="3590" y="4112"/>
                </a:lnTo>
                <a:lnTo>
                  <a:pt x="3639" y="4076"/>
                </a:lnTo>
                <a:lnTo>
                  <a:pt x="3688" y="4037"/>
                </a:lnTo>
                <a:lnTo>
                  <a:pt x="3736" y="3999"/>
                </a:lnTo>
                <a:lnTo>
                  <a:pt x="3781" y="3958"/>
                </a:lnTo>
                <a:lnTo>
                  <a:pt x="3826" y="3917"/>
                </a:lnTo>
                <a:lnTo>
                  <a:pt x="3871" y="3874"/>
                </a:lnTo>
                <a:lnTo>
                  <a:pt x="3914" y="3830"/>
                </a:lnTo>
                <a:lnTo>
                  <a:pt x="3955" y="3784"/>
                </a:lnTo>
                <a:lnTo>
                  <a:pt x="3996" y="3739"/>
                </a:lnTo>
                <a:lnTo>
                  <a:pt x="4034" y="3691"/>
                </a:lnTo>
                <a:lnTo>
                  <a:pt x="4073" y="3642"/>
                </a:lnTo>
                <a:lnTo>
                  <a:pt x="4109" y="3594"/>
                </a:lnTo>
                <a:lnTo>
                  <a:pt x="4144" y="3543"/>
                </a:lnTo>
                <a:lnTo>
                  <a:pt x="4177" y="3491"/>
                </a:lnTo>
                <a:lnTo>
                  <a:pt x="4210" y="3439"/>
                </a:lnTo>
                <a:lnTo>
                  <a:pt x="4241" y="3386"/>
                </a:lnTo>
                <a:lnTo>
                  <a:pt x="4270" y="3333"/>
                </a:lnTo>
                <a:lnTo>
                  <a:pt x="4299" y="3278"/>
                </a:lnTo>
                <a:lnTo>
                  <a:pt x="4325" y="3222"/>
                </a:lnTo>
                <a:lnTo>
                  <a:pt x="4350" y="3166"/>
                </a:lnTo>
                <a:lnTo>
                  <a:pt x="4374" y="3109"/>
                </a:lnTo>
                <a:lnTo>
                  <a:pt x="4395" y="3052"/>
                </a:lnTo>
                <a:lnTo>
                  <a:pt x="4416" y="2994"/>
                </a:lnTo>
                <a:lnTo>
                  <a:pt x="4435" y="2935"/>
                </a:lnTo>
                <a:lnTo>
                  <a:pt x="4452" y="2876"/>
                </a:lnTo>
                <a:lnTo>
                  <a:pt x="4468" y="2817"/>
                </a:lnTo>
                <a:lnTo>
                  <a:pt x="4481" y="2757"/>
                </a:lnTo>
                <a:lnTo>
                  <a:pt x="4494" y="2697"/>
                </a:lnTo>
                <a:lnTo>
                  <a:pt x="4505" y="2637"/>
                </a:lnTo>
                <a:lnTo>
                  <a:pt x="4514" y="2575"/>
                </a:lnTo>
                <a:lnTo>
                  <a:pt x="4521" y="2515"/>
                </a:lnTo>
                <a:lnTo>
                  <a:pt x="4527" y="2454"/>
                </a:lnTo>
                <a:lnTo>
                  <a:pt x="4531" y="2393"/>
                </a:lnTo>
                <a:lnTo>
                  <a:pt x="4534" y="2331"/>
                </a:lnTo>
                <a:lnTo>
                  <a:pt x="4535" y="2269"/>
                </a:lnTo>
                <a:close/>
              </a:path>
            </a:pathLst>
          </a:custGeom>
          <a:noFill/>
          <a:ln w="3810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44" name="Line 20"/>
          <p:cNvSpPr>
            <a:spLocks noChangeShapeType="1"/>
          </p:cNvSpPr>
          <p:nvPr/>
        </p:nvSpPr>
        <p:spPr bwMode="auto">
          <a:xfrm>
            <a:off x="2493963" y="1263650"/>
            <a:ext cx="1917700" cy="16033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45" name="Line 21"/>
          <p:cNvSpPr>
            <a:spLocks noChangeShapeType="1"/>
          </p:cNvSpPr>
          <p:nvPr/>
        </p:nvSpPr>
        <p:spPr bwMode="auto">
          <a:xfrm flipV="1">
            <a:off x="2493963" y="3492500"/>
            <a:ext cx="1905000" cy="16033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46" name="Freeform 23"/>
          <p:cNvSpPr>
            <a:spLocks/>
          </p:cNvSpPr>
          <p:nvPr/>
        </p:nvSpPr>
        <p:spPr bwMode="auto">
          <a:xfrm>
            <a:off x="1665288" y="1727200"/>
            <a:ext cx="1457325" cy="1458913"/>
          </a:xfrm>
          <a:custGeom>
            <a:avLst/>
            <a:gdLst>
              <a:gd name="T0" fmla="*/ 1454509 w 4140"/>
              <a:gd name="T1" fmla="*/ 666952 h 4143"/>
              <a:gd name="T2" fmla="*/ 1442541 w 4140"/>
              <a:gd name="T3" fmla="*/ 584551 h 4143"/>
              <a:gd name="T4" fmla="*/ 1421772 w 4140"/>
              <a:gd name="T5" fmla="*/ 504263 h 4143"/>
              <a:gd name="T6" fmla="*/ 1391147 w 4140"/>
              <a:gd name="T7" fmla="*/ 426089 h 4143"/>
              <a:gd name="T8" fmla="*/ 1352426 w 4140"/>
              <a:gd name="T9" fmla="*/ 352844 h 4143"/>
              <a:gd name="T10" fmla="*/ 1305256 w 4140"/>
              <a:gd name="T11" fmla="*/ 283824 h 4143"/>
              <a:gd name="T12" fmla="*/ 1251047 w 4140"/>
              <a:gd name="T13" fmla="*/ 221143 h 4143"/>
              <a:gd name="T14" fmla="*/ 1189797 w 4140"/>
              <a:gd name="T15" fmla="*/ 164801 h 4143"/>
              <a:gd name="T16" fmla="*/ 1122211 w 4140"/>
              <a:gd name="T17" fmla="*/ 115502 h 4143"/>
              <a:gd name="T18" fmla="*/ 1050048 w 4140"/>
              <a:gd name="T19" fmla="*/ 75006 h 4143"/>
              <a:gd name="T20" fmla="*/ 973310 w 4140"/>
              <a:gd name="T21" fmla="*/ 42609 h 4143"/>
              <a:gd name="T22" fmla="*/ 893404 w 4140"/>
              <a:gd name="T23" fmla="*/ 19016 h 4143"/>
              <a:gd name="T24" fmla="*/ 811385 w 4140"/>
              <a:gd name="T25" fmla="*/ 4930 h 4143"/>
              <a:gd name="T26" fmla="*/ 728310 w 4140"/>
              <a:gd name="T27" fmla="*/ 0 h 4143"/>
              <a:gd name="T28" fmla="*/ 645588 w 4140"/>
              <a:gd name="T29" fmla="*/ 4930 h 4143"/>
              <a:gd name="T30" fmla="*/ 563217 w 4140"/>
              <a:gd name="T31" fmla="*/ 19016 h 4143"/>
              <a:gd name="T32" fmla="*/ 483663 w 4140"/>
              <a:gd name="T33" fmla="*/ 42609 h 4143"/>
              <a:gd name="T34" fmla="*/ 407277 w 4140"/>
              <a:gd name="T35" fmla="*/ 75006 h 4143"/>
              <a:gd name="T36" fmla="*/ 334762 w 4140"/>
              <a:gd name="T37" fmla="*/ 115502 h 4143"/>
              <a:gd name="T38" fmla="*/ 267176 w 4140"/>
              <a:gd name="T39" fmla="*/ 164801 h 4143"/>
              <a:gd name="T40" fmla="*/ 206278 w 4140"/>
              <a:gd name="T41" fmla="*/ 221143 h 4143"/>
              <a:gd name="T42" fmla="*/ 151365 w 4140"/>
              <a:gd name="T43" fmla="*/ 283824 h 4143"/>
              <a:gd name="T44" fmla="*/ 104547 w 4140"/>
              <a:gd name="T45" fmla="*/ 352844 h 4143"/>
              <a:gd name="T46" fmla="*/ 65826 w 4140"/>
              <a:gd name="T47" fmla="*/ 426089 h 4143"/>
              <a:gd name="T48" fmla="*/ 35553 w 4140"/>
              <a:gd name="T49" fmla="*/ 504263 h 4143"/>
              <a:gd name="T50" fmla="*/ 14432 w 4140"/>
              <a:gd name="T51" fmla="*/ 584551 h 4143"/>
              <a:gd name="T52" fmla="*/ 2816 w 4140"/>
              <a:gd name="T53" fmla="*/ 666952 h 4143"/>
              <a:gd name="T54" fmla="*/ 352 w 4140"/>
              <a:gd name="T55" fmla="*/ 750409 h 4143"/>
              <a:gd name="T56" fmla="*/ 7392 w 4140"/>
              <a:gd name="T57" fmla="*/ 833162 h 4143"/>
              <a:gd name="T58" fmla="*/ 23937 w 4140"/>
              <a:gd name="T59" fmla="*/ 914858 h 4143"/>
              <a:gd name="T60" fmla="*/ 49634 w 4140"/>
              <a:gd name="T61" fmla="*/ 993737 h 4143"/>
              <a:gd name="T62" fmla="*/ 84131 w 4140"/>
              <a:gd name="T63" fmla="*/ 1069799 h 4143"/>
              <a:gd name="T64" fmla="*/ 127076 w 4140"/>
              <a:gd name="T65" fmla="*/ 1140931 h 4143"/>
              <a:gd name="T66" fmla="*/ 177765 w 4140"/>
              <a:gd name="T67" fmla="*/ 1206781 h 4143"/>
              <a:gd name="T68" fmla="*/ 235847 w 4140"/>
              <a:gd name="T69" fmla="*/ 1266997 h 4143"/>
              <a:gd name="T70" fmla="*/ 300265 w 4140"/>
              <a:gd name="T71" fmla="*/ 1319466 h 4143"/>
              <a:gd name="T72" fmla="*/ 370315 w 4140"/>
              <a:gd name="T73" fmla="*/ 1364540 h 4143"/>
              <a:gd name="T74" fmla="*/ 444942 w 4140"/>
              <a:gd name="T75" fmla="*/ 1401162 h 4143"/>
              <a:gd name="T76" fmla="*/ 523440 w 4140"/>
              <a:gd name="T77" fmla="*/ 1429333 h 4143"/>
              <a:gd name="T78" fmla="*/ 604051 w 4140"/>
              <a:gd name="T79" fmla="*/ 1447997 h 4143"/>
              <a:gd name="T80" fmla="*/ 686773 w 4140"/>
              <a:gd name="T81" fmla="*/ 1457504 h 4143"/>
              <a:gd name="T82" fmla="*/ 769848 w 4140"/>
              <a:gd name="T83" fmla="*/ 1457504 h 4143"/>
              <a:gd name="T84" fmla="*/ 852570 w 4140"/>
              <a:gd name="T85" fmla="*/ 1447997 h 4143"/>
              <a:gd name="T86" fmla="*/ 933885 w 4140"/>
              <a:gd name="T87" fmla="*/ 1429333 h 4143"/>
              <a:gd name="T88" fmla="*/ 1012031 w 4140"/>
              <a:gd name="T89" fmla="*/ 1401162 h 4143"/>
              <a:gd name="T90" fmla="*/ 1086658 w 4140"/>
              <a:gd name="T91" fmla="*/ 1364540 h 4143"/>
              <a:gd name="T92" fmla="*/ 1156708 w 4140"/>
              <a:gd name="T93" fmla="*/ 1319466 h 4143"/>
              <a:gd name="T94" fmla="*/ 1221126 w 4140"/>
              <a:gd name="T95" fmla="*/ 1266997 h 4143"/>
              <a:gd name="T96" fmla="*/ 1278855 w 4140"/>
              <a:gd name="T97" fmla="*/ 1206781 h 4143"/>
              <a:gd name="T98" fmla="*/ 1330249 w 4140"/>
              <a:gd name="T99" fmla="*/ 1140931 h 4143"/>
              <a:gd name="T100" fmla="*/ 1372842 w 4140"/>
              <a:gd name="T101" fmla="*/ 1069799 h 4143"/>
              <a:gd name="T102" fmla="*/ 1407691 w 4140"/>
              <a:gd name="T103" fmla="*/ 993737 h 4143"/>
              <a:gd name="T104" fmla="*/ 1433388 w 4140"/>
              <a:gd name="T105" fmla="*/ 914858 h 4143"/>
              <a:gd name="T106" fmla="*/ 1449581 w 4140"/>
              <a:gd name="T107" fmla="*/ 833162 h 4143"/>
              <a:gd name="T108" fmla="*/ 1456973 w 4140"/>
              <a:gd name="T109" fmla="*/ 750409 h 4143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4140" h="4143">
                <a:moveTo>
                  <a:pt x="4140" y="2071"/>
                </a:moveTo>
                <a:lnTo>
                  <a:pt x="4139" y="2012"/>
                </a:lnTo>
                <a:lnTo>
                  <a:pt x="4136" y="1953"/>
                </a:lnTo>
                <a:lnTo>
                  <a:pt x="4132" y="1894"/>
                </a:lnTo>
                <a:lnTo>
                  <a:pt x="4126" y="1835"/>
                </a:lnTo>
                <a:lnTo>
                  <a:pt x="4118" y="1777"/>
                </a:lnTo>
                <a:lnTo>
                  <a:pt x="4109" y="1718"/>
                </a:lnTo>
                <a:lnTo>
                  <a:pt x="4098" y="1660"/>
                </a:lnTo>
                <a:lnTo>
                  <a:pt x="4085" y="1602"/>
                </a:lnTo>
                <a:lnTo>
                  <a:pt x="4072" y="1545"/>
                </a:lnTo>
                <a:lnTo>
                  <a:pt x="4056" y="1487"/>
                </a:lnTo>
                <a:lnTo>
                  <a:pt x="4039" y="1432"/>
                </a:lnTo>
                <a:lnTo>
                  <a:pt x="4019" y="1375"/>
                </a:lnTo>
                <a:lnTo>
                  <a:pt x="3999" y="1319"/>
                </a:lnTo>
                <a:lnTo>
                  <a:pt x="3976" y="1265"/>
                </a:lnTo>
                <a:lnTo>
                  <a:pt x="3952" y="1210"/>
                </a:lnTo>
                <a:lnTo>
                  <a:pt x="3927" y="1157"/>
                </a:lnTo>
                <a:lnTo>
                  <a:pt x="3900" y="1105"/>
                </a:lnTo>
                <a:lnTo>
                  <a:pt x="3872" y="1053"/>
                </a:lnTo>
                <a:lnTo>
                  <a:pt x="3842" y="1002"/>
                </a:lnTo>
                <a:lnTo>
                  <a:pt x="3810" y="952"/>
                </a:lnTo>
                <a:lnTo>
                  <a:pt x="3779" y="902"/>
                </a:lnTo>
                <a:lnTo>
                  <a:pt x="3745" y="854"/>
                </a:lnTo>
                <a:lnTo>
                  <a:pt x="3708" y="806"/>
                </a:lnTo>
                <a:lnTo>
                  <a:pt x="3672" y="760"/>
                </a:lnTo>
                <a:lnTo>
                  <a:pt x="3633" y="714"/>
                </a:lnTo>
                <a:lnTo>
                  <a:pt x="3595" y="671"/>
                </a:lnTo>
                <a:lnTo>
                  <a:pt x="3554" y="628"/>
                </a:lnTo>
                <a:lnTo>
                  <a:pt x="3512" y="586"/>
                </a:lnTo>
                <a:lnTo>
                  <a:pt x="3469" y="545"/>
                </a:lnTo>
                <a:lnTo>
                  <a:pt x="3425" y="506"/>
                </a:lnTo>
                <a:lnTo>
                  <a:pt x="3380" y="468"/>
                </a:lnTo>
                <a:lnTo>
                  <a:pt x="3334" y="431"/>
                </a:lnTo>
                <a:lnTo>
                  <a:pt x="3286" y="395"/>
                </a:lnTo>
                <a:lnTo>
                  <a:pt x="3238" y="361"/>
                </a:lnTo>
                <a:lnTo>
                  <a:pt x="3188" y="328"/>
                </a:lnTo>
                <a:lnTo>
                  <a:pt x="3138" y="298"/>
                </a:lnTo>
                <a:lnTo>
                  <a:pt x="3087" y="268"/>
                </a:lnTo>
                <a:lnTo>
                  <a:pt x="3035" y="240"/>
                </a:lnTo>
                <a:lnTo>
                  <a:pt x="2983" y="213"/>
                </a:lnTo>
                <a:lnTo>
                  <a:pt x="2930" y="188"/>
                </a:lnTo>
                <a:lnTo>
                  <a:pt x="2875" y="164"/>
                </a:lnTo>
                <a:lnTo>
                  <a:pt x="2821" y="141"/>
                </a:lnTo>
                <a:lnTo>
                  <a:pt x="2765" y="121"/>
                </a:lnTo>
                <a:lnTo>
                  <a:pt x="2709" y="101"/>
                </a:lnTo>
                <a:lnTo>
                  <a:pt x="2653" y="84"/>
                </a:lnTo>
                <a:lnTo>
                  <a:pt x="2596" y="69"/>
                </a:lnTo>
                <a:lnTo>
                  <a:pt x="2538" y="54"/>
                </a:lnTo>
                <a:lnTo>
                  <a:pt x="2481" y="41"/>
                </a:lnTo>
                <a:lnTo>
                  <a:pt x="2422" y="30"/>
                </a:lnTo>
                <a:lnTo>
                  <a:pt x="2364" y="21"/>
                </a:lnTo>
                <a:lnTo>
                  <a:pt x="2305" y="14"/>
                </a:lnTo>
                <a:lnTo>
                  <a:pt x="2246" y="7"/>
                </a:lnTo>
                <a:lnTo>
                  <a:pt x="2187" y="4"/>
                </a:lnTo>
                <a:lnTo>
                  <a:pt x="2128" y="0"/>
                </a:lnTo>
                <a:lnTo>
                  <a:pt x="2069" y="0"/>
                </a:lnTo>
                <a:lnTo>
                  <a:pt x="2010" y="0"/>
                </a:lnTo>
                <a:lnTo>
                  <a:pt x="1951" y="4"/>
                </a:lnTo>
                <a:lnTo>
                  <a:pt x="1892" y="7"/>
                </a:lnTo>
                <a:lnTo>
                  <a:pt x="1834" y="14"/>
                </a:lnTo>
                <a:lnTo>
                  <a:pt x="1775" y="21"/>
                </a:lnTo>
                <a:lnTo>
                  <a:pt x="1716" y="30"/>
                </a:lnTo>
                <a:lnTo>
                  <a:pt x="1658" y="41"/>
                </a:lnTo>
                <a:lnTo>
                  <a:pt x="1600" y="54"/>
                </a:lnTo>
                <a:lnTo>
                  <a:pt x="1544" y="69"/>
                </a:lnTo>
                <a:lnTo>
                  <a:pt x="1487" y="84"/>
                </a:lnTo>
                <a:lnTo>
                  <a:pt x="1430" y="101"/>
                </a:lnTo>
                <a:lnTo>
                  <a:pt x="1374" y="121"/>
                </a:lnTo>
                <a:lnTo>
                  <a:pt x="1319" y="141"/>
                </a:lnTo>
                <a:lnTo>
                  <a:pt x="1264" y="164"/>
                </a:lnTo>
                <a:lnTo>
                  <a:pt x="1210" y="188"/>
                </a:lnTo>
                <a:lnTo>
                  <a:pt x="1157" y="213"/>
                </a:lnTo>
                <a:lnTo>
                  <a:pt x="1103" y="240"/>
                </a:lnTo>
                <a:lnTo>
                  <a:pt x="1052" y="268"/>
                </a:lnTo>
                <a:lnTo>
                  <a:pt x="1001" y="298"/>
                </a:lnTo>
                <a:lnTo>
                  <a:pt x="951" y="328"/>
                </a:lnTo>
                <a:lnTo>
                  <a:pt x="901" y="361"/>
                </a:lnTo>
                <a:lnTo>
                  <a:pt x="853" y="395"/>
                </a:lnTo>
                <a:lnTo>
                  <a:pt x="806" y="431"/>
                </a:lnTo>
                <a:lnTo>
                  <a:pt x="759" y="468"/>
                </a:lnTo>
                <a:lnTo>
                  <a:pt x="714" y="506"/>
                </a:lnTo>
                <a:lnTo>
                  <a:pt x="670" y="545"/>
                </a:lnTo>
                <a:lnTo>
                  <a:pt x="628" y="586"/>
                </a:lnTo>
                <a:lnTo>
                  <a:pt x="586" y="628"/>
                </a:lnTo>
                <a:lnTo>
                  <a:pt x="545" y="671"/>
                </a:lnTo>
                <a:lnTo>
                  <a:pt x="505" y="714"/>
                </a:lnTo>
                <a:lnTo>
                  <a:pt x="467" y="760"/>
                </a:lnTo>
                <a:lnTo>
                  <a:pt x="430" y="806"/>
                </a:lnTo>
                <a:lnTo>
                  <a:pt x="395" y="854"/>
                </a:lnTo>
                <a:lnTo>
                  <a:pt x="361" y="902"/>
                </a:lnTo>
                <a:lnTo>
                  <a:pt x="328" y="952"/>
                </a:lnTo>
                <a:lnTo>
                  <a:pt x="297" y="1002"/>
                </a:lnTo>
                <a:lnTo>
                  <a:pt x="268" y="1053"/>
                </a:lnTo>
                <a:lnTo>
                  <a:pt x="239" y="1105"/>
                </a:lnTo>
                <a:lnTo>
                  <a:pt x="212" y="1157"/>
                </a:lnTo>
                <a:lnTo>
                  <a:pt x="187" y="1210"/>
                </a:lnTo>
                <a:lnTo>
                  <a:pt x="163" y="1265"/>
                </a:lnTo>
                <a:lnTo>
                  <a:pt x="141" y="1319"/>
                </a:lnTo>
                <a:lnTo>
                  <a:pt x="120" y="1375"/>
                </a:lnTo>
                <a:lnTo>
                  <a:pt x="101" y="1432"/>
                </a:lnTo>
                <a:lnTo>
                  <a:pt x="84" y="1487"/>
                </a:lnTo>
                <a:lnTo>
                  <a:pt x="68" y="1545"/>
                </a:lnTo>
                <a:lnTo>
                  <a:pt x="53" y="1602"/>
                </a:lnTo>
                <a:lnTo>
                  <a:pt x="41" y="1660"/>
                </a:lnTo>
                <a:lnTo>
                  <a:pt x="30" y="1718"/>
                </a:lnTo>
                <a:lnTo>
                  <a:pt x="21" y="1777"/>
                </a:lnTo>
                <a:lnTo>
                  <a:pt x="13" y="1835"/>
                </a:lnTo>
                <a:lnTo>
                  <a:pt x="8" y="1894"/>
                </a:lnTo>
                <a:lnTo>
                  <a:pt x="3" y="1953"/>
                </a:lnTo>
                <a:lnTo>
                  <a:pt x="1" y="2012"/>
                </a:lnTo>
                <a:lnTo>
                  <a:pt x="0" y="2071"/>
                </a:lnTo>
                <a:lnTo>
                  <a:pt x="1" y="2131"/>
                </a:lnTo>
                <a:lnTo>
                  <a:pt x="3" y="2190"/>
                </a:lnTo>
                <a:lnTo>
                  <a:pt x="8" y="2249"/>
                </a:lnTo>
                <a:lnTo>
                  <a:pt x="13" y="2307"/>
                </a:lnTo>
                <a:lnTo>
                  <a:pt x="21" y="2366"/>
                </a:lnTo>
                <a:lnTo>
                  <a:pt x="30" y="2425"/>
                </a:lnTo>
                <a:lnTo>
                  <a:pt x="41" y="2483"/>
                </a:lnTo>
                <a:lnTo>
                  <a:pt x="53" y="2541"/>
                </a:lnTo>
                <a:lnTo>
                  <a:pt x="68" y="2598"/>
                </a:lnTo>
                <a:lnTo>
                  <a:pt x="84" y="2655"/>
                </a:lnTo>
                <a:lnTo>
                  <a:pt x="101" y="2711"/>
                </a:lnTo>
                <a:lnTo>
                  <a:pt x="120" y="2768"/>
                </a:lnTo>
                <a:lnTo>
                  <a:pt x="141" y="2822"/>
                </a:lnTo>
                <a:lnTo>
                  <a:pt x="163" y="2878"/>
                </a:lnTo>
                <a:lnTo>
                  <a:pt x="187" y="2931"/>
                </a:lnTo>
                <a:lnTo>
                  <a:pt x="212" y="2986"/>
                </a:lnTo>
                <a:lnTo>
                  <a:pt x="239" y="3038"/>
                </a:lnTo>
                <a:lnTo>
                  <a:pt x="268" y="3090"/>
                </a:lnTo>
                <a:lnTo>
                  <a:pt x="297" y="3141"/>
                </a:lnTo>
                <a:lnTo>
                  <a:pt x="328" y="3191"/>
                </a:lnTo>
                <a:lnTo>
                  <a:pt x="361" y="3240"/>
                </a:lnTo>
                <a:lnTo>
                  <a:pt x="395" y="3289"/>
                </a:lnTo>
                <a:lnTo>
                  <a:pt x="430" y="3337"/>
                </a:lnTo>
                <a:lnTo>
                  <a:pt x="467" y="3383"/>
                </a:lnTo>
                <a:lnTo>
                  <a:pt x="505" y="3427"/>
                </a:lnTo>
                <a:lnTo>
                  <a:pt x="545" y="3472"/>
                </a:lnTo>
                <a:lnTo>
                  <a:pt x="586" y="3515"/>
                </a:lnTo>
                <a:lnTo>
                  <a:pt x="628" y="3557"/>
                </a:lnTo>
                <a:lnTo>
                  <a:pt x="670" y="3598"/>
                </a:lnTo>
                <a:lnTo>
                  <a:pt x="714" y="3636"/>
                </a:lnTo>
                <a:lnTo>
                  <a:pt x="759" y="3675"/>
                </a:lnTo>
                <a:lnTo>
                  <a:pt x="806" y="3711"/>
                </a:lnTo>
                <a:lnTo>
                  <a:pt x="853" y="3747"/>
                </a:lnTo>
                <a:lnTo>
                  <a:pt x="901" y="3782"/>
                </a:lnTo>
                <a:lnTo>
                  <a:pt x="951" y="3813"/>
                </a:lnTo>
                <a:lnTo>
                  <a:pt x="1001" y="3845"/>
                </a:lnTo>
                <a:lnTo>
                  <a:pt x="1052" y="3875"/>
                </a:lnTo>
                <a:lnTo>
                  <a:pt x="1103" y="3903"/>
                </a:lnTo>
                <a:lnTo>
                  <a:pt x="1157" y="3930"/>
                </a:lnTo>
                <a:lnTo>
                  <a:pt x="1210" y="3955"/>
                </a:lnTo>
                <a:lnTo>
                  <a:pt x="1264" y="3979"/>
                </a:lnTo>
                <a:lnTo>
                  <a:pt x="1319" y="4002"/>
                </a:lnTo>
                <a:lnTo>
                  <a:pt x="1374" y="4022"/>
                </a:lnTo>
                <a:lnTo>
                  <a:pt x="1430" y="4041"/>
                </a:lnTo>
                <a:lnTo>
                  <a:pt x="1487" y="4059"/>
                </a:lnTo>
                <a:lnTo>
                  <a:pt x="1544" y="4074"/>
                </a:lnTo>
                <a:lnTo>
                  <a:pt x="1600" y="4089"/>
                </a:lnTo>
                <a:lnTo>
                  <a:pt x="1658" y="4102"/>
                </a:lnTo>
                <a:lnTo>
                  <a:pt x="1716" y="4112"/>
                </a:lnTo>
                <a:lnTo>
                  <a:pt x="1775" y="4122"/>
                </a:lnTo>
                <a:lnTo>
                  <a:pt x="1834" y="4129"/>
                </a:lnTo>
                <a:lnTo>
                  <a:pt x="1892" y="4135"/>
                </a:lnTo>
                <a:lnTo>
                  <a:pt x="1951" y="4139"/>
                </a:lnTo>
                <a:lnTo>
                  <a:pt x="2010" y="4141"/>
                </a:lnTo>
                <a:lnTo>
                  <a:pt x="2069" y="4143"/>
                </a:lnTo>
                <a:lnTo>
                  <a:pt x="2128" y="4141"/>
                </a:lnTo>
                <a:lnTo>
                  <a:pt x="2187" y="4139"/>
                </a:lnTo>
                <a:lnTo>
                  <a:pt x="2246" y="4135"/>
                </a:lnTo>
                <a:lnTo>
                  <a:pt x="2305" y="4129"/>
                </a:lnTo>
                <a:lnTo>
                  <a:pt x="2364" y="4122"/>
                </a:lnTo>
                <a:lnTo>
                  <a:pt x="2422" y="4112"/>
                </a:lnTo>
                <a:lnTo>
                  <a:pt x="2481" y="4102"/>
                </a:lnTo>
                <a:lnTo>
                  <a:pt x="2538" y="4089"/>
                </a:lnTo>
                <a:lnTo>
                  <a:pt x="2596" y="4074"/>
                </a:lnTo>
                <a:lnTo>
                  <a:pt x="2653" y="4059"/>
                </a:lnTo>
                <a:lnTo>
                  <a:pt x="2709" y="4041"/>
                </a:lnTo>
                <a:lnTo>
                  <a:pt x="2765" y="4022"/>
                </a:lnTo>
                <a:lnTo>
                  <a:pt x="2821" y="4002"/>
                </a:lnTo>
                <a:lnTo>
                  <a:pt x="2875" y="3979"/>
                </a:lnTo>
                <a:lnTo>
                  <a:pt x="2930" y="3955"/>
                </a:lnTo>
                <a:lnTo>
                  <a:pt x="2983" y="3930"/>
                </a:lnTo>
                <a:lnTo>
                  <a:pt x="3035" y="3903"/>
                </a:lnTo>
                <a:lnTo>
                  <a:pt x="3087" y="3875"/>
                </a:lnTo>
                <a:lnTo>
                  <a:pt x="3138" y="3845"/>
                </a:lnTo>
                <a:lnTo>
                  <a:pt x="3188" y="3813"/>
                </a:lnTo>
                <a:lnTo>
                  <a:pt x="3238" y="3782"/>
                </a:lnTo>
                <a:lnTo>
                  <a:pt x="3286" y="3747"/>
                </a:lnTo>
                <a:lnTo>
                  <a:pt x="3334" y="3711"/>
                </a:lnTo>
                <a:lnTo>
                  <a:pt x="3380" y="3675"/>
                </a:lnTo>
                <a:lnTo>
                  <a:pt x="3425" y="3636"/>
                </a:lnTo>
                <a:lnTo>
                  <a:pt x="3469" y="3598"/>
                </a:lnTo>
                <a:lnTo>
                  <a:pt x="3512" y="3557"/>
                </a:lnTo>
                <a:lnTo>
                  <a:pt x="3554" y="3515"/>
                </a:lnTo>
                <a:lnTo>
                  <a:pt x="3595" y="3472"/>
                </a:lnTo>
                <a:lnTo>
                  <a:pt x="3633" y="3427"/>
                </a:lnTo>
                <a:lnTo>
                  <a:pt x="3672" y="3383"/>
                </a:lnTo>
                <a:lnTo>
                  <a:pt x="3708" y="3337"/>
                </a:lnTo>
                <a:lnTo>
                  <a:pt x="3745" y="3289"/>
                </a:lnTo>
                <a:lnTo>
                  <a:pt x="3779" y="3240"/>
                </a:lnTo>
                <a:lnTo>
                  <a:pt x="3810" y="3191"/>
                </a:lnTo>
                <a:lnTo>
                  <a:pt x="3842" y="3141"/>
                </a:lnTo>
                <a:lnTo>
                  <a:pt x="3872" y="3090"/>
                </a:lnTo>
                <a:lnTo>
                  <a:pt x="3900" y="3038"/>
                </a:lnTo>
                <a:lnTo>
                  <a:pt x="3927" y="2986"/>
                </a:lnTo>
                <a:lnTo>
                  <a:pt x="3952" y="2931"/>
                </a:lnTo>
                <a:lnTo>
                  <a:pt x="3976" y="2878"/>
                </a:lnTo>
                <a:lnTo>
                  <a:pt x="3999" y="2822"/>
                </a:lnTo>
                <a:lnTo>
                  <a:pt x="4019" y="2768"/>
                </a:lnTo>
                <a:lnTo>
                  <a:pt x="4039" y="2711"/>
                </a:lnTo>
                <a:lnTo>
                  <a:pt x="4056" y="2655"/>
                </a:lnTo>
                <a:lnTo>
                  <a:pt x="4072" y="2598"/>
                </a:lnTo>
                <a:lnTo>
                  <a:pt x="4085" y="2541"/>
                </a:lnTo>
                <a:lnTo>
                  <a:pt x="4098" y="2483"/>
                </a:lnTo>
                <a:lnTo>
                  <a:pt x="4109" y="2425"/>
                </a:lnTo>
                <a:lnTo>
                  <a:pt x="4118" y="2366"/>
                </a:lnTo>
                <a:lnTo>
                  <a:pt x="4126" y="2307"/>
                </a:lnTo>
                <a:lnTo>
                  <a:pt x="4132" y="2249"/>
                </a:lnTo>
                <a:lnTo>
                  <a:pt x="4136" y="2190"/>
                </a:lnTo>
                <a:lnTo>
                  <a:pt x="4139" y="2131"/>
                </a:lnTo>
                <a:lnTo>
                  <a:pt x="4140" y="2071"/>
                </a:lnTo>
                <a:close/>
              </a:path>
            </a:pathLst>
          </a:custGeom>
          <a:noFill/>
          <a:ln w="3810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47" name="Freeform 24"/>
          <p:cNvSpPr>
            <a:spLocks/>
          </p:cNvSpPr>
          <p:nvPr/>
        </p:nvSpPr>
        <p:spPr bwMode="auto">
          <a:xfrm>
            <a:off x="6754813" y="2025650"/>
            <a:ext cx="863600" cy="865188"/>
          </a:xfrm>
          <a:custGeom>
            <a:avLst/>
            <a:gdLst>
              <a:gd name="T0" fmla="*/ 862191 w 2451"/>
              <a:gd name="T1" fmla="*/ 401027 h 2453"/>
              <a:gd name="T2" fmla="*/ 856201 w 2451"/>
              <a:gd name="T3" fmla="*/ 353764 h 2453"/>
              <a:gd name="T4" fmla="*/ 844926 w 2451"/>
              <a:gd name="T5" fmla="*/ 307912 h 2453"/>
              <a:gd name="T6" fmla="*/ 829070 w 2451"/>
              <a:gd name="T7" fmla="*/ 263471 h 2453"/>
              <a:gd name="T8" fmla="*/ 808282 w 2451"/>
              <a:gd name="T9" fmla="*/ 221147 h 2453"/>
              <a:gd name="T10" fmla="*/ 782560 w 2451"/>
              <a:gd name="T11" fmla="*/ 180938 h 2453"/>
              <a:gd name="T12" fmla="*/ 753668 w 2451"/>
              <a:gd name="T13" fmla="*/ 143551 h 2453"/>
              <a:gd name="T14" fmla="*/ 719843 w 2451"/>
              <a:gd name="T15" fmla="*/ 110397 h 2453"/>
              <a:gd name="T16" fmla="*/ 683199 w 2451"/>
              <a:gd name="T17" fmla="*/ 80770 h 2453"/>
              <a:gd name="T18" fmla="*/ 643031 w 2451"/>
              <a:gd name="T19" fmla="*/ 55375 h 2453"/>
              <a:gd name="T20" fmla="*/ 600750 w 2451"/>
              <a:gd name="T21" fmla="*/ 34565 h 2453"/>
              <a:gd name="T22" fmla="*/ 556002 w 2451"/>
              <a:gd name="T23" fmla="*/ 18341 h 2453"/>
              <a:gd name="T24" fmla="*/ 510197 w 2451"/>
              <a:gd name="T25" fmla="*/ 7054 h 2453"/>
              <a:gd name="T26" fmla="*/ 462983 w 2451"/>
              <a:gd name="T27" fmla="*/ 1058 h 2453"/>
              <a:gd name="T28" fmla="*/ 415768 w 2451"/>
              <a:gd name="T29" fmla="*/ 353 h 2453"/>
              <a:gd name="T30" fmla="*/ 368906 w 2451"/>
              <a:gd name="T31" fmla="*/ 4232 h 2453"/>
              <a:gd name="T32" fmla="*/ 322397 w 2451"/>
              <a:gd name="T33" fmla="*/ 14108 h 2453"/>
              <a:gd name="T34" fmla="*/ 277649 w 2451"/>
              <a:gd name="T35" fmla="*/ 28569 h 2453"/>
              <a:gd name="T36" fmla="*/ 234310 w 2451"/>
              <a:gd name="T37" fmla="*/ 47968 h 2453"/>
              <a:gd name="T38" fmla="*/ 193438 w 2451"/>
              <a:gd name="T39" fmla="*/ 71599 h 2453"/>
              <a:gd name="T40" fmla="*/ 155737 w 2451"/>
              <a:gd name="T41" fmla="*/ 100169 h 2453"/>
              <a:gd name="T42" fmla="*/ 120855 w 2451"/>
              <a:gd name="T43" fmla="*/ 132265 h 2453"/>
              <a:gd name="T44" fmla="*/ 89848 w 2451"/>
              <a:gd name="T45" fmla="*/ 168241 h 2453"/>
              <a:gd name="T46" fmla="*/ 63070 w 2451"/>
              <a:gd name="T47" fmla="*/ 207391 h 2453"/>
              <a:gd name="T48" fmla="*/ 40872 w 2451"/>
              <a:gd name="T49" fmla="*/ 249010 h 2453"/>
              <a:gd name="T50" fmla="*/ 23255 w 2451"/>
              <a:gd name="T51" fmla="*/ 293099 h 2453"/>
              <a:gd name="T52" fmla="*/ 10218 w 2451"/>
              <a:gd name="T53" fmla="*/ 338245 h 2453"/>
              <a:gd name="T54" fmla="*/ 2466 w 2451"/>
              <a:gd name="T55" fmla="*/ 385155 h 2453"/>
              <a:gd name="T56" fmla="*/ 0 w 2451"/>
              <a:gd name="T57" fmla="*/ 432418 h 2453"/>
              <a:gd name="T58" fmla="*/ 2466 w 2451"/>
              <a:gd name="T59" fmla="*/ 480033 h 2453"/>
              <a:gd name="T60" fmla="*/ 10218 w 2451"/>
              <a:gd name="T61" fmla="*/ 526590 h 2453"/>
              <a:gd name="T62" fmla="*/ 23255 w 2451"/>
              <a:gd name="T63" fmla="*/ 572089 h 2453"/>
              <a:gd name="T64" fmla="*/ 40872 w 2451"/>
              <a:gd name="T65" fmla="*/ 616178 h 2453"/>
              <a:gd name="T66" fmla="*/ 63070 w 2451"/>
              <a:gd name="T67" fmla="*/ 657797 h 2453"/>
              <a:gd name="T68" fmla="*/ 89848 w 2451"/>
              <a:gd name="T69" fmla="*/ 696947 h 2453"/>
              <a:gd name="T70" fmla="*/ 120855 w 2451"/>
              <a:gd name="T71" fmla="*/ 732571 h 2453"/>
              <a:gd name="T72" fmla="*/ 155737 w 2451"/>
              <a:gd name="T73" fmla="*/ 765019 h 2453"/>
              <a:gd name="T74" fmla="*/ 193438 w 2451"/>
              <a:gd name="T75" fmla="*/ 793589 h 2453"/>
              <a:gd name="T76" fmla="*/ 234310 w 2451"/>
              <a:gd name="T77" fmla="*/ 817220 h 2453"/>
              <a:gd name="T78" fmla="*/ 277649 w 2451"/>
              <a:gd name="T79" fmla="*/ 836619 h 2453"/>
              <a:gd name="T80" fmla="*/ 322397 w 2451"/>
              <a:gd name="T81" fmla="*/ 851080 h 2453"/>
              <a:gd name="T82" fmla="*/ 368906 w 2451"/>
              <a:gd name="T83" fmla="*/ 860250 h 2453"/>
              <a:gd name="T84" fmla="*/ 415768 w 2451"/>
              <a:gd name="T85" fmla="*/ 864835 h 2453"/>
              <a:gd name="T86" fmla="*/ 462983 w 2451"/>
              <a:gd name="T87" fmla="*/ 864130 h 2453"/>
              <a:gd name="T88" fmla="*/ 510197 w 2451"/>
              <a:gd name="T89" fmla="*/ 858134 h 2453"/>
              <a:gd name="T90" fmla="*/ 556002 w 2451"/>
              <a:gd name="T91" fmla="*/ 846847 h 2453"/>
              <a:gd name="T92" fmla="*/ 600750 w 2451"/>
              <a:gd name="T93" fmla="*/ 830623 h 2453"/>
              <a:gd name="T94" fmla="*/ 643031 w 2451"/>
              <a:gd name="T95" fmla="*/ 809813 h 2453"/>
              <a:gd name="T96" fmla="*/ 683199 w 2451"/>
              <a:gd name="T97" fmla="*/ 784418 h 2453"/>
              <a:gd name="T98" fmla="*/ 719843 w 2451"/>
              <a:gd name="T99" fmla="*/ 754791 h 2453"/>
              <a:gd name="T100" fmla="*/ 753668 w 2451"/>
              <a:gd name="T101" fmla="*/ 720931 h 2453"/>
              <a:gd name="T102" fmla="*/ 782560 w 2451"/>
              <a:gd name="T103" fmla="*/ 684250 h 2453"/>
              <a:gd name="T104" fmla="*/ 808282 w 2451"/>
              <a:gd name="T105" fmla="*/ 644041 h 2453"/>
              <a:gd name="T106" fmla="*/ 829070 w 2451"/>
              <a:gd name="T107" fmla="*/ 601717 h 2453"/>
              <a:gd name="T108" fmla="*/ 844926 w 2451"/>
              <a:gd name="T109" fmla="*/ 557276 h 2453"/>
              <a:gd name="T110" fmla="*/ 856201 w 2451"/>
              <a:gd name="T111" fmla="*/ 511424 h 2453"/>
              <a:gd name="T112" fmla="*/ 862191 w 2451"/>
              <a:gd name="T113" fmla="*/ 464161 h 2453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2451" h="2453">
                <a:moveTo>
                  <a:pt x="2451" y="1226"/>
                </a:moveTo>
                <a:lnTo>
                  <a:pt x="2450" y="1182"/>
                </a:lnTo>
                <a:lnTo>
                  <a:pt x="2447" y="1137"/>
                </a:lnTo>
                <a:lnTo>
                  <a:pt x="2444" y="1092"/>
                </a:lnTo>
                <a:lnTo>
                  <a:pt x="2438" y="1048"/>
                </a:lnTo>
                <a:lnTo>
                  <a:pt x="2430" y="1003"/>
                </a:lnTo>
                <a:lnTo>
                  <a:pt x="2421" y="959"/>
                </a:lnTo>
                <a:lnTo>
                  <a:pt x="2411" y="916"/>
                </a:lnTo>
                <a:lnTo>
                  <a:pt x="2398" y="873"/>
                </a:lnTo>
                <a:lnTo>
                  <a:pt x="2385" y="831"/>
                </a:lnTo>
                <a:lnTo>
                  <a:pt x="2370" y="788"/>
                </a:lnTo>
                <a:lnTo>
                  <a:pt x="2353" y="747"/>
                </a:lnTo>
                <a:lnTo>
                  <a:pt x="2335" y="706"/>
                </a:lnTo>
                <a:lnTo>
                  <a:pt x="2316" y="665"/>
                </a:lnTo>
                <a:lnTo>
                  <a:pt x="2294" y="627"/>
                </a:lnTo>
                <a:lnTo>
                  <a:pt x="2271" y="588"/>
                </a:lnTo>
                <a:lnTo>
                  <a:pt x="2248" y="549"/>
                </a:lnTo>
                <a:lnTo>
                  <a:pt x="2221" y="513"/>
                </a:lnTo>
                <a:lnTo>
                  <a:pt x="2195" y="477"/>
                </a:lnTo>
                <a:lnTo>
                  <a:pt x="2167" y="442"/>
                </a:lnTo>
                <a:lnTo>
                  <a:pt x="2139" y="407"/>
                </a:lnTo>
                <a:lnTo>
                  <a:pt x="2108" y="375"/>
                </a:lnTo>
                <a:lnTo>
                  <a:pt x="2076" y="344"/>
                </a:lnTo>
                <a:lnTo>
                  <a:pt x="2043" y="313"/>
                </a:lnTo>
                <a:lnTo>
                  <a:pt x="2009" y="284"/>
                </a:lnTo>
                <a:lnTo>
                  <a:pt x="1974" y="255"/>
                </a:lnTo>
                <a:lnTo>
                  <a:pt x="1939" y="229"/>
                </a:lnTo>
                <a:lnTo>
                  <a:pt x="1901" y="203"/>
                </a:lnTo>
                <a:lnTo>
                  <a:pt x="1864" y="179"/>
                </a:lnTo>
                <a:lnTo>
                  <a:pt x="1825" y="157"/>
                </a:lnTo>
                <a:lnTo>
                  <a:pt x="1786" y="136"/>
                </a:lnTo>
                <a:lnTo>
                  <a:pt x="1746" y="116"/>
                </a:lnTo>
                <a:lnTo>
                  <a:pt x="1705" y="98"/>
                </a:lnTo>
                <a:lnTo>
                  <a:pt x="1663" y="81"/>
                </a:lnTo>
                <a:lnTo>
                  <a:pt x="1621" y="66"/>
                </a:lnTo>
                <a:lnTo>
                  <a:pt x="1578" y="52"/>
                </a:lnTo>
                <a:lnTo>
                  <a:pt x="1536" y="40"/>
                </a:lnTo>
                <a:lnTo>
                  <a:pt x="1492" y="29"/>
                </a:lnTo>
                <a:lnTo>
                  <a:pt x="1448" y="20"/>
                </a:lnTo>
                <a:lnTo>
                  <a:pt x="1404" y="12"/>
                </a:lnTo>
                <a:lnTo>
                  <a:pt x="1360" y="7"/>
                </a:lnTo>
                <a:lnTo>
                  <a:pt x="1314" y="3"/>
                </a:lnTo>
                <a:lnTo>
                  <a:pt x="1270" y="1"/>
                </a:lnTo>
                <a:lnTo>
                  <a:pt x="1225" y="0"/>
                </a:lnTo>
                <a:lnTo>
                  <a:pt x="1180" y="1"/>
                </a:lnTo>
                <a:lnTo>
                  <a:pt x="1136" y="3"/>
                </a:lnTo>
                <a:lnTo>
                  <a:pt x="1091" y="7"/>
                </a:lnTo>
                <a:lnTo>
                  <a:pt x="1047" y="12"/>
                </a:lnTo>
                <a:lnTo>
                  <a:pt x="1002" y="20"/>
                </a:lnTo>
                <a:lnTo>
                  <a:pt x="959" y="29"/>
                </a:lnTo>
                <a:lnTo>
                  <a:pt x="915" y="40"/>
                </a:lnTo>
                <a:lnTo>
                  <a:pt x="872" y="52"/>
                </a:lnTo>
                <a:lnTo>
                  <a:pt x="830" y="66"/>
                </a:lnTo>
                <a:lnTo>
                  <a:pt x="788" y="81"/>
                </a:lnTo>
                <a:lnTo>
                  <a:pt x="746" y="98"/>
                </a:lnTo>
                <a:lnTo>
                  <a:pt x="705" y="116"/>
                </a:lnTo>
                <a:lnTo>
                  <a:pt x="665" y="136"/>
                </a:lnTo>
                <a:lnTo>
                  <a:pt x="625" y="157"/>
                </a:lnTo>
                <a:lnTo>
                  <a:pt x="587" y="179"/>
                </a:lnTo>
                <a:lnTo>
                  <a:pt x="549" y="203"/>
                </a:lnTo>
                <a:lnTo>
                  <a:pt x="512" y="229"/>
                </a:lnTo>
                <a:lnTo>
                  <a:pt x="477" y="255"/>
                </a:lnTo>
                <a:lnTo>
                  <a:pt x="442" y="284"/>
                </a:lnTo>
                <a:lnTo>
                  <a:pt x="407" y="313"/>
                </a:lnTo>
                <a:lnTo>
                  <a:pt x="375" y="344"/>
                </a:lnTo>
                <a:lnTo>
                  <a:pt x="343" y="375"/>
                </a:lnTo>
                <a:lnTo>
                  <a:pt x="312" y="407"/>
                </a:lnTo>
                <a:lnTo>
                  <a:pt x="284" y="442"/>
                </a:lnTo>
                <a:lnTo>
                  <a:pt x="255" y="477"/>
                </a:lnTo>
                <a:lnTo>
                  <a:pt x="228" y="513"/>
                </a:lnTo>
                <a:lnTo>
                  <a:pt x="203" y="549"/>
                </a:lnTo>
                <a:lnTo>
                  <a:pt x="179" y="588"/>
                </a:lnTo>
                <a:lnTo>
                  <a:pt x="157" y="627"/>
                </a:lnTo>
                <a:lnTo>
                  <a:pt x="135" y="665"/>
                </a:lnTo>
                <a:lnTo>
                  <a:pt x="116" y="706"/>
                </a:lnTo>
                <a:lnTo>
                  <a:pt x="98" y="747"/>
                </a:lnTo>
                <a:lnTo>
                  <a:pt x="81" y="788"/>
                </a:lnTo>
                <a:lnTo>
                  <a:pt x="66" y="831"/>
                </a:lnTo>
                <a:lnTo>
                  <a:pt x="52" y="873"/>
                </a:lnTo>
                <a:lnTo>
                  <a:pt x="40" y="916"/>
                </a:lnTo>
                <a:lnTo>
                  <a:pt x="29" y="959"/>
                </a:lnTo>
                <a:lnTo>
                  <a:pt x="20" y="1003"/>
                </a:lnTo>
                <a:lnTo>
                  <a:pt x="12" y="1048"/>
                </a:lnTo>
                <a:lnTo>
                  <a:pt x="7" y="1092"/>
                </a:lnTo>
                <a:lnTo>
                  <a:pt x="3" y="1137"/>
                </a:lnTo>
                <a:lnTo>
                  <a:pt x="0" y="1182"/>
                </a:lnTo>
                <a:lnTo>
                  <a:pt x="0" y="1226"/>
                </a:lnTo>
                <a:lnTo>
                  <a:pt x="0" y="1271"/>
                </a:lnTo>
                <a:lnTo>
                  <a:pt x="3" y="1316"/>
                </a:lnTo>
                <a:lnTo>
                  <a:pt x="7" y="1361"/>
                </a:lnTo>
                <a:lnTo>
                  <a:pt x="12" y="1405"/>
                </a:lnTo>
                <a:lnTo>
                  <a:pt x="20" y="1450"/>
                </a:lnTo>
                <a:lnTo>
                  <a:pt x="29" y="1493"/>
                </a:lnTo>
                <a:lnTo>
                  <a:pt x="40" y="1537"/>
                </a:lnTo>
                <a:lnTo>
                  <a:pt x="52" y="1580"/>
                </a:lnTo>
                <a:lnTo>
                  <a:pt x="66" y="1622"/>
                </a:lnTo>
                <a:lnTo>
                  <a:pt x="81" y="1664"/>
                </a:lnTo>
                <a:lnTo>
                  <a:pt x="98" y="1706"/>
                </a:lnTo>
                <a:lnTo>
                  <a:pt x="116" y="1747"/>
                </a:lnTo>
                <a:lnTo>
                  <a:pt x="135" y="1787"/>
                </a:lnTo>
                <a:lnTo>
                  <a:pt x="157" y="1826"/>
                </a:lnTo>
                <a:lnTo>
                  <a:pt x="179" y="1865"/>
                </a:lnTo>
                <a:lnTo>
                  <a:pt x="203" y="1904"/>
                </a:lnTo>
                <a:lnTo>
                  <a:pt x="228" y="1940"/>
                </a:lnTo>
                <a:lnTo>
                  <a:pt x="255" y="1976"/>
                </a:lnTo>
                <a:lnTo>
                  <a:pt x="284" y="2011"/>
                </a:lnTo>
                <a:lnTo>
                  <a:pt x="312" y="2044"/>
                </a:lnTo>
                <a:lnTo>
                  <a:pt x="343" y="2077"/>
                </a:lnTo>
                <a:lnTo>
                  <a:pt x="375" y="2109"/>
                </a:lnTo>
                <a:lnTo>
                  <a:pt x="407" y="2140"/>
                </a:lnTo>
                <a:lnTo>
                  <a:pt x="442" y="2169"/>
                </a:lnTo>
                <a:lnTo>
                  <a:pt x="477" y="2198"/>
                </a:lnTo>
                <a:lnTo>
                  <a:pt x="512" y="2224"/>
                </a:lnTo>
                <a:lnTo>
                  <a:pt x="549" y="2250"/>
                </a:lnTo>
                <a:lnTo>
                  <a:pt x="587" y="2274"/>
                </a:lnTo>
                <a:lnTo>
                  <a:pt x="625" y="2296"/>
                </a:lnTo>
                <a:lnTo>
                  <a:pt x="665" y="2317"/>
                </a:lnTo>
                <a:lnTo>
                  <a:pt x="705" y="2337"/>
                </a:lnTo>
                <a:lnTo>
                  <a:pt x="746" y="2355"/>
                </a:lnTo>
                <a:lnTo>
                  <a:pt x="788" y="2372"/>
                </a:lnTo>
                <a:lnTo>
                  <a:pt x="830" y="2387"/>
                </a:lnTo>
                <a:lnTo>
                  <a:pt x="872" y="2401"/>
                </a:lnTo>
                <a:lnTo>
                  <a:pt x="915" y="2413"/>
                </a:lnTo>
                <a:lnTo>
                  <a:pt x="959" y="2423"/>
                </a:lnTo>
                <a:lnTo>
                  <a:pt x="1002" y="2433"/>
                </a:lnTo>
                <a:lnTo>
                  <a:pt x="1047" y="2439"/>
                </a:lnTo>
                <a:lnTo>
                  <a:pt x="1091" y="2445"/>
                </a:lnTo>
                <a:lnTo>
                  <a:pt x="1136" y="2450"/>
                </a:lnTo>
                <a:lnTo>
                  <a:pt x="1180" y="2452"/>
                </a:lnTo>
                <a:lnTo>
                  <a:pt x="1225" y="2453"/>
                </a:lnTo>
                <a:lnTo>
                  <a:pt x="1270" y="2452"/>
                </a:lnTo>
                <a:lnTo>
                  <a:pt x="1314" y="2450"/>
                </a:lnTo>
                <a:lnTo>
                  <a:pt x="1360" y="2445"/>
                </a:lnTo>
                <a:lnTo>
                  <a:pt x="1404" y="2439"/>
                </a:lnTo>
                <a:lnTo>
                  <a:pt x="1448" y="2433"/>
                </a:lnTo>
                <a:lnTo>
                  <a:pt x="1492" y="2423"/>
                </a:lnTo>
                <a:lnTo>
                  <a:pt x="1536" y="2413"/>
                </a:lnTo>
                <a:lnTo>
                  <a:pt x="1578" y="2401"/>
                </a:lnTo>
                <a:lnTo>
                  <a:pt x="1621" y="2387"/>
                </a:lnTo>
                <a:lnTo>
                  <a:pt x="1663" y="2372"/>
                </a:lnTo>
                <a:lnTo>
                  <a:pt x="1705" y="2355"/>
                </a:lnTo>
                <a:lnTo>
                  <a:pt x="1746" y="2337"/>
                </a:lnTo>
                <a:lnTo>
                  <a:pt x="1786" y="2317"/>
                </a:lnTo>
                <a:lnTo>
                  <a:pt x="1825" y="2296"/>
                </a:lnTo>
                <a:lnTo>
                  <a:pt x="1864" y="2274"/>
                </a:lnTo>
                <a:lnTo>
                  <a:pt x="1901" y="2250"/>
                </a:lnTo>
                <a:lnTo>
                  <a:pt x="1939" y="2224"/>
                </a:lnTo>
                <a:lnTo>
                  <a:pt x="1974" y="2198"/>
                </a:lnTo>
                <a:lnTo>
                  <a:pt x="2009" y="2169"/>
                </a:lnTo>
                <a:lnTo>
                  <a:pt x="2043" y="2140"/>
                </a:lnTo>
                <a:lnTo>
                  <a:pt x="2076" y="2109"/>
                </a:lnTo>
                <a:lnTo>
                  <a:pt x="2108" y="2077"/>
                </a:lnTo>
                <a:lnTo>
                  <a:pt x="2139" y="2044"/>
                </a:lnTo>
                <a:lnTo>
                  <a:pt x="2167" y="2011"/>
                </a:lnTo>
                <a:lnTo>
                  <a:pt x="2195" y="1976"/>
                </a:lnTo>
                <a:lnTo>
                  <a:pt x="2221" y="1940"/>
                </a:lnTo>
                <a:lnTo>
                  <a:pt x="2248" y="1904"/>
                </a:lnTo>
                <a:lnTo>
                  <a:pt x="2271" y="1865"/>
                </a:lnTo>
                <a:lnTo>
                  <a:pt x="2294" y="1826"/>
                </a:lnTo>
                <a:lnTo>
                  <a:pt x="2316" y="1787"/>
                </a:lnTo>
                <a:lnTo>
                  <a:pt x="2335" y="1747"/>
                </a:lnTo>
                <a:lnTo>
                  <a:pt x="2353" y="1706"/>
                </a:lnTo>
                <a:lnTo>
                  <a:pt x="2370" y="1664"/>
                </a:lnTo>
                <a:lnTo>
                  <a:pt x="2385" y="1622"/>
                </a:lnTo>
                <a:lnTo>
                  <a:pt x="2398" y="1580"/>
                </a:lnTo>
                <a:lnTo>
                  <a:pt x="2411" y="1537"/>
                </a:lnTo>
                <a:lnTo>
                  <a:pt x="2421" y="1493"/>
                </a:lnTo>
                <a:lnTo>
                  <a:pt x="2430" y="1450"/>
                </a:lnTo>
                <a:lnTo>
                  <a:pt x="2438" y="1405"/>
                </a:lnTo>
                <a:lnTo>
                  <a:pt x="2444" y="1361"/>
                </a:lnTo>
                <a:lnTo>
                  <a:pt x="2447" y="1316"/>
                </a:lnTo>
                <a:lnTo>
                  <a:pt x="2450" y="1271"/>
                </a:lnTo>
                <a:lnTo>
                  <a:pt x="2451" y="1226"/>
                </a:lnTo>
                <a:close/>
              </a:path>
            </a:pathLst>
          </a:custGeom>
          <a:noFill/>
          <a:ln w="3810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48" name="Freeform 25"/>
          <p:cNvSpPr>
            <a:spLocks/>
          </p:cNvSpPr>
          <p:nvPr/>
        </p:nvSpPr>
        <p:spPr bwMode="auto">
          <a:xfrm>
            <a:off x="6858000" y="2128838"/>
            <a:ext cx="658813" cy="658812"/>
          </a:xfrm>
          <a:custGeom>
            <a:avLst/>
            <a:gdLst>
              <a:gd name="T0" fmla="*/ 657754 w 1867"/>
              <a:gd name="T1" fmla="*/ 301735 h 1869"/>
              <a:gd name="T2" fmla="*/ 651756 w 1867"/>
              <a:gd name="T3" fmla="*/ 260141 h 1869"/>
              <a:gd name="T4" fmla="*/ 640111 w 1867"/>
              <a:gd name="T5" fmla="*/ 219604 h 1869"/>
              <a:gd name="T6" fmla="*/ 623526 w 1867"/>
              <a:gd name="T7" fmla="*/ 181182 h 1869"/>
              <a:gd name="T8" fmla="*/ 602353 w 1867"/>
              <a:gd name="T9" fmla="*/ 144875 h 1869"/>
              <a:gd name="T10" fmla="*/ 576594 w 1867"/>
              <a:gd name="T11" fmla="*/ 111388 h 1869"/>
              <a:gd name="T12" fmla="*/ 546952 w 1867"/>
              <a:gd name="T13" fmla="*/ 81779 h 1869"/>
              <a:gd name="T14" fmla="*/ 513782 w 1867"/>
              <a:gd name="T15" fmla="*/ 56399 h 1869"/>
              <a:gd name="T16" fmla="*/ 477789 w 1867"/>
              <a:gd name="T17" fmla="*/ 35249 h 1869"/>
              <a:gd name="T18" fmla="*/ 439326 w 1867"/>
              <a:gd name="T19" fmla="*/ 18682 h 1869"/>
              <a:gd name="T20" fmla="*/ 398746 w 1867"/>
              <a:gd name="T21" fmla="*/ 7050 h 1869"/>
              <a:gd name="T22" fmla="*/ 357107 w 1867"/>
              <a:gd name="T23" fmla="*/ 1057 h 1869"/>
              <a:gd name="T24" fmla="*/ 315468 w 1867"/>
              <a:gd name="T25" fmla="*/ 352 h 1869"/>
              <a:gd name="T26" fmla="*/ 273476 w 1867"/>
              <a:gd name="T27" fmla="*/ 4582 h 1869"/>
              <a:gd name="T28" fmla="*/ 232543 w 1867"/>
              <a:gd name="T29" fmla="*/ 14452 h 1869"/>
              <a:gd name="T30" fmla="*/ 193374 w 1867"/>
              <a:gd name="T31" fmla="*/ 29257 h 1869"/>
              <a:gd name="T32" fmla="*/ 156675 w 1867"/>
              <a:gd name="T33" fmla="*/ 48644 h 1869"/>
              <a:gd name="T34" fmla="*/ 122094 w 1867"/>
              <a:gd name="T35" fmla="*/ 72966 h 1869"/>
              <a:gd name="T36" fmla="*/ 91041 w 1867"/>
              <a:gd name="T37" fmla="*/ 101518 h 1869"/>
              <a:gd name="T38" fmla="*/ 64223 w 1867"/>
              <a:gd name="T39" fmla="*/ 133595 h 1869"/>
              <a:gd name="T40" fmla="*/ 41639 w 1867"/>
              <a:gd name="T41" fmla="*/ 168845 h 1869"/>
              <a:gd name="T42" fmla="*/ 23642 w 1867"/>
              <a:gd name="T43" fmla="*/ 206209 h 1869"/>
              <a:gd name="T44" fmla="*/ 10233 w 1867"/>
              <a:gd name="T45" fmla="*/ 246394 h 1869"/>
              <a:gd name="T46" fmla="*/ 2117 w 1867"/>
              <a:gd name="T47" fmla="*/ 287635 h 1869"/>
              <a:gd name="T48" fmla="*/ 0 w 1867"/>
              <a:gd name="T49" fmla="*/ 329230 h 1869"/>
              <a:gd name="T50" fmla="*/ 2117 w 1867"/>
              <a:gd name="T51" fmla="*/ 371177 h 1869"/>
              <a:gd name="T52" fmla="*/ 10233 w 1867"/>
              <a:gd name="T53" fmla="*/ 412418 h 1869"/>
              <a:gd name="T54" fmla="*/ 23642 w 1867"/>
              <a:gd name="T55" fmla="*/ 451898 h 1869"/>
              <a:gd name="T56" fmla="*/ 41639 w 1867"/>
              <a:gd name="T57" fmla="*/ 489967 h 1869"/>
              <a:gd name="T58" fmla="*/ 64223 w 1867"/>
              <a:gd name="T59" fmla="*/ 525217 h 1869"/>
              <a:gd name="T60" fmla="*/ 91041 w 1867"/>
              <a:gd name="T61" fmla="*/ 557294 h 1869"/>
              <a:gd name="T62" fmla="*/ 122094 w 1867"/>
              <a:gd name="T63" fmla="*/ 585846 h 1869"/>
              <a:gd name="T64" fmla="*/ 156675 w 1867"/>
              <a:gd name="T65" fmla="*/ 610168 h 1869"/>
              <a:gd name="T66" fmla="*/ 193374 w 1867"/>
              <a:gd name="T67" fmla="*/ 629555 h 1869"/>
              <a:gd name="T68" fmla="*/ 232543 w 1867"/>
              <a:gd name="T69" fmla="*/ 644360 h 1869"/>
              <a:gd name="T70" fmla="*/ 273476 w 1867"/>
              <a:gd name="T71" fmla="*/ 654230 h 1869"/>
              <a:gd name="T72" fmla="*/ 315468 w 1867"/>
              <a:gd name="T73" fmla="*/ 658460 h 1869"/>
              <a:gd name="T74" fmla="*/ 357107 w 1867"/>
              <a:gd name="T75" fmla="*/ 657755 h 1869"/>
              <a:gd name="T76" fmla="*/ 398746 w 1867"/>
              <a:gd name="T77" fmla="*/ 651410 h 1869"/>
              <a:gd name="T78" fmla="*/ 439326 w 1867"/>
              <a:gd name="T79" fmla="*/ 640130 h 1869"/>
              <a:gd name="T80" fmla="*/ 477789 w 1867"/>
              <a:gd name="T81" fmla="*/ 623563 h 1869"/>
              <a:gd name="T82" fmla="*/ 513782 w 1867"/>
              <a:gd name="T83" fmla="*/ 602413 h 1869"/>
              <a:gd name="T84" fmla="*/ 546952 w 1867"/>
              <a:gd name="T85" fmla="*/ 577033 h 1869"/>
              <a:gd name="T86" fmla="*/ 576594 w 1867"/>
              <a:gd name="T87" fmla="*/ 546719 h 1869"/>
              <a:gd name="T88" fmla="*/ 602353 w 1867"/>
              <a:gd name="T89" fmla="*/ 513937 h 1869"/>
              <a:gd name="T90" fmla="*/ 623526 w 1867"/>
              <a:gd name="T91" fmla="*/ 477630 h 1869"/>
              <a:gd name="T92" fmla="*/ 640111 w 1867"/>
              <a:gd name="T93" fmla="*/ 439208 h 1869"/>
              <a:gd name="T94" fmla="*/ 651756 w 1867"/>
              <a:gd name="T95" fmla="*/ 398671 h 1869"/>
              <a:gd name="T96" fmla="*/ 657754 w 1867"/>
              <a:gd name="T97" fmla="*/ 357077 h 1869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1867" h="1869">
                <a:moveTo>
                  <a:pt x="1867" y="934"/>
                </a:moveTo>
                <a:lnTo>
                  <a:pt x="1867" y="894"/>
                </a:lnTo>
                <a:lnTo>
                  <a:pt x="1864" y="856"/>
                </a:lnTo>
                <a:lnTo>
                  <a:pt x="1860" y="816"/>
                </a:lnTo>
                <a:lnTo>
                  <a:pt x="1854" y="776"/>
                </a:lnTo>
                <a:lnTo>
                  <a:pt x="1847" y="738"/>
                </a:lnTo>
                <a:lnTo>
                  <a:pt x="1837" y="699"/>
                </a:lnTo>
                <a:lnTo>
                  <a:pt x="1826" y="660"/>
                </a:lnTo>
                <a:lnTo>
                  <a:pt x="1814" y="623"/>
                </a:lnTo>
                <a:lnTo>
                  <a:pt x="1800" y="585"/>
                </a:lnTo>
                <a:lnTo>
                  <a:pt x="1784" y="549"/>
                </a:lnTo>
                <a:lnTo>
                  <a:pt x="1767" y="514"/>
                </a:lnTo>
                <a:lnTo>
                  <a:pt x="1749" y="479"/>
                </a:lnTo>
                <a:lnTo>
                  <a:pt x="1728" y="445"/>
                </a:lnTo>
                <a:lnTo>
                  <a:pt x="1707" y="411"/>
                </a:lnTo>
                <a:lnTo>
                  <a:pt x="1684" y="379"/>
                </a:lnTo>
                <a:lnTo>
                  <a:pt x="1660" y="347"/>
                </a:lnTo>
                <a:lnTo>
                  <a:pt x="1634" y="316"/>
                </a:lnTo>
                <a:lnTo>
                  <a:pt x="1608" y="288"/>
                </a:lnTo>
                <a:lnTo>
                  <a:pt x="1580" y="260"/>
                </a:lnTo>
                <a:lnTo>
                  <a:pt x="1550" y="232"/>
                </a:lnTo>
                <a:lnTo>
                  <a:pt x="1520" y="207"/>
                </a:lnTo>
                <a:lnTo>
                  <a:pt x="1489" y="182"/>
                </a:lnTo>
                <a:lnTo>
                  <a:pt x="1456" y="160"/>
                </a:lnTo>
                <a:lnTo>
                  <a:pt x="1423" y="138"/>
                </a:lnTo>
                <a:lnTo>
                  <a:pt x="1389" y="118"/>
                </a:lnTo>
                <a:lnTo>
                  <a:pt x="1354" y="100"/>
                </a:lnTo>
                <a:lnTo>
                  <a:pt x="1318" y="83"/>
                </a:lnTo>
                <a:lnTo>
                  <a:pt x="1281" y="67"/>
                </a:lnTo>
                <a:lnTo>
                  <a:pt x="1245" y="53"/>
                </a:lnTo>
                <a:lnTo>
                  <a:pt x="1206" y="41"/>
                </a:lnTo>
                <a:lnTo>
                  <a:pt x="1169" y="29"/>
                </a:lnTo>
                <a:lnTo>
                  <a:pt x="1130" y="20"/>
                </a:lnTo>
                <a:lnTo>
                  <a:pt x="1092" y="13"/>
                </a:lnTo>
                <a:lnTo>
                  <a:pt x="1052" y="8"/>
                </a:lnTo>
                <a:lnTo>
                  <a:pt x="1012" y="3"/>
                </a:lnTo>
                <a:lnTo>
                  <a:pt x="972" y="1"/>
                </a:lnTo>
                <a:lnTo>
                  <a:pt x="933" y="0"/>
                </a:lnTo>
                <a:lnTo>
                  <a:pt x="894" y="1"/>
                </a:lnTo>
                <a:lnTo>
                  <a:pt x="854" y="3"/>
                </a:lnTo>
                <a:lnTo>
                  <a:pt x="815" y="8"/>
                </a:lnTo>
                <a:lnTo>
                  <a:pt x="775" y="13"/>
                </a:lnTo>
                <a:lnTo>
                  <a:pt x="736" y="20"/>
                </a:lnTo>
                <a:lnTo>
                  <a:pt x="698" y="29"/>
                </a:lnTo>
                <a:lnTo>
                  <a:pt x="659" y="41"/>
                </a:lnTo>
                <a:lnTo>
                  <a:pt x="622" y="53"/>
                </a:lnTo>
                <a:lnTo>
                  <a:pt x="585" y="67"/>
                </a:lnTo>
                <a:lnTo>
                  <a:pt x="548" y="83"/>
                </a:lnTo>
                <a:lnTo>
                  <a:pt x="513" y="100"/>
                </a:lnTo>
                <a:lnTo>
                  <a:pt x="478" y="118"/>
                </a:lnTo>
                <a:lnTo>
                  <a:pt x="444" y="138"/>
                </a:lnTo>
                <a:lnTo>
                  <a:pt x="411" y="160"/>
                </a:lnTo>
                <a:lnTo>
                  <a:pt x="378" y="182"/>
                </a:lnTo>
                <a:lnTo>
                  <a:pt x="346" y="207"/>
                </a:lnTo>
                <a:lnTo>
                  <a:pt x="316" y="232"/>
                </a:lnTo>
                <a:lnTo>
                  <a:pt x="287" y="260"/>
                </a:lnTo>
                <a:lnTo>
                  <a:pt x="258" y="288"/>
                </a:lnTo>
                <a:lnTo>
                  <a:pt x="232" y="316"/>
                </a:lnTo>
                <a:lnTo>
                  <a:pt x="206" y="347"/>
                </a:lnTo>
                <a:lnTo>
                  <a:pt x="182" y="379"/>
                </a:lnTo>
                <a:lnTo>
                  <a:pt x="160" y="411"/>
                </a:lnTo>
                <a:lnTo>
                  <a:pt x="138" y="445"/>
                </a:lnTo>
                <a:lnTo>
                  <a:pt x="118" y="479"/>
                </a:lnTo>
                <a:lnTo>
                  <a:pt x="100" y="514"/>
                </a:lnTo>
                <a:lnTo>
                  <a:pt x="83" y="549"/>
                </a:lnTo>
                <a:lnTo>
                  <a:pt x="67" y="585"/>
                </a:lnTo>
                <a:lnTo>
                  <a:pt x="53" y="623"/>
                </a:lnTo>
                <a:lnTo>
                  <a:pt x="41" y="660"/>
                </a:lnTo>
                <a:lnTo>
                  <a:pt x="29" y="699"/>
                </a:lnTo>
                <a:lnTo>
                  <a:pt x="20" y="738"/>
                </a:lnTo>
                <a:lnTo>
                  <a:pt x="12" y="776"/>
                </a:lnTo>
                <a:lnTo>
                  <a:pt x="6" y="816"/>
                </a:lnTo>
                <a:lnTo>
                  <a:pt x="2" y="856"/>
                </a:lnTo>
                <a:lnTo>
                  <a:pt x="0" y="894"/>
                </a:lnTo>
                <a:lnTo>
                  <a:pt x="0" y="934"/>
                </a:lnTo>
                <a:lnTo>
                  <a:pt x="0" y="974"/>
                </a:lnTo>
                <a:lnTo>
                  <a:pt x="2" y="1013"/>
                </a:lnTo>
                <a:lnTo>
                  <a:pt x="6" y="1053"/>
                </a:lnTo>
                <a:lnTo>
                  <a:pt x="12" y="1093"/>
                </a:lnTo>
                <a:lnTo>
                  <a:pt x="20" y="1131"/>
                </a:lnTo>
                <a:lnTo>
                  <a:pt x="29" y="1170"/>
                </a:lnTo>
                <a:lnTo>
                  <a:pt x="41" y="1209"/>
                </a:lnTo>
                <a:lnTo>
                  <a:pt x="53" y="1246"/>
                </a:lnTo>
                <a:lnTo>
                  <a:pt x="67" y="1282"/>
                </a:lnTo>
                <a:lnTo>
                  <a:pt x="83" y="1320"/>
                </a:lnTo>
                <a:lnTo>
                  <a:pt x="100" y="1355"/>
                </a:lnTo>
                <a:lnTo>
                  <a:pt x="118" y="1390"/>
                </a:lnTo>
                <a:lnTo>
                  <a:pt x="138" y="1424"/>
                </a:lnTo>
                <a:lnTo>
                  <a:pt x="160" y="1458"/>
                </a:lnTo>
                <a:lnTo>
                  <a:pt x="182" y="1490"/>
                </a:lnTo>
                <a:lnTo>
                  <a:pt x="206" y="1522"/>
                </a:lnTo>
                <a:lnTo>
                  <a:pt x="232" y="1551"/>
                </a:lnTo>
                <a:lnTo>
                  <a:pt x="258" y="1581"/>
                </a:lnTo>
                <a:lnTo>
                  <a:pt x="287" y="1609"/>
                </a:lnTo>
                <a:lnTo>
                  <a:pt x="316" y="1637"/>
                </a:lnTo>
                <a:lnTo>
                  <a:pt x="346" y="1662"/>
                </a:lnTo>
                <a:lnTo>
                  <a:pt x="378" y="1686"/>
                </a:lnTo>
                <a:lnTo>
                  <a:pt x="411" y="1709"/>
                </a:lnTo>
                <a:lnTo>
                  <a:pt x="444" y="1731"/>
                </a:lnTo>
                <a:lnTo>
                  <a:pt x="478" y="1750"/>
                </a:lnTo>
                <a:lnTo>
                  <a:pt x="513" y="1769"/>
                </a:lnTo>
                <a:lnTo>
                  <a:pt x="548" y="1786"/>
                </a:lnTo>
                <a:lnTo>
                  <a:pt x="585" y="1802"/>
                </a:lnTo>
                <a:lnTo>
                  <a:pt x="622" y="1816"/>
                </a:lnTo>
                <a:lnTo>
                  <a:pt x="659" y="1828"/>
                </a:lnTo>
                <a:lnTo>
                  <a:pt x="698" y="1839"/>
                </a:lnTo>
                <a:lnTo>
                  <a:pt x="736" y="1848"/>
                </a:lnTo>
                <a:lnTo>
                  <a:pt x="775" y="1856"/>
                </a:lnTo>
                <a:lnTo>
                  <a:pt x="815" y="1861"/>
                </a:lnTo>
                <a:lnTo>
                  <a:pt x="854" y="1866"/>
                </a:lnTo>
                <a:lnTo>
                  <a:pt x="894" y="1868"/>
                </a:lnTo>
                <a:lnTo>
                  <a:pt x="933" y="1869"/>
                </a:lnTo>
                <a:lnTo>
                  <a:pt x="972" y="1868"/>
                </a:lnTo>
                <a:lnTo>
                  <a:pt x="1012" y="1866"/>
                </a:lnTo>
                <a:lnTo>
                  <a:pt x="1052" y="1861"/>
                </a:lnTo>
                <a:lnTo>
                  <a:pt x="1092" y="1856"/>
                </a:lnTo>
                <a:lnTo>
                  <a:pt x="1130" y="1848"/>
                </a:lnTo>
                <a:lnTo>
                  <a:pt x="1169" y="1839"/>
                </a:lnTo>
                <a:lnTo>
                  <a:pt x="1206" y="1828"/>
                </a:lnTo>
                <a:lnTo>
                  <a:pt x="1245" y="1816"/>
                </a:lnTo>
                <a:lnTo>
                  <a:pt x="1281" y="1802"/>
                </a:lnTo>
                <a:lnTo>
                  <a:pt x="1318" y="1786"/>
                </a:lnTo>
                <a:lnTo>
                  <a:pt x="1354" y="1769"/>
                </a:lnTo>
                <a:lnTo>
                  <a:pt x="1389" y="1750"/>
                </a:lnTo>
                <a:lnTo>
                  <a:pt x="1423" y="1731"/>
                </a:lnTo>
                <a:lnTo>
                  <a:pt x="1456" y="1709"/>
                </a:lnTo>
                <a:lnTo>
                  <a:pt x="1489" y="1686"/>
                </a:lnTo>
                <a:lnTo>
                  <a:pt x="1520" y="1662"/>
                </a:lnTo>
                <a:lnTo>
                  <a:pt x="1550" y="1637"/>
                </a:lnTo>
                <a:lnTo>
                  <a:pt x="1580" y="1609"/>
                </a:lnTo>
                <a:lnTo>
                  <a:pt x="1608" y="1581"/>
                </a:lnTo>
                <a:lnTo>
                  <a:pt x="1634" y="1551"/>
                </a:lnTo>
                <a:lnTo>
                  <a:pt x="1660" y="1522"/>
                </a:lnTo>
                <a:lnTo>
                  <a:pt x="1684" y="1490"/>
                </a:lnTo>
                <a:lnTo>
                  <a:pt x="1707" y="1458"/>
                </a:lnTo>
                <a:lnTo>
                  <a:pt x="1728" y="1424"/>
                </a:lnTo>
                <a:lnTo>
                  <a:pt x="1749" y="1390"/>
                </a:lnTo>
                <a:lnTo>
                  <a:pt x="1767" y="1355"/>
                </a:lnTo>
                <a:lnTo>
                  <a:pt x="1784" y="1320"/>
                </a:lnTo>
                <a:lnTo>
                  <a:pt x="1800" y="1282"/>
                </a:lnTo>
                <a:lnTo>
                  <a:pt x="1814" y="1246"/>
                </a:lnTo>
                <a:lnTo>
                  <a:pt x="1826" y="1209"/>
                </a:lnTo>
                <a:lnTo>
                  <a:pt x="1837" y="1170"/>
                </a:lnTo>
                <a:lnTo>
                  <a:pt x="1847" y="1131"/>
                </a:lnTo>
                <a:lnTo>
                  <a:pt x="1854" y="1093"/>
                </a:lnTo>
                <a:lnTo>
                  <a:pt x="1860" y="1053"/>
                </a:lnTo>
                <a:lnTo>
                  <a:pt x="1864" y="1013"/>
                </a:lnTo>
                <a:lnTo>
                  <a:pt x="1867" y="974"/>
                </a:lnTo>
                <a:lnTo>
                  <a:pt x="1867" y="934"/>
                </a:lnTo>
                <a:close/>
              </a:path>
            </a:pathLst>
          </a:custGeom>
          <a:noFill/>
          <a:ln w="3810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49" name="Freeform 26"/>
          <p:cNvSpPr>
            <a:spLocks/>
          </p:cNvSpPr>
          <p:nvPr/>
        </p:nvSpPr>
        <p:spPr bwMode="auto">
          <a:xfrm>
            <a:off x="1854200" y="1916113"/>
            <a:ext cx="1081088" cy="1082675"/>
          </a:xfrm>
          <a:custGeom>
            <a:avLst/>
            <a:gdLst>
              <a:gd name="T0" fmla="*/ 1078620 w 3066"/>
              <a:gd name="T1" fmla="*/ 488244 h 3069"/>
              <a:gd name="T2" fmla="*/ 1066984 w 3066"/>
              <a:gd name="T3" fmla="*/ 418042 h 3069"/>
              <a:gd name="T4" fmla="*/ 1046180 w 3066"/>
              <a:gd name="T5" fmla="*/ 350661 h 3069"/>
              <a:gd name="T6" fmla="*/ 1017266 w 3066"/>
              <a:gd name="T7" fmla="*/ 286103 h 3069"/>
              <a:gd name="T8" fmla="*/ 979890 w 3066"/>
              <a:gd name="T9" fmla="*/ 226131 h 3069"/>
              <a:gd name="T10" fmla="*/ 934757 w 3066"/>
              <a:gd name="T11" fmla="*/ 171097 h 3069"/>
              <a:gd name="T12" fmla="*/ 883276 w 3066"/>
              <a:gd name="T13" fmla="*/ 123119 h 3069"/>
              <a:gd name="T14" fmla="*/ 826154 w 3066"/>
              <a:gd name="T15" fmla="*/ 81844 h 3069"/>
              <a:gd name="T16" fmla="*/ 763743 w 3066"/>
              <a:gd name="T17" fmla="*/ 48331 h 3069"/>
              <a:gd name="T18" fmla="*/ 697101 w 3066"/>
              <a:gd name="T19" fmla="*/ 23283 h 3069"/>
              <a:gd name="T20" fmla="*/ 628343 w 3066"/>
              <a:gd name="T21" fmla="*/ 7408 h 3069"/>
              <a:gd name="T22" fmla="*/ 558174 w 3066"/>
              <a:gd name="T23" fmla="*/ 0 h 3069"/>
              <a:gd name="T24" fmla="*/ 487301 w 3066"/>
              <a:gd name="T25" fmla="*/ 2469 h 3069"/>
              <a:gd name="T26" fmla="*/ 417837 w 3066"/>
              <a:gd name="T27" fmla="*/ 14111 h 3069"/>
              <a:gd name="T28" fmla="*/ 350137 w 3066"/>
              <a:gd name="T29" fmla="*/ 34572 h 3069"/>
              <a:gd name="T30" fmla="*/ 285610 w 3066"/>
              <a:gd name="T31" fmla="*/ 63853 h 3069"/>
              <a:gd name="T32" fmla="*/ 225667 w 3066"/>
              <a:gd name="T33" fmla="*/ 101600 h 3069"/>
              <a:gd name="T34" fmla="*/ 170661 w 3066"/>
              <a:gd name="T35" fmla="*/ 146403 h 3069"/>
              <a:gd name="T36" fmla="*/ 122354 w 3066"/>
              <a:gd name="T37" fmla="*/ 197908 h 3069"/>
              <a:gd name="T38" fmla="*/ 81099 w 3066"/>
              <a:gd name="T39" fmla="*/ 255764 h 3069"/>
              <a:gd name="T40" fmla="*/ 47954 w 3066"/>
              <a:gd name="T41" fmla="*/ 318206 h 3069"/>
              <a:gd name="T42" fmla="*/ 23272 w 3066"/>
              <a:gd name="T43" fmla="*/ 384175 h 3069"/>
              <a:gd name="T44" fmla="*/ 7052 w 3066"/>
              <a:gd name="T45" fmla="*/ 452967 h 3069"/>
              <a:gd name="T46" fmla="*/ 0 w 3066"/>
              <a:gd name="T47" fmla="*/ 523522 h 3069"/>
              <a:gd name="T48" fmla="*/ 2468 w 3066"/>
              <a:gd name="T49" fmla="*/ 594431 h 3069"/>
              <a:gd name="T50" fmla="*/ 13752 w 3066"/>
              <a:gd name="T51" fmla="*/ 663928 h 3069"/>
              <a:gd name="T52" fmla="*/ 34203 w 3066"/>
              <a:gd name="T53" fmla="*/ 732014 h 3069"/>
              <a:gd name="T54" fmla="*/ 63469 w 3066"/>
              <a:gd name="T55" fmla="*/ 796572 h 3069"/>
              <a:gd name="T56" fmla="*/ 101198 w 3066"/>
              <a:gd name="T57" fmla="*/ 856544 h 3069"/>
              <a:gd name="T58" fmla="*/ 145979 w 3066"/>
              <a:gd name="T59" fmla="*/ 911225 h 3069"/>
              <a:gd name="T60" fmla="*/ 197459 w 3066"/>
              <a:gd name="T61" fmla="*/ 959556 h 3069"/>
              <a:gd name="T62" fmla="*/ 254934 w 3066"/>
              <a:gd name="T63" fmla="*/ 1000831 h 3069"/>
              <a:gd name="T64" fmla="*/ 317345 w 3066"/>
              <a:gd name="T65" fmla="*/ 1034344 h 3069"/>
              <a:gd name="T66" fmla="*/ 383282 w 3066"/>
              <a:gd name="T67" fmla="*/ 1059392 h 3069"/>
              <a:gd name="T68" fmla="*/ 452040 w 3066"/>
              <a:gd name="T69" fmla="*/ 1075267 h 3069"/>
              <a:gd name="T70" fmla="*/ 522561 w 3066"/>
              <a:gd name="T71" fmla="*/ 1081969 h 3069"/>
              <a:gd name="T72" fmla="*/ 593435 w 3066"/>
              <a:gd name="T73" fmla="*/ 1080206 h 3069"/>
              <a:gd name="T74" fmla="*/ 663251 w 3066"/>
              <a:gd name="T75" fmla="*/ 1068564 h 3069"/>
              <a:gd name="T76" fmla="*/ 730598 w 3066"/>
              <a:gd name="T77" fmla="*/ 1047750 h 3069"/>
              <a:gd name="T78" fmla="*/ 795125 w 3066"/>
              <a:gd name="T79" fmla="*/ 1018469 h 3069"/>
              <a:gd name="T80" fmla="*/ 855421 w 3066"/>
              <a:gd name="T81" fmla="*/ 981075 h 3069"/>
              <a:gd name="T82" fmla="*/ 910074 w 3066"/>
              <a:gd name="T83" fmla="*/ 936272 h 3069"/>
              <a:gd name="T84" fmla="*/ 958029 w 3066"/>
              <a:gd name="T85" fmla="*/ 884767 h 3069"/>
              <a:gd name="T86" fmla="*/ 999284 w 3066"/>
              <a:gd name="T87" fmla="*/ 826911 h 3069"/>
              <a:gd name="T88" fmla="*/ 1033134 w 3066"/>
              <a:gd name="T89" fmla="*/ 764469 h 3069"/>
              <a:gd name="T90" fmla="*/ 1057816 w 3066"/>
              <a:gd name="T91" fmla="*/ 698500 h 3069"/>
              <a:gd name="T92" fmla="*/ 1073683 w 3066"/>
              <a:gd name="T93" fmla="*/ 629708 h 3069"/>
              <a:gd name="T94" fmla="*/ 1080735 w 3066"/>
              <a:gd name="T95" fmla="*/ 559153 h 3069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3066" h="3069">
                <a:moveTo>
                  <a:pt x="3066" y="1534"/>
                </a:moveTo>
                <a:lnTo>
                  <a:pt x="3065" y="1484"/>
                </a:lnTo>
                <a:lnTo>
                  <a:pt x="3062" y="1434"/>
                </a:lnTo>
                <a:lnTo>
                  <a:pt x="3059" y="1384"/>
                </a:lnTo>
                <a:lnTo>
                  <a:pt x="3053" y="1334"/>
                </a:lnTo>
                <a:lnTo>
                  <a:pt x="3045" y="1284"/>
                </a:lnTo>
                <a:lnTo>
                  <a:pt x="3036" y="1235"/>
                </a:lnTo>
                <a:lnTo>
                  <a:pt x="3026" y="1185"/>
                </a:lnTo>
                <a:lnTo>
                  <a:pt x="3014" y="1138"/>
                </a:lnTo>
                <a:lnTo>
                  <a:pt x="3000" y="1089"/>
                </a:lnTo>
                <a:lnTo>
                  <a:pt x="2984" y="1041"/>
                </a:lnTo>
                <a:lnTo>
                  <a:pt x="2967" y="994"/>
                </a:lnTo>
                <a:lnTo>
                  <a:pt x="2949" y="947"/>
                </a:lnTo>
                <a:lnTo>
                  <a:pt x="2930" y="902"/>
                </a:lnTo>
                <a:lnTo>
                  <a:pt x="2908" y="856"/>
                </a:lnTo>
                <a:lnTo>
                  <a:pt x="2885" y="811"/>
                </a:lnTo>
                <a:lnTo>
                  <a:pt x="2860" y="768"/>
                </a:lnTo>
                <a:lnTo>
                  <a:pt x="2834" y="725"/>
                </a:lnTo>
                <a:lnTo>
                  <a:pt x="2807" y="681"/>
                </a:lnTo>
                <a:lnTo>
                  <a:pt x="2779" y="641"/>
                </a:lnTo>
                <a:lnTo>
                  <a:pt x="2749" y="601"/>
                </a:lnTo>
                <a:lnTo>
                  <a:pt x="2717" y="561"/>
                </a:lnTo>
                <a:lnTo>
                  <a:pt x="2685" y="522"/>
                </a:lnTo>
                <a:lnTo>
                  <a:pt x="2651" y="485"/>
                </a:lnTo>
                <a:lnTo>
                  <a:pt x="2616" y="450"/>
                </a:lnTo>
                <a:lnTo>
                  <a:pt x="2581" y="415"/>
                </a:lnTo>
                <a:lnTo>
                  <a:pt x="2544" y="381"/>
                </a:lnTo>
                <a:lnTo>
                  <a:pt x="2505" y="349"/>
                </a:lnTo>
                <a:lnTo>
                  <a:pt x="2466" y="317"/>
                </a:lnTo>
                <a:lnTo>
                  <a:pt x="2426" y="288"/>
                </a:lnTo>
                <a:lnTo>
                  <a:pt x="2385" y="259"/>
                </a:lnTo>
                <a:lnTo>
                  <a:pt x="2343" y="232"/>
                </a:lnTo>
                <a:lnTo>
                  <a:pt x="2300" y="206"/>
                </a:lnTo>
                <a:lnTo>
                  <a:pt x="2255" y="181"/>
                </a:lnTo>
                <a:lnTo>
                  <a:pt x="2211" y="158"/>
                </a:lnTo>
                <a:lnTo>
                  <a:pt x="2166" y="137"/>
                </a:lnTo>
                <a:lnTo>
                  <a:pt x="2119" y="117"/>
                </a:lnTo>
                <a:lnTo>
                  <a:pt x="2072" y="98"/>
                </a:lnTo>
                <a:lnTo>
                  <a:pt x="2026" y="81"/>
                </a:lnTo>
                <a:lnTo>
                  <a:pt x="1977" y="66"/>
                </a:lnTo>
                <a:lnTo>
                  <a:pt x="1929" y="53"/>
                </a:lnTo>
                <a:lnTo>
                  <a:pt x="1881" y="40"/>
                </a:lnTo>
                <a:lnTo>
                  <a:pt x="1832" y="30"/>
                </a:lnTo>
                <a:lnTo>
                  <a:pt x="1782" y="21"/>
                </a:lnTo>
                <a:lnTo>
                  <a:pt x="1733" y="13"/>
                </a:lnTo>
                <a:lnTo>
                  <a:pt x="1683" y="7"/>
                </a:lnTo>
                <a:lnTo>
                  <a:pt x="1633" y="4"/>
                </a:lnTo>
                <a:lnTo>
                  <a:pt x="1583" y="0"/>
                </a:lnTo>
                <a:lnTo>
                  <a:pt x="1532" y="0"/>
                </a:lnTo>
                <a:lnTo>
                  <a:pt x="1482" y="0"/>
                </a:lnTo>
                <a:lnTo>
                  <a:pt x="1432" y="4"/>
                </a:lnTo>
                <a:lnTo>
                  <a:pt x="1382" y="7"/>
                </a:lnTo>
                <a:lnTo>
                  <a:pt x="1332" y="13"/>
                </a:lnTo>
                <a:lnTo>
                  <a:pt x="1282" y="21"/>
                </a:lnTo>
                <a:lnTo>
                  <a:pt x="1234" y="30"/>
                </a:lnTo>
                <a:lnTo>
                  <a:pt x="1185" y="40"/>
                </a:lnTo>
                <a:lnTo>
                  <a:pt x="1136" y="53"/>
                </a:lnTo>
                <a:lnTo>
                  <a:pt x="1087" y="66"/>
                </a:lnTo>
                <a:lnTo>
                  <a:pt x="1040" y="81"/>
                </a:lnTo>
                <a:lnTo>
                  <a:pt x="993" y="98"/>
                </a:lnTo>
                <a:lnTo>
                  <a:pt x="946" y="117"/>
                </a:lnTo>
                <a:lnTo>
                  <a:pt x="900" y="137"/>
                </a:lnTo>
                <a:lnTo>
                  <a:pt x="854" y="158"/>
                </a:lnTo>
                <a:lnTo>
                  <a:pt x="810" y="181"/>
                </a:lnTo>
                <a:lnTo>
                  <a:pt x="766" y="206"/>
                </a:lnTo>
                <a:lnTo>
                  <a:pt x="723" y="232"/>
                </a:lnTo>
                <a:lnTo>
                  <a:pt x="681" y="259"/>
                </a:lnTo>
                <a:lnTo>
                  <a:pt x="640" y="288"/>
                </a:lnTo>
                <a:lnTo>
                  <a:pt x="599" y="317"/>
                </a:lnTo>
                <a:lnTo>
                  <a:pt x="560" y="349"/>
                </a:lnTo>
                <a:lnTo>
                  <a:pt x="522" y="381"/>
                </a:lnTo>
                <a:lnTo>
                  <a:pt x="484" y="415"/>
                </a:lnTo>
                <a:lnTo>
                  <a:pt x="448" y="450"/>
                </a:lnTo>
                <a:lnTo>
                  <a:pt x="414" y="485"/>
                </a:lnTo>
                <a:lnTo>
                  <a:pt x="380" y="522"/>
                </a:lnTo>
                <a:lnTo>
                  <a:pt x="347" y="561"/>
                </a:lnTo>
                <a:lnTo>
                  <a:pt x="316" y="601"/>
                </a:lnTo>
                <a:lnTo>
                  <a:pt x="287" y="641"/>
                </a:lnTo>
                <a:lnTo>
                  <a:pt x="257" y="681"/>
                </a:lnTo>
                <a:lnTo>
                  <a:pt x="230" y="725"/>
                </a:lnTo>
                <a:lnTo>
                  <a:pt x="205" y="768"/>
                </a:lnTo>
                <a:lnTo>
                  <a:pt x="180" y="811"/>
                </a:lnTo>
                <a:lnTo>
                  <a:pt x="158" y="856"/>
                </a:lnTo>
                <a:lnTo>
                  <a:pt x="136" y="902"/>
                </a:lnTo>
                <a:lnTo>
                  <a:pt x="117" y="947"/>
                </a:lnTo>
                <a:lnTo>
                  <a:pt x="97" y="994"/>
                </a:lnTo>
                <a:lnTo>
                  <a:pt x="80" y="1041"/>
                </a:lnTo>
                <a:lnTo>
                  <a:pt x="66" y="1089"/>
                </a:lnTo>
                <a:lnTo>
                  <a:pt x="52" y="1138"/>
                </a:lnTo>
                <a:lnTo>
                  <a:pt x="39" y="1185"/>
                </a:lnTo>
                <a:lnTo>
                  <a:pt x="29" y="1235"/>
                </a:lnTo>
                <a:lnTo>
                  <a:pt x="20" y="1284"/>
                </a:lnTo>
                <a:lnTo>
                  <a:pt x="12" y="1334"/>
                </a:lnTo>
                <a:lnTo>
                  <a:pt x="7" y="1384"/>
                </a:lnTo>
                <a:lnTo>
                  <a:pt x="3" y="1434"/>
                </a:lnTo>
                <a:lnTo>
                  <a:pt x="0" y="1484"/>
                </a:lnTo>
                <a:lnTo>
                  <a:pt x="0" y="1534"/>
                </a:lnTo>
                <a:lnTo>
                  <a:pt x="0" y="1585"/>
                </a:lnTo>
                <a:lnTo>
                  <a:pt x="3" y="1635"/>
                </a:lnTo>
                <a:lnTo>
                  <a:pt x="7" y="1685"/>
                </a:lnTo>
                <a:lnTo>
                  <a:pt x="12" y="1735"/>
                </a:lnTo>
                <a:lnTo>
                  <a:pt x="20" y="1785"/>
                </a:lnTo>
                <a:lnTo>
                  <a:pt x="29" y="1834"/>
                </a:lnTo>
                <a:lnTo>
                  <a:pt x="39" y="1882"/>
                </a:lnTo>
                <a:lnTo>
                  <a:pt x="52" y="1931"/>
                </a:lnTo>
                <a:lnTo>
                  <a:pt x="66" y="1980"/>
                </a:lnTo>
                <a:lnTo>
                  <a:pt x="80" y="2028"/>
                </a:lnTo>
                <a:lnTo>
                  <a:pt x="97" y="2075"/>
                </a:lnTo>
                <a:lnTo>
                  <a:pt x="117" y="2122"/>
                </a:lnTo>
                <a:lnTo>
                  <a:pt x="136" y="2167"/>
                </a:lnTo>
                <a:lnTo>
                  <a:pt x="158" y="2213"/>
                </a:lnTo>
                <a:lnTo>
                  <a:pt x="180" y="2258"/>
                </a:lnTo>
                <a:lnTo>
                  <a:pt x="205" y="2301"/>
                </a:lnTo>
                <a:lnTo>
                  <a:pt x="230" y="2344"/>
                </a:lnTo>
                <a:lnTo>
                  <a:pt x="257" y="2386"/>
                </a:lnTo>
                <a:lnTo>
                  <a:pt x="287" y="2428"/>
                </a:lnTo>
                <a:lnTo>
                  <a:pt x="316" y="2468"/>
                </a:lnTo>
                <a:lnTo>
                  <a:pt x="347" y="2508"/>
                </a:lnTo>
                <a:lnTo>
                  <a:pt x="380" y="2546"/>
                </a:lnTo>
                <a:lnTo>
                  <a:pt x="414" y="2583"/>
                </a:lnTo>
                <a:lnTo>
                  <a:pt x="448" y="2619"/>
                </a:lnTo>
                <a:lnTo>
                  <a:pt x="484" y="2654"/>
                </a:lnTo>
                <a:lnTo>
                  <a:pt x="522" y="2688"/>
                </a:lnTo>
                <a:lnTo>
                  <a:pt x="560" y="2720"/>
                </a:lnTo>
                <a:lnTo>
                  <a:pt x="599" y="2752"/>
                </a:lnTo>
                <a:lnTo>
                  <a:pt x="640" y="2781"/>
                </a:lnTo>
                <a:lnTo>
                  <a:pt x="681" y="2810"/>
                </a:lnTo>
                <a:lnTo>
                  <a:pt x="723" y="2837"/>
                </a:lnTo>
                <a:lnTo>
                  <a:pt x="766" y="2863"/>
                </a:lnTo>
                <a:lnTo>
                  <a:pt x="810" y="2887"/>
                </a:lnTo>
                <a:lnTo>
                  <a:pt x="854" y="2911"/>
                </a:lnTo>
                <a:lnTo>
                  <a:pt x="900" y="2932"/>
                </a:lnTo>
                <a:lnTo>
                  <a:pt x="946" y="2952"/>
                </a:lnTo>
                <a:lnTo>
                  <a:pt x="993" y="2970"/>
                </a:lnTo>
                <a:lnTo>
                  <a:pt x="1040" y="2987"/>
                </a:lnTo>
                <a:lnTo>
                  <a:pt x="1087" y="3003"/>
                </a:lnTo>
                <a:lnTo>
                  <a:pt x="1136" y="3016"/>
                </a:lnTo>
                <a:lnTo>
                  <a:pt x="1185" y="3029"/>
                </a:lnTo>
                <a:lnTo>
                  <a:pt x="1234" y="3039"/>
                </a:lnTo>
                <a:lnTo>
                  <a:pt x="1282" y="3048"/>
                </a:lnTo>
                <a:lnTo>
                  <a:pt x="1332" y="3056"/>
                </a:lnTo>
                <a:lnTo>
                  <a:pt x="1382" y="3062"/>
                </a:lnTo>
                <a:lnTo>
                  <a:pt x="1432" y="3065"/>
                </a:lnTo>
                <a:lnTo>
                  <a:pt x="1482" y="3067"/>
                </a:lnTo>
                <a:lnTo>
                  <a:pt x="1532" y="3069"/>
                </a:lnTo>
                <a:lnTo>
                  <a:pt x="1583" y="3067"/>
                </a:lnTo>
                <a:lnTo>
                  <a:pt x="1633" y="3065"/>
                </a:lnTo>
                <a:lnTo>
                  <a:pt x="1683" y="3062"/>
                </a:lnTo>
                <a:lnTo>
                  <a:pt x="1733" y="3056"/>
                </a:lnTo>
                <a:lnTo>
                  <a:pt x="1782" y="3048"/>
                </a:lnTo>
                <a:lnTo>
                  <a:pt x="1832" y="3039"/>
                </a:lnTo>
                <a:lnTo>
                  <a:pt x="1881" y="3029"/>
                </a:lnTo>
                <a:lnTo>
                  <a:pt x="1929" y="3016"/>
                </a:lnTo>
                <a:lnTo>
                  <a:pt x="1977" y="3003"/>
                </a:lnTo>
                <a:lnTo>
                  <a:pt x="2026" y="2987"/>
                </a:lnTo>
                <a:lnTo>
                  <a:pt x="2072" y="2970"/>
                </a:lnTo>
                <a:lnTo>
                  <a:pt x="2119" y="2952"/>
                </a:lnTo>
                <a:lnTo>
                  <a:pt x="2166" y="2932"/>
                </a:lnTo>
                <a:lnTo>
                  <a:pt x="2211" y="2911"/>
                </a:lnTo>
                <a:lnTo>
                  <a:pt x="2255" y="2887"/>
                </a:lnTo>
                <a:lnTo>
                  <a:pt x="2300" y="2863"/>
                </a:lnTo>
                <a:lnTo>
                  <a:pt x="2343" y="2837"/>
                </a:lnTo>
                <a:lnTo>
                  <a:pt x="2385" y="2810"/>
                </a:lnTo>
                <a:lnTo>
                  <a:pt x="2426" y="2781"/>
                </a:lnTo>
                <a:lnTo>
                  <a:pt x="2466" y="2752"/>
                </a:lnTo>
                <a:lnTo>
                  <a:pt x="2505" y="2720"/>
                </a:lnTo>
                <a:lnTo>
                  <a:pt x="2544" y="2688"/>
                </a:lnTo>
                <a:lnTo>
                  <a:pt x="2581" y="2654"/>
                </a:lnTo>
                <a:lnTo>
                  <a:pt x="2616" y="2619"/>
                </a:lnTo>
                <a:lnTo>
                  <a:pt x="2651" y="2583"/>
                </a:lnTo>
                <a:lnTo>
                  <a:pt x="2685" y="2546"/>
                </a:lnTo>
                <a:lnTo>
                  <a:pt x="2717" y="2508"/>
                </a:lnTo>
                <a:lnTo>
                  <a:pt x="2749" y="2468"/>
                </a:lnTo>
                <a:lnTo>
                  <a:pt x="2779" y="2428"/>
                </a:lnTo>
                <a:lnTo>
                  <a:pt x="2807" y="2386"/>
                </a:lnTo>
                <a:lnTo>
                  <a:pt x="2834" y="2344"/>
                </a:lnTo>
                <a:lnTo>
                  <a:pt x="2860" y="2301"/>
                </a:lnTo>
                <a:lnTo>
                  <a:pt x="2885" y="2258"/>
                </a:lnTo>
                <a:lnTo>
                  <a:pt x="2908" y="2213"/>
                </a:lnTo>
                <a:lnTo>
                  <a:pt x="2930" y="2167"/>
                </a:lnTo>
                <a:lnTo>
                  <a:pt x="2949" y="2122"/>
                </a:lnTo>
                <a:lnTo>
                  <a:pt x="2967" y="2075"/>
                </a:lnTo>
                <a:lnTo>
                  <a:pt x="2984" y="2028"/>
                </a:lnTo>
                <a:lnTo>
                  <a:pt x="3000" y="1980"/>
                </a:lnTo>
                <a:lnTo>
                  <a:pt x="3014" y="1931"/>
                </a:lnTo>
                <a:lnTo>
                  <a:pt x="3026" y="1882"/>
                </a:lnTo>
                <a:lnTo>
                  <a:pt x="3036" y="1834"/>
                </a:lnTo>
                <a:lnTo>
                  <a:pt x="3045" y="1785"/>
                </a:lnTo>
                <a:lnTo>
                  <a:pt x="3053" y="1735"/>
                </a:lnTo>
                <a:lnTo>
                  <a:pt x="3059" y="1685"/>
                </a:lnTo>
                <a:lnTo>
                  <a:pt x="3062" y="1635"/>
                </a:lnTo>
                <a:lnTo>
                  <a:pt x="3065" y="1585"/>
                </a:lnTo>
                <a:lnTo>
                  <a:pt x="3066" y="1534"/>
                </a:lnTo>
                <a:close/>
              </a:path>
            </a:pathLst>
          </a:custGeom>
          <a:noFill/>
          <a:ln w="3810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50" name="Line 27"/>
          <p:cNvSpPr>
            <a:spLocks noChangeShapeType="1"/>
          </p:cNvSpPr>
          <p:nvPr/>
        </p:nvSpPr>
        <p:spPr bwMode="auto">
          <a:xfrm>
            <a:off x="5600700" y="1522413"/>
            <a:ext cx="1652588" cy="13811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332828" name="Group 28"/>
          <p:cNvGrpSpPr>
            <a:grpSpLocks/>
          </p:cNvGrpSpPr>
          <p:nvPr/>
        </p:nvGrpSpPr>
        <p:grpSpPr bwMode="auto">
          <a:xfrm>
            <a:off x="4195763" y="1423988"/>
            <a:ext cx="1490662" cy="2068512"/>
            <a:chOff x="2671" y="1816"/>
            <a:chExt cx="939" cy="1303"/>
          </a:xfrm>
        </p:grpSpPr>
        <p:sp>
          <p:nvSpPr>
            <p:cNvPr id="52293" name="Freeform 29"/>
            <p:cNvSpPr>
              <a:spLocks/>
            </p:cNvSpPr>
            <p:nvPr/>
          </p:nvSpPr>
          <p:spPr bwMode="auto">
            <a:xfrm>
              <a:off x="2671" y="1816"/>
              <a:ext cx="138" cy="1303"/>
            </a:xfrm>
            <a:custGeom>
              <a:avLst/>
              <a:gdLst>
                <a:gd name="T0" fmla="*/ 137 w 626"/>
                <a:gd name="T1" fmla="*/ 22 h 5876"/>
                <a:gd name="T2" fmla="*/ 138 w 626"/>
                <a:gd name="T3" fmla="*/ 65 h 5876"/>
                <a:gd name="T4" fmla="*/ 138 w 626"/>
                <a:gd name="T5" fmla="*/ 86 h 5876"/>
                <a:gd name="T6" fmla="*/ 137 w 626"/>
                <a:gd name="T7" fmla="*/ 108 h 5876"/>
                <a:gd name="T8" fmla="*/ 136 w 626"/>
                <a:gd name="T9" fmla="*/ 129 h 5876"/>
                <a:gd name="T10" fmla="*/ 134 w 626"/>
                <a:gd name="T11" fmla="*/ 150 h 5876"/>
                <a:gd name="T12" fmla="*/ 132 w 626"/>
                <a:gd name="T13" fmla="*/ 171 h 5876"/>
                <a:gd name="T14" fmla="*/ 128 w 626"/>
                <a:gd name="T15" fmla="*/ 192 h 5876"/>
                <a:gd name="T16" fmla="*/ 124 w 626"/>
                <a:gd name="T17" fmla="*/ 212 h 5876"/>
                <a:gd name="T18" fmla="*/ 118 w 626"/>
                <a:gd name="T19" fmla="*/ 232 h 5876"/>
                <a:gd name="T20" fmla="*/ 111 w 626"/>
                <a:gd name="T21" fmla="*/ 252 h 5876"/>
                <a:gd name="T22" fmla="*/ 103 w 626"/>
                <a:gd name="T23" fmla="*/ 271 h 5876"/>
                <a:gd name="T24" fmla="*/ 94 w 626"/>
                <a:gd name="T25" fmla="*/ 291 h 5876"/>
                <a:gd name="T26" fmla="*/ 85 w 626"/>
                <a:gd name="T27" fmla="*/ 310 h 5876"/>
                <a:gd name="T28" fmla="*/ 55 w 626"/>
                <a:gd name="T29" fmla="*/ 367 h 5876"/>
                <a:gd name="T30" fmla="*/ 45 w 626"/>
                <a:gd name="T31" fmla="*/ 386 h 5876"/>
                <a:gd name="T32" fmla="*/ 36 w 626"/>
                <a:gd name="T33" fmla="*/ 405 h 5876"/>
                <a:gd name="T34" fmla="*/ 28 w 626"/>
                <a:gd name="T35" fmla="*/ 424 h 5876"/>
                <a:gd name="T36" fmla="*/ 20 w 626"/>
                <a:gd name="T37" fmla="*/ 443 h 5876"/>
                <a:gd name="T38" fmla="*/ 14 w 626"/>
                <a:gd name="T39" fmla="*/ 463 h 5876"/>
                <a:gd name="T40" fmla="*/ 9 w 626"/>
                <a:gd name="T41" fmla="*/ 483 h 5876"/>
                <a:gd name="T42" fmla="*/ 6 w 626"/>
                <a:gd name="T43" fmla="*/ 503 h 5876"/>
                <a:gd name="T44" fmla="*/ 3 w 626"/>
                <a:gd name="T45" fmla="*/ 523 h 5876"/>
                <a:gd name="T46" fmla="*/ 1 w 626"/>
                <a:gd name="T47" fmla="*/ 544 h 5876"/>
                <a:gd name="T48" fmla="*/ 0 w 626"/>
                <a:gd name="T49" fmla="*/ 564 h 5876"/>
                <a:gd name="T50" fmla="*/ 0 w 626"/>
                <a:gd name="T51" fmla="*/ 585 h 5876"/>
                <a:gd name="T52" fmla="*/ 0 w 626"/>
                <a:gd name="T53" fmla="*/ 606 h 5876"/>
                <a:gd name="T54" fmla="*/ 1 w 626"/>
                <a:gd name="T55" fmla="*/ 628 h 5876"/>
                <a:gd name="T56" fmla="*/ 3 w 626"/>
                <a:gd name="T57" fmla="*/ 649 h 5876"/>
                <a:gd name="T58" fmla="*/ 7 w 626"/>
                <a:gd name="T59" fmla="*/ 692 h 5876"/>
                <a:gd name="T60" fmla="*/ 12 w 626"/>
                <a:gd name="T61" fmla="*/ 757 h 5876"/>
                <a:gd name="T62" fmla="*/ 15 w 626"/>
                <a:gd name="T63" fmla="*/ 790 h 5876"/>
                <a:gd name="T64" fmla="*/ 16 w 626"/>
                <a:gd name="T65" fmla="*/ 812 h 5876"/>
                <a:gd name="T66" fmla="*/ 16 w 626"/>
                <a:gd name="T67" fmla="*/ 833 h 5876"/>
                <a:gd name="T68" fmla="*/ 16 w 626"/>
                <a:gd name="T69" fmla="*/ 855 h 5876"/>
                <a:gd name="T70" fmla="*/ 15 w 626"/>
                <a:gd name="T71" fmla="*/ 877 h 5876"/>
                <a:gd name="T72" fmla="*/ 14 w 626"/>
                <a:gd name="T73" fmla="*/ 910 h 5876"/>
                <a:gd name="T74" fmla="*/ 11 w 626"/>
                <a:gd name="T75" fmla="*/ 953 h 5876"/>
                <a:gd name="T76" fmla="*/ 9 w 626"/>
                <a:gd name="T77" fmla="*/ 985 h 5876"/>
                <a:gd name="T78" fmla="*/ 9 w 626"/>
                <a:gd name="T79" fmla="*/ 1006 h 5876"/>
                <a:gd name="T80" fmla="*/ 9 w 626"/>
                <a:gd name="T81" fmla="*/ 1027 h 5876"/>
                <a:gd name="T82" fmla="*/ 10 w 626"/>
                <a:gd name="T83" fmla="*/ 1047 h 5876"/>
                <a:gd name="T84" fmla="*/ 12 w 626"/>
                <a:gd name="T85" fmla="*/ 1068 h 5876"/>
                <a:gd name="T86" fmla="*/ 16 w 626"/>
                <a:gd name="T87" fmla="*/ 1088 h 5876"/>
                <a:gd name="T88" fmla="*/ 21 w 626"/>
                <a:gd name="T89" fmla="*/ 1108 h 5876"/>
                <a:gd name="T90" fmla="*/ 27 w 626"/>
                <a:gd name="T91" fmla="*/ 1127 h 5876"/>
                <a:gd name="T92" fmla="*/ 34 w 626"/>
                <a:gd name="T93" fmla="*/ 1146 h 5876"/>
                <a:gd name="T94" fmla="*/ 43 w 626"/>
                <a:gd name="T95" fmla="*/ 1165 h 5876"/>
                <a:gd name="T96" fmla="*/ 52 w 626"/>
                <a:gd name="T97" fmla="*/ 1184 h 5876"/>
                <a:gd name="T98" fmla="*/ 62 w 626"/>
                <a:gd name="T99" fmla="*/ 1203 h 5876"/>
                <a:gd name="T100" fmla="*/ 73 w 626"/>
                <a:gd name="T101" fmla="*/ 1221 h 5876"/>
                <a:gd name="T102" fmla="*/ 85 w 626"/>
                <a:gd name="T103" fmla="*/ 1239 h 5876"/>
                <a:gd name="T104" fmla="*/ 103 w 626"/>
                <a:gd name="T105" fmla="*/ 1267 h 5876"/>
                <a:gd name="T106" fmla="*/ 128 w 626"/>
                <a:gd name="T107" fmla="*/ 1303 h 587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626" h="5876">
                  <a:moveTo>
                    <a:pt x="620" y="0"/>
                  </a:moveTo>
                  <a:lnTo>
                    <a:pt x="623" y="98"/>
                  </a:lnTo>
                  <a:lnTo>
                    <a:pt x="625" y="196"/>
                  </a:lnTo>
                  <a:lnTo>
                    <a:pt x="626" y="293"/>
                  </a:lnTo>
                  <a:lnTo>
                    <a:pt x="626" y="341"/>
                  </a:lnTo>
                  <a:lnTo>
                    <a:pt x="626" y="390"/>
                  </a:lnTo>
                  <a:lnTo>
                    <a:pt x="625" y="437"/>
                  </a:lnTo>
                  <a:lnTo>
                    <a:pt x="623" y="486"/>
                  </a:lnTo>
                  <a:lnTo>
                    <a:pt x="622" y="534"/>
                  </a:lnTo>
                  <a:lnTo>
                    <a:pt x="618" y="582"/>
                  </a:lnTo>
                  <a:lnTo>
                    <a:pt x="615" y="629"/>
                  </a:lnTo>
                  <a:lnTo>
                    <a:pt x="610" y="677"/>
                  </a:lnTo>
                  <a:lnTo>
                    <a:pt x="605" y="724"/>
                  </a:lnTo>
                  <a:lnTo>
                    <a:pt x="598" y="771"/>
                  </a:lnTo>
                  <a:lnTo>
                    <a:pt x="591" y="818"/>
                  </a:lnTo>
                  <a:lnTo>
                    <a:pt x="582" y="864"/>
                  </a:lnTo>
                  <a:lnTo>
                    <a:pt x="572" y="910"/>
                  </a:lnTo>
                  <a:lnTo>
                    <a:pt x="561" y="956"/>
                  </a:lnTo>
                  <a:lnTo>
                    <a:pt x="549" y="1002"/>
                  </a:lnTo>
                  <a:lnTo>
                    <a:pt x="535" y="1047"/>
                  </a:lnTo>
                  <a:lnTo>
                    <a:pt x="519" y="1091"/>
                  </a:lnTo>
                  <a:lnTo>
                    <a:pt x="504" y="1136"/>
                  </a:lnTo>
                  <a:lnTo>
                    <a:pt x="485" y="1180"/>
                  </a:lnTo>
                  <a:lnTo>
                    <a:pt x="467" y="1224"/>
                  </a:lnTo>
                  <a:lnTo>
                    <a:pt x="448" y="1267"/>
                  </a:lnTo>
                  <a:lnTo>
                    <a:pt x="427" y="1312"/>
                  </a:lnTo>
                  <a:lnTo>
                    <a:pt x="406" y="1355"/>
                  </a:lnTo>
                  <a:lnTo>
                    <a:pt x="384" y="1398"/>
                  </a:lnTo>
                  <a:lnTo>
                    <a:pt x="339" y="1483"/>
                  </a:lnTo>
                  <a:lnTo>
                    <a:pt x="249" y="1654"/>
                  </a:lnTo>
                  <a:lnTo>
                    <a:pt x="227" y="1696"/>
                  </a:lnTo>
                  <a:lnTo>
                    <a:pt x="205" y="1739"/>
                  </a:lnTo>
                  <a:lnTo>
                    <a:pt x="183" y="1783"/>
                  </a:lnTo>
                  <a:lnTo>
                    <a:pt x="164" y="1826"/>
                  </a:lnTo>
                  <a:lnTo>
                    <a:pt x="144" y="1869"/>
                  </a:lnTo>
                  <a:lnTo>
                    <a:pt x="126" y="1912"/>
                  </a:lnTo>
                  <a:lnTo>
                    <a:pt x="109" y="1955"/>
                  </a:lnTo>
                  <a:lnTo>
                    <a:pt x="91" y="1999"/>
                  </a:lnTo>
                  <a:lnTo>
                    <a:pt x="77" y="2044"/>
                  </a:lnTo>
                  <a:lnTo>
                    <a:pt x="64" y="2088"/>
                  </a:lnTo>
                  <a:lnTo>
                    <a:pt x="52" y="2132"/>
                  </a:lnTo>
                  <a:lnTo>
                    <a:pt x="42" y="2178"/>
                  </a:lnTo>
                  <a:lnTo>
                    <a:pt x="32" y="2222"/>
                  </a:lnTo>
                  <a:lnTo>
                    <a:pt x="25" y="2267"/>
                  </a:lnTo>
                  <a:lnTo>
                    <a:pt x="18" y="2314"/>
                  </a:lnTo>
                  <a:lnTo>
                    <a:pt x="12" y="2359"/>
                  </a:lnTo>
                  <a:lnTo>
                    <a:pt x="7" y="2406"/>
                  </a:lnTo>
                  <a:lnTo>
                    <a:pt x="4" y="2452"/>
                  </a:lnTo>
                  <a:lnTo>
                    <a:pt x="2" y="2499"/>
                  </a:lnTo>
                  <a:lnTo>
                    <a:pt x="1" y="2545"/>
                  </a:lnTo>
                  <a:lnTo>
                    <a:pt x="0" y="2592"/>
                  </a:lnTo>
                  <a:lnTo>
                    <a:pt x="0" y="2640"/>
                  </a:lnTo>
                  <a:lnTo>
                    <a:pt x="1" y="2687"/>
                  </a:lnTo>
                  <a:lnTo>
                    <a:pt x="2" y="2734"/>
                  </a:lnTo>
                  <a:lnTo>
                    <a:pt x="4" y="2782"/>
                  </a:lnTo>
                  <a:lnTo>
                    <a:pt x="6" y="2830"/>
                  </a:lnTo>
                  <a:lnTo>
                    <a:pt x="10" y="2878"/>
                  </a:lnTo>
                  <a:lnTo>
                    <a:pt x="13" y="2926"/>
                  </a:lnTo>
                  <a:lnTo>
                    <a:pt x="21" y="3022"/>
                  </a:lnTo>
                  <a:lnTo>
                    <a:pt x="30" y="3120"/>
                  </a:lnTo>
                  <a:lnTo>
                    <a:pt x="48" y="3315"/>
                  </a:lnTo>
                  <a:lnTo>
                    <a:pt x="56" y="3414"/>
                  </a:lnTo>
                  <a:lnTo>
                    <a:pt x="64" y="3511"/>
                  </a:lnTo>
                  <a:lnTo>
                    <a:pt x="68" y="3561"/>
                  </a:lnTo>
                  <a:lnTo>
                    <a:pt x="70" y="3610"/>
                  </a:lnTo>
                  <a:lnTo>
                    <a:pt x="72" y="3660"/>
                  </a:lnTo>
                  <a:lnTo>
                    <a:pt x="73" y="3709"/>
                  </a:lnTo>
                  <a:lnTo>
                    <a:pt x="74" y="3758"/>
                  </a:lnTo>
                  <a:lnTo>
                    <a:pt x="74" y="3808"/>
                  </a:lnTo>
                  <a:lnTo>
                    <a:pt x="73" y="3856"/>
                  </a:lnTo>
                  <a:lnTo>
                    <a:pt x="72" y="3905"/>
                  </a:lnTo>
                  <a:lnTo>
                    <a:pt x="70" y="3955"/>
                  </a:lnTo>
                  <a:lnTo>
                    <a:pt x="68" y="4004"/>
                  </a:lnTo>
                  <a:lnTo>
                    <a:pt x="62" y="4102"/>
                  </a:lnTo>
                  <a:lnTo>
                    <a:pt x="55" y="4199"/>
                  </a:lnTo>
                  <a:lnTo>
                    <a:pt x="49" y="4297"/>
                  </a:lnTo>
                  <a:lnTo>
                    <a:pt x="44" y="4392"/>
                  </a:lnTo>
                  <a:lnTo>
                    <a:pt x="42" y="4441"/>
                  </a:lnTo>
                  <a:lnTo>
                    <a:pt x="40" y="4488"/>
                  </a:lnTo>
                  <a:lnTo>
                    <a:pt x="40" y="4535"/>
                  </a:lnTo>
                  <a:lnTo>
                    <a:pt x="40" y="4583"/>
                  </a:lnTo>
                  <a:lnTo>
                    <a:pt x="40" y="4630"/>
                  </a:lnTo>
                  <a:lnTo>
                    <a:pt x="43" y="4676"/>
                  </a:lnTo>
                  <a:lnTo>
                    <a:pt x="46" y="4723"/>
                  </a:lnTo>
                  <a:lnTo>
                    <a:pt x="49" y="4769"/>
                  </a:lnTo>
                  <a:lnTo>
                    <a:pt x="55" y="4815"/>
                  </a:lnTo>
                  <a:lnTo>
                    <a:pt x="62" y="4860"/>
                  </a:lnTo>
                  <a:lnTo>
                    <a:pt x="71" y="4905"/>
                  </a:lnTo>
                  <a:lnTo>
                    <a:pt x="81" y="4950"/>
                  </a:lnTo>
                  <a:lnTo>
                    <a:pt x="93" y="4995"/>
                  </a:lnTo>
                  <a:lnTo>
                    <a:pt x="106" y="5038"/>
                  </a:lnTo>
                  <a:lnTo>
                    <a:pt x="121" y="5082"/>
                  </a:lnTo>
                  <a:lnTo>
                    <a:pt x="137" y="5126"/>
                  </a:lnTo>
                  <a:lnTo>
                    <a:pt x="154" y="5169"/>
                  </a:lnTo>
                  <a:lnTo>
                    <a:pt x="172" y="5212"/>
                  </a:lnTo>
                  <a:lnTo>
                    <a:pt x="193" y="5255"/>
                  </a:lnTo>
                  <a:lnTo>
                    <a:pt x="213" y="5297"/>
                  </a:lnTo>
                  <a:lnTo>
                    <a:pt x="236" y="5340"/>
                  </a:lnTo>
                  <a:lnTo>
                    <a:pt x="258" y="5382"/>
                  </a:lnTo>
                  <a:lnTo>
                    <a:pt x="282" y="5423"/>
                  </a:lnTo>
                  <a:lnTo>
                    <a:pt x="306" y="5465"/>
                  </a:lnTo>
                  <a:lnTo>
                    <a:pt x="331" y="5507"/>
                  </a:lnTo>
                  <a:lnTo>
                    <a:pt x="357" y="5548"/>
                  </a:lnTo>
                  <a:lnTo>
                    <a:pt x="384" y="5589"/>
                  </a:lnTo>
                  <a:lnTo>
                    <a:pt x="410" y="5631"/>
                  </a:lnTo>
                  <a:lnTo>
                    <a:pt x="466" y="5712"/>
                  </a:lnTo>
                  <a:lnTo>
                    <a:pt x="523" y="5794"/>
                  </a:lnTo>
                  <a:lnTo>
                    <a:pt x="580" y="587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294" name="Freeform 30"/>
            <p:cNvSpPr>
              <a:spLocks/>
            </p:cNvSpPr>
            <p:nvPr/>
          </p:nvSpPr>
          <p:spPr bwMode="auto">
            <a:xfrm>
              <a:off x="3531" y="1878"/>
              <a:ext cx="79" cy="1179"/>
            </a:xfrm>
            <a:custGeom>
              <a:avLst/>
              <a:gdLst>
                <a:gd name="T0" fmla="*/ 19 w 357"/>
                <a:gd name="T1" fmla="*/ 19 h 5312"/>
                <a:gd name="T2" fmla="*/ 11 w 357"/>
                <a:gd name="T3" fmla="*/ 57 h 5312"/>
                <a:gd name="T4" fmla="*/ 8 w 357"/>
                <a:gd name="T5" fmla="*/ 76 h 5312"/>
                <a:gd name="T6" fmla="*/ 4 w 357"/>
                <a:gd name="T7" fmla="*/ 95 h 5312"/>
                <a:gd name="T8" fmla="*/ 2 w 357"/>
                <a:gd name="T9" fmla="*/ 114 h 5312"/>
                <a:gd name="T10" fmla="*/ 0 w 357"/>
                <a:gd name="T11" fmla="*/ 133 h 5312"/>
                <a:gd name="T12" fmla="*/ 0 w 357"/>
                <a:gd name="T13" fmla="*/ 151 h 5312"/>
                <a:gd name="T14" fmla="*/ 0 w 357"/>
                <a:gd name="T15" fmla="*/ 170 h 5312"/>
                <a:gd name="T16" fmla="*/ 2 w 357"/>
                <a:gd name="T17" fmla="*/ 188 h 5312"/>
                <a:gd name="T18" fmla="*/ 4 w 357"/>
                <a:gd name="T19" fmla="*/ 202 h 5312"/>
                <a:gd name="T20" fmla="*/ 6 w 357"/>
                <a:gd name="T21" fmla="*/ 211 h 5312"/>
                <a:gd name="T22" fmla="*/ 10 w 357"/>
                <a:gd name="T23" fmla="*/ 224 h 5312"/>
                <a:gd name="T24" fmla="*/ 16 w 357"/>
                <a:gd name="T25" fmla="*/ 242 h 5312"/>
                <a:gd name="T26" fmla="*/ 23 w 357"/>
                <a:gd name="T27" fmla="*/ 259 h 5312"/>
                <a:gd name="T28" fmla="*/ 31 w 357"/>
                <a:gd name="T29" fmla="*/ 276 h 5312"/>
                <a:gd name="T30" fmla="*/ 47 w 357"/>
                <a:gd name="T31" fmla="*/ 311 h 5312"/>
                <a:gd name="T32" fmla="*/ 54 w 357"/>
                <a:gd name="T33" fmla="*/ 328 h 5312"/>
                <a:gd name="T34" fmla="*/ 61 w 357"/>
                <a:gd name="T35" fmla="*/ 346 h 5312"/>
                <a:gd name="T36" fmla="*/ 67 w 357"/>
                <a:gd name="T37" fmla="*/ 364 h 5312"/>
                <a:gd name="T38" fmla="*/ 71 w 357"/>
                <a:gd name="T39" fmla="*/ 377 h 5312"/>
                <a:gd name="T40" fmla="*/ 73 w 357"/>
                <a:gd name="T41" fmla="*/ 386 h 5312"/>
                <a:gd name="T42" fmla="*/ 75 w 357"/>
                <a:gd name="T43" fmla="*/ 395 h 5312"/>
                <a:gd name="T44" fmla="*/ 76 w 357"/>
                <a:gd name="T45" fmla="*/ 409 h 5312"/>
                <a:gd name="T46" fmla="*/ 77 w 357"/>
                <a:gd name="T47" fmla="*/ 427 h 5312"/>
                <a:gd name="T48" fmla="*/ 77 w 357"/>
                <a:gd name="T49" fmla="*/ 446 h 5312"/>
                <a:gd name="T50" fmla="*/ 76 w 357"/>
                <a:gd name="T51" fmla="*/ 475 h 5312"/>
                <a:gd name="T52" fmla="*/ 74 w 357"/>
                <a:gd name="T53" fmla="*/ 513 h 5312"/>
                <a:gd name="T54" fmla="*/ 73 w 357"/>
                <a:gd name="T55" fmla="*/ 532 h 5312"/>
                <a:gd name="T56" fmla="*/ 73 w 357"/>
                <a:gd name="T57" fmla="*/ 551 h 5312"/>
                <a:gd name="T58" fmla="*/ 74 w 357"/>
                <a:gd name="T59" fmla="*/ 570 h 5312"/>
                <a:gd name="T60" fmla="*/ 78 w 357"/>
                <a:gd name="T61" fmla="*/ 627 h 5312"/>
                <a:gd name="T62" fmla="*/ 79 w 357"/>
                <a:gd name="T63" fmla="*/ 655 h 5312"/>
                <a:gd name="T64" fmla="*/ 79 w 357"/>
                <a:gd name="T65" fmla="*/ 674 h 5312"/>
                <a:gd name="T66" fmla="*/ 79 w 357"/>
                <a:gd name="T67" fmla="*/ 692 h 5312"/>
                <a:gd name="T68" fmla="*/ 77 w 357"/>
                <a:gd name="T69" fmla="*/ 711 h 5312"/>
                <a:gd name="T70" fmla="*/ 75 w 357"/>
                <a:gd name="T71" fmla="*/ 729 h 5312"/>
                <a:gd name="T72" fmla="*/ 71 w 357"/>
                <a:gd name="T73" fmla="*/ 747 h 5312"/>
                <a:gd name="T74" fmla="*/ 66 w 357"/>
                <a:gd name="T75" fmla="*/ 765 h 5312"/>
                <a:gd name="T76" fmla="*/ 60 w 357"/>
                <a:gd name="T77" fmla="*/ 783 h 5312"/>
                <a:gd name="T78" fmla="*/ 54 w 357"/>
                <a:gd name="T79" fmla="*/ 801 h 5312"/>
                <a:gd name="T80" fmla="*/ 36 w 357"/>
                <a:gd name="T81" fmla="*/ 845 h 5312"/>
                <a:gd name="T82" fmla="*/ 30 w 357"/>
                <a:gd name="T83" fmla="*/ 863 h 5312"/>
                <a:gd name="T84" fmla="*/ 23 w 357"/>
                <a:gd name="T85" fmla="*/ 880 h 5312"/>
                <a:gd name="T86" fmla="*/ 18 w 357"/>
                <a:gd name="T87" fmla="*/ 898 h 5312"/>
                <a:gd name="T88" fmla="*/ 14 w 357"/>
                <a:gd name="T89" fmla="*/ 917 h 5312"/>
                <a:gd name="T90" fmla="*/ 11 w 357"/>
                <a:gd name="T91" fmla="*/ 935 h 5312"/>
                <a:gd name="T92" fmla="*/ 9 w 357"/>
                <a:gd name="T93" fmla="*/ 953 h 5312"/>
                <a:gd name="T94" fmla="*/ 9 w 357"/>
                <a:gd name="T95" fmla="*/ 972 h 5312"/>
                <a:gd name="T96" fmla="*/ 9 w 357"/>
                <a:gd name="T97" fmla="*/ 991 h 5312"/>
                <a:gd name="T98" fmla="*/ 10 w 357"/>
                <a:gd name="T99" fmla="*/ 1010 h 5312"/>
                <a:gd name="T100" fmla="*/ 12 w 357"/>
                <a:gd name="T101" fmla="*/ 1048 h 5312"/>
                <a:gd name="T102" fmla="*/ 13 w 357"/>
                <a:gd name="T103" fmla="*/ 1085 h 5312"/>
                <a:gd name="T104" fmla="*/ 13 w 357"/>
                <a:gd name="T105" fmla="*/ 1123 h 5312"/>
                <a:gd name="T106" fmla="*/ 12 w 357"/>
                <a:gd name="T107" fmla="*/ 1179 h 531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57" h="5312">
                  <a:moveTo>
                    <a:pt x="108" y="0"/>
                  </a:moveTo>
                  <a:lnTo>
                    <a:pt x="88" y="86"/>
                  </a:lnTo>
                  <a:lnTo>
                    <a:pt x="68" y="172"/>
                  </a:lnTo>
                  <a:lnTo>
                    <a:pt x="50" y="259"/>
                  </a:lnTo>
                  <a:lnTo>
                    <a:pt x="42" y="302"/>
                  </a:lnTo>
                  <a:lnTo>
                    <a:pt x="34" y="344"/>
                  </a:lnTo>
                  <a:lnTo>
                    <a:pt x="26" y="387"/>
                  </a:lnTo>
                  <a:lnTo>
                    <a:pt x="20" y="430"/>
                  </a:lnTo>
                  <a:lnTo>
                    <a:pt x="15" y="472"/>
                  </a:lnTo>
                  <a:lnTo>
                    <a:pt x="9" y="514"/>
                  </a:lnTo>
                  <a:lnTo>
                    <a:pt x="6" y="556"/>
                  </a:lnTo>
                  <a:lnTo>
                    <a:pt x="2" y="599"/>
                  </a:lnTo>
                  <a:lnTo>
                    <a:pt x="1" y="640"/>
                  </a:lnTo>
                  <a:lnTo>
                    <a:pt x="0" y="682"/>
                  </a:lnTo>
                  <a:lnTo>
                    <a:pt x="1" y="724"/>
                  </a:lnTo>
                  <a:lnTo>
                    <a:pt x="2" y="765"/>
                  </a:lnTo>
                  <a:lnTo>
                    <a:pt x="6" y="807"/>
                  </a:lnTo>
                  <a:lnTo>
                    <a:pt x="10" y="848"/>
                  </a:lnTo>
                  <a:lnTo>
                    <a:pt x="17" y="888"/>
                  </a:lnTo>
                  <a:lnTo>
                    <a:pt x="20" y="908"/>
                  </a:lnTo>
                  <a:lnTo>
                    <a:pt x="25" y="928"/>
                  </a:lnTo>
                  <a:lnTo>
                    <a:pt x="29" y="949"/>
                  </a:lnTo>
                  <a:lnTo>
                    <a:pt x="35" y="969"/>
                  </a:lnTo>
                  <a:lnTo>
                    <a:pt x="46" y="1009"/>
                  </a:lnTo>
                  <a:lnTo>
                    <a:pt x="59" y="1049"/>
                  </a:lnTo>
                  <a:lnTo>
                    <a:pt x="74" y="1089"/>
                  </a:lnTo>
                  <a:lnTo>
                    <a:pt x="88" y="1128"/>
                  </a:lnTo>
                  <a:lnTo>
                    <a:pt x="105" y="1167"/>
                  </a:lnTo>
                  <a:lnTo>
                    <a:pt x="121" y="1207"/>
                  </a:lnTo>
                  <a:lnTo>
                    <a:pt x="139" y="1245"/>
                  </a:lnTo>
                  <a:lnTo>
                    <a:pt x="176" y="1324"/>
                  </a:lnTo>
                  <a:lnTo>
                    <a:pt x="211" y="1402"/>
                  </a:lnTo>
                  <a:lnTo>
                    <a:pt x="229" y="1442"/>
                  </a:lnTo>
                  <a:lnTo>
                    <a:pt x="246" y="1480"/>
                  </a:lnTo>
                  <a:lnTo>
                    <a:pt x="262" y="1520"/>
                  </a:lnTo>
                  <a:lnTo>
                    <a:pt x="277" y="1560"/>
                  </a:lnTo>
                  <a:lnTo>
                    <a:pt x="292" y="1599"/>
                  </a:lnTo>
                  <a:lnTo>
                    <a:pt x="304" y="1639"/>
                  </a:lnTo>
                  <a:lnTo>
                    <a:pt x="315" y="1679"/>
                  </a:lnTo>
                  <a:lnTo>
                    <a:pt x="321" y="1699"/>
                  </a:lnTo>
                  <a:lnTo>
                    <a:pt x="326" y="1720"/>
                  </a:lnTo>
                  <a:lnTo>
                    <a:pt x="330" y="1740"/>
                  </a:lnTo>
                  <a:lnTo>
                    <a:pt x="334" y="1761"/>
                  </a:lnTo>
                  <a:lnTo>
                    <a:pt x="337" y="1781"/>
                  </a:lnTo>
                  <a:lnTo>
                    <a:pt x="339" y="1801"/>
                  </a:lnTo>
                  <a:lnTo>
                    <a:pt x="344" y="1843"/>
                  </a:lnTo>
                  <a:lnTo>
                    <a:pt x="347" y="1884"/>
                  </a:lnTo>
                  <a:lnTo>
                    <a:pt x="348" y="1926"/>
                  </a:lnTo>
                  <a:lnTo>
                    <a:pt x="348" y="1968"/>
                  </a:lnTo>
                  <a:lnTo>
                    <a:pt x="348" y="2010"/>
                  </a:lnTo>
                  <a:lnTo>
                    <a:pt x="347" y="2053"/>
                  </a:lnTo>
                  <a:lnTo>
                    <a:pt x="343" y="2139"/>
                  </a:lnTo>
                  <a:lnTo>
                    <a:pt x="337" y="2224"/>
                  </a:lnTo>
                  <a:lnTo>
                    <a:pt x="334" y="2310"/>
                  </a:lnTo>
                  <a:lnTo>
                    <a:pt x="331" y="2353"/>
                  </a:lnTo>
                  <a:lnTo>
                    <a:pt x="331" y="2396"/>
                  </a:lnTo>
                  <a:lnTo>
                    <a:pt x="331" y="2439"/>
                  </a:lnTo>
                  <a:lnTo>
                    <a:pt x="332" y="2482"/>
                  </a:lnTo>
                  <a:lnTo>
                    <a:pt x="334" y="2526"/>
                  </a:lnTo>
                  <a:lnTo>
                    <a:pt x="336" y="2568"/>
                  </a:lnTo>
                  <a:lnTo>
                    <a:pt x="340" y="2654"/>
                  </a:lnTo>
                  <a:lnTo>
                    <a:pt x="351" y="2825"/>
                  </a:lnTo>
                  <a:lnTo>
                    <a:pt x="355" y="2909"/>
                  </a:lnTo>
                  <a:lnTo>
                    <a:pt x="356" y="2952"/>
                  </a:lnTo>
                  <a:lnTo>
                    <a:pt x="357" y="2994"/>
                  </a:lnTo>
                  <a:lnTo>
                    <a:pt x="357" y="3036"/>
                  </a:lnTo>
                  <a:lnTo>
                    <a:pt x="357" y="3078"/>
                  </a:lnTo>
                  <a:lnTo>
                    <a:pt x="355" y="3119"/>
                  </a:lnTo>
                  <a:lnTo>
                    <a:pt x="353" y="3161"/>
                  </a:lnTo>
                  <a:lnTo>
                    <a:pt x="349" y="3203"/>
                  </a:lnTo>
                  <a:lnTo>
                    <a:pt x="344" y="3244"/>
                  </a:lnTo>
                  <a:lnTo>
                    <a:pt x="338" y="3285"/>
                  </a:lnTo>
                  <a:lnTo>
                    <a:pt x="330" y="3326"/>
                  </a:lnTo>
                  <a:lnTo>
                    <a:pt x="321" y="3367"/>
                  </a:lnTo>
                  <a:lnTo>
                    <a:pt x="311" y="3408"/>
                  </a:lnTo>
                  <a:lnTo>
                    <a:pt x="298" y="3447"/>
                  </a:lnTo>
                  <a:lnTo>
                    <a:pt x="286" y="3487"/>
                  </a:lnTo>
                  <a:lnTo>
                    <a:pt x="272" y="3528"/>
                  </a:lnTo>
                  <a:lnTo>
                    <a:pt x="258" y="3568"/>
                  </a:lnTo>
                  <a:lnTo>
                    <a:pt x="243" y="3607"/>
                  </a:lnTo>
                  <a:lnTo>
                    <a:pt x="227" y="3647"/>
                  </a:lnTo>
                  <a:lnTo>
                    <a:pt x="164" y="3807"/>
                  </a:lnTo>
                  <a:lnTo>
                    <a:pt x="149" y="3847"/>
                  </a:lnTo>
                  <a:lnTo>
                    <a:pt x="134" y="3887"/>
                  </a:lnTo>
                  <a:lnTo>
                    <a:pt x="119" y="3926"/>
                  </a:lnTo>
                  <a:lnTo>
                    <a:pt x="105" y="3967"/>
                  </a:lnTo>
                  <a:lnTo>
                    <a:pt x="93" y="4007"/>
                  </a:lnTo>
                  <a:lnTo>
                    <a:pt x="82" y="4048"/>
                  </a:lnTo>
                  <a:lnTo>
                    <a:pt x="71" y="4089"/>
                  </a:lnTo>
                  <a:lnTo>
                    <a:pt x="62" y="4130"/>
                  </a:lnTo>
                  <a:lnTo>
                    <a:pt x="54" y="4170"/>
                  </a:lnTo>
                  <a:lnTo>
                    <a:pt x="49" y="4212"/>
                  </a:lnTo>
                  <a:lnTo>
                    <a:pt x="44" y="4253"/>
                  </a:lnTo>
                  <a:lnTo>
                    <a:pt x="42" y="4295"/>
                  </a:lnTo>
                  <a:lnTo>
                    <a:pt x="40" y="4337"/>
                  </a:lnTo>
                  <a:lnTo>
                    <a:pt x="40" y="4380"/>
                  </a:lnTo>
                  <a:lnTo>
                    <a:pt x="40" y="4422"/>
                  </a:lnTo>
                  <a:lnTo>
                    <a:pt x="41" y="4464"/>
                  </a:lnTo>
                  <a:lnTo>
                    <a:pt x="42" y="4508"/>
                  </a:lnTo>
                  <a:lnTo>
                    <a:pt x="44" y="4550"/>
                  </a:lnTo>
                  <a:lnTo>
                    <a:pt x="49" y="4635"/>
                  </a:lnTo>
                  <a:lnTo>
                    <a:pt x="53" y="4721"/>
                  </a:lnTo>
                  <a:lnTo>
                    <a:pt x="57" y="4806"/>
                  </a:lnTo>
                  <a:lnTo>
                    <a:pt x="58" y="4890"/>
                  </a:lnTo>
                  <a:lnTo>
                    <a:pt x="59" y="4975"/>
                  </a:lnTo>
                  <a:lnTo>
                    <a:pt x="59" y="5059"/>
                  </a:lnTo>
                  <a:lnTo>
                    <a:pt x="58" y="5144"/>
                  </a:lnTo>
                  <a:lnTo>
                    <a:pt x="54" y="531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52252" name="Line 31"/>
          <p:cNvSpPr>
            <a:spLocks noChangeShapeType="1"/>
          </p:cNvSpPr>
          <p:nvPr/>
        </p:nvSpPr>
        <p:spPr bwMode="auto">
          <a:xfrm flipV="1">
            <a:off x="5581650" y="3252788"/>
            <a:ext cx="1671638" cy="1412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53" name="Line 32"/>
          <p:cNvSpPr>
            <a:spLocks noChangeShapeType="1"/>
          </p:cNvSpPr>
          <p:nvPr/>
        </p:nvSpPr>
        <p:spPr bwMode="auto">
          <a:xfrm flipH="1" flipV="1">
            <a:off x="4762500" y="3233738"/>
            <a:ext cx="206375" cy="2063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54" name="Line 33"/>
          <p:cNvSpPr>
            <a:spLocks noChangeShapeType="1"/>
          </p:cNvSpPr>
          <p:nvPr/>
        </p:nvSpPr>
        <p:spPr bwMode="auto">
          <a:xfrm flipH="1" flipV="1">
            <a:off x="4678363" y="2851150"/>
            <a:ext cx="417512" cy="4159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55" name="Line 34"/>
          <p:cNvSpPr>
            <a:spLocks noChangeShapeType="1"/>
          </p:cNvSpPr>
          <p:nvPr/>
        </p:nvSpPr>
        <p:spPr bwMode="auto">
          <a:xfrm flipH="1" flipV="1">
            <a:off x="4656138" y="2530475"/>
            <a:ext cx="504825" cy="5048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56" name="Freeform 35"/>
          <p:cNvSpPr>
            <a:spLocks/>
          </p:cNvSpPr>
          <p:nvPr/>
        </p:nvSpPr>
        <p:spPr bwMode="auto">
          <a:xfrm>
            <a:off x="4664075" y="2236788"/>
            <a:ext cx="536575" cy="538162"/>
          </a:xfrm>
          <a:custGeom>
            <a:avLst/>
            <a:gdLst>
              <a:gd name="T0" fmla="*/ 536575 w 1527"/>
              <a:gd name="T1" fmla="*/ 538162 h 1528"/>
              <a:gd name="T2" fmla="*/ 220323 w 1527"/>
              <a:gd name="T3" fmla="*/ 220830 h 1528"/>
              <a:gd name="T4" fmla="*/ 0 w 1527"/>
              <a:gd name="T5" fmla="*/ 0 h 152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527" h="1528">
                <a:moveTo>
                  <a:pt x="1527" y="1528"/>
                </a:moveTo>
                <a:lnTo>
                  <a:pt x="627" y="627"/>
                </a:lnTo>
                <a:lnTo>
                  <a:pt x="0" y="0"/>
                </a:lnTo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57" name="Freeform 36"/>
          <p:cNvSpPr>
            <a:spLocks/>
          </p:cNvSpPr>
          <p:nvPr/>
        </p:nvSpPr>
        <p:spPr bwMode="auto">
          <a:xfrm>
            <a:off x="4692650" y="1968500"/>
            <a:ext cx="523875" cy="522288"/>
          </a:xfrm>
          <a:custGeom>
            <a:avLst/>
            <a:gdLst>
              <a:gd name="T0" fmla="*/ 523875 w 1484"/>
              <a:gd name="T1" fmla="*/ 522288 h 1485"/>
              <a:gd name="T2" fmla="*/ 490692 w 1484"/>
              <a:gd name="T3" fmla="*/ 489227 h 1485"/>
              <a:gd name="T4" fmla="*/ 0 w 1484"/>
              <a:gd name="T5" fmla="*/ 0 h 148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484" h="1485">
                <a:moveTo>
                  <a:pt x="1484" y="1485"/>
                </a:moveTo>
                <a:lnTo>
                  <a:pt x="1390" y="1391"/>
                </a:lnTo>
                <a:lnTo>
                  <a:pt x="0" y="0"/>
                </a:lnTo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58" name="Line 37"/>
          <p:cNvSpPr>
            <a:spLocks noChangeShapeType="1"/>
          </p:cNvSpPr>
          <p:nvPr/>
        </p:nvSpPr>
        <p:spPr bwMode="auto">
          <a:xfrm flipH="1" flipV="1">
            <a:off x="4746625" y="1724025"/>
            <a:ext cx="457200" cy="455613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59" name="Line 38"/>
          <p:cNvSpPr>
            <a:spLocks noChangeShapeType="1"/>
          </p:cNvSpPr>
          <p:nvPr/>
        </p:nvSpPr>
        <p:spPr bwMode="auto">
          <a:xfrm flipH="1" flipV="1">
            <a:off x="4843463" y="1522413"/>
            <a:ext cx="307975" cy="3048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60" name="Line 39"/>
          <p:cNvSpPr>
            <a:spLocks noChangeShapeType="1"/>
          </p:cNvSpPr>
          <p:nvPr/>
        </p:nvSpPr>
        <p:spPr bwMode="auto">
          <a:xfrm>
            <a:off x="957263" y="2455863"/>
            <a:ext cx="30162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61" name="Line 40"/>
          <p:cNvSpPr>
            <a:spLocks noChangeShapeType="1"/>
          </p:cNvSpPr>
          <p:nvPr/>
        </p:nvSpPr>
        <p:spPr bwMode="auto">
          <a:xfrm>
            <a:off x="1349375" y="2455863"/>
            <a:ext cx="71438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62" name="Line 41"/>
          <p:cNvSpPr>
            <a:spLocks noChangeShapeType="1"/>
          </p:cNvSpPr>
          <p:nvPr/>
        </p:nvSpPr>
        <p:spPr bwMode="auto">
          <a:xfrm>
            <a:off x="1509713" y="2455863"/>
            <a:ext cx="44926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63" name="Line 42"/>
          <p:cNvSpPr>
            <a:spLocks noChangeShapeType="1"/>
          </p:cNvSpPr>
          <p:nvPr/>
        </p:nvSpPr>
        <p:spPr bwMode="auto">
          <a:xfrm>
            <a:off x="2049463" y="2455863"/>
            <a:ext cx="7143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64" name="Line 43"/>
          <p:cNvSpPr>
            <a:spLocks noChangeShapeType="1"/>
          </p:cNvSpPr>
          <p:nvPr/>
        </p:nvSpPr>
        <p:spPr bwMode="auto">
          <a:xfrm>
            <a:off x="2209800" y="2455863"/>
            <a:ext cx="450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65" name="Line 44"/>
          <p:cNvSpPr>
            <a:spLocks noChangeShapeType="1"/>
          </p:cNvSpPr>
          <p:nvPr/>
        </p:nvSpPr>
        <p:spPr bwMode="auto">
          <a:xfrm>
            <a:off x="2749550" y="2455863"/>
            <a:ext cx="71438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66" name="Line 45"/>
          <p:cNvSpPr>
            <a:spLocks noChangeShapeType="1"/>
          </p:cNvSpPr>
          <p:nvPr/>
        </p:nvSpPr>
        <p:spPr bwMode="auto">
          <a:xfrm>
            <a:off x="2913063" y="2455863"/>
            <a:ext cx="44926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67" name="Line 46"/>
          <p:cNvSpPr>
            <a:spLocks noChangeShapeType="1"/>
          </p:cNvSpPr>
          <p:nvPr/>
        </p:nvSpPr>
        <p:spPr bwMode="auto">
          <a:xfrm>
            <a:off x="3452813" y="2455863"/>
            <a:ext cx="7143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68" name="Line 47"/>
          <p:cNvSpPr>
            <a:spLocks noChangeShapeType="1"/>
          </p:cNvSpPr>
          <p:nvPr/>
        </p:nvSpPr>
        <p:spPr bwMode="auto">
          <a:xfrm>
            <a:off x="3613150" y="2455863"/>
            <a:ext cx="450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69" name="Line 48"/>
          <p:cNvSpPr>
            <a:spLocks noChangeShapeType="1"/>
          </p:cNvSpPr>
          <p:nvPr/>
        </p:nvSpPr>
        <p:spPr bwMode="auto">
          <a:xfrm>
            <a:off x="4152900" y="2455863"/>
            <a:ext cx="71438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70" name="Line 49"/>
          <p:cNvSpPr>
            <a:spLocks noChangeShapeType="1"/>
          </p:cNvSpPr>
          <p:nvPr/>
        </p:nvSpPr>
        <p:spPr bwMode="auto">
          <a:xfrm>
            <a:off x="4316413" y="2455863"/>
            <a:ext cx="44767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71" name="Line 50"/>
          <p:cNvSpPr>
            <a:spLocks noChangeShapeType="1"/>
          </p:cNvSpPr>
          <p:nvPr/>
        </p:nvSpPr>
        <p:spPr bwMode="auto">
          <a:xfrm>
            <a:off x="4852988" y="2455863"/>
            <a:ext cx="746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72" name="Line 51"/>
          <p:cNvSpPr>
            <a:spLocks noChangeShapeType="1"/>
          </p:cNvSpPr>
          <p:nvPr/>
        </p:nvSpPr>
        <p:spPr bwMode="auto">
          <a:xfrm>
            <a:off x="5016500" y="2455863"/>
            <a:ext cx="449263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73" name="Line 52"/>
          <p:cNvSpPr>
            <a:spLocks noChangeShapeType="1"/>
          </p:cNvSpPr>
          <p:nvPr/>
        </p:nvSpPr>
        <p:spPr bwMode="auto">
          <a:xfrm>
            <a:off x="5556250" y="2455863"/>
            <a:ext cx="71438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74" name="Line 53"/>
          <p:cNvSpPr>
            <a:spLocks noChangeShapeType="1"/>
          </p:cNvSpPr>
          <p:nvPr/>
        </p:nvSpPr>
        <p:spPr bwMode="auto">
          <a:xfrm>
            <a:off x="5716588" y="2455863"/>
            <a:ext cx="450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75" name="Line 54"/>
          <p:cNvSpPr>
            <a:spLocks noChangeShapeType="1"/>
          </p:cNvSpPr>
          <p:nvPr/>
        </p:nvSpPr>
        <p:spPr bwMode="auto">
          <a:xfrm>
            <a:off x="6256338" y="2455863"/>
            <a:ext cx="7143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76" name="Line 55"/>
          <p:cNvSpPr>
            <a:spLocks noChangeShapeType="1"/>
          </p:cNvSpPr>
          <p:nvPr/>
        </p:nvSpPr>
        <p:spPr bwMode="auto">
          <a:xfrm>
            <a:off x="6419850" y="2455863"/>
            <a:ext cx="44767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77" name="Line 56"/>
          <p:cNvSpPr>
            <a:spLocks noChangeShapeType="1"/>
          </p:cNvSpPr>
          <p:nvPr/>
        </p:nvSpPr>
        <p:spPr bwMode="auto">
          <a:xfrm>
            <a:off x="6959600" y="2455863"/>
            <a:ext cx="71438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78" name="Line 57"/>
          <p:cNvSpPr>
            <a:spLocks noChangeShapeType="1"/>
          </p:cNvSpPr>
          <p:nvPr/>
        </p:nvSpPr>
        <p:spPr bwMode="auto">
          <a:xfrm>
            <a:off x="7119938" y="2455863"/>
            <a:ext cx="450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79" name="Line 58"/>
          <p:cNvSpPr>
            <a:spLocks noChangeShapeType="1"/>
          </p:cNvSpPr>
          <p:nvPr/>
        </p:nvSpPr>
        <p:spPr bwMode="auto">
          <a:xfrm>
            <a:off x="7659688" y="2455863"/>
            <a:ext cx="7143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80" name="Line 59"/>
          <p:cNvSpPr>
            <a:spLocks noChangeShapeType="1"/>
          </p:cNvSpPr>
          <p:nvPr/>
        </p:nvSpPr>
        <p:spPr bwMode="auto">
          <a:xfrm>
            <a:off x="7821613" y="2455863"/>
            <a:ext cx="30162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332860" name="Group 60"/>
          <p:cNvGrpSpPr>
            <a:grpSpLocks/>
          </p:cNvGrpSpPr>
          <p:nvPr/>
        </p:nvGrpSpPr>
        <p:grpSpPr bwMode="auto">
          <a:xfrm>
            <a:off x="2493963" y="1263650"/>
            <a:ext cx="3375025" cy="2389188"/>
            <a:chOff x="1599" y="1715"/>
            <a:chExt cx="2126" cy="1505"/>
          </a:xfrm>
        </p:grpSpPr>
        <p:sp>
          <p:nvSpPr>
            <p:cNvPr id="52291" name="Line 61"/>
            <p:cNvSpPr>
              <a:spLocks noChangeShapeType="1"/>
            </p:cNvSpPr>
            <p:nvPr/>
          </p:nvSpPr>
          <p:spPr bwMode="auto">
            <a:xfrm>
              <a:off x="1599" y="1715"/>
              <a:ext cx="2116" cy="1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292" name="Line 62"/>
            <p:cNvSpPr>
              <a:spLocks noChangeShapeType="1"/>
            </p:cNvSpPr>
            <p:nvPr/>
          </p:nvSpPr>
          <p:spPr bwMode="auto">
            <a:xfrm flipV="1">
              <a:off x="1599" y="3042"/>
              <a:ext cx="2126" cy="17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52282" name="Freeform 63"/>
          <p:cNvSpPr>
            <a:spLocks/>
          </p:cNvSpPr>
          <p:nvPr/>
        </p:nvSpPr>
        <p:spPr bwMode="auto">
          <a:xfrm>
            <a:off x="4916488" y="3441700"/>
            <a:ext cx="12700" cy="0"/>
          </a:xfrm>
          <a:custGeom>
            <a:avLst/>
            <a:gdLst>
              <a:gd name="T0" fmla="*/ 0 w 39"/>
              <a:gd name="T1" fmla="*/ 0 h 4"/>
              <a:gd name="T2" fmla="*/ 6513 w 39"/>
              <a:gd name="T3" fmla="*/ 1 h 4"/>
              <a:gd name="T4" fmla="*/ 12700 w 39"/>
              <a:gd name="T5" fmla="*/ 1 h 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9" h="4">
                <a:moveTo>
                  <a:pt x="0" y="0"/>
                </a:moveTo>
                <a:lnTo>
                  <a:pt x="20" y="3"/>
                </a:lnTo>
                <a:lnTo>
                  <a:pt x="39" y="4"/>
                </a:lnTo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83" name="Line 64"/>
          <p:cNvSpPr>
            <a:spLocks noChangeShapeType="1"/>
          </p:cNvSpPr>
          <p:nvPr/>
        </p:nvSpPr>
        <p:spPr bwMode="auto">
          <a:xfrm flipV="1">
            <a:off x="4929188" y="3441700"/>
            <a:ext cx="14287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2284" name="Freeform 65"/>
          <p:cNvSpPr>
            <a:spLocks/>
          </p:cNvSpPr>
          <p:nvPr/>
        </p:nvSpPr>
        <p:spPr bwMode="auto">
          <a:xfrm>
            <a:off x="4654550" y="1460500"/>
            <a:ext cx="560388" cy="1981200"/>
          </a:xfrm>
          <a:custGeom>
            <a:avLst/>
            <a:gdLst>
              <a:gd name="T0" fmla="*/ 307526 w 1589"/>
              <a:gd name="T1" fmla="*/ 1976268 h 5624"/>
              <a:gd name="T2" fmla="*/ 341734 w 1589"/>
              <a:gd name="T3" fmla="*/ 1957245 h 5624"/>
              <a:gd name="T4" fmla="*/ 374532 w 1589"/>
              <a:gd name="T5" fmla="*/ 1923427 h 5624"/>
              <a:gd name="T6" fmla="*/ 405567 w 1589"/>
              <a:gd name="T7" fmla="*/ 1875869 h 5624"/>
              <a:gd name="T8" fmla="*/ 435191 w 1589"/>
              <a:gd name="T9" fmla="*/ 1815278 h 5624"/>
              <a:gd name="T10" fmla="*/ 462699 w 1589"/>
              <a:gd name="T11" fmla="*/ 1742357 h 5624"/>
              <a:gd name="T12" fmla="*/ 487386 w 1589"/>
              <a:gd name="T13" fmla="*/ 1658163 h 5624"/>
              <a:gd name="T14" fmla="*/ 508546 w 1589"/>
              <a:gd name="T15" fmla="*/ 1563753 h 5624"/>
              <a:gd name="T16" fmla="*/ 526532 w 1589"/>
              <a:gd name="T17" fmla="*/ 1460888 h 5624"/>
              <a:gd name="T18" fmla="*/ 540991 w 1589"/>
              <a:gd name="T19" fmla="*/ 1351331 h 5624"/>
              <a:gd name="T20" fmla="*/ 551924 w 1589"/>
              <a:gd name="T21" fmla="*/ 1236136 h 5624"/>
              <a:gd name="T22" fmla="*/ 558272 w 1589"/>
              <a:gd name="T23" fmla="*/ 1117067 h 5624"/>
              <a:gd name="T24" fmla="*/ 560388 w 1589"/>
              <a:gd name="T25" fmla="*/ 996589 h 5624"/>
              <a:gd name="T26" fmla="*/ 558625 w 1589"/>
              <a:gd name="T27" fmla="*/ 875406 h 5624"/>
              <a:gd name="T28" fmla="*/ 552629 w 1589"/>
              <a:gd name="T29" fmla="*/ 756689 h 5624"/>
              <a:gd name="T30" fmla="*/ 542049 w 1589"/>
              <a:gd name="T31" fmla="*/ 640790 h 5624"/>
              <a:gd name="T32" fmla="*/ 528295 w 1589"/>
              <a:gd name="T33" fmla="*/ 530175 h 5624"/>
              <a:gd name="T34" fmla="*/ 510662 w 1589"/>
              <a:gd name="T35" fmla="*/ 426606 h 5624"/>
              <a:gd name="T36" fmla="*/ 489502 w 1589"/>
              <a:gd name="T37" fmla="*/ 331492 h 5624"/>
              <a:gd name="T38" fmla="*/ 465521 w 1589"/>
              <a:gd name="T39" fmla="*/ 246593 h 5624"/>
              <a:gd name="T40" fmla="*/ 438013 w 1589"/>
              <a:gd name="T41" fmla="*/ 172615 h 5624"/>
              <a:gd name="T42" fmla="*/ 408741 w 1589"/>
              <a:gd name="T43" fmla="*/ 110615 h 5624"/>
              <a:gd name="T44" fmla="*/ 377706 w 1589"/>
              <a:gd name="T45" fmla="*/ 61296 h 5624"/>
              <a:gd name="T46" fmla="*/ 344908 w 1589"/>
              <a:gd name="T47" fmla="*/ 26421 h 5624"/>
              <a:gd name="T48" fmla="*/ 311052 w 1589"/>
              <a:gd name="T49" fmla="*/ 5636 h 5624"/>
              <a:gd name="T50" fmla="*/ 276844 w 1589"/>
              <a:gd name="T51" fmla="*/ 0 h 5624"/>
              <a:gd name="T52" fmla="*/ 242635 w 1589"/>
              <a:gd name="T53" fmla="*/ 8807 h 5624"/>
              <a:gd name="T54" fmla="*/ 209132 w 1589"/>
              <a:gd name="T55" fmla="*/ 32057 h 5624"/>
              <a:gd name="T56" fmla="*/ 176686 w 1589"/>
              <a:gd name="T57" fmla="*/ 70103 h 5624"/>
              <a:gd name="T58" fmla="*/ 146004 w 1589"/>
              <a:gd name="T59" fmla="*/ 121535 h 5624"/>
              <a:gd name="T60" fmla="*/ 117085 w 1589"/>
              <a:gd name="T61" fmla="*/ 186002 h 5624"/>
              <a:gd name="T62" fmla="*/ 90283 w 1589"/>
              <a:gd name="T63" fmla="*/ 262798 h 5624"/>
              <a:gd name="T64" fmla="*/ 66654 w 1589"/>
              <a:gd name="T65" fmla="*/ 350162 h 5624"/>
              <a:gd name="T66" fmla="*/ 46199 w 1589"/>
              <a:gd name="T67" fmla="*/ 447038 h 5624"/>
              <a:gd name="T68" fmla="*/ 29271 w 1589"/>
              <a:gd name="T69" fmla="*/ 552016 h 5624"/>
              <a:gd name="T70" fmla="*/ 16223 w 1589"/>
              <a:gd name="T71" fmla="*/ 663336 h 5624"/>
              <a:gd name="T72" fmla="*/ 6701 w 1589"/>
              <a:gd name="T73" fmla="*/ 780291 h 5624"/>
              <a:gd name="T74" fmla="*/ 1411 w 1589"/>
              <a:gd name="T75" fmla="*/ 899713 h 5624"/>
              <a:gd name="T76" fmla="*/ 705 w 1589"/>
              <a:gd name="T77" fmla="*/ 1020543 h 5624"/>
              <a:gd name="T78" fmla="*/ 3879 w 1589"/>
              <a:gd name="T79" fmla="*/ 1141022 h 5624"/>
              <a:gd name="T80" fmla="*/ 10933 w 1589"/>
              <a:gd name="T81" fmla="*/ 1259387 h 5624"/>
              <a:gd name="T82" fmla="*/ 22218 w 1589"/>
              <a:gd name="T83" fmla="*/ 1373524 h 5624"/>
              <a:gd name="T84" fmla="*/ 37383 w 1589"/>
              <a:gd name="T85" fmla="*/ 1482025 h 5624"/>
              <a:gd name="T86" fmla="*/ 56074 w 1589"/>
              <a:gd name="T87" fmla="*/ 1583128 h 5624"/>
              <a:gd name="T88" fmla="*/ 78292 w 1589"/>
              <a:gd name="T89" fmla="*/ 1675777 h 5624"/>
              <a:gd name="T90" fmla="*/ 103331 w 1589"/>
              <a:gd name="T91" fmla="*/ 1757505 h 5624"/>
              <a:gd name="T92" fmla="*/ 131192 w 1589"/>
              <a:gd name="T93" fmla="*/ 1828312 h 5624"/>
              <a:gd name="T94" fmla="*/ 161169 w 1589"/>
              <a:gd name="T95" fmla="*/ 1886438 h 5624"/>
              <a:gd name="T96" fmla="*/ 192556 w 1589"/>
              <a:gd name="T97" fmla="*/ 1931177 h 5624"/>
              <a:gd name="T98" fmla="*/ 226060 w 1589"/>
              <a:gd name="T99" fmla="*/ 1961825 h 5624"/>
              <a:gd name="T100" fmla="*/ 259916 w 1589"/>
              <a:gd name="T101" fmla="*/ 1978382 h 5624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1589" h="5624">
                <a:moveTo>
                  <a:pt x="795" y="5624"/>
                </a:moveTo>
                <a:lnTo>
                  <a:pt x="814" y="5623"/>
                </a:lnTo>
                <a:lnTo>
                  <a:pt x="834" y="5620"/>
                </a:lnTo>
                <a:lnTo>
                  <a:pt x="853" y="5616"/>
                </a:lnTo>
                <a:lnTo>
                  <a:pt x="872" y="5610"/>
                </a:lnTo>
                <a:lnTo>
                  <a:pt x="892" y="5602"/>
                </a:lnTo>
                <a:lnTo>
                  <a:pt x="911" y="5593"/>
                </a:lnTo>
                <a:lnTo>
                  <a:pt x="930" y="5582"/>
                </a:lnTo>
                <a:lnTo>
                  <a:pt x="949" y="5569"/>
                </a:lnTo>
                <a:lnTo>
                  <a:pt x="969" y="5556"/>
                </a:lnTo>
                <a:lnTo>
                  <a:pt x="987" y="5540"/>
                </a:lnTo>
                <a:lnTo>
                  <a:pt x="1006" y="5522"/>
                </a:lnTo>
                <a:lnTo>
                  <a:pt x="1024" y="5503"/>
                </a:lnTo>
                <a:lnTo>
                  <a:pt x="1044" y="5482"/>
                </a:lnTo>
                <a:lnTo>
                  <a:pt x="1062" y="5460"/>
                </a:lnTo>
                <a:lnTo>
                  <a:pt x="1080" y="5436"/>
                </a:lnTo>
                <a:lnTo>
                  <a:pt x="1098" y="5410"/>
                </a:lnTo>
                <a:lnTo>
                  <a:pt x="1115" y="5384"/>
                </a:lnTo>
                <a:lnTo>
                  <a:pt x="1133" y="5355"/>
                </a:lnTo>
                <a:lnTo>
                  <a:pt x="1150" y="5325"/>
                </a:lnTo>
                <a:lnTo>
                  <a:pt x="1167" y="5293"/>
                </a:lnTo>
                <a:lnTo>
                  <a:pt x="1184" y="5261"/>
                </a:lnTo>
                <a:lnTo>
                  <a:pt x="1201" y="5226"/>
                </a:lnTo>
                <a:lnTo>
                  <a:pt x="1218" y="5190"/>
                </a:lnTo>
                <a:lnTo>
                  <a:pt x="1234" y="5153"/>
                </a:lnTo>
                <a:lnTo>
                  <a:pt x="1250" y="5114"/>
                </a:lnTo>
                <a:lnTo>
                  <a:pt x="1266" y="5074"/>
                </a:lnTo>
                <a:lnTo>
                  <a:pt x="1282" y="5032"/>
                </a:lnTo>
                <a:lnTo>
                  <a:pt x="1297" y="4989"/>
                </a:lnTo>
                <a:lnTo>
                  <a:pt x="1312" y="4946"/>
                </a:lnTo>
                <a:lnTo>
                  <a:pt x="1326" y="4901"/>
                </a:lnTo>
                <a:lnTo>
                  <a:pt x="1341" y="4853"/>
                </a:lnTo>
                <a:lnTo>
                  <a:pt x="1355" y="4805"/>
                </a:lnTo>
                <a:lnTo>
                  <a:pt x="1368" y="4757"/>
                </a:lnTo>
                <a:lnTo>
                  <a:pt x="1382" y="4707"/>
                </a:lnTo>
                <a:lnTo>
                  <a:pt x="1394" y="4655"/>
                </a:lnTo>
                <a:lnTo>
                  <a:pt x="1407" y="4602"/>
                </a:lnTo>
                <a:lnTo>
                  <a:pt x="1419" y="4549"/>
                </a:lnTo>
                <a:lnTo>
                  <a:pt x="1431" y="4494"/>
                </a:lnTo>
                <a:lnTo>
                  <a:pt x="1442" y="4439"/>
                </a:lnTo>
                <a:lnTo>
                  <a:pt x="1453" y="4382"/>
                </a:lnTo>
                <a:lnTo>
                  <a:pt x="1464" y="4325"/>
                </a:lnTo>
                <a:lnTo>
                  <a:pt x="1474" y="4266"/>
                </a:lnTo>
                <a:lnTo>
                  <a:pt x="1484" y="4207"/>
                </a:lnTo>
                <a:lnTo>
                  <a:pt x="1493" y="4147"/>
                </a:lnTo>
                <a:lnTo>
                  <a:pt x="1502" y="4087"/>
                </a:lnTo>
                <a:lnTo>
                  <a:pt x="1511" y="4024"/>
                </a:lnTo>
                <a:lnTo>
                  <a:pt x="1519" y="3962"/>
                </a:lnTo>
                <a:lnTo>
                  <a:pt x="1527" y="3899"/>
                </a:lnTo>
                <a:lnTo>
                  <a:pt x="1534" y="3836"/>
                </a:lnTo>
                <a:lnTo>
                  <a:pt x="1541" y="3771"/>
                </a:lnTo>
                <a:lnTo>
                  <a:pt x="1548" y="3707"/>
                </a:lnTo>
                <a:lnTo>
                  <a:pt x="1553" y="3641"/>
                </a:lnTo>
                <a:lnTo>
                  <a:pt x="1559" y="3575"/>
                </a:lnTo>
                <a:lnTo>
                  <a:pt x="1565" y="3509"/>
                </a:lnTo>
                <a:lnTo>
                  <a:pt x="1569" y="3442"/>
                </a:lnTo>
                <a:lnTo>
                  <a:pt x="1573" y="3375"/>
                </a:lnTo>
                <a:lnTo>
                  <a:pt x="1576" y="3307"/>
                </a:lnTo>
                <a:lnTo>
                  <a:pt x="1579" y="3239"/>
                </a:lnTo>
                <a:lnTo>
                  <a:pt x="1583" y="3171"/>
                </a:lnTo>
                <a:lnTo>
                  <a:pt x="1585" y="3103"/>
                </a:lnTo>
                <a:lnTo>
                  <a:pt x="1586" y="3035"/>
                </a:lnTo>
                <a:lnTo>
                  <a:pt x="1587" y="2966"/>
                </a:lnTo>
                <a:lnTo>
                  <a:pt x="1589" y="2897"/>
                </a:lnTo>
                <a:lnTo>
                  <a:pt x="1589" y="2829"/>
                </a:lnTo>
                <a:lnTo>
                  <a:pt x="1589" y="2760"/>
                </a:lnTo>
                <a:lnTo>
                  <a:pt x="1589" y="2691"/>
                </a:lnTo>
                <a:lnTo>
                  <a:pt x="1587" y="2622"/>
                </a:lnTo>
                <a:lnTo>
                  <a:pt x="1585" y="2554"/>
                </a:lnTo>
                <a:lnTo>
                  <a:pt x="1584" y="2485"/>
                </a:lnTo>
                <a:lnTo>
                  <a:pt x="1582" y="2417"/>
                </a:lnTo>
                <a:lnTo>
                  <a:pt x="1578" y="2349"/>
                </a:lnTo>
                <a:lnTo>
                  <a:pt x="1575" y="2282"/>
                </a:lnTo>
                <a:lnTo>
                  <a:pt x="1570" y="2215"/>
                </a:lnTo>
                <a:lnTo>
                  <a:pt x="1567" y="2148"/>
                </a:lnTo>
                <a:lnTo>
                  <a:pt x="1561" y="2081"/>
                </a:lnTo>
                <a:lnTo>
                  <a:pt x="1557" y="2015"/>
                </a:lnTo>
                <a:lnTo>
                  <a:pt x="1551" y="1949"/>
                </a:lnTo>
                <a:lnTo>
                  <a:pt x="1544" y="1883"/>
                </a:lnTo>
                <a:lnTo>
                  <a:pt x="1537" y="1819"/>
                </a:lnTo>
                <a:lnTo>
                  <a:pt x="1531" y="1755"/>
                </a:lnTo>
                <a:lnTo>
                  <a:pt x="1524" y="1692"/>
                </a:lnTo>
                <a:lnTo>
                  <a:pt x="1516" y="1629"/>
                </a:lnTo>
                <a:lnTo>
                  <a:pt x="1507" y="1567"/>
                </a:lnTo>
                <a:lnTo>
                  <a:pt x="1498" y="1505"/>
                </a:lnTo>
                <a:lnTo>
                  <a:pt x="1489" y="1445"/>
                </a:lnTo>
                <a:lnTo>
                  <a:pt x="1480" y="1385"/>
                </a:lnTo>
                <a:lnTo>
                  <a:pt x="1469" y="1327"/>
                </a:lnTo>
                <a:lnTo>
                  <a:pt x="1459" y="1269"/>
                </a:lnTo>
                <a:lnTo>
                  <a:pt x="1448" y="1211"/>
                </a:lnTo>
                <a:lnTo>
                  <a:pt x="1436" y="1156"/>
                </a:lnTo>
                <a:lnTo>
                  <a:pt x="1425" y="1100"/>
                </a:lnTo>
                <a:lnTo>
                  <a:pt x="1414" y="1047"/>
                </a:lnTo>
                <a:lnTo>
                  <a:pt x="1401" y="994"/>
                </a:lnTo>
                <a:lnTo>
                  <a:pt x="1388" y="941"/>
                </a:lnTo>
                <a:lnTo>
                  <a:pt x="1375" y="891"/>
                </a:lnTo>
                <a:lnTo>
                  <a:pt x="1362" y="841"/>
                </a:lnTo>
                <a:lnTo>
                  <a:pt x="1348" y="793"/>
                </a:lnTo>
                <a:lnTo>
                  <a:pt x="1334" y="746"/>
                </a:lnTo>
                <a:lnTo>
                  <a:pt x="1320" y="700"/>
                </a:lnTo>
                <a:lnTo>
                  <a:pt x="1305" y="655"/>
                </a:lnTo>
                <a:lnTo>
                  <a:pt x="1290" y="611"/>
                </a:lnTo>
                <a:lnTo>
                  <a:pt x="1274" y="569"/>
                </a:lnTo>
                <a:lnTo>
                  <a:pt x="1258" y="528"/>
                </a:lnTo>
                <a:lnTo>
                  <a:pt x="1242" y="490"/>
                </a:lnTo>
                <a:lnTo>
                  <a:pt x="1226" y="451"/>
                </a:lnTo>
                <a:lnTo>
                  <a:pt x="1211" y="415"/>
                </a:lnTo>
                <a:lnTo>
                  <a:pt x="1194" y="379"/>
                </a:lnTo>
                <a:lnTo>
                  <a:pt x="1176" y="345"/>
                </a:lnTo>
                <a:lnTo>
                  <a:pt x="1159" y="314"/>
                </a:lnTo>
                <a:lnTo>
                  <a:pt x="1142" y="282"/>
                </a:lnTo>
                <a:lnTo>
                  <a:pt x="1124" y="253"/>
                </a:lnTo>
                <a:lnTo>
                  <a:pt x="1107" y="225"/>
                </a:lnTo>
                <a:lnTo>
                  <a:pt x="1089" y="199"/>
                </a:lnTo>
                <a:lnTo>
                  <a:pt x="1071" y="174"/>
                </a:lnTo>
                <a:lnTo>
                  <a:pt x="1053" y="151"/>
                </a:lnTo>
                <a:lnTo>
                  <a:pt x="1033" y="130"/>
                </a:lnTo>
                <a:lnTo>
                  <a:pt x="1015" y="110"/>
                </a:lnTo>
                <a:lnTo>
                  <a:pt x="997" y="91"/>
                </a:lnTo>
                <a:lnTo>
                  <a:pt x="978" y="75"/>
                </a:lnTo>
                <a:lnTo>
                  <a:pt x="959" y="60"/>
                </a:lnTo>
                <a:lnTo>
                  <a:pt x="939" y="47"/>
                </a:lnTo>
                <a:lnTo>
                  <a:pt x="921" y="35"/>
                </a:lnTo>
                <a:lnTo>
                  <a:pt x="902" y="25"/>
                </a:lnTo>
                <a:lnTo>
                  <a:pt x="882" y="16"/>
                </a:lnTo>
                <a:lnTo>
                  <a:pt x="863" y="9"/>
                </a:lnTo>
                <a:lnTo>
                  <a:pt x="844" y="5"/>
                </a:lnTo>
                <a:lnTo>
                  <a:pt x="825" y="1"/>
                </a:lnTo>
                <a:lnTo>
                  <a:pt x="804" y="0"/>
                </a:lnTo>
                <a:lnTo>
                  <a:pt x="785" y="0"/>
                </a:lnTo>
                <a:lnTo>
                  <a:pt x="766" y="1"/>
                </a:lnTo>
                <a:lnTo>
                  <a:pt x="746" y="5"/>
                </a:lnTo>
                <a:lnTo>
                  <a:pt x="727" y="9"/>
                </a:lnTo>
                <a:lnTo>
                  <a:pt x="708" y="16"/>
                </a:lnTo>
                <a:lnTo>
                  <a:pt x="688" y="25"/>
                </a:lnTo>
                <a:lnTo>
                  <a:pt x="669" y="35"/>
                </a:lnTo>
                <a:lnTo>
                  <a:pt x="650" y="47"/>
                </a:lnTo>
                <a:lnTo>
                  <a:pt x="632" y="60"/>
                </a:lnTo>
                <a:lnTo>
                  <a:pt x="612" y="75"/>
                </a:lnTo>
                <a:lnTo>
                  <a:pt x="593" y="91"/>
                </a:lnTo>
                <a:lnTo>
                  <a:pt x="575" y="110"/>
                </a:lnTo>
                <a:lnTo>
                  <a:pt x="556" y="130"/>
                </a:lnTo>
                <a:lnTo>
                  <a:pt x="537" y="151"/>
                </a:lnTo>
                <a:lnTo>
                  <a:pt x="519" y="174"/>
                </a:lnTo>
                <a:lnTo>
                  <a:pt x="501" y="199"/>
                </a:lnTo>
                <a:lnTo>
                  <a:pt x="483" y="225"/>
                </a:lnTo>
                <a:lnTo>
                  <a:pt x="466" y="253"/>
                </a:lnTo>
                <a:lnTo>
                  <a:pt x="448" y="282"/>
                </a:lnTo>
                <a:lnTo>
                  <a:pt x="431" y="314"/>
                </a:lnTo>
                <a:lnTo>
                  <a:pt x="414" y="345"/>
                </a:lnTo>
                <a:lnTo>
                  <a:pt x="397" y="379"/>
                </a:lnTo>
                <a:lnTo>
                  <a:pt x="380" y="415"/>
                </a:lnTo>
                <a:lnTo>
                  <a:pt x="364" y="451"/>
                </a:lnTo>
                <a:lnTo>
                  <a:pt x="348" y="490"/>
                </a:lnTo>
                <a:lnTo>
                  <a:pt x="332" y="528"/>
                </a:lnTo>
                <a:lnTo>
                  <a:pt x="316" y="569"/>
                </a:lnTo>
                <a:lnTo>
                  <a:pt x="300" y="611"/>
                </a:lnTo>
                <a:lnTo>
                  <a:pt x="285" y="655"/>
                </a:lnTo>
                <a:lnTo>
                  <a:pt x="271" y="700"/>
                </a:lnTo>
                <a:lnTo>
                  <a:pt x="256" y="746"/>
                </a:lnTo>
                <a:lnTo>
                  <a:pt x="242" y="793"/>
                </a:lnTo>
                <a:lnTo>
                  <a:pt x="229" y="841"/>
                </a:lnTo>
                <a:lnTo>
                  <a:pt x="215" y="891"/>
                </a:lnTo>
                <a:lnTo>
                  <a:pt x="201" y="941"/>
                </a:lnTo>
                <a:lnTo>
                  <a:pt x="189" y="994"/>
                </a:lnTo>
                <a:lnTo>
                  <a:pt x="176" y="1047"/>
                </a:lnTo>
                <a:lnTo>
                  <a:pt x="165" y="1100"/>
                </a:lnTo>
                <a:lnTo>
                  <a:pt x="153" y="1156"/>
                </a:lnTo>
                <a:lnTo>
                  <a:pt x="142" y="1211"/>
                </a:lnTo>
                <a:lnTo>
                  <a:pt x="131" y="1269"/>
                </a:lnTo>
                <a:lnTo>
                  <a:pt x="121" y="1327"/>
                </a:lnTo>
                <a:lnTo>
                  <a:pt x="111" y="1385"/>
                </a:lnTo>
                <a:lnTo>
                  <a:pt x="100" y="1445"/>
                </a:lnTo>
                <a:lnTo>
                  <a:pt x="91" y="1505"/>
                </a:lnTo>
                <a:lnTo>
                  <a:pt x="83" y="1567"/>
                </a:lnTo>
                <a:lnTo>
                  <a:pt x="74" y="1629"/>
                </a:lnTo>
                <a:lnTo>
                  <a:pt x="66" y="1692"/>
                </a:lnTo>
                <a:lnTo>
                  <a:pt x="60" y="1755"/>
                </a:lnTo>
                <a:lnTo>
                  <a:pt x="52" y="1819"/>
                </a:lnTo>
                <a:lnTo>
                  <a:pt x="46" y="1883"/>
                </a:lnTo>
                <a:lnTo>
                  <a:pt x="39" y="1949"/>
                </a:lnTo>
                <a:lnTo>
                  <a:pt x="33" y="2015"/>
                </a:lnTo>
                <a:lnTo>
                  <a:pt x="28" y="2081"/>
                </a:lnTo>
                <a:lnTo>
                  <a:pt x="23" y="2148"/>
                </a:lnTo>
                <a:lnTo>
                  <a:pt x="19" y="2215"/>
                </a:lnTo>
                <a:lnTo>
                  <a:pt x="15" y="2282"/>
                </a:lnTo>
                <a:lnTo>
                  <a:pt x="12" y="2349"/>
                </a:lnTo>
                <a:lnTo>
                  <a:pt x="8" y="2417"/>
                </a:lnTo>
                <a:lnTo>
                  <a:pt x="6" y="2485"/>
                </a:lnTo>
                <a:lnTo>
                  <a:pt x="4" y="2554"/>
                </a:lnTo>
                <a:lnTo>
                  <a:pt x="3" y="2622"/>
                </a:lnTo>
                <a:lnTo>
                  <a:pt x="2" y="2691"/>
                </a:lnTo>
                <a:lnTo>
                  <a:pt x="0" y="2760"/>
                </a:lnTo>
                <a:lnTo>
                  <a:pt x="0" y="2829"/>
                </a:lnTo>
                <a:lnTo>
                  <a:pt x="2" y="2897"/>
                </a:lnTo>
                <a:lnTo>
                  <a:pt x="2" y="2966"/>
                </a:lnTo>
                <a:lnTo>
                  <a:pt x="4" y="3035"/>
                </a:lnTo>
                <a:lnTo>
                  <a:pt x="5" y="3103"/>
                </a:lnTo>
                <a:lnTo>
                  <a:pt x="7" y="3171"/>
                </a:lnTo>
                <a:lnTo>
                  <a:pt x="11" y="3239"/>
                </a:lnTo>
                <a:lnTo>
                  <a:pt x="13" y="3307"/>
                </a:lnTo>
                <a:lnTo>
                  <a:pt x="18" y="3375"/>
                </a:lnTo>
                <a:lnTo>
                  <a:pt x="21" y="3442"/>
                </a:lnTo>
                <a:lnTo>
                  <a:pt x="25" y="3509"/>
                </a:lnTo>
                <a:lnTo>
                  <a:pt x="31" y="3575"/>
                </a:lnTo>
                <a:lnTo>
                  <a:pt x="37" y="3641"/>
                </a:lnTo>
                <a:lnTo>
                  <a:pt x="42" y="3707"/>
                </a:lnTo>
                <a:lnTo>
                  <a:pt x="48" y="3771"/>
                </a:lnTo>
                <a:lnTo>
                  <a:pt x="55" y="3836"/>
                </a:lnTo>
                <a:lnTo>
                  <a:pt x="63" y="3899"/>
                </a:lnTo>
                <a:lnTo>
                  <a:pt x="71" y="3962"/>
                </a:lnTo>
                <a:lnTo>
                  <a:pt x="79" y="4024"/>
                </a:lnTo>
                <a:lnTo>
                  <a:pt x="87" y="4087"/>
                </a:lnTo>
                <a:lnTo>
                  <a:pt x="96" y="4147"/>
                </a:lnTo>
                <a:lnTo>
                  <a:pt x="106" y="4207"/>
                </a:lnTo>
                <a:lnTo>
                  <a:pt x="115" y="4266"/>
                </a:lnTo>
                <a:lnTo>
                  <a:pt x="125" y="4325"/>
                </a:lnTo>
                <a:lnTo>
                  <a:pt x="137" y="4382"/>
                </a:lnTo>
                <a:lnTo>
                  <a:pt x="147" y="4439"/>
                </a:lnTo>
                <a:lnTo>
                  <a:pt x="159" y="4494"/>
                </a:lnTo>
                <a:lnTo>
                  <a:pt x="171" y="4549"/>
                </a:lnTo>
                <a:lnTo>
                  <a:pt x="183" y="4602"/>
                </a:lnTo>
                <a:lnTo>
                  <a:pt x="196" y="4655"/>
                </a:lnTo>
                <a:lnTo>
                  <a:pt x="208" y="4707"/>
                </a:lnTo>
                <a:lnTo>
                  <a:pt x="222" y="4757"/>
                </a:lnTo>
                <a:lnTo>
                  <a:pt x="235" y="4805"/>
                </a:lnTo>
                <a:lnTo>
                  <a:pt x="249" y="4853"/>
                </a:lnTo>
                <a:lnTo>
                  <a:pt x="264" y="4901"/>
                </a:lnTo>
                <a:lnTo>
                  <a:pt x="277" y="4946"/>
                </a:lnTo>
                <a:lnTo>
                  <a:pt x="293" y="4989"/>
                </a:lnTo>
                <a:lnTo>
                  <a:pt x="308" y="5032"/>
                </a:lnTo>
                <a:lnTo>
                  <a:pt x="324" y="5074"/>
                </a:lnTo>
                <a:lnTo>
                  <a:pt x="339" y="5114"/>
                </a:lnTo>
                <a:lnTo>
                  <a:pt x="356" y="5153"/>
                </a:lnTo>
                <a:lnTo>
                  <a:pt x="372" y="5190"/>
                </a:lnTo>
                <a:lnTo>
                  <a:pt x="389" y="5226"/>
                </a:lnTo>
                <a:lnTo>
                  <a:pt x="405" y="5261"/>
                </a:lnTo>
                <a:lnTo>
                  <a:pt x="422" y="5293"/>
                </a:lnTo>
                <a:lnTo>
                  <a:pt x="440" y="5325"/>
                </a:lnTo>
                <a:lnTo>
                  <a:pt x="457" y="5355"/>
                </a:lnTo>
                <a:lnTo>
                  <a:pt x="474" y="5384"/>
                </a:lnTo>
                <a:lnTo>
                  <a:pt x="492" y="5410"/>
                </a:lnTo>
                <a:lnTo>
                  <a:pt x="510" y="5436"/>
                </a:lnTo>
                <a:lnTo>
                  <a:pt x="528" y="5460"/>
                </a:lnTo>
                <a:lnTo>
                  <a:pt x="546" y="5482"/>
                </a:lnTo>
                <a:lnTo>
                  <a:pt x="566" y="5503"/>
                </a:lnTo>
                <a:lnTo>
                  <a:pt x="584" y="5522"/>
                </a:lnTo>
                <a:lnTo>
                  <a:pt x="603" y="5540"/>
                </a:lnTo>
                <a:lnTo>
                  <a:pt x="621" y="5556"/>
                </a:lnTo>
                <a:lnTo>
                  <a:pt x="641" y="5569"/>
                </a:lnTo>
                <a:lnTo>
                  <a:pt x="660" y="5582"/>
                </a:lnTo>
                <a:lnTo>
                  <a:pt x="679" y="5593"/>
                </a:lnTo>
                <a:lnTo>
                  <a:pt x="699" y="5602"/>
                </a:lnTo>
                <a:lnTo>
                  <a:pt x="718" y="5610"/>
                </a:lnTo>
                <a:lnTo>
                  <a:pt x="737" y="5616"/>
                </a:lnTo>
                <a:lnTo>
                  <a:pt x="756" y="5620"/>
                </a:lnTo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332866" name="Text Box 66"/>
          <p:cNvSpPr txBox="1">
            <a:spLocks noChangeArrowheads="1"/>
          </p:cNvSpPr>
          <p:nvPr/>
        </p:nvSpPr>
        <p:spPr bwMode="auto">
          <a:xfrm>
            <a:off x="84138" y="5529263"/>
            <a:ext cx="800258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0000">
                    <a:alpha val="47842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altLang="zh-CN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    </a:t>
            </a: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此时断面图称为：移出断面图</a:t>
            </a:r>
          </a:p>
        </p:txBody>
      </p:sp>
      <p:sp>
        <p:nvSpPr>
          <p:cNvPr id="52286" name="Rectangle 67"/>
          <p:cNvSpPr>
            <a:spLocks noChangeArrowheads="1"/>
          </p:cNvSpPr>
          <p:nvPr/>
        </p:nvSpPr>
        <p:spPr bwMode="auto">
          <a:xfrm>
            <a:off x="0" y="0"/>
            <a:ext cx="349885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0000">
                    <a:alpha val="47842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>
                <a:solidFill>
                  <a:srgbClr val="3333CC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2. </a:t>
            </a:r>
            <a:r>
              <a:rPr lang="zh-CN" altLang="en-US">
                <a:solidFill>
                  <a:srgbClr val="3333CC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重合断面图</a:t>
            </a:r>
          </a:p>
        </p:txBody>
      </p:sp>
      <p:grpSp>
        <p:nvGrpSpPr>
          <p:cNvPr id="332869" name="Group 69"/>
          <p:cNvGrpSpPr>
            <a:grpSpLocks/>
          </p:cNvGrpSpPr>
          <p:nvPr/>
        </p:nvGrpSpPr>
        <p:grpSpPr bwMode="auto">
          <a:xfrm>
            <a:off x="4652963" y="1463675"/>
            <a:ext cx="560387" cy="1981200"/>
            <a:chOff x="2933" y="924"/>
            <a:chExt cx="353" cy="1248"/>
          </a:xfrm>
        </p:grpSpPr>
        <p:sp>
          <p:nvSpPr>
            <p:cNvPr id="52288" name="Freeform 70"/>
            <p:cNvSpPr>
              <a:spLocks/>
            </p:cNvSpPr>
            <p:nvPr/>
          </p:nvSpPr>
          <p:spPr bwMode="auto">
            <a:xfrm>
              <a:off x="2933" y="924"/>
              <a:ext cx="353" cy="1248"/>
            </a:xfrm>
            <a:custGeom>
              <a:avLst/>
              <a:gdLst>
                <a:gd name="T0" fmla="*/ 194 w 1589"/>
                <a:gd name="T1" fmla="*/ 1245 h 5624"/>
                <a:gd name="T2" fmla="*/ 215 w 1589"/>
                <a:gd name="T3" fmla="*/ 1233 h 5624"/>
                <a:gd name="T4" fmla="*/ 236 w 1589"/>
                <a:gd name="T5" fmla="*/ 1212 h 5624"/>
                <a:gd name="T6" fmla="*/ 255 w 1589"/>
                <a:gd name="T7" fmla="*/ 1182 h 5624"/>
                <a:gd name="T8" fmla="*/ 274 w 1589"/>
                <a:gd name="T9" fmla="*/ 1143 h 5624"/>
                <a:gd name="T10" fmla="*/ 291 w 1589"/>
                <a:gd name="T11" fmla="*/ 1098 h 5624"/>
                <a:gd name="T12" fmla="*/ 307 w 1589"/>
                <a:gd name="T13" fmla="*/ 1045 h 5624"/>
                <a:gd name="T14" fmla="*/ 320 w 1589"/>
                <a:gd name="T15" fmla="*/ 985 h 5624"/>
                <a:gd name="T16" fmla="*/ 332 w 1589"/>
                <a:gd name="T17" fmla="*/ 920 h 5624"/>
                <a:gd name="T18" fmla="*/ 341 w 1589"/>
                <a:gd name="T19" fmla="*/ 851 h 5624"/>
                <a:gd name="T20" fmla="*/ 348 w 1589"/>
                <a:gd name="T21" fmla="*/ 779 h 5624"/>
                <a:gd name="T22" fmla="*/ 352 w 1589"/>
                <a:gd name="T23" fmla="*/ 704 h 5624"/>
                <a:gd name="T24" fmla="*/ 353 w 1589"/>
                <a:gd name="T25" fmla="*/ 628 h 5624"/>
                <a:gd name="T26" fmla="*/ 352 w 1589"/>
                <a:gd name="T27" fmla="*/ 551 h 5624"/>
                <a:gd name="T28" fmla="*/ 348 w 1589"/>
                <a:gd name="T29" fmla="*/ 477 h 5624"/>
                <a:gd name="T30" fmla="*/ 341 w 1589"/>
                <a:gd name="T31" fmla="*/ 404 h 5624"/>
                <a:gd name="T32" fmla="*/ 333 w 1589"/>
                <a:gd name="T33" fmla="*/ 334 h 5624"/>
                <a:gd name="T34" fmla="*/ 322 w 1589"/>
                <a:gd name="T35" fmla="*/ 269 h 5624"/>
                <a:gd name="T36" fmla="*/ 308 w 1589"/>
                <a:gd name="T37" fmla="*/ 209 h 5624"/>
                <a:gd name="T38" fmla="*/ 293 w 1589"/>
                <a:gd name="T39" fmla="*/ 155 h 5624"/>
                <a:gd name="T40" fmla="*/ 276 w 1589"/>
                <a:gd name="T41" fmla="*/ 109 h 5624"/>
                <a:gd name="T42" fmla="*/ 257 w 1589"/>
                <a:gd name="T43" fmla="*/ 70 h 5624"/>
                <a:gd name="T44" fmla="*/ 238 w 1589"/>
                <a:gd name="T45" fmla="*/ 39 h 5624"/>
                <a:gd name="T46" fmla="*/ 217 w 1589"/>
                <a:gd name="T47" fmla="*/ 17 h 5624"/>
                <a:gd name="T48" fmla="*/ 196 w 1589"/>
                <a:gd name="T49" fmla="*/ 4 h 5624"/>
                <a:gd name="T50" fmla="*/ 174 w 1589"/>
                <a:gd name="T51" fmla="*/ 0 h 5624"/>
                <a:gd name="T52" fmla="*/ 153 w 1589"/>
                <a:gd name="T53" fmla="*/ 6 h 5624"/>
                <a:gd name="T54" fmla="*/ 132 w 1589"/>
                <a:gd name="T55" fmla="*/ 20 h 5624"/>
                <a:gd name="T56" fmla="*/ 111 w 1589"/>
                <a:gd name="T57" fmla="*/ 44 h 5624"/>
                <a:gd name="T58" fmla="*/ 92 w 1589"/>
                <a:gd name="T59" fmla="*/ 77 h 5624"/>
                <a:gd name="T60" fmla="*/ 74 w 1589"/>
                <a:gd name="T61" fmla="*/ 117 h 5624"/>
                <a:gd name="T62" fmla="*/ 57 w 1589"/>
                <a:gd name="T63" fmla="*/ 166 h 5624"/>
                <a:gd name="T64" fmla="*/ 42 w 1589"/>
                <a:gd name="T65" fmla="*/ 221 h 5624"/>
                <a:gd name="T66" fmla="*/ 29 w 1589"/>
                <a:gd name="T67" fmla="*/ 282 h 5624"/>
                <a:gd name="T68" fmla="*/ 18 w 1589"/>
                <a:gd name="T69" fmla="*/ 348 h 5624"/>
                <a:gd name="T70" fmla="*/ 10 w 1589"/>
                <a:gd name="T71" fmla="*/ 418 h 5624"/>
                <a:gd name="T72" fmla="*/ 4 w 1589"/>
                <a:gd name="T73" fmla="*/ 492 h 5624"/>
                <a:gd name="T74" fmla="*/ 1 w 1589"/>
                <a:gd name="T75" fmla="*/ 567 h 5624"/>
                <a:gd name="T76" fmla="*/ 0 w 1589"/>
                <a:gd name="T77" fmla="*/ 643 h 5624"/>
                <a:gd name="T78" fmla="*/ 2 w 1589"/>
                <a:gd name="T79" fmla="*/ 719 h 5624"/>
                <a:gd name="T80" fmla="*/ 7 w 1589"/>
                <a:gd name="T81" fmla="*/ 793 h 5624"/>
                <a:gd name="T82" fmla="*/ 14 w 1589"/>
                <a:gd name="T83" fmla="*/ 865 h 5624"/>
                <a:gd name="T84" fmla="*/ 24 w 1589"/>
                <a:gd name="T85" fmla="*/ 934 h 5624"/>
                <a:gd name="T86" fmla="*/ 35 w 1589"/>
                <a:gd name="T87" fmla="*/ 997 h 5624"/>
                <a:gd name="T88" fmla="*/ 49 w 1589"/>
                <a:gd name="T89" fmla="*/ 1056 h 5624"/>
                <a:gd name="T90" fmla="*/ 65 w 1589"/>
                <a:gd name="T91" fmla="*/ 1107 h 5624"/>
                <a:gd name="T92" fmla="*/ 83 w 1589"/>
                <a:gd name="T93" fmla="*/ 1152 h 5624"/>
                <a:gd name="T94" fmla="*/ 102 w 1589"/>
                <a:gd name="T95" fmla="*/ 1188 h 5624"/>
                <a:gd name="T96" fmla="*/ 121 w 1589"/>
                <a:gd name="T97" fmla="*/ 1216 h 5624"/>
                <a:gd name="T98" fmla="*/ 142 w 1589"/>
                <a:gd name="T99" fmla="*/ 1236 h 5624"/>
                <a:gd name="T100" fmla="*/ 164 w 1589"/>
                <a:gd name="T101" fmla="*/ 1246 h 562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589" h="5624">
                  <a:moveTo>
                    <a:pt x="795" y="5624"/>
                  </a:moveTo>
                  <a:lnTo>
                    <a:pt x="814" y="5623"/>
                  </a:lnTo>
                  <a:lnTo>
                    <a:pt x="834" y="5620"/>
                  </a:lnTo>
                  <a:lnTo>
                    <a:pt x="853" y="5616"/>
                  </a:lnTo>
                  <a:lnTo>
                    <a:pt x="872" y="5610"/>
                  </a:lnTo>
                  <a:lnTo>
                    <a:pt x="892" y="5602"/>
                  </a:lnTo>
                  <a:lnTo>
                    <a:pt x="911" y="5593"/>
                  </a:lnTo>
                  <a:lnTo>
                    <a:pt x="930" y="5582"/>
                  </a:lnTo>
                  <a:lnTo>
                    <a:pt x="949" y="5569"/>
                  </a:lnTo>
                  <a:lnTo>
                    <a:pt x="969" y="5556"/>
                  </a:lnTo>
                  <a:lnTo>
                    <a:pt x="987" y="5540"/>
                  </a:lnTo>
                  <a:lnTo>
                    <a:pt x="1006" y="5522"/>
                  </a:lnTo>
                  <a:lnTo>
                    <a:pt x="1024" y="5503"/>
                  </a:lnTo>
                  <a:lnTo>
                    <a:pt x="1044" y="5482"/>
                  </a:lnTo>
                  <a:lnTo>
                    <a:pt x="1062" y="5460"/>
                  </a:lnTo>
                  <a:lnTo>
                    <a:pt x="1080" y="5436"/>
                  </a:lnTo>
                  <a:lnTo>
                    <a:pt x="1098" y="5410"/>
                  </a:lnTo>
                  <a:lnTo>
                    <a:pt x="1115" y="5384"/>
                  </a:lnTo>
                  <a:lnTo>
                    <a:pt x="1133" y="5355"/>
                  </a:lnTo>
                  <a:lnTo>
                    <a:pt x="1150" y="5325"/>
                  </a:lnTo>
                  <a:lnTo>
                    <a:pt x="1167" y="5293"/>
                  </a:lnTo>
                  <a:lnTo>
                    <a:pt x="1184" y="5261"/>
                  </a:lnTo>
                  <a:lnTo>
                    <a:pt x="1201" y="5226"/>
                  </a:lnTo>
                  <a:lnTo>
                    <a:pt x="1218" y="5190"/>
                  </a:lnTo>
                  <a:lnTo>
                    <a:pt x="1234" y="5153"/>
                  </a:lnTo>
                  <a:lnTo>
                    <a:pt x="1250" y="5114"/>
                  </a:lnTo>
                  <a:lnTo>
                    <a:pt x="1266" y="5074"/>
                  </a:lnTo>
                  <a:lnTo>
                    <a:pt x="1282" y="5032"/>
                  </a:lnTo>
                  <a:lnTo>
                    <a:pt x="1297" y="4989"/>
                  </a:lnTo>
                  <a:lnTo>
                    <a:pt x="1312" y="4946"/>
                  </a:lnTo>
                  <a:lnTo>
                    <a:pt x="1326" y="4901"/>
                  </a:lnTo>
                  <a:lnTo>
                    <a:pt x="1341" y="4853"/>
                  </a:lnTo>
                  <a:lnTo>
                    <a:pt x="1355" y="4805"/>
                  </a:lnTo>
                  <a:lnTo>
                    <a:pt x="1368" y="4757"/>
                  </a:lnTo>
                  <a:lnTo>
                    <a:pt x="1382" y="4707"/>
                  </a:lnTo>
                  <a:lnTo>
                    <a:pt x="1394" y="4655"/>
                  </a:lnTo>
                  <a:lnTo>
                    <a:pt x="1407" y="4602"/>
                  </a:lnTo>
                  <a:lnTo>
                    <a:pt x="1419" y="4549"/>
                  </a:lnTo>
                  <a:lnTo>
                    <a:pt x="1431" y="4494"/>
                  </a:lnTo>
                  <a:lnTo>
                    <a:pt x="1442" y="4439"/>
                  </a:lnTo>
                  <a:lnTo>
                    <a:pt x="1453" y="4382"/>
                  </a:lnTo>
                  <a:lnTo>
                    <a:pt x="1464" y="4325"/>
                  </a:lnTo>
                  <a:lnTo>
                    <a:pt x="1474" y="4266"/>
                  </a:lnTo>
                  <a:lnTo>
                    <a:pt x="1484" y="4207"/>
                  </a:lnTo>
                  <a:lnTo>
                    <a:pt x="1493" y="4147"/>
                  </a:lnTo>
                  <a:lnTo>
                    <a:pt x="1502" y="4087"/>
                  </a:lnTo>
                  <a:lnTo>
                    <a:pt x="1511" y="4024"/>
                  </a:lnTo>
                  <a:lnTo>
                    <a:pt x="1519" y="3962"/>
                  </a:lnTo>
                  <a:lnTo>
                    <a:pt x="1527" y="3899"/>
                  </a:lnTo>
                  <a:lnTo>
                    <a:pt x="1534" y="3836"/>
                  </a:lnTo>
                  <a:lnTo>
                    <a:pt x="1541" y="3771"/>
                  </a:lnTo>
                  <a:lnTo>
                    <a:pt x="1548" y="3707"/>
                  </a:lnTo>
                  <a:lnTo>
                    <a:pt x="1553" y="3641"/>
                  </a:lnTo>
                  <a:lnTo>
                    <a:pt x="1559" y="3575"/>
                  </a:lnTo>
                  <a:lnTo>
                    <a:pt x="1565" y="3509"/>
                  </a:lnTo>
                  <a:lnTo>
                    <a:pt x="1569" y="3442"/>
                  </a:lnTo>
                  <a:lnTo>
                    <a:pt x="1573" y="3375"/>
                  </a:lnTo>
                  <a:lnTo>
                    <a:pt x="1576" y="3307"/>
                  </a:lnTo>
                  <a:lnTo>
                    <a:pt x="1579" y="3239"/>
                  </a:lnTo>
                  <a:lnTo>
                    <a:pt x="1583" y="3171"/>
                  </a:lnTo>
                  <a:lnTo>
                    <a:pt x="1585" y="3103"/>
                  </a:lnTo>
                  <a:lnTo>
                    <a:pt x="1586" y="3035"/>
                  </a:lnTo>
                  <a:lnTo>
                    <a:pt x="1587" y="2966"/>
                  </a:lnTo>
                  <a:lnTo>
                    <a:pt x="1589" y="2897"/>
                  </a:lnTo>
                  <a:lnTo>
                    <a:pt x="1589" y="2829"/>
                  </a:lnTo>
                  <a:lnTo>
                    <a:pt x="1589" y="2760"/>
                  </a:lnTo>
                  <a:lnTo>
                    <a:pt x="1589" y="2691"/>
                  </a:lnTo>
                  <a:lnTo>
                    <a:pt x="1587" y="2622"/>
                  </a:lnTo>
                  <a:lnTo>
                    <a:pt x="1585" y="2554"/>
                  </a:lnTo>
                  <a:lnTo>
                    <a:pt x="1584" y="2485"/>
                  </a:lnTo>
                  <a:lnTo>
                    <a:pt x="1582" y="2417"/>
                  </a:lnTo>
                  <a:lnTo>
                    <a:pt x="1578" y="2349"/>
                  </a:lnTo>
                  <a:lnTo>
                    <a:pt x="1575" y="2282"/>
                  </a:lnTo>
                  <a:lnTo>
                    <a:pt x="1570" y="2215"/>
                  </a:lnTo>
                  <a:lnTo>
                    <a:pt x="1567" y="2148"/>
                  </a:lnTo>
                  <a:lnTo>
                    <a:pt x="1561" y="2081"/>
                  </a:lnTo>
                  <a:lnTo>
                    <a:pt x="1557" y="2015"/>
                  </a:lnTo>
                  <a:lnTo>
                    <a:pt x="1551" y="1949"/>
                  </a:lnTo>
                  <a:lnTo>
                    <a:pt x="1544" y="1883"/>
                  </a:lnTo>
                  <a:lnTo>
                    <a:pt x="1537" y="1819"/>
                  </a:lnTo>
                  <a:lnTo>
                    <a:pt x="1531" y="1755"/>
                  </a:lnTo>
                  <a:lnTo>
                    <a:pt x="1524" y="1692"/>
                  </a:lnTo>
                  <a:lnTo>
                    <a:pt x="1516" y="1629"/>
                  </a:lnTo>
                  <a:lnTo>
                    <a:pt x="1507" y="1567"/>
                  </a:lnTo>
                  <a:lnTo>
                    <a:pt x="1498" y="1505"/>
                  </a:lnTo>
                  <a:lnTo>
                    <a:pt x="1489" y="1445"/>
                  </a:lnTo>
                  <a:lnTo>
                    <a:pt x="1480" y="1385"/>
                  </a:lnTo>
                  <a:lnTo>
                    <a:pt x="1469" y="1327"/>
                  </a:lnTo>
                  <a:lnTo>
                    <a:pt x="1459" y="1269"/>
                  </a:lnTo>
                  <a:lnTo>
                    <a:pt x="1448" y="1211"/>
                  </a:lnTo>
                  <a:lnTo>
                    <a:pt x="1436" y="1156"/>
                  </a:lnTo>
                  <a:lnTo>
                    <a:pt x="1425" y="1100"/>
                  </a:lnTo>
                  <a:lnTo>
                    <a:pt x="1414" y="1047"/>
                  </a:lnTo>
                  <a:lnTo>
                    <a:pt x="1401" y="994"/>
                  </a:lnTo>
                  <a:lnTo>
                    <a:pt x="1388" y="941"/>
                  </a:lnTo>
                  <a:lnTo>
                    <a:pt x="1375" y="891"/>
                  </a:lnTo>
                  <a:lnTo>
                    <a:pt x="1362" y="841"/>
                  </a:lnTo>
                  <a:lnTo>
                    <a:pt x="1348" y="793"/>
                  </a:lnTo>
                  <a:lnTo>
                    <a:pt x="1334" y="746"/>
                  </a:lnTo>
                  <a:lnTo>
                    <a:pt x="1320" y="700"/>
                  </a:lnTo>
                  <a:lnTo>
                    <a:pt x="1305" y="655"/>
                  </a:lnTo>
                  <a:lnTo>
                    <a:pt x="1290" y="611"/>
                  </a:lnTo>
                  <a:lnTo>
                    <a:pt x="1274" y="569"/>
                  </a:lnTo>
                  <a:lnTo>
                    <a:pt x="1258" y="528"/>
                  </a:lnTo>
                  <a:lnTo>
                    <a:pt x="1242" y="490"/>
                  </a:lnTo>
                  <a:lnTo>
                    <a:pt x="1226" y="451"/>
                  </a:lnTo>
                  <a:lnTo>
                    <a:pt x="1211" y="415"/>
                  </a:lnTo>
                  <a:lnTo>
                    <a:pt x="1194" y="379"/>
                  </a:lnTo>
                  <a:lnTo>
                    <a:pt x="1176" y="345"/>
                  </a:lnTo>
                  <a:lnTo>
                    <a:pt x="1159" y="314"/>
                  </a:lnTo>
                  <a:lnTo>
                    <a:pt x="1142" y="282"/>
                  </a:lnTo>
                  <a:lnTo>
                    <a:pt x="1124" y="253"/>
                  </a:lnTo>
                  <a:lnTo>
                    <a:pt x="1107" y="225"/>
                  </a:lnTo>
                  <a:lnTo>
                    <a:pt x="1089" y="199"/>
                  </a:lnTo>
                  <a:lnTo>
                    <a:pt x="1071" y="174"/>
                  </a:lnTo>
                  <a:lnTo>
                    <a:pt x="1053" y="151"/>
                  </a:lnTo>
                  <a:lnTo>
                    <a:pt x="1033" y="130"/>
                  </a:lnTo>
                  <a:lnTo>
                    <a:pt x="1015" y="110"/>
                  </a:lnTo>
                  <a:lnTo>
                    <a:pt x="997" y="91"/>
                  </a:lnTo>
                  <a:lnTo>
                    <a:pt x="978" y="75"/>
                  </a:lnTo>
                  <a:lnTo>
                    <a:pt x="959" y="60"/>
                  </a:lnTo>
                  <a:lnTo>
                    <a:pt x="939" y="47"/>
                  </a:lnTo>
                  <a:lnTo>
                    <a:pt x="921" y="35"/>
                  </a:lnTo>
                  <a:lnTo>
                    <a:pt x="902" y="25"/>
                  </a:lnTo>
                  <a:lnTo>
                    <a:pt x="882" y="16"/>
                  </a:lnTo>
                  <a:lnTo>
                    <a:pt x="863" y="9"/>
                  </a:lnTo>
                  <a:lnTo>
                    <a:pt x="844" y="5"/>
                  </a:lnTo>
                  <a:lnTo>
                    <a:pt x="825" y="1"/>
                  </a:lnTo>
                  <a:lnTo>
                    <a:pt x="804" y="0"/>
                  </a:lnTo>
                  <a:lnTo>
                    <a:pt x="785" y="0"/>
                  </a:lnTo>
                  <a:lnTo>
                    <a:pt x="766" y="1"/>
                  </a:lnTo>
                  <a:lnTo>
                    <a:pt x="746" y="5"/>
                  </a:lnTo>
                  <a:lnTo>
                    <a:pt x="727" y="9"/>
                  </a:lnTo>
                  <a:lnTo>
                    <a:pt x="708" y="16"/>
                  </a:lnTo>
                  <a:lnTo>
                    <a:pt x="688" y="25"/>
                  </a:lnTo>
                  <a:lnTo>
                    <a:pt x="669" y="35"/>
                  </a:lnTo>
                  <a:lnTo>
                    <a:pt x="650" y="47"/>
                  </a:lnTo>
                  <a:lnTo>
                    <a:pt x="632" y="60"/>
                  </a:lnTo>
                  <a:lnTo>
                    <a:pt x="612" y="75"/>
                  </a:lnTo>
                  <a:lnTo>
                    <a:pt x="593" y="91"/>
                  </a:lnTo>
                  <a:lnTo>
                    <a:pt x="575" y="110"/>
                  </a:lnTo>
                  <a:lnTo>
                    <a:pt x="556" y="130"/>
                  </a:lnTo>
                  <a:lnTo>
                    <a:pt x="537" y="151"/>
                  </a:lnTo>
                  <a:lnTo>
                    <a:pt x="519" y="174"/>
                  </a:lnTo>
                  <a:lnTo>
                    <a:pt x="501" y="199"/>
                  </a:lnTo>
                  <a:lnTo>
                    <a:pt x="483" y="225"/>
                  </a:lnTo>
                  <a:lnTo>
                    <a:pt x="466" y="253"/>
                  </a:lnTo>
                  <a:lnTo>
                    <a:pt x="448" y="282"/>
                  </a:lnTo>
                  <a:lnTo>
                    <a:pt x="431" y="314"/>
                  </a:lnTo>
                  <a:lnTo>
                    <a:pt x="414" y="345"/>
                  </a:lnTo>
                  <a:lnTo>
                    <a:pt x="397" y="379"/>
                  </a:lnTo>
                  <a:lnTo>
                    <a:pt x="380" y="415"/>
                  </a:lnTo>
                  <a:lnTo>
                    <a:pt x="364" y="451"/>
                  </a:lnTo>
                  <a:lnTo>
                    <a:pt x="348" y="490"/>
                  </a:lnTo>
                  <a:lnTo>
                    <a:pt x="332" y="528"/>
                  </a:lnTo>
                  <a:lnTo>
                    <a:pt x="316" y="569"/>
                  </a:lnTo>
                  <a:lnTo>
                    <a:pt x="300" y="611"/>
                  </a:lnTo>
                  <a:lnTo>
                    <a:pt x="285" y="655"/>
                  </a:lnTo>
                  <a:lnTo>
                    <a:pt x="271" y="700"/>
                  </a:lnTo>
                  <a:lnTo>
                    <a:pt x="256" y="746"/>
                  </a:lnTo>
                  <a:lnTo>
                    <a:pt x="242" y="793"/>
                  </a:lnTo>
                  <a:lnTo>
                    <a:pt x="229" y="841"/>
                  </a:lnTo>
                  <a:lnTo>
                    <a:pt x="215" y="891"/>
                  </a:lnTo>
                  <a:lnTo>
                    <a:pt x="201" y="941"/>
                  </a:lnTo>
                  <a:lnTo>
                    <a:pt x="189" y="994"/>
                  </a:lnTo>
                  <a:lnTo>
                    <a:pt x="176" y="1047"/>
                  </a:lnTo>
                  <a:lnTo>
                    <a:pt x="165" y="1100"/>
                  </a:lnTo>
                  <a:lnTo>
                    <a:pt x="153" y="1156"/>
                  </a:lnTo>
                  <a:lnTo>
                    <a:pt x="142" y="1211"/>
                  </a:lnTo>
                  <a:lnTo>
                    <a:pt x="131" y="1269"/>
                  </a:lnTo>
                  <a:lnTo>
                    <a:pt x="121" y="1327"/>
                  </a:lnTo>
                  <a:lnTo>
                    <a:pt x="111" y="1385"/>
                  </a:lnTo>
                  <a:lnTo>
                    <a:pt x="100" y="1445"/>
                  </a:lnTo>
                  <a:lnTo>
                    <a:pt x="91" y="1505"/>
                  </a:lnTo>
                  <a:lnTo>
                    <a:pt x="83" y="1567"/>
                  </a:lnTo>
                  <a:lnTo>
                    <a:pt x="74" y="1629"/>
                  </a:lnTo>
                  <a:lnTo>
                    <a:pt x="66" y="1692"/>
                  </a:lnTo>
                  <a:lnTo>
                    <a:pt x="60" y="1755"/>
                  </a:lnTo>
                  <a:lnTo>
                    <a:pt x="52" y="1819"/>
                  </a:lnTo>
                  <a:lnTo>
                    <a:pt x="46" y="1883"/>
                  </a:lnTo>
                  <a:lnTo>
                    <a:pt x="39" y="1949"/>
                  </a:lnTo>
                  <a:lnTo>
                    <a:pt x="33" y="2015"/>
                  </a:lnTo>
                  <a:lnTo>
                    <a:pt x="28" y="2081"/>
                  </a:lnTo>
                  <a:lnTo>
                    <a:pt x="23" y="2148"/>
                  </a:lnTo>
                  <a:lnTo>
                    <a:pt x="19" y="2215"/>
                  </a:lnTo>
                  <a:lnTo>
                    <a:pt x="15" y="2282"/>
                  </a:lnTo>
                  <a:lnTo>
                    <a:pt x="12" y="2349"/>
                  </a:lnTo>
                  <a:lnTo>
                    <a:pt x="8" y="2417"/>
                  </a:lnTo>
                  <a:lnTo>
                    <a:pt x="6" y="2485"/>
                  </a:lnTo>
                  <a:lnTo>
                    <a:pt x="4" y="2554"/>
                  </a:lnTo>
                  <a:lnTo>
                    <a:pt x="3" y="2622"/>
                  </a:lnTo>
                  <a:lnTo>
                    <a:pt x="2" y="2691"/>
                  </a:lnTo>
                  <a:lnTo>
                    <a:pt x="0" y="2760"/>
                  </a:lnTo>
                  <a:lnTo>
                    <a:pt x="0" y="2829"/>
                  </a:lnTo>
                  <a:lnTo>
                    <a:pt x="2" y="2897"/>
                  </a:lnTo>
                  <a:lnTo>
                    <a:pt x="2" y="2966"/>
                  </a:lnTo>
                  <a:lnTo>
                    <a:pt x="4" y="3035"/>
                  </a:lnTo>
                  <a:lnTo>
                    <a:pt x="5" y="3103"/>
                  </a:lnTo>
                  <a:lnTo>
                    <a:pt x="7" y="3171"/>
                  </a:lnTo>
                  <a:lnTo>
                    <a:pt x="11" y="3239"/>
                  </a:lnTo>
                  <a:lnTo>
                    <a:pt x="13" y="3307"/>
                  </a:lnTo>
                  <a:lnTo>
                    <a:pt x="18" y="3375"/>
                  </a:lnTo>
                  <a:lnTo>
                    <a:pt x="21" y="3442"/>
                  </a:lnTo>
                  <a:lnTo>
                    <a:pt x="25" y="3509"/>
                  </a:lnTo>
                  <a:lnTo>
                    <a:pt x="31" y="3575"/>
                  </a:lnTo>
                  <a:lnTo>
                    <a:pt x="37" y="3641"/>
                  </a:lnTo>
                  <a:lnTo>
                    <a:pt x="42" y="3707"/>
                  </a:lnTo>
                  <a:lnTo>
                    <a:pt x="48" y="3771"/>
                  </a:lnTo>
                  <a:lnTo>
                    <a:pt x="55" y="3836"/>
                  </a:lnTo>
                  <a:lnTo>
                    <a:pt x="63" y="3899"/>
                  </a:lnTo>
                  <a:lnTo>
                    <a:pt x="71" y="3962"/>
                  </a:lnTo>
                  <a:lnTo>
                    <a:pt x="79" y="4024"/>
                  </a:lnTo>
                  <a:lnTo>
                    <a:pt x="87" y="4087"/>
                  </a:lnTo>
                  <a:lnTo>
                    <a:pt x="96" y="4147"/>
                  </a:lnTo>
                  <a:lnTo>
                    <a:pt x="106" y="4207"/>
                  </a:lnTo>
                  <a:lnTo>
                    <a:pt x="115" y="4266"/>
                  </a:lnTo>
                  <a:lnTo>
                    <a:pt x="125" y="4325"/>
                  </a:lnTo>
                  <a:lnTo>
                    <a:pt x="137" y="4382"/>
                  </a:lnTo>
                  <a:lnTo>
                    <a:pt x="147" y="4439"/>
                  </a:lnTo>
                  <a:lnTo>
                    <a:pt x="159" y="4494"/>
                  </a:lnTo>
                  <a:lnTo>
                    <a:pt x="171" y="4549"/>
                  </a:lnTo>
                  <a:lnTo>
                    <a:pt x="183" y="4602"/>
                  </a:lnTo>
                  <a:lnTo>
                    <a:pt x="196" y="4655"/>
                  </a:lnTo>
                  <a:lnTo>
                    <a:pt x="208" y="4707"/>
                  </a:lnTo>
                  <a:lnTo>
                    <a:pt x="222" y="4757"/>
                  </a:lnTo>
                  <a:lnTo>
                    <a:pt x="235" y="4805"/>
                  </a:lnTo>
                  <a:lnTo>
                    <a:pt x="249" y="4853"/>
                  </a:lnTo>
                  <a:lnTo>
                    <a:pt x="264" y="4901"/>
                  </a:lnTo>
                  <a:lnTo>
                    <a:pt x="277" y="4946"/>
                  </a:lnTo>
                  <a:lnTo>
                    <a:pt x="293" y="4989"/>
                  </a:lnTo>
                  <a:lnTo>
                    <a:pt x="308" y="5032"/>
                  </a:lnTo>
                  <a:lnTo>
                    <a:pt x="324" y="5074"/>
                  </a:lnTo>
                  <a:lnTo>
                    <a:pt x="339" y="5114"/>
                  </a:lnTo>
                  <a:lnTo>
                    <a:pt x="356" y="5153"/>
                  </a:lnTo>
                  <a:lnTo>
                    <a:pt x="372" y="5190"/>
                  </a:lnTo>
                  <a:lnTo>
                    <a:pt x="389" y="5226"/>
                  </a:lnTo>
                  <a:lnTo>
                    <a:pt x="405" y="5261"/>
                  </a:lnTo>
                  <a:lnTo>
                    <a:pt x="422" y="5293"/>
                  </a:lnTo>
                  <a:lnTo>
                    <a:pt x="440" y="5325"/>
                  </a:lnTo>
                  <a:lnTo>
                    <a:pt x="457" y="5355"/>
                  </a:lnTo>
                  <a:lnTo>
                    <a:pt x="474" y="5384"/>
                  </a:lnTo>
                  <a:lnTo>
                    <a:pt x="492" y="5410"/>
                  </a:lnTo>
                  <a:lnTo>
                    <a:pt x="510" y="5436"/>
                  </a:lnTo>
                  <a:lnTo>
                    <a:pt x="528" y="5460"/>
                  </a:lnTo>
                  <a:lnTo>
                    <a:pt x="546" y="5482"/>
                  </a:lnTo>
                  <a:lnTo>
                    <a:pt x="566" y="5503"/>
                  </a:lnTo>
                  <a:lnTo>
                    <a:pt x="584" y="5522"/>
                  </a:lnTo>
                  <a:lnTo>
                    <a:pt x="603" y="5540"/>
                  </a:lnTo>
                  <a:lnTo>
                    <a:pt x="621" y="5556"/>
                  </a:lnTo>
                  <a:lnTo>
                    <a:pt x="641" y="5569"/>
                  </a:lnTo>
                  <a:lnTo>
                    <a:pt x="660" y="5582"/>
                  </a:lnTo>
                  <a:lnTo>
                    <a:pt x="679" y="5593"/>
                  </a:lnTo>
                  <a:lnTo>
                    <a:pt x="699" y="5602"/>
                  </a:lnTo>
                  <a:lnTo>
                    <a:pt x="718" y="5610"/>
                  </a:lnTo>
                  <a:lnTo>
                    <a:pt x="737" y="5616"/>
                  </a:lnTo>
                  <a:lnTo>
                    <a:pt x="756" y="562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289" name="Freeform 71"/>
            <p:cNvSpPr>
              <a:spLocks/>
            </p:cNvSpPr>
            <p:nvPr/>
          </p:nvSpPr>
          <p:spPr bwMode="auto">
            <a:xfrm>
              <a:off x="3097" y="2172"/>
              <a:ext cx="8" cy="0"/>
            </a:xfrm>
            <a:custGeom>
              <a:avLst/>
              <a:gdLst>
                <a:gd name="T0" fmla="*/ 0 w 39"/>
                <a:gd name="T1" fmla="*/ 0 h 4"/>
                <a:gd name="T2" fmla="*/ 4 w 39"/>
                <a:gd name="T3" fmla="*/ 1 h 4"/>
                <a:gd name="T4" fmla="*/ 8 w 39"/>
                <a:gd name="T5" fmla="*/ 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">
                  <a:moveTo>
                    <a:pt x="0" y="0"/>
                  </a:moveTo>
                  <a:lnTo>
                    <a:pt x="20" y="3"/>
                  </a:lnTo>
                  <a:lnTo>
                    <a:pt x="39" y="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2290" name="Line 72"/>
            <p:cNvSpPr>
              <a:spLocks noChangeShapeType="1"/>
            </p:cNvSpPr>
            <p:nvPr/>
          </p:nvSpPr>
          <p:spPr bwMode="auto">
            <a:xfrm flipV="1">
              <a:off x="3105" y="2172"/>
              <a:ext cx="9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503453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328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332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xit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6" dur="500"/>
                                        <p:tgtEl>
                                          <p:spTgt spid="3328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28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332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328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2802" grpId="0"/>
      <p:bldP spid="332866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639" name="Text Box 111"/>
          <p:cNvSpPr txBox="1">
            <a:spLocks noChangeArrowheads="1"/>
          </p:cNvSpPr>
          <p:nvPr/>
        </p:nvSpPr>
        <p:spPr bwMode="auto">
          <a:xfrm>
            <a:off x="0" y="5346700"/>
            <a:ext cx="9144000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 dirty="0">
                <a:solidFill>
                  <a:srgbClr val="333399"/>
                </a:solidFill>
                <a:latin typeface="Times New Roman" pitchFamily="18" charset="0"/>
              </a:rPr>
              <a:t>☆</a:t>
            </a:r>
            <a:r>
              <a:rPr lang="zh-CN" altLang="en-US" sz="3200" dirty="0">
                <a:solidFill>
                  <a:srgbClr val="333399"/>
                </a:solidFill>
                <a:latin typeface="Times New Roman" pitchFamily="18" charset="0"/>
              </a:rPr>
              <a:t>剖切平面通过回转面形成的孔或凹坑的轴线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 dirty="0">
                <a:solidFill>
                  <a:srgbClr val="333399"/>
                </a:solidFill>
                <a:latin typeface="Times New Roman" pitchFamily="18" charset="0"/>
              </a:rPr>
              <a:t>    时</a:t>
            </a:r>
            <a:r>
              <a:rPr lang="zh-CN" altLang="en-US" sz="3200" dirty="0" smtClean="0">
                <a:solidFill>
                  <a:srgbClr val="333399"/>
                </a:solidFill>
                <a:latin typeface="Times New Roman" pitchFamily="18" charset="0"/>
              </a:rPr>
              <a:t>，该结构应</a:t>
            </a:r>
            <a:r>
              <a:rPr lang="zh-CN" altLang="en-US" sz="3200" dirty="0">
                <a:solidFill>
                  <a:srgbClr val="333399"/>
                </a:solidFill>
                <a:latin typeface="Times New Roman" pitchFamily="18" charset="0"/>
              </a:rPr>
              <a:t>按剖视画。</a:t>
            </a:r>
          </a:p>
        </p:txBody>
      </p:sp>
      <p:sp>
        <p:nvSpPr>
          <p:cNvPr id="53251" name="Text Box 113"/>
          <p:cNvSpPr txBox="1">
            <a:spLocks noChangeArrowheads="1"/>
          </p:cNvSpPr>
          <p:nvPr/>
        </p:nvSpPr>
        <p:spPr bwMode="auto">
          <a:xfrm>
            <a:off x="0" y="42863"/>
            <a:ext cx="641191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zh-CN" altLang="en-US" sz="36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三、断面图画法的特别规定</a:t>
            </a:r>
          </a:p>
        </p:txBody>
      </p:sp>
      <p:grpSp>
        <p:nvGrpSpPr>
          <p:cNvPr id="150673" name="Group 145"/>
          <p:cNvGrpSpPr>
            <a:grpSpLocks/>
          </p:cNvGrpSpPr>
          <p:nvPr/>
        </p:nvGrpSpPr>
        <p:grpSpPr bwMode="auto">
          <a:xfrm>
            <a:off x="5857875" y="2881313"/>
            <a:ext cx="0" cy="1914525"/>
            <a:chOff x="3708" y="1815"/>
            <a:chExt cx="0" cy="1206"/>
          </a:xfrm>
        </p:grpSpPr>
        <p:sp>
          <p:nvSpPr>
            <p:cNvPr id="53435" name="Line 146"/>
            <p:cNvSpPr>
              <a:spLocks noChangeShapeType="1"/>
            </p:cNvSpPr>
            <p:nvPr/>
          </p:nvSpPr>
          <p:spPr bwMode="auto">
            <a:xfrm flipV="1">
              <a:off x="3708" y="1815"/>
              <a:ext cx="0" cy="1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436" name="Line 147"/>
            <p:cNvSpPr>
              <a:spLocks noChangeShapeType="1"/>
            </p:cNvSpPr>
            <p:nvPr/>
          </p:nvSpPr>
          <p:spPr bwMode="auto">
            <a:xfrm flipV="1">
              <a:off x="3708" y="2858"/>
              <a:ext cx="0" cy="1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50676" name="Group 148"/>
          <p:cNvGrpSpPr>
            <a:grpSpLocks/>
          </p:cNvGrpSpPr>
          <p:nvPr/>
        </p:nvGrpSpPr>
        <p:grpSpPr bwMode="auto">
          <a:xfrm>
            <a:off x="2032000" y="3001963"/>
            <a:ext cx="352425" cy="1608137"/>
            <a:chOff x="1298" y="1891"/>
            <a:chExt cx="222" cy="1013"/>
          </a:xfrm>
        </p:grpSpPr>
        <p:grpSp>
          <p:nvGrpSpPr>
            <p:cNvPr id="53426" name="Group 149"/>
            <p:cNvGrpSpPr>
              <a:grpSpLocks/>
            </p:cNvGrpSpPr>
            <p:nvPr/>
          </p:nvGrpSpPr>
          <p:grpSpPr bwMode="auto">
            <a:xfrm>
              <a:off x="1298" y="1891"/>
              <a:ext cx="222" cy="1013"/>
              <a:chOff x="1298" y="1891"/>
              <a:chExt cx="222" cy="1013"/>
            </a:xfrm>
          </p:grpSpPr>
          <p:sp>
            <p:nvSpPr>
              <p:cNvPr id="53428" name="Line 150"/>
              <p:cNvSpPr>
                <a:spLocks noChangeShapeType="1"/>
              </p:cNvSpPr>
              <p:nvPr/>
            </p:nvSpPr>
            <p:spPr bwMode="auto">
              <a:xfrm flipV="1">
                <a:off x="1520" y="1910"/>
                <a:ext cx="0" cy="1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429" name="Line 151"/>
              <p:cNvSpPr>
                <a:spLocks noChangeShapeType="1"/>
              </p:cNvSpPr>
              <p:nvPr/>
            </p:nvSpPr>
            <p:spPr bwMode="auto">
              <a:xfrm flipH="1">
                <a:off x="1445" y="1910"/>
                <a:ext cx="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430" name="Freeform 152"/>
              <p:cNvSpPr>
                <a:spLocks/>
              </p:cNvSpPr>
              <p:nvPr/>
            </p:nvSpPr>
            <p:spPr bwMode="auto">
              <a:xfrm>
                <a:off x="1298" y="1891"/>
                <a:ext cx="147" cy="36"/>
              </a:xfrm>
              <a:custGeom>
                <a:avLst/>
                <a:gdLst>
                  <a:gd name="T0" fmla="*/ 0 w 597"/>
                  <a:gd name="T1" fmla="*/ 18 h 149"/>
                  <a:gd name="T2" fmla="*/ 147 w 597"/>
                  <a:gd name="T3" fmla="*/ 0 h 149"/>
                  <a:gd name="T4" fmla="*/ 147 w 597"/>
                  <a:gd name="T5" fmla="*/ 36 h 149"/>
                  <a:gd name="T6" fmla="*/ 0 w 597"/>
                  <a:gd name="T7" fmla="*/ 18 h 1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7" h="149">
                    <a:moveTo>
                      <a:pt x="0" y="74"/>
                    </a:moveTo>
                    <a:lnTo>
                      <a:pt x="597" y="0"/>
                    </a:lnTo>
                    <a:lnTo>
                      <a:pt x="597" y="149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431" name="Freeform 153"/>
              <p:cNvSpPr>
                <a:spLocks/>
              </p:cNvSpPr>
              <p:nvPr/>
            </p:nvSpPr>
            <p:spPr bwMode="auto">
              <a:xfrm>
                <a:off x="1298" y="1891"/>
                <a:ext cx="147" cy="36"/>
              </a:xfrm>
              <a:custGeom>
                <a:avLst/>
                <a:gdLst>
                  <a:gd name="T0" fmla="*/ 0 w 597"/>
                  <a:gd name="T1" fmla="*/ 18 h 149"/>
                  <a:gd name="T2" fmla="*/ 147 w 597"/>
                  <a:gd name="T3" fmla="*/ 0 h 149"/>
                  <a:gd name="T4" fmla="*/ 147 w 597"/>
                  <a:gd name="T5" fmla="*/ 36 h 149"/>
                  <a:gd name="T6" fmla="*/ 0 w 597"/>
                  <a:gd name="T7" fmla="*/ 18 h 1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7" h="149">
                    <a:moveTo>
                      <a:pt x="0" y="74"/>
                    </a:moveTo>
                    <a:lnTo>
                      <a:pt x="597" y="0"/>
                    </a:lnTo>
                    <a:lnTo>
                      <a:pt x="597" y="149"/>
                    </a:lnTo>
                    <a:lnTo>
                      <a:pt x="0" y="74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432" name="Line 154"/>
              <p:cNvSpPr>
                <a:spLocks noChangeShapeType="1"/>
              </p:cNvSpPr>
              <p:nvPr/>
            </p:nvSpPr>
            <p:spPr bwMode="auto">
              <a:xfrm flipV="1">
                <a:off x="1520" y="2735"/>
                <a:ext cx="0" cy="14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433" name="Line 155"/>
              <p:cNvSpPr>
                <a:spLocks noChangeShapeType="1"/>
              </p:cNvSpPr>
              <p:nvPr/>
            </p:nvSpPr>
            <p:spPr bwMode="auto">
              <a:xfrm flipH="1">
                <a:off x="1445" y="2884"/>
                <a:ext cx="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434" name="Freeform 156"/>
              <p:cNvSpPr>
                <a:spLocks/>
              </p:cNvSpPr>
              <p:nvPr/>
            </p:nvSpPr>
            <p:spPr bwMode="auto">
              <a:xfrm>
                <a:off x="1298" y="2867"/>
                <a:ext cx="147" cy="37"/>
              </a:xfrm>
              <a:custGeom>
                <a:avLst/>
                <a:gdLst>
                  <a:gd name="T0" fmla="*/ 0 w 597"/>
                  <a:gd name="T1" fmla="*/ 19 h 150"/>
                  <a:gd name="T2" fmla="*/ 147 w 597"/>
                  <a:gd name="T3" fmla="*/ 0 h 150"/>
                  <a:gd name="T4" fmla="*/ 147 w 597"/>
                  <a:gd name="T5" fmla="*/ 37 h 150"/>
                  <a:gd name="T6" fmla="*/ 0 w 597"/>
                  <a:gd name="T7" fmla="*/ 1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7" h="150">
                    <a:moveTo>
                      <a:pt x="0" y="75"/>
                    </a:moveTo>
                    <a:lnTo>
                      <a:pt x="597" y="0"/>
                    </a:lnTo>
                    <a:lnTo>
                      <a:pt x="597" y="150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53427" name="Freeform 157"/>
            <p:cNvSpPr>
              <a:spLocks/>
            </p:cNvSpPr>
            <p:nvPr/>
          </p:nvSpPr>
          <p:spPr bwMode="auto">
            <a:xfrm>
              <a:off x="1298" y="2867"/>
              <a:ext cx="147" cy="37"/>
            </a:xfrm>
            <a:custGeom>
              <a:avLst/>
              <a:gdLst>
                <a:gd name="T0" fmla="*/ 0 w 597"/>
                <a:gd name="T1" fmla="*/ 19 h 150"/>
                <a:gd name="T2" fmla="*/ 147 w 597"/>
                <a:gd name="T3" fmla="*/ 0 h 150"/>
                <a:gd name="T4" fmla="*/ 147 w 597"/>
                <a:gd name="T5" fmla="*/ 37 h 150"/>
                <a:gd name="T6" fmla="*/ 0 w 597"/>
                <a:gd name="T7" fmla="*/ 19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7" h="150">
                  <a:moveTo>
                    <a:pt x="0" y="75"/>
                  </a:moveTo>
                  <a:lnTo>
                    <a:pt x="597" y="0"/>
                  </a:lnTo>
                  <a:lnTo>
                    <a:pt x="597" y="150"/>
                  </a:lnTo>
                  <a:lnTo>
                    <a:pt x="0" y="7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50686" name="Group 158"/>
          <p:cNvGrpSpPr>
            <a:grpSpLocks/>
          </p:cNvGrpSpPr>
          <p:nvPr/>
        </p:nvGrpSpPr>
        <p:grpSpPr bwMode="auto">
          <a:xfrm>
            <a:off x="669925" y="2855913"/>
            <a:ext cx="1960563" cy="1822450"/>
            <a:chOff x="422" y="1799"/>
            <a:chExt cx="1235" cy="1148"/>
          </a:xfrm>
        </p:grpSpPr>
        <p:sp>
          <p:nvSpPr>
            <p:cNvPr id="53416" name="Freeform 159"/>
            <p:cNvSpPr>
              <a:spLocks/>
            </p:cNvSpPr>
            <p:nvPr/>
          </p:nvSpPr>
          <p:spPr bwMode="auto">
            <a:xfrm>
              <a:off x="631" y="1940"/>
              <a:ext cx="83" cy="166"/>
            </a:xfrm>
            <a:custGeom>
              <a:avLst/>
              <a:gdLst>
                <a:gd name="T0" fmla="*/ 0 w 336"/>
                <a:gd name="T1" fmla="*/ 166 h 673"/>
                <a:gd name="T2" fmla="*/ 83 w 336"/>
                <a:gd name="T3" fmla="*/ 0 h 673"/>
                <a:gd name="T4" fmla="*/ 77 w 336"/>
                <a:gd name="T5" fmla="*/ 166 h 6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673">
                  <a:moveTo>
                    <a:pt x="0" y="673"/>
                  </a:moveTo>
                  <a:lnTo>
                    <a:pt x="336" y="0"/>
                  </a:lnTo>
                  <a:lnTo>
                    <a:pt x="313" y="67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53417" name="Group 160"/>
            <p:cNvGrpSpPr>
              <a:grpSpLocks/>
            </p:cNvGrpSpPr>
            <p:nvPr/>
          </p:nvGrpSpPr>
          <p:grpSpPr bwMode="auto">
            <a:xfrm>
              <a:off x="422" y="1799"/>
              <a:ext cx="1235" cy="1148"/>
              <a:chOff x="422" y="1799"/>
              <a:chExt cx="1235" cy="1148"/>
            </a:xfrm>
          </p:grpSpPr>
          <p:sp>
            <p:nvSpPr>
              <p:cNvPr id="53418" name="Freeform 161"/>
              <p:cNvSpPr>
                <a:spLocks/>
              </p:cNvSpPr>
              <p:nvPr/>
            </p:nvSpPr>
            <p:spPr bwMode="auto">
              <a:xfrm>
                <a:off x="422" y="1940"/>
                <a:ext cx="84" cy="166"/>
              </a:xfrm>
              <a:custGeom>
                <a:avLst/>
                <a:gdLst>
                  <a:gd name="T0" fmla="*/ 0 w 336"/>
                  <a:gd name="T1" fmla="*/ 166 h 673"/>
                  <a:gd name="T2" fmla="*/ 84 w 336"/>
                  <a:gd name="T3" fmla="*/ 0 h 673"/>
                  <a:gd name="T4" fmla="*/ 78 w 336"/>
                  <a:gd name="T5" fmla="*/ 166 h 6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673">
                    <a:moveTo>
                      <a:pt x="0" y="673"/>
                    </a:moveTo>
                    <a:lnTo>
                      <a:pt x="336" y="0"/>
                    </a:lnTo>
                    <a:lnTo>
                      <a:pt x="313" y="67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419" name="Line 162"/>
              <p:cNvSpPr>
                <a:spLocks noChangeShapeType="1"/>
              </p:cNvSpPr>
              <p:nvPr/>
            </p:nvSpPr>
            <p:spPr bwMode="auto">
              <a:xfrm flipH="1">
                <a:off x="447" y="2059"/>
                <a:ext cx="5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420" name="Line 163"/>
              <p:cNvSpPr>
                <a:spLocks noChangeShapeType="1"/>
              </p:cNvSpPr>
              <p:nvPr/>
            </p:nvSpPr>
            <p:spPr bwMode="auto">
              <a:xfrm>
                <a:off x="554" y="2051"/>
                <a:ext cx="5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421" name="Line 164"/>
              <p:cNvSpPr>
                <a:spLocks noChangeShapeType="1"/>
              </p:cNvSpPr>
              <p:nvPr/>
            </p:nvSpPr>
            <p:spPr bwMode="auto">
              <a:xfrm flipH="1">
                <a:off x="655" y="2059"/>
                <a:ext cx="5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422" name="Freeform 165"/>
              <p:cNvSpPr>
                <a:spLocks/>
              </p:cNvSpPr>
              <p:nvPr/>
            </p:nvSpPr>
            <p:spPr bwMode="auto">
              <a:xfrm>
                <a:off x="1574" y="1799"/>
                <a:ext cx="83" cy="167"/>
              </a:xfrm>
              <a:custGeom>
                <a:avLst/>
                <a:gdLst>
                  <a:gd name="T0" fmla="*/ 0 w 336"/>
                  <a:gd name="T1" fmla="*/ 167 h 673"/>
                  <a:gd name="T2" fmla="*/ 83 w 336"/>
                  <a:gd name="T3" fmla="*/ 0 h 673"/>
                  <a:gd name="T4" fmla="*/ 77 w 336"/>
                  <a:gd name="T5" fmla="*/ 167 h 6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673">
                    <a:moveTo>
                      <a:pt x="0" y="673"/>
                    </a:moveTo>
                    <a:lnTo>
                      <a:pt x="336" y="0"/>
                    </a:lnTo>
                    <a:lnTo>
                      <a:pt x="313" y="67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423" name="Line 166"/>
              <p:cNvSpPr>
                <a:spLocks noChangeShapeType="1"/>
              </p:cNvSpPr>
              <p:nvPr/>
            </p:nvSpPr>
            <p:spPr bwMode="auto">
              <a:xfrm flipH="1">
                <a:off x="1596" y="1919"/>
                <a:ext cx="5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424" name="Freeform 167"/>
              <p:cNvSpPr>
                <a:spLocks/>
              </p:cNvSpPr>
              <p:nvPr/>
            </p:nvSpPr>
            <p:spPr bwMode="auto">
              <a:xfrm>
                <a:off x="1574" y="2780"/>
                <a:ext cx="83" cy="167"/>
              </a:xfrm>
              <a:custGeom>
                <a:avLst/>
                <a:gdLst>
                  <a:gd name="T0" fmla="*/ 0 w 336"/>
                  <a:gd name="T1" fmla="*/ 167 h 672"/>
                  <a:gd name="T2" fmla="*/ 83 w 336"/>
                  <a:gd name="T3" fmla="*/ 0 h 672"/>
                  <a:gd name="T4" fmla="*/ 77 w 336"/>
                  <a:gd name="T5" fmla="*/ 167 h 6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672">
                    <a:moveTo>
                      <a:pt x="0" y="672"/>
                    </a:moveTo>
                    <a:lnTo>
                      <a:pt x="336" y="0"/>
                    </a:lnTo>
                    <a:lnTo>
                      <a:pt x="313" y="67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425" name="Line 168"/>
              <p:cNvSpPr>
                <a:spLocks noChangeShapeType="1"/>
              </p:cNvSpPr>
              <p:nvPr/>
            </p:nvSpPr>
            <p:spPr bwMode="auto">
              <a:xfrm flipH="1">
                <a:off x="1596" y="2902"/>
                <a:ext cx="5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150697" name="Group 169"/>
          <p:cNvGrpSpPr>
            <a:grpSpLocks/>
          </p:cNvGrpSpPr>
          <p:nvPr/>
        </p:nvGrpSpPr>
        <p:grpSpPr bwMode="auto">
          <a:xfrm>
            <a:off x="6013450" y="2787650"/>
            <a:ext cx="2078038" cy="2074863"/>
            <a:chOff x="3788" y="1756"/>
            <a:chExt cx="1309" cy="1307"/>
          </a:xfrm>
        </p:grpSpPr>
        <p:sp>
          <p:nvSpPr>
            <p:cNvPr id="53406" name="Freeform 170"/>
            <p:cNvSpPr>
              <a:spLocks/>
            </p:cNvSpPr>
            <p:nvPr/>
          </p:nvSpPr>
          <p:spPr bwMode="auto">
            <a:xfrm>
              <a:off x="4807" y="1756"/>
              <a:ext cx="95" cy="166"/>
            </a:xfrm>
            <a:custGeom>
              <a:avLst/>
              <a:gdLst>
                <a:gd name="T0" fmla="*/ 59 w 382"/>
                <a:gd name="T1" fmla="*/ 74 h 673"/>
                <a:gd name="T2" fmla="*/ 61 w 382"/>
                <a:gd name="T3" fmla="*/ 73 h 673"/>
                <a:gd name="T4" fmla="*/ 64 w 382"/>
                <a:gd name="T5" fmla="*/ 73 h 673"/>
                <a:gd name="T6" fmla="*/ 67 w 382"/>
                <a:gd name="T7" fmla="*/ 72 h 673"/>
                <a:gd name="T8" fmla="*/ 69 w 382"/>
                <a:gd name="T9" fmla="*/ 70 h 673"/>
                <a:gd name="T10" fmla="*/ 72 w 382"/>
                <a:gd name="T11" fmla="*/ 69 h 673"/>
                <a:gd name="T12" fmla="*/ 75 w 382"/>
                <a:gd name="T13" fmla="*/ 67 h 673"/>
                <a:gd name="T14" fmla="*/ 77 w 382"/>
                <a:gd name="T15" fmla="*/ 64 h 673"/>
                <a:gd name="T16" fmla="*/ 80 w 382"/>
                <a:gd name="T17" fmla="*/ 62 h 673"/>
                <a:gd name="T18" fmla="*/ 82 w 382"/>
                <a:gd name="T19" fmla="*/ 59 h 673"/>
                <a:gd name="T20" fmla="*/ 85 w 382"/>
                <a:gd name="T21" fmla="*/ 56 h 673"/>
                <a:gd name="T22" fmla="*/ 87 w 382"/>
                <a:gd name="T23" fmla="*/ 53 h 673"/>
                <a:gd name="T24" fmla="*/ 89 w 382"/>
                <a:gd name="T25" fmla="*/ 49 h 673"/>
                <a:gd name="T26" fmla="*/ 90 w 382"/>
                <a:gd name="T27" fmla="*/ 46 h 673"/>
                <a:gd name="T28" fmla="*/ 92 w 382"/>
                <a:gd name="T29" fmla="*/ 42 h 673"/>
                <a:gd name="T30" fmla="*/ 93 w 382"/>
                <a:gd name="T31" fmla="*/ 39 h 673"/>
                <a:gd name="T32" fmla="*/ 94 w 382"/>
                <a:gd name="T33" fmla="*/ 35 h 673"/>
                <a:gd name="T34" fmla="*/ 95 w 382"/>
                <a:gd name="T35" fmla="*/ 32 h 673"/>
                <a:gd name="T36" fmla="*/ 95 w 382"/>
                <a:gd name="T37" fmla="*/ 28 h 673"/>
                <a:gd name="T38" fmla="*/ 95 w 382"/>
                <a:gd name="T39" fmla="*/ 24 h 673"/>
                <a:gd name="T40" fmla="*/ 95 w 382"/>
                <a:gd name="T41" fmla="*/ 21 h 673"/>
                <a:gd name="T42" fmla="*/ 95 w 382"/>
                <a:gd name="T43" fmla="*/ 18 h 673"/>
                <a:gd name="T44" fmla="*/ 94 w 382"/>
                <a:gd name="T45" fmla="*/ 15 h 673"/>
                <a:gd name="T46" fmla="*/ 93 w 382"/>
                <a:gd name="T47" fmla="*/ 12 h 673"/>
                <a:gd name="T48" fmla="*/ 92 w 382"/>
                <a:gd name="T49" fmla="*/ 9 h 673"/>
                <a:gd name="T50" fmla="*/ 91 w 382"/>
                <a:gd name="T51" fmla="*/ 7 h 673"/>
                <a:gd name="T52" fmla="*/ 89 w 382"/>
                <a:gd name="T53" fmla="*/ 5 h 673"/>
                <a:gd name="T54" fmla="*/ 87 w 382"/>
                <a:gd name="T55" fmla="*/ 3 h 673"/>
                <a:gd name="T56" fmla="*/ 86 w 382"/>
                <a:gd name="T57" fmla="*/ 2 h 673"/>
                <a:gd name="T58" fmla="*/ 83 w 382"/>
                <a:gd name="T59" fmla="*/ 1 h 673"/>
                <a:gd name="T60" fmla="*/ 81 w 382"/>
                <a:gd name="T61" fmla="*/ 0 h 673"/>
                <a:gd name="T62" fmla="*/ 78 w 382"/>
                <a:gd name="T63" fmla="*/ 0 h 673"/>
                <a:gd name="T64" fmla="*/ 45 w 382"/>
                <a:gd name="T65" fmla="*/ 0 h 67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82" h="673">
                  <a:moveTo>
                    <a:pt x="230" y="299"/>
                  </a:moveTo>
                  <a:lnTo>
                    <a:pt x="236" y="298"/>
                  </a:lnTo>
                  <a:lnTo>
                    <a:pt x="241" y="298"/>
                  </a:lnTo>
                  <a:lnTo>
                    <a:pt x="246" y="297"/>
                  </a:lnTo>
                  <a:lnTo>
                    <a:pt x="252" y="296"/>
                  </a:lnTo>
                  <a:lnTo>
                    <a:pt x="257" y="294"/>
                  </a:lnTo>
                  <a:lnTo>
                    <a:pt x="262" y="293"/>
                  </a:lnTo>
                  <a:lnTo>
                    <a:pt x="269" y="290"/>
                  </a:lnTo>
                  <a:lnTo>
                    <a:pt x="274" y="288"/>
                  </a:lnTo>
                  <a:lnTo>
                    <a:pt x="279" y="285"/>
                  </a:lnTo>
                  <a:lnTo>
                    <a:pt x="285" y="281"/>
                  </a:lnTo>
                  <a:lnTo>
                    <a:pt x="290" y="278"/>
                  </a:lnTo>
                  <a:lnTo>
                    <a:pt x="295" y="274"/>
                  </a:lnTo>
                  <a:lnTo>
                    <a:pt x="300" y="270"/>
                  </a:lnTo>
                  <a:lnTo>
                    <a:pt x="306" y="265"/>
                  </a:lnTo>
                  <a:lnTo>
                    <a:pt x="311" y="260"/>
                  </a:lnTo>
                  <a:lnTo>
                    <a:pt x="316" y="255"/>
                  </a:lnTo>
                  <a:lnTo>
                    <a:pt x="322" y="250"/>
                  </a:lnTo>
                  <a:lnTo>
                    <a:pt x="326" y="244"/>
                  </a:lnTo>
                  <a:lnTo>
                    <a:pt x="331" y="239"/>
                  </a:lnTo>
                  <a:lnTo>
                    <a:pt x="335" y="233"/>
                  </a:lnTo>
                  <a:lnTo>
                    <a:pt x="340" y="226"/>
                  </a:lnTo>
                  <a:lnTo>
                    <a:pt x="344" y="220"/>
                  </a:lnTo>
                  <a:lnTo>
                    <a:pt x="348" y="213"/>
                  </a:lnTo>
                  <a:lnTo>
                    <a:pt x="352" y="207"/>
                  </a:lnTo>
                  <a:lnTo>
                    <a:pt x="356" y="200"/>
                  </a:lnTo>
                  <a:lnTo>
                    <a:pt x="359" y="193"/>
                  </a:lnTo>
                  <a:lnTo>
                    <a:pt x="362" y="186"/>
                  </a:lnTo>
                  <a:lnTo>
                    <a:pt x="365" y="178"/>
                  </a:lnTo>
                  <a:lnTo>
                    <a:pt x="368" y="171"/>
                  </a:lnTo>
                  <a:lnTo>
                    <a:pt x="370" y="165"/>
                  </a:lnTo>
                  <a:lnTo>
                    <a:pt x="373" y="157"/>
                  </a:lnTo>
                  <a:lnTo>
                    <a:pt x="375" y="150"/>
                  </a:lnTo>
                  <a:lnTo>
                    <a:pt x="377" y="142"/>
                  </a:lnTo>
                  <a:lnTo>
                    <a:pt x="379" y="135"/>
                  </a:lnTo>
                  <a:lnTo>
                    <a:pt x="380" y="128"/>
                  </a:lnTo>
                  <a:lnTo>
                    <a:pt x="381" y="120"/>
                  </a:lnTo>
                  <a:lnTo>
                    <a:pt x="382" y="114"/>
                  </a:lnTo>
                  <a:lnTo>
                    <a:pt x="382" y="106"/>
                  </a:lnTo>
                  <a:lnTo>
                    <a:pt x="382" y="99"/>
                  </a:lnTo>
                  <a:lnTo>
                    <a:pt x="382" y="92"/>
                  </a:lnTo>
                  <a:lnTo>
                    <a:pt x="382" y="86"/>
                  </a:lnTo>
                  <a:lnTo>
                    <a:pt x="382" y="79"/>
                  </a:lnTo>
                  <a:lnTo>
                    <a:pt x="381" y="72"/>
                  </a:lnTo>
                  <a:lnTo>
                    <a:pt x="380" y="67"/>
                  </a:lnTo>
                  <a:lnTo>
                    <a:pt x="379" y="61"/>
                  </a:lnTo>
                  <a:lnTo>
                    <a:pt x="377" y="54"/>
                  </a:lnTo>
                  <a:lnTo>
                    <a:pt x="375" y="49"/>
                  </a:lnTo>
                  <a:lnTo>
                    <a:pt x="373" y="44"/>
                  </a:lnTo>
                  <a:lnTo>
                    <a:pt x="370" y="38"/>
                  </a:lnTo>
                  <a:lnTo>
                    <a:pt x="368" y="34"/>
                  </a:lnTo>
                  <a:lnTo>
                    <a:pt x="365" y="30"/>
                  </a:lnTo>
                  <a:lnTo>
                    <a:pt x="362" y="26"/>
                  </a:lnTo>
                  <a:lnTo>
                    <a:pt x="359" y="21"/>
                  </a:lnTo>
                  <a:lnTo>
                    <a:pt x="356" y="18"/>
                  </a:lnTo>
                  <a:lnTo>
                    <a:pt x="351" y="14"/>
                  </a:lnTo>
                  <a:lnTo>
                    <a:pt x="347" y="12"/>
                  </a:lnTo>
                  <a:lnTo>
                    <a:pt x="344" y="9"/>
                  </a:lnTo>
                  <a:lnTo>
                    <a:pt x="340" y="7"/>
                  </a:lnTo>
                  <a:lnTo>
                    <a:pt x="334" y="4"/>
                  </a:lnTo>
                  <a:lnTo>
                    <a:pt x="330" y="3"/>
                  </a:lnTo>
                  <a:lnTo>
                    <a:pt x="326" y="2"/>
                  </a:lnTo>
                  <a:lnTo>
                    <a:pt x="321" y="1"/>
                  </a:lnTo>
                  <a:lnTo>
                    <a:pt x="315" y="0"/>
                  </a:lnTo>
                  <a:lnTo>
                    <a:pt x="311" y="0"/>
                  </a:lnTo>
                  <a:lnTo>
                    <a:pt x="179" y="0"/>
                  </a:lnTo>
                  <a:lnTo>
                    <a:pt x="0" y="67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53407" name="Group 171"/>
            <p:cNvGrpSpPr>
              <a:grpSpLocks/>
            </p:cNvGrpSpPr>
            <p:nvPr/>
          </p:nvGrpSpPr>
          <p:grpSpPr bwMode="auto">
            <a:xfrm>
              <a:off x="3788" y="1756"/>
              <a:ext cx="1309" cy="1307"/>
              <a:chOff x="3788" y="1756"/>
              <a:chExt cx="1309" cy="1307"/>
            </a:xfrm>
          </p:grpSpPr>
          <p:sp>
            <p:nvSpPr>
              <p:cNvPr id="53408" name="Freeform 172"/>
              <p:cNvSpPr>
                <a:spLocks/>
              </p:cNvSpPr>
              <p:nvPr/>
            </p:nvSpPr>
            <p:spPr bwMode="auto">
              <a:xfrm>
                <a:off x="4807" y="1829"/>
                <a:ext cx="80" cy="93"/>
              </a:xfrm>
              <a:custGeom>
                <a:avLst/>
                <a:gdLst>
                  <a:gd name="T0" fmla="*/ 33 w 321"/>
                  <a:gd name="T1" fmla="*/ 93 h 374"/>
                  <a:gd name="T2" fmla="*/ 35 w 321"/>
                  <a:gd name="T3" fmla="*/ 93 h 374"/>
                  <a:gd name="T4" fmla="*/ 38 w 321"/>
                  <a:gd name="T5" fmla="*/ 92 h 374"/>
                  <a:gd name="T6" fmla="*/ 41 w 321"/>
                  <a:gd name="T7" fmla="*/ 91 h 374"/>
                  <a:gd name="T8" fmla="*/ 44 w 321"/>
                  <a:gd name="T9" fmla="*/ 90 h 374"/>
                  <a:gd name="T10" fmla="*/ 47 w 321"/>
                  <a:gd name="T11" fmla="*/ 89 h 374"/>
                  <a:gd name="T12" fmla="*/ 51 w 321"/>
                  <a:gd name="T13" fmla="*/ 87 h 374"/>
                  <a:gd name="T14" fmla="*/ 53 w 321"/>
                  <a:gd name="T15" fmla="*/ 85 h 374"/>
                  <a:gd name="T16" fmla="*/ 56 w 321"/>
                  <a:gd name="T17" fmla="*/ 82 h 374"/>
                  <a:gd name="T18" fmla="*/ 59 w 321"/>
                  <a:gd name="T19" fmla="*/ 79 h 374"/>
                  <a:gd name="T20" fmla="*/ 62 w 321"/>
                  <a:gd name="T21" fmla="*/ 76 h 374"/>
                  <a:gd name="T22" fmla="*/ 65 w 321"/>
                  <a:gd name="T23" fmla="*/ 73 h 374"/>
                  <a:gd name="T24" fmla="*/ 67 w 321"/>
                  <a:gd name="T25" fmla="*/ 70 h 374"/>
                  <a:gd name="T26" fmla="*/ 69 w 321"/>
                  <a:gd name="T27" fmla="*/ 66 h 374"/>
                  <a:gd name="T28" fmla="*/ 72 w 321"/>
                  <a:gd name="T29" fmla="*/ 62 h 374"/>
                  <a:gd name="T30" fmla="*/ 73 w 321"/>
                  <a:gd name="T31" fmla="*/ 58 h 374"/>
                  <a:gd name="T32" fmla="*/ 75 w 321"/>
                  <a:gd name="T33" fmla="*/ 54 h 374"/>
                  <a:gd name="T34" fmla="*/ 77 w 321"/>
                  <a:gd name="T35" fmla="*/ 50 h 374"/>
                  <a:gd name="T36" fmla="*/ 78 w 321"/>
                  <a:gd name="T37" fmla="*/ 47 h 374"/>
                  <a:gd name="T38" fmla="*/ 79 w 321"/>
                  <a:gd name="T39" fmla="*/ 42 h 374"/>
                  <a:gd name="T40" fmla="*/ 79 w 321"/>
                  <a:gd name="T41" fmla="*/ 38 h 374"/>
                  <a:gd name="T42" fmla="*/ 80 w 321"/>
                  <a:gd name="T43" fmla="*/ 34 h 374"/>
                  <a:gd name="T44" fmla="*/ 80 w 321"/>
                  <a:gd name="T45" fmla="*/ 30 h 374"/>
                  <a:gd name="T46" fmla="*/ 80 w 321"/>
                  <a:gd name="T47" fmla="*/ 27 h 374"/>
                  <a:gd name="T48" fmla="*/ 79 w 321"/>
                  <a:gd name="T49" fmla="*/ 23 h 374"/>
                  <a:gd name="T50" fmla="*/ 79 w 321"/>
                  <a:gd name="T51" fmla="*/ 20 h 374"/>
                  <a:gd name="T52" fmla="*/ 78 w 321"/>
                  <a:gd name="T53" fmla="*/ 17 h 374"/>
                  <a:gd name="T54" fmla="*/ 77 w 321"/>
                  <a:gd name="T55" fmla="*/ 13 h 374"/>
                  <a:gd name="T56" fmla="*/ 76 w 321"/>
                  <a:gd name="T57" fmla="*/ 11 h 374"/>
                  <a:gd name="T58" fmla="*/ 74 w 321"/>
                  <a:gd name="T59" fmla="*/ 8 h 374"/>
                  <a:gd name="T60" fmla="*/ 72 w 321"/>
                  <a:gd name="T61" fmla="*/ 6 h 374"/>
                  <a:gd name="T62" fmla="*/ 70 w 321"/>
                  <a:gd name="T63" fmla="*/ 4 h 374"/>
                  <a:gd name="T64" fmla="*/ 68 w 321"/>
                  <a:gd name="T65" fmla="*/ 3 h 374"/>
                  <a:gd name="T66" fmla="*/ 65 w 321"/>
                  <a:gd name="T67" fmla="*/ 2 h 374"/>
                  <a:gd name="T68" fmla="*/ 63 w 321"/>
                  <a:gd name="T69" fmla="*/ 1 h 374"/>
                  <a:gd name="T70" fmla="*/ 60 w 321"/>
                  <a:gd name="T71" fmla="*/ 0 h 374"/>
                  <a:gd name="T72" fmla="*/ 57 w 321"/>
                  <a:gd name="T73" fmla="*/ 0 h 37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21" h="374">
                    <a:moveTo>
                      <a:pt x="0" y="374"/>
                    </a:moveTo>
                    <a:lnTo>
                      <a:pt x="131" y="374"/>
                    </a:lnTo>
                    <a:lnTo>
                      <a:pt x="136" y="374"/>
                    </a:lnTo>
                    <a:lnTo>
                      <a:pt x="142" y="373"/>
                    </a:lnTo>
                    <a:lnTo>
                      <a:pt x="148" y="372"/>
                    </a:lnTo>
                    <a:lnTo>
                      <a:pt x="154" y="371"/>
                    </a:lnTo>
                    <a:lnTo>
                      <a:pt x="160" y="370"/>
                    </a:lnTo>
                    <a:lnTo>
                      <a:pt x="166" y="367"/>
                    </a:lnTo>
                    <a:lnTo>
                      <a:pt x="172" y="365"/>
                    </a:lnTo>
                    <a:lnTo>
                      <a:pt x="178" y="362"/>
                    </a:lnTo>
                    <a:lnTo>
                      <a:pt x="185" y="359"/>
                    </a:lnTo>
                    <a:lnTo>
                      <a:pt x="190" y="356"/>
                    </a:lnTo>
                    <a:lnTo>
                      <a:pt x="196" y="353"/>
                    </a:lnTo>
                    <a:lnTo>
                      <a:pt x="203" y="348"/>
                    </a:lnTo>
                    <a:lnTo>
                      <a:pt x="208" y="344"/>
                    </a:lnTo>
                    <a:lnTo>
                      <a:pt x="214" y="340"/>
                    </a:lnTo>
                    <a:lnTo>
                      <a:pt x="221" y="335"/>
                    </a:lnTo>
                    <a:lnTo>
                      <a:pt x="226" y="330"/>
                    </a:lnTo>
                    <a:lnTo>
                      <a:pt x="233" y="324"/>
                    </a:lnTo>
                    <a:lnTo>
                      <a:pt x="238" y="319"/>
                    </a:lnTo>
                    <a:lnTo>
                      <a:pt x="243" y="313"/>
                    </a:lnTo>
                    <a:lnTo>
                      <a:pt x="248" y="307"/>
                    </a:lnTo>
                    <a:lnTo>
                      <a:pt x="254" y="301"/>
                    </a:lnTo>
                    <a:lnTo>
                      <a:pt x="259" y="294"/>
                    </a:lnTo>
                    <a:lnTo>
                      <a:pt x="264" y="287"/>
                    </a:lnTo>
                    <a:lnTo>
                      <a:pt x="269" y="280"/>
                    </a:lnTo>
                    <a:lnTo>
                      <a:pt x="274" y="273"/>
                    </a:lnTo>
                    <a:lnTo>
                      <a:pt x="278" y="266"/>
                    </a:lnTo>
                    <a:lnTo>
                      <a:pt x="282" y="258"/>
                    </a:lnTo>
                    <a:lnTo>
                      <a:pt x="287" y="251"/>
                    </a:lnTo>
                    <a:lnTo>
                      <a:pt x="290" y="243"/>
                    </a:lnTo>
                    <a:lnTo>
                      <a:pt x="294" y="235"/>
                    </a:lnTo>
                    <a:lnTo>
                      <a:pt x="297" y="227"/>
                    </a:lnTo>
                    <a:lnTo>
                      <a:pt x="300" y="219"/>
                    </a:lnTo>
                    <a:lnTo>
                      <a:pt x="304" y="212"/>
                    </a:lnTo>
                    <a:lnTo>
                      <a:pt x="307" y="203"/>
                    </a:lnTo>
                    <a:lnTo>
                      <a:pt x="309" y="195"/>
                    </a:lnTo>
                    <a:lnTo>
                      <a:pt x="311" y="187"/>
                    </a:lnTo>
                    <a:lnTo>
                      <a:pt x="313" y="179"/>
                    </a:lnTo>
                    <a:lnTo>
                      <a:pt x="315" y="170"/>
                    </a:lnTo>
                    <a:lnTo>
                      <a:pt x="316" y="163"/>
                    </a:lnTo>
                    <a:lnTo>
                      <a:pt x="318" y="154"/>
                    </a:lnTo>
                    <a:lnTo>
                      <a:pt x="320" y="147"/>
                    </a:lnTo>
                    <a:lnTo>
                      <a:pt x="320" y="138"/>
                    </a:lnTo>
                    <a:lnTo>
                      <a:pt x="321" y="131"/>
                    </a:lnTo>
                    <a:lnTo>
                      <a:pt x="321" y="122"/>
                    </a:lnTo>
                    <a:lnTo>
                      <a:pt x="321" y="115"/>
                    </a:lnTo>
                    <a:lnTo>
                      <a:pt x="321" y="108"/>
                    </a:lnTo>
                    <a:lnTo>
                      <a:pt x="320" y="100"/>
                    </a:lnTo>
                    <a:lnTo>
                      <a:pt x="318" y="94"/>
                    </a:lnTo>
                    <a:lnTo>
                      <a:pt x="317" y="86"/>
                    </a:lnTo>
                    <a:lnTo>
                      <a:pt x="316" y="80"/>
                    </a:lnTo>
                    <a:lnTo>
                      <a:pt x="314" y="74"/>
                    </a:lnTo>
                    <a:lnTo>
                      <a:pt x="313" y="67"/>
                    </a:lnTo>
                    <a:lnTo>
                      <a:pt x="311" y="61"/>
                    </a:lnTo>
                    <a:lnTo>
                      <a:pt x="308" y="54"/>
                    </a:lnTo>
                    <a:lnTo>
                      <a:pt x="306" y="49"/>
                    </a:lnTo>
                    <a:lnTo>
                      <a:pt x="303" y="44"/>
                    </a:lnTo>
                    <a:lnTo>
                      <a:pt x="299" y="39"/>
                    </a:lnTo>
                    <a:lnTo>
                      <a:pt x="296" y="33"/>
                    </a:lnTo>
                    <a:lnTo>
                      <a:pt x="293" y="29"/>
                    </a:lnTo>
                    <a:lnTo>
                      <a:pt x="289" y="25"/>
                    </a:lnTo>
                    <a:lnTo>
                      <a:pt x="286" y="22"/>
                    </a:lnTo>
                    <a:lnTo>
                      <a:pt x="281" y="17"/>
                    </a:lnTo>
                    <a:lnTo>
                      <a:pt x="277" y="14"/>
                    </a:lnTo>
                    <a:lnTo>
                      <a:pt x="272" y="11"/>
                    </a:lnTo>
                    <a:lnTo>
                      <a:pt x="268" y="9"/>
                    </a:lnTo>
                    <a:lnTo>
                      <a:pt x="262" y="7"/>
                    </a:lnTo>
                    <a:lnTo>
                      <a:pt x="258" y="5"/>
                    </a:lnTo>
                    <a:lnTo>
                      <a:pt x="253" y="3"/>
                    </a:lnTo>
                    <a:lnTo>
                      <a:pt x="247" y="1"/>
                    </a:lnTo>
                    <a:lnTo>
                      <a:pt x="242" y="0"/>
                    </a:lnTo>
                    <a:lnTo>
                      <a:pt x="237" y="0"/>
                    </a:lnTo>
                    <a:lnTo>
                      <a:pt x="230" y="0"/>
                    </a:lnTo>
                    <a:lnTo>
                      <a:pt x="10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409" name="Line 173"/>
              <p:cNvSpPr>
                <a:spLocks noChangeShapeType="1"/>
              </p:cNvSpPr>
              <p:nvPr/>
            </p:nvSpPr>
            <p:spPr bwMode="auto">
              <a:xfrm>
                <a:off x="4927" y="1867"/>
                <a:ext cx="5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410" name="Freeform 174"/>
              <p:cNvSpPr>
                <a:spLocks/>
              </p:cNvSpPr>
              <p:nvPr/>
            </p:nvSpPr>
            <p:spPr bwMode="auto">
              <a:xfrm>
                <a:off x="5001" y="1829"/>
                <a:ext cx="80" cy="93"/>
              </a:xfrm>
              <a:custGeom>
                <a:avLst/>
                <a:gdLst>
                  <a:gd name="T0" fmla="*/ 33 w 321"/>
                  <a:gd name="T1" fmla="*/ 93 h 374"/>
                  <a:gd name="T2" fmla="*/ 35 w 321"/>
                  <a:gd name="T3" fmla="*/ 93 h 374"/>
                  <a:gd name="T4" fmla="*/ 38 w 321"/>
                  <a:gd name="T5" fmla="*/ 92 h 374"/>
                  <a:gd name="T6" fmla="*/ 41 w 321"/>
                  <a:gd name="T7" fmla="*/ 91 h 374"/>
                  <a:gd name="T8" fmla="*/ 44 w 321"/>
                  <a:gd name="T9" fmla="*/ 90 h 374"/>
                  <a:gd name="T10" fmla="*/ 47 w 321"/>
                  <a:gd name="T11" fmla="*/ 89 h 374"/>
                  <a:gd name="T12" fmla="*/ 51 w 321"/>
                  <a:gd name="T13" fmla="*/ 87 h 374"/>
                  <a:gd name="T14" fmla="*/ 54 w 321"/>
                  <a:gd name="T15" fmla="*/ 85 h 374"/>
                  <a:gd name="T16" fmla="*/ 56 w 321"/>
                  <a:gd name="T17" fmla="*/ 82 h 374"/>
                  <a:gd name="T18" fmla="*/ 59 w 321"/>
                  <a:gd name="T19" fmla="*/ 79 h 374"/>
                  <a:gd name="T20" fmla="*/ 62 w 321"/>
                  <a:gd name="T21" fmla="*/ 76 h 374"/>
                  <a:gd name="T22" fmla="*/ 65 w 321"/>
                  <a:gd name="T23" fmla="*/ 73 h 374"/>
                  <a:gd name="T24" fmla="*/ 67 w 321"/>
                  <a:gd name="T25" fmla="*/ 70 h 374"/>
                  <a:gd name="T26" fmla="*/ 69 w 321"/>
                  <a:gd name="T27" fmla="*/ 66 h 374"/>
                  <a:gd name="T28" fmla="*/ 71 w 321"/>
                  <a:gd name="T29" fmla="*/ 62 h 374"/>
                  <a:gd name="T30" fmla="*/ 73 w 321"/>
                  <a:gd name="T31" fmla="*/ 58 h 374"/>
                  <a:gd name="T32" fmla="*/ 75 w 321"/>
                  <a:gd name="T33" fmla="*/ 54 h 374"/>
                  <a:gd name="T34" fmla="*/ 76 w 321"/>
                  <a:gd name="T35" fmla="*/ 50 h 374"/>
                  <a:gd name="T36" fmla="*/ 78 w 321"/>
                  <a:gd name="T37" fmla="*/ 47 h 374"/>
                  <a:gd name="T38" fmla="*/ 79 w 321"/>
                  <a:gd name="T39" fmla="*/ 42 h 374"/>
                  <a:gd name="T40" fmla="*/ 79 w 321"/>
                  <a:gd name="T41" fmla="*/ 38 h 374"/>
                  <a:gd name="T42" fmla="*/ 80 w 321"/>
                  <a:gd name="T43" fmla="*/ 34 h 374"/>
                  <a:gd name="T44" fmla="*/ 80 w 321"/>
                  <a:gd name="T45" fmla="*/ 30 h 374"/>
                  <a:gd name="T46" fmla="*/ 80 w 321"/>
                  <a:gd name="T47" fmla="*/ 27 h 374"/>
                  <a:gd name="T48" fmla="*/ 80 w 321"/>
                  <a:gd name="T49" fmla="*/ 23 h 374"/>
                  <a:gd name="T50" fmla="*/ 79 w 321"/>
                  <a:gd name="T51" fmla="*/ 20 h 374"/>
                  <a:gd name="T52" fmla="*/ 78 w 321"/>
                  <a:gd name="T53" fmla="*/ 17 h 374"/>
                  <a:gd name="T54" fmla="*/ 77 w 321"/>
                  <a:gd name="T55" fmla="*/ 13 h 374"/>
                  <a:gd name="T56" fmla="*/ 76 w 321"/>
                  <a:gd name="T57" fmla="*/ 11 h 374"/>
                  <a:gd name="T58" fmla="*/ 74 w 321"/>
                  <a:gd name="T59" fmla="*/ 8 h 374"/>
                  <a:gd name="T60" fmla="*/ 72 w 321"/>
                  <a:gd name="T61" fmla="*/ 6 h 374"/>
                  <a:gd name="T62" fmla="*/ 70 w 321"/>
                  <a:gd name="T63" fmla="*/ 4 h 374"/>
                  <a:gd name="T64" fmla="*/ 68 w 321"/>
                  <a:gd name="T65" fmla="*/ 3 h 374"/>
                  <a:gd name="T66" fmla="*/ 65 w 321"/>
                  <a:gd name="T67" fmla="*/ 2 h 374"/>
                  <a:gd name="T68" fmla="*/ 63 w 321"/>
                  <a:gd name="T69" fmla="*/ 1 h 374"/>
                  <a:gd name="T70" fmla="*/ 60 w 321"/>
                  <a:gd name="T71" fmla="*/ 0 h 374"/>
                  <a:gd name="T72" fmla="*/ 57 w 321"/>
                  <a:gd name="T73" fmla="*/ 0 h 37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21" h="374">
                    <a:moveTo>
                      <a:pt x="0" y="374"/>
                    </a:moveTo>
                    <a:lnTo>
                      <a:pt x="131" y="374"/>
                    </a:lnTo>
                    <a:lnTo>
                      <a:pt x="136" y="374"/>
                    </a:lnTo>
                    <a:lnTo>
                      <a:pt x="142" y="373"/>
                    </a:lnTo>
                    <a:lnTo>
                      <a:pt x="148" y="372"/>
                    </a:lnTo>
                    <a:lnTo>
                      <a:pt x="154" y="371"/>
                    </a:lnTo>
                    <a:lnTo>
                      <a:pt x="160" y="370"/>
                    </a:lnTo>
                    <a:lnTo>
                      <a:pt x="166" y="367"/>
                    </a:lnTo>
                    <a:lnTo>
                      <a:pt x="172" y="365"/>
                    </a:lnTo>
                    <a:lnTo>
                      <a:pt x="178" y="362"/>
                    </a:lnTo>
                    <a:lnTo>
                      <a:pt x="184" y="359"/>
                    </a:lnTo>
                    <a:lnTo>
                      <a:pt x="190" y="356"/>
                    </a:lnTo>
                    <a:lnTo>
                      <a:pt x="197" y="353"/>
                    </a:lnTo>
                    <a:lnTo>
                      <a:pt x="203" y="348"/>
                    </a:lnTo>
                    <a:lnTo>
                      <a:pt x="208" y="344"/>
                    </a:lnTo>
                    <a:lnTo>
                      <a:pt x="215" y="340"/>
                    </a:lnTo>
                    <a:lnTo>
                      <a:pt x="220" y="335"/>
                    </a:lnTo>
                    <a:lnTo>
                      <a:pt x="226" y="330"/>
                    </a:lnTo>
                    <a:lnTo>
                      <a:pt x="232" y="324"/>
                    </a:lnTo>
                    <a:lnTo>
                      <a:pt x="238" y="319"/>
                    </a:lnTo>
                    <a:lnTo>
                      <a:pt x="243" y="313"/>
                    </a:lnTo>
                    <a:lnTo>
                      <a:pt x="249" y="307"/>
                    </a:lnTo>
                    <a:lnTo>
                      <a:pt x="254" y="301"/>
                    </a:lnTo>
                    <a:lnTo>
                      <a:pt x="259" y="294"/>
                    </a:lnTo>
                    <a:lnTo>
                      <a:pt x="263" y="287"/>
                    </a:lnTo>
                    <a:lnTo>
                      <a:pt x="269" y="280"/>
                    </a:lnTo>
                    <a:lnTo>
                      <a:pt x="273" y="273"/>
                    </a:lnTo>
                    <a:lnTo>
                      <a:pt x="278" y="266"/>
                    </a:lnTo>
                    <a:lnTo>
                      <a:pt x="282" y="258"/>
                    </a:lnTo>
                    <a:lnTo>
                      <a:pt x="286" y="251"/>
                    </a:lnTo>
                    <a:lnTo>
                      <a:pt x="290" y="243"/>
                    </a:lnTo>
                    <a:lnTo>
                      <a:pt x="294" y="235"/>
                    </a:lnTo>
                    <a:lnTo>
                      <a:pt x="297" y="227"/>
                    </a:lnTo>
                    <a:lnTo>
                      <a:pt x="301" y="219"/>
                    </a:lnTo>
                    <a:lnTo>
                      <a:pt x="304" y="212"/>
                    </a:lnTo>
                    <a:lnTo>
                      <a:pt x="306" y="203"/>
                    </a:lnTo>
                    <a:lnTo>
                      <a:pt x="309" y="195"/>
                    </a:lnTo>
                    <a:lnTo>
                      <a:pt x="311" y="187"/>
                    </a:lnTo>
                    <a:lnTo>
                      <a:pt x="313" y="179"/>
                    </a:lnTo>
                    <a:lnTo>
                      <a:pt x="315" y="170"/>
                    </a:lnTo>
                    <a:lnTo>
                      <a:pt x="316" y="163"/>
                    </a:lnTo>
                    <a:lnTo>
                      <a:pt x="317" y="154"/>
                    </a:lnTo>
                    <a:lnTo>
                      <a:pt x="319" y="147"/>
                    </a:lnTo>
                    <a:lnTo>
                      <a:pt x="320" y="138"/>
                    </a:lnTo>
                    <a:lnTo>
                      <a:pt x="321" y="131"/>
                    </a:lnTo>
                    <a:lnTo>
                      <a:pt x="321" y="122"/>
                    </a:lnTo>
                    <a:lnTo>
                      <a:pt x="321" y="115"/>
                    </a:lnTo>
                    <a:lnTo>
                      <a:pt x="320" y="108"/>
                    </a:lnTo>
                    <a:lnTo>
                      <a:pt x="320" y="100"/>
                    </a:lnTo>
                    <a:lnTo>
                      <a:pt x="319" y="94"/>
                    </a:lnTo>
                    <a:lnTo>
                      <a:pt x="317" y="86"/>
                    </a:lnTo>
                    <a:lnTo>
                      <a:pt x="316" y="80"/>
                    </a:lnTo>
                    <a:lnTo>
                      <a:pt x="314" y="74"/>
                    </a:lnTo>
                    <a:lnTo>
                      <a:pt x="313" y="67"/>
                    </a:lnTo>
                    <a:lnTo>
                      <a:pt x="311" y="61"/>
                    </a:lnTo>
                    <a:lnTo>
                      <a:pt x="308" y="54"/>
                    </a:lnTo>
                    <a:lnTo>
                      <a:pt x="306" y="49"/>
                    </a:lnTo>
                    <a:lnTo>
                      <a:pt x="303" y="44"/>
                    </a:lnTo>
                    <a:lnTo>
                      <a:pt x="299" y="39"/>
                    </a:lnTo>
                    <a:lnTo>
                      <a:pt x="296" y="33"/>
                    </a:lnTo>
                    <a:lnTo>
                      <a:pt x="293" y="29"/>
                    </a:lnTo>
                    <a:lnTo>
                      <a:pt x="289" y="25"/>
                    </a:lnTo>
                    <a:lnTo>
                      <a:pt x="286" y="22"/>
                    </a:lnTo>
                    <a:lnTo>
                      <a:pt x="281" y="17"/>
                    </a:lnTo>
                    <a:lnTo>
                      <a:pt x="277" y="14"/>
                    </a:lnTo>
                    <a:lnTo>
                      <a:pt x="272" y="11"/>
                    </a:lnTo>
                    <a:lnTo>
                      <a:pt x="268" y="9"/>
                    </a:lnTo>
                    <a:lnTo>
                      <a:pt x="262" y="7"/>
                    </a:lnTo>
                    <a:lnTo>
                      <a:pt x="258" y="5"/>
                    </a:lnTo>
                    <a:lnTo>
                      <a:pt x="253" y="3"/>
                    </a:lnTo>
                    <a:lnTo>
                      <a:pt x="247" y="1"/>
                    </a:lnTo>
                    <a:lnTo>
                      <a:pt x="242" y="0"/>
                    </a:lnTo>
                    <a:lnTo>
                      <a:pt x="236" y="0"/>
                    </a:lnTo>
                    <a:lnTo>
                      <a:pt x="230" y="0"/>
                    </a:lnTo>
                    <a:lnTo>
                      <a:pt x="10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411" name="Freeform 175"/>
              <p:cNvSpPr>
                <a:spLocks/>
              </p:cNvSpPr>
              <p:nvPr/>
            </p:nvSpPr>
            <p:spPr bwMode="auto">
              <a:xfrm>
                <a:off x="5001" y="1756"/>
                <a:ext cx="96" cy="166"/>
              </a:xfrm>
              <a:custGeom>
                <a:avLst/>
                <a:gdLst>
                  <a:gd name="T0" fmla="*/ 59 w 382"/>
                  <a:gd name="T1" fmla="*/ 74 h 673"/>
                  <a:gd name="T2" fmla="*/ 62 w 382"/>
                  <a:gd name="T3" fmla="*/ 73 h 673"/>
                  <a:gd name="T4" fmla="*/ 65 w 382"/>
                  <a:gd name="T5" fmla="*/ 73 h 673"/>
                  <a:gd name="T6" fmla="*/ 67 w 382"/>
                  <a:gd name="T7" fmla="*/ 72 h 673"/>
                  <a:gd name="T8" fmla="*/ 70 w 382"/>
                  <a:gd name="T9" fmla="*/ 70 h 673"/>
                  <a:gd name="T10" fmla="*/ 73 w 382"/>
                  <a:gd name="T11" fmla="*/ 69 h 673"/>
                  <a:gd name="T12" fmla="*/ 76 w 382"/>
                  <a:gd name="T13" fmla="*/ 67 h 673"/>
                  <a:gd name="T14" fmla="*/ 78 w 382"/>
                  <a:gd name="T15" fmla="*/ 64 h 673"/>
                  <a:gd name="T16" fmla="*/ 81 w 382"/>
                  <a:gd name="T17" fmla="*/ 62 h 673"/>
                  <a:gd name="T18" fmla="*/ 83 w 382"/>
                  <a:gd name="T19" fmla="*/ 59 h 673"/>
                  <a:gd name="T20" fmla="*/ 85 w 382"/>
                  <a:gd name="T21" fmla="*/ 56 h 673"/>
                  <a:gd name="T22" fmla="*/ 87 w 382"/>
                  <a:gd name="T23" fmla="*/ 53 h 673"/>
                  <a:gd name="T24" fmla="*/ 89 w 382"/>
                  <a:gd name="T25" fmla="*/ 49 h 673"/>
                  <a:gd name="T26" fmla="*/ 91 w 382"/>
                  <a:gd name="T27" fmla="*/ 46 h 673"/>
                  <a:gd name="T28" fmla="*/ 92 w 382"/>
                  <a:gd name="T29" fmla="*/ 42 h 673"/>
                  <a:gd name="T30" fmla="*/ 94 w 382"/>
                  <a:gd name="T31" fmla="*/ 39 h 673"/>
                  <a:gd name="T32" fmla="*/ 95 w 382"/>
                  <a:gd name="T33" fmla="*/ 35 h 673"/>
                  <a:gd name="T34" fmla="*/ 95 w 382"/>
                  <a:gd name="T35" fmla="*/ 32 h 673"/>
                  <a:gd name="T36" fmla="*/ 96 w 382"/>
                  <a:gd name="T37" fmla="*/ 28 h 673"/>
                  <a:gd name="T38" fmla="*/ 96 w 382"/>
                  <a:gd name="T39" fmla="*/ 24 h 673"/>
                  <a:gd name="T40" fmla="*/ 96 w 382"/>
                  <a:gd name="T41" fmla="*/ 21 h 673"/>
                  <a:gd name="T42" fmla="*/ 96 w 382"/>
                  <a:gd name="T43" fmla="*/ 18 h 673"/>
                  <a:gd name="T44" fmla="*/ 95 w 382"/>
                  <a:gd name="T45" fmla="*/ 15 h 673"/>
                  <a:gd name="T46" fmla="*/ 94 w 382"/>
                  <a:gd name="T47" fmla="*/ 12 h 673"/>
                  <a:gd name="T48" fmla="*/ 93 w 382"/>
                  <a:gd name="T49" fmla="*/ 9 h 673"/>
                  <a:gd name="T50" fmla="*/ 92 w 382"/>
                  <a:gd name="T51" fmla="*/ 7 h 673"/>
                  <a:gd name="T52" fmla="*/ 90 w 382"/>
                  <a:gd name="T53" fmla="*/ 5 h 673"/>
                  <a:gd name="T54" fmla="*/ 88 w 382"/>
                  <a:gd name="T55" fmla="*/ 3 h 673"/>
                  <a:gd name="T56" fmla="*/ 86 w 382"/>
                  <a:gd name="T57" fmla="*/ 2 h 673"/>
                  <a:gd name="T58" fmla="*/ 84 w 382"/>
                  <a:gd name="T59" fmla="*/ 1 h 673"/>
                  <a:gd name="T60" fmla="*/ 82 w 382"/>
                  <a:gd name="T61" fmla="*/ 0 h 673"/>
                  <a:gd name="T62" fmla="*/ 79 w 382"/>
                  <a:gd name="T63" fmla="*/ 0 h 673"/>
                  <a:gd name="T64" fmla="*/ 45 w 382"/>
                  <a:gd name="T65" fmla="*/ 0 h 67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2" h="673">
                    <a:moveTo>
                      <a:pt x="230" y="299"/>
                    </a:moveTo>
                    <a:lnTo>
                      <a:pt x="236" y="298"/>
                    </a:lnTo>
                    <a:lnTo>
                      <a:pt x="241" y="298"/>
                    </a:lnTo>
                    <a:lnTo>
                      <a:pt x="246" y="297"/>
                    </a:lnTo>
                    <a:lnTo>
                      <a:pt x="252" y="296"/>
                    </a:lnTo>
                    <a:lnTo>
                      <a:pt x="257" y="294"/>
                    </a:lnTo>
                    <a:lnTo>
                      <a:pt x="262" y="293"/>
                    </a:lnTo>
                    <a:lnTo>
                      <a:pt x="268" y="290"/>
                    </a:lnTo>
                    <a:lnTo>
                      <a:pt x="274" y="288"/>
                    </a:lnTo>
                    <a:lnTo>
                      <a:pt x="279" y="285"/>
                    </a:lnTo>
                    <a:lnTo>
                      <a:pt x="285" y="281"/>
                    </a:lnTo>
                    <a:lnTo>
                      <a:pt x="290" y="278"/>
                    </a:lnTo>
                    <a:lnTo>
                      <a:pt x="295" y="274"/>
                    </a:lnTo>
                    <a:lnTo>
                      <a:pt x="301" y="270"/>
                    </a:lnTo>
                    <a:lnTo>
                      <a:pt x="306" y="265"/>
                    </a:lnTo>
                    <a:lnTo>
                      <a:pt x="311" y="260"/>
                    </a:lnTo>
                    <a:lnTo>
                      <a:pt x="316" y="255"/>
                    </a:lnTo>
                    <a:lnTo>
                      <a:pt x="321" y="250"/>
                    </a:lnTo>
                    <a:lnTo>
                      <a:pt x="326" y="244"/>
                    </a:lnTo>
                    <a:lnTo>
                      <a:pt x="330" y="239"/>
                    </a:lnTo>
                    <a:lnTo>
                      <a:pt x="336" y="233"/>
                    </a:lnTo>
                    <a:lnTo>
                      <a:pt x="340" y="226"/>
                    </a:lnTo>
                    <a:lnTo>
                      <a:pt x="344" y="220"/>
                    </a:lnTo>
                    <a:lnTo>
                      <a:pt x="348" y="213"/>
                    </a:lnTo>
                    <a:lnTo>
                      <a:pt x="351" y="207"/>
                    </a:lnTo>
                    <a:lnTo>
                      <a:pt x="356" y="200"/>
                    </a:lnTo>
                    <a:lnTo>
                      <a:pt x="359" y="193"/>
                    </a:lnTo>
                    <a:lnTo>
                      <a:pt x="362" y="186"/>
                    </a:lnTo>
                    <a:lnTo>
                      <a:pt x="365" y="178"/>
                    </a:lnTo>
                    <a:lnTo>
                      <a:pt x="368" y="171"/>
                    </a:lnTo>
                    <a:lnTo>
                      <a:pt x="371" y="165"/>
                    </a:lnTo>
                    <a:lnTo>
                      <a:pt x="373" y="157"/>
                    </a:lnTo>
                    <a:lnTo>
                      <a:pt x="375" y="150"/>
                    </a:lnTo>
                    <a:lnTo>
                      <a:pt x="377" y="142"/>
                    </a:lnTo>
                    <a:lnTo>
                      <a:pt x="378" y="135"/>
                    </a:lnTo>
                    <a:lnTo>
                      <a:pt x="380" y="128"/>
                    </a:lnTo>
                    <a:lnTo>
                      <a:pt x="381" y="120"/>
                    </a:lnTo>
                    <a:lnTo>
                      <a:pt x="381" y="114"/>
                    </a:lnTo>
                    <a:lnTo>
                      <a:pt x="382" y="106"/>
                    </a:lnTo>
                    <a:lnTo>
                      <a:pt x="382" y="99"/>
                    </a:lnTo>
                    <a:lnTo>
                      <a:pt x="382" y="92"/>
                    </a:lnTo>
                    <a:lnTo>
                      <a:pt x="382" y="86"/>
                    </a:lnTo>
                    <a:lnTo>
                      <a:pt x="381" y="79"/>
                    </a:lnTo>
                    <a:lnTo>
                      <a:pt x="381" y="72"/>
                    </a:lnTo>
                    <a:lnTo>
                      <a:pt x="380" y="67"/>
                    </a:lnTo>
                    <a:lnTo>
                      <a:pt x="378" y="61"/>
                    </a:lnTo>
                    <a:lnTo>
                      <a:pt x="377" y="54"/>
                    </a:lnTo>
                    <a:lnTo>
                      <a:pt x="375" y="49"/>
                    </a:lnTo>
                    <a:lnTo>
                      <a:pt x="373" y="44"/>
                    </a:lnTo>
                    <a:lnTo>
                      <a:pt x="371" y="38"/>
                    </a:lnTo>
                    <a:lnTo>
                      <a:pt x="367" y="34"/>
                    </a:lnTo>
                    <a:lnTo>
                      <a:pt x="365" y="30"/>
                    </a:lnTo>
                    <a:lnTo>
                      <a:pt x="362" y="26"/>
                    </a:lnTo>
                    <a:lnTo>
                      <a:pt x="359" y="21"/>
                    </a:lnTo>
                    <a:lnTo>
                      <a:pt x="355" y="18"/>
                    </a:lnTo>
                    <a:lnTo>
                      <a:pt x="351" y="14"/>
                    </a:lnTo>
                    <a:lnTo>
                      <a:pt x="347" y="12"/>
                    </a:lnTo>
                    <a:lnTo>
                      <a:pt x="343" y="9"/>
                    </a:lnTo>
                    <a:lnTo>
                      <a:pt x="339" y="7"/>
                    </a:lnTo>
                    <a:lnTo>
                      <a:pt x="334" y="4"/>
                    </a:lnTo>
                    <a:lnTo>
                      <a:pt x="330" y="3"/>
                    </a:lnTo>
                    <a:lnTo>
                      <a:pt x="326" y="2"/>
                    </a:lnTo>
                    <a:lnTo>
                      <a:pt x="321" y="1"/>
                    </a:lnTo>
                    <a:lnTo>
                      <a:pt x="315" y="0"/>
                    </a:lnTo>
                    <a:lnTo>
                      <a:pt x="310" y="0"/>
                    </a:lnTo>
                    <a:lnTo>
                      <a:pt x="180" y="0"/>
                    </a:lnTo>
                    <a:lnTo>
                      <a:pt x="0" y="67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412" name="Freeform 176"/>
              <p:cNvSpPr>
                <a:spLocks/>
              </p:cNvSpPr>
              <p:nvPr/>
            </p:nvSpPr>
            <p:spPr bwMode="auto">
              <a:xfrm>
                <a:off x="3788" y="1829"/>
                <a:ext cx="79" cy="93"/>
              </a:xfrm>
              <a:custGeom>
                <a:avLst/>
                <a:gdLst>
                  <a:gd name="T0" fmla="*/ 0 w 321"/>
                  <a:gd name="T1" fmla="*/ 93 h 374"/>
                  <a:gd name="T2" fmla="*/ 32 w 321"/>
                  <a:gd name="T3" fmla="*/ 93 h 374"/>
                  <a:gd name="T4" fmla="*/ 34 w 321"/>
                  <a:gd name="T5" fmla="*/ 93 h 374"/>
                  <a:gd name="T6" fmla="*/ 36 w 321"/>
                  <a:gd name="T7" fmla="*/ 93 h 374"/>
                  <a:gd name="T8" fmla="*/ 39 w 321"/>
                  <a:gd name="T9" fmla="*/ 92 h 374"/>
                  <a:gd name="T10" fmla="*/ 41 w 321"/>
                  <a:gd name="T11" fmla="*/ 91 h 374"/>
                  <a:gd name="T12" fmla="*/ 43 w 321"/>
                  <a:gd name="T13" fmla="*/ 90 h 374"/>
                  <a:gd name="T14" fmla="*/ 46 w 321"/>
                  <a:gd name="T15" fmla="*/ 89 h 374"/>
                  <a:gd name="T16" fmla="*/ 47 w 321"/>
                  <a:gd name="T17" fmla="*/ 88 h 374"/>
                  <a:gd name="T18" fmla="*/ 50 w 321"/>
                  <a:gd name="T19" fmla="*/ 87 h 374"/>
                  <a:gd name="T20" fmla="*/ 52 w 321"/>
                  <a:gd name="T21" fmla="*/ 85 h 374"/>
                  <a:gd name="T22" fmla="*/ 54 w 321"/>
                  <a:gd name="T23" fmla="*/ 83 h 374"/>
                  <a:gd name="T24" fmla="*/ 56 w 321"/>
                  <a:gd name="T25" fmla="*/ 81 h 374"/>
                  <a:gd name="T26" fmla="*/ 59 w 321"/>
                  <a:gd name="T27" fmla="*/ 79 h 374"/>
                  <a:gd name="T28" fmla="*/ 61 w 321"/>
                  <a:gd name="T29" fmla="*/ 77 h 374"/>
                  <a:gd name="T30" fmla="*/ 63 w 321"/>
                  <a:gd name="T31" fmla="*/ 75 h 374"/>
                  <a:gd name="T32" fmla="*/ 64 w 321"/>
                  <a:gd name="T33" fmla="*/ 72 h 374"/>
                  <a:gd name="T34" fmla="*/ 66 w 321"/>
                  <a:gd name="T35" fmla="*/ 70 h 374"/>
                  <a:gd name="T36" fmla="*/ 68 w 321"/>
                  <a:gd name="T37" fmla="*/ 67 h 374"/>
                  <a:gd name="T38" fmla="*/ 69 w 321"/>
                  <a:gd name="T39" fmla="*/ 64 h 374"/>
                  <a:gd name="T40" fmla="*/ 71 w 321"/>
                  <a:gd name="T41" fmla="*/ 61 h 374"/>
                  <a:gd name="T42" fmla="*/ 72 w 321"/>
                  <a:gd name="T43" fmla="*/ 58 h 374"/>
                  <a:gd name="T44" fmla="*/ 74 w 321"/>
                  <a:gd name="T45" fmla="*/ 55 h 374"/>
                  <a:gd name="T46" fmla="*/ 75 w 321"/>
                  <a:gd name="T47" fmla="*/ 53 h 374"/>
                  <a:gd name="T48" fmla="*/ 76 w 321"/>
                  <a:gd name="T49" fmla="*/ 49 h 374"/>
                  <a:gd name="T50" fmla="*/ 77 w 321"/>
                  <a:gd name="T51" fmla="*/ 47 h 374"/>
                  <a:gd name="T52" fmla="*/ 77 w 321"/>
                  <a:gd name="T53" fmla="*/ 43 h 374"/>
                  <a:gd name="T54" fmla="*/ 78 w 321"/>
                  <a:gd name="T55" fmla="*/ 41 h 374"/>
                  <a:gd name="T56" fmla="*/ 79 w 321"/>
                  <a:gd name="T57" fmla="*/ 37 h 374"/>
                  <a:gd name="T58" fmla="*/ 79 w 321"/>
                  <a:gd name="T59" fmla="*/ 34 h 374"/>
                  <a:gd name="T60" fmla="*/ 79 w 321"/>
                  <a:gd name="T61" fmla="*/ 32 h 374"/>
                  <a:gd name="T62" fmla="*/ 79 w 321"/>
                  <a:gd name="T63" fmla="*/ 29 h 374"/>
                  <a:gd name="T64" fmla="*/ 79 w 321"/>
                  <a:gd name="T65" fmla="*/ 26 h 374"/>
                  <a:gd name="T66" fmla="*/ 79 w 321"/>
                  <a:gd name="T67" fmla="*/ 23 h 374"/>
                  <a:gd name="T68" fmla="*/ 78 w 321"/>
                  <a:gd name="T69" fmla="*/ 21 h 374"/>
                  <a:gd name="T70" fmla="*/ 77 w 321"/>
                  <a:gd name="T71" fmla="*/ 18 h 374"/>
                  <a:gd name="T72" fmla="*/ 77 w 321"/>
                  <a:gd name="T73" fmla="*/ 16 h 374"/>
                  <a:gd name="T74" fmla="*/ 76 w 321"/>
                  <a:gd name="T75" fmla="*/ 13 h 374"/>
                  <a:gd name="T76" fmla="*/ 75 w 321"/>
                  <a:gd name="T77" fmla="*/ 11 h 374"/>
                  <a:gd name="T78" fmla="*/ 74 w 321"/>
                  <a:gd name="T79" fmla="*/ 10 h 374"/>
                  <a:gd name="T80" fmla="*/ 73 w 321"/>
                  <a:gd name="T81" fmla="*/ 8 h 374"/>
                  <a:gd name="T82" fmla="*/ 71 w 321"/>
                  <a:gd name="T83" fmla="*/ 6 h 374"/>
                  <a:gd name="T84" fmla="*/ 70 w 321"/>
                  <a:gd name="T85" fmla="*/ 5 h 374"/>
                  <a:gd name="T86" fmla="*/ 68 w 321"/>
                  <a:gd name="T87" fmla="*/ 3 h 374"/>
                  <a:gd name="T88" fmla="*/ 66 w 321"/>
                  <a:gd name="T89" fmla="*/ 2 h 374"/>
                  <a:gd name="T90" fmla="*/ 64 w 321"/>
                  <a:gd name="T91" fmla="*/ 2 h 374"/>
                  <a:gd name="T92" fmla="*/ 63 w 321"/>
                  <a:gd name="T93" fmla="*/ 1 h 374"/>
                  <a:gd name="T94" fmla="*/ 61 w 321"/>
                  <a:gd name="T95" fmla="*/ 0 h 374"/>
                  <a:gd name="T96" fmla="*/ 59 w 321"/>
                  <a:gd name="T97" fmla="*/ 0 h 374"/>
                  <a:gd name="T98" fmla="*/ 57 w 321"/>
                  <a:gd name="T99" fmla="*/ 0 h 374"/>
                  <a:gd name="T100" fmla="*/ 25 w 321"/>
                  <a:gd name="T101" fmla="*/ 0 h 37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21" h="374">
                    <a:moveTo>
                      <a:pt x="0" y="374"/>
                    </a:moveTo>
                    <a:lnTo>
                      <a:pt x="131" y="374"/>
                    </a:lnTo>
                    <a:lnTo>
                      <a:pt x="139" y="373"/>
                    </a:lnTo>
                    <a:lnTo>
                      <a:pt x="148" y="372"/>
                    </a:lnTo>
                    <a:lnTo>
                      <a:pt x="157" y="370"/>
                    </a:lnTo>
                    <a:lnTo>
                      <a:pt x="166" y="367"/>
                    </a:lnTo>
                    <a:lnTo>
                      <a:pt x="175" y="363"/>
                    </a:lnTo>
                    <a:lnTo>
                      <a:pt x="185" y="359"/>
                    </a:lnTo>
                    <a:lnTo>
                      <a:pt x="193" y="355"/>
                    </a:lnTo>
                    <a:lnTo>
                      <a:pt x="203" y="348"/>
                    </a:lnTo>
                    <a:lnTo>
                      <a:pt x="211" y="342"/>
                    </a:lnTo>
                    <a:lnTo>
                      <a:pt x="221" y="335"/>
                    </a:lnTo>
                    <a:lnTo>
                      <a:pt x="229" y="327"/>
                    </a:lnTo>
                    <a:lnTo>
                      <a:pt x="238" y="319"/>
                    </a:lnTo>
                    <a:lnTo>
                      <a:pt x="246" y="310"/>
                    </a:lnTo>
                    <a:lnTo>
                      <a:pt x="254" y="301"/>
                    </a:lnTo>
                    <a:lnTo>
                      <a:pt x="261" y="290"/>
                    </a:lnTo>
                    <a:lnTo>
                      <a:pt x="269" y="280"/>
                    </a:lnTo>
                    <a:lnTo>
                      <a:pt x="276" y="270"/>
                    </a:lnTo>
                    <a:lnTo>
                      <a:pt x="282" y="258"/>
                    </a:lnTo>
                    <a:lnTo>
                      <a:pt x="289" y="247"/>
                    </a:lnTo>
                    <a:lnTo>
                      <a:pt x="294" y="235"/>
                    </a:lnTo>
                    <a:lnTo>
                      <a:pt x="299" y="223"/>
                    </a:lnTo>
                    <a:lnTo>
                      <a:pt x="304" y="212"/>
                    </a:lnTo>
                    <a:lnTo>
                      <a:pt x="308" y="199"/>
                    </a:lnTo>
                    <a:lnTo>
                      <a:pt x="311" y="187"/>
                    </a:lnTo>
                    <a:lnTo>
                      <a:pt x="314" y="174"/>
                    </a:lnTo>
                    <a:lnTo>
                      <a:pt x="316" y="163"/>
                    </a:lnTo>
                    <a:lnTo>
                      <a:pt x="319" y="150"/>
                    </a:lnTo>
                    <a:lnTo>
                      <a:pt x="320" y="138"/>
                    </a:lnTo>
                    <a:lnTo>
                      <a:pt x="321" y="127"/>
                    </a:lnTo>
                    <a:lnTo>
                      <a:pt x="321" y="115"/>
                    </a:lnTo>
                    <a:lnTo>
                      <a:pt x="320" y="104"/>
                    </a:lnTo>
                    <a:lnTo>
                      <a:pt x="319" y="94"/>
                    </a:lnTo>
                    <a:lnTo>
                      <a:pt x="317" y="83"/>
                    </a:lnTo>
                    <a:lnTo>
                      <a:pt x="314" y="74"/>
                    </a:lnTo>
                    <a:lnTo>
                      <a:pt x="312" y="64"/>
                    </a:lnTo>
                    <a:lnTo>
                      <a:pt x="308" y="54"/>
                    </a:lnTo>
                    <a:lnTo>
                      <a:pt x="305" y="46"/>
                    </a:lnTo>
                    <a:lnTo>
                      <a:pt x="299" y="39"/>
                    </a:lnTo>
                    <a:lnTo>
                      <a:pt x="295" y="31"/>
                    </a:lnTo>
                    <a:lnTo>
                      <a:pt x="289" y="25"/>
                    </a:lnTo>
                    <a:lnTo>
                      <a:pt x="284" y="19"/>
                    </a:lnTo>
                    <a:lnTo>
                      <a:pt x="277" y="14"/>
                    </a:lnTo>
                    <a:lnTo>
                      <a:pt x="270" y="10"/>
                    </a:lnTo>
                    <a:lnTo>
                      <a:pt x="262" y="7"/>
                    </a:lnTo>
                    <a:lnTo>
                      <a:pt x="255" y="4"/>
                    </a:lnTo>
                    <a:lnTo>
                      <a:pt x="247" y="1"/>
                    </a:lnTo>
                    <a:lnTo>
                      <a:pt x="239" y="0"/>
                    </a:lnTo>
                    <a:lnTo>
                      <a:pt x="230" y="0"/>
                    </a:lnTo>
                    <a:lnTo>
                      <a:pt x="10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413" name="Freeform 177"/>
              <p:cNvSpPr>
                <a:spLocks/>
              </p:cNvSpPr>
              <p:nvPr/>
            </p:nvSpPr>
            <p:spPr bwMode="auto">
              <a:xfrm>
                <a:off x="3788" y="1756"/>
                <a:ext cx="93" cy="166"/>
              </a:xfrm>
              <a:custGeom>
                <a:avLst/>
                <a:gdLst>
                  <a:gd name="T0" fmla="*/ 56 w 382"/>
                  <a:gd name="T1" fmla="*/ 74 h 673"/>
                  <a:gd name="T2" fmla="*/ 58 w 382"/>
                  <a:gd name="T3" fmla="*/ 74 h 673"/>
                  <a:gd name="T4" fmla="*/ 60 w 382"/>
                  <a:gd name="T5" fmla="*/ 73 h 673"/>
                  <a:gd name="T6" fmla="*/ 62 w 382"/>
                  <a:gd name="T7" fmla="*/ 73 h 673"/>
                  <a:gd name="T8" fmla="*/ 64 w 382"/>
                  <a:gd name="T9" fmla="*/ 72 h 673"/>
                  <a:gd name="T10" fmla="*/ 66 w 382"/>
                  <a:gd name="T11" fmla="*/ 72 h 673"/>
                  <a:gd name="T12" fmla="*/ 68 w 382"/>
                  <a:gd name="T13" fmla="*/ 71 h 673"/>
                  <a:gd name="T14" fmla="*/ 70 w 382"/>
                  <a:gd name="T15" fmla="*/ 69 h 673"/>
                  <a:gd name="T16" fmla="*/ 71 w 382"/>
                  <a:gd name="T17" fmla="*/ 68 h 673"/>
                  <a:gd name="T18" fmla="*/ 74 w 382"/>
                  <a:gd name="T19" fmla="*/ 67 h 673"/>
                  <a:gd name="T20" fmla="*/ 75 w 382"/>
                  <a:gd name="T21" fmla="*/ 65 h 673"/>
                  <a:gd name="T22" fmla="*/ 77 w 382"/>
                  <a:gd name="T23" fmla="*/ 63 h 673"/>
                  <a:gd name="T24" fmla="*/ 79 w 382"/>
                  <a:gd name="T25" fmla="*/ 61 h 673"/>
                  <a:gd name="T26" fmla="*/ 80 w 382"/>
                  <a:gd name="T27" fmla="*/ 59 h 673"/>
                  <a:gd name="T28" fmla="*/ 82 w 382"/>
                  <a:gd name="T29" fmla="*/ 57 h 673"/>
                  <a:gd name="T30" fmla="*/ 84 w 382"/>
                  <a:gd name="T31" fmla="*/ 55 h 673"/>
                  <a:gd name="T32" fmla="*/ 85 w 382"/>
                  <a:gd name="T33" fmla="*/ 52 h 673"/>
                  <a:gd name="T34" fmla="*/ 86 w 382"/>
                  <a:gd name="T35" fmla="*/ 50 h 673"/>
                  <a:gd name="T36" fmla="*/ 88 w 382"/>
                  <a:gd name="T37" fmla="*/ 47 h 673"/>
                  <a:gd name="T38" fmla="*/ 89 w 382"/>
                  <a:gd name="T39" fmla="*/ 45 h 673"/>
                  <a:gd name="T40" fmla="*/ 90 w 382"/>
                  <a:gd name="T41" fmla="*/ 42 h 673"/>
                  <a:gd name="T42" fmla="*/ 91 w 382"/>
                  <a:gd name="T43" fmla="*/ 39 h 673"/>
                  <a:gd name="T44" fmla="*/ 91 w 382"/>
                  <a:gd name="T45" fmla="*/ 37 h 673"/>
                  <a:gd name="T46" fmla="*/ 92 w 382"/>
                  <a:gd name="T47" fmla="*/ 34 h 673"/>
                  <a:gd name="T48" fmla="*/ 93 w 382"/>
                  <a:gd name="T49" fmla="*/ 32 h 673"/>
                  <a:gd name="T50" fmla="*/ 93 w 382"/>
                  <a:gd name="T51" fmla="*/ 29 h 673"/>
                  <a:gd name="T52" fmla="*/ 93 w 382"/>
                  <a:gd name="T53" fmla="*/ 26 h 673"/>
                  <a:gd name="T54" fmla="*/ 93 w 382"/>
                  <a:gd name="T55" fmla="*/ 24 h 673"/>
                  <a:gd name="T56" fmla="*/ 93 w 382"/>
                  <a:gd name="T57" fmla="*/ 21 h 673"/>
                  <a:gd name="T58" fmla="*/ 93 w 382"/>
                  <a:gd name="T59" fmla="*/ 19 h 673"/>
                  <a:gd name="T60" fmla="*/ 93 w 382"/>
                  <a:gd name="T61" fmla="*/ 17 h 673"/>
                  <a:gd name="T62" fmla="*/ 92 w 382"/>
                  <a:gd name="T63" fmla="*/ 15 h 673"/>
                  <a:gd name="T64" fmla="*/ 92 w 382"/>
                  <a:gd name="T65" fmla="*/ 13 h 673"/>
                  <a:gd name="T66" fmla="*/ 91 w 382"/>
                  <a:gd name="T67" fmla="*/ 11 h 673"/>
                  <a:gd name="T68" fmla="*/ 90 w 382"/>
                  <a:gd name="T69" fmla="*/ 9 h 673"/>
                  <a:gd name="T70" fmla="*/ 89 w 382"/>
                  <a:gd name="T71" fmla="*/ 7 h 673"/>
                  <a:gd name="T72" fmla="*/ 88 w 382"/>
                  <a:gd name="T73" fmla="*/ 6 h 673"/>
                  <a:gd name="T74" fmla="*/ 87 w 382"/>
                  <a:gd name="T75" fmla="*/ 4 h 673"/>
                  <a:gd name="T76" fmla="*/ 85 w 382"/>
                  <a:gd name="T77" fmla="*/ 3 h 673"/>
                  <a:gd name="T78" fmla="*/ 84 w 382"/>
                  <a:gd name="T79" fmla="*/ 2 h 673"/>
                  <a:gd name="T80" fmla="*/ 83 w 382"/>
                  <a:gd name="T81" fmla="*/ 2 h 673"/>
                  <a:gd name="T82" fmla="*/ 81 w 382"/>
                  <a:gd name="T83" fmla="*/ 1 h 673"/>
                  <a:gd name="T84" fmla="*/ 79 w 382"/>
                  <a:gd name="T85" fmla="*/ 0 h 673"/>
                  <a:gd name="T86" fmla="*/ 78 w 382"/>
                  <a:gd name="T87" fmla="*/ 0 h 673"/>
                  <a:gd name="T88" fmla="*/ 76 w 382"/>
                  <a:gd name="T89" fmla="*/ 0 h 673"/>
                  <a:gd name="T90" fmla="*/ 44 w 382"/>
                  <a:gd name="T91" fmla="*/ 0 h 673"/>
                  <a:gd name="T92" fmla="*/ 0 w 382"/>
                  <a:gd name="T93" fmla="*/ 166 h 67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382" h="673">
                    <a:moveTo>
                      <a:pt x="230" y="299"/>
                    </a:moveTo>
                    <a:lnTo>
                      <a:pt x="238" y="298"/>
                    </a:lnTo>
                    <a:lnTo>
                      <a:pt x="246" y="297"/>
                    </a:lnTo>
                    <a:lnTo>
                      <a:pt x="254" y="295"/>
                    </a:lnTo>
                    <a:lnTo>
                      <a:pt x="262" y="293"/>
                    </a:lnTo>
                    <a:lnTo>
                      <a:pt x="270" y="290"/>
                    </a:lnTo>
                    <a:lnTo>
                      <a:pt x="278" y="286"/>
                    </a:lnTo>
                    <a:lnTo>
                      <a:pt x="286" y="280"/>
                    </a:lnTo>
                    <a:lnTo>
                      <a:pt x="293" y="275"/>
                    </a:lnTo>
                    <a:lnTo>
                      <a:pt x="302" y="270"/>
                    </a:lnTo>
                    <a:lnTo>
                      <a:pt x="309" y="262"/>
                    </a:lnTo>
                    <a:lnTo>
                      <a:pt x="316" y="255"/>
                    </a:lnTo>
                    <a:lnTo>
                      <a:pt x="324" y="247"/>
                    </a:lnTo>
                    <a:lnTo>
                      <a:pt x="330" y="239"/>
                    </a:lnTo>
                    <a:lnTo>
                      <a:pt x="337" y="230"/>
                    </a:lnTo>
                    <a:lnTo>
                      <a:pt x="343" y="221"/>
                    </a:lnTo>
                    <a:lnTo>
                      <a:pt x="349" y="211"/>
                    </a:lnTo>
                    <a:lnTo>
                      <a:pt x="355" y="202"/>
                    </a:lnTo>
                    <a:lnTo>
                      <a:pt x="360" y="191"/>
                    </a:lnTo>
                    <a:lnTo>
                      <a:pt x="364" y="182"/>
                    </a:lnTo>
                    <a:lnTo>
                      <a:pt x="368" y="171"/>
                    </a:lnTo>
                    <a:lnTo>
                      <a:pt x="373" y="160"/>
                    </a:lnTo>
                    <a:lnTo>
                      <a:pt x="375" y="150"/>
                    </a:lnTo>
                    <a:lnTo>
                      <a:pt x="378" y="139"/>
                    </a:lnTo>
                    <a:lnTo>
                      <a:pt x="380" y="129"/>
                    </a:lnTo>
                    <a:lnTo>
                      <a:pt x="381" y="118"/>
                    </a:lnTo>
                    <a:lnTo>
                      <a:pt x="382" y="107"/>
                    </a:lnTo>
                    <a:lnTo>
                      <a:pt x="382" y="98"/>
                    </a:lnTo>
                    <a:lnTo>
                      <a:pt x="382" y="87"/>
                    </a:lnTo>
                    <a:lnTo>
                      <a:pt x="381" y="78"/>
                    </a:lnTo>
                    <a:lnTo>
                      <a:pt x="380" y="69"/>
                    </a:lnTo>
                    <a:lnTo>
                      <a:pt x="378" y="60"/>
                    </a:lnTo>
                    <a:lnTo>
                      <a:pt x="376" y="52"/>
                    </a:lnTo>
                    <a:lnTo>
                      <a:pt x="373" y="44"/>
                    </a:lnTo>
                    <a:lnTo>
                      <a:pt x="369" y="36"/>
                    </a:lnTo>
                    <a:lnTo>
                      <a:pt x="365" y="30"/>
                    </a:lnTo>
                    <a:lnTo>
                      <a:pt x="361" y="24"/>
                    </a:lnTo>
                    <a:lnTo>
                      <a:pt x="356" y="18"/>
                    </a:lnTo>
                    <a:lnTo>
                      <a:pt x="350" y="14"/>
                    </a:lnTo>
                    <a:lnTo>
                      <a:pt x="345" y="10"/>
                    </a:lnTo>
                    <a:lnTo>
                      <a:pt x="339" y="7"/>
                    </a:lnTo>
                    <a:lnTo>
                      <a:pt x="332" y="3"/>
                    </a:lnTo>
                    <a:lnTo>
                      <a:pt x="325" y="1"/>
                    </a:lnTo>
                    <a:lnTo>
                      <a:pt x="319" y="0"/>
                    </a:lnTo>
                    <a:lnTo>
                      <a:pt x="311" y="0"/>
                    </a:lnTo>
                    <a:lnTo>
                      <a:pt x="181" y="0"/>
                    </a:lnTo>
                    <a:lnTo>
                      <a:pt x="0" y="67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414" name="Freeform 178"/>
              <p:cNvSpPr>
                <a:spLocks/>
              </p:cNvSpPr>
              <p:nvPr/>
            </p:nvSpPr>
            <p:spPr bwMode="auto">
              <a:xfrm>
                <a:off x="3788" y="2971"/>
                <a:ext cx="79" cy="92"/>
              </a:xfrm>
              <a:custGeom>
                <a:avLst/>
                <a:gdLst>
                  <a:gd name="T0" fmla="*/ 0 w 321"/>
                  <a:gd name="T1" fmla="*/ 92 h 374"/>
                  <a:gd name="T2" fmla="*/ 32 w 321"/>
                  <a:gd name="T3" fmla="*/ 92 h 374"/>
                  <a:gd name="T4" fmla="*/ 34 w 321"/>
                  <a:gd name="T5" fmla="*/ 92 h 374"/>
                  <a:gd name="T6" fmla="*/ 36 w 321"/>
                  <a:gd name="T7" fmla="*/ 92 h 374"/>
                  <a:gd name="T8" fmla="*/ 39 w 321"/>
                  <a:gd name="T9" fmla="*/ 91 h 374"/>
                  <a:gd name="T10" fmla="*/ 41 w 321"/>
                  <a:gd name="T11" fmla="*/ 90 h 374"/>
                  <a:gd name="T12" fmla="*/ 43 w 321"/>
                  <a:gd name="T13" fmla="*/ 90 h 374"/>
                  <a:gd name="T14" fmla="*/ 46 w 321"/>
                  <a:gd name="T15" fmla="*/ 89 h 374"/>
                  <a:gd name="T16" fmla="*/ 47 w 321"/>
                  <a:gd name="T17" fmla="*/ 87 h 374"/>
                  <a:gd name="T18" fmla="*/ 50 w 321"/>
                  <a:gd name="T19" fmla="*/ 86 h 374"/>
                  <a:gd name="T20" fmla="*/ 52 w 321"/>
                  <a:gd name="T21" fmla="*/ 84 h 374"/>
                  <a:gd name="T22" fmla="*/ 54 w 321"/>
                  <a:gd name="T23" fmla="*/ 83 h 374"/>
                  <a:gd name="T24" fmla="*/ 56 w 321"/>
                  <a:gd name="T25" fmla="*/ 81 h 374"/>
                  <a:gd name="T26" fmla="*/ 59 w 321"/>
                  <a:gd name="T27" fmla="*/ 79 h 374"/>
                  <a:gd name="T28" fmla="*/ 61 w 321"/>
                  <a:gd name="T29" fmla="*/ 76 h 374"/>
                  <a:gd name="T30" fmla="*/ 63 w 321"/>
                  <a:gd name="T31" fmla="*/ 74 h 374"/>
                  <a:gd name="T32" fmla="*/ 64 w 321"/>
                  <a:gd name="T33" fmla="*/ 72 h 374"/>
                  <a:gd name="T34" fmla="*/ 66 w 321"/>
                  <a:gd name="T35" fmla="*/ 69 h 374"/>
                  <a:gd name="T36" fmla="*/ 68 w 321"/>
                  <a:gd name="T37" fmla="*/ 66 h 374"/>
                  <a:gd name="T38" fmla="*/ 69 w 321"/>
                  <a:gd name="T39" fmla="*/ 64 h 374"/>
                  <a:gd name="T40" fmla="*/ 71 w 321"/>
                  <a:gd name="T41" fmla="*/ 61 h 374"/>
                  <a:gd name="T42" fmla="*/ 72 w 321"/>
                  <a:gd name="T43" fmla="*/ 58 h 374"/>
                  <a:gd name="T44" fmla="*/ 74 w 321"/>
                  <a:gd name="T45" fmla="*/ 55 h 374"/>
                  <a:gd name="T46" fmla="*/ 75 w 321"/>
                  <a:gd name="T47" fmla="*/ 52 h 374"/>
                  <a:gd name="T48" fmla="*/ 76 w 321"/>
                  <a:gd name="T49" fmla="*/ 49 h 374"/>
                  <a:gd name="T50" fmla="*/ 77 w 321"/>
                  <a:gd name="T51" fmla="*/ 46 h 374"/>
                  <a:gd name="T52" fmla="*/ 77 w 321"/>
                  <a:gd name="T53" fmla="*/ 43 h 374"/>
                  <a:gd name="T54" fmla="*/ 78 w 321"/>
                  <a:gd name="T55" fmla="*/ 40 h 374"/>
                  <a:gd name="T56" fmla="*/ 79 w 321"/>
                  <a:gd name="T57" fmla="*/ 37 h 374"/>
                  <a:gd name="T58" fmla="*/ 79 w 321"/>
                  <a:gd name="T59" fmla="*/ 34 h 374"/>
                  <a:gd name="T60" fmla="*/ 79 w 321"/>
                  <a:gd name="T61" fmla="*/ 31 h 374"/>
                  <a:gd name="T62" fmla="*/ 79 w 321"/>
                  <a:gd name="T63" fmla="*/ 29 h 374"/>
                  <a:gd name="T64" fmla="*/ 79 w 321"/>
                  <a:gd name="T65" fmla="*/ 26 h 374"/>
                  <a:gd name="T66" fmla="*/ 79 w 321"/>
                  <a:gd name="T67" fmla="*/ 23 h 374"/>
                  <a:gd name="T68" fmla="*/ 78 w 321"/>
                  <a:gd name="T69" fmla="*/ 20 h 374"/>
                  <a:gd name="T70" fmla="*/ 77 w 321"/>
                  <a:gd name="T71" fmla="*/ 18 h 374"/>
                  <a:gd name="T72" fmla="*/ 77 w 321"/>
                  <a:gd name="T73" fmla="*/ 16 h 374"/>
                  <a:gd name="T74" fmla="*/ 76 w 321"/>
                  <a:gd name="T75" fmla="*/ 14 h 374"/>
                  <a:gd name="T76" fmla="*/ 75 w 321"/>
                  <a:gd name="T77" fmla="*/ 12 h 374"/>
                  <a:gd name="T78" fmla="*/ 74 w 321"/>
                  <a:gd name="T79" fmla="*/ 10 h 374"/>
                  <a:gd name="T80" fmla="*/ 73 w 321"/>
                  <a:gd name="T81" fmla="*/ 8 h 374"/>
                  <a:gd name="T82" fmla="*/ 71 w 321"/>
                  <a:gd name="T83" fmla="*/ 6 h 374"/>
                  <a:gd name="T84" fmla="*/ 70 w 321"/>
                  <a:gd name="T85" fmla="*/ 5 h 374"/>
                  <a:gd name="T86" fmla="*/ 68 w 321"/>
                  <a:gd name="T87" fmla="*/ 4 h 374"/>
                  <a:gd name="T88" fmla="*/ 66 w 321"/>
                  <a:gd name="T89" fmla="*/ 2 h 374"/>
                  <a:gd name="T90" fmla="*/ 64 w 321"/>
                  <a:gd name="T91" fmla="*/ 2 h 374"/>
                  <a:gd name="T92" fmla="*/ 63 w 321"/>
                  <a:gd name="T93" fmla="*/ 1 h 374"/>
                  <a:gd name="T94" fmla="*/ 61 w 321"/>
                  <a:gd name="T95" fmla="*/ 0 h 374"/>
                  <a:gd name="T96" fmla="*/ 59 w 321"/>
                  <a:gd name="T97" fmla="*/ 0 h 374"/>
                  <a:gd name="T98" fmla="*/ 57 w 321"/>
                  <a:gd name="T99" fmla="*/ 0 h 374"/>
                  <a:gd name="T100" fmla="*/ 25 w 321"/>
                  <a:gd name="T101" fmla="*/ 0 h 37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21" h="374">
                    <a:moveTo>
                      <a:pt x="0" y="374"/>
                    </a:moveTo>
                    <a:lnTo>
                      <a:pt x="131" y="374"/>
                    </a:lnTo>
                    <a:lnTo>
                      <a:pt x="139" y="374"/>
                    </a:lnTo>
                    <a:lnTo>
                      <a:pt x="148" y="373"/>
                    </a:lnTo>
                    <a:lnTo>
                      <a:pt x="157" y="371"/>
                    </a:lnTo>
                    <a:lnTo>
                      <a:pt x="166" y="367"/>
                    </a:lnTo>
                    <a:lnTo>
                      <a:pt x="175" y="364"/>
                    </a:lnTo>
                    <a:lnTo>
                      <a:pt x="185" y="360"/>
                    </a:lnTo>
                    <a:lnTo>
                      <a:pt x="193" y="355"/>
                    </a:lnTo>
                    <a:lnTo>
                      <a:pt x="203" y="349"/>
                    </a:lnTo>
                    <a:lnTo>
                      <a:pt x="211" y="343"/>
                    </a:lnTo>
                    <a:lnTo>
                      <a:pt x="221" y="336"/>
                    </a:lnTo>
                    <a:lnTo>
                      <a:pt x="229" y="328"/>
                    </a:lnTo>
                    <a:lnTo>
                      <a:pt x="238" y="320"/>
                    </a:lnTo>
                    <a:lnTo>
                      <a:pt x="246" y="310"/>
                    </a:lnTo>
                    <a:lnTo>
                      <a:pt x="254" y="301"/>
                    </a:lnTo>
                    <a:lnTo>
                      <a:pt x="261" y="291"/>
                    </a:lnTo>
                    <a:lnTo>
                      <a:pt x="269" y="280"/>
                    </a:lnTo>
                    <a:lnTo>
                      <a:pt x="276" y="270"/>
                    </a:lnTo>
                    <a:lnTo>
                      <a:pt x="282" y="259"/>
                    </a:lnTo>
                    <a:lnTo>
                      <a:pt x="289" y="248"/>
                    </a:lnTo>
                    <a:lnTo>
                      <a:pt x="294" y="236"/>
                    </a:lnTo>
                    <a:lnTo>
                      <a:pt x="299" y="224"/>
                    </a:lnTo>
                    <a:lnTo>
                      <a:pt x="304" y="211"/>
                    </a:lnTo>
                    <a:lnTo>
                      <a:pt x="308" y="200"/>
                    </a:lnTo>
                    <a:lnTo>
                      <a:pt x="311" y="187"/>
                    </a:lnTo>
                    <a:lnTo>
                      <a:pt x="314" y="175"/>
                    </a:lnTo>
                    <a:lnTo>
                      <a:pt x="316" y="163"/>
                    </a:lnTo>
                    <a:lnTo>
                      <a:pt x="319" y="151"/>
                    </a:lnTo>
                    <a:lnTo>
                      <a:pt x="320" y="139"/>
                    </a:lnTo>
                    <a:lnTo>
                      <a:pt x="321" y="128"/>
                    </a:lnTo>
                    <a:lnTo>
                      <a:pt x="321" y="116"/>
                    </a:lnTo>
                    <a:lnTo>
                      <a:pt x="320" y="104"/>
                    </a:lnTo>
                    <a:lnTo>
                      <a:pt x="319" y="94"/>
                    </a:lnTo>
                    <a:lnTo>
                      <a:pt x="317" y="83"/>
                    </a:lnTo>
                    <a:lnTo>
                      <a:pt x="314" y="74"/>
                    </a:lnTo>
                    <a:lnTo>
                      <a:pt x="312" y="64"/>
                    </a:lnTo>
                    <a:lnTo>
                      <a:pt x="308" y="56"/>
                    </a:lnTo>
                    <a:lnTo>
                      <a:pt x="305" y="47"/>
                    </a:lnTo>
                    <a:lnTo>
                      <a:pt x="299" y="40"/>
                    </a:lnTo>
                    <a:lnTo>
                      <a:pt x="295" y="32"/>
                    </a:lnTo>
                    <a:lnTo>
                      <a:pt x="289" y="26"/>
                    </a:lnTo>
                    <a:lnTo>
                      <a:pt x="284" y="19"/>
                    </a:lnTo>
                    <a:lnTo>
                      <a:pt x="277" y="15"/>
                    </a:lnTo>
                    <a:lnTo>
                      <a:pt x="270" y="10"/>
                    </a:lnTo>
                    <a:lnTo>
                      <a:pt x="262" y="7"/>
                    </a:lnTo>
                    <a:lnTo>
                      <a:pt x="255" y="5"/>
                    </a:lnTo>
                    <a:lnTo>
                      <a:pt x="247" y="2"/>
                    </a:lnTo>
                    <a:lnTo>
                      <a:pt x="239" y="1"/>
                    </a:lnTo>
                    <a:lnTo>
                      <a:pt x="230" y="0"/>
                    </a:lnTo>
                    <a:lnTo>
                      <a:pt x="10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415" name="Freeform 179"/>
              <p:cNvSpPr>
                <a:spLocks/>
              </p:cNvSpPr>
              <p:nvPr/>
            </p:nvSpPr>
            <p:spPr bwMode="auto">
              <a:xfrm>
                <a:off x="3788" y="2897"/>
                <a:ext cx="93" cy="166"/>
              </a:xfrm>
              <a:custGeom>
                <a:avLst/>
                <a:gdLst>
                  <a:gd name="T0" fmla="*/ 56 w 382"/>
                  <a:gd name="T1" fmla="*/ 74 h 673"/>
                  <a:gd name="T2" fmla="*/ 58 w 382"/>
                  <a:gd name="T3" fmla="*/ 74 h 673"/>
                  <a:gd name="T4" fmla="*/ 60 w 382"/>
                  <a:gd name="T5" fmla="*/ 74 h 673"/>
                  <a:gd name="T6" fmla="*/ 62 w 382"/>
                  <a:gd name="T7" fmla="*/ 73 h 673"/>
                  <a:gd name="T8" fmla="*/ 64 w 382"/>
                  <a:gd name="T9" fmla="*/ 72 h 673"/>
                  <a:gd name="T10" fmla="*/ 66 w 382"/>
                  <a:gd name="T11" fmla="*/ 72 h 673"/>
                  <a:gd name="T12" fmla="*/ 68 w 382"/>
                  <a:gd name="T13" fmla="*/ 71 h 673"/>
                  <a:gd name="T14" fmla="*/ 70 w 382"/>
                  <a:gd name="T15" fmla="*/ 69 h 673"/>
                  <a:gd name="T16" fmla="*/ 71 w 382"/>
                  <a:gd name="T17" fmla="*/ 68 h 673"/>
                  <a:gd name="T18" fmla="*/ 74 w 382"/>
                  <a:gd name="T19" fmla="*/ 67 h 673"/>
                  <a:gd name="T20" fmla="*/ 75 w 382"/>
                  <a:gd name="T21" fmla="*/ 65 h 673"/>
                  <a:gd name="T22" fmla="*/ 77 w 382"/>
                  <a:gd name="T23" fmla="*/ 63 h 673"/>
                  <a:gd name="T24" fmla="*/ 79 w 382"/>
                  <a:gd name="T25" fmla="*/ 61 h 673"/>
                  <a:gd name="T26" fmla="*/ 80 w 382"/>
                  <a:gd name="T27" fmla="*/ 59 h 673"/>
                  <a:gd name="T28" fmla="*/ 82 w 382"/>
                  <a:gd name="T29" fmla="*/ 57 h 673"/>
                  <a:gd name="T30" fmla="*/ 84 w 382"/>
                  <a:gd name="T31" fmla="*/ 55 h 673"/>
                  <a:gd name="T32" fmla="*/ 85 w 382"/>
                  <a:gd name="T33" fmla="*/ 52 h 673"/>
                  <a:gd name="T34" fmla="*/ 86 w 382"/>
                  <a:gd name="T35" fmla="*/ 50 h 673"/>
                  <a:gd name="T36" fmla="*/ 88 w 382"/>
                  <a:gd name="T37" fmla="*/ 47 h 673"/>
                  <a:gd name="T38" fmla="*/ 89 w 382"/>
                  <a:gd name="T39" fmla="*/ 45 h 673"/>
                  <a:gd name="T40" fmla="*/ 90 w 382"/>
                  <a:gd name="T41" fmla="*/ 42 h 673"/>
                  <a:gd name="T42" fmla="*/ 91 w 382"/>
                  <a:gd name="T43" fmla="*/ 39 h 673"/>
                  <a:gd name="T44" fmla="*/ 91 w 382"/>
                  <a:gd name="T45" fmla="*/ 37 h 673"/>
                  <a:gd name="T46" fmla="*/ 92 w 382"/>
                  <a:gd name="T47" fmla="*/ 34 h 673"/>
                  <a:gd name="T48" fmla="*/ 93 w 382"/>
                  <a:gd name="T49" fmla="*/ 32 h 673"/>
                  <a:gd name="T50" fmla="*/ 93 w 382"/>
                  <a:gd name="T51" fmla="*/ 29 h 673"/>
                  <a:gd name="T52" fmla="*/ 93 w 382"/>
                  <a:gd name="T53" fmla="*/ 27 h 673"/>
                  <a:gd name="T54" fmla="*/ 93 w 382"/>
                  <a:gd name="T55" fmla="*/ 24 h 673"/>
                  <a:gd name="T56" fmla="*/ 93 w 382"/>
                  <a:gd name="T57" fmla="*/ 22 h 673"/>
                  <a:gd name="T58" fmla="*/ 93 w 382"/>
                  <a:gd name="T59" fmla="*/ 19 h 673"/>
                  <a:gd name="T60" fmla="*/ 93 w 382"/>
                  <a:gd name="T61" fmla="*/ 17 h 673"/>
                  <a:gd name="T62" fmla="*/ 92 w 382"/>
                  <a:gd name="T63" fmla="*/ 15 h 673"/>
                  <a:gd name="T64" fmla="*/ 92 w 382"/>
                  <a:gd name="T65" fmla="*/ 13 h 673"/>
                  <a:gd name="T66" fmla="*/ 91 w 382"/>
                  <a:gd name="T67" fmla="*/ 11 h 673"/>
                  <a:gd name="T68" fmla="*/ 90 w 382"/>
                  <a:gd name="T69" fmla="*/ 9 h 673"/>
                  <a:gd name="T70" fmla="*/ 89 w 382"/>
                  <a:gd name="T71" fmla="*/ 8 h 673"/>
                  <a:gd name="T72" fmla="*/ 88 w 382"/>
                  <a:gd name="T73" fmla="*/ 6 h 673"/>
                  <a:gd name="T74" fmla="*/ 87 w 382"/>
                  <a:gd name="T75" fmla="*/ 5 h 673"/>
                  <a:gd name="T76" fmla="*/ 85 w 382"/>
                  <a:gd name="T77" fmla="*/ 3 h 673"/>
                  <a:gd name="T78" fmla="*/ 84 w 382"/>
                  <a:gd name="T79" fmla="*/ 2 h 673"/>
                  <a:gd name="T80" fmla="*/ 83 w 382"/>
                  <a:gd name="T81" fmla="*/ 2 h 673"/>
                  <a:gd name="T82" fmla="*/ 81 w 382"/>
                  <a:gd name="T83" fmla="*/ 1 h 673"/>
                  <a:gd name="T84" fmla="*/ 79 w 382"/>
                  <a:gd name="T85" fmla="*/ 0 h 673"/>
                  <a:gd name="T86" fmla="*/ 78 w 382"/>
                  <a:gd name="T87" fmla="*/ 0 h 673"/>
                  <a:gd name="T88" fmla="*/ 76 w 382"/>
                  <a:gd name="T89" fmla="*/ 0 h 673"/>
                  <a:gd name="T90" fmla="*/ 44 w 382"/>
                  <a:gd name="T91" fmla="*/ 0 h 673"/>
                  <a:gd name="T92" fmla="*/ 0 w 382"/>
                  <a:gd name="T93" fmla="*/ 166 h 67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382" h="673">
                    <a:moveTo>
                      <a:pt x="230" y="299"/>
                    </a:moveTo>
                    <a:lnTo>
                      <a:pt x="238" y="299"/>
                    </a:lnTo>
                    <a:lnTo>
                      <a:pt x="246" y="298"/>
                    </a:lnTo>
                    <a:lnTo>
                      <a:pt x="254" y="296"/>
                    </a:lnTo>
                    <a:lnTo>
                      <a:pt x="262" y="293"/>
                    </a:lnTo>
                    <a:lnTo>
                      <a:pt x="270" y="290"/>
                    </a:lnTo>
                    <a:lnTo>
                      <a:pt x="278" y="286"/>
                    </a:lnTo>
                    <a:lnTo>
                      <a:pt x="286" y="281"/>
                    </a:lnTo>
                    <a:lnTo>
                      <a:pt x="293" y="276"/>
                    </a:lnTo>
                    <a:lnTo>
                      <a:pt x="302" y="270"/>
                    </a:lnTo>
                    <a:lnTo>
                      <a:pt x="309" y="263"/>
                    </a:lnTo>
                    <a:lnTo>
                      <a:pt x="316" y="256"/>
                    </a:lnTo>
                    <a:lnTo>
                      <a:pt x="324" y="248"/>
                    </a:lnTo>
                    <a:lnTo>
                      <a:pt x="330" y="240"/>
                    </a:lnTo>
                    <a:lnTo>
                      <a:pt x="337" y="230"/>
                    </a:lnTo>
                    <a:lnTo>
                      <a:pt x="343" y="222"/>
                    </a:lnTo>
                    <a:lnTo>
                      <a:pt x="349" y="212"/>
                    </a:lnTo>
                    <a:lnTo>
                      <a:pt x="355" y="203"/>
                    </a:lnTo>
                    <a:lnTo>
                      <a:pt x="360" y="192"/>
                    </a:lnTo>
                    <a:lnTo>
                      <a:pt x="364" y="182"/>
                    </a:lnTo>
                    <a:lnTo>
                      <a:pt x="368" y="171"/>
                    </a:lnTo>
                    <a:lnTo>
                      <a:pt x="373" y="160"/>
                    </a:lnTo>
                    <a:lnTo>
                      <a:pt x="375" y="150"/>
                    </a:lnTo>
                    <a:lnTo>
                      <a:pt x="378" y="139"/>
                    </a:lnTo>
                    <a:lnTo>
                      <a:pt x="380" y="129"/>
                    </a:lnTo>
                    <a:lnTo>
                      <a:pt x="381" y="118"/>
                    </a:lnTo>
                    <a:lnTo>
                      <a:pt x="382" y="108"/>
                    </a:lnTo>
                    <a:lnTo>
                      <a:pt x="382" y="98"/>
                    </a:lnTo>
                    <a:lnTo>
                      <a:pt x="382" y="88"/>
                    </a:lnTo>
                    <a:lnTo>
                      <a:pt x="381" y="79"/>
                    </a:lnTo>
                    <a:lnTo>
                      <a:pt x="380" y="69"/>
                    </a:lnTo>
                    <a:lnTo>
                      <a:pt x="378" y="61"/>
                    </a:lnTo>
                    <a:lnTo>
                      <a:pt x="376" y="52"/>
                    </a:lnTo>
                    <a:lnTo>
                      <a:pt x="373" y="45"/>
                    </a:lnTo>
                    <a:lnTo>
                      <a:pt x="369" y="37"/>
                    </a:lnTo>
                    <a:lnTo>
                      <a:pt x="365" y="31"/>
                    </a:lnTo>
                    <a:lnTo>
                      <a:pt x="361" y="25"/>
                    </a:lnTo>
                    <a:lnTo>
                      <a:pt x="356" y="19"/>
                    </a:lnTo>
                    <a:lnTo>
                      <a:pt x="350" y="14"/>
                    </a:lnTo>
                    <a:lnTo>
                      <a:pt x="345" y="10"/>
                    </a:lnTo>
                    <a:lnTo>
                      <a:pt x="339" y="7"/>
                    </a:lnTo>
                    <a:lnTo>
                      <a:pt x="332" y="4"/>
                    </a:lnTo>
                    <a:lnTo>
                      <a:pt x="325" y="2"/>
                    </a:lnTo>
                    <a:lnTo>
                      <a:pt x="319" y="1"/>
                    </a:lnTo>
                    <a:lnTo>
                      <a:pt x="311" y="0"/>
                    </a:lnTo>
                    <a:lnTo>
                      <a:pt x="181" y="0"/>
                    </a:lnTo>
                    <a:lnTo>
                      <a:pt x="0" y="67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150708" name="Group 180"/>
          <p:cNvGrpSpPr>
            <a:grpSpLocks/>
          </p:cNvGrpSpPr>
          <p:nvPr/>
        </p:nvGrpSpPr>
        <p:grpSpPr bwMode="auto">
          <a:xfrm>
            <a:off x="2954338" y="1344613"/>
            <a:ext cx="1485900" cy="1455737"/>
            <a:chOff x="1861" y="847"/>
            <a:chExt cx="936" cy="917"/>
          </a:xfrm>
        </p:grpSpPr>
        <p:sp>
          <p:nvSpPr>
            <p:cNvPr id="53382" name="Freeform 181"/>
            <p:cNvSpPr>
              <a:spLocks/>
            </p:cNvSpPr>
            <p:nvPr/>
          </p:nvSpPr>
          <p:spPr bwMode="auto">
            <a:xfrm>
              <a:off x="1967" y="904"/>
              <a:ext cx="721" cy="740"/>
            </a:xfrm>
            <a:custGeom>
              <a:avLst/>
              <a:gdLst>
                <a:gd name="T0" fmla="*/ 710 w 2917"/>
                <a:gd name="T1" fmla="*/ 229 h 2988"/>
                <a:gd name="T2" fmla="*/ 691 w 2917"/>
                <a:gd name="T3" fmla="*/ 190 h 2988"/>
                <a:gd name="T4" fmla="*/ 668 w 2917"/>
                <a:gd name="T5" fmla="*/ 154 h 2988"/>
                <a:gd name="T6" fmla="*/ 641 w 2917"/>
                <a:gd name="T7" fmla="*/ 120 h 2988"/>
                <a:gd name="T8" fmla="*/ 611 w 2917"/>
                <a:gd name="T9" fmla="*/ 90 h 2988"/>
                <a:gd name="T10" fmla="*/ 577 w 2917"/>
                <a:gd name="T11" fmla="*/ 64 h 2988"/>
                <a:gd name="T12" fmla="*/ 540 w 2917"/>
                <a:gd name="T13" fmla="*/ 42 h 2988"/>
                <a:gd name="T14" fmla="*/ 501 w 2917"/>
                <a:gd name="T15" fmla="*/ 24 h 2988"/>
                <a:gd name="T16" fmla="*/ 459 w 2917"/>
                <a:gd name="T17" fmla="*/ 11 h 2988"/>
                <a:gd name="T18" fmla="*/ 417 w 2917"/>
                <a:gd name="T19" fmla="*/ 3 h 2988"/>
                <a:gd name="T20" fmla="*/ 375 w 2917"/>
                <a:gd name="T21" fmla="*/ 0 h 2988"/>
                <a:gd name="T22" fmla="*/ 332 w 2917"/>
                <a:gd name="T23" fmla="*/ 2 h 2988"/>
                <a:gd name="T24" fmla="*/ 289 w 2917"/>
                <a:gd name="T25" fmla="*/ 9 h 2988"/>
                <a:gd name="T26" fmla="*/ 248 w 2917"/>
                <a:gd name="T27" fmla="*/ 21 h 2988"/>
                <a:gd name="T28" fmla="*/ 208 w 2917"/>
                <a:gd name="T29" fmla="*/ 37 h 2988"/>
                <a:gd name="T30" fmla="*/ 171 w 2917"/>
                <a:gd name="T31" fmla="*/ 58 h 2988"/>
                <a:gd name="T32" fmla="*/ 136 w 2917"/>
                <a:gd name="T33" fmla="*/ 83 h 2988"/>
                <a:gd name="T34" fmla="*/ 104 w 2917"/>
                <a:gd name="T35" fmla="*/ 112 h 2988"/>
                <a:gd name="T36" fmla="*/ 76 w 2917"/>
                <a:gd name="T37" fmla="*/ 145 h 2988"/>
                <a:gd name="T38" fmla="*/ 52 w 2917"/>
                <a:gd name="T39" fmla="*/ 180 h 2988"/>
                <a:gd name="T40" fmla="*/ 32 w 2917"/>
                <a:gd name="T41" fmla="*/ 218 h 2988"/>
                <a:gd name="T42" fmla="*/ 17 w 2917"/>
                <a:gd name="T43" fmla="*/ 259 h 2988"/>
                <a:gd name="T44" fmla="*/ 6 w 2917"/>
                <a:gd name="T45" fmla="*/ 300 h 2988"/>
                <a:gd name="T46" fmla="*/ 1 w 2917"/>
                <a:gd name="T47" fmla="*/ 343 h 2988"/>
                <a:gd name="T48" fmla="*/ 0 w 2917"/>
                <a:gd name="T49" fmla="*/ 386 h 2988"/>
                <a:gd name="T50" fmla="*/ 4 w 2917"/>
                <a:gd name="T51" fmla="*/ 429 h 2988"/>
                <a:gd name="T52" fmla="*/ 14 w 2917"/>
                <a:gd name="T53" fmla="*/ 471 h 2988"/>
                <a:gd name="T54" fmla="*/ 28 w 2917"/>
                <a:gd name="T55" fmla="*/ 512 h 2988"/>
                <a:gd name="T56" fmla="*/ 47 w 2917"/>
                <a:gd name="T57" fmla="*/ 551 h 2988"/>
                <a:gd name="T58" fmla="*/ 70 w 2917"/>
                <a:gd name="T59" fmla="*/ 587 h 2988"/>
                <a:gd name="T60" fmla="*/ 97 w 2917"/>
                <a:gd name="T61" fmla="*/ 620 h 2988"/>
                <a:gd name="T62" fmla="*/ 128 w 2917"/>
                <a:gd name="T63" fmla="*/ 650 h 2988"/>
                <a:gd name="T64" fmla="*/ 162 w 2917"/>
                <a:gd name="T65" fmla="*/ 676 h 2988"/>
                <a:gd name="T66" fmla="*/ 199 w 2917"/>
                <a:gd name="T67" fmla="*/ 698 h 2988"/>
                <a:gd name="T68" fmla="*/ 238 w 2917"/>
                <a:gd name="T69" fmla="*/ 716 h 2988"/>
                <a:gd name="T70" fmla="*/ 279 w 2917"/>
                <a:gd name="T71" fmla="*/ 729 h 2988"/>
                <a:gd name="T72" fmla="*/ 321 w 2917"/>
                <a:gd name="T73" fmla="*/ 737 h 2988"/>
                <a:gd name="T74" fmla="*/ 364 w 2917"/>
                <a:gd name="T75" fmla="*/ 740 h 2988"/>
                <a:gd name="T76" fmla="*/ 407 w 2917"/>
                <a:gd name="T77" fmla="*/ 738 h 2988"/>
                <a:gd name="T78" fmla="*/ 449 w 2917"/>
                <a:gd name="T79" fmla="*/ 731 h 2988"/>
                <a:gd name="T80" fmla="*/ 490 w 2917"/>
                <a:gd name="T81" fmla="*/ 719 h 2988"/>
                <a:gd name="T82" fmla="*/ 530 w 2917"/>
                <a:gd name="T83" fmla="*/ 703 h 2988"/>
                <a:gd name="T84" fmla="*/ 568 w 2917"/>
                <a:gd name="T85" fmla="*/ 682 h 2988"/>
                <a:gd name="T86" fmla="*/ 602 w 2917"/>
                <a:gd name="T87" fmla="*/ 657 h 2988"/>
                <a:gd name="T88" fmla="*/ 634 w 2917"/>
                <a:gd name="T89" fmla="*/ 628 h 2988"/>
                <a:gd name="T90" fmla="*/ 662 w 2917"/>
                <a:gd name="T91" fmla="*/ 595 h 2988"/>
                <a:gd name="T92" fmla="*/ 686 w 2917"/>
                <a:gd name="T93" fmla="*/ 559 h 2988"/>
                <a:gd name="T94" fmla="*/ 706 w 2917"/>
                <a:gd name="T95" fmla="*/ 521 h 2988"/>
                <a:gd name="T96" fmla="*/ 721 w 2917"/>
                <a:gd name="T97" fmla="*/ 481 h 298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917" h="2988">
                  <a:moveTo>
                    <a:pt x="2917" y="1046"/>
                  </a:moveTo>
                  <a:lnTo>
                    <a:pt x="2903" y="1005"/>
                  </a:lnTo>
                  <a:lnTo>
                    <a:pt x="2889" y="964"/>
                  </a:lnTo>
                  <a:lnTo>
                    <a:pt x="2873" y="923"/>
                  </a:lnTo>
                  <a:lnTo>
                    <a:pt x="2856" y="883"/>
                  </a:lnTo>
                  <a:lnTo>
                    <a:pt x="2838" y="844"/>
                  </a:lnTo>
                  <a:lnTo>
                    <a:pt x="2817" y="806"/>
                  </a:lnTo>
                  <a:lnTo>
                    <a:pt x="2797" y="767"/>
                  </a:lnTo>
                  <a:lnTo>
                    <a:pt x="2776" y="729"/>
                  </a:lnTo>
                  <a:lnTo>
                    <a:pt x="2753" y="692"/>
                  </a:lnTo>
                  <a:lnTo>
                    <a:pt x="2729" y="656"/>
                  </a:lnTo>
                  <a:lnTo>
                    <a:pt x="2704" y="620"/>
                  </a:lnTo>
                  <a:lnTo>
                    <a:pt x="2678" y="585"/>
                  </a:lnTo>
                  <a:lnTo>
                    <a:pt x="2651" y="551"/>
                  </a:lnTo>
                  <a:lnTo>
                    <a:pt x="2623" y="518"/>
                  </a:lnTo>
                  <a:lnTo>
                    <a:pt x="2595" y="485"/>
                  </a:lnTo>
                  <a:lnTo>
                    <a:pt x="2565" y="453"/>
                  </a:lnTo>
                  <a:lnTo>
                    <a:pt x="2534" y="423"/>
                  </a:lnTo>
                  <a:lnTo>
                    <a:pt x="2502" y="393"/>
                  </a:lnTo>
                  <a:lnTo>
                    <a:pt x="2470" y="364"/>
                  </a:lnTo>
                  <a:lnTo>
                    <a:pt x="2437" y="337"/>
                  </a:lnTo>
                  <a:lnTo>
                    <a:pt x="2403" y="309"/>
                  </a:lnTo>
                  <a:lnTo>
                    <a:pt x="2368" y="284"/>
                  </a:lnTo>
                  <a:lnTo>
                    <a:pt x="2333" y="258"/>
                  </a:lnTo>
                  <a:lnTo>
                    <a:pt x="2296" y="235"/>
                  </a:lnTo>
                  <a:lnTo>
                    <a:pt x="2259" y="211"/>
                  </a:lnTo>
                  <a:lnTo>
                    <a:pt x="2221" y="190"/>
                  </a:lnTo>
                  <a:lnTo>
                    <a:pt x="2183" y="169"/>
                  </a:lnTo>
                  <a:lnTo>
                    <a:pt x="2145" y="150"/>
                  </a:lnTo>
                  <a:lnTo>
                    <a:pt x="2105" y="131"/>
                  </a:lnTo>
                  <a:lnTo>
                    <a:pt x="2065" y="114"/>
                  </a:lnTo>
                  <a:lnTo>
                    <a:pt x="2025" y="98"/>
                  </a:lnTo>
                  <a:lnTo>
                    <a:pt x="1983" y="83"/>
                  </a:lnTo>
                  <a:lnTo>
                    <a:pt x="1943" y="69"/>
                  </a:lnTo>
                  <a:lnTo>
                    <a:pt x="1901" y="57"/>
                  </a:lnTo>
                  <a:lnTo>
                    <a:pt x="1859" y="46"/>
                  </a:lnTo>
                  <a:lnTo>
                    <a:pt x="1817" y="35"/>
                  </a:lnTo>
                  <a:lnTo>
                    <a:pt x="1774" y="27"/>
                  </a:lnTo>
                  <a:lnTo>
                    <a:pt x="1732" y="19"/>
                  </a:lnTo>
                  <a:lnTo>
                    <a:pt x="1689" y="13"/>
                  </a:lnTo>
                  <a:lnTo>
                    <a:pt x="1645" y="8"/>
                  </a:lnTo>
                  <a:lnTo>
                    <a:pt x="1603" y="5"/>
                  </a:lnTo>
                  <a:lnTo>
                    <a:pt x="1559" y="1"/>
                  </a:lnTo>
                  <a:lnTo>
                    <a:pt x="1516" y="0"/>
                  </a:lnTo>
                  <a:lnTo>
                    <a:pt x="1472" y="0"/>
                  </a:lnTo>
                  <a:lnTo>
                    <a:pt x="1429" y="1"/>
                  </a:lnTo>
                  <a:lnTo>
                    <a:pt x="1385" y="4"/>
                  </a:lnTo>
                  <a:lnTo>
                    <a:pt x="1342" y="8"/>
                  </a:lnTo>
                  <a:lnTo>
                    <a:pt x="1299" y="13"/>
                  </a:lnTo>
                  <a:lnTo>
                    <a:pt x="1256" y="19"/>
                  </a:lnTo>
                  <a:lnTo>
                    <a:pt x="1213" y="27"/>
                  </a:lnTo>
                  <a:lnTo>
                    <a:pt x="1171" y="35"/>
                  </a:lnTo>
                  <a:lnTo>
                    <a:pt x="1128" y="45"/>
                  </a:lnTo>
                  <a:lnTo>
                    <a:pt x="1086" y="57"/>
                  </a:lnTo>
                  <a:lnTo>
                    <a:pt x="1044" y="69"/>
                  </a:lnTo>
                  <a:lnTo>
                    <a:pt x="1003" y="83"/>
                  </a:lnTo>
                  <a:lnTo>
                    <a:pt x="963" y="98"/>
                  </a:lnTo>
                  <a:lnTo>
                    <a:pt x="922" y="114"/>
                  </a:lnTo>
                  <a:lnTo>
                    <a:pt x="882" y="131"/>
                  </a:lnTo>
                  <a:lnTo>
                    <a:pt x="843" y="149"/>
                  </a:lnTo>
                  <a:lnTo>
                    <a:pt x="804" y="169"/>
                  </a:lnTo>
                  <a:lnTo>
                    <a:pt x="765" y="189"/>
                  </a:lnTo>
                  <a:lnTo>
                    <a:pt x="728" y="211"/>
                  </a:lnTo>
                  <a:lnTo>
                    <a:pt x="691" y="234"/>
                  </a:lnTo>
                  <a:lnTo>
                    <a:pt x="655" y="258"/>
                  </a:lnTo>
                  <a:lnTo>
                    <a:pt x="619" y="283"/>
                  </a:lnTo>
                  <a:lnTo>
                    <a:pt x="584" y="309"/>
                  </a:lnTo>
                  <a:lnTo>
                    <a:pt x="550" y="336"/>
                  </a:lnTo>
                  <a:lnTo>
                    <a:pt x="517" y="363"/>
                  </a:lnTo>
                  <a:lnTo>
                    <a:pt x="484" y="393"/>
                  </a:lnTo>
                  <a:lnTo>
                    <a:pt x="452" y="423"/>
                  </a:lnTo>
                  <a:lnTo>
                    <a:pt x="422" y="453"/>
                  </a:lnTo>
                  <a:lnTo>
                    <a:pt x="392" y="484"/>
                  </a:lnTo>
                  <a:lnTo>
                    <a:pt x="363" y="517"/>
                  </a:lnTo>
                  <a:lnTo>
                    <a:pt x="336" y="550"/>
                  </a:lnTo>
                  <a:lnTo>
                    <a:pt x="308" y="585"/>
                  </a:lnTo>
                  <a:lnTo>
                    <a:pt x="283" y="619"/>
                  </a:lnTo>
                  <a:lnTo>
                    <a:pt x="257" y="655"/>
                  </a:lnTo>
                  <a:lnTo>
                    <a:pt x="234" y="691"/>
                  </a:lnTo>
                  <a:lnTo>
                    <a:pt x="210" y="728"/>
                  </a:lnTo>
                  <a:lnTo>
                    <a:pt x="189" y="766"/>
                  </a:lnTo>
                  <a:lnTo>
                    <a:pt x="168" y="805"/>
                  </a:lnTo>
                  <a:lnTo>
                    <a:pt x="149" y="843"/>
                  </a:lnTo>
                  <a:lnTo>
                    <a:pt x="131" y="882"/>
                  </a:lnTo>
                  <a:lnTo>
                    <a:pt x="114" y="922"/>
                  </a:lnTo>
                  <a:lnTo>
                    <a:pt x="97" y="963"/>
                  </a:lnTo>
                  <a:lnTo>
                    <a:pt x="82" y="1004"/>
                  </a:lnTo>
                  <a:lnTo>
                    <a:pt x="69" y="1045"/>
                  </a:lnTo>
                  <a:lnTo>
                    <a:pt x="57" y="1087"/>
                  </a:lnTo>
                  <a:lnTo>
                    <a:pt x="45" y="1128"/>
                  </a:lnTo>
                  <a:lnTo>
                    <a:pt x="35" y="1171"/>
                  </a:lnTo>
                  <a:lnTo>
                    <a:pt x="26" y="1213"/>
                  </a:lnTo>
                  <a:lnTo>
                    <a:pt x="18" y="1257"/>
                  </a:lnTo>
                  <a:lnTo>
                    <a:pt x="12" y="1299"/>
                  </a:lnTo>
                  <a:lnTo>
                    <a:pt x="8" y="1342"/>
                  </a:lnTo>
                  <a:lnTo>
                    <a:pt x="4" y="1386"/>
                  </a:lnTo>
                  <a:lnTo>
                    <a:pt x="1" y="1429"/>
                  </a:lnTo>
                  <a:lnTo>
                    <a:pt x="0" y="1473"/>
                  </a:lnTo>
                  <a:lnTo>
                    <a:pt x="0" y="1516"/>
                  </a:lnTo>
                  <a:lnTo>
                    <a:pt x="1" y="1560"/>
                  </a:lnTo>
                  <a:lnTo>
                    <a:pt x="4" y="1602"/>
                  </a:lnTo>
                  <a:lnTo>
                    <a:pt x="8" y="1646"/>
                  </a:lnTo>
                  <a:lnTo>
                    <a:pt x="12" y="1689"/>
                  </a:lnTo>
                  <a:lnTo>
                    <a:pt x="18" y="1733"/>
                  </a:lnTo>
                  <a:lnTo>
                    <a:pt x="26" y="1775"/>
                  </a:lnTo>
                  <a:lnTo>
                    <a:pt x="35" y="1818"/>
                  </a:lnTo>
                  <a:lnTo>
                    <a:pt x="45" y="1860"/>
                  </a:lnTo>
                  <a:lnTo>
                    <a:pt x="57" y="1902"/>
                  </a:lnTo>
                  <a:lnTo>
                    <a:pt x="69" y="1944"/>
                  </a:lnTo>
                  <a:lnTo>
                    <a:pt x="82" y="1985"/>
                  </a:lnTo>
                  <a:lnTo>
                    <a:pt x="97" y="2026"/>
                  </a:lnTo>
                  <a:lnTo>
                    <a:pt x="114" y="2066"/>
                  </a:lnTo>
                  <a:lnTo>
                    <a:pt x="131" y="2106"/>
                  </a:lnTo>
                  <a:lnTo>
                    <a:pt x="149" y="2146"/>
                  </a:lnTo>
                  <a:lnTo>
                    <a:pt x="168" y="2185"/>
                  </a:lnTo>
                  <a:lnTo>
                    <a:pt x="189" y="2223"/>
                  </a:lnTo>
                  <a:lnTo>
                    <a:pt x="210" y="2260"/>
                  </a:lnTo>
                  <a:lnTo>
                    <a:pt x="234" y="2297"/>
                  </a:lnTo>
                  <a:lnTo>
                    <a:pt x="257" y="2333"/>
                  </a:lnTo>
                  <a:lnTo>
                    <a:pt x="283" y="2370"/>
                  </a:lnTo>
                  <a:lnTo>
                    <a:pt x="308" y="2405"/>
                  </a:lnTo>
                  <a:lnTo>
                    <a:pt x="336" y="2438"/>
                  </a:lnTo>
                  <a:lnTo>
                    <a:pt x="363" y="2471"/>
                  </a:lnTo>
                  <a:lnTo>
                    <a:pt x="392" y="2504"/>
                  </a:lnTo>
                  <a:lnTo>
                    <a:pt x="422" y="2536"/>
                  </a:lnTo>
                  <a:lnTo>
                    <a:pt x="452" y="2567"/>
                  </a:lnTo>
                  <a:lnTo>
                    <a:pt x="484" y="2597"/>
                  </a:lnTo>
                  <a:lnTo>
                    <a:pt x="517" y="2625"/>
                  </a:lnTo>
                  <a:lnTo>
                    <a:pt x="550" y="2653"/>
                  </a:lnTo>
                  <a:lnTo>
                    <a:pt x="584" y="2680"/>
                  </a:lnTo>
                  <a:lnTo>
                    <a:pt x="619" y="2706"/>
                  </a:lnTo>
                  <a:lnTo>
                    <a:pt x="655" y="2731"/>
                  </a:lnTo>
                  <a:lnTo>
                    <a:pt x="691" y="2755"/>
                  </a:lnTo>
                  <a:lnTo>
                    <a:pt x="728" y="2778"/>
                  </a:lnTo>
                  <a:lnTo>
                    <a:pt x="765" y="2799"/>
                  </a:lnTo>
                  <a:lnTo>
                    <a:pt x="804" y="2820"/>
                  </a:lnTo>
                  <a:lnTo>
                    <a:pt x="843" y="2840"/>
                  </a:lnTo>
                  <a:lnTo>
                    <a:pt x="882" y="2858"/>
                  </a:lnTo>
                  <a:lnTo>
                    <a:pt x="922" y="2875"/>
                  </a:lnTo>
                  <a:lnTo>
                    <a:pt x="963" y="2892"/>
                  </a:lnTo>
                  <a:lnTo>
                    <a:pt x="1003" y="2906"/>
                  </a:lnTo>
                  <a:lnTo>
                    <a:pt x="1044" y="2919"/>
                  </a:lnTo>
                  <a:lnTo>
                    <a:pt x="1086" y="2932"/>
                  </a:lnTo>
                  <a:lnTo>
                    <a:pt x="1128" y="2944"/>
                  </a:lnTo>
                  <a:lnTo>
                    <a:pt x="1171" y="2953"/>
                  </a:lnTo>
                  <a:lnTo>
                    <a:pt x="1213" y="2963"/>
                  </a:lnTo>
                  <a:lnTo>
                    <a:pt x="1256" y="2970"/>
                  </a:lnTo>
                  <a:lnTo>
                    <a:pt x="1299" y="2976"/>
                  </a:lnTo>
                  <a:lnTo>
                    <a:pt x="1342" y="2981"/>
                  </a:lnTo>
                  <a:lnTo>
                    <a:pt x="1385" y="2985"/>
                  </a:lnTo>
                  <a:lnTo>
                    <a:pt x="1429" y="2987"/>
                  </a:lnTo>
                  <a:lnTo>
                    <a:pt x="1472" y="2988"/>
                  </a:lnTo>
                  <a:lnTo>
                    <a:pt x="1516" y="2988"/>
                  </a:lnTo>
                  <a:lnTo>
                    <a:pt x="1559" y="2987"/>
                  </a:lnTo>
                  <a:lnTo>
                    <a:pt x="1603" y="2985"/>
                  </a:lnTo>
                  <a:lnTo>
                    <a:pt x="1645" y="2981"/>
                  </a:lnTo>
                  <a:lnTo>
                    <a:pt x="1689" y="2975"/>
                  </a:lnTo>
                  <a:lnTo>
                    <a:pt x="1732" y="2969"/>
                  </a:lnTo>
                  <a:lnTo>
                    <a:pt x="1774" y="2962"/>
                  </a:lnTo>
                  <a:lnTo>
                    <a:pt x="1817" y="2953"/>
                  </a:lnTo>
                  <a:lnTo>
                    <a:pt x="1859" y="2944"/>
                  </a:lnTo>
                  <a:lnTo>
                    <a:pt x="1901" y="2932"/>
                  </a:lnTo>
                  <a:lnTo>
                    <a:pt x="1943" y="2919"/>
                  </a:lnTo>
                  <a:lnTo>
                    <a:pt x="1983" y="2905"/>
                  </a:lnTo>
                  <a:lnTo>
                    <a:pt x="2025" y="2890"/>
                  </a:lnTo>
                  <a:lnTo>
                    <a:pt x="2065" y="2875"/>
                  </a:lnTo>
                  <a:lnTo>
                    <a:pt x="2105" y="2858"/>
                  </a:lnTo>
                  <a:lnTo>
                    <a:pt x="2145" y="2838"/>
                  </a:lnTo>
                  <a:lnTo>
                    <a:pt x="2183" y="2819"/>
                  </a:lnTo>
                  <a:lnTo>
                    <a:pt x="2221" y="2799"/>
                  </a:lnTo>
                  <a:lnTo>
                    <a:pt x="2259" y="2777"/>
                  </a:lnTo>
                  <a:lnTo>
                    <a:pt x="2296" y="2755"/>
                  </a:lnTo>
                  <a:lnTo>
                    <a:pt x="2333" y="2730"/>
                  </a:lnTo>
                  <a:lnTo>
                    <a:pt x="2368" y="2705"/>
                  </a:lnTo>
                  <a:lnTo>
                    <a:pt x="2403" y="2679"/>
                  </a:lnTo>
                  <a:lnTo>
                    <a:pt x="2437" y="2653"/>
                  </a:lnTo>
                  <a:lnTo>
                    <a:pt x="2470" y="2624"/>
                  </a:lnTo>
                  <a:lnTo>
                    <a:pt x="2502" y="2596"/>
                  </a:lnTo>
                  <a:lnTo>
                    <a:pt x="2534" y="2566"/>
                  </a:lnTo>
                  <a:lnTo>
                    <a:pt x="2565" y="2535"/>
                  </a:lnTo>
                  <a:lnTo>
                    <a:pt x="2595" y="2503"/>
                  </a:lnTo>
                  <a:lnTo>
                    <a:pt x="2623" y="2470"/>
                  </a:lnTo>
                  <a:lnTo>
                    <a:pt x="2651" y="2437"/>
                  </a:lnTo>
                  <a:lnTo>
                    <a:pt x="2678" y="2403"/>
                  </a:lnTo>
                  <a:lnTo>
                    <a:pt x="2704" y="2368"/>
                  </a:lnTo>
                  <a:lnTo>
                    <a:pt x="2729" y="2332"/>
                  </a:lnTo>
                  <a:lnTo>
                    <a:pt x="2753" y="2296"/>
                  </a:lnTo>
                  <a:lnTo>
                    <a:pt x="2776" y="2259"/>
                  </a:lnTo>
                  <a:lnTo>
                    <a:pt x="2797" y="2222"/>
                  </a:lnTo>
                  <a:lnTo>
                    <a:pt x="2817" y="2184"/>
                  </a:lnTo>
                  <a:lnTo>
                    <a:pt x="2838" y="2145"/>
                  </a:lnTo>
                  <a:lnTo>
                    <a:pt x="2856" y="2105"/>
                  </a:lnTo>
                  <a:lnTo>
                    <a:pt x="2873" y="2065"/>
                  </a:lnTo>
                  <a:lnTo>
                    <a:pt x="2889" y="2025"/>
                  </a:lnTo>
                  <a:lnTo>
                    <a:pt x="2903" y="1984"/>
                  </a:lnTo>
                  <a:lnTo>
                    <a:pt x="2917" y="194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83" name="Line 182"/>
            <p:cNvSpPr>
              <a:spLocks noChangeShapeType="1"/>
            </p:cNvSpPr>
            <p:nvPr/>
          </p:nvSpPr>
          <p:spPr bwMode="auto">
            <a:xfrm>
              <a:off x="2572" y="1163"/>
              <a:ext cx="0" cy="2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84" name="Line 183"/>
            <p:cNvSpPr>
              <a:spLocks noChangeShapeType="1"/>
            </p:cNvSpPr>
            <p:nvPr/>
          </p:nvSpPr>
          <p:spPr bwMode="auto">
            <a:xfrm>
              <a:off x="2572" y="1163"/>
              <a:ext cx="1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85" name="Line 184"/>
            <p:cNvSpPr>
              <a:spLocks noChangeShapeType="1"/>
            </p:cNvSpPr>
            <p:nvPr/>
          </p:nvSpPr>
          <p:spPr bwMode="auto">
            <a:xfrm>
              <a:off x="2572" y="1384"/>
              <a:ext cx="1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86" name="Line 185"/>
            <p:cNvSpPr>
              <a:spLocks noChangeShapeType="1"/>
            </p:cNvSpPr>
            <p:nvPr/>
          </p:nvSpPr>
          <p:spPr bwMode="auto">
            <a:xfrm flipH="1">
              <a:off x="2478" y="1273"/>
              <a:ext cx="3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87" name="Line 186"/>
            <p:cNvSpPr>
              <a:spLocks noChangeShapeType="1"/>
            </p:cNvSpPr>
            <p:nvPr/>
          </p:nvSpPr>
          <p:spPr bwMode="auto">
            <a:xfrm flipH="1">
              <a:off x="2286" y="1273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88" name="Line 187"/>
            <p:cNvSpPr>
              <a:spLocks noChangeShapeType="1"/>
            </p:cNvSpPr>
            <p:nvPr/>
          </p:nvSpPr>
          <p:spPr bwMode="auto">
            <a:xfrm flipH="1">
              <a:off x="1861" y="1273"/>
              <a:ext cx="3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89" name="Line 188"/>
            <p:cNvSpPr>
              <a:spLocks noChangeShapeType="1"/>
            </p:cNvSpPr>
            <p:nvPr/>
          </p:nvSpPr>
          <p:spPr bwMode="auto">
            <a:xfrm>
              <a:off x="2336" y="847"/>
              <a:ext cx="0" cy="3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90" name="Line 189"/>
            <p:cNvSpPr>
              <a:spLocks noChangeShapeType="1"/>
            </p:cNvSpPr>
            <p:nvPr/>
          </p:nvSpPr>
          <p:spPr bwMode="auto">
            <a:xfrm>
              <a:off x="2336" y="1263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91" name="Line 190"/>
            <p:cNvSpPr>
              <a:spLocks noChangeShapeType="1"/>
            </p:cNvSpPr>
            <p:nvPr/>
          </p:nvSpPr>
          <p:spPr bwMode="auto">
            <a:xfrm>
              <a:off x="2336" y="1456"/>
              <a:ext cx="0" cy="3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92" name="Line 191"/>
            <p:cNvSpPr>
              <a:spLocks noChangeShapeType="1"/>
            </p:cNvSpPr>
            <p:nvPr/>
          </p:nvSpPr>
          <p:spPr bwMode="auto">
            <a:xfrm flipV="1">
              <a:off x="2000" y="937"/>
              <a:ext cx="184" cy="1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93" name="Line 192"/>
            <p:cNvSpPr>
              <a:spLocks noChangeShapeType="1"/>
            </p:cNvSpPr>
            <p:nvPr/>
          </p:nvSpPr>
          <p:spPr bwMode="auto">
            <a:xfrm flipV="1">
              <a:off x="1967" y="1273"/>
              <a:ext cx="12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94" name="Freeform 193"/>
            <p:cNvSpPr>
              <a:spLocks/>
            </p:cNvSpPr>
            <p:nvPr/>
          </p:nvSpPr>
          <p:spPr bwMode="auto">
            <a:xfrm>
              <a:off x="1979" y="904"/>
              <a:ext cx="369" cy="369"/>
            </a:xfrm>
            <a:custGeom>
              <a:avLst/>
              <a:gdLst>
                <a:gd name="T0" fmla="*/ 369 w 1492"/>
                <a:gd name="T1" fmla="*/ 0 h 1493"/>
                <a:gd name="T2" fmla="*/ 356 w 1492"/>
                <a:gd name="T3" fmla="*/ 13 h 1493"/>
                <a:gd name="T4" fmla="*/ 0 w 1492"/>
                <a:gd name="T5" fmla="*/ 369 h 14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92" h="1493">
                  <a:moveTo>
                    <a:pt x="1492" y="0"/>
                  </a:moveTo>
                  <a:lnTo>
                    <a:pt x="1440" y="52"/>
                  </a:lnTo>
                  <a:lnTo>
                    <a:pt x="0" y="149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95" name="Line 194"/>
            <p:cNvSpPr>
              <a:spLocks noChangeShapeType="1"/>
            </p:cNvSpPr>
            <p:nvPr/>
          </p:nvSpPr>
          <p:spPr bwMode="auto">
            <a:xfrm flipV="1">
              <a:off x="1988" y="1273"/>
              <a:ext cx="125" cy="1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96" name="Freeform 195"/>
            <p:cNvSpPr>
              <a:spLocks/>
            </p:cNvSpPr>
            <p:nvPr/>
          </p:nvSpPr>
          <p:spPr bwMode="auto">
            <a:xfrm>
              <a:off x="2113" y="925"/>
              <a:ext cx="348" cy="348"/>
            </a:xfrm>
            <a:custGeom>
              <a:avLst/>
              <a:gdLst>
                <a:gd name="T0" fmla="*/ 348 w 1407"/>
                <a:gd name="T1" fmla="*/ 0 h 1407"/>
                <a:gd name="T2" fmla="*/ 224 w 1407"/>
                <a:gd name="T3" fmla="*/ 124 h 1407"/>
                <a:gd name="T4" fmla="*/ 0 w 1407"/>
                <a:gd name="T5" fmla="*/ 348 h 14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7" h="1407">
                  <a:moveTo>
                    <a:pt x="1407" y="0"/>
                  </a:moveTo>
                  <a:lnTo>
                    <a:pt x="904" y="503"/>
                  </a:lnTo>
                  <a:lnTo>
                    <a:pt x="0" y="140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97" name="Line 196"/>
            <p:cNvSpPr>
              <a:spLocks noChangeShapeType="1"/>
            </p:cNvSpPr>
            <p:nvPr/>
          </p:nvSpPr>
          <p:spPr bwMode="auto">
            <a:xfrm flipV="1">
              <a:off x="2033" y="1273"/>
              <a:ext cx="211" cy="2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98" name="Freeform 197"/>
            <p:cNvSpPr>
              <a:spLocks/>
            </p:cNvSpPr>
            <p:nvPr/>
          </p:nvSpPr>
          <p:spPr bwMode="auto">
            <a:xfrm>
              <a:off x="2244" y="970"/>
              <a:ext cx="304" cy="303"/>
            </a:xfrm>
            <a:custGeom>
              <a:avLst/>
              <a:gdLst>
                <a:gd name="T0" fmla="*/ 304 w 1224"/>
                <a:gd name="T1" fmla="*/ 0 h 1224"/>
                <a:gd name="T2" fmla="*/ 91 w 1224"/>
                <a:gd name="T3" fmla="*/ 212 h 1224"/>
                <a:gd name="T4" fmla="*/ 0 w 1224"/>
                <a:gd name="T5" fmla="*/ 303 h 12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4" h="1224">
                  <a:moveTo>
                    <a:pt x="1224" y="0"/>
                  </a:moveTo>
                  <a:lnTo>
                    <a:pt x="367" y="857"/>
                  </a:lnTo>
                  <a:lnTo>
                    <a:pt x="0" y="12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99" name="Line 198"/>
            <p:cNvSpPr>
              <a:spLocks noChangeShapeType="1"/>
            </p:cNvSpPr>
            <p:nvPr/>
          </p:nvSpPr>
          <p:spPr bwMode="auto">
            <a:xfrm flipV="1">
              <a:off x="2097" y="1317"/>
              <a:ext cx="239" cy="2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400" name="Freeform 199"/>
            <p:cNvSpPr>
              <a:spLocks/>
            </p:cNvSpPr>
            <p:nvPr/>
          </p:nvSpPr>
          <p:spPr bwMode="auto">
            <a:xfrm>
              <a:off x="2336" y="1034"/>
              <a:ext cx="281" cy="283"/>
            </a:xfrm>
            <a:custGeom>
              <a:avLst/>
              <a:gdLst>
                <a:gd name="T0" fmla="*/ 281 w 1137"/>
                <a:gd name="T1" fmla="*/ 0 h 1138"/>
                <a:gd name="T2" fmla="*/ 42 w 1137"/>
                <a:gd name="T3" fmla="*/ 241 h 1138"/>
                <a:gd name="T4" fmla="*/ 0 w 1137"/>
                <a:gd name="T5" fmla="*/ 283 h 1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7" h="1138">
                  <a:moveTo>
                    <a:pt x="1137" y="0"/>
                  </a:moveTo>
                  <a:lnTo>
                    <a:pt x="169" y="968"/>
                  </a:lnTo>
                  <a:lnTo>
                    <a:pt x="0" y="11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401" name="Line 200"/>
            <p:cNvSpPr>
              <a:spLocks noChangeShapeType="1"/>
            </p:cNvSpPr>
            <p:nvPr/>
          </p:nvSpPr>
          <p:spPr bwMode="auto">
            <a:xfrm flipV="1">
              <a:off x="2177" y="1449"/>
              <a:ext cx="159" cy="1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402" name="Line 201"/>
            <p:cNvSpPr>
              <a:spLocks noChangeShapeType="1"/>
            </p:cNvSpPr>
            <p:nvPr/>
          </p:nvSpPr>
          <p:spPr bwMode="auto">
            <a:xfrm flipV="1">
              <a:off x="2622" y="1114"/>
              <a:ext cx="47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403" name="Freeform 202"/>
            <p:cNvSpPr>
              <a:spLocks/>
            </p:cNvSpPr>
            <p:nvPr/>
          </p:nvSpPr>
          <p:spPr bwMode="auto">
            <a:xfrm>
              <a:off x="2336" y="1213"/>
              <a:ext cx="236" cy="236"/>
            </a:xfrm>
            <a:custGeom>
              <a:avLst/>
              <a:gdLst>
                <a:gd name="T0" fmla="*/ 0 w 955"/>
                <a:gd name="T1" fmla="*/ 236 h 956"/>
                <a:gd name="T2" fmla="*/ 174 w 955"/>
                <a:gd name="T3" fmla="*/ 61 h 956"/>
                <a:gd name="T4" fmla="*/ 236 w 955"/>
                <a:gd name="T5" fmla="*/ 0 h 9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5" h="956">
                  <a:moveTo>
                    <a:pt x="0" y="956"/>
                  </a:moveTo>
                  <a:lnTo>
                    <a:pt x="706" y="249"/>
                  </a:lnTo>
                  <a:lnTo>
                    <a:pt x="95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404" name="Freeform 203"/>
            <p:cNvSpPr>
              <a:spLocks/>
            </p:cNvSpPr>
            <p:nvPr/>
          </p:nvSpPr>
          <p:spPr bwMode="auto">
            <a:xfrm>
              <a:off x="2279" y="1345"/>
              <a:ext cx="293" cy="294"/>
            </a:xfrm>
            <a:custGeom>
              <a:avLst/>
              <a:gdLst>
                <a:gd name="T0" fmla="*/ 0 w 1188"/>
                <a:gd name="T1" fmla="*/ 294 h 1189"/>
                <a:gd name="T2" fmla="*/ 57 w 1188"/>
                <a:gd name="T3" fmla="*/ 237 h 1189"/>
                <a:gd name="T4" fmla="*/ 293 w 1188"/>
                <a:gd name="T5" fmla="*/ 0 h 1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8" h="1189">
                  <a:moveTo>
                    <a:pt x="0" y="1189"/>
                  </a:moveTo>
                  <a:lnTo>
                    <a:pt x="233" y="957"/>
                  </a:lnTo>
                  <a:lnTo>
                    <a:pt x="118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405" name="Line 204"/>
            <p:cNvSpPr>
              <a:spLocks noChangeShapeType="1"/>
            </p:cNvSpPr>
            <p:nvPr/>
          </p:nvSpPr>
          <p:spPr bwMode="auto">
            <a:xfrm flipV="1">
              <a:off x="2416" y="1384"/>
              <a:ext cx="250" cy="2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53257" name="Line 205"/>
          <p:cNvSpPr>
            <a:spLocks noChangeShapeType="1"/>
          </p:cNvSpPr>
          <p:nvPr/>
        </p:nvSpPr>
        <p:spPr bwMode="auto">
          <a:xfrm>
            <a:off x="1568450" y="3827463"/>
            <a:ext cx="49847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58" name="Line 206"/>
          <p:cNvSpPr>
            <a:spLocks noChangeShapeType="1"/>
          </p:cNvSpPr>
          <p:nvPr/>
        </p:nvSpPr>
        <p:spPr bwMode="auto">
          <a:xfrm>
            <a:off x="2154238" y="3827463"/>
            <a:ext cx="7143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59" name="Line 207"/>
          <p:cNvSpPr>
            <a:spLocks noChangeShapeType="1"/>
          </p:cNvSpPr>
          <p:nvPr/>
        </p:nvSpPr>
        <p:spPr bwMode="auto">
          <a:xfrm>
            <a:off x="2311400" y="3827463"/>
            <a:ext cx="442913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60" name="Line 208"/>
          <p:cNvSpPr>
            <a:spLocks noChangeShapeType="1"/>
          </p:cNvSpPr>
          <p:nvPr/>
        </p:nvSpPr>
        <p:spPr bwMode="auto">
          <a:xfrm>
            <a:off x="2841625" y="3827463"/>
            <a:ext cx="7302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61" name="Line 209"/>
          <p:cNvSpPr>
            <a:spLocks noChangeShapeType="1"/>
          </p:cNvSpPr>
          <p:nvPr/>
        </p:nvSpPr>
        <p:spPr bwMode="auto">
          <a:xfrm>
            <a:off x="3001963" y="3827463"/>
            <a:ext cx="43973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62" name="Line 210"/>
          <p:cNvSpPr>
            <a:spLocks noChangeShapeType="1"/>
          </p:cNvSpPr>
          <p:nvPr/>
        </p:nvSpPr>
        <p:spPr bwMode="auto">
          <a:xfrm>
            <a:off x="3530600" y="3827463"/>
            <a:ext cx="71438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63" name="Line 211"/>
          <p:cNvSpPr>
            <a:spLocks noChangeShapeType="1"/>
          </p:cNvSpPr>
          <p:nvPr/>
        </p:nvSpPr>
        <p:spPr bwMode="auto">
          <a:xfrm>
            <a:off x="3689350" y="3827463"/>
            <a:ext cx="4445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64" name="Line 212"/>
          <p:cNvSpPr>
            <a:spLocks noChangeShapeType="1"/>
          </p:cNvSpPr>
          <p:nvPr/>
        </p:nvSpPr>
        <p:spPr bwMode="auto">
          <a:xfrm>
            <a:off x="4217988" y="3827463"/>
            <a:ext cx="7143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65" name="Line 213"/>
          <p:cNvSpPr>
            <a:spLocks noChangeShapeType="1"/>
          </p:cNvSpPr>
          <p:nvPr/>
        </p:nvSpPr>
        <p:spPr bwMode="auto">
          <a:xfrm>
            <a:off x="4378325" y="3827463"/>
            <a:ext cx="442913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66" name="Line 214"/>
          <p:cNvSpPr>
            <a:spLocks noChangeShapeType="1"/>
          </p:cNvSpPr>
          <p:nvPr/>
        </p:nvSpPr>
        <p:spPr bwMode="auto">
          <a:xfrm>
            <a:off x="4910138" y="3827463"/>
            <a:ext cx="7143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67" name="Line 215"/>
          <p:cNvSpPr>
            <a:spLocks noChangeShapeType="1"/>
          </p:cNvSpPr>
          <p:nvPr/>
        </p:nvSpPr>
        <p:spPr bwMode="auto">
          <a:xfrm>
            <a:off x="5065713" y="3827463"/>
            <a:ext cx="4429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68" name="Line 216"/>
          <p:cNvSpPr>
            <a:spLocks noChangeShapeType="1"/>
          </p:cNvSpPr>
          <p:nvPr/>
        </p:nvSpPr>
        <p:spPr bwMode="auto">
          <a:xfrm>
            <a:off x="5597525" y="3827463"/>
            <a:ext cx="71438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69" name="Line 217"/>
          <p:cNvSpPr>
            <a:spLocks noChangeShapeType="1"/>
          </p:cNvSpPr>
          <p:nvPr/>
        </p:nvSpPr>
        <p:spPr bwMode="auto">
          <a:xfrm>
            <a:off x="5757863" y="3827463"/>
            <a:ext cx="43973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70" name="Line 218"/>
          <p:cNvSpPr>
            <a:spLocks noChangeShapeType="1"/>
          </p:cNvSpPr>
          <p:nvPr/>
        </p:nvSpPr>
        <p:spPr bwMode="auto">
          <a:xfrm>
            <a:off x="6284913" y="3827463"/>
            <a:ext cx="7143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71" name="Line 219"/>
          <p:cNvSpPr>
            <a:spLocks noChangeShapeType="1"/>
          </p:cNvSpPr>
          <p:nvPr/>
        </p:nvSpPr>
        <p:spPr bwMode="auto">
          <a:xfrm>
            <a:off x="6445250" y="3827463"/>
            <a:ext cx="49847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72" name="Line 220"/>
          <p:cNvSpPr>
            <a:spLocks noChangeShapeType="1"/>
          </p:cNvSpPr>
          <p:nvPr/>
        </p:nvSpPr>
        <p:spPr bwMode="auto">
          <a:xfrm>
            <a:off x="6819900" y="3827463"/>
            <a:ext cx="0" cy="4714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73" name="Line 221"/>
          <p:cNvSpPr>
            <a:spLocks noChangeShapeType="1"/>
          </p:cNvSpPr>
          <p:nvPr/>
        </p:nvSpPr>
        <p:spPr bwMode="auto">
          <a:xfrm flipH="1">
            <a:off x="4941888" y="4413250"/>
            <a:ext cx="1762125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74" name="Line 222"/>
          <p:cNvSpPr>
            <a:spLocks noChangeShapeType="1"/>
          </p:cNvSpPr>
          <p:nvPr/>
        </p:nvSpPr>
        <p:spPr bwMode="auto">
          <a:xfrm>
            <a:off x="4941888" y="4298950"/>
            <a:ext cx="0" cy="2936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75" name="Line 223"/>
          <p:cNvSpPr>
            <a:spLocks noChangeShapeType="1"/>
          </p:cNvSpPr>
          <p:nvPr/>
        </p:nvSpPr>
        <p:spPr bwMode="auto">
          <a:xfrm flipH="1">
            <a:off x="4471988" y="4592638"/>
            <a:ext cx="46990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76" name="Line 224"/>
          <p:cNvSpPr>
            <a:spLocks noChangeShapeType="1"/>
          </p:cNvSpPr>
          <p:nvPr/>
        </p:nvSpPr>
        <p:spPr bwMode="auto">
          <a:xfrm flipV="1">
            <a:off x="4471988" y="4475163"/>
            <a:ext cx="0" cy="1174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77" name="Line 225"/>
          <p:cNvSpPr>
            <a:spLocks noChangeShapeType="1"/>
          </p:cNvSpPr>
          <p:nvPr/>
        </p:nvSpPr>
        <p:spPr bwMode="auto">
          <a:xfrm flipH="1">
            <a:off x="3062288" y="4413250"/>
            <a:ext cx="1350962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78" name="Line 226"/>
          <p:cNvSpPr>
            <a:spLocks noChangeShapeType="1"/>
          </p:cNvSpPr>
          <p:nvPr/>
        </p:nvSpPr>
        <p:spPr bwMode="auto">
          <a:xfrm flipV="1">
            <a:off x="3062288" y="4179888"/>
            <a:ext cx="0" cy="2333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79" name="Line 227"/>
          <p:cNvSpPr>
            <a:spLocks noChangeShapeType="1"/>
          </p:cNvSpPr>
          <p:nvPr/>
        </p:nvSpPr>
        <p:spPr bwMode="auto">
          <a:xfrm flipH="1">
            <a:off x="1733550" y="4179888"/>
            <a:ext cx="1328738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80" name="Line 228"/>
          <p:cNvSpPr>
            <a:spLocks noChangeShapeType="1"/>
          </p:cNvSpPr>
          <p:nvPr/>
        </p:nvSpPr>
        <p:spPr bwMode="auto">
          <a:xfrm flipV="1">
            <a:off x="1673225" y="3827463"/>
            <a:ext cx="0" cy="2952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81" name="Line 229"/>
          <p:cNvSpPr>
            <a:spLocks noChangeShapeType="1"/>
          </p:cNvSpPr>
          <p:nvPr/>
        </p:nvSpPr>
        <p:spPr bwMode="auto">
          <a:xfrm flipV="1">
            <a:off x="6819900" y="3357563"/>
            <a:ext cx="0" cy="4699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82" name="Line 230"/>
          <p:cNvSpPr>
            <a:spLocks noChangeShapeType="1"/>
          </p:cNvSpPr>
          <p:nvPr/>
        </p:nvSpPr>
        <p:spPr bwMode="auto">
          <a:xfrm flipH="1">
            <a:off x="4941888" y="3241675"/>
            <a:ext cx="1762125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83" name="Line 231"/>
          <p:cNvSpPr>
            <a:spLocks noChangeShapeType="1"/>
          </p:cNvSpPr>
          <p:nvPr/>
        </p:nvSpPr>
        <p:spPr bwMode="auto">
          <a:xfrm flipV="1">
            <a:off x="4941888" y="3065463"/>
            <a:ext cx="0" cy="2921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84" name="Line 232"/>
          <p:cNvSpPr>
            <a:spLocks noChangeShapeType="1"/>
          </p:cNvSpPr>
          <p:nvPr/>
        </p:nvSpPr>
        <p:spPr bwMode="auto">
          <a:xfrm flipH="1">
            <a:off x="4471988" y="3065463"/>
            <a:ext cx="46990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85" name="Line 233"/>
          <p:cNvSpPr>
            <a:spLocks noChangeShapeType="1"/>
          </p:cNvSpPr>
          <p:nvPr/>
        </p:nvSpPr>
        <p:spPr bwMode="auto">
          <a:xfrm>
            <a:off x="4471988" y="3065463"/>
            <a:ext cx="0" cy="1158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86" name="Line 234"/>
          <p:cNvSpPr>
            <a:spLocks noChangeShapeType="1"/>
          </p:cNvSpPr>
          <p:nvPr/>
        </p:nvSpPr>
        <p:spPr bwMode="auto">
          <a:xfrm flipH="1">
            <a:off x="3062288" y="3241675"/>
            <a:ext cx="1350962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87" name="Line 235"/>
          <p:cNvSpPr>
            <a:spLocks noChangeShapeType="1"/>
          </p:cNvSpPr>
          <p:nvPr/>
        </p:nvSpPr>
        <p:spPr bwMode="auto">
          <a:xfrm>
            <a:off x="3062288" y="3241675"/>
            <a:ext cx="0" cy="2333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88" name="Line 236"/>
          <p:cNvSpPr>
            <a:spLocks noChangeShapeType="1"/>
          </p:cNvSpPr>
          <p:nvPr/>
        </p:nvSpPr>
        <p:spPr bwMode="auto">
          <a:xfrm flipH="1">
            <a:off x="1733550" y="3475038"/>
            <a:ext cx="1328738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89" name="Line 237"/>
          <p:cNvSpPr>
            <a:spLocks noChangeShapeType="1"/>
          </p:cNvSpPr>
          <p:nvPr/>
        </p:nvSpPr>
        <p:spPr bwMode="auto">
          <a:xfrm>
            <a:off x="1673225" y="3533775"/>
            <a:ext cx="0" cy="2936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90" name="Line 238"/>
          <p:cNvSpPr>
            <a:spLocks noChangeShapeType="1"/>
          </p:cNvSpPr>
          <p:nvPr/>
        </p:nvSpPr>
        <p:spPr bwMode="auto">
          <a:xfrm>
            <a:off x="3062288" y="3475038"/>
            <a:ext cx="0" cy="7048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91" name="Line 239"/>
          <p:cNvSpPr>
            <a:spLocks noChangeShapeType="1"/>
          </p:cNvSpPr>
          <p:nvPr/>
        </p:nvSpPr>
        <p:spPr bwMode="auto">
          <a:xfrm>
            <a:off x="4471988" y="3181350"/>
            <a:ext cx="0" cy="129381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92" name="Line 240"/>
          <p:cNvSpPr>
            <a:spLocks noChangeShapeType="1"/>
          </p:cNvSpPr>
          <p:nvPr/>
        </p:nvSpPr>
        <p:spPr bwMode="auto">
          <a:xfrm>
            <a:off x="4941888" y="3357563"/>
            <a:ext cx="0" cy="9413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93" name="Line 241"/>
          <p:cNvSpPr>
            <a:spLocks noChangeShapeType="1"/>
          </p:cNvSpPr>
          <p:nvPr/>
        </p:nvSpPr>
        <p:spPr bwMode="auto">
          <a:xfrm>
            <a:off x="5856288" y="3579813"/>
            <a:ext cx="0" cy="5064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150770" name="Group 242"/>
          <p:cNvGrpSpPr>
            <a:grpSpLocks/>
          </p:cNvGrpSpPr>
          <p:nvPr/>
        </p:nvGrpSpPr>
        <p:grpSpPr bwMode="auto">
          <a:xfrm>
            <a:off x="3706813" y="2892425"/>
            <a:ext cx="352425" cy="1898650"/>
            <a:chOff x="3908" y="304"/>
            <a:chExt cx="222" cy="1196"/>
          </a:xfrm>
        </p:grpSpPr>
        <p:grpSp>
          <p:nvGrpSpPr>
            <p:cNvPr id="53373" name="Group 243"/>
            <p:cNvGrpSpPr>
              <a:grpSpLocks/>
            </p:cNvGrpSpPr>
            <p:nvPr/>
          </p:nvGrpSpPr>
          <p:grpSpPr bwMode="auto">
            <a:xfrm>
              <a:off x="3908" y="304"/>
              <a:ext cx="222" cy="1196"/>
              <a:chOff x="2345" y="1822"/>
              <a:chExt cx="222" cy="1196"/>
            </a:xfrm>
          </p:grpSpPr>
          <p:sp>
            <p:nvSpPr>
              <p:cNvPr id="53375" name="Line 244"/>
              <p:cNvSpPr>
                <a:spLocks noChangeShapeType="1"/>
              </p:cNvSpPr>
              <p:nvPr/>
            </p:nvSpPr>
            <p:spPr bwMode="auto">
              <a:xfrm flipV="1">
                <a:off x="2345" y="1841"/>
                <a:ext cx="0" cy="16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376" name="Line 245"/>
              <p:cNvSpPr>
                <a:spLocks noChangeShapeType="1"/>
              </p:cNvSpPr>
              <p:nvPr/>
            </p:nvSpPr>
            <p:spPr bwMode="auto">
              <a:xfrm>
                <a:off x="2345" y="1841"/>
                <a:ext cx="7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377" name="Freeform 246"/>
              <p:cNvSpPr>
                <a:spLocks/>
              </p:cNvSpPr>
              <p:nvPr/>
            </p:nvSpPr>
            <p:spPr bwMode="auto">
              <a:xfrm>
                <a:off x="2418" y="1822"/>
                <a:ext cx="149" cy="36"/>
              </a:xfrm>
              <a:custGeom>
                <a:avLst/>
                <a:gdLst>
                  <a:gd name="T0" fmla="*/ 149 w 598"/>
                  <a:gd name="T1" fmla="*/ 18 h 149"/>
                  <a:gd name="T2" fmla="*/ 0 w 598"/>
                  <a:gd name="T3" fmla="*/ 36 h 149"/>
                  <a:gd name="T4" fmla="*/ 0 w 598"/>
                  <a:gd name="T5" fmla="*/ 0 h 149"/>
                  <a:gd name="T6" fmla="*/ 149 w 598"/>
                  <a:gd name="T7" fmla="*/ 18 h 1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8" h="149">
                    <a:moveTo>
                      <a:pt x="598" y="75"/>
                    </a:moveTo>
                    <a:lnTo>
                      <a:pt x="0" y="149"/>
                    </a:lnTo>
                    <a:lnTo>
                      <a:pt x="0" y="0"/>
                    </a:lnTo>
                    <a:lnTo>
                      <a:pt x="598" y="75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378" name="Freeform 247"/>
              <p:cNvSpPr>
                <a:spLocks/>
              </p:cNvSpPr>
              <p:nvPr/>
            </p:nvSpPr>
            <p:spPr bwMode="auto">
              <a:xfrm>
                <a:off x="2418" y="1822"/>
                <a:ext cx="149" cy="36"/>
              </a:xfrm>
              <a:custGeom>
                <a:avLst/>
                <a:gdLst>
                  <a:gd name="T0" fmla="*/ 149 w 598"/>
                  <a:gd name="T1" fmla="*/ 18 h 149"/>
                  <a:gd name="T2" fmla="*/ 0 w 598"/>
                  <a:gd name="T3" fmla="*/ 36 h 149"/>
                  <a:gd name="T4" fmla="*/ 0 w 598"/>
                  <a:gd name="T5" fmla="*/ 0 h 149"/>
                  <a:gd name="T6" fmla="*/ 149 w 598"/>
                  <a:gd name="T7" fmla="*/ 18 h 1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8" h="149">
                    <a:moveTo>
                      <a:pt x="598" y="75"/>
                    </a:moveTo>
                    <a:lnTo>
                      <a:pt x="0" y="149"/>
                    </a:lnTo>
                    <a:lnTo>
                      <a:pt x="0" y="0"/>
                    </a:lnTo>
                    <a:lnTo>
                      <a:pt x="598" y="75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379" name="Line 248"/>
              <p:cNvSpPr>
                <a:spLocks noChangeShapeType="1"/>
              </p:cNvSpPr>
              <p:nvPr/>
            </p:nvSpPr>
            <p:spPr bwMode="auto">
              <a:xfrm flipV="1">
                <a:off x="2345" y="2850"/>
                <a:ext cx="0" cy="14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380" name="Line 249"/>
              <p:cNvSpPr>
                <a:spLocks noChangeShapeType="1"/>
              </p:cNvSpPr>
              <p:nvPr/>
            </p:nvSpPr>
            <p:spPr bwMode="auto">
              <a:xfrm>
                <a:off x="2345" y="2999"/>
                <a:ext cx="7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381" name="Freeform 250"/>
              <p:cNvSpPr>
                <a:spLocks/>
              </p:cNvSpPr>
              <p:nvPr/>
            </p:nvSpPr>
            <p:spPr bwMode="auto">
              <a:xfrm>
                <a:off x="2418" y="2982"/>
                <a:ext cx="149" cy="36"/>
              </a:xfrm>
              <a:custGeom>
                <a:avLst/>
                <a:gdLst>
                  <a:gd name="T0" fmla="*/ 149 w 598"/>
                  <a:gd name="T1" fmla="*/ 18 h 149"/>
                  <a:gd name="T2" fmla="*/ 0 w 598"/>
                  <a:gd name="T3" fmla="*/ 36 h 149"/>
                  <a:gd name="T4" fmla="*/ 0 w 598"/>
                  <a:gd name="T5" fmla="*/ 0 h 149"/>
                  <a:gd name="T6" fmla="*/ 149 w 598"/>
                  <a:gd name="T7" fmla="*/ 18 h 1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8" h="149">
                    <a:moveTo>
                      <a:pt x="598" y="75"/>
                    </a:moveTo>
                    <a:lnTo>
                      <a:pt x="0" y="149"/>
                    </a:lnTo>
                    <a:lnTo>
                      <a:pt x="0" y="0"/>
                    </a:lnTo>
                    <a:lnTo>
                      <a:pt x="598" y="75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53374" name="Freeform 251"/>
            <p:cNvSpPr>
              <a:spLocks/>
            </p:cNvSpPr>
            <p:nvPr/>
          </p:nvSpPr>
          <p:spPr bwMode="auto">
            <a:xfrm>
              <a:off x="3971" y="1464"/>
              <a:ext cx="149" cy="36"/>
            </a:xfrm>
            <a:custGeom>
              <a:avLst/>
              <a:gdLst>
                <a:gd name="T0" fmla="*/ 149 w 598"/>
                <a:gd name="T1" fmla="*/ 18 h 149"/>
                <a:gd name="T2" fmla="*/ 0 w 598"/>
                <a:gd name="T3" fmla="*/ 36 h 149"/>
                <a:gd name="T4" fmla="*/ 0 w 598"/>
                <a:gd name="T5" fmla="*/ 0 h 149"/>
                <a:gd name="T6" fmla="*/ 149 w 598"/>
                <a:gd name="T7" fmla="*/ 18 h 1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8" h="149">
                  <a:moveTo>
                    <a:pt x="598" y="75"/>
                  </a:moveTo>
                  <a:lnTo>
                    <a:pt x="0" y="149"/>
                  </a:lnTo>
                  <a:lnTo>
                    <a:pt x="0" y="0"/>
                  </a:lnTo>
                  <a:lnTo>
                    <a:pt x="598" y="7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53295" name="Freeform 252"/>
          <p:cNvSpPr>
            <a:spLocks/>
          </p:cNvSpPr>
          <p:nvPr/>
        </p:nvSpPr>
        <p:spPr bwMode="auto">
          <a:xfrm>
            <a:off x="3305175" y="3651250"/>
            <a:ext cx="176213" cy="352425"/>
          </a:xfrm>
          <a:custGeom>
            <a:avLst/>
            <a:gdLst>
              <a:gd name="T0" fmla="*/ 176213 w 448"/>
              <a:gd name="T1" fmla="*/ 0 h 896"/>
              <a:gd name="T2" fmla="*/ 148680 w 448"/>
              <a:gd name="T3" fmla="*/ 2360 h 896"/>
              <a:gd name="T4" fmla="*/ 121540 w 448"/>
              <a:gd name="T5" fmla="*/ 8653 h 896"/>
              <a:gd name="T6" fmla="*/ 96366 w 448"/>
              <a:gd name="T7" fmla="*/ 18880 h 896"/>
              <a:gd name="T8" fmla="*/ 72373 w 448"/>
              <a:gd name="T9" fmla="*/ 33827 h 896"/>
              <a:gd name="T10" fmla="*/ 51527 w 448"/>
              <a:gd name="T11" fmla="*/ 51526 h 896"/>
              <a:gd name="T12" fmla="*/ 33433 w 448"/>
              <a:gd name="T13" fmla="*/ 72766 h 896"/>
              <a:gd name="T14" fmla="*/ 18880 w 448"/>
              <a:gd name="T15" fmla="*/ 96366 h 896"/>
              <a:gd name="T16" fmla="*/ 8653 w 448"/>
              <a:gd name="T17" fmla="*/ 121539 h 896"/>
              <a:gd name="T18" fmla="*/ 2360 w 448"/>
              <a:gd name="T19" fmla="*/ 148679 h 896"/>
              <a:gd name="T20" fmla="*/ 0 w 448"/>
              <a:gd name="T21" fmla="*/ 176213 h 896"/>
              <a:gd name="T22" fmla="*/ 2360 w 448"/>
              <a:gd name="T23" fmla="*/ 203746 h 896"/>
              <a:gd name="T24" fmla="*/ 8653 w 448"/>
              <a:gd name="T25" fmla="*/ 230492 h 896"/>
              <a:gd name="T26" fmla="*/ 18880 w 448"/>
              <a:gd name="T27" fmla="*/ 256452 h 896"/>
              <a:gd name="T28" fmla="*/ 33433 w 448"/>
              <a:gd name="T29" fmla="*/ 280052 h 896"/>
              <a:gd name="T30" fmla="*/ 51527 w 448"/>
              <a:gd name="T31" fmla="*/ 301292 h 896"/>
              <a:gd name="T32" fmla="*/ 72373 w 448"/>
              <a:gd name="T33" fmla="*/ 318992 h 896"/>
              <a:gd name="T34" fmla="*/ 96366 w 448"/>
              <a:gd name="T35" fmla="*/ 333152 h 896"/>
              <a:gd name="T36" fmla="*/ 121540 w 448"/>
              <a:gd name="T37" fmla="*/ 344165 h 896"/>
              <a:gd name="T38" fmla="*/ 148680 w 448"/>
              <a:gd name="T39" fmla="*/ 350458 h 896"/>
              <a:gd name="T40" fmla="*/ 176213 w 448"/>
              <a:gd name="T41" fmla="*/ 352425 h 89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448" h="896">
                <a:moveTo>
                  <a:pt x="448" y="0"/>
                </a:moveTo>
                <a:lnTo>
                  <a:pt x="378" y="6"/>
                </a:lnTo>
                <a:lnTo>
                  <a:pt x="309" y="22"/>
                </a:lnTo>
                <a:lnTo>
                  <a:pt x="245" y="48"/>
                </a:lnTo>
                <a:lnTo>
                  <a:pt x="184" y="86"/>
                </a:lnTo>
                <a:lnTo>
                  <a:pt x="131" y="131"/>
                </a:lnTo>
                <a:lnTo>
                  <a:pt x="85" y="185"/>
                </a:lnTo>
                <a:lnTo>
                  <a:pt x="48" y="245"/>
                </a:lnTo>
                <a:lnTo>
                  <a:pt x="22" y="309"/>
                </a:lnTo>
                <a:lnTo>
                  <a:pt x="6" y="378"/>
                </a:lnTo>
                <a:lnTo>
                  <a:pt x="0" y="448"/>
                </a:lnTo>
                <a:lnTo>
                  <a:pt x="6" y="518"/>
                </a:lnTo>
                <a:lnTo>
                  <a:pt x="22" y="586"/>
                </a:lnTo>
                <a:lnTo>
                  <a:pt x="48" y="652"/>
                </a:lnTo>
                <a:lnTo>
                  <a:pt x="85" y="712"/>
                </a:lnTo>
                <a:lnTo>
                  <a:pt x="131" y="766"/>
                </a:lnTo>
                <a:lnTo>
                  <a:pt x="184" y="811"/>
                </a:lnTo>
                <a:lnTo>
                  <a:pt x="245" y="847"/>
                </a:lnTo>
                <a:lnTo>
                  <a:pt x="309" y="875"/>
                </a:lnTo>
                <a:lnTo>
                  <a:pt x="378" y="891"/>
                </a:lnTo>
                <a:lnTo>
                  <a:pt x="448" y="896"/>
                </a:lnTo>
              </a:path>
            </a:pathLst>
          </a:custGeom>
          <a:noFill/>
          <a:ln w="3810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96" name="Freeform 253"/>
          <p:cNvSpPr>
            <a:spLocks/>
          </p:cNvSpPr>
          <p:nvPr/>
        </p:nvSpPr>
        <p:spPr bwMode="auto">
          <a:xfrm>
            <a:off x="4097338" y="3651250"/>
            <a:ext cx="176212" cy="352425"/>
          </a:xfrm>
          <a:custGeom>
            <a:avLst/>
            <a:gdLst>
              <a:gd name="T0" fmla="*/ 0 w 447"/>
              <a:gd name="T1" fmla="*/ 352425 h 896"/>
              <a:gd name="T2" fmla="*/ 27595 w 447"/>
              <a:gd name="T3" fmla="*/ 350458 h 896"/>
              <a:gd name="T4" fmla="*/ 54401 w 447"/>
              <a:gd name="T5" fmla="*/ 344165 h 896"/>
              <a:gd name="T6" fmla="*/ 79630 w 447"/>
              <a:gd name="T7" fmla="*/ 333152 h 896"/>
              <a:gd name="T8" fmla="*/ 103677 w 447"/>
              <a:gd name="T9" fmla="*/ 318992 h 896"/>
              <a:gd name="T10" fmla="*/ 124570 w 447"/>
              <a:gd name="T11" fmla="*/ 301292 h 896"/>
              <a:gd name="T12" fmla="*/ 142310 w 447"/>
              <a:gd name="T13" fmla="*/ 280052 h 896"/>
              <a:gd name="T14" fmla="*/ 157290 w 447"/>
              <a:gd name="T15" fmla="*/ 256452 h 896"/>
              <a:gd name="T16" fmla="*/ 167539 w 447"/>
              <a:gd name="T17" fmla="*/ 230492 h 896"/>
              <a:gd name="T18" fmla="*/ 174241 w 447"/>
              <a:gd name="T19" fmla="*/ 203746 h 896"/>
              <a:gd name="T20" fmla="*/ 176212 w 447"/>
              <a:gd name="T21" fmla="*/ 176213 h 896"/>
              <a:gd name="T22" fmla="*/ 174241 w 447"/>
              <a:gd name="T23" fmla="*/ 148679 h 896"/>
              <a:gd name="T24" fmla="*/ 167539 w 447"/>
              <a:gd name="T25" fmla="*/ 121539 h 896"/>
              <a:gd name="T26" fmla="*/ 157290 w 447"/>
              <a:gd name="T27" fmla="*/ 96366 h 896"/>
              <a:gd name="T28" fmla="*/ 142310 w 447"/>
              <a:gd name="T29" fmla="*/ 72766 h 896"/>
              <a:gd name="T30" fmla="*/ 124570 w 447"/>
              <a:gd name="T31" fmla="*/ 51526 h 896"/>
              <a:gd name="T32" fmla="*/ 103677 w 447"/>
              <a:gd name="T33" fmla="*/ 33827 h 896"/>
              <a:gd name="T34" fmla="*/ 79630 w 447"/>
              <a:gd name="T35" fmla="*/ 18880 h 896"/>
              <a:gd name="T36" fmla="*/ 54401 w 447"/>
              <a:gd name="T37" fmla="*/ 8653 h 896"/>
              <a:gd name="T38" fmla="*/ 27595 w 447"/>
              <a:gd name="T39" fmla="*/ 2360 h 896"/>
              <a:gd name="T40" fmla="*/ 0 w 447"/>
              <a:gd name="T41" fmla="*/ 0 h 89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447" h="896">
                <a:moveTo>
                  <a:pt x="0" y="896"/>
                </a:moveTo>
                <a:lnTo>
                  <a:pt x="70" y="891"/>
                </a:lnTo>
                <a:lnTo>
                  <a:pt x="138" y="875"/>
                </a:lnTo>
                <a:lnTo>
                  <a:pt x="202" y="847"/>
                </a:lnTo>
                <a:lnTo>
                  <a:pt x="263" y="811"/>
                </a:lnTo>
                <a:lnTo>
                  <a:pt x="316" y="766"/>
                </a:lnTo>
                <a:lnTo>
                  <a:pt x="361" y="712"/>
                </a:lnTo>
                <a:lnTo>
                  <a:pt x="399" y="652"/>
                </a:lnTo>
                <a:lnTo>
                  <a:pt x="425" y="586"/>
                </a:lnTo>
                <a:lnTo>
                  <a:pt x="442" y="518"/>
                </a:lnTo>
                <a:lnTo>
                  <a:pt x="447" y="448"/>
                </a:lnTo>
                <a:lnTo>
                  <a:pt x="442" y="378"/>
                </a:lnTo>
                <a:lnTo>
                  <a:pt x="425" y="309"/>
                </a:lnTo>
                <a:lnTo>
                  <a:pt x="399" y="245"/>
                </a:lnTo>
                <a:lnTo>
                  <a:pt x="361" y="185"/>
                </a:lnTo>
                <a:lnTo>
                  <a:pt x="316" y="131"/>
                </a:lnTo>
                <a:lnTo>
                  <a:pt x="263" y="86"/>
                </a:lnTo>
                <a:lnTo>
                  <a:pt x="202" y="48"/>
                </a:lnTo>
                <a:lnTo>
                  <a:pt x="138" y="22"/>
                </a:lnTo>
                <a:lnTo>
                  <a:pt x="70" y="6"/>
                </a:lnTo>
                <a:lnTo>
                  <a:pt x="0" y="0"/>
                </a:lnTo>
              </a:path>
            </a:pathLst>
          </a:custGeom>
          <a:noFill/>
          <a:ln w="3810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97" name="Line 254"/>
          <p:cNvSpPr>
            <a:spLocks noChangeShapeType="1"/>
          </p:cNvSpPr>
          <p:nvPr/>
        </p:nvSpPr>
        <p:spPr bwMode="auto">
          <a:xfrm>
            <a:off x="3481388" y="3651250"/>
            <a:ext cx="61595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98" name="Line 255"/>
          <p:cNvSpPr>
            <a:spLocks noChangeShapeType="1"/>
          </p:cNvSpPr>
          <p:nvPr/>
        </p:nvSpPr>
        <p:spPr bwMode="auto">
          <a:xfrm flipH="1">
            <a:off x="3481388" y="4003675"/>
            <a:ext cx="61595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299" name="Freeform 256"/>
          <p:cNvSpPr>
            <a:spLocks/>
          </p:cNvSpPr>
          <p:nvPr/>
        </p:nvSpPr>
        <p:spPr bwMode="auto">
          <a:xfrm>
            <a:off x="5716588" y="3687763"/>
            <a:ext cx="279400" cy="280987"/>
          </a:xfrm>
          <a:custGeom>
            <a:avLst/>
            <a:gdLst>
              <a:gd name="T0" fmla="*/ 279400 w 716"/>
              <a:gd name="T1" fmla="*/ 132852 h 717"/>
              <a:gd name="T2" fmla="*/ 277839 w 716"/>
              <a:gd name="T3" fmla="*/ 117568 h 717"/>
              <a:gd name="T4" fmla="*/ 274717 w 716"/>
              <a:gd name="T5" fmla="*/ 102676 h 717"/>
              <a:gd name="T6" fmla="*/ 269644 w 716"/>
              <a:gd name="T7" fmla="*/ 88568 h 717"/>
              <a:gd name="T8" fmla="*/ 263401 w 716"/>
              <a:gd name="T9" fmla="*/ 74851 h 717"/>
              <a:gd name="T10" fmla="*/ 255596 w 716"/>
              <a:gd name="T11" fmla="*/ 61527 h 717"/>
              <a:gd name="T12" fmla="*/ 246621 w 716"/>
              <a:gd name="T13" fmla="*/ 49378 h 717"/>
              <a:gd name="T14" fmla="*/ 236085 w 716"/>
              <a:gd name="T15" fmla="*/ 38797 h 717"/>
              <a:gd name="T16" fmla="*/ 224378 w 716"/>
              <a:gd name="T17" fmla="*/ 28608 h 717"/>
              <a:gd name="T18" fmla="*/ 211891 w 716"/>
              <a:gd name="T19" fmla="*/ 19987 h 717"/>
              <a:gd name="T20" fmla="*/ 198234 w 716"/>
              <a:gd name="T21" fmla="*/ 12932 h 717"/>
              <a:gd name="T22" fmla="*/ 184185 w 716"/>
              <a:gd name="T23" fmla="*/ 7446 h 717"/>
              <a:gd name="T24" fmla="*/ 169747 w 716"/>
              <a:gd name="T25" fmla="*/ 3135 h 717"/>
              <a:gd name="T26" fmla="*/ 154919 w 716"/>
              <a:gd name="T27" fmla="*/ 784 h 717"/>
              <a:gd name="T28" fmla="*/ 139700 w 716"/>
              <a:gd name="T29" fmla="*/ 0 h 717"/>
              <a:gd name="T30" fmla="*/ 124872 w 716"/>
              <a:gd name="T31" fmla="*/ 784 h 717"/>
              <a:gd name="T32" fmla="*/ 109653 w 716"/>
              <a:gd name="T33" fmla="*/ 3135 h 717"/>
              <a:gd name="T34" fmla="*/ 95215 w 716"/>
              <a:gd name="T35" fmla="*/ 7446 h 717"/>
              <a:gd name="T36" fmla="*/ 81166 w 716"/>
              <a:gd name="T37" fmla="*/ 12932 h 717"/>
              <a:gd name="T38" fmla="*/ 67509 w 716"/>
              <a:gd name="T39" fmla="*/ 19987 h 717"/>
              <a:gd name="T40" fmla="*/ 55022 w 716"/>
              <a:gd name="T41" fmla="*/ 28608 h 717"/>
              <a:gd name="T42" fmla="*/ 43705 w 716"/>
              <a:gd name="T43" fmla="*/ 38797 h 717"/>
              <a:gd name="T44" fmla="*/ 33169 w 716"/>
              <a:gd name="T45" fmla="*/ 49378 h 717"/>
              <a:gd name="T46" fmla="*/ 24194 w 716"/>
              <a:gd name="T47" fmla="*/ 61527 h 717"/>
              <a:gd name="T48" fmla="*/ 16389 w 716"/>
              <a:gd name="T49" fmla="*/ 74851 h 717"/>
              <a:gd name="T50" fmla="*/ 10146 w 716"/>
              <a:gd name="T51" fmla="*/ 88568 h 717"/>
              <a:gd name="T52" fmla="*/ 5073 w 716"/>
              <a:gd name="T53" fmla="*/ 102676 h 717"/>
              <a:gd name="T54" fmla="*/ 1561 w 716"/>
              <a:gd name="T55" fmla="*/ 117568 h 717"/>
              <a:gd name="T56" fmla="*/ 0 w 716"/>
              <a:gd name="T57" fmla="*/ 132852 h 717"/>
              <a:gd name="T58" fmla="*/ 0 w 716"/>
              <a:gd name="T59" fmla="*/ 148135 h 717"/>
              <a:gd name="T60" fmla="*/ 1561 w 716"/>
              <a:gd name="T61" fmla="*/ 163419 h 717"/>
              <a:gd name="T62" fmla="*/ 5073 w 716"/>
              <a:gd name="T63" fmla="*/ 177919 h 717"/>
              <a:gd name="T64" fmla="*/ 10146 w 716"/>
              <a:gd name="T65" fmla="*/ 192419 h 717"/>
              <a:gd name="T66" fmla="*/ 16389 w 716"/>
              <a:gd name="T67" fmla="*/ 206136 h 717"/>
              <a:gd name="T68" fmla="*/ 24194 w 716"/>
              <a:gd name="T69" fmla="*/ 219460 h 717"/>
              <a:gd name="T70" fmla="*/ 33169 w 716"/>
              <a:gd name="T71" fmla="*/ 231609 h 717"/>
              <a:gd name="T72" fmla="*/ 43705 w 716"/>
              <a:gd name="T73" fmla="*/ 242190 h 717"/>
              <a:gd name="T74" fmla="*/ 55022 w 716"/>
              <a:gd name="T75" fmla="*/ 252379 h 717"/>
              <a:gd name="T76" fmla="*/ 67509 w 716"/>
              <a:gd name="T77" fmla="*/ 261000 h 717"/>
              <a:gd name="T78" fmla="*/ 81166 w 716"/>
              <a:gd name="T79" fmla="*/ 268055 h 717"/>
              <a:gd name="T80" fmla="*/ 95215 w 716"/>
              <a:gd name="T81" fmla="*/ 273541 h 717"/>
              <a:gd name="T82" fmla="*/ 109653 w 716"/>
              <a:gd name="T83" fmla="*/ 277852 h 717"/>
              <a:gd name="T84" fmla="*/ 124872 w 716"/>
              <a:gd name="T85" fmla="*/ 280203 h 717"/>
              <a:gd name="T86" fmla="*/ 139700 w 716"/>
              <a:gd name="T87" fmla="*/ 280987 h 717"/>
              <a:gd name="T88" fmla="*/ 154919 w 716"/>
              <a:gd name="T89" fmla="*/ 280203 h 717"/>
              <a:gd name="T90" fmla="*/ 169747 w 716"/>
              <a:gd name="T91" fmla="*/ 277852 h 717"/>
              <a:gd name="T92" fmla="*/ 184185 w 716"/>
              <a:gd name="T93" fmla="*/ 273541 h 717"/>
              <a:gd name="T94" fmla="*/ 198234 w 716"/>
              <a:gd name="T95" fmla="*/ 268055 h 717"/>
              <a:gd name="T96" fmla="*/ 211891 w 716"/>
              <a:gd name="T97" fmla="*/ 261000 h 717"/>
              <a:gd name="T98" fmla="*/ 224378 w 716"/>
              <a:gd name="T99" fmla="*/ 252379 h 717"/>
              <a:gd name="T100" fmla="*/ 236085 w 716"/>
              <a:gd name="T101" fmla="*/ 242190 h 717"/>
              <a:gd name="T102" fmla="*/ 246621 w 716"/>
              <a:gd name="T103" fmla="*/ 231609 h 717"/>
              <a:gd name="T104" fmla="*/ 255596 w 716"/>
              <a:gd name="T105" fmla="*/ 219460 h 717"/>
              <a:gd name="T106" fmla="*/ 263401 w 716"/>
              <a:gd name="T107" fmla="*/ 206136 h 717"/>
              <a:gd name="T108" fmla="*/ 269644 w 716"/>
              <a:gd name="T109" fmla="*/ 192419 h 717"/>
              <a:gd name="T110" fmla="*/ 274717 w 716"/>
              <a:gd name="T111" fmla="*/ 177919 h 717"/>
              <a:gd name="T112" fmla="*/ 277839 w 716"/>
              <a:gd name="T113" fmla="*/ 163419 h 717"/>
              <a:gd name="T114" fmla="*/ 279400 w 716"/>
              <a:gd name="T115" fmla="*/ 148135 h 717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716" h="717">
                <a:moveTo>
                  <a:pt x="716" y="358"/>
                </a:moveTo>
                <a:lnTo>
                  <a:pt x="716" y="339"/>
                </a:lnTo>
                <a:lnTo>
                  <a:pt x="714" y="319"/>
                </a:lnTo>
                <a:lnTo>
                  <a:pt x="712" y="300"/>
                </a:lnTo>
                <a:lnTo>
                  <a:pt x="708" y="281"/>
                </a:lnTo>
                <a:lnTo>
                  <a:pt x="704" y="262"/>
                </a:lnTo>
                <a:lnTo>
                  <a:pt x="698" y="244"/>
                </a:lnTo>
                <a:lnTo>
                  <a:pt x="691" y="226"/>
                </a:lnTo>
                <a:lnTo>
                  <a:pt x="684" y="208"/>
                </a:lnTo>
                <a:lnTo>
                  <a:pt x="675" y="191"/>
                </a:lnTo>
                <a:lnTo>
                  <a:pt x="665" y="174"/>
                </a:lnTo>
                <a:lnTo>
                  <a:pt x="655" y="157"/>
                </a:lnTo>
                <a:lnTo>
                  <a:pt x="643" y="141"/>
                </a:lnTo>
                <a:lnTo>
                  <a:pt x="632" y="126"/>
                </a:lnTo>
                <a:lnTo>
                  <a:pt x="619" y="111"/>
                </a:lnTo>
                <a:lnTo>
                  <a:pt x="605" y="99"/>
                </a:lnTo>
                <a:lnTo>
                  <a:pt x="590" y="85"/>
                </a:lnTo>
                <a:lnTo>
                  <a:pt x="575" y="73"/>
                </a:lnTo>
                <a:lnTo>
                  <a:pt x="559" y="61"/>
                </a:lnTo>
                <a:lnTo>
                  <a:pt x="543" y="51"/>
                </a:lnTo>
                <a:lnTo>
                  <a:pt x="526" y="41"/>
                </a:lnTo>
                <a:lnTo>
                  <a:pt x="508" y="33"/>
                </a:lnTo>
                <a:lnTo>
                  <a:pt x="491" y="25"/>
                </a:lnTo>
                <a:lnTo>
                  <a:pt x="472" y="19"/>
                </a:lnTo>
                <a:lnTo>
                  <a:pt x="454" y="13"/>
                </a:lnTo>
                <a:lnTo>
                  <a:pt x="435" y="8"/>
                </a:lnTo>
                <a:lnTo>
                  <a:pt x="416" y="4"/>
                </a:lnTo>
                <a:lnTo>
                  <a:pt x="397" y="2"/>
                </a:lnTo>
                <a:lnTo>
                  <a:pt x="378" y="0"/>
                </a:lnTo>
                <a:lnTo>
                  <a:pt x="358" y="0"/>
                </a:lnTo>
                <a:lnTo>
                  <a:pt x="339" y="0"/>
                </a:lnTo>
                <a:lnTo>
                  <a:pt x="320" y="2"/>
                </a:lnTo>
                <a:lnTo>
                  <a:pt x="300" y="4"/>
                </a:lnTo>
                <a:lnTo>
                  <a:pt x="281" y="8"/>
                </a:lnTo>
                <a:lnTo>
                  <a:pt x="262" y="13"/>
                </a:lnTo>
                <a:lnTo>
                  <a:pt x="244" y="19"/>
                </a:lnTo>
                <a:lnTo>
                  <a:pt x="225" y="25"/>
                </a:lnTo>
                <a:lnTo>
                  <a:pt x="208" y="33"/>
                </a:lnTo>
                <a:lnTo>
                  <a:pt x="190" y="41"/>
                </a:lnTo>
                <a:lnTo>
                  <a:pt x="173" y="51"/>
                </a:lnTo>
                <a:lnTo>
                  <a:pt x="157" y="61"/>
                </a:lnTo>
                <a:lnTo>
                  <a:pt x="141" y="73"/>
                </a:lnTo>
                <a:lnTo>
                  <a:pt x="126" y="85"/>
                </a:lnTo>
                <a:lnTo>
                  <a:pt x="112" y="99"/>
                </a:lnTo>
                <a:lnTo>
                  <a:pt x="98" y="111"/>
                </a:lnTo>
                <a:lnTo>
                  <a:pt x="85" y="126"/>
                </a:lnTo>
                <a:lnTo>
                  <a:pt x="73" y="141"/>
                </a:lnTo>
                <a:lnTo>
                  <a:pt x="62" y="157"/>
                </a:lnTo>
                <a:lnTo>
                  <a:pt x="51" y="174"/>
                </a:lnTo>
                <a:lnTo>
                  <a:pt x="42" y="191"/>
                </a:lnTo>
                <a:lnTo>
                  <a:pt x="33" y="208"/>
                </a:lnTo>
                <a:lnTo>
                  <a:pt x="26" y="226"/>
                </a:lnTo>
                <a:lnTo>
                  <a:pt x="18" y="244"/>
                </a:lnTo>
                <a:lnTo>
                  <a:pt x="13" y="262"/>
                </a:lnTo>
                <a:lnTo>
                  <a:pt x="9" y="281"/>
                </a:lnTo>
                <a:lnTo>
                  <a:pt x="4" y="300"/>
                </a:lnTo>
                <a:lnTo>
                  <a:pt x="2" y="319"/>
                </a:lnTo>
                <a:lnTo>
                  <a:pt x="0" y="339"/>
                </a:lnTo>
                <a:lnTo>
                  <a:pt x="0" y="358"/>
                </a:lnTo>
                <a:lnTo>
                  <a:pt x="0" y="378"/>
                </a:lnTo>
                <a:lnTo>
                  <a:pt x="2" y="397"/>
                </a:lnTo>
                <a:lnTo>
                  <a:pt x="4" y="417"/>
                </a:lnTo>
                <a:lnTo>
                  <a:pt x="9" y="436"/>
                </a:lnTo>
                <a:lnTo>
                  <a:pt x="13" y="454"/>
                </a:lnTo>
                <a:lnTo>
                  <a:pt x="18" y="473"/>
                </a:lnTo>
                <a:lnTo>
                  <a:pt x="26" y="491"/>
                </a:lnTo>
                <a:lnTo>
                  <a:pt x="33" y="509"/>
                </a:lnTo>
                <a:lnTo>
                  <a:pt x="42" y="526"/>
                </a:lnTo>
                <a:lnTo>
                  <a:pt x="51" y="543"/>
                </a:lnTo>
                <a:lnTo>
                  <a:pt x="62" y="560"/>
                </a:lnTo>
                <a:lnTo>
                  <a:pt x="73" y="575"/>
                </a:lnTo>
                <a:lnTo>
                  <a:pt x="85" y="591"/>
                </a:lnTo>
                <a:lnTo>
                  <a:pt x="98" y="605"/>
                </a:lnTo>
                <a:lnTo>
                  <a:pt x="112" y="618"/>
                </a:lnTo>
                <a:lnTo>
                  <a:pt x="126" y="632"/>
                </a:lnTo>
                <a:lnTo>
                  <a:pt x="141" y="644"/>
                </a:lnTo>
                <a:lnTo>
                  <a:pt x="157" y="656"/>
                </a:lnTo>
                <a:lnTo>
                  <a:pt x="173" y="666"/>
                </a:lnTo>
                <a:lnTo>
                  <a:pt x="190" y="676"/>
                </a:lnTo>
                <a:lnTo>
                  <a:pt x="208" y="684"/>
                </a:lnTo>
                <a:lnTo>
                  <a:pt x="225" y="692"/>
                </a:lnTo>
                <a:lnTo>
                  <a:pt x="244" y="698"/>
                </a:lnTo>
                <a:lnTo>
                  <a:pt x="262" y="704"/>
                </a:lnTo>
                <a:lnTo>
                  <a:pt x="281" y="709"/>
                </a:lnTo>
                <a:lnTo>
                  <a:pt x="300" y="712"/>
                </a:lnTo>
                <a:lnTo>
                  <a:pt x="320" y="715"/>
                </a:lnTo>
                <a:lnTo>
                  <a:pt x="339" y="716"/>
                </a:lnTo>
                <a:lnTo>
                  <a:pt x="358" y="717"/>
                </a:lnTo>
                <a:lnTo>
                  <a:pt x="378" y="716"/>
                </a:lnTo>
                <a:lnTo>
                  <a:pt x="397" y="715"/>
                </a:lnTo>
                <a:lnTo>
                  <a:pt x="416" y="712"/>
                </a:lnTo>
                <a:lnTo>
                  <a:pt x="435" y="709"/>
                </a:lnTo>
                <a:lnTo>
                  <a:pt x="454" y="704"/>
                </a:lnTo>
                <a:lnTo>
                  <a:pt x="472" y="698"/>
                </a:lnTo>
                <a:lnTo>
                  <a:pt x="491" y="692"/>
                </a:lnTo>
                <a:lnTo>
                  <a:pt x="508" y="684"/>
                </a:lnTo>
                <a:lnTo>
                  <a:pt x="526" y="676"/>
                </a:lnTo>
                <a:lnTo>
                  <a:pt x="543" y="666"/>
                </a:lnTo>
                <a:lnTo>
                  <a:pt x="559" y="656"/>
                </a:lnTo>
                <a:lnTo>
                  <a:pt x="575" y="644"/>
                </a:lnTo>
                <a:lnTo>
                  <a:pt x="590" y="632"/>
                </a:lnTo>
                <a:lnTo>
                  <a:pt x="605" y="618"/>
                </a:lnTo>
                <a:lnTo>
                  <a:pt x="619" y="605"/>
                </a:lnTo>
                <a:lnTo>
                  <a:pt x="632" y="591"/>
                </a:lnTo>
                <a:lnTo>
                  <a:pt x="643" y="575"/>
                </a:lnTo>
                <a:lnTo>
                  <a:pt x="655" y="560"/>
                </a:lnTo>
                <a:lnTo>
                  <a:pt x="665" y="543"/>
                </a:lnTo>
                <a:lnTo>
                  <a:pt x="675" y="526"/>
                </a:lnTo>
                <a:lnTo>
                  <a:pt x="684" y="509"/>
                </a:lnTo>
                <a:lnTo>
                  <a:pt x="691" y="491"/>
                </a:lnTo>
                <a:lnTo>
                  <a:pt x="698" y="473"/>
                </a:lnTo>
                <a:lnTo>
                  <a:pt x="704" y="454"/>
                </a:lnTo>
                <a:lnTo>
                  <a:pt x="708" y="436"/>
                </a:lnTo>
                <a:lnTo>
                  <a:pt x="712" y="417"/>
                </a:lnTo>
                <a:lnTo>
                  <a:pt x="714" y="397"/>
                </a:lnTo>
                <a:lnTo>
                  <a:pt x="716" y="378"/>
                </a:lnTo>
                <a:lnTo>
                  <a:pt x="716" y="358"/>
                </a:lnTo>
                <a:close/>
              </a:path>
            </a:pathLst>
          </a:custGeom>
          <a:noFill/>
          <a:ln w="3810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300" name="Freeform 257"/>
          <p:cNvSpPr>
            <a:spLocks/>
          </p:cNvSpPr>
          <p:nvPr/>
        </p:nvSpPr>
        <p:spPr bwMode="auto">
          <a:xfrm>
            <a:off x="4413250" y="4413250"/>
            <a:ext cx="58738" cy="61913"/>
          </a:xfrm>
          <a:custGeom>
            <a:avLst/>
            <a:gdLst>
              <a:gd name="T0" fmla="*/ 58738 w 149"/>
              <a:gd name="T1" fmla="*/ 61913 h 150"/>
              <a:gd name="T2" fmla="*/ 56767 w 149"/>
              <a:gd name="T3" fmla="*/ 46228 h 150"/>
              <a:gd name="T4" fmla="*/ 50854 w 149"/>
              <a:gd name="T5" fmla="*/ 31369 h 150"/>
              <a:gd name="T6" fmla="*/ 41787 w 149"/>
              <a:gd name="T7" fmla="*/ 18574 h 150"/>
              <a:gd name="T8" fmla="*/ 29566 w 149"/>
              <a:gd name="T9" fmla="*/ 8255 h 150"/>
              <a:gd name="T10" fmla="*/ 15374 w 149"/>
              <a:gd name="T11" fmla="*/ 2477 h 150"/>
              <a:gd name="T12" fmla="*/ 0 w 149"/>
              <a:gd name="T13" fmla="*/ 0 h 15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49" h="150">
                <a:moveTo>
                  <a:pt x="149" y="150"/>
                </a:moveTo>
                <a:lnTo>
                  <a:pt x="144" y="112"/>
                </a:lnTo>
                <a:lnTo>
                  <a:pt x="129" y="76"/>
                </a:lnTo>
                <a:lnTo>
                  <a:pt x="106" y="45"/>
                </a:lnTo>
                <a:lnTo>
                  <a:pt x="75" y="20"/>
                </a:lnTo>
                <a:lnTo>
                  <a:pt x="39" y="6"/>
                </a:lnTo>
                <a:lnTo>
                  <a:pt x="0" y="0"/>
                </a:lnTo>
              </a:path>
            </a:pathLst>
          </a:custGeom>
          <a:noFill/>
          <a:ln w="3810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301" name="Freeform 258"/>
          <p:cNvSpPr>
            <a:spLocks/>
          </p:cNvSpPr>
          <p:nvPr/>
        </p:nvSpPr>
        <p:spPr bwMode="auto">
          <a:xfrm>
            <a:off x="4413250" y="3181350"/>
            <a:ext cx="58738" cy="60325"/>
          </a:xfrm>
          <a:custGeom>
            <a:avLst/>
            <a:gdLst>
              <a:gd name="T0" fmla="*/ 0 w 149"/>
              <a:gd name="T1" fmla="*/ 60325 h 150"/>
              <a:gd name="T2" fmla="*/ 15374 w 149"/>
              <a:gd name="T3" fmla="*/ 57912 h 150"/>
              <a:gd name="T4" fmla="*/ 29566 w 149"/>
              <a:gd name="T5" fmla="*/ 51880 h 150"/>
              <a:gd name="T6" fmla="*/ 41787 w 149"/>
              <a:gd name="T7" fmla="*/ 42228 h 150"/>
              <a:gd name="T8" fmla="*/ 50854 w 149"/>
              <a:gd name="T9" fmla="*/ 29760 h 150"/>
              <a:gd name="T10" fmla="*/ 56767 w 149"/>
              <a:gd name="T11" fmla="*/ 15282 h 150"/>
              <a:gd name="T12" fmla="*/ 58738 w 149"/>
              <a:gd name="T13" fmla="*/ 0 h 15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49" h="150">
                <a:moveTo>
                  <a:pt x="0" y="150"/>
                </a:moveTo>
                <a:lnTo>
                  <a:pt x="39" y="144"/>
                </a:lnTo>
                <a:lnTo>
                  <a:pt x="75" y="129"/>
                </a:lnTo>
                <a:lnTo>
                  <a:pt x="106" y="105"/>
                </a:lnTo>
                <a:lnTo>
                  <a:pt x="129" y="74"/>
                </a:lnTo>
                <a:lnTo>
                  <a:pt x="144" y="38"/>
                </a:lnTo>
                <a:lnTo>
                  <a:pt x="149" y="0"/>
                </a:lnTo>
              </a:path>
            </a:pathLst>
          </a:custGeom>
          <a:noFill/>
          <a:ln w="3810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302" name="Line 259"/>
          <p:cNvSpPr>
            <a:spLocks noChangeShapeType="1"/>
          </p:cNvSpPr>
          <p:nvPr/>
        </p:nvSpPr>
        <p:spPr bwMode="auto">
          <a:xfrm flipV="1">
            <a:off x="1673225" y="3475038"/>
            <a:ext cx="60325" cy="587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303" name="Line 260"/>
          <p:cNvSpPr>
            <a:spLocks noChangeShapeType="1"/>
          </p:cNvSpPr>
          <p:nvPr/>
        </p:nvSpPr>
        <p:spPr bwMode="auto">
          <a:xfrm>
            <a:off x="6704013" y="3241675"/>
            <a:ext cx="115887" cy="1158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304" name="Line 261"/>
          <p:cNvSpPr>
            <a:spLocks noChangeShapeType="1"/>
          </p:cNvSpPr>
          <p:nvPr/>
        </p:nvSpPr>
        <p:spPr bwMode="auto">
          <a:xfrm flipV="1">
            <a:off x="6704013" y="4298950"/>
            <a:ext cx="115887" cy="1143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305" name="Line 262"/>
          <p:cNvSpPr>
            <a:spLocks noChangeShapeType="1"/>
          </p:cNvSpPr>
          <p:nvPr/>
        </p:nvSpPr>
        <p:spPr bwMode="auto">
          <a:xfrm>
            <a:off x="1733550" y="3475038"/>
            <a:ext cx="0" cy="7048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306" name="Line 263"/>
          <p:cNvSpPr>
            <a:spLocks noChangeShapeType="1"/>
          </p:cNvSpPr>
          <p:nvPr/>
        </p:nvSpPr>
        <p:spPr bwMode="auto">
          <a:xfrm>
            <a:off x="6704013" y="3241675"/>
            <a:ext cx="0" cy="11715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307" name="Line 264"/>
          <p:cNvSpPr>
            <a:spLocks noChangeShapeType="1"/>
          </p:cNvSpPr>
          <p:nvPr/>
        </p:nvSpPr>
        <p:spPr bwMode="auto">
          <a:xfrm flipH="1" flipV="1">
            <a:off x="1673225" y="4122738"/>
            <a:ext cx="60325" cy="5715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308" name="Freeform 265"/>
          <p:cNvSpPr>
            <a:spLocks/>
          </p:cNvSpPr>
          <p:nvPr/>
        </p:nvSpPr>
        <p:spPr bwMode="auto">
          <a:xfrm>
            <a:off x="1892300" y="3703638"/>
            <a:ext cx="123825" cy="247650"/>
          </a:xfrm>
          <a:custGeom>
            <a:avLst/>
            <a:gdLst>
              <a:gd name="T0" fmla="*/ 118287 w 313"/>
              <a:gd name="T1" fmla="*/ 0 h 629"/>
              <a:gd name="T2" fmla="*/ 107210 w 313"/>
              <a:gd name="T3" fmla="*/ 1575 h 629"/>
              <a:gd name="T4" fmla="*/ 96133 w 313"/>
              <a:gd name="T5" fmla="*/ 3543 h 629"/>
              <a:gd name="T6" fmla="*/ 85451 w 313"/>
              <a:gd name="T7" fmla="*/ 6300 h 629"/>
              <a:gd name="T8" fmla="*/ 75165 w 313"/>
              <a:gd name="T9" fmla="*/ 10237 h 629"/>
              <a:gd name="T10" fmla="*/ 64880 w 313"/>
              <a:gd name="T11" fmla="*/ 14961 h 629"/>
              <a:gd name="T12" fmla="*/ 55385 w 313"/>
              <a:gd name="T13" fmla="*/ 20473 h 629"/>
              <a:gd name="T14" fmla="*/ 46682 w 313"/>
              <a:gd name="T15" fmla="*/ 27167 h 629"/>
              <a:gd name="T16" fmla="*/ 38374 w 313"/>
              <a:gd name="T17" fmla="*/ 34254 h 629"/>
              <a:gd name="T18" fmla="*/ 30462 w 313"/>
              <a:gd name="T19" fmla="*/ 42522 h 629"/>
              <a:gd name="T20" fmla="*/ 23341 w 313"/>
              <a:gd name="T21" fmla="*/ 51184 h 629"/>
              <a:gd name="T22" fmla="*/ 17407 w 313"/>
              <a:gd name="T23" fmla="*/ 60239 h 629"/>
              <a:gd name="T24" fmla="*/ 12264 w 313"/>
              <a:gd name="T25" fmla="*/ 70476 h 629"/>
              <a:gd name="T26" fmla="*/ 7517 w 313"/>
              <a:gd name="T27" fmla="*/ 80319 h 629"/>
              <a:gd name="T28" fmla="*/ 4352 w 313"/>
              <a:gd name="T29" fmla="*/ 90949 h 629"/>
              <a:gd name="T30" fmla="*/ 1582 w 313"/>
              <a:gd name="T31" fmla="*/ 101580 h 629"/>
              <a:gd name="T32" fmla="*/ 396 w 313"/>
              <a:gd name="T33" fmla="*/ 112604 h 629"/>
              <a:gd name="T34" fmla="*/ 0 w 313"/>
              <a:gd name="T35" fmla="*/ 123628 h 629"/>
              <a:gd name="T36" fmla="*/ 396 w 313"/>
              <a:gd name="T37" fmla="*/ 134652 h 629"/>
              <a:gd name="T38" fmla="*/ 1582 w 313"/>
              <a:gd name="T39" fmla="*/ 146070 h 629"/>
              <a:gd name="T40" fmla="*/ 4352 w 313"/>
              <a:gd name="T41" fmla="*/ 156701 h 629"/>
              <a:gd name="T42" fmla="*/ 7517 w 313"/>
              <a:gd name="T43" fmla="*/ 167331 h 629"/>
              <a:gd name="T44" fmla="*/ 12264 w 313"/>
              <a:gd name="T45" fmla="*/ 177174 h 629"/>
              <a:gd name="T46" fmla="*/ 17407 w 313"/>
              <a:gd name="T47" fmla="*/ 187411 h 629"/>
              <a:gd name="T48" fmla="*/ 23341 w 313"/>
              <a:gd name="T49" fmla="*/ 196466 h 629"/>
              <a:gd name="T50" fmla="*/ 30462 w 313"/>
              <a:gd name="T51" fmla="*/ 204734 h 629"/>
              <a:gd name="T52" fmla="*/ 38374 w 313"/>
              <a:gd name="T53" fmla="*/ 213396 h 629"/>
              <a:gd name="T54" fmla="*/ 46682 w 313"/>
              <a:gd name="T55" fmla="*/ 220483 h 629"/>
              <a:gd name="T56" fmla="*/ 55385 w 313"/>
              <a:gd name="T57" fmla="*/ 227177 h 629"/>
              <a:gd name="T58" fmla="*/ 64880 w 313"/>
              <a:gd name="T59" fmla="*/ 232295 h 629"/>
              <a:gd name="T60" fmla="*/ 75165 w 313"/>
              <a:gd name="T61" fmla="*/ 237413 h 629"/>
              <a:gd name="T62" fmla="*/ 85451 w 313"/>
              <a:gd name="T63" fmla="*/ 241350 h 629"/>
              <a:gd name="T64" fmla="*/ 96133 w 313"/>
              <a:gd name="T65" fmla="*/ 244107 h 629"/>
              <a:gd name="T66" fmla="*/ 107210 w 313"/>
              <a:gd name="T67" fmla="*/ 246075 h 629"/>
              <a:gd name="T68" fmla="*/ 118287 w 313"/>
              <a:gd name="T69" fmla="*/ 246863 h 629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313" h="629">
                <a:moveTo>
                  <a:pt x="313" y="0"/>
                </a:moveTo>
                <a:lnTo>
                  <a:pt x="299" y="0"/>
                </a:lnTo>
                <a:lnTo>
                  <a:pt x="285" y="1"/>
                </a:lnTo>
                <a:lnTo>
                  <a:pt x="271" y="4"/>
                </a:lnTo>
                <a:lnTo>
                  <a:pt x="257" y="6"/>
                </a:lnTo>
                <a:lnTo>
                  <a:pt x="243" y="9"/>
                </a:lnTo>
                <a:lnTo>
                  <a:pt x="230" y="12"/>
                </a:lnTo>
                <a:lnTo>
                  <a:pt x="216" y="16"/>
                </a:lnTo>
                <a:lnTo>
                  <a:pt x="203" y="21"/>
                </a:lnTo>
                <a:lnTo>
                  <a:pt x="190" y="26"/>
                </a:lnTo>
                <a:lnTo>
                  <a:pt x="177" y="31"/>
                </a:lnTo>
                <a:lnTo>
                  <a:pt x="164" y="38"/>
                </a:lnTo>
                <a:lnTo>
                  <a:pt x="153" y="45"/>
                </a:lnTo>
                <a:lnTo>
                  <a:pt x="140" y="52"/>
                </a:lnTo>
                <a:lnTo>
                  <a:pt x="128" y="61"/>
                </a:lnTo>
                <a:lnTo>
                  <a:pt x="118" y="69"/>
                </a:lnTo>
                <a:lnTo>
                  <a:pt x="107" y="78"/>
                </a:lnTo>
                <a:lnTo>
                  <a:pt x="97" y="87"/>
                </a:lnTo>
                <a:lnTo>
                  <a:pt x="87" y="98"/>
                </a:lnTo>
                <a:lnTo>
                  <a:pt x="77" y="108"/>
                </a:lnTo>
                <a:lnTo>
                  <a:pt x="68" y="118"/>
                </a:lnTo>
                <a:lnTo>
                  <a:pt x="59" y="130"/>
                </a:lnTo>
                <a:lnTo>
                  <a:pt x="52" y="142"/>
                </a:lnTo>
                <a:lnTo>
                  <a:pt x="44" y="153"/>
                </a:lnTo>
                <a:lnTo>
                  <a:pt x="37" y="166"/>
                </a:lnTo>
                <a:lnTo>
                  <a:pt x="31" y="179"/>
                </a:lnTo>
                <a:lnTo>
                  <a:pt x="24" y="191"/>
                </a:lnTo>
                <a:lnTo>
                  <a:pt x="19" y="204"/>
                </a:lnTo>
                <a:lnTo>
                  <a:pt x="15" y="218"/>
                </a:lnTo>
                <a:lnTo>
                  <a:pt x="11" y="231"/>
                </a:lnTo>
                <a:lnTo>
                  <a:pt x="7" y="244"/>
                </a:lnTo>
                <a:lnTo>
                  <a:pt x="4" y="258"/>
                </a:lnTo>
                <a:lnTo>
                  <a:pt x="2" y="272"/>
                </a:lnTo>
                <a:lnTo>
                  <a:pt x="1" y="286"/>
                </a:lnTo>
                <a:lnTo>
                  <a:pt x="0" y="301"/>
                </a:lnTo>
                <a:lnTo>
                  <a:pt x="0" y="314"/>
                </a:lnTo>
                <a:lnTo>
                  <a:pt x="0" y="328"/>
                </a:lnTo>
                <a:lnTo>
                  <a:pt x="1" y="342"/>
                </a:lnTo>
                <a:lnTo>
                  <a:pt x="2" y="357"/>
                </a:lnTo>
                <a:lnTo>
                  <a:pt x="4" y="371"/>
                </a:lnTo>
                <a:lnTo>
                  <a:pt x="7" y="384"/>
                </a:lnTo>
                <a:lnTo>
                  <a:pt x="11" y="398"/>
                </a:lnTo>
                <a:lnTo>
                  <a:pt x="15" y="411"/>
                </a:lnTo>
                <a:lnTo>
                  <a:pt x="19" y="425"/>
                </a:lnTo>
                <a:lnTo>
                  <a:pt x="24" y="438"/>
                </a:lnTo>
                <a:lnTo>
                  <a:pt x="31" y="450"/>
                </a:lnTo>
                <a:lnTo>
                  <a:pt x="37" y="463"/>
                </a:lnTo>
                <a:lnTo>
                  <a:pt x="44" y="476"/>
                </a:lnTo>
                <a:lnTo>
                  <a:pt x="52" y="487"/>
                </a:lnTo>
                <a:lnTo>
                  <a:pt x="59" y="499"/>
                </a:lnTo>
                <a:lnTo>
                  <a:pt x="68" y="510"/>
                </a:lnTo>
                <a:lnTo>
                  <a:pt x="77" y="520"/>
                </a:lnTo>
                <a:lnTo>
                  <a:pt x="87" y="531"/>
                </a:lnTo>
                <a:lnTo>
                  <a:pt x="97" y="542"/>
                </a:lnTo>
                <a:lnTo>
                  <a:pt x="107" y="551"/>
                </a:lnTo>
                <a:lnTo>
                  <a:pt x="118" y="560"/>
                </a:lnTo>
                <a:lnTo>
                  <a:pt x="128" y="568"/>
                </a:lnTo>
                <a:lnTo>
                  <a:pt x="140" y="577"/>
                </a:lnTo>
                <a:lnTo>
                  <a:pt x="153" y="584"/>
                </a:lnTo>
                <a:lnTo>
                  <a:pt x="164" y="590"/>
                </a:lnTo>
                <a:lnTo>
                  <a:pt x="177" y="597"/>
                </a:lnTo>
                <a:lnTo>
                  <a:pt x="190" y="603"/>
                </a:lnTo>
                <a:lnTo>
                  <a:pt x="203" y="608"/>
                </a:lnTo>
                <a:lnTo>
                  <a:pt x="216" y="613"/>
                </a:lnTo>
                <a:lnTo>
                  <a:pt x="230" y="617"/>
                </a:lnTo>
                <a:lnTo>
                  <a:pt x="243" y="620"/>
                </a:lnTo>
                <a:lnTo>
                  <a:pt x="257" y="623"/>
                </a:lnTo>
                <a:lnTo>
                  <a:pt x="271" y="625"/>
                </a:lnTo>
                <a:lnTo>
                  <a:pt x="285" y="626"/>
                </a:lnTo>
                <a:lnTo>
                  <a:pt x="299" y="627"/>
                </a:lnTo>
                <a:lnTo>
                  <a:pt x="313" y="629"/>
                </a:lnTo>
              </a:path>
            </a:pathLst>
          </a:custGeom>
          <a:noFill/>
          <a:ln w="3810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309" name="Freeform 266"/>
          <p:cNvSpPr>
            <a:spLocks/>
          </p:cNvSpPr>
          <p:nvPr/>
        </p:nvSpPr>
        <p:spPr bwMode="auto">
          <a:xfrm>
            <a:off x="2746375" y="3703638"/>
            <a:ext cx="123825" cy="247650"/>
          </a:xfrm>
          <a:custGeom>
            <a:avLst/>
            <a:gdLst>
              <a:gd name="T0" fmla="*/ 5538 w 313"/>
              <a:gd name="T1" fmla="*/ 246863 h 629"/>
              <a:gd name="T2" fmla="*/ 16615 w 313"/>
              <a:gd name="T3" fmla="*/ 246075 h 629"/>
              <a:gd name="T4" fmla="*/ 27692 w 313"/>
              <a:gd name="T5" fmla="*/ 244107 h 629"/>
              <a:gd name="T6" fmla="*/ 38374 w 313"/>
              <a:gd name="T7" fmla="*/ 241350 h 629"/>
              <a:gd name="T8" fmla="*/ 48660 w 313"/>
              <a:gd name="T9" fmla="*/ 237413 h 629"/>
              <a:gd name="T10" fmla="*/ 58945 w 313"/>
              <a:gd name="T11" fmla="*/ 232295 h 629"/>
              <a:gd name="T12" fmla="*/ 68440 w 313"/>
              <a:gd name="T13" fmla="*/ 227177 h 629"/>
              <a:gd name="T14" fmla="*/ 77143 w 313"/>
              <a:gd name="T15" fmla="*/ 220483 h 629"/>
              <a:gd name="T16" fmla="*/ 85451 w 313"/>
              <a:gd name="T17" fmla="*/ 213396 h 629"/>
              <a:gd name="T18" fmla="*/ 93363 w 313"/>
              <a:gd name="T19" fmla="*/ 204734 h 629"/>
              <a:gd name="T20" fmla="*/ 100484 w 313"/>
              <a:gd name="T21" fmla="*/ 196466 h 629"/>
              <a:gd name="T22" fmla="*/ 106814 w 313"/>
              <a:gd name="T23" fmla="*/ 187411 h 629"/>
              <a:gd name="T24" fmla="*/ 111561 w 313"/>
              <a:gd name="T25" fmla="*/ 177174 h 629"/>
              <a:gd name="T26" fmla="*/ 116308 w 313"/>
              <a:gd name="T27" fmla="*/ 167331 h 629"/>
              <a:gd name="T28" fmla="*/ 119473 w 313"/>
              <a:gd name="T29" fmla="*/ 156701 h 629"/>
              <a:gd name="T30" fmla="*/ 122243 w 313"/>
              <a:gd name="T31" fmla="*/ 146070 h 629"/>
              <a:gd name="T32" fmla="*/ 123429 w 313"/>
              <a:gd name="T33" fmla="*/ 134652 h 629"/>
              <a:gd name="T34" fmla="*/ 123825 w 313"/>
              <a:gd name="T35" fmla="*/ 123628 h 629"/>
              <a:gd name="T36" fmla="*/ 123429 w 313"/>
              <a:gd name="T37" fmla="*/ 112604 h 629"/>
              <a:gd name="T38" fmla="*/ 122243 w 313"/>
              <a:gd name="T39" fmla="*/ 101580 h 629"/>
              <a:gd name="T40" fmla="*/ 119473 w 313"/>
              <a:gd name="T41" fmla="*/ 90949 h 629"/>
              <a:gd name="T42" fmla="*/ 116308 w 313"/>
              <a:gd name="T43" fmla="*/ 80319 h 629"/>
              <a:gd name="T44" fmla="*/ 111561 w 313"/>
              <a:gd name="T45" fmla="*/ 70476 h 629"/>
              <a:gd name="T46" fmla="*/ 106814 w 313"/>
              <a:gd name="T47" fmla="*/ 60239 h 629"/>
              <a:gd name="T48" fmla="*/ 100484 w 313"/>
              <a:gd name="T49" fmla="*/ 51184 h 629"/>
              <a:gd name="T50" fmla="*/ 93363 w 313"/>
              <a:gd name="T51" fmla="*/ 42522 h 629"/>
              <a:gd name="T52" fmla="*/ 85451 w 313"/>
              <a:gd name="T53" fmla="*/ 34254 h 629"/>
              <a:gd name="T54" fmla="*/ 77143 w 313"/>
              <a:gd name="T55" fmla="*/ 27167 h 629"/>
              <a:gd name="T56" fmla="*/ 68440 w 313"/>
              <a:gd name="T57" fmla="*/ 20473 h 629"/>
              <a:gd name="T58" fmla="*/ 58945 w 313"/>
              <a:gd name="T59" fmla="*/ 14961 h 629"/>
              <a:gd name="T60" fmla="*/ 48660 w 313"/>
              <a:gd name="T61" fmla="*/ 10237 h 629"/>
              <a:gd name="T62" fmla="*/ 38374 w 313"/>
              <a:gd name="T63" fmla="*/ 6300 h 629"/>
              <a:gd name="T64" fmla="*/ 27692 w 313"/>
              <a:gd name="T65" fmla="*/ 3543 h 629"/>
              <a:gd name="T66" fmla="*/ 16615 w 313"/>
              <a:gd name="T67" fmla="*/ 1575 h 629"/>
              <a:gd name="T68" fmla="*/ 5538 w 313"/>
              <a:gd name="T69" fmla="*/ 0 h 629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313" h="629">
                <a:moveTo>
                  <a:pt x="0" y="629"/>
                </a:moveTo>
                <a:lnTo>
                  <a:pt x="14" y="627"/>
                </a:lnTo>
                <a:lnTo>
                  <a:pt x="28" y="626"/>
                </a:lnTo>
                <a:lnTo>
                  <a:pt x="42" y="625"/>
                </a:lnTo>
                <a:lnTo>
                  <a:pt x="56" y="623"/>
                </a:lnTo>
                <a:lnTo>
                  <a:pt x="70" y="620"/>
                </a:lnTo>
                <a:lnTo>
                  <a:pt x="84" y="617"/>
                </a:lnTo>
                <a:lnTo>
                  <a:pt x="97" y="613"/>
                </a:lnTo>
                <a:lnTo>
                  <a:pt x="110" y="608"/>
                </a:lnTo>
                <a:lnTo>
                  <a:pt x="123" y="603"/>
                </a:lnTo>
                <a:lnTo>
                  <a:pt x="136" y="597"/>
                </a:lnTo>
                <a:lnTo>
                  <a:pt x="149" y="590"/>
                </a:lnTo>
                <a:lnTo>
                  <a:pt x="160" y="584"/>
                </a:lnTo>
                <a:lnTo>
                  <a:pt x="173" y="577"/>
                </a:lnTo>
                <a:lnTo>
                  <a:pt x="185" y="568"/>
                </a:lnTo>
                <a:lnTo>
                  <a:pt x="195" y="560"/>
                </a:lnTo>
                <a:lnTo>
                  <a:pt x="206" y="551"/>
                </a:lnTo>
                <a:lnTo>
                  <a:pt x="216" y="542"/>
                </a:lnTo>
                <a:lnTo>
                  <a:pt x="226" y="531"/>
                </a:lnTo>
                <a:lnTo>
                  <a:pt x="236" y="520"/>
                </a:lnTo>
                <a:lnTo>
                  <a:pt x="245" y="510"/>
                </a:lnTo>
                <a:lnTo>
                  <a:pt x="254" y="499"/>
                </a:lnTo>
                <a:lnTo>
                  <a:pt x="262" y="487"/>
                </a:lnTo>
                <a:lnTo>
                  <a:pt x="270" y="476"/>
                </a:lnTo>
                <a:lnTo>
                  <a:pt x="276" y="463"/>
                </a:lnTo>
                <a:lnTo>
                  <a:pt x="282" y="450"/>
                </a:lnTo>
                <a:lnTo>
                  <a:pt x="289" y="438"/>
                </a:lnTo>
                <a:lnTo>
                  <a:pt x="294" y="425"/>
                </a:lnTo>
                <a:lnTo>
                  <a:pt x="298" y="411"/>
                </a:lnTo>
                <a:lnTo>
                  <a:pt x="302" y="398"/>
                </a:lnTo>
                <a:lnTo>
                  <a:pt x="306" y="384"/>
                </a:lnTo>
                <a:lnTo>
                  <a:pt x="309" y="371"/>
                </a:lnTo>
                <a:lnTo>
                  <a:pt x="311" y="357"/>
                </a:lnTo>
                <a:lnTo>
                  <a:pt x="312" y="342"/>
                </a:lnTo>
                <a:lnTo>
                  <a:pt x="313" y="328"/>
                </a:lnTo>
                <a:lnTo>
                  <a:pt x="313" y="314"/>
                </a:lnTo>
                <a:lnTo>
                  <a:pt x="313" y="301"/>
                </a:lnTo>
                <a:lnTo>
                  <a:pt x="312" y="286"/>
                </a:lnTo>
                <a:lnTo>
                  <a:pt x="311" y="272"/>
                </a:lnTo>
                <a:lnTo>
                  <a:pt x="309" y="258"/>
                </a:lnTo>
                <a:lnTo>
                  <a:pt x="306" y="244"/>
                </a:lnTo>
                <a:lnTo>
                  <a:pt x="302" y="231"/>
                </a:lnTo>
                <a:lnTo>
                  <a:pt x="298" y="218"/>
                </a:lnTo>
                <a:lnTo>
                  <a:pt x="294" y="204"/>
                </a:lnTo>
                <a:lnTo>
                  <a:pt x="289" y="191"/>
                </a:lnTo>
                <a:lnTo>
                  <a:pt x="282" y="179"/>
                </a:lnTo>
                <a:lnTo>
                  <a:pt x="276" y="166"/>
                </a:lnTo>
                <a:lnTo>
                  <a:pt x="270" y="153"/>
                </a:lnTo>
                <a:lnTo>
                  <a:pt x="262" y="142"/>
                </a:lnTo>
                <a:lnTo>
                  <a:pt x="254" y="130"/>
                </a:lnTo>
                <a:lnTo>
                  <a:pt x="245" y="118"/>
                </a:lnTo>
                <a:lnTo>
                  <a:pt x="236" y="108"/>
                </a:lnTo>
                <a:lnTo>
                  <a:pt x="226" y="98"/>
                </a:lnTo>
                <a:lnTo>
                  <a:pt x="216" y="87"/>
                </a:lnTo>
                <a:lnTo>
                  <a:pt x="206" y="78"/>
                </a:lnTo>
                <a:lnTo>
                  <a:pt x="195" y="69"/>
                </a:lnTo>
                <a:lnTo>
                  <a:pt x="185" y="61"/>
                </a:lnTo>
                <a:lnTo>
                  <a:pt x="173" y="52"/>
                </a:lnTo>
                <a:lnTo>
                  <a:pt x="160" y="45"/>
                </a:lnTo>
                <a:lnTo>
                  <a:pt x="149" y="38"/>
                </a:lnTo>
                <a:lnTo>
                  <a:pt x="136" y="31"/>
                </a:lnTo>
                <a:lnTo>
                  <a:pt x="123" y="26"/>
                </a:lnTo>
                <a:lnTo>
                  <a:pt x="110" y="21"/>
                </a:lnTo>
                <a:lnTo>
                  <a:pt x="97" y="16"/>
                </a:lnTo>
                <a:lnTo>
                  <a:pt x="84" y="12"/>
                </a:lnTo>
                <a:lnTo>
                  <a:pt x="70" y="9"/>
                </a:lnTo>
                <a:lnTo>
                  <a:pt x="56" y="6"/>
                </a:lnTo>
                <a:lnTo>
                  <a:pt x="42" y="4"/>
                </a:lnTo>
                <a:lnTo>
                  <a:pt x="28" y="1"/>
                </a:lnTo>
                <a:lnTo>
                  <a:pt x="14" y="0"/>
                </a:lnTo>
                <a:lnTo>
                  <a:pt x="0" y="0"/>
                </a:lnTo>
              </a:path>
            </a:pathLst>
          </a:custGeom>
          <a:noFill/>
          <a:ln w="3810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310" name="Line 267"/>
          <p:cNvSpPr>
            <a:spLocks noChangeShapeType="1"/>
          </p:cNvSpPr>
          <p:nvPr/>
        </p:nvSpPr>
        <p:spPr bwMode="auto">
          <a:xfrm>
            <a:off x="2016125" y="3703638"/>
            <a:ext cx="73025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311" name="Line 268"/>
          <p:cNvSpPr>
            <a:spLocks noChangeShapeType="1"/>
          </p:cNvSpPr>
          <p:nvPr/>
        </p:nvSpPr>
        <p:spPr bwMode="auto">
          <a:xfrm flipH="1">
            <a:off x="2016125" y="3951288"/>
            <a:ext cx="73025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312" name="Line 269"/>
          <p:cNvSpPr>
            <a:spLocks noChangeShapeType="1"/>
          </p:cNvSpPr>
          <p:nvPr/>
        </p:nvSpPr>
        <p:spPr bwMode="auto">
          <a:xfrm>
            <a:off x="2382838" y="3381375"/>
            <a:ext cx="0" cy="2397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313" name="Line 270"/>
          <p:cNvSpPr>
            <a:spLocks noChangeShapeType="1"/>
          </p:cNvSpPr>
          <p:nvPr/>
        </p:nvSpPr>
        <p:spPr bwMode="auto">
          <a:xfrm flipH="1">
            <a:off x="2484438" y="3475038"/>
            <a:ext cx="30162" cy="1746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314" name="Line 271"/>
          <p:cNvSpPr>
            <a:spLocks noChangeShapeType="1"/>
          </p:cNvSpPr>
          <p:nvPr/>
        </p:nvSpPr>
        <p:spPr bwMode="auto">
          <a:xfrm flipH="1">
            <a:off x="2427288" y="3500438"/>
            <a:ext cx="42862" cy="238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315" name="Line 272"/>
          <p:cNvSpPr>
            <a:spLocks noChangeShapeType="1"/>
          </p:cNvSpPr>
          <p:nvPr/>
        </p:nvSpPr>
        <p:spPr bwMode="auto">
          <a:xfrm flipH="1">
            <a:off x="2382838" y="3535363"/>
            <a:ext cx="30162" cy="1746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316" name="Line 273"/>
          <p:cNvSpPr>
            <a:spLocks noChangeShapeType="1"/>
          </p:cNvSpPr>
          <p:nvPr/>
        </p:nvSpPr>
        <p:spPr bwMode="auto">
          <a:xfrm flipH="1" flipV="1">
            <a:off x="2349500" y="3535363"/>
            <a:ext cx="33338" cy="1746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317" name="Line 274"/>
          <p:cNvSpPr>
            <a:spLocks noChangeShapeType="1"/>
          </p:cNvSpPr>
          <p:nvPr/>
        </p:nvSpPr>
        <p:spPr bwMode="auto">
          <a:xfrm flipH="1" flipV="1">
            <a:off x="2293938" y="3500438"/>
            <a:ext cx="41275" cy="238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53318" name="Line 275"/>
          <p:cNvSpPr>
            <a:spLocks noChangeShapeType="1"/>
          </p:cNvSpPr>
          <p:nvPr/>
        </p:nvSpPr>
        <p:spPr bwMode="auto">
          <a:xfrm flipH="1" flipV="1">
            <a:off x="2247900" y="3475038"/>
            <a:ext cx="30163" cy="1746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50804" name="Freeform 276"/>
          <p:cNvSpPr>
            <a:spLocks/>
          </p:cNvSpPr>
          <p:nvPr/>
        </p:nvSpPr>
        <p:spPr bwMode="auto">
          <a:xfrm>
            <a:off x="819150" y="3475038"/>
            <a:ext cx="212725" cy="17462"/>
          </a:xfrm>
          <a:custGeom>
            <a:avLst/>
            <a:gdLst>
              <a:gd name="T0" fmla="*/ 212725 w 536"/>
              <a:gd name="T1" fmla="*/ 17462 h 41"/>
              <a:gd name="T2" fmla="*/ 200422 w 536"/>
              <a:gd name="T3" fmla="*/ 13629 h 41"/>
              <a:gd name="T4" fmla="*/ 188119 w 536"/>
              <a:gd name="T5" fmla="*/ 10222 h 41"/>
              <a:gd name="T6" fmla="*/ 176213 w 536"/>
              <a:gd name="T7" fmla="*/ 7240 h 41"/>
              <a:gd name="T8" fmla="*/ 163513 w 536"/>
              <a:gd name="T9" fmla="*/ 5111 h 41"/>
              <a:gd name="T10" fmla="*/ 150813 w 536"/>
              <a:gd name="T11" fmla="*/ 2555 h 41"/>
              <a:gd name="T12" fmla="*/ 138113 w 536"/>
              <a:gd name="T13" fmla="*/ 1278 h 41"/>
              <a:gd name="T14" fmla="*/ 125413 w 536"/>
              <a:gd name="T15" fmla="*/ 426 h 41"/>
              <a:gd name="T16" fmla="*/ 112713 w 536"/>
              <a:gd name="T17" fmla="*/ 0 h 41"/>
              <a:gd name="T18" fmla="*/ 100409 w 536"/>
              <a:gd name="T19" fmla="*/ 0 h 41"/>
              <a:gd name="T20" fmla="*/ 87313 w 536"/>
              <a:gd name="T21" fmla="*/ 426 h 41"/>
              <a:gd name="T22" fmla="*/ 74613 w 536"/>
              <a:gd name="T23" fmla="*/ 1278 h 41"/>
              <a:gd name="T24" fmla="*/ 61913 w 536"/>
              <a:gd name="T25" fmla="*/ 2555 h 41"/>
              <a:gd name="T26" fmla="*/ 49213 w 536"/>
              <a:gd name="T27" fmla="*/ 5111 h 41"/>
              <a:gd name="T28" fmla="*/ 36909 w 536"/>
              <a:gd name="T29" fmla="*/ 7240 h 41"/>
              <a:gd name="T30" fmla="*/ 24606 w 536"/>
              <a:gd name="T31" fmla="*/ 10222 h 41"/>
              <a:gd name="T32" fmla="*/ 12303 w 536"/>
              <a:gd name="T33" fmla="*/ 13629 h 41"/>
              <a:gd name="T34" fmla="*/ 0 w 536"/>
              <a:gd name="T35" fmla="*/ 17462 h 41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536" h="41">
                <a:moveTo>
                  <a:pt x="536" y="41"/>
                </a:moveTo>
                <a:lnTo>
                  <a:pt x="505" y="32"/>
                </a:lnTo>
                <a:lnTo>
                  <a:pt x="474" y="24"/>
                </a:lnTo>
                <a:lnTo>
                  <a:pt x="444" y="17"/>
                </a:lnTo>
                <a:lnTo>
                  <a:pt x="412" y="12"/>
                </a:lnTo>
                <a:lnTo>
                  <a:pt x="380" y="6"/>
                </a:lnTo>
                <a:lnTo>
                  <a:pt x="348" y="3"/>
                </a:lnTo>
                <a:lnTo>
                  <a:pt x="316" y="1"/>
                </a:lnTo>
                <a:lnTo>
                  <a:pt x="284" y="0"/>
                </a:lnTo>
                <a:lnTo>
                  <a:pt x="253" y="0"/>
                </a:lnTo>
                <a:lnTo>
                  <a:pt x="220" y="1"/>
                </a:lnTo>
                <a:lnTo>
                  <a:pt x="188" y="3"/>
                </a:lnTo>
                <a:lnTo>
                  <a:pt x="156" y="6"/>
                </a:lnTo>
                <a:lnTo>
                  <a:pt x="124" y="12"/>
                </a:lnTo>
                <a:lnTo>
                  <a:pt x="93" y="17"/>
                </a:lnTo>
                <a:lnTo>
                  <a:pt x="62" y="24"/>
                </a:lnTo>
                <a:lnTo>
                  <a:pt x="31" y="32"/>
                </a:lnTo>
                <a:lnTo>
                  <a:pt x="0" y="41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150805" name="Group 277"/>
          <p:cNvGrpSpPr>
            <a:grpSpLocks/>
          </p:cNvGrpSpPr>
          <p:nvPr/>
        </p:nvGrpSpPr>
        <p:grpSpPr bwMode="auto">
          <a:xfrm>
            <a:off x="593725" y="3381375"/>
            <a:ext cx="769938" cy="906463"/>
            <a:chOff x="374" y="2130"/>
            <a:chExt cx="485" cy="571"/>
          </a:xfrm>
        </p:grpSpPr>
        <p:sp>
          <p:nvSpPr>
            <p:cNvPr id="53353" name="Line 278"/>
            <p:cNvSpPr>
              <a:spLocks noChangeShapeType="1"/>
            </p:cNvSpPr>
            <p:nvPr/>
          </p:nvSpPr>
          <p:spPr bwMode="auto">
            <a:xfrm flipH="1">
              <a:off x="669" y="2411"/>
              <a:ext cx="1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54" name="Line 279"/>
            <p:cNvSpPr>
              <a:spLocks noChangeShapeType="1"/>
            </p:cNvSpPr>
            <p:nvPr/>
          </p:nvSpPr>
          <p:spPr bwMode="auto">
            <a:xfrm flipH="1">
              <a:off x="601" y="2411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55" name="Line 280"/>
            <p:cNvSpPr>
              <a:spLocks noChangeShapeType="1"/>
            </p:cNvSpPr>
            <p:nvPr/>
          </p:nvSpPr>
          <p:spPr bwMode="auto">
            <a:xfrm flipH="1">
              <a:off x="374" y="2411"/>
              <a:ext cx="1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56" name="Line 281"/>
            <p:cNvSpPr>
              <a:spLocks noChangeShapeType="1"/>
            </p:cNvSpPr>
            <p:nvPr/>
          </p:nvSpPr>
          <p:spPr bwMode="auto">
            <a:xfrm>
              <a:off x="582" y="2130"/>
              <a:ext cx="0" cy="2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57" name="Line 282"/>
            <p:cNvSpPr>
              <a:spLocks noChangeShapeType="1"/>
            </p:cNvSpPr>
            <p:nvPr/>
          </p:nvSpPr>
          <p:spPr bwMode="auto">
            <a:xfrm>
              <a:off x="582" y="2401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58" name="Line 283"/>
            <p:cNvSpPr>
              <a:spLocks noChangeShapeType="1"/>
            </p:cNvSpPr>
            <p:nvPr/>
          </p:nvSpPr>
          <p:spPr bwMode="auto">
            <a:xfrm>
              <a:off x="582" y="2468"/>
              <a:ext cx="0" cy="2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59" name="Freeform 284"/>
            <p:cNvSpPr>
              <a:spLocks/>
            </p:cNvSpPr>
            <p:nvPr/>
          </p:nvSpPr>
          <p:spPr bwMode="auto">
            <a:xfrm>
              <a:off x="374" y="2200"/>
              <a:ext cx="430" cy="433"/>
            </a:xfrm>
            <a:custGeom>
              <a:avLst/>
              <a:gdLst>
                <a:gd name="T0" fmla="*/ 4 w 1735"/>
                <a:gd name="T1" fmla="*/ 298 h 1752"/>
                <a:gd name="T2" fmla="*/ 10 w 1735"/>
                <a:gd name="T3" fmla="*/ 311 h 1752"/>
                <a:gd name="T4" fmla="*/ 17 w 1735"/>
                <a:gd name="T5" fmla="*/ 324 h 1752"/>
                <a:gd name="T6" fmla="*/ 25 w 1735"/>
                <a:gd name="T7" fmla="*/ 337 h 1752"/>
                <a:gd name="T8" fmla="*/ 34 w 1735"/>
                <a:gd name="T9" fmla="*/ 348 h 1752"/>
                <a:gd name="T10" fmla="*/ 43 w 1735"/>
                <a:gd name="T11" fmla="*/ 360 h 1752"/>
                <a:gd name="T12" fmla="*/ 54 w 1735"/>
                <a:gd name="T13" fmla="*/ 370 h 1752"/>
                <a:gd name="T14" fmla="*/ 64 w 1735"/>
                <a:gd name="T15" fmla="*/ 380 h 1752"/>
                <a:gd name="T16" fmla="*/ 76 w 1735"/>
                <a:gd name="T17" fmla="*/ 390 h 1752"/>
                <a:gd name="T18" fmla="*/ 88 w 1735"/>
                <a:gd name="T19" fmla="*/ 398 h 1752"/>
                <a:gd name="T20" fmla="*/ 101 w 1735"/>
                <a:gd name="T21" fmla="*/ 406 h 1752"/>
                <a:gd name="T22" fmla="*/ 114 w 1735"/>
                <a:gd name="T23" fmla="*/ 412 h 1752"/>
                <a:gd name="T24" fmla="*/ 127 w 1735"/>
                <a:gd name="T25" fmla="*/ 418 h 1752"/>
                <a:gd name="T26" fmla="*/ 141 w 1735"/>
                <a:gd name="T27" fmla="*/ 423 h 1752"/>
                <a:gd name="T28" fmla="*/ 155 w 1735"/>
                <a:gd name="T29" fmla="*/ 427 h 1752"/>
                <a:gd name="T30" fmla="*/ 170 w 1735"/>
                <a:gd name="T31" fmla="*/ 430 h 1752"/>
                <a:gd name="T32" fmla="*/ 184 w 1735"/>
                <a:gd name="T33" fmla="*/ 432 h 1752"/>
                <a:gd name="T34" fmla="*/ 199 w 1735"/>
                <a:gd name="T35" fmla="*/ 433 h 1752"/>
                <a:gd name="T36" fmla="*/ 214 w 1735"/>
                <a:gd name="T37" fmla="*/ 433 h 1752"/>
                <a:gd name="T38" fmla="*/ 229 w 1735"/>
                <a:gd name="T39" fmla="*/ 432 h 1752"/>
                <a:gd name="T40" fmla="*/ 243 w 1735"/>
                <a:gd name="T41" fmla="*/ 430 h 1752"/>
                <a:gd name="T42" fmla="*/ 258 w 1735"/>
                <a:gd name="T43" fmla="*/ 428 h 1752"/>
                <a:gd name="T44" fmla="*/ 272 w 1735"/>
                <a:gd name="T45" fmla="*/ 424 h 1752"/>
                <a:gd name="T46" fmla="*/ 286 w 1735"/>
                <a:gd name="T47" fmla="*/ 419 h 1752"/>
                <a:gd name="T48" fmla="*/ 300 w 1735"/>
                <a:gd name="T49" fmla="*/ 413 h 1752"/>
                <a:gd name="T50" fmla="*/ 313 w 1735"/>
                <a:gd name="T51" fmla="*/ 407 h 1752"/>
                <a:gd name="T52" fmla="*/ 326 w 1735"/>
                <a:gd name="T53" fmla="*/ 399 h 1752"/>
                <a:gd name="T54" fmla="*/ 338 w 1735"/>
                <a:gd name="T55" fmla="*/ 391 h 1752"/>
                <a:gd name="T56" fmla="*/ 349 w 1735"/>
                <a:gd name="T57" fmla="*/ 382 h 1752"/>
                <a:gd name="T58" fmla="*/ 361 w 1735"/>
                <a:gd name="T59" fmla="*/ 372 h 1752"/>
                <a:gd name="T60" fmla="*/ 371 w 1735"/>
                <a:gd name="T61" fmla="*/ 362 h 1752"/>
                <a:gd name="T62" fmla="*/ 380 w 1735"/>
                <a:gd name="T63" fmla="*/ 351 h 1752"/>
                <a:gd name="T64" fmla="*/ 390 w 1735"/>
                <a:gd name="T65" fmla="*/ 339 h 1752"/>
                <a:gd name="T66" fmla="*/ 397 w 1735"/>
                <a:gd name="T67" fmla="*/ 327 h 1752"/>
                <a:gd name="T68" fmla="*/ 405 w 1735"/>
                <a:gd name="T69" fmla="*/ 314 h 1752"/>
                <a:gd name="T70" fmla="*/ 411 w 1735"/>
                <a:gd name="T71" fmla="*/ 301 h 1752"/>
                <a:gd name="T72" fmla="*/ 417 w 1735"/>
                <a:gd name="T73" fmla="*/ 287 h 1752"/>
                <a:gd name="T74" fmla="*/ 421 w 1735"/>
                <a:gd name="T75" fmla="*/ 273 h 1752"/>
                <a:gd name="T76" fmla="*/ 425 w 1735"/>
                <a:gd name="T77" fmla="*/ 259 h 1752"/>
                <a:gd name="T78" fmla="*/ 428 w 1735"/>
                <a:gd name="T79" fmla="*/ 244 h 1752"/>
                <a:gd name="T80" fmla="*/ 429 w 1735"/>
                <a:gd name="T81" fmla="*/ 230 h 1752"/>
                <a:gd name="T82" fmla="*/ 430 w 1735"/>
                <a:gd name="T83" fmla="*/ 215 h 1752"/>
                <a:gd name="T84" fmla="*/ 430 w 1735"/>
                <a:gd name="T85" fmla="*/ 200 h 1752"/>
                <a:gd name="T86" fmla="*/ 429 w 1735"/>
                <a:gd name="T87" fmla="*/ 186 h 1752"/>
                <a:gd name="T88" fmla="*/ 426 w 1735"/>
                <a:gd name="T89" fmla="*/ 171 h 1752"/>
                <a:gd name="T90" fmla="*/ 423 w 1735"/>
                <a:gd name="T91" fmla="*/ 157 h 1752"/>
                <a:gd name="T92" fmla="*/ 419 w 1735"/>
                <a:gd name="T93" fmla="*/ 143 h 1752"/>
                <a:gd name="T94" fmla="*/ 414 w 1735"/>
                <a:gd name="T95" fmla="*/ 129 h 1752"/>
                <a:gd name="T96" fmla="*/ 408 w 1735"/>
                <a:gd name="T97" fmla="*/ 115 h 1752"/>
                <a:gd name="T98" fmla="*/ 401 w 1735"/>
                <a:gd name="T99" fmla="*/ 102 h 1752"/>
                <a:gd name="T100" fmla="*/ 394 w 1735"/>
                <a:gd name="T101" fmla="*/ 90 h 1752"/>
                <a:gd name="T102" fmla="*/ 385 w 1735"/>
                <a:gd name="T103" fmla="*/ 78 h 1752"/>
                <a:gd name="T104" fmla="*/ 376 w 1735"/>
                <a:gd name="T105" fmla="*/ 66 h 1752"/>
                <a:gd name="T106" fmla="*/ 366 w 1735"/>
                <a:gd name="T107" fmla="*/ 56 h 1752"/>
                <a:gd name="T108" fmla="*/ 355 w 1735"/>
                <a:gd name="T109" fmla="*/ 45 h 1752"/>
                <a:gd name="T110" fmla="*/ 344 w 1735"/>
                <a:gd name="T111" fmla="*/ 36 h 1752"/>
                <a:gd name="T112" fmla="*/ 332 w 1735"/>
                <a:gd name="T113" fmla="*/ 27 h 1752"/>
                <a:gd name="T114" fmla="*/ 319 w 1735"/>
                <a:gd name="T115" fmla="*/ 20 h 1752"/>
                <a:gd name="T116" fmla="*/ 306 w 1735"/>
                <a:gd name="T117" fmla="*/ 13 h 1752"/>
                <a:gd name="T118" fmla="*/ 293 w 1735"/>
                <a:gd name="T119" fmla="*/ 7 h 1752"/>
                <a:gd name="T120" fmla="*/ 279 w 1735"/>
                <a:gd name="T121" fmla="*/ 1 h 175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35" h="1752">
                  <a:moveTo>
                    <a:pt x="0" y="1170"/>
                  </a:moveTo>
                  <a:lnTo>
                    <a:pt x="7" y="1188"/>
                  </a:lnTo>
                  <a:lnTo>
                    <a:pt x="15" y="1206"/>
                  </a:lnTo>
                  <a:lnTo>
                    <a:pt x="22" y="1225"/>
                  </a:lnTo>
                  <a:lnTo>
                    <a:pt x="31" y="1243"/>
                  </a:lnTo>
                  <a:lnTo>
                    <a:pt x="39" y="1260"/>
                  </a:lnTo>
                  <a:lnTo>
                    <a:pt x="49" y="1278"/>
                  </a:lnTo>
                  <a:lnTo>
                    <a:pt x="59" y="1295"/>
                  </a:lnTo>
                  <a:lnTo>
                    <a:pt x="68" y="1312"/>
                  </a:lnTo>
                  <a:lnTo>
                    <a:pt x="79" y="1329"/>
                  </a:lnTo>
                  <a:lnTo>
                    <a:pt x="89" y="1346"/>
                  </a:lnTo>
                  <a:lnTo>
                    <a:pt x="100" y="1363"/>
                  </a:lnTo>
                  <a:lnTo>
                    <a:pt x="112" y="1379"/>
                  </a:lnTo>
                  <a:lnTo>
                    <a:pt x="123" y="1394"/>
                  </a:lnTo>
                  <a:lnTo>
                    <a:pt x="136" y="1410"/>
                  </a:lnTo>
                  <a:lnTo>
                    <a:pt x="148" y="1426"/>
                  </a:lnTo>
                  <a:lnTo>
                    <a:pt x="160" y="1441"/>
                  </a:lnTo>
                  <a:lnTo>
                    <a:pt x="174" y="1456"/>
                  </a:lnTo>
                  <a:lnTo>
                    <a:pt x="187" y="1471"/>
                  </a:lnTo>
                  <a:lnTo>
                    <a:pt x="201" y="1485"/>
                  </a:lnTo>
                  <a:lnTo>
                    <a:pt x="216" y="1498"/>
                  </a:lnTo>
                  <a:lnTo>
                    <a:pt x="229" y="1512"/>
                  </a:lnTo>
                  <a:lnTo>
                    <a:pt x="244" y="1526"/>
                  </a:lnTo>
                  <a:lnTo>
                    <a:pt x="259" y="1539"/>
                  </a:lnTo>
                  <a:lnTo>
                    <a:pt x="274" y="1551"/>
                  </a:lnTo>
                  <a:lnTo>
                    <a:pt x="290" y="1564"/>
                  </a:lnTo>
                  <a:lnTo>
                    <a:pt x="306" y="1576"/>
                  </a:lnTo>
                  <a:lnTo>
                    <a:pt x="322" y="1588"/>
                  </a:lnTo>
                  <a:lnTo>
                    <a:pt x="339" y="1598"/>
                  </a:lnTo>
                  <a:lnTo>
                    <a:pt x="355" y="1610"/>
                  </a:lnTo>
                  <a:lnTo>
                    <a:pt x="372" y="1620"/>
                  </a:lnTo>
                  <a:lnTo>
                    <a:pt x="389" y="1630"/>
                  </a:lnTo>
                  <a:lnTo>
                    <a:pt x="406" y="1641"/>
                  </a:lnTo>
                  <a:lnTo>
                    <a:pt x="424" y="1649"/>
                  </a:lnTo>
                  <a:lnTo>
                    <a:pt x="441" y="1659"/>
                  </a:lnTo>
                  <a:lnTo>
                    <a:pt x="459" y="1667"/>
                  </a:lnTo>
                  <a:lnTo>
                    <a:pt x="477" y="1676"/>
                  </a:lnTo>
                  <a:lnTo>
                    <a:pt x="495" y="1683"/>
                  </a:lnTo>
                  <a:lnTo>
                    <a:pt x="514" y="1690"/>
                  </a:lnTo>
                  <a:lnTo>
                    <a:pt x="532" y="1698"/>
                  </a:lnTo>
                  <a:lnTo>
                    <a:pt x="551" y="1704"/>
                  </a:lnTo>
                  <a:lnTo>
                    <a:pt x="570" y="1711"/>
                  </a:lnTo>
                  <a:lnTo>
                    <a:pt x="589" y="1716"/>
                  </a:lnTo>
                  <a:lnTo>
                    <a:pt x="608" y="1721"/>
                  </a:lnTo>
                  <a:lnTo>
                    <a:pt x="627" y="1727"/>
                  </a:lnTo>
                  <a:lnTo>
                    <a:pt x="646" y="1731"/>
                  </a:lnTo>
                  <a:lnTo>
                    <a:pt x="665" y="1735"/>
                  </a:lnTo>
                  <a:lnTo>
                    <a:pt x="686" y="1738"/>
                  </a:lnTo>
                  <a:lnTo>
                    <a:pt x="705" y="1741"/>
                  </a:lnTo>
                  <a:lnTo>
                    <a:pt x="724" y="1745"/>
                  </a:lnTo>
                  <a:lnTo>
                    <a:pt x="744" y="1747"/>
                  </a:lnTo>
                  <a:lnTo>
                    <a:pt x="764" y="1749"/>
                  </a:lnTo>
                  <a:lnTo>
                    <a:pt x="783" y="1750"/>
                  </a:lnTo>
                  <a:lnTo>
                    <a:pt x="803" y="1751"/>
                  </a:lnTo>
                  <a:lnTo>
                    <a:pt x="824" y="1752"/>
                  </a:lnTo>
                  <a:lnTo>
                    <a:pt x="843" y="1752"/>
                  </a:lnTo>
                  <a:lnTo>
                    <a:pt x="863" y="1752"/>
                  </a:lnTo>
                  <a:lnTo>
                    <a:pt x="883" y="1751"/>
                  </a:lnTo>
                  <a:lnTo>
                    <a:pt x="902" y="1750"/>
                  </a:lnTo>
                  <a:lnTo>
                    <a:pt x="922" y="1748"/>
                  </a:lnTo>
                  <a:lnTo>
                    <a:pt x="942" y="1746"/>
                  </a:lnTo>
                  <a:lnTo>
                    <a:pt x="961" y="1743"/>
                  </a:lnTo>
                  <a:lnTo>
                    <a:pt x="982" y="1740"/>
                  </a:lnTo>
                  <a:lnTo>
                    <a:pt x="1001" y="1737"/>
                  </a:lnTo>
                  <a:lnTo>
                    <a:pt x="1020" y="1733"/>
                  </a:lnTo>
                  <a:lnTo>
                    <a:pt x="1040" y="1730"/>
                  </a:lnTo>
                  <a:lnTo>
                    <a:pt x="1059" y="1724"/>
                  </a:lnTo>
                  <a:lnTo>
                    <a:pt x="1078" y="1719"/>
                  </a:lnTo>
                  <a:lnTo>
                    <a:pt x="1097" y="1714"/>
                  </a:lnTo>
                  <a:lnTo>
                    <a:pt x="1116" y="1708"/>
                  </a:lnTo>
                  <a:lnTo>
                    <a:pt x="1134" y="1702"/>
                  </a:lnTo>
                  <a:lnTo>
                    <a:pt x="1154" y="1695"/>
                  </a:lnTo>
                  <a:lnTo>
                    <a:pt x="1172" y="1687"/>
                  </a:lnTo>
                  <a:lnTo>
                    <a:pt x="1191" y="1680"/>
                  </a:lnTo>
                  <a:lnTo>
                    <a:pt x="1209" y="1672"/>
                  </a:lnTo>
                  <a:lnTo>
                    <a:pt x="1227" y="1664"/>
                  </a:lnTo>
                  <a:lnTo>
                    <a:pt x="1244" y="1655"/>
                  </a:lnTo>
                  <a:lnTo>
                    <a:pt x="1262" y="1646"/>
                  </a:lnTo>
                  <a:lnTo>
                    <a:pt x="1279" y="1636"/>
                  </a:lnTo>
                  <a:lnTo>
                    <a:pt x="1297" y="1627"/>
                  </a:lnTo>
                  <a:lnTo>
                    <a:pt x="1314" y="1616"/>
                  </a:lnTo>
                  <a:lnTo>
                    <a:pt x="1330" y="1606"/>
                  </a:lnTo>
                  <a:lnTo>
                    <a:pt x="1347" y="1594"/>
                  </a:lnTo>
                  <a:lnTo>
                    <a:pt x="1363" y="1583"/>
                  </a:lnTo>
                  <a:lnTo>
                    <a:pt x="1378" y="1572"/>
                  </a:lnTo>
                  <a:lnTo>
                    <a:pt x="1394" y="1559"/>
                  </a:lnTo>
                  <a:lnTo>
                    <a:pt x="1410" y="1546"/>
                  </a:lnTo>
                  <a:lnTo>
                    <a:pt x="1425" y="1533"/>
                  </a:lnTo>
                  <a:lnTo>
                    <a:pt x="1440" y="1521"/>
                  </a:lnTo>
                  <a:lnTo>
                    <a:pt x="1455" y="1507"/>
                  </a:lnTo>
                  <a:lnTo>
                    <a:pt x="1469" y="1493"/>
                  </a:lnTo>
                  <a:lnTo>
                    <a:pt x="1482" y="1479"/>
                  </a:lnTo>
                  <a:lnTo>
                    <a:pt x="1496" y="1464"/>
                  </a:lnTo>
                  <a:lnTo>
                    <a:pt x="1510" y="1450"/>
                  </a:lnTo>
                  <a:lnTo>
                    <a:pt x="1523" y="1435"/>
                  </a:lnTo>
                  <a:lnTo>
                    <a:pt x="1535" y="1420"/>
                  </a:lnTo>
                  <a:lnTo>
                    <a:pt x="1547" y="1404"/>
                  </a:lnTo>
                  <a:lnTo>
                    <a:pt x="1560" y="1388"/>
                  </a:lnTo>
                  <a:lnTo>
                    <a:pt x="1572" y="1372"/>
                  </a:lnTo>
                  <a:lnTo>
                    <a:pt x="1582" y="1356"/>
                  </a:lnTo>
                  <a:lnTo>
                    <a:pt x="1593" y="1339"/>
                  </a:lnTo>
                  <a:lnTo>
                    <a:pt x="1603" y="1322"/>
                  </a:lnTo>
                  <a:lnTo>
                    <a:pt x="1614" y="1305"/>
                  </a:lnTo>
                  <a:lnTo>
                    <a:pt x="1624" y="1288"/>
                  </a:lnTo>
                  <a:lnTo>
                    <a:pt x="1633" y="1270"/>
                  </a:lnTo>
                  <a:lnTo>
                    <a:pt x="1642" y="1253"/>
                  </a:lnTo>
                  <a:lnTo>
                    <a:pt x="1651" y="1235"/>
                  </a:lnTo>
                  <a:lnTo>
                    <a:pt x="1659" y="1217"/>
                  </a:lnTo>
                  <a:lnTo>
                    <a:pt x="1667" y="1199"/>
                  </a:lnTo>
                  <a:lnTo>
                    <a:pt x="1674" y="1180"/>
                  </a:lnTo>
                  <a:lnTo>
                    <a:pt x="1681" y="1162"/>
                  </a:lnTo>
                  <a:lnTo>
                    <a:pt x="1687" y="1143"/>
                  </a:lnTo>
                  <a:lnTo>
                    <a:pt x="1694" y="1124"/>
                  </a:lnTo>
                  <a:lnTo>
                    <a:pt x="1700" y="1105"/>
                  </a:lnTo>
                  <a:lnTo>
                    <a:pt x="1705" y="1086"/>
                  </a:lnTo>
                  <a:lnTo>
                    <a:pt x="1710" y="1067"/>
                  </a:lnTo>
                  <a:lnTo>
                    <a:pt x="1714" y="1047"/>
                  </a:lnTo>
                  <a:lnTo>
                    <a:pt x="1718" y="1028"/>
                  </a:lnTo>
                  <a:lnTo>
                    <a:pt x="1722" y="1008"/>
                  </a:lnTo>
                  <a:lnTo>
                    <a:pt x="1725" y="989"/>
                  </a:lnTo>
                  <a:lnTo>
                    <a:pt x="1728" y="969"/>
                  </a:lnTo>
                  <a:lnTo>
                    <a:pt x="1730" y="950"/>
                  </a:lnTo>
                  <a:lnTo>
                    <a:pt x="1732" y="930"/>
                  </a:lnTo>
                  <a:lnTo>
                    <a:pt x="1734" y="911"/>
                  </a:lnTo>
                  <a:lnTo>
                    <a:pt x="1734" y="890"/>
                  </a:lnTo>
                  <a:lnTo>
                    <a:pt x="1735" y="870"/>
                  </a:lnTo>
                  <a:lnTo>
                    <a:pt x="1735" y="850"/>
                  </a:lnTo>
                  <a:lnTo>
                    <a:pt x="1735" y="831"/>
                  </a:lnTo>
                  <a:lnTo>
                    <a:pt x="1734" y="811"/>
                  </a:lnTo>
                  <a:lnTo>
                    <a:pt x="1733" y="791"/>
                  </a:lnTo>
                  <a:lnTo>
                    <a:pt x="1731" y="772"/>
                  </a:lnTo>
                  <a:lnTo>
                    <a:pt x="1729" y="751"/>
                  </a:lnTo>
                  <a:lnTo>
                    <a:pt x="1726" y="732"/>
                  </a:lnTo>
                  <a:lnTo>
                    <a:pt x="1723" y="712"/>
                  </a:lnTo>
                  <a:lnTo>
                    <a:pt x="1720" y="693"/>
                  </a:lnTo>
                  <a:lnTo>
                    <a:pt x="1717" y="673"/>
                  </a:lnTo>
                  <a:lnTo>
                    <a:pt x="1713" y="654"/>
                  </a:lnTo>
                  <a:lnTo>
                    <a:pt x="1707" y="635"/>
                  </a:lnTo>
                  <a:lnTo>
                    <a:pt x="1702" y="616"/>
                  </a:lnTo>
                  <a:lnTo>
                    <a:pt x="1697" y="597"/>
                  </a:lnTo>
                  <a:lnTo>
                    <a:pt x="1691" y="577"/>
                  </a:lnTo>
                  <a:lnTo>
                    <a:pt x="1685" y="558"/>
                  </a:lnTo>
                  <a:lnTo>
                    <a:pt x="1678" y="540"/>
                  </a:lnTo>
                  <a:lnTo>
                    <a:pt x="1670" y="521"/>
                  </a:lnTo>
                  <a:lnTo>
                    <a:pt x="1663" y="503"/>
                  </a:lnTo>
                  <a:lnTo>
                    <a:pt x="1655" y="485"/>
                  </a:lnTo>
                  <a:lnTo>
                    <a:pt x="1647" y="467"/>
                  </a:lnTo>
                  <a:lnTo>
                    <a:pt x="1638" y="449"/>
                  </a:lnTo>
                  <a:lnTo>
                    <a:pt x="1629" y="432"/>
                  </a:lnTo>
                  <a:lnTo>
                    <a:pt x="1619" y="414"/>
                  </a:lnTo>
                  <a:lnTo>
                    <a:pt x="1609" y="397"/>
                  </a:lnTo>
                  <a:lnTo>
                    <a:pt x="1599" y="380"/>
                  </a:lnTo>
                  <a:lnTo>
                    <a:pt x="1589" y="363"/>
                  </a:lnTo>
                  <a:lnTo>
                    <a:pt x="1577" y="347"/>
                  </a:lnTo>
                  <a:lnTo>
                    <a:pt x="1565" y="330"/>
                  </a:lnTo>
                  <a:lnTo>
                    <a:pt x="1554" y="314"/>
                  </a:lnTo>
                  <a:lnTo>
                    <a:pt x="1542" y="299"/>
                  </a:lnTo>
                  <a:lnTo>
                    <a:pt x="1529" y="284"/>
                  </a:lnTo>
                  <a:lnTo>
                    <a:pt x="1516" y="269"/>
                  </a:lnTo>
                  <a:lnTo>
                    <a:pt x="1504" y="254"/>
                  </a:lnTo>
                  <a:lnTo>
                    <a:pt x="1490" y="239"/>
                  </a:lnTo>
                  <a:lnTo>
                    <a:pt x="1476" y="225"/>
                  </a:lnTo>
                  <a:lnTo>
                    <a:pt x="1462" y="210"/>
                  </a:lnTo>
                  <a:lnTo>
                    <a:pt x="1447" y="198"/>
                  </a:lnTo>
                  <a:lnTo>
                    <a:pt x="1433" y="184"/>
                  </a:lnTo>
                  <a:lnTo>
                    <a:pt x="1418" y="171"/>
                  </a:lnTo>
                  <a:lnTo>
                    <a:pt x="1403" y="158"/>
                  </a:lnTo>
                  <a:lnTo>
                    <a:pt x="1387" y="146"/>
                  </a:lnTo>
                  <a:lnTo>
                    <a:pt x="1371" y="134"/>
                  </a:lnTo>
                  <a:lnTo>
                    <a:pt x="1355" y="122"/>
                  </a:lnTo>
                  <a:lnTo>
                    <a:pt x="1339" y="111"/>
                  </a:lnTo>
                  <a:lnTo>
                    <a:pt x="1322" y="100"/>
                  </a:lnTo>
                  <a:lnTo>
                    <a:pt x="1305" y="89"/>
                  </a:lnTo>
                  <a:lnTo>
                    <a:pt x="1288" y="80"/>
                  </a:lnTo>
                  <a:lnTo>
                    <a:pt x="1271" y="70"/>
                  </a:lnTo>
                  <a:lnTo>
                    <a:pt x="1253" y="61"/>
                  </a:lnTo>
                  <a:lnTo>
                    <a:pt x="1236" y="51"/>
                  </a:lnTo>
                  <a:lnTo>
                    <a:pt x="1218" y="43"/>
                  </a:lnTo>
                  <a:lnTo>
                    <a:pt x="1200" y="34"/>
                  </a:lnTo>
                  <a:lnTo>
                    <a:pt x="1182" y="27"/>
                  </a:lnTo>
                  <a:lnTo>
                    <a:pt x="1163" y="19"/>
                  </a:lnTo>
                  <a:lnTo>
                    <a:pt x="1145" y="13"/>
                  </a:lnTo>
                  <a:lnTo>
                    <a:pt x="1126" y="6"/>
                  </a:lnTo>
                  <a:lnTo>
                    <a:pt x="110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60" name="Line 285"/>
            <p:cNvSpPr>
              <a:spLocks noChangeShapeType="1"/>
            </p:cNvSpPr>
            <p:nvPr/>
          </p:nvSpPr>
          <p:spPr bwMode="auto">
            <a:xfrm>
              <a:off x="374" y="2333"/>
              <a:ext cx="7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61" name="Line 286"/>
            <p:cNvSpPr>
              <a:spLocks noChangeShapeType="1"/>
            </p:cNvSpPr>
            <p:nvPr/>
          </p:nvSpPr>
          <p:spPr bwMode="auto">
            <a:xfrm>
              <a:off x="449" y="2333"/>
              <a:ext cx="0" cy="1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62" name="Line 287"/>
            <p:cNvSpPr>
              <a:spLocks noChangeShapeType="1"/>
            </p:cNvSpPr>
            <p:nvPr/>
          </p:nvSpPr>
          <p:spPr bwMode="auto">
            <a:xfrm flipH="1">
              <a:off x="374" y="2489"/>
              <a:ext cx="7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63" name="Line 288"/>
            <p:cNvSpPr>
              <a:spLocks noChangeShapeType="1"/>
            </p:cNvSpPr>
            <p:nvPr/>
          </p:nvSpPr>
          <p:spPr bwMode="auto">
            <a:xfrm flipV="1">
              <a:off x="582" y="2200"/>
              <a:ext cx="68" cy="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64" name="Line 289"/>
            <p:cNvSpPr>
              <a:spLocks noChangeShapeType="1"/>
            </p:cNvSpPr>
            <p:nvPr/>
          </p:nvSpPr>
          <p:spPr bwMode="auto">
            <a:xfrm flipH="1" flipV="1">
              <a:off x="516" y="2200"/>
              <a:ext cx="66" cy="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65" name="Freeform 290"/>
            <p:cNvSpPr>
              <a:spLocks/>
            </p:cNvSpPr>
            <p:nvPr/>
          </p:nvSpPr>
          <p:spPr bwMode="auto">
            <a:xfrm>
              <a:off x="374" y="2200"/>
              <a:ext cx="142" cy="133"/>
            </a:xfrm>
            <a:custGeom>
              <a:avLst/>
              <a:gdLst>
                <a:gd name="T0" fmla="*/ 142 w 571"/>
                <a:gd name="T1" fmla="*/ 0 h 541"/>
                <a:gd name="T2" fmla="*/ 137 w 571"/>
                <a:gd name="T3" fmla="*/ 1 h 541"/>
                <a:gd name="T4" fmla="*/ 133 w 571"/>
                <a:gd name="T5" fmla="*/ 3 h 541"/>
                <a:gd name="T6" fmla="*/ 128 w 571"/>
                <a:gd name="T7" fmla="*/ 5 h 541"/>
                <a:gd name="T8" fmla="*/ 124 w 571"/>
                <a:gd name="T9" fmla="*/ 7 h 541"/>
                <a:gd name="T10" fmla="*/ 119 w 571"/>
                <a:gd name="T11" fmla="*/ 8 h 541"/>
                <a:gd name="T12" fmla="*/ 114 w 571"/>
                <a:gd name="T13" fmla="*/ 11 h 541"/>
                <a:gd name="T14" fmla="*/ 110 w 571"/>
                <a:gd name="T15" fmla="*/ 13 h 541"/>
                <a:gd name="T16" fmla="*/ 106 w 571"/>
                <a:gd name="T17" fmla="*/ 15 h 541"/>
                <a:gd name="T18" fmla="*/ 101 w 571"/>
                <a:gd name="T19" fmla="*/ 17 h 541"/>
                <a:gd name="T20" fmla="*/ 97 w 571"/>
                <a:gd name="T21" fmla="*/ 20 h 541"/>
                <a:gd name="T22" fmla="*/ 93 w 571"/>
                <a:gd name="T23" fmla="*/ 22 h 541"/>
                <a:gd name="T24" fmla="*/ 89 w 571"/>
                <a:gd name="T25" fmla="*/ 25 h 541"/>
                <a:gd name="T26" fmla="*/ 84 w 571"/>
                <a:gd name="T27" fmla="*/ 28 h 541"/>
                <a:gd name="T28" fmla="*/ 80 w 571"/>
                <a:gd name="T29" fmla="*/ 30 h 541"/>
                <a:gd name="T30" fmla="*/ 76 w 571"/>
                <a:gd name="T31" fmla="*/ 33 h 541"/>
                <a:gd name="T32" fmla="*/ 72 w 571"/>
                <a:gd name="T33" fmla="*/ 36 h 541"/>
                <a:gd name="T34" fmla="*/ 68 w 571"/>
                <a:gd name="T35" fmla="*/ 39 h 541"/>
                <a:gd name="T36" fmla="*/ 65 w 571"/>
                <a:gd name="T37" fmla="*/ 42 h 541"/>
                <a:gd name="T38" fmla="*/ 61 w 571"/>
                <a:gd name="T39" fmla="*/ 45 h 541"/>
                <a:gd name="T40" fmla="*/ 57 w 571"/>
                <a:gd name="T41" fmla="*/ 49 h 541"/>
                <a:gd name="T42" fmla="*/ 54 w 571"/>
                <a:gd name="T43" fmla="*/ 52 h 541"/>
                <a:gd name="T44" fmla="*/ 50 w 571"/>
                <a:gd name="T45" fmla="*/ 55 h 541"/>
                <a:gd name="T46" fmla="*/ 47 w 571"/>
                <a:gd name="T47" fmla="*/ 59 h 541"/>
                <a:gd name="T48" fmla="*/ 43 w 571"/>
                <a:gd name="T49" fmla="*/ 62 h 541"/>
                <a:gd name="T50" fmla="*/ 40 w 571"/>
                <a:gd name="T51" fmla="*/ 66 h 541"/>
                <a:gd name="T52" fmla="*/ 37 w 571"/>
                <a:gd name="T53" fmla="*/ 70 h 541"/>
                <a:gd name="T54" fmla="*/ 34 w 571"/>
                <a:gd name="T55" fmla="*/ 74 h 541"/>
                <a:gd name="T56" fmla="*/ 31 w 571"/>
                <a:gd name="T57" fmla="*/ 77 h 541"/>
                <a:gd name="T58" fmla="*/ 28 w 571"/>
                <a:gd name="T59" fmla="*/ 81 h 541"/>
                <a:gd name="T60" fmla="*/ 25 w 571"/>
                <a:gd name="T61" fmla="*/ 86 h 541"/>
                <a:gd name="T62" fmla="*/ 22 w 571"/>
                <a:gd name="T63" fmla="*/ 89 h 541"/>
                <a:gd name="T64" fmla="*/ 20 w 571"/>
                <a:gd name="T65" fmla="*/ 94 h 541"/>
                <a:gd name="T66" fmla="*/ 17 w 571"/>
                <a:gd name="T67" fmla="*/ 98 h 541"/>
                <a:gd name="T68" fmla="*/ 15 w 571"/>
                <a:gd name="T69" fmla="*/ 102 h 541"/>
                <a:gd name="T70" fmla="*/ 12 w 571"/>
                <a:gd name="T71" fmla="*/ 106 h 541"/>
                <a:gd name="T72" fmla="*/ 10 w 571"/>
                <a:gd name="T73" fmla="*/ 111 h 541"/>
                <a:gd name="T74" fmla="*/ 8 w 571"/>
                <a:gd name="T75" fmla="*/ 115 h 541"/>
                <a:gd name="T76" fmla="*/ 5 w 571"/>
                <a:gd name="T77" fmla="*/ 119 h 541"/>
                <a:gd name="T78" fmla="*/ 4 w 571"/>
                <a:gd name="T79" fmla="*/ 124 h 541"/>
                <a:gd name="T80" fmla="*/ 2 w 571"/>
                <a:gd name="T81" fmla="*/ 129 h 541"/>
                <a:gd name="T82" fmla="*/ 0 w 571"/>
                <a:gd name="T83" fmla="*/ 133 h 54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71" h="541">
                  <a:moveTo>
                    <a:pt x="571" y="0"/>
                  </a:moveTo>
                  <a:lnTo>
                    <a:pt x="552" y="6"/>
                  </a:lnTo>
                  <a:lnTo>
                    <a:pt x="534" y="13"/>
                  </a:lnTo>
                  <a:lnTo>
                    <a:pt x="515" y="19"/>
                  </a:lnTo>
                  <a:lnTo>
                    <a:pt x="497" y="27"/>
                  </a:lnTo>
                  <a:lnTo>
                    <a:pt x="478" y="34"/>
                  </a:lnTo>
                  <a:lnTo>
                    <a:pt x="460" y="43"/>
                  </a:lnTo>
                  <a:lnTo>
                    <a:pt x="443" y="51"/>
                  </a:lnTo>
                  <a:lnTo>
                    <a:pt x="425" y="61"/>
                  </a:lnTo>
                  <a:lnTo>
                    <a:pt x="407" y="70"/>
                  </a:lnTo>
                  <a:lnTo>
                    <a:pt x="390" y="80"/>
                  </a:lnTo>
                  <a:lnTo>
                    <a:pt x="373" y="90"/>
                  </a:lnTo>
                  <a:lnTo>
                    <a:pt x="356" y="100"/>
                  </a:lnTo>
                  <a:lnTo>
                    <a:pt x="339" y="112"/>
                  </a:lnTo>
                  <a:lnTo>
                    <a:pt x="323" y="122"/>
                  </a:lnTo>
                  <a:lnTo>
                    <a:pt x="307" y="134"/>
                  </a:lnTo>
                  <a:lnTo>
                    <a:pt x="291" y="147"/>
                  </a:lnTo>
                  <a:lnTo>
                    <a:pt x="275" y="158"/>
                  </a:lnTo>
                  <a:lnTo>
                    <a:pt x="260" y="171"/>
                  </a:lnTo>
                  <a:lnTo>
                    <a:pt x="245" y="185"/>
                  </a:lnTo>
                  <a:lnTo>
                    <a:pt x="230" y="198"/>
                  </a:lnTo>
                  <a:lnTo>
                    <a:pt x="216" y="211"/>
                  </a:lnTo>
                  <a:lnTo>
                    <a:pt x="202" y="225"/>
                  </a:lnTo>
                  <a:lnTo>
                    <a:pt x="188" y="240"/>
                  </a:lnTo>
                  <a:lnTo>
                    <a:pt x="174" y="254"/>
                  </a:lnTo>
                  <a:lnTo>
                    <a:pt x="161" y="269"/>
                  </a:lnTo>
                  <a:lnTo>
                    <a:pt x="149" y="285"/>
                  </a:lnTo>
                  <a:lnTo>
                    <a:pt x="136" y="299"/>
                  </a:lnTo>
                  <a:lnTo>
                    <a:pt x="123" y="315"/>
                  </a:lnTo>
                  <a:lnTo>
                    <a:pt x="112" y="331"/>
                  </a:lnTo>
                  <a:lnTo>
                    <a:pt x="101" y="348"/>
                  </a:lnTo>
                  <a:lnTo>
                    <a:pt x="89" y="364"/>
                  </a:lnTo>
                  <a:lnTo>
                    <a:pt x="79" y="381"/>
                  </a:lnTo>
                  <a:lnTo>
                    <a:pt x="68" y="398"/>
                  </a:lnTo>
                  <a:lnTo>
                    <a:pt x="59" y="415"/>
                  </a:lnTo>
                  <a:lnTo>
                    <a:pt x="49" y="433"/>
                  </a:lnTo>
                  <a:lnTo>
                    <a:pt x="39" y="450"/>
                  </a:lnTo>
                  <a:lnTo>
                    <a:pt x="31" y="468"/>
                  </a:lnTo>
                  <a:lnTo>
                    <a:pt x="22" y="486"/>
                  </a:lnTo>
                  <a:lnTo>
                    <a:pt x="15" y="504"/>
                  </a:lnTo>
                  <a:lnTo>
                    <a:pt x="7" y="523"/>
                  </a:lnTo>
                  <a:lnTo>
                    <a:pt x="0" y="54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66" name="Line 291"/>
            <p:cNvSpPr>
              <a:spLocks noChangeShapeType="1"/>
            </p:cNvSpPr>
            <p:nvPr/>
          </p:nvSpPr>
          <p:spPr bwMode="auto">
            <a:xfrm flipV="1">
              <a:off x="379" y="2207"/>
              <a:ext cx="116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67" name="Freeform 292"/>
            <p:cNvSpPr>
              <a:spLocks/>
            </p:cNvSpPr>
            <p:nvPr/>
          </p:nvSpPr>
          <p:spPr bwMode="auto">
            <a:xfrm>
              <a:off x="449" y="2217"/>
              <a:ext cx="169" cy="170"/>
            </a:xfrm>
            <a:custGeom>
              <a:avLst/>
              <a:gdLst>
                <a:gd name="T0" fmla="*/ 0 w 685"/>
                <a:gd name="T1" fmla="*/ 170 h 686"/>
                <a:gd name="T2" fmla="*/ 133 w 685"/>
                <a:gd name="T3" fmla="*/ 36 h 686"/>
                <a:gd name="T4" fmla="*/ 169 w 685"/>
                <a:gd name="T5" fmla="*/ 0 h 6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5" h="686">
                  <a:moveTo>
                    <a:pt x="0" y="686"/>
                  </a:moveTo>
                  <a:lnTo>
                    <a:pt x="539" y="146"/>
                  </a:lnTo>
                  <a:lnTo>
                    <a:pt x="68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68" name="Line 293"/>
            <p:cNvSpPr>
              <a:spLocks noChangeShapeType="1"/>
            </p:cNvSpPr>
            <p:nvPr/>
          </p:nvSpPr>
          <p:spPr bwMode="auto">
            <a:xfrm flipV="1">
              <a:off x="414" y="2411"/>
              <a:ext cx="144" cy="1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69" name="Freeform 294"/>
            <p:cNvSpPr>
              <a:spLocks/>
            </p:cNvSpPr>
            <p:nvPr/>
          </p:nvSpPr>
          <p:spPr bwMode="auto">
            <a:xfrm>
              <a:off x="558" y="2241"/>
              <a:ext cx="168" cy="170"/>
            </a:xfrm>
            <a:custGeom>
              <a:avLst/>
              <a:gdLst>
                <a:gd name="T0" fmla="*/ 168 w 683"/>
                <a:gd name="T1" fmla="*/ 0 h 683"/>
                <a:gd name="T2" fmla="*/ 25 w 683"/>
                <a:gd name="T3" fmla="*/ 145 h 683"/>
                <a:gd name="T4" fmla="*/ 0 w 683"/>
                <a:gd name="T5" fmla="*/ 170 h 6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3" h="683">
                  <a:moveTo>
                    <a:pt x="683" y="0"/>
                  </a:moveTo>
                  <a:lnTo>
                    <a:pt x="102" y="581"/>
                  </a:lnTo>
                  <a:lnTo>
                    <a:pt x="0" y="68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70" name="Line 295"/>
            <p:cNvSpPr>
              <a:spLocks noChangeShapeType="1"/>
            </p:cNvSpPr>
            <p:nvPr/>
          </p:nvSpPr>
          <p:spPr bwMode="auto">
            <a:xfrm flipV="1">
              <a:off x="488" y="2519"/>
              <a:ext cx="94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71" name="Freeform 296"/>
            <p:cNvSpPr>
              <a:spLocks/>
            </p:cNvSpPr>
            <p:nvPr/>
          </p:nvSpPr>
          <p:spPr bwMode="auto">
            <a:xfrm>
              <a:off x="582" y="2318"/>
              <a:ext cx="201" cy="201"/>
            </a:xfrm>
            <a:custGeom>
              <a:avLst/>
              <a:gdLst>
                <a:gd name="T0" fmla="*/ 201 w 812"/>
                <a:gd name="T1" fmla="*/ 0 h 812"/>
                <a:gd name="T2" fmla="*/ 107 w 812"/>
                <a:gd name="T3" fmla="*/ 94 h 812"/>
                <a:gd name="T4" fmla="*/ 0 w 812"/>
                <a:gd name="T5" fmla="*/ 201 h 8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2" h="812">
                  <a:moveTo>
                    <a:pt x="812" y="0"/>
                  </a:moveTo>
                  <a:lnTo>
                    <a:pt x="434" y="378"/>
                  </a:lnTo>
                  <a:lnTo>
                    <a:pt x="0" y="81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72" name="Line 297"/>
            <p:cNvSpPr>
              <a:spLocks noChangeShapeType="1"/>
            </p:cNvSpPr>
            <p:nvPr/>
          </p:nvSpPr>
          <p:spPr bwMode="auto">
            <a:xfrm flipV="1">
              <a:off x="601" y="2430"/>
              <a:ext cx="203" cy="2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50826" name="Group 298"/>
          <p:cNvGrpSpPr>
            <a:grpSpLocks/>
          </p:cNvGrpSpPr>
          <p:nvPr/>
        </p:nvGrpSpPr>
        <p:grpSpPr bwMode="auto">
          <a:xfrm>
            <a:off x="7108825" y="3151188"/>
            <a:ext cx="1444625" cy="1366837"/>
            <a:chOff x="4478" y="1985"/>
            <a:chExt cx="910" cy="861"/>
          </a:xfrm>
        </p:grpSpPr>
        <p:sp>
          <p:nvSpPr>
            <p:cNvPr id="53325" name="Line 299"/>
            <p:cNvSpPr>
              <a:spLocks noChangeShapeType="1"/>
            </p:cNvSpPr>
            <p:nvPr/>
          </p:nvSpPr>
          <p:spPr bwMode="auto">
            <a:xfrm>
              <a:off x="4566" y="2323"/>
              <a:ext cx="71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53326" name="Group 300"/>
            <p:cNvGrpSpPr>
              <a:grpSpLocks/>
            </p:cNvGrpSpPr>
            <p:nvPr/>
          </p:nvGrpSpPr>
          <p:grpSpPr bwMode="auto">
            <a:xfrm>
              <a:off x="4478" y="1985"/>
              <a:ext cx="910" cy="861"/>
              <a:chOff x="4478" y="1985"/>
              <a:chExt cx="910" cy="861"/>
            </a:xfrm>
          </p:grpSpPr>
          <p:sp>
            <p:nvSpPr>
              <p:cNvPr id="53327" name="Line 301"/>
              <p:cNvSpPr>
                <a:spLocks noChangeShapeType="1"/>
              </p:cNvSpPr>
              <p:nvPr/>
            </p:nvSpPr>
            <p:spPr bwMode="auto">
              <a:xfrm>
                <a:off x="4566" y="2500"/>
                <a:ext cx="71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328" name="Line 302"/>
              <p:cNvSpPr>
                <a:spLocks noChangeShapeType="1"/>
              </p:cNvSpPr>
              <p:nvPr/>
            </p:nvSpPr>
            <p:spPr bwMode="auto">
              <a:xfrm flipH="1">
                <a:off x="5215" y="2411"/>
                <a:ext cx="17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329" name="Line 303"/>
              <p:cNvSpPr>
                <a:spLocks noChangeShapeType="1"/>
              </p:cNvSpPr>
              <p:nvPr/>
            </p:nvSpPr>
            <p:spPr bwMode="auto">
              <a:xfrm flipH="1">
                <a:off x="5159" y="2411"/>
                <a:ext cx="2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330" name="Line 304"/>
              <p:cNvSpPr>
                <a:spLocks noChangeShapeType="1"/>
              </p:cNvSpPr>
              <p:nvPr/>
            </p:nvSpPr>
            <p:spPr bwMode="auto">
              <a:xfrm flipH="1">
                <a:off x="4975" y="2411"/>
                <a:ext cx="15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331" name="Line 305"/>
              <p:cNvSpPr>
                <a:spLocks noChangeShapeType="1"/>
              </p:cNvSpPr>
              <p:nvPr/>
            </p:nvSpPr>
            <p:spPr bwMode="auto">
              <a:xfrm flipH="1">
                <a:off x="4920" y="2411"/>
                <a:ext cx="2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332" name="Line 306"/>
              <p:cNvSpPr>
                <a:spLocks noChangeShapeType="1"/>
              </p:cNvSpPr>
              <p:nvPr/>
            </p:nvSpPr>
            <p:spPr bwMode="auto">
              <a:xfrm flipH="1">
                <a:off x="4736" y="2411"/>
                <a:ext cx="15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333" name="Line 307"/>
              <p:cNvSpPr>
                <a:spLocks noChangeShapeType="1"/>
              </p:cNvSpPr>
              <p:nvPr/>
            </p:nvSpPr>
            <p:spPr bwMode="auto">
              <a:xfrm flipH="1">
                <a:off x="4681" y="2411"/>
                <a:ext cx="2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334" name="Line 308"/>
              <p:cNvSpPr>
                <a:spLocks noChangeShapeType="1"/>
              </p:cNvSpPr>
              <p:nvPr/>
            </p:nvSpPr>
            <p:spPr bwMode="auto">
              <a:xfrm flipH="1">
                <a:off x="4478" y="2411"/>
                <a:ext cx="17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335" name="Line 309"/>
              <p:cNvSpPr>
                <a:spLocks noChangeShapeType="1"/>
              </p:cNvSpPr>
              <p:nvPr/>
            </p:nvSpPr>
            <p:spPr bwMode="auto">
              <a:xfrm>
                <a:off x="4925" y="1985"/>
                <a:ext cx="0" cy="28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336" name="Line 310"/>
              <p:cNvSpPr>
                <a:spLocks noChangeShapeType="1"/>
              </p:cNvSpPr>
              <p:nvPr/>
            </p:nvSpPr>
            <p:spPr bwMode="auto">
              <a:xfrm>
                <a:off x="4925" y="2373"/>
                <a:ext cx="0" cy="8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337" name="Line 311"/>
              <p:cNvSpPr>
                <a:spLocks noChangeShapeType="1"/>
              </p:cNvSpPr>
              <p:nvPr/>
            </p:nvSpPr>
            <p:spPr bwMode="auto">
              <a:xfrm>
                <a:off x="4925" y="2565"/>
                <a:ext cx="0" cy="28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338" name="Line 312"/>
              <p:cNvSpPr>
                <a:spLocks noChangeShapeType="1"/>
              </p:cNvSpPr>
              <p:nvPr/>
            </p:nvSpPr>
            <p:spPr bwMode="auto">
              <a:xfrm flipV="1">
                <a:off x="4623" y="2109"/>
                <a:ext cx="89" cy="8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339" name="Line 313"/>
              <p:cNvSpPr>
                <a:spLocks noChangeShapeType="1"/>
              </p:cNvSpPr>
              <p:nvPr/>
            </p:nvSpPr>
            <p:spPr bwMode="auto">
              <a:xfrm flipV="1">
                <a:off x="4632" y="2042"/>
                <a:ext cx="281" cy="28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340" name="Line 314"/>
              <p:cNvSpPr>
                <a:spLocks noChangeShapeType="1"/>
              </p:cNvSpPr>
              <p:nvPr/>
            </p:nvSpPr>
            <p:spPr bwMode="auto">
              <a:xfrm flipV="1">
                <a:off x="4571" y="2500"/>
                <a:ext cx="16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341" name="Freeform 315"/>
              <p:cNvSpPr>
                <a:spLocks/>
              </p:cNvSpPr>
              <p:nvPr/>
            </p:nvSpPr>
            <p:spPr bwMode="auto">
              <a:xfrm>
                <a:off x="4764" y="2056"/>
                <a:ext cx="267" cy="267"/>
              </a:xfrm>
              <a:custGeom>
                <a:avLst/>
                <a:gdLst>
                  <a:gd name="T0" fmla="*/ 267 w 1074"/>
                  <a:gd name="T1" fmla="*/ 0 h 1075"/>
                  <a:gd name="T2" fmla="*/ 162 w 1074"/>
                  <a:gd name="T3" fmla="*/ 105 h 1075"/>
                  <a:gd name="T4" fmla="*/ 0 w 1074"/>
                  <a:gd name="T5" fmla="*/ 267 h 10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4" h="1075">
                    <a:moveTo>
                      <a:pt x="1074" y="0"/>
                    </a:moveTo>
                    <a:lnTo>
                      <a:pt x="651" y="424"/>
                    </a:lnTo>
                    <a:lnTo>
                      <a:pt x="0" y="107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342" name="Line 316"/>
              <p:cNvSpPr>
                <a:spLocks noChangeShapeType="1"/>
              </p:cNvSpPr>
              <p:nvPr/>
            </p:nvSpPr>
            <p:spPr bwMode="auto">
              <a:xfrm flipV="1">
                <a:off x="4611" y="2500"/>
                <a:ext cx="108" cy="1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343" name="Freeform 317"/>
              <p:cNvSpPr>
                <a:spLocks/>
              </p:cNvSpPr>
              <p:nvPr/>
            </p:nvSpPr>
            <p:spPr bwMode="auto">
              <a:xfrm>
                <a:off x="4897" y="2097"/>
                <a:ext cx="224" cy="226"/>
              </a:xfrm>
              <a:custGeom>
                <a:avLst/>
                <a:gdLst>
                  <a:gd name="T0" fmla="*/ 224 w 907"/>
                  <a:gd name="T1" fmla="*/ 0 h 907"/>
                  <a:gd name="T2" fmla="*/ 28 w 907"/>
                  <a:gd name="T3" fmla="*/ 198 h 907"/>
                  <a:gd name="T4" fmla="*/ 0 w 907"/>
                  <a:gd name="T5" fmla="*/ 226 h 9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7" h="907">
                    <a:moveTo>
                      <a:pt x="907" y="0"/>
                    </a:moveTo>
                    <a:lnTo>
                      <a:pt x="114" y="793"/>
                    </a:lnTo>
                    <a:lnTo>
                      <a:pt x="0" y="90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344" name="Line 318"/>
              <p:cNvSpPr>
                <a:spLocks noChangeShapeType="1"/>
              </p:cNvSpPr>
              <p:nvPr/>
            </p:nvSpPr>
            <p:spPr bwMode="auto">
              <a:xfrm flipV="1">
                <a:off x="4672" y="2500"/>
                <a:ext cx="180" cy="18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345" name="Line 319"/>
              <p:cNvSpPr>
                <a:spLocks noChangeShapeType="1"/>
              </p:cNvSpPr>
              <p:nvPr/>
            </p:nvSpPr>
            <p:spPr bwMode="auto">
              <a:xfrm flipV="1">
                <a:off x="5029" y="2158"/>
                <a:ext cx="165" cy="16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346" name="Line 320"/>
              <p:cNvSpPr>
                <a:spLocks noChangeShapeType="1"/>
              </p:cNvSpPr>
              <p:nvPr/>
            </p:nvSpPr>
            <p:spPr bwMode="auto">
              <a:xfrm flipV="1">
                <a:off x="4748" y="2560"/>
                <a:ext cx="177" cy="17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347" name="Line 321"/>
              <p:cNvSpPr>
                <a:spLocks noChangeShapeType="1"/>
              </p:cNvSpPr>
              <p:nvPr/>
            </p:nvSpPr>
            <p:spPr bwMode="auto">
              <a:xfrm flipV="1">
                <a:off x="5163" y="2234"/>
                <a:ext cx="88" cy="8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348" name="Line 322"/>
              <p:cNvSpPr>
                <a:spLocks noChangeShapeType="1"/>
              </p:cNvSpPr>
              <p:nvPr/>
            </p:nvSpPr>
            <p:spPr bwMode="auto">
              <a:xfrm flipV="1">
                <a:off x="4925" y="2500"/>
                <a:ext cx="61" cy="6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349" name="Freeform 323"/>
              <p:cNvSpPr>
                <a:spLocks/>
              </p:cNvSpPr>
              <p:nvPr/>
            </p:nvSpPr>
            <p:spPr bwMode="auto">
              <a:xfrm>
                <a:off x="4845" y="2500"/>
                <a:ext cx="273" cy="272"/>
              </a:xfrm>
              <a:custGeom>
                <a:avLst/>
                <a:gdLst>
                  <a:gd name="T0" fmla="*/ 0 w 1101"/>
                  <a:gd name="T1" fmla="*/ 272 h 1100"/>
                  <a:gd name="T2" fmla="*/ 80 w 1101"/>
                  <a:gd name="T3" fmla="*/ 193 h 1100"/>
                  <a:gd name="T4" fmla="*/ 273 w 1101"/>
                  <a:gd name="T5" fmla="*/ 0 h 1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1" h="1100">
                    <a:moveTo>
                      <a:pt x="0" y="1100"/>
                    </a:moveTo>
                    <a:lnTo>
                      <a:pt x="322" y="779"/>
                    </a:lnTo>
                    <a:lnTo>
                      <a:pt x="1101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350" name="Line 324"/>
              <p:cNvSpPr>
                <a:spLocks noChangeShapeType="1"/>
              </p:cNvSpPr>
              <p:nvPr/>
            </p:nvSpPr>
            <p:spPr bwMode="auto">
              <a:xfrm flipV="1">
                <a:off x="4974" y="2500"/>
                <a:ext cx="277" cy="27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351" name="Freeform 325"/>
              <p:cNvSpPr>
                <a:spLocks/>
              </p:cNvSpPr>
              <p:nvPr/>
            </p:nvSpPr>
            <p:spPr bwMode="auto">
              <a:xfrm>
                <a:off x="4566" y="2042"/>
                <a:ext cx="718" cy="281"/>
              </a:xfrm>
              <a:custGeom>
                <a:avLst/>
                <a:gdLst>
                  <a:gd name="T0" fmla="*/ 715 w 2899"/>
                  <a:gd name="T1" fmla="*/ 268 h 1135"/>
                  <a:gd name="T2" fmla="*/ 709 w 2899"/>
                  <a:gd name="T3" fmla="*/ 251 h 1135"/>
                  <a:gd name="T4" fmla="*/ 703 w 2899"/>
                  <a:gd name="T5" fmla="*/ 234 h 1135"/>
                  <a:gd name="T6" fmla="*/ 696 w 2899"/>
                  <a:gd name="T7" fmla="*/ 218 h 1135"/>
                  <a:gd name="T8" fmla="*/ 689 w 2899"/>
                  <a:gd name="T9" fmla="*/ 202 h 1135"/>
                  <a:gd name="T10" fmla="*/ 680 w 2899"/>
                  <a:gd name="T11" fmla="*/ 187 h 1135"/>
                  <a:gd name="T12" fmla="*/ 671 w 2899"/>
                  <a:gd name="T13" fmla="*/ 171 h 1135"/>
                  <a:gd name="T14" fmla="*/ 662 w 2899"/>
                  <a:gd name="T15" fmla="*/ 157 h 1135"/>
                  <a:gd name="T16" fmla="*/ 651 w 2899"/>
                  <a:gd name="T17" fmla="*/ 143 h 1135"/>
                  <a:gd name="T18" fmla="*/ 640 w 2899"/>
                  <a:gd name="T19" fmla="*/ 129 h 1135"/>
                  <a:gd name="T20" fmla="*/ 628 w 2899"/>
                  <a:gd name="T21" fmla="*/ 116 h 1135"/>
                  <a:gd name="T22" fmla="*/ 615 w 2899"/>
                  <a:gd name="T23" fmla="*/ 103 h 1135"/>
                  <a:gd name="T24" fmla="*/ 602 w 2899"/>
                  <a:gd name="T25" fmla="*/ 91 h 1135"/>
                  <a:gd name="T26" fmla="*/ 589 w 2899"/>
                  <a:gd name="T27" fmla="*/ 80 h 1135"/>
                  <a:gd name="T28" fmla="*/ 575 w 2899"/>
                  <a:gd name="T29" fmla="*/ 69 h 1135"/>
                  <a:gd name="T30" fmla="*/ 560 w 2899"/>
                  <a:gd name="T31" fmla="*/ 59 h 1135"/>
                  <a:gd name="T32" fmla="*/ 545 w 2899"/>
                  <a:gd name="T33" fmla="*/ 50 h 1135"/>
                  <a:gd name="T34" fmla="*/ 529 w 2899"/>
                  <a:gd name="T35" fmla="*/ 41 h 1135"/>
                  <a:gd name="T36" fmla="*/ 514 w 2899"/>
                  <a:gd name="T37" fmla="*/ 33 h 1135"/>
                  <a:gd name="T38" fmla="*/ 497 w 2899"/>
                  <a:gd name="T39" fmla="*/ 27 h 1135"/>
                  <a:gd name="T40" fmla="*/ 481 w 2899"/>
                  <a:gd name="T41" fmla="*/ 20 h 1135"/>
                  <a:gd name="T42" fmla="*/ 464 w 2899"/>
                  <a:gd name="T43" fmla="*/ 15 h 1135"/>
                  <a:gd name="T44" fmla="*/ 447 w 2899"/>
                  <a:gd name="T45" fmla="*/ 10 h 1135"/>
                  <a:gd name="T46" fmla="*/ 429 w 2899"/>
                  <a:gd name="T47" fmla="*/ 6 h 1135"/>
                  <a:gd name="T48" fmla="*/ 412 w 2899"/>
                  <a:gd name="T49" fmla="*/ 3 h 1135"/>
                  <a:gd name="T50" fmla="*/ 395 w 2899"/>
                  <a:gd name="T51" fmla="*/ 1 h 1135"/>
                  <a:gd name="T52" fmla="*/ 377 w 2899"/>
                  <a:gd name="T53" fmla="*/ 0 h 1135"/>
                  <a:gd name="T54" fmla="*/ 359 w 2899"/>
                  <a:gd name="T55" fmla="*/ 0 h 1135"/>
                  <a:gd name="T56" fmla="*/ 342 w 2899"/>
                  <a:gd name="T57" fmla="*/ 0 h 1135"/>
                  <a:gd name="T58" fmla="*/ 324 w 2899"/>
                  <a:gd name="T59" fmla="*/ 1 h 1135"/>
                  <a:gd name="T60" fmla="*/ 306 w 2899"/>
                  <a:gd name="T61" fmla="*/ 3 h 1135"/>
                  <a:gd name="T62" fmla="*/ 289 w 2899"/>
                  <a:gd name="T63" fmla="*/ 6 h 1135"/>
                  <a:gd name="T64" fmla="*/ 271 w 2899"/>
                  <a:gd name="T65" fmla="*/ 10 h 1135"/>
                  <a:gd name="T66" fmla="*/ 255 w 2899"/>
                  <a:gd name="T67" fmla="*/ 15 h 1135"/>
                  <a:gd name="T68" fmla="*/ 238 w 2899"/>
                  <a:gd name="T69" fmla="*/ 20 h 1135"/>
                  <a:gd name="T70" fmla="*/ 221 w 2899"/>
                  <a:gd name="T71" fmla="*/ 27 h 1135"/>
                  <a:gd name="T72" fmla="*/ 205 w 2899"/>
                  <a:gd name="T73" fmla="*/ 33 h 1135"/>
                  <a:gd name="T74" fmla="*/ 189 w 2899"/>
                  <a:gd name="T75" fmla="*/ 41 h 1135"/>
                  <a:gd name="T76" fmla="*/ 173 w 2899"/>
                  <a:gd name="T77" fmla="*/ 50 h 1135"/>
                  <a:gd name="T78" fmla="*/ 158 w 2899"/>
                  <a:gd name="T79" fmla="*/ 59 h 1135"/>
                  <a:gd name="T80" fmla="*/ 144 w 2899"/>
                  <a:gd name="T81" fmla="*/ 69 h 1135"/>
                  <a:gd name="T82" fmla="*/ 129 w 2899"/>
                  <a:gd name="T83" fmla="*/ 80 h 1135"/>
                  <a:gd name="T84" fmla="*/ 116 w 2899"/>
                  <a:gd name="T85" fmla="*/ 91 h 1135"/>
                  <a:gd name="T86" fmla="*/ 103 w 2899"/>
                  <a:gd name="T87" fmla="*/ 103 h 1135"/>
                  <a:gd name="T88" fmla="*/ 90 w 2899"/>
                  <a:gd name="T89" fmla="*/ 116 h 1135"/>
                  <a:gd name="T90" fmla="*/ 79 w 2899"/>
                  <a:gd name="T91" fmla="*/ 129 h 1135"/>
                  <a:gd name="T92" fmla="*/ 67 w 2899"/>
                  <a:gd name="T93" fmla="*/ 143 h 1135"/>
                  <a:gd name="T94" fmla="*/ 57 w 2899"/>
                  <a:gd name="T95" fmla="*/ 157 h 1135"/>
                  <a:gd name="T96" fmla="*/ 47 w 2899"/>
                  <a:gd name="T97" fmla="*/ 171 h 1135"/>
                  <a:gd name="T98" fmla="*/ 38 w 2899"/>
                  <a:gd name="T99" fmla="*/ 187 h 1135"/>
                  <a:gd name="T100" fmla="*/ 29 w 2899"/>
                  <a:gd name="T101" fmla="*/ 202 h 1135"/>
                  <a:gd name="T102" fmla="*/ 22 w 2899"/>
                  <a:gd name="T103" fmla="*/ 218 h 1135"/>
                  <a:gd name="T104" fmla="*/ 15 w 2899"/>
                  <a:gd name="T105" fmla="*/ 234 h 1135"/>
                  <a:gd name="T106" fmla="*/ 9 w 2899"/>
                  <a:gd name="T107" fmla="*/ 251 h 1135"/>
                  <a:gd name="T108" fmla="*/ 3 w 2899"/>
                  <a:gd name="T109" fmla="*/ 268 h 1135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2899" h="1135">
                    <a:moveTo>
                      <a:pt x="2899" y="1135"/>
                    </a:moveTo>
                    <a:lnTo>
                      <a:pt x="2895" y="1118"/>
                    </a:lnTo>
                    <a:lnTo>
                      <a:pt x="2891" y="1100"/>
                    </a:lnTo>
                    <a:lnTo>
                      <a:pt x="2885" y="1083"/>
                    </a:lnTo>
                    <a:lnTo>
                      <a:pt x="2881" y="1066"/>
                    </a:lnTo>
                    <a:lnTo>
                      <a:pt x="2876" y="1049"/>
                    </a:lnTo>
                    <a:lnTo>
                      <a:pt x="2871" y="1032"/>
                    </a:lnTo>
                    <a:lnTo>
                      <a:pt x="2864" y="1015"/>
                    </a:lnTo>
                    <a:lnTo>
                      <a:pt x="2859" y="998"/>
                    </a:lnTo>
                    <a:lnTo>
                      <a:pt x="2852" y="981"/>
                    </a:lnTo>
                    <a:lnTo>
                      <a:pt x="2846" y="964"/>
                    </a:lnTo>
                    <a:lnTo>
                      <a:pt x="2840" y="947"/>
                    </a:lnTo>
                    <a:lnTo>
                      <a:pt x="2833" y="931"/>
                    </a:lnTo>
                    <a:lnTo>
                      <a:pt x="2827" y="914"/>
                    </a:lnTo>
                    <a:lnTo>
                      <a:pt x="2820" y="898"/>
                    </a:lnTo>
                    <a:lnTo>
                      <a:pt x="2812" y="881"/>
                    </a:lnTo>
                    <a:lnTo>
                      <a:pt x="2805" y="865"/>
                    </a:lnTo>
                    <a:lnTo>
                      <a:pt x="2797" y="849"/>
                    </a:lnTo>
                    <a:lnTo>
                      <a:pt x="2790" y="832"/>
                    </a:lnTo>
                    <a:lnTo>
                      <a:pt x="2781" y="817"/>
                    </a:lnTo>
                    <a:lnTo>
                      <a:pt x="2773" y="801"/>
                    </a:lnTo>
                    <a:lnTo>
                      <a:pt x="2765" y="785"/>
                    </a:lnTo>
                    <a:lnTo>
                      <a:pt x="2756" y="770"/>
                    </a:lnTo>
                    <a:lnTo>
                      <a:pt x="2747" y="754"/>
                    </a:lnTo>
                    <a:lnTo>
                      <a:pt x="2739" y="738"/>
                    </a:lnTo>
                    <a:lnTo>
                      <a:pt x="2729" y="723"/>
                    </a:lnTo>
                    <a:lnTo>
                      <a:pt x="2720" y="708"/>
                    </a:lnTo>
                    <a:lnTo>
                      <a:pt x="2710" y="692"/>
                    </a:lnTo>
                    <a:lnTo>
                      <a:pt x="2701" y="678"/>
                    </a:lnTo>
                    <a:lnTo>
                      <a:pt x="2691" y="663"/>
                    </a:lnTo>
                    <a:lnTo>
                      <a:pt x="2682" y="648"/>
                    </a:lnTo>
                    <a:lnTo>
                      <a:pt x="2671" y="633"/>
                    </a:lnTo>
                    <a:lnTo>
                      <a:pt x="2660" y="618"/>
                    </a:lnTo>
                    <a:lnTo>
                      <a:pt x="2650" y="604"/>
                    </a:lnTo>
                    <a:lnTo>
                      <a:pt x="2639" y="589"/>
                    </a:lnTo>
                    <a:lnTo>
                      <a:pt x="2629" y="576"/>
                    </a:lnTo>
                    <a:lnTo>
                      <a:pt x="2618" y="562"/>
                    </a:lnTo>
                    <a:lnTo>
                      <a:pt x="2606" y="548"/>
                    </a:lnTo>
                    <a:lnTo>
                      <a:pt x="2595" y="534"/>
                    </a:lnTo>
                    <a:lnTo>
                      <a:pt x="2583" y="521"/>
                    </a:lnTo>
                    <a:lnTo>
                      <a:pt x="2571" y="507"/>
                    </a:lnTo>
                    <a:lnTo>
                      <a:pt x="2560" y="493"/>
                    </a:lnTo>
                    <a:lnTo>
                      <a:pt x="2548" y="480"/>
                    </a:lnTo>
                    <a:lnTo>
                      <a:pt x="2535" y="467"/>
                    </a:lnTo>
                    <a:lnTo>
                      <a:pt x="2524" y="455"/>
                    </a:lnTo>
                    <a:lnTo>
                      <a:pt x="2511" y="441"/>
                    </a:lnTo>
                    <a:lnTo>
                      <a:pt x="2498" y="429"/>
                    </a:lnTo>
                    <a:lnTo>
                      <a:pt x="2485" y="417"/>
                    </a:lnTo>
                    <a:lnTo>
                      <a:pt x="2473" y="404"/>
                    </a:lnTo>
                    <a:lnTo>
                      <a:pt x="2459" y="392"/>
                    </a:lnTo>
                    <a:lnTo>
                      <a:pt x="2446" y="379"/>
                    </a:lnTo>
                    <a:lnTo>
                      <a:pt x="2432" y="368"/>
                    </a:lnTo>
                    <a:lnTo>
                      <a:pt x="2419" y="356"/>
                    </a:lnTo>
                    <a:lnTo>
                      <a:pt x="2406" y="344"/>
                    </a:lnTo>
                    <a:lnTo>
                      <a:pt x="2392" y="334"/>
                    </a:lnTo>
                    <a:lnTo>
                      <a:pt x="2377" y="322"/>
                    </a:lnTo>
                    <a:lnTo>
                      <a:pt x="2363" y="312"/>
                    </a:lnTo>
                    <a:lnTo>
                      <a:pt x="2350" y="301"/>
                    </a:lnTo>
                    <a:lnTo>
                      <a:pt x="2335" y="289"/>
                    </a:lnTo>
                    <a:lnTo>
                      <a:pt x="2321" y="280"/>
                    </a:lnTo>
                    <a:lnTo>
                      <a:pt x="2306" y="269"/>
                    </a:lnTo>
                    <a:lnTo>
                      <a:pt x="2291" y="258"/>
                    </a:lnTo>
                    <a:lnTo>
                      <a:pt x="2276" y="249"/>
                    </a:lnTo>
                    <a:lnTo>
                      <a:pt x="2261" y="239"/>
                    </a:lnTo>
                    <a:lnTo>
                      <a:pt x="2247" y="230"/>
                    </a:lnTo>
                    <a:lnTo>
                      <a:pt x="2231" y="220"/>
                    </a:lnTo>
                    <a:lnTo>
                      <a:pt x="2216" y="211"/>
                    </a:lnTo>
                    <a:lnTo>
                      <a:pt x="2201" y="201"/>
                    </a:lnTo>
                    <a:lnTo>
                      <a:pt x="2185" y="193"/>
                    </a:lnTo>
                    <a:lnTo>
                      <a:pt x="2169" y="184"/>
                    </a:lnTo>
                    <a:lnTo>
                      <a:pt x="2153" y="176"/>
                    </a:lnTo>
                    <a:lnTo>
                      <a:pt x="2137" y="167"/>
                    </a:lnTo>
                    <a:lnTo>
                      <a:pt x="2121" y="159"/>
                    </a:lnTo>
                    <a:lnTo>
                      <a:pt x="2106" y="151"/>
                    </a:lnTo>
                    <a:lnTo>
                      <a:pt x="2090" y="143"/>
                    </a:lnTo>
                    <a:lnTo>
                      <a:pt x="2074" y="135"/>
                    </a:lnTo>
                    <a:lnTo>
                      <a:pt x="2058" y="128"/>
                    </a:lnTo>
                    <a:lnTo>
                      <a:pt x="2041" y="122"/>
                    </a:lnTo>
                    <a:lnTo>
                      <a:pt x="2025" y="114"/>
                    </a:lnTo>
                    <a:lnTo>
                      <a:pt x="2008" y="108"/>
                    </a:lnTo>
                    <a:lnTo>
                      <a:pt x="1991" y="100"/>
                    </a:lnTo>
                    <a:lnTo>
                      <a:pt x="1975" y="94"/>
                    </a:lnTo>
                    <a:lnTo>
                      <a:pt x="1958" y="88"/>
                    </a:lnTo>
                    <a:lnTo>
                      <a:pt x="1941" y="82"/>
                    </a:lnTo>
                    <a:lnTo>
                      <a:pt x="1924" y="76"/>
                    </a:lnTo>
                    <a:lnTo>
                      <a:pt x="1907" y="71"/>
                    </a:lnTo>
                    <a:lnTo>
                      <a:pt x="1890" y="65"/>
                    </a:lnTo>
                    <a:lnTo>
                      <a:pt x="1873" y="60"/>
                    </a:lnTo>
                    <a:lnTo>
                      <a:pt x="1856" y="56"/>
                    </a:lnTo>
                    <a:lnTo>
                      <a:pt x="1838" y="51"/>
                    </a:lnTo>
                    <a:lnTo>
                      <a:pt x="1821" y="46"/>
                    </a:lnTo>
                    <a:lnTo>
                      <a:pt x="1804" y="42"/>
                    </a:lnTo>
                    <a:lnTo>
                      <a:pt x="1786" y="38"/>
                    </a:lnTo>
                    <a:lnTo>
                      <a:pt x="1769" y="34"/>
                    </a:lnTo>
                    <a:lnTo>
                      <a:pt x="1752" y="30"/>
                    </a:lnTo>
                    <a:lnTo>
                      <a:pt x="1734" y="26"/>
                    </a:lnTo>
                    <a:lnTo>
                      <a:pt x="1717" y="23"/>
                    </a:lnTo>
                    <a:lnTo>
                      <a:pt x="1699" y="20"/>
                    </a:lnTo>
                    <a:lnTo>
                      <a:pt x="1681" y="18"/>
                    </a:lnTo>
                    <a:lnTo>
                      <a:pt x="1664" y="14"/>
                    </a:lnTo>
                    <a:lnTo>
                      <a:pt x="1646" y="12"/>
                    </a:lnTo>
                    <a:lnTo>
                      <a:pt x="1628" y="10"/>
                    </a:lnTo>
                    <a:lnTo>
                      <a:pt x="1611" y="8"/>
                    </a:lnTo>
                    <a:lnTo>
                      <a:pt x="1593" y="6"/>
                    </a:lnTo>
                    <a:lnTo>
                      <a:pt x="1575" y="4"/>
                    </a:lnTo>
                    <a:lnTo>
                      <a:pt x="1557" y="3"/>
                    </a:lnTo>
                    <a:lnTo>
                      <a:pt x="1539" y="2"/>
                    </a:lnTo>
                    <a:lnTo>
                      <a:pt x="1522" y="1"/>
                    </a:lnTo>
                    <a:lnTo>
                      <a:pt x="1504" y="0"/>
                    </a:lnTo>
                    <a:lnTo>
                      <a:pt x="1486" y="0"/>
                    </a:lnTo>
                    <a:lnTo>
                      <a:pt x="1468" y="0"/>
                    </a:lnTo>
                    <a:lnTo>
                      <a:pt x="1450" y="0"/>
                    </a:lnTo>
                    <a:lnTo>
                      <a:pt x="1432" y="0"/>
                    </a:lnTo>
                    <a:lnTo>
                      <a:pt x="1415" y="0"/>
                    </a:lnTo>
                    <a:lnTo>
                      <a:pt x="1397" y="0"/>
                    </a:lnTo>
                    <a:lnTo>
                      <a:pt x="1379" y="1"/>
                    </a:lnTo>
                    <a:lnTo>
                      <a:pt x="1361" y="2"/>
                    </a:lnTo>
                    <a:lnTo>
                      <a:pt x="1343" y="3"/>
                    </a:lnTo>
                    <a:lnTo>
                      <a:pt x="1325" y="4"/>
                    </a:lnTo>
                    <a:lnTo>
                      <a:pt x="1308" y="6"/>
                    </a:lnTo>
                    <a:lnTo>
                      <a:pt x="1290" y="8"/>
                    </a:lnTo>
                    <a:lnTo>
                      <a:pt x="1272" y="10"/>
                    </a:lnTo>
                    <a:lnTo>
                      <a:pt x="1254" y="12"/>
                    </a:lnTo>
                    <a:lnTo>
                      <a:pt x="1237" y="14"/>
                    </a:lnTo>
                    <a:lnTo>
                      <a:pt x="1219" y="18"/>
                    </a:lnTo>
                    <a:lnTo>
                      <a:pt x="1202" y="20"/>
                    </a:lnTo>
                    <a:lnTo>
                      <a:pt x="1184" y="23"/>
                    </a:lnTo>
                    <a:lnTo>
                      <a:pt x="1165" y="26"/>
                    </a:lnTo>
                    <a:lnTo>
                      <a:pt x="1148" y="30"/>
                    </a:lnTo>
                    <a:lnTo>
                      <a:pt x="1130" y="34"/>
                    </a:lnTo>
                    <a:lnTo>
                      <a:pt x="1113" y="38"/>
                    </a:lnTo>
                    <a:lnTo>
                      <a:pt x="1096" y="42"/>
                    </a:lnTo>
                    <a:lnTo>
                      <a:pt x="1078" y="46"/>
                    </a:lnTo>
                    <a:lnTo>
                      <a:pt x="1061" y="51"/>
                    </a:lnTo>
                    <a:lnTo>
                      <a:pt x="1045" y="56"/>
                    </a:lnTo>
                    <a:lnTo>
                      <a:pt x="1028" y="60"/>
                    </a:lnTo>
                    <a:lnTo>
                      <a:pt x="1009" y="65"/>
                    </a:lnTo>
                    <a:lnTo>
                      <a:pt x="993" y="71"/>
                    </a:lnTo>
                    <a:lnTo>
                      <a:pt x="976" y="76"/>
                    </a:lnTo>
                    <a:lnTo>
                      <a:pt x="959" y="82"/>
                    </a:lnTo>
                    <a:lnTo>
                      <a:pt x="943" y="88"/>
                    </a:lnTo>
                    <a:lnTo>
                      <a:pt x="926" y="94"/>
                    </a:lnTo>
                    <a:lnTo>
                      <a:pt x="909" y="100"/>
                    </a:lnTo>
                    <a:lnTo>
                      <a:pt x="892" y="108"/>
                    </a:lnTo>
                    <a:lnTo>
                      <a:pt x="876" y="114"/>
                    </a:lnTo>
                    <a:lnTo>
                      <a:pt x="859" y="122"/>
                    </a:lnTo>
                    <a:lnTo>
                      <a:pt x="843" y="128"/>
                    </a:lnTo>
                    <a:lnTo>
                      <a:pt x="826" y="135"/>
                    </a:lnTo>
                    <a:lnTo>
                      <a:pt x="810" y="143"/>
                    </a:lnTo>
                    <a:lnTo>
                      <a:pt x="794" y="151"/>
                    </a:lnTo>
                    <a:lnTo>
                      <a:pt x="778" y="159"/>
                    </a:lnTo>
                    <a:lnTo>
                      <a:pt x="762" y="167"/>
                    </a:lnTo>
                    <a:lnTo>
                      <a:pt x="746" y="176"/>
                    </a:lnTo>
                    <a:lnTo>
                      <a:pt x="730" y="184"/>
                    </a:lnTo>
                    <a:lnTo>
                      <a:pt x="716" y="193"/>
                    </a:lnTo>
                    <a:lnTo>
                      <a:pt x="700" y="201"/>
                    </a:lnTo>
                    <a:lnTo>
                      <a:pt x="684" y="211"/>
                    </a:lnTo>
                    <a:lnTo>
                      <a:pt x="669" y="220"/>
                    </a:lnTo>
                    <a:lnTo>
                      <a:pt x="654" y="230"/>
                    </a:lnTo>
                    <a:lnTo>
                      <a:pt x="639" y="239"/>
                    </a:lnTo>
                    <a:lnTo>
                      <a:pt x="623" y="249"/>
                    </a:lnTo>
                    <a:lnTo>
                      <a:pt x="608" y="258"/>
                    </a:lnTo>
                    <a:lnTo>
                      <a:pt x="595" y="269"/>
                    </a:lnTo>
                    <a:lnTo>
                      <a:pt x="580" y="280"/>
                    </a:lnTo>
                    <a:lnTo>
                      <a:pt x="565" y="289"/>
                    </a:lnTo>
                    <a:lnTo>
                      <a:pt x="551" y="301"/>
                    </a:lnTo>
                    <a:lnTo>
                      <a:pt x="536" y="312"/>
                    </a:lnTo>
                    <a:lnTo>
                      <a:pt x="522" y="322"/>
                    </a:lnTo>
                    <a:lnTo>
                      <a:pt x="509" y="334"/>
                    </a:lnTo>
                    <a:lnTo>
                      <a:pt x="495" y="344"/>
                    </a:lnTo>
                    <a:lnTo>
                      <a:pt x="481" y="356"/>
                    </a:lnTo>
                    <a:lnTo>
                      <a:pt x="467" y="368"/>
                    </a:lnTo>
                    <a:lnTo>
                      <a:pt x="455" y="379"/>
                    </a:lnTo>
                    <a:lnTo>
                      <a:pt x="441" y="392"/>
                    </a:lnTo>
                    <a:lnTo>
                      <a:pt x="428" y="404"/>
                    </a:lnTo>
                    <a:lnTo>
                      <a:pt x="415" y="417"/>
                    </a:lnTo>
                    <a:lnTo>
                      <a:pt x="403" y="429"/>
                    </a:lnTo>
                    <a:lnTo>
                      <a:pt x="390" y="441"/>
                    </a:lnTo>
                    <a:lnTo>
                      <a:pt x="377" y="455"/>
                    </a:lnTo>
                    <a:lnTo>
                      <a:pt x="364" y="467"/>
                    </a:lnTo>
                    <a:lnTo>
                      <a:pt x="353" y="480"/>
                    </a:lnTo>
                    <a:lnTo>
                      <a:pt x="340" y="493"/>
                    </a:lnTo>
                    <a:lnTo>
                      <a:pt x="328" y="507"/>
                    </a:lnTo>
                    <a:lnTo>
                      <a:pt x="317" y="521"/>
                    </a:lnTo>
                    <a:lnTo>
                      <a:pt x="305" y="534"/>
                    </a:lnTo>
                    <a:lnTo>
                      <a:pt x="294" y="548"/>
                    </a:lnTo>
                    <a:lnTo>
                      <a:pt x="283" y="562"/>
                    </a:lnTo>
                    <a:lnTo>
                      <a:pt x="272" y="576"/>
                    </a:lnTo>
                    <a:lnTo>
                      <a:pt x="260" y="589"/>
                    </a:lnTo>
                    <a:lnTo>
                      <a:pt x="250" y="604"/>
                    </a:lnTo>
                    <a:lnTo>
                      <a:pt x="239" y="618"/>
                    </a:lnTo>
                    <a:lnTo>
                      <a:pt x="229" y="633"/>
                    </a:lnTo>
                    <a:lnTo>
                      <a:pt x="219" y="648"/>
                    </a:lnTo>
                    <a:lnTo>
                      <a:pt x="208" y="663"/>
                    </a:lnTo>
                    <a:lnTo>
                      <a:pt x="199" y="678"/>
                    </a:lnTo>
                    <a:lnTo>
                      <a:pt x="189" y="692"/>
                    </a:lnTo>
                    <a:lnTo>
                      <a:pt x="180" y="708"/>
                    </a:lnTo>
                    <a:lnTo>
                      <a:pt x="170" y="723"/>
                    </a:lnTo>
                    <a:lnTo>
                      <a:pt x="162" y="738"/>
                    </a:lnTo>
                    <a:lnTo>
                      <a:pt x="152" y="754"/>
                    </a:lnTo>
                    <a:lnTo>
                      <a:pt x="144" y="770"/>
                    </a:lnTo>
                    <a:lnTo>
                      <a:pt x="135" y="785"/>
                    </a:lnTo>
                    <a:lnTo>
                      <a:pt x="127" y="801"/>
                    </a:lnTo>
                    <a:lnTo>
                      <a:pt x="118" y="817"/>
                    </a:lnTo>
                    <a:lnTo>
                      <a:pt x="111" y="832"/>
                    </a:lnTo>
                    <a:lnTo>
                      <a:pt x="102" y="849"/>
                    </a:lnTo>
                    <a:lnTo>
                      <a:pt x="95" y="865"/>
                    </a:lnTo>
                    <a:lnTo>
                      <a:pt x="87" y="881"/>
                    </a:lnTo>
                    <a:lnTo>
                      <a:pt x="80" y="898"/>
                    </a:lnTo>
                    <a:lnTo>
                      <a:pt x="74" y="914"/>
                    </a:lnTo>
                    <a:lnTo>
                      <a:pt x="66" y="931"/>
                    </a:lnTo>
                    <a:lnTo>
                      <a:pt x="60" y="947"/>
                    </a:lnTo>
                    <a:lnTo>
                      <a:pt x="54" y="964"/>
                    </a:lnTo>
                    <a:lnTo>
                      <a:pt x="47" y="981"/>
                    </a:lnTo>
                    <a:lnTo>
                      <a:pt x="42" y="998"/>
                    </a:lnTo>
                    <a:lnTo>
                      <a:pt x="35" y="1015"/>
                    </a:lnTo>
                    <a:lnTo>
                      <a:pt x="30" y="1032"/>
                    </a:lnTo>
                    <a:lnTo>
                      <a:pt x="25" y="1049"/>
                    </a:lnTo>
                    <a:lnTo>
                      <a:pt x="20" y="1066"/>
                    </a:lnTo>
                    <a:lnTo>
                      <a:pt x="14" y="1083"/>
                    </a:lnTo>
                    <a:lnTo>
                      <a:pt x="9" y="1100"/>
                    </a:lnTo>
                    <a:lnTo>
                      <a:pt x="5" y="1118"/>
                    </a:lnTo>
                    <a:lnTo>
                      <a:pt x="0" y="1135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3352" name="Freeform 326"/>
              <p:cNvSpPr>
                <a:spLocks/>
              </p:cNvSpPr>
              <p:nvPr/>
            </p:nvSpPr>
            <p:spPr bwMode="auto">
              <a:xfrm>
                <a:off x="4566" y="2500"/>
                <a:ext cx="718" cy="280"/>
              </a:xfrm>
              <a:custGeom>
                <a:avLst/>
                <a:gdLst>
                  <a:gd name="T0" fmla="*/ 3 w 2899"/>
                  <a:gd name="T1" fmla="*/ 13 h 1135"/>
                  <a:gd name="T2" fmla="*/ 9 w 2899"/>
                  <a:gd name="T3" fmla="*/ 30 h 1135"/>
                  <a:gd name="T4" fmla="*/ 15 w 2899"/>
                  <a:gd name="T5" fmla="*/ 46 h 1135"/>
                  <a:gd name="T6" fmla="*/ 22 w 2899"/>
                  <a:gd name="T7" fmla="*/ 63 h 1135"/>
                  <a:gd name="T8" fmla="*/ 29 w 2899"/>
                  <a:gd name="T9" fmla="*/ 78 h 1135"/>
                  <a:gd name="T10" fmla="*/ 38 w 2899"/>
                  <a:gd name="T11" fmla="*/ 94 h 1135"/>
                  <a:gd name="T12" fmla="*/ 47 w 2899"/>
                  <a:gd name="T13" fmla="*/ 109 h 1135"/>
                  <a:gd name="T14" fmla="*/ 57 w 2899"/>
                  <a:gd name="T15" fmla="*/ 124 h 1135"/>
                  <a:gd name="T16" fmla="*/ 67 w 2899"/>
                  <a:gd name="T17" fmla="*/ 138 h 1135"/>
                  <a:gd name="T18" fmla="*/ 79 w 2899"/>
                  <a:gd name="T19" fmla="*/ 151 h 1135"/>
                  <a:gd name="T20" fmla="*/ 90 w 2899"/>
                  <a:gd name="T21" fmla="*/ 165 h 1135"/>
                  <a:gd name="T22" fmla="*/ 103 w 2899"/>
                  <a:gd name="T23" fmla="*/ 177 h 1135"/>
                  <a:gd name="T24" fmla="*/ 116 w 2899"/>
                  <a:gd name="T25" fmla="*/ 189 h 1135"/>
                  <a:gd name="T26" fmla="*/ 129 w 2899"/>
                  <a:gd name="T27" fmla="*/ 201 h 1135"/>
                  <a:gd name="T28" fmla="*/ 144 w 2899"/>
                  <a:gd name="T29" fmla="*/ 211 h 1135"/>
                  <a:gd name="T30" fmla="*/ 158 w 2899"/>
                  <a:gd name="T31" fmla="*/ 221 h 1135"/>
                  <a:gd name="T32" fmla="*/ 173 w 2899"/>
                  <a:gd name="T33" fmla="*/ 230 h 1135"/>
                  <a:gd name="T34" fmla="*/ 189 w 2899"/>
                  <a:gd name="T35" fmla="*/ 239 h 1135"/>
                  <a:gd name="T36" fmla="*/ 205 w 2899"/>
                  <a:gd name="T37" fmla="*/ 247 h 1135"/>
                  <a:gd name="T38" fmla="*/ 221 w 2899"/>
                  <a:gd name="T39" fmla="*/ 253 h 1135"/>
                  <a:gd name="T40" fmla="*/ 238 w 2899"/>
                  <a:gd name="T41" fmla="*/ 260 h 1135"/>
                  <a:gd name="T42" fmla="*/ 255 w 2899"/>
                  <a:gd name="T43" fmla="*/ 265 h 1135"/>
                  <a:gd name="T44" fmla="*/ 271 w 2899"/>
                  <a:gd name="T45" fmla="*/ 270 h 1135"/>
                  <a:gd name="T46" fmla="*/ 289 w 2899"/>
                  <a:gd name="T47" fmla="*/ 274 h 1135"/>
                  <a:gd name="T48" fmla="*/ 306 w 2899"/>
                  <a:gd name="T49" fmla="*/ 276 h 1135"/>
                  <a:gd name="T50" fmla="*/ 324 w 2899"/>
                  <a:gd name="T51" fmla="*/ 279 h 1135"/>
                  <a:gd name="T52" fmla="*/ 342 w 2899"/>
                  <a:gd name="T53" fmla="*/ 280 h 1135"/>
                  <a:gd name="T54" fmla="*/ 359 w 2899"/>
                  <a:gd name="T55" fmla="*/ 280 h 1135"/>
                  <a:gd name="T56" fmla="*/ 377 w 2899"/>
                  <a:gd name="T57" fmla="*/ 280 h 1135"/>
                  <a:gd name="T58" fmla="*/ 395 w 2899"/>
                  <a:gd name="T59" fmla="*/ 279 h 1135"/>
                  <a:gd name="T60" fmla="*/ 412 w 2899"/>
                  <a:gd name="T61" fmla="*/ 276 h 1135"/>
                  <a:gd name="T62" fmla="*/ 429 w 2899"/>
                  <a:gd name="T63" fmla="*/ 274 h 1135"/>
                  <a:gd name="T64" fmla="*/ 447 w 2899"/>
                  <a:gd name="T65" fmla="*/ 270 h 1135"/>
                  <a:gd name="T66" fmla="*/ 464 w 2899"/>
                  <a:gd name="T67" fmla="*/ 265 h 1135"/>
                  <a:gd name="T68" fmla="*/ 481 w 2899"/>
                  <a:gd name="T69" fmla="*/ 260 h 1135"/>
                  <a:gd name="T70" fmla="*/ 497 w 2899"/>
                  <a:gd name="T71" fmla="*/ 253 h 1135"/>
                  <a:gd name="T72" fmla="*/ 514 w 2899"/>
                  <a:gd name="T73" fmla="*/ 247 h 1135"/>
                  <a:gd name="T74" fmla="*/ 529 w 2899"/>
                  <a:gd name="T75" fmla="*/ 239 h 1135"/>
                  <a:gd name="T76" fmla="*/ 545 w 2899"/>
                  <a:gd name="T77" fmla="*/ 230 h 1135"/>
                  <a:gd name="T78" fmla="*/ 560 w 2899"/>
                  <a:gd name="T79" fmla="*/ 221 h 1135"/>
                  <a:gd name="T80" fmla="*/ 575 w 2899"/>
                  <a:gd name="T81" fmla="*/ 211 h 1135"/>
                  <a:gd name="T82" fmla="*/ 589 w 2899"/>
                  <a:gd name="T83" fmla="*/ 201 h 1135"/>
                  <a:gd name="T84" fmla="*/ 602 w 2899"/>
                  <a:gd name="T85" fmla="*/ 189 h 1135"/>
                  <a:gd name="T86" fmla="*/ 615 w 2899"/>
                  <a:gd name="T87" fmla="*/ 177 h 1135"/>
                  <a:gd name="T88" fmla="*/ 628 w 2899"/>
                  <a:gd name="T89" fmla="*/ 165 h 1135"/>
                  <a:gd name="T90" fmla="*/ 640 w 2899"/>
                  <a:gd name="T91" fmla="*/ 151 h 1135"/>
                  <a:gd name="T92" fmla="*/ 651 w 2899"/>
                  <a:gd name="T93" fmla="*/ 138 h 1135"/>
                  <a:gd name="T94" fmla="*/ 662 w 2899"/>
                  <a:gd name="T95" fmla="*/ 124 h 1135"/>
                  <a:gd name="T96" fmla="*/ 671 w 2899"/>
                  <a:gd name="T97" fmla="*/ 109 h 1135"/>
                  <a:gd name="T98" fmla="*/ 680 w 2899"/>
                  <a:gd name="T99" fmla="*/ 94 h 1135"/>
                  <a:gd name="T100" fmla="*/ 689 w 2899"/>
                  <a:gd name="T101" fmla="*/ 78 h 1135"/>
                  <a:gd name="T102" fmla="*/ 696 w 2899"/>
                  <a:gd name="T103" fmla="*/ 63 h 1135"/>
                  <a:gd name="T104" fmla="*/ 703 w 2899"/>
                  <a:gd name="T105" fmla="*/ 46 h 1135"/>
                  <a:gd name="T106" fmla="*/ 709 w 2899"/>
                  <a:gd name="T107" fmla="*/ 30 h 1135"/>
                  <a:gd name="T108" fmla="*/ 715 w 2899"/>
                  <a:gd name="T109" fmla="*/ 13 h 1135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2899" h="1135">
                    <a:moveTo>
                      <a:pt x="0" y="0"/>
                    </a:moveTo>
                    <a:lnTo>
                      <a:pt x="5" y="17"/>
                    </a:lnTo>
                    <a:lnTo>
                      <a:pt x="9" y="35"/>
                    </a:lnTo>
                    <a:lnTo>
                      <a:pt x="14" y="52"/>
                    </a:lnTo>
                    <a:lnTo>
                      <a:pt x="20" y="69"/>
                    </a:lnTo>
                    <a:lnTo>
                      <a:pt x="25" y="86"/>
                    </a:lnTo>
                    <a:lnTo>
                      <a:pt x="30" y="103"/>
                    </a:lnTo>
                    <a:lnTo>
                      <a:pt x="35" y="120"/>
                    </a:lnTo>
                    <a:lnTo>
                      <a:pt x="42" y="137"/>
                    </a:lnTo>
                    <a:lnTo>
                      <a:pt x="47" y="154"/>
                    </a:lnTo>
                    <a:lnTo>
                      <a:pt x="54" y="171"/>
                    </a:lnTo>
                    <a:lnTo>
                      <a:pt x="60" y="187"/>
                    </a:lnTo>
                    <a:lnTo>
                      <a:pt x="66" y="204"/>
                    </a:lnTo>
                    <a:lnTo>
                      <a:pt x="74" y="221"/>
                    </a:lnTo>
                    <a:lnTo>
                      <a:pt x="80" y="237"/>
                    </a:lnTo>
                    <a:lnTo>
                      <a:pt x="87" y="254"/>
                    </a:lnTo>
                    <a:lnTo>
                      <a:pt x="95" y="270"/>
                    </a:lnTo>
                    <a:lnTo>
                      <a:pt x="102" y="285"/>
                    </a:lnTo>
                    <a:lnTo>
                      <a:pt x="111" y="301"/>
                    </a:lnTo>
                    <a:lnTo>
                      <a:pt x="118" y="317"/>
                    </a:lnTo>
                    <a:lnTo>
                      <a:pt x="127" y="333"/>
                    </a:lnTo>
                    <a:lnTo>
                      <a:pt x="135" y="349"/>
                    </a:lnTo>
                    <a:lnTo>
                      <a:pt x="144" y="365"/>
                    </a:lnTo>
                    <a:lnTo>
                      <a:pt x="152" y="381"/>
                    </a:lnTo>
                    <a:lnTo>
                      <a:pt x="162" y="396"/>
                    </a:lnTo>
                    <a:lnTo>
                      <a:pt x="170" y="412"/>
                    </a:lnTo>
                    <a:lnTo>
                      <a:pt x="180" y="427"/>
                    </a:lnTo>
                    <a:lnTo>
                      <a:pt x="189" y="442"/>
                    </a:lnTo>
                    <a:lnTo>
                      <a:pt x="199" y="457"/>
                    </a:lnTo>
                    <a:lnTo>
                      <a:pt x="208" y="472"/>
                    </a:lnTo>
                    <a:lnTo>
                      <a:pt x="219" y="487"/>
                    </a:lnTo>
                    <a:lnTo>
                      <a:pt x="229" y="502"/>
                    </a:lnTo>
                    <a:lnTo>
                      <a:pt x="239" y="516"/>
                    </a:lnTo>
                    <a:lnTo>
                      <a:pt x="250" y="531"/>
                    </a:lnTo>
                    <a:lnTo>
                      <a:pt x="260" y="544"/>
                    </a:lnTo>
                    <a:lnTo>
                      <a:pt x="272" y="559"/>
                    </a:lnTo>
                    <a:lnTo>
                      <a:pt x="283" y="573"/>
                    </a:lnTo>
                    <a:lnTo>
                      <a:pt x="294" y="587"/>
                    </a:lnTo>
                    <a:lnTo>
                      <a:pt x="305" y="601"/>
                    </a:lnTo>
                    <a:lnTo>
                      <a:pt x="317" y="614"/>
                    </a:lnTo>
                    <a:lnTo>
                      <a:pt x="328" y="628"/>
                    </a:lnTo>
                    <a:lnTo>
                      <a:pt x="340" y="641"/>
                    </a:lnTo>
                    <a:lnTo>
                      <a:pt x="353" y="655"/>
                    </a:lnTo>
                    <a:lnTo>
                      <a:pt x="364" y="667"/>
                    </a:lnTo>
                    <a:lnTo>
                      <a:pt x="377" y="680"/>
                    </a:lnTo>
                    <a:lnTo>
                      <a:pt x="390" y="693"/>
                    </a:lnTo>
                    <a:lnTo>
                      <a:pt x="403" y="706"/>
                    </a:lnTo>
                    <a:lnTo>
                      <a:pt x="415" y="718"/>
                    </a:lnTo>
                    <a:lnTo>
                      <a:pt x="428" y="731"/>
                    </a:lnTo>
                    <a:lnTo>
                      <a:pt x="441" y="743"/>
                    </a:lnTo>
                    <a:lnTo>
                      <a:pt x="455" y="754"/>
                    </a:lnTo>
                    <a:lnTo>
                      <a:pt x="467" y="767"/>
                    </a:lnTo>
                    <a:lnTo>
                      <a:pt x="481" y="779"/>
                    </a:lnTo>
                    <a:lnTo>
                      <a:pt x="495" y="789"/>
                    </a:lnTo>
                    <a:lnTo>
                      <a:pt x="509" y="801"/>
                    </a:lnTo>
                    <a:lnTo>
                      <a:pt x="522" y="813"/>
                    </a:lnTo>
                    <a:lnTo>
                      <a:pt x="536" y="823"/>
                    </a:lnTo>
                    <a:lnTo>
                      <a:pt x="551" y="834"/>
                    </a:lnTo>
                    <a:lnTo>
                      <a:pt x="565" y="845"/>
                    </a:lnTo>
                    <a:lnTo>
                      <a:pt x="580" y="855"/>
                    </a:lnTo>
                    <a:lnTo>
                      <a:pt x="595" y="866"/>
                    </a:lnTo>
                    <a:lnTo>
                      <a:pt x="608" y="876"/>
                    </a:lnTo>
                    <a:lnTo>
                      <a:pt x="623" y="886"/>
                    </a:lnTo>
                    <a:lnTo>
                      <a:pt x="639" y="896"/>
                    </a:lnTo>
                    <a:lnTo>
                      <a:pt x="654" y="905"/>
                    </a:lnTo>
                    <a:lnTo>
                      <a:pt x="669" y="915"/>
                    </a:lnTo>
                    <a:lnTo>
                      <a:pt x="684" y="924"/>
                    </a:lnTo>
                    <a:lnTo>
                      <a:pt x="700" y="933"/>
                    </a:lnTo>
                    <a:lnTo>
                      <a:pt x="716" y="942"/>
                    </a:lnTo>
                    <a:lnTo>
                      <a:pt x="730" y="951"/>
                    </a:lnTo>
                    <a:lnTo>
                      <a:pt x="746" y="959"/>
                    </a:lnTo>
                    <a:lnTo>
                      <a:pt x="762" y="968"/>
                    </a:lnTo>
                    <a:lnTo>
                      <a:pt x="778" y="976"/>
                    </a:lnTo>
                    <a:lnTo>
                      <a:pt x="794" y="984"/>
                    </a:lnTo>
                    <a:lnTo>
                      <a:pt x="810" y="991"/>
                    </a:lnTo>
                    <a:lnTo>
                      <a:pt x="826" y="1000"/>
                    </a:lnTo>
                    <a:lnTo>
                      <a:pt x="843" y="1007"/>
                    </a:lnTo>
                    <a:lnTo>
                      <a:pt x="859" y="1013"/>
                    </a:lnTo>
                    <a:lnTo>
                      <a:pt x="876" y="1021"/>
                    </a:lnTo>
                    <a:lnTo>
                      <a:pt x="892" y="1027"/>
                    </a:lnTo>
                    <a:lnTo>
                      <a:pt x="909" y="1033"/>
                    </a:lnTo>
                    <a:lnTo>
                      <a:pt x="926" y="1040"/>
                    </a:lnTo>
                    <a:lnTo>
                      <a:pt x="943" y="1046"/>
                    </a:lnTo>
                    <a:lnTo>
                      <a:pt x="959" y="1053"/>
                    </a:lnTo>
                    <a:lnTo>
                      <a:pt x="976" y="1058"/>
                    </a:lnTo>
                    <a:lnTo>
                      <a:pt x="993" y="1064"/>
                    </a:lnTo>
                    <a:lnTo>
                      <a:pt x="1009" y="1070"/>
                    </a:lnTo>
                    <a:lnTo>
                      <a:pt x="1028" y="1075"/>
                    </a:lnTo>
                    <a:lnTo>
                      <a:pt x="1045" y="1079"/>
                    </a:lnTo>
                    <a:lnTo>
                      <a:pt x="1061" y="1084"/>
                    </a:lnTo>
                    <a:lnTo>
                      <a:pt x="1078" y="1089"/>
                    </a:lnTo>
                    <a:lnTo>
                      <a:pt x="1096" y="1093"/>
                    </a:lnTo>
                    <a:lnTo>
                      <a:pt x="1113" y="1097"/>
                    </a:lnTo>
                    <a:lnTo>
                      <a:pt x="1130" y="1101"/>
                    </a:lnTo>
                    <a:lnTo>
                      <a:pt x="1148" y="1105"/>
                    </a:lnTo>
                    <a:lnTo>
                      <a:pt x="1165" y="1109"/>
                    </a:lnTo>
                    <a:lnTo>
                      <a:pt x="1184" y="1112"/>
                    </a:lnTo>
                    <a:lnTo>
                      <a:pt x="1202" y="1115"/>
                    </a:lnTo>
                    <a:lnTo>
                      <a:pt x="1219" y="1117"/>
                    </a:lnTo>
                    <a:lnTo>
                      <a:pt x="1237" y="1120"/>
                    </a:lnTo>
                    <a:lnTo>
                      <a:pt x="1254" y="1123"/>
                    </a:lnTo>
                    <a:lnTo>
                      <a:pt x="1272" y="1125"/>
                    </a:lnTo>
                    <a:lnTo>
                      <a:pt x="1290" y="1127"/>
                    </a:lnTo>
                    <a:lnTo>
                      <a:pt x="1308" y="1129"/>
                    </a:lnTo>
                    <a:lnTo>
                      <a:pt x="1325" y="1130"/>
                    </a:lnTo>
                    <a:lnTo>
                      <a:pt x="1343" y="1132"/>
                    </a:lnTo>
                    <a:lnTo>
                      <a:pt x="1361" y="1133"/>
                    </a:lnTo>
                    <a:lnTo>
                      <a:pt x="1379" y="1134"/>
                    </a:lnTo>
                    <a:lnTo>
                      <a:pt x="1397" y="1134"/>
                    </a:lnTo>
                    <a:lnTo>
                      <a:pt x="1415" y="1135"/>
                    </a:lnTo>
                    <a:lnTo>
                      <a:pt x="1432" y="1135"/>
                    </a:lnTo>
                    <a:lnTo>
                      <a:pt x="1450" y="1135"/>
                    </a:lnTo>
                    <a:lnTo>
                      <a:pt x="1468" y="1135"/>
                    </a:lnTo>
                    <a:lnTo>
                      <a:pt x="1486" y="1135"/>
                    </a:lnTo>
                    <a:lnTo>
                      <a:pt x="1504" y="1134"/>
                    </a:lnTo>
                    <a:lnTo>
                      <a:pt x="1522" y="1134"/>
                    </a:lnTo>
                    <a:lnTo>
                      <a:pt x="1539" y="1133"/>
                    </a:lnTo>
                    <a:lnTo>
                      <a:pt x="1557" y="1132"/>
                    </a:lnTo>
                    <a:lnTo>
                      <a:pt x="1575" y="1130"/>
                    </a:lnTo>
                    <a:lnTo>
                      <a:pt x="1593" y="1129"/>
                    </a:lnTo>
                    <a:lnTo>
                      <a:pt x="1611" y="1127"/>
                    </a:lnTo>
                    <a:lnTo>
                      <a:pt x="1628" y="1125"/>
                    </a:lnTo>
                    <a:lnTo>
                      <a:pt x="1646" y="1123"/>
                    </a:lnTo>
                    <a:lnTo>
                      <a:pt x="1664" y="1120"/>
                    </a:lnTo>
                    <a:lnTo>
                      <a:pt x="1681" y="1117"/>
                    </a:lnTo>
                    <a:lnTo>
                      <a:pt x="1699" y="1115"/>
                    </a:lnTo>
                    <a:lnTo>
                      <a:pt x="1717" y="1112"/>
                    </a:lnTo>
                    <a:lnTo>
                      <a:pt x="1734" y="1109"/>
                    </a:lnTo>
                    <a:lnTo>
                      <a:pt x="1752" y="1105"/>
                    </a:lnTo>
                    <a:lnTo>
                      <a:pt x="1769" y="1101"/>
                    </a:lnTo>
                    <a:lnTo>
                      <a:pt x="1786" y="1097"/>
                    </a:lnTo>
                    <a:lnTo>
                      <a:pt x="1804" y="1093"/>
                    </a:lnTo>
                    <a:lnTo>
                      <a:pt x="1821" y="1089"/>
                    </a:lnTo>
                    <a:lnTo>
                      <a:pt x="1838" y="1084"/>
                    </a:lnTo>
                    <a:lnTo>
                      <a:pt x="1856" y="1079"/>
                    </a:lnTo>
                    <a:lnTo>
                      <a:pt x="1873" y="1075"/>
                    </a:lnTo>
                    <a:lnTo>
                      <a:pt x="1890" y="1070"/>
                    </a:lnTo>
                    <a:lnTo>
                      <a:pt x="1907" y="1064"/>
                    </a:lnTo>
                    <a:lnTo>
                      <a:pt x="1924" y="1058"/>
                    </a:lnTo>
                    <a:lnTo>
                      <a:pt x="1941" y="1053"/>
                    </a:lnTo>
                    <a:lnTo>
                      <a:pt x="1958" y="1046"/>
                    </a:lnTo>
                    <a:lnTo>
                      <a:pt x="1975" y="1040"/>
                    </a:lnTo>
                    <a:lnTo>
                      <a:pt x="1991" y="1033"/>
                    </a:lnTo>
                    <a:lnTo>
                      <a:pt x="2008" y="1027"/>
                    </a:lnTo>
                    <a:lnTo>
                      <a:pt x="2025" y="1021"/>
                    </a:lnTo>
                    <a:lnTo>
                      <a:pt x="2041" y="1013"/>
                    </a:lnTo>
                    <a:lnTo>
                      <a:pt x="2058" y="1007"/>
                    </a:lnTo>
                    <a:lnTo>
                      <a:pt x="2074" y="1000"/>
                    </a:lnTo>
                    <a:lnTo>
                      <a:pt x="2090" y="991"/>
                    </a:lnTo>
                    <a:lnTo>
                      <a:pt x="2106" y="984"/>
                    </a:lnTo>
                    <a:lnTo>
                      <a:pt x="2121" y="976"/>
                    </a:lnTo>
                    <a:lnTo>
                      <a:pt x="2137" y="968"/>
                    </a:lnTo>
                    <a:lnTo>
                      <a:pt x="2153" y="959"/>
                    </a:lnTo>
                    <a:lnTo>
                      <a:pt x="2169" y="951"/>
                    </a:lnTo>
                    <a:lnTo>
                      <a:pt x="2185" y="942"/>
                    </a:lnTo>
                    <a:lnTo>
                      <a:pt x="2201" y="933"/>
                    </a:lnTo>
                    <a:lnTo>
                      <a:pt x="2216" y="924"/>
                    </a:lnTo>
                    <a:lnTo>
                      <a:pt x="2231" y="915"/>
                    </a:lnTo>
                    <a:lnTo>
                      <a:pt x="2247" y="905"/>
                    </a:lnTo>
                    <a:lnTo>
                      <a:pt x="2261" y="896"/>
                    </a:lnTo>
                    <a:lnTo>
                      <a:pt x="2276" y="886"/>
                    </a:lnTo>
                    <a:lnTo>
                      <a:pt x="2291" y="876"/>
                    </a:lnTo>
                    <a:lnTo>
                      <a:pt x="2306" y="866"/>
                    </a:lnTo>
                    <a:lnTo>
                      <a:pt x="2321" y="855"/>
                    </a:lnTo>
                    <a:lnTo>
                      <a:pt x="2335" y="845"/>
                    </a:lnTo>
                    <a:lnTo>
                      <a:pt x="2350" y="834"/>
                    </a:lnTo>
                    <a:lnTo>
                      <a:pt x="2363" y="823"/>
                    </a:lnTo>
                    <a:lnTo>
                      <a:pt x="2377" y="813"/>
                    </a:lnTo>
                    <a:lnTo>
                      <a:pt x="2392" y="801"/>
                    </a:lnTo>
                    <a:lnTo>
                      <a:pt x="2406" y="789"/>
                    </a:lnTo>
                    <a:lnTo>
                      <a:pt x="2419" y="779"/>
                    </a:lnTo>
                    <a:lnTo>
                      <a:pt x="2432" y="767"/>
                    </a:lnTo>
                    <a:lnTo>
                      <a:pt x="2446" y="754"/>
                    </a:lnTo>
                    <a:lnTo>
                      <a:pt x="2459" y="743"/>
                    </a:lnTo>
                    <a:lnTo>
                      <a:pt x="2473" y="731"/>
                    </a:lnTo>
                    <a:lnTo>
                      <a:pt x="2485" y="718"/>
                    </a:lnTo>
                    <a:lnTo>
                      <a:pt x="2498" y="706"/>
                    </a:lnTo>
                    <a:lnTo>
                      <a:pt x="2511" y="693"/>
                    </a:lnTo>
                    <a:lnTo>
                      <a:pt x="2524" y="680"/>
                    </a:lnTo>
                    <a:lnTo>
                      <a:pt x="2535" y="667"/>
                    </a:lnTo>
                    <a:lnTo>
                      <a:pt x="2548" y="655"/>
                    </a:lnTo>
                    <a:lnTo>
                      <a:pt x="2560" y="641"/>
                    </a:lnTo>
                    <a:lnTo>
                      <a:pt x="2571" y="628"/>
                    </a:lnTo>
                    <a:lnTo>
                      <a:pt x="2583" y="614"/>
                    </a:lnTo>
                    <a:lnTo>
                      <a:pt x="2595" y="601"/>
                    </a:lnTo>
                    <a:lnTo>
                      <a:pt x="2606" y="587"/>
                    </a:lnTo>
                    <a:lnTo>
                      <a:pt x="2618" y="573"/>
                    </a:lnTo>
                    <a:lnTo>
                      <a:pt x="2629" y="559"/>
                    </a:lnTo>
                    <a:lnTo>
                      <a:pt x="2639" y="544"/>
                    </a:lnTo>
                    <a:lnTo>
                      <a:pt x="2650" y="531"/>
                    </a:lnTo>
                    <a:lnTo>
                      <a:pt x="2660" y="516"/>
                    </a:lnTo>
                    <a:lnTo>
                      <a:pt x="2671" y="502"/>
                    </a:lnTo>
                    <a:lnTo>
                      <a:pt x="2682" y="487"/>
                    </a:lnTo>
                    <a:lnTo>
                      <a:pt x="2691" y="472"/>
                    </a:lnTo>
                    <a:lnTo>
                      <a:pt x="2701" y="457"/>
                    </a:lnTo>
                    <a:lnTo>
                      <a:pt x="2710" y="442"/>
                    </a:lnTo>
                    <a:lnTo>
                      <a:pt x="2720" y="427"/>
                    </a:lnTo>
                    <a:lnTo>
                      <a:pt x="2729" y="412"/>
                    </a:lnTo>
                    <a:lnTo>
                      <a:pt x="2739" y="396"/>
                    </a:lnTo>
                    <a:lnTo>
                      <a:pt x="2747" y="381"/>
                    </a:lnTo>
                    <a:lnTo>
                      <a:pt x="2756" y="365"/>
                    </a:lnTo>
                    <a:lnTo>
                      <a:pt x="2765" y="349"/>
                    </a:lnTo>
                    <a:lnTo>
                      <a:pt x="2773" y="333"/>
                    </a:lnTo>
                    <a:lnTo>
                      <a:pt x="2781" y="317"/>
                    </a:lnTo>
                    <a:lnTo>
                      <a:pt x="2790" y="301"/>
                    </a:lnTo>
                    <a:lnTo>
                      <a:pt x="2797" y="285"/>
                    </a:lnTo>
                    <a:lnTo>
                      <a:pt x="2805" y="270"/>
                    </a:lnTo>
                    <a:lnTo>
                      <a:pt x="2812" y="254"/>
                    </a:lnTo>
                    <a:lnTo>
                      <a:pt x="2820" y="237"/>
                    </a:lnTo>
                    <a:lnTo>
                      <a:pt x="2827" y="221"/>
                    </a:lnTo>
                    <a:lnTo>
                      <a:pt x="2833" y="204"/>
                    </a:lnTo>
                    <a:lnTo>
                      <a:pt x="2840" y="187"/>
                    </a:lnTo>
                    <a:lnTo>
                      <a:pt x="2846" y="171"/>
                    </a:lnTo>
                    <a:lnTo>
                      <a:pt x="2852" y="154"/>
                    </a:lnTo>
                    <a:lnTo>
                      <a:pt x="2859" y="137"/>
                    </a:lnTo>
                    <a:lnTo>
                      <a:pt x="2864" y="120"/>
                    </a:lnTo>
                    <a:lnTo>
                      <a:pt x="2871" y="103"/>
                    </a:lnTo>
                    <a:lnTo>
                      <a:pt x="2876" y="86"/>
                    </a:lnTo>
                    <a:lnTo>
                      <a:pt x="2881" y="69"/>
                    </a:lnTo>
                    <a:lnTo>
                      <a:pt x="2885" y="52"/>
                    </a:lnTo>
                    <a:lnTo>
                      <a:pt x="2891" y="35"/>
                    </a:lnTo>
                    <a:lnTo>
                      <a:pt x="2895" y="17"/>
                    </a:lnTo>
                    <a:lnTo>
                      <a:pt x="2899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150855" name="Group 327"/>
          <p:cNvGrpSpPr>
            <a:grpSpLocks/>
          </p:cNvGrpSpPr>
          <p:nvPr/>
        </p:nvGrpSpPr>
        <p:grpSpPr bwMode="auto">
          <a:xfrm>
            <a:off x="7232650" y="3687763"/>
            <a:ext cx="1174750" cy="280987"/>
            <a:chOff x="4556" y="2323"/>
            <a:chExt cx="740" cy="177"/>
          </a:xfrm>
        </p:grpSpPr>
        <p:sp>
          <p:nvSpPr>
            <p:cNvPr id="53323" name="Freeform 328"/>
            <p:cNvSpPr>
              <a:spLocks/>
            </p:cNvSpPr>
            <p:nvPr/>
          </p:nvSpPr>
          <p:spPr bwMode="auto">
            <a:xfrm>
              <a:off x="4556" y="2323"/>
              <a:ext cx="10" cy="177"/>
            </a:xfrm>
            <a:custGeom>
              <a:avLst/>
              <a:gdLst>
                <a:gd name="T0" fmla="*/ 10 w 43"/>
                <a:gd name="T1" fmla="*/ 0 h 717"/>
                <a:gd name="T2" fmla="*/ 9 w 43"/>
                <a:gd name="T3" fmla="*/ 4 h 717"/>
                <a:gd name="T4" fmla="*/ 8 w 43"/>
                <a:gd name="T5" fmla="*/ 9 h 717"/>
                <a:gd name="T6" fmla="*/ 7 w 43"/>
                <a:gd name="T7" fmla="*/ 13 h 717"/>
                <a:gd name="T8" fmla="*/ 7 w 43"/>
                <a:gd name="T9" fmla="*/ 18 h 717"/>
                <a:gd name="T10" fmla="*/ 6 w 43"/>
                <a:gd name="T11" fmla="*/ 22 h 717"/>
                <a:gd name="T12" fmla="*/ 5 w 43"/>
                <a:gd name="T13" fmla="*/ 26 h 717"/>
                <a:gd name="T14" fmla="*/ 4 w 43"/>
                <a:gd name="T15" fmla="*/ 31 h 717"/>
                <a:gd name="T16" fmla="*/ 4 w 43"/>
                <a:gd name="T17" fmla="*/ 35 h 717"/>
                <a:gd name="T18" fmla="*/ 3 w 43"/>
                <a:gd name="T19" fmla="*/ 39 h 717"/>
                <a:gd name="T20" fmla="*/ 3 w 43"/>
                <a:gd name="T21" fmla="*/ 44 h 717"/>
                <a:gd name="T22" fmla="*/ 2 w 43"/>
                <a:gd name="T23" fmla="*/ 48 h 717"/>
                <a:gd name="T24" fmla="*/ 1 w 43"/>
                <a:gd name="T25" fmla="*/ 53 h 717"/>
                <a:gd name="T26" fmla="*/ 1 w 43"/>
                <a:gd name="T27" fmla="*/ 57 h 717"/>
                <a:gd name="T28" fmla="*/ 1 w 43"/>
                <a:gd name="T29" fmla="*/ 62 h 717"/>
                <a:gd name="T30" fmla="*/ 0 w 43"/>
                <a:gd name="T31" fmla="*/ 66 h 717"/>
                <a:gd name="T32" fmla="*/ 0 w 43"/>
                <a:gd name="T33" fmla="*/ 71 h 717"/>
                <a:gd name="T34" fmla="*/ 0 w 43"/>
                <a:gd name="T35" fmla="*/ 75 h 717"/>
                <a:gd name="T36" fmla="*/ 0 w 43"/>
                <a:gd name="T37" fmla="*/ 79 h 717"/>
                <a:gd name="T38" fmla="*/ 0 w 43"/>
                <a:gd name="T39" fmla="*/ 84 h 717"/>
                <a:gd name="T40" fmla="*/ 0 w 43"/>
                <a:gd name="T41" fmla="*/ 88 h 717"/>
                <a:gd name="T42" fmla="*/ 0 w 43"/>
                <a:gd name="T43" fmla="*/ 93 h 717"/>
                <a:gd name="T44" fmla="*/ 0 w 43"/>
                <a:gd name="T45" fmla="*/ 98 h 717"/>
                <a:gd name="T46" fmla="*/ 0 w 43"/>
                <a:gd name="T47" fmla="*/ 102 h 717"/>
                <a:gd name="T48" fmla="*/ 0 w 43"/>
                <a:gd name="T49" fmla="*/ 106 h 717"/>
                <a:gd name="T50" fmla="*/ 0 w 43"/>
                <a:gd name="T51" fmla="*/ 111 h 717"/>
                <a:gd name="T52" fmla="*/ 1 w 43"/>
                <a:gd name="T53" fmla="*/ 115 h 717"/>
                <a:gd name="T54" fmla="*/ 1 w 43"/>
                <a:gd name="T55" fmla="*/ 120 h 717"/>
                <a:gd name="T56" fmla="*/ 1 w 43"/>
                <a:gd name="T57" fmla="*/ 124 h 717"/>
                <a:gd name="T58" fmla="*/ 2 w 43"/>
                <a:gd name="T59" fmla="*/ 129 h 717"/>
                <a:gd name="T60" fmla="*/ 3 w 43"/>
                <a:gd name="T61" fmla="*/ 133 h 717"/>
                <a:gd name="T62" fmla="*/ 3 w 43"/>
                <a:gd name="T63" fmla="*/ 138 h 717"/>
                <a:gd name="T64" fmla="*/ 4 w 43"/>
                <a:gd name="T65" fmla="*/ 142 h 717"/>
                <a:gd name="T66" fmla="*/ 4 w 43"/>
                <a:gd name="T67" fmla="*/ 146 h 717"/>
                <a:gd name="T68" fmla="*/ 5 w 43"/>
                <a:gd name="T69" fmla="*/ 151 h 717"/>
                <a:gd name="T70" fmla="*/ 6 w 43"/>
                <a:gd name="T71" fmla="*/ 155 h 717"/>
                <a:gd name="T72" fmla="*/ 7 w 43"/>
                <a:gd name="T73" fmla="*/ 159 h 717"/>
                <a:gd name="T74" fmla="*/ 7 w 43"/>
                <a:gd name="T75" fmla="*/ 164 h 717"/>
                <a:gd name="T76" fmla="*/ 8 w 43"/>
                <a:gd name="T77" fmla="*/ 168 h 717"/>
                <a:gd name="T78" fmla="*/ 9 w 43"/>
                <a:gd name="T79" fmla="*/ 173 h 717"/>
                <a:gd name="T80" fmla="*/ 10 w 43"/>
                <a:gd name="T81" fmla="*/ 177 h 71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3" h="717">
                  <a:moveTo>
                    <a:pt x="43" y="0"/>
                  </a:moveTo>
                  <a:lnTo>
                    <a:pt x="39" y="17"/>
                  </a:lnTo>
                  <a:lnTo>
                    <a:pt x="35" y="35"/>
                  </a:lnTo>
                  <a:lnTo>
                    <a:pt x="32" y="53"/>
                  </a:lnTo>
                  <a:lnTo>
                    <a:pt x="28" y="71"/>
                  </a:lnTo>
                  <a:lnTo>
                    <a:pt x="24" y="88"/>
                  </a:lnTo>
                  <a:lnTo>
                    <a:pt x="21" y="106"/>
                  </a:lnTo>
                  <a:lnTo>
                    <a:pt x="18" y="124"/>
                  </a:lnTo>
                  <a:lnTo>
                    <a:pt x="16" y="142"/>
                  </a:lnTo>
                  <a:lnTo>
                    <a:pt x="13" y="160"/>
                  </a:lnTo>
                  <a:lnTo>
                    <a:pt x="11" y="178"/>
                  </a:lnTo>
                  <a:lnTo>
                    <a:pt x="8" y="196"/>
                  </a:lnTo>
                  <a:lnTo>
                    <a:pt x="6" y="214"/>
                  </a:lnTo>
                  <a:lnTo>
                    <a:pt x="5" y="232"/>
                  </a:lnTo>
                  <a:lnTo>
                    <a:pt x="4" y="250"/>
                  </a:lnTo>
                  <a:lnTo>
                    <a:pt x="2" y="268"/>
                  </a:lnTo>
                  <a:lnTo>
                    <a:pt x="2" y="286"/>
                  </a:lnTo>
                  <a:lnTo>
                    <a:pt x="1" y="304"/>
                  </a:lnTo>
                  <a:lnTo>
                    <a:pt x="0" y="322"/>
                  </a:lnTo>
                  <a:lnTo>
                    <a:pt x="0" y="340"/>
                  </a:lnTo>
                  <a:lnTo>
                    <a:pt x="0" y="358"/>
                  </a:lnTo>
                  <a:lnTo>
                    <a:pt x="0" y="376"/>
                  </a:lnTo>
                  <a:lnTo>
                    <a:pt x="0" y="395"/>
                  </a:lnTo>
                  <a:lnTo>
                    <a:pt x="1" y="413"/>
                  </a:lnTo>
                  <a:lnTo>
                    <a:pt x="2" y="431"/>
                  </a:lnTo>
                  <a:lnTo>
                    <a:pt x="2" y="449"/>
                  </a:lnTo>
                  <a:lnTo>
                    <a:pt x="4" y="467"/>
                  </a:lnTo>
                  <a:lnTo>
                    <a:pt x="5" y="485"/>
                  </a:lnTo>
                  <a:lnTo>
                    <a:pt x="6" y="503"/>
                  </a:lnTo>
                  <a:lnTo>
                    <a:pt x="8" y="521"/>
                  </a:lnTo>
                  <a:lnTo>
                    <a:pt x="11" y="539"/>
                  </a:lnTo>
                  <a:lnTo>
                    <a:pt x="13" y="557"/>
                  </a:lnTo>
                  <a:lnTo>
                    <a:pt x="16" y="575"/>
                  </a:lnTo>
                  <a:lnTo>
                    <a:pt x="18" y="593"/>
                  </a:lnTo>
                  <a:lnTo>
                    <a:pt x="21" y="611"/>
                  </a:lnTo>
                  <a:lnTo>
                    <a:pt x="24" y="628"/>
                  </a:lnTo>
                  <a:lnTo>
                    <a:pt x="28" y="646"/>
                  </a:lnTo>
                  <a:lnTo>
                    <a:pt x="32" y="664"/>
                  </a:lnTo>
                  <a:lnTo>
                    <a:pt x="35" y="682"/>
                  </a:lnTo>
                  <a:lnTo>
                    <a:pt x="39" y="699"/>
                  </a:lnTo>
                  <a:lnTo>
                    <a:pt x="43" y="71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3324" name="Freeform 329"/>
            <p:cNvSpPr>
              <a:spLocks/>
            </p:cNvSpPr>
            <p:nvPr/>
          </p:nvSpPr>
          <p:spPr bwMode="auto">
            <a:xfrm>
              <a:off x="5284" y="2323"/>
              <a:ext cx="12" cy="177"/>
            </a:xfrm>
            <a:custGeom>
              <a:avLst/>
              <a:gdLst>
                <a:gd name="T0" fmla="*/ 0 w 45"/>
                <a:gd name="T1" fmla="*/ 177 h 717"/>
                <a:gd name="T2" fmla="*/ 1 w 45"/>
                <a:gd name="T3" fmla="*/ 173 h 717"/>
                <a:gd name="T4" fmla="*/ 2 w 45"/>
                <a:gd name="T5" fmla="*/ 168 h 717"/>
                <a:gd name="T6" fmla="*/ 3 w 45"/>
                <a:gd name="T7" fmla="*/ 164 h 717"/>
                <a:gd name="T8" fmla="*/ 4 w 45"/>
                <a:gd name="T9" fmla="*/ 159 h 717"/>
                <a:gd name="T10" fmla="*/ 5 w 45"/>
                <a:gd name="T11" fmla="*/ 155 h 717"/>
                <a:gd name="T12" fmla="*/ 6 w 45"/>
                <a:gd name="T13" fmla="*/ 151 h 717"/>
                <a:gd name="T14" fmla="*/ 7 w 45"/>
                <a:gd name="T15" fmla="*/ 146 h 717"/>
                <a:gd name="T16" fmla="*/ 8 w 45"/>
                <a:gd name="T17" fmla="*/ 142 h 717"/>
                <a:gd name="T18" fmla="*/ 8 w 45"/>
                <a:gd name="T19" fmla="*/ 138 h 717"/>
                <a:gd name="T20" fmla="*/ 9 w 45"/>
                <a:gd name="T21" fmla="*/ 133 h 717"/>
                <a:gd name="T22" fmla="*/ 9 w 45"/>
                <a:gd name="T23" fmla="*/ 129 h 717"/>
                <a:gd name="T24" fmla="*/ 10 w 45"/>
                <a:gd name="T25" fmla="*/ 124 h 717"/>
                <a:gd name="T26" fmla="*/ 10 w 45"/>
                <a:gd name="T27" fmla="*/ 120 h 717"/>
                <a:gd name="T28" fmla="*/ 11 w 45"/>
                <a:gd name="T29" fmla="*/ 115 h 717"/>
                <a:gd name="T30" fmla="*/ 11 w 45"/>
                <a:gd name="T31" fmla="*/ 111 h 717"/>
                <a:gd name="T32" fmla="*/ 11 w 45"/>
                <a:gd name="T33" fmla="*/ 106 h 717"/>
                <a:gd name="T34" fmla="*/ 12 w 45"/>
                <a:gd name="T35" fmla="*/ 102 h 717"/>
                <a:gd name="T36" fmla="*/ 12 w 45"/>
                <a:gd name="T37" fmla="*/ 98 h 717"/>
                <a:gd name="T38" fmla="*/ 12 w 45"/>
                <a:gd name="T39" fmla="*/ 93 h 717"/>
                <a:gd name="T40" fmla="*/ 12 w 45"/>
                <a:gd name="T41" fmla="*/ 88 h 717"/>
                <a:gd name="T42" fmla="*/ 12 w 45"/>
                <a:gd name="T43" fmla="*/ 84 h 717"/>
                <a:gd name="T44" fmla="*/ 12 w 45"/>
                <a:gd name="T45" fmla="*/ 79 h 717"/>
                <a:gd name="T46" fmla="*/ 12 w 45"/>
                <a:gd name="T47" fmla="*/ 75 h 717"/>
                <a:gd name="T48" fmla="*/ 11 w 45"/>
                <a:gd name="T49" fmla="*/ 71 h 717"/>
                <a:gd name="T50" fmla="*/ 11 w 45"/>
                <a:gd name="T51" fmla="*/ 66 h 717"/>
                <a:gd name="T52" fmla="*/ 11 w 45"/>
                <a:gd name="T53" fmla="*/ 62 h 717"/>
                <a:gd name="T54" fmla="*/ 10 w 45"/>
                <a:gd name="T55" fmla="*/ 57 h 717"/>
                <a:gd name="T56" fmla="*/ 10 w 45"/>
                <a:gd name="T57" fmla="*/ 53 h 717"/>
                <a:gd name="T58" fmla="*/ 9 w 45"/>
                <a:gd name="T59" fmla="*/ 48 h 717"/>
                <a:gd name="T60" fmla="*/ 9 w 45"/>
                <a:gd name="T61" fmla="*/ 44 h 717"/>
                <a:gd name="T62" fmla="*/ 8 w 45"/>
                <a:gd name="T63" fmla="*/ 39 h 717"/>
                <a:gd name="T64" fmla="*/ 8 w 45"/>
                <a:gd name="T65" fmla="*/ 35 h 717"/>
                <a:gd name="T66" fmla="*/ 7 w 45"/>
                <a:gd name="T67" fmla="*/ 31 h 717"/>
                <a:gd name="T68" fmla="*/ 6 w 45"/>
                <a:gd name="T69" fmla="*/ 26 h 717"/>
                <a:gd name="T70" fmla="*/ 5 w 45"/>
                <a:gd name="T71" fmla="*/ 22 h 717"/>
                <a:gd name="T72" fmla="*/ 4 w 45"/>
                <a:gd name="T73" fmla="*/ 18 h 717"/>
                <a:gd name="T74" fmla="*/ 3 w 45"/>
                <a:gd name="T75" fmla="*/ 13 h 717"/>
                <a:gd name="T76" fmla="*/ 2 w 45"/>
                <a:gd name="T77" fmla="*/ 9 h 717"/>
                <a:gd name="T78" fmla="*/ 1 w 45"/>
                <a:gd name="T79" fmla="*/ 4 h 717"/>
                <a:gd name="T80" fmla="*/ 0 w 45"/>
                <a:gd name="T81" fmla="*/ 0 h 71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5" h="717">
                  <a:moveTo>
                    <a:pt x="0" y="717"/>
                  </a:moveTo>
                  <a:lnTo>
                    <a:pt x="4" y="699"/>
                  </a:lnTo>
                  <a:lnTo>
                    <a:pt x="9" y="682"/>
                  </a:lnTo>
                  <a:lnTo>
                    <a:pt x="13" y="664"/>
                  </a:lnTo>
                  <a:lnTo>
                    <a:pt x="16" y="646"/>
                  </a:lnTo>
                  <a:lnTo>
                    <a:pt x="19" y="628"/>
                  </a:lnTo>
                  <a:lnTo>
                    <a:pt x="22" y="611"/>
                  </a:lnTo>
                  <a:lnTo>
                    <a:pt x="26" y="593"/>
                  </a:lnTo>
                  <a:lnTo>
                    <a:pt x="29" y="575"/>
                  </a:lnTo>
                  <a:lnTo>
                    <a:pt x="31" y="557"/>
                  </a:lnTo>
                  <a:lnTo>
                    <a:pt x="33" y="539"/>
                  </a:lnTo>
                  <a:lnTo>
                    <a:pt x="35" y="521"/>
                  </a:lnTo>
                  <a:lnTo>
                    <a:pt x="37" y="503"/>
                  </a:lnTo>
                  <a:lnTo>
                    <a:pt x="38" y="485"/>
                  </a:lnTo>
                  <a:lnTo>
                    <a:pt x="40" y="467"/>
                  </a:lnTo>
                  <a:lnTo>
                    <a:pt x="42" y="449"/>
                  </a:lnTo>
                  <a:lnTo>
                    <a:pt x="43" y="431"/>
                  </a:lnTo>
                  <a:lnTo>
                    <a:pt x="44" y="413"/>
                  </a:lnTo>
                  <a:lnTo>
                    <a:pt x="44" y="395"/>
                  </a:lnTo>
                  <a:lnTo>
                    <a:pt x="44" y="376"/>
                  </a:lnTo>
                  <a:lnTo>
                    <a:pt x="45" y="358"/>
                  </a:lnTo>
                  <a:lnTo>
                    <a:pt x="44" y="340"/>
                  </a:lnTo>
                  <a:lnTo>
                    <a:pt x="44" y="322"/>
                  </a:lnTo>
                  <a:lnTo>
                    <a:pt x="44" y="304"/>
                  </a:lnTo>
                  <a:lnTo>
                    <a:pt x="43" y="286"/>
                  </a:lnTo>
                  <a:lnTo>
                    <a:pt x="42" y="268"/>
                  </a:lnTo>
                  <a:lnTo>
                    <a:pt x="40" y="250"/>
                  </a:lnTo>
                  <a:lnTo>
                    <a:pt x="38" y="232"/>
                  </a:lnTo>
                  <a:lnTo>
                    <a:pt x="37" y="214"/>
                  </a:lnTo>
                  <a:lnTo>
                    <a:pt x="35" y="196"/>
                  </a:lnTo>
                  <a:lnTo>
                    <a:pt x="33" y="178"/>
                  </a:lnTo>
                  <a:lnTo>
                    <a:pt x="31" y="160"/>
                  </a:lnTo>
                  <a:lnTo>
                    <a:pt x="29" y="142"/>
                  </a:lnTo>
                  <a:lnTo>
                    <a:pt x="26" y="124"/>
                  </a:lnTo>
                  <a:lnTo>
                    <a:pt x="22" y="106"/>
                  </a:lnTo>
                  <a:lnTo>
                    <a:pt x="19" y="88"/>
                  </a:lnTo>
                  <a:lnTo>
                    <a:pt x="16" y="71"/>
                  </a:lnTo>
                  <a:lnTo>
                    <a:pt x="13" y="53"/>
                  </a:lnTo>
                  <a:lnTo>
                    <a:pt x="9" y="35"/>
                  </a:lnTo>
                  <a:lnTo>
                    <a:pt x="4" y="17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67426106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507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7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8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506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1506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500"/>
                                        <p:tgtEl>
                                          <p:spTgt spid="1506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" dur="500"/>
                                        <p:tgtEl>
                                          <p:spTgt spid="150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0639" grpId="0" autoUpdateAnimBg="0"/>
      <p:bldP spid="150804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Text Box 6"/>
          <p:cNvSpPr txBox="1">
            <a:spLocks noChangeArrowheads="1"/>
          </p:cNvSpPr>
          <p:nvPr/>
        </p:nvSpPr>
        <p:spPr bwMode="auto">
          <a:xfrm>
            <a:off x="98425" y="258763"/>
            <a:ext cx="9045575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333399"/>
                </a:solidFill>
                <a:latin typeface="Times New Roman" pitchFamily="18" charset="0"/>
              </a:rPr>
              <a:t>☆</a:t>
            </a:r>
            <a:r>
              <a:rPr lang="zh-CN" altLang="en-US" sz="3200">
                <a:solidFill>
                  <a:srgbClr val="333399"/>
                </a:solidFill>
                <a:latin typeface="Times New Roman" pitchFamily="18" charset="0"/>
              </a:rPr>
              <a:t>当剖切平面通过非圆孔，会导致完全分离的两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333399"/>
                </a:solidFill>
                <a:latin typeface="Times New Roman" pitchFamily="18" charset="0"/>
              </a:rPr>
              <a:t>    个断面图时，这些结构也应按剖视画。</a:t>
            </a:r>
          </a:p>
        </p:txBody>
      </p:sp>
      <p:grpSp>
        <p:nvGrpSpPr>
          <p:cNvPr id="185517" name="Group 173"/>
          <p:cNvGrpSpPr>
            <a:grpSpLocks/>
          </p:cNvGrpSpPr>
          <p:nvPr/>
        </p:nvGrpSpPr>
        <p:grpSpPr bwMode="auto">
          <a:xfrm>
            <a:off x="6343652" y="3449638"/>
            <a:ext cx="603248" cy="423862"/>
            <a:chOff x="3994" y="2172"/>
            <a:chExt cx="382" cy="267"/>
          </a:xfrm>
        </p:grpSpPr>
        <p:sp>
          <p:nvSpPr>
            <p:cNvPr id="54424" name="Line 168"/>
            <p:cNvSpPr>
              <a:spLocks noChangeShapeType="1"/>
            </p:cNvSpPr>
            <p:nvPr/>
          </p:nvSpPr>
          <p:spPr bwMode="auto">
            <a:xfrm>
              <a:off x="4376" y="2172"/>
              <a:ext cx="0" cy="26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425" name="Line 170"/>
            <p:cNvSpPr>
              <a:spLocks noChangeShapeType="1"/>
            </p:cNvSpPr>
            <p:nvPr/>
          </p:nvSpPr>
          <p:spPr bwMode="auto">
            <a:xfrm>
              <a:off x="3994" y="2172"/>
              <a:ext cx="0" cy="26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85518" name="Group 174"/>
          <p:cNvGrpSpPr>
            <a:grpSpLocks/>
          </p:cNvGrpSpPr>
          <p:nvPr/>
        </p:nvGrpSpPr>
        <p:grpSpPr bwMode="auto">
          <a:xfrm>
            <a:off x="2478088" y="1654175"/>
            <a:ext cx="4640262" cy="4373563"/>
            <a:chOff x="1561" y="1042"/>
            <a:chExt cx="2923" cy="2755"/>
          </a:xfrm>
        </p:grpSpPr>
        <p:sp>
          <p:nvSpPr>
            <p:cNvPr id="54277" name="Line 23"/>
            <p:cNvSpPr>
              <a:spLocks noChangeShapeType="1"/>
            </p:cNvSpPr>
            <p:nvPr/>
          </p:nvSpPr>
          <p:spPr bwMode="auto">
            <a:xfrm>
              <a:off x="2419" y="1042"/>
              <a:ext cx="0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278" name="Line 24"/>
            <p:cNvSpPr>
              <a:spLocks noChangeShapeType="1"/>
            </p:cNvSpPr>
            <p:nvPr/>
          </p:nvSpPr>
          <p:spPr bwMode="auto">
            <a:xfrm>
              <a:off x="2419" y="1178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279" name="Line 25"/>
            <p:cNvSpPr>
              <a:spLocks noChangeShapeType="1"/>
            </p:cNvSpPr>
            <p:nvPr/>
          </p:nvSpPr>
          <p:spPr bwMode="auto">
            <a:xfrm>
              <a:off x="2419" y="1233"/>
              <a:ext cx="0" cy="1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280" name="Line 26"/>
            <p:cNvSpPr>
              <a:spLocks noChangeShapeType="1"/>
            </p:cNvSpPr>
            <p:nvPr/>
          </p:nvSpPr>
          <p:spPr bwMode="auto">
            <a:xfrm>
              <a:off x="2419" y="1424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281" name="Line 27"/>
            <p:cNvSpPr>
              <a:spLocks noChangeShapeType="1"/>
            </p:cNvSpPr>
            <p:nvPr/>
          </p:nvSpPr>
          <p:spPr bwMode="auto">
            <a:xfrm>
              <a:off x="2419" y="1479"/>
              <a:ext cx="0" cy="1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282" name="Line 28"/>
            <p:cNvSpPr>
              <a:spLocks noChangeShapeType="1"/>
            </p:cNvSpPr>
            <p:nvPr/>
          </p:nvSpPr>
          <p:spPr bwMode="auto">
            <a:xfrm>
              <a:off x="2419" y="1668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283" name="Line 29"/>
            <p:cNvSpPr>
              <a:spLocks noChangeShapeType="1"/>
            </p:cNvSpPr>
            <p:nvPr/>
          </p:nvSpPr>
          <p:spPr bwMode="auto">
            <a:xfrm>
              <a:off x="2419" y="1726"/>
              <a:ext cx="0" cy="1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284" name="Line 30"/>
            <p:cNvSpPr>
              <a:spLocks noChangeShapeType="1"/>
            </p:cNvSpPr>
            <p:nvPr/>
          </p:nvSpPr>
          <p:spPr bwMode="auto">
            <a:xfrm>
              <a:off x="2419" y="1914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285" name="Line 31"/>
            <p:cNvSpPr>
              <a:spLocks noChangeShapeType="1"/>
            </p:cNvSpPr>
            <p:nvPr/>
          </p:nvSpPr>
          <p:spPr bwMode="auto">
            <a:xfrm>
              <a:off x="2419" y="1972"/>
              <a:ext cx="0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286" name="Line 32"/>
            <p:cNvSpPr>
              <a:spLocks noChangeShapeType="1"/>
            </p:cNvSpPr>
            <p:nvPr/>
          </p:nvSpPr>
          <p:spPr bwMode="auto">
            <a:xfrm>
              <a:off x="2419" y="2161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287" name="Line 33"/>
            <p:cNvSpPr>
              <a:spLocks noChangeShapeType="1"/>
            </p:cNvSpPr>
            <p:nvPr/>
          </p:nvSpPr>
          <p:spPr bwMode="auto">
            <a:xfrm>
              <a:off x="2419" y="2218"/>
              <a:ext cx="0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288" name="Line 34"/>
            <p:cNvSpPr>
              <a:spLocks noChangeShapeType="1"/>
            </p:cNvSpPr>
            <p:nvPr/>
          </p:nvSpPr>
          <p:spPr bwMode="auto">
            <a:xfrm>
              <a:off x="2419" y="2407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289" name="Line 35"/>
            <p:cNvSpPr>
              <a:spLocks noChangeShapeType="1"/>
            </p:cNvSpPr>
            <p:nvPr/>
          </p:nvSpPr>
          <p:spPr bwMode="auto">
            <a:xfrm>
              <a:off x="2419" y="2464"/>
              <a:ext cx="0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290" name="Line 36"/>
            <p:cNvSpPr>
              <a:spLocks noChangeShapeType="1"/>
            </p:cNvSpPr>
            <p:nvPr/>
          </p:nvSpPr>
          <p:spPr bwMode="auto">
            <a:xfrm>
              <a:off x="2419" y="2653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291" name="Line 37"/>
            <p:cNvSpPr>
              <a:spLocks noChangeShapeType="1"/>
            </p:cNvSpPr>
            <p:nvPr/>
          </p:nvSpPr>
          <p:spPr bwMode="auto">
            <a:xfrm>
              <a:off x="2419" y="2711"/>
              <a:ext cx="0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292" name="Line 38"/>
            <p:cNvSpPr>
              <a:spLocks noChangeShapeType="1"/>
            </p:cNvSpPr>
            <p:nvPr/>
          </p:nvSpPr>
          <p:spPr bwMode="auto">
            <a:xfrm>
              <a:off x="2419" y="2899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293" name="Line 39"/>
            <p:cNvSpPr>
              <a:spLocks noChangeShapeType="1"/>
            </p:cNvSpPr>
            <p:nvPr/>
          </p:nvSpPr>
          <p:spPr bwMode="auto">
            <a:xfrm>
              <a:off x="2419" y="2955"/>
              <a:ext cx="0" cy="1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294" name="Line 40"/>
            <p:cNvSpPr>
              <a:spLocks noChangeShapeType="1"/>
            </p:cNvSpPr>
            <p:nvPr/>
          </p:nvSpPr>
          <p:spPr bwMode="auto">
            <a:xfrm>
              <a:off x="2419" y="3146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295" name="Line 41"/>
            <p:cNvSpPr>
              <a:spLocks noChangeShapeType="1"/>
            </p:cNvSpPr>
            <p:nvPr/>
          </p:nvSpPr>
          <p:spPr bwMode="auto">
            <a:xfrm>
              <a:off x="2419" y="3201"/>
              <a:ext cx="0" cy="1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296" name="Line 42"/>
            <p:cNvSpPr>
              <a:spLocks noChangeShapeType="1"/>
            </p:cNvSpPr>
            <p:nvPr/>
          </p:nvSpPr>
          <p:spPr bwMode="auto">
            <a:xfrm>
              <a:off x="2419" y="3392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297" name="Line 43"/>
            <p:cNvSpPr>
              <a:spLocks noChangeShapeType="1"/>
            </p:cNvSpPr>
            <p:nvPr/>
          </p:nvSpPr>
          <p:spPr bwMode="auto">
            <a:xfrm>
              <a:off x="2419" y="3447"/>
              <a:ext cx="0" cy="1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298" name="Line 44"/>
            <p:cNvSpPr>
              <a:spLocks noChangeShapeType="1"/>
            </p:cNvSpPr>
            <p:nvPr/>
          </p:nvSpPr>
          <p:spPr bwMode="auto">
            <a:xfrm>
              <a:off x="2419" y="3636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299" name="Line 45"/>
            <p:cNvSpPr>
              <a:spLocks noChangeShapeType="1"/>
            </p:cNvSpPr>
            <p:nvPr/>
          </p:nvSpPr>
          <p:spPr bwMode="auto">
            <a:xfrm>
              <a:off x="2419" y="3693"/>
              <a:ext cx="0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00" name="Line 46"/>
            <p:cNvSpPr>
              <a:spLocks noChangeShapeType="1"/>
            </p:cNvSpPr>
            <p:nvPr/>
          </p:nvSpPr>
          <p:spPr bwMode="auto">
            <a:xfrm>
              <a:off x="1909" y="1553"/>
              <a:ext cx="2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01" name="Line 47"/>
            <p:cNvSpPr>
              <a:spLocks noChangeShapeType="1"/>
            </p:cNvSpPr>
            <p:nvPr/>
          </p:nvSpPr>
          <p:spPr bwMode="auto">
            <a:xfrm>
              <a:off x="2212" y="1553"/>
              <a:ext cx="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02" name="Line 48"/>
            <p:cNvSpPr>
              <a:spLocks noChangeShapeType="1"/>
            </p:cNvSpPr>
            <p:nvPr/>
          </p:nvSpPr>
          <p:spPr bwMode="auto">
            <a:xfrm>
              <a:off x="2302" y="1553"/>
              <a:ext cx="2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03" name="Line 49"/>
            <p:cNvSpPr>
              <a:spLocks noChangeShapeType="1"/>
            </p:cNvSpPr>
            <p:nvPr/>
          </p:nvSpPr>
          <p:spPr bwMode="auto">
            <a:xfrm>
              <a:off x="2594" y="1553"/>
              <a:ext cx="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04" name="Line 50"/>
            <p:cNvSpPr>
              <a:spLocks noChangeShapeType="1"/>
            </p:cNvSpPr>
            <p:nvPr/>
          </p:nvSpPr>
          <p:spPr bwMode="auto">
            <a:xfrm>
              <a:off x="2684" y="1553"/>
              <a:ext cx="2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05" name="Freeform 51"/>
            <p:cNvSpPr>
              <a:spLocks/>
            </p:cNvSpPr>
            <p:nvPr/>
          </p:nvSpPr>
          <p:spPr bwMode="auto">
            <a:xfrm>
              <a:off x="2005" y="1136"/>
              <a:ext cx="831" cy="831"/>
            </a:xfrm>
            <a:custGeom>
              <a:avLst/>
              <a:gdLst>
                <a:gd name="T0" fmla="*/ 830 w 2526"/>
                <a:gd name="T1" fmla="*/ 384 h 2528"/>
                <a:gd name="T2" fmla="*/ 824 w 2526"/>
                <a:gd name="T3" fmla="*/ 342 h 2528"/>
                <a:gd name="T4" fmla="*/ 815 w 2526"/>
                <a:gd name="T5" fmla="*/ 301 h 2528"/>
                <a:gd name="T6" fmla="*/ 801 w 2526"/>
                <a:gd name="T7" fmla="*/ 261 h 2528"/>
                <a:gd name="T8" fmla="*/ 784 w 2526"/>
                <a:gd name="T9" fmla="*/ 223 h 2528"/>
                <a:gd name="T10" fmla="*/ 762 w 2526"/>
                <a:gd name="T11" fmla="*/ 187 h 2528"/>
                <a:gd name="T12" fmla="*/ 738 w 2526"/>
                <a:gd name="T13" fmla="*/ 153 h 2528"/>
                <a:gd name="T14" fmla="*/ 709 w 2526"/>
                <a:gd name="T15" fmla="*/ 122 h 2528"/>
                <a:gd name="T16" fmla="*/ 678 w 2526"/>
                <a:gd name="T17" fmla="*/ 93 h 2528"/>
                <a:gd name="T18" fmla="*/ 644 w 2526"/>
                <a:gd name="T19" fmla="*/ 69 h 2528"/>
                <a:gd name="T20" fmla="*/ 608 w 2526"/>
                <a:gd name="T21" fmla="*/ 47 h 2528"/>
                <a:gd name="T22" fmla="*/ 570 w 2526"/>
                <a:gd name="T23" fmla="*/ 30 h 2528"/>
                <a:gd name="T24" fmla="*/ 530 w 2526"/>
                <a:gd name="T25" fmla="*/ 16 h 2528"/>
                <a:gd name="T26" fmla="*/ 489 w 2526"/>
                <a:gd name="T27" fmla="*/ 7 h 2528"/>
                <a:gd name="T28" fmla="*/ 447 w 2526"/>
                <a:gd name="T29" fmla="*/ 1 h 2528"/>
                <a:gd name="T30" fmla="*/ 405 w 2526"/>
                <a:gd name="T31" fmla="*/ 0 h 2528"/>
                <a:gd name="T32" fmla="*/ 363 w 2526"/>
                <a:gd name="T33" fmla="*/ 3 h 2528"/>
                <a:gd name="T34" fmla="*/ 321 w 2526"/>
                <a:gd name="T35" fmla="*/ 11 h 2528"/>
                <a:gd name="T36" fmla="*/ 281 w 2526"/>
                <a:gd name="T37" fmla="*/ 22 h 2528"/>
                <a:gd name="T38" fmla="*/ 242 w 2526"/>
                <a:gd name="T39" fmla="*/ 38 h 2528"/>
                <a:gd name="T40" fmla="*/ 205 w 2526"/>
                <a:gd name="T41" fmla="*/ 58 h 2528"/>
                <a:gd name="T42" fmla="*/ 170 w 2526"/>
                <a:gd name="T43" fmla="*/ 81 h 2528"/>
                <a:gd name="T44" fmla="*/ 137 w 2526"/>
                <a:gd name="T45" fmla="*/ 107 h 2528"/>
                <a:gd name="T46" fmla="*/ 107 w 2526"/>
                <a:gd name="T47" fmla="*/ 137 h 2528"/>
                <a:gd name="T48" fmla="*/ 81 w 2526"/>
                <a:gd name="T49" fmla="*/ 170 h 2528"/>
                <a:gd name="T50" fmla="*/ 58 w 2526"/>
                <a:gd name="T51" fmla="*/ 204 h 2528"/>
                <a:gd name="T52" fmla="*/ 38 w 2526"/>
                <a:gd name="T53" fmla="*/ 242 h 2528"/>
                <a:gd name="T54" fmla="*/ 22 w 2526"/>
                <a:gd name="T55" fmla="*/ 281 h 2528"/>
                <a:gd name="T56" fmla="*/ 11 w 2526"/>
                <a:gd name="T57" fmla="*/ 321 h 2528"/>
                <a:gd name="T58" fmla="*/ 4 w 2526"/>
                <a:gd name="T59" fmla="*/ 363 h 2528"/>
                <a:gd name="T60" fmla="*/ 0 w 2526"/>
                <a:gd name="T61" fmla="*/ 405 h 2528"/>
                <a:gd name="T62" fmla="*/ 1 w 2526"/>
                <a:gd name="T63" fmla="*/ 447 h 2528"/>
                <a:gd name="T64" fmla="*/ 7 w 2526"/>
                <a:gd name="T65" fmla="*/ 489 h 2528"/>
                <a:gd name="T66" fmla="*/ 16 w 2526"/>
                <a:gd name="T67" fmla="*/ 530 h 2528"/>
                <a:gd name="T68" fmla="*/ 30 w 2526"/>
                <a:gd name="T69" fmla="*/ 570 h 2528"/>
                <a:gd name="T70" fmla="*/ 47 w 2526"/>
                <a:gd name="T71" fmla="*/ 608 h 2528"/>
                <a:gd name="T72" fmla="*/ 69 w 2526"/>
                <a:gd name="T73" fmla="*/ 644 h 2528"/>
                <a:gd name="T74" fmla="*/ 93 w 2526"/>
                <a:gd name="T75" fmla="*/ 678 h 2528"/>
                <a:gd name="T76" fmla="*/ 122 w 2526"/>
                <a:gd name="T77" fmla="*/ 709 h 2528"/>
                <a:gd name="T78" fmla="*/ 153 w 2526"/>
                <a:gd name="T79" fmla="*/ 738 h 2528"/>
                <a:gd name="T80" fmla="*/ 187 w 2526"/>
                <a:gd name="T81" fmla="*/ 762 h 2528"/>
                <a:gd name="T82" fmla="*/ 223 w 2526"/>
                <a:gd name="T83" fmla="*/ 784 h 2528"/>
                <a:gd name="T84" fmla="*/ 262 w 2526"/>
                <a:gd name="T85" fmla="*/ 801 h 2528"/>
                <a:gd name="T86" fmla="*/ 301 w 2526"/>
                <a:gd name="T87" fmla="*/ 815 h 2528"/>
                <a:gd name="T88" fmla="*/ 342 w 2526"/>
                <a:gd name="T89" fmla="*/ 824 h 2528"/>
                <a:gd name="T90" fmla="*/ 384 w 2526"/>
                <a:gd name="T91" fmla="*/ 830 h 2528"/>
                <a:gd name="T92" fmla="*/ 426 w 2526"/>
                <a:gd name="T93" fmla="*/ 831 h 2528"/>
                <a:gd name="T94" fmla="*/ 468 w 2526"/>
                <a:gd name="T95" fmla="*/ 827 h 2528"/>
                <a:gd name="T96" fmla="*/ 509 w 2526"/>
                <a:gd name="T97" fmla="*/ 820 h 2528"/>
                <a:gd name="T98" fmla="*/ 550 w 2526"/>
                <a:gd name="T99" fmla="*/ 809 h 2528"/>
                <a:gd name="T100" fmla="*/ 589 w 2526"/>
                <a:gd name="T101" fmla="*/ 793 h 2528"/>
                <a:gd name="T102" fmla="*/ 626 w 2526"/>
                <a:gd name="T103" fmla="*/ 773 h 2528"/>
                <a:gd name="T104" fmla="*/ 662 w 2526"/>
                <a:gd name="T105" fmla="*/ 750 h 2528"/>
                <a:gd name="T106" fmla="*/ 694 w 2526"/>
                <a:gd name="T107" fmla="*/ 724 h 2528"/>
                <a:gd name="T108" fmla="*/ 724 w 2526"/>
                <a:gd name="T109" fmla="*/ 694 h 2528"/>
                <a:gd name="T110" fmla="*/ 750 w 2526"/>
                <a:gd name="T111" fmla="*/ 661 h 2528"/>
                <a:gd name="T112" fmla="*/ 773 w 2526"/>
                <a:gd name="T113" fmla="*/ 626 h 2528"/>
                <a:gd name="T114" fmla="*/ 793 w 2526"/>
                <a:gd name="T115" fmla="*/ 589 h 2528"/>
                <a:gd name="T116" fmla="*/ 809 w 2526"/>
                <a:gd name="T117" fmla="*/ 550 h 2528"/>
                <a:gd name="T118" fmla="*/ 820 w 2526"/>
                <a:gd name="T119" fmla="*/ 510 h 2528"/>
                <a:gd name="T120" fmla="*/ 828 w 2526"/>
                <a:gd name="T121" fmla="*/ 468 h 2528"/>
                <a:gd name="T122" fmla="*/ 831 w 2526"/>
                <a:gd name="T123" fmla="*/ 426 h 252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526" h="2528">
                  <a:moveTo>
                    <a:pt x="2526" y="1264"/>
                  </a:moveTo>
                  <a:lnTo>
                    <a:pt x="2525" y="1231"/>
                  </a:lnTo>
                  <a:lnTo>
                    <a:pt x="2524" y="1200"/>
                  </a:lnTo>
                  <a:lnTo>
                    <a:pt x="2522" y="1168"/>
                  </a:lnTo>
                  <a:lnTo>
                    <a:pt x="2520" y="1136"/>
                  </a:lnTo>
                  <a:lnTo>
                    <a:pt x="2516" y="1104"/>
                  </a:lnTo>
                  <a:lnTo>
                    <a:pt x="2512" y="1072"/>
                  </a:lnTo>
                  <a:lnTo>
                    <a:pt x="2506" y="1040"/>
                  </a:lnTo>
                  <a:lnTo>
                    <a:pt x="2500" y="1010"/>
                  </a:lnTo>
                  <a:lnTo>
                    <a:pt x="2493" y="978"/>
                  </a:lnTo>
                  <a:lnTo>
                    <a:pt x="2486" y="947"/>
                  </a:lnTo>
                  <a:lnTo>
                    <a:pt x="2478" y="916"/>
                  </a:lnTo>
                  <a:lnTo>
                    <a:pt x="2468" y="886"/>
                  </a:lnTo>
                  <a:lnTo>
                    <a:pt x="2458" y="855"/>
                  </a:lnTo>
                  <a:lnTo>
                    <a:pt x="2448" y="825"/>
                  </a:lnTo>
                  <a:lnTo>
                    <a:pt x="2436" y="795"/>
                  </a:lnTo>
                  <a:lnTo>
                    <a:pt x="2423" y="766"/>
                  </a:lnTo>
                  <a:lnTo>
                    <a:pt x="2411" y="736"/>
                  </a:lnTo>
                  <a:lnTo>
                    <a:pt x="2397" y="707"/>
                  </a:lnTo>
                  <a:lnTo>
                    <a:pt x="2382" y="679"/>
                  </a:lnTo>
                  <a:lnTo>
                    <a:pt x="2367" y="651"/>
                  </a:lnTo>
                  <a:lnTo>
                    <a:pt x="2351" y="622"/>
                  </a:lnTo>
                  <a:lnTo>
                    <a:pt x="2335" y="596"/>
                  </a:lnTo>
                  <a:lnTo>
                    <a:pt x="2317" y="568"/>
                  </a:lnTo>
                  <a:lnTo>
                    <a:pt x="2299" y="542"/>
                  </a:lnTo>
                  <a:lnTo>
                    <a:pt x="2281" y="516"/>
                  </a:lnTo>
                  <a:lnTo>
                    <a:pt x="2262" y="491"/>
                  </a:lnTo>
                  <a:lnTo>
                    <a:pt x="2242" y="465"/>
                  </a:lnTo>
                  <a:lnTo>
                    <a:pt x="2222" y="441"/>
                  </a:lnTo>
                  <a:lnTo>
                    <a:pt x="2201" y="417"/>
                  </a:lnTo>
                  <a:lnTo>
                    <a:pt x="2178" y="393"/>
                  </a:lnTo>
                  <a:lnTo>
                    <a:pt x="2156" y="370"/>
                  </a:lnTo>
                  <a:lnTo>
                    <a:pt x="2133" y="348"/>
                  </a:lnTo>
                  <a:lnTo>
                    <a:pt x="2109" y="326"/>
                  </a:lnTo>
                  <a:lnTo>
                    <a:pt x="2086" y="305"/>
                  </a:lnTo>
                  <a:lnTo>
                    <a:pt x="2062" y="284"/>
                  </a:lnTo>
                  <a:lnTo>
                    <a:pt x="2036" y="265"/>
                  </a:lnTo>
                  <a:lnTo>
                    <a:pt x="2011" y="246"/>
                  </a:lnTo>
                  <a:lnTo>
                    <a:pt x="1984" y="227"/>
                  </a:lnTo>
                  <a:lnTo>
                    <a:pt x="1958" y="209"/>
                  </a:lnTo>
                  <a:lnTo>
                    <a:pt x="1931" y="192"/>
                  </a:lnTo>
                  <a:lnTo>
                    <a:pt x="1904" y="175"/>
                  </a:lnTo>
                  <a:lnTo>
                    <a:pt x="1876" y="159"/>
                  </a:lnTo>
                  <a:lnTo>
                    <a:pt x="1847" y="144"/>
                  </a:lnTo>
                  <a:lnTo>
                    <a:pt x="1820" y="129"/>
                  </a:lnTo>
                  <a:lnTo>
                    <a:pt x="1790" y="115"/>
                  </a:lnTo>
                  <a:lnTo>
                    <a:pt x="1761" y="103"/>
                  </a:lnTo>
                  <a:lnTo>
                    <a:pt x="1732" y="90"/>
                  </a:lnTo>
                  <a:lnTo>
                    <a:pt x="1702" y="79"/>
                  </a:lnTo>
                  <a:lnTo>
                    <a:pt x="1671" y="68"/>
                  </a:lnTo>
                  <a:lnTo>
                    <a:pt x="1641" y="58"/>
                  </a:lnTo>
                  <a:lnTo>
                    <a:pt x="1611" y="48"/>
                  </a:lnTo>
                  <a:lnTo>
                    <a:pt x="1580" y="40"/>
                  </a:lnTo>
                  <a:lnTo>
                    <a:pt x="1548" y="33"/>
                  </a:lnTo>
                  <a:lnTo>
                    <a:pt x="1517" y="26"/>
                  </a:lnTo>
                  <a:lnTo>
                    <a:pt x="1486" y="20"/>
                  </a:lnTo>
                  <a:lnTo>
                    <a:pt x="1455" y="15"/>
                  </a:lnTo>
                  <a:lnTo>
                    <a:pt x="1423" y="10"/>
                  </a:lnTo>
                  <a:lnTo>
                    <a:pt x="1391" y="7"/>
                  </a:lnTo>
                  <a:lnTo>
                    <a:pt x="1359" y="4"/>
                  </a:lnTo>
                  <a:lnTo>
                    <a:pt x="1327" y="2"/>
                  </a:lnTo>
                  <a:lnTo>
                    <a:pt x="1296" y="1"/>
                  </a:lnTo>
                  <a:lnTo>
                    <a:pt x="1263" y="0"/>
                  </a:lnTo>
                  <a:lnTo>
                    <a:pt x="1231" y="1"/>
                  </a:lnTo>
                  <a:lnTo>
                    <a:pt x="1199" y="2"/>
                  </a:lnTo>
                  <a:lnTo>
                    <a:pt x="1167" y="4"/>
                  </a:lnTo>
                  <a:lnTo>
                    <a:pt x="1135" y="7"/>
                  </a:lnTo>
                  <a:lnTo>
                    <a:pt x="1104" y="10"/>
                  </a:lnTo>
                  <a:lnTo>
                    <a:pt x="1072" y="15"/>
                  </a:lnTo>
                  <a:lnTo>
                    <a:pt x="1040" y="20"/>
                  </a:lnTo>
                  <a:lnTo>
                    <a:pt x="1009" y="26"/>
                  </a:lnTo>
                  <a:lnTo>
                    <a:pt x="977" y="33"/>
                  </a:lnTo>
                  <a:lnTo>
                    <a:pt x="947" y="40"/>
                  </a:lnTo>
                  <a:lnTo>
                    <a:pt x="916" y="48"/>
                  </a:lnTo>
                  <a:lnTo>
                    <a:pt x="885" y="58"/>
                  </a:lnTo>
                  <a:lnTo>
                    <a:pt x="854" y="68"/>
                  </a:lnTo>
                  <a:lnTo>
                    <a:pt x="824" y="79"/>
                  </a:lnTo>
                  <a:lnTo>
                    <a:pt x="795" y="90"/>
                  </a:lnTo>
                  <a:lnTo>
                    <a:pt x="765" y="103"/>
                  </a:lnTo>
                  <a:lnTo>
                    <a:pt x="735" y="115"/>
                  </a:lnTo>
                  <a:lnTo>
                    <a:pt x="707" y="129"/>
                  </a:lnTo>
                  <a:lnTo>
                    <a:pt x="678" y="144"/>
                  </a:lnTo>
                  <a:lnTo>
                    <a:pt x="650" y="159"/>
                  </a:lnTo>
                  <a:lnTo>
                    <a:pt x="623" y="175"/>
                  </a:lnTo>
                  <a:lnTo>
                    <a:pt x="595" y="192"/>
                  </a:lnTo>
                  <a:lnTo>
                    <a:pt x="568" y="209"/>
                  </a:lnTo>
                  <a:lnTo>
                    <a:pt x="541" y="227"/>
                  </a:lnTo>
                  <a:lnTo>
                    <a:pt x="516" y="246"/>
                  </a:lnTo>
                  <a:lnTo>
                    <a:pt x="490" y="265"/>
                  </a:lnTo>
                  <a:lnTo>
                    <a:pt x="465" y="284"/>
                  </a:lnTo>
                  <a:lnTo>
                    <a:pt x="440" y="305"/>
                  </a:lnTo>
                  <a:lnTo>
                    <a:pt x="416" y="326"/>
                  </a:lnTo>
                  <a:lnTo>
                    <a:pt x="393" y="348"/>
                  </a:lnTo>
                  <a:lnTo>
                    <a:pt x="370" y="370"/>
                  </a:lnTo>
                  <a:lnTo>
                    <a:pt x="348" y="393"/>
                  </a:lnTo>
                  <a:lnTo>
                    <a:pt x="326" y="417"/>
                  </a:lnTo>
                  <a:lnTo>
                    <a:pt x="305" y="441"/>
                  </a:lnTo>
                  <a:lnTo>
                    <a:pt x="284" y="465"/>
                  </a:lnTo>
                  <a:lnTo>
                    <a:pt x="264" y="491"/>
                  </a:lnTo>
                  <a:lnTo>
                    <a:pt x="245" y="516"/>
                  </a:lnTo>
                  <a:lnTo>
                    <a:pt x="226" y="542"/>
                  </a:lnTo>
                  <a:lnTo>
                    <a:pt x="209" y="568"/>
                  </a:lnTo>
                  <a:lnTo>
                    <a:pt x="191" y="596"/>
                  </a:lnTo>
                  <a:lnTo>
                    <a:pt x="175" y="622"/>
                  </a:lnTo>
                  <a:lnTo>
                    <a:pt x="159" y="651"/>
                  </a:lnTo>
                  <a:lnTo>
                    <a:pt x="143" y="679"/>
                  </a:lnTo>
                  <a:lnTo>
                    <a:pt x="130" y="707"/>
                  </a:lnTo>
                  <a:lnTo>
                    <a:pt x="116" y="736"/>
                  </a:lnTo>
                  <a:lnTo>
                    <a:pt x="103" y="766"/>
                  </a:lnTo>
                  <a:lnTo>
                    <a:pt x="90" y="795"/>
                  </a:lnTo>
                  <a:lnTo>
                    <a:pt x="79" y="825"/>
                  </a:lnTo>
                  <a:lnTo>
                    <a:pt x="68" y="855"/>
                  </a:lnTo>
                  <a:lnTo>
                    <a:pt x="58" y="886"/>
                  </a:lnTo>
                  <a:lnTo>
                    <a:pt x="49" y="916"/>
                  </a:lnTo>
                  <a:lnTo>
                    <a:pt x="40" y="947"/>
                  </a:lnTo>
                  <a:lnTo>
                    <a:pt x="33" y="978"/>
                  </a:lnTo>
                  <a:lnTo>
                    <a:pt x="26" y="1010"/>
                  </a:lnTo>
                  <a:lnTo>
                    <a:pt x="20" y="1040"/>
                  </a:lnTo>
                  <a:lnTo>
                    <a:pt x="15" y="1072"/>
                  </a:lnTo>
                  <a:lnTo>
                    <a:pt x="11" y="1104"/>
                  </a:lnTo>
                  <a:lnTo>
                    <a:pt x="6" y="1136"/>
                  </a:lnTo>
                  <a:lnTo>
                    <a:pt x="4" y="1168"/>
                  </a:lnTo>
                  <a:lnTo>
                    <a:pt x="2" y="1200"/>
                  </a:lnTo>
                  <a:lnTo>
                    <a:pt x="0" y="1231"/>
                  </a:lnTo>
                  <a:lnTo>
                    <a:pt x="0" y="1264"/>
                  </a:lnTo>
                  <a:lnTo>
                    <a:pt x="0" y="1296"/>
                  </a:lnTo>
                  <a:lnTo>
                    <a:pt x="2" y="1328"/>
                  </a:lnTo>
                  <a:lnTo>
                    <a:pt x="4" y="1360"/>
                  </a:lnTo>
                  <a:lnTo>
                    <a:pt x="6" y="1392"/>
                  </a:lnTo>
                  <a:lnTo>
                    <a:pt x="11" y="1423"/>
                  </a:lnTo>
                  <a:lnTo>
                    <a:pt x="15" y="1455"/>
                  </a:lnTo>
                  <a:lnTo>
                    <a:pt x="20" y="1487"/>
                  </a:lnTo>
                  <a:lnTo>
                    <a:pt x="26" y="1518"/>
                  </a:lnTo>
                  <a:lnTo>
                    <a:pt x="33" y="1550"/>
                  </a:lnTo>
                  <a:lnTo>
                    <a:pt x="40" y="1581"/>
                  </a:lnTo>
                  <a:lnTo>
                    <a:pt x="49" y="1611"/>
                  </a:lnTo>
                  <a:lnTo>
                    <a:pt x="58" y="1642"/>
                  </a:lnTo>
                  <a:lnTo>
                    <a:pt x="68" y="1673"/>
                  </a:lnTo>
                  <a:lnTo>
                    <a:pt x="79" y="1703"/>
                  </a:lnTo>
                  <a:lnTo>
                    <a:pt x="90" y="1733"/>
                  </a:lnTo>
                  <a:lnTo>
                    <a:pt x="103" y="1762"/>
                  </a:lnTo>
                  <a:lnTo>
                    <a:pt x="116" y="1792"/>
                  </a:lnTo>
                  <a:lnTo>
                    <a:pt x="130" y="1820"/>
                  </a:lnTo>
                  <a:lnTo>
                    <a:pt x="143" y="1849"/>
                  </a:lnTo>
                  <a:lnTo>
                    <a:pt x="159" y="1878"/>
                  </a:lnTo>
                  <a:lnTo>
                    <a:pt x="175" y="1905"/>
                  </a:lnTo>
                  <a:lnTo>
                    <a:pt x="191" y="1933"/>
                  </a:lnTo>
                  <a:lnTo>
                    <a:pt x="209" y="1959"/>
                  </a:lnTo>
                  <a:lnTo>
                    <a:pt x="226" y="1986"/>
                  </a:lnTo>
                  <a:lnTo>
                    <a:pt x="245" y="2012"/>
                  </a:lnTo>
                  <a:lnTo>
                    <a:pt x="264" y="2038"/>
                  </a:lnTo>
                  <a:lnTo>
                    <a:pt x="284" y="2062"/>
                  </a:lnTo>
                  <a:lnTo>
                    <a:pt x="305" y="2088"/>
                  </a:lnTo>
                  <a:lnTo>
                    <a:pt x="326" y="2111"/>
                  </a:lnTo>
                  <a:lnTo>
                    <a:pt x="348" y="2134"/>
                  </a:lnTo>
                  <a:lnTo>
                    <a:pt x="370" y="2158"/>
                  </a:lnTo>
                  <a:lnTo>
                    <a:pt x="393" y="2180"/>
                  </a:lnTo>
                  <a:lnTo>
                    <a:pt x="416" y="2202"/>
                  </a:lnTo>
                  <a:lnTo>
                    <a:pt x="440" y="2222"/>
                  </a:lnTo>
                  <a:lnTo>
                    <a:pt x="465" y="2244"/>
                  </a:lnTo>
                  <a:lnTo>
                    <a:pt x="490" y="2264"/>
                  </a:lnTo>
                  <a:lnTo>
                    <a:pt x="516" y="2283"/>
                  </a:lnTo>
                  <a:lnTo>
                    <a:pt x="541" y="2301"/>
                  </a:lnTo>
                  <a:lnTo>
                    <a:pt x="568" y="2319"/>
                  </a:lnTo>
                  <a:lnTo>
                    <a:pt x="595" y="2337"/>
                  </a:lnTo>
                  <a:lnTo>
                    <a:pt x="623" y="2353"/>
                  </a:lnTo>
                  <a:lnTo>
                    <a:pt x="650" y="2369"/>
                  </a:lnTo>
                  <a:lnTo>
                    <a:pt x="678" y="2384"/>
                  </a:lnTo>
                  <a:lnTo>
                    <a:pt x="707" y="2399"/>
                  </a:lnTo>
                  <a:lnTo>
                    <a:pt x="735" y="2412"/>
                  </a:lnTo>
                  <a:lnTo>
                    <a:pt x="765" y="2425"/>
                  </a:lnTo>
                  <a:lnTo>
                    <a:pt x="795" y="2438"/>
                  </a:lnTo>
                  <a:lnTo>
                    <a:pt x="824" y="2449"/>
                  </a:lnTo>
                  <a:lnTo>
                    <a:pt x="854" y="2460"/>
                  </a:lnTo>
                  <a:lnTo>
                    <a:pt x="885" y="2470"/>
                  </a:lnTo>
                  <a:lnTo>
                    <a:pt x="916" y="2479"/>
                  </a:lnTo>
                  <a:lnTo>
                    <a:pt x="947" y="2488"/>
                  </a:lnTo>
                  <a:lnTo>
                    <a:pt x="977" y="2495"/>
                  </a:lnTo>
                  <a:lnTo>
                    <a:pt x="1009" y="2501"/>
                  </a:lnTo>
                  <a:lnTo>
                    <a:pt x="1040" y="2508"/>
                  </a:lnTo>
                  <a:lnTo>
                    <a:pt x="1072" y="2513"/>
                  </a:lnTo>
                  <a:lnTo>
                    <a:pt x="1104" y="2517"/>
                  </a:lnTo>
                  <a:lnTo>
                    <a:pt x="1135" y="2522"/>
                  </a:lnTo>
                  <a:lnTo>
                    <a:pt x="1167" y="2524"/>
                  </a:lnTo>
                  <a:lnTo>
                    <a:pt x="1199" y="2526"/>
                  </a:lnTo>
                  <a:lnTo>
                    <a:pt x="1231" y="2527"/>
                  </a:lnTo>
                  <a:lnTo>
                    <a:pt x="1263" y="2528"/>
                  </a:lnTo>
                  <a:lnTo>
                    <a:pt x="1296" y="2527"/>
                  </a:lnTo>
                  <a:lnTo>
                    <a:pt x="1327" y="2526"/>
                  </a:lnTo>
                  <a:lnTo>
                    <a:pt x="1359" y="2524"/>
                  </a:lnTo>
                  <a:lnTo>
                    <a:pt x="1391" y="2522"/>
                  </a:lnTo>
                  <a:lnTo>
                    <a:pt x="1423" y="2517"/>
                  </a:lnTo>
                  <a:lnTo>
                    <a:pt x="1455" y="2513"/>
                  </a:lnTo>
                  <a:lnTo>
                    <a:pt x="1486" y="2508"/>
                  </a:lnTo>
                  <a:lnTo>
                    <a:pt x="1517" y="2501"/>
                  </a:lnTo>
                  <a:lnTo>
                    <a:pt x="1548" y="2495"/>
                  </a:lnTo>
                  <a:lnTo>
                    <a:pt x="1580" y="2488"/>
                  </a:lnTo>
                  <a:lnTo>
                    <a:pt x="1611" y="2479"/>
                  </a:lnTo>
                  <a:lnTo>
                    <a:pt x="1641" y="2470"/>
                  </a:lnTo>
                  <a:lnTo>
                    <a:pt x="1671" y="2460"/>
                  </a:lnTo>
                  <a:lnTo>
                    <a:pt x="1702" y="2449"/>
                  </a:lnTo>
                  <a:lnTo>
                    <a:pt x="1732" y="2438"/>
                  </a:lnTo>
                  <a:lnTo>
                    <a:pt x="1761" y="2425"/>
                  </a:lnTo>
                  <a:lnTo>
                    <a:pt x="1790" y="2412"/>
                  </a:lnTo>
                  <a:lnTo>
                    <a:pt x="1820" y="2399"/>
                  </a:lnTo>
                  <a:lnTo>
                    <a:pt x="1847" y="2384"/>
                  </a:lnTo>
                  <a:lnTo>
                    <a:pt x="1876" y="2369"/>
                  </a:lnTo>
                  <a:lnTo>
                    <a:pt x="1904" y="2353"/>
                  </a:lnTo>
                  <a:lnTo>
                    <a:pt x="1931" y="2337"/>
                  </a:lnTo>
                  <a:lnTo>
                    <a:pt x="1958" y="2319"/>
                  </a:lnTo>
                  <a:lnTo>
                    <a:pt x="1984" y="2301"/>
                  </a:lnTo>
                  <a:lnTo>
                    <a:pt x="2011" y="2283"/>
                  </a:lnTo>
                  <a:lnTo>
                    <a:pt x="2036" y="2264"/>
                  </a:lnTo>
                  <a:lnTo>
                    <a:pt x="2062" y="2244"/>
                  </a:lnTo>
                  <a:lnTo>
                    <a:pt x="2086" y="2222"/>
                  </a:lnTo>
                  <a:lnTo>
                    <a:pt x="2109" y="2202"/>
                  </a:lnTo>
                  <a:lnTo>
                    <a:pt x="2133" y="2180"/>
                  </a:lnTo>
                  <a:lnTo>
                    <a:pt x="2156" y="2158"/>
                  </a:lnTo>
                  <a:lnTo>
                    <a:pt x="2178" y="2134"/>
                  </a:lnTo>
                  <a:lnTo>
                    <a:pt x="2201" y="2111"/>
                  </a:lnTo>
                  <a:lnTo>
                    <a:pt x="2222" y="2088"/>
                  </a:lnTo>
                  <a:lnTo>
                    <a:pt x="2242" y="2062"/>
                  </a:lnTo>
                  <a:lnTo>
                    <a:pt x="2262" y="2038"/>
                  </a:lnTo>
                  <a:lnTo>
                    <a:pt x="2281" y="2012"/>
                  </a:lnTo>
                  <a:lnTo>
                    <a:pt x="2299" y="1986"/>
                  </a:lnTo>
                  <a:lnTo>
                    <a:pt x="2317" y="1959"/>
                  </a:lnTo>
                  <a:lnTo>
                    <a:pt x="2335" y="1933"/>
                  </a:lnTo>
                  <a:lnTo>
                    <a:pt x="2351" y="1905"/>
                  </a:lnTo>
                  <a:lnTo>
                    <a:pt x="2367" y="1878"/>
                  </a:lnTo>
                  <a:lnTo>
                    <a:pt x="2382" y="1849"/>
                  </a:lnTo>
                  <a:lnTo>
                    <a:pt x="2397" y="1820"/>
                  </a:lnTo>
                  <a:lnTo>
                    <a:pt x="2411" y="1792"/>
                  </a:lnTo>
                  <a:lnTo>
                    <a:pt x="2423" y="1762"/>
                  </a:lnTo>
                  <a:lnTo>
                    <a:pt x="2436" y="1733"/>
                  </a:lnTo>
                  <a:lnTo>
                    <a:pt x="2448" y="1703"/>
                  </a:lnTo>
                  <a:lnTo>
                    <a:pt x="2458" y="1673"/>
                  </a:lnTo>
                  <a:lnTo>
                    <a:pt x="2468" y="1642"/>
                  </a:lnTo>
                  <a:lnTo>
                    <a:pt x="2478" y="1611"/>
                  </a:lnTo>
                  <a:lnTo>
                    <a:pt x="2486" y="1581"/>
                  </a:lnTo>
                  <a:lnTo>
                    <a:pt x="2493" y="1550"/>
                  </a:lnTo>
                  <a:lnTo>
                    <a:pt x="2500" y="1518"/>
                  </a:lnTo>
                  <a:lnTo>
                    <a:pt x="2506" y="1487"/>
                  </a:lnTo>
                  <a:lnTo>
                    <a:pt x="2512" y="1455"/>
                  </a:lnTo>
                  <a:lnTo>
                    <a:pt x="2516" y="1423"/>
                  </a:lnTo>
                  <a:lnTo>
                    <a:pt x="2520" y="1392"/>
                  </a:lnTo>
                  <a:lnTo>
                    <a:pt x="2522" y="1360"/>
                  </a:lnTo>
                  <a:lnTo>
                    <a:pt x="2524" y="1328"/>
                  </a:lnTo>
                  <a:lnTo>
                    <a:pt x="2525" y="1296"/>
                  </a:lnTo>
                  <a:lnTo>
                    <a:pt x="2526" y="126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06" name="Freeform 52"/>
            <p:cNvSpPr>
              <a:spLocks/>
            </p:cNvSpPr>
            <p:nvPr/>
          </p:nvSpPr>
          <p:spPr bwMode="auto">
            <a:xfrm>
              <a:off x="2136" y="1270"/>
              <a:ext cx="567" cy="566"/>
            </a:xfrm>
            <a:custGeom>
              <a:avLst/>
              <a:gdLst>
                <a:gd name="T0" fmla="*/ 566 w 1722"/>
                <a:gd name="T1" fmla="*/ 262 h 1723"/>
                <a:gd name="T2" fmla="*/ 563 w 1722"/>
                <a:gd name="T3" fmla="*/ 237 h 1723"/>
                <a:gd name="T4" fmla="*/ 558 w 1722"/>
                <a:gd name="T5" fmla="*/ 212 h 1723"/>
                <a:gd name="T6" fmla="*/ 550 w 1722"/>
                <a:gd name="T7" fmla="*/ 187 h 1723"/>
                <a:gd name="T8" fmla="*/ 540 w 1722"/>
                <a:gd name="T9" fmla="*/ 163 h 1723"/>
                <a:gd name="T10" fmla="*/ 528 w 1722"/>
                <a:gd name="T11" fmla="*/ 140 h 1723"/>
                <a:gd name="T12" fmla="*/ 514 w 1722"/>
                <a:gd name="T13" fmla="*/ 118 h 1723"/>
                <a:gd name="T14" fmla="*/ 498 w 1722"/>
                <a:gd name="T15" fmla="*/ 98 h 1723"/>
                <a:gd name="T16" fmla="*/ 480 w 1722"/>
                <a:gd name="T17" fmla="*/ 79 h 1723"/>
                <a:gd name="T18" fmla="*/ 461 w 1722"/>
                <a:gd name="T19" fmla="*/ 62 h 1723"/>
                <a:gd name="T20" fmla="*/ 440 w 1722"/>
                <a:gd name="T21" fmla="*/ 47 h 1723"/>
                <a:gd name="T22" fmla="*/ 418 w 1722"/>
                <a:gd name="T23" fmla="*/ 34 h 1723"/>
                <a:gd name="T24" fmla="*/ 394 w 1722"/>
                <a:gd name="T25" fmla="*/ 23 h 1723"/>
                <a:gd name="T26" fmla="*/ 370 w 1722"/>
                <a:gd name="T27" fmla="*/ 13 h 1723"/>
                <a:gd name="T28" fmla="*/ 345 w 1722"/>
                <a:gd name="T29" fmla="*/ 7 h 1723"/>
                <a:gd name="T30" fmla="*/ 320 w 1722"/>
                <a:gd name="T31" fmla="*/ 2 h 1723"/>
                <a:gd name="T32" fmla="*/ 294 w 1722"/>
                <a:gd name="T33" fmla="*/ 0 h 1723"/>
                <a:gd name="T34" fmla="*/ 268 w 1722"/>
                <a:gd name="T35" fmla="*/ 1 h 1723"/>
                <a:gd name="T36" fmla="*/ 242 w 1722"/>
                <a:gd name="T37" fmla="*/ 3 h 1723"/>
                <a:gd name="T38" fmla="*/ 217 w 1722"/>
                <a:gd name="T39" fmla="*/ 8 h 1723"/>
                <a:gd name="T40" fmla="*/ 192 w 1722"/>
                <a:gd name="T41" fmla="*/ 15 h 1723"/>
                <a:gd name="T42" fmla="*/ 168 w 1722"/>
                <a:gd name="T43" fmla="*/ 25 h 1723"/>
                <a:gd name="T44" fmla="*/ 145 w 1722"/>
                <a:gd name="T45" fmla="*/ 36 h 1723"/>
                <a:gd name="T46" fmla="*/ 123 w 1722"/>
                <a:gd name="T47" fmla="*/ 50 h 1723"/>
                <a:gd name="T48" fmla="*/ 102 w 1722"/>
                <a:gd name="T49" fmla="*/ 65 h 1723"/>
                <a:gd name="T50" fmla="*/ 83 w 1722"/>
                <a:gd name="T51" fmla="*/ 83 h 1723"/>
                <a:gd name="T52" fmla="*/ 66 w 1722"/>
                <a:gd name="T53" fmla="*/ 102 h 1723"/>
                <a:gd name="T54" fmla="*/ 50 w 1722"/>
                <a:gd name="T55" fmla="*/ 123 h 1723"/>
                <a:gd name="T56" fmla="*/ 37 w 1722"/>
                <a:gd name="T57" fmla="*/ 145 h 1723"/>
                <a:gd name="T58" fmla="*/ 24 w 1722"/>
                <a:gd name="T59" fmla="*/ 168 h 1723"/>
                <a:gd name="T60" fmla="*/ 15 w 1722"/>
                <a:gd name="T61" fmla="*/ 192 h 1723"/>
                <a:gd name="T62" fmla="*/ 8 w 1722"/>
                <a:gd name="T63" fmla="*/ 217 h 1723"/>
                <a:gd name="T64" fmla="*/ 3 w 1722"/>
                <a:gd name="T65" fmla="*/ 242 h 1723"/>
                <a:gd name="T66" fmla="*/ 0 w 1722"/>
                <a:gd name="T67" fmla="*/ 268 h 1723"/>
                <a:gd name="T68" fmla="*/ 0 w 1722"/>
                <a:gd name="T69" fmla="*/ 293 h 1723"/>
                <a:gd name="T70" fmla="*/ 2 w 1722"/>
                <a:gd name="T71" fmla="*/ 319 h 1723"/>
                <a:gd name="T72" fmla="*/ 7 w 1722"/>
                <a:gd name="T73" fmla="*/ 345 h 1723"/>
                <a:gd name="T74" fmla="*/ 14 w 1722"/>
                <a:gd name="T75" fmla="*/ 370 h 1723"/>
                <a:gd name="T76" fmla="*/ 22 w 1722"/>
                <a:gd name="T77" fmla="*/ 394 h 1723"/>
                <a:gd name="T78" fmla="*/ 34 w 1722"/>
                <a:gd name="T79" fmla="*/ 417 h 1723"/>
                <a:gd name="T80" fmla="*/ 47 w 1722"/>
                <a:gd name="T81" fmla="*/ 440 h 1723"/>
                <a:gd name="T82" fmla="*/ 62 w 1722"/>
                <a:gd name="T83" fmla="*/ 460 h 1723"/>
                <a:gd name="T84" fmla="*/ 79 w 1722"/>
                <a:gd name="T85" fmla="*/ 480 h 1723"/>
                <a:gd name="T86" fmla="*/ 98 w 1722"/>
                <a:gd name="T87" fmla="*/ 497 h 1723"/>
                <a:gd name="T88" fmla="*/ 119 w 1722"/>
                <a:gd name="T89" fmla="*/ 513 h 1723"/>
                <a:gd name="T90" fmla="*/ 140 w 1722"/>
                <a:gd name="T91" fmla="*/ 527 h 1723"/>
                <a:gd name="T92" fmla="*/ 163 w 1722"/>
                <a:gd name="T93" fmla="*/ 539 h 1723"/>
                <a:gd name="T94" fmla="*/ 187 w 1722"/>
                <a:gd name="T95" fmla="*/ 549 h 1723"/>
                <a:gd name="T96" fmla="*/ 212 w 1722"/>
                <a:gd name="T97" fmla="*/ 557 h 1723"/>
                <a:gd name="T98" fmla="*/ 237 w 1722"/>
                <a:gd name="T99" fmla="*/ 562 h 1723"/>
                <a:gd name="T100" fmla="*/ 263 w 1722"/>
                <a:gd name="T101" fmla="*/ 566 h 172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722" h="1723">
                  <a:moveTo>
                    <a:pt x="1722" y="862"/>
                  </a:moveTo>
                  <a:lnTo>
                    <a:pt x="1722" y="846"/>
                  </a:lnTo>
                  <a:lnTo>
                    <a:pt x="1721" y="831"/>
                  </a:lnTo>
                  <a:lnTo>
                    <a:pt x="1721" y="815"/>
                  </a:lnTo>
                  <a:lnTo>
                    <a:pt x="1720" y="799"/>
                  </a:lnTo>
                  <a:lnTo>
                    <a:pt x="1719" y="784"/>
                  </a:lnTo>
                  <a:lnTo>
                    <a:pt x="1717" y="768"/>
                  </a:lnTo>
                  <a:lnTo>
                    <a:pt x="1715" y="752"/>
                  </a:lnTo>
                  <a:lnTo>
                    <a:pt x="1713" y="736"/>
                  </a:lnTo>
                  <a:lnTo>
                    <a:pt x="1711" y="721"/>
                  </a:lnTo>
                  <a:lnTo>
                    <a:pt x="1707" y="705"/>
                  </a:lnTo>
                  <a:lnTo>
                    <a:pt x="1705" y="690"/>
                  </a:lnTo>
                  <a:lnTo>
                    <a:pt x="1701" y="675"/>
                  </a:lnTo>
                  <a:lnTo>
                    <a:pt x="1698" y="660"/>
                  </a:lnTo>
                  <a:lnTo>
                    <a:pt x="1695" y="644"/>
                  </a:lnTo>
                  <a:lnTo>
                    <a:pt x="1690" y="629"/>
                  </a:lnTo>
                  <a:lnTo>
                    <a:pt x="1686" y="614"/>
                  </a:lnTo>
                  <a:lnTo>
                    <a:pt x="1681" y="598"/>
                  </a:lnTo>
                  <a:lnTo>
                    <a:pt x="1676" y="583"/>
                  </a:lnTo>
                  <a:lnTo>
                    <a:pt x="1671" y="568"/>
                  </a:lnTo>
                  <a:lnTo>
                    <a:pt x="1665" y="555"/>
                  </a:lnTo>
                  <a:lnTo>
                    <a:pt x="1660" y="540"/>
                  </a:lnTo>
                  <a:lnTo>
                    <a:pt x="1653" y="525"/>
                  </a:lnTo>
                  <a:lnTo>
                    <a:pt x="1647" y="510"/>
                  </a:lnTo>
                  <a:lnTo>
                    <a:pt x="1641" y="496"/>
                  </a:lnTo>
                  <a:lnTo>
                    <a:pt x="1634" y="483"/>
                  </a:lnTo>
                  <a:lnTo>
                    <a:pt x="1627" y="468"/>
                  </a:lnTo>
                  <a:lnTo>
                    <a:pt x="1619" y="454"/>
                  </a:lnTo>
                  <a:lnTo>
                    <a:pt x="1612" y="440"/>
                  </a:lnTo>
                  <a:lnTo>
                    <a:pt x="1604" y="426"/>
                  </a:lnTo>
                  <a:lnTo>
                    <a:pt x="1596" y="414"/>
                  </a:lnTo>
                  <a:lnTo>
                    <a:pt x="1587" y="400"/>
                  </a:lnTo>
                  <a:lnTo>
                    <a:pt x="1579" y="387"/>
                  </a:lnTo>
                  <a:lnTo>
                    <a:pt x="1571" y="373"/>
                  </a:lnTo>
                  <a:lnTo>
                    <a:pt x="1561" y="360"/>
                  </a:lnTo>
                  <a:lnTo>
                    <a:pt x="1552" y="348"/>
                  </a:lnTo>
                  <a:lnTo>
                    <a:pt x="1543" y="335"/>
                  </a:lnTo>
                  <a:lnTo>
                    <a:pt x="1533" y="323"/>
                  </a:lnTo>
                  <a:lnTo>
                    <a:pt x="1523" y="311"/>
                  </a:lnTo>
                  <a:lnTo>
                    <a:pt x="1513" y="299"/>
                  </a:lnTo>
                  <a:lnTo>
                    <a:pt x="1503" y="287"/>
                  </a:lnTo>
                  <a:lnTo>
                    <a:pt x="1492" y="276"/>
                  </a:lnTo>
                  <a:lnTo>
                    <a:pt x="1481" y="264"/>
                  </a:lnTo>
                  <a:lnTo>
                    <a:pt x="1470" y="252"/>
                  </a:lnTo>
                  <a:lnTo>
                    <a:pt x="1459" y="242"/>
                  </a:lnTo>
                  <a:lnTo>
                    <a:pt x="1447" y="231"/>
                  </a:lnTo>
                  <a:lnTo>
                    <a:pt x="1436" y="220"/>
                  </a:lnTo>
                  <a:lnTo>
                    <a:pt x="1424" y="210"/>
                  </a:lnTo>
                  <a:lnTo>
                    <a:pt x="1411" y="199"/>
                  </a:lnTo>
                  <a:lnTo>
                    <a:pt x="1400" y="190"/>
                  </a:lnTo>
                  <a:lnTo>
                    <a:pt x="1387" y="180"/>
                  </a:lnTo>
                  <a:lnTo>
                    <a:pt x="1375" y="171"/>
                  </a:lnTo>
                  <a:lnTo>
                    <a:pt x="1363" y="161"/>
                  </a:lnTo>
                  <a:lnTo>
                    <a:pt x="1349" y="153"/>
                  </a:lnTo>
                  <a:lnTo>
                    <a:pt x="1336" y="143"/>
                  </a:lnTo>
                  <a:lnTo>
                    <a:pt x="1323" y="135"/>
                  </a:lnTo>
                  <a:lnTo>
                    <a:pt x="1309" y="126"/>
                  </a:lnTo>
                  <a:lnTo>
                    <a:pt x="1296" y="119"/>
                  </a:lnTo>
                  <a:lnTo>
                    <a:pt x="1283" y="110"/>
                  </a:lnTo>
                  <a:lnTo>
                    <a:pt x="1269" y="103"/>
                  </a:lnTo>
                  <a:lnTo>
                    <a:pt x="1254" y="95"/>
                  </a:lnTo>
                  <a:lnTo>
                    <a:pt x="1241" y="89"/>
                  </a:lnTo>
                  <a:lnTo>
                    <a:pt x="1227" y="81"/>
                  </a:lnTo>
                  <a:lnTo>
                    <a:pt x="1212" y="75"/>
                  </a:lnTo>
                  <a:lnTo>
                    <a:pt x="1198" y="69"/>
                  </a:lnTo>
                  <a:lnTo>
                    <a:pt x="1183" y="63"/>
                  </a:lnTo>
                  <a:lnTo>
                    <a:pt x="1168" y="57"/>
                  </a:lnTo>
                  <a:lnTo>
                    <a:pt x="1154" y="52"/>
                  </a:lnTo>
                  <a:lnTo>
                    <a:pt x="1139" y="46"/>
                  </a:lnTo>
                  <a:lnTo>
                    <a:pt x="1124" y="41"/>
                  </a:lnTo>
                  <a:lnTo>
                    <a:pt x="1109" y="37"/>
                  </a:lnTo>
                  <a:lnTo>
                    <a:pt x="1094" y="33"/>
                  </a:lnTo>
                  <a:lnTo>
                    <a:pt x="1079" y="28"/>
                  </a:lnTo>
                  <a:lnTo>
                    <a:pt x="1063" y="24"/>
                  </a:lnTo>
                  <a:lnTo>
                    <a:pt x="1048" y="21"/>
                  </a:lnTo>
                  <a:lnTo>
                    <a:pt x="1033" y="18"/>
                  </a:lnTo>
                  <a:lnTo>
                    <a:pt x="1018" y="15"/>
                  </a:lnTo>
                  <a:lnTo>
                    <a:pt x="1002" y="11"/>
                  </a:lnTo>
                  <a:lnTo>
                    <a:pt x="987" y="9"/>
                  </a:lnTo>
                  <a:lnTo>
                    <a:pt x="971" y="7"/>
                  </a:lnTo>
                  <a:lnTo>
                    <a:pt x="955" y="5"/>
                  </a:lnTo>
                  <a:lnTo>
                    <a:pt x="939" y="4"/>
                  </a:lnTo>
                  <a:lnTo>
                    <a:pt x="924" y="3"/>
                  </a:lnTo>
                  <a:lnTo>
                    <a:pt x="908" y="2"/>
                  </a:lnTo>
                  <a:lnTo>
                    <a:pt x="893" y="1"/>
                  </a:lnTo>
                  <a:lnTo>
                    <a:pt x="877" y="1"/>
                  </a:lnTo>
                  <a:lnTo>
                    <a:pt x="861" y="0"/>
                  </a:lnTo>
                  <a:lnTo>
                    <a:pt x="846" y="1"/>
                  </a:lnTo>
                  <a:lnTo>
                    <a:pt x="830" y="1"/>
                  </a:lnTo>
                  <a:lnTo>
                    <a:pt x="814" y="2"/>
                  </a:lnTo>
                  <a:lnTo>
                    <a:pt x="798" y="3"/>
                  </a:lnTo>
                  <a:lnTo>
                    <a:pt x="782" y="4"/>
                  </a:lnTo>
                  <a:lnTo>
                    <a:pt x="767" y="5"/>
                  </a:lnTo>
                  <a:lnTo>
                    <a:pt x="751" y="7"/>
                  </a:lnTo>
                  <a:lnTo>
                    <a:pt x="735" y="9"/>
                  </a:lnTo>
                  <a:lnTo>
                    <a:pt x="721" y="11"/>
                  </a:lnTo>
                  <a:lnTo>
                    <a:pt x="705" y="15"/>
                  </a:lnTo>
                  <a:lnTo>
                    <a:pt x="689" y="18"/>
                  </a:lnTo>
                  <a:lnTo>
                    <a:pt x="674" y="21"/>
                  </a:lnTo>
                  <a:lnTo>
                    <a:pt x="658" y="24"/>
                  </a:lnTo>
                  <a:lnTo>
                    <a:pt x="643" y="28"/>
                  </a:lnTo>
                  <a:lnTo>
                    <a:pt x="628" y="33"/>
                  </a:lnTo>
                  <a:lnTo>
                    <a:pt x="613" y="37"/>
                  </a:lnTo>
                  <a:lnTo>
                    <a:pt x="598" y="41"/>
                  </a:lnTo>
                  <a:lnTo>
                    <a:pt x="583" y="46"/>
                  </a:lnTo>
                  <a:lnTo>
                    <a:pt x="568" y="52"/>
                  </a:lnTo>
                  <a:lnTo>
                    <a:pt x="553" y="57"/>
                  </a:lnTo>
                  <a:lnTo>
                    <a:pt x="539" y="63"/>
                  </a:lnTo>
                  <a:lnTo>
                    <a:pt x="524" y="69"/>
                  </a:lnTo>
                  <a:lnTo>
                    <a:pt x="509" y="75"/>
                  </a:lnTo>
                  <a:lnTo>
                    <a:pt x="496" y="81"/>
                  </a:lnTo>
                  <a:lnTo>
                    <a:pt x="482" y="89"/>
                  </a:lnTo>
                  <a:lnTo>
                    <a:pt x="467" y="95"/>
                  </a:lnTo>
                  <a:lnTo>
                    <a:pt x="453" y="103"/>
                  </a:lnTo>
                  <a:lnTo>
                    <a:pt x="439" y="110"/>
                  </a:lnTo>
                  <a:lnTo>
                    <a:pt x="426" y="119"/>
                  </a:lnTo>
                  <a:lnTo>
                    <a:pt x="413" y="126"/>
                  </a:lnTo>
                  <a:lnTo>
                    <a:pt x="399" y="135"/>
                  </a:lnTo>
                  <a:lnTo>
                    <a:pt x="386" y="143"/>
                  </a:lnTo>
                  <a:lnTo>
                    <a:pt x="373" y="153"/>
                  </a:lnTo>
                  <a:lnTo>
                    <a:pt x="360" y="161"/>
                  </a:lnTo>
                  <a:lnTo>
                    <a:pt x="347" y="171"/>
                  </a:lnTo>
                  <a:lnTo>
                    <a:pt x="334" y="180"/>
                  </a:lnTo>
                  <a:lnTo>
                    <a:pt x="323" y="190"/>
                  </a:lnTo>
                  <a:lnTo>
                    <a:pt x="310" y="199"/>
                  </a:lnTo>
                  <a:lnTo>
                    <a:pt x="298" y="210"/>
                  </a:lnTo>
                  <a:lnTo>
                    <a:pt x="287" y="220"/>
                  </a:lnTo>
                  <a:lnTo>
                    <a:pt x="275" y="231"/>
                  </a:lnTo>
                  <a:lnTo>
                    <a:pt x="263" y="242"/>
                  </a:lnTo>
                  <a:lnTo>
                    <a:pt x="253" y="252"/>
                  </a:lnTo>
                  <a:lnTo>
                    <a:pt x="241" y="264"/>
                  </a:lnTo>
                  <a:lnTo>
                    <a:pt x="230" y="276"/>
                  </a:lnTo>
                  <a:lnTo>
                    <a:pt x="220" y="287"/>
                  </a:lnTo>
                  <a:lnTo>
                    <a:pt x="209" y="299"/>
                  </a:lnTo>
                  <a:lnTo>
                    <a:pt x="200" y="311"/>
                  </a:lnTo>
                  <a:lnTo>
                    <a:pt x="189" y="323"/>
                  </a:lnTo>
                  <a:lnTo>
                    <a:pt x="180" y="335"/>
                  </a:lnTo>
                  <a:lnTo>
                    <a:pt x="170" y="348"/>
                  </a:lnTo>
                  <a:lnTo>
                    <a:pt x="160" y="360"/>
                  </a:lnTo>
                  <a:lnTo>
                    <a:pt x="152" y="373"/>
                  </a:lnTo>
                  <a:lnTo>
                    <a:pt x="143" y="387"/>
                  </a:lnTo>
                  <a:lnTo>
                    <a:pt x="134" y="400"/>
                  </a:lnTo>
                  <a:lnTo>
                    <a:pt x="126" y="414"/>
                  </a:lnTo>
                  <a:lnTo>
                    <a:pt x="118" y="426"/>
                  </a:lnTo>
                  <a:lnTo>
                    <a:pt x="111" y="440"/>
                  </a:lnTo>
                  <a:lnTo>
                    <a:pt x="103" y="454"/>
                  </a:lnTo>
                  <a:lnTo>
                    <a:pt x="96" y="468"/>
                  </a:lnTo>
                  <a:lnTo>
                    <a:pt x="88" y="483"/>
                  </a:lnTo>
                  <a:lnTo>
                    <a:pt x="82" y="496"/>
                  </a:lnTo>
                  <a:lnTo>
                    <a:pt x="74" y="510"/>
                  </a:lnTo>
                  <a:lnTo>
                    <a:pt x="68" y="525"/>
                  </a:lnTo>
                  <a:lnTo>
                    <a:pt x="63" y="540"/>
                  </a:lnTo>
                  <a:lnTo>
                    <a:pt x="56" y="555"/>
                  </a:lnTo>
                  <a:lnTo>
                    <a:pt x="51" y="568"/>
                  </a:lnTo>
                  <a:lnTo>
                    <a:pt x="46" y="583"/>
                  </a:lnTo>
                  <a:lnTo>
                    <a:pt x="42" y="598"/>
                  </a:lnTo>
                  <a:lnTo>
                    <a:pt x="36" y="614"/>
                  </a:lnTo>
                  <a:lnTo>
                    <a:pt x="32" y="629"/>
                  </a:lnTo>
                  <a:lnTo>
                    <a:pt x="28" y="644"/>
                  </a:lnTo>
                  <a:lnTo>
                    <a:pt x="25" y="660"/>
                  </a:lnTo>
                  <a:lnTo>
                    <a:pt x="20" y="675"/>
                  </a:lnTo>
                  <a:lnTo>
                    <a:pt x="17" y="690"/>
                  </a:lnTo>
                  <a:lnTo>
                    <a:pt x="14" y="705"/>
                  </a:lnTo>
                  <a:lnTo>
                    <a:pt x="12" y="721"/>
                  </a:lnTo>
                  <a:lnTo>
                    <a:pt x="9" y="736"/>
                  </a:lnTo>
                  <a:lnTo>
                    <a:pt x="7" y="752"/>
                  </a:lnTo>
                  <a:lnTo>
                    <a:pt x="6" y="768"/>
                  </a:lnTo>
                  <a:lnTo>
                    <a:pt x="3" y="784"/>
                  </a:lnTo>
                  <a:lnTo>
                    <a:pt x="2" y="799"/>
                  </a:lnTo>
                  <a:lnTo>
                    <a:pt x="1" y="815"/>
                  </a:lnTo>
                  <a:lnTo>
                    <a:pt x="0" y="831"/>
                  </a:lnTo>
                  <a:lnTo>
                    <a:pt x="0" y="846"/>
                  </a:lnTo>
                  <a:lnTo>
                    <a:pt x="0" y="862"/>
                  </a:lnTo>
                  <a:lnTo>
                    <a:pt x="0" y="877"/>
                  </a:lnTo>
                  <a:lnTo>
                    <a:pt x="0" y="893"/>
                  </a:lnTo>
                  <a:lnTo>
                    <a:pt x="1" y="909"/>
                  </a:lnTo>
                  <a:lnTo>
                    <a:pt x="2" y="925"/>
                  </a:lnTo>
                  <a:lnTo>
                    <a:pt x="3" y="941"/>
                  </a:lnTo>
                  <a:lnTo>
                    <a:pt x="6" y="956"/>
                  </a:lnTo>
                  <a:lnTo>
                    <a:pt x="7" y="972"/>
                  </a:lnTo>
                  <a:lnTo>
                    <a:pt x="9" y="988"/>
                  </a:lnTo>
                  <a:lnTo>
                    <a:pt x="12" y="1003"/>
                  </a:lnTo>
                  <a:lnTo>
                    <a:pt x="14" y="1018"/>
                  </a:lnTo>
                  <a:lnTo>
                    <a:pt x="17" y="1034"/>
                  </a:lnTo>
                  <a:lnTo>
                    <a:pt x="20" y="1049"/>
                  </a:lnTo>
                  <a:lnTo>
                    <a:pt x="25" y="1065"/>
                  </a:lnTo>
                  <a:lnTo>
                    <a:pt x="28" y="1080"/>
                  </a:lnTo>
                  <a:lnTo>
                    <a:pt x="32" y="1095"/>
                  </a:lnTo>
                  <a:lnTo>
                    <a:pt x="36" y="1111"/>
                  </a:lnTo>
                  <a:lnTo>
                    <a:pt x="42" y="1125"/>
                  </a:lnTo>
                  <a:lnTo>
                    <a:pt x="46" y="1140"/>
                  </a:lnTo>
                  <a:lnTo>
                    <a:pt x="51" y="1155"/>
                  </a:lnTo>
                  <a:lnTo>
                    <a:pt x="56" y="1170"/>
                  </a:lnTo>
                  <a:lnTo>
                    <a:pt x="63" y="1185"/>
                  </a:lnTo>
                  <a:lnTo>
                    <a:pt x="68" y="1199"/>
                  </a:lnTo>
                  <a:lnTo>
                    <a:pt x="74" y="1214"/>
                  </a:lnTo>
                  <a:lnTo>
                    <a:pt x="82" y="1227"/>
                  </a:lnTo>
                  <a:lnTo>
                    <a:pt x="88" y="1242"/>
                  </a:lnTo>
                  <a:lnTo>
                    <a:pt x="96" y="1256"/>
                  </a:lnTo>
                  <a:lnTo>
                    <a:pt x="103" y="1270"/>
                  </a:lnTo>
                  <a:lnTo>
                    <a:pt x="111" y="1284"/>
                  </a:lnTo>
                  <a:lnTo>
                    <a:pt x="118" y="1297"/>
                  </a:lnTo>
                  <a:lnTo>
                    <a:pt x="126" y="1311"/>
                  </a:lnTo>
                  <a:lnTo>
                    <a:pt x="134" y="1324"/>
                  </a:lnTo>
                  <a:lnTo>
                    <a:pt x="143" y="1338"/>
                  </a:lnTo>
                  <a:lnTo>
                    <a:pt x="152" y="1350"/>
                  </a:lnTo>
                  <a:lnTo>
                    <a:pt x="160" y="1363"/>
                  </a:lnTo>
                  <a:lnTo>
                    <a:pt x="170" y="1376"/>
                  </a:lnTo>
                  <a:lnTo>
                    <a:pt x="180" y="1389"/>
                  </a:lnTo>
                  <a:lnTo>
                    <a:pt x="189" y="1401"/>
                  </a:lnTo>
                  <a:lnTo>
                    <a:pt x="200" y="1413"/>
                  </a:lnTo>
                  <a:lnTo>
                    <a:pt x="209" y="1425"/>
                  </a:lnTo>
                  <a:lnTo>
                    <a:pt x="220" y="1437"/>
                  </a:lnTo>
                  <a:lnTo>
                    <a:pt x="230" y="1449"/>
                  </a:lnTo>
                  <a:lnTo>
                    <a:pt x="241" y="1460"/>
                  </a:lnTo>
                  <a:lnTo>
                    <a:pt x="253" y="1471"/>
                  </a:lnTo>
                  <a:lnTo>
                    <a:pt x="263" y="1482"/>
                  </a:lnTo>
                  <a:lnTo>
                    <a:pt x="275" y="1493"/>
                  </a:lnTo>
                  <a:lnTo>
                    <a:pt x="287" y="1503"/>
                  </a:lnTo>
                  <a:lnTo>
                    <a:pt x="298" y="1514"/>
                  </a:lnTo>
                  <a:lnTo>
                    <a:pt x="310" y="1524"/>
                  </a:lnTo>
                  <a:lnTo>
                    <a:pt x="323" y="1534"/>
                  </a:lnTo>
                  <a:lnTo>
                    <a:pt x="334" y="1543"/>
                  </a:lnTo>
                  <a:lnTo>
                    <a:pt x="347" y="1553"/>
                  </a:lnTo>
                  <a:lnTo>
                    <a:pt x="360" y="1563"/>
                  </a:lnTo>
                  <a:lnTo>
                    <a:pt x="373" y="1572"/>
                  </a:lnTo>
                  <a:lnTo>
                    <a:pt x="386" y="1581"/>
                  </a:lnTo>
                  <a:lnTo>
                    <a:pt x="399" y="1589"/>
                  </a:lnTo>
                  <a:lnTo>
                    <a:pt x="413" y="1598"/>
                  </a:lnTo>
                  <a:lnTo>
                    <a:pt x="426" y="1605"/>
                  </a:lnTo>
                  <a:lnTo>
                    <a:pt x="439" y="1614"/>
                  </a:lnTo>
                  <a:lnTo>
                    <a:pt x="453" y="1621"/>
                  </a:lnTo>
                  <a:lnTo>
                    <a:pt x="467" y="1628"/>
                  </a:lnTo>
                  <a:lnTo>
                    <a:pt x="482" y="1636"/>
                  </a:lnTo>
                  <a:lnTo>
                    <a:pt x="496" y="1642"/>
                  </a:lnTo>
                  <a:lnTo>
                    <a:pt x="509" y="1649"/>
                  </a:lnTo>
                  <a:lnTo>
                    <a:pt x="524" y="1655"/>
                  </a:lnTo>
                  <a:lnTo>
                    <a:pt x="539" y="1661"/>
                  </a:lnTo>
                  <a:lnTo>
                    <a:pt x="553" y="1667"/>
                  </a:lnTo>
                  <a:lnTo>
                    <a:pt x="568" y="1672"/>
                  </a:lnTo>
                  <a:lnTo>
                    <a:pt x="583" y="1677"/>
                  </a:lnTo>
                  <a:lnTo>
                    <a:pt x="598" y="1682"/>
                  </a:lnTo>
                  <a:lnTo>
                    <a:pt x="613" y="1687"/>
                  </a:lnTo>
                  <a:lnTo>
                    <a:pt x="628" y="1691"/>
                  </a:lnTo>
                  <a:lnTo>
                    <a:pt x="643" y="1695"/>
                  </a:lnTo>
                  <a:lnTo>
                    <a:pt x="658" y="1699"/>
                  </a:lnTo>
                  <a:lnTo>
                    <a:pt x="674" y="1703"/>
                  </a:lnTo>
                  <a:lnTo>
                    <a:pt x="689" y="1706"/>
                  </a:lnTo>
                  <a:lnTo>
                    <a:pt x="705" y="1709"/>
                  </a:lnTo>
                  <a:lnTo>
                    <a:pt x="721" y="1712"/>
                  </a:lnTo>
                  <a:lnTo>
                    <a:pt x="735" y="1714"/>
                  </a:lnTo>
                  <a:lnTo>
                    <a:pt x="751" y="1716"/>
                  </a:lnTo>
                  <a:lnTo>
                    <a:pt x="767" y="1719"/>
                  </a:lnTo>
                  <a:lnTo>
                    <a:pt x="782" y="1720"/>
                  </a:lnTo>
                  <a:lnTo>
                    <a:pt x="798" y="1722"/>
                  </a:lnTo>
                  <a:lnTo>
                    <a:pt x="814" y="172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07" name="Freeform 53"/>
            <p:cNvSpPr>
              <a:spLocks/>
            </p:cNvSpPr>
            <p:nvPr/>
          </p:nvSpPr>
          <p:spPr bwMode="auto">
            <a:xfrm>
              <a:off x="2403" y="1553"/>
              <a:ext cx="300" cy="283"/>
            </a:xfrm>
            <a:custGeom>
              <a:avLst/>
              <a:gdLst>
                <a:gd name="T0" fmla="*/ 5 w 908"/>
                <a:gd name="T1" fmla="*/ 283 h 862"/>
                <a:gd name="T2" fmla="*/ 16 w 908"/>
                <a:gd name="T3" fmla="*/ 283 h 862"/>
                <a:gd name="T4" fmla="*/ 26 w 908"/>
                <a:gd name="T5" fmla="*/ 283 h 862"/>
                <a:gd name="T6" fmla="*/ 36 w 908"/>
                <a:gd name="T7" fmla="*/ 282 h 862"/>
                <a:gd name="T8" fmla="*/ 47 w 908"/>
                <a:gd name="T9" fmla="*/ 281 h 862"/>
                <a:gd name="T10" fmla="*/ 57 w 908"/>
                <a:gd name="T11" fmla="*/ 280 h 862"/>
                <a:gd name="T12" fmla="*/ 67 w 908"/>
                <a:gd name="T13" fmla="*/ 278 h 862"/>
                <a:gd name="T14" fmla="*/ 77 w 908"/>
                <a:gd name="T15" fmla="*/ 276 h 862"/>
                <a:gd name="T16" fmla="*/ 88 w 908"/>
                <a:gd name="T17" fmla="*/ 273 h 862"/>
                <a:gd name="T18" fmla="*/ 97 w 908"/>
                <a:gd name="T19" fmla="*/ 271 h 862"/>
                <a:gd name="T20" fmla="*/ 107 w 908"/>
                <a:gd name="T21" fmla="*/ 268 h 862"/>
                <a:gd name="T22" fmla="*/ 117 w 908"/>
                <a:gd name="T23" fmla="*/ 264 h 862"/>
                <a:gd name="T24" fmla="*/ 127 w 908"/>
                <a:gd name="T25" fmla="*/ 260 h 862"/>
                <a:gd name="T26" fmla="*/ 136 w 908"/>
                <a:gd name="T27" fmla="*/ 256 h 862"/>
                <a:gd name="T28" fmla="*/ 145 w 908"/>
                <a:gd name="T29" fmla="*/ 251 h 862"/>
                <a:gd name="T30" fmla="*/ 155 w 908"/>
                <a:gd name="T31" fmla="*/ 247 h 862"/>
                <a:gd name="T32" fmla="*/ 164 w 908"/>
                <a:gd name="T33" fmla="*/ 242 h 862"/>
                <a:gd name="T34" fmla="*/ 172 w 908"/>
                <a:gd name="T35" fmla="*/ 236 h 862"/>
                <a:gd name="T36" fmla="*/ 181 w 908"/>
                <a:gd name="T37" fmla="*/ 230 h 862"/>
                <a:gd name="T38" fmla="*/ 189 w 908"/>
                <a:gd name="T39" fmla="*/ 224 h 862"/>
                <a:gd name="T40" fmla="*/ 197 w 908"/>
                <a:gd name="T41" fmla="*/ 217 h 862"/>
                <a:gd name="T42" fmla="*/ 206 w 908"/>
                <a:gd name="T43" fmla="*/ 210 h 862"/>
                <a:gd name="T44" fmla="*/ 213 w 908"/>
                <a:gd name="T45" fmla="*/ 204 h 862"/>
                <a:gd name="T46" fmla="*/ 220 w 908"/>
                <a:gd name="T47" fmla="*/ 196 h 862"/>
                <a:gd name="T48" fmla="*/ 228 w 908"/>
                <a:gd name="T49" fmla="*/ 189 h 862"/>
                <a:gd name="T50" fmla="*/ 234 w 908"/>
                <a:gd name="T51" fmla="*/ 181 h 862"/>
                <a:gd name="T52" fmla="*/ 241 w 908"/>
                <a:gd name="T53" fmla="*/ 173 h 862"/>
                <a:gd name="T54" fmla="*/ 247 w 908"/>
                <a:gd name="T55" fmla="*/ 164 h 862"/>
                <a:gd name="T56" fmla="*/ 253 w 908"/>
                <a:gd name="T57" fmla="*/ 156 h 862"/>
                <a:gd name="T58" fmla="*/ 258 w 908"/>
                <a:gd name="T59" fmla="*/ 147 h 862"/>
                <a:gd name="T60" fmla="*/ 264 w 908"/>
                <a:gd name="T61" fmla="*/ 139 h 862"/>
                <a:gd name="T62" fmla="*/ 269 w 908"/>
                <a:gd name="T63" fmla="*/ 129 h 862"/>
                <a:gd name="T64" fmla="*/ 273 w 908"/>
                <a:gd name="T65" fmla="*/ 120 h 862"/>
                <a:gd name="T66" fmla="*/ 277 w 908"/>
                <a:gd name="T67" fmla="*/ 111 h 862"/>
                <a:gd name="T68" fmla="*/ 281 w 908"/>
                <a:gd name="T69" fmla="*/ 101 h 862"/>
                <a:gd name="T70" fmla="*/ 285 w 908"/>
                <a:gd name="T71" fmla="*/ 91 h 862"/>
                <a:gd name="T72" fmla="*/ 288 w 908"/>
                <a:gd name="T73" fmla="*/ 82 h 862"/>
                <a:gd name="T74" fmla="*/ 291 w 908"/>
                <a:gd name="T75" fmla="*/ 72 h 862"/>
                <a:gd name="T76" fmla="*/ 293 w 908"/>
                <a:gd name="T77" fmla="*/ 61 h 862"/>
                <a:gd name="T78" fmla="*/ 295 w 908"/>
                <a:gd name="T79" fmla="*/ 51 h 862"/>
                <a:gd name="T80" fmla="*/ 297 w 908"/>
                <a:gd name="T81" fmla="*/ 41 h 862"/>
                <a:gd name="T82" fmla="*/ 298 w 908"/>
                <a:gd name="T83" fmla="*/ 31 h 862"/>
                <a:gd name="T84" fmla="*/ 299 w 908"/>
                <a:gd name="T85" fmla="*/ 21 h 862"/>
                <a:gd name="T86" fmla="*/ 300 w 908"/>
                <a:gd name="T87" fmla="*/ 10 h 862"/>
                <a:gd name="T88" fmla="*/ 300 w 908"/>
                <a:gd name="T89" fmla="*/ 0 h 86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908" h="862">
                  <a:moveTo>
                    <a:pt x="0" y="861"/>
                  </a:moveTo>
                  <a:lnTo>
                    <a:pt x="16" y="861"/>
                  </a:lnTo>
                  <a:lnTo>
                    <a:pt x="32" y="862"/>
                  </a:lnTo>
                  <a:lnTo>
                    <a:pt x="47" y="862"/>
                  </a:lnTo>
                  <a:lnTo>
                    <a:pt x="63" y="862"/>
                  </a:lnTo>
                  <a:lnTo>
                    <a:pt x="79" y="861"/>
                  </a:lnTo>
                  <a:lnTo>
                    <a:pt x="94" y="861"/>
                  </a:lnTo>
                  <a:lnTo>
                    <a:pt x="110" y="860"/>
                  </a:lnTo>
                  <a:lnTo>
                    <a:pt x="125" y="858"/>
                  </a:lnTo>
                  <a:lnTo>
                    <a:pt x="141" y="857"/>
                  </a:lnTo>
                  <a:lnTo>
                    <a:pt x="157" y="854"/>
                  </a:lnTo>
                  <a:lnTo>
                    <a:pt x="173" y="852"/>
                  </a:lnTo>
                  <a:lnTo>
                    <a:pt x="188" y="850"/>
                  </a:lnTo>
                  <a:lnTo>
                    <a:pt x="204" y="847"/>
                  </a:lnTo>
                  <a:lnTo>
                    <a:pt x="219" y="844"/>
                  </a:lnTo>
                  <a:lnTo>
                    <a:pt x="234" y="841"/>
                  </a:lnTo>
                  <a:lnTo>
                    <a:pt x="249" y="837"/>
                  </a:lnTo>
                  <a:lnTo>
                    <a:pt x="265" y="833"/>
                  </a:lnTo>
                  <a:lnTo>
                    <a:pt x="280" y="829"/>
                  </a:lnTo>
                  <a:lnTo>
                    <a:pt x="295" y="825"/>
                  </a:lnTo>
                  <a:lnTo>
                    <a:pt x="310" y="820"/>
                  </a:lnTo>
                  <a:lnTo>
                    <a:pt x="325" y="815"/>
                  </a:lnTo>
                  <a:lnTo>
                    <a:pt x="340" y="810"/>
                  </a:lnTo>
                  <a:lnTo>
                    <a:pt x="354" y="805"/>
                  </a:lnTo>
                  <a:lnTo>
                    <a:pt x="369" y="799"/>
                  </a:lnTo>
                  <a:lnTo>
                    <a:pt x="384" y="793"/>
                  </a:lnTo>
                  <a:lnTo>
                    <a:pt x="398" y="787"/>
                  </a:lnTo>
                  <a:lnTo>
                    <a:pt x="413" y="780"/>
                  </a:lnTo>
                  <a:lnTo>
                    <a:pt x="427" y="774"/>
                  </a:lnTo>
                  <a:lnTo>
                    <a:pt x="440" y="766"/>
                  </a:lnTo>
                  <a:lnTo>
                    <a:pt x="455" y="759"/>
                  </a:lnTo>
                  <a:lnTo>
                    <a:pt x="469" y="752"/>
                  </a:lnTo>
                  <a:lnTo>
                    <a:pt x="482" y="743"/>
                  </a:lnTo>
                  <a:lnTo>
                    <a:pt x="495" y="736"/>
                  </a:lnTo>
                  <a:lnTo>
                    <a:pt x="509" y="727"/>
                  </a:lnTo>
                  <a:lnTo>
                    <a:pt x="522" y="719"/>
                  </a:lnTo>
                  <a:lnTo>
                    <a:pt x="535" y="710"/>
                  </a:lnTo>
                  <a:lnTo>
                    <a:pt x="549" y="701"/>
                  </a:lnTo>
                  <a:lnTo>
                    <a:pt x="561" y="691"/>
                  </a:lnTo>
                  <a:lnTo>
                    <a:pt x="573" y="681"/>
                  </a:lnTo>
                  <a:lnTo>
                    <a:pt x="586" y="672"/>
                  </a:lnTo>
                  <a:lnTo>
                    <a:pt x="597" y="662"/>
                  </a:lnTo>
                  <a:lnTo>
                    <a:pt x="610" y="652"/>
                  </a:lnTo>
                  <a:lnTo>
                    <a:pt x="622" y="641"/>
                  </a:lnTo>
                  <a:lnTo>
                    <a:pt x="633" y="631"/>
                  </a:lnTo>
                  <a:lnTo>
                    <a:pt x="645" y="620"/>
                  </a:lnTo>
                  <a:lnTo>
                    <a:pt x="656" y="609"/>
                  </a:lnTo>
                  <a:lnTo>
                    <a:pt x="667" y="598"/>
                  </a:lnTo>
                  <a:lnTo>
                    <a:pt x="678" y="587"/>
                  </a:lnTo>
                  <a:lnTo>
                    <a:pt x="689" y="575"/>
                  </a:lnTo>
                  <a:lnTo>
                    <a:pt x="699" y="563"/>
                  </a:lnTo>
                  <a:lnTo>
                    <a:pt x="709" y="551"/>
                  </a:lnTo>
                  <a:lnTo>
                    <a:pt x="719" y="539"/>
                  </a:lnTo>
                  <a:lnTo>
                    <a:pt x="729" y="527"/>
                  </a:lnTo>
                  <a:lnTo>
                    <a:pt x="738" y="514"/>
                  </a:lnTo>
                  <a:lnTo>
                    <a:pt x="747" y="501"/>
                  </a:lnTo>
                  <a:lnTo>
                    <a:pt x="757" y="488"/>
                  </a:lnTo>
                  <a:lnTo>
                    <a:pt x="765" y="476"/>
                  </a:lnTo>
                  <a:lnTo>
                    <a:pt x="773" y="462"/>
                  </a:lnTo>
                  <a:lnTo>
                    <a:pt x="782" y="449"/>
                  </a:lnTo>
                  <a:lnTo>
                    <a:pt x="790" y="435"/>
                  </a:lnTo>
                  <a:lnTo>
                    <a:pt x="798" y="422"/>
                  </a:lnTo>
                  <a:lnTo>
                    <a:pt x="805" y="408"/>
                  </a:lnTo>
                  <a:lnTo>
                    <a:pt x="813" y="394"/>
                  </a:lnTo>
                  <a:lnTo>
                    <a:pt x="820" y="380"/>
                  </a:lnTo>
                  <a:lnTo>
                    <a:pt x="827" y="365"/>
                  </a:lnTo>
                  <a:lnTo>
                    <a:pt x="833" y="352"/>
                  </a:lnTo>
                  <a:lnTo>
                    <a:pt x="839" y="337"/>
                  </a:lnTo>
                  <a:lnTo>
                    <a:pt x="846" y="323"/>
                  </a:lnTo>
                  <a:lnTo>
                    <a:pt x="851" y="308"/>
                  </a:lnTo>
                  <a:lnTo>
                    <a:pt x="857" y="293"/>
                  </a:lnTo>
                  <a:lnTo>
                    <a:pt x="862" y="278"/>
                  </a:lnTo>
                  <a:lnTo>
                    <a:pt x="867" y="263"/>
                  </a:lnTo>
                  <a:lnTo>
                    <a:pt x="872" y="249"/>
                  </a:lnTo>
                  <a:lnTo>
                    <a:pt x="876" y="233"/>
                  </a:lnTo>
                  <a:lnTo>
                    <a:pt x="881" y="218"/>
                  </a:lnTo>
                  <a:lnTo>
                    <a:pt x="884" y="203"/>
                  </a:lnTo>
                  <a:lnTo>
                    <a:pt x="887" y="187"/>
                  </a:lnTo>
                  <a:lnTo>
                    <a:pt x="891" y="172"/>
                  </a:lnTo>
                  <a:lnTo>
                    <a:pt x="893" y="156"/>
                  </a:lnTo>
                  <a:lnTo>
                    <a:pt x="897" y="141"/>
                  </a:lnTo>
                  <a:lnTo>
                    <a:pt x="899" y="126"/>
                  </a:lnTo>
                  <a:lnTo>
                    <a:pt x="901" y="110"/>
                  </a:lnTo>
                  <a:lnTo>
                    <a:pt x="903" y="94"/>
                  </a:lnTo>
                  <a:lnTo>
                    <a:pt x="905" y="79"/>
                  </a:lnTo>
                  <a:lnTo>
                    <a:pt x="906" y="63"/>
                  </a:lnTo>
                  <a:lnTo>
                    <a:pt x="907" y="47"/>
                  </a:lnTo>
                  <a:lnTo>
                    <a:pt x="907" y="31"/>
                  </a:lnTo>
                  <a:lnTo>
                    <a:pt x="908" y="15"/>
                  </a:lnTo>
                  <a:lnTo>
                    <a:pt x="90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08" name="Freeform 54"/>
            <p:cNvSpPr>
              <a:spLocks/>
            </p:cNvSpPr>
            <p:nvPr/>
          </p:nvSpPr>
          <p:spPr bwMode="auto">
            <a:xfrm>
              <a:off x="1561" y="3256"/>
              <a:ext cx="157" cy="71"/>
            </a:xfrm>
            <a:custGeom>
              <a:avLst/>
              <a:gdLst>
                <a:gd name="T0" fmla="*/ 0 w 478"/>
                <a:gd name="T1" fmla="*/ 0 h 216"/>
                <a:gd name="T2" fmla="*/ 19 w 478"/>
                <a:gd name="T3" fmla="*/ 10 h 216"/>
                <a:gd name="T4" fmla="*/ 38 w 478"/>
                <a:gd name="T5" fmla="*/ 18 h 216"/>
                <a:gd name="T6" fmla="*/ 57 w 478"/>
                <a:gd name="T7" fmla="*/ 28 h 216"/>
                <a:gd name="T8" fmla="*/ 76 w 478"/>
                <a:gd name="T9" fmla="*/ 36 h 216"/>
                <a:gd name="T10" fmla="*/ 95 w 478"/>
                <a:gd name="T11" fmla="*/ 45 h 216"/>
                <a:gd name="T12" fmla="*/ 114 w 478"/>
                <a:gd name="T13" fmla="*/ 53 h 216"/>
                <a:gd name="T14" fmla="*/ 134 w 478"/>
                <a:gd name="T15" fmla="*/ 61 h 216"/>
                <a:gd name="T16" fmla="*/ 153 w 478"/>
                <a:gd name="T17" fmla="*/ 69 h 216"/>
                <a:gd name="T18" fmla="*/ 157 w 478"/>
                <a:gd name="T19" fmla="*/ 71 h 2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8" h="216">
                  <a:moveTo>
                    <a:pt x="0" y="0"/>
                  </a:moveTo>
                  <a:lnTo>
                    <a:pt x="58" y="29"/>
                  </a:lnTo>
                  <a:lnTo>
                    <a:pt x="115" y="56"/>
                  </a:lnTo>
                  <a:lnTo>
                    <a:pt x="173" y="84"/>
                  </a:lnTo>
                  <a:lnTo>
                    <a:pt x="231" y="111"/>
                  </a:lnTo>
                  <a:lnTo>
                    <a:pt x="289" y="137"/>
                  </a:lnTo>
                  <a:lnTo>
                    <a:pt x="348" y="162"/>
                  </a:lnTo>
                  <a:lnTo>
                    <a:pt x="407" y="187"/>
                  </a:lnTo>
                  <a:lnTo>
                    <a:pt x="466" y="211"/>
                  </a:lnTo>
                  <a:lnTo>
                    <a:pt x="478" y="21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09" name="Freeform 55"/>
            <p:cNvSpPr>
              <a:spLocks/>
            </p:cNvSpPr>
            <p:nvPr/>
          </p:nvSpPr>
          <p:spPr bwMode="auto">
            <a:xfrm>
              <a:off x="1750" y="3339"/>
              <a:ext cx="27" cy="11"/>
            </a:xfrm>
            <a:custGeom>
              <a:avLst/>
              <a:gdLst>
                <a:gd name="T0" fmla="*/ 0 w 80"/>
                <a:gd name="T1" fmla="*/ 0 h 30"/>
                <a:gd name="T2" fmla="*/ 2 w 80"/>
                <a:gd name="T3" fmla="*/ 1 h 30"/>
                <a:gd name="T4" fmla="*/ 22 w 80"/>
                <a:gd name="T5" fmla="*/ 9 h 30"/>
                <a:gd name="T6" fmla="*/ 27 w 80"/>
                <a:gd name="T7" fmla="*/ 1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30">
                  <a:moveTo>
                    <a:pt x="0" y="0"/>
                  </a:moveTo>
                  <a:lnTo>
                    <a:pt x="7" y="2"/>
                  </a:lnTo>
                  <a:lnTo>
                    <a:pt x="66" y="24"/>
                  </a:lnTo>
                  <a:lnTo>
                    <a:pt x="80" y="3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10" name="Freeform 56"/>
            <p:cNvSpPr>
              <a:spLocks/>
            </p:cNvSpPr>
            <p:nvPr/>
          </p:nvSpPr>
          <p:spPr bwMode="auto">
            <a:xfrm>
              <a:off x="1810" y="3362"/>
              <a:ext cx="170" cy="48"/>
            </a:xfrm>
            <a:custGeom>
              <a:avLst/>
              <a:gdLst>
                <a:gd name="T0" fmla="*/ 0 w 516"/>
                <a:gd name="T1" fmla="*/ 0 h 148"/>
                <a:gd name="T2" fmla="*/ 2 w 516"/>
                <a:gd name="T3" fmla="*/ 1 h 148"/>
                <a:gd name="T4" fmla="*/ 22 w 516"/>
                <a:gd name="T5" fmla="*/ 7 h 148"/>
                <a:gd name="T6" fmla="*/ 42 w 516"/>
                <a:gd name="T7" fmla="*/ 13 h 148"/>
                <a:gd name="T8" fmla="*/ 62 w 516"/>
                <a:gd name="T9" fmla="*/ 19 h 148"/>
                <a:gd name="T10" fmla="*/ 82 w 516"/>
                <a:gd name="T11" fmla="*/ 25 h 148"/>
                <a:gd name="T12" fmla="*/ 102 w 516"/>
                <a:gd name="T13" fmla="*/ 31 h 148"/>
                <a:gd name="T14" fmla="*/ 123 w 516"/>
                <a:gd name="T15" fmla="*/ 36 h 148"/>
                <a:gd name="T16" fmla="*/ 143 w 516"/>
                <a:gd name="T17" fmla="*/ 42 h 148"/>
                <a:gd name="T18" fmla="*/ 164 w 516"/>
                <a:gd name="T19" fmla="*/ 47 h 148"/>
                <a:gd name="T20" fmla="*/ 170 w 516"/>
                <a:gd name="T21" fmla="*/ 48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6" h="148">
                  <a:moveTo>
                    <a:pt x="0" y="0"/>
                  </a:moveTo>
                  <a:lnTo>
                    <a:pt x="5" y="2"/>
                  </a:lnTo>
                  <a:lnTo>
                    <a:pt x="66" y="22"/>
                  </a:lnTo>
                  <a:lnTo>
                    <a:pt x="127" y="41"/>
                  </a:lnTo>
                  <a:lnTo>
                    <a:pt x="188" y="60"/>
                  </a:lnTo>
                  <a:lnTo>
                    <a:pt x="249" y="78"/>
                  </a:lnTo>
                  <a:lnTo>
                    <a:pt x="311" y="96"/>
                  </a:lnTo>
                  <a:lnTo>
                    <a:pt x="373" y="112"/>
                  </a:lnTo>
                  <a:lnTo>
                    <a:pt x="435" y="128"/>
                  </a:lnTo>
                  <a:lnTo>
                    <a:pt x="497" y="144"/>
                  </a:lnTo>
                  <a:lnTo>
                    <a:pt x="516" y="1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11" name="Freeform 57"/>
            <p:cNvSpPr>
              <a:spLocks/>
            </p:cNvSpPr>
            <p:nvPr/>
          </p:nvSpPr>
          <p:spPr bwMode="auto">
            <a:xfrm>
              <a:off x="2014" y="3417"/>
              <a:ext cx="28" cy="7"/>
            </a:xfrm>
            <a:custGeom>
              <a:avLst/>
              <a:gdLst>
                <a:gd name="T0" fmla="*/ 0 w 85"/>
                <a:gd name="T1" fmla="*/ 0 h 18"/>
                <a:gd name="T2" fmla="*/ 0 w 85"/>
                <a:gd name="T3" fmla="*/ 0 h 18"/>
                <a:gd name="T4" fmla="*/ 21 w 85"/>
                <a:gd name="T5" fmla="*/ 5 h 18"/>
                <a:gd name="T6" fmla="*/ 28 w 85"/>
                <a:gd name="T7" fmla="*/ 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18">
                  <a:moveTo>
                    <a:pt x="0" y="0"/>
                  </a:moveTo>
                  <a:lnTo>
                    <a:pt x="1" y="0"/>
                  </a:lnTo>
                  <a:lnTo>
                    <a:pt x="63" y="14"/>
                  </a:lnTo>
                  <a:lnTo>
                    <a:pt x="85" y="1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12" name="Freeform 58"/>
            <p:cNvSpPr>
              <a:spLocks/>
            </p:cNvSpPr>
            <p:nvPr/>
          </p:nvSpPr>
          <p:spPr bwMode="auto">
            <a:xfrm>
              <a:off x="2077" y="3431"/>
              <a:ext cx="174" cy="23"/>
            </a:xfrm>
            <a:custGeom>
              <a:avLst/>
              <a:gdLst>
                <a:gd name="T0" fmla="*/ 0 w 532"/>
                <a:gd name="T1" fmla="*/ 0 h 72"/>
                <a:gd name="T2" fmla="*/ 20 w 532"/>
                <a:gd name="T3" fmla="*/ 3 h 72"/>
                <a:gd name="T4" fmla="*/ 41 w 532"/>
                <a:gd name="T5" fmla="*/ 7 h 72"/>
                <a:gd name="T6" fmla="*/ 61 w 532"/>
                <a:gd name="T7" fmla="*/ 10 h 72"/>
                <a:gd name="T8" fmla="*/ 82 w 532"/>
                <a:gd name="T9" fmla="*/ 13 h 72"/>
                <a:gd name="T10" fmla="*/ 103 w 532"/>
                <a:gd name="T11" fmla="*/ 15 h 72"/>
                <a:gd name="T12" fmla="*/ 124 w 532"/>
                <a:gd name="T13" fmla="*/ 18 h 72"/>
                <a:gd name="T14" fmla="*/ 145 w 532"/>
                <a:gd name="T15" fmla="*/ 20 h 72"/>
                <a:gd name="T16" fmla="*/ 165 w 532"/>
                <a:gd name="T17" fmla="*/ 22 h 72"/>
                <a:gd name="T18" fmla="*/ 174 w 532"/>
                <a:gd name="T19" fmla="*/ 23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2" h="72">
                  <a:moveTo>
                    <a:pt x="0" y="0"/>
                  </a:moveTo>
                  <a:lnTo>
                    <a:pt x="61" y="10"/>
                  </a:lnTo>
                  <a:lnTo>
                    <a:pt x="125" y="21"/>
                  </a:lnTo>
                  <a:lnTo>
                    <a:pt x="188" y="31"/>
                  </a:lnTo>
                  <a:lnTo>
                    <a:pt x="251" y="40"/>
                  </a:lnTo>
                  <a:lnTo>
                    <a:pt x="315" y="48"/>
                  </a:lnTo>
                  <a:lnTo>
                    <a:pt x="378" y="56"/>
                  </a:lnTo>
                  <a:lnTo>
                    <a:pt x="442" y="63"/>
                  </a:lnTo>
                  <a:lnTo>
                    <a:pt x="506" y="70"/>
                  </a:lnTo>
                  <a:lnTo>
                    <a:pt x="532" y="7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13" name="Freeform 59"/>
            <p:cNvSpPr>
              <a:spLocks/>
            </p:cNvSpPr>
            <p:nvPr/>
          </p:nvSpPr>
          <p:spPr bwMode="auto">
            <a:xfrm>
              <a:off x="2286" y="3456"/>
              <a:ext cx="30" cy="3"/>
            </a:xfrm>
            <a:custGeom>
              <a:avLst/>
              <a:gdLst>
                <a:gd name="T0" fmla="*/ 0 w 86"/>
                <a:gd name="T1" fmla="*/ 0 h 7"/>
                <a:gd name="T2" fmla="*/ 20 w 86"/>
                <a:gd name="T3" fmla="*/ 2 h 7"/>
                <a:gd name="T4" fmla="*/ 30 w 86"/>
                <a:gd name="T5" fmla="*/ 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7">
                  <a:moveTo>
                    <a:pt x="0" y="0"/>
                  </a:moveTo>
                  <a:lnTo>
                    <a:pt x="58" y="5"/>
                  </a:lnTo>
                  <a:lnTo>
                    <a:pt x="86" y="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14" name="Freeform 60"/>
            <p:cNvSpPr>
              <a:spLocks/>
            </p:cNvSpPr>
            <p:nvPr/>
          </p:nvSpPr>
          <p:spPr bwMode="auto">
            <a:xfrm>
              <a:off x="2350" y="3459"/>
              <a:ext cx="178" cy="2"/>
            </a:xfrm>
            <a:custGeom>
              <a:avLst/>
              <a:gdLst>
                <a:gd name="T0" fmla="*/ 0 w 538"/>
                <a:gd name="T1" fmla="*/ 1 h 8"/>
                <a:gd name="T2" fmla="*/ 19 w 538"/>
                <a:gd name="T3" fmla="*/ 2 h 8"/>
                <a:gd name="T4" fmla="*/ 39 w 538"/>
                <a:gd name="T5" fmla="*/ 2 h 8"/>
                <a:gd name="T6" fmla="*/ 61 w 538"/>
                <a:gd name="T7" fmla="*/ 2 h 8"/>
                <a:gd name="T8" fmla="*/ 82 w 538"/>
                <a:gd name="T9" fmla="*/ 2 h 8"/>
                <a:gd name="T10" fmla="*/ 103 w 538"/>
                <a:gd name="T11" fmla="*/ 2 h 8"/>
                <a:gd name="T12" fmla="*/ 124 w 538"/>
                <a:gd name="T13" fmla="*/ 2 h 8"/>
                <a:gd name="T14" fmla="*/ 145 w 538"/>
                <a:gd name="T15" fmla="*/ 1 h 8"/>
                <a:gd name="T16" fmla="*/ 167 w 538"/>
                <a:gd name="T17" fmla="*/ 0 h 8"/>
                <a:gd name="T18" fmla="*/ 178 w 538"/>
                <a:gd name="T19" fmla="*/ 0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8" h="8">
                  <a:moveTo>
                    <a:pt x="0" y="4"/>
                  </a:moveTo>
                  <a:lnTo>
                    <a:pt x="56" y="6"/>
                  </a:lnTo>
                  <a:lnTo>
                    <a:pt x="119" y="7"/>
                  </a:lnTo>
                  <a:lnTo>
                    <a:pt x="183" y="8"/>
                  </a:lnTo>
                  <a:lnTo>
                    <a:pt x="247" y="8"/>
                  </a:lnTo>
                  <a:lnTo>
                    <a:pt x="312" y="7"/>
                  </a:lnTo>
                  <a:lnTo>
                    <a:pt x="375" y="6"/>
                  </a:lnTo>
                  <a:lnTo>
                    <a:pt x="439" y="4"/>
                  </a:lnTo>
                  <a:lnTo>
                    <a:pt x="504" y="1"/>
                  </a:lnTo>
                  <a:lnTo>
                    <a:pt x="53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15" name="Freeform 61"/>
            <p:cNvSpPr>
              <a:spLocks/>
            </p:cNvSpPr>
            <p:nvPr/>
          </p:nvSpPr>
          <p:spPr bwMode="auto">
            <a:xfrm>
              <a:off x="2562" y="3454"/>
              <a:ext cx="30" cy="2"/>
            </a:xfrm>
            <a:custGeom>
              <a:avLst/>
              <a:gdLst>
                <a:gd name="T0" fmla="*/ 0 w 86"/>
                <a:gd name="T1" fmla="*/ 2 h 7"/>
                <a:gd name="T2" fmla="*/ 17 w 86"/>
                <a:gd name="T3" fmla="*/ 1 h 7"/>
                <a:gd name="T4" fmla="*/ 30 w 8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7">
                  <a:moveTo>
                    <a:pt x="0" y="7"/>
                  </a:moveTo>
                  <a:lnTo>
                    <a:pt x="50" y="3"/>
                  </a:lnTo>
                  <a:lnTo>
                    <a:pt x="8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16" name="Freeform 62"/>
            <p:cNvSpPr>
              <a:spLocks/>
            </p:cNvSpPr>
            <p:nvPr/>
          </p:nvSpPr>
          <p:spPr bwMode="auto">
            <a:xfrm>
              <a:off x="2627" y="3424"/>
              <a:ext cx="175" cy="28"/>
            </a:xfrm>
            <a:custGeom>
              <a:avLst/>
              <a:gdLst>
                <a:gd name="T0" fmla="*/ 0 w 531"/>
                <a:gd name="T1" fmla="*/ 28 h 82"/>
                <a:gd name="T2" fmla="*/ 16 w 531"/>
                <a:gd name="T3" fmla="*/ 26 h 82"/>
                <a:gd name="T4" fmla="*/ 37 w 531"/>
                <a:gd name="T5" fmla="*/ 24 h 82"/>
                <a:gd name="T6" fmla="*/ 58 w 531"/>
                <a:gd name="T7" fmla="*/ 21 h 82"/>
                <a:gd name="T8" fmla="*/ 78 w 531"/>
                <a:gd name="T9" fmla="*/ 17 h 82"/>
                <a:gd name="T10" fmla="*/ 100 w 531"/>
                <a:gd name="T11" fmla="*/ 14 h 82"/>
                <a:gd name="T12" fmla="*/ 120 w 531"/>
                <a:gd name="T13" fmla="*/ 11 h 82"/>
                <a:gd name="T14" fmla="*/ 141 w 531"/>
                <a:gd name="T15" fmla="*/ 7 h 82"/>
                <a:gd name="T16" fmla="*/ 162 w 531"/>
                <a:gd name="T17" fmla="*/ 3 h 82"/>
                <a:gd name="T18" fmla="*/ 175 w 531"/>
                <a:gd name="T19" fmla="*/ 0 h 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1" h="82">
                  <a:moveTo>
                    <a:pt x="0" y="82"/>
                  </a:moveTo>
                  <a:lnTo>
                    <a:pt x="49" y="77"/>
                  </a:lnTo>
                  <a:lnTo>
                    <a:pt x="112" y="69"/>
                  </a:lnTo>
                  <a:lnTo>
                    <a:pt x="176" y="61"/>
                  </a:lnTo>
                  <a:lnTo>
                    <a:pt x="238" y="51"/>
                  </a:lnTo>
                  <a:lnTo>
                    <a:pt x="302" y="42"/>
                  </a:lnTo>
                  <a:lnTo>
                    <a:pt x="365" y="31"/>
                  </a:lnTo>
                  <a:lnTo>
                    <a:pt x="428" y="21"/>
                  </a:lnTo>
                  <a:lnTo>
                    <a:pt x="491" y="8"/>
                  </a:lnTo>
                  <a:lnTo>
                    <a:pt x="53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17" name="Freeform 63"/>
            <p:cNvSpPr>
              <a:spLocks/>
            </p:cNvSpPr>
            <p:nvPr/>
          </p:nvSpPr>
          <p:spPr bwMode="auto">
            <a:xfrm>
              <a:off x="2836" y="3410"/>
              <a:ext cx="28" cy="7"/>
            </a:xfrm>
            <a:custGeom>
              <a:avLst/>
              <a:gdLst>
                <a:gd name="T0" fmla="*/ 0 w 84"/>
                <a:gd name="T1" fmla="*/ 7 h 20"/>
                <a:gd name="T2" fmla="*/ 14 w 84"/>
                <a:gd name="T3" fmla="*/ 4 h 20"/>
                <a:gd name="T4" fmla="*/ 28 w 8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20">
                  <a:moveTo>
                    <a:pt x="0" y="20"/>
                  </a:moveTo>
                  <a:lnTo>
                    <a:pt x="43" y="11"/>
                  </a:lnTo>
                  <a:lnTo>
                    <a:pt x="8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18" name="Freeform 64"/>
            <p:cNvSpPr>
              <a:spLocks/>
            </p:cNvSpPr>
            <p:nvPr/>
          </p:nvSpPr>
          <p:spPr bwMode="auto">
            <a:xfrm>
              <a:off x="2898" y="3350"/>
              <a:ext cx="168" cy="51"/>
            </a:xfrm>
            <a:custGeom>
              <a:avLst/>
              <a:gdLst>
                <a:gd name="T0" fmla="*/ 0 w 514"/>
                <a:gd name="T1" fmla="*/ 51 h 158"/>
                <a:gd name="T2" fmla="*/ 13 w 514"/>
                <a:gd name="T3" fmla="*/ 47 h 158"/>
                <a:gd name="T4" fmla="*/ 33 w 514"/>
                <a:gd name="T5" fmla="*/ 42 h 158"/>
                <a:gd name="T6" fmla="*/ 53 w 514"/>
                <a:gd name="T7" fmla="*/ 36 h 158"/>
                <a:gd name="T8" fmla="*/ 73 w 514"/>
                <a:gd name="T9" fmla="*/ 31 h 158"/>
                <a:gd name="T10" fmla="*/ 93 w 514"/>
                <a:gd name="T11" fmla="*/ 25 h 158"/>
                <a:gd name="T12" fmla="*/ 113 w 514"/>
                <a:gd name="T13" fmla="*/ 18 h 158"/>
                <a:gd name="T14" fmla="*/ 133 w 514"/>
                <a:gd name="T15" fmla="*/ 12 h 158"/>
                <a:gd name="T16" fmla="*/ 153 w 514"/>
                <a:gd name="T17" fmla="*/ 5 h 158"/>
                <a:gd name="T18" fmla="*/ 168 w 514"/>
                <a:gd name="T19" fmla="*/ 0 h 1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4" h="158">
                  <a:moveTo>
                    <a:pt x="0" y="158"/>
                  </a:moveTo>
                  <a:lnTo>
                    <a:pt x="39" y="147"/>
                  </a:lnTo>
                  <a:lnTo>
                    <a:pt x="101" y="130"/>
                  </a:lnTo>
                  <a:lnTo>
                    <a:pt x="163" y="113"/>
                  </a:lnTo>
                  <a:lnTo>
                    <a:pt x="224" y="95"/>
                  </a:lnTo>
                  <a:lnTo>
                    <a:pt x="286" y="76"/>
                  </a:lnTo>
                  <a:lnTo>
                    <a:pt x="346" y="57"/>
                  </a:lnTo>
                  <a:lnTo>
                    <a:pt x="408" y="37"/>
                  </a:lnTo>
                  <a:lnTo>
                    <a:pt x="468" y="15"/>
                  </a:lnTo>
                  <a:lnTo>
                    <a:pt x="51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19" name="Freeform 65"/>
            <p:cNvSpPr>
              <a:spLocks/>
            </p:cNvSpPr>
            <p:nvPr/>
          </p:nvSpPr>
          <p:spPr bwMode="auto">
            <a:xfrm>
              <a:off x="3098" y="3327"/>
              <a:ext cx="28" cy="10"/>
            </a:xfrm>
            <a:custGeom>
              <a:avLst/>
              <a:gdLst>
                <a:gd name="T0" fmla="*/ 0 w 79"/>
                <a:gd name="T1" fmla="*/ 10 h 31"/>
                <a:gd name="T2" fmla="*/ 11 w 79"/>
                <a:gd name="T3" fmla="*/ 6 h 31"/>
                <a:gd name="T4" fmla="*/ 28 w 79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31">
                  <a:moveTo>
                    <a:pt x="0" y="31"/>
                  </a:moveTo>
                  <a:lnTo>
                    <a:pt x="32" y="18"/>
                  </a:lnTo>
                  <a:lnTo>
                    <a:pt x="7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20" name="Freeform 66"/>
            <p:cNvSpPr>
              <a:spLocks/>
            </p:cNvSpPr>
            <p:nvPr/>
          </p:nvSpPr>
          <p:spPr bwMode="auto">
            <a:xfrm>
              <a:off x="3158" y="3238"/>
              <a:ext cx="159" cy="76"/>
            </a:xfrm>
            <a:custGeom>
              <a:avLst/>
              <a:gdLst>
                <a:gd name="T0" fmla="*/ 0 w 486"/>
                <a:gd name="T1" fmla="*/ 76 h 231"/>
                <a:gd name="T2" fmla="*/ 10 w 486"/>
                <a:gd name="T3" fmla="*/ 71 h 231"/>
                <a:gd name="T4" fmla="*/ 29 w 486"/>
                <a:gd name="T5" fmla="*/ 63 h 231"/>
                <a:gd name="T6" fmla="*/ 48 w 486"/>
                <a:gd name="T7" fmla="*/ 55 h 231"/>
                <a:gd name="T8" fmla="*/ 68 w 486"/>
                <a:gd name="T9" fmla="*/ 46 h 231"/>
                <a:gd name="T10" fmla="*/ 86 w 486"/>
                <a:gd name="T11" fmla="*/ 37 h 231"/>
                <a:gd name="T12" fmla="*/ 105 w 486"/>
                <a:gd name="T13" fmla="*/ 28 h 231"/>
                <a:gd name="T14" fmla="*/ 124 w 486"/>
                <a:gd name="T15" fmla="*/ 18 h 231"/>
                <a:gd name="T16" fmla="*/ 143 w 486"/>
                <a:gd name="T17" fmla="*/ 9 h 231"/>
                <a:gd name="T18" fmla="*/ 159 w 486"/>
                <a:gd name="T19" fmla="*/ 0 h 2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6" h="231">
                  <a:moveTo>
                    <a:pt x="0" y="231"/>
                  </a:moveTo>
                  <a:lnTo>
                    <a:pt x="32" y="217"/>
                  </a:lnTo>
                  <a:lnTo>
                    <a:pt x="90" y="192"/>
                  </a:lnTo>
                  <a:lnTo>
                    <a:pt x="148" y="167"/>
                  </a:lnTo>
                  <a:lnTo>
                    <a:pt x="207" y="140"/>
                  </a:lnTo>
                  <a:lnTo>
                    <a:pt x="264" y="112"/>
                  </a:lnTo>
                  <a:lnTo>
                    <a:pt x="322" y="84"/>
                  </a:lnTo>
                  <a:lnTo>
                    <a:pt x="380" y="55"/>
                  </a:lnTo>
                  <a:lnTo>
                    <a:pt x="436" y="26"/>
                  </a:lnTo>
                  <a:lnTo>
                    <a:pt x="48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21" name="Freeform 67"/>
            <p:cNvSpPr>
              <a:spLocks/>
            </p:cNvSpPr>
            <p:nvPr/>
          </p:nvSpPr>
          <p:spPr bwMode="auto">
            <a:xfrm>
              <a:off x="3349" y="3208"/>
              <a:ext cx="26" cy="14"/>
            </a:xfrm>
            <a:custGeom>
              <a:avLst/>
              <a:gdLst>
                <a:gd name="T0" fmla="*/ 0 w 75"/>
                <a:gd name="T1" fmla="*/ 14 h 42"/>
                <a:gd name="T2" fmla="*/ 9 w 75"/>
                <a:gd name="T3" fmla="*/ 9 h 42"/>
                <a:gd name="T4" fmla="*/ 26 w 75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42">
                  <a:moveTo>
                    <a:pt x="0" y="42"/>
                  </a:moveTo>
                  <a:lnTo>
                    <a:pt x="25" y="28"/>
                  </a:lnTo>
                  <a:lnTo>
                    <a:pt x="7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22" name="Freeform 68"/>
            <p:cNvSpPr>
              <a:spLocks/>
            </p:cNvSpPr>
            <p:nvPr/>
          </p:nvSpPr>
          <p:spPr bwMode="auto">
            <a:xfrm>
              <a:off x="3405" y="3090"/>
              <a:ext cx="147" cy="99"/>
            </a:xfrm>
            <a:custGeom>
              <a:avLst/>
              <a:gdLst>
                <a:gd name="T0" fmla="*/ 0 w 448"/>
                <a:gd name="T1" fmla="*/ 99 h 298"/>
                <a:gd name="T2" fmla="*/ 8 w 448"/>
                <a:gd name="T3" fmla="*/ 95 h 298"/>
                <a:gd name="T4" fmla="*/ 26 w 448"/>
                <a:gd name="T5" fmla="*/ 83 h 298"/>
                <a:gd name="T6" fmla="*/ 43 w 448"/>
                <a:gd name="T7" fmla="*/ 72 h 298"/>
                <a:gd name="T8" fmla="*/ 61 w 448"/>
                <a:gd name="T9" fmla="*/ 60 h 298"/>
                <a:gd name="T10" fmla="*/ 78 w 448"/>
                <a:gd name="T11" fmla="*/ 49 h 298"/>
                <a:gd name="T12" fmla="*/ 96 w 448"/>
                <a:gd name="T13" fmla="*/ 37 h 298"/>
                <a:gd name="T14" fmla="*/ 113 w 448"/>
                <a:gd name="T15" fmla="*/ 25 h 298"/>
                <a:gd name="T16" fmla="*/ 130 w 448"/>
                <a:gd name="T17" fmla="*/ 12 h 298"/>
                <a:gd name="T18" fmla="*/ 147 w 448"/>
                <a:gd name="T19" fmla="*/ 0 h 2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8" h="298">
                  <a:moveTo>
                    <a:pt x="0" y="298"/>
                  </a:moveTo>
                  <a:lnTo>
                    <a:pt x="23" y="285"/>
                  </a:lnTo>
                  <a:lnTo>
                    <a:pt x="78" y="251"/>
                  </a:lnTo>
                  <a:lnTo>
                    <a:pt x="132" y="217"/>
                  </a:lnTo>
                  <a:lnTo>
                    <a:pt x="186" y="182"/>
                  </a:lnTo>
                  <a:lnTo>
                    <a:pt x="239" y="147"/>
                  </a:lnTo>
                  <a:lnTo>
                    <a:pt x="292" y="111"/>
                  </a:lnTo>
                  <a:lnTo>
                    <a:pt x="345" y="75"/>
                  </a:lnTo>
                  <a:lnTo>
                    <a:pt x="397" y="37"/>
                  </a:lnTo>
                  <a:lnTo>
                    <a:pt x="44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23" name="Freeform 69"/>
            <p:cNvSpPr>
              <a:spLocks/>
            </p:cNvSpPr>
            <p:nvPr/>
          </p:nvSpPr>
          <p:spPr bwMode="auto">
            <a:xfrm>
              <a:off x="3579" y="3051"/>
              <a:ext cx="23" cy="19"/>
            </a:xfrm>
            <a:custGeom>
              <a:avLst/>
              <a:gdLst>
                <a:gd name="T0" fmla="*/ 0 w 67"/>
                <a:gd name="T1" fmla="*/ 19 h 54"/>
                <a:gd name="T2" fmla="*/ 5 w 67"/>
                <a:gd name="T3" fmla="*/ 14 h 54"/>
                <a:gd name="T4" fmla="*/ 23 w 67"/>
                <a:gd name="T5" fmla="*/ 1 h 54"/>
                <a:gd name="T6" fmla="*/ 23 w 67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54">
                  <a:moveTo>
                    <a:pt x="0" y="54"/>
                  </a:moveTo>
                  <a:lnTo>
                    <a:pt x="16" y="41"/>
                  </a:lnTo>
                  <a:lnTo>
                    <a:pt x="67" y="2"/>
                  </a:lnTo>
                  <a:lnTo>
                    <a:pt x="6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24" name="Freeform 70"/>
            <p:cNvSpPr>
              <a:spLocks/>
            </p:cNvSpPr>
            <p:nvPr/>
          </p:nvSpPr>
          <p:spPr bwMode="auto">
            <a:xfrm>
              <a:off x="3630" y="2911"/>
              <a:ext cx="131" cy="120"/>
            </a:xfrm>
            <a:custGeom>
              <a:avLst/>
              <a:gdLst>
                <a:gd name="T0" fmla="*/ 0 w 399"/>
                <a:gd name="T1" fmla="*/ 120 h 361"/>
                <a:gd name="T2" fmla="*/ 5 w 399"/>
                <a:gd name="T3" fmla="*/ 116 h 361"/>
                <a:gd name="T4" fmla="*/ 21 w 399"/>
                <a:gd name="T5" fmla="*/ 102 h 361"/>
                <a:gd name="T6" fmla="*/ 37 w 399"/>
                <a:gd name="T7" fmla="*/ 88 h 361"/>
                <a:gd name="T8" fmla="*/ 53 w 399"/>
                <a:gd name="T9" fmla="*/ 74 h 361"/>
                <a:gd name="T10" fmla="*/ 69 w 399"/>
                <a:gd name="T11" fmla="*/ 60 h 361"/>
                <a:gd name="T12" fmla="*/ 84 w 399"/>
                <a:gd name="T13" fmla="*/ 46 h 361"/>
                <a:gd name="T14" fmla="*/ 100 w 399"/>
                <a:gd name="T15" fmla="*/ 31 h 361"/>
                <a:gd name="T16" fmla="*/ 115 w 399"/>
                <a:gd name="T17" fmla="*/ 17 h 361"/>
                <a:gd name="T18" fmla="*/ 130 w 399"/>
                <a:gd name="T19" fmla="*/ 2 h 361"/>
                <a:gd name="T20" fmla="*/ 131 w 399"/>
                <a:gd name="T21" fmla="*/ 0 h 3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9" h="361">
                  <a:moveTo>
                    <a:pt x="0" y="361"/>
                  </a:moveTo>
                  <a:lnTo>
                    <a:pt x="15" y="348"/>
                  </a:lnTo>
                  <a:lnTo>
                    <a:pt x="65" y="307"/>
                  </a:lnTo>
                  <a:lnTo>
                    <a:pt x="114" y="265"/>
                  </a:lnTo>
                  <a:lnTo>
                    <a:pt x="162" y="223"/>
                  </a:lnTo>
                  <a:lnTo>
                    <a:pt x="209" y="180"/>
                  </a:lnTo>
                  <a:lnTo>
                    <a:pt x="257" y="137"/>
                  </a:lnTo>
                  <a:lnTo>
                    <a:pt x="304" y="93"/>
                  </a:lnTo>
                  <a:lnTo>
                    <a:pt x="349" y="50"/>
                  </a:lnTo>
                  <a:lnTo>
                    <a:pt x="395" y="5"/>
                  </a:lnTo>
                  <a:lnTo>
                    <a:pt x="39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25" name="Freeform 71"/>
            <p:cNvSpPr>
              <a:spLocks/>
            </p:cNvSpPr>
            <p:nvPr/>
          </p:nvSpPr>
          <p:spPr bwMode="auto">
            <a:xfrm>
              <a:off x="3787" y="2867"/>
              <a:ext cx="18" cy="19"/>
            </a:xfrm>
            <a:custGeom>
              <a:avLst/>
              <a:gdLst>
                <a:gd name="T0" fmla="*/ 0 w 59"/>
                <a:gd name="T1" fmla="*/ 19 h 62"/>
                <a:gd name="T2" fmla="*/ 3 w 59"/>
                <a:gd name="T3" fmla="*/ 16 h 62"/>
                <a:gd name="T4" fmla="*/ 16 w 59"/>
                <a:gd name="T5" fmla="*/ 2 h 62"/>
                <a:gd name="T6" fmla="*/ 18 w 59"/>
                <a:gd name="T7" fmla="*/ 0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62">
                  <a:moveTo>
                    <a:pt x="0" y="62"/>
                  </a:moveTo>
                  <a:lnTo>
                    <a:pt x="9" y="52"/>
                  </a:lnTo>
                  <a:lnTo>
                    <a:pt x="54" y="5"/>
                  </a:lnTo>
                  <a:lnTo>
                    <a:pt x="5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26" name="Freeform 72"/>
            <p:cNvSpPr>
              <a:spLocks/>
            </p:cNvSpPr>
            <p:nvPr/>
          </p:nvSpPr>
          <p:spPr bwMode="auto">
            <a:xfrm>
              <a:off x="3828" y="2708"/>
              <a:ext cx="111" cy="132"/>
            </a:xfrm>
            <a:custGeom>
              <a:avLst/>
              <a:gdLst>
                <a:gd name="T0" fmla="*/ 0 w 335"/>
                <a:gd name="T1" fmla="*/ 132 h 403"/>
                <a:gd name="T2" fmla="*/ 3 w 335"/>
                <a:gd name="T3" fmla="*/ 129 h 403"/>
                <a:gd name="T4" fmla="*/ 17 w 335"/>
                <a:gd name="T5" fmla="*/ 113 h 403"/>
                <a:gd name="T6" fmla="*/ 31 w 335"/>
                <a:gd name="T7" fmla="*/ 98 h 403"/>
                <a:gd name="T8" fmla="*/ 45 w 335"/>
                <a:gd name="T9" fmla="*/ 82 h 403"/>
                <a:gd name="T10" fmla="*/ 58 w 335"/>
                <a:gd name="T11" fmla="*/ 66 h 403"/>
                <a:gd name="T12" fmla="*/ 72 w 335"/>
                <a:gd name="T13" fmla="*/ 49 h 403"/>
                <a:gd name="T14" fmla="*/ 85 w 335"/>
                <a:gd name="T15" fmla="*/ 33 h 403"/>
                <a:gd name="T16" fmla="*/ 98 w 335"/>
                <a:gd name="T17" fmla="*/ 17 h 403"/>
                <a:gd name="T18" fmla="*/ 111 w 335"/>
                <a:gd name="T19" fmla="*/ 0 h 4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5" h="403">
                  <a:moveTo>
                    <a:pt x="0" y="403"/>
                  </a:moveTo>
                  <a:lnTo>
                    <a:pt x="9" y="394"/>
                  </a:lnTo>
                  <a:lnTo>
                    <a:pt x="51" y="346"/>
                  </a:lnTo>
                  <a:lnTo>
                    <a:pt x="94" y="298"/>
                  </a:lnTo>
                  <a:lnTo>
                    <a:pt x="135" y="250"/>
                  </a:lnTo>
                  <a:lnTo>
                    <a:pt x="176" y="201"/>
                  </a:lnTo>
                  <a:lnTo>
                    <a:pt x="217" y="151"/>
                  </a:lnTo>
                  <a:lnTo>
                    <a:pt x="257" y="101"/>
                  </a:lnTo>
                  <a:lnTo>
                    <a:pt x="296" y="51"/>
                  </a:lnTo>
                  <a:lnTo>
                    <a:pt x="33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27" name="Freeform 73"/>
            <p:cNvSpPr>
              <a:spLocks/>
            </p:cNvSpPr>
            <p:nvPr/>
          </p:nvSpPr>
          <p:spPr bwMode="auto">
            <a:xfrm>
              <a:off x="2419" y="2840"/>
              <a:ext cx="1236" cy="499"/>
            </a:xfrm>
            <a:custGeom>
              <a:avLst/>
              <a:gdLst>
                <a:gd name="T0" fmla="*/ 0 w 3761"/>
                <a:gd name="T1" fmla="*/ 499 h 1515"/>
                <a:gd name="T2" fmla="*/ 98 w 3761"/>
                <a:gd name="T3" fmla="*/ 496 h 1515"/>
                <a:gd name="T4" fmla="*/ 195 w 3761"/>
                <a:gd name="T5" fmla="*/ 488 h 1515"/>
                <a:gd name="T6" fmla="*/ 292 w 3761"/>
                <a:gd name="T7" fmla="*/ 475 h 1515"/>
                <a:gd name="T8" fmla="*/ 387 w 3761"/>
                <a:gd name="T9" fmla="*/ 457 h 1515"/>
                <a:gd name="T10" fmla="*/ 482 w 3761"/>
                <a:gd name="T11" fmla="*/ 433 h 1515"/>
                <a:gd name="T12" fmla="*/ 575 w 3761"/>
                <a:gd name="T13" fmla="*/ 404 h 1515"/>
                <a:gd name="T14" fmla="*/ 666 w 3761"/>
                <a:gd name="T15" fmla="*/ 370 h 1515"/>
                <a:gd name="T16" fmla="*/ 756 w 3761"/>
                <a:gd name="T17" fmla="*/ 331 h 1515"/>
                <a:gd name="T18" fmla="*/ 843 w 3761"/>
                <a:gd name="T19" fmla="*/ 287 h 1515"/>
                <a:gd name="T20" fmla="*/ 928 w 3761"/>
                <a:gd name="T21" fmla="*/ 238 h 1515"/>
                <a:gd name="T22" fmla="*/ 1009 w 3761"/>
                <a:gd name="T23" fmla="*/ 185 h 1515"/>
                <a:gd name="T24" fmla="*/ 1088 w 3761"/>
                <a:gd name="T25" fmla="*/ 128 h 1515"/>
                <a:gd name="T26" fmla="*/ 1164 w 3761"/>
                <a:gd name="T27" fmla="*/ 66 h 1515"/>
                <a:gd name="T28" fmla="*/ 1236 w 3761"/>
                <a:gd name="T29" fmla="*/ 0 h 15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761" h="1515">
                  <a:moveTo>
                    <a:pt x="0" y="1515"/>
                  </a:moveTo>
                  <a:lnTo>
                    <a:pt x="297" y="1507"/>
                  </a:lnTo>
                  <a:lnTo>
                    <a:pt x="593" y="1483"/>
                  </a:lnTo>
                  <a:lnTo>
                    <a:pt x="887" y="1442"/>
                  </a:lnTo>
                  <a:lnTo>
                    <a:pt x="1177" y="1386"/>
                  </a:lnTo>
                  <a:lnTo>
                    <a:pt x="1466" y="1314"/>
                  </a:lnTo>
                  <a:lnTo>
                    <a:pt x="1749" y="1226"/>
                  </a:lnTo>
                  <a:lnTo>
                    <a:pt x="2027" y="1123"/>
                  </a:lnTo>
                  <a:lnTo>
                    <a:pt x="2300" y="1004"/>
                  </a:lnTo>
                  <a:lnTo>
                    <a:pt x="2565" y="870"/>
                  </a:lnTo>
                  <a:lnTo>
                    <a:pt x="2823" y="723"/>
                  </a:lnTo>
                  <a:lnTo>
                    <a:pt x="3071" y="562"/>
                  </a:lnTo>
                  <a:lnTo>
                    <a:pt x="3312" y="388"/>
                  </a:lnTo>
                  <a:lnTo>
                    <a:pt x="3541" y="200"/>
                  </a:lnTo>
                  <a:lnTo>
                    <a:pt x="376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28" name="Freeform 74"/>
            <p:cNvSpPr>
              <a:spLocks/>
            </p:cNvSpPr>
            <p:nvPr/>
          </p:nvSpPr>
          <p:spPr bwMode="auto">
            <a:xfrm>
              <a:off x="1890" y="3157"/>
              <a:ext cx="207" cy="55"/>
            </a:xfrm>
            <a:custGeom>
              <a:avLst/>
              <a:gdLst>
                <a:gd name="T0" fmla="*/ 0 w 626"/>
                <a:gd name="T1" fmla="*/ 0 h 164"/>
                <a:gd name="T2" fmla="*/ 103 w 626"/>
                <a:gd name="T3" fmla="*/ 31 h 164"/>
                <a:gd name="T4" fmla="*/ 207 w 626"/>
                <a:gd name="T5" fmla="*/ 55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6" h="164">
                  <a:moveTo>
                    <a:pt x="0" y="0"/>
                  </a:moveTo>
                  <a:lnTo>
                    <a:pt x="310" y="92"/>
                  </a:lnTo>
                  <a:lnTo>
                    <a:pt x="626" y="16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29" name="Freeform 75"/>
            <p:cNvSpPr>
              <a:spLocks/>
            </p:cNvSpPr>
            <p:nvPr/>
          </p:nvSpPr>
          <p:spPr bwMode="auto">
            <a:xfrm>
              <a:off x="1752" y="3088"/>
              <a:ext cx="2143" cy="594"/>
            </a:xfrm>
            <a:custGeom>
              <a:avLst/>
              <a:gdLst>
                <a:gd name="T0" fmla="*/ 0 w 6514"/>
                <a:gd name="T1" fmla="*/ 487 h 1807"/>
                <a:gd name="T2" fmla="*/ 105 w 6514"/>
                <a:gd name="T3" fmla="*/ 518 h 1807"/>
                <a:gd name="T4" fmla="*/ 212 w 6514"/>
                <a:gd name="T5" fmla="*/ 545 h 1807"/>
                <a:gd name="T6" fmla="*/ 320 w 6514"/>
                <a:gd name="T7" fmla="*/ 566 h 1807"/>
                <a:gd name="T8" fmla="*/ 429 w 6514"/>
                <a:gd name="T9" fmla="*/ 581 h 1807"/>
                <a:gd name="T10" fmla="*/ 538 w 6514"/>
                <a:gd name="T11" fmla="*/ 590 h 1807"/>
                <a:gd name="T12" fmla="*/ 648 w 6514"/>
                <a:gd name="T13" fmla="*/ 594 h 1807"/>
                <a:gd name="T14" fmla="*/ 758 w 6514"/>
                <a:gd name="T15" fmla="*/ 592 h 1807"/>
                <a:gd name="T16" fmla="*/ 868 w 6514"/>
                <a:gd name="T17" fmla="*/ 584 h 1807"/>
                <a:gd name="T18" fmla="*/ 977 w 6514"/>
                <a:gd name="T19" fmla="*/ 572 h 1807"/>
                <a:gd name="T20" fmla="*/ 1085 w 6514"/>
                <a:gd name="T21" fmla="*/ 553 h 1807"/>
                <a:gd name="T22" fmla="*/ 1193 w 6514"/>
                <a:gd name="T23" fmla="*/ 528 h 1807"/>
                <a:gd name="T24" fmla="*/ 1298 w 6514"/>
                <a:gd name="T25" fmla="*/ 498 h 1807"/>
                <a:gd name="T26" fmla="*/ 1402 w 6514"/>
                <a:gd name="T27" fmla="*/ 463 h 1807"/>
                <a:gd name="T28" fmla="*/ 1504 w 6514"/>
                <a:gd name="T29" fmla="*/ 423 h 1807"/>
                <a:gd name="T30" fmla="*/ 1605 w 6514"/>
                <a:gd name="T31" fmla="*/ 377 h 1807"/>
                <a:gd name="T32" fmla="*/ 1702 w 6514"/>
                <a:gd name="T33" fmla="*/ 326 h 1807"/>
                <a:gd name="T34" fmla="*/ 1797 w 6514"/>
                <a:gd name="T35" fmla="*/ 270 h 1807"/>
                <a:gd name="T36" fmla="*/ 1888 w 6514"/>
                <a:gd name="T37" fmla="*/ 209 h 1807"/>
                <a:gd name="T38" fmla="*/ 1977 w 6514"/>
                <a:gd name="T39" fmla="*/ 144 h 1807"/>
                <a:gd name="T40" fmla="*/ 2061 w 6514"/>
                <a:gd name="T41" fmla="*/ 74 h 1807"/>
                <a:gd name="T42" fmla="*/ 2143 w 6514"/>
                <a:gd name="T43" fmla="*/ 0 h 180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514" h="1807">
                  <a:moveTo>
                    <a:pt x="0" y="1481"/>
                  </a:moveTo>
                  <a:lnTo>
                    <a:pt x="319" y="1577"/>
                  </a:lnTo>
                  <a:lnTo>
                    <a:pt x="644" y="1658"/>
                  </a:lnTo>
                  <a:lnTo>
                    <a:pt x="973" y="1721"/>
                  </a:lnTo>
                  <a:lnTo>
                    <a:pt x="1304" y="1766"/>
                  </a:lnTo>
                  <a:lnTo>
                    <a:pt x="1636" y="1795"/>
                  </a:lnTo>
                  <a:lnTo>
                    <a:pt x="1970" y="1807"/>
                  </a:lnTo>
                  <a:lnTo>
                    <a:pt x="2305" y="1801"/>
                  </a:lnTo>
                  <a:lnTo>
                    <a:pt x="2638" y="1778"/>
                  </a:lnTo>
                  <a:lnTo>
                    <a:pt x="2970" y="1739"/>
                  </a:lnTo>
                  <a:lnTo>
                    <a:pt x="3299" y="1681"/>
                  </a:lnTo>
                  <a:lnTo>
                    <a:pt x="3625" y="1607"/>
                  </a:lnTo>
                  <a:lnTo>
                    <a:pt x="3946" y="1516"/>
                  </a:lnTo>
                  <a:lnTo>
                    <a:pt x="4263" y="1409"/>
                  </a:lnTo>
                  <a:lnTo>
                    <a:pt x="4573" y="1286"/>
                  </a:lnTo>
                  <a:lnTo>
                    <a:pt x="4878" y="1146"/>
                  </a:lnTo>
                  <a:lnTo>
                    <a:pt x="5174" y="991"/>
                  </a:lnTo>
                  <a:lnTo>
                    <a:pt x="5461" y="821"/>
                  </a:lnTo>
                  <a:lnTo>
                    <a:pt x="5740" y="636"/>
                  </a:lnTo>
                  <a:lnTo>
                    <a:pt x="6009" y="438"/>
                  </a:lnTo>
                  <a:lnTo>
                    <a:pt x="6266" y="226"/>
                  </a:lnTo>
                  <a:lnTo>
                    <a:pt x="651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30" name="Freeform 76"/>
            <p:cNvSpPr>
              <a:spLocks/>
            </p:cNvSpPr>
            <p:nvPr/>
          </p:nvSpPr>
          <p:spPr bwMode="auto">
            <a:xfrm>
              <a:off x="1697" y="3242"/>
              <a:ext cx="248" cy="249"/>
            </a:xfrm>
            <a:custGeom>
              <a:avLst/>
              <a:gdLst>
                <a:gd name="T0" fmla="*/ 248 w 756"/>
                <a:gd name="T1" fmla="*/ 124 h 755"/>
                <a:gd name="T2" fmla="*/ 245 w 756"/>
                <a:gd name="T3" fmla="*/ 97 h 755"/>
                <a:gd name="T4" fmla="*/ 236 w 756"/>
                <a:gd name="T5" fmla="*/ 71 h 755"/>
                <a:gd name="T6" fmla="*/ 221 w 756"/>
                <a:gd name="T7" fmla="*/ 47 h 755"/>
                <a:gd name="T8" fmla="*/ 201 w 756"/>
                <a:gd name="T9" fmla="*/ 27 h 755"/>
                <a:gd name="T10" fmla="*/ 177 w 756"/>
                <a:gd name="T11" fmla="*/ 13 h 755"/>
                <a:gd name="T12" fmla="*/ 152 w 756"/>
                <a:gd name="T13" fmla="*/ 3 h 755"/>
                <a:gd name="T14" fmla="*/ 124 w 756"/>
                <a:gd name="T15" fmla="*/ 0 h 755"/>
                <a:gd name="T16" fmla="*/ 96 w 756"/>
                <a:gd name="T17" fmla="*/ 3 h 755"/>
                <a:gd name="T18" fmla="*/ 71 w 756"/>
                <a:gd name="T19" fmla="*/ 13 h 755"/>
                <a:gd name="T20" fmla="*/ 47 w 756"/>
                <a:gd name="T21" fmla="*/ 27 h 755"/>
                <a:gd name="T22" fmla="*/ 27 w 756"/>
                <a:gd name="T23" fmla="*/ 47 h 755"/>
                <a:gd name="T24" fmla="*/ 13 w 756"/>
                <a:gd name="T25" fmla="*/ 71 h 755"/>
                <a:gd name="T26" fmla="*/ 3 w 756"/>
                <a:gd name="T27" fmla="*/ 97 h 755"/>
                <a:gd name="T28" fmla="*/ 0 w 756"/>
                <a:gd name="T29" fmla="*/ 124 h 755"/>
                <a:gd name="T30" fmla="*/ 3 w 756"/>
                <a:gd name="T31" fmla="*/ 152 h 755"/>
                <a:gd name="T32" fmla="*/ 13 w 756"/>
                <a:gd name="T33" fmla="*/ 179 h 755"/>
                <a:gd name="T34" fmla="*/ 27 w 756"/>
                <a:gd name="T35" fmla="*/ 202 h 755"/>
                <a:gd name="T36" fmla="*/ 47 w 756"/>
                <a:gd name="T37" fmla="*/ 222 h 755"/>
                <a:gd name="T38" fmla="*/ 71 w 756"/>
                <a:gd name="T39" fmla="*/ 237 h 755"/>
                <a:gd name="T40" fmla="*/ 96 w 756"/>
                <a:gd name="T41" fmla="*/ 246 h 755"/>
                <a:gd name="T42" fmla="*/ 124 w 756"/>
                <a:gd name="T43" fmla="*/ 249 h 755"/>
                <a:gd name="T44" fmla="*/ 152 w 756"/>
                <a:gd name="T45" fmla="*/ 246 h 755"/>
                <a:gd name="T46" fmla="*/ 177 w 756"/>
                <a:gd name="T47" fmla="*/ 237 h 755"/>
                <a:gd name="T48" fmla="*/ 201 w 756"/>
                <a:gd name="T49" fmla="*/ 222 h 755"/>
                <a:gd name="T50" fmla="*/ 221 w 756"/>
                <a:gd name="T51" fmla="*/ 202 h 755"/>
                <a:gd name="T52" fmla="*/ 236 w 756"/>
                <a:gd name="T53" fmla="*/ 179 h 755"/>
                <a:gd name="T54" fmla="*/ 245 w 756"/>
                <a:gd name="T55" fmla="*/ 152 h 755"/>
                <a:gd name="T56" fmla="*/ 248 w 756"/>
                <a:gd name="T57" fmla="*/ 124 h 75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756" h="755">
                  <a:moveTo>
                    <a:pt x="756" y="377"/>
                  </a:moveTo>
                  <a:lnTo>
                    <a:pt x="746" y="294"/>
                  </a:lnTo>
                  <a:lnTo>
                    <a:pt x="718" y="214"/>
                  </a:lnTo>
                  <a:lnTo>
                    <a:pt x="673" y="142"/>
                  </a:lnTo>
                  <a:lnTo>
                    <a:pt x="614" y="82"/>
                  </a:lnTo>
                  <a:lnTo>
                    <a:pt x="541" y="38"/>
                  </a:lnTo>
                  <a:lnTo>
                    <a:pt x="462" y="9"/>
                  </a:lnTo>
                  <a:lnTo>
                    <a:pt x="378" y="0"/>
                  </a:lnTo>
                  <a:lnTo>
                    <a:pt x="294" y="9"/>
                  </a:lnTo>
                  <a:lnTo>
                    <a:pt x="215" y="38"/>
                  </a:lnTo>
                  <a:lnTo>
                    <a:pt x="143" y="82"/>
                  </a:lnTo>
                  <a:lnTo>
                    <a:pt x="83" y="142"/>
                  </a:lnTo>
                  <a:lnTo>
                    <a:pt x="39" y="214"/>
                  </a:lnTo>
                  <a:lnTo>
                    <a:pt x="10" y="294"/>
                  </a:lnTo>
                  <a:lnTo>
                    <a:pt x="0" y="377"/>
                  </a:lnTo>
                  <a:lnTo>
                    <a:pt x="10" y="461"/>
                  </a:lnTo>
                  <a:lnTo>
                    <a:pt x="39" y="542"/>
                  </a:lnTo>
                  <a:lnTo>
                    <a:pt x="83" y="613"/>
                  </a:lnTo>
                  <a:lnTo>
                    <a:pt x="143" y="673"/>
                  </a:lnTo>
                  <a:lnTo>
                    <a:pt x="215" y="718"/>
                  </a:lnTo>
                  <a:lnTo>
                    <a:pt x="294" y="746"/>
                  </a:lnTo>
                  <a:lnTo>
                    <a:pt x="378" y="755"/>
                  </a:lnTo>
                  <a:lnTo>
                    <a:pt x="462" y="746"/>
                  </a:lnTo>
                  <a:lnTo>
                    <a:pt x="541" y="718"/>
                  </a:lnTo>
                  <a:lnTo>
                    <a:pt x="614" y="673"/>
                  </a:lnTo>
                  <a:lnTo>
                    <a:pt x="673" y="613"/>
                  </a:lnTo>
                  <a:lnTo>
                    <a:pt x="718" y="542"/>
                  </a:lnTo>
                  <a:lnTo>
                    <a:pt x="746" y="461"/>
                  </a:lnTo>
                  <a:lnTo>
                    <a:pt x="756" y="37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31" name="Freeform 77"/>
            <p:cNvSpPr>
              <a:spLocks/>
            </p:cNvSpPr>
            <p:nvPr/>
          </p:nvSpPr>
          <p:spPr bwMode="auto">
            <a:xfrm>
              <a:off x="1602" y="3146"/>
              <a:ext cx="288" cy="428"/>
            </a:xfrm>
            <a:custGeom>
              <a:avLst/>
              <a:gdLst>
                <a:gd name="T0" fmla="*/ 288 w 876"/>
                <a:gd name="T1" fmla="*/ 11 h 1302"/>
                <a:gd name="T2" fmla="*/ 254 w 876"/>
                <a:gd name="T3" fmla="*/ 3 h 1302"/>
                <a:gd name="T4" fmla="*/ 220 w 876"/>
                <a:gd name="T5" fmla="*/ 0 h 1302"/>
                <a:gd name="T6" fmla="*/ 186 w 876"/>
                <a:gd name="T7" fmla="*/ 2 h 1302"/>
                <a:gd name="T8" fmla="*/ 152 w 876"/>
                <a:gd name="T9" fmla="*/ 11 h 1302"/>
                <a:gd name="T10" fmla="*/ 121 w 876"/>
                <a:gd name="T11" fmla="*/ 23 h 1302"/>
                <a:gd name="T12" fmla="*/ 91 w 876"/>
                <a:gd name="T13" fmla="*/ 41 h 1302"/>
                <a:gd name="T14" fmla="*/ 65 w 876"/>
                <a:gd name="T15" fmla="*/ 63 h 1302"/>
                <a:gd name="T16" fmla="*/ 42 w 876"/>
                <a:gd name="T17" fmla="*/ 90 h 1302"/>
                <a:gd name="T18" fmla="*/ 24 w 876"/>
                <a:gd name="T19" fmla="*/ 119 h 1302"/>
                <a:gd name="T20" fmla="*/ 11 w 876"/>
                <a:gd name="T21" fmla="*/ 151 h 1302"/>
                <a:gd name="T22" fmla="*/ 3 w 876"/>
                <a:gd name="T23" fmla="*/ 184 h 1302"/>
                <a:gd name="T24" fmla="*/ 0 w 876"/>
                <a:gd name="T25" fmla="*/ 218 h 1302"/>
                <a:gd name="T26" fmla="*/ 2 w 876"/>
                <a:gd name="T27" fmla="*/ 253 h 1302"/>
                <a:gd name="T28" fmla="*/ 11 w 876"/>
                <a:gd name="T29" fmla="*/ 286 h 1302"/>
                <a:gd name="T30" fmla="*/ 23 w 876"/>
                <a:gd name="T31" fmla="*/ 319 h 1302"/>
                <a:gd name="T32" fmla="*/ 41 w 876"/>
                <a:gd name="T33" fmla="*/ 348 h 1302"/>
                <a:gd name="T34" fmla="*/ 63 w 876"/>
                <a:gd name="T35" fmla="*/ 374 h 1302"/>
                <a:gd name="T36" fmla="*/ 89 w 876"/>
                <a:gd name="T37" fmla="*/ 396 h 1302"/>
                <a:gd name="T38" fmla="*/ 119 w 876"/>
                <a:gd name="T39" fmla="*/ 415 h 1302"/>
                <a:gd name="T40" fmla="*/ 151 w 876"/>
                <a:gd name="T41" fmla="*/ 428 h 130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76" h="1302">
                  <a:moveTo>
                    <a:pt x="876" y="33"/>
                  </a:moveTo>
                  <a:lnTo>
                    <a:pt x="774" y="8"/>
                  </a:lnTo>
                  <a:lnTo>
                    <a:pt x="670" y="0"/>
                  </a:lnTo>
                  <a:lnTo>
                    <a:pt x="565" y="7"/>
                  </a:lnTo>
                  <a:lnTo>
                    <a:pt x="463" y="32"/>
                  </a:lnTo>
                  <a:lnTo>
                    <a:pt x="367" y="71"/>
                  </a:lnTo>
                  <a:lnTo>
                    <a:pt x="278" y="125"/>
                  </a:lnTo>
                  <a:lnTo>
                    <a:pt x="197" y="193"/>
                  </a:lnTo>
                  <a:lnTo>
                    <a:pt x="129" y="273"/>
                  </a:lnTo>
                  <a:lnTo>
                    <a:pt x="74" y="362"/>
                  </a:lnTo>
                  <a:lnTo>
                    <a:pt x="34" y="458"/>
                  </a:lnTo>
                  <a:lnTo>
                    <a:pt x="8" y="560"/>
                  </a:lnTo>
                  <a:lnTo>
                    <a:pt x="0" y="664"/>
                  </a:lnTo>
                  <a:lnTo>
                    <a:pt x="7" y="769"/>
                  </a:lnTo>
                  <a:lnTo>
                    <a:pt x="32" y="871"/>
                  </a:lnTo>
                  <a:lnTo>
                    <a:pt x="71" y="969"/>
                  </a:lnTo>
                  <a:lnTo>
                    <a:pt x="125" y="1058"/>
                  </a:lnTo>
                  <a:lnTo>
                    <a:pt x="193" y="1137"/>
                  </a:lnTo>
                  <a:lnTo>
                    <a:pt x="272" y="1206"/>
                  </a:lnTo>
                  <a:lnTo>
                    <a:pt x="362" y="1262"/>
                  </a:lnTo>
                  <a:lnTo>
                    <a:pt x="458" y="130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32" name="Line 78"/>
            <p:cNvSpPr>
              <a:spLocks noChangeShapeType="1"/>
            </p:cNvSpPr>
            <p:nvPr/>
          </p:nvSpPr>
          <p:spPr bwMode="auto">
            <a:xfrm>
              <a:off x="2419" y="1553"/>
              <a:ext cx="63" cy="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33" name="Line 79"/>
            <p:cNvSpPr>
              <a:spLocks noChangeShapeType="1"/>
            </p:cNvSpPr>
            <p:nvPr/>
          </p:nvSpPr>
          <p:spPr bwMode="auto">
            <a:xfrm>
              <a:off x="2507" y="1643"/>
              <a:ext cx="21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34" name="Line 80"/>
            <p:cNvSpPr>
              <a:spLocks noChangeShapeType="1"/>
            </p:cNvSpPr>
            <p:nvPr/>
          </p:nvSpPr>
          <p:spPr bwMode="auto">
            <a:xfrm>
              <a:off x="2551" y="1689"/>
              <a:ext cx="122" cy="1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35" name="Line 81"/>
            <p:cNvSpPr>
              <a:spLocks noChangeShapeType="1"/>
            </p:cNvSpPr>
            <p:nvPr/>
          </p:nvSpPr>
          <p:spPr bwMode="auto">
            <a:xfrm>
              <a:off x="2698" y="1843"/>
              <a:ext cx="21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36" name="Line 82"/>
            <p:cNvSpPr>
              <a:spLocks noChangeShapeType="1"/>
            </p:cNvSpPr>
            <p:nvPr/>
          </p:nvSpPr>
          <p:spPr bwMode="auto">
            <a:xfrm>
              <a:off x="2742" y="1889"/>
              <a:ext cx="124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37" name="Line 83"/>
            <p:cNvSpPr>
              <a:spLocks noChangeShapeType="1"/>
            </p:cNvSpPr>
            <p:nvPr/>
          </p:nvSpPr>
          <p:spPr bwMode="auto">
            <a:xfrm>
              <a:off x="2889" y="2041"/>
              <a:ext cx="21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38" name="Line 84"/>
            <p:cNvSpPr>
              <a:spLocks noChangeShapeType="1"/>
            </p:cNvSpPr>
            <p:nvPr/>
          </p:nvSpPr>
          <p:spPr bwMode="auto">
            <a:xfrm>
              <a:off x="2933" y="2087"/>
              <a:ext cx="124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39" name="Line 85"/>
            <p:cNvSpPr>
              <a:spLocks noChangeShapeType="1"/>
            </p:cNvSpPr>
            <p:nvPr/>
          </p:nvSpPr>
          <p:spPr bwMode="auto">
            <a:xfrm>
              <a:off x="3080" y="2241"/>
              <a:ext cx="21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40" name="Line 86"/>
            <p:cNvSpPr>
              <a:spLocks noChangeShapeType="1"/>
            </p:cNvSpPr>
            <p:nvPr/>
          </p:nvSpPr>
          <p:spPr bwMode="auto">
            <a:xfrm>
              <a:off x="3124" y="2287"/>
              <a:ext cx="122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41" name="Line 87"/>
            <p:cNvSpPr>
              <a:spLocks noChangeShapeType="1"/>
            </p:cNvSpPr>
            <p:nvPr/>
          </p:nvSpPr>
          <p:spPr bwMode="auto">
            <a:xfrm>
              <a:off x="3271" y="2439"/>
              <a:ext cx="21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42" name="Line 88"/>
            <p:cNvSpPr>
              <a:spLocks noChangeShapeType="1"/>
            </p:cNvSpPr>
            <p:nvPr/>
          </p:nvSpPr>
          <p:spPr bwMode="auto">
            <a:xfrm>
              <a:off x="3315" y="2485"/>
              <a:ext cx="124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43" name="Line 89"/>
            <p:cNvSpPr>
              <a:spLocks noChangeShapeType="1"/>
            </p:cNvSpPr>
            <p:nvPr/>
          </p:nvSpPr>
          <p:spPr bwMode="auto">
            <a:xfrm>
              <a:off x="3462" y="2637"/>
              <a:ext cx="21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44" name="Line 90"/>
            <p:cNvSpPr>
              <a:spLocks noChangeShapeType="1"/>
            </p:cNvSpPr>
            <p:nvPr/>
          </p:nvSpPr>
          <p:spPr bwMode="auto">
            <a:xfrm>
              <a:off x="3506" y="2683"/>
              <a:ext cx="124" cy="1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45" name="Line 91"/>
            <p:cNvSpPr>
              <a:spLocks noChangeShapeType="1"/>
            </p:cNvSpPr>
            <p:nvPr/>
          </p:nvSpPr>
          <p:spPr bwMode="auto">
            <a:xfrm>
              <a:off x="3653" y="2837"/>
              <a:ext cx="21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46" name="Line 92"/>
            <p:cNvSpPr>
              <a:spLocks noChangeShapeType="1"/>
            </p:cNvSpPr>
            <p:nvPr/>
          </p:nvSpPr>
          <p:spPr bwMode="auto">
            <a:xfrm>
              <a:off x="3697" y="2883"/>
              <a:ext cx="124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47" name="Line 93"/>
            <p:cNvSpPr>
              <a:spLocks noChangeShapeType="1"/>
            </p:cNvSpPr>
            <p:nvPr/>
          </p:nvSpPr>
          <p:spPr bwMode="auto">
            <a:xfrm>
              <a:off x="3844" y="3035"/>
              <a:ext cx="21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48" name="Line 94"/>
            <p:cNvSpPr>
              <a:spLocks noChangeShapeType="1"/>
            </p:cNvSpPr>
            <p:nvPr/>
          </p:nvSpPr>
          <p:spPr bwMode="auto">
            <a:xfrm>
              <a:off x="3888" y="3081"/>
              <a:ext cx="64" cy="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49" name="Freeform 95"/>
            <p:cNvSpPr>
              <a:spLocks/>
            </p:cNvSpPr>
            <p:nvPr/>
          </p:nvSpPr>
          <p:spPr bwMode="auto">
            <a:xfrm>
              <a:off x="3591" y="2711"/>
              <a:ext cx="371" cy="377"/>
            </a:xfrm>
            <a:custGeom>
              <a:avLst/>
              <a:gdLst>
                <a:gd name="T0" fmla="*/ 304 w 1130"/>
                <a:gd name="T1" fmla="*/ 377 h 1149"/>
                <a:gd name="T2" fmla="*/ 327 w 1130"/>
                <a:gd name="T3" fmla="*/ 351 h 1149"/>
                <a:gd name="T4" fmla="*/ 345 w 1130"/>
                <a:gd name="T5" fmla="*/ 322 h 1149"/>
                <a:gd name="T6" fmla="*/ 359 w 1130"/>
                <a:gd name="T7" fmla="*/ 291 h 1149"/>
                <a:gd name="T8" fmla="*/ 368 w 1130"/>
                <a:gd name="T9" fmla="*/ 258 h 1149"/>
                <a:gd name="T10" fmla="*/ 371 w 1130"/>
                <a:gd name="T11" fmla="*/ 223 h 1149"/>
                <a:gd name="T12" fmla="*/ 369 w 1130"/>
                <a:gd name="T13" fmla="*/ 189 h 1149"/>
                <a:gd name="T14" fmla="*/ 362 w 1130"/>
                <a:gd name="T15" fmla="*/ 155 h 1149"/>
                <a:gd name="T16" fmla="*/ 349 w 1130"/>
                <a:gd name="T17" fmla="*/ 123 h 1149"/>
                <a:gd name="T18" fmla="*/ 332 w 1130"/>
                <a:gd name="T19" fmla="*/ 94 h 1149"/>
                <a:gd name="T20" fmla="*/ 310 w 1130"/>
                <a:gd name="T21" fmla="*/ 67 h 1149"/>
                <a:gd name="T22" fmla="*/ 284 w 1130"/>
                <a:gd name="T23" fmla="*/ 44 h 1149"/>
                <a:gd name="T24" fmla="*/ 255 w 1130"/>
                <a:gd name="T25" fmla="*/ 26 h 1149"/>
                <a:gd name="T26" fmla="*/ 224 w 1130"/>
                <a:gd name="T27" fmla="*/ 12 h 1149"/>
                <a:gd name="T28" fmla="*/ 191 w 1130"/>
                <a:gd name="T29" fmla="*/ 3 h 1149"/>
                <a:gd name="T30" fmla="*/ 156 w 1130"/>
                <a:gd name="T31" fmla="*/ 0 h 1149"/>
                <a:gd name="T32" fmla="*/ 122 w 1130"/>
                <a:gd name="T33" fmla="*/ 2 h 1149"/>
                <a:gd name="T34" fmla="*/ 88 w 1130"/>
                <a:gd name="T35" fmla="*/ 9 h 1149"/>
                <a:gd name="T36" fmla="*/ 56 w 1130"/>
                <a:gd name="T37" fmla="*/ 22 h 1149"/>
                <a:gd name="T38" fmla="*/ 27 w 1130"/>
                <a:gd name="T39" fmla="*/ 39 h 1149"/>
                <a:gd name="T40" fmla="*/ 0 w 1130"/>
                <a:gd name="T41" fmla="*/ 61 h 114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30" h="1149">
                  <a:moveTo>
                    <a:pt x="926" y="1149"/>
                  </a:moveTo>
                  <a:lnTo>
                    <a:pt x="995" y="1070"/>
                  </a:lnTo>
                  <a:lnTo>
                    <a:pt x="1052" y="982"/>
                  </a:lnTo>
                  <a:lnTo>
                    <a:pt x="1093" y="887"/>
                  </a:lnTo>
                  <a:lnTo>
                    <a:pt x="1120" y="785"/>
                  </a:lnTo>
                  <a:lnTo>
                    <a:pt x="1130" y="681"/>
                  </a:lnTo>
                  <a:lnTo>
                    <a:pt x="1124" y="576"/>
                  </a:lnTo>
                  <a:lnTo>
                    <a:pt x="1102" y="473"/>
                  </a:lnTo>
                  <a:lnTo>
                    <a:pt x="1064" y="375"/>
                  </a:lnTo>
                  <a:lnTo>
                    <a:pt x="1011" y="285"/>
                  </a:lnTo>
                  <a:lnTo>
                    <a:pt x="944" y="204"/>
                  </a:lnTo>
                  <a:lnTo>
                    <a:pt x="866" y="134"/>
                  </a:lnTo>
                  <a:lnTo>
                    <a:pt x="777" y="78"/>
                  </a:lnTo>
                  <a:lnTo>
                    <a:pt x="682" y="36"/>
                  </a:lnTo>
                  <a:lnTo>
                    <a:pt x="581" y="9"/>
                  </a:lnTo>
                  <a:lnTo>
                    <a:pt x="476" y="0"/>
                  </a:lnTo>
                  <a:lnTo>
                    <a:pt x="372" y="5"/>
                  </a:lnTo>
                  <a:lnTo>
                    <a:pt x="269" y="28"/>
                  </a:lnTo>
                  <a:lnTo>
                    <a:pt x="171" y="67"/>
                  </a:lnTo>
                  <a:lnTo>
                    <a:pt x="81" y="120"/>
                  </a:lnTo>
                  <a:lnTo>
                    <a:pt x="0" y="18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50" name="Freeform 96"/>
            <p:cNvSpPr>
              <a:spLocks/>
            </p:cNvSpPr>
            <p:nvPr/>
          </p:nvSpPr>
          <p:spPr bwMode="auto">
            <a:xfrm>
              <a:off x="3655" y="2805"/>
              <a:ext cx="212" cy="214"/>
            </a:xfrm>
            <a:custGeom>
              <a:avLst/>
              <a:gdLst>
                <a:gd name="T0" fmla="*/ 174 w 638"/>
                <a:gd name="T1" fmla="*/ 214 h 649"/>
                <a:gd name="T2" fmla="*/ 192 w 638"/>
                <a:gd name="T3" fmla="*/ 192 h 649"/>
                <a:gd name="T4" fmla="*/ 204 w 638"/>
                <a:gd name="T5" fmla="*/ 168 h 649"/>
                <a:gd name="T6" fmla="*/ 211 w 638"/>
                <a:gd name="T7" fmla="*/ 140 h 649"/>
                <a:gd name="T8" fmla="*/ 212 w 638"/>
                <a:gd name="T9" fmla="*/ 112 h 649"/>
                <a:gd name="T10" fmla="*/ 206 w 638"/>
                <a:gd name="T11" fmla="*/ 85 h 649"/>
                <a:gd name="T12" fmla="*/ 195 w 638"/>
                <a:gd name="T13" fmla="*/ 60 h 649"/>
                <a:gd name="T14" fmla="*/ 177 w 638"/>
                <a:gd name="T15" fmla="*/ 38 h 649"/>
                <a:gd name="T16" fmla="*/ 156 w 638"/>
                <a:gd name="T17" fmla="*/ 20 h 649"/>
                <a:gd name="T18" fmla="*/ 131 w 638"/>
                <a:gd name="T19" fmla="*/ 8 h 649"/>
                <a:gd name="T20" fmla="*/ 104 w 638"/>
                <a:gd name="T21" fmla="*/ 0 h 649"/>
                <a:gd name="T22" fmla="*/ 75 w 638"/>
                <a:gd name="T23" fmla="*/ 0 h 649"/>
                <a:gd name="T24" fmla="*/ 48 w 638"/>
                <a:gd name="T25" fmla="*/ 6 h 649"/>
                <a:gd name="T26" fmla="*/ 23 w 638"/>
                <a:gd name="T27" fmla="*/ 17 h 649"/>
                <a:gd name="T28" fmla="*/ 0 w 638"/>
                <a:gd name="T29" fmla="*/ 34 h 64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38" h="649">
                  <a:moveTo>
                    <a:pt x="523" y="649"/>
                  </a:moveTo>
                  <a:lnTo>
                    <a:pt x="577" y="583"/>
                  </a:lnTo>
                  <a:lnTo>
                    <a:pt x="615" y="508"/>
                  </a:lnTo>
                  <a:lnTo>
                    <a:pt x="636" y="426"/>
                  </a:lnTo>
                  <a:lnTo>
                    <a:pt x="638" y="341"/>
                  </a:lnTo>
                  <a:lnTo>
                    <a:pt x="621" y="258"/>
                  </a:lnTo>
                  <a:lnTo>
                    <a:pt x="586" y="182"/>
                  </a:lnTo>
                  <a:lnTo>
                    <a:pt x="534" y="115"/>
                  </a:lnTo>
                  <a:lnTo>
                    <a:pt x="469" y="61"/>
                  </a:lnTo>
                  <a:lnTo>
                    <a:pt x="394" y="23"/>
                  </a:lnTo>
                  <a:lnTo>
                    <a:pt x="312" y="1"/>
                  </a:lnTo>
                  <a:lnTo>
                    <a:pt x="227" y="0"/>
                  </a:lnTo>
                  <a:lnTo>
                    <a:pt x="144" y="17"/>
                  </a:lnTo>
                  <a:lnTo>
                    <a:pt x="68" y="52"/>
                  </a:lnTo>
                  <a:lnTo>
                    <a:pt x="0" y="10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51" name="Freeform 97"/>
            <p:cNvSpPr>
              <a:spLocks/>
            </p:cNvSpPr>
            <p:nvPr/>
          </p:nvSpPr>
          <p:spPr bwMode="auto">
            <a:xfrm>
              <a:off x="2295" y="3339"/>
              <a:ext cx="124" cy="249"/>
            </a:xfrm>
            <a:custGeom>
              <a:avLst/>
              <a:gdLst>
                <a:gd name="T0" fmla="*/ 124 w 377"/>
                <a:gd name="T1" fmla="*/ 0 h 756"/>
                <a:gd name="T2" fmla="*/ 96 w 377"/>
                <a:gd name="T3" fmla="*/ 3 h 756"/>
                <a:gd name="T4" fmla="*/ 70 w 377"/>
                <a:gd name="T5" fmla="*/ 13 h 756"/>
                <a:gd name="T6" fmla="*/ 47 w 377"/>
                <a:gd name="T7" fmla="*/ 27 h 756"/>
                <a:gd name="T8" fmla="*/ 27 w 377"/>
                <a:gd name="T9" fmla="*/ 47 h 756"/>
                <a:gd name="T10" fmla="*/ 12 w 377"/>
                <a:gd name="T11" fmla="*/ 71 h 756"/>
                <a:gd name="T12" fmla="*/ 3 w 377"/>
                <a:gd name="T13" fmla="*/ 97 h 756"/>
                <a:gd name="T14" fmla="*/ 0 w 377"/>
                <a:gd name="T15" fmla="*/ 125 h 756"/>
                <a:gd name="T16" fmla="*/ 3 w 377"/>
                <a:gd name="T17" fmla="*/ 152 h 756"/>
                <a:gd name="T18" fmla="*/ 12 w 377"/>
                <a:gd name="T19" fmla="*/ 179 h 756"/>
                <a:gd name="T20" fmla="*/ 27 w 377"/>
                <a:gd name="T21" fmla="*/ 202 h 756"/>
                <a:gd name="T22" fmla="*/ 47 w 377"/>
                <a:gd name="T23" fmla="*/ 222 h 756"/>
                <a:gd name="T24" fmla="*/ 70 w 377"/>
                <a:gd name="T25" fmla="*/ 237 h 756"/>
                <a:gd name="T26" fmla="*/ 96 w 377"/>
                <a:gd name="T27" fmla="*/ 246 h 756"/>
                <a:gd name="T28" fmla="*/ 124 w 377"/>
                <a:gd name="T29" fmla="*/ 249 h 7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77" h="756">
                  <a:moveTo>
                    <a:pt x="377" y="0"/>
                  </a:moveTo>
                  <a:lnTo>
                    <a:pt x="293" y="10"/>
                  </a:lnTo>
                  <a:lnTo>
                    <a:pt x="213" y="38"/>
                  </a:lnTo>
                  <a:lnTo>
                    <a:pt x="142" y="83"/>
                  </a:lnTo>
                  <a:lnTo>
                    <a:pt x="82" y="143"/>
                  </a:lnTo>
                  <a:lnTo>
                    <a:pt x="37" y="215"/>
                  </a:lnTo>
                  <a:lnTo>
                    <a:pt x="10" y="294"/>
                  </a:lnTo>
                  <a:lnTo>
                    <a:pt x="0" y="378"/>
                  </a:lnTo>
                  <a:lnTo>
                    <a:pt x="10" y="462"/>
                  </a:lnTo>
                  <a:lnTo>
                    <a:pt x="37" y="542"/>
                  </a:lnTo>
                  <a:lnTo>
                    <a:pt x="82" y="614"/>
                  </a:lnTo>
                  <a:lnTo>
                    <a:pt x="142" y="673"/>
                  </a:lnTo>
                  <a:lnTo>
                    <a:pt x="213" y="719"/>
                  </a:lnTo>
                  <a:lnTo>
                    <a:pt x="293" y="746"/>
                  </a:lnTo>
                  <a:lnTo>
                    <a:pt x="377" y="75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52" name="Freeform 98"/>
            <p:cNvSpPr>
              <a:spLocks/>
            </p:cNvSpPr>
            <p:nvPr/>
          </p:nvSpPr>
          <p:spPr bwMode="auto">
            <a:xfrm>
              <a:off x="2201" y="3242"/>
              <a:ext cx="218" cy="440"/>
            </a:xfrm>
            <a:custGeom>
              <a:avLst/>
              <a:gdLst>
                <a:gd name="T0" fmla="*/ 218 w 668"/>
                <a:gd name="T1" fmla="*/ 0 h 1337"/>
                <a:gd name="T2" fmla="*/ 184 w 668"/>
                <a:gd name="T3" fmla="*/ 3 h 1337"/>
                <a:gd name="T4" fmla="*/ 151 w 668"/>
                <a:gd name="T5" fmla="*/ 11 h 1337"/>
                <a:gd name="T6" fmla="*/ 119 w 668"/>
                <a:gd name="T7" fmla="*/ 24 h 1337"/>
                <a:gd name="T8" fmla="*/ 90 w 668"/>
                <a:gd name="T9" fmla="*/ 42 h 1337"/>
                <a:gd name="T10" fmla="*/ 64 w 668"/>
                <a:gd name="T11" fmla="*/ 65 h 1337"/>
                <a:gd name="T12" fmla="*/ 42 w 668"/>
                <a:gd name="T13" fmla="*/ 91 h 1337"/>
                <a:gd name="T14" fmla="*/ 24 w 668"/>
                <a:gd name="T15" fmla="*/ 120 h 1337"/>
                <a:gd name="T16" fmla="*/ 11 w 668"/>
                <a:gd name="T17" fmla="*/ 152 h 1337"/>
                <a:gd name="T18" fmla="*/ 3 w 668"/>
                <a:gd name="T19" fmla="*/ 185 h 1337"/>
                <a:gd name="T20" fmla="*/ 0 w 668"/>
                <a:gd name="T21" fmla="*/ 220 h 1337"/>
                <a:gd name="T22" fmla="*/ 3 w 668"/>
                <a:gd name="T23" fmla="*/ 254 h 1337"/>
                <a:gd name="T24" fmla="*/ 11 w 668"/>
                <a:gd name="T25" fmla="*/ 288 h 1337"/>
                <a:gd name="T26" fmla="*/ 24 w 668"/>
                <a:gd name="T27" fmla="*/ 320 h 1337"/>
                <a:gd name="T28" fmla="*/ 42 w 668"/>
                <a:gd name="T29" fmla="*/ 349 h 1337"/>
                <a:gd name="T30" fmla="*/ 64 w 668"/>
                <a:gd name="T31" fmla="*/ 375 h 1337"/>
                <a:gd name="T32" fmla="*/ 90 w 668"/>
                <a:gd name="T33" fmla="*/ 398 h 1337"/>
                <a:gd name="T34" fmla="*/ 119 w 668"/>
                <a:gd name="T35" fmla="*/ 416 h 1337"/>
                <a:gd name="T36" fmla="*/ 151 w 668"/>
                <a:gd name="T37" fmla="*/ 429 h 1337"/>
                <a:gd name="T38" fmla="*/ 184 w 668"/>
                <a:gd name="T39" fmla="*/ 437 h 1337"/>
                <a:gd name="T40" fmla="*/ 218 w 668"/>
                <a:gd name="T41" fmla="*/ 440 h 133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68" h="1337">
                  <a:moveTo>
                    <a:pt x="668" y="0"/>
                  </a:moveTo>
                  <a:lnTo>
                    <a:pt x="564" y="8"/>
                  </a:lnTo>
                  <a:lnTo>
                    <a:pt x="462" y="33"/>
                  </a:lnTo>
                  <a:lnTo>
                    <a:pt x="365" y="73"/>
                  </a:lnTo>
                  <a:lnTo>
                    <a:pt x="276" y="128"/>
                  </a:lnTo>
                  <a:lnTo>
                    <a:pt x="196" y="196"/>
                  </a:lnTo>
                  <a:lnTo>
                    <a:pt x="128" y="276"/>
                  </a:lnTo>
                  <a:lnTo>
                    <a:pt x="74" y="365"/>
                  </a:lnTo>
                  <a:lnTo>
                    <a:pt x="33" y="461"/>
                  </a:lnTo>
                  <a:lnTo>
                    <a:pt x="9" y="563"/>
                  </a:lnTo>
                  <a:lnTo>
                    <a:pt x="0" y="668"/>
                  </a:lnTo>
                  <a:lnTo>
                    <a:pt x="9" y="772"/>
                  </a:lnTo>
                  <a:lnTo>
                    <a:pt x="33" y="875"/>
                  </a:lnTo>
                  <a:lnTo>
                    <a:pt x="74" y="972"/>
                  </a:lnTo>
                  <a:lnTo>
                    <a:pt x="128" y="1061"/>
                  </a:lnTo>
                  <a:lnTo>
                    <a:pt x="196" y="1140"/>
                  </a:lnTo>
                  <a:lnTo>
                    <a:pt x="276" y="1208"/>
                  </a:lnTo>
                  <a:lnTo>
                    <a:pt x="365" y="1263"/>
                  </a:lnTo>
                  <a:lnTo>
                    <a:pt x="462" y="1304"/>
                  </a:lnTo>
                  <a:lnTo>
                    <a:pt x="564" y="1328"/>
                  </a:lnTo>
                  <a:lnTo>
                    <a:pt x="668" y="133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53" name="Freeform 99"/>
            <p:cNvSpPr>
              <a:spLocks/>
            </p:cNvSpPr>
            <p:nvPr/>
          </p:nvSpPr>
          <p:spPr bwMode="auto">
            <a:xfrm>
              <a:off x="2419" y="3019"/>
              <a:ext cx="1409" cy="569"/>
            </a:xfrm>
            <a:custGeom>
              <a:avLst/>
              <a:gdLst>
                <a:gd name="T0" fmla="*/ 0 w 4284"/>
                <a:gd name="T1" fmla="*/ 569 h 1726"/>
                <a:gd name="T2" fmla="*/ 111 w 4284"/>
                <a:gd name="T3" fmla="*/ 566 h 1726"/>
                <a:gd name="T4" fmla="*/ 222 w 4284"/>
                <a:gd name="T5" fmla="*/ 557 h 1726"/>
                <a:gd name="T6" fmla="*/ 332 w 4284"/>
                <a:gd name="T7" fmla="*/ 542 h 1726"/>
                <a:gd name="T8" fmla="*/ 441 w 4284"/>
                <a:gd name="T9" fmla="*/ 520 h 1726"/>
                <a:gd name="T10" fmla="*/ 549 w 4284"/>
                <a:gd name="T11" fmla="*/ 493 h 1726"/>
                <a:gd name="T12" fmla="*/ 655 w 4284"/>
                <a:gd name="T13" fmla="*/ 460 h 1726"/>
                <a:gd name="T14" fmla="*/ 760 w 4284"/>
                <a:gd name="T15" fmla="*/ 421 h 1726"/>
                <a:gd name="T16" fmla="*/ 861 w 4284"/>
                <a:gd name="T17" fmla="*/ 377 h 1726"/>
                <a:gd name="T18" fmla="*/ 961 w 4284"/>
                <a:gd name="T19" fmla="*/ 327 h 1726"/>
                <a:gd name="T20" fmla="*/ 1057 w 4284"/>
                <a:gd name="T21" fmla="*/ 271 h 1726"/>
                <a:gd name="T22" fmla="*/ 1151 w 4284"/>
                <a:gd name="T23" fmla="*/ 211 h 1726"/>
                <a:gd name="T24" fmla="*/ 1241 w 4284"/>
                <a:gd name="T25" fmla="*/ 145 h 1726"/>
                <a:gd name="T26" fmla="*/ 1327 w 4284"/>
                <a:gd name="T27" fmla="*/ 75 h 1726"/>
                <a:gd name="T28" fmla="*/ 1409 w 4284"/>
                <a:gd name="T29" fmla="*/ 0 h 17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284" h="1726">
                  <a:moveTo>
                    <a:pt x="0" y="1726"/>
                  </a:moveTo>
                  <a:lnTo>
                    <a:pt x="338" y="1716"/>
                  </a:lnTo>
                  <a:lnTo>
                    <a:pt x="674" y="1689"/>
                  </a:lnTo>
                  <a:lnTo>
                    <a:pt x="1010" y="1643"/>
                  </a:lnTo>
                  <a:lnTo>
                    <a:pt x="1342" y="1578"/>
                  </a:lnTo>
                  <a:lnTo>
                    <a:pt x="1670" y="1496"/>
                  </a:lnTo>
                  <a:lnTo>
                    <a:pt x="1992" y="1396"/>
                  </a:lnTo>
                  <a:lnTo>
                    <a:pt x="2310" y="1278"/>
                  </a:lnTo>
                  <a:lnTo>
                    <a:pt x="2619" y="1143"/>
                  </a:lnTo>
                  <a:lnTo>
                    <a:pt x="2922" y="992"/>
                  </a:lnTo>
                  <a:lnTo>
                    <a:pt x="3215" y="823"/>
                  </a:lnTo>
                  <a:lnTo>
                    <a:pt x="3499" y="639"/>
                  </a:lnTo>
                  <a:lnTo>
                    <a:pt x="3773" y="441"/>
                  </a:lnTo>
                  <a:lnTo>
                    <a:pt x="4035" y="227"/>
                  </a:lnTo>
                  <a:lnTo>
                    <a:pt x="428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54" name="Line 100"/>
            <p:cNvSpPr>
              <a:spLocks noChangeShapeType="1"/>
            </p:cNvSpPr>
            <p:nvPr/>
          </p:nvSpPr>
          <p:spPr bwMode="auto">
            <a:xfrm flipV="1">
              <a:off x="2544" y="3459"/>
              <a:ext cx="0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55" name="Line 101"/>
            <p:cNvSpPr>
              <a:spLocks noChangeShapeType="1"/>
            </p:cNvSpPr>
            <p:nvPr/>
          </p:nvSpPr>
          <p:spPr bwMode="auto">
            <a:xfrm>
              <a:off x="2210" y="1960"/>
              <a:ext cx="0" cy="11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56" name="Line 102"/>
            <p:cNvSpPr>
              <a:spLocks noChangeShapeType="1"/>
            </p:cNvSpPr>
            <p:nvPr/>
          </p:nvSpPr>
          <p:spPr bwMode="auto">
            <a:xfrm>
              <a:off x="2629" y="1960"/>
              <a:ext cx="0" cy="11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57" name="Freeform 103"/>
            <p:cNvSpPr>
              <a:spLocks/>
            </p:cNvSpPr>
            <p:nvPr/>
          </p:nvSpPr>
          <p:spPr bwMode="auto">
            <a:xfrm>
              <a:off x="2097" y="3118"/>
              <a:ext cx="113" cy="94"/>
            </a:xfrm>
            <a:custGeom>
              <a:avLst/>
              <a:gdLst>
                <a:gd name="T0" fmla="*/ 0 w 346"/>
                <a:gd name="T1" fmla="*/ 92 h 290"/>
                <a:gd name="T2" fmla="*/ 21 w 346"/>
                <a:gd name="T3" fmla="*/ 94 h 290"/>
                <a:gd name="T4" fmla="*/ 41 w 346"/>
                <a:gd name="T5" fmla="*/ 91 h 290"/>
                <a:gd name="T6" fmla="*/ 61 w 346"/>
                <a:gd name="T7" fmla="*/ 84 h 290"/>
                <a:gd name="T8" fmla="*/ 78 w 346"/>
                <a:gd name="T9" fmla="*/ 73 h 290"/>
                <a:gd name="T10" fmla="*/ 93 w 346"/>
                <a:gd name="T11" fmla="*/ 58 h 290"/>
                <a:gd name="T12" fmla="*/ 104 w 346"/>
                <a:gd name="T13" fmla="*/ 40 h 290"/>
                <a:gd name="T14" fmla="*/ 111 w 346"/>
                <a:gd name="T15" fmla="*/ 21 h 290"/>
                <a:gd name="T16" fmla="*/ 113 w 346"/>
                <a:gd name="T17" fmla="*/ 0 h 2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6" h="290">
                  <a:moveTo>
                    <a:pt x="0" y="285"/>
                  </a:moveTo>
                  <a:lnTo>
                    <a:pt x="64" y="290"/>
                  </a:lnTo>
                  <a:lnTo>
                    <a:pt x="126" y="281"/>
                  </a:lnTo>
                  <a:lnTo>
                    <a:pt x="187" y="259"/>
                  </a:lnTo>
                  <a:lnTo>
                    <a:pt x="240" y="224"/>
                  </a:lnTo>
                  <a:lnTo>
                    <a:pt x="284" y="178"/>
                  </a:lnTo>
                  <a:lnTo>
                    <a:pt x="317" y="124"/>
                  </a:lnTo>
                  <a:lnTo>
                    <a:pt x="339" y="64"/>
                  </a:lnTo>
                  <a:lnTo>
                    <a:pt x="34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58" name="Freeform 104"/>
            <p:cNvSpPr>
              <a:spLocks/>
            </p:cNvSpPr>
            <p:nvPr/>
          </p:nvSpPr>
          <p:spPr bwMode="auto">
            <a:xfrm>
              <a:off x="2166" y="1880"/>
              <a:ext cx="44" cy="80"/>
            </a:xfrm>
            <a:custGeom>
              <a:avLst/>
              <a:gdLst>
                <a:gd name="T0" fmla="*/ 44 w 136"/>
                <a:gd name="T1" fmla="*/ 79 h 245"/>
                <a:gd name="T2" fmla="*/ 44 w 136"/>
                <a:gd name="T3" fmla="*/ 76 h 245"/>
                <a:gd name="T4" fmla="*/ 44 w 136"/>
                <a:gd name="T5" fmla="*/ 73 h 245"/>
                <a:gd name="T6" fmla="*/ 43 w 136"/>
                <a:gd name="T7" fmla="*/ 71 h 245"/>
                <a:gd name="T8" fmla="*/ 43 w 136"/>
                <a:gd name="T9" fmla="*/ 68 h 245"/>
                <a:gd name="T10" fmla="*/ 43 w 136"/>
                <a:gd name="T11" fmla="*/ 65 h 245"/>
                <a:gd name="T12" fmla="*/ 42 w 136"/>
                <a:gd name="T13" fmla="*/ 63 h 245"/>
                <a:gd name="T14" fmla="*/ 42 w 136"/>
                <a:gd name="T15" fmla="*/ 60 h 245"/>
                <a:gd name="T16" fmla="*/ 41 w 136"/>
                <a:gd name="T17" fmla="*/ 57 h 245"/>
                <a:gd name="T18" fmla="*/ 40 w 136"/>
                <a:gd name="T19" fmla="*/ 54 h 245"/>
                <a:gd name="T20" fmla="*/ 39 w 136"/>
                <a:gd name="T21" fmla="*/ 52 h 245"/>
                <a:gd name="T22" fmla="*/ 39 w 136"/>
                <a:gd name="T23" fmla="*/ 49 h 245"/>
                <a:gd name="T24" fmla="*/ 38 w 136"/>
                <a:gd name="T25" fmla="*/ 47 h 245"/>
                <a:gd name="T26" fmla="*/ 37 w 136"/>
                <a:gd name="T27" fmla="*/ 44 h 245"/>
                <a:gd name="T28" fmla="*/ 36 w 136"/>
                <a:gd name="T29" fmla="*/ 41 h 245"/>
                <a:gd name="T30" fmla="*/ 35 w 136"/>
                <a:gd name="T31" fmla="*/ 39 h 245"/>
                <a:gd name="T32" fmla="*/ 33 w 136"/>
                <a:gd name="T33" fmla="*/ 37 h 245"/>
                <a:gd name="T34" fmla="*/ 32 w 136"/>
                <a:gd name="T35" fmla="*/ 34 h 245"/>
                <a:gd name="T36" fmla="*/ 31 w 136"/>
                <a:gd name="T37" fmla="*/ 32 h 245"/>
                <a:gd name="T38" fmla="*/ 29 w 136"/>
                <a:gd name="T39" fmla="*/ 30 h 245"/>
                <a:gd name="T40" fmla="*/ 28 w 136"/>
                <a:gd name="T41" fmla="*/ 27 h 245"/>
                <a:gd name="T42" fmla="*/ 27 w 136"/>
                <a:gd name="T43" fmla="*/ 25 h 245"/>
                <a:gd name="T44" fmla="*/ 25 w 136"/>
                <a:gd name="T45" fmla="*/ 23 h 245"/>
                <a:gd name="T46" fmla="*/ 23 w 136"/>
                <a:gd name="T47" fmla="*/ 21 h 245"/>
                <a:gd name="T48" fmla="*/ 21 w 136"/>
                <a:gd name="T49" fmla="*/ 19 h 245"/>
                <a:gd name="T50" fmla="*/ 20 w 136"/>
                <a:gd name="T51" fmla="*/ 17 h 245"/>
                <a:gd name="T52" fmla="*/ 18 w 136"/>
                <a:gd name="T53" fmla="*/ 14 h 245"/>
                <a:gd name="T54" fmla="*/ 16 w 136"/>
                <a:gd name="T55" fmla="*/ 13 h 245"/>
                <a:gd name="T56" fmla="*/ 14 w 136"/>
                <a:gd name="T57" fmla="*/ 11 h 245"/>
                <a:gd name="T58" fmla="*/ 12 w 136"/>
                <a:gd name="T59" fmla="*/ 9 h 245"/>
                <a:gd name="T60" fmla="*/ 10 w 136"/>
                <a:gd name="T61" fmla="*/ 7 h 245"/>
                <a:gd name="T62" fmla="*/ 8 w 136"/>
                <a:gd name="T63" fmla="*/ 6 h 245"/>
                <a:gd name="T64" fmla="*/ 6 w 136"/>
                <a:gd name="T65" fmla="*/ 4 h 245"/>
                <a:gd name="T66" fmla="*/ 4 w 136"/>
                <a:gd name="T67" fmla="*/ 2 h 245"/>
                <a:gd name="T68" fmla="*/ 1 w 136"/>
                <a:gd name="T69" fmla="*/ 1 h 24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36" h="245">
                  <a:moveTo>
                    <a:pt x="136" y="245"/>
                  </a:moveTo>
                  <a:lnTo>
                    <a:pt x="136" y="242"/>
                  </a:lnTo>
                  <a:lnTo>
                    <a:pt x="135" y="237"/>
                  </a:lnTo>
                  <a:lnTo>
                    <a:pt x="135" y="233"/>
                  </a:lnTo>
                  <a:lnTo>
                    <a:pt x="135" y="229"/>
                  </a:lnTo>
                  <a:lnTo>
                    <a:pt x="135" y="225"/>
                  </a:lnTo>
                  <a:lnTo>
                    <a:pt x="135" y="220"/>
                  </a:lnTo>
                  <a:lnTo>
                    <a:pt x="134" y="216"/>
                  </a:lnTo>
                  <a:lnTo>
                    <a:pt x="134" y="212"/>
                  </a:lnTo>
                  <a:lnTo>
                    <a:pt x="133" y="208"/>
                  </a:lnTo>
                  <a:lnTo>
                    <a:pt x="133" y="203"/>
                  </a:lnTo>
                  <a:lnTo>
                    <a:pt x="132" y="199"/>
                  </a:lnTo>
                  <a:lnTo>
                    <a:pt x="131" y="195"/>
                  </a:lnTo>
                  <a:lnTo>
                    <a:pt x="131" y="192"/>
                  </a:lnTo>
                  <a:lnTo>
                    <a:pt x="130" y="188"/>
                  </a:lnTo>
                  <a:lnTo>
                    <a:pt x="129" y="183"/>
                  </a:lnTo>
                  <a:lnTo>
                    <a:pt x="128" y="179"/>
                  </a:lnTo>
                  <a:lnTo>
                    <a:pt x="126" y="175"/>
                  </a:lnTo>
                  <a:lnTo>
                    <a:pt x="125" y="171"/>
                  </a:lnTo>
                  <a:lnTo>
                    <a:pt x="124" y="166"/>
                  </a:lnTo>
                  <a:lnTo>
                    <a:pt x="123" y="163"/>
                  </a:lnTo>
                  <a:lnTo>
                    <a:pt x="122" y="159"/>
                  </a:lnTo>
                  <a:lnTo>
                    <a:pt x="121" y="155"/>
                  </a:lnTo>
                  <a:lnTo>
                    <a:pt x="120" y="150"/>
                  </a:lnTo>
                  <a:lnTo>
                    <a:pt x="118" y="147"/>
                  </a:lnTo>
                  <a:lnTo>
                    <a:pt x="117" y="143"/>
                  </a:lnTo>
                  <a:lnTo>
                    <a:pt x="116" y="139"/>
                  </a:lnTo>
                  <a:lnTo>
                    <a:pt x="114" y="136"/>
                  </a:lnTo>
                  <a:lnTo>
                    <a:pt x="113" y="131"/>
                  </a:lnTo>
                  <a:lnTo>
                    <a:pt x="111" y="127"/>
                  </a:lnTo>
                  <a:lnTo>
                    <a:pt x="108" y="124"/>
                  </a:lnTo>
                  <a:lnTo>
                    <a:pt x="107" y="120"/>
                  </a:lnTo>
                  <a:lnTo>
                    <a:pt x="105" y="116"/>
                  </a:lnTo>
                  <a:lnTo>
                    <a:pt x="103" y="112"/>
                  </a:lnTo>
                  <a:lnTo>
                    <a:pt x="101" y="109"/>
                  </a:lnTo>
                  <a:lnTo>
                    <a:pt x="100" y="105"/>
                  </a:lnTo>
                  <a:lnTo>
                    <a:pt x="98" y="102"/>
                  </a:lnTo>
                  <a:lnTo>
                    <a:pt x="96" y="97"/>
                  </a:lnTo>
                  <a:lnTo>
                    <a:pt x="94" y="94"/>
                  </a:lnTo>
                  <a:lnTo>
                    <a:pt x="91" y="91"/>
                  </a:lnTo>
                  <a:lnTo>
                    <a:pt x="88" y="87"/>
                  </a:lnTo>
                  <a:lnTo>
                    <a:pt x="86" y="84"/>
                  </a:lnTo>
                  <a:lnTo>
                    <a:pt x="84" y="80"/>
                  </a:lnTo>
                  <a:lnTo>
                    <a:pt x="82" y="77"/>
                  </a:lnTo>
                  <a:lnTo>
                    <a:pt x="79" y="73"/>
                  </a:lnTo>
                  <a:lnTo>
                    <a:pt x="77" y="70"/>
                  </a:lnTo>
                  <a:lnTo>
                    <a:pt x="74" y="67"/>
                  </a:lnTo>
                  <a:lnTo>
                    <a:pt x="71" y="63"/>
                  </a:lnTo>
                  <a:lnTo>
                    <a:pt x="69" y="60"/>
                  </a:lnTo>
                  <a:lnTo>
                    <a:pt x="66" y="57"/>
                  </a:lnTo>
                  <a:lnTo>
                    <a:pt x="64" y="54"/>
                  </a:lnTo>
                  <a:lnTo>
                    <a:pt x="61" y="51"/>
                  </a:lnTo>
                  <a:lnTo>
                    <a:pt x="57" y="47"/>
                  </a:lnTo>
                  <a:lnTo>
                    <a:pt x="55" y="44"/>
                  </a:lnTo>
                  <a:lnTo>
                    <a:pt x="52" y="41"/>
                  </a:lnTo>
                  <a:lnTo>
                    <a:pt x="49" y="39"/>
                  </a:lnTo>
                  <a:lnTo>
                    <a:pt x="46" y="36"/>
                  </a:lnTo>
                  <a:lnTo>
                    <a:pt x="43" y="33"/>
                  </a:lnTo>
                  <a:lnTo>
                    <a:pt x="41" y="29"/>
                  </a:lnTo>
                  <a:lnTo>
                    <a:pt x="37" y="27"/>
                  </a:lnTo>
                  <a:lnTo>
                    <a:pt x="34" y="24"/>
                  </a:lnTo>
                  <a:lnTo>
                    <a:pt x="31" y="22"/>
                  </a:lnTo>
                  <a:lnTo>
                    <a:pt x="28" y="19"/>
                  </a:lnTo>
                  <a:lnTo>
                    <a:pt x="24" y="17"/>
                  </a:lnTo>
                  <a:lnTo>
                    <a:pt x="20" y="14"/>
                  </a:lnTo>
                  <a:lnTo>
                    <a:pt x="17" y="11"/>
                  </a:lnTo>
                  <a:lnTo>
                    <a:pt x="14" y="9"/>
                  </a:lnTo>
                  <a:lnTo>
                    <a:pt x="11" y="6"/>
                  </a:lnTo>
                  <a:lnTo>
                    <a:pt x="7" y="4"/>
                  </a:lnTo>
                  <a:lnTo>
                    <a:pt x="3" y="2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59" name="Freeform 105"/>
            <p:cNvSpPr>
              <a:spLocks/>
            </p:cNvSpPr>
            <p:nvPr/>
          </p:nvSpPr>
          <p:spPr bwMode="auto">
            <a:xfrm>
              <a:off x="2629" y="1880"/>
              <a:ext cx="46" cy="80"/>
            </a:xfrm>
            <a:custGeom>
              <a:avLst/>
              <a:gdLst>
                <a:gd name="T0" fmla="*/ 45 w 136"/>
                <a:gd name="T1" fmla="*/ 1 h 245"/>
                <a:gd name="T2" fmla="*/ 43 w 136"/>
                <a:gd name="T3" fmla="*/ 2 h 245"/>
                <a:gd name="T4" fmla="*/ 40 w 136"/>
                <a:gd name="T5" fmla="*/ 4 h 245"/>
                <a:gd name="T6" fmla="*/ 38 w 136"/>
                <a:gd name="T7" fmla="*/ 6 h 245"/>
                <a:gd name="T8" fmla="*/ 36 w 136"/>
                <a:gd name="T9" fmla="*/ 7 h 245"/>
                <a:gd name="T10" fmla="*/ 33 w 136"/>
                <a:gd name="T11" fmla="*/ 9 h 245"/>
                <a:gd name="T12" fmla="*/ 31 w 136"/>
                <a:gd name="T13" fmla="*/ 11 h 245"/>
                <a:gd name="T14" fmla="*/ 29 w 136"/>
                <a:gd name="T15" fmla="*/ 13 h 245"/>
                <a:gd name="T16" fmla="*/ 27 w 136"/>
                <a:gd name="T17" fmla="*/ 14 h 245"/>
                <a:gd name="T18" fmla="*/ 26 w 136"/>
                <a:gd name="T19" fmla="*/ 17 h 245"/>
                <a:gd name="T20" fmla="*/ 24 w 136"/>
                <a:gd name="T21" fmla="*/ 19 h 245"/>
                <a:gd name="T22" fmla="*/ 22 w 136"/>
                <a:gd name="T23" fmla="*/ 21 h 245"/>
                <a:gd name="T24" fmla="*/ 20 w 136"/>
                <a:gd name="T25" fmla="*/ 23 h 245"/>
                <a:gd name="T26" fmla="*/ 19 w 136"/>
                <a:gd name="T27" fmla="*/ 25 h 245"/>
                <a:gd name="T28" fmla="*/ 17 w 136"/>
                <a:gd name="T29" fmla="*/ 27 h 245"/>
                <a:gd name="T30" fmla="*/ 15 w 136"/>
                <a:gd name="T31" fmla="*/ 30 h 245"/>
                <a:gd name="T32" fmla="*/ 14 w 136"/>
                <a:gd name="T33" fmla="*/ 32 h 245"/>
                <a:gd name="T34" fmla="*/ 12 w 136"/>
                <a:gd name="T35" fmla="*/ 34 h 245"/>
                <a:gd name="T36" fmla="*/ 11 w 136"/>
                <a:gd name="T37" fmla="*/ 37 h 245"/>
                <a:gd name="T38" fmla="*/ 10 w 136"/>
                <a:gd name="T39" fmla="*/ 39 h 245"/>
                <a:gd name="T40" fmla="*/ 9 w 136"/>
                <a:gd name="T41" fmla="*/ 41 h 245"/>
                <a:gd name="T42" fmla="*/ 8 w 136"/>
                <a:gd name="T43" fmla="*/ 44 h 245"/>
                <a:gd name="T44" fmla="*/ 7 w 136"/>
                <a:gd name="T45" fmla="*/ 47 h 245"/>
                <a:gd name="T46" fmla="*/ 5 w 136"/>
                <a:gd name="T47" fmla="*/ 49 h 245"/>
                <a:gd name="T48" fmla="*/ 5 w 136"/>
                <a:gd name="T49" fmla="*/ 52 h 245"/>
                <a:gd name="T50" fmla="*/ 4 w 136"/>
                <a:gd name="T51" fmla="*/ 54 h 245"/>
                <a:gd name="T52" fmla="*/ 3 w 136"/>
                <a:gd name="T53" fmla="*/ 57 h 245"/>
                <a:gd name="T54" fmla="*/ 3 w 136"/>
                <a:gd name="T55" fmla="*/ 60 h 245"/>
                <a:gd name="T56" fmla="*/ 2 w 136"/>
                <a:gd name="T57" fmla="*/ 63 h 245"/>
                <a:gd name="T58" fmla="*/ 2 w 136"/>
                <a:gd name="T59" fmla="*/ 65 h 245"/>
                <a:gd name="T60" fmla="*/ 1 w 136"/>
                <a:gd name="T61" fmla="*/ 68 h 245"/>
                <a:gd name="T62" fmla="*/ 1 w 136"/>
                <a:gd name="T63" fmla="*/ 71 h 245"/>
                <a:gd name="T64" fmla="*/ 0 w 136"/>
                <a:gd name="T65" fmla="*/ 73 h 245"/>
                <a:gd name="T66" fmla="*/ 0 w 136"/>
                <a:gd name="T67" fmla="*/ 76 h 245"/>
                <a:gd name="T68" fmla="*/ 0 w 136"/>
                <a:gd name="T69" fmla="*/ 79 h 24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36" h="245">
                  <a:moveTo>
                    <a:pt x="136" y="0"/>
                  </a:moveTo>
                  <a:lnTo>
                    <a:pt x="133" y="2"/>
                  </a:lnTo>
                  <a:lnTo>
                    <a:pt x="129" y="4"/>
                  </a:lnTo>
                  <a:lnTo>
                    <a:pt x="126" y="6"/>
                  </a:lnTo>
                  <a:lnTo>
                    <a:pt x="122" y="9"/>
                  </a:lnTo>
                  <a:lnTo>
                    <a:pt x="119" y="11"/>
                  </a:lnTo>
                  <a:lnTo>
                    <a:pt x="115" y="14"/>
                  </a:lnTo>
                  <a:lnTo>
                    <a:pt x="112" y="17"/>
                  </a:lnTo>
                  <a:lnTo>
                    <a:pt x="109" y="19"/>
                  </a:lnTo>
                  <a:lnTo>
                    <a:pt x="105" y="22"/>
                  </a:lnTo>
                  <a:lnTo>
                    <a:pt x="102" y="24"/>
                  </a:lnTo>
                  <a:lnTo>
                    <a:pt x="99" y="27"/>
                  </a:lnTo>
                  <a:lnTo>
                    <a:pt x="96" y="29"/>
                  </a:lnTo>
                  <a:lnTo>
                    <a:pt x="93" y="33"/>
                  </a:lnTo>
                  <a:lnTo>
                    <a:pt x="90" y="36"/>
                  </a:lnTo>
                  <a:lnTo>
                    <a:pt x="87" y="39"/>
                  </a:lnTo>
                  <a:lnTo>
                    <a:pt x="84" y="41"/>
                  </a:lnTo>
                  <a:lnTo>
                    <a:pt x="81" y="44"/>
                  </a:lnTo>
                  <a:lnTo>
                    <a:pt x="78" y="47"/>
                  </a:lnTo>
                  <a:lnTo>
                    <a:pt x="76" y="51"/>
                  </a:lnTo>
                  <a:lnTo>
                    <a:pt x="73" y="54"/>
                  </a:lnTo>
                  <a:lnTo>
                    <a:pt x="70" y="57"/>
                  </a:lnTo>
                  <a:lnTo>
                    <a:pt x="67" y="60"/>
                  </a:lnTo>
                  <a:lnTo>
                    <a:pt x="65" y="63"/>
                  </a:lnTo>
                  <a:lnTo>
                    <a:pt x="62" y="67"/>
                  </a:lnTo>
                  <a:lnTo>
                    <a:pt x="60" y="70"/>
                  </a:lnTo>
                  <a:lnTo>
                    <a:pt x="57" y="73"/>
                  </a:lnTo>
                  <a:lnTo>
                    <a:pt x="55" y="77"/>
                  </a:lnTo>
                  <a:lnTo>
                    <a:pt x="52" y="80"/>
                  </a:lnTo>
                  <a:lnTo>
                    <a:pt x="50" y="84"/>
                  </a:lnTo>
                  <a:lnTo>
                    <a:pt x="47" y="87"/>
                  </a:lnTo>
                  <a:lnTo>
                    <a:pt x="45" y="91"/>
                  </a:lnTo>
                  <a:lnTo>
                    <a:pt x="43" y="94"/>
                  </a:lnTo>
                  <a:lnTo>
                    <a:pt x="41" y="97"/>
                  </a:lnTo>
                  <a:lnTo>
                    <a:pt x="39" y="102"/>
                  </a:lnTo>
                  <a:lnTo>
                    <a:pt x="36" y="105"/>
                  </a:lnTo>
                  <a:lnTo>
                    <a:pt x="34" y="109"/>
                  </a:lnTo>
                  <a:lnTo>
                    <a:pt x="33" y="112"/>
                  </a:lnTo>
                  <a:lnTo>
                    <a:pt x="31" y="116"/>
                  </a:lnTo>
                  <a:lnTo>
                    <a:pt x="29" y="120"/>
                  </a:lnTo>
                  <a:lnTo>
                    <a:pt x="27" y="124"/>
                  </a:lnTo>
                  <a:lnTo>
                    <a:pt x="26" y="127"/>
                  </a:lnTo>
                  <a:lnTo>
                    <a:pt x="24" y="131"/>
                  </a:lnTo>
                  <a:lnTo>
                    <a:pt x="23" y="136"/>
                  </a:lnTo>
                  <a:lnTo>
                    <a:pt x="21" y="139"/>
                  </a:lnTo>
                  <a:lnTo>
                    <a:pt x="20" y="143"/>
                  </a:lnTo>
                  <a:lnTo>
                    <a:pt x="17" y="147"/>
                  </a:lnTo>
                  <a:lnTo>
                    <a:pt x="16" y="150"/>
                  </a:lnTo>
                  <a:lnTo>
                    <a:pt x="15" y="155"/>
                  </a:lnTo>
                  <a:lnTo>
                    <a:pt x="14" y="159"/>
                  </a:lnTo>
                  <a:lnTo>
                    <a:pt x="12" y="163"/>
                  </a:lnTo>
                  <a:lnTo>
                    <a:pt x="11" y="166"/>
                  </a:lnTo>
                  <a:lnTo>
                    <a:pt x="10" y="171"/>
                  </a:lnTo>
                  <a:lnTo>
                    <a:pt x="9" y="175"/>
                  </a:lnTo>
                  <a:lnTo>
                    <a:pt x="8" y="179"/>
                  </a:lnTo>
                  <a:lnTo>
                    <a:pt x="8" y="183"/>
                  </a:lnTo>
                  <a:lnTo>
                    <a:pt x="7" y="188"/>
                  </a:lnTo>
                  <a:lnTo>
                    <a:pt x="6" y="192"/>
                  </a:lnTo>
                  <a:lnTo>
                    <a:pt x="5" y="195"/>
                  </a:lnTo>
                  <a:lnTo>
                    <a:pt x="5" y="199"/>
                  </a:lnTo>
                  <a:lnTo>
                    <a:pt x="4" y="203"/>
                  </a:lnTo>
                  <a:lnTo>
                    <a:pt x="4" y="208"/>
                  </a:lnTo>
                  <a:lnTo>
                    <a:pt x="3" y="212"/>
                  </a:lnTo>
                  <a:lnTo>
                    <a:pt x="3" y="216"/>
                  </a:lnTo>
                  <a:lnTo>
                    <a:pt x="1" y="220"/>
                  </a:lnTo>
                  <a:lnTo>
                    <a:pt x="1" y="225"/>
                  </a:lnTo>
                  <a:lnTo>
                    <a:pt x="1" y="229"/>
                  </a:lnTo>
                  <a:lnTo>
                    <a:pt x="0" y="233"/>
                  </a:lnTo>
                  <a:lnTo>
                    <a:pt x="0" y="237"/>
                  </a:lnTo>
                  <a:lnTo>
                    <a:pt x="0" y="242"/>
                  </a:lnTo>
                  <a:lnTo>
                    <a:pt x="0" y="24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60" name="Freeform 106"/>
            <p:cNvSpPr>
              <a:spLocks/>
            </p:cNvSpPr>
            <p:nvPr/>
          </p:nvSpPr>
          <p:spPr bwMode="auto">
            <a:xfrm>
              <a:off x="2744" y="2770"/>
              <a:ext cx="847" cy="442"/>
            </a:xfrm>
            <a:custGeom>
              <a:avLst/>
              <a:gdLst>
                <a:gd name="T0" fmla="*/ 0 w 2576"/>
                <a:gd name="T1" fmla="*/ 442 h 1340"/>
                <a:gd name="T2" fmla="*/ 95 w 2576"/>
                <a:gd name="T3" fmla="*/ 421 h 1340"/>
                <a:gd name="T4" fmla="*/ 187 w 2576"/>
                <a:gd name="T5" fmla="*/ 394 h 1340"/>
                <a:gd name="T6" fmla="*/ 279 w 2576"/>
                <a:gd name="T7" fmla="*/ 362 h 1340"/>
                <a:gd name="T8" fmla="*/ 368 w 2576"/>
                <a:gd name="T9" fmla="*/ 325 h 1340"/>
                <a:gd name="T10" fmla="*/ 455 w 2576"/>
                <a:gd name="T11" fmla="*/ 283 h 1340"/>
                <a:gd name="T12" fmla="*/ 540 w 2576"/>
                <a:gd name="T13" fmla="*/ 235 h 1340"/>
                <a:gd name="T14" fmla="*/ 621 w 2576"/>
                <a:gd name="T15" fmla="*/ 183 h 1340"/>
                <a:gd name="T16" fmla="*/ 700 w 2576"/>
                <a:gd name="T17" fmla="*/ 126 h 1340"/>
                <a:gd name="T18" fmla="*/ 775 w 2576"/>
                <a:gd name="T19" fmla="*/ 66 h 1340"/>
                <a:gd name="T20" fmla="*/ 847 w 2576"/>
                <a:gd name="T21" fmla="*/ 0 h 13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76" h="1340">
                  <a:moveTo>
                    <a:pt x="0" y="1340"/>
                  </a:moveTo>
                  <a:lnTo>
                    <a:pt x="288" y="1276"/>
                  </a:lnTo>
                  <a:lnTo>
                    <a:pt x="570" y="1194"/>
                  </a:lnTo>
                  <a:lnTo>
                    <a:pt x="848" y="1097"/>
                  </a:lnTo>
                  <a:lnTo>
                    <a:pt x="1120" y="984"/>
                  </a:lnTo>
                  <a:lnTo>
                    <a:pt x="1385" y="857"/>
                  </a:lnTo>
                  <a:lnTo>
                    <a:pt x="1642" y="713"/>
                  </a:lnTo>
                  <a:lnTo>
                    <a:pt x="1890" y="555"/>
                  </a:lnTo>
                  <a:lnTo>
                    <a:pt x="2130" y="383"/>
                  </a:lnTo>
                  <a:lnTo>
                    <a:pt x="2358" y="199"/>
                  </a:lnTo>
                  <a:lnTo>
                    <a:pt x="257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61" name="Freeform 107"/>
            <p:cNvSpPr>
              <a:spLocks/>
            </p:cNvSpPr>
            <p:nvPr/>
          </p:nvSpPr>
          <p:spPr bwMode="auto">
            <a:xfrm>
              <a:off x="2629" y="3118"/>
              <a:ext cx="115" cy="94"/>
            </a:xfrm>
            <a:custGeom>
              <a:avLst/>
              <a:gdLst>
                <a:gd name="T0" fmla="*/ 0 w 346"/>
                <a:gd name="T1" fmla="*/ 0 h 290"/>
                <a:gd name="T2" fmla="*/ 3 w 346"/>
                <a:gd name="T3" fmla="*/ 21 h 290"/>
                <a:gd name="T4" fmla="*/ 9 w 346"/>
                <a:gd name="T5" fmla="*/ 40 h 290"/>
                <a:gd name="T6" fmla="*/ 21 w 346"/>
                <a:gd name="T7" fmla="*/ 58 h 290"/>
                <a:gd name="T8" fmla="*/ 36 w 346"/>
                <a:gd name="T9" fmla="*/ 73 h 290"/>
                <a:gd name="T10" fmla="*/ 53 w 346"/>
                <a:gd name="T11" fmla="*/ 84 h 290"/>
                <a:gd name="T12" fmla="*/ 73 w 346"/>
                <a:gd name="T13" fmla="*/ 91 h 290"/>
                <a:gd name="T14" fmla="*/ 94 w 346"/>
                <a:gd name="T15" fmla="*/ 94 h 290"/>
                <a:gd name="T16" fmla="*/ 115 w 346"/>
                <a:gd name="T17" fmla="*/ 92 h 2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6" h="290">
                  <a:moveTo>
                    <a:pt x="0" y="0"/>
                  </a:moveTo>
                  <a:lnTo>
                    <a:pt x="8" y="64"/>
                  </a:lnTo>
                  <a:lnTo>
                    <a:pt x="28" y="124"/>
                  </a:lnTo>
                  <a:lnTo>
                    <a:pt x="62" y="178"/>
                  </a:lnTo>
                  <a:lnTo>
                    <a:pt x="107" y="224"/>
                  </a:lnTo>
                  <a:lnTo>
                    <a:pt x="160" y="259"/>
                  </a:lnTo>
                  <a:lnTo>
                    <a:pt x="220" y="281"/>
                  </a:lnTo>
                  <a:lnTo>
                    <a:pt x="283" y="290"/>
                  </a:lnTo>
                  <a:lnTo>
                    <a:pt x="346" y="28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62" name="Freeform 108"/>
            <p:cNvSpPr>
              <a:spLocks/>
            </p:cNvSpPr>
            <p:nvPr/>
          </p:nvSpPr>
          <p:spPr bwMode="auto">
            <a:xfrm>
              <a:off x="2419" y="2770"/>
              <a:ext cx="1172" cy="472"/>
            </a:xfrm>
            <a:custGeom>
              <a:avLst/>
              <a:gdLst>
                <a:gd name="T0" fmla="*/ 0 w 3560"/>
                <a:gd name="T1" fmla="*/ 472 h 1435"/>
                <a:gd name="T2" fmla="*/ 99 w 3560"/>
                <a:gd name="T3" fmla="*/ 469 h 1435"/>
                <a:gd name="T4" fmla="*/ 199 w 3560"/>
                <a:gd name="T5" fmla="*/ 460 h 1435"/>
                <a:gd name="T6" fmla="*/ 297 w 3560"/>
                <a:gd name="T7" fmla="*/ 446 h 1435"/>
                <a:gd name="T8" fmla="*/ 395 w 3560"/>
                <a:gd name="T9" fmla="*/ 425 h 1435"/>
                <a:gd name="T10" fmla="*/ 491 w 3560"/>
                <a:gd name="T11" fmla="*/ 399 h 1435"/>
                <a:gd name="T12" fmla="*/ 585 w 3560"/>
                <a:gd name="T13" fmla="*/ 368 h 1435"/>
                <a:gd name="T14" fmla="*/ 678 w 3560"/>
                <a:gd name="T15" fmla="*/ 330 h 1435"/>
                <a:gd name="T16" fmla="*/ 768 w 3560"/>
                <a:gd name="T17" fmla="*/ 288 h 1435"/>
                <a:gd name="T18" fmla="*/ 855 w 3560"/>
                <a:gd name="T19" fmla="*/ 240 h 1435"/>
                <a:gd name="T20" fmla="*/ 940 w 3560"/>
                <a:gd name="T21" fmla="*/ 187 h 1435"/>
                <a:gd name="T22" fmla="*/ 1021 w 3560"/>
                <a:gd name="T23" fmla="*/ 130 h 1435"/>
                <a:gd name="T24" fmla="*/ 1099 w 3560"/>
                <a:gd name="T25" fmla="*/ 67 h 1435"/>
                <a:gd name="T26" fmla="*/ 1172 w 3560"/>
                <a:gd name="T27" fmla="*/ 0 h 143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60" h="1435">
                  <a:moveTo>
                    <a:pt x="0" y="1435"/>
                  </a:moveTo>
                  <a:lnTo>
                    <a:pt x="302" y="1426"/>
                  </a:lnTo>
                  <a:lnTo>
                    <a:pt x="603" y="1400"/>
                  </a:lnTo>
                  <a:lnTo>
                    <a:pt x="903" y="1355"/>
                  </a:lnTo>
                  <a:lnTo>
                    <a:pt x="1200" y="1293"/>
                  </a:lnTo>
                  <a:lnTo>
                    <a:pt x="1491" y="1214"/>
                  </a:lnTo>
                  <a:lnTo>
                    <a:pt x="1778" y="1118"/>
                  </a:lnTo>
                  <a:lnTo>
                    <a:pt x="2058" y="1004"/>
                  </a:lnTo>
                  <a:lnTo>
                    <a:pt x="2332" y="875"/>
                  </a:lnTo>
                  <a:lnTo>
                    <a:pt x="2597" y="729"/>
                  </a:lnTo>
                  <a:lnTo>
                    <a:pt x="2854" y="569"/>
                  </a:lnTo>
                  <a:lnTo>
                    <a:pt x="3100" y="394"/>
                  </a:lnTo>
                  <a:lnTo>
                    <a:pt x="3337" y="204"/>
                  </a:lnTo>
                  <a:lnTo>
                    <a:pt x="356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63" name="Freeform 109"/>
            <p:cNvSpPr>
              <a:spLocks/>
            </p:cNvSpPr>
            <p:nvPr/>
          </p:nvSpPr>
          <p:spPr bwMode="auto">
            <a:xfrm>
              <a:off x="1602" y="3146"/>
              <a:ext cx="440" cy="439"/>
            </a:xfrm>
            <a:custGeom>
              <a:avLst/>
              <a:gdLst>
                <a:gd name="T0" fmla="*/ 440 w 1334"/>
                <a:gd name="T1" fmla="*/ 219 h 1336"/>
                <a:gd name="T2" fmla="*/ 437 w 1334"/>
                <a:gd name="T3" fmla="*/ 185 h 1336"/>
                <a:gd name="T4" fmla="*/ 429 w 1334"/>
                <a:gd name="T5" fmla="*/ 152 h 1336"/>
                <a:gd name="T6" fmla="*/ 416 w 1334"/>
                <a:gd name="T7" fmla="*/ 120 h 1336"/>
                <a:gd name="T8" fmla="*/ 398 w 1334"/>
                <a:gd name="T9" fmla="*/ 90 h 1336"/>
                <a:gd name="T10" fmla="*/ 376 w 1334"/>
                <a:gd name="T11" fmla="*/ 64 h 1336"/>
                <a:gd name="T12" fmla="*/ 350 w 1334"/>
                <a:gd name="T13" fmla="*/ 42 h 1336"/>
                <a:gd name="T14" fmla="*/ 320 w 1334"/>
                <a:gd name="T15" fmla="*/ 24 h 1336"/>
                <a:gd name="T16" fmla="*/ 288 w 1334"/>
                <a:gd name="T17" fmla="*/ 11 h 1336"/>
                <a:gd name="T18" fmla="*/ 254 w 1334"/>
                <a:gd name="T19" fmla="*/ 2 h 1336"/>
                <a:gd name="T20" fmla="*/ 220 w 1334"/>
                <a:gd name="T21" fmla="*/ 0 h 1336"/>
                <a:gd name="T22" fmla="*/ 186 w 1334"/>
                <a:gd name="T23" fmla="*/ 2 h 1336"/>
                <a:gd name="T24" fmla="*/ 152 w 1334"/>
                <a:gd name="T25" fmla="*/ 11 h 1336"/>
                <a:gd name="T26" fmla="*/ 120 w 1334"/>
                <a:gd name="T27" fmla="*/ 24 h 1336"/>
                <a:gd name="T28" fmla="*/ 91 w 1334"/>
                <a:gd name="T29" fmla="*/ 42 h 1336"/>
                <a:gd name="T30" fmla="*/ 64 w 1334"/>
                <a:gd name="T31" fmla="*/ 64 h 1336"/>
                <a:gd name="T32" fmla="*/ 42 w 1334"/>
                <a:gd name="T33" fmla="*/ 90 h 1336"/>
                <a:gd name="T34" fmla="*/ 24 w 1334"/>
                <a:gd name="T35" fmla="*/ 120 h 1336"/>
                <a:gd name="T36" fmla="*/ 11 w 1334"/>
                <a:gd name="T37" fmla="*/ 152 h 1336"/>
                <a:gd name="T38" fmla="*/ 3 w 1334"/>
                <a:gd name="T39" fmla="*/ 185 h 1336"/>
                <a:gd name="T40" fmla="*/ 0 w 1334"/>
                <a:gd name="T41" fmla="*/ 219 h 1336"/>
                <a:gd name="T42" fmla="*/ 3 w 1334"/>
                <a:gd name="T43" fmla="*/ 254 h 1336"/>
                <a:gd name="T44" fmla="*/ 11 w 1334"/>
                <a:gd name="T45" fmla="*/ 287 h 1336"/>
                <a:gd name="T46" fmla="*/ 24 w 1334"/>
                <a:gd name="T47" fmla="*/ 319 h 1336"/>
                <a:gd name="T48" fmla="*/ 42 w 1334"/>
                <a:gd name="T49" fmla="*/ 348 h 1336"/>
                <a:gd name="T50" fmla="*/ 64 w 1334"/>
                <a:gd name="T51" fmla="*/ 375 h 1336"/>
                <a:gd name="T52" fmla="*/ 91 w 1334"/>
                <a:gd name="T53" fmla="*/ 397 h 1336"/>
                <a:gd name="T54" fmla="*/ 120 w 1334"/>
                <a:gd name="T55" fmla="*/ 415 h 1336"/>
                <a:gd name="T56" fmla="*/ 152 w 1334"/>
                <a:gd name="T57" fmla="*/ 428 h 1336"/>
                <a:gd name="T58" fmla="*/ 186 w 1334"/>
                <a:gd name="T59" fmla="*/ 436 h 1336"/>
                <a:gd name="T60" fmla="*/ 220 w 1334"/>
                <a:gd name="T61" fmla="*/ 439 h 1336"/>
                <a:gd name="T62" fmla="*/ 254 w 1334"/>
                <a:gd name="T63" fmla="*/ 436 h 1336"/>
                <a:gd name="T64" fmla="*/ 288 w 1334"/>
                <a:gd name="T65" fmla="*/ 428 h 1336"/>
                <a:gd name="T66" fmla="*/ 320 w 1334"/>
                <a:gd name="T67" fmla="*/ 415 h 1336"/>
                <a:gd name="T68" fmla="*/ 350 w 1334"/>
                <a:gd name="T69" fmla="*/ 397 h 1336"/>
                <a:gd name="T70" fmla="*/ 376 w 1334"/>
                <a:gd name="T71" fmla="*/ 375 h 1336"/>
                <a:gd name="T72" fmla="*/ 398 w 1334"/>
                <a:gd name="T73" fmla="*/ 348 h 1336"/>
                <a:gd name="T74" fmla="*/ 416 w 1334"/>
                <a:gd name="T75" fmla="*/ 319 h 1336"/>
                <a:gd name="T76" fmla="*/ 429 w 1334"/>
                <a:gd name="T77" fmla="*/ 287 h 1336"/>
                <a:gd name="T78" fmla="*/ 437 w 1334"/>
                <a:gd name="T79" fmla="*/ 254 h 1336"/>
                <a:gd name="T80" fmla="*/ 440 w 1334"/>
                <a:gd name="T81" fmla="*/ 219 h 13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34" h="1336">
                  <a:moveTo>
                    <a:pt x="1334" y="667"/>
                  </a:moveTo>
                  <a:lnTo>
                    <a:pt x="1326" y="563"/>
                  </a:lnTo>
                  <a:lnTo>
                    <a:pt x="1302" y="462"/>
                  </a:lnTo>
                  <a:lnTo>
                    <a:pt x="1262" y="364"/>
                  </a:lnTo>
                  <a:lnTo>
                    <a:pt x="1207" y="275"/>
                  </a:lnTo>
                  <a:lnTo>
                    <a:pt x="1139" y="195"/>
                  </a:lnTo>
                  <a:lnTo>
                    <a:pt x="1060" y="127"/>
                  </a:lnTo>
                  <a:lnTo>
                    <a:pt x="971" y="72"/>
                  </a:lnTo>
                  <a:lnTo>
                    <a:pt x="873" y="32"/>
                  </a:lnTo>
                  <a:lnTo>
                    <a:pt x="771" y="7"/>
                  </a:lnTo>
                  <a:lnTo>
                    <a:pt x="667" y="0"/>
                  </a:lnTo>
                  <a:lnTo>
                    <a:pt x="563" y="7"/>
                  </a:lnTo>
                  <a:lnTo>
                    <a:pt x="461" y="32"/>
                  </a:lnTo>
                  <a:lnTo>
                    <a:pt x="364" y="72"/>
                  </a:lnTo>
                  <a:lnTo>
                    <a:pt x="275" y="127"/>
                  </a:lnTo>
                  <a:lnTo>
                    <a:pt x="195" y="195"/>
                  </a:lnTo>
                  <a:lnTo>
                    <a:pt x="127" y="275"/>
                  </a:lnTo>
                  <a:lnTo>
                    <a:pt x="72" y="364"/>
                  </a:lnTo>
                  <a:lnTo>
                    <a:pt x="33" y="462"/>
                  </a:lnTo>
                  <a:lnTo>
                    <a:pt x="8" y="563"/>
                  </a:lnTo>
                  <a:lnTo>
                    <a:pt x="0" y="667"/>
                  </a:lnTo>
                  <a:lnTo>
                    <a:pt x="8" y="772"/>
                  </a:lnTo>
                  <a:lnTo>
                    <a:pt x="33" y="874"/>
                  </a:lnTo>
                  <a:lnTo>
                    <a:pt x="72" y="971"/>
                  </a:lnTo>
                  <a:lnTo>
                    <a:pt x="127" y="1060"/>
                  </a:lnTo>
                  <a:lnTo>
                    <a:pt x="195" y="1140"/>
                  </a:lnTo>
                  <a:lnTo>
                    <a:pt x="275" y="1208"/>
                  </a:lnTo>
                  <a:lnTo>
                    <a:pt x="364" y="1263"/>
                  </a:lnTo>
                  <a:lnTo>
                    <a:pt x="461" y="1303"/>
                  </a:lnTo>
                  <a:lnTo>
                    <a:pt x="563" y="1327"/>
                  </a:lnTo>
                  <a:lnTo>
                    <a:pt x="667" y="1336"/>
                  </a:lnTo>
                  <a:lnTo>
                    <a:pt x="771" y="1327"/>
                  </a:lnTo>
                  <a:lnTo>
                    <a:pt x="873" y="1303"/>
                  </a:lnTo>
                  <a:lnTo>
                    <a:pt x="971" y="1263"/>
                  </a:lnTo>
                  <a:lnTo>
                    <a:pt x="1060" y="1208"/>
                  </a:lnTo>
                  <a:lnTo>
                    <a:pt x="1139" y="1140"/>
                  </a:lnTo>
                  <a:lnTo>
                    <a:pt x="1207" y="1060"/>
                  </a:lnTo>
                  <a:lnTo>
                    <a:pt x="1262" y="971"/>
                  </a:lnTo>
                  <a:lnTo>
                    <a:pt x="1302" y="874"/>
                  </a:lnTo>
                  <a:lnTo>
                    <a:pt x="1326" y="772"/>
                  </a:lnTo>
                  <a:lnTo>
                    <a:pt x="1334" y="66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64" name="Freeform 110"/>
            <p:cNvSpPr>
              <a:spLocks/>
            </p:cNvSpPr>
            <p:nvPr/>
          </p:nvSpPr>
          <p:spPr bwMode="auto">
            <a:xfrm>
              <a:off x="2419" y="2770"/>
              <a:ext cx="1172" cy="472"/>
            </a:xfrm>
            <a:custGeom>
              <a:avLst/>
              <a:gdLst>
                <a:gd name="T0" fmla="*/ 0 w 3560"/>
                <a:gd name="T1" fmla="*/ 472 h 1435"/>
                <a:gd name="T2" fmla="*/ 99 w 3560"/>
                <a:gd name="T3" fmla="*/ 469 h 1435"/>
                <a:gd name="T4" fmla="*/ 199 w 3560"/>
                <a:gd name="T5" fmla="*/ 460 h 1435"/>
                <a:gd name="T6" fmla="*/ 297 w 3560"/>
                <a:gd name="T7" fmla="*/ 446 h 1435"/>
                <a:gd name="T8" fmla="*/ 395 w 3560"/>
                <a:gd name="T9" fmla="*/ 425 h 1435"/>
                <a:gd name="T10" fmla="*/ 491 w 3560"/>
                <a:gd name="T11" fmla="*/ 399 h 1435"/>
                <a:gd name="T12" fmla="*/ 585 w 3560"/>
                <a:gd name="T13" fmla="*/ 368 h 1435"/>
                <a:gd name="T14" fmla="*/ 678 w 3560"/>
                <a:gd name="T15" fmla="*/ 330 h 1435"/>
                <a:gd name="T16" fmla="*/ 768 w 3560"/>
                <a:gd name="T17" fmla="*/ 288 h 1435"/>
                <a:gd name="T18" fmla="*/ 855 w 3560"/>
                <a:gd name="T19" fmla="*/ 240 h 1435"/>
                <a:gd name="T20" fmla="*/ 940 w 3560"/>
                <a:gd name="T21" fmla="*/ 187 h 1435"/>
                <a:gd name="T22" fmla="*/ 1021 w 3560"/>
                <a:gd name="T23" fmla="*/ 130 h 1435"/>
                <a:gd name="T24" fmla="*/ 1099 w 3560"/>
                <a:gd name="T25" fmla="*/ 67 h 1435"/>
                <a:gd name="T26" fmla="*/ 1172 w 3560"/>
                <a:gd name="T27" fmla="*/ 0 h 143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60" h="1435">
                  <a:moveTo>
                    <a:pt x="0" y="1435"/>
                  </a:moveTo>
                  <a:lnTo>
                    <a:pt x="302" y="1426"/>
                  </a:lnTo>
                  <a:lnTo>
                    <a:pt x="603" y="1400"/>
                  </a:lnTo>
                  <a:lnTo>
                    <a:pt x="903" y="1355"/>
                  </a:lnTo>
                  <a:lnTo>
                    <a:pt x="1200" y="1293"/>
                  </a:lnTo>
                  <a:lnTo>
                    <a:pt x="1491" y="1214"/>
                  </a:lnTo>
                  <a:lnTo>
                    <a:pt x="1778" y="1118"/>
                  </a:lnTo>
                  <a:lnTo>
                    <a:pt x="2058" y="1004"/>
                  </a:lnTo>
                  <a:lnTo>
                    <a:pt x="2332" y="875"/>
                  </a:lnTo>
                  <a:lnTo>
                    <a:pt x="2597" y="729"/>
                  </a:lnTo>
                  <a:lnTo>
                    <a:pt x="2854" y="569"/>
                  </a:lnTo>
                  <a:lnTo>
                    <a:pt x="3100" y="394"/>
                  </a:lnTo>
                  <a:lnTo>
                    <a:pt x="3337" y="204"/>
                  </a:lnTo>
                  <a:lnTo>
                    <a:pt x="356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65" name="Freeform 111"/>
            <p:cNvSpPr>
              <a:spLocks/>
            </p:cNvSpPr>
            <p:nvPr/>
          </p:nvSpPr>
          <p:spPr bwMode="auto">
            <a:xfrm>
              <a:off x="2419" y="2770"/>
              <a:ext cx="1172" cy="472"/>
            </a:xfrm>
            <a:custGeom>
              <a:avLst/>
              <a:gdLst>
                <a:gd name="T0" fmla="*/ 0 w 3560"/>
                <a:gd name="T1" fmla="*/ 472 h 1435"/>
                <a:gd name="T2" fmla="*/ 99 w 3560"/>
                <a:gd name="T3" fmla="*/ 469 h 1435"/>
                <a:gd name="T4" fmla="*/ 199 w 3560"/>
                <a:gd name="T5" fmla="*/ 460 h 1435"/>
                <a:gd name="T6" fmla="*/ 297 w 3560"/>
                <a:gd name="T7" fmla="*/ 446 h 1435"/>
                <a:gd name="T8" fmla="*/ 395 w 3560"/>
                <a:gd name="T9" fmla="*/ 425 h 1435"/>
                <a:gd name="T10" fmla="*/ 491 w 3560"/>
                <a:gd name="T11" fmla="*/ 399 h 1435"/>
                <a:gd name="T12" fmla="*/ 585 w 3560"/>
                <a:gd name="T13" fmla="*/ 368 h 1435"/>
                <a:gd name="T14" fmla="*/ 678 w 3560"/>
                <a:gd name="T15" fmla="*/ 330 h 1435"/>
                <a:gd name="T16" fmla="*/ 768 w 3560"/>
                <a:gd name="T17" fmla="*/ 288 h 1435"/>
                <a:gd name="T18" fmla="*/ 855 w 3560"/>
                <a:gd name="T19" fmla="*/ 240 h 1435"/>
                <a:gd name="T20" fmla="*/ 940 w 3560"/>
                <a:gd name="T21" fmla="*/ 187 h 1435"/>
                <a:gd name="T22" fmla="*/ 1021 w 3560"/>
                <a:gd name="T23" fmla="*/ 130 h 1435"/>
                <a:gd name="T24" fmla="*/ 1099 w 3560"/>
                <a:gd name="T25" fmla="*/ 67 h 1435"/>
                <a:gd name="T26" fmla="*/ 1172 w 3560"/>
                <a:gd name="T27" fmla="*/ 0 h 143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60" h="1435">
                  <a:moveTo>
                    <a:pt x="0" y="1435"/>
                  </a:moveTo>
                  <a:lnTo>
                    <a:pt x="302" y="1426"/>
                  </a:lnTo>
                  <a:lnTo>
                    <a:pt x="603" y="1400"/>
                  </a:lnTo>
                  <a:lnTo>
                    <a:pt x="903" y="1355"/>
                  </a:lnTo>
                  <a:lnTo>
                    <a:pt x="1200" y="1293"/>
                  </a:lnTo>
                  <a:lnTo>
                    <a:pt x="1491" y="1214"/>
                  </a:lnTo>
                  <a:lnTo>
                    <a:pt x="1778" y="1118"/>
                  </a:lnTo>
                  <a:lnTo>
                    <a:pt x="2058" y="1004"/>
                  </a:lnTo>
                  <a:lnTo>
                    <a:pt x="2332" y="875"/>
                  </a:lnTo>
                  <a:lnTo>
                    <a:pt x="2597" y="729"/>
                  </a:lnTo>
                  <a:lnTo>
                    <a:pt x="2854" y="569"/>
                  </a:lnTo>
                  <a:lnTo>
                    <a:pt x="3100" y="394"/>
                  </a:lnTo>
                  <a:lnTo>
                    <a:pt x="3337" y="204"/>
                  </a:lnTo>
                  <a:lnTo>
                    <a:pt x="356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66" name="Freeform 112"/>
            <p:cNvSpPr>
              <a:spLocks/>
            </p:cNvSpPr>
            <p:nvPr/>
          </p:nvSpPr>
          <p:spPr bwMode="auto">
            <a:xfrm>
              <a:off x="2419" y="2770"/>
              <a:ext cx="1172" cy="472"/>
            </a:xfrm>
            <a:custGeom>
              <a:avLst/>
              <a:gdLst>
                <a:gd name="T0" fmla="*/ 0 w 3560"/>
                <a:gd name="T1" fmla="*/ 472 h 1435"/>
                <a:gd name="T2" fmla="*/ 99 w 3560"/>
                <a:gd name="T3" fmla="*/ 469 h 1435"/>
                <a:gd name="T4" fmla="*/ 199 w 3560"/>
                <a:gd name="T5" fmla="*/ 460 h 1435"/>
                <a:gd name="T6" fmla="*/ 297 w 3560"/>
                <a:gd name="T7" fmla="*/ 446 h 1435"/>
                <a:gd name="T8" fmla="*/ 395 w 3560"/>
                <a:gd name="T9" fmla="*/ 425 h 1435"/>
                <a:gd name="T10" fmla="*/ 491 w 3560"/>
                <a:gd name="T11" fmla="*/ 399 h 1435"/>
                <a:gd name="T12" fmla="*/ 585 w 3560"/>
                <a:gd name="T13" fmla="*/ 368 h 1435"/>
                <a:gd name="T14" fmla="*/ 678 w 3560"/>
                <a:gd name="T15" fmla="*/ 330 h 1435"/>
                <a:gd name="T16" fmla="*/ 768 w 3560"/>
                <a:gd name="T17" fmla="*/ 288 h 1435"/>
                <a:gd name="T18" fmla="*/ 855 w 3560"/>
                <a:gd name="T19" fmla="*/ 240 h 1435"/>
                <a:gd name="T20" fmla="*/ 940 w 3560"/>
                <a:gd name="T21" fmla="*/ 187 h 1435"/>
                <a:gd name="T22" fmla="*/ 1021 w 3560"/>
                <a:gd name="T23" fmla="*/ 130 h 1435"/>
                <a:gd name="T24" fmla="*/ 1099 w 3560"/>
                <a:gd name="T25" fmla="*/ 67 h 1435"/>
                <a:gd name="T26" fmla="*/ 1172 w 3560"/>
                <a:gd name="T27" fmla="*/ 0 h 143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60" h="1435">
                  <a:moveTo>
                    <a:pt x="0" y="1435"/>
                  </a:moveTo>
                  <a:lnTo>
                    <a:pt x="302" y="1426"/>
                  </a:lnTo>
                  <a:lnTo>
                    <a:pt x="603" y="1400"/>
                  </a:lnTo>
                  <a:lnTo>
                    <a:pt x="903" y="1355"/>
                  </a:lnTo>
                  <a:lnTo>
                    <a:pt x="1200" y="1293"/>
                  </a:lnTo>
                  <a:lnTo>
                    <a:pt x="1491" y="1214"/>
                  </a:lnTo>
                  <a:lnTo>
                    <a:pt x="1778" y="1118"/>
                  </a:lnTo>
                  <a:lnTo>
                    <a:pt x="2058" y="1004"/>
                  </a:lnTo>
                  <a:lnTo>
                    <a:pt x="2332" y="875"/>
                  </a:lnTo>
                  <a:lnTo>
                    <a:pt x="2597" y="729"/>
                  </a:lnTo>
                  <a:lnTo>
                    <a:pt x="2854" y="569"/>
                  </a:lnTo>
                  <a:lnTo>
                    <a:pt x="3100" y="394"/>
                  </a:lnTo>
                  <a:lnTo>
                    <a:pt x="3337" y="204"/>
                  </a:lnTo>
                  <a:lnTo>
                    <a:pt x="356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67" name="Freeform 113"/>
            <p:cNvSpPr>
              <a:spLocks/>
            </p:cNvSpPr>
            <p:nvPr/>
          </p:nvSpPr>
          <p:spPr bwMode="auto">
            <a:xfrm>
              <a:off x="2419" y="2770"/>
              <a:ext cx="1172" cy="472"/>
            </a:xfrm>
            <a:custGeom>
              <a:avLst/>
              <a:gdLst>
                <a:gd name="T0" fmla="*/ 0 w 3560"/>
                <a:gd name="T1" fmla="*/ 472 h 1435"/>
                <a:gd name="T2" fmla="*/ 99 w 3560"/>
                <a:gd name="T3" fmla="*/ 469 h 1435"/>
                <a:gd name="T4" fmla="*/ 199 w 3560"/>
                <a:gd name="T5" fmla="*/ 460 h 1435"/>
                <a:gd name="T6" fmla="*/ 297 w 3560"/>
                <a:gd name="T7" fmla="*/ 446 h 1435"/>
                <a:gd name="T8" fmla="*/ 395 w 3560"/>
                <a:gd name="T9" fmla="*/ 425 h 1435"/>
                <a:gd name="T10" fmla="*/ 491 w 3560"/>
                <a:gd name="T11" fmla="*/ 399 h 1435"/>
                <a:gd name="T12" fmla="*/ 585 w 3560"/>
                <a:gd name="T13" fmla="*/ 368 h 1435"/>
                <a:gd name="T14" fmla="*/ 678 w 3560"/>
                <a:gd name="T15" fmla="*/ 330 h 1435"/>
                <a:gd name="T16" fmla="*/ 768 w 3560"/>
                <a:gd name="T17" fmla="*/ 288 h 1435"/>
                <a:gd name="T18" fmla="*/ 855 w 3560"/>
                <a:gd name="T19" fmla="*/ 240 h 1435"/>
                <a:gd name="T20" fmla="*/ 940 w 3560"/>
                <a:gd name="T21" fmla="*/ 187 h 1435"/>
                <a:gd name="T22" fmla="*/ 1021 w 3560"/>
                <a:gd name="T23" fmla="*/ 130 h 1435"/>
                <a:gd name="T24" fmla="*/ 1099 w 3560"/>
                <a:gd name="T25" fmla="*/ 67 h 1435"/>
                <a:gd name="T26" fmla="*/ 1172 w 3560"/>
                <a:gd name="T27" fmla="*/ 0 h 143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60" h="1435">
                  <a:moveTo>
                    <a:pt x="0" y="1435"/>
                  </a:moveTo>
                  <a:lnTo>
                    <a:pt x="302" y="1426"/>
                  </a:lnTo>
                  <a:lnTo>
                    <a:pt x="603" y="1400"/>
                  </a:lnTo>
                  <a:lnTo>
                    <a:pt x="903" y="1355"/>
                  </a:lnTo>
                  <a:lnTo>
                    <a:pt x="1200" y="1293"/>
                  </a:lnTo>
                  <a:lnTo>
                    <a:pt x="1491" y="1214"/>
                  </a:lnTo>
                  <a:lnTo>
                    <a:pt x="1778" y="1118"/>
                  </a:lnTo>
                  <a:lnTo>
                    <a:pt x="2058" y="1004"/>
                  </a:lnTo>
                  <a:lnTo>
                    <a:pt x="2332" y="875"/>
                  </a:lnTo>
                  <a:lnTo>
                    <a:pt x="2597" y="729"/>
                  </a:lnTo>
                  <a:lnTo>
                    <a:pt x="2854" y="569"/>
                  </a:lnTo>
                  <a:lnTo>
                    <a:pt x="3100" y="394"/>
                  </a:lnTo>
                  <a:lnTo>
                    <a:pt x="3337" y="204"/>
                  </a:lnTo>
                  <a:lnTo>
                    <a:pt x="356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68" name="Line 114"/>
            <p:cNvSpPr>
              <a:spLocks noChangeShapeType="1"/>
            </p:cNvSpPr>
            <p:nvPr/>
          </p:nvSpPr>
          <p:spPr bwMode="auto">
            <a:xfrm>
              <a:off x="3115" y="2731"/>
              <a:ext cx="73" cy="12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69" name="Line 115"/>
            <p:cNvSpPr>
              <a:spLocks noChangeShapeType="1"/>
            </p:cNvSpPr>
            <p:nvPr/>
          </p:nvSpPr>
          <p:spPr bwMode="auto">
            <a:xfrm>
              <a:off x="3579" y="3519"/>
              <a:ext cx="72" cy="1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70" name="Freeform 116"/>
            <p:cNvSpPr>
              <a:spLocks/>
            </p:cNvSpPr>
            <p:nvPr/>
          </p:nvSpPr>
          <p:spPr bwMode="auto">
            <a:xfrm>
              <a:off x="3179" y="2591"/>
              <a:ext cx="85" cy="173"/>
            </a:xfrm>
            <a:custGeom>
              <a:avLst/>
              <a:gdLst>
                <a:gd name="T0" fmla="*/ 0 w 261"/>
                <a:gd name="T1" fmla="*/ 173 h 522"/>
                <a:gd name="T2" fmla="*/ 85 w 261"/>
                <a:gd name="T3" fmla="*/ 0 h 522"/>
                <a:gd name="T4" fmla="*/ 79 w 261"/>
                <a:gd name="T5" fmla="*/ 173 h 5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1" h="522">
                  <a:moveTo>
                    <a:pt x="0" y="522"/>
                  </a:moveTo>
                  <a:lnTo>
                    <a:pt x="261" y="0"/>
                  </a:lnTo>
                  <a:lnTo>
                    <a:pt x="243" y="52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71" name="Line 117"/>
            <p:cNvSpPr>
              <a:spLocks noChangeShapeType="1"/>
            </p:cNvSpPr>
            <p:nvPr/>
          </p:nvSpPr>
          <p:spPr bwMode="auto">
            <a:xfrm flipH="1">
              <a:off x="3202" y="2715"/>
              <a:ext cx="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72" name="Freeform 118"/>
            <p:cNvSpPr>
              <a:spLocks/>
            </p:cNvSpPr>
            <p:nvPr/>
          </p:nvSpPr>
          <p:spPr bwMode="auto">
            <a:xfrm>
              <a:off x="3681" y="3486"/>
              <a:ext cx="85" cy="171"/>
            </a:xfrm>
            <a:custGeom>
              <a:avLst/>
              <a:gdLst>
                <a:gd name="T0" fmla="*/ 0 w 261"/>
                <a:gd name="T1" fmla="*/ 171 h 523"/>
                <a:gd name="T2" fmla="*/ 85 w 261"/>
                <a:gd name="T3" fmla="*/ 0 h 523"/>
                <a:gd name="T4" fmla="*/ 79 w 261"/>
                <a:gd name="T5" fmla="*/ 171 h 5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1" h="523">
                  <a:moveTo>
                    <a:pt x="0" y="523"/>
                  </a:moveTo>
                  <a:lnTo>
                    <a:pt x="261" y="0"/>
                  </a:lnTo>
                  <a:lnTo>
                    <a:pt x="243" y="5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73" name="Line 119"/>
            <p:cNvSpPr>
              <a:spLocks noChangeShapeType="1"/>
            </p:cNvSpPr>
            <p:nvPr/>
          </p:nvSpPr>
          <p:spPr bwMode="auto">
            <a:xfrm flipH="1">
              <a:off x="3704" y="3611"/>
              <a:ext cx="5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74" name="Line 120"/>
            <p:cNvSpPr>
              <a:spLocks noChangeShapeType="1"/>
            </p:cNvSpPr>
            <p:nvPr/>
          </p:nvSpPr>
          <p:spPr bwMode="auto">
            <a:xfrm>
              <a:off x="3883" y="2306"/>
              <a:ext cx="2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75" name="Line 121"/>
            <p:cNvSpPr>
              <a:spLocks noChangeShapeType="1"/>
            </p:cNvSpPr>
            <p:nvPr/>
          </p:nvSpPr>
          <p:spPr bwMode="auto">
            <a:xfrm>
              <a:off x="4164" y="2306"/>
              <a:ext cx="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76" name="Line 122"/>
            <p:cNvSpPr>
              <a:spLocks noChangeShapeType="1"/>
            </p:cNvSpPr>
            <p:nvPr/>
          </p:nvSpPr>
          <p:spPr bwMode="auto">
            <a:xfrm>
              <a:off x="4252" y="2306"/>
              <a:ext cx="2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77" name="Freeform 123"/>
            <p:cNvSpPr>
              <a:spLocks/>
            </p:cNvSpPr>
            <p:nvPr/>
          </p:nvSpPr>
          <p:spPr bwMode="auto">
            <a:xfrm>
              <a:off x="4086" y="1705"/>
              <a:ext cx="87" cy="172"/>
            </a:xfrm>
            <a:custGeom>
              <a:avLst/>
              <a:gdLst>
                <a:gd name="T0" fmla="*/ 0 w 262"/>
                <a:gd name="T1" fmla="*/ 172 h 523"/>
                <a:gd name="T2" fmla="*/ 87 w 262"/>
                <a:gd name="T3" fmla="*/ 0 h 523"/>
                <a:gd name="T4" fmla="*/ 81 w 262"/>
                <a:gd name="T5" fmla="*/ 172 h 5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2" h="523">
                  <a:moveTo>
                    <a:pt x="0" y="523"/>
                  </a:moveTo>
                  <a:lnTo>
                    <a:pt x="262" y="0"/>
                  </a:lnTo>
                  <a:lnTo>
                    <a:pt x="244" y="5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78" name="Line 124"/>
            <p:cNvSpPr>
              <a:spLocks noChangeShapeType="1"/>
            </p:cNvSpPr>
            <p:nvPr/>
          </p:nvSpPr>
          <p:spPr bwMode="auto">
            <a:xfrm flipH="1">
              <a:off x="4111" y="1829"/>
              <a:ext cx="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79" name="Line 125"/>
            <p:cNvSpPr>
              <a:spLocks noChangeShapeType="1"/>
            </p:cNvSpPr>
            <p:nvPr/>
          </p:nvSpPr>
          <p:spPr bwMode="auto">
            <a:xfrm>
              <a:off x="4222" y="1820"/>
              <a:ext cx="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80" name="Freeform 126"/>
            <p:cNvSpPr>
              <a:spLocks/>
            </p:cNvSpPr>
            <p:nvPr/>
          </p:nvSpPr>
          <p:spPr bwMode="auto">
            <a:xfrm>
              <a:off x="4300" y="1705"/>
              <a:ext cx="87" cy="172"/>
            </a:xfrm>
            <a:custGeom>
              <a:avLst/>
              <a:gdLst>
                <a:gd name="T0" fmla="*/ 0 w 262"/>
                <a:gd name="T1" fmla="*/ 172 h 523"/>
                <a:gd name="T2" fmla="*/ 87 w 262"/>
                <a:gd name="T3" fmla="*/ 0 h 523"/>
                <a:gd name="T4" fmla="*/ 81 w 262"/>
                <a:gd name="T5" fmla="*/ 172 h 5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2" h="523">
                  <a:moveTo>
                    <a:pt x="0" y="523"/>
                  </a:moveTo>
                  <a:lnTo>
                    <a:pt x="262" y="0"/>
                  </a:lnTo>
                  <a:lnTo>
                    <a:pt x="244" y="5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81" name="Line 127"/>
            <p:cNvSpPr>
              <a:spLocks noChangeShapeType="1"/>
            </p:cNvSpPr>
            <p:nvPr/>
          </p:nvSpPr>
          <p:spPr bwMode="auto">
            <a:xfrm flipH="1">
              <a:off x="4325" y="1829"/>
              <a:ext cx="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82" name="Line 128"/>
            <p:cNvSpPr>
              <a:spLocks noChangeShapeType="1"/>
            </p:cNvSpPr>
            <p:nvPr/>
          </p:nvSpPr>
          <p:spPr bwMode="auto">
            <a:xfrm>
              <a:off x="3994" y="2172"/>
              <a:ext cx="3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83" name="Line 129"/>
            <p:cNvSpPr>
              <a:spLocks noChangeShapeType="1"/>
            </p:cNvSpPr>
            <p:nvPr/>
          </p:nvSpPr>
          <p:spPr bwMode="auto">
            <a:xfrm>
              <a:off x="3994" y="2439"/>
              <a:ext cx="3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84" name="Line 130"/>
            <p:cNvSpPr>
              <a:spLocks noChangeShapeType="1"/>
            </p:cNvSpPr>
            <p:nvPr/>
          </p:nvSpPr>
          <p:spPr bwMode="auto">
            <a:xfrm>
              <a:off x="3994" y="2075"/>
              <a:ext cx="3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85" name="Line 131"/>
            <p:cNvSpPr>
              <a:spLocks noChangeShapeType="1"/>
            </p:cNvSpPr>
            <p:nvPr/>
          </p:nvSpPr>
          <p:spPr bwMode="auto">
            <a:xfrm>
              <a:off x="3994" y="2533"/>
              <a:ext cx="3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86" name="Line 132"/>
            <p:cNvSpPr>
              <a:spLocks noChangeShapeType="1"/>
            </p:cNvSpPr>
            <p:nvPr/>
          </p:nvSpPr>
          <p:spPr bwMode="auto">
            <a:xfrm>
              <a:off x="3994" y="2075"/>
              <a:ext cx="0" cy="9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87" name="Line 133"/>
            <p:cNvSpPr>
              <a:spLocks noChangeShapeType="1"/>
            </p:cNvSpPr>
            <p:nvPr/>
          </p:nvSpPr>
          <p:spPr bwMode="auto">
            <a:xfrm>
              <a:off x="4376" y="2075"/>
              <a:ext cx="0" cy="9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88" name="Line 134"/>
            <p:cNvSpPr>
              <a:spLocks noChangeShapeType="1"/>
            </p:cNvSpPr>
            <p:nvPr/>
          </p:nvSpPr>
          <p:spPr bwMode="auto">
            <a:xfrm flipV="1">
              <a:off x="3994" y="2075"/>
              <a:ext cx="18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89" name="Line 135"/>
            <p:cNvSpPr>
              <a:spLocks noChangeShapeType="1"/>
            </p:cNvSpPr>
            <p:nvPr/>
          </p:nvSpPr>
          <p:spPr bwMode="auto">
            <a:xfrm flipV="1">
              <a:off x="4044" y="2075"/>
              <a:ext cx="97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90" name="Line 136"/>
            <p:cNvSpPr>
              <a:spLocks noChangeShapeType="1"/>
            </p:cNvSpPr>
            <p:nvPr/>
          </p:nvSpPr>
          <p:spPr bwMode="auto">
            <a:xfrm flipV="1">
              <a:off x="4173" y="2075"/>
              <a:ext cx="97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91" name="Line 137"/>
            <p:cNvSpPr>
              <a:spLocks noChangeShapeType="1"/>
            </p:cNvSpPr>
            <p:nvPr/>
          </p:nvSpPr>
          <p:spPr bwMode="auto">
            <a:xfrm flipV="1">
              <a:off x="3994" y="2439"/>
              <a:ext cx="41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92" name="Line 138"/>
            <p:cNvSpPr>
              <a:spLocks noChangeShapeType="1"/>
            </p:cNvSpPr>
            <p:nvPr/>
          </p:nvSpPr>
          <p:spPr bwMode="auto">
            <a:xfrm flipV="1">
              <a:off x="4302" y="2098"/>
              <a:ext cx="74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93" name="Line 139"/>
            <p:cNvSpPr>
              <a:spLocks noChangeShapeType="1"/>
            </p:cNvSpPr>
            <p:nvPr/>
          </p:nvSpPr>
          <p:spPr bwMode="auto">
            <a:xfrm flipV="1">
              <a:off x="4067" y="2439"/>
              <a:ext cx="97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94" name="Line 140"/>
            <p:cNvSpPr>
              <a:spLocks noChangeShapeType="1"/>
            </p:cNvSpPr>
            <p:nvPr/>
          </p:nvSpPr>
          <p:spPr bwMode="auto">
            <a:xfrm flipV="1">
              <a:off x="4196" y="2439"/>
              <a:ext cx="97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95" name="Line 141"/>
            <p:cNvSpPr>
              <a:spLocks noChangeShapeType="1"/>
            </p:cNvSpPr>
            <p:nvPr/>
          </p:nvSpPr>
          <p:spPr bwMode="auto">
            <a:xfrm flipV="1">
              <a:off x="4325" y="2485"/>
              <a:ext cx="51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96" name="Freeform 142"/>
            <p:cNvSpPr>
              <a:spLocks/>
            </p:cNvSpPr>
            <p:nvPr/>
          </p:nvSpPr>
          <p:spPr bwMode="auto">
            <a:xfrm>
              <a:off x="3764" y="1774"/>
              <a:ext cx="285" cy="143"/>
            </a:xfrm>
            <a:custGeom>
              <a:avLst/>
              <a:gdLst>
                <a:gd name="T0" fmla="*/ 285 w 869"/>
                <a:gd name="T1" fmla="*/ 140 h 437"/>
                <a:gd name="T2" fmla="*/ 282 w 869"/>
                <a:gd name="T3" fmla="*/ 112 h 437"/>
                <a:gd name="T4" fmla="*/ 274 w 869"/>
                <a:gd name="T5" fmla="*/ 86 h 437"/>
                <a:gd name="T6" fmla="*/ 260 w 869"/>
                <a:gd name="T7" fmla="*/ 62 h 437"/>
                <a:gd name="T8" fmla="*/ 242 w 869"/>
                <a:gd name="T9" fmla="*/ 40 h 437"/>
                <a:gd name="T10" fmla="*/ 220 w 869"/>
                <a:gd name="T11" fmla="*/ 23 h 437"/>
                <a:gd name="T12" fmla="*/ 195 w 869"/>
                <a:gd name="T13" fmla="*/ 10 h 437"/>
                <a:gd name="T14" fmla="*/ 169 w 869"/>
                <a:gd name="T15" fmla="*/ 2 h 437"/>
                <a:gd name="T16" fmla="*/ 141 w 869"/>
                <a:gd name="T17" fmla="*/ 0 h 437"/>
                <a:gd name="T18" fmla="*/ 113 w 869"/>
                <a:gd name="T19" fmla="*/ 3 h 437"/>
                <a:gd name="T20" fmla="*/ 87 w 869"/>
                <a:gd name="T21" fmla="*/ 11 h 437"/>
                <a:gd name="T22" fmla="*/ 62 w 869"/>
                <a:gd name="T23" fmla="*/ 25 h 437"/>
                <a:gd name="T24" fmla="*/ 41 w 869"/>
                <a:gd name="T25" fmla="*/ 42 h 437"/>
                <a:gd name="T26" fmla="*/ 23 w 869"/>
                <a:gd name="T27" fmla="*/ 64 h 437"/>
                <a:gd name="T28" fmla="*/ 10 w 869"/>
                <a:gd name="T29" fmla="*/ 89 h 437"/>
                <a:gd name="T30" fmla="*/ 2 w 869"/>
                <a:gd name="T31" fmla="*/ 115 h 437"/>
                <a:gd name="T32" fmla="*/ 0 w 869"/>
                <a:gd name="T33" fmla="*/ 143 h 4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69" h="437">
                  <a:moveTo>
                    <a:pt x="869" y="428"/>
                  </a:moveTo>
                  <a:lnTo>
                    <a:pt x="859" y="343"/>
                  </a:lnTo>
                  <a:lnTo>
                    <a:pt x="834" y="262"/>
                  </a:lnTo>
                  <a:lnTo>
                    <a:pt x="792" y="188"/>
                  </a:lnTo>
                  <a:lnTo>
                    <a:pt x="737" y="123"/>
                  </a:lnTo>
                  <a:lnTo>
                    <a:pt x="671" y="70"/>
                  </a:lnTo>
                  <a:lnTo>
                    <a:pt x="596" y="31"/>
                  </a:lnTo>
                  <a:lnTo>
                    <a:pt x="514" y="7"/>
                  </a:lnTo>
                  <a:lnTo>
                    <a:pt x="430" y="0"/>
                  </a:lnTo>
                  <a:lnTo>
                    <a:pt x="346" y="10"/>
                  </a:lnTo>
                  <a:lnTo>
                    <a:pt x="264" y="35"/>
                  </a:lnTo>
                  <a:lnTo>
                    <a:pt x="190" y="75"/>
                  </a:lnTo>
                  <a:lnTo>
                    <a:pt x="125" y="129"/>
                  </a:lnTo>
                  <a:lnTo>
                    <a:pt x="71" y="196"/>
                  </a:lnTo>
                  <a:lnTo>
                    <a:pt x="32" y="272"/>
                  </a:lnTo>
                  <a:lnTo>
                    <a:pt x="7" y="352"/>
                  </a:lnTo>
                  <a:lnTo>
                    <a:pt x="0" y="43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97" name="Freeform 143"/>
            <p:cNvSpPr>
              <a:spLocks/>
            </p:cNvSpPr>
            <p:nvPr/>
          </p:nvSpPr>
          <p:spPr bwMode="auto">
            <a:xfrm>
              <a:off x="4047" y="1891"/>
              <a:ext cx="4" cy="23"/>
            </a:xfrm>
            <a:custGeom>
              <a:avLst/>
              <a:gdLst>
                <a:gd name="T0" fmla="*/ 3 w 17"/>
                <a:gd name="T1" fmla="*/ 23 h 73"/>
                <a:gd name="T2" fmla="*/ 4 w 17"/>
                <a:gd name="T3" fmla="*/ 0 h 73"/>
                <a:gd name="T4" fmla="*/ 0 w 17"/>
                <a:gd name="T5" fmla="*/ 1 h 73"/>
                <a:gd name="T6" fmla="*/ 3 w 17"/>
                <a:gd name="T7" fmla="*/ 23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3">
                  <a:moveTo>
                    <a:pt x="12" y="73"/>
                  </a:moveTo>
                  <a:lnTo>
                    <a:pt x="17" y="0"/>
                  </a:lnTo>
                  <a:lnTo>
                    <a:pt x="0" y="4"/>
                  </a:lnTo>
                  <a:lnTo>
                    <a:pt x="12" y="73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98" name="Freeform 144"/>
            <p:cNvSpPr>
              <a:spLocks/>
            </p:cNvSpPr>
            <p:nvPr/>
          </p:nvSpPr>
          <p:spPr bwMode="auto">
            <a:xfrm>
              <a:off x="4047" y="1891"/>
              <a:ext cx="4" cy="23"/>
            </a:xfrm>
            <a:custGeom>
              <a:avLst/>
              <a:gdLst>
                <a:gd name="T0" fmla="*/ 3 w 17"/>
                <a:gd name="T1" fmla="*/ 23 h 73"/>
                <a:gd name="T2" fmla="*/ 4 w 17"/>
                <a:gd name="T3" fmla="*/ 0 h 73"/>
                <a:gd name="T4" fmla="*/ 0 w 17"/>
                <a:gd name="T5" fmla="*/ 1 h 73"/>
                <a:gd name="T6" fmla="*/ 3 w 17"/>
                <a:gd name="T7" fmla="*/ 23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3">
                  <a:moveTo>
                    <a:pt x="12" y="73"/>
                  </a:moveTo>
                  <a:lnTo>
                    <a:pt x="17" y="0"/>
                  </a:lnTo>
                  <a:lnTo>
                    <a:pt x="0" y="4"/>
                  </a:lnTo>
                  <a:lnTo>
                    <a:pt x="12" y="7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399" name="Freeform 145"/>
            <p:cNvSpPr>
              <a:spLocks/>
            </p:cNvSpPr>
            <p:nvPr/>
          </p:nvSpPr>
          <p:spPr bwMode="auto">
            <a:xfrm>
              <a:off x="4047" y="1866"/>
              <a:ext cx="4" cy="25"/>
            </a:xfrm>
            <a:custGeom>
              <a:avLst/>
              <a:gdLst>
                <a:gd name="T0" fmla="*/ 4 w 17"/>
                <a:gd name="T1" fmla="*/ 24 h 76"/>
                <a:gd name="T2" fmla="*/ 0 w 17"/>
                <a:gd name="T3" fmla="*/ 25 h 76"/>
                <a:gd name="T4" fmla="*/ 2 w 17"/>
                <a:gd name="T5" fmla="*/ 0 h 76"/>
                <a:gd name="T6" fmla="*/ 4 w 17"/>
                <a:gd name="T7" fmla="*/ 24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6">
                  <a:moveTo>
                    <a:pt x="17" y="72"/>
                  </a:moveTo>
                  <a:lnTo>
                    <a:pt x="0" y="76"/>
                  </a:lnTo>
                  <a:lnTo>
                    <a:pt x="8" y="0"/>
                  </a:lnTo>
                  <a:lnTo>
                    <a:pt x="17" y="72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400" name="Freeform 146"/>
            <p:cNvSpPr>
              <a:spLocks/>
            </p:cNvSpPr>
            <p:nvPr/>
          </p:nvSpPr>
          <p:spPr bwMode="auto">
            <a:xfrm>
              <a:off x="4037" y="1866"/>
              <a:ext cx="12" cy="25"/>
            </a:xfrm>
            <a:custGeom>
              <a:avLst/>
              <a:gdLst>
                <a:gd name="T0" fmla="*/ 9 w 33"/>
                <a:gd name="T1" fmla="*/ 25 h 76"/>
                <a:gd name="T2" fmla="*/ 12 w 33"/>
                <a:gd name="T3" fmla="*/ 0 h 76"/>
                <a:gd name="T4" fmla="*/ 0 w 33"/>
                <a:gd name="T5" fmla="*/ 4 h 76"/>
                <a:gd name="T6" fmla="*/ 9 w 33"/>
                <a:gd name="T7" fmla="*/ 25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76">
                  <a:moveTo>
                    <a:pt x="25" y="76"/>
                  </a:moveTo>
                  <a:lnTo>
                    <a:pt x="33" y="0"/>
                  </a:lnTo>
                  <a:lnTo>
                    <a:pt x="0" y="12"/>
                  </a:lnTo>
                  <a:lnTo>
                    <a:pt x="25" y="76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401" name="Freeform 147"/>
            <p:cNvSpPr>
              <a:spLocks/>
            </p:cNvSpPr>
            <p:nvPr/>
          </p:nvSpPr>
          <p:spPr bwMode="auto">
            <a:xfrm>
              <a:off x="4037" y="1866"/>
              <a:ext cx="14" cy="25"/>
            </a:xfrm>
            <a:custGeom>
              <a:avLst/>
              <a:gdLst>
                <a:gd name="T0" fmla="*/ 14 w 42"/>
                <a:gd name="T1" fmla="*/ 24 h 76"/>
                <a:gd name="T2" fmla="*/ 8 w 42"/>
                <a:gd name="T3" fmla="*/ 25 h 76"/>
                <a:gd name="T4" fmla="*/ 0 w 42"/>
                <a:gd name="T5" fmla="*/ 4 h 76"/>
                <a:gd name="T6" fmla="*/ 11 w 42"/>
                <a:gd name="T7" fmla="*/ 0 h 76"/>
                <a:gd name="T8" fmla="*/ 14 w 42"/>
                <a:gd name="T9" fmla="*/ 24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76">
                  <a:moveTo>
                    <a:pt x="42" y="72"/>
                  </a:moveTo>
                  <a:lnTo>
                    <a:pt x="25" y="76"/>
                  </a:lnTo>
                  <a:lnTo>
                    <a:pt x="0" y="12"/>
                  </a:lnTo>
                  <a:lnTo>
                    <a:pt x="33" y="0"/>
                  </a:lnTo>
                  <a:lnTo>
                    <a:pt x="42" y="7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402" name="Freeform 148"/>
            <p:cNvSpPr>
              <a:spLocks/>
            </p:cNvSpPr>
            <p:nvPr/>
          </p:nvSpPr>
          <p:spPr bwMode="auto">
            <a:xfrm>
              <a:off x="4037" y="1843"/>
              <a:ext cx="12" cy="28"/>
            </a:xfrm>
            <a:custGeom>
              <a:avLst/>
              <a:gdLst>
                <a:gd name="T0" fmla="*/ 12 w 33"/>
                <a:gd name="T1" fmla="*/ 24 h 83"/>
                <a:gd name="T2" fmla="*/ 0 w 33"/>
                <a:gd name="T3" fmla="*/ 28 h 83"/>
                <a:gd name="T4" fmla="*/ 3 w 33"/>
                <a:gd name="T5" fmla="*/ 0 h 83"/>
                <a:gd name="T6" fmla="*/ 12 w 33"/>
                <a:gd name="T7" fmla="*/ 24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83">
                  <a:moveTo>
                    <a:pt x="33" y="71"/>
                  </a:moveTo>
                  <a:lnTo>
                    <a:pt x="0" y="83"/>
                  </a:lnTo>
                  <a:lnTo>
                    <a:pt x="8" y="0"/>
                  </a:lnTo>
                  <a:lnTo>
                    <a:pt x="33" y="71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403" name="Freeform 149"/>
            <p:cNvSpPr>
              <a:spLocks/>
            </p:cNvSpPr>
            <p:nvPr/>
          </p:nvSpPr>
          <p:spPr bwMode="auto">
            <a:xfrm>
              <a:off x="4026" y="1843"/>
              <a:ext cx="14" cy="28"/>
            </a:xfrm>
            <a:custGeom>
              <a:avLst/>
              <a:gdLst>
                <a:gd name="T0" fmla="*/ 11 w 44"/>
                <a:gd name="T1" fmla="*/ 28 h 83"/>
                <a:gd name="T2" fmla="*/ 14 w 44"/>
                <a:gd name="T3" fmla="*/ 0 h 83"/>
                <a:gd name="T4" fmla="*/ 0 w 44"/>
                <a:gd name="T5" fmla="*/ 9 h 83"/>
                <a:gd name="T6" fmla="*/ 11 w 44"/>
                <a:gd name="T7" fmla="*/ 28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83">
                  <a:moveTo>
                    <a:pt x="36" y="83"/>
                  </a:moveTo>
                  <a:lnTo>
                    <a:pt x="44" y="0"/>
                  </a:lnTo>
                  <a:lnTo>
                    <a:pt x="0" y="27"/>
                  </a:lnTo>
                  <a:lnTo>
                    <a:pt x="36" y="83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404" name="Freeform 150"/>
            <p:cNvSpPr>
              <a:spLocks/>
            </p:cNvSpPr>
            <p:nvPr/>
          </p:nvSpPr>
          <p:spPr bwMode="auto">
            <a:xfrm>
              <a:off x="4026" y="1843"/>
              <a:ext cx="23" cy="28"/>
            </a:xfrm>
            <a:custGeom>
              <a:avLst/>
              <a:gdLst>
                <a:gd name="T0" fmla="*/ 23 w 69"/>
                <a:gd name="T1" fmla="*/ 24 h 83"/>
                <a:gd name="T2" fmla="*/ 12 w 69"/>
                <a:gd name="T3" fmla="*/ 28 h 83"/>
                <a:gd name="T4" fmla="*/ 0 w 69"/>
                <a:gd name="T5" fmla="*/ 9 h 83"/>
                <a:gd name="T6" fmla="*/ 15 w 69"/>
                <a:gd name="T7" fmla="*/ 0 h 83"/>
                <a:gd name="T8" fmla="*/ 23 w 69"/>
                <a:gd name="T9" fmla="*/ 24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83">
                  <a:moveTo>
                    <a:pt x="69" y="71"/>
                  </a:moveTo>
                  <a:lnTo>
                    <a:pt x="36" y="83"/>
                  </a:lnTo>
                  <a:lnTo>
                    <a:pt x="0" y="27"/>
                  </a:lnTo>
                  <a:lnTo>
                    <a:pt x="44" y="0"/>
                  </a:lnTo>
                  <a:lnTo>
                    <a:pt x="69" y="7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405" name="Freeform 151"/>
            <p:cNvSpPr>
              <a:spLocks/>
            </p:cNvSpPr>
            <p:nvPr/>
          </p:nvSpPr>
          <p:spPr bwMode="auto">
            <a:xfrm>
              <a:off x="4026" y="1822"/>
              <a:ext cx="14" cy="30"/>
            </a:xfrm>
            <a:custGeom>
              <a:avLst/>
              <a:gdLst>
                <a:gd name="T0" fmla="*/ 14 w 44"/>
                <a:gd name="T1" fmla="*/ 21 h 94"/>
                <a:gd name="T2" fmla="*/ 0 w 44"/>
                <a:gd name="T3" fmla="*/ 30 h 94"/>
                <a:gd name="T4" fmla="*/ 2 w 44"/>
                <a:gd name="T5" fmla="*/ 0 h 94"/>
                <a:gd name="T6" fmla="*/ 14 w 44"/>
                <a:gd name="T7" fmla="*/ 21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94">
                  <a:moveTo>
                    <a:pt x="44" y="67"/>
                  </a:moveTo>
                  <a:lnTo>
                    <a:pt x="0" y="94"/>
                  </a:lnTo>
                  <a:lnTo>
                    <a:pt x="6" y="0"/>
                  </a:lnTo>
                  <a:lnTo>
                    <a:pt x="44" y="67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406" name="Freeform 152"/>
            <p:cNvSpPr>
              <a:spLocks/>
            </p:cNvSpPr>
            <p:nvPr/>
          </p:nvSpPr>
          <p:spPr bwMode="auto">
            <a:xfrm>
              <a:off x="4010" y="1822"/>
              <a:ext cx="18" cy="30"/>
            </a:xfrm>
            <a:custGeom>
              <a:avLst/>
              <a:gdLst>
                <a:gd name="T0" fmla="*/ 16 w 52"/>
                <a:gd name="T1" fmla="*/ 30 h 94"/>
                <a:gd name="T2" fmla="*/ 18 w 52"/>
                <a:gd name="T3" fmla="*/ 0 h 94"/>
                <a:gd name="T4" fmla="*/ 0 w 52"/>
                <a:gd name="T5" fmla="*/ 15 h 94"/>
                <a:gd name="T6" fmla="*/ 16 w 52"/>
                <a:gd name="T7" fmla="*/ 30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94">
                  <a:moveTo>
                    <a:pt x="46" y="94"/>
                  </a:moveTo>
                  <a:lnTo>
                    <a:pt x="52" y="0"/>
                  </a:lnTo>
                  <a:lnTo>
                    <a:pt x="0" y="47"/>
                  </a:lnTo>
                  <a:lnTo>
                    <a:pt x="46" y="94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407" name="Freeform 153"/>
            <p:cNvSpPr>
              <a:spLocks/>
            </p:cNvSpPr>
            <p:nvPr/>
          </p:nvSpPr>
          <p:spPr bwMode="auto">
            <a:xfrm>
              <a:off x="4010" y="1822"/>
              <a:ext cx="30" cy="30"/>
            </a:xfrm>
            <a:custGeom>
              <a:avLst/>
              <a:gdLst>
                <a:gd name="T0" fmla="*/ 30 w 90"/>
                <a:gd name="T1" fmla="*/ 21 h 94"/>
                <a:gd name="T2" fmla="*/ 15 w 90"/>
                <a:gd name="T3" fmla="*/ 30 h 94"/>
                <a:gd name="T4" fmla="*/ 0 w 90"/>
                <a:gd name="T5" fmla="*/ 15 h 94"/>
                <a:gd name="T6" fmla="*/ 17 w 90"/>
                <a:gd name="T7" fmla="*/ 0 h 94"/>
                <a:gd name="T8" fmla="*/ 30 w 90"/>
                <a:gd name="T9" fmla="*/ 21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94">
                  <a:moveTo>
                    <a:pt x="90" y="67"/>
                  </a:moveTo>
                  <a:lnTo>
                    <a:pt x="46" y="94"/>
                  </a:lnTo>
                  <a:lnTo>
                    <a:pt x="0" y="47"/>
                  </a:lnTo>
                  <a:lnTo>
                    <a:pt x="52" y="0"/>
                  </a:lnTo>
                  <a:lnTo>
                    <a:pt x="90" y="67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408" name="Freeform 154"/>
            <p:cNvSpPr>
              <a:spLocks/>
            </p:cNvSpPr>
            <p:nvPr/>
          </p:nvSpPr>
          <p:spPr bwMode="auto">
            <a:xfrm>
              <a:off x="4010" y="1802"/>
              <a:ext cx="18" cy="34"/>
            </a:xfrm>
            <a:custGeom>
              <a:avLst/>
              <a:gdLst>
                <a:gd name="T0" fmla="*/ 18 w 52"/>
                <a:gd name="T1" fmla="*/ 19 h 105"/>
                <a:gd name="T2" fmla="*/ 0 w 52"/>
                <a:gd name="T3" fmla="*/ 34 h 105"/>
                <a:gd name="T4" fmla="*/ 0 w 52"/>
                <a:gd name="T5" fmla="*/ 0 h 105"/>
                <a:gd name="T6" fmla="*/ 18 w 52"/>
                <a:gd name="T7" fmla="*/ 19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05">
                  <a:moveTo>
                    <a:pt x="52" y="58"/>
                  </a:moveTo>
                  <a:lnTo>
                    <a:pt x="0" y="105"/>
                  </a:lnTo>
                  <a:lnTo>
                    <a:pt x="1" y="0"/>
                  </a:lnTo>
                  <a:lnTo>
                    <a:pt x="52" y="58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409" name="Freeform 155"/>
            <p:cNvSpPr>
              <a:spLocks/>
            </p:cNvSpPr>
            <p:nvPr/>
          </p:nvSpPr>
          <p:spPr bwMode="auto">
            <a:xfrm>
              <a:off x="3994" y="1802"/>
              <a:ext cx="18" cy="34"/>
            </a:xfrm>
            <a:custGeom>
              <a:avLst/>
              <a:gdLst>
                <a:gd name="T0" fmla="*/ 18 w 53"/>
                <a:gd name="T1" fmla="*/ 34 h 105"/>
                <a:gd name="T2" fmla="*/ 18 w 53"/>
                <a:gd name="T3" fmla="*/ 0 h 105"/>
                <a:gd name="T4" fmla="*/ 0 w 53"/>
                <a:gd name="T5" fmla="*/ 22 h 105"/>
                <a:gd name="T6" fmla="*/ 18 w 53"/>
                <a:gd name="T7" fmla="*/ 34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05">
                  <a:moveTo>
                    <a:pt x="52" y="105"/>
                  </a:moveTo>
                  <a:lnTo>
                    <a:pt x="53" y="0"/>
                  </a:lnTo>
                  <a:lnTo>
                    <a:pt x="0" y="69"/>
                  </a:lnTo>
                  <a:lnTo>
                    <a:pt x="52" y="105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410" name="Freeform 156"/>
            <p:cNvSpPr>
              <a:spLocks/>
            </p:cNvSpPr>
            <p:nvPr/>
          </p:nvSpPr>
          <p:spPr bwMode="auto">
            <a:xfrm>
              <a:off x="3994" y="1802"/>
              <a:ext cx="34" cy="34"/>
            </a:xfrm>
            <a:custGeom>
              <a:avLst/>
              <a:gdLst>
                <a:gd name="T0" fmla="*/ 34 w 104"/>
                <a:gd name="T1" fmla="*/ 19 h 105"/>
                <a:gd name="T2" fmla="*/ 17 w 104"/>
                <a:gd name="T3" fmla="*/ 34 h 105"/>
                <a:gd name="T4" fmla="*/ 0 w 104"/>
                <a:gd name="T5" fmla="*/ 22 h 105"/>
                <a:gd name="T6" fmla="*/ 17 w 104"/>
                <a:gd name="T7" fmla="*/ 0 h 105"/>
                <a:gd name="T8" fmla="*/ 34 w 104"/>
                <a:gd name="T9" fmla="*/ 19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105">
                  <a:moveTo>
                    <a:pt x="104" y="58"/>
                  </a:moveTo>
                  <a:lnTo>
                    <a:pt x="52" y="105"/>
                  </a:lnTo>
                  <a:lnTo>
                    <a:pt x="0" y="69"/>
                  </a:lnTo>
                  <a:lnTo>
                    <a:pt x="53" y="0"/>
                  </a:lnTo>
                  <a:lnTo>
                    <a:pt x="104" y="58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411" name="Line 157"/>
            <p:cNvSpPr>
              <a:spLocks noChangeShapeType="1"/>
            </p:cNvSpPr>
            <p:nvPr/>
          </p:nvSpPr>
          <p:spPr bwMode="auto">
            <a:xfrm flipH="1">
              <a:off x="2341" y="1553"/>
              <a:ext cx="78" cy="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412" name="Line 158"/>
            <p:cNvSpPr>
              <a:spLocks noChangeShapeType="1"/>
            </p:cNvSpPr>
            <p:nvPr/>
          </p:nvSpPr>
          <p:spPr bwMode="auto">
            <a:xfrm flipH="1">
              <a:off x="2314" y="1836"/>
              <a:ext cx="11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413" name="Line 159"/>
            <p:cNvSpPr>
              <a:spLocks noChangeShapeType="1"/>
            </p:cNvSpPr>
            <p:nvPr/>
          </p:nvSpPr>
          <p:spPr bwMode="auto">
            <a:xfrm flipH="1">
              <a:off x="2222" y="1921"/>
              <a:ext cx="76" cy="2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414" name="Line 160"/>
            <p:cNvSpPr>
              <a:spLocks noChangeShapeType="1"/>
            </p:cNvSpPr>
            <p:nvPr/>
          </p:nvSpPr>
          <p:spPr bwMode="auto">
            <a:xfrm flipH="1">
              <a:off x="2194" y="2202"/>
              <a:ext cx="11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415" name="Line 161"/>
            <p:cNvSpPr>
              <a:spLocks noChangeShapeType="1"/>
            </p:cNvSpPr>
            <p:nvPr/>
          </p:nvSpPr>
          <p:spPr bwMode="auto">
            <a:xfrm flipH="1">
              <a:off x="2100" y="2287"/>
              <a:ext cx="78" cy="2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416" name="Line 162"/>
            <p:cNvSpPr>
              <a:spLocks noChangeShapeType="1"/>
            </p:cNvSpPr>
            <p:nvPr/>
          </p:nvSpPr>
          <p:spPr bwMode="auto">
            <a:xfrm flipH="1">
              <a:off x="2072" y="2570"/>
              <a:ext cx="11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417" name="Line 163"/>
            <p:cNvSpPr>
              <a:spLocks noChangeShapeType="1"/>
            </p:cNvSpPr>
            <p:nvPr/>
          </p:nvSpPr>
          <p:spPr bwMode="auto">
            <a:xfrm flipH="1">
              <a:off x="1980" y="2655"/>
              <a:ext cx="76" cy="2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418" name="Line 164"/>
            <p:cNvSpPr>
              <a:spLocks noChangeShapeType="1"/>
            </p:cNvSpPr>
            <p:nvPr/>
          </p:nvSpPr>
          <p:spPr bwMode="auto">
            <a:xfrm flipH="1">
              <a:off x="1950" y="2936"/>
              <a:ext cx="14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419" name="Line 165"/>
            <p:cNvSpPr>
              <a:spLocks noChangeShapeType="1"/>
            </p:cNvSpPr>
            <p:nvPr/>
          </p:nvSpPr>
          <p:spPr bwMode="auto">
            <a:xfrm flipH="1">
              <a:off x="1858" y="3021"/>
              <a:ext cx="78" cy="2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420" name="Line 166"/>
            <p:cNvSpPr>
              <a:spLocks noChangeShapeType="1"/>
            </p:cNvSpPr>
            <p:nvPr/>
          </p:nvSpPr>
          <p:spPr bwMode="auto">
            <a:xfrm flipH="1">
              <a:off x="1830" y="3304"/>
              <a:ext cx="12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421" name="Line 167"/>
            <p:cNvSpPr>
              <a:spLocks noChangeShapeType="1"/>
            </p:cNvSpPr>
            <p:nvPr/>
          </p:nvSpPr>
          <p:spPr bwMode="auto">
            <a:xfrm flipH="1">
              <a:off x="1736" y="3387"/>
              <a:ext cx="78" cy="2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422" name="Line 169"/>
            <p:cNvSpPr>
              <a:spLocks noChangeShapeType="1"/>
            </p:cNvSpPr>
            <p:nvPr/>
          </p:nvSpPr>
          <p:spPr bwMode="auto">
            <a:xfrm>
              <a:off x="4376" y="2439"/>
              <a:ext cx="0" cy="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4423" name="Line 171"/>
            <p:cNvSpPr>
              <a:spLocks noChangeShapeType="1"/>
            </p:cNvSpPr>
            <p:nvPr/>
          </p:nvSpPr>
          <p:spPr bwMode="auto">
            <a:xfrm>
              <a:off x="3994" y="2439"/>
              <a:ext cx="0" cy="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74360105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855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Text Box 59"/>
          <p:cNvSpPr txBox="1">
            <a:spLocks noChangeArrowheads="1"/>
          </p:cNvSpPr>
          <p:nvPr/>
        </p:nvSpPr>
        <p:spPr bwMode="auto">
          <a:xfrm>
            <a:off x="107950" y="125413"/>
            <a:ext cx="9036050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333399"/>
                </a:solidFill>
                <a:latin typeface="Times New Roman" pitchFamily="18" charset="0"/>
              </a:rPr>
              <a:t>☆ </a:t>
            </a:r>
            <a:r>
              <a:rPr lang="zh-CN" altLang="en-US" sz="3200">
                <a:solidFill>
                  <a:srgbClr val="333399"/>
                </a:solidFill>
                <a:latin typeface="Times New Roman" pitchFamily="18" charset="0"/>
              </a:rPr>
              <a:t>用两个或多个相交的剖切平面剖切得出的移出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333399"/>
                </a:solidFill>
                <a:latin typeface="Times New Roman" pitchFamily="18" charset="0"/>
              </a:rPr>
              <a:t>     断面图，中间</a:t>
            </a:r>
            <a:r>
              <a:rPr lang="zh-CN" altLang="en-US" sz="32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一般应断开</a:t>
            </a:r>
            <a:r>
              <a:rPr lang="zh-CN" altLang="en-US" sz="3200">
                <a:solidFill>
                  <a:srgbClr val="333399"/>
                </a:solidFill>
                <a:latin typeface="Times New Roman" pitchFamily="18" charset="0"/>
              </a:rPr>
              <a:t>。</a:t>
            </a:r>
          </a:p>
        </p:txBody>
      </p:sp>
      <p:sp>
        <p:nvSpPr>
          <p:cNvPr id="151612" name="Text Box 60"/>
          <p:cNvSpPr txBox="1">
            <a:spLocks noChangeArrowheads="1"/>
          </p:cNvSpPr>
          <p:nvPr/>
        </p:nvSpPr>
        <p:spPr bwMode="auto">
          <a:xfrm>
            <a:off x="136525" y="4619625"/>
            <a:ext cx="9007475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333399"/>
                </a:solidFill>
                <a:latin typeface="Times New Roman" pitchFamily="18" charset="0"/>
              </a:rPr>
              <a:t>         </a:t>
            </a:r>
            <a:r>
              <a:rPr lang="zh-CN" altLang="en-US" sz="3200">
                <a:solidFill>
                  <a:srgbClr val="333399"/>
                </a:solidFill>
                <a:latin typeface="Times New Roman" pitchFamily="18" charset="0"/>
              </a:rPr>
              <a:t>有时为了得到完整的断面图，也</a:t>
            </a:r>
            <a:r>
              <a:rPr lang="zh-CN" altLang="en-US" sz="32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允许中间不断开</a:t>
            </a:r>
            <a:r>
              <a:rPr lang="zh-CN" altLang="en-US" sz="3200">
                <a:solidFill>
                  <a:srgbClr val="333399"/>
                </a:solidFill>
                <a:latin typeface="Times New Roman" pitchFamily="18" charset="0"/>
              </a:rPr>
              <a:t>。</a:t>
            </a:r>
          </a:p>
        </p:txBody>
      </p:sp>
      <p:sp>
        <p:nvSpPr>
          <p:cNvPr id="55300" name="AutoShape 62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zh-CN" altLang="en-US"/>
          </a:p>
        </p:txBody>
      </p:sp>
      <p:grpSp>
        <p:nvGrpSpPr>
          <p:cNvPr id="151775" name="Group 223"/>
          <p:cNvGrpSpPr>
            <a:grpSpLocks/>
          </p:cNvGrpSpPr>
          <p:nvPr/>
        </p:nvGrpSpPr>
        <p:grpSpPr bwMode="auto">
          <a:xfrm>
            <a:off x="2498725" y="2921000"/>
            <a:ext cx="1554163" cy="1323975"/>
            <a:chOff x="130" y="2024"/>
            <a:chExt cx="979" cy="834"/>
          </a:xfrm>
        </p:grpSpPr>
        <p:sp>
          <p:nvSpPr>
            <p:cNvPr id="55333" name="Line 77"/>
            <p:cNvSpPr>
              <a:spLocks noChangeShapeType="1"/>
            </p:cNvSpPr>
            <p:nvPr/>
          </p:nvSpPr>
          <p:spPr bwMode="auto">
            <a:xfrm>
              <a:off x="747" y="2117"/>
              <a:ext cx="51" cy="9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34" name="Line 78"/>
            <p:cNvSpPr>
              <a:spLocks noChangeShapeType="1"/>
            </p:cNvSpPr>
            <p:nvPr/>
          </p:nvSpPr>
          <p:spPr bwMode="auto">
            <a:xfrm>
              <a:off x="896" y="2040"/>
              <a:ext cx="211" cy="4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35" name="Line 79"/>
            <p:cNvSpPr>
              <a:spLocks noChangeShapeType="1"/>
            </p:cNvSpPr>
            <p:nvPr/>
          </p:nvSpPr>
          <p:spPr bwMode="auto">
            <a:xfrm>
              <a:off x="133" y="2432"/>
              <a:ext cx="212" cy="4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36" name="Line 80"/>
            <p:cNvSpPr>
              <a:spLocks noChangeShapeType="1"/>
            </p:cNvSpPr>
            <p:nvPr/>
          </p:nvSpPr>
          <p:spPr bwMode="auto">
            <a:xfrm>
              <a:off x="282" y="2356"/>
              <a:ext cx="51" cy="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37" name="Line 88"/>
            <p:cNvSpPr>
              <a:spLocks noChangeShapeType="1"/>
            </p:cNvSpPr>
            <p:nvPr/>
          </p:nvSpPr>
          <p:spPr bwMode="auto">
            <a:xfrm flipH="1">
              <a:off x="599" y="2254"/>
              <a:ext cx="186" cy="9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38" name="Line 89"/>
            <p:cNvSpPr>
              <a:spLocks noChangeShapeType="1"/>
            </p:cNvSpPr>
            <p:nvPr/>
          </p:nvSpPr>
          <p:spPr bwMode="auto">
            <a:xfrm flipH="1">
              <a:off x="704" y="2416"/>
              <a:ext cx="164" cy="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39" name="Line 90"/>
            <p:cNvSpPr>
              <a:spLocks noChangeShapeType="1"/>
            </p:cNvSpPr>
            <p:nvPr/>
          </p:nvSpPr>
          <p:spPr bwMode="auto">
            <a:xfrm flipH="1">
              <a:off x="758" y="2028"/>
              <a:ext cx="100" cy="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40" name="Line 91"/>
            <p:cNvSpPr>
              <a:spLocks noChangeShapeType="1"/>
            </p:cNvSpPr>
            <p:nvPr/>
          </p:nvSpPr>
          <p:spPr bwMode="auto">
            <a:xfrm flipH="1">
              <a:off x="995" y="2490"/>
              <a:ext cx="100" cy="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41" name="Line 92"/>
            <p:cNvSpPr>
              <a:spLocks noChangeShapeType="1"/>
            </p:cNvSpPr>
            <p:nvPr/>
          </p:nvSpPr>
          <p:spPr bwMode="auto">
            <a:xfrm>
              <a:off x="442" y="2668"/>
              <a:ext cx="52" cy="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42" name="Line 93"/>
            <p:cNvSpPr>
              <a:spLocks noChangeShapeType="1"/>
            </p:cNvSpPr>
            <p:nvPr/>
          </p:nvSpPr>
          <p:spPr bwMode="auto">
            <a:xfrm>
              <a:off x="906" y="2428"/>
              <a:ext cx="51" cy="10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43" name="Line 94"/>
            <p:cNvSpPr>
              <a:spLocks noChangeShapeType="1"/>
            </p:cNvSpPr>
            <p:nvPr/>
          </p:nvSpPr>
          <p:spPr bwMode="auto">
            <a:xfrm flipH="1">
              <a:off x="381" y="2804"/>
              <a:ext cx="100" cy="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44" name="Line 95"/>
            <p:cNvSpPr>
              <a:spLocks noChangeShapeType="1"/>
            </p:cNvSpPr>
            <p:nvPr/>
          </p:nvSpPr>
          <p:spPr bwMode="auto">
            <a:xfrm flipH="1">
              <a:off x="146" y="2343"/>
              <a:ext cx="98" cy="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45" name="Freeform 96"/>
            <p:cNvSpPr>
              <a:spLocks/>
            </p:cNvSpPr>
            <p:nvPr/>
          </p:nvSpPr>
          <p:spPr bwMode="auto">
            <a:xfrm>
              <a:off x="532" y="2383"/>
              <a:ext cx="75" cy="167"/>
            </a:xfrm>
            <a:custGeom>
              <a:avLst/>
              <a:gdLst>
                <a:gd name="T0" fmla="*/ 4 w 370"/>
                <a:gd name="T1" fmla="*/ 0 h 837"/>
                <a:gd name="T2" fmla="*/ 2 w 370"/>
                <a:gd name="T3" fmla="*/ 13 h 837"/>
                <a:gd name="T4" fmla="*/ 1 w 370"/>
                <a:gd name="T5" fmla="*/ 19 h 837"/>
                <a:gd name="T6" fmla="*/ 0 w 370"/>
                <a:gd name="T7" fmla="*/ 26 h 837"/>
                <a:gd name="T8" fmla="*/ 0 w 370"/>
                <a:gd name="T9" fmla="*/ 29 h 837"/>
                <a:gd name="T10" fmla="*/ 0 w 370"/>
                <a:gd name="T11" fmla="*/ 32 h 837"/>
                <a:gd name="T12" fmla="*/ 0 w 370"/>
                <a:gd name="T13" fmla="*/ 35 h 837"/>
                <a:gd name="T14" fmla="*/ 0 w 370"/>
                <a:gd name="T15" fmla="*/ 38 h 837"/>
                <a:gd name="T16" fmla="*/ 0 w 370"/>
                <a:gd name="T17" fmla="*/ 41 h 837"/>
                <a:gd name="T18" fmla="*/ 0 w 370"/>
                <a:gd name="T19" fmla="*/ 43 h 837"/>
                <a:gd name="T20" fmla="*/ 1 w 370"/>
                <a:gd name="T21" fmla="*/ 46 h 837"/>
                <a:gd name="T22" fmla="*/ 1 w 370"/>
                <a:gd name="T23" fmla="*/ 49 h 837"/>
                <a:gd name="T24" fmla="*/ 2 w 370"/>
                <a:gd name="T25" fmla="*/ 52 h 837"/>
                <a:gd name="T26" fmla="*/ 3 w 370"/>
                <a:gd name="T27" fmla="*/ 54 h 837"/>
                <a:gd name="T28" fmla="*/ 4 w 370"/>
                <a:gd name="T29" fmla="*/ 57 h 837"/>
                <a:gd name="T30" fmla="*/ 5 w 370"/>
                <a:gd name="T31" fmla="*/ 60 h 837"/>
                <a:gd name="T32" fmla="*/ 7 w 370"/>
                <a:gd name="T33" fmla="*/ 62 h 837"/>
                <a:gd name="T34" fmla="*/ 8 w 370"/>
                <a:gd name="T35" fmla="*/ 65 h 837"/>
                <a:gd name="T36" fmla="*/ 10 w 370"/>
                <a:gd name="T37" fmla="*/ 67 h 837"/>
                <a:gd name="T38" fmla="*/ 12 w 370"/>
                <a:gd name="T39" fmla="*/ 70 h 837"/>
                <a:gd name="T40" fmla="*/ 14 w 370"/>
                <a:gd name="T41" fmla="*/ 72 h 837"/>
                <a:gd name="T42" fmla="*/ 16 w 370"/>
                <a:gd name="T43" fmla="*/ 74 h 837"/>
                <a:gd name="T44" fmla="*/ 18 w 370"/>
                <a:gd name="T45" fmla="*/ 77 h 837"/>
                <a:gd name="T46" fmla="*/ 20 w 370"/>
                <a:gd name="T47" fmla="*/ 79 h 837"/>
                <a:gd name="T48" fmla="*/ 25 w 370"/>
                <a:gd name="T49" fmla="*/ 83 h 837"/>
                <a:gd name="T50" fmla="*/ 30 w 370"/>
                <a:gd name="T51" fmla="*/ 88 h 837"/>
                <a:gd name="T52" fmla="*/ 35 w 370"/>
                <a:gd name="T53" fmla="*/ 92 h 837"/>
                <a:gd name="T54" fmla="*/ 40 w 370"/>
                <a:gd name="T55" fmla="*/ 96 h 837"/>
                <a:gd name="T56" fmla="*/ 42 w 370"/>
                <a:gd name="T57" fmla="*/ 98 h 837"/>
                <a:gd name="T58" fmla="*/ 44 w 370"/>
                <a:gd name="T59" fmla="*/ 101 h 837"/>
                <a:gd name="T60" fmla="*/ 46 w 370"/>
                <a:gd name="T61" fmla="*/ 103 h 837"/>
                <a:gd name="T62" fmla="*/ 48 w 370"/>
                <a:gd name="T63" fmla="*/ 105 h 837"/>
                <a:gd name="T64" fmla="*/ 50 w 370"/>
                <a:gd name="T65" fmla="*/ 108 h 837"/>
                <a:gd name="T66" fmla="*/ 52 w 370"/>
                <a:gd name="T67" fmla="*/ 111 h 837"/>
                <a:gd name="T68" fmla="*/ 53 w 370"/>
                <a:gd name="T69" fmla="*/ 113 h 837"/>
                <a:gd name="T70" fmla="*/ 54 w 370"/>
                <a:gd name="T71" fmla="*/ 116 h 837"/>
                <a:gd name="T72" fmla="*/ 55 w 370"/>
                <a:gd name="T73" fmla="*/ 119 h 837"/>
                <a:gd name="T74" fmla="*/ 55 w 370"/>
                <a:gd name="T75" fmla="*/ 122 h 837"/>
                <a:gd name="T76" fmla="*/ 55 w 370"/>
                <a:gd name="T77" fmla="*/ 125 h 837"/>
                <a:gd name="T78" fmla="*/ 55 w 370"/>
                <a:gd name="T79" fmla="*/ 128 h 837"/>
                <a:gd name="T80" fmla="*/ 54 w 370"/>
                <a:gd name="T81" fmla="*/ 134 h 837"/>
                <a:gd name="T82" fmla="*/ 54 w 370"/>
                <a:gd name="T83" fmla="*/ 137 h 837"/>
                <a:gd name="T84" fmla="*/ 54 w 370"/>
                <a:gd name="T85" fmla="*/ 140 h 837"/>
                <a:gd name="T86" fmla="*/ 54 w 370"/>
                <a:gd name="T87" fmla="*/ 143 h 837"/>
                <a:gd name="T88" fmla="*/ 54 w 370"/>
                <a:gd name="T89" fmla="*/ 146 h 837"/>
                <a:gd name="T90" fmla="*/ 54 w 370"/>
                <a:gd name="T91" fmla="*/ 147 h 837"/>
                <a:gd name="T92" fmla="*/ 54 w 370"/>
                <a:gd name="T93" fmla="*/ 149 h 837"/>
                <a:gd name="T94" fmla="*/ 55 w 370"/>
                <a:gd name="T95" fmla="*/ 150 h 837"/>
                <a:gd name="T96" fmla="*/ 56 w 370"/>
                <a:gd name="T97" fmla="*/ 152 h 837"/>
                <a:gd name="T98" fmla="*/ 56 w 370"/>
                <a:gd name="T99" fmla="*/ 153 h 837"/>
                <a:gd name="T100" fmla="*/ 57 w 370"/>
                <a:gd name="T101" fmla="*/ 154 h 837"/>
                <a:gd name="T102" fmla="*/ 58 w 370"/>
                <a:gd name="T103" fmla="*/ 155 h 837"/>
                <a:gd name="T104" fmla="*/ 59 w 370"/>
                <a:gd name="T105" fmla="*/ 156 h 837"/>
                <a:gd name="T106" fmla="*/ 61 w 370"/>
                <a:gd name="T107" fmla="*/ 158 h 837"/>
                <a:gd name="T108" fmla="*/ 63 w 370"/>
                <a:gd name="T109" fmla="*/ 160 h 837"/>
                <a:gd name="T110" fmla="*/ 66 w 370"/>
                <a:gd name="T111" fmla="*/ 162 h 837"/>
                <a:gd name="T112" fmla="*/ 69 w 370"/>
                <a:gd name="T113" fmla="*/ 163 h 837"/>
                <a:gd name="T114" fmla="*/ 75 w 370"/>
                <a:gd name="T115" fmla="*/ 167 h 83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70" h="837">
                  <a:moveTo>
                    <a:pt x="21" y="0"/>
                  </a:moveTo>
                  <a:lnTo>
                    <a:pt x="10" y="64"/>
                  </a:lnTo>
                  <a:lnTo>
                    <a:pt x="5" y="97"/>
                  </a:lnTo>
                  <a:lnTo>
                    <a:pt x="2" y="128"/>
                  </a:lnTo>
                  <a:lnTo>
                    <a:pt x="1" y="143"/>
                  </a:lnTo>
                  <a:lnTo>
                    <a:pt x="0" y="159"/>
                  </a:lnTo>
                  <a:lnTo>
                    <a:pt x="0" y="173"/>
                  </a:lnTo>
                  <a:lnTo>
                    <a:pt x="0" y="189"/>
                  </a:lnTo>
                  <a:lnTo>
                    <a:pt x="1" y="203"/>
                  </a:lnTo>
                  <a:lnTo>
                    <a:pt x="2" y="218"/>
                  </a:lnTo>
                  <a:lnTo>
                    <a:pt x="4" y="233"/>
                  </a:lnTo>
                  <a:lnTo>
                    <a:pt x="6" y="246"/>
                  </a:lnTo>
                  <a:lnTo>
                    <a:pt x="11" y="260"/>
                  </a:lnTo>
                  <a:lnTo>
                    <a:pt x="15" y="273"/>
                  </a:lnTo>
                  <a:lnTo>
                    <a:pt x="20" y="287"/>
                  </a:lnTo>
                  <a:lnTo>
                    <a:pt x="27" y="300"/>
                  </a:lnTo>
                  <a:lnTo>
                    <a:pt x="33" y="312"/>
                  </a:lnTo>
                  <a:lnTo>
                    <a:pt x="41" y="325"/>
                  </a:lnTo>
                  <a:lnTo>
                    <a:pt x="49" y="337"/>
                  </a:lnTo>
                  <a:lnTo>
                    <a:pt x="58" y="350"/>
                  </a:lnTo>
                  <a:lnTo>
                    <a:pt x="68" y="361"/>
                  </a:lnTo>
                  <a:lnTo>
                    <a:pt x="78" y="372"/>
                  </a:lnTo>
                  <a:lnTo>
                    <a:pt x="88" y="384"/>
                  </a:lnTo>
                  <a:lnTo>
                    <a:pt x="100" y="396"/>
                  </a:lnTo>
                  <a:lnTo>
                    <a:pt x="123" y="417"/>
                  </a:lnTo>
                  <a:lnTo>
                    <a:pt x="147" y="439"/>
                  </a:lnTo>
                  <a:lnTo>
                    <a:pt x="172" y="461"/>
                  </a:lnTo>
                  <a:lnTo>
                    <a:pt x="196" y="483"/>
                  </a:lnTo>
                  <a:lnTo>
                    <a:pt x="208" y="493"/>
                  </a:lnTo>
                  <a:lnTo>
                    <a:pt x="219" y="506"/>
                  </a:lnTo>
                  <a:lnTo>
                    <a:pt x="229" y="517"/>
                  </a:lnTo>
                  <a:lnTo>
                    <a:pt x="239" y="528"/>
                  </a:lnTo>
                  <a:lnTo>
                    <a:pt x="248" y="541"/>
                  </a:lnTo>
                  <a:lnTo>
                    <a:pt x="255" y="554"/>
                  </a:lnTo>
                  <a:lnTo>
                    <a:pt x="261" y="566"/>
                  </a:lnTo>
                  <a:lnTo>
                    <a:pt x="266" y="580"/>
                  </a:lnTo>
                  <a:lnTo>
                    <a:pt x="269" y="594"/>
                  </a:lnTo>
                  <a:lnTo>
                    <a:pt x="270" y="609"/>
                  </a:lnTo>
                  <a:lnTo>
                    <a:pt x="270" y="625"/>
                  </a:lnTo>
                  <a:lnTo>
                    <a:pt x="269" y="641"/>
                  </a:lnTo>
                  <a:lnTo>
                    <a:pt x="266" y="672"/>
                  </a:lnTo>
                  <a:lnTo>
                    <a:pt x="265" y="688"/>
                  </a:lnTo>
                  <a:lnTo>
                    <a:pt x="264" y="703"/>
                  </a:lnTo>
                  <a:lnTo>
                    <a:pt x="264" y="719"/>
                  </a:lnTo>
                  <a:lnTo>
                    <a:pt x="266" y="733"/>
                  </a:lnTo>
                  <a:lnTo>
                    <a:pt x="267" y="739"/>
                  </a:lnTo>
                  <a:lnTo>
                    <a:pt x="268" y="746"/>
                  </a:lnTo>
                  <a:lnTo>
                    <a:pt x="272" y="753"/>
                  </a:lnTo>
                  <a:lnTo>
                    <a:pt x="274" y="760"/>
                  </a:lnTo>
                  <a:lnTo>
                    <a:pt x="277" y="765"/>
                  </a:lnTo>
                  <a:lnTo>
                    <a:pt x="282" y="771"/>
                  </a:lnTo>
                  <a:lnTo>
                    <a:pt x="286" y="776"/>
                  </a:lnTo>
                  <a:lnTo>
                    <a:pt x="291" y="782"/>
                  </a:lnTo>
                  <a:lnTo>
                    <a:pt x="302" y="792"/>
                  </a:lnTo>
                  <a:lnTo>
                    <a:pt x="313" y="801"/>
                  </a:lnTo>
                  <a:lnTo>
                    <a:pt x="327" y="811"/>
                  </a:lnTo>
                  <a:lnTo>
                    <a:pt x="341" y="819"/>
                  </a:lnTo>
                  <a:lnTo>
                    <a:pt x="370" y="83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46" name="Freeform 97"/>
            <p:cNvSpPr>
              <a:spLocks/>
            </p:cNvSpPr>
            <p:nvPr/>
          </p:nvSpPr>
          <p:spPr bwMode="auto">
            <a:xfrm>
              <a:off x="597" y="2350"/>
              <a:ext cx="107" cy="151"/>
            </a:xfrm>
            <a:custGeom>
              <a:avLst/>
              <a:gdLst>
                <a:gd name="T0" fmla="*/ 2 w 534"/>
                <a:gd name="T1" fmla="*/ 0 h 747"/>
                <a:gd name="T2" fmla="*/ 2 w 534"/>
                <a:gd name="T3" fmla="*/ 6 h 747"/>
                <a:gd name="T4" fmla="*/ 1 w 534"/>
                <a:gd name="T5" fmla="*/ 13 h 747"/>
                <a:gd name="T6" fmla="*/ 0 w 534"/>
                <a:gd name="T7" fmla="*/ 17 h 747"/>
                <a:gd name="T8" fmla="*/ 0 w 534"/>
                <a:gd name="T9" fmla="*/ 20 h 747"/>
                <a:gd name="T10" fmla="*/ 0 w 534"/>
                <a:gd name="T11" fmla="*/ 23 h 747"/>
                <a:gd name="T12" fmla="*/ 0 w 534"/>
                <a:gd name="T13" fmla="*/ 26 h 747"/>
                <a:gd name="T14" fmla="*/ 0 w 534"/>
                <a:gd name="T15" fmla="*/ 29 h 747"/>
                <a:gd name="T16" fmla="*/ 1 w 534"/>
                <a:gd name="T17" fmla="*/ 32 h 747"/>
                <a:gd name="T18" fmla="*/ 2 w 534"/>
                <a:gd name="T19" fmla="*/ 35 h 747"/>
                <a:gd name="T20" fmla="*/ 3 w 534"/>
                <a:gd name="T21" fmla="*/ 38 h 747"/>
                <a:gd name="T22" fmla="*/ 4 w 534"/>
                <a:gd name="T23" fmla="*/ 40 h 747"/>
                <a:gd name="T24" fmla="*/ 5 w 534"/>
                <a:gd name="T25" fmla="*/ 43 h 747"/>
                <a:gd name="T26" fmla="*/ 7 w 534"/>
                <a:gd name="T27" fmla="*/ 46 h 747"/>
                <a:gd name="T28" fmla="*/ 9 w 534"/>
                <a:gd name="T29" fmla="*/ 48 h 747"/>
                <a:gd name="T30" fmla="*/ 11 w 534"/>
                <a:gd name="T31" fmla="*/ 50 h 747"/>
                <a:gd name="T32" fmla="*/ 13 w 534"/>
                <a:gd name="T33" fmla="*/ 53 h 747"/>
                <a:gd name="T34" fmla="*/ 16 w 534"/>
                <a:gd name="T35" fmla="*/ 55 h 747"/>
                <a:gd name="T36" fmla="*/ 18 w 534"/>
                <a:gd name="T37" fmla="*/ 57 h 747"/>
                <a:gd name="T38" fmla="*/ 23 w 534"/>
                <a:gd name="T39" fmla="*/ 61 h 747"/>
                <a:gd name="T40" fmla="*/ 28 w 534"/>
                <a:gd name="T41" fmla="*/ 65 h 747"/>
                <a:gd name="T42" fmla="*/ 33 w 534"/>
                <a:gd name="T43" fmla="*/ 68 h 747"/>
                <a:gd name="T44" fmla="*/ 38 w 534"/>
                <a:gd name="T45" fmla="*/ 72 h 747"/>
                <a:gd name="T46" fmla="*/ 44 w 534"/>
                <a:gd name="T47" fmla="*/ 75 h 747"/>
                <a:gd name="T48" fmla="*/ 49 w 534"/>
                <a:gd name="T49" fmla="*/ 78 h 747"/>
                <a:gd name="T50" fmla="*/ 55 w 534"/>
                <a:gd name="T51" fmla="*/ 81 h 747"/>
                <a:gd name="T52" fmla="*/ 61 w 534"/>
                <a:gd name="T53" fmla="*/ 84 h 747"/>
                <a:gd name="T54" fmla="*/ 64 w 534"/>
                <a:gd name="T55" fmla="*/ 86 h 747"/>
                <a:gd name="T56" fmla="*/ 67 w 534"/>
                <a:gd name="T57" fmla="*/ 88 h 747"/>
                <a:gd name="T58" fmla="*/ 70 w 534"/>
                <a:gd name="T59" fmla="*/ 90 h 747"/>
                <a:gd name="T60" fmla="*/ 73 w 534"/>
                <a:gd name="T61" fmla="*/ 92 h 747"/>
                <a:gd name="T62" fmla="*/ 75 w 534"/>
                <a:gd name="T63" fmla="*/ 94 h 747"/>
                <a:gd name="T64" fmla="*/ 77 w 534"/>
                <a:gd name="T65" fmla="*/ 96 h 747"/>
                <a:gd name="T66" fmla="*/ 79 w 534"/>
                <a:gd name="T67" fmla="*/ 98 h 747"/>
                <a:gd name="T68" fmla="*/ 80 w 534"/>
                <a:gd name="T69" fmla="*/ 100 h 747"/>
                <a:gd name="T70" fmla="*/ 80 w 534"/>
                <a:gd name="T71" fmla="*/ 101 h 747"/>
                <a:gd name="T72" fmla="*/ 81 w 534"/>
                <a:gd name="T73" fmla="*/ 102 h 747"/>
                <a:gd name="T74" fmla="*/ 81 w 534"/>
                <a:gd name="T75" fmla="*/ 103 h 747"/>
                <a:gd name="T76" fmla="*/ 82 w 534"/>
                <a:gd name="T77" fmla="*/ 105 h 747"/>
                <a:gd name="T78" fmla="*/ 82 w 534"/>
                <a:gd name="T79" fmla="*/ 107 h 747"/>
                <a:gd name="T80" fmla="*/ 82 w 534"/>
                <a:gd name="T81" fmla="*/ 108 h 747"/>
                <a:gd name="T82" fmla="*/ 83 w 534"/>
                <a:gd name="T83" fmla="*/ 109 h 747"/>
                <a:gd name="T84" fmla="*/ 83 w 534"/>
                <a:gd name="T85" fmla="*/ 113 h 747"/>
                <a:gd name="T86" fmla="*/ 82 w 534"/>
                <a:gd name="T87" fmla="*/ 119 h 747"/>
                <a:gd name="T88" fmla="*/ 82 w 534"/>
                <a:gd name="T89" fmla="*/ 122 h 747"/>
                <a:gd name="T90" fmla="*/ 82 w 534"/>
                <a:gd name="T91" fmla="*/ 126 h 747"/>
                <a:gd name="T92" fmla="*/ 82 w 534"/>
                <a:gd name="T93" fmla="*/ 127 h 747"/>
                <a:gd name="T94" fmla="*/ 82 w 534"/>
                <a:gd name="T95" fmla="*/ 129 h 747"/>
                <a:gd name="T96" fmla="*/ 82 w 534"/>
                <a:gd name="T97" fmla="*/ 130 h 747"/>
                <a:gd name="T98" fmla="*/ 83 w 534"/>
                <a:gd name="T99" fmla="*/ 131 h 747"/>
                <a:gd name="T100" fmla="*/ 83 w 534"/>
                <a:gd name="T101" fmla="*/ 133 h 747"/>
                <a:gd name="T102" fmla="*/ 84 w 534"/>
                <a:gd name="T103" fmla="*/ 134 h 747"/>
                <a:gd name="T104" fmla="*/ 84 w 534"/>
                <a:gd name="T105" fmla="*/ 135 h 747"/>
                <a:gd name="T106" fmla="*/ 85 w 534"/>
                <a:gd name="T107" fmla="*/ 136 h 747"/>
                <a:gd name="T108" fmla="*/ 86 w 534"/>
                <a:gd name="T109" fmla="*/ 137 h 747"/>
                <a:gd name="T110" fmla="*/ 87 w 534"/>
                <a:gd name="T111" fmla="*/ 138 h 747"/>
                <a:gd name="T112" fmla="*/ 89 w 534"/>
                <a:gd name="T113" fmla="*/ 140 h 747"/>
                <a:gd name="T114" fmla="*/ 92 w 534"/>
                <a:gd name="T115" fmla="*/ 143 h 747"/>
                <a:gd name="T116" fmla="*/ 95 w 534"/>
                <a:gd name="T117" fmla="*/ 144 h 747"/>
                <a:gd name="T118" fmla="*/ 98 w 534"/>
                <a:gd name="T119" fmla="*/ 146 h 747"/>
                <a:gd name="T120" fmla="*/ 101 w 534"/>
                <a:gd name="T121" fmla="*/ 148 h 747"/>
                <a:gd name="T122" fmla="*/ 107 w 534"/>
                <a:gd name="T123" fmla="*/ 151 h 74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534" h="747">
                  <a:moveTo>
                    <a:pt x="12" y="0"/>
                  </a:moveTo>
                  <a:lnTo>
                    <a:pt x="8" y="32"/>
                  </a:lnTo>
                  <a:lnTo>
                    <a:pt x="3" y="65"/>
                  </a:lnTo>
                  <a:lnTo>
                    <a:pt x="1" y="82"/>
                  </a:lnTo>
                  <a:lnTo>
                    <a:pt x="1" y="97"/>
                  </a:lnTo>
                  <a:lnTo>
                    <a:pt x="0" y="113"/>
                  </a:lnTo>
                  <a:lnTo>
                    <a:pt x="1" y="128"/>
                  </a:lnTo>
                  <a:lnTo>
                    <a:pt x="2" y="144"/>
                  </a:lnTo>
                  <a:lnTo>
                    <a:pt x="4" y="158"/>
                  </a:lnTo>
                  <a:lnTo>
                    <a:pt x="8" y="173"/>
                  </a:lnTo>
                  <a:lnTo>
                    <a:pt x="13" y="186"/>
                  </a:lnTo>
                  <a:lnTo>
                    <a:pt x="19" y="200"/>
                  </a:lnTo>
                  <a:lnTo>
                    <a:pt x="27" y="213"/>
                  </a:lnTo>
                  <a:lnTo>
                    <a:pt x="36" y="226"/>
                  </a:lnTo>
                  <a:lnTo>
                    <a:pt x="45" y="238"/>
                  </a:lnTo>
                  <a:lnTo>
                    <a:pt x="56" y="249"/>
                  </a:lnTo>
                  <a:lnTo>
                    <a:pt x="67" y="261"/>
                  </a:lnTo>
                  <a:lnTo>
                    <a:pt x="78" y="272"/>
                  </a:lnTo>
                  <a:lnTo>
                    <a:pt x="91" y="283"/>
                  </a:lnTo>
                  <a:lnTo>
                    <a:pt x="115" y="302"/>
                  </a:lnTo>
                  <a:lnTo>
                    <a:pt x="140" y="321"/>
                  </a:lnTo>
                  <a:lnTo>
                    <a:pt x="165" y="338"/>
                  </a:lnTo>
                  <a:lnTo>
                    <a:pt x="191" y="354"/>
                  </a:lnTo>
                  <a:lnTo>
                    <a:pt x="218" y="370"/>
                  </a:lnTo>
                  <a:lnTo>
                    <a:pt x="246" y="385"/>
                  </a:lnTo>
                  <a:lnTo>
                    <a:pt x="276" y="401"/>
                  </a:lnTo>
                  <a:lnTo>
                    <a:pt x="306" y="418"/>
                  </a:lnTo>
                  <a:lnTo>
                    <a:pt x="321" y="426"/>
                  </a:lnTo>
                  <a:lnTo>
                    <a:pt x="336" y="435"/>
                  </a:lnTo>
                  <a:lnTo>
                    <a:pt x="349" y="443"/>
                  </a:lnTo>
                  <a:lnTo>
                    <a:pt x="363" y="454"/>
                  </a:lnTo>
                  <a:lnTo>
                    <a:pt x="374" y="464"/>
                  </a:lnTo>
                  <a:lnTo>
                    <a:pt x="385" y="475"/>
                  </a:lnTo>
                  <a:lnTo>
                    <a:pt x="394" y="486"/>
                  </a:lnTo>
                  <a:lnTo>
                    <a:pt x="397" y="493"/>
                  </a:lnTo>
                  <a:lnTo>
                    <a:pt x="401" y="499"/>
                  </a:lnTo>
                  <a:lnTo>
                    <a:pt x="404" y="505"/>
                  </a:lnTo>
                  <a:lnTo>
                    <a:pt x="406" y="512"/>
                  </a:lnTo>
                  <a:lnTo>
                    <a:pt x="409" y="519"/>
                  </a:lnTo>
                  <a:lnTo>
                    <a:pt x="411" y="527"/>
                  </a:lnTo>
                  <a:lnTo>
                    <a:pt x="411" y="533"/>
                  </a:lnTo>
                  <a:lnTo>
                    <a:pt x="412" y="541"/>
                  </a:lnTo>
                  <a:lnTo>
                    <a:pt x="412" y="557"/>
                  </a:lnTo>
                  <a:lnTo>
                    <a:pt x="409" y="590"/>
                  </a:lnTo>
                  <a:lnTo>
                    <a:pt x="407" y="605"/>
                  </a:lnTo>
                  <a:lnTo>
                    <a:pt x="407" y="621"/>
                  </a:lnTo>
                  <a:lnTo>
                    <a:pt x="407" y="628"/>
                  </a:lnTo>
                  <a:lnTo>
                    <a:pt x="409" y="636"/>
                  </a:lnTo>
                  <a:lnTo>
                    <a:pt x="410" y="642"/>
                  </a:lnTo>
                  <a:lnTo>
                    <a:pt x="412" y="649"/>
                  </a:lnTo>
                  <a:lnTo>
                    <a:pt x="414" y="656"/>
                  </a:lnTo>
                  <a:lnTo>
                    <a:pt x="418" y="663"/>
                  </a:lnTo>
                  <a:lnTo>
                    <a:pt x="421" y="668"/>
                  </a:lnTo>
                  <a:lnTo>
                    <a:pt x="425" y="674"/>
                  </a:lnTo>
                  <a:lnTo>
                    <a:pt x="430" y="679"/>
                  </a:lnTo>
                  <a:lnTo>
                    <a:pt x="434" y="685"/>
                  </a:lnTo>
                  <a:lnTo>
                    <a:pt x="446" y="695"/>
                  </a:lnTo>
                  <a:lnTo>
                    <a:pt x="459" y="705"/>
                  </a:lnTo>
                  <a:lnTo>
                    <a:pt x="473" y="714"/>
                  </a:lnTo>
                  <a:lnTo>
                    <a:pt x="487" y="722"/>
                  </a:lnTo>
                  <a:lnTo>
                    <a:pt x="503" y="731"/>
                  </a:lnTo>
                  <a:lnTo>
                    <a:pt x="534" y="74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47" name="Line 98"/>
            <p:cNvSpPr>
              <a:spLocks noChangeShapeType="1"/>
            </p:cNvSpPr>
            <p:nvPr/>
          </p:nvSpPr>
          <p:spPr bwMode="auto">
            <a:xfrm flipH="1">
              <a:off x="371" y="2383"/>
              <a:ext cx="165" cy="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48" name="Line 99"/>
            <p:cNvSpPr>
              <a:spLocks noChangeShapeType="1"/>
            </p:cNvSpPr>
            <p:nvPr/>
          </p:nvSpPr>
          <p:spPr bwMode="auto">
            <a:xfrm flipH="1">
              <a:off x="455" y="2550"/>
              <a:ext cx="152" cy="7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49" name="Freeform 100"/>
            <p:cNvSpPr>
              <a:spLocks/>
            </p:cNvSpPr>
            <p:nvPr/>
          </p:nvSpPr>
          <p:spPr bwMode="auto">
            <a:xfrm>
              <a:off x="130" y="2394"/>
              <a:ext cx="16" cy="38"/>
            </a:xfrm>
            <a:custGeom>
              <a:avLst/>
              <a:gdLst>
                <a:gd name="T0" fmla="*/ 16 w 76"/>
                <a:gd name="T1" fmla="*/ 0 h 186"/>
                <a:gd name="T2" fmla="*/ 13 w 76"/>
                <a:gd name="T3" fmla="*/ 2 h 186"/>
                <a:gd name="T4" fmla="*/ 11 w 76"/>
                <a:gd name="T5" fmla="*/ 3 h 186"/>
                <a:gd name="T6" fmla="*/ 8 w 76"/>
                <a:gd name="T7" fmla="*/ 6 h 186"/>
                <a:gd name="T8" fmla="*/ 6 w 76"/>
                <a:gd name="T9" fmla="*/ 8 h 186"/>
                <a:gd name="T10" fmla="*/ 4 w 76"/>
                <a:gd name="T11" fmla="*/ 11 h 186"/>
                <a:gd name="T12" fmla="*/ 3 w 76"/>
                <a:gd name="T13" fmla="*/ 13 h 186"/>
                <a:gd name="T14" fmla="*/ 1 w 76"/>
                <a:gd name="T15" fmla="*/ 17 h 186"/>
                <a:gd name="T16" fmla="*/ 1 w 76"/>
                <a:gd name="T17" fmla="*/ 19 h 186"/>
                <a:gd name="T18" fmla="*/ 0 w 76"/>
                <a:gd name="T19" fmla="*/ 23 h 186"/>
                <a:gd name="T20" fmla="*/ 0 w 76"/>
                <a:gd name="T21" fmla="*/ 26 h 186"/>
                <a:gd name="T22" fmla="*/ 0 w 76"/>
                <a:gd name="T23" fmla="*/ 29 h 186"/>
                <a:gd name="T24" fmla="*/ 1 w 76"/>
                <a:gd name="T25" fmla="*/ 32 h 186"/>
                <a:gd name="T26" fmla="*/ 2 w 76"/>
                <a:gd name="T27" fmla="*/ 35 h 186"/>
                <a:gd name="T28" fmla="*/ 3 w 76"/>
                <a:gd name="T29" fmla="*/ 38 h 18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6" h="186">
                  <a:moveTo>
                    <a:pt x="76" y="0"/>
                  </a:moveTo>
                  <a:lnTo>
                    <a:pt x="62" y="8"/>
                  </a:lnTo>
                  <a:lnTo>
                    <a:pt x="50" y="17"/>
                  </a:lnTo>
                  <a:lnTo>
                    <a:pt x="37" y="27"/>
                  </a:lnTo>
                  <a:lnTo>
                    <a:pt x="27" y="39"/>
                  </a:lnTo>
                  <a:lnTo>
                    <a:pt x="19" y="53"/>
                  </a:lnTo>
                  <a:lnTo>
                    <a:pt x="12" y="66"/>
                  </a:lnTo>
                  <a:lnTo>
                    <a:pt x="6" y="81"/>
                  </a:lnTo>
                  <a:lnTo>
                    <a:pt x="3" y="95"/>
                  </a:lnTo>
                  <a:lnTo>
                    <a:pt x="0" y="111"/>
                  </a:lnTo>
                  <a:lnTo>
                    <a:pt x="0" y="127"/>
                  </a:lnTo>
                  <a:lnTo>
                    <a:pt x="2" y="143"/>
                  </a:lnTo>
                  <a:lnTo>
                    <a:pt x="4" y="157"/>
                  </a:lnTo>
                  <a:lnTo>
                    <a:pt x="8" y="172"/>
                  </a:lnTo>
                  <a:lnTo>
                    <a:pt x="15" y="18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50" name="Freeform 101"/>
            <p:cNvSpPr>
              <a:spLocks/>
            </p:cNvSpPr>
            <p:nvPr/>
          </p:nvSpPr>
          <p:spPr bwMode="auto">
            <a:xfrm>
              <a:off x="244" y="2340"/>
              <a:ext cx="38" cy="16"/>
            </a:xfrm>
            <a:custGeom>
              <a:avLst/>
              <a:gdLst>
                <a:gd name="T0" fmla="*/ 38 w 186"/>
                <a:gd name="T1" fmla="*/ 16 h 76"/>
                <a:gd name="T2" fmla="*/ 37 w 186"/>
                <a:gd name="T3" fmla="*/ 13 h 76"/>
                <a:gd name="T4" fmla="*/ 35 w 186"/>
                <a:gd name="T5" fmla="*/ 11 h 76"/>
                <a:gd name="T6" fmla="*/ 32 w 186"/>
                <a:gd name="T7" fmla="*/ 8 h 76"/>
                <a:gd name="T8" fmla="*/ 30 w 186"/>
                <a:gd name="T9" fmla="*/ 6 h 76"/>
                <a:gd name="T10" fmla="*/ 27 w 186"/>
                <a:gd name="T11" fmla="*/ 4 h 76"/>
                <a:gd name="T12" fmla="*/ 25 w 186"/>
                <a:gd name="T13" fmla="*/ 3 h 76"/>
                <a:gd name="T14" fmla="*/ 22 w 186"/>
                <a:gd name="T15" fmla="*/ 1 h 76"/>
                <a:gd name="T16" fmla="*/ 18 w 186"/>
                <a:gd name="T17" fmla="*/ 1 h 76"/>
                <a:gd name="T18" fmla="*/ 15 w 186"/>
                <a:gd name="T19" fmla="*/ 0 h 76"/>
                <a:gd name="T20" fmla="*/ 12 w 186"/>
                <a:gd name="T21" fmla="*/ 0 h 76"/>
                <a:gd name="T22" fmla="*/ 9 w 186"/>
                <a:gd name="T23" fmla="*/ 0 h 76"/>
                <a:gd name="T24" fmla="*/ 6 w 186"/>
                <a:gd name="T25" fmla="*/ 1 h 76"/>
                <a:gd name="T26" fmla="*/ 3 w 186"/>
                <a:gd name="T27" fmla="*/ 2 h 76"/>
                <a:gd name="T28" fmla="*/ 0 w 186"/>
                <a:gd name="T29" fmla="*/ 3 h 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6" h="76">
                  <a:moveTo>
                    <a:pt x="186" y="76"/>
                  </a:moveTo>
                  <a:lnTo>
                    <a:pt x="179" y="62"/>
                  </a:lnTo>
                  <a:lnTo>
                    <a:pt x="170" y="50"/>
                  </a:lnTo>
                  <a:lnTo>
                    <a:pt x="158" y="38"/>
                  </a:lnTo>
                  <a:lnTo>
                    <a:pt x="147" y="28"/>
                  </a:lnTo>
                  <a:lnTo>
                    <a:pt x="134" y="19"/>
                  </a:lnTo>
                  <a:lnTo>
                    <a:pt x="120" y="13"/>
                  </a:lnTo>
                  <a:lnTo>
                    <a:pt x="106" y="7"/>
                  </a:lnTo>
                  <a:lnTo>
                    <a:pt x="90" y="3"/>
                  </a:lnTo>
                  <a:lnTo>
                    <a:pt x="75" y="0"/>
                  </a:lnTo>
                  <a:lnTo>
                    <a:pt x="60" y="0"/>
                  </a:lnTo>
                  <a:lnTo>
                    <a:pt x="44" y="1"/>
                  </a:lnTo>
                  <a:lnTo>
                    <a:pt x="28" y="5"/>
                  </a:lnTo>
                  <a:lnTo>
                    <a:pt x="13" y="9"/>
                  </a:lnTo>
                  <a:lnTo>
                    <a:pt x="0" y="1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51" name="Freeform 102"/>
            <p:cNvSpPr>
              <a:spLocks/>
            </p:cNvSpPr>
            <p:nvPr/>
          </p:nvSpPr>
          <p:spPr bwMode="auto">
            <a:xfrm>
              <a:off x="333" y="2454"/>
              <a:ext cx="38" cy="16"/>
            </a:xfrm>
            <a:custGeom>
              <a:avLst/>
              <a:gdLst>
                <a:gd name="T0" fmla="*/ 0 w 187"/>
                <a:gd name="T1" fmla="*/ 0 h 75"/>
                <a:gd name="T2" fmla="*/ 2 w 187"/>
                <a:gd name="T3" fmla="*/ 3 h 75"/>
                <a:gd name="T4" fmla="*/ 3 w 187"/>
                <a:gd name="T5" fmla="*/ 6 h 75"/>
                <a:gd name="T6" fmla="*/ 6 w 187"/>
                <a:gd name="T7" fmla="*/ 8 h 75"/>
                <a:gd name="T8" fmla="*/ 8 w 187"/>
                <a:gd name="T9" fmla="*/ 10 h 75"/>
                <a:gd name="T10" fmla="*/ 11 w 187"/>
                <a:gd name="T11" fmla="*/ 12 h 75"/>
                <a:gd name="T12" fmla="*/ 14 w 187"/>
                <a:gd name="T13" fmla="*/ 14 h 75"/>
                <a:gd name="T14" fmla="*/ 16 w 187"/>
                <a:gd name="T15" fmla="*/ 15 h 75"/>
                <a:gd name="T16" fmla="*/ 20 w 187"/>
                <a:gd name="T17" fmla="*/ 16 h 75"/>
                <a:gd name="T18" fmla="*/ 23 w 187"/>
                <a:gd name="T19" fmla="*/ 16 h 75"/>
                <a:gd name="T20" fmla="*/ 26 w 187"/>
                <a:gd name="T21" fmla="*/ 16 h 75"/>
                <a:gd name="T22" fmla="*/ 29 w 187"/>
                <a:gd name="T23" fmla="*/ 16 h 75"/>
                <a:gd name="T24" fmla="*/ 32 w 187"/>
                <a:gd name="T25" fmla="*/ 15 h 75"/>
                <a:gd name="T26" fmla="*/ 35 w 187"/>
                <a:gd name="T27" fmla="*/ 14 h 75"/>
                <a:gd name="T28" fmla="*/ 38 w 187"/>
                <a:gd name="T29" fmla="*/ 13 h 7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7" h="75">
                  <a:moveTo>
                    <a:pt x="0" y="0"/>
                  </a:moveTo>
                  <a:lnTo>
                    <a:pt x="8" y="13"/>
                  </a:lnTo>
                  <a:lnTo>
                    <a:pt x="17" y="26"/>
                  </a:lnTo>
                  <a:lnTo>
                    <a:pt x="28" y="37"/>
                  </a:lnTo>
                  <a:lnTo>
                    <a:pt x="40" y="47"/>
                  </a:lnTo>
                  <a:lnTo>
                    <a:pt x="53" y="56"/>
                  </a:lnTo>
                  <a:lnTo>
                    <a:pt x="67" y="64"/>
                  </a:lnTo>
                  <a:lnTo>
                    <a:pt x="81" y="70"/>
                  </a:lnTo>
                  <a:lnTo>
                    <a:pt x="96" y="73"/>
                  </a:lnTo>
                  <a:lnTo>
                    <a:pt x="112" y="75"/>
                  </a:lnTo>
                  <a:lnTo>
                    <a:pt x="127" y="75"/>
                  </a:lnTo>
                  <a:lnTo>
                    <a:pt x="143" y="74"/>
                  </a:lnTo>
                  <a:lnTo>
                    <a:pt x="158" y="72"/>
                  </a:lnTo>
                  <a:lnTo>
                    <a:pt x="173" y="66"/>
                  </a:lnTo>
                  <a:lnTo>
                    <a:pt x="187" y="6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52" name="Freeform 103"/>
            <p:cNvSpPr>
              <a:spLocks/>
            </p:cNvSpPr>
            <p:nvPr/>
          </p:nvSpPr>
          <p:spPr bwMode="auto">
            <a:xfrm>
              <a:off x="439" y="2629"/>
              <a:ext cx="16" cy="39"/>
            </a:xfrm>
            <a:custGeom>
              <a:avLst/>
              <a:gdLst>
                <a:gd name="T0" fmla="*/ 16 w 75"/>
                <a:gd name="T1" fmla="*/ 0 h 188"/>
                <a:gd name="T2" fmla="*/ 13 w 75"/>
                <a:gd name="T3" fmla="*/ 2 h 188"/>
                <a:gd name="T4" fmla="*/ 10 w 75"/>
                <a:gd name="T5" fmla="*/ 4 h 188"/>
                <a:gd name="T6" fmla="*/ 8 w 75"/>
                <a:gd name="T7" fmla="*/ 6 h 188"/>
                <a:gd name="T8" fmla="*/ 6 w 75"/>
                <a:gd name="T9" fmla="*/ 8 h 188"/>
                <a:gd name="T10" fmla="*/ 4 w 75"/>
                <a:gd name="T11" fmla="*/ 11 h 188"/>
                <a:gd name="T12" fmla="*/ 3 w 75"/>
                <a:gd name="T13" fmla="*/ 14 h 188"/>
                <a:gd name="T14" fmla="*/ 1 w 75"/>
                <a:gd name="T15" fmla="*/ 17 h 188"/>
                <a:gd name="T16" fmla="*/ 1 w 75"/>
                <a:gd name="T17" fmla="*/ 20 h 188"/>
                <a:gd name="T18" fmla="*/ 0 w 75"/>
                <a:gd name="T19" fmla="*/ 23 h 188"/>
                <a:gd name="T20" fmla="*/ 0 w 75"/>
                <a:gd name="T21" fmla="*/ 26 h 188"/>
                <a:gd name="T22" fmla="*/ 0 w 75"/>
                <a:gd name="T23" fmla="*/ 30 h 188"/>
                <a:gd name="T24" fmla="*/ 1 w 75"/>
                <a:gd name="T25" fmla="*/ 33 h 188"/>
                <a:gd name="T26" fmla="*/ 2 w 75"/>
                <a:gd name="T27" fmla="*/ 36 h 188"/>
                <a:gd name="T28" fmla="*/ 3 w 75"/>
                <a:gd name="T29" fmla="*/ 39 h 1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5" h="188">
                  <a:moveTo>
                    <a:pt x="75" y="0"/>
                  </a:moveTo>
                  <a:lnTo>
                    <a:pt x="62" y="8"/>
                  </a:lnTo>
                  <a:lnTo>
                    <a:pt x="49" y="18"/>
                  </a:lnTo>
                  <a:lnTo>
                    <a:pt x="38" y="28"/>
                  </a:lnTo>
                  <a:lnTo>
                    <a:pt x="28" y="40"/>
                  </a:lnTo>
                  <a:lnTo>
                    <a:pt x="20" y="53"/>
                  </a:lnTo>
                  <a:lnTo>
                    <a:pt x="12" y="66"/>
                  </a:lnTo>
                  <a:lnTo>
                    <a:pt x="7" y="81"/>
                  </a:lnTo>
                  <a:lnTo>
                    <a:pt x="3" y="97"/>
                  </a:lnTo>
                  <a:lnTo>
                    <a:pt x="1" y="112"/>
                  </a:lnTo>
                  <a:lnTo>
                    <a:pt x="0" y="127"/>
                  </a:lnTo>
                  <a:lnTo>
                    <a:pt x="1" y="143"/>
                  </a:lnTo>
                  <a:lnTo>
                    <a:pt x="4" y="158"/>
                  </a:lnTo>
                  <a:lnTo>
                    <a:pt x="9" y="173"/>
                  </a:lnTo>
                  <a:lnTo>
                    <a:pt x="16" y="18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53" name="Freeform 104"/>
            <p:cNvSpPr>
              <a:spLocks/>
            </p:cNvSpPr>
            <p:nvPr/>
          </p:nvSpPr>
          <p:spPr bwMode="auto">
            <a:xfrm>
              <a:off x="481" y="2766"/>
              <a:ext cx="16" cy="38"/>
            </a:xfrm>
            <a:custGeom>
              <a:avLst/>
              <a:gdLst>
                <a:gd name="T0" fmla="*/ 0 w 75"/>
                <a:gd name="T1" fmla="*/ 38 h 188"/>
                <a:gd name="T2" fmla="*/ 3 w 75"/>
                <a:gd name="T3" fmla="*/ 36 h 188"/>
                <a:gd name="T4" fmla="*/ 6 w 75"/>
                <a:gd name="T5" fmla="*/ 34 h 188"/>
                <a:gd name="T6" fmla="*/ 8 w 75"/>
                <a:gd name="T7" fmla="*/ 32 h 188"/>
                <a:gd name="T8" fmla="*/ 10 w 75"/>
                <a:gd name="T9" fmla="*/ 30 h 188"/>
                <a:gd name="T10" fmla="*/ 12 w 75"/>
                <a:gd name="T11" fmla="*/ 27 h 188"/>
                <a:gd name="T12" fmla="*/ 13 w 75"/>
                <a:gd name="T13" fmla="*/ 24 h 188"/>
                <a:gd name="T14" fmla="*/ 15 w 75"/>
                <a:gd name="T15" fmla="*/ 21 h 188"/>
                <a:gd name="T16" fmla="*/ 16 w 75"/>
                <a:gd name="T17" fmla="*/ 18 h 188"/>
                <a:gd name="T18" fmla="*/ 16 w 75"/>
                <a:gd name="T19" fmla="*/ 15 h 188"/>
                <a:gd name="T20" fmla="*/ 16 w 75"/>
                <a:gd name="T21" fmla="*/ 12 h 188"/>
                <a:gd name="T22" fmla="*/ 16 w 75"/>
                <a:gd name="T23" fmla="*/ 9 h 188"/>
                <a:gd name="T24" fmla="*/ 15 w 75"/>
                <a:gd name="T25" fmla="*/ 6 h 188"/>
                <a:gd name="T26" fmla="*/ 14 w 75"/>
                <a:gd name="T27" fmla="*/ 3 h 188"/>
                <a:gd name="T28" fmla="*/ 13 w 75"/>
                <a:gd name="T29" fmla="*/ 0 h 1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5" h="188">
                  <a:moveTo>
                    <a:pt x="0" y="188"/>
                  </a:moveTo>
                  <a:lnTo>
                    <a:pt x="13" y="180"/>
                  </a:lnTo>
                  <a:lnTo>
                    <a:pt x="26" y="170"/>
                  </a:lnTo>
                  <a:lnTo>
                    <a:pt x="37" y="159"/>
                  </a:lnTo>
                  <a:lnTo>
                    <a:pt x="47" y="147"/>
                  </a:lnTo>
                  <a:lnTo>
                    <a:pt x="56" y="135"/>
                  </a:lnTo>
                  <a:lnTo>
                    <a:pt x="63" y="120"/>
                  </a:lnTo>
                  <a:lnTo>
                    <a:pt x="68" y="106"/>
                  </a:lnTo>
                  <a:lnTo>
                    <a:pt x="73" y="91"/>
                  </a:lnTo>
                  <a:lnTo>
                    <a:pt x="75" y="75"/>
                  </a:lnTo>
                  <a:lnTo>
                    <a:pt x="75" y="59"/>
                  </a:lnTo>
                  <a:lnTo>
                    <a:pt x="74" y="45"/>
                  </a:lnTo>
                  <a:lnTo>
                    <a:pt x="72" y="29"/>
                  </a:lnTo>
                  <a:lnTo>
                    <a:pt x="66" y="15"/>
                  </a:lnTo>
                  <a:lnTo>
                    <a:pt x="6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54" name="Freeform 105"/>
            <p:cNvSpPr>
              <a:spLocks/>
            </p:cNvSpPr>
            <p:nvPr/>
          </p:nvSpPr>
          <p:spPr bwMode="auto">
            <a:xfrm>
              <a:off x="345" y="2844"/>
              <a:ext cx="36" cy="14"/>
            </a:xfrm>
            <a:custGeom>
              <a:avLst/>
              <a:gdLst>
                <a:gd name="T0" fmla="*/ 0 w 187"/>
                <a:gd name="T1" fmla="*/ 0 h 75"/>
                <a:gd name="T2" fmla="*/ 2 w 187"/>
                <a:gd name="T3" fmla="*/ 2 h 75"/>
                <a:gd name="T4" fmla="*/ 3 w 187"/>
                <a:gd name="T5" fmla="*/ 5 h 75"/>
                <a:gd name="T6" fmla="*/ 5 w 187"/>
                <a:gd name="T7" fmla="*/ 7 h 75"/>
                <a:gd name="T8" fmla="*/ 8 w 187"/>
                <a:gd name="T9" fmla="*/ 9 h 75"/>
                <a:gd name="T10" fmla="*/ 10 w 187"/>
                <a:gd name="T11" fmla="*/ 10 h 75"/>
                <a:gd name="T12" fmla="*/ 13 w 187"/>
                <a:gd name="T13" fmla="*/ 12 h 75"/>
                <a:gd name="T14" fmla="*/ 16 w 187"/>
                <a:gd name="T15" fmla="*/ 13 h 75"/>
                <a:gd name="T16" fmla="*/ 18 w 187"/>
                <a:gd name="T17" fmla="*/ 14 h 75"/>
                <a:gd name="T18" fmla="*/ 21 w 187"/>
                <a:gd name="T19" fmla="*/ 14 h 75"/>
                <a:gd name="T20" fmla="*/ 24 w 187"/>
                <a:gd name="T21" fmla="*/ 14 h 75"/>
                <a:gd name="T22" fmla="*/ 28 w 187"/>
                <a:gd name="T23" fmla="*/ 14 h 75"/>
                <a:gd name="T24" fmla="*/ 30 w 187"/>
                <a:gd name="T25" fmla="*/ 13 h 75"/>
                <a:gd name="T26" fmla="*/ 33 w 187"/>
                <a:gd name="T27" fmla="*/ 12 h 75"/>
                <a:gd name="T28" fmla="*/ 36 w 187"/>
                <a:gd name="T29" fmla="*/ 11 h 7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7" h="75">
                  <a:moveTo>
                    <a:pt x="0" y="0"/>
                  </a:moveTo>
                  <a:lnTo>
                    <a:pt x="8" y="13"/>
                  </a:lnTo>
                  <a:lnTo>
                    <a:pt x="17" y="26"/>
                  </a:lnTo>
                  <a:lnTo>
                    <a:pt x="28" y="37"/>
                  </a:lnTo>
                  <a:lnTo>
                    <a:pt x="39" y="47"/>
                  </a:lnTo>
                  <a:lnTo>
                    <a:pt x="53" y="56"/>
                  </a:lnTo>
                  <a:lnTo>
                    <a:pt x="66" y="63"/>
                  </a:lnTo>
                  <a:lnTo>
                    <a:pt x="81" y="68"/>
                  </a:lnTo>
                  <a:lnTo>
                    <a:pt x="96" y="73"/>
                  </a:lnTo>
                  <a:lnTo>
                    <a:pt x="111" y="75"/>
                  </a:lnTo>
                  <a:lnTo>
                    <a:pt x="127" y="75"/>
                  </a:lnTo>
                  <a:lnTo>
                    <a:pt x="143" y="74"/>
                  </a:lnTo>
                  <a:lnTo>
                    <a:pt x="157" y="71"/>
                  </a:lnTo>
                  <a:lnTo>
                    <a:pt x="173" y="66"/>
                  </a:lnTo>
                  <a:lnTo>
                    <a:pt x="187" y="6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55" name="Freeform 106"/>
            <p:cNvSpPr>
              <a:spLocks/>
            </p:cNvSpPr>
            <p:nvPr/>
          </p:nvSpPr>
          <p:spPr bwMode="auto">
            <a:xfrm>
              <a:off x="785" y="2216"/>
              <a:ext cx="15" cy="38"/>
            </a:xfrm>
            <a:custGeom>
              <a:avLst/>
              <a:gdLst>
                <a:gd name="T0" fmla="*/ 0 w 75"/>
                <a:gd name="T1" fmla="*/ 38 h 187"/>
                <a:gd name="T2" fmla="*/ 3 w 75"/>
                <a:gd name="T3" fmla="*/ 37 h 187"/>
                <a:gd name="T4" fmla="*/ 5 w 75"/>
                <a:gd name="T5" fmla="*/ 35 h 187"/>
                <a:gd name="T6" fmla="*/ 7 w 75"/>
                <a:gd name="T7" fmla="*/ 32 h 187"/>
                <a:gd name="T8" fmla="*/ 9 w 75"/>
                <a:gd name="T9" fmla="*/ 30 h 187"/>
                <a:gd name="T10" fmla="*/ 11 w 75"/>
                <a:gd name="T11" fmla="*/ 27 h 187"/>
                <a:gd name="T12" fmla="*/ 13 w 75"/>
                <a:gd name="T13" fmla="*/ 25 h 187"/>
                <a:gd name="T14" fmla="*/ 14 w 75"/>
                <a:gd name="T15" fmla="*/ 22 h 187"/>
                <a:gd name="T16" fmla="*/ 15 w 75"/>
                <a:gd name="T17" fmla="*/ 18 h 187"/>
                <a:gd name="T18" fmla="*/ 15 w 75"/>
                <a:gd name="T19" fmla="*/ 15 h 187"/>
                <a:gd name="T20" fmla="*/ 15 w 75"/>
                <a:gd name="T21" fmla="*/ 12 h 187"/>
                <a:gd name="T22" fmla="*/ 15 w 75"/>
                <a:gd name="T23" fmla="*/ 9 h 187"/>
                <a:gd name="T24" fmla="*/ 14 w 75"/>
                <a:gd name="T25" fmla="*/ 6 h 187"/>
                <a:gd name="T26" fmla="*/ 13 w 75"/>
                <a:gd name="T27" fmla="*/ 3 h 187"/>
                <a:gd name="T28" fmla="*/ 12 w 75"/>
                <a:gd name="T29" fmla="*/ 0 h 1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5" h="187">
                  <a:moveTo>
                    <a:pt x="0" y="187"/>
                  </a:moveTo>
                  <a:lnTo>
                    <a:pt x="13" y="180"/>
                  </a:lnTo>
                  <a:lnTo>
                    <a:pt x="25" y="171"/>
                  </a:lnTo>
                  <a:lnTo>
                    <a:pt x="37" y="159"/>
                  </a:lnTo>
                  <a:lnTo>
                    <a:pt x="47" y="148"/>
                  </a:lnTo>
                  <a:lnTo>
                    <a:pt x="56" y="135"/>
                  </a:lnTo>
                  <a:lnTo>
                    <a:pt x="63" y="121"/>
                  </a:lnTo>
                  <a:lnTo>
                    <a:pt x="68" y="107"/>
                  </a:lnTo>
                  <a:lnTo>
                    <a:pt x="73" y="91"/>
                  </a:lnTo>
                  <a:lnTo>
                    <a:pt x="75" y="76"/>
                  </a:lnTo>
                  <a:lnTo>
                    <a:pt x="75" y="60"/>
                  </a:lnTo>
                  <a:lnTo>
                    <a:pt x="74" y="45"/>
                  </a:lnTo>
                  <a:lnTo>
                    <a:pt x="72" y="29"/>
                  </a:lnTo>
                  <a:lnTo>
                    <a:pt x="66" y="14"/>
                  </a:lnTo>
                  <a:lnTo>
                    <a:pt x="6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56" name="Freeform 107"/>
            <p:cNvSpPr>
              <a:spLocks/>
            </p:cNvSpPr>
            <p:nvPr/>
          </p:nvSpPr>
          <p:spPr bwMode="auto">
            <a:xfrm>
              <a:off x="744" y="2079"/>
              <a:ext cx="14" cy="38"/>
            </a:xfrm>
            <a:custGeom>
              <a:avLst/>
              <a:gdLst>
                <a:gd name="T0" fmla="*/ 14 w 75"/>
                <a:gd name="T1" fmla="*/ 0 h 186"/>
                <a:gd name="T2" fmla="*/ 11 w 75"/>
                <a:gd name="T3" fmla="*/ 2 h 186"/>
                <a:gd name="T4" fmla="*/ 9 w 75"/>
                <a:gd name="T5" fmla="*/ 3 h 186"/>
                <a:gd name="T6" fmla="*/ 7 w 75"/>
                <a:gd name="T7" fmla="*/ 6 h 186"/>
                <a:gd name="T8" fmla="*/ 5 w 75"/>
                <a:gd name="T9" fmla="*/ 8 h 186"/>
                <a:gd name="T10" fmla="*/ 4 w 75"/>
                <a:gd name="T11" fmla="*/ 11 h 186"/>
                <a:gd name="T12" fmla="*/ 2 w 75"/>
                <a:gd name="T13" fmla="*/ 13 h 186"/>
                <a:gd name="T14" fmla="*/ 1 w 75"/>
                <a:gd name="T15" fmla="*/ 17 h 186"/>
                <a:gd name="T16" fmla="*/ 1 w 75"/>
                <a:gd name="T17" fmla="*/ 19 h 186"/>
                <a:gd name="T18" fmla="*/ 0 w 75"/>
                <a:gd name="T19" fmla="*/ 23 h 186"/>
                <a:gd name="T20" fmla="*/ 0 w 75"/>
                <a:gd name="T21" fmla="*/ 26 h 186"/>
                <a:gd name="T22" fmla="*/ 0 w 75"/>
                <a:gd name="T23" fmla="*/ 29 h 186"/>
                <a:gd name="T24" fmla="*/ 1 w 75"/>
                <a:gd name="T25" fmla="*/ 32 h 186"/>
                <a:gd name="T26" fmla="*/ 2 w 75"/>
                <a:gd name="T27" fmla="*/ 35 h 186"/>
                <a:gd name="T28" fmla="*/ 3 w 75"/>
                <a:gd name="T29" fmla="*/ 38 h 18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5" h="186">
                  <a:moveTo>
                    <a:pt x="75" y="0"/>
                  </a:moveTo>
                  <a:lnTo>
                    <a:pt x="61" y="8"/>
                  </a:lnTo>
                  <a:lnTo>
                    <a:pt x="49" y="17"/>
                  </a:lnTo>
                  <a:lnTo>
                    <a:pt x="38" y="27"/>
                  </a:lnTo>
                  <a:lnTo>
                    <a:pt x="28" y="39"/>
                  </a:lnTo>
                  <a:lnTo>
                    <a:pt x="19" y="53"/>
                  </a:lnTo>
                  <a:lnTo>
                    <a:pt x="12" y="66"/>
                  </a:lnTo>
                  <a:lnTo>
                    <a:pt x="6" y="81"/>
                  </a:lnTo>
                  <a:lnTo>
                    <a:pt x="3" y="95"/>
                  </a:lnTo>
                  <a:lnTo>
                    <a:pt x="1" y="111"/>
                  </a:lnTo>
                  <a:lnTo>
                    <a:pt x="0" y="127"/>
                  </a:lnTo>
                  <a:lnTo>
                    <a:pt x="1" y="143"/>
                  </a:lnTo>
                  <a:lnTo>
                    <a:pt x="4" y="157"/>
                  </a:lnTo>
                  <a:lnTo>
                    <a:pt x="9" y="173"/>
                  </a:lnTo>
                  <a:lnTo>
                    <a:pt x="15" y="18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57" name="Freeform 108"/>
            <p:cNvSpPr>
              <a:spLocks/>
            </p:cNvSpPr>
            <p:nvPr/>
          </p:nvSpPr>
          <p:spPr bwMode="auto">
            <a:xfrm>
              <a:off x="858" y="2024"/>
              <a:ext cx="38" cy="16"/>
            </a:xfrm>
            <a:custGeom>
              <a:avLst/>
              <a:gdLst>
                <a:gd name="T0" fmla="*/ 38 w 188"/>
                <a:gd name="T1" fmla="*/ 16 h 76"/>
                <a:gd name="T2" fmla="*/ 36 w 188"/>
                <a:gd name="T3" fmla="*/ 13 h 76"/>
                <a:gd name="T4" fmla="*/ 34 w 188"/>
                <a:gd name="T5" fmla="*/ 11 h 76"/>
                <a:gd name="T6" fmla="*/ 32 w 188"/>
                <a:gd name="T7" fmla="*/ 8 h 76"/>
                <a:gd name="T8" fmla="*/ 30 w 188"/>
                <a:gd name="T9" fmla="*/ 6 h 76"/>
                <a:gd name="T10" fmla="*/ 27 w 188"/>
                <a:gd name="T11" fmla="*/ 4 h 76"/>
                <a:gd name="T12" fmla="*/ 24 w 188"/>
                <a:gd name="T13" fmla="*/ 3 h 76"/>
                <a:gd name="T14" fmla="*/ 22 w 188"/>
                <a:gd name="T15" fmla="*/ 1 h 76"/>
                <a:gd name="T16" fmla="*/ 18 w 188"/>
                <a:gd name="T17" fmla="*/ 1 h 76"/>
                <a:gd name="T18" fmla="*/ 15 w 188"/>
                <a:gd name="T19" fmla="*/ 0 h 76"/>
                <a:gd name="T20" fmla="*/ 12 w 188"/>
                <a:gd name="T21" fmla="*/ 0 h 76"/>
                <a:gd name="T22" fmla="*/ 9 w 188"/>
                <a:gd name="T23" fmla="*/ 0 h 76"/>
                <a:gd name="T24" fmla="*/ 6 w 188"/>
                <a:gd name="T25" fmla="*/ 1 h 76"/>
                <a:gd name="T26" fmla="*/ 3 w 188"/>
                <a:gd name="T27" fmla="*/ 2 h 76"/>
                <a:gd name="T28" fmla="*/ 0 w 188"/>
                <a:gd name="T29" fmla="*/ 3 h 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8" h="76">
                  <a:moveTo>
                    <a:pt x="188" y="76"/>
                  </a:moveTo>
                  <a:lnTo>
                    <a:pt x="180" y="62"/>
                  </a:lnTo>
                  <a:lnTo>
                    <a:pt x="170" y="50"/>
                  </a:lnTo>
                  <a:lnTo>
                    <a:pt x="160" y="38"/>
                  </a:lnTo>
                  <a:lnTo>
                    <a:pt x="147" y="28"/>
                  </a:lnTo>
                  <a:lnTo>
                    <a:pt x="135" y="19"/>
                  </a:lnTo>
                  <a:lnTo>
                    <a:pt x="120" y="13"/>
                  </a:lnTo>
                  <a:lnTo>
                    <a:pt x="107" y="7"/>
                  </a:lnTo>
                  <a:lnTo>
                    <a:pt x="91" y="3"/>
                  </a:lnTo>
                  <a:lnTo>
                    <a:pt x="75" y="0"/>
                  </a:lnTo>
                  <a:lnTo>
                    <a:pt x="61" y="0"/>
                  </a:lnTo>
                  <a:lnTo>
                    <a:pt x="45" y="1"/>
                  </a:lnTo>
                  <a:lnTo>
                    <a:pt x="29" y="5"/>
                  </a:lnTo>
                  <a:lnTo>
                    <a:pt x="15" y="9"/>
                  </a:lnTo>
                  <a:lnTo>
                    <a:pt x="0" y="1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58" name="Freeform 109"/>
            <p:cNvSpPr>
              <a:spLocks/>
            </p:cNvSpPr>
            <p:nvPr/>
          </p:nvSpPr>
          <p:spPr bwMode="auto">
            <a:xfrm>
              <a:off x="1095" y="2452"/>
              <a:ext cx="14" cy="38"/>
            </a:xfrm>
            <a:custGeom>
              <a:avLst/>
              <a:gdLst>
                <a:gd name="T0" fmla="*/ 0 w 75"/>
                <a:gd name="T1" fmla="*/ 38 h 188"/>
                <a:gd name="T2" fmla="*/ 3 w 75"/>
                <a:gd name="T3" fmla="*/ 36 h 188"/>
                <a:gd name="T4" fmla="*/ 5 w 75"/>
                <a:gd name="T5" fmla="*/ 34 h 188"/>
                <a:gd name="T6" fmla="*/ 7 w 75"/>
                <a:gd name="T7" fmla="*/ 32 h 188"/>
                <a:gd name="T8" fmla="*/ 9 w 75"/>
                <a:gd name="T9" fmla="*/ 30 h 188"/>
                <a:gd name="T10" fmla="*/ 10 w 75"/>
                <a:gd name="T11" fmla="*/ 27 h 188"/>
                <a:gd name="T12" fmla="*/ 12 w 75"/>
                <a:gd name="T13" fmla="*/ 24 h 188"/>
                <a:gd name="T14" fmla="*/ 13 w 75"/>
                <a:gd name="T15" fmla="*/ 21 h 188"/>
                <a:gd name="T16" fmla="*/ 14 w 75"/>
                <a:gd name="T17" fmla="*/ 18 h 188"/>
                <a:gd name="T18" fmla="*/ 14 w 75"/>
                <a:gd name="T19" fmla="*/ 15 h 188"/>
                <a:gd name="T20" fmla="*/ 14 w 75"/>
                <a:gd name="T21" fmla="*/ 12 h 188"/>
                <a:gd name="T22" fmla="*/ 14 w 75"/>
                <a:gd name="T23" fmla="*/ 9 h 188"/>
                <a:gd name="T24" fmla="*/ 13 w 75"/>
                <a:gd name="T25" fmla="*/ 6 h 188"/>
                <a:gd name="T26" fmla="*/ 12 w 75"/>
                <a:gd name="T27" fmla="*/ 3 h 188"/>
                <a:gd name="T28" fmla="*/ 11 w 75"/>
                <a:gd name="T29" fmla="*/ 0 h 1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5" h="188">
                  <a:moveTo>
                    <a:pt x="0" y="188"/>
                  </a:moveTo>
                  <a:lnTo>
                    <a:pt x="14" y="180"/>
                  </a:lnTo>
                  <a:lnTo>
                    <a:pt x="26" y="170"/>
                  </a:lnTo>
                  <a:lnTo>
                    <a:pt x="37" y="159"/>
                  </a:lnTo>
                  <a:lnTo>
                    <a:pt x="47" y="147"/>
                  </a:lnTo>
                  <a:lnTo>
                    <a:pt x="56" y="135"/>
                  </a:lnTo>
                  <a:lnTo>
                    <a:pt x="63" y="120"/>
                  </a:lnTo>
                  <a:lnTo>
                    <a:pt x="69" y="106"/>
                  </a:lnTo>
                  <a:lnTo>
                    <a:pt x="73" y="91"/>
                  </a:lnTo>
                  <a:lnTo>
                    <a:pt x="75" y="75"/>
                  </a:lnTo>
                  <a:lnTo>
                    <a:pt x="75" y="59"/>
                  </a:lnTo>
                  <a:lnTo>
                    <a:pt x="74" y="45"/>
                  </a:lnTo>
                  <a:lnTo>
                    <a:pt x="71" y="29"/>
                  </a:lnTo>
                  <a:lnTo>
                    <a:pt x="66" y="15"/>
                  </a:lnTo>
                  <a:lnTo>
                    <a:pt x="6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59" name="Freeform 110"/>
            <p:cNvSpPr>
              <a:spLocks/>
            </p:cNvSpPr>
            <p:nvPr/>
          </p:nvSpPr>
          <p:spPr bwMode="auto">
            <a:xfrm>
              <a:off x="957" y="2528"/>
              <a:ext cx="38" cy="15"/>
            </a:xfrm>
            <a:custGeom>
              <a:avLst/>
              <a:gdLst>
                <a:gd name="T0" fmla="*/ 0 w 187"/>
                <a:gd name="T1" fmla="*/ 0 h 75"/>
                <a:gd name="T2" fmla="*/ 2 w 187"/>
                <a:gd name="T3" fmla="*/ 3 h 75"/>
                <a:gd name="T4" fmla="*/ 3 w 187"/>
                <a:gd name="T5" fmla="*/ 5 h 75"/>
                <a:gd name="T6" fmla="*/ 5 w 187"/>
                <a:gd name="T7" fmla="*/ 7 h 75"/>
                <a:gd name="T8" fmla="*/ 8 w 187"/>
                <a:gd name="T9" fmla="*/ 9 h 75"/>
                <a:gd name="T10" fmla="*/ 11 w 187"/>
                <a:gd name="T11" fmla="*/ 11 h 75"/>
                <a:gd name="T12" fmla="*/ 14 w 187"/>
                <a:gd name="T13" fmla="*/ 13 h 75"/>
                <a:gd name="T14" fmla="*/ 16 w 187"/>
                <a:gd name="T15" fmla="*/ 14 h 75"/>
                <a:gd name="T16" fmla="*/ 20 w 187"/>
                <a:gd name="T17" fmla="*/ 15 h 75"/>
                <a:gd name="T18" fmla="*/ 23 w 187"/>
                <a:gd name="T19" fmla="*/ 15 h 75"/>
                <a:gd name="T20" fmla="*/ 26 w 187"/>
                <a:gd name="T21" fmla="*/ 15 h 75"/>
                <a:gd name="T22" fmla="*/ 29 w 187"/>
                <a:gd name="T23" fmla="*/ 15 h 75"/>
                <a:gd name="T24" fmla="*/ 32 w 187"/>
                <a:gd name="T25" fmla="*/ 14 h 75"/>
                <a:gd name="T26" fmla="*/ 35 w 187"/>
                <a:gd name="T27" fmla="*/ 13 h 75"/>
                <a:gd name="T28" fmla="*/ 38 w 187"/>
                <a:gd name="T29" fmla="*/ 12 h 7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7" h="75">
                  <a:moveTo>
                    <a:pt x="0" y="0"/>
                  </a:moveTo>
                  <a:lnTo>
                    <a:pt x="8" y="13"/>
                  </a:lnTo>
                  <a:lnTo>
                    <a:pt x="17" y="26"/>
                  </a:lnTo>
                  <a:lnTo>
                    <a:pt x="27" y="37"/>
                  </a:lnTo>
                  <a:lnTo>
                    <a:pt x="40" y="47"/>
                  </a:lnTo>
                  <a:lnTo>
                    <a:pt x="53" y="56"/>
                  </a:lnTo>
                  <a:lnTo>
                    <a:pt x="67" y="63"/>
                  </a:lnTo>
                  <a:lnTo>
                    <a:pt x="81" y="68"/>
                  </a:lnTo>
                  <a:lnTo>
                    <a:pt x="96" y="73"/>
                  </a:lnTo>
                  <a:lnTo>
                    <a:pt x="112" y="75"/>
                  </a:lnTo>
                  <a:lnTo>
                    <a:pt x="127" y="75"/>
                  </a:lnTo>
                  <a:lnTo>
                    <a:pt x="143" y="74"/>
                  </a:lnTo>
                  <a:lnTo>
                    <a:pt x="158" y="71"/>
                  </a:lnTo>
                  <a:lnTo>
                    <a:pt x="172" y="66"/>
                  </a:lnTo>
                  <a:lnTo>
                    <a:pt x="187" y="6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60" name="Freeform 111"/>
            <p:cNvSpPr>
              <a:spLocks/>
            </p:cNvSpPr>
            <p:nvPr/>
          </p:nvSpPr>
          <p:spPr bwMode="auto">
            <a:xfrm>
              <a:off x="868" y="2414"/>
              <a:ext cx="38" cy="14"/>
            </a:xfrm>
            <a:custGeom>
              <a:avLst/>
              <a:gdLst>
                <a:gd name="T0" fmla="*/ 38 w 188"/>
                <a:gd name="T1" fmla="*/ 14 h 75"/>
                <a:gd name="T2" fmla="*/ 36 w 188"/>
                <a:gd name="T3" fmla="*/ 12 h 75"/>
                <a:gd name="T4" fmla="*/ 34 w 188"/>
                <a:gd name="T5" fmla="*/ 9 h 75"/>
                <a:gd name="T6" fmla="*/ 32 w 188"/>
                <a:gd name="T7" fmla="*/ 7 h 75"/>
                <a:gd name="T8" fmla="*/ 30 w 188"/>
                <a:gd name="T9" fmla="*/ 5 h 75"/>
                <a:gd name="T10" fmla="*/ 27 w 188"/>
                <a:gd name="T11" fmla="*/ 4 h 75"/>
                <a:gd name="T12" fmla="*/ 24 w 188"/>
                <a:gd name="T13" fmla="*/ 2 h 75"/>
                <a:gd name="T14" fmla="*/ 22 w 188"/>
                <a:gd name="T15" fmla="*/ 1 h 75"/>
                <a:gd name="T16" fmla="*/ 18 w 188"/>
                <a:gd name="T17" fmla="*/ 0 h 75"/>
                <a:gd name="T18" fmla="*/ 15 w 188"/>
                <a:gd name="T19" fmla="*/ 0 h 75"/>
                <a:gd name="T20" fmla="*/ 12 w 188"/>
                <a:gd name="T21" fmla="*/ 0 h 75"/>
                <a:gd name="T22" fmla="*/ 9 w 188"/>
                <a:gd name="T23" fmla="*/ 0 h 75"/>
                <a:gd name="T24" fmla="*/ 6 w 188"/>
                <a:gd name="T25" fmla="*/ 1 h 75"/>
                <a:gd name="T26" fmla="*/ 3 w 188"/>
                <a:gd name="T27" fmla="*/ 2 h 75"/>
                <a:gd name="T28" fmla="*/ 0 w 188"/>
                <a:gd name="T29" fmla="*/ 3 h 7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8" h="75">
                  <a:moveTo>
                    <a:pt x="188" y="75"/>
                  </a:moveTo>
                  <a:lnTo>
                    <a:pt x="180" y="62"/>
                  </a:lnTo>
                  <a:lnTo>
                    <a:pt x="170" y="50"/>
                  </a:lnTo>
                  <a:lnTo>
                    <a:pt x="159" y="38"/>
                  </a:lnTo>
                  <a:lnTo>
                    <a:pt x="147" y="28"/>
                  </a:lnTo>
                  <a:lnTo>
                    <a:pt x="135" y="19"/>
                  </a:lnTo>
                  <a:lnTo>
                    <a:pt x="121" y="13"/>
                  </a:lnTo>
                  <a:lnTo>
                    <a:pt x="107" y="7"/>
                  </a:lnTo>
                  <a:lnTo>
                    <a:pt x="91" y="2"/>
                  </a:lnTo>
                  <a:lnTo>
                    <a:pt x="75" y="0"/>
                  </a:lnTo>
                  <a:lnTo>
                    <a:pt x="61" y="0"/>
                  </a:lnTo>
                  <a:lnTo>
                    <a:pt x="45" y="1"/>
                  </a:lnTo>
                  <a:lnTo>
                    <a:pt x="29" y="5"/>
                  </a:lnTo>
                  <a:lnTo>
                    <a:pt x="15" y="9"/>
                  </a:lnTo>
                  <a:lnTo>
                    <a:pt x="0" y="1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61" name="Line 120"/>
            <p:cNvSpPr>
              <a:spLocks noChangeShapeType="1"/>
            </p:cNvSpPr>
            <p:nvPr/>
          </p:nvSpPr>
          <p:spPr bwMode="auto">
            <a:xfrm flipV="1">
              <a:off x="130" y="2381"/>
              <a:ext cx="41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62" name="Line 121"/>
            <p:cNvSpPr>
              <a:spLocks noChangeShapeType="1"/>
            </p:cNvSpPr>
            <p:nvPr/>
          </p:nvSpPr>
          <p:spPr bwMode="auto">
            <a:xfrm flipV="1">
              <a:off x="161" y="2361"/>
              <a:ext cx="124" cy="1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63" name="Line 122"/>
            <p:cNvSpPr>
              <a:spLocks noChangeShapeType="1"/>
            </p:cNvSpPr>
            <p:nvPr/>
          </p:nvSpPr>
          <p:spPr bwMode="auto">
            <a:xfrm flipV="1">
              <a:off x="192" y="2423"/>
              <a:ext cx="126" cy="1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64" name="Line 123"/>
            <p:cNvSpPr>
              <a:spLocks noChangeShapeType="1"/>
            </p:cNvSpPr>
            <p:nvPr/>
          </p:nvSpPr>
          <p:spPr bwMode="auto">
            <a:xfrm flipV="1">
              <a:off x="225" y="2469"/>
              <a:ext cx="141" cy="1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65" name="Line 124"/>
            <p:cNvSpPr>
              <a:spLocks noChangeShapeType="1"/>
            </p:cNvSpPr>
            <p:nvPr/>
          </p:nvSpPr>
          <p:spPr bwMode="auto">
            <a:xfrm flipV="1">
              <a:off x="257" y="2577"/>
              <a:ext cx="95" cy="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66" name="Line 125"/>
            <p:cNvSpPr>
              <a:spLocks noChangeShapeType="1"/>
            </p:cNvSpPr>
            <p:nvPr/>
          </p:nvSpPr>
          <p:spPr bwMode="auto">
            <a:xfrm flipV="1">
              <a:off x="769" y="2035"/>
              <a:ext cx="125" cy="1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67" name="Line 126"/>
            <p:cNvSpPr>
              <a:spLocks noChangeShapeType="1"/>
            </p:cNvSpPr>
            <p:nvPr/>
          </p:nvSpPr>
          <p:spPr bwMode="auto">
            <a:xfrm flipV="1">
              <a:off x="352" y="2395"/>
              <a:ext cx="183" cy="1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68" name="Line 127"/>
            <p:cNvSpPr>
              <a:spLocks noChangeShapeType="1"/>
            </p:cNvSpPr>
            <p:nvPr/>
          </p:nvSpPr>
          <p:spPr bwMode="auto">
            <a:xfrm flipV="1">
              <a:off x="288" y="2474"/>
              <a:ext cx="261" cy="2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69" name="Line 128"/>
            <p:cNvSpPr>
              <a:spLocks noChangeShapeType="1"/>
            </p:cNvSpPr>
            <p:nvPr/>
          </p:nvSpPr>
          <p:spPr bwMode="auto">
            <a:xfrm flipV="1">
              <a:off x="800" y="2097"/>
              <a:ext cx="126" cy="1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70" name="Line 129"/>
            <p:cNvSpPr>
              <a:spLocks noChangeShapeType="1"/>
            </p:cNvSpPr>
            <p:nvPr/>
          </p:nvSpPr>
          <p:spPr bwMode="auto">
            <a:xfrm flipV="1">
              <a:off x="549" y="2466"/>
              <a:ext cx="9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71" name="Line 130"/>
            <p:cNvSpPr>
              <a:spLocks noChangeShapeType="1"/>
            </p:cNvSpPr>
            <p:nvPr/>
          </p:nvSpPr>
          <p:spPr bwMode="auto">
            <a:xfrm flipV="1">
              <a:off x="615" y="2271"/>
              <a:ext cx="137" cy="1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72" name="Line 131"/>
            <p:cNvSpPr>
              <a:spLocks noChangeShapeType="1"/>
            </p:cNvSpPr>
            <p:nvPr/>
          </p:nvSpPr>
          <p:spPr bwMode="auto">
            <a:xfrm flipV="1">
              <a:off x="321" y="2673"/>
              <a:ext cx="124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73" name="Line 132"/>
            <p:cNvSpPr>
              <a:spLocks noChangeShapeType="1"/>
            </p:cNvSpPr>
            <p:nvPr/>
          </p:nvSpPr>
          <p:spPr bwMode="auto">
            <a:xfrm flipV="1">
              <a:off x="747" y="2160"/>
              <a:ext cx="210" cy="2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74" name="Line 133"/>
            <p:cNvSpPr>
              <a:spLocks noChangeShapeType="1"/>
            </p:cNvSpPr>
            <p:nvPr/>
          </p:nvSpPr>
          <p:spPr bwMode="auto">
            <a:xfrm flipV="1">
              <a:off x="525" y="2532"/>
              <a:ext cx="61" cy="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75" name="Line 134"/>
            <p:cNvSpPr>
              <a:spLocks noChangeShapeType="1"/>
            </p:cNvSpPr>
            <p:nvPr/>
          </p:nvSpPr>
          <p:spPr bwMode="auto">
            <a:xfrm flipV="1">
              <a:off x="673" y="2371"/>
              <a:ext cx="74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76" name="Line 135"/>
            <p:cNvSpPr>
              <a:spLocks noChangeShapeType="1"/>
            </p:cNvSpPr>
            <p:nvPr/>
          </p:nvSpPr>
          <p:spPr bwMode="auto">
            <a:xfrm flipV="1">
              <a:off x="357" y="2735"/>
              <a:ext cx="120" cy="1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77" name="Line 136"/>
            <p:cNvSpPr>
              <a:spLocks noChangeShapeType="1"/>
            </p:cNvSpPr>
            <p:nvPr/>
          </p:nvSpPr>
          <p:spPr bwMode="auto">
            <a:xfrm flipV="1">
              <a:off x="944" y="2223"/>
              <a:ext cx="46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78" name="Line 137"/>
            <p:cNvSpPr>
              <a:spLocks noChangeShapeType="1"/>
            </p:cNvSpPr>
            <p:nvPr/>
          </p:nvSpPr>
          <p:spPr bwMode="auto">
            <a:xfrm flipV="1">
              <a:off x="720" y="2268"/>
              <a:ext cx="224" cy="2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79" name="Line 138"/>
            <p:cNvSpPr>
              <a:spLocks noChangeShapeType="1"/>
            </p:cNvSpPr>
            <p:nvPr/>
          </p:nvSpPr>
          <p:spPr bwMode="auto">
            <a:xfrm flipV="1">
              <a:off x="891" y="2285"/>
              <a:ext cx="131" cy="1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80" name="Line 139"/>
            <p:cNvSpPr>
              <a:spLocks noChangeShapeType="1"/>
            </p:cNvSpPr>
            <p:nvPr/>
          </p:nvSpPr>
          <p:spPr bwMode="auto">
            <a:xfrm flipV="1">
              <a:off x="929" y="2347"/>
              <a:ext cx="124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81" name="Line 140"/>
            <p:cNvSpPr>
              <a:spLocks noChangeShapeType="1"/>
            </p:cNvSpPr>
            <p:nvPr/>
          </p:nvSpPr>
          <p:spPr bwMode="auto">
            <a:xfrm flipV="1">
              <a:off x="961" y="2409"/>
              <a:ext cx="124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51774" name="Group 222"/>
          <p:cNvGrpSpPr>
            <a:grpSpLocks/>
          </p:cNvGrpSpPr>
          <p:nvPr/>
        </p:nvGrpSpPr>
        <p:grpSpPr bwMode="auto">
          <a:xfrm>
            <a:off x="2565400" y="2508250"/>
            <a:ext cx="3502025" cy="1450975"/>
            <a:chOff x="162" y="1763"/>
            <a:chExt cx="2206" cy="914"/>
          </a:xfrm>
        </p:grpSpPr>
        <p:sp>
          <p:nvSpPr>
            <p:cNvPr id="55321" name="Line 74"/>
            <p:cNvSpPr>
              <a:spLocks noChangeShapeType="1"/>
            </p:cNvSpPr>
            <p:nvPr/>
          </p:nvSpPr>
          <p:spPr bwMode="auto">
            <a:xfrm flipV="1">
              <a:off x="1716" y="1831"/>
              <a:ext cx="221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22" name="Line 75"/>
            <p:cNvSpPr>
              <a:spLocks noChangeShapeType="1"/>
            </p:cNvSpPr>
            <p:nvPr/>
          </p:nvSpPr>
          <p:spPr bwMode="auto">
            <a:xfrm flipV="1">
              <a:off x="1965" y="1822"/>
              <a:ext cx="21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23" name="Line 76"/>
            <p:cNvSpPr>
              <a:spLocks noChangeShapeType="1"/>
            </p:cNvSpPr>
            <p:nvPr/>
          </p:nvSpPr>
          <p:spPr bwMode="auto">
            <a:xfrm flipV="1">
              <a:off x="2014" y="1784"/>
              <a:ext cx="22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24" name="Line 81"/>
            <p:cNvSpPr>
              <a:spLocks noChangeShapeType="1"/>
            </p:cNvSpPr>
            <p:nvPr/>
          </p:nvSpPr>
          <p:spPr bwMode="auto">
            <a:xfrm flipH="1">
              <a:off x="1156" y="2058"/>
              <a:ext cx="189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25" name="Line 82"/>
            <p:cNvSpPr>
              <a:spLocks noChangeShapeType="1"/>
            </p:cNvSpPr>
            <p:nvPr/>
          </p:nvSpPr>
          <p:spPr bwMode="auto">
            <a:xfrm flipH="1">
              <a:off x="1111" y="2171"/>
              <a:ext cx="2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26" name="Line 83"/>
            <p:cNvSpPr>
              <a:spLocks noChangeShapeType="1"/>
            </p:cNvSpPr>
            <p:nvPr/>
          </p:nvSpPr>
          <p:spPr bwMode="auto">
            <a:xfrm flipH="1">
              <a:off x="789" y="2193"/>
              <a:ext cx="298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27" name="Line 84"/>
            <p:cNvSpPr>
              <a:spLocks noChangeShapeType="1"/>
            </p:cNvSpPr>
            <p:nvPr/>
          </p:nvSpPr>
          <p:spPr bwMode="auto">
            <a:xfrm flipH="1">
              <a:off x="744" y="2363"/>
              <a:ext cx="2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28" name="Line 85"/>
            <p:cNvSpPr>
              <a:spLocks noChangeShapeType="1"/>
            </p:cNvSpPr>
            <p:nvPr/>
          </p:nvSpPr>
          <p:spPr bwMode="auto">
            <a:xfrm flipH="1">
              <a:off x="421" y="2385"/>
              <a:ext cx="298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29" name="Line 86"/>
            <p:cNvSpPr>
              <a:spLocks noChangeShapeType="1"/>
            </p:cNvSpPr>
            <p:nvPr/>
          </p:nvSpPr>
          <p:spPr bwMode="auto">
            <a:xfrm flipH="1">
              <a:off x="377" y="2555"/>
              <a:ext cx="2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30" name="Line 87"/>
            <p:cNvSpPr>
              <a:spLocks noChangeShapeType="1"/>
            </p:cNvSpPr>
            <p:nvPr/>
          </p:nvSpPr>
          <p:spPr bwMode="auto">
            <a:xfrm flipH="1">
              <a:off x="162" y="2577"/>
              <a:ext cx="19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31" name="Line 141"/>
            <p:cNvSpPr>
              <a:spLocks noChangeShapeType="1"/>
            </p:cNvSpPr>
            <p:nvPr/>
          </p:nvSpPr>
          <p:spPr bwMode="auto">
            <a:xfrm flipV="1">
              <a:off x="1345" y="1865"/>
              <a:ext cx="371" cy="1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32" name="Line 142"/>
            <p:cNvSpPr>
              <a:spLocks noChangeShapeType="1"/>
            </p:cNvSpPr>
            <p:nvPr/>
          </p:nvSpPr>
          <p:spPr bwMode="auto">
            <a:xfrm flipV="1">
              <a:off x="2234" y="1763"/>
              <a:ext cx="134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51776" name="Group 224"/>
          <p:cNvGrpSpPr>
            <a:grpSpLocks/>
          </p:cNvGrpSpPr>
          <p:nvPr/>
        </p:nvGrpSpPr>
        <p:grpSpPr bwMode="auto">
          <a:xfrm>
            <a:off x="3416300" y="1822450"/>
            <a:ext cx="2749550" cy="2336800"/>
            <a:chOff x="3569" y="1148"/>
            <a:chExt cx="1732" cy="1472"/>
          </a:xfrm>
        </p:grpSpPr>
        <p:sp>
          <p:nvSpPr>
            <p:cNvPr id="55304" name="Line 144"/>
            <p:cNvSpPr>
              <a:spLocks noChangeShapeType="1"/>
            </p:cNvSpPr>
            <p:nvPr/>
          </p:nvSpPr>
          <p:spPr bwMode="auto">
            <a:xfrm>
              <a:off x="3569" y="1148"/>
              <a:ext cx="173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05" name="Line 145"/>
            <p:cNvSpPr>
              <a:spLocks noChangeShapeType="1"/>
            </p:cNvSpPr>
            <p:nvPr/>
          </p:nvSpPr>
          <p:spPr bwMode="auto">
            <a:xfrm>
              <a:off x="4110" y="1392"/>
              <a:ext cx="74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06" name="Line 146"/>
            <p:cNvSpPr>
              <a:spLocks noChangeShapeType="1"/>
            </p:cNvSpPr>
            <p:nvPr/>
          </p:nvSpPr>
          <p:spPr bwMode="auto">
            <a:xfrm>
              <a:off x="3883" y="1408"/>
              <a:ext cx="622" cy="12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07" name="Line 147"/>
            <p:cNvSpPr>
              <a:spLocks noChangeShapeType="1"/>
            </p:cNvSpPr>
            <p:nvPr/>
          </p:nvSpPr>
          <p:spPr bwMode="auto">
            <a:xfrm>
              <a:off x="4084" y="1433"/>
              <a:ext cx="569" cy="11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08" name="Line 148"/>
            <p:cNvSpPr>
              <a:spLocks noChangeShapeType="1"/>
            </p:cNvSpPr>
            <p:nvPr/>
          </p:nvSpPr>
          <p:spPr bwMode="auto">
            <a:xfrm>
              <a:off x="4883" y="1416"/>
              <a:ext cx="160" cy="10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09" name="Line 149"/>
            <p:cNvSpPr>
              <a:spLocks noChangeShapeType="1"/>
            </p:cNvSpPr>
            <p:nvPr/>
          </p:nvSpPr>
          <p:spPr bwMode="auto">
            <a:xfrm>
              <a:off x="5055" y="1425"/>
              <a:ext cx="154" cy="99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10" name="Line 150"/>
            <p:cNvSpPr>
              <a:spLocks noChangeShapeType="1"/>
            </p:cNvSpPr>
            <p:nvPr/>
          </p:nvSpPr>
          <p:spPr bwMode="auto">
            <a:xfrm>
              <a:off x="3569" y="1148"/>
              <a:ext cx="0" cy="2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11" name="Freeform 151"/>
            <p:cNvSpPr>
              <a:spLocks/>
            </p:cNvSpPr>
            <p:nvPr/>
          </p:nvSpPr>
          <p:spPr bwMode="auto">
            <a:xfrm>
              <a:off x="5245" y="1148"/>
              <a:ext cx="56" cy="244"/>
            </a:xfrm>
            <a:custGeom>
              <a:avLst/>
              <a:gdLst>
                <a:gd name="T0" fmla="*/ 56 w 275"/>
                <a:gd name="T1" fmla="*/ 0 h 1216"/>
                <a:gd name="T2" fmla="*/ 54 w 275"/>
                <a:gd name="T3" fmla="*/ 16 h 1216"/>
                <a:gd name="T4" fmla="*/ 53 w 275"/>
                <a:gd name="T5" fmla="*/ 24 h 1216"/>
                <a:gd name="T6" fmla="*/ 52 w 275"/>
                <a:gd name="T7" fmla="*/ 32 h 1216"/>
                <a:gd name="T8" fmla="*/ 51 w 275"/>
                <a:gd name="T9" fmla="*/ 40 h 1216"/>
                <a:gd name="T10" fmla="*/ 49 w 275"/>
                <a:gd name="T11" fmla="*/ 48 h 1216"/>
                <a:gd name="T12" fmla="*/ 47 w 275"/>
                <a:gd name="T13" fmla="*/ 56 h 1216"/>
                <a:gd name="T14" fmla="*/ 46 w 275"/>
                <a:gd name="T15" fmla="*/ 60 h 1216"/>
                <a:gd name="T16" fmla="*/ 45 w 275"/>
                <a:gd name="T17" fmla="*/ 64 h 1216"/>
                <a:gd name="T18" fmla="*/ 43 w 275"/>
                <a:gd name="T19" fmla="*/ 67 h 1216"/>
                <a:gd name="T20" fmla="*/ 42 w 275"/>
                <a:gd name="T21" fmla="*/ 71 h 1216"/>
                <a:gd name="T22" fmla="*/ 41 w 275"/>
                <a:gd name="T23" fmla="*/ 75 h 1216"/>
                <a:gd name="T24" fmla="*/ 39 w 275"/>
                <a:gd name="T25" fmla="*/ 79 h 1216"/>
                <a:gd name="T26" fmla="*/ 37 w 275"/>
                <a:gd name="T27" fmla="*/ 83 h 1216"/>
                <a:gd name="T28" fmla="*/ 35 w 275"/>
                <a:gd name="T29" fmla="*/ 86 h 1216"/>
                <a:gd name="T30" fmla="*/ 33 w 275"/>
                <a:gd name="T31" fmla="*/ 90 h 1216"/>
                <a:gd name="T32" fmla="*/ 31 w 275"/>
                <a:gd name="T33" fmla="*/ 93 h 1216"/>
                <a:gd name="T34" fmla="*/ 27 w 275"/>
                <a:gd name="T35" fmla="*/ 100 h 1216"/>
                <a:gd name="T36" fmla="*/ 22 w 275"/>
                <a:gd name="T37" fmla="*/ 107 h 1216"/>
                <a:gd name="T38" fmla="*/ 18 w 275"/>
                <a:gd name="T39" fmla="*/ 114 h 1216"/>
                <a:gd name="T40" fmla="*/ 13 w 275"/>
                <a:gd name="T41" fmla="*/ 121 h 1216"/>
                <a:gd name="T42" fmla="*/ 11 w 275"/>
                <a:gd name="T43" fmla="*/ 125 h 1216"/>
                <a:gd name="T44" fmla="*/ 9 w 275"/>
                <a:gd name="T45" fmla="*/ 128 h 1216"/>
                <a:gd name="T46" fmla="*/ 8 w 275"/>
                <a:gd name="T47" fmla="*/ 131 h 1216"/>
                <a:gd name="T48" fmla="*/ 6 w 275"/>
                <a:gd name="T49" fmla="*/ 135 h 1216"/>
                <a:gd name="T50" fmla="*/ 4 w 275"/>
                <a:gd name="T51" fmla="*/ 138 h 1216"/>
                <a:gd name="T52" fmla="*/ 3 w 275"/>
                <a:gd name="T53" fmla="*/ 142 h 1216"/>
                <a:gd name="T54" fmla="*/ 2 w 275"/>
                <a:gd name="T55" fmla="*/ 146 h 1216"/>
                <a:gd name="T56" fmla="*/ 1 w 275"/>
                <a:gd name="T57" fmla="*/ 149 h 1216"/>
                <a:gd name="T58" fmla="*/ 0 w 275"/>
                <a:gd name="T59" fmla="*/ 153 h 1216"/>
                <a:gd name="T60" fmla="*/ 0 w 275"/>
                <a:gd name="T61" fmla="*/ 157 h 1216"/>
                <a:gd name="T62" fmla="*/ 0 w 275"/>
                <a:gd name="T63" fmla="*/ 161 h 1216"/>
                <a:gd name="T64" fmla="*/ 0 w 275"/>
                <a:gd name="T65" fmla="*/ 164 h 1216"/>
                <a:gd name="T66" fmla="*/ 0 w 275"/>
                <a:gd name="T67" fmla="*/ 168 h 1216"/>
                <a:gd name="T68" fmla="*/ 0 w 275"/>
                <a:gd name="T69" fmla="*/ 172 h 1216"/>
                <a:gd name="T70" fmla="*/ 1 w 275"/>
                <a:gd name="T71" fmla="*/ 176 h 1216"/>
                <a:gd name="T72" fmla="*/ 2 w 275"/>
                <a:gd name="T73" fmla="*/ 180 h 1216"/>
                <a:gd name="T74" fmla="*/ 2 w 275"/>
                <a:gd name="T75" fmla="*/ 184 h 1216"/>
                <a:gd name="T76" fmla="*/ 3 w 275"/>
                <a:gd name="T77" fmla="*/ 187 h 1216"/>
                <a:gd name="T78" fmla="*/ 4 w 275"/>
                <a:gd name="T79" fmla="*/ 191 h 1216"/>
                <a:gd name="T80" fmla="*/ 6 w 275"/>
                <a:gd name="T81" fmla="*/ 195 h 1216"/>
                <a:gd name="T82" fmla="*/ 7 w 275"/>
                <a:gd name="T83" fmla="*/ 199 h 1216"/>
                <a:gd name="T84" fmla="*/ 8 w 275"/>
                <a:gd name="T85" fmla="*/ 203 h 1216"/>
                <a:gd name="T86" fmla="*/ 11 w 275"/>
                <a:gd name="T87" fmla="*/ 211 h 1216"/>
                <a:gd name="T88" fmla="*/ 15 w 275"/>
                <a:gd name="T89" fmla="*/ 220 h 1216"/>
                <a:gd name="T90" fmla="*/ 18 w 275"/>
                <a:gd name="T91" fmla="*/ 228 h 1216"/>
                <a:gd name="T92" fmla="*/ 26 w 275"/>
                <a:gd name="T93" fmla="*/ 244 h 121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75" h="1216">
                  <a:moveTo>
                    <a:pt x="275" y="0"/>
                  </a:moveTo>
                  <a:lnTo>
                    <a:pt x="266" y="81"/>
                  </a:lnTo>
                  <a:lnTo>
                    <a:pt x="261" y="121"/>
                  </a:lnTo>
                  <a:lnTo>
                    <a:pt x="255" y="161"/>
                  </a:lnTo>
                  <a:lnTo>
                    <a:pt x="248" y="200"/>
                  </a:lnTo>
                  <a:lnTo>
                    <a:pt x="240" y="240"/>
                  </a:lnTo>
                  <a:lnTo>
                    <a:pt x="230" y="279"/>
                  </a:lnTo>
                  <a:lnTo>
                    <a:pt x="226" y="298"/>
                  </a:lnTo>
                  <a:lnTo>
                    <a:pt x="219" y="317"/>
                  </a:lnTo>
                  <a:lnTo>
                    <a:pt x="213" y="336"/>
                  </a:lnTo>
                  <a:lnTo>
                    <a:pt x="207" y="355"/>
                  </a:lnTo>
                  <a:lnTo>
                    <a:pt x="199" y="374"/>
                  </a:lnTo>
                  <a:lnTo>
                    <a:pt x="191" y="392"/>
                  </a:lnTo>
                  <a:lnTo>
                    <a:pt x="183" y="412"/>
                  </a:lnTo>
                  <a:lnTo>
                    <a:pt x="174" y="430"/>
                  </a:lnTo>
                  <a:lnTo>
                    <a:pt x="164" y="447"/>
                  </a:lnTo>
                  <a:lnTo>
                    <a:pt x="154" y="464"/>
                  </a:lnTo>
                  <a:lnTo>
                    <a:pt x="132" y="500"/>
                  </a:lnTo>
                  <a:lnTo>
                    <a:pt x="110" y="535"/>
                  </a:lnTo>
                  <a:lnTo>
                    <a:pt x="88" y="569"/>
                  </a:lnTo>
                  <a:lnTo>
                    <a:pt x="65" y="604"/>
                  </a:lnTo>
                  <a:lnTo>
                    <a:pt x="55" y="621"/>
                  </a:lnTo>
                  <a:lnTo>
                    <a:pt x="46" y="639"/>
                  </a:lnTo>
                  <a:lnTo>
                    <a:pt x="37" y="655"/>
                  </a:lnTo>
                  <a:lnTo>
                    <a:pt x="28" y="673"/>
                  </a:lnTo>
                  <a:lnTo>
                    <a:pt x="21" y="690"/>
                  </a:lnTo>
                  <a:lnTo>
                    <a:pt x="15" y="708"/>
                  </a:lnTo>
                  <a:lnTo>
                    <a:pt x="10" y="726"/>
                  </a:lnTo>
                  <a:lnTo>
                    <a:pt x="6" y="744"/>
                  </a:lnTo>
                  <a:lnTo>
                    <a:pt x="2" y="763"/>
                  </a:lnTo>
                  <a:lnTo>
                    <a:pt x="1" y="781"/>
                  </a:lnTo>
                  <a:lnTo>
                    <a:pt x="0" y="800"/>
                  </a:lnTo>
                  <a:lnTo>
                    <a:pt x="0" y="818"/>
                  </a:lnTo>
                  <a:lnTo>
                    <a:pt x="0" y="837"/>
                  </a:lnTo>
                  <a:lnTo>
                    <a:pt x="2" y="856"/>
                  </a:lnTo>
                  <a:lnTo>
                    <a:pt x="4" y="876"/>
                  </a:lnTo>
                  <a:lnTo>
                    <a:pt x="8" y="896"/>
                  </a:lnTo>
                  <a:lnTo>
                    <a:pt x="12" y="915"/>
                  </a:lnTo>
                  <a:lnTo>
                    <a:pt x="17" y="934"/>
                  </a:lnTo>
                  <a:lnTo>
                    <a:pt x="21" y="954"/>
                  </a:lnTo>
                  <a:lnTo>
                    <a:pt x="28" y="973"/>
                  </a:lnTo>
                  <a:lnTo>
                    <a:pt x="34" y="994"/>
                  </a:lnTo>
                  <a:lnTo>
                    <a:pt x="40" y="1014"/>
                  </a:lnTo>
                  <a:lnTo>
                    <a:pt x="56" y="1054"/>
                  </a:lnTo>
                  <a:lnTo>
                    <a:pt x="72" y="1095"/>
                  </a:lnTo>
                  <a:lnTo>
                    <a:pt x="90" y="1135"/>
                  </a:lnTo>
                  <a:lnTo>
                    <a:pt x="127" y="121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12" name="Freeform 152"/>
            <p:cNvSpPr>
              <a:spLocks/>
            </p:cNvSpPr>
            <p:nvPr/>
          </p:nvSpPr>
          <p:spPr bwMode="auto">
            <a:xfrm>
              <a:off x="4505" y="2402"/>
              <a:ext cx="704" cy="218"/>
            </a:xfrm>
            <a:custGeom>
              <a:avLst/>
              <a:gdLst>
                <a:gd name="T0" fmla="*/ 23 w 3494"/>
                <a:gd name="T1" fmla="*/ 210 h 1079"/>
                <a:gd name="T2" fmla="*/ 46 w 3494"/>
                <a:gd name="T3" fmla="*/ 201 h 1079"/>
                <a:gd name="T4" fmla="*/ 69 w 3494"/>
                <a:gd name="T5" fmla="*/ 192 h 1079"/>
                <a:gd name="T6" fmla="*/ 85 w 3494"/>
                <a:gd name="T7" fmla="*/ 184 h 1079"/>
                <a:gd name="T8" fmla="*/ 96 w 3494"/>
                <a:gd name="T9" fmla="*/ 178 h 1079"/>
                <a:gd name="T10" fmla="*/ 107 w 3494"/>
                <a:gd name="T11" fmla="*/ 173 h 1079"/>
                <a:gd name="T12" fmla="*/ 117 w 3494"/>
                <a:gd name="T13" fmla="*/ 166 h 1079"/>
                <a:gd name="T14" fmla="*/ 127 w 3494"/>
                <a:gd name="T15" fmla="*/ 159 h 1079"/>
                <a:gd name="T16" fmla="*/ 137 w 3494"/>
                <a:gd name="T17" fmla="*/ 152 h 1079"/>
                <a:gd name="T18" fmla="*/ 146 w 3494"/>
                <a:gd name="T19" fmla="*/ 144 h 1079"/>
                <a:gd name="T20" fmla="*/ 155 w 3494"/>
                <a:gd name="T21" fmla="*/ 136 h 1079"/>
                <a:gd name="T22" fmla="*/ 164 w 3494"/>
                <a:gd name="T23" fmla="*/ 126 h 1079"/>
                <a:gd name="T24" fmla="*/ 176 w 3494"/>
                <a:gd name="T25" fmla="*/ 112 h 1079"/>
                <a:gd name="T26" fmla="*/ 192 w 3494"/>
                <a:gd name="T27" fmla="*/ 93 h 1079"/>
                <a:gd name="T28" fmla="*/ 205 w 3494"/>
                <a:gd name="T29" fmla="*/ 79 h 1079"/>
                <a:gd name="T30" fmla="*/ 213 w 3494"/>
                <a:gd name="T31" fmla="*/ 70 h 1079"/>
                <a:gd name="T32" fmla="*/ 221 w 3494"/>
                <a:gd name="T33" fmla="*/ 61 h 1079"/>
                <a:gd name="T34" fmla="*/ 230 w 3494"/>
                <a:gd name="T35" fmla="*/ 54 h 1079"/>
                <a:gd name="T36" fmla="*/ 239 w 3494"/>
                <a:gd name="T37" fmla="*/ 47 h 1079"/>
                <a:gd name="T38" fmla="*/ 249 w 3494"/>
                <a:gd name="T39" fmla="*/ 41 h 1079"/>
                <a:gd name="T40" fmla="*/ 259 w 3494"/>
                <a:gd name="T41" fmla="*/ 36 h 1079"/>
                <a:gd name="T42" fmla="*/ 270 w 3494"/>
                <a:gd name="T43" fmla="*/ 33 h 1079"/>
                <a:gd name="T44" fmla="*/ 281 w 3494"/>
                <a:gd name="T45" fmla="*/ 30 h 1079"/>
                <a:gd name="T46" fmla="*/ 292 w 3494"/>
                <a:gd name="T47" fmla="*/ 28 h 1079"/>
                <a:gd name="T48" fmla="*/ 304 w 3494"/>
                <a:gd name="T49" fmla="*/ 27 h 1079"/>
                <a:gd name="T50" fmla="*/ 316 w 3494"/>
                <a:gd name="T51" fmla="*/ 27 h 1079"/>
                <a:gd name="T52" fmla="*/ 329 w 3494"/>
                <a:gd name="T53" fmla="*/ 28 h 1079"/>
                <a:gd name="T54" fmla="*/ 341 w 3494"/>
                <a:gd name="T55" fmla="*/ 29 h 1079"/>
                <a:gd name="T56" fmla="*/ 354 w 3494"/>
                <a:gd name="T57" fmla="*/ 31 h 1079"/>
                <a:gd name="T58" fmla="*/ 373 w 3494"/>
                <a:gd name="T59" fmla="*/ 33 h 1079"/>
                <a:gd name="T60" fmla="*/ 399 w 3494"/>
                <a:gd name="T61" fmla="*/ 38 h 1079"/>
                <a:gd name="T62" fmla="*/ 438 w 3494"/>
                <a:gd name="T63" fmla="*/ 46 h 1079"/>
                <a:gd name="T64" fmla="*/ 451 w 3494"/>
                <a:gd name="T65" fmla="*/ 48 h 1079"/>
                <a:gd name="T66" fmla="*/ 463 w 3494"/>
                <a:gd name="T67" fmla="*/ 49 h 1079"/>
                <a:gd name="T68" fmla="*/ 476 w 3494"/>
                <a:gd name="T69" fmla="*/ 51 h 1079"/>
                <a:gd name="T70" fmla="*/ 488 w 3494"/>
                <a:gd name="T71" fmla="*/ 51 h 1079"/>
                <a:gd name="T72" fmla="*/ 500 w 3494"/>
                <a:gd name="T73" fmla="*/ 50 h 1079"/>
                <a:gd name="T74" fmla="*/ 511 w 3494"/>
                <a:gd name="T75" fmla="*/ 49 h 1079"/>
                <a:gd name="T76" fmla="*/ 523 w 3494"/>
                <a:gd name="T77" fmla="*/ 46 h 1079"/>
                <a:gd name="T78" fmla="*/ 534 w 3494"/>
                <a:gd name="T79" fmla="*/ 42 h 1079"/>
                <a:gd name="T80" fmla="*/ 539 w 3494"/>
                <a:gd name="T81" fmla="*/ 40 h 1079"/>
                <a:gd name="T82" fmla="*/ 550 w 3494"/>
                <a:gd name="T83" fmla="*/ 34 h 1079"/>
                <a:gd name="T84" fmla="*/ 565 w 3494"/>
                <a:gd name="T85" fmla="*/ 24 h 1079"/>
                <a:gd name="T86" fmla="*/ 581 w 3494"/>
                <a:gd name="T87" fmla="*/ 14 h 1079"/>
                <a:gd name="T88" fmla="*/ 591 w 3494"/>
                <a:gd name="T89" fmla="*/ 8 h 1079"/>
                <a:gd name="T90" fmla="*/ 597 w 3494"/>
                <a:gd name="T91" fmla="*/ 5 h 1079"/>
                <a:gd name="T92" fmla="*/ 602 w 3494"/>
                <a:gd name="T93" fmla="*/ 3 h 1079"/>
                <a:gd name="T94" fmla="*/ 608 w 3494"/>
                <a:gd name="T95" fmla="*/ 2 h 1079"/>
                <a:gd name="T96" fmla="*/ 613 w 3494"/>
                <a:gd name="T97" fmla="*/ 1 h 1079"/>
                <a:gd name="T98" fmla="*/ 619 w 3494"/>
                <a:gd name="T99" fmla="*/ 0 h 1079"/>
                <a:gd name="T100" fmla="*/ 625 w 3494"/>
                <a:gd name="T101" fmla="*/ 0 h 1079"/>
                <a:gd name="T102" fmla="*/ 636 w 3494"/>
                <a:gd name="T103" fmla="*/ 0 h 1079"/>
                <a:gd name="T104" fmla="*/ 648 w 3494"/>
                <a:gd name="T105" fmla="*/ 2 h 1079"/>
                <a:gd name="T106" fmla="*/ 661 w 3494"/>
                <a:gd name="T107" fmla="*/ 5 h 1079"/>
                <a:gd name="T108" fmla="*/ 673 w 3494"/>
                <a:gd name="T109" fmla="*/ 9 h 1079"/>
                <a:gd name="T110" fmla="*/ 692 w 3494"/>
                <a:gd name="T111" fmla="*/ 15 h 107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494" h="1079">
                  <a:moveTo>
                    <a:pt x="0" y="1079"/>
                  </a:moveTo>
                  <a:lnTo>
                    <a:pt x="115" y="1038"/>
                  </a:lnTo>
                  <a:lnTo>
                    <a:pt x="172" y="1017"/>
                  </a:lnTo>
                  <a:lnTo>
                    <a:pt x="230" y="995"/>
                  </a:lnTo>
                  <a:lnTo>
                    <a:pt x="286" y="973"/>
                  </a:lnTo>
                  <a:lnTo>
                    <a:pt x="342" y="949"/>
                  </a:lnTo>
                  <a:lnTo>
                    <a:pt x="397" y="925"/>
                  </a:lnTo>
                  <a:lnTo>
                    <a:pt x="424" y="911"/>
                  </a:lnTo>
                  <a:lnTo>
                    <a:pt x="451" y="898"/>
                  </a:lnTo>
                  <a:lnTo>
                    <a:pt x="478" y="883"/>
                  </a:lnTo>
                  <a:lnTo>
                    <a:pt x="504" y="870"/>
                  </a:lnTo>
                  <a:lnTo>
                    <a:pt x="530" y="854"/>
                  </a:lnTo>
                  <a:lnTo>
                    <a:pt x="555" y="838"/>
                  </a:lnTo>
                  <a:lnTo>
                    <a:pt x="581" y="822"/>
                  </a:lnTo>
                  <a:lnTo>
                    <a:pt x="606" y="806"/>
                  </a:lnTo>
                  <a:lnTo>
                    <a:pt x="631" y="789"/>
                  </a:lnTo>
                  <a:lnTo>
                    <a:pt x="654" y="771"/>
                  </a:lnTo>
                  <a:lnTo>
                    <a:pt x="679" y="753"/>
                  </a:lnTo>
                  <a:lnTo>
                    <a:pt x="701" y="734"/>
                  </a:lnTo>
                  <a:lnTo>
                    <a:pt x="725" y="713"/>
                  </a:lnTo>
                  <a:lnTo>
                    <a:pt x="748" y="692"/>
                  </a:lnTo>
                  <a:lnTo>
                    <a:pt x="769" y="671"/>
                  </a:lnTo>
                  <a:lnTo>
                    <a:pt x="791" y="649"/>
                  </a:lnTo>
                  <a:lnTo>
                    <a:pt x="812" y="626"/>
                  </a:lnTo>
                  <a:lnTo>
                    <a:pt x="833" y="603"/>
                  </a:lnTo>
                  <a:lnTo>
                    <a:pt x="874" y="556"/>
                  </a:lnTo>
                  <a:lnTo>
                    <a:pt x="915" y="508"/>
                  </a:lnTo>
                  <a:lnTo>
                    <a:pt x="954" y="460"/>
                  </a:lnTo>
                  <a:lnTo>
                    <a:pt x="995" y="412"/>
                  </a:lnTo>
                  <a:lnTo>
                    <a:pt x="1015" y="390"/>
                  </a:lnTo>
                  <a:lnTo>
                    <a:pt x="1035" y="367"/>
                  </a:lnTo>
                  <a:lnTo>
                    <a:pt x="1056" y="345"/>
                  </a:lnTo>
                  <a:lnTo>
                    <a:pt x="1077" y="325"/>
                  </a:lnTo>
                  <a:lnTo>
                    <a:pt x="1098" y="303"/>
                  </a:lnTo>
                  <a:lnTo>
                    <a:pt x="1120" y="284"/>
                  </a:lnTo>
                  <a:lnTo>
                    <a:pt x="1142" y="265"/>
                  </a:lnTo>
                  <a:lnTo>
                    <a:pt x="1164" y="248"/>
                  </a:lnTo>
                  <a:lnTo>
                    <a:pt x="1188" y="231"/>
                  </a:lnTo>
                  <a:lnTo>
                    <a:pt x="1211" y="217"/>
                  </a:lnTo>
                  <a:lnTo>
                    <a:pt x="1235" y="202"/>
                  </a:lnTo>
                  <a:lnTo>
                    <a:pt x="1260" y="190"/>
                  </a:lnTo>
                  <a:lnTo>
                    <a:pt x="1286" y="180"/>
                  </a:lnTo>
                  <a:lnTo>
                    <a:pt x="1311" y="170"/>
                  </a:lnTo>
                  <a:lnTo>
                    <a:pt x="1338" y="162"/>
                  </a:lnTo>
                  <a:lnTo>
                    <a:pt x="1365" y="155"/>
                  </a:lnTo>
                  <a:lnTo>
                    <a:pt x="1393" y="148"/>
                  </a:lnTo>
                  <a:lnTo>
                    <a:pt x="1422" y="144"/>
                  </a:lnTo>
                  <a:lnTo>
                    <a:pt x="1451" y="140"/>
                  </a:lnTo>
                  <a:lnTo>
                    <a:pt x="1479" y="137"/>
                  </a:lnTo>
                  <a:lnTo>
                    <a:pt x="1509" y="136"/>
                  </a:lnTo>
                  <a:lnTo>
                    <a:pt x="1538" y="135"/>
                  </a:lnTo>
                  <a:lnTo>
                    <a:pt x="1569" y="135"/>
                  </a:lnTo>
                  <a:lnTo>
                    <a:pt x="1600" y="136"/>
                  </a:lnTo>
                  <a:lnTo>
                    <a:pt x="1631" y="138"/>
                  </a:lnTo>
                  <a:lnTo>
                    <a:pt x="1662" y="140"/>
                  </a:lnTo>
                  <a:lnTo>
                    <a:pt x="1693" y="143"/>
                  </a:lnTo>
                  <a:lnTo>
                    <a:pt x="1725" y="146"/>
                  </a:lnTo>
                  <a:lnTo>
                    <a:pt x="1756" y="151"/>
                  </a:lnTo>
                  <a:lnTo>
                    <a:pt x="1789" y="155"/>
                  </a:lnTo>
                  <a:lnTo>
                    <a:pt x="1853" y="165"/>
                  </a:lnTo>
                  <a:lnTo>
                    <a:pt x="1917" y="177"/>
                  </a:lnTo>
                  <a:lnTo>
                    <a:pt x="1982" y="190"/>
                  </a:lnTo>
                  <a:lnTo>
                    <a:pt x="2110" y="215"/>
                  </a:lnTo>
                  <a:lnTo>
                    <a:pt x="2174" y="226"/>
                  </a:lnTo>
                  <a:lnTo>
                    <a:pt x="2206" y="231"/>
                  </a:lnTo>
                  <a:lnTo>
                    <a:pt x="2237" y="237"/>
                  </a:lnTo>
                  <a:lnTo>
                    <a:pt x="2269" y="242"/>
                  </a:lnTo>
                  <a:lnTo>
                    <a:pt x="2299" y="245"/>
                  </a:lnTo>
                  <a:lnTo>
                    <a:pt x="2330" y="248"/>
                  </a:lnTo>
                  <a:lnTo>
                    <a:pt x="2361" y="251"/>
                  </a:lnTo>
                  <a:lnTo>
                    <a:pt x="2391" y="252"/>
                  </a:lnTo>
                  <a:lnTo>
                    <a:pt x="2421" y="252"/>
                  </a:lnTo>
                  <a:lnTo>
                    <a:pt x="2451" y="252"/>
                  </a:lnTo>
                  <a:lnTo>
                    <a:pt x="2480" y="249"/>
                  </a:lnTo>
                  <a:lnTo>
                    <a:pt x="2509" y="246"/>
                  </a:lnTo>
                  <a:lnTo>
                    <a:pt x="2538" y="242"/>
                  </a:lnTo>
                  <a:lnTo>
                    <a:pt x="2566" y="236"/>
                  </a:lnTo>
                  <a:lnTo>
                    <a:pt x="2594" y="229"/>
                  </a:lnTo>
                  <a:lnTo>
                    <a:pt x="2623" y="220"/>
                  </a:lnTo>
                  <a:lnTo>
                    <a:pt x="2649" y="210"/>
                  </a:lnTo>
                  <a:lnTo>
                    <a:pt x="2663" y="203"/>
                  </a:lnTo>
                  <a:lnTo>
                    <a:pt x="2676" y="198"/>
                  </a:lnTo>
                  <a:lnTo>
                    <a:pt x="2702" y="183"/>
                  </a:lnTo>
                  <a:lnTo>
                    <a:pt x="2729" y="169"/>
                  </a:lnTo>
                  <a:lnTo>
                    <a:pt x="2755" y="152"/>
                  </a:lnTo>
                  <a:lnTo>
                    <a:pt x="2806" y="118"/>
                  </a:lnTo>
                  <a:lnTo>
                    <a:pt x="2857" y="84"/>
                  </a:lnTo>
                  <a:lnTo>
                    <a:pt x="2883" y="67"/>
                  </a:lnTo>
                  <a:lnTo>
                    <a:pt x="2909" y="53"/>
                  </a:lnTo>
                  <a:lnTo>
                    <a:pt x="2935" y="39"/>
                  </a:lnTo>
                  <a:lnTo>
                    <a:pt x="2948" y="33"/>
                  </a:lnTo>
                  <a:lnTo>
                    <a:pt x="2962" y="27"/>
                  </a:lnTo>
                  <a:lnTo>
                    <a:pt x="2975" y="22"/>
                  </a:lnTo>
                  <a:lnTo>
                    <a:pt x="2989" y="17"/>
                  </a:lnTo>
                  <a:lnTo>
                    <a:pt x="3002" y="13"/>
                  </a:lnTo>
                  <a:lnTo>
                    <a:pt x="3016" y="10"/>
                  </a:lnTo>
                  <a:lnTo>
                    <a:pt x="3029" y="7"/>
                  </a:lnTo>
                  <a:lnTo>
                    <a:pt x="3044" y="4"/>
                  </a:lnTo>
                  <a:lnTo>
                    <a:pt x="3057" y="2"/>
                  </a:lnTo>
                  <a:lnTo>
                    <a:pt x="3072" y="1"/>
                  </a:lnTo>
                  <a:lnTo>
                    <a:pt x="3086" y="0"/>
                  </a:lnTo>
                  <a:lnTo>
                    <a:pt x="3100" y="0"/>
                  </a:lnTo>
                  <a:lnTo>
                    <a:pt x="3129" y="0"/>
                  </a:lnTo>
                  <a:lnTo>
                    <a:pt x="3158" y="2"/>
                  </a:lnTo>
                  <a:lnTo>
                    <a:pt x="3188" y="6"/>
                  </a:lnTo>
                  <a:lnTo>
                    <a:pt x="3218" y="11"/>
                  </a:lnTo>
                  <a:lnTo>
                    <a:pt x="3248" y="17"/>
                  </a:lnTo>
                  <a:lnTo>
                    <a:pt x="3279" y="25"/>
                  </a:lnTo>
                  <a:lnTo>
                    <a:pt x="3309" y="33"/>
                  </a:lnTo>
                  <a:lnTo>
                    <a:pt x="3339" y="43"/>
                  </a:lnTo>
                  <a:lnTo>
                    <a:pt x="3370" y="52"/>
                  </a:lnTo>
                  <a:lnTo>
                    <a:pt x="3433" y="73"/>
                  </a:lnTo>
                  <a:lnTo>
                    <a:pt x="3494" y="9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13" name="Freeform 191"/>
            <p:cNvSpPr>
              <a:spLocks/>
            </p:cNvSpPr>
            <p:nvPr/>
          </p:nvSpPr>
          <p:spPr bwMode="auto">
            <a:xfrm>
              <a:off x="4082" y="1392"/>
              <a:ext cx="28" cy="41"/>
            </a:xfrm>
            <a:custGeom>
              <a:avLst/>
              <a:gdLst>
                <a:gd name="T0" fmla="*/ 28 w 138"/>
                <a:gd name="T1" fmla="*/ 0 h 202"/>
                <a:gd name="T2" fmla="*/ 25 w 138"/>
                <a:gd name="T3" fmla="*/ 0 h 202"/>
                <a:gd name="T4" fmla="*/ 22 w 138"/>
                <a:gd name="T5" fmla="*/ 1 h 202"/>
                <a:gd name="T6" fmla="*/ 19 w 138"/>
                <a:gd name="T7" fmla="*/ 2 h 202"/>
                <a:gd name="T8" fmla="*/ 16 w 138"/>
                <a:gd name="T9" fmla="*/ 3 h 202"/>
                <a:gd name="T10" fmla="*/ 13 w 138"/>
                <a:gd name="T11" fmla="*/ 4 h 202"/>
                <a:gd name="T12" fmla="*/ 10 w 138"/>
                <a:gd name="T13" fmla="*/ 6 h 202"/>
                <a:gd name="T14" fmla="*/ 8 w 138"/>
                <a:gd name="T15" fmla="*/ 9 h 202"/>
                <a:gd name="T16" fmla="*/ 6 w 138"/>
                <a:gd name="T17" fmla="*/ 11 h 202"/>
                <a:gd name="T18" fmla="*/ 4 w 138"/>
                <a:gd name="T19" fmla="*/ 13 h 202"/>
                <a:gd name="T20" fmla="*/ 2 w 138"/>
                <a:gd name="T21" fmla="*/ 16 h 202"/>
                <a:gd name="T22" fmla="*/ 1 w 138"/>
                <a:gd name="T23" fmla="*/ 19 h 202"/>
                <a:gd name="T24" fmla="*/ 0 w 138"/>
                <a:gd name="T25" fmla="*/ 22 h 202"/>
                <a:gd name="T26" fmla="*/ 0 w 138"/>
                <a:gd name="T27" fmla="*/ 26 h 202"/>
                <a:gd name="T28" fmla="*/ 0 w 138"/>
                <a:gd name="T29" fmla="*/ 29 h 202"/>
                <a:gd name="T30" fmla="*/ 0 w 138"/>
                <a:gd name="T31" fmla="*/ 32 h 202"/>
                <a:gd name="T32" fmla="*/ 1 w 138"/>
                <a:gd name="T33" fmla="*/ 35 h 202"/>
                <a:gd name="T34" fmla="*/ 2 w 138"/>
                <a:gd name="T35" fmla="*/ 38 h 202"/>
                <a:gd name="T36" fmla="*/ 3 w 138"/>
                <a:gd name="T37" fmla="*/ 41 h 20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8" h="202">
                  <a:moveTo>
                    <a:pt x="138" y="0"/>
                  </a:moveTo>
                  <a:lnTo>
                    <a:pt x="122" y="1"/>
                  </a:lnTo>
                  <a:lnTo>
                    <a:pt x="107" y="3"/>
                  </a:lnTo>
                  <a:lnTo>
                    <a:pt x="92" y="8"/>
                  </a:lnTo>
                  <a:lnTo>
                    <a:pt x="77" y="15"/>
                  </a:lnTo>
                  <a:lnTo>
                    <a:pt x="64" y="22"/>
                  </a:lnTo>
                  <a:lnTo>
                    <a:pt x="50" y="31"/>
                  </a:lnTo>
                  <a:lnTo>
                    <a:pt x="39" y="42"/>
                  </a:lnTo>
                  <a:lnTo>
                    <a:pt x="29" y="54"/>
                  </a:lnTo>
                  <a:lnTo>
                    <a:pt x="20" y="66"/>
                  </a:lnTo>
                  <a:lnTo>
                    <a:pt x="12" y="81"/>
                  </a:lnTo>
                  <a:lnTo>
                    <a:pt x="7" y="96"/>
                  </a:lnTo>
                  <a:lnTo>
                    <a:pt x="2" y="110"/>
                  </a:lnTo>
                  <a:lnTo>
                    <a:pt x="0" y="126"/>
                  </a:lnTo>
                  <a:lnTo>
                    <a:pt x="0" y="142"/>
                  </a:lnTo>
                  <a:lnTo>
                    <a:pt x="1" y="157"/>
                  </a:lnTo>
                  <a:lnTo>
                    <a:pt x="3" y="173"/>
                  </a:lnTo>
                  <a:lnTo>
                    <a:pt x="8" y="188"/>
                  </a:lnTo>
                  <a:lnTo>
                    <a:pt x="14" y="20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14" name="Freeform 192"/>
            <p:cNvSpPr>
              <a:spLocks/>
            </p:cNvSpPr>
            <p:nvPr/>
          </p:nvSpPr>
          <p:spPr bwMode="auto">
            <a:xfrm>
              <a:off x="4856" y="1392"/>
              <a:ext cx="27" cy="24"/>
            </a:xfrm>
            <a:custGeom>
              <a:avLst/>
              <a:gdLst>
                <a:gd name="T0" fmla="*/ 27 w 137"/>
                <a:gd name="T1" fmla="*/ 24 h 118"/>
                <a:gd name="T2" fmla="*/ 26 w 137"/>
                <a:gd name="T3" fmla="*/ 21 h 118"/>
                <a:gd name="T4" fmla="*/ 25 w 137"/>
                <a:gd name="T5" fmla="*/ 18 h 118"/>
                <a:gd name="T6" fmla="*/ 24 w 137"/>
                <a:gd name="T7" fmla="*/ 15 h 118"/>
                <a:gd name="T8" fmla="*/ 23 w 137"/>
                <a:gd name="T9" fmla="*/ 13 h 118"/>
                <a:gd name="T10" fmla="*/ 21 w 137"/>
                <a:gd name="T11" fmla="*/ 10 h 118"/>
                <a:gd name="T12" fmla="*/ 19 w 137"/>
                <a:gd name="T13" fmla="*/ 8 h 118"/>
                <a:gd name="T14" fmla="*/ 17 w 137"/>
                <a:gd name="T15" fmla="*/ 6 h 118"/>
                <a:gd name="T16" fmla="*/ 14 w 137"/>
                <a:gd name="T17" fmla="*/ 4 h 118"/>
                <a:gd name="T18" fmla="*/ 12 w 137"/>
                <a:gd name="T19" fmla="*/ 3 h 118"/>
                <a:gd name="T20" fmla="*/ 9 w 137"/>
                <a:gd name="T21" fmla="*/ 2 h 118"/>
                <a:gd name="T22" fmla="*/ 6 w 137"/>
                <a:gd name="T23" fmla="*/ 1 h 118"/>
                <a:gd name="T24" fmla="*/ 3 w 137"/>
                <a:gd name="T25" fmla="*/ 0 h 118"/>
                <a:gd name="T26" fmla="*/ 0 w 137"/>
                <a:gd name="T27" fmla="*/ 0 h 1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7" h="118">
                  <a:moveTo>
                    <a:pt x="137" y="118"/>
                  </a:moveTo>
                  <a:lnTo>
                    <a:pt x="134" y="103"/>
                  </a:lnTo>
                  <a:lnTo>
                    <a:pt x="129" y="89"/>
                  </a:lnTo>
                  <a:lnTo>
                    <a:pt x="124" y="75"/>
                  </a:lnTo>
                  <a:lnTo>
                    <a:pt x="116" y="62"/>
                  </a:lnTo>
                  <a:lnTo>
                    <a:pt x="107" y="49"/>
                  </a:lnTo>
                  <a:lnTo>
                    <a:pt x="97" y="38"/>
                  </a:lnTo>
                  <a:lnTo>
                    <a:pt x="84" y="29"/>
                  </a:lnTo>
                  <a:lnTo>
                    <a:pt x="72" y="20"/>
                  </a:lnTo>
                  <a:lnTo>
                    <a:pt x="59" y="13"/>
                  </a:lnTo>
                  <a:lnTo>
                    <a:pt x="45" y="8"/>
                  </a:lnTo>
                  <a:lnTo>
                    <a:pt x="30" y="3"/>
                  </a:lnTo>
                  <a:lnTo>
                    <a:pt x="16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15" name="Line 193"/>
            <p:cNvSpPr>
              <a:spLocks noChangeShapeType="1"/>
            </p:cNvSpPr>
            <p:nvPr/>
          </p:nvSpPr>
          <p:spPr bwMode="auto">
            <a:xfrm>
              <a:off x="3569" y="1392"/>
              <a:ext cx="28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16" name="Line 194"/>
            <p:cNvSpPr>
              <a:spLocks noChangeShapeType="1"/>
            </p:cNvSpPr>
            <p:nvPr/>
          </p:nvSpPr>
          <p:spPr bwMode="auto">
            <a:xfrm>
              <a:off x="5084" y="1392"/>
              <a:ext cx="18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17" name="Freeform 195"/>
            <p:cNvSpPr>
              <a:spLocks/>
            </p:cNvSpPr>
            <p:nvPr/>
          </p:nvSpPr>
          <p:spPr bwMode="auto">
            <a:xfrm>
              <a:off x="3857" y="1392"/>
              <a:ext cx="26" cy="16"/>
            </a:xfrm>
            <a:custGeom>
              <a:avLst/>
              <a:gdLst>
                <a:gd name="T0" fmla="*/ 26 w 123"/>
                <a:gd name="T1" fmla="*/ 16 h 75"/>
                <a:gd name="T2" fmla="*/ 24 w 123"/>
                <a:gd name="T3" fmla="*/ 13 h 75"/>
                <a:gd name="T4" fmla="*/ 22 w 123"/>
                <a:gd name="T5" fmla="*/ 11 h 75"/>
                <a:gd name="T6" fmla="*/ 20 w 123"/>
                <a:gd name="T7" fmla="*/ 8 h 75"/>
                <a:gd name="T8" fmla="*/ 18 w 123"/>
                <a:gd name="T9" fmla="*/ 6 h 75"/>
                <a:gd name="T10" fmla="*/ 15 w 123"/>
                <a:gd name="T11" fmla="*/ 4 h 75"/>
                <a:gd name="T12" fmla="*/ 12 w 123"/>
                <a:gd name="T13" fmla="*/ 3 h 75"/>
                <a:gd name="T14" fmla="*/ 10 w 123"/>
                <a:gd name="T15" fmla="*/ 2 h 75"/>
                <a:gd name="T16" fmla="*/ 6 w 123"/>
                <a:gd name="T17" fmla="*/ 1 h 75"/>
                <a:gd name="T18" fmla="*/ 3 w 123"/>
                <a:gd name="T19" fmla="*/ 0 h 75"/>
                <a:gd name="T20" fmla="*/ 0 w 123"/>
                <a:gd name="T21" fmla="*/ 0 h 7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3" h="75">
                  <a:moveTo>
                    <a:pt x="123" y="75"/>
                  </a:moveTo>
                  <a:lnTo>
                    <a:pt x="115" y="63"/>
                  </a:lnTo>
                  <a:lnTo>
                    <a:pt x="106" y="51"/>
                  </a:lnTo>
                  <a:lnTo>
                    <a:pt x="96" y="39"/>
                  </a:lnTo>
                  <a:lnTo>
                    <a:pt x="85" y="29"/>
                  </a:lnTo>
                  <a:lnTo>
                    <a:pt x="73" y="20"/>
                  </a:lnTo>
                  <a:lnTo>
                    <a:pt x="59" y="13"/>
                  </a:lnTo>
                  <a:lnTo>
                    <a:pt x="45" y="8"/>
                  </a:lnTo>
                  <a:lnTo>
                    <a:pt x="30" y="3"/>
                  </a:lnTo>
                  <a:lnTo>
                    <a:pt x="15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18" name="Freeform 196"/>
            <p:cNvSpPr>
              <a:spLocks/>
            </p:cNvSpPr>
            <p:nvPr/>
          </p:nvSpPr>
          <p:spPr bwMode="auto">
            <a:xfrm>
              <a:off x="5055" y="1392"/>
              <a:ext cx="29" cy="33"/>
            </a:xfrm>
            <a:custGeom>
              <a:avLst/>
              <a:gdLst>
                <a:gd name="T0" fmla="*/ 29 w 140"/>
                <a:gd name="T1" fmla="*/ 0 h 161"/>
                <a:gd name="T2" fmla="*/ 26 w 140"/>
                <a:gd name="T3" fmla="*/ 0 h 161"/>
                <a:gd name="T4" fmla="*/ 22 w 140"/>
                <a:gd name="T5" fmla="*/ 1 h 161"/>
                <a:gd name="T6" fmla="*/ 19 w 140"/>
                <a:gd name="T7" fmla="*/ 2 h 161"/>
                <a:gd name="T8" fmla="*/ 16 w 140"/>
                <a:gd name="T9" fmla="*/ 3 h 161"/>
                <a:gd name="T10" fmla="*/ 13 w 140"/>
                <a:gd name="T11" fmla="*/ 5 h 161"/>
                <a:gd name="T12" fmla="*/ 11 w 140"/>
                <a:gd name="T13" fmla="*/ 6 h 161"/>
                <a:gd name="T14" fmla="*/ 8 w 140"/>
                <a:gd name="T15" fmla="*/ 9 h 161"/>
                <a:gd name="T16" fmla="*/ 6 w 140"/>
                <a:gd name="T17" fmla="*/ 11 h 161"/>
                <a:gd name="T18" fmla="*/ 4 w 140"/>
                <a:gd name="T19" fmla="*/ 14 h 161"/>
                <a:gd name="T20" fmla="*/ 3 w 140"/>
                <a:gd name="T21" fmla="*/ 17 h 161"/>
                <a:gd name="T22" fmla="*/ 1 w 140"/>
                <a:gd name="T23" fmla="*/ 20 h 161"/>
                <a:gd name="T24" fmla="*/ 1 w 140"/>
                <a:gd name="T25" fmla="*/ 23 h 161"/>
                <a:gd name="T26" fmla="*/ 0 w 140"/>
                <a:gd name="T27" fmla="*/ 26 h 161"/>
                <a:gd name="T28" fmla="*/ 0 w 140"/>
                <a:gd name="T29" fmla="*/ 30 h 161"/>
                <a:gd name="T30" fmla="*/ 1 w 140"/>
                <a:gd name="T31" fmla="*/ 33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0" h="161">
                  <a:moveTo>
                    <a:pt x="140" y="0"/>
                  </a:moveTo>
                  <a:lnTo>
                    <a:pt x="124" y="1"/>
                  </a:lnTo>
                  <a:lnTo>
                    <a:pt x="108" y="3"/>
                  </a:lnTo>
                  <a:lnTo>
                    <a:pt x="92" y="8"/>
                  </a:lnTo>
                  <a:lnTo>
                    <a:pt x="78" y="15"/>
                  </a:lnTo>
                  <a:lnTo>
                    <a:pt x="64" y="22"/>
                  </a:lnTo>
                  <a:lnTo>
                    <a:pt x="51" y="31"/>
                  </a:lnTo>
                  <a:lnTo>
                    <a:pt x="40" y="43"/>
                  </a:lnTo>
                  <a:lnTo>
                    <a:pt x="28" y="55"/>
                  </a:lnTo>
                  <a:lnTo>
                    <a:pt x="19" y="69"/>
                  </a:lnTo>
                  <a:lnTo>
                    <a:pt x="13" y="82"/>
                  </a:lnTo>
                  <a:lnTo>
                    <a:pt x="7" y="97"/>
                  </a:lnTo>
                  <a:lnTo>
                    <a:pt x="3" y="112"/>
                  </a:lnTo>
                  <a:lnTo>
                    <a:pt x="0" y="128"/>
                  </a:lnTo>
                  <a:lnTo>
                    <a:pt x="0" y="145"/>
                  </a:lnTo>
                  <a:lnTo>
                    <a:pt x="3" y="16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19" name="Line 197"/>
            <p:cNvSpPr>
              <a:spLocks noChangeShapeType="1"/>
            </p:cNvSpPr>
            <p:nvPr/>
          </p:nvSpPr>
          <p:spPr bwMode="auto">
            <a:xfrm>
              <a:off x="3857" y="1392"/>
              <a:ext cx="25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5320" name="Line 198"/>
            <p:cNvSpPr>
              <a:spLocks noChangeShapeType="1"/>
            </p:cNvSpPr>
            <p:nvPr/>
          </p:nvSpPr>
          <p:spPr bwMode="auto">
            <a:xfrm>
              <a:off x="4856" y="1392"/>
              <a:ext cx="22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20578050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1517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500"/>
                                        <p:tgtEl>
                                          <p:spTgt spid="151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1" dur="500"/>
                                        <p:tgtEl>
                                          <p:spTgt spid="151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1612" grpId="0" autoUpdateAnimBg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Text Box 4"/>
          <p:cNvSpPr txBox="1">
            <a:spLocks noChangeArrowheads="1"/>
          </p:cNvSpPr>
          <p:nvPr/>
        </p:nvSpPr>
        <p:spPr bwMode="auto">
          <a:xfrm>
            <a:off x="746125" y="0"/>
            <a:ext cx="7723188" cy="823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38100">
                <a:pattFill prst="dkUpDiag">
                  <a:fgClr>
                    <a:srgbClr val="FF0000"/>
                  </a:fgClr>
                  <a:bgClr>
                    <a:srgbClr val="FFCCFF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48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第四节  其它表达方法</a:t>
            </a:r>
          </a:p>
        </p:txBody>
      </p:sp>
      <p:sp>
        <p:nvSpPr>
          <p:cNvPr id="56323" name="Text Box 5"/>
          <p:cNvSpPr txBox="1">
            <a:spLocks noChangeArrowheads="1"/>
          </p:cNvSpPr>
          <p:nvPr/>
        </p:nvSpPr>
        <p:spPr bwMode="auto">
          <a:xfrm>
            <a:off x="0" y="749300"/>
            <a:ext cx="543401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zh-CN" altLang="en-US" sz="36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一、局部放大图</a:t>
            </a:r>
          </a:p>
        </p:txBody>
      </p:sp>
      <p:sp>
        <p:nvSpPr>
          <p:cNvPr id="56324" name="AutoShape 7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zh-CN" altLang="en-US"/>
          </a:p>
        </p:txBody>
      </p:sp>
      <p:sp>
        <p:nvSpPr>
          <p:cNvPr id="179209" name="Text Box 9"/>
          <p:cNvSpPr txBox="1">
            <a:spLocks noChangeArrowheads="1"/>
          </p:cNvSpPr>
          <p:nvPr/>
        </p:nvSpPr>
        <p:spPr bwMode="auto">
          <a:xfrm>
            <a:off x="0" y="1331913"/>
            <a:ext cx="9144000" cy="140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ea typeface="楷体_GB2312" pitchFamily="49" charset="-122"/>
              </a:rPr>
              <a:t>    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为了把物体上某些结构在视图上表达清楚，可以将这些结构用</a:t>
            </a:r>
            <a:r>
              <a:rPr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大于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原图形所采用的比例画出，这种图形称为</a:t>
            </a:r>
            <a:r>
              <a:rPr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局部放大图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。</a:t>
            </a:r>
            <a:r>
              <a:rPr lang="zh-CN" altLang="en-US" sz="24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 </a:t>
            </a:r>
          </a:p>
        </p:txBody>
      </p:sp>
      <p:grpSp>
        <p:nvGrpSpPr>
          <p:cNvPr id="179392" name="Group 192"/>
          <p:cNvGrpSpPr>
            <a:grpSpLocks/>
          </p:cNvGrpSpPr>
          <p:nvPr/>
        </p:nvGrpSpPr>
        <p:grpSpPr bwMode="auto">
          <a:xfrm>
            <a:off x="1663700" y="2841625"/>
            <a:ext cx="5567363" cy="3900488"/>
            <a:chOff x="1048" y="1790"/>
            <a:chExt cx="3507" cy="2457"/>
          </a:xfrm>
        </p:grpSpPr>
        <p:sp>
          <p:nvSpPr>
            <p:cNvPr id="56327" name="Line 12"/>
            <p:cNvSpPr>
              <a:spLocks noChangeShapeType="1"/>
            </p:cNvSpPr>
            <p:nvPr/>
          </p:nvSpPr>
          <p:spPr bwMode="auto">
            <a:xfrm>
              <a:off x="1142" y="2655"/>
              <a:ext cx="1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28" name="Line 13"/>
            <p:cNvSpPr>
              <a:spLocks noChangeShapeType="1"/>
            </p:cNvSpPr>
            <p:nvPr/>
          </p:nvSpPr>
          <p:spPr bwMode="auto">
            <a:xfrm>
              <a:off x="1290" y="2655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29" name="Line 14"/>
            <p:cNvSpPr>
              <a:spLocks noChangeShapeType="1"/>
            </p:cNvSpPr>
            <p:nvPr/>
          </p:nvSpPr>
          <p:spPr bwMode="auto">
            <a:xfrm>
              <a:off x="1355" y="2655"/>
              <a:ext cx="1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30" name="Line 15"/>
            <p:cNvSpPr>
              <a:spLocks noChangeShapeType="1"/>
            </p:cNvSpPr>
            <p:nvPr/>
          </p:nvSpPr>
          <p:spPr bwMode="auto">
            <a:xfrm>
              <a:off x="1570" y="2655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31" name="Line 16"/>
            <p:cNvSpPr>
              <a:spLocks noChangeShapeType="1"/>
            </p:cNvSpPr>
            <p:nvPr/>
          </p:nvSpPr>
          <p:spPr bwMode="auto">
            <a:xfrm>
              <a:off x="1635" y="2655"/>
              <a:ext cx="1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32" name="Line 17"/>
            <p:cNvSpPr>
              <a:spLocks noChangeShapeType="1"/>
            </p:cNvSpPr>
            <p:nvPr/>
          </p:nvSpPr>
          <p:spPr bwMode="auto">
            <a:xfrm>
              <a:off x="1851" y="2655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33" name="Line 18"/>
            <p:cNvSpPr>
              <a:spLocks noChangeShapeType="1"/>
            </p:cNvSpPr>
            <p:nvPr/>
          </p:nvSpPr>
          <p:spPr bwMode="auto">
            <a:xfrm>
              <a:off x="1916" y="2655"/>
              <a:ext cx="1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34" name="Line 19"/>
            <p:cNvSpPr>
              <a:spLocks noChangeShapeType="1"/>
            </p:cNvSpPr>
            <p:nvPr/>
          </p:nvSpPr>
          <p:spPr bwMode="auto">
            <a:xfrm>
              <a:off x="2133" y="2655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35" name="Line 20"/>
            <p:cNvSpPr>
              <a:spLocks noChangeShapeType="1"/>
            </p:cNvSpPr>
            <p:nvPr/>
          </p:nvSpPr>
          <p:spPr bwMode="auto">
            <a:xfrm>
              <a:off x="2197" y="2655"/>
              <a:ext cx="17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36" name="Line 21"/>
            <p:cNvSpPr>
              <a:spLocks noChangeShapeType="1"/>
            </p:cNvSpPr>
            <p:nvPr/>
          </p:nvSpPr>
          <p:spPr bwMode="auto">
            <a:xfrm>
              <a:off x="2413" y="2655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37" name="Line 22"/>
            <p:cNvSpPr>
              <a:spLocks noChangeShapeType="1"/>
            </p:cNvSpPr>
            <p:nvPr/>
          </p:nvSpPr>
          <p:spPr bwMode="auto">
            <a:xfrm>
              <a:off x="2477" y="2655"/>
              <a:ext cx="1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38" name="Line 23"/>
            <p:cNvSpPr>
              <a:spLocks noChangeShapeType="1"/>
            </p:cNvSpPr>
            <p:nvPr/>
          </p:nvSpPr>
          <p:spPr bwMode="auto">
            <a:xfrm>
              <a:off x="2694" y="2655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39" name="Line 24"/>
            <p:cNvSpPr>
              <a:spLocks noChangeShapeType="1"/>
            </p:cNvSpPr>
            <p:nvPr/>
          </p:nvSpPr>
          <p:spPr bwMode="auto">
            <a:xfrm>
              <a:off x="2758" y="2655"/>
              <a:ext cx="1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40" name="Line 25"/>
            <p:cNvSpPr>
              <a:spLocks noChangeShapeType="1"/>
            </p:cNvSpPr>
            <p:nvPr/>
          </p:nvSpPr>
          <p:spPr bwMode="auto">
            <a:xfrm>
              <a:off x="2974" y="2655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41" name="Line 26"/>
            <p:cNvSpPr>
              <a:spLocks noChangeShapeType="1"/>
            </p:cNvSpPr>
            <p:nvPr/>
          </p:nvSpPr>
          <p:spPr bwMode="auto">
            <a:xfrm>
              <a:off x="3038" y="2655"/>
              <a:ext cx="1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42" name="Line 27"/>
            <p:cNvSpPr>
              <a:spLocks noChangeShapeType="1"/>
            </p:cNvSpPr>
            <p:nvPr/>
          </p:nvSpPr>
          <p:spPr bwMode="auto">
            <a:xfrm>
              <a:off x="3255" y="2655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43" name="Line 28"/>
            <p:cNvSpPr>
              <a:spLocks noChangeShapeType="1"/>
            </p:cNvSpPr>
            <p:nvPr/>
          </p:nvSpPr>
          <p:spPr bwMode="auto">
            <a:xfrm>
              <a:off x="3320" y="2655"/>
              <a:ext cx="1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44" name="Line 29"/>
            <p:cNvSpPr>
              <a:spLocks noChangeShapeType="1"/>
            </p:cNvSpPr>
            <p:nvPr/>
          </p:nvSpPr>
          <p:spPr bwMode="auto">
            <a:xfrm>
              <a:off x="3535" y="2655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45" name="Line 30"/>
            <p:cNvSpPr>
              <a:spLocks noChangeShapeType="1"/>
            </p:cNvSpPr>
            <p:nvPr/>
          </p:nvSpPr>
          <p:spPr bwMode="auto">
            <a:xfrm>
              <a:off x="3601" y="2655"/>
              <a:ext cx="17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46" name="Line 31"/>
            <p:cNvSpPr>
              <a:spLocks noChangeShapeType="1"/>
            </p:cNvSpPr>
            <p:nvPr/>
          </p:nvSpPr>
          <p:spPr bwMode="auto">
            <a:xfrm>
              <a:off x="3816" y="2655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47" name="Line 32"/>
            <p:cNvSpPr>
              <a:spLocks noChangeShapeType="1"/>
            </p:cNvSpPr>
            <p:nvPr/>
          </p:nvSpPr>
          <p:spPr bwMode="auto">
            <a:xfrm>
              <a:off x="3881" y="2655"/>
              <a:ext cx="1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48" name="Line 33"/>
            <p:cNvSpPr>
              <a:spLocks noChangeShapeType="1"/>
            </p:cNvSpPr>
            <p:nvPr/>
          </p:nvSpPr>
          <p:spPr bwMode="auto">
            <a:xfrm>
              <a:off x="4096" y="2655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49" name="Line 34"/>
            <p:cNvSpPr>
              <a:spLocks noChangeShapeType="1"/>
            </p:cNvSpPr>
            <p:nvPr/>
          </p:nvSpPr>
          <p:spPr bwMode="auto">
            <a:xfrm>
              <a:off x="4162" y="2655"/>
              <a:ext cx="17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50" name="Line 35"/>
            <p:cNvSpPr>
              <a:spLocks noChangeShapeType="1"/>
            </p:cNvSpPr>
            <p:nvPr/>
          </p:nvSpPr>
          <p:spPr bwMode="auto">
            <a:xfrm>
              <a:off x="4377" y="2655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51" name="Line 36"/>
            <p:cNvSpPr>
              <a:spLocks noChangeShapeType="1"/>
            </p:cNvSpPr>
            <p:nvPr/>
          </p:nvSpPr>
          <p:spPr bwMode="auto">
            <a:xfrm>
              <a:off x="4442" y="2655"/>
              <a:ext cx="1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52" name="Line 37"/>
            <p:cNvSpPr>
              <a:spLocks noChangeShapeType="1"/>
            </p:cNvSpPr>
            <p:nvPr/>
          </p:nvSpPr>
          <p:spPr bwMode="auto">
            <a:xfrm flipV="1">
              <a:off x="1232" y="2347"/>
              <a:ext cx="0" cy="3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53" name="Line 38"/>
            <p:cNvSpPr>
              <a:spLocks noChangeShapeType="1"/>
            </p:cNvSpPr>
            <p:nvPr/>
          </p:nvSpPr>
          <p:spPr bwMode="auto">
            <a:xfrm flipV="1">
              <a:off x="1232" y="2303"/>
              <a:ext cx="45" cy="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54" name="Line 39"/>
            <p:cNvSpPr>
              <a:spLocks noChangeShapeType="1"/>
            </p:cNvSpPr>
            <p:nvPr/>
          </p:nvSpPr>
          <p:spPr bwMode="auto">
            <a:xfrm>
              <a:off x="1277" y="2303"/>
              <a:ext cx="8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55" name="Line 40"/>
            <p:cNvSpPr>
              <a:spLocks noChangeShapeType="1"/>
            </p:cNvSpPr>
            <p:nvPr/>
          </p:nvSpPr>
          <p:spPr bwMode="auto">
            <a:xfrm>
              <a:off x="1436" y="2303"/>
              <a:ext cx="171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56" name="Line 41"/>
            <p:cNvSpPr>
              <a:spLocks noChangeShapeType="1"/>
            </p:cNvSpPr>
            <p:nvPr/>
          </p:nvSpPr>
          <p:spPr bwMode="auto">
            <a:xfrm>
              <a:off x="3153" y="2303"/>
              <a:ext cx="0" cy="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57" name="Line 42"/>
            <p:cNvSpPr>
              <a:spLocks noChangeShapeType="1"/>
            </p:cNvSpPr>
            <p:nvPr/>
          </p:nvSpPr>
          <p:spPr bwMode="auto">
            <a:xfrm>
              <a:off x="3153" y="2365"/>
              <a:ext cx="59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58" name="Line 43"/>
            <p:cNvSpPr>
              <a:spLocks noChangeShapeType="1"/>
            </p:cNvSpPr>
            <p:nvPr/>
          </p:nvSpPr>
          <p:spPr bwMode="auto">
            <a:xfrm>
              <a:off x="3807" y="2426"/>
              <a:ext cx="0" cy="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59" name="Line 44"/>
            <p:cNvSpPr>
              <a:spLocks noChangeShapeType="1"/>
            </p:cNvSpPr>
            <p:nvPr/>
          </p:nvSpPr>
          <p:spPr bwMode="auto">
            <a:xfrm>
              <a:off x="3807" y="2457"/>
              <a:ext cx="9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60" name="Line 45"/>
            <p:cNvSpPr>
              <a:spLocks noChangeShapeType="1"/>
            </p:cNvSpPr>
            <p:nvPr/>
          </p:nvSpPr>
          <p:spPr bwMode="auto">
            <a:xfrm flipV="1">
              <a:off x="3900" y="2425"/>
              <a:ext cx="36" cy="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61" name="Line 46"/>
            <p:cNvSpPr>
              <a:spLocks noChangeShapeType="1"/>
            </p:cNvSpPr>
            <p:nvPr/>
          </p:nvSpPr>
          <p:spPr bwMode="auto">
            <a:xfrm>
              <a:off x="3936" y="2425"/>
              <a:ext cx="49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62" name="Line 47"/>
            <p:cNvSpPr>
              <a:spLocks noChangeShapeType="1"/>
            </p:cNvSpPr>
            <p:nvPr/>
          </p:nvSpPr>
          <p:spPr bwMode="auto">
            <a:xfrm>
              <a:off x="4492" y="2487"/>
              <a:ext cx="0" cy="1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63" name="Line 48"/>
            <p:cNvSpPr>
              <a:spLocks noChangeShapeType="1"/>
            </p:cNvSpPr>
            <p:nvPr/>
          </p:nvSpPr>
          <p:spPr bwMode="auto">
            <a:xfrm>
              <a:off x="4268" y="2356"/>
              <a:ext cx="0" cy="1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64" name="Line 49"/>
            <p:cNvSpPr>
              <a:spLocks noChangeShapeType="1"/>
            </p:cNvSpPr>
            <p:nvPr/>
          </p:nvSpPr>
          <p:spPr bwMode="auto">
            <a:xfrm>
              <a:off x="4268" y="2504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65" name="Line 50"/>
            <p:cNvSpPr>
              <a:spLocks noChangeShapeType="1"/>
            </p:cNvSpPr>
            <p:nvPr/>
          </p:nvSpPr>
          <p:spPr bwMode="auto">
            <a:xfrm>
              <a:off x="4268" y="2569"/>
              <a:ext cx="0" cy="1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66" name="Line 51"/>
            <p:cNvSpPr>
              <a:spLocks noChangeShapeType="1"/>
            </p:cNvSpPr>
            <p:nvPr/>
          </p:nvSpPr>
          <p:spPr bwMode="auto">
            <a:xfrm>
              <a:off x="4268" y="2786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67" name="Line 52"/>
            <p:cNvSpPr>
              <a:spLocks noChangeShapeType="1"/>
            </p:cNvSpPr>
            <p:nvPr/>
          </p:nvSpPr>
          <p:spPr bwMode="auto">
            <a:xfrm>
              <a:off x="4268" y="2850"/>
              <a:ext cx="0" cy="1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68" name="Line 53"/>
            <p:cNvSpPr>
              <a:spLocks noChangeShapeType="1"/>
            </p:cNvSpPr>
            <p:nvPr/>
          </p:nvSpPr>
          <p:spPr bwMode="auto">
            <a:xfrm>
              <a:off x="4330" y="2425"/>
              <a:ext cx="0" cy="2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69" name="Line 54"/>
            <p:cNvSpPr>
              <a:spLocks noChangeShapeType="1"/>
            </p:cNvSpPr>
            <p:nvPr/>
          </p:nvSpPr>
          <p:spPr bwMode="auto">
            <a:xfrm>
              <a:off x="4206" y="2425"/>
              <a:ext cx="0" cy="2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70" name="Line 55"/>
            <p:cNvSpPr>
              <a:spLocks noChangeShapeType="1"/>
            </p:cNvSpPr>
            <p:nvPr/>
          </p:nvSpPr>
          <p:spPr bwMode="auto">
            <a:xfrm>
              <a:off x="3745" y="2365"/>
              <a:ext cx="62" cy="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71" name="Line 56"/>
            <p:cNvSpPr>
              <a:spLocks noChangeShapeType="1"/>
            </p:cNvSpPr>
            <p:nvPr/>
          </p:nvSpPr>
          <p:spPr bwMode="auto">
            <a:xfrm>
              <a:off x="1277" y="2303"/>
              <a:ext cx="0" cy="3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72" name="Line 57"/>
            <p:cNvSpPr>
              <a:spLocks noChangeShapeType="1"/>
            </p:cNvSpPr>
            <p:nvPr/>
          </p:nvSpPr>
          <p:spPr bwMode="auto">
            <a:xfrm>
              <a:off x="1364" y="2303"/>
              <a:ext cx="0" cy="3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73" name="Line 58"/>
            <p:cNvSpPr>
              <a:spLocks noChangeShapeType="1"/>
            </p:cNvSpPr>
            <p:nvPr/>
          </p:nvSpPr>
          <p:spPr bwMode="auto">
            <a:xfrm>
              <a:off x="1436" y="2303"/>
              <a:ext cx="0" cy="3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74" name="Freeform 59"/>
            <p:cNvSpPr>
              <a:spLocks/>
            </p:cNvSpPr>
            <p:nvPr/>
          </p:nvSpPr>
          <p:spPr bwMode="auto">
            <a:xfrm>
              <a:off x="1722" y="2553"/>
              <a:ext cx="102" cy="206"/>
            </a:xfrm>
            <a:custGeom>
              <a:avLst/>
              <a:gdLst>
                <a:gd name="T0" fmla="*/ 98 w 532"/>
                <a:gd name="T1" fmla="*/ 0 h 1066"/>
                <a:gd name="T2" fmla="*/ 90 w 532"/>
                <a:gd name="T3" fmla="*/ 1 h 1066"/>
                <a:gd name="T4" fmla="*/ 81 w 532"/>
                <a:gd name="T5" fmla="*/ 2 h 1066"/>
                <a:gd name="T6" fmla="*/ 74 w 532"/>
                <a:gd name="T7" fmla="*/ 4 h 1066"/>
                <a:gd name="T8" fmla="*/ 66 w 532"/>
                <a:gd name="T9" fmla="*/ 7 h 1066"/>
                <a:gd name="T10" fmla="*/ 58 w 532"/>
                <a:gd name="T11" fmla="*/ 10 h 1066"/>
                <a:gd name="T12" fmla="*/ 51 w 532"/>
                <a:gd name="T13" fmla="*/ 14 h 1066"/>
                <a:gd name="T14" fmla="*/ 44 w 532"/>
                <a:gd name="T15" fmla="*/ 18 h 1066"/>
                <a:gd name="T16" fmla="*/ 38 w 532"/>
                <a:gd name="T17" fmla="*/ 23 h 1066"/>
                <a:gd name="T18" fmla="*/ 31 w 532"/>
                <a:gd name="T19" fmla="*/ 29 h 1066"/>
                <a:gd name="T20" fmla="*/ 26 w 532"/>
                <a:gd name="T21" fmla="*/ 35 h 1066"/>
                <a:gd name="T22" fmla="*/ 20 w 532"/>
                <a:gd name="T23" fmla="*/ 41 h 1066"/>
                <a:gd name="T24" fmla="*/ 16 w 532"/>
                <a:gd name="T25" fmla="*/ 48 h 1066"/>
                <a:gd name="T26" fmla="*/ 12 w 532"/>
                <a:gd name="T27" fmla="*/ 55 h 1066"/>
                <a:gd name="T28" fmla="*/ 8 w 532"/>
                <a:gd name="T29" fmla="*/ 63 h 1066"/>
                <a:gd name="T30" fmla="*/ 5 w 532"/>
                <a:gd name="T31" fmla="*/ 70 h 1066"/>
                <a:gd name="T32" fmla="*/ 3 w 532"/>
                <a:gd name="T33" fmla="*/ 78 h 1066"/>
                <a:gd name="T34" fmla="*/ 1 w 532"/>
                <a:gd name="T35" fmla="*/ 86 h 1066"/>
                <a:gd name="T36" fmla="*/ 0 w 532"/>
                <a:gd name="T37" fmla="*/ 95 h 1066"/>
                <a:gd name="T38" fmla="*/ 0 w 532"/>
                <a:gd name="T39" fmla="*/ 103 h 1066"/>
                <a:gd name="T40" fmla="*/ 0 w 532"/>
                <a:gd name="T41" fmla="*/ 111 h 1066"/>
                <a:gd name="T42" fmla="*/ 1 w 532"/>
                <a:gd name="T43" fmla="*/ 120 h 1066"/>
                <a:gd name="T44" fmla="*/ 3 w 532"/>
                <a:gd name="T45" fmla="*/ 128 h 1066"/>
                <a:gd name="T46" fmla="*/ 5 w 532"/>
                <a:gd name="T47" fmla="*/ 136 h 1066"/>
                <a:gd name="T48" fmla="*/ 8 w 532"/>
                <a:gd name="T49" fmla="*/ 143 h 1066"/>
                <a:gd name="T50" fmla="*/ 12 w 532"/>
                <a:gd name="T51" fmla="*/ 151 h 1066"/>
                <a:gd name="T52" fmla="*/ 16 w 532"/>
                <a:gd name="T53" fmla="*/ 158 h 1066"/>
                <a:gd name="T54" fmla="*/ 20 w 532"/>
                <a:gd name="T55" fmla="*/ 165 h 1066"/>
                <a:gd name="T56" fmla="*/ 26 w 532"/>
                <a:gd name="T57" fmla="*/ 171 h 1066"/>
                <a:gd name="T58" fmla="*/ 31 w 532"/>
                <a:gd name="T59" fmla="*/ 177 h 1066"/>
                <a:gd name="T60" fmla="*/ 38 w 532"/>
                <a:gd name="T61" fmla="*/ 183 h 1066"/>
                <a:gd name="T62" fmla="*/ 44 w 532"/>
                <a:gd name="T63" fmla="*/ 188 h 1066"/>
                <a:gd name="T64" fmla="*/ 51 w 532"/>
                <a:gd name="T65" fmla="*/ 192 h 1066"/>
                <a:gd name="T66" fmla="*/ 58 w 532"/>
                <a:gd name="T67" fmla="*/ 196 h 1066"/>
                <a:gd name="T68" fmla="*/ 66 w 532"/>
                <a:gd name="T69" fmla="*/ 199 h 1066"/>
                <a:gd name="T70" fmla="*/ 74 w 532"/>
                <a:gd name="T71" fmla="*/ 202 h 1066"/>
                <a:gd name="T72" fmla="*/ 81 w 532"/>
                <a:gd name="T73" fmla="*/ 204 h 1066"/>
                <a:gd name="T74" fmla="*/ 90 w 532"/>
                <a:gd name="T75" fmla="*/ 205 h 1066"/>
                <a:gd name="T76" fmla="*/ 98 w 532"/>
                <a:gd name="T77" fmla="*/ 206 h 106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32" h="1066">
                  <a:moveTo>
                    <a:pt x="532" y="0"/>
                  </a:moveTo>
                  <a:lnTo>
                    <a:pt x="510" y="0"/>
                  </a:lnTo>
                  <a:lnTo>
                    <a:pt x="490" y="1"/>
                  </a:lnTo>
                  <a:lnTo>
                    <a:pt x="468" y="3"/>
                  </a:lnTo>
                  <a:lnTo>
                    <a:pt x="447" y="7"/>
                  </a:lnTo>
                  <a:lnTo>
                    <a:pt x="425" y="10"/>
                  </a:lnTo>
                  <a:lnTo>
                    <a:pt x="405" y="16"/>
                  </a:lnTo>
                  <a:lnTo>
                    <a:pt x="384" y="21"/>
                  </a:lnTo>
                  <a:lnTo>
                    <a:pt x="364" y="27"/>
                  </a:lnTo>
                  <a:lnTo>
                    <a:pt x="343" y="34"/>
                  </a:lnTo>
                  <a:lnTo>
                    <a:pt x="323" y="42"/>
                  </a:lnTo>
                  <a:lnTo>
                    <a:pt x="304" y="51"/>
                  </a:lnTo>
                  <a:lnTo>
                    <a:pt x="284" y="61"/>
                  </a:lnTo>
                  <a:lnTo>
                    <a:pt x="266" y="72"/>
                  </a:lnTo>
                  <a:lnTo>
                    <a:pt x="248" y="83"/>
                  </a:lnTo>
                  <a:lnTo>
                    <a:pt x="230" y="94"/>
                  </a:lnTo>
                  <a:lnTo>
                    <a:pt x="212" y="107"/>
                  </a:lnTo>
                  <a:lnTo>
                    <a:pt x="196" y="120"/>
                  </a:lnTo>
                  <a:lnTo>
                    <a:pt x="179" y="134"/>
                  </a:lnTo>
                  <a:lnTo>
                    <a:pt x="163" y="149"/>
                  </a:lnTo>
                  <a:lnTo>
                    <a:pt x="148" y="164"/>
                  </a:lnTo>
                  <a:lnTo>
                    <a:pt x="133" y="179"/>
                  </a:lnTo>
                  <a:lnTo>
                    <a:pt x="120" y="195"/>
                  </a:lnTo>
                  <a:lnTo>
                    <a:pt x="106" y="212"/>
                  </a:lnTo>
                  <a:lnTo>
                    <a:pt x="94" y="231"/>
                  </a:lnTo>
                  <a:lnTo>
                    <a:pt x="82" y="248"/>
                  </a:lnTo>
                  <a:lnTo>
                    <a:pt x="71" y="267"/>
                  </a:lnTo>
                  <a:lnTo>
                    <a:pt x="61" y="285"/>
                  </a:lnTo>
                  <a:lnTo>
                    <a:pt x="51" y="304"/>
                  </a:lnTo>
                  <a:lnTo>
                    <a:pt x="43" y="324"/>
                  </a:lnTo>
                  <a:lnTo>
                    <a:pt x="35" y="344"/>
                  </a:lnTo>
                  <a:lnTo>
                    <a:pt x="27" y="364"/>
                  </a:lnTo>
                  <a:lnTo>
                    <a:pt x="21" y="385"/>
                  </a:lnTo>
                  <a:lnTo>
                    <a:pt x="15" y="405"/>
                  </a:lnTo>
                  <a:lnTo>
                    <a:pt x="11" y="426"/>
                  </a:lnTo>
                  <a:lnTo>
                    <a:pt x="6" y="447"/>
                  </a:lnTo>
                  <a:lnTo>
                    <a:pt x="4" y="469"/>
                  </a:lnTo>
                  <a:lnTo>
                    <a:pt x="2" y="490"/>
                  </a:lnTo>
                  <a:lnTo>
                    <a:pt x="1" y="511"/>
                  </a:lnTo>
                  <a:lnTo>
                    <a:pt x="0" y="532"/>
                  </a:lnTo>
                  <a:lnTo>
                    <a:pt x="1" y="554"/>
                  </a:lnTo>
                  <a:lnTo>
                    <a:pt x="2" y="576"/>
                  </a:lnTo>
                  <a:lnTo>
                    <a:pt x="4" y="597"/>
                  </a:lnTo>
                  <a:lnTo>
                    <a:pt x="6" y="619"/>
                  </a:lnTo>
                  <a:lnTo>
                    <a:pt x="11" y="639"/>
                  </a:lnTo>
                  <a:lnTo>
                    <a:pt x="15" y="661"/>
                  </a:lnTo>
                  <a:lnTo>
                    <a:pt x="21" y="681"/>
                  </a:lnTo>
                  <a:lnTo>
                    <a:pt x="27" y="702"/>
                  </a:lnTo>
                  <a:lnTo>
                    <a:pt x="35" y="722"/>
                  </a:lnTo>
                  <a:lnTo>
                    <a:pt x="43" y="741"/>
                  </a:lnTo>
                  <a:lnTo>
                    <a:pt x="51" y="762"/>
                  </a:lnTo>
                  <a:lnTo>
                    <a:pt x="61" y="781"/>
                  </a:lnTo>
                  <a:lnTo>
                    <a:pt x="71" y="799"/>
                  </a:lnTo>
                  <a:lnTo>
                    <a:pt x="82" y="817"/>
                  </a:lnTo>
                  <a:lnTo>
                    <a:pt x="94" y="836"/>
                  </a:lnTo>
                  <a:lnTo>
                    <a:pt x="106" y="853"/>
                  </a:lnTo>
                  <a:lnTo>
                    <a:pt x="120" y="870"/>
                  </a:lnTo>
                  <a:lnTo>
                    <a:pt x="133" y="887"/>
                  </a:lnTo>
                  <a:lnTo>
                    <a:pt x="148" y="903"/>
                  </a:lnTo>
                  <a:lnTo>
                    <a:pt x="163" y="917"/>
                  </a:lnTo>
                  <a:lnTo>
                    <a:pt x="179" y="932"/>
                  </a:lnTo>
                  <a:lnTo>
                    <a:pt x="196" y="946"/>
                  </a:lnTo>
                  <a:lnTo>
                    <a:pt x="212" y="959"/>
                  </a:lnTo>
                  <a:lnTo>
                    <a:pt x="230" y="972"/>
                  </a:lnTo>
                  <a:lnTo>
                    <a:pt x="248" y="983"/>
                  </a:lnTo>
                  <a:lnTo>
                    <a:pt x="266" y="994"/>
                  </a:lnTo>
                  <a:lnTo>
                    <a:pt x="284" y="1005"/>
                  </a:lnTo>
                  <a:lnTo>
                    <a:pt x="304" y="1015"/>
                  </a:lnTo>
                  <a:lnTo>
                    <a:pt x="323" y="1023"/>
                  </a:lnTo>
                  <a:lnTo>
                    <a:pt x="343" y="1031"/>
                  </a:lnTo>
                  <a:lnTo>
                    <a:pt x="364" y="1039"/>
                  </a:lnTo>
                  <a:lnTo>
                    <a:pt x="384" y="1044"/>
                  </a:lnTo>
                  <a:lnTo>
                    <a:pt x="405" y="1050"/>
                  </a:lnTo>
                  <a:lnTo>
                    <a:pt x="425" y="1055"/>
                  </a:lnTo>
                  <a:lnTo>
                    <a:pt x="447" y="1059"/>
                  </a:lnTo>
                  <a:lnTo>
                    <a:pt x="468" y="1061"/>
                  </a:lnTo>
                  <a:lnTo>
                    <a:pt x="490" y="1064"/>
                  </a:lnTo>
                  <a:lnTo>
                    <a:pt x="510" y="1065"/>
                  </a:lnTo>
                  <a:lnTo>
                    <a:pt x="532" y="106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75" name="Freeform 60"/>
            <p:cNvSpPr>
              <a:spLocks/>
            </p:cNvSpPr>
            <p:nvPr/>
          </p:nvSpPr>
          <p:spPr bwMode="auto">
            <a:xfrm>
              <a:off x="2824" y="2553"/>
              <a:ext cx="103" cy="206"/>
            </a:xfrm>
            <a:custGeom>
              <a:avLst/>
              <a:gdLst>
                <a:gd name="T0" fmla="*/ 4 w 532"/>
                <a:gd name="T1" fmla="*/ 206 h 1066"/>
                <a:gd name="T2" fmla="*/ 12 w 532"/>
                <a:gd name="T3" fmla="*/ 205 h 1066"/>
                <a:gd name="T4" fmla="*/ 21 w 532"/>
                <a:gd name="T5" fmla="*/ 204 h 1066"/>
                <a:gd name="T6" fmla="*/ 28 w 532"/>
                <a:gd name="T7" fmla="*/ 202 h 1066"/>
                <a:gd name="T8" fmla="*/ 36 w 532"/>
                <a:gd name="T9" fmla="*/ 199 h 1066"/>
                <a:gd name="T10" fmla="*/ 44 w 532"/>
                <a:gd name="T11" fmla="*/ 196 h 1066"/>
                <a:gd name="T12" fmla="*/ 51 w 532"/>
                <a:gd name="T13" fmla="*/ 192 h 1066"/>
                <a:gd name="T14" fmla="*/ 58 w 532"/>
                <a:gd name="T15" fmla="*/ 188 h 1066"/>
                <a:gd name="T16" fmla="*/ 65 w 532"/>
                <a:gd name="T17" fmla="*/ 183 h 1066"/>
                <a:gd name="T18" fmla="*/ 71 w 532"/>
                <a:gd name="T19" fmla="*/ 177 h 1066"/>
                <a:gd name="T20" fmla="*/ 77 w 532"/>
                <a:gd name="T21" fmla="*/ 171 h 1066"/>
                <a:gd name="T22" fmla="*/ 82 w 532"/>
                <a:gd name="T23" fmla="*/ 165 h 1066"/>
                <a:gd name="T24" fmla="*/ 87 w 532"/>
                <a:gd name="T25" fmla="*/ 158 h 1066"/>
                <a:gd name="T26" fmla="*/ 91 w 532"/>
                <a:gd name="T27" fmla="*/ 151 h 1066"/>
                <a:gd name="T28" fmla="*/ 95 w 532"/>
                <a:gd name="T29" fmla="*/ 143 h 1066"/>
                <a:gd name="T30" fmla="*/ 98 w 532"/>
                <a:gd name="T31" fmla="*/ 136 h 1066"/>
                <a:gd name="T32" fmla="*/ 100 w 532"/>
                <a:gd name="T33" fmla="*/ 128 h 1066"/>
                <a:gd name="T34" fmla="*/ 102 w 532"/>
                <a:gd name="T35" fmla="*/ 120 h 1066"/>
                <a:gd name="T36" fmla="*/ 103 w 532"/>
                <a:gd name="T37" fmla="*/ 111 h 1066"/>
                <a:gd name="T38" fmla="*/ 103 w 532"/>
                <a:gd name="T39" fmla="*/ 103 h 1066"/>
                <a:gd name="T40" fmla="*/ 103 w 532"/>
                <a:gd name="T41" fmla="*/ 95 h 1066"/>
                <a:gd name="T42" fmla="*/ 102 w 532"/>
                <a:gd name="T43" fmla="*/ 86 h 1066"/>
                <a:gd name="T44" fmla="*/ 100 w 532"/>
                <a:gd name="T45" fmla="*/ 78 h 1066"/>
                <a:gd name="T46" fmla="*/ 98 w 532"/>
                <a:gd name="T47" fmla="*/ 70 h 1066"/>
                <a:gd name="T48" fmla="*/ 95 w 532"/>
                <a:gd name="T49" fmla="*/ 63 h 1066"/>
                <a:gd name="T50" fmla="*/ 91 w 532"/>
                <a:gd name="T51" fmla="*/ 55 h 1066"/>
                <a:gd name="T52" fmla="*/ 87 w 532"/>
                <a:gd name="T53" fmla="*/ 48 h 1066"/>
                <a:gd name="T54" fmla="*/ 82 w 532"/>
                <a:gd name="T55" fmla="*/ 41 h 1066"/>
                <a:gd name="T56" fmla="*/ 77 w 532"/>
                <a:gd name="T57" fmla="*/ 35 h 1066"/>
                <a:gd name="T58" fmla="*/ 71 w 532"/>
                <a:gd name="T59" fmla="*/ 29 h 1066"/>
                <a:gd name="T60" fmla="*/ 65 w 532"/>
                <a:gd name="T61" fmla="*/ 23 h 1066"/>
                <a:gd name="T62" fmla="*/ 58 w 532"/>
                <a:gd name="T63" fmla="*/ 18 h 1066"/>
                <a:gd name="T64" fmla="*/ 51 w 532"/>
                <a:gd name="T65" fmla="*/ 14 h 1066"/>
                <a:gd name="T66" fmla="*/ 44 w 532"/>
                <a:gd name="T67" fmla="*/ 10 h 1066"/>
                <a:gd name="T68" fmla="*/ 36 w 532"/>
                <a:gd name="T69" fmla="*/ 7 h 1066"/>
                <a:gd name="T70" fmla="*/ 28 w 532"/>
                <a:gd name="T71" fmla="*/ 4 h 1066"/>
                <a:gd name="T72" fmla="*/ 21 w 532"/>
                <a:gd name="T73" fmla="*/ 2 h 1066"/>
                <a:gd name="T74" fmla="*/ 12 w 532"/>
                <a:gd name="T75" fmla="*/ 1 h 1066"/>
                <a:gd name="T76" fmla="*/ 4 w 532"/>
                <a:gd name="T77" fmla="*/ 0 h 106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32" h="1066">
                  <a:moveTo>
                    <a:pt x="0" y="1066"/>
                  </a:moveTo>
                  <a:lnTo>
                    <a:pt x="21" y="1065"/>
                  </a:lnTo>
                  <a:lnTo>
                    <a:pt x="42" y="1064"/>
                  </a:lnTo>
                  <a:lnTo>
                    <a:pt x="63" y="1061"/>
                  </a:lnTo>
                  <a:lnTo>
                    <a:pt x="85" y="1059"/>
                  </a:lnTo>
                  <a:lnTo>
                    <a:pt x="106" y="1055"/>
                  </a:lnTo>
                  <a:lnTo>
                    <a:pt x="127" y="1050"/>
                  </a:lnTo>
                  <a:lnTo>
                    <a:pt x="147" y="1044"/>
                  </a:lnTo>
                  <a:lnTo>
                    <a:pt x="168" y="1039"/>
                  </a:lnTo>
                  <a:lnTo>
                    <a:pt x="188" y="1031"/>
                  </a:lnTo>
                  <a:lnTo>
                    <a:pt x="209" y="1023"/>
                  </a:lnTo>
                  <a:lnTo>
                    <a:pt x="228" y="1015"/>
                  </a:lnTo>
                  <a:lnTo>
                    <a:pt x="247" y="1005"/>
                  </a:lnTo>
                  <a:lnTo>
                    <a:pt x="265" y="994"/>
                  </a:lnTo>
                  <a:lnTo>
                    <a:pt x="283" y="983"/>
                  </a:lnTo>
                  <a:lnTo>
                    <a:pt x="302" y="972"/>
                  </a:lnTo>
                  <a:lnTo>
                    <a:pt x="319" y="959"/>
                  </a:lnTo>
                  <a:lnTo>
                    <a:pt x="336" y="946"/>
                  </a:lnTo>
                  <a:lnTo>
                    <a:pt x="353" y="932"/>
                  </a:lnTo>
                  <a:lnTo>
                    <a:pt x="369" y="917"/>
                  </a:lnTo>
                  <a:lnTo>
                    <a:pt x="383" y="903"/>
                  </a:lnTo>
                  <a:lnTo>
                    <a:pt x="398" y="887"/>
                  </a:lnTo>
                  <a:lnTo>
                    <a:pt x="412" y="870"/>
                  </a:lnTo>
                  <a:lnTo>
                    <a:pt x="425" y="853"/>
                  </a:lnTo>
                  <a:lnTo>
                    <a:pt x="438" y="836"/>
                  </a:lnTo>
                  <a:lnTo>
                    <a:pt x="449" y="817"/>
                  </a:lnTo>
                  <a:lnTo>
                    <a:pt x="461" y="799"/>
                  </a:lnTo>
                  <a:lnTo>
                    <a:pt x="471" y="781"/>
                  </a:lnTo>
                  <a:lnTo>
                    <a:pt x="481" y="762"/>
                  </a:lnTo>
                  <a:lnTo>
                    <a:pt x="489" y="741"/>
                  </a:lnTo>
                  <a:lnTo>
                    <a:pt x="497" y="722"/>
                  </a:lnTo>
                  <a:lnTo>
                    <a:pt x="505" y="702"/>
                  </a:lnTo>
                  <a:lnTo>
                    <a:pt x="510" y="681"/>
                  </a:lnTo>
                  <a:lnTo>
                    <a:pt x="516" y="661"/>
                  </a:lnTo>
                  <a:lnTo>
                    <a:pt x="521" y="639"/>
                  </a:lnTo>
                  <a:lnTo>
                    <a:pt x="525" y="619"/>
                  </a:lnTo>
                  <a:lnTo>
                    <a:pt x="527" y="597"/>
                  </a:lnTo>
                  <a:lnTo>
                    <a:pt x="530" y="576"/>
                  </a:lnTo>
                  <a:lnTo>
                    <a:pt x="531" y="554"/>
                  </a:lnTo>
                  <a:lnTo>
                    <a:pt x="532" y="532"/>
                  </a:lnTo>
                  <a:lnTo>
                    <a:pt x="531" y="511"/>
                  </a:lnTo>
                  <a:lnTo>
                    <a:pt x="530" y="490"/>
                  </a:lnTo>
                  <a:lnTo>
                    <a:pt x="527" y="469"/>
                  </a:lnTo>
                  <a:lnTo>
                    <a:pt x="525" y="447"/>
                  </a:lnTo>
                  <a:lnTo>
                    <a:pt x="521" y="426"/>
                  </a:lnTo>
                  <a:lnTo>
                    <a:pt x="516" y="405"/>
                  </a:lnTo>
                  <a:lnTo>
                    <a:pt x="510" y="385"/>
                  </a:lnTo>
                  <a:lnTo>
                    <a:pt x="505" y="364"/>
                  </a:lnTo>
                  <a:lnTo>
                    <a:pt x="497" y="344"/>
                  </a:lnTo>
                  <a:lnTo>
                    <a:pt x="489" y="324"/>
                  </a:lnTo>
                  <a:lnTo>
                    <a:pt x="481" y="304"/>
                  </a:lnTo>
                  <a:lnTo>
                    <a:pt x="471" y="285"/>
                  </a:lnTo>
                  <a:lnTo>
                    <a:pt x="461" y="267"/>
                  </a:lnTo>
                  <a:lnTo>
                    <a:pt x="449" y="248"/>
                  </a:lnTo>
                  <a:lnTo>
                    <a:pt x="438" y="231"/>
                  </a:lnTo>
                  <a:lnTo>
                    <a:pt x="425" y="212"/>
                  </a:lnTo>
                  <a:lnTo>
                    <a:pt x="412" y="195"/>
                  </a:lnTo>
                  <a:lnTo>
                    <a:pt x="398" y="179"/>
                  </a:lnTo>
                  <a:lnTo>
                    <a:pt x="383" y="164"/>
                  </a:lnTo>
                  <a:lnTo>
                    <a:pt x="369" y="149"/>
                  </a:lnTo>
                  <a:lnTo>
                    <a:pt x="353" y="134"/>
                  </a:lnTo>
                  <a:lnTo>
                    <a:pt x="336" y="120"/>
                  </a:lnTo>
                  <a:lnTo>
                    <a:pt x="319" y="107"/>
                  </a:lnTo>
                  <a:lnTo>
                    <a:pt x="302" y="94"/>
                  </a:lnTo>
                  <a:lnTo>
                    <a:pt x="283" y="83"/>
                  </a:lnTo>
                  <a:lnTo>
                    <a:pt x="265" y="72"/>
                  </a:lnTo>
                  <a:lnTo>
                    <a:pt x="247" y="61"/>
                  </a:lnTo>
                  <a:lnTo>
                    <a:pt x="228" y="51"/>
                  </a:lnTo>
                  <a:lnTo>
                    <a:pt x="209" y="42"/>
                  </a:lnTo>
                  <a:lnTo>
                    <a:pt x="188" y="34"/>
                  </a:lnTo>
                  <a:lnTo>
                    <a:pt x="168" y="27"/>
                  </a:lnTo>
                  <a:lnTo>
                    <a:pt x="147" y="21"/>
                  </a:lnTo>
                  <a:lnTo>
                    <a:pt x="127" y="16"/>
                  </a:lnTo>
                  <a:lnTo>
                    <a:pt x="106" y="10"/>
                  </a:lnTo>
                  <a:lnTo>
                    <a:pt x="85" y="7"/>
                  </a:lnTo>
                  <a:lnTo>
                    <a:pt x="63" y="3"/>
                  </a:lnTo>
                  <a:lnTo>
                    <a:pt x="42" y="1"/>
                  </a:lnTo>
                  <a:lnTo>
                    <a:pt x="21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76" name="Freeform 61"/>
            <p:cNvSpPr>
              <a:spLocks/>
            </p:cNvSpPr>
            <p:nvPr/>
          </p:nvSpPr>
          <p:spPr bwMode="auto">
            <a:xfrm>
              <a:off x="3254" y="2588"/>
              <a:ext cx="67" cy="136"/>
            </a:xfrm>
            <a:custGeom>
              <a:avLst/>
              <a:gdLst>
                <a:gd name="T0" fmla="*/ 67 w 351"/>
                <a:gd name="T1" fmla="*/ 0 h 702"/>
                <a:gd name="T2" fmla="*/ 57 w 351"/>
                <a:gd name="T3" fmla="*/ 1 h 702"/>
                <a:gd name="T4" fmla="*/ 46 w 351"/>
                <a:gd name="T5" fmla="*/ 3 h 702"/>
                <a:gd name="T6" fmla="*/ 37 w 351"/>
                <a:gd name="T7" fmla="*/ 7 h 702"/>
                <a:gd name="T8" fmla="*/ 28 w 351"/>
                <a:gd name="T9" fmla="*/ 13 h 702"/>
                <a:gd name="T10" fmla="*/ 20 w 351"/>
                <a:gd name="T11" fmla="*/ 20 h 702"/>
                <a:gd name="T12" fmla="*/ 13 w 351"/>
                <a:gd name="T13" fmla="*/ 28 h 702"/>
                <a:gd name="T14" fmla="*/ 7 w 351"/>
                <a:gd name="T15" fmla="*/ 37 h 702"/>
                <a:gd name="T16" fmla="*/ 3 w 351"/>
                <a:gd name="T17" fmla="*/ 47 h 702"/>
                <a:gd name="T18" fmla="*/ 1 w 351"/>
                <a:gd name="T19" fmla="*/ 57 h 702"/>
                <a:gd name="T20" fmla="*/ 0 w 351"/>
                <a:gd name="T21" fmla="*/ 68 h 702"/>
                <a:gd name="T22" fmla="*/ 1 w 351"/>
                <a:gd name="T23" fmla="*/ 79 h 702"/>
                <a:gd name="T24" fmla="*/ 3 w 351"/>
                <a:gd name="T25" fmla="*/ 89 h 702"/>
                <a:gd name="T26" fmla="*/ 7 w 351"/>
                <a:gd name="T27" fmla="*/ 99 h 702"/>
                <a:gd name="T28" fmla="*/ 13 w 351"/>
                <a:gd name="T29" fmla="*/ 108 h 702"/>
                <a:gd name="T30" fmla="*/ 20 w 351"/>
                <a:gd name="T31" fmla="*/ 116 h 702"/>
                <a:gd name="T32" fmla="*/ 28 w 351"/>
                <a:gd name="T33" fmla="*/ 123 h 702"/>
                <a:gd name="T34" fmla="*/ 37 w 351"/>
                <a:gd name="T35" fmla="*/ 129 h 702"/>
                <a:gd name="T36" fmla="*/ 46 w 351"/>
                <a:gd name="T37" fmla="*/ 133 h 702"/>
                <a:gd name="T38" fmla="*/ 57 w 351"/>
                <a:gd name="T39" fmla="*/ 135 h 702"/>
                <a:gd name="T40" fmla="*/ 67 w 351"/>
                <a:gd name="T41" fmla="*/ 136 h 70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1" h="702">
                  <a:moveTo>
                    <a:pt x="351" y="0"/>
                  </a:moveTo>
                  <a:lnTo>
                    <a:pt x="296" y="4"/>
                  </a:lnTo>
                  <a:lnTo>
                    <a:pt x="243" y="17"/>
                  </a:lnTo>
                  <a:lnTo>
                    <a:pt x="192" y="37"/>
                  </a:lnTo>
                  <a:lnTo>
                    <a:pt x="145" y="67"/>
                  </a:lnTo>
                  <a:lnTo>
                    <a:pt x="103" y="102"/>
                  </a:lnTo>
                  <a:lnTo>
                    <a:pt x="67" y="144"/>
                  </a:lnTo>
                  <a:lnTo>
                    <a:pt x="39" y="192"/>
                  </a:lnTo>
                  <a:lnTo>
                    <a:pt x="17" y="243"/>
                  </a:lnTo>
                  <a:lnTo>
                    <a:pt x="4" y="296"/>
                  </a:lnTo>
                  <a:lnTo>
                    <a:pt x="0" y="350"/>
                  </a:lnTo>
                  <a:lnTo>
                    <a:pt x="4" y="406"/>
                  </a:lnTo>
                  <a:lnTo>
                    <a:pt x="17" y="459"/>
                  </a:lnTo>
                  <a:lnTo>
                    <a:pt x="39" y="511"/>
                  </a:lnTo>
                  <a:lnTo>
                    <a:pt x="67" y="557"/>
                  </a:lnTo>
                  <a:lnTo>
                    <a:pt x="103" y="599"/>
                  </a:lnTo>
                  <a:lnTo>
                    <a:pt x="145" y="635"/>
                  </a:lnTo>
                  <a:lnTo>
                    <a:pt x="192" y="664"/>
                  </a:lnTo>
                  <a:lnTo>
                    <a:pt x="243" y="685"/>
                  </a:lnTo>
                  <a:lnTo>
                    <a:pt x="296" y="698"/>
                  </a:lnTo>
                  <a:lnTo>
                    <a:pt x="351" y="70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77" name="Freeform 62"/>
            <p:cNvSpPr>
              <a:spLocks/>
            </p:cNvSpPr>
            <p:nvPr/>
          </p:nvSpPr>
          <p:spPr bwMode="auto">
            <a:xfrm>
              <a:off x="3575" y="2588"/>
              <a:ext cx="68" cy="136"/>
            </a:xfrm>
            <a:custGeom>
              <a:avLst/>
              <a:gdLst>
                <a:gd name="T0" fmla="*/ 0 w 351"/>
                <a:gd name="T1" fmla="*/ 136 h 702"/>
                <a:gd name="T2" fmla="*/ 11 w 351"/>
                <a:gd name="T3" fmla="*/ 135 h 702"/>
                <a:gd name="T4" fmla="*/ 21 w 351"/>
                <a:gd name="T5" fmla="*/ 133 h 702"/>
                <a:gd name="T6" fmla="*/ 31 w 351"/>
                <a:gd name="T7" fmla="*/ 129 h 702"/>
                <a:gd name="T8" fmla="*/ 40 w 351"/>
                <a:gd name="T9" fmla="*/ 123 h 702"/>
                <a:gd name="T10" fmla="*/ 48 w 351"/>
                <a:gd name="T11" fmla="*/ 116 h 702"/>
                <a:gd name="T12" fmla="*/ 55 w 351"/>
                <a:gd name="T13" fmla="*/ 108 h 702"/>
                <a:gd name="T14" fmla="*/ 61 w 351"/>
                <a:gd name="T15" fmla="*/ 99 h 702"/>
                <a:gd name="T16" fmla="*/ 65 w 351"/>
                <a:gd name="T17" fmla="*/ 89 h 702"/>
                <a:gd name="T18" fmla="*/ 67 w 351"/>
                <a:gd name="T19" fmla="*/ 79 h 702"/>
                <a:gd name="T20" fmla="*/ 68 w 351"/>
                <a:gd name="T21" fmla="*/ 68 h 702"/>
                <a:gd name="T22" fmla="*/ 67 w 351"/>
                <a:gd name="T23" fmla="*/ 57 h 702"/>
                <a:gd name="T24" fmla="*/ 65 w 351"/>
                <a:gd name="T25" fmla="*/ 47 h 702"/>
                <a:gd name="T26" fmla="*/ 61 w 351"/>
                <a:gd name="T27" fmla="*/ 37 h 702"/>
                <a:gd name="T28" fmla="*/ 55 w 351"/>
                <a:gd name="T29" fmla="*/ 28 h 702"/>
                <a:gd name="T30" fmla="*/ 48 w 351"/>
                <a:gd name="T31" fmla="*/ 20 h 702"/>
                <a:gd name="T32" fmla="*/ 40 w 351"/>
                <a:gd name="T33" fmla="*/ 13 h 702"/>
                <a:gd name="T34" fmla="*/ 31 w 351"/>
                <a:gd name="T35" fmla="*/ 7 h 702"/>
                <a:gd name="T36" fmla="*/ 21 w 351"/>
                <a:gd name="T37" fmla="*/ 3 h 702"/>
                <a:gd name="T38" fmla="*/ 11 w 351"/>
                <a:gd name="T39" fmla="*/ 1 h 702"/>
                <a:gd name="T40" fmla="*/ 0 w 351"/>
                <a:gd name="T41" fmla="*/ 0 h 70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1" h="702">
                  <a:moveTo>
                    <a:pt x="0" y="702"/>
                  </a:moveTo>
                  <a:lnTo>
                    <a:pt x="55" y="698"/>
                  </a:lnTo>
                  <a:lnTo>
                    <a:pt x="108" y="685"/>
                  </a:lnTo>
                  <a:lnTo>
                    <a:pt x="160" y="664"/>
                  </a:lnTo>
                  <a:lnTo>
                    <a:pt x="206" y="635"/>
                  </a:lnTo>
                  <a:lnTo>
                    <a:pt x="248" y="599"/>
                  </a:lnTo>
                  <a:lnTo>
                    <a:pt x="284" y="557"/>
                  </a:lnTo>
                  <a:lnTo>
                    <a:pt x="313" y="511"/>
                  </a:lnTo>
                  <a:lnTo>
                    <a:pt x="334" y="459"/>
                  </a:lnTo>
                  <a:lnTo>
                    <a:pt x="347" y="406"/>
                  </a:lnTo>
                  <a:lnTo>
                    <a:pt x="351" y="350"/>
                  </a:lnTo>
                  <a:lnTo>
                    <a:pt x="347" y="296"/>
                  </a:lnTo>
                  <a:lnTo>
                    <a:pt x="334" y="243"/>
                  </a:lnTo>
                  <a:lnTo>
                    <a:pt x="313" y="192"/>
                  </a:lnTo>
                  <a:lnTo>
                    <a:pt x="284" y="144"/>
                  </a:lnTo>
                  <a:lnTo>
                    <a:pt x="248" y="102"/>
                  </a:lnTo>
                  <a:lnTo>
                    <a:pt x="206" y="67"/>
                  </a:lnTo>
                  <a:lnTo>
                    <a:pt x="160" y="37"/>
                  </a:lnTo>
                  <a:lnTo>
                    <a:pt x="108" y="17"/>
                  </a:lnTo>
                  <a:lnTo>
                    <a:pt x="55" y="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78" name="Line 63"/>
            <p:cNvSpPr>
              <a:spLocks noChangeShapeType="1"/>
            </p:cNvSpPr>
            <p:nvPr/>
          </p:nvSpPr>
          <p:spPr bwMode="auto">
            <a:xfrm>
              <a:off x="3153" y="2365"/>
              <a:ext cx="0" cy="2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79" name="Line 64"/>
            <p:cNvSpPr>
              <a:spLocks noChangeShapeType="1"/>
            </p:cNvSpPr>
            <p:nvPr/>
          </p:nvSpPr>
          <p:spPr bwMode="auto">
            <a:xfrm>
              <a:off x="3745" y="2365"/>
              <a:ext cx="0" cy="2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80" name="Line 65"/>
            <p:cNvSpPr>
              <a:spLocks noChangeShapeType="1"/>
            </p:cNvSpPr>
            <p:nvPr/>
          </p:nvSpPr>
          <p:spPr bwMode="auto">
            <a:xfrm>
              <a:off x="3807" y="2457"/>
              <a:ext cx="0" cy="1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81" name="Line 66"/>
            <p:cNvSpPr>
              <a:spLocks noChangeShapeType="1"/>
            </p:cNvSpPr>
            <p:nvPr/>
          </p:nvSpPr>
          <p:spPr bwMode="auto">
            <a:xfrm>
              <a:off x="3900" y="2457"/>
              <a:ext cx="0" cy="1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82" name="Line 67"/>
            <p:cNvSpPr>
              <a:spLocks noChangeShapeType="1"/>
            </p:cNvSpPr>
            <p:nvPr/>
          </p:nvSpPr>
          <p:spPr bwMode="auto">
            <a:xfrm>
              <a:off x="3936" y="2425"/>
              <a:ext cx="0" cy="2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83" name="Line 68"/>
            <p:cNvSpPr>
              <a:spLocks noChangeShapeType="1"/>
            </p:cNvSpPr>
            <p:nvPr/>
          </p:nvSpPr>
          <p:spPr bwMode="auto">
            <a:xfrm>
              <a:off x="4430" y="2425"/>
              <a:ext cx="62" cy="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84" name="Freeform 69"/>
            <p:cNvSpPr>
              <a:spLocks/>
            </p:cNvSpPr>
            <p:nvPr/>
          </p:nvSpPr>
          <p:spPr bwMode="auto">
            <a:xfrm>
              <a:off x="1364" y="2303"/>
              <a:ext cx="72" cy="13"/>
            </a:xfrm>
            <a:custGeom>
              <a:avLst/>
              <a:gdLst>
                <a:gd name="T0" fmla="*/ 0 w 370"/>
                <a:gd name="T1" fmla="*/ 0 h 66"/>
                <a:gd name="T2" fmla="*/ 8 w 370"/>
                <a:gd name="T3" fmla="*/ 6 h 66"/>
                <a:gd name="T4" fmla="*/ 17 w 370"/>
                <a:gd name="T5" fmla="*/ 10 h 66"/>
                <a:gd name="T6" fmla="*/ 26 w 370"/>
                <a:gd name="T7" fmla="*/ 12 h 66"/>
                <a:gd name="T8" fmla="*/ 36 w 370"/>
                <a:gd name="T9" fmla="*/ 13 h 66"/>
                <a:gd name="T10" fmla="*/ 46 w 370"/>
                <a:gd name="T11" fmla="*/ 12 h 66"/>
                <a:gd name="T12" fmla="*/ 55 w 370"/>
                <a:gd name="T13" fmla="*/ 10 h 66"/>
                <a:gd name="T14" fmla="*/ 64 w 370"/>
                <a:gd name="T15" fmla="*/ 6 h 66"/>
                <a:gd name="T16" fmla="*/ 72 w 370"/>
                <a:gd name="T17" fmla="*/ 0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0" h="66">
                  <a:moveTo>
                    <a:pt x="0" y="0"/>
                  </a:moveTo>
                  <a:lnTo>
                    <a:pt x="41" y="28"/>
                  </a:lnTo>
                  <a:lnTo>
                    <a:pt x="88" y="49"/>
                  </a:lnTo>
                  <a:lnTo>
                    <a:pt x="135" y="61"/>
                  </a:lnTo>
                  <a:lnTo>
                    <a:pt x="185" y="66"/>
                  </a:lnTo>
                  <a:lnTo>
                    <a:pt x="235" y="61"/>
                  </a:lnTo>
                  <a:lnTo>
                    <a:pt x="283" y="49"/>
                  </a:lnTo>
                  <a:lnTo>
                    <a:pt x="328" y="28"/>
                  </a:lnTo>
                  <a:lnTo>
                    <a:pt x="37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85" name="Line 70"/>
            <p:cNvSpPr>
              <a:spLocks noChangeShapeType="1"/>
            </p:cNvSpPr>
            <p:nvPr/>
          </p:nvSpPr>
          <p:spPr bwMode="auto">
            <a:xfrm>
              <a:off x="1824" y="2553"/>
              <a:ext cx="100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86" name="Line 71"/>
            <p:cNvSpPr>
              <a:spLocks noChangeShapeType="1"/>
            </p:cNvSpPr>
            <p:nvPr/>
          </p:nvSpPr>
          <p:spPr bwMode="auto">
            <a:xfrm>
              <a:off x="3321" y="2588"/>
              <a:ext cx="25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87" name="Line 72"/>
            <p:cNvSpPr>
              <a:spLocks noChangeShapeType="1"/>
            </p:cNvSpPr>
            <p:nvPr/>
          </p:nvSpPr>
          <p:spPr bwMode="auto">
            <a:xfrm>
              <a:off x="1824" y="2759"/>
              <a:ext cx="100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88" name="Line 73"/>
            <p:cNvSpPr>
              <a:spLocks noChangeShapeType="1"/>
            </p:cNvSpPr>
            <p:nvPr/>
          </p:nvSpPr>
          <p:spPr bwMode="auto">
            <a:xfrm>
              <a:off x="3321" y="2724"/>
              <a:ext cx="25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89" name="Line 74"/>
            <p:cNvSpPr>
              <a:spLocks noChangeShapeType="1"/>
            </p:cNvSpPr>
            <p:nvPr/>
          </p:nvSpPr>
          <p:spPr bwMode="auto">
            <a:xfrm>
              <a:off x="3908" y="2451"/>
              <a:ext cx="5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90" name="Freeform 75"/>
            <p:cNvSpPr>
              <a:spLocks/>
            </p:cNvSpPr>
            <p:nvPr/>
          </p:nvSpPr>
          <p:spPr bwMode="auto">
            <a:xfrm>
              <a:off x="4124" y="2425"/>
              <a:ext cx="26" cy="230"/>
            </a:xfrm>
            <a:custGeom>
              <a:avLst/>
              <a:gdLst>
                <a:gd name="T0" fmla="*/ 2 w 135"/>
                <a:gd name="T1" fmla="*/ 0 h 1198"/>
                <a:gd name="T2" fmla="*/ 1 w 135"/>
                <a:gd name="T3" fmla="*/ 15 h 1198"/>
                <a:gd name="T4" fmla="*/ 0 w 135"/>
                <a:gd name="T5" fmla="*/ 30 h 1198"/>
                <a:gd name="T6" fmla="*/ 0 w 135"/>
                <a:gd name="T7" fmla="*/ 44 h 1198"/>
                <a:gd name="T8" fmla="*/ 1 w 135"/>
                <a:gd name="T9" fmla="*/ 51 h 1198"/>
                <a:gd name="T10" fmla="*/ 2 w 135"/>
                <a:gd name="T11" fmla="*/ 59 h 1198"/>
                <a:gd name="T12" fmla="*/ 4 w 135"/>
                <a:gd name="T13" fmla="*/ 66 h 1198"/>
                <a:gd name="T14" fmla="*/ 6 w 135"/>
                <a:gd name="T15" fmla="*/ 73 h 1198"/>
                <a:gd name="T16" fmla="*/ 12 w 135"/>
                <a:gd name="T17" fmla="*/ 87 h 1198"/>
                <a:gd name="T18" fmla="*/ 17 w 135"/>
                <a:gd name="T19" fmla="*/ 101 h 1198"/>
                <a:gd name="T20" fmla="*/ 22 w 135"/>
                <a:gd name="T21" fmla="*/ 115 h 1198"/>
                <a:gd name="T22" fmla="*/ 24 w 135"/>
                <a:gd name="T23" fmla="*/ 122 h 1198"/>
                <a:gd name="T24" fmla="*/ 25 w 135"/>
                <a:gd name="T25" fmla="*/ 129 h 1198"/>
                <a:gd name="T26" fmla="*/ 26 w 135"/>
                <a:gd name="T27" fmla="*/ 136 h 1198"/>
                <a:gd name="T28" fmla="*/ 26 w 135"/>
                <a:gd name="T29" fmla="*/ 143 h 1198"/>
                <a:gd name="T30" fmla="*/ 25 w 135"/>
                <a:gd name="T31" fmla="*/ 150 h 1198"/>
                <a:gd name="T32" fmla="*/ 23 w 135"/>
                <a:gd name="T33" fmla="*/ 157 h 1198"/>
                <a:gd name="T34" fmla="*/ 20 w 135"/>
                <a:gd name="T35" fmla="*/ 172 h 1198"/>
                <a:gd name="T36" fmla="*/ 17 w 135"/>
                <a:gd name="T37" fmla="*/ 186 h 1198"/>
                <a:gd name="T38" fmla="*/ 16 w 135"/>
                <a:gd name="T39" fmla="*/ 194 h 1198"/>
                <a:gd name="T40" fmla="*/ 16 w 135"/>
                <a:gd name="T41" fmla="*/ 201 h 1198"/>
                <a:gd name="T42" fmla="*/ 16 w 135"/>
                <a:gd name="T43" fmla="*/ 215 h 1198"/>
                <a:gd name="T44" fmla="*/ 17 w 135"/>
                <a:gd name="T45" fmla="*/ 230 h 119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5" h="1198">
                  <a:moveTo>
                    <a:pt x="11" y="0"/>
                  </a:moveTo>
                  <a:lnTo>
                    <a:pt x="5" y="77"/>
                  </a:lnTo>
                  <a:lnTo>
                    <a:pt x="0" y="154"/>
                  </a:lnTo>
                  <a:lnTo>
                    <a:pt x="1" y="230"/>
                  </a:lnTo>
                  <a:lnTo>
                    <a:pt x="5" y="268"/>
                  </a:lnTo>
                  <a:lnTo>
                    <a:pt x="11" y="305"/>
                  </a:lnTo>
                  <a:lnTo>
                    <a:pt x="22" y="343"/>
                  </a:lnTo>
                  <a:lnTo>
                    <a:pt x="33" y="379"/>
                  </a:lnTo>
                  <a:lnTo>
                    <a:pt x="61" y="453"/>
                  </a:lnTo>
                  <a:lnTo>
                    <a:pt x="90" y="525"/>
                  </a:lnTo>
                  <a:lnTo>
                    <a:pt x="116" y="598"/>
                  </a:lnTo>
                  <a:lnTo>
                    <a:pt x="125" y="634"/>
                  </a:lnTo>
                  <a:lnTo>
                    <a:pt x="132" y="671"/>
                  </a:lnTo>
                  <a:lnTo>
                    <a:pt x="135" y="707"/>
                  </a:lnTo>
                  <a:lnTo>
                    <a:pt x="134" y="744"/>
                  </a:lnTo>
                  <a:lnTo>
                    <a:pt x="129" y="782"/>
                  </a:lnTo>
                  <a:lnTo>
                    <a:pt x="121" y="818"/>
                  </a:lnTo>
                  <a:lnTo>
                    <a:pt x="103" y="894"/>
                  </a:lnTo>
                  <a:lnTo>
                    <a:pt x="89" y="970"/>
                  </a:lnTo>
                  <a:lnTo>
                    <a:pt x="83" y="1008"/>
                  </a:lnTo>
                  <a:lnTo>
                    <a:pt x="82" y="1046"/>
                  </a:lnTo>
                  <a:lnTo>
                    <a:pt x="82" y="1122"/>
                  </a:lnTo>
                  <a:lnTo>
                    <a:pt x="86" y="119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91" name="Line 76"/>
            <p:cNvSpPr>
              <a:spLocks noChangeShapeType="1"/>
            </p:cNvSpPr>
            <p:nvPr/>
          </p:nvSpPr>
          <p:spPr bwMode="auto">
            <a:xfrm>
              <a:off x="1232" y="2655"/>
              <a:ext cx="0" cy="3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92" name="Line 77"/>
            <p:cNvSpPr>
              <a:spLocks noChangeShapeType="1"/>
            </p:cNvSpPr>
            <p:nvPr/>
          </p:nvSpPr>
          <p:spPr bwMode="auto">
            <a:xfrm>
              <a:off x="1232" y="2965"/>
              <a:ext cx="45" cy="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93" name="Line 78"/>
            <p:cNvSpPr>
              <a:spLocks noChangeShapeType="1"/>
            </p:cNvSpPr>
            <p:nvPr/>
          </p:nvSpPr>
          <p:spPr bwMode="auto">
            <a:xfrm>
              <a:off x="1277" y="3009"/>
              <a:ext cx="8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94" name="Line 79"/>
            <p:cNvSpPr>
              <a:spLocks noChangeShapeType="1"/>
            </p:cNvSpPr>
            <p:nvPr/>
          </p:nvSpPr>
          <p:spPr bwMode="auto">
            <a:xfrm>
              <a:off x="1436" y="3009"/>
              <a:ext cx="171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95" name="Line 80"/>
            <p:cNvSpPr>
              <a:spLocks noChangeShapeType="1"/>
            </p:cNvSpPr>
            <p:nvPr/>
          </p:nvSpPr>
          <p:spPr bwMode="auto">
            <a:xfrm flipV="1">
              <a:off x="3153" y="2947"/>
              <a:ext cx="0" cy="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96" name="Line 81"/>
            <p:cNvSpPr>
              <a:spLocks noChangeShapeType="1"/>
            </p:cNvSpPr>
            <p:nvPr/>
          </p:nvSpPr>
          <p:spPr bwMode="auto">
            <a:xfrm>
              <a:off x="3153" y="2947"/>
              <a:ext cx="59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97" name="Line 82"/>
            <p:cNvSpPr>
              <a:spLocks noChangeShapeType="1"/>
            </p:cNvSpPr>
            <p:nvPr/>
          </p:nvSpPr>
          <p:spPr bwMode="auto">
            <a:xfrm flipV="1">
              <a:off x="3807" y="2854"/>
              <a:ext cx="0" cy="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98" name="Line 83"/>
            <p:cNvSpPr>
              <a:spLocks noChangeShapeType="1"/>
            </p:cNvSpPr>
            <p:nvPr/>
          </p:nvSpPr>
          <p:spPr bwMode="auto">
            <a:xfrm>
              <a:off x="3807" y="2854"/>
              <a:ext cx="9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399" name="Line 84"/>
            <p:cNvSpPr>
              <a:spLocks noChangeShapeType="1"/>
            </p:cNvSpPr>
            <p:nvPr/>
          </p:nvSpPr>
          <p:spPr bwMode="auto">
            <a:xfrm>
              <a:off x="3900" y="2854"/>
              <a:ext cx="36" cy="3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00" name="Line 85"/>
            <p:cNvSpPr>
              <a:spLocks noChangeShapeType="1"/>
            </p:cNvSpPr>
            <p:nvPr/>
          </p:nvSpPr>
          <p:spPr bwMode="auto">
            <a:xfrm>
              <a:off x="3936" y="2887"/>
              <a:ext cx="49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01" name="Line 86"/>
            <p:cNvSpPr>
              <a:spLocks noChangeShapeType="1"/>
            </p:cNvSpPr>
            <p:nvPr/>
          </p:nvSpPr>
          <p:spPr bwMode="auto">
            <a:xfrm flipV="1">
              <a:off x="4492" y="2655"/>
              <a:ext cx="0" cy="1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02" name="Line 87"/>
            <p:cNvSpPr>
              <a:spLocks noChangeShapeType="1"/>
            </p:cNvSpPr>
            <p:nvPr/>
          </p:nvSpPr>
          <p:spPr bwMode="auto">
            <a:xfrm flipV="1">
              <a:off x="4330" y="2655"/>
              <a:ext cx="0" cy="2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03" name="Line 88"/>
            <p:cNvSpPr>
              <a:spLocks noChangeShapeType="1"/>
            </p:cNvSpPr>
            <p:nvPr/>
          </p:nvSpPr>
          <p:spPr bwMode="auto">
            <a:xfrm flipV="1">
              <a:off x="4206" y="2655"/>
              <a:ext cx="0" cy="2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04" name="Line 89"/>
            <p:cNvSpPr>
              <a:spLocks noChangeShapeType="1"/>
            </p:cNvSpPr>
            <p:nvPr/>
          </p:nvSpPr>
          <p:spPr bwMode="auto">
            <a:xfrm flipV="1">
              <a:off x="3745" y="2885"/>
              <a:ext cx="62" cy="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05" name="Line 90"/>
            <p:cNvSpPr>
              <a:spLocks noChangeShapeType="1"/>
            </p:cNvSpPr>
            <p:nvPr/>
          </p:nvSpPr>
          <p:spPr bwMode="auto">
            <a:xfrm flipV="1">
              <a:off x="1277" y="2655"/>
              <a:ext cx="0" cy="35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06" name="Line 91"/>
            <p:cNvSpPr>
              <a:spLocks noChangeShapeType="1"/>
            </p:cNvSpPr>
            <p:nvPr/>
          </p:nvSpPr>
          <p:spPr bwMode="auto">
            <a:xfrm flipV="1">
              <a:off x="1364" y="2655"/>
              <a:ext cx="0" cy="35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07" name="Line 92"/>
            <p:cNvSpPr>
              <a:spLocks noChangeShapeType="1"/>
            </p:cNvSpPr>
            <p:nvPr/>
          </p:nvSpPr>
          <p:spPr bwMode="auto">
            <a:xfrm flipV="1">
              <a:off x="1436" y="2655"/>
              <a:ext cx="0" cy="35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08" name="Line 93"/>
            <p:cNvSpPr>
              <a:spLocks noChangeShapeType="1"/>
            </p:cNvSpPr>
            <p:nvPr/>
          </p:nvSpPr>
          <p:spPr bwMode="auto">
            <a:xfrm flipV="1">
              <a:off x="3153" y="2655"/>
              <a:ext cx="0" cy="2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09" name="Line 94"/>
            <p:cNvSpPr>
              <a:spLocks noChangeShapeType="1"/>
            </p:cNvSpPr>
            <p:nvPr/>
          </p:nvSpPr>
          <p:spPr bwMode="auto">
            <a:xfrm flipV="1">
              <a:off x="3745" y="2655"/>
              <a:ext cx="0" cy="2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10" name="Line 95"/>
            <p:cNvSpPr>
              <a:spLocks noChangeShapeType="1"/>
            </p:cNvSpPr>
            <p:nvPr/>
          </p:nvSpPr>
          <p:spPr bwMode="auto">
            <a:xfrm flipV="1">
              <a:off x="3807" y="2655"/>
              <a:ext cx="0" cy="19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11" name="Line 96"/>
            <p:cNvSpPr>
              <a:spLocks noChangeShapeType="1"/>
            </p:cNvSpPr>
            <p:nvPr/>
          </p:nvSpPr>
          <p:spPr bwMode="auto">
            <a:xfrm flipV="1">
              <a:off x="3900" y="2655"/>
              <a:ext cx="0" cy="19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12" name="Line 97"/>
            <p:cNvSpPr>
              <a:spLocks noChangeShapeType="1"/>
            </p:cNvSpPr>
            <p:nvPr/>
          </p:nvSpPr>
          <p:spPr bwMode="auto">
            <a:xfrm flipV="1">
              <a:off x="3936" y="2655"/>
              <a:ext cx="0" cy="2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13" name="Line 98"/>
            <p:cNvSpPr>
              <a:spLocks noChangeShapeType="1"/>
            </p:cNvSpPr>
            <p:nvPr/>
          </p:nvSpPr>
          <p:spPr bwMode="auto">
            <a:xfrm flipV="1">
              <a:off x="4430" y="2825"/>
              <a:ext cx="62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14" name="Freeform 99"/>
            <p:cNvSpPr>
              <a:spLocks/>
            </p:cNvSpPr>
            <p:nvPr/>
          </p:nvSpPr>
          <p:spPr bwMode="auto">
            <a:xfrm>
              <a:off x="1364" y="2996"/>
              <a:ext cx="72" cy="13"/>
            </a:xfrm>
            <a:custGeom>
              <a:avLst/>
              <a:gdLst>
                <a:gd name="T0" fmla="*/ 72 w 370"/>
                <a:gd name="T1" fmla="*/ 13 h 66"/>
                <a:gd name="T2" fmla="*/ 64 w 370"/>
                <a:gd name="T3" fmla="*/ 7 h 66"/>
                <a:gd name="T4" fmla="*/ 55 w 370"/>
                <a:gd name="T5" fmla="*/ 3 h 66"/>
                <a:gd name="T6" fmla="*/ 46 w 370"/>
                <a:gd name="T7" fmla="*/ 1 h 66"/>
                <a:gd name="T8" fmla="*/ 36 w 370"/>
                <a:gd name="T9" fmla="*/ 0 h 66"/>
                <a:gd name="T10" fmla="*/ 26 w 370"/>
                <a:gd name="T11" fmla="*/ 1 h 66"/>
                <a:gd name="T12" fmla="*/ 17 w 370"/>
                <a:gd name="T13" fmla="*/ 3 h 66"/>
                <a:gd name="T14" fmla="*/ 8 w 370"/>
                <a:gd name="T15" fmla="*/ 7 h 66"/>
                <a:gd name="T16" fmla="*/ 0 w 370"/>
                <a:gd name="T17" fmla="*/ 13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0" h="66">
                  <a:moveTo>
                    <a:pt x="370" y="66"/>
                  </a:moveTo>
                  <a:lnTo>
                    <a:pt x="328" y="38"/>
                  </a:lnTo>
                  <a:lnTo>
                    <a:pt x="283" y="17"/>
                  </a:lnTo>
                  <a:lnTo>
                    <a:pt x="235" y="5"/>
                  </a:lnTo>
                  <a:lnTo>
                    <a:pt x="185" y="0"/>
                  </a:lnTo>
                  <a:lnTo>
                    <a:pt x="135" y="5"/>
                  </a:lnTo>
                  <a:lnTo>
                    <a:pt x="88" y="17"/>
                  </a:lnTo>
                  <a:lnTo>
                    <a:pt x="41" y="38"/>
                  </a:lnTo>
                  <a:lnTo>
                    <a:pt x="0" y="6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15" name="Line 100"/>
            <p:cNvSpPr>
              <a:spLocks noChangeShapeType="1"/>
            </p:cNvSpPr>
            <p:nvPr/>
          </p:nvSpPr>
          <p:spPr bwMode="auto">
            <a:xfrm>
              <a:off x="3908" y="2861"/>
              <a:ext cx="5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16" name="Freeform 101"/>
            <p:cNvSpPr>
              <a:spLocks/>
            </p:cNvSpPr>
            <p:nvPr/>
          </p:nvSpPr>
          <p:spPr bwMode="auto">
            <a:xfrm>
              <a:off x="4124" y="2655"/>
              <a:ext cx="26" cy="232"/>
            </a:xfrm>
            <a:custGeom>
              <a:avLst/>
              <a:gdLst>
                <a:gd name="T0" fmla="*/ 2 w 135"/>
                <a:gd name="T1" fmla="*/ 232 h 1199"/>
                <a:gd name="T2" fmla="*/ 1 w 135"/>
                <a:gd name="T3" fmla="*/ 217 h 1199"/>
                <a:gd name="T4" fmla="*/ 0 w 135"/>
                <a:gd name="T5" fmla="*/ 202 h 1199"/>
                <a:gd name="T6" fmla="*/ 0 w 135"/>
                <a:gd name="T7" fmla="*/ 188 h 1199"/>
                <a:gd name="T8" fmla="*/ 1 w 135"/>
                <a:gd name="T9" fmla="*/ 180 h 1199"/>
                <a:gd name="T10" fmla="*/ 2 w 135"/>
                <a:gd name="T11" fmla="*/ 173 h 1199"/>
                <a:gd name="T12" fmla="*/ 4 w 135"/>
                <a:gd name="T13" fmla="*/ 166 h 1199"/>
                <a:gd name="T14" fmla="*/ 6 w 135"/>
                <a:gd name="T15" fmla="*/ 159 h 1199"/>
                <a:gd name="T16" fmla="*/ 12 w 135"/>
                <a:gd name="T17" fmla="*/ 145 h 1199"/>
                <a:gd name="T18" fmla="*/ 17 w 135"/>
                <a:gd name="T19" fmla="*/ 131 h 1199"/>
                <a:gd name="T20" fmla="*/ 22 w 135"/>
                <a:gd name="T21" fmla="*/ 116 h 1199"/>
                <a:gd name="T22" fmla="*/ 24 w 135"/>
                <a:gd name="T23" fmla="*/ 110 h 1199"/>
                <a:gd name="T24" fmla="*/ 25 w 135"/>
                <a:gd name="T25" fmla="*/ 102 h 1199"/>
                <a:gd name="T26" fmla="*/ 26 w 135"/>
                <a:gd name="T27" fmla="*/ 95 h 1199"/>
                <a:gd name="T28" fmla="*/ 26 w 135"/>
                <a:gd name="T29" fmla="*/ 88 h 1199"/>
                <a:gd name="T30" fmla="*/ 25 w 135"/>
                <a:gd name="T31" fmla="*/ 81 h 1199"/>
                <a:gd name="T32" fmla="*/ 23 w 135"/>
                <a:gd name="T33" fmla="*/ 74 h 1199"/>
                <a:gd name="T34" fmla="*/ 20 w 135"/>
                <a:gd name="T35" fmla="*/ 59 h 1199"/>
                <a:gd name="T36" fmla="*/ 17 w 135"/>
                <a:gd name="T37" fmla="*/ 45 h 1199"/>
                <a:gd name="T38" fmla="*/ 16 w 135"/>
                <a:gd name="T39" fmla="*/ 37 h 1199"/>
                <a:gd name="T40" fmla="*/ 16 w 135"/>
                <a:gd name="T41" fmla="*/ 30 h 1199"/>
                <a:gd name="T42" fmla="*/ 16 w 135"/>
                <a:gd name="T43" fmla="*/ 15 h 1199"/>
                <a:gd name="T44" fmla="*/ 17 w 135"/>
                <a:gd name="T45" fmla="*/ 0 h 119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5" h="1199">
                  <a:moveTo>
                    <a:pt x="11" y="1199"/>
                  </a:moveTo>
                  <a:lnTo>
                    <a:pt x="5" y="1122"/>
                  </a:lnTo>
                  <a:lnTo>
                    <a:pt x="0" y="1046"/>
                  </a:lnTo>
                  <a:lnTo>
                    <a:pt x="1" y="970"/>
                  </a:lnTo>
                  <a:lnTo>
                    <a:pt x="5" y="931"/>
                  </a:lnTo>
                  <a:lnTo>
                    <a:pt x="11" y="894"/>
                  </a:lnTo>
                  <a:lnTo>
                    <a:pt x="22" y="857"/>
                  </a:lnTo>
                  <a:lnTo>
                    <a:pt x="33" y="820"/>
                  </a:lnTo>
                  <a:lnTo>
                    <a:pt x="61" y="747"/>
                  </a:lnTo>
                  <a:lnTo>
                    <a:pt x="90" y="675"/>
                  </a:lnTo>
                  <a:lnTo>
                    <a:pt x="116" y="602"/>
                  </a:lnTo>
                  <a:lnTo>
                    <a:pt x="125" y="566"/>
                  </a:lnTo>
                  <a:lnTo>
                    <a:pt x="132" y="529"/>
                  </a:lnTo>
                  <a:lnTo>
                    <a:pt x="135" y="493"/>
                  </a:lnTo>
                  <a:lnTo>
                    <a:pt x="134" y="456"/>
                  </a:lnTo>
                  <a:lnTo>
                    <a:pt x="129" y="418"/>
                  </a:lnTo>
                  <a:lnTo>
                    <a:pt x="121" y="381"/>
                  </a:lnTo>
                  <a:lnTo>
                    <a:pt x="103" y="306"/>
                  </a:lnTo>
                  <a:lnTo>
                    <a:pt x="89" y="230"/>
                  </a:lnTo>
                  <a:lnTo>
                    <a:pt x="83" y="192"/>
                  </a:lnTo>
                  <a:lnTo>
                    <a:pt x="82" y="154"/>
                  </a:lnTo>
                  <a:lnTo>
                    <a:pt x="82" y="78"/>
                  </a:lnTo>
                  <a:lnTo>
                    <a:pt x="8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17" name="Freeform 102"/>
            <p:cNvSpPr>
              <a:spLocks/>
            </p:cNvSpPr>
            <p:nvPr/>
          </p:nvSpPr>
          <p:spPr bwMode="auto">
            <a:xfrm>
              <a:off x="4126" y="2425"/>
              <a:ext cx="60" cy="61"/>
            </a:xfrm>
            <a:custGeom>
              <a:avLst/>
              <a:gdLst>
                <a:gd name="T0" fmla="*/ 0 w 310"/>
                <a:gd name="T1" fmla="*/ 61 h 311"/>
                <a:gd name="T2" fmla="*/ 35 w 310"/>
                <a:gd name="T3" fmla="*/ 25 h 311"/>
                <a:gd name="T4" fmla="*/ 60 w 310"/>
                <a:gd name="T5" fmla="*/ 0 h 3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0" h="311">
                  <a:moveTo>
                    <a:pt x="0" y="311"/>
                  </a:moveTo>
                  <a:lnTo>
                    <a:pt x="182" y="129"/>
                  </a:lnTo>
                  <a:lnTo>
                    <a:pt x="31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18" name="Line 103"/>
            <p:cNvSpPr>
              <a:spLocks noChangeShapeType="1"/>
            </p:cNvSpPr>
            <p:nvPr/>
          </p:nvSpPr>
          <p:spPr bwMode="auto">
            <a:xfrm flipV="1">
              <a:off x="4149" y="2492"/>
              <a:ext cx="57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19" name="Line 104"/>
            <p:cNvSpPr>
              <a:spLocks noChangeShapeType="1"/>
            </p:cNvSpPr>
            <p:nvPr/>
          </p:nvSpPr>
          <p:spPr bwMode="auto">
            <a:xfrm flipV="1">
              <a:off x="4141" y="2580"/>
              <a:ext cx="65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20" name="Freeform 105"/>
            <p:cNvSpPr>
              <a:spLocks/>
            </p:cNvSpPr>
            <p:nvPr/>
          </p:nvSpPr>
          <p:spPr bwMode="auto">
            <a:xfrm>
              <a:off x="4330" y="2425"/>
              <a:ext cx="31" cy="31"/>
            </a:xfrm>
            <a:custGeom>
              <a:avLst/>
              <a:gdLst>
                <a:gd name="T0" fmla="*/ 31 w 158"/>
                <a:gd name="T1" fmla="*/ 0 h 159"/>
                <a:gd name="T2" fmla="*/ 6 w 158"/>
                <a:gd name="T3" fmla="*/ 25 h 159"/>
                <a:gd name="T4" fmla="*/ 0 w 158"/>
                <a:gd name="T5" fmla="*/ 31 h 1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8" h="159">
                  <a:moveTo>
                    <a:pt x="158" y="0"/>
                  </a:moveTo>
                  <a:lnTo>
                    <a:pt x="29" y="129"/>
                  </a:lnTo>
                  <a:lnTo>
                    <a:pt x="0" y="15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21" name="Line 106"/>
            <p:cNvSpPr>
              <a:spLocks noChangeShapeType="1"/>
            </p:cNvSpPr>
            <p:nvPr/>
          </p:nvSpPr>
          <p:spPr bwMode="auto">
            <a:xfrm flipV="1">
              <a:off x="4147" y="2667"/>
              <a:ext cx="59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22" name="Freeform 107"/>
            <p:cNvSpPr>
              <a:spLocks/>
            </p:cNvSpPr>
            <p:nvPr/>
          </p:nvSpPr>
          <p:spPr bwMode="auto">
            <a:xfrm>
              <a:off x="4330" y="2435"/>
              <a:ext cx="109" cy="109"/>
            </a:xfrm>
            <a:custGeom>
              <a:avLst/>
              <a:gdLst>
                <a:gd name="T0" fmla="*/ 109 w 566"/>
                <a:gd name="T1" fmla="*/ 0 h 568"/>
                <a:gd name="T2" fmla="*/ 93 w 566"/>
                <a:gd name="T3" fmla="*/ 16 h 568"/>
                <a:gd name="T4" fmla="*/ 0 w 566"/>
                <a:gd name="T5" fmla="*/ 109 h 5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6" h="568">
                  <a:moveTo>
                    <a:pt x="566" y="0"/>
                  </a:moveTo>
                  <a:lnTo>
                    <a:pt x="483" y="83"/>
                  </a:lnTo>
                  <a:lnTo>
                    <a:pt x="0" y="56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23" name="Line 108"/>
            <p:cNvSpPr>
              <a:spLocks noChangeShapeType="1"/>
            </p:cNvSpPr>
            <p:nvPr/>
          </p:nvSpPr>
          <p:spPr bwMode="auto">
            <a:xfrm flipV="1">
              <a:off x="4124" y="2755"/>
              <a:ext cx="82" cy="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24" name="Line 109"/>
            <p:cNvSpPr>
              <a:spLocks noChangeShapeType="1"/>
            </p:cNvSpPr>
            <p:nvPr/>
          </p:nvSpPr>
          <p:spPr bwMode="auto">
            <a:xfrm flipV="1">
              <a:off x="4330" y="2478"/>
              <a:ext cx="152" cy="1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25" name="Line 110"/>
            <p:cNvSpPr>
              <a:spLocks noChangeShapeType="1"/>
            </p:cNvSpPr>
            <p:nvPr/>
          </p:nvSpPr>
          <p:spPr bwMode="auto">
            <a:xfrm flipV="1">
              <a:off x="4162" y="2861"/>
              <a:ext cx="26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26" name="Line 111"/>
            <p:cNvSpPr>
              <a:spLocks noChangeShapeType="1"/>
            </p:cNvSpPr>
            <p:nvPr/>
          </p:nvSpPr>
          <p:spPr bwMode="auto">
            <a:xfrm flipV="1">
              <a:off x="4392" y="2557"/>
              <a:ext cx="100" cy="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27" name="Line 112"/>
            <p:cNvSpPr>
              <a:spLocks noChangeShapeType="1"/>
            </p:cNvSpPr>
            <p:nvPr/>
          </p:nvSpPr>
          <p:spPr bwMode="auto">
            <a:xfrm flipV="1">
              <a:off x="4188" y="2842"/>
              <a:ext cx="18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28" name="Line 113"/>
            <p:cNvSpPr>
              <a:spLocks noChangeShapeType="1"/>
            </p:cNvSpPr>
            <p:nvPr/>
          </p:nvSpPr>
          <p:spPr bwMode="auto">
            <a:xfrm flipV="1">
              <a:off x="4330" y="2655"/>
              <a:ext cx="62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29" name="Freeform 114"/>
            <p:cNvSpPr>
              <a:spLocks/>
            </p:cNvSpPr>
            <p:nvPr/>
          </p:nvSpPr>
          <p:spPr bwMode="auto">
            <a:xfrm>
              <a:off x="4330" y="2643"/>
              <a:ext cx="162" cy="163"/>
            </a:xfrm>
            <a:custGeom>
              <a:avLst/>
              <a:gdLst>
                <a:gd name="T0" fmla="*/ 0 w 841"/>
                <a:gd name="T1" fmla="*/ 163 h 842"/>
                <a:gd name="T2" fmla="*/ 150 w 841"/>
                <a:gd name="T3" fmla="*/ 12 h 842"/>
                <a:gd name="T4" fmla="*/ 162 w 841"/>
                <a:gd name="T5" fmla="*/ 0 h 8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1" h="842">
                  <a:moveTo>
                    <a:pt x="0" y="842"/>
                  </a:moveTo>
                  <a:lnTo>
                    <a:pt x="779" y="62"/>
                  </a:lnTo>
                  <a:lnTo>
                    <a:pt x="84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30" name="Freeform 115"/>
            <p:cNvSpPr>
              <a:spLocks/>
            </p:cNvSpPr>
            <p:nvPr/>
          </p:nvSpPr>
          <p:spPr bwMode="auto">
            <a:xfrm>
              <a:off x="4337" y="2731"/>
              <a:ext cx="155" cy="156"/>
            </a:xfrm>
            <a:custGeom>
              <a:avLst/>
              <a:gdLst>
                <a:gd name="T0" fmla="*/ 0 w 806"/>
                <a:gd name="T1" fmla="*/ 156 h 806"/>
                <a:gd name="T2" fmla="*/ 25 w 806"/>
                <a:gd name="T3" fmla="*/ 131 h 806"/>
                <a:gd name="T4" fmla="*/ 155 w 806"/>
                <a:gd name="T5" fmla="*/ 0 h 8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128" y="678"/>
                  </a:lnTo>
                  <a:lnTo>
                    <a:pt x="80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31" name="Freeform 116"/>
            <p:cNvSpPr>
              <a:spLocks/>
            </p:cNvSpPr>
            <p:nvPr/>
          </p:nvSpPr>
          <p:spPr bwMode="auto">
            <a:xfrm>
              <a:off x="4424" y="2818"/>
              <a:ext cx="68" cy="69"/>
            </a:xfrm>
            <a:custGeom>
              <a:avLst/>
              <a:gdLst>
                <a:gd name="T0" fmla="*/ 0 w 352"/>
                <a:gd name="T1" fmla="*/ 69 h 351"/>
                <a:gd name="T2" fmla="*/ 25 w 352"/>
                <a:gd name="T3" fmla="*/ 44 h 351"/>
                <a:gd name="T4" fmla="*/ 68 w 352"/>
                <a:gd name="T5" fmla="*/ 0 h 3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2" h="351">
                  <a:moveTo>
                    <a:pt x="0" y="351"/>
                  </a:moveTo>
                  <a:lnTo>
                    <a:pt x="129" y="223"/>
                  </a:lnTo>
                  <a:lnTo>
                    <a:pt x="35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32" name="Freeform 117"/>
            <p:cNvSpPr>
              <a:spLocks/>
            </p:cNvSpPr>
            <p:nvPr/>
          </p:nvSpPr>
          <p:spPr bwMode="auto">
            <a:xfrm>
              <a:off x="1285" y="2144"/>
              <a:ext cx="230" cy="230"/>
            </a:xfrm>
            <a:custGeom>
              <a:avLst/>
              <a:gdLst>
                <a:gd name="T0" fmla="*/ 230 w 1201"/>
                <a:gd name="T1" fmla="*/ 115 h 1202"/>
                <a:gd name="T2" fmla="*/ 229 w 1201"/>
                <a:gd name="T3" fmla="*/ 101 h 1202"/>
                <a:gd name="T4" fmla="*/ 227 w 1201"/>
                <a:gd name="T5" fmla="*/ 88 h 1202"/>
                <a:gd name="T6" fmla="*/ 222 w 1201"/>
                <a:gd name="T7" fmla="*/ 74 h 1202"/>
                <a:gd name="T8" fmla="*/ 217 w 1201"/>
                <a:gd name="T9" fmla="*/ 62 h 1202"/>
                <a:gd name="T10" fmla="*/ 210 w 1201"/>
                <a:gd name="T11" fmla="*/ 50 h 1202"/>
                <a:gd name="T12" fmla="*/ 201 w 1201"/>
                <a:gd name="T13" fmla="*/ 39 h 1202"/>
                <a:gd name="T14" fmla="*/ 191 w 1201"/>
                <a:gd name="T15" fmla="*/ 29 h 1202"/>
                <a:gd name="T16" fmla="*/ 180 w 1201"/>
                <a:gd name="T17" fmla="*/ 20 h 1202"/>
                <a:gd name="T18" fmla="*/ 169 w 1201"/>
                <a:gd name="T19" fmla="*/ 13 h 1202"/>
                <a:gd name="T20" fmla="*/ 156 w 1201"/>
                <a:gd name="T21" fmla="*/ 8 h 1202"/>
                <a:gd name="T22" fmla="*/ 142 w 1201"/>
                <a:gd name="T23" fmla="*/ 3 h 1202"/>
                <a:gd name="T24" fmla="*/ 129 w 1201"/>
                <a:gd name="T25" fmla="*/ 1 h 1202"/>
                <a:gd name="T26" fmla="*/ 115 w 1201"/>
                <a:gd name="T27" fmla="*/ 0 h 1202"/>
                <a:gd name="T28" fmla="*/ 101 w 1201"/>
                <a:gd name="T29" fmla="*/ 1 h 1202"/>
                <a:gd name="T30" fmla="*/ 87 w 1201"/>
                <a:gd name="T31" fmla="*/ 3 h 1202"/>
                <a:gd name="T32" fmla="*/ 74 w 1201"/>
                <a:gd name="T33" fmla="*/ 8 h 1202"/>
                <a:gd name="T34" fmla="*/ 61 w 1201"/>
                <a:gd name="T35" fmla="*/ 13 h 1202"/>
                <a:gd name="T36" fmla="*/ 50 w 1201"/>
                <a:gd name="T37" fmla="*/ 20 h 1202"/>
                <a:gd name="T38" fmla="*/ 39 w 1201"/>
                <a:gd name="T39" fmla="*/ 29 h 1202"/>
                <a:gd name="T40" fmla="*/ 29 w 1201"/>
                <a:gd name="T41" fmla="*/ 39 h 1202"/>
                <a:gd name="T42" fmla="*/ 20 w 1201"/>
                <a:gd name="T43" fmla="*/ 50 h 1202"/>
                <a:gd name="T44" fmla="*/ 13 w 1201"/>
                <a:gd name="T45" fmla="*/ 62 h 1202"/>
                <a:gd name="T46" fmla="*/ 7 w 1201"/>
                <a:gd name="T47" fmla="*/ 74 h 1202"/>
                <a:gd name="T48" fmla="*/ 3 w 1201"/>
                <a:gd name="T49" fmla="*/ 88 h 1202"/>
                <a:gd name="T50" fmla="*/ 1 w 1201"/>
                <a:gd name="T51" fmla="*/ 101 h 1202"/>
                <a:gd name="T52" fmla="*/ 0 w 1201"/>
                <a:gd name="T53" fmla="*/ 115 h 1202"/>
                <a:gd name="T54" fmla="*/ 1 w 1201"/>
                <a:gd name="T55" fmla="*/ 129 h 1202"/>
                <a:gd name="T56" fmla="*/ 3 w 1201"/>
                <a:gd name="T57" fmla="*/ 143 h 1202"/>
                <a:gd name="T58" fmla="*/ 7 w 1201"/>
                <a:gd name="T59" fmla="*/ 156 h 1202"/>
                <a:gd name="T60" fmla="*/ 13 w 1201"/>
                <a:gd name="T61" fmla="*/ 169 h 1202"/>
                <a:gd name="T62" fmla="*/ 20 w 1201"/>
                <a:gd name="T63" fmla="*/ 181 h 1202"/>
                <a:gd name="T64" fmla="*/ 29 w 1201"/>
                <a:gd name="T65" fmla="*/ 191 h 1202"/>
                <a:gd name="T66" fmla="*/ 39 w 1201"/>
                <a:gd name="T67" fmla="*/ 201 h 1202"/>
                <a:gd name="T68" fmla="*/ 50 w 1201"/>
                <a:gd name="T69" fmla="*/ 210 h 1202"/>
                <a:gd name="T70" fmla="*/ 61 w 1201"/>
                <a:gd name="T71" fmla="*/ 217 h 1202"/>
                <a:gd name="T72" fmla="*/ 74 w 1201"/>
                <a:gd name="T73" fmla="*/ 223 h 1202"/>
                <a:gd name="T74" fmla="*/ 87 w 1201"/>
                <a:gd name="T75" fmla="*/ 227 h 1202"/>
                <a:gd name="T76" fmla="*/ 101 w 1201"/>
                <a:gd name="T77" fmla="*/ 229 h 1202"/>
                <a:gd name="T78" fmla="*/ 115 w 1201"/>
                <a:gd name="T79" fmla="*/ 230 h 1202"/>
                <a:gd name="T80" fmla="*/ 129 w 1201"/>
                <a:gd name="T81" fmla="*/ 229 h 1202"/>
                <a:gd name="T82" fmla="*/ 142 w 1201"/>
                <a:gd name="T83" fmla="*/ 227 h 1202"/>
                <a:gd name="T84" fmla="*/ 156 w 1201"/>
                <a:gd name="T85" fmla="*/ 223 h 1202"/>
                <a:gd name="T86" fmla="*/ 169 w 1201"/>
                <a:gd name="T87" fmla="*/ 217 h 1202"/>
                <a:gd name="T88" fmla="*/ 180 w 1201"/>
                <a:gd name="T89" fmla="*/ 210 h 1202"/>
                <a:gd name="T90" fmla="*/ 191 w 1201"/>
                <a:gd name="T91" fmla="*/ 201 h 1202"/>
                <a:gd name="T92" fmla="*/ 201 w 1201"/>
                <a:gd name="T93" fmla="*/ 191 h 1202"/>
                <a:gd name="T94" fmla="*/ 210 w 1201"/>
                <a:gd name="T95" fmla="*/ 181 h 1202"/>
                <a:gd name="T96" fmla="*/ 217 w 1201"/>
                <a:gd name="T97" fmla="*/ 169 h 1202"/>
                <a:gd name="T98" fmla="*/ 222 w 1201"/>
                <a:gd name="T99" fmla="*/ 156 h 1202"/>
                <a:gd name="T100" fmla="*/ 227 w 1201"/>
                <a:gd name="T101" fmla="*/ 143 h 1202"/>
                <a:gd name="T102" fmla="*/ 229 w 1201"/>
                <a:gd name="T103" fmla="*/ 129 h 1202"/>
                <a:gd name="T104" fmla="*/ 230 w 1201"/>
                <a:gd name="T105" fmla="*/ 115 h 120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201" h="1202">
                  <a:moveTo>
                    <a:pt x="1201" y="602"/>
                  </a:moveTo>
                  <a:lnTo>
                    <a:pt x="1196" y="529"/>
                  </a:lnTo>
                  <a:lnTo>
                    <a:pt x="1183" y="458"/>
                  </a:lnTo>
                  <a:lnTo>
                    <a:pt x="1161" y="389"/>
                  </a:lnTo>
                  <a:lnTo>
                    <a:pt x="1132" y="323"/>
                  </a:lnTo>
                  <a:lnTo>
                    <a:pt x="1094" y="260"/>
                  </a:lnTo>
                  <a:lnTo>
                    <a:pt x="1050" y="203"/>
                  </a:lnTo>
                  <a:lnTo>
                    <a:pt x="999" y="152"/>
                  </a:lnTo>
                  <a:lnTo>
                    <a:pt x="941" y="107"/>
                  </a:lnTo>
                  <a:lnTo>
                    <a:pt x="880" y="70"/>
                  </a:lnTo>
                  <a:lnTo>
                    <a:pt x="813" y="40"/>
                  </a:lnTo>
                  <a:lnTo>
                    <a:pt x="743" y="18"/>
                  </a:lnTo>
                  <a:lnTo>
                    <a:pt x="673" y="5"/>
                  </a:lnTo>
                  <a:lnTo>
                    <a:pt x="600" y="0"/>
                  </a:lnTo>
                  <a:lnTo>
                    <a:pt x="528" y="5"/>
                  </a:lnTo>
                  <a:lnTo>
                    <a:pt x="456" y="18"/>
                  </a:lnTo>
                  <a:lnTo>
                    <a:pt x="387" y="40"/>
                  </a:lnTo>
                  <a:lnTo>
                    <a:pt x="321" y="70"/>
                  </a:lnTo>
                  <a:lnTo>
                    <a:pt x="259" y="107"/>
                  </a:lnTo>
                  <a:lnTo>
                    <a:pt x="202" y="152"/>
                  </a:lnTo>
                  <a:lnTo>
                    <a:pt x="151" y="203"/>
                  </a:lnTo>
                  <a:lnTo>
                    <a:pt x="107" y="260"/>
                  </a:lnTo>
                  <a:lnTo>
                    <a:pt x="69" y="323"/>
                  </a:lnTo>
                  <a:lnTo>
                    <a:pt x="38" y="389"/>
                  </a:lnTo>
                  <a:lnTo>
                    <a:pt x="17" y="458"/>
                  </a:lnTo>
                  <a:lnTo>
                    <a:pt x="4" y="529"/>
                  </a:lnTo>
                  <a:lnTo>
                    <a:pt x="0" y="602"/>
                  </a:lnTo>
                  <a:lnTo>
                    <a:pt x="4" y="675"/>
                  </a:lnTo>
                  <a:lnTo>
                    <a:pt x="17" y="746"/>
                  </a:lnTo>
                  <a:lnTo>
                    <a:pt x="38" y="815"/>
                  </a:lnTo>
                  <a:lnTo>
                    <a:pt x="69" y="881"/>
                  </a:lnTo>
                  <a:lnTo>
                    <a:pt x="107" y="944"/>
                  </a:lnTo>
                  <a:lnTo>
                    <a:pt x="151" y="1000"/>
                  </a:lnTo>
                  <a:lnTo>
                    <a:pt x="202" y="1051"/>
                  </a:lnTo>
                  <a:lnTo>
                    <a:pt x="259" y="1096"/>
                  </a:lnTo>
                  <a:lnTo>
                    <a:pt x="321" y="1134"/>
                  </a:lnTo>
                  <a:lnTo>
                    <a:pt x="387" y="1164"/>
                  </a:lnTo>
                  <a:lnTo>
                    <a:pt x="456" y="1185"/>
                  </a:lnTo>
                  <a:lnTo>
                    <a:pt x="528" y="1198"/>
                  </a:lnTo>
                  <a:lnTo>
                    <a:pt x="600" y="1202"/>
                  </a:lnTo>
                  <a:lnTo>
                    <a:pt x="673" y="1198"/>
                  </a:lnTo>
                  <a:lnTo>
                    <a:pt x="743" y="1185"/>
                  </a:lnTo>
                  <a:lnTo>
                    <a:pt x="813" y="1164"/>
                  </a:lnTo>
                  <a:lnTo>
                    <a:pt x="880" y="1134"/>
                  </a:lnTo>
                  <a:lnTo>
                    <a:pt x="941" y="1096"/>
                  </a:lnTo>
                  <a:lnTo>
                    <a:pt x="999" y="1051"/>
                  </a:lnTo>
                  <a:lnTo>
                    <a:pt x="1050" y="1000"/>
                  </a:lnTo>
                  <a:lnTo>
                    <a:pt x="1094" y="944"/>
                  </a:lnTo>
                  <a:lnTo>
                    <a:pt x="1132" y="881"/>
                  </a:lnTo>
                  <a:lnTo>
                    <a:pt x="1161" y="815"/>
                  </a:lnTo>
                  <a:lnTo>
                    <a:pt x="1183" y="746"/>
                  </a:lnTo>
                  <a:lnTo>
                    <a:pt x="1196" y="675"/>
                  </a:lnTo>
                  <a:lnTo>
                    <a:pt x="1201" y="60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33" name="Freeform 118"/>
            <p:cNvSpPr>
              <a:spLocks/>
            </p:cNvSpPr>
            <p:nvPr/>
          </p:nvSpPr>
          <p:spPr bwMode="auto">
            <a:xfrm>
              <a:off x="3674" y="2194"/>
              <a:ext cx="351" cy="351"/>
            </a:xfrm>
            <a:custGeom>
              <a:avLst/>
              <a:gdLst>
                <a:gd name="T0" fmla="*/ 350 w 1829"/>
                <a:gd name="T1" fmla="*/ 158 h 1831"/>
                <a:gd name="T2" fmla="*/ 343 w 1829"/>
                <a:gd name="T3" fmla="*/ 125 h 1831"/>
                <a:gd name="T4" fmla="*/ 330 w 1829"/>
                <a:gd name="T5" fmla="*/ 93 h 1831"/>
                <a:gd name="T6" fmla="*/ 311 w 1829"/>
                <a:gd name="T7" fmla="*/ 64 h 1831"/>
                <a:gd name="T8" fmla="*/ 287 w 1829"/>
                <a:gd name="T9" fmla="*/ 40 h 1831"/>
                <a:gd name="T10" fmla="*/ 258 w 1829"/>
                <a:gd name="T11" fmla="*/ 21 h 1831"/>
                <a:gd name="T12" fmla="*/ 226 w 1829"/>
                <a:gd name="T13" fmla="*/ 8 h 1831"/>
                <a:gd name="T14" fmla="*/ 192 w 1829"/>
                <a:gd name="T15" fmla="*/ 1 h 1831"/>
                <a:gd name="T16" fmla="*/ 158 w 1829"/>
                <a:gd name="T17" fmla="*/ 1 h 1831"/>
                <a:gd name="T18" fmla="*/ 124 w 1829"/>
                <a:gd name="T19" fmla="*/ 8 h 1831"/>
                <a:gd name="T20" fmla="*/ 92 w 1829"/>
                <a:gd name="T21" fmla="*/ 21 h 1831"/>
                <a:gd name="T22" fmla="*/ 64 w 1829"/>
                <a:gd name="T23" fmla="*/ 40 h 1831"/>
                <a:gd name="T24" fmla="*/ 40 w 1829"/>
                <a:gd name="T25" fmla="*/ 64 h 1831"/>
                <a:gd name="T26" fmla="*/ 21 w 1829"/>
                <a:gd name="T27" fmla="*/ 93 h 1831"/>
                <a:gd name="T28" fmla="*/ 7 w 1829"/>
                <a:gd name="T29" fmla="*/ 125 h 1831"/>
                <a:gd name="T30" fmla="*/ 1 w 1829"/>
                <a:gd name="T31" fmla="*/ 158 h 1831"/>
                <a:gd name="T32" fmla="*/ 1 w 1829"/>
                <a:gd name="T33" fmla="*/ 193 h 1831"/>
                <a:gd name="T34" fmla="*/ 7 w 1829"/>
                <a:gd name="T35" fmla="*/ 226 h 1831"/>
                <a:gd name="T36" fmla="*/ 21 w 1829"/>
                <a:gd name="T37" fmla="*/ 258 h 1831"/>
                <a:gd name="T38" fmla="*/ 40 w 1829"/>
                <a:gd name="T39" fmla="*/ 287 h 1831"/>
                <a:gd name="T40" fmla="*/ 64 w 1829"/>
                <a:gd name="T41" fmla="*/ 311 h 1831"/>
                <a:gd name="T42" fmla="*/ 92 w 1829"/>
                <a:gd name="T43" fmla="*/ 330 h 1831"/>
                <a:gd name="T44" fmla="*/ 124 w 1829"/>
                <a:gd name="T45" fmla="*/ 343 h 1831"/>
                <a:gd name="T46" fmla="*/ 158 w 1829"/>
                <a:gd name="T47" fmla="*/ 350 h 1831"/>
                <a:gd name="T48" fmla="*/ 192 w 1829"/>
                <a:gd name="T49" fmla="*/ 350 h 1831"/>
                <a:gd name="T50" fmla="*/ 226 w 1829"/>
                <a:gd name="T51" fmla="*/ 343 h 1831"/>
                <a:gd name="T52" fmla="*/ 258 w 1829"/>
                <a:gd name="T53" fmla="*/ 330 h 1831"/>
                <a:gd name="T54" fmla="*/ 287 w 1829"/>
                <a:gd name="T55" fmla="*/ 311 h 1831"/>
                <a:gd name="T56" fmla="*/ 311 w 1829"/>
                <a:gd name="T57" fmla="*/ 287 h 1831"/>
                <a:gd name="T58" fmla="*/ 330 w 1829"/>
                <a:gd name="T59" fmla="*/ 258 h 1831"/>
                <a:gd name="T60" fmla="*/ 343 w 1829"/>
                <a:gd name="T61" fmla="*/ 226 h 1831"/>
                <a:gd name="T62" fmla="*/ 350 w 1829"/>
                <a:gd name="T63" fmla="*/ 193 h 183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829" h="1831">
                  <a:moveTo>
                    <a:pt x="1829" y="915"/>
                  </a:moveTo>
                  <a:lnTo>
                    <a:pt x="1824" y="825"/>
                  </a:lnTo>
                  <a:lnTo>
                    <a:pt x="1810" y="737"/>
                  </a:lnTo>
                  <a:lnTo>
                    <a:pt x="1789" y="650"/>
                  </a:lnTo>
                  <a:lnTo>
                    <a:pt x="1759" y="566"/>
                  </a:lnTo>
                  <a:lnTo>
                    <a:pt x="1721" y="484"/>
                  </a:lnTo>
                  <a:lnTo>
                    <a:pt x="1674" y="407"/>
                  </a:lnTo>
                  <a:lnTo>
                    <a:pt x="1621" y="335"/>
                  </a:lnTo>
                  <a:lnTo>
                    <a:pt x="1561" y="268"/>
                  </a:lnTo>
                  <a:lnTo>
                    <a:pt x="1494" y="208"/>
                  </a:lnTo>
                  <a:lnTo>
                    <a:pt x="1422" y="155"/>
                  </a:lnTo>
                  <a:lnTo>
                    <a:pt x="1345" y="108"/>
                  </a:lnTo>
                  <a:lnTo>
                    <a:pt x="1264" y="69"/>
                  </a:lnTo>
                  <a:lnTo>
                    <a:pt x="1179" y="40"/>
                  </a:lnTo>
                  <a:lnTo>
                    <a:pt x="1092" y="18"/>
                  </a:lnTo>
                  <a:lnTo>
                    <a:pt x="1003" y="5"/>
                  </a:lnTo>
                  <a:lnTo>
                    <a:pt x="914" y="0"/>
                  </a:lnTo>
                  <a:lnTo>
                    <a:pt x="824" y="5"/>
                  </a:lnTo>
                  <a:lnTo>
                    <a:pt x="735" y="18"/>
                  </a:lnTo>
                  <a:lnTo>
                    <a:pt x="648" y="40"/>
                  </a:lnTo>
                  <a:lnTo>
                    <a:pt x="564" y="69"/>
                  </a:lnTo>
                  <a:lnTo>
                    <a:pt x="482" y="108"/>
                  </a:lnTo>
                  <a:lnTo>
                    <a:pt x="406" y="155"/>
                  </a:lnTo>
                  <a:lnTo>
                    <a:pt x="334" y="208"/>
                  </a:lnTo>
                  <a:lnTo>
                    <a:pt x="268" y="268"/>
                  </a:lnTo>
                  <a:lnTo>
                    <a:pt x="207" y="335"/>
                  </a:lnTo>
                  <a:lnTo>
                    <a:pt x="153" y="407"/>
                  </a:lnTo>
                  <a:lnTo>
                    <a:pt x="108" y="484"/>
                  </a:lnTo>
                  <a:lnTo>
                    <a:pt x="69" y="566"/>
                  </a:lnTo>
                  <a:lnTo>
                    <a:pt x="39" y="650"/>
                  </a:lnTo>
                  <a:lnTo>
                    <a:pt x="17" y="737"/>
                  </a:lnTo>
                  <a:lnTo>
                    <a:pt x="3" y="825"/>
                  </a:lnTo>
                  <a:lnTo>
                    <a:pt x="0" y="915"/>
                  </a:lnTo>
                  <a:lnTo>
                    <a:pt x="3" y="1005"/>
                  </a:lnTo>
                  <a:lnTo>
                    <a:pt x="17" y="1095"/>
                  </a:lnTo>
                  <a:lnTo>
                    <a:pt x="39" y="1181"/>
                  </a:lnTo>
                  <a:lnTo>
                    <a:pt x="69" y="1266"/>
                  </a:lnTo>
                  <a:lnTo>
                    <a:pt x="108" y="1347"/>
                  </a:lnTo>
                  <a:lnTo>
                    <a:pt x="153" y="1424"/>
                  </a:lnTo>
                  <a:lnTo>
                    <a:pt x="207" y="1496"/>
                  </a:lnTo>
                  <a:lnTo>
                    <a:pt x="268" y="1563"/>
                  </a:lnTo>
                  <a:lnTo>
                    <a:pt x="334" y="1623"/>
                  </a:lnTo>
                  <a:lnTo>
                    <a:pt x="406" y="1677"/>
                  </a:lnTo>
                  <a:lnTo>
                    <a:pt x="482" y="1722"/>
                  </a:lnTo>
                  <a:lnTo>
                    <a:pt x="564" y="1761"/>
                  </a:lnTo>
                  <a:lnTo>
                    <a:pt x="648" y="1791"/>
                  </a:lnTo>
                  <a:lnTo>
                    <a:pt x="735" y="1813"/>
                  </a:lnTo>
                  <a:lnTo>
                    <a:pt x="824" y="1827"/>
                  </a:lnTo>
                  <a:lnTo>
                    <a:pt x="914" y="1831"/>
                  </a:lnTo>
                  <a:lnTo>
                    <a:pt x="1003" y="1827"/>
                  </a:lnTo>
                  <a:lnTo>
                    <a:pt x="1092" y="1813"/>
                  </a:lnTo>
                  <a:lnTo>
                    <a:pt x="1179" y="1791"/>
                  </a:lnTo>
                  <a:lnTo>
                    <a:pt x="1264" y="1761"/>
                  </a:lnTo>
                  <a:lnTo>
                    <a:pt x="1345" y="1722"/>
                  </a:lnTo>
                  <a:lnTo>
                    <a:pt x="1422" y="1677"/>
                  </a:lnTo>
                  <a:lnTo>
                    <a:pt x="1494" y="1623"/>
                  </a:lnTo>
                  <a:lnTo>
                    <a:pt x="1561" y="1563"/>
                  </a:lnTo>
                  <a:lnTo>
                    <a:pt x="1621" y="1496"/>
                  </a:lnTo>
                  <a:lnTo>
                    <a:pt x="1674" y="1424"/>
                  </a:lnTo>
                  <a:lnTo>
                    <a:pt x="1721" y="1347"/>
                  </a:lnTo>
                  <a:lnTo>
                    <a:pt x="1759" y="1266"/>
                  </a:lnTo>
                  <a:lnTo>
                    <a:pt x="1789" y="1181"/>
                  </a:lnTo>
                  <a:lnTo>
                    <a:pt x="1810" y="1095"/>
                  </a:lnTo>
                  <a:lnTo>
                    <a:pt x="1824" y="1005"/>
                  </a:lnTo>
                  <a:lnTo>
                    <a:pt x="1829" y="91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34" name="Line 119"/>
            <p:cNvSpPr>
              <a:spLocks noChangeShapeType="1"/>
            </p:cNvSpPr>
            <p:nvPr/>
          </p:nvSpPr>
          <p:spPr bwMode="auto">
            <a:xfrm flipV="1">
              <a:off x="1481" y="2005"/>
              <a:ext cx="173" cy="1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35" name="Line 120"/>
            <p:cNvSpPr>
              <a:spLocks noChangeShapeType="1"/>
            </p:cNvSpPr>
            <p:nvPr/>
          </p:nvSpPr>
          <p:spPr bwMode="auto">
            <a:xfrm>
              <a:off x="1654" y="2005"/>
              <a:ext cx="2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36" name="Line 121"/>
            <p:cNvSpPr>
              <a:spLocks noChangeShapeType="1"/>
            </p:cNvSpPr>
            <p:nvPr/>
          </p:nvSpPr>
          <p:spPr bwMode="auto">
            <a:xfrm flipV="1">
              <a:off x="3937" y="2069"/>
              <a:ext cx="85" cy="1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37" name="Line 122"/>
            <p:cNvSpPr>
              <a:spLocks noChangeShapeType="1"/>
            </p:cNvSpPr>
            <p:nvPr/>
          </p:nvSpPr>
          <p:spPr bwMode="auto">
            <a:xfrm>
              <a:off x="4022" y="2069"/>
              <a:ext cx="2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38" name="Freeform 123"/>
            <p:cNvSpPr>
              <a:spLocks/>
            </p:cNvSpPr>
            <p:nvPr/>
          </p:nvSpPr>
          <p:spPr bwMode="auto">
            <a:xfrm>
              <a:off x="1750" y="1953"/>
              <a:ext cx="44" cy="4"/>
            </a:xfrm>
            <a:custGeom>
              <a:avLst/>
              <a:gdLst>
                <a:gd name="T0" fmla="*/ 44 w 225"/>
                <a:gd name="T1" fmla="*/ 0 h 22"/>
                <a:gd name="T2" fmla="*/ 41 w 225"/>
                <a:gd name="T3" fmla="*/ 0 h 22"/>
                <a:gd name="T4" fmla="*/ 0 w 225"/>
                <a:gd name="T5" fmla="*/ 4 h 22"/>
                <a:gd name="T6" fmla="*/ 43 w 225"/>
                <a:gd name="T7" fmla="*/ 4 h 22"/>
                <a:gd name="T8" fmla="*/ 44 w 22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22">
                  <a:moveTo>
                    <a:pt x="225" y="0"/>
                  </a:moveTo>
                  <a:lnTo>
                    <a:pt x="210" y="0"/>
                  </a:lnTo>
                  <a:lnTo>
                    <a:pt x="0" y="22"/>
                  </a:lnTo>
                  <a:lnTo>
                    <a:pt x="218" y="22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39" name="Freeform 124"/>
            <p:cNvSpPr>
              <a:spLocks/>
            </p:cNvSpPr>
            <p:nvPr/>
          </p:nvSpPr>
          <p:spPr bwMode="auto">
            <a:xfrm>
              <a:off x="1750" y="1790"/>
              <a:ext cx="87" cy="167"/>
            </a:xfrm>
            <a:custGeom>
              <a:avLst/>
              <a:gdLst>
                <a:gd name="T0" fmla="*/ 87 w 451"/>
                <a:gd name="T1" fmla="*/ 0 h 866"/>
                <a:gd name="T2" fmla="*/ 45 w 451"/>
                <a:gd name="T3" fmla="*/ 0 h 866"/>
                <a:gd name="T4" fmla="*/ 44 w 451"/>
                <a:gd name="T5" fmla="*/ 4 h 866"/>
                <a:gd name="T6" fmla="*/ 46 w 451"/>
                <a:gd name="T7" fmla="*/ 4 h 866"/>
                <a:gd name="T8" fmla="*/ 55 w 451"/>
                <a:gd name="T9" fmla="*/ 8 h 866"/>
                <a:gd name="T10" fmla="*/ 56 w 451"/>
                <a:gd name="T11" fmla="*/ 15 h 866"/>
                <a:gd name="T12" fmla="*/ 19 w 451"/>
                <a:gd name="T13" fmla="*/ 153 h 866"/>
                <a:gd name="T14" fmla="*/ 18 w 451"/>
                <a:gd name="T15" fmla="*/ 155 h 866"/>
                <a:gd name="T16" fmla="*/ 13 w 451"/>
                <a:gd name="T17" fmla="*/ 161 h 866"/>
                <a:gd name="T18" fmla="*/ 1 w 451"/>
                <a:gd name="T19" fmla="*/ 163 h 866"/>
                <a:gd name="T20" fmla="*/ 0 w 451"/>
                <a:gd name="T21" fmla="*/ 167 h 866"/>
                <a:gd name="T22" fmla="*/ 41 w 451"/>
                <a:gd name="T23" fmla="*/ 163 h 866"/>
                <a:gd name="T24" fmla="*/ 32 w 451"/>
                <a:gd name="T25" fmla="*/ 160 h 866"/>
                <a:gd name="T26" fmla="*/ 31 w 451"/>
                <a:gd name="T27" fmla="*/ 153 h 866"/>
                <a:gd name="T28" fmla="*/ 68 w 451"/>
                <a:gd name="T29" fmla="*/ 15 h 866"/>
                <a:gd name="T30" fmla="*/ 68 w 451"/>
                <a:gd name="T31" fmla="*/ 13 h 866"/>
                <a:gd name="T32" fmla="*/ 74 w 451"/>
                <a:gd name="T33" fmla="*/ 7 h 866"/>
                <a:gd name="T34" fmla="*/ 86 w 451"/>
                <a:gd name="T35" fmla="*/ 4 h 866"/>
                <a:gd name="T36" fmla="*/ 87 w 451"/>
                <a:gd name="T37" fmla="*/ 0 h 86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1" h="866">
                  <a:moveTo>
                    <a:pt x="451" y="0"/>
                  </a:moveTo>
                  <a:lnTo>
                    <a:pt x="232" y="0"/>
                  </a:lnTo>
                  <a:lnTo>
                    <a:pt x="226" y="22"/>
                  </a:lnTo>
                  <a:lnTo>
                    <a:pt x="237" y="22"/>
                  </a:lnTo>
                  <a:lnTo>
                    <a:pt x="283" y="39"/>
                  </a:lnTo>
                  <a:lnTo>
                    <a:pt x="288" y="80"/>
                  </a:lnTo>
                  <a:lnTo>
                    <a:pt x="99" y="791"/>
                  </a:lnTo>
                  <a:lnTo>
                    <a:pt x="95" y="802"/>
                  </a:lnTo>
                  <a:lnTo>
                    <a:pt x="65" y="835"/>
                  </a:lnTo>
                  <a:lnTo>
                    <a:pt x="6" y="844"/>
                  </a:lnTo>
                  <a:lnTo>
                    <a:pt x="0" y="866"/>
                  </a:lnTo>
                  <a:lnTo>
                    <a:pt x="210" y="844"/>
                  </a:lnTo>
                  <a:lnTo>
                    <a:pt x="165" y="830"/>
                  </a:lnTo>
                  <a:lnTo>
                    <a:pt x="161" y="791"/>
                  </a:lnTo>
                  <a:lnTo>
                    <a:pt x="351" y="80"/>
                  </a:lnTo>
                  <a:lnTo>
                    <a:pt x="354" y="69"/>
                  </a:lnTo>
                  <a:lnTo>
                    <a:pt x="385" y="34"/>
                  </a:lnTo>
                  <a:lnTo>
                    <a:pt x="445" y="22"/>
                  </a:lnTo>
                  <a:lnTo>
                    <a:pt x="45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40" name="Freeform 125"/>
            <p:cNvSpPr>
              <a:spLocks/>
            </p:cNvSpPr>
            <p:nvPr/>
          </p:nvSpPr>
          <p:spPr bwMode="auto">
            <a:xfrm>
              <a:off x="4151" y="2019"/>
              <a:ext cx="41" cy="5"/>
            </a:xfrm>
            <a:custGeom>
              <a:avLst/>
              <a:gdLst>
                <a:gd name="T0" fmla="*/ 41 w 215"/>
                <a:gd name="T1" fmla="*/ 0 h 22"/>
                <a:gd name="T2" fmla="*/ 39 w 215"/>
                <a:gd name="T3" fmla="*/ 0 h 22"/>
                <a:gd name="T4" fmla="*/ 0 w 215"/>
                <a:gd name="T5" fmla="*/ 5 h 22"/>
                <a:gd name="T6" fmla="*/ 40 w 215"/>
                <a:gd name="T7" fmla="*/ 5 h 22"/>
                <a:gd name="T8" fmla="*/ 41 w 21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5" h="22">
                  <a:moveTo>
                    <a:pt x="215" y="0"/>
                  </a:moveTo>
                  <a:lnTo>
                    <a:pt x="204" y="0"/>
                  </a:lnTo>
                  <a:lnTo>
                    <a:pt x="0" y="22"/>
                  </a:lnTo>
                  <a:lnTo>
                    <a:pt x="210" y="2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41" name="Freeform 126"/>
            <p:cNvSpPr>
              <a:spLocks/>
            </p:cNvSpPr>
            <p:nvPr/>
          </p:nvSpPr>
          <p:spPr bwMode="auto">
            <a:xfrm>
              <a:off x="4101" y="1857"/>
              <a:ext cx="85" cy="167"/>
            </a:xfrm>
            <a:custGeom>
              <a:avLst/>
              <a:gdLst>
                <a:gd name="T0" fmla="*/ 85 w 441"/>
                <a:gd name="T1" fmla="*/ 0 h 862"/>
                <a:gd name="T2" fmla="*/ 45 w 441"/>
                <a:gd name="T3" fmla="*/ 0 h 862"/>
                <a:gd name="T4" fmla="*/ 43 w 441"/>
                <a:gd name="T5" fmla="*/ 4 h 862"/>
                <a:gd name="T6" fmla="*/ 46 w 441"/>
                <a:gd name="T7" fmla="*/ 4 h 862"/>
                <a:gd name="T8" fmla="*/ 55 w 441"/>
                <a:gd name="T9" fmla="*/ 7 h 862"/>
                <a:gd name="T10" fmla="*/ 56 w 441"/>
                <a:gd name="T11" fmla="*/ 15 h 862"/>
                <a:gd name="T12" fmla="*/ 19 w 441"/>
                <a:gd name="T13" fmla="*/ 153 h 862"/>
                <a:gd name="T14" fmla="*/ 19 w 441"/>
                <a:gd name="T15" fmla="*/ 155 h 862"/>
                <a:gd name="T16" fmla="*/ 13 w 441"/>
                <a:gd name="T17" fmla="*/ 161 h 862"/>
                <a:gd name="T18" fmla="*/ 1 w 441"/>
                <a:gd name="T19" fmla="*/ 163 h 862"/>
                <a:gd name="T20" fmla="*/ 0 w 441"/>
                <a:gd name="T21" fmla="*/ 167 h 862"/>
                <a:gd name="T22" fmla="*/ 40 w 441"/>
                <a:gd name="T23" fmla="*/ 167 h 862"/>
                <a:gd name="T24" fmla="*/ 42 w 441"/>
                <a:gd name="T25" fmla="*/ 163 h 862"/>
                <a:gd name="T26" fmla="*/ 32 w 441"/>
                <a:gd name="T27" fmla="*/ 161 h 862"/>
                <a:gd name="T28" fmla="*/ 31 w 441"/>
                <a:gd name="T29" fmla="*/ 153 h 862"/>
                <a:gd name="T30" fmla="*/ 68 w 441"/>
                <a:gd name="T31" fmla="*/ 14 h 862"/>
                <a:gd name="T32" fmla="*/ 73 w 441"/>
                <a:gd name="T33" fmla="*/ 7 h 862"/>
                <a:gd name="T34" fmla="*/ 84 w 441"/>
                <a:gd name="T35" fmla="*/ 4 h 862"/>
                <a:gd name="T36" fmla="*/ 85 w 441"/>
                <a:gd name="T37" fmla="*/ 0 h 8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41" h="862">
                  <a:moveTo>
                    <a:pt x="441" y="0"/>
                  </a:moveTo>
                  <a:lnTo>
                    <a:pt x="232" y="0"/>
                  </a:lnTo>
                  <a:lnTo>
                    <a:pt x="225" y="22"/>
                  </a:lnTo>
                  <a:lnTo>
                    <a:pt x="237" y="23"/>
                  </a:lnTo>
                  <a:lnTo>
                    <a:pt x="284" y="38"/>
                  </a:lnTo>
                  <a:lnTo>
                    <a:pt x="290" y="76"/>
                  </a:lnTo>
                  <a:lnTo>
                    <a:pt x="98" y="790"/>
                  </a:lnTo>
                  <a:lnTo>
                    <a:pt x="96" y="798"/>
                  </a:lnTo>
                  <a:lnTo>
                    <a:pt x="66" y="831"/>
                  </a:lnTo>
                  <a:lnTo>
                    <a:pt x="7" y="840"/>
                  </a:lnTo>
                  <a:lnTo>
                    <a:pt x="0" y="862"/>
                  </a:lnTo>
                  <a:lnTo>
                    <a:pt x="210" y="862"/>
                  </a:lnTo>
                  <a:lnTo>
                    <a:pt x="216" y="840"/>
                  </a:lnTo>
                  <a:lnTo>
                    <a:pt x="167" y="829"/>
                  </a:lnTo>
                  <a:lnTo>
                    <a:pt x="160" y="790"/>
                  </a:lnTo>
                  <a:lnTo>
                    <a:pt x="353" y="72"/>
                  </a:lnTo>
                  <a:lnTo>
                    <a:pt x="378" y="37"/>
                  </a:lnTo>
                  <a:lnTo>
                    <a:pt x="435" y="22"/>
                  </a:lnTo>
                  <a:lnTo>
                    <a:pt x="44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42" name="Freeform 127"/>
            <p:cNvSpPr>
              <a:spLocks/>
            </p:cNvSpPr>
            <p:nvPr/>
          </p:nvSpPr>
          <p:spPr bwMode="auto">
            <a:xfrm>
              <a:off x="4194" y="1857"/>
              <a:ext cx="42" cy="6"/>
            </a:xfrm>
            <a:custGeom>
              <a:avLst/>
              <a:gdLst>
                <a:gd name="T0" fmla="*/ 42 w 216"/>
                <a:gd name="T1" fmla="*/ 0 h 22"/>
                <a:gd name="T2" fmla="*/ 1 w 216"/>
                <a:gd name="T3" fmla="*/ 0 h 22"/>
                <a:gd name="T4" fmla="*/ 0 w 216"/>
                <a:gd name="T5" fmla="*/ 6 h 22"/>
                <a:gd name="T6" fmla="*/ 1 w 216"/>
                <a:gd name="T7" fmla="*/ 6 h 22"/>
                <a:gd name="T8" fmla="*/ 42 w 216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22">
                  <a:moveTo>
                    <a:pt x="216" y="0"/>
                  </a:moveTo>
                  <a:lnTo>
                    <a:pt x="6" y="0"/>
                  </a:lnTo>
                  <a:lnTo>
                    <a:pt x="0" y="22"/>
                  </a:lnTo>
                  <a:lnTo>
                    <a:pt x="3" y="22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43" name="Freeform 128"/>
            <p:cNvSpPr>
              <a:spLocks/>
            </p:cNvSpPr>
            <p:nvPr/>
          </p:nvSpPr>
          <p:spPr bwMode="auto">
            <a:xfrm>
              <a:off x="4151" y="1857"/>
              <a:ext cx="85" cy="167"/>
            </a:xfrm>
            <a:custGeom>
              <a:avLst/>
              <a:gdLst>
                <a:gd name="T0" fmla="*/ 85 w 440"/>
                <a:gd name="T1" fmla="*/ 0 h 862"/>
                <a:gd name="T2" fmla="*/ 44 w 440"/>
                <a:gd name="T3" fmla="*/ 4 h 862"/>
                <a:gd name="T4" fmla="*/ 54 w 440"/>
                <a:gd name="T5" fmla="*/ 6 h 862"/>
                <a:gd name="T6" fmla="*/ 54 w 440"/>
                <a:gd name="T7" fmla="*/ 14 h 862"/>
                <a:gd name="T8" fmla="*/ 17 w 440"/>
                <a:gd name="T9" fmla="*/ 153 h 862"/>
                <a:gd name="T10" fmla="*/ 12 w 440"/>
                <a:gd name="T11" fmla="*/ 161 h 862"/>
                <a:gd name="T12" fmla="*/ 1 w 440"/>
                <a:gd name="T13" fmla="*/ 163 h 862"/>
                <a:gd name="T14" fmla="*/ 0 w 440"/>
                <a:gd name="T15" fmla="*/ 167 h 862"/>
                <a:gd name="T16" fmla="*/ 39 w 440"/>
                <a:gd name="T17" fmla="*/ 163 h 862"/>
                <a:gd name="T18" fmla="*/ 30 w 440"/>
                <a:gd name="T19" fmla="*/ 160 h 862"/>
                <a:gd name="T20" fmla="*/ 29 w 440"/>
                <a:gd name="T21" fmla="*/ 153 h 862"/>
                <a:gd name="T22" fmla="*/ 66 w 440"/>
                <a:gd name="T23" fmla="*/ 14 h 862"/>
                <a:gd name="T24" fmla="*/ 66 w 440"/>
                <a:gd name="T25" fmla="*/ 13 h 862"/>
                <a:gd name="T26" fmla="*/ 72 w 440"/>
                <a:gd name="T27" fmla="*/ 6 h 862"/>
                <a:gd name="T28" fmla="*/ 84 w 440"/>
                <a:gd name="T29" fmla="*/ 4 h 862"/>
                <a:gd name="T30" fmla="*/ 85 w 440"/>
                <a:gd name="T31" fmla="*/ 0 h 8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40" h="862">
                  <a:moveTo>
                    <a:pt x="440" y="0"/>
                  </a:moveTo>
                  <a:lnTo>
                    <a:pt x="227" y="22"/>
                  </a:lnTo>
                  <a:lnTo>
                    <a:pt x="277" y="33"/>
                  </a:lnTo>
                  <a:lnTo>
                    <a:pt x="280" y="72"/>
                  </a:lnTo>
                  <a:lnTo>
                    <a:pt x="88" y="790"/>
                  </a:lnTo>
                  <a:lnTo>
                    <a:pt x="62" y="830"/>
                  </a:lnTo>
                  <a:lnTo>
                    <a:pt x="5" y="840"/>
                  </a:lnTo>
                  <a:lnTo>
                    <a:pt x="0" y="862"/>
                  </a:lnTo>
                  <a:lnTo>
                    <a:pt x="204" y="840"/>
                  </a:lnTo>
                  <a:lnTo>
                    <a:pt x="155" y="828"/>
                  </a:lnTo>
                  <a:lnTo>
                    <a:pt x="151" y="790"/>
                  </a:lnTo>
                  <a:lnTo>
                    <a:pt x="343" y="72"/>
                  </a:lnTo>
                  <a:lnTo>
                    <a:pt x="344" y="66"/>
                  </a:lnTo>
                  <a:lnTo>
                    <a:pt x="373" y="33"/>
                  </a:lnTo>
                  <a:lnTo>
                    <a:pt x="434" y="22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44" name="Line 129"/>
            <p:cNvSpPr>
              <a:spLocks noChangeShapeType="1"/>
            </p:cNvSpPr>
            <p:nvPr/>
          </p:nvSpPr>
          <p:spPr bwMode="auto">
            <a:xfrm>
              <a:off x="1048" y="3761"/>
              <a:ext cx="353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45" name="Line 130"/>
            <p:cNvSpPr>
              <a:spLocks noChangeShapeType="1"/>
            </p:cNvSpPr>
            <p:nvPr/>
          </p:nvSpPr>
          <p:spPr bwMode="auto">
            <a:xfrm>
              <a:off x="1685" y="3761"/>
              <a:ext cx="567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46" name="Line 131"/>
            <p:cNvSpPr>
              <a:spLocks noChangeShapeType="1"/>
            </p:cNvSpPr>
            <p:nvPr/>
          </p:nvSpPr>
          <p:spPr bwMode="auto">
            <a:xfrm>
              <a:off x="1401" y="3761"/>
              <a:ext cx="0" cy="32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47" name="Line 132"/>
            <p:cNvSpPr>
              <a:spLocks noChangeShapeType="1"/>
            </p:cNvSpPr>
            <p:nvPr/>
          </p:nvSpPr>
          <p:spPr bwMode="auto">
            <a:xfrm>
              <a:off x="1685" y="3761"/>
              <a:ext cx="0" cy="32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48" name="Freeform 133"/>
            <p:cNvSpPr>
              <a:spLocks/>
            </p:cNvSpPr>
            <p:nvPr/>
          </p:nvSpPr>
          <p:spPr bwMode="auto">
            <a:xfrm>
              <a:off x="1401" y="3761"/>
              <a:ext cx="284" cy="50"/>
            </a:xfrm>
            <a:custGeom>
              <a:avLst/>
              <a:gdLst>
                <a:gd name="T0" fmla="*/ 0 w 1478"/>
                <a:gd name="T1" fmla="*/ 0 h 263"/>
                <a:gd name="T2" fmla="*/ 15 w 1478"/>
                <a:gd name="T3" fmla="*/ 11 h 263"/>
                <a:gd name="T4" fmla="*/ 32 w 1478"/>
                <a:gd name="T5" fmla="*/ 21 h 263"/>
                <a:gd name="T6" fmla="*/ 49 w 1478"/>
                <a:gd name="T7" fmla="*/ 30 h 263"/>
                <a:gd name="T8" fmla="*/ 67 w 1478"/>
                <a:gd name="T9" fmla="*/ 37 h 263"/>
                <a:gd name="T10" fmla="*/ 85 w 1478"/>
                <a:gd name="T11" fmla="*/ 43 h 263"/>
                <a:gd name="T12" fmla="*/ 104 w 1478"/>
                <a:gd name="T13" fmla="*/ 47 h 263"/>
                <a:gd name="T14" fmla="*/ 123 w 1478"/>
                <a:gd name="T15" fmla="*/ 49 h 263"/>
                <a:gd name="T16" fmla="*/ 142 w 1478"/>
                <a:gd name="T17" fmla="*/ 50 h 263"/>
                <a:gd name="T18" fmla="*/ 161 w 1478"/>
                <a:gd name="T19" fmla="*/ 49 h 263"/>
                <a:gd name="T20" fmla="*/ 180 w 1478"/>
                <a:gd name="T21" fmla="*/ 47 h 263"/>
                <a:gd name="T22" fmla="*/ 199 w 1478"/>
                <a:gd name="T23" fmla="*/ 43 h 263"/>
                <a:gd name="T24" fmla="*/ 217 w 1478"/>
                <a:gd name="T25" fmla="*/ 37 h 263"/>
                <a:gd name="T26" fmla="*/ 235 w 1478"/>
                <a:gd name="T27" fmla="*/ 30 h 263"/>
                <a:gd name="T28" fmla="*/ 252 w 1478"/>
                <a:gd name="T29" fmla="*/ 21 h 263"/>
                <a:gd name="T30" fmla="*/ 269 w 1478"/>
                <a:gd name="T31" fmla="*/ 11 h 263"/>
                <a:gd name="T32" fmla="*/ 284 w 1478"/>
                <a:gd name="T33" fmla="*/ 0 h 26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78" h="263">
                  <a:moveTo>
                    <a:pt x="0" y="0"/>
                  </a:moveTo>
                  <a:lnTo>
                    <a:pt x="80" y="60"/>
                  </a:lnTo>
                  <a:lnTo>
                    <a:pt x="164" y="112"/>
                  </a:lnTo>
                  <a:lnTo>
                    <a:pt x="254" y="158"/>
                  </a:lnTo>
                  <a:lnTo>
                    <a:pt x="347" y="195"/>
                  </a:lnTo>
                  <a:lnTo>
                    <a:pt x="442" y="225"/>
                  </a:lnTo>
                  <a:lnTo>
                    <a:pt x="540" y="246"/>
                  </a:lnTo>
                  <a:lnTo>
                    <a:pt x="639" y="259"/>
                  </a:lnTo>
                  <a:lnTo>
                    <a:pt x="739" y="263"/>
                  </a:lnTo>
                  <a:lnTo>
                    <a:pt x="839" y="259"/>
                  </a:lnTo>
                  <a:lnTo>
                    <a:pt x="937" y="246"/>
                  </a:lnTo>
                  <a:lnTo>
                    <a:pt x="1035" y="225"/>
                  </a:lnTo>
                  <a:lnTo>
                    <a:pt x="1131" y="195"/>
                  </a:lnTo>
                  <a:lnTo>
                    <a:pt x="1223" y="158"/>
                  </a:lnTo>
                  <a:lnTo>
                    <a:pt x="1313" y="112"/>
                  </a:lnTo>
                  <a:lnTo>
                    <a:pt x="1398" y="60"/>
                  </a:lnTo>
                  <a:lnTo>
                    <a:pt x="1478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49" name="Freeform 134"/>
            <p:cNvSpPr>
              <a:spLocks/>
            </p:cNvSpPr>
            <p:nvPr/>
          </p:nvSpPr>
          <p:spPr bwMode="auto">
            <a:xfrm>
              <a:off x="1048" y="3761"/>
              <a:ext cx="1204" cy="333"/>
            </a:xfrm>
            <a:custGeom>
              <a:avLst/>
              <a:gdLst>
                <a:gd name="T0" fmla="*/ 0 w 6259"/>
                <a:gd name="T1" fmla="*/ 0 h 1732"/>
                <a:gd name="T2" fmla="*/ 20 w 6259"/>
                <a:gd name="T3" fmla="*/ 43 h 1732"/>
                <a:gd name="T4" fmla="*/ 30 w 6259"/>
                <a:gd name="T5" fmla="*/ 64 h 1732"/>
                <a:gd name="T6" fmla="*/ 41 w 6259"/>
                <a:gd name="T7" fmla="*/ 85 h 1732"/>
                <a:gd name="T8" fmla="*/ 52 w 6259"/>
                <a:gd name="T9" fmla="*/ 105 h 1732"/>
                <a:gd name="T10" fmla="*/ 64 w 6259"/>
                <a:gd name="T11" fmla="*/ 125 h 1732"/>
                <a:gd name="T12" fmla="*/ 77 w 6259"/>
                <a:gd name="T13" fmla="*/ 145 h 1732"/>
                <a:gd name="T14" fmla="*/ 91 w 6259"/>
                <a:gd name="T15" fmla="*/ 164 h 1732"/>
                <a:gd name="T16" fmla="*/ 105 w 6259"/>
                <a:gd name="T17" fmla="*/ 182 h 1732"/>
                <a:gd name="T18" fmla="*/ 121 w 6259"/>
                <a:gd name="T19" fmla="*/ 199 h 1732"/>
                <a:gd name="T20" fmla="*/ 139 w 6259"/>
                <a:gd name="T21" fmla="*/ 216 h 1732"/>
                <a:gd name="T22" fmla="*/ 157 w 6259"/>
                <a:gd name="T23" fmla="*/ 231 h 1732"/>
                <a:gd name="T24" fmla="*/ 176 w 6259"/>
                <a:gd name="T25" fmla="*/ 246 h 1732"/>
                <a:gd name="T26" fmla="*/ 195 w 6259"/>
                <a:gd name="T27" fmla="*/ 259 h 1732"/>
                <a:gd name="T28" fmla="*/ 216 w 6259"/>
                <a:gd name="T29" fmla="*/ 271 h 1732"/>
                <a:gd name="T30" fmla="*/ 237 w 6259"/>
                <a:gd name="T31" fmla="*/ 283 h 1732"/>
                <a:gd name="T32" fmla="*/ 259 w 6259"/>
                <a:gd name="T33" fmla="*/ 293 h 1732"/>
                <a:gd name="T34" fmla="*/ 281 w 6259"/>
                <a:gd name="T35" fmla="*/ 302 h 1732"/>
                <a:gd name="T36" fmla="*/ 303 w 6259"/>
                <a:gd name="T37" fmla="*/ 310 h 1732"/>
                <a:gd name="T38" fmla="*/ 326 w 6259"/>
                <a:gd name="T39" fmla="*/ 317 h 1732"/>
                <a:gd name="T40" fmla="*/ 348 w 6259"/>
                <a:gd name="T41" fmla="*/ 323 h 1732"/>
                <a:gd name="T42" fmla="*/ 371 w 6259"/>
                <a:gd name="T43" fmla="*/ 327 h 1732"/>
                <a:gd name="T44" fmla="*/ 394 w 6259"/>
                <a:gd name="T45" fmla="*/ 330 h 1732"/>
                <a:gd name="T46" fmla="*/ 416 w 6259"/>
                <a:gd name="T47" fmla="*/ 332 h 1732"/>
                <a:gd name="T48" fmla="*/ 440 w 6259"/>
                <a:gd name="T49" fmla="*/ 333 h 1732"/>
                <a:gd name="T50" fmla="*/ 462 w 6259"/>
                <a:gd name="T51" fmla="*/ 333 h 1732"/>
                <a:gd name="T52" fmla="*/ 486 w 6259"/>
                <a:gd name="T53" fmla="*/ 333 h 1732"/>
                <a:gd name="T54" fmla="*/ 509 w 6259"/>
                <a:gd name="T55" fmla="*/ 331 h 1732"/>
                <a:gd name="T56" fmla="*/ 556 w 6259"/>
                <a:gd name="T57" fmla="*/ 329 h 1732"/>
                <a:gd name="T58" fmla="*/ 604 w 6259"/>
                <a:gd name="T59" fmla="*/ 325 h 1732"/>
                <a:gd name="T60" fmla="*/ 628 w 6259"/>
                <a:gd name="T61" fmla="*/ 324 h 1732"/>
                <a:gd name="T62" fmla="*/ 653 w 6259"/>
                <a:gd name="T63" fmla="*/ 323 h 1732"/>
                <a:gd name="T64" fmla="*/ 703 w 6259"/>
                <a:gd name="T65" fmla="*/ 321 h 1732"/>
                <a:gd name="T66" fmla="*/ 754 w 6259"/>
                <a:gd name="T67" fmla="*/ 320 h 1732"/>
                <a:gd name="T68" fmla="*/ 804 w 6259"/>
                <a:gd name="T69" fmla="*/ 318 h 1732"/>
                <a:gd name="T70" fmla="*/ 829 w 6259"/>
                <a:gd name="T71" fmla="*/ 316 h 1732"/>
                <a:gd name="T72" fmla="*/ 854 w 6259"/>
                <a:gd name="T73" fmla="*/ 315 h 1732"/>
                <a:gd name="T74" fmla="*/ 878 w 6259"/>
                <a:gd name="T75" fmla="*/ 312 h 1732"/>
                <a:gd name="T76" fmla="*/ 902 w 6259"/>
                <a:gd name="T77" fmla="*/ 309 h 1732"/>
                <a:gd name="T78" fmla="*/ 925 w 6259"/>
                <a:gd name="T79" fmla="*/ 305 h 1732"/>
                <a:gd name="T80" fmla="*/ 947 w 6259"/>
                <a:gd name="T81" fmla="*/ 300 h 1732"/>
                <a:gd name="T82" fmla="*/ 969 w 6259"/>
                <a:gd name="T83" fmla="*/ 294 h 1732"/>
                <a:gd name="T84" fmla="*/ 990 w 6259"/>
                <a:gd name="T85" fmla="*/ 286 h 1732"/>
                <a:gd name="T86" fmla="*/ 1010 w 6259"/>
                <a:gd name="T87" fmla="*/ 278 h 1732"/>
                <a:gd name="T88" fmla="*/ 1020 w 6259"/>
                <a:gd name="T89" fmla="*/ 273 h 1732"/>
                <a:gd name="T90" fmla="*/ 1030 w 6259"/>
                <a:gd name="T91" fmla="*/ 268 h 1732"/>
                <a:gd name="T92" fmla="*/ 1039 w 6259"/>
                <a:gd name="T93" fmla="*/ 263 h 1732"/>
                <a:gd name="T94" fmla="*/ 1048 w 6259"/>
                <a:gd name="T95" fmla="*/ 257 h 1732"/>
                <a:gd name="T96" fmla="*/ 1056 w 6259"/>
                <a:gd name="T97" fmla="*/ 251 h 1732"/>
                <a:gd name="T98" fmla="*/ 1065 w 6259"/>
                <a:gd name="T99" fmla="*/ 244 h 1732"/>
                <a:gd name="T100" fmla="*/ 1072 w 6259"/>
                <a:gd name="T101" fmla="*/ 237 h 1732"/>
                <a:gd name="T102" fmla="*/ 1080 w 6259"/>
                <a:gd name="T103" fmla="*/ 230 h 1732"/>
                <a:gd name="T104" fmla="*/ 1088 w 6259"/>
                <a:gd name="T105" fmla="*/ 222 h 1732"/>
                <a:gd name="T106" fmla="*/ 1095 w 6259"/>
                <a:gd name="T107" fmla="*/ 213 h 1732"/>
                <a:gd name="T108" fmla="*/ 1109 w 6259"/>
                <a:gd name="T109" fmla="*/ 196 h 1732"/>
                <a:gd name="T110" fmla="*/ 1122 w 6259"/>
                <a:gd name="T111" fmla="*/ 177 h 1732"/>
                <a:gd name="T112" fmla="*/ 1134 w 6259"/>
                <a:gd name="T113" fmla="*/ 158 h 1732"/>
                <a:gd name="T114" fmla="*/ 1145 w 6259"/>
                <a:gd name="T115" fmla="*/ 137 h 1732"/>
                <a:gd name="T116" fmla="*/ 1156 w 6259"/>
                <a:gd name="T117" fmla="*/ 115 h 1732"/>
                <a:gd name="T118" fmla="*/ 1166 w 6259"/>
                <a:gd name="T119" fmla="*/ 93 h 1732"/>
                <a:gd name="T120" fmla="*/ 1176 w 6259"/>
                <a:gd name="T121" fmla="*/ 70 h 1732"/>
                <a:gd name="T122" fmla="*/ 1185 w 6259"/>
                <a:gd name="T123" fmla="*/ 47 h 1732"/>
                <a:gd name="T124" fmla="*/ 1204 w 6259"/>
                <a:gd name="T125" fmla="*/ 0 h 173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259" h="1732">
                  <a:moveTo>
                    <a:pt x="0" y="0"/>
                  </a:moveTo>
                  <a:lnTo>
                    <a:pt x="103" y="223"/>
                  </a:lnTo>
                  <a:lnTo>
                    <a:pt x="156" y="334"/>
                  </a:lnTo>
                  <a:lnTo>
                    <a:pt x="213" y="441"/>
                  </a:lnTo>
                  <a:lnTo>
                    <a:pt x="271" y="548"/>
                  </a:lnTo>
                  <a:lnTo>
                    <a:pt x="333" y="652"/>
                  </a:lnTo>
                  <a:lnTo>
                    <a:pt x="399" y="755"/>
                  </a:lnTo>
                  <a:lnTo>
                    <a:pt x="471" y="852"/>
                  </a:lnTo>
                  <a:lnTo>
                    <a:pt x="548" y="946"/>
                  </a:lnTo>
                  <a:lnTo>
                    <a:pt x="631" y="1036"/>
                  </a:lnTo>
                  <a:lnTo>
                    <a:pt x="720" y="1121"/>
                  </a:lnTo>
                  <a:lnTo>
                    <a:pt x="815" y="1202"/>
                  </a:lnTo>
                  <a:lnTo>
                    <a:pt x="913" y="1277"/>
                  </a:lnTo>
                  <a:lnTo>
                    <a:pt x="1016" y="1347"/>
                  </a:lnTo>
                  <a:lnTo>
                    <a:pt x="1122" y="1412"/>
                  </a:lnTo>
                  <a:lnTo>
                    <a:pt x="1232" y="1472"/>
                  </a:lnTo>
                  <a:lnTo>
                    <a:pt x="1345" y="1525"/>
                  </a:lnTo>
                  <a:lnTo>
                    <a:pt x="1459" y="1573"/>
                  </a:lnTo>
                  <a:lnTo>
                    <a:pt x="1576" y="1614"/>
                  </a:lnTo>
                  <a:lnTo>
                    <a:pt x="1693" y="1649"/>
                  </a:lnTo>
                  <a:lnTo>
                    <a:pt x="1811" y="1678"/>
                  </a:lnTo>
                  <a:lnTo>
                    <a:pt x="1929" y="1700"/>
                  </a:lnTo>
                  <a:lnTo>
                    <a:pt x="2047" y="1715"/>
                  </a:lnTo>
                  <a:lnTo>
                    <a:pt x="2165" y="1725"/>
                  </a:lnTo>
                  <a:lnTo>
                    <a:pt x="2285" y="1731"/>
                  </a:lnTo>
                  <a:lnTo>
                    <a:pt x="2404" y="1732"/>
                  </a:lnTo>
                  <a:lnTo>
                    <a:pt x="2524" y="1730"/>
                  </a:lnTo>
                  <a:lnTo>
                    <a:pt x="2645" y="1724"/>
                  </a:lnTo>
                  <a:lnTo>
                    <a:pt x="2890" y="1709"/>
                  </a:lnTo>
                  <a:lnTo>
                    <a:pt x="3139" y="1692"/>
                  </a:lnTo>
                  <a:lnTo>
                    <a:pt x="3265" y="1684"/>
                  </a:lnTo>
                  <a:lnTo>
                    <a:pt x="3395" y="1679"/>
                  </a:lnTo>
                  <a:lnTo>
                    <a:pt x="3656" y="1671"/>
                  </a:lnTo>
                  <a:lnTo>
                    <a:pt x="3918" y="1664"/>
                  </a:lnTo>
                  <a:lnTo>
                    <a:pt x="4180" y="1654"/>
                  </a:lnTo>
                  <a:lnTo>
                    <a:pt x="4310" y="1646"/>
                  </a:lnTo>
                  <a:lnTo>
                    <a:pt x="4438" y="1636"/>
                  </a:lnTo>
                  <a:lnTo>
                    <a:pt x="4564" y="1622"/>
                  </a:lnTo>
                  <a:lnTo>
                    <a:pt x="4687" y="1605"/>
                  </a:lnTo>
                  <a:lnTo>
                    <a:pt x="4808" y="1584"/>
                  </a:lnTo>
                  <a:lnTo>
                    <a:pt x="4925" y="1558"/>
                  </a:lnTo>
                  <a:lnTo>
                    <a:pt x="5039" y="1527"/>
                  </a:lnTo>
                  <a:lnTo>
                    <a:pt x="5147" y="1489"/>
                  </a:lnTo>
                  <a:lnTo>
                    <a:pt x="5252" y="1446"/>
                  </a:lnTo>
                  <a:lnTo>
                    <a:pt x="5303" y="1421"/>
                  </a:lnTo>
                  <a:lnTo>
                    <a:pt x="5352" y="1395"/>
                  </a:lnTo>
                  <a:lnTo>
                    <a:pt x="5399" y="1366"/>
                  </a:lnTo>
                  <a:lnTo>
                    <a:pt x="5446" y="1336"/>
                  </a:lnTo>
                  <a:lnTo>
                    <a:pt x="5490" y="1304"/>
                  </a:lnTo>
                  <a:lnTo>
                    <a:pt x="5535" y="1269"/>
                  </a:lnTo>
                  <a:lnTo>
                    <a:pt x="5575" y="1233"/>
                  </a:lnTo>
                  <a:lnTo>
                    <a:pt x="5616" y="1194"/>
                  </a:lnTo>
                  <a:lnTo>
                    <a:pt x="5655" y="1153"/>
                  </a:lnTo>
                  <a:lnTo>
                    <a:pt x="5692" y="1110"/>
                  </a:lnTo>
                  <a:lnTo>
                    <a:pt x="5764" y="1019"/>
                  </a:lnTo>
                  <a:lnTo>
                    <a:pt x="5831" y="923"/>
                  </a:lnTo>
                  <a:lnTo>
                    <a:pt x="5893" y="820"/>
                  </a:lnTo>
                  <a:lnTo>
                    <a:pt x="5952" y="713"/>
                  </a:lnTo>
                  <a:lnTo>
                    <a:pt x="6008" y="600"/>
                  </a:lnTo>
                  <a:lnTo>
                    <a:pt x="6061" y="484"/>
                  </a:lnTo>
                  <a:lnTo>
                    <a:pt x="6112" y="366"/>
                  </a:lnTo>
                  <a:lnTo>
                    <a:pt x="6162" y="245"/>
                  </a:lnTo>
                  <a:lnTo>
                    <a:pt x="625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50" name="Line 135"/>
            <p:cNvSpPr>
              <a:spLocks noChangeShapeType="1"/>
            </p:cNvSpPr>
            <p:nvPr/>
          </p:nvSpPr>
          <p:spPr bwMode="auto">
            <a:xfrm>
              <a:off x="3203" y="3738"/>
              <a:ext cx="38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51" name="Line 136"/>
            <p:cNvSpPr>
              <a:spLocks noChangeShapeType="1"/>
            </p:cNvSpPr>
            <p:nvPr/>
          </p:nvSpPr>
          <p:spPr bwMode="auto">
            <a:xfrm>
              <a:off x="3710" y="3862"/>
              <a:ext cx="0" cy="6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52" name="Line 137"/>
            <p:cNvSpPr>
              <a:spLocks noChangeShapeType="1"/>
            </p:cNvSpPr>
            <p:nvPr/>
          </p:nvSpPr>
          <p:spPr bwMode="auto">
            <a:xfrm>
              <a:off x="3710" y="3924"/>
              <a:ext cx="18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53" name="Line 138"/>
            <p:cNvSpPr>
              <a:spLocks noChangeShapeType="1"/>
            </p:cNvSpPr>
            <p:nvPr/>
          </p:nvSpPr>
          <p:spPr bwMode="auto">
            <a:xfrm flipV="1">
              <a:off x="3896" y="3861"/>
              <a:ext cx="71" cy="6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54" name="Line 139"/>
            <p:cNvSpPr>
              <a:spLocks noChangeShapeType="1"/>
            </p:cNvSpPr>
            <p:nvPr/>
          </p:nvSpPr>
          <p:spPr bwMode="auto">
            <a:xfrm>
              <a:off x="3967" y="3861"/>
              <a:ext cx="39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55" name="Line 140"/>
            <p:cNvSpPr>
              <a:spLocks noChangeShapeType="1"/>
            </p:cNvSpPr>
            <p:nvPr/>
          </p:nvSpPr>
          <p:spPr bwMode="auto">
            <a:xfrm>
              <a:off x="3587" y="3738"/>
              <a:ext cx="123" cy="12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56" name="Line 141"/>
            <p:cNvSpPr>
              <a:spLocks noChangeShapeType="1"/>
            </p:cNvSpPr>
            <p:nvPr/>
          </p:nvSpPr>
          <p:spPr bwMode="auto">
            <a:xfrm>
              <a:off x="3912" y="3909"/>
              <a:ext cx="44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57" name="Freeform 142"/>
            <p:cNvSpPr>
              <a:spLocks/>
            </p:cNvSpPr>
            <p:nvPr/>
          </p:nvSpPr>
          <p:spPr bwMode="auto">
            <a:xfrm>
              <a:off x="3203" y="3738"/>
              <a:ext cx="1158" cy="509"/>
            </a:xfrm>
            <a:custGeom>
              <a:avLst/>
              <a:gdLst>
                <a:gd name="T0" fmla="*/ 5 w 6032"/>
                <a:gd name="T1" fmla="*/ 51 h 2643"/>
                <a:gd name="T2" fmla="*/ 12 w 6032"/>
                <a:gd name="T3" fmla="*/ 102 h 2643"/>
                <a:gd name="T4" fmla="*/ 20 w 6032"/>
                <a:gd name="T5" fmla="*/ 153 h 2643"/>
                <a:gd name="T6" fmla="*/ 32 w 6032"/>
                <a:gd name="T7" fmla="*/ 204 h 2643"/>
                <a:gd name="T8" fmla="*/ 49 w 6032"/>
                <a:gd name="T9" fmla="*/ 255 h 2643"/>
                <a:gd name="T10" fmla="*/ 70 w 6032"/>
                <a:gd name="T11" fmla="*/ 304 h 2643"/>
                <a:gd name="T12" fmla="*/ 89 w 6032"/>
                <a:gd name="T13" fmla="*/ 339 h 2643"/>
                <a:gd name="T14" fmla="*/ 103 w 6032"/>
                <a:gd name="T15" fmla="*/ 360 h 2643"/>
                <a:gd name="T16" fmla="*/ 119 w 6032"/>
                <a:gd name="T17" fmla="*/ 381 h 2643"/>
                <a:gd name="T18" fmla="*/ 136 w 6032"/>
                <a:gd name="T19" fmla="*/ 399 h 2643"/>
                <a:gd name="T20" fmla="*/ 155 w 6032"/>
                <a:gd name="T21" fmla="*/ 416 h 2643"/>
                <a:gd name="T22" fmla="*/ 174 w 6032"/>
                <a:gd name="T23" fmla="*/ 430 h 2643"/>
                <a:gd name="T24" fmla="*/ 195 w 6032"/>
                <a:gd name="T25" fmla="*/ 443 h 2643"/>
                <a:gd name="T26" fmla="*/ 218 w 6032"/>
                <a:gd name="T27" fmla="*/ 454 h 2643"/>
                <a:gd name="T28" fmla="*/ 241 w 6032"/>
                <a:gd name="T29" fmla="*/ 463 h 2643"/>
                <a:gd name="T30" fmla="*/ 277 w 6032"/>
                <a:gd name="T31" fmla="*/ 474 h 2643"/>
                <a:gd name="T32" fmla="*/ 329 w 6032"/>
                <a:gd name="T33" fmla="*/ 485 h 2643"/>
                <a:gd name="T34" fmla="*/ 382 w 6032"/>
                <a:gd name="T35" fmla="*/ 492 h 2643"/>
                <a:gd name="T36" fmla="*/ 464 w 6032"/>
                <a:gd name="T37" fmla="*/ 499 h 2643"/>
                <a:gd name="T38" fmla="*/ 571 w 6032"/>
                <a:gd name="T39" fmla="*/ 507 h 2643"/>
                <a:gd name="T40" fmla="*/ 622 w 6032"/>
                <a:gd name="T41" fmla="*/ 509 h 2643"/>
                <a:gd name="T42" fmla="*/ 660 w 6032"/>
                <a:gd name="T43" fmla="*/ 507 h 2643"/>
                <a:gd name="T44" fmla="*/ 685 w 6032"/>
                <a:gd name="T45" fmla="*/ 504 h 2643"/>
                <a:gd name="T46" fmla="*/ 709 w 6032"/>
                <a:gd name="T47" fmla="*/ 499 h 2643"/>
                <a:gd name="T48" fmla="*/ 744 w 6032"/>
                <a:gd name="T49" fmla="*/ 488 h 2643"/>
                <a:gd name="T50" fmla="*/ 791 w 6032"/>
                <a:gd name="T51" fmla="*/ 469 h 2643"/>
                <a:gd name="T52" fmla="*/ 862 w 6032"/>
                <a:gd name="T53" fmla="*/ 435 h 2643"/>
                <a:gd name="T54" fmla="*/ 911 w 6032"/>
                <a:gd name="T55" fmla="*/ 412 h 2643"/>
                <a:gd name="T56" fmla="*/ 987 w 6032"/>
                <a:gd name="T57" fmla="*/ 381 h 2643"/>
                <a:gd name="T58" fmla="*/ 1035 w 6032"/>
                <a:gd name="T59" fmla="*/ 358 h 2643"/>
                <a:gd name="T60" fmla="*/ 1057 w 6032"/>
                <a:gd name="T61" fmla="*/ 345 h 2643"/>
                <a:gd name="T62" fmla="*/ 1077 w 6032"/>
                <a:gd name="T63" fmla="*/ 331 h 2643"/>
                <a:gd name="T64" fmla="*/ 1095 w 6032"/>
                <a:gd name="T65" fmla="*/ 315 h 2643"/>
                <a:gd name="T66" fmla="*/ 1110 w 6032"/>
                <a:gd name="T67" fmla="*/ 297 h 2643"/>
                <a:gd name="T68" fmla="*/ 1122 w 6032"/>
                <a:gd name="T69" fmla="*/ 276 h 2643"/>
                <a:gd name="T70" fmla="*/ 1132 w 6032"/>
                <a:gd name="T71" fmla="*/ 253 h 2643"/>
                <a:gd name="T72" fmla="*/ 1140 w 6032"/>
                <a:gd name="T73" fmla="*/ 229 h 2643"/>
                <a:gd name="T74" fmla="*/ 1146 w 6032"/>
                <a:gd name="T75" fmla="*/ 203 h 2643"/>
                <a:gd name="T76" fmla="*/ 1155 w 6032"/>
                <a:gd name="T77" fmla="*/ 149 h 264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6032" h="2643">
                  <a:moveTo>
                    <a:pt x="0" y="0"/>
                  </a:moveTo>
                  <a:lnTo>
                    <a:pt x="28" y="265"/>
                  </a:lnTo>
                  <a:lnTo>
                    <a:pt x="43" y="398"/>
                  </a:lnTo>
                  <a:lnTo>
                    <a:pt x="60" y="529"/>
                  </a:lnTo>
                  <a:lnTo>
                    <a:pt x="81" y="662"/>
                  </a:lnTo>
                  <a:lnTo>
                    <a:pt x="106" y="794"/>
                  </a:lnTo>
                  <a:lnTo>
                    <a:pt x="134" y="927"/>
                  </a:lnTo>
                  <a:lnTo>
                    <a:pt x="168" y="1059"/>
                  </a:lnTo>
                  <a:lnTo>
                    <a:pt x="208" y="1191"/>
                  </a:lnTo>
                  <a:lnTo>
                    <a:pt x="253" y="1323"/>
                  </a:lnTo>
                  <a:lnTo>
                    <a:pt x="306" y="1452"/>
                  </a:lnTo>
                  <a:lnTo>
                    <a:pt x="364" y="1578"/>
                  </a:lnTo>
                  <a:lnTo>
                    <a:pt x="428" y="1700"/>
                  </a:lnTo>
                  <a:lnTo>
                    <a:pt x="463" y="1759"/>
                  </a:lnTo>
                  <a:lnTo>
                    <a:pt x="500" y="1815"/>
                  </a:lnTo>
                  <a:lnTo>
                    <a:pt x="538" y="1871"/>
                  </a:lnTo>
                  <a:lnTo>
                    <a:pt x="578" y="1924"/>
                  </a:lnTo>
                  <a:lnTo>
                    <a:pt x="620" y="1976"/>
                  </a:lnTo>
                  <a:lnTo>
                    <a:pt x="663" y="2025"/>
                  </a:lnTo>
                  <a:lnTo>
                    <a:pt x="709" y="2072"/>
                  </a:lnTo>
                  <a:lnTo>
                    <a:pt x="756" y="2116"/>
                  </a:lnTo>
                  <a:lnTo>
                    <a:pt x="805" y="2158"/>
                  </a:lnTo>
                  <a:lnTo>
                    <a:pt x="855" y="2198"/>
                  </a:lnTo>
                  <a:lnTo>
                    <a:pt x="907" y="2234"/>
                  </a:lnTo>
                  <a:lnTo>
                    <a:pt x="962" y="2268"/>
                  </a:lnTo>
                  <a:lnTo>
                    <a:pt x="1017" y="2299"/>
                  </a:lnTo>
                  <a:lnTo>
                    <a:pt x="1075" y="2329"/>
                  </a:lnTo>
                  <a:lnTo>
                    <a:pt x="1133" y="2356"/>
                  </a:lnTo>
                  <a:lnTo>
                    <a:pt x="1193" y="2381"/>
                  </a:lnTo>
                  <a:lnTo>
                    <a:pt x="1255" y="2405"/>
                  </a:lnTo>
                  <a:lnTo>
                    <a:pt x="1317" y="2425"/>
                  </a:lnTo>
                  <a:lnTo>
                    <a:pt x="1445" y="2463"/>
                  </a:lnTo>
                  <a:lnTo>
                    <a:pt x="1577" y="2493"/>
                  </a:lnTo>
                  <a:lnTo>
                    <a:pt x="1712" y="2519"/>
                  </a:lnTo>
                  <a:lnTo>
                    <a:pt x="1849" y="2540"/>
                  </a:lnTo>
                  <a:lnTo>
                    <a:pt x="1989" y="2557"/>
                  </a:lnTo>
                  <a:lnTo>
                    <a:pt x="2131" y="2570"/>
                  </a:lnTo>
                  <a:lnTo>
                    <a:pt x="2415" y="2593"/>
                  </a:lnTo>
                  <a:lnTo>
                    <a:pt x="2696" y="2615"/>
                  </a:lnTo>
                  <a:lnTo>
                    <a:pt x="2973" y="2634"/>
                  </a:lnTo>
                  <a:lnTo>
                    <a:pt x="3108" y="2641"/>
                  </a:lnTo>
                  <a:lnTo>
                    <a:pt x="3242" y="2643"/>
                  </a:lnTo>
                  <a:lnTo>
                    <a:pt x="3374" y="2638"/>
                  </a:lnTo>
                  <a:lnTo>
                    <a:pt x="3439" y="2634"/>
                  </a:lnTo>
                  <a:lnTo>
                    <a:pt x="3503" y="2627"/>
                  </a:lnTo>
                  <a:lnTo>
                    <a:pt x="3567" y="2618"/>
                  </a:lnTo>
                  <a:lnTo>
                    <a:pt x="3629" y="2606"/>
                  </a:lnTo>
                  <a:lnTo>
                    <a:pt x="3693" y="2592"/>
                  </a:lnTo>
                  <a:lnTo>
                    <a:pt x="3754" y="2575"/>
                  </a:lnTo>
                  <a:lnTo>
                    <a:pt x="3878" y="2535"/>
                  </a:lnTo>
                  <a:lnTo>
                    <a:pt x="3999" y="2487"/>
                  </a:lnTo>
                  <a:lnTo>
                    <a:pt x="4121" y="2435"/>
                  </a:lnTo>
                  <a:lnTo>
                    <a:pt x="4242" y="2379"/>
                  </a:lnTo>
                  <a:lnTo>
                    <a:pt x="4489" y="2258"/>
                  </a:lnTo>
                  <a:lnTo>
                    <a:pt x="4615" y="2198"/>
                  </a:lnTo>
                  <a:lnTo>
                    <a:pt x="4744" y="2140"/>
                  </a:lnTo>
                  <a:lnTo>
                    <a:pt x="5009" y="2031"/>
                  </a:lnTo>
                  <a:lnTo>
                    <a:pt x="5139" y="1978"/>
                  </a:lnTo>
                  <a:lnTo>
                    <a:pt x="5267" y="1921"/>
                  </a:lnTo>
                  <a:lnTo>
                    <a:pt x="5390" y="1861"/>
                  </a:lnTo>
                  <a:lnTo>
                    <a:pt x="5448" y="1828"/>
                  </a:lnTo>
                  <a:lnTo>
                    <a:pt x="5505" y="1794"/>
                  </a:lnTo>
                  <a:lnTo>
                    <a:pt x="5558" y="1758"/>
                  </a:lnTo>
                  <a:lnTo>
                    <a:pt x="5609" y="1720"/>
                  </a:lnTo>
                  <a:lnTo>
                    <a:pt x="5657" y="1679"/>
                  </a:lnTo>
                  <a:lnTo>
                    <a:pt x="5702" y="1636"/>
                  </a:lnTo>
                  <a:lnTo>
                    <a:pt x="5743" y="1590"/>
                  </a:lnTo>
                  <a:lnTo>
                    <a:pt x="5780" y="1541"/>
                  </a:lnTo>
                  <a:lnTo>
                    <a:pt x="5814" y="1489"/>
                  </a:lnTo>
                  <a:lnTo>
                    <a:pt x="5844" y="1433"/>
                  </a:lnTo>
                  <a:lnTo>
                    <a:pt x="5871" y="1376"/>
                  </a:lnTo>
                  <a:lnTo>
                    <a:pt x="5895" y="1316"/>
                  </a:lnTo>
                  <a:lnTo>
                    <a:pt x="5917" y="1254"/>
                  </a:lnTo>
                  <a:lnTo>
                    <a:pt x="5936" y="1189"/>
                  </a:lnTo>
                  <a:lnTo>
                    <a:pt x="5953" y="1123"/>
                  </a:lnTo>
                  <a:lnTo>
                    <a:pt x="5968" y="1056"/>
                  </a:lnTo>
                  <a:lnTo>
                    <a:pt x="5993" y="918"/>
                  </a:lnTo>
                  <a:lnTo>
                    <a:pt x="6014" y="776"/>
                  </a:lnTo>
                  <a:lnTo>
                    <a:pt x="6032" y="63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58" name="Line 143"/>
            <p:cNvSpPr>
              <a:spLocks noChangeShapeType="1"/>
            </p:cNvSpPr>
            <p:nvPr/>
          </p:nvSpPr>
          <p:spPr bwMode="auto">
            <a:xfrm flipV="1">
              <a:off x="3212" y="3738"/>
              <a:ext cx="87" cy="8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59" name="Line 144"/>
            <p:cNvSpPr>
              <a:spLocks noChangeShapeType="1"/>
            </p:cNvSpPr>
            <p:nvPr/>
          </p:nvSpPr>
          <p:spPr bwMode="auto">
            <a:xfrm flipV="1">
              <a:off x="3224" y="3738"/>
              <a:ext cx="163" cy="1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60" name="Line 145"/>
            <p:cNvSpPr>
              <a:spLocks noChangeShapeType="1"/>
            </p:cNvSpPr>
            <p:nvPr/>
          </p:nvSpPr>
          <p:spPr bwMode="auto">
            <a:xfrm flipV="1">
              <a:off x="3243" y="3738"/>
              <a:ext cx="231" cy="2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61" name="Line 146"/>
            <p:cNvSpPr>
              <a:spLocks noChangeShapeType="1"/>
            </p:cNvSpPr>
            <p:nvPr/>
          </p:nvSpPr>
          <p:spPr bwMode="auto">
            <a:xfrm flipV="1">
              <a:off x="3268" y="3738"/>
              <a:ext cx="294" cy="29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62" name="Line 147"/>
            <p:cNvSpPr>
              <a:spLocks noChangeShapeType="1"/>
            </p:cNvSpPr>
            <p:nvPr/>
          </p:nvSpPr>
          <p:spPr bwMode="auto">
            <a:xfrm flipV="1">
              <a:off x="3299" y="3771"/>
              <a:ext cx="319" cy="3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63" name="Line 148"/>
            <p:cNvSpPr>
              <a:spLocks noChangeShapeType="1"/>
            </p:cNvSpPr>
            <p:nvPr/>
          </p:nvSpPr>
          <p:spPr bwMode="auto">
            <a:xfrm flipV="1">
              <a:off x="3338" y="3814"/>
              <a:ext cx="323" cy="3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64" name="Line 149"/>
            <p:cNvSpPr>
              <a:spLocks noChangeShapeType="1"/>
            </p:cNvSpPr>
            <p:nvPr/>
          </p:nvSpPr>
          <p:spPr bwMode="auto">
            <a:xfrm flipV="1">
              <a:off x="3388" y="3858"/>
              <a:ext cx="318" cy="3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65" name="Line 150"/>
            <p:cNvSpPr>
              <a:spLocks noChangeShapeType="1"/>
            </p:cNvSpPr>
            <p:nvPr/>
          </p:nvSpPr>
          <p:spPr bwMode="auto">
            <a:xfrm flipV="1">
              <a:off x="3449" y="3940"/>
              <a:ext cx="261" cy="26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66" name="Line 151"/>
            <p:cNvSpPr>
              <a:spLocks noChangeShapeType="1"/>
            </p:cNvSpPr>
            <p:nvPr/>
          </p:nvSpPr>
          <p:spPr bwMode="auto">
            <a:xfrm flipV="1">
              <a:off x="3710" y="3924"/>
              <a:ext cx="16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67" name="Line 152"/>
            <p:cNvSpPr>
              <a:spLocks noChangeShapeType="1"/>
            </p:cNvSpPr>
            <p:nvPr/>
          </p:nvSpPr>
          <p:spPr bwMode="auto">
            <a:xfrm flipV="1">
              <a:off x="3517" y="4028"/>
              <a:ext cx="193" cy="19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68" name="Line 153"/>
            <p:cNvSpPr>
              <a:spLocks noChangeShapeType="1"/>
            </p:cNvSpPr>
            <p:nvPr/>
          </p:nvSpPr>
          <p:spPr bwMode="auto">
            <a:xfrm flipV="1">
              <a:off x="3710" y="3924"/>
              <a:ext cx="103" cy="10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69" name="Line 154"/>
            <p:cNvSpPr>
              <a:spLocks noChangeShapeType="1"/>
            </p:cNvSpPr>
            <p:nvPr/>
          </p:nvSpPr>
          <p:spPr bwMode="auto">
            <a:xfrm flipV="1">
              <a:off x="3594" y="4115"/>
              <a:ext cx="116" cy="1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70" name="Line 155"/>
            <p:cNvSpPr>
              <a:spLocks noChangeShapeType="1"/>
            </p:cNvSpPr>
            <p:nvPr/>
          </p:nvSpPr>
          <p:spPr bwMode="auto">
            <a:xfrm flipV="1">
              <a:off x="3916" y="3880"/>
              <a:ext cx="31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71" name="Line 156"/>
            <p:cNvSpPr>
              <a:spLocks noChangeShapeType="1"/>
            </p:cNvSpPr>
            <p:nvPr/>
          </p:nvSpPr>
          <p:spPr bwMode="auto">
            <a:xfrm flipV="1">
              <a:off x="3710" y="3929"/>
              <a:ext cx="186" cy="1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72" name="Line 157"/>
            <p:cNvSpPr>
              <a:spLocks noChangeShapeType="1"/>
            </p:cNvSpPr>
            <p:nvPr/>
          </p:nvSpPr>
          <p:spPr bwMode="auto">
            <a:xfrm flipV="1">
              <a:off x="3896" y="3909"/>
              <a:ext cx="20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73" name="Line 158"/>
            <p:cNvSpPr>
              <a:spLocks noChangeShapeType="1"/>
            </p:cNvSpPr>
            <p:nvPr/>
          </p:nvSpPr>
          <p:spPr bwMode="auto">
            <a:xfrm flipV="1">
              <a:off x="3675" y="4203"/>
              <a:ext cx="35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74" name="Line 159"/>
            <p:cNvSpPr>
              <a:spLocks noChangeShapeType="1"/>
            </p:cNvSpPr>
            <p:nvPr/>
          </p:nvSpPr>
          <p:spPr bwMode="auto">
            <a:xfrm flipV="1">
              <a:off x="4003" y="3861"/>
              <a:ext cx="50" cy="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75" name="Line 160"/>
            <p:cNvSpPr>
              <a:spLocks noChangeShapeType="1"/>
            </p:cNvSpPr>
            <p:nvPr/>
          </p:nvSpPr>
          <p:spPr bwMode="auto">
            <a:xfrm flipV="1">
              <a:off x="3710" y="4017"/>
              <a:ext cx="186" cy="1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76" name="Line 161"/>
            <p:cNvSpPr>
              <a:spLocks noChangeShapeType="1"/>
            </p:cNvSpPr>
            <p:nvPr/>
          </p:nvSpPr>
          <p:spPr bwMode="auto">
            <a:xfrm flipV="1">
              <a:off x="3896" y="3909"/>
              <a:ext cx="107" cy="10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77" name="Line 162"/>
            <p:cNvSpPr>
              <a:spLocks noChangeShapeType="1"/>
            </p:cNvSpPr>
            <p:nvPr/>
          </p:nvSpPr>
          <p:spPr bwMode="auto">
            <a:xfrm flipV="1">
              <a:off x="3761" y="4104"/>
              <a:ext cx="135" cy="13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78" name="Line 163"/>
            <p:cNvSpPr>
              <a:spLocks noChangeShapeType="1"/>
            </p:cNvSpPr>
            <p:nvPr/>
          </p:nvSpPr>
          <p:spPr bwMode="auto">
            <a:xfrm flipV="1">
              <a:off x="4091" y="3861"/>
              <a:ext cx="50" cy="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79" name="Line 164"/>
            <p:cNvSpPr>
              <a:spLocks noChangeShapeType="1"/>
            </p:cNvSpPr>
            <p:nvPr/>
          </p:nvSpPr>
          <p:spPr bwMode="auto">
            <a:xfrm flipV="1">
              <a:off x="3896" y="3909"/>
              <a:ext cx="195" cy="19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80" name="Line 165"/>
            <p:cNvSpPr>
              <a:spLocks noChangeShapeType="1"/>
            </p:cNvSpPr>
            <p:nvPr/>
          </p:nvSpPr>
          <p:spPr bwMode="auto">
            <a:xfrm flipV="1">
              <a:off x="3842" y="4192"/>
              <a:ext cx="54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81" name="Line 166"/>
            <p:cNvSpPr>
              <a:spLocks noChangeShapeType="1"/>
            </p:cNvSpPr>
            <p:nvPr/>
          </p:nvSpPr>
          <p:spPr bwMode="auto">
            <a:xfrm flipV="1">
              <a:off x="4178" y="3861"/>
              <a:ext cx="50" cy="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82" name="Line 167"/>
            <p:cNvSpPr>
              <a:spLocks noChangeShapeType="1"/>
            </p:cNvSpPr>
            <p:nvPr/>
          </p:nvSpPr>
          <p:spPr bwMode="auto">
            <a:xfrm flipV="1">
              <a:off x="3896" y="3909"/>
              <a:ext cx="282" cy="28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83" name="Line 168"/>
            <p:cNvSpPr>
              <a:spLocks noChangeShapeType="1"/>
            </p:cNvSpPr>
            <p:nvPr/>
          </p:nvSpPr>
          <p:spPr bwMode="auto">
            <a:xfrm flipV="1">
              <a:off x="3949" y="3909"/>
              <a:ext cx="317" cy="3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84" name="Line 169"/>
            <p:cNvSpPr>
              <a:spLocks noChangeShapeType="1"/>
            </p:cNvSpPr>
            <p:nvPr/>
          </p:nvSpPr>
          <p:spPr bwMode="auto">
            <a:xfrm flipV="1">
              <a:off x="4266" y="3861"/>
              <a:ext cx="49" cy="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85" name="Line 170"/>
            <p:cNvSpPr>
              <a:spLocks noChangeShapeType="1"/>
            </p:cNvSpPr>
            <p:nvPr/>
          </p:nvSpPr>
          <p:spPr bwMode="auto">
            <a:xfrm flipV="1">
              <a:off x="4111" y="3909"/>
              <a:ext cx="242" cy="2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86" name="Line 171"/>
            <p:cNvSpPr>
              <a:spLocks noChangeShapeType="1"/>
            </p:cNvSpPr>
            <p:nvPr/>
          </p:nvSpPr>
          <p:spPr bwMode="auto">
            <a:xfrm flipV="1">
              <a:off x="4353" y="3907"/>
              <a:ext cx="3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87" name="Line 172"/>
            <p:cNvSpPr>
              <a:spLocks noChangeShapeType="1"/>
            </p:cNvSpPr>
            <p:nvPr/>
          </p:nvSpPr>
          <p:spPr bwMode="auto">
            <a:xfrm flipV="1">
              <a:off x="4280" y="4041"/>
              <a:ext cx="29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88" name="Line 173"/>
            <p:cNvSpPr>
              <a:spLocks noChangeShapeType="1"/>
            </p:cNvSpPr>
            <p:nvPr/>
          </p:nvSpPr>
          <p:spPr bwMode="auto">
            <a:xfrm>
              <a:off x="1475" y="3444"/>
              <a:ext cx="3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89" name="Freeform 174"/>
            <p:cNvSpPr>
              <a:spLocks/>
            </p:cNvSpPr>
            <p:nvPr/>
          </p:nvSpPr>
          <p:spPr bwMode="auto">
            <a:xfrm>
              <a:off x="1570" y="3391"/>
              <a:ext cx="45" cy="4"/>
            </a:xfrm>
            <a:custGeom>
              <a:avLst/>
              <a:gdLst>
                <a:gd name="T0" fmla="*/ 45 w 225"/>
                <a:gd name="T1" fmla="*/ 0 h 22"/>
                <a:gd name="T2" fmla="*/ 42 w 225"/>
                <a:gd name="T3" fmla="*/ 0 h 22"/>
                <a:gd name="T4" fmla="*/ 0 w 225"/>
                <a:gd name="T5" fmla="*/ 4 h 22"/>
                <a:gd name="T6" fmla="*/ 44 w 225"/>
                <a:gd name="T7" fmla="*/ 4 h 22"/>
                <a:gd name="T8" fmla="*/ 45 w 22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22">
                  <a:moveTo>
                    <a:pt x="225" y="0"/>
                  </a:moveTo>
                  <a:lnTo>
                    <a:pt x="210" y="0"/>
                  </a:lnTo>
                  <a:lnTo>
                    <a:pt x="0" y="22"/>
                  </a:lnTo>
                  <a:lnTo>
                    <a:pt x="219" y="22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90" name="Freeform 175"/>
            <p:cNvSpPr>
              <a:spLocks/>
            </p:cNvSpPr>
            <p:nvPr/>
          </p:nvSpPr>
          <p:spPr bwMode="auto">
            <a:xfrm>
              <a:off x="1570" y="3228"/>
              <a:ext cx="88" cy="167"/>
            </a:xfrm>
            <a:custGeom>
              <a:avLst/>
              <a:gdLst>
                <a:gd name="T0" fmla="*/ 88 w 452"/>
                <a:gd name="T1" fmla="*/ 0 h 867"/>
                <a:gd name="T2" fmla="*/ 45 w 452"/>
                <a:gd name="T3" fmla="*/ 0 h 867"/>
                <a:gd name="T4" fmla="*/ 44 w 452"/>
                <a:gd name="T5" fmla="*/ 4 h 867"/>
                <a:gd name="T6" fmla="*/ 46 w 452"/>
                <a:gd name="T7" fmla="*/ 4 h 867"/>
                <a:gd name="T8" fmla="*/ 55 w 452"/>
                <a:gd name="T9" fmla="*/ 8 h 867"/>
                <a:gd name="T10" fmla="*/ 56 w 452"/>
                <a:gd name="T11" fmla="*/ 16 h 867"/>
                <a:gd name="T12" fmla="*/ 19 w 452"/>
                <a:gd name="T13" fmla="*/ 152 h 867"/>
                <a:gd name="T14" fmla="*/ 18 w 452"/>
                <a:gd name="T15" fmla="*/ 155 h 867"/>
                <a:gd name="T16" fmla="*/ 13 w 452"/>
                <a:gd name="T17" fmla="*/ 161 h 867"/>
                <a:gd name="T18" fmla="*/ 1 w 452"/>
                <a:gd name="T19" fmla="*/ 163 h 867"/>
                <a:gd name="T20" fmla="*/ 0 w 452"/>
                <a:gd name="T21" fmla="*/ 167 h 867"/>
                <a:gd name="T22" fmla="*/ 41 w 452"/>
                <a:gd name="T23" fmla="*/ 163 h 867"/>
                <a:gd name="T24" fmla="*/ 32 w 452"/>
                <a:gd name="T25" fmla="*/ 160 h 867"/>
                <a:gd name="T26" fmla="*/ 31 w 452"/>
                <a:gd name="T27" fmla="*/ 152 h 867"/>
                <a:gd name="T28" fmla="*/ 69 w 452"/>
                <a:gd name="T29" fmla="*/ 16 h 867"/>
                <a:gd name="T30" fmla="*/ 69 w 452"/>
                <a:gd name="T31" fmla="*/ 14 h 867"/>
                <a:gd name="T32" fmla="*/ 75 w 452"/>
                <a:gd name="T33" fmla="*/ 7 h 867"/>
                <a:gd name="T34" fmla="*/ 87 w 452"/>
                <a:gd name="T35" fmla="*/ 4 h 867"/>
                <a:gd name="T36" fmla="*/ 88 w 452"/>
                <a:gd name="T37" fmla="*/ 0 h 86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2" h="867">
                  <a:moveTo>
                    <a:pt x="452" y="0"/>
                  </a:moveTo>
                  <a:lnTo>
                    <a:pt x="233" y="0"/>
                  </a:lnTo>
                  <a:lnTo>
                    <a:pt x="227" y="23"/>
                  </a:lnTo>
                  <a:lnTo>
                    <a:pt x="238" y="23"/>
                  </a:lnTo>
                  <a:lnTo>
                    <a:pt x="284" y="40"/>
                  </a:lnTo>
                  <a:lnTo>
                    <a:pt x="289" y="81"/>
                  </a:lnTo>
                  <a:lnTo>
                    <a:pt x="99" y="791"/>
                  </a:lnTo>
                  <a:lnTo>
                    <a:pt x="95" y="804"/>
                  </a:lnTo>
                  <a:lnTo>
                    <a:pt x="66" y="837"/>
                  </a:lnTo>
                  <a:lnTo>
                    <a:pt x="7" y="845"/>
                  </a:lnTo>
                  <a:lnTo>
                    <a:pt x="0" y="867"/>
                  </a:lnTo>
                  <a:lnTo>
                    <a:pt x="210" y="845"/>
                  </a:lnTo>
                  <a:lnTo>
                    <a:pt x="166" y="831"/>
                  </a:lnTo>
                  <a:lnTo>
                    <a:pt x="161" y="791"/>
                  </a:lnTo>
                  <a:lnTo>
                    <a:pt x="352" y="81"/>
                  </a:lnTo>
                  <a:lnTo>
                    <a:pt x="354" y="71"/>
                  </a:lnTo>
                  <a:lnTo>
                    <a:pt x="386" y="34"/>
                  </a:lnTo>
                  <a:lnTo>
                    <a:pt x="445" y="23"/>
                  </a:lnTo>
                  <a:lnTo>
                    <a:pt x="452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91" name="Line 176"/>
            <p:cNvSpPr>
              <a:spLocks noChangeShapeType="1"/>
            </p:cNvSpPr>
            <p:nvPr/>
          </p:nvSpPr>
          <p:spPr bwMode="auto">
            <a:xfrm>
              <a:off x="3727" y="3441"/>
              <a:ext cx="3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92" name="Freeform 177"/>
            <p:cNvSpPr>
              <a:spLocks/>
            </p:cNvSpPr>
            <p:nvPr/>
          </p:nvSpPr>
          <p:spPr bwMode="auto">
            <a:xfrm>
              <a:off x="3855" y="3393"/>
              <a:ext cx="42" cy="4"/>
            </a:xfrm>
            <a:custGeom>
              <a:avLst/>
              <a:gdLst>
                <a:gd name="T0" fmla="*/ 42 w 216"/>
                <a:gd name="T1" fmla="*/ 0 h 21"/>
                <a:gd name="T2" fmla="*/ 40 w 216"/>
                <a:gd name="T3" fmla="*/ 0 h 21"/>
                <a:gd name="T4" fmla="*/ 0 w 216"/>
                <a:gd name="T5" fmla="*/ 4 h 21"/>
                <a:gd name="T6" fmla="*/ 41 w 216"/>
                <a:gd name="T7" fmla="*/ 4 h 21"/>
                <a:gd name="T8" fmla="*/ 42 w 216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21">
                  <a:moveTo>
                    <a:pt x="216" y="0"/>
                  </a:moveTo>
                  <a:lnTo>
                    <a:pt x="204" y="0"/>
                  </a:lnTo>
                  <a:lnTo>
                    <a:pt x="0" y="21"/>
                  </a:lnTo>
                  <a:lnTo>
                    <a:pt x="210" y="21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93" name="Freeform 178"/>
            <p:cNvSpPr>
              <a:spLocks/>
            </p:cNvSpPr>
            <p:nvPr/>
          </p:nvSpPr>
          <p:spPr bwMode="auto">
            <a:xfrm>
              <a:off x="3807" y="3231"/>
              <a:ext cx="85" cy="166"/>
            </a:xfrm>
            <a:custGeom>
              <a:avLst/>
              <a:gdLst>
                <a:gd name="T0" fmla="*/ 85 w 439"/>
                <a:gd name="T1" fmla="*/ 0 h 861"/>
                <a:gd name="T2" fmla="*/ 45 w 439"/>
                <a:gd name="T3" fmla="*/ 0 h 861"/>
                <a:gd name="T4" fmla="*/ 43 w 439"/>
                <a:gd name="T5" fmla="*/ 4 h 861"/>
                <a:gd name="T6" fmla="*/ 46 w 439"/>
                <a:gd name="T7" fmla="*/ 4 h 861"/>
                <a:gd name="T8" fmla="*/ 55 w 439"/>
                <a:gd name="T9" fmla="*/ 7 h 861"/>
                <a:gd name="T10" fmla="*/ 56 w 439"/>
                <a:gd name="T11" fmla="*/ 15 h 861"/>
                <a:gd name="T12" fmla="*/ 19 w 439"/>
                <a:gd name="T13" fmla="*/ 152 h 861"/>
                <a:gd name="T14" fmla="*/ 18 w 439"/>
                <a:gd name="T15" fmla="*/ 154 h 861"/>
                <a:gd name="T16" fmla="*/ 12 w 439"/>
                <a:gd name="T17" fmla="*/ 160 h 861"/>
                <a:gd name="T18" fmla="*/ 1 w 439"/>
                <a:gd name="T19" fmla="*/ 162 h 861"/>
                <a:gd name="T20" fmla="*/ 0 w 439"/>
                <a:gd name="T21" fmla="*/ 166 h 861"/>
                <a:gd name="T22" fmla="*/ 40 w 439"/>
                <a:gd name="T23" fmla="*/ 166 h 861"/>
                <a:gd name="T24" fmla="*/ 41 w 439"/>
                <a:gd name="T25" fmla="*/ 162 h 861"/>
                <a:gd name="T26" fmla="*/ 32 w 439"/>
                <a:gd name="T27" fmla="*/ 159 h 861"/>
                <a:gd name="T28" fmla="*/ 31 w 439"/>
                <a:gd name="T29" fmla="*/ 152 h 861"/>
                <a:gd name="T30" fmla="*/ 68 w 439"/>
                <a:gd name="T31" fmla="*/ 14 h 861"/>
                <a:gd name="T32" fmla="*/ 73 w 439"/>
                <a:gd name="T33" fmla="*/ 7 h 861"/>
                <a:gd name="T34" fmla="*/ 84 w 439"/>
                <a:gd name="T35" fmla="*/ 4 h 861"/>
                <a:gd name="T36" fmla="*/ 85 w 439"/>
                <a:gd name="T37" fmla="*/ 0 h 8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39" h="861">
                  <a:moveTo>
                    <a:pt x="439" y="0"/>
                  </a:moveTo>
                  <a:lnTo>
                    <a:pt x="230" y="0"/>
                  </a:lnTo>
                  <a:lnTo>
                    <a:pt x="224" y="21"/>
                  </a:lnTo>
                  <a:lnTo>
                    <a:pt x="236" y="22"/>
                  </a:lnTo>
                  <a:lnTo>
                    <a:pt x="283" y="37"/>
                  </a:lnTo>
                  <a:lnTo>
                    <a:pt x="288" y="76"/>
                  </a:lnTo>
                  <a:lnTo>
                    <a:pt x="96" y="790"/>
                  </a:lnTo>
                  <a:lnTo>
                    <a:pt x="95" y="798"/>
                  </a:lnTo>
                  <a:lnTo>
                    <a:pt x="64" y="831"/>
                  </a:lnTo>
                  <a:lnTo>
                    <a:pt x="5" y="840"/>
                  </a:lnTo>
                  <a:lnTo>
                    <a:pt x="0" y="861"/>
                  </a:lnTo>
                  <a:lnTo>
                    <a:pt x="208" y="861"/>
                  </a:lnTo>
                  <a:lnTo>
                    <a:pt x="214" y="840"/>
                  </a:lnTo>
                  <a:lnTo>
                    <a:pt x="165" y="827"/>
                  </a:lnTo>
                  <a:lnTo>
                    <a:pt x="159" y="790"/>
                  </a:lnTo>
                  <a:lnTo>
                    <a:pt x="352" y="71"/>
                  </a:lnTo>
                  <a:lnTo>
                    <a:pt x="376" y="35"/>
                  </a:lnTo>
                  <a:lnTo>
                    <a:pt x="433" y="21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94" name="Freeform 179"/>
            <p:cNvSpPr>
              <a:spLocks/>
            </p:cNvSpPr>
            <p:nvPr/>
          </p:nvSpPr>
          <p:spPr bwMode="auto">
            <a:xfrm>
              <a:off x="3900" y="3231"/>
              <a:ext cx="40" cy="4"/>
            </a:xfrm>
            <a:custGeom>
              <a:avLst/>
              <a:gdLst>
                <a:gd name="T0" fmla="*/ 40 w 215"/>
                <a:gd name="T1" fmla="*/ 0 h 21"/>
                <a:gd name="T2" fmla="*/ 1 w 215"/>
                <a:gd name="T3" fmla="*/ 0 h 21"/>
                <a:gd name="T4" fmla="*/ 0 w 215"/>
                <a:gd name="T5" fmla="*/ 4 h 21"/>
                <a:gd name="T6" fmla="*/ 0 w 215"/>
                <a:gd name="T7" fmla="*/ 4 h 21"/>
                <a:gd name="T8" fmla="*/ 40 w 215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5" h="21">
                  <a:moveTo>
                    <a:pt x="215" y="0"/>
                  </a:moveTo>
                  <a:lnTo>
                    <a:pt x="7" y="0"/>
                  </a:lnTo>
                  <a:lnTo>
                    <a:pt x="0" y="21"/>
                  </a:lnTo>
                  <a:lnTo>
                    <a:pt x="2" y="21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95" name="Freeform 180"/>
            <p:cNvSpPr>
              <a:spLocks/>
            </p:cNvSpPr>
            <p:nvPr/>
          </p:nvSpPr>
          <p:spPr bwMode="auto">
            <a:xfrm>
              <a:off x="3855" y="3231"/>
              <a:ext cx="85" cy="166"/>
            </a:xfrm>
            <a:custGeom>
              <a:avLst/>
              <a:gdLst>
                <a:gd name="T0" fmla="*/ 85 w 440"/>
                <a:gd name="T1" fmla="*/ 0 h 861"/>
                <a:gd name="T2" fmla="*/ 44 w 440"/>
                <a:gd name="T3" fmla="*/ 4 h 861"/>
                <a:gd name="T4" fmla="*/ 54 w 440"/>
                <a:gd name="T5" fmla="*/ 6 h 861"/>
                <a:gd name="T6" fmla="*/ 54 w 440"/>
                <a:gd name="T7" fmla="*/ 14 h 861"/>
                <a:gd name="T8" fmla="*/ 17 w 440"/>
                <a:gd name="T9" fmla="*/ 152 h 861"/>
                <a:gd name="T10" fmla="*/ 12 w 440"/>
                <a:gd name="T11" fmla="*/ 160 h 861"/>
                <a:gd name="T12" fmla="*/ 1 w 440"/>
                <a:gd name="T13" fmla="*/ 162 h 861"/>
                <a:gd name="T14" fmla="*/ 0 w 440"/>
                <a:gd name="T15" fmla="*/ 166 h 861"/>
                <a:gd name="T16" fmla="*/ 39 w 440"/>
                <a:gd name="T17" fmla="*/ 162 h 861"/>
                <a:gd name="T18" fmla="*/ 30 w 440"/>
                <a:gd name="T19" fmla="*/ 159 h 861"/>
                <a:gd name="T20" fmla="*/ 29 w 440"/>
                <a:gd name="T21" fmla="*/ 152 h 861"/>
                <a:gd name="T22" fmla="*/ 66 w 440"/>
                <a:gd name="T23" fmla="*/ 14 h 861"/>
                <a:gd name="T24" fmla="*/ 67 w 440"/>
                <a:gd name="T25" fmla="*/ 13 h 861"/>
                <a:gd name="T26" fmla="*/ 72 w 440"/>
                <a:gd name="T27" fmla="*/ 6 h 861"/>
                <a:gd name="T28" fmla="*/ 84 w 440"/>
                <a:gd name="T29" fmla="*/ 4 h 861"/>
                <a:gd name="T30" fmla="*/ 85 w 440"/>
                <a:gd name="T31" fmla="*/ 0 h 8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40" h="861">
                  <a:moveTo>
                    <a:pt x="440" y="0"/>
                  </a:moveTo>
                  <a:lnTo>
                    <a:pt x="227" y="21"/>
                  </a:lnTo>
                  <a:lnTo>
                    <a:pt x="278" y="31"/>
                  </a:lnTo>
                  <a:lnTo>
                    <a:pt x="280" y="71"/>
                  </a:lnTo>
                  <a:lnTo>
                    <a:pt x="89" y="790"/>
                  </a:lnTo>
                  <a:lnTo>
                    <a:pt x="62" y="828"/>
                  </a:lnTo>
                  <a:lnTo>
                    <a:pt x="7" y="840"/>
                  </a:lnTo>
                  <a:lnTo>
                    <a:pt x="0" y="861"/>
                  </a:lnTo>
                  <a:lnTo>
                    <a:pt x="204" y="840"/>
                  </a:lnTo>
                  <a:lnTo>
                    <a:pt x="156" y="827"/>
                  </a:lnTo>
                  <a:lnTo>
                    <a:pt x="151" y="790"/>
                  </a:lnTo>
                  <a:lnTo>
                    <a:pt x="344" y="71"/>
                  </a:lnTo>
                  <a:lnTo>
                    <a:pt x="345" y="66"/>
                  </a:lnTo>
                  <a:lnTo>
                    <a:pt x="373" y="33"/>
                  </a:lnTo>
                  <a:lnTo>
                    <a:pt x="435" y="21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96" name="Freeform 181"/>
            <p:cNvSpPr>
              <a:spLocks/>
            </p:cNvSpPr>
            <p:nvPr/>
          </p:nvSpPr>
          <p:spPr bwMode="auto">
            <a:xfrm>
              <a:off x="1499" y="3477"/>
              <a:ext cx="55" cy="109"/>
            </a:xfrm>
            <a:custGeom>
              <a:avLst/>
              <a:gdLst>
                <a:gd name="T0" fmla="*/ 51 w 281"/>
                <a:gd name="T1" fmla="*/ 0 h 563"/>
                <a:gd name="T2" fmla="*/ 0 w 281"/>
                <a:gd name="T3" fmla="*/ 109 h 563"/>
                <a:gd name="T4" fmla="*/ 55 w 281"/>
                <a:gd name="T5" fmla="*/ 109 h 5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1" h="563">
                  <a:moveTo>
                    <a:pt x="263" y="0"/>
                  </a:moveTo>
                  <a:lnTo>
                    <a:pt x="0" y="563"/>
                  </a:lnTo>
                  <a:lnTo>
                    <a:pt x="281" y="56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97" name="Line 182"/>
            <p:cNvSpPr>
              <a:spLocks noChangeShapeType="1"/>
            </p:cNvSpPr>
            <p:nvPr/>
          </p:nvSpPr>
          <p:spPr bwMode="auto">
            <a:xfrm flipH="1">
              <a:off x="1528" y="3555"/>
              <a:ext cx="18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98" name="Line 183"/>
            <p:cNvSpPr>
              <a:spLocks noChangeShapeType="1"/>
            </p:cNvSpPr>
            <p:nvPr/>
          </p:nvSpPr>
          <p:spPr bwMode="auto">
            <a:xfrm flipV="1">
              <a:off x="1582" y="3593"/>
              <a:ext cx="2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499" name="Line 184"/>
            <p:cNvSpPr>
              <a:spLocks noChangeShapeType="1"/>
            </p:cNvSpPr>
            <p:nvPr/>
          </p:nvSpPr>
          <p:spPr bwMode="auto">
            <a:xfrm flipV="1">
              <a:off x="1596" y="3539"/>
              <a:ext cx="2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500" name="Freeform 185"/>
            <p:cNvSpPr>
              <a:spLocks/>
            </p:cNvSpPr>
            <p:nvPr/>
          </p:nvSpPr>
          <p:spPr bwMode="auto">
            <a:xfrm>
              <a:off x="1632" y="3477"/>
              <a:ext cx="36" cy="140"/>
            </a:xfrm>
            <a:custGeom>
              <a:avLst/>
              <a:gdLst>
                <a:gd name="T0" fmla="*/ 0 w 194"/>
                <a:gd name="T1" fmla="*/ 140 h 723"/>
                <a:gd name="T2" fmla="*/ 36 w 194"/>
                <a:gd name="T3" fmla="*/ 0 h 723"/>
                <a:gd name="T4" fmla="*/ 7 w 194"/>
                <a:gd name="T5" fmla="*/ 31 h 7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4" h="723">
                  <a:moveTo>
                    <a:pt x="0" y="723"/>
                  </a:moveTo>
                  <a:lnTo>
                    <a:pt x="194" y="0"/>
                  </a:lnTo>
                  <a:lnTo>
                    <a:pt x="38" y="16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501" name="Freeform 186"/>
            <p:cNvSpPr>
              <a:spLocks/>
            </p:cNvSpPr>
            <p:nvPr/>
          </p:nvSpPr>
          <p:spPr bwMode="auto">
            <a:xfrm>
              <a:off x="3773" y="3463"/>
              <a:ext cx="28" cy="22"/>
            </a:xfrm>
            <a:custGeom>
              <a:avLst/>
              <a:gdLst>
                <a:gd name="T0" fmla="*/ 28 w 146"/>
                <a:gd name="T1" fmla="*/ 0 h 122"/>
                <a:gd name="T2" fmla="*/ 24 w 146"/>
                <a:gd name="T3" fmla="*/ 1 h 122"/>
                <a:gd name="T4" fmla="*/ 19 w 146"/>
                <a:gd name="T5" fmla="*/ 2 h 122"/>
                <a:gd name="T6" fmla="*/ 15 w 146"/>
                <a:gd name="T7" fmla="*/ 5 h 122"/>
                <a:gd name="T8" fmla="*/ 11 w 146"/>
                <a:gd name="T9" fmla="*/ 8 h 122"/>
                <a:gd name="T10" fmla="*/ 7 w 146"/>
                <a:gd name="T11" fmla="*/ 12 h 122"/>
                <a:gd name="T12" fmla="*/ 3 w 146"/>
                <a:gd name="T13" fmla="*/ 17 h 122"/>
                <a:gd name="T14" fmla="*/ 0 w 146"/>
                <a:gd name="T15" fmla="*/ 22 h 1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6" h="122">
                  <a:moveTo>
                    <a:pt x="146" y="0"/>
                  </a:moveTo>
                  <a:lnTo>
                    <a:pt x="123" y="4"/>
                  </a:lnTo>
                  <a:lnTo>
                    <a:pt x="100" y="12"/>
                  </a:lnTo>
                  <a:lnTo>
                    <a:pt x="77" y="25"/>
                  </a:lnTo>
                  <a:lnTo>
                    <a:pt x="55" y="43"/>
                  </a:lnTo>
                  <a:lnTo>
                    <a:pt x="34" y="66"/>
                  </a:lnTo>
                  <a:lnTo>
                    <a:pt x="16" y="92"/>
                  </a:lnTo>
                  <a:lnTo>
                    <a:pt x="0" y="12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502" name="Freeform 187"/>
            <p:cNvSpPr>
              <a:spLocks/>
            </p:cNvSpPr>
            <p:nvPr/>
          </p:nvSpPr>
          <p:spPr bwMode="auto">
            <a:xfrm>
              <a:off x="3801" y="3463"/>
              <a:ext cx="15" cy="47"/>
            </a:xfrm>
            <a:custGeom>
              <a:avLst/>
              <a:gdLst>
                <a:gd name="T0" fmla="*/ 6 w 77"/>
                <a:gd name="T1" fmla="*/ 47 h 245"/>
                <a:gd name="T2" fmla="*/ 9 w 77"/>
                <a:gd name="T3" fmla="*/ 42 h 245"/>
                <a:gd name="T4" fmla="*/ 12 w 77"/>
                <a:gd name="T5" fmla="*/ 36 h 245"/>
                <a:gd name="T6" fmla="*/ 14 w 77"/>
                <a:gd name="T7" fmla="*/ 30 h 245"/>
                <a:gd name="T8" fmla="*/ 15 w 77"/>
                <a:gd name="T9" fmla="*/ 24 h 245"/>
                <a:gd name="T10" fmla="*/ 15 w 77"/>
                <a:gd name="T11" fmla="*/ 19 h 245"/>
                <a:gd name="T12" fmla="*/ 14 w 77"/>
                <a:gd name="T13" fmla="*/ 13 h 245"/>
                <a:gd name="T14" fmla="*/ 13 w 77"/>
                <a:gd name="T15" fmla="*/ 9 h 245"/>
                <a:gd name="T16" fmla="*/ 11 w 77"/>
                <a:gd name="T17" fmla="*/ 5 h 245"/>
                <a:gd name="T18" fmla="*/ 8 w 77"/>
                <a:gd name="T19" fmla="*/ 2 h 245"/>
                <a:gd name="T20" fmla="*/ 4 w 77"/>
                <a:gd name="T21" fmla="*/ 1 h 245"/>
                <a:gd name="T22" fmla="*/ 0 w 77"/>
                <a:gd name="T23" fmla="*/ 0 h 2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7" h="245">
                  <a:moveTo>
                    <a:pt x="29" y="245"/>
                  </a:moveTo>
                  <a:lnTo>
                    <a:pt x="46" y="218"/>
                  </a:lnTo>
                  <a:lnTo>
                    <a:pt x="60" y="189"/>
                  </a:lnTo>
                  <a:lnTo>
                    <a:pt x="70" y="157"/>
                  </a:lnTo>
                  <a:lnTo>
                    <a:pt x="76" y="126"/>
                  </a:lnTo>
                  <a:lnTo>
                    <a:pt x="77" y="97"/>
                  </a:lnTo>
                  <a:lnTo>
                    <a:pt x="73" y="69"/>
                  </a:lnTo>
                  <a:lnTo>
                    <a:pt x="65" y="46"/>
                  </a:lnTo>
                  <a:lnTo>
                    <a:pt x="54" y="26"/>
                  </a:lnTo>
                  <a:lnTo>
                    <a:pt x="39" y="13"/>
                  </a:lnTo>
                  <a:lnTo>
                    <a:pt x="20" y="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503" name="Freeform 188"/>
            <p:cNvSpPr>
              <a:spLocks/>
            </p:cNvSpPr>
            <p:nvPr/>
          </p:nvSpPr>
          <p:spPr bwMode="auto">
            <a:xfrm>
              <a:off x="3742" y="3510"/>
              <a:ext cx="65" cy="91"/>
            </a:xfrm>
            <a:custGeom>
              <a:avLst/>
              <a:gdLst>
                <a:gd name="T0" fmla="*/ 65 w 336"/>
                <a:gd name="T1" fmla="*/ 0 h 479"/>
                <a:gd name="T2" fmla="*/ 0 w 336"/>
                <a:gd name="T3" fmla="*/ 91 h 479"/>
                <a:gd name="T4" fmla="*/ 44 w 336"/>
                <a:gd name="T5" fmla="*/ 91 h 4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479">
                  <a:moveTo>
                    <a:pt x="336" y="0"/>
                  </a:moveTo>
                  <a:lnTo>
                    <a:pt x="0" y="479"/>
                  </a:lnTo>
                  <a:lnTo>
                    <a:pt x="225" y="47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504" name="Line 189"/>
            <p:cNvSpPr>
              <a:spLocks noChangeShapeType="1"/>
            </p:cNvSpPr>
            <p:nvPr/>
          </p:nvSpPr>
          <p:spPr bwMode="auto">
            <a:xfrm flipV="1">
              <a:off x="3823" y="3578"/>
              <a:ext cx="1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505" name="Line 190"/>
            <p:cNvSpPr>
              <a:spLocks noChangeShapeType="1"/>
            </p:cNvSpPr>
            <p:nvPr/>
          </p:nvSpPr>
          <p:spPr bwMode="auto">
            <a:xfrm flipV="1">
              <a:off x="3836" y="3524"/>
              <a:ext cx="3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6506" name="Freeform 191"/>
            <p:cNvSpPr>
              <a:spLocks/>
            </p:cNvSpPr>
            <p:nvPr/>
          </p:nvSpPr>
          <p:spPr bwMode="auto">
            <a:xfrm>
              <a:off x="3873" y="3463"/>
              <a:ext cx="36" cy="138"/>
            </a:xfrm>
            <a:custGeom>
              <a:avLst/>
              <a:gdLst>
                <a:gd name="T0" fmla="*/ 0 w 193"/>
                <a:gd name="T1" fmla="*/ 138 h 724"/>
                <a:gd name="T2" fmla="*/ 36 w 193"/>
                <a:gd name="T3" fmla="*/ 0 h 724"/>
                <a:gd name="T4" fmla="*/ 7 w 193"/>
                <a:gd name="T5" fmla="*/ 31 h 7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3" h="724">
                  <a:moveTo>
                    <a:pt x="0" y="724"/>
                  </a:moveTo>
                  <a:lnTo>
                    <a:pt x="193" y="0"/>
                  </a:lnTo>
                  <a:lnTo>
                    <a:pt x="38" y="16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73402015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79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79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9209" grpId="0" autoUpdateAnimBg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AutoShape 4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zh-CN" altLang="en-US"/>
          </a:p>
        </p:txBody>
      </p:sp>
      <p:sp>
        <p:nvSpPr>
          <p:cNvPr id="266245" name="Text Box 5"/>
          <p:cNvSpPr txBox="1">
            <a:spLocks noChangeArrowheads="1"/>
          </p:cNvSpPr>
          <p:nvPr/>
        </p:nvSpPr>
        <p:spPr bwMode="auto">
          <a:xfrm>
            <a:off x="0" y="125413"/>
            <a:ext cx="8866188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ea typeface="楷体_GB2312" pitchFamily="49" charset="-122"/>
              </a:rPr>
              <a:t>    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局部放大图可画成视图、剖视图、断面图，它</a:t>
            </a:r>
            <a:r>
              <a:rPr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与被放大部分的表达方式无关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。</a:t>
            </a:r>
            <a:r>
              <a:rPr lang="zh-CN" altLang="en-US" sz="24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 </a:t>
            </a:r>
          </a:p>
        </p:txBody>
      </p:sp>
      <p:sp>
        <p:nvSpPr>
          <p:cNvPr id="266247" name="Rectangle 7"/>
          <p:cNvSpPr>
            <a:spLocks noChangeArrowheads="1"/>
          </p:cNvSpPr>
          <p:nvPr/>
        </p:nvSpPr>
        <p:spPr bwMode="auto">
          <a:xfrm>
            <a:off x="174625" y="5318125"/>
            <a:ext cx="8969375" cy="1093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zh-CN" b="1">
                <a:solidFill>
                  <a:srgbClr val="000000"/>
                </a:solidFill>
                <a:latin typeface="宋体" pitchFamily="2" charset="-122"/>
                <a:ea typeface="楷体_GB2312" pitchFamily="49" charset="-122"/>
              </a:rPr>
              <a:t>    </a:t>
            </a:r>
            <a:r>
              <a:rPr lang="zh-CN" altLang="en-US" b="1">
                <a:solidFill>
                  <a:srgbClr val="000000"/>
                </a:solidFill>
                <a:latin typeface="宋体" pitchFamily="2" charset="-122"/>
                <a:ea typeface="黑体" pitchFamily="2" charset="-122"/>
              </a:rPr>
              <a:t>绘制局部放大图时，用</a:t>
            </a:r>
            <a:r>
              <a:rPr lang="zh-CN" altLang="en-US" b="1">
                <a:solidFill>
                  <a:srgbClr val="FF0000"/>
                </a:solidFill>
                <a:latin typeface="宋体" pitchFamily="2" charset="-122"/>
                <a:ea typeface="黑体" pitchFamily="2" charset="-122"/>
              </a:rPr>
              <a:t>细实线圆</a:t>
            </a:r>
            <a:r>
              <a:rPr lang="zh-CN" altLang="en-US" b="1">
                <a:solidFill>
                  <a:srgbClr val="000000"/>
                </a:solidFill>
                <a:latin typeface="宋体" pitchFamily="2" charset="-122"/>
                <a:ea typeface="黑体" pitchFamily="2" charset="-122"/>
              </a:rPr>
              <a:t>或</a:t>
            </a:r>
            <a:r>
              <a:rPr lang="zh-CN" altLang="en-US" b="1">
                <a:solidFill>
                  <a:srgbClr val="FF0000"/>
                </a:solidFill>
                <a:latin typeface="宋体" pitchFamily="2" charset="-122"/>
                <a:ea typeface="黑体" pitchFamily="2" charset="-122"/>
              </a:rPr>
              <a:t>长圆</a:t>
            </a:r>
            <a:r>
              <a:rPr lang="zh-CN" altLang="en-US" b="1">
                <a:solidFill>
                  <a:srgbClr val="000000"/>
                </a:solidFill>
                <a:latin typeface="宋体" pitchFamily="2" charset="-122"/>
                <a:ea typeface="黑体" pitchFamily="2" charset="-122"/>
              </a:rPr>
              <a:t>圈出被放大的部位，并尽量配置在被放大部位的附近。</a:t>
            </a:r>
          </a:p>
        </p:txBody>
      </p:sp>
      <p:grpSp>
        <p:nvGrpSpPr>
          <p:cNvPr id="266248" name="Group 8"/>
          <p:cNvGrpSpPr>
            <a:grpSpLocks/>
          </p:cNvGrpSpPr>
          <p:nvPr/>
        </p:nvGrpSpPr>
        <p:grpSpPr bwMode="auto">
          <a:xfrm>
            <a:off x="1677988" y="1087438"/>
            <a:ext cx="5567362" cy="3900487"/>
            <a:chOff x="1048" y="1790"/>
            <a:chExt cx="3507" cy="2457"/>
          </a:xfrm>
        </p:grpSpPr>
        <p:sp>
          <p:nvSpPr>
            <p:cNvPr id="57352" name="Line 9"/>
            <p:cNvSpPr>
              <a:spLocks noChangeShapeType="1"/>
            </p:cNvSpPr>
            <p:nvPr/>
          </p:nvSpPr>
          <p:spPr bwMode="auto">
            <a:xfrm>
              <a:off x="1142" y="2655"/>
              <a:ext cx="1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53" name="Line 10"/>
            <p:cNvSpPr>
              <a:spLocks noChangeShapeType="1"/>
            </p:cNvSpPr>
            <p:nvPr/>
          </p:nvSpPr>
          <p:spPr bwMode="auto">
            <a:xfrm>
              <a:off x="1290" y="2655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54" name="Line 11"/>
            <p:cNvSpPr>
              <a:spLocks noChangeShapeType="1"/>
            </p:cNvSpPr>
            <p:nvPr/>
          </p:nvSpPr>
          <p:spPr bwMode="auto">
            <a:xfrm>
              <a:off x="1355" y="2655"/>
              <a:ext cx="1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55" name="Line 12"/>
            <p:cNvSpPr>
              <a:spLocks noChangeShapeType="1"/>
            </p:cNvSpPr>
            <p:nvPr/>
          </p:nvSpPr>
          <p:spPr bwMode="auto">
            <a:xfrm>
              <a:off x="1570" y="2655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56" name="Line 13"/>
            <p:cNvSpPr>
              <a:spLocks noChangeShapeType="1"/>
            </p:cNvSpPr>
            <p:nvPr/>
          </p:nvSpPr>
          <p:spPr bwMode="auto">
            <a:xfrm>
              <a:off x="1635" y="2655"/>
              <a:ext cx="1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57" name="Line 14"/>
            <p:cNvSpPr>
              <a:spLocks noChangeShapeType="1"/>
            </p:cNvSpPr>
            <p:nvPr/>
          </p:nvSpPr>
          <p:spPr bwMode="auto">
            <a:xfrm>
              <a:off x="1851" y="2655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58" name="Line 15"/>
            <p:cNvSpPr>
              <a:spLocks noChangeShapeType="1"/>
            </p:cNvSpPr>
            <p:nvPr/>
          </p:nvSpPr>
          <p:spPr bwMode="auto">
            <a:xfrm>
              <a:off x="1916" y="2655"/>
              <a:ext cx="1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59" name="Line 16"/>
            <p:cNvSpPr>
              <a:spLocks noChangeShapeType="1"/>
            </p:cNvSpPr>
            <p:nvPr/>
          </p:nvSpPr>
          <p:spPr bwMode="auto">
            <a:xfrm>
              <a:off x="2133" y="2655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60" name="Line 17"/>
            <p:cNvSpPr>
              <a:spLocks noChangeShapeType="1"/>
            </p:cNvSpPr>
            <p:nvPr/>
          </p:nvSpPr>
          <p:spPr bwMode="auto">
            <a:xfrm>
              <a:off x="2197" y="2655"/>
              <a:ext cx="17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61" name="Line 18"/>
            <p:cNvSpPr>
              <a:spLocks noChangeShapeType="1"/>
            </p:cNvSpPr>
            <p:nvPr/>
          </p:nvSpPr>
          <p:spPr bwMode="auto">
            <a:xfrm>
              <a:off x="2413" y="2655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62" name="Line 19"/>
            <p:cNvSpPr>
              <a:spLocks noChangeShapeType="1"/>
            </p:cNvSpPr>
            <p:nvPr/>
          </p:nvSpPr>
          <p:spPr bwMode="auto">
            <a:xfrm>
              <a:off x="2477" y="2655"/>
              <a:ext cx="1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63" name="Line 20"/>
            <p:cNvSpPr>
              <a:spLocks noChangeShapeType="1"/>
            </p:cNvSpPr>
            <p:nvPr/>
          </p:nvSpPr>
          <p:spPr bwMode="auto">
            <a:xfrm>
              <a:off x="2694" y="2655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64" name="Line 21"/>
            <p:cNvSpPr>
              <a:spLocks noChangeShapeType="1"/>
            </p:cNvSpPr>
            <p:nvPr/>
          </p:nvSpPr>
          <p:spPr bwMode="auto">
            <a:xfrm>
              <a:off x="2758" y="2655"/>
              <a:ext cx="1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65" name="Line 22"/>
            <p:cNvSpPr>
              <a:spLocks noChangeShapeType="1"/>
            </p:cNvSpPr>
            <p:nvPr/>
          </p:nvSpPr>
          <p:spPr bwMode="auto">
            <a:xfrm>
              <a:off x="2974" y="2655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66" name="Line 23"/>
            <p:cNvSpPr>
              <a:spLocks noChangeShapeType="1"/>
            </p:cNvSpPr>
            <p:nvPr/>
          </p:nvSpPr>
          <p:spPr bwMode="auto">
            <a:xfrm>
              <a:off x="3038" y="2655"/>
              <a:ext cx="1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67" name="Line 24"/>
            <p:cNvSpPr>
              <a:spLocks noChangeShapeType="1"/>
            </p:cNvSpPr>
            <p:nvPr/>
          </p:nvSpPr>
          <p:spPr bwMode="auto">
            <a:xfrm>
              <a:off x="3255" y="2655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68" name="Line 25"/>
            <p:cNvSpPr>
              <a:spLocks noChangeShapeType="1"/>
            </p:cNvSpPr>
            <p:nvPr/>
          </p:nvSpPr>
          <p:spPr bwMode="auto">
            <a:xfrm>
              <a:off x="3320" y="2655"/>
              <a:ext cx="1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69" name="Line 26"/>
            <p:cNvSpPr>
              <a:spLocks noChangeShapeType="1"/>
            </p:cNvSpPr>
            <p:nvPr/>
          </p:nvSpPr>
          <p:spPr bwMode="auto">
            <a:xfrm>
              <a:off x="3535" y="2655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70" name="Line 27"/>
            <p:cNvSpPr>
              <a:spLocks noChangeShapeType="1"/>
            </p:cNvSpPr>
            <p:nvPr/>
          </p:nvSpPr>
          <p:spPr bwMode="auto">
            <a:xfrm>
              <a:off x="3601" y="2655"/>
              <a:ext cx="17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71" name="Line 28"/>
            <p:cNvSpPr>
              <a:spLocks noChangeShapeType="1"/>
            </p:cNvSpPr>
            <p:nvPr/>
          </p:nvSpPr>
          <p:spPr bwMode="auto">
            <a:xfrm>
              <a:off x="3816" y="2655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72" name="Line 29"/>
            <p:cNvSpPr>
              <a:spLocks noChangeShapeType="1"/>
            </p:cNvSpPr>
            <p:nvPr/>
          </p:nvSpPr>
          <p:spPr bwMode="auto">
            <a:xfrm>
              <a:off x="3881" y="2655"/>
              <a:ext cx="1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73" name="Line 30"/>
            <p:cNvSpPr>
              <a:spLocks noChangeShapeType="1"/>
            </p:cNvSpPr>
            <p:nvPr/>
          </p:nvSpPr>
          <p:spPr bwMode="auto">
            <a:xfrm>
              <a:off x="4096" y="2655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74" name="Line 31"/>
            <p:cNvSpPr>
              <a:spLocks noChangeShapeType="1"/>
            </p:cNvSpPr>
            <p:nvPr/>
          </p:nvSpPr>
          <p:spPr bwMode="auto">
            <a:xfrm>
              <a:off x="4162" y="2655"/>
              <a:ext cx="17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75" name="Line 32"/>
            <p:cNvSpPr>
              <a:spLocks noChangeShapeType="1"/>
            </p:cNvSpPr>
            <p:nvPr/>
          </p:nvSpPr>
          <p:spPr bwMode="auto">
            <a:xfrm>
              <a:off x="4377" y="2655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76" name="Line 33"/>
            <p:cNvSpPr>
              <a:spLocks noChangeShapeType="1"/>
            </p:cNvSpPr>
            <p:nvPr/>
          </p:nvSpPr>
          <p:spPr bwMode="auto">
            <a:xfrm>
              <a:off x="4442" y="2655"/>
              <a:ext cx="1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77" name="Line 34"/>
            <p:cNvSpPr>
              <a:spLocks noChangeShapeType="1"/>
            </p:cNvSpPr>
            <p:nvPr/>
          </p:nvSpPr>
          <p:spPr bwMode="auto">
            <a:xfrm flipV="1">
              <a:off x="1232" y="2347"/>
              <a:ext cx="0" cy="3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78" name="Line 35"/>
            <p:cNvSpPr>
              <a:spLocks noChangeShapeType="1"/>
            </p:cNvSpPr>
            <p:nvPr/>
          </p:nvSpPr>
          <p:spPr bwMode="auto">
            <a:xfrm flipV="1">
              <a:off x="1232" y="2303"/>
              <a:ext cx="45" cy="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79" name="Line 36"/>
            <p:cNvSpPr>
              <a:spLocks noChangeShapeType="1"/>
            </p:cNvSpPr>
            <p:nvPr/>
          </p:nvSpPr>
          <p:spPr bwMode="auto">
            <a:xfrm>
              <a:off x="1277" y="2303"/>
              <a:ext cx="8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80" name="Line 37"/>
            <p:cNvSpPr>
              <a:spLocks noChangeShapeType="1"/>
            </p:cNvSpPr>
            <p:nvPr/>
          </p:nvSpPr>
          <p:spPr bwMode="auto">
            <a:xfrm>
              <a:off x="1436" y="2303"/>
              <a:ext cx="171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81" name="Line 38"/>
            <p:cNvSpPr>
              <a:spLocks noChangeShapeType="1"/>
            </p:cNvSpPr>
            <p:nvPr/>
          </p:nvSpPr>
          <p:spPr bwMode="auto">
            <a:xfrm>
              <a:off x="3153" y="2303"/>
              <a:ext cx="0" cy="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82" name="Line 39"/>
            <p:cNvSpPr>
              <a:spLocks noChangeShapeType="1"/>
            </p:cNvSpPr>
            <p:nvPr/>
          </p:nvSpPr>
          <p:spPr bwMode="auto">
            <a:xfrm>
              <a:off x="3153" y="2365"/>
              <a:ext cx="59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83" name="Line 40"/>
            <p:cNvSpPr>
              <a:spLocks noChangeShapeType="1"/>
            </p:cNvSpPr>
            <p:nvPr/>
          </p:nvSpPr>
          <p:spPr bwMode="auto">
            <a:xfrm>
              <a:off x="3807" y="2426"/>
              <a:ext cx="0" cy="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84" name="Line 41"/>
            <p:cNvSpPr>
              <a:spLocks noChangeShapeType="1"/>
            </p:cNvSpPr>
            <p:nvPr/>
          </p:nvSpPr>
          <p:spPr bwMode="auto">
            <a:xfrm>
              <a:off x="3807" y="2457"/>
              <a:ext cx="9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85" name="Line 42"/>
            <p:cNvSpPr>
              <a:spLocks noChangeShapeType="1"/>
            </p:cNvSpPr>
            <p:nvPr/>
          </p:nvSpPr>
          <p:spPr bwMode="auto">
            <a:xfrm flipV="1">
              <a:off x="3900" y="2425"/>
              <a:ext cx="36" cy="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86" name="Line 43"/>
            <p:cNvSpPr>
              <a:spLocks noChangeShapeType="1"/>
            </p:cNvSpPr>
            <p:nvPr/>
          </p:nvSpPr>
          <p:spPr bwMode="auto">
            <a:xfrm>
              <a:off x="3936" y="2425"/>
              <a:ext cx="49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87" name="Line 44"/>
            <p:cNvSpPr>
              <a:spLocks noChangeShapeType="1"/>
            </p:cNvSpPr>
            <p:nvPr/>
          </p:nvSpPr>
          <p:spPr bwMode="auto">
            <a:xfrm>
              <a:off x="4492" y="2487"/>
              <a:ext cx="0" cy="1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88" name="Line 45"/>
            <p:cNvSpPr>
              <a:spLocks noChangeShapeType="1"/>
            </p:cNvSpPr>
            <p:nvPr/>
          </p:nvSpPr>
          <p:spPr bwMode="auto">
            <a:xfrm>
              <a:off x="4268" y="2356"/>
              <a:ext cx="0" cy="1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89" name="Line 46"/>
            <p:cNvSpPr>
              <a:spLocks noChangeShapeType="1"/>
            </p:cNvSpPr>
            <p:nvPr/>
          </p:nvSpPr>
          <p:spPr bwMode="auto">
            <a:xfrm>
              <a:off x="4268" y="2504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90" name="Line 47"/>
            <p:cNvSpPr>
              <a:spLocks noChangeShapeType="1"/>
            </p:cNvSpPr>
            <p:nvPr/>
          </p:nvSpPr>
          <p:spPr bwMode="auto">
            <a:xfrm>
              <a:off x="4268" y="2569"/>
              <a:ext cx="0" cy="1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91" name="Line 48"/>
            <p:cNvSpPr>
              <a:spLocks noChangeShapeType="1"/>
            </p:cNvSpPr>
            <p:nvPr/>
          </p:nvSpPr>
          <p:spPr bwMode="auto">
            <a:xfrm>
              <a:off x="4268" y="2786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92" name="Line 49"/>
            <p:cNvSpPr>
              <a:spLocks noChangeShapeType="1"/>
            </p:cNvSpPr>
            <p:nvPr/>
          </p:nvSpPr>
          <p:spPr bwMode="auto">
            <a:xfrm>
              <a:off x="4268" y="2850"/>
              <a:ext cx="0" cy="1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93" name="Line 50"/>
            <p:cNvSpPr>
              <a:spLocks noChangeShapeType="1"/>
            </p:cNvSpPr>
            <p:nvPr/>
          </p:nvSpPr>
          <p:spPr bwMode="auto">
            <a:xfrm>
              <a:off x="4330" y="2425"/>
              <a:ext cx="0" cy="2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94" name="Line 51"/>
            <p:cNvSpPr>
              <a:spLocks noChangeShapeType="1"/>
            </p:cNvSpPr>
            <p:nvPr/>
          </p:nvSpPr>
          <p:spPr bwMode="auto">
            <a:xfrm>
              <a:off x="4206" y="2425"/>
              <a:ext cx="0" cy="2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95" name="Line 52"/>
            <p:cNvSpPr>
              <a:spLocks noChangeShapeType="1"/>
            </p:cNvSpPr>
            <p:nvPr/>
          </p:nvSpPr>
          <p:spPr bwMode="auto">
            <a:xfrm>
              <a:off x="3745" y="2365"/>
              <a:ext cx="62" cy="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96" name="Line 53"/>
            <p:cNvSpPr>
              <a:spLocks noChangeShapeType="1"/>
            </p:cNvSpPr>
            <p:nvPr/>
          </p:nvSpPr>
          <p:spPr bwMode="auto">
            <a:xfrm>
              <a:off x="1277" y="2303"/>
              <a:ext cx="0" cy="3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97" name="Line 54"/>
            <p:cNvSpPr>
              <a:spLocks noChangeShapeType="1"/>
            </p:cNvSpPr>
            <p:nvPr/>
          </p:nvSpPr>
          <p:spPr bwMode="auto">
            <a:xfrm>
              <a:off x="1364" y="2303"/>
              <a:ext cx="0" cy="3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98" name="Line 55"/>
            <p:cNvSpPr>
              <a:spLocks noChangeShapeType="1"/>
            </p:cNvSpPr>
            <p:nvPr/>
          </p:nvSpPr>
          <p:spPr bwMode="auto">
            <a:xfrm>
              <a:off x="1436" y="2303"/>
              <a:ext cx="0" cy="3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399" name="Freeform 56"/>
            <p:cNvSpPr>
              <a:spLocks/>
            </p:cNvSpPr>
            <p:nvPr/>
          </p:nvSpPr>
          <p:spPr bwMode="auto">
            <a:xfrm>
              <a:off x="1722" y="2553"/>
              <a:ext cx="102" cy="206"/>
            </a:xfrm>
            <a:custGeom>
              <a:avLst/>
              <a:gdLst>
                <a:gd name="T0" fmla="*/ 98 w 532"/>
                <a:gd name="T1" fmla="*/ 0 h 1066"/>
                <a:gd name="T2" fmla="*/ 90 w 532"/>
                <a:gd name="T3" fmla="*/ 1 h 1066"/>
                <a:gd name="T4" fmla="*/ 81 w 532"/>
                <a:gd name="T5" fmla="*/ 2 h 1066"/>
                <a:gd name="T6" fmla="*/ 74 w 532"/>
                <a:gd name="T7" fmla="*/ 4 h 1066"/>
                <a:gd name="T8" fmla="*/ 66 w 532"/>
                <a:gd name="T9" fmla="*/ 7 h 1066"/>
                <a:gd name="T10" fmla="*/ 58 w 532"/>
                <a:gd name="T11" fmla="*/ 10 h 1066"/>
                <a:gd name="T12" fmla="*/ 51 w 532"/>
                <a:gd name="T13" fmla="*/ 14 h 1066"/>
                <a:gd name="T14" fmla="*/ 44 w 532"/>
                <a:gd name="T15" fmla="*/ 18 h 1066"/>
                <a:gd name="T16" fmla="*/ 38 w 532"/>
                <a:gd name="T17" fmla="*/ 23 h 1066"/>
                <a:gd name="T18" fmla="*/ 31 w 532"/>
                <a:gd name="T19" fmla="*/ 29 h 1066"/>
                <a:gd name="T20" fmla="*/ 26 w 532"/>
                <a:gd name="T21" fmla="*/ 35 h 1066"/>
                <a:gd name="T22" fmla="*/ 20 w 532"/>
                <a:gd name="T23" fmla="*/ 41 h 1066"/>
                <a:gd name="T24" fmla="*/ 16 w 532"/>
                <a:gd name="T25" fmla="*/ 48 h 1066"/>
                <a:gd name="T26" fmla="*/ 12 w 532"/>
                <a:gd name="T27" fmla="*/ 55 h 1066"/>
                <a:gd name="T28" fmla="*/ 8 w 532"/>
                <a:gd name="T29" fmla="*/ 63 h 1066"/>
                <a:gd name="T30" fmla="*/ 5 w 532"/>
                <a:gd name="T31" fmla="*/ 70 h 1066"/>
                <a:gd name="T32" fmla="*/ 3 w 532"/>
                <a:gd name="T33" fmla="*/ 78 h 1066"/>
                <a:gd name="T34" fmla="*/ 1 w 532"/>
                <a:gd name="T35" fmla="*/ 86 h 1066"/>
                <a:gd name="T36" fmla="*/ 0 w 532"/>
                <a:gd name="T37" fmla="*/ 95 h 1066"/>
                <a:gd name="T38" fmla="*/ 0 w 532"/>
                <a:gd name="T39" fmla="*/ 103 h 1066"/>
                <a:gd name="T40" fmla="*/ 0 w 532"/>
                <a:gd name="T41" fmla="*/ 111 h 1066"/>
                <a:gd name="T42" fmla="*/ 1 w 532"/>
                <a:gd name="T43" fmla="*/ 120 h 1066"/>
                <a:gd name="T44" fmla="*/ 3 w 532"/>
                <a:gd name="T45" fmla="*/ 128 h 1066"/>
                <a:gd name="T46" fmla="*/ 5 w 532"/>
                <a:gd name="T47" fmla="*/ 136 h 1066"/>
                <a:gd name="T48" fmla="*/ 8 w 532"/>
                <a:gd name="T49" fmla="*/ 143 h 1066"/>
                <a:gd name="T50" fmla="*/ 12 w 532"/>
                <a:gd name="T51" fmla="*/ 151 h 1066"/>
                <a:gd name="T52" fmla="*/ 16 w 532"/>
                <a:gd name="T53" fmla="*/ 158 h 1066"/>
                <a:gd name="T54" fmla="*/ 20 w 532"/>
                <a:gd name="T55" fmla="*/ 165 h 1066"/>
                <a:gd name="T56" fmla="*/ 26 w 532"/>
                <a:gd name="T57" fmla="*/ 171 h 1066"/>
                <a:gd name="T58" fmla="*/ 31 w 532"/>
                <a:gd name="T59" fmla="*/ 177 h 1066"/>
                <a:gd name="T60" fmla="*/ 38 w 532"/>
                <a:gd name="T61" fmla="*/ 183 h 1066"/>
                <a:gd name="T62" fmla="*/ 44 w 532"/>
                <a:gd name="T63" fmla="*/ 188 h 1066"/>
                <a:gd name="T64" fmla="*/ 51 w 532"/>
                <a:gd name="T65" fmla="*/ 192 h 1066"/>
                <a:gd name="T66" fmla="*/ 58 w 532"/>
                <a:gd name="T67" fmla="*/ 196 h 1066"/>
                <a:gd name="T68" fmla="*/ 66 w 532"/>
                <a:gd name="T69" fmla="*/ 199 h 1066"/>
                <a:gd name="T70" fmla="*/ 74 w 532"/>
                <a:gd name="T71" fmla="*/ 202 h 1066"/>
                <a:gd name="T72" fmla="*/ 81 w 532"/>
                <a:gd name="T73" fmla="*/ 204 h 1066"/>
                <a:gd name="T74" fmla="*/ 90 w 532"/>
                <a:gd name="T75" fmla="*/ 205 h 1066"/>
                <a:gd name="T76" fmla="*/ 98 w 532"/>
                <a:gd name="T77" fmla="*/ 206 h 106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32" h="1066">
                  <a:moveTo>
                    <a:pt x="532" y="0"/>
                  </a:moveTo>
                  <a:lnTo>
                    <a:pt x="510" y="0"/>
                  </a:lnTo>
                  <a:lnTo>
                    <a:pt x="490" y="1"/>
                  </a:lnTo>
                  <a:lnTo>
                    <a:pt x="468" y="3"/>
                  </a:lnTo>
                  <a:lnTo>
                    <a:pt x="447" y="7"/>
                  </a:lnTo>
                  <a:lnTo>
                    <a:pt x="425" y="10"/>
                  </a:lnTo>
                  <a:lnTo>
                    <a:pt x="405" y="16"/>
                  </a:lnTo>
                  <a:lnTo>
                    <a:pt x="384" y="21"/>
                  </a:lnTo>
                  <a:lnTo>
                    <a:pt x="364" y="27"/>
                  </a:lnTo>
                  <a:lnTo>
                    <a:pt x="343" y="34"/>
                  </a:lnTo>
                  <a:lnTo>
                    <a:pt x="323" y="42"/>
                  </a:lnTo>
                  <a:lnTo>
                    <a:pt x="304" y="51"/>
                  </a:lnTo>
                  <a:lnTo>
                    <a:pt x="284" y="61"/>
                  </a:lnTo>
                  <a:lnTo>
                    <a:pt x="266" y="72"/>
                  </a:lnTo>
                  <a:lnTo>
                    <a:pt x="248" y="83"/>
                  </a:lnTo>
                  <a:lnTo>
                    <a:pt x="230" y="94"/>
                  </a:lnTo>
                  <a:lnTo>
                    <a:pt x="212" y="107"/>
                  </a:lnTo>
                  <a:lnTo>
                    <a:pt x="196" y="120"/>
                  </a:lnTo>
                  <a:lnTo>
                    <a:pt x="179" y="134"/>
                  </a:lnTo>
                  <a:lnTo>
                    <a:pt x="163" y="149"/>
                  </a:lnTo>
                  <a:lnTo>
                    <a:pt x="148" y="164"/>
                  </a:lnTo>
                  <a:lnTo>
                    <a:pt x="133" y="179"/>
                  </a:lnTo>
                  <a:lnTo>
                    <a:pt x="120" y="195"/>
                  </a:lnTo>
                  <a:lnTo>
                    <a:pt x="106" y="212"/>
                  </a:lnTo>
                  <a:lnTo>
                    <a:pt x="94" y="231"/>
                  </a:lnTo>
                  <a:lnTo>
                    <a:pt x="82" y="248"/>
                  </a:lnTo>
                  <a:lnTo>
                    <a:pt x="71" y="267"/>
                  </a:lnTo>
                  <a:lnTo>
                    <a:pt x="61" y="285"/>
                  </a:lnTo>
                  <a:lnTo>
                    <a:pt x="51" y="304"/>
                  </a:lnTo>
                  <a:lnTo>
                    <a:pt x="43" y="324"/>
                  </a:lnTo>
                  <a:lnTo>
                    <a:pt x="35" y="344"/>
                  </a:lnTo>
                  <a:lnTo>
                    <a:pt x="27" y="364"/>
                  </a:lnTo>
                  <a:lnTo>
                    <a:pt x="21" y="385"/>
                  </a:lnTo>
                  <a:lnTo>
                    <a:pt x="15" y="405"/>
                  </a:lnTo>
                  <a:lnTo>
                    <a:pt x="11" y="426"/>
                  </a:lnTo>
                  <a:lnTo>
                    <a:pt x="6" y="447"/>
                  </a:lnTo>
                  <a:lnTo>
                    <a:pt x="4" y="469"/>
                  </a:lnTo>
                  <a:lnTo>
                    <a:pt x="2" y="490"/>
                  </a:lnTo>
                  <a:lnTo>
                    <a:pt x="1" y="511"/>
                  </a:lnTo>
                  <a:lnTo>
                    <a:pt x="0" y="532"/>
                  </a:lnTo>
                  <a:lnTo>
                    <a:pt x="1" y="554"/>
                  </a:lnTo>
                  <a:lnTo>
                    <a:pt x="2" y="576"/>
                  </a:lnTo>
                  <a:lnTo>
                    <a:pt x="4" y="597"/>
                  </a:lnTo>
                  <a:lnTo>
                    <a:pt x="6" y="619"/>
                  </a:lnTo>
                  <a:lnTo>
                    <a:pt x="11" y="639"/>
                  </a:lnTo>
                  <a:lnTo>
                    <a:pt x="15" y="661"/>
                  </a:lnTo>
                  <a:lnTo>
                    <a:pt x="21" y="681"/>
                  </a:lnTo>
                  <a:lnTo>
                    <a:pt x="27" y="702"/>
                  </a:lnTo>
                  <a:lnTo>
                    <a:pt x="35" y="722"/>
                  </a:lnTo>
                  <a:lnTo>
                    <a:pt x="43" y="741"/>
                  </a:lnTo>
                  <a:lnTo>
                    <a:pt x="51" y="762"/>
                  </a:lnTo>
                  <a:lnTo>
                    <a:pt x="61" y="781"/>
                  </a:lnTo>
                  <a:lnTo>
                    <a:pt x="71" y="799"/>
                  </a:lnTo>
                  <a:lnTo>
                    <a:pt x="82" y="817"/>
                  </a:lnTo>
                  <a:lnTo>
                    <a:pt x="94" y="836"/>
                  </a:lnTo>
                  <a:lnTo>
                    <a:pt x="106" y="853"/>
                  </a:lnTo>
                  <a:lnTo>
                    <a:pt x="120" y="870"/>
                  </a:lnTo>
                  <a:lnTo>
                    <a:pt x="133" y="887"/>
                  </a:lnTo>
                  <a:lnTo>
                    <a:pt x="148" y="903"/>
                  </a:lnTo>
                  <a:lnTo>
                    <a:pt x="163" y="917"/>
                  </a:lnTo>
                  <a:lnTo>
                    <a:pt x="179" y="932"/>
                  </a:lnTo>
                  <a:lnTo>
                    <a:pt x="196" y="946"/>
                  </a:lnTo>
                  <a:lnTo>
                    <a:pt x="212" y="959"/>
                  </a:lnTo>
                  <a:lnTo>
                    <a:pt x="230" y="972"/>
                  </a:lnTo>
                  <a:lnTo>
                    <a:pt x="248" y="983"/>
                  </a:lnTo>
                  <a:lnTo>
                    <a:pt x="266" y="994"/>
                  </a:lnTo>
                  <a:lnTo>
                    <a:pt x="284" y="1005"/>
                  </a:lnTo>
                  <a:lnTo>
                    <a:pt x="304" y="1015"/>
                  </a:lnTo>
                  <a:lnTo>
                    <a:pt x="323" y="1023"/>
                  </a:lnTo>
                  <a:lnTo>
                    <a:pt x="343" y="1031"/>
                  </a:lnTo>
                  <a:lnTo>
                    <a:pt x="364" y="1039"/>
                  </a:lnTo>
                  <a:lnTo>
                    <a:pt x="384" y="1044"/>
                  </a:lnTo>
                  <a:lnTo>
                    <a:pt x="405" y="1050"/>
                  </a:lnTo>
                  <a:lnTo>
                    <a:pt x="425" y="1055"/>
                  </a:lnTo>
                  <a:lnTo>
                    <a:pt x="447" y="1059"/>
                  </a:lnTo>
                  <a:lnTo>
                    <a:pt x="468" y="1061"/>
                  </a:lnTo>
                  <a:lnTo>
                    <a:pt x="490" y="1064"/>
                  </a:lnTo>
                  <a:lnTo>
                    <a:pt x="510" y="1065"/>
                  </a:lnTo>
                  <a:lnTo>
                    <a:pt x="532" y="106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00" name="Freeform 57"/>
            <p:cNvSpPr>
              <a:spLocks/>
            </p:cNvSpPr>
            <p:nvPr/>
          </p:nvSpPr>
          <p:spPr bwMode="auto">
            <a:xfrm>
              <a:off x="2824" y="2553"/>
              <a:ext cx="103" cy="206"/>
            </a:xfrm>
            <a:custGeom>
              <a:avLst/>
              <a:gdLst>
                <a:gd name="T0" fmla="*/ 4 w 532"/>
                <a:gd name="T1" fmla="*/ 206 h 1066"/>
                <a:gd name="T2" fmla="*/ 12 w 532"/>
                <a:gd name="T3" fmla="*/ 205 h 1066"/>
                <a:gd name="T4" fmla="*/ 21 w 532"/>
                <a:gd name="T5" fmla="*/ 204 h 1066"/>
                <a:gd name="T6" fmla="*/ 28 w 532"/>
                <a:gd name="T7" fmla="*/ 202 h 1066"/>
                <a:gd name="T8" fmla="*/ 36 w 532"/>
                <a:gd name="T9" fmla="*/ 199 h 1066"/>
                <a:gd name="T10" fmla="*/ 44 w 532"/>
                <a:gd name="T11" fmla="*/ 196 h 1066"/>
                <a:gd name="T12" fmla="*/ 51 w 532"/>
                <a:gd name="T13" fmla="*/ 192 h 1066"/>
                <a:gd name="T14" fmla="*/ 58 w 532"/>
                <a:gd name="T15" fmla="*/ 188 h 1066"/>
                <a:gd name="T16" fmla="*/ 65 w 532"/>
                <a:gd name="T17" fmla="*/ 183 h 1066"/>
                <a:gd name="T18" fmla="*/ 71 w 532"/>
                <a:gd name="T19" fmla="*/ 177 h 1066"/>
                <a:gd name="T20" fmla="*/ 77 w 532"/>
                <a:gd name="T21" fmla="*/ 171 h 1066"/>
                <a:gd name="T22" fmla="*/ 82 w 532"/>
                <a:gd name="T23" fmla="*/ 165 h 1066"/>
                <a:gd name="T24" fmla="*/ 87 w 532"/>
                <a:gd name="T25" fmla="*/ 158 h 1066"/>
                <a:gd name="T26" fmla="*/ 91 w 532"/>
                <a:gd name="T27" fmla="*/ 151 h 1066"/>
                <a:gd name="T28" fmla="*/ 95 w 532"/>
                <a:gd name="T29" fmla="*/ 143 h 1066"/>
                <a:gd name="T30" fmla="*/ 98 w 532"/>
                <a:gd name="T31" fmla="*/ 136 h 1066"/>
                <a:gd name="T32" fmla="*/ 100 w 532"/>
                <a:gd name="T33" fmla="*/ 128 h 1066"/>
                <a:gd name="T34" fmla="*/ 102 w 532"/>
                <a:gd name="T35" fmla="*/ 120 h 1066"/>
                <a:gd name="T36" fmla="*/ 103 w 532"/>
                <a:gd name="T37" fmla="*/ 111 h 1066"/>
                <a:gd name="T38" fmla="*/ 103 w 532"/>
                <a:gd name="T39" fmla="*/ 103 h 1066"/>
                <a:gd name="T40" fmla="*/ 103 w 532"/>
                <a:gd name="T41" fmla="*/ 95 h 1066"/>
                <a:gd name="T42" fmla="*/ 102 w 532"/>
                <a:gd name="T43" fmla="*/ 86 h 1066"/>
                <a:gd name="T44" fmla="*/ 100 w 532"/>
                <a:gd name="T45" fmla="*/ 78 h 1066"/>
                <a:gd name="T46" fmla="*/ 98 w 532"/>
                <a:gd name="T47" fmla="*/ 70 h 1066"/>
                <a:gd name="T48" fmla="*/ 95 w 532"/>
                <a:gd name="T49" fmla="*/ 63 h 1066"/>
                <a:gd name="T50" fmla="*/ 91 w 532"/>
                <a:gd name="T51" fmla="*/ 55 h 1066"/>
                <a:gd name="T52" fmla="*/ 87 w 532"/>
                <a:gd name="T53" fmla="*/ 48 h 1066"/>
                <a:gd name="T54" fmla="*/ 82 w 532"/>
                <a:gd name="T55" fmla="*/ 41 h 1066"/>
                <a:gd name="T56" fmla="*/ 77 w 532"/>
                <a:gd name="T57" fmla="*/ 35 h 1066"/>
                <a:gd name="T58" fmla="*/ 71 w 532"/>
                <a:gd name="T59" fmla="*/ 29 h 1066"/>
                <a:gd name="T60" fmla="*/ 65 w 532"/>
                <a:gd name="T61" fmla="*/ 23 h 1066"/>
                <a:gd name="T62" fmla="*/ 58 w 532"/>
                <a:gd name="T63" fmla="*/ 18 h 1066"/>
                <a:gd name="T64" fmla="*/ 51 w 532"/>
                <a:gd name="T65" fmla="*/ 14 h 1066"/>
                <a:gd name="T66" fmla="*/ 44 w 532"/>
                <a:gd name="T67" fmla="*/ 10 h 1066"/>
                <a:gd name="T68" fmla="*/ 36 w 532"/>
                <a:gd name="T69" fmla="*/ 7 h 1066"/>
                <a:gd name="T70" fmla="*/ 28 w 532"/>
                <a:gd name="T71" fmla="*/ 4 h 1066"/>
                <a:gd name="T72" fmla="*/ 21 w 532"/>
                <a:gd name="T73" fmla="*/ 2 h 1066"/>
                <a:gd name="T74" fmla="*/ 12 w 532"/>
                <a:gd name="T75" fmla="*/ 1 h 1066"/>
                <a:gd name="T76" fmla="*/ 4 w 532"/>
                <a:gd name="T77" fmla="*/ 0 h 106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32" h="1066">
                  <a:moveTo>
                    <a:pt x="0" y="1066"/>
                  </a:moveTo>
                  <a:lnTo>
                    <a:pt x="21" y="1065"/>
                  </a:lnTo>
                  <a:lnTo>
                    <a:pt x="42" y="1064"/>
                  </a:lnTo>
                  <a:lnTo>
                    <a:pt x="63" y="1061"/>
                  </a:lnTo>
                  <a:lnTo>
                    <a:pt x="85" y="1059"/>
                  </a:lnTo>
                  <a:lnTo>
                    <a:pt x="106" y="1055"/>
                  </a:lnTo>
                  <a:lnTo>
                    <a:pt x="127" y="1050"/>
                  </a:lnTo>
                  <a:lnTo>
                    <a:pt x="147" y="1044"/>
                  </a:lnTo>
                  <a:lnTo>
                    <a:pt x="168" y="1039"/>
                  </a:lnTo>
                  <a:lnTo>
                    <a:pt x="188" y="1031"/>
                  </a:lnTo>
                  <a:lnTo>
                    <a:pt x="209" y="1023"/>
                  </a:lnTo>
                  <a:lnTo>
                    <a:pt x="228" y="1015"/>
                  </a:lnTo>
                  <a:lnTo>
                    <a:pt x="247" y="1005"/>
                  </a:lnTo>
                  <a:lnTo>
                    <a:pt x="265" y="994"/>
                  </a:lnTo>
                  <a:lnTo>
                    <a:pt x="283" y="983"/>
                  </a:lnTo>
                  <a:lnTo>
                    <a:pt x="302" y="972"/>
                  </a:lnTo>
                  <a:lnTo>
                    <a:pt x="319" y="959"/>
                  </a:lnTo>
                  <a:lnTo>
                    <a:pt x="336" y="946"/>
                  </a:lnTo>
                  <a:lnTo>
                    <a:pt x="353" y="932"/>
                  </a:lnTo>
                  <a:lnTo>
                    <a:pt x="369" y="917"/>
                  </a:lnTo>
                  <a:lnTo>
                    <a:pt x="383" y="903"/>
                  </a:lnTo>
                  <a:lnTo>
                    <a:pt x="398" y="887"/>
                  </a:lnTo>
                  <a:lnTo>
                    <a:pt x="412" y="870"/>
                  </a:lnTo>
                  <a:lnTo>
                    <a:pt x="425" y="853"/>
                  </a:lnTo>
                  <a:lnTo>
                    <a:pt x="438" y="836"/>
                  </a:lnTo>
                  <a:lnTo>
                    <a:pt x="449" y="817"/>
                  </a:lnTo>
                  <a:lnTo>
                    <a:pt x="461" y="799"/>
                  </a:lnTo>
                  <a:lnTo>
                    <a:pt x="471" y="781"/>
                  </a:lnTo>
                  <a:lnTo>
                    <a:pt x="481" y="762"/>
                  </a:lnTo>
                  <a:lnTo>
                    <a:pt x="489" y="741"/>
                  </a:lnTo>
                  <a:lnTo>
                    <a:pt x="497" y="722"/>
                  </a:lnTo>
                  <a:lnTo>
                    <a:pt x="505" y="702"/>
                  </a:lnTo>
                  <a:lnTo>
                    <a:pt x="510" y="681"/>
                  </a:lnTo>
                  <a:lnTo>
                    <a:pt x="516" y="661"/>
                  </a:lnTo>
                  <a:lnTo>
                    <a:pt x="521" y="639"/>
                  </a:lnTo>
                  <a:lnTo>
                    <a:pt x="525" y="619"/>
                  </a:lnTo>
                  <a:lnTo>
                    <a:pt x="527" y="597"/>
                  </a:lnTo>
                  <a:lnTo>
                    <a:pt x="530" y="576"/>
                  </a:lnTo>
                  <a:lnTo>
                    <a:pt x="531" y="554"/>
                  </a:lnTo>
                  <a:lnTo>
                    <a:pt x="532" y="532"/>
                  </a:lnTo>
                  <a:lnTo>
                    <a:pt x="531" y="511"/>
                  </a:lnTo>
                  <a:lnTo>
                    <a:pt x="530" y="490"/>
                  </a:lnTo>
                  <a:lnTo>
                    <a:pt x="527" y="469"/>
                  </a:lnTo>
                  <a:lnTo>
                    <a:pt x="525" y="447"/>
                  </a:lnTo>
                  <a:lnTo>
                    <a:pt x="521" y="426"/>
                  </a:lnTo>
                  <a:lnTo>
                    <a:pt x="516" y="405"/>
                  </a:lnTo>
                  <a:lnTo>
                    <a:pt x="510" y="385"/>
                  </a:lnTo>
                  <a:lnTo>
                    <a:pt x="505" y="364"/>
                  </a:lnTo>
                  <a:lnTo>
                    <a:pt x="497" y="344"/>
                  </a:lnTo>
                  <a:lnTo>
                    <a:pt x="489" y="324"/>
                  </a:lnTo>
                  <a:lnTo>
                    <a:pt x="481" y="304"/>
                  </a:lnTo>
                  <a:lnTo>
                    <a:pt x="471" y="285"/>
                  </a:lnTo>
                  <a:lnTo>
                    <a:pt x="461" y="267"/>
                  </a:lnTo>
                  <a:lnTo>
                    <a:pt x="449" y="248"/>
                  </a:lnTo>
                  <a:lnTo>
                    <a:pt x="438" y="231"/>
                  </a:lnTo>
                  <a:lnTo>
                    <a:pt x="425" y="212"/>
                  </a:lnTo>
                  <a:lnTo>
                    <a:pt x="412" y="195"/>
                  </a:lnTo>
                  <a:lnTo>
                    <a:pt x="398" y="179"/>
                  </a:lnTo>
                  <a:lnTo>
                    <a:pt x="383" y="164"/>
                  </a:lnTo>
                  <a:lnTo>
                    <a:pt x="369" y="149"/>
                  </a:lnTo>
                  <a:lnTo>
                    <a:pt x="353" y="134"/>
                  </a:lnTo>
                  <a:lnTo>
                    <a:pt x="336" y="120"/>
                  </a:lnTo>
                  <a:lnTo>
                    <a:pt x="319" y="107"/>
                  </a:lnTo>
                  <a:lnTo>
                    <a:pt x="302" y="94"/>
                  </a:lnTo>
                  <a:lnTo>
                    <a:pt x="283" y="83"/>
                  </a:lnTo>
                  <a:lnTo>
                    <a:pt x="265" y="72"/>
                  </a:lnTo>
                  <a:lnTo>
                    <a:pt x="247" y="61"/>
                  </a:lnTo>
                  <a:lnTo>
                    <a:pt x="228" y="51"/>
                  </a:lnTo>
                  <a:lnTo>
                    <a:pt x="209" y="42"/>
                  </a:lnTo>
                  <a:lnTo>
                    <a:pt x="188" y="34"/>
                  </a:lnTo>
                  <a:lnTo>
                    <a:pt x="168" y="27"/>
                  </a:lnTo>
                  <a:lnTo>
                    <a:pt x="147" y="21"/>
                  </a:lnTo>
                  <a:lnTo>
                    <a:pt x="127" y="16"/>
                  </a:lnTo>
                  <a:lnTo>
                    <a:pt x="106" y="10"/>
                  </a:lnTo>
                  <a:lnTo>
                    <a:pt x="85" y="7"/>
                  </a:lnTo>
                  <a:lnTo>
                    <a:pt x="63" y="3"/>
                  </a:lnTo>
                  <a:lnTo>
                    <a:pt x="42" y="1"/>
                  </a:lnTo>
                  <a:lnTo>
                    <a:pt x="21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01" name="Freeform 58"/>
            <p:cNvSpPr>
              <a:spLocks/>
            </p:cNvSpPr>
            <p:nvPr/>
          </p:nvSpPr>
          <p:spPr bwMode="auto">
            <a:xfrm>
              <a:off x="3254" y="2588"/>
              <a:ext cx="67" cy="136"/>
            </a:xfrm>
            <a:custGeom>
              <a:avLst/>
              <a:gdLst>
                <a:gd name="T0" fmla="*/ 67 w 351"/>
                <a:gd name="T1" fmla="*/ 0 h 702"/>
                <a:gd name="T2" fmla="*/ 57 w 351"/>
                <a:gd name="T3" fmla="*/ 1 h 702"/>
                <a:gd name="T4" fmla="*/ 46 w 351"/>
                <a:gd name="T5" fmla="*/ 3 h 702"/>
                <a:gd name="T6" fmla="*/ 37 w 351"/>
                <a:gd name="T7" fmla="*/ 7 h 702"/>
                <a:gd name="T8" fmla="*/ 28 w 351"/>
                <a:gd name="T9" fmla="*/ 13 h 702"/>
                <a:gd name="T10" fmla="*/ 20 w 351"/>
                <a:gd name="T11" fmla="*/ 20 h 702"/>
                <a:gd name="T12" fmla="*/ 13 w 351"/>
                <a:gd name="T13" fmla="*/ 28 h 702"/>
                <a:gd name="T14" fmla="*/ 7 w 351"/>
                <a:gd name="T15" fmla="*/ 37 h 702"/>
                <a:gd name="T16" fmla="*/ 3 w 351"/>
                <a:gd name="T17" fmla="*/ 47 h 702"/>
                <a:gd name="T18" fmla="*/ 1 w 351"/>
                <a:gd name="T19" fmla="*/ 57 h 702"/>
                <a:gd name="T20" fmla="*/ 0 w 351"/>
                <a:gd name="T21" fmla="*/ 68 h 702"/>
                <a:gd name="T22" fmla="*/ 1 w 351"/>
                <a:gd name="T23" fmla="*/ 79 h 702"/>
                <a:gd name="T24" fmla="*/ 3 w 351"/>
                <a:gd name="T25" fmla="*/ 89 h 702"/>
                <a:gd name="T26" fmla="*/ 7 w 351"/>
                <a:gd name="T27" fmla="*/ 99 h 702"/>
                <a:gd name="T28" fmla="*/ 13 w 351"/>
                <a:gd name="T29" fmla="*/ 108 h 702"/>
                <a:gd name="T30" fmla="*/ 20 w 351"/>
                <a:gd name="T31" fmla="*/ 116 h 702"/>
                <a:gd name="T32" fmla="*/ 28 w 351"/>
                <a:gd name="T33" fmla="*/ 123 h 702"/>
                <a:gd name="T34" fmla="*/ 37 w 351"/>
                <a:gd name="T35" fmla="*/ 129 h 702"/>
                <a:gd name="T36" fmla="*/ 46 w 351"/>
                <a:gd name="T37" fmla="*/ 133 h 702"/>
                <a:gd name="T38" fmla="*/ 57 w 351"/>
                <a:gd name="T39" fmla="*/ 135 h 702"/>
                <a:gd name="T40" fmla="*/ 67 w 351"/>
                <a:gd name="T41" fmla="*/ 136 h 70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1" h="702">
                  <a:moveTo>
                    <a:pt x="351" y="0"/>
                  </a:moveTo>
                  <a:lnTo>
                    <a:pt x="296" y="4"/>
                  </a:lnTo>
                  <a:lnTo>
                    <a:pt x="243" y="17"/>
                  </a:lnTo>
                  <a:lnTo>
                    <a:pt x="192" y="37"/>
                  </a:lnTo>
                  <a:lnTo>
                    <a:pt x="145" y="67"/>
                  </a:lnTo>
                  <a:lnTo>
                    <a:pt x="103" y="102"/>
                  </a:lnTo>
                  <a:lnTo>
                    <a:pt x="67" y="144"/>
                  </a:lnTo>
                  <a:lnTo>
                    <a:pt x="39" y="192"/>
                  </a:lnTo>
                  <a:lnTo>
                    <a:pt x="17" y="243"/>
                  </a:lnTo>
                  <a:lnTo>
                    <a:pt x="4" y="296"/>
                  </a:lnTo>
                  <a:lnTo>
                    <a:pt x="0" y="350"/>
                  </a:lnTo>
                  <a:lnTo>
                    <a:pt x="4" y="406"/>
                  </a:lnTo>
                  <a:lnTo>
                    <a:pt x="17" y="459"/>
                  </a:lnTo>
                  <a:lnTo>
                    <a:pt x="39" y="511"/>
                  </a:lnTo>
                  <a:lnTo>
                    <a:pt x="67" y="557"/>
                  </a:lnTo>
                  <a:lnTo>
                    <a:pt x="103" y="599"/>
                  </a:lnTo>
                  <a:lnTo>
                    <a:pt x="145" y="635"/>
                  </a:lnTo>
                  <a:lnTo>
                    <a:pt x="192" y="664"/>
                  </a:lnTo>
                  <a:lnTo>
                    <a:pt x="243" y="685"/>
                  </a:lnTo>
                  <a:lnTo>
                    <a:pt x="296" y="698"/>
                  </a:lnTo>
                  <a:lnTo>
                    <a:pt x="351" y="70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02" name="Freeform 59"/>
            <p:cNvSpPr>
              <a:spLocks/>
            </p:cNvSpPr>
            <p:nvPr/>
          </p:nvSpPr>
          <p:spPr bwMode="auto">
            <a:xfrm>
              <a:off x="3575" y="2588"/>
              <a:ext cx="68" cy="136"/>
            </a:xfrm>
            <a:custGeom>
              <a:avLst/>
              <a:gdLst>
                <a:gd name="T0" fmla="*/ 0 w 351"/>
                <a:gd name="T1" fmla="*/ 136 h 702"/>
                <a:gd name="T2" fmla="*/ 11 w 351"/>
                <a:gd name="T3" fmla="*/ 135 h 702"/>
                <a:gd name="T4" fmla="*/ 21 w 351"/>
                <a:gd name="T5" fmla="*/ 133 h 702"/>
                <a:gd name="T6" fmla="*/ 31 w 351"/>
                <a:gd name="T7" fmla="*/ 129 h 702"/>
                <a:gd name="T8" fmla="*/ 40 w 351"/>
                <a:gd name="T9" fmla="*/ 123 h 702"/>
                <a:gd name="T10" fmla="*/ 48 w 351"/>
                <a:gd name="T11" fmla="*/ 116 h 702"/>
                <a:gd name="T12" fmla="*/ 55 w 351"/>
                <a:gd name="T13" fmla="*/ 108 h 702"/>
                <a:gd name="T14" fmla="*/ 61 w 351"/>
                <a:gd name="T15" fmla="*/ 99 h 702"/>
                <a:gd name="T16" fmla="*/ 65 w 351"/>
                <a:gd name="T17" fmla="*/ 89 h 702"/>
                <a:gd name="T18" fmla="*/ 67 w 351"/>
                <a:gd name="T19" fmla="*/ 79 h 702"/>
                <a:gd name="T20" fmla="*/ 68 w 351"/>
                <a:gd name="T21" fmla="*/ 68 h 702"/>
                <a:gd name="T22" fmla="*/ 67 w 351"/>
                <a:gd name="T23" fmla="*/ 57 h 702"/>
                <a:gd name="T24" fmla="*/ 65 w 351"/>
                <a:gd name="T25" fmla="*/ 47 h 702"/>
                <a:gd name="T26" fmla="*/ 61 w 351"/>
                <a:gd name="T27" fmla="*/ 37 h 702"/>
                <a:gd name="T28" fmla="*/ 55 w 351"/>
                <a:gd name="T29" fmla="*/ 28 h 702"/>
                <a:gd name="T30" fmla="*/ 48 w 351"/>
                <a:gd name="T31" fmla="*/ 20 h 702"/>
                <a:gd name="T32" fmla="*/ 40 w 351"/>
                <a:gd name="T33" fmla="*/ 13 h 702"/>
                <a:gd name="T34" fmla="*/ 31 w 351"/>
                <a:gd name="T35" fmla="*/ 7 h 702"/>
                <a:gd name="T36" fmla="*/ 21 w 351"/>
                <a:gd name="T37" fmla="*/ 3 h 702"/>
                <a:gd name="T38" fmla="*/ 11 w 351"/>
                <a:gd name="T39" fmla="*/ 1 h 702"/>
                <a:gd name="T40" fmla="*/ 0 w 351"/>
                <a:gd name="T41" fmla="*/ 0 h 70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1" h="702">
                  <a:moveTo>
                    <a:pt x="0" y="702"/>
                  </a:moveTo>
                  <a:lnTo>
                    <a:pt x="55" y="698"/>
                  </a:lnTo>
                  <a:lnTo>
                    <a:pt x="108" y="685"/>
                  </a:lnTo>
                  <a:lnTo>
                    <a:pt x="160" y="664"/>
                  </a:lnTo>
                  <a:lnTo>
                    <a:pt x="206" y="635"/>
                  </a:lnTo>
                  <a:lnTo>
                    <a:pt x="248" y="599"/>
                  </a:lnTo>
                  <a:lnTo>
                    <a:pt x="284" y="557"/>
                  </a:lnTo>
                  <a:lnTo>
                    <a:pt x="313" y="511"/>
                  </a:lnTo>
                  <a:lnTo>
                    <a:pt x="334" y="459"/>
                  </a:lnTo>
                  <a:lnTo>
                    <a:pt x="347" y="406"/>
                  </a:lnTo>
                  <a:lnTo>
                    <a:pt x="351" y="350"/>
                  </a:lnTo>
                  <a:lnTo>
                    <a:pt x="347" y="296"/>
                  </a:lnTo>
                  <a:lnTo>
                    <a:pt x="334" y="243"/>
                  </a:lnTo>
                  <a:lnTo>
                    <a:pt x="313" y="192"/>
                  </a:lnTo>
                  <a:lnTo>
                    <a:pt x="284" y="144"/>
                  </a:lnTo>
                  <a:lnTo>
                    <a:pt x="248" y="102"/>
                  </a:lnTo>
                  <a:lnTo>
                    <a:pt x="206" y="67"/>
                  </a:lnTo>
                  <a:lnTo>
                    <a:pt x="160" y="37"/>
                  </a:lnTo>
                  <a:lnTo>
                    <a:pt x="108" y="17"/>
                  </a:lnTo>
                  <a:lnTo>
                    <a:pt x="55" y="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03" name="Line 60"/>
            <p:cNvSpPr>
              <a:spLocks noChangeShapeType="1"/>
            </p:cNvSpPr>
            <p:nvPr/>
          </p:nvSpPr>
          <p:spPr bwMode="auto">
            <a:xfrm>
              <a:off x="3153" y="2365"/>
              <a:ext cx="0" cy="2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04" name="Line 61"/>
            <p:cNvSpPr>
              <a:spLocks noChangeShapeType="1"/>
            </p:cNvSpPr>
            <p:nvPr/>
          </p:nvSpPr>
          <p:spPr bwMode="auto">
            <a:xfrm>
              <a:off x="3745" y="2365"/>
              <a:ext cx="0" cy="2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05" name="Line 62"/>
            <p:cNvSpPr>
              <a:spLocks noChangeShapeType="1"/>
            </p:cNvSpPr>
            <p:nvPr/>
          </p:nvSpPr>
          <p:spPr bwMode="auto">
            <a:xfrm>
              <a:off x="3807" y="2457"/>
              <a:ext cx="0" cy="1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06" name="Line 63"/>
            <p:cNvSpPr>
              <a:spLocks noChangeShapeType="1"/>
            </p:cNvSpPr>
            <p:nvPr/>
          </p:nvSpPr>
          <p:spPr bwMode="auto">
            <a:xfrm>
              <a:off x="3900" y="2457"/>
              <a:ext cx="0" cy="1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07" name="Line 64"/>
            <p:cNvSpPr>
              <a:spLocks noChangeShapeType="1"/>
            </p:cNvSpPr>
            <p:nvPr/>
          </p:nvSpPr>
          <p:spPr bwMode="auto">
            <a:xfrm>
              <a:off x="3936" y="2425"/>
              <a:ext cx="0" cy="2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08" name="Line 65"/>
            <p:cNvSpPr>
              <a:spLocks noChangeShapeType="1"/>
            </p:cNvSpPr>
            <p:nvPr/>
          </p:nvSpPr>
          <p:spPr bwMode="auto">
            <a:xfrm>
              <a:off x="4430" y="2425"/>
              <a:ext cx="62" cy="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09" name="Freeform 66"/>
            <p:cNvSpPr>
              <a:spLocks/>
            </p:cNvSpPr>
            <p:nvPr/>
          </p:nvSpPr>
          <p:spPr bwMode="auto">
            <a:xfrm>
              <a:off x="1364" y="2303"/>
              <a:ext cx="72" cy="13"/>
            </a:xfrm>
            <a:custGeom>
              <a:avLst/>
              <a:gdLst>
                <a:gd name="T0" fmla="*/ 0 w 370"/>
                <a:gd name="T1" fmla="*/ 0 h 66"/>
                <a:gd name="T2" fmla="*/ 8 w 370"/>
                <a:gd name="T3" fmla="*/ 6 h 66"/>
                <a:gd name="T4" fmla="*/ 17 w 370"/>
                <a:gd name="T5" fmla="*/ 10 h 66"/>
                <a:gd name="T6" fmla="*/ 26 w 370"/>
                <a:gd name="T7" fmla="*/ 12 h 66"/>
                <a:gd name="T8" fmla="*/ 36 w 370"/>
                <a:gd name="T9" fmla="*/ 13 h 66"/>
                <a:gd name="T10" fmla="*/ 46 w 370"/>
                <a:gd name="T11" fmla="*/ 12 h 66"/>
                <a:gd name="T12" fmla="*/ 55 w 370"/>
                <a:gd name="T13" fmla="*/ 10 h 66"/>
                <a:gd name="T14" fmla="*/ 64 w 370"/>
                <a:gd name="T15" fmla="*/ 6 h 66"/>
                <a:gd name="T16" fmla="*/ 72 w 370"/>
                <a:gd name="T17" fmla="*/ 0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0" h="66">
                  <a:moveTo>
                    <a:pt x="0" y="0"/>
                  </a:moveTo>
                  <a:lnTo>
                    <a:pt x="41" y="28"/>
                  </a:lnTo>
                  <a:lnTo>
                    <a:pt x="88" y="49"/>
                  </a:lnTo>
                  <a:lnTo>
                    <a:pt x="135" y="61"/>
                  </a:lnTo>
                  <a:lnTo>
                    <a:pt x="185" y="66"/>
                  </a:lnTo>
                  <a:lnTo>
                    <a:pt x="235" y="61"/>
                  </a:lnTo>
                  <a:lnTo>
                    <a:pt x="283" y="49"/>
                  </a:lnTo>
                  <a:lnTo>
                    <a:pt x="328" y="28"/>
                  </a:lnTo>
                  <a:lnTo>
                    <a:pt x="37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10" name="Line 67"/>
            <p:cNvSpPr>
              <a:spLocks noChangeShapeType="1"/>
            </p:cNvSpPr>
            <p:nvPr/>
          </p:nvSpPr>
          <p:spPr bwMode="auto">
            <a:xfrm>
              <a:off x="1824" y="2553"/>
              <a:ext cx="100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11" name="Line 68"/>
            <p:cNvSpPr>
              <a:spLocks noChangeShapeType="1"/>
            </p:cNvSpPr>
            <p:nvPr/>
          </p:nvSpPr>
          <p:spPr bwMode="auto">
            <a:xfrm>
              <a:off x="3321" y="2588"/>
              <a:ext cx="25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12" name="Line 69"/>
            <p:cNvSpPr>
              <a:spLocks noChangeShapeType="1"/>
            </p:cNvSpPr>
            <p:nvPr/>
          </p:nvSpPr>
          <p:spPr bwMode="auto">
            <a:xfrm>
              <a:off x="1824" y="2759"/>
              <a:ext cx="100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13" name="Line 70"/>
            <p:cNvSpPr>
              <a:spLocks noChangeShapeType="1"/>
            </p:cNvSpPr>
            <p:nvPr/>
          </p:nvSpPr>
          <p:spPr bwMode="auto">
            <a:xfrm>
              <a:off x="3321" y="2724"/>
              <a:ext cx="25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14" name="Line 71"/>
            <p:cNvSpPr>
              <a:spLocks noChangeShapeType="1"/>
            </p:cNvSpPr>
            <p:nvPr/>
          </p:nvSpPr>
          <p:spPr bwMode="auto">
            <a:xfrm>
              <a:off x="3908" y="2451"/>
              <a:ext cx="5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15" name="Freeform 72"/>
            <p:cNvSpPr>
              <a:spLocks/>
            </p:cNvSpPr>
            <p:nvPr/>
          </p:nvSpPr>
          <p:spPr bwMode="auto">
            <a:xfrm>
              <a:off x="4124" y="2425"/>
              <a:ext cx="26" cy="230"/>
            </a:xfrm>
            <a:custGeom>
              <a:avLst/>
              <a:gdLst>
                <a:gd name="T0" fmla="*/ 2 w 135"/>
                <a:gd name="T1" fmla="*/ 0 h 1198"/>
                <a:gd name="T2" fmla="*/ 1 w 135"/>
                <a:gd name="T3" fmla="*/ 15 h 1198"/>
                <a:gd name="T4" fmla="*/ 0 w 135"/>
                <a:gd name="T5" fmla="*/ 30 h 1198"/>
                <a:gd name="T6" fmla="*/ 0 w 135"/>
                <a:gd name="T7" fmla="*/ 44 h 1198"/>
                <a:gd name="T8" fmla="*/ 1 w 135"/>
                <a:gd name="T9" fmla="*/ 51 h 1198"/>
                <a:gd name="T10" fmla="*/ 2 w 135"/>
                <a:gd name="T11" fmla="*/ 59 h 1198"/>
                <a:gd name="T12" fmla="*/ 4 w 135"/>
                <a:gd name="T13" fmla="*/ 66 h 1198"/>
                <a:gd name="T14" fmla="*/ 6 w 135"/>
                <a:gd name="T15" fmla="*/ 73 h 1198"/>
                <a:gd name="T16" fmla="*/ 12 w 135"/>
                <a:gd name="T17" fmla="*/ 87 h 1198"/>
                <a:gd name="T18" fmla="*/ 17 w 135"/>
                <a:gd name="T19" fmla="*/ 101 h 1198"/>
                <a:gd name="T20" fmla="*/ 22 w 135"/>
                <a:gd name="T21" fmla="*/ 115 h 1198"/>
                <a:gd name="T22" fmla="*/ 24 w 135"/>
                <a:gd name="T23" fmla="*/ 122 h 1198"/>
                <a:gd name="T24" fmla="*/ 25 w 135"/>
                <a:gd name="T25" fmla="*/ 129 h 1198"/>
                <a:gd name="T26" fmla="*/ 26 w 135"/>
                <a:gd name="T27" fmla="*/ 136 h 1198"/>
                <a:gd name="T28" fmla="*/ 26 w 135"/>
                <a:gd name="T29" fmla="*/ 143 h 1198"/>
                <a:gd name="T30" fmla="*/ 25 w 135"/>
                <a:gd name="T31" fmla="*/ 150 h 1198"/>
                <a:gd name="T32" fmla="*/ 23 w 135"/>
                <a:gd name="T33" fmla="*/ 157 h 1198"/>
                <a:gd name="T34" fmla="*/ 20 w 135"/>
                <a:gd name="T35" fmla="*/ 172 h 1198"/>
                <a:gd name="T36" fmla="*/ 17 w 135"/>
                <a:gd name="T37" fmla="*/ 186 h 1198"/>
                <a:gd name="T38" fmla="*/ 16 w 135"/>
                <a:gd name="T39" fmla="*/ 194 h 1198"/>
                <a:gd name="T40" fmla="*/ 16 w 135"/>
                <a:gd name="T41" fmla="*/ 201 h 1198"/>
                <a:gd name="T42" fmla="*/ 16 w 135"/>
                <a:gd name="T43" fmla="*/ 215 h 1198"/>
                <a:gd name="T44" fmla="*/ 17 w 135"/>
                <a:gd name="T45" fmla="*/ 230 h 119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5" h="1198">
                  <a:moveTo>
                    <a:pt x="11" y="0"/>
                  </a:moveTo>
                  <a:lnTo>
                    <a:pt x="5" y="77"/>
                  </a:lnTo>
                  <a:lnTo>
                    <a:pt x="0" y="154"/>
                  </a:lnTo>
                  <a:lnTo>
                    <a:pt x="1" y="230"/>
                  </a:lnTo>
                  <a:lnTo>
                    <a:pt x="5" y="268"/>
                  </a:lnTo>
                  <a:lnTo>
                    <a:pt x="11" y="305"/>
                  </a:lnTo>
                  <a:lnTo>
                    <a:pt x="22" y="343"/>
                  </a:lnTo>
                  <a:lnTo>
                    <a:pt x="33" y="379"/>
                  </a:lnTo>
                  <a:lnTo>
                    <a:pt x="61" y="453"/>
                  </a:lnTo>
                  <a:lnTo>
                    <a:pt x="90" y="525"/>
                  </a:lnTo>
                  <a:lnTo>
                    <a:pt x="116" y="598"/>
                  </a:lnTo>
                  <a:lnTo>
                    <a:pt x="125" y="634"/>
                  </a:lnTo>
                  <a:lnTo>
                    <a:pt x="132" y="671"/>
                  </a:lnTo>
                  <a:lnTo>
                    <a:pt x="135" y="707"/>
                  </a:lnTo>
                  <a:lnTo>
                    <a:pt x="134" y="744"/>
                  </a:lnTo>
                  <a:lnTo>
                    <a:pt x="129" y="782"/>
                  </a:lnTo>
                  <a:lnTo>
                    <a:pt x="121" y="818"/>
                  </a:lnTo>
                  <a:lnTo>
                    <a:pt x="103" y="894"/>
                  </a:lnTo>
                  <a:lnTo>
                    <a:pt x="89" y="970"/>
                  </a:lnTo>
                  <a:lnTo>
                    <a:pt x="83" y="1008"/>
                  </a:lnTo>
                  <a:lnTo>
                    <a:pt x="82" y="1046"/>
                  </a:lnTo>
                  <a:lnTo>
                    <a:pt x="82" y="1122"/>
                  </a:lnTo>
                  <a:lnTo>
                    <a:pt x="86" y="119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16" name="Line 73"/>
            <p:cNvSpPr>
              <a:spLocks noChangeShapeType="1"/>
            </p:cNvSpPr>
            <p:nvPr/>
          </p:nvSpPr>
          <p:spPr bwMode="auto">
            <a:xfrm>
              <a:off x="1232" y="2655"/>
              <a:ext cx="0" cy="3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17" name="Line 74"/>
            <p:cNvSpPr>
              <a:spLocks noChangeShapeType="1"/>
            </p:cNvSpPr>
            <p:nvPr/>
          </p:nvSpPr>
          <p:spPr bwMode="auto">
            <a:xfrm>
              <a:off x="1232" y="2965"/>
              <a:ext cx="45" cy="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18" name="Line 75"/>
            <p:cNvSpPr>
              <a:spLocks noChangeShapeType="1"/>
            </p:cNvSpPr>
            <p:nvPr/>
          </p:nvSpPr>
          <p:spPr bwMode="auto">
            <a:xfrm>
              <a:off x="1277" y="3009"/>
              <a:ext cx="8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19" name="Line 76"/>
            <p:cNvSpPr>
              <a:spLocks noChangeShapeType="1"/>
            </p:cNvSpPr>
            <p:nvPr/>
          </p:nvSpPr>
          <p:spPr bwMode="auto">
            <a:xfrm>
              <a:off x="1436" y="3009"/>
              <a:ext cx="171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20" name="Line 77"/>
            <p:cNvSpPr>
              <a:spLocks noChangeShapeType="1"/>
            </p:cNvSpPr>
            <p:nvPr/>
          </p:nvSpPr>
          <p:spPr bwMode="auto">
            <a:xfrm flipV="1">
              <a:off x="3153" y="2947"/>
              <a:ext cx="0" cy="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21" name="Line 78"/>
            <p:cNvSpPr>
              <a:spLocks noChangeShapeType="1"/>
            </p:cNvSpPr>
            <p:nvPr/>
          </p:nvSpPr>
          <p:spPr bwMode="auto">
            <a:xfrm>
              <a:off x="3153" y="2947"/>
              <a:ext cx="59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22" name="Line 79"/>
            <p:cNvSpPr>
              <a:spLocks noChangeShapeType="1"/>
            </p:cNvSpPr>
            <p:nvPr/>
          </p:nvSpPr>
          <p:spPr bwMode="auto">
            <a:xfrm flipV="1">
              <a:off x="3807" y="2854"/>
              <a:ext cx="0" cy="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23" name="Line 80"/>
            <p:cNvSpPr>
              <a:spLocks noChangeShapeType="1"/>
            </p:cNvSpPr>
            <p:nvPr/>
          </p:nvSpPr>
          <p:spPr bwMode="auto">
            <a:xfrm>
              <a:off x="3807" y="2854"/>
              <a:ext cx="9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24" name="Line 81"/>
            <p:cNvSpPr>
              <a:spLocks noChangeShapeType="1"/>
            </p:cNvSpPr>
            <p:nvPr/>
          </p:nvSpPr>
          <p:spPr bwMode="auto">
            <a:xfrm>
              <a:off x="3900" y="2854"/>
              <a:ext cx="36" cy="3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25" name="Line 82"/>
            <p:cNvSpPr>
              <a:spLocks noChangeShapeType="1"/>
            </p:cNvSpPr>
            <p:nvPr/>
          </p:nvSpPr>
          <p:spPr bwMode="auto">
            <a:xfrm>
              <a:off x="3936" y="2887"/>
              <a:ext cx="49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26" name="Line 83"/>
            <p:cNvSpPr>
              <a:spLocks noChangeShapeType="1"/>
            </p:cNvSpPr>
            <p:nvPr/>
          </p:nvSpPr>
          <p:spPr bwMode="auto">
            <a:xfrm flipV="1">
              <a:off x="4492" y="2655"/>
              <a:ext cx="0" cy="1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27" name="Line 84"/>
            <p:cNvSpPr>
              <a:spLocks noChangeShapeType="1"/>
            </p:cNvSpPr>
            <p:nvPr/>
          </p:nvSpPr>
          <p:spPr bwMode="auto">
            <a:xfrm flipV="1">
              <a:off x="4330" y="2655"/>
              <a:ext cx="0" cy="2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28" name="Line 85"/>
            <p:cNvSpPr>
              <a:spLocks noChangeShapeType="1"/>
            </p:cNvSpPr>
            <p:nvPr/>
          </p:nvSpPr>
          <p:spPr bwMode="auto">
            <a:xfrm flipV="1">
              <a:off x="4206" y="2655"/>
              <a:ext cx="0" cy="2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29" name="Line 86"/>
            <p:cNvSpPr>
              <a:spLocks noChangeShapeType="1"/>
            </p:cNvSpPr>
            <p:nvPr/>
          </p:nvSpPr>
          <p:spPr bwMode="auto">
            <a:xfrm flipV="1">
              <a:off x="3745" y="2885"/>
              <a:ext cx="62" cy="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30" name="Line 87"/>
            <p:cNvSpPr>
              <a:spLocks noChangeShapeType="1"/>
            </p:cNvSpPr>
            <p:nvPr/>
          </p:nvSpPr>
          <p:spPr bwMode="auto">
            <a:xfrm flipV="1">
              <a:off x="1277" y="2655"/>
              <a:ext cx="0" cy="35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31" name="Line 88"/>
            <p:cNvSpPr>
              <a:spLocks noChangeShapeType="1"/>
            </p:cNvSpPr>
            <p:nvPr/>
          </p:nvSpPr>
          <p:spPr bwMode="auto">
            <a:xfrm flipV="1">
              <a:off x="1364" y="2655"/>
              <a:ext cx="0" cy="35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32" name="Line 89"/>
            <p:cNvSpPr>
              <a:spLocks noChangeShapeType="1"/>
            </p:cNvSpPr>
            <p:nvPr/>
          </p:nvSpPr>
          <p:spPr bwMode="auto">
            <a:xfrm flipV="1">
              <a:off x="1436" y="2655"/>
              <a:ext cx="0" cy="35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33" name="Line 90"/>
            <p:cNvSpPr>
              <a:spLocks noChangeShapeType="1"/>
            </p:cNvSpPr>
            <p:nvPr/>
          </p:nvSpPr>
          <p:spPr bwMode="auto">
            <a:xfrm flipV="1">
              <a:off x="3153" y="2655"/>
              <a:ext cx="0" cy="2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34" name="Line 91"/>
            <p:cNvSpPr>
              <a:spLocks noChangeShapeType="1"/>
            </p:cNvSpPr>
            <p:nvPr/>
          </p:nvSpPr>
          <p:spPr bwMode="auto">
            <a:xfrm flipV="1">
              <a:off x="3745" y="2655"/>
              <a:ext cx="0" cy="2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35" name="Line 92"/>
            <p:cNvSpPr>
              <a:spLocks noChangeShapeType="1"/>
            </p:cNvSpPr>
            <p:nvPr/>
          </p:nvSpPr>
          <p:spPr bwMode="auto">
            <a:xfrm flipV="1">
              <a:off x="3807" y="2655"/>
              <a:ext cx="0" cy="19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36" name="Line 93"/>
            <p:cNvSpPr>
              <a:spLocks noChangeShapeType="1"/>
            </p:cNvSpPr>
            <p:nvPr/>
          </p:nvSpPr>
          <p:spPr bwMode="auto">
            <a:xfrm flipV="1">
              <a:off x="3900" y="2655"/>
              <a:ext cx="0" cy="19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37" name="Line 94"/>
            <p:cNvSpPr>
              <a:spLocks noChangeShapeType="1"/>
            </p:cNvSpPr>
            <p:nvPr/>
          </p:nvSpPr>
          <p:spPr bwMode="auto">
            <a:xfrm flipV="1">
              <a:off x="3936" y="2655"/>
              <a:ext cx="0" cy="2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38" name="Line 95"/>
            <p:cNvSpPr>
              <a:spLocks noChangeShapeType="1"/>
            </p:cNvSpPr>
            <p:nvPr/>
          </p:nvSpPr>
          <p:spPr bwMode="auto">
            <a:xfrm flipV="1">
              <a:off x="4430" y="2825"/>
              <a:ext cx="62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39" name="Freeform 96"/>
            <p:cNvSpPr>
              <a:spLocks/>
            </p:cNvSpPr>
            <p:nvPr/>
          </p:nvSpPr>
          <p:spPr bwMode="auto">
            <a:xfrm>
              <a:off x="1364" y="2996"/>
              <a:ext cx="72" cy="13"/>
            </a:xfrm>
            <a:custGeom>
              <a:avLst/>
              <a:gdLst>
                <a:gd name="T0" fmla="*/ 72 w 370"/>
                <a:gd name="T1" fmla="*/ 13 h 66"/>
                <a:gd name="T2" fmla="*/ 64 w 370"/>
                <a:gd name="T3" fmla="*/ 7 h 66"/>
                <a:gd name="T4" fmla="*/ 55 w 370"/>
                <a:gd name="T5" fmla="*/ 3 h 66"/>
                <a:gd name="T6" fmla="*/ 46 w 370"/>
                <a:gd name="T7" fmla="*/ 1 h 66"/>
                <a:gd name="T8" fmla="*/ 36 w 370"/>
                <a:gd name="T9" fmla="*/ 0 h 66"/>
                <a:gd name="T10" fmla="*/ 26 w 370"/>
                <a:gd name="T11" fmla="*/ 1 h 66"/>
                <a:gd name="T12" fmla="*/ 17 w 370"/>
                <a:gd name="T13" fmla="*/ 3 h 66"/>
                <a:gd name="T14" fmla="*/ 8 w 370"/>
                <a:gd name="T15" fmla="*/ 7 h 66"/>
                <a:gd name="T16" fmla="*/ 0 w 370"/>
                <a:gd name="T17" fmla="*/ 13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0" h="66">
                  <a:moveTo>
                    <a:pt x="370" y="66"/>
                  </a:moveTo>
                  <a:lnTo>
                    <a:pt x="328" y="38"/>
                  </a:lnTo>
                  <a:lnTo>
                    <a:pt x="283" y="17"/>
                  </a:lnTo>
                  <a:lnTo>
                    <a:pt x="235" y="5"/>
                  </a:lnTo>
                  <a:lnTo>
                    <a:pt x="185" y="0"/>
                  </a:lnTo>
                  <a:lnTo>
                    <a:pt x="135" y="5"/>
                  </a:lnTo>
                  <a:lnTo>
                    <a:pt x="88" y="17"/>
                  </a:lnTo>
                  <a:lnTo>
                    <a:pt x="41" y="38"/>
                  </a:lnTo>
                  <a:lnTo>
                    <a:pt x="0" y="6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40" name="Line 97"/>
            <p:cNvSpPr>
              <a:spLocks noChangeShapeType="1"/>
            </p:cNvSpPr>
            <p:nvPr/>
          </p:nvSpPr>
          <p:spPr bwMode="auto">
            <a:xfrm>
              <a:off x="3908" y="2861"/>
              <a:ext cx="5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41" name="Freeform 98"/>
            <p:cNvSpPr>
              <a:spLocks/>
            </p:cNvSpPr>
            <p:nvPr/>
          </p:nvSpPr>
          <p:spPr bwMode="auto">
            <a:xfrm>
              <a:off x="4124" y="2655"/>
              <a:ext cx="26" cy="232"/>
            </a:xfrm>
            <a:custGeom>
              <a:avLst/>
              <a:gdLst>
                <a:gd name="T0" fmla="*/ 2 w 135"/>
                <a:gd name="T1" fmla="*/ 232 h 1199"/>
                <a:gd name="T2" fmla="*/ 1 w 135"/>
                <a:gd name="T3" fmla="*/ 217 h 1199"/>
                <a:gd name="T4" fmla="*/ 0 w 135"/>
                <a:gd name="T5" fmla="*/ 202 h 1199"/>
                <a:gd name="T6" fmla="*/ 0 w 135"/>
                <a:gd name="T7" fmla="*/ 188 h 1199"/>
                <a:gd name="T8" fmla="*/ 1 w 135"/>
                <a:gd name="T9" fmla="*/ 180 h 1199"/>
                <a:gd name="T10" fmla="*/ 2 w 135"/>
                <a:gd name="T11" fmla="*/ 173 h 1199"/>
                <a:gd name="T12" fmla="*/ 4 w 135"/>
                <a:gd name="T13" fmla="*/ 166 h 1199"/>
                <a:gd name="T14" fmla="*/ 6 w 135"/>
                <a:gd name="T15" fmla="*/ 159 h 1199"/>
                <a:gd name="T16" fmla="*/ 12 w 135"/>
                <a:gd name="T17" fmla="*/ 145 h 1199"/>
                <a:gd name="T18" fmla="*/ 17 w 135"/>
                <a:gd name="T19" fmla="*/ 131 h 1199"/>
                <a:gd name="T20" fmla="*/ 22 w 135"/>
                <a:gd name="T21" fmla="*/ 116 h 1199"/>
                <a:gd name="T22" fmla="*/ 24 w 135"/>
                <a:gd name="T23" fmla="*/ 110 h 1199"/>
                <a:gd name="T24" fmla="*/ 25 w 135"/>
                <a:gd name="T25" fmla="*/ 102 h 1199"/>
                <a:gd name="T26" fmla="*/ 26 w 135"/>
                <a:gd name="T27" fmla="*/ 95 h 1199"/>
                <a:gd name="T28" fmla="*/ 26 w 135"/>
                <a:gd name="T29" fmla="*/ 88 h 1199"/>
                <a:gd name="T30" fmla="*/ 25 w 135"/>
                <a:gd name="T31" fmla="*/ 81 h 1199"/>
                <a:gd name="T32" fmla="*/ 23 w 135"/>
                <a:gd name="T33" fmla="*/ 74 h 1199"/>
                <a:gd name="T34" fmla="*/ 20 w 135"/>
                <a:gd name="T35" fmla="*/ 59 h 1199"/>
                <a:gd name="T36" fmla="*/ 17 w 135"/>
                <a:gd name="T37" fmla="*/ 45 h 1199"/>
                <a:gd name="T38" fmla="*/ 16 w 135"/>
                <a:gd name="T39" fmla="*/ 37 h 1199"/>
                <a:gd name="T40" fmla="*/ 16 w 135"/>
                <a:gd name="T41" fmla="*/ 30 h 1199"/>
                <a:gd name="T42" fmla="*/ 16 w 135"/>
                <a:gd name="T43" fmla="*/ 15 h 1199"/>
                <a:gd name="T44" fmla="*/ 17 w 135"/>
                <a:gd name="T45" fmla="*/ 0 h 119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5" h="1199">
                  <a:moveTo>
                    <a:pt x="11" y="1199"/>
                  </a:moveTo>
                  <a:lnTo>
                    <a:pt x="5" y="1122"/>
                  </a:lnTo>
                  <a:lnTo>
                    <a:pt x="0" y="1046"/>
                  </a:lnTo>
                  <a:lnTo>
                    <a:pt x="1" y="970"/>
                  </a:lnTo>
                  <a:lnTo>
                    <a:pt x="5" y="931"/>
                  </a:lnTo>
                  <a:lnTo>
                    <a:pt x="11" y="894"/>
                  </a:lnTo>
                  <a:lnTo>
                    <a:pt x="22" y="857"/>
                  </a:lnTo>
                  <a:lnTo>
                    <a:pt x="33" y="820"/>
                  </a:lnTo>
                  <a:lnTo>
                    <a:pt x="61" y="747"/>
                  </a:lnTo>
                  <a:lnTo>
                    <a:pt x="90" y="675"/>
                  </a:lnTo>
                  <a:lnTo>
                    <a:pt x="116" y="602"/>
                  </a:lnTo>
                  <a:lnTo>
                    <a:pt x="125" y="566"/>
                  </a:lnTo>
                  <a:lnTo>
                    <a:pt x="132" y="529"/>
                  </a:lnTo>
                  <a:lnTo>
                    <a:pt x="135" y="493"/>
                  </a:lnTo>
                  <a:lnTo>
                    <a:pt x="134" y="456"/>
                  </a:lnTo>
                  <a:lnTo>
                    <a:pt x="129" y="418"/>
                  </a:lnTo>
                  <a:lnTo>
                    <a:pt x="121" y="381"/>
                  </a:lnTo>
                  <a:lnTo>
                    <a:pt x="103" y="306"/>
                  </a:lnTo>
                  <a:lnTo>
                    <a:pt x="89" y="230"/>
                  </a:lnTo>
                  <a:lnTo>
                    <a:pt x="83" y="192"/>
                  </a:lnTo>
                  <a:lnTo>
                    <a:pt x="82" y="154"/>
                  </a:lnTo>
                  <a:lnTo>
                    <a:pt x="82" y="78"/>
                  </a:lnTo>
                  <a:lnTo>
                    <a:pt x="8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42" name="Freeform 99"/>
            <p:cNvSpPr>
              <a:spLocks/>
            </p:cNvSpPr>
            <p:nvPr/>
          </p:nvSpPr>
          <p:spPr bwMode="auto">
            <a:xfrm>
              <a:off x="4126" y="2425"/>
              <a:ext cx="60" cy="61"/>
            </a:xfrm>
            <a:custGeom>
              <a:avLst/>
              <a:gdLst>
                <a:gd name="T0" fmla="*/ 0 w 310"/>
                <a:gd name="T1" fmla="*/ 61 h 311"/>
                <a:gd name="T2" fmla="*/ 35 w 310"/>
                <a:gd name="T3" fmla="*/ 25 h 311"/>
                <a:gd name="T4" fmla="*/ 60 w 310"/>
                <a:gd name="T5" fmla="*/ 0 h 3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0" h="311">
                  <a:moveTo>
                    <a:pt x="0" y="311"/>
                  </a:moveTo>
                  <a:lnTo>
                    <a:pt x="182" y="129"/>
                  </a:lnTo>
                  <a:lnTo>
                    <a:pt x="31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43" name="Line 100"/>
            <p:cNvSpPr>
              <a:spLocks noChangeShapeType="1"/>
            </p:cNvSpPr>
            <p:nvPr/>
          </p:nvSpPr>
          <p:spPr bwMode="auto">
            <a:xfrm flipV="1">
              <a:off x="4149" y="2492"/>
              <a:ext cx="57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44" name="Line 101"/>
            <p:cNvSpPr>
              <a:spLocks noChangeShapeType="1"/>
            </p:cNvSpPr>
            <p:nvPr/>
          </p:nvSpPr>
          <p:spPr bwMode="auto">
            <a:xfrm flipV="1">
              <a:off x="4141" y="2580"/>
              <a:ext cx="65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45" name="Freeform 102"/>
            <p:cNvSpPr>
              <a:spLocks/>
            </p:cNvSpPr>
            <p:nvPr/>
          </p:nvSpPr>
          <p:spPr bwMode="auto">
            <a:xfrm>
              <a:off x="4330" y="2425"/>
              <a:ext cx="31" cy="31"/>
            </a:xfrm>
            <a:custGeom>
              <a:avLst/>
              <a:gdLst>
                <a:gd name="T0" fmla="*/ 31 w 158"/>
                <a:gd name="T1" fmla="*/ 0 h 159"/>
                <a:gd name="T2" fmla="*/ 6 w 158"/>
                <a:gd name="T3" fmla="*/ 25 h 159"/>
                <a:gd name="T4" fmla="*/ 0 w 158"/>
                <a:gd name="T5" fmla="*/ 31 h 1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8" h="159">
                  <a:moveTo>
                    <a:pt x="158" y="0"/>
                  </a:moveTo>
                  <a:lnTo>
                    <a:pt x="29" y="129"/>
                  </a:lnTo>
                  <a:lnTo>
                    <a:pt x="0" y="15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46" name="Line 103"/>
            <p:cNvSpPr>
              <a:spLocks noChangeShapeType="1"/>
            </p:cNvSpPr>
            <p:nvPr/>
          </p:nvSpPr>
          <p:spPr bwMode="auto">
            <a:xfrm flipV="1">
              <a:off x="4147" y="2667"/>
              <a:ext cx="59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47" name="Freeform 104"/>
            <p:cNvSpPr>
              <a:spLocks/>
            </p:cNvSpPr>
            <p:nvPr/>
          </p:nvSpPr>
          <p:spPr bwMode="auto">
            <a:xfrm>
              <a:off x="4330" y="2435"/>
              <a:ext cx="109" cy="109"/>
            </a:xfrm>
            <a:custGeom>
              <a:avLst/>
              <a:gdLst>
                <a:gd name="T0" fmla="*/ 109 w 566"/>
                <a:gd name="T1" fmla="*/ 0 h 568"/>
                <a:gd name="T2" fmla="*/ 93 w 566"/>
                <a:gd name="T3" fmla="*/ 16 h 568"/>
                <a:gd name="T4" fmla="*/ 0 w 566"/>
                <a:gd name="T5" fmla="*/ 109 h 5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6" h="568">
                  <a:moveTo>
                    <a:pt x="566" y="0"/>
                  </a:moveTo>
                  <a:lnTo>
                    <a:pt x="483" y="83"/>
                  </a:lnTo>
                  <a:lnTo>
                    <a:pt x="0" y="56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48" name="Line 105"/>
            <p:cNvSpPr>
              <a:spLocks noChangeShapeType="1"/>
            </p:cNvSpPr>
            <p:nvPr/>
          </p:nvSpPr>
          <p:spPr bwMode="auto">
            <a:xfrm flipV="1">
              <a:off x="4124" y="2755"/>
              <a:ext cx="82" cy="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49" name="Line 106"/>
            <p:cNvSpPr>
              <a:spLocks noChangeShapeType="1"/>
            </p:cNvSpPr>
            <p:nvPr/>
          </p:nvSpPr>
          <p:spPr bwMode="auto">
            <a:xfrm flipV="1">
              <a:off x="4330" y="2478"/>
              <a:ext cx="152" cy="1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50" name="Line 107"/>
            <p:cNvSpPr>
              <a:spLocks noChangeShapeType="1"/>
            </p:cNvSpPr>
            <p:nvPr/>
          </p:nvSpPr>
          <p:spPr bwMode="auto">
            <a:xfrm flipV="1">
              <a:off x="4162" y="2861"/>
              <a:ext cx="26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51" name="Line 108"/>
            <p:cNvSpPr>
              <a:spLocks noChangeShapeType="1"/>
            </p:cNvSpPr>
            <p:nvPr/>
          </p:nvSpPr>
          <p:spPr bwMode="auto">
            <a:xfrm flipV="1">
              <a:off x="4392" y="2557"/>
              <a:ext cx="100" cy="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52" name="Line 109"/>
            <p:cNvSpPr>
              <a:spLocks noChangeShapeType="1"/>
            </p:cNvSpPr>
            <p:nvPr/>
          </p:nvSpPr>
          <p:spPr bwMode="auto">
            <a:xfrm flipV="1">
              <a:off x="4188" y="2842"/>
              <a:ext cx="18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53" name="Line 110"/>
            <p:cNvSpPr>
              <a:spLocks noChangeShapeType="1"/>
            </p:cNvSpPr>
            <p:nvPr/>
          </p:nvSpPr>
          <p:spPr bwMode="auto">
            <a:xfrm flipV="1">
              <a:off x="4330" y="2655"/>
              <a:ext cx="62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54" name="Freeform 111"/>
            <p:cNvSpPr>
              <a:spLocks/>
            </p:cNvSpPr>
            <p:nvPr/>
          </p:nvSpPr>
          <p:spPr bwMode="auto">
            <a:xfrm>
              <a:off x="4330" y="2643"/>
              <a:ext cx="162" cy="163"/>
            </a:xfrm>
            <a:custGeom>
              <a:avLst/>
              <a:gdLst>
                <a:gd name="T0" fmla="*/ 0 w 841"/>
                <a:gd name="T1" fmla="*/ 163 h 842"/>
                <a:gd name="T2" fmla="*/ 150 w 841"/>
                <a:gd name="T3" fmla="*/ 12 h 842"/>
                <a:gd name="T4" fmla="*/ 162 w 841"/>
                <a:gd name="T5" fmla="*/ 0 h 8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1" h="842">
                  <a:moveTo>
                    <a:pt x="0" y="842"/>
                  </a:moveTo>
                  <a:lnTo>
                    <a:pt x="779" y="62"/>
                  </a:lnTo>
                  <a:lnTo>
                    <a:pt x="84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55" name="Freeform 112"/>
            <p:cNvSpPr>
              <a:spLocks/>
            </p:cNvSpPr>
            <p:nvPr/>
          </p:nvSpPr>
          <p:spPr bwMode="auto">
            <a:xfrm>
              <a:off x="4337" y="2731"/>
              <a:ext cx="155" cy="156"/>
            </a:xfrm>
            <a:custGeom>
              <a:avLst/>
              <a:gdLst>
                <a:gd name="T0" fmla="*/ 0 w 806"/>
                <a:gd name="T1" fmla="*/ 156 h 806"/>
                <a:gd name="T2" fmla="*/ 25 w 806"/>
                <a:gd name="T3" fmla="*/ 131 h 806"/>
                <a:gd name="T4" fmla="*/ 155 w 806"/>
                <a:gd name="T5" fmla="*/ 0 h 8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128" y="678"/>
                  </a:lnTo>
                  <a:lnTo>
                    <a:pt x="80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56" name="Freeform 113"/>
            <p:cNvSpPr>
              <a:spLocks/>
            </p:cNvSpPr>
            <p:nvPr/>
          </p:nvSpPr>
          <p:spPr bwMode="auto">
            <a:xfrm>
              <a:off x="4424" y="2818"/>
              <a:ext cx="68" cy="69"/>
            </a:xfrm>
            <a:custGeom>
              <a:avLst/>
              <a:gdLst>
                <a:gd name="T0" fmla="*/ 0 w 352"/>
                <a:gd name="T1" fmla="*/ 69 h 351"/>
                <a:gd name="T2" fmla="*/ 25 w 352"/>
                <a:gd name="T3" fmla="*/ 44 h 351"/>
                <a:gd name="T4" fmla="*/ 68 w 352"/>
                <a:gd name="T5" fmla="*/ 0 h 3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2" h="351">
                  <a:moveTo>
                    <a:pt x="0" y="351"/>
                  </a:moveTo>
                  <a:lnTo>
                    <a:pt x="129" y="223"/>
                  </a:lnTo>
                  <a:lnTo>
                    <a:pt x="35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57" name="Freeform 114"/>
            <p:cNvSpPr>
              <a:spLocks/>
            </p:cNvSpPr>
            <p:nvPr/>
          </p:nvSpPr>
          <p:spPr bwMode="auto">
            <a:xfrm>
              <a:off x="1285" y="2144"/>
              <a:ext cx="230" cy="230"/>
            </a:xfrm>
            <a:custGeom>
              <a:avLst/>
              <a:gdLst>
                <a:gd name="T0" fmla="*/ 230 w 1201"/>
                <a:gd name="T1" fmla="*/ 115 h 1202"/>
                <a:gd name="T2" fmla="*/ 229 w 1201"/>
                <a:gd name="T3" fmla="*/ 101 h 1202"/>
                <a:gd name="T4" fmla="*/ 227 w 1201"/>
                <a:gd name="T5" fmla="*/ 88 h 1202"/>
                <a:gd name="T6" fmla="*/ 222 w 1201"/>
                <a:gd name="T7" fmla="*/ 74 h 1202"/>
                <a:gd name="T8" fmla="*/ 217 w 1201"/>
                <a:gd name="T9" fmla="*/ 62 h 1202"/>
                <a:gd name="T10" fmla="*/ 210 w 1201"/>
                <a:gd name="T11" fmla="*/ 50 h 1202"/>
                <a:gd name="T12" fmla="*/ 201 w 1201"/>
                <a:gd name="T13" fmla="*/ 39 h 1202"/>
                <a:gd name="T14" fmla="*/ 191 w 1201"/>
                <a:gd name="T15" fmla="*/ 29 h 1202"/>
                <a:gd name="T16" fmla="*/ 180 w 1201"/>
                <a:gd name="T17" fmla="*/ 20 h 1202"/>
                <a:gd name="T18" fmla="*/ 169 w 1201"/>
                <a:gd name="T19" fmla="*/ 13 h 1202"/>
                <a:gd name="T20" fmla="*/ 156 w 1201"/>
                <a:gd name="T21" fmla="*/ 8 h 1202"/>
                <a:gd name="T22" fmla="*/ 142 w 1201"/>
                <a:gd name="T23" fmla="*/ 3 h 1202"/>
                <a:gd name="T24" fmla="*/ 129 w 1201"/>
                <a:gd name="T25" fmla="*/ 1 h 1202"/>
                <a:gd name="T26" fmla="*/ 115 w 1201"/>
                <a:gd name="T27" fmla="*/ 0 h 1202"/>
                <a:gd name="T28" fmla="*/ 101 w 1201"/>
                <a:gd name="T29" fmla="*/ 1 h 1202"/>
                <a:gd name="T30" fmla="*/ 87 w 1201"/>
                <a:gd name="T31" fmla="*/ 3 h 1202"/>
                <a:gd name="T32" fmla="*/ 74 w 1201"/>
                <a:gd name="T33" fmla="*/ 8 h 1202"/>
                <a:gd name="T34" fmla="*/ 61 w 1201"/>
                <a:gd name="T35" fmla="*/ 13 h 1202"/>
                <a:gd name="T36" fmla="*/ 50 w 1201"/>
                <a:gd name="T37" fmla="*/ 20 h 1202"/>
                <a:gd name="T38" fmla="*/ 39 w 1201"/>
                <a:gd name="T39" fmla="*/ 29 h 1202"/>
                <a:gd name="T40" fmla="*/ 29 w 1201"/>
                <a:gd name="T41" fmla="*/ 39 h 1202"/>
                <a:gd name="T42" fmla="*/ 20 w 1201"/>
                <a:gd name="T43" fmla="*/ 50 h 1202"/>
                <a:gd name="T44" fmla="*/ 13 w 1201"/>
                <a:gd name="T45" fmla="*/ 62 h 1202"/>
                <a:gd name="T46" fmla="*/ 7 w 1201"/>
                <a:gd name="T47" fmla="*/ 74 h 1202"/>
                <a:gd name="T48" fmla="*/ 3 w 1201"/>
                <a:gd name="T49" fmla="*/ 88 h 1202"/>
                <a:gd name="T50" fmla="*/ 1 w 1201"/>
                <a:gd name="T51" fmla="*/ 101 h 1202"/>
                <a:gd name="T52" fmla="*/ 0 w 1201"/>
                <a:gd name="T53" fmla="*/ 115 h 1202"/>
                <a:gd name="T54" fmla="*/ 1 w 1201"/>
                <a:gd name="T55" fmla="*/ 129 h 1202"/>
                <a:gd name="T56" fmla="*/ 3 w 1201"/>
                <a:gd name="T57" fmla="*/ 143 h 1202"/>
                <a:gd name="T58" fmla="*/ 7 w 1201"/>
                <a:gd name="T59" fmla="*/ 156 h 1202"/>
                <a:gd name="T60" fmla="*/ 13 w 1201"/>
                <a:gd name="T61" fmla="*/ 169 h 1202"/>
                <a:gd name="T62" fmla="*/ 20 w 1201"/>
                <a:gd name="T63" fmla="*/ 181 h 1202"/>
                <a:gd name="T64" fmla="*/ 29 w 1201"/>
                <a:gd name="T65" fmla="*/ 191 h 1202"/>
                <a:gd name="T66" fmla="*/ 39 w 1201"/>
                <a:gd name="T67" fmla="*/ 201 h 1202"/>
                <a:gd name="T68" fmla="*/ 50 w 1201"/>
                <a:gd name="T69" fmla="*/ 210 h 1202"/>
                <a:gd name="T70" fmla="*/ 61 w 1201"/>
                <a:gd name="T71" fmla="*/ 217 h 1202"/>
                <a:gd name="T72" fmla="*/ 74 w 1201"/>
                <a:gd name="T73" fmla="*/ 223 h 1202"/>
                <a:gd name="T74" fmla="*/ 87 w 1201"/>
                <a:gd name="T75" fmla="*/ 227 h 1202"/>
                <a:gd name="T76" fmla="*/ 101 w 1201"/>
                <a:gd name="T77" fmla="*/ 229 h 1202"/>
                <a:gd name="T78" fmla="*/ 115 w 1201"/>
                <a:gd name="T79" fmla="*/ 230 h 1202"/>
                <a:gd name="T80" fmla="*/ 129 w 1201"/>
                <a:gd name="T81" fmla="*/ 229 h 1202"/>
                <a:gd name="T82" fmla="*/ 142 w 1201"/>
                <a:gd name="T83" fmla="*/ 227 h 1202"/>
                <a:gd name="T84" fmla="*/ 156 w 1201"/>
                <a:gd name="T85" fmla="*/ 223 h 1202"/>
                <a:gd name="T86" fmla="*/ 169 w 1201"/>
                <a:gd name="T87" fmla="*/ 217 h 1202"/>
                <a:gd name="T88" fmla="*/ 180 w 1201"/>
                <a:gd name="T89" fmla="*/ 210 h 1202"/>
                <a:gd name="T90" fmla="*/ 191 w 1201"/>
                <a:gd name="T91" fmla="*/ 201 h 1202"/>
                <a:gd name="T92" fmla="*/ 201 w 1201"/>
                <a:gd name="T93" fmla="*/ 191 h 1202"/>
                <a:gd name="T94" fmla="*/ 210 w 1201"/>
                <a:gd name="T95" fmla="*/ 181 h 1202"/>
                <a:gd name="T96" fmla="*/ 217 w 1201"/>
                <a:gd name="T97" fmla="*/ 169 h 1202"/>
                <a:gd name="T98" fmla="*/ 222 w 1201"/>
                <a:gd name="T99" fmla="*/ 156 h 1202"/>
                <a:gd name="T100" fmla="*/ 227 w 1201"/>
                <a:gd name="T101" fmla="*/ 143 h 1202"/>
                <a:gd name="T102" fmla="*/ 229 w 1201"/>
                <a:gd name="T103" fmla="*/ 129 h 1202"/>
                <a:gd name="T104" fmla="*/ 230 w 1201"/>
                <a:gd name="T105" fmla="*/ 115 h 120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201" h="1202">
                  <a:moveTo>
                    <a:pt x="1201" y="602"/>
                  </a:moveTo>
                  <a:lnTo>
                    <a:pt x="1196" y="529"/>
                  </a:lnTo>
                  <a:lnTo>
                    <a:pt x="1183" y="458"/>
                  </a:lnTo>
                  <a:lnTo>
                    <a:pt x="1161" y="389"/>
                  </a:lnTo>
                  <a:lnTo>
                    <a:pt x="1132" y="323"/>
                  </a:lnTo>
                  <a:lnTo>
                    <a:pt x="1094" y="260"/>
                  </a:lnTo>
                  <a:lnTo>
                    <a:pt x="1050" y="203"/>
                  </a:lnTo>
                  <a:lnTo>
                    <a:pt x="999" y="152"/>
                  </a:lnTo>
                  <a:lnTo>
                    <a:pt x="941" y="107"/>
                  </a:lnTo>
                  <a:lnTo>
                    <a:pt x="880" y="70"/>
                  </a:lnTo>
                  <a:lnTo>
                    <a:pt x="813" y="40"/>
                  </a:lnTo>
                  <a:lnTo>
                    <a:pt x="743" y="18"/>
                  </a:lnTo>
                  <a:lnTo>
                    <a:pt x="673" y="5"/>
                  </a:lnTo>
                  <a:lnTo>
                    <a:pt x="600" y="0"/>
                  </a:lnTo>
                  <a:lnTo>
                    <a:pt x="528" y="5"/>
                  </a:lnTo>
                  <a:lnTo>
                    <a:pt x="456" y="18"/>
                  </a:lnTo>
                  <a:lnTo>
                    <a:pt x="387" y="40"/>
                  </a:lnTo>
                  <a:lnTo>
                    <a:pt x="321" y="70"/>
                  </a:lnTo>
                  <a:lnTo>
                    <a:pt x="259" y="107"/>
                  </a:lnTo>
                  <a:lnTo>
                    <a:pt x="202" y="152"/>
                  </a:lnTo>
                  <a:lnTo>
                    <a:pt x="151" y="203"/>
                  </a:lnTo>
                  <a:lnTo>
                    <a:pt x="107" y="260"/>
                  </a:lnTo>
                  <a:lnTo>
                    <a:pt x="69" y="323"/>
                  </a:lnTo>
                  <a:lnTo>
                    <a:pt x="38" y="389"/>
                  </a:lnTo>
                  <a:lnTo>
                    <a:pt x="17" y="458"/>
                  </a:lnTo>
                  <a:lnTo>
                    <a:pt x="4" y="529"/>
                  </a:lnTo>
                  <a:lnTo>
                    <a:pt x="0" y="602"/>
                  </a:lnTo>
                  <a:lnTo>
                    <a:pt x="4" y="675"/>
                  </a:lnTo>
                  <a:lnTo>
                    <a:pt x="17" y="746"/>
                  </a:lnTo>
                  <a:lnTo>
                    <a:pt x="38" y="815"/>
                  </a:lnTo>
                  <a:lnTo>
                    <a:pt x="69" y="881"/>
                  </a:lnTo>
                  <a:lnTo>
                    <a:pt x="107" y="944"/>
                  </a:lnTo>
                  <a:lnTo>
                    <a:pt x="151" y="1000"/>
                  </a:lnTo>
                  <a:lnTo>
                    <a:pt x="202" y="1051"/>
                  </a:lnTo>
                  <a:lnTo>
                    <a:pt x="259" y="1096"/>
                  </a:lnTo>
                  <a:lnTo>
                    <a:pt x="321" y="1134"/>
                  </a:lnTo>
                  <a:lnTo>
                    <a:pt x="387" y="1164"/>
                  </a:lnTo>
                  <a:lnTo>
                    <a:pt x="456" y="1185"/>
                  </a:lnTo>
                  <a:lnTo>
                    <a:pt x="528" y="1198"/>
                  </a:lnTo>
                  <a:lnTo>
                    <a:pt x="600" y="1202"/>
                  </a:lnTo>
                  <a:lnTo>
                    <a:pt x="673" y="1198"/>
                  </a:lnTo>
                  <a:lnTo>
                    <a:pt x="743" y="1185"/>
                  </a:lnTo>
                  <a:lnTo>
                    <a:pt x="813" y="1164"/>
                  </a:lnTo>
                  <a:lnTo>
                    <a:pt x="880" y="1134"/>
                  </a:lnTo>
                  <a:lnTo>
                    <a:pt x="941" y="1096"/>
                  </a:lnTo>
                  <a:lnTo>
                    <a:pt x="999" y="1051"/>
                  </a:lnTo>
                  <a:lnTo>
                    <a:pt x="1050" y="1000"/>
                  </a:lnTo>
                  <a:lnTo>
                    <a:pt x="1094" y="944"/>
                  </a:lnTo>
                  <a:lnTo>
                    <a:pt x="1132" y="881"/>
                  </a:lnTo>
                  <a:lnTo>
                    <a:pt x="1161" y="815"/>
                  </a:lnTo>
                  <a:lnTo>
                    <a:pt x="1183" y="746"/>
                  </a:lnTo>
                  <a:lnTo>
                    <a:pt x="1196" y="675"/>
                  </a:lnTo>
                  <a:lnTo>
                    <a:pt x="1201" y="60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58" name="Freeform 115"/>
            <p:cNvSpPr>
              <a:spLocks/>
            </p:cNvSpPr>
            <p:nvPr/>
          </p:nvSpPr>
          <p:spPr bwMode="auto">
            <a:xfrm>
              <a:off x="3674" y="2194"/>
              <a:ext cx="351" cy="351"/>
            </a:xfrm>
            <a:custGeom>
              <a:avLst/>
              <a:gdLst>
                <a:gd name="T0" fmla="*/ 350 w 1829"/>
                <a:gd name="T1" fmla="*/ 158 h 1831"/>
                <a:gd name="T2" fmla="*/ 343 w 1829"/>
                <a:gd name="T3" fmla="*/ 125 h 1831"/>
                <a:gd name="T4" fmla="*/ 330 w 1829"/>
                <a:gd name="T5" fmla="*/ 93 h 1831"/>
                <a:gd name="T6" fmla="*/ 311 w 1829"/>
                <a:gd name="T7" fmla="*/ 64 h 1831"/>
                <a:gd name="T8" fmla="*/ 287 w 1829"/>
                <a:gd name="T9" fmla="*/ 40 h 1831"/>
                <a:gd name="T10" fmla="*/ 258 w 1829"/>
                <a:gd name="T11" fmla="*/ 21 h 1831"/>
                <a:gd name="T12" fmla="*/ 226 w 1829"/>
                <a:gd name="T13" fmla="*/ 8 h 1831"/>
                <a:gd name="T14" fmla="*/ 192 w 1829"/>
                <a:gd name="T15" fmla="*/ 1 h 1831"/>
                <a:gd name="T16" fmla="*/ 158 w 1829"/>
                <a:gd name="T17" fmla="*/ 1 h 1831"/>
                <a:gd name="T18" fmla="*/ 124 w 1829"/>
                <a:gd name="T19" fmla="*/ 8 h 1831"/>
                <a:gd name="T20" fmla="*/ 92 w 1829"/>
                <a:gd name="T21" fmla="*/ 21 h 1831"/>
                <a:gd name="T22" fmla="*/ 64 w 1829"/>
                <a:gd name="T23" fmla="*/ 40 h 1831"/>
                <a:gd name="T24" fmla="*/ 40 w 1829"/>
                <a:gd name="T25" fmla="*/ 64 h 1831"/>
                <a:gd name="T26" fmla="*/ 21 w 1829"/>
                <a:gd name="T27" fmla="*/ 93 h 1831"/>
                <a:gd name="T28" fmla="*/ 7 w 1829"/>
                <a:gd name="T29" fmla="*/ 125 h 1831"/>
                <a:gd name="T30" fmla="*/ 1 w 1829"/>
                <a:gd name="T31" fmla="*/ 158 h 1831"/>
                <a:gd name="T32" fmla="*/ 1 w 1829"/>
                <a:gd name="T33" fmla="*/ 193 h 1831"/>
                <a:gd name="T34" fmla="*/ 7 w 1829"/>
                <a:gd name="T35" fmla="*/ 226 h 1831"/>
                <a:gd name="T36" fmla="*/ 21 w 1829"/>
                <a:gd name="T37" fmla="*/ 258 h 1831"/>
                <a:gd name="T38" fmla="*/ 40 w 1829"/>
                <a:gd name="T39" fmla="*/ 287 h 1831"/>
                <a:gd name="T40" fmla="*/ 64 w 1829"/>
                <a:gd name="T41" fmla="*/ 311 h 1831"/>
                <a:gd name="T42" fmla="*/ 92 w 1829"/>
                <a:gd name="T43" fmla="*/ 330 h 1831"/>
                <a:gd name="T44" fmla="*/ 124 w 1829"/>
                <a:gd name="T45" fmla="*/ 343 h 1831"/>
                <a:gd name="T46" fmla="*/ 158 w 1829"/>
                <a:gd name="T47" fmla="*/ 350 h 1831"/>
                <a:gd name="T48" fmla="*/ 192 w 1829"/>
                <a:gd name="T49" fmla="*/ 350 h 1831"/>
                <a:gd name="T50" fmla="*/ 226 w 1829"/>
                <a:gd name="T51" fmla="*/ 343 h 1831"/>
                <a:gd name="T52" fmla="*/ 258 w 1829"/>
                <a:gd name="T53" fmla="*/ 330 h 1831"/>
                <a:gd name="T54" fmla="*/ 287 w 1829"/>
                <a:gd name="T55" fmla="*/ 311 h 1831"/>
                <a:gd name="T56" fmla="*/ 311 w 1829"/>
                <a:gd name="T57" fmla="*/ 287 h 1831"/>
                <a:gd name="T58" fmla="*/ 330 w 1829"/>
                <a:gd name="T59" fmla="*/ 258 h 1831"/>
                <a:gd name="T60" fmla="*/ 343 w 1829"/>
                <a:gd name="T61" fmla="*/ 226 h 1831"/>
                <a:gd name="T62" fmla="*/ 350 w 1829"/>
                <a:gd name="T63" fmla="*/ 193 h 183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829" h="1831">
                  <a:moveTo>
                    <a:pt x="1829" y="915"/>
                  </a:moveTo>
                  <a:lnTo>
                    <a:pt x="1824" y="825"/>
                  </a:lnTo>
                  <a:lnTo>
                    <a:pt x="1810" y="737"/>
                  </a:lnTo>
                  <a:lnTo>
                    <a:pt x="1789" y="650"/>
                  </a:lnTo>
                  <a:lnTo>
                    <a:pt x="1759" y="566"/>
                  </a:lnTo>
                  <a:lnTo>
                    <a:pt x="1721" y="484"/>
                  </a:lnTo>
                  <a:lnTo>
                    <a:pt x="1674" y="407"/>
                  </a:lnTo>
                  <a:lnTo>
                    <a:pt x="1621" y="335"/>
                  </a:lnTo>
                  <a:lnTo>
                    <a:pt x="1561" y="268"/>
                  </a:lnTo>
                  <a:lnTo>
                    <a:pt x="1494" y="208"/>
                  </a:lnTo>
                  <a:lnTo>
                    <a:pt x="1422" y="155"/>
                  </a:lnTo>
                  <a:lnTo>
                    <a:pt x="1345" y="108"/>
                  </a:lnTo>
                  <a:lnTo>
                    <a:pt x="1264" y="69"/>
                  </a:lnTo>
                  <a:lnTo>
                    <a:pt x="1179" y="40"/>
                  </a:lnTo>
                  <a:lnTo>
                    <a:pt x="1092" y="18"/>
                  </a:lnTo>
                  <a:lnTo>
                    <a:pt x="1003" y="5"/>
                  </a:lnTo>
                  <a:lnTo>
                    <a:pt x="914" y="0"/>
                  </a:lnTo>
                  <a:lnTo>
                    <a:pt x="824" y="5"/>
                  </a:lnTo>
                  <a:lnTo>
                    <a:pt x="735" y="18"/>
                  </a:lnTo>
                  <a:lnTo>
                    <a:pt x="648" y="40"/>
                  </a:lnTo>
                  <a:lnTo>
                    <a:pt x="564" y="69"/>
                  </a:lnTo>
                  <a:lnTo>
                    <a:pt x="482" y="108"/>
                  </a:lnTo>
                  <a:lnTo>
                    <a:pt x="406" y="155"/>
                  </a:lnTo>
                  <a:lnTo>
                    <a:pt x="334" y="208"/>
                  </a:lnTo>
                  <a:lnTo>
                    <a:pt x="268" y="268"/>
                  </a:lnTo>
                  <a:lnTo>
                    <a:pt x="207" y="335"/>
                  </a:lnTo>
                  <a:lnTo>
                    <a:pt x="153" y="407"/>
                  </a:lnTo>
                  <a:lnTo>
                    <a:pt x="108" y="484"/>
                  </a:lnTo>
                  <a:lnTo>
                    <a:pt x="69" y="566"/>
                  </a:lnTo>
                  <a:lnTo>
                    <a:pt x="39" y="650"/>
                  </a:lnTo>
                  <a:lnTo>
                    <a:pt x="17" y="737"/>
                  </a:lnTo>
                  <a:lnTo>
                    <a:pt x="3" y="825"/>
                  </a:lnTo>
                  <a:lnTo>
                    <a:pt x="0" y="915"/>
                  </a:lnTo>
                  <a:lnTo>
                    <a:pt x="3" y="1005"/>
                  </a:lnTo>
                  <a:lnTo>
                    <a:pt x="17" y="1095"/>
                  </a:lnTo>
                  <a:lnTo>
                    <a:pt x="39" y="1181"/>
                  </a:lnTo>
                  <a:lnTo>
                    <a:pt x="69" y="1266"/>
                  </a:lnTo>
                  <a:lnTo>
                    <a:pt x="108" y="1347"/>
                  </a:lnTo>
                  <a:lnTo>
                    <a:pt x="153" y="1424"/>
                  </a:lnTo>
                  <a:lnTo>
                    <a:pt x="207" y="1496"/>
                  </a:lnTo>
                  <a:lnTo>
                    <a:pt x="268" y="1563"/>
                  </a:lnTo>
                  <a:lnTo>
                    <a:pt x="334" y="1623"/>
                  </a:lnTo>
                  <a:lnTo>
                    <a:pt x="406" y="1677"/>
                  </a:lnTo>
                  <a:lnTo>
                    <a:pt x="482" y="1722"/>
                  </a:lnTo>
                  <a:lnTo>
                    <a:pt x="564" y="1761"/>
                  </a:lnTo>
                  <a:lnTo>
                    <a:pt x="648" y="1791"/>
                  </a:lnTo>
                  <a:lnTo>
                    <a:pt x="735" y="1813"/>
                  </a:lnTo>
                  <a:lnTo>
                    <a:pt x="824" y="1827"/>
                  </a:lnTo>
                  <a:lnTo>
                    <a:pt x="914" y="1831"/>
                  </a:lnTo>
                  <a:lnTo>
                    <a:pt x="1003" y="1827"/>
                  </a:lnTo>
                  <a:lnTo>
                    <a:pt x="1092" y="1813"/>
                  </a:lnTo>
                  <a:lnTo>
                    <a:pt x="1179" y="1791"/>
                  </a:lnTo>
                  <a:lnTo>
                    <a:pt x="1264" y="1761"/>
                  </a:lnTo>
                  <a:lnTo>
                    <a:pt x="1345" y="1722"/>
                  </a:lnTo>
                  <a:lnTo>
                    <a:pt x="1422" y="1677"/>
                  </a:lnTo>
                  <a:lnTo>
                    <a:pt x="1494" y="1623"/>
                  </a:lnTo>
                  <a:lnTo>
                    <a:pt x="1561" y="1563"/>
                  </a:lnTo>
                  <a:lnTo>
                    <a:pt x="1621" y="1496"/>
                  </a:lnTo>
                  <a:lnTo>
                    <a:pt x="1674" y="1424"/>
                  </a:lnTo>
                  <a:lnTo>
                    <a:pt x="1721" y="1347"/>
                  </a:lnTo>
                  <a:lnTo>
                    <a:pt x="1759" y="1266"/>
                  </a:lnTo>
                  <a:lnTo>
                    <a:pt x="1789" y="1181"/>
                  </a:lnTo>
                  <a:lnTo>
                    <a:pt x="1810" y="1095"/>
                  </a:lnTo>
                  <a:lnTo>
                    <a:pt x="1824" y="1005"/>
                  </a:lnTo>
                  <a:lnTo>
                    <a:pt x="1829" y="91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59" name="Line 116"/>
            <p:cNvSpPr>
              <a:spLocks noChangeShapeType="1"/>
            </p:cNvSpPr>
            <p:nvPr/>
          </p:nvSpPr>
          <p:spPr bwMode="auto">
            <a:xfrm flipV="1">
              <a:off x="1481" y="2005"/>
              <a:ext cx="173" cy="1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60" name="Line 117"/>
            <p:cNvSpPr>
              <a:spLocks noChangeShapeType="1"/>
            </p:cNvSpPr>
            <p:nvPr/>
          </p:nvSpPr>
          <p:spPr bwMode="auto">
            <a:xfrm>
              <a:off x="1654" y="2005"/>
              <a:ext cx="2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61" name="Line 118"/>
            <p:cNvSpPr>
              <a:spLocks noChangeShapeType="1"/>
            </p:cNvSpPr>
            <p:nvPr/>
          </p:nvSpPr>
          <p:spPr bwMode="auto">
            <a:xfrm flipV="1">
              <a:off x="3937" y="2069"/>
              <a:ext cx="85" cy="1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62" name="Line 119"/>
            <p:cNvSpPr>
              <a:spLocks noChangeShapeType="1"/>
            </p:cNvSpPr>
            <p:nvPr/>
          </p:nvSpPr>
          <p:spPr bwMode="auto">
            <a:xfrm>
              <a:off x="4022" y="2069"/>
              <a:ext cx="2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63" name="Freeform 120"/>
            <p:cNvSpPr>
              <a:spLocks/>
            </p:cNvSpPr>
            <p:nvPr/>
          </p:nvSpPr>
          <p:spPr bwMode="auto">
            <a:xfrm>
              <a:off x="1750" y="1953"/>
              <a:ext cx="44" cy="4"/>
            </a:xfrm>
            <a:custGeom>
              <a:avLst/>
              <a:gdLst>
                <a:gd name="T0" fmla="*/ 44 w 225"/>
                <a:gd name="T1" fmla="*/ 0 h 22"/>
                <a:gd name="T2" fmla="*/ 41 w 225"/>
                <a:gd name="T3" fmla="*/ 0 h 22"/>
                <a:gd name="T4" fmla="*/ 0 w 225"/>
                <a:gd name="T5" fmla="*/ 4 h 22"/>
                <a:gd name="T6" fmla="*/ 43 w 225"/>
                <a:gd name="T7" fmla="*/ 4 h 22"/>
                <a:gd name="T8" fmla="*/ 44 w 22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22">
                  <a:moveTo>
                    <a:pt x="225" y="0"/>
                  </a:moveTo>
                  <a:lnTo>
                    <a:pt x="210" y="0"/>
                  </a:lnTo>
                  <a:lnTo>
                    <a:pt x="0" y="22"/>
                  </a:lnTo>
                  <a:lnTo>
                    <a:pt x="218" y="22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64" name="Freeform 121"/>
            <p:cNvSpPr>
              <a:spLocks/>
            </p:cNvSpPr>
            <p:nvPr/>
          </p:nvSpPr>
          <p:spPr bwMode="auto">
            <a:xfrm>
              <a:off x="1750" y="1790"/>
              <a:ext cx="87" cy="167"/>
            </a:xfrm>
            <a:custGeom>
              <a:avLst/>
              <a:gdLst>
                <a:gd name="T0" fmla="*/ 87 w 451"/>
                <a:gd name="T1" fmla="*/ 0 h 866"/>
                <a:gd name="T2" fmla="*/ 45 w 451"/>
                <a:gd name="T3" fmla="*/ 0 h 866"/>
                <a:gd name="T4" fmla="*/ 44 w 451"/>
                <a:gd name="T5" fmla="*/ 4 h 866"/>
                <a:gd name="T6" fmla="*/ 46 w 451"/>
                <a:gd name="T7" fmla="*/ 4 h 866"/>
                <a:gd name="T8" fmla="*/ 55 w 451"/>
                <a:gd name="T9" fmla="*/ 8 h 866"/>
                <a:gd name="T10" fmla="*/ 56 w 451"/>
                <a:gd name="T11" fmla="*/ 15 h 866"/>
                <a:gd name="T12" fmla="*/ 19 w 451"/>
                <a:gd name="T13" fmla="*/ 153 h 866"/>
                <a:gd name="T14" fmla="*/ 18 w 451"/>
                <a:gd name="T15" fmla="*/ 155 h 866"/>
                <a:gd name="T16" fmla="*/ 13 w 451"/>
                <a:gd name="T17" fmla="*/ 161 h 866"/>
                <a:gd name="T18" fmla="*/ 1 w 451"/>
                <a:gd name="T19" fmla="*/ 163 h 866"/>
                <a:gd name="T20" fmla="*/ 0 w 451"/>
                <a:gd name="T21" fmla="*/ 167 h 866"/>
                <a:gd name="T22" fmla="*/ 41 w 451"/>
                <a:gd name="T23" fmla="*/ 163 h 866"/>
                <a:gd name="T24" fmla="*/ 32 w 451"/>
                <a:gd name="T25" fmla="*/ 160 h 866"/>
                <a:gd name="T26" fmla="*/ 31 w 451"/>
                <a:gd name="T27" fmla="*/ 153 h 866"/>
                <a:gd name="T28" fmla="*/ 68 w 451"/>
                <a:gd name="T29" fmla="*/ 15 h 866"/>
                <a:gd name="T30" fmla="*/ 68 w 451"/>
                <a:gd name="T31" fmla="*/ 13 h 866"/>
                <a:gd name="T32" fmla="*/ 74 w 451"/>
                <a:gd name="T33" fmla="*/ 7 h 866"/>
                <a:gd name="T34" fmla="*/ 86 w 451"/>
                <a:gd name="T35" fmla="*/ 4 h 866"/>
                <a:gd name="T36" fmla="*/ 87 w 451"/>
                <a:gd name="T37" fmla="*/ 0 h 86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1" h="866">
                  <a:moveTo>
                    <a:pt x="451" y="0"/>
                  </a:moveTo>
                  <a:lnTo>
                    <a:pt x="232" y="0"/>
                  </a:lnTo>
                  <a:lnTo>
                    <a:pt x="226" y="22"/>
                  </a:lnTo>
                  <a:lnTo>
                    <a:pt x="237" y="22"/>
                  </a:lnTo>
                  <a:lnTo>
                    <a:pt x="283" y="39"/>
                  </a:lnTo>
                  <a:lnTo>
                    <a:pt x="288" y="80"/>
                  </a:lnTo>
                  <a:lnTo>
                    <a:pt x="99" y="791"/>
                  </a:lnTo>
                  <a:lnTo>
                    <a:pt x="95" y="802"/>
                  </a:lnTo>
                  <a:lnTo>
                    <a:pt x="65" y="835"/>
                  </a:lnTo>
                  <a:lnTo>
                    <a:pt x="6" y="844"/>
                  </a:lnTo>
                  <a:lnTo>
                    <a:pt x="0" y="866"/>
                  </a:lnTo>
                  <a:lnTo>
                    <a:pt x="210" y="844"/>
                  </a:lnTo>
                  <a:lnTo>
                    <a:pt x="165" y="830"/>
                  </a:lnTo>
                  <a:lnTo>
                    <a:pt x="161" y="791"/>
                  </a:lnTo>
                  <a:lnTo>
                    <a:pt x="351" y="80"/>
                  </a:lnTo>
                  <a:lnTo>
                    <a:pt x="354" y="69"/>
                  </a:lnTo>
                  <a:lnTo>
                    <a:pt x="385" y="34"/>
                  </a:lnTo>
                  <a:lnTo>
                    <a:pt x="445" y="22"/>
                  </a:lnTo>
                  <a:lnTo>
                    <a:pt x="45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65" name="Freeform 122"/>
            <p:cNvSpPr>
              <a:spLocks/>
            </p:cNvSpPr>
            <p:nvPr/>
          </p:nvSpPr>
          <p:spPr bwMode="auto">
            <a:xfrm>
              <a:off x="4151" y="2019"/>
              <a:ext cx="41" cy="5"/>
            </a:xfrm>
            <a:custGeom>
              <a:avLst/>
              <a:gdLst>
                <a:gd name="T0" fmla="*/ 41 w 215"/>
                <a:gd name="T1" fmla="*/ 0 h 22"/>
                <a:gd name="T2" fmla="*/ 39 w 215"/>
                <a:gd name="T3" fmla="*/ 0 h 22"/>
                <a:gd name="T4" fmla="*/ 0 w 215"/>
                <a:gd name="T5" fmla="*/ 5 h 22"/>
                <a:gd name="T6" fmla="*/ 40 w 215"/>
                <a:gd name="T7" fmla="*/ 5 h 22"/>
                <a:gd name="T8" fmla="*/ 41 w 21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5" h="22">
                  <a:moveTo>
                    <a:pt x="215" y="0"/>
                  </a:moveTo>
                  <a:lnTo>
                    <a:pt x="204" y="0"/>
                  </a:lnTo>
                  <a:lnTo>
                    <a:pt x="0" y="22"/>
                  </a:lnTo>
                  <a:lnTo>
                    <a:pt x="210" y="2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66" name="Freeform 123"/>
            <p:cNvSpPr>
              <a:spLocks/>
            </p:cNvSpPr>
            <p:nvPr/>
          </p:nvSpPr>
          <p:spPr bwMode="auto">
            <a:xfrm>
              <a:off x="4101" y="1857"/>
              <a:ext cx="85" cy="167"/>
            </a:xfrm>
            <a:custGeom>
              <a:avLst/>
              <a:gdLst>
                <a:gd name="T0" fmla="*/ 85 w 441"/>
                <a:gd name="T1" fmla="*/ 0 h 862"/>
                <a:gd name="T2" fmla="*/ 45 w 441"/>
                <a:gd name="T3" fmla="*/ 0 h 862"/>
                <a:gd name="T4" fmla="*/ 43 w 441"/>
                <a:gd name="T5" fmla="*/ 4 h 862"/>
                <a:gd name="T6" fmla="*/ 46 w 441"/>
                <a:gd name="T7" fmla="*/ 4 h 862"/>
                <a:gd name="T8" fmla="*/ 55 w 441"/>
                <a:gd name="T9" fmla="*/ 7 h 862"/>
                <a:gd name="T10" fmla="*/ 56 w 441"/>
                <a:gd name="T11" fmla="*/ 15 h 862"/>
                <a:gd name="T12" fmla="*/ 19 w 441"/>
                <a:gd name="T13" fmla="*/ 153 h 862"/>
                <a:gd name="T14" fmla="*/ 19 w 441"/>
                <a:gd name="T15" fmla="*/ 155 h 862"/>
                <a:gd name="T16" fmla="*/ 13 w 441"/>
                <a:gd name="T17" fmla="*/ 161 h 862"/>
                <a:gd name="T18" fmla="*/ 1 w 441"/>
                <a:gd name="T19" fmla="*/ 163 h 862"/>
                <a:gd name="T20" fmla="*/ 0 w 441"/>
                <a:gd name="T21" fmla="*/ 167 h 862"/>
                <a:gd name="T22" fmla="*/ 40 w 441"/>
                <a:gd name="T23" fmla="*/ 167 h 862"/>
                <a:gd name="T24" fmla="*/ 42 w 441"/>
                <a:gd name="T25" fmla="*/ 163 h 862"/>
                <a:gd name="T26" fmla="*/ 32 w 441"/>
                <a:gd name="T27" fmla="*/ 161 h 862"/>
                <a:gd name="T28" fmla="*/ 31 w 441"/>
                <a:gd name="T29" fmla="*/ 153 h 862"/>
                <a:gd name="T30" fmla="*/ 68 w 441"/>
                <a:gd name="T31" fmla="*/ 14 h 862"/>
                <a:gd name="T32" fmla="*/ 73 w 441"/>
                <a:gd name="T33" fmla="*/ 7 h 862"/>
                <a:gd name="T34" fmla="*/ 84 w 441"/>
                <a:gd name="T35" fmla="*/ 4 h 862"/>
                <a:gd name="T36" fmla="*/ 85 w 441"/>
                <a:gd name="T37" fmla="*/ 0 h 8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41" h="862">
                  <a:moveTo>
                    <a:pt x="441" y="0"/>
                  </a:moveTo>
                  <a:lnTo>
                    <a:pt x="232" y="0"/>
                  </a:lnTo>
                  <a:lnTo>
                    <a:pt x="225" y="22"/>
                  </a:lnTo>
                  <a:lnTo>
                    <a:pt x="237" y="23"/>
                  </a:lnTo>
                  <a:lnTo>
                    <a:pt x="284" y="38"/>
                  </a:lnTo>
                  <a:lnTo>
                    <a:pt x="290" y="76"/>
                  </a:lnTo>
                  <a:lnTo>
                    <a:pt x="98" y="790"/>
                  </a:lnTo>
                  <a:lnTo>
                    <a:pt x="96" y="798"/>
                  </a:lnTo>
                  <a:lnTo>
                    <a:pt x="66" y="831"/>
                  </a:lnTo>
                  <a:lnTo>
                    <a:pt x="7" y="840"/>
                  </a:lnTo>
                  <a:lnTo>
                    <a:pt x="0" y="862"/>
                  </a:lnTo>
                  <a:lnTo>
                    <a:pt x="210" y="862"/>
                  </a:lnTo>
                  <a:lnTo>
                    <a:pt x="216" y="840"/>
                  </a:lnTo>
                  <a:lnTo>
                    <a:pt x="167" y="829"/>
                  </a:lnTo>
                  <a:lnTo>
                    <a:pt x="160" y="790"/>
                  </a:lnTo>
                  <a:lnTo>
                    <a:pt x="353" y="72"/>
                  </a:lnTo>
                  <a:lnTo>
                    <a:pt x="378" y="37"/>
                  </a:lnTo>
                  <a:lnTo>
                    <a:pt x="435" y="22"/>
                  </a:lnTo>
                  <a:lnTo>
                    <a:pt x="44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67" name="Freeform 124"/>
            <p:cNvSpPr>
              <a:spLocks/>
            </p:cNvSpPr>
            <p:nvPr/>
          </p:nvSpPr>
          <p:spPr bwMode="auto">
            <a:xfrm>
              <a:off x="4194" y="1857"/>
              <a:ext cx="42" cy="6"/>
            </a:xfrm>
            <a:custGeom>
              <a:avLst/>
              <a:gdLst>
                <a:gd name="T0" fmla="*/ 42 w 216"/>
                <a:gd name="T1" fmla="*/ 0 h 22"/>
                <a:gd name="T2" fmla="*/ 1 w 216"/>
                <a:gd name="T3" fmla="*/ 0 h 22"/>
                <a:gd name="T4" fmla="*/ 0 w 216"/>
                <a:gd name="T5" fmla="*/ 6 h 22"/>
                <a:gd name="T6" fmla="*/ 1 w 216"/>
                <a:gd name="T7" fmla="*/ 6 h 22"/>
                <a:gd name="T8" fmla="*/ 42 w 216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22">
                  <a:moveTo>
                    <a:pt x="216" y="0"/>
                  </a:moveTo>
                  <a:lnTo>
                    <a:pt x="6" y="0"/>
                  </a:lnTo>
                  <a:lnTo>
                    <a:pt x="0" y="22"/>
                  </a:lnTo>
                  <a:lnTo>
                    <a:pt x="3" y="22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68" name="Freeform 125"/>
            <p:cNvSpPr>
              <a:spLocks/>
            </p:cNvSpPr>
            <p:nvPr/>
          </p:nvSpPr>
          <p:spPr bwMode="auto">
            <a:xfrm>
              <a:off x="4151" y="1857"/>
              <a:ext cx="85" cy="167"/>
            </a:xfrm>
            <a:custGeom>
              <a:avLst/>
              <a:gdLst>
                <a:gd name="T0" fmla="*/ 85 w 440"/>
                <a:gd name="T1" fmla="*/ 0 h 862"/>
                <a:gd name="T2" fmla="*/ 44 w 440"/>
                <a:gd name="T3" fmla="*/ 4 h 862"/>
                <a:gd name="T4" fmla="*/ 54 w 440"/>
                <a:gd name="T5" fmla="*/ 6 h 862"/>
                <a:gd name="T6" fmla="*/ 54 w 440"/>
                <a:gd name="T7" fmla="*/ 14 h 862"/>
                <a:gd name="T8" fmla="*/ 17 w 440"/>
                <a:gd name="T9" fmla="*/ 153 h 862"/>
                <a:gd name="T10" fmla="*/ 12 w 440"/>
                <a:gd name="T11" fmla="*/ 161 h 862"/>
                <a:gd name="T12" fmla="*/ 1 w 440"/>
                <a:gd name="T13" fmla="*/ 163 h 862"/>
                <a:gd name="T14" fmla="*/ 0 w 440"/>
                <a:gd name="T15" fmla="*/ 167 h 862"/>
                <a:gd name="T16" fmla="*/ 39 w 440"/>
                <a:gd name="T17" fmla="*/ 163 h 862"/>
                <a:gd name="T18" fmla="*/ 30 w 440"/>
                <a:gd name="T19" fmla="*/ 160 h 862"/>
                <a:gd name="T20" fmla="*/ 29 w 440"/>
                <a:gd name="T21" fmla="*/ 153 h 862"/>
                <a:gd name="T22" fmla="*/ 66 w 440"/>
                <a:gd name="T23" fmla="*/ 14 h 862"/>
                <a:gd name="T24" fmla="*/ 66 w 440"/>
                <a:gd name="T25" fmla="*/ 13 h 862"/>
                <a:gd name="T26" fmla="*/ 72 w 440"/>
                <a:gd name="T27" fmla="*/ 6 h 862"/>
                <a:gd name="T28" fmla="*/ 84 w 440"/>
                <a:gd name="T29" fmla="*/ 4 h 862"/>
                <a:gd name="T30" fmla="*/ 85 w 440"/>
                <a:gd name="T31" fmla="*/ 0 h 8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40" h="862">
                  <a:moveTo>
                    <a:pt x="440" y="0"/>
                  </a:moveTo>
                  <a:lnTo>
                    <a:pt x="227" y="22"/>
                  </a:lnTo>
                  <a:lnTo>
                    <a:pt x="277" y="33"/>
                  </a:lnTo>
                  <a:lnTo>
                    <a:pt x="280" y="72"/>
                  </a:lnTo>
                  <a:lnTo>
                    <a:pt x="88" y="790"/>
                  </a:lnTo>
                  <a:lnTo>
                    <a:pt x="62" y="830"/>
                  </a:lnTo>
                  <a:lnTo>
                    <a:pt x="5" y="840"/>
                  </a:lnTo>
                  <a:lnTo>
                    <a:pt x="0" y="862"/>
                  </a:lnTo>
                  <a:lnTo>
                    <a:pt x="204" y="840"/>
                  </a:lnTo>
                  <a:lnTo>
                    <a:pt x="155" y="828"/>
                  </a:lnTo>
                  <a:lnTo>
                    <a:pt x="151" y="790"/>
                  </a:lnTo>
                  <a:lnTo>
                    <a:pt x="343" y="72"/>
                  </a:lnTo>
                  <a:lnTo>
                    <a:pt x="344" y="66"/>
                  </a:lnTo>
                  <a:lnTo>
                    <a:pt x="373" y="33"/>
                  </a:lnTo>
                  <a:lnTo>
                    <a:pt x="434" y="22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69" name="Line 126"/>
            <p:cNvSpPr>
              <a:spLocks noChangeShapeType="1"/>
            </p:cNvSpPr>
            <p:nvPr/>
          </p:nvSpPr>
          <p:spPr bwMode="auto">
            <a:xfrm>
              <a:off x="1048" y="3761"/>
              <a:ext cx="353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70" name="Line 127"/>
            <p:cNvSpPr>
              <a:spLocks noChangeShapeType="1"/>
            </p:cNvSpPr>
            <p:nvPr/>
          </p:nvSpPr>
          <p:spPr bwMode="auto">
            <a:xfrm>
              <a:off x="1685" y="3761"/>
              <a:ext cx="567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71" name="Line 128"/>
            <p:cNvSpPr>
              <a:spLocks noChangeShapeType="1"/>
            </p:cNvSpPr>
            <p:nvPr/>
          </p:nvSpPr>
          <p:spPr bwMode="auto">
            <a:xfrm>
              <a:off x="1401" y="3761"/>
              <a:ext cx="0" cy="32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72" name="Line 129"/>
            <p:cNvSpPr>
              <a:spLocks noChangeShapeType="1"/>
            </p:cNvSpPr>
            <p:nvPr/>
          </p:nvSpPr>
          <p:spPr bwMode="auto">
            <a:xfrm>
              <a:off x="1685" y="3761"/>
              <a:ext cx="0" cy="32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73" name="Freeform 130"/>
            <p:cNvSpPr>
              <a:spLocks/>
            </p:cNvSpPr>
            <p:nvPr/>
          </p:nvSpPr>
          <p:spPr bwMode="auto">
            <a:xfrm>
              <a:off x="1401" y="3761"/>
              <a:ext cx="284" cy="50"/>
            </a:xfrm>
            <a:custGeom>
              <a:avLst/>
              <a:gdLst>
                <a:gd name="T0" fmla="*/ 0 w 1478"/>
                <a:gd name="T1" fmla="*/ 0 h 263"/>
                <a:gd name="T2" fmla="*/ 15 w 1478"/>
                <a:gd name="T3" fmla="*/ 11 h 263"/>
                <a:gd name="T4" fmla="*/ 32 w 1478"/>
                <a:gd name="T5" fmla="*/ 21 h 263"/>
                <a:gd name="T6" fmla="*/ 49 w 1478"/>
                <a:gd name="T7" fmla="*/ 30 h 263"/>
                <a:gd name="T8" fmla="*/ 67 w 1478"/>
                <a:gd name="T9" fmla="*/ 37 h 263"/>
                <a:gd name="T10" fmla="*/ 85 w 1478"/>
                <a:gd name="T11" fmla="*/ 43 h 263"/>
                <a:gd name="T12" fmla="*/ 104 w 1478"/>
                <a:gd name="T13" fmla="*/ 47 h 263"/>
                <a:gd name="T14" fmla="*/ 123 w 1478"/>
                <a:gd name="T15" fmla="*/ 49 h 263"/>
                <a:gd name="T16" fmla="*/ 142 w 1478"/>
                <a:gd name="T17" fmla="*/ 50 h 263"/>
                <a:gd name="T18" fmla="*/ 161 w 1478"/>
                <a:gd name="T19" fmla="*/ 49 h 263"/>
                <a:gd name="T20" fmla="*/ 180 w 1478"/>
                <a:gd name="T21" fmla="*/ 47 h 263"/>
                <a:gd name="T22" fmla="*/ 199 w 1478"/>
                <a:gd name="T23" fmla="*/ 43 h 263"/>
                <a:gd name="T24" fmla="*/ 217 w 1478"/>
                <a:gd name="T25" fmla="*/ 37 h 263"/>
                <a:gd name="T26" fmla="*/ 235 w 1478"/>
                <a:gd name="T27" fmla="*/ 30 h 263"/>
                <a:gd name="T28" fmla="*/ 252 w 1478"/>
                <a:gd name="T29" fmla="*/ 21 h 263"/>
                <a:gd name="T30" fmla="*/ 269 w 1478"/>
                <a:gd name="T31" fmla="*/ 11 h 263"/>
                <a:gd name="T32" fmla="*/ 284 w 1478"/>
                <a:gd name="T33" fmla="*/ 0 h 26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78" h="263">
                  <a:moveTo>
                    <a:pt x="0" y="0"/>
                  </a:moveTo>
                  <a:lnTo>
                    <a:pt x="80" y="60"/>
                  </a:lnTo>
                  <a:lnTo>
                    <a:pt x="164" y="112"/>
                  </a:lnTo>
                  <a:lnTo>
                    <a:pt x="254" y="158"/>
                  </a:lnTo>
                  <a:lnTo>
                    <a:pt x="347" y="195"/>
                  </a:lnTo>
                  <a:lnTo>
                    <a:pt x="442" y="225"/>
                  </a:lnTo>
                  <a:lnTo>
                    <a:pt x="540" y="246"/>
                  </a:lnTo>
                  <a:lnTo>
                    <a:pt x="639" y="259"/>
                  </a:lnTo>
                  <a:lnTo>
                    <a:pt x="739" y="263"/>
                  </a:lnTo>
                  <a:lnTo>
                    <a:pt x="839" y="259"/>
                  </a:lnTo>
                  <a:lnTo>
                    <a:pt x="937" y="246"/>
                  </a:lnTo>
                  <a:lnTo>
                    <a:pt x="1035" y="225"/>
                  </a:lnTo>
                  <a:lnTo>
                    <a:pt x="1131" y="195"/>
                  </a:lnTo>
                  <a:lnTo>
                    <a:pt x="1223" y="158"/>
                  </a:lnTo>
                  <a:lnTo>
                    <a:pt x="1313" y="112"/>
                  </a:lnTo>
                  <a:lnTo>
                    <a:pt x="1398" y="60"/>
                  </a:lnTo>
                  <a:lnTo>
                    <a:pt x="1478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74" name="Freeform 131"/>
            <p:cNvSpPr>
              <a:spLocks/>
            </p:cNvSpPr>
            <p:nvPr/>
          </p:nvSpPr>
          <p:spPr bwMode="auto">
            <a:xfrm>
              <a:off x="1048" y="3761"/>
              <a:ext cx="1204" cy="333"/>
            </a:xfrm>
            <a:custGeom>
              <a:avLst/>
              <a:gdLst>
                <a:gd name="T0" fmla="*/ 0 w 6259"/>
                <a:gd name="T1" fmla="*/ 0 h 1732"/>
                <a:gd name="T2" fmla="*/ 20 w 6259"/>
                <a:gd name="T3" fmla="*/ 43 h 1732"/>
                <a:gd name="T4" fmla="*/ 30 w 6259"/>
                <a:gd name="T5" fmla="*/ 64 h 1732"/>
                <a:gd name="T6" fmla="*/ 41 w 6259"/>
                <a:gd name="T7" fmla="*/ 85 h 1732"/>
                <a:gd name="T8" fmla="*/ 52 w 6259"/>
                <a:gd name="T9" fmla="*/ 105 h 1732"/>
                <a:gd name="T10" fmla="*/ 64 w 6259"/>
                <a:gd name="T11" fmla="*/ 125 h 1732"/>
                <a:gd name="T12" fmla="*/ 77 w 6259"/>
                <a:gd name="T13" fmla="*/ 145 h 1732"/>
                <a:gd name="T14" fmla="*/ 91 w 6259"/>
                <a:gd name="T15" fmla="*/ 164 h 1732"/>
                <a:gd name="T16" fmla="*/ 105 w 6259"/>
                <a:gd name="T17" fmla="*/ 182 h 1732"/>
                <a:gd name="T18" fmla="*/ 121 w 6259"/>
                <a:gd name="T19" fmla="*/ 199 h 1732"/>
                <a:gd name="T20" fmla="*/ 139 w 6259"/>
                <a:gd name="T21" fmla="*/ 216 h 1732"/>
                <a:gd name="T22" fmla="*/ 157 w 6259"/>
                <a:gd name="T23" fmla="*/ 231 h 1732"/>
                <a:gd name="T24" fmla="*/ 176 w 6259"/>
                <a:gd name="T25" fmla="*/ 246 h 1732"/>
                <a:gd name="T26" fmla="*/ 195 w 6259"/>
                <a:gd name="T27" fmla="*/ 259 h 1732"/>
                <a:gd name="T28" fmla="*/ 216 w 6259"/>
                <a:gd name="T29" fmla="*/ 271 h 1732"/>
                <a:gd name="T30" fmla="*/ 237 w 6259"/>
                <a:gd name="T31" fmla="*/ 283 h 1732"/>
                <a:gd name="T32" fmla="*/ 259 w 6259"/>
                <a:gd name="T33" fmla="*/ 293 h 1732"/>
                <a:gd name="T34" fmla="*/ 281 w 6259"/>
                <a:gd name="T35" fmla="*/ 302 h 1732"/>
                <a:gd name="T36" fmla="*/ 303 w 6259"/>
                <a:gd name="T37" fmla="*/ 310 h 1732"/>
                <a:gd name="T38" fmla="*/ 326 w 6259"/>
                <a:gd name="T39" fmla="*/ 317 h 1732"/>
                <a:gd name="T40" fmla="*/ 348 w 6259"/>
                <a:gd name="T41" fmla="*/ 323 h 1732"/>
                <a:gd name="T42" fmla="*/ 371 w 6259"/>
                <a:gd name="T43" fmla="*/ 327 h 1732"/>
                <a:gd name="T44" fmla="*/ 394 w 6259"/>
                <a:gd name="T45" fmla="*/ 330 h 1732"/>
                <a:gd name="T46" fmla="*/ 416 w 6259"/>
                <a:gd name="T47" fmla="*/ 332 h 1732"/>
                <a:gd name="T48" fmla="*/ 440 w 6259"/>
                <a:gd name="T49" fmla="*/ 333 h 1732"/>
                <a:gd name="T50" fmla="*/ 462 w 6259"/>
                <a:gd name="T51" fmla="*/ 333 h 1732"/>
                <a:gd name="T52" fmla="*/ 486 w 6259"/>
                <a:gd name="T53" fmla="*/ 333 h 1732"/>
                <a:gd name="T54" fmla="*/ 509 w 6259"/>
                <a:gd name="T55" fmla="*/ 331 h 1732"/>
                <a:gd name="T56" fmla="*/ 556 w 6259"/>
                <a:gd name="T57" fmla="*/ 329 h 1732"/>
                <a:gd name="T58" fmla="*/ 604 w 6259"/>
                <a:gd name="T59" fmla="*/ 325 h 1732"/>
                <a:gd name="T60" fmla="*/ 628 w 6259"/>
                <a:gd name="T61" fmla="*/ 324 h 1732"/>
                <a:gd name="T62" fmla="*/ 653 w 6259"/>
                <a:gd name="T63" fmla="*/ 323 h 1732"/>
                <a:gd name="T64" fmla="*/ 703 w 6259"/>
                <a:gd name="T65" fmla="*/ 321 h 1732"/>
                <a:gd name="T66" fmla="*/ 754 w 6259"/>
                <a:gd name="T67" fmla="*/ 320 h 1732"/>
                <a:gd name="T68" fmla="*/ 804 w 6259"/>
                <a:gd name="T69" fmla="*/ 318 h 1732"/>
                <a:gd name="T70" fmla="*/ 829 w 6259"/>
                <a:gd name="T71" fmla="*/ 316 h 1732"/>
                <a:gd name="T72" fmla="*/ 854 w 6259"/>
                <a:gd name="T73" fmla="*/ 315 h 1732"/>
                <a:gd name="T74" fmla="*/ 878 w 6259"/>
                <a:gd name="T75" fmla="*/ 312 h 1732"/>
                <a:gd name="T76" fmla="*/ 902 w 6259"/>
                <a:gd name="T77" fmla="*/ 309 h 1732"/>
                <a:gd name="T78" fmla="*/ 925 w 6259"/>
                <a:gd name="T79" fmla="*/ 305 h 1732"/>
                <a:gd name="T80" fmla="*/ 947 w 6259"/>
                <a:gd name="T81" fmla="*/ 300 h 1732"/>
                <a:gd name="T82" fmla="*/ 969 w 6259"/>
                <a:gd name="T83" fmla="*/ 294 h 1732"/>
                <a:gd name="T84" fmla="*/ 990 w 6259"/>
                <a:gd name="T85" fmla="*/ 286 h 1732"/>
                <a:gd name="T86" fmla="*/ 1010 w 6259"/>
                <a:gd name="T87" fmla="*/ 278 h 1732"/>
                <a:gd name="T88" fmla="*/ 1020 w 6259"/>
                <a:gd name="T89" fmla="*/ 273 h 1732"/>
                <a:gd name="T90" fmla="*/ 1030 w 6259"/>
                <a:gd name="T91" fmla="*/ 268 h 1732"/>
                <a:gd name="T92" fmla="*/ 1039 w 6259"/>
                <a:gd name="T93" fmla="*/ 263 h 1732"/>
                <a:gd name="T94" fmla="*/ 1048 w 6259"/>
                <a:gd name="T95" fmla="*/ 257 h 1732"/>
                <a:gd name="T96" fmla="*/ 1056 w 6259"/>
                <a:gd name="T97" fmla="*/ 251 h 1732"/>
                <a:gd name="T98" fmla="*/ 1065 w 6259"/>
                <a:gd name="T99" fmla="*/ 244 h 1732"/>
                <a:gd name="T100" fmla="*/ 1072 w 6259"/>
                <a:gd name="T101" fmla="*/ 237 h 1732"/>
                <a:gd name="T102" fmla="*/ 1080 w 6259"/>
                <a:gd name="T103" fmla="*/ 230 h 1732"/>
                <a:gd name="T104" fmla="*/ 1088 w 6259"/>
                <a:gd name="T105" fmla="*/ 222 h 1732"/>
                <a:gd name="T106" fmla="*/ 1095 w 6259"/>
                <a:gd name="T107" fmla="*/ 213 h 1732"/>
                <a:gd name="T108" fmla="*/ 1109 w 6259"/>
                <a:gd name="T109" fmla="*/ 196 h 1732"/>
                <a:gd name="T110" fmla="*/ 1122 w 6259"/>
                <a:gd name="T111" fmla="*/ 177 h 1732"/>
                <a:gd name="T112" fmla="*/ 1134 w 6259"/>
                <a:gd name="T113" fmla="*/ 158 h 1732"/>
                <a:gd name="T114" fmla="*/ 1145 w 6259"/>
                <a:gd name="T115" fmla="*/ 137 h 1732"/>
                <a:gd name="T116" fmla="*/ 1156 w 6259"/>
                <a:gd name="T117" fmla="*/ 115 h 1732"/>
                <a:gd name="T118" fmla="*/ 1166 w 6259"/>
                <a:gd name="T119" fmla="*/ 93 h 1732"/>
                <a:gd name="T120" fmla="*/ 1176 w 6259"/>
                <a:gd name="T121" fmla="*/ 70 h 1732"/>
                <a:gd name="T122" fmla="*/ 1185 w 6259"/>
                <a:gd name="T123" fmla="*/ 47 h 1732"/>
                <a:gd name="T124" fmla="*/ 1204 w 6259"/>
                <a:gd name="T125" fmla="*/ 0 h 173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259" h="1732">
                  <a:moveTo>
                    <a:pt x="0" y="0"/>
                  </a:moveTo>
                  <a:lnTo>
                    <a:pt x="103" y="223"/>
                  </a:lnTo>
                  <a:lnTo>
                    <a:pt x="156" y="334"/>
                  </a:lnTo>
                  <a:lnTo>
                    <a:pt x="213" y="441"/>
                  </a:lnTo>
                  <a:lnTo>
                    <a:pt x="271" y="548"/>
                  </a:lnTo>
                  <a:lnTo>
                    <a:pt x="333" y="652"/>
                  </a:lnTo>
                  <a:lnTo>
                    <a:pt x="399" y="755"/>
                  </a:lnTo>
                  <a:lnTo>
                    <a:pt x="471" y="852"/>
                  </a:lnTo>
                  <a:lnTo>
                    <a:pt x="548" y="946"/>
                  </a:lnTo>
                  <a:lnTo>
                    <a:pt x="631" y="1036"/>
                  </a:lnTo>
                  <a:lnTo>
                    <a:pt x="720" y="1121"/>
                  </a:lnTo>
                  <a:lnTo>
                    <a:pt x="815" y="1202"/>
                  </a:lnTo>
                  <a:lnTo>
                    <a:pt x="913" y="1277"/>
                  </a:lnTo>
                  <a:lnTo>
                    <a:pt x="1016" y="1347"/>
                  </a:lnTo>
                  <a:lnTo>
                    <a:pt x="1122" y="1412"/>
                  </a:lnTo>
                  <a:lnTo>
                    <a:pt x="1232" y="1472"/>
                  </a:lnTo>
                  <a:lnTo>
                    <a:pt x="1345" y="1525"/>
                  </a:lnTo>
                  <a:lnTo>
                    <a:pt x="1459" y="1573"/>
                  </a:lnTo>
                  <a:lnTo>
                    <a:pt x="1576" y="1614"/>
                  </a:lnTo>
                  <a:lnTo>
                    <a:pt x="1693" y="1649"/>
                  </a:lnTo>
                  <a:lnTo>
                    <a:pt x="1811" y="1678"/>
                  </a:lnTo>
                  <a:lnTo>
                    <a:pt x="1929" y="1700"/>
                  </a:lnTo>
                  <a:lnTo>
                    <a:pt x="2047" y="1715"/>
                  </a:lnTo>
                  <a:lnTo>
                    <a:pt x="2165" y="1725"/>
                  </a:lnTo>
                  <a:lnTo>
                    <a:pt x="2285" y="1731"/>
                  </a:lnTo>
                  <a:lnTo>
                    <a:pt x="2404" y="1732"/>
                  </a:lnTo>
                  <a:lnTo>
                    <a:pt x="2524" y="1730"/>
                  </a:lnTo>
                  <a:lnTo>
                    <a:pt x="2645" y="1724"/>
                  </a:lnTo>
                  <a:lnTo>
                    <a:pt x="2890" y="1709"/>
                  </a:lnTo>
                  <a:lnTo>
                    <a:pt x="3139" y="1692"/>
                  </a:lnTo>
                  <a:lnTo>
                    <a:pt x="3265" y="1684"/>
                  </a:lnTo>
                  <a:lnTo>
                    <a:pt x="3395" y="1679"/>
                  </a:lnTo>
                  <a:lnTo>
                    <a:pt x="3656" y="1671"/>
                  </a:lnTo>
                  <a:lnTo>
                    <a:pt x="3918" y="1664"/>
                  </a:lnTo>
                  <a:lnTo>
                    <a:pt x="4180" y="1654"/>
                  </a:lnTo>
                  <a:lnTo>
                    <a:pt x="4310" y="1646"/>
                  </a:lnTo>
                  <a:lnTo>
                    <a:pt x="4438" y="1636"/>
                  </a:lnTo>
                  <a:lnTo>
                    <a:pt x="4564" y="1622"/>
                  </a:lnTo>
                  <a:lnTo>
                    <a:pt x="4687" y="1605"/>
                  </a:lnTo>
                  <a:lnTo>
                    <a:pt x="4808" y="1584"/>
                  </a:lnTo>
                  <a:lnTo>
                    <a:pt x="4925" y="1558"/>
                  </a:lnTo>
                  <a:lnTo>
                    <a:pt x="5039" y="1527"/>
                  </a:lnTo>
                  <a:lnTo>
                    <a:pt x="5147" y="1489"/>
                  </a:lnTo>
                  <a:lnTo>
                    <a:pt x="5252" y="1446"/>
                  </a:lnTo>
                  <a:lnTo>
                    <a:pt x="5303" y="1421"/>
                  </a:lnTo>
                  <a:lnTo>
                    <a:pt x="5352" y="1395"/>
                  </a:lnTo>
                  <a:lnTo>
                    <a:pt x="5399" y="1366"/>
                  </a:lnTo>
                  <a:lnTo>
                    <a:pt x="5446" y="1336"/>
                  </a:lnTo>
                  <a:lnTo>
                    <a:pt x="5490" y="1304"/>
                  </a:lnTo>
                  <a:lnTo>
                    <a:pt x="5535" y="1269"/>
                  </a:lnTo>
                  <a:lnTo>
                    <a:pt x="5575" y="1233"/>
                  </a:lnTo>
                  <a:lnTo>
                    <a:pt x="5616" y="1194"/>
                  </a:lnTo>
                  <a:lnTo>
                    <a:pt x="5655" y="1153"/>
                  </a:lnTo>
                  <a:lnTo>
                    <a:pt x="5692" y="1110"/>
                  </a:lnTo>
                  <a:lnTo>
                    <a:pt x="5764" y="1019"/>
                  </a:lnTo>
                  <a:lnTo>
                    <a:pt x="5831" y="923"/>
                  </a:lnTo>
                  <a:lnTo>
                    <a:pt x="5893" y="820"/>
                  </a:lnTo>
                  <a:lnTo>
                    <a:pt x="5952" y="713"/>
                  </a:lnTo>
                  <a:lnTo>
                    <a:pt x="6008" y="600"/>
                  </a:lnTo>
                  <a:lnTo>
                    <a:pt x="6061" y="484"/>
                  </a:lnTo>
                  <a:lnTo>
                    <a:pt x="6112" y="366"/>
                  </a:lnTo>
                  <a:lnTo>
                    <a:pt x="6162" y="245"/>
                  </a:lnTo>
                  <a:lnTo>
                    <a:pt x="625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75" name="Line 132"/>
            <p:cNvSpPr>
              <a:spLocks noChangeShapeType="1"/>
            </p:cNvSpPr>
            <p:nvPr/>
          </p:nvSpPr>
          <p:spPr bwMode="auto">
            <a:xfrm>
              <a:off x="3203" y="3738"/>
              <a:ext cx="38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76" name="Line 133"/>
            <p:cNvSpPr>
              <a:spLocks noChangeShapeType="1"/>
            </p:cNvSpPr>
            <p:nvPr/>
          </p:nvSpPr>
          <p:spPr bwMode="auto">
            <a:xfrm>
              <a:off x="3710" y="3862"/>
              <a:ext cx="0" cy="6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77" name="Line 134"/>
            <p:cNvSpPr>
              <a:spLocks noChangeShapeType="1"/>
            </p:cNvSpPr>
            <p:nvPr/>
          </p:nvSpPr>
          <p:spPr bwMode="auto">
            <a:xfrm>
              <a:off x="3710" y="3924"/>
              <a:ext cx="18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78" name="Line 135"/>
            <p:cNvSpPr>
              <a:spLocks noChangeShapeType="1"/>
            </p:cNvSpPr>
            <p:nvPr/>
          </p:nvSpPr>
          <p:spPr bwMode="auto">
            <a:xfrm flipV="1">
              <a:off x="3896" y="3861"/>
              <a:ext cx="71" cy="6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79" name="Line 136"/>
            <p:cNvSpPr>
              <a:spLocks noChangeShapeType="1"/>
            </p:cNvSpPr>
            <p:nvPr/>
          </p:nvSpPr>
          <p:spPr bwMode="auto">
            <a:xfrm>
              <a:off x="3967" y="3861"/>
              <a:ext cx="39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80" name="Line 137"/>
            <p:cNvSpPr>
              <a:spLocks noChangeShapeType="1"/>
            </p:cNvSpPr>
            <p:nvPr/>
          </p:nvSpPr>
          <p:spPr bwMode="auto">
            <a:xfrm>
              <a:off x="3587" y="3738"/>
              <a:ext cx="123" cy="12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81" name="Line 138"/>
            <p:cNvSpPr>
              <a:spLocks noChangeShapeType="1"/>
            </p:cNvSpPr>
            <p:nvPr/>
          </p:nvSpPr>
          <p:spPr bwMode="auto">
            <a:xfrm>
              <a:off x="3912" y="3909"/>
              <a:ext cx="44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82" name="Freeform 139"/>
            <p:cNvSpPr>
              <a:spLocks/>
            </p:cNvSpPr>
            <p:nvPr/>
          </p:nvSpPr>
          <p:spPr bwMode="auto">
            <a:xfrm>
              <a:off x="3203" y="3738"/>
              <a:ext cx="1158" cy="509"/>
            </a:xfrm>
            <a:custGeom>
              <a:avLst/>
              <a:gdLst>
                <a:gd name="T0" fmla="*/ 5 w 6032"/>
                <a:gd name="T1" fmla="*/ 51 h 2643"/>
                <a:gd name="T2" fmla="*/ 12 w 6032"/>
                <a:gd name="T3" fmla="*/ 102 h 2643"/>
                <a:gd name="T4" fmla="*/ 20 w 6032"/>
                <a:gd name="T5" fmla="*/ 153 h 2643"/>
                <a:gd name="T6" fmla="*/ 32 w 6032"/>
                <a:gd name="T7" fmla="*/ 204 h 2643"/>
                <a:gd name="T8" fmla="*/ 49 w 6032"/>
                <a:gd name="T9" fmla="*/ 255 h 2643"/>
                <a:gd name="T10" fmla="*/ 70 w 6032"/>
                <a:gd name="T11" fmla="*/ 304 h 2643"/>
                <a:gd name="T12" fmla="*/ 89 w 6032"/>
                <a:gd name="T13" fmla="*/ 339 h 2643"/>
                <a:gd name="T14" fmla="*/ 103 w 6032"/>
                <a:gd name="T15" fmla="*/ 360 h 2643"/>
                <a:gd name="T16" fmla="*/ 119 w 6032"/>
                <a:gd name="T17" fmla="*/ 381 h 2643"/>
                <a:gd name="T18" fmla="*/ 136 w 6032"/>
                <a:gd name="T19" fmla="*/ 399 h 2643"/>
                <a:gd name="T20" fmla="*/ 155 w 6032"/>
                <a:gd name="T21" fmla="*/ 416 h 2643"/>
                <a:gd name="T22" fmla="*/ 174 w 6032"/>
                <a:gd name="T23" fmla="*/ 430 h 2643"/>
                <a:gd name="T24" fmla="*/ 195 w 6032"/>
                <a:gd name="T25" fmla="*/ 443 h 2643"/>
                <a:gd name="T26" fmla="*/ 218 w 6032"/>
                <a:gd name="T27" fmla="*/ 454 h 2643"/>
                <a:gd name="T28" fmla="*/ 241 w 6032"/>
                <a:gd name="T29" fmla="*/ 463 h 2643"/>
                <a:gd name="T30" fmla="*/ 277 w 6032"/>
                <a:gd name="T31" fmla="*/ 474 h 2643"/>
                <a:gd name="T32" fmla="*/ 329 w 6032"/>
                <a:gd name="T33" fmla="*/ 485 h 2643"/>
                <a:gd name="T34" fmla="*/ 382 w 6032"/>
                <a:gd name="T35" fmla="*/ 492 h 2643"/>
                <a:gd name="T36" fmla="*/ 464 w 6032"/>
                <a:gd name="T37" fmla="*/ 499 h 2643"/>
                <a:gd name="T38" fmla="*/ 571 w 6032"/>
                <a:gd name="T39" fmla="*/ 507 h 2643"/>
                <a:gd name="T40" fmla="*/ 622 w 6032"/>
                <a:gd name="T41" fmla="*/ 509 h 2643"/>
                <a:gd name="T42" fmla="*/ 660 w 6032"/>
                <a:gd name="T43" fmla="*/ 507 h 2643"/>
                <a:gd name="T44" fmla="*/ 685 w 6032"/>
                <a:gd name="T45" fmla="*/ 504 h 2643"/>
                <a:gd name="T46" fmla="*/ 709 w 6032"/>
                <a:gd name="T47" fmla="*/ 499 h 2643"/>
                <a:gd name="T48" fmla="*/ 744 w 6032"/>
                <a:gd name="T49" fmla="*/ 488 h 2643"/>
                <a:gd name="T50" fmla="*/ 791 w 6032"/>
                <a:gd name="T51" fmla="*/ 469 h 2643"/>
                <a:gd name="T52" fmla="*/ 862 w 6032"/>
                <a:gd name="T53" fmla="*/ 435 h 2643"/>
                <a:gd name="T54" fmla="*/ 911 w 6032"/>
                <a:gd name="T55" fmla="*/ 412 h 2643"/>
                <a:gd name="T56" fmla="*/ 987 w 6032"/>
                <a:gd name="T57" fmla="*/ 381 h 2643"/>
                <a:gd name="T58" fmla="*/ 1035 w 6032"/>
                <a:gd name="T59" fmla="*/ 358 h 2643"/>
                <a:gd name="T60" fmla="*/ 1057 w 6032"/>
                <a:gd name="T61" fmla="*/ 345 h 2643"/>
                <a:gd name="T62" fmla="*/ 1077 w 6032"/>
                <a:gd name="T63" fmla="*/ 331 h 2643"/>
                <a:gd name="T64" fmla="*/ 1095 w 6032"/>
                <a:gd name="T65" fmla="*/ 315 h 2643"/>
                <a:gd name="T66" fmla="*/ 1110 w 6032"/>
                <a:gd name="T67" fmla="*/ 297 h 2643"/>
                <a:gd name="T68" fmla="*/ 1122 w 6032"/>
                <a:gd name="T69" fmla="*/ 276 h 2643"/>
                <a:gd name="T70" fmla="*/ 1132 w 6032"/>
                <a:gd name="T71" fmla="*/ 253 h 2643"/>
                <a:gd name="T72" fmla="*/ 1140 w 6032"/>
                <a:gd name="T73" fmla="*/ 229 h 2643"/>
                <a:gd name="T74" fmla="*/ 1146 w 6032"/>
                <a:gd name="T75" fmla="*/ 203 h 2643"/>
                <a:gd name="T76" fmla="*/ 1155 w 6032"/>
                <a:gd name="T77" fmla="*/ 149 h 264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6032" h="2643">
                  <a:moveTo>
                    <a:pt x="0" y="0"/>
                  </a:moveTo>
                  <a:lnTo>
                    <a:pt x="28" y="265"/>
                  </a:lnTo>
                  <a:lnTo>
                    <a:pt x="43" y="398"/>
                  </a:lnTo>
                  <a:lnTo>
                    <a:pt x="60" y="529"/>
                  </a:lnTo>
                  <a:lnTo>
                    <a:pt x="81" y="662"/>
                  </a:lnTo>
                  <a:lnTo>
                    <a:pt x="106" y="794"/>
                  </a:lnTo>
                  <a:lnTo>
                    <a:pt x="134" y="927"/>
                  </a:lnTo>
                  <a:lnTo>
                    <a:pt x="168" y="1059"/>
                  </a:lnTo>
                  <a:lnTo>
                    <a:pt x="208" y="1191"/>
                  </a:lnTo>
                  <a:lnTo>
                    <a:pt x="253" y="1323"/>
                  </a:lnTo>
                  <a:lnTo>
                    <a:pt x="306" y="1452"/>
                  </a:lnTo>
                  <a:lnTo>
                    <a:pt x="364" y="1578"/>
                  </a:lnTo>
                  <a:lnTo>
                    <a:pt x="428" y="1700"/>
                  </a:lnTo>
                  <a:lnTo>
                    <a:pt x="463" y="1759"/>
                  </a:lnTo>
                  <a:lnTo>
                    <a:pt x="500" y="1815"/>
                  </a:lnTo>
                  <a:lnTo>
                    <a:pt x="538" y="1871"/>
                  </a:lnTo>
                  <a:lnTo>
                    <a:pt x="578" y="1924"/>
                  </a:lnTo>
                  <a:lnTo>
                    <a:pt x="620" y="1976"/>
                  </a:lnTo>
                  <a:lnTo>
                    <a:pt x="663" y="2025"/>
                  </a:lnTo>
                  <a:lnTo>
                    <a:pt x="709" y="2072"/>
                  </a:lnTo>
                  <a:lnTo>
                    <a:pt x="756" y="2116"/>
                  </a:lnTo>
                  <a:lnTo>
                    <a:pt x="805" y="2158"/>
                  </a:lnTo>
                  <a:lnTo>
                    <a:pt x="855" y="2198"/>
                  </a:lnTo>
                  <a:lnTo>
                    <a:pt x="907" y="2234"/>
                  </a:lnTo>
                  <a:lnTo>
                    <a:pt x="962" y="2268"/>
                  </a:lnTo>
                  <a:lnTo>
                    <a:pt x="1017" y="2299"/>
                  </a:lnTo>
                  <a:lnTo>
                    <a:pt x="1075" y="2329"/>
                  </a:lnTo>
                  <a:lnTo>
                    <a:pt x="1133" y="2356"/>
                  </a:lnTo>
                  <a:lnTo>
                    <a:pt x="1193" y="2381"/>
                  </a:lnTo>
                  <a:lnTo>
                    <a:pt x="1255" y="2405"/>
                  </a:lnTo>
                  <a:lnTo>
                    <a:pt x="1317" y="2425"/>
                  </a:lnTo>
                  <a:lnTo>
                    <a:pt x="1445" y="2463"/>
                  </a:lnTo>
                  <a:lnTo>
                    <a:pt x="1577" y="2493"/>
                  </a:lnTo>
                  <a:lnTo>
                    <a:pt x="1712" y="2519"/>
                  </a:lnTo>
                  <a:lnTo>
                    <a:pt x="1849" y="2540"/>
                  </a:lnTo>
                  <a:lnTo>
                    <a:pt x="1989" y="2557"/>
                  </a:lnTo>
                  <a:lnTo>
                    <a:pt x="2131" y="2570"/>
                  </a:lnTo>
                  <a:lnTo>
                    <a:pt x="2415" y="2593"/>
                  </a:lnTo>
                  <a:lnTo>
                    <a:pt x="2696" y="2615"/>
                  </a:lnTo>
                  <a:lnTo>
                    <a:pt x="2973" y="2634"/>
                  </a:lnTo>
                  <a:lnTo>
                    <a:pt x="3108" y="2641"/>
                  </a:lnTo>
                  <a:lnTo>
                    <a:pt x="3242" y="2643"/>
                  </a:lnTo>
                  <a:lnTo>
                    <a:pt x="3374" y="2638"/>
                  </a:lnTo>
                  <a:lnTo>
                    <a:pt x="3439" y="2634"/>
                  </a:lnTo>
                  <a:lnTo>
                    <a:pt x="3503" y="2627"/>
                  </a:lnTo>
                  <a:lnTo>
                    <a:pt x="3567" y="2618"/>
                  </a:lnTo>
                  <a:lnTo>
                    <a:pt x="3629" y="2606"/>
                  </a:lnTo>
                  <a:lnTo>
                    <a:pt x="3693" y="2592"/>
                  </a:lnTo>
                  <a:lnTo>
                    <a:pt x="3754" y="2575"/>
                  </a:lnTo>
                  <a:lnTo>
                    <a:pt x="3878" y="2535"/>
                  </a:lnTo>
                  <a:lnTo>
                    <a:pt x="3999" y="2487"/>
                  </a:lnTo>
                  <a:lnTo>
                    <a:pt x="4121" y="2435"/>
                  </a:lnTo>
                  <a:lnTo>
                    <a:pt x="4242" y="2379"/>
                  </a:lnTo>
                  <a:lnTo>
                    <a:pt x="4489" y="2258"/>
                  </a:lnTo>
                  <a:lnTo>
                    <a:pt x="4615" y="2198"/>
                  </a:lnTo>
                  <a:lnTo>
                    <a:pt x="4744" y="2140"/>
                  </a:lnTo>
                  <a:lnTo>
                    <a:pt x="5009" y="2031"/>
                  </a:lnTo>
                  <a:lnTo>
                    <a:pt x="5139" y="1978"/>
                  </a:lnTo>
                  <a:lnTo>
                    <a:pt x="5267" y="1921"/>
                  </a:lnTo>
                  <a:lnTo>
                    <a:pt x="5390" y="1861"/>
                  </a:lnTo>
                  <a:lnTo>
                    <a:pt x="5448" y="1828"/>
                  </a:lnTo>
                  <a:lnTo>
                    <a:pt x="5505" y="1794"/>
                  </a:lnTo>
                  <a:lnTo>
                    <a:pt x="5558" y="1758"/>
                  </a:lnTo>
                  <a:lnTo>
                    <a:pt x="5609" y="1720"/>
                  </a:lnTo>
                  <a:lnTo>
                    <a:pt x="5657" y="1679"/>
                  </a:lnTo>
                  <a:lnTo>
                    <a:pt x="5702" y="1636"/>
                  </a:lnTo>
                  <a:lnTo>
                    <a:pt x="5743" y="1590"/>
                  </a:lnTo>
                  <a:lnTo>
                    <a:pt x="5780" y="1541"/>
                  </a:lnTo>
                  <a:lnTo>
                    <a:pt x="5814" y="1489"/>
                  </a:lnTo>
                  <a:lnTo>
                    <a:pt x="5844" y="1433"/>
                  </a:lnTo>
                  <a:lnTo>
                    <a:pt x="5871" y="1376"/>
                  </a:lnTo>
                  <a:lnTo>
                    <a:pt x="5895" y="1316"/>
                  </a:lnTo>
                  <a:lnTo>
                    <a:pt x="5917" y="1254"/>
                  </a:lnTo>
                  <a:lnTo>
                    <a:pt x="5936" y="1189"/>
                  </a:lnTo>
                  <a:lnTo>
                    <a:pt x="5953" y="1123"/>
                  </a:lnTo>
                  <a:lnTo>
                    <a:pt x="5968" y="1056"/>
                  </a:lnTo>
                  <a:lnTo>
                    <a:pt x="5993" y="918"/>
                  </a:lnTo>
                  <a:lnTo>
                    <a:pt x="6014" y="776"/>
                  </a:lnTo>
                  <a:lnTo>
                    <a:pt x="6032" y="63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83" name="Line 140"/>
            <p:cNvSpPr>
              <a:spLocks noChangeShapeType="1"/>
            </p:cNvSpPr>
            <p:nvPr/>
          </p:nvSpPr>
          <p:spPr bwMode="auto">
            <a:xfrm flipV="1">
              <a:off x="3212" y="3738"/>
              <a:ext cx="87" cy="8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84" name="Line 141"/>
            <p:cNvSpPr>
              <a:spLocks noChangeShapeType="1"/>
            </p:cNvSpPr>
            <p:nvPr/>
          </p:nvSpPr>
          <p:spPr bwMode="auto">
            <a:xfrm flipV="1">
              <a:off x="3224" y="3738"/>
              <a:ext cx="163" cy="1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85" name="Line 142"/>
            <p:cNvSpPr>
              <a:spLocks noChangeShapeType="1"/>
            </p:cNvSpPr>
            <p:nvPr/>
          </p:nvSpPr>
          <p:spPr bwMode="auto">
            <a:xfrm flipV="1">
              <a:off x="3243" y="3738"/>
              <a:ext cx="231" cy="2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86" name="Line 143"/>
            <p:cNvSpPr>
              <a:spLocks noChangeShapeType="1"/>
            </p:cNvSpPr>
            <p:nvPr/>
          </p:nvSpPr>
          <p:spPr bwMode="auto">
            <a:xfrm flipV="1">
              <a:off x="3268" y="3738"/>
              <a:ext cx="294" cy="29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87" name="Line 144"/>
            <p:cNvSpPr>
              <a:spLocks noChangeShapeType="1"/>
            </p:cNvSpPr>
            <p:nvPr/>
          </p:nvSpPr>
          <p:spPr bwMode="auto">
            <a:xfrm flipV="1">
              <a:off x="3299" y="3771"/>
              <a:ext cx="319" cy="3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88" name="Line 145"/>
            <p:cNvSpPr>
              <a:spLocks noChangeShapeType="1"/>
            </p:cNvSpPr>
            <p:nvPr/>
          </p:nvSpPr>
          <p:spPr bwMode="auto">
            <a:xfrm flipV="1">
              <a:off x="3338" y="3814"/>
              <a:ext cx="323" cy="3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89" name="Line 146"/>
            <p:cNvSpPr>
              <a:spLocks noChangeShapeType="1"/>
            </p:cNvSpPr>
            <p:nvPr/>
          </p:nvSpPr>
          <p:spPr bwMode="auto">
            <a:xfrm flipV="1">
              <a:off x="3388" y="3858"/>
              <a:ext cx="318" cy="3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90" name="Line 147"/>
            <p:cNvSpPr>
              <a:spLocks noChangeShapeType="1"/>
            </p:cNvSpPr>
            <p:nvPr/>
          </p:nvSpPr>
          <p:spPr bwMode="auto">
            <a:xfrm flipV="1">
              <a:off x="3449" y="3940"/>
              <a:ext cx="261" cy="26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91" name="Line 148"/>
            <p:cNvSpPr>
              <a:spLocks noChangeShapeType="1"/>
            </p:cNvSpPr>
            <p:nvPr/>
          </p:nvSpPr>
          <p:spPr bwMode="auto">
            <a:xfrm flipV="1">
              <a:off x="3710" y="3924"/>
              <a:ext cx="16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92" name="Line 149"/>
            <p:cNvSpPr>
              <a:spLocks noChangeShapeType="1"/>
            </p:cNvSpPr>
            <p:nvPr/>
          </p:nvSpPr>
          <p:spPr bwMode="auto">
            <a:xfrm flipV="1">
              <a:off x="3517" y="4028"/>
              <a:ext cx="193" cy="19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93" name="Line 150"/>
            <p:cNvSpPr>
              <a:spLocks noChangeShapeType="1"/>
            </p:cNvSpPr>
            <p:nvPr/>
          </p:nvSpPr>
          <p:spPr bwMode="auto">
            <a:xfrm flipV="1">
              <a:off x="3710" y="3924"/>
              <a:ext cx="103" cy="10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94" name="Line 151"/>
            <p:cNvSpPr>
              <a:spLocks noChangeShapeType="1"/>
            </p:cNvSpPr>
            <p:nvPr/>
          </p:nvSpPr>
          <p:spPr bwMode="auto">
            <a:xfrm flipV="1">
              <a:off x="3594" y="4115"/>
              <a:ext cx="116" cy="1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95" name="Line 152"/>
            <p:cNvSpPr>
              <a:spLocks noChangeShapeType="1"/>
            </p:cNvSpPr>
            <p:nvPr/>
          </p:nvSpPr>
          <p:spPr bwMode="auto">
            <a:xfrm flipV="1">
              <a:off x="3916" y="3880"/>
              <a:ext cx="31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96" name="Line 153"/>
            <p:cNvSpPr>
              <a:spLocks noChangeShapeType="1"/>
            </p:cNvSpPr>
            <p:nvPr/>
          </p:nvSpPr>
          <p:spPr bwMode="auto">
            <a:xfrm flipV="1">
              <a:off x="3710" y="3929"/>
              <a:ext cx="186" cy="1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97" name="Line 154"/>
            <p:cNvSpPr>
              <a:spLocks noChangeShapeType="1"/>
            </p:cNvSpPr>
            <p:nvPr/>
          </p:nvSpPr>
          <p:spPr bwMode="auto">
            <a:xfrm flipV="1">
              <a:off x="3896" y="3909"/>
              <a:ext cx="20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98" name="Line 155"/>
            <p:cNvSpPr>
              <a:spLocks noChangeShapeType="1"/>
            </p:cNvSpPr>
            <p:nvPr/>
          </p:nvSpPr>
          <p:spPr bwMode="auto">
            <a:xfrm flipV="1">
              <a:off x="3675" y="4203"/>
              <a:ext cx="35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499" name="Line 156"/>
            <p:cNvSpPr>
              <a:spLocks noChangeShapeType="1"/>
            </p:cNvSpPr>
            <p:nvPr/>
          </p:nvSpPr>
          <p:spPr bwMode="auto">
            <a:xfrm flipV="1">
              <a:off x="4003" y="3861"/>
              <a:ext cx="50" cy="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500" name="Line 157"/>
            <p:cNvSpPr>
              <a:spLocks noChangeShapeType="1"/>
            </p:cNvSpPr>
            <p:nvPr/>
          </p:nvSpPr>
          <p:spPr bwMode="auto">
            <a:xfrm flipV="1">
              <a:off x="3710" y="4017"/>
              <a:ext cx="186" cy="1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501" name="Line 158"/>
            <p:cNvSpPr>
              <a:spLocks noChangeShapeType="1"/>
            </p:cNvSpPr>
            <p:nvPr/>
          </p:nvSpPr>
          <p:spPr bwMode="auto">
            <a:xfrm flipV="1">
              <a:off x="3896" y="3909"/>
              <a:ext cx="107" cy="10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502" name="Line 159"/>
            <p:cNvSpPr>
              <a:spLocks noChangeShapeType="1"/>
            </p:cNvSpPr>
            <p:nvPr/>
          </p:nvSpPr>
          <p:spPr bwMode="auto">
            <a:xfrm flipV="1">
              <a:off x="3761" y="4104"/>
              <a:ext cx="135" cy="13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503" name="Line 160"/>
            <p:cNvSpPr>
              <a:spLocks noChangeShapeType="1"/>
            </p:cNvSpPr>
            <p:nvPr/>
          </p:nvSpPr>
          <p:spPr bwMode="auto">
            <a:xfrm flipV="1">
              <a:off x="4091" y="3861"/>
              <a:ext cx="50" cy="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504" name="Line 161"/>
            <p:cNvSpPr>
              <a:spLocks noChangeShapeType="1"/>
            </p:cNvSpPr>
            <p:nvPr/>
          </p:nvSpPr>
          <p:spPr bwMode="auto">
            <a:xfrm flipV="1">
              <a:off x="3896" y="3909"/>
              <a:ext cx="195" cy="19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505" name="Line 162"/>
            <p:cNvSpPr>
              <a:spLocks noChangeShapeType="1"/>
            </p:cNvSpPr>
            <p:nvPr/>
          </p:nvSpPr>
          <p:spPr bwMode="auto">
            <a:xfrm flipV="1">
              <a:off x="3842" y="4192"/>
              <a:ext cx="54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506" name="Line 163"/>
            <p:cNvSpPr>
              <a:spLocks noChangeShapeType="1"/>
            </p:cNvSpPr>
            <p:nvPr/>
          </p:nvSpPr>
          <p:spPr bwMode="auto">
            <a:xfrm flipV="1">
              <a:off x="4178" y="3861"/>
              <a:ext cx="50" cy="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507" name="Line 164"/>
            <p:cNvSpPr>
              <a:spLocks noChangeShapeType="1"/>
            </p:cNvSpPr>
            <p:nvPr/>
          </p:nvSpPr>
          <p:spPr bwMode="auto">
            <a:xfrm flipV="1">
              <a:off x="3896" y="3909"/>
              <a:ext cx="282" cy="28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508" name="Line 165"/>
            <p:cNvSpPr>
              <a:spLocks noChangeShapeType="1"/>
            </p:cNvSpPr>
            <p:nvPr/>
          </p:nvSpPr>
          <p:spPr bwMode="auto">
            <a:xfrm flipV="1">
              <a:off x="3949" y="3909"/>
              <a:ext cx="317" cy="3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509" name="Line 166"/>
            <p:cNvSpPr>
              <a:spLocks noChangeShapeType="1"/>
            </p:cNvSpPr>
            <p:nvPr/>
          </p:nvSpPr>
          <p:spPr bwMode="auto">
            <a:xfrm flipV="1">
              <a:off x="4266" y="3861"/>
              <a:ext cx="49" cy="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510" name="Line 167"/>
            <p:cNvSpPr>
              <a:spLocks noChangeShapeType="1"/>
            </p:cNvSpPr>
            <p:nvPr/>
          </p:nvSpPr>
          <p:spPr bwMode="auto">
            <a:xfrm flipV="1">
              <a:off x="4111" y="3909"/>
              <a:ext cx="242" cy="2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511" name="Line 168"/>
            <p:cNvSpPr>
              <a:spLocks noChangeShapeType="1"/>
            </p:cNvSpPr>
            <p:nvPr/>
          </p:nvSpPr>
          <p:spPr bwMode="auto">
            <a:xfrm flipV="1">
              <a:off x="4353" y="3907"/>
              <a:ext cx="3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512" name="Line 169"/>
            <p:cNvSpPr>
              <a:spLocks noChangeShapeType="1"/>
            </p:cNvSpPr>
            <p:nvPr/>
          </p:nvSpPr>
          <p:spPr bwMode="auto">
            <a:xfrm flipV="1">
              <a:off x="4280" y="4041"/>
              <a:ext cx="29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513" name="Line 170"/>
            <p:cNvSpPr>
              <a:spLocks noChangeShapeType="1"/>
            </p:cNvSpPr>
            <p:nvPr/>
          </p:nvSpPr>
          <p:spPr bwMode="auto">
            <a:xfrm>
              <a:off x="1475" y="3444"/>
              <a:ext cx="3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514" name="Freeform 171"/>
            <p:cNvSpPr>
              <a:spLocks/>
            </p:cNvSpPr>
            <p:nvPr/>
          </p:nvSpPr>
          <p:spPr bwMode="auto">
            <a:xfrm>
              <a:off x="1570" y="3391"/>
              <a:ext cx="45" cy="4"/>
            </a:xfrm>
            <a:custGeom>
              <a:avLst/>
              <a:gdLst>
                <a:gd name="T0" fmla="*/ 45 w 225"/>
                <a:gd name="T1" fmla="*/ 0 h 22"/>
                <a:gd name="T2" fmla="*/ 42 w 225"/>
                <a:gd name="T3" fmla="*/ 0 h 22"/>
                <a:gd name="T4" fmla="*/ 0 w 225"/>
                <a:gd name="T5" fmla="*/ 4 h 22"/>
                <a:gd name="T6" fmla="*/ 44 w 225"/>
                <a:gd name="T7" fmla="*/ 4 h 22"/>
                <a:gd name="T8" fmla="*/ 45 w 22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22">
                  <a:moveTo>
                    <a:pt x="225" y="0"/>
                  </a:moveTo>
                  <a:lnTo>
                    <a:pt x="210" y="0"/>
                  </a:lnTo>
                  <a:lnTo>
                    <a:pt x="0" y="22"/>
                  </a:lnTo>
                  <a:lnTo>
                    <a:pt x="219" y="22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515" name="Freeform 172"/>
            <p:cNvSpPr>
              <a:spLocks/>
            </p:cNvSpPr>
            <p:nvPr/>
          </p:nvSpPr>
          <p:spPr bwMode="auto">
            <a:xfrm>
              <a:off x="1570" y="3228"/>
              <a:ext cx="88" cy="167"/>
            </a:xfrm>
            <a:custGeom>
              <a:avLst/>
              <a:gdLst>
                <a:gd name="T0" fmla="*/ 88 w 452"/>
                <a:gd name="T1" fmla="*/ 0 h 867"/>
                <a:gd name="T2" fmla="*/ 45 w 452"/>
                <a:gd name="T3" fmla="*/ 0 h 867"/>
                <a:gd name="T4" fmla="*/ 44 w 452"/>
                <a:gd name="T5" fmla="*/ 4 h 867"/>
                <a:gd name="T6" fmla="*/ 46 w 452"/>
                <a:gd name="T7" fmla="*/ 4 h 867"/>
                <a:gd name="T8" fmla="*/ 55 w 452"/>
                <a:gd name="T9" fmla="*/ 8 h 867"/>
                <a:gd name="T10" fmla="*/ 56 w 452"/>
                <a:gd name="T11" fmla="*/ 16 h 867"/>
                <a:gd name="T12" fmla="*/ 19 w 452"/>
                <a:gd name="T13" fmla="*/ 152 h 867"/>
                <a:gd name="T14" fmla="*/ 18 w 452"/>
                <a:gd name="T15" fmla="*/ 155 h 867"/>
                <a:gd name="T16" fmla="*/ 13 w 452"/>
                <a:gd name="T17" fmla="*/ 161 h 867"/>
                <a:gd name="T18" fmla="*/ 1 w 452"/>
                <a:gd name="T19" fmla="*/ 163 h 867"/>
                <a:gd name="T20" fmla="*/ 0 w 452"/>
                <a:gd name="T21" fmla="*/ 167 h 867"/>
                <a:gd name="T22" fmla="*/ 41 w 452"/>
                <a:gd name="T23" fmla="*/ 163 h 867"/>
                <a:gd name="T24" fmla="*/ 32 w 452"/>
                <a:gd name="T25" fmla="*/ 160 h 867"/>
                <a:gd name="T26" fmla="*/ 31 w 452"/>
                <a:gd name="T27" fmla="*/ 152 h 867"/>
                <a:gd name="T28" fmla="*/ 69 w 452"/>
                <a:gd name="T29" fmla="*/ 16 h 867"/>
                <a:gd name="T30" fmla="*/ 69 w 452"/>
                <a:gd name="T31" fmla="*/ 14 h 867"/>
                <a:gd name="T32" fmla="*/ 75 w 452"/>
                <a:gd name="T33" fmla="*/ 7 h 867"/>
                <a:gd name="T34" fmla="*/ 87 w 452"/>
                <a:gd name="T35" fmla="*/ 4 h 867"/>
                <a:gd name="T36" fmla="*/ 88 w 452"/>
                <a:gd name="T37" fmla="*/ 0 h 86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2" h="867">
                  <a:moveTo>
                    <a:pt x="452" y="0"/>
                  </a:moveTo>
                  <a:lnTo>
                    <a:pt x="233" y="0"/>
                  </a:lnTo>
                  <a:lnTo>
                    <a:pt x="227" y="23"/>
                  </a:lnTo>
                  <a:lnTo>
                    <a:pt x="238" y="23"/>
                  </a:lnTo>
                  <a:lnTo>
                    <a:pt x="284" y="40"/>
                  </a:lnTo>
                  <a:lnTo>
                    <a:pt x="289" y="81"/>
                  </a:lnTo>
                  <a:lnTo>
                    <a:pt x="99" y="791"/>
                  </a:lnTo>
                  <a:lnTo>
                    <a:pt x="95" y="804"/>
                  </a:lnTo>
                  <a:lnTo>
                    <a:pt x="66" y="837"/>
                  </a:lnTo>
                  <a:lnTo>
                    <a:pt x="7" y="845"/>
                  </a:lnTo>
                  <a:lnTo>
                    <a:pt x="0" y="867"/>
                  </a:lnTo>
                  <a:lnTo>
                    <a:pt x="210" y="845"/>
                  </a:lnTo>
                  <a:lnTo>
                    <a:pt x="166" y="831"/>
                  </a:lnTo>
                  <a:lnTo>
                    <a:pt x="161" y="791"/>
                  </a:lnTo>
                  <a:lnTo>
                    <a:pt x="352" y="81"/>
                  </a:lnTo>
                  <a:lnTo>
                    <a:pt x="354" y="71"/>
                  </a:lnTo>
                  <a:lnTo>
                    <a:pt x="386" y="34"/>
                  </a:lnTo>
                  <a:lnTo>
                    <a:pt x="445" y="23"/>
                  </a:lnTo>
                  <a:lnTo>
                    <a:pt x="452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516" name="Line 173"/>
            <p:cNvSpPr>
              <a:spLocks noChangeShapeType="1"/>
            </p:cNvSpPr>
            <p:nvPr/>
          </p:nvSpPr>
          <p:spPr bwMode="auto">
            <a:xfrm>
              <a:off x="3727" y="3441"/>
              <a:ext cx="3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517" name="Freeform 174"/>
            <p:cNvSpPr>
              <a:spLocks/>
            </p:cNvSpPr>
            <p:nvPr/>
          </p:nvSpPr>
          <p:spPr bwMode="auto">
            <a:xfrm>
              <a:off x="3855" y="3393"/>
              <a:ext cx="42" cy="4"/>
            </a:xfrm>
            <a:custGeom>
              <a:avLst/>
              <a:gdLst>
                <a:gd name="T0" fmla="*/ 42 w 216"/>
                <a:gd name="T1" fmla="*/ 0 h 21"/>
                <a:gd name="T2" fmla="*/ 40 w 216"/>
                <a:gd name="T3" fmla="*/ 0 h 21"/>
                <a:gd name="T4" fmla="*/ 0 w 216"/>
                <a:gd name="T5" fmla="*/ 4 h 21"/>
                <a:gd name="T6" fmla="*/ 41 w 216"/>
                <a:gd name="T7" fmla="*/ 4 h 21"/>
                <a:gd name="T8" fmla="*/ 42 w 216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21">
                  <a:moveTo>
                    <a:pt x="216" y="0"/>
                  </a:moveTo>
                  <a:lnTo>
                    <a:pt x="204" y="0"/>
                  </a:lnTo>
                  <a:lnTo>
                    <a:pt x="0" y="21"/>
                  </a:lnTo>
                  <a:lnTo>
                    <a:pt x="210" y="21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518" name="Freeform 175"/>
            <p:cNvSpPr>
              <a:spLocks/>
            </p:cNvSpPr>
            <p:nvPr/>
          </p:nvSpPr>
          <p:spPr bwMode="auto">
            <a:xfrm>
              <a:off x="3807" y="3231"/>
              <a:ext cx="85" cy="166"/>
            </a:xfrm>
            <a:custGeom>
              <a:avLst/>
              <a:gdLst>
                <a:gd name="T0" fmla="*/ 85 w 439"/>
                <a:gd name="T1" fmla="*/ 0 h 861"/>
                <a:gd name="T2" fmla="*/ 45 w 439"/>
                <a:gd name="T3" fmla="*/ 0 h 861"/>
                <a:gd name="T4" fmla="*/ 43 w 439"/>
                <a:gd name="T5" fmla="*/ 4 h 861"/>
                <a:gd name="T6" fmla="*/ 46 w 439"/>
                <a:gd name="T7" fmla="*/ 4 h 861"/>
                <a:gd name="T8" fmla="*/ 55 w 439"/>
                <a:gd name="T9" fmla="*/ 7 h 861"/>
                <a:gd name="T10" fmla="*/ 56 w 439"/>
                <a:gd name="T11" fmla="*/ 15 h 861"/>
                <a:gd name="T12" fmla="*/ 19 w 439"/>
                <a:gd name="T13" fmla="*/ 152 h 861"/>
                <a:gd name="T14" fmla="*/ 18 w 439"/>
                <a:gd name="T15" fmla="*/ 154 h 861"/>
                <a:gd name="T16" fmla="*/ 12 w 439"/>
                <a:gd name="T17" fmla="*/ 160 h 861"/>
                <a:gd name="T18" fmla="*/ 1 w 439"/>
                <a:gd name="T19" fmla="*/ 162 h 861"/>
                <a:gd name="T20" fmla="*/ 0 w 439"/>
                <a:gd name="T21" fmla="*/ 166 h 861"/>
                <a:gd name="T22" fmla="*/ 40 w 439"/>
                <a:gd name="T23" fmla="*/ 166 h 861"/>
                <a:gd name="T24" fmla="*/ 41 w 439"/>
                <a:gd name="T25" fmla="*/ 162 h 861"/>
                <a:gd name="T26" fmla="*/ 32 w 439"/>
                <a:gd name="T27" fmla="*/ 159 h 861"/>
                <a:gd name="T28" fmla="*/ 31 w 439"/>
                <a:gd name="T29" fmla="*/ 152 h 861"/>
                <a:gd name="T30" fmla="*/ 68 w 439"/>
                <a:gd name="T31" fmla="*/ 14 h 861"/>
                <a:gd name="T32" fmla="*/ 73 w 439"/>
                <a:gd name="T33" fmla="*/ 7 h 861"/>
                <a:gd name="T34" fmla="*/ 84 w 439"/>
                <a:gd name="T35" fmla="*/ 4 h 861"/>
                <a:gd name="T36" fmla="*/ 85 w 439"/>
                <a:gd name="T37" fmla="*/ 0 h 8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39" h="861">
                  <a:moveTo>
                    <a:pt x="439" y="0"/>
                  </a:moveTo>
                  <a:lnTo>
                    <a:pt x="230" y="0"/>
                  </a:lnTo>
                  <a:lnTo>
                    <a:pt x="224" y="21"/>
                  </a:lnTo>
                  <a:lnTo>
                    <a:pt x="236" y="22"/>
                  </a:lnTo>
                  <a:lnTo>
                    <a:pt x="283" y="37"/>
                  </a:lnTo>
                  <a:lnTo>
                    <a:pt x="288" y="76"/>
                  </a:lnTo>
                  <a:lnTo>
                    <a:pt x="96" y="790"/>
                  </a:lnTo>
                  <a:lnTo>
                    <a:pt x="95" y="798"/>
                  </a:lnTo>
                  <a:lnTo>
                    <a:pt x="64" y="831"/>
                  </a:lnTo>
                  <a:lnTo>
                    <a:pt x="5" y="840"/>
                  </a:lnTo>
                  <a:lnTo>
                    <a:pt x="0" y="861"/>
                  </a:lnTo>
                  <a:lnTo>
                    <a:pt x="208" y="861"/>
                  </a:lnTo>
                  <a:lnTo>
                    <a:pt x="214" y="840"/>
                  </a:lnTo>
                  <a:lnTo>
                    <a:pt x="165" y="827"/>
                  </a:lnTo>
                  <a:lnTo>
                    <a:pt x="159" y="790"/>
                  </a:lnTo>
                  <a:lnTo>
                    <a:pt x="352" y="71"/>
                  </a:lnTo>
                  <a:lnTo>
                    <a:pt x="376" y="35"/>
                  </a:lnTo>
                  <a:lnTo>
                    <a:pt x="433" y="21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519" name="Freeform 176"/>
            <p:cNvSpPr>
              <a:spLocks/>
            </p:cNvSpPr>
            <p:nvPr/>
          </p:nvSpPr>
          <p:spPr bwMode="auto">
            <a:xfrm>
              <a:off x="3900" y="3231"/>
              <a:ext cx="40" cy="4"/>
            </a:xfrm>
            <a:custGeom>
              <a:avLst/>
              <a:gdLst>
                <a:gd name="T0" fmla="*/ 40 w 215"/>
                <a:gd name="T1" fmla="*/ 0 h 21"/>
                <a:gd name="T2" fmla="*/ 1 w 215"/>
                <a:gd name="T3" fmla="*/ 0 h 21"/>
                <a:gd name="T4" fmla="*/ 0 w 215"/>
                <a:gd name="T5" fmla="*/ 4 h 21"/>
                <a:gd name="T6" fmla="*/ 0 w 215"/>
                <a:gd name="T7" fmla="*/ 4 h 21"/>
                <a:gd name="T8" fmla="*/ 40 w 215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5" h="21">
                  <a:moveTo>
                    <a:pt x="215" y="0"/>
                  </a:moveTo>
                  <a:lnTo>
                    <a:pt x="7" y="0"/>
                  </a:lnTo>
                  <a:lnTo>
                    <a:pt x="0" y="21"/>
                  </a:lnTo>
                  <a:lnTo>
                    <a:pt x="2" y="21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520" name="Freeform 177"/>
            <p:cNvSpPr>
              <a:spLocks/>
            </p:cNvSpPr>
            <p:nvPr/>
          </p:nvSpPr>
          <p:spPr bwMode="auto">
            <a:xfrm>
              <a:off x="3855" y="3231"/>
              <a:ext cx="85" cy="166"/>
            </a:xfrm>
            <a:custGeom>
              <a:avLst/>
              <a:gdLst>
                <a:gd name="T0" fmla="*/ 85 w 440"/>
                <a:gd name="T1" fmla="*/ 0 h 861"/>
                <a:gd name="T2" fmla="*/ 44 w 440"/>
                <a:gd name="T3" fmla="*/ 4 h 861"/>
                <a:gd name="T4" fmla="*/ 54 w 440"/>
                <a:gd name="T5" fmla="*/ 6 h 861"/>
                <a:gd name="T6" fmla="*/ 54 w 440"/>
                <a:gd name="T7" fmla="*/ 14 h 861"/>
                <a:gd name="T8" fmla="*/ 17 w 440"/>
                <a:gd name="T9" fmla="*/ 152 h 861"/>
                <a:gd name="T10" fmla="*/ 12 w 440"/>
                <a:gd name="T11" fmla="*/ 160 h 861"/>
                <a:gd name="T12" fmla="*/ 1 w 440"/>
                <a:gd name="T13" fmla="*/ 162 h 861"/>
                <a:gd name="T14" fmla="*/ 0 w 440"/>
                <a:gd name="T15" fmla="*/ 166 h 861"/>
                <a:gd name="T16" fmla="*/ 39 w 440"/>
                <a:gd name="T17" fmla="*/ 162 h 861"/>
                <a:gd name="T18" fmla="*/ 30 w 440"/>
                <a:gd name="T19" fmla="*/ 159 h 861"/>
                <a:gd name="T20" fmla="*/ 29 w 440"/>
                <a:gd name="T21" fmla="*/ 152 h 861"/>
                <a:gd name="T22" fmla="*/ 66 w 440"/>
                <a:gd name="T23" fmla="*/ 14 h 861"/>
                <a:gd name="T24" fmla="*/ 67 w 440"/>
                <a:gd name="T25" fmla="*/ 13 h 861"/>
                <a:gd name="T26" fmla="*/ 72 w 440"/>
                <a:gd name="T27" fmla="*/ 6 h 861"/>
                <a:gd name="T28" fmla="*/ 84 w 440"/>
                <a:gd name="T29" fmla="*/ 4 h 861"/>
                <a:gd name="T30" fmla="*/ 85 w 440"/>
                <a:gd name="T31" fmla="*/ 0 h 8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40" h="861">
                  <a:moveTo>
                    <a:pt x="440" y="0"/>
                  </a:moveTo>
                  <a:lnTo>
                    <a:pt x="227" y="21"/>
                  </a:lnTo>
                  <a:lnTo>
                    <a:pt x="278" y="31"/>
                  </a:lnTo>
                  <a:lnTo>
                    <a:pt x="280" y="71"/>
                  </a:lnTo>
                  <a:lnTo>
                    <a:pt x="89" y="790"/>
                  </a:lnTo>
                  <a:lnTo>
                    <a:pt x="62" y="828"/>
                  </a:lnTo>
                  <a:lnTo>
                    <a:pt x="7" y="840"/>
                  </a:lnTo>
                  <a:lnTo>
                    <a:pt x="0" y="861"/>
                  </a:lnTo>
                  <a:lnTo>
                    <a:pt x="204" y="840"/>
                  </a:lnTo>
                  <a:lnTo>
                    <a:pt x="156" y="827"/>
                  </a:lnTo>
                  <a:lnTo>
                    <a:pt x="151" y="790"/>
                  </a:lnTo>
                  <a:lnTo>
                    <a:pt x="344" y="71"/>
                  </a:lnTo>
                  <a:lnTo>
                    <a:pt x="345" y="66"/>
                  </a:lnTo>
                  <a:lnTo>
                    <a:pt x="373" y="33"/>
                  </a:lnTo>
                  <a:lnTo>
                    <a:pt x="435" y="21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521" name="Freeform 178"/>
            <p:cNvSpPr>
              <a:spLocks/>
            </p:cNvSpPr>
            <p:nvPr/>
          </p:nvSpPr>
          <p:spPr bwMode="auto">
            <a:xfrm>
              <a:off x="1499" y="3477"/>
              <a:ext cx="55" cy="109"/>
            </a:xfrm>
            <a:custGeom>
              <a:avLst/>
              <a:gdLst>
                <a:gd name="T0" fmla="*/ 51 w 281"/>
                <a:gd name="T1" fmla="*/ 0 h 563"/>
                <a:gd name="T2" fmla="*/ 0 w 281"/>
                <a:gd name="T3" fmla="*/ 109 h 563"/>
                <a:gd name="T4" fmla="*/ 55 w 281"/>
                <a:gd name="T5" fmla="*/ 109 h 5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1" h="563">
                  <a:moveTo>
                    <a:pt x="263" y="0"/>
                  </a:moveTo>
                  <a:lnTo>
                    <a:pt x="0" y="563"/>
                  </a:lnTo>
                  <a:lnTo>
                    <a:pt x="281" y="56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522" name="Line 179"/>
            <p:cNvSpPr>
              <a:spLocks noChangeShapeType="1"/>
            </p:cNvSpPr>
            <p:nvPr/>
          </p:nvSpPr>
          <p:spPr bwMode="auto">
            <a:xfrm flipH="1">
              <a:off x="1528" y="3555"/>
              <a:ext cx="18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523" name="Line 180"/>
            <p:cNvSpPr>
              <a:spLocks noChangeShapeType="1"/>
            </p:cNvSpPr>
            <p:nvPr/>
          </p:nvSpPr>
          <p:spPr bwMode="auto">
            <a:xfrm flipV="1">
              <a:off x="1582" y="3593"/>
              <a:ext cx="2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524" name="Line 181"/>
            <p:cNvSpPr>
              <a:spLocks noChangeShapeType="1"/>
            </p:cNvSpPr>
            <p:nvPr/>
          </p:nvSpPr>
          <p:spPr bwMode="auto">
            <a:xfrm flipV="1">
              <a:off x="1596" y="3539"/>
              <a:ext cx="2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525" name="Freeform 182"/>
            <p:cNvSpPr>
              <a:spLocks/>
            </p:cNvSpPr>
            <p:nvPr/>
          </p:nvSpPr>
          <p:spPr bwMode="auto">
            <a:xfrm>
              <a:off x="1632" y="3477"/>
              <a:ext cx="36" cy="140"/>
            </a:xfrm>
            <a:custGeom>
              <a:avLst/>
              <a:gdLst>
                <a:gd name="T0" fmla="*/ 0 w 194"/>
                <a:gd name="T1" fmla="*/ 140 h 723"/>
                <a:gd name="T2" fmla="*/ 36 w 194"/>
                <a:gd name="T3" fmla="*/ 0 h 723"/>
                <a:gd name="T4" fmla="*/ 7 w 194"/>
                <a:gd name="T5" fmla="*/ 31 h 7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4" h="723">
                  <a:moveTo>
                    <a:pt x="0" y="723"/>
                  </a:moveTo>
                  <a:lnTo>
                    <a:pt x="194" y="0"/>
                  </a:lnTo>
                  <a:lnTo>
                    <a:pt x="38" y="16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526" name="Freeform 183"/>
            <p:cNvSpPr>
              <a:spLocks/>
            </p:cNvSpPr>
            <p:nvPr/>
          </p:nvSpPr>
          <p:spPr bwMode="auto">
            <a:xfrm>
              <a:off x="3773" y="3463"/>
              <a:ext cx="28" cy="22"/>
            </a:xfrm>
            <a:custGeom>
              <a:avLst/>
              <a:gdLst>
                <a:gd name="T0" fmla="*/ 28 w 146"/>
                <a:gd name="T1" fmla="*/ 0 h 122"/>
                <a:gd name="T2" fmla="*/ 24 w 146"/>
                <a:gd name="T3" fmla="*/ 1 h 122"/>
                <a:gd name="T4" fmla="*/ 19 w 146"/>
                <a:gd name="T5" fmla="*/ 2 h 122"/>
                <a:gd name="T6" fmla="*/ 15 w 146"/>
                <a:gd name="T7" fmla="*/ 5 h 122"/>
                <a:gd name="T8" fmla="*/ 11 w 146"/>
                <a:gd name="T9" fmla="*/ 8 h 122"/>
                <a:gd name="T10" fmla="*/ 7 w 146"/>
                <a:gd name="T11" fmla="*/ 12 h 122"/>
                <a:gd name="T12" fmla="*/ 3 w 146"/>
                <a:gd name="T13" fmla="*/ 17 h 122"/>
                <a:gd name="T14" fmla="*/ 0 w 146"/>
                <a:gd name="T15" fmla="*/ 22 h 1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6" h="122">
                  <a:moveTo>
                    <a:pt x="146" y="0"/>
                  </a:moveTo>
                  <a:lnTo>
                    <a:pt x="123" y="4"/>
                  </a:lnTo>
                  <a:lnTo>
                    <a:pt x="100" y="12"/>
                  </a:lnTo>
                  <a:lnTo>
                    <a:pt x="77" y="25"/>
                  </a:lnTo>
                  <a:lnTo>
                    <a:pt x="55" y="43"/>
                  </a:lnTo>
                  <a:lnTo>
                    <a:pt x="34" y="66"/>
                  </a:lnTo>
                  <a:lnTo>
                    <a:pt x="16" y="92"/>
                  </a:lnTo>
                  <a:lnTo>
                    <a:pt x="0" y="12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527" name="Freeform 184"/>
            <p:cNvSpPr>
              <a:spLocks/>
            </p:cNvSpPr>
            <p:nvPr/>
          </p:nvSpPr>
          <p:spPr bwMode="auto">
            <a:xfrm>
              <a:off x="3801" y="3463"/>
              <a:ext cx="15" cy="47"/>
            </a:xfrm>
            <a:custGeom>
              <a:avLst/>
              <a:gdLst>
                <a:gd name="T0" fmla="*/ 6 w 77"/>
                <a:gd name="T1" fmla="*/ 47 h 245"/>
                <a:gd name="T2" fmla="*/ 9 w 77"/>
                <a:gd name="T3" fmla="*/ 42 h 245"/>
                <a:gd name="T4" fmla="*/ 12 w 77"/>
                <a:gd name="T5" fmla="*/ 36 h 245"/>
                <a:gd name="T6" fmla="*/ 14 w 77"/>
                <a:gd name="T7" fmla="*/ 30 h 245"/>
                <a:gd name="T8" fmla="*/ 15 w 77"/>
                <a:gd name="T9" fmla="*/ 24 h 245"/>
                <a:gd name="T10" fmla="*/ 15 w 77"/>
                <a:gd name="T11" fmla="*/ 19 h 245"/>
                <a:gd name="T12" fmla="*/ 14 w 77"/>
                <a:gd name="T13" fmla="*/ 13 h 245"/>
                <a:gd name="T14" fmla="*/ 13 w 77"/>
                <a:gd name="T15" fmla="*/ 9 h 245"/>
                <a:gd name="T16" fmla="*/ 11 w 77"/>
                <a:gd name="T17" fmla="*/ 5 h 245"/>
                <a:gd name="T18" fmla="*/ 8 w 77"/>
                <a:gd name="T19" fmla="*/ 2 h 245"/>
                <a:gd name="T20" fmla="*/ 4 w 77"/>
                <a:gd name="T21" fmla="*/ 1 h 245"/>
                <a:gd name="T22" fmla="*/ 0 w 77"/>
                <a:gd name="T23" fmla="*/ 0 h 2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7" h="245">
                  <a:moveTo>
                    <a:pt x="29" y="245"/>
                  </a:moveTo>
                  <a:lnTo>
                    <a:pt x="46" y="218"/>
                  </a:lnTo>
                  <a:lnTo>
                    <a:pt x="60" y="189"/>
                  </a:lnTo>
                  <a:lnTo>
                    <a:pt x="70" y="157"/>
                  </a:lnTo>
                  <a:lnTo>
                    <a:pt x="76" y="126"/>
                  </a:lnTo>
                  <a:lnTo>
                    <a:pt x="77" y="97"/>
                  </a:lnTo>
                  <a:lnTo>
                    <a:pt x="73" y="69"/>
                  </a:lnTo>
                  <a:lnTo>
                    <a:pt x="65" y="46"/>
                  </a:lnTo>
                  <a:lnTo>
                    <a:pt x="54" y="26"/>
                  </a:lnTo>
                  <a:lnTo>
                    <a:pt x="39" y="13"/>
                  </a:lnTo>
                  <a:lnTo>
                    <a:pt x="20" y="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528" name="Freeform 185"/>
            <p:cNvSpPr>
              <a:spLocks/>
            </p:cNvSpPr>
            <p:nvPr/>
          </p:nvSpPr>
          <p:spPr bwMode="auto">
            <a:xfrm>
              <a:off x="3742" y="3510"/>
              <a:ext cx="65" cy="91"/>
            </a:xfrm>
            <a:custGeom>
              <a:avLst/>
              <a:gdLst>
                <a:gd name="T0" fmla="*/ 65 w 336"/>
                <a:gd name="T1" fmla="*/ 0 h 479"/>
                <a:gd name="T2" fmla="*/ 0 w 336"/>
                <a:gd name="T3" fmla="*/ 91 h 479"/>
                <a:gd name="T4" fmla="*/ 44 w 336"/>
                <a:gd name="T5" fmla="*/ 91 h 4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479">
                  <a:moveTo>
                    <a:pt x="336" y="0"/>
                  </a:moveTo>
                  <a:lnTo>
                    <a:pt x="0" y="479"/>
                  </a:lnTo>
                  <a:lnTo>
                    <a:pt x="225" y="47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529" name="Line 186"/>
            <p:cNvSpPr>
              <a:spLocks noChangeShapeType="1"/>
            </p:cNvSpPr>
            <p:nvPr/>
          </p:nvSpPr>
          <p:spPr bwMode="auto">
            <a:xfrm flipV="1">
              <a:off x="3823" y="3578"/>
              <a:ext cx="1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530" name="Line 187"/>
            <p:cNvSpPr>
              <a:spLocks noChangeShapeType="1"/>
            </p:cNvSpPr>
            <p:nvPr/>
          </p:nvSpPr>
          <p:spPr bwMode="auto">
            <a:xfrm flipV="1">
              <a:off x="3836" y="3524"/>
              <a:ext cx="3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7531" name="Freeform 188"/>
            <p:cNvSpPr>
              <a:spLocks/>
            </p:cNvSpPr>
            <p:nvPr/>
          </p:nvSpPr>
          <p:spPr bwMode="auto">
            <a:xfrm>
              <a:off x="3873" y="3463"/>
              <a:ext cx="36" cy="138"/>
            </a:xfrm>
            <a:custGeom>
              <a:avLst/>
              <a:gdLst>
                <a:gd name="T0" fmla="*/ 0 w 193"/>
                <a:gd name="T1" fmla="*/ 138 h 724"/>
                <a:gd name="T2" fmla="*/ 36 w 193"/>
                <a:gd name="T3" fmla="*/ 0 h 724"/>
                <a:gd name="T4" fmla="*/ 7 w 193"/>
                <a:gd name="T5" fmla="*/ 31 h 7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3" h="724">
                  <a:moveTo>
                    <a:pt x="0" y="724"/>
                  </a:moveTo>
                  <a:lnTo>
                    <a:pt x="193" y="0"/>
                  </a:lnTo>
                  <a:lnTo>
                    <a:pt x="38" y="16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266429" name="AutoShape 189"/>
          <p:cNvSpPr>
            <a:spLocks noChangeArrowheads="1"/>
          </p:cNvSpPr>
          <p:nvPr/>
        </p:nvSpPr>
        <p:spPr bwMode="auto">
          <a:xfrm>
            <a:off x="423863" y="4535488"/>
            <a:ext cx="2190750" cy="406400"/>
          </a:xfrm>
          <a:prstGeom prst="wedgeRectCallout">
            <a:avLst>
              <a:gd name="adj1" fmla="val 46306"/>
              <a:gd name="adj2" fmla="val -126171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65FFD7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8FFB69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0" lang="zh-CN" altLang="en-US" sz="2800">
                <a:solidFill>
                  <a:srgbClr val="FF0000"/>
                </a:solidFill>
                <a:latin typeface="Arial" charset="0"/>
                <a:ea typeface="黑体" pitchFamily="2" charset="-122"/>
              </a:rPr>
              <a:t>视图</a:t>
            </a:r>
          </a:p>
        </p:txBody>
      </p:sp>
      <p:sp>
        <p:nvSpPr>
          <p:cNvPr id="266430" name="AutoShape 190"/>
          <p:cNvSpPr>
            <a:spLocks noChangeArrowheads="1"/>
          </p:cNvSpPr>
          <p:nvPr/>
        </p:nvSpPr>
        <p:spPr bwMode="auto">
          <a:xfrm>
            <a:off x="6481763" y="4557713"/>
            <a:ext cx="1812925" cy="550862"/>
          </a:xfrm>
          <a:prstGeom prst="wedgeRectCallout">
            <a:avLst>
              <a:gd name="adj1" fmla="val -65764"/>
              <a:gd name="adj2" fmla="val -111671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65FFD7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8FFB69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0" lang="zh-CN" altLang="en-US" sz="2800">
                <a:solidFill>
                  <a:srgbClr val="FF0000"/>
                </a:solidFill>
                <a:latin typeface="Arial" charset="0"/>
                <a:ea typeface="黑体" pitchFamily="2" charset="-122"/>
              </a:rPr>
              <a:t>剖视图</a:t>
            </a:r>
          </a:p>
        </p:txBody>
      </p:sp>
    </p:spTree>
    <p:extLst>
      <p:ext uri="{BB962C8B-B14F-4D97-AF65-F5344CB8AC3E}">
        <p14:creationId xmlns:p14="http://schemas.microsoft.com/office/powerpoint/2010/main" val="2489599373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66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66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1000"/>
                                        <p:tgtEl>
                                          <p:spTgt spid="266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1000"/>
                                        <p:tgtEl>
                                          <p:spTgt spid="2664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662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662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6245" grpId="0" autoUpdateAnimBg="0"/>
      <p:bldP spid="266247" grpId="0" autoUpdateAnimBg="0"/>
      <p:bldP spid="266429" grpId="0"/>
      <p:bldP spid="266430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Text Box 3"/>
          <p:cNvSpPr txBox="1">
            <a:spLocks noChangeArrowheads="1"/>
          </p:cNvSpPr>
          <p:nvPr/>
        </p:nvSpPr>
        <p:spPr bwMode="auto">
          <a:xfrm>
            <a:off x="0" y="176213"/>
            <a:ext cx="8834438" cy="2041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2400">
                <a:solidFill>
                  <a:srgbClr val="000000"/>
                </a:solidFill>
                <a:ea typeface="楷体_GB2312" pitchFamily="49" charset="-122"/>
              </a:rPr>
              <a:t>     </a:t>
            </a:r>
            <a:r>
              <a:rPr lang="zh-CN" altLang="en-US" sz="3200">
                <a:solidFill>
                  <a:srgbClr val="000000"/>
                </a:solidFill>
                <a:ea typeface="黑体" pitchFamily="2" charset="-122"/>
              </a:rPr>
              <a:t>当同一物体有几个被放大部位时，必须用罗马数字依次标明，并在局部放大图上方标注出相应的</a:t>
            </a:r>
            <a:r>
              <a:rPr lang="zh-CN" altLang="en-US" sz="3200">
                <a:solidFill>
                  <a:srgbClr val="FF0000"/>
                </a:solidFill>
                <a:ea typeface="黑体" pitchFamily="2" charset="-122"/>
              </a:rPr>
              <a:t>大写罗马数字</a:t>
            </a:r>
            <a:r>
              <a:rPr lang="zh-CN" altLang="en-US" sz="3200">
                <a:solidFill>
                  <a:srgbClr val="000000"/>
                </a:solidFill>
                <a:ea typeface="黑体" pitchFamily="2" charset="-122"/>
              </a:rPr>
              <a:t>和采用的</a:t>
            </a:r>
            <a:r>
              <a:rPr lang="zh-CN" altLang="en-US" sz="3200">
                <a:solidFill>
                  <a:srgbClr val="FF0000"/>
                </a:solidFill>
                <a:ea typeface="黑体" pitchFamily="2" charset="-122"/>
              </a:rPr>
              <a:t>比例</a:t>
            </a:r>
            <a:r>
              <a:rPr lang="zh-CN" altLang="en-US" sz="3200">
                <a:solidFill>
                  <a:srgbClr val="000000"/>
                </a:solidFill>
                <a:ea typeface="黑体" pitchFamily="2" charset="-122"/>
              </a:rPr>
              <a:t>。若只有一处被放大时，只需注明所采用的比例。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  <a:ea typeface="楷体_GB2312" pitchFamily="49" charset="-122"/>
              </a:rPr>
              <a:t> </a:t>
            </a:r>
          </a:p>
        </p:txBody>
      </p:sp>
      <p:grpSp>
        <p:nvGrpSpPr>
          <p:cNvPr id="210126" name="Group 206"/>
          <p:cNvGrpSpPr>
            <a:grpSpLocks/>
          </p:cNvGrpSpPr>
          <p:nvPr/>
        </p:nvGrpSpPr>
        <p:grpSpPr bwMode="auto">
          <a:xfrm>
            <a:off x="1568450" y="3186113"/>
            <a:ext cx="5997575" cy="1239837"/>
            <a:chOff x="988" y="2007"/>
            <a:chExt cx="3778" cy="781"/>
          </a:xfrm>
        </p:grpSpPr>
        <p:sp>
          <p:nvSpPr>
            <p:cNvPr id="58454" name="Line 17"/>
            <p:cNvSpPr>
              <a:spLocks noChangeShapeType="1"/>
            </p:cNvSpPr>
            <p:nvPr/>
          </p:nvSpPr>
          <p:spPr bwMode="auto">
            <a:xfrm>
              <a:off x="988" y="2397"/>
              <a:ext cx="1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55" name="Line 18"/>
            <p:cNvSpPr>
              <a:spLocks noChangeShapeType="1"/>
            </p:cNvSpPr>
            <p:nvPr/>
          </p:nvSpPr>
          <p:spPr bwMode="auto">
            <a:xfrm>
              <a:off x="1152" y="2397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56" name="Line 19"/>
            <p:cNvSpPr>
              <a:spLocks noChangeShapeType="1"/>
            </p:cNvSpPr>
            <p:nvPr/>
          </p:nvSpPr>
          <p:spPr bwMode="auto">
            <a:xfrm>
              <a:off x="1224" y="2397"/>
              <a:ext cx="1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57" name="Line 20"/>
            <p:cNvSpPr>
              <a:spLocks noChangeShapeType="1"/>
            </p:cNvSpPr>
            <p:nvPr/>
          </p:nvSpPr>
          <p:spPr bwMode="auto">
            <a:xfrm>
              <a:off x="1462" y="2397"/>
              <a:ext cx="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58" name="Line 21"/>
            <p:cNvSpPr>
              <a:spLocks noChangeShapeType="1"/>
            </p:cNvSpPr>
            <p:nvPr/>
          </p:nvSpPr>
          <p:spPr bwMode="auto">
            <a:xfrm>
              <a:off x="1534" y="2397"/>
              <a:ext cx="1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59" name="Line 22"/>
            <p:cNvSpPr>
              <a:spLocks noChangeShapeType="1"/>
            </p:cNvSpPr>
            <p:nvPr/>
          </p:nvSpPr>
          <p:spPr bwMode="auto">
            <a:xfrm>
              <a:off x="1773" y="2397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60" name="Line 23"/>
            <p:cNvSpPr>
              <a:spLocks noChangeShapeType="1"/>
            </p:cNvSpPr>
            <p:nvPr/>
          </p:nvSpPr>
          <p:spPr bwMode="auto">
            <a:xfrm>
              <a:off x="1845" y="2397"/>
              <a:ext cx="1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61" name="Line 24"/>
            <p:cNvSpPr>
              <a:spLocks noChangeShapeType="1"/>
            </p:cNvSpPr>
            <p:nvPr/>
          </p:nvSpPr>
          <p:spPr bwMode="auto">
            <a:xfrm>
              <a:off x="2085" y="2397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62" name="Line 25"/>
            <p:cNvSpPr>
              <a:spLocks noChangeShapeType="1"/>
            </p:cNvSpPr>
            <p:nvPr/>
          </p:nvSpPr>
          <p:spPr bwMode="auto">
            <a:xfrm>
              <a:off x="2156" y="2397"/>
              <a:ext cx="1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63" name="Line 26"/>
            <p:cNvSpPr>
              <a:spLocks noChangeShapeType="1"/>
            </p:cNvSpPr>
            <p:nvPr/>
          </p:nvSpPr>
          <p:spPr bwMode="auto">
            <a:xfrm>
              <a:off x="2395" y="2397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64" name="Line 27"/>
            <p:cNvSpPr>
              <a:spLocks noChangeShapeType="1"/>
            </p:cNvSpPr>
            <p:nvPr/>
          </p:nvSpPr>
          <p:spPr bwMode="auto">
            <a:xfrm>
              <a:off x="2466" y="2397"/>
              <a:ext cx="2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65" name="Line 28"/>
            <p:cNvSpPr>
              <a:spLocks noChangeShapeType="1"/>
            </p:cNvSpPr>
            <p:nvPr/>
          </p:nvSpPr>
          <p:spPr bwMode="auto">
            <a:xfrm>
              <a:off x="2706" y="2397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66" name="Line 29"/>
            <p:cNvSpPr>
              <a:spLocks noChangeShapeType="1"/>
            </p:cNvSpPr>
            <p:nvPr/>
          </p:nvSpPr>
          <p:spPr bwMode="auto">
            <a:xfrm>
              <a:off x="2777" y="2397"/>
              <a:ext cx="2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67" name="Line 30"/>
            <p:cNvSpPr>
              <a:spLocks noChangeShapeType="1"/>
            </p:cNvSpPr>
            <p:nvPr/>
          </p:nvSpPr>
          <p:spPr bwMode="auto">
            <a:xfrm>
              <a:off x="3016" y="2397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68" name="Line 31"/>
            <p:cNvSpPr>
              <a:spLocks noChangeShapeType="1"/>
            </p:cNvSpPr>
            <p:nvPr/>
          </p:nvSpPr>
          <p:spPr bwMode="auto">
            <a:xfrm>
              <a:off x="3087" y="2397"/>
              <a:ext cx="2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69" name="Line 32"/>
            <p:cNvSpPr>
              <a:spLocks noChangeShapeType="1"/>
            </p:cNvSpPr>
            <p:nvPr/>
          </p:nvSpPr>
          <p:spPr bwMode="auto">
            <a:xfrm>
              <a:off x="3327" y="2397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70" name="Line 33"/>
            <p:cNvSpPr>
              <a:spLocks noChangeShapeType="1"/>
            </p:cNvSpPr>
            <p:nvPr/>
          </p:nvSpPr>
          <p:spPr bwMode="auto">
            <a:xfrm>
              <a:off x="3399" y="2397"/>
              <a:ext cx="1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71" name="Line 34"/>
            <p:cNvSpPr>
              <a:spLocks noChangeShapeType="1"/>
            </p:cNvSpPr>
            <p:nvPr/>
          </p:nvSpPr>
          <p:spPr bwMode="auto">
            <a:xfrm>
              <a:off x="3637" y="2397"/>
              <a:ext cx="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72" name="Line 35"/>
            <p:cNvSpPr>
              <a:spLocks noChangeShapeType="1"/>
            </p:cNvSpPr>
            <p:nvPr/>
          </p:nvSpPr>
          <p:spPr bwMode="auto">
            <a:xfrm>
              <a:off x="3710" y="2397"/>
              <a:ext cx="1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73" name="Line 36"/>
            <p:cNvSpPr>
              <a:spLocks noChangeShapeType="1"/>
            </p:cNvSpPr>
            <p:nvPr/>
          </p:nvSpPr>
          <p:spPr bwMode="auto">
            <a:xfrm>
              <a:off x="3948" y="2397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74" name="Line 37"/>
            <p:cNvSpPr>
              <a:spLocks noChangeShapeType="1"/>
            </p:cNvSpPr>
            <p:nvPr/>
          </p:nvSpPr>
          <p:spPr bwMode="auto">
            <a:xfrm>
              <a:off x="4020" y="2397"/>
              <a:ext cx="1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75" name="Line 38"/>
            <p:cNvSpPr>
              <a:spLocks noChangeShapeType="1"/>
            </p:cNvSpPr>
            <p:nvPr/>
          </p:nvSpPr>
          <p:spPr bwMode="auto">
            <a:xfrm>
              <a:off x="4258" y="2397"/>
              <a:ext cx="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76" name="Line 39"/>
            <p:cNvSpPr>
              <a:spLocks noChangeShapeType="1"/>
            </p:cNvSpPr>
            <p:nvPr/>
          </p:nvSpPr>
          <p:spPr bwMode="auto">
            <a:xfrm>
              <a:off x="4331" y="2397"/>
              <a:ext cx="1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77" name="Line 40"/>
            <p:cNvSpPr>
              <a:spLocks noChangeShapeType="1"/>
            </p:cNvSpPr>
            <p:nvPr/>
          </p:nvSpPr>
          <p:spPr bwMode="auto">
            <a:xfrm>
              <a:off x="4569" y="2397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78" name="Line 41"/>
            <p:cNvSpPr>
              <a:spLocks noChangeShapeType="1"/>
            </p:cNvSpPr>
            <p:nvPr/>
          </p:nvSpPr>
          <p:spPr bwMode="auto">
            <a:xfrm>
              <a:off x="4641" y="2397"/>
              <a:ext cx="1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79" name="Line 42"/>
            <p:cNvSpPr>
              <a:spLocks noChangeShapeType="1"/>
            </p:cNvSpPr>
            <p:nvPr/>
          </p:nvSpPr>
          <p:spPr bwMode="auto">
            <a:xfrm flipV="1">
              <a:off x="1088" y="2056"/>
              <a:ext cx="0" cy="34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80" name="Line 43"/>
            <p:cNvSpPr>
              <a:spLocks noChangeShapeType="1"/>
            </p:cNvSpPr>
            <p:nvPr/>
          </p:nvSpPr>
          <p:spPr bwMode="auto">
            <a:xfrm flipV="1">
              <a:off x="1088" y="2007"/>
              <a:ext cx="49" cy="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81" name="Line 44"/>
            <p:cNvSpPr>
              <a:spLocks noChangeShapeType="1"/>
            </p:cNvSpPr>
            <p:nvPr/>
          </p:nvSpPr>
          <p:spPr bwMode="auto">
            <a:xfrm>
              <a:off x="1137" y="2007"/>
              <a:ext cx="9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82" name="Line 45"/>
            <p:cNvSpPr>
              <a:spLocks noChangeShapeType="1"/>
            </p:cNvSpPr>
            <p:nvPr/>
          </p:nvSpPr>
          <p:spPr bwMode="auto">
            <a:xfrm>
              <a:off x="1313" y="2007"/>
              <a:ext cx="190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83" name="Line 46"/>
            <p:cNvSpPr>
              <a:spLocks noChangeShapeType="1"/>
            </p:cNvSpPr>
            <p:nvPr/>
          </p:nvSpPr>
          <p:spPr bwMode="auto">
            <a:xfrm>
              <a:off x="3214" y="2007"/>
              <a:ext cx="0" cy="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84" name="Line 47"/>
            <p:cNvSpPr>
              <a:spLocks noChangeShapeType="1"/>
            </p:cNvSpPr>
            <p:nvPr/>
          </p:nvSpPr>
          <p:spPr bwMode="auto">
            <a:xfrm>
              <a:off x="3214" y="2076"/>
              <a:ext cx="6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85" name="Line 48"/>
            <p:cNvSpPr>
              <a:spLocks noChangeShapeType="1"/>
            </p:cNvSpPr>
            <p:nvPr/>
          </p:nvSpPr>
          <p:spPr bwMode="auto">
            <a:xfrm>
              <a:off x="3938" y="2143"/>
              <a:ext cx="0" cy="3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86" name="Line 49"/>
            <p:cNvSpPr>
              <a:spLocks noChangeShapeType="1"/>
            </p:cNvSpPr>
            <p:nvPr/>
          </p:nvSpPr>
          <p:spPr bwMode="auto">
            <a:xfrm>
              <a:off x="3938" y="2177"/>
              <a:ext cx="10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87" name="Line 50"/>
            <p:cNvSpPr>
              <a:spLocks noChangeShapeType="1"/>
            </p:cNvSpPr>
            <p:nvPr/>
          </p:nvSpPr>
          <p:spPr bwMode="auto">
            <a:xfrm flipV="1">
              <a:off x="4041" y="2142"/>
              <a:ext cx="40" cy="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88" name="Line 51"/>
            <p:cNvSpPr>
              <a:spLocks noChangeShapeType="1"/>
            </p:cNvSpPr>
            <p:nvPr/>
          </p:nvSpPr>
          <p:spPr bwMode="auto">
            <a:xfrm>
              <a:off x="4081" y="2142"/>
              <a:ext cx="54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89" name="Line 52"/>
            <p:cNvSpPr>
              <a:spLocks noChangeShapeType="1"/>
            </p:cNvSpPr>
            <p:nvPr/>
          </p:nvSpPr>
          <p:spPr bwMode="auto">
            <a:xfrm>
              <a:off x="4696" y="2211"/>
              <a:ext cx="0" cy="1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90" name="Line 53"/>
            <p:cNvSpPr>
              <a:spLocks noChangeShapeType="1"/>
            </p:cNvSpPr>
            <p:nvPr/>
          </p:nvSpPr>
          <p:spPr bwMode="auto">
            <a:xfrm>
              <a:off x="4448" y="2066"/>
              <a:ext cx="0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91" name="Line 54"/>
            <p:cNvSpPr>
              <a:spLocks noChangeShapeType="1"/>
            </p:cNvSpPr>
            <p:nvPr/>
          </p:nvSpPr>
          <p:spPr bwMode="auto">
            <a:xfrm>
              <a:off x="4448" y="2229"/>
              <a:ext cx="0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92" name="Line 55"/>
            <p:cNvSpPr>
              <a:spLocks noChangeShapeType="1"/>
            </p:cNvSpPr>
            <p:nvPr/>
          </p:nvSpPr>
          <p:spPr bwMode="auto">
            <a:xfrm>
              <a:off x="4448" y="2301"/>
              <a:ext cx="0" cy="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93" name="Line 56"/>
            <p:cNvSpPr>
              <a:spLocks noChangeShapeType="1"/>
            </p:cNvSpPr>
            <p:nvPr/>
          </p:nvSpPr>
          <p:spPr bwMode="auto">
            <a:xfrm>
              <a:off x="4448" y="2542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94" name="Line 57"/>
            <p:cNvSpPr>
              <a:spLocks noChangeShapeType="1"/>
            </p:cNvSpPr>
            <p:nvPr/>
          </p:nvSpPr>
          <p:spPr bwMode="auto">
            <a:xfrm>
              <a:off x="4448" y="2612"/>
              <a:ext cx="0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95" name="Line 58"/>
            <p:cNvSpPr>
              <a:spLocks noChangeShapeType="1"/>
            </p:cNvSpPr>
            <p:nvPr/>
          </p:nvSpPr>
          <p:spPr bwMode="auto">
            <a:xfrm>
              <a:off x="4517" y="2142"/>
              <a:ext cx="0" cy="2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96" name="Line 59"/>
            <p:cNvSpPr>
              <a:spLocks noChangeShapeType="1"/>
            </p:cNvSpPr>
            <p:nvPr/>
          </p:nvSpPr>
          <p:spPr bwMode="auto">
            <a:xfrm>
              <a:off x="4380" y="2142"/>
              <a:ext cx="0" cy="2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97" name="Line 60"/>
            <p:cNvSpPr>
              <a:spLocks noChangeShapeType="1"/>
            </p:cNvSpPr>
            <p:nvPr/>
          </p:nvSpPr>
          <p:spPr bwMode="auto">
            <a:xfrm>
              <a:off x="3869" y="2076"/>
              <a:ext cx="69" cy="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98" name="Line 61"/>
            <p:cNvSpPr>
              <a:spLocks noChangeShapeType="1"/>
            </p:cNvSpPr>
            <p:nvPr/>
          </p:nvSpPr>
          <p:spPr bwMode="auto">
            <a:xfrm>
              <a:off x="1137" y="2007"/>
              <a:ext cx="0" cy="3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99" name="Line 62"/>
            <p:cNvSpPr>
              <a:spLocks noChangeShapeType="1"/>
            </p:cNvSpPr>
            <p:nvPr/>
          </p:nvSpPr>
          <p:spPr bwMode="auto">
            <a:xfrm>
              <a:off x="1234" y="2007"/>
              <a:ext cx="0" cy="3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00" name="Line 63"/>
            <p:cNvSpPr>
              <a:spLocks noChangeShapeType="1"/>
            </p:cNvSpPr>
            <p:nvPr/>
          </p:nvSpPr>
          <p:spPr bwMode="auto">
            <a:xfrm>
              <a:off x="1313" y="2007"/>
              <a:ext cx="0" cy="3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01" name="Freeform 64"/>
            <p:cNvSpPr>
              <a:spLocks/>
            </p:cNvSpPr>
            <p:nvPr/>
          </p:nvSpPr>
          <p:spPr bwMode="auto">
            <a:xfrm>
              <a:off x="1630" y="2284"/>
              <a:ext cx="113" cy="228"/>
            </a:xfrm>
            <a:custGeom>
              <a:avLst/>
              <a:gdLst>
                <a:gd name="T0" fmla="*/ 108 w 532"/>
                <a:gd name="T1" fmla="*/ 0 h 1066"/>
                <a:gd name="T2" fmla="*/ 99 w 532"/>
                <a:gd name="T3" fmla="*/ 1 h 1066"/>
                <a:gd name="T4" fmla="*/ 90 w 532"/>
                <a:gd name="T5" fmla="*/ 2 h 1066"/>
                <a:gd name="T6" fmla="*/ 82 w 532"/>
                <a:gd name="T7" fmla="*/ 4 h 1066"/>
                <a:gd name="T8" fmla="*/ 73 w 532"/>
                <a:gd name="T9" fmla="*/ 7 h 1066"/>
                <a:gd name="T10" fmla="*/ 65 w 532"/>
                <a:gd name="T11" fmla="*/ 11 h 1066"/>
                <a:gd name="T12" fmla="*/ 57 w 532"/>
                <a:gd name="T13" fmla="*/ 15 h 1066"/>
                <a:gd name="T14" fmla="*/ 49 w 532"/>
                <a:gd name="T15" fmla="*/ 20 h 1066"/>
                <a:gd name="T16" fmla="*/ 42 w 532"/>
                <a:gd name="T17" fmla="*/ 26 h 1066"/>
                <a:gd name="T18" fmla="*/ 35 w 532"/>
                <a:gd name="T19" fmla="*/ 32 h 1066"/>
                <a:gd name="T20" fmla="*/ 28 w 532"/>
                <a:gd name="T21" fmla="*/ 38 h 1066"/>
                <a:gd name="T22" fmla="*/ 23 w 532"/>
                <a:gd name="T23" fmla="*/ 45 h 1066"/>
                <a:gd name="T24" fmla="*/ 17 w 532"/>
                <a:gd name="T25" fmla="*/ 53 h 1066"/>
                <a:gd name="T26" fmla="*/ 13 w 532"/>
                <a:gd name="T27" fmla="*/ 61 h 1066"/>
                <a:gd name="T28" fmla="*/ 9 w 532"/>
                <a:gd name="T29" fmla="*/ 69 h 1066"/>
                <a:gd name="T30" fmla="*/ 6 w 532"/>
                <a:gd name="T31" fmla="*/ 78 h 1066"/>
                <a:gd name="T32" fmla="*/ 3 w 532"/>
                <a:gd name="T33" fmla="*/ 87 h 1066"/>
                <a:gd name="T34" fmla="*/ 1 w 532"/>
                <a:gd name="T35" fmla="*/ 96 h 1066"/>
                <a:gd name="T36" fmla="*/ 0 w 532"/>
                <a:gd name="T37" fmla="*/ 105 h 1066"/>
                <a:gd name="T38" fmla="*/ 0 w 532"/>
                <a:gd name="T39" fmla="*/ 114 h 1066"/>
                <a:gd name="T40" fmla="*/ 0 w 532"/>
                <a:gd name="T41" fmla="*/ 123 h 1066"/>
                <a:gd name="T42" fmla="*/ 1 w 532"/>
                <a:gd name="T43" fmla="*/ 132 h 1066"/>
                <a:gd name="T44" fmla="*/ 3 w 532"/>
                <a:gd name="T45" fmla="*/ 141 h 1066"/>
                <a:gd name="T46" fmla="*/ 6 w 532"/>
                <a:gd name="T47" fmla="*/ 150 h 1066"/>
                <a:gd name="T48" fmla="*/ 9 w 532"/>
                <a:gd name="T49" fmla="*/ 158 h 1066"/>
                <a:gd name="T50" fmla="*/ 13 w 532"/>
                <a:gd name="T51" fmla="*/ 167 h 1066"/>
                <a:gd name="T52" fmla="*/ 17 w 532"/>
                <a:gd name="T53" fmla="*/ 175 h 1066"/>
                <a:gd name="T54" fmla="*/ 23 w 532"/>
                <a:gd name="T55" fmla="*/ 182 h 1066"/>
                <a:gd name="T56" fmla="*/ 28 w 532"/>
                <a:gd name="T57" fmla="*/ 190 h 1066"/>
                <a:gd name="T58" fmla="*/ 35 w 532"/>
                <a:gd name="T59" fmla="*/ 196 h 1066"/>
                <a:gd name="T60" fmla="*/ 42 w 532"/>
                <a:gd name="T61" fmla="*/ 202 h 1066"/>
                <a:gd name="T62" fmla="*/ 49 w 532"/>
                <a:gd name="T63" fmla="*/ 208 h 1066"/>
                <a:gd name="T64" fmla="*/ 57 w 532"/>
                <a:gd name="T65" fmla="*/ 213 h 1066"/>
                <a:gd name="T66" fmla="*/ 65 w 532"/>
                <a:gd name="T67" fmla="*/ 217 h 1066"/>
                <a:gd name="T68" fmla="*/ 73 w 532"/>
                <a:gd name="T69" fmla="*/ 221 h 1066"/>
                <a:gd name="T70" fmla="*/ 82 w 532"/>
                <a:gd name="T71" fmla="*/ 223 h 1066"/>
                <a:gd name="T72" fmla="*/ 90 w 532"/>
                <a:gd name="T73" fmla="*/ 226 h 1066"/>
                <a:gd name="T74" fmla="*/ 99 w 532"/>
                <a:gd name="T75" fmla="*/ 227 h 1066"/>
                <a:gd name="T76" fmla="*/ 108 w 532"/>
                <a:gd name="T77" fmla="*/ 228 h 106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32" h="1066">
                  <a:moveTo>
                    <a:pt x="532" y="0"/>
                  </a:moveTo>
                  <a:lnTo>
                    <a:pt x="510" y="0"/>
                  </a:lnTo>
                  <a:lnTo>
                    <a:pt x="490" y="1"/>
                  </a:lnTo>
                  <a:lnTo>
                    <a:pt x="468" y="3"/>
                  </a:lnTo>
                  <a:lnTo>
                    <a:pt x="447" y="7"/>
                  </a:lnTo>
                  <a:lnTo>
                    <a:pt x="425" y="10"/>
                  </a:lnTo>
                  <a:lnTo>
                    <a:pt x="405" y="16"/>
                  </a:lnTo>
                  <a:lnTo>
                    <a:pt x="384" y="21"/>
                  </a:lnTo>
                  <a:lnTo>
                    <a:pt x="364" y="27"/>
                  </a:lnTo>
                  <a:lnTo>
                    <a:pt x="343" y="34"/>
                  </a:lnTo>
                  <a:lnTo>
                    <a:pt x="323" y="42"/>
                  </a:lnTo>
                  <a:lnTo>
                    <a:pt x="304" y="51"/>
                  </a:lnTo>
                  <a:lnTo>
                    <a:pt x="284" y="61"/>
                  </a:lnTo>
                  <a:lnTo>
                    <a:pt x="266" y="72"/>
                  </a:lnTo>
                  <a:lnTo>
                    <a:pt x="248" y="83"/>
                  </a:lnTo>
                  <a:lnTo>
                    <a:pt x="230" y="94"/>
                  </a:lnTo>
                  <a:lnTo>
                    <a:pt x="212" y="107"/>
                  </a:lnTo>
                  <a:lnTo>
                    <a:pt x="196" y="120"/>
                  </a:lnTo>
                  <a:lnTo>
                    <a:pt x="179" y="134"/>
                  </a:lnTo>
                  <a:lnTo>
                    <a:pt x="163" y="149"/>
                  </a:lnTo>
                  <a:lnTo>
                    <a:pt x="148" y="164"/>
                  </a:lnTo>
                  <a:lnTo>
                    <a:pt x="133" y="179"/>
                  </a:lnTo>
                  <a:lnTo>
                    <a:pt x="120" y="195"/>
                  </a:lnTo>
                  <a:lnTo>
                    <a:pt x="106" y="212"/>
                  </a:lnTo>
                  <a:lnTo>
                    <a:pt x="94" y="231"/>
                  </a:lnTo>
                  <a:lnTo>
                    <a:pt x="82" y="248"/>
                  </a:lnTo>
                  <a:lnTo>
                    <a:pt x="71" y="267"/>
                  </a:lnTo>
                  <a:lnTo>
                    <a:pt x="61" y="285"/>
                  </a:lnTo>
                  <a:lnTo>
                    <a:pt x="51" y="304"/>
                  </a:lnTo>
                  <a:lnTo>
                    <a:pt x="43" y="324"/>
                  </a:lnTo>
                  <a:lnTo>
                    <a:pt x="35" y="344"/>
                  </a:lnTo>
                  <a:lnTo>
                    <a:pt x="27" y="364"/>
                  </a:lnTo>
                  <a:lnTo>
                    <a:pt x="21" y="385"/>
                  </a:lnTo>
                  <a:lnTo>
                    <a:pt x="15" y="405"/>
                  </a:lnTo>
                  <a:lnTo>
                    <a:pt x="11" y="426"/>
                  </a:lnTo>
                  <a:lnTo>
                    <a:pt x="6" y="447"/>
                  </a:lnTo>
                  <a:lnTo>
                    <a:pt x="4" y="469"/>
                  </a:lnTo>
                  <a:lnTo>
                    <a:pt x="2" y="490"/>
                  </a:lnTo>
                  <a:lnTo>
                    <a:pt x="1" y="511"/>
                  </a:lnTo>
                  <a:lnTo>
                    <a:pt x="0" y="532"/>
                  </a:lnTo>
                  <a:lnTo>
                    <a:pt x="1" y="554"/>
                  </a:lnTo>
                  <a:lnTo>
                    <a:pt x="2" y="576"/>
                  </a:lnTo>
                  <a:lnTo>
                    <a:pt x="4" y="597"/>
                  </a:lnTo>
                  <a:lnTo>
                    <a:pt x="6" y="619"/>
                  </a:lnTo>
                  <a:lnTo>
                    <a:pt x="11" y="639"/>
                  </a:lnTo>
                  <a:lnTo>
                    <a:pt x="15" y="661"/>
                  </a:lnTo>
                  <a:lnTo>
                    <a:pt x="21" y="681"/>
                  </a:lnTo>
                  <a:lnTo>
                    <a:pt x="27" y="702"/>
                  </a:lnTo>
                  <a:lnTo>
                    <a:pt x="35" y="722"/>
                  </a:lnTo>
                  <a:lnTo>
                    <a:pt x="43" y="741"/>
                  </a:lnTo>
                  <a:lnTo>
                    <a:pt x="51" y="762"/>
                  </a:lnTo>
                  <a:lnTo>
                    <a:pt x="61" y="781"/>
                  </a:lnTo>
                  <a:lnTo>
                    <a:pt x="71" y="799"/>
                  </a:lnTo>
                  <a:lnTo>
                    <a:pt x="82" y="817"/>
                  </a:lnTo>
                  <a:lnTo>
                    <a:pt x="94" y="836"/>
                  </a:lnTo>
                  <a:lnTo>
                    <a:pt x="106" y="853"/>
                  </a:lnTo>
                  <a:lnTo>
                    <a:pt x="120" y="870"/>
                  </a:lnTo>
                  <a:lnTo>
                    <a:pt x="133" y="887"/>
                  </a:lnTo>
                  <a:lnTo>
                    <a:pt x="148" y="903"/>
                  </a:lnTo>
                  <a:lnTo>
                    <a:pt x="163" y="917"/>
                  </a:lnTo>
                  <a:lnTo>
                    <a:pt x="179" y="932"/>
                  </a:lnTo>
                  <a:lnTo>
                    <a:pt x="196" y="946"/>
                  </a:lnTo>
                  <a:lnTo>
                    <a:pt x="212" y="959"/>
                  </a:lnTo>
                  <a:lnTo>
                    <a:pt x="230" y="972"/>
                  </a:lnTo>
                  <a:lnTo>
                    <a:pt x="248" y="983"/>
                  </a:lnTo>
                  <a:lnTo>
                    <a:pt x="266" y="994"/>
                  </a:lnTo>
                  <a:lnTo>
                    <a:pt x="284" y="1005"/>
                  </a:lnTo>
                  <a:lnTo>
                    <a:pt x="304" y="1015"/>
                  </a:lnTo>
                  <a:lnTo>
                    <a:pt x="323" y="1023"/>
                  </a:lnTo>
                  <a:lnTo>
                    <a:pt x="343" y="1031"/>
                  </a:lnTo>
                  <a:lnTo>
                    <a:pt x="364" y="1039"/>
                  </a:lnTo>
                  <a:lnTo>
                    <a:pt x="384" y="1044"/>
                  </a:lnTo>
                  <a:lnTo>
                    <a:pt x="405" y="1050"/>
                  </a:lnTo>
                  <a:lnTo>
                    <a:pt x="425" y="1055"/>
                  </a:lnTo>
                  <a:lnTo>
                    <a:pt x="447" y="1059"/>
                  </a:lnTo>
                  <a:lnTo>
                    <a:pt x="468" y="1061"/>
                  </a:lnTo>
                  <a:lnTo>
                    <a:pt x="490" y="1064"/>
                  </a:lnTo>
                  <a:lnTo>
                    <a:pt x="510" y="1065"/>
                  </a:lnTo>
                  <a:lnTo>
                    <a:pt x="532" y="106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02" name="Freeform 65"/>
            <p:cNvSpPr>
              <a:spLocks/>
            </p:cNvSpPr>
            <p:nvPr/>
          </p:nvSpPr>
          <p:spPr bwMode="auto">
            <a:xfrm>
              <a:off x="2850" y="2284"/>
              <a:ext cx="114" cy="228"/>
            </a:xfrm>
            <a:custGeom>
              <a:avLst/>
              <a:gdLst>
                <a:gd name="T0" fmla="*/ 5 w 532"/>
                <a:gd name="T1" fmla="*/ 228 h 1066"/>
                <a:gd name="T2" fmla="*/ 14 w 532"/>
                <a:gd name="T3" fmla="*/ 227 h 1066"/>
                <a:gd name="T4" fmla="*/ 23 w 532"/>
                <a:gd name="T5" fmla="*/ 226 h 1066"/>
                <a:gd name="T6" fmla="*/ 32 w 532"/>
                <a:gd name="T7" fmla="*/ 223 h 1066"/>
                <a:gd name="T8" fmla="*/ 40 w 532"/>
                <a:gd name="T9" fmla="*/ 221 h 1066"/>
                <a:gd name="T10" fmla="*/ 49 w 532"/>
                <a:gd name="T11" fmla="*/ 217 h 1066"/>
                <a:gd name="T12" fmla="*/ 57 w 532"/>
                <a:gd name="T13" fmla="*/ 213 h 1066"/>
                <a:gd name="T14" fmla="*/ 65 w 532"/>
                <a:gd name="T15" fmla="*/ 208 h 1066"/>
                <a:gd name="T16" fmla="*/ 72 w 532"/>
                <a:gd name="T17" fmla="*/ 202 h 1066"/>
                <a:gd name="T18" fmla="*/ 79 w 532"/>
                <a:gd name="T19" fmla="*/ 196 h 1066"/>
                <a:gd name="T20" fmla="*/ 85 w 532"/>
                <a:gd name="T21" fmla="*/ 190 h 1066"/>
                <a:gd name="T22" fmla="*/ 91 w 532"/>
                <a:gd name="T23" fmla="*/ 182 h 1066"/>
                <a:gd name="T24" fmla="*/ 96 w 532"/>
                <a:gd name="T25" fmla="*/ 175 h 1066"/>
                <a:gd name="T26" fmla="*/ 101 w 532"/>
                <a:gd name="T27" fmla="*/ 167 h 1066"/>
                <a:gd name="T28" fmla="*/ 105 w 532"/>
                <a:gd name="T29" fmla="*/ 158 h 1066"/>
                <a:gd name="T30" fmla="*/ 108 w 532"/>
                <a:gd name="T31" fmla="*/ 150 h 1066"/>
                <a:gd name="T32" fmla="*/ 111 w 532"/>
                <a:gd name="T33" fmla="*/ 141 h 1066"/>
                <a:gd name="T34" fmla="*/ 113 w 532"/>
                <a:gd name="T35" fmla="*/ 132 h 1066"/>
                <a:gd name="T36" fmla="*/ 114 w 532"/>
                <a:gd name="T37" fmla="*/ 123 h 1066"/>
                <a:gd name="T38" fmla="*/ 114 w 532"/>
                <a:gd name="T39" fmla="*/ 114 h 1066"/>
                <a:gd name="T40" fmla="*/ 114 w 532"/>
                <a:gd name="T41" fmla="*/ 105 h 1066"/>
                <a:gd name="T42" fmla="*/ 113 w 532"/>
                <a:gd name="T43" fmla="*/ 96 h 1066"/>
                <a:gd name="T44" fmla="*/ 111 w 532"/>
                <a:gd name="T45" fmla="*/ 87 h 1066"/>
                <a:gd name="T46" fmla="*/ 108 w 532"/>
                <a:gd name="T47" fmla="*/ 78 h 1066"/>
                <a:gd name="T48" fmla="*/ 105 w 532"/>
                <a:gd name="T49" fmla="*/ 69 h 1066"/>
                <a:gd name="T50" fmla="*/ 101 w 532"/>
                <a:gd name="T51" fmla="*/ 61 h 1066"/>
                <a:gd name="T52" fmla="*/ 96 w 532"/>
                <a:gd name="T53" fmla="*/ 53 h 1066"/>
                <a:gd name="T54" fmla="*/ 91 w 532"/>
                <a:gd name="T55" fmla="*/ 45 h 1066"/>
                <a:gd name="T56" fmla="*/ 85 w 532"/>
                <a:gd name="T57" fmla="*/ 38 h 1066"/>
                <a:gd name="T58" fmla="*/ 79 w 532"/>
                <a:gd name="T59" fmla="*/ 32 h 1066"/>
                <a:gd name="T60" fmla="*/ 72 w 532"/>
                <a:gd name="T61" fmla="*/ 26 h 1066"/>
                <a:gd name="T62" fmla="*/ 65 w 532"/>
                <a:gd name="T63" fmla="*/ 20 h 1066"/>
                <a:gd name="T64" fmla="*/ 57 w 532"/>
                <a:gd name="T65" fmla="*/ 15 h 1066"/>
                <a:gd name="T66" fmla="*/ 49 w 532"/>
                <a:gd name="T67" fmla="*/ 11 h 1066"/>
                <a:gd name="T68" fmla="*/ 40 w 532"/>
                <a:gd name="T69" fmla="*/ 7 h 1066"/>
                <a:gd name="T70" fmla="*/ 32 w 532"/>
                <a:gd name="T71" fmla="*/ 4 h 1066"/>
                <a:gd name="T72" fmla="*/ 23 w 532"/>
                <a:gd name="T73" fmla="*/ 2 h 1066"/>
                <a:gd name="T74" fmla="*/ 14 w 532"/>
                <a:gd name="T75" fmla="*/ 1 h 1066"/>
                <a:gd name="T76" fmla="*/ 5 w 532"/>
                <a:gd name="T77" fmla="*/ 0 h 106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32" h="1066">
                  <a:moveTo>
                    <a:pt x="0" y="1066"/>
                  </a:moveTo>
                  <a:lnTo>
                    <a:pt x="21" y="1065"/>
                  </a:lnTo>
                  <a:lnTo>
                    <a:pt x="42" y="1064"/>
                  </a:lnTo>
                  <a:lnTo>
                    <a:pt x="63" y="1061"/>
                  </a:lnTo>
                  <a:lnTo>
                    <a:pt x="85" y="1059"/>
                  </a:lnTo>
                  <a:lnTo>
                    <a:pt x="106" y="1055"/>
                  </a:lnTo>
                  <a:lnTo>
                    <a:pt x="127" y="1050"/>
                  </a:lnTo>
                  <a:lnTo>
                    <a:pt x="147" y="1044"/>
                  </a:lnTo>
                  <a:lnTo>
                    <a:pt x="168" y="1039"/>
                  </a:lnTo>
                  <a:lnTo>
                    <a:pt x="188" y="1031"/>
                  </a:lnTo>
                  <a:lnTo>
                    <a:pt x="209" y="1023"/>
                  </a:lnTo>
                  <a:lnTo>
                    <a:pt x="228" y="1015"/>
                  </a:lnTo>
                  <a:lnTo>
                    <a:pt x="247" y="1005"/>
                  </a:lnTo>
                  <a:lnTo>
                    <a:pt x="265" y="994"/>
                  </a:lnTo>
                  <a:lnTo>
                    <a:pt x="283" y="983"/>
                  </a:lnTo>
                  <a:lnTo>
                    <a:pt x="302" y="972"/>
                  </a:lnTo>
                  <a:lnTo>
                    <a:pt x="319" y="959"/>
                  </a:lnTo>
                  <a:lnTo>
                    <a:pt x="336" y="946"/>
                  </a:lnTo>
                  <a:lnTo>
                    <a:pt x="353" y="932"/>
                  </a:lnTo>
                  <a:lnTo>
                    <a:pt x="369" y="917"/>
                  </a:lnTo>
                  <a:lnTo>
                    <a:pt x="383" y="903"/>
                  </a:lnTo>
                  <a:lnTo>
                    <a:pt x="398" y="887"/>
                  </a:lnTo>
                  <a:lnTo>
                    <a:pt x="412" y="870"/>
                  </a:lnTo>
                  <a:lnTo>
                    <a:pt x="425" y="853"/>
                  </a:lnTo>
                  <a:lnTo>
                    <a:pt x="438" y="836"/>
                  </a:lnTo>
                  <a:lnTo>
                    <a:pt x="449" y="817"/>
                  </a:lnTo>
                  <a:lnTo>
                    <a:pt x="461" y="799"/>
                  </a:lnTo>
                  <a:lnTo>
                    <a:pt x="471" y="781"/>
                  </a:lnTo>
                  <a:lnTo>
                    <a:pt x="481" y="762"/>
                  </a:lnTo>
                  <a:lnTo>
                    <a:pt x="489" y="741"/>
                  </a:lnTo>
                  <a:lnTo>
                    <a:pt x="497" y="722"/>
                  </a:lnTo>
                  <a:lnTo>
                    <a:pt x="505" y="702"/>
                  </a:lnTo>
                  <a:lnTo>
                    <a:pt x="510" y="681"/>
                  </a:lnTo>
                  <a:lnTo>
                    <a:pt x="516" y="661"/>
                  </a:lnTo>
                  <a:lnTo>
                    <a:pt x="521" y="639"/>
                  </a:lnTo>
                  <a:lnTo>
                    <a:pt x="525" y="619"/>
                  </a:lnTo>
                  <a:lnTo>
                    <a:pt x="527" y="597"/>
                  </a:lnTo>
                  <a:lnTo>
                    <a:pt x="530" y="576"/>
                  </a:lnTo>
                  <a:lnTo>
                    <a:pt x="531" y="554"/>
                  </a:lnTo>
                  <a:lnTo>
                    <a:pt x="532" y="532"/>
                  </a:lnTo>
                  <a:lnTo>
                    <a:pt x="531" y="511"/>
                  </a:lnTo>
                  <a:lnTo>
                    <a:pt x="530" y="490"/>
                  </a:lnTo>
                  <a:lnTo>
                    <a:pt x="527" y="469"/>
                  </a:lnTo>
                  <a:lnTo>
                    <a:pt x="525" y="447"/>
                  </a:lnTo>
                  <a:lnTo>
                    <a:pt x="521" y="426"/>
                  </a:lnTo>
                  <a:lnTo>
                    <a:pt x="516" y="405"/>
                  </a:lnTo>
                  <a:lnTo>
                    <a:pt x="510" y="385"/>
                  </a:lnTo>
                  <a:lnTo>
                    <a:pt x="505" y="364"/>
                  </a:lnTo>
                  <a:lnTo>
                    <a:pt x="497" y="344"/>
                  </a:lnTo>
                  <a:lnTo>
                    <a:pt x="489" y="324"/>
                  </a:lnTo>
                  <a:lnTo>
                    <a:pt x="481" y="304"/>
                  </a:lnTo>
                  <a:lnTo>
                    <a:pt x="471" y="285"/>
                  </a:lnTo>
                  <a:lnTo>
                    <a:pt x="461" y="267"/>
                  </a:lnTo>
                  <a:lnTo>
                    <a:pt x="449" y="248"/>
                  </a:lnTo>
                  <a:lnTo>
                    <a:pt x="438" y="231"/>
                  </a:lnTo>
                  <a:lnTo>
                    <a:pt x="425" y="212"/>
                  </a:lnTo>
                  <a:lnTo>
                    <a:pt x="412" y="195"/>
                  </a:lnTo>
                  <a:lnTo>
                    <a:pt x="398" y="179"/>
                  </a:lnTo>
                  <a:lnTo>
                    <a:pt x="383" y="164"/>
                  </a:lnTo>
                  <a:lnTo>
                    <a:pt x="369" y="149"/>
                  </a:lnTo>
                  <a:lnTo>
                    <a:pt x="353" y="134"/>
                  </a:lnTo>
                  <a:lnTo>
                    <a:pt x="336" y="120"/>
                  </a:lnTo>
                  <a:lnTo>
                    <a:pt x="319" y="107"/>
                  </a:lnTo>
                  <a:lnTo>
                    <a:pt x="302" y="94"/>
                  </a:lnTo>
                  <a:lnTo>
                    <a:pt x="283" y="83"/>
                  </a:lnTo>
                  <a:lnTo>
                    <a:pt x="265" y="72"/>
                  </a:lnTo>
                  <a:lnTo>
                    <a:pt x="247" y="61"/>
                  </a:lnTo>
                  <a:lnTo>
                    <a:pt x="228" y="51"/>
                  </a:lnTo>
                  <a:lnTo>
                    <a:pt x="209" y="42"/>
                  </a:lnTo>
                  <a:lnTo>
                    <a:pt x="188" y="34"/>
                  </a:lnTo>
                  <a:lnTo>
                    <a:pt x="168" y="27"/>
                  </a:lnTo>
                  <a:lnTo>
                    <a:pt x="147" y="21"/>
                  </a:lnTo>
                  <a:lnTo>
                    <a:pt x="127" y="16"/>
                  </a:lnTo>
                  <a:lnTo>
                    <a:pt x="106" y="10"/>
                  </a:lnTo>
                  <a:lnTo>
                    <a:pt x="85" y="7"/>
                  </a:lnTo>
                  <a:lnTo>
                    <a:pt x="63" y="3"/>
                  </a:lnTo>
                  <a:lnTo>
                    <a:pt x="42" y="1"/>
                  </a:lnTo>
                  <a:lnTo>
                    <a:pt x="21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03" name="Freeform 66"/>
            <p:cNvSpPr>
              <a:spLocks/>
            </p:cNvSpPr>
            <p:nvPr/>
          </p:nvSpPr>
          <p:spPr bwMode="auto">
            <a:xfrm>
              <a:off x="3326" y="2322"/>
              <a:ext cx="74" cy="151"/>
            </a:xfrm>
            <a:custGeom>
              <a:avLst/>
              <a:gdLst>
                <a:gd name="T0" fmla="*/ 74 w 351"/>
                <a:gd name="T1" fmla="*/ 0 h 702"/>
                <a:gd name="T2" fmla="*/ 62 w 351"/>
                <a:gd name="T3" fmla="*/ 1 h 702"/>
                <a:gd name="T4" fmla="*/ 51 w 351"/>
                <a:gd name="T5" fmla="*/ 4 h 702"/>
                <a:gd name="T6" fmla="*/ 40 w 351"/>
                <a:gd name="T7" fmla="*/ 8 h 702"/>
                <a:gd name="T8" fmla="*/ 31 w 351"/>
                <a:gd name="T9" fmla="*/ 14 h 702"/>
                <a:gd name="T10" fmla="*/ 22 w 351"/>
                <a:gd name="T11" fmla="*/ 22 h 702"/>
                <a:gd name="T12" fmla="*/ 14 w 351"/>
                <a:gd name="T13" fmla="*/ 31 h 702"/>
                <a:gd name="T14" fmla="*/ 8 w 351"/>
                <a:gd name="T15" fmla="*/ 41 h 702"/>
                <a:gd name="T16" fmla="*/ 4 w 351"/>
                <a:gd name="T17" fmla="*/ 52 h 702"/>
                <a:gd name="T18" fmla="*/ 1 w 351"/>
                <a:gd name="T19" fmla="*/ 64 h 702"/>
                <a:gd name="T20" fmla="*/ 0 w 351"/>
                <a:gd name="T21" fmla="*/ 75 h 702"/>
                <a:gd name="T22" fmla="*/ 1 w 351"/>
                <a:gd name="T23" fmla="*/ 87 h 702"/>
                <a:gd name="T24" fmla="*/ 4 w 351"/>
                <a:gd name="T25" fmla="*/ 99 h 702"/>
                <a:gd name="T26" fmla="*/ 8 w 351"/>
                <a:gd name="T27" fmla="*/ 110 h 702"/>
                <a:gd name="T28" fmla="*/ 14 w 351"/>
                <a:gd name="T29" fmla="*/ 120 h 702"/>
                <a:gd name="T30" fmla="*/ 22 w 351"/>
                <a:gd name="T31" fmla="*/ 129 h 702"/>
                <a:gd name="T32" fmla="*/ 31 w 351"/>
                <a:gd name="T33" fmla="*/ 137 h 702"/>
                <a:gd name="T34" fmla="*/ 40 w 351"/>
                <a:gd name="T35" fmla="*/ 143 h 702"/>
                <a:gd name="T36" fmla="*/ 51 w 351"/>
                <a:gd name="T37" fmla="*/ 147 h 702"/>
                <a:gd name="T38" fmla="*/ 62 w 351"/>
                <a:gd name="T39" fmla="*/ 150 h 702"/>
                <a:gd name="T40" fmla="*/ 74 w 351"/>
                <a:gd name="T41" fmla="*/ 151 h 70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1" h="702">
                  <a:moveTo>
                    <a:pt x="351" y="0"/>
                  </a:moveTo>
                  <a:lnTo>
                    <a:pt x="296" y="4"/>
                  </a:lnTo>
                  <a:lnTo>
                    <a:pt x="243" y="17"/>
                  </a:lnTo>
                  <a:lnTo>
                    <a:pt x="192" y="37"/>
                  </a:lnTo>
                  <a:lnTo>
                    <a:pt x="145" y="67"/>
                  </a:lnTo>
                  <a:lnTo>
                    <a:pt x="103" y="102"/>
                  </a:lnTo>
                  <a:lnTo>
                    <a:pt x="67" y="144"/>
                  </a:lnTo>
                  <a:lnTo>
                    <a:pt x="39" y="192"/>
                  </a:lnTo>
                  <a:lnTo>
                    <a:pt x="17" y="243"/>
                  </a:lnTo>
                  <a:lnTo>
                    <a:pt x="4" y="296"/>
                  </a:lnTo>
                  <a:lnTo>
                    <a:pt x="0" y="350"/>
                  </a:lnTo>
                  <a:lnTo>
                    <a:pt x="4" y="406"/>
                  </a:lnTo>
                  <a:lnTo>
                    <a:pt x="17" y="459"/>
                  </a:lnTo>
                  <a:lnTo>
                    <a:pt x="39" y="511"/>
                  </a:lnTo>
                  <a:lnTo>
                    <a:pt x="67" y="557"/>
                  </a:lnTo>
                  <a:lnTo>
                    <a:pt x="103" y="599"/>
                  </a:lnTo>
                  <a:lnTo>
                    <a:pt x="145" y="635"/>
                  </a:lnTo>
                  <a:lnTo>
                    <a:pt x="192" y="664"/>
                  </a:lnTo>
                  <a:lnTo>
                    <a:pt x="243" y="685"/>
                  </a:lnTo>
                  <a:lnTo>
                    <a:pt x="296" y="698"/>
                  </a:lnTo>
                  <a:lnTo>
                    <a:pt x="351" y="70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04" name="Freeform 67"/>
            <p:cNvSpPr>
              <a:spLocks/>
            </p:cNvSpPr>
            <p:nvPr/>
          </p:nvSpPr>
          <p:spPr bwMode="auto">
            <a:xfrm>
              <a:off x="3681" y="2322"/>
              <a:ext cx="75" cy="151"/>
            </a:xfrm>
            <a:custGeom>
              <a:avLst/>
              <a:gdLst>
                <a:gd name="T0" fmla="*/ 0 w 351"/>
                <a:gd name="T1" fmla="*/ 151 h 702"/>
                <a:gd name="T2" fmla="*/ 12 w 351"/>
                <a:gd name="T3" fmla="*/ 150 h 702"/>
                <a:gd name="T4" fmla="*/ 23 w 351"/>
                <a:gd name="T5" fmla="*/ 147 h 702"/>
                <a:gd name="T6" fmla="*/ 34 w 351"/>
                <a:gd name="T7" fmla="*/ 143 h 702"/>
                <a:gd name="T8" fmla="*/ 44 w 351"/>
                <a:gd name="T9" fmla="*/ 137 h 702"/>
                <a:gd name="T10" fmla="*/ 53 w 351"/>
                <a:gd name="T11" fmla="*/ 129 h 702"/>
                <a:gd name="T12" fmla="*/ 61 w 351"/>
                <a:gd name="T13" fmla="*/ 120 h 702"/>
                <a:gd name="T14" fmla="*/ 67 w 351"/>
                <a:gd name="T15" fmla="*/ 110 h 702"/>
                <a:gd name="T16" fmla="*/ 71 w 351"/>
                <a:gd name="T17" fmla="*/ 99 h 702"/>
                <a:gd name="T18" fmla="*/ 74 w 351"/>
                <a:gd name="T19" fmla="*/ 87 h 702"/>
                <a:gd name="T20" fmla="*/ 75 w 351"/>
                <a:gd name="T21" fmla="*/ 75 h 702"/>
                <a:gd name="T22" fmla="*/ 74 w 351"/>
                <a:gd name="T23" fmla="*/ 64 h 702"/>
                <a:gd name="T24" fmla="*/ 71 w 351"/>
                <a:gd name="T25" fmla="*/ 52 h 702"/>
                <a:gd name="T26" fmla="*/ 67 w 351"/>
                <a:gd name="T27" fmla="*/ 41 h 702"/>
                <a:gd name="T28" fmla="*/ 61 w 351"/>
                <a:gd name="T29" fmla="*/ 31 h 702"/>
                <a:gd name="T30" fmla="*/ 53 w 351"/>
                <a:gd name="T31" fmla="*/ 22 h 702"/>
                <a:gd name="T32" fmla="*/ 44 w 351"/>
                <a:gd name="T33" fmla="*/ 14 h 702"/>
                <a:gd name="T34" fmla="*/ 34 w 351"/>
                <a:gd name="T35" fmla="*/ 8 h 702"/>
                <a:gd name="T36" fmla="*/ 23 w 351"/>
                <a:gd name="T37" fmla="*/ 4 h 702"/>
                <a:gd name="T38" fmla="*/ 12 w 351"/>
                <a:gd name="T39" fmla="*/ 1 h 702"/>
                <a:gd name="T40" fmla="*/ 0 w 351"/>
                <a:gd name="T41" fmla="*/ 0 h 70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51" h="702">
                  <a:moveTo>
                    <a:pt x="0" y="702"/>
                  </a:moveTo>
                  <a:lnTo>
                    <a:pt x="55" y="698"/>
                  </a:lnTo>
                  <a:lnTo>
                    <a:pt x="108" y="685"/>
                  </a:lnTo>
                  <a:lnTo>
                    <a:pt x="160" y="664"/>
                  </a:lnTo>
                  <a:lnTo>
                    <a:pt x="206" y="635"/>
                  </a:lnTo>
                  <a:lnTo>
                    <a:pt x="248" y="599"/>
                  </a:lnTo>
                  <a:lnTo>
                    <a:pt x="284" y="557"/>
                  </a:lnTo>
                  <a:lnTo>
                    <a:pt x="313" y="511"/>
                  </a:lnTo>
                  <a:lnTo>
                    <a:pt x="334" y="459"/>
                  </a:lnTo>
                  <a:lnTo>
                    <a:pt x="347" y="406"/>
                  </a:lnTo>
                  <a:lnTo>
                    <a:pt x="351" y="350"/>
                  </a:lnTo>
                  <a:lnTo>
                    <a:pt x="347" y="296"/>
                  </a:lnTo>
                  <a:lnTo>
                    <a:pt x="334" y="243"/>
                  </a:lnTo>
                  <a:lnTo>
                    <a:pt x="313" y="192"/>
                  </a:lnTo>
                  <a:lnTo>
                    <a:pt x="284" y="144"/>
                  </a:lnTo>
                  <a:lnTo>
                    <a:pt x="248" y="102"/>
                  </a:lnTo>
                  <a:lnTo>
                    <a:pt x="206" y="67"/>
                  </a:lnTo>
                  <a:lnTo>
                    <a:pt x="160" y="37"/>
                  </a:lnTo>
                  <a:lnTo>
                    <a:pt x="108" y="17"/>
                  </a:lnTo>
                  <a:lnTo>
                    <a:pt x="55" y="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05" name="Line 68"/>
            <p:cNvSpPr>
              <a:spLocks noChangeShapeType="1"/>
            </p:cNvSpPr>
            <p:nvPr/>
          </p:nvSpPr>
          <p:spPr bwMode="auto">
            <a:xfrm>
              <a:off x="3214" y="2076"/>
              <a:ext cx="0" cy="3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06" name="Line 69"/>
            <p:cNvSpPr>
              <a:spLocks noChangeShapeType="1"/>
            </p:cNvSpPr>
            <p:nvPr/>
          </p:nvSpPr>
          <p:spPr bwMode="auto">
            <a:xfrm>
              <a:off x="3869" y="2076"/>
              <a:ext cx="0" cy="3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07" name="Line 70"/>
            <p:cNvSpPr>
              <a:spLocks noChangeShapeType="1"/>
            </p:cNvSpPr>
            <p:nvPr/>
          </p:nvSpPr>
          <p:spPr bwMode="auto">
            <a:xfrm>
              <a:off x="3938" y="2177"/>
              <a:ext cx="0" cy="2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08" name="Line 71"/>
            <p:cNvSpPr>
              <a:spLocks noChangeShapeType="1"/>
            </p:cNvSpPr>
            <p:nvPr/>
          </p:nvSpPr>
          <p:spPr bwMode="auto">
            <a:xfrm>
              <a:off x="4041" y="2177"/>
              <a:ext cx="0" cy="2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09" name="Line 72"/>
            <p:cNvSpPr>
              <a:spLocks noChangeShapeType="1"/>
            </p:cNvSpPr>
            <p:nvPr/>
          </p:nvSpPr>
          <p:spPr bwMode="auto">
            <a:xfrm>
              <a:off x="4081" y="2142"/>
              <a:ext cx="0" cy="2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10" name="Line 73"/>
            <p:cNvSpPr>
              <a:spLocks noChangeShapeType="1"/>
            </p:cNvSpPr>
            <p:nvPr/>
          </p:nvSpPr>
          <p:spPr bwMode="auto">
            <a:xfrm>
              <a:off x="4628" y="2142"/>
              <a:ext cx="68" cy="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11" name="Freeform 74"/>
            <p:cNvSpPr>
              <a:spLocks/>
            </p:cNvSpPr>
            <p:nvPr/>
          </p:nvSpPr>
          <p:spPr bwMode="auto">
            <a:xfrm>
              <a:off x="1234" y="2007"/>
              <a:ext cx="79" cy="14"/>
            </a:xfrm>
            <a:custGeom>
              <a:avLst/>
              <a:gdLst>
                <a:gd name="T0" fmla="*/ 0 w 370"/>
                <a:gd name="T1" fmla="*/ 0 h 66"/>
                <a:gd name="T2" fmla="*/ 9 w 370"/>
                <a:gd name="T3" fmla="*/ 6 h 66"/>
                <a:gd name="T4" fmla="*/ 19 w 370"/>
                <a:gd name="T5" fmla="*/ 10 h 66"/>
                <a:gd name="T6" fmla="*/ 29 w 370"/>
                <a:gd name="T7" fmla="*/ 13 h 66"/>
                <a:gd name="T8" fmla="*/ 40 w 370"/>
                <a:gd name="T9" fmla="*/ 14 h 66"/>
                <a:gd name="T10" fmla="*/ 50 w 370"/>
                <a:gd name="T11" fmla="*/ 13 h 66"/>
                <a:gd name="T12" fmla="*/ 60 w 370"/>
                <a:gd name="T13" fmla="*/ 10 h 66"/>
                <a:gd name="T14" fmla="*/ 70 w 370"/>
                <a:gd name="T15" fmla="*/ 6 h 66"/>
                <a:gd name="T16" fmla="*/ 79 w 370"/>
                <a:gd name="T17" fmla="*/ 0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0" h="66">
                  <a:moveTo>
                    <a:pt x="0" y="0"/>
                  </a:moveTo>
                  <a:lnTo>
                    <a:pt x="41" y="28"/>
                  </a:lnTo>
                  <a:lnTo>
                    <a:pt x="88" y="49"/>
                  </a:lnTo>
                  <a:lnTo>
                    <a:pt x="135" y="61"/>
                  </a:lnTo>
                  <a:lnTo>
                    <a:pt x="185" y="66"/>
                  </a:lnTo>
                  <a:lnTo>
                    <a:pt x="235" y="61"/>
                  </a:lnTo>
                  <a:lnTo>
                    <a:pt x="283" y="49"/>
                  </a:lnTo>
                  <a:lnTo>
                    <a:pt x="328" y="28"/>
                  </a:lnTo>
                  <a:lnTo>
                    <a:pt x="37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12" name="Line 75"/>
            <p:cNvSpPr>
              <a:spLocks noChangeShapeType="1"/>
            </p:cNvSpPr>
            <p:nvPr/>
          </p:nvSpPr>
          <p:spPr bwMode="auto">
            <a:xfrm>
              <a:off x="1743" y="2284"/>
              <a:ext cx="110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13" name="Line 76"/>
            <p:cNvSpPr>
              <a:spLocks noChangeShapeType="1"/>
            </p:cNvSpPr>
            <p:nvPr/>
          </p:nvSpPr>
          <p:spPr bwMode="auto">
            <a:xfrm>
              <a:off x="3400" y="2322"/>
              <a:ext cx="2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14" name="Line 77"/>
            <p:cNvSpPr>
              <a:spLocks noChangeShapeType="1"/>
            </p:cNvSpPr>
            <p:nvPr/>
          </p:nvSpPr>
          <p:spPr bwMode="auto">
            <a:xfrm>
              <a:off x="1743" y="2512"/>
              <a:ext cx="110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15" name="Line 78"/>
            <p:cNvSpPr>
              <a:spLocks noChangeShapeType="1"/>
            </p:cNvSpPr>
            <p:nvPr/>
          </p:nvSpPr>
          <p:spPr bwMode="auto">
            <a:xfrm>
              <a:off x="3400" y="2473"/>
              <a:ext cx="2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16" name="Line 79"/>
            <p:cNvSpPr>
              <a:spLocks noChangeShapeType="1"/>
            </p:cNvSpPr>
            <p:nvPr/>
          </p:nvSpPr>
          <p:spPr bwMode="auto">
            <a:xfrm>
              <a:off x="4050" y="2171"/>
              <a:ext cx="6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17" name="Freeform 80"/>
            <p:cNvSpPr>
              <a:spLocks/>
            </p:cNvSpPr>
            <p:nvPr/>
          </p:nvSpPr>
          <p:spPr bwMode="auto">
            <a:xfrm>
              <a:off x="4289" y="2142"/>
              <a:ext cx="29" cy="255"/>
            </a:xfrm>
            <a:custGeom>
              <a:avLst/>
              <a:gdLst>
                <a:gd name="T0" fmla="*/ 2 w 135"/>
                <a:gd name="T1" fmla="*/ 0 h 1198"/>
                <a:gd name="T2" fmla="*/ 1 w 135"/>
                <a:gd name="T3" fmla="*/ 16 h 1198"/>
                <a:gd name="T4" fmla="*/ 0 w 135"/>
                <a:gd name="T5" fmla="*/ 33 h 1198"/>
                <a:gd name="T6" fmla="*/ 0 w 135"/>
                <a:gd name="T7" fmla="*/ 49 h 1198"/>
                <a:gd name="T8" fmla="*/ 1 w 135"/>
                <a:gd name="T9" fmla="*/ 57 h 1198"/>
                <a:gd name="T10" fmla="*/ 2 w 135"/>
                <a:gd name="T11" fmla="*/ 65 h 1198"/>
                <a:gd name="T12" fmla="*/ 5 w 135"/>
                <a:gd name="T13" fmla="*/ 73 h 1198"/>
                <a:gd name="T14" fmla="*/ 7 w 135"/>
                <a:gd name="T15" fmla="*/ 81 h 1198"/>
                <a:gd name="T16" fmla="*/ 13 w 135"/>
                <a:gd name="T17" fmla="*/ 96 h 1198"/>
                <a:gd name="T18" fmla="*/ 19 w 135"/>
                <a:gd name="T19" fmla="*/ 112 h 1198"/>
                <a:gd name="T20" fmla="*/ 25 w 135"/>
                <a:gd name="T21" fmla="*/ 127 h 1198"/>
                <a:gd name="T22" fmla="*/ 27 w 135"/>
                <a:gd name="T23" fmla="*/ 135 h 1198"/>
                <a:gd name="T24" fmla="*/ 28 w 135"/>
                <a:gd name="T25" fmla="*/ 143 h 1198"/>
                <a:gd name="T26" fmla="*/ 29 w 135"/>
                <a:gd name="T27" fmla="*/ 150 h 1198"/>
                <a:gd name="T28" fmla="*/ 29 w 135"/>
                <a:gd name="T29" fmla="*/ 158 h 1198"/>
                <a:gd name="T30" fmla="*/ 28 w 135"/>
                <a:gd name="T31" fmla="*/ 166 h 1198"/>
                <a:gd name="T32" fmla="*/ 26 w 135"/>
                <a:gd name="T33" fmla="*/ 174 h 1198"/>
                <a:gd name="T34" fmla="*/ 22 w 135"/>
                <a:gd name="T35" fmla="*/ 190 h 1198"/>
                <a:gd name="T36" fmla="*/ 19 w 135"/>
                <a:gd name="T37" fmla="*/ 206 h 1198"/>
                <a:gd name="T38" fmla="*/ 18 w 135"/>
                <a:gd name="T39" fmla="*/ 215 h 1198"/>
                <a:gd name="T40" fmla="*/ 18 w 135"/>
                <a:gd name="T41" fmla="*/ 223 h 1198"/>
                <a:gd name="T42" fmla="*/ 18 w 135"/>
                <a:gd name="T43" fmla="*/ 239 h 1198"/>
                <a:gd name="T44" fmla="*/ 18 w 135"/>
                <a:gd name="T45" fmla="*/ 255 h 119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5" h="1198">
                  <a:moveTo>
                    <a:pt x="11" y="0"/>
                  </a:moveTo>
                  <a:lnTo>
                    <a:pt x="5" y="77"/>
                  </a:lnTo>
                  <a:lnTo>
                    <a:pt x="0" y="154"/>
                  </a:lnTo>
                  <a:lnTo>
                    <a:pt x="1" y="230"/>
                  </a:lnTo>
                  <a:lnTo>
                    <a:pt x="5" y="268"/>
                  </a:lnTo>
                  <a:lnTo>
                    <a:pt x="11" y="305"/>
                  </a:lnTo>
                  <a:lnTo>
                    <a:pt x="22" y="343"/>
                  </a:lnTo>
                  <a:lnTo>
                    <a:pt x="33" y="379"/>
                  </a:lnTo>
                  <a:lnTo>
                    <a:pt x="61" y="453"/>
                  </a:lnTo>
                  <a:lnTo>
                    <a:pt x="90" y="525"/>
                  </a:lnTo>
                  <a:lnTo>
                    <a:pt x="116" y="598"/>
                  </a:lnTo>
                  <a:lnTo>
                    <a:pt x="125" y="634"/>
                  </a:lnTo>
                  <a:lnTo>
                    <a:pt x="132" y="671"/>
                  </a:lnTo>
                  <a:lnTo>
                    <a:pt x="135" y="707"/>
                  </a:lnTo>
                  <a:lnTo>
                    <a:pt x="134" y="744"/>
                  </a:lnTo>
                  <a:lnTo>
                    <a:pt x="129" y="782"/>
                  </a:lnTo>
                  <a:lnTo>
                    <a:pt x="121" y="818"/>
                  </a:lnTo>
                  <a:lnTo>
                    <a:pt x="103" y="894"/>
                  </a:lnTo>
                  <a:lnTo>
                    <a:pt x="89" y="970"/>
                  </a:lnTo>
                  <a:lnTo>
                    <a:pt x="83" y="1008"/>
                  </a:lnTo>
                  <a:lnTo>
                    <a:pt x="82" y="1046"/>
                  </a:lnTo>
                  <a:lnTo>
                    <a:pt x="82" y="1122"/>
                  </a:lnTo>
                  <a:lnTo>
                    <a:pt x="86" y="119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18" name="Line 81"/>
            <p:cNvSpPr>
              <a:spLocks noChangeShapeType="1"/>
            </p:cNvSpPr>
            <p:nvPr/>
          </p:nvSpPr>
          <p:spPr bwMode="auto">
            <a:xfrm>
              <a:off x="1088" y="2397"/>
              <a:ext cx="0" cy="3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19" name="Line 82"/>
            <p:cNvSpPr>
              <a:spLocks noChangeShapeType="1"/>
            </p:cNvSpPr>
            <p:nvPr/>
          </p:nvSpPr>
          <p:spPr bwMode="auto">
            <a:xfrm>
              <a:off x="1088" y="2740"/>
              <a:ext cx="49" cy="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20" name="Line 83"/>
            <p:cNvSpPr>
              <a:spLocks noChangeShapeType="1"/>
            </p:cNvSpPr>
            <p:nvPr/>
          </p:nvSpPr>
          <p:spPr bwMode="auto">
            <a:xfrm>
              <a:off x="1137" y="2788"/>
              <a:ext cx="9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21" name="Line 84"/>
            <p:cNvSpPr>
              <a:spLocks noChangeShapeType="1"/>
            </p:cNvSpPr>
            <p:nvPr/>
          </p:nvSpPr>
          <p:spPr bwMode="auto">
            <a:xfrm>
              <a:off x="1313" y="2788"/>
              <a:ext cx="190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22" name="Line 85"/>
            <p:cNvSpPr>
              <a:spLocks noChangeShapeType="1"/>
            </p:cNvSpPr>
            <p:nvPr/>
          </p:nvSpPr>
          <p:spPr bwMode="auto">
            <a:xfrm flipV="1">
              <a:off x="3214" y="2720"/>
              <a:ext cx="0" cy="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23" name="Line 86"/>
            <p:cNvSpPr>
              <a:spLocks noChangeShapeType="1"/>
            </p:cNvSpPr>
            <p:nvPr/>
          </p:nvSpPr>
          <p:spPr bwMode="auto">
            <a:xfrm>
              <a:off x="3214" y="2720"/>
              <a:ext cx="6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24" name="Line 87"/>
            <p:cNvSpPr>
              <a:spLocks noChangeShapeType="1"/>
            </p:cNvSpPr>
            <p:nvPr/>
          </p:nvSpPr>
          <p:spPr bwMode="auto">
            <a:xfrm flipV="1">
              <a:off x="3938" y="2617"/>
              <a:ext cx="0" cy="3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25" name="Line 88"/>
            <p:cNvSpPr>
              <a:spLocks noChangeShapeType="1"/>
            </p:cNvSpPr>
            <p:nvPr/>
          </p:nvSpPr>
          <p:spPr bwMode="auto">
            <a:xfrm>
              <a:off x="3938" y="2617"/>
              <a:ext cx="10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26" name="Line 89"/>
            <p:cNvSpPr>
              <a:spLocks noChangeShapeType="1"/>
            </p:cNvSpPr>
            <p:nvPr/>
          </p:nvSpPr>
          <p:spPr bwMode="auto">
            <a:xfrm>
              <a:off x="4041" y="2617"/>
              <a:ext cx="40" cy="3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27" name="Line 90"/>
            <p:cNvSpPr>
              <a:spLocks noChangeShapeType="1"/>
            </p:cNvSpPr>
            <p:nvPr/>
          </p:nvSpPr>
          <p:spPr bwMode="auto">
            <a:xfrm>
              <a:off x="4081" y="2653"/>
              <a:ext cx="54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28" name="Line 91"/>
            <p:cNvSpPr>
              <a:spLocks noChangeShapeType="1"/>
            </p:cNvSpPr>
            <p:nvPr/>
          </p:nvSpPr>
          <p:spPr bwMode="auto">
            <a:xfrm flipV="1">
              <a:off x="4696" y="2397"/>
              <a:ext cx="0" cy="18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29" name="Line 92"/>
            <p:cNvSpPr>
              <a:spLocks noChangeShapeType="1"/>
            </p:cNvSpPr>
            <p:nvPr/>
          </p:nvSpPr>
          <p:spPr bwMode="auto">
            <a:xfrm flipV="1">
              <a:off x="4517" y="2397"/>
              <a:ext cx="0" cy="2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30" name="Line 93"/>
            <p:cNvSpPr>
              <a:spLocks noChangeShapeType="1"/>
            </p:cNvSpPr>
            <p:nvPr/>
          </p:nvSpPr>
          <p:spPr bwMode="auto">
            <a:xfrm flipV="1">
              <a:off x="4380" y="2397"/>
              <a:ext cx="0" cy="2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31" name="Line 94"/>
            <p:cNvSpPr>
              <a:spLocks noChangeShapeType="1"/>
            </p:cNvSpPr>
            <p:nvPr/>
          </p:nvSpPr>
          <p:spPr bwMode="auto">
            <a:xfrm flipV="1">
              <a:off x="3869" y="2651"/>
              <a:ext cx="69" cy="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32" name="Line 95"/>
            <p:cNvSpPr>
              <a:spLocks noChangeShapeType="1"/>
            </p:cNvSpPr>
            <p:nvPr/>
          </p:nvSpPr>
          <p:spPr bwMode="auto">
            <a:xfrm flipV="1">
              <a:off x="1137" y="2397"/>
              <a:ext cx="0" cy="3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33" name="Line 96"/>
            <p:cNvSpPr>
              <a:spLocks noChangeShapeType="1"/>
            </p:cNvSpPr>
            <p:nvPr/>
          </p:nvSpPr>
          <p:spPr bwMode="auto">
            <a:xfrm flipV="1">
              <a:off x="1234" y="2397"/>
              <a:ext cx="0" cy="3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34" name="Line 97"/>
            <p:cNvSpPr>
              <a:spLocks noChangeShapeType="1"/>
            </p:cNvSpPr>
            <p:nvPr/>
          </p:nvSpPr>
          <p:spPr bwMode="auto">
            <a:xfrm flipV="1">
              <a:off x="1313" y="2397"/>
              <a:ext cx="0" cy="3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35" name="Line 98"/>
            <p:cNvSpPr>
              <a:spLocks noChangeShapeType="1"/>
            </p:cNvSpPr>
            <p:nvPr/>
          </p:nvSpPr>
          <p:spPr bwMode="auto">
            <a:xfrm flipV="1">
              <a:off x="3214" y="2397"/>
              <a:ext cx="0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36" name="Line 99"/>
            <p:cNvSpPr>
              <a:spLocks noChangeShapeType="1"/>
            </p:cNvSpPr>
            <p:nvPr/>
          </p:nvSpPr>
          <p:spPr bwMode="auto">
            <a:xfrm flipV="1">
              <a:off x="3869" y="2397"/>
              <a:ext cx="0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37" name="Line 100"/>
            <p:cNvSpPr>
              <a:spLocks noChangeShapeType="1"/>
            </p:cNvSpPr>
            <p:nvPr/>
          </p:nvSpPr>
          <p:spPr bwMode="auto">
            <a:xfrm flipV="1">
              <a:off x="3938" y="2397"/>
              <a:ext cx="0" cy="2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38" name="Line 101"/>
            <p:cNvSpPr>
              <a:spLocks noChangeShapeType="1"/>
            </p:cNvSpPr>
            <p:nvPr/>
          </p:nvSpPr>
          <p:spPr bwMode="auto">
            <a:xfrm flipV="1">
              <a:off x="4041" y="2397"/>
              <a:ext cx="0" cy="2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39" name="Line 102"/>
            <p:cNvSpPr>
              <a:spLocks noChangeShapeType="1"/>
            </p:cNvSpPr>
            <p:nvPr/>
          </p:nvSpPr>
          <p:spPr bwMode="auto">
            <a:xfrm flipV="1">
              <a:off x="4081" y="2397"/>
              <a:ext cx="0" cy="2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40" name="Line 103"/>
            <p:cNvSpPr>
              <a:spLocks noChangeShapeType="1"/>
            </p:cNvSpPr>
            <p:nvPr/>
          </p:nvSpPr>
          <p:spPr bwMode="auto">
            <a:xfrm flipV="1">
              <a:off x="4628" y="2585"/>
              <a:ext cx="68" cy="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41" name="Freeform 104"/>
            <p:cNvSpPr>
              <a:spLocks/>
            </p:cNvSpPr>
            <p:nvPr/>
          </p:nvSpPr>
          <p:spPr bwMode="auto">
            <a:xfrm>
              <a:off x="1234" y="2774"/>
              <a:ext cx="79" cy="14"/>
            </a:xfrm>
            <a:custGeom>
              <a:avLst/>
              <a:gdLst>
                <a:gd name="T0" fmla="*/ 79 w 370"/>
                <a:gd name="T1" fmla="*/ 14 h 66"/>
                <a:gd name="T2" fmla="*/ 70 w 370"/>
                <a:gd name="T3" fmla="*/ 8 h 66"/>
                <a:gd name="T4" fmla="*/ 60 w 370"/>
                <a:gd name="T5" fmla="*/ 4 h 66"/>
                <a:gd name="T6" fmla="*/ 50 w 370"/>
                <a:gd name="T7" fmla="*/ 1 h 66"/>
                <a:gd name="T8" fmla="*/ 40 w 370"/>
                <a:gd name="T9" fmla="*/ 0 h 66"/>
                <a:gd name="T10" fmla="*/ 29 w 370"/>
                <a:gd name="T11" fmla="*/ 1 h 66"/>
                <a:gd name="T12" fmla="*/ 19 w 370"/>
                <a:gd name="T13" fmla="*/ 4 h 66"/>
                <a:gd name="T14" fmla="*/ 9 w 370"/>
                <a:gd name="T15" fmla="*/ 8 h 66"/>
                <a:gd name="T16" fmla="*/ 0 w 370"/>
                <a:gd name="T17" fmla="*/ 14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0" h="66">
                  <a:moveTo>
                    <a:pt x="370" y="66"/>
                  </a:moveTo>
                  <a:lnTo>
                    <a:pt x="328" y="38"/>
                  </a:lnTo>
                  <a:lnTo>
                    <a:pt x="283" y="17"/>
                  </a:lnTo>
                  <a:lnTo>
                    <a:pt x="235" y="5"/>
                  </a:lnTo>
                  <a:lnTo>
                    <a:pt x="185" y="0"/>
                  </a:lnTo>
                  <a:lnTo>
                    <a:pt x="135" y="5"/>
                  </a:lnTo>
                  <a:lnTo>
                    <a:pt x="88" y="17"/>
                  </a:lnTo>
                  <a:lnTo>
                    <a:pt x="41" y="38"/>
                  </a:lnTo>
                  <a:lnTo>
                    <a:pt x="0" y="6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42" name="Line 105"/>
            <p:cNvSpPr>
              <a:spLocks noChangeShapeType="1"/>
            </p:cNvSpPr>
            <p:nvPr/>
          </p:nvSpPr>
          <p:spPr bwMode="auto">
            <a:xfrm>
              <a:off x="4050" y="2625"/>
              <a:ext cx="6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43" name="Freeform 106"/>
            <p:cNvSpPr>
              <a:spLocks/>
            </p:cNvSpPr>
            <p:nvPr/>
          </p:nvSpPr>
          <p:spPr bwMode="auto">
            <a:xfrm>
              <a:off x="4289" y="2397"/>
              <a:ext cx="29" cy="256"/>
            </a:xfrm>
            <a:custGeom>
              <a:avLst/>
              <a:gdLst>
                <a:gd name="T0" fmla="*/ 2 w 135"/>
                <a:gd name="T1" fmla="*/ 256 h 1199"/>
                <a:gd name="T2" fmla="*/ 1 w 135"/>
                <a:gd name="T3" fmla="*/ 240 h 1199"/>
                <a:gd name="T4" fmla="*/ 0 w 135"/>
                <a:gd name="T5" fmla="*/ 223 h 1199"/>
                <a:gd name="T6" fmla="*/ 0 w 135"/>
                <a:gd name="T7" fmla="*/ 207 h 1199"/>
                <a:gd name="T8" fmla="*/ 1 w 135"/>
                <a:gd name="T9" fmla="*/ 199 h 1199"/>
                <a:gd name="T10" fmla="*/ 2 w 135"/>
                <a:gd name="T11" fmla="*/ 191 h 1199"/>
                <a:gd name="T12" fmla="*/ 5 w 135"/>
                <a:gd name="T13" fmla="*/ 183 h 1199"/>
                <a:gd name="T14" fmla="*/ 7 w 135"/>
                <a:gd name="T15" fmla="*/ 175 h 1199"/>
                <a:gd name="T16" fmla="*/ 13 w 135"/>
                <a:gd name="T17" fmla="*/ 159 h 1199"/>
                <a:gd name="T18" fmla="*/ 19 w 135"/>
                <a:gd name="T19" fmla="*/ 144 h 1199"/>
                <a:gd name="T20" fmla="*/ 25 w 135"/>
                <a:gd name="T21" fmla="*/ 129 h 1199"/>
                <a:gd name="T22" fmla="*/ 27 w 135"/>
                <a:gd name="T23" fmla="*/ 121 h 1199"/>
                <a:gd name="T24" fmla="*/ 28 w 135"/>
                <a:gd name="T25" fmla="*/ 113 h 1199"/>
                <a:gd name="T26" fmla="*/ 29 w 135"/>
                <a:gd name="T27" fmla="*/ 105 h 1199"/>
                <a:gd name="T28" fmla="*/ 29 w 135"/>
                <a:gd name="T29" fmla="*/ 97 h 1199"/>
                <a:gd name="T30" fmla="*/ 28 w 135"/>
                <a:gd name="T31" fmla="*/ 89 h 1199"/>
                <a:gd name="T32" fmla="*/ 26 w 135"/>
                <a:gd name="T33" fmla="*/ 81 h 1199"/>
                <a:gd name="T34" fmla="*/ 22 w 135"/>
                <a:gd name="T35" fmla="*/ 65 h 1199"/>
                <a:gd name="T36" fmla="*/ 19 w 135"/>
                <a:gd name="T37" fmla="*/ 49 h 1199"/>
                <a:gd name="T38" fmla="*/ 18 w 135"/>
                <a:gd name="T39" fmla="*/ 41 h 1199"/>
                <a:gd name="T40" fmla="*/ 18 w 135"/>
                <a:gd name="T41" fmla="*/ 33 h 1199"/>
                <a:gd name="T42" fmla="*/ 18 w 135"/>
                <a:gd name="T43" fmla="*/ 17 h 1199"/>
                <a:gd name="T44" fmla="*/ 18 w 135"/>
                <a:gd name="T45" fmla="*/ 0 h 119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5" h="1199">
                  <a:moveTo>
                    <a:pt x="11" y="1199"/>
                  </a:moveTo>
                  <a:lnTo>
                    <a:pt x="5" y="1122"/>
                  </a:lnTo>
                  <a:lnTo>
                    <a:pt x="0" y="1046"/>
                  </a:lnTo>
                  <a:lnTo>
                    <a:pt x="1" y="970"/>
                  </a:lnTo>
                  <a:lnTo>
                    <a:pt x="5" y="931"/>
                  </a:lnTo>
                  <a:lnTo>
                    <a:pt x="11" y="894"/>
                  </a:lnTo>
                  <a:lnTo>
                    <a:pt x="22" y="857"/>
                  </a:lnTo>
                  <a:lnTo>
                    <a:pt x="33" y="820"/>
                  </a:lnTo>
                  <a:lnTo>
                    <a:pt x="61" y="747"/>
                  </a:lnTo>
                  <a:lnTo>
                    <a:pt x="90" y="675"/>
                  </a:lnTo>
                  <a:lnTo>
                    <a:pt x="116" y="602"/>
                  </a:lnTo>
                  <a:lnTo>
                    <a:pt x="125" y="566"/>
                  </a:lnTo>
                  <a:lnTo>
                    <a:pt x="132" y="529"/>
                  </a:lnTo>
                  <a:lnTo>
                    <a:pt x="135" y="493"/>
                  </a:lnTo>
                  <a:lnTo>
                    <a:pt x="134" y="456"/>
                  </a:lnTo>
                  <a:lnTo>
                    <a:pt x="129" y="418"/>
                  </a:lnTo>
                  <a:lnTo>
                    <a:pt x="121" y="381"/>
                  </a:lnTo>
                  <a:lnTo>
                    <a:pt x="103" y="306"/>
                  </a:lnTo>
                  <a:lnTo>
                    <a:pt x="89" y="230"/>
                  </a:lnTo>
                  <a:lnTo>
                    <a:pt x="83" y="192"/>
                  </a:lnTo>
                  <a:lnTo>
                    <a:pt x="82" y="154"/>
                  </a:lnTo>
                  <a:lnTo>
                    <a:pt x="82" y="78"/>
                  </a:lnTo>
                  <a:lnTo>
                    <a:pt x="8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44" name="Freeform 107"/>
            <p:cNvSpPr>
              <a:spLocks/>
            </p:cNvSpPr>
            <p:nvPr/>
          </p:nvSpPr>
          <p:spPr bwMode="auto">
            <a:xfrm>
              <a:off x="4291" y="2142"/>
              <a:ext cx="67" cy="68"/>
            </a:xfrm>
            <a:custGeom>
              <a:avLst/>
              <a:gdLst>
                <a:gd name="T0" fmla="*/ 0 w 310"/>
                <a:gd name="T1" fmla="*/ 68 h 311"/>
                <a:gd name="T2" fmla="*/ 39 w 310"/>
                <a:gd name="T3" fmla="*/ 28 h 311"/>
                <a:gd name="T4" fmla="*/ 67 w 310"/>
                <a:gd name="T5" fmla="*/ 0 h 3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0" h="311">
                  <a:moveTo>
                    <a:pt x="0" y="311"/>
                  </a:moveTo>
                  <a:lnTo>
                    <a:pt x="182" y="129"/>
                  </a:lnTo>
                  <a:lnTo>
                    <a:pt x="31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45" name="Line 108"/>
            <p:cNvSpPr>
              <a:spLocks noChangeShapeType="1"/>
            </p:cNvSpPr>
            <p:nvPr/>
          </p:nvSpPr>
          <p:spPr bwMode="auto">
            <a:xfrm flipV="1">
              <a:off x="4317" y="2216"/>
              <a:ext cx="63" cy="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46" name="Line 109"/>
            <p:cNvSpPr>
              <a:spLocks noChangeShapeType="1"/>
            </p:cNvSpPr>
            <p:nvPr/>
          </p:nvSpPr>
          <p:spPr bwMode="auto">
            <a:xfrm flipV="1">
              <a:off x="4308" y="2314"/>
              <a:ext cx="72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47" name="Freeform 110"/>
            <p:cNvSpPr>
              <a:spLocks/>
            </p:cNvSpPr>
            <p:nvPr/>
          </p:nvSpPr>
          <p:spPr bwMode="auto">
            <a:xfrm>
              <a:off x="4517" y="2142"/>
              <a:ext cx="34" cy="34"/>
            </a:xfrm>
            <a:custGeom>
              <a:avLst/>
              <a:gdLst>
                <a:gd name="T0" fmla="*/ 34 w 158"/>
                <a:gd name="T1" fmla="*/ 0 h 159"/>
                <a:gd name="T2" fmla="*/ 6 w 158"/>
                <a:gd name="T3" fmla="*/ 28 h 159"/>
                <a:gd name="T4" fmla="*/ 0 w 158"/>
                <a:gd name="T5" fmla="*/ 34 h 1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8" h="159">
                  <a:moveTo>
                    <a:pt x="158" y="0"/>
                  </a:moveTo>
                  <a:lnTo>
                    <a:pt x="29" y="129"/>
                  </a:lnTo>
                  <a:lnTo>
                    <a:pt x="0" y="15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48" name="Line 111"/>
            <p:cNvSpPr>
              <a:spLocks noChangeShapeType="1"/>
            </p:cNvSpPr>
            <p:nvPr/>
          </p:nvSpPr>
          <p:spPr bwMode="auto">
            <a:xfrm flipV="1">
              <a:off x="4314" y="2410"/>
              <a:ext cx="66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49" name="Freeform 112"/>
            <p:cNvSpPr>
              <a:spLocks/>
            </p:cNvSpPr>
            <p:nvPr/>
          </p:nvSpPr>
          <p:spPr bwMode="auto">
            <a:xfrm>
              <a:off x="4517" y="2153"/>
              <a:ext cx="121" cy="121"/>
            </a:xfrm>
            <a:custGeom>
              <a:avLst/>
              <a:gdLst>
                <a:gd name="T0" fmla="*/ 121 w 566"/>
                <a:gd name="T1" fmla="*/ 0 h 568"/>
                <a:gd name="T2" fmla="*/ 103 w 566"/>
                <a:gd name="T3" fmla="*/ 18 h 568"/>
                <a:gd name="T4" fmla="*/ 0 w 566"/>
                <a:gd name="T5" fmla="*/ 121 h 5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6" h="568">
                  <a:moveTo>
                    <a:pt x="566" y="0"/>
                  </a:moveTo>
                  <a:lnTo>
                    <a:pt x="483" y="83"/>
                  </a:lnTo>
                  <a:lnTo>
                    <a:pt x="0" y="56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50" name="Line 113"/>
            <p:cNvSpPr>
              <a:spLocks noChangeShapeType="1"/>
            </p:cNvSpPr>
            <p:nvPr/>
          </p:nvSpPr>
          <p:spPr bwMode="auto">
            <a:xfrm flipV="1">
              <a:off x="4289" y="2507"/>
              <a:ext cx="91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51" name="Line 114"/>
            <p:cNvSpPr>
              <a:spLocks noChangeShapeType="1"/>
            </p:cNvSpPr>
            <p:nvPr/>
          </p:nvSpPr>
          <p:spPr bwMode="auto">
            <a:xfrm flipV="1">
              <a:off x="4517" y="2201"/>
              <a:ext cx="168" cy="1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52" name="Line 115"/>
            <p:cNvSpPr>
              <a:spLocks noChangeShapeType="1"/>
            </p:cNvSpPr>
            <p:nvPr/>
          </p:nvSpPr>
          <p:spPr bwMode="auto">
            <a:xfrm flipV="1">
              <a:off x="4331" y="2625"/>
              <a:ext cx="29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53" name="Line 116"/>
            <p:cNvSpPr>
              <a:spLocks noChangeShapeType="1"/>
            </p:cNvSpPr>
            <p:nvPr/>
          </p:nvSpPr>
          <p:spPr bwMode="auto">
            <a:xfrm flipV="1">
              <a:off x="4586" y="2288"/>
              <a:ext cx="11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54" name="Line 117"/>
            <p:cNvSpPr>
              <a:spLocks noChangeShapeType="1"/>
            </p:cNvSpPr>
            <p:nvPr/>
          </p:nvSpPr>
          <p:spPr bwMode="auto">
            <a:xfrm flipV="1">
              <a:off x="4360" y="2604"/>
              <a:ext cx="2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55" name="Line 118"/>
            <p:cNvSpPr>
              <a:spLocks noChangeShapeType="1"/>
            </p:cNvSpPr>
            <p:nvPr/>
          </p:nvSpPr>
          <p:spPr bwMode="auto">
            <a:xfrm flipV="1">
              <a:off x="4517" y="2397"/>
              <a:ext cx="69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56" name="Freeform 119"/>
            <p:cNvSpPr>
              <a:spLocks/>
            </p:cNvSpPr>
            <p:nvPr/>
          </p:nvSpPr>
          <p:spPr bwMode="auto">
            <a:xfrm>
              <a:off x="4517" y="2383"/>
              <a:ext cx="179" cy="181"/>
            </a:xfrm>
            <a:custGeom>
              <a:avLst/>
              <a:gdLst>
                <a:gd name="T0" fmla="*/ 0 w 841"/>
                <a:gd name="T1" fmla="*/ 181 h 842"/>
                <a:gd name="T2" fmla="*/ 166 w 841"/>
                <a:gd name="T3" fmla="*/ 13 h 842"/>
                <a:gd name="T4" fmla="*/ 179 w 841"/>
                <a:gd name="T5" fmla="*/ 0 h 8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1" h="842">
                  <a:moveTo>
                    <a:pt x="0" y="842"/>
                  </a:moveTo>
                  <a:lnTo>
                    <a:pt x="779" y="62"/>
                  </a:lnTo>
                  <a:lnTo>
                    <a:pt x="84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57" name="Freeform 120"/>
            <p:cNvSpPr>
              <a:spLocks/>
            </p:cNvSpPr>
            <p:nvPr/>
          </p:nvSpPr>
          <p:spPr bwMode="auto">
            <a:xfrm>
              <a:off x="4525" y="2481"/>
              <a:ext cx="171" cy="172"/>
            </a:xfrm>
            <a:custGeom>
              <a:avLst/>
              <a:gdLst>
                <a:gd name="T0" fmla="*/ 0 w 806"/>
                <a:gd name="T1" fmla="*/ 172 h 806"/>
                <a:gd name="T2" fmla="*/ 27 w 806"/>
                <a:gd name="T3" fmla="*/ 145 h 806"/>
                <a:gd name="T4" fmla="*/ 171 w 806"/>
                <a:gd name="T5" fmla="*/ 0 h 8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128" y="678"/>
                  </a:lnTo>
                  <a:lnTo>
                    <a:pt x="80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558" name="Freeform 121"/>
            <p:cNvSpPr>
              <a:spLocks/>
            </p:cNvSpPr>
            <p:nvPr/>
          </p:nvSpPr>
          <p:spPr bwMode="auto">
            <a:xfrm>
              <a:off x="4621" y="2577"/>
              <a:ext cx="75" cy="76"/>
            </a:xfrm>
            <a:custGeom>
              <a:avLst/>
              <a:gdLst>
                <a:gd name="T0" fmla="*/ 0 w 352"/>
                <a:gd name="T1" fmla="*/ 76 h 351"/>
                <a:gd name="T2" fmla="*/ 27 w 352"/>
                <a:gd name="T3" fmla="*/ 48 h 351"/>
                <a:gd name="T4" fmla="*/ 75 w 352"/>
                <a:gd name="T5" fmla="*/ 0 h 3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2" h="351">
                  <a:moveTo>
                    <a:pt x="0" y="351"/>
                  </a:moveTo>
                  <a:lnTo>
                    <a:pt x="129" y="223"/>
                  </a:lnTo>
                  <a:lnTo>
                    <a:pt x="35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10122" name="Group 202"/>
          <p:cNvGrpSpPr>
            <a:grpSpLocks/>
          </p:cNvGrpSpPr>
          <p:nvPr/>
        </p:nvGrpSpPr>
        <p:grpSpPr bwMode="auto">
          <a:xfrm>
            <a:off x="1819275" y="2343150"/>
            <a:ext cx="1039813" cy="1027113"/>
            <a:chOff x="1146" y="1439"/>
            <a:chExt cx="655" cy="647"/>
          </a:xfrm>
        </p:grpSpPr>
        <p:sp>
          <p:nvSpPr>
            <p:cNvPr id="58448" name="Freeform 128"/>
            <p:cNvSpPr>
              <a:spLocks/>
            </p:cNvSpPr>
            <p:nvPr/>
          </p:nvSpPr>
          <p:spPr bwMode="auto">
            <a:xfrm>
              <a:off x="1661" y="1619"/>
              <a:ext cx="49" cy="5"/>
            </a:xfrm>
            <a:custGeom>
              <a:avLst/>
              <a:gdLst>
                <a:gd name="T0" fmla="*/ 49 w 225"/>
                <a:gd name="T1" fmla="*/ 0 h 22"/>
                <a:gd name="T2" fmla="*/ 46 w 225"/>
                <a:gd name="T3" fmla="*/ 0 h 22"/>
                <a:gd name="T4" fmla="*/ 0 w 225"/>
                <a:gd name="T5" fmla="*/ 5 h 22"/>
                <a:gd name="T6" fmla="*/ 47 w 225"/>
                <a:gd name="T7" fmla="*/ 5 h 22"/>
                <a:gd name="T8" fmla="*/ 49 w 22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22">
                  <a:moveTo>
                    <a:pt x="225" y="0"/>
                  </a:moveTo>
                  <a:lnTo>
                    <a:pt x="210" y="0"/>
                  </a:lnTo>
                  <a:lnTo>
                    <a:pt x="0" y="22"/>
                  </a:lnTo>
                  <a:lnTo>
                    <a:pt x="218" y="22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58449" name="Group 201"/>
            <p:cNvGrpSpPr>
              <a:grpSpLocks/>
            </p:cNvGrpSpPr>
            <p:nvPr/>
          </p:nvGrpSpPr>
          <p:grpSpPr bwMode="auto">
            <a:xfrm>
              <a:off x="1146" y="1439"/>
              <a:ext cx="655" cy="647"/>
              <a:chOff x="1146" y="1439"/>
              <a:chExt cx="655" cy="647"/>
            </a:xfrm>
          </p:grpSpPr>
          <p:sp>
            <p:nvSpPr>
              <p:cNvPr id="58450" name="Freeform 122"/>
              <p:cNvSpPr>
                <a:spLocks/>
              </p:cNvSpPr>
              <p:nvPr/>
            </p:nvSpPr>
            <p:spPr bwMode="auto">
              <a:xfrm>
                <a:off x="1146" y="1831"/>
                <a:ext cx="255" cy="255"/>
              </a:xfrm>
              <a:custGeom>
                <a:avLst/>
                <a:gdLst>
                  <a:gd name="T0" fmla="*/ 255 w 1201"/>
                  <a:gd name="T1" fmla="*/ 128 h 1202"/>
                  <a:gd name="T2" fmla="*/ 254 w 1201"/>
                  <a:gd name="T3" fmla="*/ 112 h 1202"/>
                  <a:gd name="T4" fmla="*/ 251 w 1201"/>
                  <a:gd name="T5" fmla="*/ 97 h 1202"/>
                  <a:gd name="T6" fmla="*/ 247 w 1201"/>
                  <a:gd name="T7" fmla="*/ 83 h 1202"/>
                  <a:gd name="T8" fmla="*/ 240 w 1201"/>
                  <a:gd name="T9" fmla="*/ 69 h 1202"/>
                  <a:gd name="T10" fmla="*/ 232 w 1201"/>
                  <a:gd name="T11" fmla="*/ 55 h 1202"/>
                  <a:gd name="T12" fmla="*/ 223 w 1201"/>
                  <a:gd name="T13" fmla="*/ 43 h 1202"/>
                  <a:gd name="T14" fmla="*/ 212 w 1201"/>
                  <a:gd name="T15" fmla="*/ 32 h 1202"/>
                  <a:gd name="T16" fmla="*/ 200 w 1201"/>
                  <a:gd name="T17" fmla="*/ 23 h 1202"/>
                  <a:gd name="T18" fmla="*/ 187 w 1201"/>
                  <a:gd name="T19" fmla="*/ 15 h 1202"/>
                  <a:gd name="T20" fmla="*/ 173 w 1201"/>
                  <a:gd name="T21" fmla="*/ 8 h 1202"/>
                  <a:gd name="T22" fmla="*/ 158 w 1201"/>
                  <a:gd name="T23" fmla="*/ 4 h 1202"/>
                  <a:gd name="T24" fmla="*/ 143 w 1201"/>
                  <a:gd name="T25" fmla="*/ 1 h 1202"/>
                  <a:gd name="T26" fmla="*/ 127 w 1201"/>
                  <a:gd name="T27" fmla="*/ 0 h 1202"/>
                  <a:gd name="T28" fmla="*/ 112 w 1201"/>
                  <a:gd name="T29" fmla="*/ 1 h 1202"/>
                  <a:gd name="T30" fmla="*/ 97 w 1201"/>
                  <a:gd name="T31" fmla="*/ 4 h 1202"/>
                  <a:gd name="T32" fmla="*/ 82 w 1201"/>
                  <a:gd name="T33" fmla="*/ 8 h 1202"/>
                  <a:gd name="T34" fmla="*/ 68 w 1201"/>
                  <a:gd name="T35" fmla="*/ 15 h 1202"/>
                  <a:gd name="T36" fmla="*/ 55 w 1201"/>
                  <a:gd name="T37" fmla="*/ 23 h 1202"/>
                  <a:gd name="T38" fmla="*/ 43 w 1201"/>
                  <a:gd name="T39" fmla="*/ 32 h 1202"/>
                  <a:gd name="T40" fmla="*/ 32 w 1201"/>
                  <a:gd name="T41" fmla="*/ 43 h 1202"/>
                  <a:gd name="T42" fmla="*/ 23 w 1201"/>
                  <a:gd name="T43" fmla="*/ 55 h 1202"/>
                  <a:gd name="T44" fmla="*/ 15 w 1201"/>
                  <a:gd name="T45" fmla="*/ 69 h 1202"/>
                  <a:gd name="T46" fmla="*/ 8 w 1201"/>
                  <a:gd name="T47" fmla="*/ 83 h 1202"/>
                  <a:gd name="T48" fmla="*/ 4 w 1201"/>
                  <a:gd name="T49" fmla="*/ 97 h 1202"/>
                  <a:gd name="T50" fmla="*/ 1 w 1201"/>
                  <a:gd name="T51" fmla="*/ 112 h 1202"/>
                  <a:gd name="T52" fmla="*/ 0 w 1201"/>
                  <a:gd name="T53" fmla="*/ 128 h 1202"/>
                  <a:gd name="T54" fmla="*/ 1 w 1201"/>
                  <a:gd name="T55" fmla="*/ 143 h 1202"/>
                  <a:gd name="T56" fmla="*/ 4 w 1201"/>
                  <a:gd name="T57" fmla="*/ 158 h 1202"/>
                  <a:gd name="T58" fmla="*/ 8 w 1201"/>
                  <a:gd name="T59" fmla="*/ 173 h 1202"/>
                  <a:gd name="T60" fmla="*/ 15 w 1201"/>
                  <a:gd name="T61" fmla="*/ 187 h 1202"/>
                  <a:gd name="T62" fmla="*/ 23 w 1201"/>
                  <a:gd name="T63" fmla="*/ 200 h 1202"/>
                  <a:gd name="T64" fmla="*/ 32 w 1201"/>
                  <a:gd name="T65" fmla="*/ 212 h 1202"/>
                  <a:gd name="T66" fmla="*/ 43 w 1201"/>
                  <a:gd name="T67" fmla="*/ 223 h 1202"/>
                  <a:gd name="T68" fmla="*/ 55 w 1201"/>
                  <a:gd name="T69" fmla="*/ 233 h 1202"/>
                  <a:gd name="T70" fmla="*/ 68 w 1201"/>
                  <a:gd name="T71" fmla="*/ 241 h 1202"/>
                  <a:gd name="T72" fmla="*/ 82 w 1201"/>
                  <a:gd name="T73" fmla="*/ 247 h 1202"/>
                  <a:gd name="T74" fmla="*/ 97 w 1201"/>
                  <a:gd name="T75" fmla="*/ 251 h 1202"/>
                  <a:gd name="T76" fmla="*/ 112 w 1201"/>
                  <a:gd name="T77" fmla="*/ 254 h 1202"/>
                  <a:gd name="T78" fmla="*/ 127 w 1201"/>
                  <a:gd name="T79" fmla="*/ 255 h 1202"/>
                  <a:gd name="T80" fmla="*/ 143 w 1201"/>
                  <a:gd name="T81" fmla="*/ 254 h 1202"/>
                  <a:gd name="T82" fmla="*/ 158 w 1201"/>
                  <a:gd name="T83" fmla="*/ 251 h 1202"/>
                  <a:gd name="T84" fmla="*/ 173 w 1201"/>
                  <a:gd name="T85" fmla="*/ 247 h 1202"/>
                  <a:gd name="T86" fmla="*/ 187 w 1201"/>
                  <a:gd name="T87" fmla="*/ 241 h 1202"/>
                  <a:gd name="T88" fmla="*/ 200 w 1201"/>
                  <a:gd name="T89" fmla="*/ 233 h 1202"/>
                  <a:gd name="T90" fmla="*/ 212 w 1201"/>
                  <a:gd name="T91" fmla="*/ 223 h 1202"/>
                  <a:gd name="T92" fmla="*/ 223 w 1201"/>
                  <a:gd name="T93" fmla="*/ 212 h 1202"/>
                  <a:gd name="T94" fmla="*/ 232 w 1201"/>
                  <a:gd name="T95" fmla="*/ 200 h 1202"/>
                  <a:gd name="T96" fmla="*/ 240 w 1201"/>
                  <a:gd name="T97" fmla="*/ 187 h 1202"/>
                  <a:gd name="T98" fmla="*/ 247 w 1201"/>
                  <a:gd name="T99" fmla="*/ 173 h 1202"/>
                  <a:gd name="T100" fmla="*/ 251 w 1201"/>
                  <a:gd name="T101" fmla="*/ 158 h 1202"/>
                  <a:gd name="T102" fmla="*/ 254 w 1201"/>
                  <a:gd name="T103" fmla="*/ 143 h 1202"/>
                  <a:gd name="T104" fmla="*/ 255 w 1201"/>
                  <a:gd name="T105" fmla="*/ 128 h 120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201" h="1202">
                    <a:moveTo>
                      <a:pt x="1201" y="602"/>
                    </a:moveTo>
                    <a:lnTo>
                      <a:pt x="1196" y="529"/>
                    </a:lnTo>
                    <a:lnTo>
                      <a:pt x="1183" y="458"/>
                    </a:lnTo>
                    <a:lnTo>
                      <a:pt x="1161" y="389"/>
                    </a:lnTo>
                    <a:lnTo>
                      <a:pt x="1132" y="323"/>
                    </a:lnTo>
                    <a:lnTo>
                      <a:pt x="1094" y="260"/>
                    </a:lnTo>
                    <a:lnTo>
                      <a:pt x="1050" y="203"/>
                    </a:lnTo>
                    <a:lnTo>
                      <a:pt x="999" y="152"/>
                    </a:lnTo>
                    <a:lnTo>
                      <a:pt x="941" y="107"/>
                    </a:lnTo>
                    <a:lnTo>
                      <a:pt x="880" y="70"/>
                    </a:lnTo>
                    <a:lnTo>
                      <a:pt x="813" y="40"/>
                    </a:lnTo>
                    <a:lnTo>
                      <a:pt x="743" y="18"/>
                    </a:lnTo>
                    <a:lnTo>
                      <a:pt x="673" y="5"/>
                    </a:lnTo>
                    <a:lnTo>
                      <a:pt x="600" y="0"/>
                    </a:lnTo>
                    <a:lnTo>
                      <a:pt x="528" y="5"/>
                    </a:lnTo>
                    <a:lnTo>
                      <a:pt x="456" y="18"/>
                    </a:lnTo>
                    <a:lnTo>
                      <a:pt x="387" y="40"/>
                    </a:lnTo>
                    <a:lnTo>
                      <a:pt x="321" y="70"/>
                    </a:lnTo>
                    <a:lnTo>
                      <a:pt x="259" y="107"/>
                    </a:lnTo>
                    <a:lnTo>
                      <a:pt x="202" y="152"/>
                    </a:lnTo>
                    <a:lnTo>
                      <a:pt x="151" y="203"/>
                    </a:lnTo>
                    <a:lnTo>
                      <a:pt x="107" y="260"/>
                    </a:lnTo>
                    <a:lnTo>
                      <a:pt x="69" y="323"/>
                    </a:lnTo>
                    <a:lnTo>
                      <a:pt x="38" y="389"/>
                    </a:lnTo>
                    <a:lnTo>
                      <a:pt x="17" y="458"/>
                    </a:lnTo>
                    <a:lnTo>
                      <a:pt x="4" y="529"/>
                    </a:lnTo>
                    <a:lnTo>
                      <a:pt x="0" y="602"/>
                    </a:lnTo>
                    <a:lnTo>
                      <a:pt x="4" y="675"/>
                    </a:lnTo>
                    <a:lnTo>
                      <a:pt x="17" y="746"/>
                    </a:lnTo>
                    <a:lnTo>
                      <a:pt x="38" y="815"/>
                    </a:lnTo>
                    <a:lnTo>
                      <a:pt x="69" y="881"/>
                    </a:lnTo>
                    <a:lnTo>
                      <a:pt x="107" y="944"/>
                    </a:lnTo>
                    <a:lnTo>
                      <a:pt x="151" y="1000"/>
                    </a:lnTo>
                    <a:lnTo>
                      <a:pt x="202" y="1051"/>
                    </a:lnTo>
                    <a:lnTo>
                      <a:pt x="259" y="1096"/>
                    </a:lnTo>
                    <a:lnTo>
                      <a:pt x="321" y="1134"/>
                    </a:lnTo>
                    <a:lnTo>
                      <a:pt x="387" y="1164"/>
                    </a:lnTo>
                    <a:lnTo>
                      <a:pt x="456" y="1185"/>
                    </a:lnTo>
                    <a:lnTo>
                      <a:pt x="528" y="1198"/>
                    </a:lnTo>
                    <a:lnTo>
                      <a:pt x="600" y="1202"/>
                    </a:lnTo>
                    <a:lnTo>
                      <a:pt x="673" y="1198"/>
                    </a:lnTo>
                    <a:lnTo>
                      <a:pt x="743" y="1185"/>
                    </a:lnTo>
                    <a:lnTo>
                      <a:pt x="813" y="1164"/>
                    </a:lnTo>
                    <a:lnTo>
                      <a:pt x="880" y="1134"/>
                    </a:lnTo>
                    <a:lnTo>
                      <a:pt x="941" y="1096"/>
                    </a:lnTo>
                    <a:lnTo>
                      <a:pt x="999" y="1051"/>
                    </a:lnTo>
                    <a:lnTo>
                      <a:pt x="1050" y="1000"/>
                    </a:lnTo>
                    <a:lnTo>
                      <a:pt x="1094" y="944"/>
                    </a:lnTo>
                    <a:lnTo>
                      <a:pt x="1132" y="881"/>
                    </a:lnTo>
                    <a:lnTo>
                      <a:pt x="1161" y="815"/>
                    </a:lnTo>
                    <a:lnTo>
                      <a:pt x="1183" y="746"/>
                    </a:lnTo>
                    <a:lnTo>
                      <a:pt x="1196" y="675"/>
                    </a:lnTo>
                    <a:lnTo>
                      <a:pt x="1201" y="602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0000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51" name="Line 124"/>
              <p:cNvSpPr>
                <a:spLocks noChangeShapeType="1"/>
              </p:cNvSpPr>
              <p:nvPr/>
            </p:nvSpPr>
            <p:spPr bwMode="auto">
              <a:xfrm flipV="1">
                <a:off x="1363" y="1677"/>
                <a:ext cx="192" cy="19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52" name="Line 125"/>
              <p:cNvSpPr>
                <a:spLocks noChangeShapeType="1"/>
              </p:cNvSpPr>
              <p:nvPr/>
            </p:nvSpPr>
            <p:spPr bwMode="auto">
              <a:xfrm>
                <a:off x="1555" y="1677"/>
                <a:ext cx="246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53" name="Freeform 129"/>
              <p:cNvSpPr>
                <a:spLocks/>
              </p:cNvSpPr>
              <p:nvPr/>
            </p:nvSpPr>
            <p:spPr bwMode="auto">
              <a:xfrm>
                <a:off x="1661" y="1439"/>
                <a:ext cx="96" cy="185"/>
              </a:xfrm>
              <a:custGeom>
                <a:avLst/>
                <a:gdLst>
                  <a:gd name="T0" fmla="*/ 96 w 451"/>
                  <a:gd name="T1" fmla="*/ 0 h 866"/>
                  <a:gd name="T2" fmla="*/ 49 w 451"/>
                  <a:gd name="T3" fmla="*/ 0 h 866"/>
                  <a:gd name="T4" fmla="*/ 48 w 451"/>
                  <a:gd name="T5" fmla="*/ 5 h 866"/>
                  <a:gd name="T6" fmla="*/ 50 w 451"/>
                  <a:gd name="T7" fmla="*/ 5 h 866"/>
                  <a:gd name="T8" fmla="*/ 60 w 451"/>
                  <a:gd name="T9" fmla="*/ 8 h 866"/>
                  <a:gd name="T10" fmla="*/ 61 w 451"/>
                  <a:gd name="T11" fmla="*/ 17 h 866"/>
                  <a:gd name="T12" fmla="*/ 21 w 451"/>
                  <a:gd name="T13" fmla="*/ 169 h 866"/>
                  <a:gd name="T14" fmla="*/ 20 w 451"/>
                  <a:gd name="T15" fmla="*/ 171 h 866"/>
                  <a:gd name="T16" fmla="*/ 14 w 451"/>
                  <a:gd name="T17" fmla="*/ 178 h 866"/>
                  <a:gd name="T18" fmla="*/ 1 w 451"/>
                  <a:gd name="T19" fmla="*/ 180 h 866"/>
                  <a:gd name="T20" fmla="*/ 0 w 451"/>
                  <a:gd name="T21" fmla="*/ 185 h 866"/>
                  <a:gd name="T22" fmla="*/ 45 w 451"/>
                  <a:gd name="T23" fmla="*/ 180 h 866"/>
                  <a:gd name="T24" fmla="*/ 35 w 451"/>
                  <a:gd name="T25" fmla="*/ 177 h 866"/>
                  <a:gd name="T26" fmla="*/ 34 w 451"/>
                  <a:gd name="T27" fmla="*/ 169 h 866"/>
                  <a:gd name="T28" fmla="*/ 75 w 451"/>
                  <a:gd name="T29" fmla="*/ 17 h 866"/>
                  <a:gd name="T30" fmla="*/ 75 w 451"/>
                  <a:gd name="T31" fmla="*/ 15 h 866"/>
                  <a:gd name="T32" fmla="*/ 82 w 451"/>
                  <a:gd name="T33" fmla="*/ 7 h 866"/>
                  <a:gd name="T34" fmla="*/ 95 w 451"/>
                  <a:gd name="T35" fmla="*/ 5 h 866"/>
                  <a:gd name="T36" fmla="*/ 96 w 451"/>
                  <a:gd name="T37" fmla="*/ 0 h 86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51" h="866">
                    <a:moveTo>
                      <a:pt x="451" y="0"/>
                    </a:moveTo>
                    <a:lnTo>
                      <a:pt x="232" y="0"/>
                    </a:lnTo>
                    <a:lnTo>
                      <a:pt x="226" y="22"/>
                    </a:lnTo>
                    <a:lnTo>
                      <a:pt x="237" y="22"/>
                    </a:lnTo>
                    <a:lnTo>
                      <a:pt x="283" y="39"/>
                    </a:lnTo>
                    <a:lnTo>
                      <a:pt x="288" y="80"/>
                    </a:lnTo>
                    <a:lnTo>
                      <a:pt x="99" y="791"/>
                    </a:lnTo>
                    <a:lnTo>
                      <a:pt x="95" y="802"/>
                    </a:lnTo>
                    <a:lnTo>
                      <a:pt x="65" y="835"/>
                    </a:lnTo>
                    <a:lnTo>
                      <a:pt x="6" y="844"/>
                    </a:lnTo>
                    <a:lnTo>
                      <a:pt x="0" y="866"/>
                    </a:lnTo>
                    <a:lnTo>
                      <a:pt x="210" y="844"/>
                    </a:lnTo>
                    <a:lnTo>
                      <a:pt x="165" y="830"/>
                    </a:lnTo>
                    <a:lnTo>
                      <a:pt x="161" y="791"/>
                    </a:lnTo>
                    <a:lnTo>
                      <a:pt x="351" y="80"/>
                    </a:lnTo>
                    <a:lnTo>
                      <a:pt x="354" y="69"/>
                    </a:lnTo>
                    <a:lnTo>
                      <a:pt x="385" y="34"/>
                    </a:lnTo>
                    <a:lnTo>
                      <a:pt x="445" y="22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210123" name="Group 203"/>
          <p:cNvGrpSpPr>
            <a:grpSpLocks/>
          </p:cNvGrpSpPr>
          <p:nvPr/>
        </p:nvGrpSpPr>
        <p:grpSpPr bwMode="auto">
          <a:xfrm>
            <a:off x="6018213" y="2460625"/>
            <a:ext cx="1069975" cy="1209675"/>
            <a:chOff x="3791" y="1513"/>
            <a:chExt cx="674" cy="762"/>
          </a:xfrm>
        </p:grpSpPr>
        <p:sp>
          <p:nvSpPr>
            <p:cNvPr id="58441" name="Freeform 123"/>
            <p:cNvSpPr>
              <a:spLocks/>
            </p:cNvSpPr>
            <p:nvPr/>
          </p:nvSpPr>
          <p:spPr bwMode="auto">
            <a:xfrm>
              <a:off x="3791" y="1886"/>
              <a:ext cx="388" cy="389"/>
            </a:xfrm>
            <a:custGeom>
              <a:avLst/>
              <a:gdLst>
                <a:gd name="T0" fmla="*/ 387 w 1829"/>
                <a:gd name="T1" fmla="*/ 175 h 1831"/>
                <a:gd name="T2" fmla="*/ 380 w 1829"/>
                <a:gd name="T3" fmla="*/ 138 h 1831"/>
                <a:gd name="T4" fmla="*/ 365 w 1829"/>
                <a:gd name="T5" fmla="*/ 103 h 1831"/>
                <a:gd name="T6" fmla="*/ 344 w 1829"/>
                <a:gd name="T7" fmla="*/ 71 h 1831"/>
                <a:gd name="T8" fmla="*/ 317 w 1829"/>
                <a:gd name="T9" fmla="*/ 44 h 1831"/>
                <a:gd name="T10" fmla="*/ 285 w 1829"/>
                <a:gd name="T11" fmla="*/ 23 h 1831"/>
                <a:gd name="T12" fmla="*/ 250 w 1829"/>
                <a:gd name="T13" fmla="*/ 8 h 1831"/>
                <a:gd name="T14" fmla="*/ 213 w 1829"/>
                <a:gd name="T15" fmla="*/ 1 h 1831"/>
                <a:gd name="T16" fmla="*/ 175 w 1829"/>
                <a:gd name="T17" fmla="*/ 1 h 1831"/>
                <a:gd name="T18" fmla="*/ 137 w 1829"/>
                <a:gd name="T19" fmla="*/ 8 h 1831"/>
                <a:gd name="T20" fmla="*/ 102 w 1829"/>
                <a:gd name="T21" fmla="*/ 23 h 1831"/>
                <a:gd name="T22" fmla="*/ 71 w 1829"/>
                <a:gd name="T23" fmla="*/ 44 h 1831"/>
                <a:gd name="T24" fmla="*/ 44 w 1829"/>
                <a:gd name="T25" fmla="*/ 71 h 1831"/>
                <a:gd name="T26" fmla="*/ 23 w 1829"/>
                <a:gd name="T27" fmla="*/ 103 h 1831"/>
                <a:gd name="T28" fmla="*/ 8 w 1829"/>
                <a:gd name="T29" fmla="*/ 138 h 1831"/>
                <a:gd name="T30" fmla="*/ 1 w 1829"/>
                <a:gd name="T31" fmla="*/ 175 h 1831"/>
                <a:gd name="T32" fmla="*/ 1 w 1829"/>
                <a:gd name="T33" fmla="*/ 214 h 1831"/>
                <a:gd name="T34" fmla="*/ 8 w 1829"/>
                <a:gd name="T35" fmla="*/ 251 h 1831"/>
                <a:gd name="T36" fmla="*/ 23 w 1829"/>
                <a:gd name="T37" fmla="*/ 286 h 1831"/>
                <a:gd name="T38" fmla="*/ 44 w 1829"/>
                <a:gd name="T39" fmla="*/ 318 h 1831"/>
                <a:gd name="T40" fmla="*/ 71 w 1829"/>
                <a:gd name="T41" fmla="*/ 345 h 1831"/>
                <a:gd name="T42" fmla="*/ 102 w 1829"/>
                <a:gd name="T43" fmla="*/ 366 h 1831"/>
                <a:gd name="T44" fmla="*/ 137 w 1829"/>
                <a:gd name="T45" fmla="*/ 381 h 1831"/>
                <a:gd name="T46" fmla="*/ 175 w 1829"/>
                <a:gd name="T47" fmla="*/ 388 h 1831"/>
                <a:gd name="T48" fmla="*/ 213 w 1829"/>
                <a:gd name="T49" fmla="*/ 388 h 1831"/>
                <a:gd name="T50" fmla="*/ 250 w 1829"/>
                <a:gd name="T51" fmla="*/ 381 h 1831"/>
                <a:gd name="T52" fmla="*/ 285 w 1829"/>
                <a:gd name="T53" fmla="*/ 366 h 1831"/>
                <a:gd name="T54" fmla="*/ 317 w 1829"/>
                <a:gd name="T55" fmla="*/ 345 h 1831"/>
                <a:gd name="T56" fmla="*/ 344 w 1829"/>
                <a:gd name="T57" fmla="*/ 318 h 1831"/>
                <a:gd name="T58" fmla="*/ 365 w 1829"/>
                <a:gd name="T59" fmla="*/ 286 h 1831"/>
                <a:gd name="T60" fmla="*/ 380 w 1829"/>
                <a:gd name="T61" fmla="*/ 251 h 1831"/>
                <a:gd name="T62" fmla="*/ 387 w 1829"/>
                <a:gd name="T63" fmla="*/ 214 h 183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829" h="1831">
                  <a:moveTo>
                    <a:pt x="1829" y="915"/>
                  </a:moveTo>
                  <a:lnTo>
                    <a:pt x="1824" y="825"/>
                  </a:lnTo>
                  <a:lnTo>
                    <a:pt x="1810" y="737"/>
                  </a:lnTo>
                  <a:lnTo>
                    <a:pt x="1789" y="650"/>
                  </a:lnTo>
                  <a:lnTo>
                    <a:pt x="1759" y="566"/>
                  </a:lnTo>
                  <a:lnTo>
                    <a:pt x="1721" y="484"/>
                  </a:lnTo>
                  <a:lnTo>
                    <a:pt x="1674" y="407"/>
                  </a:lnTo>
                  <a:lnTo>
                    <a:pt x="1621" y="335"/>
                  </a:lnTo>
                  <a:lnTo>
                    <a:pt x="1561" y="268"/>
                  </a:lnTo>
                  <a:lnTo>
                    <a:pt x="1494" y="208"/>
                  </a:lnTo>
                  <a:lnTo>
                    <a:pt x="1422" y="155"/>
                  </a:lnTo>
                  <a:lnTo>
                    <a:pt x="1345" y="108"/>
                  </a:lnTo>
                  <a:lnTo>
                    <a:pt x="1264" y="69"/>
                  </a:lnTo>
                  <a:lnTo>
                    <a:pt x="1179" y="40"/>
                  </a:lnTo>
                  <a:lnTo>
                    <a:pt x="1092" y="18"/>
                  </a:lnTo>
                  <a:lnTo>
                    <a:pt x="1003" y="5"/>
                  </a:lnTo>
                  <a:lnTo>
                    <a:pt x="914" y="0"/>
                  </a:lnTo>
                  <a:lnTo>
                    <a:pt x="824" y="5"/>
                  </a:lnTo>
                  <a:lnTo>
                    <a:pt x="735" y="18"/>
                  </a:lnTo>
                  <a:lnTo>
                    <a:pt x="648" y="40"/>
                  </a:lnTo>
                  <a:lnTo>
                    <a:pt x="564" y="69"/>
                  </a:lnTo>
                  <a:lnTo>
                    <a:pt x="482" y="108"/>
                  </a:lnTo>
                  <a:lnTo>
                    <a:pt x="406" y="155"/>
                  </a:lnTo>
                  <a:lnTo>
                    <a:pt x="334" y="208"/>
                  </a:lnTo>
                  <a:lnTo>
                    <a:pt x="268" y="268"/>
                  </a:lnTo>
                  <a:lnTo>
                    <a:pt x="207" y="335"/>
                  </a:lnTo>
                  <a:lnTo>
                    <a:pt x="153" y="407"/>
                  </a:lnTo>
                  <a:lnTo>
                    <a:pt x="108" y="484"/>
                  </a:lnTo>
                  <a:lnTo>
                    <a:pt x="69" y="566"/>
                  </a:lnTo>
                  <a:lnTo>
                    <a:pt x="39" y="650"/>
                  </a:lnTo>
                  <a:lnTo>
                    <a:pt x="17" y="737"/>
                  </a:lnTo>
                  <a:lnTo>
                    <a:pt x="3" y="825"/>
                  </a:lnTo>
                  <a:lnTo>
                    <a:pt x="0" y="915"/>
                  </a:lnTo>
                  <a:lnTo>
                    <a:pt x="3" y="1005"/>
                  </a:lnTo>
                  <a:lnTo>
                    <a:pt x="17" y="1095"/>
                  </a:lnTo>
                  <a:lnTo>
                    <a:pt x="39" y="1181"/>
                  </a:lnTo>
                  <a:lnTo>
                    <a:pt x="69" y="1266"/>
                  </a:lnTo>
                  <a:lnTo>
                    <a:pt x="108" y="1347"/>
                  </a:lnTo>
                  <a:lnTo>
                    <a:pt x="153" y="1424"/>
                  </a:lnTo>
                  <a:lnTo>
                    <a:pt x="207" y="1496"/>
                  </a:lnTo>
                  <a:lnTo>
                    <a:pt x="268" y="1563"/>
                  </a:lnTo>
                  <a:lnTo>
                    <a:pt x="334" y="1623"/>
                  </a:lnTo>
                  <a:lnTo>
                    <a:pt x="406" y="1677"/>
                  </a:lnTo>
                  <a:lnTo>
                    <a:pt x="482" y="1722"/>
                  </a:lnTo>
                  <a:lnTo>
                    <a:pt x="564" y="1761"/>
                  </a:lnTo>
                  <a:lnTo>
                    <a:pt x="648" y="1791"/>
                  </a:lnTo>
                  <a:lnTo>
                    <a:pt x="735" y="1813"/>
                  </a:lnTo>
                  <a:lnTo>
                    <a:pt x="824" y="1827"/>
                  </a:lnTo>
                  <a:lnTo>
                    <a:pt x="914" y="1831"/>
                  </a:lnTo>
                  <a:lnTo>
                    <a:pt x="1003" y="1827"/>
                  </a:lnTo>
                  <a:lnTo>
                    <a:pt x="1092" y="1813"/>
                  </a:lnTo>
                  <a:lnTo>
                    <a:pt x="1179" y="1791"/>
                  </a:lnTo>
                  <a:lnTo>
                    <a:pt x="1264" y="1761"/>
                  </a:lnTo>
                  <a:lnTo>
                    <a:pt x="1345" y="1722"/>
                  </a:lnTo>
                  <a:lnTo>
                    <a:pt x="1422" y="1677"/>
                  </a:lnTo>
                  <a:lnTo>
                    <a:pt x="1494" y="1623"/>
                  </a:lnTo>
                  <a:lnTo>
                    <a:pt x="1561" y="1563"/>
                  </a:lnTo>
                  <a:lnTo>
                    <a:pt x="1621" y="1496"/>
                  </a:lnTo>
                  <a:lnTo>
                    <a:pt x="1674" y="1424"/>
                  </a:lnTo>
                  <a:lnTo>
                    <a:pt x="1721" y="1347"/>
                  </a:lnTo>
                  <a:lnTo>
                    <a:pt x="1759" y="1266"/>
                  </a:lnTo>
                  <a:lnTo>
                    <a:pt x="1789" y="1181"/>
                  </a:lnTo>
                  <a:lnTo>
                    <a:pt x="1810" y="1095"/>
                  </a:lnTo>
                  <a:lnTo>
                    <a:pt x="1824" y="1005"/>
                  </a:lnTo>
                  <a:lnTo>
                    <a:pt x="1829" y="915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42" name="Line 126"/>
            <p:cNvSpPr>
              <a:spLocks noChangeShapeType="1"/>
            </p:cNvSpPr>
            <p:nvPr/>
          </p:nvSpPr>
          <p:spPr bwMode="auto">
            <a:xfrm flipV="1">
              <a:off x="4082" y="1748"/>
              <a:ext cx="94" cy="16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43" name="Line 127"/>
            <p:cNvSpPr>
              <a:spLocks noChangeShapeType="1"/>
            </p:cNvSpPr>
            <p:nvPr/>
          </p:nvSpPr>
          <p:spPr bwMode="auto">
            <a:xfrm>
              <a:off x="4176" y="1748"/>
              <a:ext cx="28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44" name="Freeform 130"/>
            <p:cNvSpPr>
              <a:spLocks/>
            </p:cNvSpPr>
            <p:nvPr/>
          </p:nvSpPr>
          <p:spPr bwMode="auto">
            <a:xfrm>
              <a:off x="4319" y="1693"/>
              <a:ext cx="45" cy="5"/>
            </a:xfrm>
            <a:custGeom>
              <a:avLst/>
              <a:gdLst>
                <a:gd name="T0" fmla="*/ 45 w 215"/>
                <a:gd name="T1" fmla="*/ 0 h 22"/>
                <a:gd name="T2" fmla="*/ 43 w 215"/>
                <a:gd name="T3" fmla="*/ 0 h 22"/>
                <a:gd name="T4" fmla="*/ 0 w 215"/>
                <a:gd name="T5" fmla="*/ 5 h 22"/>
                <a:gd name="T6" fmla="*/ 44 w 215"/>
                <a:gd name="T7" fmla="*/ 5 h 22"/>
                <a:gd name="T8" fmla="*/ 45 w 21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5" h="22">
                  <a:moveTo>
                    <a:pt x="215" y="0"/>
                  </a:moveTo>
                  <a:lnTo>
                    <a:pt x="204" y="0"/>
                  </a:lnTo>
                  <a:lnTo>
                    <a:pt x="0" y="22"/>
                  </a:lnTo>
                  <a:lnTo>
                    <a:pt x="210" y="22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45" name="Freeform 131"/>
            <p:cNvSpPr>
              <a:spLocks/>
            </p:cNvSpPr>
            <p:nvPr/>
          </p:nvSpPr>
          <p:spPr bwMode="auto">
            <a:xfrm>
              <a:off x="4263" y="1513"/>
              <a:ext cx="95" cy="185"/>
            </a:xfrm>
            <a:custGeom>
              <a:avLst/>
              <a:gdLst>
                <a:gd name="T0" fmla="*/ 95 w 441"/>
                <a:gd name="T1" fmla="*/ 0 h 862"/>
                <a:gd name="T2" fmla="*/ 50 w 441"/>
                <a:gd name="T3" fmla="*/ 0 h 862"/>
                <a:gd name="T4" fmla="*/ 48 w 441"/>
                <a:gd name="T5" fmla="*/ 5 h 862"/>
                <a:gd name="T6" fmla="*/ 51 w 441"/>
                <a:gd name="T7" fmla="*/ 5 h 862"/>
                <a:gd name="T8" fmla="*/ 61 w 441"/>
                <a:gd name="T9" fmla="*/ 8 h 862"/>
                <a:gd name="T10" fmla="*/ 62 w 441"/>
                <a:gd name="T11" fmla="*/ 16 h 862"/>
                <a:gd name="T12" fmla="*/ 21 w 441"/>
                <a:gd name="T13" fmla="*/ 170 h 862"/>
                <a:gd name="T14" fmla="*/ 21 w 441"/>
                <a:gd name="T15" fmla="*/ 171 h 862"/>
                <a:gd name="T16" fmla="*/ 14 w 441"/>
                <a:gd name="T17" fmla="*/ 178 h 862"/>
                <a:gd name="T18" fmla="*/ 2 w 441"/>
                <a:gd name="T19" fmla="*/ 180 h 862"/>
                <a:gd name="T20" fmla="*/ 0 w 441"/>
                <a:gd name="T21" fmla="*/ 185 h 862"/>
                <a:gd name="T22" fmla="*/ 45 w 441"/>
                <a:gd name="T23" fmla="*/ 185 h 862"/>
                <a:gd name="T24" fmla="*/ 47 w 441"/>
                <a:gd name="T25" fmla="*/ 180 h 862"/>
                <a:gd name="T26" fmla="*/ 36 w 441"/>
                <a:gd name="T27" fmla="*/ 178 h 862"/>
                <a:gd name="T28" fmla="*/ 34 w 441"/>
                <a:gd name="T29" fmla="*/ 170 h 862"/>
                <a:gd name="T30" fmla="*/ 76 w 441"/>
                <a:gd name="T31" fmla="*/ 15 h 862"/>
                <a:gd name="T32" fmla="*/ 81 w 441"/>
                <a:gd name="T33" fmla="*/ 8 h 862"/>
                <a:gd name="T34" fmla="*/ 94 w 441"/>
                <a:gd name="T35" fmla="*/ 5 h 862"/>
                <a:gd name="T36" fmla="*/ 95 w 441"/>
                <a:gd name="T37" fmla="*/ 0 h 8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41" h="862">
                  <a:moveTo>
                    <a:pt x="441" y="0"/>
                  </a:moveTo>
                  <a:lnTo>
                    <a:pt x="232" y="0"/>
                  </a:lnTo>
                  <a:lnTo>
                    <a:pt x="225" y="22"/>
                  </a:lnTo>
                  <a:lnTo>
                    <a:pt x="237" y="23"/>
                  </a:lnTo>
                  <a:lnTo>
                    <a:pt x="284" y="38"/>
                  </a:lnTo>
                  <a:lnTo>
                    <a:pt x="290" y="76"/>
                  </a:lnTo>
                  <a:lnTo>
                    <a:pt x="98" y="790"/>
                  </a:lnTo>
                  <a:lnTo>
                    <a:pt x="96" y="798"/>
                  </a:lnTo>
                  <a:lnTo>
                    <a:pt x="66" y="831"/>
                  </a:lnTo>
                  <a:lnTo>
                    <a:pt x="7" y="840"/>
                  </a:lnTo>
                  <a:lnTo>
                    <a:pt x="0" y="862"/>
                  </a:lnTo>
                  <a:lnTo>
                    <a:pt x="210" y="862"/>
                  </a:lnTo>
                  <a:lnTo>
                    <a:pt x="216" y="840"/>
                  </a:lnTo>
                  <a:lnTo>
                    <a:pt x="167" y="829"/>
                  </a:lnTo>
                  <a:lnTo>
                    <a:pt x="160" y="790"/>
                  </a:lnTo>
                  <a:lnTo>
                    <a:pt x="353" y="72"/>
                  </a:lnTo>
                  <a:lnTo>
                    <a:pt x="378" y="37"/>
                  </a:lnTo>
                  <a:lnTo>
                    <a:pt x="435" y="22"/>
                  </a:lnTo>
                  <a:lnTo>
                    <a:pt x="441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46" name="Freeform 132"/>
            <p:cNvSpPr>
              <a:spLocks/>
            </p:cNvSpPr>
            <p:nvPr/>
          </p:nvSpPr>
          <p:spPr bwMode="auto">
            <a:xfrm>
              <a:off x="4366" y="1513"/>
              <a:ext cx="47" cy="7"/>
            </a:xfrm>
            <a:custGeom>
              <a:avLst/>
              <a:gdLst>
                <a:gd name="T0" fmla="*/ 47 w 216"/>
                <a:gd name="T1" fmla="*/ 0 h 22"/>
                <a:gd name="T2" fmla="*/ 1 w 216"/>
                <a:gd name="T3" fmla="*/ 0 h 22"/>
                <a:gd name="T4" fmla="*/ 0 w 216"/>
                <a:gd name="T5" fmla="*/ 7 h 22"/>
                <a:gd name="T6" fmla="*/ 1 w 216"/>
                <a:gd name="T7" fmla="*/ 7 h 22"/>
                <a:gd name="T8" fmla="*/ 47 w 216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22">
                  <a:moveTo>
                    <a:pt x="216" y="0"/>
                  </a:moveTo>
                  <a:lnTo>
                    <a:pt x="6" y="0"/>
                  </a:lnTo>
                  <a:lnTo>
                    <a:pt x="0" y="22"/>
                  </a:lnTo>
                  <a:lnTo>
                    <a:pt x="3" y="22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8447" name="Freeform 133"/>
            <p:cNvSpPr>
              <a:spLocks/>
            </p:cNvSpPr>
            <p:nvPr/>
          </p:nvSpPr>
          <p:spPr bwMode="auto">
            <a:xfrm>
              <a:off x="4319" y="1513"/>
              <a:ext cx="94" cy="185"/>
            </a:xfrm>
            <a:custGeom>
              <a:avLst/>
              <a:gdLst>
                <a:gd name="T0" fmla="*/ 94 w 440"/>
                <a:gd name="T1" fmla="*/ 0 h 862"/>
                <a:gd name="T2" fmla="*/ 48 w 440"/>
                <a:gd name="T3" fmla="*/ 5 h 862"/>
                <a:gd name="T4" fmla="*/ 59 w 440"/>
                <a:gd name="T5" fmla="*/ 7 h 862"/>
                <a:gd name="T6" fmla="*/ 60 w 440"/>
                <a:gd name="T7" fmla="*/ 15 h 862"/>
                <a:gd name="T8" fmla="*/ 19 w 440"/>
                <a:gd name="T9" fmla="*/ 170 h 862"/>
                <a:gd name="T10" fmla="*/ 13 w 440"/>
                <a:gd name="T11" fmla="*/ 178 h 862"/>
                <a:gd name="T12" fmla="*/ 1 w 440"/>
                <a:gd name="T13" fmla="*/ 180 h 862"/>
                <a:gd name="T14" fmla="*/ 0 w 440"/>
                <a:gd name="T15" fmla="*/ 185 h 862"/>
                <a:gd name="T16" fmla="*/ 44 w 440"/>
                <a:gd name="T17" fmla="*/ 180 h 862"/>
                <a:gd name="T18" fmla="*/ 33 w 440"/>
                <a:gd name="T19" fmla="*/ 178 h 862"/>
                <a:gd name="T20" fmla="*/ 32 w 440"/>
                <a:gd name="T21" fmla="*/ 170 h 862"/>
                <a:gd name="T22" fmla="*/ 73 w 440"/>
                <a:gd name="T23" fmla="*/ 15 h 862"/>
                <a:gd name="T24" fmla="*/ 73 w 440"/>
                <a:gd name="T25" fmla="*/ 14 h 862"/>
                <a:gd name="T26" fmla="*/ 80 w 440"/>
                <a:gd name="T27" fmla="*/ 7 h 862"/>
                <a:gd name="T28" fmla="*/ 93 w 440"/>
                <a:gd name="T29" fmla="*/ 5 h 862"/>
                <a:gd name="T30" fmla="*/ 94 w 440"/>
                <a:gd name="T31" fmla="*/ 0 h 8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40" h="862">
                  <a:moveTo>
                    <a:pt x="440" y="0"/>
                  </a:moveTo>
                  <a:lnTo>
                    <a:pt x="227" y="22"/>
                  </a:lnTo>
                  <a:lnTo>
                    <a:pt x="277" y="33"/>
                  </a:lnTo>
                  <a:lnTo>
                    <a:pt x="280" y="72"/>
                  </a:lnTo>
                  <a:lnTo>
                    <a:pt x="88" y="790"/>
                  </a:lnTo>
                  <a:lnTo>
                    <a:pt x="62" y="830"/>
                  </a:lnTo>
                  <a:lnTo>
                    <a:pt x="5" y="840"/>
                  </a:lnTo>
                  <a:lnTo>
                    <a:pt x="0" y="862"/>
                  </a:lnTo>
                  <a:lnTo>
                    <a:pt x="204" y="840"/>
                  </a:lnTo>
                  <a:lnTo>
                    <a:pt x="155" y="828"/>
                  </a:lnTo>
                  <a:lnTo>
                    <a:pt x="151" y="790"/>
                  </a:lnTo>
                  <a:lnTo>
                    <a:pt x="343" y="72"/>
                  </a:lnTo>
                  <a:lnTo>
                    <a:pt x="344" y="66"/>
                  </a:lnTo>
                  <a:lnTo>
                    <a:pt x="373" y="33"/>
                  </a:lnTo>
                  <a:lnTo>
                    <a:pt x="434" y="22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10127" name="Group 207"/>
          <p:cNvGrpSpPr>
            <a:grpSpLocks/>
          </p:cNvGrpSpPr>
          <p:nvPr/>
        </p:nvGrpSpPr>
        <p:grpSpPr bwMode="auto">
          <a:xfrm>
            <a:off x="1403350" y="4811713"/>
            <a:ext cx="2116138" cy="1522412"/>
            <a:chOff x="884" y="3031"/>
            <a:chExt cx="1333" cy="959"/>
          </a:xfrm>
        </p:grpSpPr>
        <p:sp>
          <p:nvSpPr>
            <p:cNvPr id="58426" name="Line 179"/>
            <p:cNvSpPr>
              <a:spLocks noChangeShapeType="1"/>
            </p:cNvSpPr>
            <p:nvPr/>
          </p:nvSpPr>
          <p:spPr bwMode="auto">
            <a:xfrm>
              <a:off x="1357" y="3270"/>
              <a:ext cx="39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58427" name="Group 205"/>
            <p:cNvGrpSpPr>
              <a:grpSpLocks/>
            </p:cNvGrpSpPr>
            <p:nvPr/>
          </p:nvGrpSpPr>
          <p:grpSpPr bwMode="auto">
            <a:xfrm>
              <a:off x="884" y="3031"/>
              <a:ext cx="1333" cy="959"/>
              <a:chOff x="884" y="3031"/>
              <a:chExt cx="1333" cy="959"/>
            </a:xfrm>
          </p:grpSpPr>
          <p:sp>
            <p:nvSpPr>
              <p:cNvPr id="58428" name="Line 134"/>
              <p:cNvSpPr>
                <a:spLocks noChangeShapeType="1"/>
              </p:cNvSpPr>
              <p:nvPr/>
            </p:nvSpPr>
            <p:spPr bwMode="auto">
              <a:xfrm>
                <a:off x="884" y="3621"/>
                <a:ext cx="391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29" name="Line 135"/>
              <p:cNvSpPr>
                <a:spLocks noChangeShapeType="1"/>
              </p:cNvSpPr>
              <p:nvPr/>
            </p:nvSpPr>
            <p:spPr bwMode="auto">
              <a:xfrm>
                <a:off x="1589" y="3621"/>
                <a:ext cx="628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30" name="Line 136"/>
              <p:cNvSpPr>
                <a:spLocks noChangeShapeType="1"/>
              </p:cNvSpPr>
              <p:nvPr/>
            </p:nvSpPr>
            <p:spPr bwMode="auto">
              <a:xfrm>
                <a:off x="1275" y="3621"/>
                <a:ext cx="0" cy="358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31" name="Line 137"/>
              <p:cNvSpPr>
                <a:spLocks noChangeShapeType="1"/>
              </p:cNvSpPr>
              <p:nvPr/>
            </p:nvSpPr>
            <p:spPr bwMode="auto">
              <a:xfrm>
                <a:off x="1589" y="3621"/>
                <a:ext cx="0" cy="358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32" name="Freeform 138"/>
              <p:cNvSpPr>
                <a:spLocks/>
              </p:cNvSpPr>
              <p:nvPr/>
            </p:nvSpPr>
            <p:spPr bwMode="auto">
              <a:xfrm>
                <a:off x="1275" y="3621"/>
                <a:ext cx="314" cy="55"/>
              </a:xfrm>
              <a:custGeom>
                <a:avLst/>
                <a:gdLst>
                  <a:gd name="T0" fmla="*/ 0 w 1478"/>
                  <a:gd name="T1" fmla="*/ 0 h 263"/>
                  <a:gd name="T2" fmla="*/ 17 w 1478"/>
                  <a:gd name="T3" fmla="*/ 13 h 263"/>
                  <a:gd name="T4" fmla="*/ 35 w 1478"/>
                  <a:gd name="T5" fmla="*/ 23 h 263"/>
                  <a:gd name="T6" fmla="*/ 54 w 1478"/>
                  <a:gd name="T7" fmla="*/ 33 h 263"/>
                  <a:gd name="T8" fmla="*/ 74 w 1478"/>
                  <a:gd name="T9" fmla="*/ 41 h 263"/>
                  <a:gd name="T10" fmla="*/ 94 w 1478"/>
                  <a:gd name="T11" fmla="*/ 47 h 263"/>
                  <a:gd name="T12" fmla="*/ 115 w 1478"/>
                  <a:gd name="T13" fmla="*/ 51 h 263"/>
                  <a:gd name="T14" fmla="*/ 136 w 1478"/>
                  <a:gd name="T15" fmla="*/ 54 h 263"/>
                  <a:gd name="T16" fmla="*/ 157 w 1478"/>
                  <a:gd name="T17" fmla="*/ 55 h 263"/>
                  <a:gd name="T18" fmla="*/ 178 w 1478"/>
                  <a:gd name="T19" fmla="*/ 54 h 263"/>
                  <a:gd name="T20" fmla="*/ 199 w 1478"/>
                  <a:gd name="T21" fmla="*/ 51 h 263"/>
                  <a:gd name="T22" fmla="*/ 220 w 1478"/>
                  <a:gd name="T23" fmla="*/ 47 h 263"/>
                  <a:gd name="T24" fmla="*/ 240 w 1478"/>
                  <a:gd name="T25" fmla="*/ 41 h 263"/>
                  <a:gd name="T26" fmla="*/ 260 w 1478"/>
                  <a:gd name="T27" fmla="*/ 33 h 263"/>
                  <a:gd name="T28" fmla="*/ 279 w 1478"/>
                  <a:gd name="T29" fmla="*/ 23 h 263"/>
                  <a:gd name="T30" fmla="*/ 297 w 1478"/>
                  <a:gd name="T31" fmla="*/ 13 h 263"/>
                  <a:gd name="T32" fmla="*/ 314 w 1478"/>
                  <a:gd name="T33" fmla="*/ 0 h 2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78" h="263">
                    <a:moveTo>
                      <a:pt x="0" y="0"/>
                    </a:moveTo>
                    <a:lnTo>
                      <a:pt x="80" y="60"/>
                    </a:lnTo>
                    <a:lnTo>
                      <a:pt x="164" y="112"/>
                    </a:lnTo>
                    <a:lnTo>
                      <a:pt x="254" y="158"/>
                    </a:lnTo>
                    <a:lnTo>
                      <a:pt x="347" y="195"/>
                    </a:lnTo>
                    <a:lnTo>
                      <a:pt x="442" y="225"/>
                    </a:lnTo>
                    <a:lnTo>
                      <a:pt x="540" y="246"/>
                    </a:lnTo>
                    <a:lnTo>
                      <a:pt x="639" y="259"/>
                    </a:lnTo>
                    <a:lnTo>
                      <a:pt x="739" y="263"/>
                    </a:lnTo>
                    <a:lnTo>
                      <a:pt x="839" y="259"/>
                    </a:lnTo>
                    <a:lnTo>
                      <a:pt x="937" y="246"/>
                    </a:lnTo>
                    <a:lnTo>
                      <a:pt x="1035" y="225"/>
                    </a:lnTo>
                    <a:lnTo>
                      <a:pt x="1131" y="195"/>
                    </a:lnTo>
                    <a:lnTo>
                      <a:pt x="1223" y="158"/>
                    </a:lnTo>
                    <a:lnTo>
                      <a:pt x="1313" y="112"/>
                    </a:lnTo>
                    <a:lnTo>
                      <a:pt x="1398" y="60"/>
                    </a:lnTo>
                    <a:lnTo>
                      <a:pt x="1478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33" name="Freeform 139"/>
              <p:cNvSpPr>
                <a:spLocks/>
              </p:cNvSpPr>
              <p:nvPr/>
            </p:nvSpPr>
            <p:spPr bwMode="auto">
              <a:xfrm>
                <a:off x="884" y="3621"/>
                <a:ext cx="1333" cy="369"/>
              </a:xfrm>
              <a:custGeom>
                <a:avLst/>
                <a:gdLst>
                  <a:gd name="T0" fmla="*/ 0 w 6259"/>
                  <a:gd name="T1" fmla="*/ 0 h 1732"/>
                  <a:gd name="T2" fmla="*/ 22 w 6259"/>
                  <a:gd name="T3" fmla="*/ 48 h 1732"/>
                  <a:gd name="T4" fmla="*/ 33 w 6259"/>
                  <a:gd name="T5" fmla="*/ 71 h 1732"/>
                  <a:gd name="T6" fmla="*/ 45 w 6259"/>
                  <a:gd name="T7" fmla="*/ 94 h 1732"/>
                  <a:gd name="T8" fmla="*/ 58 w 6259"/>
                  <a:gd name="T9" fmla="*/ 117 h 1732"/>
                  <a:gd name="T10" fmla="*/ 71 w 6259"/>
                  <a:gd name="T11" fmla="*/ 139 h 1732"/>
                  <a:gd name="T12" fmla="*/ 85 w 6259"/>
                  <a:gd name="T13" fmla="*/ 161 h 1732"/>
                  <a:gd name="T14" fmla="*/ 100 w 6259"/>
                  <a:gd name="T15" fmla="*/ 182 h 1732"/>
                  <a:gd name="T16" fmla="*/ 117 w 6259"/>
                  <a:gd name="T17" fmla="*/ 202 h 1732"/>
                  <a:gd name="T18" fmla="*/ 134 w 6259"/>
                  <a:gd name="T19" fmla="*/ 221 h 1732"/>
                  <a:gd name="T20" fmla="*/ 153 w 6259"/>
                  <a:gd name="T21" fmla="*/ 239 h 1732"/>
                  <a:gd name="T22" fmla="*/ 174 w 6259"/>
                  <a:gd name="T23" fmla="*/ 256 h 1732"/>
                  <a:gd name="T24" fmla="*/ 194 w 6259"/>
                  <a:gd name="T25" fmla="*/ 272 h 1732"/>
                  <a:gd name="T26" fmla="*/ 216 w 6259"/>
                  <a:gd name="T27" fmla="*/ 287 h 1732"/>
                  <a:gd name="T28" fmla="*/ 239 w 6259"/>
                  <a:gd name="T29" fmla="*/ 301 h 1732"/>
                  <a:gd name="T30" fmla="*/ 262 w 6259"/>
                  <a:gd name="T31" fmla="*/ 314 h 1732"/>
                  <a:gd name="T32" fmla="*/ 286 w 6259"/>
                  <a:gd name="T33" fmla="*/ 325 h 1732"/>
                  <a:gd name="T34" fmla="*/ 311 w 6259"/>
                  <a:gd name="T35" fmla="*/ 335 h 1732"/>
                  <a:gd name="T36" fmla="*/ 336 w 6259"/>
                  <a:gd name="T37" fmla="*/ 344 h 1732"/>
                  <a:gd name="T38" fmla="*/ 361 w 6259"/>
                  <a:gd name="T39" fmla="*/ 351 h 1732"/>
                  <a:gd name="T40" fmla="*/ 386 w 6259"/>
                  <a:gd name="T41" fmla="*/ 357 h 1732"/>
                  <a:gd name="T42" fmla="*/ 411 w 6259"/>
                  <a:gd name="T43" fmla="*/ 362 h 1732"/>
                  <a:gd name="T44" fmla="*/ 436 w 6259"/>
                  <a:gd name="T45" fmla="*/ 365 h 1732"/>
                  <a:gd name="T46" fmla="*/ 461 w 6259"/>
                  <a:gd name="T47" fmla="*/ 368 h 1732"/>
                  <a:gd name="T48" fmla="*/ 487 w 6259"/>
                  <a:gd name="T49" fmla="*/ 369 h 1732"/>
                  <a:gd name="T50" fmla="*/ 512 w 6259"/>
                  <a:gd name="T51" fmla="*/ 369 h 1732"/>
                  <a:gd name="T52" fmla="*/ 538 w 6259"/>
                  <a:gd name="T53" fmla="*/ 369 h 1732"/>
                  <a:gd name="T54" fmla="*/ 563 w 6259"/>
                  <a:gd name="T55" fmla="*/ 367 h 1732"/>
                  <a:gd name="T56" fmla="*/ 615 w 6259"/>
                  <a:gd name="T57" fmla="*/ 364 h 1732"/>
                  <a:gd name="T58" fmla="*/ 669 w 6259"/>
                  <a:gd name="T59" fmla="*/ 360 h 1732"/>
                  <a:gd name="T60" fmla="*/ 695 w 6259"/>
                  <a:gd name="T61" fmla="*/ 359 h 1732"/>
                  <a:gd name="T62" fmla="*/ 723 w 6259"/>
                  <a:gd name="T63" fmla="*/ 358 h 1732"/>
                  <a:gd name="T64" fmla="*/ 779 w 6259"/>
                  <a:gd name="T65" fmla="*/ 356 h 1732"/>
                  <a:gd name="T66" fmla="*/ 834 w 6259"/>
                  <a:gd name="T67" fmla="*/ 355 h 1732"/>
                  <a:gd name="T68" fmla="*/ 890 w 6259"/>
                  <a:gd name="T69" fmla="*/ 352 h 1732"/>
                  <a:gd name="T70" fmla="*/ 918 w 6259"/>
                  <a:gd name="T71" fmla="*/ 351 h 1732"/>
                  <a:gd name="T72" fmla="*/ 945 w 6259"/>
                  <a:gd name="T73" fmla="*/ 349 h 1732"/>
                  <a:gd name="T74" fmla="*/ 972 w 6259"/>
                  <a:gd name="T75" fmla="*/ 346 h 1732"/>
                  <a:gd name="T76" fmla="*/ 998 w 6259"/>
                  <a:gd name="T77" fmla="*/ 342 h 1732"/>
                  <a:gd name="T78" fmla="*/ 1024 w 6259"/>
                  <a:gd name="T79" fmla="*/ 337 h 1732"/>
                  <a:gd name="T80" fmla="*/ 1049 w 6259"/>
                  <a:gd name="T81" fmla="*/ 332 h 1732"/>
                  <a:gd name="T82" fmla="*/ 1073 w 6259"/>
                  <a:gd name="T83" fmla="*/ 325 h 1732"/>
                  <a:gd name="T84" fmla="*/ 1096 w 6259"/>
                  <a:gd name="T85" fmla="*/ 317 h 1732"/>
                  <a:gd name="T86" fmla="*/ 1119 w 6259"/>
                  <a:gd name="T87" fmla="*/ 308 h 1732"/>
                  <a:gd name="T88" fmla="*/ 1129 w 6259"/>
                  <a:gd name="T89" fmla="*/ 303 h 1732"/>
                  <a:gd name="T90" fmla="*/ 1140 w 6259"/>
                  <a:gd name="T91" fmla="*/ 297 h 1732"/>
                  <a:gd name="T92" fmla="*/ 1150 w 6259"/>
                  <a:gd name="T93" fmla="*/ 291 h 1732"/>
                  <a:gd name="T94" fmla="*/ 1160 w 6259"/>
                  <a:gd name="T95" fmla="*/ 285 h 1732"/>
                  <a:gd name="T96" fmla="*/ 1169 w 6259"/>
                  <a:gd name="T97" fmla="*/ 278 h 1732"/>
                  <a:gd name="T98" fmla="*/ 1179 w 6259"/>
                  <a:gd name="T99" fmla="*/ 270 h 1732"/>
                  <a:gd name="T100" fmla="*/ 1187 w 6259"/>
                  <a:gd name="T101" fmla="*/ 263 h 1732"/>
                  <a:gd name="T102" fmla="*/ 1196 w 6259"/>
                  <a:gd name="T103" fmla="*/ 254 h 1732"/>
                  <a:gd name="T104" fmla="*/ 1204 w 6259"/>
                  <a:gd name="T105" fmla="*/ 246 h 1732"/>
                  <a:gd name="T106" fmla="*/ 1212 w 6259"/>
                  <a:gd name="T107" fmla="*/ 236 h 1732"/>
                  <a:gd name="T108" fmla="*/ 1228 w 6259"/>
                  <a:gd name="T109" fmla="*/ 217 h 1732"/>
                  <a:gd name="T110" fmla="*/ 1242 w 6259"/>
                  <a:gd name="T111" fmla="*/ 197 h 1732"/>
                  <a:gd name="T112" fmla="*/ 1255 w 6259"/>
                  <a:gd name="T113" fmla="*/ 175 h 1732"/>
                  <a:gd name="T114" fmla="*/ 1268 w 6259"/>
                  <a:gd name="T115" fmla="*/ 152 h 1732"/>
                  <a:gd name="T116" fmla="*/ 1280 w 6259"/>
                  <a:gd name="T117" fmla="*/ 128 h 1732"/>
                  <a:gd name="T118" fmla="*/ 1291 w 6259"/>
                  <a:gd name="T119" fmla="*/ 103 h 1732"/>
                  <a:gd name="T120" fmla="*/ 1302 w 6259"/>
                  <a:gd name="T121" fmla="*/ 78 h 1732"/>
                  <a:gd name="T122" fmla="*/ 1312 w 6259"/>
                  <a:gd name="T123" fmla="*/ 52 h 1732"/>
                  <a:gd name="T124" fmla="*/ 1333 w 6259"/>
                  <a:gd name="T125" fmla="*/ 0 h 173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6259" h="1732">
                    <a:moveTo>
                      <a:pt x="0" y="0"/>
                    </a:moveTo>
                    <a:lnTo>
                      <a:pt x="103" y="223"/>
                    </a:lnTo>
                    <a:lnTo>
                      <a:pt x="156" y="334"/>
                    </a:lnTo>
                    <a:lnTo>
                      <a:pt x="213" y="441"/>
                    </a:lnTo>
                    <a:lnTo>
                      <a:pt x="271" y="548"/>
                    </a:lnTo>
                    <a:lnTo>
                      <a:pt x="333" y="652"/>
                    </a:lnTo>
                    <a:lnTo>
                      <a:pt x="399" y="755"/>
                    </a:lnTo>
                    <a:lnTo>
                      <a:pt x="471" y="852"/>
                    </a:lnTo>
                    <a:lnTo>
                      <a:pt x="548" y="946"/>
                    </a:lnTo>
                    <a:lnTo>
                      <a:pt x="631" y="1036"/>
                    </a:lnTo>
                    <a:lnTo>
                      <a:pt x="720" y="1121"/>
                    </a:lnTo>
                    <a:lnTo>
                      <a:pt x="815" y="1202"/>
                    </a:lnTo>
                    <a:lnTo>
                      <a:pt x="913" y="1277"/>
                    </a:lnTo>
                    <a:lnTo>
                      <a:pt x="1016" y="1347"/>
                    </a:lnTo>
                    <a:lnTo>
                      <a:pt x="1122" y="1412"/>
                    </a:lnTo>
                    <a:lnTo>
                      <a:pt x="1232" y="1472"/>
                    </a:lnTo>
                    <a:lnTo>
                      <a:pt x="1345" y="1525"/>
                    </a:lnTo>
                    <a:lnTo>
                      <a:pt x="1459" y="1573"/>
                    </a:lnTo>
                    <a:lnTo>
                      <a:pt x="1576" y="1614"/>
                    </a:lnTo>
                    <a:lnTo>
                      <a:pt x="1693" y="1649"/>
                    </a:lnTo>
                    <a:lnTo>
                      <a:pt x="1811" y="1678"/>
                    </a:lnTo>
                    <a:lnTo>
                      <a:pt x="1929" y="1700"/>
                    </a:lnTo>
                    <a:lnTo>
                      <a:pt x="2047" y="1715"/>
                    </a:lnTo>
                    <a:lnTo>
                      <a:pt x="2165" y="1725"/>
                    </a:lnTo>
                    <a:lnTo>
                      <a:pt x="2285" y="1731"/>
                    </a:lnTo>
                    <a:lnTo>
                      <a:pt x="2404" y="1732"/>
                    </a:lnTo>
                    <a:lnTo>
                      <a:pt x="2524" y="1730"/>
                    </a:lnTo>
                    <a:lnTo>
                      <a:pt x="2645" y="1724"/>
                    </a:lnTo>
                    <a:lnTo>
                      <a:pt x="2890" y="1709"/>
                    </a:lnTo>
                    <a:lnTo>
                      <a:pt x="3139" y="1692"/>
                    </a:lnTo>
                    <a:lnTo>
                      <a:pt x="3265" y="1684"/>
                    </a:lnTo>
                    <a:lnTo>
                      <a:pt x="3395" y="1679"/>
                    </a:lnTo>
                    <a:lnTo>
                      <a:pt x="3656" y="1671"/>
                    </a:lnTo>
                    <a:lnTo>
                      <a:pt x="3918" y="1664"/>
                    </a:lnTo>
                    <a:lnTo>
                      <a:pt x="4180" y="1654"/>
                    </a:lnTo>
                    <a:lnTo>
                      <a:pt x="4310" y="1646"/>
                    </a:lnTo>
                    <a:lnTo>
                      <a:pt x="4438" y="1636"/>
                    </a:lnTo>
                    <a:lnTo>
                      <a:pt x="4564" y="1622"/>
                    </a:lnTo>
                    <a:lnTo>
                      <a:pt x="4687" y="1605"/>
                    </a:lnTo>
                    <a:lnTo>
                      <a:pt x="4808" y="1584"/>
                    </a:lnTo>
                    <a:lnTo>
                      <a:pt x="4925" y="1558"/>
                    </a:lnTo>
                    <a:lnTo>
                      <a:pt x="5039" y="1527"/>
                    </a:lnTo>
                    <a:lnTo>
                      <a:pt x="5147" y="1489"/>
                    </a:lnTo>
                    <a:lnTo>
                      <a:pt x="5252" y="1446"/>
                    </a:lnTo>
                    <a:lnTo>
                      <a:pt x="5303" y="1421"/>
                    </a:lnTo>
                    <a:lnTo>
                      <a:pt x="5352" y="1395"/>
                    </a:lnTo>
                    <a:lnTo>
                      <a:pt x="5399" y="1366"/>
                    </a:lnTo>
                    <a:lnTo>
                      <a:pt x="5446" y="1336"/>
                    </a:lnTo>
                    <a:lnTo>
                      <a:pt x="5490" y="1304"/>
                    </a:lnTo>
                    <a:lnTo>
                      <a:pt x="5535" y="1269"/>
                    </a:lnTo>
                    <a:lnTo>
                      <a:pt x="5575" y="1233"/>
                    </a:lnTo>
                    <a:lnTo>
                      <a:pt x="5616" y="1194"/>
                    </a:lnTo>
                    <a:lnTo>
                      <a:pt x="5655" y="1153"/>
                    </a:lnTo>
                    <a:lnTo>
                      <a:pt x="5692" y="1110"/>
                    </a:lnTo>
                    <a:lnTo>
                      <a:pt x="5764" y="1019"/>
                    </a:lnTo>
                    <a:lnTo>
                      <a:pt x="5831" y="923"/>
                    </a:lnTo>
                    <a:lnTo>
                      <a:pt x="5893" y="820"/>
                    </a:lnTo>
                    <a:lnTo>
                      <a:pt x="5952" y="713"/>
                    </a:lnTo>
                    <a:lnTo>
                      <a:pt x="6008" y="600"/>
                    </a:lnTo>
                    <a:lnTo>
                      <a:pt x="6061" y="484"/>
                    </a:lnTo>
                    <a:lnTo>
                      <a:pt x="6112" y="366"/>
                    </a:lnTo>
                    <a:lnTo>
                      <a:pt x="6162" y="245"/>
                    </a:lnTo>
                    <a:lnTo>
                      <a:pt x="6259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34" name="Freeform 180"/>
              <p:cNvSpPr>
                <a:spLocks/>
              </p:cNvSpPr>
              <p:nvPr/>
            </p:nvSpPr>
            <p:spPr bwMode="auto">
              <a:xfrm>
                <a:off x="1462" y="3211"/>
                <a:ext cx="50" cy="5"/>
              </a:xfrm>
              <a:custGeom>
                <a:avLst/>
                <a:gdLst>
                  <a:gd name="T0" fmla="*/ 50 w 225"/>
                  <a:gd name="T1" fmla="*/ 0 h 22"/>
                  <a:gd name="T2" fmla="*/ 47 w 225"/>
                  <a:gd name="T3" fmla="*/ 0 h 22"/>
                  <a:gd name="T4" fmla="*/ 0 w 225"/>
                  <a:gd name="T5" fmla="*/ 5 h 22"/>
                  <a:gd name="T6" fmla="*/ 49 w 225"/>
                  <a:gd name="T7" fmla="*/ 5 h 22"/>
                  <a:gd name="T8" fmla="*/ 50 w 225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5" h="22">
                    <a:moveTo>
                      <a:pt x="225" y="0"/>
                    </a:moveTo>
                    <a:lnTo>
                      <a:pt x="210" y="0"/>
                    </a:lnTo>
                    <a:lnTo>
                      <a:pt x="0" y="22"/>
                    </a:lnTo>
                    <a:lnTo>
                      <a:pt x="219" y="22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35" name="Freeform 181"/>
              <p:cNvSpPr>
                <a:spLocks/>
              </p:cNvSpPr>
              <p:nvPr/>
            </p:nvSpPr>
            <p:spPr bwMode="auto">
              <a:xfrm>
                <a:off x="1462" y="3031"/>
                <a:ext cx="97" cy="185"/>
              </a:xfrm>
              <a:custGeom>
                <a:avLst/>
                <a:gdLst>
                  <a:gd name="T0" fmla="*/ 97 w 452"/>
                  <a:gd name="T1" fmla="*/ 0 h 867"/>
                  <a:gd name="T2" fmla="*/ 50 w 452"/>
                  <a:gd name="T3" fmla="*/ 0 h 867"/>
                  <a:gd name="T4" fmla="*/ 49 w 452"/>
                  <a:gd name="T5" fmla="*/ 5 h 867"/>
                  <a:gd name="T6" fmla="*/ 51 w 452"/>
                  <a:gd name="T7" fmla="*/ 5 h 867"/>
                  <a:gd name="T8" fmla="*/ 61 w 452"/>
                  <a:gd name="T9" fmla="*/ 9 h 867"/>
                  <a:gd name="T10" fmla="*/ 62 w 452"/>
                  <a:gd name="T11" fmla="*/ 17 h 867"/>
                  <a:gd name="T12" fmla="*/ 21 w 452"/>
                  <a:gd name="T13" fmla="*/ 169 h 867"/>
                  <a:gd name="T14" fmla="*/ 20 w 452"/>
                  <a:gd name="T15" fmla="*/ 172 h 867"/>
                  <a:gd name="T16" fmla="*/ 14 w 452"/>
                  <a:gd name="T17" fmla="*/ 179 h 867"/>
                  <a:gd name="T18" fmla="*/ 2 w 452"/>
                  <a:gd name="T19" fmla="*/ 180 h 867"/>
                  <a:gd name="T20" fmla="*/ 0 w 452"/>
                  <a:gd name="T21" fmla="*/ 185 h 867"/>
                  <a:gd name="T22" fmla="*/ 45 w 452"/>
                  <a:gd name="T23" fmla="*/ 180 h 867"/>
                  <a:gd name="T24" fmla="*/ 36 w 452"/>
                  <a:gd name="T25" fmla="*/ 177 h 867"/>
                  <a:gd name="T26" fmla="*/ 35 w 452"/>
                  <a:gd name="T27" fmla="*/ 169 h 867"/>
                  <a:gd name="T28" fmla="*/ 76 w 452"/>
                  <a:gd name="T29" fmla="*/ 17 h 867"/>
                  <a:gd name="T30" fmla="*/ 76 w 452"/>
                  <a:gd name="T31" fmla="*/ 15 h 867"/>
                  <a:gd name="T32" fmla="*/ 83 w 452"/>
                  <a:gd name="T33" fmla="*/ 7 h 867"/>
                  <a:gd name="T34" fmla="*/ 95 w 452"/>
                  <a:gd name="T35" fmla="*/ 5 h 867"/>
                  <a:gd name="T36" fmla="*/ 97 w 452"/>
                  <a:gd name="T37" fmla="*/ 0 h 86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52" h="867">
                    <a:moveTo>
                      <a:pt x="452" y="0"/>
                    </a:moveTo>
                    <a:lnTo>
                      <a:pt x="233" y="0"/>
                    </a:lnTo>
                    <a:lnTo>
                      <a:pt x="227" y="23"/>
                    </a:lnTo>
                    <a:lnTo>
                      <a:pt x="238" y="23"/>
                    </a:lnTo>
                    <a:lnTo>
                      <a:pt x="284" y="40"/>
                    </a:lnTo>
                    <a:lnTo>
                      <a:pt x="289" y="81"/>
                    </a:lnTo>
                    <a:lnTo>
                      <a:pt x="99" y="791"/>
                    </a:lnTo>
                    <a:lnTo>
                      <a:pt x="95" y="804"/>
                    </a:lnTo>
                    <a:lnTo>
                      <a:pt x="66" y="837"/>
                    </a:lnTo>
                    <a:lnTo>
                      <a:pt x="7" y="845"/>
                    </a:lnTo>
                    <a:lnTo>
                      <a:pt x="0" y="867"/>
                    </a:lnTo>
                    <a:lnTo>
                      <a:pt x="210" y="845"/>
                    </a:lnTo>
                    <a:lnTo>
                      <a:pt x="166" y="831"/>
                    </a:lnTo>
                    <a:lnTo>
                      <a:pt x="161" y="791"/>
                    </a:lnTo>
                    <a:lnTo>
                      <a:pt x="352" y="81"/>
                    </a:lnTo>
                    <a:lnTo>
                      <a:pt x="354" y="71"/>
                    </a:lnTo>
                    <a:lnTo>
                      <a:pt x="386" y="34"/>
                    </a:lnTo>
                    <a:lnTo>
                      <a:pt x="445" y="23"/>
                    </a:lnTo>
                    <a:lnTo>
                      <a:pt x="452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36" name="Freeform 187"/>
              <p:cNvSpPr>
                <a:spLocks/>
              </p:cNvSpPr>
              <p:nvPr/>
            </p:nvSpPr>
            <p:spPr bwMode="auto">
              <a:xfrm>
                <a:off x="1383" y="3307"/>
                <a:ext cx="61" cy="120"/>
              </a:xfrm>
              <a:custGeom>
                <a:avLst/>
                <a:gdLst>
                  <a:gd name="T0" fmla="*/ 57 w 281"/>
                  <a:gd name="T1" fmla="*/ 0 h 563"/>
                  <a:gd name="T2" fmla="*/ 0 w 281"/>
                  <a:gd name="T3" fmla="*/ 120 h 563"/>
                  <a:gd name="T4" fmla="*/ 61 w 281"/>
                  <a:gd name="T5" fmla="*/ 120 h 5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1" h="563">
                    <a:moveTo>
                      <a:pt x="263" y="0"/>
                    </a:moveTo>
                    <a:lnTo>
                      <a:pt x="0" y="563"/>
                    </a:lnTo>
                    <a:lnTo>
                      <a:pt x="281" y="56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37" name="Line 188"/>
              <p:cNvSpPr>
                <a:spLocks noChangeShapeType="1"/>
              </p:cNvSpPr>
              <p:nvPr/>
            </p:nvSpPr>
            <p:spPr bwMode="auto">
              <a:xfrm flipH="1">
                <a:off x="1415" y="3393"/>
                <a:ext cx="20" cy="6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38" name="Line 189"/>
              <p:cNvSpPr>
                <a:spLocks noChangeShapeType="1"/>
              </p:cNvSpPr>
              <p:nvPr/>
            </p:nvSpPr>
            <p:spPr bwMode="auto">
              <a:xfrm flipV="1">
                <a:off x="1475" y="3435"/>
                <a:ext cx="2" cy="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39" name="Line 190"/>
              <p:cNvSpPr>
                <a:spLocks noChangeShapeType="1"/>
              </p:cNvSpPr>
              <p:nvPr/>
            </p:nvSpPr>
            <p:spPr bwMode="auto">
              <a:xfrm flipV="1">
                <a:off x="1491" y="3375"/>
                <a:ext cx="2" cy="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40" name="Freeform 191"/>
              <p:cNvSpPr>
                <a:spLocks/>
              </p:cNvSpPr>
              <p:nvPr/>
            </p:nvSpPr>
            <p:spPr bwMode="auto">
              <a:xfrm>
                <a:off x="1530" y="3307"/>
                <a:ext cx="40" cy="155"/>
              </a:xfrm>
              <a:custGeom>
                <a:avLst/>
                <a:gdLst>
                  <a:gd name="T0" fmla="*/ 0 w 194"/>
                  <a:gd name="T1" fmla="*/ 155 h 723"/>
                  <a:gd name="T2" fmla="*/ 40 w 194"/>
                  <a:gd name="T3" fmla="*/ 0 h 723"/>
                  <a:gd name="T4" fmla="*/ 8 w 194"/>
                  <a:gd name="T5" fmla="*/ 34 h 7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4" h="723">
                    <a:moveTo>
                      <a:pt x="0" y="723"/>
                    </a:moveTo>
                    <a:lnTo>
                      <a:pt x="194" y="0"/>
                    </a:lnTo>
                    <a:lnTo>
                      <a:pt x="38" y="16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210128" name="Group 208"/>
          <p:cNvGrpSpPr>
            <a:grpSpLocks/>
          </p:cNvGrpSpPr>
          <p:nvPr/>
        </p:nvGrpSpPr>
        <p:grpSpPr bwMode="auto">
          <a:xfrm>
            <a:off x="5189538" y="4816475"/>
            <a:ext cx="2035175" cy="1785938"/>
            <a:chOff x="3269" y="3034"/>
            <a:chExt cx="1282" cy="1125"/>
          </a:xfrm>
        </p:grpSpPr>
        <p:sp>
          <p:nvSpPr>
            <p:cNvPr id="58376" name="Line 151"/>
            <p:cNvSpPr>
              <a:spLocks noChangeShapeType="1"/>
            </p:cNvSpPr>
            <p:nvPr/>
          </p:nvSpPr>
          <p:spPr bwMode="auto">
            <a:xfrm flipV="1">
              <a:off x="3314" y="3596"/>
              <a:ext cx="255" cy="2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58377" name="Group 204"/>
            <p:cNvGrpSpPr>
              <a:grpSpLocks/>
            </p:cNvGrpSpPr>
            <p:nvPr/>
          </p:nvGrpSpPr>
          <p:grpSpPr bwMode="auto">
            <a:xfrm>
              <a:off x="3269" y="3034"/>
              <a:ext cx="1282" cy="1125"/>
              <a:chOff x="3269" y="3034"/>
              <a:chExt cx="1282" cy="1125"/>
            </a:xfrm>
          </p:grpSpPr>
          <p:sp>
            <p:nvSpPr>
              <p:cNvPr id="58378" name="Line 140"/>
              <p:cNvSpPr>
                <a:spLocks noChangeShapeType="1"/>
              </p:cNvSpPr>
              <p:nvPr/>
            </p:nvSpPr>
            <p:spPr bwMode="auto">
              <a:xfrm>
                <a:off x="3269" y="3596"/>
                <a:ext cx="425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379" name="Line 141"/>
              <p:cNvSpPr>
                <a:spLocks noChangeShapeType="1"/>
              </p:cNvSpPr>
              <p:nvPr/>
            </p:nvSpPr>
            <p:spPr bwMode="auto">
              <a:xfrm>
                <a:off x="3831" y="3733"/>
                <a:ext cx="0" cy="68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380" name="Line 142"/>
              <p:cNvSpPr>
                <a:spLocks noChangeShapeType="1"/>
              </p:cNvSpPr>
              <p:nvPr/>
            </p:nvSpPr>
            <p:spPr bwMode="auto">
              <a:xfrm>
                <a:off x="3831" y="3801"/>
                <a:ext cx="206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381" name="Line 143"/>
              <p:cNvSpPr>
                <a:spLocks noChangeShapeType="1"/>
              </p:cNvSpPr>
              <p:nvPr/>
            </p:nvSpPr>
            <p:spPr bwMode="auto">
              <a:xfrm flipV="1">
                <a:off x="4037" y="3732"/>
                <a:ext cx="78" cy="6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382" name="Line 144"/>
              <p:cNvSpPr>
                <a:spLocks noChangeShapeType="1"/>
              </p:cNvSpPr>
              <p:nvPr/>
            </p:nvSpPr>
            <p:spPr bwMode="auto">
              <a:xfrm>
                <a:off x="4115" y="3732"/>
                <a:ext cx="436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383" name="Line 145"/>
              <p:cNvSpPr>
                <a:spLocks noChangeShapeType="1"/>
              </p:cNvSpPr>
              <p:nvPr/>
            </p:nvSpPr>
            <p:spPr bwMode="auto">
              <a:xfrm>
                <a:off x="3694" y="3596"/>
                <a:ext cx="137" cy="137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384" name="Line 146"/>
              <p:cNvSpPr>
                <a:spLocks noChangeShapeType="1"/>
              </p:cNvSpPr>
              <p:nvPr/>
            </p:nvSpPr>
            <p:spPr bwMode="auto">
              <a:xfrm>
                <a:off x="4054" y="3785"/>
                <a:ext cx="49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385" name="Freeform 147"/>
              <p:cNvSpPr>
                <a:spLocks/>
              </p:cNvSpPr>
              <p:nvPr/>
            </p:nvSpPr>
            <p:spPr bwMode="auto">
              <a:xfrm>
                <a:off x="3269" y="3596"/>
                <a:ext cx="1282" cy="563"/>
              </a:xfrm>
              <a:custGeom>
                <a:avLst/>
                <a:gdLst>
                  <a:gd name="T0" fmla="*/ 6 w 6032"/>
                  <a:gd name="T1" fmla="*/ 56 h 2643"/>
                  <a:gd name="T2" fmla="*/ 13 w 6032"/>
                  <a:gd name="T3" fmla="*/ 113 h 2643"/>
                  <a:gd name="T4" fmla="*/ 23 w 6032"/>
                  <a:gd name="T5" fmla="*/ 169 h 2643"/>
                  <a:gd name="T6" fmla="*/ 36 w 6032"/>
                  <a:gd name="T7" fmla="*/ 226 h 2643"/>
                  <a:gd name="T8" fmla="*/ 54 w 6032"/>
                  <a:gd name="T9" fmla="*/ 282 h 2643"/>
                  <a:gd name="T10" fmla="*/ 77 w 6032"/>
                  <a:gd name="T11" fmla="*/ 336 h 2643"/>
                  <a:gd name="T12" fmla="*/ 98 w 6032"/>
                  <a:gd name="T13" fmla="*/ 375 h 2643"/>
                  <a:gd name="T14" fmla="*/ 114 w 6032"/>
                  <a:gd name="T15" fmla="*/ 399 h 2643"/>
                  <a:gd name="T16" fmla="*/ 132 w 6032"/>
                  <a:gd name="T17" fmla="*/ 421 h 2643"/>
                  <a:gd name="T18" fmla="*/ 151 w 6032"/>
                  <a:gd name="T19" fmla="*/ 441 h 2643"/>
                  <a:gd name="T20" fmla="*/ 171 w 6032"/>
                  <a:gd name="T21" fmla="*/ 460 h 2643"/>
                  <a:gd name="T22" fmla="*/ 193 w 6032"/>
                  <a:gd name="T23" fmla="*/ 476 h 2643"/>
                  <a:gd name="T24" fmla="*/ 216 w 6032"/>
                  <a:gd name="T25" fmla="*/ 490 h 2643"/>
                  <a:gd name="T26" fmla="*/ 241 w 6032"/>
                  <a:gd name="T27" fmla="*/ 502 h 2643"/>
                  <a:gd name="T28" fmla="*/ 267 w 6032"/>
                  <a:gd name="T29" fmla="*/ 512 h 2643"/>
                  <a:gd name="T30" fmla="*/ 307 w 6032"/>
                  <a:gd name="T31" fmla="*/ 525 h 2643"/>
                  <a:gd name="T32" fmla="*/ 364 w 6032"/>
                  <a:gd name="T33" fmla="*/ 537 h 2643"/>
                  <a:gd name="T34" fmla="*/ 423 w 6032"/>
                  <a:gd name="T35" fmla="*/ 545 h 2643"/>
                  <a:gd name="T36" fmla="*/ 513 w 6032"/>
                  <a:gd name="T37" fmla="*/ 552 h 2643"/>
                  <a:gd name="T38" fmla="*/ 632 w 6032"/>
                  <a:gd name="T39" fmla="*/ 561 h 2643"/>
                  <a:gd name="T40" fmla="*/ 689 w 6032"/>
                  <a:gd name="T41" fmla="*/ 563 h 2643"/>
                  <a:gd name="T42" fmla="*/ 731 w 6032"/>
                  <a:gd name="T43" fmla="*/ 561 h 2643"/>
                  <a:gd name="T44" fmla="*/ 758 w 6032"/>
                  <a:gd name="T45" fmla="*/ 558 h 2643"/>
                  <a:gd name="T46" fmla="*/ 785 w 6032"/>
                  <a:gd name="T47" fmla="*/ 552 h 2643"/>
                  <a:gd name="T48" fmla="*/ 824 w 6032"/>
                  <a:gd name="T49" fmla="*/ 540 h 2643"/>
                  <a:gd name="T50" fmla="*/ 876 w 6032"/>
                  <a:gd name="T51" fmla="*/ 519 h 2643"/>
                  <a:gd name="T52" fmla="*/ 954 w 6032"/>
                  <a:gd name="T53" fmla="*/ 481 h 2643"/>
                  <a:gd name="T54" fmla="*/ 1008 w 6032"/>
                  <a:gd name="T55" fmla="*/ 456 h 2643"/>
                  <a:gd name="T56" fmla="*/ 1092 w 6032"/>
                  <a:gd name="T57" fmla="*/ 421 h 2643"/>
                  <a:gd name="T58" fmla="*/ 1146 w 6032"/>
                  <a:gd name="T59" fmla="*/ 396 h 2643"/>
                  <a:gd name="T60" fmla="*/ 1170 w 6032"/>
                  <a:gd name="T61" fmla="*/ 382 h 2643"/>
                  <a:gd name="T62" fmla="*/ 1192 w 6032"/>
                  <a:gd name="T63" fmla="*/ 366 h 2643"/>
                  <a:gd name="T64" fmla="*/ 1212 w 6032"/>
                  <a:gd name="T65" fmla="*/ 348 h 2643"/>
                  <a:gd name="T66" fmla="*/ 1228 w 6032"/>
                  <a:gd name="T67" fmla="*/ 328 h 2643"/>
                  <a:gd name="T68" fmla="*/ 1242 w 6032"/>
                  <a:gd name="T69" fmla="*/ 305 h 2643"/>
                  <a:gd name="T70" fmla="*/ 1253 w 6032"/>
                  <a:gd name="T71" fmla="*/ 280 h 2643"/>
                  <a:gd name="T72" fmla="*/ 1262 w 6032"/>
                  <a:gd name="T73" fmla="*/ 253 h 2643"/>
                  <a:gd name="T74" fmla="*/ 1268 w 6032"/>
                  <a:gd name="T75" fmla="*/ 225 h 2643"/>
                  <a:gd name="T76" fmla="*/ 1278 w 6032"/>
                  <a:gd name="T77" fmla="*/ 165 h 2643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6032" h="2643">
                    <a:moveTo>
                      <a:pt x="0" y="0"/>
                    </a:moveTo>
                    <a:lnTo>
                      <a:pt x="28" y="265"/>
                    </a:lnTo>
                    <a:lnTo>
                      <a:pt x="43" y="398"/>
                    </a:lnTo>
                    <a:lnTo>
                      <a:pt x="60" y="529"/>
                    </a:lnTo>
                    <a:lnTo>
                      <a:pt x="81" y="662"/>
                    </a:lnTo>
                    <a:lnTo>
                      <a:pt x="106" y="794"/>
                    </a:lnTo>
                    <a:lnTo>
                      <a:pt x="134" y="927"/>
                    </a:lnTo>
                    <a:lnTo>
                      <a:pt x="168" y="1059"/>
                    </a:lnTo>
                    <a:lnTo>
                      <a:pt x="208" y="1191"/>
                    </a:lnTo>
                    <a:lnTo>
                      <a:pt x="253" y="1323"/>
                    </a:lnTo>
                    <a:lnTo>
                      <a:pt x="306" y="1452"/>
                    </a:lnTo>
                    <a:lnTo>
                      <a:pt x="364" y="1578"/>
                    </a:lnTo>
                    <a:lnTo>
                      <a:pt x="428" y="1700"/>
                    </a:lnTo>
                    <a:lnTo>
                      <a:pt x="463" y="1759"/>
                    </a:lnTo>
                    <a:lnTo>
                      <a:pt x="500" y="1815"/>
                    </a:lnTo>
                    <a:lnTo>
                      <a:pt x="538" y="1871"/>
                    </a:lnTo>
                    <a:lnTo>
                      <a:pt x="578" y="1924"/>
                    </a:lnTo>
                    <a:lnTo>
                      <a:pt x="620" y="1976"/>
                    </a:lnTo>
                    <a:lnTo>
                      <a:pt x="663" y="2025"/>
                    </a:lnTo>
                    <a:lnTo>
                      <a:pt x="709" y="2072"/>
                    </a:lnTo>
                    <a:lnTo>
                      <a:pt x="756" y="2116"/>
                    </a:lnTo>
                    <a:lnTo>
                      <a:pt x="805" y="2158"/>
                    </a:lnTo>
                    <a:lnTo>
                      <a:pt x="855" y="2198"/>
                    </a:lnTo>
                    <a:lnTo>
                      <a:pt x="907" y="2234"/>
                    </a:lnTo>
                    <a:lnTo>
                      <a:pt x="962" y="2268"/>
                    </a:lnTo>
                    <a:lnTo>
                      <a:pt x="1017" y="2299"/>
                    </a:lnTo>
                    <a:lnTo>
                      <a:pt x="1075" y="2329"/>
                    </a:lnTo>
                    <a:lnTo>
                      <a:pt x="1133" y="2356"/>
                    </a:lnTo>
                    <a:lnTo>
                      <a:pt x="1193" y="2381"/>
                    </a:lnTo>
                    <a:lnTo>
                      <a:pt x="1255" y="2405"/>
                    </a:lnTo>
                    <a:lnTo>
                      <a:pt x="1317" y="2425"/>
                    </a:lnTo>
                    <a:lnTo>
                      <a:pt x="1445" y="2463"/>
                    </a:lnTo>
                    <a:lnTo>
                      <a:pt x="1577" y="2493"/>
                    </a:lnTo>
                    <a:lnTo>
                      <a:pt x="1712" y="2519"/>
                    </a:lnTo>
                    <a:lnTo>
                      <a:pt x="1849" y="2540"/>
                    </a:lnTo>
                    <a:lnTo>
                      <a:pt x="1989" y="2557"/>
                    </a:lnTo>
                    <a:lnTo>
                      <a:pt x="2131" y="2570"/>
                    </a:lnTo>
                    <a:lnTo>
                      <a:pt x="2415" y="2593"/>
                    </a:lnTo>
                    <a:lnTo>
                      <a:pt x="2696" y="2615"/>
                    </a:lnTo>
                    <a:lnTo>
                      <a:pt x="2973" y="2634"/>
                    </a:lnTo>
                    <a:lnTo>
                      <a:pt x="3108" y="2641"/>
                    </a:lnTo>
                    <a:lnTo>
                      <a:pt x="3242" y="2643"/>
                    </a:lnTo>
                    <a:lnTo>
                      <a:pt x="3374" y="2638"/>
                    </a:lnTo>
                    <a:lnTo>
                      <a:pt x="3439" y="2634"/>
                    </a:lnTo>
                    <a:lnTo>
                      <a:pt x="3503" y="2627"/>
                    </a:lnTo>
                    <a:lnTo>
                      <a:pt x="3567" y="2618"/>
                    </a:lnTo>
                    <a:lnTo>
                      <a:pt x="3629" y="2606"/>
                    </a:lnTo>
                    <a:lnTo>
                      <a:pt x="3693" y="2592"/>
                    </a:lnTo>
                    <a:lnTo>
                      <a:pt x="3754" y="2575"/>
                    </a:lnTo>
                    <a:lnTo>
                      <a:pt x="3878" y="2535"/>
                    </a:lnTo>
                    <a:lnTo>
                      <a:pt x="3999" y="2487"/>
                    </a:lnTo>
                    <a:lnTo>
                      <a:pt x="4121" y="2435"/>
                    </a:lnTo>
                    <a:lnTo>
                      <a:pt x="4242" y="2379"/>
                    </a:lnTo>
                    <a:lnTo>
                      <a:pt x="4489" y="2258"/>
                    </a:lnTo>
                    <a:lnTo>
                      <a:pt x="4615" y="2198"/>
                    </a:lnTo>
                    <a:lnTo>
                      <a:pt x="4744" y="2140"/>
                    </a:lnTo>
                    <a:lnTo>
                      <a:pt x="5009" y="2031"/>
                    </a:lnTo>
                    <a:lnTo>
                      <a:pt x="5139" y="1978"/>
                    </a:lnTo>
                    <a:lnTo>
                      <a:pt x="5267" y="1921"/>
                    </a:lnTo>
                    <a:lnTo>
                      <a:pt x="5390" y="1861"/>
                    </a:lnTo>
                    <a:lnTo>
                      <a:pt x="5448" y="1828"/>
                    </a:lnTo>
                    <a:lnTo>
                      <a:pt x="5505" y="1794"/>
                    </a:lnTo>
                    <a:lnTo>
                      <a:pt x="5558" y="1758"/>
                    </a:lnTo>
                    <a:lnTo>
                      <a:pt x="5609" y="1720"/>
                    </a:lnTo>
                    <a:lnTo>
                      <a:pt x="5657" y="1679"/>
                    </a:lnTo>
                    <a:lnTo>
                      <a:pt x="5702" y="1636"/>
                    </a:lnTo>
                    <a:lnTo>
                      <a:pt x="5743" y="1590"/>
                    </a:lnTo>
                    <a:lnTo>
                      <a:pt x="5780" y="1541"/>
                    </a:lnTo>
                    <a:lnTo>
                      <a:pt x="5814" y="1489"/>
                    </a:lnTo>
                    <a:lnTo>
                      <a:pt x="5844" y="1433"/>
                    </a:lnTo>
                    <a:lnTo>
                      <a:pt x="5871" y="1376"/>
                    </a:lnTo>
                    <a:lnTo>
                      <a:pt x="5895" y="1316"/>
                    </a:lnTo>
                    <a:lnTo>
                      <a:pt x="5917" y="1254"/>
                    </a:lnTo>
                    <a:lnTo>
                      <a:pt x="5936" y="1189"/>
                    </a:lnTo>
                    <a:lnTo>
                      <a:pt x="5953" y="1123"/>
                    </a:lnTo>
                    <a:lnTo>
                      <a:pt x="5968" y="1056"/>
                    </a:lnTo>
                    <a:lnTo>
                      <a:pt x="5993" y="918"/>
                    </a:lnTo>
                    <a:lnTo>
                      <a:pt x="6014" y="776"/>
                    </a:lnTo>
                    <a:lnTo>
                      <a:pt x="6032" y="63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386" name="Line 149"/>
              <p:cNvSpPr>
                <a:spLocks noChangeShapeType="1"/>
              </p:cNvSpPr>
              <p:nvPr/>
            </p:nvSpPr>
            <p:spPr bwMode="auto">
              <a:xfrm flipV="1">
                <a:off x="3279" y="3596"/>
                <a:ext cx="97" cy="9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387" name="Line 150"/>
              <p:cNvSpPr>
                <a:spLocks noChangeShapeType="1"/>
              </p:cNvSpPr>
              <p:nvPr/>
            </p:nvSpPr>
            <p:spPr bwMode="auto">
              <a:xfrm flipV="1">
                <a:off x="3293" y="3596"/>
                <a:ext cx="180" cy="18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388" name="Line 152"/>
              <p:cNvSpPr>
                <a:spLocks noChangeShapeType="1"/>
              </p:cNvSpPr>
              <p:nvPr/>
            </p:nvSpPr>
            <p:spPr bwMode="auto">
              <a:xfrm flipV="1">
                <a:off x="3341" y="3596"/>
                <a:ext cx="326" cy="32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389" name="Line 153"/>
              <p:cNvSpPr>
                <a:spLocks noChangeShapeType="1"/>
              </p:cNvSpPr>
              <p:nvPr/>
            </p:nvSpPr>
            <p:spPr bwMode="auto">
              <a:xfrm flipV="1">
                <a:off x="3376" y="3632"/>
                <a:ext cx="353" cy="35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390" name="Line 154"/>
              <p:cNvSpPr>
                <a:spLocks noChangeShapeType="1"/>
              </p:cNvSpPr>
              <p:nvPr/>
            </p:nvSpPr>
            <p:spPr bwMode="auto">
              <a:xfrm flipV="1">
                <a:off x="3419" y="3680"/>
                <a:ext cx="357" cy="35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391" name="Line 155"/>
              <p:cNvSpPr>
                <a:spLocks noChangeShapeType="1"/>
              </p:cNvSpPr>
              <p:nvPr/>
            </p:nvSpPr>
            <p:spPr bwMode="auto">
              <a:xfrm flipV="1">
                <a:off x="3474" y="3728"/>
                <a:ext cx="352" cy="35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392" name="Line 156"/>
              <p:cNvSpPr>
                <a:spLocks noChangeShapeType="1"/>
              </p:cNvSpPr>
              <p:nvPr/>
            </p:nvSpPr>
            <p:spPr bwMode="auto">
              <a:xfrm flipV="1">
                <a:off x="3542" y="3819"/>
                <a:ext cx="289" cy="29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393" name="Line 157"/>
              <p:cNvSpPr>
                <a:spLocks noChangeShapeType="1"/>
              </p:cNvSpPr>
              <p:nvPr/>
            </p:nvSpPr>
            <p:spPr bwMode="auto">
              <a:xfrm flipV="1">
                <a:off x="3831" y="3801"/>
                <a:ext cx="17" cy="1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394" name="Line 158"/>
              <p:cNvSpPr>
                <a:spLocks noChangeShapeType="1"/>
              </p:cNvSpPr>
              <p:nvPr/>
            </p:nvSpPr>
            <p:spPr bwMode="auto">
              <a:xfrm flipV="1">
                <a:off x="3617" y="3917"/>
                <a:ext cx="214" cy="21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395" name="Line 159"/>
              <p:cNvSpPr>
                <a:spLocks noChangeShapeType="1"/>
              </p:cNvSpPr>
              <p:nvPr/>
            </p:nvSpPr>
            <p:spPr bwMode="auto">
              <a:xfrm flipV="1">
                <a:off x="3831" y="3801"/>
                <a:ext cx="114" cy="11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396" name="Line 160"/>
              <p:cNvSpPr>
                <a:spLocks noChangeShapeType="1"/>
              </p:cNvSpPr>
              <p:nvPr/>
            </p:nvSpPr>
            <p:spPr bwMode="auto">
              <a:xfrm flipV="1">
                <a:off x="3702" y="4013"/>
                <a:ext cx="129" cy="12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397" name="Line 161"/>
              <p:cNvSpPr>
                <a:spLocks noChangeShapeType="1"/>
              </p:cNvSpPr>
              <p:nvPr/>
            </p:nvSpPr>
            <p:spPr bwMode="auto">
              <a:xfrm flipV="1">
                <a:off x="4059" y="3753"/>
                <a:ext cx="34" cy="3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398" name="Line 162"/>
              <p:cNvSpPr>
                <a:spLocks noChangeShapeType="1"/>
              </p:cNvSpPr>
              <p:nvPr/>
            </p:nvSpPr>
            <p:spPr bwMode="auto">
              <a:xfrm flipV="1">
                <a:off x="3831" y="3807"/>
                <a:ext cx="206" cy="20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399" name="Line 163"/>
              <p:cNvSpPr>
                <a:spLocks noChangeShapeType="1"/>
              </p:cNvSpPr>
              <p:nvPr/>
            </p:nvSpPr>
            <p:spPr bwMode="auto">
              <a:xfrm flipV="1">
                <a:off x="4037" y="3785"/>
                <a:ext cx="22" cy="2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00" name="Line 164"/>
              <p:cNvSpPr>
                <a:spLocks noChangeShapeType="1"/>
              </p:cNvSpPr>
              <p:nvPr/>
            </p:nvSpPr>
            <p:spPr bwMode="auto">
              <a:xfrm flipV="1">
                <a:off x="3792" y="4110"/>
                <a:ext cx="39" cy="3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01" name="Line 165"/>
              <p:cNvSpPr>
                <a:spLocks noChangeShapeType="1"/>
              </p:cNvSpPr>
              <p:nvPr/>
            </p:nvSpPr>
            <p:spPr bwMode="auto">
              <a:xfrm flipV="1">
                <a:off x="4155" y="3732"/>
                <a:ext cx="55" cy="5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02" name="Line 166"/>
              <p:cNvSpPr>
                <a:spLocks noChangeShapeType="1"/>
              </p:cNvSpPr>
              <p:nvPr/>
            </p:nvSpPr>
            <p:spPr bwMode="auto">
              <a:xfrm flipV="1">
                <a:off x="3831" y="3904"/>
                <a:ext cx="206" cy="20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03" name="Line 167"/>
              <p:cNvSpPr>
                <a:spLocks noChangeShapeType="1"/>
              </p:cNvSpPr>
              <p:nvPr/>
            </p:nvSpPr>
            <p:spPr bwMode="auto">
              <a:xfrm flipV="1">
                <a:off x="4037" y="3785"/>
                <a:ext cx="118" cy="11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04" name="Line 168"/>
              <p:cNvSpPr>
                <a:spLocks noChangeShapeType="1"/>
              </p:cNvSpPr>
              <p:nvPr/>
            </p:nvSpPr>
            <p:spPr bwMode="auto">
              <a:xfrm flipV="1">
                <a:off x="3887" y="4001"/>
                <a:ext cx="150" cy="15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05" name="Line 169"/>
              <p:cNvSpPr>
                <a:spLocks noChangeShapeType="1"/>
              </p:cNvSpPr>
              <p:nvPr/>
            </p:nvSpPr>
            <p:spPr bwMode="auto">
              <a:xfrm flipV="1">
                <a:off x="4252" y="3732"/>
                <a:ext cx="56" cy="5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06" name="Line 170"/>
              <p:cNvSpPr>
                <a:spLocks noChangeShapeType="1"/>
              </p:cNvSpPr>
              <p:nvPr/>
            </p:nvSpPr>
            <p:spPr bwMode="auto">
              <a:xfrm flipV="1">
                <a:off x="4037" y="3785"/>
                <a:ext cx="215" cy="21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07" name="Line 171"/>
              <p:cNvSpPr>
                <a:spLocks noChangeShapeType="1"/>
              </p:cNvSpPr>
              <p:nvPr/>
            </p:nvSpPr>
            <p:spPr bwMode="auto">
              <a:xfrm flipV="1">
                <a:off x="3977" y="4098"/>
                <a:ext cx="60" cy="6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08" name="Line 172"/>
              <p:cNvSpPr>
                <a:spLocks noChangeShapeType="1"/>
              </p:cNvSpPr>
              <p:nvPr/>
            </p:nvSpPr>
            <p:spPr bwMode="auto">
              <a:xfrm flipV="1">
                <a:off x="4349" y="3732"/>
                <a:ext cx="55" cy="5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09" name="Line 173"/>
              <p:cNvSpPr>
                <a:spLocks noChangeShapeType="1"/>
              </p:cNvSpPr>
              <p:nvPr/>
            </p:nvSpPr>
            <p:spPr bwMode="auto">
              <a:xfrm flipV="1">
                <a:off x="4037" y="3785"/>
                <a:ext cx="312" cy="31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10" name="Line 174"/>
              <p:cNvSpPr>
                <a:spLocks noChangeShapeType="1"/>
              </p:cNvSpPr>
              <p:nvPr/>
            </p:nvSpPr>
            <p:spPr bwMode="auto">
              <a:xfrm flipV="1">
                <a:off x="4095" y="3785"/>
                <a:ext cx="351" cy="35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11" name="Line 175"/>
              <p:cNvSpPr>
                <a:spLocks noChangeShapeType="1"/>
              </p:cNvSpPr>
              <p:nvPr/>
            </p:nvSpPr>
            <p:spPr bwMode="auto">
              <a:xfrm flipV="1">
                <a:off x="4446" y="3732"/>
                <a:ext cx="54" cy="5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12" name="Line 176"/>
              <p:cNvSpPr>
                <a:spLocks noChangeShapeType="1"/>
              </p:cNvSpPr>
              <p:nvPr/>
            </p:nvSpPr>
            <p:spPr bwMode="auto">
              <a:xfrm flipV="1">
                <a:off x="4275" y="3785"/>
                <a:ext cx="267" cy="26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13" name="Line 177"/>
              <p:cNvSpPr>
                <a:spLocks noChangeShapeType="1"/>
              </p:cNvSpPr>
              <p:nvPr/>
            </p:nvSpPr>
            <p:spPr bwMode="auto">
              <a:xfrm flipV="1">
                <a:off x="4542" y="3783"/>
                <a:ext cx="4" cy="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14" name="Line 178"/>
              <p:cNvSpPr>
                <a:spLocks noChangeShapeType="1"/>
              </p:cNvSpPr>
              <p:nvPr/>
            </p:nvSpPr>
            <p:spPr bwMode="auto">
              <a:xfrm flipV="1">
                <a:off x="4462" y="3931"/>
                <a:ext cx="32" cy="3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15" name="Line 182"/>
              <p:cNvSpPr>
                <a:spLocks noChangeShapeType="1"/>
              </p:cNvSpPr>
              <p:nvPr/>
            </p:nvSpPr>
            <p:spPr bwMode="auto">
              <a:xfrm>
                <a:off x="3849" y="3267"/>
                <a:ext cx="388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16" name="Freeform 183"/>
              <p:cNvSpPr>
                <a:spLocks/>
              </p:cNvSpPr>
              <p:nvPr/>
            </p:nvSpPr>
            <p:spPr bwMode="auto">
              <a:xfrm>
                <a:off x="3991" y="3214"/>
                <a:ext cx="47" cy="4"/>
              </a:xfrm>
              <a:custGeom>
                <a:avLst/>
                <a:gdLst>
                  <a:gd name="T0" fmla="*/ 47 w 216"/>
                  <a:gd name="T1" fmla="*/ 0 h 21"/>
                  <a:gd name="T2" fmla="*/ 44 w 216"/>
                  <a:gd name="T3" fmla="*/ 0 h 21"/>
                  <a:gd name="T4" fmla="*/ 0 w 216"/>
                  <a:gd name="T5" fmla="*/ 4 h 21"/>
                  <a:gd name="T6" fmla="*/ 46 w 216"/>
                  <a:gd name="T7" fmla="*/ 4 h 21"/>
                  <a:gd name="T8" fmla="*/ 47 w 216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6" h="21">
                    <a:moveTo>
                      <a:pt x="216" y="0"/>
                    </a:moveTo>
                    <a:lnTo>
                      <a:pt x="204" y="0"/>
                    </a:lnTo>
                    <a:lnTo>
                      <a:pt x="0" y="21"/>
                    </a:lnTo>
                    <a:lnTo>
                      <a:pt x="210" y="21"/>
                    </a:lnTo>
                    <a:lnTo>
                      <a:pt x="216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17" name="Freeform 184"/>
              <p:cNvSpPr>
                <a:spLocks/>
              </p:cNvSpPr>
              <p:nvPr/>
            </p:nvSpPr>
            <p:spPr bwMode="auto">
              <a:xfrm>
                <a:off x="3938" y="3034"/>
                <a:ext cx="94" cy="184"/>
              </a:xfrm>
              <a:custGeom>
                <a:avLst/>
                <a:gdLst>
                  <a:gd name="T0" fmla="*/ 94 w 439"/>
                  <a:gd name="T1" fmla="*/ 0 h 861"/>
                  <a:gd name="T2" fmla="*/ 49 w 439"/>
                  <a:gd name="T3" fmla="*/ 0 h 861"/>
                  <a:gd name="T4" fmla="*/ 48 w 439"/>
                  <a:gd name="T5" fmla="*/ 4 h 861"/>
                  <a:gd name="T6" fmla="*/ 51 w 439"/>
                  <a:gd name="T7" fmla="*/ 5 h 861"/>
                  <a:gd name="T8" fmla="*/ 61 w 439"/>
                  <a:gd name="T9" fmla="*/ 8 h 861"/>
                  <a:gd name="T10" fmla="*/ 62 w 439"/>
                  <a:gd name="T11" fmla="*/ 16 h 861"/>
                  <a:gd name="T12" fmla="*/ 21 w 439"/>
                  <a:gd name="T13" fmla="*/ 169 h 861"/>
                  <a:gd name="T14" fmla="*/ 20 w 439"/>
                  <a:gd name="T15" fmla="*/ 171 h 861"/>
                  <a:gd name="T16" fmla="*/ 14 w 439"/>
                  <a:gd name="T17" fmla="*/ 178 h 861"/>
                  <a:gd name="T18" fmla="*/ 1 w 439"/>
                  <a:gd name="T19" fmla="*/ 180 h 861"/>
                  <a:gd name="T20" fmla="*/ 0 w 439"/>
                  <a:gd name="T21" fmla="*/ 184 h 861"/>
                  <a:gd name="T22" fmla="*/ 45 w 439"/>
                  <a:gd name="T23" fmla="*/ 184 h 861"/>
                  <a:gd name="T24" fmla="*/ 46 w 439"/>
                  <a:gd name="T25" fmla="*/ 180 h 861"/>
                  <a:gd name="T26" fmla="*/ 35 w 439"/>
                  <a:gd name="T27" fmla="*/ 177 h 861"/>
                  <a:gd name="T28" fmla="*/ 34 w 439"/>
                  <a:gd name="T29" fmla="*/ 169 h 861"/>
                  <a:gd name="T30" fmla="*/ 75 w 439"/>
                  <a:gd name="T31" fmla="*/ 15 h 861"/>
                  <a:gd name="T32" fmla="*/ 81 w 439"/>
                  <a:gd name="T33" fmla="*/ 7 h 861"/>
                  <a:gd name="T34" fmla="*/ 93 w 439"/>
                  <a:gd name="T35" fmla="*/ 4 h 861"/>
                  <a:gd name="T36" fmla="*/ 94 w 439"/>
                  <a:gd name="T37" fmla="*/ 0 h 86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39" h="861">
                    <a:moveTo>
                      <a:pt x="439" y="0"/>
                    </a:moveTo>
                    <a:lnTo>
                      <a:pt x="230" y="0"/>
                    </a:lnTo>
                    <a:lnTo>
                      <a:pt x="224" y="21"/>
                    </a:lnTo>
                    <a:lnTo>
                      <a:pt x="236" y="22"/>
                    </a:lnTo>
                    <a:lnTo>
                      <a:pt x="283" y="37"/>
                    </a:lnTo>
                    <a:lnTo>
                      <a:pt x="288" y="76"/>
                    </a:lnTo>
                    <a:lnTo>
                      <a:pt x="96" y="790"/>
                    </a:lnTo>
                    <a:lnTo>
                      <a:pt x="95" y="798"/>
                    </a:lnTo>
                    <a:lnTo>
                      <a:pt x="64" y="831"/>
                    </a:lnTo>
                    <a:lnTo>
                      <a:pt x="5" y="840"/>
                    </a:lnTo>
                    <a:lnTo>
                      <a:pt x="0" y="861"/>
                    </a:lnTo>
                    <a:lnTo>
                      <a:pt x="208" y="861"/>
                    </a:lnTo>
                    <a:lnTo>
                      <a:pt x="214" y="840"/>
                    </a:lnTo>
                    <a:lnTo>
                      <a:pt x="165" y="827"/>
                    </a:lnTo>
                    <a:lnTo>
                      <a:pt x="159" y="790"/>
                    </a:lnTo>
                    <a:lnTo>
                      <a:pt x="352" y="71"/>
                    </a:lnTo>
                    <a:lnTo>
                      <a:pt x="376" y="35"/>
                    </a:lnTo>
                    <a:lnTo>
                      <a:pt x="433" y="21"/>
                    </a:lnTo>
                    <a:lnTo>
                      <a:pt x="439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18" name="Freeform 185"/>
              <p:cNvSpPr>
                <a:spLocks/>
              </p:cNvSpPr>
              <p:nvPr/>
            </p:nvSpPr>
            <p:spPr bwMode="auto">
              <a:xfrm>
                <a:off x="4041" y="3034"/>
                <a:ext cx="44" cy="5"/>
              </a:xfrm>
              <a:custGeom>
                <a:avLst/>
                <a:gdLst>
                  <a:gd name="T0" fmla="*/ 44 w 215"/>
                  <a:gd name="T1" fmla="*/ 0 h 21"/>
                  <a:gd name="T2" fmla="*/ 1 w 215"/>
                  <a:gd name="T3" fmla="*/ 0 h 21"/>
                  <a:gd name="T4" fmla="*/ 0 w 215"/>
                  <a:gd name="T5" fmla="*/ 5 h 21"/>
                  <a:gd name="T6" fmla="*/ 0 w 215"/>
                  <a:gd name="T7" fmla="*/ 5 h 21"/>
                  <a:gd name="T8" fmla="*/ 44 w 215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5" h="21">
                    <a:moveTo>
                      <a:pt x="215" y="0"/>
                    </a:moveTo>
                    <a:lnTo>
                      <a:pt x="7" y="0"/>
                    </a:lnTo>
                    <a:lnTo>
                      <a:pt x="0" y="21"/>
                    </a:lnTo>
                    <a:lnTo>
                      <a:pt x="2" y="21"/>
                    </a:lnTo>
                    <a:lnTo>
                      <a:pt x="215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19" name="Freeform 186"/>
              <p:cNvSpPr>
                <a:spLocks/>
              </p:cNvSpPr>
              <p:nvPr/>
            </p:nvSpPr>
            <p:spPr bwMode="auto">
              <a:xfrm>
                <a:off x="3991" y="3034"/>
                <a:ext cx="94" cy="184"/>
              </a:xfrm>
              <a:custGeom>
                <a:avLst/>
                <a:gdLst>
                  <a:gd name="T0" fmla="*/ 94 w 440"/>
                  <a:gd name="T1" fmla="*/ 0 h 861"/>
                  <a:gd name="T2" fmla="*/ 48 w 440"/>
                  <a:gd name="T3" fmla="*/ 4 h 861"/>
                  <a:gd name="T4" fmla="*/ 59 w 440"/>
                  <a:gd name="T5" fmla="*/ 7 h 861"/>
                  <a:gd name="T6" fmla="*/ 60 w 440"/>
                  <a:gd name="T7" fmla="*/ 15 h 861"/>
                  <a:gd name="T8" fmla="*/ 19 w 440"/>
                  <a:gd name="T9" fmla="*/ 169 h 861"/>
                  <a:gd name="T10" fmla="*/ 13 w 440"/>
                  <a:gd name="T11" fmla="*/ 177 h 861"/>
                  <a:gd name="T12" fmla="*/ 1 w 440"/>
                  <a:gd name="T13" fmla="*/ 180 h 861"/>
                  <a:gd name="T14" fmla="*/ 0 w 440"/>
                  <a:gd name="T15" fmla="*/ 184 h 861"/>
                  <a:gd name="T16" fmla="*/ 44 w 440"/>
                  <a:gd name="T17" fmla="*/ 180 h 861"/>
                  <a:gd name="T18" fmla="*/ 33 w 440"/>
                  <a:gd name="T19" fmla="*/ 177 h 861"/>
                  <a:gd name="T20" fmla="*/ 32 w 440"/>
                  <a:gd name="T21" fmla="*/ 169 h 861"/>
                  <a:gd name="T22" fmla="*/ 73 w 440"/>
                  <a:gd name="T23" fmla="*/ 15 h 861"/>
                  <a:gd name="T24" fmla="*/ 74 w 440"/>
                  <a:gd name="T25" fmla="*/ 14 h 861"/>
                  <a:gd name="T26" fmla="*/ 80 w 440"/>
                  <a:gd name="T27" fmla="*/ 7 h 861"/>
                  <a:gd name="T28" fmla="*/ 93 w 440"/>
                  <a:gd name="T29" fmla="*/ 4 h 861"/>
                  <a:gd name="T30" fmla="*/ 94 w 440"/>
                  <a:gd name="T31" fmla="*/ 0 h 86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40" h="861">
                    <a:moveTo>
                      <a:pt x="440" y="0"/>
                    </a:moveTo>
                    <a:lnTo>
                      <a:pt x="227" y="21"/>
                    </a:lnTo>
                    <a:lnTo>
                      <a:pt x="278" y="31"/>
                    </a:lnTo>
                    <a:lnTo>
                      <a:pt x="280" y="71"/>
                    </a:lnTo>
                    <a:lnTo>
                      <a:pt x="89" y="790"/>
                    </a:lnTo>
                    <a:lnTo>
                      <a:pt x="62" y="828"/>
                    </a:lnTo>
                    <a:lnTo>
                      <a:pt x="7" y="840"/>
                    </a:lnTo>
                    <a:lnTo>
                      <a:pt x="0" y="861"/>
                    </a:lnTo>
                    <a:lnTo>
                      <a:pt x="204" y="840"/>
                    </a:lnTo>
                    <a:lnTo>
                      <a:pt x="156" y="827"/>
                    </a:lnTo>
                    <a:lnTo>
                      <a:pt x="151" y="790"/>
                    </a:lnTo>
                    <a:lnTo>
                      <a:pt x="344" y="71"/>
                    </a:lnTo>
                    <a:lnTo>
                      <a:pt x="345" y="66"/>
                    </a:lnTo>
                    <a:lnTo>
                      <a:pt x="373" y="33"/>
                    </a:lnTo>
                    <a:lnTo>
                      <a:pt x="435" y="21"/>
                    </a:lnTo>
                    <a:lnTo>
                      <a:pt x="440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20" name="Freeform 192"/>
              <p:cNvSpPr>
                <a:spLocks/>
              </p:cNvSpPr>
              <p:nvPr/>
            </p:nvSpPr>
            <p:spPr bwMode="auto">
              <a:xfrm>
                <a:off x="3900" y="3291"/>
                <a:ext cx="31" cy="24"/>
              </a:xfrm>
              <a:custGeom>
                <a:avLst/>
                <a:gdLst>
                  <a:gd name="T0" fmla="*/ 31 w 146"/>
                  <a:gd name="T1" fmla="*/ 0 h 122"/>
                  <a:gd name="T2" fmla="*/ 26 w 146"/>
                  <a:gd name="T3" fmla="*/ 1 h 122"/>
                  <a:gd name="T4" fmla="*/ 21 w 146"/>
                  <a:gd name="T5" fmla="*/ 2 h 122"/>
                  <a:gd name="T6" fmla="*/ 16 w 146"/>
                  <a:gd name="T7" fmla="*/ 5 h 122"/>
                  <a:gd name="T8" fmla="*/ 12 w 146"/>
                  <a:gd name="T9" fmla="*/ 8 h 122"/>
                  <a:gd name="T10" fmla="*/ 7 w 146"/>
                  <a:gd name="T11" fmla="*/ 13 h 122"/>
                  <a:gd name="T12" fmla="*/ 3 w 146"/>
                  <a:gd name="T13" fmla="*/ 18 h 122"/>
                  <a:gd name="T14" fmla="*/ 0 w 146"/>
                  <a:gd name="T15" fmla="*/ 24 h 1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6" h="122">
                    <a:moveTo>
                      <a:pt x="146" y="0"/>
                    </a:moveTo>
                    <a:lnTo>
                      <a:pt x="123" y="4"/>
                    </a:lnTo>
                    <a:lnTo>
                      <a:pt x="100" y="12"/>
                    </a:lnTo>
                    <a:lnTo>
                      <a:pt x="77" y="25"/>
                    </a:lnTo>
                    <a:lnTo>
                      <a:pt x="55" y="43"/>
                    </a:lnTo>
                    <a:lnTo>
                      <a:pt x="34" y="66"/>
                    </a:lnTo>
                    <a:lnTo>
                      <a:pt x="16" y="92"/>
                    </a:lnTo>
                    <a:lnTo>
                      <a:pt x="0" y="12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21" name="Freeform 193"/>
              <p:cNvSpPr>
                <a:spLocks/>
              </p:cNvSpPr>
              <p:nvPr/>
            </p:nvSpPr>
            <p:spPr bwMode="auto">
              <a:xfrm>
                <a:off x="3931" y="3291"/>
                <a:ext cx="17" cy="52"/>
              </a:xfrm>
              <a:custGeom>
                <a:avLst/>
                <a:gdLst>
                  <a:gd name="T0" fmla="*/ 6 w 77"/>
                  <a:gd name="T1" fmla="*/ 52 h 245"/>
                  <a:gd name="T2" fmla="*/ 10 w 77"/>
                  <a:gd name="T3" fmla="*/ 46 h 245"/>
                  <a:gd name="T4" fmla="*/ 13 w 77"/>
                  <a:gd name="T5" fmla="*/ 40 h 245"/>
                  <a:gd name="T6" fmla="*/ 15 w 77"/>
                  <a:gd name="T7" fmla="*/ 33 h 245"/>
                  <a:gd name="T8" fmla="*/ 17 w 77"/>
                  <a:gd name="T9" fmla="*/ 27 h 245"/>
                  <a:gd name="T10" fmla="*/ 17 w 77"/>
                  <a:gd name="T11" fmla="*/ 21 h 245"/>
                  <a:gd name="T12" fmla="*/ 16 w 77"/>
                  <a:gd name="T13" fmla="*/ 15 h 245"/>
                  <a:gd name="T14" fmla="*/ 14 w 77"/>
                  <a:gd name="T15" fmla="*/ 10 h 245"/>
                  <a:gd name="T16" fmla="*/ 12 w 77"/>
                  <a:gd name="T17" fmla="*/ 6 h 245"/>
                  <a:gd name="T18" fmla="*/ 9 w 77"/>
                  <a:gd name="T19" fmla="*/ 3 h 245"/>
                  <a:gd name="T20" fmla="*/ 4 w 77"/>
                  <a:gd name="T21" fmla="*/ 1 h 245"/>
                  <a:gd name="T22" fmla="*/ 0 w 77"/>
                  <a:gd name="T23" fmla="*/ 0 h 2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7" h="245">
                    <a:moveTo>
                      <a:pt x="29" y="245"/>
                    </a:moveTo>
                    <a:lnTo>
                      <a:pt x="46" y="218"/>
                    </a:lnTo>
                    <a:lnTo>
                      <a:pt x="60" y="189"/>
                    </a:lnTo>
                    <a:lnTo>
                      <a:pt x="70" y="157"/>
                    </a:lnTo>
                    <a:lnTo>
                      <a:pt x="76" y="126"/>
                    </a:lnTo>
                    <a:lnTo>
                      <a:pt x="77" y="97"/>
                    </a:lnTo>
                    <a:lnTo>
                      <a:pt x="73" y="69"/>
                    </a:lnTo>
                    <a:lnTo>
                      <a:pt x="65" y="46"/>
                    </a:lnTo>
                    <a:lnTo>
                      <a:pt x="54" y="26"/>
                    </a:lnTo>
                    <a:lnTo>
                      <a:pt x="39" y="13"/>
                    </a:lnTo>
                    <a:lnTo>
                      <a:pt x="20" y="4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22" name="Freeform 194"/>
              <p:cNvSpPr>
                <a:spLocks/>
              </p:cNvSpPr>
              <p:nvPr/>
            </p:nvSpPr>
            <p:spPr bwMode="auto">
              <a:xfrm>
                <a:off x="3866" y="3343"/>
                <a:ext cx="72" cy="101"/>
              </a:xfrm>
              <a:custGeom>
                <a:avLst/>
                <a:gdLst>
                  <a:gd name="T0" fmla="*/ 72 w 336"/>
                  <a:gd name="T1" fmla="*/ 0 h 479"/>
                  <a:gd name="T2" fmla="*/ 0 w 336"/>
                  <a:gd name="T3" fmla="*/ 101 h 479"/>
                  <a:gd name="T4" fmla="*/ 48 w 336"/>
                  <a:gd name="T5" fmla="*/ 101 h 4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479">
                    <a:moveTo>
                      <a:pt x="336" y="0"/>
                    </a:moveTo>
                    <a:lnTo>
                      <a:pt x="0" y="479"/>
                    </a:lnTo>
                    <a:lnTo>
                      <a:pt x="225" y="47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23" name="Line 195"/>
              <p:cNvSpPr>
                <a:spLocks noChangeShapeType="1"/>
              </p:cNvSpPr>
              <p:nvPr/>
            </p:nvSpPr>
            <p:spPr bwMode="auto">
              <a:xfrm flipV="1">
                <a:off x="3956" y="3418"/>
                <a:ext cx="1" cy="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24" name="Line 196"/>
              <p:cNvSpPr>
                <a:spLocks noChangeShapeType="1"/>
              </p:cNvSpPr>
              <p:nvPr/>
            </p:nvSpPr>
            <p:spPr bwMode="auto">
              <a:xfrm flipV="1">
                <a:off x="3970" y="3359"/>
                <a:ext cx="3" cy="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8425" name="Freeform 197"/>
              <p:cNvSpPr>
                <a:spLocks/>
              </p:cNvSpPr>
              <p:nvPr/>
            </p:nvSpPr>
            <p:spPr bwMode="auto">
              <a:xfrm>
                <a:off x="4011" y="3291"/>
                <a:ext cx="40" cy="153"/>
              </a:xfrm>
              <a:custGeom>
                <a:avLst/>
                <a:gdLst>
                  <a:gd name="T0" fmla="*/ 0 w 193"/>
                  <a:gd name="T1" fmla="*/ 153 h 724"/>
                  <a:gd name="T2" fmla="*/ 40 w 193"/>
                  <a:gd name="T3" fmla="*/ 0 h 724"/>
                  <a:gd name="T4" fmla="*/ 8 w 193"/>
                  <a:gd name="T5" fmla="*/ 34 h 7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3" h="724">
                    <a:moveTo>
                      <a:pt x="0" y="724"/>
                    </a:moveTo>
                    <a:lnTo>
                      <a:pt x="193" y="0"/>
                    </a:lnTo>
                    <a:lnTo>
                      <a:pt x="38" y="16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580111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10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10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10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Rectangle 2"/>
          <p:cNvSpPr>
            <a:spLocks noChangeArrowheads="1"/>
          </p:cNvSpPr>
          <p:nvPr/>
        </p:nvSpPr>
        <p:spPr bwMode="auto">
          <a:xfrm>
            <a:off x="0" y="0"/>
            <a:ext cx="9144000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indent="623888" algn="l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803275" indent="-285750" algn="l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982663" indent="-228600" algn="l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kumimoji="0" lang="en-US" altLang="zh-CN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 </a:t>
            </a:r>
            <a:r>
              <a:rPr kumimoji="0" lang="zh-CN" altLang="en-US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同一机件上不同部位的局部放大图，当图形相同或对称时，只需画出一个。</a:t>
            </a:r>
          </a:p>
        </p:txBody>
      </p:sp>
      <p:grpSp>
        <p:nvGrpSpPr>
          <p:cNvPr id="268437" name="Group 149"/>
          <p:cNvGrpSpPr>
            <a:grpSpLocks/>
          </p:cNvGrpSpPr>
          <p:nvPr/>
        </p:nvGrpSpPr>
        <p:grpSpPr bwMode="auto">
          <a:xfrm>
            <a:off x="7848600" y="1824038"/>
            <a:ext cx="812800" cy="941387"/>
            <a:chOff x="4839" y="1036"/>
            <a:chExt cx="505" cy="620"/>
          </a:xfrm>
        </p:grpSpPr>
        <p:sp>
          <p:nvSpPr>
            <p:cNvPr id="59637" name="Line 150"/>
            <p:cNvSpPr>
              <a:spLocks noChangeShapeType="1"/>
            </p:cNvSpPr>
            <p:nvPr/>
          </p:nvSpPr>
          <p:spPr bwMode="auto">
            <a:xfrm>
              <a:off x="4839" y="1326"/>
              <a:ext cx="50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638" name="Line 151"/>
            <p:cNvSpPr>
              <a:spLocks noChangeShapeType="1"/>
            </p:cNvSpPr>
            <p:nvPr/>
          </p:nvSpPr>
          <p:spPr bwMode="auto">
            <a:xfrm>
              <a:off x="5112" y="1036"/>
              <a:ext cx="3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639" name="Line 152"/>
            <p:cNvSpPr>
              <a:spLocks noChangeShapeType="1"/>
            </p:cNvSpPr>
            <p:nvPr/>
          </p:nvSpPr>
          <p:spPr bwMode="auto">
            <a:xfrm>
              <a:off x="5055" y="1281"/>
              <a:ext cx="3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640" name="Line 153"/>
            <p:cNvSpPr>
              <a:spLocks noChangeShapeType="1"/>
            </p:cNvSpPr>
            <p:nvPr/>
          </p:nvSpPr>
          <p:spPr bwMode="auto">
            <a:xfrm flipH="1">
              <a:off x="5071" y="1036"/>
              <a:ext cx="58" cy="24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641" name="Freeform 154"/>
            <p:cNvSpPr>
              <a:spLocks/>
            </p:cNvSpPr>
            <p:nvPr/>
          </p:nvSpPr>
          <p:spPr bwMode="auto">
            <a:xfrm>
              <a:off x="4927" y="1367"/>
              <a:ext cx="50" cy="48"/>
            </a:xfrm>
            <a:custGeom>
              <a:avLst/>
              <a:gdLst>
                <a:gd name="T0" fmla="*/ 50 w 109"/>
                <a:gd name="T1" fmla="*/ 0 h 91"/>
                <a:gd name="T2" fmla="*/ 47 w 109"/>
                <a:gd name="T3" fmla="*/ 0 h 91"/>
                <a:gd name="T4" fmla="*/ 43 w 109"/>
                <a:gd name="T5" fmla="*/ 1 h 91"/>
                <a:gd name="T6" fmla="*/ 39 w 109"/>
                <a:gd name="T7" fmla="*/ 2 h 91"/>
                <a:gd name="T8" fmla="*/ 35 w 109"/>
                <a:gd name="T9" fmla="*/ 4 h 91"/>
                <a:gd name="T10" fmla="*/ 32 w 109"/>
                <a:gd name="T11" fmla="*/ 6 h 91"/>
                <a:gd name="T12" fmla="*/ 28 w 109"/>
                <a:gd name="T13" fmla="*/ 8 h 91"/>
                <a:gd name="T14" fmla="*/ 24 w 109"/>
                <a:gd name="T15" fmla="*/ 12 h 91"/>
                <a:gd name="T16" fmla="*/ 21 w 109"/>
                <a:gd name="T17" fmla="*/ 15 h 91"/>
                <a:gd name="T18" fmla="*/ 17 w 109"/>
                <a:gd name="T19" fmla="*/ 19 h 91"/>
                <a:gd name="T20" fmla="*/ 14 w 109"/>
                <a:gd name="T21" fmla="*/ 23 h 91"/>
                <a:gd name="T22" fmla="*/ 11 w 109"/>
                <a:gd name="T23" fmla="*/ 27 h 91"/>
                <a:gd name="T24" fmla="*/ 8 w 109"/>
                <a:gd name="T25" fmla="*/ 33 h 91"/>
                <a:gd name="T26" fmla="*/ 5 w 109"/>
                <a:gd name="T27" fmla="*/ 37 h 91"/>
                <a:gd name="T28" fmla="*/ 2 w 109"/>
                <a:gd name="T29" fmla="*/ 43 h 91"/>
                <a:gd name="T30" fmla="*/ 0 w 109"/>
                <a:gd name="T31" fmla="*/ 48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9" h="91">
                  <a:moveTo>
                    <a:pt x="109" y="0"/>
                  </a:moveTo>
                  <a:lnTo>
                    <a:pt x="102" y="0"/>
                  </a:lnTo>
                  <a:lnTo>
                    <a:pt x="93" y="2"/>
                  </a:lnTo>
                  <a:lnTo>
                    <a:pt x="86" y="4"/>
                  </a:lnTo>
                  <a:lnTo>
                    <a:pt x="77" y="7"/>
                  </a:lnTo>
                  <a:lnTo>
                    <a:pt x="69" y="11"/>
                  </a:lnTo>
                  <a:lnTo>
                    <a:pt x="61" y="16"/>
                  </a:lnTo>
                  <a:lnTo>
                    <a:pt x="53" y="22"/>
                  </a:lnTo>
                  <a:lnTo>
                    <a:pt x="45" y="29"/>
                  </a:lnTo>
                  <a:lnTo>
                    <a:pt x="38" y="36"/>
                  </a:lnTo>
                  <a:lnTo>
                    <a:pt x="30" y="43"/>
                  </a:lnTo>
                  <a:lnTo>
                    <a:pt x="23" y="52"/>
                  </a:lnTo>
                  <a:lnTo>
                    <a:pt x="17" y="62"/>
                  </a:lnTo>
                  <a:lnTo>
                    <a:pt x="10" y="71"/>
                  </a:lnTo>
                  <a:lnTo>
                    <a:pt x="5" y="81"/>
                  </a:lnTo>
                  <a:lnTo>
                    <a:pt x="0" y="9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642" name="Freeform 155"/>
            <p:cNvSpPr>
              <a:spLocks/>
            </p:cNvSpPr>
            <p:nvPr/>
          </p:nvSpPr>
          <p:spPr bwMode="auto">
            <a:xfrm>
              <a:off x="4977" y="1367"/>
              <a:ext cx="30" cy="96"/>
            </a:xfrm>
            <a:custGeom>
              <a:avLst/>
              <a:gdLst>
                <a:gd name="T0" fmla="*/ 12 w 59"/>
                <a:gd name="T1" fmla="*/ 96 h 185"/>
                <a:gd name="T2" fmla="*/ 15 w 59"/>
                <a:gd name="T3" fmla="*/ 91 h 185"/>
                <a:gd name="T4" fmla="*/ 17 w 59"/>
                <a:gd name="T5" fmla="*/ 86 h 185"/>
                <a:gd name="T6" fmla="*/ 20 w 59"/>
                <a:gd name="T7" fmla="*/ 80 h 185"/>
                <a:gd name="T8" fmla="*/ 23 w 59"/>
                <a:gd name="T9" fmla="*/ 76 h 185"/>
                <a:gd name="T10" fmla="*/ 24 w 59"/>
                <a:gd name="T11" fmla="*/ 70 h 185"/>
                <a:gd name="T12" fmla="*/ 26 w 59"/>
                <a:gd name="T13" fmla="*/ 64 h 185"/>
                <a:gd name="T14" fmla="*/ 28 w 59"/>
                <a:gd name="T15" fmla="*/ 59 h 185"/>
                <a:gd name="T16" fmla="*/ 29 w 59"/>
                <a:gd name="T17" fmla="*/ 53 h 185"/>
                <a:gd name="T18" fmla="*/ 29 w 59"/>
                <a:gd name="T19" fmla="*/ 48 h 185"/>
                <a:gd name="T20" fmla="*/ 30 w 59"/>
                <a:gd name="T21" fmla="*/ 43 h 185"/>
                <a:gd name="T22" fmla="*/ 30 w 59"/>
                <a:gd name="T23" fmla="*/ 37 h 185"/>
                <a:gd name="T24" fmla="*/ 29 w 59"/>
                <a:gd name="T25" fmla="*/ 32 h 185"/>
                <a:gd name="T26" fmla="*/ 29 w 59"/>
                <a:gd name="T27" fmla="*/ 28 h 185"/>
                <a:gd name="T28" fmla="*/ 28 w 59"/>
                <a:gd name="T29" fmla="*/ 23 h 185"/>
                <a:gd name="T30" fmla="*/ 26 w 59"/>
                <a:gd name="T31" fmla="*/ 19 h 185"/>
                <a:gd name="T32" fmla="*/ 24 w 59"/>
                <a:gd name="T33" fmla="*/ 15 h 185"/>
                <a:gd name="T34" fmla="*/ 22 w 59"/>
                <a:gd name="T35" fmla="*/ 11 h 185"/>
                <a:gd name="T36" fmla="*/ 20 w 59"/>
                <a:gd name="T37" fmla="*/ 9 h 185"/>
                <a:gd name="T38" fmla="*/ 17 w 59"/>
                <a:gd name="T39" fmla="*/ 6 h 185"/>
                <a:gd name="T40" fmla="*/ 14 w 59"/>
                <a:gd name="T41" fmla="*/ 4 h 185"/>
                <a:gd name="T42" fmla="*/ 11 w 59"/>
                <a:gd name="T43" fmla="*/ 2 h 185"/>
                <a:gd name="T44" fmla="*/ 7 w 59"/>
                <a:gd name="T45" fmla="*/ 1 h 185"/>
                <a:gd name="T46" fmla="*/ 4 w 59"/>
                <a:gd name="T47" fmla="*/ 0 h 185"/>
                <a:gd name="T48" fmla="*/ 0 w 59"/>
                <a:gd name="T49" fmla="*/ 0 h 18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9" h="185">
                  <a:moveTo>
                    <a:pt x="23" y="185"/>
                  </a:moveTo>
                  <a:lnTo>
                    <a:pt x="29" y="175"/>
                  </a:lnTo>
                  <a:lnTo>
                    <a:pt x="34" y="166"/>
                  </a:lnTo>
                  <a:lnTo>
                    <a:pt x="40" y="155"/>
                  </a:lnTo>
                  <a:lnTo>
                    <a:pt x="45" y="146"/>
                  </a:lnTo>
                  <a:lnTo>
                    <a:pt x="48" y="135"/>
                  </a:lnTo>
                  <a:lnTo>
                    <a:pt x="51" y="124"/>
                  </a:lnTo>
                  <a:lnTo>
                    <a:pt x="55" y="113"/>
                  </a:lnTo>
                  <a:lnTo>
                    <a:pt x="57" y="102"/>
                  </a:lnTo>
                  <a:lnTo>
                    <a:pt x="58" y="92"/>
                  </a:lnTo>
                  <a:lnTo>
                    <a:pt x="59" y="82"/>
                  </a:lnTo>
                  <a:lnTo>
                    <a:pt x="59" y="71"/>
                  </a:lnTo>
                  <a:lnTo>
                    <a:pt x="58" y="62"/>
                  </a:lnTo>
                  <a:lnTo>
                    <a:pt x="57" y="53"/>
                  </a:lnTo>
                  <a:lnTo>
                    <a:pt x="55" y="44"/>
                  </a:lnTo>
                  <a:lnTo>
                    <a:pt x="51" y="36"/>
                  </a:lnTo>
                  <a:lnTo>
                    <a:pt x="48" y="29"/>
                  </a:lnTo>
                  <a:lnTo>
                    <a:pt x="44" y="22"/>
                  </a:lnTo>
                  <a:lnTo>
                    <a:pt x="39" y="17"/>
                  </a:lnTo>
                  <a:lnTo>
                    <a:pt x="33" y="11"/>
                  </a:lnTo>
                  <a:lnTo>
                    <a:pt x="28" y="7"/>
                  </a:lnTo>
                  <a:lnTo>
                    <a:pt x="22" y="4"/>
                  </a:lnTo>
                  <a:lnTo>
                    <a:pt x="14" y="2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643" name="Freeform 156"/>
            <p:cNvSpPr>
              <a:spLocks/>
            </p:cNvSpPr>
            <p:nvPr/>
          </p:nvSpPr>
          <p:spPr bwMode="auto">
            <a:xfrm>
              <a:off x="4866" y="1463"/>
              <a:ext cx="125" cy="193"/>
            </a:xfrm>
            <a:custGeom>
              <a:avLst/>
              <a:gdLst>
                <a:gd name="T0" fmla="*/ 125 w 254"/>
                <a:gd name="T1" fmla="*/ 0 h 361"/>
                <a:gd name="T2" fmla="*/ 0 w 254"/>
                <a:gd name="T3" fmla="*/ 193 h 361"/>
                <a:gd name="T4" fmla="*/ 83 w 254"/>
                <a:gd name="T5" fmla="*/ 193 h 3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4" h="361">
                  <a:moveTo>
                    <a:pt x="254" y="0"/>
                  </a:moveTo>
                  <a:lnTo>
                    <a:pt x="0" y="361"/>
                  </a:lnTo>
                  <a:lnTo>
                    <a:pt x="169" y="36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644" name="Line 157"/>
            <p:cNvSpPr>
              <a:spLocks noChangeShapeType="1"/>
            </p:cNvSpPr>
            <p:nvPr/>
          </p:nvSpPr>
          <p:spPr bwMode="auto">
            <a:xfrm flipV="1">
              <a:off x="5018" y="1608"/>
              <a:ext cx="3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645" name="Line 158"/>
            <p:cNvSpPr>
              <a:spLocks noChangeShapeType="1"/>
            </p:cNvSpPr>
            <p:nvPr/>
          </p:nvSpPr>
          <p:spPr bwMode="auto">
            <a:xfrm flipV="1">
              <a:off x="5044" y="1497"/>
              <a:ext cx="4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646" name="Freeform 159"/>
            <p:cNvSpPr>
              <a:spLocks/>
            </p:cNvSpPr>
            <p:nvPr/>
          </p:nvSpPr>
          <p:spPr bwMode="auto">
            <a:xfrm>
              <a:off x="5112" y="1367"/>
              <a:ext cx="70" cy="289"/>
            </a:xfrm>
            <a:custGeom>
              <a:avLst/>
              <a:gdLst>
                <a:gd name="T0" fmla="*/ 0 w 146"/>
                <a:gd name="T1" fmla="*/ 289 h 546"/>
                <a:gd name="T2" fmla="*/ 70 w 146"/>
                <a:gd name="T3" fmla="*/ 0 h 546"/>
                <a:gd name="T4" fmla="*/ 14 w 146"/>
                <a:gd name="T5" fmla="*/ 64 h 5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546">
                  <a:moveTo>
                    <a:pt x="0" y="546"/>
                  </a:moveTo>
                  <a:lnTo>
                    <a:pt x="146" y="0"/>
                  </a:lnTo>
                  <a:lnTo>
                    <a:pt x="29" y="12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68448" name="Group 160"/>
          <p:cNvGrpSpPr>
            <a:grpSpLocks/>
          </p:cNvGrpSpPr>
          <p:nvPr/>
        </p:nvGrpSpPr>
        <p:grpSpPr bwMode="auto">
          <a:xfrm>
            <a:off x="6053137" y="3429168"/>
            <a:ext cx="1342502" cy="1411121"/>
            <a:chOff x="3506" y="2092"/>
            <a:chExt cx="835" cy="930"/>
          </a:xfrm>
        </p:grpSpPr>
        <p:sp>
          <p:nvSpPr>
            <p:cNvPr id="59629" name="Line 161"/>
            <p:cNvSpPr>
              <a:spLocks noChangeShapeType="1"/>
            </p:cNvSpPr>
            <p:nvPr/>
          </p:nvSpPr>
          <p:spPr bwMode="auto">
            <a:xfrm flipV="1">
              <a:off x="3867" y="2388"/>
              <a:ext cx="218" cy="2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630" name="Line 162"/>
            <p:cNvSpPr>
              <a:spLocks noChangeShapeType="1"/>
            </p:cNvSpPr>
            <p:nvPr/>
          </p:nvSpPr>
          <p:spPr bwMode="auto">
            <a:xfrm>
              <a:off x="4085" y="2388"/>
              <a:ext cx="25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631" name="Line 163"/>
            <p:cNvSpPr>
              <a:spLocks noChangeShapeType="1"/>
            </p:cNvSpPr>
            <p:nvPr/>
          </p:nvSpPr>
          <p:spPr bwMode="auto">
            <a:xfrm>
              <a:off x="4257" y="2092"/>
              <a:ext cx="3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632" name="Line 164"/>
            <p:cNvSpPr>
              <a:spLocks noChangeShapeType="1"/>
            </p:cNvSpPr>
            <p:nvPr/>
          </p:nvSpPr>
          <p:spPr bwMode="auto">
            <a:xfrm>
              <a:off x="4200" y="2334"/>
              <a:ext cx="3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633" name="Line 165"/>
            <p:cNvSpPr>
              <a:spLocks noChangeShapeType="1"/>
            </p:cNvSpPr>
            <p:nvPr/>
          </p:nvSpPr>
          <p:spPr bwMode="auto">
            <a:xfrm flipH="1">
              <a:off x="4217" y="2092"/>
              <a:ext cx="57" cy="2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634" name="Freeform 166"/>
            <p:cNvSpPr>
              <a:spLocks/>
            </p:cNvSpPr>
            <p:nvPr/>
          </p:nvSpPr>
          <p:spPr bwMode="auto">
            <a:xfrm>
              <a:off x="3530" y="2547"/>
              <a:ext cx="411" cy="238"/>
            </a:xfrm>
            <a:custGeom>
              <a:avLst/>
              <a:gdLst>
                <a:gd name="T0" fmla="*/ 411 w 852"/>
                <a:gd name="T1" fmla="*/ 228 h 450"/>
                <a:gd name="T2" fmla="*/ 410 w 852"/>
                <a:gd name="T3" fmla="*/ 216 h 450"/>
                <a:gd name="T4" fmla="*/ 408 w 852"/>
                <a:gd name="T5" fmla="*/ 203 h 450"/>
                <a:gd name="T6" fmla="*/ 406 w 852"/>
                <a:gd name="T7" fmla="*/ 191 h 450"/>
                <a:gd name="T8" fmla="*/ 404 w 852"/>
                <a:gd name="T9" fmla="*/ 179 h 450"/>
                <a:gd name="T10" fmla="*/ 400 w 852"/>
                <a:gd name="T11" fmla="*/ 167 h 450"/>
                <a:gd name="T12" fmla="*/ 397 w 852"/>
                <a:gd name="T13" fmla="*/ 155 h 450"/>
                <a:gd name="T14" fmla="*/ 393 w 852"/>
                <a:gd name="T15" fmla="*/ 143 h 450"/>
                <a:gd name="T16" fmla="*/ 388 w 852"/>
                <a:gd name="T17" fmla="*/ 132 h 450"/>
                <a:gd name="T18" fmla="*/ 383 w 852"/>
                <a:gd name="T19" fmla="*/ 121 h 450"/>
                <a:gd name="T20" fmla="*/ 377 w 852"/>
                <a:gd name="T21" fmla="*/ 111 h 450"/>
                <a:gd name="T22" fmla="*/ 370 w 852"/>
                <a:gd name="T23" fmla="*/ 100 h 450"/>
                <a:gd name="T24" fmla="*/ 364 w 852"/>
                <a:gd name="T25" fmla="*/ 90 h 450"/>
                <a:gd name="T26" fmla="*/ 356 w 852"/>
                <a:gd name="T27" fmla="*/ 80 h 450"/>
                <a:gd name="T28" fmla="*/ 349 w 852"/>
                <a:gd name="T29" fmla="*/ 71 h 450"/>
                <a:gd name="T30" fmla="*/ 341 w 852"/>
                <a:gd name="T31" fmla="*/ 63 h 450"/>
                <a:gd name="T32" fmla="*/ 332 w 852"/>
                <a:gd name="T33" fmla="*/ 54 h 450"/>
                <a:gd name="T34" fmla="*/ 323 w 852"/>
                <a:gd name="T35" fmla="*/ 47 h 450"/>
                <a:gd name="T36" fmla="*/ 314 w 852"/>
                <a:gd name="T37" fmla="*/ 40 h 450"/>
                <a:gd name="T38" fmla="*/ 304 w 852"/>
                <a:gd name="T39" fmla="*/ 33 h 450"/>
                <a:gd name="T40" fmla="*/ 294 w 852"/>
                <a:gd name="T41" fmla="*/ 27 h 450"/>
                <a:gd name="T42" fmla="*/ 284 w 852"/>
                <a:gd name="T43" fmla="*/ 22 h 450"/>
                <a:gd name="T44" fmla="*/ 274 w 852"/>
                <a:gd name="T45" fmla="*/ 17 h 450"/>
                <a:gd name="T46" fmla="*/ 263 w 852"/>
                <a:gd name="T47" fmla="*/ 12 h 450"/>
                <a:gd name="T48" fmla="*/ 252 w 852"/>
                <a:gd name="T49" fmla="*/ 9 h 450"/>
                <a:gd name="T50" fmla="*/ 241 w 852"/>
                <a:gd name="T51" fmla="*/ 6 h 450"/>
                <a:gd name="T52" fmla="*/ 230 w 852"/>
                <a:gd name="T53" fmla="*/ 3 h 450"/>
                <a:gd name="T54" fmla="*/ 219 w 852"/>
                <a:gd name="T55" fmla="*/ 2 h 450"/>
                <a:gd name="T56" fmla="*/ 207 w 852"/>
                <a:gd name="T57" fmla="*/ 1 h 450"/>
                <a:gd name="T58" fmla="*/ 196 w 852"/>
                <a:gd name="T59" fmla="*/ 0 h 450"/>
                <a:gd name="T60" fmla="*/ 184 w 852"/>
                <a:gd name="T61" fmla="*/ 1 h 450"/>
                <a:gd name="T62" fmla="*/ 173 w 852"/>
                <a:gd name="T63" fmla="*/ 1 h 450"/>
                <a:gd name="T64" fmla="*/ 162 w 852"/>
                <a:gd name="T65" fmla="*/ 3 h 450"/>
                <a:gd name="T66" fmla="*/ 151 w 852"/>
                <a:gd name="T67" fmla="*/ 5 h 450"/>
                <a:gd name="T68" fmla="*/ 140 w 852"/>
                <a:gd name="T69" fmla="*/ 7 h 450"/>
                <a:gd name="T70" fmla="*/ 129 w 852"/>
                <a:gd name="T71" fmla="*/ 11 h 450"/>
                <a:gd name="T72" fmla="*/ 118 w 852"/>
                <a:gd name="T73" fmla="*/ 15 h 450"/>
                <a:gd name="T74" fmla="*/ 107 w 852"/>
                <a:gd name="T75" fmla="*/ 20 h 450"/>
                <a:gd name="T76" fmla="*/ 97 w 852"/>
                <a:gd name="T77" fmla="*/ 25 h 450"/>
                <a:gd name="T78" fmla="*/ 87 w 852"/>
                <a:gd name="T79" fmla="*/ 31 h 450"/>
                <a:gd name="T80" fmla="*/ 77 w 852"/>
                <a:gd name="T81" fmla="*/ 37 h 450"/>
                <a:gd name="T82" fmla="*/ 68 w 852"/>
                <a:gd name="T83" fmla="*/ 44 h 450"/>
                <a:gd name="T84" fmla="*/ 58 w 852"/>
                <a:gd name="T85" fmla="*/ 52 h 450"/>
                <a:gd name="T86" fmla="*/ 50 w 852"/>
                <a:gd name="T87" fmla="*/ 60 h 450"/>
                <a:gd name="T88" fmla="*/ 41 w 852"/>
                <a:gd name="T89" fmla="*/ 68 h 450"/>
                <a:gd name="T90" fmla="*/ 34 w 852"/>
                <a:gd name="T91" fmla="*/ 77 h 450"/>
                <a:gd name="T92" fmla="*/ 26 w 852"/>
                <a:gd name="T93" fmla="*/ 87 h 450"/>
                <a:gd name="T94" fmla="*/ 19 w 852"/>
                <a:gd name="T95" fmla="*/ 96 h 450"/>
                <a:gd name="T96" fmla="*/ 13 w 852"/>
                <a:gd name="T97" fmla="*/ 106 h 450"/>
                <a:gd name="T98" fmla="*/ 7 w 852"/>
                <a:gd name="T99" fmla="*/ 117 h 450"/>
                <a:gd name="T100" fmla="*/ 1 w 852"/>
                <a:gd name="T101" fmla="*/ 128 h 45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852" h="450">
                  <a:moveTo>
                    <a:pt x="852" y="450"/>
                  </a:moveTo>
                  <a:lnTo>
                    <a:pt x="852" y="446"/>
                  </a:lnTo>
                  <a:lnTo>
                    <a:pt x="851" y="441"/>
                  </a:lnTo>
                  <a:lnTo>
                    <a:pt x="851" y="436"/>
                  </a:lnTo>
                  <a:lnTo>
                    <a:pt x="851" y="431"/>
                  </a:lnTo>
                  <a:lnTo>
                    <a:pt x="851" y="427"/>
                  </a:lnTo>
                  <a:lnTo>
                    <a:pt x="851" y="423"/>
                  </a:lnTo>
                  <a:lnTo>
                    <a:pt x="850" y="417"/>
                  </a:lnTo>
                  <a:lnTo>
                    <a:pt x="850" y="413"/>
                  </a:lnTo>
                  <a:lnTo>
                    <a:pt x="850" y="408"/>
                  </a:lnTo>
                  <a:lnTo>
                    <a:pt x="849" y="403"/>
                  </a:lnTo>
                  <a:lnTo>
                    <a:pt x="849" y="399"/>
                  </a:lnTo>
                  <a:lnTo>
                    <a:pt x="847" y="394"/>
                  </a:lnTo>
                  <a:lnTo>
                    <a:pt x="847" y="390"/>
                  </a:lnTo>
                  <a:lnTo>
                    <a:pt x="846" y="384"/>
                  </a:lnTo>
                  <a:lnTo>
                    <a:pt x="845" y="380"/>
                  </a:lnTo>
                  <a:lnTo>
                    <a:pt x="845" y="376"/>
                  </a:lnTo>
                  <a:lnTo>
                    <a:pt x="844" y="370"/>
                  </a:lnTo>
                  <a:lnTo>
                    <a:pt x="843" y="366"/>
                  </a:lnTo>
                  <a:lnTo>
                    <a:pt x="842" y="362"/>
                  </a:lnTo>
                  <a:lnTo>
                    <a:pt x="841" y="357"/>
                  </a:lnTo>
                  <a:lnTo>
                    <a:pt x="840" y="352"/>
                  </a:lnTo>
                  <a:lnTo>
                    <a:pt x="839" y="348"/>
                  </a:lnTo>
                  <a:lnTo>
                    <a:pt x="838" y="343"/>
                  </a:lnTo>
                  <a:lnTo>
                    <a:pt x="837" y="339"/>
                  </a:lnTo>
                  <a:lnTo>
                    <a:pt x="836" y="334"/>
                  </a:lnTo>
                  <a:lnTo>
                    <a:pt x="835" y="329"/>
                  </a:lnTo>
                  <a:lnTo>
                    <a:pt x="834" y="325"/>
                  </a:lnTo>
                  <a:lnTo>
                    <a:pt x="833" y="320"/>
                  </a:lnTo>
                  <a:lnTo>
                    <a:pt x="830" y="316"/>
                  </a:lnTo>
                  <a:lnTo>
                    <a:pt x="829" y="311"/>
                  </a:lnTo>
                  <a:lnTo>
                    <a:pt x="828" y="307"/>
                  </a:lnTo>
                  <a:lnTo>
                    <a:pt x="826" y="302"/>
                  </a:lnTo>
                  <a:lnTo>
                    <a:pt x="825" y="298"/>
                  </a:lnTo>
                  <a:lnTo>
                    <a:pt x="823" y="294"/>
                  </a:lnTo>
                  <a:lnTo>
                    <a:pt x="822" y="290"/>
                  </a:lnTo>
                  <a:lnTo>
                    <a:pt x="820" y="284"/>
                  </a:lnTo>
                  <a:lnTo>
                    <a:pt x="818" y="280"/>
                  </a:lnTo>
                  <a:lnTo>
                    <a:pt x="817" y="276"/>
                  </a:lnTo>
                  <a:lnTo>
                    <a:pt x="814" y="271"/>
                  </a:lnTo>
                  <a:lnTo>
                    <a:pt x="812" y="267"/>
                  </a:lnTo>
                  <a:lnTo>
                    <a:pt x="810" y="263"/>
                  </a:lnTo>
                  <a:lnTo>
                    <a:pt x="808" y="259"/>
                  </a:lnTo>
                  <a:lnTo>
                    <a:pt x="806" y="254"/>
                  </a:lnTo>
                  <a:lnTo>
                    <a:pt x="805" y="250"/>
                  </a:lnTo>
                  <a:lnTo>
                    <a:pt x="803" y="246"/>
                  </a:lnTo>
                  <a:lnTo>
                    <a:pt x="800" y="242"/>
                  </a:lnTo>
                  <a:lnTo>
                    <a:pt x="797" y="237"/>
                  </a:lnTo>
                  <a:lnTo>
                    <a:pt x="795" y="233"/>
                  </a:lnTo>
                  <a:lnTo>
                    <a:pt x="793" y="229"/>
                  </a:lnTo>
                  <a:lnTo>
                    <a:pt x="791" y="226"/>
                  </a:lnTo>
                  <a:lnTo>
                    <a:pt x="789" y="221"/>
                  </a:lnTo>
                  <a:lnTo>
                    <a:pt x="786" y="217"/>
                  </a:lnTo>
                  <a:lnTo>
                    <a:pt x="784" y="213"/>
                  </a:lnTo>
                  <a:lnTo>
                    <a:pt x="781" y="209"/>
                  </a:lnTo>
                  <a:lnTo>
                    <a:pt x="778" y="205"/>
                  </a:lnTo>
                  <a:lnTo>
                    <a:pt x="776" y="201"/>
                  </a:lnTo>
                  <a:lnTo>
                    <a:pt x="773" y="197"/>
                  </a:lnTo>
                  <a:lnTo>
                    <a:pt x="771" y="194"/>
                  </a:lnTo>
                  <a:lnTo>
                    <a:pt x="768" y="189"/>
                  </a:lnTo>
                  <a:lnTo>
                    <a:pt x="765" y="186"/>
                  </a:lnTo>
                  <a:lnTo>
                    <a:pt x="762" y="182"/>
                  </a:lnTo>
                  <a:lnTo>
                    <a:pt x="760" y="178"/>
                  </a:lnTo>
                  <a:lnTo>
                    <a:pt x="757" y="175"/>
                  </a:lnTo>
                  <a:lnTo>
                    <a:pt x="754" y="170"/>
                  </a:lnTo>
                  <a:lnTo>
                    <a:pt x="751" y="167"/>
                  </a:lnTo>
                  <a:lnTo>
                    <a:pt x="748" y="164"/>
                  </a:lnTo>
                  <a:lnTo>
                    <a:pt x="745" y="160"/>
                  </a:lnTo>
                  <a:lnTo>
                    <a:pt x="742" y="156"/>
                  </a:lnTo>
                  <a:lnTo>
                    <a:pt x="739" y="152"/>
                  </a:lnTo>
                  <a:lnTo>
                    <a:pt x="736" y="149"/>
                  </a:lnTo>
                  <a:lnTo>
                    <a:pt x="732" y="146"/>
                  </a:lnTo>
                  <a:lnTo>
                    <a:pt x="729" y="143"/>
                  </a:lnTo>
                  <a:lnTo>
                    <a:pt x="726" y="138"/>
                  </a:lnTo>
                  <a:lnTo>
                    <a:pt x="723" y="135"/>
                  </a:lnTo>
                  <a:lnTo>
                    <a:pt x="720" y="132"/>
                  </a:lnTo>
                  <a:lnTo>
                    <a:pt x="717" y="129"/>
                  </a:lnTo>
                  <a:lnTo>
                    <a:pt x="712" y="126"/>
                  </a:lnTo>
                  <a:lnTo>
                    <a:pt x="709" y="122"/>
                  </a:lnTo>
                  <a:lnTo>
                    <a:pt x="706" y="119"/>
                  </a:lnTo>
                  <a:lnTo>
                    <a:pt x="703" y="116"/>
                  </a:lnTo>
                  <a:lnTo>
                    <a:pt x="698" y="113"/>
                  </a:lnTo>
                  <a:lnTo>
                    <a:pt x="695" y="110"/>
                  </a:lnTo>
                  <a:lnTo>
                    <a:pt x="692" y="106"/>
                  </a:lnTo>
                  <a:lnTo>
                    <a:pt x="688" y="103"/>
                  </a:lnTo>
                  <a:lnTo>
                    <a:pt x="685" y="100"/>
                  </a:lnTo>
                  <a:lnTo>
                    <a:pt x="680" y="98"/>
                  </a:lnTo>
                  <a:lnTo>
                    <a:pt x="677" y="95"/>
                  </a:lnTo>
                  <a:lnTo>
                    <a:pt x="673" y="92"/>
                  </a:lnTo>
                  <a:lnTo>
                    <a:pt x="670" y="89"/>
                  </a:lnTo>
                  <a:lnTo>
                    <a:pt x="665" y="86"/>
                  </a:lnTo>
                  <a:lnTo>
                    <a:pt x="662" y="83"/>
                  </a:lnTo>
                  <a:lnTo>
                    <a:pt x="658" y="81"/>
                  </a:lnTo>
                  <a:lnTo>
                    <a:pt x="655" y="78"/>
                  </a:lnTo>
                  <a:lnTo>
                    <a:pt x="650" y="76"/>
                  </a:lnTo>
                  <a:lnTo>
                    <a:pt x="646" y="72"/>
                  </a:lnTo>
                  <a:lnTo>
                    <a:pt x="642" y="70"/>
                  </a:lnTo>
                  <a:lnTo>
                    <a:pt x="639" y="68"/>
                  </a:lnTo>
                  <a:lnTo>
                    <a:pt x="635" y="65"/>
                  </a:lnTo>
                  <a:lnTo>
                    <a:pt x="630" y="63"/>
                  </a:lnTo>
                  <a:lnTo>
                    <a:pt x="626" y="61"/>
                  </a:lnTo>
                  <a:lnTo>
                    <a:pt x="622" y="59"/>
                  </a:lnTo>
                  <a:lnTo>
                    <a:pt x="619" y="55"/>
                  </a:lnTo>
                  <a:lnTo>
                    <a:pt x="614" y="53"/>
                  </a:lnTo>
                  <a:lnTo>
                    <a:pt x="610" y="51"/>
                  </a:lnTo>
                  <a:lnTo>
                    <a:pt x="606" y="49"/>
                  </a:lnTo>
                  <a:lnTo>
                    <a:pt x="602" y="47"/>
                  </a:lnTo>
                  <a:lnTo>
                    <a:pt x="597" y="45"/>
                  </a:lnTo>
                  <a:lnTo>
                    <a:pt x="593" y="43"/>
                  </a:lnTo>
                  <a:lnTo>
                    <a:pt x="589" y="41"/>
                  </a:lnTo>
                  <a:lnTo>
                    <a:pt x="584" y="39"/>
                  </a:lnTo>
                  <a:lnTo>
                    <a:pt x="580" y="37"/>
                  </a:lnTo>
                  <a:lnTo>
                    <a:pt x="576" y="35"/>
                  </a:lnTo>
                  <a:lnTo>
                    <a:pt x="572" y="34"/>
                  </a:lnTo>
                  <a:lnTo>
                    <a:pt x="567" y="32"/>
                  </a:lnTo>
                  <a:lnTo>
                    <a:pt x="562" y="30"/>
                  </a:lnTo>
                  <a:lnTo>
                    <a:pt x="558" y="29"/>
                  </a:lnTo>
                  <a:lnTo>
                    <a:pt x="554" y="27"/>
                  </a:lnTo>
                  <a:lnTo>
                    <a:pt x="549" y="25"/>
                  </a:lnTo>
                  <a:lnTo>
                    <a:pt x="545" y="23"/>
                  </a:lnTo>
                  <a:lnTo>
                    <a:pt x="541" y="22"/>
                  </a:lnTo>
                  <a:lnTo>
                    <a:pt x="535" y="21"/>
                  </a:lnTo>
                  <a:lnTo>
                    <a:pt x="531" y="19"/>
                  </a:lnTo>
                  <a:lnTo>
                    <a:pt x="527" y="18"/>
                  </a:lnTo>
                  <a:lnTo>
                    <a:pt x="523" y="17"/>
                  </a:lnTo>
                  <a:lnTo>
                    <a:pt x="517" y="16"/>
                  </a:lnTo>
                  <a:lnTo>
                    <a:pt x="513" y="14"/>
                  </a:lnTo>
                  <a:lnTo>
                    <a:pt x="509" y="13"/>
                  </a:lnTo>
                  <a:lnTo>
                    <a:pt x="504" y="12"/>
                  </a:lnTo>
                  <a:lnTo>
                    <a:pt x="499" y="11"/>
                  </a:lnTo>
                  <a:lnTo>
                    <a:pt x="495" y="10"/>
                  </a:lnTo>
                  <a:lnTo>
                    <a:pt x="490" y="10"/>
                  </a:lnTo>
                  <a:lnTo>
                    <a:pt x="485" y="8"/>
                  </a:lnTo>
                  <a:lnTo>
                    <a:pt x="481" y="7"/>
                  </a:lnTo>
                  <a:lnTo>
                    <a:pt x="476" y="6"/>
                  </a:lnTo>
                  <a:lnTo>
                    <a:pt x="472" y="5"/>
                  </a:lnTo>
                  <a:lnTo>
                    <a:pt x="467" y="5"/>
                  </a:lnTo>
                  <a:lnTo>
                    <a:pt x="462" y="4"/>
                  </a:lnTo>
                  <a:lnTo>
                    <a:pt x="458" y="3"/>
                  </a:lnTo>
                  <a:lnTo>
                    <a:pt x="453" y="3"/>
                  </a:lnTo>
                  <a:lnTo>
                    <a:pt x="448" y="2"/>
                  </a:lnTo>
                  <a:lnTo>
                    <a:pt x="444" y="2"/>
                  </a:lnTo>
                  <a:lnTo>
                    <a:pt x="439" y="2"/>
                  </a:lnTo>
                  <a:lnTo>
                    <a:pt x="434" y="1"/>
                  </a:lnTo>
                  <a:lnTo>
                    <a:pt x="429" y="1"/>
                  </a:lnTo>
                  <a:lnTo>
                    <a:pt x="425" y="1"/>
                  </a:lnTo>
                  <a:lnTo>
                    <a:pt x="420" y="1"/>
                  </a:lnTo>
                  <a:lnTo>
                    <a:pt x="415" y="0"/>
                  </a:lnTo>
                  <a:lnTo>
                    <a:pt x="411" y="0"/>
                  </a:lnTo>
                  <a:lnTo>
                    <a:pt x="406" y="0"/>
                  </a:lnTo>
                  <a:lnTo>
                    <a:pt x="401" y="0"/>
                  </a:lnTo>
                  <a:lnTo>
                    <a:pt x="397" y="0"/>
                  </a:lnTo>
                  <a:lnTo>
                    <a:pt x="392" y="0"/>
                  </a:lnTo>
                  <a:lnTo>
                    <a:pt x="387" y="0"/>
                  </a:lnTo>
                  <a:lnTo>
                    <a:pt x="382" y="1"/>
                  </a:lnTo>
                  <a:lnTo>
                    <a:pt x="378" y="1"/>
                  </a:lnTo>
                  <a:lnTo>
                    <a:pt x="373" y="1"/>
                  </a:lnTo>
                  <a:lnTo>
                    <a:pt x="368" y="1"/>
                  </a:lnTo>
                  <a:lnTo>
                    <a:pt x="364" y="2"/>
                  </a:lnTo>
                  <a:lnTo>
                    <a:pt x="359" y="2"/>
                  </a:lnTo>
                  <a:lnTo>
                    <a:pt x="354" y="2"/>
                  </a:lnTo>
                  <a:lnTo>
                    <a:pt x="349" y="3"/>
                  </a:lnTo>
                  <a:lnTo>
                    <a:pt x="345" y="3"/>
                  </a:lnTo>
                  <a:lnTo>
                    <a:pt x="341" y="4"/>
                  </a:lnTo>
                  <a:lnTo>
                    <a:pt x="335" y="5"/>
                  </a:lnTo>
                  <a:lnTo>
                    <a:pt x="331" y="5"/>
                  </a:lnTo>
                  <a:lnTo>
                    <a:pt x="326" y="6"/>
                  </a:lnTo>
                  <a:lnTo>
                    <a:pt x="321" y="7"/>
                  </a:lnTo>
                  <a:lnTo>
                    <a:pt x="317" y="8"/>
                  </a:lnTo>
                  <a:lnTo>
                    <a:pt x="312" y="10"/>
                  </a:lnTo>
                  <a:lnTo>
                    <a:pt x="308" y="10"/>
                  </a:lnTo>
                  <a:lnTo>
                    <a:pt x="303" y="11"/>
                  </a:lnTo>
                  <a:lnTo>
                    <a:pt x="298" y="12"/>
                  </a:lnTo>
                  <a:lnTo>
                    <a:pt x="294" y="13"/>
                  </a:lnTo>
                  <a:lnTo>
                    <a:pt x="290" y="14"/>
                  </a:lnTo>
                  <a:lnTo>
                    <a:pt x="285" y="16"/>
                  </a:lnTo>
                  <a:lnTo>
                    <a:pt x="280" y="17"/>
                  </a:lnTo>
                  <a:lnTo>
                    <a:pt x="276" y="18"/>
                  </a:lnTo>
                  <a:lnTo>
                    <a:pt x="271" y="19"/>
                  </a:lnTo>
                  <a:lnTo>
                    <a:pt x="267" y="21"/>
                  </a:lnTo>
                  <a:lnTo>
                    <a:pt x="262" y="22"/>
                  </a:lnTo>
                  <a:lnTo>
                    <a:pt x="258" y="23"/>
                  </a:lnTo>
                  <a:lnTo>
                    <a:pt x="253" y="25"/>
                  </a:lnTo>
                  <a:lnTo>
                    <a:pt x="249" y="27"/>
                  </a:lnTo>
                  <a:lnTo>
                    <a:pt x="245" y="29"/>
                  </a:lnTo>
                  <a:lnTo>
                    <a:pt x="239" y="30"/>
                  </a:lnTo>
                  <a:lnTo>
                    <a:pt x="235" y="32"/>
                  </a:lnTo>
                  <a:lnTo>
                    <a:pt x="231" y="34"/>
                  </a:lnTo>
                  <a:lnTo>
                    <a:pt x="227" y="35"/>
                  </a:lnTo>
                  <a:lnTo>
                    <a:pt x="222" y="37"/>
                  </a:lnTo>
                  <a:lnTo>
                    <a:pt x="218" y="39"/>
                  </a:lnTo>
                  <a:lnTo>
                    <a:pt x="214" y="41"/>
                  </a:lnTo>
                  <a:lnTo>
                    <a:pt x="210" y="43"/>
                  </a:lnTo>
                  <a:lnTo>
                    <a:pt x="205" y="45"/>
                  </a:lnTo>
                  <a:lnTo>
                    <a:pt x="201" y="47"/>
                  </a:lnTo>
                  <a:lnTo>
                    <a:pt x="197" y="49"/>
                  </a:lnTo>
                  <a:lnTo>
                    <a:pt x="193" y="51"/>
                  </a:lnTo>
                  <a:lnTo>
                    <a:pt x="188" y="53"/>
                  </a:lnTo>
                  <a:lnTo>
                    <a:pt x="184" y="55"/>
                  </a:lnTo>
                  <a:lnTo>
                    <a:pt x="180" y="59"/>
                  </a:lnTo>
                  <a:lnTo>
                    <a:pt x="177" y="61"/>
                  </a:lnTo>
                  <a:lnTo>
                    <a:pt x="172" y="63"/>
                  </a:lnTo>
                  <a:lnTo>
                    <a:pt x="168" y="65"/>
                  </a:lnTo>
                  <a:lnTo>
                    <a:pt x="164" y="68"/>
                  </a:lnTo>
                  <a:lnTo>
                    <a:pt x="160" y="70"/>
                  </a:lnTo>
                  <a:lnTo>
                    <a:pt x="156" y="72"/>
                  </a:lnTo>
                  <a:lnTo>
                    <a:pt x="152" y="76"/>
                  </a:lnTo>
                  <a:lnTo>
                    <a:pt x="148" y="78"/>
                  </a:lnTo>
                  <a:lnTo>
                    <a:pt x="145" y="81"/>
                  </a:lnTo>
                  <a:lnTo>
                    <a:pt x="140" y="83"/>
                  </a:lnTo>
                  <a:lnTo>
                    <a:pt x="137" y="86"/>
                  </a:lnTo>
                  <a:lnTo>
                    <a:pt x="133" y="89"/>
                  </a:lnTo>
                  <a:lnTo>
                    <a:pt x="129" y="92"/>
                  </a:lnTo>
                  <a:lnTo>
                    <a:pt x="126" y="95"/>
                  </a:lnTo>
                  <a:lnTo>
                    <a:pt x="121" y="98"/>
                  </a:lnTo>
                  <a:lnTo>
                    <a:pt x="118" y="100"/>
                  </a:lnTo>
                  <a:lnTo>
                    <a:pt x="115" y="103"/>
                  </a:lnTo>
                  <a:lnTo>
                    <a:pt x="111" y="106"/>
                  </a:lnTo>
                  <a:lnTo>
                    <a:pt x="107" y="110"/>
                  </a:lnTo>
                  <a:lnTo>
                    <a:pt x="103" y="113"/>
                  </a:lnTo>
                  <a:lnTo>
                    <a:pt x="100" y="116"/>
                  </a:lnTo>
                  <a:lnTo>
                    <a:pt x="97" y="119"/>
                  </a:lnTo>
                  <a:lnTo>
                    <a:pt x="94" y="122"/>
                  </a:lnTo>
                  <a:lnTo>
                    <a:pt x="89" y="126"/>
                  </a:lnTo>
                  <a:lnTo>
                    <a:pt x="86" y="129"/>
                  </a:lnTo>
                  <a:lnTo>
                    <a:pt x="83" y="132"/>
                  </a:lnTo>
                  <a:lnTo>
                    <a:pt x="80" y="135"/>
                  </a:lnTo>
                  <a:lnTo>
                    <a:pt x="77" y="138"/>
                  </a:lnTo>
                  <a:lnTo>
                    <a:pt x="73" y="143"/>
                  </a:lnTo>
                  <a:lnTo>
                    <a:pt x="70" y="146"/>
                  </a:lnTo>
                  <a:lnTo>
                    <a:pt x="67" y="149"/>
                  </a:lnTo>
                  <a:lnTo>
                    <a:pt x="64" y="152"/>
                  </a:lnTo>
                  <a:lnTo>
                    <a:pt x="61" y="156"/>
                  </a:lnTo>
                  <a:lnTo>
                    <a:pt x="57" y="160"/>
                  </a:lnTo>
                  <a:lnTo>
                    <a:pt x="54" y="164"/>
                  </a:lnTo>
                  <a:lnTo>
                    <a:pt x="52" y="167"/>
                  </a:lnTo>
                  <a:lnTo>
                    <a:pt x="49" y="170"/>
                  </a:lnTo>
                  <a:lnTo>
                    <a:pt x="46" y="175"/>
                  </a:lnTo>
                  <a:lnTo>
                    <a:pt x="42" y="178"/>
                  </a:lnTo>
                  <a:lnTo>
                    <a:pt x="40" y="182"/>
                  </a:lnTo>
                  <a:lnTo>
                    <a:pt x="37" y="186"/>
                  </a:lnTo>
                  <a:lnTo>
                    <a:pt x="34" y="189"/>
                  </a:lnTo>
                  <a:lnTo>
                    <a:pt x="32" y="194"/>
                  </a:lnTo>
                  <a:lnTo>
                    <a:pt x="29" y="197"/>
                  </a:lnTo>
                  <a:lnTo>
                    <a:pt x="27" y="201"/>
                  </a:lnTo>
                  <a:lnTo>
                    <a:pt x="23" y="205"/>
                  </a:lnTo>
                  <a:lnTo>
                    <a:pt x="21" y="209"/>
                  </a:lnTo>
                  <a:lnTo>
                    <a:pt x="19" y="213"/>
                  </a:lnTo>
                  <a:lnTo>
                    <a:pt x="16" y="217"/>
                  </a:lnTo>
                  <a:lnTo>
                    <a:pt x="14" y="221"/>
                  </a:lnTo>
                  <a:lnTo>
                    <a:pt x="12" y="226"/>
                  </a:lnTo>
                  <a:lnTo>
                    <a:pt x="9" y="229"/>
                  </a:lnTo>
                  <a:lnTo>
                    <a:pt x="7" y="233"/>
                  </a:lnTo>
                  <a:lnTo>
                    <a:pt x="4" y="237"/>
                  </a:lnTo>
                  <a:lnTo>
                    <a:pt x="2" y="242"/>
                  </a:lnTo>
                  <a:lnTo>
                    <a:pt x="0" y="24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635" name="Freeform 167"/>
            <p:cNvSpPr>
              <a:spLocks/>
            </p:cNvSpPr>
            <p:nvPr/>
          </p:nvSpPr>
          <p:spPr bwMode="auto">
            <a:xfrm>
              <a:off x="3506" y="2677"/>
              <a:ext cx="344" cy="345"/>
            </a:xfrm>
            <a:custGeom>
              <a:avLst/>
              <a:gdLst>
                <a:gd name="T0" fmla="*/ 20 w 714"/>
                <a:gd name="T1" fmla="*/ 9 h 655"/>
                <a:gd name="T2" fmla="*/ 15 w 714"/>
                <a:gd name="T3" fmla="*/ 20 h 655"/>
                <a:gd name="T4" fmla="*/ 11 w 714"/>
                <a:gd name="T5" fmla="*/ 32 h 655"/>
                <a:gd name="T6" fmla="*/ 8 w 714"/>
                <a:gd name="T7" fmla="*/ 44 h 655"/>
                <a:gd name="T8" fmla="*/ 5 w 714"/>
                <a:gd name="T9" fmla="*/ 56 h 655"/>
                <a:gd name="T10" fmla="*/ 3 w 714"/>
                <a:gd name="T11" fmla="*/ 68 h 655"/>
                <a:gd name="T12" fmla="*/ 1 w 714"/>
                <a:gd name="T13" fmla="*/ 81 h 655"/>
                <a:gd name="T14" fmla="*/ 0 w 714"/>
                <a:gd name="T15" fmla="*/ 93 h 655"/>
                <a:gd name="T16" fmla="*/ 0 w 714"/>
                <a:gd name="T17" fmla="*/ 105 h 655"/>
                <a:gd name="T18" fmla="*/ 0 w 714"/>
                <a:gd name="T19" fmla="*/ 117 h 655"/>
                <a:gd name="T20" fmla="*/ 1 w 714"/>
                <a:gd name="T21" fmla="*/ 130 h 655"/>
                <a:gd name="T22" fmla="*/ 2 w 714"/>
                <a:gd name="T23" fmla="*/ 142 h 655"/>
                <a:gd name="T24" fmla="*/ 4 w 714"/>
                <a:gd name="T25" fmla="*/ 155 h 655"/>
                <a:gd name="T26" fmla="*/ 7 w 714"/>
                <a:gd name="T27" fmla="*/ 166 h 655"/>
                <a:gd name="T28" fmla="*/ 10 w 714"/>
                <a:gd name="T29" fmla="*/ 179 h 655"/>
                <a:gd name="T30" fmla="*/ 14 w 714"/>
                <a:gd name="T31" fmla="*/ 191 h 655"/>
                <a:gd name="T32" fmla="*/ 18 w 714"/>
                <a:gd name="T33" fmla="*/ 202 h 655"/>
                <a:gd name="T34" fmla="*/ 23 w 714"/>
                <a:gd name="T35" fmla="*/ 213 h 655"/>
                <a:gd name="T36" fmla="*/ 28 w 714"/>
                <a:gd name="T37" fmla="*/ 224 h 655"/>
                <a:gd name="T38" fmla="*/ 34 w 714"/>
                <a:gd name="T39" fmla="*/ 235 h 655"/>
                <a:gd name="T40" fmla="*/ 40 w 714"/>
                <a:gd name="T41" fmla="*/ 245 h 655"/>
                <a:gd name="T42" fmla="*/ 47 w 714"/>
                <a:gd name="T43" fmla="*/ 255 h 655"/>
                <a:gd name="T44" fmla="*/ 54 w 714"/>
                <a:gd name="T45" fmla="*/ 264 h 655"/>
                <a:gd name="T46" fmla="*/ 62 w 714"/>
                <a:gd name="T47" fmla="*/ 273 h 655"/>
                <a:gd name="T48" fmla="*/ 70 w 714"/>
                <a:gd name="T49" fmla="*/ 282 h 655"/>
                <a:gd name="T50" fmla="*/ 79 w 714"/>
                <a:gd name="T51" fmla="*/ 290 h 655"/>
                <a:gd name="T52" fmla="*/ 88 w 714"/>
                <a:gd name="T53" fmla="*/ 298 h 655"/>
                <a:gd name="T54" fmla="*/ 97 w 714"/>
                <a:gd name="T55" fmla="*/ 305 h 655"/>
                <a:gd name="T56" fmla="*/ 106 w 714"/>
                <a:gd name="T57" fmla="*/ 312 h 655"/>
                <a:gd name="T58" fmla="*/ 117 w 714"/>
                <a:gd name="T59" fmla="*/ 318 h 655"/>
                <a:gd name="T60" fmla="*/ 127 w 714"/>
                <a:gd name="T61" fmla="*/ 323 h 655"/>
                <a:gd name="T62" fmla="*/ 137 w 714"/>
                <a:gd name="T63" fmla="*/ 328 h 655"/>
                <a:gd name="T64" fmla="*/ 148 w 714"/>
                <a:gd name="T65" fmla="*/ 332 h 655"/>
                <a:gd name="T66" fmla="*/ 159 w 714"/>
                <a:gd name="T67" fmla="*/ 337 h 655"/>
                <a:gd name="T68" fmla="*/ 170 w 714"/>
                <a:gd name="T69" fmla="*/ 339 h 655"/>
                <a:gd name="T70" fmla="*/ 181 w 714"/>
                <a:gd name="T71" fmla="*/ 341 h 655"/>
                <a:gd name="T72" fmla="*/ 192 w 714"/>
                <a:gd name="T73" fmla="*/ 343 h 655"/>
                <a:gd name="T74" fmla="*/ 203 w 714"/>
                <a:gd name="T75" fmla="*/ 344 h 655"/>
                <a:gd name="T76" fmla="*/ 215 w 714"/>
                <a:gd name="T77" fmla="*/ 345 h 655"/>
                <a:gd name="T78" fmla="*/ 226 w 714"/>
                <a:gd name="T79" fmla="*/ 345 h 655"/>
                <a:gd name="T80" fmla="*/ 238 w 714"/>
                <a:gd name="T81" fmla="*/ 344 h 655"/>
                <a:gd name="T82" fmla="*/ 249 w 714"/>
                <a:gd name="T83" fmla="*/ 342 h 655"/>
                <a:gd name="T84" fmla="*/ 260 w 714"/>
                <a:gd name="T85" fmla="*/ 340 h 655"/>
                <a:gd name="T86" fmla="*/ 271 w 714"/>
                <a:gd name="T87" fmla="*/ 338 h 655"/>
                <a:gd name="T88" fmla="*/ 281 w 714"/>
                <a:gd name="T89" fmla="*/ 334 h 655"/>
                <a:gd name="T90" fmla="*/ 292 w 714"/>
                <a:gd name="T91" fmla="*/ 330 h 655"/>
                <a:gd name="T92" fmla="*/ 303 w 714"/>
                <a:gd name="T93" fmla="*/ 325 h 655"/>
                <a:gd name="T94" fmla="*/ 314 w 714"/>
                <a:gd name="T95" fmla="*/ 320 h 655"/>
                <a:gd name="T96" fmla="*/ 323 w 714"/>
                <a:gd name="T97" fmla="*/ 314 h 655"/>
                <a:gd name="T98" fmla="*/ 333 w 714"/>
                <a:gd name="T99" fmla="*/ 308 h 655"/>
                <a:gd name="T100" fmla="*/ 343 w 714"/>
                <a:gd name="T101" fmla="*/ 301 h 65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714" h="655">
                  <a:moveTo>
                    <a:pt x="49" y="0"/>
                  </a:moveTo>
                  <a:lnTo>
                    <a:pt x="47" y="4"/>
                  </a:lnTo>
                  <a:lnTo>
                    <a:pt x="45" y="8"/>
                  </a:lnTo>
                  <a:lnTo>
                    <a:pt x="44" y="13"/>
                  </a:lnTo>
                  <a:lnTo>
                    <a:pt x="41" y="17"/>
                  </a:lnTo>
                  <a:lnTo>
                    <a:pt x="39" y="21"/>
                  </a:lnTo>
                  <a:lnTo>
                    <a:pt x="37" y="25"/>
                  </a:lnTo>
                  <a:lnTo>
                    <a:pt x="35" y="30"/>
                  </a:lnTo>
                  <a:lnTo>
                    <a:pt x="34" y="34"/>
                  </a:lnTo>
                  <a:lnTo>
                    <a:pt x="32" y="38"/>
                  </a:lnTo>
                  <a:lnTo>
                    <a:pt x="30" y="44"/>
                  </a:lnTo>
                  <a:lnTo>
                    <a:pt x="29" y="48"/>
                  </a:lnTo>
                  <a:lnTo>
                    <a:pt x="27" y="52"/>
                  </a:lnTo>
                  <a:lnTo>
                    <a:pt x="25" y="56"/>
                  </a:lnTo>
                  <a:lnTo>
                    <a:pt x="23" y="61"/>
                  </a:lnTo>
                  <a:lnTo>
                    <a:pt x="22" y="65"/>
                  </a:lnTo>
                  <a:lnTo>
                    <a:pt x="21" y="70"/>
                  </a:lnTo>
                  <a:lnTo>
                    <a:pt x="19" y="74"/>
                  </a:lnTo>
                  <a:lnTo>
                    <a:pt x="18" y="79"/>
                  </a:lnTo>
                  <a:lnTo>
                    <a:pt x="17" y="83"/>
                  </a:lnTo>
                  <a:lnTo>
                    <a:pt x="16" y="88"/>
                  </a:lnTo>
                  <a:lnTo>
                    <a:pt x="15" y="93"/>
                  </a:lnTo>
                  <a:lnTo>
                    <a:pt x="14" y="97"/>
                  </a:lnTo>
                  <a:lnTo>
                    <a:pt x="12" y="102"/>
                  </a:lnTo>
                  <a:lnTo>
                    <a:pt x="11" y="106"/>
                  </a:lnTo>
                  <a:lnTo>
                    <a:pt x="11" y="111"/>
                  </a:lnTo>
                  <a:lnTo>
                    <a:pt x="9" y="116"/>
                  </a:lnTo>
                  <a:lnTo>
                    <a:pt x="8" y="120"/>
                  </a:lnTo>
                  <a:lnTo>
                    <a:pt x="7" y="124"/>
                  </a:lnTo>
                  <a:lnTo>
                    <a:pt x="6" y="130"/>
                  </a:lnTo>
                  <a:lnTo>
                    <a:pt x="6" y="134"/>
                  </a:lnTo>
                  <a:lnTo>
                    <a:pt x="5" y="138"/>
                  </a:lnTo>
                  <a:lnTo>
                    <a:pt x="4" y="144"/>
                  </a:lnTo>
                  <a:lnTo>
                    <a:pt x="4" y="148"/>
                  </a:lnTo>
                  <a:lnTo>
                    <a:pt x="3" y="153"/>
                  </a:lnTo>
                  <a:lnTo>
                    <a:pt x="3" y="157"/>
                  </a:lnTo>
                  <a:lnTo>
                    <a:pt x="2" y="162"/>
                  </a:lnTo>
                  <a:lnTo>
                    <a:pt x="2" y="167"/>
                  </a:lnTo>
                  <a:lnTo>
                    <a:pt x="1" y="171"/>
                  </a:lnTo>
                  <a:lnTo>
                    <a:pt x="1" y="177"/>
                  </a:lnTo>
                  <a:lnTo>
                    <a:pt x="1" y="181"/>
                  </a:lnTo>
                  <a:lnTo>
                    <a:pt x="1" y="185"/>
                  </a:lnTo>
                  <a:lnTo>
                    <a:pt x="1" y="190"/>
                  </a:lnTo>
                  <a:lnTo>
                    <a:pt x="0" y="195"/>
                  </a:lnTo>
                  <a:lnTo>
                    <a:pt x="0" y="200"/>
                  </a:lnTo>
                  <a:lnTo>
                    <a:pt x="0" y="204"/>
                  </a:lnTo>
                  <a:lnTo>
                    <a:pt x="0" y="210"/>
                  </a:lnTo>
                  <a:lnTo>
                    <a:pt x="0" y="214"/>
                  </a:lnTo>
                  <a:lnTo>
                    <a:pt x="1" y="218"/>
                  </a:lnTo>
                  <a:lnTo>
                    <a:pt x="1" y="223"/>
                  </a:lnTo>
                  <a:lnTo>
                    <a:pt x="1" y="228"/>
                  </a:lnTo>
                  <a:lnTo>
                    <a:pt x="1" y="233"/>
                  </a:lnTo>
                  <a:lnTo>
                    <a:pt x="1" y="237"/>
                  </a:lnTo>
                  <a:lnTo>
                    <a:pt x="2" y="243"/>
                  </a:lnTo>
                  <a:lnTo>
                    <a:pt x="2" y="247"/>
                  </a:lnTo>
                  <a:lnTo>
                    <a:pt x="3" y="251"/>
                  </a:lnTo>
                  <a:lnTo>
                    <a:pt x="3" y="257"/>
                  </a:lnTo>
                  <a:lnTo>
                    <a:pt x="4" y="261"/>
                  </a:lnTo>
                  <a:lnTo>
                    <a:pt x="4" y="266"/>
                  </a:lnTo>
                  <a:lnTo>
                    <a:pt x="5" y="270"/>
                  </a:lnTo>
                  <a:lnTo>
                    <a:pt x="6" y="275"/>
                  </a:lnTo>
                  <a:lnTo>
                    <a:pt x="6" y="280"/>
                  </a:lnTo>
                  <a:lnTo>
                    <a:pt x="7" y="284"/>
                  </a:lnTo>
                  <a:lnTo>
                    <a:pt x="8" y="288"/>
                  </a:lnTo>
                  <a:lnTo>
                    <a:pt x="9" y="294"/>
                  </a:lnTo>
                  <a:lnTo>
                    <a:pt x="11" y="298"/>
                  </a:lnTo>
                  <a:lnTo>
                    <a:pt x="11" y="302"/>
                  </a:lnTo>
                  <a:lnTo>
                    <a:pt x="12" y="308"/>
                  </a:lnTo>
                  <a:lnTo>
                    <a:pt x="14" y="312"/>
                  </a:lnTo>
                  <a:lnTo>
                    <a:pt x="15" y="316"/>
                  </a:lnTo>
                  <a:lnTo>
                    <a:pt x="16" y="321"/>
                  </a:lnTo>
                  <a:lnTo>
                    <a:pt x="17" y="326"/>
                  </a:lnTo>
                  <a:lnTo>
                    <a:pt x="18" y="330"/>
                  </a:lnTo>
                  <a:lnTo>
                    <a:pt x="19" y="334"/>
                  </a:lnTo>
                  <a:lnTo>
                    <a:pt x="21" y="340"/>
                  </a:lnTo>
                  <a:lnTo>
                    <a:pt x="22" y="344"/>
                  </a:lnTo>
                  <a:lnTo>
                    <a:pt x="23" y="348"/>
                  </a:lnTo>
                  <a:lnTo>
                    <a:pt x="25" y="352"/>
                  </a:lnTo>
                  <a:lnTo>
                    <a:pt x="27" y="357"/>
                  </a:lnTo>
                  <a:lnTo>
                    <a:pt x="29" y="362"/>
                  </a:lnTo>
                  <a:lnTo>
                    <a:pt x="30" y="366"/>
                  </a:lnTo>
                  <a:lnTo>
                    <a:pt x="32" y="370"/>
                  </a:lnTo>
                  <a:lnTo>
                    <a:pt x="34" y="375"/>
                  </a:lnTo>
                  <a:lnTo>
                    <a:pt x="35" y="379"/>
                  </a:lnTo>
                  <a:lnTo>
                    <a:pt x="37" y="383"/>
                  </a:lnTo>
                  <a:lnTo>
                    <a:pt x="39" y="387"/>
                  </a:lnTo>
                  <a:lnTo>
                    <a:pt x="41" y="392"/>
                  </a:lnTo>
                  <a:lnTo>
                    <a:pt x="44" y="396"/>
                  </a:lnTo>
                  <a:lnTo>
                    <a:pt x="45" y="400"/>
                  </a:lnTo>
                  <a:lnTo>
                    <a:pt x="47" y="405"/>
                  </a:lnTo>
                  <a:lnTo>
                    <a:pt x="49" y="409"/>
                  </a:lnTo>
                  <a:lnTo>
                    <a:pt x="51" y="413"/>
                  </a:lnTo>
                  <a:lnTo>
                    <a:pt x="53" y="417"/>
                  </a:lnTo>
                  <a:lnTo>
                    <a:pt x="56" y="422"/>
                  </a:lnTo>
                  <a:lnTo>
                    <a:pt x="58" y="426"/>
                  </a:lnTo>
                  <a:lnTo>
                    <a:pt x="61" y="430"/>
                  </a:lnTo>
                  <a:lnTo>
                    <a:pt x="63" y="433"/>
                  </a:lnTo>
                  <a:lnTo>
                    <a:pt x="65" y="438"/>
                  </a:lnTo>
                  <a:lnTo>
                    <a:pt x="68" y="442"/>
                  </a:lnTo>
                  <a:lnTo>
                    <a:pt x="70" y="446"/>
                  </a:lnTo>
                  <a:lnTo>
                    <a:pt x="72" y="449"/>
                  </a:lnTo>
                  <a:lnTo>
                    <a:pt x="76" y="453"/>
                  </a:lnTo>
                  <a:lnTo>
                    <a:pt x="78" y="458"/>
                  </a:lnTo>
                  <a:lnTo>
                    <a:pt x="81" y="462"/>
                  </a:lnTo>
                  <a:lnTo>
                    <a:pt x="83" y="465"/>
                  </a:lnTo>
                  <a:lnTo>
                    <a:pt x="86" y="469"/>
                  </a:lnTo>
                  <a:lnTo>
                    <a:pt x="89" y="473"/>
                  </a:lnTo>
                  <a:lnTo>
                    <a:pt x="91" y="477"/>
                  </a:lnTo>
                  <a:lnTo>
                    <a:pt x="95" y="480"/>
                  </a:lnTo>
                  <a:lnTo>
                    <a:pt x="98" y="484"/>
                  </a:lnTo>
                  <a:lnTo>
                    <a:pt x="101" y="488"/>
                  </a:lnTo>
                  <a:lnTo>
                    <a:pt x="103" y="492"/>
                  </a:lnTo>
                  <a:lnTo>
                    <a:pt x="106" y="495"/>
                  </a:lnTo>
                  <a:lnTo>
                    <a:pt x="110" y="499"/>
                  </a:lnTo>
                  <a:lnTo>
                    <a:pt x="113" y="502"/>
                  </a:lnTo>
                  <a:lnTo>
                    <a:pt x="116" y="506"/>
                  </a:lnTo>
                  <a:lnTo>
                    <a:pt x="119" y="509"/>
                  </a:lnTo>
                  <a:lnTo>
                    <a:pt x="122" y="513"/>
                  </a:lnTo>
                  <a:lnTo>
                    <a:pt x="126" y="516"/>
                  </a:lnTo>
                  <a:lnTo>
                    <a:pt x="129" y="519"/>
                  </a:lnTo>
                  <a:lnTo>
                    <a:pt x="132" y="523"/>
                  </a:lnTo>
                  <a:lnTo>
                    <a:pt x="135" y="526"/>
                  </a:lnTo>
                  <a:lnTo>
                    <a:pt x="138" y="529"/>
                  </a:lnTo>
                  <a:lnTo>
                    <a:pt x="143" y="532"/>
                  </a:lnTo>
                  <a:lnTo>
                    <a:pt x="146" y="535"/>
                  </a:lnTo>
                  <a:lnTo>
                    <a:pt x="149" y="539"/>
                  </a:lnTo>
                  <a:lnTo>
                    <a:pt x="152" y="542"/>
                  </a:lnTo>
                  <a:lnTo>
                    <a:pt x="156" y="545"/>
                  </a:lnTo>
                  <a:lnTo>
                    <a:pt x="160" y="548"/>
                  </a:lnTo>
                  <a:lnTo>
                    <a:pt x="164" y="551"/>
                  </a:lnTo>
                  <a:lnTo>
                    <a:pt x="167" y="555"/>
                  </a:lnTo>
                  <a:lnTo>
                    <a:pt x="170" y="558"/>
                  </a:lnTo>
                  <a:lnTo>
                    <a:pt x="175" y="560"/>
                  </a:lnTo>
                  <a:lnTo>
                    <a:pt x="178" y="563"/>
                  </a:lnTo>
                  <a:lnTo>
                    <a:pt x="182" y="566"/>
                  </a:lnTo>
                  <a:lnTo>
                    <a:pt x="186" y="568"/>
                  </a:lnTo>
                  <a:lnTo>
                    <a:pt x="189" y="572"/>
                  </a:lnTo>
                  <a:lnTo>
                    <a:pt x="194" y="574"/>
                  </a:lnTo>
                  <a:lnTo>
                    <a:pt x="197" y="577"/>
                  </a:lnTo>
                  <a:lnTo>
                    <a:pt x="201" y="579"/>
                  </a:lnTo>
                  <a:lnTo>
                    <a:pt x="205" y="582"/>
                  </a:lnTo>
                  <a:lnTo>
                    <a:pt x="209" y="584"/>
                  </a:lnTo>
                  <a:lnTo>
                    <a:pt x="213" y="588"/>
                  </a:lnTo>
                  <a:lnTo>
                    <a:pt x="217" y="590"/>
                  </a:lnTo>
                  <a:lnTo>
                    <a:pt x="221" y="592"/>
                  </a:lnTo>
                  <a:lnTo>
                    <a:pt x="226" y="594"/>
                  </a:lnTo>
                  <a:lnTo>
                    <a:pt x="229" y="597"/>
                  </a:lnTo>
                  <a:lnTo>
                    <a:pt x="233" y="599"/>
                  </a:lnTo>
                  <a:lnTo>
                    <a:pt x="237" y="601"/>
                  </a:lnTo>
                  <a:lnTo>
                    <a:pt x="242" y="604"/>
                  </a:lnTo>
                  <a:lnTo>
                    <a:pt x="246" y="606"/>
                  </a:lnTo>
                  <a:lnTo>
                    <a:pt x="250" y="608"/>
                  </a:lnTo>
                  <a:lnTo>
                    <a:pt x="254" y="610"/>
                  </a:lnTo>
                  <a:lnTo>
                    <a:pt x="259" y="612"/>
                  </a:lnTo>
                  <a:lnTo>
                    <a:pt x="263" y="614"/>
                  </a:lnTo>
                  <a:lnTo>
                    <a:pt x="267" y="616"/>
                  </a:lnTo>
                  <a:lnTo>
                    <a:pt x="271" y="617"/>
                  </a:lnTo>
                  <a:lnTo>
                    <a:pt x="276" y="620"/>
                  </a:lnTo>
                  <a:lnTo>
                    <a:pt x="280" y="622"/>
                  </a:lnTo>
                  <a:lnTo>
                    <a:pt x="284" y="623"/>
                  </a:lnTo>
                  <a:lnTo>
                    <a:pt x="288" y="625"/>
                  </a:lnTo>
                  <a:lnTo>
                    <a:pt x="294" y="627"/>
                  </a:lnTo>
                  <a:lnTo>
                    <a:pt x="298" y="628"/>
                  </a:lnTo>
                  <a:lnTo>
                    <a:pt x="302" y="630"/>
                  </a:lnTo>
                  <a:lnTo>
                    <a:pt x="307" y="631"/>
                  </a:lnTo>
                  <a:lnTo>
                    <a:pt x="311" y="632"/>
                  </a:lnTo>
                  <a:lnTo>
                    <a:pt x="316" y="634"/>
                  </a:lnTo>
                  <a:lnTo>
                    <a:pt x="320" y="636"/>
                  </a:lnTo>
                  <a:lnTo>
                    <a:pt x="325" y="637"/>
                  </a:lnTo>
                  <a:lnTo>
                    <a:pt x="329" y="639"/>
                  </a:lnTo>
                  <a:lnTo>
                    <a:pt x="334" y="640"/>
                  </a:lnTo>
                  <a:lnTo>
                    <a:pt x="339" y="641"/>
                  </a:lnTo>
                  <a:lnTo>
                    <a:pt x="343" y="642"/>
                  </a:lnTo>
                  <a:lnTo>
                    <a:pt x="347" y="643"/>
                  </a:lnTo>
                  <a:lnTo>
                    <a:pt x="352" y="644"/>
                  </a:lnTo>
                  <a:lnTo>
                    <a:pt x="357" y="645"/>
                  </a:lnTo>
                  <a:lnTo>
                    <a:pt x="361" y="646"/>
                  </a:lnTo>
                  <a:lnTo>
                    <a:pt x="366" y="647"/>
                  </a:lnTo>
                  <a:lnTo>
                    <a:pt x="370" y="647"/>
                  </a:lnTo>
                  <a:lnTo>
                    <a:pt x="375" y="648"/>
                  </a:lnTo>
                  <a:lnTo>
                    <a:pt x="380" y="649"/>
                  </a:lnTo>
                  <a:lnTo>
                    <a:pt x="384" y="650"/>
                  </a:lnTo>
                  <a:lnTo>
                    <a:pt x="390" y="650"/>
                  </a:lnTo>
                  <a:lnTo>
                    <a:pt x="394" y="652"/>
                  </a:lnTo>
                  <a:lnTo>
                    <a:pt x="398" y="652"/>
                  </a:lnTo>
                  <a:lnTo>
                    <a:pt x="403" y="653"/>
                  </a:lnTo>
                  <a:lnTo>
                    <a:pt x="408" y="653"/>
                  </a:lnTo>
                  <a:lnTo>
                    <a:pt x="413" y="654"/>
                  </a:lnTo>
                  <a:lnTo>
                    <a:pt x="417" y="654"/>
                  </a:lnTo>
                  <a:lnTo>
                    <a:pt x="422" y="654"/>
                  </a:lnTo>
                  <a:lnTo>
                    <a:pt x="427" y="655"/>
                  </a:lnTo>
                  <a:lnTo>
                    <a:pt x="431" y="655"/>
                  </a:lnTo>
                  <a:lnTo>
                    <a:pt x="436" y="655"/>
                  </a:lnTo>
                  <a:lnTo>
                    <a:pt x="441" y="655"/>
                  </a:lnTo>
                  <a:lnTo>
                    <a:pt x="446" y="655"/>
                  </a:lnTo>
                  <a:lnTo>
                    <a:pt x="450" y="655"/>
                  </a:lnTo>
                  <a:lnTo>
                    <a:pt x="455" y="655"/>
                  </a:lnTo>
                  <a:lnTo>
                    <a:pt x="460" y="655"/>
                  </a:lnTo>
                  <a:lnTo>
                    <a:pt x="464" y="655"/>
                  </a:lnTo>
                  <a:lnTo>
                    <a:pt x="469" y="655"/>
                  </a:lnTo>
                  <a:lnTo>
                    <a:pt x="474" y="655"/>
                  </a:lnTo>
                  <a:lnTo>
                    <a:pt x="478" y="654"/>
                  </a:lnTo>
                  <a:lnTo>
                    <a:pt x="483" y="654"/>
                  </a:lnTo>
                  <a:lnTo>
                    <a:pt x="488" y="654"/>
                  </a:lnTo>
                  <a:lnTo>
                    <a:pt x="493" y="653"/>
                  </a:lnTo>
                  <a:lnTo>
                    <a:pt x="497" y="653"/>
                  </a:lnTo>
                  <a:lnTo>
                    <a:pt x="502" y="652"/>
                  </a:lnTo>
                  <a:lnTo>
                    <a:pt x="507" y="652"/>
                  </a:lnTo>
                  <a:lnTo>
                    <a:pt x="511" y="650"/>
                  </a:lnTo>
                  <a:lnTo>
                    <a:pt x="516" y="650"/>
                  </a:lnTo>
                  <a:lnTo>
                    <a:pt x="521" y="649"/>
                  </a:lnTo>
                  <a:lnTo>
                    <a:pt x="525" y="648"/>
                  </a:lnTo>
                  <a:lnTo>
                    <a:pt x="530" y="647"/>
                  </a:lnTo>
                  <a:lnTo>
                    <a:pt x="534" y="647"/>
                  </a:lnTo>
                  <a:lnTo>
                    <a:pt x="539" y="646"/>
                  </a:lnTo>
                  <a:lnTo>
                    <a:pt x="544" y="645"/>
                  </a:lnTo>
                  <a:lnTo>
                    <a:pt x="548" y="644"/>
                  </a:lnTo>
                  <a:lnTo>
                    <a:pt x="553" y="643"/>
                  </a:lnTo>
                  <a:lnTo>
                    <a:pt x="558" y="642"/>
                  </a:lnTo>
                  <a:lnTo>
                    <a:pt x="562" y="641"/>
                  </a:lnTo>
                  <a:lnTo>
                    <a:pt x="566" y="640"/>
                  </a:lnTo>
                  <a:lnTo>
                    <a:pt x="572" y="639"/>
                  </a:lnTo>
                  <a:lnTo>
                    <a:pt x="576" y="637"/>
                  </a:lnTo>
                  <a:lnTo>
                    <a:pt x="580" y="636"/>
                  </a:lnTo>
                  <a:lnTo>
                    <a:pt x="584" y="634"/>
                  </a:lnTo>
                  <a:lnTo>
                    <a:pt x="590" y="632"/>
                  </a:lnTo>
                  <a:lnTo>
                    <a:pt x="594" y="631"/>
                  </a:lnTo>
                  <a:lnTo>
                    <a:pt x="598" y="630"/>
                  </a:lnTo>
                  <a:lnTo>
                    <a:pt x="603" y="628"/>
                  </a:lnTo>
                  <a:lnTo>
                    <a:pt x="607" y="627"/>
                  </a:lnTo>
                  <a:lnTo>
                    <a:pt x="611" y="625"/>
                  </a:lnTo>
                  <a:lnTo>
                    <a:pt x="616" y="623"/>
                  </a:lnTo>
                  <a:lnTo>
                    <a:pt x="621" y="622"/>
                  </a:lnTo>
                  <a:lnTo>
                    <a:pt x="625" y="620"/>
                  </a:lnTo>
                  <a:lnTo>
                    <a:pt x="629" y="617"/>
                  </a:lnTo>
                  <a:lnTo>
                    <a:pt x="633" y="616"/>
                  </a:lnTo>
                  <a:lnTo>
                    <a:pt x="638" y="614"/>
                  </a:lnTo>
                  <a:lnTo>
                    <a:pt x="642" y="612"/>
                  </a:lnTo>
                  <a:lnTo>
                    <a:pt x="646" y="610"/>
                  </a:lnTo>
                  <a:lnTo>
                    <a:pt x="651" y="608"/>
                  </a:lnTo>
                  <a:lnTo>
                    <a:pt x="655" y="606"/>
                  </a:lnTo>
                  <a:lnTo>
                    <a:pt x="659" y="604"/>
                  </a:lnTo>
                  <a:lnTo>
                    <a:pt x="663" y="601"/>
                  </a:lnTo>
                  <a:lnTo>
                    <a:pt x="668" y="599"/>
                  </a:lnTo>
                  <a:lnTo>
                    <a:pt x="671" y="597"/>
                  </a:lnTo>
                  <a:lnTo>
                    <a:pt x="675" y="594"/>
                  </a:lnTo>
                  <a:lnTo>
                    <a:pt x="679" y="592"/>
                  </a:lnTo>
                  <a:lnTo>
                    <a:pt x="684" y="590"/>
                  </a:lnTo>
                  <a:lnTo>
                    <a:pt x="688" y="588"/>
                  </a:lnTo>
                  <a:lnTo>
                    <a:pt x="691" y="584"/>
                  </a:lnTo>
                  <a:lnTo>
                    <a:pt x="695" y="582"/>
                  </a:lnTo>
                  <a:lnTo>
                    <a:pt x="699" y="579"/>
                  </a:lnTo>
                  <a:lnTo>
                    <a:pt x="704" y="577"/>
                  </a:lnTo>
                  <a:lnTo>
                    <a:pt x="707" y="574"/>
                  </a:lnTo>
                  <a:lnTo>
                    <a:pt x="711" y="572"/>
                  </a:lnTo>
                  <a:lnTo>
                    <a:pt x="714" y="56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636" name="Freeform 168"/>
            <p:cNvSpPr>
              <a:spLocks/>
            </p:cNvSpPr>
            <p:nvPr/>
          </p:nvSpPr>
          <p:spPr bwMode="auto">
            <a:xfrm>
              <a:off x="3850" y="2785"/>
              <a:ext cx="91" cy="193"/>
            </a:xfrm>
            <a:custGeom>
              <a:avLst/>
              <a:gdLst>
                <a:gd name="T0" fmla="*/ 2 w 187"/>
                <a:gd name="T1" fmla="*/ 192 h 364"/>
                <a:gd name="T2" fmla="*/ 6 w 187"/>
                <a:gd name="T3" fmla="*/ 189 h 364"/>
                <a:gd name="T4" fmla="*/ 10 w 187"/>
                <a:gd name="T5" fmla="*/ 186 h 364"/>
                <a:gd name="T6" fmla="*/ 13 w 187"/>
                <a:gd name="T7" fmla="*/ 182 h 364"/>
                <a:gd name="T8" fmla="*/ 16 w 187"/>
                <a:gd name="T9" fmla="*/ 179 h 364"/>
                <a:gd name="T10" fmla="*/ 20 w 187"/>
                <a:gd name="T11" fmla="*/ 176 h 364"/>
                <a:gd name="T12" fmla="*/ 23 w 187"/>
                <a:gd name="T13" fmla="*/ 172 h 364"/>
                <a:gd name="T14" fmla="*/ 27 w 187"/>
                <a:gd name="T15" fmla="*/ 169 h 364"/>
                <a:gd name="T16" fmla="*/ 30 w 187"/>
                <a:gd name="T17" fmla="*/ 165 h 364"/>
                <a:gd name="T18" fmla="*/ 33 w 187"/>
                <a:gd name="T19" fmla="*/ 162 h 364"/>
                <a:gd name="T20" fmla="*/ 36 w 187"/>
                <a:gd name="T21" fmla="*/ 158 h 364"/>
                <a:gd name="T22" fmla="*/ 39 w 187"/>
                <a:gd name="T23" fmla="*/ 154 h 364"/>
                <a:gd name="T24" fmla="*/ 42 w 187"/>
                <a:gd name="T25" fmla="*/ 151 h 364"/>
                <a:gd name="T26" fmla="*/ 45 w 187"/>
                <a:gd name="T27" fmla="*/ 146 h 364"/>
                <a:gd name="T28" fmla="*/ 47 w 187"/>
                <a:gd name="T29" fmla="*/ 143 h 364"/>
                <a:gd name="T30" fmla="*/ 50 w 187"/>
                <a:gd name="T31" fmla="*/ 138 h 364"/>
                <a:gd name="T32" fmla="*/ 53 w 187"/>
                <a:gd name="T33" fmla="*/ 135 h 364"/>
                <a:gd name="T34" fmla="*/ 55 w 187"/>
                <a:gd name="T35" fmla="*/ 130 h 364"/>
                <a:gd name="T36" fmla="*/ 58 w 187"/>
                <a:gd name="T37" fmla="*/ 126 h 364"/>
                <a:gd name="T38" fmla="*/ 60 w 187"/>
                <a:gd name="T39" fmla="*/ 121 h 364"/>
                <a:gd name="T40" fmla="*/ 62 w 187"/>
                <a:gd name="T41" fmla="*/ 118 h 364"/>
                <a:gd name="T42" fmla="*/ 64 w 187"/>
                <a:gd name="T43" fmla="*/ 113 h 364"/>
                <a:gd name="T44" fmla="*/ 67 w 187"/>
                <a:gd name="T45" fmla="*/ 109 h 364"/>
                <a:gd name="T46" fmla="*/ 69 w 187"/>
                <a:gd name="T47" fmla="*/ 104 h 364"/>
                <a:gd name="T48" fmla="*/ 71 w 187"/>
                <a:gd name="T49" fmla="*/ 100 h 364"/>
                <a:gd name="T50" fmla="*/ 73 w 187"/>
                <a:gd name="T51" fmla="*/ 95 h 364"/>
                <a:gd name="T52" fmla="*/ 74 w 187"/>
                <a:gd name="T53" fmla="*/ 91 h 364"/>
                <a:gd name="T54" fmla="*/ 76 w 187"/>
                <a:gd name="T55" fmla="*/ 86 h 364"/>
                <a:gd name="T56" fmla="*/ 78 w 187"/>
                <a:gd name="T57" fmla="*/ 81 h 364"/>
                <a:gd name="T58" fmla="*/ 79 w 187"/>
                <a:gd name="T59" fmla="*/ 76 h 364"/>
                <a:gd name="T60" fmla="*/ 80 w 187"/>
                <a:gd name="T61" fmla="*/ 72 h 364"/>
                <a:gd name="T62" fmla="*/ 82 w 187"/>
                <a:gd name="T63" fmla="*/ 67 h 364"/>
                <a:gd name="T64" fmla="*/ 83 w 187"/>
                <a:gd name="T65" fmla="*/ 62 h 364"/>
                <a:gd name="T66" fmla="*/ 84 w 187"/>
                <a:gd name="T67" fmla="*/ 57 h 364"/>
                <a:gd name="T68" fmla="*/ 85 w 187"/>
                <a:gd name="T69" fmla="*/ 52 h 364"/>
                <a:gd name="T70" fmla="*/ 86 w 187"/>
                <a:gd name="T71" fmla="*/ 48 h 364"/>
                <a:gd name="T72" fmla="*/ 87 w 187"/>
                <a:gd name="T73" fmla="*/ 42 h 364"/>
                <a:gd name="T74" fmla="*/ 88 w 187"/>
                <a:gd name="T75" fmla="*/ 38 h 364"/>
                <a:gd name="T76" fmla="*/ 89 w 187"/>
                <a:gd name="T77" fmla="*/ 33 h 364"/>
                <a:gd name="T78" fmla="*/ 90 w 187"/>
                <a:gd name="T79" fmla="*/ 28 h 364"/>
                <a:gd name="T80" fmla="*/ 90 w 187"/>
                <a:gd name="T81" fmla="*/ 23 h 364"/>
                <a:gd name="T82" fmla="*/ 90 w 187"/>
                <a:gd name="T83" fmla="*/ 17 h 364"/>
                <a:gd name="T84" fmla="*/ 91 w 187"/>
                <a:gd name="T85" fmla="*/ 13 h 364"/>
                <a:gd name="T86" fmla="*/ 91 w 187"/>
                <a:gd name="T87" fmla="*/ 7 h 364"/>
                <a:gd name="T88" fmla="*/ 91 w 187"/>
                <a:gd name="T89" fmla="*/ 3 h 36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87" h="364">
                  <a:moveTo>
                    <a:pt x="0" y="364"/>
                  </a:moveTo>
                  <a:lnTo>
                    <a:pt x="5" y="362"/>
                  </a:lnTo>
                  <a:lnTo>
                    <a:pt x="8" y="359"/>
                  </a:lnTo>
                  <a:lnTo>
                    <a:pt x="12" y="356"/>
                  </a:lnTo>
                  <a:lnTo>
                    <a:pt x="15" y="354"/>
                  </a:lnTo>
                  <a:lnTo>
                    <a:pt x="20" y="351"/>
                  </a:lnTo>
                  <a:lnTo>
                    <a:pt x="23" y="347"/>
                  </a:lnTo>
                  <a:lnTo>
                    <a:pt x="27" y="344"/>
                  </a:lnTo>
                  <a:lnTo>
                    <a:pt x="30" y="341"/>
                  </a:lnTo>
                  <a:lnTo>
                    <a:pt x="33" y="338"/>
                  </a:lnTo>
                  <a:lnTo>
                    <a:pt x="38" y="335"/>
                  </a:lnTo>
                  <a:lnTo>
                    <a:pt x="41" y="331"/>
                  </a:lnTo>
                  <a:lnTo>
                    <a:pt x="44" y="328"/>
                  </a:lnTo>
                  <a:lnTo>
                    <a:pt x="47" y="325"/>
                  </a:lnTo>
                  <a:lnTo>
                    <a:pt x="52" y="322"/>
                  </a:lnTo>
                  <a:lnTo>
                    <a:pt x="55" y="319"/>
                  </a:lnTo>
                  <a:lnTo>
                    <a:pt x="58" y="315"/>
                  </a:lnTo>
                  <a:lnTo>
                    <a:pt x="61" y="312"/>
                  </a:lnTo>
                  <a:lnTo>
                    <a:pt x="64" y="309"/>
                  </a:lnTo>
                  <a:lnTo>
                    <a:pt x="67" y="305"/>
                  </a:lnTo>
                  <a:lnTo>
                    <a:pt x="71" y="302"/>
                  </a:lnTo>
                  <a:lnTo>
                    <a:pt x="74" y="298"/>
                  </a:lnTo>
                  <a:lnTo>
                    <a:pt x="77" y="295"/>
                  </a:lnTo>
                  <a:lnTo>
                    <a:pt x="80" y="291"/>
                  </a:lnTo>
                  <a:lnTo>
                    <a:pt x="83" y="288"/>
                  </a:lnTo>
                  <a:lnTo>
                    <a:pt x="86" y="284"/>
                  </a:lnTo>
                  <a:lnTo>
                    <a:pt x="89" y="280"/>
                  </a:lnTo>
                  <a:lnTo>
                    <a:pt x="92" y="276"/>
                  </a:lnTo>
                  <a:lnTo>
                    <a:pt x="95" y="273"/>
                  </a:lnTo>
                  <a:lnTo>
                    <a:pt x="97" y="269"/>
                  </a:lnTo>
                  <a:lnTo>
                    <a:pt x="100" y="265"/>
                  </a:lnTo>
                  <a:lnTo>
                    <a:pt x="103" y="261"/>
                  </a:lnTo>
                  <a:lnTo>
                    <a:pt x="106" y="258"/>
                  </a:lnTo>
                  <a:lnTo>
                    <a:pt x="108" y="254"/>
                  </a:lnTo>
                  <a:lnTo>
                    <a:pt x="111" y="249"/>
                  </a:lnTo>
                  <a:lnTo>
                    <a:pt x="113" y="245"/>
                  </a:lnTo>
                  <a:lnTo>
                    <a:pt x="116" y="242"/>
                  </a:lnTo>
                  <a:lnTo>
                    <a:pt x="119" y="238"/>
                  </a:lnTo>
                  <a:lnTo>
                    <a:pt x="121" y="234"/>
                  </a:lnTo>
                  <a:lnTo>
                    <a:pt x="124" y="229"/>
                  </a:lnTo>
                  <a:lnTo>
                    <a:pt x="126" y="226"/>
                  </a:lnTo>
                  <a:lnTo>
                    <a:pt x="128" y="222"/>
                  </a:lnTo>
                  <a:lnTo>
                    <a:pt x="130" y="218"/>
                  </a:lnTo>
                  <a:lnTo>
                    <a:pt x="132" y="213"/>
                  </a:lnTo>
                  <a:lnTo>
                    <a:pt x="135" y="209"/>
                  </a:lnTo>
                  <a:lnTo>
                    <a:pt x="138" y="205"/>
                  </a:lnTo>
                  <a:lnTo>
                    <a:pt x="140" y="201"/>
                  </a:lnTo>
                  <a:lnTo>
                    <a:pt x="141" y="196"/>
                  </a:lnTo>
                  <a:lnTo>
                    <a:pt x="143" y="192"/>
                  </a:lnTo>
                  <a:lnTo>
                    <a:pt x="145" y="188"/>
                  </a:lnTo>
                  <a:lnTo>
                    <a:pt x="147" y="183"/>
                  </a:lnTo>
                  <a:lnTo>
                    <a:pt x="149" y="179"/>
                  </a:lnTo>
                  <a:lnTo>
                    <a:pt x="152" y="175"/>
                  </a:lnTo>
                  <a:lnTo>
                    <a:pt x="153" y="171"/>
                  </a:lnTo>
                  <a:lnTo>
                    <a:pt x="155" y="166"/>
                  </a:lnTo>
                  <a:lnTo>
                    <a:pt x="157" y="162"/>
                  </a:lnTo>
                  <a:lnTo>
                    <a:pt x="158" y="158"/>
                  </a:lnTo>
                  <a:lnTo>
                    <a:pt x="160" y="153"/>
                  </a:lnTo>
                  <a:lnTo>
                    <a:pt x="161" y="148"/>
                  </a:lnTo>
                  <a:lnTo>
                    <a:pt x="163" y="144"/>
                  </a:lnTo>
                  <a:lnTo>
                    <a:pt x="164" y="140"/>
                  </a:lnTo>
                  <a:lnTo>
                    <a:pt x="165" y="136"/>
                  </a:lnTo>
                  <a:lnTo>
                    <a:pt x="168" y="130"/>
                  </a:lnTo>
                  <a:lnTo>
                    <a:pt x="169" y="126"/>
                  </a:lnTo>
                  <a:lnTo>
                    <a:pt x="170" y="122"/>
                  </a:lnTo>
                  <a:lnTo>
                    <a:pt x="171" y="117"/>
                  </a:lnTo>
                  <a:lnTo>
                    <a:pt x="172" y="112"/>
                  </a:lnTo>
                  <a:lnTo>
                    <a:pt x="173" y="108"/>
                  </a:lnTo>
                  <a:lnTo>
                    <a:pt x="174" y="104"/>
                  </a:lnTo>
                  <a:lnTo>
                    <a:pt x="175" y="98"/>
                  </a:lnTo>
                  <a:lnTo>
                    <a:pt x="176" y="94"/>
                  </a:lnTo>
                  <a:lnTo>
                    <a:pt x="177" y="90"/>
                  </a:lnTo>
                  <a:lnTo>
                    <a:pt x="178" y="84"/>
                  </a:lnTo>
                  <a:lnTo>
                    <a:pt x="179" y="80"/>
                  </a:lnTo>
                  <a:lnTo>
                    <a:pt x="180" y="76"/>
                  </a:lnTo>
                  <a:lnTo>
                    <a:pt x="180" y="71"/>
                  </a:lnTo>
                  <a:lnTo>
                    <a:pt x="181" y="66"/>
                  </a:lnTo>
                  <a:lnTo>
                    <a:pt x="182" y="62"/>
                  </a:lnTo>
                  <a:lnTo>
                    <a:pt x="182" y="57"/>
                  </a:lnTo>
                  <a:lnTo>
                    <a:pt x="184" y="53"/>
                  </a:lnTo>
                  <a:lnTo>
                    <a:pt x="184" y="47"/>
                  </a:lnTo>
                  <a:lnTo>
                    <a:pt x="185" y="43"/>
                  </a:lnTo>
                  <a:lnTo>
                    <a:pt x="185" y="39"/>
                  </a:lnTo>
                  <a:lnTo>
                    <a:pt x="185" y="33"/>
                  </a:lnTo>
                  <a:lnTo>
                    <a:pt x="186" y="29"/>
                  </a:lnTo>
                  <a:lnTo>
                    <a:pt x="186" y="24"/>
                  </a:lnTo>
                  <a:lnTo>
                    <a:pt x="186" y="19"/>
                  </a:lnTo>
                  <a:lnTo>
                    <a:pt x="186" y="14"/>
                  </a:lnTo>
                  <a:lnTo>
                    <a:pt x="186" y="10"/>
                  </a:lnTo>
                  <a:lnTo>
                    <a:pt x="187" y="6"/>
                  </a:lnTo>
                  <a:lnTo>
                    <a:pt x="18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68457" name="Group 169"/>
          <p:cNvGrpSpPr>
            <a:grpSpLocks/>
          </p:cNvGrpSpPr>
          <p:nvPr/>
        </p:nvGrpSpPr>
        <p:grpSpPr bwMode="auto">
          <a:xfrm>
            <a:off x="503237" y="2570163"/>
            <a:ext cx="1479550" cy="806450"/>
            <a:chOff x="317" y="1619"/>
            <a:chExt cx="932" cy="508"/>
          </a:xfrm>
        </p:grpSpPr>
        <p:sp>
          <p:nvSpPr>
            <p:cNvPr id="59620" name="Line 170"/>
            <p:cNvSpPr>
              <a:spLocks noChangeShapeType="1"/>
            </p:cNvSpPr>
            <p:nvPr/>
          </p:nvSpPr>
          <p:spPr bwMode="auto">
            <a:xfrm flipH="1">
              <a:off x="571" y="1962"/>
              <a:ext cx="272" cy="16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59621" name="Group 171"/>
            <p:cNvGrpSpPr>
              <a:grpSpLocks/>
            </p:cNvGrpSpPr>
            <p:nvPr/>
          </p:nvGrpSpPr>
          <p:grpSpPr bwMode="auto">
            <a:xfrm>
              <a:off x="317" y="1619"/>
              <a:ext cx="932" cy="508"/>
              <a:chOff x="273" y="1526"/>
              <a:chExt cx="919" cy="531"/>
            </a:xfrm>
          </p:grpSpPr>
          <p:sp>
            <p:nvSpPr>
              <p:cNvPr id="59622" name="Freeform 172"/>
              <p:cNvSpPr>
                <a:spLocks/>
              </p:cNvSpPr>
              <p:nvPr/>
            </p:nvSpPr>
            <p:spPr bwMode="auto">
              <a:xfrm>
                <a:off x="1104" y="1768"/>
                <a:ext cx="88" cy="193"/>
              </a:xfrm>
              <a:custGeom>
                <a:avLst/>
                <a:gdLst>
                  <a:gd name="T0" fmla="*/ 2 w 186"/>
                  <a:gd name="T1" fmla="*/ 192 h 364"/>
                  <a:gd name="T2" fmla="*/ 6 w 186"/>
                  <a:gd name="T3" fmla="*/ 188 h 364"/>
                  <a:gd name="T4" fmla="*/ 9 w 186"/>
                  <a:gd name="T5" fmla="*/ 186 h 364"/>
                  <a:gd name="T6" fmla="*/ 12 w 186"/>
                  <a:gd name="T7" fmla="*/ 182 h 364"/>
                  <a:gd name="T8" fmla="*/ 16 w 186"/>
                  <a:gd name="T9" fmla="*/ 179 h 364"/>
                  <a:gd name="T10" fmla="*/ 19 w 186"/>
                  <a:gd name="T11" fmla="*/ 176 h 364"/>
                  <a:gd name="T12" fmla="*/ 22 w 186"/>
                  <a:gd name="T13" fmla="*/ 172 h 364"/>
                  <a:gd name="T14" fmla="*/ 26 w 186"/>
                  <a:gd name="T15" fmla="*/ 169 h 364"/>
                  <a:gd name="T16" fmla="*/ 29 w 186"/>
                  <a:gd name="T17" fmla="*/ 165 h 364"/>
                  <a:gd name="T18" fmla="*/ 32 w 186"/>
                  <a:gd name="T19" fmla="*/ 162 h 364"/>
                  <a:gd name="T20" fmla="*/ 35 w 186"/>
                  <a:gd name="T21" fmla="*/ 158 h 364"/>
                  <a:gd name="T22" fmla="*/ 37 w 186"/>
                  <a:gd name="T23" fmla="*/ 154 h 364"/>
                  <a:gd name="T24" fmla="*/ 41 w 186"/>
                  <a:gd name="T25" fmla="*/ 150 h 364"/>
                  <a:gd name="T26" fmla="*/ 43 w 186"/>
                  <a:gd name="T27" fmla="*/ 146 h 364"/>
                  <a:gd name="T28" fmla="*/ 46 w 186"/>
                  <a:gd name="T29" fmla="*/ 142 h 364"/>
                  <a:gd name="T30" fmla="*/ 49 w 186"/>
                  <a:gd name="T31" fmla="*/ 138 h 364"/>
                  <a:gd name="T32" fmla="*/ 51 w 186"/>
                  <a:gd name="T33" fmla="*/ 134 h 364"/>
                  <a:gd name="T34" fmla="*/ 53 w 186"/>
                  <a:gd name="T35" fmla="*/ 130 h 364"/>
                  <a:gd name="T36" fmla="*/ 56 w 186"/>
                  <a:gd name="T37" fmla="*/ 126 h 364"/>
                  <a:gd name="T38" fmla="*/ 58 w 186"/>
                  <a:gd name="T39" fmla="*/ 122 h 364"/>
                  <a:gd name="T40" fmla="*/ 61 w 186"/>
                  <a:gd name="T41" fmla="*/ 117 h 364"/>
                  <a:gd name="T42" fmla="*/ 62 w 186"/>
                  <a:gd name="T43" fmla="*/ 113 h 364"/>
                  <a:gd name="T44" fmla="*/ 65 w 186"/>
                  <a:gd name="T45" fmla="*/ 108 h 364"/>
                  <a:gd name="T46" fmla="*/ 67 w 186"/>
                  <a:gd name="T47" fmla="*/ 104 h 364"/>
                  <a:gd name="T48" fmla="*/ 69 w 186"/>
                  <a:gd name="T49" fmla="*/ 99 h 364"/>
                  <a:gd name="T50" fmla="*/ 70 w 186"/>
                  <a:gd name="T51" fmla="*/ 95 h 364"/>
                  <a:gd name="T52" fmla="*/ 72 w 186"/>
                  <a:gd name="T53" fmla="*/ 90 h 364"/>
                  <a:gd name="T54" fmla="*/ 74 w 186"/>
                  <a:gd name="T55" fmla="*/ 86 h 364"/>
                  <a:gd name="T56" fmla="*/ 75 w 186"/>
                  <a:gd name="T57" fmla="*/ 81 h 364"/>
                  <a:gd name="T58" fmla="*/ 77 w 186"/>
                  <a:gd name="T59" fmla="*/ 76 h 364"/>
                  <a:gd name="T60" fmla="*/ 78 w 186"/>
                  <a:gd name="T61" fmla="*/ 72 h 364"/>
                  <a:gd name="T62" fmla="*/ 79 w 186"/>
                  <a:gd name="T63" fmla="*/ 66 h 364"/>
                  <a:gd name="T64" fmla="*/ 81 w 186"/>
                  <a:gd name="T65" fmla="*/ 62 h 364"/>
                  <a:gd name="T66" fmla="*/ 82 w 186"/>
                  <a:gd name="T67" fmla="*/ 57 h 364"/>
                  <a:gd name="T68" fmla="*/ 83 w 186"/>
                  <a:gd name="T69" fmla="*/ 52 h 364"/>
                  <a:gd name="T70" fmla="*/ 84 w 186"/>
                  <a:gd name="T71" fmla="*/ 47 h 364"/>
                  <a:gd name="T72" fmla="*/ 84 w 186"/>
                  <a:gd name="T73" fmla="*/ 42 h 364"/>
                  <a:gd name="T74" fmla="*/ 85 w 186"/>
                  <a:gd name="T75" fmla="*/ 37 h 364"/>
                  <a:gd name="T76" fmla="*/ 86 w 186"/>
                  <a:gd name="T77" fmla="*/ 32 h 364"/>
                  <a:gd name="T78" fmla="*/ 86 w 186"/>
                  <a:gd name="T79" fmla="*/ 28 h 364"/>
                  <a:gd name="T80" fmla="*/ 87 w 186"/>
                  <a:gd name="T81" fmla="*/ 22 h 364"/>
                  <a:gd name="T82" fmla="*/ 88 w 186"/>
                  <a:gd name="T83" fmla="*/ 17 h 364"/>
                  <a:gd name="T84" fmla="*/ 88 w 186"/>
                  <a:gd name="T85" fmla="*/ 12 h 364"/>
                  <a:gd name="T86" fmla="*/ 88 w 186"/>
                  <a:gd name="T87" fmla="*/ 8 h 364"/>
                  <a:gd name="T88" fmla="*/ 88 w 186"/>
                  <a:gd name="T89" fmla="*/ 3 h 36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86" h="364">
                    <a:moveTo>
                      <a:pt x="0" y="364"/>
                    </a:moveTo>
                    <a:lnTo>
                      <a:pt x="5" y="362"/>
                    </a:lnTo>
                    <a:lnTo>
                      <a:pt x="8" y="358"/>
                    </a:lnTo>
                    <a:lnTo>
                      <a:pt x="12" y="355"/>
                    </a:lnTo>
                    <a:lnTo>
                      <a:pt x="15" y="353"/>
                    </a:lnTo>
                    <a:lnTo>
                      <a:pt x="18" y="350"/>
                    </a:lnTo>
                    <a:lnTo>
                      <a:pt x="23" y="347"/>
                    </a:lnTo>
                    <a:lnTo>
                      <a:pt x="26" y="344"/>
                    </a:lnTo>
                    <a:lnTo>
                      <a:pt x="30" y="340"/>
                    </a:lnTo>
                    <a:lnTo>
                      <a:pt x="33" y="337"/>
                    </a:lnTo>
                    <a:lnTo>
                      <a:pt x="37" y="335"/>
                    </a:lnTo>
                    <a:lnTo>
                      <a:pt x="41" y="332"/>
                    </a:lnTo>
                    <a:lnTo>
                      <a:pt x="44" y="329"/>
                    </a:lnTo>
                    <a:lnTo>
                      <a:pt x="47" y="325"/>
                    </a:lnTo>
                    <a:lnTo>
                      <a:pt x="50" y="321"/>
                    </a:lnTo>
                    <a:lnTo>
                      <a:pt x="54" y="318"/>
                    </a:lnTo>
                    <a:lnTo>
                      <a:pt x="57" y="315"/>
                    </a:lnTo>
                    <a:lnTo>
                      <a:pt x="61" y="312"/>
                    </a:lnTo>
                    <a:lnTo>
                      <a:pt x="64" y="308"/>
                    </a:lnTo>
                    <a:lnTo>
                      <a:pt x="67" y="305"/>
                    </a:lnTo>
                    <a:lnTo>
                      <a:pt x="71" y="301"/>
                    </a:lnTo>
                    <a:lnTo>
                      <a:pt x="74" y="298"/>
                    </a:lnTo>
                    <a:lnTo>
                      <a:pt x="76" y="295"/>
                    </a:lnTo>
                    <a:lnTo>
                      <a:pt x="79" y="290"/>
                    </a:lnTo>
                    <a:lnTo>
                      <a:pt x="82" y="287"/>
                    </a:lnTo>
                    <a:lnTo>
                      <a:pt x="86" y="283"/>
                    </a:lnTo>
                    <a:lnTo>
                      <a:pt x="89" y="280"/>
                    </a:lnTo>
                    <a:lnTo>
                      <a:pt x="91" y="275"/>
                    </a:lnTo>
                    <a:lnTo>
                      <a:pt x="94" y="272"/>
                    </a:lnTo>
                    <a:lnTo>
                      <a:pt x="97" y="268"/>
                    </a:lnTo>
                    <a:lnTo>
                      <a:pt x="99" y="265"/>
                    </a:lnTo>
                    <a:lnTo>
                      <a:pt x="103" y="261"/>
                    </a:lnTo>
                    <a:lnTo>
                      <a:pt x="106" y="257"/>
                    </a:lnTo>
                    <a:lnTo>
                      <a:pt x="108" y="253"/>
                    </a:lnTo>
                    <a:lnTo>
                      <a:pt x="111" y="249"/>
                    </a:lnTo>
                    <a:lnTo>
                      <a:pt x="113" y="246"/>
                    </a:lnTo>
                    <a:lnTo>
                      <a:pt x="115" y="241"/>
                    </a:lnTo>
                    <a:lnTo>
                      <a:pt x="119" y="237"/>
                    </a:lnTo>
                    <a:lnTo>
                      <a:pt x="121" y="233"/>
                    </a:lnTo>
                    <a:lnTo>
                      <a:pt x="123" y="230"/>
                    </a:lnTo>
                    <a:lnTo>
                      <a:pt x="126" y="225"/>
                    </a:lnTo>
                    <a:lnTo>
                      <a:pt x="128" y="221"/>
                    </a:lnTo>
                    <a:lnTo>
                      <a:pt x="130" y="217"/>
                    </a:lnTo>
                    <a:lnTo>
                      <a:pt x="132" y="213"/>
                    </a:lnTo>
                    <a:lnTo>
                      <a:pt x="135" y="208"/>
                    </a:lnTo>
                    <a:lnTo>
                      <a:pt x="137" y="204"/>
                    </a:lnTo>
                    <a:lnTo>
                      <a:pt x="139" y="200"/>
                    </a:lnTo>
                    <a:lnTo>
                      <a:pt x="141" y="196"/>
                    </a:lnTo>
                    <a:lnTo>
                      <a:pt x="143" y="191"/>
                    </a:lnTo>
                    <a:lnTo>
                      <a:pt x="145" y="187"/>
                    </a:lnTo>
                    <a:lnTo>
                      <a:pt x="147" y="183"/>
                    </a:lnTo>
                    <a:lnTo>
                      <a:pt x="148" y="179"/>
                    </a:lnTo>
                    <a:lnTo>
                      <a:pt x="151" y="174"/>
                    </a:lnTo>
                    <a:lnTo>
                      <a:pt x="153" y="170"/>
                    </a:lnTo>
                    <a:lnTo>
                      <a:pt x="154" y="166"/>
                    </a:lnTo>
                    <a:lnTo>
                      <a:pt x="156" y="162"/>
                    </a:lnTo>
                    <a:lnTo>
                      <a:pt x="158" y="157"/>
                    </a:lnTo>
                    <a:lnTo>
                      <a:pt x="159" y="153"/>
                    </a:lnTo>
                    <a:lnTo>
                      <a:pt x="161" y="148"/>
                    </a:lnTo>
                    <a:lnTo>
                      <a:pt x="162" y="143"/>
                    </a:lnTo>
                    <a:lnTo>
                      <a:pt x="163" y="139"/>
                    </a:lnTo>
                    <a:lnTo>
                      <a:pt x="165" y="135"/>
                    </a:lnTo>
                    <a:lnTo>
                      <a:pt x="167" y="130"/>
                    </a:lnTo>
                    <a:lnTo>
                      <a:pt x="168" y="125"/>
                    </a:lnTo>
                    <a:lnTo>
                      <a:pt x="170" y="121"/>
                    </a:lnTo>
                    <a:lnTo>
                      <a:pt x="171" y="117"/>
                    </a:lnTo>
                    <a:lnTo>
                      <a:pt x="172" y="111"/>
                    </a:lnTo>
                    <a:lnTo>
                      <a:pt x="173" y="107"/>
                    </a:lnTo>
                    <a:lnTo>
                      <a:pt x="174" y="103"/>
                    </a:lnTo>
                    <a:lnTo>
                      <a:pt x="175" y="98"/>
                    </a:lnTo>
                    <a:lnTo>
                      <a:pt x="176" y="93"/>
                    </a:lnTo>
                    <a:lnTo>
                      <a:pt x="177" y="89"/>
                    </a:lnTo>
                    <a:lnTo>
                      <a:pt x="178" y="84"/>
                    </a:lnTo>
                    <a:lnTo>
                      <a:pt x="178" y="80"/>
                    </a:lnTo>
                    <a:lnTo>
                      <a:pt x="179" y="75"/>
                    </a:lnTo>
                    <a:lnTo>
                      <a:pt x="180" y="70"/>
                    </a:lnTo>
                    <a:lnTo>
                      <a:pt x="181" y="66"/>
                    </a:lnTo>
                    <a:lnTo>
                      <a:pt x="181" y="61"/>
                    </a:lnTo>
                    <a:lnTo>
                      <a:pt x="182" y="56"/>
                    </a:lnTo>
                    <a:lnTo>
                      <a:pt x="182" y="52"/>
                    </a:lnTo>
                    <a:lnTo>
                      <a:pt x="184" y="47"/>
                    </a:lnTo>
                    <a:lnTo>
                      <a:pt x="184" y="42"/>
                    </a:lnTo>
                    <a:lnTo>
                      <a:pt x="185" y="38"/>
                    </a:lnTo>
                    <a:lnTo>
                      <a:pt x="185" y="33"/>
                    </a:lnTo>
                    <a:lnTo>
                      <a:pt x="185" y="28"/>
                    </a:lnTo>
                    <a:lnTo>
                      <a:pt x="186" y="23"/>
                    </a:lnTo>
                    <a:lnTo>
                      <a:pt x="186" y="19"/>
                    </a:lnTo>
                    <a:lnTo>
                      <a:pt x="186" y="15"/>
                    </a:lnTo>
                    <a:lnTo>
                      <a:pt x="186" y="9"/>
                    </a:lnTo>
                    <a:lnTo>
                      <a:pt x="186" y="5"/>
                    </a:lnTo>
                    <a:lnTo>
                      <a:pt x="186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623" name="Freeform 173"/>
              <p:cNvSpPr>
                <a:spLocks/>
              </p:cNvSpPr>
              <p:nvPr/>
            </p:nvSpPr>
            <p:spPr bwMode="auto">
              <a:xfrm>
                <a:off x="785" y="1526"/>
                <a:ext cx="407" cy="242"/>
              </a:xfrm>
              <a:custGeom>
                <a:avLst/>
                <a:gdLst>
                  <a:gd name="T0" fmla="*/ 407 w 851"/>
                  <a:gd name="T1" fmla="*/ 232 h 451"/>
                  <a:gd name="T2" fmla="*/ 406 w 851"/>
                  <a:gd name="T3" fmla="*/ 219 h 451"/>
                  <a:gd name="T4" fmla="*/ 405 w 851"/>
                  <a:gd name="T5" fmla="*/ 207 h 451"/>
                  <a:gd name="T6" fmla="*/ 403 w 851"/>
                  <a:gd name="T7" fmla="*/ 194 h 451"/>
                  <a:gd name="T8" fmla="*/ 400 w 851"/>
                  <a:gd name="T9" fmla="*/ 182 h 451"/>
                  <a:gd name="T10" fmla="*/ 397 w 851"/>
                  <a:gd name="T11" fmla="*/ 170 h 451"/>
                  <a:gd name="T12" fmla="*/ 394 w 851"/>
                  <a:gd name="T13" fmla="*/ 158 h 451"/>
                  <a:gd name="T14" fmla="*/ 389 w 851"/>
                  <a:gd name="T15" fmla="*/ 146 h 451"/>
                  <a:gd name="T16" fmla="*/ 385 w 851"/>
                  <a:gd name="T17" fmla="*/ 135 h 451"/>
                  <a:gd name="T18" fmla="*/ 379 w 851"/>
                  <a:gd name="T19" fmla="*/ 123 h 451"/>
                  <a:gd name="T20" fmla="*/ 373 w 851"/>
                  <a:gd name="T21" fmla="*/ 113 h 451"/>
                  <a:gd name="T22" fmla="*/ 367 w 851"/>
                  <a:gd name="T23" fmla="*/ 102 h 451"/>
                  <a:gd name="T24" fmla="*/ 361 w 851"/>
                  <a:gd name="T25" fmla="*/ 92 h 451"/>
                  <a:gd name="T26" fmla="*/ 353 w 851"/>
                  <a:gd name="T27" fmla="*/ 83 h 451"/>
                  <a:gd name="T28" fmla="*/ 345 w 851"/>
                  <a:gd name="T29" fmla="*/ 73 h 451"/>
                  <a:gd name="T30" fmla="*/ 338 w 851"/>
                  <a:gd name="T31" fmla="*/ 64 h 451"/>
                  <a:gd name="T32" fmla="*/ 329 w 851"/>
                  <a:gd name="T33" fmla="*/ 56 h 451"/>
                  <a:gd name="T34" fmla="*/ 320 w 851"/>
                  <a:gd name="T35" fmla="*/ 48 h 451"/>
                  <a:gd name="T36" fmla="*/ 310 w 851"/>
                  <a:gd name="T37" fmla="*/ 41 h 451"/>
                  <a:gd name="T38" fmla="*/ 301 w 851"/>
                  <a:gd name="T39" fmla="*/ 34 h 451"/>
                  <a:gd name="T40" fmla="*/ 291 w 851"/>
                  <a:gd name="T41" fmla="*/ 27 h 451"/>
                  <a:gd name="T42" fmla="*/ 281 w 851"/>
                  <a:gd name="T43" fmla="*/ 23 h 451"/>
                  <a:gd name="T44" fmla="*/ 271 w 851"/>
                  <a:gd name="T45" fmla="*/ 17 h 451"/>
                  <a:gd name="T46" fmla="*/ 260 w 851"/>
                  <a:gd name="T47" fmla="*/ 13 h 451"/>
                  <a:gd name="T48" fmla="*/ 250 w 851"/>
                  <a:gd name="T49" fmla="*/ 9 h 451"/>
                  <a:gd name="T50" fmla="*/ 239 w 851"/>
                  <a:gd name="T51" fmla="*/ 6 h 451"/>
                  <a:gd name="T52" fmla="*/ 228 w 851"/>
                  <a:gd name="T53" fmla="*/ 4 h 451"/>
                  <a:gd name="T54" fmla="*/ 216 w 851"/>
                  <a:gd name="T55" fmla="*/ 2 h 451"/>
                  <a:gd name="T56" fmla="*/ 205 w 851"/>
                  <a:gd name="T57" fmla="*/ 1 h 451"/>
                  <a:gd name="T58" fmla="*/ 194 w 851"/>
                  <a:gd name="T59" fmla="*/ 0 h 451"/>
                  <a:gd name="T60" fmla="*/ 183 w 851"/>
                  <a:gd name="T61" fmla="*/ 1 h 451"/>
                  <a:gd name="T62" fmla="*/ 172 w 851"/>
                  <a:gd name="T63" fmla="*/ 1 h 451"/>
                  <a:gd name="T64" fmla="*/ 160 w 851"/>
                  <a:gd name="T65" fmla="*/ 3 h 451"/>
                  <a:gd name="T66" fmla="*/ 149 w 851"/>
                  <a:gd name="T67" fmla="*/ 5 h 451"/>
                  <a:gd name="T68" fmla="*/ 138 w 851"/>
                  <a:gd name="T69" fmla="*/ 8 h 451"/>
                  <a:gd name="T70" fmla="*/ 127 w 851"/>
                  <a:gd name="T71" fmla="*/ 12 h 451"/>
                  <a:gd name="T72" fmla="*/ 117 w 851"/>
                  <a:gd name="T73" fmla="*/ 16 h 451"/>
                  <a:gd name="T74" fmla="*/ 106 w 851"/>
                  <a:gd name="T75" fmla="*/ 20 h 451"/>
                  <a:gd name="T76" fmla="*/ 96 w 851"/>
                  <a:gd name="T77" fmla="*/ 25 h 451"/>
                  <a:gd name="T78" fmla="*/ 86 w 851"/>
                  <a:gd name="T79" fmla="*/ 32 h 451"/>
                  <a:gd name="T80" fmla="*/ 77 w 851"/>
                  <a:gd name="T81" fmla="*/ 38 h 451"/>
                  <a:gd name="T82" fmla="*/ 67 w 851"/>
                  <a:gd name="T83" fmla="*/ 45 h 451"/>
                  <a:gd name="T84" fmla="*/ 58 w 851"/>
                  <a:gd name="T85" fmla="*/ 53 h 451"/>
                  <a:gd name="T86" fmla="*/ 49 w 851"/>
                  <a:gd name="T87" fmla="*/ 61 h 451"/>
                  <a:gd name="T88" fmla="*/ 41 w 851"/>
                  <a:gd name="T89" fmla="*/ 69 h 451"/>
                  <a:gd name="T90" fmla="*/ 33 w 851"/>
                  <a:gd name="T91" fmla="*/ 78 h 451"/>
                  <a:gd name="T92" fmla="*/ 26 w 851"/>
                  <a:gd name="T93" fmla="*/ 88 h 451"/>
                  <a:gd name="T94" fmla="*/ 19 w 851"/>
                  <a:gd name="T95" fmla="*/ 98 h 451"/>
                  <a:gd name="T96" fmla="*/ 13 w 851"/>
                  <a:gd name="T97" fmla="*/ 108 h 451"/>
                  <a:gd name="T98" fmla="*/ 7 w 851"/>
                  <a:gd name="T99" fmla="*/ 119 h 451"/>
                  <a:gd name="T100" fmla="*/ 1 w 851"/>
                  <a:gd name="T101" fmla="*/ 130 h 45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51" h="451">
                    <a:moveTo>
                      <a:pt x="851" y="451"/>
                    </a:moveTo>
                    <a:lnTo>
                      <a:pt x="851" y="446"/>
                    </a:lnTo>
                    <a:lnTo>
                      <a:pt x="851" y="441"/>
                    </a:lnTo>
                    <a:lnTo>
                      <a:pt x="851" y="437"/>
                    </a:lnTo>
                    <a:lnTo>
                      <a:pt x="851" y="433"/>
                    </a:lnTo>
                    <a:lnTo>
                      <a:pt x="851" y="427"/>
                    </a:lnTo>
                    <a:lnTo>
                      <a:pt x="850" y="423"/>
                    </a:lnTo>
                    <a:lnTo>
                      <a:pt x="850" y="418"/>
                    </a:lnTo>
                    <a:lnTo>
                      <a:pt x="850" y="413"/>
                    </a:lnTo>
                    <a:lnTo>
                      <a:pt x="849" y="408"/>
                    </a:lnTo>
                    <a:lnTo>
                      <a:pt x="849" y="404"/>
                    </a:lnTo>
                    <a:lnTo>
                      <a:pt x="847" y="400"/>
                    </a:lnTo>
                    <a:lnTo>
                      <a:pt x="847" y="394"/>
                    </a:lnTo>
                    <a:lnTo>
                      <a:pt x="846" y="390"/>
                    </a:lnTo>
                    <a:lnTo>
                      <a:pt x="846" y="385"/>
                    </a:lnTo>
                    <a:lnTo>
                      <a:pt x="845" y="380"/>
                    </a:lnTo>
                    <a:lnTo>
                      <a:pt x="844" y="376"/>
                    </a:lnTo>
                    <a:lnTo>
                      <a:pt x="843" y="371"/>
                    </a:lnTo>
                    <a:lnTo>
                      <a:pt x="843" y="367"/>
                    </a:lnTo>
                    <a:lnTo>
                      <a:pt x="842" y="362"/>
                    </a:lnTo>
                    <a:lnTo>
                      <a:pt x="841" y="357"/>
                    </a:lnTo>
                    <a:lnTo>
                      <a:pt x="840" y="353"/>
                    </a:lnTo>
                    <a:lnTo>
                      <a:pt x="839" y="348"/>
                    </a:lnTo>
                    <a:lnTo>
                      <a:pt x="838" y="343"/>
                    </a:lnTo>
                    <a:lnTo>
                      <a:pt x="837" y="339"/>
                    </a:lnTo>
                    <a:lnTo>
                      <a:pt x="836" y="335"/>
                    </a:lnTo>
                    <a:lnTo>
                      <a:pt x="835" y="329"/>
                    </a:lnTo>
                    <a:lnTo>
                      <a:pt x="833" y="325"/>
                    </a:lnTo>
                    <a:lnTo>
                      <a:pt x="832" y="321"/>
                    </a:lnTo>
                    <a:lnTo>
                      <a:pt x="830" y="317"/>
                    </a:lnTo>
                    <a:lnTo>
                      <a:pt x="828" y="312"/>
                    </a:lnTo>
                    <a:lnTo>
                      <a:pt x="827" y="307"/>
                    </a:lnTo>
                    <a:lnTo>
                      <a:pt x="826" y="303"/>
                    </a:lnTo>
                    <a:lnTo>
                      <a:pt x="824" y="298"/>
                    </a:lnTo>
                    <a:lnTo>
                      <a:pt x="823" y="294"/>
                    </a:lnTo>
                    <a:lnTo>
                      <a:pt x="821" y="290"/>
                    </a:lnTo>
                    <a:lnTo>
                      <a:pt x="819" y="286"/>
                    </a:lnTo>
                    <a:lnTo>
                      <a:pt x="818" y="280"/>
                    </a:lnTo>
                    <a:lnTo>
                      <a:pt x="816" y="276"/>
                    </a:lnTo>
                    <a:lnTo>
                      <a:pt x="813" y="272"/>
                    </a:lnTo>
                    <a:lnTo>
                      <a:pt x="812" y="268"/>
                    </a:lnTo>
                    <a:lnTo>
                      <a:pt x="810" y="263"/>
                    </a:lnTo>
                    <a:lnTo>
                      <a:pt x="808" y="259"/>
                    </a:lnTo>
                    <a:lnTo>
                      <a:pt x="806" y="255"/>
                    </a:lnTo>
                    <a:lnTo>
                      <a:pt x="804" y="251"/>
                    </a:lnTo>
                    <a:lnTo>
                      <a:pt x="802" y="246"/>
                    </a:lnTo>
                    <a:lnTo>
                      <a:pt x="800" y="242"/>
                    </a:lnTo>
                    <a:lnTo>
                      <a:pt x="797" y="238"/>
                    </a:lnTo>
                    <a:lnTo>
                      <a:pt x="795" y="233"/>
                    </a:lnTo>
                    <a:lnTo>
                      <a:pt x="793" y="230"/>
                    </a:lnTo>
                    <a:lnTo>
                      <a:pt x="791" y="226"/>
                    </a:lnTo>
                    <a:lnTo>
                      <a:pt x="788" y="222"/>
                    </a:lnTo>
                    <a:lnTo>
                      <a:pt x="786" y="217"/>
                    </a:lnTo>
                    <a:lnTo>
                      <a:pt x="784" y="213"/>
                    </a:lnTo>
                    <a:lnTo>
                      <a:pt x="780" y="210"/>
                    </a:lnTo>
                    <a:lnTo>
                      <a:pt x="778" y="206"/>
                    </a:lnTo>
                    <a:lnTo>
                      <a:pt x="776" y="202"/>
                    </a:lnTo>
                    <a:lnTo>
                      <a:pt x="773" y="197"/>
                    </a:lnTo>
                    <a:lnTo>
                      <a:pt x="771" y="194"/>
                    </a:lnTo>
                    <a:lnTo>
                      <a:pt x="768" y="190"/>
                    </a:lnTo>
                    <a:lnTo>
                      <a:pt x="764" y="187"/>
                    </a:lnTo>
                    <a:lnTo>
                      <a:pt x="762" y="182"/>
                    </a:lnTo>
                    <a:lnTo>
                      <a:pt x="759" y="178"/>
                    </a:lnTo>
                    <a:lnTo>
                      <a:pt x="756" y="175"/>
                    </a:lnTo>
                    <a:lnTo>
                      <a:pt x="754" y="171"/>
                    </a:lnTo>
                    <a:lnTo>
                      <a:pt x="751" y="167"/>
                    </a:lnTo>
                    <a:lnTo>
                      <a:pt x="747" y="164"/>
                    </a:lnTo>
                    <a:lnTo>
                      <a:pt x="744" y="160"/>
                    </a:lnTo>
                    <a:lnTo>
                      <a:pt x="741" y="157"/>
                    </a:lnTo>
                    <a:lnTo>
                      <a:pt x="739" y="154"/>
                    </a:lnTo>
                    <a:lnTo>
                      <a:pt x="736" y="149"/>
                    </a:lnTo>
                    <a:lnTo>
                      <a:pt x="732" y="146"/>
                    </a:lnTo>
                    <a:lnTo>
                      <a:pt x="729" y="143"/>
                    </a:lnTo>
                    <a:lnTo>
                      <a:pt x="726" y="139"/>
                    </a:lnTo>
                    <a:lnTo>
                      <a:pt x="722" y="136"/>
                    </a:lnTo>
                    <a:lnTo>
                      <a:pt x="719" y="132"/>
                    </a:lnTo>
                    <a:lnTo>
                      <a:pt x="715" y="129"/>
                    </a:lnTo>
                    <a:lnTo>
                      <a:pt x="712" y="126"/>
                    </a:lnTo>
                    <a:lnTo>
                      <a:pt x="709" y="123"/>
                    </a:lnTo>
                    <a:lnTo>
                      <a:pt x="706" y="120"/>
                    </a:lnTo>
                    <a:lnTo>
                      <a:pt x="702" y="116"/>
                    </a:lnTo>
                    <a:lnTo>
                      <a:pt x="698" y="113"/>
                    </a:lnTo>
                    <a:lnTo>
                      <a:pt x="695" y="110"/>
                    </a:lnTo>
                    <a:lnTo>
                      <a:pt x="691" y="107"/>
                    </a:lnTo>
                    <a:lnTo>
                      <a:pt x="688" y="104"/>
                    </a:lnTo>
                    <a:lnTo>
                      <a:pt x="683" y="101"/>
                    </a:lnTo>
                    <a:lnTo>
                      <a:pt x="680" y="98"/>
                    </a:lnTo>
                    <a:lnTo>
                      <a:pt x="677" y="95"/>
                    </a:lnTo>
                    <a:lnTo>
                      <a:pt x="673" y="92"/>
                    </a:lnTo>
                    <a:lnTo>
                      <a:pt x="670" y="90"/>
                    </a:lnTo>
                    <a:lnTo>
                      <a:pt x="665" y="87"/>
                    </a:lnTo>
                    <a:lnTo>
                      <a:pt x="661" y="83"/>
                    </a:lnTo>
                    <a:lnTo>
                      <a:pt x="658" y="81"/>
                    </a:lnTo>
                    <a:lnTo>
                      <a:pt x="654" y="78"/>
                    </a:lnTo>
                    <a:lnTo>
                      <a:pt x="649" y="76"/>
                    </a:lnTo>
                    <a:lnTo>
                      <a:pt x="646" y="73"/>
                    </a:lnTo>
                    <a:lnTo>
                      <a:pt x="642" y="71"/>
                    </a:lnTo>
                    <a:lnTo>
                      <a:pt x="638" y="68"/>
                    </a:lnTo>
                    <a:lnTo>
                      <a:pt x="633" y="65"/>
                    </a:lnTo>
                    <a:lnTo>
                      <a:pt x="630" y="63"/>
                    </a:lnTo>
                    <a:lnTo>
                      <a:pt x="626" y="61"/>
                    </a:lnTo>
                    <a:lnTo>
                      <a:pt x="622" y="59"/>
                    </a:lnTo>
                    <a:lnTo>
                      <a:pt x="617" y="57"/>
                    </a:lnTo>
                    <a:lnTo>
                      <a:pt x="613" y="54"/>
                    </a:lnTo>
                    <a:lnTo>
                      <a:pt x="609" y="51"/>
                    </a:lnTo>
                    <a:lnTo>
                      <a:pt x="605" y="49"/>
                    </a:lnTo>
                    <a:lnTo>
                      <a:pt x="600" y="47"/>
                    </a:lnTo>
                    <a:lnTo>
                      <a:pt x="596" y="45"/>
                    </a:lnTo>
                    <a:lnTo>
                      <a:pt x="592" y="44"/>
                    </a:lnTo>
                    <a:lnTo>
                      <a:pt x="588" y="42"/>
                    </a:lnTo>
                    <a:lnTo>
                      <a:pt x="583" y="40"/>
                    </a:lnTo>
                    <a:lnTo>
                      <a:pt x="579" y="38"/>
                    </a:lnTo>
                    <a:lnTo>
                      <a:pt x="575" y="35"/>
                    </a:lnTo>
                    <a:lnTo>
                      <a:pt x="571" y="34"/>
                    </a:lnTo>
                    <a:lnTo>
                      <a:pt x="566" y="32"/>
                    </a:lnTo>
                    <a:lnTo>
                      <a:pt x="562" y="30"/>
                    </a:lnTo>
                    <a:lnTo>
                      <a:pt x="558" y="29"/>
                    </a:lnTo>
                    <a:lnTo>
                      <a:pt x="554" y="27"/>
                    </a:lnTo>
                    <a:lnTo>
                      <a:pt x="549" y="26"/>
                    </a:lnTo>
                    <a:lnTo>
                      <a:pt x="544" y="24"/>
                    </a:lnTo>
                    <a:lnTo>
                      <a:pt x="540" y="23"/>
                    </a:lnTo>
                    <a:lnTo>
                      <a:pt x="535" y="22"/>
                    </a:lnTo>
                    <a:lnTo>
                      <a:pt x="531" y="19"/>
                    </a:lnTo>
                    <a:lnTo>
                      <a:pt x="526" y="18"/>
                    </a:lnTo>
                    <a:lnTo>
                      <a:pt x="522" y="17"/>
                    </a:lnTo>
                    <a:lnTo>
                      <a:pt x="517" y="16"/>
                    </a:lnTo>
                    <a:lnTo>
                      <a:pt x="513" y="15"/>
                    </a:lnTo>
                    <a:lnTo>
                      <a:pt x="508" y="13"/>
                    </a:lnTo>
                    <a:lnTo>
                      <a:pt x="504" y="12"/>
                    </a:lnTo>
                    <a:lnTo>
                      <a:pt x="499" y="11"/>
                    </a:lnTo>
                    <a:lnTo>
                      <a:pt x="494" y="10"/>
                    </a:lnTo>
                    <a:lnTo>
                      <a:pt x="490" y="10"/>
                    </a:lnTo>
                    <a:lnTo>
                      <a:pt x="485" y="9"/>
                    </a:lnTo>
                    <a:lnTo>
                      <a:pt x="480" y="8"/>
                    </a:lnTo>
                    <a:lnTo>
                      <a:pt x="476" y="7"/>
                    </a:lnTo>
                    <a:lnTo>
                      <a:pt x="472" y="6"/>
                    </a:lnTo>
                    <a:lnTo>
                      <a:pt x="466" y="6"/>
                    </a:lnTo>
                    <a:lnTo>
                      <a:pt x="462" y="5"/>
                    </a:lnTo>
                    <a:lnTo>
                      <a:pt x="457" y="5"/>
                    </a:lnTo>
                    <a:lnTo>
                      <a:pt x="452" y="3"/>
                    </a:lnTo>
                    <a:lnTo>
                      <a:pt x="448" y="3"/>
                    </a:lnTo>
                    <a:lnTo>
                      <a:pt x="443" y="2"/>
                    </a:lnTo>
                    <a:lnTo>
                      <a:pt x="439" y="2"/>
                    </a:lnTo>
                    <a:lnTo>
                      <a:pt x="433" y="1"/>
                    </a:lnTo>
                    <a:lnTo>
                      <a:pt x="429" y="1"/>
                    </a:lnTo>
                    <a:lnTo>
                      <a:pt x="425" y="1"/>
                    </a:lnTo>
                    <a:lnTo>
                      <a:pt x="419" y="1"/>
                    </a:lnTo>
                    <a:lnTo>
                      <a:pt x="415" y="0"/>
                    </a:lnTo>
                    <a:lnTo>
                      <a:pt x="410" y="0"/>
                    </a:lnTo>
                    <a:lnTo>
                      <a:pt x="406" y="0"/>
                    </a:lnTo>
                    <a:lnTo>
                      <a:pt x="401" y="0"/>
                    </a:lnTo>
                    <a:lnTo>
                      <a:pt x="396" y="0"/>
                    </a:lnTo>
                    <a:lnTo>
                      <a:pt x="392" y="0"/>
                    </a:lnTo>
                    <a:lnTo>
                      <a:pt x="386" y="0"/>
                    </a:lnTo>
                    <a:lnTo>
                      <a:pt x="382" y="1"/>
                    </a:lnTo>
                    <a:lnTo>
                      <a:pt x="377" y="1"/>
                    </a:lnTo>
                    <a:lnTo>
                      <a:pt x="373" y="1"/>
                    </a:lnTo>
                    <a:lnTo>
                      <a:pt x="368" y="1"/>
                    </a:lnTo>
                    <a:lnTo>
                      <a:pt x="363" y="2"/>
                    </a:lnTo>
                    <a:lnTo>
                      <a:pt x="359" y="2"/>
                    </a:lnTo>
                    <a:lnTo>
                      <a:pt x="353" y="3"/>
                    </a:lnTo>
                    <a:lnTo>
                      <a:pt x="349" y="3"/>
                    </a:lnTo>
                    <a:lnTo>
                      <a:pt x="345" y="5"/>
                    </a:lnTo>
                    <a:lnTo>
                      <a:pt x="340" y="5"/>
                    </a:lnTo>
                    <a:lnTo>
                      <a:pt x="335" y="6"/>
                    </a:lnTo>
                    <a:lnTo>
                      <a:pt x="330" y="6"/>
                    </a:lnTo>
                    <a:lnTo>
                      <a:pt x="326" y="7"/>
                    </a:lnTo>
                    <a:lnTo>
                      <a:pt x="321" y="8"/>
                    </a:lnTo>
                    <a:lnTo>
                      <a:pt x="316" y="9"/>
                    </a:lnTo>
                    <a:lnTo>
                      <a:pt x="312" y="10"/>
                    </a:lnTo>
                    <a:lnTo>
                      <a:pt x="308" y="10"/>
                    </a:lnTo>
                    <a:lnTo>
                      <a:pt x="302" y="11"/>
                    </a:lnTo>
                    <a:lnTo>
                      <a:pt x="298" y="12"/>
                    </a:lnTo>
                    <a:lnTo>
                      <a:pt x="294" y="13"/>
                    </a:lnTo>
                    <a:lnTo>
                      <a:pt x="288" y="15"/>
                    </a:lnTo>
                    <a:lnTo>
                      <a:pt x="284" y="16"/>
                    </a:lnTo>
                    <a:lnTo>
                      <a:pt x="280" y="17"/>
                    </a:lnTo>
                    <a:lnTo>
                      <a:pt x="276" y="18"/>
                    </a:lnTo>
                    <a:lnTo>
                      <a:pt x="270" y="19"/>
                    </a:lnTo>
                    <a:lnTo>
                      <a:pt x="266" y="22"/>
                    </a:lnTo>
                    <a:lnTo>
                      <a:pt x="262" y="23"/>
                    </a:lnTo>
                    <a:lnTo>
                      <a:pt x="258" y="24"/>
                    </a:lnTo>
                    <a:lnTo>
                      <a:pt x="253" y="26"/>
                    </a:lnTo>
                    <a:lnTo>
                      <a:pt x="248" y="27"/>
                    </a:lnTo>
                    <a:lnTo>
                      <a:pt x="244" y="29"/>
                    </a:lnTo>
                    <a:lnTo>
                      <a:pt x="239" y="30"/>
                    </a:lnTo>
                    <a:lnTo>
                      <a:pt x="235" y="32"/>
                    </a:lnTo>
                    <a:lnTo>
                      <a:pt x="231" y="34"/>
                    </a:lnTo>
                    <a:lnTo>
                      <a:pt x="227" y="35"/>
                    </a:lnTo>
                    <a:lnTo>
                      <a:pt x="222" y="38"/>
                    </a:lnTo>
                    <a:lnTo>
                      <a:pt x="218" y="40"/>
                    </a:lnTo>
                    <a:lnTo>
                      <a:pt x="214" y="42"/>
                    </a:lnTo>
                    <a:lnTo>
                      <a:pt x="210" y="44"/>
                    </a:lnTo>
                    <a:lnTo>
                      <a:pt x="205" y="45"/>
                    </a:lnTo>
                    <a:lnTo>
                      <a:pt x="201" y="47"/>
                    </a:lnTo>
                    <a:lnTo>
                      <a:pt x="197" y="49"/>
                    </a:lnTo>
                    <a:lnTo>
                      <a:pt x="193" y="51"/>
                    </a:lnTo>
                    <a:lnTo>
                      <a:pt x="188" y="54"/>
                    </a:lnTo>
                    <a:lnTo>
                      <a:pt x="184" y="57"/>
                    </a:lnTo>
                    <a:lnTo>
                      <a:pt x="180" y="59"/>
                    </a:lnTo>
                    <a:lnTo>
                      <a:pt x="176" y="61"/>
                    </a:lnTo>
                    <a:lnTo>
                      <a:pt x="171" y="63"/>
                    </a:lnTo>
                    <a:lnTo>
                      <a:pt x="168" y="65"/>
                    </a:lnTo>
                    <a:lnTo>
                      <a:pt x="164" y="68"/>
                    </a:lnTo>
                    <a:lnTo>
                      <a:pt x="160" y="71"/>
                    </a:lnTo>
                    <a:lnTo>
                      <a:pt x="155" y="73"/>
                    </a:lnTo>
                    <a:lnTo>
                      <a:pt x="152" y="76"/>
                    </a:lnTo>
                    <a:lnTo>
                      <a:pt x="148" y="78"/>
                    </a:lnTo>
                    <a:lnTo>
                      <a:pt x="144" y="81"/>
                    </a:lnTo>
                    <a:lnTo>
                      <a:pt x="140" y="83"/>
                    </a:lnTo>
                    <a:lnTo>
                      <a:pt x="136" y="87"/>
                    </a:lnTo>
                    <a:lnTo>
                      <a:pt x="133" y="90"/>
                    </a:lnTo>
                    <a:lnTo>
                      <a:pt x="129" y="92"/>
                    </a:lnTo>
                    <a:lnTo>
                      <a:pt x="124" y="95"/>
                    </a:lnTo>
                    <a:lnTo>
                      <a:pt x="121" y="98"/>
                    </a:lnTo>
                    <a:lnTo>
                      <a:pt x="118" y="101"/>
                    </a:lnTo>
                    <a:lnTo>
                      <a:pt x="114" y="104"/>
                    </a:lnTo>
                    <a:lnTo>
                      <a:pt x="111" y="107"/>
                    </a:lnTo>
                    <a:lnTo>
                      <a:pt x="106" y="110"/>
                    </a:lnTo>
                    <a:lnTo>
                      <a:pt x="103" y="113"/>
                    </a:lnTo>
                    <a:lnTo>
                      <a:pt x="100" y="116"/>
                    </a:lnTo>
                    <a:lnTo>
                      <a:pt x="96" y="120"/>
                    </a:lnTo>
                    <a:lnTo>
                      <a:pt x="93" y="123"/>
                    </a:lnTo>
                    <a:lnTo>
                      <a:pt x="89" y="126"/>
                    </a:lnTo>
                    <a:lnTo>
                      <a:pt x="86" y="129"/>
                    </a:lnTo>
                    <a:lnTo>
                      <a:pt x="83" y="132"/>
                    </a:lnTo>
                    <a:lnTo>
                      <a:pt x="80" y="136"/>
                    </a:lnTo>
                    <a:lnTo>
                      <a:pt x="75" y="139"/>
                    </a:lnTo>
                    <a:lnTo>
                      <a:pt x="72" y="143"/>
                    </a:lnTo>
                    <a:lnTo>
                      <a:pt x="69" y="146"/>
                    </a:lnTo>
                    <a:lnTo>
                      <a:pt x="66" y="149"/>
                    </a:lnTo>
                    <a:lnTo>
                      <a:pt x="64" y="154"/>
                    </a:lnTo>
                    <a:lnTo>
                      <a:pt x="61" y="157"/>
                    </a:lnTo>
                    <a:lnTo>
                      <a:pt x="57" y="160"/>
                    </a:lnTo>
                    <a:lnTo>
                      <a:pt x="54" y="164"/>
                    </a:lnTo>
                    <a:lnTo>
                      <a:pt x="51" y="167"/>
                    </a:lnTo>
                    <a:lnTo>
                      <a:pt x="48" y="171"/>
                    </a:lnTo>
                    <a:lnTo>
                      <a:pt x="46" y="175"/>
                    </a:lnTo>
                    <a:lnTo>
                      <a:pt x="42" y="178"/>
                    </a:lnTo>
                    <a:lnTo>
                      <a:pt x="39" y="182"/>
                    </a:lnTo>
                    <a:lnTo>
                      <a:pt x="37" y="187"/>
                    </a:lnTo>
                    <a:lnTo>
                      <a:pt x="34" y="190"/>
                    </a:lnTo>
                    <a:lnTo>
                      <a:pt x="31" y="194"/>
                    </a:lnTo>
                    <a:lnTo>
                      <a:pt x="29" y="197"/>
                    </a:lnTo>
                    <a:lnTo>
                      <a:pt x="27" y="202"/>
                    </a:lnTo>
                    <a:lnTo>
                      <a:pt x="23" y="206"/>
                    </a:lnTo>
                    <a:lnTo>
                      <a:pt x="21" y="210"/>
                    </a:lnTo>
                    <a:lnTo>
                      <a:pt x="18" y="213"/>
                    </a:lnTo>
                    <a:lnTo>
                      <a:pt x="16" y="217"/>
                    </a:lnTo>
                    <a:lnTo>
                      <a:pt x="14" y="222"/>
                    </a:lnTo>
                    <a:lnTo>
                      <a:pt x="12" y="226"/>
                    </a:lnTo>
                    <a:lnTo>
                      <a:pt x="8" y="230"/>
                    </a:lnTo>
                    <a:lnTo>
                      <a:pt x="6" y="233"/>
                    </a:lnTo>
                    <a:lnTo>
                      <a:pt x="4" y="238"/>
                    </a:lnTo>
                    <a:lnTo>
                      <a:pt x="2" y="242"/>
                    </a:lnTo>
                    <a:lnTo>
                      <a:pt x="0" y="24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624" name="Freeform 174"/>
              <p:cNvSpPr>
                <a:spLocks/>
              </p:cNvSpPr>
              <p:nvPr/>
            </p:nvSpPr>
            <p:spPr bwMode="auto">
              <a:xfrm>
                <a:off x="761" y="1660"/>
                <a:ext cx="343" cy="345"/>
              </a:xfrm>
              <a:custGeom>
                <a:avLst/>
                <a:gdLst>
                  <a:gd name="T0" fmla="*/ 19 w 714"/>
                  <a:gd name="T1" fmla="*/ 9 h 655"/>
                  <a:gd name="T2" fmla="*/ 15 w 714"/>
                  <a:gd name="T3" fmla="*/ 21 h 655"/>
                  <a:gd name="T4" fmla="*/ 11 w 714"/>
                  <a:gd name="T5" fmla="*/ 32 h 655"/>
                  <a:gd name="T6" fmla="*/ 8 w 714"/>
                  <a:gd name="T7" fmla="*/ 44 h 655"/>
                  <a:gd name="T8" fmla="*/ 5 w 714"/>
                  <a:gd name="T9" fmla="*/ 56 h 655"/>
                  <a:gd name="T10" fmla="*/ 3 w 714"/>
                  <a:gd name="T11" fmla="*/ 68 h 655"/>
                  <a:gd name="T12" fmla="*/ 1 w 714"/>
                  <a:gd name="T13" fmla="*/ 81 h 655"/>
                  <a:gd name="T14" fmla="*/ 0 w 714"/>
                  <a:gd name="T15" fmla="*/ 93 h 655"/>
                  <a:gd name="T16" fmla="*/ 0 w 714"/>
                  <a:gd name="T17" fmla="*/ 105 h 655"/>
                  <a:gd name="T18" fmla="*/ 0 w 714"/>
                  <a:gd name="T19" fmla="*/ 118 h 655"/>
                  <a:gd name="T20" fmla="*/ 1 w 714"/>
                  <a:gd name="T21" fmla="*/ 130 h 655"/>
                  <a:gd name="T22" fmla="*/ 2 w 714"/>
                  <a:gd name="T23" fmla="*/ 143 h 655"/>
                  <a:gd name="T24" fmla="*/ 4 w 714"/>
                  <a:gd name="T25" fmla="*/ 155 h 655"/>
                  <a:gd name="T26" fmla="*/ 7 w 714"/>
                  <a:gd name="T27" fmla="*/ 166 h 655"/>
                  <a:gd name="T28" fmla="*/ 10 w 714"/>
                  <a:gd name="T29" fmla="*/ 179 h 655"/>
                  <a:gd name="T30" fmla="*/ 13 w 714"/>
                  <a:gd name="T31" fmla="*/ 191 h 655"/>
                  <a:gd name="T32" fmla="*/ 18 w 714"/>
                  <a:gd name="T33" fmla="*/ 202 h 655"/>
                  <a:gd name="T34" fmla="*/ 23 w 714"/>
                  <a:gd name="T35" fmla="*/ 213 h 655"/>
                  <a:gd name="T36" fmla="*/ 27 w 714"/>
                  <a:gd name="T37" fmla="*/ 224 h 655"/>
                  <a:gd name="T38" fmla="*/ 34 w 714"/>
                  <a:gd name="T39" fmla="*/ 235 h 655"/>
                  <a:gd name="T40" fmla="*/ 40 w 714"/>
                  <a:gd name="T41" fmla="*/ 245 h 655"/>
                  <a:gd name="T42" fmla="*/ 47 w 714"/>
                  <a:gd name="T43" fmla="*/ 255 h 655"/>
                  <a:gd name="T44" fmla="*/ 54 w 714"/>
                  <a:gd name="T45" fmla="*/ 265 h 655"/>
                  <a:gd name="T46" fmla="*/ 62 w 714"/>
                  <a:gd name="T47" fmla="*/ 274 h 655"/>
                  <a:gd name="T48" fmla="*/ 70 w 714"/>
                  <a:gd name="T49" fmla="*/ 283 h 655"/>
                  <a:gd name="T50" fmla="*/ 78 w 714"/>
                  <a:gd name="T51" fmla="*/ 291 h 655"/>
                  <a:gd name="T52" fmla="*/ 87 w 714"/>
                  <a:gd name="T53" fmla="*/ 299 h 655"/>
                  <a:gd name="T54" fmla="*/ 97 w 714"/>
                  <a:gd name="T55" fmla="*/ 306 h 655"/>
                  <a:gd name="T56" fmla="*/ 106 w 714"/>
                  <a:gd name="T57" fmla="*/ 312 h 655"/>
                  <a:gd name="T58" fmla="*/ 116 w 714"/>
                  <a:gd name="T59" fmla="*/ 318 h 655"/>
                  <a:gd name="T60" fmla="*/ 126 w 714"/>
                  <a:gd name="T61" fmla="*/ 324 h 655"/>
                  <a:gd name="T62" fmla="*/ 136 w 714"/>
                  <a:gd name="T63" fmla="*/ 328 h 655"/>
                  <a:gd name="T64" fmla="*/ 147 w 714"/>
                  <a:gd name="T65" fmla="*/ 333 h 655"/>
                  <a:gd name="T66" fmla="*/ 158 w 714"/>
                  <a:gd name="T67" fmla="*/ 337 h 655"/>
                  <a:gd name="T68" fmla="*/ 169 w 714"/>
                  <a:gd name="T69" fmla="*/ 339 h 655"/>
                  <a:gd name="T70" fmla="*/ 180 w 714"/>
                  <a:gd name="T71" fmla="*/ 342 h 655"/>
                  <a:gd name="T72" fmla="*/ 191 w 714"/>
                  <a:gd name="T73" fmla="*/ 343 h 655"/>
                  <a:gd name="T74" fmla="*/ 203 w 714"/>
                  <a:gd name="T75" fmla="*/ 344 h 655"/>
                  <a:gd name="T76" fmla="*/ 214 w 714"/>
                  <a:gd name="T77" fmla="*/ 345 h 655"/>
                  <a:gd name="T78" fmla="*/ 225 w 714"/>
                  <a:gd name="T79" fmla="*/ 345 h 655"/>
                  <a:gd name="T80" fmla="*/ 236 w 714"/>
                  <a:gd name="T81" fmla="*/ 344 h 655"/>
                  <a:gd name="T82" fmla="*/ 247 w 714"/>
                  <a:gd name="T83" fmla="*/ 343 h 655"/>
                  <a:gd name="T84" fmla="*/ 259 w 714"/>
                  <a:gd name="T85" fmla="*/ 341 h 655"/>
                  <a:gd name="T86" fmla="*/ 270 w 714"/>
                  <a:gd name="T87" fmla="*/ 338 h 655"/>
                  <a:gd name="T88" fmla="*/ 281 w 714"/>
                  <a:gd name="T89" fmla="*/ 334 h 655"/>
                  <a:gd name="T90" fmla="*/ 292 w 714"/>
                  <a:gd name="T91" fmla="*/ 330 h 655"/>
                  <a:gd name="T92" fmla="*/ 302 w 714"/>
                  <a:gd name="T93" fmla="*/ 326 h 655"/>
                  <a:gd name="T94" fmla="*/ 312 w 714"/>
                  <a:gd name="T95" fmla="*/ 320 h 655"/>
                  <a:gd name="T96" fmla="*/ 322 w 714"/>
                  <a:gd name="T97" fmla="*/ 315 h 655"/>
                  <a:gd name="T98" fmla="*/ 332 w 714"/>
                  <a:gd name="T99" fmla="*/ 308 h 655"/>
                  <a:gd name="T100" fmla="*/ 341 w 714"/>
                  <a:gd name="T101" fmla="*/ 301 h 6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714" h="655">
                    <a:moveTo>
                      <a:pt x="49" y="0"/>
                    </a:moveTo>
                    <a:lnTo>
                      <a:pt x="47" y="5"/>
                    </a:lnTo>
                    <a:lnTo>
                      <a:pt x="45" y="9"/>
                    </a:lnTo>
                    <a:lnTo>
                      <a:pt x="43" y="13"/>
                    </a:lnTo>
                    <a:lnTo>
                      <a:pt x="40" y="17"/>
                    </a:lnTo>
                    <a:lnTo>
                      <a:pt x="38" y="22"/>
                    </a:lnTo>
                    <a:lnTo>
                      <a:pt x="37" y="26"/>
                    </a:lnTo>
                    <a:lnTo>
                      <a:pt x="35" y="30"/>
                    </a:lnTo>
                    <a:lnTo>
                      <a:pt x="33" y="34"/>
                    </a:lnTo>
                    <a:lnTo>
                      <a:pt x="32" y="40"/>
                    </a:lnTo>
                    <a:lnTo>
                      <a:pt x="30" y="44"/>
                    </a:lnTo>
                    <a:lnTo>
                      <a:pt x="28" y="48"/>
                    </a:lnTo>
                    <a:lnTo>
                      <a:pt x="27" y="52"/>
                    </a:lnTo>
                    <a:lnTo>
                      <a:pt x="24" y="57"/>
                    </a:lnTo>
                    <a:lnTo>
                      <a:pt x="23" y="61"/>
                    </a:lnTo>
                    <a:lnTo>
                      <a:pt x="22" y="66"/>
                    </a:lnTo>
                    <a:lnTo>
                      <a:pt x="20" y="71"/>
                    </a:lnTo>
                    <a:lnTo>
                      <a:pt x="19" y="75"/>
                    </a:lnTo>
                    <a:lnTo>
                      <a:pt x="18" y="79"/>
                    </a:lnTo>
                    <a:lnTo>
                      <a:pt x="16" y="83"/>
                    </a:lnTo>
                    <a:lnTo>
                      <a:pt x="15" y="89"/>
                    </a:lnTo>
                    <a:lnTo>
                      <a:pt x="14" y="93"/>
                    </a:lnTo>
                    <a:lnTo>
                      <a:pt x="13" y="97"/>
                    </a:lnTo>
                    <a:lnTo>
                      <a:pt x="12" y="102"/>
                    </a:lnTo>
                    <a:lnTo>
                      <a:pt x="11" y="107"/>
                    </a:lnTo>
                    <a:lnTo>
                      <a:pt x="9" y="111"/>
                    </a:lnTo>
                    <a:lnTo>
                      <a:pt x="8" y="116"/>
                    </a:lnTo>
                    <a:lnTo>
                      <a:pt x="7" y="121"/>
                    </a:lnTo>
                    <a:lnTo>
                      <a:pt x="7" y="125"/>
                    </a:lnTo>
                    <a:lnTo>
                      <a:pt x="6" y="130"/>
                    </a:lnTo>
                    <a:lnTo>
                      <a:pt x="5" y="134"/>
                    </a:lnTo>
                    <a:lnTo>
                      <a:pt x="4" y="139"/>
                    </a:lnTo>
                    <a:lnTo>
                      <a:pt x="4" y="144"/>
                    </a:lnTo>
                    <a:lnTo>
                      <a:pt x="3" y="148"/>
                    </a:lnTo>
                    <a:lnTo>
                      <a:pt x="3" y="154"/>
                    </a:lnTo>
                    <a:lnTo>
                      <a:pt x="2" y="158"/>
                    </a:lnTo>
                    <a:lnTo>
                      <a:pt x="2" y="162"/>
                    </a:lnTo>
                    <a:lnTo>
                      <a:pt x="1" y="167"/>
                    </a:lnTo>
                    <a:lnTo>
                      <a:pt x="1" y="172"/>
                    </a:lnTo>
                    <a:lnTo>
                      <a:pt x="1" y="177"/>
                    </a:lnTo>
                    <a:lnTo>
                      <a:pt x="0" y="181"/>
                    </a:lnTo>
                    <a:lnTo>
                      <a:pt x="0" y="187"/>
                    </a:lnTo>
                    <a:lnTo>
                      <a:pt x="0" y="191"/>
                    </a:lnTo>
                    <a:lnTo>
                      <a:pt x="0" y="195"/>
                    </a:lnTo>
                    <a:lnTo>
                      <a:pt x="0" y="200"/>
                    </a:lnTo>
                    <a:lnTo>
                      <a:pt x="0" y="205"/>
                    </a:lnTo>
                    <a:lnTo>
                      <a:pt x="0" y="210"/>
                    </a:lnTo>
                    <a:lnTo>
                      <a:pt x="0" y="214"/>
                    </a:lnTo>
                    <a:lnTo>
                      <a:pt x="0" y="220"/>
                    </a:lnTo>
                    <a:lnTo>
                      <a:pt x="0" y="224"/>
                    </a:lnTo>
                    <a:lnTo>
                      <a:pt x="0" y="228"/>
                    </a:lnTo>
                    <a:lnTo>
                      <a:pt x="1" y="233"/>
                    </a:lnTo>
                    <a:lnTo>
                      <a:pt x="1" y="238"/>
                    </a:lnTo>
                    <a:lnTo>
                      <a:pt x="1" y="243"/>
                    </a:lnTo>
                    <a:lnTo>
                      <a:pt x="2" y="247"/>
                    </a:lnTo>
                    <a:lnTo>
                      <a:pt x="2" y="252"/>
                    </a:lnTo>
                    <a:lnTo>
                      <a:pt x="3" y="257"/>
                    </a:lnTo>
                    <a:lnTo>
                      <a:pt x="3" y="261"/>
                    </a:lnTo>
                    <a:lnTo>
                      <a:pt x="4" y="266"/>
                    </a:lnTo>
                    <a:lnTo>
                      <a:pt x="4" y="271"/>
                    </a:lnTo>
                    <a:lnTo>
                      <a:pt x="5" y="275"/>
                    </a:lnTo>
                    <a:lnTo>
                      <a:pt x="6" y="280"/>
                    </a:lnTo>
                    <a:lnTo>
                      <a:pt x="7" y="285"/>
                    </a:lnTo>
                    <a:lnTo>
                      <a:pt x="7" y="289"/>
                    </a:lnTo>
                    <a:lnTo>
                      <a:pt x="8" y="294"/>
                    </a:lnTo>
                    <a:lnTo>
                      <a:pt x="9" y="298"/>
                    </a:lnTo>
                    <a:lnTo>
                      <a:pt x="11" y="303"/>
                    </a:lnTo>
                    <a:lnTo>
                      <a:pt x="12" y="308"/>
                    </a:lnTo>
                    <a:lnTo>
                      <a:pt x="13" y="312"/>
                    </a:lnTo>
                    <a:lnTo>
                      <a:pt x="14" y="316"/>
                    </a:lnTo>
                    <a:lnTo>
                      <a:pt x="15" y="322"/>
                    </a:lnTo>
                    <a:lnTo>
                      <a:pt x="16" y="326"/>
                    </a:lnTo>
                    <a:lnTo>
                      <a:pt x="18" y="330"/>
                    </a:lnTo>
                    <a:lnTo>
                      <a:pt x="19" y="335"/>
                    </a:lnTo>
                    <a:lnTo>
                      <a:pt x="20" y="340"/>
                    </a:lnTo>
                    <a:lnTo>
                      <a:pt x="22" y="344"/>
                    </a:lnTo>
                    <a:lnTo>
                      <a:pt x="23" y="348"/>
                    </a:lnTo>
                    <a:lnTo>
                      <a:pt x="24" y="353"/>
                    </a:lnTo>
                    <a:lnTo>
                      <a:pt x="27" y="358"/>
                    </a:lnTo>
                    <a:lnTo>
                      <a:pt x="28" y="362"/>
                    </a:lnTo>
                    <a:lnTo>
                      <a:pt x="30" y="367"/>
                    </a:lnTo>
                    <a:lnTo>
                      <a:pt x="32" y="371"/>
                    </a:lnTo>
                    <a:lnTo>
                      <a:pt x="33" y="375"/>
                    </a:lnTo>
                    <a:lnTo>
                      <a:pt x="35" y="379"/>
                    </a:lnTo>
                    <a:lnTo>
                      <a:pt x="37" y="384"/>
                    </a:lnTo>
                    <a:lnTo>
                      <a:pt x="38" y="388"/>
                    </a:lnTo>
                    <a:lnTo>
                      <a:pt x="40" y="392"/>
                    </a:lnTo>
                    <a:lnTo>
                      <a:pt x="43" y="396"/>
                    </a:lnTo>
                    <a:lnTo>
                      <a:pt x="45" y="401"/>
                    </a:lnTo>
                    <a:lnTo>
                      <a:pt x="47" y="405"/>
                    </a:lnTo>
                    <a:lnTo>
                      <a:pt x="49" y="409"/>
                    </a:lnTo>
                    <a:lnTo>
                      <a:pt x="51" y="413"/>
                    </a:lnTo>
                    <a:lnTo>
                      <a:pt x="53" y="418"/>
                    </a:lnTo>
                    <a:lnTo>
                      <a:pt x="55" y="422"/>
                    </a:lnTo>
                    <a:lnTo>
                      <a:pt x="57" y="426"/>
                    </a:lnTo>
                    <a:lnTo>
                      <a:pt x="61" y="430"/>
                    </a:lnTo>
                    <a:lnTo>
                      <a:pt x="63" y="435"/>
                    </a:lnTo>
                    <a:lnTo>
                      <a:pt x="65" y="438"/>
                    </a:lnTo>
                    <a:lnTo>
                      <a:pt x="67" y="442"/>
                    </a:lnTo>
                    <a:lnTo>
                      <a:pt x="70" y="446"/>
                    </a:lnTo>
                    <a:lnTo>
                      <a:pt x="72" y="451"/>
                    </a:lnTo>
                    <a:lnTo>
                      <a:pt x="76" y="454"/>
                    </a:lnTo>
                    <a:lnTo>
                      <a:pt x="78" y="458"/>
                    </a:lnTo>
                    <a:lnTo>
                      <a:pt x="80" y="462"/>
                    </a:lnTo>
                    <a:lnTo>
                      <a:pt x="83" y="466"/>
                    </a:lnTo>
                    <a:lnTo>
                      <a:pt x="86" y="470"/>
                    </a:lnTo>
                    <a:lnTo>
                      <a:pt x="88" y="473"/>
                    </a:lnTo>
                    <a:lnTo>
                      <a:pt x="91" y="477"/>
                    </a:lnTo>
                    <a:lnTo>
                      <a:pt x="95" y="480"/>
                    </a:lnTo>
                    <a:lnTo>
                      <a:pt x="97" y="485"/>
                    </a:lnTo>
                    <a:lnTo>
                      <a:pt x="100" y="488"/>
                    </a:lnTo>
                    <a:lnTo>
                      <a:pt x="103" y="492"/>
                    </a:lnTo>
                    <a:lnTo>
                      <a:pt x="106" y="495"/>
                    </a:lnTo>
                    <a:lnTo>
                      <a:pt x="110" y="500"/>
                    </a:lnTo>
                    <a:lnTo>
                      <a:pt x="113" y="503"/>
                    </a:lnTo>
                    <a:lnTo>
                      <a:pt x="115" y="506"/>
                    </a:lnTo>
                    <a:lnTo>
                      <a:pt x="118" y="510"/>
                    </a:lnTo>
                    <a:lnTo>
                      <a:pt x="121" y="513"/>
                    </a:lnTo>
                    <a:lnTo>
                      <a:pt x="124" y="517"/>
                    </a:lnTo>
                    <a:lnTo>
                      <a:pt x="129" y="520"/>
                    </a:lnTo>
                    <a:lnTo>
                      <a:pt x="132" y="523"/>
                    </a:lnTo>
                    <a:lnTo>
                      <a:pt x="135" y="526"/>
                    </a:lnTo>
                    <a:lnTo>
                      <a:pt x="138" y="530"/>
                    </a:lnTo>
                    <a:lnTo>
                      <a:pt x="142" y="534"/>
                    </a:lnTo>
                    <a:lnTo>
                      <a:pt x="145" y="537"/>
                    </a:lnTo>
                    <a:lnTo>
                      <a:pt x="149" y="540"/>
                    </a:lnTo>
                    <a:lnTo>
                      <a:pt x="152" y="542"/>
                    </a:lnTo>
                    <a:lnTo>
                      <a:pt x="155" y="545"/>
                    </a:lnTo>
                    <a:lnTo>
                      <a:pt x="160" y="549"/>
                    </a:lnTo>
                    <a:lnTo>
                      <a:pt x="163" y="552"/>
                    </a:lnTo>
                    <a:lnTo>
                      <a:pt x="167" y="555"/>
                    </a:lnTo>
                    <a:lnTo>
                      <a:pt x="170" y="558"/>
                    </a:lnTo>
                    <a:lnTo>
                      <a:pt x="173" y="560"/>
                    </a:lnTo>
                    <a:lnTo>
                      <a:pt x="178" y="563"/>
                    </a:lnTo>
                    <a:lnTo>
                      <a:pt x="182" y="567"/>
                    </a:lnTo>
                    <a:lnTo>
                      <a:pt x="185" y="569"/>
                    </a:lnTo>
                    <a:lnTo>
                      <a:pt x="189" y="572"/>
                    </a:lnTo>
                    <a:lnTo>
                      <a:pt x="193" y="575"/>
                    </a:lnTo>
                    <a:lnTo>
                      <a:pt x="197" y="577"/>
                    </a:lnTo>
                    <a:lnTo>
                      <a:pt x="201" y="581"/>
                    </a:lnTo>
                    <a:lnTo>
                      <a:pt x="204" y="583"/>
                    </a:lnTo>
                    <a:lnTo>
                      <a:pt x="209" y="585"/>
                    </a:lnTo>
                    <a:lnTo>
                      <a:pt x="213" y="588"/>
                    </a:lnTo>
                    <a:lnTo>
                      <a:pt x="217" y="590"/>
                    </a:lnTo>
                    <a:lnTo>
                      <a:pt x="220" y="592"/>
                    </a:lnTo>
                    <a:lnTo>
                      <a:pt x="225" y="595"/>
                    </a:lnTo>
                    <a:lnTo>
                      <a:pt x="229" y="598"/>
                    </a:lnTo>
                    <a:lnTo>
                      <a:pt x="233" y="600"/>
                    </a:lnTo>
                    <a:lnTo>
                      <a:pt x="237" y="602"/>
                    </a:lnTo>
                    <a:lnTo>
                      <a:pt x="242" y="604"/>
                    </a:lnTo>
                    <a:lnTo>
                      <a:pt x="246" y="606"/>
                    </a:lnTo>
                    <a:lnTo>
                      <a:pt x="250" y="608"/>
                    </a:lnTo>
                    <a:lnTo>
                      <a:pt x="254" y="610"/>
                    </a:lnTo>
                    <a:lnTo>
                      <a:pt x="259" y="612"/>
                    </a:lnTo>
                    <a:lnTo>
                      <a:pt x="263" y="615"/>
                    </a:lnTo>
                    <a:lnTo>
                      <a:pt x="267" y="617"/>
                    </a:lnTo>
                    <a:lnTo>
                      <a:pt x="271" y="618"/>
                    </a:lnTo>
                    <a:lnTo>
                      <a:pt x="276" y="620"/>
                    </a:lnTo>
                    <a:lnTo>
                      <a:pt x="280" y="622"/>
                    </a:lnTo>
                    <a:lnTo>
                      <a:pt x="284" y="623"/>
                    </a:lnTo>
                    <a:lnTo>
                      <a:pt x="288" y="625"/>
                    </a:lnTo>
                    <a:lnTo>
                      <a:pt x="293" y="627"/>
                    </a:lnTo>
                    <a:lnTo>
                      <a:pt x="297" y="628"/>
                    </a:lnTo>
                    <a:lnTo>
                      <a:pt x="302" y="631"/>
                    </a:lnTo>
                    <a:lnTo>
                      <a:pt x="307" y="632"/>
                    </a:lnTo>
                    <a:lnTo>
                      <a:pt x="311" y="633"/>
                    </a:lnTo>
                    <a:lnTo>
                      <a:pt x="315" y="635"/>
                    </a:lnTo>
                    <a:lnTo>
                      <a:pt x="319" y="636"/>
                    </a:lnTo>
                    <a:lnTo>
                      <a:pt x="325" y="637"/>
                    </a:lnTo>
                    <a:lnTo>
                      <a:pt x="329" y="639"/>
                    </a:lnTo>
                    <a:lnTo>
                      <a:pt x="333" y="640"/>
                    </a:lnTo>
                    <a:lnTo>
                      <a:pt x="337" y="641"/>
                    </a:lnTo>
                    <a:lnTo>
                      <a:pt x="343" y="642"/>
                    </a:lnTo>
                    <a:lnTo>
                      <a:pt x="347" y="643"/>
                    </a:lnTo>
                    <a:lnTo>
                      <a:pt x="351" y="644"/>
                    </a:lnTo>
                    <a:lnTo>
                      <a:pt x="357" y="645"/>
                    </a:lnTo>
                    <a:lnTo>
                      <a:pt x="361" y="647"/>
                    </a:lnTo>
                    <a:lnTo>
                      <a:pt x="365" y="648"/>
                    </a:lnTo>
                    <a:lnTo>
                      <a:pt x="370" y="649"/>
                    </a:lnTo>
                    <a:lnTo>
                      <a:pt x="375" y="649"/>
                    </a:lnTo>
                    <a:lnTo>
                      <a:pt x="379" y="650"/>
                    </a:lnTo>
                    <a:lnTo>
                      <a:pt x="384" y="651"/>
                    </a:lnTo>
                    <a:lnTo>
                      <a:pt x="389" y="651"/>
                    </a:lnTo>
                    <a:lnTo>
                      <a:pt x="394" y="652"/>
                    </a:lnTo>
                    <a:lnTo>
                      <a:pt x="398" y="652"/>
                    </a:lnTo>
                    <a:lnTo>
                      <a:pt x="402" y="653"/>
                    </a:lnTo>
                    <a:lnTo>
                      <a:pt x="408" y="653"/>
                    </a:lnTo>
                    <a:lnTo>
                      <a:pt x="412" y="654"/>
                    </a:lnTo>
                    <a:lnTo>
                      <a:pt x="417" y="654"/>
                    </a:lnTo>
                    <a:lnTo>
                      <a:pt x="422" y="654"/>
                    </a:lnTo>
                    <a:lnTo>
                      <a:pt x="426" y="655"/>
                    </a:lnTo>
                    <a:lnTo>
                      <a:pt x="431" y="655"/>
                    </a:lnTo>
                    <a:lnTo>
                      <a:pt x="435" y="655"/>
                    </a:lnTo>
                    <a:lnTo>
                      <a:pt x="441" y="655"/>
                    </a:lnTo>
                    <a:lnTo>
                      <a:pt x="445" y="655"/>
                    </a:lnTo>
                    <a:lnTo>
                      <a:pt x="450" y="655"/>
                    </a:lnTo>
                    <a:lnTo>
                      <a:pt x="455" y="655"/>
                    </a:lnTo>
                    <a:lnTo>
                      <a:pt x="459" y="655"/>
                    </a:lnTo>
                    <a:lnTo>
                      <a:pt x="464" y="655"/>
                    </a:lnTo>
                    <a:lnTo>
                      <a:pt x="468" y="655"/>
                    </a:lnTo>
                    <a:lnTo>
                      <a:pt x="474" y="655"/>
                    </a:lnTo>
                    <a:lnTo>
                      <a:pt x="478" y="654"/>
                    </a:lnTo>
                    <a:lnTo>
                      <a:pt x="482" y="654"/>
                    </a:lnTo>
                    <a:lnTo>
                      <a:pt x="488" y="654"/>
                    </a:lnTo>
                    <a:lnTo>
                      <a:pt x="492" y="653"/>
                    </a:lnTo>
                    <a:lnTo>
                      <a:pt x="497" y="653"/>
                    </a:lnTo>
                    <a:lnTo>
                      <a:pt x="501" y="652"/>
                    </a:lnTo>
                    <a:lnTo>
                      <a:pt x="506" y="652"/>
                    </a:lnTo>
                    <a:lnTo>
                      <a:pt x="511" y="651"/>
                    </a:lnTo>
                    <a:lnTo>
                      <a:pt x="515" y="651"/>
                    </a:lnTo>
                    <a:lnTo>
                      <a:pt x="521" y="650"/>
                    </a:lnTo>
                    <a:lnTo>
                      <a:pt x="525" y="649"/>
                    </a:lnTo>
                    <a:lnTo>
                      <a:pt x="529" y="649"/>
                    </a:lnTo>
                    <a:lnTo>
                      <a:pt x="534" y="648"/>
                    </a:lnTo>
                    <a:lnTo>
                      <a:pt x="539" y="647"/>
                    </a:lnTo>
                    <a:lnTo>
                      <a:pt x="543" y="645"/>
                    </a:lnTo>
                    <a:lnTo>
                      <a:pt x="548" y="644"/>
                    </a:lnTo>
                    <a:lnTo>
                      <a:pt x="553" y="643"/>
                    </a:lnTo>
                    <a:lnTo>
                      <a:pt x="557" y="642"/>
                    </a:lnTo>
                    <a:lnTo>
                      <a:pt x="562" y="641"/>
                    </a:lnTo>
                    <a:lnTo>
                      <a:pt x="566" y="640"/>
                    </a:lnTo>
                    <a:lnTo>
                      <a:pt x="571" y="639"/>
                    </a:lnTo>
                    <a:lnTo>
                      <a:pt x="575" y="637"/>
                    </a:lnTo>
                    <a:lnTo>
                      <a:pt x="580" y="636"/>
                    </a:lnTo>
                    <a:lnTo>
                      <a:pt x="584" y="635"/>
                    </a:lnTo>
                    <a:lnTo>
                      <a:pt x="589" y="633"/>
                    </a:lnTo>
                    <a:lnTo>
                      <a:pt x="593" y="632"/>
                    </a:lnTo>
                    <a:lnTo>
                      <a:pt x="598" y="631"/>
                    </a:lnTo>
                    <a:lnTo>
                      <a:pt x="603" y="628"/>
                    </a:lnTo>
                    <a:lnTo>
                      <a:pt x="607" y="627"/>
                    </a:lnTo>
                    <a:lnTo>
                      <a:pt x="611" y="625"/>
                    </a:lnTo>
                    <a:lnTo>
                      <a:pt x="615" y="623"/>
                    </a:lnTo>
                    <a:lnTo>
                      <a:pt x="620" y="622"/>
                    </a:lnTo>
                    <a:lnTo>
                      <a:pt x="624" y="620"/>
                    </a:lnTo>
                    <a:lnTo>
                      <a:pt x="628" y="618"/>
                    </a:lnTo>
                    <a:lnTo>
                      <a:pt x="632" y="617"/>
                    </a:lnTo>
                    <a:lnTo>
                      <a:pt x="637" y="615"/>
                    </a:lnTo>
                    <a:lnTo>
                      <a:pt x="641" y="612"/>
                    </a:lnTo>
                    <a:lnTo>
                      <a:pt x="645" y="610"/>
                    </a:lnTo>
                    <a:lnTo>
                      <a:pt x="649" y="608"/>
                    </a:lnTo>
                    <a:lnTo>
                      <a:pt x="654" y="606"/>
                    </a:lnTo>
                    <a:lnTo>
                      <a:pt x="658" y="604"/>
                    </a:lnTo>
                    <a:lnTo>
                      <a:pt x="662" y="602"/>
                    </a:lnTo>
                    <a:lnTo>
                      <a:pt x="666" y="600"/>
                    </a:lnTo>
                    <a:lnTo>
                      <a:pt x="671" y="598"/>
                    </a:lnTo>
                    <a:lnTo>
                      <a:pt x="675" y="595"/>
                    </a:lnTo>
                    <a:lnTo>
                      <a:pt x="679" y="592"/>
                    </a:lnTo>
                    <a:lnTo>
                      <a:pt x="682" y="590"/>
                    </a:lnTo>
                    <a:lnTo>
                      <a:pt x="687" y="588"/>
                    </a:lnTo>
                    <a:lnTo>
                      <a:pt x="691" y="585"/>
                    </a:lnTo>
                    <a:lnTo>
                      <a:pt x="695" y="583"/>
                    </a:lnTo>
                    <a:lnTo>
                      <a:pt x="698" y="581"/>
                    </a:lnTo>
                    <a:lnTo>
                      <a:pt x="703" y="577"/>
                    </a:lnTo>
                    <a:lnTo>
                      <a:pt x="707" y="575"/>
                    </a:lnTo>
                    <a:lnTo>
                      <a:pt x="710" y="572"/>
                    </a:lnTo>
                    <a:lnTo>
                      <a:pt x="714" y="56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625" name="Line 175"/>
              <p:cNvSpPr>
                <a:spLocks noChangeShapeType="1"/>
              </p:cNvSpPr>
              <p:nvPr/>
            </p:nvSpPr>
            <p:spPr bwMode="auto">
              <a:xfrm flipH="1">
                <a:off x="273" y="2057"/>
                <a:ext cx="24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626" name="Line 176"/>
              <p:cNvSpPr>
                <a:spLocks noChangeShapeType="1"/>
              </p:cNvSpPr>
              <p:nvPr/>
            </p:nvSpPr>
            <p:spPr bwMode="auto">
              <a:xfrm>
                <a:off x="437" y="1760"/>
                <a:ext cx="37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627" name="Line 177"/>
              <p:cNvSpPr>
                <a:spLocks noChangeShapeType="1"/>
              </p:cNvSpPr>
              <p:nvPr/>
            </p:nvSpPr>
            <p:spPr bwMode="auto">
              <a:xfrm>
                <a:off x="380" y="2001"/>
                <a:ext cx="34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628" name="Line 178"/>
              <p:cNvSpPr>
                <a:spLocks noChangeShapeType="1"/>
              </p:cNvSpPr>
              <p:nvPr/>
            </p:nvSpPr>
            <p:spPr bwMode="auto">
              <a:xfrm flipH="1">
                <a:off x="397" y="1760"/>
                <a:ext cx="57" cy="24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268467" name="Group 179"/>
          <p:cNvGrpSpPr>
            <a:grpSpLocks/>
          </p:cNvGrpSpPr>
          <p:nvPr/>
        </p:nvGrpSpPr>
        <p:grpSpPr bwMode="auto">
          <a:xfrm>
            <a:off x="1489075" y="1616075"/>
            <a:ext cx="5067300" cy="4189413"/>
            <a:chOff x="885" y="899"/>
            <a:chExt cx="3150" cy="2758"/>
          </a:xfrm>
        </p:grpSpPr>
        <p:sp>
          <p:nvSpPr>
            <p:cNvPr id="59425" name="Line 180"/>
            <p:cNvSpPr>
              <a:spLocks noChangeShapeType="1"/>
            </p:cNvSpPr>
            <p:nvPr/>
          </p:nvSpPr>
          <p:spPr bwMode="auto">
            <a:xfrm flipH="1">
              <a:off x="3776" y="2280"/>
              <a:ext cx="2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426" name="Line 181"/>
            <p:cNvSpPr>
              <a:spLocks noChangeShapeType="1"/>
            </p:cNvSpPr>
            <p:nvPr/>
          </p:nvSpPr>
          <p:spPr bwMode="auto">
            <a:xfrm flipH="1">
              <a:off x="3951" y="1634"/>
              <a:ext cx="8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427" name="Line 182"/>
            <p:cNvSpPr>
              <a:spLocks noChangeShapeType="1"/>
            </p:cNvSpPr>
            <p:nvPr/>
          </p:nvSpPr>
          <p:spPr bwMode="auto">
            <a:xfrm flipH="1">
              <a:off x="3951" y="1912"/>
              <a:ext cx="8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428" name="Line 183"/>
            <p:cNvSpPr>
              <a:spLocks noChangeShapeType="1"/>
            </p:cNvSpPr>
            <p:nvPr/>
          </p:nvSpPr>
          <p:spPr bwMode="auto">
            <a:xfrm flipH="1">
              <a:off x="3951" y="2647"/>
              <a:ext cx="8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429" name="Line 184"/>
            <p:cNvSpPr>
              <a:spLocks noChangeShapeType="1"/>
            </p:cNvSpPr>
            <p:nvPr/>
          </p:nvSpPr>
          <p:spPr bwMode="auto">
            <a:xfrm flipH="1">
              <a:off x="3951" y="2922"/>
              <a:ext cx="8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59430" name="Group 185"/>
            <p:cNvGrpSpPr>
              <a:grpSpLocks/>
            </p:cNvGrpSpPr>
            <p:nvPr/>
          </p:nvGrpSpPr>
          <p:grpSpPr bwMode="auto">
            <a:xfrm>
              <a:off x="885" y="899"/>
              <a:ext cx="3070" cy="2758"/>
              <a:chOff x="885" y="899"/>
              <a:chExt cx="3070" cy="2758"/>
            </a:xfrm>
          </p:grpSpPr>
          <p:sp>
            <p:nvSpPr>
              <p:cNvPr id="59431" name="Line 186"/>
              <p:cNvSpPr>
                <a:spLocks noChangeShapeType="1"/>
              </p:cNvSpPr>
              <p:nvPr/>
            </p:nvSpPr>
            <p:spPr bwMode="auto">
              <a:xfrm>
                <a:off x="976" y="2462"/>
                <a:ext cx="123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32" name="Line 187"/>
              <p:cNvSpPr>
                <a:spLocks noChangeShapeType="1"/>
              </p:cNvSpPr>
              <p:nvPr/>
            </p:nvSpPr>
            <p:spPr bwMode="auto">
              <a:xfrm>
                <a:off x="976" y="3290"/>
                <a:ext cx="1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33" name="Line 188"/>
              <p:cNvSpPr>
                <a:spLocks noChangeShapeType="1"/>
              </p:cNvSpPr>
              <p:nvPr/>
            </p:nvSpPr>
            <p:spPr bwMode="auto">
              <a:xfrm>
                <a:off x="1182" y="3290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34" name="Line 189"/>
              <p:cNvSpPr>
                <a:spLocks noChangeShapeType="1"/>
              </p:cNvSpPr>
              <p:nvPr/>
            </p:nvSpPr>
            <p:spPr bwMode="auto">
              <a:xfrm>
                <a:off x="1232" y="3290"/>
                <a:ext cx="17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35" name="Line 190"/>
              <p:cNvSpPr>
                <a:spLocks noChangeShapeType="1"/>
              </p:cNvSpPr>
              <p:nvPr/>
            </p:nvSpPr>
            <p:spPr bwMode="auto">
              <a:xfrm>
                <a:off x="1060" y="3108"/>
                <a:ext cx="0" cy="54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36" name="Line 191"/>
              <p:cNvSpPr>
                <a:spLocks noChangeShapeType="1"/>
              </p:cNvSpPr>
              <p:nvPr/>
            </p:nvSpPr>
            <p:spPr bwMode="auto">
              <a:xfrm>
                <a:off x="1310" y="3059"/>
                <a:ext cx="0" cy="59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37" name="Line 192"/>
              <p:cNvSpPr>
                <a:spLocks noChangeShapeType="1"/>
              </p:cNvSpPr>
              <p:nvPr/>
            </p:nvSpPr>
            <p:spPr bwMode="auto">
              <a:xfrm>
                <a:off x="1060" y="3108"/>
                <a:ext cx="25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38" name="Line 193"/>
              <p:cNvSpPr>
                <a:spLocks noChangeShapeType="1"/>
              </p:cNvSpPr>
              <p:nvPr/>
            </p:nvSpPr>
            <p:spPr bwMode="auto">
              <a:xfrm>
                <a:off x="1060" y="3475"/>
                <a:ext cx="25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39" name="Line 194"/>
              <p:cNvSpPr>
                <a:spLocks noChangeShapeType="1"/>
              </p:cNvSpPr>
              <p:nvPr/>
            </p:nvSpPr>
            <p:spPr bwMode="auto">
              <a:xfrm>
                <a:off x="1060" y="3657"/>
                <a:ext cx="25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40" name="Line 195"/>
              <p:cNvSpPr>
                <a:spLocks noChangeShapeType="1"/>
              </p:cNvSpPr>
              <p:nvPr/>
            </p:nvSpPr>
            <p:spPr bwMode="auto">
              <a:xfrm>
                <a:off x="976" y="2280"/>
                <a:ext cx="0" cy="73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41" name="Line 196"/>
              <p:cNvSpPr>
                <a:spLocks noChangeShapeType="1"/>
              </p:cNvSpPr>
              <p:nvPr/>
            </p:nvSpPr>
            <p:spPr bwMode="auto">
              <a:xfrm>
                <a:off x="1060" y="3108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42" name="Line 197"/>
              <p:cNvSpPr>
                <a:spLocks noChangeShapeType="1"/>
              </p:cNvSpPr>
              <p:nvPr/>
            </p:nvSpPr>
            <p:spPr bwMode="auto">
              <a:xfrm flipH="1" flipV="1">
                <a:off x="976" y="3015"/>
                <a:ext cx="84" cy="9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43" name="Line 198"/>
              <p:cNvSpPr>
                <a:spLocks noChangeShapeType="1"/>
              </p:cNvSpPr>
              <p:nvPr/>
            </p:nvSpPr>
            <p:spPr bwMode="auto">
              <a:xfrm>
                <a:off x="1932" y="2785"/>
                <a:ext cx="33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44" name="Line 199"/>
              <p:cNvSpPr>
                <a:spLocks noChangeShapeType="1"/>
              </p:cNvSpPr>
              <p:nvPr/>
            </p:nvSpPr>
            <p:spPr bwMode="auto">
              <a:xfrm>
                <a:off x="892" y="2280"/>
                <a:ext cx="18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45" name="Line 200"/>
              <p:cNvSpPr>
                <a:spLocks noChangeShapeType="1"/>
              </p:cNvSpPr>
              <p:nvPr/>
            </p:nvSpPr>
            <p:spPr bwMode="auto">
              <a:xfrm>
                <a:off x="1111" y="2280"/>
                <a:ext cx="2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46" name="Line 201"/>
              <p:cNvSpPr>
                <a:spLocks noChangeShapeType="1"/>
              </p:cNvSpPr>
              <p:nvPr/>
            </p:nvSpPr>
            <p:spPr bwMode="auto">
              <a:xfrm>
                <a:off x="1161" y="2280"/>
                <a:ext cx="23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47" name="Line 202"/>
              <p:cNvSpPr>
                <a:spLocks noChangeShapeType="1"/>
              </p:cNvSpPr>
              <p:nvPr/>
            </p:nvSpPr>
            <p:spPr bwMode="auto">
              <a:xfrm>
                <a:off x="1424" y="2280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48" name="Line 203"/>
              <p:cNvSpPr>
                <a:spLocks noChangeShapeType="1"/>
              </p:cNvSpPr>
              <p:nvPr/>
            </p:nvSpPr>
            <p:spPr bwMode="auto">
              <a:xfrm>
                <a:off x="1478" y="2280"/>
                <a:ext cx="2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49" name="Line 204"/>
              <p:cNvSpPr>
                <a:spLocks noChangeShapeType="1"/>
              </p:cNvSpPr>
              <p:nvPr/>
            </p:nvSpPr>
            <p:spPr bwMode="auto">
              <a:xfrm>
                <a:off x="1740" y="2280"/>
                <a:ext cx="2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50" name="Line 205"/>
              <p:cNvSpPr>
                <a:spLocks noChangeShapeType="1"/>
              </p:cNvSpPr>
              <p:nvPr/>
            </p:nvSpPr>
            <p:spPr bwMode="auto">
              <a:xfrm>
                <a:off x="1794" y="2280"/>
                <a:ext cx="2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51" name="Line 206"/>
              <p:cNvSpPr>
                <a:spLocks noChangeShapeType="1"/>
              </p:cNvSpPr>
              <p:nvPr/>
            </p:nvSpPr>
            <p:spPr bwMode="auto">
              <a:xfrm>
                <a:off x="2057" y="2280"/>
                <a:ext cx="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52" name="Line 207"/>
              <p:cNvSpPr>
                <a:spLocks noChangeShapeType="1"/>
              </p:cNvSpPr>
              <p:nvPr/>
            </p:nvSpPr>
            <p:spPr bwMode="auto">
              <a:xfrm>
                <a:off x="2107" y="2280"/>
                <a:ext cx="1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53" name="Line 208"/>
              <p:cNvSpPr>
                <a:spLocks noChangeShapeType="1"/>
              </p:cNvSpPr>
              <p:nvPr/>
            </p:nvSpPr>
            <p:spPr bwMode="auto">
              <a:xfrm flipH="1">
                <a:off x="1447" y="2785"/>
                <a:ext cx="485" cy="9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54" name="Freeform 209"/>
              <p:cNvSpPr>
                <a:spLocks/>
              </p:cNvSpPr>
              <p:nvPr/>
            </p:nvSpPr>
            <p:spPr bwMode="auto">
              <a:xfrm>
                <a:off x="1310" y="2877"/>
                <a:ext cx="137" cy="182"/>
              </a:xfrm>
              <a:custGeom>
                <a:avLst/>
                <a:gdLst>
                  <a:gd name="T0" fmla="*/ 136 w 287"/>
                  <a:gd name="T1" fmla="*/ 0 h 341"/>
                  <a:gd name="T2" fmla="*/ 132 w 287"/>
                  <a:gd name="T3" fmla="*/ 1 h 341"/>
                  <a:gd name="T4" fmla="*/ 128 w 287"/>
                  <a:gd name="T5" fmla="*/ 2 h 341"/>
                  <a:gd name="T6" fmla="*/ 124 w 287"/>
                  <a:gd name="T7" fmla="*/ 3 h 341"/>
                  <a:gd name="T8" fmla="*/ 121 w 287"/>
                  <a:gd name="T9" fmla="*/ 4 h 341"/>
                  <a:gd name="T10" fmla="*/ 117 w 287"/>
                  <a:gd name="T11" fmla="*/ 5 h 341"/>
                  <a:gd name="T12" fmla="*/ 114 w 287"/>
                  <a:gd name="T13" fmla="*/ 6 h 341"/>
                  <a:gd name="T14" fmla="*/ 110 w 287"/>
                  <a:gd name="T15" fmla="*/ 8 h 341"/>
                  <a:gd name="T16" fmla="*/ 106 w 287"/>
                  <a:gd name="T17" fmla="*/ 9 h 341"/>
                  <a:gd name="T18" fmla="*/ 104 w 287"/>
                  <a:gd name="T19" fmla="*/ 11 h 341"/>
                  <a:gd name="T20" fmla="*/ 100 w 287"/>
                  <a:gd name="T21" fmla="*/ 13 h 341"/>
                  <a:gd name="T22" fmla="*/ 96 w 287"/>
                  <a:gd name="T23" fmla="*/ 14 h 341"/>
                  <a:gd name="T24" fmla="*/ 93 w 287"/>
                  <a:gd name="T25" fmla="*/ 16 h 341"/>
                  <a:gd name="T26" fmla="*/ 90 w 287"/>
                  <a:gd name="T27" fmla="*/ 18 h 341"/>
                  <a:gd name="T28" fmla="*/ 86 w 287"/>
                  <a:gd name="T29" fmla="*/ 20 h 341"/>
                  <a:gd name="T30" fmla="*/ 83 w 287"/>
                  <a:gd name="T31" fmla="*/ 22 h 341"/>
                  <a:gd name="T32" fmla="*/ 80 w 287"/>
                  <a:gd name="T33" fmla="*/ 24 h 341"/>
                  <a:gd name="T34" fmla="*/ 77 w 287"/>
                  <a:gd name="T35" fmla="*/ 26 h 341"/>
                  <a:gd name="T36" fmla="*/ 74 w 287"/>
                  <a:gd name="T37" fmla="*/ 28 h 341"/>
                  <a:gd name="T38" fmla="*/ 70 w 287"/>
                  <a:gd name="T39" fmla="*/ 31 h 341"/>
                  <a:gd name="T40" fmla="*/ 67 w 287"/>
                  <a:gd name="T41" fmla="*/ 33 h 341"/>
                  <a:gd name="T42" fmla="*/ 65 w 287"/>
                  <a:gd name="T43" fmla="*/ 36 h 341"/>
                  <a:gd name="T44" fmla="*/ 62 w 287"/>
                  <a:gd name="T45" fmla="*/ 38 h 341"/>
                  <a:gd name="T46" fmla="*/ 59 w 287"/>
                  <a:gd name="T47" fmla="*/ 41 h 341"/>
                  <a:gd name="T48" fmla="*/ 56 w 287"/>
                  <a:gd name="T49" fmla="*/ 44 h 341"/>
                  <a:gd name="T50" fmla="*/ 53 w 287"/>
                  <a:gd name="T51" fmla="*/ 46 h 341"/>
                  <a:gd name="T52" fmla="*/ 51 w 287"/>
                  <a:gd name="T53" fmla="*/ 50 h 341"/>
                  <a:gd name="T54" fmla="*/ 48 w 287"/>
                  <a:gd name="T55" fmla="*/ 52 h 341"/>
                  <a:gd name="T56" fmla="*/ 45 w 287"/>
                  <a:gd name="T57" fmla="*/ 55 h 341"/>
                  <a:gd name="T58" fmla="*/ 43 w 287"/>
                  <a:gd name="T59" fmla="*/ 59 h 341"/>
                  <a:gd name="T60" fmla="*/ 41 w 287"/>
                  <a:gd name="T61" fmla="*/ 61 h 341"/>
                  <a:gd name="T62" fmla="*/ 38 w 287"/>
                  <a:gd name="T63" fmla="*/ 65 h 341"/>
                  <a:gd name="T64" fmla="*/ 36 w 287"/>
                  <a:gd name="T65" fmla="*/ 68 h 341"/>
                  <a:gd name="T66" fmla="*/ 33 w 287"/>
                  <a:gd name="T67" fmla="*/ 71 h 341"/>
                  <a:gd name="T68" fmla="*/ 31 w 287"/>
                  <a:gd name="T69" fmla="*/ 75 h 341"/>
                  <a:gd name="T70" fmla="*/ 29 w 287"/>
                  <a:gd name="T71" fmla="*/ 78 h 341"/>
                  <a:gd name="T72" fmla="*/ 27 w 287"/>
                  <a:gd name="T73" fmla="*/ 81 h 341"/>
                  <a:gd name="T74" fmla="*/ 25 w 287"/>
                  <a:gd name="T75" fmla="*/ 85 h 341"/>
                  <a:gd name="T76" fmla="*/ 23 w 287"/>
                  <a:gd name="T77" fmla="*/ 89 h 341"/>
                  <a:gd name="T78" fmla="*/ 21 w 287"/>
                  <a:gd name="T79" fmla="*/ 92 h 341"/>
                  <a:gd name="T80" fmla="*/ 20 w 287"/>
                  <a:gd name="T81" fmla="*/ 96 h 341"/>
                  <a:gd name="T82" fmla="*/ 18 w 287"/>
                  <a:gd name="T83" fmla="*/ 99 h 341"/>
                  <a:gd name="T84" fmla="*/ 16 w 287"/>
                  <a:gd name="T85" fmla="*/ 104 h 341"/>
                  <a:gd name="T86" fmla="*/ 14 w 287"/>
                  <a:gd name="T87" fmla="*/ 107 h 341"/>
                  <a:gd name="T88" fmla="*/ 13 w 287"/>
                  <a:gd name="T89" fmla="*/ 111 h 341"/>
                  <a:gd name="T90" fmla="*/ 12 w 287"/>
                  <a:gd name="T91" fmla="*/ 115 h 341"/>
                  <a:gd name="T92" fmla="*/ 11 w 287"/>
                  <a:gd name="T93" fmla="*/ 119 h 341"/>
                  <a:gd name="T94" fmla="*/ 10 w 287"/>
                  <a:gd name="T95" fmla="*/ 123 h 341"/>
                  <a:gd name="T96" fmla="*/ 8 w 287"/>
                  <a:gd name="T97" fmla="*/ 127 h 341"/>
                  <a:gd name="T98" fmla="*/ 7 w 287"/>
                  <a:gd name="T99" fmla="*/ 131 h 341"/>
                  <a:gd name="T100" fmla="*/ 6 w 287"/>
                  <a:gd name="T101" fmla="*/ 134 h 341"/>
                  <a:gd name="T102" fmla="*/ 5 w 287"/>
                  <a:gd name="T103" fmla="*/ 139 h 341"/>
                  <a:gd name="T104" fmla="*/ 4 w 287"/>
                  <a:gd name="T105" fmla="*/ 143 h 341"/>
                  <a:gd name="T106" fmla="*/ 3 w 287"/>
                  <a:gd name="T107" fmla="*/ 147 h 341"/>
                  <a:gd name="T108" fmla="*/ 3 w 287"/>
                  <a:gd name="T109" fmla="*/ 151 h 341"/>
                  <a:gd name="T110" fmla="*/ 2 w 287"/>
                  <a:gd name="T111" fmla="*/ 155 h 341"/>
                  <a:gd name="T112" fmla="*/ 2 w 287"/>
                  <a:gd name="T113" fmla="*/ 159 h 341"/>
                  <a:gd name="T114" fmla="*/ 1 w 287"/>
                  <a:gd name="T115" fmla="*/ 163 h 341"/>
                  <a:gd name="T116" fmla="*/ 1 w 287"/>
                  <a:gd name="T117" fmla="*/ 168 h 341"/>
                  <a:gd name="T118" fmla="*/ 1 w 287"/>
                  <a:gd name="T119" fmla="*/ 172 h 341"/>
                  <a:gd name="T120" fmla="*/ 1 w 287"/>
                  <a:gd name="T121" fmla="*/ 176 h 341"/>
                  <a:gd name="T122" fmla="*/ 0 w 287"/>
                  <a:gd name="T123" fmla="*/ 180 h 34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87" h="341">
                    <a:moveTo>
                      <a:pt x="287" y="0"/>
                    </a:moveTo>
                    <a:lnTo>
                      <a:pt x="284" y="0"/>
                    </a:lnTo>
                    <a:lnTo>
                      <a:pt x="279" y="1"/>
                    </a:lnTo>
                    <a:lnTo>
                      <a:pt x="276" y="2"/>
                    </a:lnTo>
                    <a:lnTo>
                      <a:pt x="272" y="3"/>
                    </a:lnTo>
                    <a:lnTo>
                      <a:pt x="268" y="3"/>
                    </a:lnTo>
                    <a:lnTo>
                      <a:pt x="265" y="4"/>
                    </a:lnTo>
                    <a:lnTo>
                      <a:pt x="260" y="5"/>
                    </a:lnTo>
                    <a:lnTo>
                      <a:pt x="257" y="7"/>
                    </a:lnTo>
                    <a:lnTo>
                      <a:pt x="253" y="8"/>
                    </a:lnTo>
                    <a:lnTo>
                      <a:pt x="250" y="9"/>
                    </a:lnTo>
                    <a:lnTo>
                      <a:pt x="245" y="10"/>
                    </a:lnTo>
                    <a:lnTo>
                      <a:pt x="242" y="11"/>
                    </a:lnTo>
                    <a:lnTo>
                      <a:pt x="238" y="12"/>
                    </a:lnTo>
                    <a:lnTo>
                      <a:pt x="235" y="14"/>
                    </a:lnTo>
                    <a:lnTo>
                      <a:pt x="230" y="15"/>
                    </a:lnTo>
                    <a:lnTo>
                      <a:pt x="227" y="16"/>
                    </a:lnTo>
                    <a:lnTo>
                      <a:pt x="223" y="17"/>
                    </a:lnTo>
                    <a:lnTo>
                      <a:pt x="220" y="19"/>
                    </a:lnTo>
                    <a:lnTo>
                      <a:pt x="217" y="20"/>
                    </a:lnTo>
                    <a:lnTo>
                      <a:pt x="212" y="21"/>
                    </a:lnTo>
                    <a:lnTo>
                      <a:pt x="209" y="24"/>
                    </a:lnTo>
                    <a:lnTo>
                      <a:pt x="205" y="25"/>
                    </a:lnTo>
                    <a:lnTo>
                      <a:pt x="202" y="27"/>
                    </a:lnTo>
                    <a:lnTo>
                      <a:pt x="199" y="28"/>
                    </a:lnTo>
                    <a:lnTo>
                      <a:pt x="194" y="30"/>
                    </a:lnTo>
                    <a:lnTo>
                      <a:pt x="191" y="32"/>
                    </a:lnTo>
                    <a:lnTo>
                      <a:pt x="188" y="33"/>
                    </a:lnTo>
                    <a:lnTo>
                      <a:pt x="185" y="35"/>
                    </a:lnTo>
                    <a:lnTo>
                      <a:pt x="180" y="37"/>
                    </a:lnTo>
                    <a:lnTo>
                      <a:pt x="177" y="40"/>
                    </a:lnTo>
                    <a:lnTo>
                      <a:pt x="174" y="41"/>
                    </a:lnTo>
                    <a:lnTo>
                      <a:pt x="171" y="43"/>
                    </a:lnTo>
                    <a:lnTo>
                      <a:pt x="168" y="45"/>
                    </a:lnTo>
                    <a:lnTo>
                      <a:pt x="164" y="47"/>
                    </a:lnTo>
                    <a:lnTo>
                      <a:pt x="161" y="49"/>
                    </a:lnTo>
                    <a:lnTo>
                      <a:pt x="157" y="51"/>
                    </a:lnTo>
                    <a:lnTo>
                      <a:pt x="154" y="53"/>
                    </a:lnTo>
                    <a:lnTo>
                      <a:pt x="151" y="56"/>
                    </a:lnTo>
                    <a:lnTo>
                      <a:pt x="147" y="58"/>
                    </a:lnTo>
                    <a:lnTo>
                      <a:pt x="144" y="60"/>
                    </a:lnTo>
                    <a:lnTo>
                      <a:pt x="141" y="62"/>
                    </a:lnTo>
                    <a:lnTo>
                      <a:pt x="138" y="65"/>
                    </a:lnTo>
                    <a:lnTo>
                      <a:pt x="136" y="67"/>
                    </a:lnTo>
                    <a:lnTo>
                      <a:pt x="132" y="69"/>
                    </a:lnTo>
                    <a:lnTo>
                      <a:pt x="129" y="71"/>
                    </a:lnTo>
                    <a:lnTo>
                      <a:pt x="126" y="75"/>
                    </a:lnTo>
                    <a:lnTo>
                      <a:pt x="123" y="77"/>
                    </a:lnTo>
                    <a:lnTo>
                      <a:pt x="120" y="79"/>
                    </a:lnTo>
                    <a:lnTo>
                      <a:pt x="118" y="82"/>
                    </a:lnTo>
                    <a:lnTo>
                      <a:pt x="114" y="84"/>
                    </a:lnTo>
                    <a:lnTo>
                      <a:pt x="111" y="87"/>
                    </a:lnTo>
                    <a:lnTo>
                      <a:pt x="109" y="90"/>
                    </a:lnTo>
                    <a:lnTo>
                      <a:pt x="106" y="93"/>
                    </a:lnTo>
                    <a:lnTo>
                      <a:pt x="103" y="95"/>
                    </a:lnTo>
                    <a:lnTo>
                      <a:pt x="101" y="98"/>
                    </a:lnTo>
                    <a:lnTo>
                      <a:pt x="97" y="101"/>
                    </a:lnTo>
                    <a:lnTo>
                      <a:pt x="95" y="103"/>
                    </a:lnTo>
                    <a:lnTo>
                      <a:pt x="92" y="107"/>
                    </a:lnTo>
                    <a:lnTo>
                      <a:pt x="90" y="110"/>
                    </a:lnTo>
                    <a:lnTo>
                      <a:pt x="87" y="112"/>
                    </a:lnTo>
                    <a:lnTo>
                      <a:pt x="85" y="115"/>
                    </a:lnTo>
                    <a:lnTo>
                      <a:pt x="81" y="118"/>
                    </a:lnTo>
                    <a:lnTo>
                      <a:pt x="79" y="122"/>
                    </a:lnTo>
                    <a:lnTo>
                      <a:pt x="77" y="125"/>
                    </a:lnTo>
                    <a:lnTo>
                      <a:pt x="75" y="128"/>
                    </a:lnTo>
                    <a:lnTo>
                      <a:pt x="72" y="130"/>
                    </a:lnTo>
                    <a:lnTo>
                      <a:pt x="70" y="133"/>
                    </a:lnTo>
                    <a:lnTo>
                      <a:pt x="68" y="136"/>
                    </a:lnTo>
                    <a:lnTo>
                      <a:pt x="65" y="140"/>
                    </a:lnTo>
                    <a:lnTo>
                      <a:pt x="63" y="143"/>
                    </a:lnTo>
                    <a:lnTo>
                      <a:pt x="61" y="146"/>
                    </a:lnTo>
                    <a:lnTo>
                      <a:pt x="59" y="149"/>
                    </a:lnTo>
                    <a:lnTo>
                      <a:pt x="57" y="152"/>
                    </a:lnTo>
                    <a:lnTo>
                      <a:pt x="55" y="157"/>
                    </a:lnTo>
                    <a:lnTo>
                      <a:pt x="53" y="160"/>
                    </a:lnTo>
                    <a:lnTo>
                      <a:pt x="50" y="163"/>
                    </a:lnTo>
                    <a:lnTo>
                      <a:pt x="48" y="166"/>
                    </a:lnTo>
                    <a:lnTo>
                      <a:pt x="46" y="169"/>
                    </a:lnTo>
                    <a:lnTo>
                      <a:pt x="44" y="173"/>
                    </a:lnTo>
                    <a:lnTo>
                      <a:pt x="42" y="177"/>
                    </a:lnTo>
                    <a:lnTo>
                      <a:pt x="41" y="180"/>
                    </a:lnTo>
                    <a:lnTo>
                      <a:pt x="39" y="183"/>
                    </a:lnTo>
                    <a:lnTo>
                      <a:pt x="37" y="186"/>
                    </a:lnTo>
                    <a:lnTo>
                      <a:pt x="36" y="191"/>
                    </a:lnTo>
                    <a:lnTo>
                      <a:pt x="33" y="194"/>
                    </a:lnTo>
                    <a:lnTo>
                      <a:pt x="32" y="197"/>
                    </a:lnTo>
                    <a:lnTo>
                      <a:pt x="30" y="201"/>
                    </a:lnTo>
                    <a:lnTo>
                      <a:pt x="29" y="205"/>
                    </a:lnTo>
                    <a:lnTo>
                      <a:pt x="27" y="208"/>
                    </a:lnTo>
                    <a:lnTo>
                      <a:pt x="26" y="212"/>
                    </a:lnTo>
                    <a:lnTo>
                      <a:pt x="25" y="215"/>
                    </a:lnTo>
                    <a:lnTo>
                      <a:pt x="23" y="219"/>
                    </a:lnTo>
                    <a:lnTo>
                      <a:pt x="22" y="223"/>
                    </a:lnTo>
                    <a:lnTo>
                      <a:pt x="21" y="226"/>
                    </a:lnTo>
                    <a:lnTo>
                      <a:pt x="20" y="230"/>
                    </a:lnTo>
                    <a:lnTo>
                      <a:pt x="17" y="233"/>
                    </a:lnTo>
                    <a:lnTo>
                      <a:pt x="16" y="238"/>
                    </a:lnTo>
                    <a:lnTo>
                      <a:pt x="15" y="241"/>
                    </a:lnTo>
                    <a:lnTo>
                      <a:pt x="14" y="245"/>
                    </a:lnTo>
                    <a:lnTo>
                      <a:pt x="13" y="248"/>
                    </a:lnTo>
                    <a:lnTo>
                      <a:pt x="12" y="252"/>
                    </a:lnTo>
                    <a:lnTo>
                      <a:pt x="11" y="257"/>
                    </a:lnTo>
                    <a:lnTo>
                      <a:pt x="10" y="260"/>
                    </a:lnTo>
                    <a:lnTo>
                      <a:pt x="10" y="264"/>
                    </a:lnTo>
                    <a:lnTo>
                      <a:pt x="9" y="267"/>
                    </a:lnTo>
                    <a:lnTo>
                      <a:pt x="8" y="272"/>
                    </a:lnTo>
                    <a:lnTo>
                      <a:pt x="7" y="275"/>
                    </a:lnTo>
                    <a:lnTo>
                      <a:pt x="7" y="279"/>
                    </a:lnTo>
                    <a:lnTo>
                      <a:pt x="6" y="283"/>
                    </a:lnTo>
                    <a:lnTo>
                      <a:pt x="5" y="287"/>
                    </a:lnTo>
                    <a:lnTo>
                      <a:pt x="5" y="291"/>
                    </a:lnTo>
                    <a:lnTo>
                      <a:pt x="4" y="295"/>
                    </a:lnTo>
                    <a:lnTo>
                      <a:pt x="4" y="298"/>
                    </a:lnTo>
                    <a:lnTo>
                      <a:pt x="3" y="303"/>
                    </a:lnTo>
                    <a:lnTo>
                      <a:pt x="3" y="306"/>
                    </a:lnTo>
                    <a:lnTo>
                      <a:pt x="3" y="310"/>
                    </a:lnTo>
                    <a:lnTo>
                      <a:pt x="2" y="314"/>
                    </a:lnTo>
                    <a:lnTo>
                      <a:pt x="2" y="317"/>
                    </a:lnTo>
                    <a:lnTo>
                      <a:pt x="2" y="322"/>
                    </a:lnTo>
                    <a:lnTo>
                      <a:pt x="2" y="326"/>
                    </a:lnTo>
                    <a:lnTo>
                      <a:pt x="2" y="329"/>
                    </a:lnTo>
                    <a:lnTo>
                      <a:pt x="0" y="333"/>
                    </a:lnTo>
                    <a:lnTo>
                      <a:pt x="0" y="338"/>
                    </a:lnTo>
                    <a:lnTo>
                      <a:pt x="0" y="341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55" name="Line 210"/>
              <p:cNvSpPr>
                <a:spLocks noChangeShapeType="1"/>
              </p:cNvSpPr>
              <p:nvPr/>
            </p:nvSpPr>
            <p:spPr bwMode="auto">
              <a:xfrm>
                <a:off x="976" y="2094"/>
                <a:ext cx="133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56" name="Line 211"/>
              <p:cNvSpPr>
                <a:spLocks noChangeShapeType="1"/>
              </p:cNvSpPr>
              <p:nvPr/>
            </p:nvSpPr>
            <p:spPr bwMode="auto">
              <a:xfrm flipV="1">
                <a:off x="1060" y="899"/>
                <a:ext cx="0" cy="55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57" name="Line 212"/>
              <p:cNvSpPr>
                <a:spLocks noChangeShapeType="1"/>
              </p:cNvSpPr>
              <p:nvPr/>
            </p:nvSpPr>
            <p:spPr bwMode="auto">
              <a:xfrm flipV="1">
                <a:off x="1310" y="899"/>
                <a:ext cx="0" cy="59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58" name="Line 213"/>
              <p:cNvSpPr>
                <a:spLocks noChangeShapeType="1"/>
              </p:cNvSpPr>
              <p:nvPr/>
            </p:nvSpPr>
            <p:spPr bwMode="auto">
              <a:xfrm>
                <a:off x="1060" y="1452"/>
                <a:ext cx="25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59" name="Line 214"/>
              <p:cNvSpPr>
                <a:spLocks noChangeShapeType="1"/>
              </p:cNvSpPr>
              <p:nvPr/>
            </p:nvSpPr>
            <p:spPr bwMode="auto">
              <a:xfrm>
                <a:off x="1060" y="1085"/>
                <a:ext cx="25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60" name="Line 215"/>
              <p:cNvSpPr>
                <a:spLocks noChangeShapeType="1"/>
              </p:cNvSpPr>
              <p:nvPr/>
            </p:nvSpPr>
            <p:spPr bwMode="auto">
              <a:xfrm>
                <a:off x="1060" y="899"/>
                <a:ext cx="25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61" name="Line 216"/>
              <p:cNvSpPr>
                <a:spLocks noChangeShapeType="1"/>
              </p:cNvSpPr>
              <p:nvPr/>
            </p:nvSpPr>
            <p:spPr bwMode="auto">
              <a:xfrm flipV="1">
                <a:off x="976" y="1545"/>
                <a:ext cx="0" cy="73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62" name="Line 217"/>
              <p:cNvSpPr>
                <a:spLocks noChangeShapeType="1"/>
              </p:cNvSpPr>
              <p:nvPr/>
            </p:nvSpPr>
            <p:spPr bwMode="auto">
              <a:xfrm>
                <a:off x="1060" y="1452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63" name="Line 218"/>
              <p:cNvSpPr>
                <a:spLocks noChangeShapeType="1"/>
              </p:cNvSpPr>
              <p:nvPr/>
            </p:nvSpPr>
            <p:spPr bwMode="auto">
              <a:xfrm flipH="1">
                <a:off x="976" y="1452"/>
                <a:ext cx="84" cy="9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64" name="Line 219"/>
              <p:cNvSpPr>
                <a:spLocks noChangeShapeType="1"/>
              </p:cNvSpPr>
              <p:nvPr/>
            </p:nvSpPr>
            <p:spPr bwMode="auto">
              <a:xfrm>
                <a:off x="1932" y="1771"/>
                <a:ext cx="37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65" name="Line 220"/>
              <p:cNvSpPr>
                <a:spLocks noChangeShapeType="1"/>
              </p:cNvSpPr>
              <p:nvPr/>
            </p:nvSpPr>
            <p:spPr bwMode="auto">
              <a:xfrm flipH="1" flipV="1">
                <a:off x="1447" y="1679"/>
                <a:ext cx="485" cy="9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66" name="Freeform 221"/>
              <p:cNvSpPr>
                <a:spLocks/>
              </p:cNvSpPr>
              <p:nvPr/>
            </p:nvSpPr>
            <p:spPr bwMode="auto">
              <a:xfrm>
                <a:off x="1310" y="1497"/>
                <a:ext cx="137" cy="182"/>
              </a:xfrm>
              <a:custGeom>
                <a:avLst/>
                <a:gdLst>
                  <a:gd name="T0" fmla="*/ 0 w 287"/>
                  <a:gd name="T1" fmla="*/ 2 h 341"/>
                  <a:gd name="T2" fmla="*/ 1 w 287"/>
                  <a:gd name="T3" fmla="*/ 6 h 341"/>
                  <a:gd name="T4" fmla="*/ 1 w 287"/>
                  <a:gd name="T5" fmla="*/ 10 h 341"/>
                  <a:gd name="T6" fmla="*/ 1 w 287"/>
                  <a:gd name="T7" fmla="*/ 14 h 341"/>
                  <a:gd name="T8" fmla="*/ 1 w 287"/>
                  <a:gd name="T9" fmla="*/ 19 h 341"/>
                  <a:gd name="T10" fmla="*/ 2 w 287"/>
                  <a:gd name="T11" fmla="*/ 22 h 341"/>
                  <a:gd name="T12" fmla="*/ 2 w 287"/>
                  <a:gd name="T13" fmla="*/ 27 h 341"/>
                  <a:gd name="T14" fmla="*/ 3 w 287"/>
                  <a:gd name="T15" fmla="*/ 30 h 341"/>
                  <a:gd name="T16" fmla="*/ 3 w 287"/>
                  <a:gd name="T17" fmla="*/ 35 h 341"/>
                  <a:gd name="T18" fmla="*/ 4 w 287"/>
                  <a:gd name="T19" fmla="*/ 39 h 341"/>
                  <a:gd name="T20" fmla="*/ 5 w 287"/>
                  <a:gd name="T21" fmla="*/ 43 h 341"/>
                  <a:gd name="T22" fmla="*/ 6 w 287"/>
                  <a:gd name="T23" fmla="*/ 47 h 341"/>
                  <a:gd name="T24" fmla="*/ 7 w 287"/>
                  <a:gd name="T25" fmla="*/ 51 h 341"/>
                  <a:gd name="T26" fmla="*/ 8 w 287"/>
                  <a:gd name="T27" fmla="*/ 55 h 341"/>
                  <a:gd name="T28" fmla="*/ 10 w 287"/>
                  <a:gd name="T29" fmla="*/ 59 h 341"/>
                  <a:gd name="T30" fmla="*/ 11 w 287"/>
                  <a:gd name="T31" fmla="*/ 63 h 341"/>
                  <a:gd name="T32" fmla="*/ 12 w 287"/>
                  <a:gd name="T33" fmla="*/ 67 h 341"/>
                  <a:gd name="T34" fmla="*/ 13 w 287"/>
                  <a:gd name="T35" fmla="*/ 71 h 341"/>
                  <a:gd name="T36" fmla="*/ 14 w 287"/>
                  <a:gd name="T37" fmla="*/ 75 h 341"/>
                  <a:gd name="T38" fmla="*/ 16 w 287"/>
                  <a:gd name="T39" fmla="*/ 78 h 341"/>
                  <a:gd name="T40" fmla="*/ 18 w 287"/>
                  <a:gd name="T41" fmla="*/ 82 h 341"/>
                  <a:gd name="T42" fmla="*/ 20 w 287"/>
                  <a:gd name="T43" fmla="*/ 86 h 341"/>
                  <a:gd name="T44" fmla="*/ 21 w 287"/>
                  <a:gd name="T45" fmla="*/ 90 h 341"/>
                  <a:gd name="T46" fmla="*/ 23 w 287"/>
                  <a:gd name="T47" fmla="*/ 93 h 341"/>
                  <a:gd name="T48" fmla="*/ 25 w 287"/>
                  <a:gd name="T49" fmla="*/ 97 h 341"/>
                  <a:gd name="T50" fmla="*/ 27 w 287"/>
                  <a:gd name="T51" fmla="*/ 100 h 341"/>
                  <a:gd name="T52" fmla="*/ 29 w 287"/>
                  <a:gd name="T53" fmla="*/ 104 h 341"/>
                  <a:gd name="T54" fmla="*/ 31 w 287"/>
                  <a:gd name="T55" fmla="*/ 107 h 341"/>
                  <a:gd name="T56" fmla="*/ 33 w 287"/>
                  <a:gd name="T57" fmla="*/ 110 h 341"/>
                  <a:gd name="T58" fmla="*/ 36 w 287"/>
                  <a:gd name="T59" fmla="*/ 114 h 341"/>
                  <a:gd name="T60" fmla="*/ 38 w 287"/>
                  <a:gd name="T61" fmla="*/ 117 h 341"/>
                  <a:gd name="T62" fmla="*/ 41 w 287"/>
                  <a:gd name="T63" fmla="*/ 121 h 341"/>
                  <a:gd name="T64" fmla="*/ 43 w 287"/>
                  <a:gd name="T65" fmla="*/ 123 h 341"/>
                  <a:gd name="T66" fmla="*/ 45 w 287"/>
                  <a:gd name="T67" fmla="*/ 126 h 341"/>
                  <a:gd name="T68" fmla="*/ 48 w 287"/>
                  <a:gd name="T69" fmla="*/ 130 h 341"/>
                  <a:gd name="T70" fmla="*/ 51 w 287"/>
                  <a:gd name="T71" fmla="*/ 132 h 341"/>
                  <a:gd name="T72" fmla="*/ 53 w 287"/>
                  <a:gd name="T73" fmla="*/ 135 h 341"/>
                  <a:gd name="T74" fmla="*/ 56 w 287"/>
                  <a:gd name="T75" fmla="*/ 138 h 341"/>
                  <a:gd name="T76" fmla="*/ 59 w 287"/>
                  <a:gd name="T77" fmla="*/ 141 h 341"/>
                  <a:gd name="T78" fmla="*/ 62 w 287"/>
                  <a:gd name="T79" fmla="*/ 144 h 341"/>
                  <a:gd name="T80" fmla="*/ 65 w 287"/>
                  <a:gd name="T81" fmla="*/ 146 h 341"/>
                  <a:gd name="T82" fmla="*/ 67 w 287"/>
                  <a:gd name="T83" fmla="*/ 149 h 341"/>
                  <a:gd name="T84" fmla="*/ 70 w 287"/>
                  <a:gd name="T85" fmla="*/ 151 h 341"/>
                  <a:gd name="T86" fmla="*/ 74 w 287"/>
                  <a:gd name="T87" fmla="*/ 153 h 341"/>
                  <a:gd name="T88" fmla="*/ 77 w 287"/>
                  <a:gd name="T89" fmla="*/ 156 h 341"/>
                  <a:gd name="T90" fmla="*/ 80 w 287"/>
                  <a:gd name="T91" fmla="*/ 158 h 341"/>
                  <a:gd name="T92" fmla="*/ 83 w 287"/>
                  <a:gd name="T93" fmla="*/ 160 h 341"/>
                  <a:gd name="T94" fmla="*/ 86 w 287"/>
                  <a:gd name="T95" fmla="*/ 162 h 341"/>
                  <a:gd name="T96" fmla="*/ 90 w 287"/>
                  <a:gd name="T97" fmla="*/ 164 h 341"/>
                  <a:gd name="T98" fmla="*/ 93 w 287"/>
                  <a:gd name="T99" fmla="*/ 166 h 341"/>
                  <a:gd name="T100" fmla="*/ 96 w 287"/>
                  <a:gd name="T101" fmla="*/ 168 h 341"/>
                  <a:gd name="T102" fmla="*/ 100 w 287"/>
                  <a:gd name="T103" fmla="*/ 169 h 341"/>
                  <a:gd name="T104" fmla="*/ 104 w 287"/>
                  <a:gd name="T105" fmla="*/ 171 h 341"/>
                  <a:gd name="T106" fmla="*/ 106 w 287"/>
                  <a:gd name="T107" fmla="*/ 173 h 341"/>
                  <a:gd name="T108" fmla="*/ 110 w 287"/>
                  <a:gd name="T109" fmla="*/ 174 h 341"/>
                  <a:gd name="T110" fmla="*/ 114 w 287"/>
                  <a:gd name="T111" fmla="*/ 176 h 341"/>
                  <a:gd name="T112" fmla="*/ 117 w 287"/>
                  <a:gd name="T113" fmla="*/ 177 h 341"/>
                  <a:gd name="T114" fmla="*/ 121 w 287"/>
                  <a:gd name="T115" fmla="*/ 178 h 341"/>
                  <a:gd name="T116" fmla="*/ 124 w 287"/>
                  <a:gd name="T117" fmla="*/ 179 h 341"/>
                  <a:gd name="T118" fmla="*/ 128 w 287"/>
                  <a:gd name="T119" fmla="*/ 180 h 341"/>
                  <a:gd name="T120" fmla="*/ 132 w 287"/>
                  <a:gd name="T121" fmla="*/ 180 h 341"/>
                  <a:gd name="T122" fmla="*/ 136 w 287"/>
                  <a:gd name="T123" fmla="*/ 182 h 34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87" h="341">
                    <a:moveTo>
                      <a:pt x="0" y="0"/>
                    </a:moveTo>
                    <a:lnTo>
                      <a:pt x="0" y="3"/>
                    </a:lnTo>
                    <a:lnTo>
                      <a:pt x="0" y="7"/>
                    </a:lnTo>
                    <a:lnTo>
                      <a:pt x="2" y="12"/>
                    </a:lnTo>
                    <a:lnTo>
                      <a:pt x="2" y="15"/>
                    </a:lnTo>
                    <a:lnTo>
                      <a:pt x="2" y="19"/>
                    </a:lnTo>
                    <a:lnTo>
                      <a:pt x="2" y="23"/>
                    </a:lnTo>
                    <a:lnTo>
                      <a:pt x="2" y="26"/>
                    </a:lnTo>
                    <a:lnTo>
                      <a:pt x="3" y="31"/>
                    </a:lnTo>
                    <a:lnTo>
                      <a:pt x="3" y="35"/>
                    </a:lnTo>
                    <a:lnTo>
                      <a:pt x="3" y="38"/>
                    </a:lnTo>
                    <a:lnTo>
                      <a:pt x="4" y="42"/>
                    </a:lnTo>
                    <a:lnTo>
                      <a:pt x="4" y="47"/>
                    </a:lnTo>
                    <a:lnTo>
                      <a:pt x="5" y="50"/>
                    </a:lnTo>
                    <a:lnTo>
                      <a:pt x="5" y="54"/>
                    </a:lnTo>
                    <a:lnTo>
                      <a:pt x="6" y="57"/>
                    </a:lnTo>
                    <a:lnTo>
                      <a:pt x="7" y="62"/>
                    </a:lnTo>
                    <a:lnTo>
                      <a:pt x="7" y="66"/>
                    </a:lnTo>
                    <a:lnTo>
                      <a:pt x="8" y="69"/>
                    </a:lnTo>
                    <a:lnTo>
                      <a:pt x="9" y="73"/>
                    </a:lnTo>
                    <a:lnTo>
                      <a:pt x="10" y="77"/>
                    </a:lnTo>
                    <a:lnTo>
                      <a:pt x="10" y="81"/>
                    </a:lnTo>
                    <a:lnTo>
                      <a:pt x="11" y="85"/>
                    </a:lnTo>
                    <a:lnTo>
                      <a:pt x="12" y="88"/>
                    </a:lnTo>
                    <a:lnTo>
                      <a:pt x="13" y="92"/>
                    </a:lnTo>
                    <a:lnTo>
                      <a:pt x="14" y="96"/>
                    </a:lnTo>
                    <a:lnTo>
                      <a:pt x="15" y="100"/>
                    </a:lnTo>
                    <a:lnTo>
                      <a:pt x="16" y="103"/>
                    </a:lnTo>
                    <a:lnTo>
                      <a:pt x="17" y="107"/>
                    </a:lnTo>
                    <a:lnTo>
                      <a:pt x="20" y="111"/>
                    </a:lnTo>
                    <a:lnTo>
                      <a:pt x="21" y="115"/>
                    </a:lnTo>
                    <a:lnTo>
                      <a:pt x="22" y="118"/>
                    </a:lnTo>
                    <a:lnTo>
                      <a:pt x="23" y="122"/>
                    </a:lnTo>
                    <a:lnTo>
                      <a:pt x="25" y="125"/>
                    </a:lnTo>
                    <a:lnTo>
                      <a:pt x="26" y="129"/>
                    </a:lnTo>
                    <a:lnTo>
                      <a:pt x="27" y="133"/>
                    </a:lnTo>
                    <a:lnTo>
                      <a:pt x="29" y="136"/>
                    </a:lnTo>
                    <a:lnTo>
                      <a:pt x="30" y="140"/>
                    </a:lnTo>
                    <a:lnTo>
                      <a:pt x="32" y="144"/>
                    </a:lnTo>
                    <a:lnTo>
                      <a:pt x="33" y="147"/>
                    </a:lnTo>
                    <a:lnTo>
                      <a:pt x="36" y="151"/>
                    </a:lnTo>
                    <a:lnTo>
                      <a:pt x="37" y="154"/>
                    </a:lnTo>
                    <a:lnTo>
                      <a:pt x="39" y="157"/>
                    </a:lnTo>
                    <a:lnTo>
                      <a:pt x="41" y="161"/>
                    </a:lnTo>
                    <a:lnTo>
                      <a:pt x="42" y="165"/>
                    </a:lnTo>
                    <a:lnTo>
                      <a:pt x="44" y="168"/>
                    </a:lnTo>
                    <a:lnTo>
                      <a:pt x="46" y="171"/>
                    </a:lnTo>
                    <a:lnTo>
                      <a:pt x="48" y="174"/>
                    </a:lnTo>
                    <a:lnTo>
                      <a:pt x="50" y="178"/>
                    </a:lnTo>
                    <a:lnTo>
                      <a:pt x="53" y="181"/>
                    </a:lnTo>
                    <a:lnTo>
                      <a:pt x="55" y="185"/>
                    </a:lnTo>
                    <a:lnTo>
                      <a:pt x="57" y="188"/>
                    </a:lnTo>
                    <a:lnTo>
                      <a:pt x="59" y="192"/>
                    </a:lnTo>
                    <a:lnTo>
                      <a:pt x="61" y="195"/>
                    </a:lnTo>
                    <a:lnTo>
                      <a:pt x="63" y="198"/>
                    </a:lnTo>
                    <a:lnTo>
                      <a:pt x="65" y="201"/>
                    </a:lnTo>
                    <a:lnTo>
                      <a:pt x="68" y="204"/>
                    </a:lnTo>
                    <a:lnTo>
                      <a:pt x="70" y="207"/>
                    </a:lnTo>
                    <a:lnTo>
                      <a:pt x="72" y="211"/>
                    </a:lnTo>
                    <a:lnTo>
                      <a:pt x="75" y="214"/>
                    </a:lnTo>
                    <a:lnTo>
                      <a:pt x="77" y="216"/>
                    </a:lnTo>
                    <a:lnTo>
                      <a:pt x="79" y="219"/>
                    </a:lnTo>
                    <a:lnTo>
                      <a:pt x="81" y="222"/>
                    </a:lnTo>
                    <a:lnTo>
                      <a:pt x="85" y="226"/>
                    </a:lnTo>
                    <a:lnTo>
                      <a:pt x="87" y="229"/>
                    </a:lnTo>
                    <a:lnTo>
                      <a:pt x="90" y="231"/>
                    </a:lnTo>
                    <a:lnTo>
                      <a:pt x="92" y="234"/>
                    </a:lnTo>
                    <a:lnTo>
                      <a:pt x="95" y="237"/>
                    </a:lnTo>
                    <a:lnTo>
                      <a:pt x="97" y="239"/>
                    </a:lnTo>
                    <a:lnTo>
                      <a:pt x="101" y="243"/>
                    </a:lnTo>
                    <a:lnTo>
                      <a:pt x="103" y="246"/>
                    </a:lnTo>
                    <a:lnTo>
                      <a:pt x="106" y="248"/>
                    </a:lnTo>
                    <a:lnTo>
                      <a:pt x="109" y="251"/>
                    </a:lnTo>
                    <a:lnTo>
                      <a:pt x="111" y="253"/>
                    </a:lnTo>
                    <a:lnTo>
                      <a:pt x="114" y="256"/>
                    </a:lnTo>
                    <a:lnTo>
                      <a:pt x="118" y="259"/>
                    </a:lnTo>
                    <a:lnTo>
                      <a:pt x="120" y="262"/>
                    </a:lnTo>
                    <a:lnTo>
                      <a:pt x="123" y="264"/>
                    </a:lnTo>
                    <a:lnTo>
                      <a:pt x="126" y="266"/>
                    </a:lnTo>
                    <a:lnTo>
                      <a:pt x="129" y="269"/>
                    </a:lnTo>
                    <a:lnTo>
                      <a:pt x="132" y="271"/>
                    </a:lnTo>
                    <a:lnTo>
                      <a:pt x="136" y="273"/>
                    </a:lnTo>
                    <a:lnTo>
                      <a:pt x="138" y="277"/>
                    </a:lnTo>
                    <a:lnTo>
                      <a:pt x="141" y="279"/>
                    </a:lnTo>
                    <a:lnTo>
                      <a:pt x="144" y="281"/>
                    </a:lnTo>
                    <a:lnTo>
                      <a:pt x="147" y="283"/>
                    </a:lnTo>
                    <a:lnTo>
                      <a:pt x="151" y="285"/>
                    </a:lnTo>
                    <a:lnTo>
                      <a:pt x="154" y="287"/>
                    </a:lnTo>
                    <a:lnTo>
                      <a:pt x="157" y="289"/>
                    </a:lnTo>
                    <a:lnTo>
                      <a:pt x="161" y="292"/>
                    </a:lnTo>
                    <a:lnTo>
                      <a:pt x="164" y="294"/>
                    </a:lnTo>
                    <a:lnTo>
                      <a:pt x="168" y="296"/>
                    </a:lnTo>
                    <a:lnTo>
                      <a:pt x="171" y="298"/>
                    </a:lnTo>
                    <a:lnTo>
                      <a:pt x="174" y="300"/>
                    </a:lnTo>
                    <a:lnTo>
                      <a:pt x="177" y="302"/>
                    </a:lnTo>
                    <a:lnTo>
                      <a:pt x="180" y="303"/>
                    </a:lnTo>
                    <a:lnTo>
                      <a:pt x="185" y="305"/>
                    </a:lnTo>
                    <a:lnTo>
                      <a:pt x="188" y="308"/>
                    </a:lnTo>
                    <a:lnTo>
                      <a:pt x="191" y="309"/>
                    </a:lnTo>
                    <a:lnTo>
                      <a:pt x="194" y="311"/>
                    </a:lnTo>
                    <a:lnTo>
                      <a:pt x="199" y="313"/>
                    </a:lnTo>
                    <a:lnTo>
                      <a:pt x="202" y="314"/>
                    </a:lnTo>
                    <a:lnTo>
                      <a:pt x="205" y="316"/>
                    </a:lnTo>
                    <a:lnTo>
                      <a:pt x="209" y="317"/>
                    </a:lnTo>
                    <a:lnTo>
                      <a:pt x="212" y="319"/>
                    </a:lnTo>
                    <a:lnTo>
                      <a:pt x="217" y="320"/>
                    </a:lnTo>
                    <a:lnTo>
                      <a:pt x="220" y="322"/>
                    </a:lnTo>
                    <a:lnTo>
                      <a:pt x="223" y="324"/>
                    </a:lnTo>
                    <a:lnTo>
                      <a:pt x="227" y="325"/>
                    </a:lnTo>
                    <a:lnTo>
                      <a:pt x="230" y="326"/>
                    </a:lnTo>
                    <a:lnTo>
                      <a:pt x="235" y="328"/>
                    </a:lnTo>
                    <a:lnTo>
                      <a:pt x="238" y="329"/>
                    </a:lnTo>
                    <a:lnTo>
                      <a:pt x="242" y="330"/>
                    </a:lnTo>
                    <a:lnTo>
                      <a:pt x="245" y="331"/>
                    </a:lnTo>
                    <a:lnTo>
                      <a:pt x="250" y="332"/>
                    </a:lnTo>
                    <a:lnTo>
                      <a:pt x="253" y="333"/>
                    </a:lnTo>
                    <a:lnTo>
                      <a:pt x="257" y="334"/>
                    </a:lnTo>
                    <a:lnTo>
                      <a:pt x="260" y="335"/>
                    </a:lnTo>
                    <a:lnTo>
                      <a:pt x="265" y="336"/>
                    </a:lnTo>
                    <a:lnTo>
                      <a:pt x="268" y="337"/>
                    </a:lnTo>
                    <a:lnTo>
                      <a:pt x="272" y="338"/>
                    </a:lnTo>
                    <a:lnTo>
                      <a:pt x="276" y="338"/>
                    </a:lnTo>
                    <a:lnTo>
                      <a:pt x="279" y="340"/>
                    </a:lnTo>
                    <a:lnTo>
                      <a:pt x="284" y="341"/>
                    </a:lnTo>
                    <a:lnTo>
                      <a:pt x="287" y="341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67" name="Line 222"/>
              <p:cNvSpPr>
                <a:spLocks noChangeShapeType="1"/>
              </p:cNvSpPr>
              <p:nvPr/>
            </p:nvSpPr>
            <p:spPr bwMode="auto">
              <a:xfrm flipH="1">
                <a:off x="2555" y="2462"/>
                <a:ext cx="138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68" name="Line 223"/>
              <p:cNvSpPr>
                <a:spLocks noChangeShapeType="1"/>
              </p:cNvSpPr>
              <p:nvPr/>
            </p:nvSpPr>
            <p:spPr bwMode="auto">
              <a:xfrm>
                <a:off x="3857" y="3108"/>
                <a:ext cx="0" cy="54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69" name="Line 224"/>
              <p:cNvSpPr>
                <a:spLocks noChangeShapeType="1"/>
              </p:cNvSpPr>
              <p:nvPr/>
            </p:nvSpPr>
            <p:spPr bwMode="auto">
              <a:xfrm>
                <a:off x="3605" y="3059"/>
                <a:ext cx="0" cy="59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70" name="Line 225"/>
              <p:cNvSpPr>
                <a:spLocks noChangeShapeType="1"/>
              </p:cNvSpPr>
              <p:nvPr/>
            </p:nvSpPr>
            <p:spPr bwMode="auto">
              <a:xfrm flipH="1">
                <a:off x="3605" y="3108"/>
                <a:ext cx="25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71" name="Line 226"/>
              <p:cNvSpPr>
                <a:spLocks noChangeShapeType="1"/>
              </p:cNvSpPr>
              <p:nvPr/>
            </p:nvSpPr>
            <p:spPr bwMode="auto">
              <a:xfrm flipH="1">
                <a:off x="3605" y="3475"/>
                <a:ext cx="25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72" name="Line 227"/>
              <p:cNvSpPr>
                <a:spLocks noChangeShapeType="1"/>
              </p:cNvSpPr>
              <p:nvPr/>
            </p:nvSpPr>
            <p:spPr bwMode="auto">
              <a:xfrm flipH="1">
                <a:off x="3605" y="3657"/>
                <a:ext cx="25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73" name="Line 228"/>
              <p:cNvSpPr>
                <a:spLocks noChangeShapeType="1"/>
              </p:cNvSpPr>
              <p:nvPr/>
            </p:nvSpPr>
            <p:spPr bwMode="auto">
              <a:xfrm>
                <a:off x="3938" y="2280"/>
                <a:ext cx="0" cy="73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74" name="Line 229"/>
              <p:cNvSpPr>
                <a:spLocks noChangeShapeType="1"/>
              </p:cNvSpPr>
              <p:nvPr/>
            </p:nvSpPr>
            <p:spPr bwMode="auto">
              <a:xfrm>
                <a:off x="3857" y="3108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75" name="Line 230"/>
              <p:cNvSpPr>
                <a:spLocks noChangeShapeType="1"/>
              </p:cNvSpPr>
              <p:nvPr/>
            </p:nvSpPr>
            <p:spPr bwMode="auto">
              <a:xfrm flipV="1">
                <a:off x="3857" y="3015"/>
                <a:ext cx="81" cy="9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76" name="Line 231"/>
              <p:cNvSpPr>
                <a:spLocks noChangeShapeType="1"/>
              </p:cNvSpPr>
              <p:nvPr/>
            </p:nvSpPr>
            <p:spPr bwMode="auto">
              <a:xfrm flipH="1">
                <a:off x="2605" y="2785"/>
                <a:ext cx="38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77" name="Line 232"/>
              <p:cNvSpPr>
                <a:spLocks noChangeShapeType="1"/>
              </p:cNvSpPr>
              <p:nvPr/>
            </p:nvSpPr>
            <p:spPr bwMode="auto">
              <a:xfrm flipH="1">
                <a:off x="3722" y="2280"/>
                <a:ext cx="2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78" name="Line 233"/>
              <p:cNvSpPr>
                <a:spLocks noChangeShapeType="1"/>
              </p:cNvSpPr>
              <p:nvPr/>
            </p:nvSpPr>
            <p:spPr bwMode="auto">
              <a:xfrm flipH="1">
                <a:off x="3460" y="2280"/>
                <a:ext cx="23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79" name="Line 234"/>
              <p:cNvSpPr>
                <a:spLocks noChangeShapeType="1"/>
              </p:cNvSpPr>
              <p:nvPr/>
            </p:nvSpPr>
            <p:spPr bwMode="auto">
              <a:xfrm flipH="1">
                <a:off x="3410" y="2280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80" name="Line 235"/>
              <p:cNvSpPr>
                <a:spLocks noChangeShapeType="1"/>
              </p:cNvSpPr>
              <p:nvPr/>
            </p:nvSpPr>
            <p:spPr bwMode="auto">
              <a:xfrm flipH="1">
                <a:off x="3147" y="2280"/>
                <a:ext cx="2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81" name="Line 236"/>
              <p:cNvSpPr>
                <a:spLocks noChangeShapeType="1"/>
              </p:cNvSpPr>
              <p:nvPr/>
            </p:nvSpPr>
            <p:spPr bwMode="auto">
              <a:xfrm flipH="1">
                <a:off x="3093" y="2280"/>
                <a:ext cx="2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82" name="Line 237"/>
              <p:cNvSpPr>
                <a:spLocks noChangeShapeType="1"/>
              </p:cNvSpPr>
              <p:nvPr/>
            </p:nvSpPr>
            <p:spPr bwMode="auto">
              <a:xfrm flipH="1">
                <a:off x="2831" y="2280"/>
                <a:ext cx="23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83" name="Line 238"/>
              <p:cNvSpPr>
                <a:spLocks noChangeShapeType="1"/>
              </p:cNvSpPr>
              <p:nvPr/>
            </p:nvSpPr>
            <p:spPr bwMode="auto">
              <a:xfrm flipH="1">
                <a:off x="2780" y="2280"/>
                <a:ext cx="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84" name="Line 239"/>
              <p:cNvSpPr>
                <a:spLocks noChangeShapeType="1"/>
              </p:cNvSpPr>
              <p:nvPr/>
            </p:nvSpPr>
            <p:spPr bwMode="auto">
              <a:xfrm flipH="1">
                <a:off x="2494" y="2280"/>
                <a:ext cx="25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85" name="Line 240"/>
              <p:cNvSpPr>
                <a:spLocks noChangeShapeType="1"/>
              </p:cNvSpPr>
              <p:nvPr/>
            </p:nvSpPr>
            <p:spPr bwMode="auto">
              <a:xfrm>
                <a:off x="2985" y="2785"/>
                <a:ext cx="482" cy="9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86" name="Freeform 241"/>
              <p:cNvSpPr>
                <a:spLocks/>
              </p:cNvSpPr>
              <p:nvPr/>
            </p:nvSpPr>
            <p:spPr bwMode="auto">
              <a:xfrm>
                <a:off x="3467" y="2877"/>
                <a:ext cx="138" cy="182"/>
              </a:xfrm>
              <a:custGeom>
                <a:avLst/>
                <a:gdLst>
                  <a:gd name="T0" fmla="*/ 138 w 286"/>
                  <a:gd name="T1" fmla="*/ 180 h 341"/>
                  <a:gd name="T2" fmla="*/ 138 w 286"/>
                  <a:gd name="T3" fmla="*/ 176 h 341"/>
                  <a:gd name="T4" fmla="*/ 138 w 286"/>
                  <a:gd name="T5" fmla="*/ 172 h 341"/>
                  <a:gd name="T6" fmla="*/ 138 w 286"/>
                  <a:gd name="T7" fmla="*/ 168 h 341"/>
                  <a:gd name="T8" fmla="*/ 137 w 286"/>
                  <a:gd name="T9" fmla="*/ 163 h 341"/>
                  <a:gd name="T10" fmla="*/ 137 w 286"/>
                  <a:gd name="T11" fmla="*/ 159 h 341"/>
                  <a:gd name="T12" fmla="*/ 137 w 286"/>
                  <a:gd name="T13" fmla="*/ 155 h 341"/>
                  <a:gd name="T14" fmla="*/ 136 w 286"/>
                  <a:gd name="T15" fmla="*/ 151 h 341"/>
                  <a:gd name="T16" fmla="*/ 135 w 286"/>
                  <a:gd name="T17" fmla="*/ 147 h 341"/>
                  <a:gd name="T18" fmla="*/ 135 w 286"/>
                  <a:gd name="T19" fmla="*/ 143 h 341"/>
                  <a:gd name="T20" fmla="*/ 134 w 286"/>
                  <a:gd name="T21" fmla="*/ 139 h 341"/>
                  <a:gd name="T22" fmla="*/ 132 w 286"/>
                  <a:gd name="T23" fmla="*/ 134 h 341"/>
                  <a:gd name="T24" fmla="*/ 131 w 286"/>
                  <a:gd name="T25" fmla="*/ 131 h 341"/>
                  <a:gd name="T26" fmla="*/ 130 w 286"/>
                  <a:gd name="T27" fmla="*/ 127 h 341"/>
                  <a:gd name="T28" fmla="*/ 129 w 286"/>
                  <a:gd name="T29" fmla="*/ 123 h 341"/>
                  <a:gd name="T30" fmla="*/ 128 w 286"/>
                  <a:gd name="T31" fmla="*/ 119 h 341"/>
                  <a:gd name="T32" fmla="*/ 127 w 286"/>
                  <a:gd name="T33" fmla="*/ 115 h 341"/>
                  <a:gd name="T34" fmla="*/ 125 w 286"/>
                  <a:gd name="T35" fmla="*/ 111 h 341"/>
                  <a:gd name="T36" fmla="*/ 124 w 286"/>
                  <a:gd name="T37" fmla="*/ 107 h 341"/>
                  <a:gd name="T38" fmla="*/ 122 w 286"/>
                  <a:gd name="T39" fmla="*/ 104 h 341"/>
                  <a:gd name="T40" fmla="*/ 121 w 286"/>
                  <a:gd name="T41" fmla="*/ 99 h 341"/>
                  <a:gd name="T42" fmla="*/ 119 w 286"/>
                  <a:gd name="T43" fmla="*/ 96 h 341"/>
                  <a:gd name="T44" fmla="*/ 117 w 286"/>
                  <a:gd name="T45" fmla="*/ 92 h 341"/>
                  <a:gd name="T46" fmla="*/ 115 w 286"/>
                  <a:gd name="T47" fmla="*/ 89 h 341"/>
                  <a:gd name="T48" fmla="*/ 113 w 286"/>
                  <a:gd name="T49" fmla="*/ 85 h 341"/>
                  <a:gd name="T50" fmla="*/ 111 w 286"/>
                  <a:gd name="T51" fmla="*/ 81 h 341"/>
                  <a:gd name="T52" fmla="*/ 109 w 286"/>
                  <a:gd name="T53" fmla="*/ 78 h 341"/>
                  <a:gd name="T54" fmla="*/ 107 w 286"/>
                  <a:gd name="T55" fmla="*/ 75 h 341"/>
                  <a:gd name="T56" fmla="*/ 105 w 286"/>
                  <a:gd name="T57" fmla="*/ 71 h 341"/>
                  <a:gd name="T58" fmla="*/ 103 w 286"/>
                  <a:gd name="T59" fmla="*/ 68 h 341"/>
                  <a:gd name="T60" fmla="*/ 100 w 286"/>
                  <a:gd name="T61" fmla="*/ 65 h 341"/>
                  <a:gd name="T62" fmla="*/ 98 w 286"/>
                  <a:gd name="T63" fmla="*/ 61 h 341"/>
                  <a:gd name="T64" fmla="*/ 96 w 286"/>
                  <a:gd name="T65" fmla="*/ 59 h 341"/>
                  <a:gd name="T66" fmla="*/ 93 w 286"/>
                  <a:gd name="T67" fmla="*/ 55 h 341"/>
                  <a:gd name="T68" fmla="*/ 90 w 286"/>
                  <a:gd name="T69" fmla="*/ 52 h 341"/>
                  <a:gd name="T70" fmla="*/ 88 w 286"/>
                  <a:gd name="T71" fmla="*/ 50 h 341"/>
                  <a:gd name="T72" fmla="*/ 84 w 286"/>
                  <a:gd name="T73" fmla="*/ 46 h 341"/>
                  <a:gd name="T74" fmla="*/ 82 w 286"/>
                  <a:gd name="T75" fmla="*/ 44 h 341"/>
                  <a:gd name="T76" fmla="*/ 79 w 286"/>
                  <a:gd name="T77" fmla="*/ 41 h 341"/>
                  <a:gd name="T78" fmla="*/ 76 w 286"/>
                  <a:gd name="T79" fmla="*/ 38 h 341"/>
                  <a:gd name="T80" fmla="*/ 73 w 286"/>
                  <a:gd name="T81" fmla="*/ 36 h 341"/>
                  <a:gd name="T82" fmla="*/ 70 w 286"/>
                  <a:gd name="T83" fmla="*/ 33 h 341"/>
                  <a:gd name="T84" fmla="*/ 67 w 286"/>
                  <a:gd name="T85" fmla="*/ 31 h 341"/>
                  <a:gd name="T86" fmla="*/ 64 w 286"/>
                  <a:gd name="T87" fmla="*/ 28 h 341"/>
                  <a:gd name="T88" fmla="*/ 61 w 286"/>
                  <a:gd name="T89" fmla="*/ 26 h 341"/>
                  <a:gd name="T90" fmla="*/ 58 w 286"/>
                  <a:gd name="T91" fmla="*/ 24 h 341"/>
                  <a:gd name="T92" fmla="*/ 55 w 286"/>
                  <a:gd name="T93" fmla="*/ 22 h 341"/>
                  <a:gd name="T94" fmla="*/ 51 w 286"/>
                  <a:gd name="T95" fmla="*/ 20 h 341"/>
                  <a:gd name="T96" fmla="*/ 48 w 286"/>
                  <a:gd name="T97" fmla="*/ 18 h 341"/>
                  <a:gd name="T98" fmla="*/ 44 w 286"/>
                  <a:gd name="T99" fmla="*/ 16 h 341"/>
                  <a:gd name="T100" fmla="*/ 41 w 286"/>
                  <a:gd name="T101" fmla="*/ 14 h 341"/>
                  <a:gd name="T102" fmla="*/ 38 w 286"/>
                  <a:gd name="T103" fmla="*/ 13 h 341"/>
                  <a:gd name="T104" fmla="*/ 34 w 286"/>
                  <a:gd name="T105" fmla="*/ 11 h 341"/>
                  <a:gd name="T106" fmla="*/ 31 w 286"/>
                  <a:gd name="T107" fmla="*/ 9 h 341"/>
                  <a:gd name="T108" fmla="*/ 27 w 286"/>
                  <a:gd name="T109" fmla="*/ 8 h 341"/>
                  <a:gd name="T110" fmla="*/ 24 w 286"/>
                  <a:gd name="T111" fmla="*/ 6 h 341"/>
                  <a:gd name="T112" fmla="*/ 20 w 286"/>
                  <a:gd name="T113" fmla="*/ 5 h 341"/>
                  <a:gd name="T114" fmla="*/ 16 w 286"/>
                  <a:gd name="T115" fmla="*/ 4 h 341"/>
                  <a:gd name="T116" fmla="*/ 13 w 286"/>
                  <a:gd name="T117" fmla="*/ 3 h 341"/>
                  <a:gd name="T118" fmla="*/ 9 w 286"/>
                  <a:gd name="T119" fmla="*/ 2 h 341"/>
                  <a:gd name="T120" fmla="*/ 5 w 286"/>
                  <a:gd name="T121" fmla="*/ 1 h 341"/>
                  <a:gd name="T122" fmla="*/ 2 w 286"/>
                  <a:gd name="T123" fmla="*/ 0 h 34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86" h="341">
                    <a:moveTo>
                      <a:pt x="286" y="341"/>
                    </a:moveTo>
                    <a:lnTo>
                      <a:pt x="286" y="338"/>
                    </a:lnTo>
                    <a:lnTo>
                      <a:pt x="286" y="333"/>
                    </a:lnTo>
                    <a:lnTo>
                      <a:pt x="286" y="329"/>
                    </a:lnTo>
                    <a:lnTo>
                      <a:pt x="286" y="326"/>
                    </a:lnTo>
                    <a:lnTo>
                      <a:pt x="286" y="322"/>
                    </a:lnTo>
                    <a:lnTo>
                      <a:pt x="285" y="317"/>
                    </a:lnTo>
                    <a:lnTo>
                      <a:pt x="285" y="314"/>
                    </a:lnTo>
                    <a:lnTo>
                      <a:pt x="285" y="310"/>
                    </a:lnTo>
                    <a:lnTo>
                      <a:pt x="284" y="306"/>
                    </a:lnTo>
                    <a:lnTo>
                      <a:pt x="284" y="303"/>
                    </a:lnTo>
                    <a:lnTo>
                      <a:pt x="284" y="298"/>
                    </a:lnTo>
                    <a:lnTo>
                      <a:pt x="283" y="295"/>
                    </a:lnTo>
                    <a:lnTo>
                      <a:pt x="283" y="291"/>
                    </a:lnTo>
                    <a:lnTo>
                      <a:pt x="282" y="287"/>
                    </a:lnTo>
                    <a:lnTo>
                      <a:pt x="282" y="283"/>
                    </a:lnTo>
                    <a:lnTo>
                      <a:pt x="281" y="279"/>
                    </a:lnTo>
                    <a:lnTo>
                      <a:pt x="280" y="275"/>
                    </a:lnTo>
                    <a:lnTo>
                      <a:pt x="279" y="272"/>
                    </a:lnTo>
                    <a:lnTo>
                      <a:pt x="279" y="267"/>
                    </a:lnTo>
                    <a:lnTo>
                      <a:pt x="278" y="264"/>
                    </a:lnTo>
                    <a:lnTo>
                      <a:pt x="277" y="260"/>
                    </a:lnTo>
                    <a:lnTo>
                      <a:pt x="275" y="257"/>
                    </a:lnTo>
                    <a:lnTo>
                      <a:pt x="274" y="252"/>
                    </a:lnTo>
                    <a:lnTo>
                      <a:pt x="273" y="248"/>
                    </a:lnTo>
                    <a:lnTo>
                      <a:pt x="272" y="245"/>
                    </a:lnTo>
                    <a:lnTo>
                      <a:pt x="271" y="241"/>
                    </a:lnTo>
                    <a:lnTo>
                      <a:pt x="270" y="238"/>
                    </a:lnTo>
                    <a:lnTo>
                      <a:pt x="269" y="233"/>
                    </a:lnTo>
                    <a:lnTo>
                      <a:pt x="268" y="230"/>
                    </a:lnTo>
                    <a:lnTo>
                      <a:pt x="267" y="226"/>
                    </a:lnTo>
                    <a:lnTo>
                      <a:pt x="266" y="223"/>
                    </a:lnTo>
                    <a:lnTo>
                      <a:pt x="264" y="219"/>
                    </a:lnTo>
                    <a:lnTo>
                      <a:pt x="263" y="215"/>
                    </a:lnTo>
                    <a:lnTo>
                      <a:pt x="262" y="212"/>
                    </a:lnTo>
                    <a:lnTo>
                      <a:pt x="260" y="208"/>
                    </a:lnTo>
                    <a:lnTo>
                      <a:pt x="258" y="205"/>
                    </a:lnTo>
                    <a:lnTo>
                      <a:pt x="256" y="201"/>
                    </a:lnTo>
                    <a:lnTo>
                      <a:pt x="255" y="197"/>
                    </a:lnTo>
                    <a:lnTo>
                      <a:pt x="253" y="194"/>
                    </a:lnTo>
                    <a:lnTo>
                      <a:pt x="252" y="191"/>
                    </a:lnTo>
                    <a:lnTo>
                      <a:pt x="250" y="186"/>
                    </a:lnTo>
                    <a:lnTo>
                      <a:pt x="248" y="183"/>
                    </a:lnTo>
                    <a:lnTo>
                      <a:pt x="247" y="180"/>
                    </a:lnTo>
                    <a:lnTo>
                      <a:pt x="245" y="177"/>
                    </a:lnTo>
                    <a:lnTo>
                      <a:pt x="242" y="173"/>
                    </a:lnTo>
                    <a:lnTo>
                      <a:pt x="240" y="169"/>
                    </a:lnTo>
                    <a:lnTo>
                      <a:pt x="239" y="166"/>
                    </a:lnTo>
                    <a:lnTo>
                      <a:pt x="237" y="163"/>
                    </a:lnTo>
                    <a:lnTo>
                      <a:pt x="235" y="160"/>
                    </a:lnTo>
                    <a:lnTo>
                      <a:pt x="233" y="157"/>
                    </a:lnTo>
                    <a:lnTo>
                      <a:pt x="231" y="152"/>
                    </a:lnTo>
                    <a:lnTo>
                      <a:pt x="229" y="149"/>
                    </a:lnTo>
                    <a:lnTo>
                      <a:pt x="226" y="146"/>
                    </a:lnTo>
                    <a:lnTo>
                      <a:pt x="224" y="143"/>
                    </a:lnTo>
                    <a:lnTo>
                      <a:pt x="222" y="140"/>
                    </a:lnTo>
                    <a:lnTo>
                      <a:pt x="220" y="136"/>
                    </a:lnTo>
                    <a:lnTo>
                      <a:pt x="217" y="133"/>
                    </a:lnTo>
                    <a:lnTo>
                      <a:pt x="215" y="130"/>
                    </a:lnTo>
                    <a:lnTo>
                      <a:pt x="213" y="128"/>
                    </a:lnTo>
                    <a:lnTo>
                      <a:pt x="211" y="125"/>
                    </a:lnTo>
                    <a:lnTo>
                      <a:pt x="207" y="122"/>
                    </a:lnTo>
                    <a:lnTo>
                      <a:pt x="205" y="118"/>
                    </a:lnTo>
                    <a:lnTo>
                      <a:pt x="203" y="115"/>
                    </a:lnTo>
                    <a:lnTo>
                      <a:pt x="200" y="112"/>
                    </a:lnTo>
                    <a:lnTo>
                      <a:pt x="198" y="110"/>
                    </a:lnTo>
                    <a:lnTo>
                      <a:pt x="195" y="107"/>
                    </a:lnTo>
                    <a:lnTo>
                      <a:pt x="192" y="103"/>
                    </a:lnTo>
                    <a:lnTo>
                      <a:pt x="189" y="101"/>
                    </a:lnTo>
                    <a:lnTo>
                      <a:pt x="187" y="98"/>
                    </a:lnTo>
                    <a:lnTo>
                      <a:pt x="184" y="95"/>
                    </a:lnTo>
                    <a:lnTo>
                      <a:pt x="182" y="93"/>
                    </a:lnTo>
                    <a:lnTo>
                      <a:pt x="179" y="90"/>
                    </a:lnTo>
                    <a:lnTo>
                      <a:pt x="175" y="87"/>
                    </a:lnTo>
                    <a:lnTo>
                      <a:pt x="173" y="84"/>
                    </a:lnTo>
                    <a:lnTo>
                      <a:pt x="170" y="82"/>
                    </a:lnTo>
                    <a:lnTo>
                      <a:pt x="167" y="79"/>
                    </a:lnTo>
                    <a:lnTo>
                      <a:pt x="164" y="77"/>
                    </a:lnTo>
                    <a:lnTo>
                      <a:pt x="160" y="75"/>
                    </a:lnTo>
                    <a:lnTo>
                      <a:pt x="158" y="71"/>
                    </a:lnTo>
                    <a:lnTo>
                      <a:pt x="155" y="69"/>
                    </a:lnTo>
                    <a:lnTo>
                      <a:pt x="152" y="67"/>
                    </a:lnTo>
                    <a:lnTo>
                      <a:pt x="149" y="65"/>
                    </a:lnTo>
                    <a:lnTo>
                      <a:pt x="146" y="62"/>
                    </a:lnTo>
                    <a:lnTo>
                      <a:pt x="142" y="60"/>
                    </a:lnTo>
                    <a:lnTo>
                      <a:pt x="139" y="58"/>
                    </a:lnTo>
                    <a:lnTo>
                      <a:pt x="136" y="56"/>
                    </a:lnTo>
                    <a:lnTo>
                      <a:pt x="133" y="53"/>
                    </a:lnTo>
                    <a:lnTo>
                      <a:pt x="130" y="51"/>
                    </a:lnTo>
                    <a:lnTo>
                      <a:pt x="126" y="49"/>
                    </a:lnTo>
                    <a:lnTo>
                      <a:pt x="123" y="47"/>
                    </a:lnTo>
                    <a:lnTo>
                      <a:pt x="120" y="45"/>
                    </a:lnTo>
                    <a:lnTo>
                      <a:pt x="117" y="43"/>
                    </a:lnTo>
                    <a:lnTo>
                      <a:pt x="113" y="41"/>
                    </a:lnTo>
                    <a:lnTo>
                      <a:pt x="109" y="40"/>
                    </a:lnTo>
                    <a:lnTo>
                      <a:pt x="106" y="37"/>
                    </a:lnTo>
                    <a:lnTo>
                      <a:pt x="103" y="35"/>
                    </a:lnTo>
                    <a:lnTo>
                      <a:pt x="100" y="33"/>
                    </a:lnTo>
                    <a:lnTo>
                      <a:pt x="96" y="32"/>
                    </a:lnTo>
                    <a:lnTo>
                      <a:pt x="92" y="30"/>
                    </a:lnTo>
                    <a:lnTo>
                      <a:pt x="89" y="28"/>
                    </a:lnTo>
                    <a:lnTo>
                      <a:pt x="85" y="27"/>
                    </a:lnTo>
                    <a:lnTo>
                      <a:pt x="82" y="25"/>
                    </a:lnTo>
                    <a:lnTo>
                      <a:pt x="78" y="24"/>
                    </a:lnTo>
                    <a:lnTo>
                      <a:pt x="74" y="21"/>
                    </a:lnTo>
                    <a:lnTo>
                      <a:pt x="71" y="20"/>
                    </a:lnTo>
                    <a:lnTo>
                      <a:pt x="68" y="19"/>
                    </a:lnTo>
                    <a:lnTo>
                      <a:pt x="64" y="17"/>
                    </a:lnTo>
                    <a:lnTo>
                      <a:pt x="60" y="16"/>
                    </a:lnTo>
                    <a:lnTo>
                      <a:pt x="56" y="15"/>
                    </a:lnTo>
                    <a:lnTo>
                      <a:pt x="53" y="14"/>
                    </a:lnTo>
                    <a:lnTo>
                      <a:pt x="49" y="12"/>
                    </a:lnTo>
                    <a:lnTo>
                      <a:pt x="45" y="11"/>
                    </a:lnTo>
                    <a:lnTo>
                      <a:pt x="41" y="10"/>
                    </a:lnTo>
                    <a:lnTo>
                      <a:pt x="38" y="9"/>
                    </a:lnTo>
                    <a:lnTo>
                      <a:pt x="34" y="8"/>
                    </a:lnTo>
                    <a:lnTo>
                      <a:pt x="31" y="7"/>
                    </a:lnTo>
                    <a:lnTo>
                      <a:pt x="26" y="5"/>
                    </a:lnTo>
                    <a:lnTo>
                      <a:pt x="23" y="4"/>
                    </a:lnTo>
                    <a:lnTo>
                      <a:pt x="19" y="3"/>
                    </a:lnTo>
                    <a:lnTo>
                      <a:pt x="16" y="3"/>
                    </a:lnTo>
                    <a:lnTo>
                      <a:pt x="11" y="2"/>
                    </a:lnTo>
                    <a:lnTo>
                      <a:pt x="7" y="1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87" name="Line 242"/>
              <p:cNvSpPr>
                <a:spLocks noChangeShapeType="1"/>
              </p:cNvSpPr>
              <p:nvPr/>
            </p:nvSpPr>
            <p:spPr bwMode="auto">
              <a:xfrm flipH="1">
                <a:off x="2652" y="2094"/>
                <a:ext cx="128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88" name="Line 243"/>
              <p:cNvSpPr>
                <a:spLocks noChangeShapeType="1"/>
              </p:cNvSpPr>
              <p:nvPr/>
            </p:nvSpPr>
            <p:spPr bwMode="auto">
              <a:xfrm flipV="1">
                <a:off x="3857" y="899"/>
                <a:ext cx="0" cy="55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89" name="Line 244"/>
              <p:cNvSpPr>
                <a:spLocks noChangeShapeType="1"/>
              </p:cNvSpPr>
              <p:nvPr/>
            </p:nvSpPr>
            <p:spPr bwMode="auto">
              <a:xfrm flipV="1">
                <a:off x="3605" y="899"/>
                <a:ext cx="0" cy="59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90" name="Line 245"/>
              <p:cNvSpPr>
                <a:spLocks noChangeShapeType="1"/>
              </p:cNvSpPr>
              <p:nvPr/>
            </p:nvSpPr>
            <p:spPr bwMode="auto">
              <a:xfrm flipH="1">
                <a:off x="3605" y="1452"/>
                <a:ext cx="25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91" name="Line 246"/>
              <p:cNvSpPr>
                <a:spLocks noChangeShapeType="1"/>
              </p:cNvSpPr>
              <p:nvPr/>
            </p:nvSpPr>
            <p:spPr bwMode="auto">
              <a:xfrm flipH="1">
                <a:off x="3605" y="1085"/>
                <a:ext cx="25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92" name="Line 247"/>
              <p:cNvSpPr>
                <a:spLocks noChangeShapeType="1"/>
              </p:cNvSpPr>
              <p:nvPr/>
            </p:nvSpPr>
            <p:spPr bwMode="auto">
              <a:xfrm flipH="1">
                <a:off x="3605" y="899"/>
                <a:ext cx="25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93" name="Line 248"/>
              <p:cNvSpPr>
                <a:spLocks noChangeShapeType="1"/>
              </p:cNvSpPr>
              <p:nvPr/>
            </p:nvSpPr>
            <p:spPr bwMode="auto">
              <a:xfrm flipV="1">
                <a:off x="3938" y="1545"/>
                <a:ext cx="0" cy="73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94" name="Line 249"/>
              <p:cNvSpPr>
                <a:spLocks noChangeShapeType="1"/>
              </p:cNvSpPr>
              <p:nvPr/>
            </p:nvSpPr>
            <p:spPr bwMode="auto">
              <a:xfrm>
                <a:off x="3857" y="1452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95" name="Line 250"/>
              <p:cNvSpPr>
                <a:spLocks noChangeShapeType="1"/>
              </p:cNvSpPr>
              <p:nvPr/>
            </p:nvSpPr>
            <p:spPr bwMode="auto">
              <a:xfrm>
                <a:off x="3857" y="1452"/>
                <a:ext cx="81" cy="9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96" name="Line 251"/>
              <p:cNvSpPr>
                <a:spLocks noChangeShapeType="1"/>
              </p:cNvSpPr>
              <p:nvPr/>
            </p:nvSpPr>
            <p:spPr bwMode="auto">
              <a:xfrm flipH="1">
                <a:off x="2652" y="1771"/>
                <a:ext cx="33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97" name="Line 252"/>
              <p:cNvSpPr>
                <a:spLocks noChangeShapeType="1"/>
              </p:cNvSpPr>
              <p:nvPr/>
            </p:nvSpPr>
            <p:spPr bwMode="auto">
              <a:xfrm flipH="1">
                <a:off x="3897" y="1634"/>
                <a:ext cx="2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98" name="Line 253"/>
              <p:cNvSpPr>
                <a:spLocks noChangeShapeType="1"/>
              </p:cNvSpPr>
              <p:nvPr/>
            </p:nvSpPr>
            <p:spPr bwMode="auto">
              <a:xfrm flipH="1">
                <a:off x="3783" y="1634"/>
                <a:ext cx="8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499" name="Line 254"/>
              <p:cNvSpPr>
                <a:spLocks noChangeShapeType="1"/>
              </p:cNvSpPr>
              <p:nvPr/>
            </p:nvSpPr>
            <p:spPr bwMode="auto">
              <a:xfrm flipV="1">
                <a:off x="2985" y="1679"/>
                <a:ext cx="482" cy="9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00" name="Freeform 255"/>
              <p:cNvSpPr>
                <a:spLocks/>
              </p:cNvSpPr>
              <p:nvPr/>
            </p:nvSpPr>
            <p:spPr bwMode="auto">
              <a:xfrm>
                <a:off x="3467" y="1497"/>
                <a:ext cx="138" cy="182"/>
              </a:xfrm>
              <a:custGeom>
                <a:avLst/>
                <a:gdLst>
                  <a:gd name="T0" fmla="*/ 2 w 286"/>
                  <a:gd name="T1" fmla="*/ 182 h 341"/>
                  <a:gd name="T2" fmla="*/ 5 w 286"/>
                  <a:gd name="T3" fmla="*/ 180 h 341"/>
                  <a:gd name="T4" fmla="*/ 9 w 286"/>
                  <a:gd name="T5" fmla="*/ 180 h 341"/>
                  <a:gd name="T6" fmla="*/ 13 w 286"/>
                  <a:gd name="T7" fmla="*/ 179 h 341"/>
                  <a:gd name="T8" fmla="*/ 16 w 286"/>
                  <a:gd name="T9" fmla="*/ 178 h 341"/>
                  <a:gd name="T10" fmla="*/ 20 w 286"/>
                  <a:gd name="T11" fmla="*/ 177 h 341"/>
                  <a:gd name="T12" fmla="*/ 24 w 286"/>
                  <a:gd name="T13" fmla="*/ 176 h 341"/>
                  <a:gd name="T14" fmla="*/ 27 w 286"/>
                  <a:gd name="T15" fmla="*/ 174 h 341"/>
                  <a:gd name="T16" fmla="*/ 31 w 286"/>
                  <a:gd name="T17" fmla="*/ 173 h 341"/>
                  <a:gd name="T18" fmla="*/ 34 w 286"/>
                  <a:gd name="T19" fmla="*/ 171 h 341"/>
                  <a:gd name="T20" fmla="*/ 38 w 286"/>
                  <a:gd name="T21" fmla="*/ 169 h 341"/>
                  <a:gd name="T22" fmla="*/ 41 w 286"/>
                  <a:gd name="T23" fmla="*/ 168 h 341"/>
                  <a:gd name="T24" fmla="*/ 44 w 286"/>
                  <a:gd name="T25" fmla="*/ 166 h 341"/>
                  <a:gd name="T26" fmla="*/ 48 w 286"/>
                  <a:gd name="T27" fmla="*/ 164 h 341"/>
                  <a:gd name="T28" fmla="*/ 51 w 286"/>
                  <a:gd name="T29" fmla="*/ 162 h 341"/>
                  <a:gd name="T30" fmla="*/ 55 w 286"/>
                  <a:gd name="T31" fmla="*/ 160 h 341"/>
                  <a:gd name="T32" fmla="*/ 58 w 286"/>
                  <a:gd name="T33" fmla="*/ 158 h 341"/>
                  <a:gd name="T34" fmla="*/ 61 w 286"/>
                  <a:gd name="T35" fmla="*/ 156 h 341"/>
                  <a:gd name="T36" fmla="*/ 64 w 286"/>
                  <a:gd name="T37" fmla="*/ 153 h 341"/>
                  <a:gd name="T38" fmla="*/ 67 w 286"/>
                  <a:gd name="T39" fmla="*/ 151 h 341"/>
                  <a:gd name="T40" fmla="*/ 70 w 286"/>
                  <a:gd name="T41" fmla="*/ 149 h 341"/>
                  <a:gd name="T42" fmla="*/ 73 w 286"/>
                  <a:gd name="T43" fmla="*/ 146 h 341"/>
                  <a:gd name="T44" fmla="*/ 76 w 286"/>
                  <a:gd name="T45" fmla="*/ 144 h 341"/>
                  <a:gd name="T46" fmla="*/ 79 w 286"/>
                  <a:gd name="T47" fmla="*/ 141 h 341"/>
                  <a:gd name="T48" fmla="*/ 82 w 286"/>
                  <a:gd name="T49" fmla="*/ 138 h 341"/>
                  <a:gd name="T50" fmla="*/ 84 w 286"/>
                  <a:gd name="T51" fmla="*/ 135 h 341"/>
                  <a:gd name="T52" fmla="*/ 88 w 286"/>
                  <a:gd name="T53" fmla="*/ 132 h 341"/>
                  <a:gd name="T54" fmla="*/ 90 w 286"/>
                  <a:gd name="T55" fmla="*/ 130 h 341"/>
                  <a:gd name="T56" fmla="*/ 93 w 286"/>
                  <a:gd name="T57" fmla="*/ 126 h 341"/>
                  <a:gd name="T58" fmla="*/ 96 w 286"/>
                  <a:gd name="T59" fmla="*/ 123 h 341"/>
                  <a:gd name="T60" fmla="*/ 98 w 286"/>
                  <a:gd name="T61" fmla="*/ 121 h 341"/>
                  <a:gd name="T62" fmla="*/ 100 w 286"/>
                  <a:gd name="T63" fmla="*/ 117 h 341"/>
                  <a:gd name="T64" fmla="*/ 103 w 286"/>
                  <a:gd name="T65" fmla="*/ 114 h 341"/>
                  <a:gd name="T66" fmla="*/ 105 w 286"/>
                  <a:gd name="T67" fmla="*/ 110 h 341"/>
                  <a:gd name="T68" fmla="*/ 107 w 286"/>
                  <a:gd name="T69" fmla="*/ 107 h 341"/>
                  <a:gd name="T70" fmla="*/ 109 w 286"/>
                  <a:gd name="T71" fmla="*/ 104 h 341"/>
                  <a:gd name="T72" fmla="*/ 111 w 286"/>
                  <a:gd name="T73" fmla="*/ 100 h 341"/>
                  <a:gd name="T74" fmla="*/ 113 w 286"/>
                  <a:gd name="T75" fmla="*/ 97 h 341"/>
                  <a:gd name="T76" fmla="*/ 115 w 286"/>
                  <a:gd name="T77" fmla="*/ 93 h 341"/>
                  <a:gd name="T78" fmla="*/ 117 w 286"/>
                  <a:gd name="T79" fmla="*/ 90 h 341"/>
                  <a:gd name="T80" fmla="*/ 119 w 286"/>
                  <a:gd name="T81" fmla="*/ 86 h 341"/>
                  <a:gd name="T82" fmla="*/ 121 w 286"/>
                  <a:gd name="T83" fmla="*/ 82 h 341"/>
                  <a:gd name="T84" fmla="*/ 122 w 286"/>
                  <a:gd name="T85" fmla="*/ 78 h 341"/>
                  <a:gd name="T86" fmla="*/ 124 w 286"/>
                  <a:gd name="T87" fmla="*/ 75 h 341"/>
                  <a:gd name="T88" fmla="*/ 125 w 286"/>
                  <a:gd name="T89" fmla="*/ 71 h 341"/>
                  <a:gd name="T90" fmla="*/ 127 w 286"/>
                  <a:gd name="T91" fmla="*/ 67 h 341"/>
                  <a:gd name="T92" fmla="*/ 128 w 286"/>
                  <a:gd name="T93" fmla="*/ 63 h 341"/>
                  <a:gd name="T94" fmla="*/ 129 w 286"/>
                  <a:gd name="T95" fmla="*/ 59 h 341"/>
                  <a:gd name="T96" fmla="*/ 130 w 286"/>
                  <a:gd name="T97" fmla="*/ 55 h 341"/>
                  <a:gd name="T98" fmla="*/ 131 w 286"/>
                  <a:gd name="T99" fmla="*/ 51 h 341"/>
                  <a:gd name="T100" fmla="*/ 132 w 286"/>
                  <a:gd name="T101" fmla="*/ 47 h 341"/>
                  <a:gd name="T102" fmla="*/ 134 w 286"/>
                  <a:gd name="T103" fmla="*/ 43 h 341"/>
                  <a:gd name="T104" fmla="*/ 135 w 286"/>
                  <a:gd name="T105" fmla="*/ 39 h 341"/>
                  <a:gd name="T106" fmla="*/ 135 w 286"/>
                  <a:gd name="T107" fmla="*/ 35 h 341"/>
                  <a:gd name="T108" fmla="*/ 136 w 286"/>
                  <a:gd name="T109" fmla="*/ 30 h 341"/>
                  <a:gd name="T110" fmla="*/ 137 w 286"/>
                  <a:gd name="T111" fmla="*/ 27 h 341"/>
                  <a:gd name="T112" fmla="*/ 137 w 286"/>
                  <a:gd name="T113" fmla="*/ 22 h 341"/>
                  <a:gd name="T114" fmla="*/ 137 w 286"/>
                  <a:gd name="T115" fmla="*/ 19 h 341"/>
                  <a:gd name="T116" fmla="*/ 138 w 286"/>
                  <a:gd name="T117" fmla="*/ 14 h 341"/>
                  <a:gd name="T118" fmla="*/ 138 w 286"/>
                  <a:gd name="T119" fmla="*/ 10 h 341"/>
                  <a:gd name="T120" fmla="*/ 138 w 286"/>
                  <a:gd name="T121" fmla="*/ 6 h 341"/>
                  <a:gd name="T122" fmla="*/ 138 w 286"/>
                  <a:gd name="T123" fmla="*/ 2 h 34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86" h="341">
                    <a:moveTo>
                      <a:pt x="0" y="341"/>
                    </a:moveTo>
                    <a:lnTo>
                      <a:pt x="4" y="341"/>
                    </a:lnTo>
                    <a:lnTo>
                      <a:pt x="7" y="340"/>
                    </a:lnTo>
                    <a:lnTo>
                      <a:pt x="11" y="338"/>
                    </a:lnTo>
                    <a:lnTo>
                      <a:pt x="16" y="338"/>
                    </a:lnTo>
                    <a:lnTo>
                      <a:pt x="19" y="337"/>
                    </a:lnTo>
                    <a:lnTo>
                      <a:pt x="23" y="336"/>
                    </a:lnTo>
                    <a:lnTo>
                      <a:pt x="26" y="335"/>
                    </a:lnTo>
                    <a:lnTo>
                      <a:pt x="31" y="334"/>
                    </a:lnTo>
                    <a:lnTo>
                      <a:pt x="34" y="333"/>
                    </a:lnTo>
                    <a:lnTo>
                      <a:pt x="38" y="332"/>
                    </a:lnTo>
                    <a:lnTo>
                      <a:pt x="41" y="331"/>
                    </a:lnTo>
                    <a:lnTo>
                      <a:pt x="45" y="330"/>
                    </a:lnTo>
                    <a:lnTo>
                      <a:pt x="49" y="329"/>
                    </a:lnTo>
                    <a:lnTo>
                      <a:pt x="53" y="328"/>
                    </a:lnTo>
                    <a:lnTo>
                      <a:pt x="56" y="326"/>
                    </a:lnTo>
                    <a:lnTo>
                      <a:pt x="60" y="325"/>
                    </a:lnTo>
                    <a:lnTo>
                      <a:pt x="64" y="324"/>
                    </a:lnTo>
                    <a:lnTo>
                      <a:pt x="68" y="322"/>
                    </a:lnTo>
                    <a:lnTo>
                      <a:pt x="71" y="320"/>
                    </a:lnTo>
                    <a:lnTo>
                      <a:pt x="74" y="319"/>
                    </a:lnTo>
                    <a:lnTo>
                      <a:pt x="78" y="317"/>
                    </a:lnTo>
                    <a:lnTo>
                      <a:pt x="82" y="316"/>
                    </a:lnTo>
                    <a:lnTo>
                      <a:pt x="85" y="314"/>
                    </a:lnTo>
                    <a:lnTo>
                      <a:pt x="89" y="313"/>
                    </a:lnTo>
                    <a:lnTo>
                      <a:pt x="92" y="311"/>
                    </a:lnTo>
                    <a:lnTo>
                      <a:pt x="96" y="309"/>
                    </a:lnTo>
                    <a:lnTo>
                      <a:pt x="100" y="308"/>
                    </a:lnTo>
                    <a:lnTo>
                      <a:pt x="103" y="305"/>
                    </a:lnTo>
                    <a:lnTo>
                      <a:pt x="106" y="303"/>
                    </a:lnTo>
                    <a:lnTo>
                      <a:pt x="109" y="302"/>
                    </a:lnTo>
                    <a:lnTo>
                      <a:pt x="113" y="300"/>
                    </a:lnTo>
                    <a:lnTo>
                      <a:pt x="117" y="298"/>
                    </a:lnTo>
                    <a:lnTo>
                      <a:pt x="120" y="296"/>
                    </a:lnTo>
                    <a:lnTo>
                      <a:pt x="123" y="294"/>
                    </a:lnTo>
                    <a:lnTo>
                      <a:pt x="126" y="292"/>
                    </a:lnTo>
                    <a:lnTo>
                      <a:pt x="130" y="289"/>
                    </a:lnTo>
                    <a:lnTo>
                      <a:pt x="133" y="287"/>
                    </a:lnTo>
                    <a:lnTo>
                      <a:pt x="136" y="285"/>
                    </a:lnTo>
                    <a:lnTo>
                      <a:pt x="139" y="283"/>
                    </a:lnTo>
                    <a:lnTo>
                      <a:pt x="142" y="281"/>
                    </a:lnTo>
                    <a:lnTo>
                      <a:pt x="146" y="279"/>
                    </a:lnTo>
                    <a:lnTo>
                      <a:pt x="149" y="277"/>
                    </a:lnTo>
                    <a:lnTo>
                      <a:pt x="152" y="273"/>
                    </a:lnTo>
                    <a:lnTo>
                      <a:pt x="155" y="271"/>
                    </a:lnTo>
                    <a:lnTo>
                      <a:pt x="158" y="269"/>
                    </a:lnTo>
                    <a:lnTo>
                      <a:pt x="160" y="266"/>
                    </a:lnTo>
                    <a:lnTo>
                      <a:pt x="164" y="264"/>
                    </a:lnTo>
                    <a:lnTo>
                      <a:pt x="167" y="262"/>
                    </a:lnTo>
                    <a:lnTo>
                      <a:pt x="170" y="259"/>
                    </a:lnTo>
                    <a:lnTo>
                      <a:pt x="173" y="256"/>
                    </a:lnTo>
                    <a:lnTo>
                      <a:pt x="175" y="253"/>
                    </a:lnTo>
                    <a:lnTo>
                      <a:pt x="179" y="251"/>
                    </a:lnTo>
                    <a:lnTo>
                      <a:pt x="182" y="248"/>
                    </a:lnTo>
                    <a:lnTo>
                      <a:pt x="184" y="246"/>
                    </a:lnTo>
                    <a:lnTo>
                      <a:pt x="187" y="243"/>
                    </a:lnTo>
                    <a:lnTo>
                      <a:pt x="189" y="239"/>
                    </a:lnTo>
                    <a:lnTo>
                      <a:pt x="192" y="237"/>
                    </a:lnTo>
                    <a:lnTo>
                      <a:pt x="195" y="234"/>
                    </a:lnTo>
                    <a:lnTo>
                      <a:pt x="198" y="231"/>
                    </a:lnTo>
                    <a:lnTo>
                      <a:pt x="200" y="229"/>
                    </a:lnTo>
                    <a:lnTo>
                      <a:pt x="203" y="226"/>
                    </a:lnTo>
                    <a:lnTo>
                      <a:pt x="205" y="222"/>
                    </a:lnTo>
                    <a:lnTo>
                      <a:pt x="207" y="219"/>
                    </a:lnTo>
                    <a:lnTo>
                      <a:pt x="211" y="216"/>
                    </a:lnTo>
                    <a:lnTo>
                      <a:pt x="213" y="214"/>
                    </a:lnTo>
                    <a:lnTo>
                      <a:pt x="215" y="211"/>
                    </a:lnTo>
                    <a:lnTo>
                      <a:pt x="217" y="207"/>
                    </a:lnTo>
                    <a:lnTo>
                      <a:pt x="220" y="204"/>
                    </a:lnTo>
                    <a:lnTo>
                      <a:pt x="222" y="201"/>
                    </a:lnTo>
                    <a:lnTo>
                      <a:pt x="224" y="198"/>
                    </a:lnTo>
                    <a:lnTo>
                      <a:pt x="226" y="195"/>
                    </a:lnTo>
                    <a:lnTo>
                      <a:pt x="229" y="192"/>
                    </a:lnTo>
                    <a:lnTo>
                      <a:pt x="231" y="188"/>
                    </a:lnTo>
                    <a:lnTo>
                      <a:pt x="233" y="185"/>
                    </a:lnTo>
                    <a:lnTo>
                      <a:pt x="235" y="181"/>
                    </a:lnTo>
                    <a:lnTo>
                      <a:pt x="237" y="178"/>
                    </a:lnTo>
                    <a:lnTo>
                      <a:pt x="239" y="174"/>
                    </a:lnTo>
                    <a:lnTo>
                      <a:pt x="240" y="171"/>
                    </a:lnTo>
                    <a:lnTo>
                      <a:pt x="242" y="168"/>
                    </a:lnTo>
                    <a:lnTo>
                      <a:pt x="245" y="165"/>
                    </a:lnTo>
                    <a:lnTo>
                      <a:pt x="247" y="161"/>
                    </a:lnTo>
                    <a:lnTo>
                      <a:pt x="248" y="157"/>
                    </a:lnTo>
                    <a:lnTo>
                      <a:pt x="250" y="154"/>
                    </a:lnTo>
                    <a:lnTo>
                      <a:pt x="252" y="151"/>
                    </a:lnTo>
                    <a:lnTo>
                      <a:pt x="253" y="147"/>
                    </a:lnTo>
                    <a:lnTo>
                      <a:pt x="255" y="144"/>
                    </a:lnTo>
                    <a:lnTo>
                      <a:pt x="256" y="140"/>
                    </a:lnTo>
                    <a:lnTo>
                      <a:pt x="258" y="136"/>
                    </a:lnTo>
                    <a:lnTo>
                      <a:pt x="260" y="133"/>
                    </a:lnTo>
                    <a:lnTo>
                      <a:pt x="262" y="129"/>
                    </a:lnTo>
                    <a:lnTo>
                      <a:pt x="263" y="125"/>
                    </a:lnTo>
                    <a:lnTo>
                      <a:pt x="264" y="122"/>
                    </a:lnTo>
                    <a:lnTo>
                      <a:pt x="266" y="118"/>
                    </a:lnTo>
                    <a:lnTo>
                      <a:pt x="267" y="115"/>
                    </a:lnTo>
                    <a:lnTo>
                      <a:pt x="268" y="111"/>
                    </a:lnTo>
                    <a:lnTo>
                      <a:pt x="269" y="107"/>
                    </a:lnTo>
                    <a:lnTo>
                      <a:pt x="270" y="103"/>
                    </a:lnTo>
                    <a:lnTo>
                      <a:pt x="271" y="100"/>
                    </a:lnTo>
                    <a:lnTo>
                      <a:pt x="272" y="96"/>
                    </a:lnTo>
                    <a:lnTo>
                      <a:pt x="273" y="92"/>
                    </a:lnTo>
                    <a:lnTo>
                      <a:pt x="274" y="88"/>
                    </a:lnTo>
                    <a:lnTo>
                      <a:pt x="275" y="85"/>
                    </a:lnTo>
                    <a:lnTo>
                      <a:pt x="277" y="81"/>
                    </a:lnTo>
                    <a:lnTo>
                      <a:pt x="278" y="77"/>
                    </a:lnTo>
                    <a:lnTo>
                      <a:pt x="279" y="73"/>
                    </a:lnTo>
                    <a:lnTo>
                      <a:pt x="279" y="69"/>
                    </a:lnTo>
                    <a:lnTo>
                      <a:pt x="280" y="66"/>
                    </a:lnTo>
                    <a:lnTo>
                      <a:pt x="281" y="62"/>
                    </a:lnTo>
                    <a:lnTo>
                      <a:pt x="282" y="57"/>
                    </a:lnTo>
                    <a:lnTo>
                      <a:pt x="282" y="54"/>
                    </a:lnTo>
                    <a:lnTo>
                      <a:pt x="283" y="50"/>
                    </a:lnTo>
                    <a:lnTo>
                      <a:pt x="283" y="47"/>
                    </a:lnTo>
                    <a:lnTo>
                      <a:pt x="284" y="42"/>
                    </a:lnTo>
                    <a:lnTo>
                      <a:pt x="284" y="38"/>
                    </a:lnTo>
                    <a:lnTo>
                      <a:pt x="284" y="35"/>
                    </a:lnTo>
                    <a:lnTo>
                      <a:pt x="285" y="31"/>
                    </a:lnTo>
                    <a:lnTo>
                      <a:pt x="285" y="26"/>
                    </a:lnTo>
                    <a:lnTo>
                      <a:pt x="285" y="23"/>
                    </a:lnTo>
                    <a:lnTo>
                      <a:pt x="286" y="19"/>
                    </a:lnTo>
                    <a:lnTo>
                      <a:pt x="286" y="15"/>
                    </a:lnTo>
                    <a:lnTo>
                      <a:pt x="286" y="12"/>
                    </a:lnTo>
                    <a:lnTo>
                      <a:pt x="286" y="7"/>
                    </a:lnTo>
                    <a:lnTo>
                      <a:pt x="286" y="3"/>
                    </a:lnTo>
                    <a:lnTo>
                      <a:pt x="286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01" name="Freeform 256"/>
              <p:cNvSpPr>
                <a:spLocks/>
              </p:cNvSpPr>
              <p:nvPr/>
            </p:nvSpPr>
            <p:spPr bwMode="auto">
              <a:xfrm>
                <a:off x="2201" y="1771"/>
                <a:ext cx="128" cy="1014"/>
              </a:xfrm>
              <a:custGeom>
                <a:avLst/>
                <a:gdLst>
                  <a:gd name="T0" fmla="*/ 113 w 271"/>
                  <a:gd name="T1" fmla="*/ 43 h 1907"/>
                  <a:gd name="T2" fmla="*/ 118 w 271"/>
                  <a:gd name="T3" fmla="*/ 78 h 1907"/>
                  <a:gd name="T4" fmla="*/ 123 w 271"/>
                  <a:gd name="T5" fmla="*/ 112 h 1907"/>
                  <a:gd name="T6" fmla="*/ 124 w 271"/>
                  <a:gd name="T7" fmla="*/ 129 h 1907"/>
                  <a:gd name="T8" fmla="*/ 126 w 271"/>
                  <a:gd name="T9" fmla="*/ 146 h 1907"/>
                  <a:gd name="T10" fmla="*/ 127 w 271"/>
                  <a:gd name="T11" fmla="*/ 163 h 1907"/>
                  <a:gd name="T12" fmla="*/ 128 w 271"/>
                  <a:gd name="T13" fmla="*/ 180 h 1907"/>
                  <a:gd name="T14" fmla="*/ 128 w 271"/>
                  <a:gd name="T15" fmla="*/ 196 h 1907"/>
                  <a:gd name="T16" fmla="*/ 128 w 271"/>
                  <a:gd name="T17" fmla="*/ 213 h 1907"/>
                  <a:gd name="T18" fmla="*/ 127 w 271"/>
                  <a:gd name="T19" fmla="*/ 228 h 1907"/>
                  <a:gd name="T20" fmla="*/ 125 w 271"/>
                  <a:gd name="T21" fmla="*/ 244 h 1907"/>
                  <a:gd name="T22" fmla="*/ 123 w 271"/>
                  <a:gd name="T23" fmla="*/ 260 h 1907"/>
                  <a:gd name="T24" fmla="*/ 120 w 271"/>
                  <a:gd name="T25" fmla="*/ 275 h 1907"/>
                  <a:gd name="T26" fmla="*/ 117 w 271"/>
                  <a:gd name="T27" fmla="*/ 291 h 1907"/>
                  <a:gd name="T28" fmla="*/ 112 w 271"/>
                  <a:gd name="T29" fmla="*/ 306 h 1907"/>
                  <a:gd name="T30" fmla="*/ 107 w 271"/>
                  <a:gd name="T31" fmla="*/ 321 h 1907"/>
                  <a:gd name="T32" fmla="*/ 101 w 271"/>
                  <a:gd name="T33" fmla="*/ 335 h 1907"/>
                  <a:gd name="T34" fmla="*/ 94 w 271"/>
                  <a:gd name="T35" fmla="*/ 349 h 1907"/>
                  <a:gd name="T36" fmla="*/ 87 w 271"/>
                  <a:gd name="T37" fmla="*/ 363 h 1907"/>
                  <a:gd name="T38" fmla="*/ 79 w 271"/>
                  <a:gd name="T39" fmla="*/ 378 h 1907"/>
                  <a:gd name="T40" fmla="*/ 59 w 271"/>
                  <a:gd name="T41" fmla="*/ 412 h 1907"/>
                  <a:gd name="T42" fmla="*/ 44 w 271"/>
                  <a:gd name="T43" fmla="*/ 436 h 1907"/>
                  <a:gd name="T44" fmla="*/ 36 w 271"/>
                  <a:gd name="T45" fmla="*/ 450 h 1907"/>
                  <a:gd name="T46" fmla="*/ 29 w 271"/>
                  <a:gd name="T47" fmla="*/ 464 h 1907"/>
                  <a:gd name="T48" fmla="*/ 22 w 271"/>
                  <a:gd name="T49" fmla="*/ 479 h 1907"/>
                  <a:gd name="T50" fmla="*/ 16 w 271"/>
                  <a:gd name="T51" fmla="*/ 494 h 1907"/>
                  <a:gd name="T52" fmla="*/ 11 w 271"/>
                  <a:gd name="T53" fmla="*/ 509 h 1907"/>
                  <a:gd name="T54" fmla="*/ 7 w 271"/>
                  <a:gd name="T55" fmla="*/ 524 h 1907"/>
                  <a:gd name="T56" fmla="*/ 4 w 271"/>
                  <a:gd name="T57" fmla="*/ 540 h 1907"/>
                  <a:gd name="T58" fmla="*/ 1 w 271"/>
                  <a:gd name="T59" fmla="*/ 557 h 1907"/>
                  <a:gd name="T60" fmla="*/ 0 w 271"/>
                  <a:gd name="T61" fmla="*/ 573 h 1907"/>
                  <a:gd name="T62" fmla="*/ 0 w 271"/>
                  <a:gd name="T63" fmla="*/ 590 h 1907"/>
                  <a:gd name="T64" fmla="*/ 0 w 271"/>
                  <a:gd name="T65" fmla="*/ 607 h 1907"/>
                  <a:gd name="T66" fmla="*/ 1 w 271"/>
                  <a:gd name="T67" fmla="*/ 623 h 1907"/>
                  <a:gd name="T68" fmla="*/ 2 w 271"/>
                  <a:gd name="T69" fmla="*/ 640 h 1907"/>
                  <a:gd name="T70" fmla="*/ 5 w 271"/>
                  <a:gd name="T71" fmla="*/ 657 h 1907"/>
                  <a:gd name="T72" fmla="*/ 8 w 271"/>
                  <a:gd name="T73" fmla="*/ 673 h 1907"/>
                  <a:gd name="T74" fmla="*/ 11 w 271"/>
                  <a:gd name="T75" fmla="*/ 690 h 1907"/>
                  <a:gd name="T76" fmla="*/ 15 w 271"/>
                  <a:gd name="T77" fmla="*/ 706 h 1907"/>
                  <a:gd name="T78" fmla="*/ 19 w 271"/>
                  <a:gd name="T79" fmla="*/ 722 h 1907"/>
                  <a:gd name="T80" fmla="*/ 27 w 271"/>
                  <a:gd name="T81" fmla="*/ 750 h 1907"/>
                  <a:gd name="T82" fmla="*/ 39 w 271"/>
                  <a:gd name="T83" fmla="*/ 790 h 1907"/>
                  <a:gd name="T84" fmla="*/ 47 w 271"/>
                  <a:gd name="T85" fmla="*/ 817 h 1907"/>
                  <a:gd name="T86" fmla="*/ 51 w 271"/>
                  <a:gd name="T87" fmla="*/ 833 h 1907"/>
                  <a:gd name="T88" fmla="*/ 55 w 271"/>
                  <a:gd name="T89" fmla="*/ 848 h 1907"/>
                  <a:gd name="T90" fmla="*/ 59 w 271"/>
                  <a:gd name="T91" fmla="*/ 864 h 1907"/>
                  <a:gd name="T92" fmla="*/ 61 w 271"/>
                  <a:gd name="T93" fmla="*/ 879 h 1907"/>
                  <a:gd name="T94" fmla="*/ 63 w 271"/>
                  <a:gd name="T95" fmla="*/ 895 h 1907"/>
                  <a:gd name="T96" fmla="*/ 64 w 271"/>
                  <a:gd name="T97" fmla="*/ 912 h 1907"/>
                  <a:gd name="T98" fmla="*/ 64 w 271"/>
                  <a:gd name="T99" fmla="*/ 927 h 1907"/>
                  <a:gd name="T100" fmla="*/ 64 w 271"/>
                  <a:gd name="T101" fmla="*/ 944 h 1907"/>
                  <a:gd name="T102" fmla="*/ 63 w 271"/>
                  <a:gd name="T103" fmla="*/ 960 h 1907"/>
                  <a:gd name="T104" fmla="*/ 62 w 271"/>
                  <a:gd name="T105" fmla="*/ 982 h 190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71" h="1907">
                    <a:moveTo>
                      <a:pt x="225" y="0"/>
                    </a:moveTo>
                    <a:lnTo>
                      <a:pt x="231" y="33"/>
                    </a:lnTo>
                    <a:lnTo>
                      <a:pt x="237" y="65"/>
                    </a:lnTo>
                    <a:lnTo>
                      <a:pt x="240" y="81"/>
                    </a:lnTo>
                    <a:lnTo>
                      <a:pt x="243" y="98"/>
                    </a:lnTo>
                    <a:lnTo>
                      <a:pt x="245" y="114"/>
                    </a:lnTo>
                    <a:lnTo>
                      <a:pt x="248" y="130"/>
                    </a:lnTo>
                    <a:lnTo>
                      <a:pt x="250" y="146"/>
                    </a:lnTo>
                    <a:lnTo>
                      <a:pt x="254" y="163"/>
                    </a:lnTo>
                    <a:lnTo>
                      <a:pt x="256" y="179"/>
                    </a:lnTo>
                    <a:lnTo>
                      <a:pt x="258" y="195"/>
                    </a:lnTo>
                    <a:lnTo>
                      <a:pt x="260" y="211"/>
                    </a:lnTo>
                    <a:lnTo>
                      <a:pt x="261" y="219"/>
                    </a:lnTo>
                    <a:lnTo>
                      <a:pt x="262" y="227"/>
                    </a:lnTo>
                    <a:lnTo>
                      <a:pt x="263" y="235"/>
                    </a:lnTo>
                    <a:lnTo>
                      <a:pt x="263" y="243"/>
                    </a:lnTo>
                    <a:lnTo>
                      <a:pt x="264" y="251"/>
                    </a:lnTo>
                    <a:lnTo>
                      <a:pt x="265" y="259"/>
                    </a:lnTo>
                    <a:lnTo>
                      <a:pt x="266" y="267"/>
                    </a:lnTo>
                    <a:lnTo>
                      <a:pt x="266" y="275"/>
                    </a:lnTo>
                    <a:lnTo>
                      <a:pt x="267" y="283"/>
                    </a:lnTo>
                    <a:lnTo>
                      <a:pt x="267" y="290"/>
                    </a:lnTo>
                    <a:lnTo>
                      <a:pt x="268" y="299"/>
                    </a:lnTo>
                    <a:lnTo>
                      <a:pt x="268" y="306"/>
                    </a:lnTo>
                    <a:lnTo>
                      <a:pt x="270" y="314"/>
                    </a:lnTo>
                    <a:lnTo>
                      <a:pt x="270" y="322"/>
                    </a:lnTo>
                    <a:lnTo>
                      <a:pt x="270" y="329"/>
                    </a:lnTo>
                    <a:lnTo>
                      <a:pt x="271" y="338"/>
                    </a:lnTo>
                    <a:lnTo>
                      <a:pt x="271" y="345"/>
                    </a:lnTo>
                    <a:lnTo>
                      <a:pt x="271" y="353"/>
                    </a:lnTo>
                    <a:lnTo>
                      <a:pt x="271" y="360"/>
                    </a:lnTo>
                    <a:lnTo>
                      <a:pt x="271" y="369"/>
                    </a:lnTo>
                    <a:lnTo>
                      <a:pt x="271" y="376"/>
                    </a:lnTo>
                    <a:lnTo>
                      <a:pt x="271" y="384"/>
                    </a:lnTo>
                    <a:lnTo>
                      <a:pt x="271" y="391"/>
                    </a:lnTo>
                    <a:lnTo>
                      <a:pt x="270" y="400"/>
                    </a:lnTo>
                    <a:lnTo>
                      <a:pt x="270" y="407"/>
                    </a:lnTo>
                    <a:lnTo>
                      <a:pt x="270" y="415"/>
                    </a:lnTo>
                    <a:lnTo>
                      <a:pt x="268" y="422"/>
                    </a:lnTo>
                    <a:lnTo>
                      <a:pt x="268" y="429"/>
                    </a:lnTo>
                    <a:lnTo>
                      <a:pt x="267" y="437"/>
                    </a:lnTo>
                    <a:lnTo>
                      <a:pt x="266" y="444"/>
                    </a:lnTo>
                    <a:lnTo>
                      <a:pt x="265" y="452"/>
                    </a:lnTo>
                    <a:lnTo>
                      <a:pt x="265" y="459"/>
                    </a:lnTo>
                    <a:lnTo>
                      <a:pt x="264" y="467"/>
                    </a:lnTo>
                    <a:lnTo>
                      <a:pt x="263" y="474"/>
                    </a:lnTo>
                    <a:lnTo>
                      <a:pt x="262" y="482"/>
                    </a:lnTo>
                    <a:lnTo>
                      <a:pt x="260" y="489"/>
                    </a:lnTo>
                    <a:lnTo>
                      <a:pt x="259" y="497"/>
                    </a:lnTo>
                    <a:lnTo>
                      <a:pt x="258" y="504"/>
                    </a:lnTo>
                    <a:lnTo>
                      <a:pt x="256" y="511"/>
                    </a:lnTo>
                    <a:lnTo>
                      <a:pt x="255" y="518"/>
                    </a:lnTo>
                    <a:lnTo>
                      <a:pt x="253" y="525"/>
                    </a:lnTo>
                    <a:lnTo>
                      <a:pt x="250" y="533"/>
                    </a:lnTo>
                    <a:lnTo>
                      <a:pt x="249" y="540"/>
                    </a:lnTo>
                    <a:lnTo>
                      <a:pt x="247" y="547"/>
                    </a:lnTo>
                    <a:lnTo>
                      <a:pt x="245" y="554"/>
                    </a:lnTo>
                    <a:lnTo>
                      <a:pt x="242" y="562"/>
                    </a:lnTo>
                    <a:lnTo>
                      <a:pt x="240" y="568"/>
                    </a:lnTo>
                    <a:lnTo>
                      <a:pt x="238" y="575"/>
                    </a:lnTo>
                    <a:lnTo>
                      <a:pt x="235" y="582"/>
                    </a:lnTo>
                    <a:lnTo>
                      <a:pt x="232" y="589"/>
                    </a:lnTo>
                    <a:lnTo>
                      <a:pt x="229" y="596"/>
                    </a:lnTo>
                    <a:lnTo>
                      <a:pt x="227" y="603"/>
                    </a:lnTo>
                    <a:lnTo>
                      <a:pt x="224" y="609"/>
                    </a:lnTo>
                    <a:lnTo>
                      <a:pt x="221" y="617"/>
                    </a:lnTo>
                    <a:lnTo>
                      <a:pt x="217" y="623"/>
                    </a:lnTo>
                    <a:lnTo>
                      <a:pt x="214" y="630"/>
                    </a:lnTo>
                    <a:lnTo>
                      <a:pt x="210" y="637"/>
                    </a:lnTo>
                    <a:lnTo>
                      <a:pt x="207" y="643"/>
                    </a:lnTo>
                    <a:lnTo>
                      <a:pt x="204" y="650"/>
                    </a:lnTo>
                    <a:lnTo>
                      <a:pt x="199" y="657"/>
                    </a:lnTo>
                    <a:lnTo>
                      <a:pt x="196" y="664"/>
                    </a:lnTo>
                    <a:lnTo>
                      <a:pt x="192" y="670"/>
                    </a:lnTo>
                    <a:lnTo>
                      <a:pt x="188" y="676"/>
                    </a:lnTo>
                    <a:lnTo>
                      <a:pt x="184" y="683"/>
                    </a:lnTo>
                    <a:lnTo>
                      <a:pt x="180" y="690"/>
                    </a:lnTo>
                    <a:lnTo>
                      <a:pt x="176" y="697"/>
                    </a:lnTo>
                    <a:lnTo>
                      <a:pt x="172" y="703"/>
                    </a:lnTo>
                    <a:lnTo>
                      <a:pt x="167" y="710"/>
                    </a:lnTo>
                    <a:lnTo>
                      <a:pt x="159" y="722"/>
                    </a:lnTo>
                    <a:lnTo>
                      <a:pt x="150" y="736"/>
                    </a:lnTo>
                    <a:lnTo>
                      <a:pt x="142" y="749"/>
                    </a:lnTo>
                    <a:lnTo>
                      <a:pt x="124" y="774"/>
                    </a:lnTo>
                    <a:lnTo>
                      <a:pt x="115" y="787"/>
                    </a:lnTo>
                    <a:lnTo>
                      <a:pt x="107" y="801"/>
                    </a:lnTo>
                    <a:lnTo>
                      <a:pt x="98" y="814"/>
                    </a:lnTo>
                    <a:lnTo>
                      <a:pt x="94" y="820"/>
                    </a:lnTo>
                    <a:lnTo>
                      <a:pt x="90" y="827"/>
                    </a:lnTo>
                    <a:lnTo>
                      <a:pt x="85" y="834"/>
                    </a:lnTo>
                    <a:lnTo>
                      <a:pt x="81" y="840"/>
                    </a:lnTo>
                    <a:lnTo>
                      <a:pt x="77" y="847"/>
                    </a:lnTo>
                    <a:lnTo>
                      <a:pt x="73" y="853"/>
                    </a:lnTo>
                    <a:lnTo>
                      <a:pt x="69" y="861"/>
                    </a:lnTo>
                    <a:lnTo>
                      <a:pt x="65" y="867"/>
                    </a:lnTo>
                    <a:lnTo>
                      <a:pt x="61" y="873"/>
                    </a:lnTo>
                    <a:lnTo>
                      <a:pt x="58" y="881"/>
                    </a:lnTo>
                    <a:lnTo>
                      <a:pt x="53" y="887"/>
                    </a:lnTo>
                    <a:lnTo>
                      <a:pt x="50" y="894"/>
                    </a:lnTo>
                    <a:lnTo>
                      <a:pt x="47" y="901"/>
                    </a:lnTo>
                    <a:lnTo>
                      <a:pt x="44" y="908"/>
                    </a:lnTo>
                    <a:lnTo>
                      <a:pt x="41" y="915"/>
                    </a:lnTo>
                    <a:lnTo>
                      <a:pt x="37" y="922"/>
                    </a:lnTo>
                    <a:lnTo>
                      <a:pt x="34" y="929"/>
                    </a:lnTo>
                    <a:lnTo>
                      <a:pt x="31" y="936"/>
                    </a:lnTo>
                    <a:lnTo>
                      <a:pt x="29" y="943"/>
                    </a:lnTo>
                    <a:lnTo>
                      <a:pt x="26" y="950"/>
                    </a:lnTo>
                    <a:lnTo>
                      <a:pt x="24" y="958"/>
                    </a:lnTo>
                    <a:lnTo>
                      <a:pt x="21" y="965"/>
                    </a:lnTo>
                    <a:lnTo>
                      <a:pt x="19" y="972"/>
                    </a:lnTo>
                    <a:lnTo>
                      <a:pt x="17" y="979"/>
                    </a:lnTo>
                    <a:lnTo>
                      <a:pt x="15" y="986"/>
                    </a:lnTo>
                    <a:lnTo>
                      <a:pt x="13" y="994"/>
                    </a:lnTo>
                    <a:lnTo>
                      <a:pt x="11" y="1001"/>
                    </a:lnTo>
                    <a:lnTo>
                      <a:pt x="10" y="1009"/>
                    </a:lnTo>
                    <a:lnTo>
                      <a:pt x="9" y="1016"/>
                    </a:lnTo>
                    <a:lnTo>
                      <a:pt x="7" y="1025"/>
                    </a:lnTo>
                    <a:lnTo>
                      <a:pt x="5" y="1032"/>
                    </a:lnTo>
                    <a:lnTo>
                      <a:pt x="4" y="1040"/>
                    </a:lnTo>
                    <a:lnTo>
                      <a:pt x="3" y="1047"/>
                    </a:lnTo>
                    <a:lnTo>
                      <a:pt x="2" y="1054"/>
                    </a:lnTo>
                    <a:lnTo>
                      <a:pt x="2" y="1063"/>
                    </a:lnTo>
                    <a:lnTo>
                      <a:pt x="1" y="1070"/>
                    </a:lnTo>
                    <a:lnTo>
                      <a:pt x="1" y="1078"/>
                    </a:lnTo>
                    <a:lnTo>
                      <a:pt x="0" y="1085"/>
                    </a:lnTo>
                    <a:lnTo>
                      <a:pt x="0" y="1094"/>
                    </a:lnTo>
                    <a:lnTo>
                      <a:pt x="0" y="1101"/>
                    </a:lnTo>
                    <a:lnTo>
                      <a:pt x="0" y="1109"/>
                    </a:lnTo>
                    <a:lnTo>
                      <a:pt x="0" y="1117"/>
                    </a:lnTo>
                    <a:lnTo>
                      <a:pt x="0" y="1125"/>
                    </a:lnTo>
                    <a:lnTo>
                      <a:pt x="0" y="1132"/>
                    </a:lnTo>
                    <a:lnTo>
                      <a:pt x="0" y="1141"/>
                    </a:lnTo>
                    <a:lnTo>
                      <a:pt x="0" y="1148"/>
                    </a:lnTo>
                    <a:lnTo>
                      <a:pt x="1" y="1157"/>
                    </a:lnTo>
                    <a:lnTo>
                      <a:pt x="1" y="1164"/>
                    </a:lnTo>
                    <a:lnTo>
                      <a:pt x="2" y="1172"/>
                    </a:lnTo>
                    <a:lnTo>
                      <a:pt x="3" y="1180"/>
                    </a:lnTo>
                    <a:lnTo>
                      <a:pt x="4" y="1188"/>
                    </a:lnTo>
                    <a:lnTo>
                      <a:pt x="4" y="1196"/>
                    </a:lnTo>
                    <a:lnTo>
                      <a:pt x="5" y="1204"/>
                    </a:lnTo>
                    <a:lnTo>
                      <a:pt x="7" y="1211"/>
                    </a:lnTo>
                    <a:lnTo>
                      <a:pt x="8" y="1220"/>
                    </a:lnTo>
                    <a:lnTo>
                      <a:pt x="10" y="1227"/>
                    </a:lnTo>
                    <a:lnTo>
                      <a:pt x="11" y="1235"/>
                    </a:lnTo>
                    <a:lnTo>
                      <a:pt x="12" y="1243"/>
                    </a:lnTo>
                    <a:lnTo>
                      <a:pt x="14" y="1250"/>
                    </a:lnTo>
                    <a:lnTo>
                      <a:pt x="15" y="1259"/>
                    </a:lnTo>
                    <a:lnTo>
                      <a:pt x="17" y="1266"/>
                    </a:lnTo>
                    <a:lnTo>
                      <a:pt x="18" y="1274"/>
                    </a:lnTo>
                    <a:lnTo>
                      <a:pt x="20" y="1282"/>
                    </a:lnTo>
                    <a:lnTo>
                      <a:pt x="23" y="1290"/>
                    </a:lnTo>
                    <a:lnTo>
                      <a:pt x="24" y="1297"/>
                    </a:lnTo>
                    <a:lnTo>
                      <a:pt x="26" y="1305"/>
                    </a:lnTo>
                    <a:lnTo>
                      <a:pt x="28" y="1313"/>
                    </a:lnTo>
                    <a:lnTo>
                      <a:pt x="30" y="1321"/>
                    </a:lnTo>
                    <a:lnTo>
                      <a:pt x="32" y="1328"/>
                    </a:lnTo>
                    <a:lnTo>
                      <a:pt x="34" y="1336"/>
                    </a:lnTo>
                    <a:lnTo>
                      <a:pt x="36" y="1343"/>
                    </a:lnTo>
                    <a:lnTo>
                      <a:pt x="38" y="1350"/>
                    </a:lnTo>
                    <a:lnTo>
                      <a:pt x="41" y="1358"/>
                    </a:lnTo>
                    <a:lnTo>
                      <a:pt x="43" y="1365"/>
                    </a:lnTo>
                    <a:lnTo>
                      <a:pt x="48" y="1381"/>
                    </a:lnTo>
                    <a:lnTo>
                      <a:pt x="53" y="1396"/>
                    </a:lnTo>
                    <a:lnTo>
                      <a:pt x="58" y="1411"/>
                    </a:lnTo>
                    <a:lnTo>
                      <a:pt x="63" y="1426"/>
                    </a:lnTo>
                    <a:lnTo>
                      <a:pt x="73" y="1455"/>
                    </a:lnTo>
                    <a:lnTo>
                      <a:pt x="78" y="1470"/>
                    </a:lnTo>
                    <a:lnTo>
                      <a:pt x="83" y="1485"/>
                    </a:lnTo>
                    <a:lnTo>
                      <a:pt x="87" y="1500"/>
                    </a:lnTo>
                    <a:lnTo>
                      <a:pt x="93" y="1514"/>
                    </a:lnTo>
                    <a:lnTo>
                      <a:pt x="97" y="1528"/>
                    </a:lnTo>
                    <a:lnTo>
                      <a:pt x="99" y="1536"/>
                    </a:lnTo>
                    <a:lnTo>
                      <a:pt x="102" y="1543"/>
                    </a:lnTo>
                    <a:lnTo>
                      <a:pt x="105" y="1551"/>
                    </a:lnTo>
                    <a:lnTo>
                      <a:pt x="107" y="1558"/>
                    </a:lnTo>
                    <a:lnTo>
                      <a:pt x="109" y="1566"/>
                    </a:lnTo>
                    <a:lnTo>
                      <a:pt x="111" y="1573"/>
                    </a:lnTo>
                    <a:lnTo>
                      <a:pt x="113" y="1580"/>
                    </a:lnTo>
                    <a:lnTo>
                      <a:pt x="114" y="1587"/>
                    </a:lnTo>
                    <a:lnTo>
                      <a:pt x="116" y="1594"/>
                    </a:lnTo>
                    <a:lnTo>
                      <a:pt x="118" y="1602"/>
                    </a:lnTo>
                    <a:lnTo>
                      <a:pt x="119" y="1609"/>
                    </a:lnTo>
                    <a:lnTo>
                      <a:pt x="122" y="1617"/>
                    </a:lnTo>
                    <a:lnTo>
                      <a:pt x="124" y="1624"/>
                    </a:lnTo>
                    <a:lnTo>
                      <a:pt x="125" y="1632"/>
                    </a:lnTo>
                    <a:lnTo>
                      <a:pt x="126" y="1639"/>
                    </a:lnTo>
                    <a:lnTo>
                      <a:pt x="128" y="1646"/>
                    </a:lnTo>
                    <a:lnTo>
                      <a:pt x="129" y="1654"/>
                    </a:lnTo>
                    <a:lnTo>
                      <a:pt x="130" y="1661"/>
                    </a:lnTo>
                    <a:lnTo>
                      <a:pt x="131" y="1669"/>
                    </a:lnTo>
                    <a:lnTo>
                      <a:pt x="132" y="1676"/>
                    </a:lnTo>
                    <a:lnTo>
                      <a:pt x="133" y="1684"/>
                    </a:lnTo>
                    <a:lnTo>
                      <a:pt x="133" y="1691"/>
                    </a:lnTo>
                    <a:lnTo>
                      <a:pt x="134" y="1699"/>
                    </a:lnTo>
                    <a:lnTo>
                      <a:pt x="135" y="1707"/>
                    </a:lnTo>
                    <a:lnTo>
                      <a:pt x="135" y="1715"/>
                    </a:lnTo>
                    <a:lnTo>
                      <a:pt x="135" y="1722"/>
                    </a:lnTo>
                    <a:lnTo>
                      <a:pt x="136" y="1730"/>
                    </a:lnTo>
                    <a:lnTo>
                      <a:pt x="136" y="1737"/>
                    </a:lnTo>
                    <a:lnTo>
                      <a:pt x="136" y="1744"/>
                    </a:lnTo>
                    <a:lnTo>
                      <a:pt x="136" y="1752"/>
                    </a:lnTo>
                    <a:lnTo>
                      <a:pt x="136" y="1760"/>
                    </a:lnTo>
                    <a:lnTo>
                      <a:pt x="136" y="1768"/>
                    </a:lnTo>
                    <a:lnTo>
                      <a:pt x="136" y="1775"/>
                    </a:lnTo>
                    <a:lnTo>
                      <a:pt x="135" y="1783"/>
                    </a:lnTo>
                    <a:lnTo>
                      <a:pt x="135" y="1791"/>
                    </a:lnTo>
                    <a:lnTo>
                      <a:pt x="135" y="1799"/>
                    </a:lnTo>
                    <a:lnTo>
                      <a:pt x="134" y="1806"/>
                    </a:lnTo>
                    <a:lnTo>
                      <a:pt x="134" y="1814"/>
                    </a:lnTo>
                    <a:lnTo>
                      <a:pt x="133" y="1822"/>
                    </a:lnTo>
                    <a:lnTo>
                      <a:pt x="133" y="1830"/>
                    </a:lnTo>
                    <a:lnTo>
                      <a:pt x="132" y="1846"/>
                    </a:lnTo>
                    <a:lnTo>
                      <a:pt x="130" y="1860"/>
                    </a:lnTo>
                    <a:lnTo>
                      <a:pt x="129" y="1876"/>
                    </a:lnTo>
                    <a:lnTo>
                      <a:pt x="126" y="190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02" name="Freeform 257"/>
              <p:cNvSpPr>
                <a:spLocks/>
              </p:cNvSpPr>
              <p:nvPr/>
            </p:nvSpPr>
            <p:spPr bwMode="auto">
              <a:xfrm>
                <a:off x="2545" y="1771"/>
                <a:ext cx="127" cy="1014"/>
              </a:xfrm>
              <a:custGeom>
                <a:avLst/>
                <a:gdLst>
                  <a:gd name="T0" fmla="*/ 112 w 271"/>
                  <a:gd name="T1" fmla="*/ 43 h 1907"/>
                  <a:gd name="T2" fmla="*/ 118 w 271"/>
                  <a:gd name="T3" fmla="*/ 78 h 1907"/>
                  <a:gd name="T4" fmla="*/ 122 w 271"/>
                  <a:gd name="T5" fmla="*/ 112 h 1907"/>
                  <a:gd name="T6" fmla="*/ 124 w 271"/>
                  <a:gd name="T7" fmla="*/ 129 h 1907"/>
                  <a:gd name="T8" fmla="*/ 125 w 271"/>
                  <a:gd name="T9" fmla="*/ 146 h 1907"/>
                  <a:gd name="T10" fmla="*/ 126 w 271"/>
                  <a:gd name="T11" fmla="*/ 163 h 1907"/>
                  <a:gd name="T12" fmla="*/ 127 w 271"/>
                  <a:gd name="T13" fmla="*/ 180 h 1907"/>
                  <a:gd name="T14" fmla="*/ 127 w 271"/>
                  <a:gd name="T15" fmla="*/ 196 h 1907"/>
                  <a:gd name="T16" fmla="*/ 127 w 271"/>
                  <a:gd name="T17" fmla="*/ 213 h 1907"/>
                  <a:gd name="T18" fmla="*/ 126 w 271"/>
                  <a:gd name="T19" fmla="*/ 228 h 1907"/>
                  <a:gd name="T20" fmla="*/ 124 w 271"/>
                  <a:gd name="T21" fmla="*/ 244 h 1907"/>
                  <a:gd name="T22" fmla="*/ 122 w 271"/>
                  <a:gd name="T23" fmla="*/ 260 h 1907"/>
                  <a:gd name="T24" fmla="*/ 119 w 271"/>
                  <a:gd name="T25" fmla="*/ 275 h 1907"/>
                  <a:gd name="T26" fmla="*/ 116 w 271"/>
                  <a:gd name="T27" fmla="*/ 291 h 1907"/>
                  <a:gd name="T28" fmla="*/ 112 w 271"/>
                  <a:gd name="T29" fmla="*/ 306 h 1907"/>
                  <a:gd name="T30" fmla="*/ 106 w 271"/>
                  <a:gd name="T31" fmla="*/ 321 h 1907"/>
                  <a:gd name="T32" fmla="*/ 100 w 271"/>
                  <a:gd name="T33" fmla="*/ 335 h 1907"/>
                  <a:gd name="T34" fmla="*/ 94 w 271"/>
                  <a:gd name="T35" fmla="*/ 349 h 1907"/>
                  <a:gd name="T36" fmla="*/ 86 w 271"/>
                  <a:gd name="T37" fmla="*/ 363 h 1907"/>
                  <a:gd name="T38" fmla="*/ 79 w 271"/>
                  <a:gd name="T39" fmla="*/ 378 h 1907"/>
                  <a:gd name="T40" fmla="*/ 58 w 271"/>
                  <a:gd name="T41" fmla="*/ 412 h 1907"/>
                  <a:gd name="T42" fmla="*/ 44 w 271"/>
                  <a:gd name="T43" fmla="*/ 436 h 1907"/>
                  <a:gd name="T44" fmla="*/ 36 w 271"/>
                  <a:gd name="T45" fmla="*/ 450 h 1907"/>
                  <a:gd name="T46" fmla="*/ 29 w 271"/>
                  <a:gd name="T47" fmla="*/ 464 h 1907"/>
                  <a:gd name="T48" fmla="*/ 22 w 271"/>
                  <a:gd name="T49" fmla="*/ 479 h 1907"/>
                  <a:gd name="T50" fmla="*/ 16 w 271"/>
                  <a:gd name="T51" fmla="*/ 494 h 1907"/>
                  <a:gd name="T52" fmla="*/ 11 w 271"/>
                  <a:gd name="T53" fmla="*/ 509 h 1907"/>
                  <a:gd name="T54" fmla="*/ 7 w 271"/>
                  <a:gd name="T55" fmla="*/ 524 h 1907"/>
                  <a:gd name="T56" fmla="*/ 4 w 271"/>
                  <a:gd name="T57" fmla="*/ 540 h 1907"/>
                  <a:gd name="T58" fmla="*/ 2 w 271"/>
                  <a:gd name="T59" fmla="*/ 557 h 1907"/>
                  <a:gd name="T60" fmla="*/ 0 w 271"/>
                  <a:gd name="T61" fmla="*/ 573 h 1907"/>
                  <a:gd name="T62" fmla="*/ 0 w 271"/>
                  <a:gd name="T63" fmla="*/ 590 h 1907"/>
                  <a:gd name="T64" fmla="*/ 0 w 271"/>
                  <a:gd name="T65" fmla="*/ 607 h 1907"/>
                  <a:gd name="T66" fmla="*/ 1 w 271"/>
                  <a:gd name="T67" fmla="*/ 623 h 1907"/>
                  <a:gd name="T68" fmla="*/ 3 w 271"/>
                  <a:gd name="T69" fmla="*/ 640 h 1907"/>
                  <a:gd name="T70" fmla="*/ 5 w 271"/>
                  <a:gd name="T71" fmla="*/ 657 h 1907"/>
                  <a:gd name="T72" fmla="*/ 8 w 271"/>
                  <a:gd name="T73" fmla="*/ 673 h 1907"/>
                  <a:gd name="T74" fmla="*/ 11 w 271"/>
                  <a:gd name="T75" fmla="*/ 690 h 1907"/>
                  <a:gd name="T76" fmla="*/ 15 w 271"/>
                  <a:gd name="T77" fmla="*/ 706 h 1907"/>
                  <a:gd name="T78" fmla="*/ 19 w 271"/>
                  <a:gd name="T79" fmla="*/ 722 h 1907"/>
                  <a:gd name="T80" fmla="*/ 27 w 271"/>
                  <a:gd name="T81" fmla="*/ 750 h 1907"/>
                  <a:gd name="T82" fmla="*/ 39 w 271"/>
                  <a:gd name="T83" fmla="*/ 790 h 1907"/>
                  <a:gd name="T84" fmla="*/ 47 w 271"/>
                  <a:gd name="T85" fmla="*/ 817 h 1907"/>
                  <a:gd name="T86" fmla="*/ 51 w 271"/>
                  <a:gd name="T87" fmla="*/ 833 h 1907"/>
                  <a:gd name="T88" fmla="*/ 55 w 271"/>
                  <a:gd name="T89" fmla="*/ 848 h 1907"/>
                  <a:gd name="T90" fmla="*/ 58 w 271"/>
                  <a:gd name="T91" fmla="*/ 864 h 1907"/>
                  <a:gd name="T92" fmla="*/ 60 w 271"/>
                  <a:gd name="T93" fmla="*/ 879 h 1907"/>
                  <a:gd name="T94" fmla="*/ 62 w 271"/>
                  <a:gd name="T95" fmla="*/ 895 h 1907"/>
                  <a:gd name="T96" fmla="*/ 64 w 271"/>
                  <a:gd name="T97" fmla="*/ 912 h 1907"/>
                  <a:gd name="T98" fmla="*/ 64 w 271"/>
                  <a:gd name="T99" fmla="*/ 927 h 1907"/>
                  <a:gd name="T100" fmla="*/ 64 w 271"/>
                  <a:gd name="T101" fmla="*/ 944 h 1907"/>
                  <a:gd name="T102" fmla="*/ 63 w 271"/>
                  <a:gd name="T103" fmla="*/ 960 h 1907"/>
                  <a:gd name="T104" fmla="*/ 62 w 271"/>
                  <a:gd name="T105" fmla="*/ 982 h 190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71" h="1907">
                    <a:moveTo>
                      <a:pt x="225" y="0"/>
                    </a:moveTo>
                    <a:lnTo>
                      <a:pt x="231" y="33"/>
                    </a:lnTo>
                    <a:lnTo>
                      <a:pt x="237" y="65"/>
                    </a:lnTo>
                    <a:lnTo>
                      <a:pt x="240" y="81"/>
                    </a:lnTo>
                    <a:lnTo>
                      <a:pt x="242" y="98"/>
                    </a:lnTo>
                    <a:lnTo>
                      <a:pt x="246" y="114"/>
                    </a:lnTo>
                    <a:lnTo>
                      <a:pt x="248" y="130"/>
                    </a:lnTo>
                    <a:lnTo>
                      <a:pt x="251" y="146"/>
                    </a:lnTo>
                    <a:lnTo>
                      <a:pt x="253" y="163"/>
                    </a:lnTo>
                    <a:lnTo>
                      <a:pt x="255" y="179"/>
                    </a:lnTo>
                    <a:lnTo>
                      <a:pt x="258" y="195"/>
                    </a:lnTo>
                    <a:lnTo>
                      <a:pt x="261" y="211"/>
                    </a:lnTo>
                    <a:lnTo>
                      <a:pt x="261" y="219"/>
                    </a:lnTo>
                    <a:lnTo>
                      <a:pt x="262" y="227"/>
                    </a:lnTo>
                    <a:lnTo>
                      <a:pt x="263" y="235"/>
                    </a:lnTo>
                    <a:lnTo>
                      <a:pt x="264" y="243"/>
                    </a:lnTo>
                    <a:lnTo>
                      <a:pt x="265" y="251"/>
                    </a:lnTo>
                    <a:lnTo>
                      <a:pt x="266" y="259"/>
                    </a:lnTo>
                    <a:lnTo>
                      <a:pt x="266" y="267"/>
                    </a:lnTo>
                    <a:lnTo>
                      <a:pt x="267" y="275"/>
                    </a:lnTo>
                    <a:lnTo>
                      <a:pt x="268" y="283"/>
                    </a:lnTo>
                    <a:lnTo>
                      <a:pt x="268" y="290"/>
                    </a:lnTo>
                    <a:lnTo>
                      <a:pt x="269" y="299"/>
                    </a:lnTo>
                    <a:lnTo>
                      <a:pt x="269" y="306"/>
                    </a:lnTo>
                    <a:lnTo>
                      <a:pt x="269" y="314"/>
                    </a:lnTo>
                    <a:lnTo>
                      <a:pt x="270" y="322"/>
                    </a:lnTo>
                    <a:lnTo>
                      <a:pt x="270" y="329"/>
                    </a:lnTo>
                    <a:lnTo>
                      <a:pt x="270" y="338"/>
                    </a:lnTo>
                    <a:lnTo>
                      <a:pt x="270" y="345"/>
                    </a:lnTo>
                    <a:lnTo>
                      <a:pt x="271" y="353"/>
                    </a:lnTo>
                    <a:lnTo>
                      <a:pt x="271" y="360"/>
                    </a:lnTo>
                    <a:lnTo>
                      <a:pt x="271" y="369"/>
                    </a:lnTo>
                    <a:lnTo>
                      <a:pt x="271" y="376"/>
                    </a:lnTo>
                    <a:lnTo>
                      <a:pt x="270" y="384"/>
                    </a:lnTo>
                    <a:lnTo>
                      <a:pt x="270" y="391"/>
                    </a:lnTo>
                    <a:lnTo>
                      <a:pt x="270" y="400"/>
                    </a:lnTo>
                    <a:lnTo>
                      <a:pt x="270" y="407"/>
                    </a:lnTo>
                    <a:lnTo>
                      <a:pt x="269" y="415"/>
                    </a:lnTo>
                    <a:lnTo>
                      <a:pt x="269" y="422"/>
                    </a:lnTo>
                    <a:lnTo>
                      <a:pt x="268" y="429"/>
                    </a:lnTo>
                    <a:lnTo>
                      <a:pt x="268" y="437"/>
                    </a:lnTo>
                    <a:lnTo>
                      <a:pt x="267" y="444"/>
                    </a:lnTo>
                    <a:lnTo>
                      <a:pt x="266" y="452"/>
                    </a:lnTo>
                    <a:lnTo>
                      <a:pt x="265" y="459"/>
                    </a:lnTo>
                    <a:lnTo>
                      <a:pt x="264" y="467"/>
                    </a:lnTo>
                    <a:lnTo>
                      <a:pt x="263" y="474"/>
                    </a:lnTo>
                    <a:lnTo>
                      <a:pt x="262" y="482"/>
                    </a:lnTo>
                    <a:lnTo>
                      <a:pt x="261" y="489"/>
                    </a:lnTo>
                    <a:lnTo>
                      <a:pt x="259" y="497"/>
                    </a:lnTo>
                    <a:lnTo>
                      <a:pt x="257" y="504"/>
                    </a:lnTo>
                    <a:lnTo>
                      <a:pt x="256" y="511"/>
                    </a:lnTo>
                    <a:lnTo>
                      <a:pt x="254" y="518"/>
                    </a:lnTo>
                    <a:lnTo>
                      <a:pt x="253" y="525"/>
                    </a:lnTo>
                    <a:lnTo>
                      <a:pt x="251" y="533"/>
                    </a:lnTo>
                    <a:lnTo>
                      <a:pt x="249" y="540"/>
                    </a:lnTo>
                    <a:lnTo>
                      <a:pt x="247" y="547"/>
                    </a:lnTo>
                    <a:lnTo>
                      <a:pt x="245" y="554"/>
                    </a:lnTo>
                    <a:lnTo>
                      <a:pt x="242" y="562"/>
                    </a:lnTo>
                    <a:lnTo>
                      <a:pt x="240" y="568"/>
                    </a:lnTo>
                    <a:lnTo>
                      <a:pt x="238" y="575"/>
                    </a:lnTo>
                    <a:lnTo>
                      <a:pt x="235" y="582"/>
                    </a:lnTo>
                    <a:lnTo>
                      <a:pt x="233" y="589"/>
                    </a:lnTo>
                    <a:lnTo>
                      <a:pt x="230" y="596"/>
                    </a:lnTo>
                    <a:lnTo>
                      <a:pt x="226" y="603"/>
                    </a:lnTo>
                    <a:lnTo>
                      <a:pt x="223" y="609"/>
                    </a:lnTo>
                    <a:lnTo>
                      <a:pt x="221" y="617"/>
                    </a:lnTo>
                    <a:lnTo>
                      <a:pt x="218" y="623"/>
                    </a:lnTo>
                    <a:lnTo>
                      <a:pt x="214" y="630"/>
                    </a:lnTo>
                    <a:lnTo>
                      <a:pt x="210" y="637"/>
                    </a:lnTo>
                    <a:lnTo>
                      <a:pt x="207" y="643"/>
                    </a:lnTo>
                    <a:lnTo>
                      <a:pt x="203" y="650"/>
                    </a:lnTo>
                    <a:lnTo>
                      <a:pt x="200" y="657"/>
                    </a:lnTo>
                    <a:lnTo>
                      <a:pt x="196" y="664"/>
                    </a:lnTo>
                    <a:lnTo>
                      <a:pt x="192" y="670"/>
                    </a:lnTo>
                    <a:lnTo>
                      <a:pt x="188" y="676"/>
                    </a:lnTo>
                    <a:lnTo>
                      <a:pt x="184" y="683"/>
                    </a:lnTo>
                    <a:lnTo>
                      <a:pt x="180" y="690"/>
                    </a:lnTo>
                    <a:lnTo>
                      <a:pt x="176" y="697"/>
                    </a:lnTo>
                    <a:lnTo>
                      <a:pt x="172" y="703"/>
                    </a:lnTo>
                    <a:lnTo>
                      <a:pt x="168" y="710"/>
                    </a:lnTo>
                    <a:lnTo>
                      <a:pt x="159" y="722"/>
                    </a:lnTo>
                    <a:lnTo>
                      <a:pt x="151" y="736"/>
                    </a:lnTo>
                    <a:lnTo>
                      <a:pt x="141" y="749"/>
                    </a:lnTo>
                    <a:lnTo>
                      <a:pt x="124" y="774"/>
                    </a:lnTo>
                    <a:lnTo>
                      <a:pt x="115" y="787"/>
                    </a:lnTo>
                    <a:lnTo>
                      <a:pt x="106" y="801"/>
                    </a:lnTo>
                    <a:lnTo>
                      <a:pt x="98" y="814"/>
                    </a:lnTo>
                    <a:lnTo>
                      <a:pt x="93" y="820"/>
                    </a:lnTo>
                    <a:lnTo>
                      <a:pt x="89" y="827"/>
                    </a:lnTo>
                    <a:lnTo>
                      <a:pt x="85" y="834"/>
                    </a:lnTo>
                    <a:lnTo>
                      <a:pt x="81" y="840"/>
                    </a:lnTo>
                    <a:lnTo>
                      <a:pt x="77" y="847"/>
                    </a:lnTo>
                    <a:lnTo>
                      <a:pt x="73" y="853"/>
                    </a:lnTo>
                    <a:lnTo>
                      <a:pt x="69" y="861"/>
                    </a:lnTo>
                    <a:lnTo>
                      <a:pt x="66" y="867"/>
                    </a:lnTo>
                    <a:lnTo>
                      <a:pt x="61" y="873"/>
                    </a:lnTo>
                    <a:lnTo>
                      <a:pt x="58" y="881"/>
                    </a:lnTo>
                    <a:lnTo>
                      <a:pt x="54" y="887"/>
                    </a:lnTo>
                    <a:lnTo>
                      <a:pt x="51" y="894"/>
                    </a:lnTo>
                    <a:lnTo>
                      <a:pt x="48" y="901"/>
                    </a:lnTo>
                    <a:lnTo>
                      <a:pt x="43" y="908"/>
                    </a:lnTo>
                    <a:lnTo>
                      <a:pt x="40" y="915"/>
                    </a:lnTo>
                    <a:lnTo>
                      <a:pt x="37" y="922"/>
                    </a:lnTo>
                    <a:lnTo>
                      <a:pt x="35" y="929"/>
                    </a:lnTo>
                    <a:lnTo>
                      <a:pt x="32" y="936"/>
                    </a:lnTo>
                    <a:lnTo>
                      <a:pt x="28" y="943"/>
                    </a:lnTo>
                    <a:lnTo>
                      <a:pt x="26" y="950"/>
                    </a:lnTo>
                    <a:lnTo>
                      <a:pt x="24" y="958"/>
                    </a:lnTo>
                    <a:lnTo>
                      <a:pt x="21" y="965"/>
                    </a:lnTo>
                    <a:lnTo>
                      <a:pt x="19" y="972"/>
                    </a:lnTo>
                    <a:lnTo>
                      <a:pt x="17" y="979"/>
                    </a:lnTo>
                    <a:lnTo>
                      <a:pt x="15" y="986"/>
                    </a:lnTo>
                    <a:lnTo>
                      <a:pt x="13" y="994"/>
                    </a:lnTo>
                    <a:lnTo>
                      <a:pt x="11" y="1001"/>
                    </a:lnTo>
                    <a:lnTo>
                      <a:pt x="10" y="1009"/>
                    </a:lnTo>
                    <a:lnTo>
                      <a:pt x="8" y="1016"/>
                    </a:lnTo>
                    <a:lnTo>
                      <a:pt x="7" y="1025"/>
                    </a:lnTo>
                    <a:lnTo>
                      <a:pt x="6" y="1032"/>
                    </a:lnTo>
                    <a:lnTo>
                      <a:pt x="5" y="1040"/>
                    </a:lnTo>
                    <a:lnTo>
                      <a:pt x="4" y="1047"/>
                    </a:lnTo>
                    <a:lnTo>
                      <a:pt x="3" y="1054"/>
                    </a:lnTo>
                    <a:lnTo>
                      <a:pt x="2" y="1063"/>
                    </a:lnTo>
                    <a:lnTo>
                      <a:pt x="2" y="1070"/>
                    </a:lnTo>
                    <a:lnTo>
                      <a:pt x="1" y="1078"/>
                    </a:lnTo>
                    <a:lnTo>
                      <a:pt x="1" y="1085"/>
                    </a:lnTo>
                    <a:lnTo>
                      <a:pt x="1" y="1094"/>
                    </a:lnTo>
                    <a:lnTo>
                      <a:pt x="0" y="1101"/>
                    </a:lnTo>
                    <a:lnTo>
                      <a:pt x="0" y="1109"/>
                    </a:lnTo>
                    <a:lnTo>
                      <a:pt x="0" y="1117"/>
                    </a:lnTo>
                    <a:lnTo>
                      <a:pt x="0" y="1125"/>
                    </a:lnTo>
                    <a:lnTo>
                      <a:pt x="0" y="1132"/>
                    </a:lnTo>
                    <a:lnTo>
                      <a:pt x="1" y="1141"/>
                    </a:lnTo>
                    <a:lnTo>
                      <a:pt x="1" y="1148"/>
                    </a:lnTo>
                    <a:lnTo>
                      <a:pt x="2" y="1157"/>
                    </a:lnTo>
                    <a:lnTo>
                      <a:pt x="2" y="1164"/>
                    </a:lnTo>
                    <a:lnTo>
                      <a:pt x="3" y="1172"/>
                    </a:lnTo>
                    <a:lnTo>
                      <a:pt x="3" y="1180"/>
                    </a:lnTo>
                    <a:lnTo>
                      <a:pt x="4" y="1188"/>
                    </a:lnTo>
                    <a:lnTo>
                      <a:pt x="5" y="1196"/>
                    </a:lnTo>
                    <a:lnTo>
                      <a:pt x="6" y="1204"/>
                    </a:lnTo>
                    <a:lnTo>
                      <a:pt x="7" y="1211"/>
                    </a:lnTo>
                    <a:lnTo>
                      <a:pt x="8" y="1220"/>
                    </a:lnTo>
                    <a:lnTo>
                      <a:pt x="9" y="1227"/>
                    </a:lnTo>
                    <a:lnTo>
                      <a:pt x="11" y="1235"/>
                    </a:lnTo>
                    <a:lnTo>
                      <a:pt x="12" y="1243"/>
                    </a:lnTo>
                    <a:lnTo>
                      <a:pt x="13" y="1250"/>
                    </a:lnTo>
                    <a:lnTo>
                      <a:pt x="16" y="1259"/>
                    </a:lnTo>
                    <a:lnTo>
                      <a:pt x="17" y="1266"/>
                    </a:lnTo>
                    <a:lnTo>
                      <a:pt x="19" y="1274"/>
                    </a:lnTo>
                    <a:lnTo>
                      <a:pt x="20" y="1282"/>
                    </a:lnTo>
                    <a:lnTo>
                      <a:pt x="22" y="1290"/>
                    </a:lnTo>
                    <a:lnTo>
                      <a:pt x="24" y="1297"/>
                    </a:lnTo>
                    <a:lnTo>
                      <a:pt x="26" y="1305"/>
                    </a:lnTo>
                    <a:lnTo>
                      <a:pt x="28" y="1313"/>
                    </a:lnTo>
                    <a:lnTo>
                      <a:pt x="31" y="1321"/>
                    </a:lnTo>
                    <a:lnTo>
                      <a:pt x="33" y="1328"/>
                    </a:lnTo>
                    <a:lnTo>
                      <a:pt x="35" y="1336"/>
                    </a:lnTo>
                    <a:lnTo>
                      <a:pt x="37" y="1343"/>
                    </a:lnTo>
                    <a:lnTo>
                      <a:pt x="39" y="1350"/>
                    </a:lnTo>
                    <a:lnTo>
                      <a:pt x="41" y="1358"/>
                    </a:lnTo>
                    <a:lnTo>
                      <a:pt x="43" y="1365"/>
                    </a:lnTo>
                    <a:lnTo>
                      <a:pt x="49" y="1381"/>
                    </a:lnTo>
                    <a:lnTo>
                      <a:pt x="53" y="1396"/>
                    </a:lnTo>
                    <a:lnTo>
                      <a:pt x="58" y="1411"/>
                    </a:lnTo>
                    <a:lnTo>
                      <a:pt x="64" y="1426"/>
                    </a:lnTo>
                    <a:lnTo>
                      <a:pt x="73" y="1455"/>
                    </a:lnTo>
                    <a:lnTo>
                      <a:pt x="78" y="1470"/>
                    </a:lnTo>
                    <a:lnTo>
                      <a:pt x="83" y="1485"/>
                    </a:lnTo>
                    <a:lnTo>
                      <a:pt x="88" y="1500"/>
                    </a:lnTo>
                    <a:lnTo>
                      <a:pt x="93" y="1514"/>
                    </a:lnTo>
                    <a:lnTo>
                      <a:pt x="98" y="1528"/>
                    </a:lnTo>
                    <a:lnTo>
                      <a:pt x="100" y="1536"/>
                    </a:lnTo>
                    <a:lnTo>
                      <a:pt x="102" y="1543"/>
                    </a:lnTo>
                    <a:lnTo>
                      <a:pt x="104" y="1551"/>
                    </a:lnTo>
                    <a:lnTo>
                      <a:pt x="106" y="1558"/>
                    </a:lnTo>
                    <a:lnTo>
                      <a:pt x="108" y="1566"/>
                    </a:lnTo>
                    <a:lnTo>
                      <a:pt x="110" y="1573"/>
                    </a:lnTo>
                    <a:lnTo>
                      <a:pt x="113" y="1580"/>
                    </a:lnTo>
                    <a:lnTo>
                      <a:pt x="115" y="1587"/>
                    </a:lnTo>
                    <a:lnTo>
                      <a:pt x="117" y="1594"/>
                    </a:lnTo>
                    <a:lnTo>
                      <a:pt x="118" y="1602"/>
                    </a:lnTo>
                    <a:lnTo>
                      <a:pt x="120" y="1609"/>
                    </a:lnTo>
                    <a:lnTo>
                      <a:pt x="122" y="1617"/>
                    </a:lnTo>
                    <a:lnTo>
                      <a:pt x="123" y="1624"/>
                    </a:lnTo>
                    <a:lnTo>
                      <a:pt x="125" y="1632"/>
                    </a:lnTo>
                    <a:lnTo>
                      <a:pt x="126" y="1639"/>
                    </a:lnTo>
                    <a:lnTo>
                      <a:pt x="127" y="1646"/>
                    </a:lnTo>
                    <a:lnTo>
                      <a:pt x="128" y="1654"/>
                    </a:lnTo>
                    <a:lnTo>
                      <a:pt x="131" y="1661"/>
                    </a:lnTo>
                    <a:lnTo>
                      <a:pt x="132" y="1669"/>
                    </a:lnTo>
                    <a:lnTo>
                      <a:pt x="132" y="1676"/>
                    </a:lnTo>
                    <a:lnTo>
                      <a:pt x="133" y="1684"/>
                    </a:lnTo>
                    <a:lnTo>
                      <a:pt x="134" y="1691"/>
                    </a:lnTo>
                    <a:lnTo>
                      <a:pt x="135" y="1699"/>
                    </a:lnTo>
                    <a:lnTo>
                      <a:pt x="135" y="1707"/>
                    </a:lnTo>
                    <a:lnTo>
                      <a:pt x="136" y="1715"/>
                    </a:lnTo>
                    <a:lnTo>
                      <a:pt x="136" y="1722"/>
                    </a:lnTo>
                    <a:lnTo>
                      <a:pt x="136" y="1730"/>
                    </a:lnTo>
                    <a:lnTo>
                      <a:pt x="136" y="1737"/>
                    </a:lnTo>
                    <a:lnTo>
                      <a:pt x="136" y="1744"/>
                    </a:lnTo>
                    <a:lnTo>
                      <a:pt x="137" y="1752"/>
                    </a:lnTo>
                    <a:lnTo>
                      <a:pt x="136" y="1760"/>
                    </a:lnTo>
                    <a:lnTo>
                      <a:pt x="136" y="1768"/>
                    </a:lnTo>
                    <a:lnTo>
                      <a:pt x="136" y="1775"/>
                    </a:lnTo>
                    <a:lnTo>
                      <a:pt x="136" y="1783"/>
                    </a:lnTo>
                    <a:lnTo>
                      <a:pt x="136" y="1791"/>
                    </a:lnTo>
                    <a:lnTo>
                      <a:pt x="135" y="1799"/>
                    </a:lnTo>
                    <a:lnTo>
                      <a:pt x="135" y="1806"/>
                    </a:lnTo>
                    <a:lnTo>
                      <a:pt x="134" y="1814"/>
                    </a:lnTo>
                    <a:lnTo>
                      <a:pt x="134" y="1822"/>
                    </a:lnTo>
                    <a:lnTo>
                      <a:pt x="133" y="1830"/>
                    </a:lnTo>
                    <a:lnTo>
                      <a:pt x="132" y="1846"/>
                    </a:lnTo>
                    <a:lnTo>
                      <a:pt x="131" y="1860"/>
                    </a:lnTo>
                    <a:lnTo>
                      <a:pt x="128" y="1876"/>
                    </a:lnTo>
                    <a:lnTo>
                      <a:pt x="126" y="190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03" name="Line 258"/>
              <p:cNvSpPr>
                <a:spLocks noChangeShapeType="1"/>
              </p:cNvSpPr>
              <p:nvPr/>
            </p:nvSpPr>
            <p:spPr bwMode="auto">
              <a:xfrm>
                <a:off x="2592" y="2584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04" name="Line 259"/>
              <p:cNvSpPr>
                <a:spLocks noChangeShapeType="1"/>
              </p:cNvSpPr>
              <p:nvPr/>
            </p:nvSpPr>
            <p:spPr bwMode="auto">
              <a:xfrm>
                <a:off x="2609" y="2696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05" name="Line 260"/>
              <p:cNvSpPr>
                <a:spLocks noChangeShapeType="1"/>
              </p:cNvSpPr>
              <p:nvPr/>
            </p:nvSpPr>
            <p:spPr bwMode="auto">
              <a:xfrm>
                <a:off x="976" y="1266"/>
                <a:ext cx="1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06" name="Line 261"/>
              <p:cNvSpPr>
                <a:spLocks noChangeShapeType="1"/>
              </p:cNvSpPr>
              <p:nvPr/>
            </p:nvSpPr>
            <p:spPr bwMode="auto">
              <a:xfrm>
                <a:off x="1182" y="1266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07" name="Line 262"/>
              <p:cNvSpPr>
                <a:spLocks noChangeShapeType="1"/>
              </p:cNvSpPr>
              <p:nvPr/>
            </p:nvSpPr>
            <p:spPr bwMode="auto">
              <a:xfrm>
                <a:off x="1232" y="1266"/>
                <a:ext cx="17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08" name="Line 263"/>
              <p:cNvSpPr>
                <a:spLocks noChangeShapeType="1"/>
              </p:cNvSpPr>
              <p:nvPr/>
            </p:nvSpPr>
            <p:spPr bwMode="auto">
              <a:xfrm>
                <a:off x="3524" y="3290"/>
                <a:ext cx="1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09" name="Line 264"/>
              <p:cNvSpPr>
                <a:spLocks noChangeShapeType="1"/>
              </p:cNvSpPr>
              <p:nvPr/>
            </p:nvSpPr>
            <p:spPr bwMode="auto">
              <a:xfrm>
                <a:off x="3729" y="3290"/>
                <a:ext cx="2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10" name="Line 265"/>
              <p:cNvSpPr>
                <a:spLocks noChangeShapeType="1"/>
              </p:cNvSpPr>
              <p:nvPr/>
            </p:nvSpPr>
            <p:spPr bwMode="auto">
              <a:xfrm>
                <a:off x="3780" y="3290"/>
                <a:ext cx="1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11" name="Line 266"/>
              <p:cNvSpPr>
                <a:spLocks noChangeShapeType="1"/>
              </p:cNvSpPr>
              <p:nvPr/>
            </p:nvSpPr>
            <p:spPr bwMode="auto">
              <a:xfrm>
                <a:off x="3524" y="1266"/>
                <a:ext cx="1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12" name="Line 267"/>
              <p:cNvSpPr>
                <a:spLocks noChangeShapeType="1"/>
              </p:cNvSpPr>
              <p:nvPr/>
            </p:nvSpPr>
            <p:spPr bwMode="auto">
              <a:xfrm>
                <a:off x="3729" y="1266"/>
                <a:ext cx="2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13" name="Line 268"/>
              <p:cNvSpPr>
                <a:spLocks noChangeShapeType="1"/>
              </p:cNvSpPr>
              <p:nvPr/>
            </p:nvSpPr>
            <p:spPr bwMode="auto">
              <a:xfrm>
                <a:off x="3780" y="1266"/>
                <a:ext cx="1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14" name="Line 269"/>
              <p:cNvSpPr>
                <a:spLocks noChangeShapeType="1"/>
              </p:cNvSpPr>
              <p:nvPr/>
            </p:nvSpPr>
            <p:spPr bwMode="auto">
              <a:xfrm flipH="1">
                <a:off x="3897" y="1912"/>
                <a:ext cx="2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15" name="Line 270"/>
              <p:cNvSpPr>
                <a:spLocks noChangeShapeType="1"/>
              </p:cNvSpPr>
              <p:nvPr/>
            </p:nvSpPr>
            <p:spPr bwMode="auto">
              <a:xfrm flipH="1">
                <a:off x="3783" y="1912"/>
                <a:ext cx="8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16" name="Line 271"/>
              <p:cNvSpPr>
                <a:spLocks noChangeShapeType="1"/>
              </p:cNvSpPr>
              <p:nvPr/>
            </p:nvSpPr>
            <p:spPr bwMode="auto">
              <a:xfrm flipH="1">
                <a:off x="3897" y="2647"/>
                <a:ext cx="2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17" name="Line 272"/>
              <p:cNvSpPr>
                <a:spLocks noChangeShapeType="1"/>
              </p:cNvSpPr>
              <p:nvPr/>
            </p:nvSpPr>
            <p:spPr bwMode="auto">
              <a:xfrm flipH="1">
                <a:off x="3783" y="2647"/>
                <a:ext cx="8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18" name="Line 273"/>
              <p:cNvSpPr>
                <a:spLocks noChangeShapeType="1"/>
              </p:cNvSpPr>
              <p:nvPr/>
            </p:nvSpPr>
            <p:spPr bwMode="auto">
              <a:xfrm flipH="1">
                <a:off x="3897" y="2922"/>
                <a:ext cx="2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19" name="Line 274"/>
              <p:cNvSpPr>
                <a:spLocks noChangeShapeType="1"/>
              </p:cNvSpPr>
              <p:nvPr/>
            </p:nvSpPr>
            <p:spPr bwMode="auto">
              <a:xfrm flipH="1">
                <a:off x="3783" y="2922"/>
                <a:ext cx="8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20" name="Line 275"/>
              <p:cNvSpPr>
                <a:spLocks noChangeShapeType="1"/>
              </p:cNvSpPr>
              <p:nvPr/>
            </p:nvSpPr>
            <p:spPr bwMode="auto">
              <a:xfrm flipH="1">
                <a:off x="1050" y="1634"/>
                <a:ext cx="8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21" name="Line 276"/>
              <p:cNvSpPr>
                <a:spLocks noChangeShapeType="1"/>
              </p:cNvSpPr>
              <p:nvPr/>
            </p:nvSpPr>
            <p:spPr bwMode="auto">
              <a:xfrm flipH="1">
                <a:off x="1000" y="1634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22" name="Line 277"/>
              <p:cNvSpPr>
                <a:spLocks noChangeShapeType="1"/>
              </p:cNvSpPr>
              <p:nvPr/>
            </p:nvSpPr>
            <p:spPr bwMode="auto">
              <a:xfrm flipH="1">
                <a:off x="885" y="1634"/>
                <a:ext cx="8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23" name="Line 278"/>
              <p:cNvSpPr>
                <a:spLocks noChangeShapeType="1"/>
              </p:cNvSpPr>
              <p:nvPr/>
            </p:nvSpPr>
            <p:spPr bwMode="auto">
              <a:xfrm flipH="1">
                <a:off x="1050" y="1912"/>
                <a:ext cx="8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24" name="Line 279"/>
              <p:cNvSpPr>
                <a:spLocks noChangeShapeType="1"/>
              </p:cNvSpPr>
              <p:nvPr/>
            </p:nvSpPr>
            <p:spPr bwMode="auto">
              <a:xfrm flipH="1">
                <a:off x="1000" y="1912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25" name="Line 280"/>
              <p:cNvSpPr>
                <a:spLocks noChangeShapeType="1"/>
              </p:cNvSpPr>
              <p:nvPr/>
            </p:nvSpPr>
            <p:spPr bwMode="auto">
              <a:xfrm flipH="1">
                <a:off x="885" y="1912"/>
                <a:ext cx="8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26" name="Line 281"/>
              <p:cNvSpPr>
                <a:spLocks noChangeShapeType="1"/>
              </p:cNvSpPr>
              <p:nvPr/>
            </p:nvSpPr>
            <p:spPr bwMode="auto">
              <a:xfrm flipH="1">
                <a:off x="1050" y="2647"/>
                <a:ext cx="8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27" name="Line 282"/>
              <p:cNvSpPr>
                <a:spLocks noChangeShapeType="1"/>
              </p:cNvSpPr>
              <p:nvPr/>
            </p:nvSpPr>
            <p:spPr bwMode="auto">
              <a:xfrm flipH="1">
                <a:off x="1000" y="2647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28" name="Line 283"/>
              <p:cNvSpPr>
                <a:spLocks noChangeShapeType="1"/>
              </p:cNvSpPr>
              <p:nvPr/>
            </p:nvSpPr>
            <p:spPr bwMode="auto">
              <a:xfrm flipH="1">
                <a:off x="885" y="2647"/>
                <a:ext cx="8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29" name="Line 284"/>
              <p:cNvSpPr>
                <a:spLocks noChangeShapeType="1"/>
              </p:cNvSpPr>
              <p:nvPr/>
            </p:nvSpPr>
            <p:spPr bwMode="auto">
              <a:xfrm flipH="1">
                <a:off x="1050" y="2922"/>
                <a:ext cx="8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30" name="Line 285"/>
              <p:cNvSpPr>
                <a:spLocks noChangeShapeType="1"/>
              </p:cNvSpPr>
              <p:nvPr/>
            </p:nvSpPr>
            <p:spPr bwMode="auto">
              <a:xfrm flipH="1">
                <a:off x="1000" y="2922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31" name="Line 286"/>
              <p:cNvSpPr>
                <a:spLocks noChangeShapeType="1"/>
              </p:cNvSpPr>
              <p:nvPr/>
            </p:nvSpPr>
            <p:spPr bwMode="auto">
              <a:xfrm flipH="1">
                <a:off x="885" y="2922"/>
                <a:ext cx="8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32" name="Line 287"/>
              <p:cNvSpPr>
                <a:spLocks noChangeShapeType="1"/>
              </p:cNvSpPr>
              <p:nvPr/>
            </p:nvSpPr>
            <p:spPr bwMode="auto">
              <a:xfrm>
                <a:off x="976" y="1578"/>
                <a:ext cx="91" cy="56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33" name="Line 288"/>
              <p:cNvSpPr>
                <a:spLocks noChangeShapeType="1"/>
              </p:cNvSpPr>
              <p:nvPr/>
            </p:nvSpPr>
            <p:spPr bwMode="auto">
              <a:xfrm flipH="1">
                <a:off x="976" y="1634"/>
                <a:ext cx="91" cy="5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34" name="Line 289"/>
              <p:cNvSpPr>
                <a:spLocks noChangeShapeType="1"/>
              </p:cNvSpPr>
              <p:nvPr/>
            </p:nvSpPr>
            <p:spPr bwMode="auto">
              <a:xfrm>
                <a:off x="976" y="1853"/>
                <a:ext cx="91" cy="5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35" name="Line 290"/>
              <p:cNvSpPr>
                <a:spLocks noChangeShapeType="1"/>
              </p:cNvSpPr>
              <p:nvPr/>
            </p:nvSpPr>
            <p:spPr bwMode="auto">
              <a:xfrm flipH="1">
                <a:off x="976" y="1912"/>
                <a:ext cx="91" cy="56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36" name="Line 291"/>
              <p:cNvSpPr>
                <a:spLocks noChangeShapeType="1"/>
              </p:cNvSpPr>
              <p:nvPr/>
            </p:nvSpPr>
            <p:spPr bwMode="auto">
              <a:xfrm>
                <a:off x="976" y="2588"/>
                <a:ext cx="91" cy="5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37" name="Line 292"/>
              <p:cNvSpPr>
                <a:spLocks noChangeShapeType="1"/>
              </p:cNvSpPr>
              <p:nvPr/>
            </p:nvSpPr>
            <p:spPr bwMode="auto">
              <a:xfrm flipH="1">
                <a:off x="976" y="2647"/>
                <a:ext cx="91" cy="56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38" name="Line 293"/>
              <p:cNvSpPr>
                <a:spLocks noChangeShapeType="1"/>
              </p:cNvSpPr>
              <p:nvPr/>
            </p:nvSpPr>
            <p:spPr bwMode="auto">
              <a:xfrm>
                <a:off x="976" y="2866"/>
                <a:ext cx="91" cy="56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39" name="Line 294"/>
              <p:cNvSpPr>
                <a:spLocks noChangeShapeType="1"/>
              </p:cNvSpPr>
              <p:nvPr/>
            </p:nvSpPr>
            <p:spPr bwMode="auto">
              <a:xfrm flipH="1">
                <a:off x="976" y="2922"/>
                <a:ext cx="91" cy="5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40" name="Line 295"/>
              <p:cNvSpPr>
                <a:spLocks noChangeShapeType="1"/>
              </p:cNvSpPr>
              <p:nvPr/>
            </p:nvSpPr>
            <p:spPr bwMode="auto">
              <a:xfrm flipH="1">
                <a:off x="3850" y="1578"/>
                <a:ext cx="88" cy="56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41" name="Line 296"/>
              <p:cNvSpPr>
                <a:spLocks noChangeShapeType="1"/>
              </p:cNvSpPr>
              <p:nvPr/>
            </p:nvSpPr>
            <p:spPr bwMode="auto">
              <a:xfrm>
                <a:off x="3850" y="1634"/>
                <a:ext cx="88" cy="5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42" name="Line 297"/>
              <p:cNvSpPr>
                <a:spLocks noChangeShapeType="1"/>
              </p:cNvSpPr>
              <p:nvPr/>
            </p:nvSpPr>
            <p:spPr bwMode="auto">
              <a:xfrm flipH="1">
                <a:off x="3850" y="1853"/>
                <a:ext cx="88" cy="5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43" name="Line 298"/>
              <p:cNvSpPr>
                <a:spLocks noChangeShapeType="1"/>
              </p:cNvSpPr>
              <p:nvPr/>
            </p:nvSpPr>
            <p:spPr bwMode="auto">
              <a:xfrm>
                <a:off x="3850" y="1912"/>
                <a:ext cx="88" cy="56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44" name="Line 299"/>
              <p:cNvSpPr>
                <a:spLocks noChangeShapeType="1"/>
              </p:cNvSpPr>
              <p:nvPr/>
            </p:nvSpPr>
            <p:spPr bwMode="auto">
              <a:xfrm flipH="1">
                <a:off x="3850" y="2588"/>
                <a:ext cx="88" cy="5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45" name="Line 300"/>
              <p:cNvSpPr>
                <a:spLocks noChangeShapeType="1"/>
              </p:cNvSpPr>
              <p:nvPr/>
            </p:nvSpPr>
            <p:spPr bwMode="auto">
              <a:xfrm>
                <a:off x="3850" y="2647"/>
                <a:ext cx="88" cy="56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46" name="Line 301"/>
              <p:cNvSpPr>
                <a:spLocks noChangeShapeType="1"/>
              </p:cNvSpPr>
              <p:nvPr/>
            </p:nvSpPr>
            <p:spPr bwMode="auto">
              <a:xfrm flipH="1">
                <a:off x="3850" y="2866"/>
                <a:ext cx="88" cy="56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47" name="Line 302"/>
              <p:cNvSpPr>
                <a:spLocks noChangeShapeType="1"/>
              </p:cNvSpPr>
              <p:nvPr/>
            </p:nvSpPr>
            <p:spPr bwMode="auto">
              <a:xfrm>
                <a:off x="3850" y="2922"/>
                <a:ext cx="88" cy="5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48" name="Line 303"/>
              <p:cNvSpPr>
                <a:spLocks noChangeShapeType="1"/>
              </p:cNvSpPr>
              <p:nvPr/>
            </p:nvSpPr>
            <p:spPr bwMode="auto">
              <a:xfrm flipV="1">
                <a:off x="1060" y="899"/>
                <a:ext cx="125" cy="1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49" name="Line 304"/>
              <p:cNvSpPr>
                <a:spLocks noChangeShapeType="1"/>
              </p:cNvSpPr>
              <p:nvPr/>
            </p:nvSpPr>
            <p:spPr bwMode="auto">
              <a:xfrm flipV="1">
                <a:off x="1148" y="906"/>
                <a:ext cx="162" cy="17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50" name="Line 305"/>
              <p:cNvSpPr>
                <a:spLocks noChangeShapeType="1"/>
              </p:cNvSpPr>
              <p:nvPr/>
            </p:nvSpPr>
            <p:spPr bwMode="auto">
              <a:xfrm flipV="1">
                <a:off x="1279" y="1051"/>
                <a:ext cx="31" cy="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51" name="Freeform 306"/>
              <p:cNvSpPr>
                <a:spLocks/>
              </p:cNvSpPr>
              <p:nvPr/>
            </p:nvSpPr>
            <p:spPr bwMode="auto">
              <a:xfrm>
                <a:off x="976" y="1452"/>
                <a:ext cx="101" cy="111"/>
              </a:xfrm>
              <a:custGeom>
                <a:avLst/>
                <a:gdLst>
                  <a:gd name="T0" fmla="*/ 0 w 210"/>
                  <a:gd name="T1" fmla="*/ 111 h 211"/>
                  <a:gd name="T2" fmla="*/ 29 w 210"/>
                  <a:gd name="T3" fmla="*/ 79 h 211"/>
                  <a:gd name="T4" fmla="*/ 101 w 210"/>
                  <a:gd name="T5" fmla="*/ 0 h 2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0" h="211">
                    <a:moveTo>
                      <a:pt x="0" y="211"/>
                    </a:moveTo>
                    <a:lnTo>
                      <a:pt x="61" y="150"/>
                    </a:lnTo>
                    <a:lnTo>
                      <a:pt x="2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52" name="Line 307"/>
              <p:cNvSpPr>
                <a:spLocks noChangeShapeType="1"/>
              </p:cNvSpPr>
              <p:nvPr/>
            </p:nvSpPr>
            <p:spPr bwMode="auto">
              <a:xfrm flipV="1">
                <a:off x="976" y="1671"/>
                <a:ext cx="34" cy="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53" name="Freeform 308"/>
              <p:cNvSpPr>
                <a:spLocks/>
              </p:cNvSpPr>
              <p:nvPr/>
            </p:nvSpPr>
            <p:spPr bwMode="auto">
              <a:xfrm>
                <a:off x="1050" y="1452"/>
                <a:ext cx="159" cy="175"/>
              </a:xfrm>
              <a:custGeom>
                <a:avLst/>
                <a:gdLst>
                  <a:gd name="T0" fmla="*/ 159 w 328"/>
                  <a:gd name="T1" fmla="*/ 0 h 328"/>
                  <a:gd name="T2" fmla="*/ 49 w 328"/>
                  <a:gd name="T3" fmla="*/ 121 h 328"/>
                  <a:gd name="T4" fmla="*/ 0 w 328"/>
                  <a:gd name="T5" fmla="*/ 175 h 3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8" h="328">
                    <a:moveTo>
                      <a:pt x="328" y="0"/>
                    </a:moveTo>
                    <a:lnTo>
                      <a:pt x="102" y="226"/>
                    </a:lnTo>
                    <a:lnTo>
                      <a:pt x="0" y="32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54" name="Freeform 309"/>
              <p:cNvSpPr>
                <a:spLocks/>
              </p:cNvSpPr>
              <p:nvPr/>
            </p:nvSpPr>
            <p:spPr bwMode="auto">
              <a:xfrm>
                <a:off x="976" y="1485"/>
                <a:ext cx="334" cy="368"/>
              </a:xfrm>
              <a:custGeom>
                <a:avLst/>
                <a:gdLst>
                  <a:gd name="T0" fmla="*/ 0 w 692"/>
                  <a:gd name="T1" fmla="*/ 368 h 693"/>
                  <a:gd name="T2" fmla="*/ 187 w 692"/>
                  <a:gd name="T3" fmla="*/ 162 h 693"/>
                  <a:gd name="T4" fmla="*/ 334 w 692"/>
                  <a:gd name="T5" fmla="*/ 0 h 6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2" h="693">
                    <a:moveTo>
                      <a:pt x="0" y="693"/>
                    </a:moveTo>
                    <a:lnTo>
                      <a:pt x="388" y="305"/>
                    </a:lnTo>
                    <a:lnTo>
                      <a:pt x="69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55" name="Line 310"/>
              <p:cNvSpPr>
                <a:spLocks noChangeShapeType="1"/>
              </p:cNvSpPr>
              <p:nvPr/>
            </p:nvSpPr>
            <p:spPr bwMode="auto">
              <a:xfrm flipV="1">
                <a:off x="976" y="1931"/>
                <a:ext cx="61" cy="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56" name="Freeform 311"/>
              <p:cNvSpPr>
                <a:spLocks/>
              </p:cNvSpPr>
              <p:nvPr/>
            </p:nvSpPr>
            <p:spPr bwMode="auto">
              <a:xfrm>
                <a:off x="1060" y="1597"/>
                <a:ext cx="276" cy="308"/>
              </a:xfrm>
              <a:custGeom>
                <a:avLst/>
                <a:gdLst>
                  <a:gd name="T0" fmla="*/ 276 w 579"/>
                  <a:gd name="T1" fmla="*/ 0 h 580"/>
                  <a:gd name="T2" fmla="*/ 133 w 579"/>
                  <a:gd name="T3" fmla="*/ 160 h 580"/>
                  <a:gd name="T4" fmla="*/ 0 w 579"/>
                  <a:gd name="T5" fmla="*/ 308 h 5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9" h="580">
                    <a:moveTo>
                      <a:pt x="579" y="0"/>
                    </a:moveTo>
                    <a:lnTo>
                      <a:pt x="279" y="301"/>
                    </a:lnTo>
                    <a:lnTo>
                      <a:pt x="0" y="58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57" name="Line 312"/>
              <p:cNvSpPr>
                <a:spLocks noChangeShapeType="1"/>
              </p:cNvSpPr>
              <p:nvPr/>
            </p:nvSpPr>
            <p:spPr bwMode="auto">
              <a:xfrm flipV="1">
                <a:off x="1020" y="1664"/>
                <a:ext cx="387" cy="4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58" name="Line 313"/>
              <p:cNvSpPr>
                <a:spLocks noChangeShapeType="1"/>
              </p:cNvSpPr>
              <p:nvPr/>
            </p:nvSpPr>
            <p:spPr bwMode="auto">
              <a:xfrm flipV="1">
                <a:off x="1148" y="1693"/>
                <a:ext cx="367" cy="40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59" name="Line 314"/>
              <p:cNvSpPr>
                <a:spLocks noChangeShapeType="1"/>
              </p:cNvSpPr>
              <p:nvPr/>
            </p:nvSpPr>
            <p:spPr bwMode="auto">
              <a:xfrm flipV="1">
                <a:off x="1279" y="1716"/>
                <a:ext cx="347" cy="37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60" name="Line 315"/>
              <p:cNvSpPr>
                <a:spLocks noChangeShapeType="1"/>
              </p:cNvSpPr>
              <p:nvPr/>
            </p:nvSpPr>
            <p:spPr bwMode="auto">
              <a:xfrm flipV="1">
                <a:off x="976" y="2462"/>
                <a:ext cx="101" cy="11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61" name="Line 316"/>
              <p:cNvSpPr>
                <a:spLocks noChangeShapeType="1"/>
              </p:cNvSpPr>
              <p:nvPr/>
            </p:nvSpPr>
            <p:spPr bwMode="auto">
              <a:xfrm flipV="1">
                <a:off x="1410" y="1734"/>
                <a:ext cx="327" cy="36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62" name="Line 317"/>
              <p:cNvSpPr>
                <a:spLocks noChangeShapeType="1"/>
              </p:cNvSpPr>
              <p:nvPr/>
            </p:nvSpPr>
            <p:spPr bwMode="auto">
              <a:xfrm flipV="1">
                <a:off x="976" y="2684"/>
                <a:ext cx="34" cy="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63" name="Line 318"/>
              <p:cNvSpPr>
                <a:spLocks noChangeShapeType="1"/>
              </p:cNvSpPr>
              <p:nvPr/>
            </p:nvSpPr>
            <p:spPr bwMode="auto">
              <a:xfrm flipV="1">
                <a:off x="1542" y="1756"/>
                <a:ext cx="306" cy="3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64" name="Line 319"/>
              <p:cNvSpPr>
                <a:spLocks noChangeShapeType="1"/>
              </p:cNvSpPr>
              <p:nvPr/>
            </p:nvSpPr>
            <p:spPr bwMode="auto">
              <a:xfrm flipV="1">
                <a:off x="1050" y="2462"/>
                <a:ext cx="159" cy="17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65" name="Line 320"/>
              <p:cNvSpPr>
                <a:spLocks noChangeShapeType="1"/>
              </p:cNvSpPr>
              <p:nvPr/>
            </p:nvSpPr>
            <p:spPr bwMode="auto">
              <a:xfrm flipV="1">
                <a:off x="976" y="2462"/>
                <a:ext cx="364" cy="40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66" name="Line 321"/>
              <p:cNvSpPr>
                <a:spLocks noChangeShapeType="1"/>
              </p:cNvSpPr>
              <p:nvPr/>
            </p:nvSpPr>
            <p:spPr bwMode="auto">
              <a:xfrm flipV="1">
                <a:off x="1673" y="1771"/>
                <a:ext cx="293" cy="3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67" name="Line 322"/>
              <p:cNvSpPr>
                <a:spLocks noChangeShapeType="1"/>
              </p:cNvSpPr>
              <p:nvPr/>
            </p:nvSpPr>
            <p:spPr bwMode="auto">
              <a:xfrm flipV="1">
                <a:off x="976" y="2941"/>
                <a:ext cx="61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68" name="Line 323"/>
              <p:cNvSpPr>
                <a:spLocks noChangeShapeType="1"/>
              </p:cNvSpPr>
              <p:nvPr/>
            </p:nvSpPr>
            <p:spPr bwMode="auto">
              <a:xfrm flipV="1">
                <a:off x="1804" y="1771"/>
                <a:ext cx="293" cy="3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69" name="Line 324"/>
              <p:cNvSpPr>
                <a:spLocks noChangeShapeType="1"/>
              </p:cNvSpPr>
              <p:nvPr/>
            </p:nvSpPr>
            <p:spPr bwMode="auto">
              <a:xfrm flipV="1">
                <a:off x="1060" y="2462"/>
                <a:ext cx="411" cy="45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70" name="Line 325"/>
              <p:cNvSpPr>
                <a:spLocks noChangeShapeType="1"/>
              </p:cNvSpPr>
              <p:nvPr/>
            </p:nvSpPr>
            <p:spPr bwMode="auto">
              <a:xfrm flipV="1">
                <a:off x="1040" y="2462"/>
                <a:ext cx="562" cy="6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71" name="Line 326"/>
              <p:cNvSpPr>
                <a:spLocks noChangeShapeType="1"/>
              </p:cNvSpPr>
              <p:nvPr/>
            </p:nvSpPr>
            <p:spPr bwMode="auto">
              <a:xfrm flipV="1">
                <a:off x="1935" y="1771"/>
                <a:ext cx="293" cy="3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72" name="Line 327"/>
              <p:cNvSpPr>
                <a:spLocks noChangeShapeType="1"/>
              </p:cNvSpPr>
              <p:nvPr/>
            </p:nvSpPr>
            <p:spPr bwMode="auto">
              <a:xfrm flipV="1">
                <a:off x="1148" y="2462"/>
                <a:ext cx="586" cy="64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73" name="Line 328"/>
              <p:cNvSpPr>
                <a:spLocks noChangeShapeType="1"/>
              </p:cNvSpPr>
              <p:nvPr/>
            </p:nvSpPr>
            <p:spPr bwMode="auto">
              <a:xfrm flipV="1">
                <a:off x="2067" y="1820"/>
                <a:ext cx="249" cy="27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74" name="Line 329"/>
              <p:cNvSpPr>
                <a:spLocks noChangeShapeType="1"/>
              </p:cNvSpPr>
              <p:nvPr/>
            </p:nvSpPr>
            <p:spPr bwMode="auto">
              <a:xfrm flipV="1">
                <a:off x="1279" y="3074"/>
                <a:ext cx="31" cy="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75" name="Line 330"/>
              <p:cNvSpPr>
                <a:spLocks noChangeShapeType="1"/>
              </p:cNvSpPr>
              <p:nvPr/>
            </p:nvSpPr>
            <p:spPr bwMode="auto">
              <a:xfrm flipV="1">
                <a:off x="2198" y="1949"/>
                <a:ext cx="131" cy="14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76" name="Line 331"/>
              <p:cNvSpPr>
                <a:spLocks noChangeShapeType="1"/>
              </p:cNvSpPr>
              <p:nvPr/>
            </p:nvSpPr>
            <p:spPr bwMode="auto">
              <a:xfrm flipV="1">
                <a:off x="1495" y="2462"/>
                <a:ext cx="370" cy="40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77" name="Line 332"/>
              <p:cNvSpPr>
                <a:spLocks noChangeShapeType="1"/>
              </p:cNvSpPr>
              <p:nvPr/>
            </p:nvSpPr>
            <p:spPr bwMode="auto">
              <a:xfrm flipV="1">
                <a:off x="1060" y="3475"/>
                <a:ext cx="17" cy="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78" name="Line 333"/>
              <p:cNvSpPr>
                <a:spLocks noChangeShapeType="1"/>
              </p:cNvSpPr>
              <p:nvPr/>
            </p:nvSpPr>
            <p:spPr bwMode="auto">
              <a:xfrm flipV="1">
                <a:off x="1653" y="2462"/>
                <a:ext cx="340" cy="37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79" name="Line 334"/>
              <p:cNvSpPr>
                <a:spLocks noChangeShapeType="1"/>
              </p:cNvSpPr>
              <p:nvPr/>
            </p:nvSpPr>
            <p:spPr bwMode="auto">
              <a:xfrm flipV="1">
                <a:off x="1060" y="3475"/>
                <a:ext cx="149" cy="16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80" name="Line 335"/>
              <p:cNvSpPr>
                <a:spLocks noChangeShapeType="1"/>
              </p:cNvSpPr>
              <p:nvPr/>
            </p:nvSpPr>
            <p:spPr bwMode="auto">
              <a:xfrm flipV="1">
                <a:off x="2666" y="1771"/>
                <a:ext cx="84" cy="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81" name="Line 336"/>
              <p:cNvSpPr>
                <a:spLocks noChangeShapeType="1"/>
              </p:cNvSpPr>
              <p:nvPr/>
            </p:nvSpPr>
            <p:spPr bwMode="auto">
              <a:xfrm flipV="1">
                <a:off x="1814" y="2462"/>
                <a:ext cx="310" cy="34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82" name="Line 337"/>
              <p:cNvSpPr>
                <a:spLocks noChangeShapeType="1"/>
              </p:cNvSpPr>
              <p:nvPr/>
            </p:nvSpPr>
            <p:spPr bwMode="auto">
              <a:xfrm flipV="1">
                <a:off x="1175" y="3509"/>
                <a:ext cx="135" cy="14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83" name="Line 338"/>
              <p:cNvSpPr>
                <a:spLocks noChangeShapeType="1"/>
              </p:cNvSpPr>
              <p:nvPr/>
            </p:nvSpPr>
            <p:spPr bwMode="auto">
              <a:xfrm flipV="1">
                <a:off x="3605" y="899"/>
                <a:ext cx="67" cy="7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84" name="Line 339"/>
              <p:cNvSpPr>
                <a:spLocks noChangeShapeType="1"/>
              </p:cNvSpPr>
              <p:nvPr/>
            </p:nvSpPr>
            <p:spPr bwMode="auto">
              <a:xfrm flipV="1">
                <a:off x="1966" y="2503"/>
                <a:ext cx="256" cy="28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85" name="Line 340"/>
              <p:cNvSpPr>
                <a:spLocks noChangeShapeType="1"/>
              </p:cNvSpPr>
              <p:nvPr/>
            </p:nvSpPr>
            <p:spPr bwMode="auto">
              <a:xfrm flipV="1">
                <a:off x="2672" y="1771"/>
                <a:ext cx="209" cy="2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86" name="Line 341"/>
              <p:cNvSpPr>
                <a:spLocks noChangeShapeType="1"/>
              </p:cNvSpPr>
              <p:nvPr/>
            </p:nvSpPr>
            <p:spPr bwMode="auto">
              <a:xfrm flipV="1">
                <a:off x="1303" y="3653"/>
                <a:ext cx="7" cy="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87" name="Line 342"/>
              <p:cNvSpPr>
                <a:spLocks noChangeShapeType="1"/>
              </p:cNvSpPr>
              <p:nvPr/>
            </p:nvSpPr>
            <p:spPr bwMode="auto">
              <a:xfrm flipV="1">
                <a:off x="3635" y="899"/>
                <a:ext cx="168" cy="1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88" name="Line 343"/>
              <p:cNvSpPr>
                <a:spLocks noChangeShapeType="1"/>
              </p:cNvSpPr>
              <p:nvPr/>
            </p:nvSpPr>
            <p:spPr bwMode="auto">
              <a:xfrm flipV="1">
                <a:off x="2097" y="2610"/>
                <a:ext cx="158" cy="1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89" name="Line 344"/>
              <p:cNvSpPr>
                <a:spLocks noChangeShapeType="1"/>
              </p:cNvSpPr>
              <p:nvPr/>
            </p:nvSpPr>
            <p:spPr bwMode="auto">
              <a:xfrm flipV="1">
                <a:off x="2720" y="1768"/>
                <a:ext cx="299" cy="3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90" name="Line 345"/>
              <p:cNvSpPr>
                <a:spLocks noChangeShapeType="1"/>
              </p:cNvSpPr>
              <p:nvPr/>
            </p:nvSpPr>
            <p:spPr bwMode="auto">
              <a:xfrm flipV="1">
                <a:off x="2228" y="2744"/>
                <a:ext cx="37" cy="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91" name="Line 346"/>
              <p:cNvSpPr>
                <a:spLocks noChangeShapeType="1"/>
              </p:cNvSpPr>
              <p:nvPr/>
            </p:nvSpPr>
            <p:spPr bwMode="auto">
              <a:xfrm flipV="1">
                <a:off x="3766" y="984"/>
                <a:ext cx="91" cy="10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92" name="Line 347"/>
              <p:cNvSpPr>
                <a:spLocks noChangeShapeType="1"/>
              </p:cNvSpPr>
              <p:nvPr/>
            </p:nvSpPr>
            <p:spPr bwMode="auto">
              <a:xfrm flipV="1">
                <a:off x="2851" y="1734"/>
                <a:ext cx="326" cy="36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93" name="Line 348"/>
              <p:cNvSpPr>
                <a:spLocks noChangeShapeType="1"/>
              </p:cNvSpPr>
              <p:nvPr/>
            </p:nvSpPr>
            <p:spPr bwMode="auto">
              <a:xfrm flipV="1">
                <a:off x="2578" y="2462"/>
                <a:ext cx="71" cy="7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94" name="Line 349"/>
              <p:cNvSpPr>
                <a:spLocks noChangeShapeType="1"/>
              </p:cNvSpPr>
              <p:nvPr/>
            </p:nvSpPr>
            <p:spPr bwMode="auto">
              <a:xfrm flipV="1">
                <a:off x="2982" y="1704"/>
                <a:ext cx="353" cy="3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95" name="Line 350"/>
              <p:cNvSpPr>
                <a:spLocks noChangeShapeType="1"/>
              </p:cNvSpPr>
              <p:nvPr/>
            </p:nvSpPr>
            <p:spPr bwMode="auto">
              <a:xfrm flipV="1">
                <a:off x="2605" y="2462"/>
                <a:ext cx="175" cy="1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96" name="Line 351"/>
              <p:cNvSpPr>
                <a:spLocks noChangeShapeType="1"/>
              </p:cNvSpPr>
              <p:nvPr/>
            </p:nvSpPr>
            <p:spPr bwMode="auto">
              <a:xfrm flipV="1">
                <a:off x="3595" y="1452"/>
                <a:ext cx="101" cy="11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97" name="Line 352"/>
              <p:cNvSpPr>
                <a:spLocks noChangeShapeType="1"/>
              </p:cNvSpPr>
              <p:nvPr/>
            </p:nvSpPr>
            <p:spPr bwMode="auto">
              <a:xfrm flipV="1">
                <a:off x="3113" y="1671"/>
                <a:ext cx="384" cy="4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98" name="Line 353"/>
              <p:cNvSpPr>
                <a:spLocks noChangeShapeType="1"/>
              </p:cNvSpPr>
              <p:nvPr/>
            </p:nvSpPr>
            <p:spPr bwMode="auto">
              <a:xfrm flipV="1">
                <a:off x="2619" y="2462"/>
                <a:ext cx="292" cy="3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599" name="Line 354"/>
              <p:cNvSpPr>
                <a:spLocks noChangeShapeType="1"/>
              </p:cNvSpPr>
              <p:nvPr/>
            </p:nvSpPr>
            <p:spPr bwMode="auto">
              <a:xfrm flipV="1">
                <a:off x="3245" y="1452"/>
                <a:ext cx="582" cy="64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600" name="Line 355"/>
              <p:cNvSpPr>
                <a:spLocks noChangeShapeType="1"/>
              </p:cNvSpPr>
              <p:nvPr/>
            </p:nvSpPr>
            <p:spPr bwMode="auto">
              <a:xfrm flipV="1">
                <a:off x="2750" y="2462"/>
                <a:ext cx="293" cy="3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601" name="Line 356"/>
              <p:cNvSpPr>
                <a:spLocks noChangeShapeType="1"/>
              </p:cNvSpPr>
              <p:nvPr/>
            </p:nvSpPr>
            <p:spPr bwMode="auto">
              <a:xfrm flipV="1">
                <a:off x="3376" y="1508"/>
                <a:ext cx="532" cy="5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602" name="Line 357"/>
              <p:cNvSpPr>
                <a:spLocks noChangeShapeType="1"/>
              </p:cNvSpPr>
              <p:nvPr/>
            </p:nvSpPr>
            <p:spPr bwMode="auto">
              <a:xfrm flipV="1">
                <a:off x="2881" y="2462"/>
                <a:ext cx="293" cy="3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603" name="Line 358"/>
              <p:cNvSpPr>
                <a:spLocks noChangeShapeType="1"/>
              </p:cNvSpPr>
              <p:nvPr/>
            </p:nvSpPr>
            <p:spPr bwMode="auto">
              <a:xfrm flipV="1">
                <a:off x="3504" y="1664"/>
                <a:ext cx="390" cy="4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604" name="Line 359"/>
              <p:cNvSpPr>
                <a:spLocks noChangeShapeType="1"/>
              </p:cNvSpPr>
              <p:nvPr/>
            </p:nvSpPr>
            <p:spPr bwMode="auto">
              <a:xfrm flipV="1">
                <a:off x="3009" y="2462"/>
                <a:ext cx="293" cy="3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605" name="Line 360"/>
              <p:cNvSpPr>
                <a:spLocks noChangeShapeType="1"/>
              </p:cNvSpPr>
              <p:nvPr/>
            </p:nvSpPr>
            <p:spPr bwMode="auto">
              <a:xfrm flipV="1">
                <a:off x="3635" y="1760"/>
                <a:ext cx="303" cy="3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606" name="Line 361"/>
              <p:cNvSpPr>
                <a:spLocks noChangeShapeType="1"/>
              </p:cNvSpPr>
              <p:nvPr/>
            </p:nvSpPr>
            <p:spPr bwMode="auto">
              <a:xfrm flipV="1">
                <a:off x="3120" y="2462"/>
                <a:ext cx="313" cy="34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607" name="Line 362"/>
              <p:cNvSpPr>
                <a:spLocks noChangeShapeType="1"/>
              </p:cNvSpPr>
              <p:nvPr/>
            </p:nvSpPr>
            <p:spPr bwMode="auto">
              <a:xfrm flipV="1">
                <a:off x="3766" y="1946"/>
                <a:ext cx="138" cy="14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608" name="Line 363"/>
              <p:cNvSpPr>
                <a:spLocks noChangeShapeType="1"/>
              </p:cNvSpPr>
              <p:nvPr/>
            </p:nvSpPr>
            <p:spPr bwMode="auto">
              <a:xfrm flipV="1">
                <a:off x="3231" y="2462"/>
                <a:ext cx="333" cy="37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609" name="Line 364"/>
              <p:cNvSpPr>
                <a:spLocks noChangeShapeType="1"/>
              </p:cNvSpPr>
              <p:nvPr/>
            </p:nvSpPr>
            <p:spPr bwMode="auto">
              <a:xfrm flipV="1">
                <a:off x="3897" y="2050"/>
                <a:ext cx="41" cy="4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610" name="Line 365"/>
              <p:cNvSpPr>
                <a:spLocks noChangeShapeType="1"/>
              </p:cNvSpPr>
              <p:nvPr/>
            </p:nvSpPr>
            <p:spPr bwMode="auto">
              <a:xfrm flipV="1">
                <a:off x="3342" y="2462"/>
                <a:ext cx="354" cy="3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611" name="Line 366"/>
              <p:cNvSpPr>
                <a:spLocks noChangeShapeType="1"/>
              </p:cNvSpPr>
              <p:nvPr/>
            </p:nvSpPr>
            <p:spPr bwMode="auto">
              <a:xfrm flipV="1">
                <a:off x="3453" y="2462"/>
                <a:ext cx="374" cy="41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612" name="Line 367"/>
              <p:cNvSpPr>
                <a:spLocks noChangeShapeType="1"/>
              </p:cNvSpPr>
              <p:nvPr/>
            </p:nvSpPr>
            <p:spPr bwMode="auto">
              <a:xfrm flipV="1">
                <a:off x="3544" y="2710"/>
                <a:ext cx="189" cy="20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613" name="Freeform 368"/>
              <p:cNvSpPr>
                <a:spLocks/>
              </p:cNvSpPr>
              <p:nvPr/>
            </p:nvSpPr>
            <p:spPr bwMode="auto">
              <a:xfrm>
                <a:off x="3733" y="2484"/>
                <a:ext cx="205" cy="226"/>
              </a:xfrm>
              <a:custGeom>
                <a:avLst/>
                <a:gdLst>
                  <a:gd name="T0" fmla="*/ 205 w 428"/>
                  <a:gd name="T1" fmla="*/ 0 h 428"/>
                  <a:gd name="T2" fmla="*/ 138 w 428"/>
                  <a:gd name="T3" fmla="*/ 73 h 428"/>
                  <a:gd name="T4" fmla="*/ 0 w 428"/>
                  <a:gd name="T5" fmla="*/ 226 h 4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8" h="428">
                    <a:moveTo>
                      <a:pt x="428" y="0"/>
                    </a:moveTo>
                    <a:lnTo>
                      <a:pt x="289" y="139"/>
                    </a:lnTo>
                    <a:lnTo>
                      <a:pt x="0" y="42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614" name="Freeform 369"/>
              <p:cNvSpPr>
                <a:spLocks/>
              </p:cNvSpPr>
              <p:nvPr/>
            </p:nvSpPr>
            <p:spPr bwMode="auto">
              <a:xfrm>
                <a:off x="3598" y="2677"/>
                <a:ext cx="296" cy="327"/>
              </a:xfrm>
              <a:custGeom>
                <a:avLst/>
                <a:gdLst>
                  <a:gd name="T0" fmla="*/ 0 w 619"/>
                  <a:gd name="T1" fmla="*/ 327 h 619"/>
                  <a:gd name="T2" fmla="*/ 134 w 619"/>
                  <a:gd name="T3" fmla="*/ 180 h 619"/>
                  <a:gd name="T4" fmla="*/ 296 w 619"/>
                  <a:gd name="T5" fmla="*/ 0 h 6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9" h="619">
                    <a:moveTo>
                      <a:pt x="0" y="619"/>
                    </a:moveTo>
                    <a:lnTo>
                      <a:pt x="280" y="340"/>
                    </a:lnTo>
                    <a:lnTo>
                      <a:pt x="619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615" name="Freeform 370"/>
              <p:cNvSpPr>
                <a:spLocks/>
              </p:cNvSpPr>
              <p:nvPr/>
            </p:nvSpPr>
            <p:spPr bwMode="auto">
              <a:xfrm>
                <a:off x="3635" y="2774"/>
                <a:ext cx="303" cy="334"/>
              </a:xfrm>
              <a:custGeom>
                <a:avLst/>
                <a:gdLst>
                  <a:gd name="T0" fmla="*/ 0 w 629"/>
                  <a:gd name="T1" fmla="*/ 334 h 629"/>
                  <a:gd name="T2" fmla="*/ 145 w 629"/>
                  <a:gd name="T3" fmla="*/ 175 h 629"/>
                  <a:gd name="T4" fmla="*/ 303 w 629"/>
                  <a:gd name="T5" fmla="*/ 0 h 6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9" h="629">
                    <a:moveTo>
                      <a:pt x="0" y="629"/>
                    </a:moveTo>
                    <a:lnTo>
                      <a:pt x="300" y="329"/>
                    </a:lnTo>
                    <a:lnTo>
                      <a:pt x="629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616" name="Freeform 371"/>
              <p:cNvSpPr>
                <a:spLocks/>
              </p:cNvSpPr>
              <p:nvPr/>
            </p:nvSpPr>
            <p:spPr bwMode="auto">
              <a:xfrm>
                <a:off x="3766" y="2955"/>
                <a:ext cx="138" cy="153"/>
              </a:xfrm>
              <a:custGeom>
                <a:avLst/>
                <a:gdLst>
                  <a:gd name="T0" fmla="*/ 0 w 281"/>
                  <a:gd name="T1" fmla="*/ 153 h 282"/>
                  <a:gd name="T2" fmla="*/ 92 w 281"/>
                  <a:gd name="T3" fmla="*/ 51 h 282"/>
                  <a:gd name="T4" fmla="*/ 138 w 281"/>
                  <a:gd name="T5" fmla="*/ 0 h 2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1" h="282">
                    <a:moveTo>
                      <a:pt x="0" y="282"/>
                    </a:moveTo>
                    <a:lnTo>
                      <a:pt x="188" y="94"/>
                    </a:lnTo>
                    <a:lnTo>
                      <a:pt x="281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617" name="Line 372"/>
              <p:cNvSpPr>
                <a:spLocks noChangeShapeType="1"/>
              </p:cNvSpPr>
              <p:nvPr/>
            </p:nvSpPr>
            <p:spPr bwMode="auto">
              <a:xfrm flipV="1">
                <a:off x="3605" y="3475"/>
                <a:ext cx="91" cy="1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618" name="Line 373"/>
              <p:cNvSpPr>
                <a:spLocks noChangeShapeType="1"/>
              </p:cNvSpPr>
              <p:nvPr/>
            </p:nvSpPr>
            <p:spPr bwMode="auto">
              <a:xfrm flipV="1">
                <a:off x="3662" y="3475"/>
                <a:ext cx="165" cy="18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59619" name="Line 374"/>
              <p:cNvSpPr>
                <a:spLocks noChangeShapeType="1"/>
              </p:cNvSpPr>
              <p:nvPr/>
            </p:nvSpPr>
            <p:spPr bwMode="auto">
              <a:xfrm flipV="1">
                <a:off x="3790" y="3586"/>
                <a:ext cx="67" cy="7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268663" name="Group 375"/>
          <p:cNvGrpSpPr>
            <a:grpSpLocks/>
          </p:cNvGrpSpPr>
          <p:nvPr/>
        </p:nvGrpSpPr>
        <p:grpSpPr bwMode="auto">
          <a:xfrm>
            <a:off x="7931150" y="3081338"/>
            <a:ext cx="676275" cy="1844675"/>
            <a:chOff x="4890" y="1864"/>
            <a:chExt cx="420" cy="1214"/>
          </a:xfrm>
        </p:grpSpPr>
        <p:sp>
          <p:nvSpPr>
            <p:cNvPr id="59400" name="Line 376"/>
            <p:cNvSpPr>
              <a:spLocks noChangeShapeType="1"/>
            </p:cNvSpPr>
            <p:nvPr/>
          </p:nvSpPr>
          <p:spPr bwMode="auto">
            <a:xfrm flipH="1">
              <a:off x="5186" y="2209"/>
              <a:ext cx="1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401" name="Line 377"/>
            <p:cNvSpPr>
              <a:spLocks noChangeShapeType="1"/>
            </p:cNvSpPr>
            <p:nvPr/>
          </p:nvSpPr>
          <p:spPr bwMode="auto">
            <a:xfrm flipH="1">
              <a:off x="5135" y="2209"/>
              <a:ext cx="2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402" name="Line 378"/>
            <p:cNvSpPr>
              <a:spLocks noChangeShapeType="1"/>
            </p:cNvSpPr>
            <p:nvPr/>
          </p:nvSpPr>
          <p:spPr bwMode="auto">
            <a:xfrm flipH="1">
              <a:off x="4981" y="2209"/>
              <a:ext cx="1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403" name="Line 379"/>
            <p:cNvSpPr>
              <a:spLocks noChangeShapeType="1"/>
            </p:cNvSpPr>
            <p:nvPr/>
          </p:nvSpPr>
          <p:spPr bwMode="auto">
            <a:xfrm>
              <a:off x="5226" y="1864"/>
              <a:ext cx="0" cy="121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404" name="Line 380"/>
            <p:cNvSpPr>
              <a:spLocks noChangeShapeType="1"/>
            </p:cNvSpPr>
            <p:nvPr/>
          </p:nvSpPr>
          <p:spPr bwMode="auto">
            <a:xfrm flipH="1">
              <a:off x="5186" y="2759"/>
              <a:ext cx="1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405" name="Line 381"/>
            <p:cNvSpPr>
              <a:spLocks noChangeShapeType="1"/>
            </p:cNvSpPr>
            <p:nvPr/>
          </p:nvSpPr>
          <p:spPr bwMode="auto">
            <a:xfrm flipH="1">
              <a:off x="5132" y="2759"/>
              <a:ext cx="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406" name="Line 382"/>
            <p:cNvSpPr>
              <a:spLocks noChangeShapeType="1"/>
            </p:cNvSpPr>
            <p:nvPr/>
          </p:nvSpPr>
          <p:spPr bwMode="auto">
            <a:xfrm flipH="1">
              <a:off x="4981" y="2759"/>
              <a:ext cx="1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407" name="Line 383"/>
            <p:cNvSpPr>
              <a:spLocks noChangeShapeType="1"/>
            </p:cNvSpPr>
            <p:nvPr/>
          </p:nvSpPr>
          <p:spPr bwMode="auto">
            <a:xfrm flipH="1">
              <a:off x="5048" y="2094"/>
              <a:ext cx="178" cy="11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408" name="Line 384"/>
            <p:cNvSpPr>
              <a:spLocks noChangeShapeType="1"/>
            </p:cNvSpPr>
            <p:nvPr/>
          </p:nvSpPr>
          <p:spPr bwMode="auto">
            <a:xfrm>
              <a:off x="5048" y="2209"/>
              <a:ext cx="178" cy="11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409" name="Line 385"/>
            <p:cNvSpPr>
              <a:spLocks noChangeShapeType="1"/>
            </p:cNvSpPr>
            <p:nvPr/>
          </p:nvSpPr>
          <p:spPr bwMode="auto">
            <a:xfrm flipH="1">
              <a:off x="5048" y="2644"/>
              <a:ext cx="178" cy="11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410" name="Line 386"/>
            <p:cNvSpPr>
              <a:spLocks noChangeShapeType="1"/>
            </p:cNvSpPr>
            <p:nvPr/>
          </p:nvSpPr>
          <p:spPr bwMode="auto">
            <a:xfrm>
              <a:off x="5048" y="2759"/>
              <a:ext cx="178" cy="11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411" name="Freeform 387"/>
            <p:cNvSpPr>
              <a:spLocks/>
            </p:cNvSpPr>
            <p:nvPr/>
          </p:nvSpPr>
          <p:spPr bwMode="auto">
            <a:xfrm>
              <a:off x="4890" y="1864"/>
              <a:ext cx="336" cy="1039"/>
            </a:xfrm>
            <a:custGeom>
              <a:avLst/>
              <a:gdLst>
                <a:gd name="T0" fmla="*/ 308 w 706"/>
                <a:gd name="T1" fmla="*/ 4 h 1956"/>
                <a:gd name="T2" fmla="*/ 274 w 706"/>
                <a:gd name="T3" fmla="*/ 10 h 1956"/>
                <a:gd name="T4" fmla="*/ 241 w 706"/>
                <a:gd name="T5" fmla="*/ 16 h 1956"/>
                <a:gd name="T6" fmla="*/ 210 w 706"/>
                <a:gd name="T7" fmla="*/ 24 h 1956"/>
                <a:gd name="T8" fmla="*/ 180 w 706"/>
                <a:gd name="T9" fmla="*/ 33 h 1956"/>
                <a:gd name="T10" fmla="*/ 166 w 706"/>
                <a:gd name="T11" fmla="*/ 38 h 1956"/>
                <a:gd name="T12" fmla="*/ 152 w 706"/>
                <a:gd name="T13" fmla="*/ 44 h 1956"/>
                <a:gd name="T14" fmla="*/ 139 w 706"/>
                <a:gd name="T15" fmla="*/ 49 h 1956"/>
                <a:gd name="T16" fmla="*/ 127 w 706"/>
                <a:gd name="T17" fmla="*/ 55 h 1956"/>
                <a:gd name="T18" fmla="*/ 114 w 706"/>
                <a:gd name="T19" fmla="*/ 62 h 1956"/>
                <a:gd name="T20" fmla="*/ 103 w 706"/>
                <a:gd name="T21" fmla="*/ 69 h 1956"/>
                <a:gd name="T22" fmla="*/ 92 w 706"/>
                <a:gd name="T23" fmla="*/ 77 h 1956"/>
                <a:gd name="T24" fmla="*/ 81 w 706"/>
                <a:gd name="T25" fmla="*/ 85 h 1956"/>
                <a:gd name="T26" fmla="*/ 72 w 706"/>
                <a:gd name="T27" fmla="*/ 93 h 1956"/>
                <a:gd name="T28" fmla="*/ 63 w 706"/>
                <a:gd name="T29" fmla="*/ 103 h 1956"/>
                <a:gd name="T30" fmla="*/ 55 w 706"/>
                <a:gd name="T31" fmla="*/ 112 h 1956"/>
                <a:gd name="T32" fmla="*/ 48 w 706"/>
                <a:gd name="T33" fmla="*/ 122 h 1956"/>
                <a:gd name="T34" fmla="*/ 41 w 706"/>
                <a:gd name="T35" fmla="*/ 132 h 1956"/>
                <a:gd name="T36" fmla="*/ 35 w 706"/>
                <a:gd name="T37" fmla="*/ 143 h 1956"/>
                <a:gd name="T38" fmla="*/ 30 w 706"/>
                <a:gd name="T39" fmla="*/ 156 h 1956"/>
                <a:gd name="T40" fmla="*/ 25 w 706"/>
                <a:gd name="T41" fmla="*/ 168 h 1956"/>
                <a:gd name="T42" fmla="*/ 22 w 706"/>
                <a:gd name="T43" fmla="*/ 181 h 1956"/>
                <a:gd name="T44" fmla="*/ 19 w 706"/>
                <a:gd name="T45" fmla="*/ 194 h 1956"/>
                <a:gd name="T46" fmla="*/ 16 w 706"/>
                <a:gd name="T47" fmla="*/ 208 h 1956"/>
                <a:gd name="T48" fmla="*/ 14 w 706"/>
                <a:gd name="T49" fmla="*/ 223 h 1956"/>
                <a:gd name="T50" fmla="*/ 12 w 706"/>
                <a:gd name="T51" fmla="*/ 237 h 1956"/>
                <a:gd name="T52" fmla="*/ 11 w 706"/>
                <a:gd name="T53" fmla="*/ 253 h 1956"/>
                <a:gd name="T54" fmla="*/ 10 w 706"/>
                <a:gd name="T55" fmla="*/ 278 h 1956"/>
                <a:gd name="T56" fmla="*/ 11 w 706"/>
                <a:gd name="T57" fmla="*/ 312 h 1956"/>
                <a:gd name="T58" fmla="*/ 12 w 706"/>
                <a:gd name="T59" fmla="*/ 346 h 1956"/>
                <a:gd name="T60" fmla="*/ 15 w 706"/>
                <a:gd name="T61" fmla="*/ 382 h 1956"/>
                <a:gd name="T62" fmla="*/ 18 w 706"/>
                <a:gd name="T63" fmla="*/ 419 h 1956"/>
                <a:gd name="T64" fmla="*/ 20 w 706"/>
                <a:gd name="T65" fmla="*/ 457 h 1956"/>
                <a:gd name="T66" fmla="*/ 23 w 706"/>
                <a:gd name="T67" fmla="*/ 496 h 1956"/>
                <a:gd name="T68" fmla="*/ 25 w 706"/>
                <a:gd name="T69" fmla="*/ 534 h 1956"/>
                <a:gd name="T70" fmla="*/ 25 w 706"/>
                <a:gd name="T71" fmla="*/ 575 h 1956"/>
                <a:gd name="T72" fmla="*/ 25 w 706"/>
                <a:gd name="T73" fmla="*/ 614 h 1956"/>
                <a:gd name="T74" fmla="*/ 24 w 706"/>
                <a:gd name="T75" fmla="*/ 654 h 1956"/>
                <a:gd name="T76" fmla="*/ 20 w 706"/>
                <a:gd name="T77" fmla="*/ 694 h 1956"/>
                <a:gd name="T78" fmla="*/ 18 w 706"/>
                <a:gd name="T79" fmla="*/ 734 h 1956"/>
                <a:gd name="T80" fmla="*/ 14 w 706"/>
                <a:gd name="T81" fmla="*/ 773 h 1956"/>
                <a:gd name="T82" fmla="*/ 10 w 706"/>
                <a:gd name="T83" fmla="*/ 812 h 1956"/>
                <a:gd name="T84" fmla="*/ 6 w 706"/>
                <a:gd name="T85" fmla="*/ 849 h 1956"/>
                <a:gd name="T86" fmla="*/ 3 w 706"/>
                <a:gd name="T87" fmla="*/ 886 h 1956"/>
                <a:gd name="T88" fmla="*/ 1 w 706"/>
                <a:gd name="T89" fmla="*/ 922 h 1956"/>
                <a:gd name="T90" fmla="*/ 0 w 706"/>
                <a:gd name="T91" fmla="*/ 956 h 1956"/>
                <a:gd name="T92" fmla="*/ 0 w 706"/>
                <a:gd name="T93" fmla="*/ 975 h 1956"/>
                <a:gd name="T94" fmla="*/ 1 w 706"/>
                <a:gd name="T95" fmla="*/ 991 h 1956"/>
                <a:gd name="T96" fmla="*/ 2 w 706"/>
                <a:gd name="T97" fmla="*/ 1007 h 1956"/>
                <a:gd name="T98" fmla="*/ 3 w 706"/>
                <a:gd name="T99" fmla="*/ 1021 h 1956"/>
                <a:gd name="T100" fmla="*/ 6 w 706"/>
                <a:gd name="T101" fmla="*/ 1036 h 195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706" h="1956">
                  <a:moveTo>
                    <a:pt x="706" y="0"/>
                  </a:moveTo>
                  <a:lnTo>
                    <a:pt x="691" y="1"/>
                  </a:lnTo>
                  <a:lnTo>
                    <a:pt x="676" y="3"/>
                  </a:lnTo>
                  <a:lnTo>
                    <a:pt x="661" y="5"/>
                  </a:lnTo>
                  <a:lnTo>
                    <a:pt x="647" y="7"/>
                  </a:lnTo>
                  <a:lnTo>
                    <a:pt x="632" y="10"/>
                  </a:lnTo>
                  <a:lnTo>
                    <a:pt x="617" y="12"/>
                  </a:lnTo>
                  <a:lnTo>
                    <a:pt x="604" y="14"/>
                  </a:lnTo>
                  <a:lnTo>
                    <a:pt x="590" y="16"/>
                  </a:lnTo>
                  <a:lnTo>
                    <a:pt x="575" y="18"/>
                  </a:lnTo>
                  <a:lnTo>
                    <a:pt x="561" y="20"/>
                  </a:lnTo>
                  <a:lnTo>
                    <a:pt x="547" y="23"/>
                  </a:lnTo>
                  <a:lnTo>
                    <a:pt x="533" y="25"/>
                  </a:lnTo>
                  <a:lnTo>
                    <a:pt x="521" y="28"/>
                  </a:lnTo>
                  <a:lnTo>
                    <a:pt x="507" y="31"/>
                  </a:lnTo>
                  <a:lnTo>
                    <a:pt x="493" y="33"/>
                  </a:lnTo>
                  <a:lnTo>
                    <a:pt x="480" y="36"/>
                  </a:lnTo>
                  <a:lnTo>
                    <a:pt x="466" y="39"/>
                  </a:lnTo>
                  <a:lnTo>
                    <a:pt x="453" y="43"/>
                  </a:lnTo>
                  <a:lnTo>
                    <a:pt x="441" y="46"/>
                  </a:lnTo>
                  <a:lnTo>
                    <a:pt x="428" y="49"/>
                  </a:lnTo>
                  <a:lnTo>
                    <a:pt x="415" y="52"/>
                  </a:lnTo>
                  <a:lnTo>
                    <a:pt x="402" y="55"/>
                  </a:lnTo>
                  <a:lnTo>
                    <a:pt x="391" y="58"/>
                  </a:lnTo>
                  <a:lnTo>
                    <a:pt x="378" y="63"/>
                  </a:lnTo>
                  <a:lnTo>
                    <a:pt x="373" y="64"/>
                  </a:lnTo>
                  <a:lnTo>
                    <a:pt x="366" y="66"/>
                  </a:lnTo>
                  <a:lnTo>
                    <a:pt x="361" y="68"/>
                  </a:lnTo>
                  <a:lnTo>
                    <a:pt x="354" y="70"/>
                  </a:lnTo>
                  <a:lnTo>
                    <a:pt x="349" y="72"/>
                  </a:lnTo>
                  <a:lnTo>
                    <a:pt x="343" y="73"/>
                  </a:lnTo>
                  <a:lnTo>
                    <a:pt x="337" y="76"/>
                  </a:lnTo>
                  <a:lnTo>
                    <a:pt x="331" y="78"/>
                  </a:lnTo>
                  <a:lnTo>
                    <a:pt x="326" y="80"/>
                  </a:lnTo>
                  <a:lnTo>
                    <a:pt x="320" y="82"/>
                  </a:lnTo>
                  <a:lnTo>
                    <a:pt x="314" y="84"/>
                  </a:lnTo>
                  <a:lnTo>
                    <a:pt x="309" y="86"/>
                  </a:lnTo>
                  <a:lnTo>
                    <a:pt x="303" y="88"/>
                  </a:lnTo>
                  <a:lnTo>
                    <a:pt x="298" y="90"/>
                  </a:lnTo>
                  <a:lnTo>
                    <a:pt x="293" y="93"/>
                  </a:lnTo>
                  <a:lnTo>
                    <a:pt x="286" y="95"/>
                  </a:lnTo>
                  <a:lnTo>
                    <a:pt x="281" y="98"/>
                  </a:lnTo>
                  <a:lnTo>
                    <a:pt x="276" y="100"/>
                  </a:lnTo>
                  <a:lnTo>
                    <a:pt x="271" y="102"/>
                  </a:lnTo>
                  <a:lnTo>
                    <a:pt x="266" y="104"/>
                  </a:lnTo>
                  <a:lnTo>
                    <a:pt x="261" y="107"/>
                  </a:lnTo>
                  <a:lnTo>
                    <a:pt x="255" y="110"/>
                  </a:lnTo>
                  <a:lnTo>
                    <a:pt x="250" y="112"/>
                  </a:lnTo>
                  <a:lnTo>
                    <a:pt x="245" y="115"/>
                  </a:lnTo>
                  <a:lnTo>
                    <a:pt x="240" y="117"/>
                  </a:lnTo>
                  <a:lnTo>
                    <a:pt x="235" y="119"/>
                  </a:lnTo>
                  <a:lnTo>
                    <a:pt x="231" y="122"/>
                  </a:lnTo>
                  <a:lnTo>
                    <a:pt x="226" y="125"/>
                  </a:lnTo>
                  <a:lnTo>
                    <a:pt x="221" y="128"/>
                  </a:lnTo>
                  <a:lnTo>
                    <a:pt x="216" y="130"/>
                  </a:lnTo>
                  <a:lnTo>
                    <a:pt x="212" y="133"/>
                  </a:lnTo>
                  <a:lnTo>
                    <a:pt x="206" y="136"/>
                  </a:lnTo>
                  <a:lnTo>
                    <a:pt x="202" y="138"/>
                  </a:lnTo>
                  <a:lnTo>
                    <a:pt x="198" y="142"/>
                  </a:lnTo>
                  <a:lnTo>
                    <a:pt x="194" y="145"/>
                  </a:lnTo>
                  <a:lnTo>
                    <a:pt x="188" y="147"/>
                  </a:lnTo>
                  <a:lnTo>
                    <a:pt x="184" y="150"/>
                  </a:lnTo>
                  <a:lnTo>
                    <a:pt x="180" y="153"/>
                  </a:lnTo>
                  <a:lnTo>
                    <a:pt x="176" y="156"/>
                  </a:lnTo>
                  <a:lnTo>
                    <a:pt x="171" y="160"/>
                  </a:lnTo>
                  <a:lnTo>
                    <a:pt x="168" y="163"/>
                  </a:lnTo>
                  <a:lnTo>
                    <a:pt x="164" y="166"/>
                  </a:lnTo>
                  <a:lnTo>
                    <a:pt x="160" y="169"/>
                  </a:lnTo>
                  <a:lnTo>
                    <a:pt x="155" y="172"/>
                  </a:lnTo>
                  <a:lnTo>
                    <a:pt x="152" y="176"/>
                  </a:lnTo>
                  <a:lnTo>
                    <a:pt x="148" y="179"/>
                  </a:lnTo>
                  <a:lnTo>
                    <a:pt x="144" y="182"/>
                  </a:lnTo>
                  <a:lnTo>
                    <a:pt x="140" y="185"/>
                  </a:lnTo>
                  <a:lnTo>
                    <a:pt x="136" y="188"/>
                  </a:lnTo>
                  <a:lnTo>
                    <a:pt x="133" y="193"/>
                  </a:lnTo>
                  <a:lnTo>
                    <a:pt x="130" y="196"/>
                  </a:lnTo>
                  <a:lnTo>
                    <a:pt x="125" y="199"/>
                  </a:lnTo>
                  <a:lnTo>
                    <a:pt x="122" y="203"/>
                  </a:lnTo>
                  <a:lnTo>
                    <a:pt x="119" y="206"/>
                  </a:lnTo>
                  <a:lnTo>
                    <a:pt x="116" y="211"/>
                  </a:lnTo>
                  <a:lnTo>
                    <a:pt x="113" y="214"/>
                  </a:lnTo>
                  <a:lnTo>
                    <a:pt x="110" y="218"/>
                  </a:lnTo>
                  <a:lnTo>
                    <a:pt x="106" y="221"/>
                  </a:lnTo>
                  <a:lnTo>
                    <a:pt x="103" y="226"/>
                  </a:lnTo>
                  <a:lnTo>
                    <a:pt x="100" y="229"/>
                  </a:lnTo>
                  <a:lnTo>
                    <a:pt x="97" y="233"/>
                  </a:lnTo>
                  <a:lnTo>
                    <a:pt x="95" y="237"/>
                  </a:lnTo>
                  <a:lnTo>
                    <a:pt x="91" y="242"/>
                  </a:lnTo>
                  <a:lnTo>
                    <a:pt x="88" y="245"/>
                  </a:lnTo>
                  <a:lnTo>
                    <a:pt x="86" y="249"/>
                  </a:lnTo>
                  <a:lnTo>
                    <a:pt x="83" y="253"/>
                  </a:lnTo>
                  <a:lnTo>
                    <a:pt x="81" y="258"/>
                  </a:lnTo>
                  <a:lnTo>
                    <a:pt x="79" y="262"/>
                  </a:lnTo>
                  <a:lnTo>
                    <a:pt x="75" y="266"/>
                  </a:lnTo>
                  <a:lnTo>
                    <a:pt x="73" y="270"/>
                  </a:lnTo>
                  <a:lnTo>
                    <a:pt x="71" y="275"/>
                  </a:lnTo>
                  <a:lnTo>
                    <a:pt x="69" y="279"/>
                  </a:lnTo>
                  <a:lnTo>
                    <a:pt x="67" y="284"/>
                  </a:lnTo>
                  <a:lnTo>
                    <a:pt x="65" y="288"/>
                  </a:lnTo>
                  <a:lnTo>
                    <a:pt x="63" y="293"/>
                  </a:lnTo>
                  <a:lnTo>
                    <a:pt x="61" y="297"/>
                  </a:lnTo>
                  <a:lnTo>
                    <a:pt x="58" y="302"/>
                  </a:lnTo>
                  <a:lnTo>
                    <a:pt x="57" y="307"/>
                  </a:lnTo>
                  <a:lnTo>
                    <a:pt x="55" y="311"/>
                  </a:lnTo>
                  <a:lnTo>
                    <a:pt x="53" y="316"/>
                  </a:lnTo>
                  <a:lnTo>
                    <a:pt x="52" y="320"/>
                  </a:lnTo>
                  <a:lnTo>
                    <a:pt x="50" y="326"/>
                  </a:lnTo>
                  <a:lnTo>
                    <a:pt x="49" y="331"/>
                  </a:lnTo>
                  <a:lnTo>
                    <a:pt x="47" y="335"/>
                  </a:lnTo>
                  <a:lnTo>
                    <a:pt x="46" y="341"/>
                  </a:lnTo>
                  <a:lnTo>
                    <a:pt x="43" y="345"/>
                  </a:lnTo>
                  <a:lnTo>
                    <a:pt x="42" y="350"/>
                  </a:lnTo>
                  <a:lnTo>
                    <a:pt x="41" y="356"/>
                  </a:lnTo>
                  <a:lnTo>
                    <a:pt x="40" y="361"/>
                  </a:lnTo>
                  <a:lnTo>
                    <a:pt x="39" y="366"/>
                  </a:lnTo>
                  <a:lnTo>
                    <a:pt x="38" y="370"/>
                  </a:lnTo>
                  <a:lnTo>
                    <a:pt x="37" y="376"/>
                  </a:lnTo>
                  <a:lnTo>
                    <a:pt x="36" y="381"/>
                  </a:lnTo>
                  <a:lnTo>
                    <a:pt x="35" y="386"/>
                  </a:lnTo>
                  <a:lnTo>
                    <a:pt x="34" y="392"/>
                  </a:lnTo>
                  <a:lnTo>
                    <a:pt x="33" y="397"/>
                  </a:lnTo>
                  <a:lnTo>
                    <a:pt x="32" y="402"/>
                  </a:lnTo>
                  <a:lnTo>
                    <a:pt x="31" y="408"/>
                  </a:lnTo>
                  <a:lnTo>
                    <a:pt x="30" y="414"/>
                  </a:lnTo>
                  <a:lnTo>
                    <a:pt x="30" y="419"/>
                  </a:lnTo>
                  <a:lnTo>
                    <a:pt x="29" y="425"/>
                  </a:lnTo>
                  <a:lnTo>
                    <a:pt x="28" y="430"/>
                  </a:lnTo>
                  <a:lnTo>
                    <a:pt x="28" y="436"/>
                  </a:lnTo>
                  <a:lnTo>
                    <a:pt x="26" y="442"/>
                  </a:lnTo>
                  <a:lnTo>
                    <a:pt x="26" y="447"/>
                  </a:lnTo>
                  <a:lnTo>
                    <a:pt x="25" y="454"/>
                  </a:lnTo>
                  <a:lnTo>
                    <a:pt x="25" y="459"/>
                  </a:lnTo>
                  <a:lnTo>
                    <a:pt x="25" y="464"/>
                  </a:lnTo>
                  <a:lnTo>
                    <a:pt x="24" y="471"/>
                  </a:lnTo>
                  <a:lnTo>
                    <a:pt x="24" y="476"/>
                  </a:lnTo>
                  <a:lnTo>
                    <a:pt x="24" y="482"/>
                  </a:lnTo>
                  <a:lnTo>
                    <a:pt x="23" y="488"/>
                  </a:lnTo>
                  <a:lnTo>
                    <a:pt x="23" y="500"/>
                  </a:lnTo>
                  <a:lnTo>
                    <a:pt x="23" y="512"/>
                  </a:lnTo>
                  <a:lnTo>
                    <a:pt x="22" y="524"/>
                  </a:lnTo>
                  <a:lnTo>
                    <a:pt x="22" y="537"/>
                  </a:lnTo>
                  <a:lnTo>
                    <a:pt x="22" y="548"/>
                  </a:lnTo>
                  <a:lnTo>
                    <a:pt x="23" y="561"/>
                  </a:lnTo>
                  <a:lnTo>
                    <a:pt x="23" y="574"/>
                  </a:lnTo>
                  <a:lnTo>
                    <a:pt x="23" y="587"/>
                  </a:lnTo>
                  <a:lnTo>
                    <a:pt x="24" y="599"/>
                  </a:lnTo>
                  <a:lnTo>
                    <a:pt x="24" y="612"/>
                  </a:lnTo>
                  <a:lnTo>
                    <a:pt x="25" y="625"/>
                  </a:lnTo>
                  <a:lnTo>
                    <a:pt x="25" y="639"/>
                  </a:lnTo>
                  <a:lnTo>
                    <a:pt x="26" y="652"/>
                  </a:lnTo>
                  <a:lnTo>
                    <a:pt x="28" y="665"/>
                  </a:lnTo>
                  <a:lnTo>
                    <a:pt x="29" y="678"/>
                  </a:lnTo>
                  <a:lnTo>
                    <a:pt x="29" y="692"/>
                  </a:lnTo>
                  <a:lnTo>
                    <a:pt x="30" y="706"/>
                  </a:lnTo>
                  <a:lnTo>
                    <a:pt x="31" y="720"/>
                  </a:lnTo>
                  <a:lnTo>
                    <a:pt x="32" y="732"/>
                  </a:lnTo>
                  <a:lnTo>
                    <a:pt x="33" y="746"/>
                  </a:lnTo>
                  <a:lnTo>
                    <a:pt x="34" y="760"/>
                  </a:lnTo>
                  <a:lnTo>
                    <a:pt x="35" y="775"/>
                  </a:lnTo>
                  <a:lnTo>
                    <a:pt x="37" y="789"/>
                  </a:lnTo>
                  <a:lnTo>
                    <a:pt x="38" y="803"/>
                  </a:lnTo>
                  <a:lnTo>
                    <a:pt x="39" y="817"/>
                  </a:lnTo>
                  <a:lnTo>
                    <a:pt x="40" y="831"/>
                  </a:lnTo>
                  <a:lnTo>
                    <a:pt x="41" y="845"/>
                  </a:lnTo>
                  <a:lnTo>
                    <a:pt x="42" y="860"/>
                  </a:lnTo>
                  <a:lnTo>
                    <a:pt x="43" y="874"/>
                  </a:lnTo>
                  <a:lnTo>
                    <a:pt x="45" y="889"/>
                  </a:lnTo>
                  <a:lnTo>
                    <a:pt x="46" y="904"/>
                  </a:lnTo>
                  <a:lnTo>
                    <a:pt x="47" y="918"/>
                  </a:lnTo>
                  <a:lnTo>
                    <a:pt x="48" y="933"/>
                  </a:lnTo>
                  <a:lnTo>
                    <a:pt x="49" y="948"/>
                  </a:lnTo>
                  <a:lnTo>
                    <a:pt x="49" y="962"/>
                  </a:lnTo>
                  <a:lnTo>
                    <a:pt x="50" y="977"/>
                  </a:lnTo>
                  <a:lnTo>
                    <a:pt x="51" y="991"/>
                  </a:lnTo>
                  <a:lnTo>
                    <a:pt x="52" y="1006"/>
                  </a:lnTo>
                  <a:lnTo>
                    <a:pt x="52" y="1021"/>
                  </a:lnTo>
                  <a:lnTo>
                    <a:pt x="53" y="1036"/>
                  </a:lnTo>
                  <a:lnTo>
                    <a:pt x="53" y="1051"/>
                  </a:lnTo>
                  <a:lnTo>
                    <a:pt x="53" y="1066"/>
                  </a:lnTo>
                  <a:lnTo>
                    <a:pt x="53" y="1082"/>
                  </a:lnTo>
                  <a:lnTo>
                    <a:pt x="54" y="1097"/>
                  </a:lnTo>
                  <a:lnTo>
                    <a:pt x="54" y="1112"/>
                  </a:lnTo>
                  <a:lnTo>
                    <a:pt x="53" y="1126"/>
                  </a:lnTo>
                  <a:lnTo>
                    <a:pt x="53" y="1141"/>
                  </a:lnTo>
                  <a:lnTo>
                    <a:pt x="53" y="1156"/>
                  </a:lnTo>
                  <a:lnTo>
                    <a:pt x="52" y="1171"/>
                  </a:lnTo>
                  <a:lnTo>
                    <a:pt x="52" y="1187"/>
                  </a:lnTo>
                  <a:lnTo>
                    <a:pt x="51" y="1202"/>
                  </a:lnTo>
                  <a:lnTo>
                    <a:pt x="51" y="1217"/>
                  </a:lnTo>
                  <a:lnTo>
                    <a:pt x="50" y="1232"/>
                  </a:lnTo>
                  <a:lnTo>
                    <a:pt x="49" y="1247"/>
                  </a:lnTo>
                  <a:lnTo>
                    <a:pt x="48" y="1262"/>
                  </a:lnTo>
                  <a:lnTo>
                    <a:pt x="47" y="1278"/>
                  </a:lnTo>
                  <a:lnTo>
                    <a:pt x="46" y="1293"/>
                  </a:lnTo>
                  <a:lnTo>
                    <a:pt x="43" y="1307"/>
                  </a:lnTo>
                  <a:lnTo>
                    <a:pt x="42" y="1322"/>
                  </a:lnTo>
                  <a:lnTo>
                    <a:pt x="41" y="1337"/>
                  </a:lnTo>
                  <a:lnTo>
                    <a:pt x="40" y="1352"/>
                  </a:lnTo>
                  <a:lnTo>
                    <a:pt x="38" y="1367"/>
                  </a:lnTo>
                  <a:lnTo>
                    <a:pt x="37" y="1382"/>
                  </a:lnTo>
                  <a:lnTo>
                    <a:pt x="35" y="1397"/>
                  </a:lnTo>
                  <a:lnTo>
                    <a:pt x="34" y="1412"/>
                  </a:lnTo>
                  <a:lnTo>
                    <a:pt x="32" y="1427"/>
                  </a:lnTo>
                  <a:lnTo>
                    <a:pt x="31" y="1442"/>
                  </a:lnTo>
                  <a:lnTo>
                    <a:pt x="29" y="1455"/>
                  </a:lnTo>
                  <a:lnTo>
                    <a:pt x="28" y="1470"/>
                  </a:lnTo>
                  <a:lnTo>
                    <a:pt x="25" y="1485"/>
                  </a:lnTo>
                  <a:lnTo>
                    <a:pt x="24" y="1499"/>
                  </a:lnTo>
                  <a:lnTo>
                    <a:pt x="22" y="1514"/>
                  </a:lnTo>
                  <a:lnTo>
                    <a:pt x="21" y="1529"/>
                  </a:lnTo>
                  <a:lnTo>
                    <a:pt x="19" y="1543"/>
                  </a:lnTo>
                  <a:lnTo>
                    <a:pt x="18" y="1557"/>
                  </a:lnTo>
                  <a:lnTo>
                    <a:pt x="16" y="1571"/>
                  </a:lnTo>
                  <a:lnTo>
                    <a:pt x="15" y="1585"/>
                  </a:lnTo>
                  <a:lnTo>
                    <a:pt x="13" y="1599"/>
                  </a:lnTo>
                  <a:lnTo>
                    <a:pt x="12" y="1613"/>
                  </a:lnTo>
                  <a:lnTo>
                    <a:pt x="10" y="1627"/>
                  </a:lnTo>
                  <a:lnTo>
                    <a:pt x="9" y="1641"/>
                  </a:lnTo>
                  <a:lnTo>
                    <a:pt x="8" y="1655"/>
                  </a:lnTo>
                  <a:lnTo>
                    <a:pt x="6" y="1668"/>
                  </a:lnTo>
                  <a:lnTo>
                    <a:pt x="5" y="1682"/>
                  </a:lnTo>
                  <a:lnTo>
                    <a:pt x="4" y="1695"/>
                  </a:lnTo>
                  <a:lnTo>
                    <a:pt x="4" y="1709"/>
                  </a:lnTo>
                  <a:lnTo>
                    <a:pt x="3" y="1722"/>
                  </a:lnTo>
                  <a:lnTo>
                    <a:pt x="2" y="1735"/>
                  </a:lnTo>
                  <a:lnTo>
                    <a:pt x="2" y="1748"/>
                  </a:lnTo>
                  <a:lnTo>
                    <a:pt x="1" y="1761"/>
                  </a:lnTo>
                  <a:lnTo>
                    <a:pt x="1" y="1774"/>
                  </a:lnTo>
                  <a:lnTo>
                    <a:pt x="0" y="1787"/>
                  </a:lnTo>
                  <a:lnTo>
                    <a:pt x="0" y="1799"/>
                  </a:lnTo>
                  <a:lnTo>
                    <a:pt x="0" y="1812"/>
                  </a:lnTo>
                  <a:lnTo>
                    <a:pt x="0" y="1817"/>
                  </a:lnTo>
                  <a:lnTo>
                    <a:pt x="0" y="1824"/>
                  </a:lnTo>
                  <a:lnTo>
                    <a:pt x="0" y="1830"/>
                  </a:lnTo>
                  <a:lnTo>
                    <a:pt x="1" y="1836"/>
                  </a:lnTo>
                  <a:lnTo>
                    <a:pt x="1" y="1842"/>
                  </a:lnTo>
                  <a:lnTo>
                    <a:pt x="1" y="1848"/>
                  </a:lnTo>
                  <a:lnTo>
                    <a:pt x="1" y="1854"/>
                  </a:lnTo>
                  <a:lnTo>
                    <a:pt x="1" y="1860"/>
                  </a:lnTo>
                  <a:lnTo>
                    <a:pt x="2" y="1866"/>
                  </a:lnTo>
                  <a:lnTo>
                    <a:pt x="2" y="1872"/>
                  </a:lnTo>
                  <a:lnTo>
                    <a:pt x="3" y="1878"/>
                  </a:lnTo>
                  <a:lnTo>
                    <a:pt x="3" y="1883"/>
                  </a:lnTo>
                  <a:lnTo>
                    <a:pt x="3" y="1889"/>
                  </a:lnTo>
                  <a:lnTo>
                    <a:pt x="4" y="1895"/>
                  </a:lnTo>
                  <a:lnTo>
                    <a:pt x="4" y="1900"/>
                  </a:lnTo>
                  <a:lnTo>
                    <a:pt x="5" y="1906"/>
                  </a:lnTo>
                  <a:lnTo>
                    <a:pt x="6" y="1912"/>
                  </a:lnTo>
                  <a:lnTo>
                    <a:pt x="6" y="1918"/>
                  </a:lnTo>
                  <a:lnTo>
                    <a:pt x="7" y="1923"/>
                  </a:lnTo>
                  <a:lnTo>
                    <a:pt x="8" y="1928"/>
                  </a:lnTo>
                  <a:lnTo>
                    <a:pt x="9" y="1934"/>
                  </a:lnTo>
                  <a:lnTo>
                    <a:pt x="9" y="1939"/>
                  </a:lnTo>
                  <a:lnTo>
                    <a:pt x="10" y="1945"/>
                  </a:lnTo>
                  <a:lnTo>
                    <a:pt x="12" y="1951"/>
                  </a:lnTo>
                  <a:lnTo>
                    <a:pt x="13" y="195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412" name="Freeform 388"/>
            <p:cNvSpPr>
              <a:spLocks/>
            </p:cNvSpPr>
            <p:nvPr/>
          </p:nvSpPr>
          <p:spPr bwMode="auto">
            <a:xfrm>
              <a:off x="4893" y="2903"/>
              <a:ext cx="333" cy="175"/>
            </a:xfrm>
            <a:custGeom>
              <a:avLst/>
              <a:gdLst>
                <a:gd name="T0" fmla="*/ 0 w 693"/>
                <a:gd name="T1" fmla="*/ 2 h 331"/>
                <a:gd name="T2" fmla="*/ 1 w 693"/>
                <a:gd name="T3" fmla="*/ 8 h 331"/>
                <a:gd name="T4" fmla="*/ 3 w 693"/>
                <a:gd name="T5" fmla="*/ 13 h 331"/>
                <a:gd name="T6" fmla="*/ 4 w 693"/>
                <a:gd name="T7" fmla="*/ 19 h 331"/>
                <a:gd name="T8" fmla="*/ 5 w 693"/>
                <a:gd name="T9" fmla="*/ 24 h 331"/>
                <a:gd name="T10" fmla="*/ 7 w 693"/>
                <a:gd name="T11" fmla="*/ 29 h 331"/>
                <a:gd name="T12" fmla="*/ 9 w 693"/>
                <a:gd name="T13" fmla="*/ 34 h 331"/>
                <a:gd name="T14" fmla="*/ 11 w 693"/>
                <a:gd name="T15" fmla="*/ 39 h 331"/>
                <a:gd name="T16" fmla="*/ 12 w 693"/>
                <a:gd name="T17" fmla="*/ 44 h 331"/>
                <a:gd name="T18" fmla="*/ 14 w 693"/>
                <a:gd name="T19" fmla="*/ 48 h 331"/>
                <a:gd name="T20" fmla="*/ 17 w 693"/>
                <a:gd name="T21" fmla="*/ 53 h 331"/>
                <a:gd name="T22" fmla="*/ 19 w 693"/>
                <a:gd name="T23" fmla="*/ 58 h 331"/>
                <a:gd name="T24" fmla="*/ 21 w 693"/>
                <a:gd name="T25" fmla="*/ 62 h 331"/>
                <a:gd name="T26" fmla="*/ 24 w 693"/>
                <a:gd name="T27" fmla="*/ 66 h 331"/>
                <a:gd name="T28" fmla="*/ 26 w 693"/>
                <a:gd name="T29" fmla="*/ 71 h 331"/>
                <a:gd name="T30" fmla="*/ 29 w 693"/>
                <a:gd name="T31" fmla="*/ 75 h 331"/>
                <a:gd name="T32" fmla="*/ 32 w 693"/>
                <a:gd name="T33" fmla="*/ 79 h 331"/>
                <a:gd name="T34" fmla="*/ 35 w 693"/>
                <a:gd name="T35" fmla="*/ 82 h 331"/>
                <a:gd name="T36" fmla="*/ 38 w 693"/>
                <a:gd name="T37" fmla="*/ 87 h 331"/>
                <a:gd name="T38" fmla="*/ 42 w 693"/>
                <a:gd name="T39" fmla="*/ 90 h 331"/>
                <a:gd name="T40" fmla="*/ 45 w 693"/>
                <a:gd name="T41" fmla="*/ 94 h 331"/>
                <a:gd name="T42" fmla="*/ 49 w 693"/>
                <a:gd name="T43" fmla="*/ 97 h 331"/>
                <a:gd name="T44" fmla="*/ 52 w 693"/>
                <a:gd name="T45" fmla="*/ 100 h 331"/>
                <a:gd name="T46" fmla="*/ 57 w 693"/>
                <a:gd name="T47" fmla="*/ 104 h 331"/>
                <a:gd name="T48" fmla="*/ 60 w 693"/>
                <a:gd name="T49" fmla="*/ 107 h 331"/>
                <a:gd name="T50" fmla="*/ 65 w 693"/>
                <a:gd name="T51" fmla="*/ 110 h 331"/>
                <a:gd name="T52" fmla="*/ 69 w 693"/>
                <a:gd name="T53" fmla="*/ 113 h 331"/>
                <a:gd name="T54" fmla="*/ 73 w 693"/>
                <a:gd name="T55" fmla="*/ 116 h 331"/>
                <a:gd name="T56" fmla="*/ 77 w 693"/>
                <a:gd name="T57" fmla="*/ 119 h 331"/>
                <a:gd name="T58" fmla="*/ 82 w 693"/>
                <a:gd name="T59" fmla="*/ 122 h 331"/>
                <a:gd name="T60" fmla="*/ 87 w 693"/>
                <a:gd name="T61" fmla="*/ 124 h 331"/>
                <a:gd name="T62" fmla="*/ 92 w 693"/>
                <a:gd name="T63" fmla="*/ 126 h 331"/>
                <a:gd name="T64" fmla="*/ 97 w 693"/>
                <a:gd name="T65" fmla="*/ 129 h 331"/>
                <a:gd name="T66" fmla="*/ 102 w 693"/>
                <a:gd name="T67" fmla="*/ 131 h 331"/>
                <a:gd name="T68" fmla="*/ 107 w 693"/>
                <a:gd name="T69" fmla="*/ 133 h 331"/>
                <a:gd name="T70" fmla="*/ 112 w 693"/>
                <a:gd name="T71" fmla="*/ 135 h 331"/>
                <a:gd name="T72" fmla="*/ 118 w 693"/>
                <a:gd name="T73" fmla="*/ 138 h 331"/>
                <a:gd name="T74" fmla="*/ 123 w 693"/>
                <a:gd name="T75" fmla="*/ 140 h 331"/>
                <a:gd name="T76" fmla="*/ 128 w 693"/>
                <a:gd name="T77" fmla="*/ 142 h 331"/>
                <a:gd name="T78" fmla="*/ 134 w 693"/>
                <a:gd name="T79" fmla="*/ 143 h 331"/>
                <a:gd name="T80" fmla="*/ 139 w 693"/>
                <a:gd name="T81" fmla="*/ 145 h 331"/>
                <a:gd name="T82" fmla="*/ 145 w 693"/>
                <a:gd name="T83" fmla="*/ 147 h 331"/>
                <a:gd name="T84" fmla="*/ 151 w 693"/>
                <a:gd name="T85" fmla="*/ 149 h 331"/>
                <a:gd name="T86" fmla="*/ 157 w 693"/>
                <a:gd name="T87" fmla="*/ 150 h 331"/>
                <a:gd name="T88" fmla="*/ 163 w 693"/>
                <a:gd name="T89" fmla="*/ 152 h 331"/>
                <a:gd name="T90" fmla="*/ 169 w 693"/>
                <a:gd name="T91" fmla="*/ 153 h 331"/>
                <a:gd name="T92" fmla="*/ 175 w 693"/>
                <a:gd name="T93" fmla="*/ 155 h 331"/>
                <a:gd name="T94" fmla="*/ 188 w 693"/>
                <a:gd name="T95" fmla="*/ 157 h 331"/>
                <a:gd name="T96" fmla="*/ 201 w 693"/>
                <a:gd name="T97" fmla="*/ 160 h 331"/>
                <a:gd name="T98" fmla="*/ 214 w 693"/>
                <a:gd name="T99" fmla="*/ 162 h 331"/>
                <a:gd name="T100" fmla="*/ 227 w 693"/>
                <a:gd name="T101" fmla="*/ 164 h 331"/>
                <a:gd name="T102" fmla="*/ 241 w 693"/>
                <a:gd name="T103" fmla="*/ 166 h 331"/>
                <a:gd name="T104" fmla="*/ 255 w 693"/>
                <a:gd name="T105" fmla="*/ 168 h 331"/>
                <a:gd name="T106" fmla="*/ 269 w 693"/>
                <a:gd name="T107" fmla="*/ 169 h 331"/>
                <a:gd name="T108" fmla="*/ 283 w 693"/>
                <a:gd name="T109" fmla="*/ 170 h 331"/>
                <a:gd name="T110" fmla="*/ 296 w 693"/>
                <a:gd name="T111" fmla="*/ 172 h 331"/>
                <a:gd name="T112" fmla="*/ 311 w 693"/>
                <a:gd name="T113" fmla="*/ 173 h 331"/>
                <a:gd name="T114" fmla="*/ 326 w 693"/>
                <a:gd name="T115" fmla="*/ 174 h 33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693" h="331">
                  <a:moveTo>
                    <a:pt x="0" y="0"/>
                  </a:moveTo>
                  <a:lnTo>
                    <a:pt x="1" y="4"/>
                  </a:lnTo>
                  <a:lnTo>
                    <a:pt x="2" y="9"/>
                  </a:lnTo>
                  <a:lnTo>
                    <a:pt x="3" y="15"/>
                  </a:lnTo>
                  <a:lnTo>
                    <a:pt x="5" y="20"/>
                  </a:lnTo>
                  <a:lnTo>
                    <a:pt x="6" y="25"/>
                  </a:lnTo>
                  <a:lnTo>
                    <a:pt x="7" y="31"/>
                  </a:lnTo>
                  <a:lnTo>
                    <a:pt x="8" y="35"/>
                  </a:lnTo>
                  <a:lnTo>
                    <a:pt x="10" y="40"/>
                  </a:lnTo>
                  <a:lnTo>
                    <a:pt x="11" y="46"/>
                  </a:lnTo>
                  <a:lnTo>
                    <a:pt x="13" y="50"/>
                  </a:lnTo>
                  <a:lnTo>
                    <a:pt x="15" y="55"/>
                  </a:lnTo>
                  <a:lnTo>
                    <a:pt x="17" y="59"/>
                  </a:lnTo>
                  <a:lnTo>
                    <a:pt x="19" y="65"/>
                  </a:lnTo>
                  <a:lnTo>
                    <a:pt x="20" y="69"/>
                  </a:lnTo>
                  <a:lnTo>
                    <a:pt x="22" y="73"/>
                  </a:lnTo>
                  <a:lnTo>
                    <a:pt x="24" y="79"/>
                  </a:lnTo>
                  <a:lnTo>
                    <a:pt x="26" y="83"/>
                  </a:lnTo>
                  <a:lnTo>
                    <a:pt x="28" y="87"/>
                  </a:lnTo>
                  <a:lnTo>
                    <a:pt x="30" y="91"/>
                  </a:lnTo>
                  <a:lnTo>
                    <a:pt x="33" y="97"/>
                  </a:lnTo>
                  <a:lnTo>
                    <a:pt x="35" y="101"/>
                  </a:lnTo>
                  <a:lnTo>
                    <a:pt x="37" y="105"/>
                  </a:lnTo>
                  <a:lnTo>
                    <a:pt x="39" y="110"/>
                  </a:lnTo>
                  <a:lnTo>
                    <a:pt x="42" y="114"/>
                  </a:lnTo>
                  <a:lnTo>
                    <a:pt x="44" y="118"/>
                  </a:lnTo>
                  <a:lnTo>
                    <a:pt x="46" y="121"/>
                  </a:lnTo>
                  <a:lnTo>
                    <a:pt x="50" y="125"/>
                  </a:lnTo>
                  <a:lnTo>
                    <a:pt x="52" y="130"/>
                  </a:lnTo>
                  <a:lnTo>
                    <a:pt x="55" y="134"/>
                  </a:lnTo>
                  <a:lnTo>
                    <a:pt x="58" y="137"/>
                  </a:lnTo>
                  <a:lnTo>
                    <a:pt x="60" y="141"/>
                  </a:lnTo>
                  <a:lnTo>
                    <a:pt x="63" y="146"/>
                  </a:lnTo>
                  <a:lnTo>
                    <a:pt x="67" y="149"/>
                  </a:lnTo>
                  <a:lnTo>
                    <a:pt x="70" y="153"/>
                  </a:lnTo>
                  <a:lnTo>
                    <a:pt x="73" y="156"/>
                  </a:lnTo>
                  <a:lnTo>
                    <a:pt x="76" y="160"/>
                  </a:lnTo>
                  <a:lnTo>
                    <a:pt x="79" y="164"/>
                  </a:lnTo>
                  <a:lnTo>
                    <a:pt x="84" y="167"/>
                  </a:lnTo>
                  <a:lnTo>
                    <a:pt x="87" y="170"/>
                  </a:lnTo>
                  <a:lnTo>
                    <a:pt x="90" y="174"/>
                  </a:lnTo>
                  <a:lnTo>
                    <a:pt x="94" y="178"/>
                  </a:lnTo>
                  <a:lnTo>
                    <a:pt x="98" y="181"/>
                  </a:lnTo>
                  <a:lnTo>
                    <a:pt x="102" y="184"/>
                  </a:lnTo>
                  <a:lnTo>
                    <a:pt x="105" y="187"/>
                  </a:lnTo>
                  <a:lnTo>
                    <a:pt x="109" y="190"/>
                  </a:lnTo>
                  <a:lnTo>
                    <a:pt x="114" y="194"/>
                  </a:lnTo>
                  <a:lnTo>
                    <a:pt x="118" y="197"/>
                  </a:lnTo>
                  <a:lnTo>
                    <a:pt x="122" y="199"/>
                  </a:lnTo>
                  <a:lnTo>
                    <a:pt x="125" y="202"/>
                  </a:lnTo>
                  <a:lnTo>
                    <a:pt x="130" y="205"/>
                  </a:lnTo>
                  <a:lnTo>
                    <a:pt x="135" y="209"/>
                  </a:lnTo>
                  <a:lnTo>
                    <a:pt x="139" y="211"/>
                  </a:lnTo>
                  <a:lnTo>
                    <a:pt x="143" y="214"/>
                  </a:lnTo>
                  <a:lnTo>
                    <a:pt x="148" y="216"/>
                  </a:lnTo>
                  <a:lnTo>
                    <a:pt x="152" y="219"/>
                  </a:lnTo>
                  <a:lnTo>
                    <a:pt x="157" y="221"/>
                  </a:lnTo>
                  <a:lnTo>
                    <a:pt x="161" y="225"/>
                  </a:lnTo>
                  <a:lnTo>
                    <a:pt x="167" y="227"/>
                  </a:lnTo>
                  <a:lnTo>
                    <a:pt x="171" y="230"/>
                  </a:lnTo>
                  <a:lnTo>
                    <a:pt x="176" y="232"/>
                  </a:lnTo>
                  <a:lnTo>
                    <a:pt x="181" y="234"/>
                  </a:lnTo>
                  <a:lnTo>
                    <a:pt x="186" y="236"/>
                  </a:lnTo>
                  <a:lnTo>
                    <a:pt x="191" y="239"/>
                  </a:lnTo>
                  <a:lnTo>
                    <a:pt x="196" y="242"/>
                  </a:lnTo>
                  <a:lnTo>
                    <a:pt x="201" y="244"/>
                  </a:lnTo>
                  <a:lnTo>
                    <a:pt x="206" y="246"/>
                  </a:lnTo>
                  <a:lnTo>
                    <a:pt x="212" y="248"/>
                  </a:lnTo>
                  <a:lnTo>
                    <a:pt x="217" y="250"/>
                  </a:lnTo>
                  <a:lnTo>
                    <a:pt x="222" y="252"/>
                  </a:lnTo>
                  <a:lnTo>
                    <a:pt x="227" y="254"/>
                  </a:lnTo>
                  <a:lnTo>
                    <a:pt x="233" y="256"/>
                  </a:lnTo>
                  <a:lnTo>
                    <a:pt x="238" y="259"/>
                  </a:lnTo>
                  <a:lnTo>
                    <a:pt x="245" y="261"/>
                  </a:lnTo>
                  <a:lnTo>
                    <a:pt x="250" y="262"/>
                  </a:lnTo>
                  <a:lnTo>
                    <a:pt x="255" y="264"/>
                  </a:lnTo>
                  <a:lnTo>
                    <a:pt x="262" y="266"/>
                  </a:lnTo>
                  <a:lnTo>
                    <a:pt x="267" y="268"/>
                  </a:lnTo>
                  <a:lnTo>
                    <a:pt x="272" y="269"/>
                  </a:lnTo>
                  <a:lnTo>
                    <a:pt x="279" y="271"/>
                  </a:lnTo>
                  <a:lnTo>
                    <a:pt x="285" y="272"/>
                  </a:lnTo>
                  <a:lnTo>
                    <a:pt x="290" y="275"/>
                  </a:lnTo>
                  <a:lnTo>
                    <a:pt x="297" y="277"/>
                  </a:lnTo>
                  <a:lnTo>
                    <a:pt x="302" y="278"/>
                  </a:lnTo>
                  <a:lnTo>
                    <a:pt x="308" y="280"/>
                  </a:lnTo>
                  <a:lnTo>
                    <a:pt x="315" y="281"/>
                  </a:lnTo>
                  <a:lnTo>
                    <a:pt x="321" y="283"/>
                  </a:lnTo>
                  <a:lnTo>
                    <a:pt x="327" y="284"/>
                  </a:lnTo>
                  <a:lnTo>
                    <a:pt x="333" y="285"/>
                  </a:lnTo>
                  <a:lnTo>
                    <a:pt x="339" y="287"/>
                  </a:lnTo>
                  <a:lnTo>
                    <a:pt x="346" y="288"/>
                  </a:lnTo>
                  <a:lnTo>
                    <a:pt x="352" y="289"/>
                  </a:lnTo>
                  <a:lnTo>
                    <a:pt x="358" y="292"/>
                  </a:lnTo>
                  <a:lnTo>
                    <a:pt x="365" y="293"/>
                  </a:lnTo>
                  <a:lnTo>
                    <a:pt x="378" y="295"/>
                  </a:lnTo>
                  <a:lnTo>
                    <a:pt x="391" y="297"/>
                  </a:lnTo>
                  <a:lnTo>
                    <a:pt x="404" y="300"/>
                  </a:lnTo>
                  <a:lnTo>
                    <a:pt x="418" y="302"/>
                  </a:lnTo>
                  <a:lnTo>
                    <a:pt x="432" y="304"/>
                  </a:lnTo>
                  <a:lnTo>
                    <a:pt x="446" y="307"/>
                  </a:lnTo>
                  <a:lnTo>
                    <a:pt x="459" y="309"/>
                  </a:lnTo>
                  <a:lnTo>
                    <a:pt x="473" y="310"/>
                  </a:lnTo>
                  <a:lnTo>
                    <a:pt x="487" y="312"/>
                  </a:lnTo>
                  <a:lnTo>
                    <a:pt x="501" y="314"/>
                  </a:lnTo>
                  <a:lnTo>
                    <a:pt x="515" y="315"/>
                  </a:lnTo>
                  <a:lnTo>
                    <a:pt x="530" y="317"/>
                  </a:lnTo>
                  <a:lnTo>
                    <a:pt x="544" y="318"/>
                  </a:lnTo>
                  <a:lnTo>
                    <a:pt x="559" y="320"/>
                  </a:lnTo>
                  <a:lnTo>
                    <a:pt x="574" y="321"/>
                  </a:lnTo>
                  <a:lnTo>
                    <a:pt x="588" y="322"/>
                  </a:lnTo>
                  <a:lnTo>
                    <a:pt x="602" y="324"/>
                  </a:lnTo>
                  <a:lnTo>
                    <a:pt x="617" y="326"/>
                  </a:lnTo>
                  <a:lnTo>
                    <a:pt x="632" y="327"/>
                  </a:lnTo>
                  <a:lnTo>
                    <a:pt x="647" y="328"/>
                  </a:lnTo>
                  <a:lnTo>
                    <a:pt x="662" y="329"/>
                  </a:lnTo>
                  <a:lnTo>
                    <a:pt x="678" y="330"/>
                  </a:lnTo>
                  <a:lnTo>
                    <a:pt x="693" y="33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413" name="Line 389"/>
            <p:cNvSpPr>
              <a:spLocks noChangeShapeType="1"/>
            </p:cNvSpPr>
            <p:nvPr/>
          </p:nvSpPr>
          <p:spPr bwMode="auto">
            <a:xfrm flipV="1">
              <a:off x="4903" y="1898"/>
              <a:ext cx="165" cy="18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414" name="Line 390"/>
            <p:cNvSpPr>
              <a:spLocks noChangeShapeType="1"/>
            </p:cNvSpPr>
            <p:nvPr/>
          </p:nvSpPr>
          <p:spPr bwMode="auto">
            <a:xfrm flipV="1">
              <a:off x="4903" y="1868"/>
              <a:ext cx="323" cy="3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415" name="Line 391"/>
            <p:cNvSpPr>
              <a:spLocks noChangeShapeType="1"/>
            </p:cNvSpPr>
            <p:nvPr/>
          </p:nvSpPr>
          <p:spPr bwMode="auto">
            <a:xfrm flipV="1">
              <a:off x="4910" y="2209"/>
              <a:ext cx="138" cy="1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416" name="Line 392"/>
            <p:cNvSpPr>
              <a:spLocks noChangeShapeType="1"/>
            </p:cNvSpPr>
            <p:nvPr/>
          </p:nvSpPr>
          <p:spPr bwMode="auto">
            <a:xfrm flipV="1">
              <a:off x="5055" y="2013"/>
              <a:ext cx="171" cy="19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417" name="Line 393"/>
            <p:cNvSpPr>
              <a:spLocks noChangeShapeType="1"/>
            </p:cNvSpPr>
            <p:nvPr/>
          </p:nvSpPr>
          <p:spPr bwMode="auto">
            <a:xfrm flipV="1">
              <a:off x="4913" y="2261"/>
              <a:ext cx="219" cy="2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418" name="Line 394"/>
            <p:cNvSpPr>
              <a:spLocks noChangeShapeType="1"/>
            </p:cNvSpPr>
            <p:nvPr/>
          </p:nvSpPr>
          <p:spPr bwMode="auto">
            <a:xfrm flipV="1">
              <a:off x="4900" y="2317"/>
              <a:ext cx="316" cy="34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419" name="Line 395"/>
            <p:cNvSpPr>
              <a:spLocks noChangeShapeType="1"/>
            </p:cNvSpPr>
            <p:nvPr/>
          </p:nvSpPr>
          <p:spPr bwMode="auto">
            <a:xfrm flipV="1">
              <a:off x="4890" y="2447"/>
              <a:ext cx="336" cy="37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420" name="Line 396"/>
            <p:cNvSpPr>
              <a:spLocks noChangeShapeType="1"/>
            </p:cNvSpPr>
            <p:nvPr/>
          </p:nvSpPr>
          <p:spPr bwMode="auto">
            <a:xfrm flipV="1">
              <a:off x="4906" y="2770"/>
              <a:ext cx="159" cy="1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421" name="Line 397"/>
            <p:cNvSpPr>
              <a:spLocks noChangeShapeType="1"/>
            </p:cNvSpPr>
            <p:nvPr/>
          </p:nvSpPr>
          <p:spPr bwMode="auto">
            <a:xfrm flipV="1">
              <a:off x="5108" y="2592"/>
              <a:ext cx="118" cy="1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422" name="Line 398"/>
            <p:cNvSpPr>
              <a:spLocks noChangeShapeType="1"/>
            </p:cNvSpPr>
            <p:nvPr/>
          </p:nvSpPr>
          <p:spPr bwMode="auto">
            <a:xfrm flipV="1">
              <a:off x="4970" y="2826"/>
              <a:ext cx="175" cy="19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423" name="Line 399"/>
            <p:cNvSpPr>
              <a:spLocks noChangeShapeType="1"/>
            </p:cNvSpPr>
            <p:nvPr/>
          </p:nvSpPr>
          <p:spPr bwMode="auto">
            <a:xfrm flipV="1">
              <a:off x="5068" y="2877"/>
              <a:ext cx="158" cy="1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59424" name="Line 400"/>
            <p:cNvSpPr>
              <a:spLocks noChangeShapeType="1"/>
            </p:cNvSpPr>
            <p:nvPr/>
          </p:nvSpPr>
          <p:spPr bwMode="auto">
            <a:xfrm flipV="1">
              <a:off x="5182" y="3022"/>
              <a:ext cx="44" cy="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12816295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68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2686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68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Rectangle 3"/>
          <p:cNvSpPr>
            <a:spLocks noChangeArrowheads="1"/>
          </p:cNvSpPr>
          <p:nvPr/>
        </p:nvSpPr>
        <p:spPr bwMode="auto">
          <a:xfrm>
            <a:off x="85725" y="71438"/>
            <a:ext cx="9058275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0" lang="en-US" altLang="zh-CN" sz="2800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   </a:t>
            </a:r>
            <a:r>
              <a:rPr kumimoji="0"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必要时可用几个图形来表达同一个被放大部位的结构。</a:t>
            </a:r>
          </a:p>
        </p:txBody>
      </p:sp>
      <p:grpSp>
        <p:nvGrpSpPr>
          <p:cNvPr id="269317" name="Group 5"/>
          <p:cNvGrpSpPr>
            <a:grpSpLocks/>
          </p:cNvGrpSpPr>
          <p:nvPr/>
        </p:nvGrpSpPr>
        <p:grpSpPr bwMode="auto">
          <a:xfrm>
            <a:off x="6119813" y="4910138"/>
            <a:ext cx="1893887" cy="1335087"/>
            <a:chOff x="3626" y="3063"/>
            <a:chExt cx="977" cy="688"/>
          </a:xfrm>
        </p:grpSpPr>
        <p:sp>
          <p:nvSpPr>
            <p:cNvPr id="60617" name="Line 6"/>
            <p:cNvSpPr>
              <a:spLocks noChangeShapeType="1"/>
            </p:cNvSpPr>
            <p:nvPr/>
          </p:nvSpPr>
          <p:spPr bwMode="auto">
            <a:xfrm flipH="1">
              <a:off x="4231" y="3219"/>
              <a:ext cx="99" cy="1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0618" name="Line 7"/>
            <p:cNvSpPr>
              <a:spLocks noChangeShapeType="1"/>
            </p:cNvSpPr>
            <p:nvPr/>
          </p:nvSpPr>
          <p:spPr bwMode="auto">
            <a:xfrm flipH="1">
              <a:off x="4203" y="3333"/>
              <a:ext cx="14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0619" name="Line 8"/>
            <p:cNvSpPr>
              <a:spLocks noChangeShapeType="1"/>
            </p:cNvSpPr>
            <p:nvPr/>
          </p:nvSpPr>
          <p:spPr bwMode="auto">
            <a:xfrm flipH="1">
              <a:off x="4090" y="3361"/>
              <a:ext cx="99" cy="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60620" name="Group 9"/>
            <p:cNvGrpSpPr>
              <a:grpSpLocks/>
            </p:cNvGrpSpPr>
            <p:nvPr/>
          </p:nvGrpSpPr>
          <p:grpSpPr bwMode="auto">
            <a:xfrm>
              <a:off x="3626" y="3063"/>
              <a:ext cx="976" cy="688"/>
              <a:chOff x="3626" y="3063"/>
              <a:chExt cx="976" cy="688"/>
            </a:xfrm>
          </p:grpSpPr>
          <p:sp>
            <p:nvSpPr>
              <p:cNvPr id="60628" name="Line 10"/>
              <p:cNvSpPr>
                <a:spLocks noChangeShapeType="1"/>
              </p:cNvSpPr>
              <p:nvPr/>
            </p:nvSpPr>
            <p:spPr bwMode="auto">
              <a:xfrm flipH="1">
                <a:off x="4228" y="3358"/>
                <a:ext cx="111" cy="111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629" name="Freeform 11"/>
              <p:cNvSpPr>
                <a:spLocks/>
              </p:cNvSpPr>
              <p:nvPr/>
            </p:nvSpPr>
            <p:spPr bwMode="auto">
              <a:xfrm>
                <a:off x="3957" y="3063"/>
                <a:ext cx="148" cy="61"/>
              </a:xfrm>
              <a:custGeom>
                <a:avLst/>
                <a:gdLst>
                  <a:gd name="T0" fmla="*/ 148 w 886"/>
                  <a:gd name="T1" fmla="*/ 61 h 368"/>
                  <a:gd name="T2" fmla="*/ 80 w 886"/>
                  <a:gd name="T3" fmla="*/ 16 h 368"/>
                  <a:gd name="T4" fmla="*/ 0 w 886"/>
                  <a:gd name="T5" fmla="*/ 0 h 3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6" h="368">
                    <a:moveTo>
                      <a:pt x="886" y="368"/>
                    </a:moveTo>
                    <a:lnTo>
                      <a:pt x="479" y="96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630" name="Freeform 12"/>
              <p:cNvSpPr>
                <a:spLocks/>
              </p:cNvSpPr>
              <p:nvPr/>
            </p:nvSpPr>
            <p:spPr bwMode="auto">
              <a:xfrm>
                <a:off x="3626" y="3063"/>
                <a:ext cx="209" cy="209"/>
              </a:xfrm>
              <a:custGeom>
                <a:avLst/>
                <a:gdLst>
                  <a:gd name="T0" fmla="*/ 209 w 1254"/>
                  <a:gd name="T1" fmla="*/ 0 h 1254"/>
                  <a:gd name="T2" fmla="*/ 129 w 1254"/>
                  <a:gd name="T3" fmla="*/ 16 h 1254"/>
                  <a:gd name="T4" fmla="*/ 61 w 1254"/>
                  <a:gd name="T5" fmla="*/ 61 h 1254"/>
                  <a:gd name="T6" fmla="*/ 16 w 1254"/>
                  <a:gd name="T7" fmla="*/ 129 h 1254"/>
                  <a:gd name="T8" fmla="*/ 0 w 1254"/>
                  <a:gd name="T9" fmla="*/ 209 h 12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4" h="1254">
                    <a:moveTo>
                      <a:pt x="1254" y="0"/>
                    </a:moveTo>
                    <a:lnTo>
                      <a:pt x="774" y="96"/>
                    </a:lnTo>
                    <a:lnTo>
                      <a:pt x="368" y="368"/>
                    </a:lnTo>
                    <a:lnTo>
                      <a:pt x="97" y="774"/>
                    </a:lnTo>
                    <a:lnTo>
                      <a:pt x="0" y="1254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631" name="Freeform 13"/>
              <p:cNvSpPr>
                <a:spLocks/>
              </p:cNvSpPr>
              <p:nvPr/>
            </p:nvSpPr>
            <p:spPr bwMode="auto">
              <a:xfrm>
                <a:off x="3782" y="3219"/>
                <a:ext cx="79" cy="79"/>
              </a:xfrm>
              <a:custGeom>
                <a:avLst/>
                <a:gdLst>
                  <a:gd name="T0" fmla="*/ 79 w 470"/>
                  <a:gd name="T1" fmla="*/ 0 h 470"/>
                  <a:gd name="T2" fmla="*/ 40 w 470"/>
                  <a:gd name="T3" fmla="*/ 11 h 470"/>
                  <a:gd name="T4" fmla="*/ 11 w 470"/>
                  <a:gd name="T5" fmla="*/ 40 h 470"/>
                  <a:gd name="T6" fmla="*/ 0 w 470"/>
                  <a:gd name="T7" fmla="*/ 79 h 4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0" h="470">
                    <a:moveTo>
                      <a:pt x="470" y="0"/>
                    </a:moveTo>
                    <a:lnTo>
                      <a:pt x="235" y="63"/>
                    </a:lnTo>
                    <a:lnTo>
                      <a:pt x="63" y="235"/>
                    </a:lnTo>
                    <a:lnTo>
                      <a:pt x="0" y="47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632" name="Freeform 14"/>
              <p:cNvSpPr>
                <a:spLocks/>
              </p:cNvSpPr>
              <p:nvPr/>
            </p:nvSpPr>
            <p:spPr bwMode="auto">
              <a:xfrm>
                <a:off x="3626" y="3298"/>
                <a:ext cx="156" cy="78"/>
              </a:xfrm>
              <a:custGeom>
                <a:avLst/>
                <a:gdLst>
                  <a:gd name="T0" fmla="*/ 0 w 941"/>
                  <a:gd name="T1" fmla="*/ 0 h 471"/>
                  <a:gd name="T2" fmla="*/ 11 w 941"/>
                  <a:gd name="T3" fmla="*/ 39 h 471"/>
                  <a:gd name="T4" fmla="*/ 39 w 941"/>
                  <a:gd name="T5" fmla="*/ 68 h 471"/>
                  <a:gd name="T6" fmla="*/ 78 w 941"/>
                  <a:gd name="T7" fmla="*/ 78 h 471"/>
                  <a:gd name="T8" fmla="*/ 117 w 941"/>
                  <a:gd name="T9" fmla="*/ 68 h 471"/>
                  <a:gd name="T10" fmla="*/ 146 w 941"/>
                  <a:gd name="T11" fmla="*/ 39 h 471"/>
                  <a:gd name="T12" fmla="*/ 156 w 941"/>
                  <a:gd name="T13" fmla="*/ 0 h 4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1" h="471">
                    <a:moveTo>
                      <a:pt x="0" y="0"/>
                    </a:moveTo>
                    <a:lnTo>
                      <a:pt x="64" y="236"/>
                    </a:lnTo>
                    <a:lnTo>
                      <a:pt x="236" y="408"/>
                    </a:lnTo>
                    <a:lnTo>
                      <a:pt x="471" y="471"/>
                    </a:lnTo>
                    <a:lnTo>
                      <a:pt x="707" y="408"/>
                    </a:lnTo>
                    <a:lnTo>
                      <a:pt x="878" y="236"/>
                    </a:lnTo>
                    <a:lnTo>
                      <a:pt x="941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633" name="Freeform 15"/>
              <p:cNvSpPr>
                <a:spLocks/>
              </p:cNvSpPr>
              <p:nvPr/>
            </p:nvSpPr>
            <p:spPr bwMode="auto">
              <a:xfrm>
                <a:off x="3914" y="3219"/>
                <a:ext cx="111" cy="46"/>
              </a:xfrm>
              <a:custGeom>
                <a:avLst/>
                <a:gdLst>
                  <a:gd name="T0" fmla="*/ 111 w 665"/>
                  <a:gd name="T1" fmla="*/ 46 h 275"/>
                  <a:gd name="T2" fmla="*/ 60 w 665"/>
                  <a:gd name="T3" fmla="*/ 12 h 275"/>
                  <a:gd name="T4" fmla="*/ 0 w 665"/>
                  <a:gd name="T5" fmla="*/ 0 h 2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5" h="275">
                    <a:moveTo>
                      <a:pt x="665" y="275"/>
                    </a:moveTo>
                    <a:lnTo>
                      <a:pt x="360" y="72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634" name="Line 16"/>
              <p:cNvSpPr>
                <a:spLocks noChangeShapeType="1"/>
              </p:cNvSpPr>
              <p:nvPr/>
            </p:nvSpPr>
            <p:spPr bwMode="auto">
              <a:xfrm>
                <a:off x="4025" y="3265"/>
                <a:ext cx="484" cy="486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635" name="Line 17"/>
              <p:cNvSpPr>
                <a:spLocks noChangeShapeType="1"/>
              </p:cNvSpPr>
              <p:nvPr/>
            </p:nvSpPr>
            <p:spPr bwMode="auto">
              <a:xfrm>
                <a:off x="3861" y="3219"/>
                <a:ext cx="53" cy="1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636" name="Line 18"/>
              <p:cNvSpPr>
                <a:spLocks noChangeShapeType="1"/>
              </p:cNvSpPr>
              <p:nvPr/>
            </p:nvSpPr>
            <p:spPr bwMode="auto">
              <a:xfrm>
                <a:off x="3782" y="3298"/>
                <a:ext cx="1" cy="1"/>
              </a:xfrm>
              <a:prstGeom prst="line">
                <a:avLst/>
              </a:prstGeom>
              <a:noFill/>
              <a:ln w="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637" name="Line 19"/>
              <p:cNvSpPr>
                <a:spLocks noChangeShapeType="1"/>
              </p:cNvSpPr>
              <p:nvPr/>
            </p:nvSpPr>
            <p:spPr bwMode="auto">
              <a:xfrm>
                <a:off x="3626" y="3272"/>
                <a:ext cx="1" cy="26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638" name="Line 20"/>
              <p:cNvSpPr>
                <a:spLocks noChangeShapeType="1"/>
              </p:cNvSpPr>
              <p:nvPr/>
            </p:nvSpPr>
            <p:spPr bwMode="auto">
              <a:xfrm>
                <a:off x="4105" y="3124"/>
                <a:ext cx="497" cy="498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639" name="Line 21"/>
              <p:cNvSpPr>
                <a:spLocks noChangeShapeType="1"/>
              </p:cNvSpPr>
              <p:nvPr/>
            </p:nvSpPr>
            <p:spPr bwMode="auto">
              <a:xfrm>
                <a:off x="3822" y="3063"/>
                <a:ext cx="135" cy="1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60621" name="Freeform 22"/>
            <p:cNvSpPr>
              <a:spLocks/>
            </p:cNvSpPr>
            <p:nvPr/>
          </p:nvSpPr>
          <p:spPr bwMode="auto">
            <a:xfrm>
              <a:off x="4509" y="3618"/>
              <a:ext cx="89" cy="133"/>
            </a:xfrm>
            <a:custGeom>
              <a:avLst/>
              <a:gdLst>
                <a:gd name="T0" fmla="*/ 89 w 534"/>
                <a:gd name="T1" fmla="*/ 0 h 796"/>
                <a:gd name="T2" fmla="*/ 85 w 534"/>
                <a:gd name="T3" fmla="*/ 22 h 796"/>
                <a:gd name="T4" fmla="*/ 82 w 534"/>
                <a:gd name="T5" fmla="*/ 45 h 796"/>
                <a:gd name="T6" fmla="*/ 80 w 534"/>
                <a:gd name="T7" fmla="*/ 67 h 796"/>
                <a:gd name="T8" fmla="*/ 77 w 534"/>
                <a:gd name="T9" fmla="*/ 77 h 796"/>
                <a:gd name="T10" fmla="*/ 72 w 534"/>
                <a:gd name="T11" fmla="*/ 86 h 796"/>
                <a:gd name="T12" fmla="*/ 66 w 534"/>
                <a:gd name="T13" fmla="*/ 94 h 796"/>
                <a:gd name="T14" fmla="*/ 57 w 534"/>
                <a:gd name="T15" fmla="*/ 100 h 796"/>
                <a:gd name="T16" fmla="*/ 38 w 534"/>
                <a:gd name="T17" fmla="*/ 110 h 796"/>
                <a:gd name="T18" fmla="*/ 18 w 534"/>
                <a:gd name="T19" fmla="*/ 120 h 796"/>
                <a:gd name="T20" fmla="*/ 0 w 534"/>
                <a:gd name="T21" fmla="*/ 133 h 7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4" h="796">
                  <a:moveTo>
                    <a:pt x="534" y="0"/>
                  </a:moveTo>
                  <a:lnTo>
                    <a:pt x="509" y="131"/>
                  </a:lnTo>
                  <a:lnTo>
                    <a:pt x="494" y="268"/>
                  </a:lnTo>
                  <a:lnTo>
                    <a:pt x="477" y="402"/>
                  </a:lnTo>
                  <a:lnTo>
                    <a:pt x="459" y="462"/>
                  </a:lnTo>
                  <a:lnTo>
                    <a:pt x="433" y="516"/>
                  </a:lnTo>
                  <a:lnTo>
                    <a:pt x="394" y="560"/>
                  </a:lnTo>
                  <a:lnTo>
                    <a:pt x="344" y="596"/>
                  </a:lnTo>
                  <a:lnTo>
                    <a:pt x="226" y="657"/>
                  </a:lnTo>
                  <a:lnTo>
                    <a:pt x="107" y="721"/>
                  </a:lnTo>
                  <a:lnTo>
                    <a:pt x="0" y="79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0622" name="Line 23"/>
            <p:cNvSpPr>
              <a:spLocks noChangeShapeType="1"/>
            </p:cNvSpPr>
            <p:nvPr/>
          </p:nvSpPr>
          <p:spPr bwMode="auto">
            <a:xfrm flipV="1">
              <a:off x="4257" y="3387"/>
              <a:ext cx="111" cy="1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0623" name="Line 24"/>
            <p:cNvSpPr>
              <a:spLocks noChangeShapeType="1"/>
            </p:cNvSpPr>
            <p:nvPr/>
          </p:nvSpPr>
          <p:spPr bwMode="auto">
            <a:xfrm flipV="1">
              <a:off x="4304" y="3434"/>
              <a:ext cx="111" cy="1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0624" name="Line 25"/>
            <p:cNvSpPr>
              <a:spLocks noChangeShapeType="1"/>
            </p:cNvSpPr>
            <p:nvPr/>
          </p:nvSpPr>
          <p:spPr bwMode="auto">
            <a:xfrm flipV="1">
              <a:off x="4351" y="3481"/>
              <a:ext cx="111" cy="1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0625" name="Line 26"/>
            <p:cNvSpPr>
              <a:spLocks noChangeShapeType="1"/>
            </p:cNvSpPr>
            <p:nvPr/>
          </p:nvSpPr>
          <p:spPr bwMode="auto">
            <a:xfrm flipV="1">
              <a:off x="4398" y="3528"/>
              <a:ext cx="111" cy="1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0626" name="Line 27"/>
            <p:cNvSpPr>
              <a:spLocks noChangeShapeType="1"/>
            </p:cNvSpPr>
            <p:nvPr/>
          </p:nvSpPr>
          <p:spPr bwMode="auto">
            <a:xfrm flipV="1">
              <a:off x="4445" y="3575"/>
              <a:ext cx="111" cy="1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0627" name="Line 28"/>
            <p:cNvSpPr>
              <a:spLocks noChangeShapeType="1"/>
            </p:cNvSpPr>
            <p:nvPr/>
          </p:nvSpPr>
          <p:spPr bwMode="auto">
            <a:xfrm flipV="1">
              <a:off x="4492" y="3622"/>
              <a:ext cx="111" cy="1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69341" name="Group 29"/>
          <p:cNvGrpSpPr>
            <a:grpSpLocks/>
          </p:cNvGrpSpPr>
          <p:nvPr/>
        </p:nvGrpSpPr>
        <p:grpSpPr bwMode="auto">
          <a:xfrm>
            <a:off x="3408363" y="4822825"/>
            <a:ext cx="1414462" cy="1827213"/>
            <a:chOff x="1962" y="2991"/>
            <a:chExt cx="729" cy="942"/>
          </a:xfrm>
        </p:grpSpPr>
        <p:grpSp>
          <p:nvGrpSpPr>
            <p:cNvPr id="60594" name="Group 30"/>
            <p:cNvGrpSpPr>
              <a:grpSpLocks/>
            </p:cNvGrpSpPr>
            <p:nvPr/>
          </p:nvGrpSpPr>
          <p:grpSpPr bwMode="auto">
            <a:xfrm>
              <a:off x="2329" y="2991"/>
              <a:ext cx="1" cy="858"/>
              <a:chOff x="2329" y="2991"/>
              <a:chExt cx="1" cy="858"/>
            </a:xfrm>
          </p:grpSpPr>
          <p:sp>
            <p:nvSpPr>
              <p:cNvPr id="60608" name="Line 31"/>
              <p:cNvSpPr>
                <a:spLocks noChangeShapeType="1"/>
              </p:cNvSpPr>
              <p:nvPr/>
            </p:nvSpPr>
            <p:spPr bwMode="auto">
              <a:xfrm>
                <a:off x="2329" y="2991"/>
                <a:ext cx="1" cy="13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609" name="Line 32"/>
              <p:cNvSpPr>
                <a:spLocks noChangeShapeType="1"/>
              </p:cNvSpPr>
              <p:nvPr/>
            </p:nvSpPr>
            <p:spPr bwMode="auto">
              <a:xfrm>
                <a:off x="2329" y="3142"/>
                <a:ext cx="1" cy="2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610" name="Line 33"/>
              <p:cNvSpPr>
                <a:spLocks noChangeShapeType="1"/>
              </p:cNvSpPr>
              <p:nvPr/>
            </p:nvSpPr>
            <p:spPr bwMode="auto">
              <a:xfrm>
                <a:off x="2329" y="3182"/>
                <a:ext cx="1" cy="11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611" name="Line 34"/>
              <p:cNvSpPr>
                <a:spLocks noChangeShapeType="1"/>
              </p:cNvSpPr>
              <p:nvPr/>
            </p:nvSpPr>
            <p:spPr bwMode="auto">
              <a:xfrm>
                <a:off x="2329" y="3321"/>
                <a:ext cx="1" cy="2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612" name="Line 35"/>
              <p:cNvSpPr>
                <a:spLocks noChangeShapeType="1"/>
              </p:cNvSpPr>
              <p:nvPr/>
            </p:nvSpPr>
            <p:spPr bwMode="auto">
              <a:xfrm>
                <a:off x="2329" y="3361"/>
                <a:ext cx="1" cy="11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613" name="Line 36"/>
              <p:cNvSpPr>
                <a:spLocks noChangeShapeType="1"/>
              </p:cNvSpPr>
              <p:nvPr/>
            </p:nvSpPr>
            <p:spPr bwMode="auto">
              <a:xfrm>
                <a:off x="2329" y="3500"/>
                <a:ext cx="1" cy="2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614" name="Line 37"/>
              <p:cNvSpPr>
                <a:spLocks noChangeShapeType="1"/>
              </p:cNvSpPr>
              <p:nvPr/>
            </p:nvSpPr>
            <p:spPr bwMode="auto">
              <a:xfrm>
                <a:off x="2329" y="3540"/>
                <a:ext cx="1" cy="11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615" name="Line 38"/>
              <p:cNvSpPr>
                <a:spLocks noChangeShapeType="1"/>
              </p:cNvSpPr>
              <p:nvPr/>
            </p:nvSpPr>
            <p:spPr bwMode="auto">
              <a:xfrm>
                <a:off x="2329" y="3679"/>
                <a:ext cx="1" cy="2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616" name="Line 39"/>
              <p:cNvSpPr>
                <a:spLocks noChangeShapeType="1"/>
              </p:cNvSpPr>
              <p:nvPr/>
            </p:nvSpPr>
            <p:spPr bwMode="auto">
              <a:xfrm>
                <a:off x="2329" y="3719"/>
                <a:ext cx="1" cy="13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60595" name="Group 40"/>
            <p:cNvGrpSpPr>
              <a:grpSpLocks/>
            </p:cNvGrpSpPr>
            <p:nvPr/>
          </p:nvGrpSpPr>
          <p:grpSpPr bwMode="auto">
            <a:xfrm>
              <a:off x="2167" y="3611"/>
              <a:ext cx="319" cy="1"/>
              <a:chOff x="2167" y="3611"/>
              <a:chExt cx="319" cy="1"/>
            </a:xfrm>
          </p:grpSpPr>
          <p:sp>
            <p:nvSpPr>
              <p:cNvPr id="60605" name="Line 41"/>
              <p:cNvSpPr>
                <a:spLocks noChangeShapeType="1"/>
              </p:cNvSpPr>
              <p:nvPr/>
            </p:nvSpPr>
            <p:spPr bwMode="auto">
              <a:xfrm>
                <a:off x="2167" y="3611"/>
                <a:ext cx="166" cy="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606" name="Line 42"/>
              <p:cNvSpPr>
                <a:spLocks noChangeShapeType="1"/>
              </p:cNvSpPr>
              <p:nvPr/>
            </p:nvSpPr>
            <p:spPr bwMode="auto">
              <a:xfrm>
                <a:off x="2345" y="3611"/>
                <a:ext cx="20" cy="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607" name="Line 43"/>
              <p:cNvSpPr>
                <a:spLocks noChangeShapeType="1"/>
              </p:cNvSpPr>
              <p:nvPr/>
            </p:nvSpPr>
            <p:spPr bwMode="auto">
              <a:xfrm>
                <a:off x="2380" y="3611"/>
                <a:ext cx="106" cy="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60596" name="Group 44"/>
            <p:cNvGrpSpPr>
              <a:grpSpLocks/>
            </p:cNvGrpSpPr>
            <p:nvPr/>
          </p:nvGrpSpPr>
          <p:grpSpPr bwMode="auto">
            <a:xfrm>
              <a:off x="1970" y="3089"/>
              <a:ext cx="721" cy="627"/>
              <a:chOff x="1970" y="3089"/>
              <a:chExt cx="721" cy="627"/>
            </a:xfrm>
          </p:grpSpPr>
          <p:sp>
            <p:nvSpPr>
              <p:cNvPr id="60598" name="Line 45"/>
              <p:cNvSpPr>
                <a:spLocks noChangeShapeType="1"/>
              </p:cNvSpPr>
              <p:nvPr/>
            </p:nvSpPr>
            <p:spPr bwMode="auto">
              <a:xfrm>
                <a:off x="1993" y="3298"/>
                <a:ext cx="231" cy="1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599" name="Freeform 46"/>
              <p:cNvSpPr>
                <a:spLocks/>
              </p:cNvSpPr>
              <p:nvPr/>
            </p:nvSpPr>
            <p:spPr bwMode="auto">
              <a:xfrm>
                <a:off x="2224" y="3611"/>
                <a:ext cx="209" cy="105"/>
              </a:xfrm>
              <a:custGeom>
                <a:avLst/>
                <a:gdLst>
                  <a:gd name="T0" fmla="*/ 0 w 1254"/>
                  <a:gd name="T1" fmla="*/ 0 h 627"/>
                  <a:gd name="T2" fmla="*/ 14 w 1254"/>
                  <a:gd name="T3" fmla="*/ 52 h 627"/>
                  <a:gd name="T4" fmla="*/ 52 w 1254"/>
                  <a:gd name="T5" fmla="*/ 91 h 627"/>
                  <a:gd name="T6" fmla="*/ 105 w 1254"/>
                  <a:gd name="T7" fmla="*/ 105 h 627"/>
                  <a:gd name="T8" fmla="*/ 157 w 1254"/>
                  <a:gd name="T9" fmla="*/ 91 h 627"/>
                  <a:gd name="T10" fmla="*/ 195 w 1254"/>
                  <a:gd name="T11" fmla="*/ 52 h 627"/>
                  <a:gd name="T12" fmla="*/ 209 w 1254"/>
                  <a:gd name="T13" fmla="*/ 0 h 6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54" h="627">
                    <a:moveTo>
                      <a:pt x="0" y="0"/>
                    </a:moveTo>
                    <a:lnTo>
                      <a:pt x="84" y="313"/>
                    </a:lnTo>
                    <a:lnTo>
                      <a:pt x="314" y="543"/>
                    </a:lnTo>
                    <a:lnTo>
                      <a:pt x="627" y="627"/>
                    </a:lnTo>
                    <a:lnTo>
                      <a:pt x="941" y="543"/>
                    </a:lnTo>
                    <a:lnTo>
                      <a:pt x="1169" y="313"/>
                    </a:lnTo>
                    <a:lnTo>
                      <a:pt x="1254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600" name="Line 47"/>
              <p:cNvSpPr>
                <a:spLocks noChangeShapeType="1"/>
              </p:cNvSpPr>
              <p:nvPr/>
            </p:nvSpPr>
            <p:spPr bwMode="auto">
              <a:xfrm flipV="1">
                <a:off x="2224" y="3089"/>
                <a:ext cx="1" cy="522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601" name="Line 48"/>
              <p:cNvSpPr>
                <a:spLocks noChangeShapeType="1"/>
              </p:cNvSpPr>
              <p:nvPr/>
            </p:nvSpPr>
            <p:spPr bwMode="auto">
              <a:xfrm flipV="1">
                <a:off x="2433" y="3089"/>
                <a:ext cx="1" cy="522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602" name="Line 49"/>
              <p:cNvSpPr>
                <a:spLocks noChangeShapeType="1"/>
              </p:cNvSpPr>
              <p:nvPr/>
            </p:nvSpPr>
            <p:spPr bwMode="auto">
              <a:xfrm>
                <a:off x="2433" y="3298"/>
                <a:ext cx="222" cy="1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603" name="Line 50"/>
              <p:cNvSpPr>
                <a:spLocks noChangeShapeType="1"/>
              </p:cNvSpPr>
              <p:nvPr/>
            </p:nvSpPr>
            <p:spPr bwMode="auto">
              <a:xfrm flipH="1">
                <a:off x="2433" y="3089"/>
                <a:ext cx="258" cy="1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604" name="Line 51"/>
              <p:cNvSpPr>
                <a:spLocks noChangeShapeType="1"/>
              </p:cNvSpPr>
              <p:nvPr/>
            </p:nvSpPr>
            <p:spPr bwMode="auto">
              <a:xfrm flipH="1">
                <a:off x="1970" y="3089"/>
                <a:ext cx="254" cy="1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60597" name="Freeform 52"/>
            <p:cNvSpPr>
              <a:spLocks/>
            </p:cNvSpPr>
            <p:nvPr/>
          </p:nvSpPr>
          <p:spPr bwMode="auto">
            <a:xfrm>
              <a:off x="1962" y="3089"/>
              <a:ext cx="729" cy="844"/>
            </a:xfrm>
            <a:custGeom>
              <a:avLst/>
              <a:gdLst>
                <a:gd name="T0" fmla="*/ 8 w 4369"/>
                <a:gd name="T1" fmla="*/ 0 h 5065"/>
                <a:gd name="T2" fmla="*/ 0 w 4369"/>
                <a:gd name="T3" fmla="*/ 63 h 5065"/>
                <a:gd name="T4" fmla="*/ 1 w 4369"/>
                <a:gd name="T5" fmla="*/ 94 h 5065"/>
                <a:gd name="T6" fmla="*/ 7 w 4369"/>
                <a:gd name="T7" fmla="*/ 125 h 5065"/>
                <a:gd name="T8" fmla="*/ 41 w 4369"/>
                <a:gd name="T9" fmla="*/ 250 h 5065"/>
                <a:gd name="T10" fmla="*/ 46 w 4369"/>
                <a:gd name="T11" fmla="*/ 313 h 5065"/>
                <a:gd name="T12" fmla="*/ 43 w 4369"/>
                <a:gd name="T13" fmla="*/ 376 h 5065"/>
                <a:gd name="T14" fmla="*/ 37 w 4369"/>
                <a:gd name="T15" fmla="*/ 441 h 5065"/>
                <a:gd name="T16" fmla="*/ 36 w 4369"/>
                <a:gd name="T17" fmla="*/ 506 h 5065"/>
                <a:gd name="T18" fmla="*/ 45 w 4369"/>
                <a:gd name="T19" fmla="*/ 572 h 5065"/>
                <a:gd name="T20" fmla="*/ 54 w 4369"/>
                <a:gd name="T21" fmla="*/ 604 h 5065"/>
                <a:gd name="T22" fmla="*/ 65 w 4369"/>
                <a:gd name="T23" fmla="*/ 634 h 5065"/>
                <a:gd name="T24" fmla="*/ 80 w 4369"/>
                <a:gd name="T25" fmla="*/ 662 h 5065"/>
                <a:gd name="T26" fmla="*/ 98 w 4369"/>
                <a:gd name="T27" fmla="*/ 687 h 5065"/>
                <a:gd name="T28" fmla="*/ 142 w 4369"/>
                <a:gd name="T29" fmla="*/ 730 h 5065"/>
                <a:gd name="T30" fmla="*/ 188 w 4369"/>
                <a:gd name="T31" fmla="*/ 768 h 5065"/>
                <a:gd name="T32" fmla="*/ 233 w 4369"/>
                <a:gd name="T33" fmla="*/ 802 h 5065"/>
                <a:gd name="T34" fmla="*/ 279 w 4369"/>
                <a:gd name="T35" fmla="*/ 828 h 5065"/>
                <a:gd name="T36" fmla="*/ 303 w 4369"/>
                <a:gd name="T37" fmla="*/ 837 h 5065"/>
                <a:gd name="T38" fmla="*/ 329 w 4369"/>
                <a:gd name="T39" fmla="*/ 842 h 5065"/>
                <a:gd name="T40" fmla="*/ 356 w 4369"/>
                <a:gd name="T41" fmla="*/ 844 h 5065"/>
                <a:gd name="T42" fmla="*/ 386 w 4369"/>
                <a:gd name="T43" fmla="*/ 841 h 5065"/>
                <a:gd name="T44" fmla="*/ 417 w 4369"/>
                <a:gd name="T45" fmla="*/ 833 h 5065"/>
                <a:gd name="T46" fmla="*/ 451 w 4369"/>
                <a:gd name="T47" fmla="*/ 819 h 5065"/>
                <a:gd name="T48" fmla="*/ 484 w 4369"/>
                <a:gd name="T49" fmla="*/ 802 h 5065"/>
                <a:gd name="T50" fmla="*/ 514 w 4369"/>
                <a:gd name="T51" fmla="*/ 780 h 5065"/>
                <a:gd name="T52" fmla="*/ 539 w 4369"/>
                <a:gd name="T53" fmla="*/ 755 h 5065"/>
                <a:gd name="T54" fmla="*/ 557 w 4369"/>
                <a:gd name="T55" fmla="*/ 728 h 5065"/>
                <a:gd name="T56" fmla="*/ 579 w 4369"/>
                <a:gd name="T57" fmla="*/ 670 h 5065"/>
                <a:gd name="T58" fmla="*/ 600 w 4369"/>
                <a:gd name="T59" fmla="*/ 610 h 5065"/>
                <a:gd name="T60" fmla="*/ 633 w 4369"/>
                <a:gd name="T61" fmla="*/ 554 h 5065"/>
                <a:gd name="T62" fmla="*/ 670 w 4369"/>
                <a:gd name="T63" fmla="*/ 499 h 5065"/>
                <a:gd name="T64" fmla="*/ 686 w 4369"/>
                <a:gd name="T65" fmla="*/ 471 h 5065"/>
                <a:gd name="T66" fmla="*/ 699 w 4369"/>
                <a:gd name="T67" fmla="*/ 443 h 5065"/>
                <a:gd name="T68" fmla="*/ 706 w 4369"/>
                <a:gd name="T69" fmla="*/ 413 h 5065"/>
                <a:gd name="T70" fmla="*/ 708 w 4369"/>
                <a:gd name="T71" fmla="*/ 382 h 5065"/>
                <a:gd name="T72" fmla="*/ 695 w 4369"/>
                <a:gd name="T73" fmla="*/ 252 h 5065"/>
                <a:gd name="T74" fmla="*/ 694 w 4369"/>
                <a:gd name="T75" fmla="*/ 188 h 5065"/>
                <a:gd name="T76" fmla="*/ 700 w 4369"/>
                <a:gd name="T77" fmla="*/ 124 h 5065"/>
                <a:gd name="T78" fmla="*/ 712 w 4369"/>
                <a:gd name="T79" fmla="*/ 61 h 5065"/>
                <a:gd name="T80" fmla="*/ 729 w 4369"/>
                <a:gd name="T81" fmla="*/ 0 h 506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369" h="5065">
                  <a:moveTo>
                    <a:pt x="49" y="0"/>
                  </a:moveTo>
                  <a:lnTo>
                    <a:pt x="0" y="377"/>
                  </a:lnTo>
                  <a:lnTo>
                    <a:pt x="8" y="566"/>
                  </a:lnTo>
                  <a:lnTo>
                    <a:pt x="41" y="753"/>
                  </a:lnTo>
                  <a:lnTo>
                    <a:pt x="244" y="1500"/>
                  </a:lnTo>
                  <a:lnTo>
                    <a:pt x="276" y="1877"/>
                  </a:lnTo>
                  <a:lnTo>
                    <a:pt x="255" y="2258"/>
                  </a:lnTo>
                  <a:lnTo>
                    <a:pt x="221" y="2645"/>
                  </a:lnTo>
                  <a:lnTo>
                    <a:pt x="214" y="3038"/>
                  </a:lnTo>
                  <a:lnTo>
                    <a:pt x="269" y="3432"/>
                  </a:lnTo>
                  <a:lnTo>
                    <a:pt x="322" y="3622"/>
                  </a:lnTo>
                  <a:lnTo>
                    <a:pt x="392" y="3802"/>
                  </a:lnTo>
                  <a:lnTo>
                    <a:pt x="482" y="3971"/>
                  </a:lnTo>
                  <a:lnTo>
                    <a:pt x="590" y="4122"/>
                  </a:lnTo>
                  <a:lnTo>
                    <a:pt x="849" y="4383"/>
                  </a:lnTo>
                  <a:lnTo>
                    <a:pt x="1128" y="4608"/>
                  </a:lnTo>
                  <a:lnTo>
                    <a:pt x="1398" y="4810"/>
                  </a:lnTo>
                  <a:lnTo>
                    <a:pt x="1674" y="4968"/>
                  </a:lnTo>
                  <a:lnTo>
                    <a:pt x="1818" y="5022"/>
                  </a:lnTo>
                  <a:lnTo>
                    <a:pt x="1971" y="5055"/>
                  </a:lnTo>
                  <a:lnTo>
                    <a:pt x="2134" y="5065"/>
                  </a:lnTo>
                  <a:lnTo>
                    <a:pt x="2311" y="5046"/>
                  </a:lnTo>
                  <a:lnTo>
                    <a:pt x="2501" y="4997"/>
                  </a:lnTo>
                  <a:lnTo>
                    <a:pt x="2702" y="4917"/>
                  </a:lnTo>
                  <a:lnTo>
                    <a:pt x="2900" y="4810"/>
                  </a:lnTo>
                  <a:lnTo>
                    <a:pt x="3080" y="4680"/>
                  </a:lnTo>
                  <a:lnTo>
                    <a:pt x="3228" y="4532"/>
                  </a:lnTo>
                  <a:lnTo>
                    <a:pt x="3337" y="4369"/>
                  </a:lnTo>
                  <a:lnTo>
                    <a:pt x="3473" y="4018"/>
                  </a:lnTo>
                  <a:lnTo>
                    <a:pt x="3596" y="3659"/>
                  </a:lnTo>
                  <a:lnTo>
                    <a:pt x="3791" y="3322"/>
                  </a:lnTo>
                  <a:lnTo>
                    <a:pt x="4015" y="2995"/>
                  </a:lnTo>
                  <a:lnTo>
                    <a:pt x="4113" y="2828"/>
                  </a:lnTo>
                  <a:lnTo>
                    <a:pt x="4189" y="2657"/>
                  </a:lnTo>
                  <a:lnTo>
                    <a:pt x="4234" y="2479"/>
                  </a:lnTo>
                  <a:lnTo>
                    <a:pt x="4243" y="2293"/>
                  </a:lnTo>
                  <a:lnTo>
                    <a:pt x="4163" y="1513"/>
                  </a:lnTo>
                  <a:lnTo>
                    <a:pt x="4160" y="1126"/>
                  </a:lnTo>
                  <a:lnTo>
                    <a:pt x="4195" y="745"/>
                  </a:lnTo>
                  <a:lnTo>
                    <a:pt x="4267" y="369"/>
                  </a:lnTo>
                  <a:lnTo>
                    <a:pt x="436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269365" name="Line 53"/>
          <p:cNvSpPr>
            <a:spLocks noChangeShapeType="1"/>
          </p:cNvSpPr>
          <p:nvPr/>
        </p:nvSpPr>
        <p:spPr bwMode="auto">
          <a:xfrm flipH="1">
            <a:off x="7513638" y="4633913"/>
            <a:ext cx="430212" cy="430212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269501" name="Group 189"/>
          <p:cNvGrpSpPr>
            <a:grpSpLocks/>
          </p:cNvGrpSpPr>
          <p:nvPr/>
        </p:nvGrpSpPr>
        <p:grpSpPr bwMode="auto">
          <a:xfrm>
            <a:off x="6205538" y="1817688"/>
            <a:ext cx="1004887" cy="523875"/>
            <a:chOff x="4458" y="1561"/>
            <a:chExt cx="444" cy="231"/>
          </a:xfrm>
        </p:grpSpPr>
        <p:sp>
          <p:nvSpPr>
            <p:cNvPr id="60590" name="Freeform 190"/>
            <p:cNvSpPr>
              <a:spLocks/>
            </p:cNvSpPr>
            <p:nvPr/>
          </p:nvSpPr>
          <p:spPr bwMode="auto">
            <a:xfrm>
              <a:off x="4458" y="1561"/>
              <a:ext cx="115" cy="230"/>
            </a:xfrm>
            <a:custGeom>
              <a:avLst/>
              <a:gdLst>
                <a:gd name="T0" fmla="*/ 115 w 917"/>
                <a:gd name="T1" fmla="*/ 0 h 1836"/>
                <a:gd name="T2" fmla="*/ 97 w 917"/>
                <a:gd name="T3" fmla="*/ 1 h 1836"/>
                <a:gd name="T4" fmla="*/ 80 w 917"/>
                <a:gd name="T5" fmla="*/ 6 h 1836"/>
                <a:gd name="T6" fmla="*/ 63 w 917"/>
                <a:gd name="T7" fmla="*/ 12 h 1836"/>
                <a:gd name="T8" fmla="*/ 47 w 917"/>
                <a:gd name="T9" fmla="*/ 22 h 1836"/>
                <a:gd name="T10" fmla="*/ 34 w 917"/>
                <a:gd name="T11" fmla="*/ 34 h 1836"/>
                <a:gd name="T12" fmla="*/ 22 w 917"/>
                <a:gd name="T13" fmla="*/ 47 h 1836"/>
                <a:gd name="T14" fmla="*/ 13 w 917"/>
                <a:gd name="T15" fmla="*/ 63 h 1836"/>
                <a:gd name="T16" fmla="*/ 6 w 917"/>
                <a:gd name="T17" fmla="*/ 79 h 1836"/>
                <a:gd name="T18" fmla="*/ 1 w 917"/>
                <a:gd name="T19" fmla="*/ 97 h 1836"/>
                <a:gd name="T20" fmla="*/ 0 w 917"/>
                <a:gd name="T21" fmla="*/ 115 h 1836"/>
                <a:gd name="T22" fmla="*/ 1 w 917"/>
                <a:gd name="T23" fmla="*/ 133 h 1836"/>
                <a:gd name="T24" fmla="*/ 6 w 917"/>
                <a:gd name="T25" fmla="*/ 150 h 1836"/>
                <a:gd name="T26" fmla="*/ 13 w 917"/>
                <a:gd name="T27" fmla="*/ 167 h 1836"/>
                <a:gd name="T28" fmla="*/ 22 w 917"/>
                <a:gd name="T29" fmla="*/ 183 h 1836"/>
                <a:gd name="T30" fmla="*/ 34 w 917"/>
                <a:gd name="T31" fmla="*/ 196 h 1836"/>
                <a:gd name="T32" fmla="*/ 47 w 917"/>
                <a:gd name="T33" fmla="*/ 208 h 1836"/>
                <a:gd name="T34" fmla="*/ 63 w 917"/>
                <a:gd name="T35" fmla="*/ 217 h 1836"/>
                <a:gd name="T36" fmla="*/ 80 w 917"/>
                <a:gd name="T37" fmla="*/ 224 h 1836"/>
                <a:gd name="T38" fmla="*/ 97 w 917"/>
                <a:gd name="T39" fmla="*/ 229 h 1836"/>
                <a:gd name="T40" fmla="*/ 115 w 917"/>
                <a:gd name="T41" fmla="*/ 230 h 18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17" h="1836">
                  <a:moveTo>
                    <a:pt x="917" y="0"/>
                  </a:moveTo>
                  <a:lnTo>
                    <a:pt x="774" y="11"/>
                  </a:lnTo>
                  <a:lnTo>
                    <a:pt x="634" y="44"/>
                  </a:lnTo>
                  <a:lnTo>
                    <a:pt x="501" y="99"/>
                  </a:lnTo>
                  <a:lnTo>
                    <a:pt x="378" y="175"/>
                  </a:lnTo>
                  <a:lnTo>
                    <a:pt x="269" y="268"/>
                  </a:lnTo>
                  <a:lnTo>
                    <a:pt x="176" y="378"/>
                  </a:lnTo>
                  <a:lnTo>
                    <a:pt x="100" y="500"/>
                  </a:lnTo>
                  <a:lnTo>
                    <a:pt x="45" y="634"/>
                  </a:lnTo>
                  <a:lnTo>
                    <a:pt x="11" y="774"/>
                  </a:lnTo>
                  <a:lnTo>
                    <a:pt x="0" y="918"/>
                  </a:lnTo>
                  <a:lnTo>
                    <a:pt x="11" y="1061"/>
                  </a:lnTo>
                  <a:lnTo>
                    <a:pt x="45" y="1201"/>
                  </a:lnTo>
                  <a:lnTo>
                    <a:pt x="100" y="1335"/>
                  </a:lnTo>
                  <a:lnTo>
                    <a:pt x="176" y="1457"/>
                  </a:lnTo>
                  <a:lnTo>
                    <a:pt x="269" y="1567"/>
                  </a:lnTo>
                  <a:lnTo>
                    <a:pt x="378" y="1660"/>
                  </a:lnTo>
                  <a:lnTo>
                    <a:pt x="501" y="1736"/>
                  </a:lnTo>
                  <a:lnTo>
                    <a:pt x="634" y="1791"/>
                  </a:lnTo>
                  <a:lnTo>
                    <a:pt x="774" y="1825"/>
                  </a:lnTo>
                  <a:lnTo>
                    <a:pt x="917" y="183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0591" name="Freeform 191"/>
            <p:cNvSpPr>
              <a:spLocks/>
            </p:cNvSpPr>
            <p:nvPr/>
          </p:nvSpPr>
          <p:spPr bwMode="auto">
            <a:xfrm>
              <a:off x="4787" y="1561"/>
              <a:ext cx="115" cy="230"/>
            </a:xfrm>
            <a:custGeom>
              <a:avLst/>
              <a:gdLst>
                <a:gd name="T0" fmla="*/ 0 w 918"/>
                <a:gd name="T1" fmla="*/ 230 h 1836"/>
                <a:gd name="T2" fmla="*/ 18 w 918"/>
                <a:gd name="T3" fmla="*/ 229 h 1836"/>
                <a:gd name="T4" fmla="*/ 36 w 918"/>
                <a:gd name="T5" fmla="*/ 224 h 1836"/>
                <a:gd name="T6" fmla="*/ 52 w 918"/>
                <a:gd name="T7" fmla="*/ 217 h 1836"/>
                <a:gd name="T8" fmla="*/ 68 w 918"/>
                <a:gd name="T9" fmla="*/ 208 h 1836"/>
                <a:gd name="T10" fmla="*/ 81 w 918"/>
                <a:gd name="T11" fmla="*/ 196 h 1836"/>
                <a:gd name="T12" fmla="*/ 93 w 918"/>
                <a:gd name="T13" fmla="*/ 183 h 1836"/>
                <a:gd name="T14" fmla="*/ 102 w 918"/>
                <a:gd name="T15" fmla="*/ 167 h 1836"/>
                <a:gd name="T16" fmla="*/ 109 w 918"/>
                <a:gd name="T17" fmla="*/ 150 h 1836"/>
                <a:gd name="T18" fmla="*/ 114 w 918"/>
                <a:gd name="T19" fmla="*/ 133 h 1836"/>
                <a:gd name="T20" fmla="*/ 115 w 918"/>
                <a:gd name="T21" fmla="*/ 115 h 1836"/>
                <a:gd name="T22" fmla="*/ 114 w 918"/>
                <a:gd name="T23" fmla="*/ 97 h 1836"/>
                <a:gd name="T24" fmla="*/ 109 w 918"/>
                <a:gd name="T25" fmla="*/ 79 h 1836"/>
                <a:gd name="T26" fmla="*/ 102 w 918"/>
                <a:gd name="T27" fmla="*/ 63 h 1836"/>
                <a:gd name="T28" fmla="*/ 93 w 918"/>
                <a:gd name="T29" fmla="*/ 47 h 1836"/>
                <a:gd name="T30" fmla="*/ 81 w 918"/>
                <a:gd name="T31" fmla="*/ 34 h 1836"/>
                <a:gd name="T32" fmla="*/ 68 w 918"/>
                <a:gd name="T33" fmla="*/ 22 h 1836"/>
                <a:gd name="T34" fmla="*/ 52 w 918"/>
                <a:gd name="T35" fmla="*/ 12 h 1836"/>
                <a:gd name="T36" fmla="*/ 36 w 918"/>
                <a:gd name="T37" fmla="*/ 6 h 1836"/>
                <a:gd name="T38" fmla="*/ 18 w 918"/>
                <a:gd name="T39" fmla="*/ 1 h 1836"/>
                <a:gd name="T40" fmla="*/ 0 w 918"/>
                <a:gd name="T41" fmla="*/ 0 h 18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18" h="1836">
                  <a:moveTo>
                    <a:pt x="0" y="1836"/>
                  </a:moveTo>
                  <a:lnTo>
                    <a:pt x="144" y="1825"/>
                  </a:lnTo>
                  <a:lnTo>
                    <a:pt x="284" y="1791"/>
                  </a:lnTo>
                  <a:lnTo>
                    <a:pt x="417" y="1736"/>
                  </a:lnTo>
                  <a:lnTo>
                    <a:pt x="540" y="1660"/>
                  </a:lnTo>
                  <a:lnTo>
                    <a:pt x="650" y="1567"/>
                  </a:lnTo>
                  <a:lnTo>
                    <a:pt x="743" y="1457"/>
                  </a:lnTo>
                  <a:lnTo>
                    <a:pt x="818" y="1335"/>
                  </a:lnTo>
                  <a:lnTo>
                    <a:pt x="873" y="1201"/>
                  </a:lnTo>
                  <a:lnTo>
                    <a:pt x="907" y="1061"/>
                  </a:lnTo>
                  <a:lnTo>
                    <a:pt x="918" y="918"/>
                  </a:lnTo>
                  <a:lnTo>
                    <a:pt x="907" y="774"/>
                  </a:lnTo>
                  <a:lnTo>
                    <a:pt x="873" y="634"/>
                  </a:lnTo>
                  <a:lnTo>
                    <a:pt x="818" y="500"/>
                  </a:lnTo>
                  <a:lnTo>
                    <a:pt x="743" y="378"/>
                  </a:lnTo>
                  <a:lnTo>
                    <a:pt x="650" y="268"/>
                  </a:lnTo>
                  <a:lnTo>
                    <a:pt x="540" y="175"/>
                  </a:lnTo>
                  <a:lnTo>
                    <a:pt x="417" y="99"/>
                  </a:lnTo>
                  <a:lnTo>
                    <a:pt x="284" y="44"/>
                  </a:lnTo>
                  <a:lnTo>
                    <a:pt x="144" y="1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0592" name="Line 192"/>
            <p:cNvSpPr>
              <a:spLocks noChangeShapeType="1"/>
            </p:cNvSpPr>
            <p:nvPr/>
          </p:nvSpPr>
          <p:spPr bwMode="auto">
            <a:xfrm>
              <a:off x="4573" y="1561"/>
              <a:ext cx="214" cy="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0593" name="Line 193"/>
            <p:cNvSpPr>
              <a:spLocks noChangeShapeType="1"/>
            </p:cNvSpPr>
            <p:nvPr/>
          </p:nvSpPr>
          <p:spPr bwMode="auto">
            <a:xfrm flipH="1">
              <a:off x="4573" y="1791"/>
              <a:ext cx="214" cy="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60423" name="Group 247"/>
          <p:cNvGrpSpPr>
            <a:grpSpLocks/>
          </p:cNvGrpSpPr>
          <p:nvPr/>
        </p:nvGrpSpPr>
        <p:grpSpPr bwMode="auto">
          <a:xfrm>
            <a:off x="428625" y="1320800"/>
            <a:ext cx="7653338" cy="3054350"/>
            <a:chOff x="270" y="832"/>
            <a:chExt cx="4821" cy="1924"/>
          </a:xfrm>
        </p:grpSpPr>
        <p:sp>
          <p:nvSpPr>
            <p:cNvPr id="60451" name="Line 4"/>
            <p:cNvSpPr>
              <a:spLocks noChangeShapeType="1"/>
            </p:cNvSpPr>
            <p:nvPr/>
          </p:nvSpPr>
          <p:spPr bwMode="auto">
            <a:xfrm>
              <a:off x="4146" y="1318"/>
              <a:ext cx="1" cy="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60452" name="Group 63"/>
            <p:cNvGrpSpPr>
              <a:grpSpLocks/>
            </p:cNvGrpSpPr>
            <p:nvPr/>
          </p:nvGrpSpPr>
          <p:grpSpPr bwMode="auto">
            <a:xfrm>
              <a:off x="4069" y="1204"/>
              <a:ext cx="1022" cy="1226"/>
              <a:chOff x="3837" y="1699"/>
              <a:chExt cx="837" cy="1004"/>
            </a:xfrm>
          </p:grpSpPr>
          <p:grpSp>
            <p:nvGrpSpPr>
              <p:cNvPr id="60556" name="Group 64"/>
              <p:cNvGrpSpPr>
                <a:grpSpLocks/>
              </p:cNvGrpSpPr>
              <p:nvPr/>
            </p:nvGrpSpPr>
            <p:grpSpPr bwMode="auto">
              <a:xfrm>
                <a:off x="3837" y="1699"/>
                <a:ext cx="837" cy="1004"/>
                <a:chOff x="3837" y="1699"/>
                <a:chExt cx="837" cy="1004"/>
              </a:xfrm>
            </p:grpSpPr>
            <p:sp>
              <p:nvSpPr>
                <p:cNvPr id="60574" name="Line 65"/>
                <p:cNvSpPr>
                  <a:spLocks noChangeShapeType="1"/>
                </p:cNvSpPr>
                <p:nvPr/>
              </p:nvSpPr>
              <p:spPr bwMode="auto">
                <a:xfrm>
                  <a:off x="3916" y="1699"/>
                  <a:ext cx="54" cy="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75" name="Line 66"/>
                <p:cNvSpPr>
                  <a:spLocks noChangeShapeType="1"/>
                </p:cNvSpPr>
                <p:nvPr/>
              </p:nvSpPr>
              <p:spPr bwMode="auto">
                <a:xfrm>
                  <a:off x="4029" y="1724"/>
                  <a:ext cx="620" cy="62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76" name="Line 67"/>
                <p:cNvSpPr>
                  <a:spLocks noChangeShapeType="1"/>
                </p:cNvSpPr>
                <p:nvPr/>
              </p:nvSpPr>
              <p:spPr bwMode="auto">
                <a:xfrm>
                  <a:off x="4610" y="2702"/>
                  <a:ext cx="63" cy="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77" name="Line 68"/>
                <p:cNvSpPr>
                  <a:spLocks noChangeShapeType="1"/>
                </p:cNvSpPr>
                <p:nvPr/>
              </p:nvSpPr>
              <p:spPr bwMode="auto">
                <a:xfrm flipV="1">
                  <a:off x="4673" y="2403"/>
                  <a:ext cx="1" cy="299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78" name="Line 69"/>
                <p:cNvSpPr>
                  <a:spLocks noChangeShapeType="1"/>
                </p:cNvSpPr>
                <p:nvPr/>
              </p:nvSpPr>
              <p:spPr bwMode="auto">
                <a:xfrm>
                  <a:off x="3837" y="1783"/>
                  <a:ext cx="1" cy="1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79" name="Line 70"/>
                <p:cNvSpPr>
                  <a:spLocks noChangeShapeType="1"/>
                </p:cNvSpPr>
                <p:nvPr/>
              </p:nvSpPr>
              <p:spPr bwMode="auto">
                <a:xfrm>
                  <a:off x="3931" y="1762"/>
                  <a:ext cx="22" cy="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80" name="Line 71"/>
                <p:cNvSpPr>
                  <a:spLocks noChangeShapeType="1"/>
                </p:cNvSpPr>
                <p:nvPr/>
              </p:nvSpPr>
              <p:spPr bwMode="auto">
                <a:xfrm>
                  <a:off x="3997" y="1780"/>
                  <a:ext cx="595" cy="59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81" name="Line 72"/>
                <p:cNvSpPr>
                  <a:spLocks noChangeShapeType="1"/>
                </p:cNvSpPr>
                <p:nvPr/>
              </p:nvSpPr>
              <p:spPr bwMode="auto">
                <a:xfrm flipV="1">
                  <a:off x="4610" y="2420"/>
                  <a:ext cx="1" cy="282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82" name="Freeform 73"/>
                <p:cNvSpPr>
                  <a:spLocks/>
                </p:cNvSpPr>
                <p:nvPr/>
              </p:nvSpPr>
              <p:spPr bwMode="auto">
                <a:xfrm>
                  <a:off x="4592" y="2376"/>
                  <a:ext cx="18" cy="44"/>
                </a:xfrm>
                <a:custGeom>
                  <a:avLst/>
                  <a:gdLst>
                    <a:gd name="T0" fmla="*/ 18 w 111"/>
                    <a:gd name="T1" fmla="*/ 44 h 266"/>
                    <a:gd name="T2" fmla="*/ 13 w 111"/>
                    <a:gd name="T3" fmla="*/ 20 h 266"/>
                    <a:gd name="T4" fmla="*/ 0 w 111"/>
                    <a:gd name="T5" fmla="*/ 0 h 26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1" h="266">
                      <a:moveTo>
                        <a:pt x="111" y="266"/>
                      </a:moveTo>
                      <a:lnTo>
                        <a:pt x="82" y="12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83" name="Freeform 74"/>
                <p:cNvSpPr>
                  <a:spLocks/>
                </p:cNvSpPr>
                <p:nvPr/>
              </p:nvSpPr>
              <p:spPr bwMode="auto">
                <a:xfrm>
                  <a:off x="3953" y="1762"/>
                  <a:ext cx="44" cy="18"/>
                </a:xfrm>
                <a:custGeom>
                  <a:avLst/>
                  <a:gdLst>
                    <a:gd name="T0" fmla="*/ 44 w 267"/>
                    <a:gd name="T1" fmla="*/ 18 h 110"/>
                    <a:gd name="T2" fmla="*/ 24 w 267"/>
                    <a:gd name="T3" fmla="*/ 5 h 110"/>
                    <a:gd name="T4" fmla="*/ 0 w 267"/>
                    <a:gd name="T5" fmla="*/ 0 h 1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7" h="110">
                      <a:moveTo>
                        <a:pt x="267" y="110"/>
                      </a:moveTo>
                      <a:lnTo>
                        <a:pt x="144" y="2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84" name="Freeform 75"/>
                <p:cNvSpPr>
                  <a:spLocks/>
                </p:cNvSpPr>
                <p:nvPr/>
              </p:nvSpPr>
              <p:spPr bwMode="auto">
                <a:xfrm>
                  <a:off x="3837" y="1793"/>
                  <a:ext cx="63" cy="31"/>
                </a:xfrm>
                <a:custGeom>
                  <a:avLst/>
                  <a:gdLst>
                    <a:gd name="T0" fmla="*/ 0 w 377"/>
                    <a:gd name="T1" fmla="*/ 0 h 187"/>
                    <a:gd name="T2" fmla="*/ 9 w 377"/>
                    <a:gd name="T3" fmla="*/ 22 h 187"/>
                    <a:gd name="T4" fmla="*/ 32 w 377"/>
                    <a:gd name="T5" fmla="*/ 31 h 187"/>
                    <a:gd name="T6" fmla="*/ 54 w 377"/>
                    <a:gd name="T7" fmla="*/ 22 h 187"/>
                    <a:gd name="T8" fmla="*/ 63 w 377"/>
                    <a:gd name="T9" fmla="*/ 0 h 18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77" h="187">
                      <a:moveTo>
                        <a:pt x="0" y="0"/>
                      </a:moveTo>
                      <a:lnTo>
                        <a:pt x="55" y="132"/>
                      </a:lnTo>
                      <a:lnTo>
                        <a:pt x="189" y="187"/>
                      </a:lnTo>
                      <a:lnTo>
                        <a:pt x="322" y="132"/>
                      </a:lnTo>
                      <a:lnTo>
                        <a:pt x="377" y="0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85" name="Freeform 76"/>
                <p:cNvSpPr>
                  <a:spLocks/>
                </p:cNvSpPr>
                <p:nvPr/>
              </p:nvSpPr>
              <p:spPr bwMode="auto">
                <a:xfrm>
                  <a:off x="3900" y="1762"/>
                  <a:ext cx="31" cy="31"/>
                </a:xfrm>
                <a:custGeom>
                  <a:avLst/>
                  <a:gdLst>
                    <a:gd name="T0" fmla="*/ 31 w 187"/>
                    <a:gd name="T1" fmla="*/ 0 h 189"/>
                    <a:gd name="T2" fmla="*/ 9 w 187"/>
                    <a:gd name="T3" fmla="*/ 9 h 189"/>
                    <a:gd name="T4" fmla="*/ 0 w 187"/>
                    <a:gd name="T5" fmla="*/ 31 h 18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87" h="189">
                      <a:moveTo>
                        <a:pt x="187" y="0"/>
                      </a:moveTo>
                      <a:lnTo>
                        <a:pt x="55" y="55"/>
                      </a:lnTo>
                      <a:lnTo>
                        <a:pt x="0" y="189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86" name="Freeform 77"/>
                <p:cNvSpPr>
                  <a:spLocks/>
                </p:cNvSpPr>
                <p:nvPr/>
              </p:nvSpPr>
              <p:spPr bwMode="auto">
                <a:xfrm>
                  <a:off x="3837" y="1699"/>
                  <a:ext cx="84" cy="84"/>
                </a:xfrm>
                <a:custGeom>
                  <a:avLst/>
                  <a:gdLst>
                    <a:gd name="T0" fmla="*/ 84 w 502"/>
                    <a:gd name="T1" fmla="*/ 0 h 501"/>
                    <a:gd name="T2" fmla="*/ 42 w 502"/>
                    <a:gd name="T3" fmla="*/ 11 h 501"/>
                    <a:gd name="T4" fmla="*/ 11 w 502"/>
                    <a:gd name="T5" fmla="*/ 42 h 501"/>
                    <a:gd name="T6" fmla="*/ 0 w 502"/>
                    <a:gd name="T7" fmla="*/ 84 h 50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02" h="501">
                      <a:moveTo>
                        <a:pt x="502" y="0"/>
                      </a:moveTo>
                      <a:lnTo>
                        <a:pt x="251" y="67"/>
                      </a:lnTo>
                      <a:lnTo>
                        <a:pt x="68" y="250"/>
                      </a:lnTo>
                      <a:lnTo>
                        <a:pt x="0" y="501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87" name="Freeform 78"/>
                <p:cNvSpPr>
                  <a:spLocks/>
                </p:cNvSpPr>
                <p:nvPr/>
              </p:nvSpPr>
              <p:spPr bwMode="auto">
                <a:xfrm>
                  <a:off x="4649" y="2344"/>
                  <a:ext cx="24" cy="59"/>
                </a:xfrm>
                <a:custGeom>
                  <a:avLst/>
                  <a:gdLst>
                    <a:gd name="T0" fmla="*/ 24 w 147"/>
                    <a:gd name="T1" fmla="*/ 59 h 355"/>
                    <a:gd name="T2" fmla="*/ 18 w 147"/>
                    <a:gd name="T3" fmla="*/ 27 h 355"/>
                    <a:gd name="T4" fmla="*/ 0 w 147"/>
                    <a:gd name="T5" fmla="*/ 0 h 35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47" h="355">
                      <a:moveTo>
                        <a:pt x="147" y="355"/>
                      </a:moveTo>
                      <a:lnTo>
                        <a:pt x="109" y="163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88" name="Line 79"/>
                <p:cNvSpPr>
                  <a:spLocks noChangeShapeType="1"/>
                </p:cNvSpPr>
                <p:nvPr/>
              </p:nvSpPr>
              <p:spPr bwMode="auto">
                <a:xfrm flipH="1" flipV="1">
                  <a:off x="3970" y="1699"/>
                  <a:ext cx="59" cy="25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89" name="Line 80"/>
                <p:cNvSpPr>
                  <a:spLocks noChangeShapeType="1"/>
                </p:cNvSpPr>
                <p:nvPr/>
              </p:nvSpPr>
              <p:spPr bwMode="auto">
                <a:xfrm flipH="1">
                  <a:off x="4078" y="1817"/>
                  <a:ext cx="45" cy="45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60557" name="Group 81"/>
              <p:cNvGrpSpPr>
                <a:grpSpLocks/>
              </p:cNvGrpSpPr>
              <p:nvPr/>
            </p:nvGrpSpPr>
            <p:grpSpPr bwMode="auto">
              <a:xfrm>
                <a:off x="4005" y="1762"/>
                <a:ext cx="668" cy="914"/>
                <a:chOff x="4005" y="1762"/>
                <a:chExt cx="668" cy="914"/>
              </a:xfrm>
            </p:grpSpPr>
            <p:sp>
              <p:nvSpPr>
                <p:cNvPr id="60558" name="Line 82"/>
                <p:cNvSpPr>
                  <a:spLocks noChangeShapeType="1"/>
                </p:cNvSpPr>
                <p:nvPr/>
              </p:nvSpPr>
              <p:spPr bwMode="auto">
                <a:xfrm flipH="1">
                  <a:off x="4005" y="1762"/>
                  <a:ext cx="114" cy="11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59" name="Line 83"/>
                <p:cNvSpPr>
                  <a:spLocks noChangeShapeType="1"/>
                </p:cNvSpPr>
                <p:nvPr/>
              </p:nvSpPr>
              <p:spPr bwMode="auto">
                <a:xfrm flipV="1">
                  <a:off x="4094" y="1833"/>
                  <a:ext cx="45" cy="4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60" name="Line 84"/>
                <p:cNvSpPr>
                  <a:spLocks noChangeShapeType="1"/>
                </p:cNvSpPr>
                <p:nvPr/>
              </p:nvSpPr>
              <p:spPr bwMode="auto">
                <a:xfrm flipV="1">
                  <a:off x="4141" y="1880"/>
                  <a:ext cx="45" cy="4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61" name="Line 85"/>
                <p:cNvSpPr>
                  <a:spLocks noChangeShapeType="1"/>
                </p:cNvSpPr>
                <p:nvPr/>
              </p:nvSpPr>
              <p:spPr bwMode="auto">
                <a:xfrm flipV="1">
                  <a:off x="4188" y="1927"/>
                  <a:ext cx="45" cy="4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62" name="Line 86"/>
                <p:cNvSpPr>
                  <a:spLocks noChangeShapeType="1"/>
                </p:cNvSpPr>
                <p:nvPr/>
              </p:nvSpPr>
              <p:spPr bwMode="auto">
                <a:xfrm flipV="1">
                  <a:off x="4235" y="1974"/>
                  <a:ext cx="44" cy="4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63" name="Line 87"/>
                <p:cNvSpPr>
                  <a:spLocks noChangeShapeType="1"/>
                </p:cNvSpPr>
                <p:nvPr/>
              </p:nvSpPr>
              <p:spPr bwMode="auto">
                <a:xfrm flipV="1">
                  <a:off x="4282" y="2021"/>
                  <a:ext cx="44" cy="4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64" name="Line 88"/>
                <p:cNvSpPr>
                  <a:spLocks noChangeShapeType="1"/>
                </p:cNvSpPr>
                <p:nvPr/>
              </p:nvSpPr>
              <p:spPr bwMode="auto">
                <a:xfrm flipV="1">
                  <a:off x="4329" y="2068"/>
                  <a:ext cx="44" cy="4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65" name="Line 89"/>
                <p:cNvSpPr>
                  <a:spLocks noChangeShapeType="1"/>
                </p:cNvSpPr>
                <p:nvPr/>
              </p:nvSpPr>
              <p:spPr bwMode="auto">
                <a:xfrm flipV="1">
                  <a:off x="4376" y="2115"/>
                  <a:ext cx="44" cy="4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66" name="Line 90"/>
                <p:cNvSpPr>
                  <a:spLocks noChangeShapeType="1"/>
                </p:cNvSpPr>
                <p:nvPr/>
              </p:nvSpPr>
              <p:spPr bwMode="auto">
                <a:xfrm flipV="1">
                  <a:off x="4423" y="2162"/>
                  <a:ext cx="44" cy="4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67" name="Line 91"/>
                <p:cNvSpPr>
                  <a:spLocks noChangeShapeType="1"/>
                </p:cNvSpPr>
                <p:nvPr/>
              </p:nvSpPr>
              <p:spPr bwMode="auto">
                <a:xfrm flipV="1">
                  <a:off x="4470" y="2209"/>
                  <a:ext cx="44" cy="4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68" name="Line 92"/>
                <p:cNvSpPr>
                  <a:spLocks noChangeShapeType="1"/>
                </p:cNvSpPr>
                <p:nvPr/>
              </p:nvSpPr>
              <p:spPr bwMode="auto">
                <a:xfrm flipV="1">
                  <a:off x="4516" y="2256"/>
                  <a:ext cx="45" cy="4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69" name="Line 93"/>
                <p:cNvSpPr>
                  <a:spLocks noChangeShapeType="1"/>
                </p:cNvSpPr>
                <p:nvPr/>
              </p:nvSpPr>
              <p:spPr bwMode="auto">
                <a:xfrm flipV="1">
                  <a:off x="4563" y="2303"/>
                  <a:ext cx="45" cy="4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70" name="Line 94"/>
                <p:cNvSpPr>
                  <a:spLocks noChangeShapeType="1"/>
                </p:cNvSpPr>
                <p:nvPr/>
              </p:nvSpPr>
              <p:spPr bwMode="auto">
                <a:xfrm flipV="1">
                  <a:off x="4606" y="2350"/>
                  <a:ext cx="48" cy="4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71" name="Line 95"/>
                <p:cNvSpPr>
                  <a:spLocks noChangeShapeType="1"/>
                </p:cNvSpPr>
                <p:nvPr/>
              </p:nvSpPr>
              <p:spPr bwMode="auto">
                <a:xfrm flipV="1">
                  <a:off x="4610" y="2425"/>
                  <a:ext cx="63" cy="6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72" name="Line 96"/>
                <p:cNvSpPr>
                  <a:spLocks noChangeShapeType="1"/>
                </p:cNvSpPr>
                <p:nvPr/>
              </p:nvSpPr>
              <p:spPr bwMode="auto">
                <a:xfrm flipV="1">
                  <a:off x="4610" y="2519"/>
                  <a:ext cx="63" cy="6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73" name="Line 97"/>
                <p:cNvSpPr>
                  <a:spLocks noChangeShapeType="1"/>
                </p:cNvSpPr>
                <p:nvPr/>
              </p:nvSpPr>
              <p:spPr bwMode="auto">
                <a:xfrm flipV="1">
                  <a:off x="4610" y="2613"/>
                  <a:ext cx="63" cy="6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</p:grpSp>
        <p:grpSp>
          <p:nvGrpSpPr>
            <p:cNvPr id="60453" name="Group 101"/>
            <p:cNvGrpSpPr>
              <a:grpSpLocks/>
            </p:cNvGrpSpPr>
            <p:nvPr/>
          </p:nvGrpSpPr>
          <p:grpSpPr bwMode="auto">
            <a:xfrm>
              <a:off x="270" y="1156"/>
              <a:ext cx="3165" cy="1274"/>
              <a:chOff x="727" y="1660"/>
              <a:chExt cx="2591" cy="1043"/>
            </a:xfrm>
          </p:grpSpPr>
          <p:grpSp>
            <p:nvGrpSpPr>
              <p:cNvPr id="60474" name="Group 102"/>
              <p:cNvGrpSpPr>
                <a:grpSpLocks/>
              </p:cNvGrpSpPr>
              <p:nvPr/>
            </p:nvGrpSpPr>
            <p:grpSpPr bwMode="auto">
              <a:xfrm>
                <a:off x="727" y="1699"/>
                <a:ext cx="2591" cy="1004"/>
                <a:chOff x="727" y="1699"/>
                <a:chExt cx="2591" cy="1004"/>
              </a:xfrm>
            </p:grpSpPr>
            <p:sp>
              <p:nvSpPr>
                <p:cNvPr id="60526" name="Line 103"/>
                <p:cNvSpPr>
                  <a:spLocks noChangeShapeType="1"/>
                </p:cNvSpPr>
                <p:nvPr/>
              </p:nvSpPr>
              <p:spPr bwMode="auto">
                <a:xfrm>
                  <a:off x="727" y="1699"/>
                  <a:ext cx="376" cy="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27" name="Line 104"/>
                <p:cNvSpPr>
                  <a:spLocks noChangeShapeType="1"/>
                </p:cNvSpPr>
                <p:nvPr/>
              </p:nvSpPr>
              <p:spPr bwMode="auto">
                <a:xfrm>
                  <a:off x="3317" y="1699"/>
                  <a:ext cx="1" cy="1003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28" name="Line 105"/>
                <p:cNvSpPr>
                  <a:spLocks noChangeShapeType="1"/>
                </p:cNvSpPr>
                <p:nvPr/>
              </p:nvSpPr>
              <p:spPr bwMode="auto">
                <a:xfrm flipH="1">
                  <a:off x="727" y="2702"/>
                  <a:ext cx="2590" cy="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29" name="Line 106"/>
                <p:cNvSpPr>
                  <a:spLocks noChangeShapeType="1"/>
                </p:cNvSpPr>
                <p:nvPr/>
              </p:nvSpPr>
              <p:spPr bwMode="auto">
                <a:xfrm flipV="1">
                  <a:off x="727" y="1699"/>
                  <a:ext cx="1" cy="1003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30" name="Freeform 107"/>
                <p:cNvSpPr>
                  <a:spLocks/>
                </p:cNvSpPr>
                <p:nvPr/>
              </p:nvSpPr>
              <p:spPr bwMode="auto">
                <a:xfrm>
                  <a:off x="852" y="2452"/>
                  <a:ext cx="167" cy="167"/>
                </a:xfrm>
                <a:custGeom>
                  <a:avLst/>
                  <a:gdLst>
                    <a:gd name="T0" fmla="*/ 167 w 1004"/>
                    <a:gd name="T1" fmla="*/ 83 h 1003"/>
                    <a:gd name="T2" fmla="*/ 156 w 1004"/>
                    <a:gd name="T3" fmla="*/ 42 h 1003"/>
                    <a:gd name="T4" fmla="*/ 125 w 1004"/>
                    <a:gd name="T5" fmla="*/ 11 h 1003"/>
                    <a:gd name="T6" fmla="*/ 84 w 1004"/>
                    <a:gd name="T7" fmla="*/ 0 h 1003"/>
                    <a:gd name="T8" fmla="*/ 42 w 1004"/>
                    <a:gd name="T9" fmla="*/ 11 h 1003"/>
                    <a:gd name="T10" fmla="*/ 11 w 1004"/>
                    <a:gd name="T11" fmla="*/ 42 h 1003"/>
                    <a:gd name="T12" fmla="*/ 0 w 1004"/>
                    <a:gd name="T13" fmla="*/ 83 h 1003"/>
                    <a:gd name="T14" fmla="*/ 11 w 1004"/>
                    <a:gd name="T15" fmla="*/ 125 h 1003"/>
                    <a:gd name="T16" fmla="*/ 42 w 1004"/>
                    <a:gd name="T17" fmla="*/ 156 h 1003"/>
                    <a:gd name="T18" fmla="*/ 84 w 1004"/>
                    <a:gd name="T19" fmla="*/ 167 h 1003"/>
                    <a:gd name="T20" fmla="*/ 125 w 1004"/>
                    <a:gd name="T21" fmla="*/ 156 h 1003"/>
                    <a:gd name="T22" fmla="*/ 156 w 1004"/>
                    <a:gd name="T23" fmla="*/ 125 h 1003"/>
                    <a:gd name="T24" fmla="*/ 167 w 1004"/>
                    <a:gd name="T25" fmla="*/ 83 h 100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004" h="1003">
                      <a:moveTo>
                        <a:pt x="1004" y="501"/>
                      </a:moveTo>
                      <a:lnTo>
                        <a:pt x="936" y="251"/>
                      </a:lnTo>
                      <a:lnTo>
                        <a:pt x="752" y="67"/>
                      </a:lnTo>
                      <a:lnTo>
                        <a:pt x="502" y="0"/>
                      </a:lnTo>
                      <a:lnTo>
                        <a:pt x="251" y="67"/>
                      </a:lnTo>
                      <a:lnTo>
                        <a:pt x="68" y="251"/>
                      </a:lnTo>
                      <a:lnTo>
                        <a:pt x="0" y="501"/>
                      </a:lnTo>
                      <a:lnTo>
                        <a:pt x="68" y="753"/>
                      </a:lnTo>
                      <a:lnTo>
                        <a:pt x="251" y="936"/>
                      </a:lnTo>
                      <a:lnTo>
                        <a:pt x="502" y="1003"/>
                      </a:lnTo>
                      <a:lnTo>
                        <a:pt x="752" y="936"/>
                      </a:lnTo>
                      <a:lnTo>
                        <a:pt x="936" y="753"/>
                      </a:lnTo>
                      <a:lnTo>
                        <a:pt x="1004" y="501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31" name="Freeform 108"/>
                <p:cNvSpPr>
                  <a:spLocks/>
                </p:cNvSpPr>
                <p:nvPr/>
              </p:nvSpPr>
              <p:spPr bwMode="auto">
                <a:xfrm>
                  <a:off x="1395" y="2452"/>
                  <a:ext cx="168" cy="167"/>
                </a:xfrm>
                <a:custGeom>
                  <a:avLst/>
                  <a:gdLst>
                    <a:gd name="T0" fmla="*/ 168 w 1002"/>
                    <a:gd name="T1" fmla="*/ 83 h 1003"/>
                    <a:gd name="T2" fmla="*/ 157 w 1002"/>
                    <a:gd name="T3" fmla="*/ 42 h 1003"/>
                    <a:gd name="T4" fmla="*/ 126 w 1002"/>
                    <a:gd name="T5" fmla="*/ 11 h 1003"/>
                    <a:gd name="T6" fmla="*/ 84 w 1002"/>
                    <a:gd name="T7" fmla="*/ 0 h 1003"/>
                    <a:gd name="T8" fmla="*/ 42 w 1002"/>
                    <a:gd name="T9" fmla="*/ 11 h 1003"/>
                    <a:gd name="T10" fmla="*/ 11 w 1002"/>
                    <a:gd name="T11" fmla="*/ 42 h 1003"/>
                    <a:gd name="T12" fmla="*/ 0 w 1002"/>
                    <a:gd name="T13" fmla="*/ 83 h 1003"/>
                    <a:gd name="T14" fmla="*/ 11 w 1002"/>
                    <a:gd name="T15" fmla="*/ 125 h 1003"/>
                    <a:gd name="T16" fmla="*/ 42 w 1002"/>
                    <a:gd name="T17" fmla="*/ 156 h 1003"/>
                    <a:gd name="T18" fmla="*/ 84 w 1002"/>
                    <a:gd name="T19" fmla="*/ 167 h 1003"/>
                    <a:gd name="T20" fmla="*/ 126 w 1002"/>
                    <a:gd name="T21" fmla="*/ 156 h 1003"/>
                    <a:gd name="T22" fmla="*/ 157 w 1002"/>
                    <a:gd name="T23" fmla="*/ 125 h 1003"/>
                    <a:gd name="T24" fmla="*/ 168 w 1002"/>
                    <a:gd name="T25" fmla="*/ 83 h 100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002" h="1003">
                      <a:moveTo>
                        <a:pt x="1002" y="501"/>
                      </a:moveTo>
                      <a:lnTo>
                        <a:pt x="934" y="251"/>
                      </a:lnTo>
                      <a:lnTo>
                        <a:pt x="752" y="67"/>
                      </a:lnTo>
                      <a:lnTo>
                        <a:pt x="500" y="0"/>
                      </a:lnTo>
                      <a:lnTo>
                        <a:pt x="250" y="67"/>
                      </a:lnTo>
                      <a:lnTo>
                        <a:pt x="66" y="251"/>
                      </a:lnTo>
                      <a:lnTo>
                        <a:pt x="0" y="501"/>
                      </a:lnTo>
                      <a:lnTo>
                        <a:pt x="66" y="753"/>
                      </a:lnTo>
                      <a:lnTo>
                        <a:pt x="250" y="936"/>
                      </a:lnTo>
                      <a:lnTo>
                        <a:pt x="500" y="1003"/>
                      </a:lnTo>
                      <a:lnTo>
                        <a:pt x="752" y="936"/>
                      </a:lnTo>
                      <a:lnTo>
                        <a:pt x="934" y="753"/>
                      </a:lnTo>
                      <a:lnTo>
                        <a:pt x="1002" y="501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32" name="Freeform 109"/>
                <p:cNvSpPr>
                  <a:spLocks/>
                </p:cNvSpPr>
                <p:nvPr/>
              </p:nvSpPr>
              <p:spPr bwMode="auto">
                <a:xfrm>
                  <a:off x="1939" y="2452"/>
                  <a:ext cx="167" cy="167"/>
                </a:xfrm>
                <a:custGeom>
                  <a:avLst/>
                  <a:gdLst>
                    <a:gd name="T0" fmla="*/ 167 w 1003"/>
                    <a:gd name="T1" fmla="*/ 83 h 1003"/>
                    <a:gd name="T2" fmla="*/ 156 w 1003"/>
                    <a:gd name="T3" fmla="*/ 42 h 1003"/>
                    <a:gd name="T4" fmla="*/ 125 w 1003"/>
                    <a:gd name="T5" fmla="*/ 11 h 1003"/>
                    <a:gd name="T6" fmla="*/ 84 w 1003"/>
                    <a:gd name="T7" fmla="*/ 0 h 1003"/>
                    <a:gd name="T8" fmla="*/ 42 w 1003"/>
                    <a:gd name="T9" fmla="*/ 11 h 1003"/>
                    <a:gd name="T10" fmla="*/ 11 w 1003"/>
                    <a:gd name="T11" fmla="*/ 42 h 1003"/>
                    <a:gd name="T12" fmla="*/ 0 w 1003"/>
                    <a:gd name="T13" fmla="*/ 83 h 1003"/>
                    <a:gd name="T14" fmla="*/ 11 w 1003"/>
                    <a:gd name="T15" fmla="*/ 125 h 1003"/>
                    <a:gd name="T16" fmla="*/ 42 w 1003"/>
                    <a:gd name="T17" fmla="*/ 156 h 1003"/>
                    <a:gd name="T18" fmla="*/ 84 w 1003"/>
                    <a:gd name="T19" fmla="*/ 167 h 1003"/>
                    <a:gd name="T20" fmla="*/ 125 w 1003"/>
                    <a:gd name="T21" fmla="*/ 156 h 1003"/>
                    <a:gd name="T22" fmla="*/ 156 w 1003"/>
                    <a:gd name="T23" fmla="*/ 125 h 1003"/>
                    <a:gd name="T24" fmla="*/ 167 w 1003"/>
                    <a:gd name="T25" fmla="*/ 83 h 100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003" h="1003">
                      <a:moveTo>
                        <a:pt x="1003" y="501"/>
                      </a:moveTo>
                      <a:lnTo>
                        <a:pt x="936" y="251"/>
                      </a:lnTo>
                      <a:lnTo>
                        <a:pt x="752" y="67"/>
                      </a:lnTo>
                      <a:lnTo>
                        <a:pt x="502" y="0"/>
                      </a:lnTo>
                      <a:lnTo>
                        <a:pt x="251" y="67"/>
                      </a:lnTo>
                      <a:lnTo>
                        <a:pt x="68" y="251"/>
                      </a:lnTo>
                      <a:lnTo>
                        <a:pt x="0" y="501"/>
                      </a:lnTo>
                      <a:lnTo>
                        <a:pt x="68" y="753"/>
                      </a:lnTo>
                      <a:lnTo>
                        <a:pt x="251" y="936"/>
                      </a:lnTo>
                      <a:lnTo>
                        <a:pt x="502" y="1003"/>
                      </a:lnTo>
                      <a:lnTo>
                        <a:pt x="752" y="936"/>
                      </a:lnTo>
                      <a:lnTo>
                        <a:pt x="936" y="753"/>
                      </a:lnTo>
                      <a:lnTo>
                        <a:pt x="1003" y="501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33" name="Freeform 110"/>
                <p:cNvSpPr>
                  <a:spLocks/>
                </p:cNvSpPr>
                <p:nvPr/>
              </p:nvSpPr>
              <p:spPr bwMode="auto">
                <a:xfrm>
                  <a:off x="2482" y="2452"/>
                  <a:ext cx="167" cy="167"/>
                </a:xfrm>
                <a:custGeom>
                  <a:avLst/>
                  <a:gdLst>
                    <a:gd name="T0" fmla="*/ 167 w 1003"/>
                    <a:gd name="T1" fmla="*/ 83 h 1003"/>
                    <a:gd name="T2" fmla="*/ 156 w 1003"/>
                    <a:gd name="T3" fmla="*/ 42 h 1003"/>
                    <a:gd name="T4" fmla="*/ 125 w 1003"/>
                    <a:gd name="T5" fmla="*/ 11 h 1003"/>
                    <a:gd name="T6" fmla="*/ 83 w 1003"/>
                    <a:gd name="T7" fmla="*/ 0 h 1003"/>
                    <a:gd name="T8" fmla="*/ 42 w 1003"/>
                    <a:gd name="T9" fmla="*/ 11 h 1003"/>
                    <a:gd name="T10" fmla="*/ 11 w 1003"/>
                    <a:gd name="T11" fmla="*/ 42 h 1003"/>
                    <a:gd name="T12" fmla="*/ 0 w 1003"/>
                    <a:gd name="T13" fmla="*/ 83 h 1003"/>
                    <a:gd name="T14" fmla="*/ 11 w 1003"/>
                    <a:gd name="T15" fmla="*/ 125 h 1003"/>
                    <a:gd name="T16" fmla="*/ 42 w 1003"/>
                    <a:gd name="T17" fmla="*/ 156 h 1003"/>
                    <a:gd name="T18" fmla="*/ 83 w 1003"/>
                    <a:gd name="T19" fmla="*/ 167 h 1003"/>
                    <a:gd name="T20" fmla="*/ 125 w 1003"/>
                    <a:gd name="T21" fmla="*/ 156 h 1003"/>
                    <a:gd name="T22" fmla="*/ 156 w 1003"/>
                    <a:gd name="T23" fmla="*/ 125 h 1003"/>
                    <a:gd name="T24" fmla="*/ 167 w 1003"/>
                    <a:gd name="T25" fmla="*/ 83 h 100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003" h="1003">
                      <a:moveTo>
                        <a:pt x="1003" y="501"/>
                      </a:moveTo>
                      <a:lnTo>
                        <a:pt x="935" y="251"/>
                      </a:lnTo>
                      <a:lnTo>
                        <a:pt x="752" y="67"/>
                      </a:lnTo>
                      <a:lnTo>
                        <a:pt x="501" y="0"/>
                      </a:lnTo>
                      <a:lnTo>
                        <a:pt x="251" y="67"/>
                      </a:lnTo>
                      <a:lnTo>
                        <a:pt x="67" y="251"/>
                      </a:lnTo>
                      <a:lnTo>
                        <a:pt x="0" y="501"/>
                      </a:lnTo>
                      <a:lnTo>
                        <a:pt x="67" y="753"/>
                      </a:lnTo>
                      <a:lnTo>
                        <a:pt x="251" y="936"/>
                      </a:lnTo>
                      <a:lnTo>
                        <a:pt x="501" y="1003"/>
                      </a:lnTo>
                      <a:lnTo>
                        <a:pt x="752" y="936"/>
                      </a:lnTo>
                      <a:lnTo>
                        <a:pt x="935" y="753"/>
                      </a:lnTo>
                      <a:lnTo>
                        <a:pt x="1003" y="501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34" name="Freeform 111"/>
                <p:cNvSpPr>
                  <a:spLocks/>
                </p:cNvSpPr>
                <p:nvPr/>
              </p:nvSpPr>
              <p:spPr bwMode="auto">
                <a:xfrm>
                  <a:off x="3025" y="2452"/>
                  <a:ext cx="167" cy="167"/>
                </a:xfrm>
                <a:custGeom>
                  <a:avLst/>
                  <a:gdLst>
                    <a:gd name="T0" fmla="*/ 167 w 1003"/>
                    <a:gd name="T1" fmla="*/ 83 h 1003"/>
                    <a:gd name="T2" fmla="*/ 156 w 1003"/>
                    <a:gd name="T3" fmla="*/ 42 h 1003"/>
                    <a:gd name="T4" fmla="*/ 125 w 1003"/>
                    <a:gd name="T5" fmla="*/ 11 h 1003"/>
                    <a:gd name="T6" fmla="*/ 84 w 1003"/>
                    <a:gd name="T7" fmla="*/ 0 h 1003"/>
                    <a:gd name="T8" fmla="*/ 42 w 1003"/>
                    <a:gd name="T9" fmla="*/ 11 h 1003"/>
                    <a:gd name="T10" fmla="*/ 11 w 1003"/>
                    <a:gd name="T11" fmla="*/ 42 h 1003"/>
                    <a:gd name="T12" fmla="*/ 0 w 1003"/>
                    <a:gd name="T13" fmla="*/ 83 h 1003"/>
                    <a:gd name="T14" fmla="*/ 11 w 1003"/>
                    <a:gd name="T15" fmla="*/ 125 h 1003"/>
                    <a:gd name="T16" fmla="*/ 42 w 1003"/>
                    <a:gd name="T17" fmla="*/ 156 h 1003"/>
                    <a:gd name="T18" fmla="*/ 84 w 1003"/>
                    <a:gd name="T19" fmla="*/ 167 h 1003"/>
                    <a:gd name="T20" fmla="*/ 125 w 1003"/>
                    <a:gd name="T21" fmla="*/ 156 h 1003"/>
                    <a:gd name="T22" fmla="*/ 156 w 1003"/>
                    <a:gd name="T23" fmla="*/ 125 h 1003"/>
                    <a:gd name="T24" fmla="*/ 167 w 1003"/>
                    <a:gd name="T25" fmla="*/ 83 h 100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003" h="1003">
                      <a:moveTo>
                        <a:pt x="1003" y="501"/>
                      </a:moveTo>
                      <a:lnTo>
                        <a:pt x="936" y="251"/>
                      </a:lnTo>
                      <a:lnTo>
                        <a:pt x="752" y="67"/>
                      </a:lnTo>
                      <a:lnTo>
                        <a:pt x="502" y="0"/>
                      </a:lnTo>
                      <a:lnTo>
                        <a:pt x="251" y="67"/>
                      </a:lnTo>
                      <a:lnTo>
                        <a:pt x="67" y="251"/>
                      </a:lnTo>
                      <a:lnTo>
                        <a:pt x="0" y="501"/>
                      </a:lnTo>
                      <a:lnTo>
                        <a:pt x="67" y="753"/>
                      </a:lnTo>
                      <a:lnTo>
                        <a:pt x="251" y="936"/>
                      </a:lnTo>
                      <a:lnTo>
                        <a:pt x="502" y="1003"/>
                      </a:lnTo>
                      <a:lnTo>
                        <a:pt x="752" y="936"/>
                      </a:lnTo>
                      <a:lnTo>
                        <a:pt x="936" y="753"/>
                      </a:lnTo>
                      <a:lnTo>
                        <a:pt x="1003" y="501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35" name="Line 112"/>
                <p:cNvSpPr>
                  <a:spLocks noChangeShapeType="1"/>
                </p:cNvSpPr>
                <p:nvPr/>
              </p:nvSpPr>
              <p:spPr bwMode="auto">
                <a:xfrm>
                  <a:off x="1103" y="1699"/>
                  <a:ext cx="1" cy="89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36" name="Line 113"/>
                <p:cNvSpPr>
                  <a:spLocks noChangeShapeType="1"/>
                </p:cNvSpPr>
                <p:nvPr/>
              </p:nvSpPr>
              <p:spPr bwMode="auto">
                <a:xfrm>
                  <a:off x="1187" y="1699"/>
                  <a:ext cx="1" cy="89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37" name="Line 114"/>
                <p:cNvSpPr>
                  <a:spLocks noChangeShapeType="1"/>
                </p:cNvSpPr>
                <p:nvPr/>
              </p:nvSpPr>
              <p:spPr bwMode="auto">
                <a:xfrm>
                  <a:off x="1542" y="1699"/>
                  <a:ext cx="1" cy="89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38" name="Line 115"/>
                <p:cNvSpPr>
                  <a:spLocks noChangeShapeType="1"/>
                </p:cNvSpPr>
                <p:nvPr/>
              </p:nvSpPr>
              <p:spPr bwMode="auto">
                <a:xfrm>
                  <a:off x="1625" y="1699"/>
                  <a:ext cx="1" cy="89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39" name="Line 116"/>
                <p:cNvSpPr>
                  <a:spLocks noChangeShapeType="1"/>
                </p:cNvSpPr>
                <p:nvPr/>
              </p:nvSpPr>
              <p:spPr bwMode="auto">
                <a:xfrm>
                  <a:off x="1980" y="1699"/>
                  <a:ext cx="1" cy="89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40" name="Line 117"/>
                <p:cNvSpPr>
                  <a:spLocks noChangeShapeType="1"/>
                </p:cNvSpPr>
                <p:nvPr/>
              </p:nvSpPr>
              <p:spPr bwMode="auto">
                <a:xfrm>
                  <a:off x="2064" y="1699"/>
                  <a:ext cx="1" cy="89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41" name="Line 118"/>
                <p:cNvSpPr>
                  <a:spLocks noChangeShapeType="1"/>
                </p:cNvSpPr>
                <p:nvPr/>
              </p:nvSpPr>
              <p:spPr bwMode="auto">
                <a:xfrm>
                  <a:off x="2419" y="1699"/>
                  <a:ext cx="1" cy="89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42" name="Line 119"/>
                <p:cNvSpPr>
                  <a:spLocks noChangeShapeType="1"/>
                </p:cNvSpPr>
                <p:nvPr/>
              </p:nvSpPr>
              <p:spPr bwMode="auto">
                <a:xfrm>
                  <a:off x="2503" y="1699"/>
                  <a:ext cx="1" cy="89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43" name="Line 120"/>
                <p:cNvSpPr>
                  <a:spLocks noChangeShapeType="1"/>
                </p:cNvSpPr>
                <p:nvPr/>
              </p:nvSpPr>
              <p:spPr bwMode="auto">
                <a:xfrm>
                  <a:off x="2858" y="1699"/>
                  <a:ext cx="1" cy="89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44" name="Line 121"/>
                <p:cNvSpPr>
                  <a:spLocks noChangeShapeType="1"/>
                </p:cNvSpPr>
                <p:nvPr/>
              </p:nvSpPr>
              <p:spPr bwMode="auto">
                <a:xfrm>
                  <a:off x="2941" y="1699"/>
                  <a:ext cx="1" cy="89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45" name="Freeform 122"/>
                <p:cNvSpPr>
                  <a:spLocks/>
                </p:cNvSpPr>
                <p:nvPr/>
              </p:nvSpPr>
              <p:spPr bwMode="auto">
                <a:xfrm>
                  <a:off x="1103" y="1788"/>
                  <a:ext cx="84" cy="29"/>
                </a:xfrm>
                <a:custGeom>
                  <a:avLst/>
                  <a:gdLst>
                    <a:gd name="T0" fmla="*/ 0 w 502"/>
                    <a:gd name="T1" fmla="*/ 0 h 177"/>
                    <a:gd name="T2" fmla="*/ 1 w 502"/>
                    <a:gd name="T3" fmla="*/ 6 h 177"/>
                    <a:gd name="T4" fmla="*/ 3 w 502"/>
                    <a:gd name="T5" fmla="*/ 11 h 177"/>
                    <a:gd name="T6" fmla="*/ 6 w 502"/>
                    <a:gd name="T7" fmla="*/ 15 h 177"/>
                    <a:gd name="T8" fmla="*/ 11 w 502"/>
                    <a:gd name="T9" fmla="*/ 20 h 177"/>
                    <a:gd name="T10" fmla="*/ 17 w 502"/>
                    <a:gd name="T11" fmla="*/ 23 h 177"/>
                    <a:gd name="T12" fmla="*/ 23 w 502"/>
                    <a:gd name="T13" fmla="*/ 26 h 177"/>
                    <a:gd name="T14" fmla="*/ 31 w 502"/>
                    <a:gd name="T15" fmla="*/ 28 h 177"/>
                    <a:gd name="T16" fmla="*/ 38 w 502"/>
                    <a:gd name="T17" fmla="*/ 29 h 177"/>
                    <a:gd name="T18" fmla="*/ 46 w 502"/>
                    <a:gd name="T19" fmla="*/ 29 h 177"/>
                    <a:gd name="T20" fmla="*/ 54 w 502"/>
                    <a:gd name="T21" fmla="*/ 28 h 177"/>
                    <a:gd name="T22" fmla="*/ 61 w 502"/>
                    <a:gd name="T23" fmla="*/ 26 h 177"/>
                    <a:gd name="T24" fmla="*/ 67 w 502"/>
                    <a:gd name="T25" fmla="*/ 23 h 177"/>
                    <a:gd name="T26" fmla="*/ 73 w 502"/>
                    <a:gd name="T27" fmla="*/ 20 h 177"/>
                    <a:gd name="T28" fmla="*/ 78 w 502"/>
                    <a:gd name="T29" fmla="*/ 15 h 177"/>
                    <a:gd name="T30" fmla="*/ 81 w 502"/>
                    <a:gd name="T31" fmla="*/ 11 h 177"/>
                    <a:gd name="T32" fmla="*/ 83 w 502"/>
                    <a:gd name="T33" fmla="*/ 6 h 177"/>
                    <a:gd name="T34" fmla="*/ 84 w 502"/>
                    <a:gd name="T35" fmla="*/ 0 h 177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502" h="177">
                      <a:moveTo>
                        <a:pt x="0" y="0"/>
                      </a:moveTo>
                      <a:lnTo>
                        <a:pt x="5" y="34"/>
                      </a:lnTo>
                      <a:lnTo>
                        <a:pt x="18" y="65"/>
                      </a:lnTo>
                      <a:lnTo>
                        <a:pt x="38" y="94"/>
                      </a:lnTo>
                      <a:lnTo>
                        <a:pt x="66" y="121"/>
                      </a:lnTo>
                      <a:lnTo>
                        <a:pt x="100" y="143"/>
                      </a:lnTo>
                      <a:lnTo>
                        <a:pt x="139" y="160"/>
                      </a:lnTo>
                      <a:lnTo>
                        <a:pt x="183" y="171"/>
                      </a:lnTo>
                      <a:lnTo>
                        <a:pt x="228" y="177"/>
                      </a:lnTo>
                      <a:lnTo>
                        <a:pt x="275" y="177"/>
                      </a:lnTo>
                      <a:lnTo>
                        <a:pt x="320" y="171"/>
                      </a:lnTo>
                      <a:lnTo>
                        <a:pt x="363" y="160"/>
                      </a:lnTo>
                      <a:lnTo>
                        <a:pt x="402" y="143"/>
                      </a:lnTo>
                      <a:lnTo>
                        <a:pt x="437" y="121"/>
                      </a:lnTo>
                      <a:lnTo>
                        <a:pt x="464" y="94"/>
                      </a:lnTo>
                      <a:lnTo>
                        <a:pt x="485" y="65"/>
                      </a:lnTo>
                      <a:lnTo>
                        <a:pt x="497" y="34"/>
                      </a:lnTo>
                      <a:lnTo>
                        <a:pt x="502" y="0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46" name="Freeform 123"/>
                <p:cNvSpPr>
                  <a:spLocks/>
                </p:cNvSpPr>
                <p:nvPr/>
              </p:nvSpPr>
              <p:spPr bwMode="auto">
                <a:xfrm>
                  <a:off x="1542" y="1788"/>
                  <a:ext cx="83" cy="29"/>
                </a:xfrm>
                <a:custGeom>
                  <a:avLst/>
                  <a:gdLst>
                    <a:gd name="T0" fmla="*/ 0 w 501"/>
                    <a:gd name="T1" fmla="*/ 0 h 177"/>
                    <a:gd name="T2" fmla="*/ 0 w 501"/>
                    <a:gd name="T3" fmla="*/ 6 h 177"/>
                    <a:gd name="T4" fmla="*/ 3 w 501"/>
                    <a:gd name="T5" fmla="*/ 11 h 177"/>
                    <a:gd name="T6" fmla="*/ 6 w 501"/>
                    <a:gd name="T7" fmla="*/ 15 h 177"/>
                    <a:gd name="T8" fmla="*/ 11 w 501"/>
                    <a:gd name="T9" fmla="*/ 20 h 177"/>
                    <a:gd name="T10" fmla="*/ 17 w 501"/>
                    <a:gd name="T11" fmla="*/ 23 h 177"/>
                    <a:gd name="T12" fmla="*/ 23 w 501"/>
                    <a:gd name="T13" fmla="*/ 26 h 177"/>
                    <a:gd name="T14" fmla="*/ 30 w 501"/>
                    <a:gd name="T15" fmla="*/ 28 h 177"/>
                    <a:gd name="T16" fmla="*/ 38 w 501"/>
                    <a:gd name="T17" fmla="*/ 29 h 177"/>
                    <a:gd name="T18" fmla="*/ 45 w 501"/>
                    <a:gd name="T19" fmla="*/ 29 h 177"/>
                    <a:gd name="T20" fmla="*/ 53 w 501"/>
                    <a:gd name="T21" fmla="*/ 28 h 177"/>
                    <a:gd name="T22" fmla="*/ 60 w 501"/>
                    <a:gd name="T23" fmla="*/ 26 h 177"/>
                    <a:gd name="T24" fmla="*/ 67 w 501"/>
                    <a:gd name="T25" fmla="*/ 23 h 177"/>
                    <a:gd name="T26" fmla="*/ 72 w 501"/>
                    <a:gd name="T27" fmla="*/ 20 h 177"/>
                    <a:gd name="T28" fmla="*/ 77 w 501"/>
                    <a:gd name="T29" fmla="*/ 15 h 177"/>
                    <a:gd name="T30" fmla="*/ 80 w 501"/>
                    <a:gd name="T31" fmla="*/ 11 h 177"/>
                    <a:gd name="T32" fmla="*/ 82 w 501"/>
                    <a:gd name="T33" fmla="*/ 6 h 177"/>
                    <a:gd name="T34" fmla="*/ 83 w 501"/>
                    <a:gd name="T35" fmla="*/ 0 h 177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501" h="177">
                      <a:moveTo>
                        <a:pt x="0" y="0"/>
                      </a:moveTo>
                      <a:lnTo>
                        <a:pt x="3" y="34"/>
                      </a:lnTo>
                      <a:lnTo>
                        <a:pt x="17" y="65"/>
                      </a:lnTo>
                      <a:lnTo>
                        <a:pt x="37" y="94"/>
                      </a:lnTo>
                      <a:lnTo>
                        <a:pt x="65" y="121"/>
                      </a:lnTo>
                      <a:lnTo>
                        <a:pt x="100" y="143"/>
                      </a:lnTo>
                      <a:lnTo>
                        <a:pt x="139" y="160"/>
                      </a:lnTo>
                      <a:lnTo>
                        <a:pt x="181" y="171"/>
                      </a:lnTo>
                      <a:lnTo>
                        <a:pt x="227" y="177"/>
                      </a:lnTo>
                      <a:lnTo>
                        <a:pt x="273" y="177"/>
                      </a:lnTo>
                      <a:lnTo>
                        <a:pt x="319" y="171"/>
                      </a:lnTo>
                      <a:lnTo>
                        <a:pt x="362" y="160"/>
                      </a:lnTo>
                      <a:lnTo>
                        <a:pt x="402" y="143"/>
                      </a:lnTo>
                      <a:lnTo>
                        <a:pt x="435" y="121"/>
                      </a:lnTo>
                      <a:lnTo>
                        <a:pt x="464" y="94"/>
                      </a:lnTo>
                      <a:lnTo>
                        <a:pt x="485" y="65"/>
                      </a:lnTo>
                      <a:lnTo>
                        <a:pt x="497" y="34"/>
                      </a:lnTo>
                      <a:lnTo>
                        <a:pt x="501" y="0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47" name="Freeform 124"/>
                <p:cNvSpPr>
                  <a:spLocks/>
                </p:cNvSpPr>
                <p:nvPr/>
              </p:nvSpPr>
              <p:spPr bwMode="auto">
                <a:xfrm>
                  <a:off x="1980" y="1788"/>
                  <a:ext cx="84" cy="29"/>
                </a:xfrm>
                <a:custGeom>
                  <a:avLst/>
                  <a:gdLst>
                    <a:gd name="T0" fmla="*/ 0 w 501"/>
                    <a:gd name="T1" fmla="*/ 0 h 177"/>
                    <a:gd name="T2" fmla="*/ 1 w 501"/>
                    <a:gd name="T3" fmla="*/ 6 h 177"/>
                    <a:gd name="T4" fmla="*/ 3 w 501"/>
                    <a:gd name="T5" fmla="*/ 11 h 177"/>
                    <a:gd name="T6" fmla="*/ 6 w 501"/>
                    <a:gd name="T7" fmla="*/ 15 h 177"/>
                    <a:gd name="T8" fmla="*/ 11 w 501"/>
                    <a:gd name="T9" fmla="*/ 20 h 177"/>
                    <a:gd name="T10" fmla="*/ 17 w 501"/>
                    <a:gd name="T11" fmla="*/ 23 h 177"/>
                    <a:gd name="T12" fmla="*/ 23 w 501"/>
                    <a:gd name="T13" fmla="*/ 26 h 177"/>
                    <a:gd name="T14" fmla="*/ 31 w 501"/>
                    <a:gd name="T15" fmla="*/ 28 h 177"/>
                    <a:gd name="T16" fmla="*/ 38 w 501"/>
                    <a:gd name="T17" fmla="*/ 29 h 177"/>
                    <a:gd name="T18" fmla="*/ 46 w 501"/>
                    <a:gd name="T19" fmla="*/ 29 h 177"/>
                    <a:gd name="T20" fmla="*/ 53 w 501"/>
                    <a:gd name="T21" fmla="*/ 28 h 177"/>
                    <a:gd name="T22" fmla="*/ 61 w 501"/>
                    <a:gd name="T23" fmla="*/ 26 h 177"/>
                    <a:gd name="T24" fmla="*/ 67 w 501"/>
                    <a:gd name="T25" fmla="*/ 23 h 177"/>
                    <a:gd name="T26" fmla="*/ 73 w 501"/>
                    <a:gd name="T27" fmla="*/ 20 h 177"/>
                    <a:gd name="T28" fmla="*/ 78 w 501"/>
                    <a:gd name="T29" fmla="*/ 15 h 177"/>
                    <a:gd name="T30" fmla="*/ 81 w 501"/>
                    <a:gd name="T31" fmla="*/ 11 h 177"/>
                    <a:gd name="T32" fmla="*/ 83 w 501"/>
                    <a:gd name="T33" fmla="*/ 6 h 177"/>
                    <a:gd name="T34" fmla="*/ 84 w 501"/>
                    <a:gd name="T35" fmla="*/ 0 h 177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501" h="177">
                      <a:moveTo>
                        <a:pt x="0" y="0"/>
                      </a:moveTo>
                      <a:lnTo>
                        <a:pt x="4" y="34"/>
                      </a:lnTo>
                      <a:lnTo>
                        <a:pt x="17" y="65"/>
                      </a:lnTo>
                      <a:lnTo>
                        <a:pt x="37" y="94"/>
                      </a:lnTo>
                      <a:lnTo>
                        <a:pt x="65" y="121"/>
                      </a:lnTo>
                      <a:lnTo>
                        <a:pt x="99" y="143"/>
                      </a:lnTo>
                      <a:lnTo>
                        <a:pt x="138" y="160"/>
                      </a:lnTo>
                      <a:lnTo>
                        <a:pt x="182" y="171"/>
                      </a:lnTo>
                      <a:lnTo>
                        <a:pt x="228" y="177"/>
                      </a:lnTo>
                      <a:lnTo>
                        <a:pt x="274" y="177"/>
                      </a:lnTo>
                      <a:lnTo>
                        <a:pt x="319" y="171"/>
                      </a:lnTo>
                      <a:lnTo>
                        <a:pt x="362" y="160"/>
                      </a:lnTo>
                      <a:lnTo>
                        <a:pt x="401" y="143"/>
                      </a:lnTo>
                      <a:lnTo>
                        <a:pt x="436" y="121"/>
                      </a:lnTo>
                      <a:lnTo>
                        <a:pt x="463" y="94"/>
                      </a:lnTo>
                      <a:lnTo>
                        <a:pt x="484" y="65"/>
                      </a:lnTo>
                      <a:lnTo>
                        <a:pt x="497" y="34"/>
                      </a:lnTo>
                      <a:lnTo>
                        <a:pt x="501" y="0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48" name="Freeform 125"/>
                <p:cNvSpPr>
                  <a:spLocks/>
                </p:cNvSpPr>
                <p:nvPr/>
              </p:nvSpPr>
              <p:spPr bwMode="auto">
                <a:xfrm>
                  <a:off x="2419" y="1788"/>
                  <a:ext cx="84" cy="29"/>
                </a:xfrm>
                <a:custGeom>
                  <a:avLst/>
                  <a:gdLst>
                    <a:gd name="T0" fmla="*/ 0 w 502"/>
                    <a:gd name="T1" fmla="*/ 0 h 177"/>
                    <a:gd name="T2" fmla="*/ 1 w 502"/>
                    <a:gd name="T3" fmla="*/ 6 h 177"/>
                    <a:gd name="T4" fmla="*/ 3 w 502"/>
                    <a:gd name="T5" fmla="*/ 11 h 177"/>
                    <a:gd name="T6" fmla="*/ 6 w 502"/>
                    <a:gd name="T7" fmla="*/ 15 h 177"/>
                    <a:gd name="T8" fmla="*/ 11 w 502"/>
                    <a:gd name="T9" fmla="*/ 20 h 177"/>
                    <a:gd name="T10" fmla="*/ 17 w 502"/>
                    <a:gd name="T11" fmla="*/ 23 h 177"/>
                    <a:gd name="T12" fmla="*/ 23 w 502"/>
                    <a:gd name="T13" fmla="*/ 26 h 177"/>
                    <a:gd name="T14" fmla="*/ 30 w 502"/>
                    <a:gd name="T15" fmla="*/ 28 h 177"/>
                    <a:gd name="T16" fmla="*/ 38 w 502"/>
                    <a:gd name="T17" fmla="*/ 29 h 177"/>
                    <a:gd name="T18" fmla="*/ 46 w 502"/>
                    <a:gd name="T19" fmla="*/ 29 h 177"/>
                    <a:gd name="T20" fmla="*/ 53 w 502"/>
                    <a:gd name="T21" fmla="*/ 28 h 177"/>
                    <a:gd name="T22" fmla="*/ 61 w 502"/>
                    <a:gd name="T23" fmla="*/ 26 h 177"/>
                    <a:gd name="T24" fmla="*/ 67 w 502"/>
                    <a:gd name="T25" fmla="*/ 23 h 177"/>
                    <a:gd name="T26" fmla="*/ 73 w 502"/>
                    <a:gd name="T27" fmla="*/ 20 h 177"/>
                    <a:gd name="T28" fmla="*/ 78 w 502"/>
                    <a:gd name="T29" fmla="*/ 15 h 177"/>
                    <a:gd name="T30" fmla="*/ 81 w 502"/>
                    <a:gd name="T31" fmla="*/ 11 h 177"/>
                    <a:gd name="T32" fmla="*/ 83 w 502"/>
                    <a:gd name="T33" fmla="*/ 6 h 177"/>
                    <a:gd name="T34" fmla="*/ 84 w 502"/>
                    <a:gd name="T35" fmla="*/ 0 h 177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502" h="177">
                      <a:moveTo>
                        <a:pt x="0" y="0"/>
                      </a:moveTo>
                      <a:lnTo>
                        <a:pt x="5" y="34"/>
                      </a:lnTo>
                      <a:lnTo>
                        <a:pt x="17" y="65"/>
                      </a:lnTo>
                      <a:lnTo>
                        <a:pt x="38" y="94"/>
                      </a:lnTo>
                      <a:lnTo>
                        <a:pt x="66" y="121"/>
                      </a:lnTo>
                      <a:lnTo>
                        <a:pt x="100" y="143"/>
                      </a:lnTo>
                      <a:lnTo>
                        <a:pt x="139" y="160"/>
                      </a:lnTo>
                      <a:lnTo>
                        <a:pt x="182" y="171"/>
                      </a:lnTo>
                      <a:lnTo>
                        <a:pt x="228" y="177"/>
                      </a:lnTo>
                      <a:lnTo>
                        <a:pt x="273" y="177"/>
                      </a:lnTo>
                      <a:lnTo>
                        <a:pt x="319" y="171"/>
                      </a:lnTo>
                      <a:lnTo>
                        <a:pt x="363" y="160"/>
                      </a:lnTo>
                      <a:lnTo>
                        <a:pt x="402" y="143"/>
                      </a:lnTo>
                      <a:lnTo>
                        <a:pt x="437" y="121"/>
                      </a:lnTo>
                      <a:lnTo>
                        <a:pt x="464" y="94"/>
                      </a:lnTo>
                      <a:lnTo>
                        <a:pt x="485" y="65"/>
                      </a:lnTo>
                      <a:lnTo>
                        <a:pt x="497" y="34"/>
                      </a:lnTo>
                      <a:lnTo>
                        <a:pt x="502" y="0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49" name="Freeform 126"/>
                <p:cNvSpPr>
                  <a:spLocks/>
                </p:cNvSpPr>
                <p:nvPr/>
              </p:nvSpPr>
              <p:spPr bwMode="auto">
                <a:xfrm>
                  <a:off x="2858" y="1788"/>
                  <a:ext cx="83" cy="29"/>
                </a:xfrm>
                <a:custGeom>
                  <a:avLst/>
                  <a:gdLst>
                    <a:gd name="T0" fmla="*/ 0 w 502"/>
                    <a:gd name="T1" fmla="*/ 0 h 177"/>
                    <a:gd name="T2" fmla="*/ 1 w 502"/>
                    <a:gd name="T3" fmla="*/ 6 h 177"/>
                    <a:gd name="T4" fmla="*/ 3 w 502"/>
                    <a:gd name="T5" fmla="*/ 11 h 177"/>
                    <a:gd name="T6" fmla="*/ 6 w 502"/>
                    <a:gd name="T7" fmla="*/ 15 h 177"/>
                    <a:gd name="T8" fmla="*/ 11 w 502"/>
                    <a:gd name="T9" fmla="*/ 20 h 177"/>
                    <a:gd name="T10" fmla="*/ 17 w 502"/>
                    <a:gd name="T11" fmla="*/ 23 h 177"/>
                    <a:gd name="T12" fmla="*/ 23 w 502"/>
                    <a:gd name="T13" fmla="*/ 26 h 177"/>
                    <a:gd name="T14" fmla="*/ 30 w 502"/>
                    <a:gd name="T15" fmla="*/ 28 h 177"/>
                    <a:gd name="T16" fmla="*/ 38 w 502"/>
                    <a:gd name="T17" fmla="*/ 29 h 177"/>
                    <a:gd name="T18" fmla="*/ 45 w 502"/>
                    <a:gd name="T19" fmla="*/ 29 h 177"/>
                    <a:gd name="T20" fmla="*/ 53 w 502"/>
                    <a:gd name="T21" fmla="*/ 28 h 177"/>
                    <a:gd name="T22" fmla="*/ 60 w 502"/>
                    <a:gd name="T23" fmla="*/ 26 h 177"/>
                    <a:gd name="T24" fmla="*/ 66 w 502"/>
                    <a:gd name="T25" fmla="*/ 23 h 177"/>
                    <a:gd name="T26" fmla="*/ 72 w 502"/>
                    <a:gd name="T27" fmla="*/ 20 h 177"/>
                    <a:gd name="T28" fmla="*/ 77 w 502"/>
                    <a:gd name="T29" fmla="*/ 15 h 177"/>
                    <a:gd name="T30" fmla="*/ 80 w 502"/>
                    <a:gd name="T31" fmla="*/ 11 h 177"/>
                    <a:gd name="T32" fmla="*/ 82 w 502"/>
                    <a:gd name="T33" fmla="*/ 6 h 177"/>
                    <a:gd name="T34" fmla="*/ 83 w 502"/>
                    <a:gd name="T35" fmla="*/ 0 h 177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502" h="177">
                      <a:moveTo>
                        <a:pt x="0" y="0"/>
                      </a:moveTo>
                      <a:lnTo>
                        <a:pt x="4" y="34"/>
                      </a:lnTo>
                      <a:lnTo>
                        <a:pt x="17" y="65"/>
                      </a:lnTo>
                      <a:lnTo>
                        <a:pt x="38" y="94"/>
                      </a:lnTo>
                      <a:lnTo>
                        <a:pt x="65" y="121"/>
                      </a:lnTo>
                      <a:lnTo>
                        <a:pt x="100" y="143"/>
                      </a:lnTo>
                      <a:lnTo>
                        <a:pt x="139" y="160"/>
                      </a:lnTo>
                      <a:lnTo>
                        <a:pt x="182" y="171"/>
                      </a:lnTo>
                      <a:lnTo>
                        <a:pt x="228" y="177"/>
                      </a:lnTo>
                      <a:lnTo>
                        <a:pt x="274" y="177"/>
                      </a:lnTo>
                      <a:lnTo>
                        <a:pt x="320" y="171"/>
                      </a:lnTo>
                      <a:lnTo>
                        <a:pt x="363" y="160"/>
                      </a:lnTo>
                      <a:lnTo>
                        <a:pt x="402" y="143"/>
                      </a:lnTo>
                      <a:lnTo>
                        <a:pt x="436" y="121"/>
                      </a:lnTo>
                      <a:lnTo>
                        <a:pt x="464" y="94"/>
                      </a:lnTo>
                      <a:lnTo>
                        <a:pt x="484" y="65"/>
                      </a:lnTo>
                      <a:lnTo>
                        <a:pt x="497" y="34"/>
                      </a:lnTo>
                      <a:lnTo>
                        <a:pt x="502" y="0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50" name="Line 127"/>
                <p:cNvSpPr>
                  <a:spLocks noChangeShapeType="1"/>
                </p:cNvSpPr>
                <p:nvPr/>
              </p:nvSpPr>
              <p:spPr bwMode="auto">
                <a:xfrm>
                  <a:off x="2941" y="1699"/>
                  <a:ext cx="376" cy="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51" name="Line 128"/>
                <p:cNvSpPr>
                  <a:spLocks noChangeShapeType="1"/>
                </p:cNvSpPr>
                <p:nvPr/>
              </p:nvSpPr>
              <p:spPr bwMode="auto">
                <a:xfrm>
                  <a:off x="2503" y="1699"/>
                  <a:ext cx="355" cy="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52" name="Line 129"/>
                <p:cNvSpPr>
                  <a:spLocks noChangeShapeType="1"/>
                </p:cNvSpPr>
                <p:nvPr/>
              </p:nvSpPr>
              <p:spPr bwMode="auto">
                <a:xfrm>
                  <a:off x="2064" y="1699"/>
                  <a:ext cx="355" cy="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53" name="Line 130"/>
                <p:cNvSpPr>
                  <a:spLocks noChangeShapeType="1"/>
                </p:cNvSpPr>
                <p:nvPr/>
              </p:nvSpPr>
              <p:spPr bwMode="auto">
                <a:xfrm>
                  <a:off x="1625" y="1699"/>
                  <a:ext cx="355" cy="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54" name="Line 131"/>
                <p:cNvSpPr>
                  <a:spLocks noChangeShapeType="1"/>
                </p:cNvSpPr>
                <p:nvPr/>
              </p:nvSpPr>
              <p:spPr bwMode="auto">
                <a:xfrm>
                  <a:off x="1187" y="1699"/>
                  <a:ext cx="355" cy="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55" name="Line 132"/>
                <p:cNvSpPr>
                  <a:spLocks noChangeShapeType="1"/>
                </p:cNvSpPr>
                <p:nvPr/>
              </p:nvSpPr>
              <p:spPr bwMode="auto">
                <a:xfrm flipH="1">
                  <a:off x="727" y="2368"/>
                  <a:ext cx="2590" cy="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60475" name="Group 133"/>
              <p:cNvGrpSpPr>
                <a:grpSpLocks/>
              </p:cNvGrpSpPr>
              <p:nvPr/>
            </p:nvGrpSpPr>
            <p:grpSpPr bwMode="auto">
              <a:xfrm>
                <a:off x="796" y="1660"/>
                <a:ext cx="2423" cy="1010"/>
                <a:chOff x="796" y="1660"/>
                <a:chExt cx="2423" cy="1010"/>
              </a:xfrm>
            </p:grpSpPr>
            <p:sp>
              <p:nvSpPr>
                <p:cNvPr id="60476" name="Line 134"/>
                <p:cNvSpPr>
                  <a:spLocks noChangeShapeType="1"/>
                </p:cNvSpPr>
                <p:nvPr/>
              </p:nvSpPr>
              <p:spPr bwMode="auto">
                <a:xfrm flipV="1">
                  <a:off x="936" y="2565"/>
                  <a:ext cx="1" cy="10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477" name="Line 135"/>
                <p:cNvSpPr>
                  <a:spLocks noChangeShapeType="1"/>
                </p:cNvSpPr>
                <p:nvPr/>
              </p:nvSpPr>
              <p:spPr bwMode="auto">
                <a:xfrm flipV="1">
                  <a:off x="936" y="2525"/>
                  <a:ext cx="1" cy="2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478" name="Line 136"/>
                <p:cNvSpPr>
                  <a:spLocks noChangeShapeType="1"/>
                </p:cNvSpPr>
                <p:nvPr/>
              </p:nvSpPr>
              <p:spPr bwMode="auto">
                <a:xfrm flipV="1">
                  <a:off x="936" y="2405"/>
                  <a:ext cx="1" cy="10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479" name="Line 137"/>
                <p:cNvSpPr>
                  <a:spLocks noChangeShapeType="1"/>
                </p:cNvSpPr>
                <p:nvPr/>
              </p:nvSpPr>
              <p:spPr bwMode="auto">
                <a:xfrm flipV="1">
                  <a:off x="1479" y="2565"/>
                  <a:ext cx="1" cy="10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480" name="Line 138"/>
                <p:cNvSpPr>
                  <a:spLocks noChangeShapeType="1"/>
                </p:cNvSpPr>
                <p:nvPr/>
              </p:nvSpPr>
              <p:spPr bwMode="auto">
                <a:xfrm flipV="1">
                  <a:off x="1479" y="2525"/>
                  <a:ext cx="1" cy="2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481" name="Line 139"/>
                <p:cNvSpPr>
                  <a:spLocks noChangeShapeType="1"/>
                </p:cNvSpPr>
                <p:nvPr/>
              </p:nvSpPr>
              <p:spPr bwMode="auto">
                <a:xfrm flipV="1">
                  <a:off x="1479" y="2400"/>
                  <a:ext cx="1" cy="10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482" name="Line 140"/>
                <p:cNvSpPr>
                  <a:spLocks noChangeShapeType="1"/>
                </p:cNvSpPr>
                <p:nvPr/>
              </p:nvSpPr>
              <p:spPr bwMode="auto">
                <a:xfrm flipV="1">
                  <a:off x="2022" y="2561"/>
                  <a:ext cx="1" cy="10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483" name="Line 141"/>
                <p:cNvSpPr>
                  <a:spLocks noChangeShapeType="1"/>
                </p:cNvSpPr>
                <p:nvPr/>
              </p:nvSpPr>
              <p:spPr bwMode="auto">
                <a:xfrm flipV="1">
                  <a:off x="2022" y="2522"/>
                  <a:ext cx="1" cy="2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484" name="Line 142"/>
                <p:cNvSpPr>
                  <a:spLocks noChangeShapeType="1"/>
                </p:cNvSpPr>
                <p:nvPr/>
              </p:nvSpPr>
              <p:spPr bwMode="auto">
                <a:xfrm flipV="1">
                  <a:off x="2022" y="2400"/>
                  <a:ext cx="1" cy="10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485" name="Line 143"/>
                <p:cNvSpPr>
                  <a:spLocks noChangeShapeType="1"/>
                </p:cNvSpPr>
                <p:nvPr/>
              </p:nvSpPr>
              <p:spPr bwMode="auto">
                <a:xfrm flipV="1">
                  <a:off x="2565" y="2564"/>
                  <a:ext cx="1" cy="9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486" name="Line 144"/>
                <p:cNvSpPr>
                  <a:spLocks noChangeShapeType="1"/>
                </p:cNvSpPr>
                <p:nvPr/>
              </p:nvSpPr>
              <p:spPr bwMode="auto">
                <a:xfrm flipV="1">
                  <a:off x="2565" y="2524"/>
                  <a:ext cx="1" cy="2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487" name="Line 145"/>
                <p:cNvSpPr>
                  <a:spLocks noChangeShapeType="1"/>
                </p:cNvSpPr>
                <p:nvPr/>
              </p:nvSpPr>
              <p:spPr bwMode="auto">
                <a:xfrm flipV="1">
                  <a:off x="2565" y="2404"/>
                  <a:ext cx="1" cy="10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488" name="Line 146"/>
                <p:cNvSpPr>
                  <a:spLocks noChangeShapeType="1"/>
                </p:cNvSpPr>
                <p:nvPr/>
              </p:nvSpPr>
              <p:spPr bwMode="auto">
                <a:xfrm flipV="1">
                  <a:off x="3108" y="2559"/>
                  <a:ext cx="1" cy="9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489" name="Line 147"/>
                <p:cNvSpPr>
                  <a:spLocks noChangeShapeType="1"/>
                </p:cNvSpPr>
                <p:nvPr/>
              </p:nvSpPr>
              <p:spPr bwMode="auto">
                <a:xfrm flipV="1">
                  <a:off x="3108" y="2519"/>
                  <a:ext cx="1" cy="2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490" name="Line 148"/>
                <p:cNvSpPr>
                  <a:spLocks noChangeShapeType="1"/>
                </p:cNvSpPr>
                <p:nvPr/>
              </p:nvSpPr>
              <p:spPr bwMode="auto">
                <a:xfrm flipV="1">
                  <a:off x="3108" y="2399"/>
                  <a:ext cx="1" cy="10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491" name="Line 149"/>
                <p:cNvSpPr>
                  <a:spLocks noChangeShapeType="1"/>
                </p:cNvSpPr>
                <p:nvPr/>
              </p:nvSpPr>
              <p:spPr bwMode="auto">
                <a:xfrm>
                  <a:off x="1145" y="1667"/>
                  <a:ext cx="1" cy="6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492" name="Line 150"/>
                <p:cNvSpPr>
                  <a:spLocks noChangeShapeType="1"/>
                </p:cNvSpPr>
                <p:nvPr/>
              </p:nvSpPr>
              <p:spPr bwMode="auto">
                <a:xfrm>
                  <a:off x="1145" y="1750"/>
                  <a:ext cx="1" cy="2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493" name="Line 151"/>
                <p:cNvSpPr>
                  <a:spLocks noChangeShapeType="1"/>
                </p:cNvSpPr>
                <p:nvPr/>
              </p:nvSpPr>
              <p:spPr bwMode="auto">
                <a:xfrm>
                  <a:off x="1145" y="1790"/>
                  <a:ext cx="1" cy="6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494" name="Line 152"/>
                <p:cNvSpPr>
                  <a:spLocks noChangeShapeType="1"/>
                </p:cNvSpPr>
                <p:nvPr/>
              </p:nvSpPr>
              <p:spPr bwMode="auto">
                <a:xfrm>
                  <a:off x="1583" y="1667"/>
                  <a:ext cx="1" cy="6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495" name="Line 153"/>
                <p:cNvSpPr>
                  <a:spLocks noChangeShapeType="1"/>
                </p:cNvSpPr>
                <p:nvPr/>
              </p:nvSpPr>
              <p:spPr bwMode="auto">
                <a:xfrm>
                  <a:off x="1583" y="1752"/>
                  <a:ext cx="1" cy="2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496" name="Line 154"/>
                <p:cNvSpPr>
                  <a:spLocks noChangeShapeType="1"/>
                </p:cNvSpPr>
                <p:nvPr/>
              </p:nvSpPr>
              <p:spPr bwMode="auto">
                <a:xfrm>
                  <a:off x="1583" y="1792"/>
                  <a:ext cx="1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497" name="Line 155"/>
                <p:cNvSpPr>
                  <a:spLocks noChangeShapeType="1"/>
                </p:cNvSpPr>
                <p:nvPr/>
              </p:nvSpPr>
              <p:spPr bwMode="auto">
                <a:xfrm>
                  <a:off x="2022" y="1667"/>
                  <a:ext cx="1" cy="6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498" name="Line 156"/>
                <p:cNvSpPr>
                  <a:spLocks noChangeShapeType="1"/>
                </p:cNvSpPr>
                <p:nvPr/>
              </p:nvSpPr>
              <p:spPr bwMode="auto">
                <a:xfrm>
                  <a:off x="2022" y="1750"/>
                  <a:ext cx="1" cy="2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499" name="Line 157"/>
                <p:cNvSpPr>
                  <a:spLocks noChangeShapeType="1"/>
                </p:cNvSpPr>
                <p:nvPr/>
              </p:nvSpPr>
              <p:spPr bwMode="auto">
                <a:xfrm>
                  <a:off x="2022" y="1790"/>
                  <a:ext cx="1" cy="6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00" name="Line 158"/>
                <p:cNvSpPr>
                  <a:spLocks noChangeShapeType="1"/>
                </p:cNvSpPr>
                <p:nvPr/>
              </p:nvSpPr>
              <p:spPr bwMode="auto">
                <a:xfrm>
                  <a:off x="2461" y="1663"/>
                  <a:ext cx="1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01" name="Line 159"/>
                <p:cNvSpPr>
                  <a:spLocks noChangeShapeType="1"/>
                </p:cNvSpPr>
                <p:nvPr/>
              </p:nvSpPr>
              <p:spPr bwMode="auto">
                <a:xfrm>
                  <a:off x="2461" y="1752"/>
                  <a:ext cx="1" cy="2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02" name="Line 160"/>
                <p:cNvSpPr>
                  <a:spLocks noChangeShapeType="1"/>
                </p:cNvSpPr>
                <p:nvPr/>
              </p:nvSpPr>
              <p:spPr bwMode="auto">
                <a:xfrm>
                  <a:off x="2461" y="1792"/>
                  <a:ext cx="1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03" name="Line 161"/>
                <p:cNvSpPr>
                  <a:spLocks noChangeShapeType="1"/>
                </p:cNvSpPr>
                <p:nvPr/>
              </p:nvSpPr>
              <p:spPr bwMode="auto">
                <a:xfrm>
                  <a:off x="2900" y="1660"/>
                  <a:ext cx="1" cy="7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04" name="Line 162"/>
                <p:cNvSpPr>
                  <a:spLocks noChangeShapeType="1"/>
                </p:cNvSpPr>
                <p:nvPr/>
              </p:nvSpPr>
              <p:spPr bwMode="auto">
                <a:xfrm>
                  <a:off x="2900" y="1750"/>
                  <a:ext cx="1" cy="2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05" name="Line 163"/>
                <p:cNvSpPr>
                  <a:spLocks noChangeShapeType="1"/>
                </p:cNvSpPr>
                <p:nvPr/>
              </p:nvSpPr>
              <p:spPr bwMode="auto">
                <a:xfrm>
                  <a:off x="2900" y="1790"/>
                  <a:ext cx="1" cy="7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06" name="Line 164"/>
                <p:cNvSpPr>
                  <a:spLocks noChangeShapeType="1"/>
                </p:cNvSpPr>
                <p:nvPr/>
              </p:nvSpPr>
              <p:spPr bwMode="auto">
                <a:xfrm>
                  <a:off x="796" y="2535"/>
                  <a:ext cx="104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07" name="Line 165"/>
                <p:cNvSpPr>
                  <a:spLocks noChangeShapeType="1"/>
                </p:cNvSpPr>
                <p:nvPr/>
              </p:nvSpPr>
              <p:spPr bwMode="auto">
                <a:xfrm>
                  <a:off x="920" y="2535"/>
                  <a:ext cx="19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08" name="Line 166"/>
                <p:cNvSpPr>
                  <a:spLocks noChangeShapeType="1"/>
                </p:cNvSpPr>
                <p:nvPr/>
              </p:nvSpPr>
              <p:spPr bwMode="auto">
                <a:xfrm>
                  <a:off x="959" y="2535"/>
                  <a:ext cx="104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09" name="Line 167"/>
                <p:cNvSpPr>
                  <a:spLocks noChangeShapeType="1"/>
                </p:cNvSpPr>
                <p:nvPr/>
              </p:nvSpPr>
              <p:spPr bwMode="auto">
                <a:xfrm flipH="1">
                  <a:off x="2817" y="1788"/>
                  <a:ext cx="165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10" name="Line 168"/>
                <p:cNvSpPr>
                  <a:spLocks noChangeShapeType="1"/>
                </p:cNvSpPr>
                <p:nvPr/>
              </p:nvSpPr>
              <p:spPr bwMode="auto">
                <a:xfrm flipH="1">
                  <a:off x="2387" y="1788"/>
                  <a:ext cx="149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11" name="Line 169"/>
                <p:cNvSpPr>
                  <a:spLocks noChangeShapeType="1"/>
                </p:cNvSpPr>
                <p:nvPr/>
              </p:nvSpPr>
              <p:spPr bwMode="auto">
                <a:xfrm flipH="1">
                  <a:off x="1948" y="1788"/>
                  <a:ext cx="143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12" name="Line 170"/>
                <p:cNvSpPr>
                  <a:spLocks noChangeShapeType="1"/>
                </p:cNvSpPr>
                <p:nvPr/>
              </p:nvSpPr>
              <p:spPr bwMode="auto">
                <a:xfrm flipH="1">
                  <a:off x="1509" y="1788"/>
                  <a:ext cx="149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13" name="Line 171"/>
                <p:cNvSpPr>
                  <a:spLocks noChangeShapeType="1"/>
                </p:cNvSpPr>
                <p:nvPr/>
              </p:nvSpPr>
              <p:spPr bwMode="auto">
                <a:xfrm flipH="1">
                  <a:off x="1075" y="1788"/>
                  <a:ext cx="144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14" name="Line 172"/>
                <p:cNvSpPr>
                  <a:spLocks noChangeShapeType="1"/>
                </p:cNvSpPr>
                <p:nvPr/>
              </p:nvSpPr>
              <p:spPr bwMode="auto">
                <a:xfrm>
                  <a:off x="2985" y="2535"/>
                  <a:ext cx="87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15" name="Line 173"/>
                <p:cNvSpPr>
                  <a:spLocks noChangeShapeType="1"/>
                </p:cNvSpPr>
                <p:nvPr/>
              </p:nvSpPr>
              <p:spPr bwMode="auto">
                <a:xfrm>
                  <a:off x="3092" y="2535"/>
                  <a:ext cx="20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16" name="Line 174"/>
                <p:cNvSpPr>
                  <a:spLocks noChangeShapeType="1"/>
                </p:cNvSpPr>
                <p:nvPr/>
              </p:nvSpPr>
              <p:spPr bwMode="auto">
                <a:xfrm>
                  <a:off x="3132" y="2535"/>
                  <a:ext cx="87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17" name="Line 175"/>
                <p:cNvSpPr>
                  <a:spLocks noChangeShapeType="1"/>
                </p:cNvSpPr>
                <p:nvPr/>
              </p:nvSpPr>
              <p:spPr bwMode="auto">
                <a:xfrm>
                  <a:off x="2434" y="2535"/>
                  <a:ext cx="100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18" name="Line 176"/>
                <p:cNvSpPr>
                  <a:spLocks noChangeShapeType="1"/>
                </p:cNvSpPr>
                <p:nvPr/>
              </p:nvSpPr>
              <p:spPr bwMode="auto">
                <a:xfrm>
                  <a:off x="2554" y="2535"/>
                  <a:ext cx="20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19" name="Line 177"/>
                <p:cNvSpPr>
                  <a:spLocks noChangeShapeType="1"/>
                </p:cNvSpPr>
                <p:nvPr/>
              </p:nvSpPr>
              <p:spPr bwMode="auto">
                <a:xfrm>
                  <a:off x="2594" y="2535"/>
                  <a:ext cx="101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20" name="Line 178"/>
                <p:cNvSpPr>
                  <a:spLocks noChangeShapeType="1"/>
                </p:cNvSpPr>
                <p:nvPr/>
              </p:nvSpPr>
              <p:spPr bwMode="auto">
                <a:xfrm>
                  <a:off x="1894" y="2535"/>
                  <a:ext cx="95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21" name="Line 179"/>
                <p:cNvSpPr>
                  <a:spLocks noChangeShapeType="1"/>
                </p:cNvSpPr>
                <p:nvPr/>
              </p:nvSpPr>
              <p:spPr bwMode="auto">
                <a:xfrm>
                  <a:off x="2009" y="2535"/>
                  <a:ext cx="20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22" name="Line 180"/>
                <p:cNvSpPr>
                  <a:spLocks noChangeShapeType="1"/>
                </p:cNvSpPr>
                <p:nvPr/>
              </p:nvSpPr>
              <p:spPr bwMode="auto">
                <a:xfrm>
                  <a:off x="2049" y="2535"/>
                  <a:ext cx="95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23" name="Line 181"/>
                <p:cNvSpPr>
                  <a:spLocks noChangeShapeType="1"/>
                </p:cNvSpPr>
                <p:nvPr/>
              </p:nvSpPr>
              <p:spPr bwMode="auto">
                <a:xfrm>
                  <a:off x="1353" y="2535"/>
                  <a:ext cx="98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24" name="Line 182"/>
                <p:cNvSpPr>
                  <a:spLocks noChangeShapeType="1"/>
                </p:cNvSpPr>
                <p:nvPr/>
              </p:nvSpPr>
              <p:spPr bwMode="auto">
                <a:xfrm>
                  <a:off x="1471" y="2535"/>
                  <a:ext cx="20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0525" name="Line 183"/>
                <p:cNvSpPr>
                  <a:spLocks noChangeShapeType="1"/>
                </p:cNvSpPr>
                <p:nvPr/>
              </p:nvSpPr>
              <p:spPr bwMode="auto">
                <a:xfrm>
                  <a:off x="1511" y="2535"/>
                  <a:ext cx="97" cy="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</p:grpSp>
        <p:grpSp>
          <p:nvGrpSpPr>
            <p:cNvPr id="60454" name="Group 199"/>
            <p:cNvGrpSpPr>
              <a:grpSpLocks/>
            </p:cNvGrpSpPr>
            <p:nvPr/>
          </p:nvGrpSpPr>
          <p:grpSpPr bwMode="auto">
            <a:xfrm>
              <a:off x="1167" y="2498"/>
              <a:ext cx="426" cy="258"/>
              <a:chOff x="1095" y="3524"/>
              <a:chExt cx="426" cy="258"/>
            </a:xfrm>
          </p:grpSpPr>
          <p:sp>
            <p:nvSpPr>
              <p:cNvPr id="60468" name="Line 200"/>
              <p:cNvSpPr>
                <a:spLocks noChangeShapeType="1"/>
              </p:cNvSpPr>
              <p:nvPr/>
            </p:nvSpPr>
            <p:spPr bwMode="auto">
              <a:xfrm>
                <a:off x="1247" y="3524"/>
                <a:ext cx="0" cy="18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469" name="Line 201"/>
              <p:cNvSpPr>
                <a:spLocks noChangeShapeType="1"/>
              </p:cNvSpPr>
              <p:nvPr/>
            </p:nvSpPr>
            <p:spPr bwMode="auto">
              <a:xfrm>
                <a:off x="1247" y="3708"/>
                <a:ext cx="9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470" name="Freeform 202"/>
              <p:cNvSpPr>
                <a:spLocks/>
              </p:cNvSpPr>
              <p:nvPr/>
            </p:nvSpPr>
            <p:spPr bwMode="auto">
              <a:xfrm>
                <a:off x="1337" y="3684"/>
                <a:ext cx="184" cy="45"/>
              </a:xfrm>
              <a:custGeom>
                <a:avLst/>
                <a:gdLst>
                  <a:gd name="T0" fmla="*/ 184 w 653"/>
                  <a:gd name="T1" fmla="*/ 22 h 163"/>
                  <a:gd name="T2" fmla="*/ 0 w 653"/>
                  <a:gd name="T3" fmla="*/ 45 h 163"/>
                  <a:gd name="T4" fmla="*/ 0 w 653"/>
                  <a:gd name="T5" fmla="*/ 0 h 163"/>
                  <a:gd name="T6" fmla="*/ 184 w 653"/>
                  <a:gd name="T7" fmla="*/ 22 h 1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3" h="163">
                    <a:moveTo>
                      <a:pt x="653" y="81"/>
                    </a:moveTo>
                    <a:lnTo>
                      <a:pt x="0" y="163"/>
                    </a:lnTo>
                    <a:lnTo>
                      <a:pt x="0" y="0"/>
                    </a:lnTo>
                    <a:lnTo>
                      <a:pt x="653" y="81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471" name="Freeform 203"/>
              <p:cNvSpPr>
                <a:spLocks/>
              </p:cNvSpPr>
              <p:nvPr/>
            </p:nvSpPr>
            <p:spPr bwMode="auto">
              <a:xfrm>
                <a:off x="1337" y="3684"/>
                <a:ext cx="184" cy="45"/>
              </a:xfrm>
              <a:custGeom>
                <a:avLst/>
                <a:gdLst>
                  <a:gd name="T0" fmla="*/ 184 w 653"/>
                  <a:gd name="T1" fmla="*/ 22 h 163"/>
                  <a:gd name="T2" fmla="*/ 0 w 653"/>
                  <a:gd name="T3" fmla="*/ 45 h 163"/>
                  <a:gd name="T4" fmla="*/ 0 w 653"/>
                  <a:gd name="T5" fmla="*/ 0 h 163"/>
                  <a:gd name="T6" fmla="*/ 184 w 653"/>
                  <a:gd name="T7" fmla="*/ 22 h 1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3" h="163">
                    <a:moveTo>
                      <a:pt x="653" y="81"/>
                    </a:moveTo>
                    <a:lnTo>
                      <a:pt x="0" y="163"/>
                    </a:lnTo>
                    <a:lnTo>
                      <a:pt x="0" y="0"/>
                    </a:lnTo>
                    <a:lnTo>
                      <a:pt x="653" y="81"/>
                    </a:lnTo>
                    <a:close/>
                  </a:path>
                </a:pathLst>
              </a:custGeom>
              <a:solidFill>
                <a:schemeClr val="tx2"/>
              </a:solidFill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472" name="Freeform 204"/>
              <p:cNvSpPr>
                <a:spLocks/>
              </p:cNvSpPr>
              <p:nvPr/>
            </p:nvSpPr>
            <p:spPr bwMode="auto">
              <a:xfrm>
                <a:off x="1095" y="3602"/>
                <a:ext cx="89" cy="180"/>
              </a:xfrm>
              <a:custGeom>
                <a:avLst/>
                <a:gdLst>
                  <a:gd name="T0" fmla="*/ 0 w 321"/>
                  <a:gd name="T1" fmla="*/ 180 h 642"/>
                  <a:gd name="T2" fmla="*/ 89 w 321"/>
                  <a:gd name="T3" fmla="*/ 0 h 642"/>
                  <a:gd name="T4" fmla="*/ 83 w 321"/>
                  <a:gd name="T5" fmla="*/ 180 h 6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1" h="642">
                    <a:moveTo>
                      <a:pt x="0" y="642"/>
                    </a:moveTo>
                    <a:lnTo>
                      <a:pt x="321" y="0"/>
                    </a:lnTo>
                    <a:lnTo>
                      <a:pt x="299" y="642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473" name="Line 205"/>
              <p:cNvSpPr>
                <a:spLocks noChangeShapeType="1"/>
              </p:cNvSpPr>
              <p:nvPr/>
            </p:nvSpPr>
            <p:spPr bwMode="auto">
              <a:xfrm flipH="1">
                <a:off x="1120" y="3731"/>
                <a:ext cx="5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60455" name="Group 206"/>
            <p:cNvGrpSpPr>
              <a:grpSpLocks/>
            </p:cNvGrpSpPr>
            <p:nvPr/>
          </p:nvGrpSpPr>
          <p:grpSpPr bwMode="auto">
            <a:xfrm>
              <a:off x="1167" y="832"/>
              <a:ext cx="426" cy="288"/>
              <a:chOff x="1095" y="805"/>
              <a:chExt cx="426" cy="288"/>
            </a:xfrm>
          </p:grpSpPr>
          <p:sp>
            <p:nvSpPr>
              <p:cNvPr id="60462" name="Line 207"/>
              <p:cNvSpPr>
                <a:spLocks noChangeShapeType="1"/>
              </p:cNvSpPr>
              <p:nvPr/>
            </p:nvSpPr>
            <p:spPr bwMode="auto">
              <a:xfrm flipV="1">
                <a:off x="1247" y="909"/>
                <a:ext cx="0" cy="18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463" name="Line 208"/>
              <p:cNvSpPr>
                <a:spLocks noChangeShapeType="1"/>
              </p:cNvSpPr>
              <p:nvPr/>
            </p:nvSpPr>
            <p:spPr bwMode="auto">
              <a:xfrm>
                <a:off x="1247" y="909"/>
                <a:ext cx="9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464" name="Freeform 209"/>
              <p:cNvSpPr>
                <a:spLocks/>
              </p:cNvSpPr>
              <p:nvPr/>
            </p:nvSpPr>
            <p:spPr bwMode="auto">
              <a:xfrm>
                <a:off x="1337" y="885"/>
                <a:ext cx="184" cy="47"/>
              </a:xfrm>
              <a:custGeom>
                <a:avLst/>
                <a:gdLst>
                  <a:gd name="T0" fmla="*/ 184 w 653"/>
                  <a:gd name="T1" fmla="*/ 23 h 164"/>
                  <a:gd name="T2" fmla="*/ 0 w 653"/>
                  <a:gd name="T3" fmla="*/ 47 h 164"/>
                  <a:gd name="T4" fmla="*/ 0 w 653"/>
                  <a:gd name="T5" fmla="*/ 0 h 164"/>
                  <a:gd name="T6" fmla="*/ 184 w 653"/>
                  <a:gd name="T7" fmla="*/ 23 h 1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3" h="164">
                    <a:moveTo>
                      <a:pt x="653" y="81"/>
                    </a:moveTo>
                    <a:lnTo>
                      <a:pt x="0" y="164"/>
                    </a:lnTo>
                    <a:lnTo>
                      <a:pt x="0" y="0"/>
                    </a:lnTo>
                    <a:lnTo>
                      <a:pt x="653" y="81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465" name="Freeform 210"/>
              <p:cNvSpPr>
                <a:spLocks/>
              </p:cNvSpPr>
              <p:nvPr/>
            </p:nvSpPr>
            <p:spPr bwMode="auto">
              <a:xfrm>
                <a:off x="1337" y="885"/>
                <a:ext cx="184" cy="47"/>
              </a:xfrm>
              <a:custGeom>
                <a:avLst/>
                <a:gdLst>
                  <a:gd name="T0" fmla="*/ 184 w 653"/>
                  <a:gd name="T1" fmla="*/ 23 h 164"/>
                  <a:gd name="T2" fmla="*/ 0 w 653"/>
                  <a:gd name="T3" fmla="*/ 47 h 164"/>
                  <a:gd name="T4" fmla="*/ 0 w 653"/>
                  <a:gd name="T5" fmla="*/ 0 h 164"/>
                  <a:gd name="T6" fmla="*/ 184 w 653"/>
                  <a:gd name="T7" fmla="*/ 23 h 1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3" h="164">
                    <a:moveTo>
                      <a:pt x="653" y="81"/>
                    </a:moveTo>
                    <a:lnTo>
                      <a:pt x="0" y="164"/>
                    </a:lnTo>
                    <a:lnTo>
                      <a:pt x="0" y="0"/>
                    </a:lnTo>
                    <a:lnTo>
                      <a:pt x="653" y="81"/>
                    </a:lnTo>
                    <a:close/>
                  </a:path>
                </a:pathLst>
              </a:custGeom>
              <a:solidFill>
                <a:schemeClr val="tx2"/>
              </a:solidFill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466" name="Freeform 211"/>
              <p:cNvSpPr>
                <a:spLocks/>
              </p:cNvSpPr>
              <p:nvPr/>
            </p:nvSpPr>
            <p:spPr bwMode="auto">
              <a:xfrm>
                <a:off x="1095" y="805"/>
                <a:ext cx="89" cy="178"/>
              </a:xfrm>
              <a:custGeom>
                <a:avLst/>
                <a:gdLst>
                  <a:gd name="T0" fmla="*/ 0 w 321"/>
                  <a:gd name="T1" fmla="*/ 178 h 642"/>
                  <a:gd name="T2" fmla="*/ 89 w 321"/>
                  <a:gd name="T3" fmla="*/ 0 h 642"/>
                  <a:gd name="T4" fmla="*/ 83 w 321"/>
                  <a:gd name="T5" fmla="*/ 178 h 6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1" h="642">
                    <a:moveTo>
                      <a:pt x="0" y="642"/>
                    </a:moveTo>
                    <a:lnTo>
                      <a:pt x="321" y="0"/>
                    </a:lnTo>
                    <a:lnTo>
                      <a:pt x="299" y="642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467" name="Line 212"/>
              <p:cNvSpPr>
                <a:spLocks noChangeShapeType="1"/>
              </p:cNvSpPr>
              <p:nvPr/>
            </p:nvSpPr>
            <p:spPr bwMode="auto">
              <a:xfrm flipH="1">
                <a:off x="1120" y="934"/>
                <a:ext cx="5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60456" name="Group 213"/>
            <p:cNvGrpSpPr>
              <a:grpSpLocks/>
            </p:cNvGrpSpPr>
            <p:nvPr/>
          </p:nvGrpSpPr>
          <p:grpSpPr bwMode="auto">
            <a:xfrm>
              <a:off x="4078" y="886"/>
              <a:ext cx="313" cy="180"/>
              <a:chOff x="1028" y="3870"/>
              <a:chExt cx="313" cy="180"/>
            </a:xfrm>
          </p:grpSpPr>
          <p:sp>
            <p:nvSpPr>
              <p:cNvPr id="60457" name="Freeform 214"/>
              <p:cNvSpPr>
                <a:spLocks/>
              </p:cNvSpPr>
              <p:nvPr/>
            </p:nvSpPr>
            <p:spPr bwMode="auto">
              <a:xfrm>
                <a:off x="1028" y="3870"/>
                <a:ext cx="90" cy="180"/>
              </a:xfrm>
              <a:custGeom>
                <a:avLst/>
                <a:gdLst>
                  <a:gd name="T0" fmla="*/ 0 w 321"/>
                  <a:gd name="T1" fmla="*/ 180 h 641"/>
                  <a:gd name="T2" fmla="*/ 90 w 321"/>
                  <a:gd name="T3" fmla="*/ 0 h 641"/>
                  <a:gd name="T4" fmla="*/ 84 w 321"/>
                  <a:gd name="T5" fmla="*/ 180 h 6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1" h="641">
                    <a:moveTo>
                      <a:pt x="0" y="641"/>
                    </a:moveTo>
                    <a:lnTo>
                      <a:pt x="321" y="0"/>
                    </a:lnTo>
                    <a:lnTo>
                      <a:pt x="299" y="64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458" name="Line 215"/>
              <p:cNvSpPr>
                <a:spLocks noChangeShapeType="1"/>
              </p:cNvSpPr>
              <p:nvPr/>
            </p:nvSpPr>
            <p:spPr bwMode="auto">
              <a:xfrm flipH="1">
                <a:off x="1053" y="4001"/>
                <a:ext cx="5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459" name="Line 216"/>
              <p:cNvSpPr>
                <a:spLocks noChangeShapeType="1"/>
              </p:cNvSpPr>
              <p:nvPr/>
            </p:nvSpPr>
            <p:spPr bwMode="auto">
              <a:xfrm>
                <a:off x="1169" y="3989"/>
                <a:ext cx="5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460" name="Freeform 217"/>
              <p:cNvSpPr>
                <a:spLocks/>
              </p:cNvSpPr>
              <p:nvPr/>
            </p:nvSpPr>
            <p:spPr bwMode="auto">
              <a:xfrm>
                <a:off x="1251" y="3870"/>
                <a:ext cx="90" cy="180"/>
              </a:xfrm>
              <a:custGeom>
                <a:avLst/>
                <a:gdLst>
                  <a:gd name="T0" fmla="*/ 0 w 322"/>
                  <a:gd name="T1" fmla="*/ 180 h 641"/>
                  <a:gd name="T2" fmla="*/ 90 w 322"/>
                  <a:gd name="T3" fmla="*/ 0 h 641"/>
                  <a:gd name="T4" fmla="*/ 84 w 322"/>
                  <a:gd name="T5" fmla="*/ 180 h 6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2" h="641">
                    <a:moveTo>
                      <a:pt x="0" y="641"/>
                    </a:moveTo>
                    <a:lnTo>
                      <a:pt x="322" y="0"/>
                    </a:lnTo>
                    <a:lnTo>
                      <a:pt x="300" y="64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0461" name="Line 218"/>
              <p:cNvSpPr>
                <a:spLocks noChangeShapeType="1"/>
              </p:cNvSpPr>
              <p:nvPr/>
            </p:nvSpPr>
            <p:spPr bwMode="auto">
              <a:xfrm flipH="1">
                <a:off x="1276" y="4001"/>
                <a:ext cx="5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269531" name="Group 219"/>
          <p:cNvGrpSpPr>
            <a:grpSpLocks/>
          </p:cNvGrpSpPr>
          <p:nvPr/>
        </p:nvGrpSpPr>
        <p:grpSpPr bwMode="auto">
          <a:xfrm>
            <a:off x="3668713" y="3937000"/>
            <a:ext cx="919162" cy="798513"/>
            <a:chOff x="4813" y="922"/>
            <a:chExt cx="579" cy="503"/>
          </a:xfrm>
        </p:grpSpPr>
        <p:sp>
          <p:nvSpPr>
            <p:cNvPr id="60437" name="Freeform 220"/>
            <p:cNvSpPr>
              <a:spLocks/>
            </p:cNvSpPr>
            <p:nvPr/>
          </p:nvSpPr>
          <p:spPr bwMode="auto">
            <a:xfrm>
              <a:off x="5269" y="1003"/>
              <a:ext cx="86" cy="99"/>
            </a:xfrm>
            <a:custGeom>
              <a:avLst/>
              <a:gdLst>
                <a:gd name="T0" fmla="*/ 0 w 306"/>
                <a:gd name="T1" fmla="*/ 99 h 357"/>
                <a:gd name="T2" fmla="*/ 35 w 306"/>
                <a:gd name="T3" fmla="*/ 99 h 357"/>
                <a:gd name="T4" fmla="*/ 37 w 306"/>
                <a:gd name="T5" fmla="*/ 99 h 357"/>
                <a:gd name="T6" fmla="*/ 39 w 306"/>
                <a:gd name="T7" fmla="*/ 99 h 357"/>
                <a:gd name="T8" fmla="*/ 41 w 306"/>
                <a:gd name="T9" fmla="*/ 98 h 357"/>
                <a:gd name="T10" fmla="*/ 43 w 306"/>
                <a:gd name="T11" fmla="*/ 98 h 357"/>
                <a:gd name="T12" fmla="*/ 45 w 306"/>
                <a:gd name="T13" fmla="*/ 97 h 357"/>
                <a:gd name="T14" fmla="*/ 47 w 306"/>
                <a:gd name="T15" fmla="*/ 96 h 357"/>
                <a:gd name="T16" fmla="*/ 49 w 306"/>
                <a:gd name="T17" fmla="*/ 95 h 357"/>
                <a:gd name="T18" fmla="*/ 51 w 306"/>
                <a:gd name="T19" fmla="*/ 94 h 357"/>
                <a:gd name="T20" fmla="*/ 54 w 306"/>
                <a:gd name="T21" fmla="*/ 93 h 357"/>
                <a:gd name="T22" fmla="*/ 56 w 306"/>
                <a:gd name="T23" fmla="*/ 91 h 357"/>
                <a:gd name="T24" fmla="*/ 58 w 306"/>
                <a:gd name="T25" fmla="*/ 90 h 357"/>
                <a:gd name="T26" fmla="*/ 60 w 306"/>
                <a:gd name="T27" fmla="*/ 88 h 357"/>
                <a:gd name="T28" fmla="*/ 62 w 306"/>
                <a:gd name="T29" fmla="*/ 87 h 357"/>
                <a:gd name="T30" fmla="*/ 64 w 306"/>
                <a:gd name="T31" fmla="*/ 85 h 357"/>
                <a:gd name="T32" fmla="*/ 66 w 306"/>
                <a:gd name="T33" fmla="*/ 83 h 357"/>
                <a:gd name="T34" fmla="*/ 67 w 306"/>
                <a:gd name="T35" fmla="*/ 80 h 357"/>
                <a:gd name="T36" fmla="*/ 69 w 306"/>
                <a:gd name="T37" fmla="*/ 78 h 357"/>
                <a:gd name="T38" fmla="*/ 71 w 306"/>
                <a:gd name="T39" fmla="*/ 76 h 357"/>
                <a:gd name="T40" fmla="*/ 73 w 306"/>
                <a:gd name="T41" fmla="*/ 74 h 357"/>
                <a:gd name="T42" fmla="*/ 74 w 306"/>
                <a:gd name="T43" fmla="*/ 71 h 357"/>
                <a:gd name="T44" fmla="*/ 75 w 306"/>
                <a:gd name="T45" fmla="*/ 68 h 357"/>
                <a:gd name="T46" fmla="*/ 77 w 306"/>
                <a:gd name="T47" fmla="*/ 66 h 357"/>
                <a:gd name="T48" fmla="*/ 78 w 306"/>
                <a:gd name="T49" fmla="*/ 64 h 357"/>
                <a:gd name="T50" fmla="*/ 79 w 306"/>
                <a:gd name="T51" fmla="*/ 60 h 357"/>
                <a:gd name="T52" fmla="*/ 81 w 306"/>
                <a:gd name="T53" fmla="*/ 58 h 357"/>
                <a:gd name="T54" fmla="*/ 82 w 306"/>
                <a:gd name="T55" fmla="*/ 55 h 357"/>
                <a:gd name="T56" fmla="*/ 83 w 306"/>
                <a:gd name="T57" fmla="*/ 52 h 357"/>
                <a:gd name="T58" fmla="*/ 83 w 306"/>
                <a:gd name="T59" fmla="*/ 50 h 357"/>
                <a:gd name="T60" fmla="*/ 84 w 306"/>
                <a:gd name="T61" fmla="*/ 47 h 357"/>
                <a:gd name="T62" fmla="*/ 85 w 306"/>
                <a:gd name="T63" fmla="*/ 44 h 357"/>
                <a:gd name="T64" fmla="*/ 85 w 306"/>
                <a:gd name="T65" fmla="*/ 41 h 357"/>
                <a:gd name="T66" fmla="*/ 85 w 306"/>
                <a:gd name="T67" fmla="*/ 39 h 357"/>
                <a:gd name="T68" fmla="*/ 86 w 306"/>
                <a:gd name="T69" fmla="*/ 36 h 357"/>
                <a:gd name="T70" fmla="*/ 86 w 306"/>
                <a:gd name="T71" fmla="*/ 33 h 357"/>
                <a:gd name="T72" fmla="*/ 86 w 306"/>
                <a:gd name="T73" fmla="*/ 31 h 357"/>
                <a:gd name="T74" fmla="*/ 86 w 306"/>
                <a:gd name="T75" fmla="*/ 28 h 357"/>
                <a:gd name="T76" fmla="*/ 85 w 306"/>
                <a:gd name="T77" fmla="*/ 26 h 357"/>
                <a:gd name="T78" fmla="*/ 85 w 306"/>
                <a:gd name="T79" fmla="*/ 23 h 357"/>
                <a:gd name="T80" fmla="*/ 85 w 306"/>
                <a:gd name="T81" fmla="*/ 21 h 357"/>
                <a:gd name="T82" fmla="*/ 84 w 306"/>
                <a:gd name="T83" fmla="*/ 19 h 357"/>
                <a:gd name="T84" fmla="*/ 83 w 306"/>
                <a:gd name="T85" fmla="*/ 17 h 357"/>
                <a:gd name="T86" fmla="*/ 83 w 306"/>
                <a:gd name="T87" fmla="*/ 14 h 357"/>
                <a:gd name="T88" fmla="*/ 82 w 306"/>
                <a:gd name="T89" fmla="*/ 13 h 357"/>
                <a:gd name="T90" fmla="*/ 81 w 306"/>
                <a:gd name="T91" fmla="*/ 11 h 357"/>
                <a:gd name="T92" fmla="*/ 80 w 306"/>
                <a:gd name="T93" fmla="*/ 9 h 357"/>
                <a:gd name="T94" fmla="*/ 78 w 306"/>
                <a:gd name="T95" fmla="*/ 8 h 357"/>
                <a:gd name="T96" fmla="*/ 77 w 306"/>
                <a:gd name="T97" fmla="*/ 6 h 357"/>
                <a:gd name="T98" fmla="*/ 76 w 306"/>
                <a:gd name="T99" fmla="*/ 5 h 357"/>
                <a:gd name="T100" fmla="*/ 74 w 306"/>
                <a:gd name="T101" fmla="*/ 4 h 357"/>
                <a:gd name="T102" fmla="*/ 73 w 306"/>
                <a:gd name="T103" fmla="*/ 3 h 357"/>
                <a:gd name="T104" fmla="*/ 71 w 306"/>
                <a:gd name="T105" fmla="*/ 2 h 357"/>
                <a:gd name="T106" fmla="*/ 69 w 306"/>
                <a:gd name="T107" fmla="*/ 1 h 357"/>
                <a:gd name="T108" fmla="*/ 67 w 306"/>
                <a:gd name="T109" fmla="*/ 1 h 357"/>
                <a:gd name="T110" fmla="*/ 66 w 306"/>
                <a:gd name="T111" fmla="*/ 0 h 357"/>
                <a:gd name="T112" fmla="*/ 64 w 306"/>
                <a:gd name="T113" fmla="*/ 0 h 357"/>
                <a:gd name="T114" fmla="*/ 62 w 306"/>
                <a:gd name="T115" fmla="*/ 0 h 357"/>
                <a:gd name="T116" fmla="*/ 27 w 306"/>
                <a:gd name="T117" fmla="*/ 0 h 35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06" h="357">
                  <a:moveTo>
                    <a:pt x="0" y="357"/>
                  </a:moveTo>
                  <a:lnTo>
                    <a:pt x="125" y="357"/>
                  </a:lnTo>
                  <a:lnTo>
                    <a:pt x="132" y="357"/>
                  </a:lnTo>
                  <a:lnTo>
                    <a:pt x="139" y="356"/>
                  </a:lnTo>
                  <a:lnTo>
                    <a:pt x="146" y="355"/>
                  </a:lnTo>
                  <a:lnTo>
                    <a:pt x="154" y="353"/>
                  </a:lnTo>
                  <a:lnTo>
                    <a:pt x="161" y="350"/>
                  </a:lnTo>
                  <a:lnTo>
                    <a:pt x="168" y="347"/>
                  </a:lnTo>
                  <a:lnTo>
                    <a:pt x="176" y="343"/>
                  </a:lnTo>
                  <a:lnTo>
                    <a:pt x="183" y="340"/>
                  </a:lnTo>
                  <a:lnTo>
                    <a:pt x="191" y="335"/>
                  </a:lnTo>
                  <a:lnTo>
                    <a:pt x="198" y="329"/>
                  </a:lnTo>
                  <a:lnTo>
                    <a:pt x="205" y="325"/>
                  </a:lnTo>
                  <a:lnTo>
                    <a:pt x="213" y="318"/>
                  </a:lnTo>
                  <a:lnTo>
                    <a:pt x="220" y="312"/>
                  </a:lnTo>
                  <a:lnTo>
                    <a:pt x="227" y="305"/>
                  </a:lnTo>
                  <a:lnTo>
                    <a:pt x="234" y="298"/>
                  </a:lnTo>
                  <a:lnTo>
                    <a:pt x="240" y="290"/>
                  </a:lnTo>
                  <a:lnTo>
                    <a:pt x="246" y="282"/>
                  </a:lnTo>
                  <a:lnTo>
                    <a:pt x="252" y="274"/>
                  </a:lnTo>
                  <a:lnTo>
                    <a:pt x="258" y="266"/>
                  </a:lnTo>
                  <a:lnTo>
                    <a:pt x="264" y="256"/>
                  </a:lnTo>
                  <a:lnTo>
                    <a:pt x="268" y="247"/>
                  </a:lnTo>
                  <a:lnTo>
                    <a:pt x="274" y="238"/>
                  </a:lnTo>
                  <a:lnTo>
                    <a:pt x="279" y="229"/>
                  </a:lnTo>
                  <a:lnTo>
                    <a:pt x="282" y="218"/>
                  </a:lnTo>
                  <a:lnTo>
                    <a:pt x="287" y="209"/>
                  </a:lnTo>
                  <a:lnTo>
                    <a:pt x="290" y="198"/>
                  </a:lnTo>
                  <a:lnTo>
                    <a:pt x="294" y="189"/>
                  </a:lnTo>
                  <a:lnTo>
                    <a:pt x="296" y="179"/>
                  </a:lnTo>
                  <a:lnTo>
                    <a:pt x="299" y="168"/>
                  </a:lnTo>
                  <a:lnTo>
                    <a:pt x="301" y="159"/>
                  </a:lnTo>
                  <a:lnTo>
                    <a:pt x="303" y="149"/>
                  </a:lnTo>
                  <a:lnTo>
                    <a:pt x="304" y="139"/>
                  </a:lnTo>
                  <a:lnTo>
                    <a:pt x="306" y="129"/>
                  </a:lnTo>
                  <a:lnTo>
                    <a:pt x="306" y="120"/>
                  </a:lnTo>
                  <a:lnTo>
                    <a:pt x="306" y="110"/>
                  </a:lnTo>
                  <a:lnTo>
                    <a:pt x="306" y="101"/>
                  </a:lnTo>
                  <a:lnTo>
                    <a:pt x="304" y="93"/>
                  </a:lnTo>
                  <a:lnTo>
                    <a:pt x="303" y="84"/>
                  </a:lnTo>
                  <a:lnTo>
                    <a:pt x="301" y="76"/>
                  </a:lnTo>
                  <a:lnTo>
                    <a:pt x="300" y="68"/>
                  </a:lnTo>
                  <a:lnTo>
                    <a:pt x="296" y="61"/>
                  </a:lnTo>
                  <a:lnTo>
                    <a:pt x="294" y="52"/>
                  </a:lnTo>
                  <a:lnTo>
                    <a:pt x="290" y="46"/>
                  </a:lnTo>
                  <a:lnTo>
                    <a:pt x="287" y="40"/>
                  </a:lnTo>
                  <a:lnTo>
                    <a:pt x="284" y="34"/>
                  </a:lnTo>
                  <a:lnTo>
                    <a:pt x="279" y="28"/>
                  </a:lnTo>
                  <a:lnTo>
                    <a:pt x="274" y="22"/>
                  </a:lnTo>
                  <a:lnTo>
                    <a:pt x="270" y="18"/>
                  </a:lnTo>
                  <a:lnTo>
                    <a:pt x="264" y="14"/>
                  </a:lnTo>
                  <a:lnTo>
                    <a:pt x="258" y="11"/>
                  </a:lnTo>
                  <a:lnTo>
                    <a:pt x="252" y="7"/>
                  </a:lnTo>
                  <a:lnTo>
                    <a:pt x="246" y="5"/>
                  </a:lnTo>
                  <a:lnTo>
                    <a:pt x="240" y="3"/>
                  </a:lnTo>
                  <a:lnTo>
                    <a:pt x="234" y="1"/>
                  </a:lnTo>
                  <a:lnTo>
                    <a:pt x="227" y="0"/>
                  </a:lnTo>
                  <a:lnTo>
                    <a:pt x="220" y="0"/>
                  </a:lnTo>
                  <a:lnTo>
                    <a:pt x="9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0438" name="Freeform 221"/>
            <p:cNvSpPr>
              <a:spLocks/>
            </p:cNvSpPr>
            <p:nvPr/>
          </p:nvSpPr>
          <p:spPr bwMode="auto">
            <a:xfrm>
              <a:off x="5269" y="922"/>
              <a:ext cx="101" cy="180"/>
            </a:xfrm>
            <a:custGeom>
              <a:avLst/>
              <a:gdLst>
                <a:gd name="T0" fmla="*/ 61 w 365"/>
                <a:gd name="T1" fmla="*/ 80 h 642"/>
                <a:gd name="T2" fmla="*/ 63 w 365"/>
                <a:gd name="T3" fmla="*/ 80 h 642"/>
                <a:gd name="T4" fmla="*/ 64 w 365"/>
                <a:gd name="T5" fmla="*/ 80 h 642"/>
                <a:gd name="T6" fmla="*/ 66 w 365"/>
                <a:gd name="T7" fmla="*/ 79 h 642"/>
                <a:gd name="T8" fmla="*/ 68 w 365"/>
                <a:gd name="T9" fmla="*/ 79 h 642"/>
                <a:gd name="T10" fmla="*/ 70 w 365"/>
                <a:gd name="T11" fmla="*/ 78 h 642"/>
                <a:gd name="T12" fmla="*/ 72 w 365"/>
                <a:gd name="T13" fmla="*/ 77 h 642"/>
                <a:gd name="T14" fmla="*/ 74 w 365"/>
                <a:gd name="T15" fmla="*/ 77 h 642"/>
                <a:gd name="T16" fmla="*/ 75 w 365"/>
                <a:gd name="T17" fmla="*/ 75 h 642"/>
                <a:gd name="T18" fmla="*/ 77 w 365"/>
                <a:gd name="T19" fmla="*/ 74 h 642"/>
                <a:gd name="T20" fmla="*/ 79 w 365"/>
                <a:gd name="T21" fmla="*/ 73 h 642"/>
                <a:gd name="T22" fmla="*/ 81 w 365"/>
                <a:gd name="T23" fmla="*/ 71 h 642"/>
                <a:gd name="T24" fmla="*/ 83 w 365"/>
                <a:gd name="T25" fmla="*/ 69 h 642"/>
                <a:gd name="T26" fmla="*/ 84 w 365"/>
                <a:gd name="T27" fmla="*/ 67 h 642"/>
                <a:gd name="T28" fmla="*/ 86 w 365"/>
                <a:gd name="T29" fmla="*/ 66 h 642"/>
                <a:gd name="T30" fmla="*/ 87 w 365"/>
                <a:gd name="T31" fmla="*/ 64 h 642"/>
                <a:gd name="T32" fmla="*/ 89 w 365"/>
                <a:gd name="T33" fmla="*/ 61 h 642"/>
                <a:gd name="T34" fmla="*/ 90 w 365"/>
                <a:gd name="T35" fmla="*/ 59 h 642"/>
                <a:gd name="T36" fmla="*/ 92 w 365"/>
                <a:gd name="T37" fmla="*/ 57 h 642"/>
                <a:gd name="T38" fmla="*/ 93 w 365"/>
                <a:gd name="T39" fmla="*/ 55 h 642"/>
                <a:gd name="T40" fmla="*/ 94 w 365"/>
                <a:gd name="T41" fmla="*/ 52 h 642"/>
                <a:gd name="T42" fmla="*/ 95 w 365"/>
                <a:gd name="T43" fmla="*/ 50 h 642"/>
                <a:gd name="T44" fmla="*/ 96 w 365"/>
                <a:gd name="T45" fmla="*/ 47 h 642"/>
                <a:gd name="T46" fmla="*/ 97 w 365"/>
                <a:gd name="T47" fmla="*/ 45 h 642"/>
                <a:gd name="T48" fmla="*/ 98 w 365"/>
                <a:gd name="T49" fmla="*/ 43 h 642"/>
                <a:gd name="T50" fmla="*/ 99 w 365"/>
                <a:gd name="T51" fmla="*/ 40 h 642"/>
                <a:gd name="T52" fmla="*/ 100 w 365"/>
                <a:gd name="T53" fmla="*/ 38 h 642"/>
                <a:gd name="T54" fmla="*/ 100 w 365"/>
                <a:gd name="T55" fmla="*/ 35 h 642"/>
                <a:gd name="T56" fmla="*/ 100 w 365"/>
                <a:gd name="T57" fmla="*/ 33 h 642"/>
                <a:gd name="T58" fmla="*/ 100 w 365"/>
                <a:gd name="T59" fmla="*/ 30 h 642"/>
                <a:gd name="T60" fmla="*/ 101 w 365"/>
                <a:gd name="T61" fmla="*/ 28 h 642"/>
                <a:gd name="T62" fmla="*/ 101 w 365"/>
                <a:gd name="T63" fmla="*/ 26 h 642"/>
                <a:gd name="T64" fmla="*/ 101 w 365"/>
                <a:gd name="T65" fmla="*/ 23 h 642"/>
                <a:gd name="T66" fmla="*/ 100 w 365"/>
                <a:gd name="T67" fmla="*/ 21 h 642"/>
                <a:gd name="T68" fmla="*/ 100 w 365"/>
                <a:gd name="T69" fmla="*/ 19 h 642"/>
                <a:gd name="T70" fmla="*/ 100 w 365"/>
                <a:gd name="T71" fmla="*/ 17 h 642"/>
                <a:gd name="T72" fmla="*/ 99 w 365"/>
                <a:gd name="T73" fmla="*/ 15 h 642"/>
                <a:gd name="T74" fmla="*/ 99 w 365"/>
                <a:gd name="T75" fmla="*/ 13 h 642"/>
                <a:gd name="T76" fmla="*/ 98 w 365"/>
                <a:gd name="T77" fmla="*/ 11 h 642"/>
                <a:gd name="T78" fmla="*/ 97 w 365"/>
                <a:gd name="T79" fmla="*/ 9 h 642"/>
                <a:gd name="T80" fmla="*/ 96 w 365"/>
                <a:gd name="T81" fmla="*/ 8 h 642"/>
                <a:gd name="T82" fmla="*/ 95 w 365"/>
                <a:gd name="T83" fmla="*/ 6 h 642"/>
                <a:gd name="T84" fmla="*/ 94 w 365"/>
                <a:gd name="T85" fmla="*/ 5 h 642"/>
                <a:gd name="T86" fmla="*/ 93 w 365"/>
                <a:gd name="T87" fmla="*/ 4 h 642"/>
                <a:gd name="T88" fmla="*/ 91 w 365"/>
                <a:gd name="T89" fmla="*/ 3 h 642"/>
                <a:gd name="T90" fmla="*/ 90 w 365"/>
                <a:gd name="T91" fmla="*/ 2 h 642"/>
                <a:gd name="T92" fmla="*/ 88 w 365"/>
                <a:gd name="T93" fmla="*/ 1 h 642"/>
                <a:gd name="T94" fmla="*/ 87 w 365"/>
                <a:gd name="T95" fmla="*/ 1 h 642"/>
                <a:gd name="T96" fmla="*/ 85 w 365"/>
                <a:gd name="T97" fmla="*/ 0 h 642"/>
                <a:gd name="T98" fmla="*/ 84 w 365"/>
                <a:gd name="T99" fmla="*/ 0 h 642"/>
                <a:gd name="T100" fmla="*/ 82 w 365"/>
                <a:gd name="T101" fmla="*/ 0 h 642"/>
                <a:gd name="T102" fmla="*/ 47 w 365"/>
                <a:gd name="T103" fmla="*/ 0 h 642"/>
                <a:gd name="T104" fmla="*/ 0 w 365"/>
                <a:gd name="T105" fmla="*/ 180 h 64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65" h="642">
                  <a:moveTo>
                    <a:pt x="220" y="285"/>
                  </a:moveTo>
                  <a:lnTo>
                    <a:pt x="226" y="285"/>
                  </a:lnTo>
                  <a:lnTo>
                    <a:pt x="233" y="284"/>
                  </a:lnTo>
                  <a:lnTo>
                    <a:pt x="240" y="283"/>
                  </a:lnTo>
                  <a:lnTo>
                    <a:pt x="245" y="281"/>
                  </a:lnTo>
                  <a:lnTo>
                    <a:pt x="252" y="278"/>
                  </a:lnTo>
                  <a:lnTo>
                    <a:pt x="259" y="276"/>
                  </a:lnTo>
                  <a:lnTo>
                    <a:pt x="266" y="273"/>
                  </a:lnTo>
                  <a:lnTo>
                    <a:pt x="272" y="268"/>
                  </a:lnTo>
                  <a:lnTo>
                    <a:pt x="279" y="263"/>
                  </a:lnTo>
                  <a:lnTo>
                    <a:pt x="286" y="259"/>
                  </a:lnTo>
                  <a:lnTo>
                    <a:pt x="292" y="253"/>
                  </a:lnTo>
                  <a:lnTo>
                    <a:pt x="299" y="247"/>
                  </a:lnTo>
                  <a:lnTo>
                    <a:pt x="304" y="240"/>
                  </a:lnTo>
                  <a:lnTo>
                    <a:pt x="310" y="234"/>
                  </a:lnTo>
                  <a:lnTo>
                    <a:pt x="316" y="227"/>
                  </a:lnTo>
                  <a:lnTo>
                    <a:pt x="322" y="219"/>
                  </a:lnTo>
                  <a:lnTo>
                    <a:pt x="326" y="211"/>
                  </a:lnTo>
                  <a:lnTo>
                    <a:pt x="332" y="204"/>
                  </a:lnTo>
                  <a:lnTo>
                    <a:pt x="337" y="195"/>
                  </a:lnTo>
                  <a:lnTo>
                    <a:pt x="341" y="187"/>
                  </a:lnTo>
                  <a:lnTo>
                    <a:pt x="345" y="179"/>
                  </a:lnTo>
                  <a:lnTo>
                    <a:pt x="348" y="169"/>
                  </a:lnTo>
                  <a:lnTo>
                    <a:pt x="352" y="161"/>
                  </a:lnTo>
                  <a:lnTo>
                    <a:pt x="355" y="152"/>
                  </a:lnTo>
                  <a:lnTo>
                    <a:pt x="358" y="143"/>
                  </a:lnTo>
                  <a:lnTo>
                    <a:pt x="360" y="134"/>
                  </a:lnTo>
                  <a:lnTo>
                    <a:pt x="361" y="125"/>
                  </a:lnTo>
                  <a:lnTo>
                    <a:pt x="363" y="116"/>
                  </a:lnTo>
                  <a:lnTo>
                    <a:pt x="363" y="108"/>
                  </a:lnTo>
                  <a:lnTo>
                    <a:pt x="365" y="99"/>
                  </a:lnTo>
                  <a:lnTo>
                    <a:pt x="365" y="91"/>
                  </a:lnTo>
                  <a:lnTo>
                    <a:pt x="365" y="83"/>
                  </a:lnTo>
                  <a:lnTo>
                    <a:pt x="363" y="74"/>
                  </a:lnTo>
                  <a:lnTo>
                    <a:pt x="362" y="66"/>
                  </a:lnTo>
                  <a:lnTo>
                    <a:pt x="361" y="59"/>
                  </a:lnTo>
                  <a:lnTo>
                    <a:pt x="359" y="52"/>
                  </a:lnTo>
                  <a:lnTo>
                    <a:pt x="357" y="45"/>
                  </a:lnTo>
                  <a:lnTo>
                    <a:pt x="354" y="39"/>
                  </a:lnTo>
                  <a:lnTo>
                    <a:pt x="351" y="33"/>
                  </a:lnTo>
                  <a:lnTo>
                    <a:pt x="347" y="28"/>
                  </a:lnTo>
                  <a:lnTo>
                    <a:pt x="344" y="22"/>
                  </a:lnTo>
                  <a:lnTo>
                    <a:pt x="339" y="18"/>
                  </a:lnTo>
                  <a:lnTo>
                    <a:pt x="335" y="14"/>
                  </a:lnTo>
                  <a:lnTo>
                    <a:pt x="330" y="11"/>
                  </a:lnTo>
                  <a:lnTo>
                    <a:pt x="325" y="7"/>
                  </a:lnTo>
                  <a:lnTo>
                    <a:pt x="319" y="5"/>
                  </a:lnTo>
                  <a:lnTo>
                    <a:pt x="314" y="3"/>
                  </a:lnTo>
                  <a:lnTo>
                    <a:pt x="308" y="1"/>
                  </a:lnTo>
                  <a:lnTo>
                    <a:pt x="302" y="0"/>
                  </a:lnTo>
                  <a:lnTo>
                    <a:pt x="296" y="0"/>
                  </a:lnTo>
                  <a:lnTo>
                    <a:pt x="171" y="0"/>
                  </a:lnTo>
                  <a:lnTo>
                    <a:pt x="0" y="64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0439" name="Freeform 222"/>
            <p:cNvSpPr>
              <a:spLocks/>
            </p:cNvSpPr>
            <p:nvPr/>
          </p:nvSpPr>
          <p:spPr bwMode="auto">
            <a:xfrm>
              <a:off x="4962" y="1247"/>
              <a:ext cx="37" cy="29"/>
            </a:xfrm>
            <a:custGeom>
              <a:avLst/>
              <a:gdLst>
                <a:gd name="T0" fmla="*/ 37 w 129"/>
                <a:gd name="T1" fmla="*/ 0 h 108"/>
                <a:gd name="T2" fmla="*/ 35 w 129"/>
                <a:gd name="T3" fmla="*/ 0 h 108"/>
                <a:gd name="T4" fmla="*/ 32 w 129"/>
                <a:gd name="T5" fmla="*/ 1 h 108"/>
                <a:gd name="T6" fmla="*/ 30 w 129"/>
                <a:gd name="T7" fmla="*/ 1 h 108"/>
                <a:gd name="T8" fmla="*/ 27 w 129"/>
                <a:gd name="T9" fmla="*/ 2 h 108"/>
                <a:gd name="T10" fmla="*/ 25 w 129"/>
                <a:gd name="T11" fmla="*/ 3 h 108"/>
                <a:gd name="T12" fmla="*/ 23 w 129"/>
                <a:gd name="T13" fmla="*/ 4 h 108"/>
                <a:gd name="T14" fmla="*/ 20 w 129"/>
                <a:gd name="T15" fmla="*/ 5 h 108"/>
                <a:gd name="T16" fmla="*/ 18 w 129"/>
                <a:gd name="T17" fmla="*/ 7 h 108"/>
                <a:gd name="T18" fmla="*/ 16 w 129"/>
                <a:gd name="T19" fmla="*/ 9 h 108"/>
                <a:gd name="T20" fmla="*/ 13 w 129"/>
                <a:gd name="T21" fmla="*/ 11 h 108"/>
                <a:gd name="T22" fmla="*/ 11 w 129"/>
                <a:gd name="T23" fmla="*/ 13 h 108"/>
                <a:gd name="T24" fmla="*/ 9 w 129"/>
                <a:gd name="T25" fmla="*/ 15 h 108"/>
                <a:gd name="T26" fmla="*/ 7 w 129"/>
                <a:gd name="T27" fmla="*/ 18 h 108"/>
                <a:gd name="T28" fmla="*/ 5 w 129"/>
                <a:gd name="T29" fmla="*/ 20 h 108"/>
                <a:gd name="T30" fmla="*/ 3 w 129"/>
                <a:gd name="T31" fmla="*/ 23 h 108"/>
                <a:gd name="T32" fmla="*/ 2 w 129"/>
                <a:gd name="T33" fmla="*/ 26 h 108"/>
                <a:gd name="T34" fmla="*/ 0 w 129"/>
                <a:gd name="T35" fmla="*/ 29 h 10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9" h="108">
                  <a:moveTo>
                    <a:pt x="129" y="0"/>
                  </a:moveTo>
                  <a:lnTo>
                    <a:pt x="121" y="0"/>
                  </a:lnTo>
                  <a:lnTo>
                    <a:pt x="113" y="2"/>
                  </a:lnTo>
                  <a:lnTo>
                    <a:pt x="105" y="3"/>
                  </a:lnTo>
                  <a:lnTo>
                    <a:pt x="95" y="7"/>
                  </a:lnTo>
                  <a:lnTo>
                    <a:pt x="87" y="10"/>
                  </a:lnTo>
                  <a:lnTo>
                    <a:pt x="79" y="15"/>
                  </a:lnTo>
                  <a:lnTo>
                    <a:pt x="71" y="20"/>
                  </a:lnTo>
                  <a:lnTo>
                    <a:pt x="63" y="26"/>
                  </a:lnTo>
                  <a:lnTo>
                    <a:pt x="55" y="33"/>
                  </a:lnTo>
                  <a:lnTo>
                    <a:pt x="47" y="40"/>
                  </a:lnTo>
                  <a:lnTo>
                    <a:pt x="39" y="48"/>
                  </a:lnTo>
                  <a:lnTo>
                    <a:pt x="32" y="57"/>
                  </a:lnTo>
                  <a:lnTo>
                    <a:pt x="25" y="66"/>
                  </a:lnTo>
                  <a:lnTo>
                    <a:pt x="18" y="76"/>
                  </a:lnTo>
                  <a:lnTo>
                    <a:pt x="12" y="86"/>
                  </a:lnTo>
                  <a:lnTo>
                    <a:pt x="6" y="96"/>
                  </a:lnTo>
                  <a:lnTo>
                    <a:pt x="0" y="10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0440" name="Freeform 223"/>
            <p:cNvSpPr>
              <a:spLocks/>
            </p:cNvSpPr>
            <p:nvPr/>
          </p:nvSpPr>
          <p:spPr bwMode="auto">
            <a:xfrm>
              <a:off x="4999" y="1247"/>
              <a:ext cx="17" cy="61"/>
            </a:xfrm>
            <a:custGeom>
              <a:avLst/>
              <a:gdLst>
                <a:gd name="T0" fmla="*/ 7 w 68"/>
                <a:gd name="T1" fmla="*/ 61 h 218"/>
                <a:gd name="T2" fmla="*/ 8 w 68"/>
                <a:gd name="T3" fmla="*/ 58 h 218"/>
                <a:gd name="T4" fmla="*/ 10 w 68"/>
                <a:gd name="T5" fmla="*/ 56 h 218"/>
                <a:gd name="T6" fmla="*/ 11 w 68"/>
                <a:gd name="T7" fmla="*/ 53 h 218"/>
                <a:gd name="T8" fmla="*/ 12 w 68"/>
                <a:gd name="T9" fmla="*/ 50 h 218"/>
                <a:gd name="T10" fmla="*/ 13 w 68"/>
                <a:gd name="T11" fmla="*/ 47 h 218"/>
                <a:gd name="T12" fmla="*/ 14 w 68"/>
                <a:gd name="T13" fmla="*/ 44 h 218"/>
                <a:gd name="T14" fmla="*/ 15 w 68"/>
                <a:gd name="T15" fmla="*/ 41 h 218"/>
                <a:gd name="T16" fmla="*/ 16 w 68"/>
                <a:gd name="T17" fmla="*/ 39 h 218"/>
                <a:gd name="T18" fmla="*/ 16 w 68"/>
                <a:gd name="T19" fmla="*/ 36 h 218"/>
                <a:gd name="T20" fmla="*/ 17 w 68"/>
                <a:gd name="T21" fmla="*/ 33 h 218"/>
                <a:gd name="T22" fmla="*/ 17 w 68"/>
                <a:gd name="T23" fmla="*/ 30 h 218"/>
                <a:gd name="T24" fmla="*/ 17 w 68"/>
                <a:gd name="T25" fmla="*/ 27 h 218"/>
                <a:gd name="T26" fmla="*/ 17 w 68"/>
                <a:gd name="T27" fmla="*/ 24 h 218"/>
                <a:gd name="T28" fmla="*/ 17 w 68"/>
                <a:gd name="T29" fmla="*/ 22 h 218"/>
                <a:gd name="T30" fmla="*/ 17 w 68"/>
                <a:gd name="T31" fmla="*/ 19 h 218"/>
                <a:gd name="T32" fmla="*/ 16 w 68"/>
                <a:gd name="T33" fmla="*/ 17 h 218"/>
                <a:gd name="T34" fmla="*/ 16 w 68"/>
                <a:gd name="T35" fmla="*/ 15 h 218"/>
                <a:gd name="T36" fmla="*/ 15 w 68"/>
                <a:gd name="T37" fmla="*/ 12 h 218"/>
                <a:gd name="T38" fmla="*/ 14 w 68"/>
                <a:gd name="T39" fmla="*/ 10 h 218"/>
                <a:gd name="T40" fmla="*/ 13 w 68"/>
                <a:gd name="T41" fmla="*/ 8 h 218"/>
                <a:gd name="T42" fmla="*/ 12 w 68"/>
                <a:gd name="T43" fmla="*/ 7 h 218"/>
                <a:gd name="T44" fmla="*/ 11 w 68"/>
                <a:gd name="T45" fmla="*/ 5 h 218"/>
                <a:gd name="T46" fmla="*/ 10 w 68"/>
                <a:gd name="T47" fmla="*/ 4 h 218"/>
                <a:gd name="T48" fmla="*/ 9 w 68"/>
                <a:gd name="T49" fmla="*/ 3 h 218"/>
                <a:gd name="T50" fmla="*/ 7 w 68"/>
                <a:gd name="T51" fmla="*/ 2 h 218"/>
                <a:gd name="T52" fmla="*/ 5 w 68"/>
                <a:gd name="T53" fmla="*/ 1 h 218"/>
                <a:gd name="T54" fmla="*/ 4 w 68"/>
                <a:gd name="T55" fmla="*/ 0 h 218"/>
                <a:gd name="T56" fmla="*/ 2 w 68"/>
                <a:gd name="T57" fmla="*/ 0 h 218"/>
                <a:gd name="T58" fmla="*/ 0 w 68"/>
                <a:gd name="T59" fmla="*/ 0 h 21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8" h="218">
                  <a:moveTo>
                    <a:pt x="27" y="218"/>
                  </a:moveTo>
                  <a:lnTo>
                    <a:pt x="33" y="208"/>
                  </a:lnTo>
                  <a:lnTo>
                    <a:pt x="38" y="199"/>
                  </a:lnTo>
                  <a:lnTo>
                    <a:pt x="43" y="190"/>
                  </a:lnTo>
                  <a:lnTo>
                    <a:pt x="49" y="179"/>
                  </a:lnTo>
                  <a:lnTo>
                    <a:pt x="52" y="169"/>
                  </a:lnTo>
                  <a:lnTo>
                    <a:pt x="57" y="159"/>
                  </a:lnTo>
                  <a:lnTo>
                    <a:pt x="60" y="148"/>
                  </a:lnTo>
                  <a:lnTo>
                    <a:pt x="63" y="138"/>
                  </a:lnTo>
                  <a:lnTo>
                    <a:pt x="65" y="127"/>
                  </a:lnTo>
                  <a:lnTo>
                    <a:pt x="67" y="117"/>
                  </a:lnTo>
                  <a:lnTo>
                    <a:pt x="68" y="106"/>
                  </a:lnTo>
                  <a:lnTo>
                    <a:pt x="68" y="97"/>
                  </a:lnTo>
                  <a:lnTo>
                    <a:pt x="68" y="87"/>
                  </a:lnTo>
                  <a:lnTo>
                    <a:pt x="68" y="77"/>
                  </a:lnTo>
                  <a:lnTo>
                    <a:pt x="67" y="68"/>
                  </a:lnTo>
                  <a:lnTo>
                    <a:pt x="65" y="60"/>
                  </a:lnTo>
                  <a:lnTo>
                    <a:pt x="63" y="52"/>
                  </a:lnTo>
                  <a:lnTo>
                    <a:pt x="60" y="44"/>
                  </a:lnTo>
                  <a:lnTo>
                    <a:pt x="57" y="37"/>
                  </a:lnTo>
                  <a:lnTo>
                    <a:pt x="53" y="30"/>
                  </a:lnTo>
                  <a:lnTo>
                    <a:pt x="49" y="24"/>
                  </a:lnTo>
                  <a:lnTo>
                    <a:pt x="44" y="18"/>
                  </a:lnTo>
                  <a:lnTo>
                    <a:pt x="38" y="14"/>
                  </a:lnTo>
                  <a:lnTo>
                    <a:pt x="34" y="9"/>
                  </a:lnTo>
                  <a:lnTo>
                    <a:pt x="27" y="6"/>
                  </a:lnTo>
                  <a:lnTo>
                    <a:pt x="21" y="3"/>
                  </a:lnTo>
                  <a:lnTo>
                    <a:pt x="14" y="1"/>
                  </a:lnTo>
                  <a:lnTo>
                    <a:pt x="7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0441" name="Freeform 224"/>
            <p:cNvSpPr>
              <a:spLocks/>
            </p:cNvSpPr>
            <p:nvPr/>
          </p:nvSpPr>
          <p:spPr bwMode="auto">
            <a:xfrm>
              <a:off x="4923" y="1308"/>
              <a:ext cx="82" cy="117"/>
            </a:xfrm>
            <a:custGeom>
              <a:avLst/>
              <a:gdLst>
                <a:gd name="T0" fmla="*/ 82 w 299"/>
                <a:gd name="T1" fmla="*/ 0 h 424"/>
                <a:gd name="T2" fmla="*/ 0 w 299"/>
                <a:gd name="T3" fmla="*/ 117 h 424"/>
                <a:gd name="T4" fmla="*/ 55 w 299"/>
                <a:gd name="T5" fmla="*/ 117 h 4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9" h="424">
                  <a:moveTo>
                    <a:pt x="299" y="0"/>
                  </a:moveTo>
                  <a:lnTo>
                    <a:pt x="0" y="424"/>
                  </a:lnTo>
                  <a:lnTo>
                    <a:pt x="200" y="42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0442" name="Line 225"/>
            <p:cNvSpPr>
              <a:spLocks noChangeShapeType="1"/>
            </p:cNvSpPr>
            <p:nvPr/>
          </p:nvSpPr>
          <p:spPr bwMode="auto">
            <a:xfrm flipV="1">
              <a:off x="5020" y="1415"/>
              <a:ext cx="2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0443" name="Freeform 226"/>
            <p:cNvSpPr>
              <a:spLocks/>
            </p:cNvSpPr>
            <p:nvPr/>
          </p:nvSpPr>
          <p:spPr bwMode="auto">
            <a:xfrm>
              <a:off x="5061" y="1247"/>
              <a:ext cx="98" cy="178"/>
            </a:xfrm>
            <a:custGeom>
              <a:avLst/>
              <a:gdLst>
                <a:gd name="T0" fmla="*/ 0 w 347"/>
                <a:gd name="T1" fmla="*/ 178 h 642"/>
                <a:gd name="T2" fmla="*/ 28 w 347"/>
                <a:gd name="T3" fmla="*/ 178 h 642"/>
                <a:gd name="T4" fmla="*/ 30 w 347"/>
                <a:gd name="T5" fmla="*/ 178 h 642"/>
                <a:gd name="T6" fmla="*/ 32 w 347"/>
                <a:gd name="T7" fmla="*/ 178 h 642"/>
                <a:gd name="T8" fmla="*/ 35 w 347"/>
                <a:gd name="T9" fmla="*/ 177 h 642"/>
                <a:gd name="T10" fmla="*/ 37 w 347"/>
                <a:gd name="T11" fmla="*/ 176 h 642"/>
                <a:gd name="T12" fmla="*/ 39 w 347"/>
                <a:gd name="T13" fmla="*/ 175 h 642"/>
                <a:gd name="T14" fmla="*/ 42 w 347"/>
                <a:gd name="T15" fmla="*/ 174 h 642"/>
                <a:gd name="T16" fmla="*/ 43 w 347"/>
                <a:gd name="T17" fmla="*/ 173 h 642"/>
                <a:gd name="T18" fmla="*/ 46 w 347"/>
                <a:gd name="T19" fmla="*/ 171 h 642"/>
                <a:gd name="T20" fmla="*/ 48 w 347"/>
                <a:gd name="T21" fmla="*/ 169 h 642"/>
                <a:gd name="T22" fmla="*/ 50 w 347"/>
                <a:gd name="T23" fmla="*/ 167 h 642"/>
                <a:gd name="T24" fmla="*/ 53 w 347"/>
                <a:gd name="T25" fmla="*/ 166 h 642"/>
                <a:gd name="T26" fmla="*/ 55 w 347"/>
                <a:gd name="T27" fmla="*/ 163 h 642"/>
                <a:gd name="T28" fmla="*/ 56 w 347"/>
                <a:gd name="T29" fmla="*/ 161 h 642"/>
                <a:gd name="T30" fmla="*/ 58 w 347"/>
                <a:gd name="T31" fmla="*/ 158 h 642"/>
                <a:gd name="T32" fmla="*/ 60 w 347"/>
                <a:gd name="T33" fmla="*/ 156 h 642"/>
                <a:gd name="T34" fmla="*/ 61 w 347"/>
                <a:gd name="T35" fmla="*/ 153 h 642"/>
                <a:gd name="T36" fmla="*/ 63 w 347"/>
                <a:gd name="T37" fmla="*/ 150 h 642"/>
                <a:gd name="T38" fmla="*/ 64 w 347"/>
                <a:gd name="T39" fmla="*/ 147 h 642"/>
                <a:gd name="T40" fmla="*/ 65 w 347"/>
                <a:gd name="T41" fmla="*/ 144 h 642"/>
                <a:gd name="T42" fmla="*/ 66 w 347"/>
                <a:gd name="T43" fmla="*/ 141 h 642"/>
                <a:gd name="T44" fmla="*/ 67 w 347"/>
                <a:gd name="T45" fmla="*/ 138 h 642"/>
                <a:gd name="T46" fmla="*/ 72 w 347"/>
                <a:gd name="T47" fmla="*/ 118 h 642"/>
                <a:gd name="T48" fmla="*/ 73 w 347"/>
                <a:gd name="T49" fmla="*/ 116 h 642"/>
                <a:gd name="T50" fmla="*/ 74 w 347"/>
                <a:gd name="T51" fmla="*/ 113 h 642"/>
                <a:gd name="T52" fmla="*/ 74 w 347"/>
                <a:gd name="T53" fmla="*/ 110 h 642"/>
                <a:gd name="T54" fmla="*/ 74 w 347"/>
                <a:gd name="T55" fmla="*/ 107 h 642"/>
                <a:gd name="T56" fmla="*/ 75 w 347"/>
                <a:gd name="T57" fmla="*/ 104 h 642"/>
                <a:gd name="T58" fmla="*/ 74 w 347"/>
                <a:gd name="T59" fmla="*/ 101 h 642"/>
                <a:gd name="T60" fmla="*/ 74 w 347"/>
                <a:gd name="T61" fmla="*/ 99 h 642"/>
                <a:gd name="T62" fmla="*/ 74 w 347"/>
                <a:gd name="T63" fmla="*/ 96 h 642"/>
                <a:gd name="T64" fmla="*/ 73 w 347"/>
                <a:gd name="T65" fmla="*/ 94 h 642"/>
                <a:gd name="T66" fmla="*/ 72 w 347"/>
                <a:gd name="T67" fmla="*/ 92 h 642"/>
                <a:gd name="T68" fmla="*/ 71 w 347"/>
                <a:gd name="T69" fmla="*/ 90 h 642"/>
                <a:gd name="T70" fmla="*/ 70 w 347"/>
                <a:gd name="T71" fmla="*/ 88 h 642"/>
                <a:gd name="T72" fmla="*/ 69 w 347"/>
                <a:gd name="T73" fmla="*/ 86 h 642"/>
                <a:gd name="T74" fmla="*/ 68 w 347"/>
                <a:gd name="T75" fmla="*/ 85 h 642"/>
                <a:gd name="T76" fmla="*/ 66 w 347"/>
                <a:gd name="T77" fmla="*/ 83 h 642"/>
                <a:gd name="T78" fmla="*/ 64 w 347"/>
                <a:gd name="T79" fmla="*/ 82 h 642"/>
                <a:gd name="T80" fmla="*/ 63 w 347"/>
                <a:gd name="T81" fmla="*/ 81 h 642"/>
                <a:gd name="T82" fmla="*/ 61 w 347"/>
                <a:gd name="T83" fmla="*/ 80 h 642"/>
                <a:gd name="T84" fmla="*/ 59 w 347"/>
                <a:gd name="T85" fmla="*/ 80 h 642"/>
                <a:gd name="T86" fmla="*/ 57 w 347"/>
                <a:gd name="T87" fmla="*/ 79 h 642"/>
                <a:gd name="T88" fmla="*/ 55 w 347"/>
                <a:gd name="T89" fmla="*/ 79 h 642"/>
                <a:gd name="T90" fmla="*/ 27 w 347"/>
                <a:gd name="T91" fmla="*/ 79 h 642"/>
                <a:gd name="T92" fmla="*/ 49 w 347"/>
                <a:gd name="T93" fmla="*/ 0 h 642"/>
                <a:gd name="T94" fmla="*/ 98 w 347"/>
                <a:gd name="T95" fmla="*/ 0 h 64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47" h="642">
                  <a:moveTo>
                    <a:pt x="0" y="642"/>
                  </a:moveTo>
                  <a:lnTo>
                    <a:pt x="100" y="642"/>
                  </a:lnTo>
                  <a:lnTo>
                    <a:pt x="107" y="642"/>
                  </a:lnTo>
                  <a:lnTo>
                    <a:pt x="115" y="641"/>
                  </a:lnTo>
                  <a:lnTo>
                    <a:pt x="123" y="638"/>
                  </a:lnTo>
                  <a:lnTo>
                    <a:pt x="131" y="636"/>
                  </a:lnTo>
                  <a:lnTo>
                    <a:pt x="139" y="632"/>
                  </a:lnTo>
                  <a:lnTo>
                    <a:pt x="147" y="628"/>
                  </a:lnTo>
                  <a:lnTo>
                    <a:pt x="154" y="623"/>
                  </a:lnTo>
                  <a:lnTo>
                    <a:pt x="162" y="617"/>
                  </a:lnTo>
                  <a:lnTo>
                    <a:pt x="171" y="610"/>
                  </a:lnTo>
                  <a:lnTo>
                    <a:pt x="177" y="603"/>
                  </a:lnTo>
                  <a:lnTo>
                    <a:pt x="186" y="597"/>
                  </a:lnTo>
                  <a:lnTo>
                    <a:pt x="193" y="588"/>
                  </a:lnTo>
                  <a:lnTo>
                    <a:pt x="198" y="579"/>
                  </a:lnTo>
                  <a:lnTo>
                    <a:pt x="205" y="571"/>
                  </a:lnTo>
                  <a:lnTo>
                    <a:pt x="211" y="561"/>
                  </a:lnTo>
                  <a:lnTo>
                    <a:pt x="217" y="551"/>
                  </a:lnTo>
                  <a:lnTo>
                    <a:pt x="222" y="541"/>
                  </a:lnTo>
                  <a:lnTo>
                    <a:pt x="226" y="530"/>
                  </a:lnTo>
                  <a:lnTo>
                    <a:pt x="231" y="520"/>
                  </a:lnTo>
                  <a:lnTo>
                    <a:pt x="234" y="510"/>
                  </a:lnTo>
                  <a:lnTo>
                    <a:pt x="238" y="499"/>
                  </a:lnTo>
                  <a:lnTo>
                    <a:pt x="256" y="427"/>
                  </a:lnTo>
                  <a:lnTo>
                    <a:pt x="260" y="417"/>
                  </a:lnTo>
                  <a:lnTo>
                    <a:pt x="261" y="407"/>
                  </a:lnTo>
                  <a:lnTo>
                    <a:pt x="263" y="396"/>
                  </a:lnTo>
                  <a:lnTo>
                    <a:pt x="263" y="386"/>
                  </a:lnTo>
                  <a:lnTo>
                    <a:pt x="264" y="375"/>
                  </a:lnTo>
                  <a:lnTo>
                    <a:pt x="263" y="366"/>
                  </a:lnTo>
                  <a:lnTo>
                    <a:pt x="262" y="357"/>
                  </a:lnTo>
                  <a:lnTo>
                    <a:pt x="261" y="347"/>
                  </a:lnTo>
                  <a:lnTo>
                    <a:pt x="259" y="339"/>
                  </a:lnTo>
                  <a:lnTo>
                    <a:pt x="256" y="331"/>
                  </a:lnTo>
                  <a:lnTo>
                    <a:pt x="253" y="323"/>
                  </a:lnTo>
                  <a:lnTo>
                    <a:pt x="249" y="316"/>
                  </a:lnTo>
                  <a:lnTo>
                    <a:pt x="245" y="310"/>
                  </a:lnTo>
                  <a:lnTo>
                    <a:pt x="240" y="305"/>
                  </a:lnTo>
                  <a:lnTo>
                    <a:pt x="234" y="300"/>
                  </a:lnTo>
                  <a:lnTo>
                    <a:pt x="228" y="295"/>
                  </a:lnTo>
                  <a:lnTo>
                    <a:pt x="223" y="292"/>
                  </a:lnTo>
                  <a:lnTo>
                    <a:pt x="217" y="288"/>
                  </a:lnTo>
                  <a:lnTo>
                    <a:pt x="210" y="287"/>
                  </a:lnTo>
                  <a:lnTo>
                    <a:pt x="203" y="286"/>
                  </a:lnTo>
                  <a:lnTo>
                    <a:pt x="195" y="285"/>
                  </a:lnTo>
                  <a:lnTo>
                    <a:pt x="95" y="285"/>
                  </a:lnTo>
                  <a:lnTo>
                    <a:pt x="172" y="0"/>
                  </a:lnTo>
                  <a:lnTo>
                    <a:pt x="34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0444" name="Line 227"/>
            <p:cNvSpPr>
              <a:spLocks noChangeShapeType="1"/>
            </p:cNvSpPr>
            <p:nvPr/>
          </p:nvSpPr>
          <p:spPr bwMode="auto">
            <a:xfrm flipV="1">
              <a:off x="5165" y="1396"/>
              <a:ext cx="2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0445" name="Line 228"/>
            <p:cNvSpPr>
              <a:spLocks noChangeShapeType="1"/>
            </p:cNvSpPr>
            <p:nvPr/>
          </p:nvSpPr>
          <p:spPr bwMode="auto">
            <a:xfrm flipV="1">
              <a:off x="5183" y="1325"/>
              <a:ext cx="4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0446" name="Freeform 229"/>
            <p:cNvSpPr>
              <a:spLocks/>
            </p:cNvSpPr>
            <p:nvPr/>
          </p:nvSpPr>
          <p:spPr bwMode="auto">
            <a:xfrm>
              <a:off x="5228" y="1247"/>
              <a:ext cx="49" cy="178"/>
            </a:xfrm>
            <a:custGeom>
              <a:avLst/>
              <a:gdLst>
                <a:gd name="T0" fmla="*/ 0 w 173"/>
                <a:gd name="T1" fmla="*/ 178 h 642"/>
                <a:gd name="T2" fmla="*/ 49 w 173"/>
                <a:gd name="T3" fmla="*/ 0 h 642"/>
                <a:gd name="T4" fmla="*/ 10 w 173"/>
                <a:gd name="T5" fmla="*/ 39 h 6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3" h="642">
                  <a:moveTo>
                    <a:pt x="0" y="642"/>
                  </a:moveTo>
                  <a:lnTo>
                    <a:pt x="173" y="0"/>
                  </a:lnTo>
                  <a:lnTo>
                    <a:pt x="35" y="14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0447" name="Freeform 230"/>
            <p:cNvSpPr>
              <a:spLocks/>
            </p:cNvSpPr>
            <p:nvPr/>
          </p:nvSpPr>
          <p:spPr bwMode="auto">
            <a:xfrm>
              <a:off x="5175" y="987"/>
              <a:ext cx="49" cy="104"/>
            </a:xfrm>
            <a:custGeom>
              <a:avLst/>
              <a:gdLst>
                <a:gd name="T0" fmla="*/ 0 w 177"/>
                <a:gd name="T1" fmla="*/ 11 h 372"/>
                <a:gd name="T2" fmla="*/ 49 w 177"/>
                <a:gd name="T3" fmla="*/ 104 h 372"/>
                <a:gd name="T4" fmla="*/ 32 w 177"/>
                <a:gd name="T5" fmla="*/ 0 h 372"/>
                <a:gd name="T6" fmla="*/ 0 w 177"/>
                <a:gd name="T7" fmla="*/ 11 h 3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7" h="372">
                  <a:moveTo>
                    <a:pt x="0" y="39"/>
                  </a:moveTo>
                  <a:lnTo>
                    <a:pt x="177" y="372"/>
                  </a:lnTo>
                  <a:lnTo>
                    <a:pt x="117" y="0"/>
                  </a:lnTo>
                  <a:lnTo>
                    <a:pt x="0" y="3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0448" name="Freeform 231"/>
            <p:cNvSpPr>
              <a:spLocks/>
            </p:cNvSpPr>
            <p:nvPr/>
          </p:nvSpPr>
          <p:spPr bwMode="auto">
            <a:xfrm>
              <a:off x="5175" y="987"/>
              <a:ext cx="49" cy="104"/>
            </a:xfrm>
            <a:custGeom>
              <a:avLst/>
              <a:gdLst>
                <a:gd name="T0" fmla="*/ 0 w 177"/>
                <a:gd name="T1" fmla="*/ 11 h 372"/>
                <a:gd name="T2" fmla="*/ 49 w 177"/>
                <a:gd name="T3" fmla="*/ 104 h 372"/>
                <a:gd name="T4" fmla="*/ 32 w 177"/>
                <a:gd name="T5" fmla="*/ 0 h 372"/>
                <a:gd name="T6" fmla="*/ 0 w 177"/>
                <a:gd name="T7" fmla="*/ 11 h 3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7" h="372">
                  <a:moveTo>
                    <a:pt x="0" y="39"/>
                  </a:moveTo>
                  <a:lnTo>
                    <a:pt x="177" y="372"/>
                  </a:lnTo>
                  <a:lnTo>
                    <a:pt x="117" y="0"/>
                  </a:lnTo>
                  <a:lnTo>
                    <a:pt x="0" y="3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0449" name="Freeform 232"/>
            <p:cNvSpPr>
              <a:spLocks/>
            </p:cNvSpPr>
            <p:nvPr/>
          </p:nvSpPr>
          <p:spPr bwMode="auto">
            <a:xfrm>
              <a:off x="4891" y="924"/>
              <a:ext cx="301" cy="167"/>
            </a:xfrm>
            <a:custGeom>
              <a:avLst/>
              <a:gdLst>
                <a:gd name="T0" fmla="*/ 298 w 1072"/>
                <a:gd name="T1" fmla="*/ 64 h 595"/>
                <a:gd name="T2" fmla="*/ 293 w 1072"/>
                <a:gd name="T3" fmla="*/ 59 h 595"/>
                <a:gd name="T4" fmla="*/ 289 w 1072"/>
                <a:gd name="T5" fmla="*/ 54 h 595"/>
                <a:gd name="T6" fmla="*/ 285 w 1072"/>
                <a:gd name="T7" fmla="*/ 49 h 595"/>
                <a:gd name="T8" fmla="*/ 280 w 1072"/>
                <a:gd name="T9" fmla="*/ 44 h 595"/>
                <a:gd name="T10" fmla="*/ 275 w 1072"/>
                <a:gd name="T11" fmla="*/ 40 h 595"/>
                <a:gd name="T12" fmla="*/ 270 w 1072"/>
                <a:gd name="T13" fmla="*/ 36 h 595"/>
                <a:gd name="T14" fmla="*/ 264 w 1072"/>
                <a:gd name="T15" fmla="*/ 32 h 595"/>
                <a:gd name="T16" fmla="*/ 259 w 1072"/>
                <a:gd name="T17" fmla="*/ 28 h 595"/>
                <a:gd name="T18" fmla="*/ 254 w 1072"/>
                <a:gd name="T19" fmla="*/ 24 h 595"/>
                <a:gd name="T20" fmla="*/ 248 w 1072"/>
                <a:gd name="T21" fmla="*/ 21 h 595"/>
                <a:gd name="T22" fmla="*/ 242 w 1072"/>
                <a:gd name="T23" fmla="*/ 18 h 595"/>
                <a:gd name="T24" fmla="*/ 236 w 1072"/>
                <a:gd name="T25" fmla="*/ 15 h 595"/>
                <a:gd name="T26" fmla="*/ 230 w 1072"/>
                <a:gd name="T27" fmla="*/ 12 h 595"/>
                <a:gd name="T28" fmla="*/ 224 w 1072"/>
                <a:gd name="T29" fmla="*/ 10 h 595"/>
                <a:gd name="T30" fmla="*/ 217 w 1072"/>
                <a:gd name="T31" fmla="*/ 8 h 595"/>
                <a:gd name="T32" fmla="*/ 211 w 1072"/>
                <a:gd name="T33" fmla="*/ 6 h 595"/>
                <a:gd name="T34" fmla="*/ 205 w 1072"/>
                <a:gd name="T35" fmla="*/ 5 h 595"/>
                <a:gd name="T36" fmla="*/ 198 w 1072"/>
                <a:gd name="T37" fmla="*/ 3 h 595"/>
                <a:gd name="T38" fmla="*/ 192 w 1072"/>
                <a:gd name="T39" fmla="*/ 2 h 595"/>
                <a:gd name="T40" fmla="*/ 185 w 1072"/>
                <a:gd name="T41" fmla="*/ 1 h 595"/>
                <a:gd name="T42" fmla="*/ 178 w 1072"/>
                <a:gd name="T43" fmla="*/ 1 h 595"/>
                <a:gd name="T44" fmla="*/ 172 w 1072"/>
                <a:gd name="T45" fmla="*/ 0 h 595"/>
                <a:gd name="T46" fmla="*/ 165 w 1072"/>
                <a:gd name="T47" fmla="*/ 0 h 595"/>
                <a:gd name="T48" fmla="*/ 158 w 1072"/>
                <a:gd name="T49" fmla="*/ 1 h 595"/>
                <a:gd name="T50" fmla="*/ 152 w 1072"/>
                <a:gd name="T51" fmla="*/ 1 h 595"/>
                <a:gd name="T52" fmla="*/ 145 w 1072"/>
                <a:gd name="T53" fmla="*/ 2 h 595"/>
                <a:gd name="T54" fmla="*/ 139 w 1072"/>
                <a:gd name="T55" fmla="*/ 3 h 595"/>
                <a:gd name="T56" fmla="*/ 132 w 1072"/>
                <a:gd name="T57" fmla="*/ 4 h 595"/>
                <a:gd name="T58" fmla="*/ 126 w 1072"/>
                <a:gd name="T59" fmla="*/ 5 h 595"/>
                <a:gd name="T60" fmla="*/ 119 w 1072"/>
                <a:gd name="T61" fmla="*/ 7 h 595"/>
                <a:gd name="T62" fmla="*/ 113 w 1072"/>
                <a:gd name="T63" fmla="*/ 9 h 595"/>
                <a:gd name="T64" fmla="*/ 107 w 1072"/>
                <a:gd name="T65" fmla="*/ 12 h 595"/>
                <a:gd name="T66" fmla="*/ 101 w 1072"/>
                <a:gd name="T67" fmla="*/ 14 h 595"/>
                <a:gd name="T68" fmla="*/ 95 w 1072"/>
                <a:gd name="T69" fmla="*/ 17 h 595"/>
                <a:gd name="T70" fmla="*/ 89 w 1072"/>
                <a:gd name="T71" fmla="*/ 20 h 595"/>
                <a:gd name="T72" fmla="*/ 83 w 1072"/>
                <a:gd name="T73" fmla="*/ 23 h 595"/>
                <a:gd name="T74" fmla="*/ 77 w 1072"/>
                <a:gd name="T75" fmla="*/ 26 h 595"/>
                <a:gd name="T76" fmla="*/ 72 w 1072"/>
                <a:gd name="T77" fmla="*/ 30 h 595"/>
                <a:gd name="T78" fmla="*/ 67 w 1072"/>
                <a:gd name="T79" fmla="*/ 34 h 595"/>
                <a:gd name="T80" fmla="*/ 61 w 1072"/>
                <a:gd name="T81" fmla="*/ 38 h 595"/>
                <a:gd name="T82" fmla="*/ 56 w 1072"/>
                <a:gd name="T83" fmla="*/ 42 h 595"/>
                <a:gd name="T84" fmla="*/ 51 w 1072"/>
                <a:gd name="T85" fmla="*/ 47 h 595"/>
                <a:gd name="T86" fmla="*/ 47 w 1072"/>
                <a:gd name="T87" fmla="*/ 51 h 595"/>
                <a:gd name="T88" fmla="*/ 42 w 1072"/>
                <a:gd name="T89" fmla="*/ 56 h 595"/>
                <a:gd name="T90" fmla="*/ 38 w 1072"/>
                <a:gd name="T91" fmla="*/ 61 h 595"/>
                <a:gd name="T92" fmla="*/ 34 w 1072"/>
                <a:gd name="T93" fmla="*/ 67 h 595"/>
                <a:gd name="T94" fmla="*/ 30 w 1072"/>
                <a:gd name="T95" fmla="*/ 72 h 595"/>
                <a:gd name="T96" fmla="*/ 26 w 1072"/>
                <a:gd name="T97" fmla="*/ 77 h 595"/>
                <a:gd name="T98" fmla="*/ 23 w 1072"/>
                <a:gd name="T99" fmla="*/ 83 h 595"/>
                <a:gd name="T100" fmla="*/ 20 w 1072"/>
                <a:gd name="T101" fmla="*/ 89 h 595"/>
                <a:gd name="T102" fmla="*/ 17 w 1072"/>
                <a:gd name="T103" fmla="*/ 95 h 595"/>
                <a:gd name="T104" fmla="*/ 14 w 1072"/>
                <a:gd name="T105" fmla="*/ 101 h 595"/>
                <a:gd name="T106" fmla="*/ 11 w 1072"/>
                <a:gd name="T107" fmla="*/ 107 h 595"/>
                <a:gd name="T108" fmla="*/ 9 w 1072"/>
                <a:gd name="T109" fmla="*/ 113 h 595"/>
                <a:gd name="T110" fmla="*/ 7 w 1072"/>
                <a:gd name="T111" fmla="*/ 120 h 595"/>
                <a:gd name="T112" fmla="*/ 5 w 1072"/>
                <a:gd name="T113" fmla="*/ 126 h 595"/>
                <a:gd name="T114" fmla="*/ 4 w 1072"/>
                <a:gd name="T115" fmla="*/ 132 h 595"/>
                <a:gd name="T116" fmla="*/ 2 w 1072"/>
                <a:gd name="T117" fmla="*/ 139 h 595"/>
                <a:gd name="T118" fmla="*/ 1 w 1072"/>
                <a:gd name="T119" fmla="*/ 145 h 595"/>
                <a:gd name="T120" fmla="*/ 1 w 1072"/>
                <a:gd name="T121" fmla="*/ 152 h 595"/>
                <a:gd name="T122" fmla="*/ 0 w 1072"/>
                <a:gd name="T123" fmla="*/ 159 h 595"/>
                <a:gd name="T124" fmla="*/ 0 w 1072"/>
                <a:gd name="T125" fmla="*/ 165 h 59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072" h="595">
                  <a:moveTo>
                    <a:pt x="1072" y="241"/>
                  </a:moveTo>
                  <a:lnTo>
                    <a:pt x="1069" y="237"/>
                  </a:lnTo>
                  <a:lnTo>
                    <a:pt x="1064" y="232"/>
                  </a:lnTo>
                  <a:lnTo>
                    <a:pt x="1060" y="228"/>
                  </a:lnTo>
                  <a:lnTo>
                    <a:pt x="1057" y="223"/>
                  </a:lnTo>
                  <a:lnTo>
                    <a:pt x="1053" y="218"/>
                  </a:lnTo>
                  <a:lnTo>
                    <a:pt x="1050" y="214"/>
                  </a:lnTo>
                  <a:lnTo>
                    <a:pt x="1045" y="209"/>
                  </a:lnTo>
                  <a:lnTo>
                    <a:pt x="1042" y="204"/>
                  </a:lnTo>
                  <a:lnTo>
                    <a:pt x="1038" y="201"/>
                  </a:lnTo>
                  <a:lnTo>
                    <a:pt x="1034" y="196"/>
                  </a:lnTo>
                  <a:lnTo>
                    <a:pt x="1030" y="192"/>
                  </a:lnTo>
                  <a:lnTo>
                    <a:pt x="1026" y="187"/>
                  </a:lnTo>
                  <a:lnTo>
                    <a:pt x="1022" y="183"/>
                  </a:lnTo>
                  <a:lnTo>
                    <a:pt x="1018" y="179"/>
                  </a:lnTo>
                  <a:lnTo>
                    <a:pt x="1014" y="174"/>
                  </a:lnTo>
                  <a:lnTo>
                    <a:pt x="1009" y="171"/>
                  </a:lnTo>
                  <a:lnTo>
                    <a:pt x="1005" y="166"/>
                  </a:lnTo>
                  <a:lnTo>
                    <a:pt x="1001" y="163"/>
                  </a:lnTo>
                  <a:lnTo>
                    <a:pt x="997" y="158"/>
                  </a:lnTo>
                  <a:lnTo>
                    <a:pt x="992" y="155"/>
                  </a:lnTo>
                  <a:lnTo>
                    <a:pt x="989" y="150"/>
                  </a:lnTo>
                  <a:lnTo>
                    <a:pt x="984" y="146"/>
                  </a:lnTo>
                  <a:lnTo>
                    <a:pt x="979" y="143"/>
                  </a:lnTo>
                  <a:lnTo>
                    <a:pt x="975" y="138"/>
                  </a:lnTo>
                  <a:lnTo>
                    <a:pt x="970" y="135"/>
                  </a:lnTo>
                  <a:lnTo>
                    <a:pt x="965" y="131"/>
                  </a:lnTo>
                  <a:lnTo>
                    <a:pt x="961" y="128"/>
                  </a:lnTo>
                  <a:lnTo>
                    <a:pt x="956" y="124"/>
                  </a:lnTo>
                  <a:lnTo>
                    <a:pt x="952" y="121"/>
                  </a:lnTo>
                  <a:lnTo>
                    <a:pt x="947" y="117"/>
                  </a:lnTo>
                  <a:lnTo>
                    <a:pt x="942" y="114"/>
                  </a:lnTo>
                  <a:lnTo>
                    <a:pt x="938" y="110"/>
                  </a:lnTo>
                  <a:lnTo>
                    <a:pt x="932" y="107"/>
                  </a:lnTo>
                  <a:lnTo>
                    <a:pt x="927" y="104"/>
                  </a:lnTo>
                  <a:lnTo>
                    <a:pt x="923" y="100"/>
                  </a:lnTo>
                  <a:lnTo>
                    <a:pt x="918" y="97"/>
                  </a:lnTo>
                  <a:lnTo>
                    <a:pt x="912" y="93"/>
                  </a:lnTo>
                  <a:lnTo>
                    <a:pt x="907" y="91"/>
                  </a:lnTo>
                  <a:lnTo>
                    <a:pt x="903" y="87"/>
                  </a:lnTo>
                  <a:lnTo>
                    <a:pt x="897" y="84"/>
                  </a:lnTo>
                  <a:lnTo>
                    <a:pt x="892" y="82"/>
                  </a:lnTo>
                  <a:lnTo>
                    <a:pt x="888" y="78"/>
                  </a:lnTo>
                  <a:lnTo>
                    <a:pt x="882" y="76"/>
                  </a:lnTo>
                  <a:lnTo>
                    <a:pt x="877" y="72"/>
                  </a:lnTo>
                  <a:lnTo>
                    <a:pt x="872" y="70"/>
                  </a:lnTo>
                  <a:lnTo>
                    <a:pt x="867" y="66"/>
                  </a:lnTo>
                  <a:lnTo>
                    <a:pt x="861" y="64"/>
                  </a:lnTo>
                  <a:lnTo>
                    <a:pt x="856" y="62"/>
                  </a:lnTo>
                  <a:lnTo>
                    <a:pt x="851" y="59"/>
                  </a:lnTo>
                  <a:lnTo>
                    <a:pt x="845" y="56"/>
                  </a:lnTo>
                  <a:lnTo>
                    <a:pt x="840" y="54"/>
                  </a:lnTo>
                  <a:lnTo>
                    <a:pt x="834" y="51"/>
                  </a:lnTo>
                  <a:lnTo>
                    <a:pt x="830" y="49"/>
                  </a:lnTo>
                  <a:lnTo>
                    <a:pt x="824" y="47"/>
                  </a:lnTo>
                  <a:lnTo>
                    <a:pt x="818" y="44"/>
                  </a:lnTo>
                  <a:lnTo>
                    <a:pt x="812" y="42"/>
                  </a:lnTo>
                  <a:lnTo>
                    <a:pt x="808" y="41"/>
                  </a:lnTo>
                  <a:lnTo>
                    <a:pt x="802" y="39"/>
                  </a:lnTo>
                  <a:lnTo>
                    <a:pt x="796" y="36"/>
                  </a:lnTo>
                  <a:lnTo>
                    <a:pt x="790" y="34"/>
                  </a:lnTo>
                  <a:lnTo>
                    <a:pt x="786" y="33"/>
                  </a:lnTo>
                  <a:lnTo>
                    <a:pt x="780" y="31"/>
                  </a:lnTo>
                  <a:lnTo>
                    <a:pt x="774" y="28"/>
                  </a:lnTo>
                  <a:lnTo>
                    <a:pt x="768" y="27"/>
                  </a:lnTo>
                  <a:lnTo>
                    <a:pt x="763" y="25"/>
                  </a:lnTo>
                  <a:lnTo>
                    <a:pt x="757" y="24"/>
                  </a:lnTo>
                  <a:lnTo>
                    <a:pt x="751" y="22"/>
                  </a:lnTo>
                  <a:lnTo>
                    <a:pt x="745" y="20"/>
                  </a:lnTo>
                  <a:lnTo>
                    <a:pt x="739" y="19"/>
                  </a:lnTo>
                  <a:lnTo>
                    <a:pt x="735" y="18"/>
                  </a:lnTo>
                  <a:lnTo>
                    <a:pt x="729" y="17"/>
                  </a:lnTo>
                  <a:lnTo>
                    <a:pt x="723" y="14"/>
                  </a:lnTo>
                  <a:lnTo>
                    <a:pt x="717" y="13"/>
                  </a:lnTo>
                  <a:lnTo>
                    <a:pt x="712" y="12"/>
                  </a:lnTo>
                  <a:lnTo>
                    <a:pt x="706" y="11"/>
                  </a:lnTo>
                  <a:lnTo>
                    <a:pt x="700" y="10"/>
                  </a:lnTo>
                  <a:lnTo>
                    <a:pt x="694" y="10"/>
                  </a:lnTo>
                  <a:lnTo>
                    <a:pt x="688" y="9"/>
                  </a:lnTo>
                  <a:lnTo>
                    <a:pt x="683" y="7"/>
                  </a:lnTo>
                  <a:lnTo>
                    <a:pt x="677" y="6"/>
                  </a:lnTo>
                  <a:lnTo>
                    <a:pt x="670" y="6"/>
                  </a:lnTo>
                  <a:lnTo>
                    <a:pt x="664" y="5"/>
                  </a:lnTo>
                  <a:lnTo>
                    <a:pt x="658" y="4"/>
                  </a:lnTo>
                  <a:lnTo>
                    <a:pt x="653" y="4"/>
                  </a:lnTo>
                  <a:lnTo>
                    <a:pt x="647" y="3"/>
                  </a:lnTo>
                  <a:lnTo>
                    <a:pt x="641" y="3"/>
                  </a:lnTo>
                  <a:lnTo>
                    <a:pt x="635" y="2"/>
                  </a:lnTo>
                  <a:lnTo>
                    <a:pt x="629" y="2"/>
                  </a:lnTo>
                  <a:lnTo>
                    <a:pt x="624" y="2"/>
                  </a:lnTo>
                  <a:lnTo>
                    <a:pt x="618" y="2"/>
                  </a:lnTo>
                  <a:lnTo>
                    <a:pt x="612" y="0"/>
                  </a:lnTo>
                  <a:lnTo>
                    <a:pt x="606" y="0"/>
                  </a:lnTo>
                  <a:lnTo>
                    <a:pt x="600" y="0"/>
                  </a:lnTo>
                  <a:lnTo>
                    <a:pt x="593" y="0"/>
                  </a:lnTo>
                  <a:lnTo>
                    <a:pt x="588" y="0"/>
                  </a:lnTo>
                  <a:lnTo>
                    <a:pt x="582" y="0"/>
                  </a:lnTo>
                  <a:lnTo>
                    <a:pt x="576" y="0"/>
                  </a:lnTo>
                  <a:lnTo>
                    <a:pt x="570" y="2"/>
                  </a:lnTo>
                  <a:lnTo>
                    <a:pt x="564" y="2"/>
                  </a:lnTo>
                  <a:lnTo>
                    <a:pt x="559" y="2"/>
                  </a:lnTo>
                  <a:lnTo>
                    <a:pt x="553" y="3"/>
                  </a:lnTo>
                  <a:lnTo>
                    <a:pt x="547" y="3"/>
                  </a:lnTo>
                  <a:lnTo>
                    <a:pt x="541" y="3"/>
                  </a:lnTo>
                  <a:lnTo>
                    <a:pt x="536" y="4"/>
                  </a:lnTo>
                  <a:lnTo>
                    <a:pt x="530" y="4"/>
                  </a:lnTo>
                  <a:lnTo>
                    <a:pt x="523" y="5"/>
                  </a:lnTo>
                  <a:lnTo>
                    <a:pt x="517" y="6"/>
                  </a:lnTo>
                  <a:lnTo>
                    <a:pt x="511" y="6"/>
                  </a:lnTo>
                  <a:lnTo>
                    <a:pt x="505" y="7"/>
                  </a:lnTo>
                  <a:lnTo>
                    <a:pt x="500" y="9"/>
                  </a:lnTo>
                  <a:lnTo>
                    <a:pt x="494" y="10"/>
                  </a:lnTo>
                  <a:lnTo>
                    <a:pt x="488" y="10"/>
                  </a:lnTo>
                  <a:lnTo>
                    <a:pt x="482" y="11"/>
                  </a:lnTo>
                  <a:lnTo>
                    <a:pt x="476" y="12"/>
                  </a:lnTo>
                  <a:lnTo>
                    <a:pt x="471" y="13"/>
                  </a:lnTo>
                  <a:lnTo>
                    <a:pt x="465" y="15"/>
                  </a:lnTo>
                  <a:lnTo>
                    <a:pt x="459" y="17"/>
                  </a:lnTo>
                  <a:lnTo>
                    <a:pt x="453" y="18"/>
                  </a:lnTo>
                  <a:lnTo>
                    <a:pt x="447" y="19"/>
                  </a:lnTo>
                  <a:lnTo>
                    <a:pt x="442" y="20"/>
                  </a:lnTo>
                  <a:lnTo>
                    <a:pt x="437" y="22"/>
                  </a:lnTo>
                  <a:lnTo>
                    <a:pt x="431" y="24"/>
                  </a:lnTo>
                  <a:lnTo>
                    <a:pt x="425" y="25"/>
                  </a:lnTo>
                  <a:lnTo>
                    <a:pt x="420" y="27"/>
                  </a:lnTo>
                  <a:lnTo>
                    <a:pt x="414" y="28"/>
                  </a:lnTo>
                  <a:lnTo>
                    <a:pt x="408" y="31"/>
                  </a:lnTo>
                  <a:lnTo>
                    <a:pt x="402" y="33"/>
                  </a:lnTo>
                  <a:lnTo>
                    <a:pt x="398" y="34"/>
                  </a:lnTo>
                  <a:lnTo>
                    <a:pt x="392" y="36"/>
                  </a:lnTo>
                  <a:lnTo>
                    <a:pt x="386" y="39"/>
                  </a:lnTo>
                  <a:lnTo>
                    <a:pt x="380" y="41"/>
                  </a:lnTo>
                  <a:lnTo>
                    <a:pt x="374" y="42"/>
                  </a:lnTo>
                  <a:lnTo>
                    <a:pt x="370" y="44"/>
                  </a:lnTo>
                  <a:lnTo>
                    <a:pt x="364" y="47"/>
                  </a:lnTo>
                  <a:lnTo>
                    <a:pt x="358" y="49"/>
                  </a:lnTo>
                  <a:lnTo>
                    <a:pt x="354" y="51"/>
                  </a:lnTo>
                  <a:lnTo>
                    <a:pt x="348" y="54"/>
                  </a:lnTo>
                  <a:lnTo>
                    <a:pt x="342" y="57"/>
                  </a:lnTo>
                  <a:lnTo>
                    <a:pt x="337" y="59"/>
                  </a:lnTo>
                  <a:lnTo>
                    <a:pt x="332" y="62"/>
                  </a:lnTo>
                  <a:lnTo>
                    <a:pt x="327" y="64"/>
                  </a:lnTo>
                  <a:lnTo>
                    <a:pt x="321" y="68"/>
                  </a:lnTo>
                  <a:lnTo>
                    <a:pt x="316" y="70"/>
                  </a:lnTo>
                  <a:lnTo>
                    <a:pt x="311" y="72"/>
                  </a:lnTo>
                  <a:lnTo>
                    <a:pt x="306" y="76"/>
                  </a:lnTo>
                  <a:lnTo>
                    <a:pt x="300" y="78"/>
                  </a:lnTo>
                  <a:lnTo>
                    <a:pt x="296" y="82"/>
                  </a:lnTo>
                  <a:lnTo>
                    <a:pt x="290" y="84"/>
                  </a:lnTo>
                  <a:lnTo>
                    <a:pt x="285" y="87"/>
                  </a:lnTo>
                  <a:lnTo>
                    <a:pt x="281" y="91"/>
                  </a:lnTo>
                  <a:lnTo>
                    <a:pt x="275" y="93"/>
                  </a:lnTo>
                  <a:lnTo>
                    <a:pt x="270" y="97"/>
                  </a:lnTo>
                  <a:lnTo>
                    <a:pt x="266" y="100"/>
                  </a:lnTo>
                  <a:lnTo>
                    <a:pt x="261" y="104"/>
                  </a:lnTo>
                  <a:lnTo>
                    <a:pt x="255" y="107"/>
                  </a:lnTo>
                  <a:lnTo>
                    <a:pt x="250" y="110"/>
                  </a:lnTo>
                  <a:lnTo>
                    <a:pt x="246" y="114"/>
                  </a:lnTo>
                  <a:lnTo>
                    <a:pt x="241" y="117"/>
                  </a:lnTo>
                  <a:lnTo>
                    <a:pt x="237" y="121"/>
                  </a:lnTo>
                  <a:lnTo>
                    <a:pt x="232" y="124"/>
                  </a:lnTo>
                  <a:lnTo>
                    <a:pt x="227" y="128"/>
                  </a:lnTo>
                  <a:lnTo>
                    <a:pt x="223" y="131"/>
                  </a:lnTo>
                  <a:lnTo>
                    <a:pt x="218" y="135"/>
                  </a:lnTo>
                  <a:lnTo>
                    <a:pt x="213" y="139"/>
                  </a:lnTo>
                  <a:lnTo>
                    <a:pt x="209" y="143"/>
                  </a:lnTo>
                  <a:lnTo>
                    <a:pt x="204" y="146"/>
                  </a:lnTo>
                  <a:lnTo>
                    <a:pt x="199" y="151"/>
                  </a:lnTo>
                  <a:lnTo>
                    <a:pt x="196" y="155"/>
                  </a:lnTo>
                  <a:lnTo>
                    <a:pt x="191" y="158"/>
                  </a:lnTo>
                  <a:lnTo>
                    <a:pt x="187" y="163"/>
                  </a:lnTo>
                  <a:lnTo>
                    <a:pt x="182" y="166"/>
                  </a:lnTo>
                  <a:lnTo>
                    <a:pt x="179" y="171"/>
                  </a:lnTo>
                  <a:lnTo>
                    <a:pt x="174" y="175"/>
                  </a:lnTo>
                  <a:lnTo>
                    <a:pt x="170" y="179"/>
                  </a:lnTo>
                  <a:lnTo>
                    <a:pt x="166" y="183"/>
                  </a:lnTo>
                  <a:lnTo>
                    <a:pt x="162" y="187"/>
                  </a:lnTo>
                  <a:lnTo>
                    <a:pt x="158" y="192"/>
                  </a:lnTo>
                  <a:lnTo>
                    <a:pt x="154" y="196"/>
                  </a:lnTo>
                  <a:lnTo>
                    <a:pt x="150" y="201"/>
                  </a:lnTo>
                  <a:lnTo>
                    <a:pt x="146" y="205"/>
                  </a:lnTo>
                  <a:lnTo>
                    <a:pt x="143" y="209"/>
                  </a:lnTo>
                  <a:lnTo>
                    <a:pt x="138" y="214"/>
                  </a:lnTo>
                  <a:lnTo>
                    <a:pt x="135" y="218"/>
                  </a:lnTo>
                  <a:lnTo>
                    <a:pt x="131" y="223"/>
                  </a:lnTo>
                  <a:lnTo>
                    <a:pt x="128" y="228"/>
                  </a:lnTo>
                  <a:lnTo>
                    <a:pt x="124" y="232"/>
                  </a:lnTo>
                  <a:lnTo>
                    <a:pt x="120" y="237"/>
                  </a:lnTo>
                  <a:lnTo>
                    <a:pt x="116" y="241"/>
                  </a:lnTo>
                  <a:lnTo>
                    <a:pt x="113" y="247"/>
                  </a:lnTo>
                  <a:lnTo>
                    <a:pt x="109" y="252"/>
                  </a:lnTo>
                  <a:lnTo>
                    <a:pt x="106" y="256"/>
                  </a:lnTo>
                  <a:lnTo>
                    <a:pt x="103" y="261"/>
                  </a:lnTo>
                  <a:lnTo>
                    <a:pt x="100" y="266"/>
                  </a:lnTo>
                  <a:lnTo>
                    <a:pt x="96" y="272"/>
                  </a:lnTo>
                  <a:lnTo>
                    <a:pt x="93" y="276"/>
                  </a:lnTo>
                  <a:lnTo>
                    <a:pt x="89" y="281"/>
                  </a:lnTo>
                  <a:lnTo>
                    <a:pt x="87" y="285"/>
                  </a:lnTo>
                  <a:lnTo>
                    <a:pt x="84" y="291"/>
                  </a:lnTo>
                  <a:lnTo>
                    <a:pt x="81" y="296"/>
                  </a:lnTo>
                  <a:lnTo>
                    <a:pt x="78" y="302"/>
                  </a:lnTo>
                  <a:lnTo>
                    <a:pt x="75" y="306"/>
                  </a:lnTo>
                  <a:lnTo>
                    <a:pt x="72" y="312"/>
                  </a:lnTo>
                  <a:lnTo>
                    <a:pt x="70" y="317"/>
                  </a:lnTo>
                  <a:lnTo>
                    <a:pt x="66" y="323"/>
                  </a:lnTo>
                  <a:lnTo>
                    <a:pt x="64" y="327"/>
                  </a:lnTo>
                  <a:lnTo>
                    <a:pt x="62" y="333"/>
                  </a:lnTo>
                  <a:lnTo>
                    <a:pt x="59" y="338"/>
                  </a:lnTo>
                  <a:lnTo>
                    <a:pt x="56" y="343"/>
                  </a:lnTo>
                  <a:lnTo>
                    <a:pt x="53" y="349"/>
                  </a:lnTo>
                  <a:lnTo>
                    <a:pt x="51" y="354"/>
                  </a:lnTo>
                  <a:lnTo>
                    <a:pt x="49" y="360"/>
                  </a:lnTo>
                  <a:lnTo>
                    <a:pt x="47" y="365"/>
                  </a:lnTo>
                  <a:lnTo>
                    <a:pt x="44" y="370"/>
                  </a:lnTo>
                  <a:lnTo>
                    <a:pt x="42" y="376"/>
                  </a:lnTo>
                  <a:lnTo>
                    <a:pt x="40" y="382"/>
                  </a:lnTo>
                  <a:lnTo>
                    <a:pt x="38" y="386"/>
                  </a:lnTo>
                  <a:lnTo>
                    <a:pt x="36" y="392"/>
                  </a:lnTo>
                  <a:lnTo>
                    <a:pt x="34" y="398"/>
                  </a:lnTo>
                  <a:lnTo>
                    <a:pt x="31" y="404"/>
                  </a:lnTo>
                  <a:lnTo>
                    <a:pt x="30" y="409"/>
                  </a:lnTo>
                  <a:lnTo>
                    <a:pt x="28" y="415"/>
                  </a:lnTo>
                  <a:lnTo>
                    <a:pt x="27" y="420"/>
                  </a:lnTo>
                  <a:lnTo>
                    <a:pt x="24" y="426"/>
                  </a:lnTo>
                  <a:lnTo>
                    <a:pt x="23" y="431"/>
                  </a:lnTo>
                  <a:lnTo>
                    <a:pt x="21" y="437"/>
                  </a:lnTo>
                  <a:lnTo>
                    <a:pt x="20" y="443"/>
                  </a:lnTo>
                  <a:lnTo>
                    <a:pt x="19" y="449"/>
                  </a:lnTo>
                  <a:lnTo>
                    <a:pt x="18" y="455"/>
                  </a:lnTo>
                  <a:lnTo>
                    <a:pt x="15" y="460"/>
                  </a:lnTo>
                  <a:lnTo>
                    <a:pt x="14" y="466"/>
                  </a:lnTo>
                  <a:lnTo>
                    <a:pt x="13" y="472"/>
                  </a:lnTo>
                  <a:lnTo>
                    <a:pt x="12" y="478"/>
                  </a:lnTo>
                  <a:lnTo>
                    <a:pt x="11" y="484"/>
                  </a:lnTo>
                  <a:lnTo>
                    <a:pt x="9" y="489"/>
                  </a:lnTo>
                  <a:lnTo>
                    <a:pt x="8" y="495"/>
                  </a:lnTo>
                  <a:lnTo>
                    <a:pt x="8" y="501"/>
                  </a:lnTo>
                  <a:lnTo>
                    <a:pt x="7" y="507"/>
                  </a:lnTo>
                  <a:lnTo>
                    <a:pt x="6" y="513"/>
                  </a:lnTo>
                  <a:lnTo>
                    <a:pt x="5" y="518"/>
                  </a:lnTo>
                  <a:lnTo>
                    <a:pt x="5" y="524"/>
                  </a:lnTo>
                  <a:lnTo>
                    <a:pt x="4" y="530"/>
                  </a:lnTo>
                  <a:lnTo>
                    <a:pt x="4" y="536"/>
                  </a:lnTo>
                  <a:lnTo>
                    <a:pt x="2" y="542"/>
                  </a:lnTo>
                  <a:lnTo>
                    <a:pt x="2" y="547"/>
                  </a:lnTo>
                  <a:lnTo>
                    <a:pt x="1" y="553"/>
                  </a:lnTo>
                  <a:lnTo>
                    <a:pt x="1" y="560"/>
                  </a:lnTo>
                  <a:lnTo>
                    <a:pt x="1" y="566"/>
                  </a:lnTo>
                  <a:lnTo>
                    <a:pt x="1" y="572"/>
                  </a:lnTo>
                  <a:lnTo>
                    <a:pt x="0" y="577"/>
                  </a:lnTo>
                  <a:lnTo>
                    <a:pt x="0" y="583"/>
                  </a:lnTo>
                  <a:lnTo>
                    <a:pt x="0" y="589"/>
                  </a:lnTo>
                  <a:lnTo>
                    <a:pt x="0" y="59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0450" name="Line 233"/>
            <p:cNvSpPr>
              <a:spLocks noChangeShapeType="1"/>
            </p:cNvSpPr>
            <p:nvPr/>
          </p:nvSpPr>
          <p:spPr bwMode="auto">
            <a:xfrm>
              <a:off x="4813" y="1200"/>
              <a:ext cx="57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69546" name="Group 234"/>
          <p:cNvGrpSpPr>
            <a:grpSpLocks/>
          </p:cNvGrpSpPr>
          <p:nvPr/>
        </p:nvGrpSpPr>
        <p:grpSpPr bwMode="auto">
          <a:xfrm>
            <a:off x="6273800" y="4333875"/>
            <a:ext cx="561975" cy="282575"/>
            <a:chOff x="4434" y="2352"/>
            <a:chExt cx="354" cy="178"/>
          </a:xfrm>
        </p:grpSpPr>
        <p:sp>
          <p:nvSpPr>
            <p:cNvPr id="60429" name="Freeform 235"/>
            <p:cNvSpPr>
              <a:spLocks/>
            </p:cNvSpPr>
            <p:nvPr/>
          </p:nvSpPr>
          <p:spPr bwMode="auto">
            <a:xfrm>
              <a:off x="4475" y="2352"/>
              <a:ext cx="35" cy="30"/>
            </a:xfrm>
            <a:custGeom>
              <a:avLst/>
              <a:gdLst>
                <a:gd name="T0" fmla="*/ 35 w 129"/>
                <a:gd name="T1" fmla="*/ 0 h 106"/>
                <a:gd name="T2" fmla="*/ 33 w 129"/>
                <a:gd name="T3" fmla="*/ 0 h 106"/>
                <a:gd name="T4" fmla="*/ 32 w 129"/>
                <a:gd name="T5" fmla="*/ 0 h 106"/>
                <a:gd name="T6" fmla="*/ 30 w 129"/>
                <a:gd name="T7" fmla="*/ 0 h 106"/>
                <a:gd name="T8" fmla="*/ 29 w 129"/>
                <a:gd name="T9" fmla="*/ 1 h 106"/>
                <a:gd name="T10" fmla="*/ 27 w 129"/>
                <a:gd name="T11" fmla="*/ 1 h 106"/>
                <a:gd name="T12" fmla="*/ 26 w 129"/>
                <a:gd name="T13" fmla="*/ 1 h 106"/>
                <a:gd name="T14" fmla="*/ 24 w 129"/>
                <a:gd name="T15" fmla="*/ 2 h 106"/>
                <a:gd name="T16" fmla="*/ 23 w 129"/>
                <a:gd name="T17" fmla="*/ 3 h 106"/>
                <a:gd name="T18" fmla="*/ 21 w 129"/>
                <a:gd name="T19" fmla="*/ 4 h 106"/>
                <a:gd name="T20" fmla="*/ 20 w 129"/>
                <a:gd name="T21" fmla="*/ 5 h 106"/>
                <a:gd name="T22" fmla="*/ 18 w 129"/>
                <a:gd name="T23" fmla="*/ 6 h 106"/>
                <a:gd name="T24" fmla="*/ 16 w 129"/>
                <a:gd name="T25" fmla="*/ 7 h 106"/>
                <a:gd name="T26" fmla="*/ 15 w 129"/>
                <a:gd name="T27" fmla="*/ 9 h 106"/>
                <a:gd name="T28" fmla="*/ 14 w 129"/>
                <a:gd name="T29" fmla="*/ 10 h 106"/>
                <a:gd name="T30" fmla="*/ 12 w 129"/>
                <a:gd name="T31" fmla="*/ 12 h 106"/>
                <a:gd name="T32" fmla="*/ 11 w 129"/>
                <a:gd name="T33" fmla="*/ 13 h 106"/>
                <a:gd name="T34" fmla="*/ 9 w 129"/>
                <a:gd name="T35" fmla="*/ 15 h 106"/>
                <a:gd name="T36" fmla="*/ 8 w 129"/>
                <a:gd name="T37" fmla="*/ 17 h 106"/>
                <a:gd name="T38" fmla="*/ 7 w 129"/>
                <a:gd name="T39" fmla="*/ 18 h 106"/>
                <a:gd name="T40" fmla="*/ 5 w 129"/>
                <a:gd name="T41" fmla="*/ 20 h 106"/>
                <a:gd name="T42" fmla="*/ 4 w 129"/>
                <a:gd name="T43" fmla="*/ 22 h 106"/>
                <a:gd name="T44" fmla="*/ 3 w 129"/>
                <a:gd name="T45" fmla="*/ 24 h 106"/>
                <a:gd name="T46" fmla="*/ 2 w 129"/>
                <a:gd name="T47" fmla="*/ 26 h 106"/>
                <a:gd name="T48" fmla="*/ 1 w 129"/>
                <a:gd name="T49" fmla="*/ 28 h 106"/>
                <a:gd name="T50" fmla="*/ 0 w 129"/>
                <a:gd name="T51" fmla="*/ 30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9" h="106">
                  <a:moveTo>
                    <a:pt x="129" y="0"/>
                  </a:moveTo>
                  <a:lnTo>
                    <a:pt x="123" y="0"/>
                  </a:lnTo>
                  <a:lnTo>
                    <a:pt x="117" y="0"/>
                  </a:lnTo>
                  <a:lnTo>
                    <a:pt x="111" y="1"/>
                  </a:lnTo>
                  <a:lnTo>
                    <a:pt x="107" y="2"/>
                  </a:lnTo>
                  <a:lnTo>
                    <a:pt x="101" y="4"/>
                  </a:lnTo>
                  <a:lnTo>
                    <a:pt x="95" y="5"/>
                  </a:lnTo>
                  <a:lnTo>
                    <a:pt x="89" y="8"/>
                  </a:lnTo>
                  <a:lnTo>
                    <a:pt x="83" y="11"/>
                  </a:lnTo>
                  <a:lnTo>
                    <a:pt x="78" y="15"/>
                  </a:lnTo>
                  <a:lnTo>
                    <a:pt x="72" y="18"/>
                  </a:lnTo>
                  <a:lnTo>
                    <a:pt x="66" y="22"/>
                  </a:lnTo>
                  <a:lnTo>
                    <a:pt x="60" y="26"/>
                  </a:lnTo>
                  <a:lnTo>
                    <a:pt x="54" y="31"/>
                  </a:lnTo>
                  <a:lnTo>
                    <a:pt x="50" y="35"/>
                  </a:lnTo>
                  <a:lnTo>
                    <a:pt x="44" y="41"/>
                  </a:lnTo>
                  <a:lnTo>
                    <a:pt x="39" y="46"/>
                  </a:lnTo>
                  <a:lnTo>
                    <a:pt x="34" y="52"/>
                  </a:lnTo>
                  <a:lnTo>
                    <a:pt x="29" y="59"/>
                  </a:lnTo>
                  <a:lnTo>
                    <a:pt x="24" y="64"/>
                  </a:lnTo>
                  <a:lnTo>
                    <a:pt x="20" y="71"/>
                  </a:lnTo>
                  <a:lnTo>
                    <a:pt x="15" y="77"/>
                  </a:lnTo>
                  <a:lnTo>
                    <a:pt x="12" y="84"/>
                  </a:lnTo>
                  <a:lnTo>
                    <a:pt x="7" y="91"/>
                  </a:lnTo>
                  <a:lnTo>
                    <a:pt x="4" y="99"/>
                  </a:lnTo>
                  <a:lnTo>
                    <a:pt x="0" y="10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0430" name="Freeform 236"/>
            <p:cNvSpPr>
              <a:spLocks/>
            </p:cNvSpPr>
            <p:nvPr/>
          </p:nvSpPr>
          <p:spPr bwMode="auto">
            <a:xfrm>
              <a:off x="4510" y="2352"/>
              <a:ext cx="19" cy="61"/>
            </a:xfrm>
            <a:custGeom>
              <a:avLst/>
              <a:gdLst>
                <a:gd name="T0" fmla="*/ 7 w 68"/>
                <a:gd name="T1" fmla="*/ 61 h 216"/>
                <a:gd name="T2" fmla="*/ 8 w 68"/>
                <a:gd name="T3" fmla="*/ 59 h 216"/>
                <a:gd name="T4" fmla="*/ 10 w 68"/>
                <a:gd name="T5" fmla="*/ 57 h 216"/>
                <a:gd name="T6" fmla="*/ 11 w 68"/>
                <a:gd name="T7" fmla="*/ 56 h 216"/>
                <a:gd name="T8" fmla="*/ 11 w 68"/>
                <a:gd name="T9" fmla="*/ 54 h 216"/>
                <a:gd name="T10" fmla="*/ 13 w 68"/>
                <a:gd name="T11" fmla="*/ 52 h 216"/>
                <a:gd name="T12" fmla="*/ 13 w 68"/>
                <a:gd name="T13" fmla="*/ 50 h 216"/>
                <a:gd name="T14" fmla="*/ 15 w 68"/>
                <a:gd name="T15" fmla="*/ 48 h 216"/>
                <a:gd name="T16" fmla="*/ 15 w 68"/>
                <a:gd name="T17" fmla="*/ 46 h 216"/>
                <a:gd name="T18" fmla="*/ 16 w 68"/>
                <a:gd name="T19" fmla="*/ 43 h 216"/>
                <a:gd name="T20" fmla="*/ 17 w 68"/>
                <a:gd name="T21" fmla="*/ 42 h 216"/>
                <a:gd name="T22" fmla="*/ 17 w 68"/>
                <a:gd name="T23" fmla="*/ 39 h 216"/>
                <a:gd name="T24" fmla="*/ 18 w 68"/>
                <a:gd name="T25" fmla="*/ 37 h 216"/>
                <a:gd name="T26" fmla="*/ 18 w 68"/>
                <a:gd name="T27" fmla="*/ 35 h 216"/>
                <a:gd name="T28" fmla="*/ 18 w 68"/>
                <a:gd name="T29" fmla="*/ 33 h 216"/>
                <a:gd name="T30" fmla="*/ 19 w 68"/>
                <a:gd name="T31" fmla="*/ 31 h 216"/>
                <a:gd name="T32" fmla="*/ 19 w 68"/>
                <a:gd name="T33" fmla="*/ 29 h 216"/>
                <a:gd name="T34" fmla="*/ 19 w 68"/>
                <a:gd name="T35" fmla="*/ 27 h 216"/>
                <a:gd name="T36" fmla="*/ 19 w 68"/>
                <a:gd name="T37" fmla="*/ 25 h 216"/>
                <a:gd name="T38" fmla="*/ 19 w 68"/>
                <a:gd name="T39" fmla="*/ 23 h 216"/>
                <a:gd name="T40" fmla="*/ 19 w 68"/>
                <a:gd name="T41" fmla="*/ 21 h 216"/>
                <a:gd name="T42" fmla="*/ 19 w 68"/>
                <a:gd name="T43" fmla="*/ 19 h 216"/>
                <a:gd name="T44" fmla="*/ 18 w 68"/>
                <a:gd name="T45" fmla="*/ 18 h 216"/>
                <a:gd name="T46" fmla="*/ 18 w 68"/>
                <a:gd name="T47" fmla="*/ 16 h 216"/>
                <a:gd name="T48" fmla="*/ 17 w 68"/>
                <a:gd name="T49" fmla="*/ 14 h 216"/>
                <a:gd name="T50" fmla="*/ 17 w 68"/>
                <a:gd name="T51" fmla="*/ 13 h 216"/>
                <a:gd name="T52" fmla="*/ 16 w 68"/>
                <a:gd name="T53" fmla="*/ 11 h 216"/>
                <a:gd name="T54" fmla="*/ 16 w 68"/>
                <a:gd name="T55" fmla="*/ 10 h 216"/>
                <a:gd name="T56" fmla="*/ 15 w 68"/>
                <a:gd name="T57" fmla="*/ 8 h 216"/>
                <a:gd name="T58" fmla="*/ 14 w 68"/>
                <a:gd name="T59" fmla="*/ 7 h 216"/>
                <a:gd name="T60" fmla="*/ 13 w 68"/>
                <a:gd name="T61" fmla="*/ 6 h 216"/>
                <a:gd name="T62" fmla="*/ 12 w 68"/>
                <a:gd name="T63" fmla="*/ 5 h 216"/>
                <a:gd name="T64" fmla="*/ 11 w 68"/>
                <a:gd name="T65" fmla="*/ 4 h 216"/>
                <a:gd name="T66" fmla="*/ 10 w 68"/>
                <a:gd name="T67" fmla="*/ 3 h 216"/>
                <a:gd name="T68" fmla="*/ 9 w 68"/>
                <a:gd name="T69" fmla="*/ 2 h 216"/>
                <a:gd name="T70" fmla="*/ 8 w 68"/>
                <a:gd name="T71" fmla="*/ 1 h 216"/>
                <a:gd name="T72" fmla="*/ 7 w 68"/>
                <a:gd name="T73" fmla="*/ 1 h 216"/>
                <a:gd name="T74" fmla="*/ 5 w 68"/>
                <a:gd name="T75" fmla="*/ 1 h 216"/>
                <a:gd name="T76" fmla="*/ 4 w 68"/>
                <a:gd name="T77" fmla="*/ 0 h 216"/>
                <a:gd name="T78" fmla="*/ 3 w 68"/>
                <a:gd name="T79" fmla="*/ 0 h 216"/>
                <a:gd name="T80" fmla="*/ 1 w 68"/>
                <a:gd name="T81" fmla="*/ 0 h 216"/>
                <a:gd name="T82" fmla="*/ 0 w 68"/>
                <a:gd name="T83" fmla="*/ 0 h 2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8" h="216">
                  <a:moveTo>
                    <a:pt x="26" y="216"/>
                  </a:moveTo>
                  <a:lnTo>
                    <a:pt x="30" y="210"/>
                  </a:lnTo>
                  <a:lnTo>
                    <a:pt x="34" y="203"/>
                  </a:lnTo>
                  <a:lnTo>
                    <a:pt x="38" y="197"/>
                  </a:lnTo>
                  <a:lnTo>
                    <a:pt x="41" y="190"/>
                  </a:lnTo>
                  <a:lnTo>
                    <a:pt x="46" y="183"/>
                  </a:lnTo>
                  <a:lnTo>
                    <a:pt x="48" y="176"/>
                  </a:lnTo>
                  <a:lnTo>
                    <a:pt x="52" y="169"/>
                  </a:lnTo>
                  <a:lnTo>
                    <a:pt x="54" y="162"/>
                  </a:lnTo>
                  <a:lnTo>
                    <a:pt x="58" y="154"/>
                  </a:lnTo>
                  <a:lnTo>
                    <a:pt x="60" y="147"/>
                  </a:lnTo>
                  <a:lnTo>
                    <a:pt x="61" y="139"/>
                  </a:lnTo>
                  <a:lnTo>
                    <a:pt x="63" y="132"/>
                  </a:lnTo>
                  <a:lnTo>
                    <a:pt x="65" y="125"/>
                  </a:lnTo>
                  <a:lnTo>
                    <a:pt x="66" y="117"/>
                  </a:lnTo>
                  <a:lnTo>
                    <a:pt x="67" y="110"/>
                  </a:lnTo>
                  <a:lnTo>
                    <a:pt x="68" y="103"/>
                  </a:lnTo>
                  <a:lnTo>
                    <a:pt x="68" y="96"/>
                  </a:lnTo>
                  <a:lnTo>
                    <a:pt x="68" y="89"/>
                  </a:lnTo>
                  <a:lnTo>
                    <a:pt x="68" y="82"/>
                  </a:lnTo>
                  <a:lnTo>
                    <a:pt x="67" y="75"/>
                  </a:lnTo>
                  <a:lnTo>
                    <a:pt x="67" y="69"/>
                  </a:lnTo>
                  <a:lnTo>
                    <a:pt x="66" y="62"/>
                  </a:lnTo>
                  <a:lnTo>
                    <a:pt x="65" y="56"/>
                  </a:lnTo>
                  <a:lnTo>
                    <a:pt x="62" y="51"/>
                  </a:lnTo>
                  <a:lnTo>
                    <a:pt x="61" y="45"/>
                  </a:lnTo>
                  <a:lnTo>
                    <a:pt x="59" y="40"/>
                  </a:lnTo>
                  <a:lnTo>
                    <a:pt x="56" y="34"/>
                  </a:lnTo>
                  <a:lnTo>
                    <a:pt x="53" y="30"/>
                  </a:lnTo>
                  <a:lnTo>
                    <a:pt x="51" y="25"/>
                  </a:lnTo>
                  <a:lnTo>
                    <a:pt x="47" y="22"/>
                  </a:lnTo>
                  <a:lnTo>
                    <a:pt x="44" y="17"/>
                  </a:lnTo>
                  <a:lnTo>
                    <a:pt x="40" y="13"/>
                  </a:lnTo>
                  <a:lnTo>
                    <a:pt x="37" y="11"/>
                  </a:lnTo>
                  <a:lnTo>
                    <a:pt x="32" y="8"/>
                  </a:lnTo>
                  <a:lnTo>
                    <a:pt x="27" y="5"/>
                  </a:lnTo>
                  <a:lnTo>
                    <a:pt x="24" y="4"/>
                  </a:lnTo>
                  <a:lnTo>
                    <a:pt x="19" y="2"/>
                  </a:lnTo>
                  <a:lnTo>
                    <a:pt x="15" y="1"/>
                  </a:lnTo>
                  <a:lnTo>
                    <a:pt x="9" y="0"/>
                  </a:ln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0431" name="Freeform 237"/>
            <p:cNvSpPr>
              <a:spLocks/>
            </p:cNvSpPr>
            <p:nvPr/>
          </p:nvSpPr>
          <p:spPr bwMode="auto">
            <a:xfrm>
              <a:off x="4434" y="2413"/>
              <a:ext cx="84" cy="117"/>
            </a:xfrm>
            <a:custGeom>
              <a:avLst/>
              <a:gdLst>
                <a:gd name="T0" fmla="*/ 84 w 299"/>
                <a:gd name="T1" fmla="*/ 0 h 424"/>
                <a:gd name="T2" fmla="*/ 0 w 299"/>
                <a:gd name="T3" fmla="*/ 117 h 424"/>
                <a:gd name="T4" fmla="*/ 56 w 299"/>
                <a:gd name="T5" fmla="*/ 117 h 4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9" h="424">
                  <a:moveTo>
                    <a:pt x="299" y="0"/>
                  </a:moveTo>
                  <a:lnTo>
                    <a:pt x="0" y="424"/>
                  </a:lnTo>
                  <a:lnTo>
                    <a:pt x="200" y="42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0432" name="Line 238"/>
            <p:cNvSpPr>
              <a:spLocks noChangeShapeType="1"/>
            </p:cNvSpPr>
            <p:nvPr/>
          </p:nvSpPr>
          <p:spPr bwMode="auto">
            <a:xfrm flipV="1">
              <a:off x="4531" y="2520"/>
              <a:ext cx="2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0433" name="Freeform 239"/>
            <p:cNvSpPr>
              <a:spLocks/>
            </p:cNvSpPr>
            <p:nvPr/>
          </p:nvSpPr>
          <p:spPr bwMode="auto">
            <a:xfrm>
              <a:off x="4572" y="2352"/>
              <a:ext cx="98" cy="178"/>
            </a:xfrm>
            <a:custGeom>
              <a:avLst/>
              <a:gdLst>
                <a:gd name="T0" fmla="*/ 28 w 346"/>
                <a:gd name="T1" fmla="*/ 178 h 640"/>
                <a:gd name="T2" fmla="*/ 31 w 346"/>
                <a:gd name="T3" fmla="*/ 178 h 640"/>
                <a:gd name="T4" fmla="*/ 34 w 346"/>
                <a:gd name="T5" fmla="*/ 177 h 640"/>
                <a:gd name="T6" fmla="*/ 37 w 346"/>
                <a:gd name="T7" fmla="*/ 176 h 640"/>
                <a:gd name="T8" fmla="*/ 41 w 346"/>
                <a:gd name="T9" fmla="*/ 175 h 640"/>
                <a:gd name="T10" fmla="*/ 44 w 346"/>
                <a:gd name="T11" fmla="*/ 173 h 640"/>
                <a:gd name="T12" fmla="*/ 47 w 346"/>
                <a:gd name="T13" fmla="*/ 171 h 640"/>
                <a:gd name="T14" fmla="*/ 50 w 346"/>
                <a:gd name="T15" fmla="*/ 168 h 640"/>
                <a:gd name="T16" fmla="*/ 53 w 346"/>
                <a:gd name="T17" fmla="*/ 165 h 640"/>
                <a:gd name="T18" fmla="*/ 56 w 346"/>
                <a:gd name="T19" fmla="*/ 162 h 640"/>
                <a:gd name="T20" fmla="*/ 58 w 346"/>
                <a:gd name="T21" fmla="*/ 159 h 640"/>
                <a:gd name="T22" fmla="*/ 60 w 346"/>
                <a:gd name="T23" fmla="*/ 155 h 640"/>
                <a:gd name="T24" fmla="*/ 62 w 346"/>
                <a:gd name="T25" fmla="*/ 151 h 640"/>
                <a:gd name="T26" fmla="*/ 64 w 346"/>
                <a:gd name="T27" fmla="*/ 147 h 640"/>
                <a:gd name="T28" fmla="*/ 66 w 346"/>
                <a:gd name="T29" fmla="*/ 143 h 640"/>
                <a:gd name="T30" fmla="*/ 67 w 346"/>
                <a:gd name="T31" fmla="*/ 139 h 640"/>
                <a:gd name="T32" fmla="*/ 73 w 346"/>
                <a:gd name="T33" fmla="*/ 117 h 640"/>
                <a:gd name="T34" fmla="*/ 74 w 346"/>
                <a:gd name="T35" fmla="*/ 113 h 640"/>
                <a:gd name="T36" fmla="*/ 74 w 346"/>
                <a:gd name="T37" fmla="*/ 108 h 640"/>
                <a:gd name="T38" fmla="*/ 74 w 346"/>
                <a:gd name="T39" fmla="*/ 105 h 640"/>
                <a:gd name="T40" fmla="*/ 74 w 346"/>
                <a:gd name="T41" fmla="*/ 101 h 640"/>
                <a:gd name="T42" fmla="*/ 74 w 346"/>
                <a:gd name="T43" fmla="*/ 97 h 640"/>
                <a:gd name="T44" fmla="*/ 73 w 346"/>
                <a:gd name="T45" fmla="*/ 94 h 640"/>
                <a:gd name="T46" fmla="*/ 72 w 346"/>
                <a:gd name="T47" fmla="*/ 91 h 640"/>
                <a:gd name="T48" fmla="*/ 71 w 346"/>
                <a:gd name="T49" fmla="*/ 88 h 640"/>
                <a:gd name="T50" fmla="*/ 69 w 346"/>
                <a:gd name="T51" fmla="*/ 86 h 640"/>
                <a:gd name="T52" fmla="*/ 67 w 346"/>
                <a:gd name="T53" fmla="*/ 83 h 640"/>
                <a:gd name="T54" fmla="*/ 65 w 346"/>
                <a:gd name="T55" fmla="*/ 82 h 640"/>
                <a:gd name="T56" fmla="*/ 62 w 346"/>
                <a:gd name="T57" fmla="*/ 80 h 640"/>
                <a:gd name="T58" fmla="*/ 59 w 346"/>
                <a:gd name="T59" fmla="*/ 80 h 640"/>
                <a:gd name="T60" fmla="*/ 57 w 346"/>
                <a:gd name="T61" fmla="*/ 79 h 640"/>
                <a:gd name="T62" fmla="*/ 27 w 346"/>
                <a:gd name="T63" fmla="*/ 79 h 640"/>
                <a:gd name="T64" fmla="*/ 98 w 346"/>
                <a:gd name="T65" fmla="*/ 0 h 64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46" h="640">
                  <a:moveTo>
                    <a:pt x="0" y="640"/>
                  </a:moveTo>
                  <a:lnTo>
                    <a:pt x="99" y="640"/>
                  </a:lnTo>
                  <a:lnTo>
                    <a:pt x="104" y="640"/>
                  </a:lnTo>
                  <a:lnTo>
                    <a:pt x="110" y="640"/>
                  </a:lnTo>
                  <a:lnTo>
                    <a:pt x="116" y="639"/>
                  </a:lnTo>
                  <a:lnTo>
                    <a:pt x="120" y="638"/>
                  </a:lnTo>
                  <a:lnTo>
                    <a:pt x="126" y="636"/>
                  </a:lnTo>
                  <a:lnTo>
                    <a:pt x="132" y="633"/>
                  </a:lnTo>
                  <a:lnTo>
                    <a:pt x="138" y="631"/>
                  </a:lnTo>
                  <a:lnTo>
                    <a:pt x="143" y="629"/>
                  </a:lnTo>
                  <a:lnTo>
                    <a:pt x="148" y="625"/>
                  </a:lnTo>
                  <a:lnTo>
                    <a:pt x="154" y="622"/>
                  </a:lnTo>
                  <a:lnTo>
                    <a:pt x="160" y="618"/>
                  </a:lnTo>
                  <a:lnTo>
                    <a:pt x="165" y="614"/>
                  </a:lnTo>
                  <a:lnTo>
                    <a:pt x="170" y="609"/>
                  </a:lnTo>
                  <a:lnTo>
                    <a:pt x="176" y="604"/>
                  </a:lnTo>
                  <a:lnTo>
                    <a:pt x="181" y="599"/>
                  </a:lnTo>
                  <a:lnTo>
                    <a:pt x="186" y="594"/>
                  </a:lnTo>
                  <a:lnTo>
                    <a:pt x="191" y="588"/>
                  </a:lnTo>
                  <a:lnTo>
                    <a:pt x="196" y="582"/>
                  </a:lnTo>
                  <a:lnTo>
                    <a:pt x="200" y="575"/>
                  </a:lnTo>
                  <a:lnTo>
                    <a:pt x="205" y="570"/>
                  </a:lnTo>
                  <a:lnTo>
                    <a:pt x="208" y="563"/>
                  </a:lnTo>
                  <a:lnTo>
                    <a:pt x="213" y="556"/>
                  </a:lnTo>
                  <a:lnTo>
                    <a:pt x="216" y="549"/>
                  </a:lnTo>
                  <a:lnTo>
                    <a:pt x="220" y="542"/>
                  </a:lnTo>
                  <a:lnTo>
                    <a:pt x="223" y="535"/>
                  </a:lnTo>
                  <a:lnTo>
                    <a:pt x="227" y="528"/>
                  </a:lnTo>
                  <a:lnTo>
                    <a:pt x="230" y="521"/>
                  </a:lnTo>
                  <a:lnTo>
                    <a:pt x="233" y="513"/>
                  </a:lnTo>
                  <a:lnTo>
                    <a:pt x="235" y="506"/>
                  </a:lnTo>
                  <a:lnTo>
                    <a:pt x="237" y="498"/>
                  </a:lnTo>
                  <a:lnTo>
                    <a:pt x="256" y="427"/>
                  </a:lnTo>
                  <a:lnTo>
                    <a:pt x="258" y="419"/>
                  </a:lnTo>
                  <a:lnTo>
                    <a:pt x="259" y="412"/>
                  </a:lnTo>
                  <a:lnTo>
                    <a:pt x="260" y="405"/>
                  </a:lnTo>
                  <a:lnTo>
                    <a:pt x="262" y="397"/>
                  </a:lnTo>
                  <a:lnTo>
                    <a:pt x="263" y="390"/>
                  </a:lnTo>
                  <a:lnTo>
                    <a:pt x="263" y="383"/>
                  </a:lnTo>
                  <a:lnTo>
                    <a:pt x="263" y="376"/>
                  </a:lnTo>
                  <a:lnTo>
                    <a:pt x="263" y="369"/>
                  </a:lnTo>
                  <a:lnTo>
                    <a:pt x="263" y="362"/>
                  </a:lnTo>
                  <a:lnTo>
                    <a:pt x="262" y="355"/>
                  </a:lnTo>
                  <a:lnTo>
                    <a:pt x="260" y="349"/>
                  </a:lnTo>
                  <a:lnTo>
                    <a:pt x="259" y="343"/>
                  </a:lnTo>
                  <a:lnTo>
                    <a:pt x="258" y="337"/>
                  </a:lnTo>
                  <a:lnTo>
                    <a:pt x="256" y="331"/>
                  </a:lnTo>
                  <a:lnTo>
                    <a:pt x="254" y="326"/>
                  </a:lnTo>
                  <a:lnTo>
                    <a:pt x="251" y="321"/>
                  </a:lnTo>
                  <a:lnTo>
                    <a:pt x="249" y="316"/>
                  </a:lnTo>
                  <a:lnTo>
                    <a:pt x="245" y="311"/>
                  </a:lnTo>
                  <a:lnTo>
                    <a:pt x="243" y="308"/>
                  </a:lnTo>
                  <a:lnTo>
                    <a:pt x="240" y="303"/>
                  </a:lnTo>
                  <a:lnTo>
                    <a:pt x="236" y="300"/>
                  </a:lnTo>
                  <a:lnTo>
                    <a:pt x="232" y="296"/>
                  </a:lnTo>
                  <a:lnTo>
                    <a:pt x="228" y="294"/>
                  </a:lnTo>
                  <a:lnTo>
                    <a:pt x="223" y="292"/>
                  </a:lnTo>
                  <a:lnTo>
                    <a:pt x="219" y="289"/>
                  </a:lnTo>
                  <a:lnTo>
                    <a:pt x="214" y="287"/>
                  </a:lnTo>
                  <a:lnTo>
                    <a:pt x="210" y="286"/>
                  </a:lnTo>
                  <a:lnTo>
                    <a:pt x="205" y="285"/>
                  </a:lnTo>
                  <a:lnTo>
                    <a:pt x="200" y="285"/>
                  </a:lnTo>
                  <a:lnTo>
                    <a:pt x="194" y="285"/>
                  </a:lnTo>
                  <a:lnTo>
                    <a:pt x="95" y="285"/>
                  </a:lnTo>
                  <a:lnTo>
                    <a:pt x="171" y="0"/>
                  </a:lnTo>
                  <a:lnTo>
                    <a:pt x="346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0434" name="Line 240"/>
            <p:cNvSpPr>
              <a:spLocks noChangeShapeType="1"/>
            </p:cNvSpPr>
            <p:nvPr/>
          </p:nvSpPr>
          <p:spPr bwMode="auto">
            <a:xfrm flipV="1">
              <a:off x="4676" y="2501"/>
              <a:ext cx="2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0435" name="Line 241"/>
            <p:cNvSpPr>
              <a:spLocks noChangeShapeType="1"/>
            </p:cNvSpPr>
            <p:nvPr/>
          </p:nvSpPr>
          <p:spPr bwMode="auto">
            <a:xfrm flipV="1">
              <a:off x="4694" y="2430"/>
              <a:ext cx="4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0436" name="Freeform 242"/>
            <p:cNvSpPr>
              <a:spLocks/>
            </p:cNvSpPr>
            <p:nvPr/>
          </p:nvSpPr>
          <p:spPr bwMode="auto">
            <a:xfrm>
              <a:off x="4741" y="2352"/>
              <a:ext cx="47" cy="178"/>
            </a:xfrm>
            <a:custGeom>
              <a:avLst/>
              <a:gdLst>
                <a:gd name="T0" fmla="*/ 0 w 171"/>
                <a:gd name="T1" fmla="*/ 178 h 640"/>
                <a:gd name="T2" fmla="*/ 47 w 171"/>
                <a:gd name="T3" fmla="*/ 0 h 640"/>
                <a:gd name="T4" fmla="*/ 9 w 171"/>
                <a:gd name="T5" fmla="*/ 39 h 6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640">
                  <a:moveTo>
                    <a:pt x="0" y="640"/>
                  </a:moveTo>
                  <a:lnTo>
                    <a:pt x="171" y="0"/>
                  </a:lnTo>
                  <a:lnTo>
                    <a:pt x="33" y="14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69555" name="Group 243"/>
          <p:cNvGrpSpPr>
            <a:grpSpLocks/>
          </p:cNvGrpSpPr>
          <p:nvPr/>
        </p:nvGrpSpPr>
        <p:grpSpPr bwMode="auto">
          <a:xfrm>
            <a:off x="7529513" y="4446588"/>
            <a:ext cx="165100" cy="285750"/>
            <a:chOff x="3459" y="922"/>
            <a:chExt cx="104" cy="180"/>
          </a:xfrm>
        </p:grpSpPr>
        <p:sp>
          <p:nvSpPr>
            <p:cNvPr id="60427" name="Freeform 244"/>
            <p:cNvSpPr>
              <a:spLocks/>
            </p:cNvSpPr>
            <p:nvPr/>
          </p:nvSpPr>
          <p:spPr bwMode="auto">
            <a:xfrm>
              <a:off x="3459" y="1003"/>
              <a:ext cx="86" cy="99"/>
            </a:xfrm>
            <a:custGeom>
              <a:avLst/>
              <a:gdLst>
                <a:gd name="T0" fmla="*/ 0 w 306"/>
                <a:gd name="T1" fmla="*/ 99 h 357"/>
                <a:gd name="T2" fmla="*/ 35 w 306"/>
                <a:gd name="T3" fmla="*/ 99 h 357"/>
                <a:gd name="T4" fmla="*/ 39 w 306"/>
                <a:gd name="T5" fmla="*/ 99 h 357"/>
                <a:gd name="T6" fmla="*/ 42 w 306"/>
                <a:gd name="T7" fmla="*/ 98 h 357"/>
                <a:gd name="T8" fmla="*/ 45 w 306"/>
                <a:gd name="T9" fmla="*/ 97 h 357"/>
                <a:gd name="T10" fmla="*/ 49 w 306"/>
                <a:gd name="T11" fmla="*/ 96 h 357"/>
                <a:gd name="T12" fmla="*/ 52 w 306"/>
                <a:gd name="T13" fmla="*/ 94 h 357"/>
                <a:gd name="T14" fmla="*/ 56 w 306"/>
                <a:gd name="T15" fmla="*/ 92 h 357"/>
                <a:gd name="T16" fmla="*/ 59 w 306"/>
                <a:gd name="T17" fmla="*/ 89 h 357"/>
                <a:gd name="T18" fmla="*/ 62 w 306"/>
                <a:gd name="T19" fmla="*/ 86 h 357"/>
                <a:gd name="T20" fmla="*/ 65 w 306"/>
                <a:gd name="T21" fmla="*/ 83 h 357"/>
                <a:gd name="T22" fmla="*/ 68 w 306"/>
                <a:gd name="T23" fmla="*/ 80 h 357"/>
                <a:gd name="T24" fmla="*/ 71 w 306"/>
                <a:gd name="T25" fmla="*/ 76 h 357"/>
                <a:gd name="T26" fmla="*/ 74 w 306"/>
                <a:gd name="T27" fmla="*/ 72 h 357"/>
                <a:gd name="T28" fmla="*/ 76 w 306"/>
                <a:gd name="T29" fmla="*/ 68 h 357"/>
                <a:gd name="T30" fmla="*/ 78 w 306"/>
                <a:gd name="T31" fmla="*/ 63 h 357"/>
                <a:gd name="T32" fmla="*/ 80 w 306"/>
                <a:gd name="T33" fmla="*/ 59 h 357"/>
                <a:gd name="T34" fmla="*/ 82 w 306"/>
                <a:gd name="T35" fmla="*/ 54 h 357"/>
                <a:gd name="T36" fmla="*/ 84 w 306"/>
                <a:gd name="T37" fmla="*/ 50 h 357"/>
                <a:gd name="T38" fmla="*/ 85 w 306"/>
                <a:gd name="T39" fmla="*/ 45 h 357"/>
                <a:gd name="T40" fmla="*/ 86 w 306"/>
                <a:gd name="T41" fmla="*/ 40 h 357"/>
                <a:gd name="T42" fmla="*/ 86 w 306"/>
                <a:gd name="T43" fmla="*/ 36 h 357"/>
                <a:gd name="T44" fmla="*/ 86 w 306"/>
                <a:gd name="T45" fmla="*/ 32 h 357"/>
                <a:gd name="T46" fmla="*/ 86 w 306"/>
                <a:gd name="T47" fmla="*/ 28 h 357"/>
                <a:gd name="T48" fmla="*/ 85 w 306"/>
                <a:gd name="T49" fmla="*/ 24 h 357"/>
                <a:gd name="T50" fmla="*/ 85 w 306"/>
                <a:gd name="T51" fmla="*/ 20 h 357"/>
                <a:gd name="T52" fmla="*/ 83 w 306"/>
                <a:gd name="T53" fmla="*/ 16 h 357"/>
                <a:gd name="T54" fmla="*/ 82 w 306"/>
                <a:gd name="T55" fmla="*/ 13 h 357"/>
                <a:gd name="T56" fmla="*/ 80 w 306"/>
                <a:gd name="T57" fmla="*/ 10 h 357"/>
                <a:gd name="T58" fmla="*/ 78 w 306"/>
                <a:gd name="T59" fmla="*/ 7 h 357"/>
                <a:gd name="T60" fmla="*/ 76 w 306"/>
                <a:gd name="T61" fmla="*/ 5 h 357"/>
                <a:gd name="T62" fmla="*/ 74 w 306"/>
                <a:gd name="T63" fmla="*/ 4 h 357"/>
                <a:gd name="T64" fmla="*/ 71 w 306"/>
                <a:gd name="T65" fmla="*/ 2 h 357"/>
                <a:gd name="T66" fmla="*/ 68 w 306"/>
                <a:gd name="T67" fmla="*/ 1 h 357"/>
                <a:gd name="T68" fmla="*/ 65 w 306"/>
                <a:gd name="T69" fmla="*/ 0 h 357"/>
                <a:gd name="T70" fmla="*/ 62 w 306"/>
                <a:gd name="T71" fmla="*/ 0 h 357"/>
                <a:gd name="T72" fmla="*/ 27 w 306"/>
                <a:gd name="T73" fmla="*/ 0 h 35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06" h="357">
                  <a:moveTo>
                    <a:pt x="0" y="357"/>
                  </a:moveTo>
                  <a:lnTo>
                    <a:pt x="125" y="357"/>
                  </a:lnTo>
                  <a:lnTo>
                    <a:pt x="137" y="356"/>
                  </a:lnTo>
                  <a:lnTo>
                    <a:pt x="148" y="354"/>
                  </a:lnTo>
                  <a:lnTo>
                    <a:pt x="161" y="350"/>
                  </a:lnTo>
                  <a:lnTo>
                    <a:pt x="174" y="346"/>
                  </a:lnTo>
                  <a:lnTo>
                    <a:pt x="185" y="339"/>
                  </a:lnTo>
                  <a:lnTo>
                    <a:pt x="198" y="331"/>
                  </a:lnTo>
                  <a:lnTo>
                    <a:pt x="210" y="321"/>
                  </a:lnTo>
                  <a:lnTo>
                    <a:pt x="221" y="311"/>
                  </a:lnTo>
                  <a:lnTo>
                    <a:pt x="233" y="299"/>
                  </a:lnTo>
                  <a:lnTo>
                    <a:pt x="243" y="287"/>
                  </a:lnTo>
                  <a:lnTo>
                    <a:pt x="254" y="273"/>
                  </a:lnTo>
                  <a:lnTo>
                    <a:pt x="263" y="259"/>
                  </a:lnTo>
                  <a:lnTo>
                    <a:pt x="272" y="244"/>
                  </a:lnTo>
                  <a:lnTo>
                    <a:pt x="279" y="227"/>
                  </a:lnTo>
                  <a:lnTo>
                    <a:pt x="286" y="211"/>
                  </a:lnTo>
                  <a:lnTo>
                    <a:pt x="293" y="195"/>
                  </a:lnTo>
                  <a:lnTo>
                    <a:pt x="298" y="179"/>
                  </a:lnTo>
                  <a:lnTo>
                    <a:pt x="301" y="163"/>
                  </a:lnTo>
                  <a:lnTo>
                    <a:pt x="305" y="146"/>
                  </a:lnTo>
                  <a:lnTo>
                    <a:pt x="306" y="130"/>
                  </a:lnTo>
                  <a:lnTo>
                    <a:pt x="306" y="115"/>
                  </a:lnTo>
                  <a:lnTo>
                    <a:pt x="306" y="100"/>
                  </a:lnTo>
                  <a:lnTo>
                    <a:pt x="304" y="85"/>
                  </a:lnTo>
                  <a:lnTo>
                    <a:pt x="301" y="71"/>
                  </a:lnTo>
                  <a:lnTo>
                    <a:pt x="297" y="58"/>
                  </a:lnTo>
                  <a:lnTo>
                    <a:pt x="292" y="47"/>
                  </a:lnTo>
                  <a:lnTo>
                    <a:pt x="286" y="36"/>
                  </a:lnTo>
                  <a:lnTo>
                    <a:pt x="279" y="27"/>
                  </a:lnTo>
                  <a:lnTo>
                    <a:pt x="271" y="19"/>
                  </a:lnTo>
                  <a:lnTo>
                    <a:pt x="262" y="13"/>
                  </a:lnTo>
                  <a:lnTo>
                    <a:pt x="253" y="7"/>
                  </a:lnTo>
                  <a:lnTo>
                    <a:pt x="242" y="4"/>
                  </a:lnTo>
                  <a:lnTo>
                    <a:pt x="232" y="1"/>
                  </a:lnTo>
                  <a:lnTo>
                    <a:pt x="220" y="0"/>
                  </a:lnTo>
                  <a:lnTo>
                    <a:pt x="96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0428" name="Freeform 245"/>
            <p:cNvSpPr>
              <a:spLocks/>
            </p:cNvSpPr>
            <p:nvPr/>
          </p:nvSpPr>
          <p:spPr bwMode="auto">
            <a:xfrm>
              <a:off x="3459" y="922"/>
              <a:ext cx="104" cy="180"/>
            </a:xfrm>
            <a:custGeom>
              <a:avLst/>
              <a:gdLst>
                <a:gd name="T0" fmla="*/ 63 w 365"/>
                <a:gd name="T1" fmla="*/ 80 h 642"/>
                <a:gd name="T2" fmla="*/ 66 w 365"/>
                <a:gd name="T3" fmla="*/ 80 h 642"/>
                <a:gd name="T4" fmla="*/ 69 w 365"/>
                <a:gd name="T5" fmla="*/ 79 h 642"/>
                <a:gd name="T6" fmla="*/ 72 w 365"/>
                <a:gd name="T7" fmla="*/ 79 h 642"/>
                <a:gd name="T8" fmla="*/ 75 w 365"/>
                <a:gd name="T9" fmla="*/ 77 h 642"/>
                <a:gd name="T10" fmla="*/ 78 w 365"/>
                <a:gd name="T11" fmla="*/ 75 h 642"/>
                <a:gd name="T12" fmla="*/ 81 w 365"/>
                <a:gd name="T13" fmla="*/ 73 h 642"/>
                <a:gd name="T14" fmla="*/ 83 w 365"/>
                <a:gd name="T15" fmla="*/ 71 h 642"/>
                <a:gd name="T16" fmla="*/ 86 w 365"/>
                <a:gd name="T17" fmla="*/ 68 h 642"/>
                <a:gd name="T18" fmla="*/ 89 w 365"/>
                <a:gd name="T19" fmla="*/ 65 h 642"/>
                <a:gd name="T20" fmla="*/ 91 w 365"/>
                <a:gd name="T21" fmla="*/ 63 h 642"/>
                <a:gd name="T22" fmla="*/ 94 w 365"/>
                <a:gd name="T23" fmla="*/ 59 h 642"/>
                <a:gd name="T24" fmla="*/ 96 w 365"/>
                <a:gd name="T25" fmla="*/ 55 h 642"/>
                <a:gd name="T26" fmla="*/ 98 w 365"/>
                <a:gd name="T27" fmla="*/ 52 h 642"/>
                <a:gd name="T28" fmla="*/ 99 w 365"/>
                <a:gd name="T29" fmla="*/ 48 h 642"/>
                <a:gd name="T30" fmla="*/ 101 w 365"/>
                <a:gd name="T31" fmla="*/ 44 h 642"/>
                <a:gd name="T32" fmla="*/ 102 w 365"/>
                <a:gd name="T33" fmla="*/ 40 h 642"/>
                <a:gd name="T34" fmla="*/ 103 w 365"/>
                <a:gd name="T35" fmla="*/ 36 h 642"/>
                <a:gd name="T36" fmla="*/ 104 w 365"/>
                <a:gd name="T37" fmla="*/ 32 h 642"/>
                <a:gd name="T38" fmla="*/ 104 w 365"/>
                <a:gd name="T39" fmla="*/ 28 h 642"/>
                <a:gd name="T40" fmla="*/ 104 w 365"/>
                <a:gd name="T41" fmla="*/ 25 h 642"/>
                <a:gd name="T42" fmla="*/ 104 w 365"/>
                <a:gd name="T43" fmla="*/ 21 h 642"/>
                <a:gd name="T44" fmla="*/ 103 w 365"/>
                <a:gd name="T45" fmla="*/ 18 h 642"/>
                <a:gd name="T46" fmla="*/ 103 w 365"/>
                <a:gd name="T47" fmla="*/ 15 h 642"/>
                <a:gd name="T48" fmla="*/ 102 w 365"/>
                <a:gd name="T49" fmla="*/ 12 h 642"/>
                <a:gd name="T50" fmla="*/ 100 w 365"/>
                <a:gd name="T51" fmla="*/ 9 h 642"/>
                <a:gd name="T52" fmla="*/ 99 w 365"/>
                <a:gd name="T53" fmla="*/ 7 h 642"/>
                <a:gd name="T54" fmla="*/ 97 w 365"/>
                <a:gd name="T55" fmla="*/ 5 h 642"/>
                <a:gd name="T56" fmla="*/ 95 w 365"/>
                <a:gd name="T57" fmla="*/ 3 h 642"/>
                <a:gd name="T58" fmla="*/ 93 w 365"/>
                <a:gd name="T59" fmla="*/ 2 h 642"/>
                <a:gd name="T60" fmla="*/ 90 w 365"/>
                <a:gd name="T61" fmla="*/ 1 h 642"/>
                <a:gd name="T62" fmla="*/ 87 w 365"/>
                <a:gd name="T63" fmla="*/ 0 h 642"/>
                <a:gd name="T64" fmla="*/ 85 w 365"/>
                <a:gd name="T65" fmla="*/ 0 h 642"/>
                <a:gd name="T66" fmla="*/ 49 w 365"/>
                <a:gd name="T67" fmla="*/ 0 h 642"/>
                <a:gd name="T68" fmla="*/ 0 w 365"/>
                <a:gd name="T69" fmla="*/ 180 h 64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65" h="642">
                  <a:moveTo>
                    <a:pt x="220" y="285"/>
                  </a:moveTo>
                  <a:lnTo>
                    <a:pt x="231" y="285"/>
                  </a:lnTo>
                  <a:lnTo>
                    <a:pt x="241" y="283"/>
                  </a:lnTo>
                  <a:lnTo>
                    <a:pt x="252" y="280"/>
                  </a:lnTo>
                  <a:lnTo>
                    <a:pt x="262" y="275"/>
                  </a:lnTo>
                  <a:lnTo>
                    <a:pt x="272" y="269"/>
                  </a:lnTo>
                  <a:lnTo>
                    <a:pt x="283" y="261"/>
                  </a:lnTo>
                  <a:lnTo>
                    <a:pt x="292" y="253"/>
                  </a:lnTo>
                  <a:lnTo>
                    <a:pt x="303" y="244"/>
                  </a:lnTo>
                  <a:lnTo>
                    <a:pt x="312" y="233"/>
                  </a:lnTo>
                  <a:lnTo>
                    <a:pt x="321" y="223"/>
                  </a:lnTo>
                  <a:lnTo>
                    <a:pt x="329" y="210"/>
                  </a:lnTo>
                  <a:lnTo>
                    <a:pt x="336" y="197"/>
                  </a:lnTo>
                  <a:lnTo>
                    <a:pt x="343" y="185"/>
                  </a:lnTo>
                  <a:lnTo>
                    <a:pt x="349" y="171"/>
                  </a:lnTo>
                  <a:lnTo>
                    <a:pt x="355" y="157"/>
                  </a:lnTo>
                  <a:lnTo>
                    <a:pt x="358" y="143"/>
                  </a:lnTo>
                  <a:lnTo>
                    <a:pt x="362" y="129"/>
                  </a:lnTo>
                  <a:lnTo>
                    <a:pt x="364" y="115"/>
                  </a:lnTo>
                  <a:lnTo>
                    <a:pt x="365" y="101"/>
                  </a:lnTo>
                  <a:lnTo>
                    <a:pt x="365" y="88"/>
                  </a:lnTo>
                  <a:lnTo>
                    <a:pt x="365" y="76"/>
                  </a:lnTo>
                  <a:lnTo>
                    <a:pt x="363" y="64"/>
                  </a:lnTo>
                  <a:lnTo>
                    <a:pt x="360" y="52"/>
                  </a:lnTo>
                  <a:lnTo>
                    <a:pt x="357" y="42"/>
                  </a:lnTo>
                  <a:lnTo>
                    <a:pt x="351" y="33"/>
                  </a:lnTo>
                  <a:lnTo>
                    <a:pt x="347" y="25"/>
                  </a:lnTo>
                  <a:lnTo>
                    <a:pt x="340" y="18"/>
                  </a:lnTo>
                  <a:lnTo>
                    <a:pt x="333" y="11"/>
                  </a:lnTo>
                  <a:lnTo>
                    <a:pt x="325" y="6"/>
                  </a:lnTo>
                  <a:lnTo>
                    <a:pt x="315" y="3"/>
                  </a:lnTo>
                  <a:lnTo>
                    <a:pt x="307" y="1"/>
                  </a:lnTo>
                  <a:lnTo>
                    <a:pt x="297" y="0"/>
                  </a:lnTo>
                  <a:lnTo>
                    <a:pt x="173" y="0"/>
                  </a:lnTo>
                  <a:lnTo>
                    <a:pt x="0" y="64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92632055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695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69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269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269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9365" grpId="0" animBg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27" name="Text Box 3"/>
          <p:cNvSpPr txBox="1">
            <a:spLocks noChangeArrowheads="1"/>
          </p:cNvSpPr>
          <p:nvPr/>
        </p:nvSpPr>
        <p:spPr bwMode="auto">
          <a:xfrm>
            <a:off x="107950" y="635000"/>
            <a:ext cx="3376613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1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、肋板的画法</a:t>
            </a:r>
            <a:endParaRPr lang="zh-CN" altLang="en-US" sz="3200" b="0">
              <a:solidFill>
                <a:srgbClr val="000000"/>
              </a:solidFill>
              <a:latin typeface="Times New Roman" pitchFamily="18" charset="0"/>
            </a:endParaRPr>
          </a:p>
        </p:txBody>
      </p:sp>
      <p:sp>
        <p:nvSpPr>
          <p:cNvPr id="154628" name="Text Box 4"/>
          <p:cNvSpPr txBox="1">
            <a:spLocks noChangeArrowheads="1"/>
          </p:cNvSpPr>
          <p:nvPr/>
        </p:nvSpPr>
        <p:spPr bwMode="auto">
          <a:xfrm>
            <a:off x="3302000" y="4773613"/>
            <a:ext cx="5842000" cy="2041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2800">
                <a:solidFill>
                  <a:srgbClr val="000000"/>
                </a:solidFill>
                <a:latin typeface="Times New Roman" pitchFamily="18" charset="0"/>
              </a:rPr>
              <a:t>         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  <a:ea typeface="黑体" pitchFamily="2" charset="-122"/>
              </a:rPr>
              <a:t>对于机件的肋板，如按纵向剖切，肋板</a:t>
            </a:r>
            <a:r>
              <a:rPr lang="zh-CN" altLang="en-US" sz="32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不画剖面符号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  <a:ea typeface="黑体" pitchFamily="2" charset="-122"/>
              </a:rPr>
              <a:t>，而用粗实线将它与其邻接部分</a:t>
            </a:r>
            <a:r>
              <a:rPr lang="zh-CN" altLang="en-US" sz="32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分开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  <a:ea typeface="黑体" pitchFamily="2" charset="-122"/>
              </a:rPr>
              <a:t>。</a:t>
            </a:r>
          </a:p>
        </p:txBody>
      </p:sp>
      <p:sp>
        <p:nvSpPr>
          <p:cNvPr id="61444" name="Text Box 213"/>
          <p:cNvSpPr txBox="1">
            <a:spLocks noChangeArrowheads="1"/>
          </p:cNvSpPr>
          <p:nvPr/>
        </p:nvSpPr>
        <p:spPr bwMode="auto">
          <a:xfrm>
            <a:off x="0" y="0"/>
            <a:ext cx="9144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zh-CN" altLang="en-US" sz="36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二、简化表示法</a:t>
            </a: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（</a:t>
            </a:r>
            <a:r>
              <a:rPr lang="en-US" altLang="zh-CN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GB/T 16675.1-1996</a:t>
            </a: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）</a:t>
            </a:r>
          </a:p>
        </p:txBody>
      </p:sp>
      <p:sp>
        <p:nvSpPr>
          <p:cNvPr id="155284" name="Text Box 660"/>
          <p:cNvSpPr txBox="1">
            <a:spLocks noChangeArrowheads="1"/>
          </p:cNvSpPr>
          <p:nvPr/>
        </p:nvSpPr>
        <p:spPr bwMode="auto">
          <a:xfrm>
            <a:off x="3816350" y="4241800"/>
            <a:ext cx="116998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FFCCFF"/>
                    </a:gs>
                    <a:gs pos="50000">
                      <a:srgbClr val="FFFF00"/>
                    </a:gs>
                    <a:gs pos="100000">
                      <a:srgbClr val="FFCC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76200" algn="ctr">
                <a:pattFill prst="dkUpDiag">
                  <a:fgClr>
                    <a:srgbClr val="FF3300"/>
                  </a:fgClr>
                  <a:bgClr>
                    <a:srgbClr val="FFCCFF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正确</a:t>
            </a:r>
          </a:p>
        </p:txBody>
      </p:sp>
      <p:sp>
        <p:nvSpPr>
          <p:cNvPr id="155285" name="Text Box 661"/>
          <p:cNvSpPr txBox="1">
            <a:spLocks noChangeArrowheads="1"/>
          </p:cNvSpPr>
          <p:nvPr/>
        </p:nvSpPr>
        <p:spPr bwMode="auto">
          <a:xfrm>
            <a:off x="5803900" y="4217988"/>
            <a:ext cx="1169988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FFCCFF"/>
                    </a:gs>
                    <a:gs pos="50000">
                      <a:srgbClr val="FFFF00"/>
                    </a:gs>
                    <a:gs pos="100000">
                      <a:srgbClr val="FFCC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76200" algn="ctr">
                <a:pattFill prst="dkUpDiag">
                  <a:fgClr>
                    <a:srgbClr val="FF3300"/>
                  </a:fgClr>
                  <a:bgClr>
                    <a:srgbClr val="FFCCFF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错误</a:t>
            </a:r>
          </a:p>
        </p:txBody>
      </p:sp>
      <p:grpSp>
        <p:nvGrpSpPr>
          <p:cNvPr id="155286" name="Group 662"/>
          <p:cNvGrpSpPr>
            <a:grpSpLocks/>
          </p:cNvGrpSpPr>
          <p:nvPr/>
        </p:nvGrpSpPr>
        <p:grpSpPr bwMode="auto">
          <a:xfrm>
            <a:off x="1579563" y="1330325"/>
            <a:ext cx="469900" cy="3298825"/>
            <a:chOff x="995" y="901"/>
            <a:chExt cx="296" cy="2078"/>
          </a:xfrm>
        </p:grpSpPr>
        <p:sp>
          <p:nvSpPr>
            <p:cNvPr id="61852" name="Line 663"/>
            <p:cNvSpPr>
              <a:spLocks noChangeShapeType="1"/>
            </p:cNvSpPr>
            <p:nvPr/>
          </p:nvSpPr>
          <p:spPr bwMode="auto">
            <a:xfrm>
              <a:off x="1101" y="2798"/>
              <a:ext cx="0" cy="12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53" name="Line 664"/>
            <p:cNvSpPr>
              <a:spLocks noChangeShapeType="1"/>
            </p:cNvSpPr>
            <p:nvPr/>
          </p:nvSpPr>
          <p:spPr bwMode="auto">
            <a:xfrm>
              <a:off x="1101" y="2927"/>
              <a:ext cx="6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54" name="Freeform 665"/>
            <p:cNvSpPr>
              <a:spLocks/>
            </p:cNvSpPr>
            <p:nvPr/>
          </p:nvSpPr>
          <p:spPr bwMode="auto">
            <a:xfrm>
              <a:off x="1164" y="2910"/>
              <a:ext cx="127" cy="33"/>
            </a:xfrm>
            <a:custGeom>
              <a:avLst/>
              <a:gdLst>
                <a:gd name="T0" fmla="*/ 127 w 467"/>
                <a:gd name="T1" fmla="*/ 16 h 117"/>
                <a:gd name="T2" fmla="*/ 0 w 467"/>
                <a:gd name="T3" fmla="*/ 33 h 117"/>
                <a:gd name="T4" fmla="*/ 0 w 467"/>
                <a:gd name="T5" fmla="*/ 0 h 117"/>
                <a:gd name="T6" fmla="*/ 127 w 467"/>
                <a:gd name="T7" fmla="*/ 16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7" h="117">
                  <a:moveTo>
                    <a:pt x="467" y="58"/>
                  </a:moveTo>
                  <a:lnTo>
                    <a:pt x="0" y="117"/>
                  </a:lnTo>
                  <a:lnTo>
                    <a:pt x="0" y="0"/>
                  </a:lnTo>
                  <a:lnTo>
                    <a:pt x="467" y="58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55" name="Freeform 666"/>
            <p:cNvSpPr>
              <a:spLocks/>
            </p:cNvSpPr>
            <p:nvPr/>
          </p:nvSpPr>
          <p:spPr bwMode="auto">
            <a:xfrm>
              <a:off x="1164" y="2910"/>
              <a:ext cx="127" cy="33"/>
            </a:xfrm>
            <a:custGeom>
              <a:avLst/>
              <a:gdLst>
                <a:gd name="T0" fmla="*/ 127 w 467"/>
                <a:gd name="T1" fmla="*/ 16 h 117"/>
                <a:gd name="T2" fmla="*/ 0 w 467"/>
                <a:gd name="T3" fmla="*/ 33 h 117"/>
                <a:gd name="T4" fmla="*/ 0 w 467"/>
                <a:gd name="T5" fmla="*/ 0 h 117"/>
                <a:gd name="T6" fmla="*/ 127 w 467"/>
                <a:gd name="T7" fmla="*/ 16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7" h="117">
                  <a:moveTo>
                    <a:pt x="467" y="58"/>
                  </a:moveTo>
                  <a:lnTo>
                    <a:pt x="0" y="117"/>
                  </a:lnTo>
                  <a:lnTo>
                    <a:pt x="0" y="0"/>
                  </a:lnTo>
                  <a:lnTo>
                    <a:pt x="467" y="58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56" name="Line 667"/>
            <p:cNvSpPr>
              <a:spLocks noChangeShapeType="1"/>
            </p:cNvSpPr>
            <p:nvPr/>
          </p:nvSpPr>
          <p:spPr bwMode="auto">
            <a:xfrm flipV="1">
              <a:off x="1101" y="975"/>
              <a:ext cx="0" cy="1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57" name="Line 668"/>
            <p:cNvSpPr>
              <a:spLocks noChangeShapeType="1"/>
            </p:cNvSpPr>
            <p:nvPr/>
          </p:nvSpPr>
          <p:spPr bwMode="auto">
            <a:xfrm>
              <a:off x="1101" y="975"/>
              <a:ext cx="6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58" name="Freeform 669"/>
            <p:cNvSpPr>
              <a:spLocks/>
            </p:cNvSpPr>
            <p:nvPr/>
          </p:nvSpPr>
          <p:spPr bwMode="auto">
            <a:xfrm>
              <a:off x="1164" y="958"/>
              <a:ext cx="127" cy="32"/>
            </a:xfrm>
            <a:custGeom>
              <a:avLst/>
              <a:gdLst>
                <a:gd name="T0" fmla="*/ 127 w 467"/>
                <a:gd name="T1" fmla="*/ 16 h 117"/>
                <a:gd name="T2" fmla="*/ 0 w 467"/>
                <a:gd name="T3" fmla="*/ 32 h 117"/>
                <a:gd name="T4" fmla="*/ 0 w 467"/>
                <a:gd name="T5" fmla="*/ 0 h 117"/>
                <a:gd name="T6" fmla="*/ 127 w 467"/>
                <a:gd name="T7" fmla="*/ 16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7" h="117">
                  <a:moveTo>
                    <a:pt x="467" y="59"/>
                  </a:moveTo>
                  <a:lnTo>
                    <a:pt x="0" y="117"/>
                  </a:lnTo>
                  <a:lnTo>
                    <a:pt x="0" y="0"/>
                  </a:lnTo>
                  <a:lnTo>
                    <a:pt x="467" y="5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59" name="Freeform 670"/>
            <p:cNvSpPr>
              <a:spLocks/>
            </p:cNvSpPr>
            <p:nvPr/>
          </p:nvSpPr>
          <p:spPr bwMode="auto">
            <a:xfrm>
              <a:off x="1164" y="958"/>
              <a:ext cx="127" cy="32"/>
            </a:xfrm>
            <a:custGeom>
              <a:avLst/>
              <a:gdLst>
                <a:gd name="T0" fmla="*/ 127 w 467"/>
                <a:gd name="T1" fmla="*/ 16 h 117"/>
                <a:gd name="T2" fmla="*/ 0 w 467"/>
                <a:gd name="T3" fmla="*/ 32 h 117"/>
                <a:gd name="T4" fmla="*/ 0 w 467"/>
                <a:gd name="T5" fmla="*/ 0 h 117"/>
                <a:gd name="T6" fmla="*/ 127 w 467"/>
                <a:gd name="T7" fmla="*/ 16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7" h="117">
                  <a:moveTo>
                    <a:pt x="467" y="59"/>
                  </a:moveTo>
                  <a:lnTo>
                    <a:pt x="0" y="117"/>
                  </a:lnTo>
                  <a:lnTo>
                    <a:pt x="0" y="0"/>
                  </a:lnTo>
                  <a:lnTo>
                    <a:pt x="467" y="5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60" name="Freeform 671"/>
            <p:cNvSpPr>
              <a:spLocks/>
            </p:cNvSpPr>
            <p:nvPr/>
          </p:nvSpPr>
          <p:spPr bwMode="auto">
            <a:xfrm>
              <a:off x="995" y="2910"/>
              <a:ext cx="58" cy="69"/>
            </a:xfrm>
            <a:custGeom>
              <a:avLst/>
              <a:gdLst>
                <a:gd name="T0" fmla="*/ 0 w 219"/>
                <a:gd name="T1" fmla="*/ 69 h 255"/>
                <a:gd name="T2" fmla="*/ 24 w 219"/>
                <a:gd name="T3" fmla="*/ 69 h 255"/>
                <a:gd name="T4" fmla="*/ 26 w 219"/>
                <a:gd name="T5" fmla="*/ 69 h 255"/>
                <a:gd name="T6" fmla="*/ 28 w 219"/>
                <a:gd name="T7" fmla="*/ 68 h 255"/>
                <a:gd name="T8" fmla="*/ 30 w 219"/>
                <a:gd name="T9" fmla="*/ 68 h 255"/>
                <a:gd name="T10" fmla="*/ 32 w 219"/>
                <a:gd name="T11" fmla="*/ 67 h 255"/>
                <a:gd name="T12" fmla="*/ 34 w 219"/>
                <a:gd name="T13" fmla="*/ 66 h 255"/>
                <a:gd name="T14" fmla="*/ 37 w 219"/>
                <a:gd name="T15" fmla="*/ 64 h 255"/>
                <a:gd name="T16" fmla="*/ 39 w 219"/>
                <a:gd name="T17" fmla="*/ 63 h 255"/>
                <a:gd name="T18" fmla="*/ 41 w 219"/>
                <a:gd name="T19" fmla="*/ 61 h 255"/>
                <a:gd name="T20" fmla="*/ 43 w 219"/>
                <a:gd name="T21" fmla="*/ 59 h 255"/>
                <a:gd name="T22" fmla="*/ 45 w 219"/>
                <a:gd name="T23" fmla="*/ 57 h 255"/>
                <a:gd name="T24" fmla="*/ 47 w 219"/>
                <a:gd name="T25" fmla="*/ 54 h 255"/>
                <a:gd name="T26" fmla="*/ 49 w 219"/>
                <a:gd name="T27" fmla="*/ 52 h 255"/>
                <a:gd name="T28" fmla="*/ 50 w 219"/>
                <a:gd name="T29" fmla="*/ 49 h 255"/>
                <a:gd name="T30" fmla="*/ 52 w 219"/>
                <a:gd name="T31" fmla="*/ 46 h 255"/>
                <a:gd name="T32" fmla="*/ 53 w 219"/>
                <a:gd name="T33" fmla="*/ 43 h 255"/>
                <a:gd name="T34" fmla="*/ 54 w 219"/>
                <a:gd name="T35" fmla="*/ 41 h 255"/>
                <a:gd name="T36" fmla="*/ 56 w 219"/>
                <a:gd name="T37" fmla="*/ 37 h 255"/>
                <a:gd name="T38" fmla="*/ 56 w 219"/>
                <a:gd name="T39" fmla="*/ 34 h 255"/>
                <a:gd name="T40" fmla="*/ 57 w 219"/>
                <a:gd name="T41" fmla="*/ 31 h 255"/>
                <a:gd name="T42" fmla="*/ 57 w 219"/>
                <a:gd name="T43" fmla="*/ 28 h 255"/>
                <a:gd name="T44" fmla="*/ 58 w 219"/>
                <a:gd name="T45" fmla="*/ 25 h 255"/>
                <a:gd name="T46" fmla="*/ 58 w 219"/>
                <a:gd name="T47" fmla="*/ 23 h 255"/>
                <a:gd name="T48" fmla="*/ 58 w 219"/>
                <a:gd name="T49" fmla="*/ 20 h 255"/>
                <a:gd name="T50" fmla="*/ 58 w 219"/>
                <a:gd name="T51" fmla="*/ 17 h 255"/>
                <a:gd name="T52" fmla="*/ 57 w 219"/>
                <a:gd name="T53" fmla="*/ 15 h 255"/>
                <a:gd name="T54" fmla="*/ 57 w 219"/>
                <a:gd name="T55" fmla="*/ 12 h 255"/>
                <a:gd name="T56" fmla="*/ 56 w 219"/>
                <a:gd name="T57" fmla="*/ 10 h 255"/>
                <a:gd name="T58" fmla="*/ 55 w 219"/>
                <a:gd name="T59" fmla="*/ 8 h 255"/>
                <a:gd name="T60" fmla="*/ 54 w 219"/>
                <a:gd name="T61" fmla="*/ 6 h 255"/>
                <a:gd name="T62" fmla="*/ 52 w 219"/>
                <a:gd name="T63" fmla="*/ 5 h 255"/>
                <a:gd name="T64" fmla="*/ 51 w 219"/>
                <a:gd name="T65" fmla="*/ 3 h 255"/>
                <a:gd name="T66" fmla="*/ 49 w 219"/>
                <a:gd name="T67" fmla="*/ 2 h 255"/>
                <a:gd name="T68" fmla="*/ 48 w 219"/>
                <a:gd name="T69" fmla="*/ 1 h 255"/>
                <a:gd name="T70" fmla="*/ 46 w 219"/>
                <a:gd name="T71" fmla="*/ 1 h 255"/>
                <a:gd name="T72" fmla="*/ 44 w 219"/>
                <a:gd name="T73" fmla="*/ 0 h 255"/>
                <a:gd name="T74" fmla="*/ 42 w 219"/>
                <a:gd name="T75" fmla="*/ 0 h 255"/>
                <a:gd name="T76" fmla="*/ 18 w 219"/>
                <a:gd name="T77" fmla="*/ 0 h 25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19" h="255">
                  <a:moveTo>
                    <a:pt x="0" y="255"/>
                  </a:moveTo>
                  <a:lnTo>
                    <a:pt x="89" y="255"/>
                  </a:lnTo>
                  <a:lnTo>
                    <a:pt x="97" y="254"/>
                  </a:lnTo>
                  <a:lnTo>
                    <a:pt x="105" y="253"/>
                  </a:lnTo>
                  <a:lnTo>
                    <a:pt x="114" y="251"/>
                  </a:lnTo>
                  <a:lnTo>
                    <a:pt x="122" y="248"/>
                  </a:lnTo>
                  <a:lnTo>
                    <a:pt x="130" y="243"/>
                  </a:lnTo>
                  <a:lnTo>
                    <a:pt x="138" y="238"/>
                  </a:lnTo>
                  <a:lnTo>
                    <a:pt x="147" y="232"/>
                  </a:lnTo>
                  <a:lnTo>
                    <a:pt x="154" y="225"/>
                  </a:lnTo>
                  <a:lnTo>
                    <a:pt x="163" y="218"/>
                  </a:lnTo>
                  <a:lnTo>
                    <a:pt x="170" y="209"/>
                  </a:lnTo>
                  <a:lnTo>
                    <a:pt x="177" y="201"/>
                  </a:lnTo>
                  <a:lnTo>
                    <a:pt x="184" y="191"/>
                  </a:lnTo>
                  <a:lnTo>
                    <a:pt x="190" y="182"/>
                  </a:lnTo>
                  <a:lnTo>
                    <a:pt x="196" y="171"/>
                  </a:lnTo>
                  <a:lnTo>
                    <a:pt x="201" y="160"/>
                  </a:lnTo>
                  <a:lnTo>
                    <a:pt x="205" y="150"/>
                  </a:lnTo>
                  <a:lnTo>
                    <a:pt x="210" y="138"/>
                  </a:lnTo>
                  <a:lnTo>
                    <a:pt x="213" y="127"/>
                  </a:lnTo>
                  <a:lnTo>
                    <a:pt x="215" y="116"/>
                  </a:lnTo>
                  <a:lnTo>
                    <a:pt x="217" y="105"/>
                  </a:lnTo>
                  <a:lnTo>
                    <a:pt x="218" y="94"/>
                  </a:lnTo>
                  <a:lnTo>
                    <a:pt x="219" y="84"/>
                  </a:lnTo>
                  <a:lnTo>
                    <a:pt x="219" y="73"/>
                  </a:lnTo>
                  <a:lnTo>
                    <a:pt x="218" y="63"/>
                  </a:lnTo>
                  <a:lnTo>
                    <a:pt x="216" y="54"/>
                  </a:lnTo>
                  <a:lnTo>
                    <a:pt x="214" y="45"/>
                  </a:lnTo>
                  <a:lnTo>
                    <a:pt x="211" y="37"/>
                  </a:lnTo>
                  <a:lnTo>
                    <a:pt x="207" y="29"/>
                  </a:lnTo>
                  <a:lnTo>
                    <a:pt x="203" y="23"/>
                  </a:lnTo>
                  <a:lnTo>
                    <a:pt x="198" y="17"/>
                  </a:lnTo>
                  <a:lnTo>
                    <a:pt x="193" y="11"/>
                  </a:lnTo>
                  <a:lnTo>
                    <a:pt x="186" y="7"/>
                  </a:lnTo>
                  <a:lnTo>
                    <a:pt x="180" y="4"/>
                  </a:lnTo>
                  <a:lnTo>
                    <a:pt x="172" y="2"/>
                  </a:lnTo>
                  <a:lnTo>
                    <a:pt x="165" y="0"/>
                  </a:lnTo>
                  <a:lnTo>
                    <a:pt x="157" y="0"/>
                  </a:lnTo>
                  <a:lnTo>
                    <a:pt x="6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61" name="Freeform 672"/>
            <p:cNvSpPr>
              <a:spLocks/>
            </p:cNvSpPr>
            <p:nvPr/>
          </p:nvSpPr>
          <p:spPr bwMode="auto">
            <a:xfrm>
              <a:off x="995" y="2853"/>
              <a:ext cx="70" cy="126"/>
            </a:xfrm>
            <a:custGeom>
              <a:avLst/>
              <a:gdLst>
                <a:gd name="T0" fmla="*/ 42 w 262"/>
                <a:gd name="T1" fmla="*/ 56 h 460"/>
                <a:gd name="T2" fmla="*/ 44 w 262"/>
                <a:gd name="T3" fmla="*/ 56 h 460"/>
                <a:gd name="T4" fmla="*/ 46 w 262"/>
                <a:gd name="T5" fmla="*/ 55 h 460"/>
                <a:gd name="T6" fmla="*/ 48 w 262"/>
                <a:gd name="T7" fmla="*/ 55 h 460"/>
                <a:gd name="T8" fmla="*/ 50 w 262"/>
                <a:gd name="T9" fmla="*/ 54 h 460"/>
                <a:gd name="T10" fmla="*/ 52 w 262"/>
                <a:gd name="T11" fmla="*/ 53 h 460"/>
                <a:gd name="T12" fmla="*/ 54 w 262"/>
                <a:gd name="T13" fmla="*/ 51 h 460"/>
                <a:gd name="T14" fmla="*/ 56 w 262"/>
                <a:gd name="T15" fmla="*/ 50 h 460"/>
                <a:gd name="T16" fmla="*/ 58 w 262"/>
                <a:gd name="T17" fmla="*/ 48 h 460"/>
                <a:gd name="T18" fmla="*/ 59 w 262"/>
                <a:gd name="T19" fmla="*/ 46 h 460"/>
                <a:gd name="T20" fmla="*/ 61 w 262"/>
                <a:gd name="T21" fmla="*/ 44 h 460"/>
                <a:gd name="T22" fmla="*/ 63 w 262"/>
                <a:gd name="T23" fmla="*/ 41 h 460"/>
                <a:gd name="T24" fmla="*/ 64 w 262"/>
                <a:gd name="T25" fmla="*/ 39 h 460"/>
                <a:gd name="T26" fmla="*/ 66 w 262"/>
                <a:gd name="T27" fmla="*/ 36 h 460"/>
                <a:gd name="T28" fmla="*/ 67 w 262"/>
                <a:gd name="T29" fmla="*/ 33 h 460"/>
                <a:gd name="T30" fmla="*/ 68 w 262"/>
                <a:gd name="T31" fmla="*/ 31 h 460"/>
                <a:gd name="T32" fmla="*/ 68 w 262"/>
                <a:gd name="T33" fmla="*/ 28 h 460"/>
                <a:gd name="T34" fmla="*/ 69 w 262"/>
                <a:gd name="T35" fmla="*/ 25 h 460"/>
                <a:gd name="T36" fmla="*/ 70 w 262"/>
                <a:gd name="T37" fmla="*/ 22 h 460"/>
                <a:gd name="T38" fmla="*/ 70 w 262"/>
                <a:gd name="T39" fmla="*/ 20 h 460"/>
                <a:gd name="T40" fmla="*/ 70 w 262"/>
                <a:gd name="T41" fmla="*/ 17 h 460"/>
                <a:gd name="T42" fmla="*/ 70 w 262"/>
                <a:gd name="T43" fmla="*/ 15 h 460"/>
                <a:gd name="T44" fmla="*/ 69 w 262"/>
                <a:gd name="T45" fmla="*/ 12 h 460"/>
                <a:gd name="T46" fmla="*/ 69 w 262"/>
                <a:gd name="T47" fmla="*/ 10 h 460"/>
                <a:gd name="T48" fmla="*/ 68 w 262"/>
                <a:gd name="T49" fmla="*/ 8 h 460"/>
                <a:gd name="T50" fmla="*/ 67 w 262"/>
                <a:gd name="T51" fmla="*/ 7 h 460"/>
                <a:gd name="T52" fmla="*/ 66 w 262"/>
                <a:gd name="T53" fmla="*/ 5 h 460"/>
                <a:gd name="T54" fmla="*/ 65 w 262"/>
                <a:gd name="T55" fmla="*/ 3 h 460"/>
                <a:gd name="T56" fmla="*/ 63 w 262"/>
                <a:gd name="T57" fmla="*/ 2 h 460"/>
                <a:gd name="T58" fmla="*/ 62 w 262"/>
                <a:gd name="T59" fmla="*/ 1 h 460"/>
                <a:gd name="T60" fmla="*/ 60 w 262"/>
                <a:gd name="T61" fmla="*/ 1 h 460"/>
                <a:gd name="T62" fmla="*/ 59 w 262"/>
                <a:gd name="T63" fmla="*/ 0 h 460"/>
                <a:gd name="T64" fmla="*/ 57 w 262"/>
                <a:gd name="T65" fmla="*/ 0 h 460"/>
                <a:gd name="T66" fmla="*/ 33 w 262"/>
                <a:gd name="T67" fmla="*/ 0 h 460"/>
                <a:gd name="T68" fmla="*/ 0 w 262"/>
                <a:gd name="T69" fmla="*/ 126 h 4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62" h="460">
                  <a:moveTo>
                    <a:pt x="157" y="205"/>
                  </a:moveTo>
                  <a:lnTo>
                    <a:pt x="165" y="203"/>
                  </a:lnTo>
                  <a:lnTo>
                    <a:pt x="172" y="202"/>
                  </a:lnTo>
                  <a:lnTo>
                    <a:pt x="180" y="200"/>
                  </a:lnTo>
                  <a:lnTo>
                    <a:pt x="187" y="197"/>
                  </a:lnTo>
                  <a:lnTo>
                    <a:pt x="195" y="192"/>
                  </a:lnTo>
                  <a:lnTo>
                    <a:pt x="202" y="187"/>
                  </a:lnTo>
                  <a:lnTo>
                    <a:pt x="210" y="181"/>
                  </a:lnTo>
                  <a:lnTo>
                    <a:pt x="216" y="175"/>
                  </a:lnTo>
                  <a:lnTo>
                    <a:pt x="222" y="167"/>
                  </a:lnTo>
                  <a:lnTo>
                    <a:pt x="229" y="159"/>
                  </a:lnTo>
                  <a:lnTo>
                    <a:pt x="235" y="150"/>
                  </a:lnTo>
                  <a:lnTo>
                    <a:pt x="241" y="142"/>
                  </a:lnTo>
                  <a:lnTo>
                    <a:pt x="246" y="132"/>
                  </a:lnTo>
                  <a:lnTo>
                    <a:pt x="250" y="121"/>
                  </a:lnTo>
                  <a:lnTo>
                    <a:pt x="253" y="112"/>
                  </a:lnTo>
                  <a:lnTo>
                    <a:pt x="256" y="102"/>
                  </a:lnTo>
                  <a:lnTo>
                    <a:pt x="259" y="92"/>
                  </a:lnTo>
                  <a:lnTo>
                    <a:pt x="261" y="82"/>
                  </a:lnTo>
                  <a:lnTo>
                    <a:pt x="262" y="72"/>
                  </a:lnTo>
                  <a:lnTo>
                    <a:pt x="262" y="63"/>
                  </a:lnTo>
                  <a:lnTo>
                    <a:pt x="261" y="53"/>
                  </a:lnTo>
                  <a:lnTo>
                    <a:pt x="260" y="45"/>
                  </a:lnTo>
                  <a:lnTo>
                    <a:pt x="258" y="37"/>
                  </a:lnTo>
                  <a:lnTo>
                    <a:pt x="255" y="30"/>
                  </a:lnTo>
                  <a:lnTo>
                    <a:pt x="251" y="24"/>
                  </a:lnTo>
                  <a:lnTo>
                    <a:pt x="248" y="17"/>
                  </a:lnTo>
                  <a:lnTo>
                    <a:pt x="243" y="12"/>
                  </a:lnTo>
                  <a:lnTo>
                    <a:pt x="237" y="8"/>
                  </a:lnTo>
                  <a:lnTo>
                    <a:pt x="232" y="4"/>
                  </a:lnTo>
                  <a:lnTo>
                    <a:pt x="226" y="2"/>
                  </a:lnTo>
                  <a:lnTo>
                    <a:pt x="219" y="0"/>
                  </a:lnTo>
                  <a:lnTo>
                    <a:pt x="213" y="0"/>
                  </a:lnTo>
                  <a:lnTo>
                    <a:pt x="123" y="0"/>
                  </a:lnTo>
                  <a:lnTo>
                    <a:pt x="0" y="46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62" name="Freeform 673"/>
            <p:cNvSpPr>
              <a:spLocks/>
            </p:cNvSpPr>
            <p:nvPr/>
          </p:nvSpPr>
          <p:spPr bwMode="auto">
            <a:xfrm>
              <a:off x="995" y="958"/>
              <a:ext cx="58" cy="69"/>
            </a:xfrm>
            <a:custGeom>
              <a:avLst/>
              <a:gdLst>
                <a:gd name="T0" fmla="*/ 0 w 219"/>
                <a:gd name="T1" fmla="*/ 69 h 255"/>
                <a:gd name="T2" fmla="*/ 24 w 219"/>
                <a:gd name="T3" fmla="*/ 69 h 255"/>
                <a:gd name="T4" fmla="*/ 26 w 219"/>
                <a:gd name="T5" fmla="*/ 69 h 255"/>
                <a:gd name="T6" fmla="*/ 28 w 219"/>
                <a:gd name="T7" fmla="*/ 69 h 255"/>
                <a:gd name="T8" fmla="*/ 30 w 219"/>
                <a:gd name="T9" fmla="*/ 68 h 255"/>
                <a:gd name="T10" fmla="*/ 32 w 219"/>
                <a:gd name="T11" fmla="*/ 67 h 255"/>
                <a:gd name="T12" fmla="*/ 34 w 219"/>
                <a:gd name="T13" fmla="*/ 66 h 255"/>
                <a:gd name="T14" fmla="*/ 37 w 219"/>
                <a:gd name="T15" fmla="*/ 64 h 255"/>
                <a:gd name="T16" fmla="*/ 39 w 219"/>
                <a:gd name="T17" fmla="*/ 63 h 255"/>
                <a:gd name="T18" fmla="*/ 41 w 219"/>
                <a:gd name="T19" fmla="*/ 61 h 255"/>
                <a:gd name="T20" fmla="*/ 43 w 219"/>
                <a:gd name="T21" fmla="*/ 59 h 255"/>
                <a:gd name="T22" fmla="*/ 45 w 219"/>
                <a:gd name="T23" fmla="*/ 57 h 255"/>
                <a:gd name="T24" fmla="*/ 47 w 219"/>
                <a:gd name="T25" fmla="*/ 54 h 255"/>
                <a:gd name="T26" fmla="*/ 49 w 219"/>
                <a:gd name="T27" fmla="*/ 52 h 255"/>
                <a:gd name="T28" fmla="*/ 50 w 219"/>
                <a:gd name="T29" fmla="*/ 49 h 255"/>
                <a:gd name="T30" fmla="*/ 52 w 219"/>
                <a:gd name="T31" fmla="*/ 46 h 255"/>
                <a:gd name="T32" fmla="*/ 53 w 219"/>
                <a:gd name="T33" fmla="*/ 44 h 255"/>
                <a:gd name="T34" fmla="*/ 54 w 219"/>
                <a:gd name="T35" fmla="*/ 41 h 255"/>
                <a:gd name="T36" fmla="*/ 56 w 219"/>
                <a:gd name="T37" fmla="*/ 38 h 255"/>
                <a:gd name="T38" fmla="*/ 56 w 219"/>
                <a:gd name="T39" fmla="*/ 35 h 255"/>
                <a:gd name="T40" fmla="*/ 57 w 219"/>
                <a:gd name="T41" fmla="*/ 32 h 255"/>
                <a:gd name="T42" fmla="*/ 57 w 219"/>
                <a:gd name="T43" fmla="*/ 29 h 255"/>
                <a:gd name="T44" fmla="*/ 58 w 219"/>
                <a:gd name="T45" fmla="*/ 26 h 255"/>
                <a:gd name="T46" fmla="*/ 58 w 219"/>
                <a:gd name="T47" fmla="*/ 23 h 255"/>
                <a:gd name="T48" fmla="*/ 58 w 219"/>
                <a:gd name="T49" fmla="*/ 20 h 255"/>
                <a:gd name="T50" fmla="*/ 58 w 219"/>
                <a:gd name="T51" fmla="*/ 17 h 255"/>
                <a:gd name="T52" fmla="*/ 57 w 219"/>
                <a:gd name="T53" fmla="*/ 15 h 255"/>
                <a:gd name="T54" fmla="*/ 57 w 219"/>
                <a:gd name="T55" fmla="*/ 12 h 255"/>
                <a:gd name="T56" fmla="*/ 56 w 219"/>
                <a:gd name="T57" fmla="*/ 10 h 255"/>
                <a:gd name="T58" fmla="*/ 55 w 219"/>
                <a:gd name="T59" fmla="*/ 8 h 255"/>
                <a:gd name="T60" fmla="*/ 54 w 219"/>
                <a:gd name="T61" fmla="*/ 6 h 255"/>
                <a:gd name="T62" fmla="*/ 52 w 219"/>
                <a:gd name="T63" fmla="*/ 5 h 255"/>
                <a:gd name="T64" fmla="*/ 51 w 219"/>
                <a:gd name="T65" fmla="*/ 4 h 255"/>
                <a:gd name="T66" fmla="*/ 49 w 219"/>
                <a:gd name="T67" fmla="*/ 2 h 255"/>
                <a:gd name="T68" fmla="*/ 48 w 219"/>
                <a:gd name="T69" fmla="*/ 1 h 255"/>
                <a:gd name="T70" fmla="*/ 46 w 219"/>
                <a:gd name="T71" fmla="*/ 1 h 255"/>
                <a:gd name="T72" fmla="*/ 44 w 219"/>
                <a:gd name="T73" fmla="*/ 0 h 255"/>
                <a:gd name="T74" fmla="*/ 42 w 219"/>
                <a:gd name="T75" fmla="*/ 0 h 255"/>
                <a:gd name="T76" fmla="*/ 18 w 219"/>
                <a:gd name="T77" fmla="*/ 0 h 25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19" h="255">
                  <a:moveTo>
                    <a:pt x="0" y="255"/>
                  </a:moveTo>
                  <a:lnTo>
                    <a:pt x="89" y="255"/>
                  </a:lnTo>
                  <a:lnTo>
                    <a:pt x="97" y="255"/>
                  </a:lnTo>
                  <a:lnTo>
                    <a:pt x="105" y="254"/>
                  </a:lnTo>
                  <a:lnTo>
                    <a:pt x="114" y="251"/>
                  </a:lnTo>
                  <a:lnTo>
                    <a:pt x="122" y="248"/>
                  </a:lnTo>
                  <a:lnTo>
                    <a:pt x="130" y="244"/>
                  </a:lnTo>
                  <a:lnTo>
                    <a:pt x="138" y="238"/>
                  </a:lnTo>
                  <a:lnTo>
                    <a:pt x="147" y="233"/>
                  </a:lnTo>
                  <a:lnTo>
                    <a:pt x="154" y="226"/>
                  </a:lnTo>
                  <a:lnTo>
                    <a:pt x="163" y="218"/>
                  </a:lnTo>
                  <a:lnTo>
                    <a:pt x="170" y="211"/>
                  </a:lnTo>
                  <a:lnTo>
                    <a:pt x="177" y="201"/>
                  </a:lnTo>
                  <a:lnTo>
                    <a:pt x="184" y="191"/>
                  </a:lnTo>
                  <a:lnTo>
                    <a:pt x="190" y="182"/>
                  </a:lnTo>
                  <a:lnTo>
                    <a:pt x="196" y="171"/>
                  </a:lnTo>
                  <a:lnTo>
                    <a:pt x="201" y="161"/>
                  </a:lnTo>
                  <a:lnTo>
                    <a:pt x="205" y="150"/>
                  </a:lnTo>
                  <a:lnTo>
                    <a:pt x="210" y="139"/>
                  </a:lnTo>
                  <a:lnTo>
                    <a:pt x="213" y="128"/>
                  </a:lnTo>
                  <a:lnTo>
                    <a:pt x="215" y="117"/>
                  </a:lnTo>
                  <a:lnTo>
                    <a:pt x="217" y="106"/>
                  </a:lnTo>
                  <a:lnTo>
                    <a:pt x="218" y="95"/>
                  </a:lnTo>
                  <a:lnTo>
                    <a:pt x="219" y="84"/>
                  </a:lnTo>
                  <a:lnTo>
                    <a:pt x="219" y="74"/>
                  </a:lnTo>
                  <a:lnTo>
                    <a:pt x="218" y="64"/>
                  </a:lnTo>
                  <a:lnTo>
                    <a:pt x="216" y="55"/>
                  </a:lnTo>
                  <a:lnTo>
                    <a:pt x="214" y="46"/>
                  </a:lnTo>
                  <a:lnTo>
                    <a:pt x="211" y="37"/>
                  </a:lnTo>
                  <a:lnTo>
                    <a:pt x="207" y="30"/>
                  </a:lnTo>
                  <a:lnTo>
                    <a:pt x="203" y="23"/>
                  </a:lnTo>
                  <a:lnTo>
                    <a:pt x="198" y="17"/>
                  </a:lnTo>
                  <a:lnTo>
                    <a:pt x="193" y="13"/>
                  </a:lnTo>
                  <a:lnTo>
                    <a:pt x="186" y="8"/>
                  </a:lnTo>
                  <a:lnTo>
                    <a:pt x="180" y="4"/>
                  </a:lnTo>
                  <a:lnTo>
                    <a:pt x="172" y="2"/>
                  </a:lnTo>
                  <a:lnTo>
                    <a:pt x="165" y="1"/>
                  </a:lnTo>
                  <a:lnTo>
                    <a:pt x="157" y="0"/>
                  </a:lnTo>
                  <a:lnTo>
                    <a:pt x="6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63" name="Freeform 674"/>
            <p:cNvSpPr>
              <a:spLocks/>
            </p:cNvSpPr>
            <p:nvPr/>
          </p:nvSpPr>
          <p:spPr bwMode="auto">
            <a:xfrm>
              <a:off x="995" y="901"/>
              <a:ext cx="70" cy="126"/>
            </a:xfrm>
            <a:custGeom>
              <a:avLst/>
              <a:gdLst>
                <a:gd name="T0" fmla="*/ 42 w 262"/>
                <a:gd name="T1" fmla="*/ 56 h 460"/>
                <a:gd name="T2" fmla="*/ 44 w 262"/>
                <a:gd name="T3" fmla="*/ 56 h 460"/>
                <a:gd name="T4" fmla="*/ 46 w 262"/>
                <a:gd name="T5" fmla="*/ 56 h 460"/>
                <a:gd name="T6" fmla="*/ 48 w 262"/>
                <a:gd name="T7" fmla="*/ 55 h 460"/>
                <a:gd name="T8" fmla="*/ 50 w 262"/>
                <a:gd name="T9" fmla="*/ 54 h 460"/>
                <a:gd name="T10" fmla="*/ 52 w 262"/>
                <a:gd name="T11" fmla="*/ 53 h 460"/>
                <a:gd name="T12" fmla="*/ 54 w 262"/>
                <a:gd name="T13" fmla="*/ 51 h 460"/>
                <a:gd name="T14" fmla="*/ 56 w 262"/>
                <a:gd name="T15" fmla="*/ 50 h 460"/>
                <a:gd name="T16" fmla="*/ 58 w 262"/>
                <a:gd name="T17" fmla="*/ 48 h 460"/>
                <a:gd name="T18" fmla="*/ 59 w 262"/>
                <a:gd name="T19" fmla="*/ 46 h 460"/>
                <a:gd name="T20" fmla="*/ 61 w 262"/>
                <a:gd name="T21" fmla="*/ 44 h 460"/>
                <a:gd name="T22" fmla="*/ 63 w 262"/>
                <a:gd name="T23" fmla="*/ 42 h 460"/>
                <a:gd name="T24" fmla="*/ 64 w 262"/>
                <a:gd name="T25" fmla="*/ 39 h 460"/>
                <a:gd name="T26" fmla="*/ 66 w 262"/>
                <a:gd name="T27" fmla="*/ 36 h 460"/>
                <a:gd name="T28" fmla="*/ 67 w 262"/>
                <a:gd name="T29" fmla="*/ 34 h 460"/>
                <a:gd name="T30" fmla="*/ 68 w 262"/>
                <a:gd name="T31" fmla="*/ 31 h 460"/>
                <a:gd name="T32" fmla="*/ 68 w 262"/>
                <a:gd name="T33" fmla="*/ 28 h 460"/>
                <a:gd name="T34" fmla="*/ 69 w 262"/>
                <a:gd name="T35" fmla="*/ 25 h 460"/>
                <a:gd name="T36" fmla="*/ 70 w 262"/>
                <a:gd name="T37" fmla="*/ 23 h 460"/>
                <a:gd name="T38" fmla="*/ 70 w 262"/>
                <a:gd name="T39" fmla="*/ 20 h 460"/>
                <a:gd name="T40" fmla="*/ 70 w 262"/>
                <a:gd name="T41" fmla="*/ 17 h 460"/>
                <a:gd name="T42" fmla="*/ 70 w 262"/>
                <a:gd name="T43" fmla="*/ 15 h 460"/>
                <a:gd name="T44" fmla="*/ 69 w 262"/>
                <a:gd name="T45" fmla="*/ 13 h 460"/>
                <a:gd name="T46" fmla="*/ 69 w 262"/>
                <a:gd name="T47" fmla="*/ 10 h 460"/>
                <a:gd name="T48" fmla="*/ 68 w 262"/>
                <a:gd name="T49" fmla="*/ 8 h 460"/>
                <a:gd name="T50" fmla="*/ 67 w 262"/>
                <a:gd name="T51" fmla="*/ 7 h 460"/>
                <a:gd name="T52" fmla="*/ 66 w 262"/>
                <a:gd name="T53" fmla="*/ 5 h 460"/>
                <a:gd name="T54" fmla="*/ 65 w 262"/>
                <a:gd name="T55" fmla="*/ 4 h 460"/>
                <a:gd name="T56" fmla="*/ 63 w 262"/>
                <a:gd name="T57" fmla="*/ 2 h 460"/>
                <a:gd name="T58" fmla="*/ 62 w 262"/>
                <a:gd name="T59" fmla="*/ 1 h 460"/>
                <a:gd name="T60" fmla="*/ 60 w 262"/>
                <a:gd name="T61" fmla="*/ 1 h 460"/>
                <a:gd name="T62" fmla="*/ 59 w 262"/>
                <a:gd name="T63" fmla="*/ 0 h 460"/>
                <a:gd name="T64" fmla="*/ 57 w 262"/>
                <a:gd name="T65" fmla="*/ 0 h 460"/>
                <a:gd name="T66" fmla="*/ 33 w 262"/>
                <a:gd name="T67" fmla="*/ 0 h 460"/>
                <a:gd name="T68" fmla="*/ 0 w 262"/>
                <a:gd name="T69" fmla="*/ 126 h 46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62" h="460">
                  <a:moveTo>
                    <a:pt x="157" y="205"/>
                  </a:moveTo>
                  <a:lnTo>
                    <a:pt x="165" y="205"/>
                  </a:lnTo>
                  <a:lnTo>
                    <a:pt x="172" y="203"/>
                  </a:lnTo>
                  <a:lnTo>
                    <a:pt x="180" y="201"/>
                  </a:lnTo>
                  <a:lnTo>
                    <a:pt x="187" y="197"/>
                  </a:lnTo>
                  <a:lnTo>
                    <a:pt x="195" y="193"/>
                  </a:lnTo>
                  <a:lnTo>
                    <a:pt x="202" y="188"/>
                  </a:lnTo>
                  <a:lnTo>
                    <a:pt x="210" y="181"/>
                  </a:lnTo>
                  <a:lnTo>
                    <a:pt x="216" y="175"/>
                  </a:lnTo>
                  <a:lnTo>
                    <a:pt x="222" y="168"/>
                  </a:lnTo>
                  <a:lnTo>
                    <a:pt x="229" y="160"/>
                  </a:lnTo>
                  <a:lnTo>
                    <a:pt x="235" y="152"/>
                  </a:lnTo>
                  <a:lnTo>
                    <a:pt x="241" y="142"/>
                  </a:lnTo>
                  <a:lnTo>
                    <a:pt x="246" y="132"/>
                  </a:lnTo>
                  <a:lnTo>
                    <a:pt x="250" y="123"/>
                  </a:lnTo>
                  <a:lnTo>
                    <a:pt x="253" y="113"/>
                  </a:lnTo>
                  <a:lnTo>
                    <a:pt x="256" y="103"/>
                  </a:lnTo>
                  <a:lnTo>
                    <a:pt x="259" y="93"/>
                  </a:lnTo>
                  <a:lnTo>
                    <a:pt x="261" y="83"/>
                  </a:lnTo>
                  <a:lnTo>
                    <a:pt x="262" y="73"/>
                  </a:lnTo>
                  <a:lnTo>
                    <a:pt x="262" y="63"/>
                  </a:lnTo>
                  <a:lnTo>
                    <a:pt x="261" y="55"/>
                  </a:lnTo>
                  <a:lnTo>
                    <a:pt x="260" y="46"/>
                  </a:lnTo>
                  <a:lnTo>
                    <a:pt x="258" y="38"/>
                  </a:lnTo>
                  <a:lnTo>
                    <a:pt x="255" y="30"/>
                  </a:lnTo>
                  <a:lnTo>
                    <a:pt x="251" y="24"/>
                  </a:lnTo>
                  <a:lnTo>
                    <a:pt x="248" y="17"/>
                  </a:lnTo>
                  <a:lnTo>
                    <a:pt x="243" y="13"/>
                  </a:lnTo>
                  <a:lnTo>
                    <a:pt x="237" y="9"/>
                  </a:lnTo>
                  <a:lnTo>
                    <a:pt x="232" y="5"/>
                  </a:lnTo>
                  <a:lnTo>
                    <a:pt x="226" y="3"/>
                  </a:lnTo>
                  <a:lnTo>
                    <a:pt x="219" y="1"/>
                  </a:lnTo>
                  <a:lnTo>
                    <a:pt x="213" y="0"/>
                  </a:lnTo>
                  <a:lnTo>
                    <a:pt x="123" y="0"/>
                  </a:lnTo>
                  <a:lnTo>
                    <a:pt x="0" y="46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55299" name="Group 675"/>
          <p:cNvGrpSpPr>
            <a:grpSpLocks/>
          </p:cNvGrpSpPr>
          <p:nvPr/>
        </p:nvGrpSpPr>
        <p:grpSpPr bwMode="auto">
          <a:xfrm>
            <a:off x="5586413" y="1463675"/>
            <a:ext cx="1603375" cy="2820988"/>
            <a:chOff x="3519" y="985"/>
            <a:chExt cx="1010" cy="1777"/>
          </a:xfrm>
        </p:grpSpPr>
        <p:sp>
          <p:nvSpPr>
            <p:cNvPr id="61733" name="Line 676"/>
            <p:cNvSpPr>
              <a:spLocks noChangeShapeType="1"/>
            </p:cNvSpPr>
            <p:nvPr/>
          </p:nvSpPr>
          <p:spPr bwMode="auto">
            <a:xfrm>
              <a:off x="3614" y="2676"/>
              <a:ext cx="81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34" name="Line 677"/>
            <p:cNvSpPr>
              <a:spLocks noChangeShapeType="1"/>
            </p:cNvSpPr>
            <p:nvPr/>
          </p:nvSpPr>
          <p:spPr bwMode="auto">
            <a:xfrm flipV="1">
              <a:off x="4424" y="2468"/>
              <a:ext cx="0" cy="20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35" name="Line 678"/>
            <p:cNvSpPr>
              <a:spLocks noChangeShapeType="1"/>
            </p:cNvSpPr>
            <p:nvPr/>
          </p:nvSpPr>
          <p:spPr bwMode="auto">
            <a:xfrm flipH="1">
              <a:off x="4386" y="2468"/>
              <a:ext cx="3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36" name="Line 679"/>
            <p:cNvSpPr>
              <a:spLocks noChangeShapeType="1"/>
            </p:cNvSpPr>
            <p:nvPr/>
          </p:nvSpPr>
          <p:spPr bwMode="auto">
            <a:xfrm flipH="1">
              <a:off x="4295" y="2468"/>
              <a:ext cx="7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37" name="Line 680"/>
            <p:cNvSpPr>
              <a:spLocks noChangeShapeType="1"/>
            </p:cNvSpPr>
            <p:nvPr/>
          </p:nvSpPr>
          <p:spPr bwMode="auto">
            <a:xfrm flipH="1">
              <a:off x="4201" y="2468"/>
              <a:ext cx="7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38" name="Line 681"/>
            <p:cNvSpPr>
              <a:spLocks noChangeShapeType="1"/>
            </p:cNvSpPr>
            <p:nvPr/>
          </p:nvSpPr>
          <p:spPr bwMode="auto">
            <a:xfrm flipH="1">
              <a:off x="4146" y="2468"/>
              <a:ext cx="3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39" name="Line 682"/>
            <p:cNvSpPr>
              <a:spLocks noChangeShapeType="1"/>
            </p:cNvSpPr>
            <p:nvPr/>
          </p:nvSpPr>
          <p:spPr bwMode="auto">
            <a:xfrm>
              <a:off x="3614" y="2468"/>
              <a:ext cx="0" cy="20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40" name="Line 683"/>
            <p:cNvSpPr>
              <a:spLocks noChangeShapeType="1"/>
            </p:cNvSpPr>
            <p:nvPr/>
          </p:nvSpPr>
          <p:spPr bwMode="auto">
            <a:xfrm>
              <a:off x="3614" y="1203"/>
              <a:ext cx="81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41" name="Line 684"/>
            <p:cNvSpPr>
              <a:spLocks noChangeShapeType="1"/>
            </p:cNvSpPr>
            <p:nvPr/>
          </p:nvSpPr>
          <p:spPr bwMode="auto">
            <a:xfrm>
              <a:off x="4424" y="1203"/>
              <a:ext cx="0" cy="81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42" name="Line 685"/>
            <p:cNvSpPr>
              <a:spLocks noChangeShapeType="1"/>
            </p:cNvSpPr>
            <p:nvPr/>
          </p:nvSpPr>
          <p:spPr bwMode="auto">
            <a:xfrm flipH="1">
              <a:off x="3614" y="2014"/>
              <a:ext cx="4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43" name="Line 686"/>
            <p:cNvSpPr>
              <a:spLocks noChangeShapeType="1"/>
            </p:cNvSpPr>
            <p:nvPr/>
          </p:nvSpPr>
          <p:spPr bwMode="auto">
            <a:xfrm flipV="1">
              <a:off x="3614" y="1203"/>
              <a:ext cx="0" cy="81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44" name="Line 687"/>
            <p:cNvSpPr>
              <a:spLocks noChangeShapeType="1"/>
            </p:cNvSpPr>
            <p:nvPr/>
          </p:nvSpPr>
          <p:spPr bwMode="auto">
            <a:xfrm>
              <a:off x="3614" y="1353"/>
              <a:ext cx="81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45" name="Line 688"/>
            <p:cNvSpPr>
              <a:spLocks noChangeShapeType="1"/>
            </p:cNvSpPr>
            <p:nvPr/>
          </p:nvSpPr>
          <p:spPr bwMode="auto">
            <a:xfrm>
              <a:off x="3614" y="1861"/>
              <a:ext cx="81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46" name="Line 689"/>
            <p:cNvSpPr>
              <a:spLocks noChangeShapeType="1"/>
            </p:cNvSpPr>
            <p:nvPr/>
          </p:nvSpPr>
          <p:spPr bwMode="auto">
            <a:xfrm>
              <a:off x="3519" y="1608"/>
              <a:ext cx="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47" name="Line 690"/>
            <p:cNvSpPr>
              <a:spLocks noChangeShapeType="1"/>
            </p:cNvSpPr>
            <p:nvPr/>
          </p:nvSpPr>
          <p:spPr bwMode="auto">
            <a:xfrm>
              <a:off x="3618" y="1608"/>
              <a:ext cx="1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48" name="Line 691"/>
            <p:cNvSpPr>
              <a:spLocks noChangeShapeType="1"/>
            </p:cNvSpPr>
            <p:nvPr/>
          </p:nvSpPr>
          <p:spPr bwMode="auto">
            <a:xfrm>
              <a:off x="3650" y="1608"/>
              <a:ext cx="14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49" name="Line 692"/>
            <p:cNvSpPr>
              <a:spLocks noChangeShapeType="1"/>
            </p:cNvSpPr>
            <p:nvPr/>
          </p:nvSpPr>
          <p:spPr bwMode="auto">
            <a:xfrm>
              <a:off x="3817" y="1608"/>
              <a:ext cx="1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50" name="Line 693"/>
            <p:cNvSpPr>
              <a:spLocks noChangeShapeType="1"/>
            </p:cNvSpPr>
            <p:nvPr/>
          </p:nvSpPr>
          <p:spPr bwMode="auto">
            <a:xfrm>
              <a:off x="3850" y="1608"/>
              <a:ext cx="14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51" name="Line 694"/>
            <p:cNvSpPr>
              <a:spLocks noChangeShapeType="1"/>
            </p:cNvSpPr>
            <p:nvPr/>
          </p:nvSpPr>
          <p:spPr bwMode="auto">
            <a:xfrm>
              <a:off x="4017" y="1609"/>
              <a:ext cx="1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52" name="Line 695"/>
            <p:cNvSpPr>
              <a:spLocks noChangeShapeType="1"/>
            </p:cNvSpPr>
            <p:nvPr/>
          </p:nvSpPr>
          <p:spPr bwMode="auto">
            <a:xfrm>
              <a:off x="4050" y="1609"/>
              <a:ext cx="14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53" name="Line 696"/>
            <p:cNvSpPr>
              <a:spLocks noChangeShapeType="1"/>
            </p:cNvSpPr>
            <p:nvPr/>
          </p:nvSpPr>
          <p:spPr bwMode="auto">
            <a:xfrm>
              <a:off x="4217" y="1609"/>
              <a:ext cx="1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54" name="Line 697"/>
            <p:cNvSpPr>
              <a:spLocks noChangeShapeType="1"/>
            </p:cNvSpPr>
            <p:nvPr/>
          </p:nvSpPr>
          <p:spPr bwMode="auto">
            <a:xfrm>
              <a:off x="4249" y="1609"/>
              <a:ext cx="14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55" name="Line 698"/>
            <p:cNvSpPr>
              <a:spLocks noChangeShapeType="1"/>
            </p:cNvSpPr>
            <p:nvPr/>
          </p:nvSpPr>
          <p:spPr bwMode="auto">
            <a:xfrm>
              <a:off x="4417" y="1609"/>
              <a:ext cx="1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56" name="Line 699"/>
            <p:cNvSpPr>
              <a:spLocks noChangeShapeType="1"/>
            </p:cNvSpPr>
            <p:nvPr/>
          </p:nvSpPr>
          <p:spPr bwMode="auto">
            <a:xfrm>
              <a:off x="4451" y="1609"/>
              <a:ext cx="7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57" name="Line 700"/>
            <p:cNvSpPr>
              <a:spLocks noChangeShapeType="1"/>
            </p:cNvSpPr>
            <p:nvPr/>
          </p:nvSpPr>
          <p:spPr bwMode="auto">
            <a:xfrm flipV="1">
              <a:off x="3926" y="2362"/>
              <a:ext cx="0" cy="7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58" name="Line 701"/>
            <p:cNvSpPr>
              <a:spLocks noChangeShapeType="1"/>
            </p:cNvSpPr>
            <p:nvPr/>
          </p:nvSpPr>
          <p:spPr bwMode="auto">
            <a:xfrm flipV="1">
              <a:off x="3926" y="2269"/>
              <a:ext cx="0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59" name="Line 702"/>
            <p:cNvSpPr>
              <a:spLocks noChangeShapeType="1"/>
            </p:cNvSpPr>
            <p:nvPr/>
          </p:nvSpPr>
          <p:spPr bwMode="auto">
            <a:xfrm flipV="1">
              <a:off x="3926" y="2178"/>
              <a:ext cx="0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60" name="Line 703"/>
            <p:cNvSpPr>
              <a:spLocks noChangeShapeType="1"/>
            </p:cNvSpPr>
            <p:nvPr/>
          </p:nvSpPr>
          <p:spPr bwMode="auto">
            <a:xfrm flipV="1">
              <a:off x="3926" y="2084"/>
              <a:ext cx="0" cy="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61" name="Line 704"/>
            <p:cNvSpPr>
              <a:spLocks noChangeShapeType="1"/>
            </p:cNvSpPr>
            <p:nvPr/>
          </p:nvSpPr>
          <p:spPr bwMode="auto">
            <a:xfrm flipV="1">
              <a:off x="3926" y="1991"/>
              <a:ext cx="0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62" name="Line 705"/>
            <p:cNvSpPr>
              <a:spLocks noChangeShapeType="1"/>
            </p:cNvSpPr>
            <p:nvPr/>
          </p:nvSpPr>
          <p:spPr bwMode="auto">
            <a:xfrm flipV="1">
              <a:off x="3926" y="1900"/>
              <a:ext cx="0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63" name="Line 706"/>
            <p:cNvSpPr>
              <a:spLocks noChangeShapeType="1"/>
            </p:cNvSpPr>
            <p:nvPr/>
          </p:nvSpPr>
          <p:spPr bwMode="auto">
            <a:xfrm flipV="1">
              <a:off x="3926" y="1807"/>
              <a:ext cx="0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64" name="Line 707"/>
            <p:cNvSpPr>
              <a:spLocks noChangeShapeType="1"/>
            </p:cNvSpPr>
            <p:nvPr/>
          </p:nvSpPr>
          <p:spPr bwMode="auto">
            <a:xfrm flipV="1">
              <a:off x="3926" y="1713"/>
              <a:ext cx="0" cy="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65" name="Line 708"/>
            <p:cNvSpPr>
              <a:spLocks noChangeShapeType="1"/>
            </p:cNvSpPr>
            <p:nvPr/>
          </p:nvSpPr>
          <p:spPr bwMode="auto">
            <a:xfrm flipV="1">
              <a:off x="3926" y="1620"/>
              <a:ext cx="0" cy="7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66" name="Line 709"/>
            <p:cNvSpPr>
              <a:spLocks noChangeShapeType="1"/>
            </p:cNvSpPr>
            <p:nvPr/>
          </p:nvSpPr>
          <p:spPr bwMode="auto">
            <a:xfrm flipV="1">
              <a:off x="3926" y="1531"/>
              <a:ext cx="0" cy="7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67" name="Line 710"/>
            <p:cNvSpPr>
              <a:spLocks noChangeShapeType="1"/>
            </p:cNvSpPr>
            <p:nvPr/>
          </p:nvSpPr>
          <p:spPr bwMode="auto">
            <a:xfrm flipV="1">
              <a:off x="4112" y="2362"/>
              <a:ext cx="0" cy="7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68" name="Line 711"/>
            <p:cNvSpPr>
              <a:spLocks noChangeShapeType="1"/>
            </p:cNvSpPr>
            <p:nvPr/>
          </p:nvSpPr>
          <p:spPr bwMode="auto">
            <a:xfrm flipV="1">
              <a:off x="4112" y="2269"/>
              <a:ext cx="0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69" name="Line 712"/>
            <p:cNvSpPr>
              <a:spLocks noChangeShapeType="1"/>
            </p:cNvSpPr>
            <p:nvPr/>
          </p:nvSpPr>
          <p:spPr bwMode="auto">
            <a:xfrm flipV="1">
              <a:off x="4112" y="2178"/>
              <a:ext cx="0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70" name="Line 713"/>
            <p:cNvSpPr>
              <a:spLocks noChangeShapeType="1"/>
            </p:cNvSpPr>
            <p:nvPr/>
          </p:nvSpPr>
          <p:spPr bwMode="auto">
            <a:xfrm flipV="1">
              <a:off x="4112" y="2084"/>
              <a:ext cx="0" cy="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71" name="Line 714"/>
            <p:cNvSpPr>
              <a:spLocks noChangeShapeType="1"/>
            </p:cNvSpPr>
            <p:nvPr/>
          </p:nvSpPr>
          <p:spPr bwMode="auto">
            <a:xfrm flipV="1">
              <a:off x="4112" y="1991"/>
              <a:ext cx="0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72" name="Line 715"/>
            <p:cNvSpPr>
              <a:spLocks noChangeShapeType="1"/>
            </p:cNvSpPr>
            <p:nvPr/>
          </p:nvSpPr>
          <p:spPr bwMode="auto">
            <a:xfrm flipV="1">
              <a:off x="4112" y="1900"/>
              <a:ext cx="0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73" name="Line 716"/>
            <p:cNvSpPr>
              <a:spLocks noChangeShapeType="1"/>
            </p:cNvSpPr>
            <p:nvPr/>
          </p:nvSpPr>
          <p:spPr bwMode="auto">
            <a:xfrm flipV="1">
              <a:off x="4112" y="1807"/>
              <a:ext cx="0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74" name="Line 717"/>
            <p:cNvSpPr>
              <a:spLocks noChangeShapeType="1"/>
            </p:cNvSpPr>
            <p:nvPr/>
          </p:nvSpPr>
          <p:spPr bwMode="auto">
            <a:xfrm flipV="1">
              <a:off x="4112" y="1713"/>
              <a:ext cx="0" cy="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75" name="Line 718"/>
            <p:cNvSpPr>
              <a:spLocks noChangeShapeType="1"/>
            </p:cNvSpPr>
            <p:nvPr/>
          </p:nvSpPr>
          <p:spPr bwMode="auto">
            <a:xfrm flipV="1">
              <a:off x="4112" y="1620"/>
              <a:ext cx="0" cy="7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76" name="Line 719"/>
            <p:cNvSpPr>
              <a:spLocks noChangeShapeType="1"/>
            </p:cNvSpPr>
            <p:nvPr/>
          </p:nvSpPr>
          <p:spPr bwMode="auto">
            <a:xfrm flipV="1">
              <a:off x="4112" y="1531"/>
              <a:ext cx="0" cy="7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77" name="Line 720"/>
            <p:cNvSpPr>
              <a:spLocks noChangeShapeType="1"/>
            </p:cNvSpPr>
            <p:nvPr/>
          </p:nvSpPr>
          <p:spPr bwMode="auto">
            <a:xfrm flipV="1">
              <a:off x="4019" y="2670"/>
              <a:ext cx="0" cy="9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78" name="Line 721"/>
            <p:cNvSpPr>
              <a:spLocks noChangeShapeType="1"/>
            </p:cNvSpPr>
            <p:nvPr/>
          </p:nvSpPr>
          <p:spPr bwMode="auto">
            <a:xfrm flipV="1">
              <a:off x="4019" y="2638"/>
              <a:ext cx="0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79" name="Line 722"/>
            <p:cNvSpPr>
              <a:spLocks noChangeShapeType="1"/>
            </p:cNvSpPr>
            <p:nvPr/>
          </p:nvSpPr>
          <p:spPr bwMode="auto">
            <a:xfrm flipV="1">
              <a:off x="4019" y="2471"/>
              <a:ext cx="0" cy="1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80" name="Line 723"/>
            <p:cNvSpPr>
              <a:spLocks noChangeShapeType="1"/>
            </p:cNvSpPr>
            <p:nvPr/>
          </p:nvSpPr>
          <p:spPr bwMode="auto">
            <a:xfrm flipV="1">
              <a:off x="4019" y="2438"/>
              <a:ext cx="0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81" name="Line 724"/>
            <p:cNvSpPr>
              <a:spLocks noChangeShapeType="1"/>
            </p:cNvSpPr>
            <p:nvPr/>
          </p:nvSpPr>
          <p:spPr bwMode="auto">
            <a:xfrm flipV="1">
              <a:off x="4019" y="2271"/>
              <a:ext cx="0" cy="1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82" name="Line 725"/>
            <p:cNvSpPr>
              <a:spLocks noChangeShapeType="1"/>
            </p:cNvSpPr>
            <p:nvPr/>
          </p:nvSpPr>
          <p:spPr bwMode="auto">
            <a:xfrm flipV="1">
              <a:off x="4019" y="2237"/>
              <a:ext cx="0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83" name="Line 726"/>
            <p:cNvSpPr>
              <a:spLocks noChangeShapeType="1"/>
            </p:cNvSpPr>
            <p:nvPr/>
          </p:nvSpPr>
          <p:spPr bwMode="auto">
            <a:xfrm flipV="1">
              <a:off x="4019" y="2071"/>
              <a:ext cx="0" cy="1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84" name="Line 727"/>
            <p:cNvSpPr>
              <a:spLocks noChangeShapeType="1"/>
            </p:cNvSpPr>
            <p:nvPr/>
          </p:nvSpPr>
          <p:spPr bwMode="auto">
            <a:xfrm flipV="1">
              <a:off x="4019" y="2037"/>
              <a:ext cx="0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85" name="Line 728"/>
            <p:cNvSpPr>
              <a:spLocks noChangeShapeType="1"/>
            </p:cNvSpPr>
            <p:nvPr/>
          </p:nvSpPr>
          <p:spPr bwMode="auto">
            <a:xfrm flipV="1">
              <a:off x="4019" y="1869"/>
              <a:ext cx="0" cy="1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86" name="Line 729"/>
            <p:cNvSpPr>
              <a:spLocks noChangeShapeType="1"/>
            </p:cNvSpPr>
            <p:nvPr/>
          </p:nvSpPr>
          <p:spPr bwMode="auto">
            <a:xfrm flipV="1">
              <a:off x="4019" y="1837"/>
              <a:ext cx="0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87" name="Line 730"/>
            <p:cNvSpPr>
              <a:spLocks noChangeShapeType="1"/>
            </p:cNvSpPr>
            <p:nvPr/>
          </p:nvSpPr>
          <p:spPr bwMode="auto">
            <a:xfrm flipV="1">
              <a:off x="4019" y="1670"/>
              <a:ext cx="0" cy="1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88" name="Line 731"/>
            <p:cNvSpPr>
              <a:spLocks noChangeShapeType="1"/>
            </p:cNvSpPr>
            <p:nvPr/>
          </p:nvSpPr>
          <p:spPr bwMode="auto">
            <a:xfrm flipV="1">
              <a:off x="4019" y="1637"/>
              <a:ext cx="0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89" name="Line 732"/>
            <p:cNvSpPr>
              <a:spLocks noChangeShapeType="1"/>
            </p:cNvSpPr>
            <p:nvPr/>
          </p:nvSpPr>
          <p:spPr bwMode="auto">
            <a:xfrm flipV="1">
              <a:off x="4019" y="1470"/>
              <a:ext cx="0" cy="1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90" name="Line 733"/>
            <p:cNvSpPr>
              <a:spLocks noChangeShapeType="1"/>
            </p:cNvSpPr>
            <p:nvPr/>
          </p:nvSpPr>
          <p:spPr bwMode="auto">
            <a:xfrm flipV="1">
              <a:off x="4019" y="1438"/>
              <a:ext cx="0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91" name="Line 734"/>
            <p:cNvSpPr>
              <a:spLocks noChangeShapeType="1"/>
            </p:cNvSpPr>
            <p:nvPr/>
          </p:nvSpPr>
          <p:spPr bwMode="auto">
            <a:xfrm flipV="1">
              <a:off x="4019" y="1270"/>
              <a:ext cx="0" cy="1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92" name="Line 735"/>
            <p:cNvSpPr>
              <a:spLocks noChangeShapeType="1"/>
            </p:cNvSpPr>
            <p:nvPr/>
          </p:nvSpPr>
          <p:spPr bwMode="auto">
            <a:xfrm flipV="1">
              <a:off x="4019" y="1236"/>
              <a:ext cx="0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93" name="Line 736"/>
            <p:cNvSpPr>
              <a:spLocks noChangeShapeType="1"/>
            </p:cNvSpPr>
            <p:nvPr/>
          </p:nvSpPr>
          <p:spPr bwMode="auto">
            <a:xfrm flipV="1">
              <a:off x="4019" y="1127"/>
              <a:ext cx="0" cy="9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94" name="Line 737"/>
            <p:cNvSpPr>
              <a:spLocks noChangeShapeType="1"/>
            </p:cNvSpPr>
            <p:nvPr/>
          </p:nvSpPr>
          <p:spPr bwMode="auto">
            <a:xfrm flipV="1">
              <a:off x="3614" y="2054"/>
              <a:ext cx="76" cy="41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95" name="Line 738"/>
            <p:cNvSpPr>
              <a:spLocks noChangeShapeType="1"/>
            </p:cNvSpPr>
            <p:nvPr/>
          </p:nvSpPr>
          <p:spPr bwMode="auto">
            <a:xfrm flipH="1" flipV="1">
              <a:off x="4348" y="2054"/>
              <a:ext cx="76" cy="41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96" name="Freeform 739"/>
            <p:cNvSpPr>
              <a:spLocks/>
            </p:cNvSpPr>
            <p:nvPr/>
          </p:nvSpPr>
          <p:spPr bwMode="auto">
            <a:xfrm>
              <a:off x="3892" y="2433"/>
              <a:ext cx="34" cy="36"/>
            </a:xfrm>
            <a:custGeom>
              <a:avLst/>
              <a:gdLst>
                <a:gd name="T0" fmla="*/ 0 w 128"/>
                <a:gd name="T1" fmla="*/ 36 h 128"/>
                <a:gd name="T2" fmla="*/ 4 w 128"/>
                <a:gd name="T3" fmla="*/ 36 h 128"/>
                <a:gd name="T4" fmla="*/ 8 w 128"/>
                <a:gd name="T5" fmla="*/ 35 h 128"/>
                <a:gd name="T6" fmla="*/ 11 w 128"/>
                <a:gd name="T7" fmla="*/ 34 h 128"/>
                <a:gd name="T8" fmla="*/ 15 w 128"/>
                <a:gd name="T9" fmla="*/ 32 h 128"/>
                <a:gd name="T10" fmla="*/ 18 w 128"/>
                <a:gd name="T11" fmla="*/ 31 h 128"/>
                <a:gd name="T12" fmla="*/ 21 w 128"/>
                <a:gd name="T13" fmla="*/ 28 h 128"/>
                <a:gd name="T14" fmla="*/ 24 w 128"/>
                <a:gd name="T15" fmla="*/ 26 h 128"/>
                <a:gd name="T16" fmla="*/ 27 w 128"/>
                <a:gd name="T17" fmla="*/ 23 h 128"/>
                <a:gd name="T18" fmla="*/ 29 w 128"/>
                <a:gd name="T19" fmla="*/ 19 h 128"/>
                <a:gd name="T20" fmla="*/ 31 w 128"/>
                <a:gd name="T21" fmla="*/ 15 h 128"/>
                <a:gd name="T22" fmla="*/ 32 w 128"/>
                <a:gd name="T23" fmla="*/ 12 h 128"/>
                <a:gd name="T24" fmla="*/ 33 w 128"/>
                <a:gd name="T25" fmla="*/ 8 h 128"/>
                <a:gd name="T26" fmla="*/ 34 w 128"/>
                <a:gd name="T27" fmla="*/ 4 h 128"/>
                <a:gd name="T28" fmla="*/ 34 w 128"/>
                <a:gd name="T29" fmla="*/ 0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8" h="128">
                  <a:moveTo>
                    <a:pt x="0" y="128"/>
                  </a:moveTo>
                  <a:lnTo>
                    <a:pt x="15" y="127"/>
                  </a:lnTo>
                  <a:lnTo>
                    <a:pt x="29" y="125"/>
                  </a:lnTo>
                  <a:lnTo>
                    <a:pt x="42" y="120"/>
                  </a:lnTo>
                  <a:lnTo>
                    <a:pt x="55" y="115"/>
                  </a:lnTo>
                  <a:lnTo>
                    <a:pt x="68" y="109"/>
                  </a:lnTo>
                  <a:lnTo>
                    <a:pt x="80" y="100"/>
                  </a:lnTo>
                  <a:lnTo>
                    <a:pt x="90" y="91"/>
                  </a:lnTo>
                  <a:lnTo>
                    <a:pt x="100" y="80"/>
                  </a:lnTo>
                  <a:lnTo>
                    <a:pt x="108" y="68"/>
                  </a:lnTo>
                  <a:lnTo>
                    <a:pt x="115" y="55"/>
                  </a:lnTo>
                  <a:lnTo>
                    <a:pt x="120" y="43"/>
                  </a:lnTo>
                  <a:lnTo>
                    <a:pt x="124" y="29"/>
                  </a:lnTo>
                  <a:lnTo>
                    <a:pt x="127" y="14"/>
                  </a:lnTo>
                  <a:lnTo>
                    <a:pt x="12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97" name="Freeform 740"/>
            <p:cNvSpPr>
              <a:spLocks/>
            </p:cNvSpPr>
            <p:nvPr/>
          </p:nvSpPr>
          <p:spPr bwMode="auto">
            <a:xfrm>
              <a:off x="4112" y="2433"/>
              <a:ext cx="35" cy="36"/>
            </a:xfrm>
            <a:custGeom>
              <a:avLst/>
              <a:gdLst>
                <a:gd name="T0" fmla="*/ 0 w 128"/>
                <a:gd name="T1" fmla="*/ 0 h 128"/>
                <a:gd name="T2" fmla="*/ 0 w 128"/>
                <a:gd name="T3" fmla="*/ 4 h 128"/>
                <a:gd name="T4" fmla="*/ 1 w 128"/>
                <a:gd name="T5" fmla="*/ 8 h 128"/>
                <a:gd name="T6" fmla="*/ 2 w 128"/>
                <a:gd name="T7" fmla="*/ 12 h 128"/>
                <a:gd name="T8" fmla="*/ 4 w 128"/>
                <a:gd name="T9" fmla="*/ 15 h 128"/>
                <a:gd name="T10" fmla="*/ 5 w 128"/>
                <a:gd name="T11" fmla="*/ 19 h 128"/>
                <a:gd name="T12" fmla="*/ 8 w 128"/>
                <a:gd name="T13" fmla="*/ 23 h 128"/>
                <a:gd name="T14" fmla="*/ 10 w 128"/>
                <a:gd name="T15" fmla="*/ 26 h 128"/>
                <a:gd name="T16" fmla="*/ 13 w 128"/>
                <a:gd name="T17" fmla="*/ 28 h 128"/>
                <a:gd name="T18" fmla="*/ 16 w 128"/>
                <a:gd name="T19" fmla="*/ 31 h 128"/>
                <a:gd name="T20" fmla="*/ 20 w 128"/>
                <a:gd name="T21" fmla="*/ 32 h 128"/>
                <a:gd name="T22" fmla="*/ 23 w 128"/>
                <a:gd name="T23" fmla="*/ 34 h 128"/>
                <a:gd name="T24" fmla="*/ 27 w 128"/>
                <a:gd name="T25" fmla="*/ 35 h 128"/>
                <a:gd name="T26" fmla="*/ 31 w 128"/>
                <a:gd name="T27" fmla="*/ 36 h 128"/>
                <a:gd name="T28" fmla="*/ 35 w 128"/>
                <a:gd name="T29" fmla="*/ 36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8" h="128">
                  <a:moveTo>
                    <a:pt x="0" y="0"/>
                  </a:moveTo>
                  <a:lnTo>
                    <a:pt x="1" y="14"/>
                  </a:lnTo>
                  <a:lnTo>
                    <a:pt x="3" y="29"/>
                  </a:lnTo>
                  <a:lnTo>
                    <a:pt x="8" y="43"/>
                  </a:lnTo>
                  <a:lnTo>
                    <a:pt x="13" y="55"/>
                  </a:lnTo>
                  <a:lnTo>
                    <a:pt x="19" y="68"/>
                  </a:lnTo>
                  <a:lnTo>
                    <a:pt x="28" y="80"/>
                  </a:lnTo>
                  <a:lnTo>
                    <a:pt x="37" y="91"/>
                  </a:lnTo>
                  <a:lnTo>
                    <a:pt x="48" y="100"/>
                  </a:lnTo>
                  <a:lnTo>
                    <a:pt x="60" y="109"/>
                  </a:lnTo>
                  <a:lnTo>
                    <a:pt x="72" y="115"/>
                  </a:lnTo>
                  <a:lnTo>
                    <a:pt x="85" y="120"/>
                  </a:lnTo>
                  <a:lnTo>
                    <a:pt x="99" y="125"/>
                  </a:lnTo>
                  <a:lnTo>
                    <a:pt x="113" y="127"/>
                  </a:lnTo>
                  <a:lnTo>
                    <a:pt x="128" y="12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98" name="Line 741"/>
            <p:cNvSpPr>
              <a:spLocks noChangeShapeType="1"/>
            </p:cNvSpPr>
            <p:nvPr/>
          </p:nvSpPr>
          <p:spPr bwMode="auto">
            <a:xfrm flipH="1">
              <a:off x="3856" y="2469"/>
              <a:ext cx="3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799" name="Line 742"/>
            <p:cNvSpPr>
              <a:spLocks noChangeShapeType="1"/>
            </p:cNvSpPr>
            <p:nvPr/>
          </p:nvSpPr>
          <p:spPr bwMode="auto">
            <a:xfrm flipH="1">
              <a:off x="3762" y="2469"/>
              <a:ext cx="7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00" name="Line 743"/>
            <p:cNvSpPr>
              <a:spLocks noChangeShapeType="1"/>
            </p:cNvSpPr>
            <p:nvPr/>
          </p:nvSpPr>
          <p:spPr bwMode="auto">
            <a:xfrm flipH="1">
              <a:off x="3669" y="2469"/>
              <a:ext cx="7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01" name="Line 744"/>
            <p:cNvSpPr>
              <a:spLocks noChangeShapeType="1"/>
            </p:cNvSpPr>
            <p:nvPr/>
          </p:nvSpPr>
          <p:spPr bwMode="auto">
            <a:xfrm flipH="1">
              <a:off x="3614" y="2469"/>
              <a:ext cx="3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02" name="Freeform 745"/>
            <p:cNvSpPr>
              <a:spLocks/>
            </p:cNvSpPr>
            <p:nvPr/>
          </p:nvSpPr>
          <p:spPr bwMode="auto">
            <a:xfrm>
              <a:off x="4346" y="2014"/>
              <a:ext cx="37" cy="40"/>
            </a:xfrm>
            <a:custGeom>
              <a:avLst/>
              <a:gdLst>
                <a:gd name="T0" fmla="*/ 37 w 128"/>
                <a:gd name="T1" fmla="*/ 0 h 151"/>
                <a:gd name="T2" fmla="*/ 33 w 128"/>
                <a:gd name="T3" fmla="*/ 0 h 151"/>
                <a:gd name="T4" fmla="*/ 29 w 128"/>
                <a:gd name="T5" fmla="*/ 1 h 151"/>
                <a:gd name="T6" fmla="*/ 25 w 128"/>
                <a:gd name="T7" fmla="*/ 2 h 151"/>
                <a:gd name="T8" fmla="*/ 21 w 128"/>
                <a:gd name="T9" fmla="*/ 3 h 151"/>
                <a:gd name="T10" fmla="*/ 18 w 128"/>
                <a:gd name="T11" fmla="*/ 5 h 151"/>
                <a:gd name="T12" fmla="*/ 14 w 128"/>
                <a:gd name="T13" fmla="*/ 7 h 151"/>
                <a:gd name="T14" fmla="*/ 11 w 128"/>
                <a:gd name="T15" fmla="*/ 10 h 151"/>
                <a:gd name="T16" fmla="*/ 8 w 128"/>
                <a:gd name="T17" fmla="*/ 12 h 151"/>
                <a:gd name="T18" fmla="*/ 6 w 128"/>
                <a:gd name="T19" fmla="*/ 15 h 151"/>
                <a:gd name="T20" fmla="*/ 4 w 128"/>
                <a:gd name="T21" fmla="*/ 19 h 151"/>
                <a:gd name="T22" fmla="*/ 2 w 128"/>
                <a:gd name="T23" fmla="*/ 22 h 151"/>
                <a:gd name="T24" fmla="*/ 1 w 128"/>
                <a:gd name="T25" fmla="*/ 25 h 151"/>
                <a:gd name="T26" fmla="*/ 0 w 128"/>
                <a:gd name="T27" fmla="*/ 29 h 151"/>
                <a:gd name="T28" fmla="*/ 0 w 128"/>
                <a:gd name="T29" fmla="*/ 33 h 151"/>
                <a:gd name="T30" fmla="*/ 0 w 128"/>
                <a:gd name="T31" fmla="*/ 36 h 151"/>
                <a:gd name="T32" fmla="*/ 1 w 128"/>
                <a:gd name="T33" fmla="*/ 40 h 15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8" h="151">
                  <a:moveTo>
                    <a:pt x="128" y="0"/>
                  </a:moveTo>
                  <a:lnTo>
                    <a:pt x="113" y="1"/>
                  </a:lnTo>
                  <a:lnTo>
                    <a:pt x="100" y="3"/>
                  </a:lnTo>
                  <a:lnTo>
                    <a:pt x="86" y="7"/>
                  </a:lnTo>
                  <a:lnTo>
                    <a:pt x="73" y="13"/>
                  </a:lnTo>
                  <a:lnTo>
                    <a:pt x="61" y="19"/>
                  </a:lnTo>
                  <a:lnTo>
                    <a:pt x="49" y="27"/>
                  </a:lnTo>
                  <a:lnTo>
                    <a:pt x="38" y="36"/>
                  </a:lnTo>
                  <a:lnTo>
                    <a:pt x="29" y="47"/>
                  </a:lnTo>
                  <a:lnTo>
                    <a:pt x="21" y="58"/>
                  </a:lnTo>
                  <a:lnTo>
                    <a:pt x="14" y="70"/>
                  </a:lnTo>
                  <a:lnTo>
                    <a:pt x="8" y="83"/>
                  </a:lnTo>
                  <a:lnTo>
                    <a:pt x="4" y="96"/>
                  </a:lnTo>
                  <a:lnTo>
                    <a:pt x="1" y="110"/>
                  </a:lnTo>
                  <a:lnTo>
                    <a:pt x="0" y="124"/>
                  </a:lnTo>
                  <a:lnTo>
                    <a:pt x="0" y="137"/>
                  </a:lnTo>
                  <a:lnTo>
                    <a:pt x="2" y="15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03" name="Freeform 746"/>
            <p:cNvSpPr>
              <a:spLocks/>
            </p:cNvSpPr>
            <p:nvPr/>
          </p:nvSpPr>
          <p:spPr bwMode="auto">
            <a:xfrm>
              <a:off x="3656" y="2014"/>
              <a:ext cx="34" cy="40"/>
            </a:xfrm>
            <a:custGeom>
              <a:avLst/>
              <a:gdLst>
                <a:gd name="T0" fmla="*/ 33 w 128"/>
                <a:gd name="T1" fmla="*/ 40 h 151"/>
                <a:gd name="T2" fmla="*/ 34 w 128"/>
                <a:gd name="T3" fmla="*/ 36 h 151"/>
                <a:gd name="T4" fmla="*/ 34 w 128"/>
                <a:gd name="T5" fmla="*/ 33 h 151"/>
                <a:gd name="T6" fmla="*/ 34 w 128"/>
                <a:gd name="T7" fmla="*/ 29 h 151"/>
                <a:gd name="T8" fmla="*/ 33 w 128"/>
                <a:gd name="T9" fmla="*/ 25 h 151"/>
                <a:gd name="T10" fmla="*/ 32 w 128"/>
                <a:gd name="T11" fmla="*/ 22 h 151"/>
                <a:gd name="T12" fmla="*/ 30 w 128"/>
                <a:gd name="T13" fmla="*/ 19 h 151"/>
                <a:gd name="T14" fmla="*/ 28 w 128"/>
                <a:gd name="T15" fmla="*/ 15 h 151"/>
                <a:gd name="T16" fmla="*/ 26 w 128"/>
                <a:gd name="T17" fmla="*/ 12 h 151"/>
                <a:gd name="T18" fmla="*/ 24 w 128"/>
                <a:gd name="T19" fmla="*/ 10 h 151"/>
                <a:gd name="T20" fmla="*/ 21 w 128"/>
                <a:gd name="T21" fmla="*/ 7 h 151"/>
                <a:gd name="T22" fmla="*/ 18 w 128"/>
                <a:gd name="T23" fmla="*/ 5 h 151"/>
                <a:gd name="T24" fmla="*/ 14 w 128"/>
                <a:gd name="T25" fmla="*/ 3 h 151"/>
                <a:gd name="T26" fmla="*/ 11 w 128"/>
                <a:gd name="T27" fmla="*/ 2 h 151"/>
                <a:gd name="T28" fmla="*/ 7 w 128"/>
                <a:gd name="T29" fmla="*/ 1 h 151"/>
                <a:gd name="T30" fmla="*/ 4 w 128"/>
                <a:gd name="T31" fmla="*/ 0 h 151"/>
                <a:gd name="T32" fmla="*/ 0 w 128"/>
                <a:gd name="T33" fmla="*/ 0 h 15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8" h="151">
                  <a:moveTo>
                    <a:pt x="126" y="151"/>
                  </a:moveTo>
                  <a:lnTo>
                    <a:pt x="128" y="137"/>
                  </a:lnTo>
                  <a:lnTo>
                    <a:pt x="128" y="124"/>
                  </a:lnTo>
                  <a:lnTo>
                    <a:pt x="127" y="110"/>
                  </a:lnTo>
                  <a:lnTo>
                    <a:pt x="124" y="96"/>
                  </a:lnTo>
                  <a:lnTo>
                    <a:pt x="119" y="83"/>
                  </a:lnTo>
                  <a:lnTo>
                    <a:pt x="114" y="70"/>
                  </a:lnTo>
                  <a:lnTo>
                    <a:pt x="107" y="58"/>
                  </a:lnTo>
                  <a:lnTo>
                    <a:pt x="99" y="47"/>
                  </a:lnTo>
                  <a:lnTo>
                    <a:pt x="89" y="36"/>
                  </a:lnTo>
                  <a:lnTo>
                    <a:pt x="79" y="27"/>
                  </a:lnTo>
                  <a:lnTo>
                    <a:pt x="67" y="19"/>
                  </a:lnTo>
                  <a:lnTo>
                    <a:pt x="54" y="13"/>
                  </a:lnTo>
                  <a:lnTo>
                    <a:pt x="42" y="7"/>
                  </a:lnTo>
                  <a:lnTo>
                    <a:pt x="28" y="3"/>
                  </a:lnTo>
                  <a:lnTo>
                    <a:pt x="15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04" name="Line 747"/>
            <p:cNvSpPr>
              <a:spLocks noChangeShapeType="1"/>
            </p:cNvSpPr>
            <p:nvPr/>
          </p:nvSpPr>
          <p:spPr bwMode="auto">
            <a:xfrm>
              <a:off x="4383" y="2014"/>
              <a:ext cx="4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05" name="Freeform 748"/>
            <p:cNvSpPr>
              <a:spLocks/>
            </p:cNvSpPr>
            <p:nvPr/>
          </p:nvSpPr>
          <p:spPr bwMode="auto">
            <a:xfrm>
              <a:off x="3926" y="1497"/>
              <a:ext cx="19" cy="34"/>
            </a:xfrm>
            <a:custGeom>
              <a:avLst/>
              <a:gdLst>
                <a:gd name="T0" fmla="*/ 19 w 67"/>
                <a:gd name="T1" fmla="*/ 0 h 130"/>
                <a:gd name="T2" fmla="*/ 15 w 67"/>
                <a:gd name="T3" fmla="*/ 4 h 130"/>
                <a:gd name="T4" fmla="*/ 12 w 67"/>
                <a:gd name="T5" fmla="*/ 7 h 130"/>
                <a:gd name="T6" fmla="*/ 9 w 67"/>
                <a:gd name="T7" fmla="*/ 11 h 130"/>
                <a:gd name="T8" fmla="*/ 6 w 67"/>
                <a:gd name="T9" fmla="*/ 16 h 130"/>
                <a:gd name="T10" fmla="*/ 4 w 67"/>
                <a:gd name="T11" fmla="*/ 20 h 130"/>
                <a:gd name="T12" fmla="*/ 2 w 67"/>
                <a:gd name="T13" fmla="*/ 25 h 130"/>
                <a:gd name="T14" fmla="*/ 1 w 67"/>
                <a:gd name="T15" fmla="*/ 29 h 130"/>
                <a:gd name="T16" fmla="*/ 0 w 67"/>
                <a:gd name="T17" fmla="*/ 34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130">
                  <a:moveTo>
                    <a:pt x="67" y="0"/>
                  </a:moveTo>
                  <a:lnTo>
                    <a:pt x="53" y="14"/>
                  </a:lnTo>
                  <a:lnTo>
                    <a:pt x="41" y="28"/>
                  </a:lnTo>
                  <a:lnTo>
                    <a:pt x="30" y="43"/>
                  </a:lnTo>
                  <a:lnTo>
                    <a:pt x="21" y="60"/>
                  </a:lnTo>
                  <a:lnTo>
                    <a:pt x="13" y="77"/>
                  </a:lnTo>
                  <a:lnTo>
                    <a:pt x="7" y="94"/>
                  </a:lnTo>
                  <a:lnTo>
                    <a:pt x="3" y="112"/>
                  </a:lnTo>
                  <a:lnTo>
                    <a:pt x="0" y="13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06" name="Freeform 749"/>
            <p:cNvSpPr>
              <a:spLocks/>
            </p:cNvSpPr>
            <p:nvPr/>
          </p:nvSpPr>
          <p:spPr bwMode="auto">
            <a:xfrm>
              <a:off x="4093" y="1497"/>
              <a:ext cx="19" cy="34"/>
            </a:xfrm>
            <a:custGeom>
              <a:avLst/>
              <a:gdLst>
                <a:gd name="T0" fmla="*/ 19 w 67"/>
                <a:gd name="T1" fmla="*/ 34 h 130"/>
                <a:gd name="T2" fmla="*/ 18 w 67"/>
                <a:gd name="T3" fmla="*/ 29 h 130"/>
                <a:gd name="T4" fmla="*/ 17 w 67"/>
                <a:gd name="T5" fmla="*/ 25 h 130"/>
                <a:gd name="T6" fmla="*/ 15 w 67"/>
                <a:gd name="T7" fmla="*/ 20 h 130"/>
                <a:gd name="T8" fmla="*/ 13 w 67"/>
                <a:gd name="T9" fmla="*/ 16 h 130"/>
                <a:gd name="T10" fmla="*/ 10 w 67"/>
                <a:gd name="T11" fmla="*/ 11 h 130"/>
                <a:gd name="T12" fmla="*/ 7 w 67"/>
                <a:gd name="T13" fmla="*/ 7 h 130"/>
                <a:gd name="T14" fmla="*/ 4 w 67"/>
                <a:gd name="T15" fmla="*/ 4 h 130"/>
                <a:gd name="T16" fmla="*/ 0 w 67"/>
                <a:gd name="T17" fmla="*/ 0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130">
                  <a:moveTo>
                    <a:pt x="67" y="130"/>
                  </a:moveTo>
                  <a:lnTo>
                    <a:pt x="64" y="112"/>
                  </a:lnTo>
                  <a:lnTo>
                    <a:pt x="60" y="94"/>
                  </a:lnTo>
                  <a:lnTo>
                    <a:pt x="53" y="77"/>
                  </a:lnTo>
                  <a:lnTo>
                    <a:pt x="46" y="60"/>
                  </a:lnTo>
                  <a:lnTo>
                    <a:pt x="36" y="43"/>
                  </a:lnTo>
                  <a:lnTo>
                    <a:pt x="26" y="28"/>
                  </a:lnTo>
                  <a:lnTo>
                    <a:pt x="14" y="1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07" name="Freeform 750"/>
            <p:cNvSpPr>
              <a:spLocks/>
            </p:cNvSpPr>
            <p:nvPr/>
          </p:nvSpPr>
          <p:spPr bwMode="auto">
            <a:xfrm>
              <a:off x="3905" y="1040"/>
              <a:ext cx="61" cy="70"/>
            </a:xfrm>
            <a:custGeom>
              <a:avLst/>
              <a:gdLst>
                <a:gd name="T0" fmla="*/ 0 w 219"/>
                <a:gd name="T1" fmla="*/ 70 h 256"/>
                <a:gd name="T2" fmla="*/ 25 w 219"/>
                <a:gd name="T3" fmla="*/ 70 h 256"/>
                <a:gd name="T4" fmla="*/ 27 w 219"/>
                <a:gd name="T5" fmla="*/ 70 h 256"/>
                <a:gd name="T6" fmla="*/ 30 w 219"/>
                <a:gd name="T7" fmla="*/ 69 h 256"/>
                <a:gd name="T8" fmla="*/ 33 w 219"/>
                <a:gd name="T9" fmla="*/ 69 h 256"/>
                <a:gd name="T10" fmla="*/ 35 w 219"/>
                <a:gd name="T11" fmla="*/ 67 h 256"/>
                <a:gd name="T12" fmla="*/ 38 w 219"/>
                <a:gd name="T13" fmla="*/ 66 h 256"/>
                <a:gd name="T14" fmla="*/ 40 w 219"/>
                <a:gd name="T15" fmla="*/ 64 h 256"/>
                <a:gd name="T16" fmla="*/ 43 w 219"/>
                <a:gd name="T17" fmla="*/ 62 h 256"/>
                <a:gd name="T18" fmla="*/ 45 w 219"/>
                <a:gd name="T19" fmla="*/ 60 h 256"/>
                <a:gd name="T20" fmla="*/ 47 w 219"/>
                <a:gd name="T21" fmla="*/ 57 h 256"/>
                <a:gd name="T22" fmla="*/ 50 w 219"/>
                <a:gd name="T23" fmla="*/ 54 h 256"/>
                <a:gd name="T24" fmla="*/ 52 w 219"/>
                <a:gd name="T25" fmla="*/ 52 h 256"/>
                <a:gd name="T26" fmla="*/ 54 w 219"/>
                <a:gd name="T27" fmla="*/ 48 h 256"/>
                <a:gd name="T28" fmla="*/ 55 w 219"/>
                <a:gd name="T29" fmla="*/ 45 h 256"/>
                <a:gd name="T30" fmla="*/ 57 w 219"/>
                <a:gd name="T31" fmla="*/ 42 h 256"/>
                <a:gd name="T32" fmla="*/ 58 w 219"/>
                <a:gd name="T33" fmla="*/ 39 h 256"/>
                <a:gd name="T34" fmla="*/ 59 w 219"/>
                <a:gd name="T35" fmla="*/ 35 h 256"/>
                <a:gd name="T36" fmla="*/ 60 w 219"/>
                <a:gd name="T37" fmla="*/ 31 h 256"/>
                <a:gd name="T38" fmla="*/ 61 w 219"/>
                <a:gd name="T39" fmla="*/ 28 h 256"/>
                <a:gd name="T40" fmla="*/ 61 w 219"/>
                <a:gd name="T41" fmla="*/ 25 h 256"/>
                <a:gd name="T42" fmla="*/ 61 w 219"/>
                <a:gd name="T43" fmla="*/ 22 h 256"/>
                <a:gd name="T44" fmla="*/ 61 w 219"/>
                <a:gd name="T45" fmla="*/ 19 h 256"/>
                <a:gd name="T46" fmla="*/ 60 w 219"/>
                <a:gd name="T47" fmla="*/ 16 h 256"/>
                <a:gd name="T48" fmla="*/ 60 w 219"/>
                <a:gd name="T49" fmla="*/ 13 h 256"/>
                <a:gd name="T50" fmla="*/ 59 w 219"/>
                <a:gd name="T51" fmla="*/ 10 h 256"/>
                <a:gd name="T52" fmla="*/ 57 w 219"/>
                <a:gd name="T53" fmla="*/ 8 h 256"/>
                <a:gd name="T54" fmla="*/ 56 w 219"/>
                <a:gd name="T55" fmla="*/ 6 h 256"/>
                <a:gd name="T56" fmla="*/ 55 w 219"/>
                <a:gd name="T57" fmla="*/ 4 h 256"/>
                <a:gd name="T58" fmla="*/ 53 w 219"/>
                <a:gd name="T59" fmla="*/ 3 h 256"/>
                <a:gd name="T60" fmla="*/ 51 w 219"/>
                <a:gd name="T61" fmla="*/ 2 h 256"/>
                <a:gd name="T62" fmla="*/ 49 w 219"/>
                <a:gd name="T63" fmla="*/ 1 h 256"/>
                <a:gd name="T64" fmla="*/ 46 w 219"/>
                <a:gd name="T65" fmla="*/ 0 h 256"/>
                <a:gd name="T66" fmla="*/ 44 w 219"/>
                <a:gd name="T67" fmla="*/ 0 h 256"/>
                <a:gd name="T68" fmla="*/ 19 w 219"/>
                <a:gd name="T69" fmla="*/ 0 h 2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9" h="256">
                  <a:moveTo>
                    <a:pt x="0" y="256"/>
                  </a:moveTo>
                  <a:lnTo>
                    <a:pt x="89" y="256"/>
                  </a:lnTo>
                  <a:lnTo>
                    <a:pt x="98" y="256"/>
                  </a:lnTo>
                  <a:lnTo>
                    <a:pt x="107" y="254"/>
                  </a:lnTo>
                  <a:lnTo>
                    <a:pt x="117" y="251"/>
                  </a:lnTo>
                  <a:lnTo>
                    <a:pt x="126" y="246"/>
                  </a:lnTo>
                  <a:lnTo>
                    <a:pt x="135" y="241"/>
                  </a:lnTo>
                  <a:lnTo>
                    <a:pt x="145" y="235"/>
                  </a:lnTo>
                  <a:lnTo>
                    <a:pt x="153" y="227"/>
                  </a:lnTo>
                  <a:lnTo>
                    <a:pt x="163" y="219"/>
                  </a:lnTo>
                  <a:lnTo>
                    <a:pt x="170" y="209"/>
                  </a:lnTo>
                  <a:lnTo>
                    <a:pt x="179" y="199"/>
                  </a:lnTo>
                  <a:lnTo>
                    <a:pt x="186" y="189"/>
                  </a:lnTo>
                  <a:lnTo>
                    <a:pt x="193" y="177"/>
                  </a:lnTo>
                  <a:lnTo>
                    <a:pt x="199" y="165"/>
                  </a:lnTo>
                  <a:lnTo>
                    <a:pt x="204" y="154"/>
                  </a:lnTo>
                  <a:lnTo>
                    <a:pt x="209" y="141"/>
                  </a:lnTo>
                  <a:lnTo>
                    <a:pt x="213" y="128"/>
                  </a:lnTo>
                  <a:lnTo>
                    <a:pt x="216" y="115"/>
                  </a:lnTo>
                  <a:lnTo>
                    <a:pt x="218" y="104"/>
                  </a:lnTo>
                  <a:lnTo>
                    <a:pt x="219" y="91"/>
                  </a:lnTo>
                  <a:lnTo>
                    <a:pt x="219" y="79"/>
                  </a:lnTo>
                  <a:lnTo>
                    <a:pt x="218" y="68"/>
                  </a:lnTo>
                  <a:lnTo>
                    <a:pt x="217" y="58"/>
                  </a:lnTo>
                  <a:lnTo>
                    <a:pt x="214" y="47"/>
                  </a:lnTo>
                  <a:lnTo>
                    <a:pt x="211" y="38"/>
                  </a:lnTo>
                  <a:lnTo>
                    <a:pt x="206" y="29"/>
                  </a:lnTo>
                  <a:lnTo>
                    <a:pt x="201" y="22"/>
                  </a:lnTo>
                  <a:lnTo>
                    <a:pt x="196" y="15"/>
                  </a:lnTo>
                  <a:lnTo>
                    <a:pt x="189" y="10"/>
                  </a:lnTo>
                  <a:lnTo>
                    <a:pt x="182" y="6"/>
                  </a:lnTo>
                  <a:lnTo>
                    <a:pt x="175" y="4"/>
                  </a:lnTo>
                  <a:lnTo>
                    <a:pt x="166" y="1"/>
                  </a:lnTo>
                  <a:lnTo>
                    <a:pt x="158" y="0"/>
                  </a:lnTo>
                  <a:lnTo>
                    <a:pt x="6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08" name="Freeform 751"/>
            <p:cNvSpPr>
              <a:spLocks/>
            </p:cNvSpPr>
            <p:nvPr/>
          </p:nvSpPr>
          <p:spPr bwMode="auto">
            <a:xfrm>
              <a:off x="3905" y="985"/>
              <a:ext cx="72" cy="125"/>
            </a:xfrm>
            <a:custGeom>
              <a:avLst/>
              <a:gdLst>
                <a:gd name="T0" fmla="*/ 43 w 262"/>
                <a:gd name="T1" fmla="*/ 55 h 460"/>
                <a:gd name="T2" fmla="*/ 45 w 262"/>
                <a:gd name="T3" fmla="*/ 55 h 460"/>
                <a:gd name="T4" fmla="*/ 48 w 262"/>
                <a:gd name="T5" fmla="*/ 55 h 460"/>
                <a:gd name="T6" fmla="*/ 50 w 262"/>
                <a:gd name="T7" fmla="*/ 54 h 460"/>
                <a:gd name="T8" fmla="*/ 52 w 262"/>
                <a:gd name="T9" fmla="*/ 53 h 460"/>
                <a:gd name="T10" fmla="*/ 54 w 262"/>
                <a:gd name="T11" fmla="*/ 52 h 460"/>
                <a:gd name="T12" fmla="*/ 56 w 262"/>
                <a:gd name="T13" fmla="*/ 50 h 460"/>
                <a:gd name="T14" fmla="*/ 59 w 262"/>
                <a:gd name="T15" fmla="*/ 49 h 460"/>
                <a:gd name="T16" fmla="*/ 60 w 262"/>
                <a:gd name="T17" fmla="*/ 46 h 460"/>
                <a:gd name="T18" fmla="*/ 62 w 262"/>
                <a:gd name="T19" fmla="*/ 44 h 460"/>
                <a:gd name="T20" fmla="*/ 64 w 262"/>
                <a:gd name="T21" fmla="*/ 42 h 460"/>
                <a:gd name="T22" fmla="*/ 66 w 262"/>
                <a:gd name="T23" fmla="*/ 39 h 460"/>
                <a:gd name="T24" fmla="*/ 67 w 262"/>
                <a:gd name="T25" fmla="*/ 36 h 460"/>
                <a:gd name="T26" fmla="*/ 68 w 262"/>
                <a:gd name="T27" fmla="*/ 33 h 460"/>
                <a:gd name="T28" fmla="*/ 70 w 262"/>
                <a:gd name="T29" fmla="*/ 31 h 460"/>
                <a:gd name="T30" fmla="*/ 71 w 262"/>
                <a:gd name="T31" fmla="*/ 28 h 460"/>
                <a:gd name="T32" fmla="*/ 71 w 262"/>
                <a:gd name="T33" fmla="*/ 25 h 460"/>
                <a:gd name="T34" fmla="*/ 72 w 262"/>
                <a:gd name="T35" fmla="*/ 22 h 460"/>
                <a:gd name="T36" fmla="*/ 72 w 262"/>
                <a:gd name="T37" fmla="*/ 19 h 460"/>
                <a:gd name="T38" fmla="*/ 72 w 262"/>
                <a:gd name="T39" fmla="*/ 17 h 460"/>
                <a:gd name="T40" fmla="*/ 72 w 262"/>
                <a:gd name="T41" fmla="*/ 14 h 460"/>
                <a:gd name="T42" fmla="*/ 71 w 262"/>
                <a:gd name="T43" fmla="*/ 11 h 460"/>
                <a:gd name="T44" fmla="*/ 71 w 262"/>
                <a:gd name="T45" fmla="*/ 9 h 460"/>
                <a:gd name="T46" fmla="*/ 70 w 262"/>
                <a:gd name="T47" fmla="*/ 7 h 460"/>
                <a:gd name="T48" fmla="*/ 68 w 262"/>
                <a:gd name="T49" fmla="*/ 5 h 460"/>
                <a:gd name="T50" fmla="*/ 67 w 262"/>
                <a:gd name="T51" fmla="*/ 4 h 460"/>
                <a:gd name="T52" fmla="*/ 66 w 262"/>
                <a:gd name="T53" fmla="*/ 2 h 460"/>
                <a:gd name="T54" fmla="*/ 64 w 262"/>
                <a:gd name="T55" fmla="*/ 1 h 460"/>
                <a:gd name="T56" fmla="*/ 62 w 262"/>
                <a:gd name="T57" fmla="*/ 1 h 460"/>
                <a:gd name="T58" fmla="*/ 60 w 262"/>
                <a:gd name="T59" fmla="*/ 0 h 460"/>
                <a:gd name="T60" fmla="*/ 58 w 262"/>
                <a:gd name="T61" fmla="*/ 0 h 460"/>
                <a:gd name="T62" fmla="*/ 34 w 262"/>
                <a:gd name="T63" fmla="*/ 0 h 460"/>
                <a:gd name="T64" fmla="*/ 0 w 262"/>
                <a:gd name="T65" fmla="*/ 125 h 46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62" h="460">
                  <a:moveTo>
                    <a:pt x="158" y="204"/>
                  </a:moveTo>
                  <a:lnTo>
                    <a:pt x="165" y="204"/>
                  </a:lnTo>
                  <a:lnTo>
                    <a:pt x="173" y="202"/>
                  </a:lnTo>
                  <a:lnTo>
                    <a:pt x="181" y="199"/>
                  </a:lnTo>
                  <a:lnTo>
                    <a:pt x="189" y="196"/>
                  </a:lnTo>
                  <a:lnTo>
                    <a:pt x="197" y="190"/>
                  </a:lnTo>
                  <a:lnTo>
                    <a:pt x="204" y="185"/>
                  </a:lnTo>
                  <a:lnTo>
                    <a:pt x="213" y="179"/>
                  </a:lnTo>
                  <a:lnTo>
                    <a:pt x="219" y="170"/>
                  </a:lnTo>
                  <a:lnTo>
                    <a:pt x="227" y="163"/>
                  </a:lnTo>
                  <a:lnTo>
                    <a:pt x="233" y="153"/>
                  </a:lnTo>
                  <a:lnTo>
                    <a:pt x="240" y="144"/>
                  </a:lnTo>
                  <a:lnTo>
                    <a:pt x="245" y="134"/>
                  </a:lnTo>
                  <a:lnTo>
                    <a:pt x="249" y="123"/>
                  </a:lnTo>
                  <a:lnTo>
                    <a:pt x="253" y="113"/>
                  </a:lnTo>
                  <a:lnTo>
                    <a:pt x="257" y="102"/>
                  </a:lnTo>
                  <a:lnTo>
                    <a:pt x="259" y="91"/>
                  </a:lnTo>
                  <a:lnTo>
                    <a:pt x="261" y="81"/>
                  </a:lnTo>
                  <a:lnTo>
                    <a:pt x="262" y="70"/>
                  </a:lnTo>
                  <a:lnTo>
                    <a:pt x="262" y="61"/>
                  </a:lnTo>
                  <a:lnTo>
                    <a:pt x="261" y="51"/>
                  </a:lnTo>
                  <a:lnTo>
                    <a:pt x="259" y="42"/>
                  </a:lnTo>
                  <a:lnTo>
                    <a:pt x="257" y="34"/>
                  </a:lnTo>
                  <a:lnTo>
                    <a:pt x="253" y="27"/>
                  </a:lnTo>
                  <a:lnTo>
                    <a:pt x="249" y="19"/>
                  </a:lnTo>
                  <a:lnTo>
                    <a:pt x="245" y="14"/>
                  </a:lnTo>
                  <a:lnTo>
                    <a:pt x="240" y="8"/>
                  </a:lnTo>
                  <a:lnTo>
                    <a:pt x="233" y="5"/>
                  </a:lnTo>
                  <a:lnTo>
                    <a:pt x="227" y="2"/>
                  </a:lnTo>
                  <a:lnTo>
                    <a:pt x="219" y="1"/>
                  </a:lnTo>
                  <a:lnTo>
                    <a:pt x="212" y="0"/>
                  </a:lnTo>
                  <a:lnTo>
                    <a:pt x="123" y="0"/>
                  </a:lnTo>
                  <a:lnTo>
                    <a:pt x="0" y="46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09" name="Line 752"/>
            <p:cNvSpPr>
              <a:spLocks noChangeShapeType="1"/>
            </p:cNvSpPr>
            <p:nvPr/>
          </p:nvSpPr>
          <p:spPr bwMode="auto">
            <a:xfrm>
              <a:off x="3994" y="1068"/>
              <a:ext cx="3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10" name="Freeform 753"/>
            <p:cNvSpPr>
              <a:spLocks/>
            </p:cNvSpPr>
            <p:nvPr/>
          </p:nvSpPr>
          <p:spPr bwMode="auto">
            <a:xfrm>
              <a:off x="4052" y="1040"/>
              <a:ext cx="58" cy="70"/>
            </a:xfrm>
            <a:custGeom>
              <a:avLst/>
              <a:gdLst>
                <a:gd name="T0" fmla="*/ 0 w 219"/>
                <a:gd name="T1" fmla="*/ 70 h 256"/>
                <a:gd name="T2" fmla="*/ 24 w 219"/>
                <a:gd name="T3" fmla="*/ 70 h 256"/>
                <a:gd name="T4" fmla="*/ 26 w 219"/>
                <a:gd name="T5" fmla="*/ 70 h 256"/>
                <a:gd name="T6" fmla="*/ 28 w 219"/>
                <a:gd name="T7" fmla="*/ 69 h 256"/>
                <a:gd name="T8" fmla="*/ 31 w 219"/>
                <a:gd name="T9" fmla="*/ 69 h 256"/>
                <a:gd name="T10" fmla="*/ 33 w 219"/>
                <a:gd name="T11" fmla="*/ 67 h 256"/>
                <a:gd name="T12" fmla="*/ 36 w 219"/>
                <a:gd name="T13" fmla="*/ 66 h 256"/>
                <a:gd name="T14" fmla="*/ 38 w 219"/>
                <a:gd name="T15" fmla="*/ 64 h 256"/>
                <a:gd name="T16" fmla="*/ 41 w 219"/>
                <a:gd name="T17" fmla="*/ 62 h 256"/>
                <a:gd name="T18" fmla="*/ 43 w 219"/>
                <a:gd name="T19" fmla="*/ 60 h 256"/>
                <a:gd name="T20" fmla="*/ 45 w 219"/>
                <a:gd name="T21" fmla="*/ 57 h 256"/>
                <a:gd name="T22" fmla="*/ 47 w 219"/>
                <a:gd name="T23" fmla="*/ 54 h 256"/>
                <a:gd name="T24" fmla="*/ 49 w 219"/>
                <a:gd name="T25" fmla="*/ 52 h 256"/>
                <a:gd name="T26" fmla="*/ 51 w 219"/>
                <a:gd name="T27" fmla="*/ 48 h 256"/>
                <a:gd name="T28" fmla="*/ 53 w 219"/>
                <a:gd name="T29" fmla="*/ 45 h 256"/>
                <a:gd name="T30" fmla="*/ 54 w 219"/>
                <a:gd name="T31" fmla="*/ 42 h 256"/>
                <a:gd name="T32" fmla="*/ 55 w 219"/>
                <a:gd name="T33" fmla="*/ 39 h 256"/>
                <a:gd name="T34" fmla="*/ 56 w 219"/>
                <a:gd name="T35" fmla="*/ 35 h 256"/>
                <a:gd name="T36" fmla="*/ 57 w 219"/>
                <a:gd name="T37" fmla="*/ 31 h 256"/>
                <a:gd name="T38" fmla="*/ 57 w 219"/>
                <a:gd name="T39" fmla="*/ 28 h 256"/>
                <a:gd name="T40" fmla="*/ 58 w 219"/>
                <a:gd name="T41" fmla="*/ 25 h 256"/>
                <a:gd name="T42" fmla="*/ 58 w 219"/>
                <a:gd name="T43" fmla="*/ 22 h 256"/>
                <a:gd name="T44" fmla="*/ 58 w 219"/>
                <a:gd name="T45" fmla="*/ 19 h 256"/>
                <a:gd name="T46" fmla="*/ 57 w 219"/>
                <a:gd name="T47" fmla="*/ 16 h 256"/>
                <a:gd name="T48" fmla="*/ 57 w 219"/>
                <a:gd name="T49" fmla="*/ 13 h 256"/>
                <a:gd name="T50" fmla="*/ 56 w 219"/>
                <a:gd name="T51" fmla="*/ 10 h 256"/>
                <a:gd name="T52" fmla="*/ 55 w 219"/>
                <a:gd name="T53" fmla="*/ 8 h 256"/>
                <a:gd name="T54" fmla="*/ 53 w 219"/>
                <a:gd name="T55" fmla="*/ 6 h 256"/>
                <a:gd name="T56" fmla="*/ 52 w 219"/>
                <a:gd name="T57" fmla="*/ 4 h 256"/>
                <a:gd name="T58" fmla="*/ 50 w 219"/>
                <a:gd name="T59" fmla="*/ 3 h 256"/>
                <a:gd name="T60" fmla="*/ 48 w 219"/>
                <a:gd name="T61" fmla="*/ 2 h 256"/>
                <a:gd name="T62" fmla="*/ 46 w 219"/>
                <a:gd name="T63" fmla="*/ 1 h 256"/>
                <a:gd name="T64" fmla="*/ 44 w 219"/>
                <a:gd name="T65" fmla="*/ 0 h 256"/>
                <a:gd name="T66" fmla="*/ 42 w 219"/>
                <a:gd name="T67" fmla="*/ 0 h 256"/>
                <a:gd name="T68" fmla="*/ 18 w 219"/>
                <a:gd name="T69" fmla="*/ 0 h 2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9" h="256">
                  <a:moveTo>
                    <a:pt x="0" y="256"/>
                  </a:moveTo>
                  <a:lnTo>
                    <a:pt x="89" y="256"/>
                  </a:lnTo>
                  <a:lnTo>
                    <a:pt x="98" y="256"/>
                  </a:lnTo>
                  <a:lnTo>
                    <a:pt x="107" y="254"/>
                  </a:lnTo>
                  <a:lnTo>
                    <a:pt x="116" y="251"/>
                  </a:lnTo>
                  <a:lnTo>
                    <a:pt x="125" y="246"/>
                  </a:lnTo>
                  <a:lnTo>
                    <a:pt x="135" y="241"/>
                  </a:lnTo>
                  <a:lnTo>
                    <a:pt x="144" y="235"/>
                  </a:lnTo>
                  <a:lnTo>
                    <a:pt x="153" y="227"/>
                  </a:lnTo>
                  <a:lnTo>
                    <a:pt x="161" y="219"/>
                  </a:lnTo>
                  <a:lnTo>
                    <a:pt x="170" y="209"/>
                  </a:lnTo>
                  <a:lnTo>
                    <a:pt x="178" y="199"/>
                  </a:lnTo>
                  <a:lnTo>
                    <a:pt x="186" y="189"/>
                  </a:lnTo>
                  <a:lnTo>
                    <a:pt x="192" y="177"/>
                  </a:lnTo>
                  <a:lnTo>
                    <a:pt x="199" y="165"/>
                  </a:lnTo>
                  <a:lnTo>
                    <a:pt x="204" y="154"/>
                  </a:lnTo>
                  <a:lnTo>
                    <a:pt x="208" y="141"/>
                  </a:lnTo>
                  <a:lnTo>
                    <a:pt x="213" y="128"/>
                  </a:lnTo>
                  <a:lnTo>
                    <a:pt x="216" y="115"/>
                  </a:lnTo>
                  <a:lnTo>
                    <a:pt x="217" y="104"/>
                  </a:lnTo>
                  <a:lnTo>
                    <a:pt x="218" y="91"/>
                  </a:lnTo>
                  <a:lnTo>
                    <a:pt x="219" y="79"/>
                  </a:lnTo>
                  <a:lnTo>
                    <a:pt x="218" y="68"/>
                  </a:lnTo>
                  <a:lnTo>
                    <a:pt x="216" y="58"/>
                  </a:lnTo>
                  <a:lnTo>
                    <a:pt x="214" y="47"/>
                  </a:lnTo>
                  <a:lnTo>
                    <a:pt x="210" y="38"/>
                  </a:lnTo>
                  <a:lnTo>
                    <a:pt x="206" y="29"/>
                  </a:lnTo>
                  <a:lnTo>
                    <a:pt x="201" y="22"/>
                  </a:lnTo>
                  <a:lnTo>
                    <a:pt x="196" y="15"/>
                  </a:lnTo>
                  <a:lnTo>
                    <a:pt x="189" y="10"/>
                  </a:lnTo>
                  <a:lnTo>
                    <a:pt x="182" y="6"/>
                  </a:lnTo>
                  <a:lnTo>
                    <a:pt x="174" y="4"/>
                  </a:lnTo>
                  <a:lnTo>
                    <a:pt x="166" y="1"/>
                  </a:lnTo>
                  <a:lnTo>
                    <a:pt x="157" y="0"/>
                  </a:lnTo>
                  <a:lnTo>
                    <a:pt x="6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11" name="Freeform 754"/>
            <p:cNvSpPr>
              <a:spLocks/>
            </p:cNvSpPr>
            <p:nvPr/>
          </p:nvSpPr>
          <p:spPr bwMode="auto">
            <a:xfrm>
              <a:off x="4052" y="985"/>
              <a:ext cx="70" cy="125"/>
            </a:xfrm>
            <a:custGeom>
              <a:avLst/>
              <a:gdLst>
                <a:gd name="T0" fmla="*/ 42 w 262"/>
                <a:gd name="T1" fmla="*/ 55 h 460"/>
                <a:gd name="T2" fmla="*/ 44 w 262"/>
                <a:gd name="T3" fmla="*/ 55 h 460"/>
                <a:gd name="T4" fmla="*/ 46 w 262"/>
                <a:gd name="T5" fmla="*/ 55 h 460"/>
                <a:gd name="T6" fmla="*/ 48 w 262"/>
                <a:gd name="T7" fmla="*/ 54 h 460"/>
                <a:gd name="T8" fmla="*/ 50 w 262"/>
                <a:gd name="T9" fmla="*/ 53 h 460"/>
                <a:gd name="T10" fmla="*/ 53 w 262"/>
                <a:gd name="T11" fmla="*/ 52 h 460"/>
                <a:gd name="T12" fmla="*/ 55 w 262"/>
                <a:gd name="T13" fmla="*/ 50 h 460"/>
                <a:gd name="T14" fmla="*/ 57 w 262"/>
                <a:gd name="T15" fmla="*/ 49 h 460"/>
                <a:gd name="T16" fmla="*/ 59 w 262"/>
                <a:gd name="T17" fmla="*/ 46 h 460"/>
                <a:gd name="T18" fmla="*/ 60 w 262"/>
                <a:gd name="T19" fmla="*/ 44 h 460"/>
                <a:gd name="T20" fmla="*/ 62 w 262"/>
                <a:gd name="T21" fmla="*/ 42 h 460"/>
                <a:gd name="T22" fmla="*/ 64 w 262"/>
                <a:gd name="T23" fmla="*/ 39 h 460"/>
                <a:gd name="T24" fmla="*/ 65 w 262"/>
                <a:gd name="T25" fmla="*/ 36 h 460"/>
                <a:gd name="T26" fmla="*/ 67 w 262"/>
                <a:gd name="T27" fmla="*/ 33 h 460"/>
                <a:gd name="T28" fmla="*/ 68 w 262"/>
                <a:gd name="T29" fmla="*/ 31 h 460"/>
                <a:gd name="T30" fmla="*/ 68 w 262"/>
                <a:gd name="T31" fmla="*/ 28 h 460"/>
                <a:gd name="T32" fmla="*/ 69 w 262"/>
                <a:gd name="T33" fmla="*/ 25 h 460"/>
                <a:gd name="T34" fmla="*/ 69 w 262"/>
                <a:gd name="T35" fmla="*/ 22 h 460"/>
                <a:gd name="T36" fmla="*/ 70 w 262"/>
                <a:gd name="T37" fmla="*/ 19 h 460"/>
                <a:gd name="T38" fmla="*/ 69 w 262"/>
                <a:gd name="T39" fmla="*/ 17 h 460"/>
                <a:gd name="T40" fmla="*/ 69 w 262"/>
                <a:gd name="T41" fmla="*/ 14 h 460"/>
                <a:gd name="T42" fmla="*/ 69 w 262"/>
                <a:gd name="T43" fmla="*/ 11 h 460"/>
                <a:gd name="T44" fmla="*/ 68 w 262"/>
                <a:gd name="T45" fmla="*/ 9 h 460"/>
                <a:gd name="T46" fmla="*/ 68 w 262"/>
                <a:gd name="T47" fmla="*/ 7 h 460"/>
                <a:gd name="T48" fmla="*/ 67 w 262"/>
                <a:gd name="T49" fmla="*/ 5 h 460"/>
                <a:gd name="T50" fmla="*/ 65 w 262"/>
                <a:gd name="T51" fmla="*/ 4 h 460"/>
                <a:gd name="T52" fmla="*/ 64 w 262"/>
                <a:gd name="T53" fmla="*/ 2 h 460"/>
                <a:gd name="T54" fmla="*/ 62 w 262"/>
                <a:gd name="T55" fmla="*/ 1 h 460"/>
                <a:gd name="T56" fmla="*/ 60 w 262"/>
                <a:gd name="T57" fmla="*/ 1 h 460"/>
                <a:gd name="T58" fmla="*/ 59 w 262"/>
                <a:gd name="T59" fmla="*/ 0 h 460"/>
                <a:gd name="T60" fmla="*/ 56 w 262"/>
                <a:gd name="T61" fmla="*/ 0 h 460"/>
                <a:gd name="T62" fmla="*/ 33 w 262"/>
                <a:gd name="T63" fmla="*/ 0 h 460"/>
                <a:gd name="T64" fmla="*/ 0 w 262"/>
                <a:gd name="T65" fmla="*/ 125 h 46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62" h="460">
                  <a:moveTo>
                    <a:pt x="157" y="204"/>
                  </a:moveTo>
                  <a:lnTo>
                    <a:pt x="165" y="204"/>
                  </a:lnTo>
                  <a:lnTo>
                    <a:pt x="172" y="202"/>
                  </a:lnTo>
                  <a:lnTo>
                    <a:pt x="181" y="199"/>
                  </a:lnTo>
                  <a:lnTo>
                    <a:pt x="188" y="196"/>
                  </a:lnTo>
                  <a:lnTo>
                    <a:pt x="197" y="190"/>
                  </a:lnTo>
                  <a:lnTo>
                    <a:pt x="204" y="185"/>
                  </a:lnTo>
                  <a:lnTo>
                    <a:pt x="213" y="179"/>
                  </a:lnTo>
                  <a:lnTo>
                    <a:pt x="219" y="170"/>
                  </a:lnTo>
                  <a:lnTo>
                    <a:pt x="226" y="163"/>
                  </a:lnTo>
                  <a:lnTo>
                    <a:pt x="233" y="153"/>
                  </a:lnTo>
                  <a:lnTo>
                    <a:pt x="239" y="144"/>
                  </a:lnTo>
                  <a:lnTo>
                    <a:pt x="244" y="134"/>
                  </a:lnTo>
                  <a:lnTo>
                    <a:pt x="249" y="123"/>
                  </a:lnTo>
                  <a:lnTo>
                    <a:pt x="253" y="113"/>
                  </a:lnTo>
                  <a:lnTo>
                    <a:pt x="256" y="102"/>
                  </a:lnTo>
                  <a:lnTo>
                    <a:pt x="258" y="91"/>
                  </a:lnTo>
                  <a:lnTo>
                    <a:pt x="260" y="81"/>
                  </a:lnTo>
                  <a:lnTo>
                    <a:pt x="262" y="70"/>
                  </a:lnTo>
                  <a:lnTo>
                    <a:pt x="260" y="61"/>
                  </a:lnTo>
                  <a:lnTo>
                    <a:pt x="260" y="51"/>
                  </a:lnTo>
                  <a:lnTo>
                    <a:pt x="258" y="42"/>
                  </a:lnTo>
                  <a:lnTo>
                    <a:pt x="256" y="34"/>
                  </a:lnTo>
                  <a:lnTo>
                    <a:pt x="253" y="27"/>
                  </a:lnTo>
                  <a:lnTo>
                    <a:pt x="249" y="19"/>
                  </a:lnTo>
                  <a:lnTo>
                    <a:pt x="244" y="14"/>
                  </a:lnTo>
                  <a:lnTo>
                    <a:pt x="238" y="8"/>
                  </a:lnTo>
                  <a:lnTo>
                    <a:pt x="233" y="5"/>
                  </a:lnTo>
                  <a:lnTo>
                    <a:pt x="226" y="2"/>
                  </a:lnTo>
                  <a:lnTo>
                    <a:pt x="219" y="1"/>
                  </a:lnTo>
                  <a:lnTo>
                    <a:pt x="211" y="0"/>
                  </a:lnTo>
                  <a:lnTo>
                    <a:pt x="122" y="0"/>
                  </a:lnTo>
                  <a:lnTo>
                    <a:pt x="0" y="46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12" name="Line 755"/>
            <p:cNvSpPr>
              <a:spLocks noChangeShapeType="1"/>
            </p:cNvSpPr>
            <p:nvPr/>
          </p:nvSpPr>
          <p:spPr bwMode="auto">
            <a:xfrm flipV="1">
              <a:off x="3614" y="1204"/>
              <a:ext cx="27" cy="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13" name="Line 756"/>
            <p:cNvSpPr>
              <a:spLocks noChangeShapeType="1"/>
            </p:cNvSpPr>
            <p:nvPr/>
          </p:nvSpPr>
          <p:spPr bwMode="auto">
            <a:xfrm flipV="1">
              <a:off x="3614" y="1204"/>
              <a:ext cx="131" cy="1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14" name="Line 757"/>
            <p:cNvSpPr>
              <a:spLocks noChangeShapeType="1"/>
            </p:cNvSpPr>
            <p:nvPr/>
          </p:nvSpPr>
          <p:spPr bwMode="auto">
            <a:xfrm flipV="1">
              <a:off x="3700" y="1204"/>
              <a:ext cx="150" cy="1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15" name="Line 758"/>
            <p:cNvSpPr>
              <a:spLocks noChangeShapeType="1"/>
            </p:cNvSpPr>
            <p:nvPr/>
          </p:nvSpPr>
          <p:spPr bwMode="auto">
            <a:xfrm flipV="1">
              <a:off x="3802" y="1204"/>
              <a:ext cx="151" cy="1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16" name="Freeform 759"/>
            <p:cNvSpPr>
              <a:spLocks/>
            </p:cNvSpPr>
            <p:nvPr/>
          </p:nvSpPr>
          <p:spPr bwMode="auto">
            <a:xfrm>
              <a:off x="3907" y="1204"/>
              <a:ext cx="150" cy="150"/>
            </a:xfrm>
            <a:custGeom>
              <a:avLst/>
              <a:gdLst>
                <a:gd name="T0" fmla="*/ 0 w 554"/>
                <a:gd name="T1" fmla="*/ 150 h 553"/>
                <a:gd name="T2" fmla="*/ 112 w 554"/>
                <a:gd name="T3" fmla="*/ 38 h 553"/>
                <a:gd name="T4" fmla="*/ 150 w 554"/>
                <a:gd name="T5" fmla="*/ 0 h 5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4" h="553">
                  <a:moveTo>
                    <a:pt x="0" y="553"/>
                  </a:moveTo>
                  <a:lnTo>
                    <a:pt x="413" y="140"/>
                  </a:lnTo>
                  <a:lnTo>
                    <a:pt x="55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17" name="Freeform 760"/>
            <p:cNvSpPr>
              <a:spLocks/>
            </p:cNvSpPr>
            <p:nvPr/>
          </p:nvSpPr>
          <p:spPr bwMode="auto">
            <a:xfrm>
              <a:off x="4010" y="1204"/>
              <a:ext cx="152" cy="150"/>
            </a:xfrm>
            <a:custGeom>
              <a:avLst/>
              <a:gdLst>
                <a:gd name="T0" fmla="*/ 0 w 554"/>
                <a:gd name="T1" fmla="*/ 150 h 553"/>
                <a:gd name="T2" fmla="*/ 9 w 554"/>
                <a:gd name="T3" fmla="*/ 142 h 553"/>
                <a:gd name="T4" fmla="*/ 152 w 554"/>
                <a:gd name="T5" fmla="*/ 0 h 5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4" h="553">
                  <a:moveTo>
                    <a:pt x="0" y="553"/>
                  </a:moveTo>
                  <a:lnTo>
                    <a:pt x="31" y="522"/>
                  </a:lnTo>
                  <a:lnTo>
                    <a:pt x="55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18" name="Line 761"/>
            <p:cNvSpPr>
              <a:spLocks noChangeShapeType="1"/>
            </p:cNvSpPr>
            <p:nvPr/>
          </p:nvSpPr>
          <p:spPr bwMode="auto">
            <a:xfrm flipV="1">
              <a:off x="4114" y="1204"/>
              <a:ext cx="151" cy="1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19" name="Line 762"/>
            <p:cNvSpPr>
              <a:spLocks noChangeShapeType="1"/>
            </p:cNvSpPr>
            <p:nvPr/>
          </p:nvSpPr>
          <p:spPr bwMode="auto">
            <a:xfrm flipV="1">
              <a:off x="3614" y="1862"/>
              <a:ext cx="95" cy="9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20" name="Line 763"/>
            <p:cNvSpPr>
              <a:spLocks noChangeShapeType="1"/>
            </p:cNvSpPr>
            <p:nvPr/>
          </p:nvSpPr>
          <p:spPr bwMode="auto">
            <a:xfrm flipV="1">
              <a:off x="4219" y="1204"/>
              <a:ext cx="150" cy="1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21" name="Line 764"/>
            <p:cNvSpPr>
              <a:spLocks noChangeShapeType="1"/>
            </p:cNvSpPr>
            <p:nvPr/>
          </p:nvSpPr>
          <p:spPr bwMode="auto">
            <a:xfrm flipV="1">
              <a:off x="3662" y="1862"/>
              <a:ext cx="152" cy="1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22" name="Line 765"/>
            <p:cNvSpPr>
              <a:spLocks noChangeShapeType="1"/>
            </p:cNvSpPr>
            <p:nvPr/>
          </p:nvSpPr>
          <p:spPr bwMode="auto">
            <a:xfrm flipV="1">
              <a:off x="4322" y="1251"/>
              <a:ext cx="102" cy="10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23" name="Line 766"/>
            <p:cNvSpPr>
              <a:spLocks noChangeShapeType="1"/>
            </p:cNvSpPr>
            <p:nvPr/>
          </p:nvSpPr>
          <p:spPr bwMode="auto">
            <a:xfrm flipV="1">
              <a:off x="3682" y="1862"/>
              <a:ext cx="234" cy="23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24" name="Line 767"/>
            <p:cNvSpPr>
              <a:spLocks noChangeShapeType="1"/>
            </p:cNvSpPr>
            <p:nvPr/>
          </p:nvSpPr>
          <p:spPr bwMode="auto">
            <a:xfrm flipV="1">
              <a:off x="3660" y="1957"/>
              <a:ext cx="266" cy="26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25" name="Freeform 768"/>
            <p:cNvSpPr>
              <a:spLocks/>
            </p:cNvSpPr>
            <p:nvPr/>
          </p:nvSpPr>
          <p:spPr bwMode="auto">
            <a:xfrm>
              <a:off x="3926" y="1862"/>
              <a:ext cx="95" cy="95"/>
            </a:xfrm>
            <a:custGeom>
              <a:avLst/>
              <a:gdLst>
                <a:gd name="T0" fmla="*/ 95 w 348"/>
                <a:gd name="T1" fmla="*/ 0 h 349"/>
                <a:gd name="T2" fmla="*/ 93 w 348"/>
                <a:gd name="T3" fmla="*/ 2 h 349"/>
                <a:gd name="T4" fmla="*/ 0 w 348"/>
                <a:gd name="T5" fmla="*/ 95 h 3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8" h="349">
                  <a:moveTo>
                    <a:pt x="348" y="0"/>
                  </a:moveTo>
                  <a:lnTo>
                    <a:pt x="340" y="8"/>
                  </a:lnTo>
                  <a:lnTo>
                    <a:pt x="0" y="34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26" name="Line 769"/>
            <p:cNvSpPr>
              <a:spLocks noChangeShapeType="1"/>
            </p:cNvSpPr>
            <p:nvPr/>
          </p:nvSpPr>
          <p:spPr bwMode="auto">
            <a:xfrm flipV="1">
              <a:off x="3635" y="2062"/>
              <a:ext cx="291" cy="29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27" name="Line 770"/>
            <p:cNvSpPr>
              <a:spLocks noChangeShapeType="1"/>
            </p:cNvSpPr>
            <p:nvPr/>
          </p:nvSpPr>
          <p:spPr bwMode="auto">
            <a:xfrm flipV="1">
              <a:off x="4112" y="1862"/>
              <a:ext cx="14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28" name="Freeform 771"/>
            <p:cNvSpPr>
              <a:spLocks/>
            </p:cNvSpPr>
            <p:nvPr/>
          </p:nvSpPr>
          <p:spPr bwMode="auto">
            <a:xfrm>
              <a:off x="3926" y="1875"/>
              <a:ext cx="186" cy="187"/>
            </a:xfrm>
            <a:custGeom>
              <a:avLst/>
              <a:gdLst>
                <a:gd name="T0" fmla="*/ 0 w 681"/>
                <a:gd name="T1" fmla="*/ 187 h 683"/>
                <a:gd name="T2" fmla="*/ 93 w 681"/>
                <a:gd name="T3" fmla="*/ 94 h 683"/>
                <a:gd name="T4" fmla="*/ 186 w 681"/>
                <a:gd name="T5" fmla="*/ 0 h 6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1" h="683">
                  <a:moveTo>
                    <a:pt x="0" y="683"/>
                  </a:moveTo>
                  <a:lnTo>
                    <a:pt x="340" y="342"/>
                  </a:lnTo>
                  <a:lnTo>
                    <a:pt x="681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29" name="Line 772"/>
            <p:cNvSpPr>
              <a:spLocks noChangeShapeType="1"/>
            </p:cNvSpPr>
            <p:nvPr/>
          </p:nvSpPr>
          <p:spPr bwMode="auto">
            <a:xfrm flipV="1">
              <a:off x="3614" y="2469"/>
              <a:ext cx="10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30" name="Line 773"/>
            <p:cNvSpPr>
              <a:spLocks noChangeShapeType="1"/>
            </p:cNvSpPr>
            <p:nvPr/>
          </p:nvSpPr>
          <p:spPr bwMode="auto">
            <a:xfrm flipV="1">
              <a:off x="4112" y="1862"/>
              <a:ext cx="116" cy="1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31" name="Line 774"/>
            <p:cNvSpPr>
              <a:spLocks noChangeShapeType="1"/>
            </p:cNvSpPr>
            <p:nvPr/>
          </p:nvSpPr>
          <p:spPr bwMode="auto">
            <a:xfrm flipV="1">
              <a:off x="3624" y="2166"/>
              <a:ext cx="302" cy="30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32" name="Freeform 775"/>
            <p:cNvSpPr>
              <a:spLocks/>
            </p:cNvSpPr>
            <p:nvPr/>
          </p:nvSpPr>
          <p:spPr bwMode="auto">
            <a:xfrm>
              <a:off x="3926" y="1980"/>
              <a:ext cx="186" cy="186"/>
            </a:xfrm>
            <a:custGeom>
              <a:avLst/>
              <a:gdLst>
                <a:gd name="T0" fmla="*/ 186 w 681"/>
                <a:gd name="T1" fmla="*/ 0 h 681"/>
                <a:gd name="T2" fmla="*/ 93 w 681"/>
                <a:gd name="T3" fmla="*/ 93 h 681"/>
                <a:gd name="T4" fmla="*/ 0 w 681"/>
                <a:gd name="T5" fmla="*/ 186 h 6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1" h="681">
                  <a:moveTo>
                    <a:pt x="681" y="0"/>
                  </a:moveTo>
                  <a:lnTo>
                    <a:pt x="340" y="340"/>
                  </a:lnTo>
                  <a:lnTo>
                    <a:pt x="0" y="68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33" name="Line 776"/>
            <p:cNvSpPr>
              <a:spLocks noChangeShapeType="1"/>
            </p:cNvSpPr>
            <p:nvPr/>
          </p:nvSpPr>
          <p:spPr bwMode="auto">
            <a:xfrm flipV="1">
              <a:off x="3614" y="2469"/>
              <a:ext cx="114" cy="1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34" name="Line 777"/>
            <p:cNvSpPr>
              <a:spLocks noChangeShapeType="1"/>
            </p:cNvSpPr>
            <p:nvPr/>
          </p:nvSpPr>
          <p:spPr bwMode="auto">
            <a:xfrm flipV="1">
              <a:off x="4112" y="1862"/>
              <a:ext cx="221" cy="2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35" name="Line 778"/>
            <p:cNvSpPr>
              <a:spLocks noChangeShapeType="1"/>
            </p:cNvSpPr>
            <p:nvPr/>
          </p:nvSpPr>
          <p:spPr bwMode="auto">
            <a:xfrm flipV="1">
              <a:off x="3728" y="2269"/>
              <a:ext cx="198" cy="2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36" name="Freeform 779"/>
            <p:cNvSpPr>
              <a:spLocks/>
            </p:cNvSpPr>
            <p:nvPr/>
          </p:nvSpPr>
          <p:spPr bwMode="auto">
            <a:xfrm>
              <a:off x="3926" y="2084"/>
              <a:ext cx="186" cy="185"/>
            </a:xfrm>
            <a:custGeom>
              <a:avLst/>
              <a:gdLst>
                <a:gd name="T0" fmla="*/ 186 w 681"/>
                <a:gd name="T1" fmla="*/ 0 h 682"/>
                <a:gd name="T2" fmla="*/ 93 w 681"/>
                <a:gd name="T3" fmla="*/ 93 h 682"/>
                <a:gd name="T4" fmla="*/ 0 w 681"/>
                <a:gd name="T5" fmla="*/ 185 h 6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1" h="682">
                  <a:moveTo>
                    <a:pt x="681" y="0"/>
                  </a:moveTo>
                  <a:lnTo>
                    <a:pt x="340" y="341"/>
                  </a:lnTo>
                  <a:lnTo>
                    <a:pt x="0" y="68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37" name="Line 780"/>
            <p:cNvSpPr>
              <a:spLocks noChangeShapeType="1"/>
            </p:cNvSpPr>
            <p:nvPr/>
          </p:nvSpPr>
          <p:spPr bwMode="auto">
            <a:xfrm flipV="1">
              <a:off x="3624" y="2469"/>
              <a:ext cx="207" cy="2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38" name="Line 781"/>
            <p:cNvSpPr>
              <a:spLocks noChangeShapeType="1"/>
            </p:cNvSpPr>
            <p:nvPr/>
          </p:nvSpPr>
          <p:spPr bwMode="auto">
            <a:xfrm flipV="1">
              <a:off x="4112" y="1875"/>
              <a:ext cx="312" cy="3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39" name="Line 782"/>
            <p:cNvSpPr>
              <a:spLocks noChangeShapeType="1"/>
            </p:cNvSpPr>
            <p:nvPr/>
          </p:nvSpPr>
          <p:spPr bwMode="auto">
            <a:xfrm flipV="1">
              <a:off x="3831" y="2374"/>
              <a:ext cx="95" cy="9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40" name="Freeform 783"/>
            <p:cNvSpPr>
              <a:spLocks/>
            </p:cNvSpPr>
            <p:nvPr/>
          </p:nvSpPr>
          <p:spPr bwMode="auto">
            <a:xfrm>
              <a:off x="3926" y="2189"/>
              <a:ext cx="186" cy="185"/>
            </a:xfrm>
            <a:custGeom>
              <a:avLst/>
              <a:gdLst>
                <a:gd name="T0" fmla="*/ 186 w 681"/>
                <a:gd name="T1" fmla="*/ 0 h 682"/>
                <a:gd name="T2" fmla="*/ 93 w 681"/>
                <a:gd name="T3" fmla="*/ 93 h 682"/>
                <a:gd name="T4" fmla="*/ 0 w 681"/>
                <a:gd name="T5" fmla="*/ 185 h 6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1" h="682">
                  <a:moveTo>
                    <a:pt x="681" y="0"/>
                  </a:moveTo>
                  <a:lnTo>
                    <a:pt x="340" y="341"/>
                  </a:lnTo>
                  <a:lnTo>
                    <a:pt x="0" y="68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41" name="Line 784"/>
            <p:cNvSpPr>
              <a:spLocks noChangeShapeType="1"/>
            </p:cNvSpPr>
            <p:nvPr/>
          </p:nvSpPr>
          <p:spPr bwMode="auto">
            <a:xfrm flipV="1">
              <a:off x="3728" y="2385"/>
              <a:ext cx="291" cy="29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42" name="Line 785"/>
            <p:cNvSpPr>
              <a:spLocks noChangeShapeType="1"/>
            </p:cNvSpPr>
            <p:nvPr/>
          </p:nvSpPr>
          <p:spPr bwMode="auto">
            <a:xfrm flipV="1">
              <a:off x="4390" y="1980"/>
              <a:ext cx="34" cy="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43" name="Freeform 786"/>
            <p:cNvSpPr>
              <a:spLocks/>
            </p:cNvSpPr>
            <p:nvPr/>
          </p:nvSpPr>
          <p:spPr bwMode="auto">
            <a:xfrm>
              <a:off x="4019" y="2056"/>
              <a:ext cx="329" cy="329"/>
            </a:xfrm>
            <a:custGeom>
              <a:avLst/>
              <a:gdLst>
                <a:gd name="T0" fmla="*/ 0 w 1210"/>
                <a:gd name="T1" fmla="*/ 329 h 1210"/>
                <a:gd name="T2" fmla="*/ 93 w 1210"/>
                <a:gd name="T3" fmla="*/ 236 h 1210"/>
                <a:gd name="T4" fmla="*/ 329 w 1210"/>
                <a:gd name="T5" fmla="*/ 0 h 12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0" h="1210">
                  <a:moveTo>
                    <a:pt x="0" y="1210"/>
                  </a:moveTo>
                  <a:lnTo>
                    <a:pt x="341" y="869"/>
                  </a:lnTo>
                  <a:lnTo>
                    <a:pt x="121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44" name="Line 787"/>
            <p:cNvSpPr>
              <a:spLocks noChangeShapeType="1"/>
            </p:cNvSpPr>
            <p:nvPr/>
          </p:nvSpPr>
          <p:spPr bwMode="auto">
            <a:xfrm flipV="1">
              <a:off x="3831" y="2490"/>
              <a:ext cx="188" cy="1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45" name="Freeform 788"/>
            <p:cNvSpPr>
              <a:spLocks/>
            </p:cNvSpPr>
            <p:nvPr/>
          </p:nvSpPr>
          <p:spPr bwMode="auto">
            <a:xfrm>
              <a:off x="4019" y="2143"/>
              <a:ext cx="344" cy="347"/>
            </a:xfrm>
            <a:custGeom>
              <a:avLst/>
              <a:gdLst>
                <a:gd name="T0" fmla="*/ 344 w 1271"/>
                <a:gd name="T1" fmla="*/ 0 h 1271"/>
                <a:gd name="T2" fmla="*/ 92 w 1271"/>
                <a:gd name="T3" fmla="*/ 254 h 1271"/>
                <a:gd name="T4" fmla="*/ 0 w 1271"/>
                <a:gd name="T5" fmla="*/ 347 h 12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1" h="1271">
                  <a:moveTo>
                    <a:pt x="1271" y="0"/>
                  </a:moveTo>
                  <a:lnTo>
                    <a:pt x="341" y="931"/>
                  </a:lnTo>
                  <a:lnTo>
                    <a:pt x="0" y="127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46" name="Line 789"/>
            <p:cNvSpPr>
              <a:spLocks noChangeShapeType="1"/>
            </p:cNvSpPr>
            <p:nvPr/>
          </p:nvSpPr>
          <p:spPr bwMode="auto">
            <a:xfrm flipV="1">
              <a:off x="3935" y="2592"/>
              <a:ext cx="84" cy="8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47" name="Freeform 790"/>
            <p:cNvSpPr>
              <a:spLocks/>
            </p:cNvSpPr>
            <p:nvPr/>
          </p:nvSpPr>
          <p:spPr bwMode="auto">
            <a:xfrm>
              <a:off x="4019" y="2231"/>
              <a:ext cx="362" cy="361"/>
            </a:xfrm>
            <a:custGeom>
              <a:avLst/>
              <a:gdLst>
                <a:gd name="T0" fmla="*/ 362 w 1330"/>
                <a:gd name="T1" fmla="*/ 0 h 1330"/>
                <a:gd name="T2" fmla="*/ 125 w 1330"/>
                <a:gd name="T3" fmla="*/ 236 h 1330"/>
                <a:gd name="T4" fmla="*/ 0 w 1330"/>
                <a:gd name="T5" fmla="*/ 361 h 13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0" h="1330">
                  <a:moveTo>
                    <a:pt x="1330" y="0"/>
                  </a:moveTo>
                  <a:lnTo>
                    <a:pt x="459" y="871"/>
                  </a:lnTo>
                  <a:lnTo>
                    <a:pt x="0" y="133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48" name="Freeform 791"/>
            <p:cNvSpPr>
              <a:spLocks/>
            </p:cNvSpPr>
            <p:nvPr/>
          </p:nvSpPr>
          <p:spPr bwMode="auto">
            <a:xfrm>
              <a:off x="4040" y="2318"/>
              <a:ext cx="356" cy="358"/>
            </a:xfrm>
            <a:custGeom>
              <a:avLst/>
              <a:gdLst>
                <a:gd name="T0" fmla="*/ 0 w 1315"/>
                <a:gd name="T1" fmla="*/ 358 h 1315"/>
                <a:gd name="T2" fmla="*/ 208 w 1315"/>
                <a:gd name="T3" fmla="*/ 149 h 1315"/>
                <a:gd name="T4" fmla="*/ 356 w 1315"/>
                <a:gd name="T5" fmla="*/ 0 h 13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5" h="1315">
                  <a:moveTo>
                    <a:pt x="0" y="1315"/>
                  </a:moveTo>
                  <a:lnTo>
                    <a:pt x="767" y="549"/>
                  </a:lnTo>
                  <a:lnTo>
                    <a:pt x="131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49" name="Freeform 792"/>
            <p:cNvSpPr>
              <a:spLocks/>
            </p:cNvSpPr>
            <p:nvPr/>
          </p:nvSpPr>
          <p:spPr bwMode="auto">
            <a:xfrm>
              <a:off x="4143" y="2406"/>
              <a:ext cx="270" cy="270"/>
            </a:xfrm>
            <a:custGeom>
              <a:avLst/>
              <a:gdLst>
                <a:gd name="T0" fmla="*/ 0 w 993"/>
                <a:gd name="T1" fmla="*/ 270 h 992"/>
                <a:gd name="T2" fmla="*/ 209 w 993"/>
                <a:gd name="T3" fmla="*/ 62 h 992"/>
                <a:gd name="T4" fmla="*/ 270 w 993"/>
                <a:gd name="T5" fmla="*/ 0 h 9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3" h="992">
                  <a:moveTo>
                    <a:pt x="0" y="992"/>
                  </a:moveTo>
                  <a:lnTo>
                    <a:pt x="767" y="226"/>
                  </a:lnTo>
                  <a:lnTo>
                    <a:pt x="99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50" name="Line 793"/>
            <p:cNvSpPr>
              <a:spLocks noChangeShapeType="1"/>
            </p:cNvSpPr>
            <p:nvPr/>
          </p:nvSpPr>
          <p:spPr bwMode="auto">
            <a:xfrm flipV="1">
              <a:off x="4247" y="2499"/>
              <a:ext cx="177" cy="17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851" name="Line 794"/>
            <p:cNvSpPr>
              <a:spLocks noChangeShapeType="1"/>
            </p:cNvSpPr>
            <p:nvPr/>
          </p:nvSpPr>
          <p:spPr bwMode="auto">
            <a:xfrm flipV="1">
              <a:off x="4350" y="2604"/>
              <a:ext cx="74" cy="7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98038" name="Group 1078"/>
          <p:cNvGrpSpPr>
            <a:grpSpLocks/>
          </p:cNvGrpSpPr>
          <p:nvPr/>
        </p:nvGrpSpPr>
        <p:grpSpPr bwMode="auto">
          <a:xfrm>
            <a:off x="234950" y="1743075"/>
            <a:ext cx="2982913" cy="4670425"/>
            <a:chOff x="148" y="1098"/>
            <a:chExt cx="1879" cy="2942"/>
          </a:xfrm>
        </p:grpSpPr>
        <p:grpSp>
          <p:nvGrpSpPr>
            <p:cNvPr id="61537" name="Group 795"/>
            <p:cNvGrpSpPr>
              <a:grpSpLocks/>
            </p:cNvGrpSpPr>
            <p:nvPr/>
          </p:nvGrpSpPr>
          <p:grpSpPr bwMode="auto">
            <a:xfrm>
              <a:off x="148" y="1098"/>
              <a:ext cx="1879" cy="1591"/>
              <a:chOff x="148" y="1161"/>
              <a:chExt cx="1879" cy="1591"/>
            </a:xfrm>
          </p:grpSpPr>
          <p:sp>
            <p:nvSpPr>
              <p:cNvPr id="61661" name="Line 796"/>
              <p:cNvSpPr>
                <a:spLocks noChangeShapeType="1"/>
              </p:cNvSpPr>
              <p:nvPr/>
            </p:nvSpPr>
            <p:spPr bwMode="auto">
              <a:xfrm>
                <a:off x="1101" y="1161"/>
                <a:ext cx="0" cy="1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62" name="Line 797"/>
              <p:cNvSpPr>
                <a:spLocks noChangeShapeType="1"/>
              </p:cNvSpPr>
              <p:nvPr/>
            </p:nvSpPr>
            <p:spPr bwMode="auto">
              <a:xfrm>
                <a:off x="1101" y="1348"/>
                <a:ext cx="0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63" name="Line 798"/>
              <p:cNvSpPr>
                <a:spLocks noChangeShapeType="1"/>
              </p:cNvSpPr>
              <p:nvPr/>
            </p:nvSpPr>
            <p:spPr bwMode="auto">
              <a:xfrm>
                <a:off x="1101" y="1382"/>
                <a:ext cx="0" cy="14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64" name="Line 799"/>
              <p:cNvSpPr>
                <a:spLocks noChangeShapeType="1"/>
              </p:cNvSpPr>
              <p:nvPr/>
            </p:nvSpPr>
            <p:spPr bwMode="auto">
              <a:xfrm>
                <a:off x="1101" y="1549"/>
                <a:ext cx="0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65" name="Line 800"/>
              <p:cNvSpPr>
                <a:spLocks noChangeShapeType="1"/>
              </p:cNvSpPr>
              <p:nvPr/>
            </p:nvSpPr>
            <p:spPr bwMode="auto">
              <a:xfrm>
                <a:off x="1101" y="1582"/>
                <a:ext cx="0" cy="14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66" name="Line 801"/>
              <p:cNvSpPr>
                <a:spLocks noChangeShapeType="1"/>
              </p:cNvSpPr>
              <p:nvPr/>
            </p:nvSpPr>
            <p:spPr bwMode="auto">
              <a:xfrm>
                <a:off x="1101" y="1749"/>
                <a:ext cx="0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67" name="Line 802"/>
              <p:cNvSpPr>
                <a:spLocks noChangeShapeType="1"/>
              </p:cNvSpPr>
              <p:nvPr/>
            </p:nvSpPr>
            <p:spPr bwMode="auto">
              <a:xfrm>
                <a:off x="1101" y="1783"/>
                <a:ext cx="0" cy="14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68" name="Line 803"/>
              <p:cNvSpPr>
                <a:spLocks noChangeShapeType="1"/>
              </p:cNvSpPr>
              <p:nvPr/>
            </p:nvSpPr>
            <p:spPr bwMode="auto">
              <a:xfrm>
                <a:off x="1101" y="1949"/>
                <a:ext cx="0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69" name="Line 804"/>
              <p:cNvSpPr>
                <a:spLocks noChangeShapeType="1"/>
              </p:cNvSpPr>
              <p:nvPr/>
            </p:nvSpPr>
            <p:spPr bwMode="auto">
              <a:xfrm>
                <a:off x="1101" y="1983"/>
                <a:ext cx="0" cy="14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70" name="Line 805"/>
              <p:cNvSpPr>
                <a:spLocks noChangeShapeType="1"/>
              </p:cNvSpPr>
              <p:nvPr/>
            </p:nvSpPr>
            <p:spPr bwMode="auto">
              <a:xfrm>
                <a:off x="1101" y="2149"/>
                <a:ext cx="0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71" name="Line 806"/>
              <p:cNvSpPr>
                <a:spLocks noChangeShapeType="1"/>
              </p:cNvSpPr>
              <p:nvPr/>
            </p:nvSpPr>
            <p:spPr bwMode="auto">
              <a:xfrm>
                <a:off x="1101" y="2183"/>
                <a:ext cx="0" cy="14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72" name="Line 807"/>
              <p:cNvSpPr>
                <a:spLocks noChangeShapeType="1"/>
              </p:cNvSpPr>
              <p:nvPr/>
            </p:nvSpPr>
            <p:spPr bwMode="auto">
              <a:xfrm>
                <a:off x="1101" y="2349"/>
                <a:ext cx="0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73" name="Line 808"/>
              <p:cNvSpPr>
                <a:spLocks noChangeShapeType="1"/>
              </p:cNvSpPr>
              <p:nvPr/>
            </p:nvSpPr>
            <p:spPr bwMode="auto">
              <a:xfrm>
                <a:off x="1101" y="2383"/>
                <a:ext cx="0" cy="14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74" name="Line 809"/>
              <p:cNvSpPr>
                <a:spLocks noChangeShapeType="1"/>
              </p:cNvSpPr>
              <p:nvPr/>
            </p:nvSpPr>
            <p:spPr bwMode="auto">
              <a:xfrm>
                <a:off x="1101" y="2550"/>
                <a:ext cx="0" cy="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75" name="Line 810"/>
              <p:cNvSpPr>
                <a:spLocks noChangeShapeType="1"/>
              </p:cNvSpPr>
              <p:nvPr/>
            </p:nvSpPr>
            <p:spPr bwMode="auto">
              <a:xfrm>
                <a:off x="1101" y="2583"/>
                <a:ext cx="0" cy="1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76" name="Line 811"/>
              <p:cNvSpPr>
                <a:spLocks noChangeShapeType="1"/>
              </p:cNvSpPr>
              <p:nvPr/>
            </p:nvSpPr>
            <p:spPr bwMode="auto">
              <a:xfrm>
                <a:off x="654" y="1608"/>
                <a:ext cx="1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77" name="Line 812"/>
              <p:cNvSpPr>
                <a:spLocks noChangeShapeType="1"/>
              </p:cNvSpPr>
              <p:nvPr/>
            </p:nvSpPr>
            <p:spPr bwMode="auto">
              <a:xfrm>
                <a:off x="793" y="1608"/>
                <a:ext cx="1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78" name="Line 813"/>
              <p:cNvSpPr>
                <a:spLocks noChangeShapeType="1"/>
              </p:cNvSpPr>
              <p:nvPr/>
            </p:nvSpPr>
            <p:spPr bwMode="auto">
              <a:xfrm>
                <a:off x="826" y="1608"/>
                <a:ext cx="14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79" name="Line 814"/>
              <p:cNvSpPr>
                <a:spLocks noChangeShapeType="1"/>
              </p:cNvSpPr>
              <p:nvPr/>
            </p:nvSpPr>
            <p:spPr bwMode="auto">
              <a:xfrm>
                <a:off x="993" y="1608"/>
                <a:ext cx="1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80" name="Line 815"/>
              <p:cNvSpPr>
                <a:spLocks noChangeShapeType="1"/>
              </p:cNvSpPr>
              <p:nvPr/>
            </p:nvSpPr>
            <p:spPr bwMode="auto">
              <a:xfrm>
                <a:off x="1027" y="1608"/>
                <a:ext cx="14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81" name="Line 816"/>
              <p:cNvSpPr>
                <a:spLocks noChangeShapeType="1"/>
              </p:cNvSpPr>
              <p:nvPr/>
            </p:nvSpPr>
            <p:spPr bwMode="auto">
              <a:xfrm>
                <a:off x="1193" y="1608"/>
                <a:ext cx="1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82" name="Line 817"/>
              <p:cNvSpPr>
                <a:spLocks noChangeShapeType="1"/>
              </p:cNvSpPr>
              <p:nvPr/>
            </p:nvSpPr>
            <p:spPr bwMode="auto">
              <a:xfrm>
                <a:off x="1227" y="1608"/>
                <a:ext cx="14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83" name="Line 818"/>
              <p:cNvSpPr>
                <a:spLocks noChangeShapeType="1"/>
              </p:cNvSpPr>
              <p:nvPr/>
            </p:nvSpPr>
            <p:spPr bwMode="auto">
              <a:xfrm>
                <a:off x="1392" y="1608"/>
                <a:ext cx="1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84" name="Line 819"/>
              <p:cNvSpPr>
                <a:spLocks noChangeShapeType="1"/>
              </p:cNvSpPr>
              <p:nvPr/>
            </p:nvSpPr>
            <p:spPr bwMode="auto">
              <a:xfrm>
                <a:off x="1427" y="1608"/>
                <a:ext cx="11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85" name="Freeform 820"/>
              <p:cNvSpPr>
                <a:spLocks/>
              </p:cNvSpPr>
              <p:nvPr/>
            </p:nvSpPr>
            <p:spPr bwMode="auto">
              <a:xfrm>
                <a:off x="846" y="1353"/>
                <a:ext cx="510" cy="508"/>
              </a:xfrm>
              <a:custGeom>
                <a:avLst/>
                <a:gdLst>
                  <a:gd name="T0" fmla="*/ 509 w 1874"/>
                  <a:gd name="T1" fmla="*/ 235 h 1875"/>
                  <a:gd name="T2" fmla="*/ 506 w 1874"/>
                  <a:gd name="T3" fmla="*/ 208 h 1875"/>
                  <a:gd name="T4" fmla="*/ 499 w 1874"/>
                  <a:gd name="T5" fmla="*/ 181 h 1875"/>
                  <a:gd name="T6" fmla="*/ 490 w 1874"/>
                  <a:gd name="T7" fmla="*/ 155 h 1875"/>
                  <a:gd name="T8" fmla="*/ 477 w 1874"/>
                  <a:gd name="T9" fmla="*/ 130 h 1875"/>
                  <a:gd name="T10" fmla="*/ 462 w 1874"/>
                  <a:gd name="T11" fmla="*/ 106 h 1875"/>
                  <a:gd name="T12" fmla="*/ 445 w 1874"/>
                  <a:gd name="T13" fmla="*/ 85 h 1875"/>
                  <a:gd name="T14" fmla="*/ 425 w 1874"/>
                  <a:gd name="T15" fmla="*/ 65 h 1875"/>
                  <a:gd name="T16" fmla="*/ 403 w 1874"/>
                  <a:gd name="T17" fmla="*/ 48 h 1875"/>
                  <a:gd name="T18" fmla="*/ 380 w 1874"/>
                  <a:gd name="T19" fmla="*/ 33 h 1875"/>
                  <a:gd name="T20" fmla="*/ 355 w 1874"/>
                  <a:gd name="T21" fmla="*/ 20 h 1875"/>
                  <a:gd name="T22" fmla="*/ 328 w 1874"/>
                  <a:gd name="T23" fmla="*/ 11 h 1875"/>
                  <a:gd name="T24" fmla="*/ 301 w 1874"/>
                  <a:gd name="T25" fmla="*/ 4 h 1875"/>
                  <a:gd name="T26" fmla="*/ 274 w 1874"/>
                  <a:gd name="T27" fmla="*/ 1 h 1875"/>
                  <a:gd name="T28" fmla="*/ 246 w 1874"/>
                  <a:gd name="T29" fmla="*/ 0 h 1875"/>
                  <a:gd name="T30" fmla="*/ 218 w 1874"/>
                  <a:gd name="T31" fmla="*/ 3 h 1875"/>
                  <a:gd name="T32" fmla="*/ 190 w 1874"/>
                  <a:gd name="T33" fmla="*/ 8 h 1875"/>
                  <a:gd name="T34" fmla="*/ 164 w 1874"/>
                  <a:gd name="T35" fmla="*/ 17 h 1875"/>
                  <a:gd name="T36" fmla="*/ 139 w 1874"/>
                  <a:gd name="T37" fmla="*/ 28 h 1875"/>
                  <a:gd name="T38" fmla="*/ 114 w 1874"/>
                  <a:gd name="T39" fmla="*/ 42 h 1875"/>
                  <a:gd name="T40" fmla="*/ 92 w 1874"/>
                  <a:gd name="T41" fmla="*/ 59 h 1875"/>
                  <a:gd name="T42" fmla="*/ 71 w 1874"/>
                  <a:gd name="T43" fmla="*/ 78 h 1875"/>
                  <a:gd name="T44" fmla="*/ 53 w 1874"/>
                  <a:gd name="T45" fmla="*/ 99 h 1875"/>
                  <a:gd name="T46" fmla="*/ 37 w 1874"/>
                  <a:gd name="T47" fmla="*/ 122 h 1875"/>
                  <a:gd name="T48" fmla="*/ 24 w 1874"/>
                  <a:gd name="T49" fmla="*/ 146 h 1875"/>
                  <a:gd name="T50" fmla="*/ 14 w 1874"/>
                  <a:gd name="T51" fmla="*/ 172 h 1875"/>
                  <a:gd name="T52" fmla="*/ 6 w 1874"/>
                  <a:gd name="T53" fmla="*/ 199 h 1875"/>
                  <a:gd name="T54" fmla="*/ 1 w 1874"/>
                  <a:gd name="T55" fmla="*/ 226 h 1875"/>
                  <a:gd name="T56" fmla="*/ 0 w 1874"/>
                  <a:gd name="T57" fmla="*/ 254 h 1875"/>
                  <a:gd name="T58" fmla="*/ 1 w 1874"/>
                  <a:gd name="T59" fmla="*/ 282 h 1875"/>
                  <a:gd name="T60" fmla="*/ 6 w 1874"/>
                  <a:gd name="T61" fmla="*/ 309 h 1875"/>
                  <a:gd name="T62" fmla="*/ 14 w 1874"/>
                  <a:gd name="T63" fmla="*/ 336 h 1875"/>
                  <a:gd name="T64" fmla="*/ 24 w 1874"/>
                  <a:gd name="T65" fmla="*/ 362 h 1875"/>
                  <a:gd name="T66" fmla="*/ 37 w 1874"/>
                  <a:gd name="T67" fmla="*/ 386 h 1875"/>
                  <a:gd name="T68" fmla="*/ 53 w 1874"/>
                  <a:gd name="T69" fmla="*/ 409 h 1875"/>
                  <a:gd name="T70" fmla="*/ 71 w 1874"/>
                  <a:gd name="T71" fmla="*/ 431 h 1875"/>
                  <a:gd name="T72" fmla="*/ 92 w 1874"/>
                  <a:gd name="T73" fmla="*/ 449 h 1875"/>
                  <a:gd name="T74" fmla="*/ 114 w 1874"/>
                  <a:gd name="T75" fmla="*/ 466 h 1875"/>
                  <a:gd name="T76" fmla="*/ 139 w 1874"/>
                  <a:gd name="T77" fmla="*/ 480 h 1875"/>
                  <a:gd name="T78" fmla="*/ 164 w 1874"/>
                  <a:gd name="T79" fmla="*/ 491 h 1875"/>
                  <a:gd name="T80" fmla="*/ 190 w 1874"/>
                  <a:gd name="T81" fmla="*/ 500 h 1875"/>
                  <a:gd name="T82" fmla="*/ 218 w 1874"/>
                  <a:gd name="T83" fmla="*/ 506 h 1875"/>
                  <a:gd name="T84" fmla="*/ 246 w 1874"/>
                  <a:gd name="T85" fmla="*/ 508 h 1875"/>
                  <a:gd name="T86" fmla="*/ 274 w 1874"/>
                  <a:gd name="T87" fmla="*/ 507 h 1875"/>
                  <a:gd name="T88" fmla="*/ 301 w 1874"/>
                  <a:gd name="T89" fmla="*/ 504 h 1875"/>
                  <a:gd name="T90" fmla="*/ 328 w 1874"/>
                  <a:gd name="T91" fmla="*/ 497 h 1875"/>
                  <a:gd name="T92" fmla="*/ 355 w 1874"/>
                  <a:gd name="T93" fmla="*/ 488 h 1875"/>
                  <a:gd name="T94" fmla="*/ 380 w 1874"/>
                  <a:gd name="T95" fmla="*/ 475 h 1875"/>
                  <a:gd name="T96" fmla="*/ 403 w 1874"/>
                  <a:gd name="T97" fmla="*/ 461 h 1875"/>
                  <a:gd name="T98" fmla="*/ 425 w 1874"/>
                  <a:gd name="T99" fmla="*/ 443 h 1875"/>
                  <a:gd name="T100" fmla="*/ 445 w 1874"/>
                  <a:gd name="T101" fmla="*/ 423 h 1875"/>
                  <a:gd name="T102" fmla="*/ 462 w 1874"/>
                  <a:gd name="T103" fmla="*/ 402 h 1875"/>
                  <a:gd name="T104" fmla="*/ 477 w 1874"/>
                  <a:gd name="T105" fmla="*/ 378 h 1875"/>
                  <a:gd name="T106" fmla="*/ 490 w 1874"/>
                  <a:gd name="T107" fmla="*/ 354 h 1875"/>
                  <a:gd name="T108" fmla="*/ 499 w 1874"/>
                  <a:gd name="T109" fmla="*/ 327 h 1875"/>
                  <a:gd name="T110" fmla="*/ 506 w 1874"/>
                  <a:gd name="T111" fmla="*/ 300 h 1875"/>
                  <a:gd name="T112" fmla="*/ 509 w 1874"/>
                  <a:gd name="T113" fmla="*/ 273 h 187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874" h="1875">
                    <a:moveTo>
                      <a:pt x="1874" y="938"/>
                    </a:moveTo>
                    <a:lnTo>
                      <a:pt x="1873" y="903"/>
                    </a:lnTo>
                    <a:lnTo>
                      <a:pt x="1871" y="869"/>
                    </a:lnTo>
                    <a:lnTo>
                      <a:pt x="1867" y="835"/>
                    </a:lnTo>
                    <a:lnTo>
                      <a:pt x="1863" y="801"/>
                    </a:lnTo>
                    <a:lnTo>
                      <a:pt x="1858" y="768"/>
                    </a:lnTo>
                    <a:lnTo>
                      <a:pt x="1851" y="734"/>
                    </a:lnTo>
                    <a:lnTo>
                      <a:pt x="1843" y="701"/>
                    </a:lnTo>
                    <a:lnTo>
                      <a:pt x="1833" y="668"/>
                    </a:lnTo>
                    <a:lnTo>
                      <a:pt x="1824" y="635"/>
                    </a:lnTo>
                    <a:lnTo>
                      <a:pt x="1812" y="603"/>
                    </a:lnTo>
                    <a:lnTo>
                      <a:pt x="1799" y="571"/>
                    </a:lnTo>
                    <a:lnTo>
                      <a:pt x="1784" y="540"/>
                    </a:lnTo>
                    <a:lnTo>
                      <a:pt x="1769" y="509"/>
                    </a:lnTo>
                    <a:lnTo>
                      <a:pt x="1753" y="480"/>
                    </a:lnTo>
                    <a:lnTo>
                      <a:pt x="1736" y="450"/>
                    </a:lnTo>
                    <a:lnTo>
                      <a:pt x="1718" y="421"/>
                    </a:lnTo>
                    <a:lnTo>
                      <a:pt x="1698" y="392"/>
                    </a:lnTo>
                    <a:lnTo>
                      <a:pt x="1678" y="365"/>
                    </a:lnTo>
                    <a:lnTo>
                      <a:pt x="1657" y="338"/>
                    </a:lnTo>
                    <a:lnTo>
                      <a:pt x="1634" y="312"/>
                    </a:lnTo>
                    <a:lnTo>
                      <a:pt x="1611" y="287"/>
                    </a:lnTo>
                    <a:lnTo>
                      <a:pt x="1586" y="263"/>
                    </a:lnTo>
                    <a:lnTo>
                      <a:pt x="1562" y="240"/>
                    </a:lnTo>
                    <a:lnTo>
                      <a:pt x="1536" y="218"/>
                    </a:lnTo>
                    <a:lnTo>
                      <a:pt x="1510" y="196"/>
                    </a:lnTo>
                    <a:lnTo>
                      <a:pt x="1482" y="176"/>
                    </a:lnTo>
                    <a:lnTo>
                      <a:pt x="1453" y="156"/>
                    </a:lnTo>
                    <a:lnTo>
                      <a:pt x="1424" y="138"/>
                    </a:lnTo>
                    <a:lnTo>
                      <a:pt x="1395" y="121"/>
                    </a:lnTo>
                    <a:lnTo>
                      <a:pt x="1365" y="105"/>
                    </a:lnTo>
                    <a:lnTo>
                      <a:pt x="1334" y="89"/>
                    </a:lnTo>
                    <a:lnTo>
                      <a:pt x="1303" y="75"/>
                    </a:lnTo>
                    <a:lnTo>
                      <a:pt x="1271" y="62"/>
                    </a:lnTo>
                    <a:lnTo>
                      <a:pt x="1239" y="50"/>
                    </a:lnTo>
                    <a:lnTo>
                      <a:pt x="1206" y="40"/>
                    </a:lnTo>
                    <a:lnTo>
                      <a:pt x="1173" y="31"/>
                    </a:lnTo>
                    <a:lnTo>
                      <a:pt x="1140" y="23"/>
                    </a:lnTo>
                    <a:lnTo>
                      <a:pt x="1107" y="16"/>
                    </a:lnTo>
                    <a:lnTo>
                      <a:pt x="1073" y="10"/>
                    </a:lnTo>
                    <a:lnTo>
                      <a:pt x="1039" y="6"/>
                    </a:lnTo>
                    <a:lnTo>
                      <a:pt x="1005" y="2"/>
                    </a:lnTo>
                    <a:lnTo>
                      <a:pt x="971" y="1"/>
                    </a:lnTo>
                    <a:lnTo>
                      <a:pt x="937" y="0"/>
                    </a:lnTo>
                    <a:lnTo>
                      <a:pt x="903" y="1"/>
                    </a:lnTo>
                    <a:lnTo>
                      <a:pt x="869" y="2"/>
                    </a:lnTo>
                    <a:lnTo>
                      <a:pt x="834" y="6"/>
                    </a:lnTo>
                    <a:lnTo>
                      <a:pt x="800" y="10"/>
                    </a:lnTo>
                    <a:lnTo>
                      <a:pt x="766" y="16"/>
                    </a:lnTo>
                    <a:lnTo>
                      <a:pt x="733" y="23"/>
                    </a:lnTo>
                    <a:lnTo>
                      <a:pt x="699" y="31"/>
                    </a:lnTo>
                    <a:lnTo>
                      <a:pt x="666" y="40"/>
                    </a:lnTo>
                    <a:lnTo>
                      <a:pt x="634" y="50"/>
                    </a:lnTo>
                    <a:lnTo>
                      <a:pt x="602" y="62"/>
                    </a:lnTo>
                    <a:lnTo>
                      <a:pt x="570" y="75"/>
                    </a:lnTo>
                    <a:lnTo>
                      <a:pt x="538" y="89"/>
                    </a:lnTo>
                    <a:lnTo>
                      <a:pt x="509" y="105"/>
                    </a:lnTo>
                    <a:lnTo>
                      <a:pt x="478" y="121"/>
                    </a:lnTo>
                    <a:lnTo>
                      <a:pt x="448" y="138"/>
                    </a:lnTo>
                    <a:lnTo>
                      <a:pt x="419" y="156"/>
                    </a:lnTo>
                    <a:lnTo>
                      <a:pt x="392" y="176"/>
                    </a:lnTo>
                    <a:lnTo>
                      <a:pt x="364" y="196"/>
                    </a:lnTo>
                    <a:lnTo>
                      <a:pt x="337" y="218"/>
                    </a:lnTo>
                    <a:lnTo>
                      <a:pt x="312" y="240"/>
                    </a:lnTo>
                    <a:lnTo>
                      <a:pt x="286" y="263"/>
                    </a:lnTo>
                    <a:lnTo>
                      <a:pt x="262" y="287"/>
                    </a:lnTo>
                    <a:lnTo>
                      <a:pt x="239" y="312"/>
                    </a:lnTo>
                    <a:lnTo>
                      <a:pt x="217" y="338"/>
                    </a:lnTo>
                    <a:lnTo>
                      <a:pt x="195" y="365"/>
                    </a:lnTo>
                    <a:lnTo>
                      <a:pt x="174" y="392"/>
                    </a:lnTo>
                    <a:lnTo>
                      <a:pt x="155" y="421"/>
                    </a:lnTo>
                    <a:lnTo>
                      <a:pt x="137" y="450"/>
                    </a:lnTo>
                    <a:lnTo>
                      <a:pt x="120" y="480"/>
                    </a:lnTo>
                    <a:lnTo>
                      <a:pt x="103" y="509"/>
                    </a:lnTo>
                    <a:lnTo>
                      <a:pt x="88" y="540"/>
                    </a:lnTo>
                    <a:lnTo>
                      <a:pt x="74" y="571"/>
                    </a:lnTo>
                    <a:lnTo>
                      <a:pt x="61" y="603"/>
                    </a:lnTo>
                    <a:lnTo>
                      <a:pt x="50" y="635"/>
                    </a:lnTo>
                    <a:lnTo>
                      <a:pt x="39" y="668"/>
                    </a:lnTo>
                    <a:lnTo>
                      <a:pt x="31" y="701"/>
                    </a:lnTo>
                    <a:lnTo>
                      <a:pt x="22" y="734"/>
                    </a:lnTo>
                    <a:lnTo>
                      <a:pt x="16" y="768"/>
                    </a:lnTo>
                    <a:lnTo>
                      <a:pt x="9" y="801"/>
                    </a:lnTo>
                    <a:lnTo>
                      <a:pt x="5" y="835"/>
                    </a:lnTo>
                    <a:lnTo>
                      <a:pt x="2" y="869"/>
                    </a:lnTo>
                    <a:lnTo>
                      <a:pt x="1" y="903"/>
                    </a:lnTo>
                    <a:lnTo>
                      <a:pt x="0" y="938"/>
                    </a:lnTo>
                    <a:lnTo>
                      <a:pt x="1" y="972"/>
                    </a:lnTo>
                    <a:lnTo>
                      <a:pt x="2" y="1007"/>
                    </a:lnTo>
                    <a:lnTo>
                      <a:pt x="5" y="1041"/>
                    </a:lnTo>
                    <a:lnTo>
                      <a:pt x="9" y="1075"/>
                    </a:lnTo>
                    <a:lnTo>
                      <a:pt x="16" y="1109"/>
                    </a:lnTo>
                    <a:lnTo>
                      <a:pt x="22" y="1142"/>
                    </a:lnTo>
                    <a:lnTo>
                      <a:pt x="31" y="1175"/>
                    </a:lnTo>
                    <a:lnTo>
                      <a:pt x="39" y="1208"/>
                    </a:lnTo>
                    <a:lnTo>
                      <a:pt x="50" y="1241"/>
                    </a:lnTo>
                    <a:lnTo>
                      <a:pt x="61" y="1273"/>
                    </a:lnTo>
                    <a:lnTo>
                      <a:pt x="74" y="1305"/>
                    </a:lnTo>
                    <a:lnTo>
                      <a:pt x="88" y="1336"/>
                    </a:lnTo>
                    <a:lnTo>
                      <a:pt x="103" y="1366"/>
                    </a:lnTo>
                    <a:lnTo>
                      <a:pt x="120" y="1397"/>
                    </a:lnTo>
                    <a:lnTo>
                      <a:pt x="137" y="1426"/>
                    </a:lnTo>
                    <a:lnTo>
                      <a:pt x="155" y="1455"/>
                    </a:lnTo>
                    <a:lnTo>
                      <a:pt x="174" y="1484"/>
                    </a:lnTo>
                    <a:lnTo>
                      <a:pt x="195" y="1511"/>
                    </a:lnTo>
                    <a:lnTo>
                      <a:pt x="217" y="1538"/>
                    </a:lnTo>
                    <a:lnTo>
                      <a:pt x="239" y="1563"/>
                    </a:lnTo>
                    <a:lnTo>
                      <a:pt x="262" y="1589"/>
                    </a:lnTo>
                    <a:lnTo>
                      <a:pt x="286" y="1612"/>
                    </a:lnTo>
                    <a:lnTo>
                      <a:pt x="312" y="1636"/>
                    </a:lnTo>
                    <a:lnTo>
                      <a:pt x="337" y="1658"/>
                    </a:lnTo>
                    <a:lnTo>
                      <a:pt x="364" y="1681"/>
                    </a:lnTo>
                    <a:lnTo>
                      <a:pt x="392" y="1701"/>
                    </a:lnTo>
                    <a:lnTo>
                      <a:pt x="419" y="1720"/>
                    </a:lnTo>
                    <a:lnTo>
                      <a:pt x="448" y="1738"/>
                    </a:lnTo>
                    <a:lnTo>
                      <a:pt x="478" y="1755"/>
                    </a:lnTo>
                    <a:lnTo>
                      <a:pt x="509" y="1772"/>
                    </a:lnTo>
                    <a:lnTo>
                      <a:pt x="538" y="1787"/>
                    </a:lnTo>
                    <a:lnTo>
                      <a:pt x="570" y="1801"/>
                    </a:lnTo>
                    <a:lnTo>
                      <a:pt x="602" y="1814"/>
                    </a:lnTo>
                    <a:lnTo>
                      <a:pt x="634" y="1825"/>
                    </a:lnTo>
                    <a:lnTo>
                      <a:pt x="666" y="1836"/>
                    </a:lnTo>
                    <a:lnTo>
                      <a:pt x="699" y="1844"/>
                    </a:lnTo>
                    <a:lnTo>
                      <a:pt x="733" y="1853"/>
                    </a:lnTo>
                    <a:lnTo>
                      <a:pt x="766" y="1859"/>
                    </a:lnTo>
                    <a:lnTo>
                      <a:pt x="800" y="1866"/>
                    </a:lnTo>
                    <a:lnTo>
                      <a:pt x="834" y="1870"/>
                    </a:lnTo>
                    <a:lnTo>
                      <a:pt x="869" y="1873"/>
                    </a:lnTo>
                    <a:lnTo>
                      <a:pt x="903" y="1875"/>
                    </a:lnTo>
                    <a:lnTo>
                      <a:pt x="937" y="1875"/>
                    </a:lnTo>
                    <a:lnTo>
                      <a:pt x="971" y="1875"/>
                    </a:lnTo>
                    <a:lnTo>
                      <a:pt x="1005" y="1873"/>
                    </a:lnTo>
                    <a:lnTo>
                      <a:pt x="1039" y="1870"/>
                    </a:lnTo>
                    <a:lnTo>
                      <a:pt x="1073" y="1866"/>
                    </a:lnTo>
                    <a:lnTo>
                      <a:pt x="1107" y="1859"/>
                    </a:lnTo>
                    <a:lnTo>
                      <a:pt x="1140" y="1853"/>
                    </a:lnTo>
                    <a:lnTo>
                      <a:pt x="1173" y="1844"/>
                    </a:lnTo>
                    <a:lnTo>
                      <a:pt x="1206" y="1836"/>
                    </a:lnTo>
                    <a:lnTo>
                      <a:pt x="1239" y="1825"/>
                    </a:lnTo>
                    <a:lnTo>
                      <a:pt x="1271" y="1814"/>
                    </a:lnTo>
                    <a:lnTo>
                      <a:pt x="1303" y="1801"/>
                    </a:lnTo>
                    <a:lnTo>
                      <a:pt x="1334" y="1787"/>
                    </a:lnTo>
                    <a:lnTo>
                      <a:pt x="1365" y="1772"/>
                    </a:lnTo>
                    <a:lnTo>
                      <a:pt x="1395" y="1755"/>
                    </a:lnTo>
                    <a:lnTo>
                      <a:pt x="1424" y="1738"/>
                    </a:lnTo>
                    <a:lnTo>
                      <a:pt x="1453" y="1720"/>
                    </a:lnTo>
                    <a:lnTo>
                      <a:pt x="1482" y="1701"/>
                    </a:lnTo>
                    <a:lnTo>
                      <a:pt x="1510" y="1681"/>
                    </a:lnTo>
                    <a:lnTo>
                      <a:pt x="1536" y="1658"/>
                    </a:lnTo>
                    <a:lnTo>
                      <a:pt x="1562" y="1636"/>
                    </a:lnTo>
                    <a:lnTo>
                      <a:pt x="1586" y="1612"/>
                    </a:lnTo>
                    <a:lnTo>
                      <a:pt x="1611" y="1589"/>
                    </a:lnTo>
                    <a:lnTo>
                      <a:pt x="1634" y="1563"/>
                    </a:lnTo>
                    <a:lnTo>
                      <a:pt x="1657" y="1538"/>
                    </a:lnTo>
                    <a:lnTo>
                      <a:pt x="1678" y="1511"/>
                    </a:lnTo>
                    <a:lnTo>
                      <a:pt x="1698" y="1484"/>
                    </a:lnTo>
                    <a:lnTo>
                      <a:pt x="1718" y="1455"/>
                    </a:lnTo>
                    <a:lnTo>
                      <a:pt x="1736" y="1426"/>
                    </a:lnTo>
                    <a:lnTo>
                      <a:pt x="1753" y="1397"/>
                    </a:lnTo>
                    <a:lnTo>
                      <a:pt x="1769" y="1366"/>
                    </a:lnTo>
                    <a:lnTo>
                      <a:pt x="1784" y="1336"/>
                    </a:lnTo>
                    <a:lnTo>
                      <a:pt x="1799" y="1305"/>
                    </a:lnTo>
                    <a:lnTo>
                      <a:pt x="1812" y="1273"/>
                    </a:lnTo>
                    <a:lnTo>
                      <a:pt x="1824" y="1241"/>
                    </a:lnTo>
                    <a:lnTo>
                      <a:pt x="1833" y="1208"/>
                    </a:lnTo>
                    <a:lnTo>
                      <a:pt x="1843" y="1175"/>
                    </a:lnTo>
                    <a:lnTo>
                      <a:pt x="1851" y="1142"/>
                    </a:lnTo>
                    <a:lnTo>
                      <a:pt x="1858" y="1109"/>
                    </a:lnTo>
                    <a:lnTo>
                      <a:pt x="1863" y="1075"/>
                    </a:lnTo>
                    <a:lnTo>
                      <a:pt x="1867" y="1041"/>
                    </a:lnTo>
                    <a:lnTo>
                      <a:pt x="1871" y="1007"/>
                    </a:lnTo>
                    <a:lnTo>
                      <a:pt x="1873" y="972"/>
                    </a:lnTo>
                    <a:lnTo>
                      <a:pt x="1874" y="938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86" name="Freeform 821"/>
              <p:cNvSpPr>
                <a:spLocks/>
              </p:cNvSpPr>
              <p:nvPr/>
            </p:nvSpPr>
            <p:spPr bwMode="auto">
              <a:xfrm>
                <a:off x="696" y="1203"/>
                <a:ext cx="810" cy="811"/>
              </a:xfrm>
              <a:custGeom>
                <a:avLst/>
                <a:gdLst>
                  <a:gd name="T0" fmla="*/ 808 w 2981"/>
                  <a:gd name="T1" fmla="*/ 370 h 2982"/>
                  <a:gd name="T2" fmla="*/ 802 w 2981"/>
                  <a:gd name="T3" fmla="*/ 323 h 2982"/>
                  <a:gd name="T4" fmla="*/ 789 w 2981"/>
                  <a:gd name="T5" fmla="*/ 278 h 2982"/>
                  <a:gd name="T6" fmla="*/ 772 w 2981"/>
                  <a:gd name="T7" fmla="*/ 234 h 2982"/>
                  <a:gd name="T8" fmla="*/ 750 w 2981"/>
                  <a:gd name="T9" fmla="*/ 193 h 2982"/>
                  <a:gd name="T10" fmla="*/ 723 w 2981"/>
                  <a:gd name="T11" fmla="*/ 154 h 2982"/>
                  <a:gd name="T12" fmla="*/ 692 w 2981"/>
                  <a:gd name="T13" fmla="*/ 119 h 2982"/>
                  <a:gd name="T14" fmla="*/ 656 w 2981"/>
                  <a:gd name="T15" fmla="*/ 87 h 2982"/>
                  <a:gd name="T16" fmla="*/ 618 w 2981"/>
                  <a:gd name="T17" fmla="*/ 60 h 2982"/>
                  <a:gd name="T18" fmla="*/ 576 w 2981"/>
                  <a:gd name="T19" fmla="*/ 38 h 2982"/>
                  <a:gd name="T20" fmla="*/ 532 w 2981"/>
                  <a:gd name="T21" fmla="*/ 20 h 2982"/>
                  <a:gd name="T22" fmla="*/ 487 w 2981"/>
                  <a:gd name="T23" fmla="*/ 8 h 2982"/>
                  <a:gd name="T24" fmla="*/ 440 w 2981"/>
                  <a:gd name="T25" fmla="*/ 1 h 2982"/>
                  <a:gd name="T26" fmla="*/ 393 w 2981"/>
                  <a:gd name="T27" fmla="*/ 0 h 2982"/>
                  <a:gd name="T28" fmla="*/ 346 w 2981"/>
                  <a:gd name="T29" fmla="*/ 4 h 2982"/>
                  <a:gd name="T30" fmla="*/ 300 w 2981"/>
                  <a:gd name="T31" fmla="*/ 14 h 2982"/>
                  <a:gd name="T32" fmla="*/ 255 w 2981"/>
                  <a:gd name="T33" fmla="*/ 29 h 2982"/>
                  <a:gd name="T34" fmla="*/ 213 w 2981"/>
                  <a:gd name="T35" fmla="*/ 49 h 2982"/>
                  <a:gd name="T36" fmla="*/ 173 w 2981"/>
                  <a:gd name="T37" fmla="*/ 73 h 2982"/>
                  <a:gd name="T38" fmla="*/ 136 w 2981"/>
                  <a:gd name="T39" fmla="*/ 103 h 2982"/>
                  <a:gd name="T40" fmla="*/ 102 w 2981"/>
                  <a:gd name="T41" fmla="*/ 136 h 2982"/>
                  <a:gd name="T42" fmla="*/ 73 w 2981"/>
                  <a:gd name="T43" fmla="*/ 173 h 2982"/>
                  <a:gd name="T44" fmla="*/ 49 w 2981"/>
                  <a:gd name="T45" fmla="*/ 213 h 2982"/>
                  <a:gd name="T46" fmla="*/ 29 w 2981"/>
                  <a:gd name="T47" fmla="*/ 256 h 2982"/>
                  <a:gd name="T48" fmla="*/ 14 w 2981"/>
                  <a:gd name="T49" fmla="*/ 301 h 2982"/>
                  <a:gd name="T50" fmla="*/ 4 w 2981"/>
                  <a:gd name="T51" fmla="*/ 347 h 2982"/>
                  <a:gd name="T52" fmla="*/ 0 w 2981"/>
                  <a:gd name="T53" fmla="*/ 394 h 2982"/>
                  <a:gd name="T54" fmla="*/ 1 w 2981"/>
                  <a:gd name="T55" fmla="*/ 441 h 2982"/>
                  <a:gd name="T56" fmla="*/ 8 w 2981"/>
                  <a:gd name="T57" fmla="*/ 488 h 2982"/>
                  <a:gd name="T58" fmla="*/ 21 w 2981"/>
                  <a:gd name="T59" fmla="*/ 533 h 2982"/>
                  <a:gd name="T60" fmla="*/ 38 w 2981"/>
                  <a:gd name="T61" fmla="*/ 577 h 2982"/>
                  <a:gd name="T62" fmla="*/ 61 w 2981"/>
                  <a:gd name="T63" fmla="*/ 618 h 2982"/>
                  <a:gd name="T64" fmla="*/ 87 w 2981"/>
                  <a:gd name="T65" fmla="*/ 657 h 2982"/>
                  <a:gd name="T66" fmla="*/ 119 w 2981"/>
                  <a:gd name="T67" fmla="*/ 692 h 2982"/>
                  <a:gd name="T68" fmla="*/ 154 w 2981"/>
                  <a:gd name="T69" fmla="*/ 723 h 2982"/>
                  <a:gd name="T70" fmla="*/ 192 w 2981"/>
                  <a:gd name="T71" fmla="*/ 751 h 2982"/>
                  <a:gd name="T72" fmla="*/ 234 w 2981"/>
                  <a:gd name="T73" fmla="*/ 773 h 2982"/>
                  <a:gd name="T74" fmla="*/ 278 w 2981"/>
                  <a:gd name="T75" fmla="*/ 790 h 2982"/>
                  <a:gd name="T76" fmla="*/ 323 w 2981"/>
                  <a:gd name="T77" fmla="*/ 803 h 2982"/>
                  <a:gd name="T78" fmla="*/ 370 w 2981"/>
                  <a:gd name="T79" fmla="*/ 810 h 2982"/>
                  <a:gd name="T80" fmla="*/ 417 w 2981"/>
                  <a:gd name="T81" fmla="*/ 811 h 2982"/>
                  <a:gd name="T82" fmla="*/ 464 w 2981"/>
                  <a:gd name="T83" fmla="*/ 807 h 2982"/>
                  <a:gd name="T84" fmla="*/ 510 w 2981"/>
                  <a:gd name="T85" fmla="*/ 797 h 2982"/>
                  <a:gd name="T86" fmla="*/ 555 w 2981"/>
                  <a:gd name="T87" fmla="*/ 782 h 2982"/>
                  <a:gd name="T88" fmla="*/ 597 w 2981"/>
                  <a:gd name="T89" fmla="*/ 763 h 2982"/>
                  <a:gd name="T90" fmla="*/ 637 w 2981"/>
                  <a:gd name="T91" fmla="*/ 738 h 2982"/>
                  <a:gd name="T92" fmla="*/ 674 w 2981"/>
                  <a:gd name="T93" fmla="*/ 708 h 2982"/>
                  <a:gd name="T94" fmla="*/ 707 w 2981"/>
                  <a:gd name="T95" fmla="*/ 675 h 2982"/>
                  <a:gd name="T96" fmla="*/ 737 w 2981"/>
                  <a:gd name="T97" fmla="*/ 638 h 2982"/>
                  <a:gd name="T98" fmla="*/ 762 w 2981"/>
                  <a:gd name="T99" fmla="*/ 598 h 2982"/>
                  <a:gd name="T100" fmla="*/ 781 w 2981"/>
                  <a:gd name="T101" fmla="*/ 555 h 2982"/>
                  <a:gd name="T102" fmla="*/ 796 w 2981"/>
                  <a:gd name="T103" fmla="*/ 510 h 2982"/>
                  <a:gd name="T104" fmla="*/ 806 w 2981"/>
                  <a:gd name="T105" fmla="*/ 465 h 2982"/>
                  <a:gd name="T106" fmla="*/ 810 w 2981"/>
                  <a:gd name="T107" fmla="*/ 417 h 2982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981" h="2982">
                    <a:moveTo>
                      <a:pt x="2981" y="1491"/>
                    </a:moveTo>
                    <a:lnTo>
                      <a:pt x="2980" y="1448"/>
                    </a:lnTo>
                    <a:lnTo>
                      <a:pt x="2978" y="1404"/>
                    </a:lnTo>
                    <a:lnTo>
                      <a:pt x="2975" y="1362"/>
                    </a:lnTo>
                    <a:lnTo>
                      <a:pt x="2971" y="1318"/>
                    </a:lnTo>
                    <a:lnTo>
                      <a:pt x="2965" y="1275"/>
                    </a:lnTo>
                    <a:lnTo>
                      <a:pt x="2958" y="1232"/>
                    </a:lnTo>
                    <a:lnTo>
                      <a:pt x="2951" y="1189"/>
                    </a:lnTo>
                    <a:lnTo>
                      <a:pt x="2941" y="1147"/>
                    </a:lnTo>
                    <a:lnTo>
                      <a:pt x="2930" y="1105"/>
                    </a:lnTo>
                    <a:lnTo>
                      <a:pt x="2919" y="1063"/>
                    </a:lnTo>
                    <a:lnTo>
                      <a:pt x="2905" y="1022"/>
                    </a:lnTo>
                    <a:lnTo>
                      <a:pt x="2891" y="981"/>
                    </a:lnTo>
                    <a:lnTo>
                      <a:pt x="2876" y="940"/>
                    </a:lnTo>
                    <a:lnTo>
                      <a:pt x="2859" y="900"/>
                    </a:lnTo>
                    <a:lnTo>
                      <a:pt x="2841" y="861"/>
                    </a:lnTo>
                    <a:lnTo>
                      <a:pt x="2823" y="822"/>
                    </a:lnTo>
                    <a:lnTo>
                      <a:pt x="2803" y="783"/>
                    </a:lnTo>
                    <a:lnTo>
                      <a:pt x="2781" y="745"/>
                    </a:lnTo>
                    <a:lnTo>
                      <a:pt x="2759" y="708"/>
                    </a:lnTo>
                    <a:lnTo>
                      <a:pt x="2735" y="672"/>
                    </a:lnTo>
                    <a:lnTo>
                      <a:pt x="2711" y="635"/>
                    </a:lnTo>
                    <a:lnTo>
                      <a:pt x="2686" y="600"/>
                    </a:lnTo>
                    <a:lnTo>
                      <a:pt x="2660" y="566"/>
                    </a:lnTo>
                    <a:lnTo>
                      <a:pt x="2632" y="532"/>
                    </a:lnTo>
                    <a:lnTo>
                      <a:pt x="2603" y="499"/>
                    </a:lnTo>
                    <a:lnTo>
                      <a:pt x="2575" y="467"/>
                    </a:lnTo>
                    <a:lnTo>
                      <a:pt x="2545" y="436"/>
                    </a:lnTo>
                    <a:lnTo>
                      <a:pt x="2513" y="406"/>
                    </a:lnTo>
                    <a:lnTo>
                      <a:pt x="2481" y="377"/>
                    </a:lnTo>
                    <a:lnTo>
                      <a:pt x="2449" y="349"/>
                    </a:lnTo>
                    <a:lnTo>
                      <a:pt x="2415" y="321"/>
                    </a:lnTo>
                    <a:lnTo>
                      <a:pt x="2381" y="295"/>
                    </a:lnTo>
                    <a:lnTo>
                      <a:pt x="2346" y="269"/>
                    </a:lnTo>
                    <a:lnTo>
                      <a:pt x="2310" y="245"/>
                    </a:lnTo>
                    <a:lnTo>
                      <a:pt x="2273" y="221"/>
                    </a:lnTo>
                    <a:lnTo>
                      <a:pt x="2236" y="199"/>
                    </a:lnTo>
                    <a:lnTo>
                      <a:pt x="2198" y="179"/>
                    </a:lnTo>
                    <a:lnTo>
                      <a:pt x="2159" y="158"/>
                    </a:lnTo>
                    <a:lnTo>
                      <a:pt x="2120" y="139"/>
                    </a:lnTo>
                    <a:lnTo>
                      <a:pt x="2081" y="121"/>
                    </a:lnTo>
                    <a:lnTo>
                      <a:pt x="2041" y="105"/>
                    </a:lnTo>
                    <a:lnTo>
                      <a:pt x="2001" y="89"/>
                    </a:lnTo>
                    <a:lnTo>
                      <a:pt x="1959" y="75"/>
                    </a:lnTo>
                    <a:lnTo>
                      <a:pt x="1918" y="63"/>
                    </a:lnTo>
                    <a:lnTo>
                      <a:pt x="1876" y="51"/>
                    </a:lnTo>
                    <a:lnTo>
                      <a:pt x="1835" y="40"/>
                    </a:lnTo>
                    <a:lnTo>
                      <a:pt x="1792" y="31"/>
                    </a:lnTo>
                    <a:lnTo>
                      <a:pt x="1749" y="22"/>
                    </a:lnTo>
                    <a:lnTo>
                      <a:pt x="1707" y="16"/>
                    </a:lnTo>
                    <a:lnTo>
                      <a:pt x="1663" y="9"/>
                    </a:lnTo>
                    <a:lnTo>
                      <a:pt x="1621" y="5"/>
                    </a:lnTo>
                    <a:lnTo>
                      <a:pt x="1577" y="2"/>
                    </a:lnTo>
                    <a:lnTo>
                      <a:pt x="1534" y="0"/>
                    </a:lnTo>
                    <a:lnTo>
                      <a:pt x="1491" y="0"/>
                    </a:lnTo>
                    <a:lnTo>
                      <a:pt x="1447" y="0"/>
                    </a:lnTo>
                    <a:lnTo>
                      <a:pt x="1403" y="2"/>
                    </a:lnTo>
                    <a:lnTo>
                      <a:pt x="1361" y="5"/>
                    </a:lnTo>
                    <a:lnTo>
                      <a:pt x="1317" y="9"/>
                    </a:lnTo>
                    <a:lnTo>
                      <a:pt x="1275" y="16"/>
                    </a:lnTo>
                    <a:lnTo>
                      <a:pt x="1232" y="22"/>
                    </a:lnTo>
                    <a:lnTo>
                      <a:pt x="1189" y="31"/>
                    </a:lnTo>
                    <a:lnTo>
                      <a:pt x="1147" y="40"/>
                    </a:lnTo>
                    <a:lnTo>
                      <a:pt x="1105" y="51"/>
                    </a:lnTo>
                    <a:lnTo>
                      <a:pt x="1063" y="63"/>
                    </a:lnTo>
                    <a:lnTo>
                      <a:pt x="1022" y="75"/>
                    </a:lnTo>
                    <a:lnTo>
                      <a:pt x="981" y="89"/>
                    </a:lnTo>
                    <a:lnTo>
                      <a:pt x="940" y="105"/>
                    </a:lnTo>
                    <a:lnTo>
                      <a:pt x="900" y="121"/>
                    </a:lnTo>
                    <a:lnTo>
                      <a:pt x="860" y="139"/>
                    </a:lnTo>
                    <a:lnTo>
                      <a:pt x="822" y="158"/>
                    </a:lnTo>
                    <a:lnTo>
                      <a:pt x="784" y="179"/>
                    </a:lnTo>
                    <a:lnTo>
                      <a:pt x="745" y="199"/>
                    </a:lnTo>
                    <a:lnTo>
                      <a:pt x="708" y="221"/>
                    </a:lnTo>
                    <a:lnTo>
                      <a:pt x="672" y="245"/>
                    </a:lnTo>
                    <a:lnTo>
                      <a:pt x="636" y="269"/>
                    </a:lnTo>
                    <a:lnTo>
                      <a:pt x="601" y="295"/>
                    </a:lnTo>
                    <a:lnTo>
                      <a:pt x="566" y="321"/>
                    </a:lnTo>
                    <a:lnTo>
                      <a:pt x="532" y="349"/>
                    </a:lnTo>
                    <a:lnTo>
                      <a:pt x="499" y="377"/>
                    </a:lnTo>
                    <a:lnTo>
                      <a:pt x="467" y="406"/>
                    </a:lnTo>
                    <a:lnTo>
                      <a:pt x="437" y="436"/>
                    </a:lnTo>
                    <a:lnTo>
                      <a:pt x="407" y="467"/>
                    </a:lnTo>
                    <a:lnTo>
                      <a:pt x="377" y="499"/>
                    </a:lnTo>
                    <a:lnTo>
                      <a:pt x="349" y="532"/>
                    </a:lnTo>
                    <a:lnTo>
                      <a:pt x="322" y="566"/>
                    </a:lnTo>
                    <a:lnTo>
                      <a:pt x="295" y="600"/>
                    </a:lnTo>
                    <a:lnTo>
                      <a:pt x="269" y="635"/>
                    </a:lnTo>
                    <a:lnTo>
                      <a:pt x="245" y="672"/>
                    </a:lnTo>
                    <a:lnTo>
                      <a:pt x="223" y="708"/>
                    </a:lnTo>
                    <a:lnTo>
                      <a:pt x="200" y="745"/>
                    </a:lnTo>
                    <a:lnTo>
                      <a:pt x="179" y="783"/>
                    </a:lnTo>
                    <a:lnTo>
                      <a:pt x="159" y="822"/>
                    </a:lnTo>
                    <a:lnTo>
                      <a:pt x="139" y="861"/>
                    </a:lnTo>
                    <a:lnTo>
                      <a:pt x="122" y="900"/>
                    </a:lnTo>
                    <a:lnTo>
                      <a:pt x="105" y="940"/>
                    </a:lnTo>
                    <a:lnTo>
                      <a:pt x="90" y="981"/>
                    </a:lnTo>
                    <a:lnTo>
                      <a:pt x="76" y="1022"/>
                    </a:lnTo>
                    <a:lnTo>
                      <a:pt x="63" y="1063"/>
                    </a:lnTo>
                    <a:lnTo>
                      <a:pt x="51" y="1105"/>
                    </a:lnTo>
                    <a:lnTo>
                      <a:pt x="40" y="1147"/>
                    </a:lnTo>
                    <a:lnTo>
                      <a:pt x="31" y="1189"/>
                    </a:lnTo>
                    <a:lnTo>
                      <a:pt x="22" y="1232"/>
                    </a:lnTo>
                    <a:lnTo>
                      <a:pt x="16" y="1275"/>
                    </a:lnTo>
                    <a:lnTo>
                      <a:pt x="11" y="1318"/>
                    </a:lnTo>
                    <a:lnTo>
                      <a:pt x="5" y="1362"/>
                    </a:lnTo>
                    <a:lnTo>
                      <a:pt x="3" y="1404"/>
                    </a:lnTo>
                    <a:lnTo>
                      <a:pt x="1" y="1448"/>
                    </a:lnTo>
                    <a:lnTo>
                      <a:pt x="0" y="1491"/>
                    </a:lnTo>
                    <a:lnTo>
                      <a:pt x="1" y="1534"/>
                    </a:lnTo>
                    <a:lnTo>
                      <a:pt x="3" y="1578"/>
                    </a:lnTo>
                    <a:lnTo>
                      <a:pt x="5" y="1621"/>
                    </a:lnTo>
                    <a:lnTo>
                      <a:pt x="11" y="1664"/>
                    </a:lnTo>
                    <a:lnTo>
                      <a:pt x="16" y="1708"/>
                    </a:lnTo>
                    <a:lnTo>
                      <a:pt x="22" y="1750"/>
                    </a:lnTo>
                    <a:lnTo>
                      <a:pt x="31" y="1793"/>
                    </a:lnTo>
                    <a:lnTo>
                      <a:pt x="40" y="1835"/>
                    </a:lnTo>
                    <a:lnTo>
                      <a:pt x="51" y="1877"/>
                    </a:lnTo>
                    <a:lnTo>
                      <a:pt x="63" y="1918"/>
                    </a:lnTo>
                    <a:lnTo>
                      <a:pt x="76" y="1960"/>
                    </a:lnTo>
                    <a:lnTo>
                      <a:pt x="90" y="2001"/>
                    </a:lnTo>
                    <a:lnTo>
                      <a:pt x="105" y="2042"/>
                    </a:lnTo>
                    <a:lnTo>
                      <a:pt x="122" y="2081"/>
                    </a:lnTo>
                    <a:lnTo>
                      <a:pt x="139" y="2122"/>
                    </a:lnTo>
                    <a:lnTo>
                      <a:pt x="159" y="2160"/>
                    </a:lnTo>
                    <a:lnTo>
                      <a:pt x="179" y="2198"/>
                    </a:lnTo>
                    <a:lnTo>
                      <a:pt x="200" y="2237"/>
                    </a:lnTo>
                    <a:lnTo>
                      <a:pt x="223" y="2274"/>
                    </a:lnTo>
                    <a:lnTo>
                      <a:pt x="245" y="2310"/>
                    </a:lnTo>
                    <a:lnTo>
                      <a:pt x="269" y="2346"/>
                    </a:lnTo>
                    <a:lnTo>
                      <a:pt x="295" y="2382"/>
                    </a:lnTo>
                    <a:lnTo>
                      <a:pt x="322" y="2416"/>
                    </a:lnTo>
                    <a:lnTo>
                      <a:pt x="349" y="2450"/>
                    </a:lnTo>
                    <a:lnTo>
                      <a:pt x="377" y="2483"/>
                    </a:lnTo>
                    <a:lnTo>
                      <a:pt x="407" y="2515"/>
                    </a:lnTo>
                    <a:lnTo>
                      <a:pt x="437" y="2545"/>
                    </a:lnTo>
                    <a:lnTo>
                      <a:pt x="467" y="2576"/>
                    </a:lnTo>
                    <a:lnTo>
                      <a:pt x="499" y="2605"/>
                    </a:lnTo>
                    <a:lnTo>
                      <a:pt x="532" y="2634"/>
                    </a:lnTo>
                    <a:lnTo>
                      <a:pt x="566" y="2660"/>
                    </a:lnTo>
                    <a:lnTo>
                      <a:pt x="601" y="2687"/>
                    </a:lnTo>
                    <a:lnTo>
                      <a:pt x="636" y="2713"/>
                    </a:lnTo>
                    <a:lnTo>
                      <a:pt x="672" y="2737"/>
                    </a:lnTo>
                    <a:lnTo>
                      <a:pt x="708" y="2761"/>
                    </a:lnTo>
                    <a:lnTo>
                      <a:pt x="745" y="2783"/>
                    </a:lnTo>
                    <a:lnTo>
                      <a:pt x="784" y="2804"/>
                    </a:lnTo>
                    <a:lnTo>
                      <a:pt x="822" y="2823"/>
                    </a:lnTo>
                    <a:lnTo>
                      <a:pt x="860" y="2843"/>
                    </a:lnTo>
                    <a:lnTo>
                      <a:pt x="900" y="2861"/>
                    </a:lnTo>
                    <a:lnTo>
                      <a:pt x="940" y="2877"/>
                    </a:lnTo>
                    <a:lnTo>
                      <a:pt x="981" y="2893"/>
                    </a:lnTo>
                    <a:lnTo>
                      <a:pt x="1022" y="2906"/>
                    </a:lnTo>
                    <a:lnTo>
                      <a:pt x="1063" y="2920"/>
                    </a:lnTo>
                    <a:lnTo>
                      <a:pt x="1105" y="2932"/>
                    </a:lnTo>
                    <a:lnTo>
                      <a:pt x="1147" y="2943"/>
                    </a:lnTo>
                    <a:lnTo>
                      <a:pt x="1189" y="2951"/>
                    </a:lnTo>
                    <a:lnTo>
                      <a:pt x="1232" y="2960"/>
                    </a:lnTo>
                    <a:lnTo>
                      <a:pt x="1275" y="2967"/>
                    </a:lnTo>
                    <a:lnTo>
                      <a:pt x="1317" y="2972"/>
                    </a:lnTo>
                    <a:lnTo>
                      <a:pt x="1361" y="2977"/>
                    </a:lnTo>
                    <a:lnTo>
                      <a:pt x="1403" y="2980"/>
                    </a:lnTo>
                    <a:lnTo>
                      <a:pt x="1447" y="2982"/>
                    </a:lnTo>
                    <a:lnTo>
                      <a:pt x="1491" y="2982"/>
                    </a:lnTo>
                    <a:lnTo>
                      <a:pt x="1534" y="2982"/>
                    </a:lnTo>
                    <a:lnTo>
                      <a:pt x="1577" y="2980"/>
                    </a:lnTo>
                    <a:lnTo>
                      <a:pt x="1621" y="2977"/>
                    </a:lnTo>
                    <a:lnTo>
                      <a:pt x="1663" y="2972"/>
                    </a:lnTo>
                    <a:lnTo>
                      <a:pt x="1707" y="2967"/>
                    </a:lnTo>
                    <a:lnTo>
                      <a:pt x="1749" y="2960"/>
                    </a:lnTo>
                    <a:lnTo>
                      <a:pt x="1792" y="2951"/>
                    </a:lnTo>
                    <a:lnTo>
                      <a:pt x="1835" y="2943"/>
                    </a:lnTo>
                    <a:lnTo>
                      <a:pt x="1876" y="2932"/>
                    </a:lnTo>
                    <a:lnTo>
                      <a:pt x="1918" y="2920"/>
                    </a:lnTo>
                    <a:lnTo>
                      <a:pt x="1959" y="2906"/>
                    </a:lnTo>
                    <a:lnTo>
                      <a:pt x="2001" y="2893"/>
                    </a:lnTo>
                    <a:lnTo>
                      <a:pt x="2041" y="2877"/>
                    </a:lnTo>
                    <a:lnTo>
                      <a:pt x="2081" y="2861"/>
                    </a:lnTo>
                    <a:lnTo>
                      <a:pt x="2120" y="2843"/>
                    </a:lnTo>
                    <a:lnTo>
                      <a:pt x="2159" y="2823"/>
                    </a:lnTo>
                    <a:lnTo>
                      <a:pt x="2198" y="2804"/>
                    </a:lnTo>
                    <a:lnTo>
                      <a:pt x="2236" y="2783"/>
                    </a:lnTo>
                    <a:lnTo>
                      <a:pt x="2273" y="2761"/>
                    </a:lnTo>
                    <a:lnTo>
                      <a:pt x="2310" y="2737"/>
                    </a:lnTo>
                    <a:lnTo>
                      <a:pt x="2346" y="2713"/>
                    </a:lnTo>
                    <a:lnTo>
                      <a:pt x="2381" y="2687"/>
                    </a:lnTo>
                    <a:lnTo>
                      <a:pt x="2415" y="2660"/>
                    </a:lnTo>
                    <a:lnTo>
                      <a:pt x="2449" y="2634"/>
                    </a:lnTo>
                    <a:lnTo>
                      <a:pt x="2481" y="2605"/>
                    </a:lnTo>
                    <a:lnTo>
                      <a:pt x="2513" y="2576"/>
                    </a:lnTo>
                    <a:lnTo>
                      <a:pt x="2545" y="2545"/>
                    </a:lnTo>
                    <a:lnTo>
                      <a:pt x="2575" y="2515"/>
                    </a:lnTo>
                    <a:lnTo>
                      <a:pt x="2603" y="2483"/>
                    </a:lnTo>
                    <a:lnTo>
                      <a:pt x="2632" y="2450"/>
                    </a:lnTo>
                    <a:lnTo>
                      <a:pt x="2660" y="2416"/>
                    </a:lnTo>
                    <a:lnTo>
                      <a:pt x="2686" y="2382"/>
                    </a:lnTo>
                    <a:lnTo>
                      <a:pt x="2711" y="2346"/>
                    </a:lnTo>
                    <a:lnTo>
                      <a:pt x="2735" y="2310"/>
                    </a:lnTo>
                    <a:lnTo>
                      <a:pt x="2759" y="2274"/>
                    </a:lnTo>
                    <a:lnTo>
                      <a:pt x="2781" y="2237"/>
                    </a:lnTo>
                    <a:lnTo>
                      <a:pt x="2803" y="2198"/>
                    </a:lnTo>
                    <a:lnTo>
                      <a:pt x="2823" y="2160"/>
                    </a:lnTo>
                    <a:lnTo>
                      <a:pt x="2841" y="2122"/>
                    </a:lnTo>
                    <a:lnTo>
                      <a:pt x="2859" y="2081"/>
                    </a:lnTo>
                    <a:lnTo>
                      <a:pt x="2876" y="2042"/>
                    </a:lnTo>
                    <a:lnTo>
                      <a:pt x="2891" y="2001"/>
                    </a:lnTo>
                    <a:lnTo>
                      <a:pt x="2905" y="1960"/>
                    </a:lnTo>
                    <a:lnTo>
                      <a:pt x="2919" y="1918"/>
                    </a:lnTo>
                    <a:lnTo>
                      <a:pt x="2930" y="1877"/>
                    </a:lnTo>
                    <a:lnTo>
                      <a:pt x="2941" y="1835"/>
                    </a:lnTo>
                    <a:lnTo>
                      <a:pt x="2951" y="1793"/>
                    </a:lnTo>
                    <a:lnTo>
                      <a:pt x="2958" y="1750"/>
                    </a:lnTo>
                    <a:lnTo>
                      <a:pt x="2965" y="1708"/>
                    </a:lnTo>
                    <a:lnTo>
                      <a:pt x="2971" y="1664"/>
                    </a:lnTo>
                    <a:lnTo>
                      <a:pt x="2975" y="1621"/>
                    </a:lnTo>
                    <a:lnTo>
                      <a:pt x="2978" y="1578"/>
                    </a:lnTo>
                    <a:lnTo>
                      <a:pt x="2980" y="1534"/>
                    </a:lnTo>
                    <a:lnTo>
                      <a:pt x="2981" y="1491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87" name="Line 822"/>
              <p:cNvSpPr>
                <a:spLocks noChangeShapeType="1"/>
              </p:cNvSpPr>
              <p:nvPr/>
            </p:nvSpPr>
            <p:spPr bwMode="auto">
              <a:xfrm>
                <a:off x="407" y="2468"/>
                <a:ext cx="138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88" name="Line 823"/>
              <p:cNvSpPr>
                <a:spLocks noChangeShapeType="1"/>
              </p:cNvSpPr>
              <p:nvPr/>
            </p:nvSpPr>
            <p:spPr bwMode="auto">
              <a:xfrm>
                <a:off x="407" y="2468"/>
                <a:ext cx="0" cy="20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89" name="Line 824"/>
              <p:cNvSpPr>
                <a:spLocks noChangeShapeType="1"/>
              </p:cNvSpPr>
              <p:nvPr/>
            </p:nvSpPr>
            <p:spPr bwMode="auto">
              <a:xfrm>
                <a:off x="407" y="2676"/>
                <a:ext cx="138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90" name="Line 825"/>
              <p:cNvSpPr>
                <a:spLocks noChangeShapeType="1"/>
              </p:cNvSpPr>
              <p:nvPr/>
            </p:nvSpPr>
            <p:spPr bwMode="auto">
              <a:xfrm flipV="1">
                <a:off x="1796" y="2468"/>
                <a:ext cx="0" cy="20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91" name="Line 826"/>
              <p:cNvSpPr>
                <a:spLocks noChangeShapeType="1"/>
              </p:cNvSpPr>
              <p:nvPr/>
            </p:nvSpPr>
            <p:spPr bwMode="auto">
              <a:xfrm flipH="1" flipV="1">
                <a:off x="1489" y="1492"/>
                <a:ext cx="307" cy="97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92" name="Line 827"/>
              <p:cNvSpPr>
                <a:spLocks noChangeShapeType="1"/>
              </p:cNvSpPr>
              <p:nvPr/>
            </p:nvSpPr>
            <p:spPr bwMode="auto">
              <a:xfrm flipV="1">
                <a:off x="407" y="1492"/>
                <a:ext cx="306" cy="97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93" name="Line 828"/>
              <p:cNvSpPr>
                <a:spLocks noChangeShapeType="1"/>
              </p:cNvSpPr>
              <p:nvPr/>
            </p:nvSpPr>
            <p:spPr bwMode="auto">
              <a:xfrm flipV="1">
                <a:off x="580" y="2678"/>
                <a:ext cx="0" cy="6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94" name="Line 829"/>
              <p:cNvSpPr>
                <a:spLocks noChangeShapeType="1"/>
              </p:cNvSpPr>
              <p:nvPr/>
            </p:nvSpPr>
            <p:spPr bwMode="auto">
              <a:xfrm flipV="1">
                <a:off x="580" y="2645"/>
                <a:ext cx="0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95" name="Line 830"/>
              <p:cNvSpPr>
                <a:spLocks noChangeShapeType="1"/>
              </p:cNvSpPr>
              <p:nvPr/>
            </p:nvSpPr>
            <p:spPr bwMode="auto">
              <a:xfrm flipV="1">
                <a:off x="580" y="2535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96" name="Line 831"/>
              <p:cNvSpPr>
                <a:spLocks noChangeShapeType="1"/>
              </p:cNvSpPr>
              <p:nvPr/>
            </p:nvSpPr>
            <p:spPr bwMode="auto">
              <a:xfrm flipV="1">
                <a:off x="580" y="2501"/>
                <a:ext cx="0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97" name="Line 832"/>
              <p:cNvSpPr>
                <a:spLocks noChangeShapeType="1"/>
              </p:cNvSpPr>
              <p:nvPr/>
            </p:nvSpPr>
            <p:spPr bwMode="auto">
              <a:xfrm flipV="1">
                <a:off x="580" y="2419"/>
                <a:ext cx="0" cy="6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98" name="Line 833"/>
              <p:cNvSpPr>
                <a:spLocks noChangeShapeType="1"/>
              </p:cNvSpPr>
              <p:nvPr/>
            </p:nvSpPr>
            <p:spPr bwMode="auto">
              <a:xfrm flipV="1">
                <a:off x="523" y="2537"/>
                <a:ext cx="0" cy="13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99" name="Line 834"/>
              <p:cNvSpPr>
                <a:spLocks noChangeShapeType="1"/>
              </p:cNvSpPr>
              <p:nvPr/>
            </p:nvSpPr>
            <p:spPr bwMode="auto">
              <a:xfrm flipH="1">
                <a:off x="487" y="2537"/>
                <a:ext cx="18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00" name="Line 835"/>
              <p:cNvSpPr>
                <a:spLocks noChangeShapeType="1"/>
              </p:cNvSpPr>
              <p:nvPr/>
            </p:nvSpPr>
            <p:spPr bwMode="auto">
              <a:xfrm flipV="1">
                <a:off x="487" y="2468"/>
                <a:ext cx="0" cy="6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01" name="Line 836"/>
              <p:cNvSpPr>
                <a:spLocks noChangeShapeType="1"/>
              </p:cNvSpPr>
              <p:nvPr/>
            </p:nvSpPr>
            <p:spPr bwMode="auto">
              <a:xfrm flipV="1">
                <a:off x="637" y="2537"/>
                <a:ext cx="0" cy="13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02" name="Line 837"/>
              <p:cNvSpPr>
                <a:spLocks noChangeShapeType="1"/>
              </p:cNvSpPr>
              <p:nvPr/>
            </p:nvSpPr>
            <p:spPr bwMode="auto">
              <a:xfrm>
                <a:off x="673" y="2468"/>
                <a:ext cx="0" cy="6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03" name="Line 838"/>
              <p:cNvSpPr>
                <a:spLocks noChangeShapeType="1"/>
              </p:cNvSpPr>
              <p:nvPr/>
            </p:nvSpPr>
            <p:spPr bwMode="auto">
              <a:xfrm flipV="1">
                <a:off x="1008" y="2029"/>
                <a:ext cx="0" cy="40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04" name="Line 839"/>
              <p:cNvSpPr>
                <a:spLocks noChangeShapeType="1"/>
              </p:cNvSpPr>
              <p:nvPr/>
            </p:nvSpPr>
            <p:spPr bwMode="auto">
              <a:xfrm flipV="1">
                <a:off x="1193" y="2029"/>
                <a:ext cx="0" cy="40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05" name="Freeform 840"/>
              <p:cNvSpPr>
                <a:spLocks/>
              </p:cNvSpPr>
              <p:nvPr/>
            </p:nvSpPr>
            <p:spPr bwMode="auto">
              <a:xfrm>
                <a:off x="1193" y="2432"/>
                <a:ext cx="36" cy="36"/>
              </a:xfrm>
              <a:custGeom>
                <a:avLst/>
                <a:gdLst>
                  <a:gd name="T0" fmla="*/ 0 w 128"/>
                  <a:gd name="T1" fmla="*/ 0 h 128"/>
                  <a:gd name="T2" fmla="*/ 0 w 128"/>
                  <a:gd name="T3" fmla="*/ 4 h 128"/>
                  <a:gd name="T4" fmla="*/ 1 w 128"/>
                  <a:gd name="T5" fmla="*/ 7 h 128"/>
                  <a:gd name="T6" fmla="*/ 2 w 128"/>
                  <a:gd name="T7" fmla="*/ 10 h 128"/>
                  <a:gd name="T8" fmla="*/ 3 w 128"/>
                  <a:gd name="T9" fmla="*/ 14 h 128"/>
                  <a:gd name="T10" fmla="*/ 4 w 128"/>
                  <a:gd name="T11" fmla="*/ 17 h 128"/>
                  <a:gd name="T12" fmla="*/ 6 w 128"/>
                  <a:gd name="T13" fmla="*/ 20 h 128"/>
                  <a:gd name="T14" fmla="*/ 8 w 128"/>
                  <a:gd name="T15" fmla="*/ 23 h 128"/>
                  <a:gd name="T16" fmla="*/ 11 w 128"/>
                  <a:gd name="T17" fmla="*/ 26 h 128"/>
                  <a:gd name="T18" fmla="*/ 13 w 128"/>
                  <a:gd name="T19" fmla="*/ 28 h 128"/>
                  <a:gd name="T20" fmla="*/ 16 w 128"/>
                  <a:gd name="T21" fmla="*/ 30 h 128"/>
                  <a:gd name="T22" fmla="*/ 19 w 128"/>
                  <a:gd name="T23" fmla="*/ 32 h 128"/>
                  <a:gd name="T24" fmla="*/ 22 w 128"/>
                  <a:gd name="T25" fmla="*/ 33 h 128"/>
                  <a:gd name="T26" fmla="*/ 26 w 128"/>
                  <a:gd name="T27" fmla="*/ 34 h 128"/>
                  <a:gd name="T28" fmla="*/ 29 w 128"/>
                  <a:gd name="T29" fmla="*/ 35 h 128"/>
                  <a:gd name="T30" fmla="*/ 32 w 128"/>
                  <a:gd name="T31" fmla="*/ 36 h 128"/>
                  <a:gd name="T32" fmla="*/ 36 w 128"/>
                  <a:gd name="T33" fmla="*/ 36 h 1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8" h="128">
                    <a:moveTo>
                      <a:pt x="0" y="0"/>
                    </a:moveTo>
                    <a:lnTo>
                      <a:pt x="0" y="13"/>
                    </a:lnTo>
                    <a:lnTo>
                      <a:pt x="3" y="25"/>
                    </a:lnTo>
                    <a:lnTo>
                      <a:pt x="6" y="37"/>
                    </a:lnTo>
                    <a:lnTo>
                      <a:pt x="10" y="49"/>
                    </a:lnTo>
                    <a:lnTo>
                      <a:pt x="15" y="61"/>
                    </a:lnTo>
                    <a:lnTo>
                      <a:pt x="22" y="71"/>
                    </a:lnTo>
                    <a:lnTo>
                      <a:pt x="29" y="81"/>
                    </a:lnTo>
                    <a:lnTo>
                      <a:pt x="38" y="91"/>
                    </a:lnTo>
                    <a:lnTo>
                      <a:pt x="47" y="99"/>
                    </a:lnTo>
                    <a:lnTo>
                      <a:pt x="57" y="107"/>
                    </a:lnTo>
                    <a:lnTo>
                      <a:pt x="68" y="113"/>
                    </a:lnTo>
                    <a:lnTo>
                      <a:pt x="79" y="118"/>
                    </a:lnTo>
                    <a:lnTo>
                      <a:pt x="91" y="122"/>
                    </a:lnTo>
                    <a:lnTo>
                      <a:pt x="103" y="126"/>
                    </a:lnTo>
                    <a:lnTo>
                      <a:pt x="115" y="128"/>
                    </a:lnTo>
                    <a:lnTo>
                      <a:pt x="128" y="128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06" name="Freeform 841"/>
              <p:cNvSpPr>
                <a:spLocks/>
              </p:cNvSpPr>
              <p:nvPr/>
            </p:nvSpPr>
            <p:spPr bwMode="auto">
              <a:xfrm>
                <a:off x="974" y="2432"/>
                <a:ext cx="34" cy="36"/>
              </a:xfrm>
              <a:custGeom>
                <a:avLst/>
                <a:gdLst>
                  <a:gd name="T0" fmla="*/ 0 w 128"/>
                  <a:gd name="T1" fmla="*/ 36 h 128"/>
                  <a:gd name="T2" fmla="*/ 3 w 128"/>
                  <a:gd name="T3" fmla="*/ 36 h 128"/>
                  <a:gd name="T4" fmla="*/ 7 w 128"/>
                  <a:gd name="T5" fmla="*/ 35 h 128"/>
                  <a:gd name="T6" fmla="*/ 10 w 128"/>
                  <a:gd name="T7" fmla="*/ 34 h 128"/>
                  <a:gd name="T8" fmla="*/ 13 w 128"/>
                  <a:gd name="T9" fmla="*/ 33 h 128"/>
                  <a:gd name="T10" fmla="*/ 16 w 128"/>
                  <a:gd name="T11" fmla="*/ 32 h 128"/>
                  <a:gd name="T12" fmla="*/ 19 w 128"/>
                  <a:gd name="T13" fmla="*/ 30 h 128"/>
                  <a:gd name="T14" fmla="*/ 22 w 128"/>
                  <a:gd name="T15" fmla="*/ 28 h 128"/>
                  <a:gd name="T16" fmla="*/ 24 w 128"/>
                  <a:gd name="T17" fmla="*/ 26 h 128"/>
                  <a:gd name="T18" fmla="*/ 26 w 128"/>
                  <a:gd name="T19" fmla="*/ 23 h 128"/>
                  <a:gd name="T20" fmla="*/ 28 w 128"/>
                  <a:gd name="T21" fmla="*/ 20 h 128"/>
                  <a:gd name="T22" fmla="*/ 30 w 128"/>
                  <a:gd name="T23" fmla="*/ 17 h 128"/>
                  <a:gd name="T24" fmla="*/ 31 w 128"/>
                  <a:gd name="T25" fmla="*/ 14 h 128"/>
                  <a:gd name="T26" fmla="*/ 33 w 128"/>
                  <a:gd name="T27" fmla="*/ 10 h 128"/>
                  <a:gd name="T28" fmla="*/ 33 w 128"/>
                  <a:gd name="T29" fmla="*/ 7 h 128"/>
                  <a:gd name="T30" fmla="*/ 34 w 128"/>
                  <a:gd name="T31" fmla="*/ 4 h 128"/>
                  <a:gd name="T32" fmla="*/ 34 w 128"/>
                  <a:gd name="T33" fmla="*/ 0 h 1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8" h="128">
                    <a:moveTo>
                      <a:pt x="0" y="128"/>
                    </a:moveTo>
                    <a:lnTo>
                      <a:pt x="13" y="128"/>
                    </a:lnTo>
                    <a:lnTo>
                      <a:pt x="25" y="126"/>
                    </a:lnTo>
                    <a:lnTo>
                      <a:pt x="37" y="122"/>
                    </a:lnTo>
                    <a:lnTo>
                      <a:pt x="49" y="118"/>
                    </a:lnTo>
                    <a:lnTo>
                      <a:pt x="60" y="113"/>
                    </a:lnTo>
                    <a:lnTo>
                      <a:pt x="72" y="107"/>
                    </a:lnTo>
                    <a:lnTo>
                      <a:pt x="81" y="99"/>
                    </a:lnTo>
                    <a:lnTo>
                      <a:pt x="91" y="91"/>
                    </a:lnTo>
                    <a:lnTo>
                      <a:pt x="99" y="81"/>
                    </a:lnTo>
                    <a:lnTo>
                      <a:pt x="107" y="71"/>
                    </a:lnTo>
                    <a:lnTo>
                      <a:pt x="113" y="61"/>
                    </a:lnTo>
                    <a:lnTo>
                      <a:pt x="118" y="49"/>
                    </a:lnTo>
                    <a:lnTo>
                      <a:pt x="123" y="37"/>
                    </a:lnTo>
                    <a:lnTo>
                      <a:pt x="126" y="25"/>
                    </a:lnTo>
                    <a:lnTo>
                      <a:pt x="127" y="13"/>
                    </a:lnTo>
                    <a:lnTo>
                      <a:pt x="128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07" name="Freeform 842"/>
              <p:cNvSpPr>
                <a:spLocks/>
              </p:cNvSpPr>
              <p:nvPr/>
            </p:nvSpPr>
            <p:spPr bwMode="auto">
              <a:xfrm>
                <a:off x="1193" y="1995"/>
                <a:ext cx="24" cy="34"/>
              </a:xfrm>
              <a:custGeom>
                <a:avLst/>
                <a:gdLst>
                  <a:gd name="T0" fmla="*/ 24 w 91"/>
                  <a:gd name="T1" fmla="*/ 0 h 123"/>
                  <a:gd name="T2" fmla="*/ 21 w 91"/>
                  <a:gd name="T3" fmla="*/ 1 h 123"/>
                  <a:gd name="T4" fmla="*/ 18 w 91"/>
                  <a:gd name="T5" fmla="*/ 3 h 123"/>
                  <a:gd name="T6" fmla="*/ 15 w 91"/>
                  <a:gd name="T7" fmla="*/ 4 h 123"/>
                  <a:gd name="T8" fmla="*/ 12 w 91"/>
                  <a:gd name="T9" fmla="*/ 7 h 123"/>
                  <a:gd name="T10" fmla="*/ 10 w 91"/>
                  <a:gd name="T11" fmla="*/ 9 h 123"/>
                  <a:gd name="T12" fmla="*/ 8 w 91"/>
                  <a:gd name="T13" fmla="*/ 12 h 123"/>
                  <a:gd name="T14" fmla="*/ 6 w 91"/>
                  <a:gd name="T15" fmla="*/ 14 h 123"/>
                  <a:gd name="T16" fmla="*/ 4 w 91"/>
                  <a:gd name="T17" fmla="*/ 17 h 123"/>
                  <a:gd name="T18" fmla="*/ 3 w 91"/>
                  <a:gd name="T19" fmla="*/ 20 h 123"/>
                  <a:gd name="T20" fmla="*/ 2 w 91"/>
                  <a:gd name="T21" fmla="*/ 23 h 123"/>
                  <a:gd name="T22" fmla="*/ 1 w 91"/>
                  <a:gd name="T23" fmla="*/ 27 h 123"/>
                  <a:gd name="T24" fmla="*/ 0 w 91"/>
                  <a:gd name="T25" fmla="*/ 31 h 123"/>
                  <a:gd name="T26" fmla="*/ 0 w 91"/>
                  <a:gd name="T27" fmla="*/ 34 h 1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1" h="123">
                    <a:moveTo>
                      <a:pt x="91" y="0"/>
                    </a:moveTo>
                    <a:lnTo>
                      <a:pt x="79" y="4"/>
                    </a:lnTo>
                    <a:lnTo>
                      <a:pt x="68" y="10"/>
                    </a:lnTo>
                    <a:lnTo>
                      <a:pt x="57" y="16"/>
                    </a:lnTo>
                    <a:lnTo>
                      <a:pt x="47" y="25"/>
                    </a:lnTo>
                    <a:lnTo>
                      <a:pt x="38" y="32"/>
                    </a:lnTo>
                    <a:lnTo>
                      <a:pt x="29" y="42"/>
                    </a:lnTo>
                    <a:lnTo>
                      <a:pt x="22" y="52"/>
                    </a:lnTo>
                    <a:lnTo>
                      <a:pt x="15" y="63"/>
                    </a:lnTo>
                    <a:lnTo>
                      <a:pt x="10" y="74"/>
                    </a:lnTo>
                    <a:lnTo>
                      <a:pt x="6" y="85"/>
                    </a:lnTo>
                    <a:lnTo>
                      <a:pt x="3" y="98"/>
                    </a:lnTo>
                    <a:lnTo>
                      <a:pt x="0" y="111"/>
                    </a:lnTo>
                    <a:lnTo>
                      <a:pt x="0" y="123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08" name="Freeform 843"/>
              <p:cNvSpPr>
                <a:spLocks/>
              </p:cNvSpPr>
              <p:nvPr/>
            </p:nvSpPr>
            <p:spPr bwMode="auto">
              <a:xfrm>
                <a:off x="983" y="1995"/>
                <a:ext cx="25" cy="34"/>
              </a:xfrm>
              <a:custGeom>
                <a:avLst/>
                <a:gdLst>
                  <a:gd name="T0" fmla="*/ 25 w 91"/>
                  <a:gd name="T1" fmla="*/ 34 h 123"/>
                  <a:gd name="T2" fmla="*/ 25 w 91"/>
                  <a:gd name="T3" fmla="*/ 31 h 123"/>
                  <a:gd name="T4" fmla="*/ 24 w 91"/>
                  <a:gd name="T5" fmla="*/ 27 h 123"/>
                  <a:gd name="T6" fmla="*/ 24 w 91"/>
                  <a:gd name="T7" fmla="*/ 23 h 123"/>
                  <a:gd name="T8" fmla="*/ 22 w 91"/>
                  <a:gd name="T9" fmla="*/ 20 h 123"/>
                  <a:gd name="T10" fmla="*/ 21 w 91"/>
                  <a:gd name="T11" fmla="*/ 17 h 123"/>
                  <a:gd name="T12" fmla="*/ 19 w 91"/>
                  <a:gd name="T13" fmla="*/ 14 h 123"/>
                  <a:gd name="T14" fmla="*/ 17 w 91"/>
                  <a:gd name="T15" fmla="*/ 12 h 123"/>
                  <a:gd name="T16" fmla="*/ 15 w 91"/>
                  <a:gd name="T17" fmla="*/ 9 h 123"/>
                  <a:gd name="T18" fmla="*/ 12 w 91"/>
                  <a:gd name="T19" fmla="*/ 7 h 123"/>
                  <a:gd name="T20" fmla="*/ 10 w 91"/>
                  <a:gd name="T21" fmla="*/ 4 h 123"/>
                  <a:gd name="T22" fmla="*/ 6 w 91"/>
                  <a:gd name="T23" fmla="*/ 3 h 123"/>
                  <a:gd name="T24" fmla="*/ 3 w 91"/>
                  <a:gd name="T25" fmla="*/ 1 h 123"/>
                  <a:gd name="T26" fmla="*/ 0 w 91"/>
                  <a:gd name="T27" fmla="*/ 0 h 1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1" h="123">
                    <a:moveTo>
                      <a:pt x="91" y="123"/>
                    </a:moveTo>
                    <a:lnTo>
                      <a:pt x="90" y="111"/>
                    </a:lnTo>
                    <a:lnTo>
                      <a:pt x="89" y="98"/>
                    </a:lnTo>
                    <a:lnTo>
                      <a:pt x="86" y="85"/>
                    </a:lnTo>
                    <a:lnTo>
                      <a:pt x="81" y="74"/>
                    </a:lnTo>
                    <a:lnTo>
                      <a:pt x="76" y="63"/>
                    </a:lnTo>
                    <a:lnTo>
                      <a:pt x="70" y="52"/>
                    </a:lnTo>
                    <a:lnTo>
                      <a:pt x="62" y="42"/>
                    </a:lnTo>
                    <a:lnTo>
                      <a:pt x="54" y="32"/>
                    </a:lnTo>
                    <a:lnTo>
                      <a:pt x="44" y="25"/>
                    </a:lnTo>
                    <a:lnTo>
                      <a:pt x="35" y="16"/>
                    </a:lnTo>
                    <a:lnTo>
                      <a:pt x="23" y="10"/>
                    </a:lnTo>
                    <a:lnTo>
                      <a:pt x="12" y="4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09" name="Line 844"/>
              <p:cNvSpPr>
                <a:spLocks noChangeShapeType="1"/>
              </p:cNvSpPr>
              <p:nvPr/>
            </p:nvSpPr>
            <p:spPr bwMode="auto">
              <a:xfrm flipV="1">
                <a:off x="1620" y="2674"/>
                <a:ext cx="0" cy="6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10" name="Line 845"/>
              <p:cNvSpPr>
                <a:spLocks noChangeShapeType="1"/>
              </p:cNvSpPr>
              <p:nvPr/>
            </p:nvSpPr>
            <p:spPr bwMode="auto">
              <a:xfrm flipV="1">
                <a:off x="1620" y="2640"/>
                <a:ext cx="0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11" name="Line 846"/>
              <p:cNvSpPr>
                <a:spLocks noChangeShapeType="1"/>
              </p:cNvSpPr>
              <p:nvPr/>
            </p:nvSpPr>
            <p:spPr bwMode="auto">
              <a:xfrm flipV="1">
                <a:off x="1620" y="2530"/>
                <a:ext cx="0" cy="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12" name="Line 847"/>
              <p:cNvSpPr>
                <a:spLocks noChangeShapeType="1"/>
              </p:cNvSpPr>
              <p:nvPr/>
            </p:nvSpPr>
            <p:spPr bwMode="auto">
              <a:xfrm flipV="1">
                <a:off x="1620" y="2495"/>
                <a:ext cx="0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13" name="Line 848"/>
              <p:cNvSpPr>
                <a:spLocks noChangeShapeType="1"/>
              </p:cNvSpPr>
              <p:nvPr/>
            </p:nvSpPr>
            <p:spPr bwMode="auto">
              <a:xfrm flipV="1">
                <a:off x="1620" y="2414"/>
                <a:ext cx="0" cy="6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14" name="Line 849"/>
              <p:cNvSpPr>
                <a:spLocks noChangeShapeType="1"/>
              </p:cNvSpPr>
              <p:nvPr/>
            </p:nvSpPr>
            <p:spPr bwMode="auto">
              <a:xfrm flipH="1">
                <a:off x="264" y="2134"/>
                <a:ext cx="12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15" name="Line 850"/>
              <p:cNvSpPr>
                <a:spLocks noChangeShapeType="1"/>
              </p:cNvSpPr>
              <p:nvPr/>
            </p:nvSpPr>
            <p:spPr bwMode="auto">
              <a:xfrm>
                <a:off x="264" y="2134"/>
                <a:ext cx="0" cy="6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16" name="Freeform 851"/>
              <p:cNvSpPr>
                <a:spLocks/>
              </p:cNvSpPr>
              <p:nvPr/>
            </p:nvSpPr>
            <p:spPr bwMode="auto">
              <a:xfrm>
                <a:off x="247" y="2197"/>
                <a:ext cx="32" cy="127"/>
              </a:xfrm>
              <a:custGeom>
                <a:avLst/>
                <a:gdLst>
                  <a:gd name="T0" fmla="*/ 16 w 117"/>
                  <a:gd name="T1" fmla="*/ 127 h 469"/>
                  <a:gd name="T2" fmla="*/ 0 w 117"/>
                  <a:gd name="T3" fmla="*/ 0 h 469"/>
                  <a:gd name="T4" fmla="*/ 32 w 117"/>
                  <a:gd name="T5" fmla="*/ 0 h 469"/>
                  <a:gd name="T6" fmla="*/ 16 w 117"/>
                  <a:gd name="T7" fmla="*/ 127 h 4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469">
                    <a:moveTo>
                      <a:pt x="58" y="469"/>
                    </a:moveTo>
                    <a:lnTo>
                      <a:pt x="0" y="0"/>
                    </a:lnTo>
                    <a:lnTo>
                      <a:pt x="117" y="0"/>
                    </a:lnTo>
                    <a:lnTo>
                      <a:pt x="58" y="469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17" name="Freeform 852"/>
              <p:cNvSpPr>
                <a:spLocks/>
              </p:cNvSpPr>
              <p:nvPr/>
            </p:nvSpPr>
            <p:spPr bwMode="auto">
              <a:xfrm>
                <a:off x="247" y="2197"/>
                <a:ext cx="32" cy="127"/>
              </a:xfrm>
              <a:custGeom>
                <a:avLst/>
                <a:gdLst>
                  <a:gd name="T0" fmla="*/ 16 w 117"/>
                  <a:gd name="T1" fmla="*/ 127 h 469"/>
                  <a:gd name="T2" fmla="*/ 0 w 117"/>
                  <a:gd name="T3" fmla="*/ 0 h 469"/>
                  <a:gd name="T4" fmla="*/ 32 w 117"/>
                  <a:gd name="T5" fmla="*/ 0 h 469"/>
                  <a:gd name="T6" fmla="*/ 16 w 117"/>
                  <a:gd name="T7" fmla="*/ 127 h 4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469">
                    <a:moveTo>
                      <a:pt x="58" y="469"/>
                    </a:moveTo>
                    <a:lnTo>
                      <a:pt x="0" y="0"/>
                    </a:lnTo>
                    <a:lnTo>
                      <a:pt x="117" y="0"/>
                    </a:lnTo>
                    <a:lnTo>
                      <a:pt x="58" y="469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18" name="Freeform 853"/>
              <p:cNvSpPr>
                <a:spLocks/>
              </p:cNvSpPr>
              <p:nvPr/>
            </p:nvSpPr>
            <p:spPr bwMode="auto">
              <a:xfrm>
                <a:off x="148" y="2025"/>
                <a:ext cx="63" cy="126"/>
              </a:xfrm>
              <a:custGeom>
                <a:avLst/>
                <a:gdLst>
                  <a:gd name="T0" fmla="*/ 0 w 231"/>
                  <a:gd name="T1" fmla="*/ 126 h 460"/>
                  <a:gd name="T2" fmla="*/ 63 w 231"/>
                  <a:gd name="T3" fmla="*/ 0 h 460"/>
                  <a:gd name="T4" fmla="*/ 59 w 231"/>
                  <a:gd name="T5" fmla="*/ 126 h 4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1" h="460">
                    <a:moveTo>
                      <a:pt x="0" y="460"/>
                    </a:moveTo>
                    <a:lnTo>
                      <a:pt x="231" y="0"/>
                    </a:lnTo>
                    <a:lnTo>
                      <a:pt x="215" y="4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19" name="Line 854"/>
              <p:cNvSpPr>
                <a:spLocks noChangeShapeType="1"/>
              </p:cNvSpPr>
              <p:nvPr/>
            </p:nvSpPr>
            <p:spPr bwMode="auto">
              <a:xfrm flipH="1">
                <a:off x="165" y="2115"/>
                <a:ext cx="4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20" name="Line 855"/>
              <p:cNvSpPr>
                <a:spLocks noChangeShapeType="1"/>
              </p:cNvSpPr>
              <p:nvPr/>
            </p:nvSpPr>
            <p:spPr bwMode="auto">
              <a:xfrm>
                <a:off x="1809" y="2134"/>
                <a:ext cx="12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21" name="Line 856"/>
              <p:cNvSpPr>
                <a:spLocks noChangeShapeType="1"/>
              </p:cNvSpPr>
              <p:nvPr/>
            </p:nvSpPr>
            <p:spPr bwMode="auto">
              <a:xfrm>
                <a:off x="1938" y="2134"/>
                <a:ext cx="0" cy="6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22" name="Freeform 857"/>
              <p:cNvSpPr>
                <a:spLocks/>
              </p:cNvSpPr>
              <p:nvPr/>
            </p:nvSpPr>
            <p:spPr bwMode="auto">
              <a:xfrm>
                <a:off x="1923" y="2197"/>
                <a:ext cx="30" cy="127"/>
              </a:xfrm>
              <a:custGeom>
                <a:avLst/>
                <a:gdLst>
                  <a:gd name="T0" fmla="*/ 15 w 116"/>
                  <a:gd name="T1" fmla="*/ 127 h 469"/>
                  <a:gd name="T2" fmla="*/ 0 w 116"/>
                  <a:gd name="T3" fmla="*/ 0 h 469"/>
                  <a:gd name="T4" fmla="*/ 30 w 116"/>
                  <a:gd name="T5" fmla="*/ 0 h 469"/>
                  <a:gd name="T6" fmla="*/ 15 w 116"/>
                  <a:gd name="T7" fmla="*/ 127 h 4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469">
                    <a:moveTo>
                      <a:pt x="58" y="469"/>
                    </a:moveTo>
                    <a:lnTo>
                      <a:pt x="0" y="0"/>
                    </a:lnTo>
                    <a:lnTo>
                      <a:pt x="116" y="0"/>
                    </a:lnTo>
                    <a:lnTo>
                      <a:pt x="58" y="469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23" name="Freeform 858"/>
              <p:cNvSpPr>
                <a:spLocks/>
              </p:cNvSpPr>
              <p:nvPr/>
            </p:nvSpPr>
            <p:spPr bwMode="auto">
              <a:xfrm>
                <a:off x="1923" y="2197"/>
                <a:ext cx="30" cy="127"/>
              </a:xfrm>
              <a:custGeom>
                <a:avLst/>
                <a:gdLst>
                  <a:gd name="T0" fmla="*/ 15 w 116"/>
                  <a:gd name="T1" fmla="*/ 127 h 469"/>
                  <a:gd name="T2" fmla="*/ 0 w 116"/>
                  <a:gd name="T3" fmla="*/ 0 h 469"/>
                  <a:gd name="T4" fmla="*/ 30 w 116"/>
                  <a:gd name="T5" fmla="*/ 0 h 469"/>
                  <a:gd name="T6" fmla="*/ 15 w 116"/>
                  <a:gd name="T7" fmla="*/ 127 h 4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469">
                    <a:moveTo>
                      <a:pt x="58" y="469"/>
                    </a:moveTo>
                    <a:lnTo>
                      <a:pt x="0" y="0"/>
                    </a:lnTo>
                    <a:lnTo>
                      <a:pt x="116" y="0"/>
                    </a:lnTo>
                    <a:lnTo>
                      <a:pt x="58" y="469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24" name="Freeform 859"/>
              <p:cNvSpPr>
                <a:spLocks/>
              </p:cNvSpPr>
              <p:nvPr/>
            </p:nvSpPr>
            <p:spPr bwMode="auto">
              <a:xfrm>
                <a:off x="1965" y="2025"/>
                <a:ext cx="62" cy="126"/>
              </a:xfrm>
              <a:custGeom>
                <a:avLst/>
                <a:gdLst>
                  <a:gd name="T0" fmla="*/ 0 w 231"/>
                  <a:gd name="T1" fmla="*/ 126 h 460"/>
                  <a:gd name="T2" fmla="*/ 62 w 231"/>
                  <a:gd name="T3" fmla="*/ 0 h 460"/>
                  <a:gd name="T4" fmla="*/ 58 w 231"/>
                  <a:gd name="T5" fmla="*/ 126 h 4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1" h="460">
                    <a:moveTo>
                      <a:pt x="0" y="460"/>
                    </a:moveTo>
                    <a:lnTo>
                      <a:pt x="231" y="0"/>
                    </a:lnTo>
                    <a:lnTo>
                      <a:pt x="216" y="4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25" name="Line 860"/>
              <p:cNvSpPr>
                <a:spLocks noChangeShapeType="1"/>
              </p:cNvSpPr>
              <p:nvPr/>
            </p:nvSpPr>
            <p:spPr bwMode="auto">
              <a:xfrm flipH="1">
                <a:off x="1984" y="2115"/>
                <a:ext cx="4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26" name="Freeform 861"/>
              <p:cNvSpPr>
                <a:spLocks/>
              </p:cNvSpPr>
              <p:nvPr/>
            </p:nvSpPr>
            <p:spPr bwMode="auto">
              <a:xfrm>
                <a:off x="753" y="2469"/>
                <a:ext cx="23" cy="207"/>
              </a:xfrm>
              <a:custGeom>
                <a:avLst/>
                <a:gdLst>
                  <a:gd name="T0" fmla="*/ 1 w 86"/>
                  <a:gd name="T1" fmla="*/ 3 h 766"/>
                  <a:gd name="T2" fmla="*/ 0 w 86"/>
                  <a:gd name="T3" fmla="*/ 10 h 766"/>
                  <a:gd name="T4" fmla="*/ 0 w 86"/>
                  <a:gd name="T5" fmla="*/ 16 h 766"/>
                  <a:gd name="T6" fmla="*/ 0 w 86"/>
                  <a:gd name="T7" fmla="*/ 23 h 766"/>
                  <a:gd name="T8" fmla="*/ 0 w 86"/>
                  <a:gd name="T9" fmla="*/ 28 h 766"/>
                  <a:gd name="T10" fmla="*/ 0 w 86"/>
                  <a:gd name="T11" fmla="*/ 31 h 766"/>
                  <a:gd name="T12" fmla="*/ 1 w 86"/>
                  <a:gd name="T13" fmla="*/ 34 h 766"/>
                  <a:gd name="T14" fmla="*/ 1 w 86"/>
                  <a:gd name="T15" fmla="*/ 39 h 766"/>
                  <a:gd name="T16" fmla="*/ 2 w 86"/>
                  <a:gd name="T17" fmla="*/ 45 h 766"/>
                  <a:gd name="T18" fmla="*/ 3 w 86"/>
                  <a:gd name="T19" fmla="*/ 52 h 766"/>
                  <a:gd name="T20" fmla="*/ 4 w 86"/>
                  <a:gd name="T21" fmla="*/ 58 h 766"/>
                  <a:gd name="T22" fmla="*/ 6 w 86"/>
                  <a:gd name="T23" fmla="*/ 65 h 766"/>
                  <a:gd name="T24" fmla="*/ 7 w 86"/>
                  <a:gd name="T25" fmla="*/ 72 h 766"/>
                  <a:gd name="T26" fmla="*/ 9 w 86"/>
                  <a:gd name="T27" fmla="*/ 78 h 766"/>
                  <a:gd name="T28" fmla="*/ 12 w 86"/>
                  <a:gd name="T29" fmla="*/ 91 h 766"/>
                  <a:gd name="T30" fmla="*/ 15 w 86"/>
                  <a:gd name="T31" fmla="*/ 104 h 766"/>
                  <a:gd name="T32" fmla="*/ 17 w 86"/>
                  <a:gd name="T33" fmla="*/ 111 h 766"/>
                  <a:gd name="T34" fmla="*/ 18 w 86"/>
                  <a:gd name="T35" fmla="*/ 117 h 766"/>
                  <a:gd name="T36" fmla="*/ 19 w 86"/>
                  <a:gd name="T37" fmla="*/ 124 h 766"/>
                  <a:gd name="T38" fmla="*/ 20 w 86"/>
                  <a:gd name="T39" fmla="*/ 130 h 766"/>
                  <a:gd name="T40" fmla="*/ 22 w 86"/>
                  <a:gd name="T41" fmla="*/ 137 h 766"/>
                  <a:gd name="T42" fmla="*/ 22 w 86"/>
                  <a:gd name="T43" fmla="*/ 143 h 766"/>
                  <a:gd name="T44" fmla="*/ 22 w 86"/>
                  <a:gd name="T45" fmla="*/ 146 h 766"/>
                  <a:gd name="T46" fmla="*/ 23 w 86"/>
                  <a:gd name="T47" fmla="*/ 149 h 766"/>
                  <a:gd name="T48" fmla="*/ 23 w 86"/>
                  <a:gd name="T49" fmla="*/ 153 h 766"/>
                  <a:gd name="T50" fmla="*/ 23 w 86"/>
                  <a:gd name="T51" fmla="*/ 156 h 766"/>
                  <a:gd name="T52" fmla="*/ 23 w 86"/>
                  <a:gd name="T53" fmla="*/ 159 h 766"/>
                  <a:gd name="T54" fmla="*/ 23 w 86"/>
                  <a:gd name="T55" fmla="*/ 162 h 766"/>
                  <a:gd name="T56" fmla="*/ 23 w 86"/>
                  <a:gd name="T57" fmla="*/ 166 h 766"/>
                  <a:gd name="T58" fmla="*/ 23 w 86"/>
                  <a:gd name="T59" fmla="*/ 169 h 766"/>
                  <a:gd name="T60" fmla="*/ 22 w 86"/>
                  <a:gd name="T61" fmla="*/ 175 h 766"/>
                  <a:gd name="T62" fmla="*/ 22 w 86"/>
                  <a:gd name="T63" fmla="*/ 182 h 766"/>
                  <a:gd name="T64" fmla="*/ 20 w 86"/>
                  <a:gd name="T65" fmla="*/ 188 h 766"/>
                  <a:gd name="T66" fmla="*/ 19 w 86"/>
                  <a:gd name="T67" fmla="*/ 195 h 766"/>
                  <a:gd name="T68" fmla="*/ 18 w 86"/>
                  <a:gd name="T69" fmla="*/ 201 h 766"/>
                  <a:gd name="T70" fmla="*/ 16 w 86"/>
                  <a:gd name="T71" fmla="*/ 207 h 76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6" h="766">
                    <a:moveTo>
                      <a:pt x="3" y="0"/>
                    </a:moveTo>
                    <a:lnTo>
                      <a:pt x="2" y="12"/>
                    </a:lnTo>
                    <a:lnTo>
                      <a:pt x="1" y="24"/>
                    </a:lnTo>
                    <a:lnTo>
                      <a:pt x="0" y="36"/>
                    </a:lnTo>
                    <a:lnTo>
                      <a:pt x="0" y="48"/>
                    </a:lnTo>
                    <a:lnTo>
                      <a:pt x="0" y="59"/>
                    </a:lnTo>
                    <a:lnTo>
                      <a:pt x="0" y="72"/>
                    </a:lnTo>
                    <a:lnTo>
                      <a:pt x="0" y="84"/>
                    </a:lnTo>
                    <a:lnTo>
                      <a:pt x="0" y="96"/>
                    </a:lnTo>
                    <a:lnTo>
                      <a:pt x="1" y="102"/>
                    </a:lnTo>
                    <a:lnTo>
                      <a:pt x="1" y="107"/>
                    </a:lnTo>
                    <a:lnTo>
                      <a:pt x="1" y="114"/>
                    </a:lnTo>
                    <a:lnTo>
                      <a:pt x="2" y="120"/>
                    </a:lnTo>
                    <a:lnTo>
                      <a:pt x="2" y="125"/>
                    </a:lnTo>
                    <a:lnTo>
                      <a:pt x="3" y="132"/>
                    </a:lnTo>
                    <a:lnTo>
                      <a:pt x="4" y="144"/>
                    </a:lnTo>
                    <a:lnTo>
                      <a:pt x="6" y="156"/>
                    </a:lnTo>
                    <a:lnTo>
                      <a:pt x="7" y="168"/>
                    </a:lnTo>
                    <a:lnTo>
                      <a:pt x="9" y="180"/>
                    </a:lnTo>
                    <a:lnTo>
                      <a:pt x="11" y="193"/>
                    </a:lnTo>
                    <a:lnTo>
                      <a:pt x="13" y="204"/>
                    </a:lnTo>
                    <a:lnTo>
                      <a:pt x="16" y="216"/>
                    </a:lnTo>
                    <a:lnTo>
                      <a:pt x="19" y="229"/>
                    </a:lnTo>
                    <a:lnTo>
                      <a:pt x="21" y="240"/>
                    </a:lnTo>
                    <a:lnTo>
                      <a:pt x="24" y="252"/>
                    </a:lnTo>
                    <a:lnTo>
                      <a:pt x="26" y="265"/>
                    </a:lnTo>
                    <a:lnTo>
                      <a:pt x="29" y="277"/>
                    </a:lnTo>
                    <a:lnTo>
                      <a:pt x="33" y="288"/>
                    </a:lnTo>
                    <a:lnTo>
                      <a:pt x="38" y="313"/>
                    </a:lnTo>
                    <a:lnTo>
                      <a:pt x="44" y="337"/>
                    </a:lnTo>
                    <a:lnTo>
                      <a:pt x="51" y="361"/>
                    </a:lnTo>
                    <a:lnTo>
                      <a:pt x="56" y="385"/>
                    </a:lnTo>
                    <a:lnTo>
                      <a:pt x="59" y="397"/>
                    </a:lnTo>
                    <a:lnTo>
                      <a:pt x="62" y="410"/>
                    </a:lnTo>
                    <a:lnTo>
                      <a:pt x="65" y="421"/>
                    </a:lnTo>
                    <a:lnTo>
                      <a:pt x="68" y="433"/>
                    </a:lnTo>
                    <a:lnTo>
                      <a:pt x="70" y="445"/>
                    </a:lnTo>
                    <a:lnTo>
                      <a:pt x="72" y="458"/>
                    </a:lnTo>
                    <a:lnTo>
                      <a:pt x="74" y="469"/>
                    </a:lnTo>
                    <a:lnTo>
                      <a:pt x="76" y="481"/>
                    </a:lnTo>
                    <a:lnTo>
                      <a:pt x="78" y="494"/>
                    </a:lnTo>
                    <a:lnTo>
                      <a:pt x="81" y="506"/>
                    </a:lnTo>
                    <a:lnTo>
                      <a:pt x="82" y="517"/>
                    </a:lnTo>
                    <a:lnTo>
                      <a:pt x="83" y="529"/>
                    </a:lnTo>
                    <a:lnTo>
                      <a:pt x="84" y="535"/>
                    </a:lnTo>
                    <a:lnTo>
                      <a:pt x="84" y="542"/>
                    </a:lnTo>
                    <a:lnTo>
                      <a:pt x="85" y="547"/>
                    </a:lnTo>
                    <a:lnTo>
                      <a:pt x="85" y="553"/>
                    </a:lnTo>
                    <a:lnTo>
                      <a:pt x="85" y="559"/>
                    </a:lnTo>
                    <a:lnTo>
                      <a:pt x="86" y="565"/>
                    </a:lnTo>
                    <a:lnTo>
                      <a:pt x="86" y="572"/>
                    </a:lnTo>
                    <a:lnTo>
                      <a:pt x="86" y="577"/>
                    </a:lnTo>
                    <a:lnTo>
                      <a:pt x="86" y="583"/>
                    </a:lnTo>
                    <a:lnTo>
                      <a:pt x="86" y="590"/>
                    </a:lnTo>
                    <a:lnTo>
                      <a:pt x="86" y="595"/>
                    </a:lnTo>
                    <a:lnTo>
                      <a:pt x="86" y="601"/>
                    </a:lnTo>
                    <a:lnTo>
                      <a:pt x="86" y="607"/>
                    </a:lnTo>
                    <a:lnTo>
                      <a:pt x="85" y="613"/>
                    </a:lnTo>
                    <a:lnTo>
                      <a:pt x="85" y="618"/>
                    </a:lnTo>
                    <a:lnTo>
                      <a:pt x="85" y="625"/>
                    </a:lnTo>
                    <a:lnTo>
                      <a:pt x="84" y="637"/>
                    </a:lnTo>
                    <a:lnTo>
                      <a:pt x="83" y="648"/>
                    </a:lnTo>
                    <a:lnTo>
                      <a:pt x="82" y="661"/>
                    </a:lnTo>
                    <a:lnTo>
                      <a:pt x="81" y="673"/>
                    </a:lnTo>
                    <a:lnTo>
                      <a:pt x="78" y="684"/>
                    </a:lnTo>
                    <a:lnTo>
                      <a:pt x="76" y="696"/>
                    </a:lnTo>
                    <a:lnTo>
                      <a:pt x="74" y="708"/>
                    </a:lnTo>
                    <a:lnTo>
                      <a:pt x="72" y="720"/>
                    </a:lnTo>
                    <a:lnTo>
                      <a:pt x="70" y="731"/>
                    </a:lnTo>
                    <a:lnTo>
                      <a:pt x="67" y="743"/>
                    </a:lnTo>
                    <a:lnTo>
                      <a:pt x="65" y="755"/>
                    </a:lnTo>
                    <a:lnTo>
                      <a:pt x="61" y="76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27" name="Line 862"/>
              <p:cNvSpPr>
                <a:spLocks noChangeShapeType="1"/>
              </p:cNvSpPr>
              <p:nvPr/>
            </p:nvSpPr>
            <p:spPr bwMode="auto">
              <a:xfrm flipV="1">
                <a:off x="407" y="2469"/>
                <a:ext cx="47" cy="4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28" name="Line 863"/>
              <p:cNvSpPr>
                <a:spLocks noChangeShapeType="1"/>
              </p:cNvSpPr>
              <p:nvPr/>
            </p:nvSpPr>
            <p:spPr bwMode="auto">
              <a:xfrm flipV="1">
                <a:off x="407" y="2537"/>
                <a:ext cx="82" cy="8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29" name="Line 864"/>
              <p:cNvSpPr>
                <a:spLocks noChangeShapeType="1"/>
              </p:cNvSpPr>
              <p:nvPr/>
            </p:nvSpPr>
            <p:spPr bwMode="auto">
              <a:xfrm flipV="1">
                <a:off x="454" y="2610"/>
                <a:ext cx="69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30" name="Line 865"/>
              <p:cNvSpPr>
                <a:spLocks noChangeShapeType="1"/>
              </p:cNvSpPr>
              <p:nvPr/>
            </p:nvSpPr>
            <p:spPr bwMode="auto">
              <a:xfrm flipV="1">
                <a:off x="637" y="2482"/>
                <a:ext cx="116" cy="1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31" name="Line 866"/>
              <p:cNvSpPr>
                <a:spLocks noChangeShapeType="1"/>
              </p:cNvSpPr>
              <p:nvPr/>
            </p:nvSpPr>
            <p:spPr bwMode="auto">
              <a:xfrm flipV="1">
                <a:off x="662" y="2571"/>
                <a:ext cx="104" cy="10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732" name="Line 867"/>
              <p:cNvSpPr>
                <a:spLocks noChangeShapeType="1"/>
              </p:cNvSpPr>
              <p:nvPr/>
            </p:nvSpPr>
            <p:spPr bwMode="auto">
              <a:xfrm flipV="1">
                <a:off x="766" y="2672"/>
                <a:ext cx="4" cy="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61538" name="Group 868"/>
            <p:cNvGrpSpPr>
              <a:grpSpLocks/>
            </p:cNvGrpSpPr>
            <p:nvPr/>
          </p:nvGrpSpPr>
          <p:grpSpPr bwMode="auto">
            <a:xfrm>
              <a:off x="371" y="2978"/>
              <a:ext cx="1470" cy="1062"/>
              <a:chOff x="371" y="3041"/>
              <a:chExt cx="1470" cy="1062"/>
            </a:xfrm>
          </p:grpSpPr>
          <p:sp>
            <p:nvSpPr>
              <p:cNvPr id="61539" name="Line 869"/>
              <p:cNvSpPr>
                <a:spLocks noChangeShapeType="1"/>
              </p:cNvSpPr>
              <p:nvPr/>
            </p:nvSpPr>
            <p:spPr bwMode="auto">
              <a:xfrm>
                <a:off x="371" y="3644"/>
                <a:ext cx="10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40" name="Line 870"/>
              <p:cNvSpPr>
                <a:spLocks noChangeShapeType="1"/>
              </p:cNvSpPr>
              <p:nvPr/>
            </p:nvSpPr>
            <p:spPr bwMode="auto">
              <a:xfrm>
                <a:off x="498" y="3644"/>
                <a:ext cx="1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41" name="Line 871"/>
              <p:cNvSpPr>
                <a:spLocks noChangeShapeType="1"/>
              </p:cNvSpPr>
              <p:nvPr/>
            </p:nvSpPr>
            <p:spPr bwMode="auto">
              <a:xfrm>
                <a:off x="531" y="3644"/>
                <a:ext cx="14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42" name="Line 872"/>
              <p:cNvSpPr>
                <a:spLocks noChangeShapeType="1"/>
              </p:cNvSpPr>
              <p:nvPr/>
            </p:nvSpPr>
            <p:spPr bwMode="auto">
              <a:xfrm>
                <a:off x="698" y="3644"/>
                <a:ext cx="1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43" name="Line 873"/>
              <p:cNvSpPr>
                <a:spLocks noChangeShapeType="1"/>
              </p:cNvSpPr>
              <p:nvPr/>
            </p:nvSpPr>
            <p:spPr bwMode="auto">
              <a:xfrm>
                <a:off x="732" y="3644"/>
                <a:ext cx="14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44" name="Line 874"/>
              <p:cNvSpPr>
                <a:spLocks noChangeShapeType="1"/>
              </p:cNvSpPr>
              <p:nvPr/>
            </p:nvSpPr>
            <p:spPr bwMode="auto">
              <a:xfrm>
                <a:off x="898" y="3644"/>
                <a:ext cx="1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45" name="Line 875"/>
              <p:cNvSpPr>
                <a:spLocks noChangeShapeType="1"/>
              </p:cNvSpPr>
              <p:nvPr/>
            </p:nvSpPr>
            <p:spPr bwMode="auto">
              <a:xfrm>
                <a:off x="932" y="3644"/>
                <a:ext cx="14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46" name="Line 876"/>
              <p:cNvSpPr>
                <a:spLocks noChangeShapeType="1"/>
              </p:cNvSpPr>
              <p:nvPr/>
            </p:nvSpPr>
            <p:spPr bwMode="auto">
              <a:xfrm>
                <a:off x="1098" y="3644"/>
                <a:ext cx="1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47" name="Line 877"/>
              <p:cNvSpPr>
                <a:spLocks noChangeShapeType="1"/>
              </p:cNvSpPr>
              <p:nvPr/>
            </p:nvSpPr>
            <p:spPr bwMode="auto">
              <a:xfrm>
                <a:off x="1132" y="3644"/>
                <a:ext cx="14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48" name="Line 878"/>
              <p:cNvSpPr>
                <a:spLocks noChangeShapeType="1"/>
              </p:cNvSpPr>
              <p:nvPr/>
            </p:nvSpPr>
            <p:spPr bwMode="auto">
              <a:xfrm>
                <a:off x="1297" y="3644"/>
                <a:ext cx="1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49" name="Line 879"/>
              <p:cNvSpPr>
                <a:spLocks noChangeShapeType="1"/>
              </p:cNvSpPr>
              <p:nvPr/>
            </p:nvSpPr>
            <p:spPr bwMode="auto">
              <a:xfrm>
                <a:off x="1331" y="3644"/>
                <a:ext cx="14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50" name="Line 880"/>
              <p:cNvSpPr>
                <a:spLocks noChangeShapeType="1"/>
              </p:cNvSpPr>
              <p:nvPr/>
            </p:nvSpPr>
            <p:spPr bwMode="auto">
              <a:xfrm>
                <a:off x="1499" y="3644"/>
                <a:ext cx="1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51" name="Line 881"/>
              <p:cNvSpPr>
                <a:spLocks noChangeShapeType="1"/>
              </p:cNvSpPr>
              <p:nvPr/>
            </p:nvSpPr>
            <p:spPr bwMode="auto">
              <a:xfrm>
                <a:off x="1531" y="3644"/>
                <a:ext cx="14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52" name="Line 882"/>
              <p:cNvSpPr>
                <a:spLocks noChangeShapeType="1"/>
              </p:cNvSpPr>
              <p:nvPr/>
            </p:nvSpPr>
            <p:spPr bwMode="auto">
              <a:xfrm>
                <a:off x="1699" y="3644"/>
                <a:ext cx="1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53" name="Line 883"/>
              <p:cNvSpPr>
                <a:spLocks noChangeShapeType="1"/>
              </p:cNvSpPr>
              <p:nvPr/>
            </p:nvSpPr>
            <p:spPr bwMode="auto">
              <a:xfrm>
                <a:off x="1731" y="3644"/>
                <a:ext cx="11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54" name="Line 884"/>
              <p:cNvSpPr>
                <a:spLocks noChangeShapeType="1"/>
              </p:cNvSpPr>
              <p:nvPr/>
            </p:nvSpPr>
            <p:spPr bwMode="auto">
              <a:xfrm flipV="1">
                <a:off x="407" y="3412"/>
                <a:ext cx="0" cy="46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55" name="Line 885"/>
              <p:cNvSpPr>
                <a:spLocks noChangeShapeType="1"/>
              </p:cNvSpPr>
              <p:nvPr/>
            </p:nvSpPr>
            <p:spPr bwMode="auto">
              <a:xfrm>
                <a:off x="580" y="3239"/>
                <a:ext cx="104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56" name="Line 886"/>
              <p:cNvSpPr>
                <a:spLocks noChangeShapeType="1"/>
              </p:cNvSpPr>
              <p:nvPr/>
            </p:nvSpPr>
            <p:spPr bwMode="auto">
              <a:xfrm>
                <a:off x="1796" y="3412"/>
                <a:ext cx="0" cy="46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57" name="Line 887"/>
              <p:cNvSpPr>
                <a:spLocks noChangeShapeType="1"/>
              </p:cNvSpPr>
              <p:nvPr/>
            </p:nvSpPr>
            <p:spPr bwMode="auto">
              <a:xfrm flipH="1">
                <a:off x="580" y="4050"/>
                <a:ext cx="104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58" name="Line 888"/>
              <p:cNvSpPr>
                <a:spLocks noChangeShapeType="1"/>
              </p:cNvSpPr>
              <p:nvPr/>
            </p:nvSpPr>
            <p:spPr bwMode="auto">
              <a:xfrm flipH="1">
                <a:off x="1193" y="3551"/>
                <a:ext cx="56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59" name="Line 889"/>
              <p:cNvSpPr>
                <a:spLocks noChangeShapeType="1"/>
              </p:cNvSpPr>
              <p:nvPr/>
            </p:nvSpPr>
            <p:spPr bwMode="auto">
              <a:xfrm>
                <a:off x="441" y="3736"/>
                <a:ext cx="56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60" name="Line 890"/>
              <p:cNvSpPr>
                <a:spLocks noChangeShapeType="1"/>
              </p:cNvSpPr>
              <p:nvPr/>
            </p:nvSpPr>
            <p:spPr bwMode="auto">
              <a:xfrm>
                <a:off x="1193" y="3273"/>
                <a:ext cx="0" cy="27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61" name="Line 891"/>
              <p:cNvSpPr>
                <a:spLocks noChangeShapeType="1"/>
              </p:cNvSpPr>
              <p:nvPr/>
            </p:nvSpPr>
            <p:spPr bwMode="auto">
              <a:xfrm>
                <a:off x="1008" y="3273"/>
                <a:ext cx="0" cy="27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62" name="Freeform 892"/>
              <p:cNvSpPr>
                <a:spLocks/>
              </p:cNvSpPr>
              <p:nvPr/>
            </p:nvSpPr>
            <p:spPr bwMode="auto">
              <a:xfrm>
                <a:off x="1621" y="3239"/>
                <a:ext cx="175" cy="173"/>
              </a:xfrm>
              <a:custGeom>
                <a:avLst/>
                <a:gdLst>
                  <a:gd name="T0" fmla="*/ 175 w 639"/>
                  <a:gd name="T1" fmla="*/ 173 h 639"/>
                  <a:gd name="T2" fmla="*/ 175 w 639"/>
                  <a:gd name="T3" fmla="*/ 165 h 639"/>
                  <a:gd name="T4" fmla="*/ 174 w 639"/>
                  <a:gd name="T5" fmla="*/ 158 h 639"/>
                  <a:gd name="T6" fmla="*/ 174 w 639"/>
                  <a:gd name="T7" fmla="*/ 150 h 639"/>
                  <a:gd name="T8" fmla="*/ 173 w 639"/>
                  <a:gd name="T9" fmla="*/ 142 h 639"/>
                  <a:gd name="T10" fmla="*/ 171 w 639"/>
                  <a:gd name="T11" fmla="*/ 135 h 639"/>
                  <a:gd name="T12" fmla="*/ 169 w 639"/>
                  <a:gd name="T13" fmla="*/ 127 h 639"/>
                  <a:gd name="T14" fmla="*/ 167 w 639"/>
                  <a:gd name="T15" fmla="*/ 120 h 639"/>
                  <a:gd name="T16" fmla="*/ 164 w 639"/>
                  <a:gd name="T17" fmla="*/ 112 h 639"/>
                  <a:gd name="T18" fmla="*/ 161 w 639"/>
                  <a:gd name="T19" fmla="*/ 105 h 639"/>
                  <a:gd name="T20" fmla="*/ 158 w 639"/>
                  <a:gd name="T21" fmla="*/ 98 h 639"/>
                  <a:gd name="T22" fmla="*/ 154 w 639"/>
                  <a:gd name="T23" fmla="*/ 91 h 639"/>
                  <a:gd name="T24" fmla="*/ 150 w 639"/>
                  <a:gd name="T25" fmla="*/ 84 h 639"/>
                  <a:gd name="T26" fmla="*/ 146 w 639"/>
                  <a:gd name="T27" fmla="*/ 78 h 639"/>
                  <a:gd name="T28" fmla="*/ 142 w 639"/>
                  <a:gd name="T29" fmla="*/ 71 h 639"/>
                  <a:gd name="T30" fmla="*/ 137 w 639"/>
                  <a:gd name="T31" fmla="*/ 65 h 639"/>
                  <a:gd name="T32" fmla="*/ 132 w 639"/>
                  <a:gd name="T33" fmla="*/ 59 h 639"/>
                  <a:gd name="T34" fmla="*/ 127 w 639"/>
                  <a:gd name="T35" fmla="*/ 54 h 639"/>
                  <a:gd name="T36" fmla="*/ 121 w 639"/>
                  <a:gd name="T37" fmla="*/ 48 h 639"/>
                  <a:gd name="T38" fmla="*/ 115 w 639"/>
                  <a:gd name="T39" fmla="*/ 43 h 639"/>
                  <a:gd name="T40" fmla="*/ 109 w 639"/>
                  <a:gd name="T41" fmla="*/ 38 h 639"/>
                  <a:gd name="T42" fmla="*/ 103 w 639"/>
                  <a:gd name="T43" fmla="*/ 33 h 639"/>
                  <a:gd name="T44" fmla="*/ 97 w 639"/>
                  <a:gd name="T45" fmla="*/ 29 h 639"/>
                  <a:gd name="T46" fmla="*/ 90 w 639"/>
                  <a:gd name="T47" fmla="*/ 25 h 639"/>
                  <a:gd name="T48" fmla="*/ 83 w 639"/>
                  <a:gd name="T49" fmla="*/ 21 h 639"/>
                  <a:gd name="T50" fmla="*/ 76 w 639"/>
                  <a:gd name="T51" fmla="*/ 17 h 639"/>
                  <a:gd name="T52" fmla="*/ 69 w 639"/>
                  <a:gd name="T53" fmla="*/ 14 h 639"/>
                  <a:gd name="T54" fmla="*/ 62 w 639"/>
                  <a:gd name="T55" fmla="*/ 11 h 639"/>
                  <a:gd name="T56" fmla="*/ 54 w 639"/>
                  <a:gd name="T57" fmla="*/ 8 h 639"/>
                  <a:gd name="T58" fmla="*/ 47 w 639"/>
                  <a:gd name="T59" fmla="*/ 6 h 639"/>
                  <a:gd name="T60" fmla="*/ 39 w 639"/>
                  <a:gd name="T61" fmla="*/ 4 h 639"/>
                  <a:gd name="T62" fmla="*/ 31 w 639"/>
                  <a:gd name="T63" fmla="*/ 3 h 639"/>
                  <a:gd name="T64" fmla="*/ 24 w 639"/>
                  <a:gd name="T65" fmla="*/ 1 h 639"/>
                  <a:gd name="T66" fmla="*/ 16 w 639"/>
                  <a:gd name="T67" fmla="*/ 1 h 639"/>
                  <a:gd name="T68" fmla="*/ 8 w 639"/>
                  <a:gd name="T69" fmla="*/ 0 h 639"/>
                  <a:gd name="T70" fmla="*/ 0 w 639"/>
                  <a:gd name="T71" fmla="*/ 0 h 63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639" h="639">
                    <a:moveTo>
                      <a:pt x="639" y="639"/>
                    </a:moveTo>
                    <a:lnTo>
                      <a:pt x="639" y="610"/>
                    </a:lnTo>
                    <a:lnTo>
                      <a:pt x="637" y="583"/>
                    </a:lnTo>
                    <a:lnTo>
                      <a:pt x="634" y="554"/>
                    </a:lnTo>
                    <a:lnTo>
                      <a:pt x="630" y="525"/>
                    </a:lnTo>
                    <a:lnTo>
                      <a:pt x="623" y="497"/>
                    </a:lnTo>
                    <a:lnTo>
                      <a:pt x="617" y="470"/>
                    </a:lnTo>
                    <a:lnTo>
                      <a:pt x="608" y="442"/>
                    </a:lnTo>
                    <a:lnTo>
                      <a:pt x="599" y="414"/>
                    </a:lnTo>
                    <a:lnTo>
                      <a:pt x="588" y="388"/>
                    </a:lnTo>
                    <a:lnTo>
                      <a:pt x="576" y="362"/>
                    </a:lnTo>
                    <a:lnTo>
                      <a:pt x="564" y="337"/>
                    </a:lnTo>
                    <a:lnTo>
                      <a:pt x="549" y="311"/>
                    </a:lnTo>
                    <a:lnTo>
                      <a:pt x="534" y="288"/>
                    </a:lnTo>
                    <a:lnTo>
                      <a:pt x="518" y="264"/>
                    </a:lnTo>
                    <a:lnTo>
                      <a:pt x="500" y="241"/>
                    </a:lnTo>
                    <a:lnTo>
                      <a:pt x="482" y="218"/>
                    </a:lnTo>
                    <a:lnTo>
                      <a:pt x="462" y="198"/>
                    </a:lnTo>
                    <a:lnTo>
                      <a:pt x="442" y="177"/>
                    </a:lnTo>
                    <a:lnTo>
                      <a:pt x="421" y="158"/>
                    </a:lnTo>
                    <a:lnTo>
                      <a:pt x="399" y="140"/>
                    </a:lnTo>
                    <a:lnTo>
                      <a:pt x="376" y="123"/>
                    </a:lnTo>
                    <a:lnTo>
                      <a:pt x="353" y="106"/>
                    </a:lnTo>
                    <a:lnTo>
                      <a:pt x="328" y="91"/>
                    </a:lnTo>
                    <a:lnTo>
                      <a:pt x="304" y="77"/>
                    </a:lnTo>
                    <a:lnTo>
                      <a:pt x="278" y="64"/>
                    </a:lnTo>
                    <a:lnTo>
                      <a:pt x="252" y="51"/>
                    </a:lnTo>
                    <a:lnTo>
                      <a:pt x="225" y="41"/>
                    </a:lnTo>
                    <a:lnTo>
                      <a:pt x="198" y="31"/>
                    </a:lnTo>
                    <a:lnTo>
                      <a:pt x="171" y="24"/>
                    </a:lnTo>
                    <a:lnTo>
                      <a:pt x="143" y="16"/>
                    </a:lnTo>
                    <a:lnTo>
                      <a:pt x="115" y="11"/>
                    </a:lnTo>
                    <a:lnTo>
                      <a:pt x="87" y="5"/>
                    </a:lnTo>
                    <a:lnTo>
                      <a:pt x="58" y="2"/>
                    </a:lnTo>
                    <a:lnTo>
                      <a:pt x="29" y="1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63" name="Freeform 893"/>
              <p:cNvSpPr>
                <a:spLocks/>
              </p:cNvSpPr>
              <p:nvPr/>
            </p:nvSpPr>
            <p:spPr bwMode="auto">
              <a:xfrm>
                <a:off x="1621" y="3875"/>
                <a:ext cx="175" cy="175"/>
              </a:xfrm>
              <a:custGeom>
                <a:avLst/>
                <a:gdLst>
                  <a:gd name="T0" fmla="*/ 0 w 639"/>
                  <a:gd name="T1" fmla="*/ 175 h 640"/>
                  <a:gd name="T2" fmla="*/ 8 w 639"/>
                  <a:gd name="T3" fmla="*/ 174 h 640"/>
                  <a:gd name="T4" fmla="*/ 16 w 639"/>
                  <a:gd name="T5" fmla="*/ 174 h 640"/>
                  <a:gd name="T6" fmla="*/ 24 w 639"/>
                  <a:gd name="T7" fmla="*/ 173 h 640"/>
                  <a:gd name="T8" fmla="*/ 31 w 639"/>
                  <a:gd name="T9" fmla="*/ 172 h 640"/>
                  <a:gd name="T10" fmla="*/ 39 w 639"/>
                  <a:gd name="T11" fmla="*/ 171 h 640"/>
                  <a:gd name="T12" fmla="*/ 47 w 639"/>
                  <a:gd name="T13" fmla="*/ 168 h 640"/>
                  <a:gd name="T14" fmla="*/ 54 w 639"/>
                  <a:gd name="T15" fmla="*/ 166 h 640"/>
                  <a:gd name="T16" fmla="*/ 62 w 639"/>
                  <a:gd name="T17" fmla="*/ 164 h 640"/>
                  <a:gd name="T18" fmla="*/ 69 w 639"/>
                  <a:gd name="T19" fmla="*/ 161 h 640"/>
                  <a:gd name="T20" fmla="*/ 76 w 639"/>
                  <a:gd name="T21" fmla="*/ 158 h 640"/>
                  <a:gd name="T22" fmla="*/ 83 w 639"/>
                  <a:gd name="T23" fmla="*/ 154 h 640"/>
                  <a:gd name="T24" fmla="*/ 90 w 639"/>
                  <a:gd name="T25" fmla="*/ 150 h 640"/>
                  <a:gd name="T26" fmla="*/ 97 w 639"/>
                  <a:gd name="T27" fmla="*/ 146 h 640"/>
                  <a:gd name="T28" fmla="*/ 103 w 639"/>
                  <a:gd name="T29" fmla="*/ 141 h 640"/>
                  <a:gd name="T30" fmla="*/ 109 w 639"/>
                  <a:gd name="T31" fmla="*/ 137 h 640"/>
                  <a:gd name="T32" fmla="*/ 115 w 639"/>
                  <a:gd name="T33" fmla="*/ 132 h 640"/>
                  <a:gd name="T34" fmla="*/ 121 w 639"/>
                  <a:gd name="T35" fmla="*/ 126 h 640"/>
                  <a:gd name="T36" fmla="*/ 127 w 639"/>
                  <a:gd name="T37" fmla="*/ 121 h 640"/>
                  <a:gd name="T38" fmla="*/ 132 w 639"/>
                  <a:gd name="T39" fmla="*/ 115 h 640"/>
                  <a:gd name="T40" fmla="*/ 137 w 639"/>
                  <a:gd name="T41" fmla="*/ 109 h 640"/>
                  <a:gd name="T42" fmla="*/ 142 w 639"/>
                  <a:gd name="T43" fmla="*/ 103 h 640"/>
                  <a:gd name="T44" fmla="*/ 146 w 639"/>
                  <a:gd name="T45" fmla="*/ 96 h 640"/>
                  <a:gd name="T46" fmla="*/ 150 w 639"/>
                  <a:gd name="T47" fmla="*/ 90 h 640"/>
                  <a:gd name="T48" fmla="*/ 154 w 639"/>
                  <a:gd name="T49" fmla="*/ 83 h 640"/>
                  <a:gd name="T50" fmla="*/ 158 w 639"/>
                  <a:gd name="T51" fmla="*/ 76 h 640"/>
                  <a:gd name="T52" fmla="*/ 161 w 639"/>
                  <a:gd name="T53" fmla="*/ 69 h 640"/>
                  <a:gd name="T54" fmla="*/ 164 w 639"/>
                  <a:gd name="T55" fmla="*/ 61 h 640"/>
                  <a:gd name="T56" fmla="*/ 167 w 639"/>
                  <a:gd name="T57" fmla="*/ 54 h 640"/>
                  <a:gd name="T58" fmla="*/ 169 w 639"/>
                  <a:gd name="T59" fmla="*/ 46 h 640"/>
                  <a:gd name="T60" fmla="*/ 171 w 639"/>
                  <a:gd name="T61" fmla="*/ 39 h 640"/>
                  <a:gd name="T62" fmla="*/ 173 w 639"/>
                  <a:gd name="T63" fmla="*/ 31 h 640"/>
                  <a:gd name="T64" fmla="*/ 174 w 639"/>
                  <a:gd name="T65" fmla="*/ 24 h 640"/>
                  <a:gd name="T66" fmla="*/ 174 w 639"/>
                  <a:gd name="T67" fmla="*/ 16 h 640"/>
                  <a:gd name="T68" fmla="*/ 175 w 639"/>
                  <a:gd name="T69" fmla="*/ 8 h 640"/>
                  <a:gd name="T70" fmla="*/ 175 w 639"/>
                  <a:gd name="T71" fmla="*/ 0 h 64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639" h="640">
                    <a:moveTo>
                      <a:pt x="0" y="640"/>
                    </a:moveTo>
                    <a:lnTo>
                      <a:pt x="29" y="638"/>
                    </a:lnTo>
                    <a:lnTo>
                      <a:pt x="58" y="636"/>
                    </a:lnTo>
                    <a:lnTo>
                      <a:pt x="87" y="633"/>
                    </a:lnTo>
                    <a:lnTo>
                      <a:pt x="115" y="629"/>
                    </a:lnTo>
                    <a:lnTo>
                      <a:pt x="143" y="624"/>
                    </a:lnTo>
                    <a:lnTo>
                      <a:pt x="171" y="616"/>
                    </a:lnTo>
                    <a:lnTo>
                      <a:pt x="198" y="608"/>
                    </a:lnTo>
                    <a:lnTo>
                      <a:pt x="225" y="598"/>
                    </a:lnTo>
                    <a:lnTo>
                      <a:pt x="252" y="587"/>
                    </a:lnTo>
                    <a:lnTo>
                      <a:pt x="278" y="576"/>
                    </a:lnTo>
                    <a:lnTo>
                      <a:pt x="304" y="563"/>
                    </a:lnTo>
                    <a:lnTo>
                      <a:pt x="328" y="549"/>
                    </a:lnTo>
                    <a:lnTo>
                      <a:pt x="353" y="533"/>
                    </a:lnTo>
                    <a:lnTo>
                      <a:pt x="376" y="517"/>
                    </a:lnTo>
                    <a:lnTo>
                      <a:pt x="399" y="500"/>
                    </a:lnTo>
                    <a:lnTo>
                      <a:pt x="421" y="481"/>
                    </a:lnTo>
                    <a:lnTo>
                      <a:pt x="442" y="462"/>
                    </a:lnTo>
                    <a:lnTo>
                      <a:pt x="462" y="441"/>
                    </a:lnTo>
                    <a:lnTo>
                      <a:pt x="482" y="420"/>
                    </a:lnTo>
                    <a:lnTo>
                      <a:pt x="500" y="399"/>
                    </a:lnTo>
                    <a:lnTo>
                      <a:pt x="518" y="375"/>
                    </a:lnTo>
                    <a:lnTo>
                      <a:pt x="534" y="352"/>
                    </a:lnTo>
                    <a:lnTo>
                      <a:pt x="549" y="328"/>
                    </a:lnTo>
                    <a:lnTo>
                      <a:pt x="564" y="303"/>
                    </a:lnTo>
                    <a:lnTo>
                      <a:pt x="576" y="278"/>
                    </a:lnTo>
                    <a:lnTo>
                      <a:pt x="588" y="251"/>
                    </a:lnTo>
                    <a:lnTo>
                      <a:pt x="599" y="224"/>
                    </a:lnTo>
                    <a:lnTo>
                      <a:pt x="608" y="198"/>
                    </a:lnTo>
                    <a:lnTo>
                      <a:pt x="617" y="170"/>
                    </a:lnTo>
                    <a:lnTo>
                      <a:pt x="623" y="142"/>
                    </a:lnTo>
                    <a:lnTo>
                      <a:pt x="630" y="115"/>
                    </a:lnTo>
                    <a:lnTo>
                      <a:pt x="634" y="86"/>
                    </a:lnTo>
                    <a:lnTo>
                      <a:pt x="637" y="57"/>
                    </a:lnTo>
                    <a:lnTo>
                      <a:pt x="639" y="28"/>
                    </a:lnTo>
                    <a:lnTo>
                      <a:pt x="639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64" name="Freeform 894"/>
              <p:cNvSpPr>
                <a:spLocks/>
              </p:cNvSpPr>
              <p:nvPr/>
            </p:nvSpPr>
            <p:spPr bwMode="auto">
              <a:xfrm>
                <a:off x="407" y="3239"/>
                <a:ext cx="173" cy="173"/>
              </a:xfrm>
              <a:custGeom>
                <a:avLst/>
                <a:gdLst>
                  <a:gd name="T0" fmla="*/ 173 w 639"/>
                  <a:gd name="T1" fmla="*/ 0 h 639"/>
                  <a:gd name="T2" fmla="*/ 165 w 639"/>
                  <a:gd name="T3" fmla="*/ 0 h 639"/>
                  <a:gd name="T4" fmla="*/ 158 w 639"/>
                  <a:gd name="T5" fmla="*/ 1 h 639"/>
                  <a:gd name="T6" fmla="*/ 150 w 639"/>
                  <a:gd name="T7" fmla="*/ 1 h 639"/>
                  <a:gd name="T8" fmla="*/ 142 w 639"/>
                  <a:gd name="T9" fmla="*/ 3 h 639"/>
                  <a:gd name="T10" fmla="*/ 135 w 639"/>
                  <a:gd name="T11" fmla="*/ 4 h 639"/>
                  <a:gd name="T12" fmla="*/ 127 w 639"/>
                  <a:gd name="T13" fmla="*/ 6 h 639"/>
                  <a:gd name="T14" fmla="*/ 120 w 639"/>
                  <a:gd name="T15" fmla="*/ 8 h 639"/>
                  <a:gd name="T16" fmla="*/ 112 w 639"/>
                  <a:gd name="T17" fmla="*/ 11 h 639"/>
                  <a:gd name="T18" fmla="*/ 105 w 639"/>
                  <a:gd name="T19" fmla="*/ 14 h 639"/>
                  <a:gd name="T20" fmla="*/ 98 w 639"/>
                  <a:gd name="T21" fmla="*/ 17 h 639"/>
                  <a:gd name="T22" fmla="*/ 91 w 639"/>
                  <a:gd name="T23" fmla="*/ 21 h 639"/>
                  <a:gd name="T24" fmla="*/ 84 w 639"/>
                  <a:gd name="T25" fmla="*/ 25 h 639"/>
                  <a:gd name="T26" fmla="*/ 78 w 639"/>
                  <a:gd name="T27" fmla="*/ 29 h 639"/>
                  <a:gd name="T28" fmla="*/ 71 w 639"/>
                  <a:gd name="T29" fmla="*/ 33 h 639"/>
                  <a:gd name="T30" fmla="*/ 65 w 639"/>
                  <a:gd name="T31" fmla="*/ 38 h 639"/>
                  <a:gd name="T32" fmla="*/ 60 w 639"/>
                  <a:gd name="T33" fmla="*/ 43 h 639"/>
                  <a:gd name="T34" fmla="*/ 54 w 639"/>
                  <a:gd name="T35" fmla="*/ 48 h 639"/>
                  <a:gd name="T36" fmla="*/ 48 w 639"/>
                  <a:gd name="T37" fmla="*/ 54 h 639"/>
                  <a:gd name="T38" fmla="*/ 43 w 639"/>
                  <a:gd name="T39" fmla="*/ 59 h 639"/>
                  <a:gd name="T40" fmla="*/ 38 w 639"/>
                  <a:gd name="T41" fmla="*/ 65 h 639"/>
                  <a:gd name="T42" fmla="*/ 33 w 639"/>
                  <a:gd name="T43" fmla="*/ 71 h 639"/>
                  <a:gd name="T44" fmla="*/ 29 w 639"/>
                  <a:gd name="T45" fmla="*/ 78 h 639"/>
                  <a:gd name="T46" fmla="*/ 25 w 639"/>
                  <a:gd name="T47" fmla="*/ 84 h 639"/>
                  <a:gd name="T48" fmla="*/ 21 w 639"/>
                  <a:gd name="T49" fmla="*/ 91 h 639"/>
                  <a:gd name="T50" fmla="*/ 17 w 639"/>
                  <a:gd name="T51" fmla="*/ 98 h 639"/>
                  <a:gd name="T52" fmla="*/ 14 w 639"/>
                  <a:gd name="T53" fmla="*/ 105 h 639"/>
                  <a:gd name="T54" fmla="*/ 11 w 639"/>
                  <a:gd name="T55" fmla="*/ 112 h 639"/>
                  <a:gd name="T56" fmla="*/ 9 w 639"/>
                  <a:gd name="T57" fmla="*/ 120 h 639"/>
                  <a:gd name="T58" fmla="*/ 6 w 639"/>
                  <a:gd name="T59" fmla="*/ 127 h 639"/>
                  <a:gd name="T60" fmla="*/ 4 w 639"/>
                  <a:gd name="T61" fmla="*/ 135 h 639"/>
                  <a:gd name="T62" fmla="*/ 3 w 639"/>
                  <a:gd name="T63" fmla="*/ 142 h 639"/>
                  <a:gd name="T64" fmla="*/ 2 w 639"/>
                  <a:gd name="T65" fmla="*/ 150 h 639"/>
                  <a:gd name="T66" fmla="*/ 1 w 639"/>
                  <a:gd name="T67" fmla="*/ 158 h 639"/>
                  <a:gd name="T68" fmla="*/ 0 w 639"/>
                  <a:gd name="T69" fmla="*/ 165 h 639"/>
                  <a:gd name="T70" fmla="*/ 0 w 639"/>
                  <a:gd name="T71" fmla="*/ 173 h 63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639" h="639">
                    <a:moveTo>
                      <a:pt x="639" y="0"/>
                    </a:moveTo>
                    <a:lnTo>
                      <a:pt x="610" y="1"/>
                    </a:lnTo>
                    <a:lnTo>
                      <a:pt x="582" y="2"/>
                    </a:lnTo>
                    <a:lnTo>
                      <a:pt x="554" y="5"/>
                    </a:lnTo>
                    <a:lnTo>
                      <a:pt x="525" y="11"/>
                    </a:lnTo>
                    <a:lnTo>
                      <a:pt x="497" y="16"/>
                    </a:lnTo>
                    <a:lnTo>
                      <a:pt x="470" y="24"/>
                    </a:lnTo>
                    <a:lnTo>
                      <a:pt x="442" y="31"/>
                    </a:lnTo>
                    <a:lnTo>
                      <a:pt x="414" y="41"/>
                    </a:lnTo>
                    <a:lnTo>
                      <a:pt x="388" y="51"/>
                    </a:lnTo>
                    <a:lnTo>
                      <a:pt x="362" y="64"/>
                    </a:lnTo>
                    <a:lnTo>
                      <a:pt x="337" y="77"/>
                    </a:lnTo>
                    <a:lnTo>
                      <a:pt x="312" y="91"/>
                    </a:lnTo>
                    <a:lnTo>
                      <a:pt x="288" y="106"/>
                    </a:lnTo>
                    <a:lnTo>
                      <a:pt x="264" y="123"/>
                    </a:lnTo>
                    <a:lnTo>
                      <a:pt x="241" y="140"/>
                    </a:lnTo>
                    <a:lnTo>
                      <a:pt x="220" y="158"/>
                    </a:lnTo>
                    <a:lnTo>
                      <a:pt x="198" y="177"/>
                    </a:lnTo>
                    <a:lnTo>
                      <a:pt x="178" y="198"/>
                    </a:lnTo>
                    <a:lnTo>
                      <a:pt x="158" y="218"/>
                    </a:lnTo>
                    <a:lnTo>
                      <a:pt x="140" y="241"/>
                    </a:lnTo>
                    <a:lnTo>
                      <a:pt x="123" y="264"/>
                    </a:lnTo>
                    <a:lnTo>
                      <a:pt x="107" y="288"/>
                    </a:lnTo>
                    <a:lnTo>
                      <a:pt x="91" y="311"/>
                    </a:lnTo>
                    <a:lnTo>
                      <a:pt x="77" y="337"/>
                    </a:lnTo>
                    <a:lnTo>
                      <a:pt x="64" y="362"/>
                    </a:lnTo>
                    <a:lnTo>
                      <a:pt x="52" y="388"/>
                    </a:lnTo>
                    <a:lnTo>
                      <a:pt x="42" y="414"/>
                    </a:lnTo>
                    <a:lnTo>
                      <a:pt x="32" y="442"/>
                    </a:lnTo>
                    <a:lnTo>
                      <a:pt x="24" y="470"/>
                    </a:lnTo>
                    <a:lnTo>
                      <a:pt x="16" y="497"/>
                    </a:lnTo>
                    <a:lnTo>
                      <a:pt x="11" y="525"/>
                    </a:lnTo>
                    <a:lnTo>
                      <a:pt x="7" y="554"/>
                    </a:lnTo>
                    <a:lnTo>
                      <a:pt x="3" y="583"/>
                    </a:lnTo>
                    <a:lnTo>
                      <a:pt x="1" y="610"/>
                    </a:lnTo>
                    <a:lnTo>
                      <a:pt x="0" y="639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65" name="Freeform 895"/>
              <p:cNvSpPr>
                <a:spLocks/>
              </p:cNvSpPr>
              <p:nvPr/>
            </p:nvSpPr>
            <p:spPr bwMode="auto">
              <a:xfrm>
                <a:off x="407" y="3875"/>
                <a:ext cx="173" cy="175"/>
              </a:xfrm>
              <a:custGeom>
                <a:avLst/>
                <a:gdLst>
                  <a:gd name="T0" fmla="*/ 0 w 639"/>
                  <a:gd name="T1" fmla="*/ 0 h 640"/>
                  <a:gd name="T2" fmla="*/ 0 w 639"/>
                  <a:gd name="T3" fmla="*/ 8 h 640"/>
                  <a:gd name="T4" fmla="*/ 1 w 639"/>
                  <a:gd name="T5" fmla="*/ 16 h 640"/>
                  <a:gd name="T6" fmla="*/ 2 w 639"/>
                  <a:gd name="T7" fmla="*/ 24 h 640"/>
                  <a:gd name="T8" fmla="*/ 3 w 639"/>
                  <a:gd name="T9" fmla="*/ 31 h 640"/>
                  <a:gd name="T10" fmla="*/ 4 w 639"/>
                  <a:gd name="T11" fmla="*/ 39 h 640"/>
                  <a:gd name="T12" fmla="*/ 6 w 639"/>
                  <a:gd name="T13" fmla="*/ 46 h 640"/>
                  <a:gd name="T14" fmla="*/ 9 w 639"/>
                  <a:gd name="T15" fmla="*/ 54 h 640"/>
                  <a:gd name="T16" fmla="*/ 11 w 639"/>
                  <a:gd name="T17" fmla="*/ 61 h 640"/>
                  <a:gd name="T18" fmla="*/ 14 w 639"/>
                  <a:gd name="T19" fmla="*/ 69 h 640"/>
                  <a:gd name="T20" fmla="*/ 17 w 639"/>
                  <a:gd name="T21" fmla="*/ 76 h 640"/>
                  <a:gd name="T22" fmla="*/ 21 w 639"/>
                  <a:gd name="T23" fmla="*/ 83 h 640"/>
                  <a:gd name="T24" fmla="*/ 25 w 639"/>
                  <a:gd name="T25" fmla="*/ 90 h 640"/>
                  <a:gd name="T26" fmla="*/ 29 w 639"/>
                  <a:gd name="T27" fmla="*/ 96 h 640"/>
                  <a:gd name="T28" fmla="*/ 33 w 639"/>
                  <a:gd name="T29" fmla="*/ 103 h 640"/>
                  <a:gd name="T30" fmla="*/ 38 w 639"/>
                  <a:gd name="T31" fmla="*/ 109 h 640"/>
                  <a:gd name="T32" fmla="*/ 43 w 639"/>
                  <a:gd name="T33" fmla="*/ 115 h 640"/>
                  <a:gd name="T34" fmla="*/ 48 w 639"/>
                  <a:gd name="T35" fmla="*/ 121 h 640"/>
                  <a:gd name="T36" fmla="*/ 54 w 639"/>
                  <a:gd name="T37" fmla="*/ 126 h 640"/>
                  <a:gd name="T38" fmla="*/ 60 w 639"/>
                  <a:gd name="T39" fmla="*/ 132 h 640"/>
                  <a:gd name="T40" fmla="*/ 65 w 639"/>
                  <a:gd name="T41" fmla="*/ 137 h 640"/>
                  <a:gd name="T42" fmla="*/ 71 w 639"/>
                  <a:gd name="T43" fmla="*/ 141 h 640"/>
                  <a:gd name="T44" fmla="*/ 78 w 639"/>
                  <a:gd name="T45" fmla="*/ 146 h 640"/>
                  <a:gd name="T46" fmla="*/ 84 w 639"/>
                  <a:gd name="T47" fmla="*/ 150 h 640"/>
                  <a:gd name="T48" fmla="*/ 91 w 639"/>
                  <a:gd name="T49" fmla="*/ 154 h 640"/>
                  <a:gd name="T50" fmla="*/ 98 w 639"/>
                  <a:gd name="T51" fmla="*/ 158 h 640"/>
                  <a:gd name="T52" fmla="*/ 105 w 639"/>
                  <a:gd name="T53" fmla="*/ 161 h 640"/>
                  <a:gd name="T54" fmla="*/ 112 w 639"/>
                  <a:gd name="T55" fmla="*/ 164 h 640"/>
                  <a:gd name="T56" fmla="*/ 120 w 639"/>
                  <a:gd name="T57" fmla="*/ 166 h 640"/>
                  <a:gd name="T58" fmla="*/ 127 w 639"/>
                  <a:gd name="T59" fmla="*/ 168 h 640"/>
                  <a:gd name="T60" fmla="*/ 135 w 639"/>
                  <a:gd name="T61" fmla="*/ 171 h 640"/>
                  <a:gd name="T62" fmla="*/ 142 w 639"/>
                  <a:gd name="T63" fmla="*/ 172 h 640"/>
                  <a:gd name="T64" fmla="*/ 150 w 639"/>
                  <a:gd name="T65" fmla="*/ 173 h 640"/>
                  <a:gd name="T66" fmla="*/ 158 w 639"/>
                  <a:gd name="T67" fmla="*/ 174 h 640"/>
                  <a:gd name="T68" fmla="*/ 165 w 639"/>
                  <a:gd name="T69" fmla="*/ 174 h 640"/>
                  <a:gd name="T70" fmla="*/ 173 w 639"/>
                  <a:gd name="T71" fmla="*/ 175 h 64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639" h="640">
                    <a:moveTo>
                      <a:pt x="0" y="0"/>
                    </a:moveTo>
                    <a:lnTo>
                      <a:pt x="1" y="28"/>
                    </a:lnTo>
                    <a:lnTo>
                      <a:pt x="3" y="57"/>
                    </a:lnTo>
                    <a:lnTo>
                      <a:pt x="7" y="86"/>
                    </a:lnTo>
                    <a:lnTo>
                      <a:pt x="11" y="115"/>
                    </a:lnTo>
                    <a:lnTo>
                      <a:pt x="16" y="142"/>
                    </a:lnTo>
                    <a:lnTo>
                      <a:pt x="24" y="170"/>
                    </a:lnTo>
                    <a:lnTo>
                      <a:pt x="32" y="198"/>
                    </a:lnTo>
                    <a:lnTo>
                      <a:pt x="42" y="224"/>
                    </a:lnTo>
                    <a:lnTo>
                      <a:pt x="52" y="251"/>
                    </a:lnTo>
                    <a:lnTo>
                      <a:pt x="64" y="278"/>
                    </a:lnTo>
                    <a:lnTo>
                      <a:pt x="77" y="303"/>
                    </a:lnTo>
                    <a:lnTo>
                      <a:pt x="91" y="328"/>
                    </a:lnTo>
                    <a:lnTo>
                      <a:pt x="107" y="352"/>
                    </a:lnTo>
                    <a:lnTo>
                      <a:pt x="123" y="375"/>
                    </a:lnTo>
                    <a:lnTo>
                      <a:pt x="140" y="399"/>
                    </a:lnTo>
                    <a:lnTo>
                      <a:pt x="158" y="420"/>
                    </a:lnTo>
                    <a:lnTo>
                      <a:pt x="178" y="441"/>
                    </a:lnTo>
                    <a:lnTo>
                      <a:pt x="198" y="462"/>
                    </a:lnTo>
                    <a:lnTo>
                      <a:pt x="220" y="481"/>
                    </a:lnTo>
                    <a:lnTo>
                      <a:pt x="241" y="500"/>
                    </a:lnTo>
                    <a:lnTo>
                      <a:pt x="264" y="517"/>
                    </a:lnTo>
                    <a:lnTo>
                      <a:pt x="288" y="533"/>
                    </a:lnTo>
                    <a:lnTo>
                      <a:pt x="312" y="549"/>
                    </a:lnTo>
                    <a:lnTo>
                      <a:pt x="337" y="563"/>
                    </a:lnTo>
                    <a:lnTo>
                      <a:pt x="362" y="576"/>
                    </a:lnTo>
                    <a:lnTo>
                      <a:pt x="388" y="587"/>
                    </a:lnTo>
                    <a:lnTo>
                      <a:pt x="414" y="598"/>
                    </a:lnTo>
                    <a:lnTo>
                      <a:pt x="442" y="608"/>
                    </a:lnTo>
                    <a:lnTo>
                      <a:pt x="470" y="616"/>
                    </a:lnTo>
                    <a:lnTo>
                      <a:pt x="497" y="624"/>
                    </a:lnTo>
                    <a:lnTo>
                      <a:pt x="525" y="629"/>
                    </a:lnTo>
                    <a:lnTo>
                      <a:pt x="554" y="633"/>
                    </a:lnTo>
                    <a:lnTo>
                      <a:pt x="582" y="636"/>
                    </a:lnTo>
                    <a:lnTo>
                      <a:pt x="610" y="638"/>
                    </a:lnTo>
                    <a:lnTo>
                      <a:pt x="639" y="64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66" name="Freeform 896"/>
              <p:cNvSpPr>
                <a:spLocks/>
              </p:cNvSpPr>
              <p:nvPr/>
            </p:nvSpPr>
            <p:spPr bwMode="auto">
              <a:xfrm>
                <a:off x="523" y="3818"/>
                <a:ext cx="114" cy="116"/>
              </a:xfrm>
              <a:custGeom>
                <a:avLst/>
                <a:gdLst>
                  <a:gd name="T0" fmla="*/ 114 w 426"/>
                  <a:gd name="T1" fmla="*/ 54 h 426"/>
                  <a:gd name="T2" fmla="*/ 113 w 426"/>
                  <a:gd name="T3" fmla="*/ 45 h 426"/>
                  <a:gd name="T4" fmla="*/ 110 w 426"/>
                  <a:gd name="T5" fmla="*/ 36 h 426"/>
                  <a:gd name="T6" fmla="*/ 106 w 426"/>
                  <a:gd name="T7" fmla="*/ 28 h 426"/>
                  <a:gd name="T8" fmla="*/ 100 w 426"/>
                  <a:gd name="T9" fmla="*/ 20 h 426"/>
                  <a:gd name="T10" fmla="*/ 94 w 426"/>
                  <a:gd name="T11" fmla="*/ 14 h 426"/>
                  <a:gd name="T12" fmla="*/ 87 w 426"/>
                  <a:gd name="T13" fmla="*/ 9 h 426"/>
                  <a:gd name="T14" fmla="*/ 79 w 426"/>
                  <a:gd name="T15" fmla="*/ 4 h 426"/>
                  <a:gd name="T16" fmla="*/ 70 w 426"/>
                  <a:gd name="T17" fmla="*/ 2 h 426"/>
                  <a:gd name="T18" fmla="*/ 62 w 426"/>
                  <a:gd name="T19" fmla="*/ 0 h 426"/>
                  <a:gd name="T20" fmla="*/ 53 w 426"/>
                  <a:gd name="T21" fmla="*/ 0 h 426"/>
                  <a:gd name="T22" fmla="*/ 44 w 426"/>
                  <a:gd name="T23" fmla="*/ 2 h 426"/>
                  <a:gd name="T24" fmla="*/ 35 w 426"/>
                  <a:gd name="T25" fmla="*/ 4 h 426"/>
                  <a:gd name="T26" fmla="*/ 27 w 426"/>
                  <a:gd name="T27" fmla="*/ 9 h 426"/>
                  <a:gd name="T28" fmla="*/ 20 w 426"/>
                  <a:gd name="T29" fmla="*/ 14 h 426"/>
                  <a:gd name="T30" fmla="*/ 14 w 426"/>
                  <a:gd name="T31" fmla="*/ 20 h 426"/>
                  <a:gd name="T32" fmla="*/ 9 w 426"/>
                  <a:gd name="T33" fmla="*/ 28 h 426"/>
                  <a:gd name="T34" fmla="*/ 4 w 426"/>
                  <a:gd name="T35" fmla="*/ 36 h 426"/>
                  <a:gd name="T36" fmla="*/ 2 w 426"/>
                  <a:gd name="T37" fmla="*/ 45 h 426"/>
                  <a:gd name="T38" fmla="*/ 0 w 426"/>
                  <a:gd name="T39" fmla="*/ 54 h 426"/>
                  <a:gd name="T40" fmla="*/ 0 w 426"/>
                  <a:gd name="T41" fmla="*/ 63 h 426"/>
                  <a:gd name="T42" fmla="*/ 2 w 426"/>
                  <a:gd name="T43" fmla="*/ 72 h 426"/>
                  <a:gd name="T44" fmla="*/ 4 w 426"/>
                  <a:gd name="T45" fmla="*/ 80 h 426"/>
                  <a:gd name="T46" fmla="*/ 9 w 426"/>
                  <a:gd name="T47" fmla="*/ 88 h 426"/>
                  <a:gd name="T48" fmla="*/ 14 w 426"/>
                  <a:gd name="T49" fmla="*/ 96 h 426"/>
                  <a:gd name="T50" fmla="*/ 20 w 426"/>
                  <a:gd name="T51" fmla="*/ 102 h 426"/>
                  <a:gd name="T52" fmla="*/ 27 w 426"/>
                  <a:gd name="T53" fmla="*/ 108 h 426"/>
                  <a:gd name="T54" fmla="*/ 35 w 426"/>
                  <a:gd name="T55" fmla="*/ 112 h 426"/>
                  <a:gd name="T56" fmla="*/ 44 w 426"/>
                  <a:gd name="T57" fmla="*/ 114 h 426"/>
                  <a:gd name="T58" fmla="*/ 53 w 426"/>
                  <a:gd name="T59" fmla="*/ 116 h 426"/>
                  <a:gd name="T60" fmla="*/ 62 w 426"/>
                  <a:gd name="T61" fmla="*/ 116 h 426"/>
                  <a:gd name="T62" fmla="*/ 70 w 426"/>
                  <a:gd name="T63" fmla="*/ 114 h 426"/>
                  <a:gd name="T64" fmla="*/ 79 w 426"/>
                  <a:gd name="T65" fmla="*/ 112 h 426"/>
                  <a:gd name="T66" fmla="*/ 87 w 426"/>
                  <a:gd name="T67" fmla="*/ 108 h 426"/>
                  <a:gd name="T68" fmla="*/ 94 w 426"/>
                  <a:gd name="T69" fmla="*/ 102 h 426"/>
                  <a:gd name="T70" fmla="*/ 100 w 426"/>
                  <a:gd name="T71" fmla="*/ 96 h 426"/>
                  <a:gd name="T72" fmla="*/ 106 w 426"/>
                  <a:gd name="T73" fmla="*/ 88 h 426"/>
                  <a:gd name="T74" fmla="*/ 110 w 426"/>
                  <a:gd name="T75" fmla="*/ 80 h 426"/>
                  <a:gd name="T76" fmla="*/ 113 w 426"/>
                  <a:gd name="T77" fmla="*/ 72 h 426"/>
                  <a:gd name="T78" fmla="*/ 114 w 426"/>
                  <a:gd name="T79" fmla="*/ 63 h 42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426" h="426">
                    <a:moveTo>
                      <a:pt x="426" y="213"/>
                    </a:moveTo>
                    <a:lnTo>
                      <a:pt x="426" y="197"/>
                    </a:lnTo>
                    <a:lnTo>
                      <a:pt x="424" y="180"/>
                    </a:lnTo>
                    <a:lnTo>
                      <a:pt x="421" y="164"/>
                    </a:lnTo>
                    <a:lnTo>
                      <a:pt x="415" y="147"/>
                    </a:lnTo>
                    <a:lnTo>
                      <a:pt x="410" y="132"/>
                    </a:lnTo>
                    <a:lnTo>
                      <a:pt x="403" y="116"/>
                    </a:lnTo>
                    <a:lnTo>
                      <a:pt x="395" y="102"/>
                    </a:lnTo>
                    <a:lnTo>
                      <a:pt x="386" y="88"/>
                    </a:lnTo>
                    <a:lnTo>
                      <a:pt x="375" y="74"/>
                    </a:lnTo>
                    <a:lnTo>
                      <a:pt x="364" y="62"/>
                    </a:lnTo>
                    <a:lnTo>
                      <a:pt x="351" y="51"/>
                    </a:lnTo>
                    <a:lnTo>
                      <a:pt x="339" y="40"/>
                    </a:lnTo>
                    <a:lnTo>
                      <a:pt x="325" y="32"/>
                    </a:lnTo>
                    <a:lnTo>
                      <a:pt x="310" y="23"/>
                    </a:lnTo>
                    <a:lnTo>
                      <a:pt x="295" y="16"/>
                    </a:lnTo>
                    <a:lnTo>
                      <a:pt x="279" y="10"/>
                    </a:lnTo>
                    <a:lnTo>
                      <a:pt x="263" y="6"/>
                    </a:lnTo>
                    <a:lnTo>
                      <a:pt x="247" y="3"/>
                    </a:lnTo>
                    <a:lnTo>
                      <a:pt x="230" y="1"/>
                    </a:lnTo>
                    <a:lnTo>
                      <a:pt x="213" y="0"/>
                    </a:lnTo>
                    <a:lnTo>
                      <a:pt x="197" y="1"/>
                    </a:lnTo>
                    <a:lnTo>
                      <a:pt x="180" y="3"/>
                    </a:lnTo>
                    <a:lnTo>
                      <a:pt x="164" y="6"/>
                    </a:lnTo>
                    <a:lnTo>
                      <a:pt x="147" y="10"/>
                    </a:lnTo>
                    <a:lnTo>
                      <a:pt x="132" y="16"/>
                    </a:lnTo>
                    <a:lnTo>
                      <a:pt x="116" y="23"/>
                    </a:lnTo>
                    <a:lnTo>
                      <a:pt x="102" y="32"/>
                    </a:lnTo>
                    <a:lnTo>
                      <a:pt x="88" y="40"/>
                    </a:lnTo>
                    <a:lnTo>
                      <a:pt x="75" y="51"/>
                    </a:lnTo>
                    <a:lnTo>
                      <a:pt x="63" y="62"/>
                    </a:lnTo>
                    <a:lnTo>
                      <a:pt x="51" y="74"/>
                    </a:lnTo>
                    <a:lnTo>
                      <a:pt x="41" y="88"/>
                    </a:lnTo>
                    <a:lnTo>
                      <a:pt x="32" y="102"/>
                    </a:lnTo>
                    <a:lnTo>
                      <a:pt x="24" y="116"/>
                    </a:lnTo>
                    <a:lnTo>
                      <a:pt x="16" y="132"/>
                    </a:lnTo>
                    <a:lnTo>
                      <a:pt x="11" y="147"/>
                    </a:lnTo>
                    <a:lnTo>
                      <a:pt x="6" y="164"/>
                    </a:lnTo>
                    <a:lnTo>
                      <a:pt x="3" y="180"/>
                    </a:lnTo>
                    <a:lnTo>
                      <a:pt x="1" y="197"/>
                    </a:lnTo>
                    <a:lnTo>
                      <a:pt x="0" y="213"/>
                    </a:lnTo>
                    <a:lnTo>
                      <a:pt x="1" y="230"/>
                    </a:lnTo>
                    <a:lnTo>
                      <a:pt x="3" y="247"/>
                    </a:lnTo>
                    <a:lnTo>
                      <a:pt x="6" y="263"/>
                    </a:lnTo>
                    <a:lnTo>
                      <a:pt x="11" y="279"/>
                    </a:lnTo>
                    <a:lnTo>
                      <a:pt x="16" y="295"/>
                    </a:lnTo>
                    <a:lnTo>
                      <a:pt x="24" y="310"/>
                    </a:lnTo>
                    <a:lnTo>
                      <a:pt x="32" y="324"/>
                    </a:lnTo>
                    <a:lnTo>
                      <a:pt x="41" y="338"/>
                    </a:lnTo>
                    <a:lnTo>
                      <a:pt x="51" y="351"/>
                    </a:lnTo>
                    <a:lnTo>
                      <a:pt x="63" y="364"/>
                    </a:lnTo>
                    <a:lnTo>
                      <a:pt x="75" y="374"/>
                    </a:lnTo>
                    <a:lnTo>
                      <a:pt x="88" y="385"/>
                    </a:lnTo>
                    <a:lnTo>
                      <a:pt x="102" y="395"/>
                    </a:lnTo>
                    <a:lnTo>
                      <a:pt x="116" y="403"/>
                    </a:lnTo>
                    <a:lnTo>
                      <a:pt x="132" y="410"/>
                    </a:lnTo>
                    <a:lnTo>
                      <a:pt x="147" y="416"/>
                    </a:lnTo>
                    <a:lnTo>
                      <a:pt x="164" y="420"/>
                    </a:lnTo>
                    <a:lnTo>
                      <a:pt x="180" y="423"/>
                    </a:lnTo>
                    <a:lnTo>
                      <a:pt x="197" y="426"/>
                    </a:lnTo>
                    <a:lnTo>
                      <a:pt x="213" y="426"/>
                    </a:lnTo>
                    <a:lnTo>
                      <a:pt x="230" y="426"/>
                    </a:lnTo>
                    <a:lnTo>
                      <a:pt x="247" y="423"/>
                    </a:lnTo>
                    <a:lnTo>
                      <a:pt x="263" y="420"/>
                    </a:lnTo>
                    <a:lnTo>
                      <a:pt x="279" y="416"/>
                    </a:lnTo>
                    <a:lnTo>
                      <a:pt x="295" y="410"/>
                    </a:lnTo>
                    <a:lnTo>
                      <a:pt x="310" y="403"/>
                    </a:lnTo>
                    <a:lnTo>
                      <a:pt x="325" y="395"/>
                    </a:lnTo>
                    <a:lnTo>
                      <a:pt x="339" y="385"/>
                    </a:lnTo>
                    <a:lnTo>
                      <a:pt x="351" y="374"/>
                    </a:lnTo>
                    <a:lnTo>
                      <a:pt x="364" y="364"/>
                    </a:lnTo>
                    <a:lnTo>
                      <a:pt x="375" y="351"/>
                    </a:lnTo>
                    <a:lnTo>
                      <a:pt x="386" y="338"/>
                    </a:lnTo>
                    <a:lnTo>
                      <a:pt x="395" y="324"/>
                    </a:lnTo>
                    <a:lnTo>
                      <a:pt x="403" y="310"/>
                    </a:lnTo>
                    <a:lnTo>
                      <a:pt x="410" y="295"/>
                    </a:lnTo>
                    <a:lnTo>
                      <a:pt x="415" y="279"/>
                    </a:lnTo>
                    <a:lnTo>
                      <a:pt x="421" y="263"/>
                    </a:lnTo>
                    <a:lnTo>
                      <a:pt x="424" y="247"/>
                    </a:lnTo>
                    <a:lnTo>
                      <a:pt x="426" y="230"/>
                    </a:lnTo>
                    <a:lnTo>
                      <a:pt x="426" y="213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67" name="Freeform 897"/>
              <p:cNvSpPr>
                <a:spLocks/>
              </p:cNvSpPr>
              <p:nvPr/>
            </p:nvSpPr>
            <p:spPr bwMode="auto">
              <a:xfrm>
                <a:off x="487" y="3783"/>
                <a:ext cx="186" cy="185"/>
              </a:xfrm>
              <a:custGeom>
                <a:avLst/>
                <a:gdLst>
                  <a:gd name="T0" fmla="*/ 186 w 682"/>
                  <a:gd name="T1" fmla="*/ 87 h 681"/>
                  <a:gd name="T2" fmla="*/ 184 w 682"/>
                  <a:gd name="T3" fmla="*/ 76 h 681"/>
                  <a:gd name="T4" fmla="*/ 182 w 682"/>
                  <a:gd name="T5" fmla="*/ 65 h 681"/>
                  <a:gd name="T6" fmla="*/ 178 w 682"/>
                  <a:gd name="T7" fmla="*/ 55 h 681"/>
                  <a:gd name="T8" fmla="*/ 173 w 682"/>
                  <a:gd name="T9" fmla="*/ 45 h 681"/>
                  <a:gd name="T10" fmla="*/ 166 w 682"/>
                  <a:gd name="T11" fmla="*/ 36 h 681"/>
                  <a:gd name="T12" fmla="*/ 159 w 682"/>
                  <a:gd name="T13" fmla="*/ 27 h 681"/>
                  <a:gd name="T14" fmla="*/ 151 w 682"/>
                  <a:gd name="T15" fmla="*/ 20 h 681"/>
                  <a:gd name="T16" fmla="*/ 141 w 682"/>
                  <a:gd name="T17" fmla="*/ 13 h 681"/>
                  <a:gd name="T18" fmla="*/ 131 w 682"/>
                  <a:gd name="T19" fmla="*/ 8 h 681"/>
                  <a:gd name="T20" fmla="*/ 121 w 682"/>
                  <a:gd name="T21" fmla="*/ 4 h 681"/>
                  <a:gd name="T22" fmla="*/ 110 w 682"/>
                  <a:gd name="T23" fmla="*/ 1 h 681"/>
                  <a:gd name="T24" fmla="*/ 99 w 682"/>
                  <a:gd name="T25" fmla="*/ 0 h 681"/>
                  <a:gd name="T26" fmla="*/ 88 w 682"/>
                  <a:gd name="T27" fmla="*/ 0 h 681"/>
                  <a:gd name="T28" fmla="*/ 76 w 682"/>
                  <a:gd name="T29" fmla="*/ 1 h 681"/>
                  <a:gd name="T30" fmla="*/ 65 w 682"/>
                  <a:gd name="T31" fmla="*/ 4 h 681"/>
                  <a:gd name="T32" fmla="*/ 55 w 682"/>
                  <a:gd name="T33" fmla="*/ 8 h 681"/>
                  <a:gd name="T34" fmla="*/ 45 w 682"/>
                  <a:gd name="T35" fmla="*/ 13 h 681"/>
                  <a:gd name="T36" fmla="*/ 36 w 682"/>
                  <a:gd name="T37" fmla="*/ 20 h 681"/>
                  <a:gd name="T38" fmla="*/ 27 w 682"/>
                  <a:gd name="T39" fmla="*/ 27 h 681"/>
                  <a:gd name="T40" fmla="*/ 20 w 682"/>
                  <a:gd name="T41" fmla="*/ 36 h 681"/>
                  <a:gd name="T42" fmla="*/ 13 w 682"/>
                  <a:gd name="T43" fmla="*/ 45 h 681"/>
                  <a:gd name="T44" fmla="*/ 8 w 682"/>
                  <a:gd name="T45" fmla="*/ 55 h 681"/>
                  <a:gd name="T46" fmla="*/ 4 w 682"/>
                  <a:gd name="T47" fmla="*/ 65 h 681"/>
                  <a:gd name="T48" fmla="*/ 2 w 682"/>
                  <a:gd name="T49" fmla="*/ 76 h 681"/>
                  <a:gd name="T50" fmla="*/ 0 w 682"/>
                  <a:gd name="T51" fmla="*/ 87 h 681"/>
                  <a:gd name="T52" fmla="*/ 0 w 682"/>
                  <a:gd name="T53" fmla="*/ 98 h 681"/>
                  <a:gd name="T54" fmla="*/ 2 w 682"/>
                  <a:gd name="T55" fmla="*/ 109 h 681"/>
                  <a:gd name="T56" fmla="*/ 4 w 682"/>
                  <a:gd name="T57" fmla="*/ 120 h 681"/>
                  <a:gd name="T58" fmla="*/ 8 w 682"/>
                  <a:gd name="T59" fmla="*/ 131 h 681"/>
                  <a:gd name="T60" fmla="*/ 13 w 682"/>
                  <a:gd name="T61" fmla="*/ 140 h 681"/>
                  <a:gd name="T62" fmla="*/ 20 w 682"/>
                  <a:gd name="T63" fmla="*/ 150 h 681"/>
                  <a:gd name="T64" fmla="*/ 27 w 682"/>
                  <a:gd name="T65" fmla="*/ 158 h 681"/>
                  <a:gd name="T66" fmla="*/ 36 w 682"/>
                  <a:gd name="T67" fmla="*/ 165 h 681"/>
                  <a:gd name="T68" fmla="*/ 45 w 682"/>
                  <a:gd name="T69" fmla="*/ 172 h 681"/>
                  <a:gd name="T70" fmla="*/ 55 w 682"/>
                  <a:gd name="T71" fmla="*/ 177 h 681"/>
                  <a:gd name="T72" fmla="*/ 65 w 682"/>
                  <a:gd name="T73" fmla="*/ 181 h 681"/>
                  <a:gd name="T74" fmla="*/ 76 w 682"/>
                  <a:gd name="T75" fmla="*/ 184 h 681"/>
                  <a:gd name="T76" fmla="*/ 88 w 682"/>
                  <a:gd name="T77" fmla="*/ 185 h 681"/>
                  <a:gd name="T78" fmla="*/ 99 w 682"/>
                  <a:gd name="T79" fmla="*/ 185 h 681"/>
                  <a:gd name="T80" fmla="*/ 110 w 682"/>
                  <a:gd name="T81" fmla="*/ 184 h 681"/>
                  <a:gd name="T82" fmla="*/ 121 w 682"/>
                  <a:gd name="T83" fmla="*/ 181 h 681"/>
                  <a:gd name="T84" fmla="*/ 131 w 682"/>
                  <a:gd name="T85" fmla="*/ 177 h 681"/>
                  <a:gd name="T86" fmla="*/ 141 w 682"/>
                  <a:gd name="T87" fmla="*/ 172 h 681"/>
                  <a:gd name="T88" fmla="*/ 151 w 682"/>
                  <a:gd name="T89" fmla="*/ 165 h 681"/>
                  <a:gd name="T90" fmla="*/ 159 w 682"/>
                  <a:gd name="T91" fmla="*/ 158 h 681"/>
                  <a:gd name="T92" fmla="*/ 166 w 682"/>
                  <a:gd name="T93" fmla="*/ 150 h 681"/>
                  <a:gd name="T94" fmla="*/ 173 w 682"/>
                  <a:gd name="T95" fmla="*/ 140 h 681"/>
                  <a:gd name="T96" fmla="*/ 178 w 682"/>
                  <a:gd name="T97" fmla="*/ 131 h 681"/>
                  <a:gd name="T98" fmla="*/ 182 w 682"/>
                  <a:gd name="T99" fmla="*/ 120 h 681"/>
                  <a:gd name="T100" fmla="*/ 184 w 682"/>
                  <a:gd name="T101" fmla="*/ 109 h 681"/>
                  <a:gd name="T102" fmla="*/ 186 w 682"/>
                  <a:gd name="T103" fmla="*/ 98 h 681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682" h="681">
                    <a:moveTo>
                      <a:pt x="682" y="341"/>
                    </a:moveTo>
                    <a:lnTo>
                      <a:pt x="682" y="320"/>
                    </a:lnTo>
                    <a:lnTo>
                      <a:pt x="680" y="300"/>
                    </a:lnTo>
                    <a:lnTo>
                      <a:pt x="676" y="280"/>
                    </a:lnTo>
                    <a:lnTo>
                      <a:pt x="672" y="260"/>
                    </a:lnTo>
                    <a:lnTo>
                      <a:pt x="667" y="239"/>
                    </a:lnTo>
                    <a:lnTo>
                      <a:pt x="659" y="220"/>
                    </a:lnTo>
                    <a:lnTo>
                      <a:pt x="652" y="201"/>
                    </a:lnTo>
                    <a:lnTo>
                      <a:pt x="643" y="183"/>
                    </a:lnTo>
                    <a:lnTo>
                      <a:pt x="633" y="165"/>
                    </a:lnTo>
                    <a:lnTo>
                      <a:pt x="622" y="147"/>
                    </a:lnTo>
                    <a:lnTo>
                      <a:pt x="609" y="131"/>
                    </a:lnTo>
                    <a:lnTo>
                      <a:pt x="597" y="115"/>
                    </a:lnTo>
                    <a:lnTo>
                      <a:pt x="582" y="100"/>
                    </a:lnTo>
                    <a:lnTo>
                      <a:pt x="567" y="86"/>
                    </a:lnTo>
                    <a:lnTo>
                      <a:pt x="552" y="72"/>
                    </a:lnTo>
                    <a:lnTo>
                      <a:pt x="535" y="61"/>
                    </a:lnTo>
                    <a:lnTo>
                      <a:pt x="518" y="49"/>
                    </a:lnTo>
                    <a:lnTo>
                      <a:pt x="500" y="39"/>
                    </a:lnTo>
                    <a:lnTo>
                      <a:pt x="482" y="30"/>
                    </a:lnTo>
                    <a:lnTo>
                      <a:pt x="462" y="22"/>
                    </a:lnTo>
                    <a:lnTo>
                      <a:pt x="442" y="16"/>
                    </a:lnTo>
                    <a:lnTo>
                      <a:pt x="423" y="9"/>
                    </a:lnTo>
                    <a:lnTo>
                      <a:pt x="403" y="5"/>
                    </a:lnTo>
                    <a:lnTo>
                      <a:pt x="383" y="2"/>
                    </a:lnTo>
                    <a:lnTo>
                      <a:pt x="362" y="1"/>
                    </a:lnTo>
                    <a:lnTo>
                      <a:pt x="341" y="0"/>
                    </a:lnTo>
                    <a:lnTo>
                      <a:pt x="321" y="1"/>
                    </a:lnTo>
                    <a:lnTo>
                      <a:pt x="301" y="2"/>
                    </a:lnTo>
                    <a:lnTo>
                      <a:pt x="280" y="5"/>
                    </a:lnTo>
                    <a:lnTo>
                      <a:pt x="260" y="9"/>
                    </a:lnTo>
                    <a:lnTo>
                      <a:pt x="240" y="16"/>
                    </a:lnTo>
                    <a:lnTo>
                      <a:pt x="221" y="22"/>
                    </a:lnTo>
                    <a:lnTo>
                      <a:pt x="202" y="30"/>
                    </a:lnTo>
                    <a:lnTo>
                      <a:pt x="183" y="39"/>
                    </a:lnTo>
                    <a:lnTo>
                      <a:pt x="165" y="49"/>
                    </a:lnTo>
                    <a:lnTo>
                      <a:pt x="147" y="61"/>
                    </a:lnTo>
                    <a:lnTo>
                      <a:pt x="131" y="72"/>
                    </a:lnTo>
                    <a:lnTo>
                      <a:pt x="115" y="86"/>
                    </a:lnTo>
                    <a:lnTo>
                      <a:pt x="100" y="100"/>
                    </a:lnTo>
                    <a:lnTo>
                      <a:pt x="87" y="115"/>
                    </a:lnTo>
                    <a:lnTo>
                      <a:pt x="73" y="131"/>
                    </a:lnTo>
                    <a:lnTo>
                      <a:pt x="61" y="147"/>
                    </a:lnTo>
                    <a:lnTo>
                      <a:pt x="49" y="165"/>
                    </a:lnTo>
                    <a:lnTo>
                      <a:pt x="40" y="183"/>
                    </a:lnTo>
                    <a:lnTo>
                      <a:pt x="30" y="201"/>
                    </a:lnTo>
                    <a:lnTo>
                      <a:pt x="23" y="220"/>
                    </a:lnTo>
                    <a:lnTo>
                      <a:pt x="16" y="239"/>
                    </a:lnTo>
                    <a:lnTo>
                      <a:pt x="11" y="260"/>
                    </a:lnTo>
                    <a:lnTo>
                      <a:pt x="7" y="280"/>
                    </a:lnTo>
                    <a:lnTo>
                      <a:pt x="4" y="300"/>
                    </a:lnTo>
                    <a:lnTo>
                      <a:pt x="1" y="320"/>
                    </a:lnTo>
                    <a:lnTo>
                      <a:pt x="0" y="341"/>
                    </a:lnTo>
                    <a:lnTo>
                      <a:pt x="1" y="362"/>
                    </a:lnTo>
                    <a:lnTo>
                      <a:pt x="4" y="382"/>
                    </a:lnTo>
                    <a:lnTo>
                      <a:pt x="7" y="402"/>
                    </a:lnTo>
                    <a:lnTo>
                      <a:pt x="11" y="423"/>
                    </a:lnTo>
                    <a:lnTo>
                      <a:pt x="16" y="443"/>
                    </a:lnTo>
                    <a:lnTo>
                      <a:pt x="23" y="462"/>
                    </a:lnTo>
                    <a:lnTo>
                      <a:pt x="30" y="481"/>
                    </a:lnTo>
                    <a:lnTo>
                      <a:pt x="40" y="499"/>
                    </a:lnTo>
                    <a:lnTo>
                      <a:pt x="49" y="517"/>
                    </a:lnTo>
                    <a:lnTo>
                      <a:pt x="61" y="534"/>
                    </a:lnTo>
                    <a:lnTo>
                      <a:pt x="73" y="551"/>
                    </a:lnTo>
                    <a:lnTo>
                      <a:pt x="87" y="567"/>
                    </a:lnTo>
                    <a:lnTo>
                      <a:pt x="100" y="582"/>
                    </a:lnTo>
                    <a:lnTo>
                      <a:pt x="115" y="596"/>
                    </a:lnTo>
                    <a:lnTo>
                      <a:pt x="131" y="609"/>
                    </a:lnTo>
                    <a:lnTo>
                      <a:pt x="147" y="622"/>
                    </a:lnTo>
                    <a:lnTo>
                      <a:pt x="165" y="632"/>
                    </a:lnTo>
                    <a:lnTo>
                      <a:pt x="183" y="643"/>
                    </a:lnTo>
                    <a:lnTo>
                      <a:pt x="202" y="652"/>
                    </a:lnTo>
                    <a:lnTo>
                      <a:pt x="221" y="660"/>
                    </a:lnTo>
                    <a:lnTo>
                      <a:pt x="240" y="666"/>
                    </a:lnTo>
                    <a:lnTo>
                      <a:pt x="260" y="672"/>
                    </a:lnTo>
                    <a:lnTo>
                      <a:pt x="280" y="676"/>
                    </a:lnTo>
                    <a:lnTo>
                      <a:pt x="301" y="679"/>
                    </a:lnTo>
                    <a:lnTo>
                      <a:pt x="321" y="681"/>
                    </a:lnTo>
                    <a:lnTo>
                      <a:pt x="341" y="681"/>
                    </a:lnTo>
                    <a:lnTo>
                      <a:pt x="362" y="681"/>
                    </a:lnTo>
                    <a:lnTo>
                      <a:pt x="383" y="679"/>
                    </a:lnTo>
                    <a:lnTo>
                      <a:pt x="403" y="676"/>
                    </a:lnTo>
                    <a:lnTo>
                      <a:pt x="423" y="672"/>
                    </a:lnTo>
                    <a:lnTo>
                      <a:pt x="442" y="666"/>
                    </a:lnTo>
                    <a:lnTo>
                      <a:pt x="462" y="660"/>
                    </a:lnTo>
                    <a:lnTo>
                      <a:pt x="482" y="652"/>
                    </a:lnTo>
                    <a:lnTo>
                      <a:pt x="500" y="643"/>
                    </a:lnTo>
                    <a:lnTo>
                      <a:pt x="518" y="632"/>
                    </a:lnTo>
                    <a:lnTo>
                      <a:pt x="535" y="622"/>
                    </a:lnTo>
                    <a:lnTo>
                      <a:pt x="552" y="609"/>
                    </a:lnTo>
                    <a:lnTo>
                      <a:pt x="567" y="596"/>
                    </a:lnTo>
                    <a:lnTo>
                      <a:pt x="582" y="582"/>
                    </a:lnTo>
                    <a:lnTo>
                      <a:pt x="597" y="567"/>
                    </a:lnTo>
                    <a:lnTo>
                      <a:pt x="609" y="551"/>
                    </a:lnTo>
                    <a:lnTo>
                      <a:pt x="622" y="534"/>
                    </a:lnTo>
                    <a:lnTo>
                      <a:pt x="633" y="517"/>
                    </a:lnTo>
                    <a:lnTo>
                      <a:pt x="643" y="499"/>
                    </a:lnTo>
                    <a:lnTo>
                      <a:pt x="652" y="481"/>
                    </a:lnTo>
                    <a:lnTo>
                      <a:pt x="659" y="462"/>
                    </a:lnTo>
                    <a:lnTo>
                      <a:pt x="667" y="443"/>
                    </a:lnTo>
                    <a:lnTo>
                      <a:pt x="672" y="423"/>
                    </a:lnTo>
                    <a:lnTo>
                      <a:pt x="676" y="402"/>
                    </a:lnTo>
                    <a:lnTo>
                      <a:pt x="680" y="382"/>
                    </a:lnTo>
                    <a:lnTo>
                      <a:pt x="682" y="362"/>
                    </a:lnTo>
                    <a:lnTo>
                      <a:pt x="682" y="341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68" name="Line 898"/>
              <p:cNvSpPr>
                <a:spLocks noChangeShapeType="1"/>
              </p:cNvSpPr>
              <p:nvPr/>
            </p:nvSpPr>
            <p:spPr bwMode="auto">
              <a:xfrm>
                <a:off x="451" y="3875"/>
                <a:ext cx="10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69" name="Line 899"/>
              <p:cNvSpPr>
                <a:spLocks noChangeShapeType="1"/>
              </p:cNvSpPr>
              <p:nvPr/>
            </p:nvSpPr>
            <p:spPr bwMode="auto">
              <a:xfrm>
                <a:off x="571" y="3875"/>
                <a:ext cx="1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70" name="Line 900"/>
              <p:cNvSpPr>
                <a:spLocks noChangeShapeType="1"/>
              </p:cNvSpPr>
              <p:nvPr/>
            </p:nvSpPr>
            <p:spPr bwMode="auto">
              <a:xfrm>
                <a:off x="603" y="3875"/>
                <a:ext cx="10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71" name="Line 901"/>
              <p:cNvSpPr>
                <a:spLocks noChangeShapeType="1"/>
              </p:cNvSpPr>
              <p:nvPr/>
            </p:nvSpPr>
            <p:spPr bwMode="auto">
              <a:xfrm>
                <a:off x="580" y="3751"/>
                <a:ext cx="0" cy="10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72" name="Line 902"/>
              <p:cNvSpPr>
                <a:spLocks noChangeShapeType="1"/>
              </p:cNvSpPr>
              <p:nvPr/>
            </p:nvSpPr>
            <p:spPr bwMode="auto">
              <a:xfrm>
                <a:off x="580" y="3873"/>
                <a:ext cx="0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73" name="Line 903"/>
              <p:cNvSpPr>
                <a:spLocks noChangeShapeType="1"/>
              </p:cNvSpPr>
              <p:nvPr/>
            </p:nvSpPr>
            <p:spPr bwMode="auto">
              <a:xfrm>
                <a:off x="580" y="3905"/>
                <a:ext cx="0" cy="10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74" name="Freeform 904"/>
              <p:cNvSpPr>
                <a:spLocks/>
              </p:cNvSpPr>
              <p:nvPr/>
            </p:nvSpPr>
            <p:spPr bwMode="auto">
              <a:xfrm>
                <a:off x="523" y="3353"/>
                <a:ext cx="114" cy="116"/>
              </a:xfrm>
              <a:custGeom>
                <a:avLst/>
                <a:gdLst>
                  <a:gd name="T0" fmla="*/ 114 w 426"/>
                  <a:gd name="T1" fmla="*/ 54 h 427"/>
                  <a:gd name="T2" fmla="*/ 113 w 426"/>
                  <a:gd name="T3" fmla="*/ 45 h 427"/>
                  <a:gd name="T4" fmla="*/ 110 w 426"/>
                  <a:gd name="T5" fmla="*/ 36 h 427"/>
                  <a:gd name="T6" fmla="*/ 106 w 426"/>
                  <a:gd name="T7" fmla="*/ 28 h 427"/>
                  <a:gd name="T8" fmla="*/ 100 w 426"/>
                  <a:gd name="T9" fmla="*/ 20 h 427"/>
                  <a:gd name="T10" fmla="*/ 94 w 426"/>
                  <a:gd name="T11" fmla="*/ 14 h 427"/>
                  <a:gd name="T12" fmla="*/ 87 w 426"/>
                  <a:gd name="T13" fmla="*/ 9 h 427"/>
                  <a:gd name="T14" fmla="*/ 79 w 426"/>
                  <a:gd name="T15" fmla="*/ 5 h 427"/>
                  <a:gd name="T16" fmla="*/ 70 w 426"/>
                  <a:gd name="T17" fmla="*/ 2 h 427"/>
                  <a:gd name="T18" fmla="*/ 62 w 426"/>
                  <a:gd name="T19" fmla="*/ 0 h 427"/>
                  <a:gd name="T20" fmla="*/ 53 w 426"/>
                  <a:gd name="T21" fmla="*/ 0 h 427"/>
                  <a:gd name="T22" fmla="*/ 44 w 426"/>
                  <a:gd name="T23" fmla="*/ 2 h 427"/>
                  <a:gd name="T24" fmla="*/ 35 w 426"/>
                  <a:gd name="T25" fmla="*/ 5 h 427"/>
                  <a:gd name="T26" fmla="*/ 27 w 426"/>
                  <a:gd name="T27" fmla="*/ 9 h 427"/>
                  <a:gd name="T28" fmla="*/ 20 w 426"/>
                  <a:gd name="T29" fmla="*/ 14 h 427"/>
                  <a:gd name="T30" fmla="*/ 14 w 426"/>
                  <a:gd name="T31" fmla="*/ 20 h 427"/>
                  <a:gd name="T32" fmla="*/ 9 w 426"/>
                  <a:gd name="T33" fmla="*/ 28 h 427"/>
                  <a:gd name="T34" fmla="*/ 4 w 426"/>
                  <a:gd name="T35" fmla="*/ 36 h 427"/>
                  <a:gd name="T36" fmla="*/ 2 w 426"/>
                  <a:gd name="T37" fmla="*/ 45 h 427"/>
                  <a:gd name="T38" fmla="*/ 0 w 426"/>
                  <a:gd name="T39" fmla="*/ 54 h 427"/>
                  <a:gd name="T40" fmla="*/ 0 w 426"/>
                  <a:gd name="T41" fmla="*/ 62 h 427"/>
                  <a:gd name="T42" fmla="*/ 2 w 426"/>
                  <a:gd name="T43" fmla="*/ 71 h 427"/>
                  <a:gd name="T44" fmla="*/ 4 w 426"/>
                  <a:gd name="T45" fmla="*/ 80 h 427"/>
                  <a:gd name="T46" fmla="*/ 9 w 426"/>
                  <a:gd name="T47" fmla="*/ 88 h 427"/>
                  <a:gd name="T48" fmla="*/ 14 w 426"/>
                  <a:gd name="T49" fmla="*/ 95 h 427"/>
                  <a:gd name="T50" fmla="*/ 20 w 426"/>
                  <a:gd name="T51" fmla="*/ 102 h 427"/>
                  <a:gd name="T52" fmla="*/ 27 w 426"/>
                  <a:gd name="T53" fmla="*/ 107 h 427"/>
                  <a:gd name="T54" fmla="*/ 35 w 426"/>
                  <a:gd name="T55" fmla="*/ 111 h 427"/>
                  <a:gd name="T56" fmla="*/ 44 w 426"/>
                  <a:gd name="T57" fmla="*/ 114 h 427"/>
                  <a:gd name="T58" fmla="*/ 53 w 426"/>
                  <a:gd name="T59" fmla="*/ 116 h 427"/>
                  <a:gd name="T60" fmla="*/ 62 w 426"/>
                  <a:gd name="T61" fmla="*/ 116 h 427"/>
                  <a:gd name="T62" fmla="*/ 70 w 426"/>
                  <a:gd name="T63" fmla="*/ 114 h 427"/>
                  <a:gd name="T64" fmla="*/ 79 w 426"/>
                  <a:gd name="T65" fmla="*/ 111 h 427"/>
                  <a:gd name="T66" fmla="*/ 87 w 426"/>
                  <a:gd name="T67" fmla="*/ 107 h 427"/>
                  <a:gd name="T68" fmla="*/ 94 w 426"/>
                  <a:gd name="T69" fmla="*/ 102 h 427"/>
                  <a:gd name="T70" fmla="*/ 100 w 426"/>
                  <a:gd name="T71" fmla="*/ 95 h 427"/>
                  <a:gd name="T72" fmla="*/ 106 w 426"/>
                  <a:gd name="T73" fmla="*/ 88 h 427"/>
                  <a:gd name="T74" fmla="*/ 110 w 426"/>
                  <a:gd name="T75" fmla="*/ 80 h 427"/>
                  <a:gd name="T76" fmla="*/ 113 w 426"/>
                  <a:gd name="T77" fmla="*/ 71 h 427"/>
                  <a:gd name="T78" fmla="*/ 114 w 426"/>
                  <a:gd name="T79" fmla="*/ 62 h 42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426" h="427">
                    <a:moveTo>
                      <a:pt x="426" y="213"/>
                    </a:moveTo>
                    <a:lnTo>
                      <a:pt x="426" y="197"/>
                    </a:lnTo>
                    <a:lnTo>
                      <a:pt x="424" y="180"/>
                    </a:lnTo>
                    <a:lnTo>
                      <a:pt x="421" y="164"/>
                    </a:lnTo>
                    <a:lnTo>
                      <a:pt x="415" y="148"/>
                    </a:lnTo>
                    <a:lnTo>
                      <a:pt x="410" y="132"/>
                    </a:lnTo>
                    <a:lnTo>
                      <a:pt x="403" y="117"/>
                    </a:lnTo>
                    <a:lnTo>
                      <a:pt x="395" y="102"/>
                    </a:lnTo>
                    <a:lnTo>
                      <a:pt x="386" y="88"/>
                    </a:lnTo>
                    <a:lnTo>
                      <a:pt x="375" y="75"/>
                    </a:lnTo>
                    <a:lnTo>
                      <a:pt x="364" y="63"/>
                    </a:lnTo>
                    <a:lnTo>
                      <a:pt x="351" y="51"/>
                    </a:lnTo>
                    <a:lnTo>
                      <a:pt x="339" y="40"/>
                    </a:lnTo>
                    <a:lnTo>
                      <a:pt x="325" y="32"/>
                    </a:lnTo>
                    <a:lnTo>
                      <a:pt x="310" y="23"/>
                    </a:lnTo>
                    <a:lnTo>
                      <a:pt x="295" y="17"/>
                    </a:lnTo>
                    <a:lnTo>
                      <a:pt x="279" y="11"/>
                    </a:lnTo>
                    <a:lnTo>
                      <a:pt x="263" y="6"/>
                    </a:lnTo>
                    <a:lnTo>
                      <a:pt x="247" y="3"/>
                    </a:lnTo>
                    <a:lnTo>
                      <a:pt x="230" y="1"/>
                    </a:lnTo>
                    <a:lnTo>
                      <a:pt x="213" y="0"/>
                    </a:lnTo>
                    <a:lnTo>
                      <a:pt x="197" y="1"/>
                    </a:lnTo>
                    <a:lnTo>
                      <a:pt x="180" y="3"/>
                    </a:lnTo>
                    <a:lnTo>
                      <a:pt x="164" y="6"/>
                    </a:lnTo>
                    <a:lnTo>
                      <a:pt x="147" y="11"/>
                    </a:lnTo>
                    <a:lnTo>
                      <a:pt x="132" y="17"/>
                    </a:lnTo>
                    <a:lnTo>
                      <a:pt x="116" y="23"/>
                    </a:lnTo>
                    <a:lnTo>
                      <a:pt x="102" y="32"/>
                    </a:lnTo>
                    <a:lnTo>
                      <a:pt x="88" y="40"/>
                    </a:lnTo>
                    <a:lnTo>
                      <a:pt x="75" y="51"/>
                    </a:lnTo>
                    <a:lnTo>
                      <a:pt x="63" y="63"/>
                    </a:lnTo>
                    <a:lnTo>
                      <a:pt x="51" y="75"/>
                    </a:lnTo>
                    <a:lnTo>
                      <a:pt x="41" y="88"/>
                    </a:lnTo>
                    <a:lnTo>
                      <a:pt x="32" y="102"/>
                    </a:lnTo>
                    <a:lnTo>
                      <a:pt x="24" y="117"/>
                    </a:lnTo>
                    <a:lnTo>
                      <a:pt x="16" y="132"/>
                    </a:lnTo>
                    <a:lnTo>
                      <a:pt x="11" y="148"/>
                    </a:lnTo>
                    <a:lnTo>
                      <a:pt x="6" y="164"/>
                    </a:lnTo>
                    <a:lnTo>
                      <a:pt x="3" y="180"/>
                    </a:lnTo>
                    <a:lnTo>
                      <a:pt x="1" y="197"/>
                    </a:lnTo>
                    <a:lnTo>
                      <a:pt x="0" y="213"/>
                    </a:lnTo>
                    <a:lnTo>
                      <a:pt x="1" y="230"/>
                    </a:lnTo>
                    <a:lnTo>
                      <a:pt x="3" y="247"/>
                    </a:lnTo>
                    <a:lnTo>
                      <a:pt x="6" y="263"/>
                    </a:lnTo>
                    <a:lnTo>
                      <a:pt x="11" y="279"/>
                    </a:lnTo>
                    <a:lnTo>
                      <a:pt x="16" y="295"/>
                    </a:lnTo>
                    <a:lnTo>
                      <a:pt x="24" y="310"/>
                    </a:lnTo>
                    <a:lnTo>
                      <a:pt x="32" y="325"/>
                    </a:lnTo>
                    <a:lnTo>
                      <a:pt x="41" y="339"/>
                    </a:lnTo>
                    <a:lnTo>
                      <a:pt x="51" y="351"/>
                    </a:lnTo>
                    <a:lnTo>
                      <a:pt x="63" y="364"/>
                    </a:lnTo>
                    <a:lnTo>
                      <a:pt x="75" y="376"/>
                    </a:lnTo>
                    <a:lnTo>
                      <a:pt x="88" y="385"/>
                    </a:lnTo>
                    <a:lnTo>
                      <a:pt x="102" y="395"/>
                    </a:lnTo>
                    <a:lnTo>
                      <a:pt x="116" y="404"/>
                    </a:lnTo>
                    <a:lnTo>
                      <a:pt x="132" y="410"/>
                    </a:lnTo>
                    <a:lnTo>
                      <a:pt x="147" y="416"/>
                    </a:lnTo>
                    <a:lnTo>
                      <a:pt x="164" y="421"/>
                    </a:lnTo>
                    <a:lnTo>
                      <a:pt x="180" y="424"/>
                    </a:lnTo>
                    <a:lnTo>
                      <a:pt x="197" y="426"/>
                    </a:lnTo>
                    <a:lnTo>
                      <a:pt x="213" y="427"/>
                    </a:lnTo>
                    <a:lnTo>
                      <a:pt x="230" y="426"/>
                    </a:lnTo>
                    <a:lnTo>
                      <a:pt x="247" y="424"/>
                    </a:lnTo>
                    <a:lnTo>
                      <a:pt x="263" y="421"/>
                    </a:lnTo>
                    <a:lnTo>
                      <a:pt x="279" y="416"/>
                    </a:lnTo>
                    <a:lnTo>
                      <a:pt x="295" y="410"/>
                    </a:lnTo>
                    <a:lnTo>
                      <a:pt x="310" y="404"/>
                    </a:lnTo>
                    <a:lnTo>
                      <a:pt x="325" y="395"/>
                    </a:lnTo>
                    <a:lnTo>
                      <a:pt x="339" y="385"/>
                    </a:lnTo>
                    <a:lnTo>
                      <a:pt x="351" y="376"/>
                    </a:lnTo>
                    <a:lnTo>
                      <a:pt x="364" y="364"/>
                    </a:lnTo>
                    <a:lnTo>
                      <a:pt x="375" y="351"/>
                    </a:lnTo>
                    <a:lnTo>
                      <a:pt x="386" y="339"/>
                    </a:lnTo>
                    <a:lnTo>
                      <a:pt x="395" y="325"/>
                    </a:lnTo>
                    <a:lnTo>
                      <a:pt x="403" y="310"/>
                    </a:lnTo>
                    <a:lnTo>
                      <a:pt x="410" y="295"/>
                    </a:lnTo>
                    <a:lnTo>
                      <a:pt x="415" y="279"/>
                    </a:lnTo>
                    <a:lnTo>
                      <a:pt x="421" y="263"/>
                    </a:lnTo>
                    <a:lnTo>
                      <a:pt x="424" y="247"/>
                    </a:lnTo>
                    <a:lnTo>
                      <a:pt x="426" y="230"/>
                    </a:lnTo>
                    <a:lnTo>
                      <a:pt x="426" y="213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75" name="Freeform 905"/>
              <p:cNvSpPr>
                <a:spLocks/>
              </p:cNvSpPr>
              <p:nvPr/>
            </p:nvSpPr>
            <p:spPr bwMode="auto">
              <a:xfrm>
                <a:off x="487" y="3319"/>
                <a:ext cx="186" cy="187"/>
              </a:xfrm>
              <a:custGeom>
                <a:avLst/>
                <a:gdLst>
                  <a:gd name="T0" fmla="*/ 186 w 682"/>
                  <a:gd name="T1" fmla="*/ 88 h 683"/>
                  <a:gd name="T2" fmla="*/ 184 w 682"/>
                  <a:gd name="T3" fmla="*/ 77 h 683"/>
                  <a:gd name="T4" fmla="*/ 182 w 682"/>
                  <a:gd name="T5" fmla="*/ 66 h 683"/>
                  <a:gd name="T6" fmla="*/ 178 w 682"/>
                  <a:gd name="T7" fmla="*/ 55 h 683"/>
                  <a:gd name="T8" fmla="*/ 173 w 682"/>
                  <a:gd name="T9" fmla="*/ 45 h 683"/>
                  <a:gd name="T10" fmla="*/ 166 w 682"/>
                  <a:gd name="T11" fmla="*/ 36 h 683"/>
                  <a:gd name="T12" fmla="*/ 159 w 682"/>
                  <a:gd name="T13" fmla="*/ 27 h 683"/>
                  <a:gd name="T14" fmla="*/ 151 w 682"/>
                  <a:gd name="T15" fmla="*/ 20 h 683"/>
                  <a:gd name="T16" fmla="*/ 141 w 682"/>
                  <a:gd name="T17" fmla="*/ 13 h 683"/>
                  <a:gd name="T18" fmla="*/ 131 w 682"/>
                  <a:gd name="T19" fmla="*/ 8 h 683"/>
                  <a:gd name="T20" fmla="*/ 121 w 682"/>
                  <a:gd name="T21" fmla="*/ 4 h 683"/>
                  <a:gd name="T22" fmla="*/ 110 w 682"/>
                  <a:gd name="T23" fmla="*/ 2 h 683"/>
                  <a:gd name="T24" fmla="*/ 99 w 682"/>
                  <a:gd name="T25" fmla="*/ 0 h 683"/>
                  <a:gd name="T26" fmla="*/ 88 w 682"/>
                  <a:gd name="T27" fmla="*/ 0 h 683"/>
                  <a:gd name="T28" fmla="*/ 76 w 682"/>
                  <a:gd name="T29" fmla="*/ 2 h 683"/>
                  <a:gd name="T30" fmla="*/ 65 w 682"/>
                  <a:gd name="T31" fmla="*/ 4 h 683"/>
                  <a:gd name="T32" fmla="*/ 55 w 682"/>
                  <a:gd name="T33" fmla="*/ 8 h 683"/>
                  <a:gd name="T34" fmla="*/ 45 w 682"/>
                  <a:gd name="T35" fmla="*/ 13 h 683"/>
                  <a:gd name="T36" fmla="*/ 36 w 682"/>
                  <a:gd name="T37" fmla="*/ 20 h 683"/>
                  <a:gd name="T38" fmla="*/ 27 w 682"/>
                  <a:gd name="T39" fmla="*/ 27 h 683"/>
                  <a:gd name="T40" fmla="*/ 20 w 682"/>
                  <a:gd name="T41" fmla="*/ 36 h 683"/>
                  <a:gd name="T42" fmla="*/ 13 w 682"/>
                  <a:gd name="T43" fmla="*/ 45 h 683"/>
                  <a:gd name="T44" fmla="*/ 8 w 682"/>
                  <a:gd name="T45" fmla="*/ 55 h 683"/>
                  <a:gd name="T46" fmla="*/ 4 w 682"/>
                  <a:gd name="T47" fmla="*/ 66 h 683"/>
                  <a:gd name="T48" fmla="*/ 2 w 682"/>
                  <a:gd name="T49" fmla="*/ 77 h 683"/>
                  <a:gd name="T50" fmla="*/ 0 w 682"/>
                  <a:gd name="T51" fmla="*/ 88 h 683"/>
                  <a:gd name="T52" fmla="*/ 0 w 682"/>
                  <a:gd name="T53" fmla="*/ 99 h 683"/>
                  <a:gd name="T54" fmla="*/ 2 w 682"/>
                  <a:gd name="T55" fmla="*/ 110 h 683"/>
                  <a:gd name="T56" fmla="*/ 4 w 682"/>
                  <a:gd name="T57" fmla="*/ 121 h 683"/>
                  <a:gd name="T58" fmla="*/ 8 w 682"/>
                  <a:gd name="T59" fmla="*/ 132 h 683"/>
                  <a:gd name="T60" fmla="*/ 13 w 682"/>
                  <a:gd name="T61" fmla="*/ 142 h 683"/>
                  <a:gd name="T62" fmla="*/ 20 w 682"/>
                  <a:gd name="T63" fmla="*/ 151 h 683"/>
                  <a:gd name="T64" fmla="*/ 27 w 682"/>
                  <a:gd name="T65" fmla="*/ 160 h 683"/>
                  <a:gd name="T66" fmla="*/ 36 w 682"/>
                  <a:gd name="T67" fmla="*/ 167 h 683"/>
                  <a:gd name="T68" fmla="*/ 45 w 682"/>
                  <a:gd name="T69" fmla="*/ 173 h 683"/>
                  <a:gd name="T70" fmla="*/ 55 w 682"/>
                  <a:gd name="T71" fmla="*/ 179 h 683"/>
                  <a:gd name="T72" fmla="*/ 65 w 682"/>
                  <a:gd name="T73" fmla="*/ 183 h 683"/>
                  <a:gd name="T74" fmla="*/ 76 w 682"/>
                  <a:gd name="T75" fmla="*/ 185 h 683"/>
                  <a:gd name="T76" fmla="*/ 88 w 682"/>
                  <a:gd name="T77" fmla="*/ 187 h 683"/>
                  <a:gd name="T78" fmla="*/ 99 w 682"/>
                  <a:gd name="T79" fmla="*/ 187 h 683"/>
                  <a:gd name="T80" fmla="*/ 110 w 682"/>
                  <a:gd name="T81" fmla="*/ 185 h 683"/>
                  <a:gd name="T82" fmla="*/ 121 w 682"/>
                  <a:gd name="T83" fmla="*/ 183 h 683"/>
                  <a:gd name="T84" fmla="*/ 131 w 682"/>
                  <a:gd name="T85" fmla="*/ 179 h 683"/>
                  <a:gd name="T86" fmla="*/ 141 w 682"/>
                  <a:gd name="T87" fmla="*/ 173 h 683"/>
                  <a:gd name="T88" fmla="*/ 151 w 682"/>
                  <a:gd name="T89" fmla="*/ 167 h 683"/>
                  <a:gd name="T90" fmla="*/ 159 w 682"/>
                  <a:gd name="T91" fmla="*/ 160 h 683"/>
                  <a:gd name="T92" fmla="*/ 166 w 682"/>
                  <a:gd name="T93" fmla="*/ 151 h 683"/>
                  <a:gd name="T94" fmla="*/ 173 w 682"/>
                  <a:gd name="T95" fmla="*/ 142 h 683"/>
                  <a:gd name="T96" fmla="*/ 178 w 682"/>
                  <a:gd name="T97" fmla="*/ 132 h 683"/>
                  <a:gd name="T98" fmla="*/ 182 w 682"/>
                  <a:gd name="T99" fmla="*/ 121 h 683"/>
                  <a:gd name="T100" fmla="*/ 184 w 682"/>
                  <a:gd name="T101" fmla="*/ 110 h 683"/>
                  <a:gd name="T102" fmla="*/ 186 w 682"/>
                  <a:gd name="T103" fmla="*/ 99 h 68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682" h="683">
                    <a:moveTo>
                      <a:pt x="682" y="341"/>
                    </a:moveTo>
                    <a:lnTo>
                      <a:pt x="682" y="321"/>
                    </a:lnTo>
                    <a:lnTo>
                      <a:pt x="680" y="301"/>
                    </a:lnTo>
                    <a:lnTo>
                      <a:pt x="676" y="280"/>
                    </a:lnTo>
                    <a:lnTo>
                      <a:pt x="672" y="260"/>
                    </a:lnTo>
                    <a:lnTo>
                      <a:pt x="667" y="240"/>
                    </a:lnTo>
                    <a:lnTo>
                      <a:pt x="659" y="221"/>
                    </a:lnTo>
                    <a:lnTo>
                      <a:pt x="652" y="201"/>
                    </a:lnTo>
                    <a:lnTo>
                      <a:pt x="643" y="183"/>
                    </a:lnTo>
                    <a:lnTo>
                      <a:pt x="633" y="165"/>
                    </a:lnTo>
                    <a:lnTo>
                      <a:pt x="622" y="148"/>
                    </a:lnTo>
                    <a:lnTo>
                      <a:pt x="609" y="131"/>
                    </a:lnTo>
                    <a:lnTo>
                      <a:pt x="597" y="115"/>
                    </a:lnTo>
                    <a:lnTo>
                      <a:pt x="582" y="100"/>
                    </a:lnTo>
                    <a:lnTo>
                      <a:pt x="567" y="87"/>
                    </a:lnTo>
                    <a:lnTo>
                      <a:pt x="552" y="73"/>
                    </a:lnTo>
                    <a:lnTo>
                      <a:pt x="535" y="61"/>
                    </a:lnTo>
                    <a:lnTo>
                      <a:pt x="518" y="49"/>
                    </a:lnTo>
                    <a:lnTo>
                      <a:pt x="500" y="40"/>
                    </a:lnTo>
                    <a:lnTo>
                      <a:pt x="482" y="30"/>
                    </a:lnTo>
                    <a:lnTo>
                      <a:pt x="462" y="23"/>
                    </a:lnTo>
                    <a:lnTo>
                      <a:pt x="442" y="16"/>
                    </a:lnTo>
                    <a:lnTo>
                      <a:pt x="423" y="11"/>
                    </a:lnTo>
                    <a:lnTo>
                      <a:pt x="403" y="6"/>
                    </a:lnTo>
                    <a:lnTo>
                      <a:pt x="383" y="3"/>
                    </a:lnTo>
                    <a:lnTo>
                      <a:pt x="362" y="1"/>
                    </a:lnTo>
                    <a:lnTo>
                      <a:pt x="341" y="0"/>
                    </a:lnTo>
                    <a:lnTo>
                      <a:pt x="321" y="1"/>
                    </a:lnTo>
                    <a:lnTo>
                      <a:pt x="301" y="3"/>
                    </a:lnTo>
                    <a:lnTo>
                      <a:pt x="280" y="6"/>
                    </a:lnTo>
                    <a:lnTo>
                      <a:pt x="260" y="11"/>
                    </a:lnTo>
                    <a:lnTo>
                      <a:pt x="240" y="16"/>
                    </a:lnTo>
                    <a:lnTo>
                      <a:pt x="221" y="23"/>
                    </a:lnTo>
                    <a:lnTo>
                      <a:pt x="202" y="30"/>
                    </a:lnTo>
                    <a:lnTo>
                      <a:pt x="183" y="40"/>
                    </a:lnTo>
                    <a:lnTo>
                      <a:pt x="165" y="49"/>
                    </a:lnTo>
                    <a:lnTo>
                      <a:pt x="147" y="61"/>
                    </a:lnTo>
                    <a:lnTo>
                      <a:pt x="131" y="73"/>
                    </a:lnTo>
                    <a:lnTo>
                      <a:pt x="115" y="87"/>
                    </a:lnTo>
                    <a:lnTo>
                      <a:pt x="100" y="100"/>
                    </a:lnTo>
                    <a:lnTo>
                      <a:pt x="87" y="115"/>
                    </a:lnTo>
                    <a:lnTo>
                      <a:pt x="73" y="131"/>
                    </a:lnTo>
                    <a:lnTo>
                      <a:pt x="61" y="148"/>
                    </a:lnTo>
                    <a:lnTo>
                      <a:pt x="49" y="165"/>
                    </a:lnTo>
                    <a:lnTo>
                      <a:pt x="40" y="183"/>
                    </a:lnTo>
                    <a:lnTo>
                      <a:pt x="30" y="201"/>
                    </a:lnTo>
                    <a:lnTo>
                      <a:pt x="23" y="221"/>
                    </a:lnTo>
                    <a:lnTo>
                      <a:pt x="16" y="240"/>
                    </a:lnTo>
                    <a:lnTo>
                      <a:pt x="11" y="260"/>
                    </a:lnTo>
                    <a:lnTo>
                      <a:pt x="7" y="280"/>
                    </a:lnTo>
                    <a:lnTo>
                      <a:pt x="4" y="301"/>
                    </a:lnTo>
                    <a:lnTo>
                      <a:pt x="1" y="321"/>
                    </a:lnTo>
                    <a:lnTo>
                      <a:pt x="0" y="341"/>
                    </a:lnTo>
                    <a:lnTo>
                      <a:pt x="1" y="362"/>
                    </a:lnTo>
                    <a:lnTo>
                      <a:pt x="4" y="382"/>
                    </a:lnTo>
                    <a:lnTo>
                      <a:pt x="7" y="403"/>
                    </a:lnTo>
                    <a:lnTo>
                      <a:pt x="11" y="423"/>
                    </a:lnTo>
                    <a:lnTo>
                      <a:pt x="16" y="443"/>
                    </a:lnTo>
                    <a:lnTo>
                      <a:pt x="23" y="462"/>
                    </a:lnTo>
                    <a:lnTo>
                      <a:pt x="30" y="482"/>
                    </a:lnTo>
                    <a:lnTo>
                      <a:pt x="40" y="500"/>
                    </a:lnTo>
                    <a:lnTo>
                      <a:pt x="49" y="518"/>
                    </a:lnTo>
                    <a:lnTo>
                      <a:pt x="61" y="535"/>
                    </a:lnTo>
                    <a:lnTo>
                      <a:pt x="73" y="552"/>
                    </a:lnTo>
                    <a:lnTo>
                      <a:pt x="87" y="568"/>
                    </a:lnTo>
                    <a:lnTo>
                      <a:pt x="100" y="583"/>
                    </a:lnTo>
                    <a:lnTo>
                      <a:pt x="115" y="597"/>
                    </a:lnTo>
                    <a:lnTo>
                      <a:pt x="131" y="609"/>
                    </a:lnTo>
                    <a:lnTo>
                      <a:pt x="147" y="622"/>
                    </a:lnTo>
                    <a:lnTo>
                      <a:pt x="165" y="633"/>
                    </a:lnTo>
                    <a:lnTo>
                      <a:pt x="183" y="643"/>
                    </a:lnTo>
                    <a:lnTo>
                      <a:pt x="202" y="652"/>
                    </a:lnTo>
                    <a:lnTo>
                      <a:pt x="221" y="660"/>
                    </a:lnTo>
                    <a:lnTo>
                      <a:pt x="240" y="667"/>
                    </a:lnTo>
                    <a:lnTo>
                      <a:pt x="260" y="672"/>
                    </a:lnTo>
                    <a:lnTo>
                      <a:pt x="280" y="676"/>
                    </a:lnTo>
                    <a:lnTo>
                      <a:pt x="301" y="680"/>
                    </a:lnTo>
                    <a:lnTo>
                      <a:pt x="321" y="682"/>
                    </a:lnTo>
                    <a:lnTo>
                      <a:pt x="341" y="683"/>
                    </a:lnTo>
                    <a:lnTo>
                      <a:pt x="362" y="682"/>
                    </a:lnTo>
                    <a:lnTo>
                      <a:pt x="383" y="680"/>
                    </a:lnTo>
                    <a:lnTo>
                      <a:pt x="403" y="676"/>
                    </a:lnTo>
                    <a:lnTo>
                      <a:pt x="423" y="672"/>
                    </a:lnTo>
                    <a:lnTo>
                      <a:pt x="442" y="667"/>
                    </a:lnTo>
                    <a:lnTo>
                      <a:pt x="462" y="660"/>
                    </a:lnTo>
                    <a:lnTo>
                      <a:pt x="482" y="652"/>
                    </a:lnTo>
                    <a:lnTo>
                      <a:pt x="500" y="643"/>
                    </a:lnTo>
                    <a:lnTo>
                      <a:pt x="518" y="633"/>
                    </a:lnTo>
                    <a:lnTo>
                      <a:pt x="535" y="622"/>
                    </a:lnTo>
                    <a:lnTo>
                      <a:pt x="552" y="609"/>
                    </a:lnTo>
                    <a:lnTo>
                      <a:pt x="567" y="597"/>
                    </a:lnTo>
                    <a:lnTo>
                      <a:pt x="582" y="583"/>
                    </a:lnTo>
                    <a:lnTo>
                      <a:pt x="597" y="568"/>
                    </a:lnTo>
                    <a:lnTo>
                      <a:pt x="609" y="552"/>
                    </a:lnTo>
                    <a:lnTo>
                      <a:pt x="622" y="535"/>
                    </a:lnTo>
                    <a:lnTo>
                      <a:pt x="633" y="518"/>
                    </a:lnTo>
                    <a:lnTo>
                      <a:pt x="643" y="500"/>
                    </a:lnTo>
                    <a:lnTo>
                      <a:pt x="652" y="482"/>
                    </a:lnTo>
                    <a:lnTo>
                      <a:pt x="659" y="462"/>
                    </a:lnTo>
                    <a:lnTo>
                      <a:pt x="667" y="443"/>
                    </a:lnTo>
                    <a:lnTo>
                      <a:pt x="672" y="423"/>
                    </a:lnTo>
                    <a:lnTo>
                      <a:pt x="676" y="403"/>
                    </a:lnTo>
                    <a:lnTo>
                      <a:pt x="680" y="382"/>
                    </a:lnTo>
                    <a:lnTo>
                      <a:pt x="682" y="362"/>
                    </a:lnTo>
                    <a:lnTo>
                      <a:pt x="682" y="341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76" name="Line 906"/>
              <p:cNvSpPr>
                <a:spLocks noChangeShapeType="1"/>
              </p:cNvSpPr>
              <p:nvPr/>
            </p:nvSpPr>
            <p:spPr bwMode="auto">
              <a:xfrm>
                <a:off x="451" y="3412"/>
                <a:ext cx="10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77" name="Line 907"/>
              <p:cNvSpPr>
                <a:spLocks noChangeShapeType="1"/>
              </p:cNvSpPr>
              <p:nvPr/>
            </p:nvSpPr>
            <p:spPr bwMode="auto">
              <a:xfrm>
                <a:off x="571" y="3412"/>
                <a:ext cx="1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78" name="Line 908"/>
              <p:cNvSpPr>
                <a:spLocks noChangeShapeType="1"/>
              </p:cNvSpPr>
              <p:nvPr/>
            </p:nvSpPr>
            <p:spPr bwMode="auto">
              <a:xfrm>
                <a:off x="603" y="3412"/>
                <a:ext cx="10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79" name="Line 909"/>
              <p:cNvSpPr>
                <a:spLocks noChangeShapeType="1"/>
              </p:cNvSpPr>
              <p:nvPr/>
            </p:nvSpPr>
            <p:spPr bwMode="auto">
              <a:xfrm>
                <a:off x="580" y="3289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80" name="Line 910"/>
              <p:cNvSpPr>
                <a:spLocks noChangeShapeType="1"/>
              </p:cNvSpPr>
              <p:nvPr/>
            </p:nvSpPr>
            <p:spPr bwMode="auto">
              <a:xfrm>
                <a:off x="580" y="3408"/>
                <a:ext cx="0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81" name="Line 911"/>
              <p:cNvSpPr>
                <a:spLocks noChangeShapeType="1"/>
              </p:cNvSpPr>
              <p:nvPr/>
            </p:nvSpPr>
            <p:spPr bwMode="auto">
              <a:xfrm>
                <a:off x="580" y="3443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82" name="Freeform 912"/>
              <p:cNvSpPr>
                <a:spLocks/>
              </p:cNvSpPr>
              <p:nvPr/>
            </p:nvSpPr>
            <p:spPr bwMode="auto">
              <a:xfrm>
                <a:off x="1564" y="3818"/>
                <a:ext cx="116" cy="116"/>
              </a:xfrm>
              <a:custGeom>
                <a:avLst/>
                <a:gdLst>
                  <a:gd name="T0" fmla="*/ 116 w 426"/>
                  <a:gd name="T1" fmla="*/ 54 h 426"/>
                  <a:gd name="T2" fmla="*/ 115 w 426"/>
                  <a:gd name="T3" fmla="*/ 45 h 426"/>
                  <a:gd name="T4" fmla="*/ 112 w 426"/>
                  <a:gd name="T5" fmla="*/ 36 h 426"/>
                  <a:gd name="T6" fmla="*/ 108 w 426"/>
                  <a:gd name="T7" fmla="*/ 28 h 426"/>
                  <a:gd name="T8" fmla="*/ 102 w 426"/>
                  <a:gd name="T9" fmla="*/ 20 h 426"/>
                  <a:gd name="T10" fmla="*/ 96 w 426"/>
                  <a:gd name="T11" fmla="*/ 14 h 426"/>
                  <a:gd name="T12" fmla="*/ 88 w 426"/>
                  <a:gd name="T13" fmla="*/ 9 h 426"/>
                  <a:gd name="T14" fmla="*/ 80 w 426"/>
                  <a:gd name="T15" fmla="*/ 4 h 426"/>
                  <a:gd name="T16" fmla="*/ 72 w 426"/>
                  <a:gd name="T17" fmla="*/ 2 h 426"/>
                  <a:gd name="T18" fmla="*/ 63 w 426"/>
                  <a:gd name="T19" fmla="*/ 0 h 426"/>
                  <a:gd name="T20" fmla="*/ 54 w 426"/>
                  <a:gd name="T21" fmla="*/ 0 h 426"/>
                  <a:gd name="T22" fmla="*/ 45 w 426"/>
                  <a:gd name="T23" fmla="*/ 2 h 426"/>
                  <a:gd name="T24" fmla="*/ 36 w 426"/>
                  <a:gd name="T25" fmla="*/ 4 h 426"/>
                  <a:gd name="T26" fmla="*/ 28 w 426"/>
                  <a:gd name="T27" fmla="*/ 9 h 426"/>
                  <a:gd name="T28" fmla="*/ 21 w 426"/>
                  <a:gd name="T29" fmla="*/ 14 h 426"/>
                  <a:gd name="T30" fmla="*/ 14 w 426"/>
                  <a:gd name="T31" fmla="*/ 20 h 426"/>
                  <a:gd name="T32" fmla="*/ 9 w 426"/>
                  <a:gd name="T33" fmla="*/ 28 h 426"/>
                  <a:gd name="T34" fmla="*/ 5 w 426"/>
                  <a:gd name="T35" fmla="*/ 36 h 426"/>
                  <a:gd name="T36" fmla="*/ 2 w 426"/>
                  <a:gd name="T37" fmla="*/ 45 h 426"/>
                  <a:gd name="T38" fmla="*/ 0 w 426"/>
                  <a:gd name="T39" fmla="*/ 54 h 426"/>
                  <a:gd name="T40" fmla="*/ 0 w 426"/>
                  <a:gd name="T41" fmla="*/ 63 h 426"/>
                  <a:gd name="T42" fmla="*/ 2 w 426"/>
                  <a:gd name="T43" fmla="*/ 72 h 426"/>
                  <a:gd name="T44" fmla="*/ 5 w 426"/>
                  <a:gd name="T45" fmla="*/ 80 h 426"/>
                  <a:gd name="T46" fmla="*/ 9 w 426"/>
                  <a:gd name="T47" fmla="*/ 88 h 426"/>
                  <a:gd name="T48" fmla="*/ 14 w 426"/>
                  <a:gd name="T49" fmla="*/ 96 h 426"/>
                  <a:gd name="T50" fmla="*/ 21 w 426"/>
                  <a:gd name="T51" fmla="*/ 102 h 426"/>
                  <a:gd name="T52" fmla="*/ 28 w 426"/>
                  <a:gd name="T53" fmla="*/ 108 h 426"/>
                  <a:gd name="T54" fmla="*/ 36 w 426"/>
                  <a:gd name="T55" fmla="*/ 112 h 426"/>
                  <a:gd name="T56" fmla="*/ 45 w 426"/>
                  <a:gd name="T57" fmla="*/ 114 h 426"/>
                  <a:gd name="T58" fmla="*/ 54 w 426"/>
                  <a:gd name="T59" fmla="*/ 116 h 426"/>
                  <a:gd name="T60" fmla="*/ 63 w 426"/>
                  <a:gd name="T61" fmla="*/ 116 h 426"/>
                  <a:gd name="T62" fmla="*/ 72 w 426"/>
                  <a:gd name="T63" fmla="*/ 114 h 426"/>
                  <a:gd name="T64" fmla="*/ 80 w 426"/>
                  <a:gd name="T65" fmla="*/ 112 h 426"/>
                  <a:gd name="T66" fmla="*/ 88 w 426"/>
                  <a:gd name="T67" fmla="*/ 108 h 426"/>
                  <a:gd name="T68" fmla="*/ 96 w 426"/>
                  <a:gd name="T69" fmla="*/ 102 h 426"/>
                  <a:gd name="T70" fmla="*/ 102 w 426"/>
                  <a:gd name="T71" fmla="*/ 96 h 426"/>
                  <a:gd name="T72" fmla="*/ 108 w 426"/>
                  <a:gd name="T73" fmla="*/ 88 h 426"/>
                  <a:gd name="T74" fmla="*/ 112 w 426"/>
                  <a:gd name="T75" fmla="*/ 80 h 426"/>
                  <a:gd name="T76" fmla="*/ 115 w 426"/>
                  <a:gd name="T77" fmla="*/ 72 h 426"/>
                  <a:gd name="T78" fmla="*/ 116 w 426"/>
                  <a:gd name="T79" fmla="*/ 63 h 42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426" h="426">
                    <a:moveTo>
                      <a:pt x="426" y="213"/>
                    </a:moveTo>
                    <a:lnTo>
                      <a:pt x="426" y="197"/>
                    </a:lnTo>
                    <a:lnTo>
                      <a:pt x="424" y="180"/>
                    </a:lnTo>
                    <a:lnTo>
                      <a:pt x="421" y="164"/>
                    </a:lnTo>
                    <a:lnTo>
                      <a:pt x="417" y="147"/>
                    </a:lnTo>
                    <a:lnTo>
                      <a:pt x="410" y="132"/>
                    </a:lnTo>
                    <a:lnTo>
                      <a:pt x="404" y="116"/>
                    </a:lnTo>
                    <a:lnTo>
                      <a:pt x="395" y="102"/>
                    </a:lnTo>
                    <a:lnTo>
                      <a:pt x="386" y="88"/>
                    </a:lnTo>
                    <a:lnTo>
                      <a:pt x="375" y="74"/>
                    </a:lnTo>
                    <a:lnTo>
                      <a:pt x="365" y="62"/>
                    </a:lnTo>
                    <a:lnTo>
                      <a:pt x="352" y="51"/>
                    </a:lnTo>
                    <a:lnTo>
                      <a:pt x="339" y="40"/>
                    </a:lnTo>
                    <a:lnTo>
                      <a:pt x="325" y="32"/>
                    </a:lnTo>
                    <a:lnTo>
                      <a:pt x="310" y="23"/>
                    </a:lnTo>
                    <a:lnTo>
                      <a:pt x="295" y="16"/>
                    </a:lnTo>
                    <a:lnTo>
                      <a:pt x="279" y="10"/>
                    </a:lnTo>
                    <a:lnTo>
                      <a:pt x="263" y="6"/>
                    </a:lnTo>
                    <a:lnTo>
                      <a:pt x="247" y="3"/>
                    </a:lnTo>
                    <a:lnTo>
                      <a:pt x="230" y="1"/>
                    </a:lnTo>
                    <a:lnTo>
                      <a:pt x="213" y="0"/>
                    </a:lnTo>
                    <a:lnTo>
                      <a:pt x="197" y="1"/>
                    </a:lnTo>
                    <a:lnTo>
                      <a:pt x="180" y="3"/>
                    </a:lnTo>
                    <a:lnTo>
                      <a:pt x="164" y="6"/>
                    </a:lnTo>
                    <a:lnTo>
                      <a:pt x="148" y="10"/>
                    </a:lnTo>
                    <a:lnTo>
                      <a:pt x="132" y="16"/>
                    </a:lnTo>
                    <a:lnTo>
                      <a:pt x="117" y="23"/>
                    </a:lnTo>
                    <a:lnTo>
                      <a:pt x="103" y="32"/>
                    </a:lnTo>
                    <a:lnTo>
                      <a:pt x="89" y="40"/>
                    </a:lnTo>
                    <a:lnTo>
                      <a:pt x="76" y="51"/>
                    </a:lnTo>
                    <a:lnTo>
                      <a:pt x="63" y="62"/>
                    </a:lnTo>
                    <a:lnTo>
                      <a:pt x="51" y="74"/>
                    </a:lnTo>
                    <a:lnTo>
                      <a:pt x="42" y="88"/>
                    </a:lnTo>
                    <a:lnTo>
                      <a:pt x="32" y="102"/>
                    </a:lnTo>
                    <a:lnTo>
                      <a:pt x="24" y="116"/>
                    </a:lnTo>
                    <a:lnTo>
                      <a:pt x="17" y="132"/>
                    </a:lnTo>
                    <a:lnTo>
                      <a:pt x="11" y="147"/>
                    </a:lnTo>
                    <a:lnTo>
                      <a:pt x="7" y="164"/>
                    </a:lnTo>
                    <a:lnTo>
                      <a:pt x="4" y="180"/>
                    </a:lnTo>
                    <a:lnTo>
                      <a:pt x="1" y="197"/>
                    </a:lnTo>
                    <a:lnTo>
                      <a:pt x="0" y="213"/>
                    </a:lnTo>
                    <a:lnTo>
                      <a:pt x="1" y="230"/>
                    </a:lnTo>
                    <a:lnTo>
                      <a:pt x="4" y="247"/>
                    </a:lnTo>
                    <a:lnTo>
                      <a:pt x="7" y="263"/>
                    </a:lnTo>
                    <a:lnTo>
                      <a:pt x="11" y="279"/>
                    </a:lnTo>
                    <a:lnTo>
                      <a:pt x="17" y="295"/>
                    </a:lnTo>
                    <a:lnTo>
                      <a:pt x="24" y="310"/>
                    </a:lnTo>
                    <a:lnTo>
                      <a:pt x="32" y="324"/>
                    </a:lnTo>
                    <a:lnTo>
                      <a:pt x="42" y="338"/>
                    </a:lnTo>
                    <a:lnTo>
                      <a:pt x="51" y="351"/>
                    </a:lnTo>
                    <a:lnTo>
                      <a:pt x="63" y="364"/>
                    </a:lnTo>
                    <a:lnTo>
                      <a:pt x="76" y="374"/>
                    </a:lnTo>
                    <a:lnTo>
                      <a:pt x="89" y="385"/>
                    </a:lnTo>
                    <a:lnTo>
                      <a:pt x="103" y="395"/>
                    </a:lnTo>
                    <a:lnTo>
                      <a:pt x="117" y="403"/>
                    </a:lnTo>
                    <a:lnTo>
                      <a:pt x="132" y="410"/>
                    </a:lnTo>
                    <a:lnTo>
                      <a:pt x="148" y="416"/>
                    </a:lnTo>
                    <a:lnTo>
                      <a:pt x="164" y="420"/>
                    </a:lnTo>
                    <a:lnTo>
                      <a:pt x="180" y="423"/>
                    </a:lnTo>
                    <a:lnTo>
                      <a:pt x="197" y="426"/>
                    </a:lnTo>
                    <a:lnTo>
                      <a:pt x="213" y="426"/>
                    </a:lnTo>
                    <a:lnTo>
                      <a:pt x="230" y="426"/>
                    </a:lnTo>
                    <a:lnTo>
                      <a:pt x="247" y="423"/>
                    </a:lnTo>
                    <a:lnTo>
                      <a:pt x="263" y="420"/>
                    </a:lnTo>
                    <a:lnTo>
                      <a:pt x="279" y="416"/>
                    </a:lnTo>
                    <a:lnTo>
                      <a:pt x="295" y="410"/>
                    </a:lnTo>
                    <a:lnTo>
                      <a:pt x="310" y="403"/>
                    </a:lnTo>
                    <a:lnTo>
                      <a:pt x="325" y="395"/>
                    </a:lnTo>
                    <a:lnTo>
                      <a:pt x="339" y="385"/>
                    </a:lnTo>
                    <a:lnTo>
                      <a:pt x="352" y="374"/>
                    </a:lnTo>
                    <a:lnTo>
                      <a:pt x="365" y="364"/>
                    </a:lnTo>
                    <a:lnTo>
                      <a:pt x="375" y="351"/>
                    </a:lnTo>
                    <a:lnTo>
                      <a:pt x="386" y="338"/>
                    </a:lnTo>
                    <a:lnTo>
                      <a:pt x="395" y="324"/>
                    </a:lnTo>
                    <a:lnTo>
                      <a:pt x="404" y="310"/>
                    </a:lnTo>
                    <a:lnTo>
                      <a:pt x="410" y="295"/>
                    </a:lnTo>
                    <a:lnTo>
                      <a:pt x="417" y="279"/>
                    </a:lnTo>
                    <a:lnTo>
                      <a:pt x="421" y="263"/>
                    </a:lnTo>
                    <a:lnTo>
                      <a:pt x="424" y="247"/>
                    </a:lnTo>
                    <a:lnTo>
                      <a:pt x="426" y="230"/>
                    </a:lnTo>
                    <a:lnTo>
                      <a:pt x="426" y="213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83" name="Freeform 913"/>
              <p:cNvSpPr>
                <a:spLocks/>
              </p:cNvSpPr>
              <p:nvPr/>
            </p:nvSpPr>
            <p:spPr bwMode="auto">
              <a:xfrm>
                <a:off x="1529" y="3783"/>
                <a:ext cx="185" cy="185"/>
              </a:xfrm>
              <a:custGeom>
                <a:avLst/>
                <a:gdLst>
                  <a:gd name="T0" fmla="*/ 185 w 681"/>
                  <a:gd name="T1" fmla="*/ 87 h 681"/>
                  <a:gd name="T2" fmla="*/ 184 w 681"/>
                  <a:gd name="T3" fmla="*/ 76 h 681"/>
                  <a:gd name="T4" fmla="*/ 181 w 681"/>
                  <a:gd name="T5" fmla="*/ 65 h 681"/>
                  <a:gd name="T6" fmla="*/ 177 w 681"/>
                  <a:gd name="T7" fmla="*/ 55 h 681"/>
                  <a:gd name="T8" fmla="*/ 172 w 681"/>
                  <a:gd name="T9" fmla="*/ 45 h 681"/>
                  <a:gd name="T10" fmla="*/ 165 w 681"/>
                  <a:gd name="T11" fmla="*/ 36 h 681"/>
                  <a:gd name="T12" fmla="*/ 158 w 681"/>
                  <a:gd name="T13" fmla="*/ 27 h 681"/>
                  <a:gd name="T14" fmla="*/ 150 w 681"/>
                  <a:gd name="T15" fmla="*/ 20 h 681"/>
                  <a:gd name="T16" fmla="*/ 140 w 681"/>
                  <a:gd name="T17" fmla="*/ 13 h 681"/>
                  <a:gd name="T18" fmla="*/ 131 w 681"/>
                  <a:gd name="T19" fmla="*/ 8 h 681"/>
                  <a:gd name="T20" fmla="*/ 120 w 681"/>
                  <a:gd name="T21" fmla="*/ 4 h 681"/>
                  <a:gd name="T22" fmla="*/ 109 w 681"/>
                  <a:gd name="T23" fmla="*/ 1 h 681"/>
                  <a:gd name="T24" fmla="*/ 98 w 681"/>
                  <a:gd name="T25" fmla="*/ 0 h 681"/>
                  <a:gd name="T26" fmla="*/ 87 w 681"/>
                  <a:gd name="T27" fmla="*/ 0 h 681"/>
                  <a:gd name="T28" fmla="*/ 76 w 681"/>
                  <a:gd name="T29" fmla="*/ 1 h 681"/>
                  <a:gd name="T30" fmla="*/ 65 w 681"/>
                  <a:gd name="T31" fmla="*/ 4 h 681"/>
                  <a:gd name="T32" fmla="*/ 55 w 681"/>
                  <a:gd name="T33" fmla="*/ 8 h 681"/>
                  <a:gd name="T34" fmla="*/ 45 w 681"/>
                  <a:gd name="T35" fmla="*/ 13 h 681"/>
                  <a:gd name="T36" fmla="*/ 36 w 681"/>
                  <a:gd name="T37" fmla="*/ 20 h 681"/>
                  <a:gd name="T38" fmla="*/ 27 w 681"/>
                  <a:gd name="T39" fmla="*/ 27 h 681"/>
                  <a:gd name="T40" fmla="*/ 20 w 681"/>
                  <a:gd name="T41" fmla="*/ 36 h 681"/>
                  <a:gd name="T42" fmla="*/ 14 w 681"/>
                  <a:gd name="T43" fmla="*/ 45 h 681"/>
                  <a:gd name="T44" fmla="*/ 8 w 681"/>
                  <a:gd name="T45" fmla="*/ 55 h 681"/>
                  <a:gd name="T46" fmla="*/ 4 w 681"/>
                  <a:gd name="T47" fmla="*/ 65 h 681"/>
                  <a:gd name="T48" fmla="*/ 2 w 681"/>
                  <a:gd name="T49" fmla="*/ 76 h 681"/>
                  <a:gd name="T50" fmla="*/ 0 w 681"/>
                  <a:gd name="T51" fmla="*/ 87 h 681"/>
                  <a:gd name="T52" fmla="*/ 0 w 681"/>
                  <a:gd name="T53" fmla="*/ 98 h 681"/>
                  <a:gd name="T54" fmla="*/ 2 w 681"/>
                  <a:gd name="T55" fmla="*/ 109 h 681"/>
                  <a:gd name="T56" fmla="*/ 4 w 681"/>
                  <a:gd name="T57" fmla="*/ 120 h 681"/>
                  <a:gd name="T58" fmla="*/ 8 w 681"/>
                  <a:gd name="T59" fmla="*/ 131 h 681"/>
                  <a:gd name="T60" fmla="*/ 14 w 681"/>
                  <a:gd name="T61" fmla="*/ 140 h 681"/>
                  <a:gd name="T62" fmla="*/ 20 w 681"/>
                  <a:gd name="T63" fmla="*/ 150 h 681"/>
                  <a:gd name="T64" fmla="*/ 27 w 681"/>
                  <a:gd name="T65" fmla="*/ 158 h 681"/>
                  <a:gd name="T66" fmla="*/ 36 w 681"/>
                  <a:gd name="T67" fmla="*/ 165 h 681"/>
                  <a:gd name="T68" fmla="*/ 45 w 681"/>
                  <a:gd name="T69" fmla="*/ 172 h 681"/>
                  <a:gd name="T70" fmla="*/ 55 w 681"/>
                  <a:gd name="T71" fmla="*/ 177 h 681"/>
                  <a:gd name="T72" fmla="*/ 65 w 681"/>
                  <a:gd name="T73" fmla="*/ 181 h 681"/>
                  <a:gd name="T74" fmla="*/ 76 w 681"/>
                  <a:gd name="T75" fmla="*/ 184 h 681"/>
                  <a:gd name="T76" fmla="*/ 87 w 681"/>
                  <a:gd name="T77" fmla="*/ 185 h 681"/>
                  <a:gd name="T78" fmla="*/ 98 w 681"/>
                  <a:gd name="T79" fmla="*/ 185 h 681"/>
                  <a:gd name="T80" fmla="*/ 109 w 681"/>
                  <a:gd name="T81" fmla="*/ 184 h 681"/>
                  <a:gd name="T82" fmla="*/ 120 w 681"/>
                  <a:gd name="T83" fmla="*/ 181 h 681"/>
                  <a:gd name="T84" fmla="*/ 131 w 681"/>
                  <a:gd name="T85" fmla="*/ 177 h 681"/>
                  <a:gd name="T86" fmla="*/ 140 w 681"/>
                  <a:gd name="T87" fmla="*/ 172 h 681"/>
                  <a:gd name="T88" fmla="*/ 150 w 681"/>
                  <a:gd name="T89" fmla="*/ 165 h 681"/>
                  <a:gd name="T90" fmla="*/ 158 w 681"/>
                  <a:gd name="T91" fmla="*/ 158 h 681"/>
                  <a:gd name="T92" fmla="*/ 165 w 681"/>
                  <a:gd name="T93" fmla="*/ 150 h 681"/>
                  <a:gd name="T94" fmla="*/ 172 w 681"/>
                  <a:gd name="T95" fmla="*/ 140 h 681"/>
                  <a:gd name="T96" fmla="*/ 177 w 681"/>
                  <a:gd name="T97" fmla="*/ 131 h 681"/>
                  <a:gd name="T98" fmla="*/ 181 w 681"/>
                  <a:gd name="T99" fmla="*/ 120 h 681"/>
                  <a:gd name="T100" fmla="*/ 184 w 681"/>
                  <a:gd name="T101" fmla="*/ 109 h 681"/>
                  <a:gd name="T102" fmla="*/ 185 w 681"/>
                  <a:gd name="T103" fmla="*/ 98 h 681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681" h="681">
                    <a:moveTo>
                      <a:pt x="681" y="341"/>
                    </a:moveTo>
                    <a:lnTo>
                      <a:pt x="681" y="320"/>
                    </a:lnTo>
                    <a:lnTo>
                      <a:pt x="679" y="300"/>
                    </a:lnTo>
                    <a:lnTo>
                      <a:pt x="676" y="280"/>
                    </a:lnTo>
                    <a:lnTo>
                      <a:pt x="671" y="260"/>
                    </a:lnTo>
                    <a:lnTo>
                      <a:pt x="666" y="239"/>
                    </a:lnTo>
                    <a:lnTo>
                      <a:pt x="660" y="220"/>
                    </a:lnTo>
                    <a:lnTo>
                      <a:pt x="651" y="201"/>
                    </a:lnTo>
                    <a:lnTo>
                      <a:pt x="643" y="183"/>
                    </a:lnTo>
                    <a:lnTo>
                      <a:pt x="632" y="165"/>
                    </a:lnTo>
                    <a:lnTo>
                      <a:pt x="621" y="147"/>
                    </a:lnTo>
                    <a:lnTo>
                      <a:pt x="609" y="131"/>
                    </a:lnTo>
                    <a:lnTo>
                      <a:pt x="596" y="115"/>
                    </a:lnTo>
                    <a:lnTo>
                      <a:pt x="582" y="100"/>
                    </a:lnTo>
                    <a:lnTo>
                      <a:pt x="567" y="86"/>
                    </a:lnTo>
                    <a:lnTo>
                      <a:pt x="551" y="72"/>
                    </a:lnTo>
                    <a:lnTo>
                      <a:pt x="534" y="61"/>
                    </a:lnTo>
                    <a:lnTo>
                      <a:pt x="517" y="49"/>
                    </a:lnTo>
                    <a:lnTo>
                      <a:pt x="499" y="39"/>
                    </a:lnTo>
                    <a:lnTo>
                      <a:pt x="481" y="30"/>
                    </a:lnTo>
                    <a:lnTo>
                      <a:pt x="462" y="22"/>
                    </a:lnTo>
                    <a:lnTo>
                      <a:pt x="443" y="16"/>
                    </a:lnTo>
                    <a:lnTo>
                      <a:pt x="422" y="9"/>
                    </a:lnTo>
                    <a:lnTo>
                      <a:pt x="402" y="5"/>
                    </a:lnTo>
                    <a:lnTo>
                      <a:pt x="382" y="2"/>
                    </a:lnTo>
                    <a:lnTo>
                      <a:pt x="362" y="1"/>
                    </a:lnTo>
                    <a:lnTo>
                      <a:pt x="340" y="0"/>
                    </a:lnTo>
                    <a:lnTo>
                      <a:pt x="320" y="1"/>
                    </a:lnTo>
                    <a:lnTo>
                      <a:pt x="300" y="2"/>
                    </a:lnTo>
                    <a:lnTo>
                      <a:pt x="280" y="5"/>
                    </a:lnTo>
                    <a:lnTo>
                      <a:pt x="259" y="9"/>
                    </a:lnTo>
                    <a:lnTo>
                      <a:pt x="239" y="16"/>
                    </a:lnTo>
                    <a:lnTo>
                      <a:pt x="220" y="22"/>
                    </a:lnTo>
                    <a:lnTo>
                      <a:pt x="201" y="30"/>
                    </a:lnTo>
                    <a:lnTo>
                      <a:pt x="183" y="39"/>
                    </a:lnTo>
                    <a:lnTo>
                      <a:pt x="165" y="49"/>
                    </a:lnTo>
                    <a:lnTo>
                      <a:pt x="148" y="61"/>
                    </a:lnTo>
                    <a:lnTo>
                      <a:pt x="131" y="72"/>
                    </a:lnTo>
                    <a:lnTo>
                      <a:pt x="115" y="86"/>
                    </a:lnTo>
                    <a:lnTo>
                      <a:pt x="100" y="100"/>
                    </a:lnTo>
                    <a:lnTo>
                      <a:pt x="86" y="115"/>
                    </a:lnTo>
                    <a:lnTo>
                      <a:pt x="73" y="131"/>
                    </a:lnTo>
                    <a:lnTo>
                      <a:pt x="60" y="147"/>
                    </a:lnTo>
                    <a:lnTo>
                      <a:pt x="50" y="165"/>
                    </a:lnTo>
                    <a:lnTo>
                      <a:pt x="39" y="183"/>
                    </a:lnTo>
                    <a:lnTo>
                      <a:pt x="30" y="201"/>
                    </a:lnTo>
                    <a:lnTo>
                      <a:pt x="22" y="220"/>
                    </a:lnTo>
                    <a:lnTo>
                      <a:pt x="16" y="239"/>
                    </a:lnTo>
                    <a:lnTo>
                      <a:pt x="10" y="260"/>
                    </a:lnTo>
                    <a:lnTo>
                      <a:pt x="6" y="280"/>
                    </a:lnTo>
                    <a:lnTo>
                      <a:pt x="3" y="300"/>
                    </a:lnTo>
                    <a:lnTo>
                      <a:pt x="1" y="320"/>
                    </a:lnTo>
                    <a:lnTo>
                      <a:pt x="0" y="341"/>
                    </a:lnTo>
                    <a:lnTo>
                      <a:pt x="1" y="362"/>
                    </a:lnTo>
                    <a:lnTo>
                      <a:pt x="3" y="382"/>
                    </a:lnTo>
                    <a:lnTo>
                      <a:pt x="6" y="402"/>
                    </a:lnTo>
                    <a:lnTo>
                      <a:pt x="10" y="423"/>
                    </a:lnTo>
                    <a:lnTo>
                      <a:pt x="16" y="443"/>
                    </a:lnTo>
                    <a:lnTo>
                      <a:pt x="22" y="462"/>
                    </a:lnTo>
                    <a:lnTo>
                      <a:pt x="30" y="481"/>
                    </a:lnTo>
                    <a:lnTo>
                      <a:pt x="39" y="499"/>
                    </a:lnTo>
                    <a:lnTo>
                      <a:pt x="50" y="517"/>
                    </a:lnTo>
                    <a:lnTo>
                      <a:pt x="60" y="534"/>
                    </a:lnTo>
                    <a:lnTo>
                      <a:pt x="73" y="551"/>
                    </a:lnTo>
                    <a:lnTo>
                      <a:pt x="86" y="567"/>
                    </a:lnTo>
                    <a:lnTo>
                      <a:pt x="100" y="582"/>
                    </a:lnTo>
                    <a:lnTo>
                      <a:pt x="115" y="596"/>
                    </a:lnTo>
                    <a:lnTo>
                      <a:pt x="131" y="609"/>
                    </a:lnTo>
                    <a:lnTo>
                      <a:pt x="148" y="622"/>
                    </a:lnTo>
                    <a:lnTo>
                      <a:pt x="165" y="632"/>
                    </a:lnTo>
                    <a:lnTo>
                      <a:pt x="183" y="643"/>
                    </a:lnTo>
                    <a:lnTo>
                      <a:pt x="201" y="652"/>
                    </a:lnTo>
                    <a:lnTo>
                      <a:pt x="220" y="660"/>
                    </a:lnTo>
                    <a:lnTo>
                      <a:pt x="239" y="666"/>
                    </a:lnTo>
                    <a:lnTo>
                      <a:pt x="259" y="672"/>
                    </a:lnTo>
                    <a:lnTo>
                      <a:pt x="280" y="676"/>
                    </a:lnTo>
                    <a:lnTo>
                      <a:pt x="300" y="679"/>
                    </a:lnTo>
                    <a:lnTo>
                      <a:pt x="320" y="681"/>
                    </a:lnTo>
                    <a:lnTo>
                      <a:pt x="340" y="681"/>
                    </a:lnTo>
                    <a:lnTo>
                      <a:pt x="362" y="681"/>
                    </a:lnTo>
                    <a:lnTo>
                      <a:pt x="382" y="679"/>
                    </a:lnTo>
                    <a:lnTo>
                      <a:pt x="402" y="676"/>
                    </a:lnTo>
                    <a:lnTo>
                      <a:pt x="422" y="672"/>
                    </a:lnTo>
                    <a:lnTo>
                      <a:pt x="443" y="666"/>
                    </a:lnTo>
                    <a:lnTo>
                      <a:pt x="462" y="660"/>
                    </a:lnTo>
                    <a:lnTo>
                      <a:pt x="481" y="652"/>
                    </a:lnTo>
                    <a:lnTo>
                      <a:pt x="499" y="643"/>
                    </a:lnTo>
                    <a:lnTo>
                      <a:pt x="517" y="632"/>
                    </a:lnTo>
                    <a:lnTo>
                      <a:pt x="534" y="622"/>
                    </a:lnTo>
                    <a:lnTo>
                      <a:pt x="551" y="609"/>
                    </a:lnTo>
                    <a:lnTo>
                      <a:pt x="567" y="596"/>
                    </a:lnTo>
                    <a:lnTo>
                      <a:pt x="582" y="582"/>
                    </a:lnTo>
                    <a:lnTo>
                      <a:pt x="596" y="567"/>
                    </a:lnTo>
                    <a:lnTo>
                      <a:pt x="609" y="551"/>
                    </a:lnTo>
                    <a:lnTo>
                      <a:pt x="621" y="534"/>
                    </a:lnTo>
                    <a:lnTo>
                      <a:pt x="632" y="517"/>
                    </a:lnTo>
                    <a:lnTo>
                      <a:pt x="643" y="499"/>
                    </a:lnTo>
                    <a:lnTo>
                      <a:pt x="651" y="481"/>
                    </a:lnTo>
                    <a:lnTo>
                      <a:pt x="660" y="462"/>
                    </a:lnTo>
                    <a:lnTo>
                      <a:pt x="666" y="443"/>
                    </a:lnTo>
                    <a:lnTo>
                      <a:pt x="671" y="423"/>
                    </a:lnTo>
                    <a:lnTo>
                      <a:pt x="676" y="402"/>
                    </a:lnTo>
                    <a:lnTo>
                      <a:pt x="679" y="382"/>
                    </a:lnTo>
                    <a:lnTo>
                      <a:pt x="681" y="362"/>
                    </a:lnTo>
                    <a:lnTo>
                      <a:pt x="681" y="341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84" name="Line 914"/>
              <p:cNvSpPr>
                <a:spLocks noChangeShapeType="1"/>
              </p:cNvSpPr>
              <p:nvPr/>
            </p:nvSpPr>
            <p:spPr bwMode="auto">
              <a:xfrm>
                <a:off x="1491" y="3875"/>
                <a:ext cx="10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85" name="Line 915"/>
              <p:cNvSpPr>
                <a:spLocks noChangeShapeType="1"/>
              </p:cNvSpPr>
              <p:nvPr/>
            </p:nvSpPr>
            <p:spPr bwMode="auto">
              <a:xfrm>
                <a:off x="1611" y="3875"/>
                <a:ext cx="1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86" name="Line 916"/>
              <p:cNvSpPr>
                <a:spLocks noChangeShapeType="1"/>
              </p:cNvSpPr>
              <p:nvPr/>
            </p:nvSpPr>
            <p:spPr bwMode="auto">
              <a:xfrm>
                <a:off x="1645" y="3875"/>
                <a:ext cx="10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87" name="Line 917"/>
              <p:cNvSpPr>
                <a:spLocks noChangeShapeType="1"/>
              </p:cNvSpPr>
              <p:nvPr/>
            </p:nvSpPr>
            <p:spPr bwMode="auto">
              <a:xfrm>
                <a:off x="1621" y="3751"/>
                <a:ext cx="0" cy="10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88" name="Line 918"/>
              <p:cNvSpPr>
                <a:spLocks noChangeShapeType="1"/>
              </p:cNvSpPr>
              <p:nvPr/>
            </p:nvSpPr>
            <p:spPr bwMode="auto">
              <a:xfrm>
                <a:off x="1621" y="3873"/>
                <a:ext cx="0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89" name="Line 919"/>
              <p:cNvSpPr>
                <a:spLocks noChangeShapeType="1"/>
              </p:cNvSpPr>
              <p:nvPr/>
            </p:nvSpPr>
            <p:spPr bwMode="auto">
              <a:xfrm>
                <a:off x="1621" y="3905"/>
                <a:ext cx="0" cy="10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90" name="Freeform 920"/>
              <p:cNvSpPr>
                <a:spLocks/>
              </p:cNvSpPr>
              <p:nvPr/>
            </p:nvSpPr>
            <p:spPr bwMode="auto">
              <a:xfrm>
                <a:off x="1564" y="3353"/>
                <a:ext cx="116" cy="116"/>
              </a:xfrm>
              <a:custGeom>
                <a:avLst/>
                <a:gdLst>
                  <a:gd name="T0" fmla="*/ 116 w 426"/>
                  <a:gd name="T1" fmla="*/ 54 h 427"/>
                  <a:gd name="T2" fmla="*/ 115 w 426"/>
                  <a:gd name="T3" fmla="*/ 45 h 427"/>
                  <a:gd name="T4" fmla="*/ 112 w 426"/>
                  <a:gd name="T5" fmla="*/ 36 h 427"/>
                  <a:gd name="T6" fmla="*/ 108 w 426"/>
                  <a:gd name="T7" fmla="*/ 28 h 427"/>
                  <a:gd name="T8" fmla="*/ 102 w 426"/>
                  <a:gd name="T9" fmla="*/ 20 h 427"/>
                  <a:gd name="T10" fmla="*/ 96 w 426"/>
                  <a:gd name="T11" fmla="*/ 14 h 427"/>
                  <a:gd name="T12" fmla="*/ 88 w 426"/>
                  <a:gd name="T13" fmla="*/ 9 h 427"/>
                  <a:gd name="T14" fmla="*/ 80 w 426"/>
                  <a:gd name="T15" fmla="*/ 5 h 427"/>
                  <a:gd name="T16" fmla="*/ 72 w 426"/>
                  <a:gd name="T17" fmla="*/ 2 h 427"/>
                  <a:gd name="T18" fmla="*/ 63 w 426"/>
                  <a:gd name="T19" fmla="*/ 0 h 427"/>
                  <a:gd name="T20" fmla="*/ 54 w 426"/>
                  <a:gd name="T21" fmla="*/ 0 h 427"/>
                  <a:gd name="T22" fmla="*/ 45 w 426"/>
                  <a:gd name="T23" fmla="*/ 2 h 427"/>
                  <a:gd name="T24" fmla="*/ 36 w 426"/>
                  <a:gd name="T25" fmla="*/ 5 h 427"/>
                  <a:gd name="T26" fmla="*/ 28 w 426"/>
                  <a:gd name="T27" fmla="*/ 9 h 427"/>
                  <a:gd name="T28" fmla="*/ 21 w 426"/>
                  <a:gd name="T29" fmla="*/ 14 h 427"/>
                  <a:gd name="T30" fmla="*/ 14 w 426"/>
                  <a:gd name="T31" fmla="*/ 20 h 427"/>
                  <a:gd name="T32" fmla="*/ 9 w 426"/>
                  <a:gd name="T33" fmla="*/ 28 h 427"/>
                  <a:gd name="T34" fmla="*/ 5 w 426"/>
                  <a:gd name="T35" fmla="*/ 36 h 427"/>
                  <a:gd name="T36" fmla="*/ 2 w 426"/>
                  <a:gd name="T37" fmla="*/ 45 h 427"/>
                  <a:gd name="T38" fmla="*/ 0 w 426"/>
                  <a:gd name="T39" fmla="*/ 54 h 427"/>
                  <a:gd name="T40" fmla="*/ 0 w 426"/>
                  <a:gd name="T41" fmla="*/ 62 h 427"/>
                  <a:gd name="T42" fmla="*/ 2 w 426"/>
                  <a:gd name="T43" fmla="*/ 71 h 427"/>
                  <a:gd name="T44" fmla="*/ 5 w 426"/>
                  <a:gd name="T45" fmla="*/ 80 h 427"/>
                  <a:gd name="T46" fmla="*/ 9 w 426"/>
                  <a:gd name="T47" fmla="*/ 88 h 427"/>
                  <a:gd name="T48" fmla="*/ 14 w 426"/>
                  <a:gd name="T49" fmla="*/ 95 h 427"/>
                  <a:gd name="T50" fmla="*/ 21 w 426"/>
                  <a:gd name="T51" fmla="*/ 102 h 427"/>
                  <a:gd name="T52" fmla="*/ 28 w 426"/>
                  <a:gd name="T53" fmla="*/ 107 h 427"/>
                  <a:gd name="T54" fmla="*/ 36 w 426"/>
                  <a:gd name="T55" fmla="*/ 111 h 427"/>
                  <a:gd name="T56" fmla="*/ 45 w 426"/>
                  <a:gd name="T57" fmla="*/ 114 h 427"/>
                  <a:gd name="T58" fmla="*/ 54 w 426"/>
                  <a:gd name="T59" fmla="*/ 116 h 427"/>
                  <a:gd name="T60" fmla="*/ 63 w 426"/>
                  <a:gd name="T61" fmla="*/ 116 h 427"/>
                  <a:gd name="T62" fmla="*/ 72 w 426"/>
                  <a:gd name="T63" fmla="*/ 114 h 427"/>
                  <a:gd name="T64" fmla="*/ 80 w 426"/>
                  <a:gd name="T65" fmla="*/ 111 h 427"/>
                  <a:gd name="T66" fmla="*/ 88 w 426"/>
                  <a:gd name="T67" fmla="*/ 107 h 427"/>
                  <a:gd name="T68" fmla="*/ 96 w 426"/>
                  <a:gd name="T69" fmla="*/ 102 h 427"/>
                  <a:gd name="T70" fmla="*/ 102 w 426"/>
                  <a:gd name="T71" fmla="*/ 95 h 427"/>
                  <a:gd name="T72" fmla="*/ 108 w 426"/>
                  <a:gd name="T73" fmla="*/ 88 h 427"/>
                  <a:gd name="T74" fmla="*/ 112 w 426"/>
                  <a:gd name="T75" fmla="*/ 80 h 427"/>
                  <a:gd name="T76" fmla="*/ 115 w 426"/>
                  <a:gd name="T77" fmla="*/ 71 h 427"/>
                  <a:gd name="T78" fmla="*/ 116 w 426"/>
                  <a:gd name="T79" fmla="*/ 62 h 42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426" h="427">
                    <a:moveTo>
                      <a:pt x="426" y="213"/>
                    </a:moveTo>
                    <a:lnTo>
                      <a:pt x="426" y="197"/>
                    </a:lnTo>
                    <a:lnTo>
                      <a:pt x="424" y="180"/>
                    </a:lnTo>
                    <a:lnTo>
                      <a:pt x="421" y="164"/>
                    </a:lnTo>
                    <a:lnTo>
                      <a:pt x="417" y="148"/>
                    </a:lnTo>
                    <a:lnTo>
                      <a:pt x="410" y="132"/>
                    </a:lnTo>
                    <a:lnTo>
                      <a:pt x="404" y="117"/>
                    </a:lnTo>
                    <a:lnTo>
                      <a:pt x="395" y="102"/>
                    </a:lnTo>
                    <a:lnTo>
                      <a:pt x="386" y="88"/>
                    </a:lnTo>
                    <a:lnTo>
                      <a:pt x="375" y="75"/>
                    </a:lnTo>
                    <a:lnTo>
                      <a:pt x="365" y="63"/>
                    </a:lnTo>
                    <a:lnTo>
                      <a:pt x="352" y="51"/>
                    </a:lnTo>
                    <a:lnTo>
                      <a:pt x="339" y="40"/>
                    </a:lnTo>
                    <a:lnTo>
                      <a:pt x="325" y="32"/>
                    </a:lnTo>
                    <a:lnTo>
                      <a:pt x="310" y="23"/>
                    </a:lnTo>
                    <a:lnTo>
                      <a:pt x="295" y="17"/>
                    </a:lnTo>
                    <a:lnTo>
                      <a:pt x="279" y="11"/>
                    </a:lnTo>
                    <a:lnTo>
                      <a:pt x="263" y="6"/>
                    </a:lnTo>
                    <a:lnTo>
                      <a:pt x="247" y="3"/>
                    </a:lnTo>
                    <a:lnTo>
                      <a:pt x="230" y="1"/>
                    </a:lnTo>
                    <a:lnTo>
                      <a:pt x="213" y="0"/>
                    </a:lnTo>
                    <a:lnTo>
                      <a:pt x="197" y="1"/>
                    </a:lnTo>
                    <a:lnTo>
                      <a:pt x="180" y="3"/>
                    </a:lnTo>
                    <a:lnTo>
                      <a:pt x="164" y="6"/>
                    </a:lnTo>
                    <a:lnTo>
                      <a:pt x="148" y="11"/>
                    </a:lnTo>
                    <a:lnTo>
                      <a:pt x="132" y="17"/>
                    </a:lnTo>
                    <a:lnTo>
                      <a:pt x="117" y="23"/>
                    </a:lnTo>
                    <a:lnTo>
                      <a:pt x="103" y="32"/>
                    </a:lnTo>
                    <a:lnTo>
                      <a:pt x="89" y="40"/>
                    </a:lnTo>
                    <a:lnTo>
                      <a:pt x="76" y="51"/>
                    </a:lnTo>
                    <a:lnTo>
                      <a:pt x="63" y="63"/>
                    </a:lnTo>
                    <a:lnTo>
                      <a:pt x="51" y="75"/>
                    </a:lnTo>
                    <a:lnTo>
                      <a:pt x="42" y="88"/>
                    </a:lnTo>
                    <a:lnTo>
                      <a:pt x="32" y="102"/>
                    </a:lnTo>
                    <a:lnTo>
                      <a:pt x="24" y="117"/>
                    </a:lnTo>
                    <a:lnTo>
                      <a:pt x="17" y="132"/>
                    </a:lnTo>
                    <a:lnTo>
                      <a:pt x="11" y="148"/>
                    </a:lnTo>
                    <a:lnTo>
                      <a:pt x="7" y="164"/>
                    </a:lnTo>
                    <a:lnTo>
                      <a:pt x="4" y="180"/>
                    </a:lnTo>
                    <a:lnTo>
                      <a:pt x="1" y="197"/>
                    </a:lnTo>
                    <a:lnTo>
                      <a:pt x="0" y="213"/>
                    </a:lnTo>
                    <a:lnTo>
                      <a:pt x="1" y="230"/>
                    </a:lnTo>
                    <a:lnTo>
                      <a:pt x="4" y="247"/>
                    </a:lnTo>
                    <a:lnTo>
                      <a:pt x="7" y="263"/>
                    </a:lnTo>
                    <a:lnTo>
                      <a:pt x="11" y="279"/>
                    </a:lnTo>
                    <a:lnTo>
                      <a:pt x="17" y="295"/>
                    </a:lnTo>
                    <a:lnTo>
                      <a:pt x="24" y="310"/>
                    </a:lnTo>
                    <a:lnTo>
                      <a:pt x="32" y="325"/>
                    </a:lnTo>
                    <a:lnTo>
                      <a:pt x="42" y="339"/>
                    </a:lnTo>
                    <a:lnTo>
                      <a:pt x="51" y="351"/>
                    </a:lnTo>
                    <a:lnTo>
                      <a:pt x="63" y="364"/>
                    </a:lnTo>
                    <a:lnTo>
                      <a:pt x="76" y="376"/>
                    </a:lnTo>
                    <a:lnTo>
                      <a:pt x="89" y="385"/>
                    </a:lnTo>
                    <a:lnTo>
                      <a:pt x="103" y="395"/>
                    </a:lnTo>
                    <a:lnTo>
                      <a:pt x="117" y="404"/>
                    </a:lnTo>
                    <a:lnTo>
                      <a:pt x="132" y="410"/>
                    </a:lnTo>
                    <a:lnTo>
                      <a:pt x="148" y="416"/>
                    </a:lnTo>
                    <a:lnTo>
                      <a:pt x="164" y="421"/>
                    </a:lnTo>
                    <a:lnTo>
                      <a:pt x="180" y="424"/>
                    </a:lnTo>
                    <a:lnTo>
                      <a:pt x="197" y="426"/>
                    </a:lnTo>
                    <a:lnTo>
                      <a:pt x="213" y="427"/>
                    </a:lnTo>
                    <a:lnTo>
                      <a:pt x="230" y="426"/>
                    </a:lnTo>
                    <a:lnTo>
                      <a:pt x="247" y="424"/>
                    </a:lnTo>
                    <a:lnTo>
                      <a:pt x="263" y="421"/>
                    </a:lnTo>
                    <a:lnTo>
                      <a:pt x="279" y="416"/>
                    </a:lnTo>
                    <a:lnTo>
                      <a:pt x="295" y="410"/>
                    </a:lnTo>
                    <a:lnTo>
                      <a:pt x="310" y="404"/>
                    </a:lnTo>
                    <a:lnTo>
                      <a:pt x="325" y="395"/>
                    </a:lnTo>
                    <a:lnTo>
                      <a:pt x="339" y="385"/>
                    </a:lnTo>
                    <a:lnTo>
                      <a:pt x="352" y="376"/>
                    </a:lnTo>
                    <a:lnTo>
                      <a:pt x="365" y="364"/>
                    </a:lnTo>
                    <a:lnTo>
                      <a:pt x="375" y="351"/>
                    </a:lnTo>
                    <a:lnTo>
                      <a:pt x="386" y="339"/>
                    </a:lnTo>
                    <a:lnTo>
                      <a:pt x="395" y="325"/>
                    </a:lnTo>
                    <a:lnTo>
                      <a:pt x="404" y="310"/>
                    </a:lnTo>
                    <a:lnTo>
                      <a:pt x="410" y="295"/>
                    </a:lnTo>
                    <a:lnTo>
                      <a:pt x="417" y="279"/>
                    </a:lnTo>
                    <a:lnTo>
                      <a:pt x="421" y="263"/>
                    </a:lnTo>
                    <a:lnTo>
                      <a:pt x="424" y="247"/>
                    </a:lnTo>
                    <a:lnTo>
                      <a:pt x="426" y="230"/>
                    </a:lnTo>
                    <a:lnTo>
                      <a:pt x="426" y="213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91" name="Freeform 921"/>
              <p:cNvSpPr>
                <a:spLocks/>
              </p:cNvSpPr>
              <p:nvPr/>
            </p:nvSpPr>
            <p:spPr bwMode="auto">
              <a:xfrm>
                <a:off x="1529" y="3319"/>
                <a:ext cx="185" cy="187"/>
              </a:xfrm>
              <a:custGeom>
                <a:avLst/>
                <a:gdLst>
                  <a:gd name="T0" fmla="*/ 185 w 681"/>
                  <a:gd name="T1" fmla="*/ 88 h 683"/>
                  <a:gd name="T2" fmla="*/ 184 w 681"/>
                  <a:gd name="T3" fmla="*/ 77 h 683"/>
                  <a:gd name="T4" fmla="*/ 181 w 681"/>
                  <a:gd name="T5" fmla="*/ 66 h 683"/>
                  <a:gd name="T6" fmla="*/ 177 w 681"/>
                  <a:gd name="T7" fmla="*/ 55 h 683"/>
                  <a:gd name="T8" fmla="*/ 172 w 681"/>
                  <a:gd name="T9" fmla="*/ 45 h 683"/>
                  <a:gd name="T10" fmla="*/ 165 w 681"/>
                  <a:gd name="T11" fmla="*/ 36 h 683"/>
                  <a:gd name="T12" fmla="*/ 158 w 681"/>
                  <a:gd name="T13" fmla="*/ 27 h 683"/>
                  <a:gd name="T14" fmla="*/ 150 w 681"/>
                  <a:gd name="T15" fmla="*/ 20 h 683"/>
                  <a:gd name="T16" fmla="*/ 140 w 681"/>
                  <a:gd name="T17" fmla="*/ 13 h 683"/>
                  <a:gd name="T18" fmla="*/ 131 w 681"/>
                  <a:gd name="T19" fmla="*/ 8 h 683"/>
                  <a:gd name="T20" fmla="*/ 120 w 681"/>
                  <a:gd name="T21" fmla="*/ 4 h 683"/>
                  <a:gd name="T22" fmla="*/ 109 w 681"/>
                  <a:gd name="T23" fmla="*/ 2 h 683"/>
                  <a:gd name="T24" fmla="*/ 98 w 681"/>
                  <a:gd name="T25" fmla="*/ 0 h 683"/>
                  <a:gd name="T26" fmla="*/ 87 w 681"/>
                  <a:gd name="T27" fmla="*/ 0 h 683"/>
                  <a:gd name="T28" fmla="*/ 76 w 681"/>
                  <a:gd name="T29" fmla="*/ 2 h 683"/>
                  <a:gd name="T30" fmla="*/ 65 w 681"/>
                  <a:gd name="T31" fmla="*/ 4 h 683"/>
                  <a:gd name="T32" fmla="*/ 55 w 681"/>
                  <a:gd name="T33" fmla="*/ 8 h 683"/>
                  <a:gd name="T34" fmla="*/ 45 w 681"/>
                  <a:gd name="T35" fmla="*/ 13 h 683"/>
                  <a:gd name="T36" fmla="*/ 36 w 681"/>
                  <a:gd name="T37" fmla="*/ 20 h 683"/>
                  <a:gd name="T38" fmla="*/ 27 w 681"/>
                  <a:gd name="T39" fmla="*/ 27 h 683"/>
                  <a:gd name="T40" fmla="*/ 20 w 681"/>
                  <a:gd name="T41" fmla="*/ 36 h 683"/>
                  <a:gd name="T42" fmla="*/ 14 w 681"/>
                  <a:gd name="T43" fmla="*/ 45 h 683"/>
                  <a:gd name="T44" fmla="*/ 8 w 681"/>
                  <a:gd name="T45" fmla="*/ 55 h 683"/>
                  <a:gd name="T46" fmla="*/ 4 w 681"/>
                  <a:gd name="T47" fmla="*/ 66 h 683"/>
                  <a:gd name="T48" fmla="*/ 2 w 681"/>
                  <a:gd name="T49" fmla="*/ 77 h 683"/>
                  <a:gd name="T50" fmla="*/ 0 w 681"/>
                  <a:gd name="T51" fmla="*/ 88 h 683"/>
                  <a:gd name="T52" fmla="*/ 0 w 681"/>
                  <a:gd name="T53" fmla="*/ 99 h 683"/>
                  <a:gd name="T54" fmla="*/ 2 w 681"/>
                  <a:gd name="T55" fmla="*/ 110 h 683"/>
                  <a:gd name="T56" fmla="*/ 4 w 681"/>
                  <a:gd name="T57" fmla="*/ 121 h 683"/>
                  <a:gd name="T58" fmla="*/ 8 w 681"/>
                  <a:gd name="T59" fmla="*/ 132 h 683"/>
                  <a:gd name="T60" fmla="*/ 14 w 681"/>
                  <a:gd name="T61" fmla="*/ 142 h 683"/>
                  <a:gd name="T62" fmla="*/ 20 w 681"/>
                  <a:gd name="T63" fmla="*/ 151 h 683"/>
                  <a:gd name="T64" fmla="*/ 27 w 681"/>
                  <a:gd name="T65" fmla="*/ 160 h 683"/>
                  <a:gd name="T66" fmla="*/ 36 w 681"/>
                  <a:gd name="T67" fmla="*/ 167 h 683"/>
                  <a:gd name="T68" fmla="*/ 45 w 681"/>
                  <a:gd name="T69" fmla="*/ 173 h 683"/>
                  <a:gd name="T70" fmla="*/ 55 w 681"/>
                  <a:gd name="T71" fmla="*/ 179 h 683"/>
                  <a:gd name="T72" fmla="*/ 65 w 681"/>
                  <a:gd name="T73" fmla="*/ 183 h 683"/>
                  <a:gd name="T74" fmla="*/ 76 w 681"/>
                  <a:gd name="T75" fmla="*/ 185 h 683"/>
                  <a:gd name="T76" fmla="*/ 87 w 681"/>
                  <a:gd name="T77" fmla="*/ 187 h 683"/>
                  <a:gd name="T78" fmla="*/ 98 w 681"/>
                  <a:gd name="T79" fmla="*/ 187 h 683"/>
                  <a:gd name="T80" fmla="*/ 109 w 681"/>
                  <a:gd name="T81" fmla="*/ 185 h 683"/>
                  <a:gd name="T82" fmla="*/ 120 w 681"/>
                  <a:gd name="T83" fmla="*/ 183 h 683"/>
                  <a:gd name="T84" fmla="*/ 131 w 681"/>
                  <a:gd name="T85" fmla="*/ 179 h 683"/>
                  <a:gd name="T86" fmla="*/ 140 w 681"/>
                  <a:gd name="T87" fmla="*/ 173 h 683"/>
                  <a:gd name="T88" fmla="*/ 150 w 681"/>
                  <a:gd name="T89" fmla="*/ 167 h 683"/>
                  <a:gd name="T90" fmla="*/ 158 w 681"/>
                  <a:gd name="T91" fmla="*/ 160 h 683"/>
                  <a:gd name="T92" fmla="*/ 165 w 681"/>
                  <a:gd name="T93" fmla="*/ 151 h 683"/>
                  <a:gd name="T94" fmla="*/ 172 w 681"/>
                  <a:gd name="T95" fmla="*/ 142 h 683"/>
                  <a:gd name="T96" fmla="*/ 177 w 681"/>
                  <a:gd name="T97" fmla="*/ 132 h 683"/>
                  <a:gd name="T98" fmla="*/ 181 w 681"/>
                  <a:gd name="T99" fmla="*/ 121 h 683"/>
                  <a:gd name="T100" fmla="*/ 184 w 681"/>
                  <a:gd name="T101" fmla="*/ 110 h 683"/>
                  <a:gd name="T102" fmla="*/ 185 w 681"/>
                  <a:gd name="T103" fmla="*/ 99 h 68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681" h="683">
                    <a:moveTo>
                      <a:pt x="681" y="341"/>
                    </a:moveTo>
                    <a:lnTo>
                      <a:pt x="681" y="321"/>
                    </a:lnTo>
                    <a:lnTo>
                      <a:pt x="679" y="301"/>
                    </a:lnTo>
                    <a:lnTo>
                      <a:pt x="676" y="280"/>
                    </a:lnTo>
                    <a:lnTo>
                      <a:pt x="671" y="260"/>
                    </a:lnTo>
                    <a:lnTo>
                      <a:pt x="666" y="240"/>
                    </a:lnTo>
                    <a:lnTo>
                      <a:pt x="660" y="221"/>
                    </a:lnTo>
                    <a:lnTo>
                      <a:pt x="651" y="201"/>
                    </a:lnTo>
                    <a:lnTo>
                      <a:pt x="643" y="183"/>
                    </a:lnTo>
                    <a:lnTo>
                      <a:pt x="632" y="165"/>
                    </a:lnTo>
                    <a:lnTo>
                      <a:pt x="621" y="148"/>
                    </a:lnTo>
                    <a:lnTo>
                      <a:pt x="609" y="131"/>
                    </a:lnTo>
                    <a:lnTo>
                      <a:pt x="596" y="115"/>
                    </a:lnTo>
                    <a:lnTo>
                      <a:pt x="582" y="100"/>
                    </a:lnTo>
                    <a:lnTo>
                      <a:pt x="567" y="87"/>
                    </a:lnTo>
                    <a:lnTo>
                      <a:pt x="551" y="73"/>
                    </a:lnTo>
                    <a:lnTo>
                      <a:pt x="534" y="61"/>
                    </a:lnTo>
                    <a:lnTo>
                      <a:pt x="517" y="49"/>
                    </a:lnTo>
                    <a:lnTo>
                      <a:pt x="499" y="40"/>
                    </a:lnTo>
                    <a:lnTo>
                      <a:pt x="481" y="30"/>
                    </a:lnTo>
                    <a:lnTo>
                      <a:pt x="462" y="23"/>
                    </a:lnTo>
                    <a:lnTo>
                      <a:pt x="443" y="16"/>
                    </a:lnTo>
                    <a:lnTo>
                      <a:pt x="422" y="11"/>
                    </a:lnTo>
                    <a:lnTo>
                      <a:pt x="402" y="6"/>
                    </a:lnTo>
                    <a:lnTo>
                      <a:pt x="382" y="3"/>
                    </a:lnTo>
                    <a:lnTo>
                      <a:pt x="362" y="1"/>
                    </a:lnTo>
                    <a:lnTo>
                      <a:pt x="340" y="0"/>
                    </a:lnTo>
                    <a:lnTo>
                      <a:pt x="320" y="1"/>
                    </a:lnTo>
                    <a:lnTo>
                      <a:pt x="300" y="3"/>
                    </a:lnTo>
                    <a:lnTo>
                      <a:pt x="280" y="6"/>
                    </a:lnTo>
                    <a:lnTo>
                      <a:pt x="259" y="11"/>
                    </a:lnTo>
                    <a:lnTo>
                      <a:pt x="239" y="16"/>
                    </a:lnTo>
                    <a:lnTo>
                      <a:pt x="220" y="23"/>
                    </a:lnTo>
                    <a:lnTo>
                      <a:pt x="201" y="30"/>
                    </a:lnTo>
                    <a:lnTo>
                      <a:pt x="183" y="40"/>
                    </a:lnTo>
                    <a:lnTo>
                      <a:pt x="165" y="49"/>
                    </a:lnTo>
                    <a:lnTo>
                      <a:pt x="148" y="61"/>
                    </a:lnTo>
                    <a:lnTo>
                      <a:pt x="131" y="73"/>
                    </a:lnTo>
                    <a:lnTo>
                      <a:pt x="115" y="87"/>
                    </a:lnTo>
                    <a:lnTo>
                      <a:pt x="100" y="100"/>
                    </a:lnTo>
                    <a:lnTo>
                      <a:pt x="86" y="115"/>
                    </a:lnTo>
                    <a:lnTo>
                      <a:pt x="73" y="131"/>
                    </a:lnTo>
                    <a:lnTo>
                      <a:pt x="60" y="148"/>
                    </a:lnTo>
                    <a:lnTo>
                      <a:pt x="50" y="165"/>
                    </a:lnTo>
                    <a:lnTo>
                      <a:pt x="39" y="183"/>
                    </a:lnTo>
                    <a:lnTo>
                      <a:pt x="30" y="201"/>
                    </a:lnTo>
                    <a:lnTo>
                      <a:pt x="22" y="221"/>
                    </a:lnTo>
                    <a:lnTo>
                      <a:pt x="16" y="240"/>
                    </a:lnTo>
                    <a:lnTo>
                      <a:pt x="10" y="260"/>
                    </a:lnTo>
                    <a:lnTo>
                      <a:pt x="6" y="280"/>
                    </a:lnTo>
                    <a:lnTo>
                      <a:pt x="3" y="301"/>
                    </a:lnTo>
                    <a:lnTo>
                      <a:pt x="1" y="321"/>
                    </a:lnTo>
                    <a:lnTo>
                      <a:pt x="0" y="341"/>
                    </a:lnTo>
                    <a:lnTo>
                      <a:pt x="1" y="362"/>
                    </a:lnTo>
                    <a:lnTo>
                      <a:pt x="3" y="382"/>
                    </a:lnTo>
                    <a:lnTo>
                      <a:pt x="6" y="403"/>
                    </a:lnTo>
                    <a:lnTo>
                      <a:pt x="10" y="423"/>
                    </a:lnTo>
                    <a:lnTo>
                      <a:pt x="16" y="443"/>
                    </a:lnTo>
                    <a:lnTo>
                      <a:pt x="22" y="462"/>
                    </a:lnTo>
                    <a:lnTo>
                      <a:pt x="30" y="482"/>
                    </a:lnTo>
                    <a:lnTo>
                      <a:pt x="39" y="500"/>
                    </a:lnTo>
                    <a:lnTo>
                      <a:pt x="50" y="518"/>
                    </a:lnTo>
                    <a:lnTo>
                      <a:pt x="60" y="535"/>
                    </a:lnTo>
                    <a:lnTo>
                      <a:pt x="73" y="552"/>
                    </a:lnTo>
                    <a:lnTo>
                      <a:pt x="86" y="568"/>
                    </a:lnTo>
                    <a:lnTo>
                      <a:pt x="100" y="583"/>
                    </a:lnTo>
                    <a:lnTo>
                      <a:pt x="115" y="597"/>
                    </a:lnTo>
                    <a:lnTo>
                      <a:pt x="131" y="609"/>
                    </a:lnTo>
                    <a:lnTo>
                      <a:pt x="148" y="622"/>
                    </a:lnTo>
                    <a:lnTo>
                      <a:pt x="165" y="633"/>
                    </a:lnTo>
                    <a:lnTo>
                      <a:pt x="183" y="643"/>
                    </a:lnTo>
                    <a:lnTo>
                      <a:pt x="201" y="652"/>
                    </a:lnTo>
                    <a:lnTo>
                      <a:pt x="220" y="660"/>
                    </a:lnTo>
                    <a:lnTo>
                      <a:pt x="239" y="667"/>
                    </a:lnTo>
                    <a:lnTo>
                      <a:pt x="259" y="672"/>
                    </a:lnTo>
                    <a:lnTo>
                      <a:pt x="280" y="676"/>
                    </a:lnTo>
                    <a:lnTo>
                      <a:pt x="300" y="680"/>
                    </a:lnTo>
                    <a:lnTo>
                      <a:pt x="320" y="682"/>
                    </a:lnTo>
                    <a:lnTo>
                      <a:pt x="340" y="683"/>
                    </a:lnTo>
                    <a:lnTo>
                      <a:pt x="362" y="682"/>
                    </a:lnTo>
                    <a:lnTo>
                      <a:pt x="382" y="680"/>
                    </a:lnTo>
                    <a:lnTo>
                      <a:pt x="402" y="676"/>
                    </a:lnTo>
                    <a:lnTo>
                      <a:pt x="422" y="672"/>
                    </a:lnTo>
                    <a:lnTo>
                      <a:pt x="443" y="667"/>
                    </a:lnTo>
                    <a:lnTo>
                      <a:pt x="462" y="660"/>
                    </a:lnTo>
                    <a:lnTo>
                      <a:pt x="481" y="652"/>
                    </a:lnTo>
                    <a:lnTo>
                      <a:pt x="499" y="643"/>
                    </a:lnTo>
                    <a:lnTo>
                      <a:pt x="517" y="633"/>
                    </a:lnTo>
                    <a:lnTo>
                      <a:pt x="534" y="622"/>
                    </a:lnTo>
                    <a:lnTo>
                      <a:pt x="551" y="609"/>
                    </a:lnTo>
                    <a:lnTo>
                      <a:pt x="567" y="597"/>
                    </a:lnTo>
                    <a:lnTo>
                      <a:pt x="582" y="583"/>
                    </a:lnTo>
                    <a:lnTo>
                      <a:pt x="596" y="568"/>
                    </a:lnTo>
                    <a:lnTo>
                      <a:pt x="609" y="552"/>
                    </a:lnTo>
                    <a:lnTo>
                      <a:pt x="621" y="535"/>
                    </a:lnTo>
                    <a:lnTo>
                      <a:pt x="632" y="518"/>
                    </a:lnTo>
                    <a:lnTo>
                      <a:pt x="643" y="500"/>
                    </a:lnTo>
                    <a:lnTo>
                      <a:pt x="651" y="482"/>
                    </a:lnTo>
                    <a:lnTo>
                      <a:pt x="660" y="462"/>
                    </a:lnTo>
                    <a:lnTo>
                      <a:pt x="666" y="443"/>
                    </a:lnTo>
                    <a:lnTo>
                      <a:pt x="671" y="423"/>
                    </a:lnTo>
                    <a:lnTo>
                      <a:pt x="676" y="403"/>
                    </a:lnTo>
                    <a:lnTo>
                      <a:pt x="679" y="382"/>
                    </a:lnTo>
                    <a:lnTo>
                      <a:pt x="681" y="362"/>
                    </a:lnTo>
                    <a:lnTo>
                      <a:pt x="681" y="341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92" name="Line 922"/>
              <p:cNvSpPr>
                <a:spLocks noChangeShapeType="1"/>
              </p:cNvSpPr>
              <p:nvPr/>
            </p:nvSpPr>
            <p:spPr bwMode="auto">
              <a:xfrm>
                <a:off x="1491" y="3412"/>
                <a:ext cx="10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93" name="Line 923"/>
              <p:cNvSpPr>
                <a:spLocks noChangeShapeType="1"/>
              </p:cNvSpPr>
              <p:nvPr/>
            </p:nvSpPr>
            <p:spPr bwMode="auto">
              <a:xfrm>
                <a:off x="1611" y="3412"/>
                <a:ext cx="1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94" name="Line 924"/>
              <p:cNvSpPr>
                <a:spLocks noChangeShapeType="1"/>
              </p:cNvSpPr>
              <p:nvPr/>
            </p:nvSpPr>
            <p:spPr bwMode="auto">
              <a:xfrm>
                <a:off x="1645" y="3412"/>
                <a:ext cx="10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95" name="Line 925"/>
              <p:cNvSpPr>
                <a:spLocks noChangeShapeType="1"/>
              </p:cNvSpPr>
              <p:nvPr/>
            </p:nvSpPr>
            <p:spPr bwMode="auto">
              <a:xfrm>
                <a:off x="1621" y="3289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96" name="Line 926"/>
              <p:cNvSpPr>
                <a:spLocks noChangeShapeType="1"/>
              </p:cNvSpPr>
              <p:nvPr/>
            </p:nvSpPr>
            <p:spPr bwMode="auto">
              <a:xfrm>
                <a:off x="1621" y="3408"/>
                <a:ext cx="0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97" name="Line 927"/>
              <p:cNvSpPr>
                <a:spLocks noChangeShapeType="1"/>
              </p:cNvSpPr>
              <p:nvPr/>
            </p:nvSpPr>
            <p:spPr bwMode="auto">
              <a:xfrm>
                <a:off x="1621" y="3443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98" name="Line 928"/>
              <p:cNvSpPr>
                <a:spLocks noChangeShapeType="1"/>
              </p:cNvSpPr>
              <p:nvPr/>
            </p:nvSpPr>
            <p:spPr bwMode="auto">
              <a:xfrm>
                <a:off x="1101" y="3184"/>
                <a:ext cx="0" cy="1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599" name="Line 929"/>
              <p:cNvSpPr>
                <a:spLocks noChangeShapeType="1"/>
              </p:cNvSpPr>
              <p:nvPr/>
            </p:nvSpPr>
            <p:spPr bwMode="auto">
              <a:xfrm>
                <a:off x="1101" y="3336"/>
                <a:ext cx="0" cy="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00" name="Line 930"/>
              <p:cNvSpPr>
                <a:spLocks noChangeShapeType="1"/>
              </p:cNvSpPr>
              <p:nvPr/>
            </p:nvSpPr>
            <p:spPr bwMode="auto">
              <a:xfrm>
                <a:off x="1101" y="3369"/>
                <a:ext cx="0" cy="14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01" name="Line 931"/>
              <p:cNvSpPr>
                <a:spLocks noChangeShapeType="1"/>
              </p:cNvSpPr>
              <p:nvPr/>
            </p:nvSpPr>
            <p:spPr bwMode="auto">
              <a:xfrm>
                <a:off x="1101" y="3536"/>
                <a:ext cx="0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02" name="Line 932"/>
              <p:cNvSpPr>
                <a:spLocks noChangeShapeType="1"/>
              </p:cNvSpPr>
              <p:nvPr/>
            </p:nvSpPr>
            <p:spPr bwMode="auto">
              <a:xfrm>
                <a:off x="1101" y="3568"/>
                <a:ext cx="0" cy="14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03" name="Line 933"/>
              <p:cNvSpPr>
                <a:spLocks noChangeShapeType="1"/>
              </p:cNvSpPr>
              <p:nvPr/>
            </p:nvSpPr>
            <p:spPr bwMode="auto">
              <a:xfrm>
                <a:off x="1101" y="3736"/>
                <a:ext cx="0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04" name="Line 934"/>
              <p:cNvSpPr>
                <a:spLocks noChangeShapeType="1"/>
              </p:cNvSpPr>
              <p:nvPr/>
            </p:nvSpPr>
            <p:spPr bwMode="auto">
              <a:xfrm>
                <a:off x="1101" y="3768"/>
                <a:ext cx="0" cy="14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05" name="Line 935"/>
              <p:cNvSpPr>
                <a:spLocks noChangeShapeType="1"/>
              </p:cNvSpPr>
              <p:nvPr/>
            </p:nvSpPr>
            <p:spPr bwMode="auto">
              <a:xfrm>
                <a:off x="1101" y="3936"/>
                <a:ext cx="0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06" name="Line 936"/>
              <p:cNvSpPr>
                <a:spLocks noChangeShapeType="1"/>
              </p:cNvSpPr>
              <p:nvPr/>
            </p:nvSpPr>
            <p:spPr bwMode="auto">
              <a:xfrm>
                <a:off x="1101" y="3970"/>
                <a:ext cx="0" cy="1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07" name="Line 937"/>
              <p:cNvSpPr>
                <a:spLocks noChangeShapeType="1"/>
              </p:cNvSpPr>
              <p:nvPr/>
            </p:nvSpPr>
            <p:spPr bwMode="auto">
              <a:xfrm>
                <a:off x="1691" y="3585"/>
                <a:ext cx="0" cy="11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08" name="Line 938"/>
              <p:cNvSpPr>
                <a:spLocks noChangeShapeType="1"/>
              </p:cNvSpPr>
              <p:nvPr/>
            </p:nvSpPr>
            <p:spPr bwMode="auto">
              <a:xfrm>
                <a:off x="512" y="3585"/>
                <a:ext cx="0" cy="11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09" name="Line 939"/>
              <p:cNvSpPr>
                <a:spLocks noChangeShapeType="1"/>
              </p:cNvSpPr>
              <p:nvPr/>
            </p:nvSpPr>
            <p:spPr bwMode="auto">
              <a:xfrm flipH="1">
                <a:off x="1042" y="3323"/>
                <a:ext cx="11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10" name="Line 940"/>
              <p:cNvSpPr>
                <a:spLocks noChangeShapeType="1"/>
              </p:cNvSpPr>
              <p:nvPr/>
            </p:nvSpPr>
            <p:spPr bwMode="auto">
              <a:xfrm flipH="1">
                <a:off x="1042" y="3966"/>
                <a:ext cx="11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11" name="Line 941"/>
              <p:cNvSpPr>
                <a:spLocks noChangeShapeType="1"/>
              </p:cNvSpPr>
              <p:nvPr/>
            </p:nvSpPr>
            <p:spPr bwMode="auto">
              <a:xfrm flipH="1">
                <a:off x="441" y="3551"/>
                <a:ext cx="56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12" name="Line 942"/>
              <p:cNvSpPr>
                <a:spLocks noChangeShapeType="1"/>
              </p:cNvSpPr>
              <p:nvPr/>
            </p:nvSpPr>
            <p:spPr bwMode="auto">
              <a:xfrm>
                <a:off x="1193" y="3736"/>
                <a:ext cx="0" cy="27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13" name="Line 943"/>
              <p:cNvSpPr>
                <a:spLocks noChangeShapeType="1"/>
              </p:cNvSpPr>
              <p:nvPr/>
            </p:nvSpPr>
            <p:spPr bwMode="auto">
              <a:xfrm>
                <a:off x="1008" y="3736"/>
                <a:ext cx="0" cy="27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14" name="Line 944"/>
              <p:cNvSpPr>
                <a:spLocks noChangeShapeType="1"/>
              </p:cNvSpPr>
              <p:nvPr/>
            </p:nvSpPr>
            <p:spPr bwMode="auto">
              <a:xfrm>
                <a:off x="1193" y="3736"/>
                <a:ext cx="56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15" name="Freeform 945"/>
              <p:cNvSpPr>
                <a:spLocks/>
              </p:cNvSpPr>
              <p:nvPr/>
            </p:nvSpPr>
            <p:spPr bwMode="auto">
              <a:xfrm>
                <a:off x="512" y="3551"/>
                <a:ext cx="34" cy="34"/>
              </a:xfrm>
              <a:custGeom>
                <a:avLst/>
                <a:gdLst>
                  <a:gd name="T0" fmla="*/ 34 w 127"/>
                  <a:gd name="T1" fmla="*/ 0 h 128"/>
                  <a:gd name="T2" fmla="*/ 32 w 127"/>
                  <a:gd name="T3" fmla="*/ 0 h 128"/>
                  <a:gd name="T4" fmla="*/ 31 w 127"/>
                  <a:gd name="T5" fmla="*/ 0 h 128"/>
                  <a:gd name="T6" fmla="*/ 29 w 127"/>
                  <a:gd name="T7" fmla="*/ 0 h 128"/>
                  <a:gd name="T8" fmla="*/ 28 w 127"/>
                  <a:gd name="T9" fmla="*/ 1 h 128"/>
                  <a:gd name="T10" fmla="*/ 26 w 127"/>
                  <a:gd name="T11" fmla="*/ 1 h 128"/>
                  <a:gd name="T12" fmla="*/ 25 w 127"/>
                  <a:gd name="T13" fmla="*/ 1 h 128"/>
                  <a:gd name="T14" fmla="*/ 23 w 127"/>
                  <a:gd name="T15" fmla="*/ 2 h 128"/>
                  <a:gd name="T16" fmla="*/ 22 w 127"/>
                  <a:gd name="T17" fmla="*/ 2 h 128"/>
                  <a:gd name="T18" fmla="*/ 20 w 127"/>
                  <a:gd name="T19" fmla="*/ 3 h 128"/>
                  <a:gd name="T20" fmla="*/ 19 w 127"/>
                  <a:gd name="T21" fmla="*/ 3 h 128"/>
                  <a:gd name="T22" fmla="*/ 17 w 127"/>
                  <a:gd name="T23" fmla="*/ 4 h 128"/>
                  <a:gd name="T24" fmla="*/ 16 w 127"/>
                  <a:gd name="T25" fmla="*/ 5 h 128"/>
                  <a:gd name="T26" fmla="*/ 15 w 127"/>
                  <a:gd name="T27" fmla="*/ 6 h 128"/>
                  <a:gd name="T28" fmla="*/ 13 w 127"/>
                  <a:gd name="T29" fmla="*/ 7 h 128"/>
                  <a:gd name="T30" fmla="*/ 12 w 127"/>
                  <a:gd name="T31" fmla="*/ 8 h 128"/>
                  <a:gd name="T32" fmla="*/ 11 w 127"/>
                  <a:gd name="T33" fmla="*/ 9 h 128"/>
                  <a:gd name="T34" fmla="*/ 10 w 127"/>
                  <a:gd name="T35" fmla="*/ 10 h 128"/>
                  <a:gd name="T36" fmla="*/ 9 w 127"/>
                  <a:gd name="T37" fmla="*/ 11 h 128"/>
                  <a:gd name="T38" fmla="*/ 7 w 127"/>
                  <a:gd name="T39" fmla="*/ 12 h 128"/>
                  <a:gd name="T40" fmla="*/ 7 w 127"/>
                  <a:gd name="T41" fmla="*/ 13 h 128"/>
                  <a:gd name="T42" fmla="*/ 6 w 127"/>
                  <a:gd name="T43" fmla="*/ 15 h 128"/>
                  <a:gd name="T44" fmla="*/ 5 w 127"/>
                  <a:gd name="T45" fmla="*/ 16 h 128"/>
                  <a:gd name="T46" fmla="*/ 4 w 127"/>
                  <a:gd name="T47" fmla="*/ 17 h 128"/>
                  <a:gd name="T48" fmla="*/ 3 w 127"/>
                  <a:gd name="T49" fmla="*/ 19 h 128"/>
                  <a:gd name="T50" fmla="*/ 3 w 127"/>
                  <a:gd name="T51" fmla="*/ 20 h 128"/>
                  <a:gd name="T52" fmla="*/ 2 w 127"/>
                  <a:gd name="T53" fmla="*/ 22 h 128"/>
                  <a:gd name="T54" fmla="*/ 2 w 127"/>
                  <a:gd name="T55" fmla="*/ 23 h 128"/>
                  <a:gd name="T56" fmla="*/ 1 w 127"/>
                  <a:gd name="T57" fmla="*/ 25 h 128"/>
                  <a:gd name="T58" fmla="*/ 1 w 127"/>
                  <a:gd name="T59" fmla="*/ 26 h 128"/>
                  <a:gd name="T60" fmla="*/ 1 w 127"/>
                  <a:gd name="T61" fmla="*/ 28 h 128"/>
                  <a:gd name="T62" fmla="*/ 0 w 127"/>
                  <a:gd name="T63" fmla="*/ 29 h 128"/>
                  <a:gd name="T64" fmla="*/ 0 w 127"/>
                  <a:gd name="T65" fmla="*/ 31 h 128"/>
                  <a:gd name="T66" fmla="*/ 0 w 127"/>
                  <a:gd name="T67" fmla="*/ 32 h 128"/>
                  <a:gd name="T68" fmla="*/ 0 w 127"/>
                  <a:gd name="T69" fmla="*/ 34 h 1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27" h="128">
                    <a:moveTo>
                      <a:pt x="127" y="0"/>
                    </a:moveTo>
                    <a:lnTo>
                      <a:pt x="121" y="0"/>
                    </a:lnTo>
                    <a:lnTo>
                      <a:pt x="115" y="0"/>
                    </a:lnTo>
                    <a:lnTo>
                      <a:pt x="109" y="1"/>
                    </a:lnTo>
                    <a:lnTo>
                      <a:pt x="103" y="2"/>
                    </a:lnTo>
                    <a:lnTo>
                      <a:pt x="98" y="3"/>
                    </a:lnTo>
                    <a:lnTo>
                      <a:pt x="92" y="4"/>
                    </a:lnTo>
                    <a:lnTo>
                      <a:pt x="86" y="6"/>
                    </a:lnTo>
                    <a:lnTo>
                      <a:pt x="81" y="9"/>
                    </a:lnTo>
                    <a:lnTo>
                      <a:pt x="75" y="11"/>
                    </a:lnTo>
                    <a:lnTo>
                      <a:pt x="70" y="13"/>
                    </a:lnTo>
                    <a:lnTo>
                      <a:pt x="65" y="16"/>
                    </a:lnTo>
                    <a:lnTo>
                      <a:pt x="59" y="19"/>
                    </a:lnTo>
                    <a:lnTo>
                      <a:pt x="55" y="22"/>
                    </a:lnTo>
                    <a:lnTo>
                      <a:pt x="50" y="26"/>
                    </a:lnTo>
                    <a:lnTo>
                      <a:pt x="45" y="29"/>
                    </a:lnTo>
                    <a:lnTo>
                      <a:pt x="41" y="33"/>
                    </a:lnTo>
                    <a:lnTo>
                      <a:pt x="37" y="37"/>
                    </a:lnTo>
                    <a:lnTo>
                      <a:pt x="33" y="42"/>
                    </a:lnTo>
                    <a:lnTo>
                      <a:pt x="28" y="46"/>
                    </a:lnTo>
                    <a:lnTo>
                      <a:pt x="25" y="50"/>
                    </a:lnTo>
                    <a:lnTo>
                      <a:pt x="22" y="55"/>
                    </a:lnTo>
                    <a:lnTo>
                      <a:pt x="19" y="61"/>
                    </a:lnTo>
                    <a:lnTo>
                      <a:pt x="16" y="65"/>
                    </a:lnTo>
                    <a:lnTo>
                      <a:pt x="12" y="70"/>
                    </a:lnTo>
                    <a:lnTo>
                      <a:pt x="10" y="76"/>
                    </a:lnTo>
                    <a:lnTo>
                      <a:pt x="8" y="81"/>
                    </a:lnTo>
                    <a:lnTo>
                      <a:pt x="6" y="87"/>
                    </a:lnTo>
                    <a:lnTo>
                      <a:pt x="4" y="93"/>
                    </a:lnTo>
                    <a:lnTo>
                      <a:pt x="3" y="98"/>
                    </a:lnTo>
                    <a:lnTo>
                      <a:pt x="2" y="104"/>
                    </a:lnTo>
                    <a:lnTo>
                      <a:pt x="1" y="110"/>
                    </a:lnTo>
                    <a:lnTo>
                      <a:pt x="0" y="116"/>
                    </a:lnTo>
                    <a:lnTo>
                      <a:pt x="0" y="121"/>
                    </a:lnTo>
                    <a:lnTo>
                      <a:pt x="0" y="128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16" name="Freeform 946"/>
              <p:cNvSpPr>
                <a:spLocks/>
              </p:cNvSpPr>
              <p:nvPr/>
            </p:nvSpPr>
            <p:spPr bwMode="auto">
              <a:xfrm>
                <a:off x="512" y="3702"/>
                <a:ext cx="34" cy="34"/>
              </a:xfrm>
              <a:custGeom>
                <a:avLst/>
                <a:gdLst>
                  <a:gd name="T0" fmla="*/ 0 w 127"/>
                  <a:gd name="T1" fmla="*/ 0 h 128"/>
                  <a:gd name="T2" fmla="*/ 0 w 127"/>
                  <a:gd name="T3" fmla="*/ 2 h 128"/>
                  <a:gd name="T4" fmla="*/ 0 w 127"/>
                  <a:gd name="T5" fmla="*/ 3 h 128"/>
                  <a:gd name="T6" fmla="*/ 0 w 127"/>
                  <a:gd name="T7" fmla="*/ 5 h 128"/>
                  <a:gd name="T8" fmla="*/ 1 w 127"/>
                  <a:gd name="T9" fmla="*/ 6 h 128"/>
                  <a:gd name="T10" fmla="*/ 1 w 127"/>
                  <a:gd name="T11" fmla="*/ 8 h 128"/>
                  <a:gd name="T12" fmla="*/ 1 w 127"/>
                  <a:gd name="T13" fmla="*/ 9 h 128"/>
                  <a:gd name="T14" fmla="*/ 2 w 127"/>
                  <a:gd name="T15" fmla="*/ 11 h 128"/>
                  <a:gd name="T16" fmla="*/ 2 w 127"/>
                  <a:gd name="T17" fmla="*/ 12 h 128"/>
                  <a:gd name="T18" fmla="*/ 3 w 127"/>
                  <a:gd name="T19" fmla="*/ 14 h 128"/>
                  <a:gd name="T20" fmla="*/ 3 w 127"/>
                  <a:gd name="T21" fmla="*/ 15 h 128"/>
                  <a:gd name="T22" fmla="*/ 4 w 127"/>
                  <a:gd name="T23" fmla="*/ 16 h 128"/>
                  <a:gd name="T24" fmla="*/ 5 w 127"/>
                  <a:gd name="T25" fmla="*/ 18 h 128"/>
                  <a:gd name="T26" fmla="*/ 6 w 127"/>
                  <a:gd name="T27" fmla="*/ 19 h 128"/>
                  <a:gd name="T28" fmla="*/ 7 w 127"/>
                  <a:gd name="T29" fmla="*/ 20 h 128"/>
                  <a:gd name="T30" fmla="*/ 7 w 127"/>
                  <a:gd name="T31" fmla="*/ 22 h 128"/>
                  <a:gd name="T32" fmla="*/ 9 w 127"/>
                  <a:gd name="T33" fmla="*/ 23 h 128"/>
                  <a:gd name="T34" fmla="*/ 10 w 127"/>
                  <a:gd name="T35" fmla="*/ 24 h 128"/>
                  <a:gd name="T36" fmla="*/ 11 w 127"/>
                  <a:gd name="T37" fmla="*/ 25 h 128"/>
                  <a:gd name="T38" fmla="*/ 12 w 127"/>
                  <a:gd name="T39" fmla="*/ 26 h 128"/>
                  <a:gd name="T40" fmla="*/ 13 w 127"/>
                  <a:gd name="T41" fmla="*/ 27 h 128"/>
                  <a:gd name="T42" fmla="*/ 15 w 127"/>
                  <a:gd name="T43" fmla="*/ 28 h 128"/>
                  <a:gd name="T44" fmla="*/ 16 w 127"/>
                  <a:gd name="T45" fmla="*/ 29 h 128"/>
                  <a:gd name="T46" fmla="*/ 17 w 127"/>
                  <a:gd name="T47" fmla="*/ 30 h 128"/>
                  <a:gd name="T48" fmla="*/ 19 w 127"/>
                  <a:gd name="T49" fmla="*/ 30 h 128"/>
                  <a:gd name="T50" fmla="*/ 20 w 127"/>
                  <a:gd name="T51" fmla="*/ 31 h 128"/>
                  <a:gd name="T52" fmla="*/ 22 w 127"/>
                  <a:gd name="T53" fmla="*/ 32 h 128"/>
                  <a:gd name="T54" fmla="*/ 23 w 127"/>
                  <a:gd name="T55" fmla="*/ 32 h 128"/>
                  <a:gd name="T56" fmla="*/ 25 w 127"/>
                  <a:gd name="T57" fmla="*/ 32 h 128"/>
                  <a:gd name="T58" fmla="*/ 26 w 127"/>
                  <a:gd name="T59" fmla="*/ 33 h 128"/>
                  <a:gd name="T60" fmla="*/ 28 w 127"/>
                  <a:gd name="T61" fmla="*/ 33 h 128"/>
                  <a:gd name="T62" fmla="*/ 29 w 127"/>
                  <a:gd name="T63" fmla="*/ 33 h 128"/>
                  <a:gd name="T64" fmla="*/ 31 w 127"/>
                  <a:gd name="T65" fmla="*/ 34 h 128"/>
                  <a:gd name="T66" fmla="*/ 32 w 127"/>
                  <a:gd name="T67" fmla="*/ 34 h 128"/>
                  <a:gd name="T68" fmla="*/ 34 w 127"/>
                  <a:gd name="T69" fmla="*/ 34 h 1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27" h="128">
                    <a:moveTo>
                      <a:pt x="0" y="0"/>
                    </a:moveTo>
                    <a:lnTo>
                      <a:pt x="0" y="6"/>
                    </a:lnTo>
                    <a:lnTo>
                      <a:pt x="0" y="11"/>
                    </a:lnTo>
                    <a:lnTo>
                      <a:pt x="1" y="18"/>
                    </a:lnTo>
                    <a:lnTo>
                      <a:pt x="2" y="23"/>
                    </a:lnTo>
                    <a:lnTo>
                      <a:pt x="3" y="29"/>
                    </a:lnTo>
                    <a:lnTo>
                      <a:pt x="4" y="35"/>
                    </a:lnTo>
                    <a:lnTo>
                      <a:pt x="6" y="40"/>
                    </a:lnTo>
                    <a:lnTo>
                      <a:pt x="8" y="46"/>
                    </a:lnTo>
                    <a:lnTo>
                      <a:pt x="10" y="51"/>
                    </a:lnTo>
                    <a:lnTo>
                      <a:pt x="12" y="56"/>
                    </a:lnTo>
                    <a:lnTo>
                      <a:pt x="16" y="62"/>
                    </a:lnTo>
                    <a:lnTo>
                      <a:pt x="19" y="67"/>
                    </a:lnTo>
                    <a:lnTo>
                      <a:pt x="22" y="72"/>
                    </a:lnTo>
                    <a:lnTo>
                      <a:pt x="25" y="76"/>
                    </a:lnTo>
                    <a:lnTo>
                      <a:pt x="28" y="82"/>
                    </a:lnTo>
                    <a:lnTo>
                      <a:pt x="33" y="86"/>
                    </a:lnTo>
                    <a:lnTo>
                      <a:pt x="37" y="90"/>
                    </a:lnTo>
                    <a:lnTo>
                      <a:pt x="41" y="95"/>
                    </a:lnTo>
                    <a:lnTo>
                      <a:pt x="45" y="98"/>
                    </a:lnTo>
                    <a:lnTo>
                      <a:pt x="50" y="102"/>
                    </a:lnTo>
                    <a:lnTo>
                      <a:pt x="55" y="105"/>
                    </a:lnTo>
                    <a:lnTo>
                      <a:pt x="59" y="108"/>
                    </a:lnTo>
                    <a:lnTo>
                      <a:pt x="65" y="112"/>
                    </a:lnTo>
                    <a:lnTo>
                      <a:pt x="70" y="114"/>
                    </a:lnTo>
                    <a:lnTo>
                      <a:pt x="75" y="117"/>
                    </a:lnTo>
                    <a:lnTo>
                      <a:pt x="81" y="119"/>
                    </a:lnTo>
                    <a:lnTo>
                      <a:pt x="86" y="121"/>
                    </a:lnTo>
                    <a:lnTo>
                      <a:pt x="92" y="122"/>
                    </a:lnTo>
                    <a:lnTo>
                      <a:pt x="98" y="124"/>
                    </a:lnTo>
                    <a:lnTo>
                      <a:pt x="103" y="125"/>
                    </a:lnTo>
                    <a:lnTo>
                      <a:pt x="109" y="126"/>
                    </a:lnTo>
                    <a:lnTo>
                      <a:pt x="115" y="128"/>
                    </a:lnTo>
                    <a:lnTo>
                      <a:pt x="121" y="128"/>
                    </a:lnTo>
                    <a:lnTo>
                      <a:pt x="127" y="128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17" name="Freeform 947"/>
              <p:cNvSpPr>
                <a:spLocks/>
              </p:cNvSpPr>
              <p:nvPr/>
            </p:nvSpPr>
            <p:spPr bwMode="auto">
              <a:xfrm>
                <a:off x="1655" y="3551"/>
                <a:ext cx="36" cy="34"/>
              </a:xfrm>
              <a:custGeom>
                <a:avLst/>
                <a:gdLst>
                  <a:gd name="T0" fmla="*/ 36 w 128"/>
                  <a:gd name="T1" fmla="*/ 34 h 128"/>
                  <a:gd name="T2" fmla="*/ 36 w 128"/>
                  <a:gd name="T3" fmla="*/ 32 h 128"/>
                  <a:gd name="T4" fmla="*/ 36 w 128"/>
                  <a:gd name="T5" fmla="*/ 31 h 128"/>
                  <a:gd name="T6" fmla="*/ 36 w 128"/>
                  <a:gd name="T7" fmla="*/ 29 h 128"/>
                  <a:gd name="T8" fmla="*/ 35 w 128"/>
                  <a:gd name="T9" fmla="*/ 28 h 128"/>
                  <a:gd name="T10" fmla="*/ 35 w 128"/>
                  <a:gd name="T11" fmla="*/ 26 h 128"/>
                  <a:gd name="T12" fmla="*/ 35 w 128"/>
                  <a:gd name="T13" fmla="*/ 25 h 128"/>
                  <a:gd name="T14" fmla="*/ 34 w 128"/>
                  <a:gd name="T15" fmla="*/ 23 h 128"/>
                  <a:gd name="T16" fmla="*/ 33 w 128"/>
                  <a:gd name="T17" fmla="*/ 22 h 128"/>
                  <a:gd name="T18" fmla="*/ 33 w 128"/>
                  <a:gd name="T19" fmla="*/ 20 h 128"/>
                  <a:gd name="T20" fmla="*/ 32 w 128"/>
                  <a:gd name="T21" fmla="*/ 19 h 128"/>
                  <a:gd name="T22" fmla="*/ 32 w 128"/>
                  <a:gd name="T23" fmla="*/ 17 h 128"/>
                  <a:gd name="T24" fmla="*/ 31 w 128"/>
                  <a:gd name="T25" fmla="*/ 16 h 128"/>
                  <a:gd name="T26" fmla="*/ 30 w 128"/>
                  <a:gd name="T27" fmla="*/ 15 h 128"/>
                  <a:gd name="T28" fmla="*/ 29 w 128"/>
                  <a:gd name="T29" fmla="*/ 13 h 128"/>
                  <a:gd name="T30" fmla="*/ 28 w 128"/>
                  <a:gd name="T31" fmla="*/ 12 h 128"/>
                  <a:gd name="T32" fmla="*/ 27 w 128"/>
                  <a:gd name="T33" fmla="*/ 11 h 128"/>
                  <a:gd name="T34" fmla="*/ 25 w 128"/>
                  <a:gd name="T35" fmla="*/ 10 h 128"/>
                  <a:gd name="T36" fmla="*/ 24 w 128"/>
                  <a:gd name="T37" fmla="*/ 9 h 128"/>
                  <a:gd name="T38" fmla="*/ 23 w 128"/>
                  <a:gd name="T39" fmla="*/ 8 h 128"/>
                  <a:gd name="T40" fmla="*/ 22 w 128"/>
                  <a:gd name="T41" fmla="*/ 7 h 128"/>
                  <a:gd name="T42" fmla="*/ 20 w 128"/>
                  <a:gd name="T43" fmla="*/ 6 h 128"/>
                  <a:gd name="T44" fmla="*/ 19 w 128"/>
                  <a:gd name="T45" fmla="*/ 5 h 128"/>
                  <a:gd name="T46" fmla="*/ 18 w 128"/>
                  <a:gd name="T47" fmla="*/ 4 h 128"/>
                  <a:gd name="T48" fmla="*/ 16 w 128"/>
                  <a:gd name="T49" fmla="*/ 3 h 128"/>
                  <a:gd name="T50" fmla="*/ 15 w 128"/>
                  <a:gd name="T51" fmla="*/ 3 h 128"/>
                  <a:gd name="T52" fmla="*/ 13 w 128"/>
                  <a:gd name="T53" fmla="*/ 2 h 128"/>
                  <a:gd name="T54" fmla="*/ 11 w 128"/>
                  <a:gd name="T55" fmla="*/ 2 h 128"/>
                  <a:gd name="T56" fmla="*/ 10 w 128"/>
                  <a:gd name="T57" fmla="*/ 1 h 128"/>
                  <a:gd name="T58" fmla="*/ 8 w 128"/>
                  <a:gd name="T59" fmla="*/ 1 h 128"/>
                  <a:gd name="T60" fmla="*/ 6 w 128"/>
                  <a:gd name="T61" fmla="*/ 1 h 128"/>
                  <a:gd name="T62" fmla="*/ 5 w 128"/>
                  <a:gd name="T63" fmla="*/ 0 h 128"/>
                  <a:gd name="T64" fmla="*/ 3 w 128"/>
                  <a:gd name="T65" fmla="*/ 0 h 128"/>
                  <a:gd name="T66" fmla="*/ 2 w 128"/>
                  <a:gd name="T67" fmla="*/ 0 h 128"/>
                  <a:gd name="T68" fmla="*/ 0 w 128"/>
                  <a:gd name="T69" fmla="*/ 0 h 1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28" h="128">
                    <a:moveTo>
                      <a:pt x="128" y="128"/>
                    </a:moveTo>
                    <a:lnTo>
                      <a:pt x="128" y="121"/>
                    </a:lnTo>
                    <a:lnTo>
                      <a:pt x="128" y="116"/>
                    </a:lnTo>
                    <a:lnTo>
                      <a:pt x="127" y="110"/>
                    </a:lnTo>
                    <a:lnTo>
                      <a:pt x="126" y="104"/>
                    </a:lnTo>
                    <a:lnTo>
                      <a:pt x="125" y="98"/>
                    </a:lnTo>
                    <a:lnTo>
                      <a:pt x="123" y="93"/>
                    </a:lnTo>
                    <a:lnTo>
                      <a:pt x="121" y="87"/>
                    </a:lnTo>
                    <a:lnTo>
                      <a:pt x="119" y="81"/>
                    </a:lnTo>
                    <a:lnTo>
                      <a:pt x="117" y="76"/>
                    </a:lnTo>
                    <a:lnTo>
                      <a:pt x="115" y="70"/>
                    </a:lnTo>
                    <a:lnTo>
                      <a:pt x="112" y="65"/>
                    </a:lnTo>
                    <a:lnTo>
                      <a:pt x="109" y="61"/>
                    </a:lnTo>
                    <a:lnTo>
                      <a:pt x="105" y="55"/>
                    </a:lnTo>
                    <a:lnTo>
                      <a:pt x="102" y="50"/>
                    </a:lnTo>
                    <a:lnTo>
                      <a:pt x="98" y="46"/>
                    </a:lnTo>
                    <a:lnTo>
                      <a:pt x="95" y="42"/>
                    </a:lnTo>
                    <a:lnTo>
                      <a:pt x="90" y="37"/>
                    </a:lnTo>
                    <a:lnTo>
                      <a:pt x="86" y="33"/>
                    </a:lnTo>
                    <a:lnTo>
                      <a:pt x="82" y="29"/>
                    </a:lnTo>
                    <a:lnTo>
                      <a:pt x="77" y="26"/>
                    </a:lnTo>
                    <a:lnTo>
                      <a:pt x="72" y="22"/>
                    </a:lnTo>
                    <a:lnTo>
                      <a:pt x="67" y="19"/>
                    </a:lnTo>
                    <a:lnTo>
                      <a:pt x="63" y="16"/>
                    </a:lnTo>
                    <a:lnTo>
                      <a:pt x="57" y="13"/>
                    </a:lnTo>
                    <a:lnTo>
                      <a:pt x="52" y="11"/>
                    </a:lnTo>
                    <a:lnTo>
                      <a:pt x="46" y="9"/>
                    </a:lnTo>
                    <a:lnTo>
                      <a:pt x="40" y="6"/>
                    </a:lnTo>
                    <a:lnTo>
                      <a:pt x="35" y="4"/>
                    </a:lnTo>
                    <a:lnTo>
                      <a:pt x="30" y="3"/>
                    </a:lnTo>
                    <a:lnTo>
                      <a:pt x="23" y="2"/>
                    </a:lnTo>
                    <a:lnTo>
                      <a:pt x="18" y="1"/>
                    </a:lnTo>
                    <a:lnTo>
                      <a:pt x="12" y="0"/>
                    </a:lnTo>
                    <a:lnTo>
                      <a:pt x="6" y="0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18" name="Freeform 948"/>
              <p:cNvSpPr>
                <a:spLocks/>
              </p:cNvSpPr>
              <p:nvPr/>
            </p:nvSpPr>
            <p:spPr bwMode="auto">
              <a:xfrm>
                <a:off x="1008" y="3323"/>
                <a:ext cx="34" cy="34"/>
              </a:xfrm>
              <a:custGeom>
                <a:avLst/>
                <a:gdLst>
                  <a:gd name="T0" fmla="*/ 34 w 128"/>
                  <a:gd name="T1" fmla="*/ 0 h 128"/>
                  <a:gd name="T2" fmla="*/ 32 w 128"/>
                  <a:gd name="T3" fmla="*/ 0 h 128"/>
                  <a:gd name="T4" fmla="*/ 31 w 128"/>
                  <a:gd name="T5" fmla="*/ 0 h 128"/>
                  <a:gd name="T6" fmla="*/ 29 w 128"/>
                  <a:gd name="T7" fmla="*/ 0 h 128"/>
                  <a:gd name="T8" fmla="*/ 28 w 128"/>
                  <a:gd name="T9" fmla="*/ 1 h 128"/>
                  <a:gd name="T10" fmla="*/ 26 w 128"/>
                  <a:gd name="T11" fmla="*/ 1 h 128"/>
                  <a:gd name="T12" fmla="*/ 25 w 128"/>
                  <a:gd name="T13" fmla="*/ 1 h 128"/>
                  <a:gd name="T14" fmla="*/ 23 w 128"/>
                  <a:gd name="T15" fmla="*/ 2 h 128"/>
                  <a:gd name="T16" fmla="*/ 22 w 128"/>
                  <a:gd name="T17" fmla="*/ 2 h 128"/>
                  <a:gd name="T18" fmla="*/ 20 w 128"/>
                  <a:gd name="T19" fmla="*/ 3 h 128"/>
                  <a:gd name="T20" fmla="*/ 19 w 128"/>
                  <a:gd name="T21" fmla="*/ 3 h 128"/>
                  <a:gd name="T22" fmla="*/ 17 w 128"/>
                  <a:gd name="T23" fmla="*/ 4 h 128"/>
                  <a:gd name="T24" fmla="*/ 16 w 128"/>
                  <a:gd name="T25" fmla="*/ 5 h 128"/>
                  <a:gd name="T26" fmla="*/ 15 w 128"/>
                  <a:gd name="T27" fmla="*/ 6 h 128"/>
                  <a:gd name="T28" fmla="*/ 14 w 128"/>
                  <a:gd name="T29" fmla="*/ 7 h 128"/>
                  <a:gd name="T30" fmla="*/ 12 w 128"/>
                  <a:gd name="T31" fmla="*/ 8 h 128"/>
                  <a:gd name="T32" fmla="*/ 11 w 128"/>
                  <a:gd name="T33" fmla="*/ 9 h 128"/>
                  <a:gd name="T34" fmla="*/ 10 w 128"/>
                  <a:gd name="T35" fmla="*/ 10 h 128"/>
                  <a:gd name="T36" fmla="*/ 9 w 128"/>
                  <a:gd name="T37" fmla="*/ 11 h 128"/>
                  <a:gd name="T38" fmla="*/ 8 w 128"/>
                  <a:gd name="T39" fmla="*/ 12 h 128"/>
                  <a:gd name="T40" fmla="*/ 7 w 128"/>
                  <a:gd name="T41" fmla="*/ 13 h 128"/>
                  <a:gd name="T42" fmla="*/ 6 w 128"/>
                  <a:gd name="T43" fmla="*/ 15 h 128"/>
                  <a:gd name="T44" fmla="*/ 5 w 128"/>
                  <a:gd name="T45" fmla="*/ 16 h 128"/>
                  <a:gd name="T46" fmla="*/ 4 w 128"/>
                  <a:gd name="T47" fmla="*/ 17 h 128"/>
                  <a:gd name="T48" fmla="*/ 3 w 128"/>
                  <a:gd name="T49" fmla="*/ 19 h 128"/>
                  <a:gd name="T50" fmla="*/ 3 w 128"/>
                  <a:gd name="T51" fmla="*/ 20 h 128"/>
                  <a:gd name="T52" fmla="*/ 2 w 128"/>
                  <a:gd name="T53" fmla="*/ 22 h 128"/>
                  <a:gd name="T54" fmla="*/ 2 w 128"/>
                  <a:gd name="T55" fmla="*/ 23 h 128"/>
                  <a:gd name="T56" fmla="*/ 1 w 128"/>
                  <a:gd name="T57" fmla="*/ 25 h 128"/>
                  <a:gd name="T58" fmla="*/ 1 w 128"/>
                  <a:gd name="T59" fmla="*/ 26 h 128"/>
                  <a:gd name="T60" fmla="*/ 1 w 128"/>
                  <a:gd name="T61" fmla="*/ 28 h 128"/>
                  <a:gd name="T62" fmla="*/ 0 w 128"/>
                  <a:gd name="T63" fmla="*/ 29 h 128"/>
                  <a:gd name="T64" fmla="*/ 0 w 128"/>
                  <a:gd name="T65" fmla="*/ 31 h 128"/>
                  <a:gd name="T66" fmla="*/ 0 w 128"/>
                  <a:gd name="T67" fmla="*/ 32 h 128"/>
                  <a:gd name="T68" fmla="*/ 0 w 128"/>
                  <a:gd name="T69" fmla="*/ 34 h 1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28" h="128">
                    <a:moveTo>
                      <a:pt x="128" y="0"/>
                    </a:moveTo>
                    <a:lnTo>
                      <a:pt x="121" y="0"/>
                    </a:lnTo>
                    <a:lnTo>
                      <a:pt x="116" y="0"/>
                    </a:lnTo>
                    <a:lnTo>
                      <a:pt x="110" y="1"/>
                    </a:lnTo>
                    <a:lnTo>
                      <a:pt x="104" y="2"/>
                    </a:lnTo>
                    <a:lnTo>
                      <a:pt x="98" y="3"/>
                    </a:lnTo>
                    <a:lnTo>
                      <a:pt x="93" y="4"/>
                    </a:lnTo>
                    <a:lnTo>
                      <a:pt x="87" y="6"/>
                    </a:lnTo>
                    <a:lnTo>
                      <a:pt x="82" y="8"/>
                    </a:lnTo>
                    <a:lnTo>
                      <a:pt x="76" y="11"/>
                    </a:lnTo>
                    <a:lnTo>
                      <a:pt x="70" y="13"/>
                    </a:lnTo>
                    <a:lnTo>
                      <a:pt x="65" y="16"/>
                    </a:lnTo>
                    <a:lnTo>
                      <a:pt x="61" y="19"/>
                    </a:lnTo>
                    <a:lnTo>
                      <a:pt x="55" y="22"/>
                    </a:lnTo>
                    <a:lnTo>
                      <a:pt x="51" y="26"/>
                    </a:lnTo>
                    <a:lnTo>
                      <a:pt x="46" y="29"/>
                    </a:lnTo>
                    <a:lnTo>
                      <a:pt x="41" y="33"/>
                    </a:lnTo>
                    <a:lnTo>
                      <a:pt x="37" y="37"/>
                    </a:lnTo>
                    <a:lnTo>
                      <a:pt x="33" y="41"/>
                    </a:lnTo>
                    <a:lnTo>
                      <a:pt x="30" y="46"/>
                    </a:lnTo>
                    <a:lnTo>
                      <a:pt x="26" y="50"/>
                    </a:lnTo>
                    <a:lnTo>
                      <a:pt x="22" y="55"/>
                    </a:lnTo>
                    <a:lnTo>
                      <a:pt x="19" y="60"/>
                    </a:lnTo>
                    <a:lnTo>
                      <a:pt x="16" y="65"/>
                    </a:lnTo>
                    <a:lnTo>
                      <a:pt x="13" y="70"/>
                    </a:lnTo>
                    <a:lnTo>
                      <a:pt x="11" y="76"/>
                    </a:lnTo>
                    <a:lnTo>
                      <a:pt x="8" y="81"/>
                    </a:lnTo>
                    <a:lnTo>
                      <a:pt x="6" y="86"/>
                    </a:lnTo>
                    <a:lnTo>
                      <a:pt x="4" y="93"/>
                    </a:lnTo>
                    <a:lnTo>
                      <a:pt x="3" y="98"/>
                    </a:lnTo>
                    <a:lnTo>
                      <a:pt x="2" y="104"/>
                    </a:lnTo>
                    <a:lnTo>
                      <a:pt x="1" y="110"/>
                    </a:lnTo>
                    <a:lnTo>
                      <a:pt x="0" y="116"/>
                    </a:lnTo>
                    <a:lnTo>
                      <a:pt x="0" y="121"/>
                    </a:lnTo>
                    <a:lnTo>
                      <a:pt x="0" y="128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19" name="Freeform 949"/>
              <p:cNvSpPr>
                <a:spLocks/>
              </p:cNvSpPr>
              <p:nvPr/>
            </p:nvSpPr>
            <p:spPr bwMode="auto">
              <a:xfrm>
                <a:off x="1158" y="3323"/>
                <a:ext cx="35" cy="34"/>
              </a:xfrm>
              <a:custGeom>
                <a:avLst/>
                <a:gdLst>
                  <a:gd name="T0" fmla="*/ 35 w 127"/>
                  <a:gd name="T1" fmla="*/ 34 h 128"/>
                  <a:gd name="T2" fmla="*/ 35 w 127"/>
                  <a:gd name="T3" fmla="*/ 32 h 128"/>
                  <a:gd name="T4" fmla="*/ 35 w 127"/>
                  <a:gd name="T5" fmla="*/ 31 h 128"/>
                  <a:gd name="T6" fmla="*/ 35 w 127"/>
                  <a:gd name="T7" fmla="*/ 29 h 128"/>
                  <a:gd name="T8" fmla="*/ 34 w 127"/>
                  <a:gd name="T9" fmla="*/ 28 h 128"/>
                  <a:gd name="T10" fmla="*/ 34 w 127"/>
                  <a:gd name="T11" fmla="*/ 26 h 128"/>
                  <a:gd name="T12" fmla="*/ 34 w 127"/>
                  <a:gd name="T13" fmla="*/ 25 h 128"/>
                  <a:gd name="T14" fmla="*/ 33 w 127"/>
                  <a:gd name="T15" fmla="*/ 23 h 128"/>
                  <a:gd name="T16" fmla="*/ 33 w 127"/>
                  <a:gd name="T17" fmla="*/ 22 h 128"/>
                  <a:gd name="T18" fmla="*/ 32 w 127"/>
                  <a:gd name="T19" fmla="*/ 20 h 128"/>
                  <a:gd name="T20" fmla="*/ 31 w 127"/>
                  <a:gd name="T21" fmla="*/ 19 h 128"/>
                  <a:gd name="T22" fmla="*/ 31 w 127"/>
                  <a:gd name="T23" fmla="*/ 17 h 128"/>
                  <a:gd name="T24" fmla="*/ 30 w 127"/>
                  <a:gd name="T25" fmla="*/ 16 h 128"/>
                  <a:gd name="T26" fmla="*/ 29 w 127"/>
                  <a:gd name="T27" fmla="*/ 15 h 128"/>
                  <a:gd name="T28" fmla="*/ 28 w 127"/>
                  <a:gd name="T29" fmla="*/ 13 h 128"/>
                  <a:gd name="T30" fmla="*/ 27 w 127"/>
                  <a:gd name="T31" fmla="*/ 12 h 128"/>
                  <a:gd name="T32" fmla="*/ 26 w 127"/>
                  <a:gd name="T33" fmla="*/ 11 h 128"/>
                  <a:gd name="T34" fmla="*/ 25 w 127"/>
                  <a:gd name="T35" fmla="*/ 10 h 128"/>
                  <a:gd name="T36" fmla="*/ 24 w 127"/>
                  <a:gd name="T37" fmla="*/ 9 h 128"/>
                  <a:gd name="T38" fmla="*/ 22 w 127"/>
                  <a:gd name="T39" fmla="*/ 8 h 128"/>
                  <a:gd name="T40" fmla="*/ 21 w 127"/>
                  <a:gd name="T41" fmla="*/ 7 h 128"/>
                  <a:gd name="T42" fmla="*/ 20 w 127"/>
                  <a:gd name="T43" fmla="*/ 6 h 128"/>
                  <a:gd name="T44" fmla="*/ 18 w 127"/>
                  <a:gd name="T45" fmla="*/ 5 h 128"/>
                  <a:gd name="T46" fmla="*/ 17 w 127"/>
                  <a:gd name="T47" fmla="*/ 4 h 128"/>
                  <a:gd name="T48" fmla="*/ 15 w 127"/>
                  <a:gd name="T49" fmla="*/ 3 h 128"/>
                  <a:gd name="T50" fmla="*/ 14 w 127"/>
                  <a:gd name="T51" fmla="*/ 3 h 128"/>
                  <a:gd name="T52" fmla="*/ 12 w 127"/>
                  <a:gd name="T53" fmla="*/ 2 h 128"/>
                  <a:gd name="T54" fmla="*/ 11 w 127"/>
                  <a:gd name="T55" fmla="*/ 2 h 128"/>
                  <a:gd name="T56" fmla="*/ 10 w 127"/>
                  <a:gd name="T57" fmla="*/ 1 h 128"/>
                  <a:gd name="T58" fmla="*/ 8 w 127"/>
                  <a:gd name="T59" fmla="*/ 1 h 128"/>
                  <a:gd name="T60" fmla="*/ 6 w 127"/>
                  <a:gd name="T61" fmla="*/ 1 h 128"/>
                  <a:gd name="T62" fmla="*/ 5 w 127"/>
                  <a:gd name="T63" fmla="*/ 0 h 128"/>
                  <a:gd name="T64" fmla="*/ 3 w 127"/>
                  <a:gd name="T65" fmla="*/ 0 h 128"/>
                  <a:gd name="T66" fmla="*/ 1 w 127"/>
                  <a:gd name="T67" fmla="*/ 0 h 128"/>
                  <a:gd name="T68" fmla="*/ 0 w 127"/>
                  <a:gd name="T69" fmla="*/ 0 h 1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27" h="128">
                    <a:moveTo>
                      <a:pt x="127" y="128"/>
                    </a:moveTo>
                    <a:lnTo>
                      <a:pt x="127" y="121"/>
                    </a:lnTo>
                    <a:lnTo>
                      <a:pt x="126" y="116"/>
                    </a:lnTo>
                    <a:lnTo>
                      <a:pt x="126" y="110"/>
                    </a:lnTo>
                    <a:lnTo>
                      <a:pt x="125" y="104"/>
                    </a:lnTo>
                    <a:lnTo>
                      <a:pt x="124" y="98"/>
                    </a:lnTo>
                    <a:lnTo>
                      <a:pt x="122" y="93"/>
                    </a:lnTo>
                    <a:lnTo>
                      <a:pt x="121" y="86"/>
                    </a:lnTo>
                    <a:lnTo>
                      <a:pt x="119" y="81"/>
                    </a:lnTo>
                    <a:lnTo>
                      <a:pt x="117" y="76"/>
                    </a:lnTo>
                    <a:lnTo>
                      <a:pt x="114" y="70"/>
                    </a:lnTo>
                    <a:lnTo>
                      <a:pt x="111" y="65"/>
                    </a:lnTo>
                    <a:lnTo>
                      <a:pt x="108" y="60"/>
                    </a:lnTo>
                    <a:lnTo>
                      <a:pt x="105" y="55"/>
                    </a:lnTo>
                    <a:lnTo>
                      <a:pt x="102" y="50"/>
                    </a:lnTo>
                    <a:lnTo>
                      <a:pt x="98" y="46"/>
                    </a:lnTo>
                    <a:lnTo>
                      <a:pt x="93" y="41"/>
                    </a:lnTo>
                    <a:lnTo>
                      <a:pt x="90" y="37"/>
                    </a:lnTo>
                    <a:lnTo>
                      <a:pt x="86" y="33"/>
                    </a:lnTo>
                    <a:lnTo>
                      <a:pt x="81" y="29"/>
                    </a:lnTo>
                    <a:lnTo>
                      <a:pt x="76" y="26"/>
                    </a:lnTo>
                    <a:lnTo>
                      <a:pt x="72" y="22"/>
                    </a:lnTo>
                    <a:lnTo>
                      <a:pt x="67" y="19"/>
                    </a:lnTo>
                    <a:lnTo>
                      <a:pt x="61" y="16"/>
                    </a:lnTo>
                    <a:lnTo>
                      <a:pt x="56" y="13"/>
                    </a:lnTo>
                    <a:lnTo>
                      <a:pt x="51" y="11"/>
                    </a:lnTo>
                    <a:lnTo>
                      <a:pt x="45" y="8"/>
                    </a:lnTo>
                    <a:lnTo>
                      <a:pt x="40" y="6"/>
                    </a:lnTo>
                    <a:lnTo>
                      <a:pt x="35" y="4"/>
                    </a:lnTo>
                    <a:lnTo>
                      <a:pt x="28" y="3"/>
                    </a:lnTo>
                    <a:lnTo>
                      <a:pt x="23" y="2"/>
                    </a:lnTo>
                    <a:lnTo>
                      <a:pt x="17" y="1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20" name="Freeform 950"/>
              <p:cNvSpPr>
                <a:spLocks/>
              </p:cNvSpPr>
              <p:nvPr/>
            </p:nvSpPr>
            <p:spPr bwMode="auto">
              <a:xfrm>
                <a:off x="1008" y="3930"/>
                <a:ext cx="34" cy="36"/>
              </a:xfrm>
              <a:custGeom>
                <a:avLst/>
                <a:gdLst>
                  <a:gd name="T0" fmla="*/ 0 w 128"/>
                  <a:gd name="T1" fmla="*/ 0 h 128"/>
                  <a:gd name="T2" fmla="*/ 0 w 128"/>
                  <a:gd name="T3" fmla="*/ 2 h 128"/>
                  <a:gd name="T4" fmla="*/ 0 w 128"/>
                  <a:gd name="T5" fmla="*/ 3 h 128"/>
                  <a:gd name="T6" fmla="*/ 0 w 128"/>
                  <a:gd name="T7" fmla="*/ 5 h 128"/>
                  <a:gd name="T8" fmla="*/ 1 w 128"/>
                  <a:gd name="T9" fmla="*/ 6 h 128"/>
                  <a:gd name="T10" fmla="*/ 1 w 128"/>
                  <a:gd name="T11" fmla="*/ 8 h 128"/>
                  <a:gd name="T12" fmla="*/ 1 w 128"/>
                  <a:gd name="T13" fmla="*/ 10 h 128"/>
                  <a:gd name="T14" fmla="*/ 2 w 128"/>
                  <a:gd name="T15" fmla="*/ 11 h 128"/>
                  <a:gd name="T16" fmla="*/ 2 w 128"/>
                  <a:gd name="T17" fmla="*/ 13 h 128"/>
                  <a:gd name="T18" fmla="*/ 3 w 128"/>
                  <a:gd name="T19" fmla="*/ 15 h 128"/>
                  <a:gd name="T20" fmla="*/ 3 w 128"/>
                  <a:gd name="T21" fmla="*/ 16 h 128"/>
                  <a:gd name="T22" fmla="*/ 4 w 128"/>
                  <a:gd name="T23" fmla="*/ 18 h 128"/>
                  <a:gd name="T24" fmla="*/ 5 w 128"/>
                  <a:gd name="T25" fmla="*/ 19 h 128"/>
                  <a:gd name="T26" fmla="*/ 6 w 128"/>
                  <a:gd name="T27" fmla="*/ 20 h 128"/>
                  <a:gd name="T28" fmla="*/ 7 w 128"/>
                  <a:gd name="T29" fmla="*/ 22 h 128"/>
                  <a:gd name="T30" fmla="*/ 8 w 128"/>
                  <a:gd name="T31" fmla="*/ 23 h 128"/>
                  <a:gd name="T32" fmla="*/ 9 w 128"/>
                  <a:gd name="T33" fmla="*/ 24 h 128"/>
                  <a:gd name="T34" fmla="*/ 10 w 128"/>
                  <a:gd name="T35" fmla="*/ 25 h 128"/>
                  <a:gd name="T36" fmla="*/ 11 w 128"/>
                  <a:gd name="T37" fmla="*/ 27 h 128"/>
                  <a:gd name="T38" fmla="*/ 12 w 128"/>
                  <a:gd name="T39" fmla="*/ 28 h 128"/>
                  <a:gd name="T40" fmla="*/ 14 w 128"/>
                  <a:gd name="T41" fmla="*/ 29 h 128"/>
                  <a:gd name="T42" fmla="*/ 15 w 128"/>
                  <a:gd name="T43" fmla="*/ 30 h 128"/>
                  <a:gd name="T44" fmla="*/ 16 w 128"/>
                  <a:gd name="T45" fmla="*/ 31 h 128"/>
                  <a:gd name="T46" fmla="*/ 17 w 128"/>
                  <a:gd name="T47" fmla="*/ 32 h 128"/>
                  <a:gd name="T48" fmla="*/ 19 w 128"/>
                  <a:gd name="T49" fmla="*/ 32 h 128"/>
                  <a:gd name="T50" fmla="*/ 20 w 128"/>
                  <a:gd name="T51" fmla="*/ 33 h 128"/>
                  <a:gd name="T52" fmla="*/ 22 w 128"/>
                  <a:gd name="T53" fmla="*/ 33 h 128"/>
                  <a:gd name="T54" fmla="*/ 23 w 128"/>
                  <a:gd name="T55" fmla="*/ 34 h 128"/>
                  <a:gd name="T56" fmla="*/ 25 w 128"/>
                  <a:gd name="T57" fmla="*/ 35 h 128"/>
                  <a:gd name="T58" fmla="*/ 26 w 128"/>
                  <a:gd name="T59" fmla="*/ 35 h 128"/>
                  <a:gd name="T60" fmla="*/ 28 w 128"/>
                  <a:gd name="T61" fmla="*/ 35 h 128"/>
                  <a:gd name="T62" fmla="*/ 29 w 128"/>
                  <a:gd name="T63" fmla="*/ 36 h 128"/>
                  <a:gd name="T64" fmla="*/ 31 w 128"/>
                  <a:gd name="T65" fmla="*/ 36 h 128"/>
                  <a:gd name="T66" fmla="*/ 32 w 128"/>
                  <a:gd name="T67" fmla="*/ 36 h 128"/>
                  <a:gd name="T68" fmla="*/ 34 w 128"/>
                  <a:gd name="T69" fmla="*/ 36 h 1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28" h="128">
                    <a:moveTo>
                      <a:pt x="0" y="0"/>
                    </a:moveTo>
                    <a:lnTo>
                      <a:pt x="0" y="6"/>
                    </a:lnTo>
                    <a:lnTo>
                      <a:pt x="0" y="12"/>
                    </a:lnTo>
                    <a:lnTo>
                      <a:pt x="1" y="18"/>
                    </a:lnTo>
                    <a:lnTo>
                      <a:pt x="2" y="23"/>
                    </a:lnTo>
                    <a:lnTo>
                      <a:pt x="3" y="30"/>
                    </a:lnTo>
                    <a:lnTo>
                      <a:pt x="4" y="35"/>
                    </a:lnTo>
                    <a:lnTo>
                      <a:pt x="6" y="40"/>
                    </a:lnTo>
                    <a:lnTo>
                      <a:pt x="8" y="46"/>
                    </a:lnTo>
                    <a:lnTo>
                      <a:pt x="11" y="52"/>
                    </a:lnTo>
                    <a:lnTo>
                      <a:pt x="13" y="57"/>
                    </a:lnTo>
                    <a:lnTo>
                      <a:pt x="16" y="63"/>
                    </a:lnTo>
                    <a:lnTo>
                      <a:pt x="19" y="67"/>
                    </a:lnTo>
                    <a:lnTo>
                      <a:pt x="22" y="72"/>
                    </a:lnTo>
                    <a:lnTo>
                      <a:pt x="26" y="77"/>
                    </a:lnTo>
                    <a:lnTo>
                      <a:pt x="30" y="82"/>
                    </a:lnTo>
                    <a:lnTo>
                      <a:pt x="33" y="86"/>
                    </a:lnTo>
                    <a:lnTo>
                      <a:pt x="37" y="90"/>
                    </a:lnTo>
                    <a:lnTo>
                      <a:pt x="41" y="95"/>
                    </a:lnTo>
                    <a:lnTo>
                      <a:pt x="46" y="98"/>
                    </a:lnTo>
                    <a:lnTo>
                      <a:pt x="51" y="102"/>
                    </a:lnTo>
                    <a:lnTo>
                      <a:pt x="55" y="105"/>
                    </a:lnTo>
                    <a:lnTo>
                      <a:pt x="61" y="109"/>
                    </a:lnTo>
                    <a:lnTo>
                      <a:pt x="65" y="112"/>
                    </a:lnTo>
                    <a:lnTo>
                      <a:pt x="70" y="115"/>
                    </a:lnTo>
                    <a:lnTo>
                      <a:pt x="76" y="117"/>
                    </a:lnTo>
                    <a:lnTo>
                      <a:pt x="82" y="119"/>
                    </a:lnTo>
                    <a:lnTo>
                      <a:pt x="87" y="121"/>
                    </a:lnTo>
                    <a:lnTo>
                      <a:pt x="93" y="123"/>
                    </a:lnTo>
                    <a:lnTo>
                      <a:pt x="98" y="124"/>
                    </a:lnTo>
                    <a:lnTo>
                      <a:pt x="104" y="126"/>
                    </a:lnTo>
                    <a:lnTo>
                      <a:pt x="110" y="127"/>
                    </a:lnTo>
                    <a:lnTo>
                      <a:pt x="116" y="128"/>
                    </a:lnTo>
                    <a:lnTo>
                      <a:pt x="121" y="128"/>
                    </a:lnTo>
                    <a:lnTo>
                      <a:pt x="128" y="128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21" name="Freeform 951"/>
              <p:cNvSpPr>
                <a:spLocks/>
              </p:cNvSpPr>
              <p:nvPr/>
            </p:nvSpPr>
            <p:spPr bwMode="auto">
              <a:xfrm>
                <a:off x="1158" y="3930"/>
                <a:ext cx="35" cy="36"/>
              </a:xfrm>
              <a:custGeom>
                <a:avLst/>
                <a:gdLst>
                  <a:gd name="T0" fmla="*/ 0 w 127"/>
                  <a:gd name="T1" fmla="*/ 36 h 128"/>
                  <a:gd name="T2" fmla="*/ 1 w 127"/>
                  <a:gd name="T3" fmla="*/ 36 h 128"/>
                  <a:gd name="T4" fmla="*/ 3 w 127"/>
                  <a:gd name="T5" fmla="*/ 36 h 128"/>
                  <a:gd name="T6" fmla="*/ 5 w 127"/>
                  <a:gd name="T7" fmla="*/ 36 h 128"/>
                  <a:gd name="T8" fmla="*/ 6 w 127"/>
                  <a:gd name="T9" fmla="*/ 35 h 128"/>
                  <a:gd name="T10" fmla="*/ 8 w 127"/>
                  <a:gd name="T11" fmla="*/ 35 h 128"/>
                  <a:gd name="T12" fmla="*/ 10 w 127"/>
                  <a:gd name="T13" fmla="*/ 35 h 128"/>
                  <a:gd name="T14" fmla="*/ 11 w 127"/>
                  <a:gd name="T15" fmla="*/ 34 h 128"/>
                  <a:gd name="T16" fmla="*/ 12 w 127"/>
                  <a:gd name="T17" fmla="*/ 33 h 128"/>
                  <a:gd name="T18" fmla="*/ 14 w 127"/>
                  <a:gd name="T19" fmla="*/ 33 h 128"/>
                  <a:gd name="T20" fmla="*/ 15 w 127"/>
                  <a:gd name="T21" fmla="*/ 32 h 128"/>
                  <a:gd name="T22" fmla="*/ 17 w 127"/>
                  <a:gd name="T23" fmla="*/ 32 h 128"/>
                  <a:gd name="T24" fmla="*/ 18 w 127"/>
                  <a:gd name="T25" fmla="*/ 31 h 128"/>
                  <a:gd name="T26" fmla="*/ 20 w 127"/>
                  <a:gd name="T27" fmla="*/ 30 h 128"/>
                  <a:gd name="T28" fmla="*/ 21 w 127"/>
                  <a:gd name="T29" fmla="*/ 29 h 128"/>
                  <a:gd name="T30" fmla="*/ 22 w 127"/>
                  <a:gd name="T31" fmla="*/ 28 h 128"/>
                  <a:gd name="T32" fmla="*/ 24 w 127"/>
                  <a:gd name="T33" fmla="*/ 27 h 128"/>
                  <a:gd name="T34" fmla="*/ 25 w 127"/>
                  <a:gd name="T35" fmla="*/ 25 h 128"/>
                  <a:gd name="T36" fmla="*/ 26 w 127"/>
                  <a:gd name="T37" fmla="*/ 24 h 128"/>
                  <a:gd name="T38" fmla="*/ 27 w 127"/>
                  <a:gd name="T39" fmla="*/ 23 h 128"/>
                  <a:gd name="T40" fmla="*/ 28 w 127"/>
                  <a:gd name="T41" fmla="*/ 22 h 128"/>
                  <a:gd name="T42" fmla="*/ 29 w 127"/>
                  <a:gd name="T43" fmla="*/ 20 h 128"/>
                  <a:gd name="T44" fmla="*/ 30 w 127"/>
                  <a:gd name="T45" fmla="*/ 19 h 128"/>
                  <a:gd name="T46" fmla="*/ 31 w 127"/>
                  <a:gd name="T47" fmla="*/ 18 h 128"/>
                  <a:gd name="T48" fmla="*/ 31 w 127"/>
                  <a:gd name="T49" fmla="*/ 16 h 128"/>
                  <a:gd name="T50" fmla="*/ 32 w 127"/>
                  <a:gd name="T51" fmla="*/ 15 h 128"/>
                  <a:gd name="T52" fmla="*/ 33 w 127"/>
                  <a:gd name="T53" fmla="*/ 13 h 128"/>
                  <a:gd name="T54" fmla="*/ 33 w 127"/>
                  <a:gd name="T55" fmla="*/ 11 h 128"/>
                  <a:gd name="T56" fmla="*/ 34 w 127"/>
                  <a:gd name="T57" fmla="*/ 10 h 128"/>
                  <a:gd name="T58" fmla="*/ 34 w 127"/>
                  <a:gd name="T59" fmla="*/ 8 h 128"/>
                  <a:gd name="T60" fmla="*/ 34 w 127"/>
                  <a:gd name="T61" fmla="*/ 6 h 128"/>
                  <a:gd name="T62" fmla="*/ 35 w 127"/>
                  <a:gd name="T63" fmla="*/ 5 h 128"/>
                  <a:gd name="T64" fmla="*/ 35 w 127"/>
                  <a:gd name="T65" fmla="*/ 3 h 128"/>
                  <a:gd name="T66" fmla="*/ 35 w 127"/>
                  <a:gd name="T67" fmla="*/ 2 h 128"/>
                  <a:gd name="T68" fmla="*/ 35 w 127"/>
                  <a:gd name="T69" fmla="*/ 0 h 1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27" h="128">
                    <a:moveTo>
                      <a:pt x="0" y="128"/>
                    </a:moveTo>
                    <a:lnTo>
                      <a:pt x="5" y="128"/>
                    </a:lnTo>
                    <a:lnTo>
                      <a:pt x="11" y="128"/>
                    </a:lnTo>
                    <a:lnTo>
                      <a:pt x="17" y="127"/>
                    </a:lnTo>
                    <a:lnTo>
                      <a:pt x="23" y="126"/>
                    </a:lnTo>
                    <a:lnTo>
                      <a:pt x="28" y="124"/>
                    </a:lnTo>
                    <a:lnTo>
                      <a:pt x="35" y="123"/>
                    </a:lnTo>
                    <a:lnTo>
                      <a:pt x="40" y="121"/>
                    </a:lnTo>
                    <a:lnTo>
                      <a:pt x="45" y="119"/>
                    </a:lnTo>
                    <a:lnTo>
                      <a:pt x="51" y="117"/>
                    </a:lnTo>
                    <a:lnTo>
                      <a:pt x="56" y="115"/>
                    </a:lnTo>
                    <a:lnTo>
                      <a:pt x="61" y="112"/>
                    </a:lnTo>
                    <a:lnTo>
                      <a:pt x="67" y="109"/>
                    </a:lnTo>
                    <a:lnTo>
                      <a:pt x="72" y="105"/>
                    </a:lnTo>
                    <a:lnTo>
                      <a:pt x="76" y="102"/>
                    </a:lnTo>
                    <a:lnTo>
                      <a:pt x="81" y="98"/>
                    </a:lnTo>
                    <a:lnTo>
                      <a:pt x="86" y="95"/>
                    </a:lnTo>
                    <a:lnTo>
                      <a:pt x="90" y="90"/>
                    </a:lnTo>
                    <a:lnTo>
                      <a:pt x="93" y="86"/>
                    </a:lnTo>
                    <a:lnTo>
                      <a:pt x="98" y="82"/>
                    </a:lnTo>
                    <a:lnTo>
                      <a:pt x="102" y="77"/>
                    </a:lnTo>
                    <a:lnTo>
                      <a:pt x="105" y="72"/>
                    </a:lnTo>
                    <a:lnTo>
                      <a:pt x="108" y="67"/>
                    </a:lnTo>
                    <a:lnTo>
                      <a:pt x="111" y="63"/>
                    </a:lnTo>
                    <a:lnTo>
                      <a:pt x="114" y="57"/>
                    </a:lnTo>
                    <a:lnTo>
                      <a:pt x="117" y="52"/>
                    </a:lnTo>
                    <a:lnTo>
                      <a:pt x="119" y="46"/>
                    </a:lnTo>
                    <a:lnTo>
                      <a:pt x="121" y="40"/>
                    </a:lnTo>
                    <a:lnTo>
                      <a:pt x="122" y="35"/>
                    </a:lnTo>
                    <a:lnTo>
                      <a:pt x="124" y="30"/>
                    </a:lnTo>
                    <a:lnTo>
                      <a:pt x="125" y="23"/>
                    </a:lnTo>
                    <a:lnTo>
                      <a:pt x="126" y="18"/>
                    </a:lnTo>
                    <a:lnTo>
                      <a:pt x="126" y="12"/>
                    </a:lnTo>
                    <a:lnTo>
                      <a:pt x="127" y="6"/>
                    </a:lnTo>
                    <a:lnTo>
                      <a:pt x="127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22" name="Freeform 952"/>
              <p:cNvSpPr>
                <a:spLocks/>
              </p:cNvSpPr>
              <p:nvPr/>
            </p:nvSpPr>
            <p:spPr bwMode="auto">
              <a:xfrm>
                <a:off x="1655" y="3702"/>
                <a:ext cx="36" cy="34"/>
              </a:xfrm>
              <a:custGeom>
                <a:avLst/>
                <a:gdLst>
                  <a:gd name="T0" fmla="*/ 0 w 128"/>
                  <a:gd name="T1" fmla="*/ 34 h 128"/>
                  <a:gd name="T2" fmla="*/ 2 w 128"/>
                  <a:gd name="T3" fmla="*/ 34 h 128"/>
                  <a:gd name="T4" fmla="*/ 3 w 128"/>
                  <a:gd name="T5" fmla="*/ 34 h 128"/>
                  <a:gd name="T6" fmla="*/ 5 w 128"/>
                  <a:gd name="T7" fmla="*/ 33 h 128"/>
                  <a:gd name="T8" fmla="*/ 6 w 128"/>
                  <a:gd name="T9" fmla="*/ 33 h 128"/>
                  <a:gd name="T10" fmla="*/ 8 w 128"/>
                  <a:gd name="T11" fmla="*/ 33 h 128"/>
                  <a:gd name="T12" fmla="*/ 10 w 128"/>
                  <a:gd name="T13" fmla="*/ 32 h 128"/>
                  <a:gd name="T14" fmla="*/ 11 w 128"/>
                  <a:gd name="T15" fmla="*/ 32 h 128"/>
                  <a:gd name="T16" fmla="*/ 13 w 128"/>
                  <a:gd name="T17" fmla="*/ 32 h 128"/>
                  <a:gd name="T18" fmla="*/ 15 w 128"/>
                  <a:gd name="T19" fmla="*/ 31 h 128"/>
                  <a:gd name="T20" fmla="*/ 16 w 128"/>
                  <a:gd name="T21" fmla="*/ 30 h 128"/>
                  <a:gd name="T22" fmla="*/ 18 w 128"/>
                  <a:gd name="T23" fmla="*/ 30 h 128"/>
                  <a:gd name="T24" fmla="*/ 19 w 128"/>
                  <a:gd name="T25" fmla="*/ 29 h 128"/>
                  <a:gd name="T26" fmla="*/ 20 w 128"/>
                  <a:gd name="T27" fmla="*/ 28 h 128"/>
                  <a:gd name="T28" fmla="*/ 22 w 128"/>
                  <a:gd name="T29" fmla="*/ 27 h 128"/>
                  <a:gd name="T30" fmla="*/ 23 w 128"/>
                  <a:gd name="T31" fmla="*/ 26 h 128"/>
                  <a:gd name="T32" fmla="*/ 24 w 128"/>
                  <a:gd name="T33" fmla="*/ 25 h 128"/>
                  <a:gd name="T34" fmla="*/ 25 w 128"/>
                  <a:gd name="T35" fmla="*/ 24 h 128"/>
                  <a:gd name="T36" fmla="*/ 27 w 128"/>
                  <a:gd name="T37" fmla="*/ 23 h 128"/>
                  <a:gd name="T38" fmla="*/ 28 w 128"/>
                  <a:gd name="T39" fmla="*/ 22 h 128"/>
                  <a:gd name="T40" fmla="*/ 29 w 128"/>
                  <a:gd name="T41" fmla="*/ 20 h 128"/>
                  <a:gd name="T42" fmla="*/ 30 w 128"/>
                  <a:gd name="T43" fmla="*/ 19 h 128"/>
                  <a:gd name="T44" fmla="*/ 31 w 128"/>
                  <a:gd name="T45" fmla="*/ 18 h 128"/>
                  <a:gd name="T46" fmla="*/ 32 w 128"/>
                  <a:gd name="T47" fmla="*/ 16 h 128"/>
                  <a:gd name="T48" fmla="*/ 32 w 128"/>
                  <a:gd name="T49" fmla="*/ 15 h 128"/>
                  <a:gd name="T50" fmla="*/ 33 w 128"/>
                  <a:gd name="T51" fmla="*/ 14 h 128"/>
                  <a:gd name="T52" fmla="*/ 33 w 128"/>
                  <a:gd name="T53" fmla="*/ 12 h 128"/>
                  <a:gd name="T54" fmla="*/ 34 w 128"/>
                  <a:gd name="T55" fmla="*/ 11 h 128"/>
                  <a:gd name="T56" fmla="*/ 35 w 128"/>
                  <a:gd name="T57" fmla="*/ 9 h 128"/>
                  <a:gd name="T58" fmla="*/ 35 w 128"/>
                  <a:gd name="T59" fmla="*/ 8 h 128"/>
                  <a:gd name="T60" fmla="*/ 35 w 128"/>
                  <a:gd name="T61" fmla="*/ 6 h 128"/>
                  <a:gd name="T62" fmla="*/ 36 w 128"/>
                  <a:gd name="T63" fmla="*/ 5 h 128"/>
                  <a:gd name="T64" fmla="*/ 36 w 128"/>
                  <a:gd name="T65" fmla="*/ 3 h 128"/>
                  <a:gd name="T66" fmla="*/ 36 w 128"/>
                  <a:gd name="T67" fmla="*/ 2 h 128"/>
                  <a:gd name="T68" fmla="*/ 36 w 128"/>
                  <a:gd name="T69" fmla="*/ 0 h 1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28" h="128">
                    <a:moveTo>
                      <a:pt x="0" y="128"/>
                    </a:moveTo>
                    <a:lnTo>
                      <a:pt x="6" y="128"/>
                    </a:lnTo>
                    <a:lnTo>
                      <a:pt x="12" y="128"/>
                    </a:lnTo>
                    <a:lnTo>
                      <a:pt x="18" y="126"/>
                    </a:lnTo>
                    <a:lnTo>
                      <a:pt x="23" y="125"/>
                    </a:lnTo>
                    <a:lnTo>
                      <a:pt x="30" y="124"/>
                    </a:lnTo>
                    <a:lnTo>
                      <a:pt x="35" y="122"/>
                    </a:lnTo>
                    <a:lnTo>
                      <a:pt x="40" y="121"/>
                    </a:lnTo>
                    <a:lnTo>
                      <a:pt x="46" y="119"/>
                    </a:lnTo>
                    <a:lnTo>
                      <a:pt x="52" y="117"/>
                    </a:lnTo>
                    <a:lnTo>
                      <a:pt x="57" y="114"/>
                    </a:lnTo>
                    <a:lnTo>
                      <a:pt x="63" y="112"/>
                    </a:lnTo>
                    <a:lnTo>
                      <a:pt x="67" y="108"/>
                    </a:lnTo>
                    <a:lnTo>
                      <a:pt x="72" y="105"/>
                    </a:lnTo>
                    <a:lnTo>
                      <a:pt x="77" y="102"/>
                    </a:lnTo>
                    <a:lnTo>
                      <a:pt x="82" y="98"/>
                    </a:lnTo>
                    <a:lnTo>
                      <a:pt x="86" y="95"/>
                    </a:lnTo>
                    <a:lnTo>
                      <a:pt x="90" y="90"/>
                    </a:lnTo>
                    <a:lnTo>
                      <a:pt x="95" y="86"/>
                    </a:lnTo>
                    <a:lnTo>
                      <a:pt x="98" y="82"/>
                    </a:lnTo>
                    <a:lnTo>
                      <a:pt x="102" y="76"/>
                    </a:lnTo>
                    <a:lnTo>
                      <a:pt x="105" y="72"/>
                    </a:lnTo>
                    <a:lnTo>
                      <a:pt x="109" y="67"/>
                    </a:lnTo>
                    <a:lnTo>
                      <a:pt x="112" y="62"/>
                    </a:lnTo>
                    <a:lnTo>
                      <a:pt x="115" y="56"/>
                    </a:lnTo>
                    <a:lnTo>
                      <a:pt x="117" y="51"/>
                    </a:lnTo>
                    <a:lnTo>
                      <a:pt x="119" y="46"/>
                    </a:lnTo>
                    <a:lnTo>
                      <a:pt x="121" y="40"/>
                    </a:lnTo>
                    <a:lnTo>
                      <a:pt x="123" y="35"/>
                    </a:lnTo>
                    <a:lnTo>
                      <a:pt x="125" y="29"/>
                    </a:lnTo>
                    <a:lnTo>
                      <a:pt x="126" y="23"/>
                    </a:lnTo>
                    <a:lnTo>
                      <a:pt x="127" y="18"/>
                    </a:lnTo>
                    <a:lnTo>
                      <a:pt x="128" y="11"/>
                    </a:lnTo>
                    <a:lnTo>
                      <a:pt x="128" y="6"/>
                    </a:lnTo>
                    <a:lnTo>
                      <a:pt x="128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23" name="Freeform 953"/>
              <p:cNvSpPr>
                <a:spLocks/>
              </p:cNvSpPr>
              <p:nvPr/>
            </p:nvSpPr>
            <p:spPr bwMode="auto">
              <a:xfrm>
                <a:off x="1193" y="4015"/>
                <a:ext cx="36" cy="35"/>
              </a:xfrm>
              <a:custGeom>
                <a:avLst/>
                <a:gdLst>
                  <a:gd name="T0" fmla="*/ 0 w 128"/>
                  <a:gd name="T1" fmla="*/ 0 h 128"/>
                  <a:gd name="T2" fmla="*/ 0 w 128"/>
                  <a:gd name="T3" fmla="*/ 3 h 128"/>
                  <a:gd name="T4" fmla="*/ 1 w 128"/>
                  <a:gd name="T5" fmla="*/ 7 h 128"/>
                  <a:gd name="T6" fmla="*/ 2 w 128"/>
                  <a:gd name="T7" fmla="*/ 10 h 128"/>
                  <a:gd name="T8" fmla="*/ 3 w 128"/>
                  <a:gd name="T9" fmla="*/ 13 h 128"/>
                  <a:gd name="T10" fmla="*/ 4 w 128"/>
                  <a:gd name="T11" fmla="*/ 16 h 128"/>
                  <a:gd name="T12" fmla="*/ 6 w 128"/>
                  <a:gd name="T13" fmla="*/ 19 h 128"/>
                  <a:gd name="T14" fmla="*/ 8 w 128"/>
                  <a:gd name="T15" fmla="*/ 22 h 128"/>
                  <a:gd name="T16" fmla="*/ 11 w 128"/>
                  <a:gd name="T17" fmla="*/ 24 h 128"/>
                  <a:gd name="T18" fmla="*/ 13 w 128"/>
                  <a:gd name="T19" fmla="*/ 27 h 128"/>
                  <a:gd name="T20" fmla="*/ 16 w 128"/>
                  <a:gd name="T21" fmla="*/ 29 h 128"/>
                  <a:gd name="T22" fmla="*/ 19 w 128"/>
                  <a:gd name="T23" fmla="*/ 31 h 128"/>
                  <a:gd name="T24" fmla="*/ 22 w 128"/>
                  <a:gd name="T25" fmla="*/ 32 h 128"/>
                  <a:gd name="T26" fmla="*/ 26 w 128"/>
                  <a:gd name="T27" fmla="*/ 33 h 128"/>
                  <a:gd name="T28" fmla="*/ 29 w 128"/>
                  <a:gd name="T29" fmla="*/ 34 h 128"/>
                  <a:gd name="T30" fmla="*/ 32 w 128"/>
                  <a:gd name="T31" fmla="*/ 34 h 128"/>
                  <a:gd name="T32" fmla="*/ 36 w 128"/>
                  <a:gd name="T33" fmla="*/ 35 h 1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8" h="128">
                    <a:moveTo>
                      <a:pt x="0" y="0"/>
                    </a:moveTo>
                    <a:lnTo>
                      <a:pt x="0" y="11"/>
                    </a:lnTo>
                    <a:lnTo>
                      <a:pt x="3" y="24"/>
                    </a:lnTo>
                    <a:lnTo>
                      <a:pt x="6" y="36"/>
                    </a:lnTo>
                    <a:lnTo>
                      <a:pt x="10" y="49"/>
                    </a:lnTo>
                    <a:lnTo>
                      <a:pt x="15" y="59"/>
                    </a:lnTo>
                    <a:lnTo>
                      <a:pt x="22" y="70"/>
                    </a:lnTo>
                    <a:lnTo>
                      <a:pt x="29" y="81"/>
                    </a:lnTo>
                    <a:lnTo>
                      <a:pt x="38" y="89"/>
                    </a:lnTo>
                    <a:lnTo>
                      <a:pt x="47" y="98"/>
                    </a:lnTo>
                    <a:lnTo>
                      <a:pt x="57" y="105"/>
                    </a:lnTo>
                    <a:lnTo>
                      <a:pt x="68" y="112"/>
                    </a:lnTo>
                    <a:lnTo>
                      <a:pt x="79" y="118"/>
                    </a:lnTo>
                    <a:lnTo>
                      <a:pt x="91" y="121"/>
                    </a:lnTo>
                    <a:lnTo>
                      <a:pt x="103" y="124"/>
                    </a:lnTo>
                    <a:lnTo>
                      <a:pt x="115" y="126"/>
                    </a:lnTo>
                    <a:lnTo>
                      <a:pt x="128" y="128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24" name="Freeform 954"/>
              <p:cNvSpPr>
                <a:spLocks/>
              </p:cNvSpPr>
              <p:nvPr/>
            </p:nvSpPr>
            <p:spPr bwMode="auto">
              <a:xfrm>
                <a:off x="1759" y="3736"/>
                <a:ext cx="37" cy="36"/>
              </a:xfrm>
              <a:custGeom>
                <a:avLst/>
                <a:gdLst>
                  <a:gd name="T0" fmla="*/ 37 w 128"/>
                  <a:gd name="T1" fmla="*/ 36 h 127"/>
                  <a:gd name="T2" fmla="*/ 37 w 128"/>
                  <a:gd name="T3" fmla="*/ 33 h 127"/>
                  <a:gd name="T4" fmla="*/ 36 w 128"/>
                  <a:gd name="T5" fmla="*/ 29 h 127"/>
                  <a:gd name="T6" fmla="*/ 36 w 128"/>
                  <a:gd name="T7" fmla="*/ 26 h 127"/>
                  <a:gd name="T8" fmla="*/ 34 w 128"/>
                  <a:gd name="T9" fmla="*/ 22 h 127"/>
                  <a:gd name="T10" fmla="*/ 33 w 128"/>
                  <a:gd name="T11" fmla="*/ 19 h 127"/>
                  <a:gd name="T12" fmla="*/ 31 w 128"/>
                  <a:gd name="T13" fmla="*/ 16 h 127"/>
                  <a:gd name="T14" fmla="*/ 29 w 128"/>
                  <a:gd name="T15" fmla="*/ 13 h 127"/>
                  <a:gd name="T16" fmla="*/ 26 w 128"/>
                  <a:gd name="T17" fmla="*/ 10 h 127"/>
                  <a:gd name="T18" fmla="*/ 23 w 128"/>
                  <a:gd name="T19" fmla="*/ 8 h 127"/>
                  <a:gd name="T20" fmla="*/ 21 w 128"/>
                  <a:gd name="T21" fmla="*/ 6 h 127"/>
                  <a:gd name="T22" fmla="*/ 18 w 128"/>
                  <a:gd name="T23" fmla="*/ 4 h 127"/>
                  <a:gd name="T24" fmla="*/ 14 w 128"/>
                  <a:gd name="T25" fmla="*/ 3 h 127"/>
                  <a:gd name="T26" fmla="*/ 11 w 128"/>
                  <a:gd name="T27" fmla="*/ 1 h 127"/>
                  <a:gd name="T28" fmla="*/ 8 w 128"/>
                  <a:gd name="T29" fmla="*/ 1 h 127"/>
                  <a:gd name="T30" fmla="*/ 4 w 128"/>
                  <a:gd name="T31" fmla="*/ 0 h 127"/>
                  <a:gd name="T32" fmla="*/ 0 w 128"/>
                  <a:gd name="T33" fmla="*/ 0 h 1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8" h="127">
                    <a:moveTo>
                      <a:pt x="128" y="127"/>
                    </a:moveTo>
                    <a:lnTo>
                      <a:pt x="128" y="115"/>
                    </a:lnTo>
                    <a:lnTo>
                      <a:pt x="126" y="103"/>
                    </a:lnTo>
                    <a:lnTo>
                      <a:pt x="123" y="90"/>
                    </a:lnTo>
                    <a:lnTo>
                      <a:pt x="119" y="78"/>
                    </a:lnTo>
                    <a:lnTo>
                      <a:pt x="113" y="68"/>
                    </a:lnTo>
                    <a:lnTo>
                      <a:pt x="107" y="56"/>
                    </a:lnTo>
                    <a:lnTo>
                      <a:pt x="99" y="46"/>
                    </a:lnTo>
                    <a:lnTo>
                      <a:pt x="91" y="37"/>
                    </a:lnTo>
                    <a:lnTo>
                      <a:pt x="81" y="28"/>
                    </a:lnTo>
                    <a:lnTo>
                      <a:pt x="72" y="21"/>
                    </a:lnTo>
                    <a:lnTo>
                      <a:pt x="61" y="14"/>
                    </a:lnTo>
                    <a:lnTo>
                      <a:pt x="49" y="9"/>
                    </a:lnTo>
                    <a:lnTo>
                      <a:pt x="38" y="5"/>
                    </a:lnTo>
                    <a:lnTo>
                      <a:pt x="26" y="2"/>
                    </a:lnTo>
                    <a:lnTo>
                      <a:pt x="13" y="1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25" name="Freeform 955"/>
              <p:cNvSpPr>
                <a:spLocks/>
              </p:cNvSpPr>
              <p:nvPr/>
            </p:nvSpPr>
            <p:spPr bwMode="auto">
              <a:xfrm>
                <a:off x="407" y="3517"/>
                <a:ext cx="34" cy="34"/>
              </a:xfrm>
              <a:custGeom>
                <a:avLst/>
                <a:gdLst>
                  <a:gd name="T0" fmla="*/ 0 w 128"/>
                  <a:gd name="T1" fmla="*/ 0 h 128"/>
                  <a:gd name="T2" fmla="*/ 0 w 128"/>
                  <a:gd name="T3" fmla="*/ 3 h 128"/>
                  <a:gd name="T4" fmla="*/ 1 w 128"/>
                  <a:gd name="T5" fmla="*/ 7 h 128"/>
                  <a:gd name="T6" fmla="*/ 2 w 128"/>
                  <a:gd name="T7" fmla="*/ 10 h 128"/>
                  <a:gd name="T8" fmla="*/ 3 w 128"/>
                  <a:gd name="T9" fmla="*/ 13 h 128"/>
                  <a:gd name="T10" fmla="*/ 4 w 128"/>
                  <a:gd name="T11" fmla="*/ 16 h 128"/>
                  <a:gd name="T12" fmla="*/ 6 w 128"/>
                  <a:gd name="T13" fmla="*/ 19 h 128"/>
                  <a:gd name="T14" fmla="*/ 8 w 128"/>
                  <a:gd name="T15" fmla="*/ 22 h 128"/>
                  <a:gd name="T16" fmla="*/ 10 w 128"/>
                  <a:gd name="T17" fmla="*/ 24 h 128"/>
                  <a:gd name="T18" fmla="*/ 12 w 128"/>
                  <a:gd name="T19" fmla="*/ 26 h 128"/>
                  <a:gd name="T20" fmla="*/ 15 w 128"/>
                  <a:gd name="T21" fmla="*/ 28 h 128"/>
                  <a:gd name="T22" fmla="*/ 18 w 128"/>
                  <a:gd name="T23" fmla="*/ 30 h 128"/>
                  <a:gd name="T24" fmla="*/ 21 w 128"/>
                  <a:gd name="T25" fmla="*/ 32 h 128"/>
                  <a:gd name="T26" fmla="*/ 24 w 128"/>
                  <a:gd name="T27" fmla="*/ 32 h 128"/>
                  <a:gd name="T28" fmla="*/ 27 w 128"/>
                  <a:gd name="T29" fmla="*/ 33 h 128"/>
                  <a:gd name="T30" fmla="*/ 31 w 128"/>
                  <a:gd name="T31" fmla="*/ 34 h 128"/>
                  <a:gd name="T32" fmla="*/ 34 w 128"/>
                  <a:gd name="T33" fmla="*/ 34 h 1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8" h="128">
                    <a:moveTo>
                      <a:pt x="0" y="0"/>
                    </a:moveTo>
                    <a:lnTo>
                      <a:pt x="1" y="12"/>
                    </a:lnTo>
                    <a:lnTo>
                      <a:pt x="3" y="25"/>
                    </a:lnTo>
                    <a:lnTo>
                      <a:pt x="7" y="37"/>
                    </a:lnTo>
                    <a:lnTo>
                      <a:pt x="10" y="49"/>
                    </a:lnTo>
                    <a:lnTo>
                      <a:pt x="16" y="60"/>
                    </a:lnTo>
                    <a:lnTo>
                      <a:pt x="23" y="71"/>
                    </a:lnTo>
                    <a:lnTo>
                      <a:pt x="30" y="81"/>
                    </a:lnTo>
                    <a:lnTo>
                      <a:pt x="38" y="91"/>
                    </a:lnTo>
                    <a:lnTo>
                      <a:pt x="47" y="98"/>
                    </a:lnTo>
                    <a:lnTo>
                      <a:pt x="58" y="106"/>
                    </a:lnTo>
                    <a:lnTo>
                      <a:pt x="68" y="112"/>
                    </a:lnTo>
                    <a:lnTo>
                      <a:pt x="79" y="119"/>
                    </a:lnTo>
                    <a:lnTo>
                      <a:pt x="92" y="122"/>
                    </a:lnTo>
                    <a:lnTo>
                      <a:pt x="103" y="125"/>
                    </a:lnTo>
                    <a:lnTo>
                      <a:pt x="116" y="127"/>
                    </a:lnTo>
                    <a:lnTo>
                      <a:pt x="128" y="128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26" name="Freeform 956"/>
              <p:cNvSpPr>
                <a:spLocks/>
              </p:cNvSpPr>
              <p:nvPr/>
            </p:nvSpPr>
            <p:spPr bwMode="auto">
              <a:xfrm>
                <a:off x="1193" y="3239"/>
                <a:ext cx="36" cy="34"/>
              </a:xfrm>
              <a:custGeom>
                <a:avLst/>
                <a:gdLst>
                  <a:gd name="T0" fmla="*/ 36 w 128"/>
                  <a:gd name="T1" fmla="*/ 0 h 128"/>
                  <a:gd name="T2" fmla="*/ 32 w 128"/>
                  <a:gd name="T3" fmla="*/ 0 h 128"/>
                  <a:gd name="T4" fmla="*/ 29 w 128"/>
                  <a:gd name="T5" fmla="*/ 1 h 128"/>
                  <a:gd name="T6" fmla="*/ 26 w 128"/>
                  <a:gd name="T7" fmla="*/ 1 h 128"/>
                  <a:gd name="T8" fmla="*/ 22 w 128"/>
                  <a:gd name="T9" fmla="*/ 3 h 128"/>
                  <a:gd name="T10" fmla="*/ 19 w 128"/>
                  <a:gd name="T11" fmla="*/ 4 h 128"/>
                  <a:gd name="T12" fmla="*/ 16 w 128"/>
                  <a:gd name="T13" fmla="*/ 6 h 128"/>
                  <a:gd name="T14" fmla="*/ 13 w 128"/>
                  <a:gd name="T15" fmla="*/ 8 h 128"/>
                  <a:gd name="T16" fmla="*/ 11 w 128"/>
                  <a:gd name="T17" fmla="*/ 10 h 128"/>
                  <a:gd name="T18" fmla="*/ 8 w 128"/>
                  <a:gd name="T19" fmla="*/ 12 h 128"/>
                  <a:gd name="T20" fmla="*/ 6 w 128"/>
                  <a:gd name="T21" fmla="*/ 15 h 128"/>
                  <a:gd name="T22" fmla="*/ 4 w 128"/>
                  <a:gd name="T23" fmla="*/ 18 h 128"/>
                  <a:gd name="T24" fmla="*/ 3 w 128"/>
                  <a:gd name="T25" fmla="*/ 21 h 128"/>
                  <a:gd name="T26" fmla="*/ 2 w 128"/>
                  <a:gd name="T27" fmla="*/ 24 h 128"/>
                  <a:gd name="T28" fmla="*/ 1 w 128"/>
                  <a:gd name="T29" fmla="*/ 27 h 128"/>
                  <a:gd name="T30" fmla="*/ 0 w 128"/>
                  <a:gd name="T31" fmla="*/ 31 h 128"/>
                  <a:gd name="T32" fmla="*/ 0 w 128"/>
                  <a:gd name="T33" fmla="*/ 34 h 1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8" h="128">
                    <a:moveTo>
                      <a:pt x="128" y="0"/>
                    </a:moveTo>
                    <a:lnTo>
                      <a:pt x="115" y="1"/>
                    </a:lnTo>
                    <a:lnTo>
                      <a:pt x="103" y="2"/>
                    </a:lnTo>
                    <a:lnTo>
                      <a:pt x="91" y="5"/>
                    </a:lnTo>
                    <a:lnTo>
                      <a:pt x="79" y="10"/>
                    </a:lnTo>
                    <a:lnTo>
                      <a:pt x="68" y="15"/>
                    </a:lnTo>
                    <a:lnTo>
                      <a:pt x="57" y="21"/>
                    </a:lnTo>
                    <a:lnTo>
                      <a:pt x="47" y="29"/>
                    </a:lnTo>
                    <a:lnTo>
                      <a:pt x="38" y="37"/>
                    </a:lnTo>
                    <a:lnTo>
                      <a:pt x="29" y="47"/>
                    </a:lnTo>
                    <a:lnTo>
                      <a:pt x="22" y="57"/>
                    </a:lnTo>
                    <a:lnTo>
                      <a:pt x="15" y="68"/>
                    </a:lnTo>
                    <a:lnTo>
                      <a:pt x="10" y="79"/>
                    </a:lnTo>
                    <a:lnTo>
                      <a:pt x="6" y="91"/>
                    </a:lnTo>
                    <a:lnTo>
                      <a:pt x="3" y="103"/>
                    </a:lnTo>
                    <a:lnTo>
                      <a:pt x="0" y="115"/>
                    </a:lnTo>
                    <a:lnTo>
                      <a:pt x="0" y="128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27" name="Freeform 957"/>
              <p:cNvSpPr>
                <a:spLocks/>
              </p:cNvSpPr>
              <p:nvPr/>
            </p:nvSpPr>
            <p:spPr bwMode="auto">
              <a:xfrm>
                <a:off x="1759" y="3517"/>
                <a:ext cx="37" cy="34"/>
              </a:xfrm>
              <a:custGeom>
                <a:avLst/>
                <a:gdLst>
                  <a:gd name="T0" fmla="*/ 0 w 128"/>
                  <a:gd name="T1" fmla="*/ 34 h 128"/>
                  <a:gd name="T2" fmla="*/ 4 w 128"/>
                  <a:gd name="T3" fmla="*/ 34 h 128"/>
                  <a:gd name="T4" fmla="*/ 8 w 128"/>
                  <a:gd name="T5" fmla="*/ 33 h 128"/>
                  <a:gd name="T6" fmla="*/ 11 w 128"/>
                  <a:gd name="T7" fmla="*/ 32 h 128"/>
                  <a:gd name="T8" fmla="*/ 14 w 128"/>
                  <a:gd name="T9" fmla="*/ 32 h 128"/>
                  <a:gd name="T10" fmla="*/ 18 w 128"/>
                  <a:gd name="T11" fmla="*/ 30 h 128"/>
                  <a:gd name="T12" fmla="*/ 21 w 128"/>
                  <a:gd name="T13" fmla="*/ 28 h 128"/>
                  <a:gd name="T14" fmla="*/ 23 w 128"/>
                  <a:gd name="T15" fmla="*/ 26 h 128"/>
                  <a:gd name="T16" fmla="*/ 26 w 128"/>
                  <a:gd name="T17" fmla="*/ 24 h 128"/>
                  <a:gd name="T18" fmla="*/ 29 w 128"/>
                  <a:gd name="T19" fmla="*/ 22 h 128"/>
                  <a:gd name="T20" fmla="*/ 31 w 128"/>
                  <a:gd name="T21" fmla="*/ 19 h 128"/>
                  <a:gd name="T22" fmla="*/ 33 w 128"/>
                  <a:gd name="T23" fmla="*/ 16 h 128"/>
                  <a:gd name="T24" fmla="*/ 34 w 128"/>
                  <a:gd name="T25" fmla="*/ 13 h 128"/>
                  <a:gd name="T26" fmla="*/ 36 w 128"/>
                  <a:gd name="T27" fmla="*/ 10 h 128"/>
                  <a:gd name="T28" fmla="*/ 36 w 128"/>
                  <a:gd name="T29" fmla="*/ 7 h 128"/>
                  <a:gd name="T30" fmla="*/ 37 w 128"/>
                  <a:gd name="T31" fmla="*/ 3 h 128"/>
                  <a:gd name="T32" fmla="*/ 37 w 128"/>
                  <a:gd name="T33" fmla="*/ 0 h 1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8" h="128">
                    <a:moveTo>
                      <a:pt x="0" y="128"/>
                    </a:moveTo>
                    <a:lnTo>
                      <a:pt x="13" y="127"/>
                    </a:lnTo>
                    <a:lnTo>
                      <a:pt x="26" y="125"/>
                    </a:lnTo>
                    <a:lnTo>
                      <a:pt x="38" y="122"/>
                    </a:lnTo>
                    <a:lnTo>
                      <a:pt x="49" y="119"/>
                    </a:lnTo>
                    <a:lnTo>
                      <a:pt x="61" y="112"/>
                    </a:lnTo>
                    <a:lnTo>
                      <a:pt x="72" y="106"/>
                    </a:lnTo>
                    <a:lnTo>
                      <a:pt x="81" y="98"/>
                    </a:lnTo>
                    <a:lnTo>
                      <a:pt x="91" y="91"/>
                    </a:lnTo>
                    <a:lnTo>
                      <a:pt x="99" y="81"/>
                    </a:lnTo>
                    <a:lnTo>
                      <a:pt x="107" y="71"/>
                    </a:lnTo>
                    <a:lnTo>
                      <a:pt x="113" y="60"/>
                    </a:lnTo>
                    <a:lnTo>
                      <a:pt x="119" y="49"/>
                    </a:lnTo>
                    <a:lnTo>
                      <a:pt x="123" y="37"/>
                    </a:lnTo>
                    <a:lnTo>
                      <a:pt x="126" y="25"/>
                    </a:lnTo>
                    <a:lnTo>
                      <a:pt x="128" y="12"/>
                    </a:lnTo>
                    <a:lnTo>
                      <a:pt x="128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28" name="Freeform 958"/>
              <p:cNvSpPr>
                <a:spLocks/>
              </p:cNvSpPr>
              <p:nvPr/>
            </p:nvSpPr>
            <p:spPr bwMode="auto">
              <a:xfrm>
                <a:off x="974" y="3239"/>
                <a:ext cx="34" cy="34"/>
              </a:xfrm>
              <a:custGeom>
                <a:avLst/>
                <a:gdLst>
                  <a:gd name="T0" fmla="*/ 34 w 128"/>
                  <a:gd name="T1" fmla="*/ 34 h 128"/>
                  <a:gd name="T2" fmla="*/ 34 w 128"/>
                  <a:gd name="T3" fmla="*/ 31 h 128"/>
                  <a:gd name="T4" fmla="*/ 33 w 128"/>
                  <a:gd name="T5" fmla="*/ 27 h 128"/>
                  <a:gd name="T6" fmla="*/ 33 w 128"/>
                  <a:gd name="T7" fmla="*/ 24 h 128"/>
                  <a:gd name="T8" fmla="*/ 31 w 128"/>
                  <a:gd name="T9" fmla="*/ 21 h 128"/>
                  <a:gd name="T10" fmla="*/ 30 w 128"/>
                  <a:gd name="T11" fmla="*/ 18 h 128"/>
                  <a:gd name="T12" fmla="*/ 28 w 128"/>
                  <a:gd name="T13" fmla="*/ 15 h 128"/>
                  <a:gd name="T14" fmla="*/ 26 w 128"/>
                  <a:gd name="T15" fmla="*/ 12 h 128"/>
                  <a:gd name="T16" fmla="*/ 24 w 128"/>
                  <a:gd name="T17" fmla="*/ 10 h 128"/>
                  <a:gd name="T18" fmla="*/ 22 w 128"/>
                  <a:gd name="T19" fmla="*/ 8 h 128"/>
                  <a:gd name="T20" fmla="*/ 19 w 128"/>
                  <a:gd name="T21" fmla="*/ 6 h 128"/>
                  <a:gd name="T22" fmla="*/ 16 w 128"/>
                  <a:gd name="T23" fmla="*/ 4 h 128"/>
                  <a:gd name="T24" fmla="*/ 13 w 128"/>
                  <a:gd name="T25" fmla="*/ 3 h 128"/>
                  <a:gd name="T26" fmla="*/ 10 w 128"/>
                  <a:gd name="T27" fmla="*/ 1 h 128"/>
                  <a:gd name="T28" fmla="*/ 7 w 128"/>
                  <a:gd name="T29" fmla="*/ 1 h 128"/>
                  <a:gd name="T30" fmla="*/ 3 w 128"/>
                  <a:gd name="T31" fmla="*/ 0 h 128"/>
                  <a:gd name="T32" fmla="*/ 0 w 128"/>
                  <a:gd name="T33" fmla="*/ 0 h 1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8" h="128">
                    <a:moveTo>
                      <a:pt x="128" y="128"/>
                    </a:moveTo>
                    <a:lnTo>
                      <a:pt x="127" y="115"/>
                    </a:lnTo>
                    <a:lnTo>
                      <a:pt x="126" y="103"/>
                    </a:lnTo>
                    <a:lnTo>
                      <a:pt x="123" y="91"/>
                    </a:lnTo>
                    <a:lnTo>
                      <a:pt x="118" y="79"/>
                    </a:lnTo>
                    <a:lnTo>
                      <a:pt x="113" y="68"/>
                    </a:lnTo>
                    <a:lnTo>
                      <a:pt x="107" y="57"/>
                    </a:lnTo>
                    <a:lnTo>
                      <a:pt x="99" y="47"/>
                    </a:lnTo>
                    <a:lnTo>
                      <a:pt x="91" y="37"/>
                    </a:lnTo>
                    <a:lnTo>
                      <a:pt x="81" y="29"/>
                    </a:lnTo>
                    <a:lnTo>
                      <a:pt x="72" y="21"/>
                    </a:lnTo>
                    <a:lnTo>
                      <a:pt x="60" y="15"/>
                    </a:lnTo>
                    <a:lnTo>
                      <a:pt x="49" y="10"/>
                    </a:lnTo>
                    <a:lnTo>
                      <a:pt x="37" y="5"/>
                    </a:lnTo>
                    <a:lnTo>
                      <a:pt x="25" y="2"/>
                    </a:lnTo>
                    <a:lnTo>
                      <a:pt x="13" y="1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29" name="Freeform 959"/>
              <p:cNvSpPr>
                <a:spLocks/>
              </p:cNvSpPr>
              <p:nvPr/>
            </p:nvSpPr>
            <p:spPr bwMode="auto">
              <a:xfrm>
                <a:off x="407" y="3736"/>
                <a:ext cx="34" cy="36"/>
              </a:xfrm>
              <a:custGeom>
                <a:avLst/>
                <a:gdLst>
                  <a:gd name="T0" fmla="*/ 34 w 128"/>
                  <a:gd name="T1" fmla="*/ 0 h 127"/>
                  <a:gd name="T2" fmla="*/ 31 w 128"/>
                  <a:gd name="T3" fmla="*/ 0 h 127"/>
                  <a:gd name="T4" fmla="*/ 27 w 128"/>
                  <a:gd name="T5" fmla="*/ 1 h 127"/>
                  <a:gd name="T6" fmla="*/ 24 w 128"/>
                  <a:gd name="T7" fmla="*/ 1 h 127"/>
                  <a:gd name="T8" fmla="*/ 21 w 128"/>
                  <a:gd name="T9" fmla="*/ 3 h 127"/>
                  <a:gd name="T10" fmla="*/ 18 w 128"/>
                  <a:gd name="T11" fmla="*/ 4 h 127"/>
                  <a:gd name="T12" fmla="*/ 15 w 128"/>
                  <a:gd name="T13" fmla="*/ 6 h 127"/>
                  <a:gd name="T14" fmla="*/ 12 w 128"/>
                  <a:gd name="T15" fmla="*/ 8 h 127"/>
                  <a:gd name="T16" fmla="*/ 10 w 128"/>
                  <a:gd name="T17" fmla="*/ 10 h 127"/>
                  <a:gd name="T18" fmla="*/ 8 w 128"/>
                  <a:gd name="T19" fmla="*/ 13 h 127"/>
                  <a:gd name="T20" fmla="*/ 6 w 128"/>
                  <a:gd name="T21" fmla="*/ 16 h 127"/>
                  <a:gd name="T22" fmla="*/ 4 w 128"/>
                  <a:gd name="T23" fmla="*/ 19 h 127"/>
                  <a:gd name="T24" fmla="*/ 3 w 128"/>
                  <a:gd name="T25" fmla="*/ 22 h 127"/>
                  <a:gd name="T26" fmla="*/ 2 w 128"/>
                  <a:gd name="T27" fmla="*/ 26 h 127"/>
                  <a:gd name="T28" fmla="*/ 1 w 128"/>
                  <a:gd name="T29" fmla="*/ 29 h 127"/>
                  <a:gd name="T30" fmla="*/ 0 w 128"/>
                  <a:gd name="T31" fmla="*/ 33 h 127"/>
                  <a:gd name="T32" fmla="*/ 0 w 128"/>
                  <a:gd name="T33" fmla="*/ 36 h 1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8" h="127">
                    <a:moveTo>
                      <a:pt x="128" y="0"/>
                    </a:moveTo>
                    <a:lnTo>
                      <a:pt x="116" y="1"/>
                    </a:lnTo>
                    <a:lnTo>
                      <a:pt x="103" y="2"/>
                    </a:lnTo>
                    <a:lnTo>
                      <a:pt x="92" y="5"/>
                    </a:lnTo>
                    <a:lnTo>
                      <a:pt x="79" y="9"/>
                    </a:lnTo>
                    <a:lnTo>
                      <a:pt x="68" y="14"/>
                    </a:lnTo>
                    <a:lnTo>
                      <a:pt x="58" y="21"/>
                    </a:lnTo>
                    <a:lnTo>
                      <a:pt x="47" y="28"/>
                    </a:lnTo>
                    <a:lnTo>
                      <a:pt x="38" y="37"/>
                    </a:lnTo>
                    <a:lnTo>
                      <a:pt x="30" y="46"/>
                    </a:lnTo>
                    <a:lnTo>
                      <a:pt x="23" y="56"/>
                    </a:lnTo>
                    <a:lnTo>
                      <a:pt x="16" y="68"/>
                    </a:lnTo>
                    <a:lnTo>
                      <a:pt x="10" y="78"/>
                    </a:lnTo>
                    <a:lnTo>
                      <a:pt x="7" y="90"/>
                    </a:lnTo>
                    <a:lnTo>
                      <a:pt x="3" y="103"/>
                    </a:lnTo>
                    <a:lnTo>
                      <a:pt x="1" y="115"/>
                    </a:lnTo>
                    <a:lnTo>
                      <a:pt x="0" y="127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30" name="Freeform 960"/>
              <p:cNvSpPr>
                <a:spLocks/>
              </p:cNvSpPr>
              <p:nvPr/>
            </p:nvSpPr>
            <p:spPr bwMode="auto">
              <a:xfrm>
                <a:off x="974" y="4015"/>
                <a:ext cx="34" cy="35"/>
              </a:xfrm>
              <a:custGeom>
                <a:avLst/>
                <a:gdLst>
                  <a:gd name="T0" fmla="*/ 0 w 128"/>
                  <a:gd name="T1" fmla="*/ 35 h 128"/>
                  <a:gd name="T2" fmla="*/ 3 w 128"/>
                  <a:gd name="T3" fmla="*/ 34 h 128"/>
                  <a:gd name="T4" fmla="*/ 7 w 128"/>
                  <a:gd name="T5" fmla="*/ 34 h 128"/>
                  <a:gd name="T6" fmla="*/ 10 w 128"/>
                  <a:gd name="T7" fmla="*/ 33 h 128"/>
                  <a:gd name="T8" fmla="*/ 13 w 128"/>
                  <a:gd name="T9" fmla="*/ 32 h 128"/>
                  <a:gd name="T10" fmla="*/ 16 w 128"/>
                  <a:gd name="T11" fmla="*/ 31 h 128"/>
                  <a:gd name="T12" fmla="*/ 19 w 128"/>
                  <a:gd name="T13" fmla="*/ 29 h 128"/>
                  <a:gd name="T14" fmla="*/ 22 w 128"/>
                  <a:gd name="T15" fmla="*/ 27 h 128"/>
                  <a:gd name="T16" fmla="*/ 24 w 128"/>
                  <a:gd name="T17" fmla="*/ 24 h 128"/>
                  <a:gd name="T18" fmla="*/ 26 w 128"/>
                  <a:gd name="T19" fmla="*/ 22 h 128"/>
                  <a:gd name="T20" fmla="*/ 28 w 128"/>
                  <a:gd name="T21" fmla="*/ 19 h 128"/>
                  <a:gd name="T22" fmla="*/ 30 w 128"/>
                  <a:gd name="T23" fmla="*/ 16 h 128"/>
                  <a:gd name="T24" fmla="*/ 31 w 128"/>
                  <a:gd name="T25" fmla="*/ 13 h 128"/>
                  <a:gd name="T26" fmla="*/ 33 w 128"/>
                  <a:gd name="T27" fmla="*/ 10 h 128"/>
                  <a:gd name="T28" fmla="*/ 33 w 128"/>
                  <a:gd name="T29" fmla="*/ 7 h 128"/>
                  <a:gd name="T30" fmla="*/ 34 w 128"/>
                  <a:gd name="T31" fmla="*/ 3 h 128"/>
                  <a:gd name="T32" fmla="*/ 34 w 128"/>
                  <a:gd name="T33" fmla="*/ 0 h 1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8" h="128">
                    <a:moveTo>
                      <a:pt x="0" y="128"/>
                    </a:moveTo>
                    <a:lnTo>
                      <a:pt x="13" y="126"/>
                    </a:lnTo>
                    <a:lnTo>
                      <a:pt x="25" y="124"/>
                    </a:lnTo>
                    <a:lnTo>
                      <a:pt x="37" y="121"/>
                    </a:lnTo>
                    <a:lnTo>
                      <a:pt x="49" y="118"/>
                    </a:lnTo>
                    <a:lnTo>
                      <a:pt x="60" y="112"/>
                    </a:lnTo>
                    <a:lnTo>
                      <a:pt x="72" y="105"/>
                    </a:lnTo>
                    <a:lnTo>
                      <a:pt x="81" y="98"/>
                    </a:lnTo>
                    <a:lnTo>
                      <a:pt x="91" y="89"/>
                    </a:lnTo>
                    <a:lnTo>
                      <a:pt x="99" y="81"/>
                    </a:lnTo>
                    <a:lnTo>
                      <a:pt x="107" y="70"/>
                    </a:lnTo>
                    <a:lnTo>
                      <a:pt x="113" y="59"/>
                    </a:lnTo>
                    <a:lnTo>
                      <a:pt x="118" y="49"/>
                    </a:lnTo>
                    <a:lnTo>
                      <a:pt x="123" y="36"/>
                    </a:lnTo>
                    <a:lnTo>
                      <a:pt x="126" y="24"/>
                    </a:lnTo>
                    <a:lnTo>
                      <a:pt x="127" y="11"/>
                    </a:lnTo>
                    <a:lnTo>
                      <a:pt x="128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31" name="Freeform 961"/>
              <p:cNvSpPr>
                <a:spLocks/>
              </p:cNvSpPr>
              <p:nvPr/>
            </p:nvSpPr>
            <p:spPr bwMode="auto">
              <a:xfrm>
                <a:off x="947" y="3041"/>
                <a:ext cx="63" cy="124"/>
              </a:xfrm>
              <a:custGeom>
                <a:avLst/>
                <a:gdLst>
                  <a:gd name="T0" fmla="*/ 0 w 230"/>
                  <a:gd name="T1" fmla="*/ 124 h 460"/>
                  <a:gd name="T2" fmla="*/ 63 w 230"/>
                  <a:gd name="T3" fmla="*/ 0 h 460"/>
                  <a:gd name="T4" fmla="*/ 59 w 230"/>
                  <a:gd name="T5" fmla="*/ 124 h 4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0" h="460">
                    <a:moveTo>
                      <a:pt x="0" y="460"/>
                    </a:moveTo>
                    <a:lnTo>
                      <a:pt x="230" y="0"/>
                    </a:lnTo>
                    <a:lnTo>
                      <a:pt x="215" y="4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32" name="Line 962"/>
              <p:cNvSpPr>
                <a:spLocks noChangeShapeType="1"/>
              </p:cNvSpPr>
              <p:nvPr/>
            </p:nvSpPr>
            <p:spPr bwMode="auto">
              <a:xfrm flipH="1">
                <a:off x="966" y="3131"/>
                <a:ext cx="4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33" name="Line 963"/>
              <p:cNvSpPr>
                <a:spLocks noChangeShapeType="1"/>
              </p:cNvSpPr>
              <p:nvPr/>
            </p:nvSpPr>
            <p:spPr bwMode="auto">
              <a:xfrm>
                <a:off x="1046" y="3125"/>
                <a:ext cx="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34" name="Freeform 964"/>
              <p:cNvSpPr>
                <a:spLocks/>
              </p:cNvSpPr>
              <p:nvPr/>
            </p:nvSpPr>
            <p:spPr bwMode="auto">
              <a:xfrm>
                <a:off x="1103" y="3041"/>
                <a:ext cx="63" cy="124"/>
              </a:xfrm>
              <a:custGeom>
                <a:avLst/>
                <a:gdLst>
                  <a:gd name="T0" fmla="*/ 0 w 231"/>
                  <a:gd name="T1" fmla="*/ 124 h 460"/>
                  <a:gd name="T2" fmla="*/ 63 w 231"/>
                  <a:gd name="T3" fmla="*/ 0 h 460"/>
                  <a:gd name="T4" fmla="*/ 59 w 231"/>
                  <a:gd name="T5" fmla="*/ 124 h 4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1" h="460">
                    <a:moveTo>
                      <a:pt x="0" y="460"/>
                    </a:moveTo>
                    <a:lnTo>
                      <a:pt x="231" y="0"/>
                    </a:lnTo>
                    <a:lnTo>
                      <a:pt x="215" y="4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35" name="Line 965"/>
              <p:cNvSpPr>
                <a:spLocks noChangeShapeType="1"/>
              </p:cNvSpPr>
              <p:nvPr/>
            </p:nvSpPr>
            <p:spPr bwMode="auto">
              <a:xfrm flipH="1">
                <a:off x="1122" y="3131"/>
                <a:ext cx="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36" name="Freeform 966"/>
              <p:cNvSpPr>
                <a:spLocks/>
              </p:cNvSpPr>
              <p:nvPr/>
            </p:nvSpPr>
            <p:spPr bwMode="auto">
              <a:xfrm>
                <a:off x="511" y="3551"/>
                <a:ext cx="109" cy="109"/>
              </a:xfrm>
              <a:custGeom>
                <a:avLst/>
                <a:gdLst>
                  <a:gd name="T0" fmla="*/ 0 w 398"/>
                  <a:gd name="T1" fmla="*/ 109 h 399"/>
                  <a:gd name="T2" fmla="*/ 16 w 398"/>
                  <a:gd name="T3" fmla="*/ 93 h 399"/>
                  <a:gd name="T4" fmla="*/ 109 w 398"/>
                  <a:gd name="T5" fmla="*/ 0 h 3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8" h="399">
                    <a:moveTo>
                      <a:pt x="0" y="399"/>
                    </a:moveTo>
                    <a:lnTo>
                      <a:pt x="57" y="341"/>
                    </a:lnTo>
                    <a:lnTo>
                      <a:pt x="398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37" name="Freeform 967"/>
              <p:cNvSpPr>
                <a:spLocks/>
              </p:cNvSpPr>
              <p:nvPr/>
            </p:nvSpPr>
            <p:spPr bwMode="auto">
              <a:xfrm>
                <a:off x="540" y="3551"/>
                <a:ext cx="182" cy="185"/>
              </a:xfrm>
              <a:custGeom>
                <a:avLst/>
                <a:gdLst>
                  <a:gd name="T0" fmla="*/ 0 w 678"/>
                  <a:gd name="T1" fmla="*/ 185 h 679"/>
                  <a:gd name="T2" fmla="*/ 91 w 678"/>
                  <a:gd name="T3" fmla="*/ 93 h 679"/>
                  <a:gd name="T4" fmla="*/ 182 w 678"/>
                  <a:gd name="T5" fmla="*/ 0 h 6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8" h="679">
                    <a:moveTo>
                      <a:pt x="0" y="679"/>
                    </a:moveTo>
                    <a:lnTo>
                      <a:pt x="339" y="341"/>
                    </a:lnTo>
                    <a:lnTo>
                      <a:pt x="678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38" name="Line 968"/>
              <p:cNvSpPr>
                <a:spLocks noChangeShapeType="1"/>
              </p:cNvSpPr>
              <p:nvPr/>
            </p:nvSpPr>
            <p:spPr bwMode="auto">
              <a:xfrm flipV="1">
                <a:off x="643" y="3645"/>
                <a:ext cx="93" cy="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39" name="Line 969"/>
              <p:cNvSpPr>
                <a:spLocks noChangeShapeType="1"/>
              </p:cNvSpPr>
              <p:nvPr/>
            </p:nvSpPr>
            <p:spPr bwMode="auto">
              <a:xfrm flipV="1">
                <a:off x="1008" y="3323"/>
                <a:ext cx="47" cy="4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40" name="Line 970"/>
              <p:cNvSpPr>
                <a:spLocks noChangeShapeType="1"/>
              </p:cNvSpPr>
              <p:nvPr/>
            </p:nvSpPr>
            <p:spPr bwMode="auto">
              <a:xfrm flipV="1">
                <a:off x="736" y="3551"/>
                <a:ext cx="91" cy="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41" name="Line 971"/>
              <p:cNvSpPr>
                <a:spLocks noChangeShapeType="1"/>
              </p:cNvSpPr>
              <p:nvPr/>
            </p:nvSpPr>
            <p:spPr bwMode="auto">
              <a:xfrm flipV="1">
                <a:off x="745" y="3645"/>
                <a:ext cx="94" cy="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42" name="Line 972"/>
              <p:cNvSpPr>
                <a:spLocks noChangeShapeType="1"/>
              </p:cNvSpPr>
              <p:nvPr/>
            </p:nvSpPr>
            <p:spPr bwMode="auto">
              <a:xfrm flipV="1">
                <a:off x="1101" y="3323"/>
                <a:ext cx="59" cy="5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43" name="Line 973"/>
              <p:cNvSpPr>
                <a:spLocks noChangeShapeType="1"/>
              </p:cNvSpPr>
              <p:nvPr/>
            </p:nvSpPr>
            <p:spPr bwMode="auto">
              <a:xfrm flipV="1">
                <a:off x="839" y="3551"/>
                <a:ext cx="93" cy="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44" name="Line 974"/>
              <p:cNvSpPr>
                <a:spLocks noChangeShapeType="1"/>
              </p:cNvSpPr>
              <p:nvPr/>
            </p:nvSpPr>
            <p:spPr bwMode="auto">
              <a:xfrm flipV="1">
                <a:off x="1008" y="3382"/>
                <a:ext cx="93" cy="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45" name="Line 975"/>
              <p:cNvSpPr>
                <a:spLocks noChangeShapeType="1"/>
              </p:cNvSpPr>
              <p:nvPr/>
            </p:nvSpPr>
            <p:spPr bwMode="auto">
              <a:xfrm flipV="1">
                <a:off x="850" y="3645"/>
                <a:ext cx="93" cy="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46" name="Freeform 976"/>
              <p:cNvSpPr>
                <a:spLocks/>
              </p:cNvSpPr>
              <p:nvPr/>
            </p:nvSpPr>
            <p:spPr bwMode="auto">
              <a:xfrm>
                <a:off x="943" y="3393"/>
                <a:ext cx="249" cy="252"/>
              </a:xfrm>
              <a:custGeom>
                <a:avLst/>
                <a:gdLst>
                  <a:gd name="T0" fmla="*/ 249 w 922"/>
                  <a:gd name="T1" fmla="*/ 0 h 923"/>
                  <a:gd name="T2" fmla="*/ 157 w 922"/>
                  <a:gd name="T3" fmla="*/ 93 h 923"/>
                  <a:gd name="T4" fmla="*/ 0 w 922"/>
                  <a:gd name="T5" fmla="*/ 252 h 9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2" h="923">
                    <a:moveTo>
                      <a:pt x="922" y="0"/>
                    </a:moveTo>
                    <a:lnTo>
                      <a:pt x="582" y="340"/>
                    </a:lnTo>
                    <a:lnTo>
                      <a:pt x="0" y="92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47" name="Line 977"/>
              <p:cNvSpPr>
                <a:spLocks noChangeShapeType="1"/>
              </p:cNvSpPr>
              <p:nvPr/>
            </p:nvSpPr>
            <p:spPr bwMode="auto">
              <a:xfrm flipV="1">
                <a:off x="955" y="3645"/>
                <a:ext cx="91" cy="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48" name="Freeform 978"/>
              <p:cNvSpPr>
                <a:spLocks/>
              </p:cNvSpPr>
              <p:nvPr/>
            </p:nvSpPr>
            <p:spPr bwMode="auto">
              <a:xfrm>
                <a:off x="1046" y="3498"/>
                <a:ext cx="146" cy="147"/>
              </a:xfrm>
              <a:custGeom>
                <a:avLst/>
                <a:gdLst>
                  <a:gd name="T0" fmla="*/ 146 w 539"/>
                  <a:gd name="T1" fmla="*/ 0 h 540"/>
                  <a:gd name="T2" fmla="*/ 54 w 539"/>
                  <a:gd name="T3" fmla="*/ 93 h 540"/>
                  <a:gd name="T4" fmla="*/ 0 w 539"/>
                  <a:gd name="T5" fmla="*/ 147 h 5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9" h="540">
                    <a:moveTo>
                      <a:pt x="539" y="0"/>
                    </a:moveTo>
                    <a:lnTo>
                      <a:pt x="199" y="341"/>
                    </a:lnTo>
                    <a:lnTo>
                      <a:pt x="0" y="54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49" name="Line 979"/>
              <p:cNvSpPr>
                <a:spLocks noChangeShapeType="1"/>
              </p:cNvSpPr>
              <p:nvPr/>
            </p:nvSpPr>
            <p:spPr bwMode="auto">
              <a:xfrm flipV="1">
                <a:off x="1008" y="3694"/>
                <a:ext cx="93" cy="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50" name="Freeform 980"/>
              <p:cNvSpPr>
                <a:spLocks/>
              </p:cNvSpPr>
              <p:nvPr/>
            </p:nvSpPr>
            <p:spPr bwMode="auto">
              <a:xfrm>
                <a:off x="1101" y="3551"/>
                <a:ext cx="143" cy="143"/>
              </a:xfrm>
              <a:custGeom>
                <a:avLst/>
                <a:gdLst>
                  <a:gd name="T0" fmla="*/ 143 w 524"/>
                  <a:gd name="T1" fmla="*/ 0 h 524"/>
                  <a:gd name="T2" fmla="*/ 50 w 524"/>
                  <a:gd name="T3" fmla="*/ 93 h 524"/>
                  <a:gd name="T4" fmla="*/ 0 w 524"/>
                  <a:gd name="T5" fmla="*/ 143 h 5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4" h="524">
                    <a:moveTo>
                      <a:pt x="524" y="0"/>
                    </a:moveTo>
                    <a:lnTo>
                      <a:pt x="183" y="341"/>
                    </a:lnTo>
                    <a:lnTo>
                      <a:pt x="0" y="52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51" name="Line 981"/>
              <p:cNvSpPr>
                <a:spLocks noChangeShapeType="1"/>
              </p:cNvSpPr>
              <p:nvPr/>
            </p:nvSpPr>
            <p:spPr bwMode="auto">
              <a:xfrm flipV="1">
                <a:off x="1008" y="3799"/>
                <a:ext cx="93" cy="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52" name="Freeform 982"/>
              <p:cNvSpPr>
                <a:spLocks/>
              </p:cNvSpPr>
              <p:nvPr/>
            </p:nvSpPr>
            <p:spPr bwMode="auto">
              <a:xfrm>
                <a:off x="1101" y="3551"/>
                <a:ext cx="245" cy="248"/>
              </a:xfrm>
              <a:custGeom>
                <a:avLst/>
                <a:gdLst>
                  <a:gd name="T0" fmla="*/ 245 w 906"/>
                  <a:gd name="T1" fmla="*/ 0 h 907"/>
                  <a:gd name="T2" fmla="*/ 153 w 906"/>
                  <a:gd name="T3" fmla="*/ 93 h 907"/>
                  <a:gd name="T4" fmla="*/ 0 w 906"/>
                  <a:gd name="T5" fmla="*/ 248 h 9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6" h="907">
                    <a:moveTo>
                      <a:pt x="906" y="0"/>
                    </a:moveTo>
                    <a:lnTo>
                      <a:pt x="565" y="341"/>
                    </a:lnTo>
                    <a:lnTo>
                      <a:pt x="0" y="90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53" name="Line 983"/>
              <p:cNvSpPr>
                <a:spLocks noChangeShapeType="1"/>
              </p:cNvSpPr>
              <p:nvPr/>
            </p:nvSpPr>
            <p:spPr bwMode="auto">
              <a:xfrm flipV="1">
                <a:off x="1038" y="3901"/>
                <a:ext cx="63" cy="6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54" name="Line 984"/>
              <p:cNvSpPr>
                <a:spLocks noChangeShapeType="1"/>
              </p:cNvSpPr>
              <p:nvPr/>
            </p:nvSpPr>
            <p:spPr bwMode="auto">
              <a:xfrm flipV="1">
                <a:off x="1358" y="3551"/>
                <a:ext cx="93" cy="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55" name="Line 985"/>
              <p:cNvSpPr>
                <a:spLocks noChangeShapeType="1"/>
              </p:cNvSpPr>
              <p:nvPr/>
            </p:nvSpPr>
            <p:spPr bwMode="auto">
              <a:xfrm flipV="1">
                <a:off x="1101" y="3810"/>
                <a:ext cx="91" cy="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56" name="Line 986"/>
              <p:cNvSpPr>
                <a:spLocks noChangeShapeType="1"/>
              </p:cNvSpPr>
              <p:nvPr/>
            </p:nvSpPr>
            <p:spPr bwMode="auto">
              <a:xfrm flipV="1">
                <a:off x="1267" y="3644"/>
                <a:ext cx="91" cy="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57" name="Line 987"/>
              <p:cNvSpPr>
                <a:spLocks noChangeShapeType="1"/>
              </p:cNvSpPr>
              <p:nvPr/>
            </p:nvSpPr>
            <p:spPr bwMode="auto">
              <a:xfrm flipV="1">
                <a:off x="1141" y="3913"/>
                <a:ext cx="51" cy="5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58" name="Freeform 988"/>
              <p:cNvSpPr>
                <a:spLocks/>
              </p:cNvSpPr>
              <p:nvPr/>
            </p:nvSpPr>
            <p:spPr bwMode="auto">
              <a:xfrm>
                <a:off x="1369" y="3551"/>
                <a:ext cx="185" cy="185"/>
              </a:xfrm>
              <a:custGeom>
                <a:avLst/>
                <a:gdLst>
                  <a:gd name="T0" fmla="*/ 185 w 680"/>
                  <a:gd name="T1" fmla="*/ 0 h 682"/>
                  <a:gd name="T2" fmla="*/ 93 w 680"/>
                  <a:gd name="T3" fmla="*/ 93 h 682"/>
                  <a:gd name="T4" fmla="*/ 0 w 680"/>
                  <a:gd name="T5" fmla="*/ 185 h 6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0" h="682">
                    <a:moveTo>
                      <a:pt x="680" y="0"/>
                    </a:moveTo>
                    <a:lnTo>
                      <a:pt x="341" y="341"/>
                    </a:lnTo>
                    <a:lnTo>
                      <a:pt x="0" y="68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59" name="Freeform 989"/>
              <p:cNvSpPr>
                <a:spLocks/>
              </p:cNvSpPr>
              <p:nvPr/>
            </p:nvSpPr>
            <p:spPr bwMode="auto">
              <a:xfrm>
                <a:off x="1474" y="3551"/>
                <a:ext cx="184" cy="185"/>
              </a:xfrm>
              <a:custGeom>
                <a:avLst/>
                <a:gdLst>
                  <a:gd name="T0" fmla="*/ 0 w 681"/>
                  <a:gd name="T1" fmla="*/ 185 h 682"/>
                  <a:gd name="T2" fmla="*/ 92 w 681"/>
                  <a:gd name="T3" fmla="*/ 93 h 682"/>
                  <a:gd name="T4" fmla="*/ 184 w 681"/>
                  <a:gd name="T5" fmla="*/ 0 h 6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1" h="682">
                    <a:moveTo>
                      <a:pt x="0" y="682"/>
                    </a:moveTo>
                    <a:lnTo>
                      <a:pt x="341" y="341"/>
                    </a:lnTo>
                    <a:lnTo>
                      <a:pt x="681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1660" name="Freeform 990"/>
              <p:cNvSpPr>
                <a:spLocks/>
              </p:cNvSpPr>
              <p:nvPr/>
            </p:nvSpPr>
            <p:spPr bwMode="auto">
              <a:xfrm>
                <a:off x="1579" y="3624"/>
                <a:ext cx="112" cy="112"/>
              </a:xfrm>
              <a:custGeom>
                <a:avLst/>
                <a:gdLst>
                  <a:gd name="T0" fmla="*/ 0 w 414"/>
                  <a:gd name="T1" fmla="*/ 112 h 416"/>
                  <a:gd name="T2" fmla="*/ 92 w 414"/>
                  <a:gd name="T3" fmla="*/ 20 h 416"/>
                  <a:gd name="T4" fmla="*/ 112 w 414"/>
                  <a:gd name="T5" fmla="*/ 0 h 4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4" h="416">
                    <a:moveTo>
                      <a:pt x="0" y="416"/>
                    </a:moveTo>
                    <a:lnTo>
                      <a:pt x="340" y="75"/>
                    </a:lnTo>
                    <a:lnTo>
                      <a:pt x="41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155615" name="Group 991"/>
          <p:cNvGrpSpPr>
            <a:grpSpLocks/>
          </p:cNvGrpSpPr>
          <p:nvPr/>
        </p:nvGrpSpPr>
        <p:grpSpPr bwMode="auto">
          <a:xfrm>
            <a:off x="3584575" y="1463675"/>
            <a:ext cx="1606550" cy="2820988"/>
            <a:chOff x="2258" y="985"/>
            <a:chExt cx="1012" cy="1777"/>
          </a:xfrm>
        </p:grpSpPr>
        <p:sp>
          <p:nvSpPr>
            <p:cNvPr id="61451" name="Line 992"/>
            <p:cNvSpPr>
              <a:spLocks noChangeShapeType="1"/>
            </p:cNvSpPr>
            <p:nvPr/>
          </p:nvSpPr>
          <p:spPr bwMode="auto">
            <a:xfrm>
              <a:off x="2353" y="2676"/>
              <a:ext cx="81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52" name="Line 993"/>
            <p:cNvSpPr>
              <a:spLocks noChangeShapeType="1"/>
            </p:cNvSpPr>
            <p:nvPr/>
          </p:nvSpPr>
          <p:spPr bwMode="auto">
            <a:xfrm flipV="1">
              <a:off x="3163" y="2468"/>
              <a:ext cx="0" cy="20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53" name="Line 994"/>
            <p:cNvSpPr>
              <a:spLocks noChangeShapeType="1"/>
            </p:cNvSpPr>
            <p:nvPr/>
          </p:nvSpPr>
          <p:spPr bwMode="auto">
            <a:xfrm flipH="1">
              <a:off x="2885" y="2468"/>
              <a:ext cx="27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54" name="Line 995"/>
            <p:cNvSpPr>
              <a:spLocks noChangeShapeType="1"/>
            </p:cNvSpPr>
            <p:nvPr/>
          </p:nvSpPr>
          <p:spPr bwMode="auto">
            <a:xfrm>
              <a:off x="2353" y="2468"/>
              <a:ext cx="0" cy="20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55" name="Line 996"/>
            <p:cNvSpPr>
              <a:spLocks noChangeShapeType="1"/>
            </p:cNvSpPr>
            <p:nvPr/>
          </p:nvSpPr>
          <p:spPr bwMode="auto">
            <a:xfrm>
              <a:off x="2353" y="1203"/>
              <a:ext cx="81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56" name="Line 997"/>
            <p:cNvSpPr>
              <a:spLocks noChangeShapeType="1"/>
            </p:cNvSpPr>
            <p:nvPr/>
          </p:nvSpPr>
          <p:spPr bwMode="auto">
            <a:xfrm>
              <a:off x="3163" y="1203"/>
              <a:ext cx="0" cy="81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57" name="Line 998"/>
            <p:cNvSpPr>
              <a:spLocks noChangeShapeType="1"/>
            </p:cNvSpPr>
            <p:nvPr/>
          </p:nvSpPr>
          <p:spPr bwMode="auto">
            <a:xfrm flipH="1">
              <a:off x="2885" y="2014"/>
              <a:ext cx="27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58" name="Line 999"/>
            <p:cNvSpPr>
              <a:spLocks noChangeShapeType="1"/>
            </p:cNvSpPr>
            <p:nvPr/>
          </p:nvSpPr>
          <p:spPr bwMode="auto">
            <a:xfrm flipV="1">
              <a:off x="2353" y="1203"/>
              <a:ext cx="0" cy="81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59" name="Line 1000"/>
            <p:cNvSpPr>
              <a:spLocks noChangeShapeType="1"/>
            </p:cNvSpPr>
            <p:nvPr/>
          </p:nvSpPr>
          <p:spPr bwMode="auto">
            <a:xfrm>
              <a:off x="2353" y="1353"/>
              <a:ext cx="81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60" name="Line 1001"/>
            <p:cNvSpPr>
              <a:spLocks noChangeShapeType="1"/>
            </p:cNvSpPr>
            <p:nvPr/>
          </p:nvSpPr>
          <p:spPr bwMode="auto">
            <a:xfrm>
              <a:off x="2353" y="1861"/>
              <a:ext cx="81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61" name="Line 1002"/>
            <p:cNvSpPr>
              <a:spLocks noChangeShapeType="1"/>
            </p:cNvSpPr>
            <p:nvPr/>
          </p:nvSpPr>
          <p:spPr bwMode="auto">
            <a:xfrm>
              <a:off x="2258" y="1608"/>
              <a:ext cx="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62" name="Line 1003"/>
            <p:cNvSpPr>
              <a:spLocks noChangeShapeType="1"/>
            </p:cNvSpPr>
            <p:nvPr/>
          </p:nvSpPr>
          <p:spPr bwMode="auto">
            <a:xfrm>
              <a:off x="2357" y="1608"/>
              <a:ext cx="1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63" name="Line 1004"/>
            <p:cNvSpPr>
              <a:spLocks noChangeShapeType="1"/>
            </p:cNvSpPr>
            <p:nvPr/>
          </p:nvSpPr>
          <p:spPr bwMode="auto">
            <a:xfrm>
              <a:off x="2389" y="1608"/>
              <a:ext cx="14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64" name="Line 1005"/>
            <p:cNvSpPr>
              <a:spLocks noChangeShapeType="1"/>
            </p:cNvSpPr>
            <p:nvPr/>
          </p:nvSpPr>
          <p:spPr bwMode="auto">
            <a:xfrm>
              <a:off x="2556" y="1608"/>
              <a:ext cx="1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65" name="Line 1006"/>
            <p:cNvSpPr>
              <a:spLocks noChangeShapeType="1"/>
            </p:cNvSpPr>
            <p:nvPr/>
          </p:nvSpPr>
          <p:spPr bwMode="auto">
            <a:xfrm>
              <a:off x="2589" y="1608"/>
              <a:ext cx="14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66" name="Line 1007"/>
            <p:cNvSpPr>
              <a:spLocks noChangeShapeType="1"/>
            </p:cNvSpPr>
            <p:nvPr/>
          </p:nvSpPr>
          <p:spPr bwMode="auto">
            <a:xfrm>
              <a:off x="2756" y="1608"/>
              <a:ext cx="1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67" name="Line 1008"/>
            <p:cNvSpPr>
              <a:spLocks noChangeShapeType="1"/>
            </p:cNvSpPr>
            <p:nvPr/>
          </p:nvSpPr>
          <p:spPr bwMode="auto">
            <a:xfrm>
              <a:off x="2788" y="1608"/>
              <a:ext cx="14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68" name="Line 1009"/>
            <p:cNvSpPr>
              <a:spLocks noChangeShapeType="1"/>
            </p:cNvSpPr>
            <p:nvPr/>
          </p:nvSpPr>
          <p:spPr bwMode="auto">
            <a:xfrm>
              <a:off x="2956" y="1608"/>
              <a:ext cx="1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69" name="Line 1010"/>
            <p:cNvSpPr>
              <a:spLocks noChangeShapeType="1"/>
            </p:cNvSpPr>
            <p:nvPr/>
          </p:nvSpPr>
          <p:spPr bwMode="auto">
            <a:xfrm>
              <a:off x="2990" y="1608"/>
              <a:ext cx="14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70" name="Line 1011"/>
            <p:cNvSpPr>
              <a:spLocks noChangeShapeType="1"/>
            </p:cNvSpPr>
            <p:nvPr/>
          </p:nvSpPr>
          <p:spPr bwMode="auto">
            <a:xfrm>
              <a:off x="3155" y="1608"/>
              <a:ext cx="1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71" name="Line 1012"/>
            <p:cNvSpPr>
              <a:spLocks noChangeShapeType="1"/>
            </p:cNvSpPr>
            <p:nvPr/>
          </p:nvSpPr>
          <p:spPr bwMode="auto">
            <a:xfrm>
              <a:off x="3190" y="1608"/>
              <a:ext cx="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72" name="Line 1013"/>
            <p:cNvSpPr>
              <a:spLocks noChangeShapeType="1"/>
            </p:cNvSpPr>
            <p:nvPr/>
          </p:nvSpPr>
          <p:spPr bwMode="auto">
            <a:xfrm flipV="1">
              <a:off x="2665" y="2048"/>
              <a:ext cx="0" cy="38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73" name="Line 1014"/>
            <p:cNvSpPr>
              <a:spLocks noChangeShapeType="1"/>
            </p:cNvSpPr>
            <p:nvPr/>
          </p:nvSpPr>
          <p:spPr bwMode="auto">
            <a:xfrm flipV="1">
              <a:off x="2851" y="2048"/>
              <a:ext cx="0" cy="38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74" name="Line 1015"/>
            <p:cNvSpPr>
              <a:spLocks noChangeShapeType="1"/>
            </p:cNvSpPr>
            <p:nvPr/>
          </p:nvSpPr>
          <p:spPr bwMode="auto">
            <a:xfrm flipV="1">
              <a:off x="2758" y="2670"/>
              <a:ext cx="0" cy="9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75" name="Line 1016"/>
            <p:cNvSpPr>
              <a:spLocks noChangeShapeType="1"/>
            </p:cNvSpPr>
            <p:nvPr/>
          </p:nvSpPr>
          <p:spPr bwMode="auto">
            <a:xfrm flipV="1">
              <a:off x="2758" y="2638"/>
              <a:ext cx="0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76" name="Line 1017"/>
            <p:cNvSpPr>
              <a:spLocks noChangeShapeType="1"/>
            </p:cNvSpPr>
            <p:nvPr/>
          </p:nvSpPr>
          <p:spPr bwMode="auto">
            <a:xfrm flipV="1">
              <a:off x="2758" y="2470"/>
              <a:ext cx="0" cy="1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77" name="Line 1018"/>
            <p:cNvSpPr>
              <a:spLocks noChangeShapeType="1"/>
            </p:cNvSpPr>
            <p:nvPr/>
          </p:nvSpPr>
          <p:spPr bwMode="auto">
            <a:xfrm flipV="1">
              <a:off x="2758" y="2438"/>
              <a:ext cx="0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78" name="Line 1019"/>
            <p:cNvSpPr>
              <a:spLocks noChangeShapeType="1"/>
            </p:cNvSpPr>
            <p:nvPr/>
          </p:nvSpPr>
          <p:spPr bwMode="auto">
            <a:xfrm flipV="1">
              <a:off x="2758" y="2271"/>
              <a:ext cx="0" cy="1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79" name="Line 1020"/>
            <p:cNvSpPr>
              <a:spLocks noChangeShapeType="1"/>
            </p:cNvSpPr>
            <p:nvPr/>
          </p:nvSpPr>
          <p:spPr bwMode="auto">
            <a:xfrm flipV="1">
              <a:off x="2758" y="2236"/>
              <a:ext cx="0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80" name="Line 1021"/>
            <p:cNvSpPr>
              <a:spLocks noChangeShapeType="1"/>
            </p:cNvSpPr>
            <p:nvPr/>
          </p:nvSpPr>
          <p:spPr bwMode="auto">
            <a:xfrm flipV="1">
              <a:off x="2758" y="2071"/>
              <a:ext cx="0" cy="1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81" name="Line 1022"/>
            <p:cNvSpPr>
              <a:spLocks noChangeShapeType="1"/>
            </p:cNvSpPr>
            <p:nvPr/>
          </p:nvSpPr>
          <p:spPr bwMode="auto">
            <a:xfrm flipV="1">
              <a:off x="2758" y="2037"/>
              <a:ext cx="0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82" name="Line 1023"/>
            <p:cNvSpPr>
              <a:spLocks noChangeShapeType="1"/>
            </p:cNvSpPr>
            <p:nvPr/>
          </p:nvSpPr>
          <p:spPr bwMode="auto">
            <a:xfrm flipV="1">
              <a:off x="2758" y="1869"/>
              <a:ext cx="0" cy="1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83" name="Line 1024"/>
            <p:cNvSpPr>
              <a:spLocks noChangeShapeType="1"/>
            </p:cNvSpPr>
            <p:nvPr/>
          </p:nvSpPr>
          <p:spPr bwMode="auto">
            <a:xfrm flipV="1">
              <a:off x="2758" y="1837"/>
              <a:ext cx="0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84" name="Line 1025"/>
            <p:cNvSpPr>
              <a:spLocks noChangeShapeType="1"/>
            </p:cNvSpPr>
            <p:nvPr/>
          </p:nvSpPr>
          <p:spPr bwMode="auto">
            <a:xfrm flipV="1">
              <a:off x="2758" y="1669"/>
              <a:ext cx="0" cy="1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85" name="Line 1026"/>
            <p:cNvSpPr>
              <a:spLocks noChangeShapeType="1"/>
            </p:cNvSpPr>
            <p:nvPr/>
          </p:nvSpPr>
          <p:spPr bwMode="auto">
            <a:xfrm flipV="1">
              <a:off x="2758" y="1637"/>
              <a:ext cx="0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86" name="Line 1027"/>
            <p:cNvSpPr>
              <a:spLocks noChangeShapeType="1"/>
            </p:cNvSpPr>
            <p:nvPr/>
          </p:nvSpPr>
          <p:spPr bwMode="auto">
            <a:xfrm flipV="1">
              <a:off x="2758" y="1470"/>
              <a:ext cx="0" cy="1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87" name="Line 1028"/>
            <p:cNvSpPr>
              <a:spLocks noChangeShapeType="1"/>
            </p:cNvSpPr>
            <p:nvPr/>
          </p:nvSpPr>
          <p:spPr bwMode="auto">
            <a:xfrm flipV="1">
              <a:off x="2758" y="1437"/>
              <a:ext cx="0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88" name="Line 1029"/>
            <p:cNvSpPr>
              <a:spLocks noChangeShapeType="1"/>
            </p:cNvSpPr>
            <p:nvPr/>
          </p:nvSpPr>
          <p:spPr bwMode="auto">
            <a:xfrm flipV="1">
              <a:off x="2758" y="1270"/>
              <a:ext cx="0" cy="1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89" name="Line 1030"/>
            <p:cNvSpPr>
              <a:spLocks noChangeShapeType="1"/>
            </p:cNvSpPr>
            <p:nvPr/>
          </p:nvSpPr>
          <p:spPr bwMode="auto">
            <a:xfrm flipV="1">
              <a:off x="2758" y="1235"/>
              <a:ext cx="0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90" name="Line 1031"/>
            <p:cNvSpPr>
              <a:spLocks noChangeShapeType="1"/>
            </p:cNvSpPr>
            <p:nvPr/>
          </p:nvSpPr>
          <p:spPr bwMode="auto">
            <a:xfrm flipV="1">
              <a:off x="2758" y="1127"/>
              <a:ext cx="0" cy="9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91" name="Freeform 1032"/>
            <p:cNvSpPr>
              <a:spLocks/>
            </p:cNvSpPr>
            <p:nvPr/>
          </p:nvSpPr>
          <p:spPr bwMode="auto">
            <a:xfrm>
              <a:off x="2631" y="2014"/>
              <a:ext cx="34" cy="34"/>
            </a:xfrm>
            <a:custGeom>
              <a:avLst/>
              <a:gdLst>
                <a:gd name="T0" fmla="*/ 34 w 128"/>
                <a:gd name="T1" fmla="*/ 34 h 128"/>
                <a:gd name="T2" fmla="*/ 34 w 128"/>
                <a:gd name="T3" fmla="*/ 30 h 128"/>
                <a:gd name="T4" fmla="*/ 33 w 128"/>
                <a:gd name="T5" fmla="*/ 27 h 128"/>
                <a:gd name="T6" fmla="*/ 32 w 128"/>
                <a:gd name="T7" fmla="*/ 23 h 128"/>
                <a:gd name="T8" fmla="*/ 31 w 128"/>
                <a:gd name="T9" fmla="*/ 19 h 128"/>
                <a:gd name="T10" fmla="*/ 29 w 128"/>
                <a:gd name="T11" fmla="*/ 16 h 128"/>
                <a:gd name="T12" fmla="*/ 27 w 128"/>
                <a:gd name="T13" fmla="*/ 13 h 128"/>
                <a:gd name="T14" fmla="*/ 24 w 128"/>
                <a:gd name="T15" fmla="*/ 10 h 128"/>
                <a:gd name="T16" fmla="*/ 21 w 128"/>
                <a:gd name="T17" fmla="*/ 8 h 128"/>
                <a:gd name="T18" fmla="*/ 18 w 128"/>
                <a:gd name="T19" fmla="*/ 5 h 128"/>
                <a:gd name="T20" fmla="*/ 15 w 128"/>
                <a:gd name="T21" fmla="*/ 3 h 128"/>
                <a:gd name="T22" fmla="*/ 11 w 128"/>
                <a:gd name="T23" fmla="*/ 2 h 128"/>
                <a:gd name="T24" fmla="*/ 8 w 128"/>
                <a:gd name="T25" fmla="*/ 1 h 128"/>
                <a:gd name="T26" fmla="*/ 4 w 128"/>
                <a:gd name="T27" fmla="*/ 0 h 128"/>
                <a:gd name="T28" fmla="*/ 0 w 128"/>
                <a:gd name="T29" fmla="*/ 0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8" h="128">
                  <a:moveTo>
                    <a:pt x="128" y="128"/>
                  </a:moveTo>
                  <a:lnTo>
                    <a:pt x="128" y="114"/>
                  </a:lnTo>
                  <a:lnTo>
                    <a:pt x="125" y="100"/>
                  </a:lnTo>
                  <a:lnTo>
                    <a:pt x="122" y="86"/>
                  </a:lnTo>
                  <a:lnTo>
                    <a:pt x="116" y="72"/>
                  </a:lnTo>
                  <a:lnTo>
                    <a:pt x="109" y="61"/>
                  </a:lnTo>
                  <a:lnTo>
                    <a:pt x="100" y="49"/>
                  </a:lnTo>
                  <a:lnTo>
                    <a:pt x="91" y="38"/>
                  </a:lnTo>
                  <a:lnTo>
                    <a:pt x="80" y="29"/>
                  </a:lnTo>
                  <a:lnTo>
                    <a:pt x="69" y="20"/>
                  </a:lnTo>
                  <a:lnTo>
                    <a:pt x="56" y="13"/>
                  </a:lnTo>
                  <a:lnTo>
                    <a:pt x="43" y="7"/>
                  </a:lnTo>
                  <a:lnTo>
                    <a:pt x="29" y="3"/>
                  </a:lnTo>
                  <a:lnTo>
                    <a:pt x="15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92" name="Freeform 1033"/>
            <p:cNvSpPr>
              <a:spLocks/>
            </p:cNvSpPr>
            <p:nvPr/>
          </p:nvSpPr>
          <p:spPr bwMode="auto">
            <a:xfrm>
              <a:off x="2631" y="2433"/>
              <a:ext cx="34" cy="36"/>
            </a:xfrm>
            <a:custGeom>
              <a:avLst/>
              <a:gdLst>
                <a:gd name="T0" fmla="*/ 0 w 128"/>
                <a:gd name="T1" fmla="*/ 36 h 128"/>
                <a:gd name="T2" fmla="*/ 4 w 128"/>
                <a:gd name="T3" fmla="*/ 36 h 128"/>
                <a:gd name="T4" fmla="*/ 8 w 128"/>
                <a:gd name="T5" fmla="*/ 35 h 128"/>
                <a:gd name="T6" fmla="*/ 11 w 128"/>
                <a:gd name="T7" fmla="*/ 34 h 128"/>
                <a:gd name="T8" fmla="*/ 15 w 128"/>
                <a:gd name="T9" fmla="*/ 32 h 128"/>
                <a:gd name="T10" fmla="*/ 18 w 128"/>
                <a:gd name="T11" fmla="*/ 31 h 128"/>
                <a:gd name="T12" fmla="*/ 21 w 128"/>
                <a:gd name="T13" fmla="*/ 28 h 128"/>
                <a:gd name="T14" fmla="*/ 24 w 128"/>
                <a:gd name="T15" fmla="*/ 26 h 128"/>
                <a:gd name="T16" fmla="*/ 27 w 128"/>
                <a:gd name="T17" fmla="*/ 23 h 128"/>
                <a:gd name="T18" fmla="*/ 29 w 128"/>
                <a:gd name="T19" fmla="*/ 19 h 128"/>
                <a:gd name="T20" fmla="*/ 31 w 128"/>
                <a:gd name="T21" fmla="*/ 15 h 128"/>
                <a:gd name="T22" fmla="*/ 32 w 128"/>
                <a:gd name="T23" fmla="*/ 12 h 128"/>
                <a:gd name="T24" fmla="*/ 33 w 128"/>
                <a:gd name="T25" fmla="*/ 8 h 128"/>
                <a:gd name="T26" fmla="*/ 34 w 128"/>
                <a:gd name="T27" fmla="*/ 4 h 128"/>
                <a:gd name="T28" fmla="*/ 34 w 128"/>
                <a:gd name="T29" fmla="*/ 0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8" h="128">
                  <a:moveTo>
                    <a:pt x="0" y="128"/>
                  </a:moveTo>
                  <a:lnTo>
                    <a:pt x="15" y="127"/>
                  </a:lnTo>
                  <a:lnTo>
                    <a:pt x="29" y="125"/>
                  </a:lnTo>
                  <a:lnTo>
                    <a:pt x="43" y="120"/>
                  </a:lnTo>
                  <a:lnTo>
                    <a:pt x="56" y="115"/>
                  </a:lnTo>
                  <a:lnTo>
                    <a:pt x="69" y="109"/>
                  </a:lnTo>
                  <a:lnTo>
                    <a:pt x="80" y="100"/>
                  </a:lnTo>
                  <a:lnTo>
                    <a:pt x="91" y="91"/>
                  </a:lnTo>
                  <a:lnTo>
                    <a:pt x="100" y="80"/>
                  </a:lnTo>
                  <a:lnTo>
                    <a:pt x="109" y="68"/>
                  </a:lnTo>
                  <a:lnTo>
                    <a:pt x="116" y="55"/>
                  </a:lnTo>
                  <a:lnTo>
                    <a:pt x="122" y="43"/>
                  </a:lnTo>
                  <a:lnTo>
                    <a:pt x="125" y="29"/>
                  </a:lnTo>
                  <a:lnTo>
                    <a:pt x="128" y="14"/>
                  </a:lnTo>
                  <a:lnTo>
                    <a:pt x="128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93" name="Freeform 1034"/>
            <p:cNvSpPr>
              <a:spLocks/>
            </p:cNvSpPr>
            <p:nvPr/>
          </p:nvSpPr>
          <p:spPr bwMode="auto">
            <a:xfrm>
              <a:off x="2851" y="2014"/>
              <a:ext cx="34" cy="34"/>
            </a:xfrm>
            <a:custGeom>
              <a:avLst/>
              <a:gdLst>
                <a:gd name="T0" fmla="*/ 34 w 127"/>
                <a:gd name="T1" fmla="*/ 0 h 128"/>
                <a:gd name="T2" fmla="*/ 31 w 127"/>
                <a:gd name="T3" fmla="*/ 0 h 128"/>
                <a:gd name="T4" fmla="*/ 27 w 127"/>
                <a:gd name="T5" fmla="*/ 1 h 128"/>
                <a:gd name="T6" fmla="*/ 23 w 127"/>
                <a:gd name="T7" fmla="*/ 2 h 128"/>
                <a:gd name="T8" fmla="*/ 19 w 127"/>
                <a:gd name="T9" fmla="*/ 3 h 128"/>
                <a:gd name="T10" fmla="*/ 16 w 127"/>
                <a:gd name="T11" fmla="*/ 5 h 128"/>
                <a:gd name="T12" fmla="*/ 13 w 127"/>
                <a:gd name="T13" fmla="*/ 8 h 128"/>
                <a:gd name="T14" fmla="*/ 10 w 127"/>
                <a:gd name="T15" fmla="*/ 10 h 128"/>
                <a:gd name="T16" fmla="*/ 7 w 127"/>
                <a:gd name="T17" fmla="*/ 13 h 128"/>
                <a:gd name="T18" fmla="*/ 5 w 127"/>
                <a:gd name="T19" fmla="*/ 16 h 128"/>
                <a:gd name="T20" fmla="*/ 3 w 127"/>
                <a:gd name="T21" fmla="*/ 19 h 128"/>
                <a:gd name="T22" fmla="*/ 2 w 127"/>
                <a:gd name="T23" fmla="*/ 23 h 128"/>
                <a:gd name="T24" fmla="*/ 1 w 127"/>
                <a:gd name="T25" fmla="*/ 27 h 128"/>
                <a:gd name="T26" fmla="*/ 0 w 127"/>
                <a:gd name="T27" fmla="*/ 30 h 128"/>
                <a:gd name="T28" fmla="*/ 0 w 127"/>
                <a:gd name="T29" fmla="*/ 34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7" h="128">
                  <a:moveTo>
                    <a:pt x="127" y="0"/>
                  </a:moveTo>
                  <a:lnTo>
                    <a:pt x="114" y="1"/>
                  </a:lnTo>
                  <a:lnTo>
                    <a:pt x="100" y="3"/>
                  </a:lnTo>
                  <a:lnTo>
                    <a:pt x="86" y="7"/>
                  </a:lnTo>
                  <a:lnTo>
                    <a:pt x="72" y="13"/>
                  </a:lnTo>
                  <a:lnTo>
                    <a:pt x="59" y="20"/>
                  </a:lnTo>
                  <a:lnTo>
                    <a:pt x="48" y="29"/>
                  </a:lnTo>
                  <a:lnTo>
                    <a:pt x="37" y="38"/>
                  </a:lnTo>
                  <a:lnTo>
                    <a:pt x="27" y="49"/>
                  </a:lnTo>
                  <a:lnTo>
                    <a:pt x="20" y="61"/>
                  </a:lnTo>
                  <a:lnTo>
                    <a:pt x="12" y="72"/>
                  </a:lnTo>
                  <a:lnTo>
                    <a:pt x="7" y="86"/>
                  </a:lnTo>
                  <a:lnTo>
                    <a:pt x="3" y="100"/>
                  </a:lnTo>
                  <a:lnTo>
                    <a:pt x="1" y="114"/>
                  </a:lnTo>
                  <a:lnTo>
                    <a:pt x="0" y="12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94" name="Freeform 1035"/>
            <p:cNvSpPr>
              <a:spLocks/>
            </p:cNvSpPr>
            <p:nvPr/>
          </p:nvSpPr>
          <p:spPr bwMode="auto">
            <a:xfrm>
              <a:off x="2851" y="2433"/>
              <a:ext cx="34" cy="36"/>
            </a:xfrm>
            <a:custGeom>
              <a:avLst/>
              <a:gdLst>
                <a:gd name="T0" fmla="*/ 0 w 127"/>
                <a:gd name="T1" fmla="*/ 0 h 128"/>
                <a:gd name="T2" fmla="*/ 0 w 127"/>
                <a:gd name="T3" fmla="*/ 4 h 128"/>
                <a:gd name="T4" fmla="*/ 1 w 127"/>
                <a:gd name="T5" fmla="*/ 8 h 128"/>
                <a:gd name="T6" fmla="*/ 2 w 127"/>
                <a:gd name="T7" fmla="*/ 12 h 128"/>
                <a:gd name="T8" fmla="*/ 3 w 127"/>
                <a:gd name="T9" fmla="*/ 15 h 128"/>
                <a:gd name="T10" fmla="*/ 5 w 127"/>
                <a:gd name="T11" fmla="*/ 19 h 128"/>
                <a:gd name="T12" fmla="*/ 7 w 127"/>
                <a:gd name="T13" fmla="*/ 23 h 128"/>
                <a:gd name="T14" fmla="*/ 10 w 127"/>
                <a:gd name="T15" fmla="*/ 26 h 128"/>
                <a:gd name="T16" fmla="*/ 13 w 127"/>
                <a:gd name="T17" fmla="*/ 28 h 128"/>
                <a:gd name="T18" fmla="*/ 16 w 127"/>
                <a:gd name="T19" fmla="*/ 31 h 128"/>
                <a:gd name="T20" fmla="*/ 19 w 127"/>
                <a:gd name="T21" fmla="*/ 32 h 128"/>
                <a:gd name="T22" fmla="*/ 23 w 127"/>
                <a:gd name="T23" fmla="*/ 34 h 128"/>
                <a:gd name="T24" fmla="*/ 27 w 127"/>
                <a:gd name="T25" fmla="*/ 35 h 128"/>
                <a:gd name="T26" fmla="*/ 31 w 127"/>
                <a:gd name="T27" fmla="*/ 36 h 128"/>
                <a:gd name="T28" fmla="*/ 34 w 127"/>
                <a:gd name="T29" fmla="*/ 36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7" h="128">
                  <a:moveTo>
                    <a:pt x="0" y="0"/>
                  </a:moveTo>
                  <a:lnTo>
                    <a:pt x="1" y="14"/>
                  </a:lnTo>
                  <a:lnTo>
                    <a:pt x="3" y="29"/>
                  </a:lnTo>
                  <a:lnTo>
                    <a:pt x="7" y="43"/>
                  </a:lnTo>
                  <a:lnTo>
                    <a:pt x="12" y="55"/>
                  </a:lnTo>
                  <a:lnTo>
                    <a:pt x="20" y="68"/>
                  </a:lnTo>
                  <a:lnTo>
                    <a:pt x="27" y="80"/>
                  </a:lnTo>
                  <a:lnTo>
                    <a:pt x="37" y="91"/>
                  </a:lnTo>
                  <a:lnTo>
                    <a:pt x="48" y="100"/>
                  </a:lnTo>
                  <a:lnTo>
                    <a:pt x="59" y="109"/>
                  </a:lnTo>
                  <a:lnTo>
                    <a:pt x="72" y="115"/>
                  </a:lnTo>
                  <a:lnTo>
                    <a:pt x="86" y="120"/>
                  </a:lnTo>
                  <a:lnTo>
                    <a:pt x="100" y="125"/>
                  </a:lnTo>
                  <a:lnTo>
                    <a:pt x="114" y="127"/>
                  </a:lnTo>
                  <a:lnTo>
                    <a:pt x="127" y="12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95" name="Line 1036"/>
            <p:cNvSpPr>
              <a:spLocks noChangeShapeType="1"/>
            </p:cNvSpPr>
            <p:nvPr/>
          </p:nvSpPr>
          <p:spPr bwMode="auto">
            <a:xfrm>
              <a:off x="2353" y="2014"/>
              <a:ext cx="27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96" name="Line 1037"/>
            <p:cNvSpPr>
              <a:spLocks noChangeShapeType="1"/>
            </p:cNvSpPr>
            <p:nvPr/>
          </p:nvSpPr>
          <p:spPr bwMode="auto">
            <a:xfrm flipH="1">
              <a:off x="2353" y="2469"/>
              <a:ext cx="27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97" name="Freeform 1038"/>
            <p:cNvSpPr>
              <a:spLocks/>
            </p:cNvSpPr>
            <p:nvPr/>
          </p:nvSpPr>
          <p:spPr bwMode="auto">
            <a:xfrm>
              <a:off x="2644" y="1040"/>
              <a:ext cx="61" cy="70"/>
            </a:xfrm>
            <a:custGeom>
              <a:avLst/>
              <a:gdLst>
                <a:gd name="T0" fmla="*/ 0 w 220"/>
                <a:gd name="T1" fmla="*/ 70 h 256"/>
                <a:gd name="T2" fmla="*/ 25 w 220"/>
                <a:gd name="T3" fmla="*/ 70 h 256"/>
                <a:gd name="T4" fmla="*/ 27 w 220"/>
                <a:gd name="T5" fmla="*/ 70 h 256"/>
                <a:gd name="T6" fmla="*/ 30 w 220"/>
                <a:gd name="T7" fmla="*/ 69 h 256"/>
                <a:gd name="T8" fmla="*/ 33 w 220"/>
                <a:gd name="T9" fmla="*/ 69 h 256"/>
                <a:gd name="T10" fmla="*/ 35 w 220"/>
                <a:gd name="T11" fmla="*/ 67 h 256"/>
                <a:gd name="T12" fmla="*/ 38 w 220"/>
                <a:gd name="T13" fmla="*/ 66 h 256"/>
                <a:gd name="T14" fmla="*/ 40 w 220"/>
                <a:gd name="T15" fmla="*/ 64 h 256"/>
                <a:gd name="T16" fmla="*/ 43 w 220"/>
                <a:gd name="T17" fmla="*/ 62 h 256"/>
                <a:gd name="T18" fmla="*/ 45 w 220"/>
                <a:gd name="T19" fmla="*/ 60 h 256"/>
                <a:gd name="T20" fmla="*/ 48 w 220"/>
                <a:gd name="T21" fmla="*/ 57 h 256"/>
                <a:gd name="T22" fmla="*/ 50 w 220"/>
                <a:gd name="T23" fmla="*/ 54 h 256"/>
                <a:gd name="T24" fmla="*/ 52 w 220"/>
                <a:gd name="T25" fmla="*/ 52 h 256"/>
                <a:gd name="T26" fmla="*/ 54 w 220"/>
                <a:gd name="T27" fmla="*/ 48 h 256"/>
                <a:gd name="T28" fmla="*/ 55 w 220"/>
                <a:gd name="T29" fmla="*/ 45 h 256"/>
                <a:gd name="T30" fmla="*/ 57 w 220"/>
                <a:gd name="T31" fmla="*/ 42 h 256"/>
                <a:gd name="T32" fmla="*/ 58 w 220"/>
                <a:gd name="T33" fmla="*/ 39 h 256"/>
                <a:gd name="T34" fmla="*/ 59 w 220"/>
                <a:gd name="T35" fmla="*/ 35 h 256"/>
                <a:gd name="T36" fmla="*/ 60 w 220"/>
                <a:gd name="T37" fmla="*/ 31 h 256"/>
                <a:gd name="T38" fmla="*/ 61 w 220"/>
                <a:gd name="T39" fmla="*/ 28 h 256"/>
                <a:gd name="T40" fmla="*/ 61 w 220"/>
                <a:gd name="T41" fmla="*/ 25 h 256"/>
                <a:gd name="T42" fmla="*/ 61 w 220"/>
                <a:gd name="T43" fmla="*/ 22 h 256"/>
                <a:gd name="T44" fmla="*/ 61 w 220"/>
                <a:gd name="T45" fmla="*/ 19 h 256"/>
                <a:gd name="T46" fmla="*/ 60 w 220"/>
                <a:gd name="T47" fmla="*/ 16 h 256"/>
                <a:gd name="T48" fmla="*/ 60 w 220"/>
                <a:gd name="T49" fmla="*/ 13 h 256"/>
                <a:gd name="T50" fmla="*/ 59 w 220"/>
                <a:gd name="T51" fmla="*/ 10 h 256"/>
                <a:gd name="T52" fmla="*/ 57 w 220"/>
                <a:gd name="T53" fmla="*/ 8 h 256"/>
                <a:gd name="T54" fmla="*/ 56 w 220"/>
                <a:gd name="T55" fmla="*/ 6 h 256"/>
                <a:gd name="T56" fmla="*/ 54 w 220"/>
                <a:gd name="T57" fmla="*/ 4 h 256"/>
                <a:gd name="T58" fmla="*/ 53 w 220"/>
                <a:gd name="T59" fmla="*/ 3 h 256"/>
                <a:gd name="T60" fmla="*/ 51 w 220"/>
                <a:gd name="T61" fmla="*/ 2 h 256"/>
                <a:gd name="T62" fmla="*/ 49 w 220"/>
                <a:gd name="T63" fmla="*/ 1 h 256"/>
                <a:gd name="T64" fmla="*/ 46 w 220"/>
                <a:gd name="T65" fmla="*/ 0 h 256"/>
                <a:gd name="T66" fmla="*/ 44 w 220"/>
                <a:gd name="T67" fmla="*/ 0 h 256"/>
                <a:gd name="T68" fmla="*/ 19 w 220"/>
                <a:gd name="T69" fmla="*/ 0 h 2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20" h="256">
                  <a:moveTo>
                    <a:pt x="0" y="256"/>
                  </a:moveTo>
                  <a:lnTo>
                    <a:pt x="90" y="256"/>
                  </a:lnTo>
                  <a:lnTo>
                    <a:pt x="98" y="256"/>
                  </a:lnTo>
                  <a:lnTo>
                    <a:pt x="108" y="254"/>
                  </a:lnTo>
                  <a:lnTo>
                    <a:pt x="118" y="251"/>
                  </a:lnTo>
                  <a:lnTo>
                    <a:pt x="127" y="246"/>
                  </a:lnTo>
                  <a:lnTo>
                    <a:pt x="136" y="241"/>
                  </a:lnTo>
                  <a:lnTo>
                    <a:pt x="145" y="235"/>
                  </a:lnTo>
                  <a:lnTo>
                    <a:pt x="155" y="227"/>
                  </a:lnTo>
                  <a:lnTo>
                    <a:pt x="163" y="219"/>
                  </a:lnTo>
                  <a:lnTo>
                    <a:pt x="172" y="209"/>
                  </a:lnTo>
                  <a:lnTo>
                    <a:pt x="179" y="199"/>
                  </a:lnTo>
                  <a:lnTo>
                    <a:pt x="187" y="189"/>
                  </a:lnTo>
                  <a:lnTo>
                    <a:pt x="194" y="177"/>
                  </a:lnTo>
                  <a:lnTo>
                    <a:pt x="200" y="165"/>
                  </a:lnTo>
                  <a:lnTo>
                    <a:pt x="205" y="154"/>
                  </a:lnTo>
                  <a:lnTo>
                    <a:pt x="210" y="141"/>
                  </a:lnTo>
                  <a:lnTo>
                    <a:pt x="213" y="128"/>
                  </a:lnTo>
                  <a:lnTo>
                    <a:pt x="217" y="115"/>
                  </a:lnTo>
                  <a:lnTo>
                    <a:pt x="219" y="104"/>
                  </a:lnTo>
                  <a:lnTo>
                    <a:pt x="220" y="91"/>
                  </a:lnTo>
                  <a:lnTo>
                    <a:pt x="220" y="79"/>
                  </a:lnTo>
                  <a:lnTo>
                    <a:pt x="219" y="68"/>
                  </a:lnTo>
                  <a:lnTo>
                    <a:pt x="218" y="58"/>
                  </a:lnTo>
                  <a:lnTo>
                    <a:pt x="216" y="47"/>
                  </a:lnTo>
                  <a:lnTo>
                    <a:pt x="211" y="38"/>
                  </a:lnTo>
                  <a:lnTo>
                    <a:pt x="207" y="29"/>
                  </a:lnTo>
                  <a:lnTo>
                    <a:pt x="203" y="22"/>
                  </a:lnTo>
                  <a:lnTo>
                    <a:pt x="196" y="15"/>
                  </a:lnTo>
                  <a:lnTo>
                    <a:pt x="190" y="10"/>
                  </a:lnTo>
                  <a:lnTo>
                    <a:pt x="183" y="6"/>
                  </a:lnTo>
                  <a:lnTo>
                    <a:pt x="175" y="4"/>
                  </a:lnTo>
                  <a:lnTo>
                    <a:pt x="167" y="1"/>
                  </a:lnTo>
                  <a:lnTo>
                    <a:pt x="158" y="0"/>
                  </a:lnTo>
                  <a:lnTo>
                    <a:pt x="6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98" name="Freeform 1039"/>
            <p:cNvSpPr>
              <a:spLocks/>
            </p:cNvSpPr>
            <p:nvPr/>
          </p:nvSpPr>
          <p:spPr bwMode="auto">
            <a:xfrm>
              <a:off x="2644" y="985"/>
              <a:ext cx="72" cy="125"/>
            </a:xfrm>
            <a:custGeom>
              <a:avLst/>
              <a:gdLst>
                <a:gd name="T0" fmla="*/ 43 w 262"/>
                <a:gd name="T1" fmla="*/ 55 h 460"/>
                <a:gd name="T2" fmla="*/ 46 w 262"/>
                <a:gd name="T3" fmla="*/ 55 h 460"/>
                <a:gd name="T4" fmla="*/ 48 w 262"/>
                <a:gd name="T5" fmla="*/ 55 h 460"/>
                <a:gd name="T6" fmla="*/ 50 w 262"/>
                <a:gd name="T7" fmla="*/ 54 h 460"/>
                <a:gd name="T8" fmla="*/ 52 w 262"/>
                <a:gd name="T9" fmla="*/ 53 h 460"/>
                <a:gd name="T10" fmla="*/ 54 w 262"/>
                <a:gd name="T11" fmla="*/ 52 h 460"/>
                <a:gd name="T12" fmla="*/ 57 w 262"/>
                <a:gd name="T13" fmla="*/ 50 h 460"/>
                <a:gd name="T14" fmla="*/ 59 w 262"/>
                <a:gd name="T15" fmla="*/ 49 h 460"/>
                <a:gd name="T16" fmla="*/ 61 w 262"/>
                <a:gd name="T17" fmla="*/ 46 h 460"/>
                <a:gd name="T18" fmla="*/ 62 w 262"/>
                <a:gd name="T19" fmla="*/ 44 h 460"/>
                <a:gd name="T20" fmla="*/ 64 w 262"/>
                <a:gd name="T21" fmla="*/ 42 h 460"/>
                <a:gd name="T22" fmla="*/ 66 w 262"/>
                <a:gd name="T23" fmla="*/ 39 h 460"/>
                <a:gd name="T24" fmla="*/ 67 w 262"/>
                <a:gd name="T25" fmla="*/ 36 h 460"/>
                <a:gd name="T26" fmla="*/ 69 w 262"/>
                <a:gd name="T27" fmla="*/ 33 h 460"/>
                <a:gd name="T28" fmla="*/ 70 w 262"/>
                <a:gd name="T29" fmla="*/ 31 h 460"/>
                <a:gd name="T30" fmla="*/ 71 w 262"/>
                <a:gd name="T31" fmla="*/ 28 h 460"/>
                <a:gd name="T32" fmla="*/ 71 w 262"/>
                <a:gd name="T33" fmla="*/ 25 h 460"/>
                <a:gd name="T34" fmla="*/ 72 w 262"/>
                <a:gd name="T35" fmla="*/ 22 h 460"/>
                <a:gd name="T36" fmla="*/ 72 w 262"/>
                <a:gd name="T37" fmla="*/ 19 h 460"/>
                <a:gd name="T38" fmla="*/ 72 w 262"/>
                <a:gd name="T39" fmla="*/ 17 h 460"/>
                <a:gd name="T40" fmla="*/ 72 w 262"/>
                <a:gd name="T41" fmla="*/ 14 h 460"/>
                <a:gd name="T42" fmla="*/ 71 w 262"/>
                <a:gd name="T43" fmla="*/ 11 h 460"/>
                <a:gd name="T44" fmla="*/ 71 w 262"/>
                <a:gd name="T45" fmla="*/ 9 h 460"/>
                <a:gd name="T46" fmla="*/ 70 w 262"/>
                <a:gd name="T47" fmla="*/ 7 h 460"/>
                <a:gd name="T48" fmla="*/ 69 w 262"/>
                <a:gd name="T49" fmla="*/ 5 h 460"/>
                <a:gd name="T50" fmla="*/ 67 w 262"/>
                <a:gd name="T51" fmla="*/ 4 h 460"/>
                <a:gd name="T52" fmla="*/ 66 w 262"/>
                <a:gd name="T53" fmla="*/ 2 h 460"/>
                <a:gd name="T54" fmla="*/ 64 w 262"/>
                <a:gd name="T55" fmla="*/ 1 h 460"/>
                <a:gd name="T56" fmla="*/ 62 w 262"/>
                <a:gd name="T57" fmla="*/ 1 h 460"/>
                <a:gd name="T58" fmla="*/ 61 w 262"/>
                <a:gd name="T59" fmla="*/ 0 h 460"/>
                <a:gd name="T60" fmla="*/ 59 w 262"/>
                <a:gd name="T61" fmla="*/ 0 h 460"/>
                <a:gd name="T62" fmla="*/ 34 w 262"/>
                <a:gd name="T63" fmla="*/ 0 h 460"/>
                <a:gd name="T64" fmla="*/ 0 w 262"/>
                <a:gd name="T65" fmla="*/ 125 h 46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62" h="460">
                  <a:moveTo>
                    <a:pt x="158" y="204"/>
                  </a:moveTo>
                  <a:lnTo>
                    <a:pt x="167" y="204"/>
                  </a:lnTo>
                  <a:lnTo>
                    <a:pt x="174" y="202"/>
                  </a:lnTo>
                  <a:lnTo>
                    <a:pt x="181" y="199"/>
                  </a:lnTo>
                  <a:lnTo>
                    <a:pt x="190" y="196"/>
                  </a:lnTo>
                  <a:lnTo>
                    <a:pt x="197" y="190"/>
                  </a:lnTo>
                  <a:lnTo>
                    <a:pt x="206" y="185"/>
                  </a:lnTo>
                  <a:lnTo>
                    <a:pt x="213" y="179"/>
                  </a:lnTo>
                  <a:lnTo>
                    <a:pt x="221" y="170"/>
                  </a:lnTo>
                  <a:lnTo>
                    <a:pt x="227" y="163"/>
                  </a:lnTo>
                  <a:lnTo>
                    <a:pt x="234" y="153"/>
                  </a:lnTo>
                  <a:lnTo>
                    <a:pt x="240" y="144"/>
                  </a:lnTo>
                  <a:lnTo>
                    <a:pt x="245" y="134"/>
                  </a:lnTo>
                  <a:lnTo>
                    <a:pt x="250" y="123"/>
                  </a:lnTo>
                  <a:lnTo>
                    <a:pt x="254" y="113"/>
                  </a:lnTo>
                  <a:lnTo>
                    <a:pt x="257" y="102"/>
                  </a:lnTo>
                  <a:lnTo>
                    <a:pt x="260" y="91"/>
                  </a:lnTo>
                  <a:lnTo>
                    <a:pt x="261" y="81"/>
                  </a:lnTo>
                  <a:lnTo>
                    <a:pt x="262" y="70"/>
                  </a:lnTo>
                  <a:lnTo>
                    <a:pt x="262" y="61"/>
                  </a:lnTo>
                  <a:lnTo>
                    <a:pt x="261" y="51"/>
                  </a:lnTo>
                  <a:lnTo>
                    <a:pt x="260" y="42"/>
                  </a:lnTo>
                  <a:lnTo>
                    <a:pt x="257" y="34"/>
                  </a:lnTo>
                  <a:lnTo>
                    <a:pt x="254" y="27"/>
                  </a:lnTo>
                  <a:lnTo>
                    <a:pt x="250" y="19"/>
                  </a:lnTo>
                  <a:lnTo>
                    <a:pt x="245" y="14"/>
                  </a:lnTo>
                  <a:lnTo>
                    <a:pt x="240" y="8"/>
                  </a:lnTo>
                  <a:lnTo>
                    <a:pt x="234" y="5"/>
                  </a:lnTo>
                  <a:lnTo>
                    <a:pt x="227" y="2"/>
                  </a:lnTo>
                  <a:lnTo>
                    <a:pt x="221" y="1"/>
                  </a:lnTo>
                  <a:lnTo>
                    <a:pt x="213" y="0"/>
                  </a:lnTo>
                  <a:lnTo>
                    <a:pt x="124" y="0"/>
                  </a:lnTo>
                  <a:lnTo>
                    <a:pt x="0" y="46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499" name="Line 1040"/>
            <p:cNvSpPr>
              <a:spLocks noChangeShapeType="1"/>
            </p:cNvSpPr>
            <p:nvPr/>
          </p:nvSpPr>
          <p:spPr bwMode="auto">
            <a:xfrm>
              <a:off x="2733" y="1068"/>
              <a:ext cx="4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00" name="Freeform 1041"/>
            <p:cNvSpPr>
              <a:spLocks/>
            </p:cNvSpPr>
            <p:nvPr/>
          </p:nvSpPr>
          <p:spPr bwMode="auto">
            <a:xfrm>
              <a:off x="2790" y="1040"/>
              <a:ext cx="59" cy="70"/>
            </a:xfrm>
            <a:custGeom>
              <a:avLst/>
              <a:gdLst>
                <a:gd name="T0" fmla="*/ 0 w 219"/>
                <a:gd name="T1" fmla="*/ 70 h 256"/>
                <a:gd name="T2" fmla="*/ 24 w 219"/>
                <a:gd name="T3" fmla="*/ 70 h 256"/>
                <a:gd name="T4" fmla="*/ 26 w 219"/>
                <a:gd name="T5" fmla="*/ 70 h 256"/>
                <a:gd name="T6" fmla="*/ 29 w 219"/>
                <a:gd name="T7" fmla="*/ 69 h 256"/>
                <a:gd name="T8" fmla="*/ 32 w 219"/>
                <a:gd name="T9" fmla="*/ 69 h 256"/>
                <a:gd name="T10" fmla="*/ 34 w 219"/>
                <a:gd name="T11" fmla="*/ 67 h 256"/>
                <a:gd name="T12" fmla="*/ 36 w 219"/>
                <a:gd name="T13" fmla="*/ 66 h 256"/>
                <a:gd name="T14" fmla="*/ 39 w 219"/>
                <a:gd name="T15" fmla="*/ 64 h 256"/>
                <a:gd name="T16" fmla="*/ 42 w 219"/>
                <a:gd name="T17" fmla="*/ 62 h 256"/>
                <a:gd name="T18" fmla="*/ 44 w 219"/>
                <a:gd name="T19" fmla="*/ 60 h 256"/>
                <a:gd name="T20" fmla="*/ 46 w 219"/>
                <a:gd name="T21" fmla="*/ 57 h 256"/>
                <a:gd name="T22" fmla="*/ 48 w 219"/>
                <a:gd name="T23" fmla="*/ 54 h 256"/>
                <a:gd name="T24" fmla="*/ 50 w 219"/>
                <a:gd name="T25" fmla="*/ 52 h 256"/>
                <a:gd name="T26" fmla="*/ 52 w 219"/>
                <a:gd name="T27" fmla="*/ 48 h 256"/>
                <a:gd name="T28" fmla="*/ 54 w 219"/>
                <a:gd name="T29" fmla="*/ 45 h 256"/>
                <a:gd name="T30" fmla="*/ 55 w 219"/>
                <a:gd name="T31" fmla="*/ 42 h 256"/>
                <a:gd name="T32" fmla="*/ 57 w 219"/>
                <a:gd name="T33" fmla="*/ 39 h 256"/>
                <a:gd name="T34" fmla="*/ 57 w 219"/>
                <a:gd name="T35" fmla="*/ 35 h 256"/>
                <a:gd name="T36" fmla="*/ 58 w 219"/>
                <a:gd name="T37" fmla="*/ 31 h 256"/>
                <a:gd name="T38" fmla="*/ 59 w 219"/>
                <a:gd name="T39" fmla="*/ 28 h 256"/>
                <a:gd name="T40" fmla="*/ 59 w 219"/>
                <a:gd name="T41" fmla="*/ 25 h 256"/>
                <a:gd name="T42" fmla="*/ 59 w 219"/>
                <a:gd name="T43" fmla="*/ 22 h 256"/>
                <a:gd name="T44" fmla="*/ 59 w 219"/>
                <a:gd name="T45" fmla="*/ 19 h 256"/>
                <a:gd name="T46" fmla="*/ 58 w 219"/>
                <a:gd name="T47" fmla="*/ 16 h 256"/>
                <a:gd name="T48" fmla="*/ 58 w 219"/>
                <a:gd name="T49" fmla="*/ 13 h 256"/>
                <a:gd name="T50" fmla="*/ 57 w 219"/>
                <a:gd name="T51" fmla="*/ 10 h 256"/>
                <a:gd name="T52" fmla="*/ 56 w 219"/>
                <a:gd name="T53" fmla="*/ 8 h 256"/>
                <a:gd name="T54" fmla="*/ 54 w 219"/>
                <a:gd name="T55" fmla="*/ 6 h 256"/>
                <a:gd name="T56" fmla="*/ 53 w 219"/>
                <a:gd name="T57" fmla="*/ 4 h 256"/>
                <a:gd name="T58" fmla="*/ 51 w 219"/>
                <a:gd name="T59" fmla="*/ 3 h 256"/>
                <a:gd name="T60" fmla="*/ 49 w 219"/>
                <a:gd name="T61" fmla="*/ 2 h 256"/>
                <a:gd name="T62" fmla="*/ 47 w 219"/>
                <a:gd name="T63" fmla="*/ 1 h 256"/>
                <a:gd name="T64" fmla="*/ 45 w 219"/>
                <a:gd name="T65" fmla="*/ 0 h 256"/>
                <a:gd name="T66" fmla="*/ 43 w 219"/>
                <a:gd name="T67" fmla="*/ 0 h 256"/>
                <a:gd name="T68" fmla="*/ 18 w 219"/>
                <a:gd name="T69" fmla="*/ 0 h 2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9" h="256">
                  <a:moveTo>
                    <a:pt x="0" y="256"/>
                  </a:moveTo>
                  <a:lnTo>
                    <a:pt x="90" y="256"/>
                  </a:lnTo>
                  <a:lnTo>
                    <a:pt x="98" y="256"/>
                  </a:lnTo>
                  <a:lnTo>
                    <a:pt x="108" y="254"/>
                  </a:lnTo>
                  <a:lnTo>
                    <a:pt x="117" y="251"/>
                  </a:lnTo>
                  <a:lnTo>
                    <a:pt x="127" y="246"/>
                  </a:lnTo>
                  <a:lnTo>
                    <a:pt x="135" y="241"/>
                  </a:lnTo>
                  <a:lnTo>
                    <a:pt x="145" y="235"/>
                  </a:lnTo>
                  <a:lnTo>
                    <a:pt x="155" y="227"/>
                  </a:lnTo>
                  <a:lnTo>
                    <a:pt x="163" y="219"/>
                  </a:lnTo>
                  <a:lnTo>
                    <a:pt x="172" y="209"/>
                  </a:lnTo>
                  <a:lnTo>
                    <a:pt x="179" y="199"/>
                  </a:lnTo>
                  <a:lnTo>
                    <a:pt x="186" y="189"/>
                  </a:lnTo>
                  <a:lnTo>
                    <a:pt x="193" y="177"/>
                  </a:lnTo>
                  <a:lnTo>
                    <a:pt x="199" y="165"/>
                  </a:lnTo>
                  <a:lnTo>
                    <a:pt x="205" y="154"/>
                  </a:lnTo>
                  <a:lnTo>
                    <a:pt x="210" y="141"/>
                  </a:lnTo>
                  <a:lnTo>
                    <a:pt x="213" y="128"/>
                  </a:lnTo>
                  <a:lnTo>
                    <a:pt x="216" y="115"/>
                  </a:lnTo>
                  <a:lnTo>
                    <a:pt x="218" y="104"/>
                  </a:lnTo>
                  <a:lnTo>
                    <a:pt x="219" y="91"/>
                  </a:lnTo>
                  <a:lnTo>
                    <a:pt x="219" y="79"/>
                  </a:lnTo>
                  <a:lnTo>
                    <a:pt x="218" y="68"/>
                  </a:lnTo>
                  <a:lnTo>
                    <a:pt x="217" y="58"/>
                  </a:lnTo>
                  <a:lnTo>
                    <a:pt x="214" y="47"/>
                  </a:lnTo>
                  <a:lnTo>
                    <a:pt x="211" y="38"/>
                  </a:lnTo>
                  <a:lnTo>
                    <a:pt x="207" y="29"/>
                  </a:lnTo>
                  <a:lnTo>
                    <a:pt x="202" y="22"/>
                  </a:lnTo>
                  <a:lnTo>
                    <a:pt x="196" y="15"/>
                  </a:lnTo>
                  <a:lnTo>
                    <a:pt x="190" y="10"/>
                  </a:lnTo>
                  <a:lnTo>
                    <a:pt x="182" y="6"/>
                  </a:lnTo>
                  <a:lnTo>
                    <a:pt x="175" y="4"/>
                  </a:lnTo>
                  <a:lnTo>
                    <a:pt x="166" y="1"/>
                  </a:lnTo>
                  <a:lnTo>
                    <a:pt x="158" y="0"/>
                  </a:lnTo>
                  <a:lnTo>
                    <a:pt x="6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01" name="Freeform 1042"/>
            <p:cNvSpPr>
              <a:spLocks/>
            </p:cNvSpPr>
            <p:nvPr/>
          </p:nvSpPr>
          <p:spPr bwMode="auto">
            <a:xfrm>
              <a:off x="2790" y="985"/>
              <a:ext cx="71" cy="125"/>
            </a:xfrm>
            <a:custGeom>
              <a:avLst/>
              <a:gdLst>
                <a:gd name="T0" fmla="*/ 43 w 262"/>
                <a:gd name="T1" fmla="*/ 55 h 460"/>
                <a:gd name="T2" fmla="*/ 45 w 262"/>
                <a:gd name="T3" fmla="*/ 55 h 460"/>
                <a:gd name="T4" fmla="*/ 47 w 262"/>
                <a:gd name="T5" fmla="*/ 55 h 460"/>
                <a:gd name="T6" fmla="*/ 49 w 262"/>
                <a:gd name="T7" fmla="*/ 54 h 460"/>
                <a:gd name="T8" fmla="*/ 51 w 262"/>
                <a:gd name="T9" fmla="*/ 53 h 460"/>
                <a:gd name="T10" fmla="*/ 53 w 262"/>
                <a:gd name="T11" fmla="*/ 52 h 460"/>
                <a:gd name="T12" fmla="*/ 56 w 262"/>
                <a:gd name="T13" fmla="*/ 50 h 460"/>
                <a:gd name="T14" fmla="*/ 58 w 262"/>
                <a:gd name="T15" fmla="*/ 49 h 460"/>
                <a:gd name="T16" fmla="*/ 60 w 262"/>
                <a:gd name="T17" fmla="*/ 46 h 460"/>
                <a:gd name="T18" fmla="*/ 62 w 262"/>
                <a:gd name="T19" fmla="*/ 44 h 460"/>
                <a:gd name="T20" fmla="*/ 63 w 262"/>
                <a:gd name="T21" fmla="*/ 42 h 460"/>
                <a:gd name="T22" fmla="*/ 65 w 262"/>
                <a:gd name="T23" fmla="*/ 39 h 460"/>
                <a:gd name="T24" fmla="*/ 66 w 262"/>
                <a:gd name="T25" fmla="*/ 36 h 460"/>
                <a:gd name="T26" fmla="*/ 67 w 262"/>
                <a:gd name="T27" fmla="*/ 33 h 460"/>
                <a:gd name="T28" fmla="*/ 69 w 262"/>
                <a:gd name="T29" fmla="*/ 31 h 460"/>
                <a:gd name="T30" fmla="*/ 70 w 262"/>
                <a:gd name="T31" fmla="*/ 28 h 460"/>
                <a:gd name="T32" fmla="*/ 70 w 262"/>
                <a:gd name="T33" fmla="*/ 25 h 460"/>
                <a:gd name="T34" fmla="*/ 71 w 262"/>
                <a:gd name="T35" fmla="*/ 22 h 460"/>
                <a:gd name="T36" fmla="*/ 71 w 262"/>
                <a:gd name="T37" fmla="*/ 19 h 460"/>
                <a:gd name="T38" fmla="*/ 71 w 262"/>
                <a:gd name="T39" fmla="*/ 17 h 460"/>
                <a:gd name="T40" fmla="*/ 71 w 262"/>
                <a:gd name="T41" fmla="*/ 14 h 460"/>
                <a:gd name="T42" fmla="*/ 70 w 262"/>
                <a:gd name="T43" fmla="*/ 11 h 460"/>
                <a:gd name="T44" fmla="*/ 70 w 262"/>
                <a:gd name="T45" fmla="*/ 9 h 460"/>
                <a:gd name="T46" fmla="*/ 69 w 262"/>
                <a:gd name="T47" fmla="*/ 7 h 460"/>
                <a:gd name="T48" fmla="*/ 67 w 262"/>
                <a:gd name="T49" fmla="*/ 5 h 460"/>
                <a:gd name="T50" fmla="*/ 66 w 262"/>
                <a:gd name="T51" fmla="*/ 4 h 460"/>
                <a:gd name="T52" fmla="*/ 65 w 262"/>
                <a:gd name="T53" fmla="*/ 2 h 460"/>
                <a:gd name="T54" fmla="*/ 63 w 262"/>
                <a:gd name="T55" fmla="*/ 1 h 460"/>
                <a:gd name="T56" fmla="*/ 62 w 262"/>
                <a:gd name="T57" fmla="*/ 1 h 460"/>
                <a:gd name="T58" fmla="*/ 60 w 262"/>
                <a:gd name="T59" fmla="*/ 0 h 460"/>
                <a:gd name="T60" fmla="*/ 58 w 262"/>
                <a:gd name="T61" fmla="*/ 0 h 460"/>
                <a:gd name="T62" fmla="*/ 34 w 262"/>
                <a:gd name="T63" fmla="*/ 0 h 460"/>
                <a:gd name="T64" fmla="*/ 0 w 262"/>
                <a:gd name="T65" fmla="*/ 125 h 46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62" h="460">
                  <a:moveTo>
                    <a:pt x="158" y="204"/>
                  </a:moveTo>
                  <a:lnTo>
                    <a:pt x="165" y="204"/>
                  </a:lnTo>
                  <a:lnTo>
                    <a:pt x="174" y="202"/>
                  </a:lnTo>
                  <a:lnTo>
                    <a:pt x="181" y="199"/>
                  </a:lnTo>
                  <a:lnTo>
                    <a:pt x="190" y="196"/>
                  </a:lnTo>
                  <a:lnTo>
                    <a:pt x="197" y="190"/>
                  </a:lnTo>
                  <a:lnTo>
                    <a:pt x="206" y="185"/>
                  </a:lnTo>
                  <a:lnTo>
                    <a:pt x="213" y="179"/>
                  </a:lnTo>
                  <a:lnTo>
                    <a:pt x="221" y="170"/>
                  </a:lnTo>
                  <a:lnTo>
                    <a:pt x="227" y="163"/>
                  </a:lnTo>
                  <a:lnTo>
                    <a:pt x="233" y="153"/>
                  </a:lnTo>
                  <a:lnTo>
                    <a:pt x="240" y="144"/>
                  </a:lnTo>
                  <a:lnTo>
                    <a:pt x="245" y="134"/>
                  </a:lnTo>
                  <a:lnTo>
                    <a:pt x="249" y="123"/>
                  </a:lnTo>
                  <a:lnTo>
                    <a:pt x="254" y="113"/>
                  </a:lnTo>
                  <a:lnTo>
                    <a:pt x="257" y="102"/>
                  </a:lnTo>
                  <a:lnTo>
                    <a:pt x="260" y="91"/>
                  </a:lnTo>
                  <a:lnTo>
                    <a:pt x="261" y="81"/>
                  </a:lnTo>
                  <a:lnTo>
                    <a:pt x="262" y="70"/>
                  </a:lnTo>
                  <a:lnTo>
                    <a:pt x="262" y="61"/>
                  </a:lnTo>
                  <a:lnTo>
                    <a:pt x="261" y="51"/>
                  </a:lnTo>
                  <a:lnTo>
                    <a:pt x="259" y="42"/>
                  </a:lnTo>
                  <a:lnTo>
                    <a:pt x="257" y="34"/>
                  </a:lnTo>
                  <a:lnTo>
                    <a:pt x="254" y="27"/>
                  </a:lnTo>
                  <a:lnTo>
                    <a:pt x="249" y="19"/>
                  </a:lnTo>
                  <a:lnTo>
                    <a:pt x="245" y="14"/>
                  </a:lnTo>
                  <a:lnTo>
                    <a:pt x="240" y="8"/>
                  </a:lnTo>
                  <a:lnTo>
                    <a:pt x="233" y="5"/>
                  </a:lnTo>
                  <a:lnTo>
                    <a:pt x="227" y="2"/>
                  </a:lnTo>
                  <a:lnTo>
                    <a:pt x="221" y="1"/>
                  </a:lnTo>
                  <a:lnTo>
                    <a:pt x="213" y="0"/>
                  </a:lnTo>
                  <a:lnTo>
                    <a:pt x="124" y="0"/>
                  </a:lnTo>
                  <a:lnTo>
                    <a:pt x="0" y="46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02" name="Line 1043"/>
            <p:cNvSpPr>
              <a:spLocks noChangeShapeType="1"/>
            </p:cNvSpPr>
            <p:nvPr/>
          </p:nvSpPr>
          <p:spPr bwMode="auto">
            <a:xfrm flipV="1">
              <a:off x="2353" y="1204"/>
              <a:ext cx="32" cy="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03" name="Line 1044"/>
            <p:cNvSpPr>
              <a:spLocks noChangeShapeType="1"/>
            </p:cNvSpPr>
            <p:nvPr/>
          </p:nvSpPr>
          <p:spPr bwMode="auto">
            <a:xfrm flipV="1">
              <a:off x="2353" y="1204"/>
              <a:ext cx="135" cy="1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04" name="Line 1045"/>
            <p:cNvSpPr>
              <a:spLocks noChangeShapeType="1"/>
            </p:cNvSpPr>
            <p:nvPr/>
          </p:nvSpPr>
          <p:spPr bwMode="auto">
            <a:xfrm flipV="1">
              <a:off x="2442" y="1204"/>
              <a:ext cx="150" cy="1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05" name="Line 1046"/>
            <p:cNvSpPr>
              <a:spLocks noChangeShapeType="1"/>
            </p:cNvSpPr>
            <p:nvPr/>
          </p:nvSpPr>
          <p:spPr bwMode="auto">
            <a:xfrm flipV="1">
              <a:off x="2545" y="1204"/>
              <a:ext cx="152" cy="1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06" name="Freeform 1047"/>
            <p:cNvSpPr>
              <a:spLocks/>
            </p:cNvSpPr>
            <p:nvPr/>
          </p:nvSpPr>
          <p:spPr bwMode="auto">
            <a:xfrm>
              <a:off x="2650" y="1204"/>
              <a:ext cx="150" cy="150"/>
            </a:xfrm>
            <a:custGeom>
              <a:avLst/>
              <a:gdLst>
                <a:gd name="T0" fmla="*/ 0 w 553"/>
                <a:gd name="T1" fmla="*/ 150 h 553"/>
                <a:gd name="T2" fmla="*/ 108 w 553"/>
                <a:gd name="T3" fmla="*/ 42 h 553"/>
                <a:gd name="T4" fmla="*/ 150 w 553"/>
                <a:gd name="T5" fmla="*/ 0 h 5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3" h="553">
                  <a:moveTo>
                    <a:pt x="0" y="553"/>
                  </a:moveTo>
                  <a:lnTo>
                    <a:pt x="398" y="155"/>
                  </a:lnTo>
                  <a:lnTo>
                    <a:pt x="55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07" name="Freeform 1048"/>
            <p:cNvSpPr>
              <a:spLocks/>
            </p:cNvSpPr>
            <p:nvPr/>
          </p:nvSpPr>
          <p:spPr bwMode="auto">
            <a:xfrm>
              <a:off x="2754" y="1204"/>
              <a:ext cx="150" cy="150"/>
            </a:xfrm>
            <a:custGeom>
              <a:avLst/>
              <a:gdLst>
                <a:gd name="T0" fmla="*/ 0 w 554"/>
                <a:gd name="T1" fmla="*/ 150 h 553"/>
                <a:gd name="T2" fmla="*/ 4 w 554"/>
                <a:gd name="T3" fmla="*/ 146 h 553"/>
                <a:gd name="T4" fmla="*/ 150 w 554"/>
                <a:gd name="T5" fmla="*/ 0 h 5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4" h="553">
                  <a:moveTo>
                    <a:pt x="0" y="553"/>
                  </a:moveTo>
                  <a:lnTo>
                    <a:pt x="16" y="537"/>
                  </a:lnTo>
                  <a:lnTo>
                    <a:pt x="55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08" name="Line 1049"/>
            <p:cNvSpPr>
              <a:spLocks noChangeShapeType="1"/>
            </p:cNvSpPr>
            <p:nvPr/>
          </p:nvSpPr>
          <p:spPr bwMode="auto">
            <a:xfrm flipV="1">
              <a:off x="2857" y="1204"/>
              <a:ext cx="150" cy="1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09" name="Line 1050"/>
            <p:cNvSpPr>
              <a:spLocks noChangeShapeType="1"/>
            </p:cNvSpPr>
            <p:nvPr/>
          </p:nvSpPr>
          <p:spPr bwMode="auto">
            <a:xfrm flipV="1">
              <a:off x="2353" y="1862"/>
              <a:ext cx="99" cy="10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10" name="Line 1051"/>
            <p:cNvSpPr>
              <a:spLocks noChangeShapeType="1"/>
            </p:cNvSpPr>
            <p:nvPr/>
          </p:nvSpPr>
          <p:spPr bwMode="auto">
            <a:xfrm flipV="1">
              <a:off x="2962" y="1204"/>
              <a:ext cx="150" cy="1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11" name="Line 1052"/>
            <p:cNvSpPr>
              <a:spLocks noChangeShapeType="1"/>
            </p:cNvSpPr>
            <p:nvPr/>
          </p:nvSpPr>
          <p:spPr bwMode="auto">
            <a:xfrm flipV="1">
              <a:off x="2406" y="1862"/>
              <a:ext cx="150" cy="1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12" name="Line 1053"/>
            <p:cNvSpPr>
              <a:spLocks noChangeShapeType="1"/>
            </p:cNvSpPr>
            <p:nvPr/>
          </p:nvSpPr>
          <p:spPr bwMode="auto">
            <a:xfrm flipV="1">
              <a:off x="3066" y="1255"/>
              <a:ext cx="97" cy="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13" name="Line 1054"/>
            <p:cNvSpPr>
              <a:spLocks noChangeShapeType="1"/>
            </p:cNvSpPr>
            <p:nvPr/>
          </p:nvSpPr>
          <p:spPr bwMode="auto">
            <a:xfrm flipV="1">
              <a:off x="2509" y="1862"/>
              <a:ext cx="152" cy="1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14" name="Freeform 1055"/>
            <p:cNvSpPr>
              <a:spLocks/>
            </p:cNvSpPr>
            <p:nvPr/>
          </p:nvSpPr>
          <p:spPr bwMode="auto">
            <a:xfrm>
              <a:off x="2613" y="1862"/>
              <a:ext cx="151" cy="152"/>
            </a:xfrm>
            <a:custGeom>
              <a:avLst/>
              <a:gdLst>
                <a:gd name="T0" fmla="*/ 0 w 553"/>
                <a:gd name="T1" fmla="*/ 152 h 554"/>
                <a:gd name="T2" fmla="*/ 145 w 553"/>
                <a:gd name="T3" fmla="*/ 6 h 554"/>
                <a:gd name="T4" fmla="*/ 151 w 553"/>
                <a:gd name="T5" fmla="*/ 0 h 5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3" h="554">
                  <a:moveTo>
                    <a:pt x="0" y="554"/>
                  </a:moveTo>
                  <a:lnTo>
                    <a:pt x="531" y="23"/>
                  </a:lnTo>
                  <a:lnTo>
                    <a:pt x="55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15" name="Freeform 1056"/>
            <p:cNvSpPr>
              <a:spLocks/>
            </p:cNvSpPr>
            <p:nvPr/>
          </p:nvSpPr>
          <p:spPr bwMode="auto">
            <a:xfrm>
              <a:off x="2665" y="1862"/>
              <a:ext cx="203" cy="203"/>
            </a:xfrm>
            <a:custGeom>
              <a:avLst/>
              <a:gdLst>
                <a:gd name="T0" fmla="*/ 0 w 746"/>
                <a:gd name="T1" fmla="*/ 203 h 747"/>
                <a:gd name="T2" fmla="*/ 93 w 746"/>
                <a:gd name="T3" fmla="*/ 110 h 747"/>
                <a:gd name="T4" fmla="*/ 203 w 746"/>
                <a:gd name="T5" fmla="*/ 0 h 7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6" h="747">
                  <a:moveTo>
                    <a:pt x="0" y="747"/>
                  </a:moveTo>
                  <a:lnTo>
                    <a:pt x="341" y="405"/>
                  </a:lnTo>
                  <a:lnTo>
                    <a:pt x="746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16" name="Line 1057"/>
            <p:cNvSpPr>
              <a:spLocks noChangeShapeType="1"/>
            </p:cNvSpPr>
            <p:nvPr/>
          </p:nvSpPr>
          <p:spPr bwMode="auto">
            <a:xfrm flipV="1">
              <a:off x="2353" y="2469"/>
              <a:ext cx="13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17" name="Freeform 1058"/>
            <p:cNvSpPr>
              <a:spLocks/>
            </p:cNvSpPr>
            <p:nvPr/>
          </p:nvSpPr>
          <p:spPr bwMode="auto">
            <a:xfrm>
              <a:off x="2665" y="1862"/>
              <a:ext cx="308" cy="308"/>
            </a:xfrm>
            <a:custGeom>
              <a:avLst/>
              <a:gdLst>
                <a:gd name="T0" fmla="*/ 308 w 1129"/>
                <a:gd name="T1" fmla="*/ 0 h 1129"/>
                <a:gd name="T2" fmla="*/ 93 w 1129"/>
                <a:gd name="T3" fmla="*/ 215 h 1129"/>
                <a:gd name="T4" fmla="*/ 0 w 1129"/>
                <a:gd name="T5" fmla="*/ 308 h 11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9" h="1129">
                  <a:moveTo>
                    <a:pt x="1129" y="0"/>
                  </a:moveTo>
                  <a:lnTo>
                    <a:pt x="341" y="788"/>
                  </a:lnTo>
                  <a:lnTo>
                    <a:pt x="0" y="112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18" name="Line 1059"/>
            <p:cNvSpPr>
              <a:spLocks noChangeShapeType="1"/>
            </p:cNvSpPr>
            <p:nvPr/>
          </p:nvSpPr>
          <p:spPr bwMode="auto">
            <a:xfrm flipV="1">
              <a:off x="2353" y="2469"/>
              <a:ext cx="118" cy="1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19" name="Line 1060"/>
            <p:cNvSpPr>
              <a:spLocks noChangeShapeType="1"/>
            </p:cNvSpPr>
            <p:nvPr/>
          </p:nvSpPr>
          <p:spPr bwMode="auto">
            <a:xfrm flipV="1">
              <a:off x="2925" y="1862"/>
              <a:ext cx="151" cy="1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20" name="Freeform 1061"/>
            <p:cNvSpPr>
              <a:spLocks/>
            </p:cNvSpPr>
            <p:nvPr/>
          </p:nvSpPr>
          <p:spPr bwMode="auto">
            <a:xfrm>
              <a:off x="2665" y="2088"/>
              <a:ext cx="186" cy="185"/>
            </a:xfrm>
            <a:custGeom>
              <a:avLst/>
              <a:gdLst>
                <a:gd name="T0" fmla="*/ 0 w 682"/>
                <a:gd name="T1" fmla="*/ 185 h 681"/>
                <a:gd name="T2" fmla="*/ 93 w 682"/>
                <a:gd name="T3" fmla="*/ 93 h 681"/>
                <a:gd name="T4" fmla="*/ 186 w 682"/>
                <a:gd name="T5" fmla="*/ 0 h 6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2" h="681">
                  <a:moveTo>
                    <a:pt x="0" y="681"/>
                  </a:moveTo>
                  <a:lnTo>
                    <a:pt x="341" y="341"/>
                  </a:lnTo>
                  <a:lnTo>
                    <a:pt x="682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21" name="Line 1062"/>
            <p:cNvSpPr>
              <a:spLocks noChangeShapeType="1"/>
            </p:cNvSpPr>
            <p:nvPr/>
          </p:nvSpPr>
          <p:spPr bwMode="auto">
            <a:xfrm flipV="1">
              <a:off x="2366" y="2469"/>
              <a:ext cx="209" cy="2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22" name="Line 1063"/>
            <p:cNvSpPr>
              <a:spLocks noChangeShapeType="1"/>
            </p:cNvSpPr>
            <p:nvPr/>
          </p:nvSpPr>
          <p:spPr bwMode="auto">
            <a:xfrm flipV="1">
              <a:off x="3030" y="1879"/>
              <a:ext cx="133" cy="1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23" name="Freeform 1064"/>
            <p:cNvSpPr>
              <a:spLocks/>
            </p:cNvSpPr>
            <p:nvPr/>
          </p:nvSpPr>
          <p:spPr bwMode="auto">
            <a:xfrm>
              <a:off x="2665" y="2193"/>
              <a:ext cx="186" cy="184"/>
            </a:xfrm>
            <a:custGeom>
              <a:avLst/>
              <a:gdLst>
                <a:gd name="T0" fmla="*/ 0 w 682"/>
                <a:gd name="T1" fmla="*/ 184 h 682"/>
                <a:gd name="T2" fmla="*/ 93 w 682"/>
                <a:gd name="T3" fmla="*/ 92 h 682"/>
                <a:gd name="T4" fmla="*/ 186 w 682"/>
                <a:gd name="T5" fmla="*/ 0 h 6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2" h="682">
                  <a:moveTo>
                    <a:pt x="0" y="682"/>
                  </a:moveTo>
                  <a:lnTo>
                    <a:pt x="341" y="341"/>
                  </a:lnTo>
                  <a:lnTo>
                    <a:pt x="682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24" name="Line 1065"/>
            <p:cNvSpPr>
              <a:spLocks noChangeShapeType="1"/>
            </p:cNvSpPr>
            <p:nvPr/>
          </p:nvSpPr>
          <p:spPr bwMode="auto">
            <a:xfrm flipV="1">
              <a:off x="2471" y="2389"/>
              <a:ext cx="287" cy="2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25" name="Line 1066"/>
            <p:cNvSpPr>
              <a:spLocks noChangeShapeType="1"/>
            </p:cNvSpPr>
            <p:nvPr/>
          </p:nvSpPr>
          <p:spPr bwMode="auto">
            <a:xfrm flipV="1">
              <a:off x="3133" y="1984"/>
              <a:ext cx="30" cy="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26" name="Line 1067"/>
            <p:cNvSpPr>
              <a:spLocks noChangeShapeType="1"/>
            </p:cNvSpPr>
            <p:nvPr/>
          </p:nvSpPr>
          <p:spPr bwMode="auto">
            <a:xfrm flipV="1">
              <a:off x="2758" y="2296"/>
              <a:ext cx="93" cy="9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27" name="Freeform 1068"/>
            <p:cNvSpPr>
              <a:spLocks/>
            </p:cNvSpPr>
            <p:nvPr/>
          </p:nvSpPr>
          <p:spPr bwMode="auto">
            <a:xfrm>
              <a:off x="2575" y="2400"/>
              <a:ext cx="276" cy="276"/>
            </a:xfrm>
            <a:custGeom>
              <a:avLst/>
              <a:gdLst>
                <a:gd name="T0" fmla="*/ 0 w 1016"/>
                <a:gd name="T1" fmla="*/ 276 h 1016"/>
                <a:gd name="T2" fmla="*/ 183 w 1016"/>
                <a:gd name="T3" fmla="*/ 93 h 1016"/>
                <a:gd name="T4" fmla="*/ 276 w 1016"/>
                <a:gd name="T5" fmla="*/ 0 h 10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6" h="1016">
                  <a:moveTo>
                    <a:pt x="0" y="1016"/>
                  </a:moveTo>
                  <a:lnTo>
                    <a:pt x="675" y="341"/>
                  </a:lnTo>
                  <a:lnTo>
                    <a:pt x="1016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28" name="Freeform 1069"/>
            <p:cNvSpPr>
              <a:spLocks/>
            </p:cNvSpPr>
            <p:nvPr/>
          </p:nvSpPr>
          <p:spPr bwMode="auto">
            <a:xfrm>
              <a:off x="2678" y="2469"/>
              <a:ext cx="209" cy="207"/>
            </a:xfrm>
            <a:custGeom>
              <a:avLst/>
              <a:gdLst>
                <a:gd name="T0" fmla="*/ 0 w 767"/>
                <a:gd name="T1" fmla="*/ 207 h 766"/>
                <a:gd name="T2" fmla="*/ 80 w 767"/>
                <a:gd name="T3" fmla="*/ 128 h 766"/>
                <a:gd name="T4" fmla="*/ 209 w 767"/>
                <a:gd name="T5" fmla="*/ 0 h 7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7" h="766">
                  <a:moveTo>
                    <a:pt x="0" y="766"/>
                  </a:moveTo>
                  <a:lnTo>
                    <a:pt x="293" y="474"/>
                  </a:lnTo>
                  <a:lnTo>
                    <a:pt x="76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29" name="Line 1070"/>
            <p:cNvSpPr>
              <a:spLocks noChangeShapeType="1"/>
            </p:cNvSpPr>
            <p:nvPr/>
          </p:nvSpPr>
          <p:spPr bwMode="auto">
            <a:xfrm flipV="1">
              <a:off x="2783" y="2469"/>
              <a:ext cx="207" cy="2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30" name="Line 1071"/>
            <p:cNvSpPr>
              <a:spLocks noChangeShapeType="1"/>
            </p:cNvSpPr>
            <p:nvPr/>
          </p:nvSpPr>
          <p:spPr bwMode="auto">
            <a:xfrm flipV="1">
              <a:off x="2885" y="2469"/>
              <a:ext cx="210" cy="2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31" name="Line 1072"/>
            <p:cNvSpPr>
              <a:spLocks noChangeShapeType="1"/>
            </p:cNvSpPr>
            <p:nvPr/>
          </p:nvSpPr>
          <p:spPr bwMode="auto">
            <a:xfrm flipV="1">
              <a:off x="2990" y="2503"/>
              <a:ext cx="173" cy="17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32" name="Line 1073"/>
            <p:cNvSpPr>
              <a:spLocks noChangeShapeType="1"/>
            </p:cNvSpPr>
            <p:nvPr/>
          </p:nvSpPr>
          <p:spPr bwMode="auto">
            <a:xfrm flipV="1">
              <a:off x="3095" y="2608"/>
              <a:ext cx="68" cy="6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33" name="Line 1074"/>
            <p:cNvSpPr>
              <a:spLocks noChangeShapeType="1"/>
            </p:cNvSpPr>
            <p:nvPr/>
          </p:nvSpPr>
          <p:spPr bwMode="auto">
            <a:xfrm flipV="1">
              <a:off x="2352" y="2054"/>
              <a:ext cx="76" cy="41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34" name="Line 1075"/>
            <p:cNvSpPr>
              <a:spLocks noChangeShapeType="1"/>
            </p:cNvSpPr>
            <p:nvPr/>
          </p:nvSpPr>
          <p:spPr bwMode="auto">
            <a:xfrm flipH="1" flipV="1">
              <a:off x="3086" y="2054"/>
              <a:ext cx="76" cy="41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35" name="Freeform 1076"/>
            <p:cNvSpPr>
              <a:spLocks/>
            </p:cNvSpPr>
            <p:nvPr/>
          </p:nvSpPr>
          <p:spPr bwMode="auto">
            <a:xfrm>
              <a:off x="3086" y="2014"/>
              <a:ext cx="37" cy="40"/>
            </a:xfrm>
            <a:custGeom>
              <a:avLst/>
              <a:gdLst>
                <a:gd name="T0" fmla="*/ 37 w 128"/>
                <a:gd name="T1" fmla="*/ 0 h 151"/>
                <a:gd name="T2" fmla="*/ 33 w 128"/>
                <a:gd name="T3" fmla="*/ 0 h 151"/>
                <a:gd name="T4" fmla="*/ 29 w 128"/>
                <a:gd name="T5" fmla="*/ 1 h 151"/>
                <a:gd name="T6" fmla="*/ 25 w 128"/>
                <a:gd name="T7" fmla="*/ 2 h 151"/>
                <a:gd name="T8" fmla="*/ 21 w 128"/>
                <a:gd name="T9" fmla="*/ 3 h 151"/>
                <a:gd name="T10" fmla="*/ 18 w 128"/>
                <a:gd name="T11" fmla="*/ 5 h 151"/>
                <a:gd name="T12" fmla="*/ 14 w 128"/>
                <a:gd name="T13" fmla="*/ 7 h 151"/>
                <a:gd name="T14" fmla="*/ 11 w 128"/>
                <a:gd name="T15" fmla="*/ 10 h 151"/>
                <a:gd name="T16" fmla="*/ 8 w 128"/>
                <a:gd name="T17" fmla="*/ 12 h 151"/>
                <a:gd name="T18" fmla="*/ 6 w 128"/>
                <a:gd name="T19" fmla="*/ 15 h 151"/>
                <a:gd name="T20" fmla="*/ 4 w 128"/>
                <a:gd name="T21" fmla="*/ 19 h 151"/>
                <a:gd name="T22" fmla="*/ 2 w 128"/>
                <a:gd name="T23" fmla="*/ 22 h 151"/>
                <a:gd name="T24" fmla="*/ 1 w 128"/>
                <a:gd name="T25" fmla="*/ 25 h 151"/>
                <a:gd name="T26" fmla="*/ 0 w 128"/>
                <a:gd name="T27" fmla="*/ 29 h 151"/>
                <a:gd name="T28" fmla="*/ 0 w 128"/>
                <a:gd name="T29" fmla="*/ 33 h 151"/>
                <a:gd name="T30" fmla="*/ 0 w 128"/>
                <a:gd name="T31" fmla="*/ 36 h 151"/>
                <a:gd name="T32" fmla="*/ 1 w 128"/>
                <a:gd name="T33" fmla="*/ 40 h 15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8" h="151">
                  <a:moveTo>
                    <a:pt x="128" y="0"/>
                  </a:moveTo>
                  <a:lnTo>
                    <a:pt x="113" y="1"/>
                  </a:lnTo>
                  <a:lnTo>
                    <a:pt x="100" y="3"/>
                  </a:lnTo>
                  <a:lnTo>
                    <a:pt x="86" y="7"/>
                  </a:lnTo>
                  <a:lnTo>
                    <a:pt x="73" y="13"/>
                  </a:lnTo>
                  <a:lnTo>
                    <a:pt x="61" y="19"/>
                  </a:lnTo>
                  <a:lnTo>
                    <a:pt x="49" y="27"/>
                  </a:lnTo>
                  <a:lnTo>
                    <a:pt x="38" y="36"/>
                  </a:lnTo>
                  <a:lnTo>
                    <a:pt x="29" y="47"/>
                  </a:lnTo>
                  <a:lnTo>
                    <a:pt x="21" y="58"/>
                  </a:lnTo>
                  <a:lnTo>
                    <a:pt x="14" y="70"/>
                  </a:lnTo>
                  <a:lnTo>
                    <a:pt x="8" y="83"/>
                  </a:lnTo>
                  <a:lnTo>
                    <a:pt x="4" y="96"/>
                  </a:lnTo>
                  <a:lnTo>
                    <a:pt x="1" y="110"/>
                  </a:lnTo>
                  <a:lnTo>
                    <a:pt x="0" y="124"/>
                  </a:lnTo>
                  <a:lnTo>
                    <a:pt x="0" y="137"/>
                  </a:lnTo>
                  <a:lnTo>
                    <a:pt x="2" y="15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1536" name="Freeform 1077"/>
            <p:cNvSpPr>
              <a:spLocks/>
            </p:cNvSpPr>
            <p:nvPr/>
          </p:nvSpPr>
          <p:spPr bwMode="auto">
            <a:xfrm>
              <a:off x="2394" y="2014"/>
              <a:ext cx="34" cy="40"/>
            </a:xfrm>
            <a:custGeom>
              <a:avLst/>
              <a:gdLst>
                <a:gd name="T0" fmla="*/ 33 w 128"/>
                <a:gd name="T1" fmla="*/ 40 h 151"/>
                <a:gd name="T2" fmla="*/ 34 w 128"/>
                <a:gd name="T3" fmla="*/ 36 h 151"/>
                <a:gd name="T4" fmla="*/ 34 w 128"/>
                <a:gd name="T5" fmla="*/ 33 h 151"/>
                <a:gd name="T6" fmla="*/ 34 w 128"/>
                <a:gd name="T7" fmla="*/ 29 h 151"/>
                <a:gd name="T8" fmla="*/ 33 w 128"/>
                <a:gd name="T9" fmla="*/ 25 h 151"/>
                <a:gd name="T10" fmla="*/ 32 w 128"/>
                <a:gd name="T11" fmla="*/ 22 h 151"/>
                <a:gd name="T12" fmla="*/ 30 w 128"/>
                <a:gd name="T13" fmla="*/ 19 h 151"/>
                <a:gd name="T14" fmla="*/ 28 w 128"/>
                <a:gd name="T15" fmla="*/ 15 h 151"/>
                <a:gd name="T16" fmla="*/ 26 w 128"/>
                <a:gd name="T17" fmla="*/ 12 h 151"/>
                <a:gd name="T18" fmla="*/ 24 w 128"/>
                <a:gd name="T19" fmla="*/ 10 h 151"/>
                <a:gd name="T20" fmla="*/ 21 w 128"/>
                <a:gd name="T21" fmla="*/ 7 h 151"/>
                <a:gd name="T22" fmla="*/ 18 w 128"/>
                <a:gd name="T23" fmla="*/ 5 h 151"/>
                <a:gd name="T24" fmla="*/ 14 w 128"/>
                <a:gd name="T25" fmla="*/ 3 h 151"/>
                <a:gd name="T26" fmla="*/ 11 w 128"/>
                <a:gd name="T27" fmla="*/ 2 h 151"/>
                <a:gd name="T28" fmla="*/ 7 w 128"/>
                <a:gd name="T29" fmla="*/ 1 h 151"/>
                <a:gd name="T30" fmla="*/ 4 w 128"/>
                <a:gd name="T31" fmla="*/ 0 h 151"/>
                <a:gd name="T32" fmla="*/ 0 w 128"/>
                <a:gd name="T33" fmla="*/ 0 h 15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8" h="151">
                  <a:moveTo>
                    <a:pt x="126" y="151"/>
                  </a:moveTo>
                  <a:lnTo>
                    <a:pt x="128" y="137"/>
                  </a:lnTo>
                  <a:lnTo>
                    <a:pt x="128" y="124"/>
                  </a:lnTo>
                  <a:lnTo>
                    <a:pt x="127" y="110"/>
                  </a:lnTo>
                  <a:lnTo>
                    <a:pt x="124" y="96"/>
                  </a:lnTo>
                  <a:lnTo>
                    <a:pt x="119" y="83"/>
                  </a:lnTo>
                  <a:lnTo>
                    <a:pt x="114" y="70"/>
                  </a:lnTo>
                  <a:lnTo>
                    <a:pt x="107" y="58"/>
                  </a:lnTo>
                  <a:lnTo>
                    <a:pt x="99" y="47"/>
                  </a:lnTo>
                  <a:lnTo>
                    <a:pt x="89" y="36"/>
                  </a:lnTo>
                  <a:lnTo>
                    <a:pt x="79" y="27"/>
                  </a:lnTo>
                  <a:lnTo>
                    <a:pt x="67" y="19"/>
                  </a:lnTo>
                  <a:lnTo>
                    <a:pt x="54" y="13"/>
                  </a:lnTo>
                  <a:lnTo>
                    <a:pt x="42" y="7"/>
                  </a:lnTo>
                  <a:lnTo>
                    <a:pt x="28" y="3"/>
                  </a:lnTo>
                  <a:lnTo>
                    <a:pt x="15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21973514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46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46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298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155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55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155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3" dur="500"/>
                                        <p:tgtEl>
                                          <p:spTgt spid="1546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627" grpId="0" autoUpdateAnimBg="0"/>
      <p:bldP spid="154628" grpId="0" autoUpdateAnimBg="0"/>
      <p:bldP spid="155284" grpId="0"/>
      <p:bldP spid="155285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Text Box 2"/>
          <p:cNvSpPr txBox="1">
            <a:spLocks noChangeArrowheads="1"/>
          </p:cNvSpPr>
          <p:nvPr/>
        </p:nvSpPr>
        <p:spPr bwMode="auto">
          <a:xfrm>
            <a:off x="104775" y="122238"/>
            <a:ext cx="6294438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2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、均匀分布的肋板及孔的画法</a:t>
            </a:r>
          </a:p>
        </p:txBody>
      </p:sp>
      <p:sp>
        <p:nvSpPr>
          <p:cNvPr id="155651" name="AutoShape 3"/>
          <p:cNvSpPr>
            <a:spLocks noChangeArrowheads="1"/>
          </p:cNvSpPr>
          <p:nvPr/>
        </p:nvSpPr>
        <p:spPr bwMode="auto">
          <a:xfrm>
            <a:off x="4922838" y="812800"/>
            <a:ext cx="1958975" cy="933450"/>
          </a:xfrm>
          <a:prstGeom prst="wedgeRoundRectCallout">
            <a:avLst>
              <a:gd name="adj1" fmla="val 42870"/>
              <a:gd name="adj2" fmla="val 75171"/>
              <a:gd name="adj3" fmla="val 16667"/>
            </a:avLst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2800">
                <a:solidFill>
                  <a:srgbClr val="FF0000"/>
                </a:solidFill>
                <a:latin typeface="Times New Roman" pitchFamily="18" charset="0"/>
              </a:rPr>
              <a:t>肋不对称画成对称</a:t>
            </a:r>
          </a:p>
        </p:txBody>
      </p:sp>
      <p:sp>
        <p:nvSpPr>
          <p:cNvPr id="155652" name="AutoShape 4"/>
          <p:cNvSpPr>
            <a:spLocks noChangeArrowheads="1"/>
          </p:cNvSpPr>
          <p:nvPr/>
        </p:nvSpPr>
        <p:spPr bwMode="auto">
          <a:xfrm>
            <a:off x="312738" y="865188"/>
            <a:ext cx="1808162" cy="1025525"/>
          </a:xfrm>
          <a:prstGeom prst="wedgeRoundRectCallout">
            <a:avLst>
              <a:gd name="adj1" fmla="val 49736"/>
              <a:gd name="adj2" fmla="val 81889"/>
              <a:gd name="adj3" fmla="val 16667"/>
            </a:avLst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66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2800">
                <a:solidFill>
                  <a:srgbClr val="FF0000"/>
                </a:solidFill>
                <a:latin typeface="Times New Roman" pitchFamily="18" charset="0"/>
              </a:rPr>
              <a:t>孔未剖到画成剖到</a:t>
            </a:r>
          </a:p>
        </p:txBody>
      </p:sp>
      <p:sp>
        <p:nvSpPr>
          <p:cNvPr id="155733" name="Text Box 85"/>
          <p:cNvSpPr txBox="1">
            <a:spLocks noChangeArrowheads="1"/>
          </p:cNvSpPr>
          <p:nvPr/>
        </p:nvSpPr>
        <p:spPr bwMode="auto">
          <a:xfrm>
            <a:off x="246063" y="5203825"/>
            <a:ext cx="8493125" cy="140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zh-CN" sz="2800">
                <a:solidFill>
                  <a:srgbClr val="000000"/>
                </a:solidFill>
                <a:latin typeface="Times New Roman" pitchFamily="18" charset="0"/>
              </a:rPr>
              <a:t>        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</a:rPr>
              <a:t>若干</a:t>
            </a:r>
            <a:r>
              <a:rPr lang="zh-CN" altLang="en-US" sz="3200">
                <a:solidFill>
                  <a:srgbClr val="FF0000"/>
                </a:solidFill>
                <a:latin typeface="Times New Roman" pitchFamily="18" charset="0"/>
              </a:rPr>
              <a:t>直径相同且成规律分布的</a:t>
            </a:r>
            <a:r>
              <a:rPr lang="zh-CN" altLang="en-US" sz="32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孔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</a:rPr>
              <a:t>，可以仅画出一个或几个，其余只需用</a:t>
            </a:r>
            <a:r>
              <a:rPr lang="zh-CN" altLang="en-US" sz="32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细点画线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</a:rPr>
              <a:t>表示其中心位置。</a:t>
            </a:r>
          </a:p>
        </p:txBody>
      </p:sp>
      <p:grpSp>
        <p:nvGrpSpPr>
          <p:cNvPr id="62470" name="Group 479"/>
          <p:cNvGrpSpPr>
            <a:grpSpLocks/>
          </p:cNvGrpSpPr>
          <p:nvPr/>
        </p:nvGrpSpPr>
        <p:grpSpPr bwMode="auto">
          <a:xfrm>
            <a:off x="1636713" y="1038225"/>
            <a:ext cx="2708275" cy="4165600"/>
            <a:chOff x="1031" y="654"/>
            <a:chExt cx="1706" cy="2624"/>
          </a:xfrm>
        </p:grpSpPr>
        <p:sp>
          <p:nvSpPr>
            <p:cNvPr id="62610" name="Line 306"/>
            <p:cNvSpPr>
              <a:spLocks noChangeShapeType="1"/>
            </p:cNvSpPr>
            <p:nvPr/>
          </p:nvSpPr>
          <p:spPr bwMode="auto">
            <a:xfrm>
              <a:off x="1890" y="654"/>
              <a:ext cx="0" cy="1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11" name="Line 307"/>
            <p:cNvSpPr>
              <a:spLocks noChangeShapeType="1"/>
            </p:cNvSpPr>
            <p:nvPr/>
          </p:nvSpPr>
          <p:spPr bwMode="auto">
            <a:xfrm>
              <a:off x="1890" y="879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12" name="Line 308"/>
            <p:cNvSpPr>
              <a:spLocks noChangeShapeType="1"/>
            </p:cNvSpPr>
            <p:nvPr/>
          </p:nvSpPr>
          <p:spPr bwMode="auto">
            <a:xfrm>
              <a:off x="1890" y="977"/>
              <a:ext cx="0" cy="2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13" name="Line 309"/>
            <p:cNvSpPr>
              <a:spLocks noChangeShapeType="1"/>
            </p:cNvSpPr>
            <p:nvPr/>
          </p:nvSpPr>
          <p:spPr bwMode="auto">
            <a:xfrm>
              <a:off x="1890" y="1298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14" name="Line 310"/>
            <p:cNvSpPr>
              <a:spLocks noChangeShapeType="1"/>
            </p:cNvSpPr>
            <p:nvPr/>
          </p:nvSpPr>
          <p:spPr bwMode="auto">
            <a:xfrm>
              <a:off x="1890" y="1395"/>
              <a:ext cx="0" cy="1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15" name="Line 311"/>
            <p:cNvSpPr>
              <a:spLocks noChangeShapeType="1"/>
            </p:cNvSpPr>
            <p:nvPr/>
          </p:nvSpPr>
          <p:spPr bwMode="auto">
            <a:xfrm>
              <a:off x="2239" y="2541"/>
              <a:ext cx="3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16" name="Line 312"/>
            <p:cNvSpPr>
              <a:spLocks noChangeShapeType="1"/>
            </p:cNvSpPr>
            <p:nvPr/>
          </p:nvSpPr>
          <p:spPr bwMode="auto">
            <a:xfrm>
              <a:off x="2239" y="2417"/>
              <a:ext cx="3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17" name="Freeform 313"/>
            <p:cNvSpPr>
              <a:spLocks/>
            </p:cNvSpPr>
            <p:nvPr/>
          </p:nvSpPr>
          <p:spPr bwMode="auto">
            <a:xfrm>
              <a:off x="1154" y="1743"/>
              <a:ext cx="1473" cy="1385"/>
            </a:xfrm>
            <a:custGeom>
              <a:avLst/>
              <a:gdLst>
                <a:gd name="T0" fmla="*/ 1472 w 6100"/>
                <a:gd name="T1" fmla="*/ 688 h 5737"/>
                <a:gd name="T2" fmla="*/ 1465 w 6100"/>
                <a:gd name="T3" fmla="*/ 628 h 5737"/>
                <a:gd name="T4" fmla="*/ 1453 w 6100"/>
                <a:gd name="T5" fmla="*/ 568 h 5737"/>
                <a:gd name="T6" fmla="*/ 1437 w 6100"/>
                <a:gd name="T7" fmla="*/ 509 h 5737"/>
                <a:gd name="T8" fmla="*/ 1416 w 6100"/>
                <a:gd name="T9" fmla="*/ 452 h 5737"/>
                <a:gd name="T10" fmla="*/ 1390 w 6100"/>
                <a:gd name="T11" fmla="*/ 397 h 5737"/>
                <a:gd name="T12" fmla="*/ 1360 w 6100"/>
                <a:gd name="T13" fmla="*/ 344 h 5737"/>
                <a:gd name="T14" fmla="*/ 1325 w 6100"/>
                <a:gd name="T15" fmla="*/ 294 h 5737"/>
                <a:gd name="T16" fmla="*/ 1287 w 6100"/>
                <a:gd name="T17" fmla="*/ 247 h 5737"/>
                <a:gd name="T18" fmla="*/ 1244 w 6100"/>
                <a:gd name="T19" fmla="*/ 203 h 5737"/>
                <a:gd name="T20" fmla="*/ 1199 w 6100"/>
                <a:gd name="T21" fmla="*/ 163 h 5737"/>
                <a:gd name="T22" fmla="*/ 1149 w 6100"/>
                <a:gd name="T23" fmla="*/ 127 h 5737"/>
                <a:gd name="T24" fmla="*/ 1098 w 6100"/>
                <a:gd name="T25" fmla="*/ 95 h 5737"/>
                <a:gd name="T26" fmla="*/ 1044 w 6100"/>
                <a:gd name="T27" fmla="*/ 67 h 5737"/>
                <a:gd name="T28" fmla="*/ 987 w 6100"/>
                <a:gd name="T29" fmla="*/ 44 h 5737"/>
                <a:gd name="T30" fmla="*/ 929 w 6100"/>
                <a:gd name="T31" fmla="*/ 26 h 5737"/>
                <a:gd name="T32" fmla="*/ 870 w 6100"/>
                <a:gd name="T33" fmla="*/ 12 h 5737"/>
                <a:gd name="T34" fmla="*/ 810 w 6100"/>
                <a:gd name="T35" fmla="*/ 4 h 5737"/>
                <a:gd name="T36" fmla="*/ 749 w 6100"/>
                <a:gd name="T37" fmla="*/ 0 h 5737"/>
                <a:gd name="T38" fmla="*/ 688 w 6100"/>
                <a:gd name="T39" fmla="*/ 2 h 5737"/>
                <a:gd name="T40" fmla="*/ 628 w 6100"/>
                <a:gd name="T41" fmla="*/ 8 h 5737"/>
                <a:gd name="T42" fmla="*/ 567 w 6100"/>
                <a:gd name="T43" fmla="*/ 20 h 5737"/>
                <a:gd name="T44" fmla="*/ 509 w 6100"/>
                <a:gd name="T45" fmla="*/ 36 h 5737"/>
                <a:gd name="T46" fmla="*/ 452 w 6100"/>
                <a:gd name="T47" fmla="*/ 57 h 5737"/>
                <a:gd name="T48" fmla="*/ 397 w 6100"/>
                <a:gd name="T49" fmla="*/ 83 h 5737"/>
                <a:gd name="T50" fmla="*/ 344 w 6100"/>
                <a:gd name="T51" fmla="*/ 113 h 5737"/>
                <a:gd name="T52" fmla="*/ 294 w 6100"/>
                <a:gd name="T53" fmla="*/ 148 h 5737"/>
                <a:gd name="T54" fmla="*/ 247 w 6100"/>
                <a:gd name="T55" fmla="*/ 187 h 5737"/>
                <a:gd name="T56" fmla="*/ 203 w 6100"/>
                <a:gd name="T57" fmla="*/ 229 h 5737"/>
                <a:gd name="T58" fmla="*/ 163 w 6100"/>
                <a:gd name="T59" fmla="*/ 275 h 5737"/>
                <a:gd name="T60" fmla="*/ 127 w 6100"/>
                <a:gd name="T61" fmla="*/ 324 h 5737"/>
                <a:gd name="T62" fmla="*/ 95 w 6100"/>
                <a:gd name="T63" fmla="*/ 375 h 5737"/>
                <a:gd name="T64" fmla="*/ 67 w 6100"/>
                <a:gd name="T65" fmla="*/ 430 h 5737"/>
                <a:gd name="T66" fmla="*/ 44 w 6100"/>
                <a:gd name="T67" fmla="*/ 486 h 5737"/>
                <a:gd name="T68" fmla="*/ 26 w 6100"/>
                <a:gd name="T69" fmla="*/ 544 h 5737"/>
                <a:gd name="T70" fmla="*/ 12 w 6100"/>
                <a:gd name="T71" fmla="*/ 604 h 5737"/>
                <a:gd name="T72" fmla="*/ 4 w 6100"/>
                <a:gd name="T73" fmla="*/ 664 h 5737"/>
                <a:gd name="T74" fmla="*/ 0 w 6100"/>
                <a:gd name="T75" fmla="*/ 725 h 5737"/>
                <a:gd name="T76" fmla="*/ 2 w 6100"/>
                <a:gd name="T77" fmla="*/ 786 h 5737"/>
                <a:gd name="T78" fmla="*/ 8 w 6100"/>
                <a:gd name="T79" fmla="*/ 846 h 5737"/>
                <a:gd name="T80" fmla="*/ 20 w 6100"/>
                <a:gd name="T81" fmla="*/ 906 h 5737"/>
                <a:gd name="T82" fmla="*/ 36 w 6100"/>
                <a:gd name="T83" fmla="*/ 965 h 5737"/>
                <a:gd name="T84" fmla="*/ 57 w 6100"/>
                <a:gd name="T85" fmla="*/ 1022 h 5737"/>
                <a:gd name="T86" fmla="*/ 83 w 6100"/>
                <a:gd name="T87" fmla="*/ 1077 h 5737"/>
                <a:gd name="T88" fmla="*/ 113 w 6100"/>
                <a:gd name="T89" fmla="*/ 1130 h 5737"/>
                <a:gd name="T90" fmla="*/ 148 w 6100"/>
                <a:gd name="T91" fmla="*/ 1180 h 5737"/>
                <a:gd name="T92" fmla="*/ 187 w 6100"/>
                <a:gd name="T93" fmla="*/ 1227 h 5737"/>
                <a:gd name="T94" fmla="*/ 229 w 6100"/>
                <a:gd name="T95" fmla="*/ 1271 h 5737"/>
                <a:gd name="T96" fmla="*/ 275 w 6100"/>
                <a:gd name="T97" fmla="*/ 1311 h 5737"/>
                <a:gd name="T98" fmla="*/ 324 w 6100"/>
                <a:gd name="T99" fmla="*/ 1347 h 5737"/>
                <a:gd name="T100" fmla="*/ 375 w 6100"/>
                <a:gd name="T101" fmla="*/ 1379 h 573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100" h="5737">
                  <a:moveTo>
                    <a:pt x="6100" y="3053"/>
                  </a:moveTo>
                  <a:lnTo>
                    <a:pt x="6100" y="3002"/>
                  </a:lnTo>
                  <a:lnTo>
                    <a:pt x="6098" y="2952"/>
                  </a:lnTo>
                  <a:lnTo>
                    <a:pt x="6097" y="2901"/>
                  </a:lnTo>
                  <a:lnTo>
                    <a:pt x="6094" y="2851"/>
                  </a:lnTo>
                  <a:lnTo>
                    <a:pt x="6090" y="2801"/>
                  </a:lnTo>
                  <a:lnTo>
                    <a:pt x="6086" y="2751"/>
                  </a:lnTo>
                  <a:lnTo>
                    <a:pt x="6080" y="2700"/>
                  </a:lnTo>
                  <a:lnTo>
                    <a:pt x="6073" y="2651"/>
                  </a:lnTo>
                  <a:lnTo>
                    <a:pt x="6067" y="2600"/>
                  </a:lnTo>
                  <a:lnTo>
                    <a:pt x="6059" y="2551"/>
                  </a:lnTo>
                  <a:lnTo>
                    <a:pt x="6050" y="2500"/>
                  </a:lnTo>
                  <a:lnTo>
                    <a:pt x="6041" y="2451"/>
                  </a:lnTo>
                  <a:lnTo>
                    <a:pt x="6030" y="2401"/>
                  </a:lnTo>
                  <a:lnTo>
                    <a:pt x="6018" y="2353"/>
                  </a:lnTo>
                  <a:lnTo>
                    <a:pt x="6007" y="2304"/>
                  </a:lnTo>
                  <a:lnTo>
                    <a:pt x="5994" y="2254"/>
                  </a:lnTo>
                  <a:lnTo>
                    <a:pt x="5980" y="2206"/>
                  </a:lnTo>
                  <a:lnTo>
                    <a:pt x="5967" y="2158"/>
                  </a:lnTo>
                  <a:lnTo>
                    <a:pt x="5951" y="2109"/>
                  </a:lnTo>
                  <a:lnTo>
                    <a:pt x="5935" y="2062"/>
                  </a:lnTo>
                  <a:lnTo>
                    <a:pt x="5918" y="2014"/>
                  </a:lnTo>
                  <a:lnTo>
                    <a:pt x="5900" y="1967"/>
                  </a:lnTo>
                  <a:lnTo>
                    <a:pt x="5883" y="1919"/>
                  </a:lnTo>
                  <a:lnTo>
                    <a:pt x="5863" y="1873"/>
                  </a:lnTo>
                  <a:lnTo>
                    <a:pt x="5843" y="1827"/>
                  </a:lnTo>
                  <a:lnTo>
                    <a:pt x="5823" y="1781"/>
                  </a:lnTo>
                  <a:lnTo>
                    <a:pt x="5802" y="1735"/>
                  </a:lnTo>
                  <a:lnTo>
                    <a:pt x="5779" y="1689"/>
                  </a:lnTo>
                  <a:lnTo>
                    <a:pt x="5757" y="1644"/>
                  </a:lnTo>
                  <a:lnTo>
                    <a:pt x="5733" y="1600"/>
                  </a:lnTo>
                  <a:lnTo>
                    <a:pt x="5708" y="1555"/>
                  </a:lnTo>
                  <a:lnTo>
                    <a:pt x="5684" y="1512"/>
                  </a:lnTo>
                  <a:lnTo>
                    <a:pt x="5658" y="1469"/>
                  </a:lnTo>
                  <a:lnTo>
                    <a:pt x="5631" y="1426"/>
                  </a:lnTo>
                  <a:lnTo>
                    <a:pt x="5604" y="1383"/>
                  </a:lnTo>
                  <a:lnTo>
                    <a:pt x="5576" y="1341"/>
                  </a:lnTo>
                  <a:lnTo>
                    <a:pt x="5548" y="1299"/>
                  </a:lnTo>
                  <a:lnTo>
                    <a:pt x="5517" y="1259"/>
                  </a:lnTo>
                  <a:lnTo>
                    <a:pt x="5488" y="1218"/>
                  </a:lnTo>
                  <a:lnTo>
                    <a:pt x="5457" y="1178"/>
                  </a:lnTo>
                  <a:lnTo>
                    <a:pt x="5426" y="1138"/>
                  </a:lnTo>
                  <a:lnTo>
                    <a:pt x="5394" y="1099"/>
                  </a:lnTo>
                  <a:lnTo>
                    <a:pt x="5361" y="1061"/>
                  </a:lnTo>
                  <a:lnTo>
                    <a:pt x="5329" y="1023"/>
                  </a:lnTo>
                  <a:lnTo>
                    <a:pt x="5294" y="986"/>
                  </a:lnTo>
                  <a:lnTo>
                    <a:pt x="5260" y="949"/>
                  </a:lnTo>
                  <a:lnTo>
                    <a:pt x="5225" y="913"/>
                  </a:lnTo>
                  <a:lnTo>
                    <a:pt x="5189" y="877"/>
                  </a:lnTo>
                  <a:lnTo>
                    <a:pt x="5153" y="842"/>
                  </a:lnTo>
                  <a:lnTo>
                    <a:pt x="5116" y="807"/>
                  </a:lnTo>
                  <a:lnTo>
                    <a:pt x="5079" y="773"/>
                  </a:lnTo>
                  <a:lnTo>
                    <a:pt x="5041" y="740"/>
                  </a:lnTo>
                  <a:lnTo>
                    <a:pt x="5002" y="707"/>
                  </a:lnTo>
                  <a:lnTo>
                    <a:pt x="4964" y="676"/>
                  </a:lnTo>
                  <a:lnTo>
                    <a:pt x="4924" y="644"/>
                  </a:lnTo>
                  <a:lnTo>
                    <a:pt x="4884" y="614"/>
                  </a:lnTo>
                  <a:lnTo>
                    <a:pt x="4843" y="583"/>
                  </a:lnTo>
                  <a:lnTo>
                    <a:pt x="4802" y="554"/>
                  </a:lnTo>
                  <a:lnTo>
                    <a:pt x="4760" y="525"/>
                  </a:lnTo>
                  <a:lnTo>
                    <a:pt x="4719" y="497"/>
                  </a:lnTo>
                  <a:lnTo>
                    <a:pt x="4676" y="470"/>
                  </a:lnTo>
                  <a:lnTo>
                    <a:pt x="4633" y="444"/>
                  </a:lnTo>
                  <a:lnTo>
                    <a:pt x="4589" y="418"/>
                  </a:lnTo>
                  <a:lnTo>
                    <a:pt x="4546" y="392"/>
                  </a:lnTo>
                  <a:lnTo>
                    <a:pt x="4502" y="368"/>
                  </a:lnTo>
                  <a:lnTo>
                    <a:pt x="4458" y="344"/>
                  </a:lnTo>
                  <a:lnTo>
                    <a:pt x="4413" y="322"/>
                  </a:lnTo>
                  <a:lnTo>
                    <a:pt x="4367" y="299"/>
                  </a:lnTo>
                  <a:lnTo>
                    <a:pt x="4322" y="278"/>
                  </a:lnTo>
                  <a:lnTo>
                    <a:pt x="4276" y="258"/>
                  </a:lnTo>
                  <a:lnTo>
                    <a:pt x="4229" y="237"/>
                  </a:lnTo>
                  <a:lnTo>
                    <a:pt x="4183" y="218"/>
                  </a:lnTo>
                  <a:lnTo>
                    <a:pt x="4136" y="200"/>
                  </a:lnTo>
                  <a:lnTo>
                    <a:pt x="4088" y="182"/>
                  </a:lnTo>
                  <a:lnTo>
                    <a:pt x="4041" y="165"/>
                  </a:lnTo>
                  <a:lnTo>
                    <a:pt x="3993" y="150"/>
                  </a:lnTo>
                  <a:lnTo>
                    <a:pt x="3945" y="134"/>
                  </a:lnTo>
                  <a:lnTo>
                    <a:pt x="3896" y="121"/>
                  </a:lnTo>
                  <a:lnTo>
                    <a:pt x="3848" y="107"/>
                  </a:lnTo>
                  <a:lnTo>
                    <a:pt x="3800" y="94"/>
                  </a:lnTo>
                  <a:lnTo>
                    <a:pt x="3750" y="81"/>
                  </a:lnTo>
                  <a:lnTo>
                    <a:pt x="3701" y="71"/>
                  </a:lnTo>
                  <a:lnTo>
                    <a:pt x="3651" y="60"/>
                  </a:lnTo>
                  <a:lnTo>
                    <a:pt x="3602" y="51"/>
                  </a:lnTo>
                  <a:lnTo>
                    <a:pt x="3553" y="42"/>
                  </a:lnTo>
                  <a:lnTo>
                    <a:pt x="3503" y="34"/>
                  </a:lnTo>
                  <a:lnTo>
                    <a:pt x="3453" y="27"/>
                  </a:lnTo>
                  <a:lnTo>
                    <a:pt x="3403" y="21"/>
                  </a:lnTo>
                  <a:lnTo>
                    <a:pt x="3353" y="15"/>
                  </a:lnTo>
                  <a:lnTo>
                    <a:pt x="3302" y="10"/>
                  </a:lnTo>
                  <a:lnTo>
                    <a:pt x="3253" y="7"/>
                  </a:lnTo>
                  <a:lnTo>
                    <a:pt x="3202" y="4"/>
                  </a:lnTo>
                  <a:lnTo>
                    <a:pt x="3151" y="1"/>
                  </a:lnTo>
                  <a:lnTo>
                    <a:pt x="3101" y="0"/>
                  </a:lnTo>
                  <a:lnTo>
                    <a:pt x="3050" y="0"/>
                  </a:lnTo>
                  <a:lnTo>
                    <a:pt x="3000" y="0"/>
                  </a:lnTo>
                  <a:lnTo>
                    <a:pt x="2949" y="1"/>
                  </a:lnTo>
                  <a:lnTo>
                    <a:pt x="2899" y="4"/>
                  </a:lnTo>
                  <a:lnTo>
                    <a:pt x="2849" y="7"/>
                  </a:lnTo>
                  <a:lnTo>
                    <a:pt x="2799" y="10"/>
                  </a:lnTo>
                  <a:lnTo>
                    <a:pt x="2748" y="15"/>
                  </a:lnTo>
                  <a:lnTo>
                    <a:pt x="2699" y="21"/>
                  </a:lnTo>
                  <a:lnTo>
                    <a:pt x="2648" y="27"/>
                  </a:lnTo>
                  <a:lnTo>
                    <a:pt x="2599" y="34"/>
                  </a:lnTo>
                  <a:lnTo>
                    <a:pt x="2548" y="42"/>
                  </a:lnTo>
                  <a:lnTo>
                    <a:pt x="2499" y="51"/>
                  </a:lnTo>
                  <a:lnTo>
                    <a:pt x="2449" y="60"/>
                  </a:lnTo>
                  <a:lnTo>
                    <a:pt x="2400" y="71"/>
                  </a:lnTo>
                  <a:lnTo>
                    <a:pt x="2350" y="81"/>
                  </a:lnTo>
                  <a:lnTo>
                    <a:pt x="2302" y="94"/>
                  </a:lnTo>
                  <a:lnTo>
                    <a:pt x="2253" y="107"/>
                  </a:lnTo>
                  <a:lnTo>
                    <a:pt x="2204" y="121"/>
                  </a:lnTo>
                  <a:lnTo>
                    <a:pt x="2156" y="134"/>
                  </a:lnTo>
                  <a:lnTo>
                    <a:pt x="2108" y="150"/>
                  </a:lnTo>
                  <a:lnTo>
                    <a:pt x="2061" y="165"/>
                  </a:lnTo>
                  <a:lnTo>
                    <a:pt x="2012" y="182"/>
                  </a:lnTo>
                  <a:lnTo>
                    <a:pt x="1965" y="200"/>
                  </a:lnTo>
                  <a:lnTo>
                    <a:pt x="1918" y="218"/>
                  </a:lnTo>
                  <a:lnTo>
                    <a:pt x="1872" y="237"/>
                  </a:lnTo>
                  <a:lnTo>
                    <a:pt x="1826" y="258"/>
                  </a:lnTo>
                  <a:lnTo>
                    <a:pt x="1780" y="278"/>
                  </a:lnTo>
                  <a:lnTo>
                    <a:pt x="1734" y="299"/>
                  </a:lnTo>
                  <a:lnTo>
                    <a:pt x="1689" y="322"/>
                  </a:lnTo>
                  <a:lnTo>
                    <a:pt x="1644" y="344"/>
                  </a:lnTo>
                  <a:lnTo>
                    <a:pt x="1599" y="368"/>
                  </a:lnTo>
                  <a:lnTo>
                    <a:pt x="1555" y="392"/>
                  </a:lnTo>
                  <a:lnTo>
                    <a:pt x="1511" y="418"/>
                  </a:lnTo>
                  <a:lnTo>
                    <a:pt x="1467" y="444"/>
                  </a:lnTo>
                  <a:lnTo>
                    <a:pt x="1425" y="470"/>
                  </a:lnTo>
                  <a:lnTo>
                    <a:pt x="1382" y="497"/>
                  </a:lnTo>
                  <a:lnTo>
                    <a:pt x="1340" y="525"/>
                  </a:lnTo>
                  <a:lnTo>
                    <a:pt x="1299" y="554"/>
                  </a:lnTo>
                  <a:lnTo>
                    <a:pt x="1257" y="583"/>
                  </a:lnTo>
                  <a:lnTo>
                    <a:pt x="1217" y="614"/>
                  </a:lnTo>
                  <a:lnTo>
                    <a:pt x="1178" y="644"/>
                  </a:lnTo>
                  <a:lnTo>
                    <a:pt x="1137" y="676"/>
                  </a:lnTo>
                  <a:lnTo>
                    <a:pt x="1099" y="707"/>
                  </a:lnTo>
                  <a:lnTo>
                    <a:pt x="1060" y="740"/>
                  </a:lnTo>
                  <a:lnTo>
                    <a:pt x="1023" y="773"/>
                  </a:lnTo>
                  <a:lnTo>
                    <a:pt x="984" y="807"/>
                  </a:lnTo>
                  <a:lnTo>
                    <a:pt x="948" y="842"/>
                  </a:lnTo>
                  <a:lnTo>
                    <a:pt x="911" y="877"/>
                  </a:lnTo>
                  <a:lnTo>
                    <a:pt x="876" y="913"/>
                  </a:lnTo>
                  <a:lnTo>
                    <a:pt x="841" y="949"/>
                  </a:lnTo>
                  <a:lnTo>
                    <a:pt x="807" y="986"/>
                  </a:lnTo>
                  <a:lnTo>
                    <a:pt x="773" y="1023"/>
                  </a:lnTo>
                  <a:lnTo>
                    <a:pt x="739" y="1061"/>
                  </a:lnTo>
                  <a:lnTo>
                    <a:pt x="707" y="1099"/>
                  </a:lnTo>
                  <a:lnTo>
                    <a:pt x="675" y="1138"/>
                  </a:lnTo>
                  <a:lnTo>
                    <a:pt x="644" y="1178"/>
                  </a:lnTo>
                  <a:lnTo>
                    <a:pt x="612" y="1218"/>
                  </a:lnTo>
                  <a:lnTo>
                    <a:pt x="583" y="1259"/>
                  </a:lnTo>
                  <a:lnTo>
                    <a:pt x="554" y="1299"/>
                  </a:lnTo>
                  <a:lnTo>
                    <a:pt x="525" y="1341"/>
                  </a:lnTo>
                  <a:lnTo>
                    <a:pt x="497" y="1383"/>
                  </a:lnTo>
                  <a:lnTo>
                    <a:pt x="470" y="1426"/>
                  </a:lnTo>
                  <a:lnTo>
                    <a:pt x="443" y="1469"/>
                  </a:lnTo>
                  <a:lnTo>
                    <a:pt x="417" y="1512"/>
                  </a:lnTo>
                  <a:lnTo>
                    <a:pt x="392" y="1555"/>
                  </a:lnTo>
                  <a:lnTo>
                    <a:pt x="368" y="1600"/>
                  </a:lnTo>
                  <a:lnTo>
                    <a:pt x="344" y="1644"/>
                  </a:lnTo>
                  <a:lnTo>
                    <a:pt x="322" y="1689"/>
                  </a:lnTo>
                  <a:lnTo>
                    <a:pt x="299" y="1735"/>
                  </a:lnTo>
                  <a:lnTo>
                    <a:pt x="278" y="1781"/>
                  </a:lnTo>
                  <a:lnTo>
                    <a:pt x="257" y="1827"/>
                  </a:lnTo>
                  <a:lnTo>
                    <a:pt x="237" y="1873"/>
                  </a:lnTo>
                  <a:lnTo>
                    <a:pt x="218" y="1919"/>
                  </a:lnTo>
                  <a:lnTo>
                    <a:pt x="200" y="1967"/>
                  </a:lnTo>
                  <a:lnTo>
                    <a:pt x="182" y="2014"/>
                  </a:lnTo>
                  <a:lnTo>
                    <a:pt x="165" y="2062"/>
                  </a:lnTo>
                  <a:lnTo>
                    <a:pt x="150" y="2109"/>
                  </a:lnTo>
                  <a:lnTo>
                    <a:pt x="135" y="2158"/>
                  </a:lnTo>
                  <a:lnTo>
                    <a:pt x="120" y="2206"/>
                  </a:lnTo>
                  <a:lnTo>
                    <a:pt x="107" y="2254"/>
                  </a:lnTo>
                  <a:lnTo>
                    <a:pt x="93" y="2304"/>
                  </a:lnTo>
                  <a:lnTo>
                    <a:pt x="82" y="2353"/>
                  </a:lnTo>
                  <a:lnTo>
                    <a:pt x="71" y="2401"/>
                  </a:lnTo>
                  <a:lnTo>
                    <a:pt x="61" y="2451"/>
                  </a:lnTo>
                  <a:lnTo>
                    <a:pt x="51" y="2500"/>
                  </a:lnTo>
                  <a:lnTo>
                    <a:pt x="42" y="2551"/>
                  </a:lnTo>
                  <a:lnTo>
                    <a:pt x="34" y="2600"/>
                  </a:lnTo>
                  <a:lnTo>
                    <a:pt x="27" y="2651"/>
                  </a:lnTo>
                  <a:lnTo>
                    <a:pt x="20" y="2700"/>
                  </a:lnTo>
                  <a:lnTo>
                    <a:pt x="16" y="2751"/>
                  </a:lnTo>
                  <a:lnTo>
                    <a:pt x="11" y="2801"/>
                  </a:lnTo>
                  <a:lnTo>
                    <a:pt x="7" y="2851"/>
                  </a:lnTo>
                  <a:lnTo>
                    <a:pt x="5" y="2901"/>
                  </a:lnTo>
                  <a:lnTo>
                    <a:pt x="2" y="2952"/>
                  </a:lnTo>
                  <a:lnTo>
                    <a:pt x="1" y="3002"/>
                  </a:lnTo>
                  <a:lnTo>
                    <a:pt x="0" y="3053"/>
                  </a:lnTo>
                  <a:lnTo>
                    <a:pt x="1" y="3104"/>
                  </a:lnTo>
                  <a:lnTo>
                    <a:pt x="2" y="3154"/>
                  </a:lnTo>
                  <a:lnTo>
                    <a:pt x="5" y="3205"/>
                  </a:lnTo>
                  <a:lnTo>
                    <a:pt x="7" y="3254"/>
                  </a:lnTo>
                  <a:lnTo>
                    <a:pt x="11" y="3305"/>
                  </a:lnTo>
                  <a:lnTo>
                    <a:pt x="16" y="3355"/>
                  </a:lnTo>
                  <a:lnTo>
                    <a:pt x="20" y="3406"/>
                  </a:lnTo>
                  <a:lnTo>
                    <a:pt x="27" y="3455"/>
                  </a:lnTo>
                  <a:lnTo>
                    <a:pt x="34" y="3506"/>
                  </a:lnTo>
                  <a:lnTo>
                    <a:pt x="42" y="3555"/>
                  </a:lnTo>
                  <a:lnTo>
                    <a:pt x="51" y="3605"/>
                  </a:lnTo>
                  <a:lnTo>
                    <a:pt x="61" y="3654"/>
                  </a:lnTo>
                  <a:lnTo>
                    <a:pt x="71" y="3704"/>
                  </a:lnTo>
                  <a:lnTo>
                    <a:pt x="82" y="3753"/>
                  </a:lnTo>
                  <a:lnTo>
                    <a:pt x="93" y="3802"/>
                  </a:lnTo>
                  <a:lnTo>
                    <a:pt x="107" y="3851"/>
                  </a:lnTo>
                  <a:lnTo>
                    <a:pt x="120" y="3900"/>
                  </a:lnTo>
                  <a:lnTo>
                    <a:pt x="135" y="3949"/>
                  </a:lnTo>
                  <a:lnTo>
                    <a:pt x="150" y="3996"/>
                  </a:lnTo>
                  <a:lnTo>
                    <a:pt x="165" y="4044"/>
                  </a:lnTo>
                  <a:lnTo>
                    <a:pt x="182" y="4091"/>
                  </a:lnTo>
                  <a:lnTo>
                    <a:pt x="200" y="4138"/>
                  </a:lnTo>
                  <a:lnTo>
                    <a:pt x="218" y="4186"/>
                  </a:lnTo>
                  <a:lnTo>
                    <a:pt x="237" y="4233"/>
                  </a:lnTo>
                  <a:lnTo>
                    <a:pt x="257" y="4279"/>
                  </a:lnTo>
                  <a:lnTo>
                    <a:pt x="278" y="4325"/>
                  </a:lnTo>
                  <a:lnTo>
                    <a:pt x="299" y="4371"/>
                  </a:lnTo>
                  <a:lnTo>
                    <a:pt x="322" y="4416"/>
                  </a:lnTo>
                  <a:lnTo>
                    <a:pt x="344" y="4461"/>
                  </a:lnTo>
                  <a:lnTo>
                    <a:pt x="368" y="4506"/>
                  </a:lnTo>
                  <a:lnTo>
                    <a:pt x="392" y="4550"/>
                  </a:lnTo>
                  <a:lnTo>
                    <a:pt x="417" y="4593"/>
                  </a:lnTo>
                  <a:lnTo>
                    <a:pt x="443" y="4637"/>
                  </a:lnTo>
                  <a:lnTo>
                    <a:pt x="470" y="4680"/>
                  </a:lnTo>
                  <a:lnTo>
                    <a:pt x="497" y="4723"/>
                  </a:lnTo>
                  <a:lnTo>
                    <a:pt x="525" y="4764"/>
                  </a:lnTo>
                  <a:lnTo>
                    <a:pt x="554" y="4806"/>
                  </a:lnTo>
                  <a:lnTo>
                    <a:pt x="583" y="4847"/>
                  </a:lnTo>
                  <a:lnTo>
                    <a:pt x="612" y="4888"/>
                  </a:lnTo>
                  <a:lnTo>
                    <a:pt x="644" y="4928"/>
                  </a:lnTo>
                  <a:lnTo>
                    <a:pt x="675" y="4968"/>
                  </a:lnTo>
                  <a:lnTo>
                    <a:pt x="707" y="5007"/>
                  </a:lnTo>
                  <a:lnTo>
                    <a:pt x="739" y="5045"/>
                  </a:lnTo>
                  <a:lnTo>
                    <a:pt x="773" y="5083"/>
                  </a:lnTo>
                  <a:lnTo>
                    <a:pt x="807" y="5120"/>
                  </a:lnTo>
                  <a:lnTo>
                    <a:pt x="841" y="5157"/>
                  </a:lnTo>
                  <a:lnTo>
                    <a:pt x="876" y="5193"/>
                  </a:lnTo>
                  <a:lnTo>
                    <a:pt x="911" y="5229"/>
                  </a:lnTo>
                  <a:lnTo>
                    <a:pt x="948" y="5264"/>
                  </a:lnTo>
                  <a:lnTo>
                    <a:pt x="984" y="5299"/>
                  </a:lnTo>
                  <a:lnTo>
                    <a:pt x="1023" y="5333"/>
                  </a:lnTo>
                  <a:lnTo>
                    <a:pt x="1060" y="5365"/>
                  </a:lnTo>
                  <a:lnTo>
                    <a:pt x="1099" y="5398"/>
                  </a:lnTo>
                  <a:lnTo>
                    <a:pt x="1137" y="5430"/>
                  </a:lnTo>
                  <a:lnTo>
                    <a:pt x="1178" y="5462"/>
                  </a:lnTo>
                  <a:lnTo>
                    <a:pt x="1217" y="5492"/>
                  </a:lnTo>
                  <a:lnTo>
                    <a:pt x="1257" y="5523"/>
                  </a:lnTo>
                  <a:lnTo>
                    <a:pt x="1299" y="5552"/>
                  </a:lnTo>
                  <a:lnTo>
                    <a:pt x="1340" y="5580"/>
                  </a:lnTo>
                  <a:lnTo>
                    <a:pt x="1382" y="5608"/>
                  </a:lnTo>
                  <a:lnTo>
                    <a:pt x="1425" y="5636"/>
                  </a:lnTo>
                  <a:lnTo>
                    <a:pt x="1467" y="5662"/>
                  </a:lnTo>
                  <a:lnTo>
                    <a:pt x="1511" y="5688"/>
                  </a:lnTo>
                  <a:lnTo>
                    <a:pt x="1555" y="5714"/>
                  </a:lnTo>
                  <a:lnTo>
                    <a:pt x="1599" y="573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18" name="Freeform 314"/>
            <p:cNvSpPr>
              <a:spLocks/>
            </p:cNvSpPr>
            <p:nvPr/>
          </p:nvSpPr>
          <p:spPr bwMode="auto">
            <a:xfrm>
              <a:off x="1540" y="2480"/>
              <a:ext cx="1087" cy="737"/>
            </a:xfrm>
            <a:custGeom>
              <a:avLst/>
              <a:gdLst>
                <a:gd name="T0" fmla="*/ 11 w 4501"/>
                <a:gd name="T1" fmla="*/ 654 h 3053"/>
                <a:gd name="T2" fmla="*/ 33 w 4501"/>
                <a:gd name="T3" fmla="*/ 665 h 3053"/>
                <a:gd name="T4" fmla="*/ 55 w 4501"/>
                <a:gd name="T5" fmla="*/ 675 h 3053"/>
                <a:gd name="T6" fmla="*/ 77 w 4501"/>
                <a:gd name="T7" fmla="*/ 684 h 3053"/>
                <a:gd name="T8" fmla="*/ 100 w 4501"/>
                <a:gd name="T9" fmla="*/ 693 h 3053"/>
                <a:gd name="T10" fmla="*/ 123 w 4501"/>
                <a:gd name="T11" fmla="*/ 701 h 3053"/>
                <a:gd name="T12" fmla="*/ 146 w 4501"/>
                <a:gd name="T13" fmla="*/ 708 h 3053"/>
                <a:gd name="T14" fmla="*/ 170 w 4501"/>
                <a:gd name="T15" fmla="*/ 714 h 3053"/>
                <a:gd name="T16" fmla="*/ 193 w 4501"/>
                <a:gd name="T17" fmla="*/ 720 h 3053"/>
                <a:gd name="T18" fmla="*/ 217 w 4501"/>
                <a:gd name="T19" fmla="*/ 725 h 3053"/>
                <a:gd name="T20" fmla="*/ 242 w 4501"/>
                <a:gd name="T21" fmla="*/ 729 h 3053"/>
                <a:gd name="T22" fmla="*/ 266 w 4501"/>
                <a:gd name="T23" fmla="*/ 732 h 3053"/>
                <a:gd name="T24" fmla="*/ 290 w 4501"/>
                <a:gd name="T25" fmla="*/ 734 h 3053"/>
                <a:gd name="T26" fmla="*/ 314 w 4501"/>
                <a:gd name="T27" fmla="*/ 736 h 3053"/>
                <a:gd name="T28" fmla="*/ 338 w 4501"/>
                <a:gd name="T29" fmla="*/ 737 h 3053"/>
                <a:gd name="T30" fmla="*/ 363 w 4501"/>
                <a:gd name="T31" fmla="*/ 737 h 3053"/>
                <a:gd name="T32" fmla="*/ 387 w 4501"/>
                <a:gd name="T33" fmla="*/ 736 h 3053"/>
                <a:gd name="T34" fmla="*/ 411 w 4501"/>
                <a:gd name="T35" fmla="*/ 734 h 3053"/>
                <a:gd name="T36" fmla="*/ 436 w 4501"/>
                <a:gd name="T37" fmla="*/ 732 h 3053"/>
                <a:gd name="T38" fmla="*/ 460 w 4501"/>
                <a:gd name="T39" fmla="*/ 729 h 3053"/>
                <a:gd name="T40" fmla="*/ 484 w 4501"/>
                <a:gd name="T41" fmla="*/ 725 h 3053"/>
                <a:gd name="T42" fmla="*/ 508 w 4501"/>
                <a:gd name="T43" fmla="*/ 720 h 3053"/>
                <a:gd name="T44" fmla="*/ 532 w 4501"/>
                <a:gd name="T45" fmla="*/ 714 h 3053"/>
                <a:gd name="T46" fmla="*/ 555 w 4501"/>
                <a:gd name="T47" fmla="*/ 708 h 3053"/>
                <a:gd name="T48" fmla="*/ 578 w 4501"/>
                <a:gd name="T49" fmla="*/ 701 h 3053"/>
                <a:gd name="T50" fmla="*/ 601 w 4501"/>
                <a:gd name="T51" fmla="*/ 693 h 3053"/>
                <a:gd name="T52" fmla="*/ 624 w 4501"/>
                <a:gd name="T53" fmla="*/ 684 h 3053"/>
                <a:gd name="T54" fmla="*/ 647 w 4501"/>
                <a:gd name="T55" fmla="*/ 675 h 3053"/>
                <a:gd name="T56" fmla="*/ 668 w 4501"/>
                <a:gd name="T57" fmla="*/ 665 h 3053"/>
                <a:gd name="T58" fmla="*/ 690 w 4501"/>
                <a:gd name="T59" fmla="*/ 654 h 3053"/>
                <a:gd name="T60" fmla="*/ 712 w 4501"/>
                <a:gd name="T61" fmla="*/ 642 h 3053"/>
                <a:gd name="T62" fmla="*/ 733 w 4501"/>
                <a:gd name="T63" fmla="*/ 630 h 3053"/>
                <a:gd name="T64" fmla="*/ 753 w 4501"/>
                <a:gd name="T65" fmla="*/ 617 h 3053"/>
                <a:gd name="T66" fmla="*/ 774 w 4501"/>
                <a:gd name="T67" fmla="*/ 603 h 3053"/>
                <a:gd name="T68" fmla="*/ 793 w 4501"/>
                <a:gd name="T69" fmla="*/ 589 h 3053"/>
                <a:gd name="T70" fmla="*/ 813 w 4501"/>
                <a:gd name="T71" fmla="*/ 574 h 3053"/>
                <a:gd name="T72" fmla="*/ 831 w 4501"/>
                <a:gd name="T73" fmla="*/ 558 h 3053"/>
                <a:gd name="T74" fmla="*/ 849 w 4501"/>
                <a:gd name="T75" fmla="*/ 542 h 3053"/>
                <a:gd name="T76" fmla="*/ 867 w 4501"/>
                <a:gd name="T77" fmla="*/ 525 h 3053"/>
                <a:gd name="T78" fmla="*/ 884 w 4501"/>
                <a:gd name="T79" fmla="*/ 508 h 3053"/>
                <a:gd name="T80" fmla="*/ 901 w 4501"/>
                <a:gd name="T81" fmla="*/ 490 h 3053"/>
                <a:gd name="T82" fmla="*/ 916 w 4501"/>
                <a:gd name="T83" fmla="*/ 472 h 3053"/>
                <a:gd name="T84" fmla="*/ 932 w 4501"/>
                <a:gd name="T85" fmla="*/ 453 h 3053"/>
                <a:gd name="T86" fmla="*/ 946 w 4501"/>
                <a:gd name="T87" fmla="*/ 433 h 3053"/>
                <a:gd name="T88" fmla="*/ 960 w 4501"/>
                <a:gd name="T89" fmla="*/ 413 h 3053"/>
                <a:gd name="T90" fmla="*/ 974 w 4501"/>
                <a:gd name="T91" fmla="*/ 393 h 3053"/>
                <a:gd name="T92" fmla="*/ 987 w 4501"/>
                <a:gd name="T93" fmla="*/ 372 h 3053"/>
                <a:gd name="T94" fmla="*/ 998 w 4501"/>
                <a:gd name="T95" fmla="*/ 351 h 3053"/>
                <a:gd name="T96" fmla="*/ 1009 w 4501"/>
                <a:gd name="T97" fmla="*/ 329 h 3053"/>
                <a:gd name="T98" fmla="*/ 1020 w 4501"/>
                <a:gd name="T99" fmla="*/ 307 h 3053"/>
                <a:gd name="T100" fmla="*/ 1030 w 4501"/>
                <a:gd name="T101" fmla="*/ 285 h 3053"/>
                <a:gd name="T102" fmla="*/ 1039 w 4501"/>
                <a:gd name="T103" fmla="*/ 262 h 3053"/>
                <a:gd name="T104" fmla="*/ 1047 w 4501"/>
                <a:gd name="T105" fmla="*/ 239 h 3053"/>
                <a:gd name="T106" fmla="*/ 1055 w 4501"/>
                <a:gd name="T107" fmla="*/ 216 h 3053"/>
                <a:gd name="T108" fmla="*/ 1061 w 4501"/>
                <a:gd name="T109" fmla="*/ 193 h 3053"/>
                <a:gd name="T110" fmla="*/ 1067 w 4501"/>
                <a:gd name="T111" fmla="*/ 169 h 3053"/>
                <a:gd name="T112" fmla="*/ 1073 w 4501"/>
                <a:gd name="T113" fmla="*/ 145 h 3053"/>
                <a:gd name="T114" fmla="*/ 1077 w 4501"/>
                <a:gd name="T115" fmla="*/ 121 h 3053"/>
                <a:gd name="T116" fmla="*/ 1080 w 4501"/>
                <a:gd name="T117" fmla="*/ 97 h 3053"/>
                <a:gd name="T118" fmla="*/ 1084 w 4501"/>
                <a:gd name="T119" fmla="*/ 73 h 3053"/>
                <a:gd name="T120" fmla="*/ 1086 w 4501"/>
                <a:gd name="T121" fmla="*/ 49 h 3053"/>
                <a:gd name="T122" fmla="*/ 1087 w 4501"/>
                <a:gd name="T123" fmla="*/ 24 h 3053"/>
                <a:gd name="T124" fmla="*/ 1087 w 4501"/>
                <a:gd name="T125" fmla="*/ 0 h 305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501" h="3053">
                  <a:moveTo>
                    <a:pt x="0" y="2684"/>
                  </a:moveTo>
                  <a:lnTo>
                    <a:pt x="45" y="2708"/>
                  </a:lnTo>
                  <a:lnTo>
                    <a:pt x="90" y="2731"/>
                  </a:lnTo>
                  <a:lnTo>
                    <a:pt x="135" y="2753"/>
                  </a:lnTo>
                  <a:lnTo>
                    <a:pt x="181" y="2774"/>
                  </a:lnTo>
                  <a:lnTo>
                    <a:pt x="227" y="2795"/>
                  </a:lnTo>
                  <a:lnTo>
                    <a:pt x="273" y="2816"/>
                  </a:lnTo>
                  <a:lnTo>
                    <a:pt x="319" y="2835"/>
                  </a:lnTo>
                  <a:lnTo>
                    <a:pt x="366" y="2853"/>
                  </a:lnTo>
                  <a:lnTo>
                    <a:pt x="413" y="2871"/>
                  </a:lnTo>
                  <a:lnTo>
                    <a:pt x="462" y="2888"/>
                  </a:lnTo>
                  <a:lnTo>
                    <a:pt x="509" y="2903"/>
                  </a:lnTo>
                  <a:lnTo>
                    <a:pt x="557" y="2918"/>
                  </a:lnTo>
                  <a:lnTo>
                    <a:pt x="605" y="2933"/>
                  </a:lnTo>
                  <a:lnTo>
                    <a:pt x="654" y="2946"/>
                  </a:lnTo>
                  <a:lnTo>
                    <a:pt x="703" y="2959"/>
                  </a:lnTo>
                  <a:lnTo>
                    <a:pt x="751" y="2971"/>
                  </a:lnTo>
                  <a:lnTo>
                    <a:pt x="801" y="2982"/>
                  </a:lnTo>
                  <a:lnTo>
                    <a:pt x="850" y="2992"/>
                  </a:lnTo>
                  <a:lnTo>
                    <a:pt x="900" y="3002"/>
                  </a:lnTo>
                  <a:lnTo>
                    <a:pt x="949" y="3011"/>
                  </a:lnTo>
                  <a:lnTo>
                    <a:pt x="1000" y="3019"/>
                  </a:lnTo>
                  <a:lnTo>
                    <a:pt x="1049" y="3026"/>
                  </a:lnTo>
                  <a:lnTo>
                    <a:pt x="1100" y="3033"/>
                  </a:lnTo>
                  <a:lnTo>
                    <a:pt x="1149" y="3037"/>
                  </a:lnTo>
                  <a:lnTo>
                    <a:pt x="1200" y="3041"/>
                  </a:lnTo>
                  <a:lnTo>
                    <a:pt x="1250" y="3046"/>
                  </a:lnTo>
                  <a:lnTo>
                    <a:pt x="1300" y="3048"/>
                  </a:lnTo>
                  <a:lnTo>
                    <a:pt x="1350" y="3050"/>
                  </a:lnTo>
                  <a:lnTo>
                    <a:pt x="1401" y="3052"/>
                  </a:lnTo>
                  <a:lnTo>
                    <a:pt x="1451" y="3053"/>
                  </a:lnTo>
                  <a:lnTo>
                    <a:pt x="1502" y="3052"/>
                  </a:lnTo>
                  <a:lnTo>
                    <a:pt x="1552" y="3050"/>
                  </a:lnTo>
                  <a:lnTo>
                    <a:pt x="1603" y="3048"/>
                  </a:lnTo>
                  <a:lnTo>
                    <a:pt x="1654" y="3046"/>
                  </a:lnTo>
                  <a:lnTo>
                    <a:pt x="1703" y="3041"/>
                  </a:lnTo>
                  <a:lnTo>
                    <a:pt x="1754" y="3037"/>
                  </a:lnTo>
                  <a:lnTo>
                    <a:pt x="1804" y="3033"/>
                  </a:lnTo>
                  <a:lnTo>
                    <a:pt x="1854" y="3026"/>
                  </a:lnTo>
                  <a:lnTo>
                    <a:pt x="1904" y="3019"/>
                  </a:lnTo>
                  <a:lnTo>
                    <a:pt x="1954" y="3011"/>
                  </a:lnTo>
                  <a:lnTo>
                    <a:pt x="2003" y="3002"/>
                  </a:lnTo>
                  <a:lnTo>
                    <a:pt x="2052" y="2992"/>
                  </a:lnTo>
                  <a:lnTo>
                    <a:pt x="2102" y="2982"/>
                  </a:lnTo>
                  <a:lnTo>
                    <a:pt x="2151" y="2971"/>
                  </a:lnTo>
                  <a:lnTo>
                    <a:pt x="2201" y="2959"/>
                  </a:lnTo>
                  <a:lnTo>
                    <a:pt x="2249" y="2946"/>
                  </a:lnTo>
                  <a:lnTo>
                    <a:pt x="2297" y="2933"/>
                  </a:lnTo>
                  <a:lnTo>
                    <a:pt x="2346" y="2918"/>
                  </a:lnTo>
                  <a:lnTo>
                    <a:pt x="2394" y="2903"/>
                  </a:lnTo>
                  <a:lnTo>
                    <a:pt x="2442" y="2888"/>
                  </a:lnTo>
                  <a:lnTo>
                    <a:pt x="2489" y="2871"/>
                  </a:lnTo>
                  <a:lnTo>
                    <a:pt x="2537" y="2853"/>
                  </a:lnTo>
                  <a:lnTo>
                    <a:pt x="2584" y="2835"/>
                  </a:lnTo>
                  <a:lnTo>
                    <a:pt x="2630" y="2816"/>
                  </a:lnTo>
                  <a:lnTo>
                    <a:pt x="2677" y="2795"/>
                  </a:lnTo>
                  <a:lnTo>
                    <a:pt x="2723" y="2774"/>
                  </a:lnTo>
                  <a:lnTo>
                    <a:pt x="2768" y="2753"/>
                  </a:lnTo>
                  <a:lnTo>
                    <a:pt x="2814" y="2731"/>
                  </a:lnTo>
                  <a:lnTo>
                    <a:pt x="2859" y="2708"/>
                  </a:lnTo>
                  <a:lnTo>
                    <a:pt x="2903" y="2684"/>
                  </a:lnTo>
                  <a:lnTo>
                    <a:pt x="2947" y="2661"/>
                  </a:lnTo>
                  <a:lnTo>
                    <a:pt x="2990" y="2635"/>
                  </a:lnTo>
                  <a:lnTo>
                    <a:pt x="3034" y="2609"/>
                  </a:lnTo>
                  <a:lnTo>
                    <a:pt x="3077" y="2583"/>
                  </a:lnTo>
                  <a:lnTo>
                    <a:pt x="3120" y="2555"/>
                  </a:lnTo>
                  <a:lnTo>
                    <a:pt x="3161" y="2527"/>
                  </a:lnTo>
                  <a:lnTo>
                    <a:pt x="3203" y="2499"/>
                  </a:lnTo>
                  <a:lnTo>
                    <a:pt x="3244" y="2470"/>
                  </a:lnTo>
                  <a:lnTo>
                    <a:pt x="3285" y="2439"/>
                  </a:lnTo>
                  <a:lnTo>
                    <a:pt x="3325" y="2409"/>
                  </a:lnTo>
                  <a:lnTo>
                    <a:pt x="3365" y="2377"/>
                  </a:lnTo>
                  <a:lnTo>
                    <a:pt x="3403" y="2345"/>
                  </a:lnTo>
                  <a:lnTo>
                    <a:pt x="3442" y="2312"/>
                  </a:lnTo>
                  <a:lnTo>
                    <a:pt x="3480" y="2280"/>
                  </a:lnTo>
                  <a:lnTo>
                    <a:pt x="3517" y="2246"/>
                  </a:lnTo>
                  <a:lnTo>
                    <a:pt x="3554" y="2211"/>
                  </a:lnTo>
                  <a:lnTo>
                    <a:pt x="3590" y="2176"/>
                  </a:lnTo>
                  <a:lnTo>
                    <a:pt x="3626" y="2140"/>
                  </a:lnTo>
                  <a:lnTo>
                    <a:pt x="3661" y="2104"/>
                  </a:lnTo>
                  <a:lnTo>
                    <a:pt x="3695" y="2067"/>
                  </a:lnTo>
                  <a:lnTo>
                    <a:pt x="3730" y="2030"/>
                  </a:lnTo>
                  <a:lnTo>
                    <a:pt x="3762" y="1992"/>
                  </a:lnTo>
                  <a:lnTo>
                    <a:pt x="3795" y="1954"/>
                  </a:lnTo>
                  <a:lnTo>
                    <a:pt x="3827" y="1915"/>
                  </a:lnTo>
                  <a:lnTo>
                    <a:pt x="3858" y="1875"/>
                  </a:lnTo>
                  <a:lnTo>
                    <a:pt x="3889" y="1835"/>
                  </a:lnTo>
                  <a:lnTo>
                    <a:pt x="3918" y="1794"/>
                  </a:lnTo>
                  <a:lnTo>
                    <a:pt x="3949" y="1753"/>
                  </a:lnTo>
                  <a:lnTo>
                    <a:pt x="3977" y="1711"/>
                  </a:lnTo>
                  <a:lnTo>
                    <a:pt x="4005" y="1670"/>
                  </a:lnTo>
                  <a:lnTo>
                    <a:pt x="4032" y="1627"/>
                  </a:lnTo>
                  <a:lnTo>
                    <a:pt x="4059" y="1584"/>
                  </a:lnTo>
                  <a:lnTo>
                    <a:pt x="4085" y="1540"/>
                  </a:lnTo>
                  <a:lnTo>
                    <a:pt x="4109" y="1497"/>
                  </a:lnTo>
                  <a:lnTo>
                    <a:pt x="4134" y="1453"/>
                  </a:lnTo>
                  <a:lnTo>
                    <a:pt x="4158" y="1408"/>
                  </a:lnTo>
                  <a:lnTo>
                    <a:pt x="4180" y="1363"/>
                  </a:lnTo>
                  <a:lnTo>
                    <a:pt x="4203" y="1318"/>
                  </a:lnTo>
                  <a:lnTo>
                    <a:pt x="4224" y="1272"/>
                  </a:lnTo>
                  <a:lnTo>
                    <a:pt x="4244" y="1226"/>
                  </a:lnTo>
                  <a:lnTo>
                    <a:pt x="4264" y="1180"/>
                  </a:lnTo>
                  <a:lnTo>
                    <a:pt x="4284" y="1133"/>
                  </a:lnTo>
                  <a:lnTo>
                    <a:pt x="4301" y="1085"/>
                  </a:lnTo>
                  <a:lnTo>
                    <a:pt x="4319" y="1038"/>
                  </a:lnTo>
                  <a:lnTo>
                    <a:pt x="4336" y="991"/>
                  </a:lnTo>
                  <a:lnTo>
                    <a:pt x="4352" y="943"/>
                  </a:lnTo>
                  <a:lnTo>
                    <a:pt x="4368" y="896"/>
                  </a:lnTo>
                  <a:lnTo>
                    <a:pt x="4381" y="847"/>
                  </a:lnTo>
                  <a:lnTo>
                    <a:pt x="4395" y="798"/>
                  </a:lnTo>
                  <a:lnTo>
                    <a:pt x="4408" y="749"/>
                  </a:lnTo>
                  <a:lnTo>
                    <a:pt x="4419" y="700"/>
                  </a:lnTo>
                  <a:lnTo>
                    <a:pt x="4431" y="651"/>
                  </a:lnTo>
                  <a:lnTo>
                    <a:pt x="4442" y="601"/>
                  </a:lnTo>
                  <a:lnTo>
                    <a:pt x="4451" y="552"/>
                  </a:lnTo>
                  <a:lnTo>
                    <a:pt x="4460" y="502"/>
                  </a:lnTo>
                  <a:lnTo>
                    <a:pt x="4468" y="453"/>
                  </a:lnTo>
                  <a:lnTo>
                    <a:pt x="4474" y="402"/>
                  </a:lnTo>
                  <a:lnTo>
                    <a:pt x="4481" y="353"/>
                  </a:lnTo>
                  <a:lnTo>
                    <a:pt x="4487" y="302"/>
                  </a:lnTo>
                  <a:lnTo>
                    <a:pt x="4491" y="252"/>
                  </a:lnTo>
                  <a:lnTo>
                    <a:pt x="4495" y="201"/>
                  </a:lnTo>
                  <a:lnTo>
                    <a:pt x="4498" y="152"/>
                  </a:lnTo>
                  <a:lnTo>
                    <a:pt x="4499" y="101"/>
                  </a:lnTo>
                  <a:lnTo>
                    <a:pt x="4501" y="51"/>
                  </a:lnTo>
                  <a:lnTo>
                    <a:pt x="450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19" name="Freeform 315"/>
            <p:cNvSpPr>
              <a:spLocks/>
            </p:cNvSpPr>
            <p:nvPr/>
          </p:nvSpPr>
          <p:spPr bwMode="auto">
            <a:xfrm>
              <a:off x="2555" y="2541"/>
              <a:ext cx="61" cy="73"/>
            </a:xfrm>
            <a:custGeom>
              <a:avLst/>
              <a:gdLst>
                <a:gd name="T0" fmla="*/ 60 w 254"/>
                <a:gd name="T1" fmla="*/ 73 h 301"/>
                <a:gd name="T2" fmla="*/ 61 w 254"/>
                <a:gd name="T3" fmla="*/ 69 h 301"/>
                <a:gd name="T4" fmla="*/ 61 w 254"/>
                <a:gd name="T5" fmla="*/ 66 h 301"/>
                <a:gd name="T6" fmla="*/ 61 w 254"/>
                <a:gd name="T7" fmla="*/ 63 h 301"/>
                <a:gd name="T8" fmla="*/ 61 w 254"/>
                <a:gd name="T9" fmla="*/ 59 h 301"/>
                <a:gd name="T10" fmla="*/ 61 w 254"/>
                <a:gd name="T11" fmla="*/ 56 h 301"/>
                <a:gd name="T12" fmla="*/ 61 w 254"/>
                <a:gd name="T13" fmla="*/ 52 h 301"/>
                <a:gd name="T14" fmla="*/ 60 w 254"/>
                <a:gd name="T15" fmla="*/ 49 h 301"/>
                <a:gd name="T16" fmla="*/ 59 w 254"/>
                <a:gd name="T17" fmla="*/ 45 h 301"/>
                <a:gd name="T18" fmla="*/ 58 w 254"/>
                <a:gd name="T19" fmla="*/ 42 h 301"/>
                <a:gd name="T20" fmla="*/ 57 w 254"/>
                <a:gd name="T21" fmla="*/ 39 h 301"/>
                <a:gd name="T22" fmla="*/ 55 w 254"/>
                <a:gd name="T23" fmla="*/ 35 h 301"/>
                <a:gd name="T24" fmla="*/ 54 w 254"/>
                <a:gd name="T25" fmla="*/ 32 h 301"/>
                <a:gd name="T26" fmla="*/ 52 w 254"/>
                <a:gd name="T27" fmla="*/ 29 h 301"/>
                <a:gd name="T28" fmla="*/ 50 w 254"/>
                <a:gd name="T29" fmla="*/ 26 h 301"/>
                <a:gd name="T30" fmla="*/ 48 w 254"/>
                <a:gd name="T31" fmla="*/ 24 h 301"/>
                <a:gd name="T32" fmla="*/ 46 w 254"/>
                <a:gd name="T33" fmla="*/ 21 h 301"/>
                <a:gd name="T34" fmla="*/ 43 w 254"/>
                <a:gd name="T35" fmla="*/ 18 h 301"/>
                <a:gd name="T36" fmla="*/ 41 w 254"/>
                <a:gd name="T37" fmla="*/ 16 h 301"/>
                <a:gd name="T38" fmla="*/ 38 w 254"/>
                <a:gd name="T39" fmla="*/ 14 h 301"/>
                <a:gd name="T40" fmla="*/ 36 w 254"/>
                <a:gd name="T41" fmla="*/ 12 h 301"/>
                <a:gd name="T42" fmla="*/ 33 w 254"/>
                <a:gd name="T43" fmla="*/ 10 h 301"/>
                <a:gd name="T44" fmla="*/ 30 w 254"/>
                <a:gd name="T45" fmla="*/ 8 h 301"/>
                <a:gd name="T46" fmla="*/ 27 w 254"/>
                <a:gd name="T47" fmla="*/ 6 h 301"/>
                <a:gd name="T48" fmla="*/ 24 w 254"/>
                <a:gd name="T49" fmla="*/ 5 h 301"/>
                <a:gd name="T50" fmla="*/ 21 w 254"/>
                <a:gd name="T51" fmla="*/ 4 h 301"/>
                <a:gd name="T52" fmla="*/ 17 w 254"/>
                <a:gd name="T53" fmla="*/ 2 h 301"/>
                <a:gd name="T54" fmla="*/ 14 w 254"/>
                <a:gd name="T55" fmla="*/ 2 h 301"/>
                <a:gd name="T56" fmla="*/ 10 w 254"/>
                <a:gd name="T57" fmla="*/ 1 h 301"/>
                <a:gd name="T58" fmla="*/ 7 w 254"/>
                <a:gd name="T59" fmla="*/ 0 h 301"/>
                <a:gd name="T60" fmla="*/ 4 w 254"/>
                <a:gd name="T61" fmla="*/ 0 h 301"/>
                <a:gd name="T62" fmla="*/ 0 w 254"/>
                <a:gd name="T63" fmla="*/ 0 h 30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54" h="301">
                  <a:moveTo>
                    <a:pt x="251" y="301"/>
                  </a:moveTo>
                  <a:lnTo>
                    <a:pt x="253" y="286"/>
                  </a:lnTo>
                  <a:lnTo>
                    <a:pt x="254" y="272"/>
                  </a:lnTo>
                  <a:lnTo>
                    <a:pt x="254" y="258"/>
                  </a:lnTo>
                  <a:lnTo>
                    <a:pt x="254" y="244"/>
                  </a:lnTo>
                  <a:lnTo>
                    <a:pt x="253" y="229"/>
                  </a:lnTo>
                  <a:lnTo>
                    <a:pt x="252" y="215"/>
                  </a:lnTo>
                  <a:lnTo>
                    <a:pt x="249" y="201"/>
                  </a:lnTo>
                  <a:lnTo>
                    <a:pt x="245" y="186"/>
                  </a:lnTo>
                  <a:lnTo>
                    <a:pt x="241" y="173"/>
                  </a:lnTo>
                  <a:lnTo>
                    <a:pt x="236" y="159"/>
                  </a:lnTo>
                  <a:lnTo>
                    <a:pt x="231" y="146"/>
                  </a:lnTo>
                  <a:lnTo>
                    <a:pt x="224" y="134"/>
                  </a:lnTo>
                  <a:lnTo>
                    <a:pt x="217" y="121"/>
                  </a:lnTo>
                  <a:lnTo>
                    <a:pt x="209" y="109"/>
                  </a:lnTo>
                  <a:lnTo>
                    <a:pt x="200" y="98"/>
                  </a:lnTo>
                  <a:lnTo>
                    <a:pt x="191" y="86"/>
                  </a:lnTo>
                  <a:lnTo>
                    <a:pt x="181" y="76"/>
                  </a:lnTo>
                  <a:lnTo>
                    <a:pt x="171" y="66"/>
                  </a:lnTo>
                  <a:lnTo>
                    <a:pt x="160" y="56"/>
                  </a:lnTo>
                  <a:lnTo>
                    <a:pt x="149" y="48"/>
                  </a:lnTo>
                  <a:lnTo>
                    <a:pt x="136" y="40"/>
                  </a:lnTo>
                  <a:lnTo>
                    <a:pt x="124" y="33"/>
                  </a:lnTo>
                  <a:lnTo>
                    <a:pt x="112" y="26"/>
                  </a:lnTo>
                  <a:lnTo>
                    <a:pt x="98" y="20"/>
                  </a:lnTo>
                  <a:lnTo>
                    <a:pt x="86" y="15"/>
                  </a:lnTo>
                  <a:lnTo>
                    <a:pt x="71" y="10"/>
                  </a:lnTo>
                  <a:lnTo>
                    <a:pt x="58" y="7"/>
                  </a:lnTo>
                  <a:lnTo>
                    <a:pt x="43" y="4"/>
                  </a:lnTo>
                  <a:lnTo>
                    <a:pt x="30" y="2"/>
                  </a:lnTo>
                  <a:lnTo>
                    <a:pt x="15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20" name="Freeform 316"/>
            <p:cNvSpPr>
              <a:spLocks/>
            </p:cNvSpPr>
            <p:nvPr/>
          </p:nvSpPr>
          <p:spPr bwMode="auto">
            <a:xfrm>
              <a:off x="2555" y="2345"/>
              <a:ext cx="61" cy="72"/>
            </a:xfrm>
            <a:custGeom>
              <a:avLst/>
              <a:gdLst>
                <a:gd name="T0" fmla="*/ 0 w 254"/>
                <a:gd name="T1" fmla="*/ 72 h 300"/>
                <a:gd name="T2" fmla="*/ 4 w 254"/>
                <a:gd name="T3" fmla="*/ 72 h 300"/>
                <a:gd name="T4" fmla="*/ 7 w 254"/>
                <a:gd name="T5" fmla="*/ 72 h 300"/>
                <a:gd name="T6" fmla="*/ 10 w 254"/>
                <a:gd name="T7" fmla="*/ 71 h 300"/>
                <a:gd name="T8" fmla="*/ 14 w 254"/>
                <a:gd name="T9" fmla="*/ 71 h 300"/>
                <a:gd name="T10" fmla="*/ 17 w 254"/>
                <a:gd name="T11" fmla="*/ 70 h 300"/>
                <a:gd name="T12" fmla="*/ 21 w 254"/>
                <a:gd name="T13" fmla="*/ 69 h 300"/>
                <a:gd name="T14" fmla="*/ 24 w 254"/>
                <a:gd name="T15" fmla="*/ 67 h 300"/>
                <a:gd name="T16" fmla="*/ 27 w 254"/>
                <a:gd name="T17" fmla="*/ 66 h 300"/>
                <a:gd name="T18" fmla="*/ 30 w 254"/>
                <a:gd name="T19" fmla="*/ 65 h 300"/>
                <a:gd name="T20" fmla="*/ 33 w 254"/>
                <a:gd name="T21" fmla="*/ 63 h 300"/>
                <a:gd name="T22" fmla="*/ 36 w 254"/>
                <a:gd name="T23" fmla="*/ 61 h 300"/>
                <a:gd name="T24" fmla="*/ 38 w 254"/>
                <a:gd name="T25" fmla="*/ 59 h 300"/>
                <a:gd name="T26" fmla="*/ 41 w 254"/>
                <a:gd name="T27" fmla="*/ 56 h 300"/>
                <a:gd name="T28" fmla="*/ 43 w 254"/>
                <a:gd name="T29" fmla="*/ 54 h 300"/>
                <a:gd name="T30" fmla="*/ 46 w 254"/>
                <a:gd name="T31" fmla="*/ 52 h 300"/>
                <a:gd name="T32" fmla="*/ 48 w 254"/>
                <a:gd name="T33" fmla="*/ 49 h 300"/>
                <a:gd name="T34" fmla="*/ 50 w 254"/>
                <a:gd name="T35" fmla="*/ 46 h 300"/>
                <a:gd name="T36" fmla="*/ 52 w 254"/>
                <a:gd name="T37" fmla="*/ 43 h 300"/>
                <a:gd name="T38" fmla="*/ 54 w 254"/>
                <a:gd name="T39" fmla="*/ 40 h 300"/>
                <a:gd name="T40" fmla="*/ 55 w 254"/>
                <a:gd name="T41" fmla="*/ 37 h 300"/>
                <a:gd name="T42" fmla="*/ 57 w 254"/>
                <a:gd name="T43" fmla="*/ 34 h 300"/>
                <a:gd name="T44" fmla="*/ 58 w 254"/>
                <a:gd name="T45" fmla="*/ 31 h 300"/>
                <a:gd name="T46" fmla="*/ 59 w 254"/>
                <a:gd name="T47" fmla="*/ 27 h 300"/>
                <a:gd name="T48" fmla="*/ 60 w 254"/>
                <a:gd name="T49" fmla="*/ 24 h 300"/>
                <a:gd name="T50" fmla="*/ 61 w 254"/>
                <a:gd name="T51" fmla="*/ 20 h 300"/>
                <a:gd name="T52" fmla="*/ 61 w 254"/>
                <a:gd name="T53" fmla="*/ 17 h 300"/>
                <a:gd name="T54" fmla="*/ 61 w 254"/>
                <a:gd name="T55" fmla="*/ 14 h 300"/>
                <a:gd name="T56" fmla="*/ 61 w 254"/>
                <a:gd name="T57" fmla="*/ 10 h 300"/>
                <a:gd name="T58" fmla="*/ 61 w 254"/>
                <a:gd name="T59" fmla="*/ 7 h 300"/>
                <a:gd name="T60" fmla="*/ 61 w 254"/>
                <a:gd name="T61" fmla="*/ 4 h 300"/>
                <a:gd name="T62" fmla="*/ 60 w 254"/>
                <a:gd name="T63" fmla="*/ 0 h 30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54" h="300">
                  <a:moveTo>
                    <a:pt x="0" y="300"/>
                  </a:moveTo>
                  <a:lnTo>
                    <a:pt x="15" y="300"/>
                  </a:lnTo>
                  <a:lnTo>
                    <a:pt x="30" y="299"/>
                  </a:lnTo>
                  <a:lnTo>
                    <a:pt x="43" y="297"/>
                  </a:lnTo>
                  <a:lnTo>
                    <a:pt x="58" y="294"/>
                  </a:lnTo>
                  <a:lnTo>
                    <a:pt x="71" y="290"/>
                  </a:lnTo>
                  <a:lnTo>
                    <a:pt x="86" y="286"/>
                  </a:lnTo>
                  <a:lnTo>
                    <a:pt x="98" y="281"/>
                  </a:lnTo>
                  <a:lnTo>
                    <a:pt x="112" y="275"/>
                  </a:lnTo>
                  <a:lnTo>
                    <a:pt x="124" y="269"/>
                  </a:lnTo>
                  <a:lnTo>
                    <a:pt x="136" y="261"/>
                  </a:lnTo>
                  <a:lnTo>
                    <a:pt x="149" y="253"/>
                  </a:lnTo>
                  <a:lnTo>
                    <a:pt x="160" y="244"/>
                  </a:lnTo>
                  <a:lnTo>
                    <a:pt x="171" y="235"/>
                  </a:lnTo>
                  <a:lnTo>
                    <a:pt x="181" y="225"/>
                  </a:lnTo>
                  <a:lnTo>
                    <a:pt x="191" y="215"/>
                  </a:lnTo>
                  <a:lnTo>
                    <a:pt x="200" y="203"/>
                  </a:lnTo>
                  <a:lnTo>
                    <a:pt x="209" y="192"/>
                  </a:lnTo>
                  <a:lnTo>
                    <a:pt x="217" y="180"/>
                  </a:lnTo>
                  <a:lnTo>
                    <a:pt x="224" y="167"/>
                  </a:lnTo>
                  <a:lnTo>
                    <a:pt x="231" y="154"/>
                  </a:lnTo>
                  <a:lnTo>
                    <a:pt x="236" y="142"/>
                  </a:lnTo>
                  <a:lnTo>
                    <a:pt x="241" y="128"/>
                  </a:lnTo>
                  <a:lnTo>
                    <a:pt x="245" y="113"/>
                  </a:lnTo>
                  <a:lnTo>
                    <a:pt x="249" y="100"/>
                  </a:lnTo>
                  <a:lnTo>
                    <a:pt x="252" y="85"/>
                  </a:lnTo>
                  <a:lnTo>
                    <a:pt x="253" y="72"/>
                  </a:lnTo>
                  <a:lnTo>
                    <a:pt x="254" y="57"/>
                  </a:lnTo>
                  <a:lnTo>
                    <a:pt x="254" y="43"/>
                  </a:lnTo>
                  <a:lnTo>
                    <a:pt x="254" y="28"/>
                  </a:lnTo>
                  <a:lnTo>
                    <a:pt x="253" y="15"/>
                  </a:lnTo>
                  <a:lnTo>
                    <a:pt x="25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21" name="Freeform 317"/>
            <p:cNvSpPr>
              <a:spLocks/>
            </p:cNvSpPr>
            <p:nvPr/>
          </p:nvSpPr>
          <p:spPr bwMode="auto">
            <a:xfrm>
              <a:off x="1745" y="2326"/>
              <a:ext cx="299" cy="308"/>
            </a:xfrm>
            <a:custGeom>
              <a:avLst/>
              <a:gdLst>
                <a:gd name="T0" fmla="*/ 3 w 1242"/>
                <a:gd name="T1" fmla="*/ 210 h 1272"/>
                <a:gd name="T2" fmla="*/ 10 w 1242"/>
                <a:gd name="T3" fmla="*/ 225 h 1272"/>
                <a:gd name="T4" fmla="*/ 19 w 1242"/>
                <a:gd name="T5" fmla="*/ 239 h 1272"/>
                <a:gd name="T6" fmla="*/ 28 w 1242"/>
                <a:gd name="T7" fmla="*/ 253 h 1272"/>
                <a:gd name="T8" fmla="*/ 39 w 1242"/>
                <a:gd name="T9" fmla="*/ 264 h 1272"/>
                <a:gd name="T10" fmla="*/ 52 w 1242"/>
                <a:gd name="T11" fmla="*/ 275 h 1272"/>
                <a:gd name="T12" fmla="*/ 65 w 1242"/>
                <a:gd name="T13" fmla="*/ 285 h 1272"/>
                <a:gd name="T14" fmla="*/ 80 w 1242"/>
                <a:gd name="T15" fmla="*/ 293 h 1272"/>
                <a:gd name="T16" fmla="*/ 95 w 1242"/>
                <a:gd name="T17" fmla="*/ 299 h 1272"/>
                <a:gd name="T18" fmla="*/ 111 w 1242"/>
                <a:gd name="T19" fmla="*/ 304 h 1272"/>
                <a:gd name="T20" fmla="*/ 127 w 1242"/>
                <a:gd name="T21" fmla="*/ 307 h 1272"/>
                <a:gd name="T22" fmla="*/ 143 w 1242"/>
                <a:gd name="T23" fmla="*/ 308 h 1272"/>
                <a:gd name="T24" fmla="*/ 160 w 1242"/>
                <a:gd name="T25" fmla="*/ 308 h 1272"/>
                <a:gd name="T26" fmla="*/ 176 w 1242"/>
                <a:gd name="T27" fmla="*/ 305 h 1272"/>
                <a:gd name="T28" fmla="*/ 191 w 1242"/>
                <a:gd name="T29" fmla="*/ 301 h 1272"/>
                <a:gd name="T30" fmla="*/ 207 w 1242"/>
                <a:gd name="T31" fmla="*/ 295 h 1272"/>
                <a:gd name="T32" fmla="*/ 221 w 1242"/>
                <a:gd name="T33" fmla="*/ 288 h 1272"/>
                <a:gd name="T34" fmla="*/ 235 w 1242"/>
                <a:gd name="T35" fmla="*/ 279 h 1272"/>
                <a:gd name="T36" fmla="*/ 248 w 1242"/>
                <a:gd name="T37" fmla="*/ 269 h 1272"/>
                <a:gd name="T38" fmla="*/ 260 w 1242"/>
                <a:gd name="T39" fmla="*/ 257 h 1272"/>
                <a:gd name="T40" fmla="*/ 270 w 1242"/>
                <a:gd name="T41" fmla="*/ 244 h 1272"/>
                <a:gd name="T42" fmla="*/ 279 w 1242"/>
                <a:gd name="T43" fmla="*/ 230 h 1272"/>
                <a:gd name="T44" fmla="*/ 286 w 1242"/>
                <a:gd name="T45" fmla="*/ 216 h 1272"/>
                <a:gd name="T46" fmla="*/ 292 w 1242"/>
                <a:gd name="T47" fmla="*/ 200 h 1272"/>
                <a:gd name="T48" fmla="*/ 296 w 1242"/>
                <a:gd name="T49" fmla="*/ 184 h 1272"/>
                <a:gd name="T50" fmla="*/ 298 w 1242"/>
                <a:gd name="T51" fmla="*/ 168 h 1272"/>
                <a:gd name="T52" fmla="*/ 299 w 1242"/>
                <a:gd name="T53" fmla="*/ 151 h 1272"/>
                <a:gd name="T54" fmla="*/ 298 w 1242"/>
                <a:gd name="T55" fmla="*/ 135 h 1272"/>
                <a:gd name="T56" fmla="*/ 295 w 1242"/>
                <a:gd name="T57" fmla="*/ 119 h 1272"/>
                <a:gd name="T58" fmla="*/ 290 w 1242"/>
                <a:gd name="T59" fmla="*/ 103 h 1272"/>
                <a:gd name="T60" fmla="*/ 284 w 1242"/>
                <a:gd name="T61" fmla="*/ 87 h 1272"/>
                <a:gd name="T62" fmla="*/ 276 w 1242"/>
                <a:gd name="T63" fmla="*/ 73 h 1272"/>
                <a:gd name="T64" fmla="*/ 267 w 1242"/>
                <a:gd name="T65" fmla="*/ 59 h 1272"/>
                <a:gd name="T66" fmla="*/ 256 w 1242"/>
                <a:gd name="T67" fmla="*/ 47 h 1272"/>
                <a:gd name="T68" fmla="*/ 244 w 1242"/>
                <a:gd name="T69" fmla="*/ 36 h 1272"/>
                <a:gd name="T70" fmla="*/ 231 w 1242"/>
                <a:gd name="T71" fmla="*/ 26 h 1272"/>
                <a:gd name="T72" fmla="*/ 217 w 1242"/>
                <a:gd name="T73" fmla="*/ 17 h 1272"/>
                <a:gd name="T74" fmla="*/ 202 w 1242"/>
                <a:gd name="T75" fmla="*/ 11 h 1272"/>
                <a:gd name="T76" fmla="*/ 186 w 1242"/>
                <a:gd name="T77" fmla="*/ 6 h 1272"/>
                <a:gd name="T78" fmla="*/ 170 w 1242"/>
                <a:gd name="T79" fmla="*/ 2 h 1272"/>
                <a:gd name="T80" fmla="*/ 154 w 1242"/>
                <a:gd name="T81" fmla="*/ 0 h 1272"/>
                <a:gd name="T82" fmla="*/ 138 w 1242"/>
                <a:gd name="T83" fmla="*/ 0 h 1272"/>
                <a:gd name="T84" fmla="*/ 121 w 1242"/>
                <a:gd name="T85" fmla="*/ 2 h 1272"/>
                <a:gd name="T86" fmla="*/ 105 w 1242"/>
                <a:gd name="T87" fmla="*/ 6 h 1272"/>
                <a:gd name="T88" fmla="*/ 90 w 1242"/>
                <a:gd name="T89" fmla="*/ 11 h 1272"/>
                <a:gd name="T90" fmla="*/ 75 w 1242"/>
                <a:gd name="T91" fmla="*/ 18 h 1272"/>
                <a:gd name="T92" fmla="*/ 61 w 1242"/>
                <a:gd name="T93" fmla="*/ 26 h 1272"/>
                <a:gd name="T94" fmla="*/ 47 w 1242"/>
                <a:gd name="T95" fmla="*/ 36 h 1272"/>
                <a:gd name="T96" fmla="*/ 36 w 1242"/>
                <a:gd name="T97" fmla="*/ 47 h 1272"/>
                <a:gd name="T98" fmla="*/ 25 w 1242"/>
                <a:gd name="T99" fmla="*/ 60 h 1272"/>
                <a:gd name="T100" fmla="*/ 16 w 1242"/>
                <a:gd name="T101" fmla="*/ 73 h 1272"/>
                <a:gd name="T102" fmla="*/ 8 w 1242"/>
                <a:gd name="T103" fmla="*/ 88 h 1272"/>
                <a:gd name="T104" fmla="*/ 1 w 1242"/>
                <a:gd name="T105" fmla="*/ 103 h 127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242" h="1272">
                  <a:moveTo>
                    <a:pt x="0" y="825"/>
                  </a:moveTo>
                  <a:lnTo>
                    <a:pt x="6" y="846"/>
                  </a:lnTo>
                  <a:lnTo>
                    <a:pt x="14" y="867"/>
                  </a:lnTo>
                  <a:lnTo>
                    <a:pt x="23" y="888"/>
                  </a:lnTo>
                  <a:lnTo>
                    <a:pt x="32" y="909"/>
                  </a:lnTo>
                  <a:lnTo>
                    <a:pt x="42" y="929"/>
                  </a:lnTo>
                  <a:lnTo>
                    <a:pt x="54" y="949"/>
                  </a:lnTo>
                  <a:lnTo>
                    <a:pt x="65" y="969"/>
                  </a:lnTo>
                  <a:lnTo>
                    <a:pt x="77" y="988"/>
                  </a:lnTo>
                  <a:lnTo>
                    <a:pt x="91" y="1007"/>
                  </a:lnTo>
                  <a:lnTo>
                    <a:pt x="104" y="1025"/>
                  </a:lnTo>
                  <a:lnTo>
                    <a:pt x="118" y="1043"/>
                  </a:lnTo>
                  <a:lnTo>
                    <a:pt x="132" y="1060"/>
                  </a:lnTo>
                  <a:lnTo>
                    <a:pt x="148" y="1076"/>
                  </a:lnTo>
                  <a:lnTo>
                    <a:pt x="164" y="1092"/>
                  </a:lnTo>
                  <a:lnTo>
                    <a:pt x="181" y="1108"/>
                  </a:lnTo>
                  <a:lnTo>
                    <a:pt x="197" y="1123"/>
                  </a:lnTo>
                  <a:lnTo>
                    <a:pt x="215" y="1137"/>
                  </a:lnTo>
                  <a:lnTo>
                    <a:pt x="233" y="1151"/>
                  </a:lnTo>
                  <a:lnTo>
                    <a:pt x="252" y="1164"/>
                  </a:lnTo>
                  <a:lnTo>
                    <a:pt x="272" y="1176"/>
                  </a:lnTo>
                  <a:lnTo>
                    <a:pt x="291" y="1188"/>
                  </a:lnTo>
                  <a:lnTo>
                    <a:pt x="311" y="1199"/>
                  </a:lnTo>
                  <a:lnTo>
                    <a:pt x="331" y="1209"/>
                  </a:lnTo>
                  <a:lnTo>
                    <a:pt x="351" y="1218"/>
                  </a:lnTo>
                  <a:lnTo>
                    <a:pt x="373" y="1227"/>
                  </a:lnTo>
                  <a:lnTo>
                    <a:pt x="394" y="1235"/>
                  </a:lnTo>
                  <a:lnTo>
                    <a:pt x="415" y="1243"/>
                  </a:lnTo>
                  <a:lnTo>
                    <a:pt x="437" y="1248"/>
                  </a:lnTo>
                  <a:lnTo>
                    <a:pt x="459" y="1254"/>
                  </a:lnTo>
                  <a:lnTo>
                    <a:pt x="482" y="1260"/>
                  </a:lnTo>
                  <a:lnTo>
                    <a:pt x="504" y="1263"/>
                  </a:lnTo>
                  <a:lnTo>
                    <a:pt x="527" y="1266"/>
                  </a:lnTo>
                  <a:lnTo>
                    <a:pt x="549" y="1270"/>
                  </a:lnTo>
                  <a:lnTo>
                    <a:pt x="572" y="1271"/>
                  </a:lnTo>
                  <a:lnTo>
                    <a:pt x="594" y="1272"/>
                  </a:lnTo>
                  <a:lnTo>
                    <a:pt x="616" y="1272"/>
                  </a:lnTo>
                  <a:lnTo>
                    <a:pt x="640" y="1271"/>
                  </a:lnTo>
                  <a:lnTo>
                    <a:pt x="663" y="1270"/>
                  </a:lnTo>
                  <a:lnTo>
                    <a:pt x="685" y="1267"/>
                  </a:lnTo>
                  <a:lnTo>
                    <a:pt x="707" y="1264"/>
                  </a:lnTo>
                  <a:lnTo>
                    <a:pt x="730" y="1260"/>
                  </a:lnTo>
                  <a:lnTo>
                    <a:pt x="751" y="1255"/>
                  </a:lnTo>
                  <a:lnTo>
                    <a:pt x="774" y="1249"/>
                  </a:lnTo>
                  <a:lnTo>
                    <a:pt x="795" y="1243"/>
                  </a:lnTo>
                  <a:lnTo>
                    <a:pt x="818" y="1236"/>
                  </a:lnTo>
                  <a:lnTo>
                    <a:pt x="839" y="1228"/>
                  </a:lnTo>
                  <a:lnTo>
                    <a:pt x="859" y="1219"/>
                  </a:lnTo>
                  <a:lnTo>
                    <a:pt x="880" y="1210"/>
                  </a:lnTo>
                  <a:lnTo>
                    <a:pt x="901" y="1200"/>
                  </a:lnTo>
                  <a:lnTo>
                    <a:pt x="920" y="1189"/>
                  </a:lnTo>
                  <a:lnTo>
                    <a:pt x="940" y="1178"/>
                  </a:lnTo>
                  <a:lnTo>
                    <a:pt x="959" y="1165"/>
                  </a:lnTo>
                  <a:lnTo>
                    <a:pt x="977" y="1152"/>
                  </a:lnTo>
                  <a:lnTo>
                    <a:pt x="996" y="1138"/>
                  </a:lnTo>
                  <a:lnTo>
                    <a:pt x="1013" y="1124"/>
                  </a:lnTo>
                  <a:lnTo>
                    <a:pt x="1031" y="1109"/>
                  </a:lnTo>
                  <a:lnTo>
                    <a:pt x="1047" y="1093"/>
                  </a:lnTo>
                  <a:lnTo>
                    <a:pt x="1064" y="1078"/>
                  </a:lnTo>
                  <a:lnTo>
                    <a:pt x="1079" y="1061"/>
                  </a:lnTo>
                  <a:lnTo>
                    <a:pt x="1094" y="1044"/>
                  </a:lnTo>
                  <a:lnTo>
                    <a:pt x="1109" y="1026"/>
                  </a:lnTo>
                  <a:lnTo>
                    <a:pt x="1122" y="1008"/>
                  </a:lnTo>
                  <a:lnTo>
                    <a:pt x="1134" y="990"/>
                  </a:lnTo>
                  <a:lnTo>
                    <a:pt x="1147" y="971"/>
                  </a:lnTo>
                  <a:lnTo>
                    <a:pt x="1158" y="951"/>
                  </a:lnTo>
                  <a:lnTo>
                    <a:pt x="1169" y="930"/>
                  </a:lnTo>
                  <a:lnTo>
                    <a:pt x="1179" y="910"/>
                  </a:lnTo>
                  <a:lnTo>
                    <a:pt x="1189" y="890"/>
                  </a:lnTo>
                  <a:lnTo>
                    <a:pt x="1197" y="869"/>
                  </a:lnTo>
                  <a:lnTo>
                    <a:pt x="1205" y="847"/>
                  </a:lnTo>
                  <a:lnTo>
                    <a:pt x="1213" y="826"/>
                  </a:lnTo>
                  <a:lnTo>
                    <a:pt x="1219" y="805"/>
                  </a:lnTo>
                  <a:lnTo>
                    <a:pt x="1224" y="782"/>
                  </a:lnTo>
                  <a:lnTo>
                    <a:pt x="1230" y="760"/>
                  </a:lnTo>
                  <a:lnTo>
                    <a:pt x="1233" y="737"/>
                  </a:lnTo>
                  <a:lnTo>
                    <a:pt x="1237" y="715"/>
                  </a:lnTo>
                  <a:lnTo>
                    <a:pt x="1239" y="692"/>
                  </a:lnTo>
                  <a:lnTo>
                    <a:pt x="1241" y="670"/>
                  </a:lnTo>
                  <a:lnTo>
                    <a:pt x="1242" y="647"/>
                  </a:lnTo>
                  <a:lnTo>
                    <a:pt x="1242" y="625"/>
                  </a:lnTo>
                  <a:lnTo>
                    <a:pt x="1241" y="602"/>
                  </a:lnTo>
                  <a:lnTo>
                    <a:pt x="1239" y="579"/>
                  </a:lnTo>
                  <a:lnTo>
                    <a:pt x="1237" y="556"/>
                  </a:lnTo>
                  <a:lnTo>
                    <a:pt x="1233" y="534"/>
                  </a:lnTo>
                  <a:lnTo>
                    <a:pt x="1230" y="511"/>
                  </a:lnTo>
                  <a:lnTo>
                    <a:pt x="1224" y="490"/>
                  </a:lnTo>
                  <a:lnTo>
                    <a:pt x="1219" y="467"/>
                  </a:lnTo>
                  <a:lnTo>
                    <a:pt x="1213" y="446"/>
                  </a:lnTo>
                  <a:lnTo>
                    <a:pt x="1205" y="424"/>
                  </a:lnTo>
                  <a:lnTo>
                    <a:pt x="1197" y="402"/>
                  </a:lnTo>
                  <a:lnTo>
                    <a:pt x="1189" y="382"/>
                  </a:lnTo>
                  <a:lnTo>
                    <a:pt x="1179" y="361"/>
                  </a:lnTo>
                  <a:lnTo>
                    <a:pt x="1169" y="341"/>
                  </a:lnTo>
                  <a:lnTo>
                    <a:pt x="1158" y="321"/>
                  </a:lnTo>
                  <a:lnTo>
                    <a:pt x="1147" y="301"/>
                  </a:lnTo>
                  <a:lnTo>
                    <a:pt x="1134" y="282"/>
                  </a:lnTo>
                  <a:lnTo>
                    <a:pt x="1122" y="264"/>
                  </a:lnTo>
                  <a:lnTo>
                    <a:pt x="1109" y="245"/>
                  </a:lnTo>
                  <a:lnTo>
                    <a:pt x="1094" y="228"/>
                  </a:lnTo>
                  <a:lnTo>
                    <a:pt x="1079" y="210"/>
                  </a:lnTo>
                  <a:lnTo>
                    <a:pt x="1064" y="194"/>
                  </a:lnTo>
                  <a:lnTo>
                    <a:pt x="1047" y="178"/>
                  </a:lnTo>
                  <a:lnTo>
                    <a:pt x="1031" y="162"/>
                  </a:lnTo>
                  <a:lnTo>
                    <a:pt x="1013" y="147"/>
                  </a:lnTo>
                  <a:lnTo>
                    <a:pt x="996" y="134"/>
                  </a:lnTo>
                  <a:lnTo>
                    <a:pt x="977" y="119"/>
                  </a:lnTo>
                  <a:lnTo>
                    <a:pt x="959" y="107"/>
                  </a:lnTo>
                  <a:lnTo>
                    <a:pt x="940" y="94"/>
                  </a:lnTo>
                  <a:lnTo>
                    <a:pt x="920" y="83"/>
                  </a:lnTo>
                  <a:lnTo>
                    <a:pt x="901" y="72"/>
                  </a:lnTo>
                  <a:lnTo>
                    <a:pt x="880" y="62"/>
                  </a:lnTo>
                  <a:lnTo>
                    <a:pt x="859" y="53"/>
                  </a:lnTo>
                  <a:lnTo>
                    <a:pt x="839" y="44"/>
                  </a:lnTo>
                  <a:lnTo>
                    <a:pt x="818" y="36"/>
                  </a:lnTo>
                  <a:lnTo>
                    <a:pt x="795" y="29"/>
                  </a:lnTo>
                  <a:lnTo>
                    <a:pt x="774" y="23"/>
                  </a:lnTo>
                  <a:lnTo>
                    <a:pt x="751" y="17"/>
                  </a:lnTo>
                  <a:lnTo>
                    <a:pt x="730" y="12"/>
                  </a:lnTo>
                  <a:lnTo>
                    <a:pt x="707" y="8"/>
                  </a:lnTo>
                  <a:lnTo>
                    <a:pt x="685" y="5"/>
                  </a:lnTo>
                  <a:lnTo>
                    <a:pt x="663" y="2"/>
                  </a:lnTo>
                  <a:lnTo>
                    <a:pt x="640" y="1"/>
                  </a:lnTo>
                  <a:lnTo>
                    <a:pt x="616" y="0"/>
                  </a:lnTo>
                  <a:lnTo>
                    <a:pt x="594" y="0"/>
                  </a:lnTo>
                  <a:lnTo>
                    <a:pt x="572" y="1"/>
                  </a:lnTo>
                  <a:lnTo>
                    <a:pt x="549" y="2"/>
                  </a:lnTo>
                  <a:lnTo>
                    <a:pt x="527" y="5"/>
                  </a:lnTo>
                  <a:lnTo>
                    <a:pt x="504" y="8"/>
                  </a:lnTo>
                  <a:lnTo>
                    <a:pt x="482" y="12"/>
                  </a:lnTo>
                  <a:lnTo>
                    <a:pt x="459" y="17"/>
                  </a:lnTo>
                  <a:lnTo>
                    <a:pt x="437" y="23"/>
                  </a:lnTo>
                  <a:lnTo>
                    <a:pt x="415" y="29"/>
                  </a:lnTo>
                  <a:lnTo>
                    <a:pt x="394" y="36"/>
                  </a:lnTo>
                  <a:lnTo>
                    <a:pt x="373" y="45"/>
                  </a:lnTo>
                  <a:lnTo>
                    <a:pt x="351" y="53"/>
                  </a:lnTo>
                  <a:lnTo>
                    <a:pt x="331" y="63"/>
                  </a:lnTo>
                  <a:lnTo>
                    <a:pt x="311" y="73"/>
                  </a:lnTo>
                  <a:lnTo>
                    <a:pt x="291" y="84"/>
                  </a:lnTo>
                  <a:lnTo>
                    <a:pt x="272" y="96"/>
                  </a:lnTo>
                  <a:lnTo>
                    <a:pt x="252" y="108"/>
                  </a:lnTo>
                  <a:lnTo>
                    <a:pt x="233" y="120"/>
                  </a:lnTo>
                  <a:lnTo>
                    <a:pt x="215" y="135"/>
                  </a:lnTo>
                  <a:lnTo>
                    <a:pt x="197" y="148"/>
                  </a:lnTo>
                  <a:lnTo>
                    <a:pt x="181" y="164"/>
                  </a:lnTo>
                  <a:lnTo>
                    <a:pt x="164" y="179"/>
                  </a:lnTo>
                  <a:lnTo>
                    <a:pt x="148" y="196"/>
                  </a:lnTo>
                  <a:lnTo>
                    <a:pt x="132" y="212"/>
                  </a:lnTo>
                  <a:lnTo>
                    <a:pt x="118" y="229"/>
                  </a:lnTo>
                  <a:lnTo>
                    <a:pt x="104" y="247"/>
                  </a:lnTo>
                  <a:lnTo>
                    <a:pt x="91" y="265"/>
                  </a:lnTo>
                  <a:lnTo>
                    <a:pt x="77" y="284"/>
                  </a:lnTo>
                  <a:lnTo>
                    <a:pt x="65" y="303"/>
                  </a:lnTo>
                  <a:lnTo>
                    <a:pt x="54" y="323"/>
                  </a:lnTo>
                  <a:lnTo>
                    <a:pt x="42" y="343"/>
                  </a:lnTo>
                  <a:lnTo>
                    <a:pt x="32" y="363"/>
                  </a:lnTo>
                  <a:lnTo>
                    <a:pt x="23" y="383"/>
                  </a:lnTo>
                  <a:lnTo>
                    <a:pt x="14" y="405"/>
                  </a:lnTo>
                  <a:lnTo>
                    <a:pt x="6" y="426"/>
                  </a:lnTo>
                  <a:lnTo>
                    <a:pt x="0" y="44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22" name="Freeform 318"/>
            <p:cNvSpPr>
              <a:spLocks/>
            </p:cNvSpPr>
            <p:nvPr/>
          </p:nvSpPr>
          <p:spPr bwMode="auto">
            <a:xfrm>
              <a:off x="1645" y="2233"/>
              <a:ext cx="492" cy="492"/>
            </a:xfrm>
            <a:custGeom>
              <a:avLst/>
              <a:gdLst>
                <a:gd name="T0" fmla="*/ 491 w 2033"/>
                <a:gd name="T1" fmla="*/ 225 h 2035"/>
                <a:gd name="T2" fmla="*/ 487 w 2033"/>
                <a:gd name="T3" fmla="*/ 197 h 2035"/>
                <a:gd name="T4" fmla="*/ 480 w 2033"/>
                <a:gd name="T5" fmla="*/ 170 h 2035"/>
                <a:gd name="T6" fmla="*/ 470 w 2033"/>
                <a:gd name="T7" fmla="*/ 144 h 2035"/>
                <a:gd name="T8" fmla="*/ 457 w 2033"/>
                <a:gd name="T9" fmla="*/ 119 h 2035"/>
                <a:gd name="T10" fmla="*/ 441 w 2033"/>
                <a:gd name="T11" fmla="*/ 96 h 2035"/>
                <a:gd name="T12" fmla="*/ 422 w 2033"/>
                <a:gd name="T13" fmla="*/ 75 h 2035"/>
                <a:gd name="T14" fmla="*/ 402 w 2033"/>
                <a:gd name="T15" fmla="*/ 56 h 2035"/>
                <a:gd name="T16" fmla="*/ 379 w 2033"/>
                <a:gd name="T17" fmla="*/ 39 h 2035"/>
                <a:gd name="T18" fmla="*/ 355 w 2033"/>
                <a:gd name="T19" fmla="*/ 25 h 2035"/>
                <a:gd name="T20" fmla="*/ 329 w 2033"/>
                <a:gd name="T21" fmla="*/ 15 h 2035"/>
                <a:gd name="T22" fmla="*/ 302 w 2033"/>
                <a:gd name="T23" fmla="*/ 7 h 2035"/>
                <a:gd name="T24" fmla="*/ 274 w 2033"/>
                <a:gd name="T25" fmla="*/ 2 h 2035"/>
                <a:gd name="T26" fmla="*/ 246 w 2033"/>
                <a:gd name="T27" fmla="*/ 0 h 2035"/>
                <a:gd name="T28" fmla="*/ 218 w 2033"/>
                <a:gd name="T29" fmla="*/ 2 h 2035"/>
                <a:gd name="T30" fmla="*/ 190 w 2033"/>
                <a:gd name="T31" fmla="*/ 7 h 2035"/>
                <a:gd name="T32" fmla="*/ 163 w 2033"/>
                <a:gd name="T33" fmla="*/ 15 h 2035"/>
                <a:gd name="T34" fmla="*/ 137 w 2033"/>
                <a:gd name="T35" fmla="*/ 25 h 2035"/>
                <a:gd name="T36" fmla="*/ 113 w 2033"/>
                <a:gd name="T37" fmla="*/ 39 h 2035"/>
                <a:gd name="T38" fmla="*/ 90 w 2033"/>
                <a:gd name="T39" fmla="*/ 56 h 2035"/>
                <a:gd name="T40" fmla="*/ 69 w 2033"/>
                <a:gd name="T41" fmla="*/ 75 h 2035"/>
                <a:gd name="T42" fmla="*/ 51 w 2033"/>
                <a:gd name="T43" fmla="*/ 96 h 2035"/>
                <a:gd name="T44" fmla="*/ 35 w 2033"/>
                <a:gd name="T45" fmla="*/ 119 h 2035"/>
                <a:gd name="T46" fmla="*/ 22 w 2033"/>
                <a:gd name="T47" fmla="*/ 144 h 2035"/>
                <a:gd name="T48" fmla="*/ 12 w 2033"/>
                <a:gd name="T49" fmla="*/ 170 h 2035"/>
                <a:gd name="T50" fmla="*/ 5 w 2033"/>
                <a:gd name="T51" fmla="*/ 197 h 2035"/>
                <a:gd name="T52" fmla="*/ 1 w 2033"/>
                <a:gd name="T53" fmla="*/ 225 h 2035"/>
                <a:gd name="T54" fmla="*/ 0 w 2033"/>
                <a:gd name="T55" fmla="*/ 253 h 2035"/>
                <a:gd name="T56" fmla="*/ 2 w 2033"/>
                <a:gd name="T57" fmla="*/ 281 h 2035"/>
                <a:gd name="T58" fmla="*/ 8 w 2033"/>
                <a:gd name="T59" fmla="*/ 308 h 2035"/>
                <a:gd name="T60" fmla="*/ 17 w 2033"/>
                <a:gd name="T61" fmla="*/ 335 h 2035"/>
                <a:gd name="T62" fmla="*/ 29 w 2033"/>
                <a:gd name="T63" fmla="*/ 361 h 2035"/>
                <a:gd name="T64" fmla="*/ 43 w 2033"/>
                <a:gd name="T65" fmla="*/ 385 h 2035"/>
                <a:gd name="T66" fmla="*/ 60 w 2033"/>
                <a:gd name="T67" fmla="*/ 407 h 2035"/>
                <a:gd name="T68" fmla="*/ 80 w 2033"/>
                <a:gd name="T69" fmla="*/ 427 h 2035"/>
                <a:gd name="T70" fmla="*/ 101 w 2033"/>
                <a:gd name="T71" fmla="*/ 445 h 2035"/>
                <a:gd name="T72" fmla="*/ 125 w 2033"/>
                <a:gd name="T73" fmla="*/ 460 h 2035"/>
                <a:gd name="T74" fmla="*/ 150 w 2033"/>
                <a:gd name="T75" fmla="*/ 473 h 2035"/>
                <a:gd name="T76" fmla="*/ 177 w 2033"/>
                <a:gd name="T77" fmla="*/ 482 h 2035"/>
                <a:gd name="T78" fmla="*/ 204 w 2033"/>
                <a:gd name="T79" fmla="*/ 488 h 2035"/>
                <a:gd name="T80" fmla="*/ 232 w 2033"/>
                <a:gd name="T81" fmla="*/ 492 h 2035"/>
                <a:gd name="T82" fmla="*/ 260 w 2033"/>
                <a:gd name="T83" fmla="*/ 492 h 2035"/>
                <a:gd name="T84" fmla="*/ 288 w 2033"/>
                <a:gd name="T85" fmla="*/ 488 h 2035"/>
                <a:gd name="T86" fmla="*/ 315 w 2033"/>
                <a:gd name="T87" fmla="*/ 482 h 2035"/>
                <a:gd name="T88" fmla="*/ 342 w 2033"/>
                <a:gd name="T89" fmla="*/ 473 h 2035"/>
                <a:gd name="T90" fmla="*/ 367 w 2033"/>
                <a:gd name="T91" fmla="*/ 460 h 2035"/>
                <a:gd name="T92" fmla="*/ 391 w 2033"/>
                <a:gd name="T93" fmla="*/ 445 h 2035"/>
                <a:gd name="T94" fmla="*/ 412 w 2033"/>
                <a:gd name="T95" fmla="*/ 427 h 2035"/>
                <a:gd name="T96" fmla="*/ 432 w 2033"/>
                <a:gd name="T97" fmla="*/ 407 h 2035"/>
                <a:gd name="T98" fmla="*/ 449 w 2033"/>
                <a:gd name="T99" fmla="*/ 385 h 2035"/>
                <a:gd name="T100" fmla="*/ 463 w 2033"/>
                <a:gd name="T101" fmla="*/ 361 h 2035"/>
                <a:gd name="T102" fmla="*/ 475 w 2033"/>
                <a:gd name="T103" fmla="*/ 335 h 2035"/>
                <a:gd name="T104" fmla="*/ 484 w 2033"/>
                <a:gd name="T105" fmla="*/ 308 h 2035"/>
                <a:gd name="T106" fmla="*/ 490 w 2033"/>
                <a:gd name="T107" fmla="*/ 281 h 2035"/>
                <a:gd name="T108" fmla="*/ 492 w 2033"/>
                <a:gd name="T109" fmla="*/ 253 h 203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033" h="2035">
                  <a:moveTo>
                    <a:pt x="2033" y="1018"/>
                  </a:moveTo>
                  <a:lnTo>
                    <a:pt x="2033" y="989"/>
                  </a:lnTo>
                  <a:lnTo>
                    <a:pt x="2032" y="960"/>
                  </a:lnTo>
                  <a:lnTo>
                    <a:pt x="2030" y="930"/>
                  </a:lnTo>
                  <a:lnTo>
                    <a:pt x="2026" y="902"/>
                  </a:lnTo>
                  <a:lnTo>
                    <a:pt x="2023" y="873"/>
                  </a:lnTo>
                  <a:lnTo>
                    <a:pt x="2018" y="844"/>
                  </a:lnTo>
                  <a:lnTo>
                    <a:pt x="2013" y="816"/>
                  </a:lnTo>
                  <a:lnTo>
                    <a:pt x="2007" y="788"/>
                  </a:lnTo>
                  <a:lnTo>
                    <a:pt x="1999" y="760"/>
                  </a:lnTo>
                  <a:lnTo>
                    <a:pt x="1991" y="732"/>
                  </a:lnTo>
                  <a:lnTo>
                    <a:pt x="1984" y="703"/>
                  </a:lnTo>
                  <a:lnTo>
                    <a:pt x="1973" y="676"/>
                  </a:lnTo>
                  <a:lnTo>
                    <a:pt x="1963" y="648"/>
                  </a:lnTo>
                  <a:lnTo>
                    <a:pt x="1953" y="621"/>
                  </a:lnTo>
                  <a:lnTo>
                    <a:pt x="1941" y="596"/>
                  </a:lnTo>
                  <a:lnTo>
                    <a:pt x="1929" y="569"/>
                  </a:lnTo>
                  <a:lnTo>
                    <a:pt x="1915" y="543"/>
                  </a:lnTo>
                  <a:lnTo>
                    <a:pt x="1902" y="518"/>
                  </a:lnTo>
                  <a:lnTo>
                    <a:pt x="1887" y="492"/>
                  </a:lnTo>
                  <a:lnTo>
                    <a:pt x="1871" y="467"/>
                  </a:lnTo>
                  <a:lnTo>
                    <a:pt x="1856" y="444"/>
                  </a:lnTo>
                  <a:lnTo>
                    <a:pt x="1839" y="420"/>
                  </a:lnTo>
                  <a:lnTo>
                    <a:pt x="1822" y="397"/>
                  </a:lnTo>
                  <a:lnTo>
                    <a:pt x="1804" y="374"/>
                  </a:lnTo>
                  <a:lnTo>
                    <a:pt x="1785" y="352"/>
                  </a:lnTo>
                  <a:lnTo>
                    <a:pt x="1766" y="330"/>
                  </a:lnTo>
                  <a:lnTo>
                    <a:pt x="1745" y="309"/>
                  </a:lnTo>
                  <a:lnTo>
                    <a:pt x="1725" y="288"/>
                  </a:lnTo>
                  <a:lnTo>
                    <a:pt x="1704" y="269"/>
                  </a:lnTo>
                  <a:lnTo>
                    <a:pt x="1683" y="248"/>
                  </a:lnTo>
                  <a:lnTo>
                    <a:pt x="1660" y="230"/>
                  </a:lnTo>
                  <a:lnTo>
                    <a:pt x="1638" y="212"/>
                  </a:lnTo>
                  <a:lnTo>
                    <a:pt x="1614" y="194"/>
                  </a:lnTo>
                  <a:lnTo>
                    <a:pt x="1590" y="178"/>
                  </a:lnTo>
                  <a:lnTo>
                    <a:pt x="1566" y="162"/>
                  </a:lnTo>
                  <a:lnTo>
                    <a:pt x="1541" y="146"/>
                  </a:lnTo>
                  <a:lnTo>
                    <a:pt x="1516" y="132"/>
                  </a:lnTo>
                  <a:lnTo>
                    <a:pt x="1490" y="118"/>
                  </a:lnTo>
                  <a:lnTo>
                    <a:pt x="1465" y="105"/>
                  </a:lnTo>
                  <a:lnTo>
                    <a:pt x="1439" y="92"/>
                  </a:lnTo>
                  <a:lnTo>
                    <a:pt x="1412" y="81"/>
                  </a:lnTo>
                  <a:lnTo>
                    <a:pt x="1385" y="70"/>
                  </a:lnTo>
                  <a:lnTo>
                    <a:pt x="1358" y="60"/>
                  </a:lnTo>
                  <a:lnTo>
                    <a:pt x="1331" y="51"/>
                  </a:lnTo>
                  <a:lnTo>
                    <a:pt x="1303" y="42"/>
                  </a:lnTo>
                  <a:lnTo>
                    <a:pt x="1275" y="34"/>
                  </a:lnTo>
                  <a:lnTo>
                    <a:pt x="1247" y="27"/>
                  </a:lnTo>
                  <a:lnTo>
                    <a:pt x="1219" y="20"/>
                  </a:lnTo>
                  <a:lnTo>
                    <a:pt x="1189" y="16"/>
                  </a:lnTo>
                  <a:lnTo>
                    <a:pt x="1161" y="10"/>
                  </a:lnTo>
                  <a:lnTo>
                    <a:pt x="1132" y="7"/>
                  </a:lnTo>
                  <a:lnTo>
                    <a:pt x="1104" y="5"/>
                  </a:lnTo>
                  <a:lnTo>
                    <a:pt x="1075" y="2"/>
                  </a:lnTo>
                  <a:lnTo>
                    <a:pt x="1046" y="1"/>
                  </a:lnTo>
                  <a:lnTo>
                    <a:pt x="1016" y="0"/>
                  </a:lnTo>
                  <a:lnTo>
                    <a:pt x="987" y="1"/>
                  </a:lnTo>
                  <a:lnTo>
                    <a:pt x="958" y="2"/>
                  </a:lnTo>
                  <a:lnTo>
                    <a:pt x="930" y="5"/>
                  </a:lnTo>
                  <a:lnTo>
                    <a:pt x="901" y="7"/>
                  </a:lnTo>
                  <a:lnTo>
                    <a:pt x="871" y="10"/>
                  </a:lnTo>
                  <a:lnTo>
                    <a:pt x="843" y="16"/>
                  </a:lnTo>
                  <a:lnTo>
                    <a:pt x="814" y="20"/>
                  </a:lnTo>
                  <a:lnTo>
                    <a:pt x="786" y="27"/>
                  </a:lnTo>
                  <a:lnTo>
                    <a:pt x="758" y="34"/>
                  </a:lnTo>
                  <a:lnTo>
                    <a:pt x="730" y="42"/>
                  </a:lnTo>
                  <a:lnTo>
                    <a:pt x="702" y="51"/>
                  </a:lnTo>
                  <a:lnTo>
                    <a:pt x="675" y="60"/>
                  </a:lnTo>
                  <a:lnTo>
                    <a:pt x="648" y="70"/>
                  </a:lnTo>
                  <a:lnTo>
                    <a:pt x="621" y="81"/>
                  </a:lnTo>
                  <a:lnTo>
                    <a:pt x="594" y="92"/>
                  </a:lnTo>
                  <a:lnTo>
                    <a:pt x="568" y="105"/>
                  </a:lnTo>
                  <a:lnTo>
                    <a:pt x="542" y="118"/>
                  </a:lnTo>
                  <a:lnTo>
                    <a:pt x="516" y="132"/>
                  </a:lnTo>
                  <a:lnTo>
                    <a:pt x="492" y="146"/>
                  </a:lnTo>
                  <a:lnTo>
                    <a:pt x="467" y="162"/>
                  </a:lnTo>
                  <a:lnTo>
                    <a:pt x="442" y="178"/>
                  </a:lnTo>
                  <a:lnTo>
                    <a:pt x="419" y="194"/>
                  </a:lnTo>
                  <a:lnTo>
                    <a:pt x="395" y="212"/>
                  </a:lnTo>
                  <a:lnTo>
                    <a:pt x="373" y="230"/>
                  </a:lnTo>
                  <a:lnTo>
                    <a:pt x="350" y="248"/>
                  </a:lnTo>
                  <a:lnTo>
                    <a:pt x="329" y="269"/>
                  </a:lnTo>
                  <a:lnTo>
                    <a:pt x="307" y="288"/>
                  </a:lnTo>
                  <a:lnTo>
                    <a:pt x="287" y="309"/>
                  </a:lnTo>
                  <a:lnTo>
                    <a:pt x="267" y="330"/>
                  </a:lnTo>
                  <a:lnTo>
                    <a:pt x="248" y="352"/>
                  </a:lnTo>
                  <a:lnTo>
                    <a:pt x="230" y="374"/>
                  </a:lnTo>
                  <a:lnTo>
                    <a:pt x="211" y="397"/>
                  </a:lnTo>
                  <a:lnTo>
                    <a:pt x="194" y="420"/>
                  </a:lnTo>
                  <a:lnTo>
                    <a:pt x="177" y="444"/>
                  </a:lnTo>
                  <a:lnTo>
                    <a:pt x="161" y="467"/>
                  </a:lnTo>
                  <a:lnTo>
                    <a:pt x="146" y="492"/>
                  </a:lnTo>
                  <a:lnTo>
                    <a:pt x="131" y="518"/>
                  </a:lnTo>
                  <a:lnTo>
                    <a:pt x="118" y="543"/>
                  </a:lnTo>
                  <a:lnTo>
                    <a:pt x="104" y="569"/>
                  </a:lnTo>
                  <a:lnTo>
                    <a:pt x="92" y="596"/>
                  </a:lnTo>
                  <a:lnTo>
                    <a:pt x="81" y="621"/>
                  </a:lnTo>
                  <a:lnTo>
                    <a:pt x="69" y="648"/>
                  </a:lnTo>
                  <a:lnTo>
                    <a:pt x="59" y="676"/>
                  </a:lnTo>
                  <a:lnTo>
                    <a:pt x="49" y="703"/>
                  </a:lnTo>
                  <a:lnTo>
                    <a:pt x="41" y="732"/>
                  </a:lnTo>
                  <a:lnTo>
                    <a:pt x="33" y="760"/>
                  </a:lnTo>
                  <a:lnTo>
                    <a:pt x="27" y="788"/>
                  </a:lnTo>
                  <a:lnTo>
                    <a:pt x="20" y="816"/>
                  </a:lnTo>
                  <a:lnTo>
                    <a:pt x="14" y="844"/>
                  </a:lnTo>
                  <a:lnTo>
                    <a:pt x="10" y="873"/>
                  </a:lnTo>
                  <a:lnTo>
                    <a:pt x="6" y="902"/>
                  </a:lnTo>
                  <a:lnTo>
                    <a:pt x="3" y="930"/>
                  </a:lnTo>
                  <a:lnTo>
                    <a:pt x="2" y="960"/>
                  </a:lnTo>
                  <a:lnTo>
                    <a:pt x="1" y="989"/>
                  </a:lnTo>
                  <a:lnTo>
                    <a:pt x="0" y="1018"/>
                  </a:lnTo>
                  <a:lnTo>
                    <a:pt x="1" y="1047"/>
                  </a:lnTo>
                  <a:lnTo>
                    <a:pt x="2" y="1076"/>
                  </a:lnTo>
                  <a:lnTo>
                    <a:pt x="3" y="1105"/>
                  </a:lnTo>
                  <a:lnTo>
                    <a:pt x="6" y="1134"/>
                  </a:lnTo>
                  <a:lnTo>
                    <a:pt x="10" y="1163"/>
                  </a:lnTo>
                  <a:lnTo>
                    <a:pt x="14" y="1191"/>
                  </a:lnTo>
                  <a:lnTo>
                    <a:pt x="20" y="1220"/>
                  </a:lnTo>
                  <a:lnTo>
                    <a:pt x="27" y="1248"/>
                  </a:lnTo>
                  <a:lnTo>
                    <a:pt x="33" y="1276"/>
                  </a:lnTo>
                  <a:lnTo>
                    <a:pt x="41" y="1305"/>
                  </a:lnTo>
                  <a:lnTo>
                    <a:pt x="49" y="1333"/>
                  </a:lnTo>
                  <a:lnTo>
                    <a:pt x="59" y="1360"/>
                  </a:lnTo>
                  <a:lnTo>
                    <a:pt x="69" y="1387"/>
                  </a:lnTo>
                  <a:lnTo>
                    <a:pt x="81" y="1414"/>
                  </a:lnTo>
                  <a:lnTo>
                    <a:pt x="92" y="1440"/>
                  </a:lnTo>
                  <a:lnTo>
                    <a:pt x="104" y="1466"/>
                  </a:lnTo>
                  <a:lnTo>
                    <a:pt x="118" y="1492"/>
                  </a:lnTo>
                  <a:lnTo>
                    <a:pt x="131" y="1518"/>
                  </a:lnTo>
                  <a:lnTo>
                    <a:pt x="146" y="1544"/>
                  </a:lnTo>
                  <a:lnTo>
                    <a:pt x="161" y="1567"/>
                  </a:lnTo>
                  <a:lnTo>
                    <a:pt x="177" y="1592"/>
                  </a:lnTo>
                  <a:lnTo>
                    <a:pt x="194" y="1616"/>
                  </a:lnTo>
                  <a:lnTo>
                    <a:pt x="211" y="1639"/>
                  </a:lnTo>
                  <a:lnTo>
                    <a:pt x="230" y="1662"/>
                  </a:lnTo>
                  <a:lnTo>
                    <a:pt x="248" y="1684"/>
                  </a:lnTo>
                  <a:lnTo>
                    <a:pt x="267" y="1706"/>
                  </a:lnTo>
                  <a:lnTo>
                    <a:pt x="287" y="1727"/>
                  </a:lnTo>
                  <a:lnTo>
                    <a:pt x="307" y="1747"/>
                  </a:lnTo>
                  <a:lnTo>
                    <a:pt x="329" y="1767"/>
                  </a:lnTo>
                  <a:lnTo>
                    <a:pt x="350" y="1787"/>
                  </a:lnTo>
                  <a:lnTo>
                    <a:pt x="373" y="1806"/>
                  </a:lnTo>
                  <a:lnTo>
                    <a:pt x="395" y="1824"/>
                  </a:lnTo>
                  <a:lnTo>
                    <a:pt x="419" y="1842"/>
                  </a:lnTo>
                  <a:lnTo>
                    <a:pt x="442" y="1857"/>
                  </a:lnTo>
                  <a:lnTo>
                    <a:pt x="467" y="1874"/>
                  </a:lnTo>
                  <a:lnTo>
                    <a:pt x="492" y="1889"/>
                  </a:lnTo>
                  <a:lnTo>
                    <a:pt x="516" y="1903"/>
                  </a:lnTo>
                  <a:lnTo>
                    <a:pt x="542" y="1918"/>
                  </a:lnTo>
                  <a:lnTo>
                    <a:pt x="568" y="1931"/>
                  </a:lnTo>
                  <a:lnTo>
                    <a:pt x="594" y="1944"/>
                  </a:lnTo>
                  <a:lnTo>
                    <a:pt x="621" y="1955"/>
                  </a:lnTo>
                  <a:lnTo>
                    <a:pt x="648" y="1966"/>
                  </a:lnTo>
                  <a:lnTo>
                    <a:pt x="675" y="1976"/>
                  </a:lnTo>
                  <a:lnTo>
                    <a:pt x="702" y="1985"/>
                  </a:lnTo>
                  <a:lnTo>
                    <a:pt x="730" y="1994"/>
                  </a:lnTo>
                  <a:lnTo>
                    <a:pt x="758" y="2002"/>
                  </a:lnTo>
                  <a:lnTo>
                    <a:pt x="786" y="2009"/>
                  </a:lnTo>
                  <a:lnTo>
                    <a:pt x="814" y="2015"/>
                  </a:lnTo>
                  <a:lnTo>
                    <a:pt x="843" y="2020"/>
                  </a:lnTo>
                  <a:lnTo>
                    <a:pt x="871" y="2025"/>
                  </a:lnTo>
                  <a:lnTo>
                    <a:pt x="901" y="2029"/>
                  </a:lnTo>
                  <a:lnTo>
                    <a:pt x="930" y="2031"/>
                  </a:lnTo>
                  <a:lnTo>
                    <a:pt x="958" y="2034"/>
                  </a:lnTo>
                  <a:lnTo>
                    <a:pt x="987" y="2035"/>
                  </a:lnTo>
                  <a:lnTo>
                    <a:pt x="1016" y="2035"/>
                  </a:lnTo>
                  <a:lnTo>
                    <a:pt x="1046" y="2035"/>
                  </a:lnTo>
                  <a:lnTo>
                    <a:pt x="1075" y="2034"/>
                  </a:lnTo>
                  <a:lnTo>
                    <a:pt x="1104" y="2031"/>
                  </a:lnTo>
                  <a:lnTo>
                    <a:pt x="1132" y="2029"/>
                  </a:lnTo>
                  <a:lnTo>
                    <a:pt x="1161" y="2025"/>
                  </a:lnTo>
                  <a:lnTo>
                    <a:pt x="1189" y="2020"/>
                  </a:lnTo>
                  <a:lnTo>
                    <a:pt x="1219" y="2015"/>
                  </a:lnTo>
                  <a:lnTo>
                    <a:pt x="1247" y="2009"/>
                  </a:lnTo>
                  <a:lnTo>
                    <a:pt x="1275" y="2002"/>
                  </a:lnTo>
                  <a:lnTo>
                    <a:pt x="1303" y="1994"/>
                  </a:lnTo>
                  <a:lnTo>
                    <a:pt x="1331" y="1985"/>
                  </a:lnTo>
                  <a:lnTo>
                    <a:pt x="1358" y="1976"/>
                  </a:lnTo>
                  <a:lnTo>
                    <a:pt x="1385" y="1966"/>
                  </a:lnTo>
                  <a:lnTo>
                    <a:pt x="1412" y="1955"/>
                  </a:lnTo>
                  <a:lnTo>
                    <a:pt x="1439" y="1944"/>
                  </a:lnTo>
                  <a:lnTo>
                    <a:pt x="1465" y="1931"/>
                  </a:lnTo>
                  <a:lnTo>
                    <a:pt x="1490" y="1918"/>
                  </a:lnTo>
                  <a:lnTo>
                    <a:pt x="1516" y="1903"/>
                  </a:lnTo>
                  <a:lnTo>
                    <a:pt x="1541" y="1889"/>
                  </a:lnTo>
                  <a:lnTo>
                    <a:pt x="1566" y="1874"/>
                  </a:lnTo>
                  <a:lnTo>
                    <a:pt x="1590" y="1857"/>
                  </a:lnTo>
                  <a:lnTo>
                    <a:pt x="1614" y="1842"/>
                  </a:lnTo>
                  <a:lnTo>
                    <a:pt x="1638" y="1824"/>
                  </a:lnTo>
                  <a:lnTo>
                    <a:pt x="1660" y="1806"/>
                  </a:lnTo>
                  <a:lnTo>
                    <a:pt x="1683" y="1787"/>
                  </a:lnTo>
                  <a:lnTo>
                    <a:pt x="1704" y="1767"/>
                  </a:lnTo>
                  <a:lnTo>
                    <a:pt x="1725" y="1747"/>
                  </a:lnTo>
                  <a:lnTo>
                    <a:pt x="1745" y="1727"/>
                  </a:lnTo>
                  <a:lnTo>
                    <a:pt x="1766" y="1706"/>
                  </a:lnTo>
                  <a:lnTo>
                    <a:pt x="1785" y="1684"/>
                  </a:lnTo>
                  <a:lnTo>
                    <a:pt x="1804" y="1662"/>
                  </a:lnTo>
                  <a:lnTo>
                    <a:pt x="1822" y="1639"/>
                  </a:lnTo>
                  <a:lnTo>
                    <a:pt x="1839" y="1616"/>
                  </a:lnTo>
                  <a:lnTo>
                    <a:pt x="1856" y="1592"/>
                  </a:lnTo>
                  <a:lnTo>
                    <a:pt x="1871" y="1567"/>
                  </a:lnTo>
                  <a:lnTo>
                    <a:pt x="1887" y="1544"/>
                  </a:lnTo>
                  <a:lnTo>
                    <a:pt x="1902" y="1518"/>
                  </a:lnTo>
                  <a:lnTo>
                    <a:pt x="1915" y="1492"/>
                  </a:lnTo>
                  <a:lnTo>
                    <a:pt x="1929" y="1466"/>
                  </a:lnTo>
                  <a:lnTo>
                    <a:pt x="1941" y="1440"/>
                  </a:lnTo>
                  <a:lnTo>
                    <a:pt x="1953" y="1414"/>
                  </a:lnTo>
                  <a:lnTo>
                    <a:pt x="1963" y="1387"/>
                  </a:lnTo>
                  <a:lnTo>
                    <a:pt x="1973" y="1360"/>
                  </a:lnTo>
                  <a:lnTo>
                    <a:pt x="1984" y="1333"/>
                  </a:lnTo>
                  <a:lnTo>
                    <a:pt x="1991" y="1305"/>
                  </a:lnTo>
                  <a:lnTo>
                    <a:pt x="1999" y="1276"/>
                  </a:lnTo>
                  <a:lnTo>
                    <a:pt x="2007" y="1248"/>
                  </a:lnTo>
                  <a:lnTo>
                    <a:pt x="2013" y="1220"/>
                  </a:lnTo>
                  <a:lnTo>
                    <a:pt x="2018" y="1191"/>
                  </a:lnTo>
                  <a:lnTo>
                    <a:pt x="2023" y="1163"/>
                  </a:lnTo>
                  <a:lnTo>
                    <a:pt x="2026" y="1134"/>
                  </a:lnTo>
                  <a:lnTo>
                    <a:pt x="2030" y="1105"/>
                  </a:lnTo>
                  <a:lnTo>
                    <a:pt x="2032" y="1076"/>
                  </a:lnTo>
                  <a:lnTo>
                    <a:pt x="2033" y="1047"/>
                  </a:lnTo>
                  <a:lnTo>
                    <a:pt x="2033" y="101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23" name="Freeform 319"/>
            <p:cNvSpPr>
              <a:spLocks/>
            </p:cNvSpPr>
            <p:nvPr/>
          </p:nvSpPr>
          <p:spPr bwMode="auto">
            <a:xfrm>
              <a:off x="1584" y="2172"/>
              <a:ext cx="614" cy="614"/>
            </a:xfrm>
            <a:custGeom>
              <a:avLst/>
              <a:gdLst>
                <a:gd name="T0" fmla="*/ 613 w 2541"/>
                <a:gd name="T1" fmla="*/ 284 h 2544"/>
                <a:gd name="T2" fmla="*/ 609 w 2541"/>
                <a:gd name="T3" fmla="*/ 253 h 2544"/>
                <a:gd name="T4" fmla="*/ 602 w 2541"/>
                <a:gd name="T5" fmla="*/ 222 h 2544"/>
                <a:gd name="T6" fmla="*/ 592 w 2541"/>
                <a:gd name="T7" fmla="*/ 193 h 2544"/>
                <a:gd name="T8" fmla="*/ 579 w 2541"/>
                <a:gd name="T9" fmla="*/ 165 h 2544"/>
                <a:gd name="T10" fmla="*/ 563 w 2541"/>
                <a:gd name="T11" fmla="*/ 138 h 2544"/>
                <a:gd name="T12" fmla="*/ 545 w 2541"/>
                <a:gd name="T13" fmla="*/ 113 h 2544"/>
                <a:gd name="T14" fmla="*/ 524 w 2541"/>
                <a:gd name="T15" fmla="*/ 90 h 2544"/>
                <a:gd name="T16" fmla="*/ 501 w 2541"/>
                <a:gd name="T17" fmla="*/ 69 h 2544"/>
                <a:gd name="T18" fmla="*/ 476 w 2541"/>
                <a:gd name="T19" fmla="*/ 51 h 2544"/>
                <a:gd name="T20" fmla="*/ 449 w 2541"/>
                <a:gd name="T21" fmla="*/ 35 h 2544"/>
                <a:gd name="T22" fmla="*/ 421 w 2541"/>
                <a:gd name="T23" fmla="*/ 22 h 2544"/>
                <a:gd name="T24" fmla="*/ 391 w 2541"/>
                <a:gd name="T25" fmla="*/ 12 h 2544"/>
                <a:gd name="T26" fmla="*/ 361 w 2541"/>
                <a:gd name="T27" fmla="*/ 5 h 2544"/>
                <a:gd name="T28" fmla="*/ 330 w 2541"/>
                <a:gd name="T29" fmla="*/ 1 h 2544"/>
                <a:gd name="T30" fmla="*/ 299 w 2541"/>
                <a:gd name="T31" fmla="*/ 0 h 2544"/>
                <a:gd name="T32" fmla="*/ 268 w 2541"/>
                <a:gd name="T33" fmla="*/ 2 h 2544"/>
                <a:gd name="T34" fmla="*/ 238 w 2541"/>
                <a:gd name="T35" fmla="*/ 8 h 2544"/>
                <a:gd name="T36" fmla="*/ 208 w 2541"/>
                <a:gd name="T37" fmla="*/ 17 h 2544"/>
                <a:gd name="T38" fmla="*/ 179 w 2541"/>
                <a:gd name="T39" fmla="*/ 28 h 2544"/>
                <a:gd name="T40" fmla="*/ 151 w 2541"/>
                <a:gd name="T41" fmla="*/ 42 h 2544"/>
                <a:gd name="T42" fmla="*/ 125 w 2541"/>
                <a:gd name="T43" fmla="*/ 59 h 2544"/>
                <a:gd name="T44" fmla="*/ 101 w 2541"/>
                <a:gd name="T45" fmla="*/ 79 h 2544"/>
                <a:gd name="T46" fmla="*/ 79 w 2541"/>
                <a:gd name="T47" fmla="*/ 101 h 2544"/>
                <a:gd name="T48" fmla="*/ 59 w 2541"/>
                <a:gd name="T49" fmla="*/ 125 h 2544"/>
                <a:gd name="T50" fmla="*/ 42 w 2541"/>
                <a:gd name="T51" fmla="*/ 151 h 2544"/>
                <a:gd name="T52" fmla="*/ 28 w 2541"/>
                <a:gd name="T53" fmla="*/ 179 h 2544"/>
                <a:gd name="T54" fmla="*/ 16 w 2541"/>
                <a:gd name="T55" fmla="*/ 208 h 2544"/>
                <a:gd name="T56" fmla="*/ 8 w 2541"/>
                <a:gd name="T57" fmla="*/ 237 h 2544"/>
                <a:gd name="T58" fmla="*/ 2 w 2541"/>
                <a:gd name="T59" fmla="*/ 268 h 2544"/>
                <a:gd name="T60" fmla="*/ 0 w 2541"/>
                <a:gd name="T61" fmla="*/ 299 h 2544"/>
                <a:gd name="T62" fmla="*/ 1 w 2541"/>
                <a:gd name="T63" fmla="*/ 330 h 2544"/>
                <a:gd name="T64" fmla="*/ 5 w 2541"/>
                <a:gd name="T65" fmla="*/ 361 h 2544"/>
                <a:gd name="T66" fmla="*/ 12 w 2541"/>
                <a:gd name="T67" fmla="*/ 391 h 2544"/>
                <a:gd name="T68" fmla="*/ 22 w 2541"/>
                <a:gd name="T69" fmla="*/ 421 h 2544"/>
                <a:gd name="T70" fmla="*/ 35 w 2541"/>
                <a:gd name="T71" fmla="*/ 449 h 2544"/>
                <a:gd name="T72" fmla="*/ 51 w 2541"/>
                <a:gd name="T73" fmla="*/ 476 h 2544"/>
                <a:gd name="T74" fmla="*/ 69 w 2541"/>
                <a:gd name="T75" fmla="*/ 501 h 2544"/>
                <a:gd name="T76" fmla="*/ 90 w 2541"/>
                <a:gd name="T77" fmla="*/ 524 h 2544"/>
                <a:gd name="T78" fmla="*/ 113 w 2541"/>
                <a:gd name="T79" fmla="*/ 545 h 2544"/>
                <a:gd name="T80" fmla="*/ 138 w 2541"/>
                <a:gd name="T81" fmla="*/ 563 h 2544"/>
                <a:gd name="T82" fmla="*/ 165 w 2541"/>
                <a:gd name="T83" fmla="*/ 579 h 2544"/>
                <a:gd name="T84" fmla="*/ 193 w 2541"/>
                <a:gd name="T85" fmla="*/ 592 h 2544"/>
                <a:gd name="T86" fmla="*/ 223 w 2541"/>
                <a:gd name="T87" fmla="*/ 602 h 2544"/>
                <a:gd name="T88" fmla="*/ 253 w 2541"/>
                <a:gd name="T89" fmla="*/ 609 h 2544"/>
                <a:gd name="T90" fmla="*/ 284 w 2541"/>
                <a:gd name="T91" fmla="*/ 613 h 2544"/>
                <a:gd name="T92" fmla="*/ 315 w 2541"/>
                <a:gd name="T93" fmla="*/ 614 h 2544"/>
                <a:gd name="T94" fmla="*/ 346 w 2541"/>
                <a:gd name="T95" fmla="*/ 612 h 2544"/>
                <a:gd name="T96" fmla="*/ 376 w 2541"/>
                <a:gd name="T97" fmla="*/ 606 h 2544"/>
                <a:gd name="T98" fmla="*/ 406 w 2541"/>
                <a:gd name="T99" fmla="*/ 597 h 2544"/>
                <a:gd name="T100" fmla="*/ 435 w 2541"/>
                <a:gd name="T101" fmla="*/ 586 h 2544"/>
                <a:gd name="T102" fmla="*/ 463 w 2541"/>
                <a:gd name="T103" fmla="*/ 571 h 2544"/>
                <a:gd name="T104" fmla="*/ 489 w 2541"/>
                <a:gd name="T105" fmla="*/ 554 h 2544"/>
                <a:gd name="T106" fmla="*/ 513 w 2541"/>
                <a:gd name="T107" fmla="*/ 535 h 2544"/>
                <a:gd name="T108" fmla="*/ 535 w 2541"/>
                <a:gd name="T109" fmla="*/ 513 h 2544"/>
                <a:gd name="T110" fmla="*/ 555 w 2541"/>
                <a:gd name="T111" fmla="*/ 489 h 2544"/>
                <a:gd name="T112" fmla="*/ 572 w 2541"/>
                <a:gd name="T113" fmla="*/ 463 h 2544"/>
                <a:gd name="T114" fmla="*/ 586 w 2541"/>
                <a:gd name="T115" fmla="*/ 435 h 2544"/>
                <a:gd name="T116" fmla="*/ 597 w 2541"/>
                <a:gd name="T117" fmla="*/ 406 h 2544"/>
                <a:gd name="T118" fmla="*/ 606 w 2541"/>
                <a:gd name="T119" fmla="*/ 377 h 2544"/>
                <a:gd name="T120" fmla="*/ 612 w 2541"/>
                <a:gd name="T121" fmla="*/ 346 h 2544"/>
                <a:gd name="T122" fmla="*/ 614 w 2541"/>
                <a:gd name="T123" fmla="*/ 315 h 254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541" h="2544">
                  <a:moveTo>
                    <a:pt x="2541" y="1272"/>
                  </a:moveTo>
                  <a:lnTo>
                    <a:pt x="2541" y="1239"/>
                  </a:lnTo>
                  <a:lnTo>
                    <a:pt x="2540" y="1208"/>
                  </a:lnTo>
                  <a:lnTo>
                    <a:pt x="2538" y="1175"/>
                  </a:lnTo>
                  <a:lnTo>
                    <a:pt x="2534" y="1143"/>
                  </a:lnTo>
                  <a:lnTo>
                    <a:pt x="2531" y="1111"/>
                  </a:lnTo>
                  <a:lnTo>
                    <a:pt x="2526" y="1079"/>
                  </a:lnTo>
                  <a:lnTo>
                    <a:pt x="2522" y="1047"/>
                  </a:lnTo>
                  <a:lnTo>
                    <a:pt x="2515" y="1016"/>
                  </a:lnTo>
                  <a:lnTo>
                    <a:pt x="2508" y="984"/>
                  </a:lnTo>
                  <a:lnTo>
                    <a:pt x="2500" y="953"/>
                  </a:lnTo>
                  <a:lnTo>
                    <a:pt x="2493" y="921"/>
                  </a:lnTo>
                  <a:lnTo>
                    <a:pt x="2483" y="891"/>
                  </a:lnTo>
                  <a:lnTo>
                    <a:pt x="2472" y="861"/>
                  </a:lnTo>
                  <a:lnTo>
                    <a:pt x="2462" y="830"/>
                  </a:lnTo>
                  <a:lnTo>
                    <a:pt x="2451" y="800"/>
                  </a:lnTo>
                  <a:lnTo>
                    <a:pt x="2439" y="770"/>
                  </a:lnTo>
                  <a:lnTo>
                    <a:pt x="2425" y="741"/>
                  </a:lnTo>
                  <a:lnTo>
                    <a:pt x="2412" y="711"/>
                  </a:lnTo>
                  <a:lnTo>
                    <a:pt x="2397" y="683"/>
                  </a:lnTo>
                  <a:lnTo>
                    <a:pt x="2381" y="654"/>
                  </a:lnTo>
                  <a:lnTo>
                    <a:pt x="2366" y="627"/>
                  </a:lnTo>
                  <a:lnTo>
                    <a:pt x="2349" y="599"/>
                  </a:lnTo>
                  <a:lnTo>
                    <a:pt x="2332" y="572"/>
                  </a:lnTo>
                  <a:lnTo>
                    <a:pt x="2314" y="545"/>
                  </a:lnTo>
                  <a:lnTo>
                    <a:pt x="2295" y="519"/>
                  </a:lnTo>
                  <a:lnTo>
                    <a:pt x="2276" y="493"/>
                  </a:lnTo>
                  <a:lnTo>
                    <a:pt x="2256" y="468"/>
                  </a:lnTo>
                  <a:lnTo>
                    <a:pt x="2234" y="443"/>
                  </a:lnTo>
                  <a:lnTo>
                    <a:pt x="2213" y="419"/>
                  </a:lnTo>
                  <a:lnTo>
                    <a:pt x="2192" y="396"/>
                  </a:lnTo>
                  <a:lnTo>
                    <a:pt x="2169" y="372"/>
                  </a:lnTo>
                  <a:lnTo>
                    <a:pt x="2145" y="350"/>
                  </a:lnTo>
                  <a:lnTo>
                    <a:pt x="2122" y="328"/>
                  </a:lnTo>
                  <a:lnTo>
                    <a:pt x="2098" y="307"/>
                  </a:lnTo>
                  <a:lnTo>
                    <a:pt x="2074" y="287"/>
                  </a:lnTo>
                  <a:lnTo>
                    <a:pt x="2048" y="266"/>
                  </a:lnTo>
                  <a:lnTo>
                    <a:pt x="2023" y="246"/>
                  </a:lnTo>
                  <a:lnTo>
                    <a:pt x="1996" y="228"/>
                  </a:lnTo>
                  <a:lnTo>
                    <a:pt x="1970" y="210"/>
                  </a:lnTo>
                  <a:lnTo>
                    <a:pt x="1942" y="192"/>
                  </a:lnTo>
                  <a:lnTo>
                    <a:pt x="1915" y="175"/>
                  </a:lnTo>
                  <a:lnTo>
                    <a:pt x="1887" y="160"/>
                  </a:lnTo>
                  <a:lnTo>
                    <a:pt x="1859" y="144"/>
                  </a:lnTo>
                  <a:lnTo>
                    <a:pt x="1830" y="130"/>
                  </a:lnTo>
                  <a:lnTo>
                    <a:pt x="1801" y="116"/>
                  </a:lnTo>
                  <a:lnTo>
                    <a:pt x="1771" y="104"/>
                  </a:lnTo>
                  <a:lnTo>
                    <a:pt x="1742" y="91"/>
                  </a:lnTo>
                  <a:lnTo>
                    <a:pt x="1712" y="79"/>
                  </a:lnTo>
                  <a:lnTo>
                    <a:pt x="1682" y="69"/>
                  </a:lnTo>
                  <a:lnTo>
                    <a:pt x="1651" y="59"/>
                  </a:lnTo>
                  <a:lnTo>
                    <a:pt x="1620" y="50"/>
                  </a:lnTo>
                  <a:lnTo>
                    <a:pt x="1589" y="41"/>
                  </a:lnTo>
                  <a:lnTo>
                    <a:pt x="1558" y="33"/>
                  </a:lnTo>
                  <a:lnTo>
                    <a:pt x="1526" y="26"/>
                  </a:lnTo>
                  <a:lnTo>
                    <a:pt x="1495" y="20"/>
                  </a:lnTo>
                  <a:lnTo>
                    <a:pt x="1462" y="15"/>
                  </a:lnTo>
                  <a:lnTo>
                    <a:pt x="1431" y="10"/>
                  </a:lnTo>
                  <a:lnTo>
                    <a:pt x="1400" y="7"/>
                  </a:lnTo>
                  <a:lnTo>
                    <a:pt x="1367" y="4"/>
                  </a:lnTo>
                  <a:lnTo>
                    <a:pt x="1334" y="1"/>
                  </a:lnTo>
                  <a:lnTo>
                    <a:pt x="1303" y="0"/>
                  </a:lnTo>
                  <a:lnTo>
                    <a:pt x="1270" y="0"/>
                  </a:lnTo>
                  <a:lnTo>
                    <a:pt x="1238" y="0"/>
                  </a:lnTo>
                  <a:lnTo>
                    <a:pt x="1206" y="1"/>
                  </a:lnTo>
                  <a:lnTo>
                    <a:pt x="1174" y="4"/>
                  </a:lnTo>
                  <a:lnTo>
                    <a:pt x="1142" y="7"/>
                  </a:lnTo>
                  <a:lnTo>
                    <a:pt x="1110" y="10"/>
                  </a:lnTo>
                  <a:lnTo>
                    <a:pt x="1078" y="15"/>
                  </a:lnTo>
                  <a:lnTo>
                    <a:pt x="1047" y="20"/>
                  </a:lnTo>
                  <a:lnTo>
                    <a:pt x="1014" y="26"/>
                  </a:lnTo>
                  <a:lnTo>
                    <a:pt x="983" y="33"/>
                  </a:lnTo>
                  <a:lnTo>
                    <a:pt x="952" y="41"/>
                  </a:lnTo>
                  <a:lnTo>
                    <a:pt x="921" y="50"/>
                  </a:lnTo>
                  <a:lnTo>
                    <a:pt x="889" y="59"/>
                  </a:lnTo>
                  <a:lnTo>
                    <a:pt x="859" y="69"/>
                  </a:lnTo>
                  <a:lnTo>
                    <a:pt x="829" y="79"/>
                  </a:lnTo>
                  <a:lnTo>
                    <a:pt x="798" y="91"/>
                  </a:lnTo>
                  <a:lnTo>
                    <a:pt x="769" y="104"/>
                  </a:lnTo>
                  <a:lnTo>
                    <a:pt x="740" y="116"/>
                  </a:lnTo>
                  <a:lnTo>
                    <a:pt x="711" y="130"/>
                  </a:lnTo>
                  <a:lnTo>
                    <a:pt x="682" y="144"/>
                  </a:lnTo>
                  <a:lnTo>
                    <a:pt x="654" y="160"/>
                  </a:lnTo>
                  <a:lnTo>
                    <a:pt x="625" y="175"/>
                  </a:lnTo>
                  <a:lnTo>
                    <a:pt x="599" y="192"/>
                  </a:lnTo>
                  <a:lnTo>
                    <a:pt x="572" y="210"/>
                  </a:lnTo>
                  <a:lnTo>
                    <a:pt x="545" y="228"/>
                  </a:lnTo>
                  <a:lnTo>
                    <a:pt x="519" y="246"/>
                  </a:lnTo>
                  <a:lnTo>
                    <a:pt x="493" y="266"/>
                  </a:lnTo>
                  <a:lnTo>
                    <a:pt x="467" y="287"/>
                  </a:lnTo>
                  <a:lnTo>
                    <a:pt x="442" y="307"/>
                  </a:lnTo>
                  <a:lnTo>
                    <a:pt x="419" y="328"/>
                  </a:lnTo>
                  <a:lnTo>
                    <a:pt x="395" y="350"/>
                  </a:lnTo>
                  <a:lnTo>
                    <a:pt x="372" y="372"/>
                  </a:lnTo>
                  <a:lnTo>
                    <a:pt x="349" y="396"/>
                  </a:lnTo>
                  <a:lnTo>
                    <a:pt x="328" y="419"/>
                  </a:lnTo>
                  <a:lnTo>
                    <a:pt x="306" y="443"/>
                  </a:lnTo>
                  <a:lnTo>
                    <a:pt x="285" y="468"/>
                  </a:lnTo>
                  <a:lnTo>
                    <a:pt x="266" y="493"/>
                  </a:lnTo>
                  <a:lnTo>
                    <a:pt x="246" y="519"/>
                  </a:lnTo>
                  <a:lnTo>
                    <a:pt x="228" y="545"/>
                  </a:lnTo>
                  <a:lnTo>
                    <a:pt x="210" y="572"/>
                  </a:lnTo>
                  <a:lnTo>
                    <a:pt x="192" y="599"/>
                  </a:lnTo>
                  <a:lnTo>
                    <a:pt x="175" y="627"/>
                  </a:lnTo>
                  <a:lnTo>
                    <a:pt x="159" y="654"/>
                  </a:lnTo>
                  <a:lnTo>
                    <a:pt x="144" y="683"/>
                  </a:lnTo>
                  <a:lnTo>
                    <a:pt x="130" y="711"/>
                  </a:lnTo>
                  <a:lnTo>
                    <a:pt x="115" y="741"/>
                  </a:lnTo>
                  <a:lnTo>
                    <a:pt x="103" y="770"/>
                  </a:lnTo>
                  <a:lnTo>
                    <a:pt x="91" y="800"/>
                  </a:lnTo>
                  <a:lnTo>
                    <a:pt x="78" y="830"/>
                  </a:lnTo>
                  <a:lnTo>
                    <a:pt x="68" y="861"/>
                  </a:lnTo>
                  <a:lnTo>
                    <a:pt x="58" y="891"/>
                  </a:lnTo>
                  <a:lnTo>
                    <a:pt x="49" y="921"/>
                  </a:lnTo>
                  <a:lnTo>
                    <a:pt x="40" y="953"/>
                  </a:lnTo>
                  <a:lnTo>
                    <a:pt x="32" y="984"/>
                  </a:lnTo>
                  <a:lnTo>
                    <a:pt x="26" y="1016"/>
                  </a:lnTo>
                  <a:lnTo>
                    <a:pt x="20" y="1047"/>
                  </a:lnTo>
                  <a:lnTo>
                    <a:pt x="14" y="1079"/>
                  </a:lnTo>
                  <a:lnTo>
                    <a:pt x="10" y="1111"/>
                  </a:lnTo>
                  <a:lnTo>
                    <a:pt x="6" y="1143"/>
                  </a:lnTo>
                  <a:lnTo>
                    <a:pt x="3" y="1175"/>
                  </a:lnTo>
                  <a:lnTo>
                    <a:pt x="1" y="1208"/>
                  </a:lnTo>
                  <a:lnTo>
                    <a:pt x="0" y="1239"/>
                  </a:lnTo>
                  <a:lnTo>
                    <a:pt x="0" y="1272"/>
                  </a:lnTo>
                  <a:lnTo>
                    <a:pt x="0" y="1305"/>
                  </a:lnTo>
                  <a:lnTo>
                    <a:pt x="1" y="1336"/>
                  </a:lnTo>
                  <a:lnTo>
                    <a:pt x="3" y="1369"/>
                  </a:lnTo>
                  <a:lnTo>
                    <a:pt x="6" y="1400"/>
                  </a:lnTo>
                  <a:lnTo>
                    <a:pt x="10" y="1433"/>
                  </a:lnTo>
                  <a:lnTo>
                    <a:pt x="14" y="1464"/>
                  </a:lnTo>
                  <a:lnTo>
                    <a:pt x="20" y="1497"/>
                  </a:lnTo>
                  <a:lnTo>
                    <a:pt x="26" y="1528"/>
                  </a:lnTo>
                  <a:lnTo>
                    <a:pt x="32" y="1560"/>
                  </a:lnTo>
                  <a:lnTo>
                    <a:pt x="40" y="1591"/>
                  </a:lnTo>
                  <a:lnTo>
                    <a:pt x="49" y="1621"/>
                  </a:lnTo>
                  <a:lnTo>
                    <a:pt x="58" y="1653"/>
                  </a:lnTo>
                  <a:lnTo>
                    <a:pt x="68" y="1683"/>
                  </a:lnTo>
                  <a:lnTo>
                    <a:pt x="78" y="1714"/>
                  </a:lnTo>
                  <a:lnTo>
                    <a:pt x="91" y="1744"/>
                  </a:lnTo>
                  <a:lnTo>
                    <a:pt x="103" y="1773"/>
                  </a:lnTo>
                  <a:lnTo>
                    <a:pt x="115" y="1802"/>
                  </a:lnTo>
                  <a:lnTo>
                    <a:pt x="130" y="1832"/>
                  </a:lnTo>
                  <a:lnTo>
                    <a:pt x="144" y="1861"/>
                  </a:lnTo>
                  <a:lnTo>
                    <a:pt x="159" y="1889"/>
                  </a:lnTo>
                  <a:lnTo>
                    <a:pt x="175" y="1917"/>
                  </a:lnTo>
                  <a:lnTo>
                    <a:pt x="192" y="1945"/>
                  </a:lnTo>
                  <a:lnTo>
                    <a:pt x="210" y="1972"/>
                  </a:lnTo>
                  <a:lnTo>
                    <a:pt x="228" y="1999"/>
                  </a:lnTo>
                  <a:lnTo>
                    <a:pt x="246" y="2025"/>
                  </a:lnTo>
                  <a:lnTo>
                    <a:pt x="266" y="2051"/>
                  </a:lnTo>
                  <a:lnTo>
                    <a:pt x="285" y="2075"/>
                  </a:lnTo>
                  <a:lnTo>
                    <a:pt x="306" y="2100"/>
                  </a:lnTo>
                  <a:lnTo>
                    <a:pt x="328" y="2125"/>
                  </a:lnTo>
                  <a:lnTo>
                    <a:pt x="349" y="2148"/>
                  </a:lnTo>
                  <a:lnTo>
                    <a:pt x="372" y="2171"/>
                  </a:lnTo>
                  <a:lnTo>
                    <a:pt x="395" y="2193"/>
                  </a:lnTo>
                  <a:lnTo>
                    <a:pt x="419" y="2216"/>
                  </a:lnTo>
                  <a:lnTo>
                    <a:pt x="442" y="2237"/>
                  </a:lnTo>
                  <a:lnTo>
                    <a:pt x="467" y="2257"/>
                  </a:lnTo>
                  <a:lnTo>
                    <a:pt x="493" y="2278"/>
                  </a:lnTo>
                  <a:lnTo>
                    <a:pt x="519" y="2297"/>
                  </a:lnTo>
                  <a:lnTo>
                    <a:pt x="545" y="2316"/>
                  </a:lnTo>
                  <a:lnTo>
                    <a:pt x="572" y="2334"/>
                  </a:lnTo>
                  <a:lnTo>
                    <a:pt x="599" y="2352"/>
                  </a:lnTo>
                  <a:lnTo>
                    <a:pt x="625" y="2367"/>
                  </a:lnTo>
                  <a:lnTo>
                    <a:pt x="654" y="2384"/>
                  </a:lnTo>
                  <a:lnTo>
                    <a:pt x="682" y="2399"/>
                  </a:lnTo>
                  <a:lnTo>
                    <a:pt x="711" y="2414"/>
                  </a:lnTo>
                  <a:lnTo>
                    <a:pt x="740" y="2427"/>
                  </a:lnTo>
                  <a:lnTo>
                    <a:pt x="769" y="2441"/>
                  </a:lnTo>
                  <a:lnTo>
                    <a:pt x="798" y="2453"/>
                  </a:lnTo>
                  <a:lnTo>
                    <a:pt x="829" y="2464"/>
                  </a:lnTo>
                  <a:lnTo>
                    <a:pt x="859" y="2475"/>
                  </a:lnTo>
                  <a:lnTo>
                    <a:pt x="889" y="2485"/>
                  </a:lnTo>
                  <a:lnTo>
                    <a:pt x="921" y="2494"/>
                  </a:lnTo>
                  <a:lnTo>
                    <a:pt x="952" y="2503"/>
                  </a:lnTo>
                  <a:lnTo>
                    <a:pt x="983" y="2511"/>
                  </a:lnTo>
                  <a:lnTo>
                    <a:pt x="1014" y="2518"/>
                  </a:lnTo>
                  <a:lnTo>
                    <a:pt x="1047" y="2524"/>
                  </a:lnTo>
                  <a:lnTo>
                    <a:pt x="1078" y="2529"/>
                  </a:lnTo>
                  <a:lnTo>
                    <a:pt x="1110" y="2534"/>
                  </a:lnTo>
                  <a:lnTo>
                    <a:pt x="1142" y="2537"/>
                  </a:lnTo>
                  <a:lnTo>
                    <a:pt x="1174" y="2541"/>
                  </a:lnTo>
                  <a:lnTo>
                    <a:pt x="1206" y="2542"/>
                  </a:lnTo>
                  <a:lnTo>
                    <a:pt x="1238" y="2544"/>
                  </a:lnTo>
                  <a:lnTo>
                    <a:pt x="1270" y="2544"/>
                  </a:lnTo>
                  <a:lnTo>
                    <a:pt x="1303" y="2544"/>
                  </a:lnTo>
                  <a:lnTo>
                    <a:pt x="1334" y="2542"/>
                  </a:lnTo>
                  <a:lnTo>
                    <a:pt x="1367" y="2541"/>
                  </a:lnTo>
                  <a:lnTo>
                    <a:pt x="1400" y="2537"/>
                  </a:lnTo>
                  <a:lnTo>
                    <a:pt x="1431" y="2534"/>
                  </a:lnTo>
                  <a:lnTo>
                    <a:pt x="1462" y="2529"/>
                  </a:lnTo>
                  <a:lnTo>
                    <a:pt x="1495" y="2524"/>
                  </a:lnTo>
                  <a:lnTo>
                    <a:pt x="1526" y="2518"/>
                  </a:lnTo>
                  <a:lnTo>
                    <a:pt x="1558" y="2511"/>
                  </a:lnTo>
                  <a:lnTo>
                    <a:pt x="1589" y="2503"/>
                  </a:lnTo>
                  <a:lnTo>
                    <a:pt x="1620" y="2494"/>
                  </a:lnTo>
                  <a:lnTo>
                    <a:pt x="1651" y="2485"/>
                  </a:lnTo>
                  <a:lnTo>
                    <a:pt x="1682" y="2475"/>
                  </a:lnTo>
                  <a:lnTo>
                    <a:pt x="1712" y="2464"/>
                  </a:lnTo>
                  <a:lnTo>
                    <a:pt x="1742" y="2453"/>
                  </a:lnTo>
                  <a:lnTo>
                    <a:pt x="1771" y="2441"/>
                  </a:lnTo>
                  <a:lnTo>
                    <a:pt x="1801" y="2427"/>
                  </a:lnTo>
                  <a:lnTo>
                    <a:pt x="1830" y="2414"/>
                  </a:lnTo>
                  <a:lnTo>
                    <a:pt x="1859" y="2399"/>
                  </a:lnTo>
                  <a:lnTo>
                    <a:pt x="1887" y="2384"/>
                  </a:lnTo>
                  <a:lnTo>
                    <a:pt x="1915" y="2367"/>
                  </a:lnTo>
                  <a:lnTo>
                    <a:pt x="1942" y="2352"/>
                  </a:lnTo>
                  <a:lnTo>
                    <a:pt x="1970" y="2334"/>
                  </a:lnTo>
                  <a:lnTo>
                    <a:pt x="1996" y="2316"/>
                  </a:lnTo>
                  <a:lnTo>
                    <a:pt x="2023" y="2297"/>
                  </a:lnTo>
                  <a:lnTo>
                    <a:pt x="2048" y="2278"/>
                  </a:lnTo>
                  <a:lnTo>
                    <a:pt x="2074" y="2257"/>
                  </a:lnTo>
                  <a:lnTo>
                    <a:pt x="2098" y="2237"/>
                  </a:lnTo>
                  <a:lnTo>
                    <a:pt x="2122" y="2216"/>
                  </a:lnTo>
                  <a:lnTo>
                    <a:pt x="2145" y="2193"/>
                  </a:lnTo>
                  <a:lnTo>
                    <a:pt x="2169" y="2171"/>
                  </a:lnTo>
                  <a:lnTo>
                    <a:pt x="2192" y="2148"/>
                  </a:lnTo>
                  <a:lnTo>
                    <a:pt x="2213" y="2125"/>
                  </a:lnTo>
                  <a:lnTo>
                    <a:pt x="2234" y="2100"/>
                  </a:lnTo>
                  <a:lnTo>
                    <a:pt x="2256" y="2075"/>
                  </a:lnTo>
                  <a:lnTo>
                    <a:pt x="2276" y="2051"/>
                  </a:lnTo>
                  <a:lnTo>
                    <a:pt x="2295" y="2025"/>
                  </a:lnTo>
                  <a:lnTo>
                    <a:pt x="2314" y="1999"/>
                  </a:lnTo>
                  <a:lnTo>
                    <a:pt x="2332" y="1972"/>
                  </a:lnTo>
                  <a:lnTo>
                    <a:pt x="2349" y="1945"/>
                  </a:lnTo>
                  <a:lnTo>
                    <a:pt x="2366" y="1917"/>
                  </a:lnTo>
                  <a:lnTo>
                    <a:pt x="2381" y="1889"/>
                  </a:lnTo>
                  <a:lnTo>
                    <a:pt x="2397" y="1861"/>
                  </a:lnTo>
                  <a:lnTo>
                    <a:pt x="2412" y="1832"/>
                  </a:lnTo>
                  <a:lnTo>
                    <a:pt x="2425" y="1802"/>
                  </a:lnTo>
                  <a:lnTo>
                    <a:pt x="2439" y="1773"/>
                  </a:lnTo>
                  <a:lnTo>
                    <a:pt x="2451" y="1744"/>
                  </a:lnTo>
                  <a:lnTo>
                    <a:pt x="2462" y="1714"/>
                  </a:lnTo>
                  <a:lnTo>
                    <a:pt x="2472" y="1683"/>
                  </a:lnTo>
                  <a:lnTo>
                    <a:pt x="2483" y="1653"/>
                  </a:lnTo>
                  <a:lnTo>
                    <a:pt x="2493" y="1621"/>
                  </a:lnTo>
                  <a:lnTo>
                    <a:pt x="2500" y="1591"/>
                  </a:lnTo>
                  <a:lnTo>
                    <a:pt x="2508" y="1560"/>
                  </a:lnTo>
                  <a:lnTo>
                    <a:pt x="2515" y="1528"/>
                  </a:lnTo>
                  <a:lnTo>
                    <a:pt x="2522" y="1497"/>
                  </a:lnTo>
                  <a:lnTo>
                    <a:pt x="2526" y="1464"/>
                  </a:lnTo>
                  <a:lnTo>
                    <a:pt x="2531" y="1433"/>
                  </a:lnTo>
                  <a:lnTo>
                    <a:pt x="2534" y="1400"/>
                  </a:lnTo>
                  <a:lnTo>
                    <a:pt x="2538" y="1369"/>
                  </a:lnTo>
                  <a:lnTo>
                    <a:pt x="2540" y="1336"/>
                  </a:lnTo>
                  <a:lnTo>
                    <a:pt x="2541" y="1305"/>
                  </a:lnTo>
                  <a:lnTo>
                    <a:pt x="2541" y="127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24" name="Freeform 320"/>
            <p:cNvSpPr>
              <a:spLocks/>
            </p:cNvSpPr>
            <p:nvPr/>
          </p:nvSpPr>
          <p:spPr bwMode="auto">
            <a:xfrm>
              <a:off x="2181" y="2377"/>
              <a:ext cx="58" cy="40"/>
            </a:xfrm>
            <a:custGeom>
              <a:avLst/>
              <a:gdLst>
                <a:gd name="T0" fmla="*/ 0 w 239"/>
                <a:gd name="T1" fmla="*/ 0 h 169"/>
                <a:gd name="T2" fmla="*/ 1 w 239"/>
                <a:gd name="T3" fmla="*/ 3 h 169"/>
                <a:gd name="T4" fmla="*/ 2 w 239"/>
                <a:gd name="T5" fmla="*/ 6 h 169"/>
                <a:gd name="T6" fmla="*/ 4 w 239"/>
                <a:gd name="T7" fmla="*/ 9 h 169"/>
                <a:gd name="T8" fmla="*/ 6 w 239"/>
                <a:gd name="T9" fmla="*/ 12 h 169"/>
                <a:gd name="T10" fmla="*/ 8 w 239"/>
                <a:gd name="T11" fmla="*/ 15 h 169"/>
                <a:gd name="T12" fmla="*/ 10 w 239"/>
                <a:gd name="T13" fmla="*/ 18 h 169"/>
                <a:gd name="T14" fmla="*/ 12 w 239"/>
                <a:gd name="T15" fmla="*/ 20 h 169"/>
                <a:gd name="T16" fmla="*/ 15 w 239"/>
                <a:gd name="T17" fmla="*/ 22 h 169"/>
                <a:gd name="T18" fmla="*/ 17 w 239"/>
                <a:gd name="T19" fmla="*/ 25 h 169"/>
                <a:gd name="T20" fmla="*/ 20 w 239"/>
                <a:gd name="T21" fmla="*/ 27 h 169"/>
                <a:gd name="T22" fmla="*/ 22 w 239"/>
                <a:gd name="T23" fmla="*/ 29 h 169"/>
                <a:gd name="T24" fmla="*/ 25 w 239"/>
                <a:gd name="T25" fmla="*/ 31 h 169"/>
                <a:gd name="T26" fmla="*/ 28 w 239"/>
                <a:gd name="T27" fmla="*/ 33 h 169"/>
                <a:gd name="T28" fmla="*/ 31 w 239"/>
                <a:gd name="T29" fmla="*/ 34 h 169"/>
                <a:gd name="T30" fmla="*/ 34 w 239"/>
                <a:gd name="T31" fmla="*/ 36 h 169"/>
                <a:gd name="T32" fmla="*/ 38 w 239"/>
                <a:gd name="T33" fmla="*/ 37 h 169"/>
                <a:gd name="T34" fmla="*/ 41 w 239"/>
                <a:gd name="T35" fmla="*/ 38 h 169"/>
                <a:gd name="T36" fmla="*/ 44 w 239"/>
                <a:gd name="T37" fmla="*/ 39 h 169"/>
                <a:gd name="T38" fmla="*/ 48 w 239"/>
                <a:gd name="T39" fmla="*/ 39 h 169"/>
                <a:gd name="T40" fmla="*/ 51 w 239"/>
                <a:gd name="T41" fmla="*/ 40 h 169"/>
                <a:gd name="T42" fmla="*/ 55 w 239"/>
                <a:gd name="T43" fmla="*/ 40 h 169"/>
                <a:gd name="T44" fmla="*/ 58 w 239"/>
                <a:gd name="T45" fmla="*/ 40 h 16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39" h="169">
                  <a:moveTo>
                    <a:pt x="0" y="0"/>
                  </a:moveTo>
                  <a:lnTo>
                    <a:pt x="5" y="13"/>
                  </a:lnTo>
                  <a:lnTo>
                    <a:pt x="10" y="26"/>
                  </a:lnTo>
                  <a:lnTo>
                    <a:pt x="17" y="39"/>
                  </a:lnTo>
                  <a:lnTo>
                    <a:pt x="25" y="51"/>
                  </a:lnTo>
                  <a:lnTo>
                    <a:pt x="33" y="63"/>
                  </a:lnTo>
                  <a:lnTo>
                    <a:pt x="40" y="75"/>
                  </a:lnTo>
                  <a:lnTo>
                    <a:pt x="51" y="85"/>
                  </a:lnTo>
                  <a:lnTo>
                    <a:pt x="60" y="95"/>
                  </a:lnTo>
                  <a:lnTo>
                    <a:pt x="70" y="105"/>
                  </a:lnTo>
                  <a:lnTo>
                    <a:pt x="81" y="114"/>
                  </a:lnTo>
                  <a:lnTo>
                    <a:pt x="92" y="123"/>
                  </a:lnTo>
                  <a:lnTo>
                    <a:pt x="105" y="131"/>
                  </a:lnTo>
                  <a:lnTo>
                    <a:pt x="117" y="138"/>
                  </a:lnTo>
                  <a:lnTo>
                    <a:pt x="129" y="144"/>
                  </a:lnTo>
                  <a:lnTo>
                    <a:pt x="142" y="150"/>
                  </a:lnTo>
                  <a:lnTo>
                    <a:pt x="155" y="155"/>
                  </a:lnTo>
                  <a:lnTo>
                    <a:pt x="169" y="160"/>
                  </a:lnTo>
                  <a:lnTo>
                    <a:pt x="183" y="163"/>
                  </a:lnTo>
                  <a:lnTo>
                    <a:pt x="197" y="166"/>
                  </a:lnTo>
                  <a:lnTo>
                    <a:pt x="211" y="168"/>
                  </a:lnTo>
                  <a:lnTo>
                    <a:pt x="225" y="169"/>
                  </a:lnTo>
                  <a:lnTo>
                    <a:pt x="239" y="16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25" name="Freeform 321"/>
            <p:cNvSpPr>
              <a:spLocks/>
            </p:cNvSpPr>
            <p:nvPr/>
          </p:nvSpPr>
          <p:spPr bwMode="auto">
            <a:xfrm>
              <a:off x="2181" y="2541"/>
              <a:ext cx="58" cy="40"/>
            </a:xfrm>
            <a:custGeom>
              <a:avLst/>
              <a:gdLst>
                <a:gd name="T0" fmla="*/ 58 w 239"/>
                <a:gd name="T1" fmla="*/ 0 h 170"/>
                <a:gd name="T2" fmla="*/ 55 w 239"/>
                <a:gd name="T3" fmla="*/ 0 h 170"/>
                <a:gd name="T4" fmla="*/ 51 w 239"/>
                <a:gd name="T5" fmla="*/ 0 h 170"/>
                <a:gd name="T6" fmla="*/ 48 w 239"/>
                <a:gd name="T7" fmla="*/ 1 h 170"/>
                <a:gd name="T8" fmla="*/ 44 w 239"/>
                <a:gd name="T9" fmla="*/ 2 h 170"/>
                <a:gd name="T10" fmla="*/ 41 w 239"/>
                <a:gd name="T11" fmla="*/ 2 h 170"/>
                <a:gd name="T12" fmla="*/ 38 w 239"/>
                <a:gd name="T13" fmla="*/ 4 h 170"/>
                <a:gd name="T14" fmla="*/ 34 w 239"/>
                <a:gd name="T15" fmla="*/ 4 h 170"/>
                <a:gd name="T16" fmla="*/ 31 w 239"/>
                <a:gd name="T17" fmla="*/ 6 h 170"/>
                <a:gd name="T18" fmla="*/ 28 w 239"/>
                <a:gd name="T19" fmla="*/ 7 h 170"/>
                <a:gd name="T20" fmla="*/ 25 w 239"/>
                <a:gd name="T21" fmla="*/ 9 h 170"/>
                <a:gd name="T22" fmla="*/ 22 w 239"/>
                <a:gd name="T23" fmla="*/ 11 h 170"/>
                <a:gd name="T24" fmla="*/ 20 w 239"/>
                <a:gd name="T25" fmla="*/ 13 h 170"/>
                <a:gd name="T26" fmla="*/ 17 w 239"/>
                <a:gd name="T27" fmla="*/ 15 h 170"/>
                <a:gd name="T28" fmla="*/ 15 w 239"/>
                <a:gd name="T29" fmla="*/ 17 h 170"/>
                <a:gd name="T30" fmla="*/ 12 w 239"/>
                <a:gd name="T31" fmla="*/ 20 h 170"/>
                <a:gd name="T32" fmla="*/ 10 w 239"/>
                <a:gd name="T33" fmla="*/ 22 h 170"/>
                <a:gd name="T34" fmla="*/ 8 w 239"/>
                <a:gd name="T35" fmla="*/ 25 h 170"/>
                <a:gd name="T36" fmla="*/ 6 w 239"/>
                <a:gd name="T37" fmla="*/ 28 h 170"/>
                <a:gd name="T38" fmla="*/ 4 w 239"/>
                <a:gd name="T39" fmla="*/ 31 h 170"/>
                <a:gd name="T40" fmla="*/ 2 w 239"/>
                <a:gd name="T41" fmla="*/ 34 h 170"/>
                <a:gd name="T42" fmla="*/ 1 w 239"/>
                <a:gd name="T43" fmla="*/ 37 h 170"/>
                <a:gd name="T44" fmla="*/ 0 w 239"/>
                <a:gd name="T45" fmla="*/ 40 h 17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39" h="170">
                  <a:moveTo>
                    <a:pt x="239" y="0"/>
                  </a:moveTo>
                  <a:lnTo>
                    <a:pt x="225" y="1"/>
                  </a:lnTo>
                  <a:lnTo>
                    <a:pt x="211" y="2"/>
                  </a:lnTo>
                  <a:lnTo>
                    <a:pt x="197" y="3"/>
                  </a:lnTo>
                  <a:lnTo>
                    <a:pt x="183" y="7"/>
                  </a:lnTo>
                  <a:lnTo>
                    <a:pt x="169" y="10"/>
                  </a:lnTo>
                  <a:lnTo>
                    <a:pt x="155" y="15"/>
                  </a:lnTo>
                  <a:lnTo>
                    <a:pt x="142" y="19"/>
                  </a:lnTo>
                  <a:lnTo>
                    <a:pt x="129" y="26"/>
                  </a:lnTo>
                  <a:lnTo>
                    <a:pt x="117" y="31"/>
                  </a:lnTo>
                  <a:lnTo>
                    <a:pt x="105" y="39"/>
                  </a:lnTo>
                  <a:lnTo>
                    <a:pt x="92" y="47"/>
                  </a:lnTo>
                  <a:lnTo>
                    <a:pt x="81" y="55"/>
                  </a:lnTo>
                  <a:lnTo>
                    <a:pt x="70" y="65"/>
                  </a:lnTo>
                  <a:lnTo>
                    <a:pt x="60" y="74"/>
                  </a:lnTo>
                  <a:lnTo>
                    <a:pt x="51" y="84"/>
                  </a:lnTo>
                  <a:lnTo>
                    <a:pt x="40" y="95"/>
                  </a:lnTo>
                  <a:lnTo>
                    <a:pt x="33" y="107"/>
                  </a:lnTo>
                  <a:lnTo>
                    <a:pt x="25" y="119"/>
                  </a:lnTo>
                  <a:lnTo>
                    <a:pt x="17" y="131"/>
                  </a:lnTo>
                  <a:lnTo>
                    <a:pt x="10" y="144"/>
                  </a:lnTo>
                  <a:lnTo>
                    <a:pt x="5" y="156"/>
                  </a:lnTo>
                  <a:lnTo>
                    <a:pt x="0" y="17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26" name="Freeform 322"/>
            <p:cNvSpPr>
              <a:spLocks/>
            </p:cNvSpPr>
            <p:nvPr/>
          </p:nvSpPr>
          <p:spPr bwMode="auto">
            <a:xfrm>
              <a:off x="1368" y="2695"/>
              <a:ext cx="307" cy="307"/>
            </a:xfrm>
            <a:custGeom>
              <a:avLst/>
              <a:gdLst>
                <a:gd name="T0" fmla="*/ 307 w 1270"/>
                <a:gd name="T1" fmla="*/ 142 h 1272"/>
                <a:gd name="T2" fmla="*/ 305 w 1270"/>
                <a:gd name="T3" fmla="*/ 126 h 1272"/>
                <a:gd name="T4" fmla="*/ 301 w 1270"/>
                <a:gd name="T5" fmla="*/ 110 h 1272"/>
                <a:gd name="T6" fmla="*/ 295 w 1270"/>
                <a:gd name="T7" fmla="*/ 95 h 1272"/>
                <a:gd name="T8" fmla="*/ 288 w 1270"/>
                <a:gd name="T9" fmla="*/ 80 h 1272"/>
                <a:gd name="T10" fmla="*/ 280 w 1270"/>
                <a:gd name="T11" fmla="*/ 66 h 1272"/>
                <a:gd name="T12" fmla="*/ 270 w 1270"/>
                <a:gd name="T13" fmla="*/ 53 h 1272"/>
                <a:gd name="T14" fmla="*/ 258 w 1270"/>
                <a:gd name="T15" fmla="*/ 41 h 1272"/>
                <a:gd name="T16" fmla="*/ 245 w 1270"/>
                <a:gd name="T17" fmla="*/ 31 h 1272"/>
                <a:gd name="T18" fmla="*/ 232 w 1270"/>
                <a:gd name="T19" fmla="*/ 21 h 1272"/>
                <a:gd name="T20" fmla="*/ 217 w 1270"/>
                <a:gd name="T21" fmla="*/ 14 h 1272"/>
                <a:gd name="T22" fmla="*/ 202 w 1270"/>
                <a:gd name="T23" fmla="*/ 8 h 1272"/>
                <a:gd name="T24" fmla="*/ 186 w 1270"/>
                <a:gd name="T25" fmla="*/ 4 h 1272"/>
                <a:gd name="T26" fmla="*/ 170 w 1270"/>
                <a:gd name="T27" fmla="*/ 1 h 1272"/>
                <a:gd name="T28" fmla="*/ 153 w 1270"/>
                <a:gd name="T29" fmla="*/ 0 h 1272"/>
                <a:gd name="T30" fmla="*/ 137 w 1270"/>
                <a:gd name="T31" fmla="*/ 1 h 1272"/>
                <a:gd name="T32" fmla="*/ 121 w 1270"/>
                <a:gd name="T33" fmla="*/ 4 h 1272"/>
                <a:gd name="T34" fmla="*/ 105 w 1270"/>
                <a:gd name="T35" fmla="*/ 8 h 1272"/>
                <a:gd name="T36" fmla="*/ 89 w 1270"/>
                <a:gd name="T37" fmla="*/ 14 h 1272"/>
                <a:gd name="T38" fmla="*/ 75 w 1270"/>
                <a:gd name="T39" fmla="*/ 21 h 1272"/>
                <a:gd name="T40" fmla="*/ 61 w 1270"/>
                <a:gd name="T41" fmla="*/ 31 h 1272"/>
                <a:gd name="T42" fmla="*/ 49 w 1270"/>
                <a:gd name="T43" fmla="*/ 41 h 1272"/>
                <a:gd name="T44" fmla="*/ 37 w 1270"/>
                <a:gd name="T45" fmla="*/ 53 h 1272"/>
                <a:gd name="T46" fmla="*/ 27 w 1270"/>
                <a:gd name="T47" fmla="*/ 66 h 1272"/>
                <a:gd name="T48" fmla="*/ 19 w 1270"/>
                <a:gd name="T49" fmla="*/ 80 h 1272"/>
                <a:gd name="T50" fmla="*/ 12 w 1270"/>
                <a:gd name="T51" fmla="*/ 95 h 1272"/>
                <a:gd name="T52" fmla="*/ 6 w 1270"/>
                <a:gd name="T53" fmla="*/ 110 h 1272"/>
                <a:gd name="T54" fmla="*/ 2 w 1270"/>
                <a:gd name="T55" fmla="*/ 126 h 1272"/>
                <a:gd name="T56" fmla="*/ 0 w 1270"/>
                <a:gd name="T57" fmla="*/ 142 h 1272"/>
                <a:gd name="T58" fmla="*/ 0 w 1270"/>
                <a:gd name="T59" fmla="*/ 159 h 1272"/>
                <a:gd name="T60" fmla="*/ 1 w 1270"/>
                <a:gd name="T61" fmla="*/ 175 h 1272"/>
                <a:gd name="T62" fmla="*/ 5 w 1270"/>
                <a:gd name="T63" fmla="*/ 191 h 1272"/>
                <a:gd name="T64" fmla="*/ 9 w 1270"/>
                <a:gd name="T65" fmla="*/ 207 h 1272"/>
                <a:gd name="T66" fmla="*/ 16 w 1270"/>
                <a:gd name="T67" fmla="*/ 222 h 1272"/>
                <a:gd name="T68" fmla="*/ 24 w 1270"/>
                <a:gd name="T69" fmla="*/ 237 h 1272"/>
                <a:gd name="T70" fmla="*/ 34 w 1270"/>
                <a:gd name="T71" fmla="*/ 250 h 1272"/>
                <a:gd name="T72" fmla="*/ 45 w 1270"/>
                <a:gd name="T73" fmla="*/ 262 h 1272"/>
                <a:gd name="T74" fmla="*/ 57 w 1270"/>
                <a:gd name="T75" fmla="*/ 273 h 1272"/>
                <a:gd name="T76" fmla="*/ 71 w 1270"/>
                <a:gd name="T77" fmla="*/ 283 h 1272"/>
                <a:gd name="T78" fmla="*/ 85 w 1270"/>
                <a:gd name="T79" fmla="*/ 291 h 1272"/>
                <a:gd name="T80" fmla="*/ 100 w 1270"/>
                <a:gd name="T81" fmla="*/ 297 h 1272"/>
                <a:gd name="T82" fmla="*/ 115 w 1270"/>
                <a:gd name="T83" fmla="*/ 302 h 1272"/>
                <a:gd name="T84" fmla="*/ 132 w 1270"/>
                <a:gd name="T85" fmla="*/ 305 h 1272"/>
                <a:gd name="T86" fmla="*/ 148 w 1270"/>
                <a:gd name="T87" fmla="*/ 307 h 1272"/>
                <a:gd name="T88" fmla="*/ 165 w 1270"/>
                <a:gd name="T89" fmla="*/ 307 h 1272"/>
                <a:gd name="T90" fmla="*/ 181 w 1270"/>
                <a:gd name="T91" fmla="*/ 305 h 1272"/>
                <a:gd name="T92" fmla="*/ 197 w 1270"/>
                <a:gd name="T93" fmla="*/ 301 h 1272"/>
                <a:gd name="T94" fmla="*/ 212 w 1270"/>
                <a:gd name="T95" fmla="*/ 295 h 1272"/>
                <a:gd name="T96" fmla="*/ 227 w 1270"/>
                <a:gd name="T97" fmla="*/ 288 h 1272"/>
                <a:gd name="T98" fmla="*/ 241 w 1270"/>
                <a:gd name="T99" fmla="*/ 280 h 1272"/>
                <a:gd name="T100" fmla="*/ 254 w 1270"/>
                <a:gd name="T101" fmla="*/ 269 h 1272"/>
                <a:gd name="T102" fmla="*/ 266 w 1270"/>
                <a:gd name="T103" fmla="*/ 258 h 1272"/>
                <a:gd name="T104" fmla="*/ 276 w 1270"/>
                <a:gd name="T105" fmla="*/ 245 h 1272"/>
                <a:gd name="T106" fmla="*/ 286 w 1270"/>
                <a:gd name="T107" fmla="*/ 232 h 1272"/>
                <a:gd name="T108" fmla="*/ 293 w 1270"/>
                <a:gd name="T109" fmla="*/ 217 h 1272"/>
                <a:gd name="T110" fmla="*/ 299 w 1270"/>
                <a:gd name="T111" fmla="*/ 202 h 1272"/>
                <a:gd name="T112" fmla="*/ 304 w 1270"/>
                <a:gd name="T113" fmla="*/ 186 h 1272"/>
                <a:gd name="T114" fmla="*/ 306 w 1270"/>
                <a:gd name="T115" fmla="*/ 170 h 1272"/>
                <a:gd name="T116" fmla="*/ 307 w 1270"/>
                <a:gd name="T117" fmla="*/ 154 h 127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270" h="1272">
                  <a:moveTo>
                    <a:pt x="1270" y="636"/>
                  </a:moveTo>
                  <a:lnTo>
                    <a:pt x="1270" y="613"/>
                  </a:lnTo>
                  <a:lnTo>
                    <a:pt x="1268" y="590"/>
                  </a:lnTo>
                  <a:lnTo>
                    <a:pt x="1267" y="568"/>
                  </a:lnTo>
                  <a:lnTo>
                    <a:pt x="1264" y="545"/>
                  </a:lnTo>
                  <a:lnTo>
                    <a:pt x="1260" y="523"/>
                  </a:lnTo>
                  <a:lnTo>
                    <a:pt x="1256" y="500"/>
                  </a:lnTo>
                  <a:lnTo>
                    <a:pt x="1250" y="479"/>
                  </a:lnTo>
                  <a:lnTo>
                    <a:pt x="1244" y="456"/>
                  </a:lnTo>
                  <a:lnTo>
                    <a:pt x="1238" y="435"/>
                  </a:lnTo>
                  <a:lnTo>
                    <a:pt x="1230" y="414"/>
                  </a:lnTo>
                  <a:lnTo>
                    <a:pt x="1222" y="392"/>
                  </a:lnTo>
                  <a:lnTo>
                    <a:pt x="1213" y="372"/>
                  </a:lnTo>
                  <a:lnTo>
                    <a:pt x="1203" y="351"/>
                  </a:lnTo>
                  <a:lnTo>
                    <a:pt x="1193" y="331"/>
                  </a:lnTo>
                  <a:lnTo>
                    <a:pt x="1182" y="311"/>
                  </a:lnTo>
                  <a:lnTo>
                    <a:pt x="1169" y="292"/>
                  </a:lnTo>
                  <a:lnTo>
                    <a:pt x="1157" y="273"/>
                  </a:lnTo>
                  <a:lnTo>
                    <a:pt x="1143" y="254"/>
                  </a:lnTo>
                  <a:lnTo>
                    <a:pt x="1130" y="236"/>
                  </a:lnTo>
                  <a:lnTo>
                    <a:pt x="1115" y="219"/>
                  </a:lnTo>
                  <a:lnTo>
                    <a:pt x="1100" y="202"/>
                  </a:lnTo>
                  <a:lnTo>
                    <a:pt x="1084" y="186"/>
                  </a:lnTo>
                  <a:lnTo>
                    <a:pt x="1068" y="170"/>
                  </a:lnTo>
                  <a:lnTo>
                    <a:pt x="1051" y="155"/>
                  </a:lnTo>
                  <a:lnTo>
                    <a:pt x="1033" y="141"/>
                  </a:lnTo>
                  <a:lnTo>
                    <a:pt x="1015" y="127"/>
                  </a:lnTo>
                  <a:lnTo>
                    <a:pt x="997" y="114"/>
                  </a:lnTo>
                  <a:lnTo>
                    <a:pt x="978" y="100"/>
                  </a:lnTo>
                  <a:lnTo>
                    <a:pt x="959" y="89"/>
                  </a:lnTo>
                  <a:lnTo>
                    <a:pt x="939" y="78"/>
                  </a:lnTo>
                  <a:lnTo>
                    <a:pt x="919" y="68"/>
                  </a:lnTo>
                  <a:lnTo>
                    <a:pt x="898" y="58"/>
                  </a:lnTo>
                  <a:lnTo>
                    <a:pt x="878" y="49"/>
                  </a:lnTo>
                  <a:lnTo>
                    <a:pt x="857" y="40"/>
                  </a:lnTo>
                  <a:lnTo>
                    <a:pt x="836" y="33"/>
                  </a:lnTo>
                  <a:lnTo>
                    <a:pt x="814" y="26"/>
                  </a:lnTo>
                  <a:lnTo>
                    <a:pt x="792" y="19"/>
                  </a:lnTo>
                  <a:lnTo>
                    <a:pt x="770" y="15"/>
                  </a:lnTo>
                  <a:lnTo>
                    <a:pt x="748" y="10"/>
                  </a:lnTo>
                  <a:lnTo>
                    <a:pt x="725" y="6"/>
                  </a:lnTo>
                  <a:lnTo>
                    <a:pt x="703" y="4"/>
                  </a:lnTo>
                  <a:lnTo>
                    <a:pt x="681" y="1"/>
                  </a:lnTo>
                  <a:lnTo>
                    <a:pt x="658" y="0"/>
                  </a:lnTo>
                  <a:lnTo>
                    <a:pt x="634" y="0"/>
                  </a:lnTo>
                  <a:lnTo>
                    <a:pt x="612" y="0"/>
                  </a:lnTo>
                  <a:lnTo>
                    <a:pt x="590" y="1"/>
                  </a:lnTo>
                  <a:lnTo>
                    <a:pt x="567" y="4"/>
                  </a:lnTo>
                  <a:lnTo>
                    <a:pt x="545" y="6"/>
                  </a:lnTo>
                  <a:lnTo>
                    <a:pt x="522" y="10"/>
                  </a:lnTo>
                  <a:lnTo>
                    <a:pt x="500" y="15"/>
                  </a:lnTo>
                  <a:lnTo>
                    <a:pt x="477" y="19"/>
                  </a:lnTo>
                  <a:lnTo>
                    <a:pt x="456" y="26"/>
                  </a:lnTo>
                  <a:lnTo>
                    <a:pt x="434" y="33"/>
                  </a:lnTo>
                  <a:lnTo>
                    <a:pt x="413" y="40"/>
                  </a:lnTo>
                  <a:lnTo>
                    <a:pt x="392" y="49"/>
                  </a:lnTo>
                  <a:lnTo>
                    <a:pt x="370" y="58"/>
                  </a:lnTo>
                  <a:lnTo>
                    <a:pt x="350" y="68"/>
                  </a:lnTo>
                  <a:lnTo>
                    <a:pt x="330" y="78"/>
                  </a:lnTo>
                  <a:lnTo>
                    <a:pt x="311" y="89"/>
                  </a:lnTo>
                  <a:lnTo>
                    <a:pt x="292" y="100"/>
                  </a:lnTo>
                  <a:lnTo>
                    <a:pt x="273" y="114"/>
                  </a:lnTo>
                  <a:lnTo>
                    <a:pt x="254" y="127"/>
                  </a:lnTo>
                  <a:lnTo>
                    <a:pt x="236" y="141"/>
                  </a:lnTo>
                  <a:lnTo>
                    <a:pt x="219" y="155"/>
                  </a:lnTo>
                  <a:lnTo>
                    <a:pt x="202" y="170"/>
                  </a:lnTo>
                  <a:lnTo>
                    <a:pt x="185" y="186"/>
                  </a:lnTo>
                  <a:lnTo>
                    <a:pt x="169" y="202"/>
                  </a:lnTo>
                  <a:lnTo>
                    <a:pt x="155" y="219"/>
                  </a:lnTo>
                  <a:lnTo>
                    <a:pt x="140" y="236"/>
                  </a:lnTo>
                  <a:lnTo>
                    <a:pt x="127" y="254"/>
                  </a:lnTo>
                  <a:lnTo>
                    <a:pt x="113" y="273"/>
                  </a:lnTo>
                  <a:lnTo>
                    <a:pt x="101" y="292"/>
                  </a:lnTo>
                  <a:lnTo>
                    <a:pt x="88" y="311"/>
                  </a:lnTo>
                  <a:lnTo>
                    <a:pt x="77" y="331"/>
                  </a:lnTo>
                  <a:lnTo>
                    <a:pt x="67" y="351"/>
                  </a:lnTo>
                  <a:lnTo>
                    <a:pt x="57" y="372"/>
                  </a:lnTo>
                  <a:lnTo>
                    <a:pt x="48" y="392"/>
                  </a:lnTo>
                  <a:lnTo>
                    <a:pt x="39" y="414"/>
                  </a:lnTo>
                  <a:lnTo>
                    <a:pt x="32" y="435"/>
                  </a:lnTo>
                  <a:lnTo>
                    <a:pt x="26" y="456"/>
                  </a:lnTo>
                  <a:lnTo>
                    <a:pt x="19" y="479"/>
                  </a:lnTo>
                  <a:lnTo>
                    <a:pt x="14" y="500"/>
                  </a:lnTo>
                  <a:lnTo>
                    <a:pt x="10" y="523"/>
                  </a:lnTo>
                  <a:lnTo>
                    <a:pt x="5" y="545"/>
                  </a:lnTo>
                  <a:lnTo>
                    <a:pt x="3" y="568"/>
                  </a:lnTo>
                  <a:lnTo>
                    <a:pt x="1" y="590"/>
                  </a:lnTo>
                  <a:lnTo>
                    <a:pt x="0" y="613"/>
                  </a:lnTo>
                  <a:lnTo>
                    <a:pt x="0" y="636"/>
                  </a:lnTo>
                  <a:lnTo>
                    <a:pt x="0" y="659"/>
                  </a:lnTo>
                  <a:lnTo>
                    <a:pt x="1" y="681"/>
                  </a:lnTo>
                  <a:lnTo>
                    <a:pt x="3" y="704"/>
                  </a:lnTo>
                  <a:lnTo>
                    <a:pt x="5" y="726"/>
                  </a:lnTo>
                  <a:lnTo>
                    <a:pt x="10" y="749"/>
                  </a:lnTo>
                  <a:lnTo>
                    <a:pt x="14" y="771"/>
                  </a:lnTo>
                  <a:lnTo>
                    <a:pt x="19" y="793"/>
                  </a:lnTo>
                  <a:lnTo>
                    <a:pt x="26" y="815"/>
                  </a:lnTo>
                  <a:lnTo>
                    <a:pt x="32" y="836"/>
                  </a:lnTo>
                  <a:lnTo>
                    <a:pt x="39" y="858"/>
                  </a:lnTo>
                  <a:lnTo>
                    <a:pt x="48" y="879"/>
                  </a:lnTo>
                  <a:lnTo>
                    <a:pt x="57" y="900"/>
                  </a:lnTo>
                  <a:lnTo>
                    <a:pt x="67" y="920"/>
                  </a:lnTo>
                  <a:lnTo>
                    <a:pt x="77" y="941"/>
                  </a:lnTo>
                  <a:lnTo>
                    <a:pt x="88" y="960"/>
                  </a:lnTo>
                  <a:lnTo>
                    <a:pt x="101" y="980"/>
                  </a:lnTo>
                  <a:lnTo>
                    <a:pt x="113" y="998"/>
                  </a:lnTo>
                  <a:lnTo>
                    <a:pt x="127" y="1017"/>
                  </a:lnTo>
                  <a:lnTo>
                    <a:pt x="140" y="1035"/>
                  </a:lnTo>
                  <a:lnTo>
                    <a:pt x="155" y="1052"/>
                  </a:lnTo>
                  <a:lnTo>
                    <a:pt x="169" y="1069"/>
                  </a:lnTo>
                  <a:lnTo>
                    <a:pt x="185" y="1086"/>
                  </a:lnTo>
                  <a:lnTo>
                    <a:pt x="202" y="1101"/>
                  </a:lnTo>
                  <a:lnTo>
                    <a:pt x="219" y="1116"/>
                  </a:lnTo>
                  <a:lnTo>
                    <a:pt x="236" y="1131"/>
                  </a:lnTo>
                  <a:lnTo>
                    <a:pt x="254" y="1145"/>
                  </a:lnTo>
                  <a:lnTo>
                    <a:pt x="273" y="1159"/>
                  </a:lnTo>
                  <a:lnTo>
                    <a:pt x="292" y="1171"/>
                  </a:lnTo>
                  <a:lnTo>
                    <a:pt x="311" y="1182"/>
                  </a:lnTo>
                  <a:lnTo>
                    <a:pt x="330" y="1193"/>
                  </a:lnTo>
                  <a:lnTo>
                    <a:pt x="350" y="1205"/>
                  </a:lnTo>
                  <a:lnTo>
                    <a:pt x="370" y="1215"/>
                  </a:lnTo>
                  <a:lnTo>
                    <a:pt x="392" y="1224"/>
                  </a:lnTo>
                  <a:lnTo>
                    <a:pt x="413" y="1232"/>
                  </a:lnTo>
                  <a:lnTo>
                    <a:pt x="434" y="1240"/>
                  </a:lnTo>
                  <a:lnTo>
                    <a:pt x="456" y="1246"/>
                  </a:lnTo>
                  <a:lnTo>
                    <a:pt x="477" y="1252"/>
                  </a:lnTo>
                  <a:lnTo>
                    <a:pt x="500" y="1258"/>
                  </a:lnTo>
                  <a:lnTo>
                    <a:pt x="522" y="1262"/>
                  </a:lnTo>
                  <a:lnTo>
                    <a:pt x="545" y="1265"/>
                  </a:lnTo>
                  <a:lnTo>
                    <a:pt x="567" y="1268"/>
                  </a:lnTo>
                  <a:lnTo>
                    <a:pt x="590" y="1270"/>
                  </a:lnTo>
                  <a:lnTo>
                    <a:pt x="612" y="1271"/>
                  </a:lnTo>
                  <a:lnTo>
                    <a:pt x="634" y="1272"/>
                  </a:lnTo>
                  <a:lnTo>
                    <a:pt x="658" y="1271"/>
                  </a:lnTo>
                  <a:lnTo>
                    <a:pt x="681" y="1270"/>
                  </a:lnTo>
                  <a:lnTo>
                    <a:pt x="703" y="1268"/>
                  </a:lnTo>
                  <a:lnTo>
                    <a:pt x="725" y="1265"/>
                  </a:lnTo>
                  <a:lnTo>
                    <a:pt x="748" y="1262"/>
                  </a:lnTo>
                  <a:lnTo>
                    <a:pt x="770" y="1258"/>
                  </a:lnTo>
                  <a:lnTo>
                    <a:pt x="792" y="1252"/>
                  </a:lnTo>
                  <a:lnTo>
                    <a:pt x="814" y="1246"/>
                  </a:lnTo>
                  <a:lnTo>
                    <a:pt x="836" y="1240"/>
                  </a:lnTo>
                  <a:lnTo>
                    <a:pt x="857" y="1232"/>
                  </a:lnTo>
                  <a:lnTo>
                    <a:pt x="878" y="1224"/>
                  </a:lnTo>
                  <a:lnTo>
                    <a:pt x="898" y="1215"/>
                  </a:lnTo>
                  <a:lnTo>
                    <a:pt x="919" y="1205"/>
                  </a:lnTo>
                  <a:lnTo>
                    <a:pt x="939" y="1193"/>
                  </a:lnTo>
                  <a:lnTo>
                    <a:pt x="959" y="1182"/>
                  </a:lnTo>
                  <a:lnTo>
                    <a:pt x="978" y="1171"/>
                  </a:lnTo>
                  <a:lnTo>
                    <a:pt x="997" y="1159"/>
                  </a:lnTo>
                  <a:lnTo>
                    <a:pt x="1015" y="1145"/>
                  </a:lnTo>
                  <a:lnTo>
                    <a:pt x="1033" y="1131"/>
                  </a:lnTo>
                  <a:lnTo>
                    <a:pt x="1051" y="1116"/>
                  </a:lnTo>
                  <a:lnTo>
                    <a:pt x="1068" y="1101"/>
                  </a:lnTo>
                  <a:lnTo>
                    <a:pt x="1084" y="1086"/>
                  </a:lnTo>
                  <a:lnTo>
                    <a:pt x="1100" y="1069"/>
                  </a:lnTo>
                  <a:lnTo>
                    <a:pt x="1115" y="1052"/>
                  </a:lnTo>
                  <a:lnTo>
                    <a:pt x="1130" y="1035"/>
                  </a:lnTo>
                  <a:lnTo>
                    <a:pt x="1143" y="1017"/>
                  </a:lnTo>
                  <a:lnTo>
                    <a:pt x="1157" y="998"/>
                  </a:lnTo>
                  <a:lnTo>
                    <a:pt x="1169" y="980"/>
                  </a:lnTo>
                  <a:lnTo>
                    <a:pt x="1182" y="960"/>
                  </a:lnTo>
                  <a:lnTo>
                    <a:pt x="1193" y="941"/>
                  </a:lnTo>
                  <a:lnTo>
                    <a:pt x="1203" y="920"/>
                  </a:lnTo>
                  <a:lnTo>
                    <a:pt x="1213" y="900"/>
                  </a:lnTo>
                  <a:lnTo>
                    <a:pt x="1222" y="879"/>
                  </a:lnTo>
                  <a:lnTo>
                    <a:pt x="1230" y="858"/>
                  </a:lnTo>
                  <a:lnTo>
                    <a:pt x="1238" y="836"/>
                  </a:lnTo>
                  <a:lnTo>
                    <a:pt x="1244" y="815"/>
                  </a:lnTo>
                  <a:lnTo>
                    <a:pt x="1250" y="793"/>
                  </a:lnTo>
                  <a:lnTo>
                    <a:pt x="1256" y="771"/>
                  </a:lnTo>
                  <a:lnTo>
                    <a:pt x="1260" y="749"/>
                  </a:lnTo>
                  <a:lnTo>
                    <a:pt x="1264" y="726"/>
                  </a:lnTo>
                  <a:lnTo>
                    <a:pt x="1267" y="704"/>
                  </a:lnTo>
                  <a:lnTo>
                    <a:pt x="1268" y="681"/>
                  </a:lnTo>
                  <a:lnTo>
                    <a:pt x="1270" y="659"/>
                  </a:lnTo>
                  <a:lnTo>
                    <a:pt x="1270" y="63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27" name="Freeform 323"/>
            <p:cNvSpPr>
              <a:spLocks/>
            </p:cNvSpPr>
            <p:nvPr/>
          </p:nvSpPr>
          <p:spPr bwMode="auto">
            <a:xfrm>
              <a:off x="1445" y="2772"/>
              <a:ext cx="153" cy="154"/>
            </a:xfrm>
            <a:custGeom>
              <a:avLst/>
              <a:gdLst>
                <a:gd name="T0" fmla="*/ 153 w 634"/>
                <a:gd name="T1" fmla="*/ 73 h 636"/>
                <a:gd name="T2" fmla="*/ 152 w 634"/>
                <a:gd name="T3" fmla="*/ 65 h 636"/>
                <a:gd name="T4" fmla="*/ 151 w 634"/>
                <a:gd name="T5" fmla="*/ 58 h 636"/>
                <a:gd name="T6" fmla="*/ 148 w 634"/>
                <a:gd name="T7" fmla="*/ 50 h 636"/>
                <a:gd name="T8" fmla="*/ 145 w 634"/>
                <a:gd name="T9" fmla="*/ 43 h 636"/>
                <a:gd name="T10" fmla="*/ 141 w 634"/>
                <a:gd name="T11" fmla="*/ 36 h 636"/>
                <a:gd name="T12" fmla="*/ 137 w 634"/>
                <a:gd name="T13" fmla="*/ 30 h 636"/>
                <a:gd name="T14" fmla="*/ 132 w 634"/>
                <a:gd name="T15" fmla="*/ 24 h 636"/>
                <a:gd name="T16" fmla="*/ 126 w 634"/>
                <a:gd name="T17" fmla="*/ 19 h 636"/>
                <a:gd name="T18" fmla="*/ 120 w 634"/>
                <a:gd name="T19" fmla="*/ 14 h 636"/>
                <a:gd name="T20" fmla="*/ 114 w 634"/>
                <a:gd name="T21" fmla="*/ 10 h 636"/>
                <a:gd name="T22" fmla="*/ 107 w 634"/>
                <a:gd name="T23" fmla="*/ 6 h 636"/>
                <a:gd name="T24" fmla="*/ 99 w 634"/>
                <a:gd name="T25" fmla="*/ 4 h 636"/>
                <a:gd name="T26" fmla="*/ 92 w 634"/>
                <a:gd name="T27" fmla="*/ 1 h 636"/>
                <a:gd name="T28" fmla="*/ 84 w 634"/>
                <a:gd name="T29" fmla="*/ 0 h 636"/>
                <a:gd name="T30" fmla="*/ 76 w 634"/>
                <a:gd name="T31" fmla="*/ 0 h 636"/>
                <a:gd name="T32" fmla="*/ 69 w 634"/>
                <a:gd name="T33" fmla="*/ 0 h 636"/>
                <a:gd name="T34" fmla="*/ 61 w 634"/>
                <a:gd name="T35" fmla="*/ 1 h 636"/>
                <a:gd name="T36" fmla="*/ 54 w 634"/>
                <a:gd name="T37" fmla="*/ 4 h 636"/>
                <a:gd name="T38" fmla="*/ 46 w 634"/>
                <a:gd name="T39" fmla="*/ 6 h 636"/>
                <a:gd name="T40" fmla="*/ 39 w 634"/>
                <a:gd name="T41" fmla="*/ 10 h 636"/>
                <a:gd name="T42" fmla="*/ 33 w 634"/>
                <a:gd name="T43" fmla="*/ 14 h 636"/>
                <a:gd name="T44" fmla="*/ 27 w 634"/>
                <a:gd name="T45" fmla="*/ 19 h 636"/>
                <a:gd name="T46" fmla="*/ 21 w 634"/>
                <a:gd name="T47" fmla="*/ 24 h 636"/>
                <a:gd name="T48" fmla="*/ 16 w 634"/>
                <a:gd name="T49" fmla="*/ 30 h 636"/>
                <a:gd name="T50" fmla="*/ 11 w 634"/>
                <a:gd name="T51" fmla="*/ 36 h 636"/>
                <a:gd name="T52" fmla="*/ 7 w 634"/>
                <a:gd name="T53" fmla="*/ 43 h 636"/>
                <a:gd name="T54" fmla="*/ 5 w 634"/>
                <a:gd name="T55" fmla="*/ 50 h 636"/>
                <a:gd name="T56" fmla="*/ 2 w 634"/>
                <a:gd name="T57" fmla="*/ 58 h 636"/>
                <a:gd name="T58" fmla="*/ 1 w 634"/>
                <a:gd name="T59" fmla="*/ 65 h 636"/>
                <a:gd name="T60" fmla="*/ 0 w 634"/>
                <a:gd name="T61" fmla="*/ 73 h 636"/>
                <a:gd name="T62" fmla="*/ 0 w 634"/>
                <a:gd name="T63" fmla="*/ 81 h 636"/>
                <a:gd name="T64" fmla="*/ 1 w 634"/>
                <a:gd name="T65" fmla="*/ 88 h 636"/>
                <a:gd name="T66" fmla="*/ 2 w 634"/>
                <a:gd name="T67" fmla="*/ 96 h 636"/>
                <a:gd name="T68" fmla="*/ 5 w 634"/>
                <a:gd name="T69" fmla="*/ 104 h 636"/>
                <a:gd name="T70" fmla="*/ 7 w 634"/>
                <a:gd name="T71" fmla="*/ 111 h 636"/>
                <a:gd name="T72" fmla="*/ 11 w 634"/>
                <a:gd name="T73" fmla="*/ 118 h 636"/>
                <a:gd name="T74" fmla="*/ 16 w 634"/>
                <a:gd name="T75" fmla="*/ 124 h 636"/>
                <a:gd name="T76" fmla="*/ 21 w 634"/>
                <a:gd name="T77" fmla="*/ 130 h 636"/>
                <a:gd name="T78" fmla="*/ 27 w 634"/>
                <a:gd name="T79" fmla="*/ 135 h 636"/>
                <a:gd name="T80" fmla="*/ 33 w 634"/>
                <a:gd name="T81" fmla="*/ 140 h 636"/>
                <a:gd name="T82" fmla="*/ 39 w 634"/>
                <a:gd name="T83" fmla="*/ 144 h 636"/>
                <a:gd name="T84" fmla="*/ 46 w 634"/>
                <a:gd name="T85" fmla="*/ 148 h 636"/>
                <a:gd name="T86" fmla="*/ 54 w 634"/>
                <a:gd name="T87" fmla="*/ 151 h 636"/>
                <a:gd name="T88" fmla="*/ 61 w 634"/>
                <a:gd name="T89" fmla="*/ 152 h 636"/>
                <a:gd name="T90" fmla="*/ 69 w 634"/>
                <a:gd name="T91" fmla="*/ 154 h 636"/>
                <a:gd name="T92" fmla="*/ 76 w 634"/>
                <a:gd name="T93" fmla="*/ 154 h 636"/>
                <a:gd name="T94" fmla="*/ 84 w 634"/>
                <a:gd name="T95" fmla="*/ 154 h 636"/>
                <a:gd name="T96" fmla="*/ 92 w 634"/>
                <a:gd name="T97" fmla="*/ 152 h 636"/>
                <a:gd name="T98" fmla="*/ 99 w 634"/>
                <a:gd name="T99" fmla="*/ 151 h 636"/>
                <a:gd name="T100" fmla="*/ 107 w 634"/>
                <a:gd name="T101" fmla="*/ 148 h 636"/>
                <a:gd name="T102" fmla="*/ 114 w 634"/>
                <a:gd name="T103" fmla="*/ 144 h 636"/>
                <a:gd name="T104" fmla="*/ 120 w 634"/>
                <a:gd name="T105" fmla="*/ 140 h 636"/>
                <a:gd name="T106" fmla="*/ 126 w 634"/>
                <a:gd name="T107" fmla="*/ 135 h 636"/>
                <a:gd name="T108" fmla="*/ 132 w 634"/>
                <a:gd name="T109" fmla="*/ 130 h 636"/>
                <a:gd name="T110" fmla="*/ 137 w 634"/>
                <a:gd name="T111" fmla="*/ 124 h 636"/>
                <a:gd name="T112" fmla="*/ 141 w 634"/>
                <a:gd name="T113" fmla="*/ 118 h 636"/>
                <a:gd name="T114" fmla="*/ 145 w 634"/>
                <a:gd name="T115" fmla="*/ 111 h 636"/>
                <a:gd name="T116" fmla="*/ 148 w 634"/>
                <a:gd name="T117" fmla="*/ 104 h 636"/>
                <a:gd name="T118" fmla="*/ 151 w 634"/>
                <a:gd name="T119" fmla="*/ 96 h 636"/>
                <a:gd name="T120" fmla="*/ 152 w 634"/>
                <a:gd name="T121" fmla="*/ 88 h 636"/>
                <a:gd name="T122" fmla="*/ 153 w 634"/>
                <a:gd name="T123" fmla="*/ 81 h 6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34" h="636">
                  <a:moveTo>
                    <a:pt x="634" y="318"/>
                  </a:moveTo>
                  <a:lnTo>
                    <a:pt x="634" y="301"/>
                  </a:lnTo>
                  <a:lnTo>
                    <a:pt x="633" y="286"/>
                  </a:lnTo>
                  <a:lnTo>
                    <a:pt x="631" y="270"/>
                  </a:lnTo>
                  <a:lnTo>
                    <a:pt x="628" y="254"/>
                  </a:lnTo>
                  <a:lnTo>
                    <a:pt x="624" y="238"/>
                  </a:lnTo>
                  <a:lnTo>
                    <a:pt x="620" y="223"/>
                  </a:lnTo>
                  <a:lnTo>
                    <a:pt x="615" y="207"/>
                  </a:lnTo>
                  <a:lnTo>
                    <a:pt x="609" y="192"/>
                  </a:lnTo>
                  <a:lnTo>
                    <a:pt x="602" y="178"/>
                  </a:lnTo>
                  <a:lnTo>
                    <a:pt x="595" y="163"/>
                  </a:lnTo>
                  <a:lnTo>
                    <a:pt x="586" y="150"/>
                  </a:lnTo>
                  <a:lnTo>
                    <a:pt x="577" y="136"/>
                  </a:lnTo>
                  <a:lnTo>
                    <a:pt x="568" y="123"/>
                  </a:lnTo>
                  <a:lnTo>
                    <a:pt x="558" y="110"/>
                  </a:lnTo>
                  <a:lnTo>
                    <a:pt x="547" y="99"/>
                  </a:lnTo>
                  <a:lnTo>
                    <a:pt x="536" y="88"/>
                  </a:lnTo>
                  <a:lnTo>
                    <a:pt x="524" y="77"/>
                  </a:lnTo>
                  <a:lnTo>
                    <a:pt x="511" y="67"/>
                  </a:lnTo>
                  <a:lnTo>
                    <a:pt x="498" y="56"/>
                  </a:lnTo>
                  <a:lnTo>
                    <a:pt x="485" y="47"/>
                  </a:lnTo>
                  <a:lnTo>
                    <a:pt x="471" y="40"/>
                  </a:lnTo>
                  <a:lnTo>
                    <a:pt x="457" y="33"/>
                  </a:lnTo>
                  <a:lnTo>
                    <a:pt x="442" y="26"/>
                  </a:lnTo>
                  <a:lnTo>
                    <a:pt x="428" y="19"/>
                  </a:lnTo>
                  <a:lnTo>
                    <a:pt x="412" y="15"/>
                  </a:lnTo>
                  <a:lnTo>
                    <a:pt x="396" y="10"/>
                  </a:lnTo>
                  <a:lnTo>
                    <a:pt x="380" y="6"/>
                  </a:lnTo>
                  <a:lnTo>
                    <a:pt x="365" y="4"/>
                  </a:lnTo>
                  <a:lnTo>
                    <a:pt x="349" y="1"/>
                  </a:lnTo>
                  <a:lnTo>
                    <a:pt x="333" y="0"/>
                  </a:lnTo>
                  <a:lnTo>
                    <a:pt x="316" y="0"/>
                  </a:lnTo>
                  <a:lnTo>
                    <a:pt x="301" y="0"/>
                  </a:lnTo>
                  <a:lnTo>
                    <a:pt x="285" y="1"/>
                  </a:lnTo>
                  <a:lnTo>
                    <a:pt x="268" y="4"/>
                  </a:lnTo>
                  <a:lnTo>
                    <a:pt x="252" y="6"/>
                  </a:lnTo>
                  <a:lnTo>
                    <a:pt x="237" y="10"/>
                  </a:lnTo>
                  <a:lnTo>
                    <a:pt x="222" y="15"/>
                  </a:lnTo>
                  <a:lnTo>
                    <a:pt x="206" y="19"/>
                  </a:lnTo>
                  <a:lnTo>
                    <a:pt x="192" y="26"/>
                  </a:lnTo>
                  <a:lnTo>
                    <a:pt x="177" y="33"/>
                  </a:lnTo>
                  <a:lnTo>
                    <a:pt x="163" y="40"/>
                  </a:lnTo>
                  <a:lnTo>
                    <a:pt x="149" y="47"/>
                  </a:lnTo>
                  <a:lnTo>
                    <a:pt x="136" y="56"/>
                  </a:lnTo>
                  <a:lnTo>
                    <a:pt x="122" y="67"/>
                  </a:lnTo>
                  <a:lnTo>
                    <a:pt x="110" y="77"/>
                  </a:lnTo>
                  <a:lnTo>
                    <a:pt x="97" y="88"/>
                  </a:lnTo>
                  <a:lnTo>
                    <a:pt x="86" y="99"/>
                  </a:lnTo>
                  <a:lnTo>
                    <a:pt x="76" y="110"/>
                  </a:lnTo>
                  <a:lnTo>
                    <a:pt x="66" y="123"/>
                  </a:lnTo>
                  <a:lnTo>
                    <a:pt x="56" y="136"/>
                  </a:lnTo>
                  <a:lnTo>
                    <a:pt x="47" y="150"/>
                  </a:lnTo>
                  <a:lnTo>
                    <a:pt x="39" y="163"/>
                  </a:lnTo>
                  <a:lnTo>
                    <a:pt x="31" y="178"/>
                  </a:lnTo>
                  <a:lnTo>
                    <a:pt x="24" y="192"/>
                  </a:lnTo>
                  <a:lnTo>
                    <a:pt x="19" y="207"/>
                  </a:lnTo>
                  <a:lnTo>
                    <a:pt x="13" y="223"/>
                  </a:lnTo>
                  <a:lnTo>
                    <a:pt x="10" y="238"/>
                  </a:lnTo>
                  <a:lnTo>
                    <a:pt x="5" y="254"/>
                  </a:lnTo>
                  <a:lnTo>
                    <a:pt x="3" y="270"/>
                  </a:lnTo>
                  <a:lnTo>
                    <a:pt x="1" y="286"/>
                  </a:lnTo>
                  <a:lnTo>
                    <a:pt x="0" y="301"/>
                  </a:lnTo>
                  <a:lnTo>
                    <a:pt x="0" y="318"/>
                  </a:lnTo>
                  <a:lnTo>
                    <a:pt x="0" y="334"/>
                  </a:lnTo>
                  <a:lnTo>
                    <a:pt x="1" y="350"/>
                  </a:lnTo>
                  <a:lnTo>
                    <a:pt x="3" y="365"/>
                  </a:lnTo>
                  <a:lnTo>
                    <a:pt x="5" y="382"/>
                  </a:lnTo>
                  <a:lnTo>
                    <a:pt x="10" y="398"/>
                  </a:lnTo>
                  <a:lnTo>
                    <a:pt x="13" y="413"/>
                  </a:lnTo>
                  <a:lnTo>
                    <a:pt x="19" y="428"/>
                  </a:lnTo>
                  <a:lnTo>
                    <a:pt x="24" y="443"/>
                  </a:lnTo>
                  <a:lnTo>
                    <a:pt x="31" y="458"/>
                  </a:lnTo>
                  <a:lnTo>
                    <a:pt x="39" y="472"/>
                  </a:lnTo>
                  <a:lnTo>
                    <a:pt x="47" y="486"/>
                  </a:lnTo>
                  <a:lnTo>
                    <a:pt x="56" y="499"/>
                  </a:lnTo>
                  <a:lnTo>
                    <a:pt x="66" y="513"/>
                  </a:lnTo>
                  <a:lnTo>
                    <a:pt x="76" y="525"/>
                  </a:lnTo>
                  <a:lnTo>
                    <a:pt x="86" y="537"/>
                  </a:lnTo>
                  <a:lnTo>
                    <a:pt x="97" y="549"/>
                  </a:lnTo>
                  <a:lnTo>
                    <a:pt x="110" y="559"/>
                  </a:lnTo>
                  <a:lnTo>
                    <a:pt x="122" y="569"/>
                  </a:lnTo>
                  <a:lnTo>
                    <a:pt x="136" y="579"/>
                  </a:lnTo>
                  <a:lnTo>
                    <a:pt x="149" y="588"/>
                  </a:lnTo>
                  <a:lnTo>
                    <a:pt x="163" y="596"/>
                  </a:lnTo>
                  <a:lnTo>
                    <a:pt x="177" y="604"/>
                  </a:lnTo>
                  <a:lnTo>
                    <a:pt x="192" y="610"/>
                  </a:lnTo>
                  <a:lnTo>
                    <a:pt x="206" y="616"/>
                  </a:lnTo>
                  <a:lnTo>
                    <a:pt x="222" y="622"/>
                  </a:lnTo>
                  <a:lnTo>
                    <a:pt x="237" y="626"/>
                  </a:lnTo>
                  <a:lnTo>
                    <a:pt x="252" y="629"/>
                  </a:lnTo>
                  <a:lnTo>
                    <a:pt x="268" y="632"/>
                  </a:lnTo>
                  <a:lnTo>
                    <a:pt x="285" y="634"/>
                  </a:lnTo>
                  <a:lnTo>
                    <a:pt x="301" y="635"/>
                  </a:lnTo>
                  <a:lnTo>
                    <a:pt x="316" y="636"/>
                  </a:lnTo>
                  <a:lnTo>
                    <a:pt x="333" y="635"/>
                  </a:lnTo>
                  <a:lnTo>
                    <a:pt x="349" y="634"/>
                  </a:lnTo>
                  <a:lnTo>
                    <a:pt x="365" y="632"/>
                  </a:lnTo>
                  <a:lnTo>
                    <a:pt x="380" y="629"/>
                  </a:lnTo>
                  <a:lnTo>
                    <a:pt x="396" y="626"/>
                  </a:lnTo>
                  <a:lnTo>
                    <a:pt x="412" y="622"/>
                  </a:lnTo>
                  <a:lnTo>
                    <a:pt x="428" y="616"/>
                  </a:lnTo>
                  <a:lnTo>
                    <a:pt x="442" y="610"/>
                  </a:lnTo>
                  <a:lnTo>
                    <a:pt x="457" y="604"/>
                  </a:lnTo>
                  <a:lnTo>
                    <a:pt x="471" y="596"/>
                  </a:lnTo>
                  <a:lnTo>
                    <a:pt x="485" y="588"/>
                  </a:lnTo>
                  <a:lnTo>
                    <a:pt x="498" y="579"/>
                  </a:lnTo>
                  <a:lnTo>
                    <a:pt x="511" y="569"/>
                  </a:lnTo>
                  <a:lnTo>
                    <a:pt x="524" y="559"/>
                  </a:lnTo>
                  <a:lnTo>
                    <a:pt x="536" y="549"/>
                  </a:lnTo>
                  <a:lnTo>
                    <a:pt x="547" y="537"/>
                  </a:lnTo>
                  <a:lnTo>
                    <a:pt x="558" y="525"/>
                  </a:lnTo>
                  <a:lnTo>
                    <a:pt x="568" y="513"/>
                  </a:lnTo>
                  <a:lnTo>
                    <a:pt x="577" y="499"/>
                  </a:lnTo>
                  <a:lnTo>
                    <a:pt x="586" y="486"/>
                  </a:lnTo>
                  <a:lnTo>
                    <a:pt x="595" y="472"/>
                  </a:lnTo>
                  <a:lnTo>
                    <a:pt x="602" y="458"/>
                  </a:lnTo>
                  <a:lnTo>
                    <a:pt x="609" y="443"/>
                  </a:lnTo>
                  <a:lnTo>
                    <a:pt x="615" y="428"/>
                  </a:lnTo>
                  <a:lnTo>
                    <a:pt x="620" y="413"/>
                  </a:lnTo>
                  <a:lnTo>
                    <a:pt x="624" y="398"/>
                  </a:lnTo>
                  <a:lnTo>
                    <a:pt x="628" y="382"/>
                  </a:lnTo>
                  <a:lnTo>
                    <a:pt x="631" y="365"/>
                  </a:lnTo>
                  <a:lnTo>
                    <a:pt x="633" y="350"/>
                  </a:lnTo>
                  <a:lnTo>
                    <a:pt x="634" y="334"/>
                  </a:lnTo>
                  <a:lnTo>
                    <a:pt x="634" y="31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28" name="Freeform 324"/>
            <p:cNvSpPr>
              <a:spLocks/>
            </p:cNvSpPr>
            <p:nvPr/>
          </p:nvSpPr>
          <p:spPr bwMode="auto">
            <a:xfrm>
              <a:off x="1403" y="2666"/>
              <a:ext cx="288" cy="296"/>
            </a:xfrm>
            <a:custGeom>
              <a:avLst/>
              <a:gdLst>
                <a:gd name="T0" fmla="*/ 0 w 1188"/>
                <a:gd name="T1" fmla="*/ 0 h 1226"/>
                <a:gd name="T2" fmla="*/ 4 w 1188"/>
                <a:gd name="T3" fmla="*/ 9 h 1226"/>
                <a:gd name="T4" fmla="*/ 8 w 1188"/>
                <a:gd name="T5" fmla="*/ 19 h 1226"/>
                <a:gd name="T6" fmla="*/ 12 w 1188"/>
                <a:gd name="T7" fmla="*/ 28 h 1226"/>
                <a:gd name="T8" fmla="*/ 16 w 1188"/>
                <a:gd name="T9" fmla="*/ 38 h 1226"/>
                <a:gd name="T10" fmla="*/ 21 w 1188"/>
                <a:gd name="T11" fmla="*/ 47 h 1226"/>
                <a:gd name="T12" fmla="*/ 25 w 1188"/>
                <a:gd name="T13" fmla="*/ 56 h 1226"/>
                <a:gd name="T14" fmla="*/ 30 w 1188"/>
                <a:gd name="T15" fmla="*/ 66 h 1226"/>
                <a:gd name="T16" fmla="*/ 36 w 1188"/>
                <a:gd name="T17" fmla="*/ 75 h 1226"/>
                <a:gd name="T18" fmla="*/ 41 w 1188"/>
                <a:gd name="T19" fmla="*/ 84 h 1226"/>
                <a:gd name="T20" fmla="*/ 46 w 1188"/>
                <a:gd name="T21" fmla="*/ 92 h 1226"/>
                <a:gd name="T22" fmla="*/ 52 w 1188"/>
                <a:gd name="T23" fmla="*/ 101 h 1226"/>
                <a:gd name="T24" fmla="*/ 58 w 1188"/>
                <a:gd name="T25" fmla="*/ 110 h 1226"/>
                <a:gd name="T26" fmla="*/ 64 w 1188"/>
                <a:gd name="T27" fmla="*/ 118 h 1226"/>
                <a:gd name="T28" fmla="*/ 70 w 1188"/>
                <a:gd name="T29" fmla="*/ 126 h 1226"/>
                <a:gd name="T30" fmla="*/ 76 w 1188"/>
                <a:gd name="T31" fmla="*/ 134 h 1226"/>
                <a:gd name="T32" fmla="*/ 82 w 1188"/>
                <a:gd name="T33" fmla="*/ 143 h 1226"/>
                <a:gd name="T34" fmla="*/ 89 w 1188"/>
                <a:gd name="T35" fmla="*/ 150 h 1226"/>
                <a:gd name="T36" fmla="*/ 96 w 1188"/>
                <a:gd name="T37" fmla="*/ 158 h 1226"/>
                <a:gd name="T38" fmla="*/ 103 w 1188"/>
                <a:gd name="T39" fmla="*/ 166 h 1226"/>
                <a:gd name="T40" fmla="*/ 110 w 1188"/>
                <a:gd name="T41" fmla="*/ 174 h 1226"/>
                <a:gd name="T42" fmla="*/ 117 w 1188"/>
                <a:gd name="T43" fmla="*/ 181 h 1226"/>
                <a:gd name="T44" fmla="*/ 125 w 1188"/>
                <a:gd name="T45" fmla="*/ 189 h 1226"/>
                <a:gd name="T46" fmla="*/ 132 w 1188"/>
                <a:gd name="T47" fmla="*/ 196 h 1226"/>
                <a:gd name="T48" fmla="*/ 140 w 1188"/>
                <a:gd name="T49" fmla="*/ 203 h 1226"/>
                <a:gd name="T50" fmla="*/ 147 w 1188"/>
                <a:gd name="T51" fmla="*/ 209 h 1226"/>
                <a:gd name="T52" fmla="*/ 155 w 1188"/>
                <a:gd name="T53" fmla="*/ 216 h 1226"/>
                <a:gd name="T54" fmla="*/ 164 w 1188"/>
                <a:gd name="T55" fmla="*/ 222 h 1226"/>
                <a:gd name="T56" fmla="*/ 172 w 1188"/>
                <a:gd name="T57" fmla="*/ 229 h 1226"/>
                <a:gd name="T58" fmla="*/ 180 w 1188"/>
                <a:gd name="T59" fmla="*/ 235 h 1226"/>
                <a:gd name="T60" fmla="*/ 188 w 1188"/>
                <a:gd name="T61" fmla="*/ 241 h 1226"/>
                <a:gd name="T62" fmla="*/ 197 w 1188"/>
                <a:gd name="T63" fmla="*/ 247 h 1226"/>
                <a:gd name="T64" fmla="*/ 206 w 1188"/>
                <a:gd name="T65" fmla="*/ 253 h 1226"/>
                <a:gd name="T66" fmla="*/ 214 w 1188"/>
                <a:gd name="T67" fmla="*/ 258 h 1226"/>
                <a:gd name="T68" fmla="*/ 223 w 1188"/>
                <a:gd name="T69" fmla="*/ 263 h 1226"/>
                <a:gd name="T70" fmla="*/ 232 w 1188"/>
                <a:gd name="T71" fmla="*/ 268 h 1226"/>
                <a:gd name="T72" fmla="*/ 241 w 1188"/>
                <a:gd name="T73" fmla="*/ 274 h 1226"/>
                <a:gd name="T74" fmla="*/ 250 w 1188"/>
                <a:gd name="T75" fmla="*/ 279 h 1226"/>
                <a:gd name="T76" fmla="*/ 260 w 1188"/>
                <a:gd name="T77" fmla="*/ 283 h 1226"/>
                <a:gd name="T78" fmla="*/ 269 w 1188"/>
                <a:gd name="T79" fmla="*/ 288 h 1226"/>
                <a:gd name="T80" fmla="*/ 279 w 1188"/>
                <a:gd name="T81" fmla="*/ 292 h 1226"/>
                <a:gd name="T82" fmla="*/ 288 w 1188"/>
                <a:gd name="T83" fmla="*/ 296 h 122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188" h="1226">
                  <a:moveTo>
                    <a:pt x="0" y="0"/>
                  </a:moveTo>
                  <a:lnTo>
                    <a:pt x="15" y="39"/>
                  </a:lnTo>
                  <a:lnTo>
                    <a:pt x="32" y="80"/>
                  </a:lnTo>
                  <a:lnTo>
                    <a:pt x="49" y="118"/>
                  </a:lnTo>
                  <a:lnTo>
                    <a:pt x="67" y="157"/>
                  </a:lnTo>
                  <a:lnTo>
                    <a:pt x="86" y="195"/>
                  </a:lnTo>
                  <a:lnTo>
                    <a:pt x="105" y="233"/>
                  </a:lnTo>
                  <a:lnTo>
                    <a:pt x="125" y="272"/>
                  </a:lnTo>
                  <a:lnTo>
                    <a:pt x="147" y="309"/>
                  </a:lnTo>
                  <a:lnTo>
                    <a:pt x="168" y="346"/>
                  </a:lnTo>
                  <a:lnTo>
                    <a:pt x="191" y="382"/>
                  </a:lnTo>
                  <a:lnTo>
                    <a:pt x="214" y="418"/>
                  </a:lnTo>
                  <a:lnTo>
                    <a:pt x="238" y="454"/>
                  </a:lnTo>
                  <a:lnTo>
                    <a:pt x="262" y="489"/>
                  </a:lnTo>
                  <a:lnTo>
                    <a:pt x="288" y="523"/>
                  </a:lnTo>
                  <a:lnTo>
                    <a:pt x="314" y="557"/>
                  </a:lnTo>
                  <a:lnTo>
                    <a:pt x="340" y="591"/>
                  </a:lnTo>
                  <a:lnTo>
                    <a:pt x="368" y="623"/>
                  </a:lnTo>
                  <a:lnTo>
                    <a:pt x="396" y="656"/>
                  </a:lnTo>
                  <a:lnTo>
                    <a:pt x="424" y="689"/>
                  </a:lnTo>
                  <a:lnTo>
                    <a:pt x="453" y="719"/>
                  </a:lnTo>
                  <a:lnTo>
                    <a:pt x="484" y="750"/>
                  </a:lnTo>
                  <a:lnTo>
                    <a:pt x="514" y="781"/>
                  </a:lnTo>
                  <a:lnTo>
                    <a:pt x="544" y="810"/>
                  </a:lnTo>
                  <a:lnTo>
                    <a:pt x="576" y="839"/>
                  </a:lnTo>
                  <a:lnTo>
                    <a:pt x="608" y="867"/>
                  </a:lnTo>
                  <a:lnTo>
                    <a:pt x="641" y="894"/>
                  </a:lnTo>
                  <a:lnTo>
                    <a:pt x="675" y="921"/>
                  </a:lnTo>
                  <a:lnTo>
                    <a:pt x="708" y="948"/>
                  </a:lnTo>
                  <a:lnTo>
                    <a:pt x="742" y="974"/>
                  </a:lnTo>
                  <a:lnTo>
                    <a:pt x="777" y="999"/>
                  </a:lnTo>
                  <a:lnTo>
                    <a:pt x="812" y="1022"/>
                  </a:lnTo>
                  <a:lnTo>
                    <a:pt x="848" y="1046"/>
                  </a:lnTo>
                  <a:lnTo>
                    <a:pt x="884" y="1069"/>
                  </a:lnTo>
                  <a:lnTo>
                    <a:pt x="921" y="1091"/>
                  </a:lnTo>
                  <a:lnTo>
                    <a:pt x="958" y="1112"/>
                  </a:lnTo>
                  <a:lnTo>
                    <a:pt x="995" y="1133"/>
                  </a:lnTo>
                  <a:lnTo>
                    <a:pt x="1033" y="1154"/>
                  </a:lnTo>
                  <a:lnTo>
                    <a:pt x="1071" y="1173"/>
                  </a:lnTo>
                  <a:lnTo>
                    <a:pt x="1111" y="1191"/>
                  </a:lnTo>
                  <a:lnTo>
                    <a:pt x="1149" y="1209"/>
                  </a:lnTo>
                  <a:lnTo>
                    <a:pt x="1188" y="122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29" name="Line 325"/>
            <p:cNvSpPr>
              <a:spLocks noChangeShapeType="1"/>
            </p:cNvSpPr>
            <p:nvPr/>
          </p:nvSpPr>
          <p:spPr bwMode="auto">
            <a:xfrm>
              <a:off x="1154" y="1481"/>
              <a:ext cx="147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30" name="Line 326"/>
            <p:cNvSpPr>
              <a:spLocks noChangeShapeType="1"/>
            </p:cNvSpPr>
            <p:nvPr/>
          </p:nvSpPr>
          <p:spPr bwMode="auto">
            <a:xfrm>
              <a:off x="1154" y="1357"/>
              <a:ext cx="43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31" name="Line 327"/>
            <p:cNvSpPr>
              <a:spLocks noChangeShapeType="1"/>
            </p:cNvSpPr>
            <p:nvPr/>
          </p:nvSpPr>
          <p:spPr bwMode="auto">
            <a:xfrm>
              <a:off x="1215" y="1389"/>
              <a:ext cx="30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32" name="Line 328"/>
            <p:cNvSpPr>
              <a:spLocks noChangeShapeType="1"/>
            </p:cNvSpPr>
            <p:nvPr/>
          </p:nvSpPr>
          <p:spPr bwMode="auto">
            <a:xfrm>
              <a:off x="2198" y="1357"/>
              <a:ext cx="42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33" name="Line 329"/>
            <p:cNvSpPr>
              <a:spLocks noChangeShapeType="1"/>
            </p:cNvSpPr>
            <p:nvPr/>
          </p:nvSpPr>
          <p:spPr bwMode="auto">
            <a:xfrm flipV="1">
              <a:off x="2627" y="1357"/>
              <a:ext cx="0" cy="1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34" name="Line 330"/>
            <p:cNvSpPr>
              <a:spLocks noChangeShapeType="1"/>
            </p:cNvSpPr>
            <p:nvPr/>
          </p:nvSpPr>
          <p:spPr bwMode="auto">
            <a:xfrm flipV="1">
              <a:off x="2198" y="804"/>
              <a:ext cx="0" cy="5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35" name="Line 331"/>
            <p:cNvSpPr>
              <a:spLocks noChangeShapeType="1"/>
            </p:cNvSpPr>
            <p:nvPr/>
          </p:nvSpPr>
          <p:spPr bwMode="auto">
            <a:xfrm>
              <a:off x="2137" y="744"/>
              <a:ext cx="61" cy="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36" name="Line 332"/>
            <p:cNvSpPr>
              <a:spLocks noChangeShapeType="1"/>
            </p:cNvSpPr>
            <p:nvPr/>
          </p:nvSpPr>
          <p:spPr bwMode="auto">
            <a:xfrm flipV="1">
              <a:off x="1584" y="804"/>
              <a:ext cx="0" cy="5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37" name="Line 333"/>
            <p:cNvSpPr>
              <a:spLocks noChangeShapeType="1"/>
            </p:cNvSpPr>
            <p:nvPr/>
          </p:nvSpPr>
          <p:spPr bwMode="auto">
            <a:xfrm>
              <a:off x="1645" y="744"/>
              <a:ext cx="49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38" name="Line 334"/>
            <p:cNvSpPr>
              <a:spLocks noChangeShapeType="1"/>
            </p:cNvSpPr>
            <p:nvPr/>
          </p:nvSpPr>
          <p:spPr bwMode="auto">
            <a:xfrm flipV="1">
              <a:off x="1584" y="744"/>
              <a:ext cx="61" cy="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39" name="Line 335"/>
            <p:cNvSpPr>
              <a:spLocks noChangeShapeType="1"/>
            </p:cNvSpPr>
            <p:nvPr/>
          </p:nvSpPr>
          <p:spPr bwMode="auto">
            <a:xfrm flipV="1">
              <a:off x="1738" y="744"/>
              <a:ext cx="0" cy="7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40" name="Line 336"/>
            <p:cNvSpPr>
              <a:spLocks noChangeShapeType="1"/>
            </p:cNvSpPr>
            <p:nvPr/>
          </p:nvSpPr>
          <p:spPr bwMode="auto">
            <a:xfrm flipV="1">
              <a:off x="2044" y="744"/>
              <a:ext cx="0" cy="7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41" name="Line 337"/>
            <p:cNvSpPr>
              <a:spLocks noChangeShapeType="1"/>
            </p:cNvSpPr>
            <p:nvPr/>
          </p:nvSpPr>
          <p:spPr bwMode="auto">
            <a:xfrm flipV="1">
              <a:off x="1369" y="1293"/>
              <a:ext cx="0" cy="2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42" name="Line 338"/>
            <p:cNvSpPr>
              <a:spLocks noChangeShapeType="1"/>
            </p:cNvSpPr>
            <p:nvPr/>
          </p:nvSpPr>
          <p:spPr bwMode="auto">
            <a:xfrm flipV="1">
              <a:off x="1521" y="1357"/>
              <a:ext cx="0" cy="3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43" name="Line 339"/>
            <p:cNvSpPr>
              <a:spLocks noChangeShapeType="1"/>
            </p:cNvSpPr>
            <p:nvPr/>
          </p:nvSpPr>
          <p:spPr bwMode="auto">
            <a:xfrm flipV="1">
              <a:off x="1293" y="1389"/>
              <a:ext cx="0" cy="9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44" name="Line 340"/>
            <p:cNvSpPr>
              <a:spLocks noChangeShapeType="1"/>
            </p:cNvSpPr>
            <p:nvPr/>
          </p:nvSpPr>
          <p:spPr bwMode="auto">
            <a:xfrm flipV="1">
              <a:off x="1445" y="1389"/>
              <a:ext cx="0" cy="9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45" name="Line 341"/>
            <p:cNvSpPr>
              <a:spLocks noChangeShapeType="1"/>
            </p:cNvSpPr>
            <p:nvPr/>
          </p:nvSpPr>
          <p:spPr bwMode="auto">
            <a:xfrm flipV="1">
              <a:off x="1154" y="931"/>
              <a:ext cx="430" cy="42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46" name="Line 342"/>
            <p:cNvSpPr>
              <a:spLocks noChangeShapeType="1"/>
            </p:cNvSpPr>
            <p:nvPr/>
          </p:nvSpPr>
          <p:spPr bwMode="auto">
            <a:xfrm flipH="1" flipV="1">
              <a:off x="2198" y="931"/>
              <a:ext cx="429" cy="4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47" name="Line 343"/>
            <p:cNvSpPr>
              <a:spLocks noChangeShapeType="1"/>
            </p:cNvSpPr>
            <p:nvPr/>
          </p:nvSpPr>
          <p:spPr bwMode="auto">
            <a:xfrm>
              <a:off x="1031" y="2480"/>
              <a:ext cx="1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48" name="Line 344"/>
            <p:cNvSpPr>
              <a:spLocks noChangeShapeType="1"/>
            </p:cNvSpPr>
            <p:nvPr/>
          </p:nvSpPr>
          <p:spPr bwMode="auto">
            <a:xfrm>
              <a:off x="1180" y="2480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49" name="Line 345"/>
            <p:cNvSpPr>
              <a:spLocks noChangeShapeType="1"/>
            </p:cNvSpPr>
            <p:nvPr/>
          </p:nvSpPr>
          <p:spPr bwMode="auto">
            <a:xfrm>
              <a:off x="1219" y="2480"/>
              <a:ext cx="17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50" name="Line 346"/>
            <p:cNvSpPr>
              <a:spLocks noChangeShapeType="1"/>
            </p:cNvSpPr>
            <p:nvPr/>
          </p:nvSpPr>
          <p:spPr bwMode="auto">
            <a:xfrm>
              <a:off x="1412" y="248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51" name="Line 347"/>
            <p:cNvSpPr>
              <a:spLocks noChangeShapeType="1"/>
            </p:cNvSpPr>
            <p:nvPr/>
          </p:nvSpPr>
          <p:spPr bwMode="auto">
            <a:xfrm>
              <a:off x="1450" y="2480"/>
              <a:ext cx="17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52" name="Line 348"/>
            <p:cNvSpPr>
              <a:spLocks noChangeShapeType="1"/>
            </p:cNvSpPr>
            <p:nvPr/>
          </p:nvSpPr>
          <p:spPr bwMode="auto">
            <a:xfrm>
              <a:off x="1643" y="2480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53" name="Line 349"/>
            <p:cNvSpPr>
              <a:spLocks noChangeShapeType="1"/>
            </p:cNvSpPr>
            <p:nvPr/>
          </p:nvSpPr>
          <p:spPr bwMode="auto">
            <a:xfrm>
              <a:off x="1682" y="2480"/>
              <a:ext cx="17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54" name="Line 350"/>
            <p:cNvSpPr>
              <a:spLocks noChangeShapeType="1"/>
            </p:cNvSpPr>
            <p:nvPr/>
          </p:nvSpPr>
          <p:spPr bwMode="auto">
            <a:xfrm>
              <a:off x="1877" y="2480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55" name="Line 351"/>
            <p:cNvSpPr>
              <a:spLocks noChangeShapeType="1"/>
            </p:cNvSpPr>
            <p:nvPr/>
          </p:nvSpPr>
          <p:spPr bwMode="auto">
            <a:xfrm>
              <a:off x="1914" y="2480"/>
              <a:ext cx="17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56" name="Line 352"/>
            <p:cNvSpPr>
              <a:spLocks noChangeShapeType="1"/>
            </p:cNvSpPr>
            <p:nvPr/>
          </p:nvSpPr>
          <p:spPr bwMode="auto">
            <a:xfrm>
              <a:off x="2108" y="2480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57" name="Line 353"/>
            <p:cNvSpPr>
              <a:spLocks noChangeShapeType="1"/>
            </p:cNvSpPr>
            <p:nvPr/>
          </p:nvSpPr>
          <p:spPr bwMode="auto">
            <a:xfrm>
              <a:off x="2147" y="2480"/>
              <a:ext cx="17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58" name="Line 354"/>
            <p:cNvSpPr>
              <a:spLocks noChangeShapeType="1"/>
            </p:cNvSpPr>
            <p:nvPr/>
          </p:nvSpPr>
          <p:spPr bwMode="auto">
            <a:xfrm>
              <a:off x="2340" y="2480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59" name="Line 355"/>
            <p:cNvSpPr>
              <a:spLocks noChangeShapeType="1"/>
            </p:cNvSpPr>
            <p:nvPr/>
          </p:nvSpPr>
          <p:spPr bwMode="auto">
            <a:xfrm>
              <a:off x="2379" y="2480"/>
              <a:ext cx="17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60" name="Line 356"/>
            <p:cNvSpPr>
              <a:spLocks noChangeShapeType="1"/>
            </p:cNvSpPr>
            <p:nvPr/>
          </p:nvSpPr>
          <p:spPr bwMode="auto">
            <a:xfrm>
              <a:off x="2572" y="2480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61" name="Line 357"/>
            <p:cNvSpPr>
              <a:spLocks noChangeShapeType="1"/>
            </p:cNvSpPr>
            <p:nvPr/>
          </p:nvSpPr>
          <p:spPr bwMode="auto">
            <a:xfrm>
              <a:off x="2611" y="2480"/>
              <a:ext cx="1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62" name="Line 358"/>
            <p:cNvSpPr>
              <a:spLocks noChangeShapeType="1"/>
            </p:cNvSpPr>
            <p:nvPr/>
          </p:nvSpPr>
          <p:spPr bwMode="auto">
            <a:xfrm>
              <a:off x="1890" y="1618"/>
              <a:ext cx="0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63" name="Line 359"/>
            <p:cNvSpPr>
              <a:spLocks noChangeShapeType="1"/>
            </p:cNvSpPr>
            <p:nvPr/>
          </p:nvSpPr>
          <p:spPr bwMode="auto">
            <a:xfrm>
              <a:off x="1890" y="1743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64" name="Line 360"/>
            <p:cNvSpPr>
              <a:spLocks noChangeShapeType="1"/>
            </p:cNvSpPr>
            <p:nvPr/>
          </p:nvSpPr>
          <p:spPr bwMode="auto">
            <a:xfrm>
              <a:off x="1890" y="1782"/>
              <a:ext cx="0" cy="1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65" name="Line 361"/>
            <p:cNvSpPr>
              <a:spLocks noChangeShapeType="1"/>
            </p:cNvSpPr>
            <p:nvPr/>
          </p:nvSpPr>
          <p:spPr bwMode="auto">
            <a:xfrm>
              <a:off x="1890" y="1974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66" name="Line 362"/>
            <p:cNvSpPr>
              <a:spLocks noChangeShapeType="1"/>
            </p:cNvSpPr>
            <p:nvPr/>
          </p:nvSpPr>
          <p:spPr bwMode="auto">
            <a:xfrm>
              <a:off x="1890" y="2013"/>
              <a:ext cx="0" cy="1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67" name="Line 363"/>
            <p:cNvSpPr>
              <a:spLocks noChangeShapeType="1"/>
            </p:cNvSpPr>
            <p:nvPr/>
          </p:nvSpPr>
          <p:spPr bwMode="auto">
            <a:xfrm>
              <a:off x="1890" y="2208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68" name="Line 364"/>
            <p:cNvSpPr>
              <a:spLocks noChangeShapeType="1"/>
            </p:cNvSpPr>
            <p:nvPr/>
          </p:nvSpPr>
          <p:spPr bwMode="auto">
            <a:xfrm>
              <a:off x="1890" y="2247"/>
              <a:ext cx="0" cy="1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69" name="Line 365"/>
            <p:cNvSpPr>
              <a:spLocks noChangeShapeType="1"/>
            </p:cNvSpPr>
            <p:nvPr/>
          </p:nvSpPr>
          <p:spPr bwMode="auto">
            <a:xfrm>
              <a:off x="1890" y="2439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70" name="Line 366"/>
            <p:cNvSpPr>
              <a:spLocks noChangeShapeType="1"/>
            </p:cNvSpPr>
            <p:nvPr/>
          </p:nvSpPr>
          <p:spPr bwMode="auto">
            <a:xfrm>
              <a:off x="1890" y="2478"/>
              <a:ext cx="0" cy="1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71" name="Line 367"/>
            <p:cNvSpPr>
              <a:spLocks noChangeShapeType="1"/>
            </p:cNvSpPr>
            <p:nvPr/>
          </p:nvSpPr>
          <p:spPr bwMode="auto">
            <a:xfrm>
              <a:off x="1890" y="2671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72" name="Line 368"/>
            <p:cNvSpPr>
              <a:spLocks noChangeShapeType="1"/>
            </p:cNvSpPr>
            <p:nvPr/>
          </p:nvSpPr>
          <p:spPr bwMode="auto">
            <a:xfrm>
              <a:off x="1890" y="2710"/>
              <a:ext cx="0" cy="1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73" name="Line 369"/>
            <p:cNvSpPr>
              <a:spLocks noChangeShapeType="1"/>
            </p:cNvSpPr>
            <p:nvPr/>
          </p:nvSpPr>
          <p:spPr bwMode="auto">
            <a:xfrm>
              <a:off x="1890" y="2904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74" name="Line 370"/>
            <p:cNvSpPr>
              <a:spLocks noChangeShapeType="1"/>
            </p:cNvSpPr>
            <p:nvPr/>
          </p:nvSpPr>
          <p:spPr bwMode="auto">
            <a:xfrm>
              <a:off x="1890" y="2943"/>
              <a:ext cx="0" cy="1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75" name="Line 371"/>
            <p:cNvSpPr>
              <a:spLocks noChangeShapeType="1"/>
            </p:cNvSpPr>
            <p:nvPr/>
          </p:nvSpPr>
          <p:spPr bwMode="auto">
            <a:xfrm>
              <a:off x="1890" y="3136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76" name="Line 372"/>
            <p:cNvSpPr>
              <a:spLocks noChangeShapeType="1"/>
            </p:cNvSpPr>
            <p:nvPr/>
          </p:nvSpPr>
          <p:spPr bwMode="auto">
            <a:xfrm>
              <a:off x="1890" y="3175"/>
              <a:ext cx="0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77" name="Line 373"/>
            <p:cNvSpPr>
              <a:spLocks noChangeShapeType="1"/>
            </p:cNvSpPr>
            <p:nvPr/>
          </p:nvSpPr>
          <p:spPr bwMode="auto">
            <a:xfrm>
              <a:off x="1154" y="1357"/>
              <a:ext cx="0" cy="1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78" name="Line 374"/>
            <p:cNvSpPr>
              <a:spLocks noChangeShapeType="1"/>
            </p:cNvSpPr>
            <p:nvPr/>
          </p:nvSpPr>
          <p:spPr bwMode="auto">
            <a:xfrm flipV="1">
              <a:off x="1215" y="1357"/>
              <a:ext cx="0" cy="3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79" name="Line 375"/>
            <p:cNvSpPr>
              <a:spLocks noChangeShapeType="1"/>
            </p:cNvSpPr>
            <p:nvPr/>
          </p:nvSpPr>
          <p:spPr bwMode="auto">
            <a:xfrm flipH="1">
              <a:off x="1369" y="2696"/>
              <a:ext cx="305" cy="3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80" name="Line 376"/>
            <p:cNvSpPr>
              <a:spLocks noChangeShapeType="1"/>
            </p:cNvSpPr>
            <p:nvPr/>
          </p:nvSpPr>
          <p:spPr bwMode="auto">
            <a:xfrm flipV="1">
              <a:off x="1953" y="1816"/>
              <a:ext cx="0" cy="3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81" name="Line 377"/>
            <p:cNvSpPr>
              <a:spLocks noChangeShapeType="1"/>
            </p:cNvSpPr>
            <p:nvPr/>
          </p:nvSpPr>
          <p:spPr bwMode="auto">
            <a:xfrm flipV="1">
              <a:off x="1829" y="1816"/>
              <a:ext cx="0" cy="3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82" name="Freeform 378"/>
            <p:cNvSpPr>
              <a:spLocks/>
            </p:cNvSpPr>
            <p:nvPr/>
          </p:nvSpPr>
          <p:spPr bwMode="auto">
            <a:xfrm>
              <a:off x="1953" y="1753"/>
              <a:ext cx="72" cy="63"/>
            </a:xfrm>
            <a:custGeom>
              <a:avLst/>
              <a:gdLst>
                <a:gd name="T0" fmla="*/ 72 w 301"/>
                <a:gd name="T1" fmla="*/ 1 h 253"/>
                <a:gd name="T2" fmla="*/ 69 w 301"/>
                <a:gd name="T3" fmla="*/ 0 h 253"/>
                <a:gd name="T4" fmla="*/ 65 w 301"/>
                <a:gd name="T5" fmla="*/ 0 h 253"/>
                <a:gd name="T6" fmla="*/ 62 w 301"/>
                <a:gd name="T7" fmla="*/ 0 h 253"/>
                <a:gd name="T8" fmla="*/ 58 w 301"/>
                <a:gd name="T9" fmla="*/ 0 h 253"/>
                <a:gd name="T10" fmla="*/ 55 w 301"/>
                <a:gd name="T11" fmla="*/ 0 h 253"/>
                <a:gd name="T12" fmla="*/ 51 w 301"/>
                <a:gd name="T13" fmla="*/ 0 h 253"/>
                <a:gd name="T14" fmla="*/ 48 w 301"/>
                <a:gd name="T15" fmla="*/ 1 h 253"/>
                <a:gd name="T16" fmla="*/ 45 w 301"/>
                <a:gd name="T17" fmla="*/ 2 h 253"/>
                <a:gd name="T18" fmla="*/ 41 w 301"/>
                <a:gd name="T19" fmla="*/ 3 h 253"/>
                <a:gd name="T20" fmla="*/ 38 w 301"/>
                <a:gd name="T21" fmla="*/ 4 h 253"/>
                <a:gd name="T22" fmla="*/ 35 w 301"/>
                <a:gd name="T23" fmla="*/ 6 h 253"/>
                <a:gd name="T24" fmla="*/ 32 w 301"/>
                <a:gd name="T25" fmla="*/ 7 h 253"/>
                <a:gd name="T26" fmla="*/ 29 w 301"/>
                <a:gd name="T27" fmla="*/ 9 h 253"/>
                <a:gd name="T28" fmla="*/ 26 w 301"/>
                <a:gd name="T29" fmla="*/ 11 h 253"/>
                <a:gd name="T30" fmla="*/ 23 w 301"/>
                <a:gd name="T31" fmla="*/ 13 h 253"/>
                <a:gd name="T32" fmla="*/ 21 w 301"/>
                <a:gd name="T33" fmla="*/ 15 h 253"/>
                <a:gd name="T34" fmla="*/ 18 w 301"/>
                <a:gd name="T35" fmla="*/ 18 h 253"/>
                <a:gd name="T36" fmla="*/ 16 w 301"/>
                <a:gd name="T37" fmla="*/ 21 h 253"/>
                <a:gd name="T38" fmla="*/ 13 w 301"/>
                <a:gd name="T39" fmla="*/ 23 h 253"/>
                <a:gd name="T40" fmla="*/ 12 w 301"/>
                <a:gd name="T41" fmla="*/ 26 h 253"/>
                <a:gd name="T42" fmla="*/ 10 w 301"/>
                <a:gd name="T43" fmla="*/ 29 h 253"/>
                <a:gd name="T44" fmla="*/ 8 w 301"/>
                <a:gd name="T45" fmla="*/ 32 h 253"/>
                <a:gd name="T46" fmla="*/ 6 w 301"/>
                <a:gd name="T47" fmla="*/ 35 h 253"/>
                <a:gd name="T48" fmla="*/ 5 w 301"/>
                <a:gd name="T49" fmla="*/ 39 h 253"/>
                <a:gd name="T50" fmla="*/ 4 w 301"/>
                <a:gd name="T51" fmla="*/ 42 h 253"/>
                <a:gd name="T52" fmla="*/ 2 w 301"/>
                <a:gd name="T53" fmla="*/ 46 h 253"/>
                <a:gd name="T54" fmla="*/ 2 w 301"/>
                <a:gd name="T55" fmla="*/ 49 h 253"/>
                <a:gd name="T56" fmla="*/ 1 w 301"/>
                <a:gd name="T57" fmla="*/ 53 h 253"/>
                <a:gd name="T58" fmla="*/ 0 w 301"/>
                <a:gd name="T59" fmla="*/ 56 h 253"/>
                <a:gd name="T60" fmla="*/ 0 w 301"/>
                <a:gd name="T61" fmla="*/ 60 h 253"/>
                <a:gd name="T62" fmla="*/ 0 w 301"/>
                <a:gd name="T63" fmla="*/ 63 h 25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01" h="253">
                  <a:moveTo>
                    <a:pt x="301" y="3"/>
                  </a:moveTo>
                  <a:lnTo>
                    <a:pt x="287" y="1"/>
                  </a:lnTo>
                  <a:lnTo>
                    <a:pt x="272" y="0"/>
                  </a:lnTo>
                  <a:lnTo>
                    <a:pt x="259" y="0"/>
                  </a:lnTo>
                  <a:lnTo>
                    <a:pt x="244" y="0"/>
                  </a:lnTo>
                  <a:lnTo>
                    <a:pt x="229" y="1"/>
                  </a:lnTo>
                  <a:lnTo>
                    <a:pt x="215" y="2"/>
                  </a:lnTo>
                  <a:lnTo>
                    <a:pt x="201" y="5"/>
                  </a:lnTo>
                  <a:lnTo>
                    <a:pt x="187" y="8"/>
                  </a:lnTo>
                  <a:lnTo>
                    <a:pt x="173" y="12"/>
                  </a:lnTo>
                  <a:lnTo>
                    <a:pt x="160" y="17"/>
                  </a:lnTo>
                  <a:lnTo>
                    <a:pt x="146" y="23"/>
                  </a:lnTo>
                  <a:lnTo>
                    <a:pt x="134" y="30"/>
                  </a:lnTo>
                  <a:lnTo>
                    <a:pt x="122" y="37"/>
                  </a:lnTo>
                  <a:lnTo>
                    <a:pt x="109" y="44"/>
                  </a:lnTo>
                  <a:lnTo>
                    <a:pt x="98" y="53"/>
                  </a:lnTo>
                  <a:lnTo>
                    <a:pt x="87" y="62"/>
                  </a:lnTo>
                  <a:lnTo>
                    <a:pt x="77" y="73"/>
                  </a:lnTo>
                  <a:lnTo>
                    <a:pt x="67" y="83"/>
                  </a:lnTo>
                  <a:lnTo>
                    <a:pt x="56" y="94"/>
                  </a:lnTo>
                  <a:lnTo>
                    <a:pt x="49" y="105"/>
                  </a:lnTo>
                  <a:lnTo>
                    <a:pt x="41" y="117"/>
                  </a:lnTo>
                  <a:lnTo>
                    <a:pt x="33" y="130"/>
                  </a:lnTo>
                  <a:lnTo>
                    <a:pt x="26" y="142"/>
                  </a:lnTo>
                  <a:lnTo>
                    <a:pt x="20" y="156"/>
                  </a:lnTo>
                  <a:lnTo>
                    <a:pt x="15" y="169"/>
                  </a:lnTo>
                  <a:lnTo>
                    <a:pt x="10" y="183"/>
                  </a:lnTo>
                  <a:lnTo>
                    <a:pt x="7" y="196"/>
                  </a:lnTo>
                  <a:lnTo>
                    <a:pt x="5" y="211"/>
                  </a:lnTo>
                  <a:lnTo>
                    <a:pt x="2" y="224"/>
                  </a:lnTo>
                  <a:lnTo>
                    <a:pt x="1" y="239"/>
                  </a:lnTo>
                  <a:lnTo>
                    <a:pt x="0" y="25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83" name="Freeform 379"/>
            <p:cNvSpPr>
              <a:spLocks/>
            </p:cNvSpPr>
            <p:nvPr/>
          </p:nvSpPr>
          <p:spPr bwMode="auto">
            <a:xfrm>
              <a:off x="1757" y="1753"/>
              <a:ext cx="72" cy="63"/>
            </a:xfrm>
            <a:custGeom>
              <a:avLst/>
              <a:gdLst>
                <a:gd name="T0" fmla="*/ 72 w 301"/>
                <a:gd name="T1" fmla="*/ 63 h 253"/>
                <a:gd name="T2" fmla="*/ 72 w 301"/>
                <a:gd name="T3" fmla="*/ 60 h 253"/>
                <a:gd name="T4" fmla="*/ 72 w 301"/>
                <a:gd name="T5" fmla="*/ 56 h 253"/>
                <a:gd name="T6" fmla="*/ 71 w 301"/>
                <a:gd name="T7" fmla="*/ 53 h 253"/>
                <a:gd name="T8" fmla="*/ 71 w 301"/>
                <a:gd name="T9" fmla="*/ 49 h 253"/>
                <a:gd name="T10" fmla="*/ 70 w 301"/>
                <a:gd name="T11" fmla="*/ 46 h 253"/>
                <a:gd name="T12" fmla="*/ 69 w 301"/>
                <a:gd name="T13" fmla="*/ 42 h 253"/>
                <a:gd name="T14" fmla="*/ 67 w 301"/>
                <a:gd name="T15" fmla="*/ 39 h 253"/>
                <a:gd name="T16" fmla="*/ 66 w 301"/>
                <a:gd name="T17" fmla="*/ 35 h 253"/>
                <a:gd name="T18" fmla="*/ 64 w 301"/>
                <a:gd name="T19" fmla="*/ 32 h 253"/>
                <a:gd name="T20" fmla="*/ 63 w 301"/>
                <a:gd name="T21" fmla="*/ 29 h 253"/>
                <a:gd name="T22" fmla="*/ 61 w 301"/>
                <a:gd name="T23" fmla="*/ 26 h 253"/>
                <a:gd name="T24" fmla="*/ 59 w 301"/>
                <a:gd name="T25" fmla="*/ 23 h 253"/>
                <a:gd name="T26" fmla="*/ 56 w 301"/>
                <a:gd name="T27" fmla="*/ 21 h 253"/>
                <a:gd name="T28" fmla="*/ 54 w 301"/>
                <a:gd name="T29" fmla="*/ 18 h 253"/>
                <a:gd name="T30" fmla="*/ 51 w 301"/>
                <a:gd name="T31" fmla="*/ 15 h 253"/>
                <a:gd name="T32" fmla="*/ 49 w 301"/>
                <a:gd name="T33" fmla="*/ 13 h 253"/>
                <a:gd name="T34" fmla="*/ 46 w 301"/>
                <a:gd name="T35" fmla="*/ 11 h 253"/>
                <a:gd name="T36" fmla="*/ 43 w 301"/>
                <a:gd name="T37" fmla="*/ 9 h 253"/>
                <a:gd name="T38" fmla="*/ 40 w 301"/>
                <a:gd name="T39" fmla="*/ 7 h 253"/>
                <a:gd name="T40" fmla="*/ 37 w 301"/>
                <a:gd name="T41" fmla="*/ 6 h 253"/>
                <a:gd name="T42" fmla="*/ 34 w 301"/>
                <a:gd name="T43" fmla="*/ 4 h 253"/>
                <a:gd name="T44" fmla="*/ 31 w 301"/>
                <a:gd name="T45" fmla="*/ 3 h 253"/>
                <a:gd name="T46" fmla="*/ 28 w 301"/>
                <a:gd name="T47" fmla="*/ 2 h 253"/>
                <a:gd name="T48" fmla="*/ 24 w 301"/>
                <a:gd name="T49" fmla="*/ 1 h 253"/>
                <a:gd name="T50" fmla="*/ 21 w 301"/>
                <a:gd name="T51" fmla="*/ 0 h 253"/>
                <a:gd name="T52" fmla="*/ 17 w 301"/>
                <a:gd name="T53" fmla="*/ 0 h 253"/>
                <a:gd name="T54" fmla="*/ 14 w 301"/>
                <a:gd name="T55" fmla="*/ 0 h 253"/>
                <a:gd name="T56" fmla="*/ 11 w 301"/>
                <a:gd name="T57" fmla="*/ 0 h 253"/>
                <a:gd name="T58" fmla="*/ 7 w 301"/>
                <a:gd name="T59" fmla="*/ 0 h 253"/>
                <a:gd name="T60" fmla="*/ 4 w 301"/>
                <a:gd name="T61" fmla="*/ 0 h 253"/>
                <a:gd name="T62" fmla="*/ 0 w 301"/>
                <a:gd name="T63" fmla="*/ 1 h 25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01" h="253">
                  <a:moveTo>
                    <a:pt x="301" y="253"/>
                  </a:moveTo>
                  <a:lnTo>
                    <a:pt x="300" y="239"/>
                  </a:lnTo>
                  <a:lnTo>
                    <a:pt x="299" y="224"/>
                  </a:lnTo>
                  <a:lnTo>
                    <a:pt x="298" y="211"/>
                  </a:lnTo>
                  <a:lnTo>
                    <a:pt x="295" y="196"/>
                  </a:lnTo>
                  <a:lnTo>
                    <a:pt x="291" y="183"/>
                  </a:lnTo>
                  <a:lnTo>
                    <a:pt x="287" y="169"/>
                  </a:lnTo>
                  <a:lnTo>
                    <a:pt x="281" y="156"/>
                  </a:lnTo>
                  <a:lnTo>
                    <a:pt x="276" y="142"/>
                  </a:lnTo>
                  <a:lnTo>
                    <a:pt x="269" y="130"/>
                  </a:lnTo>
                  <a:lnTo>
                    <a:pt x="262" y="117"/>
                  </a:lnTo>
                  <a:lnTo>
                    <a:pt x="253" y="105"/>
                  </a:lnTo>
                  <a:lnTo>
                    <a:pt x="245" y="94"/>
                  </a:lnTo>
                  <a:lnTo>
                    <a:pt x="235" y="83"/>
                  </a:lnTo>
                  <a:lnTo>
                    <a:pt x="226" y="73"/>
                  </a:lnTo>
                  <a:lnTo>
                    <a:pt x="215" y="62"/>
                  </a:lnTo>
                  <a:lnTo>
                    <a:pt x="204" y="53"/>
                  </a:lnTo>
                  <a:lnTo>
                    <a:pt x="192" y="44"/>
                  </a:lnTo>
                  <a:lnTo>
                    <a:pt x="180" y="37"/>
                  </a:lnTo>
                  <a:lnTo>
                    <a:pt x="168" y="30"/>
                  </a:lnTo>
                  <a:lnTo>
                    <a:pt x="155" y="23"/>
                  </a:lnTo>
                  <a:lnTo>
                    <a:pt x="142" y="17"/>
                  </a:lnTo>
                  <a:lnTo>
                    <a:pt x="128" y="12"/>
                  </a:lnTo>
                  <a:lnTo>
                    <a:pt x="115" y="8"/>
                  </a:lnTo>
                  <a:lnTo>
                    <a:pt x="100" y="5"/>
                  </a:lnTo>
                  <a:lnTo>
                    <a:pt x="87" y="2"/>
                  </a:lnTo>
                  <a:lnTo>
                    <a:pt x="72" y="1"/>
                  </a:lnTo>
                  <a:lnTo>
                    <a:pt x="58" y="0"/>
                  </a:lnTo>
                  <a:lnTo>
                    <a:pt x="44" y="0"/>
                  </a:lnTo>
                  <a:lnTo>
                    <a:pt x="30" y="0"/>
                  </a:lnTo>
                  <a:lnTo>
                    <a:pt x="15" y="1"/>
                  </a:lnTo>
                  <a:lnTo>
                    <a:pt x="0" y="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84" name="Freeform 380"/>
            <p:cNvSpPr>
              <a:spLocks/>
            </p:cNvSpPr>
            <p:nvPr/>
          </p:nvSpPr>
          <p:spPr bwMode="auto">
            <a:xfrm>
              <a:off x="1789" y="2132"/>
              <a:ext cx="40" cy="57"/>
            </a:xfrm>
            <a:custGeom>
              <a:avLst/>
              <a:gdLst>
                <a:gd name="T0" fmla="*/ 0 w 169"/>
                <a:gd name="T1" fmla="*/ 57 h 240"/>
                <a:gd name="T2" fmla="*/ 3 w 169"/>
                <a:gd name="T3" fmla="*/ 56 h 240"/>
                <a:gd name="T4" fmla="*/ 6 w 169"/>
                <a:gd name="T5" fmla="*/ 54 h 240"/>
                <a:gd name="T6" fmla="*/ 9 w 169"/>
                <a:gd name="T7" fmla="*/ 53 h 240"/>
                <a:gd name="T8" fmla="*/ 12 w 169"/>
                <a:gd name="T9" fmla="*/ 51 h 240"/>
                <a:gd name="T10" fmla="*/ 15 w 169"/>
                <a:gd name="T11" fmla="*/ 49 h 240"/>
                <a:gd name="T12" fmla="*/ 18 w 169"/>
                <a:gd name="T13" fmla="*/ 47 h 240"/>
                <a:gd name="T14" fmla="*/ 20 w 169"/>
                <a:gd name="T15" fmla="*/ 45 h 240"/>
                <a:gd name="T16" fmla="*/ 22 w 169"/>
                <a:gd name="T17" fmla="*/ 43 h 240"/>
                <a:gd name="T18" fmla="*/ 25 w 169"/>
                <a:gd name="T19" fmla="*/ 40 h 240"/>
                <a:gd name="T20" fmla="*/ 27 w 169"/>
                <a:gd name="T21" fmla="*/ 38 h 240"/>
                <a:gd name="T22" fmla="*/ 29 w 169"/>
                <a:gd name="T23" fmla="*/ 35 h 240"/>
                <a:gd name="T24" fmla="*/ 31 w 169"/>
                <a:gd name="T25" fmla="*/ 32 h 240"/>
                <a:gd name="T26" fmla="*/ 33 w 169"/>
                <a:gd name="T27" fmla="*/ 29 h 240"/>
                <a:gd name="T28" fmla="*/ 34 w 169"/>
                <a:gd name="T29" fmla="*/ 26 h 240"/>
                <a:gd name="T30" fmla="*/ 36 w 169"/>
                <a:gd name="T31" fmla="*/ 23 h 240"/>
                <a:gd name="T32" fmla="*/ 37 w 169"/>
                <a:gd name="T33" fmla="*/ 20 h 240"/>
                <a:gd name="T34" fmla="*/ 38 w 169"/>
                <a:gd name="T35" fmla="*/ 17 h 240"/>
                <a:gd name="T36" fmla="*/ 39 w 169"/>
                <a:gd name="T37" fmla="*/ 13 h 240"/>
                <a:gd name="T38" fmla="*/ 39 w 169"/>
                <a:gd name="T39" fmla="*/ 10 h 240"/>
                <a:gd name="T40" fmla="*/ 40 w 169"/>
                <a:gd name="T41" fmla="*/ 7 h 240"/>
                <a:gd name="T42" fmla="*/ 40 w 169"/>
                <a:gd name="T43" fmla="*/ 3 h 240"/>
                <a:gd name="T44" fmla="*/ 40 w 169"/>
                <a:gd name="T45" fmla="*/ 0 h 24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9" h="240">
                  <a:moveTo>
                    <a:pt x="0" y="240"/>
                  </a:moveTo>
                  <a:lnTo>
                    <a:pt x="13" y="235"/>
                  </a:lnTo>
                  <a:lnTo>
                    <a:pt x="26" y="229"/>
                  </a:lnTo>
                  <a:lnTo>
                    <a:pt x="39" y="222"/>
                  </a:lnTo>
                  <a:lnTo>
                    <a:pt x="50" y="215"/>
                  </a:lnTo>
                  <a:lnTo>
                    <a:pt x="63" y="206"/>
                  </a:lnTo>
                  <a:lnTo>
                    <a:pt x="74" y="199"/>
                  </a:lnTo>
                  <a:lnTo>
                    <a:pt x="85" y="190"/>
                  </a:lnTo>
                  <a:lnTo>
                    <a:pt x="95" y="180"/>
                  </a:lnTo>
                  <a:lnTo>
                    <a:pt x="105" y="169"/>
                  </a:lnTo>
                  <a:lnTo>
                    <a:pt x="114" y="158"/>
                  </a:lnTo>
                  <a:lnTo>
                    <a:pt x="122" y="147"/>
                  </a:lnTo>
                  <a:lnTo>
                    <a:pt x="130" y="135"/>
                  </a:lnTo>
                  <a:lnTo>
                    <a:pt x="138" y="122"/>
                  </a:lnTo>
                  <a:lnTo>
                    <a:pt x="145" y="110"/>
                  </a:lnTo>
                  <a:lnTo>
                    <a:pt x="150" y="97"/>
                  </a:lnTo>
                  <a:lnTo>
                    <a:pt x="155" y="84"/>
                  </a:lnTo>
                  <a:lnTo>
                    <a:pt x="159" y="71"/>
                  </a:lnTo>
                  <a:lnTo>
                    <a:pt x="163" y="56"/>
                  </a:lnTo>
                  <a:lnTo>
                    <a:pt x="166" y="42"/>
                  </a:lnTo>
                  <a:lnTo>
                    <a:pt x="167" y="28"/>
                  </a:lnTo>
                  <a:lnTo>
                    <a:pt x="168" y="14"/>
                  </a:lnTo>
                  <a:lnTo>
                    <a:pt x="16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85" name="Freeform 381"/>
            <p:cNvSpPr>
              <a:spLocks/>
            </p:cNvSpPr>
            <p:nvPr/>
          </p:nvSpPr>
          <p:spPr bwMode="auto">
            <a:xfrm>
              <a:off x="1953" y="2132"/>
              <a:ext cx="40" cy="57"/>
            </a:xfrm>
            <a:custGeom>
              <a:avLst/>
              <a:gdLst>
                <a:gd name="T0" fmla="*/ 0 w 170"/>
                <a:gd name="T1" fmla="*/ 0 h 240"/>
                <a:gd name="T2" fmla="*/ 0 w 170"/>
                <a:gd name="T3" fmla="*/ 3 h 240"/>
                <a:gd name="T4" fmla="*/ 0 w 170"/>
                <a:gd name="T5" fmla="*/ 7 h 240"/>
                <a:gd name="T6" fmla="*/ 1 w 170"/>
                <a:gd name="T7" fmla="*/ 10 h 240"/>
                <a:gd name="T8" fmla="*/ 2 w 170"/>
                <a:gd name="T9" fmla="*/ 13 h 240"/>
                <a:gd name="T10" fmla="*/ 2 w 170"/>
                <a:gd name="T11" fmla="*/ 17 h 240"/>
                <a:gd name="T12" fmla="*/ 4 w 170"/>
                <a:gd name="T13" fmla="*/ 20 h 240"/>
                <a:gd name="T14" fmla="*/ 4 w 170"/>
                <a:gd name="T15" fmla="*/ 23 h 240"/>
                <a:gd name="T16" fmla="*/ 6 w 170"/>
                <a:gd name="T17" fmla="*/ 26 h 240"/>
                <a:gd name="T18" fmla="*/ 8 w 170"/>
                <a:gd name="T19" fmla="*/ 29 h 240"/>
                <a:gd name="T20" fmla="*/ 9 w 170"/>
                <a:gd name="T21" fmla="*/ 32 h 240"/>
                <a:gd name="T22" fmla="*/ 11 w 170"/>
                <a:gd name="T23" fmla="*/ 35 h 240"/>
                <a:gd name="T24" fmla="*/ 13 w 170"/>
                <a:gd name="T25" fmla="*/ 38 h 240"/>
                <a:gd name="T26" fmla="*/ 15 w 170"/>
                <a:gd name="T27" fmla="*/ 40 h 240"/>
                <a:gd name="T28" fmla="*/ 17 w 170"/>
                <a:gd name="T29" fmla="*/ 43 h 240"/>
                <a:gd name="T30" fmla="*/ 20 w 170"/>
                <a:gd name="T31" fmla="*/ 45 h 240"/>
                <a:gd name="T32" fmla="*/ 23 w 170"/>
                <a:gd name="T33" fmla="*/ 47 h 240"/>
                <a:gd name="T34" fmla="*/ 25 w 170"/>
                <a:gd name="T35" fmla="*/ 49 h 240"/>
                <a:gd name="T36" fmla="*/ 28 w 170"/>
                <a:gd name="T37" fmla="*/ 51 h 240"/>
                <a:gd name="T38" fmla="*/ 31 w 170"/>
                <a:gd name="T39" fmla="*/ 53 h 240"/>
                <a:gd name="T40" fmla="*/ 34 w 170"/>
                <a:gd name="T41" fmla="*/ 54 h 240"/>
                <a:gd name="T42" fmla="*/ 37 w 170"/>
                <a:gd name="T43" fmla="*/ 56 h 240"/>
                <a:gd name="T44" fmla="*/ 40 w 170"/>
                <a:gd name="T45" fmla="*/ 57 h 24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70" h="240">
                  <a:moveTo>
                    <a:pt x="0" y="0"/>
                  </a:moveTo>
                  <a:lnTo>
                    <a:pt x="1" y="14"/>
                  </a:lnTo>
                  <a:lnTo>
                    <a:pt x="2" y="28"/>
                  </a:lnTo>
                  <a:lnTo>
                    <a:pt x="4" y="42"/>
                  </a:lnTo>
                  <a:lnTo>
                    <a:pt x="7" y="56"/>
                  </a:lnTo>
                  <a:lnTo>
                    <a:pt x="10" y="71"/>
                  </a:lnTo>
                  <a:lnTo>
                    <a:pt x="15" y="84"/>
                  </a:lnTo>
                  <a:lnTo>
                    <a:pt x="19" y="97"/>
                  </a:lnTo>
                  <a:lnTo>
                    <a:pt x="26" y="110"/>
                  </a:lnTo>
                  <a:lnTo>
                    <a:pt x="32" y="122"/>
                  </a:lnTo>
                  <a:lnTo>
                    <a:pt x="40" y="135"/>
                  </a:lnTo>
                  <a:lnTo>
                    <a:pt x="47" y="147"/>
                  </a:lnTo>
                  <a:lnTo>
                    <a:pt x="55" y="158"/>
                  </a:lnTo>
                  <a:lnTo>
                    <a:pt x="65" y="169"/>
                  </a:lnTo>
                  <a:lnTo>
                    <a:pt x="74" y="180"/>
                  </a:lnTo>
                  <a:lnTo>
                    <a:pt x="84" y="190"/>
                  </a:lnTo>
                  <a:lnTo>
                    <a:pt x="96" y="199"/>
                  </a:lnTo>
                  <a:lnTo>
                    <a:pt x="107" y="206"/>
                  </a:lnTo>
                  <a:lnTo>
                    <a:pt x="119" y="215"/>
                  </a:lnTo>
                  <a:lnTo>
                    <a:pt x="132" y="222"/>
                  </a:lnTo>
                  <a:lnTo>
                    <a:pt x="144" y="229"/>
                  </a:lnTo>
                  <a:lnTo>
                    <a:pt x="156" y="235"/>
                  </a:lnTo>
                  <a:lnTo>
                    <a:pt x="170" y="24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86" name="Freeform 382"/>
            <p:cNvSpPr>
              <a:spLocks/>
            </p:cNvSpPr>
            <p:nvPr/>
          </p:nvSpPr>
          <p:spPr bwMode="auto">
            <a:xfrm>
              <a:off x="2145" y="2739"/>
              <a:ext cx="198" cy="196"/>
            </a:xfrm>
            <a:custGeom>
              <a:avLst/>
              <a:gdLst>
                <a:gd name="T0" fmla="*/ 0 w 818"/>
                <a:gd name="T1" fmla="*/ 196 h 811"/>
                <a:gd name="T2" fmla="*/ 9 w 818"/>
                <a:gd name="T3" fmla="*/ 191 h 811"/>
                <a:gd name="T4" fmla="*/ 18 w 818"/>
                <a:gd name="T5" fmla="*/ 186 h 811"/>
                <a:gd name="T6" fmla="*/ 27 w 818"/>
                <a:gd name="T7" fmla="*/ 180 h 811"/>
                <a:gd name="T8" fmla="*/ 36 w 818"/>
                <a:gd name="T9" fmla="*/ 174 h 811"/>
                <a:gd name="T10" fmla="*/ 44 w 818"/>
                <a:gd name="T11" fmla="*/ 168 h 811"/>
                <a:gd name="T12" fmla="*/ 53 w 818"/>
                <a:gd name="T13" fmla="*/ 162 h 811"/>
                <a:gd name="T14" fmla="*/ 61 w 818"/>
                <a:gd name="T15" fmla="*/ 156 h 811"/>
                <a:gd name="T16" fmla="*/ 69 w 818"/>
                <a:gd name="T17" fmla="*/ 149 h 811"/>
                <a:gd name="T18" fmla="*/ 78 w 818"/>
                <a:gd name="T19" fmla="*/ 143 h 811"/>
                <a:gd name="T20" fmla="*/ 85 w 818"/>
                <a:gd name="T21" fmla="*/ 136 h 811"/>
                <a:gd name="T22" fmla="*/ 93 w 818"/>
                <a:gd name="T23" fmla="*/ 129 h 811"/>
                <a:gd name="T24" fmla="*/ 101 w 818"/>
                <a:gd name="T25" fmla="*/ 122 h 811"/>
                <a:gd name="T26" fmla="*/ 109 w 818"/>
                <a:gd name="T27" fmla="*/ 115 h 811"/>
                <a:gd name="T28" fmla="*/ 116 w 818"/>
                <a:gd name="T29" fmla="*/ 108 h 811"/>
                <a:gd name="T30" fmla="*/ 123 w 818"/>
                <a:gd name="T31" fmla="*/ 100 h 811"/>
                <a:gd name="T32" fmla="*/ 131 w 818"/>
                <a:gd name="T33" fmla="*/ 93 h 811"/>
                <a:gd name="T34" fmla="*/ 137 w 818"/>
                <a:gd name="T35" fmla="*/ 85 h 811"/>
                <a:gd name="T36" fmla="*/ 144 w 818"/>
                <a:gd name="T37" fmla="*/ 77 h 811"/>
                <a:gd name="T38" fmla="*/ 151 w 818"/>
                <a:gd name="T39" fmla="*/ 69 h 811"/>
                <a:gd name="T40" fmla="*/ 158 w 818"/>
                <a:gd name="T41" fmla="*/ 61 h 811"/>
                <a:gd name="T42" fmla="*/ 164 w 818"/>
                <a:gd name="T43" fmla="*/ 52 h 811"/>
                <a:gd name="T44" fmla="*/ 170 w 818"/>
                <a:gd name="T45" fmla="*/ 44 h 811"/>
                <a:gd name="T46" fmla="*/ 176 w 818"/>
                <a:gd name="T47" fmla="*/ 35 h 811"/>
                <a:gd name="T48" fmla="*/ 182 w 818"/>
                <a:gd name="T49" fmla="*/ 27 h 811"/>
                <a:gd name="T50" fmla="*/ 187 w 818"/>
                <a:gd name="T51" fmla="*/ 18 h 811"/>
                <a:gd name="T52" fmla="*/ 193 w 818"/>
                <a:gd name="T53" fmla="*/ 9 h 811"/>
                <a:gd name="T54" fmla="*/ 198 w 818"/>
                <a:gd name="T55" fmla="*/ 0 h 81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818" h="811">
                  <a:moveTo>
                    <a:pt x="0" y="811"/>
                  </a:moveTo>
                  <a:lnTo>
                    <a:pt x="39" y="789"/>
                  </a:lnTo>
                  <a:lnTo>
                    <a:pt x="76" y="768"/>
                  </a:lnTo>
                  <a:lnTo>
                    <a:pt x="112" y="744"/>
                  </a:lnTo>
                  <a:lnTo>
                    <a:pt x="148" y="720"/>
                  </a:lnTo>
                  <a:lnTo>
                    <a:pt x="183" y="696"/>
                  </a:lnTo>
                  <a:lnTo>
                    <a:pt x="218" y="671"/>
                  </a:lnTo>
                  <a:lnTo>
                    <a:pt x="253" y="645"/>
                  </a:lnTo>
                  <a:lnTo>
                    <a:pt x="287" y="618"/>
                  </a:lnTo>
                  <a:lnTo>
                    <a:pt x="321" y="591"/>
                  </a:lnTo>
                  <a:lnTo>
                    <a:pt x="353" y="563"/>
                  </a:lnTo>
                  <a:lnTo>
                    <a:pt x="386" y="535"/>
                  </a:lnTo>
                  <a:lnTo>
                    <a:pt x="418" y="506"/>
                  </a:lnTo>
                  <a:lnTo>
                    <a:pt x="449" y="477"/>
                  </a:lnTo>
                  <a:lnTo>
                    <a:pt x="480" y="446"/>
                  </a:lnTo>
                  <a:lnTo>
                    <a:pt x="510" y="415"/>
                  </a:lnTo>
                  <a:lnTo>
                    <a:pt x="540" y="383"/>
                  </a:lnTo>
                  <a:lnTo>
                    <a:pt x="568" y="351"/>
                  </a:lnTo>
                  <a:lnTo>
                    <a:pt x="596" y="318"/>
                  </a:lnTo>
                  <a:lnTo>
                    <a:pt x="624" y="286"/>
                  </a:lnTo>
                  <a:lnTo>
                    <a:pt x="651" y="251"/>
                  </a:lnTo>
                  <a:lnTo>
                    <a:pt x="677" y="217"/>
                  </a:lnTo>
                  <a:lnTo>
                    <a:pt x="703" y="182"/>
                  </a:lnTo>
                  <a:lnTo>
                    <a:pt x="727" y="146"/>
                  </a:lnTo>
                  <a:lnTo>
                    <a:pt x="751" y="110"/>
                  </a:lnTo>
                  <a:lnTo>
                    <a:pt x="774" y="74"/>
                  </a:lnTo>
                  <a:lnTo>
                    <a:pt x="797" y="37"/>
                  </a:lnTo>
                  <a:lnTo>
                    <a:pt x="81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87" name="Line 383"/>
            <p:cNvSpPr>
              <a:spLocks noChangeShapeType="1"/>
            </p:cNvSpPr>
            <p:nvPr/>
          </p:nvSpPr>
          <p:spPr bwMode="auto">
            <a:xfrm>
              <a:off x="2144" y="2734"/>
              <a:ext cx="23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88" name="Line 384"/>
            <p:cNvSpPr>
              <a:spLocks noChangeShapeType="1"/>
            </p:cNvSpPr>
            <p:nvPr/>
          </p:nvSpPr>
          <p:spPr bwMode="auto">
            <a:xfrm flipH="1">
              <a:off x="1227" y="2417"/>
              <a:ext cx="3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89" name="Line 385"/>
            <p:cNvSpPr>
              <a:spLocks noChangeShapeType="1"/>
            </p:cNvSpPr>
            <p:nvPr/>
          </p:nvSpPr>
          <p:spPr bwMode="auto">
            <a:xfrm flipH="1">
              <a:off x="1227" y="2541"/>
              <a:ext cx="3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90" name="Freeform 386"/>
            <p:cNvSpPr>
              <a:spLocks/>
            </p:cNvSpPr>
            <p:nvPr/>
          </p:nvSpPr>
          <p:spPr bwMode="auto">
            <a:xfrm>
              <a:off x="1165" y="2345"/>
              <a:ext cx="62" cy="72"/>
            </a:xfrm>
            <a:custGeom>
              <a:avLst/>
              <a:gdLst>
                <a:gd name="T0" fmla="*/ 1 w 254"/>
                <a:gd name="T1" fmla="*/ 0 h 300"/>
                <a:gd name="T2" fmla="*/ 1 w 254"/>
                <a:gd name="T3" fmla="*/ 4 h 300"/>
                <a:gd name="T4" fmla="*/ 0 w 254"/>
                <a:gd name="T5" fmla="*/ 7 h 300"/>
                <a:gd name="T6" fmla="*/ 0 w 254"/>
                <a:gd name="T7" fmla="*/ 10 h 300"/>
                <a:gd name="T8" fmla="*/ 0 w 254"/>
                <a:gd name="T9" fmla="*/ 14 h 300"/>
                <a:gd name="T10" fmla="*/ 0 w 254"/>
                <a:gd name="T11" fmla="*/ 17 h 300"/>
                <a:gd name="T12" fmla="*/ 1 w 254"/>
                <a:gd name="T13" fmla="*/ 20 h 300"/>
                <a:gd name="T14" fmla="*/ 1 w 254"/>
                <a:gd name="T15" fmla="*/ 24 h 300"/>
                <a:gd name="T16" fmla="*/ 2 w 254"/>
                <a:gd name="T17" fmla="*/ 27 h 300"/>
                <a:gd name="T18" fmla="*/ 3 w 254"/>
                <a:gd name="T19" fmla="*/ 31 h 300"/>
                <a:gd name="T20" fmla="*/ 4 w 254"/>
                <a:gd name="T21" fmla="*/ 34 h 300"/>
                <a:gd name="T22" fmla="*/ 6 w 254"/>
                <a:gd name="T23" fmla="*/ 37 h 300"/>
                <a:gd name="T24" fmla="*/ 8 w 254"/>
                <a:gd name="T25" fmla="*/ 40 h 300"/>
                <a:gd name="T26" fmla="*/ 9 w 254"/>
                <a:gd name="T27" fmla="*/ 43 h 300"/>
                <a:gd name="T28" fmla="*/ 11 w 254"/>
                <a:gd name="T29" fmla="*/ 46 h 300"/>
                <a:gd name="T30" fmla="*/ 13 w 254"/>
                <a:gd name="T31" fmla="*/ 49 h 300"/>
                <a:gd name="T32" fmla="*/ 15 w 254"/>
                <a:gd name="T33" fmla="*/ 52 h 300"/>
                <a:gd name="T34" fmla="*/ 18 w 254"/>
                <a:gd name="T35" fmla="*/ 54 h 300"/>
                <a:gd name="T36" fmla="*/ 21 w 254"/>
                <a:gd name="T37" fmla="*/ 56 h 300"/>
                <a:gd name="T38" fmla="*/ 23 w 254"/>
                <a:gd name="T39" fmla="*/ 59 h 300"/>
                <a:gd name="T40" fmla="*/ 26 w 254"/>
                <a:gd name="T41" fmla="*/ 61 h 300"/>
                <a:gd name="T42" fmla="*/ 29 w 254"/>
                <a:gd name="T43" fmla="*/ 63 h 300"/>
                <a:gd name="T44" fmla="*/ 32 w 254"/>
                <a:gd name="T45" fmla="*/ 65 h 300"/>
                <a:gd name="T46" fmla="*/ 35 w 254"/>
                <a:gd name="T47" fmla="*/ 66 h 300"/>
                <a:gd name="T48" fmla="*/ 38 w 254"/>
                <a:gd name="T49" fmla="*/ 67 h 300"/>
                <a:gd name="T50" fmla="*/ 41 w 254"/>
                <a:gd name="T51" fmla="*/ 69 h 300"/>
                <a:gd name="T52" fmla="*/ 45 w 254"/>
                <a:gd name="T53" fmla="*/ 70 h 300"/>
                <a:gd name="T54" fmla="*/ 48 w 254"/>
                <a:gd name="T55" fmla="*/ 71 h 300"/>
                <a:gd name="T56" fmla="*/ 52 w 254"/>
                <a:gd name="T57" fmla="*/ 71 h 300"/>
                <a:gd name="T58" fmla="*/ 55 w 254"/>
                <a:gd name="T59" fmla="*/ 72 h 300"/>
                <a:gd name="T60" fmla="*/ 59 w 254"/>
                <a:gd name="T61" fmla="*/ 72 h 300"/>
                <a:gd name="T62" fmla="*/ 62 w 254"/>
                <a:gd name="T63" fmla="*/ 72 h 30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54" h="300">
                  <a:moveTo>
                    <a:pt x="5" y="0"/>
                  </a:moveTo>
                  <a:lnTo>
                    <a:pt x="3" y="15"/>
                  </a:lnTo>
                  <a:lnTo>
                    <a:pt x="0" y="28"/>
                  </a:lnTo>
                  <a:lnTo>
                    <a:pt x="0" y="43"/>
                  </a:lnTo>
                  <a:lnTo>
                    <a:pt x="0" y="57"/>
                  </a:lnTo>
                  <a:lnTo>
                    <a:pt x="2" y="72"/>
                  </a:lnTo>
                  <a:lnTo>
                    <a:pt x="4" y="85"/>
                  </a:lnTo>
                  <a:lnTo>
                    <a:pt x="6" y="100"/>
                  </a:lnTo>
                  <a:lnTo>
                    <a:pt x="9" y="113"/>
                  </a:lnTo>
                  <a:lnTo>
                    <a:pt x="14" y="128"/>
                  </a:lnTo>
                  <a:lnTo>
                    <a:pt x="18" y="142"/>
                  </a:lnTo>
                  <a:lnTo>
                    <a:pt x="24" y="154"/>
                  </a:lnTo>
                  <a:lnTo>
                    <a:pt x="31" y="167"/>
                  </a:lnTo>
                  <a:lnTo>
                    <a:pt x="37" y="180"/>
                  </a:lnTo>
                  <a:lnTo>
                    <a:pt x="45" y="192"/>
                  </a:lnTo>
                  <a:lnTo>
                    <a:pt x="54" y="203"/>
                  </a:lnTo>
                  <a:lnTo>
                    <a:pt x="63" y="215"/>
                  </a:lnTo>
                  <a:lnTo>
                    <a:pt x="73" y="225"/>
                  </a:lnTo>
                  <a:lnTo>
                    <a:pt x="84" y="235"/>
                  </a:lnTo>
                  <a:lnTo>
                    <a:pt x="95" y="244"/>
                  </a:lnTo>
                  <a:lnTo>
                    <a:pt x="106" y="253"/>
                  </a:lnTo>
                  <a:lnTo>
                    <a:pt x="118" y="261"/>
                  </a:lnTo>
                  <a:lnTo>
                    <a:pt x="131" y="269"/>
                  </a:lnTo>
                  <a:lnTo>
                    <a:pt x="143" y="275"/>
                  </a:lnTo>
                  <a:lnTo>
                    <a:pt x="157" y="281"/>
                  </a:lnTo>
                  <a:lnTo>
                    <a:pt x="170" y="286"/>
                  </a:lnTo>
                  <a:lnTo>
                    <a:pt x="184" y="290"/>
                  </a:lnTo>
                  <a:lnTo>
                    <a:pt x="197" y="294"/>
                  </a:lnTo>
                  <a:lnTo>
                    <a:pt x="212" y="297"/>
                  </a:lnTo>
                  <a:lnTo>
                    <a:pt x="225" y="299"/>
                  </a:lnTo>
                  <a:lnTo>
                    <a:pt x="240" y="300"/>
                  </a:lnTo>
                  <a:lnTo>
                    <a:pt x="254" y="30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91" name="Freeform 387"/>
            <p:cNvSpPr>
              <a:spLocks/>
            </p:cNvSpPr>
            <p:nvPr/>
          </p:nvSpPr>
          <p:spPr bwMode="auto">
            <a:xfrm>
              <a:off x="1165" y="2541"/>
              <a:ext cx="62" cy="73"/>
            </a:xfrm>
            <a:custGeom>
              <a:avLst/>
              <a:gdLst>
                <a:gd name="T0" fmla="*/ 62 w 254"/>
                <a:gd name="T1" fmla="*/ 0 h 301"/>
                <a:gd name="T2" fmla="*/ 59 w 254"/>
                <a:gd name="T3" fmla="*/ 0 h 301"/>
                <a:gd name="T4" fmla="*/ 55 w 254"/>
                <a:gd name="T5" fmla="*/ 0 h 301"/>
                <a:gd name="T6" fmla="*/ 52 w 254"/>
                <a:gd name="T7" fmla="*/ 1 h 301"/>
                <a:gd name="T8" fmla="*/ 48 w 254"/>
                <a:gd name="T9" fmla="*/ 2 h 301"/>
                <a:gd name="T10" fmla="*/ 45 w 254"/>
                <a:gd name="T11" fmla="*/ 2 h 301"/>
                <a:gd name="T12" fmla="*/ 41 w 254"/>
                <a:gd name="T13" fmla="*/ 4 h 301"/>
                <a:gd name="T14" fmla="*/ 38 w 254"/>
                <a:gd name="T15" fmla="*/ 5 h 301"/>
                <a:gd name="T16" fmla="*/ 35 w 254"/>
                <a:gd name="T17" fmla="*/ 6 h 301"/>
                <a:gd name="T18" fmla="*/ 32 w 254"/>
                <a:gd name="T19" fmla="*/ 8 h 301"/>
                <a:gd name="T20" fmla="*/ 29 w 254"/>
                <a:gd name="T21" fmla="*/ 10 h 301"/>
                <a:gd name="T22" fmla="*/ 26 w 254"/>
                <a:gd name="T23" fmla="*/ 12 h 301"/>
                <a:gd name="T24" fmla="*/ 23 w 254"/>
                <a:gd name="T25" fmla="*/ 14 h 301"/>
                <a:gd name="T26" fmla="*/ 21 w 254"/>
                <a:gd name="T27" fmla="*/ 16 h 301"/>
                <a:gd name="T28" fmla="*/ 18 w 254"/>
                <a:gd name="T29" fmla="*/ 18 h 301"/>
                <a:gd name="T30" fmla="*/ 15 w 254"/>
                <a:gd name="T31" fmla="*/ 21 h 301"/>
                <a:gd name="T32" fmla="*/ 13 w 254"/>
                <a:gd name="T33" fmla="*/ 24 h 301"/>
                <a:gd name="T34" fmla="*/ 11 w 254"/>
                <a:gd name="T35" fmla="*/ 26 h 301"/>
                <a:gd name="T36" fmla="*/ 9 w 254"/>
                <a:gd name="T37" fmla="*/ 29 h 301"/>
                <a:gd name="T38" fmla="*/ 8 w 254"/>
                <a:gd name="T39" fmla="*/ 32 h 301"/>
                <a:gd name="T40" fmla="*/ 6 w 254"/>
                <a:gd name="T41" fmla="*/ 35 h 301"/>
                <a:gd name="T42" fmla="*/ 4 w 254"/>
                <a:gd name="T43" fmla="*/ 39 h 301"/>
                <a:gd name="T44" fmla="*/ 3 w 254"/>
                <a:gd name="T45" fmla="*/ 42 h 301"/>
                <a:gd name="T46" fmla="*/ 2 w 254"/>
                <a:gd name="T47" fmla="*/ 45 h 301"/>
                <a:gd name="T48" fmla="*/ 1 w 254"/>
                <a:gd name="T49" fmla="*/ 49 h 301"/>
                <a:gd name="T50" fmla="*/ 1 w 254"/>
                <a:gd name="T51" fmla="*/ 52 h 301"/>
                <a:gd name="T52" fmla="*/ 0 w 254"/>
                <a:gd name="T53" fmla="*/ 56 h 301"/>
                <a:gd name="T54" fmla="*/ 0 w 254"/>
                <a:gd name="T55" fmla="*/ 59 h 301"/>
                <a:gd name="T56" fmla="*/ 0 w 254"/>
                <a:gd name="T57" fmla="*/ 63 h 301"/>
                <a:gd name="T58" fmla="*/ 0 w 254"/>
                <a:gd name="T59" fmla="*/ 66 h 301"/>
                <a:gd name="T60" fmla="*/ 1 w 254"/>
                <a:gd name="T61" fmla="*/ 69 h 301"/>
                <a:gd name="T62" fmla="*/ 1 w 254"/>
                <a:gd name="T63" fmla="*/ 73 h 30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54" h="301">
                  <a:moveTo>
                    <a:pt x="254" y="0"/>
                  </a:moveTo>
                  <a:lnTo>
                    <a:pt x="240" y="1"/>
                  </a:lnTo>
                  <a:lnTo>
                    <a:pt x="225" y="2"/>
                  </a:lnTo>
                  <a:lnTo>
                    <a:pt x="212" y="4"/>
                  </a:lnTo>
                  <a:lnTo>
                    <a:pt x="197" y="7"/>
                  </a:lnTo>
                  <a:lnTo>
                    <a:pt x="184" y="10"/>
                  </a:lnTo>
                  <a:lnTo>
                    <a:pt x="170" y="15"/>
                  </a:lnTo>
                  <a:lnTo>
                    <a:pt x="157" y="20"/>
                  </a:lnTo>
                  <a:lnTo>
                    <a:pt x="143" y="26"/>
                  </a:lnTo>
                  <a:lnTo>
                    <a:pt x="131" y="33"/>
                  </a:lnTo>
                  <a:lnTo>
                    <a:pt x="118" y="40"/>
                  </a:lnTo>
                  <a:lnTo>
                    <a:pt x="106" y="48"/>
                  </a:lnTo>
                  <a:lnTo>
                    <a:pt x="95" y="56"/>
                  </a:lnTo>
                  <a:lnTo>
                    <a:pt x="84" y="66"/>
                  </a:lnTo>
                  <a:lnTo>
                    <a:pt x="73" y="76"/>
                  </a:lnTo>
                  <a:lnTo>
                    <a:pt x="63" y="86"/>
                  </a:lnTo>
                  <a:lnTo>
                    <a:pt x="54" y="98"/>
                  </a:lnTo>
                  <a:lnTo>
                    <a:pt x="45" y="109"/>
                  </a:lnTo>
                  <a:lnTo>
                    <a:pt x="37" y="121"/>
                  </a:lnTo>
                  <a:lnTo>
                    <a:pt x="31" y="134"/>
                  </a:lnTo>
                  <a:lnTo>
                    <a:pt x="24" y="146"/>
                  </a:lnTo>
                  <a:lnTo>
                    <a:pt x="18" y="159"/>
                  </a:lnTo>
                  <a:lnTo>
                    <a:pt x="14" y="173"/>
                  </a:lnTo>
                  <a:lnTo>
                    <a:pt x="9" y="186"/>
                  </a:lnTo>
                  <a:lnTo>
                    <a:pt x="6" y="201"/>
                  </a:lnTo>
                  <a:lnTo>
                    <a:pt x="4" y="215"/>
                  </a:lnTo>
                  <a:lnTo>
                    <a:pt x="2" y="229"/>
                  </a:lnTo>
                  <a:lnTo>
                    <a:pt x="0" y="244"/>
                  </a:lnTo>
                  <a:lnTo>
                    <a:pt x="0" y="258"/>
                  </a:lnTo>
                  <a:lnTo>
                    <a:pt x="0" y="272"/>
                  </a:lnTo>
                  <a:lnTo>
                    <a:pt x="3" y="286"/>
                  </a:lnTo>
                  <a:lnTo>
                    <a:pt x="5" y="30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92" name="Freeform 388"/>
            <p:cNvSpPr>
              <a:spLocks/>
            </p:cNvSpPr>
            <p:nvPr/>
          </p:nvSpPr>
          <p:spPr bwMode="auto">
            <a:xfrm>
              <a:off x="1543" y="2541"/>
              <a:ext cx="58" cy="40"/>
            </a:xfrm>
            <a:custGeom>
              <a:avLst/>
              <a:gdLst>
                <a:gd name="T0" fmla="*/ 58 w 241"/>
                <a:gd name="T1" fmla="*/ 40 h 170"/>
                <a:gd name="T2" fmla="*/ 57 w 241"/>
                <a:gd name="T3" fmla="*/ 37 h 170"/>
                <a:gd name="T4" fmla="*/ 55 w 241"/>
                <a:gd name="T5" fmla="*/ 34 h 170"/>
                <a:gd name="T6" fmla="*/ 54 w 241"/>
                <a:gd name="T7" fmla="*/ 31 h 170"/>
                <a:gd name="T8" fmla="*/ 52 w 241"/>
                <a:gd name="T9" fmla="*/ 28 h 170"/>
                <a:gd name="T10" fmla="*/ 50 w 241"/>
                <a:gd name="T11" fmla="*/ 25 h 170"/>
                <a:gd name="T12" fmla="*/ 48 w 241"/>
                <a:gd name="T13" fmla="*/ 22 h 170"/>
                <a:gd name="T14" fmla="*/ 46 w 241"/>
                <a:gd name="T15" fmla="*/ 20 h 170"/>
                <a:gd name="T16" fmla="*/ 43 w 241"/>
                <a:gd name="T17" fmla="*/ 17 h 170"/>
                <a:gd name="T18" fmla="*/ 41 w 241"/>
                <a:gd name="T19" fmla="*/ 15 h 170"/>
                <a:gd name="T20" fmla="*/ 38 w 241"/>
                <a:gd name="T21" fmla="*/ 13 h 170"/>
                <a:gd name="T22" fmla="*/ 36 w 241"/>
                <a:gd name="T23" fmla="*/ 11 h 170"/>
                <a:gd name="T24" fmla="*/ 32 w 241"/>
                <a:gd name="T25" fmla="*/ 9 h 170"/>
                <a:gd name="T26" fmla="*/ 30 w 241"/>
                <a:gd name="T27" fmla="*/ 7 h 170"/>
                <a:gd name="T28" fmla="*/ 26 w 241"/>
                <a:gd name="T29" fmla="*/ 6 h 170"/>
                <a:gd name="T30" fmla="*/ 24 w 241"/>
                <a:gd name="T31" fmla="*/ 4 h 170"/>
                <a:gd name="T32" fmla="*/ 20 w 241"/>
                <a:gd name="T33" fmla="*/ 4 h 170"/>
                <a:gd name="T34" fmla="*/ 17 w 241"/>
                <a:gd name="T35" fmla="*/ 2 h 170"/>
                <a:gd name="T36" fmla="*/ 14 w 241"/>
                <a:gd name="T37" fmla="*/ 2 h 170"/>
                <a:gd name="T38" fmla="*/ 10 w 241"/>
                <a:gd name="T39" fmla="*/ 1 h 170"/>
                <a:gd name="T40" fmla="*/ 7 w 241"/>
                <a:gd name="T41" fmla="*/ 0 h 170"/>
                <a:gd name="T42" fmla="*/ 4 w 241"/>
                <a:gd name="T43" fmla="*/ 0 h 170"/>
                <a:gd name="T44" fmla="*/ 0 w 241"/>
                <a:gd name="T45" fmla="*/ 0 h 17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41" h="170">
                  <a:moveTo>
                    <a:pt x="241" y="170"/>
                  </a:moveTo>
                  <a:lnTo>
                    <a:pt x="235" y="156"/>
                  </a:lnTo>
                  <a:lnTo>
                    <a:pt x="230" y="144"/>
                  </a:lnTo>
                  <a:lnTo>
                    <a:pt x="223" y="131"/>
                  </a:lnTo>
                  <a:lnTo>
                    <a:pt x="216" y="119"/>
                  </a:lnTo>
                  <a:lnTo>
                    <a:pt x="207" y="107"/>
                  </a:lnTo>
                  <a:lnTo>
                    <a:pt x="199" y="95"/>
                  </a:lnTo>
                  <a:lnTo>
                    <a:pt x="190" y="84"/>
                  </a:lnTo>
                  <a:lnTo>
                    <a:pt x="180" y="74"/>
                  </a:lnTo>
                  <a:lnTo>
                    <a:pt x="170" y="65"/>
                  </a:lnTo>
                  <a:lnTo>
                    <a:pt x="159" y="55"/>
                  </a:lnTo>
                  <a:lnTo>
                    <a:pt x="148" y="47"/>
                  </a:lnTo>
                  <a:lnTo>
                    <a:pt x="135" y="39"/>
                  </a:lnTo>
                  <a:lnTo>
                    <a:pt x="123" y="31"/>
                  </a:lnTo>
                  <a:lnTo>
                    <a:pt x="110" y="26"/>
                  </a:lnTo>
                  <a:lnTo>
                    <a:pt x="98" y="19"/>
                  </a:lnTo>
                  <a:lnTo>
                    <a:pt x="85" y="15"/>
                  </a:lnTo>
                  <a:lnTo>
                    <a:pt x="71" y="10"/>
                  </a:lnTo>
                  <a:lnTo>
                    <a:pt x="58" y="7"/>
                  </a:lnTo>
                  <a:lnTo>
                    <a:pt x="43" y="3"/>
                  </a:lnTo>
                  <a:lnTo>
                    <a:pt x="30" y="2"/>
                  </a:lnTo>
                  <a:lnTo>
                    <a:pt x="15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93" name="Freeform 389"/>
            <p:cNvSpPr>
              <a:spLocks/>
            </p:cNvSpPr>
            <p:nvPr/>
          </p:nvSpPr>
          <p:spPr bwMode="auto">
            <a:xfrm>
              <a:off x="1543" y="2377"/>
              <a:ext cx="58" cy="40"/>
            </a:xfrm>
            <a:custGeom>
              <a:avLst/>
              <a:gdLst>
                <a:gd name="T0" fmla="*/ 0 w 241"/>
                <a:gd name="T1" fmla="*/ 40 h 169"/>
                <a:gd name="T2" fmla="*/ 4 w 241"/>
                <a:gd name="T3" fmla="*/ 40 h 169"/>
                <a:gd name="T4" fmla="*/ 7 w 241"/>
                <a:gd name="T5" fmla="*/ 40 h 169"/>
                <a:gd name="T6" fmla="*/ 10 w 241"/>
                <a:gd name="T7" fmla="*/ 39 h 169"/>
                <a:gd name="T8" fmla="*/ 14 w 241"/>
                <a:gd name="T9" fmla="*/ 39 h 169"/>
                <a:gd name="T10" fmla="*/ 17 w 241"/>
                <a:gd name="T11" fmla="*/ 38 h 169"/>
                <a:gd name="T12" fmla="*/ 20 w 241"/>
                <a:gd name="T13" fmla="*/ 37 h 169"/>
                <a:gd name="T14" fmla="*/ 24 w 241"/>
                <a:gd name="T15" fmla="*/ 36 h 169"/>
                <a:gd name="T16" fmla="*/ 26 w 241"/>
                <a:gd name="T17" fmla="*/ 34 h 169"/>
                <a:gd name="T18" fmla="*/ 30 w 241"/>
                <a:gd name="T19" fmla="*/ 33 h 169"/>
                <a:gd name="T20" fmla="*/ 32 w 241"/>
                <a:gd name="T21" fmla="*/ 31 h 169"/>
                <a:gd name="T22" fmla="*/ 36 w 241"/>
                <a:gd name="T23" fmla="*/ 29 h 169"/>
                <a:gd name="T24" fmla="*/ 38 w 241"/>
                <a:gd name="T25" fmla="*/ 27 h 169"/>
                <a:gd name="T26" fmla="*/ 41 w 241"/>
                <a:gd name="T27" fmla="*/ 25 h 169"/>
                <a:gd name="T28" fmla="*/ 43 w 241"/>
                <a:gd name="T29" fmla="*/ 22 h 169"/>
                <a:gd name="T30" fmla="*/ 46 w 241"/>
                <a:gd name="T31" fmla="*/ 20 h 169"/>
                <a:gd name="T32" fmla="*/ 48 w 241"/>
                <a:gd name="T33" fmla="*/ 18 h 169"/>
                <a:gd name="T34" fmla="*/ 50 w 241"/>
                <a:gd name="T35" fmla="*/ 15 h 169"/>
                <a:gd name="T36" fmla="*/ 52 w 241"/>
                <a:gd name="T37" fmla="*/ 12 h 169"/>
                <a:gd name="T38" fmla="*/ 54 w 241"/>
                <a:gd name="T39" fmla="*/ 9 h 169"/>
                <a:gd name="T40" fmla="*/ 55 w 241"/>
                <a:gd name="T41" fmla="*/ 6 h 169"/>
                <a:gd name="T42" fmla="*/ 57 w 241"/>
                <a:gd name="T43" fmla="*/ 3 h 169"/>
                <a:gd name="T44" fmla="*/ 58 w 241"/>
                <a:gd name="T45" fmla="*/ 0 h 16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41" h="169">
                  <a:moveTo>
                    <a:pt x="0" y="169"/>
                  </a:moveTo>
                  <a:lnTo>
                    <a:pt x="15" y="169"/>
                  </a:lnTo>
                  <a:lnTo>
                    <a:pt x="30" y="168"/>
                  </a:lnTo>
                  <a:lnTo>
                    <a:pt x="43" y="166"/>
                  </a:lnTo>
                  <a:lnTo>
                    <a:pt x="58" y="163"/>
                  </a:lnTo>
                  <a:lnTo>
                    <a:pt x="71" y="160"/>
                  </a:lnTo>
                  <a:lnTo>
                    <a:pt x="85" y="155"/>
                  </a:lnTo>
                  <a:lnTo>
                    <a:pt x="98" y="150"/>
                  </a:lnTo>
                  <a:lnTo>
                    <a:pt x="110" y="144"/>
                  </a:lnTo>
                  <a:lnTo>
                    <a:pt x="123" y="138"/>
                  </a:lnTo>
                  <a:lnTo>
                    <a:pt x="135" y="131"/>
                  </a:lnTo>
                  <a:lnTo>
                    <a:pt x="148" y="123"/>
                  </a:lnTo>
                  <a:lnTo>
                    <a:pt x="159" y="114"/>
                  </a:lnTo>
                  <a:lnTo>
                    <a:pt x="170" y="105"/>
                  </a:lnTo>
                  <a:lnTo>
                    <a:pt x="180" y="95"/>
                  </a:lnTo>
                  <a:lnTo>
                    <a:pt x="190" y="85"/>
                  </a:lnTo>
                  <a:lnTo>
                    <a:pt x="199" y="75"/>
                  </a:lnTo>
                  <a:lnTo>
                    <a:pt x="207" y="63"/>
                  </a:lnTo>
                  <a:lnTo>
                    <a:pt x="216" y="51"/>
                  </a:lnTo>
                  <a:lnTo>
                    <a:pt x="223" y="39"/>
                  </a:lnTo>
                  <a:lnTo>
                    <a:pt x="230" y="26"/>
                  </a:lnTo>
                  <a:lnTo>
                    <a:pt x="235" y="13"/>
                  </a:lnTo>
                  <a:lnTo>
                    <a:pt x="24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94" name="Freeform 390"/>
            <p:cNvSpPr>
              <a:spLocks/>
            </p:cNvSpPr>
            <p:nvPr/>
          </p:nvSpPr>
          <p:spPr bwMode="auto">
            <a:xfrm>
              <a:off x="2154" y="2029"/>
              <a:ext cx="201" cy="211"/>
            </a:xfrm>
            <a:custGeom>
              <a:avLst/>
              <a:gdLst>
                <a:gd name="T0" fmla="*/ 201 w 827"/>
                <a:gd name="T1" fmla="*/ 211 h 874"/>
                <a:gd name="T2" fmla="*/ 196 w 827"/>
                <a:gd name="T3" fmla="*/ 202 h 874"/>
                <a:gd name="T4" fmla="*/ 192 w 827"/>
                <a:gd name="T5" fmla="*/ 193 h 874"/>
                <a:gd name="T6" fmla="*/ 186 w 827"/>
                <a:gd name="T7" fmla="*/ 184 h 874"/>
                <a:gd name="T8" fmla="*/ 181 w 827"/>
                <a:gd name="T9" fmla="*/ 176 h 874"/>
                <a:gd name="T10" fmla="*/ 176 w 827"/>
                <a:gd name="T11" fmla="*/ 167 h 874"/>
                <a:gd name="T12" fmla="*/ 170 w 827"/>
                <a:gd name="T13" fmla="*/ 159 h 874"/>
                <a:gd name="T14" fmla="*/ 164 w 827"/>
                <a:gd name="T15" fmla="*/ 150 h 874"/>
                <a:gd name="T16" fmla="*/ 158 w 827"/>
                <a:gd name="T17" fmla="*/ 142 h 874"/>
                <a:gd name="T18" fmla="*/ 152 w 827"/>
                <a:gd name="T19" fmla="*/ 134 h 874"/>
                <a:gd name="T20" fmla="*/ 146 w 827"/>
                <a:gd name="T21" fmla="*/ 126 h 874"/>
                <a:gd name="T22" fmla="*/ 139 w 827"/>
                <a:gd name="T23" fmla="*/ 118 h 874"/>
                <a:gd name="T24" fmla="*/ 133 w 827"/>
                <a:gd name="T25" fmla="*/ 110 h 874"/>
                <a:gd name="T26" fmla="*/ 126 w 827"/>
                <a:gd name="T27" fmla="*/ 103 h 874"/>
                <a:gd name="T28" fmla="*/ 119 w 827"/>
                <a:gd name="T29" fmla="*/ 95 h 874"/>
                <a:gd name="T30" fmla="*/ 112 w 827"/>
                <a:gd name="T31" fmla="*/ 88 h 874"/>
                <a:gd name="T32" fmla="*/ 105 w 827"/>
                <a:gd name="T33" fmla="*/ 80 h 874"/>
                <a:gd name="T34" fmla="*/ 97 w 827"/>
                <a:gd name="T35" fmla="*/ 73 h 874"/>
                <a:gd name="T36" fmla="*/ 90 w 827"/>
                <a:gd name="T37" fmla="*/ 66 h 874"/>
                <a:gd name="T38" fmla="*/ 83 w 827"/>
                <a:gd name="T39" fmla="*/ 60 h 874"/>
                <a:gd name="T40" fmla="*/ 75 w 827"/>
                <a:gd name="T41" fmla="*/ 53 h 874"/>
                <a:gd name="T42" fmla="*/ 67 w 827"/>
                <a:gd name="T43" fmla="*/ 46 h 874"/>
                <a:gd name="T44" fmla="*/ 59 w 827"/>
                <a:gd name="T45" fmla="*/ 40 h 874"/>
                <a:gd name="T46" fmla="*/ 51 w 827"/>
                <a:gd name="T47" fmla="*/ 34 h 874"/>
                <a:gd name="T48" fmla="*/ 43 w 827"/>
                <a:gd name="T49" fmla="*/ 28 h 874"/>
                <a:gd name="T50" fmla="*/ 35 w 827"/>
                <a:gd name="T51" fmla="*/ 22 h 874"/>
                <a:gd name="T52" fmla="*/ 26 w 827"/>
                <a:gd name="T53" fmla="*/ 16 h 874"/>
                <a:gd name="T54" fmla="*/ 17 w 827"/>
                <a:gd name="T55" fmla="*/ 11 h 874"/>
                <a:gd name="T56" fmla="*/ 9 w 827"/>
                <a:gd name="T57" fmla="*/ 5 h 874"/>
                <a:gd name="T58" fmla="*/ 0 w 827"/>
                <a:gd name="T59" fmla="*/ 0 h 87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827" h="874">
                  <a:moveTo>
                    <a:pt x="827" y="874"/>
                  </a:moveTo>
                  <a:lnTo>
                    <a:pt x="808" y="837"/>
                  </a:lnTo>
                  <a:lnTo>
                    <a:pt x="788" y="800"/>
                  </a:lnTo>
                  <a:lnTo>
                    <a:pt x="767" y="764"/>
                  </a:lnTo>
                  <a:lnTo>
                    <a:pt x="745" y="728"/>
                  </a:lnTo>
                  <a:lnTo>
                    <a:pt x="723" y="692"/>
                  </a:lnTo>
                  <a:lnTo>
                    <a:pt x="699" y="657"/>
                  </a:lnTo>
                  <a:lnTo>
                    <a:pt x="676" y="622"/>
                  </a:lnTo>
                  <a:lnTo>
                    <a:pt x="651" y="589"/>
                  </a:lnTo>
                  <a:lnTo>
                    <a:pt x="626" y="555"/>
                  </a:lnTo>
                  <a:lnTo>
                    <a:pt x="600" y="521"/>
                  </a:lnTo>
                  <a:lnTo>
                    <a:pt x="573" y="489"/>
                  </a:lnTo>
                  <a:lnTo>
                    <a:pt x="546" y="456"/>
                  </a:lnTo>
                  <a:lnTo>
                    <a:pt x="518" y="425"/>
                  </a:lnTo>
                  <a:lnTo>
                    <a:pt x="490" y="393"/>
                  </a:lnTo>
                  <a:lnTo>
                    <a:pt x="461" y="363"/>
                  </a:lnTo>
                  <a:lnTo>
                    <a:pt x="432" y="332"/>
                  </a:lnTo>
                  <a:lnTo>
                    <a:pt x="401" y="303"/>
                  </a:lnTo>
                  <a:lnTo>
                    <a:pt x="371" y="275"/>
                  </a:lnTo>
                  <a:lnTo>
                    <a:pt x="340" y="247"/>
                  </a:lnTo>
                  <a:lnTo>
                    <a:pt x="308" y="219"/>
                  </a:lnTo>
                  <a:lnTo>
                    <a:pt x="276" y="192"/>
                  </a:lnTo>
                  <a:lnTo>
                    <a:pt x="243" y="165"/>
                  </a:lnTo>
                  <a:lnTo>
                    <a:pt x="211" y="140"/>
                  </a:lnTo>
                  <a:lnTo>
                    <a:pt x="176" y="115"/>
                  </a:lnTo>
                  <a:lnTo>
                    <a:pt x="142" y="91"/>
                  </a:lnTo>
                  <a:lnTo>
                    <a:pt x="107" y="66"/>
                  </a:lnTo>
                  <a:lnTo>
                    <a:pt x="72" y="44"/>
                  </a:lnTo>
                  <a:lnTo>
                    <a:pt x="36" y="2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95" name="Line 391"/>
            <p:cNvSpPr>
              <a:spLocks noChangeShapeType="1"/>
            </p:cNvSpPr>
            <p:nvPr/>
          </p:nvSpPr>
          <p:spPr bwMode="auto">
            <a:xfrm flipV="1">
              <a:off x="2156" y="1996"/>
              <a:ext cx="216" cy="2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96" name="Line 392"/>
            <p:cNvSpPr>
              <a:spLocks noChangeShapeType="1"/>
            </p:cNvSpPr>
            <p:nvPr/>
          </p:nvSpPr>
          <p:spPr bwMode="auto">
            <a:xfrm>
              <a:off x="1829" y="2827"/>
              <a:ext cx="0" cy="3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97" name="Line 393"/>
            <p:cNvSpPr>
              <a:spLocks noChangeShapeType="1"/>
            </p:cNvSpPr>
            <p:nvPr/>
          </p:nvSpPr>
          <p:spPr bwMode="auto">
            <a:xfrm>
              <a:off x="1953" y="2827"/>
              <a:ext cx="0" cy="3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98" name="Freeform 394"/>
            <p:cNvSpPr>
              <a:spLocks/>
            </p:cNvSpPr>
            <p:nvPr/>
          </p:nvSpPr>
          <p:spPr bwMode="auto">
            <a:xfrm>
              <a:off x="1757" y="3144"/>
              <a:ext cx="72" cy="61"/>
            </a:xfrm>
            <a:custGeom>
              <a:avLst/>
              <a:gdLst>
                <a:gd name="T0" fmla="*/ 0 w 301"/>
                <a:gd name="T1" fmla="*/ 60 h 254"/>
                <a:gd name="T2" fmla="*/ 4 w 301"/>
                <a:gd name="T3" fmla="*/ 60 h 254"/>
                <a:gd name="T4" fmla="*/ 7 w 301"/>
                <a:gd name="T5" fmla="*/ 61 h 254"/>
                <a:gd name="T6" fmla="*/ 11 w 301"/>
                <a:gd name="T7" fmla="*/ 61 h 254"/>
                <a:gd name="T8" fmla="*/ 14 w 301"/>
                <a:gd name="T9" fmla="*/ 61 h 254"/>
                <a:gd name="T10" fmla="*/ 17 w 301"/>
                <a:gd name="T11" fmla="*/ 61 h 254"/>
                <a:gd name="T12" fmla="*/ 21 w 301"/>
                <a:gd name="T13" fmla="*/ 60 h 254"/>
                <a:gd name="T14" fmla="*/ 24 w 301"/>
                <a:gd name="T15" fmla="*/ 60 h 254"/>
                <a:gd name="T16" fmla="*/ 28 w 301"/>
                <a:gd name="T17" fmla="*/ 59 h 254"/>
                <a:gd name="T18" fmla="*/ 31 w 301"/>
                <a:gd name="T19" fmla="*/ 58 h 254"/>
                <a:gd name="T20" fmla="*/ 34 w 301"/>
                <a:gd name="T21" fmla="*/ 57 h 254"/>
                <a:gd name="T22" fmla="*/ 37 w 301"/>
                <a:gd name="T23" fmla="*/ 55 h 254"/>
                <a:gd name="T24" fmla="*/ 40 w 301"/>
                <a:gd name="T25" fmla="*/ 54 h 254"/>
                <a:gd name="T26" fmla="*/ 43 w 301"/>
                <a:gd name="T27" fmla="*/ 52 h 254"/>
                <a:gd name="T28" fmla="*/ 46 w 301"/>
                <a:gd name="T29" fmla="*/ 50 h 254"/>
                <a:gd name="T30" fmla="*/ 49 w 301"/>
                <a:gd name="T31" fmla="*/ 48 h 254"/>
                <a:gd name="T32" fmla="*/ 51 w 301"/>
                <a:gd name="T33" fmla="*/ 46 h 254"/>
                <a:gd name="T34" fmla="*/ 54 w 301"/>
                <a:gd name="T35" fmla="*/ 43 h 254"/>
                <a:gd name="T36" fmla="*/ 56 w 301"/>
                <a:gd name="T37" fmla="*/ 41 h 254"/>
                <a:gd name="T38" fmla="*/ 59 w 301"/>
                <a:gd name="T39" fmla="*/ 38 h 254"/>
                <a:gd name="T40" fmla="*/ 61 w 301"/>
                <a:gd name="T41" fmla="*/ 36 h 254"/>
                <a:gd name="T42" fmla="*/ 63 w 301"/>
                <a:gd name="T43" fmla="*/ 33 h 254"/>
                <a:gd name="T44" fmla="*/ 64 w 301"/>
                <a:gd name="T45" fmla="*/ 30 h 254"/>
                <a:gd name="T46" fmla="*/ 66 w 301"/>
                <a:gd name="T47" fmla="*/ 27 h 254"/>
                <a:gd name="T48" fmla="*/ 67 w 301"/>
                <a:gd name="T49" fmla="*/ 23 h 254"/>
                <a:gd name="T50" fmla="*/ 69 w 301"/>
                <a:gd name="T51" fmla="*/ 20 h 254"/>
                <a:gd name="T52" fmla="*/ 70 w 301"/>
                <a:gd name="T53" fmla="*/ 17 h 254"/>
                <a:gd name="T54" fmla="*/ 71 w 301"/>
                <a:gd name="T55" fmla="*/ 14 h 254"/>
                <a:gd name="T56" fmla="*/ 71 w 301"/>
                <a:gd name="T57" fmla="*/ 10 h 254"/>
                <a:gd name="T58" fmla="*/ 72 w 301"/>
                <a:gd name="T59" fmla="*/ 7 h 254"/>
                <a:gd name="T60" fmla="*/ 72 w 301"/>
                <a:gd name="T61" fmla="*/ 3 h 254"/>
                <a:gd name="T62" fmla="*/ 72 w 301"/>
                <a:gd name="T63" fmla="*/ 0 h 25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01" h="254">
                  <a:moveTo>
                    <a:pt x="0" y="249"/>
                  </a:moveTo>
                  <a:lnTo>
                    <a:pt x="15" y="251"/>
                  </a:lnTo>
                  <a:lnTo>
                    <a:pt x="30" y="254"/>
                  </a:lnTo>
                  <a:lnTo>
                    <a:pt x="44" y="254"/>
                  </a:lnTo>
                  <a:lnTo>
                    <a:pt x="58" y="254"/>
                  </a:lnTo>
                  <a:lnTo>
                    <a:pt x="72" y="252"/>
                  </a:lnTo>
                  <a:lnTo>
                    <a:pt x="87" y="250"/>
                  </a:lnTo>
                  <a:lnTo>
                    <a:pt x="100" y="248"/>
                  </a:lnTo>
                  <a:lnTo>
                    <a:pt x="115" y="245"/>
                  </a:lnTo>
                  <a:lnTo>
                    <a:pt x="128" y="240"/>
                  </a:lnTo>
                  <a:lnTo>
                    <a:pt x="142" y="236"/>
                  </a:lnTo>
                  <a:lnTo>
                    <a:pt x="155" y="230"/>
                  </a:lnTo>
                  <a:lnTo>
                    <a:pt x="168" y="223"/>
                  </a:lnTo>
                  <a:lnTo>
                    <a:pt x="180" y="216"/>
                  </a:lnTo>
                  <a:lnTo>
                    <a:pt x="192" y="207"/>
                  </a:lnTo>
                  <a:lnTo>
                    <a:pt x="204" y="200"/>
                  </a:lnTo>
                  <a:lnTo>
                    <a:pt x="215" y="191"/>
                  </a:lnTo>
                  <a:lnTo>
                    <a:pt x="226" y="181"/>
                  </a:lnTo>
                  <a:lnTo>
                    <a:pt x="235" y="170"/>
                  </a:lnTo>
                  <a:lnTo>
                    <a:pt x="245" y="159"/>
                  </a:lnTo>
                  <a:lnTo>
                    <a:pt x="253" y="148"/>
                  </a:lnTo>
                  <a:lnTo>
                    <a:pt x="262" y="136"/>
                  </a:lnTo>
                  <a:lnTo>
                    <a:pt x="269" y="123"/>
                  </a:lnTo>
                  <a:lnTo>
                    <a:pt x="276" y="111"/>
                  </a:lnTo>
                  <a:lnTo>
                    <a:pt x="281" y="97"/>
                  </a:lnTo>
                  <a:lnTo>
                    <a:pt x="287" y="84"/>
                  </a:lnTo>
                  <a:lnTo>
                    <a:pt x="291" y="70"/>
                  </a:lnTo>
                  <a:lnTo>
                    <a:pt x="295" y="57"/>
                  </a:lnTo>
                  <a:lnTo>
                    <a:pt x="298" y="42"/>
                  </a:lnTo>
                  <a:lnTo>
                    <a:pt x="299" y="28"/>
                  </a:lnTo>
                  <a:lnTo>
                    <a:pt x="300" y="14"/>
                  </a:lnTo>
                  <a:lnTo>
                    <a:pt x="30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99" name="Freeform 395"/>
            <p:cNvSpPr>
              <a:spLocks/>
            </p:cNvSpPr>
            <p:nvPr/>
          </p:nvSpPr>
          <p:spPr bwMode="auto">
            <a:xfrm>
              <a:off x="1953" y="3144"/>
              <a:ext cx="72" cy="61"/>
            </a:xfrm>
            <a:custGeom>
              <a:avLst/>
              <a:gdLst>
                <a:gd name="T0" fmla="*/ 0 w 301"/>
                <a:gd name="T1" fmla="*/ 0 h 254"/>
                <a:gd name="T2" fmla="*/ 0 w 301"/>
                <a:gd name="T3" fmla="*/ 3 h 254"/>
                <a:gd name="T4" fmla="*/ 0 w 301"/>
                <a:gd name="T5" fmla="*/ 7 h 254"/>
                <a:gd name="T6" fmla="*/ 1 w 301"/>
                <a:gd name="T7" fmla="*/ 10 h 254"/>
                <a:gd name="T8" fmla="*/ 2 w 301"/>
                <a:gd name="T9" fmla="*/ 14 h 254"/>
                <a:gd name="T10" fmla="*/ 2 w 301"/>
                <a:gd name="T11" fmla="*/ 17 h 254"/>
                <a:gd name="T12" fmla="*/ 4 w 301"/>
                <a:gd name="T13" fmla="*/ 20 h 254"/>
                <a:gd name="T14" fmla="*/ 5 w 301"/>
                <a:gd name="T15" fmla="*/ 23 h 254"/>
                <a:gd name="T16" fmla="*/ 6 w 301"/>
                <a:gd name="T17" fmla="*/ 27 h 254"/>
                <a:gd name="T18" fmla="*/ 8 w 301"/>
                <a:gd name="T19" fmla="*/ 30 h 254"/>
                <a:gd name="T20" fmla="*/ 10 w 301"/>
                <a:gd name="T21" fmla="*/ 33 h 254"/>
                <a:gd name="T22" fmla="*/ 12 w 301"/>
                <a:gd name="T23" fmla="*/ 36 h 254"/>
                <a:gd name="T24" fmla="*/ 13 w 301"/>
                <a:gd name="T25" fmla="*/ 38 h 254"/>
                <a:gd name="T26" fmla="*/ 16 w 301"/>
                <a:gd name="T27" fmla="*/ 41 h 254"/>
                <a:gd name="T28" fmla="*/ 18 w 301"/>
                <a:gd name="T29" fmla="*/ 43 h 254"/>
                <a:gd name="T30" fmla="*/ 21 w 301"/>
                <a:gd name="T31" fmla="*/ 46 h 254"/>
                <a:gd name="T32" fmla="*/ 23 w 301"/>
                <a:gd name="T33" fmla="*/ 48 h 254"/>
                <a:gd name="T34" fmla="*/ 26 w 301"/>
                <a:gd name="T35" fmla="*/ 50 h 254"/>
                <a:gd name="T36" fmla="*/ 29 w 301"/>
                <a:gd name="T37" fmla="*/ 52 h 254"/>
                <a:gd name="T38" fmla="*/ 32 w 301"/>
                <a:gd name="T39" fmla="*/ 54 h 254"/>
                <a:gd name="T40" fmla="*/ 35 w 301"/>
                <a:gd name="T41" fmla="*/ 55 h 254"/>
                <a:gd name="T42" fmla="*/ 38 w 301"/>
                <a:gd name="T43" fmla="*/ 57 h 254"/>
                <a:gd name="T44" fmla="*/ 41 w 301"/>
                <a:gd name="T45" fmla="*/ 58 h 254"/>
                <a:gd name="T46" fmla="*/ 45 w 301"/>
                <a:gd name="T47" fmla="*/ 59 h 254"/>
                <a:gd name="T48" fmla="*/ 48 w 301"/>
                <a:gd name="T49" fmla="*/ 60 h 254"/>
                <a:gd name="T50" fmla="*/ 51 w 301"/>
                <a:gd name="T51" fmla="*/ 60 h 254"/>
                <a:gd name="T52" fmla="*/ 55 w 301"/>
                <a:gd name="T53" fmla="*/ 61 h 254"/>
                <a:gd name="T54" fmla="*/ 58 w 301"/>
                <a:gd name="T55" fmla="*/ 61 h 254"/>
                <a:gd name="T56" fmla="*/ 62 w 301"/>
                <a:gd name="T57" fmla="*/ 61 h 254"/>
                <a:gd name="T58" fmla="*/ 65 w 301"/>
                <a:gd name="T59" fmla="*/ 61 h 254"/>
                <a:gd name="T60" fmla="*/ 69 w 301"/>
                <a:gd name="T61" fmla="*/ 60 h 254"/>
                <a:gd name="T62" fmla="*/ 72 w 301"/>
                <a:gd name="T63" fmla="*/ 60 h 25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01" h="254">
                  <a:moveTo>
                    <a:pt x="0" y="0"/>
                  </a:moveTo>
                  <a:lnTo>
                    <a:pt x="1" y="14"/>
                  </a:lnTo>
                  <a:lnTo>
                    <a:pt x="2" y="28"/>
                  </a:lnTo>
                  <a:lnTo>
                    <a:pt x="5" y="42"/>
                  </a:lnTo>
                  <a:lnTo>
                    <a:pt x="7" y="57"/>
                  </a:lnTo>
                  <a:lnTo>
                    <a:pt x="10" y="70"/>
                  </a:lnTo>
                  <a:lnTo>
                    <a:pt x="15" y="84"/>
                  </a:lnTo>
                  <a:lnTo>
                    <a:pt x="20" y="97"/>
                  </a:lnTo>
                  <a:lnTo>
                    <a:pt x="26" y="111"/>
                  </a:lnTo>
                  <a:lnTo>
                    <a:pt x="33" y="123"/>
                  </a:lnTo>
                  <a:lnTo>
                    <a:pt x="41" y="136"/>
                  </a:lnTo>
                  <a:lnTo>
                    <a:pt x="49" y="148"/>
                  </a:lnTo>
                  <a:lnTo>
                    <a:pt x="56" y="159"/>
                  </a:lnTo>
                  <a:lnTo>
                    <a:pt x="67" y="170"/>
                  </a:lnTo>
                  <a:lnTo>
                    <a:pt x="77" y="181"/>
                  </a:lnTo>
                  <a:lnTo>
                    <a:pt x="87" y="191"/>
                  </a:lnTo>
                  <a:lnTo>
                    <a:pt x="98" y="200"/>
                  </a:lnTo>
                  <a:lnTo>
                    <a:pt x="109" y="207"/>
                  </a:lnTo>
                  <a:lnTo>
                    <a:pt x="122" y="216"/>
                  </a:lnTo>
                  <a:lnTo>
                    <a:pt x="134" y="223"/>
                  </a:lnTo>
                  <a:lnTo>
                    <a:pt x="146" y="230"/>
                  </a:lnTo>
                  <a:lnTo>
                    <a:pt x="160" y="236"/>
                  </a:lnTo>
                  <a:lnTo>
                    <a:pt x="173" y="240"/>
                  </a:lnTo>
                  <a:lnTo>
                    <a:pt x="187" y="245"/>
                  </a:lnTo>
                  <a:lnTo>
                    <a:pt x="201" y="248"/>
                  </a:lnTo>
                  <a:lnTo>
                    <a:pt x="215" y="250"/>
                  </a:lnTo>
                  <a:lnTo>
                    <a:pt x="229" y="252"/>
                  </a:lnTo>
                  <a:lnTo>
                    <a:pt x="244" y="254"/>
                  </a:lnTo>
                  <a:lnTo>
                    <a:pt x="259" y="254"/>
                  </a:lnTo>
                  <a:lnTo>
                    <a:pt x="272" y="254"/>
                  </a:lnTo>
                  <a:lnTo>
                    <a:pt x="287" y="251"/>
                  </a:lnTo>
                  <a:lnTo>
                    <a:pt x="301" y="24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00" name="Freeform 396"/>
            <p:cNvSpPr>
              <a:spLocks/>
            </p:cNvSpPr>
            <p:nvPr/>
          </p:nvSpPr>
          <p:spPr bwMode="auto">
            <a:xfrm>
              <a:off x="1953" y="2769"/>
              <a:ext cx="40" cy="58"/>
            </a:xfrm>
            <a:custGeom>
              <a:avLst/>
              <a:gdLst>
                <a:gd name="T0" fmla="*/ 40 w 170"/>
                <a:gd name="T1" fmla="*/ 0 h 240"/>
                <a:gd name="T2" fmla="*/ 37 w 170"/>
                <a:gd name="T3" fmla="*/ 1 h 240"/>
                <a:gd name="T4" fmla="*/ 34 w 170"/>
                <a:gd name="T5" fmla="*/ 3 h 240"/>
                <a:gd name="T6" fmla="*/ 31 w 170"/>
                <a:gd name="T7" fmla="*/ 4 h 240"/>
                <a:gd name="T8" fmla="*/ 28 w 170"/>
                <a:gd name="T9" fmla="*/ 6 h 240"/>
                <a:gd name="T10" fmla="*/ 25 w 170"/>
                <a:gd name="T11" fmla="*/ 8 h 240"/>
                <a:gd name="T12" fmla="*/ 23 w 170"/>
                <a:gd name="T13" fmla="*/ 10 h 240"/>
                <a:gd name="T14" fmla="*/ 20 w 170"/>
                <a:gd name="T15" fmla="*/ 12 h 240"/>
                <a:gd name="T16" fmla="*/ 17 w 170"/>
                <a:gd name="T17" fmla="*/ 15 h 240"/>
                <a:gd name="T18" fmla="*/ 15 w 170"/>
                <a:gd name="T19" fmla="*/ 17 h 240"/>
                <a:gd name="T20" fmla="*/ 13 w 170"/>
                <a:gd name="T21" fmla="*/ 20 h 240"/>
                <a:gd name="T22" fmla="*/ 11 w 170"/>
                <a:gd name="T23" fmla="*/ 22 h 240"/>
                <a:gd name="T24" fmla="*/ 9 w 170"/>
                <a:gd name="T25" fmla="*/ 25 h 240"/>
                <a:gd name="T26" fmla="*/ 8 w 170"/>
                <a:gd name="T27" fmla="*/ 28 h 240"/>
                <a:gd name="T28" fmla="*/ 6 w 170"/>
                <a:gd name="T29" fmla="*/ 31 h 240"/>
                <a:gd name="T30" fmla="*/ 4 w 170"/>
                <a:gd name="T31" fmla="*/ 35 h 240"/>
                <a:gd name="T32" fmla="*/ 4 w 170"/>
                <a:gd name="T33" fmla="*/ 38 h 240"/>
                <a:gd name="T34" fmla="*/ 2 w 170"/>
                <a:gd name="T35" fmla="*/ 41 h 240"/>
                <a:gd name="T36" fmla="*/ 2 w 170"/>
                <a:gd name="T37" fmla="*/ 44 h 240"/>
                <a:gd name="T38" fmla="*/ 1 w 170"/>
                <a:gd name="T39" fmla="*/ 48 h 240"/>
                <a:gd name="T40" fmla="*/ 0 w 170"/>
                <a:gd name="T41" fmla="*/ 51 h 240"/>
                <a:gd name="T42" fmla="*/ 0 w 170"/>
                <a:gd name="T43" fmla="*/ 55 h 240"/>
                <a:gd name="T44" fmla="*/ 0 w 170"/>
                <a:gd name="T45" fmla="*/ 58 h 24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70" h="240">
                  <a:moveTo>
                    <a:pt x="170" y="0"/>
                  </a:moveTo>
                  <a:lnTo>
                    <a:pt x="156" y="5"/>
                  </a:lnTo>
                  <a:lnTo>
                    <a:pt x="144" y="11"/>
                  </a:lnTo>
                  <a:lnTo>
                    <a:pt x="132" y="18"/>
                  </a:lnTo>
                  <a:lnTo>
                    <a:pt x="119" y="25"/>
                  </a:lnTo>
                  <a:lnTo>
                    <a:pt x="107" y="32"/>
                  </a:lnTo>
                  <a:lnTo>
                    <a:pt x="96" y="41"/>
                  </a:lnTo>
                  <a:lnTo>
                    <a:pt x="84" y="50"/>
                  </a:lnTo>
                  <a:lnTo>
                    <a:pt x="74" y="61"/>
                  </a:lnTo>
                  <a:lnTo>
                    <a:pt x="65" y="71"/>
                  </a:lnTo>
                  <a:lnTo>
                    <a:pt x="55" y="82"/>
                  </a:lnTo>
                  <a:lnTo>
                    <a:pt x="47" y="93"/>
                  </a:lnTo>
                  <a:lnTo>
                    <a:pt x="40" y="104"/>
                  </a:lnTo>
                  <a:lnTo>
                    <a:pt x="32" y="117"/>
                  </a:lnTo>
                  <a:lnTo>
                    <a:pt x="26" y="130"/>
                  </a:lnTo>
                  <a:lnTo>
                    <a:pt x="19" y="143"/>
                  </a:lnTo>
                  <a:lnTo>
                    <a:pt x="15" y="156"/>
                  </a:lnTo>
                  <a:lnTo>
                    <a:pt x="10" y="170"/>
                  </a:lnTo>
                  <a:lnTo>
                    <a:pt x="7" y="183"/>
                  </a:lnTo>
                  <a:lnTo>
                    <a:pt x="4" y="198"/>
                  </a:lnTo>
                  <a:lnTo>
                    <a:pt x="2" y="211"/>
                  </a:lnTo>
                  <a:lnTo>
                    <a:pt x="1" y="226"/>
                  </a:lnTo>
                  <a:lnTo>
                    <a:pt x="0" y="24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01" name="Freeform 397"/>
            <p:cNvSpPr>
              <a:spLocks/>
            </p:cNvSpPr>
            <p:nvPr/>
          </p:nvSpPr>
          <p:spPr bwMode="auto">
            <a:xfrm>
              <a:off x="1789" y="2769"/>
              <a:ext cx="40" cy="58"/>
            </a:xfrm>
            <a:custGeom>
              <a:avLst/>
              <a:gdLst>
                <a:gd name="T0" fmla="*/ 40 w 169"/>
                <a:gd name="T1" fmla="*/ 58 h 240"/>
                <a:gd name="T2" fmla="*/ 40 w 169"/>
                <a:gd name="T3" fmla="*/ 55 h 240"/>
                <a:gd name="T4" fmla="*/ 40 w 169"/>
                <a:gd name="T5" fmla="*/ 51 h 240"/>
                <a:gd name="T6" fmla="*/ 39 w 169"/>
                <a:gd name="T7" fmla="*/ 48 h 240"/>
                <a:gd name="T8" fmla="*/ 39 w 169"/>
                <a:gd name="T9" fmla="*/ 44 h 240"/>
                <a:gd name="T10" fmla="*/ 38 w 169"/>
                <a:gd name="T11" fmla="*/ 41 h 240"/>
                <a:gd name="T12" fmla="*/ 37 w 169"/>
                <a:gd name="T13" fmla="*/ 38 h 240"/>
                <a:gd name="T14" fmla="*/ 36 w 169"/>
                <a:gd name="T15" fmla="*/ 35 h 240"/>
                <a:gd name="T16" fmla="*/ 34 w 169"/>
                <a:gd name="T17" fmla="*/ 31 h 240"/>
                <a:gd name="T18" fmla="*/ 33 w 169"/>
                <a:gd name="T19" fmla="*/ 28 h 240"/>
                <a:gd name="T20" fmla="*/ 31 w 169"/>
                <a:gd name="T21" fmla="*/ 25 h 240"/>
                <a:gd name="T22" fmla="*/ 29 w 169"/>
                <a:gd name="T23" fmla="*/ 22 h 240"/>
                <a:gd name="T24" fmla="*/ 27 w 169"/>
                <a:gd name="T25" fmla="*/ 20 h 240"/>
                <a:gd name="T26" fmla="*/ 25 w 169"/>
                <a:gd name="T27" fmla="*/ 17 h 240"/>
                <a:gd name="T28" fmla="*/ 22 w 169"/>
                <a:gd name="T29" fmla="*/ 15 h 240"/>
                <a:gd name="T30" fmla="*/ 20 w 169"/>
                <a:gd name="T31" fmla="*/ 12 h 240"/>
                <a:gd name="T32" fmla="*/ 18 w 169"/>
                <a:gd name="T33" fmla="*/ 10 h 240"/>
                <a:gd name="T34" fmla="*/ 15 w 169"/>
                <a:gd name="T35" fmla="*/ 8 h 240"/>
                <a:gd name="T36" fmla="*/ 12 w 169"/>
                <a:gd name="T37" fmla="*/ 6 h 240"/>
                <a:gd name="T38" fmla="*/ 9 w 169"/>
                <a:gd name="T39" fmla="*/ 4 h 240"/>
                <a:gd name="T40" fmla="*/ 6 w 169"/>
                <a:gd name="T41" fmla="*/ 3 h 240"/>
                <a:gd name="T42" fmla="*/ 3 w 169"/>
                <a:gd name="T43" fmla="*/ 1 h 240"/>
                <a:gd name="T44" fmla="*/ 0 w 169"/>
                <a:gd name="T45" fmla="*/ 0 h 24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9" h="240">
                  <a:moveTo>
                    <a:pt x="169" y="240"/>
                  </a:moveTo>
                  <a:lnTo>
                    <a:pt x="168" y="226"/>
                  </a:lnTo>
                  <a:lnTo>
                    <a:pt x="167" y="211"/>
                  </a:lnTo>
                  <a:lnTo>
                    <a:pt x="166" y="198"/>
                  </a:lnTo>
                  <a:lnTo>
                    <a:pt x="163" y="183"/>
                  </a:lnTo>
                  <a:lnTo>
                    <a:pt x="159" y="170"/>
                  </a:lnTo>
                  <a:lnTo>
                    <a:pt x="155" y="156"/>
                  </a:lnTo>
                  <a:lnTo>
                    <a:pt x="150" y="143"/>
                  </a:lnTo>
                  <a:lnTo>
                    <a:pt x="145" y="130"/>
                  </a:lnTo>
                  <a:lnTo>
                    <a:pt x="138" y="117"/>
                  </a:lnTo>
                  <a:lnTo>
                    <a:pt x="130" y="104"/>
                  </a:lnTo>
                  <a:lnTo>
                    <a:pt x="122" y="93"/>
                  </a:lnTo>
                  <a:lnTo>
                    <a:pt x="114" y="82"/>
                  </a:lnTo>
                  <a:lnTo>
                    <a:pt x="105" y="71"/>
                  </a:lnTo>
                  <a:lnTo>
                    <a:pt x="95" y="61"/>
                  </a:lnTo>
                  <a:lnTo>
                    <a:pt x="85" y="50"/>
                  </a:lnTo>
                  <a:lnTo>
                    <a:pt x="74" y="41"/>
                  </a:lnTo>
                  <a:lnTo>
                    <a:pt x="63" y="32"/>
                  </a:lnTo>
                  <a:lnTo>
                    <a:pt x="50" y="25"/>
                  </a:lnTo>
                  <a:lnTo>
                    <a:pt x="39" y="18"/>
                  </a:lnTo>
                  <a:lnTo>
                    <a:pt x="26" y="11"/>
                  </a:lnTo>
                  <a:lnTo>
                    <a:pt x="13" y="5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02" name="Freeform 398"/>
            <p:cNvSpPr>
              <a:spLocks/>
            </p:cNvSpPr>
            <p:nvPr/>
          </p:nvSpPr>
          <p:spPr bwMode="auto">
            <a:xfrm>
              <a:off x="1428" y="2017"/>
              <a:ext cx="220" cy="221"/>
            </a:xfrm>
            <a:custGeom>
              <a:avLst/>
              <a:gdLst>
                <a:gd name="T0" fmla="*/ 220 w 912"/>
                <a:gd name="T1" fmla="*/ 0 h 915"/>
                <a:gd name="T2" fmla="*/ 211 w 912"/>
                <a:gd name="T3" fmla="*/ 5 h 915"/>
                <a:gd name="T4" fmla="*/ 202 w 912"/>
                <a:gd name="T5" fmla="*/ 10 h 915"/>
                <a:gd name="T6" fmla="*/ 193 w 912"/>
                <a:gd name="T7" fmla="*/ 15 h 915"/>
                <a:gd name="T8" fmla="*/ 185 w 912"/>
                <a:gd name="T9" fmla="*/ 21 h 915"/>
                <a:gd name="T10" fmla="*/ 176 w 912"/>
                <a:gd name="T11" fmla="*/ 26 h 915"/>
                <a:gd name="T12" fmla="*/ 167 w 912"/>
                <a:gd name="T13" fmla="*/ 32 h 915"/>
                <a:gd name="T14" fmla="*/ 159 w 912"/>
                <a:gd name="T15" fmla="*/ 37 h 915"/>
                <a:gd name="T16" fmla="*/ 151 w 912"/>
                <a:gd name="T17" fmla="*/ 43 h 915"/>
                <a:gd name="T18" fmla="*/ 143 w 912"/>
                <a:gd name="T19" fmla="*/ 50 h 915"/>
                <a:gd name="T20" fmla="*/ 135 w 912"/>
                <a:gd name="T21" fmla="*/ 56 h 915"/>
                <a:gd name="T22" fmla="*/ 127 w 912"/>
                <a:gd name="T23" fmla="*/ 63 h 915"/>
                <a:gd name="T24" fmla="*/ 119 w 912"/>
                <a:gd name="T25" fmla="*/ 69 h 915"/>
                <a:gd name="T26" fmla="*/ 112 w 912"/>
                <a:gd name="T27" fmla="*/ 76 h 915"/>
                <a:gd name="T28" fmla="*/ 104 w 912"/>
                <a:gd name="T29" fmla="*/ 83 h 915"/>
                <a:gd name="T30" fmla="*/ 97 w 912"/>
                <a:gd name="T31" fmla="*/ 90 h 915"/>
                <a:gd name="T32" fmla="*/ 89 w 912"/>
                <a:gd name="T33" fmla="*/ 97 h 915"/>
                <a:gd name="T34" fmla="*/ 83 w 912"/>
                <a:gd name="T35" fmla="*/ 105 h 915"/>
                <a:gd name="T36" fmla="*/ 76 w 912"/>
                <a:gd name="T37" fmla="*/ 112 h 915"/>
                <a:gd name="T38" fmla="*/ 69 w 912"/>
                <a:gd name="T39" fmla="*/ 120 h 915"/>
                <a:gd name="T40" fmla="*/ 62 w 912"/>
                <a:gd name="T41" fmla="*/ 128 h 915"/>
                <a:gd name="T42" fmla="*/ 55 w 912"/>
                <a:gd name="T43" fmla="*/ 135 h 915"/>
                <a:gd name="T44" fmla="*/ 49 w 912"/>
                <a:gd name="T45" fmla="*/ 144 h 915"/>
                <a:gd name="T46" fmla="*/ 43 w 912"/>
                <a:gd name="T47" fmla="*/ 152 h 915"/>
                <a:gd name="T48" fmla="*/ 37 w 912"/>
                <a:gd name="T49" fmla="*/ 160 h 915"/>
                <a:gd name="T50" fmla="*/ 31 w 912"/>
                <a:gd name="T51" fmla="*/ 168 h 915"/>
                <a:gd name="T52" fmla="*/ 26 w 912"/>
                <a:gd name="T53" fmla="*/ 177 h 915"/>
                <a:gd name="T54" fmla="*/ 20 w 912"/>
                <a:gd name="T55" fmla="*/ 185 h 915"/>
                <a:gd name="T56" fmla="*/ 15 w 912"/>
                <a:gd name="T57" fmla="*/ 194 h 915"/>
                <a:gd name="T58" fmla="*/ 10 w 912"/>
                <a:gd name="T59" fmla="*/ 203 h 915"/>
                <a:gd name="T60" fmla="*/ 5 w 912"/>
                <a:gd name="T61" fmla="*/ 212 h 915"/>
                <a:gd name="T62" fmla="*/ 0 w 912"/>
                <a:gd name="T63" fmla="*/ 221 h 91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12" h="915">
                  <a:moveTo>
                    <a:pt x="912" y="0"/>
                  </a:moveTo>
                  <a:lnTo>
                    <a:pt x="875" y="21"/>
                  </a:lnTo>
                  <a:lnTo>
                    <a:pt x="838" y="41"/>
                  </a:lnTo>
                  <a:lnTo>
                    <a:pt x="801" y="62"/>
                  </a:lnTo>
                  <a:lnTo>
                    <a:pt x="765" y="85"/>
                  </a:lnTo>
                  <a:lnTo>
                    <a:pt x="730" y="108"/>
                  </a:lnTo>
                  <a:lnTo>
                    <a:pt x="694" y="131"/>
                  </a:lnTo>
                  <a:lnTo>
                    <a:pt x="661" y="155"/>
                  </a:lnTo>
                  <a:lnTo>
                    <a:pt x="626" y="180"/>
                  </a:lnTo>
                  <a:lnTo>
                    <a:pt x="592" y="206"/>
                  </a:lnTo>
                  <a:lnTo>
                    <a:pt x="559" y="232"/>
                  </a:lnTo>
                  <a:lnTo>
                    <a:pt x="526" y="259"/>
                  </a:lnTo>
                  <a:lnTo>
                    <a:pt x="494" y="287"/>
                  </a:lnTo>
                  <a:lnTo>
                    <a:pt x="463" y="315"/>
                  </a:lnTo>
                  <a:lnTo>
                    <a:pt x="431" y="343"/>
                  </a:lnTo>
                  <a:lnTo>
                    <a:pt x="401" y="373"/>
                  </a:lnTo>
                  <a:lnTo>
                    <a:pt x="371" y="403"/>
                  </a:lnTo>
                  <a:lnTo>
                    <a:pt x="342" y="433"/>
                  </a:lnTo>
                  <a:lnTo>
                    <a:pt x="313" y="464"/>
                  </a:lnTo>
                  <a:lnTo>
                    <a:pt x="285" y="496"/>
                  </a:lnTo>
                  <a:lnTo>
                    <a:pt x="257" y="528"/>
                  </a:lnTo>
                  <a:lnTo>
                    <a:pt x="230" y="561"/>
                  </a:lnTo>
                  <a:lnTo>
                    <a:pt x="204" y="595"/>
                  </a:lnTo>
                  <a:lnTo>
                    <a:pt x="179" y="628"/>
                  </a:lnTo>
                  <a:lnTo>
                    <a:pt x="154" y="662"/>
                  </a:lnTo>
                  <a:lnTo>
                    <a:pt x="130" y="697"/>
                  </a:lnTo>
                  <a:lnTo>
                    <a:pt x="107" y="732"/>
                  </a:lnTo>
                  <a:lnTo>
                    <a:pt x="83" y="768"/>
                  </a:lnTo>
                  <a:lnTo>
                    <a:pt x="62" y="804"/>
                  </a:lnTo>
                  <a:lnTo>
                    <a:pt x="40" y="841"/>
                  </a:lnTo>
                  <a:lnTo>
                    <a:pt x="19" y="878"/>
                  </a:lnTo>
                  <a:lnTo>
                    <a:pt x="0" y="91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03" name="Line 399"/>
            <p:cNvSpPr>
              <a:spLocks noChangeShapeType="1"/>
            </p:cNvSpPr>
            <p:nvPr/>
          </p:nvSpPr>
          <p:spPr bwMode="auto">
            <a:xfrm flipH="1" flipV="1">
              <a:off x="1430" y="2018"/>
              <a:ext cx="201" cy="2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04" name="Line 400"/>
            <p:cNvSpPr>
              <a:spLocks noChangeShapeType="1"/>
            </p:cNvSpPr>
            <p:nvPr/>
          </p:nvSpPr>
          <p:spPr bwMode="auto">
            <a:xfrm flipV="1">
              <a:off x="1701" y="2434"/>
              <a:ext cx="0" cy="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05" name="Line 401"/>
            <p:cNvSpPr>
              <a:spLocks noChangeShapeType="1"/>
            </p:cNvSpPr>
            <p:nvPr/>
          </p:nvSpPr>
          <p:spPr bwMode="auto">
            <a:xfrm>
              <a:off x="1701" y="2434"/>
              <a:ext cx="4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06" name="Line 402"/>
            <p:cNvSpPr>
              <a:spLocks noChangeShapeType="1"/>
            </p:cNvSpPr>
            <p:nvPr/>
          </p:nvSpPr>
          <p:spPr bwMode="auto">
            <a:xfrm>
              <a:off x="1701" y="2480"/>
              <a:ext cx="0" cy="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07" name="Line 403"/>
            <p:cNvSpPr>
              <a:spLocks noChangeShapeType="1"/>
            </p:cNvSpPr>
            <p:nvPr/>
          </p:nvSpPr>
          <p:spPr bwMode="auto">
            <a:xfrm>
              <a:off x="1701" y="2526"/>
              <a:ext cx="4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08" name="Line 404"/>
            <p:cNvSpPr>
              <a:spLocks noChangeShapeType="1"/>
            </p:cNvSpPr>
            <p:nvPr/>
          </p:nvSpPr>
          <p:spPr bwMode="auto">
            <a:xfrm flipV="1">
              <a:off x="1701" y="744"/>
              <a:ext cx="0" cy="7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09" name="Line 405"/>
            <p:cNvSpPr>
              <a:spLocks noChangeShapeType="1"/>
            </p:cNvSpPr>
            <p:nvPr/>
          </p:nvSpPr>
          <p:spPr bwMode="auto">
            <a:xfrm flipV="1">
              <a:off x="1584" y="793"/>
              <a:ext cx="117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10" name="Line 406"/>
            <p:cNvSpPr>
              <a:spLocks noChangeShapeType="1"/>
            </p:cNvSpPr>
            <p:nvPr/>
          </p:nvSpPr>
          <p:spPr bwMode="auto">
            <a:xfrm flipV="1">
              <a:off x="1154" y="1381"/>
              <a:ext cx="61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11" name="Line 407"/>
            <p:cNvSpPr>
              <a:spLocks noChangeShapeType="1"/>
            </p:cNvSpPr>
            <p:nvPr/>
          </p:nvSpPr>
          <p:spPr bwMode="auto">
            <a:xfrm flipV="1">
              <a:off x="1584" y="897"/>
              <a:ext cx="117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12" name="Line 408"/>
            <p:cNvSpPr>
              <a:spLocks noChangeShapeType="1"/>
            </p:cNvSpPr>
            <p:nvPr/>
          </p:nvSpPr>
          <p:spPr bwMode="auto">
            <a:xfrm flipV="1">
              <a:off x="1220" y="1410"/>
              <a:ext cx="73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13" name="Line 409"/>
            <p:cNvSpPr>
              <a:spLocks noChangeShapeType="1"/>
            </p:cNvSpPr>
            <p:nvPr/>
          </p:nvSpPr>
          <p:spPr bwMode="auto">
            <a:xfrm flipV="1">
              <a:off x="1584" y="1001"/>
              <a:ext cx="117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14" name="Line 410"/>
            <p:cNvSpPr>
              <a:spLocks noChangeShapeType="1"/>
            </p:cNvSpPr>
            <p:nvPr/>
          </p:nvSpPr>
          <p:spPr bwMode="auto">
            <a:xfrm flipV="1">
              <a:off x="1584" y="1105"/>
              <a:ext cx="117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15" name="Line 411"/>
            <p:cNvSpPr>
              <a:spLocks noChangeShapeType="1"/>
            </p:cNvSpPr>
            <p:nvPr/>
          </p:nvSpPr>
          <p:spPr bwMode="auto">
            <a:xfrm flipV="1">
              <a:off x="2044" y="744"/>
              <a:ext cx="19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16" name="Line 412"/>
            <p:cNvSpPr>
              <a:spLocks noChangeShapeType="1"/>
            </p:cNvSpPr>
            <p:nvPr/>
          </p:nvSpPr>
          <p:spPr bwMode="auto">
            <a:xfrm flipV="1">
              <a:off x="1445" y="1389"/>
              <a:ext cx="76" cy="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17" name="Line 413"/>
            <p:cNvSpPr>
              <a:spLocks noChangeShapeType="1"/>
            </p:cNvSpPr>
            <p:nvPr/>
          </p:nvSpPr>
          <p:spPr bwMode="auto">
            <a:xfrm flipV="1">
              <a:off x="2044" y="759"/>
              <a:ext cx="107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18" name="Line 414"/>
            <p:cNvSpPr>
              <a:spLocks noChangeShapeType="1"/>
            </p:cNvSpPr>
            <p:nvPr/>
          </p:nvSpPr>
          <p:spPr bwMode="auto">
            <a:xfrm flipV="1">
              <a:off x="1521" y="1357"/>
              <a:ext cx="31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19" name="Line 415"/>
            <p:cNvSpPr>
              <a:spLocks noChangeShapeType="1"/>
            </p:cNvSpPr>
            <p:nvPr/>
          </p:nvSpPr>
          <p:spPr bwMode="auto">
            <a:xfrm flipV="1">
              <a:off x="1584" y="1210"/>
              <a:ext cx="117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20" name="Line 416"/>
            <p:cNvSpPr>
              <a:spLocks noChangeShapeType="1"/>
            </p:cNvSpPr>
            <p:nvPr/>
          </p:nvSpPr>
          <p:spPr bwMode="auto">
            <a:xfrm flipV="1">
              <a:off x="1533" y="1313"/>
              <a:ext cx="168" cy="1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21" name="Line 417"/>
            <p:cNvSpPr>
              <a:spLocks noChangeShapeType="1"/>
            </p:cNvSpPr>
            <p:nvPr/>
          </p:nvSpPr>
          <p:spPr bwMode="auto">
            <a:xfrm flipV="1">
              <a:off x="2044" y="816"/>
              <a:ext cx="154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22" name="Line 418"/>
            <p:cNvSpPr>
              <a:spLocks noChangeShapeType="1"/>
            </p:cNvSpPr>
            <p:nvPr/>
          </p:nvSpPr>
          <p:spPr bwMode="auto">
            <a:xfrm flipV="1">
              <a:off x="1638" y="1418"/>
              <a:ext cx="63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23" name="Line 419"/>
            <p:cNvSpPr>
              <a:spLocks noChangeShapeType="1"/>
            </p:cNvSpPr>
            <p:nvPr/>
          </p:nvSpPr>
          <p:spPr bwMode="auto">
            <a:xfrm flipV="1">
              <a:off x="2044" y="921"/>
              <a:ext cx="154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24" name="Line 420"/>
            <p:cNvSpPr>
              <a:spLocks noChangeShapeType="1"/>
            </p:cNvSpPr>
            <p:nvPr/>
          </p:nvSpPr>
          <p:spPr bwMode="auto">
            <a:xfrm flipV="1">
              <a:off x="2044" y="1024"/>
              <a:ext cx="154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25" name="Line 421"/>
            <p:cNvSpPr>
              <a:spLocks noChangeShapeType="1"/>
            </p:cNvSpPr>
            <p:nvPr/>
          </p:nvSpPr>
          <p:spPr bwMode="auto">
            <a:xfrm flipV="1">
              <a:off x="2044" y="1129"/>
              <a:ext cx="154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26" name="Line 422"/>
            <p:cNvSpPr>
              <a:spLocks noChangeShapeType="1"/>
            </p:cNvSpPr>
            <p:nvPr/>
          </p:nvSpPr>
          <p:spPr bwMode="auto">
            <a:xfrm flipV="1">
              <a:off x="2044" y="1234"/>
              <a:ext cx="154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27" name="Line 423"/>
            <p:cNvSpPr>
              <a:spLocks noChangeShapeType="1"/>
            </p:cNvSpPr>
            <p:nvPr/>
          </p:nvSpPr>
          <p:spPr bwMode="auto">
            <a:xfrm flipV="1">
              <a:off x="2054" y="1337"/>
              <a:ext cx="144" cy="1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28" name="Line 424"/>
            <p:cNvSpPr>
              <a:spLocks noChangeShapeType="1"/>
            </p:cNvSpPr>
            <p:nvPr/>
          </p:nvSpPr>
          <p:spPr bwMode="auto">
            <a:xfrm flipV="1">
              <a:off x="2159" y="1357"/>
              <a:ext cx="122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29" name="Line 425"/>
            <p:cNvSpPr>
              <a:spLocks noChangeShapeType="1"/>
            </p:cNvSpPr>
            <p:nvPr/>
          </p:nvSpPr>
          <p:spPr bwMode="auto">
            <a:xfrm flipV="1">
              <a:off x="2262" y="1357"/>
              <a:ext cx="124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30" name="Line 426"/>
            <p:cNvSpPr>
              <a:spLocks noChangeShapeType="1"/>
            </p:cNvSpPr>
            <p:nvPr/>
          </p:nvSpPr>
          <p:spPr bwMode="auto">
            <a:xfrm flipV="1">
              <a:off x="2367" y="1357"/>
              <a:ext cx="123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31" name="Line 427"/>
            <p:cNvSpPr>
              <a:spLocks noChangeShapeType="1"/>
            </p:cNvSpPr>
            <p:nvPr/>
          </p:nvSpPr>
          <p:spPr bwMode="auto">
            <a:xfrm flipV="1">
              <a:off x="2472" y="1357"/>
              <a:ext cx="122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732" name="Line 428"/>
            <p:cNvSpPr>
              <a:spLocks noChangeShapeType="1"/>
            </p:cNvSpPr>
            <p:nvPr/>
          </p:nvSpPr>
          <p:spPr bwMode="auto">
            <a:xfrm flipV="1">
              <a:off x="2575" y="1428"/>
              <a:ext cx="52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62471" name="Group 480"/>
          <p:cNvGrpSpPr>
            <a:grpSpLocks/>
          </p:cNvGrpSpPr>
          <p:nvPr/>
        </p:nvGrpSpPr>
        <p:grpSpPr bwMode="auto">
          <a:xfrm>
            <a:off x="6172200" y="1079500"/>
            <a:ext cx="2679700" cy="4092575"/>
            <a:chOff x="3888" y="680"/>
            <a:chExt cx="1688" cy="2578"/>
          </a:xfrm>
        </p:grpSpPr>
        <p:sp>
          <p:nvSpPr>
            <p:cNvPr id="62486" name="Line 181"/>
            <p:cNvSpPr>
              <a:spLocks noChangeShapeType="1"/>
            </p:cNvSpPr>
            <p:nvPr/>
          </p:nvSpPr>
          <p:spPr bwMode="auto">
            <a:xfrm>
              <a:off x="5079" y="2521"/>
              <a:ext cx="31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487" name="Line 182"/>
            <p:cNvSpPr>
              <a:spLocks noChangeShapeType="1"/>
            </p:cNvSpPr>
            <p:nvPr/>
          </p:nvSpPr>
          <p:spPr bwMode="auto">
            <a:xfrm>
              <a:off x="5079" y="2397"/>
              <a:ext cx="31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488" name="Freeform 183"/>
            <p:cNvSpPr>
              <a:spLocks/>
            </p:cNvSpPr>
            <p:nvPr/>
          </p:nvSpPr>
          <p:spPr bwMode="auto">
            <a:xfrm>
              <a:off x="3995" y="1723"/>
              <a:ext cx="1474" cy="1385"/>
            </a:xfrm>
            <a:custGeom>
              <a:avLst/>
              <a:gdLst>
                <a:gd name="T0" fmla="*/ 1472 w 6099"/>
                <a:gd name="T1" fmla="*/ 688 h 5737"/>
                <a:gd name="T2" fmla="*/ 1466 w 6099"/>
                <a:gd name="T3" fmla="*/ 628 h 5737"/>
                <a:gd name="T4" fmla="*/ 1454 w 6099"/>
                <a:gd name="T5" fmla="*/ 568 h 5737"/>
                <a:gd name="T6" fmla="*/ 1438 w 6099"/>
                <a:gd name="T7" fmla="*/ 509 h 5737"/>
                <a:gd name="T8" fmla="*/ 1417 w 6099"/>
                <a:gd name="T9" fmla="*/ 452 h 5737"/>
                <a:gd name="T10" fmla="*/ 1391 w 6099"/>
                <a:gd name="T11" fmla="*/ 397 h 5737"/>
                <a:gd name="T12" fmla="*/ 1361 w 6099"/>
                <a:gd name="T13" fmla="*/ 344 h 5737"/>
                <a:gd name="T14" fmla="*/ 1326 w 6099"/>
                <a:gd name="T15" fmla="*/ 294 h 5737"/>
                <a:gd name="T16" fmla="*/ 1287 w 6099"/>
                <a:gd name="T17" fmla="*/ 247 h 5737"/>
                <a:gd name="T18" fmla="*/ 1245 w 6099"/>
                <a:gd name="T19" fmla="*/ 203 h 5737"/>
                <a:gd name="T20" fmla="*/ 1199 w 6099"/>
                <a:gd name="T21" fmla="*/ 163 h 5737"/>
                <a:gd name="T22" fmla="*/ 1150 w 6099"/>
                <a:gd name="T23" fmla="*/ 127 h 5737"/>
                <a:gd name="T24" fmla="*/ 1098 w 6099"/>
                <a:gd name="T25" fmla="*/ 95 h 5737"/>
                <a:gd name="T26" fmla="*/ 1044 w 6099"/>
                <a:gd name="T27" fmla="*/ 67 h 5737"/>
                <a:gd name="T28" fmla="*/ 988 w 6099"/>
                <a:gd name="T29" fmla="*/ 44 h 5737"/>
                <a:gd name="T30" fmla="*/ 929 w 6099"/>
                <a:gd name="T31" fmla="*/ 26 h 5737"/>
                <a:gd name="T32" fmla="*/ 871 w 6099"/>
                <a:gd name="T33" fmla="*/ 12 h 5737"/>
                <a:gd name="T34" fmla="*/ 810 w 6099"/>
                <a:gd name="T35" fmla="*/ 4 h 5737"/>
                <a:gd name="T36" fmla="*/ 749 w 6099"/>
                <a:gd name="T37" fmla="*/ 0 h 5737"/>
                <a:gd name="T38" fmla="*/ 688 w 6099"/>
                <a:gd name="T39" fmla="*/ 2 h 5737"/>
                <a:gd name="T40" fmla="*/ 628 w 6099"/>
                <a:gd name="T41" fmla="*/ 8 h 5737"/>
                <a:gd name="T42" fmla="*/ 568 w 6099"/>
                <a:gd name="T43" fmla="*/ 20 h 5737"/>
                <a:gd name="T44" fmla="*/ 509 w 6099"/>
                <a:gd name="T45" fmla="*/ 36 h 5737"/>
                <a:gd name="T46" fmla="*/ 452 w 6099"/>
                <a:gd name="T47" fmla="*/ 57 h 5737"/>
                <a:gd name="T48" fmla="*/ 397 w 6099"/>
                <a:gd name="T49" fmla="*/ 83 h 5737"/>
                <a:gd name="T50" fmla="*/ 344 w 6099"/>
                <a:gd name="T51" fmla="*/ 113 h 5737"/>
                <a:gd name="T52" fmla="*/ 294 w 6099"/>
                <a:gd name="T53" fmla="*/ 148 h 5737"/>
                <a:gd name="T54" fmla="*/ 247 w 6099"/>
                <a:gd name="T55" fmla="*/ 187 h 5737"/>
                <a:gd name="T56" fmla="*/ 203 w 6099"/>
                <a:gd name="T57" fmla="*/ 229 h 5737"/>
                <a:gd name="T58" fmla="*/ 163 w 6099"/>
                <a:gd name="T59" fmla="*/ 275 h 5737"/>
                <a:gd name="T60" fmla="*/ 127 w 6099"/>
                <a:gd name="T61" fmla="*/ 324 h 5737"/>
                <a:gd name="T62" fmla="*/ 95 w 6099"/>
                <a:gd name="T63" fmla="*/ 375 h 5737"/>
                <a:gd name="T64" fmla="*/ 67 w 6099"/>
                <a:gd name="T65" fmla="*/ 430 h 5737"/>
                <a:gd name="T66" fmla="*/ 44 w 6099"/>
                <a:gd name="T67" fmla="*/ 486 h 5737"/>
                <a:gd name="T68" fmla="*/ 25 w 6099"/>
                <a:gd name="T69" fmla="*/ 544 h 5737"/>
                <a:gd name="T70" fmla="*/ 12 w 6099"/>
                <a:gd name="T71" fmla="*/ 604 h 5737"/>
                <a:gd name="T72" fmla="*/ 3 w 6099"/>
                <a:gd name="T73" fmla="*/ 664 h 5737"/>
                <a:gd name="T74" fmla="*/ 0 w 6099"/>
                <a:gd name="T75" fmla="*/ 725 h 5737"/>
                <a:gd name="T76" fmla="*/ 2 w 6099"/>
                <a:gd name="T77" fmla="*/ 786 h 5737"/>
                <a:gd name="T78" fmla="*/ 8 w 6099"/>
                <a:gd name="T79" fmla="*/ 846 h 5737"/>
                <a:gd name="T80" fmla="*/ 20 w 6099"/>
                <a:gd name="T81" fmla="*/ 906 h 5737"/>
                <a:gd name="T82" fmla="*/ 36 w 6099"/>
                <a:gd name="T83" fmla="*/ 965 h 5737"/>
                <a:gd name="T84" fmla="*/ 57 w 6099"/>
                <a:gd name="T85" fmla="*/ 1022 h 5737"/>
                <a:gd name="T86" fmla="*/ 83 w 6099"/>
                <a:gd name="T87" fmla="*/ 1077 h 5737"/>
                <a:gd name="T88" fmla="*/ 113 w 6099"/>
                <a:gd name="T89" fmla="*/ 1130 h 5737"/>
                <a:gd name="T90" fmla="*/ 148 w 6099"/>
                <a:gd name="T91" fmla="*/ 1180 h 5737"/>
                <a:gd name="T92" fmla="*/ 187 w 6099"/>
                <a:gd name="T93" fmla="*/ 1227 h 5737"/>
                <a:gd name="T94" fmla="*/ 229 w 6099"/>
                <a:gd name="T95" fmla="*/ 1271 h 5737"/>
                <a:gd name="T96" fmla="*/ 275 w 6099"/>
                <a:gd name="T97" fmla="*/ 1311 h 5737"/>
                <a:gd name="T98" fmla="*/ 324 w 6099"/>
                <a:gd name="T99" fmla="*/ 1347 h 5737"/>
                <a:gd name="T100" fmla="*/ 376 w 6099"/>
                <a:gd name="T101" fmla="*/ 1379 h 573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099" h="5737">
                  <a:moveTo>
                    <a:pt x="6099" y="3053"/>
                  </a:moveTo>
                  <a:lnTo>
                    <a:pt x="6099" y="3002"/>
                  </a:lnTo>
                  <a:lnTo>
                    <a:pt x="6098" y="2952"/>
                  </a:lnTo>
                  <a:lnTo>
                    <a:pt x="6096" y="2901"/>
                  </a:lnTo>
                  <a:lnTo>
                    <a:pt x="6092" y="2851"/>
                  </a:lnTo>
                  <a:lnTo>
                    <a:pt x="6089" y="2801"/>
                  </a:lnTo>
                  <a:lnTo>
                    <a:pt x="6084" y="2751"/>
                  </a:lnTo>
                  <a:lnTo>
                    <a:pt x="6079" y="2700"/>
                  </a:lnTo>
                  <a:lnTo>
                    <a:pt x="6073" y="2651"/>
                  </a:lnTo>
                  <a:lnTo>
                    <a:pt x="6065" y="2600"/>
                  </a:lnTo>
                  <a:lnTo>
                    <a:pt x="6057" y="2551"/>
                  </a:lnTo>
                  <a:lnTo>
                    <a:pt x="6050" y="2500"/>
                  </a:lnTo>
                  <a:lnTo>
                    <a:pt x="6039" y="2451"/>
                  </a:lnTo>
                  <a:lnTo>
                    <a:pt x="6029" y="2401"/>
                  </a:lnTo>
                  <a:lnTo>
                    <a:pt x="6018" y="2353"/>
                  </a:lnTo>
                  <a:lnTo>
                    <a:pt x="6006" y="2304"/>
                  </a:lnTo>
                  <a:lnTo>
                    <a:pt x="5993" y="2254"/>
                  </a:lnTo>
                  <a:lnTo>
                    <a:pt x="5980" y="2206"/>
                  </a:lnTo>
                  <a:lnTo>
                    <a:pt x="5965" y="2158"/>
                  </a:lnTo>
                  <a:lnTo>
                    <a:pt x="5951" y="2109"/>
                  </a:lnTo>
                  <a:lnTo>
                    <a:pt x="5934" y="2062"/>
                  </a:lnTo>
                  <a:lnTo>
                    <a:pt x="5917" y="2014"/>
                  </a:lnTo>
                  <a:lnTo>
                    <a:pt x="5900" y="1967"/>
                  </a:lnTo>
                  <a:lnTo>
                    <a:pt x="5881" y="1919"/>
                  </a:lnTo>
                  <a:lnTo>
                    <a:pt x="5862" y="1873"/>
                  </a:lnTo>
                  <a:lnTo>
                    <a:pt x="5843" y="1827"/>
                  </a:lnTo>
                  <a:lnTo>
                    <a:pt x="5821" y="1781"/>
                  </a:lnTo>
                  <a:lnTo>
                    <a:pt x="5800" y="1735"/>
                  </a:lnTo>
                  <a:lnTo>
                    <a:pt x="5779" y="1689"/>
                  </a:lnTo>
                  <a:lnTo>
                    <a:pt x="5755" y="1644"/>
                  </a:lnTo>
                  <a:lnTo>
                    <a:pt x="5732" y="1600"/>
                  </a:lnTo>
                  <a:lnTo>
                    <a:pt x="5707" y="1555"/>
                  </a:lnTo>
                  <a:lnTo>
                    <a:pt x="5682" y="1512"/>
                  </a:lnTo>
                  <a:lnTo>
                    <a:pt x="5656" y="1469"/>
                  </a:lnTo>
                  <a:lnTo>
                    <a:pt x="5630" y="1426"/>
                  </a:lnTo>
                  <a:lnTo>
                    <a:pt x="5602" y="1383"/>
                  </a:lnTo>
                  <a:lnTo>
                    <a:pt x="5574" y="1341"/>
                  </a:lnTo>
                  <a:lnTo>
                    <a:pt x="5546" y="1299"/>
                  </a:lnTo>
                  <a:lnTo>
                    <a:pt x="5517" y="1259"/>
                  </a:lnTo>
                  <a:lnTo>
                    <a:pt x="5487" y="1218"/>
                  </a:lnTo>
                  <a:lnTo>
                    <a:pt x="5456" y="1178"/>
                  </a:lnTo>
                  <a:lnTo>
                    <a:pt x="5425" y="1138"/>
                  </a:lnTo>
                  <a:lnTo>
                    <a:pt x="5393" y="1099"/>
                  </a:lnTo>
                  <a:lnTo>
                    <a:pt x="5361" y="1061"/>
                  </a:lnTo>
                  <a:lnTo>
                    <a:pt x="5327" y="1023"/>
                  </a:lnTo>
                  <a:lnTo>
                    <a:pt x="5293" y="986"/>
                  </a:lnTo>
                  <a:lnTo>
                    <a:pt x="5259" y="949"/>
                  </a:lnTo>
                  <a:lnTo>
                    <a:pt x="5224" y="913"/>
                  </a:lnTo>
                  <a:lnTo>
                    <a:pt x="5188" y="877"/>
                  </a:lnTo>
                  <a:lnTo>
                    <a:pt x="5152" y="842"/>
                  </a:lnTo>
                  <a:lnTo>
                    <a:pt x="5115" y="807"/>
                  </a:lnTo>
                  <a:lnTo>
                    <a:pt x="5078" y="773"/>
                  </a:lnTo>
                  <a:lnTo>
                    <a:pt x="5040" y="740"/>
                  </a:lnTo>
                  <a:lnTo>
                    <a:pt x="5001" y="707"/>
                  </a:lnTo>
                  <a:lnTo>
                    <a:pt x="4962" y="676"/>
                  </a:lnTo>
                  <a:lnTo>
                    <a:pt x="4923" y="644"/>
                  </a:lnTo>
                  <a:lnTo>
                    <a:pt x="4882" y="614"/>
                  </a:lnTo>
                  <a:lnTo>
                    <a:pt x="4842" y="583"/>
                  </a:lnTo>
                  <a:lnTo>
                    <a:pt x="4801" y="554"/>
                  </a:lnTo>
                  <a:lnTo>
                    <a:pt x="4760" y="525"/>
                  </a:lnTo>
                  <a:lnTo>
                    <a:pt x="4717" y="497"/>
                  </a:lnTo>
                  <a:lnTo>
                    <a:pt x="4676" y="470"/>
                  </a:lnTo>
                  <a:lnTo>
                    <a:pt x="4632" y="444"/>
                  </a:lnTo>
                  <a:lnTo>
                    <a:pt x="4589" y="418"/>
                  </a:lnTo>
                  <a:lnTo>
                    <a:pt x="4545" y="392"/>
                  </a:lnTo>
                  <a:lnTo>
                    <a:pt x="4501" y="368"/>
                  </a:lnTo>
                  <a:lnTo>
                    <a:pt x="4456" y="344"/>
                  </a:lnTo>
                  <a:lnTo>
                    <a:pt x="4412" y="322"/>
                  </a:lnTo>
                  <a:lnTo>
                    <a:pt x="4367" y="299"/>
                  </a:lnTo>
                  <a:lnTo>
                    <a:pt x="4321" y="278"/>
                  </a:lnTo>
                  <a:lnTo>
                    <a:pt x="4274" y="258"/>
                  </a:lnTo>
                  <a:lnTo>
                    <a:pt x="4228" y="237"/>
                  </a:lnTo>
                  <a:lnTo>
                    <a:pt x="4181" y="218"/>
                  </a:lnTo>
                  <a:lnTo>
                    <a:pt x="4134" y="200"/>
                  </a:lnTo>
                  <a:lnTo>
                    <a:pt x="4087" y="182"/>
                  </a:lnTo>
                  <a:lnTo>
                    <a:pt x="4040" y="165"/>
                  </a:lnTo>
                  <a:lnTo>
                    <a:pt x="3991" y="150"/>
                  </a:lnTo>
                  <a:lnTo>
                    <a:pt x="3944" y="134"/>
                  </a:lnTo>
                  <a:lnTo>
                    <a:pt x="3896" y="121"/>
                  </a:lnTo>
                  <a:lnTo>
                    <a:pt x="3846" y="107"/>
                  </a:lnTo>
                  <a:lnTo>
                    <a:pt x="3798" y="94"/>
                  </a:lnTo>
                  <a:lnTo>
                    <a:pt x="3749" y="81"/>
                  </a:lnTo>
                  <a:lnTo>
                    <a:pt x="3700" y="71"/>
                  </a:lnTo>
                  <a:lnTo>
                    <a:pt x="3651" y="60"/>
                  </a:lnTo>
                  <a:lnTo>
                    <a:pt x="3602" y="51"/>
                  </a:lnTo>
                  <a:lnTo>
                    <a:pt x="3551" y="42"/>
                  </a:lnTo>
                  <a:lnTo>
                    <a:pt x="3502" y="34"/>
                  </a:lnTo>
                  <a:lnTo>
                    <a:pt x="3452" y="27"/>
                  </a:lnTo>
                  <a:lnTo>
                    <a:pt x="3402" y="21"/>
                  </a:lnTo>
                  <a:lnTo>
                    <a:pt x="3351" y="15"/>
                  </a:lnTo>
                  <a:lnTo>
                    <a:pt x="3302" y="10"/>
                  </a:lnTo>
                  <a:lnTo>
                    <a:pt x="3251" y="7"/>
                  </a:lnTo>
                  <a:lnTo>
                    <a:pt x="3200" y="4"/>
                  </a:lnTo>
                  <a:lnTo>
                    <a:pt x="3150" y="1"/>
                  </a:lnTo>
                  <a:lnTo>
                    <a:pt x="3099" y="0"/>
                  </a:lnTo>
                  <a:lnTo>
                    <a:pt x="3050" y="0"/>
                  </a:lnTo>
                  <a:lnTo>
                    <a:pt x="2999" y="0"/>
                  </a:lnTo>
                  <a:lnTo>
                    <a:pt x="2949" y="1"/>
                  </a:lnTo>
                  <a:lnTo>
                    <a:pt x="2898" y="4"/>
                  </a:lnTo>
                  <a:lnTo>
                    <a:pt x="2848" y="7"/>
                  </a:lnTo>
                  <a:lnTo>
                    <a:pt x="2797" y="10"/>
                  </a:lnTo>
                  <a:lnTo>
                    <a:pt x="2748" y="15"/>
                  </a:lnTo>
                  <a:lnTo>
                    <a:pt x="2697" y="21"/>
                  </a:lnTo>
                  <a:lnTo>
                    <a:pt x="2648" y="27"/>
                  </a:lnTo>
                  <a:lnTo>
                    <a:pt x="2597" y="34"/>
                  </a:lnTo>
                  <a:lnTo>
                    <a:pt x="2548" y="42"/>
                  </a:lnTo>
                  <a:lnTo>
                    <a:pt x="2498" y="51"/>
                  </a:lnTo>
                  <a:lnTo>
                    <a:pt x="2448" y="60"/>
                  </a:lnTo>
                  <a:lnTo>
                    <a:pt x="2398" y="71"/>
                  </a:lnTo>
                  <a:lnTo>
                    <a:pt x="2350" y="81"/>
                  </a:lnTo>
                  <a:lnTo>
                    <a:pt x="2301" y="94"/>
                  </a:lnTo>
                  <a:lnTo>
                    <a:pt x="2252" y="107"/>
                  </a:lnTo>
                  <a:lnTo>
                    <a:pt x="2203" y="121"/>
                  </a:lnTo>
                  <a:lnTo>
                    <a:pt x="2155" y="134"/>
                  </a:lnTo>
                  <a:lnTo>
                    <a:pt x="2107" y="150"/>
                  </a:lnTo>
                  <a:lnTo>
                    <a:pt x="2059" y="165"/>
                  </a:lnTo>
                  <a:lnTo>
                    <a:pt x="2012" y="182"/>
                  </a:lnTo>
                  <a:lnTo>
                    <a:pt x="1965" y="200"/>
                  </a:lnTo>
                  <a:lnTo>
                    <a:pt x="1918" y="218"/>
                  </a:lnTo>
                  <a:lnTo>
                    <a:pt x="1870" y="237"/>
                  </a:lnTo>
                  <a:lnTo>
                    <a:pt x="1824" y="258"/>
                  </a:lnTo>
                  <a:lnTo>
                    <a:pt x="1778" y="278"/>
                  </a:lnTo>
                  <a:lnTo>
                    <a:pt x="1732" y="299"/>
                  </a:lnTo>
                  <a:lnTo>
                    <a:pt x="1687" y="322"/>
                  </a:lnTo>
                  <a:lnTo>
                    <a:pt x="1642" y="344"/>
                  </a:lnTo>
                  <a:lnTo>
                    <a:pt x="1597" y="368"/>
                  </a:lnTo>
                  <a:lnTo>
                    <a:pt x="1554" y="392"/>
                  </a:lnTo>
                  <a:lnTo>
                    <a:pt x="1510" y="418"/>
                  </a:lnTo>
                  <a:lnTo>
                    <a:pt x="1467" y="444"/>
                  </a:lnTo>
                  <a:lnTo>
                    <a:pt x="1423" y="470"/>
                  </a:lnTo>
                  <a:lnTo>
                    <a:pt x="1382" y="497"/>
                  </a:lnTo>
                  <a:lnTo>
                    <a:pt x="1339" y="525"/>
                  </a:lnTo>
                  <a:lnTo>
                    <a:pt x="1297" y="554"/>
                  </a:lnTo>
                  <a:lnTo>
                    <a:pt x="1257" y="583"/>
                  </a:lnTo>
                  <a:lnTo>
                    <a:pt x="1217" y="614"/>
                  </a:lnTo>
                  <a:lnTo>
                    <a:pt x="1176" y="644"/>
                  </a:lnTo>
                  <a:lnTo>
                    <a:pt x="1137" y="676"/>
                  </a:lnTo>
                  <a:lnTo>
                    <a:pt x="1097" y="707"/>
                  </a:lnTo>
                  <a:lnTo>
                    <a:pt x="1059" y="740"/>
                  </a:lnTo>
                  <a:lnTo>
                    <a:pt x="1021" y="773"/>
                  </a:lnTo>
                  <a:lnTo>
                    <a:pt x="984" y="807"/>
                  </a:lnTo>
                  <a:lnTo>
                    <a:pt x="947" y="842"/>
                  </a:lnTo>
                  <a:lnTo>
                    <a:pt x="911" y="877"/>
                  </a:lnTo>
                  <a:lnTo>
                    <a:pt x="875" y="913"/>
                  </a:lnTo>
                  <a:lnTo>
                    <a:pt x="840" y="949"/>
                  </a:lnTo>
                  <a:lnTo>
                    <a:pt x="805" y="986"/>
                  </a:lnTo>
                  <a:lnTo>
                    <a:pt x="772" y="1023"/>
                  </a:lnTo>
                  <a:lnTo>
                    <a:pt x="739" y="1061"/>
                  </a:lnTo>
                  <a:lnTo>
                    <a:pt x="705" y="1099"/>
                  </a:lnTo>
                  <a:lnTo>
                    <a:pt x="674" y="1138"/>
                  </a:lnTo>
                  <a:lnTo>
                    <a:pt x="642" y="1178"/>
                  </a:lnTo>
                  <a:lnTo>
                    <a:pt x="612" y="1218"/>
                  </a:lnTo>
                  <a:lnTo>
                    <a:pt x="582" y="1259"/>
                  </a:lnTo>
                  <a:lnTo>
                    <a:pt x="553" y="1299"/>
                  </a:lnTo>
                  <a:lnTo>
                    <a:pt x="524" y="1341"/>
                  </a:lnTo>
                  <a:lnTo>
                    <a:pt x="496" y="1383"/>
                  </a:lnTo>
                  <a:lnTo>
                    <a:pt x="469" y="1426"/>
                  </a:lnTo>
                  <a:lnTo>
                    <a:pt x="442" y="1469"/>
                  </a:lnTo>
                  <a:lnTo>
                    <a:pt x="417" y="1512"/>
                  </a:lnTo>
                  <a:lnTo>
                    <a:pt x="392" y="1555"/>
                  </a:lnTo>
                  <a:lnTo>
                    <a:pt x="367" y="1600"/>
                  </a:lnTo>
                  <a:lnTo>
                    <a:pt x="344" y="1644"/>
                  </a:lnTo>
                  <a:lnTo>
                    <a:pt x="321" y="1689"/>
                  </a:lnTo>
                  <a:lnTo>
                    <a:pt x="299" y="1735"/>
                  </a:lnTo>
                  <a:lnTo>
                    <a:pt x="277" y="1781"/>
                  </a:lnTo>
                  <a:lnTo>
                    <a:pt x="256" y="1827"/>
                  </a:lnTo>
                  <a:lnTo>
                    <a:pt x="237" y="1873"/>
                  </a:lnTo>
                  <a:lnTo>
                    <a:pt x="218" y="1919"/>
                  </a:lnTo>
                  <a:lnTo>
                    <a:pt x="199" y="1967"/>
                  </a:lnTo>
                  <a:lnTo>
                    <a:pt x="182" y="2014"/>
                  </a:lnTo>
                  <a:lnTo>
                    <a:pt x="165" y="2062"/>
                  </a:lnTo>
                  <a:lnTo>
                    <a:pt x="149" y="2109"/>
                  </a:lnTo>
                  <a:lnTo>
                    <a:pt x="134" y="2158"/>
                  </a:lnTo>
                  <a:lnTo>
                    <a:pt x="119" y="2206"/>
                  </a:lnTo>
                  <a:lnTo>
                    <a:pt x="105" y="2254"/>
                  </a:lnTo>
                  <a:lnTo>
                    <a:pt x="93" y="2304"/>
                  </a:lnTo>
                  <a:lnTo>
                    <a:pt x="81" y="2353"/>
                  </a:lnTo>
                  <a:lnTo>
                    <a:pt x="69" y="2401"/>
                  </a:lnTo>
                  <a:lnTo>
                    <a:pt x="59" y="2451"/>
                  </a:lnTo>
                  <a:lnTo>
                    <a:pt x="50" y="2500"/>
                  </a:lnTo>
                  <a:lnTo>
                    <a:pt x="41" y="2551"/>
                  </a:lnTo>
                  <a:lnTo>
                    <a:pt x="34" y="2600"/>
                  </a:lnTo>
                  <a:lnTo>
                    <a:pt x="26" y="2651"/>
                  </a:lnTo>
                  <a:lnTo>
                    <a:pt x="20" y="2700"/>
                  </a:lnTo>
                  <a:lnTo>
                    <a:pt x="14" y="2751"/>
                  </a:lnTo>
                  <a:lnTo>
                    <a:pt x="10" y="2801"/>
                  </a:lnTo>
                  <a:lnTo>
                    <a:pt x="7" y="2851"/>
                  </a:lnTo>
                  <a:lnTo>
                    <a:pt x="3" y="2901"/>
                  </a:lnTo>
                  <a:lnTo>
                    <a:pt x="1" y="2952"/>
                  </a:lnTo>
                  <a:lnTo>
                    <a:pt x="0" y="3002"/>
                  </a:lnTo>
                  <a:lnTo>
                    <a:pt x="0" y="3053"/>
                  </a:lnTo>
                  <a:lnTo>
                    <a:pt x="0" y="3104"/>
                  </a:lnTo>
                  <a:lnTo>
                    <a:pt x="1" y="3154"/>
                  </a:lnTo>
                  <a:lnTo>
                    <a:pt x="3" y="3205"/>
                  </a:lnTo>
                  <a:lnTo>
                    <a:pt x="7" y="3254"/>
                  </a:lnTo>
                  <a:lnTo>
                    <a:pt x="10" y="3305"/>
                  </a:lnTo>
                  <a:lnTo>
                    <a:pt x="14" y="3355"/>
                  </a:lnTo>
                  <a:lnTo>
                    <a:pt x="20" y="3406"/>
                  </a:lnTo>
                  <a:lnTo>
                    <a:pt x="26" y="3455"/>
                  </a:lnTo>
                  <a:lnTo>
                    <a:pt x="34" y="3506"/>
                  </a:lnTo>
                  <a:lnTo>
                    <a:pt x="41" y="3555"/>
                  </a:lnTo>
                  <a:lnTo>
                    <a:pt x="50" y="3605"/>
                  </a:lnTo>
                  <a:lnTo>
                    <a:pt x="59" y="3654"/>
                  </a:lnTo>
                  <a:lnTo>
                    <a:pt x="69" y="3704"/>
                  </a:lnTo>
                  <a:lnTo>
                    <a:pt x="81" y="3753"/>
                  </a:lnTo>
                  <a:lnTo>
                    <a:pt x="93" y="3802"/>
                  </a:lnTo>
                  <a:lnTo>
                    <a:pt x="105" y="3851"/>
                  </a:lnTo>
                  <a:lnTo>
                    <a:pt x="119" y="3900"/>
                  </a:lnTo>
                  <a:lnTo>
                    <a:pt x="134" y="3949"/>
                  </a:lnTo>
                  <a:lnTo>
                    <a:pt x="149" y="3996"/>
                  </a:lnTo>
                  <a:lnTo>
                    <a:pt x="165" y="4044"/>
                  </a:lnTo>
                  <a:lnTo>
                    <a:pt x="182" y="4091"/>
                  </a:lnTo>
                  <a:lnTo>
                    <a:pt x="199" y="4138"/>
                  </a:lnTo>
                  <a:lnTo>
                    <a:pt x="218" y="4186"/>
                  </a:lnTo>
                  <a:lnTo>
                    <a:pt x="237" y="4233"/>
                  </a:lnTo>
                  <a:lnTo>
                    <a:pt x="256" y="4279"/>
                  </a:lnTo>
                  <a:lnTo>
                    <a:pt x="277" y="4325"/>
                  </a:lnTo>
                  <a:lnTo>
                    <a:pt x="299" y="4371"/>
                  </a:lnTo>
                  <a:lnTo>
                    <a:pt x="321" y="4416"/>
                  </a:lnTo>
                  <a:lnTo>
                    <a:pt x="344" y="4461"/>
                  </a:lnTo>
                  <a:lnTo>
                    <a:pt x="367" y="4506"/>
                  </a:lnTo>
                  <a:lnTo>
                    <a:pt x="392" y="4550"/>
                  </a:lnTo>
                  <a:lnTo>
                    <a:pt x="417" y="4593"/>
                  </a:lnTo>
                  <a:lnTo>
                    <a:pt x="442" y="4637"/>
                  </a:lnTo>
                  <a:lnTo>
                    <a:pt x="469" y="4680"/>
                  </a:lnTo>
                  <a:lnTo>
                    <a:pt x="496" y="4723"/>
                  </a:lnTo>
                  <a:lnTo>
                    <a:pt x="524" y="4764"/>
                  </a:lnTo>
                  <a:lnTo>
                    <a:pt x="553" y="4806"/>
                  </a:lnTo>
                  <a:lnTo>
                    <a:pt x="582" y="4847"/>
                  </a:lnTo>
                  <a:lnTo>
                    <a:pt x="612" y="4888"/>
                  </a:lnTo>
                  <a:lnTo>
                    <a:pt x="642" y="4928"/>
                  </a:lnTo>
                  <a:lnTo>
                    <a:pt x="674" y="4968"/>
                  </a:lnTo>
                  <a:lnTo>
                    <a:pt x="705" y="5007"/>
                  </a:lnTo>
                  <a:lnTo>
                    <a:pt x="739" y="5045"/>
                  </a:lnTo>
                  <a:lnTo>
                    <a:pt x="772" y="5083"/>
                  </a:lnTo>
                  <a:lnTo>
                    <a:pt x="805" y="5120"/>
                  </a:lnTo>
                  <a:lnTo>
                    <a:pt x="840" y="5157"/>
                  </a:lnTo>
                  <a:lnTo>
                    <a:pt x="875" y="5193"/>
                  </a:lnTo>
                  <a:lnTo>
                    <a:pt x="911" y="5229"/>
                  </a:lnTo>
                  <a:lnTo>
                    <a:pt x="947" y="5264"/>
                  </a:lnTo>
                  <a:lnTo>
                    <a:pt x="984" y="5299"/>
                  </a:lnTo>
                  <a:lnTo>
                    <a:pt x="1021" y="5333"/>
                  </a:lnTo>
                  <a:lnTo>
                    <a:pt x="1059" y="5365"/>
                  </a:lnTo>
                  <a:lnTo>
                    <a:pt x="1097" y="5398"/>
                  </a:lnTo>
                  <a:lnTo>
                    <a:pt x="1137" y="5430"/>
                  </a:lnTo>
                  <a:lnTo>
                    <a:pt x="1176" y="5462"/>
                  </a:lnTo>
                  <a:lnTo>
                    <a:pt x="1217" y="5492"/>
                  </a:lnTo>
                  <a:lnTo>
                    <a:pt x="1257" y="5523"/>
                  </a:lnTo>
                  <a:lnTo>
                    <a:pt x="1297" y="5552"/>
                  </a:lnTo>
                  <a:lnTo>
                    <a:pt x="1339" y="5580"/>
                  </a:lnTo>
                  <a:lnTo>
                    <a:pt x="1382" y="5608"/>
                  </a:lnTo>
                  <a:lnTo>
                    <a:pt x="1423" y="5636"/>
                  </a:lnTo>
                  <a:lnTo>
                    <a:pt x="1467" y="5662"/>
                  </a:lnTo>
                  <a:lnTo>
                    <a:pt x="1510" y="5688"/>
                  </a:lnTo>
                  <a:lnTo>
                    <a:pt x="1554" y="5714"/>
                  </a:lnTo>
                  <a:lnTo>
                    <a:pt x="1597" y="573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489" name="Freeform 184"/>
            <p:cNvSpPr>
              <a:spLocks/>
            </p:cNvSpPr>
            <p:nvPr/>
          </p:nvSpPr>
          <p:spPr bwMode="auto">
            <a:xfrm>
              <a:off x="4382" y="2460"/>
              <a:ext cx="1087" cy="737"/>
            </a:xfrm>
            <a:custGeom>
              <a:avLst/>
              <a:gdLst>
                <a:gd name="T0" fmla="*/ 11 w 4502"/>
                <a:gd name="T1" fmla="*/ 654 h 3053"/>
                <a:gd name="T2" fmla="*/ 33 w 4502"/>
                <a:gd name="T3" fmla="*/ 665 h 3053"/>
                <a:gd name="T4" fmla="*/ 55 w 4502"/>
                <a:gd name="T5" fmla="*/ 675 h 3053"/>
                <a:gd name="T6" fmla="*/ 78 w 4502"/>
                <a:gd name="T7" fmla="*/ 684 h 3053"/>
                <a:gd name="T8" fmla="*/ 100 w 4502"/>
                <a:gd name="T9" fmla="*/ 693 h 3053"/>
                <a:gd name="T10" fmla="*/ 123 w 4502"/>
                <a:gd name="T11" fmla="*/ 701 h 3053"/>
                <a:gd name="T12" fmla="*/ 146 w 4502"/>
                <a:gd name="T13" fmla="*/ 708 h 3053"/>
                <a:gd name="T14" fmla="*/ 170 w 4502"/>
                <a:gd name="T15" fmla="*/ 714 h 3053"/>
                <a:gd name="T16" fmla="*/ 193 w 4502"/>
                <a:gd name="T17" fmla="*/ 720 h 3053"/>
                <a:gd name="T18" fmla="*/ 218 w 4502"/>
                <a:gd name="T19" fmla="*/ 725 h 3053"/>
                <a:gd name="T20" fmla="*/ 241 w 4502"/>
                <a:gd name="T21" fmla="*/ 729 h 3053"/>
                <a:gd name="T22" fmla="*/ 266 w 4502"/>
                <a:gd name="T23" fmla="*/ 732 h 3053"/>
                <a:gd name="T24" fmla="*/ 290 w 4502"/>
                <a:gd name="T25" fmla="*/ 734 h 3053"/>
                <a:gd name="T26" fmla="*/ 314 w 4502"/>
                <a:gd name="T27" fmla="*/ 736 h 3053"/>
                <a:gd name="T28" fmla="*/ 339 w 4502"/>
                <a:gd name="T29" fmla="*/ 737 h 3053"/>
                <a:gd name="T30" fmla="*/ 363 w 4502"/>
                <a:gd name="T31" fmla="*/ 737 h 3053"/>
                <a:gd name="T32" fmla="*/ 387 w 4502"/>
                <a:gd name="T33" fmla="*/ 736 h 3053"/>
                <a:gd name="T34" fmla="*/ 412 w 4502"/>
                <a:gd name="T35" fmla="*/ 734 h 3053"/>
                <a:gd name="T36" fmla="*/ 436 w 4502"/>
                <a:gd name="T37" fmla="*/ 732 h 3053"/>
                <a:gd name="T38" fmla="*/ 460 w 4502"/>
                <a:gd name="T39" fmla="*/ 729 h 3053"/>
                <a:gd name="T40" fmla="*/ 484 w 4502"/>
                <a:gd name="T41" fmla="*/ 725 h 3053"/>
                <a:gd name="T42" fmla="*/ 508 w 4502"/>
                <a:gd name="T43" fmla="*/ 720 h 3053"/>
                <a:gd name="T44" fmla="*/ 531 w 4502"/>
                <a:gd name="T45" fmla="*/ 714 h 3053"/>
                <a:gd name="T46" fmla="*/ 555 w 4502"/>
                <a:gd name="T47" fmla="*/ 708 h 3053"/>
                <a:gd name="T48" fmla="*/ 578 w 4502"/>
                <a:gd name="T49" fmla="*/ 701 h 3053"/>
                <a:gd name="T50" fmla="*/ 601 w 4502"/>
                <a:gd name="T51" fmla="*/ 693 h 3053"/>
                <a:gd name="T52" fmla="*/ 624 w 4502"/>
                <a:gd name="T53" fmla="*/ 684 h 3053"/>
                <a:gd name="T54" fmla="*/ 646 w 4502"/>
                <a:gd name="T55" fmla="*/ 675 h 3053"/>
                <a:gd name="T56" fmla="*/ 669 w 4502"/>
                <a:gd name="T57" fmla="*/ 665 h 3053"/>
                <a:gd name="T58" fmla="*/ 690 w 4502"/>
                <a:gd name="T59" fmla="*/ 654 h 3053"/>
                <a:gd name="T60" fmla="*/ 712 w 4502"/>
                <a:gd name="T61" fmla="*/ 642 h 3053"/>
                <a:gd name="T62" fmla="*/ 733 w 4502"/>
                <a:gd name="T63" fmla="*/ 630 h 3053"/>
                <a:gd name="T64" fmla="*/ 753 w 4502"/>
                <a:gd name="T65" fmla="*/ 617 h 3053"/>
                <a:gd name="T66" fmla="*/ 774 w 4502"/>
                <a:gd name="T67" fmla="*/ 603 h 3053"/>
                <a:gd name="T68" fmla="*/ 793 w 4502"/>
                <a:gd name="T69" fmla="*/ 589 h 3053"/>
                <a:gd name="T70" fmla="*/ 812 w 4502"/>
                <a:gd name="T71" fmla="*/ 574 h 3053"/>
                <a:gd name="T72" fmla="*/ 831 w 4502"/>
                <a:gd name="T73" fmla="*/ 558 h 3053"/>
                <a:gd name="T74" fmla="*/ 849 w 4502"/>
                <a:gd name="T75" fmla="*/ 542 h 3053"/>
                <a:gd name="T76" fmla="*/ 867 w 4502"/>
                <a:gd name="T77" fmla="*/ 525 h 3053"/>
                <a:gd name="T78" fmla="*/ 884 w 4502"/>
                <a:gd name="T79" fmla="*/ 508 h 3053"/>
                <a:gd name="T80" fmla="*/ 901 w 4502"/>
                <a:gd name="T81" fmla="*/ 490 h 3053"/>
                <a:gd name="T82" fmla="*/ 917 w 4502"/>
                <a:gd name="T83" fmla="*/ 472 h 3053"/>
                <a:gd name="T84" fmla="*/ 932 w 4502"/>
                <a:gd name="T85" fmla="*/ 453 h 3053"/>
                <a:gd name="T86" fmla="*/ 946 w 4502"/>
                <a:gd name="T87" fmla="*/ 433 h 3053"/>
                <a:gd name="T88" fmla="*/ 960 w 4502"/>
                <a:gd name="T89" fmla="*/ 413 h 3053"/>
                <a:gd name="T90" fmla="*/ 974 w 4502"/>
                <a:gd name="T91" fmla="*/ 393 h 3053"/>
                <a:gd name="T92" fmla="*/ 986 w 4502"/>
                <a:gd name="T93" fmla="*/ 372 h 3053"/>
                <a:gd name="T94" fmla="*/ 998 w 4502"/>
                <a:gd name="T95" fmla="*/ 351 h 3053"/>
                <a:gd name="T96" fmla="*/ 1010 w 4502"/>
                <a:gd name="T97" fmla="*/ 329 h 3053"/>
                <a:gd name="T98" fmla="*/ 1020 w 4502"/>
                <a:gd name="T99" fmla="*/ 307 h 3053"/>
                <a:gd name="T100" fmla="*/ 1030 w 4502"/>
                <a:gd name="T101" fmla="*/ 285 h 3053"/>
                <a:gd name="T102" fmla="*/ 1039 w 4502"/>
                <a:gd name="T103" fmla="*/ 262 h 3053"/>
                <a:gd name="T104" fmla="*/ 1047 w 4502"/>
                <a:gd name="T105" fmla="*/ 239 h 3053"/>
                <a:gd name="T106" fmla="*/ 1055 w 4502"/>
                <a:gd name="T107" fmla="*/ 216 h 3053"/>
                <a:gd name="T108" fmla="*/ 1061 w 4502"/>
                <a:gd name="T109" fmla="*/ 193 h 3053"/>
                <a:gd name="T110" fmla="*/ 1067 w 4502"/>
                <a:gd name="T111" fmla="*/ 169 h 3053"/>
                <a:gd name="T112" fmla="*/ 1073 w 4502"/>
                <a:gd name="T113" fmla="*/ 145 h 3053"/>
                <a:gd name="T114" fmla="*/ 1077 w 4502"/>
                <a:gd name="T115" fmla="*/ 121 h 3053"/>
                <a:gd name="T116" fmla="*/ 1081 w 4502"/>
                <a:gd name="T117" fmla="*/ 97 h 3053"/>
                <a:gd name="T118" fmla="*/ 1083 w 4502"/>
                <a:gd name="T119" fmla="*/ 73 h 3053"/>
                <a:gd name="T120" fmla="*/ 1085 w 4502"/>
                <a:gd name="T121" fmla="*/ 49 h 3053"/>
                <a:gd name="T122" fmla="*/ 1087 w 4502"/>
                <a:gd name="T123" fmla="*/ 24 h 3053"/>
                <a:gd name="T124" fmla="*/ 1087 w 4502"/>
                <a:gd name="T125" fmla="*/ 0 h 305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502" h="3053">
                  <a:moveTo>
                    <a:pt x="0" y="2684"/>
                  </a:moveTo>
                  <a:lnTo>
                    <a:pt x="45" y="2708"/>
                  </a:lnTo>
                  <a:lnTo>
                    <a:pt x="90" y="2731"/>
                  </a:lnTo>
                  <a:lnTo>
                    <a:pt x="135" y="2753"/>
                  </a:lnTo>
                  <a:lnTo>
                    <a:pt x="181" y="2774"/>
                  </a:lnTo>
                  <a:lnTo>
                    <a:pt x="227" y="2795"/>
                  </a:lnTo>
                  <a:lnTo>
                    <a:pt x="273" y="2816"/>
                  </a:lnTo>
                  <a:lnTo>
                    <a:pt x="321" y="2835"/>
                  </a:lnTo>
                  <a:lnTo>
                    <a:pt x="368" y="2853"/>
                  </a:lnTo>
                  <a:lnTo>
                    <a:pt x="415" y="2871"/>
                  </a:lnTo>
                  <a:lnTo>
                    <a:pt x="462" y="2888"/>
                  </a:lnTo>
                  <a:lnTo>
                    <a:pt x="510" y="2903"/>
                  </a:lnTo>
                  <a:lnTo>
                    <a:pt x="558" y="2918"/>
                  </a:lnTo>
                  <a:lnTo>
                    <a:pt x="606" y="2933"/>
                  </a:lnTo>
                  <a:lnTo>
                    <a:pt x="655" y="2946"/>
                  </a:lnTo>
                  <a:lnTo>
                    <a:pt x="704" y="2959"/>
                  </a:lnTo>
                  <a:lnTo>
                    <a:pt x="753" y="2971"/>
                  </a:lnTo>
                  <a:lnTo>
                    <a:pt x="801" y="2982"/>
                  </a:lnTo>
                  <a:lnTo>
                    <a:pt x="851" y="2992"/>
                  </a:lnTo>
                  <a:lnTo>
                    <a:pt x="901" y="3002"/>
                  </a:lnTo>
                  <a:lnTo>
                    <a:pt x="951" y="3011"/>
                  </a:lnTo>
                  <a:lnTo>
                    <a:pt x="1000" y="3019"/>
                  </a:lnTo>
                  <a:lnTo>
                    <a:pt x="1051" y="3026"/>
                  </a:lnTo>
                  <a:lnTo>
                    <a:pt x="1100" y="3033"/>
                  </a:lnTo>
                  <a:lnTo>
                    <a:pt x="1151" y="3037"/>
                  </a:lnTo>
                  <a:lnTo>
                    <a:pt x="1200" y="3041"/>
                  </a:lnTo>
                  <a:lnTo>
                    <a:pt x="1251" y="3046"/>
                  </a:lnTo>
                  <a:lnTo>
                    <a:pt x="1301" y="3048"/>
                  </a:lnTo>
                  <a:lnTo>
                    <a:pt x="1352" y="3050"/>
                  </a:lnTo>
                  <a:lnTo>
                    <a:pt x="1402" y="3052"/>
                  </a:lnTo>
                  <a:lnTo>
                    <a:pt x="1453" y="3053"/>
                  </a:lnTo>
                  <a:lnTo>
                    <a:pt x="1502" y="3052"/>
                  </a:lnTo>
                  <a:lnTo>
                    <a:pt x="1553" y="3050"/>
                  </a:lnTo>
                  <a:lnTo>
                    <a:pt x="1603" y="3048"/>
                  </a:lnTo>
                  <a:lnTo>
                    <a:pt x="1654" y="3046"/>
                  </a:lnTo>
                  <a:lnTo>
                    <a:pt x="1705" y="3041"/>
                  </a:lnTo>
                  <a:lnTo>
                    <a:pt x="1754" y="3037"/>
                  </a:lnTo>
                  <a:lnTo>
                    <a:pt x="1805" y="3033"/>
                  </a:lnTo>
                  <a:lnTo>
                    <a:pt x="1855" y="3026"/>
                  </a:lnTo>
                  <a:lnTo>
                    <a:pt x="1905" y="3019"/>
                  </a:lnTo>
                  <a:lnTo>
                    <a:pt x="1954" y="3011"/>
                  </a:lnTo>
                  <a:lnTo>
                    <a:pt x="2005" y="3002"/>
                  </a:lnTo>
                  <a:lnTo>
                    <a:pt x="2054" y="2992"/>
                  </a:lnTo>
                  <a:lnTo>
                    <a:pt x="2103" y="2982"/>
                  </a:lnTo>
                  <a:lnTo>
                    <a:pt x="2152" y="2971"/>
                  </a:lnTo>
                  <a:lnTo>
                    <a:pt x="2201" y="2959"/>
                  </a:lnTo>
                  <a:lnTo>
                    <a:pt x="2249" y="2946"/>
                  </a:lnTo>
                  <a:lnTo>
                    <a:pt x="2299" y="2933"/>
                  </a:lnTo>
                  <a:lnTo>
                    <a:pt x="2347" y="2918"/>
                  </a:lnTo>
                  <a:lnTo>
                    <a:pt x="2394" y="2903"/>
                  </a:lnTo>
                  <a:lnTo>
                    <a:pt x="2443" y="2888"/>
                  </a:lnTo>
                  <a:lnTo>
                    <a:pt x="2490" y="2871"/>
                  </a:lnTo>
                  <a:lnTo>
                    <a:pt x="2537" y="2853"/>
                  </a:lnTo>
                  <a:lnTo>
                    <a:pt x="2584" y="2835"/>
                  </a:lnTo>
                  <a:lnTo>
                    <a:pt x="2631" y="2816"/>
                  </a:lnTo>
                  <a:lnTo>
                    <a:pt x="2677" y="2795"/>
                  </a:lnTo>
                  <a:lnTo>
                    <a:pt x="2724" y="2774"/>
                  </a:lnTo>
                  <a:lnTo>
                    <a:pt x="2770" y="2753"/>
                  </a:lnTo>
                  <a:lnTo>
                    <a:pt x="2815" y="2731"/>
                  </a:lnTo>
                  <a:lnTo>
                    <a:pt x="2859" y="2708"/>
                  </a:lnTo>
                  <a:lnTo>
                    <a:pt x="2904" y="2684"/>
                  </a:lnTo>
                  <a:lnTo>
                    <a:pt x="2948" y="2661"/>
                  </a:lnTo>
                  <a:lnTo>
                    <a:pt x="2992" y="2635"/>
                  </a:lnTo>
                  <a:lnTo>
                    <a:pt x="3035" y="2609"/>
                  </a:lnTo>
                  <a:lnTo>
                    <a:pt x="3079" y="2583"/>
                  </a:lnTo>
                  <a:lnTo>
                    <a:pt x="3120" y="2555"/>
                  </a:lnTo>
                  <a:lnTo>
                    <a:pt x="3163" y="2527"/>
                  </a:lnTo>
                  <a:lnTo>
                    <a:pt x="3204" y="2499"/>
                  </a:lnTo>
                  <a:lnTo>
                    <a:pt x="3245" y="2470"/>
                  </a:lnTo>
                  <a:lnTo>
                    <a:pt x="3285" y="2439"/>
                  </a:lnTo>
                  <a:lnTo>
                    <a:pt x="3326" y="2409"/>
                  </a:lnTo>
                  <a:lnTo>
                    <a:pt x="3365" y="2377"/>
                  </a:lnTo>
                  <a:lnTo>
                    <a:pt x="3404" y="2345"/>
                  </a:lnTo>
                  <a:lnTo>
                    <a:pt x="3443" y="2312"/>
                  </a:lnTo>
                  <a:lnTo>
                    <a:pt x="3481" y="2280"/>
                  </a:lnTo>
                  <a:lnTo>
                    <a:pt x="3518" y="2246"/>
                  </a:lnTo>
                  <a:lnTo>
                    <a:pt x="3555" y="2211"/>
                  </a:lnTo>
                  <a:lnTo>
                    <a:pt x="3591" y="2176"/>
                  </a:lnTo>
                  <a:lnTo>
                    <a:pt x="3627" y="2140"/>
                  </a:lnTo>
                  <a:lnTo>
                    <a:pt x="3662" y="2104"/>
                  </a:lnTo>
                  <a:lnTo>
                    <a:pt x="3696" y="2067"/>
                  </a:lnTo>
                  <a:lnTo>
                    <a:pt x="3730" y="2030"/>
                  </a:lnTo>
                  <a:lnTo>
                    <a:pt x="3764" y="1992"/>
                  </a:lnTo>
                  <a:lnTo>
                    <a:pt x="3796" y="1954"/>
                  </a:lnTo>
                  <a:lnTo>
                    <a:pt x="3828" y="1915"/>
                  </a:lnTo>
                  <a:lnTo>
                    <a:pt x="3859" y="1875"/>
                  </a:lnTo>
                  <a:lnTo>
                    <a:pt x="3890" y="1835"/>
                  </a:lnTo>
                  <a:lnTo>
                    <a:pt x="3920" y="1794"/>
                  </a:lnTo>
                  <a:lnTo>
                    <a:pt x="3949" y="1753"/>
                  </a:lnTo>
                  <a:lnTo>
                    <a:pt x="3977" y="1711"/>
                  </a:lnTo>
                  <a:lnTo>
                    <a:pt x="4005" y="1670"/>
                  </a:lnTo>
                  <a:lnTo>
                    <a:pt x="4033" y="1627"/>
                  </a:lnTo>
                  <a:lnTo>
                    <a:pt x="4059" y="1584"/>
                  </a:lnTo>
                  <a:lnTo>
                    <a:pt x="4085" y="1540"/>
                  </a:lnTo>
                  <a:lnTo>
                    <a:pt x="4110" y="1497"/>
                  </a:lnTo>
                  <a:lnTo>
                    <a:pt x="4135" y="1453"/>
                  </a:lnTo>
                  <a:lnTo>
                    <a:pt x="4158" y="1408"/>
                  </a:lnTo>
                  <a:lnTo>
                    <a:pt x="4182" y="1363"/>
                  </a:lnTo>
                  <a:lnTo>
                    <a:pt x="4203" y="1318"/>
                  </a:lnTo>
                  <a:lnTo>
                    <a:pt x="4224" y="1272"/>
                  </a:lnTo>
                  <a:lnTo>
                    <a:pt x="4246" y="1226"/>
                  </a:lnTo>
                  <a:lnTo>
                    <a:pt x="4265" y="1180"/>
                  </a:lnTo>
                  <a:lnTo>
                    <a:pt x="4284" y="1133"/>
                  </a:lnTo>
                  <a:lnTo>
                    <a:pt x="4303" y="1085"/>
                  </a:lnTo>
                  <a:lnTo>
                    <a:pt x="4320" y="1038"/>
                  </a:lnTo>
                  <a:lnTo>
                    <a:pt x="4337" y="991"/>
                  </a:lnTo>
                  <a:lnTo>
                    <a:pt x="4354" y="943"/>
                  </a:lnTo>
                  <a:lnTo>
                    <a:pt x="4368" y="896"/>
                  </a:lnTo>
                  <a:lnTo>
                    <a:pt x="4383" y="847"/>
                  </a:lnTo>
                  <a:lnTo>
                    <a:pt x="4396" y="798"/>
                  </a:lnTo>
                  <a:lnTo>
                    <a:pt x="4409" y="749"/>
                  </a:lnTo>
                  <a:lnTo>
                    <a:pt x="4421" y="700"/>
                  </a:lnTo>
                  <a:lnTo>
                    <a:pt x="4432" y="651"/>
                  </a:lnTo>
                  <a:lnTo>
                    <a:pt x="4442" y="601"/>
                  </a:lnTo>
                  <a:lnTo>
                    <a:pt x="4453" y="552"/>
                  </a:lnTo>
                  <a:lnTo>
                    <a:pt x="4460" y="502"/>
                  </a:lnTo>
                  <a:lnTo>
                    <a:pt x="4468" y="453"/>
                  </a:lnTo>
                  <a:lnTo>
                    <a:pt x="4476" y="402"/>
                  </a:lnTo>
                  <a:lnTo>
                    <a:pt x="4482" y="353"/>
                  </a:lnTo>
                  <a:lnTo>
                    <a:pt x="4487" y="302"/>
                  </a:lnTo>
                  <a:lnTo>
                    <a:pt x="4492" y="252"/>
                  </a:lnTo>
                  <a:lnTo>
                    <a:pt x="4495" y="201"/>
                  </a:lnTo>
                  <a:lnTo>
                    <a:pt x="4499" y="152"/>
                  </a:lnTo>
                  <a:lnTo>
                    <a:pt x="4501" y="101"/>
                  </a:lnTo>
                  <a:lnTo>
                    <a:pt x="4502" y="51"/>
                  </a:lnTo>
                  <a:lnTo>
                    <a:pt x="450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490" name="Freeform 185"/>
            <p:cNvSpPr>
              <a:spLocks/>
            </p:cNvSpPr>
            <p:nvPr/>
          </p:nvSpPr>
          <p:spPr bwMode="auto">
            <a:xfrm>
              <a:off x="4254" y="3004"/>
              <a:ext cx="93" cy="31"/>
            </a:xfrm>
            <a:custGeom>
              <a:avLst/>
              <a:gdLst>
                <a:gd name="T0" fmla="*/ 0 w 386"/>
                <a:gd name="T1" fmla="*/ 16 h 127"/>
                <a:gd name="T2" fmla="*/ 3 w 386"/>
                <a:gd name="T3" fmla="*/ 18 h 127"/>
                <a:gd name="T4" fmla="*/ 6 w 386"/>
                <a:gd name="T5" fmla="*/ 20 h 127"/>
                <a:gd name="T6" fmla="*/ 8 w 386"/>
                <a:gd name="T7" fmla="*/ 22 h 127"/>
                <a:gd name="T8" fmla="*/ 12 w 386"/>
                <a:gd name="T9" fmla="*/ 24 h 127"/>
                <a:gd name="T10" fmla="*/ 15 w 386"/>
                <a:gd name="T11" fmla="*/ 26 h 127"/>
                <a:gd name="T12" fmla="*/ 18 w 386"/>
                <a:gd name="T13" fmla="*/ 27 h 127"/>
                <a:gd name="T14" fmla="*/ 21 w 386"/>
                <a:gd name="T15" fmla="*/ 28 h 127"/>
                <a:gd name="T16" fmla="*/ 24 w 386"/>
                <a:gd name="T17" fmla="*/ 29 h 127"/>
                <a:gd name="T18" fmla="*/ 28 w 386"/>
                <a:gd name="T19" fmla="*/ 30 h 127"/>
                <a:gd name="T20" fmla="*/ 31 w 386"/>
                <a:gd name="T21" fmla="*/ 30 h 127"/>
                <a:gd name="T22" fmla="*/ 35 w 386"/>
                <a:gd name="T23" fmla="*/ 31 h 127"/>
                <a:gd name="T24" fmla="*/ 38 w 386"/>
                <a:gd name="T25" fmla="*/ 31 h 127"/>
                <a:gd name="T26" fmla="*/ 42 w 386"/>
                <a:gd name="T27" fmla="*/ 31 h 127"/>
                <a:gd name="T28" fmla="*/ 45 w 386"/>
                <a:gd name="T29" fmla="*/ 31 h 127"/>
                <a:gd name="T30" fmla="*/ 48 w 386"/>
                <a:gd name="T31" fmla="*/ 30 h 127"/>
                <a:gd name="T32" fmla="*/ 52 w 386"/>
                <a:gd name="T33" fmla="*/ 30 h 127"/>
                <a:gd name="T34" fmla="*/ 55 w 386"/>
                <a:gd name="T35" fmla="*/ 29 h 127"/>
                <a:gd name="T36" fmla="*/ 59 w 386"/>
                <a:gd name="T37" fmla="*/ 28 h 127"/>
                <a:gd name="T38" fmla="*/ 62 w 386"/>
                <a:gd name="T39" fmla="*/ 27 h 127"/>
                <a:gd name="T40" fmla="*/ 65 w 386"/>
                <a:gd name="T41" fmla="*/ 26 h 127"/>
                <a:gd name="T42" fmla="*/ 68 w 386"/>
                <a:gd name="T43" fmla="*/ 24 h 127"/>
                <a:gd name="T44" fmla="*/ 71 w 386"/>
                <a:gd name="T45" fmla="*/ 22 h 127"/>
                <a:gd name="T46" fmla="*/ 74 w 386"/>
                <a:gd name="T47" fmla="*/ 20 h 127"/>
                <a:gd name="T48" fmla="*/ 77 w 386"/>
                <a:gd name="T49" fmla="*/ 18 h 127"/>
                <a:gd name="T50" fmla="*/ 80 w 386"/>
                <a:gd name="T51" fmla="*/ 16 h 127"/>
                <a:gd name="T52" fmla="*/ 82 w 386"/>
                <a:gd name="T53" fmla="*/ 14 h 127"/>
                <a:gd name="T54" fmla="*/ 85 w 386"/>
                <a:gd name="T55" fmla="*/ 11 h 127"/>
                <a:gd name="T56" fmla="*/ 87 w 386"/>
                <a:gd name="T57" fmla="*/ 9 h 127"/>
                <a:gd name="T58" fmla="*/ 89 w 386"/>
                <a:gd name="T59" fmla="*/ 6 h 127"/>
                <a:gd name="T60" fmla="*/ 91 w 386"/>
                <a:gd name="T61" fmla="*/ 3 h 127"/>
                <a:gd name="T62" fmla="*/ 93 w 386"/>
                <a:gd name="T63" fmla="*/ 0 h 12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86" h="127">
                  <a:moveTo>
                    <a:pt x="0" y="66"/>
                  </a:moveTo>
                  <a:lnTo>
                    <a:pt x="12" y="75"/>
                  </a:lnTo>
                  <a:lnTo>
                    <a:pt x="24" y="83"/>
                  </a:lnTo>
                  <a:lnTo>
                    <a:pt x="35" y="91"/>
                  </a:lnTo>
                  <a:lnTo>
                    <a:pt x="49" y="98"/>
                  </a:lnTo>
                  <a:lnTo>
                    <a:pt x="61" y="105"/>
                  </a:lnTo>
                  <a:lnTo>
                    <a:pt x="74" y="110"/>
                  </a:lnTo>
                  <a:lnTo>
                    <a:pt x="88" y="115"/>
                  </a:lnTo>
                  <a:lnTo>
                    <a:pt x="101" y="118"/>
                  </a:lnTo>
                  <a:lnTo>
                    <a:pt x="116" y="121"/>
                  </a:lnTo>
                  <a:lnTo>
                    <a:pt x="130" y="124"/>
                  </a:lnTo>
                  <a:lnTo>
                    <a:pt x="144" y="126"/>
                  </a:lnTo>
                  <a:lnTo>
                    <a:pt x="159" y="127"/>
                  </a:lnTo>
                  <a:lnTo>
                    <a:pt x="173" y="127"/>
                  </a:lnTo>
                  <a:lnTo>
                    <a:pt x="187" y="126"/>
                  </a:lnTo>
                  <a:lnTo>
                    <a:pt x="201" y="124"/>
                  </a:lnTo>
                  <a:lnTo>
                    <a:pt x="216" y="121"/>
                  </a:lnTo>
                  <a:lnTo>
                    <a:pt x="230" y="118"/>
                  </a:lnTo>
                  <a:lnTo>
                    <a:pt x="244" y="115"/>
                  </a:lnTo>
                  <a:lnTo>
                    <a:pt x="258" y="110"/>
                  </a:lnTo>
                  <a:lnTo>
                    <a:pt x="270" y="105"/>
                  </a:lnTo>
                  <a:lnTo>
                    <a:pt x="283" y="98"/>
                  </a:lnTo>
                  <a:lnTo>
                    <a:pt x="296" y="91"/>
                  </a:lnTo>
                  <a:lnTo>
                    <a:pt x="308" y="83"/>
                  </a:lnTo>
                  <a:lnTo>
                    <a:pt x="319" y="74"/>
                  </a:lnTo>
                  <a:lnTo>
                    <a:pt x="331" y="65"/>
                  </a:lnTo>
                  <a:lnTo>
                    <a:pt x="342" y="56"/>
                  </a:lnTo>
                  <a:lnTo>
                    <a:pt x="352" y="46"/>
                  </a:lnTo>
                  <a:lnTo>
                    <a:pt x="361" y="35"/>
                  </a:lnTo>
                  <a:lnTo>
                    <a:pt x="370" y="24"/>
                  </a:lnTo>
                  <a:lnTo>
                    <a:pt x="378" y="11"/>
                  </a:lnTo>
                  <a:lnTo>
                    <a:pt x="38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491" name="Freeform 186"/>
            <p:cNvSpPr>
              <a:spLocks/>
            </p:cNvSpPr>
            <p:nvPr/>
          </p:nvSpPr>
          <p:spPr bwMode="auto">
            <a:xfrm>
              <a:off x="4445" y="3065"/>
              <a:ext cx="40" cy="90"/>
            </a:xfrm>
            <a:custGeom>
              <a:avLst/>
              <a:gdLst>
                <a:gd name="T0" fmla="*/ 8 w 169"/>
                <a:gd name="T1" fmla="*/ 0 h 366"/>
                <a:gd name="T2" fmla="*/ 6 w 169"/>
                <a:gd name="T3" fmla="*/ 3 h 366"/>
                <a:gd name="T4" fmla="*/ 5 w 169"/>
                <a:gd name="T5" fmla="*/ 6 h 366"/>
                <a:gd name="T6" fmla="*/ 4 w 169"/>
                <a:gd name="T7" fmla="*/ 10 h 366"/>
                <a:gd name="T8" fmla="*/ 3 w 169"/>
                <a:gd name="T9" fmla="*/ 13 h 366"/>
                <a:gd name="T10" fmla="*/ 2 w 169"/>
                <a:gd name="T11" fmla="*/ 16 h 366"/>
                <a:gd name="T12" fmla="*/ 1 w 169"/>
                <a:gd name="T13" fmla="*/ 20 h 366"/>
                <a:gd name="T14" fmla="*/ 0 w 169"/>
                <a:gd name="T15" fmla="*/ 23 h 366"/>
                <a:gd name="T16" fmla="*/ 0 w 169"/>
                <a:gd name="T17" fmla="*/ 27 h 366"/>
                <a:gd name="T18" fmla="*/ 0 w 169"/>
                <a:gd name="T19" fmla="*/ 30 h 366"/>
                <a:gd name="T20" fmla="*/ 0 w 169"/>
                <a:gd name="T21" fmla="*/ 34 h 366"/>
                <a:gd name="T22" fmla="*/ 0 w 169"/>
                <a:gd name="T23" fmla="*/ 37 h 366"/>
                <a:gd name="T24" fmla="*/ 1 w 169"/>
                <a:gd name="T25" fmla="*/ 41 h 366"/>
                <a:gd name="T26" fmla="*/ 1 w 169"/>
                <a:gd name="T27" fmla="*/ 45 h 366"/>
                <a:gd name="T28" fmla="*/ 2 w 169"/>
                <a:gd name="T29" fmla="*/ 48 h 366"/>
                <a:gd name="T30" fmla="*/ 3 w 169"/>
                <a:gd name="T31" fmla="*/ 51 h 366"/>
                <a:gd name="T32" fmla="*/ 4 w 169"/>
                <a:gd name="T33" fmla="*/ 54 h 366"/>
                <a:gd name="T34" fmla="*/ 6 w 169"/>
                <a:gd name="T35" fmla="*/ 58 h 366"/>
                <a:gd name="T36" fmla="*/ 7 w 169"/>
                <a:gd name="T37" fmla="*/ 61 h 366"/>
                <a:gd name="T38" fmla="*/ 9 w 169"/>
                <a:gd name="T39" fmla="*/ 64 h 366"/>
                <a:gd name="T40" fmla="*/ 11 w 169"/>
                <a:gd name="T41" fmla="*/ 67 h 366"/>
                <a:gd name="T42" fmla="*/ 13 w 169"/>
                <a:gd name="T43" fmla="*/ 70 h 366"/>
                <a:gd name="T44" fmla="*/ 15 w 169"/>
                <a:gd name="T45" fmla="*/ 73 h 366"/>
                <a:gd name="T46" fmla="*/ 17 w 169"/>
                <a:gd name="T47" fmla="*/ 75 h 366"/>
                <a:gd name="T48" fmla="*/ 20 w 169"/>
                <a:gd name="T49" fmla="*/ 78 h 366"/>
                <a:gd name="T50" fmla="*/ 22 w 169"/>
                <a:gd name="T51" fmla="*/ 80 h 366"/>
                <a:gd name="T52" fmla="*/ 25 w 169"/>
                <a:gd name="T53" fmla="*/ 82 h 366"/>
                <a:gd name="T54" fmla="*/ 28 w 169"/>
                <a:gd name="T55" fmla="*/ 84 h 366"/>
                <a:gd name="T56" fmla="*/ 31 w 169"/>
                <a:gd name="T57" fmla="*/ 86 h 366"/>
                <a:gd name="T58" fmla="*/ 34 w 169"/>
                <a:gd name="T59" fmla="*/ 88 h 366"/>
                <a:gd name="T60" fmla="*/ 37 w 169"/>
                <a:gd name="T61" fmla="*/ 89 h 366"/>
                <a:gd name="T62" fmla="*/ 40 w 169"/>
                <a:gd name="T63" fmla="*/ 90 h 36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69" h="366">
                  <a:moveTo>
                    <a:pt x="34" y="0"/>
                  </a:moveTo>
                  <a:lnTo>
                    <a:pt x="27" y="12"/>
                  </a:lnTo>
                  <a:lnTo>
                    <a:pt x="21" y="26"/>
                  </a:lnTo>
                  <a:lnTo>
                    <a:pt x="16" y="39"/>
                  </a:lnTo>
                  <a:lnTo>
                    <a:pt x="12" y="53"/>
                  </a:lnTo>
                  <a:lnTo>
                    <a:pt x="7" y="66"/>
                  </a:lnTo>
                  <a:lnTo>
                    <a:pt x="4" y="81"/>
                  </a:lnTo>
                  <a:lnTo>
                    <a:pt x="1" y="94"/>
                  </a:lnTo>
                  <a:lnTo>
                    <a:pt x="0" y="109"/>
                  </a:lnTo>
                  <a:lnTo>
                    <a:pt x="0" y="124"/>
                  </a:lnTo>
                  <a:lnTo>
                    <a:pt x="0" y="138"/>
                  </a:lnTo>
                  <a:lnTo>
                    <a:pt x="1" y="152"/>
                  </a:lnTo>
                  <a:lnTo>
                    <a:pt x="3" y="166"/>
                  </a:lnTo>
                  <a:lnTo>
                    <a:pt x="6" y="181"/>
                  </a:lnTo>
                  <a:lnTo>
                    <a:pt x="9" y="194"/>
                  </a:lnTo>
                  <a:lnTo>
                    <a:pt x="13" y="208"/>
                  </a:lnTo>
                  <a:lnTo>
                    <a:pt x="18" y="221"/>
                  </a:lnTo>
                  <a:lnTo>
                    <a:pt x="24" y="235"/>
                  </a:lnTo>
                  <a:lnTo>
                    <a:pt x="31" y="248"/>
                  </a:lnTo>
                  <a:lnTo>
                    <a:pt x="37" y="261"/>
                  </a:lnTo>
                  <a:lnTo>
                    <a:pt x="45" y="272"/>
                  </a:lnTo>
                  <a:lnTo>
                    <a:pt x="54" y="284"/>
                  </a:lnTo>
                  <a:lnTo>
                    <a:pt x="63" y="296"/>
                  </a:lnTo>
                  <a:lnTo>
                    <a:pt x="73" y="306"/>
                  </a:lnTo>
                  <a:lnTo>
                    <a:pt x="83" y="316"/>
                  </a:lnTo>
                  <a:lnTo>
                    <a:pt x="95" y="325"/>
                  </a:lnTo>
                  <a:lnTo>
                    <a:pt x="106" y="334"/>
                  </a:lnTo>
                  <a:lnTo>
                    <a:pt x="117" y="342"/>
                  </a:lnTo>
                  <a:lnTo>
                    <a:pt x="130" y="349"/>
                  </a:lnTo>
                  <a:lnTo>
                    <a:pt x="143" y="356"/>
                  </a:lnTo>
                  <a:lnTo>
                    <a:pt x="155" y="362"/>
                  </a:lnTo>
                  <a:lnTo>
                    <a:pt x="169" y="36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492" name="Freeform 187"/>
            <p:cNvSpPr>
              <a:spLocks/>
            </p:cNvSpPr>
            <p:nvPr/>
          </p:nvSpPr>
          <p:spPr bwMode="auto">
            <a:xfrm>
              <a:off x="5397" y="2521"/>
              <a:ext cx="61" cy="73"/>
            </a:xfrm>
            <a:custGeom>
              <a:avLst/>
              <a:gdLst>
                <a:gd name="T0" fmla="*/ 60 w 254"/>
                <a:gd name="T1" fmla="*/ 73 h 301"/>
                <a:gd name="T2" fmla="*/ 61 w 254"/>
                <a:gd name="T3" fmla="*/ 69 h 301"/>
                <a:gd name="T4" fmla="*/ 61 w 254"/>
                <a:gd name="T5" fmla="*/ 66 h 301"/>
                <a:gd name="T6" fmla="*/ 61 w 254"/>
                <a:gd name="T7" fmla="*/ 63 h 301"/>
                <a:gd name="T8" fmla="*/ 61 w 254"/>
                <a:gd name="T9" fmla="*/ 59 h 301"/>
                <a:gd name="T10" fmla="*/ 61 w 254"/>
                <a:gd name="T11" fmla="*/ 56 h 301"/>
                <a:gd name="T12" fmla="*/ 60 w 254"/>
                <a:gd name="T13" fmla="*/ 52 h 301"/>
                <a:gd name="T14" fmla="*/ 60 w 254"/>
                <a:gd name="T15" fmla="*/ 49 h 301"/>
                <a:gd name="T16" fmla="*/ 59 w 254"/>
                <a:gd name="T17" fmla="*/ 45 h 301"/>
                <a:gd name="T18" fmla="*/ 58 w 254"/>
                <a:gd name="T19" fmla="*/ 42 h 301"/>
                <a:gd name="T20" fmla="*/ 57 w 254"/>
                <a:gd name="T21" fmla="*/ 39 h 301"/>
                <a:gd name="T22" fmla="*/ 55 w 254"/>
                <a:gd name="T23" fmla="*/ 35 h 301"/>
                <a:gd name="T24" fmla="*/ 54 w 254"/>
                <a:gd name="T25" fmla="*/ 32 h 301"/>
                <a:gd name="T26" fmla="*/ 52 w 254"/>
                <a:gd name="T27" fmla="*/ 29 h 301"/>
                <a:gd name="T28" fmla="*/ 50 w 254"/>
                <a:gd name="T29" fmla="*/ 26 h 301"/>
                <a:gd name="T30" fmla="*/ 48 w 254"/>
                <a:gd name="T31" fmla="*/ 24 h 301"/>
                <a:gd name="T32" fmla="*/ 46 w 254"/>
                <a:gd name="T33" fmla="*/ 21 h 301"/>
                <a:gd name="T34" fmla="*/ 43 w 254"/>
                <a:gd name="T35" fmla="*/ 18 h 301"/>
                <a:gd name="T36" fmla="*/ 41 w 254"/>
                <a:gd name="T37" fmla="*/ 16 h 301"/>
                <a:gd name="T38" fmla="*/ 38 w 254"/>
                <a:gd name="T39" fmla="*/ 14 h 301"/>
                <a:gd name="T40" fmla="*/ 36 w 254"/>
                <a:gd name="T41" fmla="*/ 12 h 301"/>
                <a:gd name="T42" fmla="*/ 33 w 254"/>
                <a:gd name="T43" fmla="*/ 10 h 301"/>
                <a:gd name="T44" fmla="*/ 30 w 254"/>
                <a:gd name="T45" fmla="*/ 8 h 301"/>
                <a:gd name="T46" fmla="*/ 27 w 254"/>
                <a:gd name="T47" fmla="*/ 6 h 301"/>
                <a:gd name="T48" fmla="*/ 24 w 254"/>
                <a:gd name="T49" fmla="*/ 5 h 301"/>
                <a:gd name="T50" fmla="*/ 20 w 254"/>
                <a:gd name="T51" fmla="*/ 4 h 301"/>
                <a:gd name="T52" fmla="*/ 17 w 254"/>
                <a:gd name="T53" fmla="*/ 2 h 301"/>
                <a:gd name="T54" fmla="*/ 13 w 254"/>
                <a:gd name="T55" fmla="*/ 2 h 301"/>
                <a:gd name="T56" fmla="*/ 10 w 254"/>
                <a:gd name="T57" fmla="*/ 1 h 301"/>
                <a:gd name="T58" fmla="*/ 7 w 254"/>
                <a:gd name="T59" fmla="*/ 0 h 301"/>
                <a:gd name="T60" fmla="*/ 3 w 254"/>
                <a:gd name="T61" fmla="*/ 0 h 301"/>
                <a:gd name="T62" fmla="*/ 0 w 254"/>
                <a:gd name="T63" fmla="*/ 0 h 30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54" h="301">
                  <a:moveTo>
                    <a:pt x="249" y="301"/>
                  </a:moveTo>
                  <a:lnTo>
                    <a:pt x="252" y="286"/>
                  </a:lnTo>
                  <a:lnTo>
                    <a:pt x="253" y="272"/>
                  </a:lnTo>
                  <a:lnTo>
                    <a:pt x="254" y="258"/>
                  </a:lnTo>
                  <a:lnTo>
                    <a:pt x="254" y="244"/>
                  </a:lnTo>
                  <a:lnTo>
                    <a:pt x="253" y="229"/>
                  </a:lnTo>
                  <a:lnTo>
                    <a:pt x="251" y="215"/>
                  </a:lnTo>
                  <a:lnTo>
                    <a:pt x="248" y="201"/>
                  </a:lnTo>
                  <a:lnTo>
                    <a:pt x="245" y="186"/>
                  </a:lnTo>
                  <a:lnTo>
                    <a:pt x="240" y="173"/>
                  </a:lnTo>
                  <a:lnTo>
                    <a:pt x="236" y="159"/>
                  </a:lnTo>
                  <a:lnTo>
                    <a:pt x="229" y="146"/>
                  </a:lnTo>
                  <a:lnTo>
                    <a:pt x="224" y="134"/>
                  </a:lnTo>
                  <a:lnTo>
                    <a:pt x="216" y="121"/>
                  </a:lnTo>
                  <a:lnTo>
                    <a:pt x="208" y="109"/>
                  </a:lnTo>
                  <a:lnTo>
                    <a:pt x="200" y="98"/>
                  </a:lnTo>
                  <a:lnTo>
                    <a:pt x="190" y="86"/>
                  </a:lnTo>
                  <a:lnTo>
                    <a:pt x="181" y="76"/>
                  </a:lnTo>
                  <a:lnTo>
                    <a:pt x="170" y="66"/>
                  </a:lnTo>
                  <a:lnTo>
                    <a:pt x="160" y="56"/>
                  </a:lnTo>
                  <a:lnTo>
                    <a:pt x="148" y="48"/>
                  </a:lnTo>
                  <a:lnTo>
                    <a:pt x="136" y="40"/>
                  </a:lnTo>
                  <a:lnTo>
                    <a:pt x="124" y="33"/>
                  </a:lnTo>
                  <a:lnTo>
                    <a:pt x="111" y="26"/>
                  </a:lnTo>
                  <a:lnTo>
                    <a:pt x="98" y="20"/>
                  </a:lnTo>
                  <a:lnTo>
                    <a:pt x="84" y="15"/>
                  </a:lnTo>
                  <a:lnTo>
                    <a:pt x="71" y="10"/>
                  </a:lnTo>
                  <a:lnTo>
                    <a:pt x="56" y="7"/>
                  </a:lnTo>
                  <a:lnTo>
                    <a:pt x="43" y="4"/>
                  </a:lnTo>
                  <a:lnTo>
                    <a:pt x="28" y="2"/>
                  </a:lnTo>
                  <a:lnTo>
                    <a:pt x="13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493" name="Freeform 188"/>
            <p:cNvSpPr>
              <a:spLocks/>
            </p:cNvSpPr>
            <p:nvPr/>
          </p:nvSpPr>
          <p:spPr bwMode="auto">
            <a:xfrm>
              <a:off x="5397" y="2325"/>
              <a:ext cx="61" cy="72"/>
            </a:xfrm>
            <a:custGeom>
              <a:avLst/>
              <a:gdLst>
                <a:gd name="T0" fmla="*/ 0 w 254"/>
                <a:gd name="T1" fmla="*/ 72 h 300"/>
                <a:gd name="T2" fmla="*/ 3 w 254"/>
                <a:gd name="T3" fmla="*/ 72 h 300"/>
                <a:gd name="T4" fmla="*/ 7 w 254"/>
                <a:gd name="T5" fmla="*/ 72 h 300"/>
                <a:gd name="T6" fmla="*/ 10 w 254"/>
                <a:gd name="T7" fmla="*/ 71 h 300"/>
                <a:gd name="T8" fmla="*/ 13 w 254"/>
                <a:gd name="T9" fmla="*/ 71 h 300"/>
                <a:gd name="T10" fmla="*/ 17 w 254"/>
                <a:gd name="T11" fmla="*/ 70 h 300"/>
                <a:gd name="T12" fmla="*/ 20 w 254"/>
                <a:gd name="T13" fmla="*/ 69 h 300"/>
                <a:gd name="T14" fmla="*/ 24 w 254"/>
                <a:gd name="T15" fmla="*/ 67 h 300"/>
                <a:gd name="T16" fmla="*/ 27 w 254"/>
                <a:gd name="T17" fmla="*/ 66 h 300"/>
                <a:gd name="T18" fmla="*/ 30 w 254"/>
                <a:gd name="T19" fmla="*/ 65 h 300"/>
                <a:gd name="T20" fmla="*/ 33 w 254"/>
                <a:gd name="T21" fmla="*/ 63 h 300"/>
                <a:gd name="T22" fmla="*/ 36 w 254"/>
                <a:gd name="T23" fmla="*/ 61 h 300"/>
                <a:gd name="T24" fmla="*/ 38 w 254"/>
                <a:gd name="T25" fmla="*/ 59 h 300"/>
                <a:gd name="T26" fmla="*/ 41 w 254"/>
                <a:gd name="T27" fmla="*/ 56 h 300"/>
                <a:gd name="T28" fmla="*/ 43 w 254"/>
                <a:gd name="T29" fmla="*/ 54 h 300"/>
                <a:gd name="T30" fmla="*/ 46 w 254"/>
                <a:gd name="T31" fmla="*/ 52 h 300"/>
                <a:gd name="T32" fmla="*/ 48 w 254"/>
                <a:gd name="T33" fmla="*/ 49 h 300"/>
                <a:gd name="T34" fmla="*/ 50 w 254"/>
                <a:gd name="T35" fmla="*/ 46 h 300"/>
                <a:gd name="T36" fmla="*/ 52 w 254"/>
                <a:gd name="T37" fmla="*/ 43 h 300"/>
                <a:gd name="T38" fmla="*/ 54 w 254"/>
                <a:gd name="T39" fmla="*/ 40 h 300"/>
                <a:gd name="T40" fmla="*/ 55 w 254"/>
                <a:gd name="T41" fmla="*/ 37 h 300"/>
                <a:gd name="T42" fmla="*/ 57 w 254"/>
                <a:gd name="T43" fmla="*/ 34 h 300"/>
                <a:gd name="T44" fmla="*/ 58 w 254"/>
                <a:gd name="T45" fmla="*/ 31 h 300"/>
                <a:gd name="T46" fmla="*/ 59 w 254"/>
                <a:gd name="T47" fmla="*/ 27 h 300"/>
                <a:gd name="T48" fmla="*/ 60 w 254"/>
                <a:gd name="T49" fmla="*/ 24 h 300"/>
                <a:gd name="T50" fmla="*/ 60 w 254"/>
                <a:gd name="T51" fmla="*/ 20 h 300"/>
                <a:gd name="T52" fmla="*/ 61 w 254"/>
                <a:gd name="T53" fmla="*/ 17 h 300"/>
                <a:gd name="T54" fmla="*/ 61 w 254"/>
                <a:gd name="T55" fmla="*/ 14 h 300"/>
                <a:gd name="T56" fmla="*/ 61 w 254"/>
                <a:gd name="T57" fmla="*/ 10 h 300"/>
                <a:gd name="T58" fmla="*/ 61 w 254"/>
                <a:gd name="T59" fmla="*/ 7 h 300"/>
                <a:gd name="T60" fmla="*/ 61 w 254"/>
                <a:gd name="T61" fmla="*/ 4 h 300"/>
                <a:gd name="T62" fmla="*/ 60 w 254"/>
                <a:gd name="T63" fmla="*/ 0 h 30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54" h="300">
                  <a:moveTo>
                    <a:pt x="0" y="300"/>
                  </a:moveTo>
                  <a:lnTo>
                    <a:pt x="13" y="300"/>
                  </a:lnTo>
                  <a:lnTo>
                    <a:pt x="28" y="299"/>
                  </a:lnTo>
                  <a:lnTo>
                    <a:pt x="43" y="297"/>
                  </a:lnTo>
                  <a:lnTo>
                    <a:pt x="56" y="294"/>
                  </a:lnTo>
                  <a:lnTo>
                    <a:pt x="71" y="290"/>
                  </a:lnTo>
                  <a:lnTo>
                    <a:pt x="84" y="286"/>
                  </a:lnTo>
                  <a:lnTo>
                    <a:pt x="98" y="281"/>
                  </a:lnTo>
                  <a:lnTo>
                    <a:pt x="111" y="275"/>
                  </a:lnTo>
                  <a:lnTo>
                    <a:pt x="124" y="269"/>
                  </a:lnTo>
                  <a:lnTo>
                    <a:pt x="136" y="261"/>
                  </a:lnTo>
                  <a:lnTo>
                    <a:pt x="148" y="253"/>
                  </a:lnTo>
                  <a:lnTo>
                    <a:pt x="160" y="244"/>
                  </a:lnTo>
                  <a:lnTo>
                    <a:pt x="170" y="235"/>
                  </a:lnTo>
                  <a:lnTo>
                    <a:pt x="181" y="225"/>
                  </a:lnTo>
                  <a:lnTo>
                    <a:pt x="190" y="215"/>
                  </a:lnTo>
                  <a:lnTo>
                    <a:pt x="200" y="203"/>
                  </a:lnTo>
                  <a:lnTo>
                    <a:pt x="208" y="192"/>
                  </a:lnTo>
                  <a:lnTo>
                    <a:pt x="216" y="180"/>
                  </a:lnTo>
                  <a:lnTo>
                    <a:pt x="224" y="167"/>
                  </a:lnTo>
                  <a:lnTo>
                    <a:pt x="229" y="154"/>
                  </a:lnTo>
                  <a:lnTo>
                    <a:pt x="236" y="142"/>
                  </a:lnTo>
                  <a:lnTo>
                    <a:pt x="240" y="128"/>
                  </a:lnTo>
                  <a:lnTo>
                    <a:pt x="245" y="113"/>
                  </a:lnTo>
                  <a:lnTo>
                    <a:pt x="248" y="100"/>
                  </a:lnTo>
                  <a:lnTo>
                    <a:pt x="251" y="85"/>
                  </a:lnTo>
                  <a:lnTo>
                    <a:pt x="253" y="72"/>
                  </a:lnTo>
                  <a:lnTo>
                    <a:pt x="254" y="57"/>
                  </a:lnTo>
                  <a:lnTo>
                    <a:pt x="254" y="43"/>
                  </a:lnTo>
                  <a:lnTo>
                    <a:pt x="253" y="28"/>
                  </a:lnTo>
                  <a:lnTo>
                    <a:pt x="252" y="15"/>
                  </a:lnTo>
                  <a:lnTo>
                    <a:pt x="24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494" name="Freeform 189"/>
            <p:cNvSpPr>
              <a:spLocks/>
            </p:cNvSpPr>
            <p:nvPr/>
          </p:nvSpPr>
          <p:spPr bwMode="auto">
            <a:xfrm>
              <a:off x="4445" y="1765"/>
              <a:ext cx="40" cy="88"/>
            </a:xfrm>
            <a:custGeom>
              <a:avLst/>
              <a:gdLst>
                <a:gd name="T0" fmla="*/ 40 w 169"/>
                <a:gd name="T1" fmla="*/ 0 h 367"/>
                <a:gd name="T2" fmla="*/ 37 w 169"/>
                <a:gd name="T3" fmla="*/ 1 h 367"/>
                <a:gd name="T4" fmla="*/ 34 w 169"/>
                <a:gd name="T5" fmla="*/ 3 h 367"/>
                <a:gd name="T6" fmla="*/ 31 w 169"/>
                <a:gd name="T7" fmla="*/ 4 h 367"/>
                <a:gd name="T8" fmla="*/ 28 w 169"/>
                <a:gd name="T9" fmla="*/ 6 h 367"/>
                <a:gd name="T10" fmla="*/ 25 w 169"/>
                <a:gd name="T11" fmla="*/ 8 h 367"/>
                <a:gd name="T12" fmla="*/ 22 w 169"/>
                <a:gd name="T13" fmla="*/ 10 h 367"/>
                <a:gd name="T14" fmla="*/ 20 w 169"/>
                <a:gd name="T15" fmla="*/ 12 h 367"/>
                <a:gd name="T16" fmla="*/ 17 w 169"/>
                <a:gd name="T17" fmla="*/ 15 h 367"/>
                <a:gd name="T18" fmla="*/ 15 w 169"/>
                <a:gd name="T19" fmla="*/ 17 h 367"/>
                <a:gd name="T20" fmla="*/ 13 w 169"/>
                <a:gd name="T21" fmla="*/ 20 h 367"/>
                <a:gd name="T22" fmla="*/ 11 w 169"/>
                <a:gd name="T23" fmla="*/ 23 h 367"/>
                <a:gd name="T24" fmla="*/ 9 w 169"/>
                <a:gd name="T25" fmla="*/ 25 h 367"/>
                <a:gd name="T26" fmla="*/ 7 w 169"/>
                <a:gd name="T27" fmla="*/ 29 h 367"/>
                <a:gd name="T28" fmla="*/ 6 w 169"/>
                <a:gd name="T29" fmla="*/ 32 h 367"/>
                <a:gd name="T30" fmla="*/ 4 w 169"/>
                <a:gd name="T31" fmla="*/ 35 h 367"/>
                <a:gd name="T32" fmla="*/ 3 w 169"/>
                <a:gd name="T33" fmla="*/ 38 h 367"/>
                <a:gd name="T34" fmla="*/ 2 w 169"/>
                <a:gd name="T35" fmla="*/ 41 h 367"/>
                <a:gd name="T36" fmla="*/ 1 w 169"/>
                <a:gd name="T37" fmla="*/ 45 h 367"/>
                <a:gd name="T38" fmla="*/ 1 w 169"/>
                <a:gd name="T39" fmla="*/ 48 h 367"/>
                <a:gd name="T40" fmla="*/ 0 w 169"/>
                <a:gd name="T41" fmla="*/ 51 h 367"/>
                <a:gd name="T42" fmla="*/ 0 w 169"/>
                <a:gd name="T43" fmla="*/ 55 h 367"/>
                <a:gd name="T44" fmla="*/ 0 w 169"/>
                <a:gd name="T45" fmla="*/ 58 h 367"/>
                <a:gd name="T46" fmla="*/ 0 w 169"/>
                <a:gd name="T47" fmla="*/ 62 h 367"/>
                <a:gd name="T48" fmla="*/ 0 w 169"/>
                <a:gd name="T49" fmla="*/ 65 h 367"/>
                <a:gd name="T50" fmla="*/ 1 w 169"/>
                <a:gd name="T51" fmla="*/ 69 h 367"/>
                <a:gd name="T52" fmla="*/ 2 w 169"/>
                <a:gd name="T53" fmla="*/ 72 h 367"/>
                <a:gd name="T54" fmla="*/ 3 w 169"/>
                <a:gd name="T55" fmla="*/ 75 h 367"/>
                <a:gd name="T56" fmla="*/ 4 w 169"/>
                <a:gd name="T57" fmla="*/ 79 h 367"/>
                <a:gd name="T58" fmla="*/ 5 w 169"/>
                <a:gd name="T59" fmla="*/ 82 h 367"/>
                <a:gd name="T60" fmla="*/ 6 w 169"/>
                <a:gd name="T61" fmla="*/ 85 h 367"/>
                <a:gd name="T62" fmla="*/ 8 w 169"/>
                <a:gd name="T63" fmla="*/ 88 h 36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69" h="367">
                  <a:moveTo>
                    <a:pt x="169" y="0"/>
                  </a:moveTo>
                  <a:lnTo>
                    <a:pt x="155" y="5"/>
                  </a:lnTo>
                  <a:lnTo>
                    <a:pt x="143" y="11"/>
                  </a:lnTo>
                  <a:lnTo>
                    <a:pt x="130" y="18"/>
                  </a:lnTo>
                  <a:lnTo>
                    <a:pt x="117" y="25"/>
                  </a:lnTo>
                  <a:lnTo>
                    <a:pt x="106" y="33"/>
                  </a:lnTo>
                  <a:lnTo>
                    <a:pt x="95" y="42"/>
                  </a:lnTo>
                  <a:lnTo>
                    <a:pt x="83" y="51"/>
                  </a:lnTo>
                  <a:lnTo>
                    <a:pt x="73" y="61"/>
                  </a:lnTo>
                  <a:lnTo>
                    <a:pt x="63" y="71"/>
                  </a:lnTo>
                  <a:lnTo>
                    <a:pt x="54" y="83"/>
                  </a:lnTo>
                  <a:lnTo>
                    <a:pt x="45" y="94"/>
                  </a:lnTo>
                  <a:lnTo>
                    <a:pt x="37" y="106"/>
                  </a:lnTo>
                  <a:lnTo>
                    <a:pt x="31" y="119"/>
                  </a:lnTo>
                  <a:lnTo>
                    <a:pt x="24" y="132"/>
                  </a:lnTo>
                  <a:lnTo>
                    <a:pt x="18" y="145"/>
                  </a:lnTo>
                  <a:lnTo>
                    <a:pt x="13" y="158"/>
                  </a:lnTo>
                  <a:lnTo>
                    <a:pt x="9" y="173"/>
                  </a:lnTo>
                  <a:lnTo>
                    <a:pt x="6" y="186"/>
                  </a:lnTo>
                  <a:lnTo>
                    <a:pt x="3" y="201"/>
                  </a:lnTo>
                  <a:lnTo>
                    <a:pt x="1" y="214"/>
                  </a:lnTo>
                  <a:lnTo>
                    <a:pt x="0" y="229"/>
                  </a:lnTo>
                  <a:lnTo>
                    <a:pt x="0" y="243"/>
                  </a:lnTo>
                  <a:lnTo>
                    <a:pt x="0" y="258"/>
                  </a:lnTo>
                  <a:lnTo>
                    <a:pt x="1" y="271"/>
                  </a:lnTo>
                  <a:lnTo>
                    <a:pt x="4" y="286"/>
                  </a:lnTo>
                  <a:lnTo>
                    <a:pt x="7" y="301"/>
                  </a:lnTo>
                  <a:lnTo>
                    <a:pt x="12" y="314"/>
                  </a:lnTo>
                  <a:lnTo>
                    <a:pt x="16" y="328"/>
                  </a:lnTo>
                  <a:lnTo>
                    <a:pt x="21" y="341"/>
                  </a:lnTo>
                  <a:lnTo>
                    <a:pt x="27" y="355"/>
                  </a:lnTo>
                  <a:lnTo>
                    <a:pt x="34" y="36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495" name="Freeform 190"/>
            <p:cNvSpPr>
              <a:spLocks/>
            </p:cNvSpPr>
            <p:nvPr/>
          </p:nvSpPr>
          <p:spPr bwMode="auto">
            <a:xfrm>
              <a:off x="4254" y="1883"/>
              <a:ext cx="93" cy="31"/>
            </a:xfrm>
            <a:custGeom>
              <a:avLst/>
              <a:gdLst>
                <a:gd name="T0" fmla="*/ 93 w 386"/>
                <a:gd name="T1" fmla="*/ 31 h 127"/>
                <a:gd name="T2" fmla="*/ 91 w 386"/>
                <a:gd name="T3" fmla="*/ 28 h 127"/>
                <a:gd name="T4" fmla="*/ 89 w 386"/>
                <a:gd name="T5" fmla="*/ 25 h 127"/>
                <a:gd name="T6" fmla="*/ 87 w 386"/>
                <a:gd name="T7" fmla="*/ 22 h 127"/>
                <a:gd name="T8" fmla="*/ 85 w 386"/>
                <a:gd name="T9" fmla="*/ 20 h 127"/>
                <a:gd name="T10" fmla="*/ 82 w 386"/>
                <a:gd name="T11" fmla="*/ 17 h 127"/>
                <a:gd name="T12" fmla="*/ 80 w 386"/>
                <a:gd name="T13" fmla="*/ 15 h 127"/>
                <a:gd name="T14" fmla="*/ 77 w 386"/>
                <a:gd name="T15" fmla="*/ 13 h 127"/>
                <a:gd name="T16" fmla="*/ 74 w 386"/>
                <a:gd name="T17" fmla="*/ 11 h 127"/>
                <a:gd name="T18" fmla="*/ 71 w 386"/>
                <a:gd name="T19" fmla="*/ 9 h 127"/>
                <a:gd name="T20" fmla="*/ 68 w 386"/>
                <a:gd name="T21" fmla="*/ 7 h 127"/>
                <a:gd name="T22" fmla="*/ 65 w 386"/>
                <a:gd name="T23" fmla="*/ 5 h 127"/>
                <a:gd name="T24" fmla="*/ 62 w 386"/>
                <a:gd name="T25" fmla="*/ 4 h 127"/>
                <a:gd name="T26" fmla="*/ 59 w 386"/>
                <a:gd name="T27" fmla="*/ 3 h 127"/>
                <a:gd name="T28" fmla="*/ 55 w 386"/>
                <a:gd name="T29" fmla="*/ 2 h 127"/>
                <a:gd name="T30" fmla="*/ 52 w 386"/>
                <a:gd name="T31" fmla="*/ 1 h 127"/>
                <a:gd name="T32" fmla="*/ 48 w 386"/>
                <a:gd name="T33" fmla="*/ 0 h 127"/>
                <a:gd name="T34" fmla="*/ 45 w 386"/>
                <a:gd name="T35" fmla="*/ 0 h 127"/>
                <a:gd name="T36" fmla="*/ 42 w 386"/>
                <a:gd name="T37" fmla="*/ 0 h 127"/>
                <a:gd name="T38" fmla="*/ 38 w 386"/>
                <a:gd name="T39" fmla="*/ 0 h 127"/>
                <a:gd name="T40" fmla="*/ 35 w 386"/>
                <a:gd name="T41" fmla="*/ 0 h 127"/>
                <a:gd name="T42" fmla="*/ 31 w 386"/>
                <a:gd name="T43" fmla="*/ 0 h 127"/>
                <a:gd name="T44" fmla="*/ 28 w 386"/>
                <a:gd name="T45" fmla="*/ 1 h 127"/>
                <a:gd name="T46" fmla="*/ 24 w 386"/>
                <a:gd name="T47" fmla="*/ 2 h 127"/>
                <a:gd name="T48" fmla="*/ 21 w 386"/>
                <a:gd name="T49" fmla="*/ 3 h 127"/>
                <a:gd name="T50" fmla="*/ 18 w 386"/>
                <a:gd name="T51" fmla="*/ 4 h 127"/>
                <a:gd name="T52" fmla="*/ 15 w 386"/>
                <a:gd name="T53" fmla="*/ 5 h 127"/>
                <a:gd name="T54" fmla="*/ 12 w 386"/>
                <a:gd name="T55" fmla="*/ 7 h 127"/>
                <a:gd name="T56" fmla="*/ 8 w 386"/>
                <a:gd name="T57" fmla="*/ 9 h 127"/>
                <a:gd name="T58" fmla="*/ 6 w 386"/>
                <a:gd name="T59" fmla="*/ 11 h 127"/>
                <a:gd name="T60" fmla="*/ 3 w 386"/>
                <a:gd name="T61" fmla="*/ 13 h 127"/>
                <a:gd name="T62" fmla="*/ 0 w 386"/>
                <a:gd name="T63" fmla="*/ 15 h 12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86" h="127">
                  <a:moveTo>
                    <a:pt x="386" y="127"/>
                  </a:moveTo>
                  <a:lnTo>
                    <a:pt x="378" y="115"/>
                  </a:lnTo>
                  <a:lnTo>
                    <a:pt x="370" y="103"/>
                  </a:lnTo>
                  <a:lnTo>
                    <a:pt x="361" y="92"/>
                  </a:lnTo>
                  <a:lnTo>
                    <a:pt x="352" y="81"/>
                  </a:lnTo>
                  <a:lnTo>
                    <a:pt x="342" y="71"/>
                  </a:lnTo>
                  <a:lnTo>
                    <a:pt x="331" y="61"/>
                  </a:lnTo>
                  <a:lnTo>
                    <a:pt x="319" y="52"/>
                  </a:lnTo>
                  <a:lnTo>
                    <a:pt x="308" y="44"/>
                  </a:lnTo>
                  <a:lnTo>
                    <a:pt x="296" y="36"/>
                  </a:lnTo>
                  <a:lnTo>
                    <a:pt x="283" y="29"/>
                  </a:lnTo>
                  <a:lnTo>
                    <a:pt x="270" y="22"/>
                  </a:lnTo>
                  <a:lnTo>
                    <a:pt x="258" y="17"/>
                  </a:lnTo>
                  <a:lnTo>
                    <a:pt x="244" y="12"/>
                  </a:lnTo>
                  <a:lnTo>
                    <a:pt x="230" y="8"/>
                  </a:lnTo>
                  <a:lnTo>
                    <a:pt x="216" y="4"/>
                  </a:lnTo>
                  <a:lnTo>
                    <a:pt x="201" y="2"/>
                  </a:lnTo>
                  <a:lnTo>
                    <a:pt x="187" y="1"/>
                  </a:lnTo>
                  <a:lnTo>
                    <a:pt x="173" y="0"/>
                  </a:lnTo>
                  <a:lnTo>
                    <a:pt x="159" y="0"/>
                  </a:lnTo>
                  <a:lnTo>
                    <a:pt x="144" y="1"/>
                  </a:lnTo>
                  <a:lnTo>
                    <a:pt x="130" y="2"/>
                  </a:lnTo>
                  <a:lnTo>
                    <a:pt x="116" y="4"/>
                  </a:lnTo>
                  <a:lnTo>
                    <a:pt x="101" y="8"/>
                  </a:lnTo>
                  <a:lnTo>
                    <a:pt x="88" y="12"/>
                  </a:lnTo>
                  <a:lnTo>
                    <a:pt x="74" y="17"/>
                  </a:lnTo>
                  <a:lnTo>
                    <a:pt x="61" y="22"/>
                  </a:lnTo>
                  <a:lnTo>
                    <a:pt x="49" y="29"/>
                  </a:lnTo>
                  <a:lnTo>
                    <a:pt x="35" y="36"/>
                  </a:lnTo>
                  <a:lnTo>
                    <a:pt x="24" y="44"/>
                  </a:lnTo>
                  <a:lnTo>
                    <a:pt x="12" y="52"/>
                  </a:lnTo>
                  <a:lnTo>
                    <a:pt x="0" y="6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496" name="Freeform 191"/>
            <p:cNvSpPr>
              <a:spLocks/>
            </p:cNvSpPr>
            <p:nvPr/>
          </p:nvSpPr>
          <p:spPr bwMode="auto">
            <a:xfrm>
              <a:off x="4585" y="2306"/>
              <a:ext cx="301" cy="308"/>
            </a:xfrm>
            <a:custGeom>
              <a:avLst/>
              <a:gdLst>
                <a:gd name="T0" fmla="*/ 4 w 1243"/>
                <a:gd name="T1" fmla="*/ 210 h 1272"/>
                <a:gd name="T2" fmla="*/ 11 w 1243"/>
                <a:gd name="T3" fmla="*/ 225 h 1272"/>
                <a:gd name="T4" fmla="*/ 19 w 1243"/>
                <a:gd name="T5" fmla="*/ 239 h 1272"/>
                <a:gd name="T6" fmla="*/ 29 w 1243"/>
                <a:gd name="T7" fmla="*/ 253 h 1272"/>
                <a:gd name="T8" fmla="*/ 40 w 1243"/>
                <a:gd name="T9" fmla="*/ 264 h 1272"/>
                <a:gd name="T10" fmla="*/ 53 w 1243"/>
                <a:gd name="T11" fmla="*/ 275 h 1272"/>
                <a:gd name="T12" fmla="*/ 66 w 1243"/>
                <a:gd name="T13" fmla="*/ 285 h 1272"/>
                <a:gd name="T14" fmla="*/ 80 w 1243"/>
                <a:gd name="T15" fmla="*/ 293 h 1272"/>
                <a:gd name="T16" fmla="*/ 96 w 1243"/>
                <a:gd name="T17" fmla="*/ 299 h 1272"/>
                <a:gd name="T18" fmla="*/ 112 w 1243"/>
                <a:gd name="T19" fmla="*/ 304 h 1272"/>
                <a:gd name="T20" fmla="*/ 128 w 1243"/>
                <a:gd name="T21" fmla="*/ 307 h 1272"/>
                <a:gd name="T22" fmla="*/ 144 w 1243"/>
                <a:gd name="T23" fmla="*/ 308 h 1272"/>
                <a:gd name="T24" fmla="*/ 161 w 1243"/>
                <a:gd name="T25" fmla="*/ 308 h 1272"/>
                <a:gd name="T26" fmla="*/ 177 w 1243"/>
                <a:gd name="T27" fmla="*/ 305 h 1272"/>
                <a:gd name="T28" fmla="*/ 193 w 1243"/>
                <a:gd name="T29" fmla="*/ 301 h 1272"/>
                <a:gd name="T30" fmla="*/ 208 w 1243"/>
                <a:gd name="T31" fmla="*/ 295 h 1272"/>
                <a:gd name="T32" fmla="*/ 223 w 1243"/>
                <a:gd name="T33" fmla="*/ 288 h 1272"/>
                <a:gd name="T34" fmla="*/ 237 w 1243"/>
                <a:gd name="T35" fmla="*/ 279 h 1272"/>
                <a:gd name="T36" fmla="*/ 250 w 1243"/>
                <a:gd name="T37" fmla="*/ 269 h 1272"/>
                <a:gd name="T38" fmla="*/ 262 w 1243"/>
                <a:gd name="T39" fmla="*/ 257 h 1272"/>
                <a:gd name="T40" fmla="*/ 272 w 1243"/>
                <a:gd name="T41" fmla="*/ 244 h 1272"/>
                <a:gd name="T42" fmla="*/ 281 w 1243"/>
                <a:gd name="T43" fmla="*/ 230 h 1272"/>
                <a:gd name="T44" fmla="*/ 288 w 1243"/>
                <a:gd name="T45" fmla="*/ 216 h 1272"/>
                <a:gd name="T46" fmla="*/ 294 w 1243"/>
                <a:gd name="T47" fmla="*/ 200 h 1272"/>
                <a:gd name="T48" fmla="*/ 298 w 1243"/>
                <a:gd name="T49" fmla="*/ 184 h 1272"/>
                <a:gd name="T50" fmla="*/ 300 w 1243"/>
                <a:gd name="T51" fmla="*/ 168 h 1272"/>
                <a:gd name="T52" fmla="*/ 301 w 1243"/>
                <a:gd name="T53" fmla="*/ 151 h 1272"/>
                <a:gd name="T54" fmla="*/ 300 w 1243"/>
                <a:gd name="T55" fmla="*/ 135 h 1272"/>
                <a:gd name="T56" fmla="*/ 297 w 1243"/>
                <a:gd name="T57" fmla="*/ 119 h 1272"/>
                <a:gd name="T58" fmla="*/ 292 w 1243"/>
                <a:gd name="T59" fmla="*/ 103 h 1272"/>
                <a:gd name="T60" fmla="*/ 286 w 1243"/>
                <a:gd name="T61" fmla="*/ 87 h 1272"/>
                <a:gd name="T62" fmla="*/ 278 w 1243"/>
                <a:gd name="T63" fmla="*/ 73 h 1272"/>
                <a:gd name="T64" fmla="*/ 269 w 1243"/>
                <a:gd name="T65" fmla="*/ 59 h 1272"/>
                <a:gd name="T66" fmla="*/ 258 w 1243"/>
                <a:gd name="T67" fmla="*/ 47 h 1272"/>
                <a:gd name="T68" fmla="*/ 246 w 1243"/>
                <a:gd name="T69" fmla="*/ 36 h 1272"/>
                <a:gd name="T70" fmla="*/ 232 w 1243"/>
                <a:gd name="T71" fmla="*/ 26 h 1272"/>
                <a:gd name="T72" fmla="*/ 218 w 1243"/>
                <a:gd name="T73" fmla="*/ 17 h 1272"/>
                <a:gd name="T74" fmla="*/ 203 w 1243"/>
                <a:gd name="T75" fmla="*/ 11 h 1272"/>
                <a:gd name="T76" fmla="*/ 188 w 1243"/>
                <a:gd name="T77" fmla="*/ 6 h 1272"/>
                <a:gd name="T78" fmla="*/ 171 w 1243"/>
                <a:gd name="T79" fmla="*/ 2 h 1272"/>
                <a:gd name="T80" fmla="*/ 155 w 1243"/>
                <a:gd name="T81" fmla="*/ 0 h 1272"/>
                <a:gd name="T82" fmla="*/ 139 w 1243"/>
                <a:gd name="T83" fmla="*/ 0 h 1272"/>
                <a:gd name="T84" fmla="*/ 122 w 1243"/>
                <a:gd name="T85" fmla="*/ 2 h 1272"/>
                <a:gd name="T86" fmla="*/ 106 w 1243"/>
                <a:gd name="T87" fmla="*/ 6 h 1272"/>
                <a:gd name="T88" fmla="*/ 91 w 1243"/>
                <a:gd name="T89" fmla="*/ 11 h 1272"/>
                <a:gd name="T90" fmla="*/ 75 w 1243"/>
                <a:gd name="T91" fmla="*/ 18 h 1272"/>
                <a:gd name="T92" fmla="*/ 61 w 1243"/>
                <a:gd name="T93" fmla="*/ 26 h 1272"/>
                <a:gd name="T94" fmla="*/ 48 w 1243"/>
                <a:gd name="T95" fmla="*/ 36 h 1272"/>
                <a:gd name="T96" fmla="*/ 36 w 1243"/>
                <a:gd name="T97" fmla="*/ 47 h 1272"/>
                <a:gd name="T98" fmla="*/ 25 w 1243"/>
                <a:gd name="T99" fmla="*/ 60 h 1272"/>
                <a:gd name="T100" fmla="*/ 16 w 1243"/>
                <a:gd name="T101" fmla="*/ 73 h 1272"/>
                <a:gd name="T102" fmla="*/ 8 w 1243"/>
                <a:gd name="T103" fmla="*/ 88 h 1272"/>
                <a:gd name="T104" fmla="*/ 2 w 1243"/>
                <a:gd name="T105" fmla="*/ 103 h 127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243" h="1272">
                  <a:moveTo>
                    <a:pt x="0" y="825"/>
                  </a:moveTo>
                  <a:lnTo>
                    <a:pt x="8" y="846"/>
                  </a:lnTo>
                  <a:lnTo>
                    <a:pt x="16" y="867"/>
                  </a:lnTo>
                  <a:lnTo>
                    <a:pt x="24" y="888"/>
                  </a:lnTo>
                  <a:lnTo>
                    <a:pt x="34" y="909"/>
                  </a:lnTo>
                  <a:lnTo>
                    <a:pt x="44" y="929"/>
                  </a:lnTo>
                  <a:lnTo>
                    <a:pt x="54" y="949"/>
                  </a:lnTo>
                  <a:lnTo>
                    <a:pt x="66" y="969"/>
                  </a:lnTo>
                  <a:lnTo>
                    <a:pt x="79" y="988"/>
                  </a:lnTo>
                  <a:lnTo>
                    <a:pt x="91" y="1007"/>
                  </a:lnTo>
                  <a:lnTo>
                    <a:pt x="105" y="1025"/>
                  </a:lnTo>
                  <a:lnTo>
                    <a:pt x="119" y="1043"/>
                  </a:lnTo>
                  <a:lnTo>
                    <a:pt x="134" y="1060"/>
                  </a:lnTo>
                  <a:lnTo>
                    <a:pt x="150" y="1076"/>
                  </a:lnTo>
                  <a:lnTo>
                    <a:pt x="165" y="1092"/>
                  </a:lnTo>
                  <a:lnTo>
                    <a:pt x="182" y="1108"/>
                  </a:lnTo>
                  <a:lnTo>
                    <a:pt x="199" y="1123"/>
                  </a:lnTo>
                  <a:lnTo>
                    <a:pt x="217" y="1137"/>
                  </a:lnTo>
                  <a:lnTo>
                    <a:pt x="235" y="1151"/>
                  </a:lnTo>
                  <a:lnTo>
                    <a:pt x="253" y="1164"/>
                  </a:lnTo>
                  <a:lnTo>
                    <a:pt x="272" y="1176"/>
                  </a:lnTo>
                  <a:lnTo>
                    <a:pt x="292" y="1188"/>
                  </a:lnTo>
                  <a:lnTo>
                    <a:pt x="311" y="1199"/>
                  </a:lnTo>
                  <a:lnTo>
                    <a:pt x="332" y="1209"/>
                  </a:lnTo>
                  <a:lnTo>
                    <a:pt x="353" y="1218"/>
                  </a:lnTo>
                  <a:lnTo>
                    <a:pt x="374" y="1227"/>
                  </a:lnTo>
                  <a:lnTo>
                    <a:pt x="395" y="1235"/>
                  </a:lnTo>
                  <a:lnTo>
                    <a:pt x="417" y="1243"/>
                  </a:lnTo>
                  <a:lnTo>
                    <a:pt x="438" y="1248"/>
                  </a:lnTo>
                  <a:lnTo>
                    <a:pt x="461" y="1254"/>
                  </a:lnTo>
                  <a:lnTo>
                    <a:pt x="482" y="1260"/>
                  </a:lnTo>
                  <a:lnTo>
                    <a:pt x="505" y="1263"/>
                  </a:lnTo>
                  <a:lnTo>
                    <a:pt x="527" y="1266"/>
                  </a:lnTo>
                  <a:lnTo>
                    <a:pt x="550" y="1270"/>
                  </a:lnTo>
                  <a:lnTo>
                    <a:pt x="572" y="1271"/>
                  </a:lnTo>
                  <a:lnTo>
                    <a:pt x="596" y="1272"/>
                  </a:lnTo>
                  <a:lnTo>
                    <a:pt x="618" y="1272"/>
                  </a:lnTo>
                  <a:lnTo>
                    <a:pt x="641" y="1271"/>
                  </a:lnTo>
                  <a:lnTo>
                    <a:pt x="663" y="1270"/>
                  </a:lnTo>
                  <a:lnTo>
                    <a:pt x="685" y="1267"/>
                  </a:lnTo>
                  <a:lnTo>
                    <a:pt x="708" y="1264"/>
                  </a:lnTo>
                  <a:lnTo>
                    <a:pt x="730" y="1260"/>
                  </a:lnTo>
                  <a:lnTo>
                    <a:pt x="753" y="1255"/>
                  </a:lnTo>
                  <a:lnTo>
                    <a:pt x="775" y="1249"/>
                  </a:lnTo>
                  <a:lnTo>
                    <a:pt x="797" y="1243"/>
                  </a:lnTo>
                  <a:lnTo>
                    <a:pt x="818" y="1236"/>
                  </a:lnTo>
                  <a:lnTo>
                    <a:pt x="839" y="1228"/>
                  </a:lnTo>
                  <a:lnTo>
                    <a:pt x="861" y="1219"/>
                  </a:lnTo>
                  <a:lnTo>
                    <a:pt x="881" y="1210"/>
                  </a:lnTo>
                  <a:lnTo>
                    <a:pt x="901" y="1200"/>
                  </a:lnTo>
                  <a:lnTo>
                    <a:pt x="921" y="1189"/>
                  </a:lnTo>
                  <a:lnTo>
                    <a:pt x="940" y="1178"/>
                  </a:lnTo>
                  <a:lnTo>
                    <a:pt x="960" y="1165"/>
                  </a:lnTo>
                  <a:lnTo>
                    <a:pt x="979" y="1152"/>
                  </a:lnTo>
                  <a:lnTo>
                    <a:pt x="997" y="1138"/>
                  </a:lnTo>
                  <a:lnTo>
                    <a:pt x="1015" y="1124"/>
                  </a:lnTo>
                  <a:lnTo>
                    <a:pt x="1031" y="1109"/>
                  </a:lnTo>
                  <a:lnTo>
                    <a:pt x="1048" y="1093"/>
                  </a:lnTo>
                  <a:lnTo>
                    <a:pt x="1064" y="1078"/>
                  </a:lnTo>
                  <a:lnTo>
                    <a:pt x="1080" y="1061"/>
                  </a:lnTo>
                  <a:lnTo>
                    <a:pt x="1094" y="1044"/>
                  </a:lnTo>
                  <a:lnTo>
                    <a:pt x="1109" y="1026"/>
                  </a:lnTo>
                  <a:lnTo>
                    <a:pt x="1122" y="1008"/>
                  </a:lnTo>
                  <a:lnTo>
                    <a:pt x="1136" y="990"/>
                  </a:lnTo>
                  <a:lnTo>
                    <a:pt x="1148" y="971"/>
                  </a:lnTo>
                  <a:lnTo>
                    <a:pt x="1160" y="951"/>
                  </a:lnTo>
                  <a:lnTo>
                    <a:pt x="1171" y="930"/>
                  </a:lnTo>
                  <a:lnTo>
                    <a:pt x="1181" y="910"/>
                  </a:lnTo>
                  <a:lnTo>
                    <a:pt x="1190" y="890"/>
                  </a:lnTo>
                  <a:lnTo>
                    <a:pt x="1199" y="869"/>
                  </a:lnTo>
                  <a:lnTo>
                    <a:pt x="1207" y="847"/>
                  </a:lnTo>
                  <a:lnTo>
                    <a:pt x="1213" y="826"/>
                  </a:lnTo>
                  <a:lnTo>
                    <a:pt x="1220" y="805"/>
                  </a:lnTo>
                  <a:lnTo>
                    <a:pt x="1226" y="782"/>
                  </a:lnTo>
                  <a:lnTo>
                    <a:pt x="1230" y="760"/>
                  </a:lnTo>
                  <a:lnTo>
                    <a:pt x="1235" y="737"/>
                  </a:lnTo>
                  <a:lnTo>
                    <a:pt x="1238" y="715"/>
                  </a:lnTo>
                  <a:lnTo>
                    <a:pt x="1240" y="692"/>
                  </a:lnTo>
                  <a:lnTo>
                    <a:pt x="1242" y="670"/>
                  </a:lnTo>
                  <a:lnTo>
                    <a:pt x="1243" y="647"/>
                  </a:lnTo>
                  <a:lnTo>
                    <a:pt x="1243" y="625"/>
                  </a:lnTo>
                  <a:lnTo>
                    <a:pt x="1242" y="602"/>
                  </a:lnTo>
                  <a:lnTo>
                    <a:pt x="1240" y="579"/>
                  </a:lnTo>
                  <a:lnTo>
                    <a:pt x="1238" y="556"/>
                  </a:lnTo>
                  <a:lnTo>
                    <a:pt x="1235" y="534"/>
                  </a:lnTo>
                  <a:lnTo>
                    <a:pt x="1230" y="511"/>
                  </a:lnTo>
                  <a:lnTo>
                    <a:pt x="1226" y="490"/>
                  </a:lnTo>
                  <a:lnTo>
                    <a:pt x="1220" y="467"/>
                  </a:lnTo>
                  <a:lnTo>
                    <a:pt x="1213" y="446"/>
                  </a:lnTo>
                  <a:lnTo>
                    <a:pt x="1207" y="424"/>
                  </a:lnTo>
                  <a:lnTo>
                    <a:pt x="1199" y="402"/>
                  </a:lnTo>
                  <a:lnTo>
                    <a:pt x="1190" y="382"/>
                  </a:lnTo>
                  <a:lnTo>
                    <a:pt x="1181" y="361"/>
                  </a:lnTo>
                  <a:lnTo>
                    <a:pt x="1171" y="341"/>
                  </a:lnTo>
                  <a:lnTo>
                    <a:pt x="1160" y="321"/>
                  </a:lnTo>
                  <a:lnTo>
                    <a:pt x="1148" y="301"/>
                  </a:lnTo>
                  <a:lnTo>
                    <a:pt x="1136" y="282"/>
                  </a:lnTo>
                  <a:lnTo>
                    <a:pt x="1122" y="264"/>
                  </a:lnTo>
                  <a:lnTo>
                    <a:pt x="1109" y="245"/>
                  </a:lnTo>
                  <a:lnTo>
                    <a:pt x="1094" y="228"/>
                  </a:lnTo>
                  <a:lnTo>
                    <a:pt x="1080" y="210"/>
                  </a:lnTo>
                  <a:lnTo>
                    <a:pt x="1064" y="194"/>
                  </a:lnTo>
                  <a:lnTo>
                    <a:pt x="1048" y="178"/>
                  </a:lnTo>
                  <a:lnTo>
                    <a:pt x="1031" y="162"/>
                  </a:lnTo>
                  <a:lnTo>
                    <a:pt x="1015" y="147"/>
                  </a:lnTo>
                  <a:lnTo>
                    <a:pt x="997" y="134"/>
                  </a:lnTo>
                  <a:lnTo>
                    <a:pt x="979" y="119"/>
                  </a:lnTo>
                  <a:lnTo>
                    <a:pt x="960" y="107"/>
                  </a:lnTo>
                  <a:lnTo>
                    <a:pt x="940" y="94"/>
                  </a:lnTo>
                  <a:lnTo>
                    <a:pt x="921" y="83"/>
                  </a:lnTo>
                  <a:lnTo>
                    <a:pt x="901" y="72"/>
                  </a:lnTo>
                  <a:lnTo>
                    <a:pt x="881" y="62"/>
                  </a:lnTo>
                  <a:lnTo>
                    <a:pt x="861" y="53"/>
                  </a:lnTo>
                  <a:lnTo>
                    <a:pt x="839" y="44"/>
                  </a:lnTo>
                  <a:lnTo>
                    <a:pt x="818" y="36"/>
                  </a:lnTo>
                  <a:lnTo>
                    <a:pt x="797" y="29"/>
                  </a:lnTo>
                  <a:lnTo>
                    <a:pt x="775" y="23"/>
                  </a:lnTo>
                  <a:lnTo>
                    <a:pt x="753" y="17"/>
                  </a:lnTo>
                  <a:lnTo>
                    <a:pt x="730" y="12"/>
                  </a:lnTo>
                  <a:lnTo>
                    <a:pt x="708" y="8"/>
                  </a:lnTo>
                  <a:lnTo>
                    <a:pt x="685" y="5"/>
                  </a:lnTo>
                  <a:lnTo>
                    <a:pt x="663" y="2"/>
                  </a:lnTo>
                  <a:lnTo>
                    <a:pt x="641" y="1"/>
                  </a:lnTo>
                  <a:lnTo>
                    <a:pt x="618" y="0"/>
                  </a:lnTo>
                  <a:lnTo>
                    <a:pt x="596" y="0"/>
                  </a:lnTo>
                  <a:lnTo>
                    <a:pt x="572" y="1"/>
                  </a:lnTo>
                  <a:lnTo>
                    <a:pt x="550" y="2"/>
                  </a:lnTo>
                  <a:lnTo>
                    <a:pt x="527" y="5"/>
                  </a:lnTo>
                  <a:lnTo>
                    <a:pt x="505" y="8"/>
                  </a:lnTo>
                  <a:lnTo>
                    <a:pt x="482" y="12"/>
                  </a:lnTo>
                  <a:lnTo>
                    <a:pt x="461" y="17"/>
                  </a:lnTo>
                  <a:lnTo>
                    <a:pt x="438" y="23"/>
                  </a:lnTo>
                  <a:lnTo>
                    <a:pt x="417" y="29"/>
                  </a:lnTo>
                  <a:lnTo>
                    <a:pt x="395" y="36"/>
                  </a:lnTo>
                  <a:lnTo>
                    <a:pt x="374" y="45"/>
                  </a:lnTo>
                  <a:lnTo>
                    <a:pt x="353" y="53"/>
                  </a:lnTo>
                  <a:lnTo>
                    <a:pt x="332" y="63"/>
                  </a:lnTo>
                  <a:lnTo>
                    <a:pt x="311" y="73"/>
                  </a:lnTo>
                  <a:lnTo>
                    <a:pt x="292" y="84"/>
                  </a:lnTo>
                  <a:lnTo>
                    <a:pt x="272" y="96"/>
                  </a:lnTo>
                  <a:lnTo>
                    <a:pt x="253" y="108"/>
                  </a:lnTo>
                  <a:lnTo>
                    <a:pt x="235" y="120"/>
                  </a:lnTo>
                  <a:lnTo>
                    <a:pt x="217" y="135"/>
                  </a:lnTo>
                  <a:lnTo>
                    <a:pt x="199" y="148"/>
                  </a:lnTo>
                  <a:lnTo>
                    <a:pt x="182" y="164"/>
                  </a:lnTo>
                  <a:lnTo>
                    <a:pt x="165" y="179"/>
                  </a:lnTo>
                  <a:lnTo>
                    <a:pt x="150" y="196"/>
                  </a:lnTo>
                  <a:lnTo>
                    <a:pt x="134" y="212"/>
                  </a:lnTo>
                  <a:lnTo>
                    <a:pt x="119" y="229"/>
                  </a:lnTo>
                  <a:lnTo>
                    <a:pt x="105" y="247"/>
                  </a:lnTo>
                  <a:lnTo>
                    <a:pt x="91" y="265"/>
                  </a:lnTo>
                  <a:lnTo>
                    <a:pt x="79" y="284"/>
                  </a:lnTo>
                  <a:lnTo>
                    <a:pt x="66" y="303"/>
                  </a:lnTo>
                  <a:lnTo>
                    <a:pt x="54" y="323"/>
                  </a:lnTo>
                  <a:lnTo>
                    <a:pt x="44" y="343"/>
                  </a:lnTo>
                  <a:lnTo>
                    <a:pt x="34" y="363"/>
                  </a:lnTo>
                  <a:lnTo>
                    <a:pt x="24" y="383"/>
                  </a:lnTo>
                  <a:lnTo>
                    <a:pt x="16" y="405"/>
                  </a:lnTo>
                  <a:lnTo>
                    <a:pt x="8" y="426"/>
                  </a:lnTo>
                  <a:lnTo>
                    <a:pt x="0" y="44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497" name="Freeform 192"/>
            <p:cNvSpPr>
              <a:spLocks/>
            </p:cNvSpPr>
            <p:nvPr/>
          </p:nvSpPr>
          <p:spPr bwMode="auto">
            <a:xfrm>
              <a:off x="4487" y="2213"/>
              <a:ext cx="490" cy="492"/>
            </a:xfrm>
            <a:custGeom>
              <a:avLst/>
              <a:gdLst>
                <a:gd name="T0" fmla="*/ 489 w 2034"/>
                <a:gd name="T1" fmla="*/ 225 h 2035"/>
                <a:gd name="T2" fmla="*/ 485 w 2034"/>
                <a:gd name="T3" fmla="*/ 197 h 2035"/>
                <a:gd name="T4" fmla="*/ 478 w 2034"/>
                <a:gd name="T5" fmla="*/ 170 h 2035"/>
                <a:gd name="T6" fmla="*/ 468 w 2034"/>
                <a:gd name="T7" fmla="*/ 144 h 2035"/>
                <a:gd name="T8" fmla="*/ 455 w 2034"/>
                <a:gd name="T9" fmla="*/ 119 h 2035"/>
                <a:gd name="T10" fmla="*/ 439 w 2034"/>
                <a:gd name="T11" fmla="*/ 96 h 2035"/>
                <a:gd name="T12" fmla="*/ 421 w 2034"/>
                <a:gd name="T13" fmla="*/ 75 h 2035"/>
                <a:gd name="T14" fmla="*/ 400 w 2034"/>
                <a:gd name="T15" fmla="*/ 56 h 2035"/>
                <a:gd name="T16" fmla="*/ 377 w 2034"/>
                <a:gd name="T17" fmla="*/ 39 h 2035"/>
                <a:gd name="T18" fmla="*/ 353 w 2034"/>
                <a:gd name="T19" fmla="*/ 25 h 2035"/>
                <a:gd name="T20" fmla="*/ 327 w 2034"/>
                <a:gd name="T21" fmla="*/ 15 h 2035"/>
                <a:gd name="T22" fmla="*/ 300 w 2034"/>
                <a:gd name="T23" fmla="*/ 7 h 2035"/>
                <a:gd name="T24" fmla="*/ 273 w 2034"/>
                <a:gd name="T25" fmla="*/ 2 h 2035"/>
                <a:gd name="T26" fmla="*/ 245 w 2034"/>
                <a:gd name="T27" fmla="*/ 0 h 2035"/>
                <a:gd name="T28" fmla="*/ 217 w 2034"/>
                <a:gd name="T29" fmla="*/ 2 h 2035"/>
                <a:gd name="T30" fmla="*/ 190 w 2034"/>
                <a:gd name="T31" fmla="*/ 7 h 2035"/>
                <a:gd name="T32" fmla="*/ 162 w 2034"/>
                <a:gd name="T33" fmla="*/ 15 h 2035"/>
                <a:gd name="T34" fmla="*/ 137 w 2034"/>
                <a:gd name="T35" fmla="*/ 25 h 2035"/>
                <a:gd name="T36" fmla="*/ 112 w 2034"/>
                <a:gd name="T37" fmla="*/ 39 h 2035"/>
                <a:gd name="T38" fmla="*/ 90 w 2034"/>
                <a:gd name="T39" fmla="*/ 56 h 2035"/>
                <a:gd name="T40" fmla="*/ 69 w 2034"/>
                <a:gd name="T41" fmla="*/ 75 h 2035"/>
                <a:gd name="T42" fmla="*/ 51 w 2034"/>
                <a:gd name="T43" fmla="*/ 96 h 2035"/>
                <a:gd name="T44" fmla="*/ 35 w 2034"/>
                <a:gd name="T45" fmla="*/ 119 h 2035"/>
                <a:gd name="T46" fmla="*/ 22 w 2034"/>
                <a:gd name="T47" fmla="*/ 144 h 2035"/>
                <a:gd name="T48" fmla="*/ 12 w 2034"/>
                <a:gd name="T49" fmla="*/ 170 h 2035"/>
                <a:gd name="T50" fmla="*/ 5 w 2034"/>
                <a:gd name="T51" fmla="*/ 197 h 2035"/>
                <a:gd name="T52" fmla="*/ 1 w 2034"/>
                <a:gd name="T53" fmla="*/ 225 h 2035"/>
                <a:gd name="T54" fmla="*/ 0 w 2034"/>
                <a:gd name="T55" fmla="*/ 253 h 2035"/>
                <a:gd name="T56" fmla="*/ 2 w 2034"/>
                <a:gd name="T57" fmla="*/ 281 h 2035"/>
                <a:gd name="T58" fmla="*/ 8 w 2034"/>
                <a:gd name="T59" fmla="*/ 308 h 2035"/>
                <a:gd name="T60" fmla="*/ 17 w 2034"/>
                <a:gd name="T61" fmla="*/ 335 h 2035"/>
                <a:gd name="T62" fmla="*/ 28 w 2034"/>
                <a:gd name="T63" fmla="*/ 361 h 2035"/>
                <a:gd name="T64" fmla="*/ 43 w 2034"/>
                <a:gd name="T65" fmla="*/ 385 h 2035"/>
                <a:gd name="T66" fmla="*/ 60 w 2034"/>
                <a:gd name="T67" fmla="*/ 407 h 2035"/>
                <a:gd name="T68" fmla="*/ 79 w 2034"/>
                <a:gd name="T69" fmla="*/ 427 h 2035"/>
                <a:gd name="T70" fmla="*/ 101 w 2034"/>
                <a:gd name="T71" fmla="*/ 445 h 2035"/>
                <a:gd name="T72" fmla="*/ 125 w 2034"/>
                <a:gd name="T73" fmla="*/ 460 h 2035"/>
                <a:gd name="T74" fmla="*/ 149 w 2034"/>
                <a:gd name="T75" fmla="*/ 473 h 2035"/>
                <a:gd name="T76" fmla="*/ 176 w 2034"/>
                <a:gd name="T77" fmla="*/ 482 h 2035"/>
                <a:gd name="T78" fmla="*/ 203 w 2034"/>
                <a:gd name="T79" fmla="*/ 488 h 2035"/>
                <a:gd name="T80" fmla="*/ 231 w 2034"/>
                <a:gd name="T81" fmla="*/ 492 h 2035"/>
                <a:gd name="T82" fmla="*/ 259 w 2034"/>
                <a:gd name="T83" fmla="*/ 492 h 2035"/>
                <a:gd name="T84" fmla="*/ 287 w 2034"/>
                <a:gd name="T85" fmla="*/ 488 h 2035"/>
                <a:gd name="T86" fmla="*/ 314 w 2034"/>
                <a:gd name="T87" fmla="*/ 482 h 2035"/>
                <a:gd name="T88" fmla="*/ 340 w 2034"/>
                <a:gd name="T89" fmla="*/ 473 h 2035"/>
                <a:gd name="T90" fmla="*/ 365 w 2034"/>
                <a:gd name="T91" fmla="*/ 460 h 2035"/>
                <a:gd name="T92" fmla="*/ 389 w 2034"/>
                <a:gd name="T93" fmla="*/ 445 h 2035"/>
                <a:gd name="T94" fmla="*/ 410 w 2034"/>
                <a:gd name="T95" fmla="*/ 427 h 2035"/>
                <a:gd name="T96" fmla="*/ 430 w 2034"/>
                <a:gd name="T97" fmla="*/ 407 h 2035"/>
                <a:gd name="T98" fmla="*/ 447 w 2034"/>
                <a:gd name="T99" fmla="*/ 385 h 2035"/>
                <a:gd name="T100" fmla="*/ 462 w 2034"/>
                <a:gd name="T101" fmla="*/ 361 h 2035"/>
                <a:gd name="T102" fmla="*/ 473 w 2034"/>
                <a:gd name="T103" fmla="*/ 335 h 2035"/>
                <a:gd name="T104" fmla="*/ 482 w 2034"/>
                <a:gd name="T105" fmla="*/ 308 h 2035"/>
                <a:gd name="T106" fmla="*/ 487 w 2034"/>
                <a:gd name="T107" fmla="*/ 281 h 2035"/>
                <a:gd name="T108" fmla="*/ 490 w 2034"/>
                <a:gd name="T109" fmla="*/ 253 h 203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034" h="2035">
                  <a:moveTo>
                    <a:pt x="2034" y="1018"/>
                  </a:moveTo>
                  <a:lnTo>
                    <a:pt x="2033" y="989"/>
                  </a:lnTo>
                  <a:lnTo>
                    <a:pt x="2031" y="960"/>
                  </a:lnTo>
                  <a:lnTo>
                    <a:pt x="2029" y="930"/>
                  </a:lnTo>
                  <a:lnTo>
                    <a:pt x="2027" y="902"/>
                  </a:lnTo>
                  <a:lnTo>
                    <a:pt x="2022" y="873"/>
                  </a:lnTo>
                  <a:lnTo>
                    <a:pt x="2018" y="844"/>
                  </a:lnTo>
                  <a:lnTo>
                    <a:pt x="2012" y="816"/>
                  </a:lnTo>
                  <a:lnTo>
                    <a:pt x="2007" y="788"/>
                  </a:lnTo>
                  <a:lnTo>
                    <a:pt x="2000" y="760"/>
                  </a:lnTo>
                  <a:lnTo>
                    <a:pt x="1992" y="732"/>
                  </a:lnTo>
                  <a:lnTo>
                    <a:pt x="1983" y="703"/>
                  </a:lnTo>
                  <a:lnTo>
                    <a:pt x="1974" y="676"/>
                  </a:lnTo>
                  <a:lnTo>
                    <a:pt x="1964" y="648"/>
                  </a:lnTo>
                  <a:lnTo>
                    <a:pt x="1953" y="621"/>
                  </a:lnTo>
                  <a:lnTo>
                    <a:pt x="1942" y="596"/>
                  </a:lnTo>
                  <a:lnTo>
                    <a:pt x="1929" y="569"/>
                  </a:lnTo>
                  <a:lnTo>
                    <a:pt x="1916" y="543"/>
                  </a:lnTo>
                  <a:lnTo>
                    <a:pt x="1902" y="518"/>
                  </a:lnTo>
                  <a:lnTo>
                    <a:pt x="1888" y="492"/>
                  </a:lnTo>
                  <a:lnTo>
                    <a:pt x="1872" y="467"/>
                  </a:lnTo>
                  <a:lnTo>
                    <a:pt x="1856" y="444"/>
                  </a:lnTo>
                  <a:lnTo>
                    <a:pt x="1839" y="420"/>
                  </a:lnTo>
                  <a:lnTo>
                    <a:pt x="1821" y="397"/>
                  </a:lnTo>
                  <a:lnTo>
                    <a:pt x="1803" y="374"/>
                  </a:lnTo>
                  <a:lnTo>
                    <a:pt x="1784" y="352"/>
                  </a:lnTo>
                  <a:lnTo>
                    <a:pt x="1765" y="330"/>
                  </a:lnTo>
                  <a:lnTo>
                    <a:pt x="1746" y="309"/>
                  </a:lnTo>
                  <a:lnTo>
                    <a:pt x="1725" y="288"/>
                  </a:lnTo>
                  <a:lnTo>
                    <a:pt x="1703" y="269"/>
                  </a:lnTo>
                  <a:lnTo>
                    <a:pt x="1682" y="248"/>
                  </a:lnTo>
                  <a:lnTo>
                    <a:pt x="1660" y="230"/>
                  </a:lnTo>
                  <a:lnTo>
                    <a:pt x="1637" y="212"/>
                  </a:lnTo>
                  <a:lnTo>
                    <a:pt x="1613" y="194"/>
                  </a:lnTo>
                  <a:lnTo>
                    <a:pt x="1590" y="178"/>
                  </a:lnTo>
                  <a:lnTo>
                    <a:pt x="1566" y="162"/>
                  </a:lnTo>
                  <a:lnTo>
                    <a:pt x="1542" y="146"/>
                  </a:lnTo>
                  <a:lnTo>
                    <a:pt x="1517" y="132"/>
                  </a:lnTo>
                  <a:lnTo>
                    <a:pt x="1491" y="118"/>
                  </a:lnTo>
                  <a:lnTo>
                    <a:pt x="1465" y="105"/>
                  </a:lnTo>
                  <a:lnTo>
                    <a:pt x="1438" y="92"/>
                  </a:lnTo>
                  <a:lnTo>
                    <a:pt x="1412" y="81"/>
                  </a:lnTo>
                  <a:lnTo>
                    <a:pt x="1385" y="70"/>
                  </a:lnTo>
                  <a:lnTo>
                    <a:pt x="1358" y="60"/>
                  </a:lnTo>
                  <a:lnTo>
                    <a:pt x="1330" y="51"/>
                  </a:lnTo>
                  <a:lnTo>
                    <a:pt x="1303" y="42"/>
                  </a:lnTo>
                  <a:lnTo>
                    <a:pt x="1275" y="34"/>
                  </a:lnTo>
                  <a:lnTo>
                    <a:pt x="1247" y="27"/>
                  </a:lnTo>
                  <a:lnTo>
                    <a:pt x="1218" y="20"/>
                  </a:lnTo>
                  <a:lnTo>
                    <a:pt x="1190" y="16"/>
                  </a:lnTo>
                  <a:lnTo>
                    <a:pt x="1161" y="10"/>
                  </a:lnTo>
                  <a:lnTo>
                    <a:pt x="1133" y="7"/>
                  </a:lnTo>
                  <a:lnTo>
                    <a:pt x="1103" y="5"/>
                  </a:lnTo>
                  <a:lnTo>
                    <a:pt x="1074" y="2"/>
                  </a:lnTo>
                  <a:lnTo>
                    <a:pt x="1045" y="1"/>
                  </a:lnTo>
                  <a:lnTo>
                    <a:pt x="1017" y="0"/>
                  </a:lnTo>
                  <a:lnTo>
                    <a:pt x="988" y="1"/>
                  </a:lnTo>
                  <a:lnTo>
                    <a:pt x="959" y="2"/>
                  </a:lnTo>
                  <a:lnTo>
                    <a:pt x="929" y="5"/>
                  </a:lnTo>
                  <a:lnTo>
                    <a:pt x="900" y="7"/>
                  </a:lnTo>
                  <a:lnTo>
                    <a:pt x="872" y="10"/>
                  </a:lnTo>
                  <a:lnTo>
                    <a:pt x="843" y="16"/>
                  </a:lnTo>
                  <a:lnTo>
                    <a:pt x="815" y="20"/>
                  </a:lnTo>
                  <a:lnTo>
                    <a:pt x="787" y="27"/>
                  </a:lnTo>
                  <a:lnTo>
                    <a:pt x="759" y="34"/>
                  </a:lnTo>
                  <a:lnTo>
                    <a:pt x="730" y="42"/>
                  </a:lnTo>
                  <a:lnTo>
                    <a:pt x="702" y="51"/>
                  </a:lnTo>
                  <a:lnTo>
                    <a:pt x="674" y="60"/>
                  </a:lnTo>
                  <a:lnTo>
                    <a:pt x="647" y="70"/>
                  </a:lnTo>
                  <a:lnTo>
                    <a:pt x="620" y="81"/>
                  </a:lnTo>
                  <a:lnTo>
                    <a:pt x="595" y="92"/>
                  </a:lnTo>
                  <a:lnTo>
                    <a:pt x="568" y="105"/>
                  </a:lnTo>
                  <a:lnTo>
                    <a:pt x="542" y="118"/>
                  </a:lnTo>
                  <a:lnTo>
                    <a:pt x="517" y="132"/>
                  </a:lnTo>
                  <a:lnTo>
                    <a:pt x="491" y="146"/>
                  </a:lnTo>
                  <a:lnTo>
                    <a:pt x="466" y="162"/>
                  </a:lnTo>
                  <a:lnTo>
                    <a:pt x="443" y="178"/>
                  </a:lnTo>
                  <a:lnTo>
                    <a:pt x="419" y="194"/>
                  </a:lnTo>
                  <a:lnTo>
                    <a:pt x="396" y="212"/>
                  </a:lnTo>
                  <a:lnTo>
                    <a:pt x="373" y="230"/>
                  </a:lnTo>
                  <a:lnTo>
                    <a:pt x="351" y="248"/>
                  </a:lnTo>
                  <a:lnTo>
                    <a:pt x="329" y="269"/>
                  </a:lnTo>
                  <a:lnTo>
                    <a:pt x="308" y="288"/>
                  </a:lnTo>
                  <a:lnTo>
                    <a:pt x="288" y="309"/>
                  </a:lnTo>
                  <a:lnTo>
                    <a:pt x="268" y="330"/>
                  </a:lnTo>
                  <a:lnTo>
                    <a:pt x="249" y="352"/>
                  </a:lnTo>
                  <a:lnTo>
                    <a:pt x="229" y="374"/>
                  </a:lnTo>
                  <a:lnTo>
                    <a:pt x="211" y="397"/>
                  </a:lnTo>
                  <a:lnTo>
                    <a:pt x="193" y="420"/>
                  </a:lnTo>
                  <a:lnTo>
                    <a:pt x="178" y="444"/>
                  </a:lnTo>
                  <a:lnTo>
                    <a:pt x="161" y="467"/>
                  </a:lnTo>
                  <a:lnTo>
                    <a:pt x="146" y="492"/>
                  </a:lnTo>
                  <a:lnTo>
                    <a:pt x="132" y="518"/>
                  </a:lnTo>
                  <a:lnTo>
                    <a:pt x="117" y="543"/>
                  </a:lnTo>
                  <a:lnTo>
                    <a:pt x="104" y="569"/>
                  </a:lnTo>
                  <a:lnTo>
                    <a:pt x="91" y="596"/>
                  </a:lnTo>
                  <a:lnTo>
                    <a:pt x="80" y="621"/>
                  </a:lnTo>
                  <a:lnTo>
                    <a:pt x="69" y="648"/>
                  </a:lnTo>
                  <a:lnTo>
                    <a:pt x="59" y="676"/>
                  </a:lnTo>
                  <a:lnTo>
                    <a:pt x="50" y="703"/>
                  </a:lnTo>
                  <a:lnTo>
                    <a:pt x="41" y="732"/>
                  </a:lnTo>
                  <a:lnTo>
                    <a:pt x="33" y="760"/>
                  </a:lnTo>
                  <a:lnTo>
                    <a:pt x="26" y="788"/>
                  </a:lnTo>
                  <a:lnTo>
                    <a:pt x="20" y="816"/>
                  </a:lnTo>
                  <a:lnTo>
                    <a:pt x="15" y="844"/>
                  </a:lnTo>
                  <a:lnTo>
                    <a:pt x="10" y="873"/>
                  </a:lnTo>
                  <a:lnTo>
                    <a:pt x="7" y="902"/>
                  </a:lnTo>
                  <a:lnTo>
                    <a:pt x="4" y="930"/>
                  </a:lnTo>
                  <a:lnTo>
                    <a:pt x="1" y="960"/>
                  </a:lnTo>
                  <a:lnTo>
                    <a:pt x="0" y="989"/>
                  </a:lnTo>
                  <a:lnTo>
                    <a:pt x="0" y="1018"/>
                  </a:lnTo>
                  <a:lnTo>
                    <a:pt x="0" y="1047"/>
                  </a:lnTo>
                  <a:lnTo>
                    <a:pt x="1" y="1076"/>
                  </a:lnTo>
                  <a:lnTo>
                    <a:pt x="4" y="1105"/>
                  </a:lnTo>
                  <a:lnTo>
                    <a:pt x="7" y="1134"/>
                  </a:lnTo>
                  <a:lnTo>
                    <a:pt x="10" y="1163"/>
                  </a:lnTo>
                  <a:lnTo>
                    <a:pt x="15" y="1191"/>
                  </a:lnTo>
                  <a:lnTo>
                    <a:pt x="20" y="1220"/>
                  </a:lnTo>
                  <a:lnTo>
                    <a:pt x="26" y="1248"/>
                  </a:lnTo>
                  <a:lnTo>
                    <a:pt x="33" y="1276"/>
                  </a:lnTo>
                  <a:lnTo>
                    <a:pt x="41" y="1305"/>
                  </a:lnTo>
                  <a:lnTo>
                    <a:pt x="50" y="1333"/>
                  </a:lnTo>
                  <a:lnTo>
                    <a:pt x="59" y="1360"/>
                  </a:lnTo>
                  <a:lnTo>
                    <a:pt x="69" y="1387"/>
                  </a:lnTo>
                  <a:lnTo>
                    <a:pt x="80" y="1414"/>
                  </a:lnTo>
                  <a:lnTo>
                    <a:pt x="91" y="1440"/>
                  </a:lnTo>
                  <a:lnTo>
                    <a:pt x="104" y="1466"/>
                  </a:lnTo>
                  <a:lnTo>
                    <a:pt x="117" y="1492"/>
                  </a:lnTo>
                  <a:lnTo>
                    <a:pt x="132" y="1518"/>
                  </a:lnTo>
                  <a:lnTo>
                    <a:pt x="146" y="1544"/>
                  </a:lnTo>
                  <a:lnTo>
                    <a:pt x="161" y="1567"/>
                  </a:lnTo>
                  <a:lnTo>
                    <a:pt x="178" y="1592"/>
                  </a:lnTo>
                  <a:lnTo>
                    <a:pt x="193" y="1616"/>
                  </a:lnTo>
                  <a:lnTo>
                    <a:pt x="211" y="1639"/>
                  </a:lnTo>
                  <a:lnTo>
                    <a:pt x="229" y="1662"/>
                  </a:lnTo>
                  <a:lnTo>
                    <a:pt x="249" y="1684"/>
                  </a:lnTo>
                  <a:lnTo>
                    <a:pt x="268" y="1706"/>
                  </a:lnTo>
                  <a:lnTo>
                    <a:pt x="288" y="1727"/>
                  </a:lnTo>
                  <a:lnTo>
                    <a:pt x="308" y="1747"/>
                  </a:lnTo>
                  <a:lnTo>
                    <a:pt x="329" y="1767"/>
                  </a:lnTo>
                  <a:lnTo>
                    <a:pt x="351" y="1787"/>
                  </a:lnTo>
                  <a:lnTo>
                    <a:pt x="373" y="1806"/>
                  </a:lnTo>
                  <a:lnTo>
                    <a:pt x="396" y="1824"/>
                  </a:lnTo>
                  <a:lnTo>
                    <a:pt x="419" y="1842"/>
                  </a:lnTo>
                  <a:lnTo>
                    <a:pt x="443" y="1857"/>
                  </a:lnTo>
                  <a:lnTo>
                    <a:pt x="466" y="1874"/>
                  </a:lnTo>
                  <a:lnTo>
                    <a:pt x="491" y="1889"/>
                  </a:lnTo>
                  <a:lnTo>
                    <a:pt x="517" y="1903"/>
                  </a:lnTo>
                  <a:lnTo>
                    <a:pt x="542" y="1918"/>
                  </a:lnTo>
                  <a:lnTo>
                    <a:pt x="568" y="1931"/>
                  </a:lnTo>
                  <a:lnTo>
                    <a:pt x="595" y="1944"/>
                  </a:lnTo>
                  <a:lnTo>
                    <a:pt x="620" y="1955"/>
                  </a:lnTo>
                  <a:lnTo>
                    <a:pt x="647" y="1966"/>
                  </a:lnTo>
                  <a:lnTo>
                    <a:pt x="674" y="1976"/>
                  </a:lnTo>
                  <a:lnTo>
                    <a:pt x="702" y="1985"/>
                  </a:lnTo>
                  <a:lnTo>
                    <a:pt x="730" y="1994"/>
                  </a:lnTo>
                  <a:lnTo>
                    <a:pt x="759" y="2002"/>
                  </a:lnTo>
                  <a:lnTo>
                    <a:pt x="787" y="2009"/>
                  </a:lnTo>
                  <a:lnTo>
                    <a:pt x="815" y="2015"/>
                  </a:lnTo>
                  <a:lnTo>
                    <a:pt x="843" y="2020"/>
                  </a:lnTo>
                  <a:lnTo>
                    <a:pt x="872" y="2025"/>
                  </a:lnTo>
                  <a:lnTo>
                    <a:pt x="900" y="2029"/>
                  </a:lnTo>
                  <a:lnTo>
                    <a:pt x="929" y="2031"/>
                  </a:lnTo>
                  <a:lnTo>
                    <a:pt x="959" y="2034"/>
                  </a:lnTo>
                  <a:lnTo>
                    <a:pt x="988" y="2035"/>
                  </a:lnTo>
                  <a:lnTo>
                    <a:pt x="1017" y="2035"/>
                  </a:lnTo>
                  <a:lnTo>
                    <a:pt x="1045" y="2035"/>
                  </a:lnTo>
                  <a:lnTo>
                    <a:pt x="1074" y="2034"/>
                  </a:lnTo>
                  <a:lnTo>
                    <a:pt x="1103" y="2031"/>
                  </a:lnTo>
                  <a:lnTo>
                    <a:pt x="1133" y="2029"/>
                  </a:lnTo>
                  <a:lnTo>
                    <a:pt x="1161" y="2025"/>
                  </a:lnTo>
                  <a:lnTo>
                    <a:pt x="1190" y="2020"/>
                  </a:lnTo>
                  <a:lnTo>
                    <a:pt x="1218" y="2015"/>
                  </a:lnTo>
                  <a:lnTo>
                    <a:pt x="1247" y="2009"/>
                  </a:lnTo>
                  <a:lnTo>
                    <a:pt x="1275" y="2002"/>
                  </a:lnTo>
                  <a:lnTo>
                    <a:pt x="1303" y="1994"/>
                  </a:lnTo>
                  <a:lnTo>
                    <a:pt x="1330" y="1985"/>
                  </a:lnTo>
                  <a:lnTo>
                    <a:pt x="1358" y="1976"/>
                  </a:lnTo>
                  <a:lnTo>
                    <a:pt x="1385" y="1966"/>
                  </a:lnTo>
                  <a:lnTo>
                    <a:pt x="1412" y="1955"/>
                  </a:lnTo>
                  <a:lnTo>
                    <a:pt x="1438" y="1944"/>
                  </a:lnTo>
                  <a:lnTo>
                    <a:pt x="1465" y="1931"/>
                  </a:lnTo>
                  <a:lnTo>
                    <a:pt x="1491" y="1918"/>
                  </a:lnTo>
                  <a:lnTo>
                    <a:pt x="1517" y="1903"/>
                  </a:lnTo>
                  <a:lnTo>
                    <a:pt x="1542" y="1889"/>
                  </a:lnTo>
                  <a:lnTo>
                    <a:pt x="1566" y="1874"/>
                  </a:lnTo>
                  <a:lnTo>
                    <a:pt x="1590" y="1857"/>
                  </a:lnTo>
                  <a:lnTo>
                    <a:pt x="1613" y="1842"/>
                  </a:lnTo>
                  <a:lnTo>
                    <a:pt x="1637" y="1824"/>
                  </a:lnTo>
                  <a:lnTo>
                    <a:pt x="1660" y="1806"/>
                  </a:lnTo>
                  <a:lnTo>
                    <a:pt x="1682" y="1787"/>
                  </a:lnTo>
                  <a:lnTo>
                    <a:pt x="1703" y="1767"/>
                  </a:lnTo>
                  <a:lnTo>
                    <a:pt x="1725" y="1747"/>
                  </a:lnTo>
                  <a:lnTo>
                    <a:pt x="1746" y="1727"/>
                  </a:lnTo>
                  <a:lnTo>
                    <a:pt x="1765" y="1706"/>
                  </a:lnTo>
                  <a:lnTo>
                    <a:pt x="1784" y="1684"/>
                  </a:lnTo>
                  <a:lnTo>
                    <a:pt x="1803" y="1662"/>
                  </a:lnTo>
                  <a:lnTo>
                    <a:pt x="1821" y="1639"/>
                  </a:lnTo>
                  <a:lnTo>
                    <a:pt x="1839" y="1616"/>
                  </a:lnTo>
                  <a:lnTo>
                    <a:pt x="1856" y="1592"/>
                  </a:lnTo>
                  <a:lnTo>
                    <a:pt x="1872" y="1567"/>
                  </a:lnTo>
                  <a:lnTo>
                    <a:pt x="1888" y="1544"/>
                  </a:lnTo>
                  <a:lnTo>
                    <a:pt x="1902" y="1518"/>
                  </a:lnTo>
                  <a:lnTo>
                    <a:pt x="1916" y="1492"/>
                  </a:lnTo>
                  <a:lnTo>
                    <a:pt x="1929" y="1466"/>
                  </a:lnTo>
                  <a:lnTo>
                    <a:pt x="1942" y="1440"/>
                  </a:lnTo>
                  <a:lnTo>
                    <a:pt x="1953" y="1414"/>
                  </a:lnTo>
                  <a:lnTo>
                    <a:pt x="1964" y="1387"/>
                  </a:lnTo>
                  <a:lnTo>
                    <a:pt x="1974" y="1360"/>
                  </a:lnTo>
                  <a:lnTo>
                    <a:pt x="1983" y="1333"/>
                  </a:lnTo>
                  <a:lnTo>
                    <a:pt x="1992" y="1305"/>
                  </a:lnTo>
                  <a:lnTo>
                    <a:pt x="2000" y="1276"/>
                  </a:lnTo>
                  <a:lnTo>
                    <a:pt x="2007" y="1248"/>
                  </a:lnTo>
                  <a:lnTo>
                    <a:pt x="2012" y="1220"/>
                  </a:lnTo>
                  <a:lnTo>
                    <a:pt x="2018" y="1191"/>
                  </a:lnTo>
                  <a:lnTo>
                    <a:pt x="2022" y="1163"/>
                  </a:lnTo>
                  <a:lnTo>
                    <a:pt x="2027" y="1134"/>
                  </a:lnTo>
                  <a:lnTo>
                    <a:pt x="2029" y="1105"/>
                  </a:lnTo>
                  <a:lnTo>
                    <a:pt x="2031" y="1076"/>
                  </a:lnTo>
                  <a:lnTo>
                    <a:pt x="2033" y="1047"/>
                  </a:lnTo>
                  <a:lnTo>
                    <a:pt x="2034" y="101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498" name="Freeform 193"/>
            <p:cNvSpPr>
              <a:spLocks/>
            </p:cNvSpPr>
            <p:nvPr/>
          </p:nvSpPr>
          <p:spPr bwMode="auto">
            <a:xfrm>
              <a:off x="4424" y="2152"/>
              <a:ext cx="616" cy="614"/>
            </a:xfrm>
            <a:custGeom>
              <a:avLst/>
              <a:gdLst>
                <a:gd name="T0" fmla="*/ 615 w 2543"/>
                <a:gd name="T1" fmla="*/ 284 h 2544"/>
                <a:gd name="T2" fmla="*/ 611 w 2543"/>
                <a:gd name="T3" fmla="*/ 253 h 2544"/>
                <a:gd name="T4" fmla="*/ 604 w 2543"/>
                <a:gd name="T5" fmla="*/ 222 h 2544"/>
                <a:gd name="T6" fmla="*/ 594 w 2543"/>
                <a:gd name="T7" fmla="*/ 193 h 2544"/>
                <a:gd name="T8" fmla="*/ 581 w 2543"/>
                <a:gd name="T9" fmla="*/ 165 h 2544"/>
                <a:gd name="T10" fmla="*/ 565 w 2543"/>
                <a:gd name="T11" fmla="*/ 138 h 2544"/>
                <a:gd name="T12" fmla="*/ 546 w 2543"/>
                <a:gd name="T13" fmla="*/ 113 h 2544"/>
                <a:gd name="T14" fmla="*/ 526 w 2543"/>
                <a:gd name="T15" fmla="*/ 90 h 2544"/>
                <a:gd name="T16" fmla="*/ 502 w 2543"/>
                <a:gd name="T17" fmla="*/ 69 h 2544"/>
                <a:gd name="T18" fmla="*/ 477 w 2543"/>
                <a:gd name="T19" fmla="*/ 51 h 2544"/>
                <a:gd name="T20" fmla="*/ 451 w 2543"/>
                <a:gd name="T21" fmla="*/ 35 h 2544"/>
                <a:gd name="T22" fmla="*/ 422 w 2543"/>
                <a:gd name="T23" fmla="*/ 22 h 2544"/>
                <a:gd name="T24" fmla="*/ 393 w 2543"/>
                <a:gd name="T25" fmla="*/ 12 h 2544"/>
                <a:gd name="T26" fmla="*/ 362 w 2543"/>
                <a:gd name="T27" fmla="*/ 5 h 2544"/>
                <a:gd name="T28" fmla="*/ 331 w 2543"/>
                <a:gd name="T29" fmla="*/ 1 h 2544"/>
                <a:gd name="T30" fmla="*/ 300 w 2543"/>
                <a:gd name="T31" fmla="*/ 0 h 2544"/>
                <a:gd name="T32" fmla="*/ 269 w 2543"/>
                <a:gd name="T33" fmla="*/ 2 h 2544"/>
                <a:gd name="T34" fmla="*/ 238 w 2543"/>
                <a:gd name="T35" fmla="*/ 8 h 2544"/>
                <a:gd name="T36" fmla="*/ 209 w 2543"/>
                <a:gd name="T37" fmla="*/ 17 h 2544"/>
                <a:gd name="T38" fmla="*/ 179 w 2543"/>
                <a:gd name="T39" fmla="*/ 28 h 2544"/>
                <a:gd name="T40" fmla="*/ 152 w 2543"/>
                <a:gd name="T41" fmla="*/ 42 h 2544"/>
                <a:gd name="T42" fmla="*/ 126 w 2543"/>
                <a:gd name="T43" fmla="*/ 59 h 2544"/>
                <a:gd name="T44" fmla="*/ 101 w 2543"/>
                <a:gd name="T45" fmla="*/ 79 h 2544"/>
                <a:gd name="T46" fmla="*/ 79 w 2543"/>
                <a:gd name="T47" fmla="*/ 101 h 2544"/>
                <a:gd name="T48" fmla="*/ 60 w 2543"/>
                <a:gd name="T49" fmla="*/ 125 h 2544"/>
                <a:gd name="T50" fmla="*/ 43 w 2543"/>
                <a:gd name="T51" fmla="*/ 151 h 2544"/>
                <a:gd name="T52" fmla="*/ 28 w 2543"/>
                <a:gd name="T53" fmla="*/ 179 h 2544"/>
                <a:gd name="T54" fmla="*/ 17 w 2543"/>
                <a:gd name="T55" fmla="*/ 208 h 2544"/>
                <a:gd name="T56" fmla="*/ 8 w 2543"/>
                <a:gd name="T57" fmla="*/ 237 h 2544"/>
                <a:gd name="T58" fmla="*/ 2 w 2543"/>
                <a:gd name="T59" fmla="*/ 268 h 2544"/>
                <a:gd name="T60" fmla="*/ 0 w 2543"/>
                <a:gd name="T61" fmla="*/ 299 h 2544"/>
                <a:gd name="T62" fmla="*/ 1 w 2543"/>
                <a:gd name="T63" fmla="*/ 330 h 2544"/>
                <a:gd name="T64" fmla="*/ 5 w 2543"/>
                <a:gd name="T65" fmla="*/ 361 h 2544"/>
                <a:gd name="T66" fmla="*/ 12 w 2543"/>
                <a:gd name="T67" fmla="*/ 391 h 2544"/>
                <a:gd name="T68" fmla="*/ 22 w 2543"/>
                <a:gd name="T69" fmla="*/ 421 h 2544"/>
                <a:gd name="T70" fmla="*/ 35 w 2543"/>
                <a:gd name="T71" fmla="*/ 449 h 2544"/>
                <a:gd name="T72" fmla="*/ 51 w 2543"/>
                <a:gd name="T73" fmla="*/ 476 h 2544"/>
                <a:gd name="T74" fmla="*/ 70 w 2543"/>
                <a:gd name="T75" fmla="*/ 501 h 2544"/>
                <a:gd name="T76" fmla="*/ 90 w 2543"/>
                <a:gd name="T77" fmla="*/ 524 h 2544"/>
                <a:gd name="T78" fmla="*/ 114 w 2543"/>
                <a:gd name="T79" fmla="*/ 545 h 2544"/>
                <a:gd name="T80" fmla="*/ 139 w 2543"/>
                <a:gd name="T81" fmla="*/ 563 h 2544"/>
                <a:gd name="T82" fmla="*/ 165 w 2543"/>
                <a:gd name="T83" fmla="*/ 579 h 2544"/>
                <a:gd name="T84" fmla="*/ 194 w 2543"/>
                <a:gd name="T85" fmla="*/ 592 h 2544"/>
                <a:gd name="T86" fmla="*/ 223 w 2543"/>
                <a:gd name="T87" fmla="*/ 602 h 2544"/>
                <a:gd name="T88" fmla="*/ 254 w 2543"/>
                <a:gd name="T89" fmla="*/ 609 h 2544"/>
                <a:gd name="T90" fmla="*/ 285 w 2543"/>
                <a:gd name="T91" fmla="*/ 613 h 2544"/>
                <a:gd name="T92" fmla="*/ 316 w 2543"/>
                <a:gd name="T93" fmla="*/ 614 h 2544"/>
                <a:gd name="T94" fmla="*/ 347 w 2543"/>
                <a:gd name="T95" fmla="*/ 612 h 2544"/>
                <a:gd name="T96" fmla="*/ 377 w 2543"/>
                <a:gd name="T97" fmla="*/ 606 h 2544"/>
                <a:gd name="T98" fmla="*/ 407 w 2543"/>
                <a:gd name="T99" fmla="*/ 597 h 2544"/>
                <a:gd name="T100" fmla="*/ 437 w 2543"/>
                <a:gd name="T101" fmla="*/ 586 h 2544"/>
                <a:gd name="T102" fmla="*/ 464 w 2543"/>
                <a:gd name="T103" fmla="*/ 571 h 2544"/>
                <a:gd name="T104" fmla="*/ 490 w 2543"/>
                <a:gd name="T105" fmla="*/ 554 h 2544"/>
                <a:gd name="T106" fmla="*/ 515 w 2543"/>
                <a:gd name="T107" fmla="*/ 535 h 2544"/>
                <a:gd name="T108" fmla="*/ 537 w 2543"/>
                <a:gd name="T109" fmla="*/ 513 h 2544"/>
                <a:gd name="T110" fmla="*/ 556 w 2543"/>
                <a:gd name="T111" fmla="*/ 489 h 2544"/>
                <a:gd name="T112" fmla="*/ 573 w 2543"/>
                <a:gd name="T113" fmla="*/ 463 h 2544"/>
                <a:gd name="T114" fmla="*/ 588 w 2543"/>
                <a:gd name="T115" fmla="*/ 435 h 2544"/>
                <a:gd name="T116" fmla="*/ 599 w 2543"/>
                <a:gd name="T117" fmla="*/ 406 h 2544"/>
                <a:gd name="T118" fmla="*/ 608 w 2543"/>
                <a:gd name="T119" fmla="*/ 377 h 2544"/>
                <a:gd name="T120" fmla="*/ 613 w 2543"/>
                <a:gd name="T121" fmla="*/ 346 h 2544"/>
                <a:gd name="T122" fmla="*/ 616 w 2543"/>
                <a:gd name="T123" fmla="*/ 315 h 254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543" h="2544">
                  <a:moveTo>
                    <a:pt x="2543" y="1272"/>
                  </a:moveTo>
                  <a:lnTo>
                    <a:pt x="2541" y="1239"/>
                  </a:lnTo>
                  <a:lnTo>
                    <a:pt x="2540" y="1208"/>
                  </a:lnTo>
                  <a:lnTo>
                    <a:pt x="2538" y="1175"/>
                  </a:lnTo>
                  <a:lnTo>
                    <a:pt x="2536" y="1143"/>
                  </a:lnTo>
                  <a:lnTo>
                    <a:pt x="2532" y="1111"/>
                  </a:lnTo>
                  <a:lnTo>
                    <a:pt x="2528" y="1079"/>
                  </a:lnTo>
                  <a:lnTo>
                    <a:pt x="2522" y="1047"/>
                  </a:lnTo>
                  <a:lnTo>
                    <a:pt x="2517" y="1016"/>
                  </a:lnTo>
                  <a:lnTo>
                    <a:pt x="2509" y="984"/>
                  </a:lnTo>
                  <a:lnTo>
                    <a:pt x="2502" y="953"/>
                  </a:lnTo>
                  <a:lnTo>
                    <a:pt x="2493" y="921"/>
                  </a:lnTo>
                  <a:lnTo>
                    <a:pt x="2484" y="891"/>
                  </a:lnTo>
                  <a:lnTo>
                    <a:pt x="2474" y="861"/>
                  </a:lnTo>
                  <a:lnTo>
                    <a:pt x="2463" y="830"/>
                  </a:lnTo>
                  <a:lnTo>
                    <a:pt x="2452" y="800"/>
                  </a:lnTo>
                  <a:lnTo>
                    <a:pt x="2439" y="770"/>
                  </a:lnTo>
                  <a:lnTo>
                    <a:pt x="2426" y="741"/>
                  </a:lnTo>
                  <a:lnTo>
                    <a:pt x="2412" y="711"/>
                  </a:lnTo>
                  <a:lnTo>
                    <a:pt x="2398" y="683"/>
                  </a:lnTo>
                  <a:lnTo>
                    <a:pt x="2383" y="654"/>
                  </a:lnTo>
                  <a:lnTo>
                    <a:pt x="2366" y="627"/>
                  </a:lnTo>
                  <a:lnTo>
                    <a:pt x="2350" y="599"/>
                  </a:lnTo>
                  <a:lnTo>
                    <a:pt x="2332" y="572"/>
                  </a:lnTo>
                  <a:lnTo>
                    <a:pt x="2314" y="545"/>
                  </a:lnTo>
                  <a:lnTo>
                    <a:pt x="2295" y="519"/>
                  </a:lnTo>
                  <a:lnTo>
                    <a:pt x="2276" y="493"/>
                  </a:lnTo>
                  <a:lnTo>
                    <a:pt x="2256" y="468"/>
                  </a:lnTo>
                  <a:lnTo>
                    <a:pt x="2236" y="443"/>
                  </a:lnTo>
                  <a:lnTo>
                    <a:pt x="2215" y="419"/>
                  </a:lnTo>
                  <a:lnTo>
                    <a:pt x="2192" y="396"/>
                  </a:lnTo>
                  <a:lnTo>
                    <a:pt x="2170" y="372"/>
                  </a:lnTo>
                  <a:lnTo>
                    <a:pt x="2147" y="350"/>
                  </a:lnTo>
                  <a:lnTo>
                    <a:pt x="2124" y="328"/>
                  </a:lnTo>
                  <a:lnTo>
                    <a:pt x="2099" y="307"/>
                  </a:lnTo>
                  <a:lnTo>
                    <a:pt x="2074" y="287"/>
                  </a:lnTo>
                  <a:lnTo>
                    <a:pt x="2049" y="266"/>
                  </a:lnTo>
                  <a:lnTo>
                    <a:pt x="2024" y="246"/>
                  </a:lnTo>
                  <a:lnTo>
                    <a:pt x="1998" y="228"/>
                  </a:lnTo>
                  <a:lnTo>
                    <a:pt x="1971" y="210"/>
                  </a:lnTo>
                  <a:lnTo>
                    <a:pt x="1944" y="192"/>
                  </a:lnTo>
                  <a:lnTo>
                    <a:pt x="1916" y="175"/>
                  </a:lnTo>
                  <a:lnTo>
                    <a:pt x="1889" y="160"/>
                  </a:lnTo>
                  <a:lnTo>
                    <a:pt x="1860" y="144"/>
                  </a:lnTo>
                  <a:lnTo>
                    <a:pt x="1831" y="130"/>
                  </a:lnTo>
                  <a:lnTo>
                    <a:pt x="1802" y="116"/>
                  </a:lnTo>
                  <a:lnTo>
                    <a:pt x="1773" y="104"/>
                  </a:lnTo>
                  <a:lnTo>
                    <a:pt x="1743" y="91"/>
                  </a:lnTo>
                  <a:lnTo>
                    <a:pt x="1712" y="79"/>
                  </a:lnTo>
                  <a:lnTo>
                    <a:pt x="1682" y="69"/>
                  </a:lnTo>
                  <a:lnTo>
                    <a:pt x="1652" y="59"/>
                  </a:lnTo>
                  <a:lnTo>
                    <a:pt x="1621" y="50"/>
                  </a:lnTo>
                  <a:lnTo>
                    <a:pt x="1590" y="41"/>
                  </a:lnTo>
                  <a:lnTo>
                    <a:pt x="1558" y="33"/>
                  </a:lnTo>
                  <a:lnTo>
                    <a:pt x="1527" y="26"/>
                  </a:lnTo>
                  <a:lnTo>
                    <a:pt x="1496" y="20"/>
                  </a:lnTo>
                  <a:lnTo>
                    <a:pt x="1464" y="15"/>
                  </a:lnTo>
                  <a:lnTo>
                    <a:pt x="1431" y="10"/>
                  </a:lnTo>
                  <a:lnTo>
                    <a:pt x="1400" y="7"/>
                  </a:lnTo>
                  <a:lnTo>
                    <a:pt x="1367" y="4"/>
                  </a:lnTo>
                  <a:lnTo>
                    <a:pt x="1336" y="1"/>
                  </a:lnTo>
                  <a:lnTo>
                    <a:pt x="1303" y="0"/>
                  </a:lnTo>
                  <a:lnTo>
                    <a:pt x="1272" y="0"/>
                  </a:lnTo>
                  <a:lnTo>
                    <a:pt x="1239" y="0"/>
                  </a:lnTo>
                  <a:lnTo>
                    <a:pt x="1207" y="1"/>
                  </a:lnTo>
                  <a:lnTo>
                    <a:pt x="1175" y="4"/>
                  </a:lnTo>
                  <a:lnTo>
                    <a:pt x="1143" y="7"/>
                  </a:lnTo>
                  <a:lnTo>
                    <a:pt x="1111" y="10"/>
                  </a:lnTo>
                  <a:lnTo>
                    <a:pt x="1079" y="15"/>
                  </a:lnTo>
                  <a:lnTo>
                    <a:pt x="1047" y="20"/>
                  </a:lnTo>
                  <a:lnTo>
                    <a:pt x="1016" y="26"/>
                  </a:lnTo>
                  <a:lnTo>
                    <a:pt x="984" y="33"/>
                  </a:lnTo>
                  <a:lnTo>
                    <a:pt x="953" y="41"/>
                  </a:lnTo>
                  <a:lnTo>
                    <a:pt x="921" y="50"/>
                  </a:lnTo>
                  <a:lnTo>
                    <a:pt x="891" y="59"/>
                  </a:lnTo>
                  <a:lnTo>
                    <a:pt x="861" y="69"/>
                  </a:lnTo>
                  <a:lnTo>
                    <a:pt x="830" y="79"/>
                  </a:lnTo>
                  <a:lnTo>
                    <a:pt x="800" y="91"/>
                  </a:lnTo>
                  <a:lnTo>
                    <a:pt x="770" y="104"/>
                  </a:lnTo>
                  <a:lnTo>
                    <a:pt x="741" y="116"/>
                  </a:lnTo>
                  <a:lnTo>
                    <a:pt x="711" y="130"/>
                  </a:lnTo>
                  <a:lnTo>
                    <a:pt x="683" y="144"/>
                  </a:lnTo>
                  <a:lnTo>
                    <a:pt x="655" y="160"/>
                  </a:lnTo>
                  <a:lnTo>
                    <a:pt x="627" y="175"/>
                  </a:lnTo>
                  <a:lnTo>
                    <a:pt x="599" y="192"/>
                  </a:lnTo>
                  <a:lnTo>
                    <a:pt x="572" y="210"/>
                  </a:lnTo>
                  <a:lnTo>
                    <a:pt x="545" y="228"/>
                  </a:lnTo>
                  <a:lnTo>
                    <a:pt x="519" y="246"/>
                  </a:lnTo>
                  <a:lnTo>
                    <a:pt x="493" y="266"/>
                  </a:lnTo>
                  <a:lnTo>
                    <a:pt x="469" y="287"/>
                  </a:lnTo>
                  <a:lnTo>
                    <a:pt x="444" y="307"/>
                  </a:lnTo>
                  <a:lnTo>
                    <a:pt x="419" y="328"/>
                  </a:lnTo>
                  <a:lnTo>
                    <a:pt x="396" y="350"/>
                  </a:lnTo>
                  <a:lnTo>
                    <a:pt x="373" y="372"/>
                  </a:lnTo>
                  <a:lnTo>
                    <a:pt x="351" y="396"/>
                  </a:lnTo>
                  <a:lnTo>
                    <a:pt x="328" y="419"/>
                  </a:lnTo>
                  <a:lnTo>
                    <a:pt x="307" y="443"/>
                  </a:lnTo>
                  <a:lnTo>
                    <a:pt x="287" y="468"/>
                  </a:lnTo>
                  <a:lnTo>
                    <a:pt x="266" y="493"/>
                  </a:lnTo>
                  <a:lnTo>
                    <a:pt x="247" y="519"/>
                  </a:lnTo>
                  <a:lnTo>
                    <a:pt x="228" y="545"/>
                  </a:lnTo>
                  <a:lnTo>
                    <a:pt x="210" y="572"/>
                  </a:lnTo>
                  <a:lnTo>
                    <a:pt x="193" y="599"/>
                  </a:lnTo>
                  <a:lnTo>
                    <a:pt x="177" y="627"/>
                  </a:lnTo>
                  <a:lnTo>
                    <a:pt x="161" y="654"/>
                  </a:lnTo>
                  <a:lnTo>
                    <a:pt x="145" y="683"/>
                  </a:lnTo>
                  <a:lnTo>
                    <a:pt x="131" y="711"/>
                  </a:lnTo>
                  <a:lnTo>
                    <a:pt x="117" y="741"/>
                  </a:lnTo>
                  <a:lnTo>
                    <a:pt x="104" y="770"/>
                  </a:lnTo>
                  <a:lnTo>
                    <a:pt x="91" y="800"/>
                  </a:lnTo>
                  <a:lnTo>
                    <a:pt x="80" y="830"/>
                  </a:lnTo>
                  <a:lnTo>
                    <a:pt x="69" y="861"/>
                  </a:lnTo>
                  <a:lnTo>
                    <a:pt x="59" y="891"/>
                  </a:lnTo>
                  <a:lnTo>
                    <a:pt x="50" y="921"/>
                  </a:lnTo>
                  <a:lnTo>
                    <a:pt x="42" y="953"/>
                  </a:lnTo>
                  <a:lnTo>
                    <a:pt x="34" y="984"/>
                  </a:lnTo>
                  <a:lnTo>
                    <a:pt x="27" y="1016"/>
                  </a:lnTo>
                  <a:lnTo>
                    <a:pt x="20" y="1047"/>
                  </a:lnTo>
                  <a:lnTo>
                    <a:pt x="15" y="1079"/>
                  </a:lnTo>
                  <a:lnTo>
                    <a:pt x="10" y="1111"/>
                  </a:lnTo>
                  <a:lnTo>
                    <a:pt x="7" y="1143"/>
                  </a:lnTo>
                  <a:lnTo>
                    <a:pt x="5" y="1175"/>
                  </a:lnTo>
                  <a:lnTo>
                    <a:pt x="2" y="1208"/>
                  </a:lnTo>
                  <a:lnTo>
                    <a:pt x="1" y="1239"/>
                  </a:lnTo>
                  <a:lnTo>
                    <a:pt x="0" y="1272"/>
                  </a:lnTo>
                  <a:lnTo>
                    <a:pt x="1" y="1305"/>
                  </a:lnTo>
                  <a:lnTo>
                    <a:pt x="2" y="1336"/>
                  </a:lnTo>
                  <a:lnTo>
                    <a:pt x="5" y="1369"/>
                  </a:lnTo>
                  <a:lnTo>
                    <a:pt x="7" y="1400"/>
                  </a:lnTo>
                  <a:lnTo>
                    <a:pt x="10" y="1433"/>
                  </a:lnTo>
                  <a:lnTo>
                    <a:pt x="15" y="1464"/>
                  </a:lnTo>
                  <a:lnTo>
                    <a:pt x="20" y="1497"/>
                  </a:lnTo>
                  <a:lnTo>
                    <a:pt x="27" y="1528"/>
                  </a:lnTo>
                  <a:lnTo>
                    <a:pt x="34" y="1560"/>
                  </a:lnTo>
                  <a:lnTo>
                    <a:pt x="42" y="1591"/>
                  </a:lnTo>
                  <a:lnTo>
                    <a:pt x="50" y="1621"/>
                  </a:lnTo>
                  <a:lnTo>
                    <a:pt x="59" y="1653"/>
                  </a:lnTo>
                  <a:lnTo>
                    <a:pt x="69" y="1683"/>
                  </a:lnTo>
                  <a:lnTo>
                    <a:pt x="80" y="1714"/>
                  </a:lnTo>
                  <a:lnTo>
                    <a:pt x="91" y="1744"/>
                  </a:lnTo>
                  <a:lnTo>
                    <a:pt x="104" y="1773"/>
                  </a:lnTo>
                  <a:lnTo>
                    <a:pt x="117" y="1802"/>
                  </a:lnTo>
                  <a:lnTo>
                    <a:pt x="131" y="1832"/>
                  </a:lnTo>
                  <a:lnTo>
                    <a:pt x="145" y="1861"/>
                  </a:lnTo>
                  <a:lnTo>
                    <a:pt x="161" y="1889"/>
                  </a:lnTo>
                  <a:lnTo>
                    <a:pt x="177" y="1917"/>
                  </a:lnTo>
                  <a:lnTo>
                    <a:pt x="193" y="1945"/>
                  </a:lnTo>
                  <a:lnTo>
                    <a:pt x="210" y="1972"/>
                  </a:lnTo>
                  <a:lnTo>
                    <a:pt x="228" y="1999"/>
                  </a:lnTo>
                  <a:lnTo>
                    <a:pt x="247" y="2025"/>
                  </a:lnTo>
                  <a:lnTo>
                    <a:pt x="266" y="2051"/>
                  </a:lnTo>
                  <a:lnTo>
                    <a:pt x="287" y="2075"/>
                  </a:lnTo>
                  <a:lnTo>
                    <a:pt x="307" y="2100"/>
                  </a:lnTo>
                  <a:lnTo>
                    <a:pt x="328" y="2125"/>
                  </a:lnTo>
                  <a:lnTo>
                    <a:pt x="351" y="2148"/>
                  </a:lnTo>
                  <a:lnTo>
                    <a:pt x="373" y="2171"/>
                  </a:lnTo>
                  <a:lnTo>
                    <a:pt x="396" y="2193"/>
                  </a:lnTo>
                  <a:lnTo>
                    <a:pt x="419" y="2216"/>
                  </a:lnTo>
                  <a:lnTo>
                    <a:pt x="444" y="2237"/>
                  </a:lnTo>
                  <a:lnTo>
                    <a:pt x="469" y="2257"/>
                  </a:lnTo>
                  <a:lnTo>
                    <a:pt x="493" y="2278"/>
                  </a:lnTo>
                  <a:lnTo>
                    <a:pt x="519" y="2297"/>
                  </a:lnTo>
                  <a:lnTo>
                    <a:pt x="545" y="2316"/>
                  </a:lnTo>
                  <a:lnTo>
                    <a:pt x="572" y="2334"/>
                  </a:lnTo>
                  <a:lnTo>
                    <a:pt x="599" y="2352"/>
                  </a:lnTo>
                  <a:lnTo>
                    <a:pt x="627" y="2367"/>
                  </a:lnTo>
                  <a:lnTo>
                    <a:pt x="655" y="2384"/>
                  </a:lnTo>
                  <a:lnTo>
                    <a:pt x="683" y="2399"/>
                  </a:lnTo>
                  <a:lnTo>
                    <a:pt x="711" y="2414"/>
                  </a:lnTo>
                  <a:lnTo>
                    <a:pt x="741" y="2427"/>
                  </a:lnTo>
                  <a:lnTo>
                    <a:pt x="770" y="2441"/>
                  </a:lnTo>
                  <a:lnTo>
                    <a:pt x="800" y="2453"/>
                  </a:lnTo>
                  <a:lnTo>
                    <a:pt x="830" y="2464"/>
                  </a:lnTo>
                  <a:lnTo>
                    <a:pt x="861" y="2475"/>
                  </a:lnTo>
                  <a:lnTo>
                    <a:pt x="891" y="2485"/>
                  </a:lnTo>
                  <a:lnTo>
                    <a:pt x="921" y="2494"/>
                  </a:lnTo>
                  <a:lnTo>
                    <a:pt x="953" y="2503"/>
                  </a:lnTo>
                  <a:lnTo>
                    <a:pt x="984" y="2511"/>
                  </a:lnTo>
                  <a:lnTo>
                    <a:pt x="1016" y="2518"/>
                  </a:lnTo>
                  <a:lnTo>
                    <a:pt x="1047" y="2524"/>
                  </a:lnTo>
                  <a:lnTo>
                    <a:pt x="1079" y="2529"/>
                  </a:lnTo>
                  <a:lnTo>
                    <a:pt x="1111" y="2534"/>
                  </a:lnTo>
                  <a:lnTo>
                    <a:pt x="1143" y="2537"/>
                  </a:lnTo>
                  <a:lnTo>
                    <a:pt x="1175" y="2541"/>
                  </a:lnTo>
                  <a:lnTo>
                    <a:pt x="1207" y="2542"/>
                  </a:lnTo>
                  <a:lnTo>
                    <a:pt x="1239" y="2544"/>
                  </a:lnTo>
                  <a:lnTo>
                    <a:pt x="1272" y="2544"/>
                  </a:lnTo>
                  <a:lnTo>
                    <a:pt x="1303" y="2544"/>
                  </a:lnTo>
                  <a:lnTo>
                    <a:pt x="1336" y="2542"/>
                  </a:lnTo>
                  <a:lnTo>
                    <a:pt x="1367" y="2541"/>
                  </a:lnTo>
                  <a:lnTo>
                    <a:pt x="1400" y="2537"/>
                  </a:lnTo>
                  <a:lnTo>
                    <a:pt x="1431" y="2534"/>
                  </a:lnTo>
                  <a:lnTo>
                    <a:pt x="1464" y="2529"/>
                  </a:lnTo>
                  <a:lnTo>
                    <a:pt x="1496" y="2524"/>
                  </a:lnTo>
                  <a:lnTo>
                    <a:pt x="1527" y="2518"/>
                  </a:lnTo>
                  <a:lnTo>
                    <a:pt x="1558" y="2511"/>
                  </a:lnTo>
                  <a:lnTo>
                    <a:pt x="1590" y="2503"/>
                  </a:lnTo>
                  <a:lnTo>
                    <a:pt x="1621" y="2494"/>
                  </a:lnTo>
                  <a:lnTo>
                    <a:pt x="1652" y="2485"/>
                  </a:lnTo>
                  <a:lnTo>
                    <a:pt x="1682" y="2475"/>
                  </a:lnTo>
                  <a:lnTo>
                    <a:pt x="1712" y="2464"/>
                  </a:lnTo>
                  <a:lnTo>
                    <a:pt x="1743" y="2453"/>
                  </a:lnTo>
                  <a:lnTo>
                    <a:pt x="1773" y="2441"/>
                  </a:lnTo>
                  <a:lnTo>
                    <a:pt x="1802" y="2427"/>
                  </a:lnTo>
                  <a:lnTo>
                    <a:pt x="1831" y="2414"/>
                  </a:lnTo>
                  <a:lnTo>
                    <a:pt x="1860" y="2399"/>
                  </a:lnTo>
                  <a:lnTo>
                    <a:pt x="1889" y="2384"/>
                  </a:lnTo>
                  <a:lnTo>
                    <a:pt x="1916" y="2367"/>
                  </a:lnTo>
                  <a:lnTo>
                    <a:pt x="1944" y="2352"/>
                  </a:lnTo>
                  <a:lnTo>
                    <a:pt x="1971" y="2334"/>
                  </a:lnTo>
                  <a:lnTo>
                    <a:pt x="1998" y="2316"/>
                  </a:lnTo>
                  <a:lnTo>
                    <a:pt x="2024" y="2297"/>
                  </a:lnTo>
                  <a:lnTo>
                    <a:pt x="2049" y="2278"/>
                  </a:lnTo>
                  <a:lnTo>
                    <a:pt x="2074" y="2257"/>
                  </a:lnTo>
                  <a:lnTo>
                    <a:pt x="2099" y="2237"/>
                  </a:lnTo>
                  <a:lnTo>
                    <a:pt x="2124" y="2216"/>
                  </a:lnTo>
                  <a:lnTo>
                    <a:pt x="2147" y="2193"/>
                  </a:lnTo>
                  <a:lnTo>
                    <a:pt x="2170" y="2171"/>
                  </a:lnTo>
                  <a:lnTo>
                    <a:pt x="2192" y="2148"/>
                  </a:lnTo>
                  <a:lnTo>
                    <a:pt x="2215" y="2125"/>
                  </a:lnTo>
                  <a:lnTo>
                    <a:pt x="2236" y="2100"/>
                  </a:lnTo>
                  <a:lnTo>
                    <a:pt x="2256" y="2075"/>
                  </a:lnTo>
                  <a:lnTo>
                    <a:pt x="2276" y="2051"/>
                  </a:lnTo>
                  <a:lnTo>
                    <a:pt x="2295" y="2025"/>
                  </a:lnTo>
                  <a:lnTo>
                    <a:pt x="2314" y="1999"/>
                  </a:lnTo>
                  <a:lnTo>
                    <a:pt x="2332" y="1972"/>
                  </a:lnTo>
                  <a:lnTo>
                    <a:pt x="2350" y="1945"/>
                  </a:lnTo>
                  <a:lnTo>
                    <a:pt x="2366" y="1917"/>
                  </a:lnTo>
                  <a:lnTo>
                    <a:pt x="2383" y="1889"/>
                  </a:lnTo>
                  <a:lnTo>
                    <a:pt x="2398" y="1861"/>
                  </a:lnTo>
                  <a:lnTo>
                    <a:pt x="2412" y="1832"/>
                  </a:lnTo>
                  <a:lnTo>
                    <a:pt x="2426" y="1802"/>
                  </a:lnTo>
                  <a:lnTo>
                    <a:pt x="2439" y="1773"/>
                  </a:lnTo>
                  <a:lnTo>
                    <a:pt x="2452" y="1744"/>
                  </a:lnTo>
                  <a:lnTo>
                    <a:pt x="2463" y="1714"/>
                  </a:lnTo>
                  <a:lnTo>
                    <a:pt x="2474" y="1683"/>
                  </a:lnTo>
                  <a:lnTo>
                    <a:pt x="2484" y="1653"/>
                  </a:lnTo>
                  <a:lnTo>
                    <a:pt x="2493" y="1621"/>
                  </a:lnTo>
                  <a:lnTo>
                    <a:pt x="2502" y="1591"/>
                  </a:lnTo>
                  <a:lnTo>
                    <a:pt x="2509" y="1560"/>
                  </a:lnTo>
                  <a:lnTo>
                    <a:pt x="2517" y="1528"/>
                  </a:lnTo>
                  <a:lnTo>
                    <a:pt x="2522" y="1497"/>
                  </a:lnTo>
                  <a:lnTo>
                    <a:pt x="2528" y="1464"/>
                  </a:lnTo>
                  <a:lnTo>
                    <a:pt x="2532" y="1433"/>
                  </a:lnTo>
                  <a:lnTo>
                    <a:pt x="2536" y="1400"/>
                  </a:lnTo>
                  <a:lnTo>
                    <a:pt x="2538" y="1369"/>
                  </a:lnTo>
                  <a:lnTo>
                    <a:pt x="2540" y="1336"/>
                  </a:lnTo>
                  <a:lnTo>
                    <a:pt x="2541" y="1305"/>
                  </a:lnTo>
                  <a:lnTo>
                    <a:pt x="2543" y="127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499" name="Freeform 194"/>
            <p:cNvSpPr>
              <a:spLocks/>
            </p:cNvSpPr>
            <p:nvPr/>
          </p:nvSpPr>
          <p:spPr bwMode="auto">
            <a:xfrm>
              <a:off x="5021" y="2357"/>
              <a:ext cx="58" cy="40"/>
            </a:xfrm>
            <a:custGeom>
              <a:avLst/>
              <a:gdLst>
                <a:gd name="T0" fmla="*/ 0 w 239"/>
                <a:gd name="T1" fmla="*/ 0 h 169"/>
                <a:gd name="T2" fmla="*/ 1 w 239"/>
                <a:gd name="T3" fmla="*/ 3 h 169"/>
                <a:gd name="T4" fmla="*/ 3 w 239"/>
                <a:gd name="T5" fmla="*/ 6 h 169"/>
                <a:gd name="T6" fmla="*/ 4 w 239"/>
                <a:gd name="T7" fmla="*/ 9 h 169"/>
                <a:gd name="T8" fmla="*/ 6 w 239"/>
                <a:gd name="T9" fmla="*/ 12 h 169"/>
                <a:gd name="T10" fmla="*/ 8 w 239"/>
                <a:gd name="T11" fmla="*/ 15 h 169"/>
                <a:gd name="T12" fmla="*/ 10 w 239"/>
                <a:gd name="T13" fmla="*/ 18 h 169"/>
                <a:gd name="T14" fmla="*/ 12 w 239"/>
                <a:gd name="T15" fmla="*/ 20 h 169"/>
                <a:gd name="T16" fmla="*/ 15 w 239"/>
                <a:gd name="T17" fmla="*/ 22 h 169"/>
                <a:gd name="T18" fmla="*/ 17 w 239"/>
                <a:gd name="T19" fmla="*/ 25 h 169"/>
                <a:gd name="T20" fmla="*/ 20 w 239"/>
                <a:gd name="T21" fmla="*/ 27 h 169"/>
                <a:gd name="T22" fmla="*/ 23 w 239"/>
                <a:gd name="T23" fmla="*/ 29 h 169"/>
                <a:gd name="T24" fmla="*/ 25 w 239"/>
                <a:gd name="T25" fmla="*/ 31 h 169"/>
                <a:gd name="T26" fmla="*/ 28 w 239"/>
                <a:gd name="T27" fmla="*/ 33 h 169"/>
                <a:gd name="T28" fmla="*/ 31 w 239"/>
                <a:gd name="T29" fmla="*/ 34 h 169"/>
                <a:gd name="T30" fmla="*/ 34 w 239"/>
                <a:gd name="T31" fmla="*/ 36 h 169"/>
                <a:gd name="T32" fmla="*/ 38 w 239"/>
                <a:gd name="T33" fmla="*/ 37 h 169"/>
                <a:gd name="T34" fmla="*/ 41 w 239"/>
                <a:gd name="T35" fmla="*/ 38 h 169"/>
                <a:gd name="T36" fmla="*/ 44 w 239"/>
                <a:gd name="T37" fmla="*/ 39 h 169"/>
                <a:gd name="T38" fmla="*/ 48 w 239"/>
                <a:gd name="T39" fmla="*/ 39 h 169"/>
                <a:gd name="T40" fmla="*/ 51 w 239"/>
                <a:gd name="T41" fmla="*/ 40 h 169"/>
                <a:gd name="T42" fmla="*/ 55 w 239"/>
                <a:gd name="T43" fmla="*/ 40 h 169"/>
                <a:gd name="T44" fmla="*/ 58 w 239"/>
                <a:gd name="T45" fmla="*/ 40 h 16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39" h="169">
                  <a:moveTo>
                    <a:pt x="0" y="0"/>
                  </a:moveTo>
                  <a:lnTo>
                    <a:pt x="5" y="13"/>
                  </a:lnTo>
                  <a:lnTo>
                    <a:pt x="11" y="26"/>
                  </a:lnTo>
                  <a:lnTo>
                    <a:pt x="18" y="39"/>
                  </a:lnTo>
                  <a:lnTo>
                    <a:pt x="24" y="51"/>
                  </a:lnTo>
                  <a:lnTo>
                    <a:pt x="32" y="63"/>
                  </a:lnTo>
                  <a:lnTo>
                    <a:pt x="41" y="75"/>
                  </a:lnTo>
                  <a:lnTo>
                    <a:pt x="50" y="85"/>
                  </a:lnTo>
                  <a:lnTo>
                    <a:pt x="60" y="95"/>
                  </a:lnTo>
                  <a:lnTo>
                    <a:pt x="70" y="105"/>
                  </a:lnTo>
                  <a:lnTo>
                    <a:pt x="82" y="114"/>
                  </a:lnTo>
                  <a:lnTo>
                    <a:pt x="93" y="123"/>
                  </a:lnTo>
                  <a:lnTo>
                    <a:pt x="104" y="131"/>
                  </a:lnTo>
                  <a:lnTo>
                    <a:pt x="116" y="138"/>
                  </a:lnTo>
                  <a:lnTo>
                    <a:pt x="129" y="144"/>
                  </a:lnTo>
                  <a:lnTo>
                    <a:pt x="142" y="150"/>
                  </a:lnTo>
                  <a:lnTo>
                    <a:pt x="156" y="155"/>
                  </a:lnTo>
                  <a:lnTo>
                    <a:pt x="169" y="160"/>
                  </a:lnTo>
                  <a:lnTo>
                    <a:pt x="183" y="163"/>
                  </a:lnTo>
                  <a:lnTo>
                    <a:pt x="197" y="166"/>
                  </a:lnTo>
                  <a:lnTo>
                    <a:pt x="211" y="168"/>
                  </a:lnTo>
                  <a:lnTo>
                    <a:pt x="225" y="169"/>
                  </a:lnTo>
                  <a:lnTo>
                    <a:pt x="239" y="16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00" name="Freeform 195"/>
            <p:cNvSpPr>
              <a:spLocks/>
            </p:cNvSpPr>
            <p:nvPr/>
          </p:nvSpPr>
          <p:spPr bwMode="auto">
            <a:xfrm>
              <a:off x="5021" y="2521"/>
              <a:ext cx="58" cy="40"/>
            </a:xfrm>
            <a:custGeom>
              <a:avLst/>
              <a:gdLst>
                <a:gd name="T0" fmla="*/ 58 w 239"/>
                <a:gd name="T1" fmla="*/ 0 h 170"/>
                <a:gd name="T2" fmla="*/ 55 w 239"/>
                <a:gd name="T3" fmla="*/ 0 h 170"/>
                <a:gd name="T4" fmla="*/ 51 w 239"/>
                <a:gd name="T5" fmla="*/ 0 h 170"/>
                <a:gd name="T6" fmla="*/ 48 w 239"/>
                <a:gd name="T7" fmla="*/ 1 h 170"/>
                <a:gd name="T8" fmla="*/ 44 w 239"/>
                <a:gd name="T9" fmla="*/ 2 h 170"/>
                <a:gd name="T10" fmla="*/ 41 w 239"/>
                <a:gd name="T11" fmla="*/ 2 h 170"/>
                <a:gd name="T12" fmla="*/ 38 w 239"/>
                <a:gd name="T13" fmla="*/ 4 h 170"/>
                <a:gd name="T14" fmla="*/ 34 w 239"/>
                <a:gd name="T15" fmla="*/ 4 h 170"/>
                <a:gd name="T16" fmla="*/ 31 w 239"/>
                <a:gd name="T17" fmla="*/ 6 h 170"/>
                <a:gd name="T18" fmla="*/ 28 w 239"/>
                <a:gd name="T19" fmla="*/ 7 h 170"/>
                <a:gd name="T20" fmla="*/ 25 w 239"/>
                <a:gd name="T21" fmla="*/ 9 h 170"/>
                <a:gd name="T22" fmla="*/ 23 w 239"/>
                <a:gd name="T23" fmla="*/ 11 h 170"/>
                <a:gd name="T24" fmla="*/ 20 w 239"/>
                <a:gd name="T25" fmla="*/ 13 h 170"/>
                <a:gd name="T26" fmla="*/ 17 w 239"/>
                <a:gd name="T27" fmla="*/ 15 h 170"/>
                <a:gd name="T28" fmla="*/ 15 w 239"/>
                <a:gd name="T29" fmla="*/ 17 h 170"/>
                <a:gd name="T30" fmla="*/ 12 w 239"/>
                <a:gd name="T31" fmla="*/ 20 h 170"/>
                <a:gd name="T32" fmla="*/ 10 w 239"/>
                <a:gd name="T33" fmla="*/ 22 h 170"/>
                <a:gd name="T34" fmla="*/ 8 w 239"/>
                <a:gd name="T35" fmla="*/ 25 h 170"/>
                <a:gd name="T36" fmla="*/ 6 w 239"/>
                <a:gd name="T37" fmla="*/ 28 h 170"/>
                <a:gd name="T38" fmla="*/ 4 w 239"/>
                <a:gd name="T39" fmla="*/ 31 h 170"/>
                <a:gd name="T40" fmla="*/ 3 w 239"/>
                <a:gd name="T41" fmla="*/ 34 h 170"/>
                <a:gd name="T42" fmla="*/ 1 w 239"/>
                <a:gd name="T43" fmla="*/ 37 h 170"/>
                <a:gd name="T44" fmla="*/ 0 w 239"/>
                <a:gd name="T45" fmla="*/ 40 h 17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39" h="170">
                  <a:moveTo>
                    <a:pt x="239" y="0"/>
                  </a:moveTo>
                  <a:lnTo>
                    <a:pt x="225" y="1"/>
                  </a:lnTo>
                  <a:lnTo>
                    <a:pt x="211" y="2"/>
                  </a:lnTo>
                  <a:lnTo>
                    <a:pt x="197" y="3"/>
                  </a:lnTo>
                  <a:lnTo>
                    <a:pt x="183" y="7"/>
                  </a:lnTo>
                  <a:lnTo>
                    <a:pt x="169" y="10"/>
                  </a:lnTo>
                  <a:lnTo>
                    <a:pt x="156" y="15"/>
                  </a:lnTo>
                  <a:lnTo>
                    <a:pt x="142" y="19"/>
                  </a:lnTo>
                  <a:lnTo>
                    <a:pt x="129" y="26"/>
                  </a:lnTo>
                  <a:lnTo>
                    <a:pt x="116" y="31"/>
                  </a:lnTo>
                  <a:lnTo>
                    <a:pt x="104" y="39"/>
                  </a:lnTo>
                  <a:lnTo>
                    <a:pt x="93" y="47"/>
                  </a:lnTo>
                  <a:lnTo>
                    <a:pt x="82" y="55"/>
                  </a:lnTo>
                  <a:lnTo>
                    <a:pt x="70" y="65"/>
                  </a:lnTo>
                  <a:lnTo>
                    <a:pt x="60" y="74"/>
                  </a:lnTo>
                  <a:lnTo>
                    <a:pt x="50" y="84"/>
                  </a:lnTo>
                  <a:lnTo>
                    <a:pt x="41" y="95"/>
                  </a:lnTo>
                  <a:lnTo>
                    <a:pt x="32" y="107"/>
                  </a:lnTo>
                  <a:lnTo>
                    <a:pt x="24" y="119"/>
                  </a:lnTo>
                  <a:lnTo>
                    <a:pt x="18" y="131"/>
                  </a:lnTo>
                  <a:lnTo>
                    <a:pt x="11" y="144"/>
                  </a:lnTo>
                  <a:lnTo>
                    <a:pt x="5" y="156"/>
                  </a:lnTo>
                  <a:lnTo>
                    <a:pt x="0" y="17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01" name="Freeform 196"/>
            <p:cNvSpPr>
              <a:spLocks/>
            </p:cNvSpPr>
            <p:nvPr/>
          </p:nvSpPr>
          <p:spPr bwMode="auto">
            <a:xfrm>
              <a:off x="4612" y="2761"/>
              <a:ext cx="64" cy="30"/>
            </a:xfrm>
            <a:custGeom>
              <a:avLst/>
              <a:gdLst>
                <a:gd name="T0" fmla="*/ 64 w 266"/>
                <a:gd name="T1" fmla="*/ 1 h 127"/>
                <a:gd name="T2" fmla="*/ 61 w 266"/>
                <a:gd name="T3" fmla="*/ 0 h 127"/>
                <a:gd name="T4" fmla="*/ 57 w 266"/>
                <a:gd name="T5" fmla="*/ 0 h 127"/>
                <a:gd name="T6" fmla="*/ 54 w 266"/>
                <a:gd name="T7" fmla="*/ 0 h 127"/>
                <a:gd name="T8" fmla="*/ 50 w 266"/>
                <a:gd name="T9" fmla="*/ 0 h 127"/>
                <a:gd name="T10" fmla="*/ 47 w 266"/>
                <a:gd name="T11" fmla="*/ 0 h 127"/>
                <a:gd name="T12" fmla="*/ 44 w 266"/>
                <a:gd name="T13" fmla="*/ 1 h 127"/>
                <a:gd name="T14" fmla="*/ 40 w 266"/>
                <a:gd name="T15" fmla="*/ 1 h 127"/>
                <a:gd name="T16" fmla="*/ 37 w 266"/>
                <a:gd name="T17" fmla="*/ 2 h 127"/>
                <a:gd name="T18" fmla="*/ 33 w 266"/>
                <a:gd name="T19" fmla="*/ 3 h 127"/>
                <a:gd name="T20" fmla="*/ 31 w 266"/>
                <a:gd name="T21" fmla="*/ 4 h 127"/>
                <a:gd name="T22" fmla="*/ 27 w 266"/>
                <a:gd name="T23" fmla="*/ 6 h 127"/>
                <a:gd name="T24" fmla="*/ 24 w 266"/>
                <a:gd name="T25" fmla="*/ 7 h 127"/>
                <a:gd name="T26" fmla="*/ 21 w 266"/>
                <a:gd name="T27" fmla="*/ 9 h 127"/>
                <a:gd name="T28" fmla="*/ 19 w 266"/>
                <a:gd name="T29" fmla="*/ 11 h 127"/>
                <a:gd name="T30" fmla="*/ 16 w 266"/>
                <a:gd name="T31" fmla="*/ 13 h 127"/>
                <a:gd name="T32" fmla="*/ 13 w 266"/>
                <a:gd name="T33" fmla="*/ 15 h 127"/>
                <a:gd name="T34" fmla="*/ 10 w 266"/>
                <a:gd name="T35" fmla="*/ 17 h 127"/>
                <a:gd name="T36" fmla="*/ 8 w 266"/>
                <a:gd name="T37" fmla="*/ 19 h 127"/>
                <a:gd name="T38" fmla="*/ 6 w 266"/>
                <a:gd name="T39" fmla="*/ 22 h 127"/>
                <a:gd name="T40" fmla="*/ 4 w 266"/>
                <a:gd name="T41" fmla="*/ 24 h 127"/>
                <a:gd name="T42" fmla="*/ 2 w 266"/>
                <a:gd name="T43" fmla="*/ 27 h 127"/>
                <a:gd name="T44" fmla="*/ 0 w 266"/>
                <a:gd name="T45" fmla="*/ 30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66" h="127">
                  <a:moveTo>
                    <a:pt x="266" y="5"/>
                  </a:moveTo>
                  <a:lnTo>
                    <a:pt x="252" y="2"/>
                  </a:lnTo>
                  <a:lnTo>
                    <a:pt x="238" y="1"/>
                  </a:lnTo>
                  <a:lnTo>
                    <a:pt x="224" y="0"/>
                  </a:lnTo>
                  <a:lnTo>
                    <a:pt x="209" y="0"/>
                  </a:lnTo>
                  <a:lnTo>
                    <a:pt x="196" y="1"/>
                  </a:lnTo>
                  <a:lnTo>
                    <a:pt x="181" y="3"/>
                  </a:lnTo>
                  <a:lnTo>
                    <a:pt x="168" y="6"/>
                  </a:lnTo>
                  <a:lnTo>
                    <a:pt x="154" y="9"/>
                  </a:lnTo>
                  <a:lnTo>
                    <a:pt x="139" y="12"/>
                  </a:lnTo>
                  <a:lnTo>
                    <a:pt x="127" y="18"/>
                  </a:lnTo>
                  <a:lnTo>
                    <a:pt x="114" y="24"/>
                  </a:lnTo>
                  <a:lnTo>
                    <a:pt x="101" y="29"/>
                  </a:lnTo>
                  <a:lnTo>
                    <a:pt x="89" y="37"/>
                  </a:lnTo>
                  <a:lnTo>
                    <a:pt x="77" y="45"/>
                  </a:lnTo>
                  <a:lnTo>
                    <a:pt x="65" y="53"/>
                  </a:lnTo>
                  <a:lnTo>
                    <a:pt x="54" y="62"/>
                  </a:lnTo>
                  <a:lnTo>
                    <a:pt x="43" y="71"/>
                  </a:lnTo>
                  <a:lnTo>
                    <a:pt x="34" y="82"/>
                  </a:lnTo>
                  <a:lnTo>
                    <a:pt x="24" y="92"/>
                  </a:lnTo>
                  <a:lnTo>
                    <a:pt x="15" y="103"/>
                  </a:lnTo>
                  <a:lnTo>
                    <a:pt x="7" y="115"/>
                  </a:lnTo>
                  <a:lnTo>
                    <a:pt x="0" y="12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02" name="Freeform 197"/>
            <p:cNvSpPr>
              <a:spLocks/>
            </p:cNvSpPr>
            <p:nvPr/>
          </p:nvSpPr>
          <p:spPr bwMode="auto">
            <a:xfrm>
              <a:off x="4499" y="2659"/>
              <a:ext cx="15" cy="71"/>
            </a:xfrm>
            <a:custGeom>
              <a:avLst/>
              <a:gdLst>
                <a:gd name="T0" fmla="*/ 7 w 60"/>
                <a:gd name="T1" fmla="*/ 71 h 293"/>
                <a:gd name="T2" fmla="*/ 9 w 60"/>
                <a:gd name="T3" fmla="*/ 68 h 293"/>
                <a:gd name="T4" fmla="*/ 10 w 60"/>
                <a:gd name="T5" fmla="*/ 65 h 293"/>
                <a:gd name="T6" fmla="*/ 11 w 60"/>
                <a:gd name="T7" fmla="*/ 62 h 293"/>
                <a:gd name="T8" fmla="*/ 12 w 60"/>
                <a:gd name="T9" fmla="*/ 58 h 293"/>
                <a:gd name="T10" fmla="*/ 13 w 60"/>
                <a:gd name="T11" fmla="*/ 55 h 293"/>
                <a:gd name="T12" fmla="*/ 14 w 60"/>
                <a:gd name="T13" fmla="*/ 52 h 293"/>
                <a:gd name="T14" fmla="*/ 15 w 60"/>
                <a:gd name="T15" fmla="*/ 48 h 293"/>
                <a:gd name="T16" fmla="*/ 15 w 60"/>
                <a:gd name="T17" fmla="*/ 45 h 293"/>
                <a:gd name="T18" fmla="*/ 15 w 60"/>
                <a:gd name="T19" fmla="*/ 41 h 293"/>
                <a:gd name="T20" fmla="*/ 15 w 60"/>
                <a:gd name="T21" fmla="*/ 38 h 293"/>
                <a:gd name="T22" fmla="*/ 15 w 60"/>
                <a:gd name="T23" fmla="*/ 35 h 293"/>
                <a:gd name="T24" fmla="*/ 15 w 60"/>
                <a:gd name="T25" fmla="*/ 31 h 293"/>
                <a:gd name="T26" fmla="*/ 14 w 60"/>
                <a:gd name="T27" fmla="*/ 28 h 293"/>
                <a:gd name="T28" fmla="*/ 13 w 60"/>
                <a:gd name="T29" fmla="*/ 24 h 293"/>
                <a:gd name="T30" fmla="*/ 12 w 60"/>
                <a:gd name="T31" fmla="*/ 21 h 293"/>
                <a:gd name="T32" fmla="*/ 11 w 60"/>
                <a:gd name="T33" fmla="*/ 18 h 293"/>
                <a:gd name="T34" fmla="*/ 10 w 60"/>
                <a:gd name="T35" fmla="*/ 15 h 293"/>
                <a:gd name="T36" fmla="*/ 8 w 60"/>
                <a:gd name="T37" fmla="*/ 11 h 293"/>
                <a:gd name="T38" fmla="*/ 6 w 60"/>
                <a:gd name="T39" fmla="*/ 8 h 293"/>
                <a:gd name="T40" fmla="*/ 4 w 60"/>
                <a:gd name="T41" fmla="*/ 6 h 293"/>
                <a:gd name="T42" fmla="*/ 2 w 60"/>
                <a:gd name="T43" fmla="*/ 3 h 293"/>
                <a:gd name="T44" fmla="*/ 0 w 60"/>
                <a:gd name="T45" fmla="*/ 0 h 29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0" h="293">
                  <a:moveTo>
                    <a:pt x="27" y="293"/>
                  </a:moveTo>
                  <a:lnTo>
                    <a:pt x="34" y="281"/>
                  </a:lnTo>
                  <a:lnTo>
                    <a:pt x="39" y="267"/>
                  </a:lnTo>
                  <a:lnTo>
                    <a:pt x="45" y="254"/>
                  </a:lnTo>
                  <a:lnTo>
                    <a:pt x="49" y="240"/>
                  </a:lnTo>
                  <a:lnTo>
                    <a:pt x="53" y="227"/>
                  </a:lnTo>
                  <a:lnTo>
                    <a:pt x="56" y="213"/>
                  </a:lnTo>
                  <a:lnTo>
                    <a:pt x="58" y="199"/>
                  </a:lnTo>
                  <a:lnTo>
                    <a:pt x="59" y="185"/>
                  </a:lnTo>
                  <a:lnTo>
                    <a:pt x="60" y="171"/>
                  </a:lnTo>
                  <a:lnTo>
                    <a:pt x="60" y="156"/>
                  </a:lnTo>
                  <a:lnTo>
                    <a:pt x="59" y="143"/>
                  </a:lnTo>
                  <a:lnTo>
                    <a:pt x="58" y="128"/>
                  </a:lnTo>
                  <a:lnTo>
                    <a:pt x="55" y="114"/>
                  </a:lnTo>
                  <a:lnTo>
                    <a:pt x="51" y="100"/>
                  </a:lnTo>
                  <a:lnTo>
                    <a:pt x="48" y="86"/>
                  </a:lnTo>
                  <a:lnTo>
                    <a:pt x="44" y="73"/>
                  </a:lnTo>
                  <a:lnTo>
                    <a:pt x="38" y="61"/>
                  </a:lnTo>
                  <a:lnTo>
                    <a:pt x="31" y="47"/>
                  </a:lnTo>
                  <a:lnTo>
                    <a:pt x="25" y="35"/>
                  </a:lnTo>
                  <a:lnTo>
                    <a:pt x="17" y="23"/>
                  </a:lnTo>
                  <a:lnTo>
                    <a:pt x="9" y="1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03" name="Freeform 198"/>
            <p:cNvSpPr>
              <a:spLocks/>
            </p:cNvSpPr>
            <p:nvPr/>
          </p:nvSpPr>
          <p:spPr bwMode="auto">
            <a:xfrm>
              <a:off x="4499" y="2189"/>
              <a:ext cx="15" cy="71"/>
            </a:xfrm>
            <a:custGeom>
              <a:avLst/>
              <a:gdLst>
                <a:gd name="T0" fmla="*/ 0 w 60"/>
                <a:gd name="T1" fmla="*/ 71 h 292"/>
                <a:gd name="T2" fmla="*/ 2 w 60"/>
                <a:gd name="T3" fmla="*/ 68 h 292"/>
                <a:gd name="T4" fmla="*/ 4 w 60"/>
                <a:gd name="T5" fmla="*/ 66 h 292"/>
                <a:gd name="T6" fmla="*/ 6 w 60"/>
                <a:gd name="T7" fmla="*/ 62 h 292"/>
                <a:gd name="T8" fmla="*/ 8 w 60"/>
                <a:gd name="T9" fmla="*/ 60 h 292"/>
                <a:gd name="T10" fmla="*/ 10 w 60"/>
                <a:gd name="T11" fmla="*/ 57 h 292"/>
                <a:gd name="T12" fmla="*/ 11 w 60"/>
                <a:gd name="T13" fmla="*/ 53 h 292"/>
                <a:gd name="T14" fmla="*/ 12 w 60"/>
                <a:gd name="T15" fmla="*/ 50 h 292"/>
                <a:gd name="T16" fmla="*/ 13 w 60"/>
                <a:gd name="T17" fmla="*/ 47 h 292"/>
                <a:gd name="T18" fmla="*/ 14 w 60"/>
                <a:gd name="T19" fmla="*/ 44 h 292"/>
                <a:gd name="T20" fmla="*/ 15 w 60"/>
                <a:gd name="T21" fmla="*/ 40 h 292"/>
                <a:gd name="T22" fmla="*/ 15 w 60"/>
                <a:gd name="T23" fmla="*/ 37 h 292"/>
                <a:gd name="T24" fmla="*/ 15 w 60"/>
                <a:gd name="T25" fmla="*/ 33 h 292"/>
                <a:gd name="T26" fmla="*/ 15 w 60"/>
                <a:gd name="T27" fmla="*/ 30 h 292"/>
                <a:gd name="T28" fmla="*/ 15 w 60"/>
                <a:gd name="T29" fmla="*/ 26 h 292"/>
                <a:gd name="T30" fmla="*/ 15 w 60"/>
                <a:gd name="T31" fmla="*/ 23 h 292"/>
                <a:gd name="T32" fmla="*/ 14 w 60"/>
                <a:gd name="T33" fmla="*/ 19 h 292"/>
                <a:gd name="T34" fmla="*/ 13 w 60"/>
                <a:gd name="T35" fmla="*/ 16 h 292"/>
                <a:gd name="T36" fmla="*/ 12 w 60"/>
                <a:gd name="T37" fmla="*/ 13 h 292"/>
                <a:gd name="T38" fmla="*/ 11 w 60"/>
                <a:gd name="T39" fmla="*/ 9 h 292"/>
                <a:gd name="T40" fmla="*/ 10 w 60"/>
                <a:gd name="T41" fmla="*/ 6 h 292"/>
                <a:gd name="T42" fmla="*/ 9 w 60"/>
                <a:gd name="T43" fmla="*/ 3 h 292"/>
                <a:gd name="T44" fmla="*/ 7 w 60"/>
                <a:gd name="T45" fmla="*/ 0 h 29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0" h="292">
                  <a:moveTo>
                    <a:pt x="0" y="292"/>
                  </a:moveTo>
                  <a:lnTo>
                    <a:pt x="9" y="281"/>
                  </a:lnTo>
                  <a:lnTo>
                    <a:pt x="17" y="270"/>
                  </a:lnTo>
                  <a:lnTo>
                    <a:pt x="25" y="257"/>
                  </a:lnTo>
                  <a:lnTo>
                    <a:pt x="31" y="245"/>
                  </a:lnTo>
                  <a:lnTo>
                    <a:pt x="38" y="233"/>
                  </a:lnTo>
                  <a:lnTo>
                    <a:pt x="44" y="219"/>
                  </a:lnTo>
                  <a:lnTo>
                    <a:pt x="48" y="206"/>
                  </a:lnTo>
                  <a:lnTo>
                    <a:pt x="51" y="192"/>
                  </a:lnTo>
                  <a:lnTo>
                    <a:pt x="55" y="179"/>
                  </a:lnTo>
                  <a:lnTo>
                    <a:pt x="58" y="164"/>
                  </a:lnTo>
                  <a:lnTo>
                    <a:pt x="59" y="151"/>
                  </a:lnTo>
                  <a:lnTo>
                    <a:pt x="60" y="136"/>
                  </a:lnTo>
                  <a:lnTo>
                    <a:pt x="60" y="122"/>
                  </a:lnTo>
                  <a:lnTo>
                    <a:pt x="59" y="108"/>
                  </a:lnTo>
                  <a:lnTo>
                    <a:pt x="58" y="93"/>
                  </a:lnTo>
                  <a:lnTo>
                    <a:pt x="56" y="80"/>
                  </a:lnTo>
                  <a:lnTo>
                    <a:pt x="53" y="65"/>
                  </a:lnTo>
                  <a:lnTo>
                    <a:pt x="49" y="52"/>
                  </a:lnTo>
                  <a:lnTo>
                    <a:pt x="45" y="38"/>
                  </a:lnTo>
                  <a:lnTo>
                    <a:pt x="39" y="26"/>
                  </a:lnTo>
                  <a:lnTo>
                    <a:pt x="34" y="12"/>
                  </a:lnTo>
                  <a:lnTo>
                    <a:pt x="2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04" name="Freeform 199"/>
            <p:cNvSpPr>
              <a:spLocks/>
            </p:cNvSpPr>
            <p:nvPr/>
          </p:nvSpPr>
          <p:spPr bwMode="auto">
            <a:xfrm>
              <a:off x="4612" y="2129"/>
              <a:ext cx="64" cy="30"/>
            </a:xfrm>
            <a:custGeom>
              <a:avLst/>
              <a:gdLst>
                <a:gd name="T0" fmla="*/ 0 w 266"/>
                <a:gd name="T1" fmla="*/ 0 h 127"/>
                <a:gd name="T2" fmla="*/ 2 w 266"/>
                <a:gd name="T3" fmla="*/ 3 h 127"/>
                <a:gd name="T4" fmla="*/ 4 w 266"/>
                <a:gd name="T5" fmla="*/ 6 h 127"/>
                <a:gd name="T6" fmla="*/ 6 w 266"/>
                <a:gd name="T7" fmla="*/ 8 h 127"/>
                <a:gd name="T8" fmla="*/ 8 w 266"/>
                <a:gd name="T9" fmla="*/ 11 h 127"/>
                <a:gd name="T10" fmla="*/ 10 w 266"/>
                <a:gd name="T11" fmla="*/ 13 h 127"/>
                <a:gd name="T12" fmla="*/ 13 w 266"/>
                <a:gd name="T13" fmla="*/ 15 h 127"/>
                <a:gd name="T14" fmla="*/ 16 w 266"/>
                <a:gd name="T15" fmla="*/ 17 h 127"/>
                <a:gd name="T16" fmla="*/ 19 w 266"/>
                <a:gd name="T17" fmla="*/ 19 h 127"/>
                <a:gd name="T18" fmla="*/ 21 w 266"/>
                <a:gd name="T19" fmla="*/ 21 h 127"/>
                <a:gd name="T20" fmla="*/ 24 w 266"/>
                <a:gd name="T21" fmla="*/ 23 h 127"/>
                <a:gd name="T22" fmla="*/ 27 w 266"/>
                <a:gd name="T23" fmla="*/ 24 h 127"/>
                <a:gd name="T24" fmla="*/ 31 w 266"/>
                <a:gd name="T25" fmla="*/ 26 h 127"/>
                <a:gd name="T26" fmla="*/ 33 w 266"/>
                <a:gd name="T27" fmla="*/ 27 h 127"/>
                <a:gd name="T28" fmla="*/ 37 w 266"/>
                <a:gd name="T29" fmla="*/ 28 h 127"/>
                <a:gd name="T30" fmla="*/ 40 w 266"/>
                <a:gd name="T31" fmla="*/ 29 h 127"/>
                <a:gd name="T32" fmla="*/ 44 w 266"/>
                <a:gd name="T33" fmla="*/ 29 h 127"/>
                <a:gd name="T34" fmla="*/ 47 w 266"/>
                <a:gd name="T35" fmla="*/ 30 h 127"/>
                <a:gd name="T36" fmla="*/ 50 w 266"/>
                <a:gd name="T37" fmla="*/ 30 h 127"/>
                <a:gd name="T38" fmla="*/ 54 w 266"/>
                <a:gd name="T39" fmla="*/ 30 h 127"/>
                <a:gd name="T40" fmla="*/ 57 w 266"/>
                <a:gd name="T41" fmla="*/ 30 h 127"/>
                <a:gd name="T42" fmla="*/ 61 w 266"/>
                <a:gd name="T43" fmla="*/ 30 h 127"/>
                <a:gd name="T44" fmla="*/ 64 w 266"/>
                <a:gd name="T45" fmla="*/ 29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66" h="127">
                  <a:moveTo>
                    <a:pt x="0" y="0"/>
                  </a:moveTo>
                  <a:lnTo>
                    <a:pt x="7" y="11"/>
                  </a:lnTo>
                  <a:lnTo>
                    <a:pt x="15" y="24"/>
                  </a:lnTo>
                  <a:lnTo>
                    <a:pt x="24" y="35"/>
                  </a:lnTo>
                  <a:lnTo>
                    <a:pt x="34" y="45"/>
                  </a:lnTo>
                  <a:lnTo>
                    <a:pt x="43" y="55"/>
                  </a:lnTo>
                  <a:lnTo>
                    <a:pt x="54" y="65"/>
                  </a:lnTo>
                  <a:lnTo>
                    <a:pt x="65" y="74"/>
                  </a:lnTo>
                  <a:lnTo>
                    <a:pt x="77" y="82"/>
                  </a:lnTo>
                  <a:lnTo>
                    <a:pt x="89" y="90"/>
                  </a:lnTo>
                  <a:lnTo>
                    <a:pt x="101" y="97"/>
                  </a:lnTo>
                  <a:lnTo>
                    <a:pt x="114" y="103"/>
                  </a:lnTo>
                  <a:lnTo>
                    <a:pt x="127" y="109"/>
                  </a:lnTo>
                  <a:lnTo>
                    <a:pt x="139" y="114"/>
                  </a:lnTo>
                  <a:lnTo>
                    <a:pt x="154" y="118"/>
                  </a:lnTo>
                  <a:lnTo>
                    <a:pt x="168" y="121"/>
                  </a:lnTo>
                  <a:lnTo>
                    <a:pt x="181" y="124"/>
                  </a:lnTo>
                  <a:lnTo>
                    <a:pt x="196" y="126"/>
                  </a:lnTo>
                  <a:lnTo>
                    <a:pt x="209" y="127"/>
                  </a:lnTo>
                  <a:lnTo>
                    <a:pt x="224" y="127"/>
                  </a:lnTo>
                  <a:lnTo>
                    <a:pt x="238" y="126"/>
                  </a:lnTo>
                  <a:lnTo>
                    <a:pt x="252" y="125"/>
                  </a:lnTo>
                  <a:lnTo>
                    <a:pt x="266" y="12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05" name="Freeform 200"/>
            <p:cNvSpPr>
              <a:spLocks/>
            </p:cNvSpPr>
            <p:nvPr/>
          </p:nvSpPr>
          <p:spPr bwMode="auto">
            <a:xfrm>
              <a:off x="4057" y="2306"/>
              <a:ext cx="306" cy="308"/>
            </a:xfrm>
            <a:custGeom>
              <a:avLst/>
              <a:gdLst>
                <a:gd name="T0" fmla="*/ 306 w 1270"/>
                <a:gd name="T1" fmla="*/ 143 h 1272"/>
                <a:gd name="T2" fmla="*/ 304 w 1270"/>
                <a:gd name="T3" fmla="*/ 127 h 1272"/>
                <a:gd name="T4" fmla="*/ 300 w 1270"/>
                <a:gd name="T5" fmla="*/ 110 h 1272"/>
                <a:gd name="T6" fmla="*/ 294 w 1270"/>
                <a:gd name="T7" fmla="*/ 95 h 1272"/>
                <a:gd name="T8" fmla="*/ 287 w 1270"/>
                <a:gd name="T9" fmla="*/ 80 h 1272"/>
                <a:gd name="T10" fmla="*/ 279 w 1270"/>
                <a:gd name="T11" fmla="*/ 66 h 1272"/>
                <a:gd name="T12" fmla="*/ 269 w 1270"/>
                <a:gd name="T13" fmla="*/ 53 h 1272"/>
                <a:gd name="T14" fmla="*/ 257 w 1270"/>
                <a:gd name="T15" fmla="*/ 41 h 1272"/>
                <a:gd name="T16" fmla="*/ 245 w 1270"/>
                <a:gd name="T17" fmla="*/ 31 h 1272"/>
                <a:gd name="T18" fmla="*/ 231 w 1270"/>
                <a:gd name="T19" fmla="*/ 22 h 1272"/>
                <a:gd name="T20" fmla="*/ 217 w 1270"/>
                <a:gd name="T21" fmla="*/ 14 h 1272"/>
                <a:gd name="T22" fmla="*/ 201 w 1270"/>
                <a:gd name="T23" fmla="*/ 8 h 1272"/>
                <a:gd name="T24" fmla="*/ 186 w 1270"/>
                <a:gd name="T25" fmla="*/ 4 h 1272"/>
                <a:gd name="T26" fmla="*/ 169 w 1270"/>
                <a:gd name="T27" fmla="*/ 1 h 1272"/>
                <a:gd name="T28" fmla="*/ 153 w 1270"/>
                <a:gd name="T29" fmla="*/ 0 h 1272"/>
                <a:gd name="T30" fmla="*/ 137 w 1270"/>
                <a:gd name="T31" fmla="*/ 1 h 1272"/>
                <a:gd name="T32" fmla="*/ 120 w 1270"/>
                <a:gd name="T33" fmla="*/ 4 h 1272"/>
                <a:gd name="T34" fmla="*/ 105 w 1270"/>
                <a:gd name="T35" fmla="*/ 8 h 1272"/>
                <a:gd name="T36" fmla="*/ 90 w 1270"/>
                <a:gd name="T37" fmla="*/ 14 h 1272"/>
                <a:gd name="T38" fmla="*/ 75 w 1270"/>
                <a:gd name="T39" fmla="*/ 22 h 1272"/>
                <a:gd name="T40" fmla="*/ 61 w 1270"/>
                <a:gd name="T41" fmla="*/ 31 h 1272"/>
                <a:gd name="T42" fmla="*/ 49 w 1270"/>
                <a:gd name="T43" fmla="*/ 41 h 1272"/>
                <a:gd name="T44" fmla="*/ 37 w 1270"/>
                <a:gd name="T45" fmla="*/ 53 h 1272"/>
                <a:gd name="T46" fmla="*/ 27 w 1270"/>
                <a:gd name="T47" fmla="*/ 66 h 1272"/>
                <a:gd name="T48" fmla="*/ 19 w 1270"/>
                <a:gd name="T49" fmla="*/ 80 h 1272"/>
                <a:gd name="T50" fmla="*/ 12 w 1270"/>
                <a:gd name="T51" fmla="*/ 95 h 1272"/>
                <a:gd name="T52" fmla="*/ 6 w 1270"/>
                <a:gd name="T53" fmla="*/ 110 h 1272"/>
                <a:gd name="T54" fmla="*/ 2 w 1270"/>
                <a:gd name="T55" fmla="*/ 127 h 1272"/>
                <a:gd name="T56" fmla="*/ 0 w 1270"/>
                <a:gd name="T57" fmla="*/ 143 h 1272"/>
                <a:gd name="T58" fmla="*/ 0 w 1270"/>
                <a:gd name="T59" fmla="*/ 159 h 1272"/>
                <a:gd name="T60" fmla="*/ 1 w 1270"/>
                <a:gd name="T61" fmla="*/ 176 h 1272"/>
                <a:gd name="T62" fmla="*/ 5 w 1270"/>
                <a:gd name="T63" fmla="*/ 192 h 1272"/>
                <a:gd name="T64" fmla="*/ 10 w 1270"/>
                <a:gd name="T65" fmla="*/ 208 h 1272"/>
                <a:gd name="T66" fmla="*/ 16 w 1270"/>
                <a:gd name="T67" fmla="*/ 223 h 1272"/>
                <a:gd name="T68" fmla="*/ 24 w 1270"/>
                <a:gd name="T69" fmla="*/ 237 h 1272"/>
                <a:gd name="T70" fmla="*/ 34 w 1270"/>
                <a:gd name="T71" fmla="*/ 251 h 1272"/>
                <a:gd name="T72" fmla="*/ 45 w 1270"/>
                <a:gd name="T73" fmla="*/ 263 h 1272"/>
                <a:gd name="T74" fmla="*/ 57 w 1270"/>
                <a:gd name="T75" fmla="*/ 274 h 1272"/>
                <a:gd name="T76" fmla="*/ 70 w 1270"/>
                <a:gd name="T77" fmla="*/ 284 h 1272"/>
                <a:gd name="T78" fmla="*/ 84 w 1270"/>
                <a:gd name="T79" fmla="*/ 292 h 1272"/>
                <a:gd name="T80" fmla="*/ 100 w 1270"/>
                <a:gd name="T81" fmla="*/ 298 h 1272"/>
                <a:gd name="T82" fmla="*/ 115 w 1270"/>
                <a:gd name="T83" fmla="*/ 303 h 1272"/>
                <a:gd name="T84" fmla="*/ 131 w 1270"/>
                <a:gd name="T85" fmla="*/ 306 h 1272"/>
                <a:gd name="T86" fmla="*/ 147 w 1270"/>
                <a:gd name="T87" fmla="*/ 308 h 1272"/>
                <a:gd name="T88" fmla="*/ 164 w 1270"/>
                <a:gd name="T89" fmla="*/ 308 h 1272"/>
                <a:gd name="T90" fmla="*/ 180 w 1270"/>
                <a:gd name="T91" fmla="*/ 306 h 1272"/>
                <a:gd name="T92" fmla="*/ 196 w 1270"/>
                <a:gd name="T93" fmla="*/ 302 h 1272"/>
                <a:gd name="T94" fmla="*/ 212 w 1270"/>
                <a:gd name="T95" fmla="*/ 296 h 1272"/>
                <a:gd name="T96" fmla="*/ 226 w 1270"/>
                <a:gd name="T97" fmla="*/ 289 h 1272"/>
                <a:gd name="T98" fmla="*/ 240 w 1270"/>
                <a:gd name="T99" fmla="*/ 280 h 1272"/>
                <a:gd name="T100" fmla="*/ 253 w 1270"/>
                <a:gd name="T101" fmla="*/ 270 h 1272"/>
                <a:gd name="T102" fmla="*/ 265 w 1270"/>
                <a:gd name="T103" fmla="*/ 259 h 1272"/>
                <a:gd name="T104" fmla="*/ 275 w 1270"/>
                <a:gd name="T105" fmla="*/ 246 h 1272"/>
                <a:gd name="T106" fmla="*/ 285 w 1270"/>
                <a:gd name="T107" fmla="*/ 233 h 1272"/>
                <a:gd name="T108" fmla="*/ 292 w 1270"/>
                <a:gd name="T109" fmla="*/ 218 h 1272"/>
                <a:gd name="T110" fmla="*/ 298 w 1270"/>
                <a:gd name="T111" fmla="*/ 203 h 1272"/>
                <a:gd name="T112" fmla="*/ 303 w 1270"/>
                <a:gd name="T113" fmla="*/ 187 h 1272"/>
                <a:gd name="T114" fmla="*/ 305 w 1270"/>
                <a:gd name="T115" fmla="*/ 170 h 1272"/>
                <a:gd name="T116" fmla="*/ 306 w 1270"/>
                <a:gd name="T117" fmla="*/ 154 h 127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270" h="1272">
                  <a:moveTo>
                    <a:pt x="1270" y="636"/>
                  </a:moveTo>
                  <a:lnTo>
                    <a:pt x="1270" y="614"/>
                  </a:lnTo>
                  <a:lnTo>
                    <a:pt x="1269" y="590"/>
                  </a:lnTo>
                  <a:lnTo>
                    <a:pt x="1267" y="567"/>
                  </a:lnTo>
                  <a:lnTo>
                    <a:pt x="1264" y="545"/>
                  </a:lnTo>
                  <a:lnTo>
                    <a:pt x="1260" y="523"/>
                  </a:lnTo>
                  <a:lnTo>
                    <a:pt x="1256" y="501"/>
                  </a:lnTo>
                  <a:lnTo>
                    <a:pt x="1251" y="479"/>
                  </a:lnTo>
                  <a:lnTo>
                    <a:pt x="1244" y="456"/>
                  </a:lnTo>
                  <a:lnTo>
                    <a:pt x="1238" y="435"/>
                  </a:lnTo>
                  <a:lnTo>
                    <a:pt x="1230" y="414"/>
                  </a:lnTo>
                  <a:lnTo>
                    <a:pt x="1222" y="392"/>
                  </a:lnTo>
                  <a:lnTo>
                    <a:pt x="1213" y="372"/>
                  </a:lnTo>
                  <a:lnTo>
                    <a:pt x="1203" y="352"/>
                  </a:lnTo>
                  <a:lnTo>
                    <a:pt x="1193" y="332"/>
                  </a:lnTo>
                  <a:lnTo>
                    <a:pt x="1182" y="311"/>
                  </a:lnTo>
                  <a:lnTo>
                    <a:pt x="1169" y="292"/>
                  </a:lnTo>
                  <a:lnTo>
                    <a:pt x="1157" y="273"/>
                  </a:lnTo>
                  <a:lnTo>
                    <a:pt x="1143" y="255"/>
                  </a:lnTo>
                  <a:lnTo>
                    <a:pt x="1130" y="237"/>
                  </a:lnTo>
                  <a:lnTo>
                    <a:pt x="1115" y="219"/>
                  </a:lnTo>
                  <a:lnTo>
                    <a:pt x="1101" y="202"/>
                  </a:lnTo>
                  <a:lnTo>
                    <a:pt x="1084" y="187"/>
                  </a:lnTo>
                  <a:lnTo>
                    <a:pt x="1068" y="171"/>
                  </a:lnTo>
                  <a:lnTo>
                    <a:pt x="1051" y="155"/>
                  </a:lnTo>
                  <a:lnTo>
                    <a:pt x="1033" y="141"/>
                  </a:lnTo>
                  <a:lnTo>
                    <a:pt x="1016" y="127"/>
                  </a:lnTo>
                  <a:lnTo>
                    <a:pt x="997" y="114"/>
                  </a:lnTo>
                  <a:lnTo>
                    <a:pt x="978" y="101"/>
                  </a:lnTo>
                  <a:lnTo>
                    <a:pt x="959" y="89"/>
                  </a:lnTo>
                  <a:lnTo>
                    <a:pt x="940" y="78"/>
                  </a:lnTo>
                  <a:lnTo>
                    <a:pt x="920" y="68"/>
                  </a:lnTo>
                  <a:lnTo>
                    <a:pt x="900" y="57"/>
                  </a:lnTo>
                  <a:lnTo>
                    <a:pt x="878" y="48"/>
                  </a:lnTo>
                  <a:lnTo>
                    <a:pt x="857" y="41"/>
                  </a:lnTo>
                  <a:lnTo>
                    <a:pt x="836" y="33"/>
                  </a:lnTo>
                  <a:lnTo>
                    <a:pt x="814" y="26"/>
                  </a:lnTo>
                  <a:lnTo>
                    <a:pt x="792" y="19"/>
                  </a:lnTo>
                  <a:lnTo>
                    <a:pt x="770" y="15"/>
                  </a:lnTo>
                  <a:lnTo>
                    <a:pt x="748" y="10"/>
                  </a:lnTo>
                  <a:lnTo>
                    <a:pt x="725" y="7"/>
                  </a:lnTo>
                  <a:lnTo>
                    <a:pt x="703" y="3"/>
                  </a:lnTo>
                  <a:lnTo>
                    <a:pt x="681" y="1"/>
                  </a:lnTo>
                  <a:lnTo>
                    <a:pt x="658" y="0"/>
                  </a:lnTo>
                  <a:lnTo>
                    <a:pt x="636" y="0"/>
                  </a:lnTo>
                  <a:lnTo>
                    <a:pt x="612" y="0"/>
                  </a:lnTo>
                  <a:lnTo>
                    <a:pt x="590" y="1"/>
                  </a:lnTo>
                  <a:lnTo>
                    <a:pt x="567" y="3"/>
                  </a:lnTo>
                  <a:lnTo>
                    <a:pt x="545" y="7"/>
                  </a:lnTo>
                  <a:lnTo>
                    <a:pt x="522" y="10"/>
                  </a:lnTo>
                  <a:lnTo>
                    <a:pt x="500" y="15"/>
                  </a:lnTo>
                  <a:lnTo>
                    <a:pt x="478" y="19"/>
                  </a:lnTo>
                  <a:lnTo>
                    <a:pt x="456" y="26"/>
                  </a:lnTo>
                  <a:lnTo>
                    <a:pt x="434" y="33"/>
                  </a:lnTo>
                  <a:lnTo>
                    <a:pt x="413" y="41"/>
                  </a:lnTo>
                  <a:lnTo>
                    <a:pt x="392" y="48"/>
                  </a:lnTo>
                  <a:lnTo>
                    <a:pt x="372" y="57"/>
                  </a:lnTo>
                  <a:lnTo>
                    <a:pt x="350" y="68"/>
                  </a:lnTo>
                  <a:lnTo>
                    <a:pt x="331" y="78"/>
                  </a:lnTo>
                  <a:lnTo>
                    <a:pt x="311" y="89"/>
                  </a:lnTo>
                  <a:lnTo>
                    <a:pt x="292" y="101"/>
                  </a:lnTo>
                  <a:lnTo>
                    <a:pt x="273" y="114"/>
                  </a:lnTo>
                  <a:lnTo>
                    <a:pt x="255" y="127"/>
                  </a:lnTo>
                  <a:lnTo>
                    <a:pt x="237" y="141"/>
                  </a:lnTo>
                  <a:lnTo>
                    <a:pt x="219" y="155"/>
                  </a:lnTo>
                  <a:lnTo>
                    <a:pt x="202" y="171"/>
                  </a:lnTo>
                  <a:lnTo>
                    <a:pt x="186" y="187"/>
                  </a:lnTo>
                  <a:lnTo>
                    <a:pt x="170" y="202"/>
                  </a:lnTo>
                  <a:lnTo>
                    <a:pt x="155" y="219"/>
                  </a:lnTo>
                  <a:lnTo>
                    <a:pt x="140" y="237"/>
                  </a:lnTo>
                  <a:lnTo>
                    <a:pt x="127" y="255"/>
                  </a:lnTo>
                  <a:lnTo>
                    <a:pt x="113" y="273"/>
                  </a:lnTo>
                  <a:lnTo>
                    <a:pt x="101" y="292"/>
                  </a:lnTo>
                  <a:lnTo>
                    <a:pt x="88" y="311"/>
                  </a:lnTo>
                  <a:lnTo>
                    <a:pt x="77" y="332"/>
                  </a:lnTo>
                  <a:lnTo>
                    <a:pt x="67" y="352"/>
                  </a:lnTo>
                  <a:lnTo>
                    <a:pt x="57" y="372"/>
                  </a:lnTo>
                  <a:lnTo>
                    <a:pt x="48" y="392"/>
                  </a:lnTo>
                  <a:lnTo>
                    <a:pt x="40" y="414"/>
                  </a:lnTo>
                  <a:lnTo>
                    <a:pt x="32" y="435"/>
                  </a:lnTo>
                  <a:lnTo>
                    <a:pt x="26" y="456"/>
                  </a:lnTo>
                  <a:lnTo>
                    <a:pt x="20" y="479"/>
                  </a:lnTo>
                  <a:lnTo>
                    <a:pt x="14" y="501"/>
                  </a:lnTo>
                  <a:lnTo>
                    <a:pt x="10" y="523"/>
                  </a:lnTo>
                  <a:lnTo>
                    <a:pt x="6" y="545"/>
                  </a:lnTo>
                  <a:lnTo>
                    <a:pt x="3" y="567"/>
                  </a:lnTo>
                  <a:lnTo>
                    <a:pt x="1" y="590"/>
                  </a:lnTo>
                  <a:lnTo>
                    <a:pt x="0" y="614"/>
                  </a:lnTo>
                  <a:lnTo>
                    <a:pt x="0" y="636"/>
                  </a:lnTo>
                  <a:lnTo>
                    <a:pt x="0" y="658"/>
                  </a:lnTo>
                  <a:lnTo>
                    <a:pt x="1" y="681"/>
                  </a:lnTo>
                  <a:lnTo>
                    <a:pt x="3" y="703"/>
                  </a:lnTo>
                  <a:lnTo>
                    <a:pt x="6" y="726"/>
                  </a:lnTo>
                  <a:lnTo>
                    <a:pt x="10" y="748"/>
                  </a:lnTo>
                  <a:lnTo>
                    <a:pt x="14" y="771"/>
                  </a:lnTo>
                  <a:lnTo>
                    <a:pt x="20" y="793"/>
                  </a:lnTo>
                  <a:lnTo>
                    <a:pt x="26" y="815"/>
                  </a:lnTo>
                  <a:lnTo>
                    <a:pt x="32" y="837"/>
                  </a:lnTo>
                  <a:lnTo>
                    <a:pt x="40" y="858"/>
                  </a:lnTo>
                  <a:lnTo>
                    <a:pt x="48" y="879"/>
                  </a:lnTo>
                  <a:lnTo>
                    <a:pt x="57" y="900"/>
                  </a:lnTo>
                  <a:lnTo>
                    <a:pt x="67" y="920"/>
                  </a:lnTo>
                  <a:lnTo>
                    <a:pt x="77" y="941"/>
                  </a:lnTo>
                  <a:lnTo>
                    <a:pt x="88" y="961"/>
                  </a:lnTo>
                  <a:lnTo>
                    <a:pt x="101" y="980"/>
                  </a:lnTo>
                  <a:lnTo>
                    <a:pt x="113" y="999"/>
                  </a:lnTo>
                  <a:lnTo>
                    <a:pt x="127" y="1017"/>
                  </a:lnTo>
                  <a:lnTo>
                    <a:pt x="140" y="1035"/>
                  </a:lnTo>
                  <a:lnTo>
                    <a:pt x="155" y="1053"/>
                  </a:lnTo>
                  <a:lnTo>
                    <a:pt x="170" y="1070"/>
                  </a:lnTo>
                  <a:lnTo>
                    <a:pt x="186" y="1085"/>
                  </a:lnTo>
                  <a:lnTo>
                    <a:pt x="202" y="1101"/>
                  </a:lnTo>
                  <a:lnTo>
                    <a:pt x="219" y="1117"/>
                  </a:lnTo>
                  <a:lnTo>
                    <a:pt x="237" y="1132"/>
                  </a:lnTo>
                  <a:lnTo>
                    <a:pt x="255" y="1145"/>
                  </a:lnTo>
                  <a:lnTo>
                    <a:pt x="273" y="1158"/>
                  </a:lnTo>
                  <a:lnTo>
                    <a:pt x="292" y="1171"/>
                  </a:lnTo>
                  <a:lnTo>
                    <a:pt x="311" y="1183"/>
                  </a:lnTo>
                  <a:lnTo>
                    <a:pt x="331" y="1194"/>
                  </a:lnTo>
                  <a:lnTo>
                    <a:pt x="350" y="1205"/>
                  </a:lnTo>
                  <a:lnTo>
                    <a:pt x="372" y="1215"/>
                  </a:lnTo>
                  <a:lnTo>
                    <a:pt x="392" y="1224"/>
                  </a:lnTo>
                  <a:lnTo>
                    <a:pt x="413" y="1232"/>
                  </a:lnTo>
                  <a:lnTo>
                    <a:pt x="434" y="1239"/>
                  </a:lnTo>
                  <a:lnTo>
                    <a:pt x="456" y="1246"/>
                  </a:lnTo>
                  <a:lnTo>
                    <a:pt x="478" y="1252"/>
                  </a:lnTo>
                  <a:lnTo>
                    <a:pt x="500" y="1257"/>
                  </a:lnTo>
                  <a:lnTo>
                    <a:pt x="522" y="1262"/>
                  </a:lnTo>
                  <a:lnTo>
                    <a:pt x="545" y="1265"/>
                  </a:lnTo>
                  <a:lnTo>
                    <a:pt x="567" y="1269"/>
                  </a:lnTo>
                  <a:lnTo>
                    <a:pt x="590" y="1270"/>
                  </a:lnTo>
                  <a:lnTo>
                    <a:pt x="612" y="1272"/>
                  </a:lnTo>
                  <a:lnTo>
                    <a:pt x="636" y="1272"/>
                  </a:lnTo>
                  <a:lnTo>
                    <a:pt x="658" y="1272"/>
                  </a:lnTo>
                  <a:lnTo>
                    <a:pt x="681" y="1270"/>
                  </a:lnTo>
                  <a:lnTo>
                    <a:pt x="703" y="1269"/>
                  </a:lnTo>
                  <a:lnTo>
                    <a:pt x="725" y="1265"/>
                  </a:lnTo>
                  <a:lnTo>
                    <a:pt x="748" y="1262"/>
                  </a:lnTo>
                  <a:lnTo>
                    <a:pt x="770" y="1257"/>
                  </a:lnTo>
                  <a:lnTo>
                    <a:pt x="792" y="1252"/>
                  </a:lnTo>
                  <a:lnTo>
                    <a:pt x="814" y="1246"/>
                  </a:lnTo>
                  <a:lnTo>
                    <a:pt x="836" y="1239"/>
                  </a:lnTo>
                  <a:lnTo>
                    <a:pt x="857" y="1232"/>
                  </a:lnTo>
                  <a:lnTo>
                    <a:pt x="878" y="1224"/>
                  </a:lnTo>
                  <a:lnTo>
                    <a:pt x="900" y="1215"/>
                  </a:lnTo>
                  <a:lnTo>
                    <a:pt x="920" y="1205"/>
                  </a:lnTo>
                  <a:lnTo>
                    <a:pt x="940" y="1194"/>
                  </a:lnTo>
                  <a:lnTo>
                    <a:pt x="959" y="1183"/>
                  </a:lnTo>
                  <a:lnTo>
                    <a:pt x="978" y="1171"/>
                  </a:lnTo>
                  <a:lnTo>
                    <a:pt x="997" y="1158"/>
                  </a:lnTo>
                  <a:lnTo>
                    <a:pt x="1016" y="1145"/>
                  </a:lnTo>
                  <a:lnTo>
                    <a:pt x="1033" y="1132"/>
                  </a:lnTo>
                  <a:lnTo>
                    <a:pt x="1051" y="1117"/>
                  </a:lnTo>
                  <a:lnTo>
                    <a:pt x="1068" y="1101"/>
                  </a:lnTo>
                  <a:lnTo>
                    <a:pt x="1084" y="1085"/>
                  </a:lnTo>
                  <a:lnTo>
                    <a:pt x="1101" y="1070"/>
                  </a:lnTo>
                  <a:lnTo>
                    <a:pt x="1115" y="1053"/>
                  </a:lnTo>
                  <a:lnTo>
                    <a:pt x="1130" y="1035"/>
                  </a:lnTo>
                  <a:lnTo>
                    <a:pt x="1143" y="1017"/>
                  </a:lnTo>
                  <a:lnTo>
                    <a:pt x="1157" y="999"/>
                  </a:lnTo>
                  <a:lnTo>
                    <a:pt x="1169" y="980"/>
                  </a:lnTo>
                  <a:lnTo>
                    <a:pt x="1182" y="961"/>
                  </a:lnTo>
                  <a:lnTo>
                    <a:pt x="1193" y="941"/>
                  </a:lnTo>
                  <a:lnTo>
                    <a:pt x="1203" y="920"/>
                  </a:lnTo>
                  <a:lnTo>
                    <a:pt x="1213" y="900"/>
                  </a:lnTo>
                  <a:lnTo>
                    <a:pt x="1222" y="879"/>
                  </a:lnTo>
                  <a:lnTo>
                    <a:pt x="1230" y="858"/>
                  </a:lnTo>
                  <a:lnTo>
                    <a:pt x="1238" y="837"/>
                  </a:lnTo>
                  <a:lnTo>
                    <a:pt x="1244" y="815"/>
                  </a:lnTo>
                  <a:lnTo>
                    <a:pt x="1251" y="793"/>
                  </a:lnTo>
                  <a:lnTo>
                    <a:pt x="1256" y="771"/>
                  </a:lnTo>
                  <a:lnTo>
                    <a:pt x="1260" y="748"/>
                  </a:lnTo>
                  <a:lnTo>
                    <a:pt x="1264" y="726"/>
                  </a:lnTo>
                  <a:lnTo>
                    <a:pt x="1267" y="703"/>
                  </a:lnTo>
                  <a:lnTo>
                    <a:pt x="1269" y="681"/>
                  </a:lnTo>
                  <a:lnTo>
                    <a:pt x="1270" y="658"/>
                  </a:lnTo>
                  <a:lnTo>
                    <a:pt x="1270" y="63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06" name="Freeform 201"/>
            <p:cNvSpPr>
              <a:spLocks/>
            </p:cNvSpPr>
            <p:nvPr/>
          </p:nvSpPr>
          <p:spPr bwMode="auto">
            <a:xfrm>
              <a:off x="4133" y="2382"/>
              <a:ext cx="154" cy="154"/>
            </a:xfrm>
            <a:custGeom>
              <a:avLst/>
              <a:gdLst>
                <a:gd name="T0" fmla="*/ 154 w 634"/>
                <a:gd name="T1" fmla="*/ 73 h 636"/>
                <a:gd name="T2" fmla="*/ 153 w 634"/>
                <a:gd name="T3" fmla="*/ 65 h 636"/>
                <a:gd name="T4" fmla="*/ 152 w 634"/>
                <a:gd name="T5" fmla="*/ 58 h 636"/>
                <a:gd name="T6" fmla="*/ 149 w 634"/>
                <a:gd name="T7" fmla="*/ 50 h 636"/>
                <a:gd name="T8" fmla="*/ 146 w 634"/>
                <a:gd name="T9" fmla="*/ 43 h 636"/>
                <a:gd name="T10" fmla="*/ 143 w 634"/>
                <a:gd name="T11" fmla="*/ 36 h 636"/>
                <a:gd name="T12" fmla="*/ 138 w 634"/>
                <a:gd name="T13" fmla="*/ 30 h 636"/>
                <a:gd name="T14" fmla="*/ 133 w 634"/>
                <a:gd name="T15" fmla="*/ 24 h 636"/>
                <a:gd name="T16" fmla="*/ 127 w 634"/>
                <a:gd name="T17" fmla="*/ 18 h 636"/>
                <a:gd name="T18" fmla="*/ 121 w 634"/>
                <a:gd name="T19" fmla="*/ 14 h 636"/>
                <a:gd name="T20" fmla="*/ 115 w 634"/>
                <a:gd name="T21" fmla="*/ 9 h 636"/>
                <a:gd name="T22" fmla="*/ 107 w 634"/>
                <a:gd name="T23" fmla="*/ 6 h 636"/>
                <a:gd name="T24" fmla="*/ 100 w 634"/>
                <a:gd name="T25" fmla="*/ 4 h 636"/>
                <a:gd name="T26" fmla="*/ 93 w 634"/>
                <a:gd name="T27" fmla="*/ 2 h 636"/>
                <a:gd name="T28" fmla="*/ 85 w 634"/>
                <a:gd name="T29" fmla="*/ 0 h 636"/>
                <a:gd name="T30" fmla="*/ 77 w 634"/>
                <a:gd name="T31" fmla="*/ 0 h 636"/>
                <a:gd name="T32" fmla="*/ 69 w 634"/>
                <a:gd name="T33" fmla="*/ 0 h 636"/>
                <a:gd name="T34" fmla="*/ 62 w 634"/>
                <a:gd name="T35" fmla="*/ 2 h 636"/>
                <a:gd name="T36" fmla="*/ 54 w 634"/>
                <a:gd name="T37" fmla="*/ 4 h 636"/>
                <a:gd name="T38" fmla="*/ 47 w 634"/>
                <a:gd name="T39" fmla="*/ 6 h 636"/>
                <a:gd name="T40" fmla="*/ 40 w 634"/>
                <a:gd name="T41" fmla="*/ 9 h 636"/>
                <a:gd name="T42" fmla="*/ 33 w 634"/>
                <a:gd name="T43" fmla="*/ 14 h 636"/>
                <a:gd name="T44" fmla="*/ 27 w 634"/>
                <a:gd name="T45" fmla="*/ 18 h 636"/>
                <a:gd name="T46" fmla="*/ 21 w 634"/>
                <a:gd name="T47" fmla="*/ 24 h 636"/>
                <a:gd name="T48" fmla="*/ 16 w 634"/>
                <a:gd name="T49" fmla="*/ 30 h 636"/>
                <a:gd name="T50" fmla="*/ 12 w 634"/>
                <a:gd name="T51" fmla="*/ 36 h 636"/>
                <a:gd name="T52" fmla="*/ 8 w 634"/>
                <a:gd name="T53" fmla="*/ 43 h 636"/>
                <a:gd name="T54" fmla="*/ 5 w 634"/>
                <a:gd name="T55" fmla="*/ 50 h 636"/>
                <a:gd name="T56" fmla="*/ 2 w 634"/>
                <a:gd name="T57" fmla="*/ 58 h 636"/>
                <a:gd name="T58" fmla="*/ 1 w 634"/>
                <a:gd name="T59" fmla="*/ 65 h 636"/>
                <a:gd name="T60" fmla="*/ 0 w 634"/>
                <a:gd name="T61" fmla="*/ 73 h 636"/>
                <a:gd name="T62" fmla="*/ 0 w 634"/>
                <a:gd name="T63" fmla="*/ 81 h 636"/>
                <a:gd name="T64" fmla="*/ 1 w 634"/>
                <a:gd name="T65" fmla="*/ 89 h 636"/>
                <a:gd name="T66" fmla="*/ 2 w 634"/>
                <a:gd name="T67" fmla="*/ 96 h 636"/>
                <a:gd name="T68" fmla="*/ 5 w 634"/>
                <a:gd name="T69" fmla="*/ 104 h 636"/>
                <a:gd name="T70" fmla="*/ 8 w 634"/>
                <a:gd name="T71" fmla="*/ 111 h 636"/>
                <a:gd name="T72" fmla="*/ 12 w 634"/>
                <a:gd name="T73" fmla="*/ 118 h 636"/>
                <a:gd name="T74" fmla="*/ 16 w 634"/>
                <a:gd name="T75" fmla="*/ 124 h 636"/>
                <a:gd name="T76" fmla="*/ 21 w 634"/>
                <a:gd name="T77" fmla="*/ 130 h 636"/>
                <a:gd name="T78" fmla="*/ 27 w 634"/>
                <a:gd name="T79" fmla="*/ 136 h 636"/>
                <a:gd name="T80" fmla="*/ 33 w 634"/>
                <a:gd name="T81" fmla="*/ 140 h 636"/>
                <a:gd name="T82" fmla="*/ 40 w 634"/>
                <a:gd name="T83" fmla="*/ 144 h 636"/>
                <a:gd name="T84" fmla="*/ 47 w 634"/>
                <a:gd name="T85" fmla="*/ 148 h 636"/>
                <a:gd name="T86" fmla="*/ 54 w 634"/>
                <a:gd name="T87" fmla="*/ 150 h 636"/>
                <a:gd name="T88" fmla="*/ 62 w 634"/>
                <a:gd name="T89" fmla="*/ 152 h 636"/>
                <a:gd name="T90" fmla="*/ 69 w 634"/>
                <a:gd name="T91" fmla="*/ 154 h 636"/>
                <a:gd name="T92" fmla="*/ 77 w 634"/>
                <a:gd name="T93" fmla="*/ 154 h 636"/>
                <a:gd name="T94" fmla="*/ 85 w 634"/>
                <a:gd name="T95" fmla="*/ 154 h 636"/>
                <a:gd name="T96" fmla="*/ 93 w 634"/>
                <a:gd name="T97" fmla="*/ 152 h 636"/>
                <a:gd name="T98" fmla="*/ 100 w 634"/>
                <a:gd name="T99" fmla="*/ 150 h 636"/>
                <a:gd name="T100" fmla="*/ 107 w 634"/>
                <a:gd name="T101" fmla="*/ 148 h 636"/>
                <a:gd name="T102" fmla="*/ 115 w 634"/>
                <a:gd name="T103" fmla="*/ 144 h 636"/>
                <a:gd name="T104" fmla="*/ 121 w 634"/>
                <a:gd name="T105" fmla="*/ 140 h 636"/>
                <a:gd name="T106" fmla="*/ 127 w 634"/>
                <a:gd name="T107" fmla="*/ 136 h 636"/>
                <a:gd name="T108" fmla="*/ 133 w 634"/>
                <a:gd name="T109" fmla="*/ 130 h 636"/>
                <a:gd name="T110" fmla="*/ 138 w 634"/>
                <a:gd name="T111" fmla="*/ 124 h 636"/>
                <a:gd name="T112" fmla="*/ 143 w 634"/>
                <a:gd name="T113" fmla="*/ 118 h 636"/>
                <a:gd name="T114" fmla="*/ 146 w 634"/>
                <a:gd name="T115" fmla="*/ 111 h 636"/>
                <a:gd name="T116" fmla="*/ 149 w 634"/>
                <a:gd name="T117" fmla="*/ 104 h 636"/>
                <a:gd name="T118" fmla="*/ 152 w 634"/>
                <a:gd name="T119" fmla="*/ 96 h 636"/>
                <a:gd name="T120" fmla="*/ 153 w 634"/>
                <a:gd name="T121" fmla="*/ 89 h 636"/>
                <a:gd name="T122" fmla="*/ 154 w 634"/>
                <a:gd name="T123" fmla="*/ 81 h 6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34" h="636">
                  <a:moveTo>
                    <a:pt x="634" y="318"/>
                  </a:moveTo>
                  <a:lnTo>
                    <a:pt x="634" y="302"/>
                  </a:lnTo>
                  <a:lnTo>
                    <a:pt x="633" y="285"/>
                  </a:lnTo>
                  <a:lnTo>
                    <a:pt x="631" y="270"/>
                  </a:lnTo>
                  <a:lnTo>
                    <a:pt x="629" y="254"/>
                  </a:lnTo>
                  <a:lnTo>
                    <a:pt x="624" y="238"/>
                  </a:lnTo>
                  <a:lnTo>
                    <a:pt x="620" y="223"/>
                  </a:lnTo>
                  <a:lnTo>
                    <a:pt x="615" y="208"/>
                  </a:lnTo>
                  <a:lnTo>
                    <a:pt x="609" y="192"/>
                  </a:lnTo>
                  <a:lnTo>
                    <a:pt x="602" y="178"/>
                  </a:lnTo>
                  <a:lnTo>
                    <a:pt x="595" y="164"/>
                  </a:lnTo>
                  <a:lnTo>
                    <a:pt x="587" y="149"/>
                  </a:lnTo>
                  <a:lnTo>
                    <a:pt x="578" y="136"/>
                  </a:lnTo>
                  <a:lnTo>
                    <a:pt x="568" y="124"/>
                  </a:lnTo>
                  <a:lnTo>
                    <a:pt x="558" y="111"/>
                  </a:lnTo>
                  <a:lnTo>
                    <a:pt x="548" y="99"/>
                  </a:lnTo>
                  <a:lnTo>
                    <a:pt x="536" y="88"/>
                  </a:lnTo>
                  <a:lnTo>
                    <a:pt x="524" y="76"/>
                  </a:lnTo>
                  <a:lnTo>
                    <a:pt x="512" y="66"/>
                  </a:lnTo>
                  <a:lnTo>
                    <a:pt x="498" y="57"/>
                  </a:lnTo>
                  <a:lnTo>
                    <a:pt x="485" y="48"/>
                  </a:lnTo>
                  <a:lnTo>
                    <a:pt x="472" y="39"/>
                  </a:lnTo>
                  <a:lnTo>
                    <a:pt x="457" y="33"/>
                  </a:lnTo>
                  <a:lnTo>
                    <a:pt x="442" y="26"/>
                  </a:lnTo>
                  <a:lnTo>
                    <a:pt x="428" y="19"/>
                  </a:lnTo>
                  <a:lnTo>
                    <a:pt x="412" y="15"/>
                  </a:lnTo>
                  <a:lnTo>
                    <a:pt x="396" y="10"/>
                  </a:lnTo>
                  <a:lnTo>
                    <a:pt x="381" y="7"/>
                  </a:lnTo>
                  <a:lnTo>
                    <a:pt x="365" y="3"/>
                  </a:lnTo>
                  <a:lnTo>
                    <a:pt x="349" y="1"/>
                  </a:lnTo>
                  <a:lnTo>
                    <a:pt x="333" y="0"/>
                  </a:lnTo>
                  <a:lnTo>
                    <a:pt x="318" y="0"/>
                  </a:lnTo>
                  <a:lnTo>
                    <a:pt x="301" y="0"/>
                  </a:lnTo>
                  <a:lnTo>
                    <a:pt x="285" y="1"/>
                  </a:lnTo>
                  <a:lnTo>
                    <a:pt x="269" y="3"/>
                  </a:lnTo>
                  <a:lnTo>
                    <a:pt x="254" y="7"/>
                  </a:lnTo>
                  <a:lnTo>
                    <a:pt x="238" y="10"/>
                  </a:lnTo>
                  <a:lnTo>
                    <a:pt x="222" y="15"/>
                  </a:lnTo>
                  <a:lnTo>
                    <a:pt x="206" y="19"/>
                  </a:lnTo>
                  <a:lnTo>
                    <a:pt x="192" y="26"/>
                  </a:lnTo>
                  <a:lnTo>
                    <a:pt x="177" y="33"/>
                  </a:lnTo>
                  <a:lnTo>
                    <a:pt x="163" y="39"/>
                  </a:lnTo>
                  <a:lnTo>
                    <a:pt x="149" y="48"/>
                  </a:lnTo>
                  <a:lnTo>
                    <a:pt x="136" y="57"/>
                  </a:lnTo>
                  <a:lnTo>
                    <a:pt x="122" y="66"/>
                  </a:lnTo>
                  <a:lnTo>
                    <a:pt x="110" y="76"/>
                  </a:lnTo>
                  <a:lnTo>
                    <a:pt x="99" y="88"/>
                  </a:lnTo>
                  <a:lnTo>
                    <a:pt x="87" y="99"/>
                  </a:lnTo>
                  <a:lnTo>
                    <a:pt x="76" y="111"/>
                  </a:lnTo>
                  <a:lnTo>
                    <a:pt x="66" y="124"/>
                  </a:lnTo>
                  <a:lnTo>
                    <a:pt x="56" y="136"/>
                  </a:lnTo>
                  <a:lnTo>
                    <a:pt x="48" y="149"/>
                  </a:lnTo>
                  <a:lnTo>
                    <a:pt x="39" y="164"/>
                  </a:lnTo>
                  <a:lnTo>
                    <a:pt x="32" y="178"/>
                  </a:lnTo>
                  <a:lnTo>
                    <a:pt x="26" y="192"/>
                  </a:lnTo>
                  <a:lnTo>
                    <a:pt x="19" y="208"/>
                  </a:lnTo>
                  <a:lnTo>
                    <a:pt x="14" y="223"/>
                  </a:lnTo>
                  <a:lnTo>
                    <a:pt x="10" y="238"/>
                  </a:lnTo>
                  <a:lnTo>
                    <a:pt x="6" y="254"/>
                  </a:lnTo>
                  <a:lnTo>
                    <a:pt x="3" y="270"/>
                  </a:lnTo>
                  <a:lnTo>
                    <a:pt x="1" y="285"/>
                  </a:lnTo>
                  <a:lnTo>
                    <a:pt x="0" y="302"/>
                  </a:lnTo>
                  <a:lnTo>
                    <a:pt x="0" y="318"/>
                  </a:lnTo>
                  <a:lnTo>
                    <a:pt x="0" y="334"/>
                  </a:lnTo>
                  <a:lnTo>
                    <a:pt x="1" y="349"/>
                  </a:lnTo>
                  <a:lnTo>
                    <a:pt x="3" y="366"/>
                  </a:lnTo>
                  <a:lnTo>
                    <a:pt x="6" y="382"/>
                  </a:lnTo>
                  <a:lnTo>
                    <a:pt x="10" y="398"/>
                  </a:lnTo>
                  <a:lnTo>
                    <a:pt x="14" y="414"/>
                  </a:lnTo>
                  <a:lnTo>
                    <a:pt x="19" y="428"/>
                  </a:lnTo>
                  <a:lnTo>
                    <a:pt x="26" y="443"/>
                  </a:lnTo>
                  <a:lnTo>
                    <a:pt x="32" y="457"/>
                  </a:lnTo>
                  <a:lnTo>
                    <a:pt x="39" y="472"/>
                  </a:lnTo>
                  <a:lnTo>
                    <a:pt x="48" y="487"/>
                  </a:lnTo>
                  <a:lnTo>
                    <a:pt x="56" y="500"/>
                  </a:lnTo>
                  <a:lnTo>
                    <a:pt x="66" y="512"/>
                  </a:lnTo>
                  <a:lnTo>
                    <a:pt x="76" y="525"/>
                  </a:lnTo>
                  <a:lnTo>
                    <a:pt x="87" y="537"/>
                  </a:lnTo>
                  <a:lnTo>
                    <a:pt x="99" y="548"/>
                  </a:lnTo>
                  <a:lnTo>
                    <a:pt x="110" y="560"/>
                  </a:lnTo>
                  <a:lnTo>
                    <a:pt x="122" y="570"/>
                  </a:lnTo>
                  <a:lnTo>
                    <a:pt x="136" y="579"/>
                  </a:lnTo>
                  <a:lnTo>
                    <a:pt x="149" y="588"/>
                  </a:lnTo>
                  <a:lnTo>
                    <a:pt x="163" y="596"/>
                  </a:lnTo>
                  <a:lnTo>
                    <a:pt x="177" y="603"/>
                  </a:lnTo>
                  <a:lnTo>
                    <a:pt x="192" y="610"/>
                  </a:lnTo>
                  <a:lnTo>
                    <a:pt x="206" y="616"/>
                  </a:lnTo>
                  <a:lnTo>
                    <a:pt x="222" y="621"/>
                  </a:lnTo>
                  <a:lnTo>
                    <a:pt x="238" y="626"/>
                  </a:lnTo>
                  <a:lnTo>
                    <a:pt x="254" y="629"/>
                  </a:lnTo>
                  <a:lnTo>
                    <a:pt x="269" y="633"/>
                  </a:lnTo>
                  <a:lnTo>
                    <a:pt x="285" y="634"/>
                  </a:lnTo>
                  <a:lnTo>
                    <a:pt x="301" y="636"/>
                  </a:lnTo>
                  <a:lnTo>
                    <a:pt x="318" y="636"/>
                  </a:lnTo>
                  <a:lnTo>
                    <a:pt x="333" y="636"/>
                  </a:lnTo>
                  <a:lnTo>
                    <a:pt x="349" y="634"/>
                  </a:lnTo>
                  <a:lnTo>
                    <a:pt x="365" y="633"/>
                  </a:lnTo>
                  <a:lnTo>
                    <a:pt x="381" y="629"/>
                  </a:lnTo>
                  <a:lnTo>
                    <a:pt x="396" y="626"/>
                  </a:lnTo>
                  <a:lnTo>
                    <a:pt x="412" y="621"/>
                  </a:lnTo>
                  <a:lnTo>
                    <a:pt x="428" y="616"/>
                  </a:lnTo>
                  <a:lnTo>
                    <a:pt x="442" y="610"/>
                  </a:lnTo>
                  <a:lnTo>
                    <a:pt x="457" y="603"/>
                  </a:lnTo>
                  <a:lnTo>
                    <a:pt x="472" y="596"/>
                  </a:lnTo>
                  <a:lnTo>
                    <a:pt x="485" y="588"/>
                  </a:lnTo>
                  <a:lnTo>
                    <a:pt x="498" y="579"/>
                  </a:lnTo>
                  <a:lnTo>
                    <a:pt x="512" y="570"/>
                  </a:lnTo>
                  <a:lnTo>
                    <a:pt x="524" y="560"/>
                  </a:lnTo>
                  <a:lnTo>
                    <a:pt x="536" y="548"/>
                  </a:lnTo>
                  <a:lnTo>
                    <a:pt x="548" y="537"/>
                  </a:lnTo>
                  <a:lnTo>
                    <a:pt x="558" y="525"/>
                  </a:lnTo>
                  <a:lnTo>
                    <a:pt x="568" y="512"/>
                  </a:lnTo>
                  <a:lnTo>
                    <a:pt x="578" y="500"/>
                  </a:lnTo>
                  <a:lnTo>
                    <a:pt x="587" y="487"/>
                  </a:lnTo>
                  <a:lnTo>
                    <a:pt x="595" y="472"/>
                  </a:lnTo>
                  <a:lnTo>
                    <a:pt x="602" y="457"/>
                  </a:lnTo>
                  <a:lnTo>
                    <a:pt x="609" y="443"/>
                  </a:lnTo>
                  <a:lnTo>
                    <a:pt x="615" y="428"/>
                  </a:lnTo>
                  <a:lnTo>
                    <a:pt x="620" y="414"/>
                  </a:lnTo>
                  <a:lnTo>
                    <a:pt x="624" y="398"/>
                  </a:lnTo>
                  <a:lnTo>
                    <a:pt x="629" y="382"/>
                  </a:lnTo>
                  <a:lnTo>
                    <a:pt x="631" y="366"/>
                  </a:lnTo>
                  <a:lnTo>
                    <a:pt x="633" y="349"/>
                  </a:lnTo>
                  <a:lnTo>
                    <a:pt x="634" y="334"/>
                  </a:lnTo>
                  <a:lnTo>
                    <a:pt x="634" y="31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07" name="Line 202"/>
            <p:cNvSpPr>
              <a:spLocks noChangeShapeType="1"/>
            </p:cNvSpPr>
            <p:nvPr/>
          </p:nvSpPr>
          <p:spPr bwMode="auto">
            <a:xfrm flipH="1" flipV="1">
              <a:off x="4533" y="2117"/>
              <a:ext cx="74" cy="1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08" name="Line 203"/>
            <p:cNvSpPr>
              <a:spLocks noChangeShapeType="1"/>
            </p:cNvSpPr>
            <p:nvPr/>
          </p:nvSpPr>
          <p:spPr bwMode="auto">
            <a:xfrm flipH="1" flipV="1">
              <a:off x="4512" y="2085"/>
              <a:ext cx="9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09" name="Line 204"/>
            <p:cNvSpPr>
              <a:spLocks noChangeShapeType="1"/>
            </p:cNvSpPr>
            <p:nvPr/>
          </p:nvSpPr>
          <p:spPr bwMode="auto">
            <a:xfrm flipH="1" flipV="1">
              <a:off x="4418" y="1916"/>
              <a:ext cx="84" cy="1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10" name="Line 205"/>
            <p:cNvSpPr>
              <a:spLocks noChangeShapeType="1"/>
            </p:cNvSpPr>
            <p:nvPr/>
          </p:nvSpPr>
          <p:spPr bwMode="auto">
            <a:xfrm flipH="1" flipV="1">
              <a:off x="4397" y="1882"/>
              <a:ext cx="9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11" name="Line 206"/>
            <p:cNvSpPr>
              <a:spLocks noChangeShapeType="1"/>
            </p:cNvSpPr>
            <p:nvPr/>
          </p:nvSpPr>
          <p:spPr bwMode="auto">
            <a:xfrm flipH="1" flipV="1">
              <a:off x="4313" y="1733"/>
              <a:ext cx="74" cy="1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12" name="Line 207"/>
            <p:cNvSpPr>
              <a:spLocks noChangeShapeType="1"/>
            </p:cNvSpPr>
            <p:nvPr/>
          </p:nvSpPr>
          <p:spPr bwMode="auto">
            <a:xfrm flipH="1" flipV="1">
              <a:off x="4347" y="1914"/>
              <a:ext cx="158" cy="2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13" name="Line 208"/>
            <p:cNvSpPr>
              <a:spLocks noChangeShapeType="1"/>
            </p:cNvSpPr>
            <p:nvPr/>
          </p:nvSpPr>
          <p:spPr bwMode="auto">
            <a:xfrm flipH="1" flipV="1">
              <a:off x="4453" y="1853"/>
              <a:ext cx="159" cy="2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14" name="Line 209"/>
            <p:cNvSpPr>
              <a:spLocks noChangeShapeType="1"/>
            </p:cNvSpPr>
            <p:nvPr/>
          </p:nvSpPr>
          <p:spPr bwMode="auto">
            <a:xfrm flipH="1">
              <a:off x="4548" y="2673"/>
              <a:ext cx="61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15" name="Line 210"/>
            <p:cNvSpPr>
              <a:spLocks noChangeShapeType="1"/>
            </p:cNvSpPr>
            <p:nvPr/>
          </p:nvSpPr>
          <p:spPr bwMode="auto">
            <a:xfrm flipH="1">
              <a:off x="4529" y="2798"/>
              <a:ext cx="9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16" name="Line 211"/>
            <p:cNvSpPr>
              <a:spLocks noChangeShapeType="1"/>
            </p:cNvSpPr>
            <p:nvPr/>
          </p:nvSpPr>
          <p:spPr bwMode="auto">
            <a:xfrm flipH="1">
              <a:off x="4431" y="2830"/>
              <a:ext cx="86" cy="1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17" name="Line 212"/>
            <p:cNvSpPr>
              <a:spLocks noChangeShapeType="1"/>
            </p:cNvSpPr>
            <p:nvPr/>
          </p:nvSpPr>
          <p:spPr bwMode="auto">
            <a:xfrm flipH="1">
              <a:off x="4412" y="2999"/>
              <a:ext cx="9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18" name="Line 213"/>
            <p:cNvSpPr>
              <a:spLocks noChangeShapeType="1"/>
            </p:cNvSpPr>
            <p:nvPr/>
          </p:nvSpPr>
          <p:spPr bwMode="auto">
            <a:xfrm flipH="1">
              <a:off x="4340" y="3031"/>
              <a:ext cx="62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19" name="Line 214"/>
            <p:cNvSpPr>
              <a:spLocks noChangeShapeType="1"/>
            </p:cNvSpPr>
            <p:nvPr/>
          </p:nvSpPr>
          <p:spPr bwMode="auto">
            <a:xfrm flipH="1">
              <a:off x="4453" y="2791"/>
              <a:ext cx="159" cy="2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20" name="Line 215"/>
            <p:cNvSpPr>
              <a:spLocks noChangeShapeType="1"/>
            </p:cNvSpPr>
            <p:nvPr/>
          </p:nvSpPr>
          <p:spPr bwMode="auto">
            <a:xfrm flipH="1">
              <a:off x="4347" y="2730"/>
              <a:ext cx="158" cy="2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21" name="Freeform 216"/>
            <p:cNvSpPr>
              <a:spLocks/>
            </p:cNvSpPr>
            <p:nvPr/>
          </p:nvSpPr>
          <p:spPr bwMode="auto">
            <a:xfrm>
              <a:off x="4211" y="2247"/>
              <a:ext cx="44" cy="411"/>
            </a:xfrm>
            <a:custGeom>
              <a:avLst/>
              <a:gdLst>
                <a:gd name="T0" fmla="*/ 44 w 187"/>
                <a:gd name="T1" fmla="*/ 0 h 1707"/>
                <a:gd name="T2" fmla="*/ 40 w 187"/>
                <a:gd name="T3" fmla="*/ 9 h 1707"/>
                <a:gd name="T4" fmla="*/ 36 w 187"/>
                <a:gd name="T5" fmla="*/ 19 h 1707"/>
                <a:gd name="T6" fmla="*/ 33 w 187"/>
                <a:gd name="T7" fmla="*/ 28 h 1707"/>
                <a:gd name="T8" fmla="*/ 29 w 187"/>
                <a:gd name="T9" fmla="*/ 38 h 1707"/>
                <a:gd name="T10" fmla="*/ 26 w 187"/>
                <a:gd name="T11" fmla="*/ 48 h 1707"/>
                <a:gd name="T12" fmla="*/ 23 w 187"/>
                <a:gd name="T13" fmla="*/ 58 h 1707"/>
                <a:gd name="T14" fmla="*/ 20 w 187"/>
                <a:gd name="T15" fmla="*/ 68 h 1707"/>
                <a:gd name="T16" fmla="*/ 17 w 187"/>
                <a:gd name="T17" fmla="*/ 78 h 1707"/>
                <a:gd name="T18" fmla="*/ 15 w 187"/>
                <a:gd name="T19" fmla="*/ 87 h 1707"/>
                <a:gd name="T20" fmla="*/ 12 w 187"/>
                <a:gd name="T21" fmla="*/ 98 h 1707"/>
                <a:gd name="T22" fmla="*/ 10 w 187"/>
                <a:gd name="T23" fmla="*/ 108 h 1707"/>
                <a:gd name="T24" fmla="*/ 8 w 187"/>
                <a:gd name="T25" fmla="*/ 118 h 1707"/>
                <a:gd name="T26" fmla="*/ 7 w 187"/>
                <a:gd name="T27" fmla="*/ 128 h 1707"/>
                <a:gd name="T28" fmla="*/ 5 w 187"/>
                <a:gd name="T29" fmla="*/ 138 h 1707"/>
                <a:gd name="T30" fmla="*/ 4 w 187"/>
                <a:gd name="T31" fmla="*/ 148 h 1707"/>
                <a:gd name="T32" fmla="*/ 3 w 187"/>
                <a:gd name="T33" fmla="*/ 158 h 1707"/>
                <a:gd name="T34" fmla="*/ 1 w 187"/>
                <a:gd name="T35" fmla="*/ 169 h 1707"/>
                <a:gd name="T36" fmla="*/ 1 w 187"/>
                <a:gd name="T37" fmla="*/ 179 h 1707"/>
                <a:gd name="T38" fmla="*/ 0 w 187"/>
                <a:gd name="T39" fmla="*/ 189 h 1707"/>
                <a:gd name="T40" fmla="*/ 0 w 187"/>
                <a:gd name="T41" fmla="*/ 200 h 1707"/>
                <a:gd name="T42" fmla="*/ 0 w 187"/>
                <a:gd name="T43" fmla="*/ 210 h 1707"/>
                <a:gd name="T44" fmla="*/ 0 w 187"/>
                <a:gd name="T45" fmla="*/ 220 h 1707"/>
                <a:gd name="T46" fmla="*/ 0 w 187"/>
                <a:gd name="T47" fmla="*/ 230 h 1707"/>
                <a:gd name="T48" fmla="*/ 0 w 187"/>
                <a:gd name="T49" fmla="*/ 241 h 1707"/>
                <a:gd name="T50" fmla="*/ 1 w 187"/>
                <a:gd name="T51" fmla="*/ 251 h 1707"/>
                <a:gd name="T52" fmla="*/ 2 w 187"/>
                <a:gd name="T53" fmla="*/ 261 h 1707"/>
                <a:gd name="T54" fmla="*/ 3 w 187"/>
                <a:gd name="T55" fmla="*/ 272 h 1707"/>
                <a:gd name="T56" fmla="*/ 4 w 187"/>
                <a:gd name="T57" fmla="*/ 282 h 1707"/>
                <a:gd name="T58" fmla="*/ 6 w 187"/>
                <a:gd name="T59" fmla="*/ 292 h 1707"/>
                <a:gd name="T60" fmla="*/ 7 w 187"/>
                <a:gd name="T61" fmla="*/ 302 h 1707"/>
                <a:gd name="T62" fmla="*/ 9 w 187"/>
                <a:gd name="T63" fmla="*/ 313 h 1707"/>
                <a:gd name="T64" fmla="*/ 11 w 187"/>
                <a:gd name="T65" fmla="*/ 322 h 1707"/>
                <a:gd name="T66" fmla="*/ 13 w 187"/>
                <a:gd name="T67" fmla="*/ 333 h 1707"/>
                <a:gd name="T68" fmla="*/ 16 w 187"/>
                <a:gd name="T69" fmla="*/ 343 h 1707"/>
                <a:gd name="T70" fmla="*/ 18 w 187"/>
                <a:gd name="T71" fmla="*/ 352 h 1707"/>
                <a:gd name="T72" fmla="*/ 21 w 187"/>
                <a:gd name="T73" fmla="*/ 362 h 1707"/>
                <a:gd name="T74" fmla="*/ 24 w 187"/>
                <a:gd name="T75" fmla="*/ 372 h 1707"/>
                <a:gd name="T76" fmla="*/ 27 w 187"/>
                <a:gd name="T77" fmla="*/ 382 h 1707"/>
                <a:gd name="T78" fmla="*/ 31 w 187"/>
                <a:gd name="T79" fmla="*/ 392 h 1707"/>
                <a:gd name="T80" fmla="*/ 35 w 187"/>
                <a:gd name="T81" fmla="*/ 401 h 1707"/>
                <a:gd name="T82" fmla="*/ 38 w 187"/>
                <a:gd name="T83" fmla="*/ 411 h 170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87" h="1707">
                  <a:moveTo>
                    <a:pt x="187" y="0"/>
                  </a:moveTo>
                  <a:lnTo>
                    <a:pt x="170" y="39"/>
                  </a:lnTo>
                  <a:lnTo>
                    <a:pt x="155" y="79"/>
                  </a:lnTo>
                  <a:lnTo>
                    <a:pt x="139" y="118"/>
                  </a:lnTo>
                  <a:lnTo>
                    <a:pt x="124" y="158"/>
                  </a:lnTo>
                  <a:lnTo>
                    <a:pt x="110" y="199"/>
                  </a:lnTo>
                  <a:lnTo>
                    <a:pt x="97" y="239"/>
                  </a:lnTo>
                  <a:lnTo>
                    <a:pt x="85" y="281"/>
                  </a:lnTo>
                  <a:lnTo>
                    <a:pt x="73" y="322"/>
                  </a:lnTo>
                  <a:lnTo>
                    <a:pt x="63" y="363"/>
                  </a:lnTo>
                  <a:lnTo>
                    <a:pt x="52" y="406"/>
                  </a:lnTo>
                  <a:lnTo>
                    <a:pt x="43" y="447"/>
                  </a:lnTo>
                  <a:lnTo>
                    <a:pt x="36" y="489"/>
                  </a:lnTo>
                  <a:lnTo>
                    <a:pt x="28" y="531"/>
                  </a:lnTo>
                  <a:lnTo>
                    <a:pt x="21" y="573"/>
                  </a:lnTo>
                  <a:lnTo>
                    <a:pt x="15" y="616"/>
                  </a:lnTo>
                  <a:lnTo>
                    <a:pt x="11" y="658"/>
                  </a:lnTo>
                  <a:lnTo>
                    <a:pt x="6" y="701"/>
                  </a:lnTo>
                  <a:lnTo>
                    <a:pt x="4" y="744"/>
                  </a:lnTo>
                  <a:lnTo>
                    <a:pt x="1" y="786"/>
                  </a:lnTo>
                  <a:lnTo>
                    <a:pt x="0" y="829"/>
                  </a:lnTo>
                  <a:lnTo>
                    <a:pt x="0" y="872"/>
                  </a:lnTo>
                  <a:lnTo>
                    <a:pt x="0" y="914"/>
                  </a:lnTo>
                  <a:lnTo>
                    <a:pt x="1" y="957"/>
                  </a:lnTo>
                  <a:lnTo>
                    <a:pt x="2" y="1001"/>
                  </a:lnTo>
                  <a:lnTo>
                    <a:pt x="5" y="1044"/>
                  </a:lnTo>
                  <a:lnTo>
                    <a:pt x="9" y="1086"/>
                  </a:lnTo>
                  <a:lnTo>
                    <a:pt x="13" y="1128"/>
                  </a:lnTo>
                  <a:lnTo>
                    <a:pt x="19" y="1171"/>
                  </a:lnTo>
                  <a:lnTo>
                    <a:pt x="24" y="1213"/>
                  </a:lnTo>
                  <a:lnTo>
                    <a:pt x="31" y="1256"/>
                  </a:lnTo>
                  <a:lnTo>
                    <a:pt x="39" y="1298"/>
                  </a:lnTo>
                  <a:lnTo>
                    <a:pt x="48" y="1339"/>
                  </a:lnTo>
                  <a:lnTo>
                    <a:pt x="57" y="1382"/>
                  </a:lnTo>
                  <a:lnTo>
                    <a:pt x="68" y="1423"/>
                  </a:lnTo>
                  <a:lnTo>
                    <a:pt x="78" y="1464"/>
                  </a:lnTo>
                  <a:lnTo>
                    <a:pt x="91" y="1505"/>
                  </a:lnTo>
                  <a:lnTo>
                    <a:pt x="103" y="1546"/>
                  </a:lnTo>
                  <a:lnTo>
                    <a:pt x="116" y="1586"/>
                  </a:lnTo>
                  <a:lnTo>
                    <a:pt x="131" y="1627"/>
                  </a:lnTo>
                  <a:lnTo>
                    <a:pt x="147" y="1667"/>
                  </a:lnTo>
                  <a:lnTo>
                    <a:pt x="162" y="170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22" name="Freeform 217"/>
            <p:cNvSpPr>
              <a:spLocks/>
            </p:cNvSpPr>
            <p:nvPr/>
          </p:nvSpPr>
          <p:spPr bwMode="auto">
            <a:xfrm>
              <a:off x="4881" y="2830"/>
              <a:ext cx="220" cy="130"/>
            </a:xfrm>
            <a:custGeom>
              <a:avLst/>
              <a:gdLst>
                <a:gd name="T0" fmla="*/ 0 w 911"/>
                <a:gd name="T1" fmla="*/ 130 h 540"/>
                <a:gd name="T2" fmla="*/ 10 w 911"/>
                <a:gd name="T3" fmla="*/ 127 h 540"/>
                <a:gd name="T4" fmla="*/ 20 w 911"/>
                <a:gd name="T5" fmla="*/ 124 h 540"/>
                <a:gd name="T6" fmla="*/ 29 w 911"/>
                <a:gd name="T7" fmla="*/ 121 h 540"/>
                <a:gd name="T8" fmla="*/ 39 w 911"/>
                <a:gd name="T9" fmla="*/ 117 h 540"/>
                <a:gd name="T10" fmla="*/ 49 w 911"/>
                <a:gd name="T11" fmla="*/ 113 h 540"/>
                <a:gd name="T12" fmla="*/ 58 w 911"/>
                <a:gd name="T13" fmla="*/ 109 h 540"/>
                <a:gd name="T14" fmla="*/ 68 w 911"/>
                <a:gd name="T15" fmla="*/ 105 h 540"/>
                <a:gd name="T16" fmla="*/ 77 w 911"/>
                <a:gd name="T17" fmla="*/ 101 h 540"/>
                <a:gd name="T18" fmla="*/ 86 w 911"/>
                <a:gd name="T19" fmla="*/ 96 h 540"/>
                <a:gd name="T20" fmla="*/ 96 w 911"/>
                <a:gd name="T21" fmla="*/ 91 h 540"/>
                <a:gd name="T22" fmla="*/ 105 w 911"/>
                <a:gd name="T23" fmla="*/ 86 h 540"/>
                <a:gd name="T24" fmla="*/ 114 w 911"/>
                <a:gd name="T25" fmla="*/ 81 h 540"/>
                <a:gd name="T26" fmla="*/ 123 w 911"/>
                <a:gd name="T27" fmla="*/ 76 h 540"/>
                <a:gd name="T28" fmla="*/ 131 w 911"/>
                <a:gd name="T29" fmla="*/ 71 h 540"/>
                <a:gd name="T30" fmla="*/ 140 w 911"/>
                <a:gd name="T31" fmla="*/ 65 h 540"/>
                <a:gd name="T32" fmla="*/ 149 w 911"/>
                <a:gd name="T33" fmla="*/ 59 h 540"/>
                <a:gd name="T34" fmla="*/ 157 w 911"/>
                <a:gd name="T35" fmla="*/ 53 h 540"/>
                <a:gd name="T36" fmla="*/ 165 w 911"/>
                <a:gd name="T37" fmla="*/ 47 h 540"/>
                <a:gd name="T38" fmla="*/ 174 w 911"/>
                <a:gd name="T39" fmla="*/ 41 h 540"/>
                <a:gd name="T40" fmla="*/ 182 w 911"/>
                <a:gd name="T41" fmla="*/ 34 h 540"/>
                <a:gd name="T42" fmla="*/ 190 w 911"/>
                <a:gd name="T43" fmla="*/ 28 h 540"/>
                <a:gd name="T44" fmla="*/ 197 w 911"/>
                <a:gd name="T45" fmla="*/ 21 h 540"/>
                <a:gd name="T46" fmla="*/ 205 w 911"/>
                <a:gd name="T47" fmla="*/ 14 h 540"/>
                <a:gd name="T48" fmla="*/ 213 w 911"/>
                <a:gd name="T49" fmla="*/ 7 h 540"/>
                <a:gd name="T50" fmla="*/ 220 w 911"/>
                <a:gd name="T51" fmla="*/ 0 h 54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911" h="540">
                  <a:moveTo>
                    <a:pt x="0" y="540"/>
                  </a:moveTo>
                  <a:lnTo>
                    <a:pt x="41" y="528"/>
                  </a:lnTo>
                  <a:lnTo>
                    <a:pt x="81" y="514"/>
                  </a:lnTo>
                  <a:lnTo>
                    <a:pt x="122" y="501"/>
                  </a:lnTo>
                  <a:lnTo>
                    <a:pt x="162" y="485"/>
                  </a:lnTo>
                  <a:lnTo>
                    <a:pt x="202" y="469"/>
                  </a:lnTo>
                  <a:lnTo>
                    <a:pt x="242" y="453"/>
                  </a:lnTo>
                  <a:lnTo>
                    <a:pt x="281" y="436"/>
                  </a:lnTo>
                  <a:lnTo>
                    <a:pt x="319" y="418"/>
                  </a:lnTo>
                  <a:lnTo>
                    <a:pt x="357" y="398"/>
                  </a:lnTo>
                  <a:lnTo>
                    <a:pt x="396" y="379"/>
                  </a:lnTo>
                  <a:lnTo>
                    <a:pt x="434" y="359"/>
                  </a:lnTo>
                  <a:lnTo>
                    <a:pt x="471" y="338"/>
                  </a:lnTo>
                  <a:lnTo>
                    <a:pt x="508" y="315"/>
                  </a:lnTo>
                  <a:lnTo>
                    <a:pt x="544" y="293"/>
                  </a:lnTo>
                  <a:lnTo>
                    <a:pt x="580" y="270"/>
                  </a:lnTo>
                  <a:lnTo>
                    <a:pt x="616" y="246"/>
                  </a:lnTo>
                  <a:lnTo>
                    <a:pt x="651" y="221"/>
                  </a:lnTo>
                  <a:lnTo>
                    <a:pt x="684" y="196"/>
                  </a:lnTo>
                  <a:lnTo>
                    <a:pt x="719" y="169"/>
                  </a:lnTo>
                  <a:lnTo>
                    <a:pt x="752" y="143"/>
                  </a:lnTo>
                  <a:lnTo>
                    <a:pt x="786" y="115"/>
                  </a:lnTo>
                  <a:lnTo>
                    <a:pt x="817" y="87"/>
                  </a:lnTo>
                  <a:lnTo>
                    <a:pt x="850" y="59"/>
                  </a:lnTo>
                  <a:lnTo>
                    <a:pt x="881" y="30"/>
                  </a:lnTo>
                  <a:lnTo>
                    <a:pt x="91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23" name="Freeform 218"/>
            <p:cNvSpPr>
              <a:spLocks/>
            </p:cNvSpPr>
            <p:nvPr/>
          </p:nvSpPr>
          <p:spPr bwMode="auto">
            <a:xfrm>
              <a:off x="4847" y="1949"/>
              <a:ext cx="247" cy="134"/>
            </a:xfrm>
            <a:custGeom>
              <a:avLst/>
              <a:gdLst>
                <a:gd name="T0" fmla="*/ 247 w 1020"/>
                <a:gd name="T1" fmla="*/ 134 h 548"/>
                <a:gd name="T2" fmla="*/ 240 w 1020"/>
                <a:gd name="T3" fmla="*/ 127 h 548"/>
                <a:gd name="T4" fmla="*/ 232 w 1020"/>
                <a:gd name="T5" fmla="*/ 120 h 548"/>
                <a:gd name="T6" fmla="*/ 224 w 1020"/>
                <a:gd name="T7" fmla="*/ 113 h 548"/>
                <a:gd name="T8" fmla="*/ 216 w 1020"/>
                <a:gd name="T9" fmla="*/ 107 h 548"/>
                <a:gd name="T10" fmla="*/ 209 w 1020"/>
                <a:gd name="T11" fmla="*/ 101 h 548"/>
                <a:gd name="T12" fmla="*/ 201 w 1020"/>
                <a:gd name="T13" fmla="*/ 94 h 548"/>
                <a:gd name="T14" fmla="*/ 193 w 1020"/>
                <a:gd name="T15" fmla="*/ 88 h 548"/>
                <a:gd name="T16" fmla="*/ 185 w 1020"/>
                <a:gd name="T17" fmla="*/ 82 h 548"/>
                <a:gd name="T18" fmla="*/ 176 w 1020"/>
                <a:gd name="T19" fmla="*/ 76 h 548"/>
                <a:gd name="T20" fmla="*/ 168 w 1020"/>
                <a:gd name="T21" fmla="*/ 71 h 548"/>
                <a:gd name="T22" fmla="*/ 159 w 1020"/>
                <a:gd name="T23" fmla="*/ 66 h 548"/>
                <a:gd name="T24" fmla="*/ 150 w 1020"/>
                <a:gd name="T25" fmla="*/ 60 h 548"/>
                <a:gd name="T26" fmla="*/ 141 w 1020"/>
                <a:gd name="T27" fmla="*/ 55 h 548"/>
                <a:gd name="T28" fmla="*/ 132 w 1020"/>
                <a:gd name="T29" fmla="*/ 50 h 548"/>
                <a:gd name="T30" fmla="*/ 124 w 1020"/>
                <a:gd name="T31" fmla="*/ 45 h 548"/>
                <a:gd name="T32" fmla="*/ 115 w 1020"/>
                <a:gd name="T33" fmla="*/ 41 h 548"/>
                <a:gd name="T34" fmla="*/ 105 w 1020"/>
                <a:gd name="T35" fmla="*/ 36 h 548"/>
                <a:gd name="T36" fmla="*/ 96 w 1020"/>
                <a:gd name="T37" fmla="*/ 32 h 548"/>
                <a:gd name="T38" fmla="*/ 87 w 1020"/>
                <a:gd name="T39" fmla="*/ 28 h 548"/>
                <a:gd name="T40" fmla="*/ 77 w 1020"/>
                <a:gd name="T41" fmla="*/ 24 h 548"/>
                <a:gd name="T42" fmla="*/ 68 w 1020"/>
                <a:gd name="T43" fmla="*/ 20 h 548"/>
                <a:gd name="T44" fmla="*/ 59 w 1020"/>
                <a:gd name="T45" fmla="*/ 17 h 548"/>
                <a:gd name="T46" fmla="*/ 49 w 1020"/>
                <a:gd name="T47" fmla="*/ 14 h 548"/>
                <a:gd name="T48" fmla="*/ 39 w 1020"/>
                <a:gd name="T49" fmla="*/ 11 h 548"/>
                <a:gd name="T50" fmla="*/ 30 w 1020"/>
                <a:gd name="T51" fmla="*/ 8 h 548"/>
                <a:gd name="T52" fmla="*/ 20 w 1020"/>
                <a:gd name="T53" fmla="*/ 5 h 548"/>
                <a:gd name="T54" fmla="*/ 10 w 1020"/>
                <a:gd name="T55" fmla="*/ 2 h 548"/>
                <a:gd name="T56" fmla="*/ 0 w 1020"/>
                <a:gd name="T57" fmla="*/ 0 h 54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20" h="548">
                  <a:moveTo>
                    <a:pt x="1020" y="548"/>
                  </a:moveTo>
                  <a:lnTo>
                    <a:pt x="990" y="519"/>
                  </a:lnTo>
                  <a:lnTo>
                    <a:pt x="958" y="491"/>
                  </a:lnTo>
                  <a:lnTo>
                    <a:pt x="927" y="464"/>
                  </a:lnTo>
                  <a:lnTo>
                    <a:pt x="894" y="437"/>
                  </a:lnTo>
                  <a:lnTo>
                    <a:pt x="862" y="411"/>
                  </a:lnTo>
                  <a:lnTo>
                    <a:pt x="829" y="385"/>
                  </a:lnTo>
                  <a:lnTo>
                    <a:pt x="796" y="361"/>
                  </a:lnTo>
                  <a:lnTo>
                    <a:pt x="762" y="336"/>
                  </a:lnTo>
                  <a:lnTo>
                    <a:pt x="727" y="312"/>
                  </a:lnTo>
                  <a:lnTo>
                    <a:pt x="692" y="290"/>
                  </a:lnTo>
                  <a:lnTo>
                    <a:pt x="656" y="268"/>
                  </a:lnTo>
                  <a:lnTo>
                    <a:pt x="620" y="246"/>
                  </a:lnTo>
                  <a:lnTo>
                    <a:pt x="584" y="225"/>
                  </a:lnTo>
                  <a:lnTo>
                    <a:pt x="547" y="205"/>
                  </a:lnTo>
                  <a:lnTo>
                    <a:pt x="510" y="185"/>
                  </a:lnTo>
                  <a:lnTo>
                    <a:pt x="473" y="166"/>
                  </a:lnTo>
                  <a:lnTo>
                    <a:pt x="435" y="148"/>
                  </a:lnTo>
                  <a:lnTo>
                    <a:pt x="397" y="130"/>
                  </a:lnTo>
                  <a:lnTo>
                    <a:pt x="359" y="115"/>
                  </a:lnTo>
                  <a:lnTo>
                    <a:pt x="320" y="99"/>
                  </a:lnTo>
                  <a:lnTo>
                    <a:pt x="281" y="83"/>
                  </a:lnTo>
                  <a:lnTo>
                    <a:pt x="242" y="70"/>
                  </a:lnTo>
                  <a:lnTo>
                    <a:pt x="202" y="56"/>
                  </a:lnTo>
                  <a:lnTo>
                    <a:pt x="162" y="43"/>
                  </a:lnTo>
                  <a:lnTo>
                    <a:pt x="123" y="32"/>
                  </a:lnTo>
                  <a:lnTo>
                    <a:pt x="82" y="20"/>
                  </a:lnTo>
                  <a:lnTo>
                    <a:pt x="42" y="9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24" name="Line 219"/>
            <p:cNvSpPr>
              <a:spLocks noChangeShapeType="1"/>
            </p:cNvSpPr>
            <p:nvPr/>
          </p:nvSpPr>
          <p:spPr bwMode="auto">
            <a:xfrm>
              <a:off x="4913" y="2783"/>
              <a:ext cx="144" cy="2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25" name="Line 220"/>
            <p:cNvSpPr>
              <a:spLocks noChangeShapeType="1"/>
            </p:cNvSpPr>
            <p:nvPr/>
          </p:nvSpPr>
          <p:spPr bwMode="auto">
            <a:xfrm flipV="1">
              <a:off x="4915" y="1883"/>
              <a:ext cx="150" cy="2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26" name="Line 245"/>
            <p:cNvSpPr>
              <a:spLocks noChangeShapeType="1"/>
            </p:cNvSpPr>
            <p:nvPr/>
          </p:nvSpPr>
          <p:spPr bwMode="auto">
            <a:xfrm>
              <a:off x="3888" y="2460"/>
              <a:ext cx="1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27" name="Line 246"/>
            <p:cNvSpPr>
              <a:spLocks noChangeShapeType="1"/>
            </p:cNvSpPr>
            <p:nvPr/>
          </p:nvSpPr>
          <p:spPr bwMode="auto">
            <a:xfrm>
              <a:off x="4027" y="2460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28" name="Line 247"/>
            <p:cNvSpPr>
              <a:spLocks noChangeShapeType="1"/>
            </p:cNvSpPr>
            <p:nvPr/>
          </p:nvSpPr>
          <p:spPr bwMode="auto">
            <a:xfrm>
              <a:off x="4066" y="2460"/>
              <a:ext cx="17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29" name="Line 248"/>
            <p:cNvSpPr>
              <a:spLocks noChangeShapeType="1"/>
            </p:cNvSpPr>
            <p:nvPr/>
          </p:nvSpPr>
          <p:spPr bwMode="auto">
            <a:xfrm>
              <a:off x="4260" y="2460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30" name="Line 249"/>
            <p:cNvSpPr>
              <a:spLocks noChangeShapeType="1"/>
            </p:cNvSpPr>
            <p:nvPr/>
          </p:nvSpPr>
          <p:spPr bwMode="auto">
            <a:xfrm>
              <a:off x="4297" y="2460"/>
              <a:ext cx="17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31" name="Line 250"/>
            <p:cNvSpPr>
              <a:spLocks noChangeShapeType="1"/>
            </p:cNvSpPr>
            <p:nvPr/>
          </p:nvSpPr>
          <p:spPr bwMode="auto">
            <a:xfrm>
              <a:off x="4492" y="2460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32" name="Line 251"/>
            <p:cNvSpPr>
              <a:spLocks noChangeShapeType="1"/>
            </p:cNvSpPr>
            <p:nvPr/>
          </p:nvSpPr>
          <p:spPr bwMode="auto">
            <a:xfrm>
              <a:off x="4531" y="2460"/>
              <a:ext cx="17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33" name="Line 252"/>
            <p:cNvSpPr>
              <a:spLocks noChangeShapeType="1"/>
            </p:cNvSpPr>
            <p:nvPr/>
          </p:nvSpPr>
          <p:spPr bwMode="auto">
            <a:xfrm>
              <a:off x="4724" y="2460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34" name="Line 253"/>
            <p:cNvSpPr>
              <a:spLocks noChangeShapeType="1"/>
            </p:cNvSpPr>
            <p:nvPr/>
          </p:nvSpPr>
          <p:spPr bwMode="auto">
            <a:xfrm>
              <a:off x="4763" y="2460"/>
              <a:ext cx="17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35" name="Line 254"/>
            <p:cNvSpPr>
              <a:spLocks noChangeShapeType="1"/>
            </p:cNvSpPr>
            <p:nvPr/>
          </p:nvSpPr>
          <p:spPr bwMode="auto">
            <a:xfrm>
              <a:off x="4955" y="2460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36" name="Line 255"/>
            <p:cNvSpPr>
              <a:spLocks noChangeShapeType="1"/>
            </p:cNvSpPr>
            <p:nvPr/>
          </p:nvSpPr>
          <p:spPr bwMode="auto">
            <a:xfrm>
              <a:off x="4994" y="2460"/>
              <a:ext cx="17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37" name="Line 256"/>
            <p:cNvSpPr>
              <a:spLocks noChangeShapeType="1"/>
            </p:cNvSpPr>
            <p:nvPr/>
          </p:nvSpPr>
          <p:spPr bwMode="auto">
            <a:xfrm>
              <a:off x="5189" y="2460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38" name="Line 257"/>
            <p:cNvSpPr>
              <a:spLocks noChangeShapeType="1"/>
            </p:cNvSpPr>
            <p:nvPr/>
          </p:nvSpPr>
          <p:spPr bwMode="auto">
            <a:xfrm>
              <a:off x="5226" y="2460"/>
              <a:ext cx="17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39" name="Line 258"/>
            <p:cNvSpPr>
              <a:spLocks noChangeShapeType="1"/>
            </p:cNvSpPr>
            <p:nvPr/>
          </p:nvSpPr>
          <p:spPr bwMode="auto">
            <a:xfrm>
              <a:off x="5420" y="2460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40" name="Line 259"/>
            <p:cNvSpPr>
              <a:spLocks noChangeShapeType="1"/>
            </p:cNvSpPr>
            <p:nvPr/>
          </p:nvSpPr>
          <p:spPr bwMode="auto">
            <a:xfrm>
              <a:off x="5459" y="2460"/>
              <a:ext cx="1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41" name="Line 260"/>
            <p:cNvSpPr>
              <a:spLocks noChangeShapeType="1"/>
            </p:cNvSpPr>
            <p:nvPr/>
          </p:nvSpPr>
          <p:spPr bwMode="auto">
            <a:xfrm>
              <a:off x="4741" y="1598"/>
              <a:ext cx="0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42" name="Line 261"/>
            <p:cNvSpPr>
              <a:spLocks noChangeShapeType="1"/>
            </p:cNvSpPr>
            <p:nvPr/>
          </p:nvSpPr>
          <p:spPr bwMode="auto">
            <a:xfrm>
              <a:off x="4732" y="1723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43" name="Line 262"/>
            <p:cNvSpPr>
              <a:spLocks noChangeShapeType="1"/>
            </p:cNvSpPr>
            <p:nvPr/>
          </p:nvSpPr>
          <p:spPr bwMode="auto">
            <a:xfrm>
              <a:off x="4732" y="1762"/>
              <a:ext cx="0" cy="1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44" name="Line 263"/>
            <p:cNvSpPr>
              <a:spLocks noChangeShapeType="1"/>
            </p:cNvSpPr>
            <p:nvPr/>
          </p:nvSpPr>
          <p:spPr bwMode="auto">
            <a:xfrm>
              <a:off x="4732" y="1954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45" name="Line 264"/>
            <p:cNvSpPr>
              <a:spLocks noChangeShapeType="1"/>
            </p:cNvSpPr>
            <p:nvPr/>
          </p:nvSpPr>
          <p:spPr bwMode="auto">
            <a:xfrm>
              <a:off x="4732" y="1993"/>
              <a:ext cx="0" cy="1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46" name="Line 265"/>
            <p:cNvSpPr>
              <a:spLocks noChangeShapeType="1"/>
            </p:cNvSpPr>
            <p:nvPr/>
          </p:nvSpPr>
          <p:spPr bwMode="auto">
            <a:xfrm>
              <a:off x="4732" y="2188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47" name="Line 266"/>
            <p:cNvSpPr>
              <a:spLocks noChangeShapeType="1"/>
            </p:cNvSpPr>
            <p:nvPr/>
          </p:nvSpPr>
          <p:spPr bwMode="auto">
            <a:xfrm>
              <a:off x="4732" y="2227"/>
              <a:ext cx="0" cy="1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48" name="Line 267"/>
            <p:cNvSpPr>
              <a:spLocks noChangeShapeType="1"/>
            </p:cNvSpPr>
            <p:nvPr/>
          </p:nvSpPr>
          <p:spPr bwMode="auto">
            <a:xfrm>
              <a:off x="4732" y="2419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49" name="Line 268"/>
            <p:cNvSpPr>
              <a:spLocks noChangeShapeType="1"/>
            </p:cNvSpPr>
            <p:nvPr/>
          </p:nvSpPr>
          <p:spPr bwMode="auto">
            <a:xfrm>
              <a:off x="4732" y="2458"/>
              <a:ext cx="0" cy="1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50" name="Line 269"/>
            <p:cNvSpPr>
              <a:spLocks noChangeShapeType="1"/>
            </p:cNvSpPr>
            <p:nvPr/>
          </p:nvSpPr>
          <p:spPr bwMode="auto">
            <a:xfrm>
              <a:off x="4732" y="2651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51" name="Line 270"/>
            <p:cNvSpPr>
              <a:spLocks noChangeShapeType="1"/>
            </p:cNvSpPr>
            <p:nvPr/>
          </p:nvSpPr>
          <p:spPr bwMode="auto">
            <a:xfrm>
              <a:off x="4732" y="2690"/>
              <a:ext cx="0" cy="1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52" name="Line 271"/>
            <p:cNvSpPr>
              <a:spLocks noChangeShapeType="1"/>
            </p:cNvSpPr>
            <p:nvPr/>
          </p:nvSpPr>
          <p:spPr bwMode="auto">
            <a:xfrm>
              <a:off x="4732" y="2884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53" name="Line 272"/>
            <p:cNvSpPr>
              <a:spLocks noChangeShapeType="1"/>
            </p:cNvSpPr>
            <p:nvPr/>
          </p:nvSpPr>
          <p:spPr bwMode="auto">
            <a:xfrm>
              <a:off x="4732" y="2923"/>
              <a:ext cx="0" cy="1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54" name="Line 273"/>
            <p:cNvSpPr>
              <a:spLocks noChangeShapeType="1"/>
            </p:cNvSpPr>
            <p:nvPr/>
          </p:nvSpPr>
          <p:spPr bwMode="auto">
            <a:xfrm>
              <a:off x="4732" y="3116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55" name="Line 274"/>
            <p:cNvSpPr>
              <a:spLocks noChangeShapeType="1"/>
            </p:cNvSpPr>
            <p:nvPr/>
          </p:nvSpPr>
          <p:spPr bwMode="auto">
            <a:xfrm>
              <a:off x="4732" y="3155"/>
              <a:ext cx="0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56" name="Line 277"/>
            <p:cNvSpPr>
              <a:spLocks noChangeShapeType="1"/>
            </p:cNvSpPr>
            <p:nvPr/>
          </p:nvSpPr>
          <p:spPr bwMode="auto">
            <a:xfrm flipV="1">
              <a:off x="4541" y="2414"/>
              <a:ext cx="0" cy="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57" name="Line 278"/>
            <p:cNvSpPr>
              <a:spLocks noChangeShapeType="1"/>
            </p:cNvSpPr>
            <p:nvPr/>
          </p:nvSpPr>
          <p:spPr bwMode="auto">
            <a:xfrm>
              <a:off x="4541" y="2414"/>
              <a:ext cx="4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58" name="Line 279"/>
            <p:cNvSpPr>
              <a:spLocks noChangeShapeType="1"/>
            </p:cNvSpPr>
            <p:nvPr/>
          </p:nvSpPr>
          <p:spPr bwMode="auto">
            <a:xfrm>
              <a:off x="4541" y="2460"/>
              <a:ext cx="0" cy="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59" name="Line 280"/>
            <p:cNvSpPr>
              <a:spLocks noChangeShapeType="1"/>
            </p:cNvSpPr>
            <p:nvPr/>
          </p:nvSpPr>
          <p:spPr bwMode="auto">
            <a:xfrm>
              <a:off x="4541" y="2506"/>
              <a:ext cx="4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60" name="Line 429"/>
            <p:cNvSpPr>
              <a:spLocks noChangeShapeType="1"/>
            </p:cNvSpPr>
            <p:nvPr/>
          </p:nvSpPr>
          <p:spPr bwMode="auto">
            <a:xfrm>
              <a:off x="4741" y="680"/>
              <a:ext cx="0" cy="1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61" name="Line 430"/>
            <p:cNvSpPr>
              <a:spLocks noChangeShapeType="1"/>
            </p:cNvSpPr>
            <p:nvPr/>
          </p:nvSpPr>
          <p:spPr bwMode="auto">
            <a:xfrm>
              <a:off x="4741" y="905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62" name="Line 431"/>
            <p:cNvSpPr>
              <a:spLocks noChangeShapeType="1"/>
            </p:cNvSpPr>
            <p:nvPr/>
          </p:nvSpPr>
          <p:spPr bwMode="auto">
            <a:xfrm>
              <a:off x="4741" y="1003"/>
              <a:ext cx="0" cy="2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63" name="Line 432"/>
            <p:cNvSpPr>
              <a:spLocks noChangeShapeType="1"/>
            </p:cNvSpPr>
            <p:nvPr/>
          </p:nvSpPr>
          <p:spPr bwMode="auto">
            <a:xfrm>
              <a:off x="4741" y="1324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64" name="Line 433"/>
            <p:cNvSpPr>
              <a:spLocks noChangeShapeType="1"/>
            </p:cNvSpPr>
            <p:nvPr/>
          </p:nvSpPr>
          <p:spPr bwMode="auto">
            <a:xfrm>
              <a:off x="4741" y="1421"/>
              <a:ext cx="0" cy="1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65" name="Line 434"/>
            <p:cNvSpPr>
              <a:spLocks noChangeShapeType="1"/>
            </p:cNvSpPr>
            <p:nvPr/>
          </p:nvSpPr>
          <p:spPr bwMode="auto">
            <a:xfrm>
              <a:off x="4005" y="1507"/>
              <a:ext cx="147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66" name="Line 435"/>
            <p:cNvSpPr>
              <a:spLocks noChangeShapeType="1"/>
            </p:cNvSpPr>
            <p:nvPr/>
          </p:nvSpPr>
          <p:spPr bwMode="auto">
            <a:xfrm>
              <a:off x="4005" y="1383"/>
              <a:ext cx="43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67" name="Line 436"/>
            <p:cNvSpPr>
              <a:spLocks noChangeShapeType="1"/>
            </p:cNvSpPr>
            <p:nvPr/>
          </p:nvSpPr>
          <p:spPr bwMode="auto">
            <a:xfrm>
              <a:off x="4066" y="1415"/>
              <a:ext cx="30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68" name="Line 437"/>
            <p:cNvSpPr>
              <a:spLocks noChangeShapeType="1"/>
            </p:cNvSpPr>
            <p:nvPr/>
          </p:nvSpPr>
          <p:spPr bwMode="auto">
            <a:xfrm>
              <a:off x="5049" y="1383"/>
              <a:ext cx="42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69" name="Line 438"/>
            <p:cNvSpPr>
              <a:spLocks noChangeShapeType="1"/>
            </p:cNvSpPr>
            <p:nvPr/>
          </p:nvSpPr>
          <p:spPr bwMode="auto">
            <a:xfrm flipV="1">
              <a:off x="5478" y="1383"/>
              <a:ext cx="0" cy="1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70" name="Line 439"/>
            <p:cNvSpPr>
              <a:spLocks noChangeShapeType="1"/>
            </p:cNvSpPr>
            <p:nvPr/>
          </p:nvSpPr>
          <p:spPr bwMode="auto">
            <a:xfrm flipV="1">
              <a:off x="5049" y="830"/>
              <a:ext cx="0" cy="5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71" name="Line 440"/>
            <p:cNvSpPr>
              <a:spLocks noChangeShapeType="1"/>
            </p:cNvSpPr>
            <p:nvPr/>
          </p:nvSpPr>
          <p:spPr bwMode="auto">
            <a:xfrm>
              <a:off x="4988" y="770"/>
              <a:ext cx="61" cy="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72" name="Line 441"/>
            <p:cNvSpPr>
              <a:spLocks noChangeShapeType="1"/>
            </p:cNvSpPr>
            <p:nvPr/>
          </p:nvSpPr>
          <p:spPr bwMode="auto">
            <a:xfrm flipV="1">
              <a:off x="4435" y="830"/>
              <a:ext cx="0" cy="5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73" name="Line 442"/>
            <p:cNvSpPr>
              <a:spLocks noChangeShapeType="1"/>
            </p:cNvSpPr>
            <p:nvPr/>
          </p:nvSpPr>
          <p:spPr bwMode="auto">
            <a:xfrm>
              <a:off x="4496" y="770"/>
              <a:ext cx="49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74" name="Line 443"/>
            <p:cNvSpPr>
              <a:spLocks noChangeShapeType="1"/>
            </p:cNvSpPr>
            <p:nvPr/>
          </p:nvSpPr>
          <p:spPr bwMode="auto">
            <a:xfrm flipV="1">
              <a:off x="4435" y="770"/>
              <a:ext cx="61" cy="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75" name="Line 444"/>
            <p:cNvSpPr>
              <a:spLocks noChangeShapeType="1"/>
            </p:cNvSpPr>
            <p:nvPr/>
          </p:nvSpPr>
          <p:spPr bwMode="auto">
            <a:xfrm flipV="1">
              <a:off x="4589" y="770"/>
              <a:ext cx="0" cy="7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76" name="Line 445"/>
            <p:cNvSpPr>
              <a:spLocks noChangeShapeType="1"/>
            </p:cNvSpPr>
            <p:nvPr/>
          </p:nvSpPr>
          <p:spPr bwMode="auto">
            <a:xfrm flipV="1">
              <a:off x="4895" y="770"/>
              <a:ext cx="0" cy="7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77" name="Line 446"/>
            <p:cNvSpPr>
              <a:spLocks noChangeShapeType="1"/>
            </p:cNvSpPr>
            <p:nvPr/>
          </p:nvSpPr>
          <p:spPr bwMode="auto">
            <a:xfrm flipV="1">
              <a:off x="4220" y="1319"/>
              <a:ext cx="0" cy="2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78" name="Line 447"/>
            <p:cNvSpPr>
              <a:spLocks noChangeShapeType="1"/>
            </p:cNvSpPr>
            <p:nvPr/>
          </p:nvSpPr>
          <p:spPr bwMode="auto">
            <a:xfrm flipV="1">
              <a:off x="4372" y="1383"/>
              <a:ext cx="0" cy="3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79" name="Line 448"/>
            <p:cNvSpPr>
              <a:spLocks noChangeShapeType="1"/>
            </p:cNvSpPr>
            <p:nvPr/>
          </p:nvSpPr>
          <p:spPr bwMode="auto">
            <a:xfrm flipV="1">
              <a:off x="4144" y="1415"/>
              <a:ext cx="0" cy="9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80" name="Line 449"/>
            <p:cNvSpPr>
              <a:spLocks noChangeShapeType="1"/>
            </p:cNvSpPr>
            <p:nvPr/>
          </p:nvSpPr>
          <p:spPr bwMode="auto">
            <a:xfrm flipV="1">
              <a:off x="4296" y="1415"/>
              <a:ext cx="0" cy="9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81" name="Line 450"/>
            <p:cNvSpPr>
              <a:spLocks noChangeShapeType="1"/>
            </p:cNvSpPr>
            <p:nvPr/>
          </p:nvSpPr>
          <p:spPr bwMode="auto">
            <a:xfrm flipV="1">
              <a:off x="4005" y="957"/>
              <a:ext cx="430" cy="42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82" name="Line 451"/>
            <p:cNvSpPr>
              <a:spLocks noChangeShapeType="1"/>
            </p:cNvSpPr>
            <p:nvPr/>
          </p:nvSpPr>
          <p:spPr bwMode="auto">
            <a:xfrm flipH="1" flipV="1">
              <a:off x="5049" y="957"/>
              <a:ext cx="429" cy="4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83" name="Line 452"/>
            <p:cNvSpPr>
              <a:spLocks noChangeShapeType="1"/>
            </p:cNvSpPr>
            <p:nvPr/>
          </p:nvSpPr>
          <p:spPr bwMode="auto">
            <a:xfrm>
              <a:off x="4005" y="1383"/>
              <a:ext cx="0" cy="1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84" name="Line 453"/>
            <p:cNvSpPr>
              <a:spLocks noChangeShapeType="1"/>
            </p:cNvSpPr>
            <p:nvPr/>
          </p:nvSpPr>
          <p:spPr bwMode="auto">
            <a:xfrm flipV="1">
              <a:off x="4066" y="1383"/>
              <a:ext cx="0" cy="3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85" name="Line 454"/>
            <p:cNvSpPr>
              <a:spLocks noChangeShapeType="1"/>
            </p:cNvSpPr>
            <p:nvPr/>
          </p:nvSpPr>
          <p:spPr bwMode="auto">
            <a:xfrm flipV="1">
              <a:off x="4552" y="770"/>
              <a:ext cx="0" cy="7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86" name="Line 455"/>
            <p:cNvSpPr>
              <a:spLocks noChangeShapeType="1"/>
            </p:cNvSpPr>
            <p:nvPr/>
          </p:nvSpPr>
          <p:spPr bwMode="auto">
            <a:xfrm flipV="1">
              <a:off x="4435" y="819"/>
              <a:ext cx="117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87" name="Line 456"/>
            <p:cNvSpPr>
              <a:spLocks noChangeShapeType="1"/>
            </p:cNvSpPr>
            <p:nvPr/>
          </p:nvSpPr>
          <p:spPr bwMode="auto">
            <a:xfrm flipV="1">
              <a:off x="4005" y="1407"/>
              <a:ext cx="61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88" name="Line 457"/>
            <p:cNvSpPr>
              <a:spLocks noChangeShapeType="1"/>
            </p:cNvSpPr>
            <p:nvPr/>
          </p:nvSpPr>
          <p:spPr bwMode="auto">
            <a:xfrm flipV="1">
              <a:off x="4435" y="923"/>
              <a:ext cx="117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89" name="Line 458"/>
            <p:cNvSpPr>
              <a:spLocks noChangeShapeType="1"/>
            </p:cNvSpPr>
            <p:nvPr/>
          </p:nvSpPr>
          <p:spPr bwMode="auto">
            <a:xfrm flipV="1">
              <a:off x="4071" y="1436"/>
              <a:ext cx="73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90" name="Line 459"/>
            <p:cNvSpPr>
              <a:spLocks noChangeShapeType="1"/>
            </p:cNvSpPr>
            <p:nvPr/>
          </p:nvSpPr>
          <p:spPr bwMode="auto">
            <a:xfrm flipV="1">
              <a:off x="4435" y="1027"/>
              <a:ext cx="117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91" name="Line 460"/>
            <p:cNvSpPr>
              <a:spLocks noChangeShapeType="1"/>
            </p:cNvSpPr>
            <p:nvPr/>
          </p:nvSpPr>
          <p:spPr bwMode="auto">
            <a:xfrm flipV="1">
              <a:off x="4435" y="1131"/>
              <a:ext cx="117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92" name="Line 461"/>
            <p:cNvSpPr>
              <a:spLocks noChangeShapeType="1"/>
            </p:cNvSpPr>
            <p:nvPr/>
          </p:nvSpPr>
          <p:spPr bwMode="auto">
            <a:xfrm flipV="1">
              <a:off x="4895" y="770"/>
              <a:ext cx="19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93" name="Line 462"/>
            <p:cNvSpPr>
              <a:spLocks noChangeShapeType="1"/>
            </p:cNvSpPr>
            <p:nvPr/>
          </p:nvSpPr>
          <p:spPr bwMode="auto">
            <a:xfrm flipV="1">
              <a:off x="4296" y="1415"/>
              <a:ext cx="76" cy="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94" name="Line 463"/>
            <p:cNvSpPr>
              <a:spLocks noChangeShapeType="1"/>
            </p:cNvSpPr>
            <p:nvPr/>
          </p:nvSpPr>
          <p:spPr bwMode="auto">
            <a:xfrm flipV="1">
              <a:off x="4895" y="785"/>
              <a:ext cx="107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95" name="Line 464"/>
            <p:cNvSpPr>
              <a:spLocks noChangeShapeType="1"/>
            </p:cNvSpPr>
            <p:nvPr/>
          </p:nvSpPr>
          <p:spPr bwMode="auto">
            <a:xfrm flipV="1">
              <a:off x="4372" y="1383"/>
              <a:ext cx="31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96" name="Line 465"/>
            <p:cNvSpPr>
              <a:spLocks noChangeShapeType="1"/>
            </p:cNvSpPr>
            <p:nvPr/>
          </p:nvSpPr>
          <p:spPr bwMode="auto">
            <a:xfrm flipV="1">
              <a:off x="4435" y="1236"/>
              <a:ext cx="117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97" name="Line 466"/>
            <p:cNvSpPr>
              <a:spLocks noChangeShapeType="1"/>
            </p:cNvSpPr>
            <p:nvPr/>
          </p:nvSpPr>
          <p:spPr bwMode="auto">
            <a:xfrm flipV="1">
              <a:off x="4384" y="1339"/>
              <a:ext cx="168" cy="1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98" name="Line 467"/>
            <p:cNvSpPr>
              <a:spLocks noChangeShapeType="1"/>
            </p:cNvSpPr>
            <p:nvPr/>
          </p:nvSpPr>
          <p:spPr bwMode="auto">
            <a:xfrm flipV="1">
              <a:off x="4895" y="842"/>
              <a:ext cx="154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599" name="Line 468"/>
            <p:cNvSpPr>
              <a:spLocks noChangeShapeType="1"/>
            </p:cNvSpPr>
            <p:nvPr/>
          </p:nvSpPr>
          <p:spPr bwMode="auto">
            <a:xfrm flipV="1">
              <a:off x="4489" y="1444"/>
              <a:ext cx="63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00" name="Line 469"/>
            <p:cNvSpPr>
              <a:spLocks noChangeShapeType="1"/>
            </p:cNvSpPr>
            <p:nvPr/>
          </p:nvSpPr>
          <p:spPr bwMode="auto">
            <a:xfrm flipV="1">
              <a:off x="4895" y="947"/>
              <a:ext cx="154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01" name="Line 470"/>
            <p:cNvSpPr>
              <a:spLocks noChangeShapeType="1"/>
            </p:cNvSpPr>
            <p:nvPr/>
          </p:nvSpPr>
          <p:spPr bwMode="auto">
            <a:xfrm flipV="1">
              <a:off x="4895" y="1050"/>
              <a:ext cx="154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02" name="Line 471"/>
            <p:cNvSpPr>
              <a:spLocks noChangeShapeType="1"/>
            </p:cNvSpPr>
            <p:nvPr/>
          </p:nvSpPr>
          <p:spPr bwMode="auto">
            <a:xfrm flipV="1">
              <a:off x="4895" y="1155"/>
              <a:ext cx="154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03" name="Line 472"/>
            <p:cNvSpPr>
              <a:spLocks noChangeShapeType="1"/>
            </p:cNvSpPr>
            <p:nvPr/>
          </p:nvSpPr>
          <p:spPr bwMode="auto">
            <a:xfrm flipV="1">
              <a:off x="4895" y="1260"/>
              <a:ext cx="154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04" name="Line 473"/>
            <p:cNvSpPr>
              <a:spLocks noChangeShapeType="1"/>
            </p:cNvSpPr>
            <p:nvPr/>
          </p:nvSpPr>
          <p:spPr bwMode="auto">
            <a:xfrm flipV="1">
              <a:off x="4905" y="1363"/>
              <a:ext cx="144" cy="1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05" name="Line 474"/>
            <p:cNvSpPr>
              <a:spLocks noChangeShapeType="1"/>
            </p:cNvSpPr>
            <p:nvPr/>
          </p:nvSpPr>
          <p:spPr bwMode="auto">
            <a:xfrm flipV="1">
              <a:off x="5010" y="1383"/>
              <a:ext cx="122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06" name="Line 475"/>
            <p:cNvSpPr>
              <a:spLocks noChangeShapeType="1"/>
            </p:cNvSpPr>
            <p:nvPr/>
          </p:nvSpPr>
          <p:spPr bwMode="auto">
            <a:xfrm flipV="1">
              <a:off x="5113" y="1383"/>
              <a:ext cx="124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07" name="Line 476"/>
            <p:cNvSpPr>
              <a:spLocks noChangeShapeType="1"/>
            </p:cNvSpPr>
            <p:nvPr/>
          </p:nvSpPr>
          <p:spPr bwMode="auto">
            <a:xfrm flipV="1">
              <a:off x="5218" y="1383"/>
              <a:ext cx="123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08" name="Line 477"/>
            <p:cNvSpPr>
              <a:spLocks noChangeShapeType="1"/>
            </p:cNvSpPr>
            <p:nvPr/>
          </p:nvSpPr>
          <p:spPr bwMode="auto">
            <a:xfrm flipV="1">
              <a:off x="5323" y="1383"/>
              <a:ext cx="122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609" name="Line 478"/>
            <p:cNvSpPr>
              <a:spLocks noChangeShapeType="1"/>
            </p:cNvSpPr>
            <p:nvPr/>
          </p:nvSpPr>
          <p:spPr bwMode="auto">
            <a:xfrm flipV="1">
              <a:off x="5426" y="1454"/>
              <a:ext cx="52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56129" name="Group 481"/>
          <p:cNvGrpSpPr>
            <a:grpSpLocks/>
          </p:cNvGrpSpPr>
          <p:nvPr/>
        </p:nvGrpSpPr>
        <p:grpSpPr bwMode="auto">
          <a:xfrm>
            <a:off x="2173288" y="3103563"/>
            <a:ext cx="1652587" cy="1666875"/>
            <a:chOff x="1369" y="1955"/>
            <a:chExt cx="1041" cy="1050"/>
          </a:xfrm>
        </p:grpSpPr>
        <p:sp>
          <p:nvSpPr>
            <p:cNvPr id="62480" name="Freeform 482"/>
            <p:cNvSpPr>
              <a:spLocks/>
            </p:cNvSpPr>
            <p:nvPr/>
          </p:nvSpPr>
          <p:spPr bwMode="auto">
            <a:xfrm>
              <a:off x="1369" y="1955"/>
              <a:ext cx="307" cy="307"/>
            </a:xfrm>
            <a:custGeom>
              <a:avLst/>
              <a:gdLst>
                <a:gd name="T0" fmla="*/ 307 w 1270"/>
                <a:gd name="T1" fmla="*/ 142 h 1272"/>
                <a:gd name="T2" fmla="*/ 305 w 1270"/>
                <a:gd name="T3" fmla="*/ 126 h 1272"/>
                <a:gd name="T4" fmla="*/ 301 w 1270"/>
                <a:gd name="T5" fmla="*/ 110 h 1272"/>
                <a:gd name="T6" fmla="*/ 295 w 1270"/>
                <a:gd name="T7" fmla="*/ 95 h 1272"/>
                <a:gd name="T8" fmla="*/ 288 w 1270"/>
                <a:gd name="T9" fmla="*/ 80 h 1272"/>
                <a:gd name="T10" fmla="*/ 280 w 1270"/>
                <a:gd name="T11" fmla="*/ 66 h 1272"/>
                <a:gd name="T12" fmla="*/ 270 w 1270"/>
                <a:gd name="T13" fmla="*/ 53 h 1272"/>
                <a:gd name="T14" fmla="*/ 258 w 1270"/>
                <a:gd name="T15" fmla="*/ 41 h 1272"/>
                <a:gd name="T16" fmla="*/ 245 w 1270"/>
                <a:gd name="T17" fmla="*/ 31 h 1272"/>
                <a:gd name="T18" fmla="*/ 232 w 1270"/>
                <a:gd name="T19" fmla="*/ 21 h 1272"/>
                <a:gd name="T20" fmla="*/ 217 w 1270"/>
                <a:gd name="T21" fmla="*/ 14 h 1272"/>
                <a:gd name="T22" fmla="*/ 202 w 1270"/>
                <a:gd name="T23" fmla="*/ 8 h 1272"/>
                <a:gd name="T24" fmla="*/ 186 w 1270"/>
                <a:gd name="T25" fmla="*/ 4 h 1272"/>
                <a:gd name="T26" fmla="*/ 170 w 1270"/>
                <a:gd name="T27" fmla="*/ 1 h 1272"/>
                <a:gd name="T28" fmla="*/ 153 w 1270"/>
                <a:gd name="T29" fmla="*/ 0 h 1272"/>
                <a:gd name="T30" fmla="*/ 137 w 1270"/>
                <a:gd name="T31" fmla="*/ 1 h 1272"/>
                <a:gd name="T32" fmla="*/ 121 w 1270"/>
                <a:gd name="T33" fmla="*/ 4 h 1272"/>
                <a:gd name="T34" fmla="*/ 105 w 1270"/>
                <a:gd name="T35" fmla="*/ 8 h 1272"/>
                <a:gd name="T36" fmla="*/ 89 w 1270"/>
                <a:gd name="T37" fmla="*/ 14 h 1272"/>
                <a:gd name="T38" fmla="*/ 75 w 1270"/>
                <a:gd name="T39" fmla="*/ 21 h 1272"/>
                <a:gd name="T40" fmla="*/ 61 w 1270"/>
                <a:gd name="T41" fmla="*/ 31 h 1272"/>
                <a:gd name="T42" fmla="*/ 49 w 1270"/>
                <a:gd name="T43" fmla="*/ 41 h 1272"/>
                <a:gd name="T44" fmla="*/ 37 w 1270"/>
                <a:gd name="T45" fmla="*/ 53 h 1272"/>
                <a:gd name="T46" fmla="*/ 27 w 1270"/>
                <a:gd name="T47" fmla="*/ 66 h 1272"/>
                <a:gd name="T48" fmla="*/ 19 w 1270"/>
                <a:gd name="T49" fmla="*/ 80 h 1272"/>
                <a:gd name="T50" fmla="*/ 12 w 1270"/>
                <a:gd name="T51" fmla="*/ 95 h 1272"/>
                <a:gd name="T52" fmla="*/ 6 w 1270"/>
                <a:gd name="T53" fmla="*/ 110 h 1272"/>
                <a:gd name="T54" fmla="*/ 2 w 1270"/>
                <a:gd name="T55" fmla="*/ 126 h 1272"/>
                <a:gd name="T56" fmla="*/ 0 w 1270"/>
                <a:gd name="T57" fmla="*/ 142 h 1272"/>
                <a:gd name="T58" fmla="*/ 0 w 1270"/>
                <a:gd name="T59" fmla="*/ 159 h 1272"/>
                <a:gd name="T60" fmla="*/ 1 w 1270"/>
                <a:gd name="T61" fmla="*/ 175 h 1272"/>
                <a:gd name="T62" fmla="*/ 5 w 1270"/>
                <a:gd name="T63" fmla="*/ 191 h 1272"/>
                <a:gd name="T64" fmla="*/ 9 w 1270"/>
                <a:gd name="T65" fmla="*/ 207 h 1272"/>
                <a:gd name="T66" fmla="*/ 16 w 1270"/>
                <a:gd name="T67" fmla="*/ 222 h 1272"/>
                <a:gd name="T68" fmla="*/ 24 w 1270"/>
                <a:gd name="T69" fmla="*/ 237 h 1272"/>
                <a:gd name="T70" fmla="*/ 34 w 1270"/>
                <a:gd name="T71" fmla="*/ 250 h 1272"/>
                <a:gd name="T72" fmla="*/ 45 w 1270"/>
                <a:gd name="T73" fmla="*/ 262 h 1272"/>
                <a:gd name="T74" fmla="*/ 57 w 1270"/>
                <a:gd name="T75" fmla="*/ 273 h 1272"/>
                <a:gd name="T76" fmla="*/ 71 w 1270"/>
                <a:gd name="T77" fmla="*/ 283 h 1272"/>
                <a:gd name="T78" fmla="*/ 85 w 1270"/>
                <a:gd name="T79" fmla="*/ 291 h 1272"/>
                <a:gd name="T80" fmla="*/ 100 w 1270"/>
                <a:gd name="T81" fmla="*/ 297 h 1272"/>
                <a:gd name="T82" fmla="*/ 115 w 1270"/>
                <a:gd name="T83" fmla="*/ 302 h 1272"/>
                <a:gd name="T84" fmla="*/ 132 w 1270"/>
                <a:gd name="T85" fmla="*/ 305 h 1272"/>
                <a:gd name="T86" fmla="*/ 148 w 1270"/>
                <a:gd name="T87" fmla="*/ 307 h 1272"/>
                <a:gd name="T88" fmla="*/ 165 w 1270"/>
                <a:gd name="T89" fmla="*/ 307 h 1272"/>
                <a:gd name="T90" fmla="*/ 181 w 1270"/>
                <a:gd name="T91" fmla="*/ 305 h 1272"/>
                <a:gd name="T92" fmla="*/ 197 w 1270"/>
                <a:gd name="T93" fmla="*/ 301 h 1272"/>
                <a:gd name="T94" fmla="*/ 212 w 1270"/>
                <a:gd name="T95" fmla="*/ 295 h 1272"/>
                <a:gd name="T96" fmla="*/ 227 w 1270"/>
                <a:gd name="T97" fmla="*/ 288 h 1272"/>
                <a:gd name="T98" fmla="*/ 241 w 1270"/>
                <a:gd name="T99" fmla="*/ 280 h 1272"/>
                <a:gd name="T100" fmla="*/ 254 w 1270"/>
                <a:gd name="T101" fmla="*/ 269 h 1272"/>
                <a:gd name="T102" fmla="*/ 266 w 1270"/>
                <a:gd name="T103" fmla="*/ 258 h 1272"/>
                <a:gd name="T104" fmla="*/ 276 w 1270"/>
                <a:gd name="T105" fmla="*/ 245 h 1272"/>
                <a:gd name="T106" fmla="*/ 286 w 1270"/>
                <a:gd name="T107" fmla="*/ 232 h 1272"/>
                <a:gd name="T108" fmla="*/ 293 w 1270"/>
                <a:gd name="T109" fmla="*/ 217 h 1272"/>
                <a:gd name="T110" fmla="*/ 299 w 1270"/>
                <a:gd name="T111" fmla="*/ 202 h 1272"/>
                <a:gd name="T112" fmla="*/ 304 w 1270"/>
                <a:gd name="T113" fmla="*/ 186 h 1272"/>
                <a:gd name="T114" fmla="*/ 306 w 1270"/>
                <a:gd name="T115" fmla="*/ 170 h 1272"/>
                <a:gd name="T116" fmla="*/ 307 w 1270"/>
                <a:gd name="T117" fmla="*/ 154 h 127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270" h="1272">
                  <a:moveTo>
                    <a:pt x="1270" y="636"/>
                  </a:moveTo>
                  <a:lnTo>
                    <a:pt x="1270" y="613"/>
                  </a:lnTo>
                  <a:lnTo>
                    <a:pt x="1268" y="590"/>
                  </a:lnTo>
                  <a:lnTo>
                    <a:pt x="1267" y="568"/>
                  </a:lnTo>
                  <a:lnTo>
                    <a:pt x="1264" y="545"/>
                  </a:lnTo>
                  <a:lnTo>
                    <a:pt x="1260" y="523"/>
                  </a:lnTo>
                  <a:lnTo>
                    <a:pt x="1256" y="500"/>
                  </a:lnTo>
                  <a:lnTo>
                    <a:pt x="1250" y="479"/>
                  </a:lnTo>
                  <a:lnTo>
                    <a:pt x="1244" y="456"/>
                  </a:lnTo>
                  <a:lnTo>
                    <a:pt x="1238" y="435"/>
                  </a:lnTo>
                  <a:lnTo>
                    <a:pt x="1230" y="414"/>
                  </a:lnTo>
                  <a:lnTo>
                    <a:pt x="1222" y="392"/>
                  </a:lnTo>
                  <a:lnTo>
                    <a:pt x="1213" y="372"/>
                  </a:lnTo>
                  <a:lnTo>
                    <a:pt x="1203" y="351"/>
                  </a:lnTo>
                  <a:lnTo>
                    <a:pt x="1193" y="331"/>
                  </a:lnTo>
                  <a:lnTo>
                    <a:pt x="1182" y="311"/>
                  </a:lnTo>
                  <a:lnTo>
                    <a:pt x="1169" y="292"/>
                  </a:lnTo>
                  <a:lnTo>
                    <a:pt x="1157" y="273"/>
                  </a:lnTo>
                  <a:lnTo>
                    <a:pt x="1143" y="254"/>
                  </a:lnTo>
                  <a:lnTo>
                    <a:pt x="1130" y="236"/>
                  </a:lnTo>
                  <a:lnTo>
                    <a:pt x="1115" y="219"/>
                  </a:lnTo>
                  <a:lnTo>
                    <a:pt x="1100" y="202"/>
                  </a:lnTo>
                  <a:lnTo>
                    <a:pt x="1084" y="186"/>
                  </a:lnTo>
                  <a:lnTo>
                    <a:pt x="1068" y="170"/>
                  </a:lnTo>
                  <a:lnTo>
                    <a:pt x="1051" y="155"/>
                  </a:lnTo>
                  <a:lnTo>
                    <a:pt x="1033" y="141"/>
                  </a:lnTo>
                  <a:lnTo>
                    <a:pt x="1015" y="127"/>
                  </a:lnTo>
                  <a:lnTo>
                    <a:pt x="997" y="114"/>
                  </a:lnTo>
                  <a:lnTo>
                    <a:pt x="978" y="100"/>
                  </a:lnTo>
                  <a:lnTo>
                    <a:pt x="959" y="89"/>
                  </a:lnTo>
                  <a:lnTo>
                    <a:pt x="939" y="78"/>
                  </a:lnTo>
                  <a:lnTo>
                    <a:pt x="919" y="68"/>
                  </a:lnTo>
                  <a:lnTo>
                    <a:pt x="898" y="58"/>
                  </a:lnTo>
                  <a:lnTo>
                    <a:pt x="878" y="49"/>
                  </a:lnTo>
                  <a:lnTo>
                    <a:pt x="857" y="40"/>
                  </a:lnTo>
                  <a:lnTo>
                    <a:pt x="836" y="33"/>
                  </a:lnTo>
                  <a:lnTo>
                    <a:pt x="814" y="26"/>
                  </a:lnTo>
                  <a:lnTo>
                    <a:pt x="792" y="19"/>
                  </a:lnTo>
                  <a:lnTo>
                    <a:pt x="770" y="15"/>
                  </a:lnTo>
                  <a:lnTo>
                    <a:pt x="748" y="10"/>
                  </a:lnTo>
                  <a:lnTo>
                    <a:pt x="725" y="6"/>
                  </a:lnTo>
                  <a:lnTo>
                    <a:pt x="703" y="4"/>
                  </a:lnTo>
                  <a:lnTo>
                    <a:pt x="681" y="1"/>
                  </a:lnTo>
                  <a:lnTo>
                    <a:pt x="658" y="0"/>
                  </a:lnTo>
                  <a:lnTo>
                    <a:pt x="634" y="0"/>
                  </a:lnTo>
                  <a:lnTo>
                    <a:pt x="612" y="0"/>
                  </a:lnTo>
                  <a:lnTo>
                    <a:pt x="590" y="1"/>
                  </a:lnTo>
                  <a:lnTo>
                    <a:pt x="567" y="4"/>
                  </a:lnTo>
                  <a:lnTo>
                    <a:pt x="545" y="6"/>
                  </a:lnTo>
                  <a:lnTo>
                    <a:pt x="522" y="10"/>
                  </a:lnTo>
                  <a:lnTo>
                    <a:pt x="500" y="15"/>
                  </a:lnTo>
                  <a:lnTo>
                    <a:pt x="477" y="19"/>
                  </a:lnTo>
                  <a:lnTo>
                    <a:pt x="456" y="26"/>
                  </a:lnTo>
                  <a:lnTo>
                    <a:pt x="434" y="33"/>
                  </a:lnTo>
                  <a:lnTo>
                    <a:pt x="413" y="40"/>
                  </a:lnTo>
                  <a:lnTo>
                    <a:pt x="392" y="49"/>
                  </a:lnTo>
                  <a:lnTo>
                    <a:pt x="370" y="58"/>
                  </a:lnTo>
                  <a:lnTo>
                    <a:pt x="350" y="68"/>
                  </a:lnTo>
                  <a:lnTo>
                    <a:pt x="330" y="78"/>
                  </a:lnTo>
                  <a:lnTo>
                    <a:pt x="311" y="89"/>
                  </a:lnTo>
                  <a:lnTo>
                    <a:pt x="292" y="100"/>
                  </a:lnTo>
                  <a:lnTo>
                    <a:pt x="273" y="114"/>
                  </a:lnTo>
                  <a:lnTo>
                    <a:pt x="254" y="127"/>
                  </a:lnTo>
                  <a:lnTo>
                    <a:pt x="236" y="141"/>
                  </a:lnTo>
                  <a:lnTo>
                    <a:pt x="219" y="155"/>
                  </a:lnTo>
                  <a:lnTo>
                    <a:pt x="202" y="170"/>
                  </a:lnTo>
                  <a:lnTo>
                    <a:pt x="185" y="186"/>
                  </a:lnTo>
                  <a:lnTo>
                    <a:pt x="169" y="202"/>
                  </a:lnTo>
                  <a:lnTo>
                    <a:pt x="155" y="219"/>
                  </a:lnTo>
                  <a:lnTo>
                    <a:pt x="140" y="236"/>
                  </a:lnTo>
                  <a:lnTo>
                    <a:pt x="127" y="254"/>
                  </a:lnTo>
                  <a:lnTo>
                    <a:pt x="113" y="273"/>
                  </a:lnTo>
                  <a:lnTo>
                    <a:pt x="101" y="292"/>
                  </a:lnTo>
                  <a:lnTo>
                    <a:pt x="88" y="311"/>
                  </a:lnTo>
                  <a:lnTo>
                    <a:pt x="77" y="331"/>
                  </a:lnTo>
                  <a:lnTo>
                    <a:pt x="67" y="351"/>
                  </a:lnTo>
                  <a:lnTo>
                    <a:pt x="57" y="372"/>
                  </a:lnTo>
                  <a:lnTo>
                    <a:pt x="48" y="392"/>
                  </a:lnTo>
                  <a:lnTo>
                    <a:pt x="39" y="414"/>
                  </a:lnTo>
                  <a:lnTo>
                    <a:pt x="32" y="435"/>
                  </a:lnTo>
                  <a:lnTo>
                    <a:pt x="26" y="456"/>
                  </a:lnTo>
                  <a:lnTo>
                    <a:pt x="19" y="479"/>
                  </a:lnTo>
                  <a:lnTo>
                    <a:pt x="14" y="500"/>
                  </a:lnTo>
                  <a:lnTo>
                    <a:pt x="10" y="523"/>
                  </a:lnTo>
                  <a:lnTo>
                    <a:pt x="5" y="545"/>
                  </a:lnTo>
                  <a:lnTo>
                    <a:pt x="3" y="568"/>
                  </a:lnTo>
                  <a:lnTo>
                    <a:pt x="1" y="590"/>
                  </a:lnTo>
                  <a:lnTo>
                    <a:pt x="0" y="613"/>
                  </a:lnTo>
                  <a:lnTo>
                    <a:pt x="0" y="636"/>
                  </a:lnTo>
                  <a:lnTo>
                    <a:pt x="0" y="659"/>
                  </a:lnTo>
                  <a:lnTo>
                    <a:pt x="1" y="681"/>
                  </a:lnTo>
                  <a:lnTo>
                    <a:pt x="3" y="704"/>
                  </a:lnTo>
                  <a:lnTo>
                    <a:pt x="5" y="726"/>
                  </a:lnTo>
                  <a:lnTo>
                    <a:pt x="10" y="749"/>
                  </a:lnTo>
                  <a:lnTo>
                    <a:pt x="14" y="771"/>
                  </a:lnTo>
                  <a:lnTo>
                    <a:pt x="19" y="793"/>
                  </a:lnTo>
                  <a:lnTo>
                    <a:pt x="26" y="815"/>
                  </a:lnTo>
                  <a:lnTo>
                    <a:pt x="32" y="836"/>
                  </a:lnTo>
                  <a:lnTo>
                    <a:pt x="39" y="858"/>
                  </a:lnTo>
                  <a:lnTo>
                    <a:pt x="48" y="879"/>
                  </a:lnTo>
                  <a:lnTo>
                    <a:pt x="57" y="900"/>
                  </a:lnTo>
                  <a:lnTo>
                    <a:pt x="67" y="920"/>
                  </a:lnTo>
                  <a:lnTo>
                    <a:pt x="77" y="941"/>
                  </a:lnTo>
                  <a:lnTo>
                    <a:pt x="88" y="960"/>
                  </a:lnTo>
                  <a:lnTo>
                    <a:pt x="101" y="980"/>
                  </a:lnTo>
                  <a:lnTo>
                    <a:pt x="113" y="998"/>
                  </a:lnTo>
                  <a:lnTo>
                    <a:pt x="127" y="1017"/>
                  </a:lnTo>
                  <a:lnTo>
                    <a:pt x="140" y="1035"/>
                  </a:lnTo>
                  <a:lnTo>
                    <a:pt x="155" y="1052"/>
                  </a:lnTo>
                  <a:lnTo>
                    <a:pt x="169" y="1069"/>
                  </a:lnTo>
                  <a:lnTo>
                    <a:pt x="185" y="1086"/>
                  </a:lnTo>
                  <a:lnTo>
                    <a:pt x="202" y="1101"/>
                  </a:lnTo>
                  <a:lnTo>
                    <a:pt x="219" y="1116"/>
                  </a:lnTo>
                  <a:lnTo>
                    <a:pt x="236" y="1131"/>
                  </a:lnTo>
                  <a:lnTo>
                    <a:pt x="254" y="1145"/>
                  </a:lnTo>
                  <a:lnTo>
                    <a:pt x="273" y="1159"/>
                  </a:lnTo>
                  <a:lnTo>
                    <a:pt x="292" y="1171"/>
                  </a:lnTo>
                  <a:lnTo>
                    <a:pt x="311" y="1182"/>
                  </a:lnTo>
                  <a:lnTo>
                    <a:pt x="330" y="1193"/>
                  </a:lnTo>
                  <a:lnTo>
                    <a:pt x="350" y="1205"/>
                  </a:lnTo>
                  <a:lnTo>
                    <a:pt x="370" y="1215"/>
                  </a:lnTo>
                  <a:lnTo>
                    <a:pt x="392" y="1224"/>
                  </a:lnTo>
                  <a:lnTo>
                    <a:pt x="413" y="1232"/>
                  </a:lnTo>
                  <a:lnTo>
                    <a:pt x="434" y="1240"/>
                  </a:lnTo>
                  <a:lnTo>
                    <a:pt x="456" y="1246"/>
                  </a:lnTo>
                  <a:lnTo>
                    <a:pt x="477" y="1252"/>
                  </a:lnTo>
                  <a:lnTo>
                    <a:pt x="500" y="1258"/>
                  </a:lnTo>
                  <a:lnTo>
                    <a:pt x="522" y="1262"/>
                  </a:lnTo>
                  <a:lnTo>
                    <a:pt x="545" y="1265"/>
                  </a:lnTo>
                  <a:lnTo>
                    <a:pt x="567" y="1268"/>
                  </a:lnTo>
                  <a:lnTo>
                    <a:pt x="590" y="1270"/>
                  </a:lnTo>
                  <a:lnTo>
                    <a:pt x="612" y="1271"/>
                  </a:lnTo>
                  <a:lnTo>
                    <a:pt x="634" y="1272"/>
                  </a:lnTo>
                  <a:lnTo>
                    <a:pt x="658" y="1271"/>
                  </a:lnTo>
                  <a:lnTo>
                    <a:pt x="681" y="1270"/>
                  </a:lnTo>
                  <a:lnTo>
                    <a:pt x="703" y="1268"/>
                  </a:lnTo>
                  <a:lnTo>
                    <a:pt x="725" y="1265"/>
                  </a:lnTo>
                  <a:lnTo>
                    <a:pt x="748" y="1262"/>
                  </a:lnTo>
                  <a:lnTo>
                    <a:pt x="770" y="1258"/>
                  </a:lnTo>
                  <a:lnTo>
                    <a:pt x="792" y="1252"/>
                  </a:lnTo>
                  <a:lnTo>
                    <a:pt x="814" y="1246"/>
                  </a:lnTo>
                  <a:lnTo>
                    <a:pt x="836" y="1240"/>
                  </a:lnTo>
                  <a:lnTo>
                    <a:pt x="857" y="1232"/>
                  </a:lnTo>
                  <a:lnTo>
                    <a:pt x="878" y="1224"/>
                  </a:lnTo>
                  <a:lnTo>
                    <a:pt x="898" y="1215"/>
                  </a:lnTo>
                  <a:lnTo>
                    <a:pt x="919" y="1205"/>
                  </a:lnTo>
                  <a:lnTo>
                    <a:pt x="939" y="1193"/>
                  </a:lnTo>
                  <a:lnTo>
                    <a:pt x="959" y="1182"/>
                  </a:lnTo>
                  <a:lnTo>
                    <a:pt x="978" y="1171"/>
                  </a:lnTo>
                  <a:lnTo>
                    <a:pt x="997" y="1159"/>
                  </a:lnTo>
                  <a:lnTo>
                    <a:pt x="1015" y="1145"/>
                  </a:lnTo>
                  <a:lnTo>
                    <a:pt x="1033" y="1131"/>
                  </a:lnTo>
                  <a:lnTo>
                    <a:pt x="1051" y="1116"/>
                  </a:lnTo>
                  <a:lnTo>
                    <a:pt x="1068" y="1101"/>
                  </a:lnTo>
                  <a:lnTo>
                    <a:pt x="1084" y="1086"/>
                  </a:lnTo>
                  <a:lnTo>
                    <a:pt x="1100" y="1069"/>
                  </a:lnTo>
                  <a:lnTo>
                    <a:pt x="1115" y="1052"/>
                  </a:lnTo>
                  <a:lnTo>
                    <a:pt x="1130" y="1035"/>
                  </a:lnTo>
                  <a:lnTo>
                    <a:pt x="1143" y="1017"/>
                  </a:lnTo>
                  <a:lnTo>
                    <a:pt x="1157" y="998"/>
                  </a:lnTo>
                  <a:lnTo>
                    <a:pt x="1169" y="980"/>
                  </a:lnTo>
                  <a:lnTo>
                    <a:pt x="1182" y="960"/>
                  </a:lnTo>
                  <a:lnTo>
                    <a:pt x="1193" y="941"/>
                  </a:lnTo>
                  <a:lnTo>
                    <a:pt x="1203" y="920"/>
                  </a:lnTo>
                  <a:lnTo>
                    <a:pt x="1213" y="900"/>
                  </a:lnTo>
                  <a:lnTo>
                    <a:pt x="1222" y="879"/>
                  </a:lnTo>
                  <a:lnTo>
                    <a:pt x="1230" y="858"/>
                  </a:lnTo>
                  <a:lnTo>
                    <a:pt x="1238" y="836"/>
                  </a:lnTo>
                  <a:lnTo>
                    <a:pt x="1244" y="815"/>
                  </a:lnTo>
                  <a:lnTo>
                    <a:pt x="1250" y="793"/>
                  </a:lnTo>
                  <a:lnTo>
                    <a:pt x="1256" y="771"/>
                  </a:lnTo>
                  <a:lnTo>
                    <a:pt x="1260" y="749"/>
                  </a:lnTo>
                  <a:lnTo>
                    <a:pt x="1264" y="726"/>
                  </a:lnTo>
                  <a:lnTo>
                    <a:pt x="1267" y="704"/>
                  </a:lnTo>
                  <a:lnTo>
                    <a:pt x="1268" y="681"/>
                  </a:lnTo>
                  <a:lnTo>
                    <a:pt x="1270" y="659"/>
                  </a:lnTo>
                  <a:lnTo>
                    <a:pt x="1270" y="636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481" name="Freeform 483"/>
            <p:cNvSpPr>
              <a:spLocks/>
            </p:cNvSpPr>
            <p:nvPr/>
          </p:nvSpPr>
          <p:spPr bwMode="auto">
            <a:xfrm>
              <a:off x="1446" y="2032"/>
              <a:ext cx="153" cy="154"/>
            </a:xfrm>
            <a:custGeom>
              <a:avLst/>
              <a:gdLst>
                <a:gd name="T0" fmla="*/ 153 w 634"/>
                <a:gd name="T1" fmla="*/ 73 h 636"/>
                <a:gd name="T2" fmla="*/ 152 w 634"/>
                <a:gd name="T3" fmla="*/ 65 h 636"/>
                <a:gd name="T4" fmla="*/ 151 w 634"/>
                <a:gd name="T5" fmla="*/ 58 h 636"/>
                <a:gd name="T6" fmla="*/ 148 w 634"/>
                <a:gd name="T7" fmla="*/ 50 h 636"/>
                <a:gd name="T8" fmla="*/ 145 w 634"/>
                <a:gd name="T9" fmla="*/ 43 h 636"/>
                <a:gd name="T10" fmla="*/ 141 w 634"/>
                <a:gd name="T11" fmla="*/ 36 h 636"/>
                <a:gd name="T12" fmla="*/ 137 w 634"/>
                <a:gd name="T13" fmla="*/ 30 h 636"/>
                <a:gd name="T14" fmla="*/ 132 w 634"/>
                <a:gd name="T15" fmla="*/ 24 h 636"/>
                <a:gd name="T16" fmla="*/ 126 w 634"/>
                <a:gd name="T17" fmla="*/ 19 h 636"/>
                <a:gd name="T18" fmla="*/ 120 w 634"/>
                <a:gd name="T19" fmla="*/ 14 h 636"/>
                <a:gd name="T20" fmla="*/ 114 w 634"/>
                <a:gd name="T21" fmla="*/ 10 h 636"/>
                <a:gd name="T22" fmla="*/ 107 w 634"/>
                <a:gd name="T23" fmla="*/ 6 h 636"/>
                <a:gd name="T24" fmla="*/ 99 w 634"/>
                <a:gd name="T25" fmla="*/ 4 h 636"/>
                <a:gd name="T26" fmla="*/ 92 w 634"/>
                <a:gd name="T27" fmla="*/ 1 h 636"/>
                <a:gd name="T28" fmla="*/ 84 w 634"/>
                <a:gd name="T29" fmla="*/ 0 h 636"/>
                <a:gd name="T30" fmla="*/ 76 w 634"/>
                <a:gd name="T31" fmla="*/ 0 h 636"/>
                <a:gd name="T32" fmla="*/ 69 w 634"/>
                <a:gd name="T33" fmla="*/ 0 h 636"/>
                <a:gd name="T34" fmla="*/ 61 w 634"/>
                <a:gd name="T35" fmla="*/ 1 h 636"/>
                <a:gd name="T36" fmla="*/ 54 w 634"/>
                <a:gd name="T37" fmla="*/ 4 h 636"/>
                <a:gd name="T38" fmla="*/ 46 w 634"/>
                <a:gd name="T39" fmla="*/ 6 h 636"/>
                <a:gd name="T40" fmla="*/ 39 w 634"/>
                <a:gd name="T41" fmla="*/ 10 h 636"/>
                <a:gd name="T42" fmla="*/ 33 w 634"/>
                <a:gd name="T43" fmla="*/ 14 h 636"/>
                <a:gd name="T44" fmla="*/ 27 w 634"/>
                <a:gd name="T45" fmla="*/ 19 h 636"/>
                <a:gd name="T46" fmla="*/ 21 w 634"/>
                <a:gd name="T47" fmla="*/ 24 h 636"/>
                <a:gd name="T48" fmla="*/ 16 w 634"/>
                <a:gd name="T49" fmla="*/ 30 h 636"/>
                <a:gd name="T50" fmla="*/ 11 w 634"/>
                <a:gd name="T51" fmla="*/ 36 h 636"/>
                <a:gd name="T52" fmla="*/ 7 w 634"/>
                <a:gd name="T53" fmla="*/ 43 h 636"/>
                <a:gd name="T54" fmla="*/ 5 w 634"/>
                <a:gd name="T55" fmla="*/ 50 h 636"/>
                <a:gd name="T56" fmla="*/ 2 w 634"/>
                <a:gd name="T57" fmla="*/ 58 h 636"/>
                <a:gd name="T58" fmla="*/ 1 w 634"/>
                <a:gd name="T59" fmla="*/ 65 h 636"/>
                <a:gd name="T60" fmla="*/ 0 w 634"/>
                <a:gd name="T61" fmla="*/ 73 h 636"/>
                <a:gd name="T62" fmla="*/ 0 w 634"/>
                <a:gd name="T63" fmla="*/ 81 h 636"/>
                <a:gd name="T64" fmla="*/ 1 w 634"/>
                <a:gd name="T65" fmla="*/ 88 h 636"/>
                <a:gd name="T66" fmla="*/ 2 w 634"/>
                <a:gd name="T67" fmla="*/ 96 h 636"/>
                <a:gd name="T68" fmla="*/ 5 w 634"/>
                <a:gd name="T69" fmla="*/ 104 h 636"/>
                <a:gd name="T70" fmla="*/ 7 w 634"/>
                <a:gd name="T71" fmla="*/ 111 h 636"/>
                <a:gd name="T72" fmla="*/ 11 w 634"/>
                <a:gd name="T73" fmla="*/ 118 h 636"/>
                <a:gd name="T74" fmla="*/ 16 w 634"/>
                <a:gd name="T75" fmla="*/ 124 h 636"/>
                <a:gd name="T76" fmla="*/ 21 w 634"/>
                <a:gd name="T77" fmla="*/ 130 h 636"/>
                <a:gd name="T78" fmla="*/ 27 w 634"/>
                <a:gd name="T79" fmla="*/ 135 h 636"/>
                <a:gd name="T80" fmla="*/ 33 w 634"/>
                <a:gd name="T81" fmla="*/ 140 h 636"/>
                <a:gd name="T82" fmla="*/ 39 w 634"/>
                <a:gd name="T83" fmla="*/ 144 h 636"/>
                <a:gd name="T84" fmla="*/ 46 w 634"/>
                <a:gd name="T85" fmla="*/ 148 h 636"/>
                <a:gd name="T86" fmla="*/ 54 w 634"/>
                <a:gd name="T87" fmla="*/ 151 h 636"/>
                <a:gd name="T88" fmla="*/ 61 w 634"/>
                <a:gd name="T89" fmla="*/ 152 h 636"/>
                <a:gd name="T90" fmla="*/ 69 w 634"/>
                <a:gd name="T91" fmla="*/ 154 h 636"/>
                <a:gd name="T92" fmla="*/ 76 w 634"/>
                <a:gd name="T93" fmla="*/ 154 h 636"/>
                <a:gd name="T94" fmla="*/ 84 w 634"/>
                <a:gd name="T95" fmla="*/ 154 h 636"/>
                <a:gd name="T96" fmla="*/ 92 w 634"/>
                <a:gd name="T97" fmla="*/ 152 h 636"/>
                <a:gd name="T98" fmla="*/ 99 w 634"/>
                <a:gd name="T99" fmla="*/ 151 h 636"/>
                <a:gd name="T100" fmla="*/ 107 w 634"/>
                <a:gd name="T101" fmla="*/ 148 h 636"/>
                <a:gd name="T102" fmla="*/ 114 w 634"/>
                <a:gd name="T103" fmla="*/ 144 h 636"/>
                <a:gd name="T104" fmla="*/ 120 w 634"/>
                <a:gd name="T105" fmla="*/ 140 h 636"/>
                <a:gd name="T106" fmla="*/ 126 w 634"/>
                <a:gd name="T107" fmla="*/ 135 h 636"/>
                <a:gd name="T108" fmla="*/ 132 w 634"/>
                <a:gd name="T109" fmla="*/ 130 h 636"/>
                <a:gd name="T110" fmla="*/ 137 w 634"/>
                <a:gd name="T111" fmla="*/ 124 h 636"/>
                <a:gd name="T112" fmla="*/ 141 w 634"/>
                <a:gd name="T113" fmla="*/ 118 h 636"/>
                <a:gd name="T114" fmla="*/ 145 w 634"/>
                <a:gd name="T115" fmla="*/ 111 h 636"/>
                <a:gd name="T116" fmla="*/ 148 w 634"/>
                <a:gd name="T117" fmla="*/ 104 h 636"/>
                <a:gd name="T118" fmla="*/ 151 w 634"/>
                <a:gd name="T119" fmla="*/ 96 h 636"/>
                <a:gd name="T120" fmla="*/ 152 w 634"/>
                <a:gd name="T121" fmla="*/ 88 h 636"/>
                <a:gd name="T122" fmla="*/ 153 w 634"/>
                <a:gd name="T123" fmla="*/ 81 h 6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34" h="636">
                  <a:moveTo>
                    <a:pt x="634" y="318"/>
                  </a:moveTo>
                  <a:lnTo>
                    <a:pt x="634" y="301"/>
                  </a:lnTo>
                  <a:lnTo>
                    <a:pt x="633" y="286"/>
                  </a:lnTo>
                  <a:lnTo>
                    <a:pt x="631" y="270"/>
                  </a:lnTo>
                  <a:lnTo>
                    <a:pt x="628" y="254"/>
                  </a:lnTo>
                  <a:lnTo>
                    <a:pt x="624" y="238"/>
                  </a:lnTo>
                  <a:lnTo>
                    <a:pt x="620" y="223"/>
                  </a:lnTo>
                  <a:lnTo>
                    <a:pt x="615" y="207"/>
                  </a:lnTo>
                  <a:lnTo>
                    <a:pt x="609" y="192"/>
                  </a:lnTo>
                  <a:lnTo>
                    <a:pt x="602" y="178"/>
                  </a:lnTo>
                  <a:lnTo>
                    <a:pt x="595" y="163"/>
                  </a:lnTo>
                  <a:lnTo>
                    <a:pt x="586" y="150"/>
                  </a:lnTo>
                  <a:lnTo>
                    <a:pt x="577" y="136"/>
                  </a:lnTo>
                  <a:lnTo>
                    <a:pt x="568" y="123"/>
                  </a:lnTo>
                  <a:lnTo>
                    <a:pt x="558" y="110"/>
                  </a:lnTo>
                  <a:lnTo>
                    <a:pt x="547" y="99"/>
                  </a:lnTo>
                  <a:lnTo>
                    <a:pt x="536" y="88"/>
                  </a:lnTo>
                  <a:lnTo>
                    <a:pt x="524" y="77"/>
                  </a:lnTo>
                  <a:lnTo>
                    <a:pt x="511" y="67"/>
                  </a:lnTo>
                  <a:lnTo>
                    <a:pt x="498" y="56"/>
                  </a:lnTo>
                  <a:lnTo>
                    <a:pt x="485" y="47"/>
                  </a:lnTo>
                  <a:lnTo>
                    <a:pt x="471" y="40"/>
                  </a:lnTo>
                  <a:lnTo>
                    <a:pt x="457" y="33"/>
                  </a:lnTo>
                  <a:lnTo>
                    <a:pt x="442" y="26"/>
                  </a:lnTo>
                  <a:lnTo>
                    <a:pt x="428" y="19"/>
                  </a:lnTo>
                  <a:lnTo>
                    <a:pt x="412" y="15"/>
                  </a:lnTo>
                  <a:lnTo>
                    <a:pt x="396" y="10"/>
                  </a:lnTo>
                  <a:lnTo>
                    <a:pt x="380" y="6"/>
                  </a:lnTo>
                  <a:lnTo>
                    <a:pt x="365" y="4"/>
                  </a:lnTo>
                  <a:lnTo>
                    <a:pt x="349" y="1"/>
                  </a:lnTo>
                  <a:lnTo>
                    <a:pt x="333" y="0"/>
                  </a:lnTo>
                  <a:lnTo>
                    <a:pt x="316" y="0"/>
                  </a:lnTo>
                  <a:lnTo>
                    <a:pt x="301" y="0"/>
                  </a:lnTo>
                  <a:lnTo>
                    <a:pt x="285" y="1"/>
                  </a:lnTo>
                  <a:lnTo>
                    <a:pt x="268" y="4"/>
                  </a:lnTo>
                  <a:lnTo>
                    <a:pt x="252" y="6"/>
                  </a:lnTo>
                  <a:lnTo>
                    <a:pt x="237" y="10"/>
                  </a:lnTo>
                  <a:lnTo>
                    <a:pt x="222" y="15"/>
                  </a:lnTo>
                  <a:lnTo>
                    <a:pt x="206" y="19"/>
                  </a:lnTo>
                  <a:lnTo>
                    <a:pt x="192" y="26"/>
                  </a:lnTo>
                  <a:lnTo>
                    <a:pt x="177" y="33"/>
                  </a:lnTo>
                  <a:lnTo>
                    <a:pt x="163" y="40"/>
                  </a:lnTo>
                  <a:lnTo>
                    <a:pt x="149" y="47"/>
                  </a:lnTo>
                  <a:lnTo>
                    <a:pt x="136" y="56"/>
                  </a:lnTo>
                  <a:lnTo>
                    <a:pt x="122" y="67"/>
                  </a:lnTo>
                  <a:lnTo>
                    <a:pt x="110" y="77"/>
                  </a:lnTo>
                  <a:lnTo>
                    <a:pt x="97" y="88"/>
                  </a:lnTo>
                  <a:lnTo>
                    <a:pt x="86" y="99"/>
                  </a:lnTo>
                  <a:lnTo>
                    <a:pt x="76" y="110"/>
                  </a:lnTo>
                  <a:lnTo>
                    <a:pt x="66" y="123"/>
                  </a:lnTo>
                  <a:lnTo>
                    <a:pt x="56" y="136"/>
                  </a:lnTo>
                  <a:lnTo>
                    <a:pt x="47" y="150"/>
                  </a:lnTo>
                  <a:lnTo>
                    <a:pt x="39" y="163"/>
                  </a:lnTo>
                  <a:lnTo>
                    <a:pt x="31" y="178"/>
                  </a:lnTo>
                  <a:lnTo>
                    <a:pt x="24" y="192"/>
                  </a:lnTo>
                  <a:lnTo>
                    <a:pt x="19" y="207"/>
                  </a:lnTo>
                  <a:lnTo>
                    <a:pt x="13" y="223"/>
                  </a:lnTo>
                  <a:lnTo>
                    <a:pt x="10" y="238"/>
                  </a:lnTo>
                  <a:lnTo>
                    <a:pt x="5" y="254"/>
                  </a:lnTo>
                  <a:lnTo>
                    <a:pt x="3" y="270"/>
                  </a:lnTo>
                  <a:lnTo>
                    <a:pt x="1" y="286"/>
                  </a:lnTo>
                  <a:lnTo>
                    <a:pt x="0" y="301"/>
                  </a:lnTo>
                  <a:lnTo>
                    <a:pt x="0" y="318"/>
                  </a:lnTo>
                  <a:lnTo>
                    <a:pt x="0" y="334"/>
                  </a:lnTo>
                  <a:lnTo>
                    <a:pt x="1" y="350"/>
                  </a:lnTo>
                  <a:lnTo>
                    <a:pt x="3" y="365"/>
                  </a:lnTo>
                  <a:lnTo>
                    <a:pt x="5" y="382"/>
                  </a:lnTo>
                  <a:lnTo>
                    <a:pt x="10" y="398"/>
                  </a:lnTo>
                  <a:lnTo>
                    <a:pt x="13" y="413"/>
                  </a:lnTo>
                  <a:lnTo>
                    <a:pt x="19" y="428"/>
                  </a:lnTo>
                  <a:lnTo>
                    <a:pt x="24" y="443"/>
                  </a:lnTo>
                  <a:lnTo>
                    <a:pt x="31" y="458"/>
                  </a:lnTo>
                  <a:lnTo>
                    <a:pt x="39" y="472"/>
                  </a:lnTo>
                  <a:lnTo>
                    <a:pt x="47" y="486"/>
                  </a:lnTo>
                  <a:lnTo>
                    <a:pt x="56" y="499"/>
                  </a:lnTo>
                  <a:lnTo>
                    <a:pt x="66" y="513"/>
                  </a:lnTo>
                  <a:lnTo>
                    <a:pt x="76" y="525"/>
                  </a:lnTo>
                  <a:lnTo>
                    <a:pt x="86" y="537"/>
                  </a:lnTo>
                  <a:lnTo>
                    <a:pt x="97" y="549"/>
                  </a:lnTo>
                  <a:lnTo>
                    <a:pt x="110" y="559"/>
                  </a:lnTo>
                  <a:lnTo>
                    <a:pt x="122" y="569"/>
                  </a:lnTo>
                  <a:lnTo>
                    <a:pt x="136" y="579"/>
                  </a:lnTo>
                  <a:lnTo>
                    <a:pt x="149" y="588"/>
                  </a:lnTo>
                  <a:lnTo>
                    <a:pt x="163" y="596"/>
                  </a:lnTo>
                  <a:lnTo>
                    <a:pt x="177" y="604"/>
                  </a:lnTo>
                  <a:lnTo>
                    <a:pt x="192" y="610"/>
                  </a:lnTo>
                  <a:lnTo>
                    <a:pt x="206" y="616"/>
                  </a:lnTo>
                  <a:lnTo>
                    <a:pt x="222" y="622"/>
                  </a:lnTo>
                  <a:lnTo>
                    <a:pt x="237" y="626"/>
                  </a:lnTo>
                  <a:lnTo>
                    <a:pt x="252" y="629"/>
                  </a:lnTo>
                  <a:lnTo>
                    <a:pt x="268" y="632"/>
                  </a:lnTo>
                  <a:lnTo>
                    <a:pt x="285" y="634"/>
                  </a:lnTo>
                  <a:lnTo>
                    <a:pt x="301" y="635"/>
                  </a:lnTo>
                  <a:lnTo>
                    <a:pt x="316" y="636"/>
                  </a:lnTo>
                  <a:lnTo>
                    <a:pt x="333" y="635"/>
                  </a:lnTo>
                  <a:lnTo>
                    <a:pt x="349" y="634"/>
                  </a:lnTo>
                  <a:lnTo>
                    <a:pt x="365" y="632"/>
                  </a:lnTo>
                  <a:lnTo>
                    <a:pt x="380" y="629"/>
                  </a:lnTo>
                  <a:lnTo>
                    <a:pt x="396" y="626"/>
                  </a:lnTo>
                  <a:lnTo>
                    <a:pt x="412" y="622"/>
                  </a:lnTo>
                  <a:lnTo>
                    <a:pt x="428" y="616"/>
                  </a:lnTo>
                  <a:lnTo>
                    <a:pt x="442" y="610"/>
                  </a:lnTo>
                  <a:lnTo>
                    <a:pt x="457" y="604"/>
                  </a:lnTo>
                  <a:lnTo>
                    <a:pt x="471" y="596"/>
                  </a:lnTo>
                  <a:lnTo>
                    <a:pt x="485" y="588"/>
                  </a:lnTo>
                  <a:lnTo>
                    <a:pt x="498" y="579"/>
                  </a:lnTo>
                  <a:lnTo>
                    <a:pt x="511" y="569"/>
                  </a:lnTo>
                  <a:lnTo>
                    <a:pt x="524" y="559"/>
                  </a:lnTo>
                  <a:lnTo>
                    <a:pt x="536" y="549"/>
                  </a:lnTo>
                  <a:lnTo>
                    <a:pt x="547" y="537"/>
                  </a:lnTo>
                  <a:lnTo>
                    <a:pt x="558" y="525"/>
                  </a:lnTo>
                  <a:lnTo>
                    <a:pt x="568" y="513"/>
                  </a:lnTo>
                  <a:lnTo>
                    <a:pt x="577" y="499"/>
                  </a:lnTo>
                  <a:lnTo>
                    <a:pt x="586" y="486"/>
                  </a:lnTo>
                  <a:lnTo>
                    <a:pt x="595" y="472"/>
                  </a:lnTo>
                  <a:lnTo>
                    <a:pt x="602" y="458"/>
                  </a:lnTo>
                  <a:lnTo>
                    <a:pt x="609" y="443"/>
                  </a:lnTo>
                  <a:lnTo>
                    <a:pt x="615" y="428"/>
                  </a:lnTo>
                  <a:lnTo>
                    <a:pt x="620" y="413"/>
                  </a:lnTo>
                  <a:lnTo>
                    <a:pt x="624" y="398"/>
                  </a:lnTo>
                  <a:lnTo>
                    <a:pt x="628" y="382"/>
                  </a:lnTo>
                  <a:lnTo>
                    <a:pt x="631" y="365"/>
                  </a:lnTo>
                  <a:lnTo>
                    <a:pt x="633" y="350"/>
                  </a:lnTo>
                  <a:lnTo>
                    <a:pt x="634" y="334"/>
                  </a:lnTo>
                  <a:lnTo>
                    <a:pt x="634" y="318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482" name="Freeform 484"/>
            <p:cNvSpPr>
              <a:spLocks/>
            </p:cNvSpPr>
            <p:nvPr/>
          </p:nvSpPr>
          <p:spPr bwMode="auto">
            <a:xfrm>
              <a:off x="2102" y="1956"/>
              <a:ext cx="307" cy="307"/>
            </a:xfrm>
            <a:custGeom>
              <a:avLst/>
              <a:gdLst>
                <a:gd name="T0" fmla="*/ 307 w 1270"/>
                <a:gd name="T1" fmla="*/ 142 h 1272"/>
                <a:gd name="T2" fmla="*/ 305 w 1270"/>
                <a:gd name="T3" fmla="*/ 126 h 1272"/>
                <a:gd name="T4" fmla="*/ 301 w 1270"/>
                <a:gd name="T5" fmla="*/ 110 h 1272"/>
                <a:gd name="T6" fmla="*/ 295 w 1270"/>
                <a:gd name="T7" fmla="*/ 95 h 1272"/>
                <a:gd name="T8" fmla="*/ 288 w 1270"/>
                <a:gd name="T9" fmla="*/ 80 h 1272"/>
                <a:gd name="T10" fmla="*/ 280 w 1270"/>
                <a:gd name="T11" fmla="*/ 66 h 1272"/>
                <a:gd name="T12" fmla="*/ 270 w 1270"/>
                <a:gd name="T13" fmla="*/ 53 h 1272"/>
                <a:gd name="T14" fmla="*/ 258 w 1270"/>
                <a:gd name="T15" fmla="*/ 41 h 1272"/>
                <a:gd name="T16" fmla="*/ 245 w 1270"/>
                <a:gd name="T17" fmla="*/ 31 h 1272"/>
                <a:gd name="T18" fmla="*/ 232 w 1270"/>
                <a:gd name="T19" fmla="*/ 21 h 1272"/>
                <a:gd name="T20" fmla="*/ 217 w 1270"/>
                <a:gd name="T21" fmla="*/ 14 h 1272"/>
                <a:gd name="T22" fmla="*/ 202 w 1270"/>
                <a:gd name="T23" fmla="*/ 8 h 1272"/>
                <a:gd name="T24" fmla="*/ 186 w 1270"/>
                <a:gd name="T25" fmla="*/ 4 h 1272"/>
                <a:gd name="T26" fmla="*/ 170 w 1270"/>
                <a:gd name="T27" fmla="*/ 1 h 1272"/>
                <a:gd name="T28" fmla="*/ 153 w 1270"/>
                <a:gd name="T29" fmla="*/ 0 h 1272"/>
                <a:gd name="T30" fmla="*/ 137 w 1270"/>
                <a:gd name="T31" fmla="*/ 1 h 1272"/>
                <a:gd name="T32" fmla="*/ 121 w 1270"/>
                <a:gd name="T33" fmla="*/ 4 h 1272"/>
                <a:gd name="T34" fmla="*/ 105 w 1270"/>
                <a:gd name="T35" fmla="*/ 8 h 1272"/>
                <a:gd name="T36" fmla="*/ 89 w 1270"/>
                <a:gd name="T37" fmla="*/ 14 h 1272"/>
                <a:gd name="T38" fmla="*/ 75 w 1270"/>
                <a:gd name="T39" fmla="*/ 21 h 1272"/>
                <a:gd name="T40" fmla="*/ 61 w 1270"/>
                <a:gd name="T41" fmla="*/ 31 h 1272"/>
                <a:gd name="T42" fmla="*/ 49 w 1270"/>
                <a:gd name="T43" fmla="*/ 41 h 1272"/>
                <a:gd name="T44" fmla="*/ 37 w 1270"/>
                <a:gd name="T45" fmla="*/ 53 h 1272"/>
                <a:gd name="T46" fmla="*/ 27 w 1270"/>
                <a:gd name="T47" fmla="*/ 66 h 1272"/>
                <a:gd name="T48" fmla="*/ 19 w 1270"/>
                <a:gd name="T49" fmla="*/ 80 h 1272"/>
                <a:gd name="T50" fmla="*/ 12 w 1270"/>
                <a:gd name="T51" fmla="*/ 95 h 1272"/>
                <a:gd name="T52" fmla="*/ 6 w 1270"/>
                <a:gd name="T53" fmla="*/ 110 h 1272"/>
                <a:gd name="T54" fmla="*/ 2 w 1270"/>
                <a:gd name="T55" fmla="*/ 126 h 1272"/>
                <a:gd name="T56" fmla="*/ 0 w 1270"/>
                <a:gd name="T57" fmla="*/ 142 h 1272"/>
                <a:gd name="T58" fmla="*/ 0 w 1270"/>
                <a:gd name="T59" fmla="*/ 159 h 1272"/>
                <a:gd name="T60" fmla="*/ 1 w 1270"/>
                <a:gd name="T61" fmla="*/ 175 h 1272"/>
                <a:gd name="T62" fmla="*/ 5 w 1270"/>
                <a:gd name="T63" fmla="*/ 191 h 1272"/>
                <a:gd name="T64" fmla="*/ 9 w 1270"/>
                <a:gd name="T65" fmla="*/ 207 h 1272"/>
                <a:gd name="T66" fmla="*/ 16 w 1270"/>
                <a:gd name="T67" fmla="*/ 222 h 1272"/>
                <a:gd name="T68" fmla="*/ 24 w 1270"/>
                <a:gd name="T69" fmla="*/ 237 h 1272"/>
                <a:gd name="T70" fmla="*/ 34 w 1270"/>
                <a:gd name="T71" fmla="*/ 250 h 1272"/>
                <a:gd name="T72" fmla="*/ 45 w 1270"/>
                <a:gd name="T73" fmla="*/ 262 h 1272"/>
                <a:gd name="T74" fmla="*/ 57 w 1270"/>
                <a:gd name="T75" fmla="*/ 273 h 1272"/>
                <a:gd name="T76" fmla="*/ 71 w 1270"/>
                <a:gd name="T77" fmla="*/ 283 h 1272"/>
                <a:gd name="T78" fmla="*/ 85 w 1270"/>
                <a:gd name="T79" fmla="*/ 291 h 1272"/>
                <a:gd name="T80" fmla="*/ 100 w 1270"/>
                <a:gd name="T81" fmla="*/ 297 h 1272"/>
                <a:gd name="T82" fmla="*/ 115 w 1270"/>
                <a:gd name="T83" fmla="*/ 302 h 1272"/>
                <a:gd name="T84" fmla="*/ 132 w 1270"/>
                <a:gd name="T85" fmla="*/ 305 h 1272"/>
                <a:gd name="T86" fmla="*/ 148 w 1270"/>
                <a:gd name="T87" fmla="*/ 307 h 1272"/>
                <a:gd name="T88" fmla="*/ 165 w 1270"/>
                <a:gd name="T89" fmla="*/ 307 h 1272"/>
                <a:gd name="T90" fmla="*/ 181 w 1270"/>
                <a:gd name="T91" fmla="*/ 305 h 1272"/>
                <a:gd name="T92" fmla="*/ 197 w 1270"/>
                <a:gd name="T93" fmla="*/ 301 h 1272"/>
                <a:gd name="T94" fmla="*/ 212 w 1270"/>
                <a:gd name="T95" fmla="*/ 295 h 1272"/>
                <a:gd name="T96" fmla="*/ 227 w 1270"/>
                <a:gd name="T97" fmla="*/ 288 h 1272"/>
                <a:gd name="T98" fmla="*/ 241 w 1270"/>
                <a:gd name="T99" fmla="*/ 280 h 1272"/>
                <a:gd name="T100" fmla="*/ 254 w 1270"/>
                <a:gd name="T101" fmla="*/ 269 h 1272"/>
                <a:gd name="T102" fmla="*/ 266 w 1270"/>
                <a:gd name="T103" fmla="*/ 258 h 1272"/>
                <a:gd name="T104" fmla="*/ 276 w 1270"/>
                <a:gd name="T105" fmla="*/ 245 h 1272"/>
                <a:gd name="T106" fmla="*/ 286 w 1270"/>
                <a:gd name="T107" fmla="*/ 232 h 1272"/>
                <a:gd name="T108" fmla="*/ 293 w 1270"/>
                <a:gd name="T109" fmla="*/ 217 h 1272"/>
                <a:gd name="T110" fmla="*/ 299 w 1270"/>
                <a:gd name="T111" fmla="*/ 202 h 1272"/>
                <a:gd name="T112" fmla="*/ 304 w 1270"/>
                <a:gd name="T113" fmla="*/ 186 h 1272"/>
                <a:gd name="T114" fmla="*/ 306 w 1270"/>
                <a:gd name="T115" fmla="*/ 170 h 1272"/>
                <a:gd name="T116" fmla="*/ 307 w 1270"/>
                <a:gd name="T117" fmla="*/ 154 h 127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270" h="1272">
                  <a:moveTo>
                    <a:pt x="1270" y="636"/>
                  </a:moveTo>
                  <a:lnTo>
                    <a:pt x="1270" y="613"/>
                  </a:lnTo>
                  <a:lnTo>
                    <a:pt x="1268" y="590"/>
                  </a:lnTo>
                  <a:lnTo>
                    <a:pt x="1267" y="568"/>
                  </a:lnTo>
                  <a:lnTo>
                    <a:pt x="1264" y="545"/>
                  </a:lnTo>
                  <a:lnTo>
                    <a:pt x="1260" y="523"/>
                  </a:lnTo>
                  <a:lnTo>
                    <a:pt x="1256" y="500"/>
                  </a:lnTo>
                  <a:lnTo>
                    <a:pt x="1250" y="479"/>
                  </a:lnTo>
                  <a:lnTo>
                    <a:pt x="1244" y="456"/>
                  </a:lnTo>
                  <a:lnTo>
                    <a:pt x="1238" y="435"/>
                  </a:lnTo>
                  <a:lnTo>
                    <a:pt x="1230" y="414"/>
                  </a:lnTo>
                  <a:lnTo>
                    <a:pt x="1222" y="392"/>
                  </a:lnTo>
                  <a:lnTo>
                    <a:pt x="1213" y="372"/>
                  </a:lnTo>
                  <a:lnTo>
                    <a:pt x="1203" y="351"/>
                  </a:lnTo>
                  <a:lnTo>
                    <a:pt x="1193" y="331"/>
                  </a:lnTo>
                  <a:lnTo>
                    <a:pt x="1182" y="311"/>
                  </a:lnTo>
                  <a:lnTo>
                    <a:pt x="1169" y="292"/>
                  </a:lnTo>
                  <a:lnTo>
                    <a:pt x="1157" y="273"/>
                  </a:lnTo>
                  <a:lnTo>
                    <a:pt x="1143" y="254"/>
                  </a:lnTo>
                  <a:lnTo>
                    <a:pt x="1130" y="236"/>
                  </a:lnTo>
                  <a:lnTo>
                    <a:pt x="1115" y="219"/>
                  </a:lnTo>
                  <a:lnTo>
                    <a:pt x="1100" y="202"/>
                  </a:lnTo>
                  <a:lnTo>
                    <a:pt x="1084" y="186"/>
                  </a:lnTo>
                  <a:lnTo>
                    <a:pt x="1068" y="170"/>
                  </a:lnTo>
                  <a:lnTo>
                    <a:pt x="1051" y="155"/>
                  </a:lnTo>
                  <a:lnTo>
                    <a:pt x="1033" y="141"/>
                  </a:lnTo>
                  <a:lnTo>
                    <a:pt x="1015" y="127"/>
                  </a:lnTo>
                  <a:lnTo>
                    <a:pt x="997" y="114"/>
                  </a:lnTo>
                  <a:lnTo>
                    <a:pt x="978" y="100"/>
                  </a:lnTo>
                  <a:lnTo>
                    <a:pt x="959" y="89"/>
                  </a:lnTo>
                  <a:lnTo>
                    <a:pt x="939" y="78"/>
                  </a:lnTo>
                  <a:lnTo>
                    <a:pt x="919" y="68"/>
                  </a:lnTo>
                  <a:lnTo>
                    <a:pt x="898" y="58"/>
                  </a:lnTo>
                  <a:lnTo>
                    <a:pt x="878" y="49"/>
                  </a:lnTo>
                  <a:lnTo>
                    <a:pt x="857" y="40"/>
                  </a:lnTo>
                  <a:lnTo>
                    <a:pt x="836" y="33"/>
                  </a:lnTo>
                  <a:lnTo>
                    <a:pt x="814" y="26"/>
                  </a:lnTo>
                  <a:lnTo>
                    <a:pt x="792" y="19"/>
                  </a:lnTo>
                  <a:lnTo>
                    <a:pt x="770" y="15"/>
                  </a:lnTo>
                  <a:lnTo>
                    <a:pt x="748" y="10"/>
                  </a:lnTo>
                  <a:lnTo>
                    <a:pt x="725" y="6"/>
                  </a:lnTo>
                  <a:lnTo>
                    <a:pt x="703" y="4"/>
                  </a:lnTo>
                  <a:lnTo>
                    <a:pt x="681" y="1"/>
                  </a:lnTo>
                  <a:lnTo>
                    <a:pt x="658" y="0"/>
                  </a:lnTo>
                  <a:lnTo>
                    <a:pt x="634" y="0"/>
                  </a:lnTo>
                  <a:lnTo>
                    <a:pt x="612" y="0"/>
                  </a:lnTo>
                  <a:lnTo>
                    <a:pt x="590" y="1"/>
                  </a:lnTo>
                  <a:lnTo>
                    <a:pt x="567" y="4"/>
                  </a:lnTo>
                  <a:lnTo>
                    <a:pt x="545" y="6"/>
                  </a:lnTo>
                  <a:lnTo>
                    <a:pt x="522" y="10"/>
                  </a:lnTo>
                  <a:lnTo>
                    <a:pt x="500" y="15"/>
                  </a:lnTo>
                  <a:lnTo>
                    <a:pt x="477" y="19"/>
                  </a:lnTo>
                  <a:lnTo>
                    <a:pt x="456" y="26"/>
                  </a:lnTo>
                  <a:lnTo>
                    <a:pt x="434" y="33"/>
                  </a:lnTo>
                  <a:lnTo>
                    <a:pt x="413" y="40"/>
                  </a:lnTo>
                  <a:lnTo>
                    <a:pt x="392" y="49"/>
                  </a:lnTo>
                  <a:lnTo>
                    <a:pt x="370" y="58"/>
                  </a:lnTo>
                  <a:lnTo>
                    <a:pt x="350" y="68"/>
                  </a:lnTo>
                  <a:lnTo>
                    <a:pt x="330" y="78"/>
                  </a:lnTo>
                  <a:lnTo>
                    <a:pt x="311" y="89"/>
                  </a:lnTo>
                  <a:lnTo>
                    <a:pt x="292" y="100"/>
                  </a:lnTo>
                  <a:lnTo>
                    <a:pt x="273" y="114"/>
                  </a:lnTo>
                  <a:lnTo>
                    <a:pt x="254" y="127"/>
                  </a:lnTo>
                  <a:lnTo>
                    <a:pt x="236" y="141"/>
                  </a:lnTo>
                  <a:lnTo>
                    <a:pt x="219" y="155"/>
                  </a:lnTo>
                  <a:lnTo>
                    <a:pt x="202" y="170"/>
                  </a:lnTo>
                  <a:lnTo>
                    <a:pt x="185" y="186"/>
                  </a:lnTo>
                  <a:lnTo>
                    <a:pt x="169" y="202"/>
                  </a:lnTo>
                  <a:lnTo>
                    <a:pt x="155" y="219"/>
                  </a:lnTo>
                  <a:lnTo>
                    <a:pt x="140" y="236"/>
                  </a:lnTo>
                  <a:lnTo>
                    <a:pt x="127" y="254"/>
                  </a:lnTo>
                  <a:lnTo>
                    <a:pt x="113" y="273"/>
                  </a:lnTo>
                  <a:lnTo>
                    <a:pt x="101" y="292"/>
                  </a:lnTo>
                  <a:lnTo>
                    <a:pt x="88" y="311"/>
                  </a:lnTo>
                  <a:lnTo>
                    <a:pt x="77" y="331"/>
                  </a:lnTo>
                  <a:lnTo>
                    <a:pt x="67" y="351"/>
                  </a:lnTo>
                  <a:lnTo>
                    <a:pt x="57" y="372"/>
                  </a:lnTo>
                  <a:lnTo>
                    <a:pt x="48" y="392"/>
                  </a:lnTo>
                  <a:lnTo>
                    <a:pt x="39" y="414"/>
                  </a:lnTo>
                  <a:lnTo>
                    <a:pt x="32" y="435"/>
                  </a:lnTo>
                  <a:lnTo>
                    <a:pt x="26" y="456"/>
                  </a:lnTo>
                  <a:lnTo>
                    <a:pt x="19" y="479"/>
                  </a:lnTo>
                  <a:lnTo>
                    <a:pt x="14" y="500"/>
                  </a:lnTo>
                  <a:lnTo>
                    <a:pt x="10" y="523"/>
                  </a:lnTo>
                  <a:lnTo>
                    <a:pt x="5" y="545"/>
                  </a:lnTo>
                  <a:lnTo>
                    <a:pt x="3" y="568"/>
                  </a:lnTo>
                  <a:lnTo>
                    <a:pt x="1" y="590"/>
                  </a:lnTo>
                  <a:lnTo>
                    <a:pt x="0" y="613"/>
                  </a:lnTo>
                  <a:lnTo>
                    <a:pt x="0" y="636"/>
                  </a:lnTo>
                  <a:lnTo>
                    <a:pt x="0" y="659"/>
                  </a:lnTo>
                  <a:lnTo>
                    <a:pt x="1" y="681"/>
                  </a:lnTo>
                  <a:lnTo>
                    <a:pt x="3" y="704"/>
                  </a:lnTo>
                  <a:lnTo>
                    <a:pt x="5" y="726"/>
                  </a:lnTo>
                  <a:lnTo>
                    <a:pt x="10" y="749"/>
                  </a:lnTo>
                  <a:lnTo>
                    <a:pt x="14" y="771"/>
                  </a:lnTo>
                  <a:lnTo>
                    <a:pt x="19" y="793"/>
                  </a:lnTo>
                  <a:lnTo>
                    <a:pt x="26" y="815"/>
                  </a:lnTo>
                  <a:lnTo>
                    <a:pt x="32" y="836"/>
                  </a:lnTo>
                  <a:lnTo>
                    <a:pt x="39" y="858"/>
                  </a:lnTo>
                  <a:lnTo>
                    <a:pt x="48" y="879"/>
                  </a:lnTo>
                  <a:lnTo>
                    <a:pt x="57" y="900"/>
                  </a:lnTo>
                  <a:lnTo>
                    <a:pt x="67" y="920"/>
                  </a:lnTo>
                  <a:lnTo>
                    <a:pt x="77" y="941"/>
                  </a:lnTo>
                  <a:lnTo>
                    <a:pt x="88" y="960"/>
                  </a:lnTo>
                  <a:lnTo>
                    <a:pt x="101" y="980"/>
                  </a:lnTo>
                  <a:lnTo>
                    <a:pt x="113" y="998"/>
                  </a:lnTo>
                  <a:lnTo>
                    <a:pt x="127" y="1017"/>
                  </a:lnTo>
                  <a:lnTo>
                    <a:pt x="140" y="1035"/>
                  </a:lnTo>
                  <a:lnTo>
                    <a:pt x="155" y="1052"/>
                  </a:lnTo>
                  <a:lnTo>
                    <a:pt x="169" y="1069"/>
                  </a:lnTo>
                  <a:lnTo>
                    <a:pt x="185" y="1086"/>
                  </a:lnTo>
                  <a:lnTo>
                    <a:pt x="202" y="1101"/>
                  </a:lnTo>
                  <a:lnTo>
                    <a:pt x="219" y="1116"/>
                  </a:lnTo>
                  <a:lnTo>
                    <a:pt x="236" y="1131"/>
                  </a:lnTo>
                  <a:lnTo>
                    <a:pt x="254" y="1145"/>
                  </a:lnTo>
                  <a:lnTo>
                    <a:pt x="273" y="1159"/>
                  </a:lnTo>
                  <a:lnTo>
                    <a:pt x="292" y="1171"/>
                  </a:lnTo>
                  <a:lnTo>
                    <a:pt x="311" y="1182"/>
                  </a:lnTo>
                  <a:lnTo>
                    <a:pt x="330" y="1193"/>
                  </a:lnTo>
                  <a:lnTo>
                    <a:pt x="350" y="1205"/>
                  </a:lnTo>
                  <a:lnTo>
                    <a:pt x="370" y="1215"/>
                  </a:lnTo>
                  <a:lnTo>
                    <a:pt x="392" y="1224"/>
                  </a:lnTo>
                  <a:lnTo>
                    <a:pt x="413" y="1232"/>
                  </a:lnTo>
                  <a:lnTo>
                    <a:pt x="434" y="1240"/>
                  </a:lnTo>
                  <a:lnTo>
                    <a:pt x="456" y="1246"/>
                  </a:lnTo>
                  <a:lnTo>
                    <a:pt x="477" y="1252"/>
                  </a:lnTo>
                  <a:lnTo>
                    <a:pt x="500" y="1258"/>
                  </a:lnTo>
                  <a:lnTo>
                    <a:pt x="522" y="1262"/>
                  </a:lnTo>
                  <a:lnTo>
                    <a:pt x="545" y="1265"/>
                  </a:lnTo>
                  <a:lnTo>
                    <a:pt x="567" y="1268"/>
                  </a:lnTo>
                  <a:lnTo>
                    <a:pt x="590" y="1270"/>
                  </a:lnTo>
                  <a:lnTo>
                    <a:pt x="612" y="1271"/>
                  </a:lnTo>
                  <a:lnTo>
                    <a:pt x="634" y="1272"/>
                  </a:lnTo>
                  <a:lnTo>
                    <a:pt x="658" y="1271"/>
                  </a:lnTo>
                  <a:lnTo>
                    <a:pt x="681" y="1270"/>
                  </a:lnTo>
                  <a:lnTo>
                    <a:pt x="703" y="1268"/>
                  </a:lnTo>
                  <a:lnTo>
                    <a:pt x="725" y="1265"/>
                  </a:lnTo>
                  <a:lnTo>
                    <a:pt x="748" y="1262"/>
                  </a:lnTo>
                  <a:lnTo>
                    <a:pt x="770" y="1258"/>
                  </a:lnTo>
                  <a:lnTo>
                    <a:pt x="792" y="1252"/>
                  </a:lnTo>
                  <a:lnTo>
                    <a:pt x="814" y="1246"/>
                  </a:lnTo>
                  <a:lnTo>
                    <a:pt x="836" y="1240"/>
                  </a:lnTo>
                  <a:lnTo>
                    <a:pt x="857" y="1232"/>
                  </a:lnTo>
                  <a:lnTo>
                    <a:pt x="878" y="1224"/>
                  </a:lnTo>
                  <a:lnTo>
                    <a:pt x="898" y="1215"/>
                  </a:lnTo>
                  <a:lnTo>
                    <a:pt x="919" y="1205"/>
                  </a:lnTo>
                  <a:lnTo>
                    <a:pt x="939" y="1193"/>
                  </a:lnTo>
                  <a:lnTo>
                    <a:pt x="959" y="1182"/>
                  </a:lnTo>
                  <a:lnTo>
                    <a:pt x="978" y="1171"/>
                  </a:lnTo>
                  <a:lnTo>
                    <a:pt x="997" y="1159"/>
                  </a:lnTo>
                  <a:lnTo>
                    <a:pt x="1015" y="1145"/>
                  </a:lnTo>
                  <a:lnTo>
                    <a:pt x="1033" y="1131"/>
                  </a:lnTo>
                  <a:lnTo>
                    <a:pt x="1051" y="1116"/>
                  </a:lnTo>
                  <a:lnTo>
                    <a:pt x="1068" y="1101"/>
                  </a:lnTo>
                  <a:lnTo>
                    <a:pt x="1084" y="1086"/>
                  </a:lnTo>
                  <a:lnTo>
                    <a:pt x="1100" y="1069"/>
                  </a:lnTo>
                  <a:lnTo>
                    <a:pt x="1115" y="1052"/>
                  </a:lnTo>
                  <a:lnTo>
                    <a:pt x="1130" y="1035"/>
                  </a:lnTo>
                  <a:lnTo>
                    <a:pt x="1143" y="1017"/>
                  </a:lnTo>
                  <a:lnTo>
                    <a:pt x="1157" y="998"/>
                  </a:lnTo>
                  <a:lnTo>
                    <a:pt x="1169" y="980"/>
                  </a:lnTo>
                  <a:lnTo>
                    <a:pt x="1182" y="960"/>
                  </a:lnTo>
                  <a:lnTo>
                    <a:pt x="1193" y="941"/>
                  </a:lnTo>
                  <a:lnTo>
                    <a:pt x="1203" y="920"/>
                  </a:lnTo>
                  <a:lnTo>
                    <a:pt x="1213" y="900"/>
                  </a:lnTo>
                  <a:lnTo>
                    <a:pt x="1222" y="879"/>
                  </a:lnTo>
                  <a:lnTo>
                    <a:pt x="1230" y="858"/>
                  </a:lnTo>
                  <a:lnTo>
                    <a:pt x="1238" y="836"/>
                  </a:lnTo>
                  <a:lnTo>
                    <a:pt x="1244" y="815"/>
                  </a:lnTo>
                  <a:lnTo>
                    <a:pt x="1250" y="793"/>
                  </a:lnTo>
                  <a:lnTo>
                    <a:pt x="1256" y="771"/>
                  </a:lnTo>
                  <a:lnTo>
                    <a:pt x="1260" y="749"/>
                  </a:lnTo>
                  <a:lnTo>
                    <a:pt x="1264" y="726"/>
                  </a:lnTo>
                  <a:lnTo>
                    <a:pt x="1267" y="704"/>
                  </a:lnTo>
                  <a:lnTo>
                    <a:pt x="1268" y="681"/>
                  </a:lnTo>
                  <a:lnTo>
                    <a:pt x="1270" y="659"/>
                  </a:lnTo>
                  <a:lnTo>
                    <a:pt x="1270" y="636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483" name="Freeform 485"/>
            <p:cNvSpPr>
              <a:spLocks/>
            </p:cNvSpPr>
            <p:nvPr/>
          </p:nvSpPr>
          <p:spPr bwMode="auto">
            <a:xfrm>
              <a:off x="2179" y="2033"/>
              <a:ext cx="153" cy="154"/>
            </a:xfrm>
            <a:custGeom>
              <a:avLst/>
              <a:gdLst>
                <a:gd name="T0" fmla="*/ 153 w 634"/>
                <a:gd name="T1" fmla="*/ 73 h 636"/>
                <a:gd name="T2" fmla="*/ 152 w 634"/>
                <a:gd name="T3" fmla="*/ 65 h 636"/>
                <a:gd name="T4" fmla="*/ 151 w 634"/>
                <a:gd name="T5" fmla="*/ 58 h 636"/>
                <a:gd name="T6" fmla="*/ 148 w 634"/>
                <a:gd name="T7" fmla="*/ 50 h 636"/>
                <a:gd name="T8" fmla="*/ 145 w 634"/>
                <a:gd name="T9" fmla="*/ 43 h 636"/>
                <a:gd name="T10" fmla="*/ 141 w 634"/>
                <a:gd name="T11" fmla="*/ 36 h 636"/>
                <a:gd name="T12" fmla="*/ 137 w 634"/>
                <a:gd name="T13" fmla="*/ 30 h 636"/>
                <a:gd name="T14" fmla="*/ 132 w 634"/>
                <a:gd name="T15" fmla="*/ 24 h 636"/>
                <a:gd name="T16" fmla="*/ 126 w 634"/>
                <a:gd name="T17" fmla="*/ 19 h 636"/>
                <a:gd name="T18" fmla="*/ 120 w 634"/>
                <a:gd name="T19" fmla="*/ 14 h 636"/>
                <a:gd name="T20" fmla="*/ 114 w 634"/>
                <a:gd name="T21" fmla="*/ 10 h 636"/>
                <a:gd name="T22" fmla="*/ 107 w 634"/>
                <a:gd name="T23" fmla="*/ 6 h 636"/>
                <a:gd name="T24" fmla="*/ 99 w 634"/>
                <a:gd name="T25" fmla="*/ 4 h 636"/>
                <a:gd name="T26" fmla="*/ 92 w 634"/>
                <a:gd name="T27" fmla="*/ 1 h 636"/>
                <a:gd name="T28" fmla="*/ 84 w 634"/>
                <a:gd name="T29" fmla="*/ 0 h 636"/>
                <a:gd name="T30" fmla="*/ 76 w 634"/>
                <a:gd name="T31" fmla="*/ 0 h 636"/>
                <a:gd name="T32" fmla="*/ 69 w 634"/>
                <a:gd name="T33" fmla="*/ 0 h 636"/>
                <a:gd name="T34" fmla="*/ 61 w 634"/>
                <a:gd name="T35" fmla="*/ 1 h 636"/>
                <a:gd name="T36" fmla="*/ 54 w 634"/>
                <a:gd name="T37" fmla="*/ 4 h 636"/>
                <a:gd name="T38" fmla="*/ 46 w 634"/>
                <a:gd name="T39" fmla="*/ 6 h 636"/>
                <a:gd name="T40" fmla="*/ 39 w 634"/>
                <a:gd name="T41" fmla="*/ 10 h 636"/>
                <a:gd name="T42" fmla="*/ 33 w 634"/>
                <a:gd name="T43" fmla="*/ 14 h 636"/>
                <a:gd name="T44" fmla="*/ 27 w 634"/>
                <a:gd name="T45" fmla="*/ 19 h 636"/>
                <a:gd name="T46" fmla="*/ 21 w 634"/>
                <a:gd name="T47" fmla="*/ 24 h 636"/>
                <a:gd name="T48" fmla="*/ 16 w 634"/>
                <a:gd name="T49" fmla="*/ 30 h 636"/>
                <a:gd name="T50" fmla="*/ 11 w 634"/>
                <a:gd name="T51" fmla="*/ 36 h 636"/>
                <a:gd name="T52" fmla="*/ 7 w 634"/>
                <a:gd name="T53" fmla="*/ 43 h 636"/>
                <a:gd name="T54" fmla="*/ 5 w 634"/>
                <a:gd name="T55" fmla="*/ 50 h 636"/>
                <a:gd name="T56" fmla="*/ 2 w 634"/>
                <a:gd name="T57" fmla="*/ 58 h 636"/>
                <a:gd name="T58" fmla="*/ 1 w 634"/>
                <a:gd name="T59" fmla="*/ 65 h 636"/>
                <a:gd name="T60" fmla="*/ 0 w 634"/>
                <a:gd name="T61" fmla="*/ 73 h 636"/>
                <a:gd name="T62" fmla="*/ 0 w 634"/>
                <a:gd name="T63" fmla="*/ 81 h 636"/>
                <a:gd name="T64" fmla="*/ 1 w 634"/>
                <a:gd name="T65" fmla="*/ 88 h 636"/>
                <a:gd name="T66" fmla="*/ 2 w 634"/>
                <a:gd name="T67" fmla="*/ 96 h 636"/>
                <a:gd name="T68" fmla="*/ 5 w 634"/>
                <a:gd name="T69" fmla="*/ 104 h 636"/>
                <a:gd name="T70" fmla="*/ 7 w 634"/>
                <a:gd name="T71" fmla="*/ 111 h 636"/>
                <a:gd name="T72" fmla="*/ 11 w 634"/>
                <a:gd name="T73" fmla="*/ 118 h 636"/>
                <a:gd name="T74" fmla="*/ 16 w 634"/>
                <a:gd name="T75" fmla="*/ 124 h 636"/>
                <a:gd name="T76" fmla="*/ 21 w 634"/>
                <a:gd name="T77" fmla="*/ 130 h 636"/>
                <a:gd name="T78" fmla="*/ 27 w 634"/>
                <a:gd name="T79" fmla="*/ 135 h 636"/>
                <a:gd name="T80" fmla="*/ 33 w 634"/>
                <a:gd name="T81" fmla="*/ 140 h 636"/>
                <a:gd name="T82" fmla="*/ 39 w 634"/>
                <a:gd name="T83" fmla="*/ 144 h 636"/>
                <a:gd name="T84" fmla="*/ 46 w 634"/>
                <a:gd name="T85" fmla="*/ 148 h 636"/>
                <a:gd name="T86" fmla="*/ 54 w 634"/>
                <a:gd name="T87" fmla="*/ 151 h 636"/>
                <a:gd name="T88" fmla="*/ 61 w 634"/>
                <a:gd name="T89" fmla="*/ 152 h 636"/>
                <a:gd name="T90" fmla="*/ 69 w 634"/>
                <a:gd name="T91" fmla="*/ 154 h 636"/>
                <a:gd name="T92" fmla="*/ 76 w 634"/>
                <a:gd name="T93" fmla="*/ 154 h 636"/>
                <a:gd name="T94" fmla="*/ 84 w 634"/>
                <a:gd name="T95" fmla="*/ 154 h 636"/>
                <a:gd name="T96" fmla="*/ 92 w 634"/>
                <a:gd name="T97" fmla="*/ 152 h 636"/>
                <a:gd name="T98" fmla="*/ 99 w 634"/>
                <a:gd name="T99" fmla="*/ 151 h 636"/>
                <a:gd name="T100" fmla="*/ 107 w 634"/>
                <a:gd name="T101" fmla="*/ 148 h 636"/>
                <a:gd name="T102" fmla="*/ 114 w 634"/>
                <a:gd name="T103" fmla="*/ 144 h 636"/>
                <a:gd name="T104" fmla="*/ 120 w 634"/>
                <a:gd name="T105" fmla="*/ 140 h 636"/>
                <a:gd name="T106" fmla="*/ 126 w 634"/>
                <a:gd name="T107" fmla="*/ 135 h 636"/>
                <a:gd name="T108" fmla="*/ 132 w 634"/>
                <a:gd name="T109" fmla="*/ 130 h 636"/>
                <a:gd name="T110" fmla="*/ 137 w 634"/>
                <a:gd name="T111" fmla="*/ 124 h 636"/>
                <a:gd name="T112" fmla="*/ 141 w 634"/>
                <a:gd name="T113" fmla="*/ 118 h 636"/>
                <a:gd name="T114" fmla="*/ 145 w 634"/>
                <a:gd name="T115" fmla="*/ 111 h 636"/>
                <a:gd name="T116" fmla="*/ 148 w 634"/>
                <a:gd name="T117" fmla="*/ 104 h 636"/>
                <a:gd name="T118" fmla="*/ 151 w 634"/>
                <a:gd name="T119" fmla="*/ 96 h 636"/>
                <a:gd name="T120" fmla="*/ 152 w 634"/>
                <a:gd name="T121" fmla="*/ 88 h 636"/>
                <a:gd name="T122" fmla="*/ 153 w 634"/>
                <a:gd name="T123" fmla="*/ 81 h 6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34" h="636">
                  <a:moveTo>
                    <a:pt x="634" y="318"/>
                  </a:moveTo>
                  <a:lnTo>
                    <a:pt x="634" y="301"/>
                  </a:lnTo>
                  <a:lnTo>
                    <a:pt x="633" y="286"/>
                  </a:lnTo>
                  <a:lnTo>
                    <a:pt x="631" y="270"/>
                  </a:lnTo>
                  <a:lnTo>
                    <a:pt x="628" y="254"/>
                  </a:lnTo>
                  <a:lnTo>
                    <a:pt x="624" y="238"/>
                  </a:lnTo>
                  <a:lnTo>
                    <a:pt x="620" y="223"/>
                  </a:lnTo>
                  <a:lnTo>
                    <a:pt x="615" y="207"/>
                  </a:lnTo>
                  <a:lnTo>
                    <a:pt x="609" y="192"/>
                  </a:lnTo>
                  <a:lnTo>
                    <a:pt x="602" y="178"/>
                  </a:lnTo>
                  <a:lnTo>
                    <a:pt x="595" y="163"/>
                  </a:lnTo>
                  <a:lnTo>
                    <a:pt x="586" y="150"/>
                  </a:lnTo>
                  <a:lnTo>
                    <a:pt x="577" y="136"/>
                  </a:lnTo>
                  <a:lnTo>
                    <a:pt x="568" y="123"/>
                  </a:lnTo>
                  <a:lnTo>
                    <a:pt x="558" y="110"/>
                  </a:lnTo>
                  <a:lnTo>
                    <a:pt x="547" y="99"/>
                  </a:lnTo>
                  <a:lnTo>
                    <a:pt x="536" y="88"/>
                  </a:lnTo>
                  <a:lnTo>
                    <a:pt x="524" y="77"/>
                  </a:lnTo>
                  <a:lnTo>
                    <a:pt x="511" y="67"/>
                  </a:lnTo>
                  <a:lnTo>
                    <a:pt x="498" y="56"/>
                  </a:lnTo>
                  <a:lnTo>
                    <a:pt x="485" y="47"/>
                  </a:lnTo>
                  <a:lnTo>
                    <a:pt x="471" y="40"/>
                  </a:lnTo>
                  <a:lnTo>
                    <a:pt x="457" y="33"/>
                  </a:lnTo>
                  <a:lnTo>
                    <a:pt x="442" y="26"/>
                  </a:lnTo>
                  <a:lnTo>
                    <a:pt x="428" y="19"/>
                  </a:lnTo>
                  <a:lnTo>
                    <a:pt x="412" y="15"/>
                  </a:lnTo>
                  <a:lnTo>
                    <a:pt x="396" y="10"/>
                  </a:lnTo>
                  <a:lnTo>
                    <a:pt x="380" y="6"/>
                  </a:lnTo>
                  <a:lnTo>
                    <a:pt x="365" y="4"/>
                  </a:lnTo>
                  <a:lnTo>
                    <a:pt x="349" y="1"/>
                  </a:lnTo>
                  <a:lnTo>
                    <a:pt x="333" y="0"/>
                  </a:lnTo>
                  <a:lnTo>
                    <a:pt x="316" y="0"/>
                  </a:lnTo>
                  <a:lnTo>
                    <a:pt x="301" y="0"/>
                  </a:lnTo>
                  <a:lnTo>
                    <a:pt x="285" y="1"/>
                  </a:lnTo>
                  <a:lnTo>
                    <a:pt x="268" y="4"/>
                  </a:lnTo>
                  <a:lnTo>
                    <a:pt x="252" y="6"/>
                  </a:lnTo>
                  <a:lnTo>
                    <a:pt x="237" y="10"/>
                  </a:lnTo>
                  <a:lnTo>
                    <a:pt x="222" y="15"/>
                  </a:lnTo>
                  <a:lnTo>
                    <a:pt x="206" y="19"/>
                  </a:lnTo>
                  <a:lnTo>
                    <a:pt x="192" y="26"/>
                  </a:lnTo>
                  <a:lnTo>
                    <a:pt x="177" y="33"/>
                  </a:lnTo>
                  <a:lnTo>
                    <a:pt x="163" y="40"/>
                  </a:lnTo>
                  <a:lnTo>
                    <a:pt x="149" y="47"/>
                  </a:lnTo>
                  <a:lnTo>
                    <a:pt x="136" y="56"/>
                  </a:lnTo>
                  <a:lnTo>
                    <a:pt x="122" y="67"/>
                  </a:lnTo>
                  <a:lnTo>
                    <a:pt x="110" y="77"/>
                  </a:lnTo>
                  <a:lnTo>
                    <a:pt x="97" y="88"/>
                  </a:lnTo>
                  <a:lnTo>
                    <a:pt x="86" y="99"/>
                  </a:lnTo>
                  <a:lnTo>
                    <a:pt x="76" y="110"/>
                  </a:lnTo>
                  <a:lnTo>
                    <a:pt x="66" y="123"/>
                  </a:lnTo>
                  <a:lnTo>
                    <a:pt x="56" y="136"/>
                  </a:lnTo>
                  <a:lnTo>
                    <a:pt x="47" y="150"/>
                  </a:lnTo>
                  <a:lnTo>
                    <a:pt x="39" y="163"/>
                  </a:lnTo>
                  <a:lnTo>
                    <a:pt x="31" y="178"/>
                  </a:lnTo>
                  <a:lnTo>
                    <a:pt x="24" y="192"/>
                  </a:lnTo>
                  <a:lnTo>
                    <a:pt x="19" y="207"/>
                  </a:lnTo>
                  <a:lnTo>
                    <a:pt x="13" y="223"/>
                  </a:lnTo>
                  <a:lnTo>
                    <a:pt x="10" y="238"/>
                  </a:lnTo>
                  <a:lnTo>
                    <a:pt x="5" y="254"/>
                  </a:lnTo>
                  <a:lnTo>
                    <a:pt x="3" y="270"/>
                  </a:lnTo>
                  <a:lnTo>
                    <a:pt x="1" y="286"/>
                  </a:lnTo>
                  <a:lnTo>
                    <a:pt x="0" y="301"/>
                  </a:lnTo>
                  <a:lnTo>
                    <a:pt x="0" y="318"/>
                  </a:lnTo>
                  <a:lnTo>
                    <a:pt x="0" y="334"/>
                  </a:lnTo>
                  <a:lnTo>
                    <a:pt x="1" y="350"/>
                  </a:lnTo>
                  <a:lnTo>
                    <a:pt x="3" y="365"/>
                  </a:lnTo>
                  <a:lnTo>
                    <a:pt x="5" y="382"/>
                  </a:lnTo>
                  <a:lnTo>
                    <a:pt x="10" y="398"/>
                  </a:lnTo>
                  <a:lnTo>
                    <a:pt x="13" y="413"/>
                  </a:lnTo>
                  <a:lnTo>
                    <a:pt x="19" y="428"/>
                  </a:lnTo>
                  <a:lnTo>
                    <a:pt x="24" y="443"/>
                  </a:lnTo>
                  <a:lnTo>
                    <a:pt x="31" y="458"/>
                  </a:lnTo>
                  <a:lnTo>
                    <a:pt x="39" y="472"/>
                  </a:lnTo>
                  <a:lnTo>
                    <a:pt x="47" y="486"/>
                  </a:lnTo>
                  <a:lnTo>
                    <a:pt x="56" y="499"/>
                  </a:lnTo>
                  <a:lnTo>
                    <a:pt x="66" y="513"/>
                  </a:lnTo>
                  <a:lnTo>
                    <a:pt x="76" y="525"/>
                  </a:lnTo>
                  <a:lnTo>
                    <a:pt x="86" y="537"/>
                  </a:lnTo>
                  <a:lnTo>
                    <a:pt x="97" y="549"/>
                  </a:lnTo>
                  <a:lnTo>
                    <a:pt x="110" y="559"/>
                  </a:lnTo>
                  <a:lnTo>
                    <a:pt x="122" y="569"/>
                  </a:lnTo>
                  <a:lnTo>
                    <a:pt x="136" y="579"/>
                  </a:lnTo>
                  <a:lnTo>
                    <a:pt x="149" y="588"/>
                  </a:lnTo>
                  <a:lnTo>
                    <a:pt x="163" y="596"/>
                  </a:lnTo>
                  <a:lnTo>
                    <a:pt x="177" y="604"/>
                  </a:lnTo>
                  <a:lnTo>
                    <a:pt x="192" y="610"/>
                  </a:lnTo>
                  <a:lnTo>
                    <a:pt x="206" y="616"/>
                  </a:lnTo>
                  <a:lnTo>
                    <a:pt x="222" y="622"/>
                  </a:lnTo>
                  <a:lnTo>
                    <a:pt x="237" y="626"/>
                  </a:lnTo>
                  <a:lnTo>
                    <a:pt x="252" y="629"/>
                  </a:lnTo>
                  <a:lnTo>
                    <a:pt x="268" y="632"/>
                  </a:lnTo>
                  <a:lnTo>
                    <a:pt x="285" y="634"/>
                  </a:lnTo>
                  <a:lnTo>
                    <a:pt x="301" y="635"/>
                  </a:lnTo>
                  <a:lnTo>
                    <a:pt x="316" y="636"/>
                  </a:lnTo>
                  <a:lnTo>
                    <a:pt x="333" y="635"/>
                  </a:lnTo>
                  <a:lnTo>
                    <a:pt x="349" y="634"/>
                  </a:lnTo>
                  <a:lnTo>
                    <a:pt x="365" y="632"/>
                  </a:lnTo>
                  <a:lnTo>
                    <a:pt x="380" y="629"/>
                  </a:lnTo>
                  <a:lnTo>
                    <a:pt x="396" y="626"/>
                  </a:lnTo>
                  <a:lnTo>
                    <a:pt x="412" y="622"/>
                  </a:lnTo>
                  <a:lnTo>
                    <a:pt x="428" y="616"/>
                  </a:lnTo>
                  <a:lnTo>
                    <a:pt x="442" y="610"/>
                  </a:lnTo>
                  <a:lnTo>
                    <a:pt x="457" y="604"/>
                  </a:lnTo>
                  <a:lnTo>
                    <a:pt x="471" y="596"/>
                  </a:lnTo>
                  <a:lnTo>
                    <a:pt x="485" y="588"/>
                  </a:lnTo>
                  <a:lnTo>
                    <a:pt x="498" y="579"/>
                  </a:lnTo>
                  <a:lnTo>
                    <a:pt x="511" y="569"/>
                  </a:lnTo>
                  <a:lnTo>
                    <a:pt x="524" y="559"/>
                  </a:lnTo>
                  <a:lnTo>
                    <a:pt x="536" y="549"/>
                  </a:lnTo>
                  <a:lnTo>
                    <a:pt x="547" y="537"/>
                  </a:lnTo>
                  <a:lnTo>
                    <a:pt x="558" y="525"/>
                  </a:lnTo>
                  <a:lnTo>
                    <a:pt x="568" y="513"/>
                  </a:lnTo>
                  <a:lnTo>
                    <a:pt x="577" y="499"/>
                  </a:lnTo>
                  <a:lnTo>
                    <a:pt x="586" y="486"/>
                  </a:lnTo>
                  <a:lnTo>
                    <a:pt x="595" y="472"/>
                  </a:lnTo>
                  <a:lnTo>
                    <a:pt x="602" y="458"/>
                  </a:lnTo>
                  <a:lnTo>
                    <a:pt x="609" y="443"/>
                  </a:lnTo>
                  <a:lnTo>
                    <a:pt x="615" y="428"/>
                  </a:lnTo>
                  <a:lnTo>
                    <a:pt x="620" y="413"/>
                  </a:lnTo>
                  <a:lnTo>
                    <a:pt x="624" y="398"/>
                  </a:lnTo>
                  <a:lnTo>
                    <a:pt x="628" y="382"/>
                  </a:lnTo>
                  <a:lnTo>
                    <a:pt x="631" y="365"/>
                  </a:lnTo>
                  <a:lnTo>
                    <a:pt x="633" y="350"/>
                  </a:lnTo>
                  <a:lnTo>
                    <a:pt x="634" y="334"/>
                  </a:lnTo>
                  <a:lnTo>
                    <a:pt x="634" y="318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484" name="Freeform 486"/>
            <p:cNvSpPr>
              <a:spLocks/>
            </p:cNvSpPr>
            <p:nvPr/>
          </p:nvSpPr>
          <p:spPr bwMode="auto">
            <a:xfrm>
              <a:off x="2103" y="2698"/>
              <a:ext cx="307" cy="307"/>
            </a:xfrm>
            <a:custGeom>
              <a:avLst/>
              <a:gdLst>
                <a:gd name="T0" fmla="*/ 307 w 1270"/>
                <a:gd name="T1" fmla="*/ 142 h 1272"/>
                <a:gd name="T2" fmla="*/ 305 w 1270"/>
                <a:gd name="T3" fmla="*/ 126 h 1272"/>
                <a:gd name="T4" fmla="*/ 301 w 1270"/>
                <a:gd name="T5" fmla="*/ 110 h 1272"/>
                <a:gd name="T6" fmla="*/ 295 w 1270"/>
                <a:gd name="T7" fmla="*/ 95 h 1272"/>
                <a:gd name="T8" fmla="*/ 288 w 1270"/>
                <a:gd name="T9" fmla="*/ 80 h 1272"/>
                <a:gd name="T10" fmla="*/ 280 w 1270"/>
                <a:gd name="T11" fmla="*/ 66 h 1272"/>
                <a:gd name="T12" fmla="*/ 270 w 1270"/>
                <a:gd name="T13" fmla="*/ 53 h 1272"/>
                <a:gd name="T14" fmla="*/ 258 w 1270"/>
                <a:gd name="T15" fmla="*/ 41 h 1272"/>
                <a:gd name="T16" fmla="*/ 245 w 1270"/>
                <a:gd name="T17" fmla="*/ 31 h 1272"/>
                <a:gd name="T18" fmla="*/ 232 w 1270"/>
                <a:gd name="T19" fmla="*/ 21 h 1272"/>
                <a:gd name="T20" fmla="*/ 217 w 1270"/>
                <a:gd name="T21" fmla="*/ 14 h 1272"/>
                <a:gd name="T22" fmla="*/ 202 w 1270"/>
                <a:gd name="T23" fmla="*/ 8 h 1272"/>
                <a:gd name="T24" fmla="*/ 186 w 1270"/>
                <a:gd name="T25" fmla="*/ 4 h 1272"/>
                <a:gd name="T26" fmla="*/ 170 w 1270"/>
                <a:gd name="T27" fmla="*/ 1 h 1272"/>
                <a:gd name="T28" fmla="*/ 153 w 1270"/>
                <a:gd name="T29" fmla="*/ 0 h 1272"/>
                <a:gd name="T30" fmla="*/ 137 w 1270"/>
                <a:gd name="T31" fmla="*/ 1 h 1272"/>
                <a:gd name="T32" fmla="*/ 121 w 1270"/>
                <a:gd name="T33" fmla="*/ 4 h 1272"/>
                <a:gd name="T34" fmla="*/ 105 w 1270"/>
                <a:gd name="T35" fmla="*/ 8 h 1272"/>
                <a:gd name="T36" fmla="*/ 89 w 1270"/>
                <a:gd name="T37" fmla="*/ 14 h 1272"/>
                <a:gd name="T38" fmla="*/ 75 w 1270"/>
                <a:gd name="T39" fmla="*/ 21 h 1272"/>
                <a:gd name="T40" fmla="*/ 61 w 1270"/>
                <a:gd name="T41" fmla="*/ 31 h 1272"/>
                <a:gd name="T42" fmla="*/ 49 w 1270"/>
                <a:gd name="T43" fmla="*/ 41 h 1272"/>
                <a:gd name="T44" fmla="*/ 37 w 1270"/>
                <a:gd name="T45" fmla="*/ 53 h 1272"/>
                <a:gd name="T46" fmla="*/ 27 w 1270"/>
                <a:gd name="T47" fmla="*/ 66 h 1272"/>
                <a:gd name="T48" fmla="*/ 19 w 1270"/>
                <a:gd name="T49" fmla="*/ 80 h 1272"/>
                <a:gd name="T50" fmla="*/ 12 w 1270"/>
                <a:gd name="T51" fmla="*/ 95 h 1272"/>
                <a:gd name="T52" fmla="*/ 6 w 1270"/>
                <a:gd name="T53" fmla="*/ 110 h 1272"/>
                <a:gd name="T54" fmla="*/ 2 w 1270"/>
                <a:gd name="T55" fmla="*/ 126 h 1272"/>
                <a:gd name="T56" fmla="*/ 0 w 1270"/>
                <a:gd name="T57" fmla="*/ 142 h 1272"/>
                <a:gd name="T58" fmla="*/ 0 w 1270"/>
                <a:gd name="T59" fmla="*/ 159 h 1272"/>
                <a:gd name="T60" fmla="*/ 1 w 1270"/>
                <a:gd name="T61" fmla="*/ 175 h 1272"/>
                <a:gd name="T62" fmla="*/ 5 w 1270"/>
                <a:gd name="T63" fmla="*/ 191 h 1272"/>
                <a:gd name="T64" fmla="*/ 9 w 1270"/>
                <a:gd name="T65" fmla="*/ 207 h 1272"/>
                <a:gd name="T66" fmla="*/ 16 w 1270"/>
                <a:gd name="T67" fmla="*/ 222 h 1272"/>
                <a:gd name="T68" fmla="*/ 24 w 1270"/>
                <a:gd name="T69" fmla="*/ 237 h 1272"/>
                <a:gd name="T70" fmla="*/ 34 w 1270"/>
                <a:gd name="T71" fmla="*/ 250 h 1272"/>
                <a:gd name="T72" fmla="*/ 45 w 1270"/>
                <a:gd name="T73" fmla="*/ 262 h 1272"/>
                <a:gd name="T74" fmla="*/ 57 w 1270"/>
                <a:gd name="T75" fmla="*/ 273 h 1272"/>
                <a:gd name="T76" fmla="*/ 71 w 1270"/>
                <a:gd name="T77" fmla="*/ 283 h 1272"/>
                <a:gd name="T78" fmla="*/ 85 w 1270"/>
                <a:gd name="T79" fmla="*/ 291 h 1272"/>
                <a:gd name="T80" fmla="*/ 100 w 1270"/>
                <a:gd name="T81" fmla="*/ 297 h 1272"/>
                <a:gd name="T82" fmla="*/ 115 w 1270"/>
                <a:gd name="T83" fmla="*/ 302 h 1272"/>
                <a:gd name="T84" fmla="*/ 132 w 1270"/>
                <a:gd name="T85" fmla="*/ 305 h 1272"/>
                <a:gd name="T86" fmla="*/ 148 w 1270"/>
                <a:gd name="T87" fmla="*/ 307 h 1272"/>
                <a:gd name="T88" fmla="*/ 165 w 1270"/>
                <a:gd name="T89" fmla="*/ 307 h 1272"/>
                <a:gd name="T90" fmla="*/ 181 w 1270"/>
                <a:gd name="T91" fmla="*/ 305 h 1272"/>
                <a:gd name="T92" fmla="*/ 197 w 1270"/>
                <a:gd name="T93" fmla="*/ 301 h 1272"/>
                <a:gd name="T94" fmla="*/ 212 w 1270"/>
                <a:gd name="T95" fmla="*/ 295 h 1272"/>
                <a:gd name="T96" fmla="*/ 227 w 1270"/>
                <a:gd name="T97" fmla="*/ 288 h 1272"/>
                <a:gd name="T98" fmla="*/ 241 w 1270"/>
                <a:gd name="T99" fmla="*/ 280 h 1272"/>
                <a:gd name="T100" fmla="*/ 254 w 1270"/>
                <a:gd name="T101" fmla="*/ 269 h 1272"/>
                <a:gd name="T102" fmla="*/ 266 w 1270"/>
                <a:gd name="T103" fmla="*/ 258 h 1272"/>
                <a:gd name="T104" fmla="*/ 276 w 1270"/>
                <a:gd name="T105" fmla="*/ 245 h 1272"/>
                <a:gd name="T106" fmla="*/ 286 w 1270"/>
                <a:gd name="T107" fmla="*/ 232 h 1272"/>
                <a:gd name="T108" fmla="*/ 293 w 1270"/>
                <a:gd name="T109" fmla="*/ 217 h 1272"/>
                <a:gd name="T110" fmla="*/ 299 w 1270"/>
                <a:gd name="T111" fmla="*/ 202 h 1272"/>
                <a:gd name="T112" fmla="*/ 304 w 1270"/>
                <a:gd name="T113" fmla="*/ 186 h 1272"/>
                <a:gd name="T114" fmla="*/ 306 w 1270"/>
                <a:gd name="T115" fmla="*/ 170 h 1272"/>
                <a:gd name="T116" fmla="*/ 307 w 1270"/>
                <a:gd name="T117" fmla="*/ 154 h 127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270" h="1272">
                  <a:moveTo>
                    <a:pt x="1270" y="636"/>
                  </a:moveTo>
                  <a:lnTo>
                    <a:pt x="1270" y="613"/>
                  </a:lnTo>
                  <a:lnTo>
                    <a:pt x="1268" y="590"/>
                  </a:lnTo>
                  <a:lnTo>
                    <a:pt x="1267" y="568"/>
                  </a:lnTo>
                  <a:lnTo>
                    <a:pt x="1264" y="545"/>
                  </a:lnTo>
                  <a:lnTo>
                    <a:pt x="1260" y="523"/>
                  </a:lnTo>
                  <a:lnTo>
                    <a:pt x="1256" y="500"/>
                  </a:lnTo>
                  <a:lnTo>
                    <a:pt x="1250" y="479"/>
                  </a:lnTo>
                  <a:lnTo>
                    <a:pt x="1244" y="456"/>
                  </a:lnTo>
                  <a:lnTo>
                    <a:pt x="1238" y="435"/>
                  </a:lnTo>
                  <a:lnTo>
                    <a:pt x="1230" y="414"/>
                  </a:lnTo>
                  <a:lnTo>
                    <a:pt x="1222" y="392"/>
                  </a:lnTo>
                  <a:lnTo>
                    <a:pt x="1213" y="372"/>
                  </a:lnTo>
                  <a:lnTo>
                    <a:pt x="1203" y="351"/>
                  </a:lnTo>
                  <a:lnTo>
                    <a:pt x="1193" y="331"/>
                  </a:lnTo>
                  <a:lnTo>
                    <a:pt x="1182" y="311"/>
                  </a:lnTo>
                  <a:lnTo>
                    <a:pt x="1169" y="292"/>
                  </a:lnTo>
                  <a:lnTo>
                    <a:pt x="1157" y="273"/>
                  </a:lnTo>
                  <a:lnTo>
                    <a:pt x="1143" y="254"/>
                  </a:lnTo>
                  <a:lnTo>
                    <a:pt x="1130" y="236"/>
                  </a:lnTo>
                  <a:lnTo>
                    <a:pt x="1115" y="219"/>
                  </a:lnTo>
                  <a:lnTo>
                    <a:pt x="1100" y="202"/>
                  </a:lnTo>
                  <a:lnTo>
                    <a:pt x="1084" y="186"/>
                  </a:lnTo>
                  <a:lnTo>
                    <a:pt x="1068" y="170"/>
                  </a:lnTo>
                  <a:lnTo>
                    <a:pt x="1051" y="155"/>
                  </a:lnTo>
                  <a:lnTo>
                    <a:pt x="1033" y="141"/>
                  </a:lnTo>
                  <a:lnTo>
                    <a:pt x="1015" y="127"/>
                  </a:lnTo>
                  <a:lnTo>
                    <a:pt x="997" y="114"/>
                  </a:lnTo>
                  <a:lnTo>
                    <a:pt x="978" y="100"/>
                  </a:lnTo>
                  <a:lnTo>
                    <a:pt x="959" y="89"/>
                  </a:lnTo>
                  <a:lnTo>
                    <a:pt x="939" y="78"/>
                  </a:lnTo>
                  <a:lnTo>
                    <a:pt x="919" y="68"/>
                  </a:lnTo>
                  <a:lnTo>
                    <a:pt x="898" y="58"/>
                  </a:lnTo>
                  <a:lnTo>
                    <a:pt x="878" y="49"/>
                  </a:lnTo>
                  <a:lnTo>
                    <a:pt x="857" y="40"/>
                  </a:lnTo>
                  <a:lnTo>
                    <a:pt x="836" y="33"/>
                  </a:lnTo>
                  <a:lnTo>
                    <a:pt x="814" y="26"/>
                  </a:lnTo>
                  <a:lnTo>
                    <a:pt x="792" y="19"/>
                  </a:lnTo>
                  <a:lnTo>
                    <a:pt x="770" y="15"/>
                  </a:lnTo>
                  <a:lnTo>
                    <a:pt x="748" y="10"/>
                  </a:lnTo>
                  <a:lnTo>
                    <a:pt x="725" y="6"/>
                  </a:lnTo>
                  <a:lnTo>
                    <a:pt x="703" y="4"/>
                  </a:lnTo>
                  <a:lnTo>
                    <a:pt x="681" y="1"/>
                  </a:lnTo>
                  <a:lnTo>
                    <a:pt x="658" y="0"/>
                  </a:lnTo>
                  <a:lnTo>
                    <a:pt x="634" y="0"/>
                  </a:lnTo>
                  <a:lnTo>
                    <a:pt x="612" y="0"/>
                  </a:lnTo>
                  <a:lnTo>
                    <a:pt x="590" y="1"/>
                  </a:lnTo>
                  <a:lnTo>
                    <a:pt x="567" y="4"/>
                  </a:lnTo>
                  <a:lnTo>
                    <a:pt x="545" y="6"/>
                  </a:lnTo>
                  <a:lnTo>
                    <a:pt x="522" y="10"/>
                  </a:lnTo>
                  <a:lnTo>
                    <a:pt x="500" y="15"/>
                  </a:lnTo>
                  <a:lnTo>
                    <a:pt x="477" y="19"/>
                  </a:lnTo>
                  <a:lnTo>
                    <a:pt x="456" y="26"/>
                  </a:lnTo>
                  <a:lnTo>
                    <a:pt x="434" y="33"/>
                  </a:lnTo>
                  <a:lnTo>
                    <a:pt x="413" y="40"/>
                  </a:lnTo>
                  <a:lnTo>
                    <a:pt x="392" y="49"/>
                  </a:lnTo>
                  <a:lnTo>
                    <a:pt x="370" y="58"/>
                  </a:lnTo>
                  <a:lnTo>
                    <a:pt x="350" y="68"/>
                  </a:lnTo>
                  <a:lnTo>
                    <a:pt x="330" y="78"/>
                  </a:lnTo>
                  <a:lnTo>
                    <a:pt x="311" y="89"/>
                  </a:lnTo>
                  <a:lnTo>
                    <a:pt x="292" y="100"/>
                  </a:lnTo>
                  <a:lnTo>
                    <a:pt x="273" y="114"/>
                  </a:lnTo>
                  <a:lnTo>
                    <a:pt x="254" y="127"/>
                  </a:lnTo>
                  <a:lnTo>
                    <a:pt x="236" y="141"/>
                  </a:lnTo>
                  <a:lnTo>
                    <a:pt x="219" y="155"/>
                  </a:lnTo>
                  <a:lnTo>
                    <a:pt x="202" y="170"/>
                  </a:lnTo>
                  <a:lnTo>
                    <a:pt x="185" y="186"/>
                  </a:lnTo>
                  <a:lnTo>
                    <a:pt x="169" y="202"/>
                  </a:lnTo>
                  <a:lnTo>
                    <a:pt x="155" y="219"/>
                  </a:lnTo>
                  <a:lnTo>
                    <a:pt x="140" y="236"/>
                  </a:lnTo>
                  <a:lnTo>
                    <a:pt x="127" y="254"/>
                  </a:lnTo>
                  <a:lnTo>
                    <a:pt x="113" y="273"/>
                  </a:lnTo>
                  <a:lnTo>
                    <a:pt x="101" y="292"/>
                  </a:lnTo>
                  <a:lnTo>
                    <a:pt x="88" y="311"/>
                  </a:lnTo>
                  <a:lnTo>
                    <a:pt x="77" y="331"/>
                  </a:lnTo>
                  <a:lnTo>
                    <a:pt x="67" y="351"/>
                  </a:lnTo>
                  <a:lnTo>
                    <a:pt x="57" y="372"/>
                  </a:lnTo>
                  <a:lnTo>
                    <a:pt x="48" y="392"/>
                  </a:lnTo>
                  <a:lnTo>
                    <a:pt x="39" y="414"/>
                  </a:lnTo>
                  <a:lnTo>
                    <a:pt x="32" y="435"/>
                  </a:lnTo>
                  <a:lnTo>
                    <a:pt x="26" y="456"/>
                  </a:lnTo>
                  <a:lnTo>
                    <a:pt x="19" y="479"/>
                  </a:lnTo>
                  <a:lnTo>
                    <a:pt x="14" y="500"/>
                  </a:lnTo>
                  <a:lnTo>
                    <a:pt x="10" y="523"/>
                  </a:lnTo>
                  <a:lnTo>
                    <a:pt x="5" y="545"/>
                  </a:lnTo>
                  <a:lnTo>
                    <a:pt x="3" y="568"/>
                  </a:lnTo>
                  <a:lnTo>
                    <a:pt x="1" y="590"/>
                  </a:lnTo>
                  <a:lnTo>
                    <a:pt x="0" y="613"/>
                  </a:lnTo>
                  <a:lnTo>
                    <a:pt x="0" y="636"/>
                  </a:lnTo>
                  <a:lnTo>
                    <a:pt x="0" y="659"/>
                  </a:lnTo>
                  <a:lnTo>
                    <a:pt x="1" y="681"/>
                  </a:lnTo>
                  <a:lnTo>
                    <a:pt x="3" y="704"/>
                  </a:lnTo>
                  <a:lnTo>
                    <a:pt x="5" y="726"/>
                  </a:lnTo>
                  <a:lnTo>
                    <a:pt x="10" y="749"/>
                  </a:lnTo>
                  <a:lnTo>
                    <a:pt x="14" y="771"/>
                  </a:lnTo>
                  <a:lnTo>
                    <a:pt x="19" y="793"/>
                  </a:lnTo>
                  <a:lnTo>
                    <a:pt x="26" y="815"/>
                  </a:lnTo>
                  <a:lnTo>
                    <a:pt x="32" y="836"/>
                  </a:lnTo>
                  <a:lnTo>
                    <a:pt x="39" y="858"/>
                  </a:lnTo>
                  <a:lnTo>
                    <a:pt x="48" y="879"/>
                  </a:lnTo>
                  <a:lnTo>
                    <a:pt x="57" y="900"/>
                  </a:lnTo>
                  <a:lnTo>
                    <a:pt x="67" y="920"/>
                  </a:lnTo>
                  <a:lnTo>
                    <a:pt x="77" y="941"/>
                  </a:lnTo>
                  <a:lnTo>
                    <a:pt x="88" y="960"/>
                  </a:lnTo>
                  <a:lnTo>
                    <a:pt x="101" y="980"/>
                  </a:lnTo>
                  <a:lnTo>
                    <a:pt x="113" y="998"/>
                  </a:lnTo>
                  <a:lnTo>
                    <a:pt x="127" y="1017"/>
                  </a:lnTo>
                  <a:lnTo>
                    <a:pt x="140" y="1035"/>
                  </a:lnTo>
                  <a:lnTo>
                    <a:pt x="155" y="1052"/>
                  </a:lnTo>
                  <a:lnTo>
                    <a:pt x="169" y="1069"/>
                  </a:lnTo>
                  <a:lnTo>
                    <a:pt x="185" y="1086"/>
                  </a:lnTo>
                  <a:lnTo>
                    <a:pt x="202" y="1101"/>
                  </a:lnTo>
                  <a:lnTo>
                    <a:pt x="219" y="1116"/>
                  </a:lnTo>
                  <a:lnTo>
                    <a:pt x="236" y="1131"/>
                  </a:lnTo>
                  <a:lnTo>
                    <a:pt x="254" y="1145"/>
                  </a:lnTo>
                  <a:lnTo>
                    <a:pt x="273" y="1159"/>
                  </a:lnTo>
                  <a:lnTo>
                    <a:pt x="292" y="1171"/>
                  </a:lnTo>
                  <a:lnTo>
                    <a:pt x="311" y="1182"/>
                  </a:lnTo>
                  <a:lnTo>
                    <a:pt x="330" y="1193"/>
                  </a:lnTo>
                  <a:lnTo>
                    <a:pt x="350" y="1205"/>
                  </a:lnTo>
                  <a:lnTo>
                    <a:pt x="370" y="1215"/>
                  </a:lnTo>
                  <a:lnTo>
                    <a:pt x="392" y="1224"/>
                  </a:lnTo>
                  <a:lnTo>
                    <a:pt x="413" y="1232"/>
                  </a:lnTo>
                  <a:lnTo>
                    <a:pt x="434" y="1240"/>
                  </a:lnTo>
                  <a:lnTo>
                    <a:pt x="456" y="1246"/>
                  </a:lnTo>
                  <a:lnTo>
                    <a:pt x="477" y="1252"/>
                  </a:lnTo>
                  <a:lnTo>
                    <a:pt x="500" y="1258"/>
                  </a:lnTo>
                  <a:lnTo>
                    <a:pt x="522" y="1262"/>
                  </a:lnTo>
                  <a:lnTo>
                    <a:pt x="545" y="1265"/>
                  </a:lnTo>
                  <a:lnTo>
                    <a:pt x="567" y="1268"/>
                  </a:lnTo>
                  <a:lnTo>
                    <a:pt x="590" y="1270"/>
                  </a:lnTo>
                  <a:lnTo>
                    <a:pt x="612" y="1271"/>
                  </a:lnTo>
                  <a:lnTo>
                    <a:pt x="634" y="1272"/>
                  </a:lnTo>
                  <a:lnTo>
                    <a:pt x="658" y="1271"/>
                  </a:lnTo>
                  <a:lnTo>
                    <a:pt x="681" y="1270"/>
                  </a:lnTo>
                  <a:lnTo>
                    <a:pt x="703" y="1268"/>
                  </a:lnTo>
                  <a:lnTo>
                    <a:pt x="725" y="1265"/>
                  </a:lnTo>
                  <a:lnTo>
                    <a:pt x="748" y="1262"/>
                  </a:lnTo>
                  <a:lnTo>
                    <a:pt x="770" y="1258"/>
                  </a:lnTo>
                  <a:lnTo>
                    <a:pt x="792" y="1252"/>
                  </a:lnTo>
                  <a:lnTo>
                    <a:pt x="814" y="1246"/>
                  </a:lnTo>
                  <a:lnTo>
                    <a:pt x="836" y="1240"/>
                  </a:lnTo>
                  <a:lnTo>
                    <a:pt x="857" y="1232"/>
                  </a:lnTo>
                  <a:lnTo>
                    <a:pt x="878" y="1224"/>
                  </a:lnTo>
                  <a:lnTo>
                    <a:pt x="898" y="1215"/>
                  </a:lnTo>
                  <a:lnTo>
                    <a:pt x="919" y="1205"/>
                  </a:lnTo>
                  <a:lnTo>
                    <a:pt x="939" y="1193"/>
                  </a:lnTo>
                  <a:lnTo>
                    <a:pt x="959" y="1182"/>
                  </a:lnTo>
                  <a:lnTo>
                    <a:pt x="978" y="1171"/>
                  </a:lnTo>
                  <a:lnTo>
                    <a:pt x="997" y="1159"/>
                  </a:lnTo>
                  <a:lnTo>
                    <a:pt x="1015" y="1145"/>
                  </a:lnTo>
                  <a:lnTo>
                    <a:pt x="1033" y="1131"/>
                  </a:lnTo>
                  <a:lnTo>
                    <a:pt x="1051" y="1116"/>
                  </a:lnTo>
                  <a:lnTo>
                    <a:pt x="1068" y="1101"/>
                  </a:lnTo>
                  <a:lnTo>
                    <a:pt x="1084" y="1086"/>
                  </a:lnTo>
                  <a:lnTo>
                    <a:pt x="1100" y="1069"/>
                  </a:lnTo>
                  <a:lnTo>
                    <a:pt x="1115" y="1052"/>
                  </a:lnTo>
                  <a:lnTo>
                    <a:pt x="1130" y="1035"/>
                  </a:lnTo>
                  <a:lnTo>
                    <a:pt x="1143" y="1017"/>
                  </a:lnTo>
                  <a:lnTo>
                    <a:pt x="1157" y="998"/>
                  </a:lnTo>
                  <a:lnTo>
                    <a:pt x="1169" y="980"/>
                  </a:lnTo>
                  <a:lnTo>
                    <a:pt x="1182" y="960"/>
                  </a:lnTo>
                  <a:lnTo>
                    <a:pt x="1193" y="941"/>
                  </a:lnTo>
                  <a:lnTo>
                    <a:pt x="1203" y="920"/>
                  </a:lnTo>
                  <a:lnTo>
                    <a:pt x="1213" y="900"/>
                  </a:lnTo>
                  <a:lnTo>
                    <a:pt x="1222" y="879"/>
                  </a:lnTo>
                  <a:lnTo>
                    <a:pt x="1230" y="858"/>
                  </a:lnTo>
                  <a:lnTo>
                    <a:pt x="1238" y="836"/>
                  </a:lnTo>
                  <a:lnTo>
                    <a:pt x="1244" y="815"/>
                  </a:lnTo>
                  <a:lnTo>
                    <a:pt x="1250" y="793"/>
                  </a:lnTo>
                  <a:lnTo>
                    <a:pt x="1256" y="771"/>
                  </a:lnTo>
                  <a:lnTo>
                    <a:pt x="1260" y="749"/>
                  </a:lnTo>
                  <a:lnTo>
                    <a:pt x="1264" y="726"/>
                  </a:lnTo>
                  <a:lnTo>
                    <a:pt x="1267" y="704"/>
                  </a:lnTo>
                  <a:lnTo>
                    <a:pt x="1268" y="681"/>
                  </a:lnTo>
                  <a:lnTo>
                    <a:pt x="1270" y="659"/>
                  </a:lnTo>
                  <a:lnTo>
                    <a:pt x="1270" y="636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2485" name="Freeform 487"/>
            <p:cNvSpPr>
              <a:spLocks/>
            </p:cNvSpPr>
            <p:nvPr/>
          </p:nvSpPr>
          <p:spPr bwMode="auto">
            <a:xfrm>
              <a:off x="2180" y="2775"/>
              <a:ext cx="153" cy="154"/>
            </a:xfrm>
            <a:custGeom>
              <a:avLst/>
              <a:gdLst>
                <a:gd name="T0" fmla="*/ 153 w 634"/>
                <a:gd name="T1" fmla="*/ 73 h 636"/>
                <a:gd name="T2" fmla="*/ 152 w 634"/>
                <a:gd name="T3" fmla="*/ 65 h 636"/>
                <a:gd name="T4" fmla="*/ 151 w 634"/>
                <a:gd name="T5" fmla="*/ 58 h 636"/>
                <a:gd name="T6" fmla="*/ 148 w 634"/>
                <a:gd name="T7" fmla="*/ 50 h 636"/>
                <a:gd name="T8" fmla="*/ 145 w 634"/>
                <a:gd name="T9" fmla="*/ 43 h 636"/>
                <a:gd name="T10" fmla="*/ 141 w 634"/>
                <a:gd name="T11" fmla="*/ 36 h 636"/>
                <a:gd name="T12" fmla="*/ 137 w 634"/>
                <a:gd name="T13" fmla="*/ 30 h 636"/>
                <a:gd name="T14" fmla="*/ 132 w 634"/>
                <a:gd name="T15" fmla="*/ 24 h 636"/>
                <a:gd name="T16" fmla="*/ 126 w 634"/>
                <a:gd name="T17" fmla="*/ 19 h 636"/>
                <a:gd name="T18" fmla="*/ 120 w 634"/>
                <a:gd name="T19" fmla="*/ 14 h 636"/>
                <a:gd name="T20" fmla="*/ 114 w 634"/>
                <a:gd name="T21" fmla="*/ 10 h 636"/>
                <a:gd name="T22" fmla="*/ 107 w 634"/>
                <a:gd name="T23" fmla="*/ 6 h 636"/>
                <a:gd name="T24" fmla="*/ 99 w 634"/>
                <a:gd name="T25" fmla="*/ 4 h 636"/>
                <a:gd name="T26" fmla="*/ 92 w 634"/>
                <a:gd name="T27" fmla="*/ 1 h 636"/>
                <a:gd name="T28" fmla="*/ 84 w 634"/>
                <a:gd name="T29" fmla="*/ 0 h 636"/>
                <a:gd name="T30" fmla="*/ 76 w 634"/>
                <a:gd name="T31" fmla="*/ 0 h 636"/>
                <a:gd name="T32" fmla="*/ 69 w 634"/>
                <a:gd name="T33" fmla="*/ 0 h 636"/>
                <a:gd name="T34" fmla="*/ 61 w 634"/>
                <a:gd name="T35" fmla="*/ 1 h 636"/>
                <a:gd name="T36" fmla="*/ 54 w 634"/>
                <a:gd name="T37" fmla="*/ 4 h 636"/>
                <a:gd name="T38" fmla="*/ 46 w 634"/>
                <a:gd name="T39" fmla="*/ 6 h 636"/>
                <a:gd name="T40" fmla="*/ 39 w 634"/>
                <a:gd name="T41" fmla="*/ 10 h 636"/>
                <a:gd name="T42" fmla="*/ 33 w 634"/>
                <a:gd name="T43" fmla="*/ 14 h 636"/>
                <a:gd name="T44" fmla="*/ 27 w 634"/>
                <a:gd name="T45" fmla="*/ 19 h 636"/>
                <a:gd name="T46" fmla="*/ 21 w 634"/>
                <a:gd name="T47" fmla="*/ 24 h 636"/>
                <a:gd name="T48" fmla="*/ 16 w 634"/>
                <a:gd name="T49" fmla="*/ 30 h 636"/>
                <a:gd name="T50" fmla="*/ 11 w 634"/>
                <a:gd name="T51" fmla="*/ 36 h 636"/>
                <a:gd name="T52" fmla="*/ 7 w 634"/>
                <a:gd name="T53" fmla="*/ 43 h 636"/>
                <a:gd name="T54" fmla="*/ 5 w 634"/>
                <a:gd name="T55" fmla="*/ 50 h 636"/>
                <a:gd name="T56" fmla="*/ 2 w 634"/>
                <a:gd name="T57" fmla="*/ 58 h 636"/>
                <a:gd name="T58" fmla="*/ 1 w 634"/>
                <a:gd name="T59" fmla="*/ 65 h 636"/>
                <a:gd name="T60" fmla="*/ 0 w 634"/>
                <a:gd name="T61" fmla="*/ 73 h 636"/>
                <a:gd name="T62" fmla="*/ 0 w 634"/>
                <a:gd name="T63" fmla="*/ 81 h 636"/>
                <a:gd name="T64" fmla="*/ 1 w 634"/>
                <a:gd name="T65" fmla="*/ 88 h 636"/>
                <a:gd name="T66" fmla="*/ 2 w 634"/>
                <a:gd name="T67" fmla="*/ 96 h 636"/>
                <a:gd name="T68" fmla="*/ 5 w 634"/>
                <a:gd name="T69" fmla="*/ 104 h 636"/>
                <a:gd name="T70" fmla="*/ 7 w 634"/>
                <a:gd name="T71" fmla="*/ 111 h 636"/>
                <a:gd name="T72" fmla="*/ 11 w 634"/>
                <a:gd name="T73" fmla="*/ 118 h 636"/>
                <a:gd name="T74" fmla="*/ 16 w 634"/>
                <a:gd name="T75" fmla="*/ 124 h 636"/>
                <a:gd name="T76" fmla="*/ 21 w 634"/>
                <a:gd name="T77" fmla="*/ 130 h 636"/>
                <a:gd name="T78" fmla="*/ 27 w 634"/>
                <a:gd name="T79" fmla="*/ 135 h 636"/>
                <a:gd name="T80" fmla="*/ 33 w 634"/>
                <a:gd name="T81" fmla="*/ 140 h 636"/>
                <a:gd name="T82" fmla="*/ 39 w 634"/>
                <a:gd name="T83" fmla="*/ 144 h 636"/>
                <a:gd name="T84" fmla="*/ 46 w 634"/>
                <a:gd name="T85" fmla="*/ 148 h 636"/>
                <a:gd name="T86" fmla="*/ 54 w 634"/>
                <a:gd name="T87" fmla="*/ 151 h 636"/>
                <a:gd name="T88" fmla="*/ 61 w 634"/>
                <a:gd name="T89" fmla="*/ 152 h 636"/>
                <a:gd name="T90" fmla="*/ 69 w 634"/>
                <a:gd name="T91" fmla="*/ 154 h 636"/>
                <a:gd name="T92" fmla="*/ 76 w 634"/>
                <a:gd name="T93" fmla="*/ 154 h 636"/>
                <a:gd name="T94" fmla="*/ 84 w 634"/>
                <a:gd name="T95" fmla="*/ 154 h 636"/>
                <a:gd name="T96" fmla="*/ 92 w 634"/>
                <a:gd name="T97" fmla="*/ 152 h 636"/>
                <a:gd name="T98" fmla="*/ 99 w 634"/>
                <a:gd name="T99" fmla="*/ 151 h 636"/>
                <a:gd name="T100" fmla="*/ 107 w 634"/>
                <a:gd name="T101" fmla="*/ 148 h 636"/>
                <a:gd name="T102" fmla="*/ 114 w 634"/>
                <a:gd name="T103" fmla="*/ 144 h 636"/>
                <a:gd name="T104" fmla="*/ 120 w 634"/>
                <a:gd name="T105" fmla="*/ 140 h 636"/>
                <a:gd name="T106" fmla="*/ 126 w 634"/>
                <a:gd name="T107" fmla="*/ 135 h 636"/>
                <a:gd name="T108" fmla="*/ 132 w 634"/>
                <a:gd name="T109" fmla="*/ 130 h 636"/>
                <a:gd name="T110" fmla="*/ 137 w 634"/>
                <a:gd name="T111" fmla="*/ 124 h 636"/>
                <a:gd name="T112" fmla="*/ 141 w 634"/>
                <a:gd name="T113" fmla="*/ 118 h 636"/>
                <a:gd name="T114" fmla="*/ 145 w 634"/>
                <a:gd name="T115" fmla="*/ 111 h 636"/>
                <a:gd name="T116" fmla="*/ 148 w 634"/>
                <a:gd name="T117" fmla="*/ 104 h 636"/>
                <a:gd name="T118" fmla="*/ 151 w 634"/>
                <a:gd name="T119" fmla="*/ 96 h 636"/>
                <a:gd name="T120" fmla="*/ 152 w 634"/>
                <a:gd name="T121" fmla="*/ 88 h 636"/>
                <a:gd name="T122" fmla="*/ 153 w 634"/>
                <a:gd name="T123" fmla="*/ 81 h 6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34" h="636">
                  <a:moveTo>
                    <a:pt x="634" y="318"/>
                  </a:moveTo>
                  <a:lnTo>
                    <a:pt x="634" y="301"/>
                  </a:lnTo>
                  <a:lnTo>
                    <a:pt x="633" y="286"/>
                  </a:lnTo>
                  <a:lnTo>
                    <a:pt x="631" y="270"/>
                  </a:lnTo>
                  <a:lnTo>
                    <a:pt x="628" y="254"/>
                  </a:lnTo>
                  <a:lnTo>
                    <a:pt x="624" y="238"/>
                  </a:lnTo>
                  <a:lnTo>
                    <a:pt x="620" y="223"/>
                  </a:lnTo>
                  <a:lnTo>
                    <a:pt x="615" y="207"/>
                  </a:lnTo>
                  <a:lnTo>
                    <a:pt x="609" y="192"/>
                  </a:lnTo>
                  <a:lnTo>
                    <a:pt x="602" y="178"/>
                  </a:lnTo>
                  <a:lnTo>
                    <a:pt x="595" y="163"/>
                  </a:lnTo>
                  <a:lnTo>
                    <a:pt x="586" y="150"/>
                  </a:lnTo>
                  <a:lnTo>
                    <a:pt x="577" y="136"/>
                  </a:lnTo>
                  <a:lnTo>
                    <a:pt x="568" y="123"/>
                  </a:lnTo>
                  <a:lnTo>
                    <a:pt x="558" y="110"/>
                  </a:lnTo>
                  <a:lnTo>
                    <a:pt x="547" y="99"/>
                  </a:lnTo>
                  <a:lnTo>
                    <a:pt x="536" y="88"/>
                  </a:lnTo>
                  <a:lnTo>
                    <a:pt x="524" y="77"/>
                  </a:lnTo>
                  <a:lnTo>
                    <a:pt x="511" y="67"/>
                  </a:lnTo>
                  <a:lnTo>
                    <a:pt x="498" y="56"/>
                  </a:lnTo>
                  <a:lnTo>
                    <a:pt x="485" y="47"/>
                  </a:lnTo>
                  <a:lnTo>
                    <a:pt x="471" y="40"/>
                  </a:lnTo>
                  <a:lnTo>
                    <a:pt x="457" y="33"/>
                  </a:lnTo>
                  <a:lnTo>
                    <a:pt x="442" y="26"/>
                  </a:lnTo>
                  <a:lnTo>
                    <a:pt x="428" y="19"/>
                  </a:lnTo>
                  <a:lnTo>
                    <a:pt x="412" y="15"/>
                  </a:lnTo>
                  <a:lnTo>
                    <a:pt x="396" y="10"/>
                  </a:lnTo>
                  <a:lnTo>
                    <a:pt x="380" y="6"/>
                  </a:lnTo>
                  <a:lnTo>
                    <a:pt x="365" y="4"/>
                  </a:lnTo>
                  <a:lnTo>
                    <a:pt x="349" y="1"/>
                  </a:lnTo>
                  <a:lnTo>
                    <a:pt x="333" y="0"/>
                  </a:lnTo>
                  <a:lnTo>
                    <a:pt x="316" y="0"/>
                  </a:lnTo>
                  <a:lnTo>
                    <a:pt x="301" y="0"/>
                  </a:lnTo>
                  <a:lnTo>
                    <a:pt x="285" y="1"/>
                  </a:lnTo>
                  <a:lnTo>
                    <a:pt x="268" y="4"/>
                  </a:lnTo>
                  <a:lnTo>
                    <a:pt x="252" y="6"/>
                  </a:lnTo>
                  <a:lnTo>
                    <a:pt x="237" y="10"/>
                  </a:lnTo>
                  <a:lnTo>
                    <a:pt x="222" y="15"/>
                  </a:lnTo>
                  <a:lnTo>
                    <a:pt x="206" y="19"/>
                  </a:lnTo>
                  <a:lnTo>
                    <a:pt x="192" y="26"/>
                  </a:lnTo>
                  <a:lnTo>
                    <a:pt x="177" y="33"/>
                  </a:lnTo>
                  <a:lnTo>
                    <a:pt x="163" y="40"/>
                  </a:lnTo>
                  <a:lnTo>
                    <a:pt x="149" y="47"/>
                  </a:lnTo>
                  <a:lnTo>
                    <a:pt x="136" y="56"/>
                  </a:lnTo>
                  <a:lnTo>
                    <a:pt x="122" y="67"/>
                  </a:lnTo>
                  <a:lnTo>
                    <a:pt x="110" y="77"/>
                  </a:lnTo>
                  <a:lnTo>
                    <a:pt x="97" y="88"/>
                  </a:lnTo>
                  <a:lnTo>
                    <a:pt x="86" y="99"/>
                  </a:lnTo>
                  <a:lnTo>
                    <a:pt x="76" y="110"/>
                  </a:lnTo>
                  <a:lnTo>
                    <a:pt x="66" y="123"/>
                  </a:lnTo>
                  <a:lnTo>
                    <a:pt x="56" y="136"/>
                  </a:lnTo>
                  <a:lnTo>
                    <a:pt x="47" y="150"/>
                  </a:lnTo>
                  <a:lnTo>
                    <a:pt x="39" y="163"/>
                  </a:lnTo>
                  <a:lnTo>
                    <a:pt x="31" y="178"/>
                  </a:lnTo>
                  <a:lnTo>
                    <a:pt x="24" y="192"/>
                  </a:lnTo>
                  <a:lnTo>
                    <a:pt x="19" y="207"/>
                  </a:lnTo>
                  <a:lnTo>
                    <a:pt x="13" y="223"/>
                  </a:lnTo>
                  <a:lnTo>
                    <a:pt x="10" y="238"/>
                  </a:lnTo>
                  <a:lnTo>
                    <a:pt x="5" y="254"/>
                  </a:lnTo>
                  <a:lnTo>
                    <a:pt x="3" y="270"/>
                  </a:lnTo>
                  <a:lnTo>
                    <a:pt x="1" y="286"/>
                  </a:lnTo>
                  <a:lnTo>
                    <a:pt x="0" y="301"/>
                  </a:lnTo>
                  <a:lnTo>
                    <a:pt x="0" y="318"/>
                  </a:lnTo>
                  <a:lnTo>
                    <a:pt x="0" y="334"/>
                  </a:lnTo>
                  <a:lnTo>
                    <a:pt x="1" y="350"/>
                  </a:lnTo>
                  <a:lnTo>
                    <a:pt x="3" y="365"/>
                  </a:lnTo>
                  <a:lnTo>
                    <a:pt x="5" y="382"/>
                  </a:lnTo>
                  <a:lnTo>
                    <a:pt x="10" y="398"/>
                  </a:lnTo>
                  <a:lnTo>
                    <a:pt x="13" y="413"/>
                  </a:lnTo>
                  <a:lnTo>
                    <a:pt x="19" y="428"/>
                  </a:lnTo>
                  <a:lnTo>
                    <a:pt x="24" y="443"/>
                  </a:lnTo>
                  <a:lnTo>
                    <a:pt x="31" y="458"/>
                  </a:lnTo>
                  <a:lnTo>
                    <a:pt x="39" y="472"/>
                  </a:lnTo>
                  <a:lnTo>
                    <a:pt x="47" y="486"/>
                  </a:lnTo>
                  <a:lnTo>
                    <a:pt x="56" y="499"/>
                  </a:lnTo>
                  <a:lnTo>
                    <a:pt x="66" y="513"/>
                  </a:lnTo>
                  <a:lnTo>
                    <a:pt x="76" y="525"/>
                  </a:lnTo>
                  <a:lnTo>
                    <a:pt x="86" y="537"/>
                  </a:lnTo>
                  <a:lnTo>
                    <a:pt x="97" y="549"/>
                  </a:lnTo>
                  <a:lnTo>
                    <a:pt x="110" y="559"/>
                  </a:lnTo>
                  <a:lnTo>
                    <a:pt x="122" y="569"/>
                  </a:lnTo>
                  <a:lnTo>
                    <a:pt x="136" y="579"/>
                  </a:lnTo>
                  <a:lnTo>
                    <a:pt x="149" y="588"/>
                  </a:lnTo>
                  <a:lnTo>
                    <a:pt x="163" y="596"/>
                  </a:lnTo>
                  <a:lnTo>
                    <a:pt x="177" y="604"/>
                  </a:lnTo>
                  <a:lnTo>
                    <a:pt x="192" y="610"/>
                  </a:lnTo>
                  <a:lnTo>
                    <a:pt x="206" y="616"/>
                  </a:lnTo>
                  <a:lnTo>
                    <a:pt x="222" y="622"/>
                  </a:lnTo>
                  <a:lnTo>
                    <a:pt x="237" y="626"/>
                  </a:lnTo>
                  <a:lnTo>
                    <a:pt x="252" y="629"/>
                  </a:lnTo>
                  <a:lnTo>
                    <a:pt x="268" y="632"/>
                  </a:lnTo>
                  <a:lnTo>
                    <a:pt x="285" y="634"/>
                  </a:lnTo>
                  <a:lnTo>
                    <a:pt x="301" y="635"/>
                  </a:lnTo>
                  <a:lnTo>
                    <a:pt x="316" y="636"/>
                  </a:lnTo>
                  <a:lnTo>
                    <a:pt x="333" y="635"/>
                  </a:lnTo>
                  <a:lnTo>
                    <a:pt x="349" y="634"/>
                  </a:lnTo>
                  <a:lnTo>
                    <a:pt x="365" y="632"/>
                  </a:lnTo>
                  <a:lnTo>
                    <a:pt x="380" y="629"/>
                  </a:lnTo>
                  <a:lnTo>
                    <a:pt x="396" y="626"/>
                  </a:lnTo>
                  <a:lnTo>
                    <a:pt x="412" y="622"/>
                  </a:lnTo>
                  <a:lnTo>
                    <a:pt x="428" y="616"/>
                  </a:lnTo>
                  <a:lnTo>
                    <a:pt x="442" y="610"/>
                  </a:lnTo>
                  <a:lnTo>
                    <a:pt x="457" y="604"/>
                  </a:lnTo>
                  <a:lnTo>
                    <a:pt x="471" y="596"/>
                  </a:lnTo>
                  <a:lnTo>
                    <a:pt x="485" y="588"/>
                  </a:lnTo>
                  <a:lnTo>
                    <a:pt x="498" y="579"/>
                  </a:lnTo>
                  <a:lnTo>
                    <a:pt x="511" y="569"/>
                  </a:lnTo>
                  <a:lnTo>
                    <a:pt x="524" y="559"/>
                  </a:lnTo>
                  <a:lnTo>
                    <a:pt x="536" y="549"/>
                  </a:lnTo>
                  <a:lnTo>
                    <a:pt x="547" y="537"/>
                  </a:lnTo>
                  <a:lnTo>
                    <a:pt x="558" y="525"/>
                  </a:lnTo>
                  <a:lnTo>
                    <a:pt x="568" y="513"/>
                  </a:lnTo>
                  <a:lnTo>
                    <a:pt x="577" y="499"/>
                  </a:lnTo>
                  <a:lnTo>
                    <a:pt x="586" y="486"/>
                  </a:lnTo>
                  <a:lnTo>
                    <a:pt x="595" y="472"/>
                  </a:lnTo>
                  <a:lnTo>
                    <a:pt x="602" y="458"/>
                  </a:lnTo>
                  <a:lnTo>
                    <a:pt x="609" y="443"/>
                  </a:lnTo>
                  <a:lnTo>
                    <a:pt x="615" y="428"/>
                  </a:lnTo>
                  <a:lnTo>
                    <a:pt x="620" y="413"/>
                  </a:lnTo>
                  <a:lnTo>
                    <a:pt x="624" y="398"/>
                  </a:lnTo>
                  <a:lnTo>
                    <a:pt x="628" y="382"/>
                  </a:lnTo>
                  <a:lnTo>
                    <a:pt x="631" y="365"/>
                  </a:lnTo>
                  <a:lnTo>
                    <a:pt x="633" y="350"/>
                  </a:lnTo>
                  <a:lnTo>
                    <a:pt x="634" y="334"/>
                  </a:lnTo>
                  <a:lnTo>
                    <a:pt x="634" y="318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56136" name="Group 488"/>
          <p:cNvGrpSpPr>
            <a:grpSpLocks/>
          </p:cNvGrpSpPr>
          <p:nvPr/>
        </p:nvGrpSpPr>
        <p:grpSpPr bwMode="auto">
          <a:xfrm>
            <a:off x="7675563" y="2944813"/>
            <a:ext cx="487362" cy="1920875"/>
            <a:chOff x="4835" y="1855"/>
            <a:chExt cx="307" cy="1210"/>
          </a:xfrm>
        </p:grpSpPr>
        <p:grpSp>
          <p:nvGrpSpPr>
            <p:cNvPr id="62474" name="Group 489"/>
            <p:cNvGrpSpPr>
              <a:grpSpLocks/>
            </p:cNvGrpSpPr>
            <p:nvPr/>
          </p:nvGrpSpPr>
          <p:grpSpPr bwMode="auto">
            <a:xfrm>
              <a:off x="4835" y="2757"/>
              <a:ext cx="306" cy="308"/>
              <a:chOff x="4057" y="2306"/>
              <a:chExt cx="306" cy="308"/>
            </a:xfrm>
          </p:grpSpPr>
          <p:sp>
            <p:nvSpPr>
              <p:cNvPr id="62478" name="Freeform 490"/>
              <p:cNvSpPr>
                <a:spLocks/>
              </p:cNvSpPr>
              <p:nvPr/>
            </p:nvSpPr>
            <p:spPr bwMode="auto">
              <a:xfrm>
                <a:off x="4057" y="2306"/>
                <a:ext cx="306" cy="308"/>
              </a:xfrm>
              <a:custGeom>
                <a:avLst/>
                <a:gdLst>
                  <a:gd name="T0" fmla="*/ 306 w 1270"/>
                  <a:gd name="T1" fmla="*/ 143 h 1272"/>
                  <a:gd name="T2" fmla="*/ 304 w 1270"/>
                  <a:gd name="T3" fmla="*/ 127 h 1272"/>
                  <a:gd name="T4" fmla="*/ 300 w 1270"/>
                  <a:gd name="T5" fmla="*/ 110 h 1272"/>
                  <a:gd name="T6" fmla="*/ 294 w 1270"/>
                  <a:gd name="T7" fmla="*/ 95 h 1272"/>
                  <a:gd name="T8" fmla="*/ 287 w 1270"/>
                  <a:gd name="T9" fmla="*/ 80 h 1272"/>
                  <a:gd name="T10" fmla="*/ 279 w 1270"/>
                  <a:gd name="T11" fmla="*/ 66 h 1272"/>
                  <a:gd name="T12" fmla="*/ 269 w 1270"/>
                  <a:gd name="T13" fmla="*/ 53 h 1272"/>
                  <a:gd name="T14" fmla="*/ 257 w 1270"/>
                  <a:gd name="T15" fmla="*/ 41 h 1272"/>
                  <a:gd name="T16" fmla="*/ 245 w 1270"/>
                  <a:gd name="T17" fmla="*/ 31 h 1272"/>
                  <a:gd name="T18" fmla="*/ 231 w 1270"/>
                  <a:gd name="T19" fmla="*/ 22 h 1272"/>
                  <a:gd name="T20" fmla="*/ 217 w 1270"/>
                  <a:gd name="T21" fmla="*/ 14 h 1272"/>
                  <a:gd name="T22" fmla="*/ 201 w 1270"/>
                  <a:gd name="T23" fmla="*/ 8 h 1272"/>
                  <a:gd name="T24" fmla="*/ 186 w 1270"/>
                  <a:gd name="T25" fmla="*/ 4 h 1272"/>
                  <a:gd name="T26" fmla="*/ 169 w 1270"/>
                  <a:gd name="T27" fmla="*/ 1 h 1272"/>
                  <a:gd name="T28" fmla="*/ 153 w 1270"/>
                  <a:gd name="T29" fmla="*/ 0 h 1272"/>
                  <a:gd name="T30" fmla="*/ 137 w 1270"/>
                  <a:gd name="T31" fmla="*/ 1 h 1272"/>
                  <a:gd name="T32" fmla="*/ 120 w 1270"/>
                  <a:gd name="T33" fmla="*/ 4 h 1272"/>
                  <a:gd name="T34" fmla="*/ 105 w 1270"/>
                  <a:gd name="T35" fmla="*/ 8 h 1272"/>
                  <a:gd name="T36" fmla="*/ 90 w 1270"/>
                  <a:gd name="T37" fmla="*/ 14 h 1272"/>
                  <a:gd name="T38" fmla="*/ 75 w 1270"/>
                  <a:gd name="T39" fmla="*/ 22 h 1272"/>
                  <a:gd name="T40" fmla="*/ 61 w 1270"/>
                  <a:gd name="T41" fmla="*/ 31 h 1272"/>
                  <a:gd name="T42" fmla="*/ 49 w 1270"/>
                  <a:gd name="T43" fmla="*/ 41 h 1272"/>
                  <a:gd name="T44" fmla="*/ 37 w 1270"/>
                  <a:gd name="T45" fmla="*/ 53 h 1272"/>
                  <a:gd name="T46" fmla="*/ 27 w 1270"/>
                  <a:gd name="T47" fmla="*/ 66 h 1272"/>
                  <a:gd name="T48" fmla="*/ 19 w 1270"/>
                  <a:gd name="T49" fmla="*/ 80 h 1272"/>
                  <a:gd name="T50" fmla="*/ 12 w 1270"/>
                  <a:gd name="T51" fmla="*/ 95 h 1272"/>
                  <a:gd name="T52" fmla="*/ 6 w 1270"/>
                  <a:gd name="T53" fmla="*/ 110 h 1272"/>
                  <a:gd name="T54" fmla="*/ 2 w 1270"/>
                  <a:gd name="T55" fmla="*/ 127 h 1272"/>
                  <a:gd name="T56" fmla="*/ 0 w 1270"/>
                  <a:gd name="T57" fmla="*/ 143 h 1272"/>
                  <a:gd name="T58" fmla="*/ 0 w 1270"/>
                  <a:gd name="T59" fmla="*/ 159 h 1272"/>
                  <a:gd name="T60" fmla="*/ 1 w 1270"/>
                  <a:gd name="T61" fmla="*/ 176 h 1272"/>
                  <a:gd name="T62" fmla="*/ 5 w 1270"/>
                  <a:gd name="T63" fmla="*/ 192 h 1272"/>
                  <a:gd name="T64" fmla="*/ 10 w 1270"/>
                  <a:gd name="T65" fmla="*/ 208 h 1272"/>
                  <a:gd name="T66" fmla="*/ 16 w 1270"/>
                  <a:gd name="T67" fmla="*/ 223 h 1272"/>
                  <a:gd name="T68" fmla="*/ 24 w 1270"/>
                  <a:gd name="T69" fmla="*/ 237 h 1272"/>
                  <a:gd name="T70" fmla="*/ 34 w 1270"/>
                  <a:gd name="T71" fmla="*/ 251 h 1272"/>
                  <a:gd name="T72" fmla="*/ 45 w 1270"/>
                  <a:gd name="T73" fmla="*/ 263 h 1272"/>
                  <a:gd name="T74" fmla="*/ 57 w 1270"/>
                  <a:gd name="T75" fmla="*/ 274 h 1272"/>
                  <a:gd name="T76" fmla="*/ 70 w 1270"/>
                  <a:gd name="T77" fmla="*/ 284 h 1272"/>
                  <a:gd name="T78" fmla="*/ 84 w 1270"/>
                  <a:gd name="T79" fmla="*/ 292 h 1272"/>
                  <a:gd name="T80" fmla="*/ 100 w 1270"/>
                  <a:gd name="T81" fmla="*/ 298 h 1272"/>
                  <a:gd name="T82" fmla="*/ 115 w 1270"/>
                  <a:gd name="T83" fmla="*/ 303 h 1272"/>
                  <a:gd name="T84" fmla="*/ 131 w 1270"/>
                  <a:gd name="T85" fmla="*/ 306 h 1272"/>
                  <a:gd name="T86" fmla="*/ 147 w 1270"/>
                  <a:gd name="T87" fmla="*/ 308 h 1272"/>
                  <a:gd name="T88" fmla="*/ 164 w 1270"/>
                  <a:gd name="T89" fmla="*/ 308 h 1272"/>
                  <a:gd name="T90" fmla="*/ 180 w 1270"/>
                  <a:gd name="T91" fmla="*/ 306 h 1272"/>
                  <a:gd name="T92" fmla="*/ 196 w 1270"/>
                  <a:gd name="T93" fmla="*/ 302 h 1272"/>
                  <a:gd name="T94" fmla="*/ 212 w 1270"/>
                  <a:gd name="T95" fmla="*/ 296 h 1272"/>
                  <a:gd name="T96" fmla="*/ 226 w 1270"/>
                  <a:gd name="T97" fmla="*/ 289 h 1272"/>
                  <a:gd name="T98" fmla="*/ 240 w 1270"/>
                  <a:gd name="T99" fmla="*/ 280 h 1272"/>
                  <a:gd name="T100" fmla="*/ 253 w 1270"/>
                  <a:gd name="T101" fmla="*/ 270 h 1272"/>
                  <a:gd name="T102" fmla="*/ 265 w 1270"/>
                  <a:gd name="T103" fmla="*/ 259 h 1272"/>
                  <a:gd name="T104" fmla="*/ 275 w 1270"/>
                  <a:gd name="T105" fmla="*/ 246 h 1272"/>
                  <a:gd name="T106" fmla="*/ 285 w 1270"/>
                  <a:gd name="T107" fmla="*/ 233 h 1272"/>
                  <a:gd name="T108" fmla="*/ 292 w 1270"/>
                  <a:gd name="T109" fmla="*/ 218 h 1272"/>
                  <a:gd name="T110" fmla="*/ 298 w 1270"/>
                  <a:gd name="T111" fmla="*/ 203 h 1272"/>
                  <a:gd name="T112" fmla="*/ 303 w 1270"/>
                  <a:gd name="T113" fmla="*/ 187 h 1272"/>
                  <a:gd name="T114" fmla="*/ 305 w 1270"/>
                  <a:gd name="T115" fmla="*/ 170 h 1272"/>
                  <a:gd name="T116" fmla="*/ 306 w 1270"/>
                  <a:gd name="T117" fmla="*/ 154 h 127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270" h="1272">
                    <a:moveTo>
                      <a:pt x="1270" y="636"/>
                    </a:moveTo>
                    <a:lnTo>
                      <a:pt x="1270" y="614"/>
                    </a:lnTo>
                    <a:lnTo>
                      <a:pt x="1269" y="590"/>
                    </a:lnTo>
                    <a:lnTo>
                      <a:pt x="1267" y="567"/>
                    </a:lnTo>
                    <a:lnTo>
                      <a:pt x="1264" y="545"/>
                    </a:lnTo>
                    <a:lnTo>
                      <a:pt x="1260" y="523"/>
                    </a:lnTo>
                    <a:lnTo>
                      <a:pt x="1256" y="501"/>
                    </a:lnTo>
                    <a:lnTo>
                      <a:pt x="1251" y="479"/>
                    </a:lnTo>
                    <a:lnTo>
                      <a:pt x="1244" y="456"/>
                    </a:lnTo>
                    <a:lnTo>
                      <a:pt x="1238" y="435"/>
                    </a:lnTo>
                    <a:lnTo>
                      <a:pt x="1230" y="414"/>
                    </a:lnTo>
                    <a:lnTo>
                      <a:pt x="1222" y="392"/>
                    </a:lnTo>
                    <a:lnTo>
                      <a:pt x="1213" y="372"/>
                    </a:lnTo>
                    <a:lnTo>
                      <a:pt x="1203" y="352"/>
                    </a:lnTo>
                    <a:lnTo>
                      <a:pt x="1193" y="332"/>
                    </a:lnTo>
                    <a:lnTo>
                      <a:pt x="1182" y="311"/>
                    </a:lnTo>
                    <a:lnTo>
                      <a:pt x="1169" y="292"/>
                    </a:lnTo>
                    <a:lnTo>
                      <a:pt x="1157" y="273"/>
                    </a:lnTo>
                    <a:lnTo>
                      <a:pt x="1143" y="255"/>
                    </a:lnTo>
                    <a:lnTo>
                      <a:pt x="1130" y="237"/>
                    </a:lnTo>
                    <a:lnTo>
                      <a:pt x="1115" y="219"/>
                    </a:lnTo>
                    <a:lnTo>
                      <a:pt x="1101" y="202"/>
                    </a:lnTo>
                    <a:lnTo>
                      <a:pt x="1084" y="187"/>
                    </a:lnTo>
                    <a:lnTo>
                      <a:pt x="1068" y="171"/>
                    </a:lnTo>
                    <a:lnTo>
                      <a:pt x="1051" y="155"/>
                    </a:lnTo>
                    <a:lnTo>
                      <a:pt x="1033" y="141"/>
                    </a:lnTo>
                    <a:lnTo>
                      <a:pt x="1016" y="127"/>
                    </a:lnTo>
                    <a:lnTo>
                      <a:pt x="997" y="114"/>
                    </a:lnTo>
                    <a:lnTo>
                      <a:pt x="978" y="101"/>
                    </a:lnTo>
                    <a:lnTo>
                      <a:pt x="959" y="89"/>
                    </a:lnTo>
                    <a:lnTo>
                      <a:pt x="940" y="78"/>
                    </a:lnTo>
                    <a:lnTo>
                      <a:pt x="920" y="68"/>
                    </a:lnTo>
                    <a:lnTo>
                      <a:pt x="900" y="57"/>
                    </a:lnTo>
                    <a:lnTo>
                      <a:pt x="878" y="48"/>
                    </a:lnTo>
                    <a:lnTo>
                      <a:pt x="857" y="41"/>
                    </a:lnTo>
                    <a:lnTo>
                      <a:pt x="836" y="33"/>
                    </a:lnTo>
                    <a:lnTo>
                      <a:pt x="814" y="26"/>
                    </a:lnTo>
                    <a:lnTo>
                      <a:pt x="792" y="19"/>
                    </a:lnTo>
                    <a:lnTo>
                      <a:pt x="770" y="15"/>
                    </a:lnTo>
                    <a:lnTo>
                      <a:pt x="748" y="10"/>
                    </a:lnTo>
                    <a:lnTo>
                      <a:pt x="725" y="7"/>
                    </a:lnTo>
                    <a:lnTo>
                      <a:pt x="703" y="3"/>
                    </a:lnTo>
                    <a:lnTo>
                      <a:pt x="681" y="1"/>
                    </a:lnTo>
                    <a:lnTo>
                      <a:pt x="658" y="0"/>
                    </a:lnTo>
                    <a:lnTo>
                      <a:pt x="636" y="0"/>
                    </a:lnTo>
                    <a:lnTo>
                      <a:pt x="612" y="0"/>
                    </a:lnTo>
                    <a:lnTo>
                      <a:pt x="590" y="1"/>
                    </a:lnTo>
                    <a:lnTo>
                      <a:pt x="567" y="3"/>
                    </a:lnTo>
                    <a:lnTo>
                      <a:pt x="545" y="7"/>
                    </a:lnTo>
                    <a:lnTo>
                      <a:pt x="522" y="10"/>
                    </a:lnTo>
                    <a:lnTo>
                      <a:pt x="500" y="15"/>
                    </a:lnTo>
                    <a:lnTo>
                      <a:pt x="478" y="19"/>
                    </a:lnTo>
                    <a:lnTo>
                      <a:pt x="456" y="26"/>
                    </a:lnTo>
                    <a:lnTo>
                      <a:pt x="434" y="33"/>
                    </a:lnTo>
                    <a:lnTo>
                      <a:pt x="413" y="41"/>
                    </a:lnTo>
                    <a:lnTo>
                      <a:pt x="392" y="48"/>
                    </a:lnTo>
                    <a:lnTo>
                      <a:pt x="372" y="57"/>
                    </a:lnTo>
                    <a:lnTo>
                      <a:pt x="350" y="68"/>
                    </a:lnTo>
                    <a:lnTo>
                      <a:pt x="331" y="78"/>
                    </a:lnTo>
                    <a:lnTo>
                      <a:pt x="311" y="89"/>
                    </a:lnTo>
                    <a:lnTo>
                      <a:pt x="292" y="101"/>
                    </a:lnTo>
                    <a:lnTo>
                      <a:pt x="273" y="114"/>
                    </a:lnTo>
                    <a:lnTo>
                      <a:pt x="255" y="127"/>
                    </a:lnTo>
                    <a:lnTo>
                      <a:pt x="237" y="141"/>
                    </a:lnTo>
                    <a:lnTo>
                      <a:pt x="219" y="155"/>
                    </a:lnTo>
                    <a:lnTo>
                      <a:pt x="202" y="171"/>
                    </a:lnTo>
                    <a:lnTo>
                      <a:pt x="186" y="187"/>
                    </a:lnTo>
                    <a:lnTo>
                      <a:pt x="170" y="202"/>
                    </a:lnTo>
                    <a:lnTo>
                      <a:pt x="155" y="219"/>
                    </a:lnTo>
                    <a:lnTo>
                      <a:pt x="140" y="237"/>
                    </a:lnTo>
                    <a:lnTo>
                      <a:pt x="127" y="255"/>
                    </a:lnTo>
                    <a:lnTo>
                      <a:pt x="113" y="273"/>
                    </a:lnTo>
                    <a:lnTo>
                      <a:pt x="101" y="292"/>
                    </a:lnTo>
                    <a:lnTo>
                      <a:pt x="88" y="311"/>
                    </a:lnTo>
                    <a:lnTo>
                      <a:pt x="77" y="332"/>
                    </a:lnTo>
                    <a:lnTo>
                      <a:pt x="67" y="352"/>
                    </a:lnTo>
                    <a:lnTo>
                      <a:pt x="57" y="372"/>
                    </a:lnTo>
                    <a:lnTo>
                      <a:pt x="48" y="392"/>
                    </a:lnTo>
                    <a:lnTo>
                      <a:pt x="40" y="414"/>
                    </a:lnTo>
                    <a:lnTo>
                      <a:pt x="32" y="435"/>
                    </a:lnTo>
                    <a:lnTo>
                      <a:pt x="26" y="456"/>
                    </a:lnTo>
                    <a:lnTo>
                      <a:pt x="20" y="479"/>
                    </a:lnTo>
                    <a:lnTo>
                      <a:pt x="14" y="501"/>
                    </a:lnTo>
                    <a:lnTo>
                      <a:pt x="10" y="523"/>
                    </a:lnTo>
                    <a:lnTo>
                      <a:pt x="6" y="545"/>
                    </a:lnTo>
                    <a:lnTo>
                      <a:pt x="3" y="567"/>
                    </a:lnTo>
                    <a:lnTo>
                      <a:pt x="1" y="590"/>
                    </a:lnTo>
                    <a:lnTo>
                      <a:pt x="0" y="614"/>
                    </a:lnTo>
                    <a:lnTo>
                      <a:pt x="0" y="636"/>
                    </a:lnTo>
                    <a:lnTo>
                      <a:pt x="0" y="658"/>
                    </a:lnTo>
                    <a:lnTo>
                      <a:pt x="1" y="681"/>
                    </a:lnTo>
                    <a:lnTo>
                      <a:pt x="3" y="703"/>
                    </a:lnTo>
                    <a:lnTo>
                      <a:pt x="6" y="726"/>
                    </a:lnTo>
                    <a:lnTo>
                      <a:pt x="10" y="748"/>
                    </a:lnTo>
                    <a:lnTo>
                      <a:pt x="14" y="771"/>
                    </a:lnTo>
                    <a:lnTo>
                      <a:pt x="20" y="793"/>
                    </a:lnTo>
                    <a:lnTo>
                      <a:pt x="26" y="815"/>
                    </a:lnTo>
                    <a:lnTo>
                      <a:pt x="32" y="837"/>
                    </a:lnTo>
                    <a:lnTo>
                      <a:pt x="40" y="858"/>
                    </a:lnTo>
                    <a:lnTo>
                      <a:pt x="48" y="879"/>
                    </a:lnTo>
                    <a:lnTo>
                      <a:pt x="57" y="900"/>
                    </a:lnTo>
                    <a:lnTo>
                      <a:pt x="67" y="920"/>
                    </a:lnTo>
                    <a:lnTo>
                      <a:pt x="77" y="941"/>
                    </a:lnTo>
                    <a:lnTo>
                      <a:pt x="88" y="961"/>
                    </a:lnTo>
                    <a:lnTo>
                      <a:pt x="101" y="980"/>
                    </a:lnTo>
                    <a:lnTo>
                      <a:pt x="113" y="999"/>
                    </a:lnTo>
                    <a:lnTo>
                      <a:pt x="127" y="1017"/>
                    </a:lnTo>
                    <a:lnTo>
                      <a:pt x="140" y="1035"/>
                    </a:lnTo>
                    <a:lnTo>
                      <a:pt x="155" y="1053"/>
                    </a:lnTo>
                    <a:lnTo>
                      <a:pt x="170" y="1070"/>
                    </a:lnTo>
                    <a:lnTo>
                      <a:pt x="186" y="1085"/>
                    </a:lnTo>
                    <a:lnTo>
                      <a:pt x="202" y="1101"/>
                    </a:lnTo>
                    <a:lnTo>
                      <a:pt x="219" y="1117"/>
                    </a:lnTo>
                    <a:lnTo>
                      <a:pt x="237" y="1132"/>
                    </a:lnTo>
                    <a:lnTo>
                      <a:pt x="255" y="1145"/>
                    </a:lnTo>
                    <a:lnTo>
                      <a:pt x="273" y="1158"/>
                    </a:lnTo>
                    <a:lnTo>
                      <a:pt x="292" y="1171"/>
                    </a:lnTo>
                    <a:lnTo>
                      <a:pt x="311" y="1183"/>
                    </a:lnTo>
                    <a:lnTo>
                      <a:pt x="331" y="1194"/>
                    </a:lnTo>
                    <a:lnTo>
                      <a:pt x="350" y="1205"/>
                    </a:lnTo>
                    <a:lnTo>
                      <a:pt x="372" y="1215"/>
                    </a:lnTo>
                    <a:lnTo>
                      <a:pt x="392" y="1224"/>
                    </a:lnTo>
                    <a:lnTo>
                      <a:pt x="413" y="1232"/>
                    </a:lnTo>
                    <a:lnTo>
                      <a:pt x="434" y="1239"/>
                    </a:lnTo>
                    <a:lnTo>
                      <a:pt x="456" y="1246"/>
                    </a:lnTo>
                    <a:lnTo>
                      <a:pt x="478" y="1252"/>
                    </a:lnTo>
                    <a:lnTo>
                      <a:pt x="500" y="1257"/>
                    </a:lnTo>
                    <a:lnTo>
                      <a:pt x="522" y="1262"/>
                    </a:lnTo>
                    <a:lnTo>
                      <a:pt x="545" y="1265"/>
                    </a:lnTo>
                    <a:lnTo>
                      <a:pt x="567" y="1269"/>
                    </a:lnTo>
                    <a:lnTo>
                      <a:pt x="590" y="1270"/>
                    </a:lnTo>
                    <a:lnTo>
                      <a:pt x="612" y="1272"/>
                    </a:lnTo>
                    <a:lnTo>
                      <a:pt x="636" y="1272"/>
                    </a:lnTo>
                    <a:lnTo>
                      <a:pt x="658" y="1272"/>
                    </a:lnTo>
                    <a:lnTo>
                      <a:pt x="681" y="1270"/>
                    </a:lnTo>
                    <a:lnTo>
                      <a:pt x="703" y="1269"/>
                    </a:lnTo>
                    <a:lnTo>
                      <a:pt x="725" y="1265"/>
                    </a:lnTo>
                    <a:lnTo>
                      <a:pt x="748" y="1262"/>
                    </a:lnTo>
                    <a:lnTo>
                      <a:pt x="770" y="1257"/>
                    </a:lnTo>
                    <a:lnTo>
                      <a:pt x="792" y="1252"/>
                    </a:lnTo>
                    <a:lnTo>
                      <a:pt x="814" y="1246"/>
                    </a:lnTo>
                    <a:lnTo>
                      <a:pt x="836" y="1239"/>
                    </a:lnTo>
                    <a:lnTo>
                      <a:pt x="857" y="1232"/>
                    </a:lnTo>
                    <a:lnTo>
                      <a:pt x="878" y="1224"/>
                    </a:lnTo>
                    <a:lnTo>
                      <a:pt x="900" y="1215"/>
                    </a:lnTo>
                    <a:lnTo>
                      <a:pt x="920" y="1205"/>
                    </a:lnTo>
                    <a:lnTo>
                      <a:pt x="940" y="1194"/>
                    </a:lnTo>
                    <a:lnTo>
                      <a:pt x="959" y="1183"/>
                    </a:lnTo>
                    <a:lnTo>
                      <a:pt x="978" y="1171"/>
                    </a:lnTo>
                    <a:lnTo>
                      <a:pt x="997" y="1158"/>
                    </a:lnTo>
                    <a:lnTo>
                      <a:pt x="1016" y="1145"/>
                    </a:lnTo>
                    <a:lnTo>
                      <a:pt x="1033" y="1132"/>
                    </a:lnTo>
                    <a:lnTo>
                      <a:pt x="1051" y="1117"/>
                    </a:lnTo>
                    <a:lnTo>
                      <a:pt x="1068" y="1101"/>
                    </a:lnTo>
                    <a:lnTo>
                      <a:pt x="1084" y="1085"/>
                    </a:lnTo>
                    <a:lnTo>
                      <a:pt x="1101" y="1070"/>
                    </a:lnTo>
                    <a:lnTo>
                      <a:pt x="1115" y="1053"/>
                    </a:lnTo>
                    <a:lnTo>
                      <a:pt x="1130" y="1035"/>
                    </a:lnTo>
                    <a:lnTo>
                      <a:pt x="1143" y="1017"/>
                    </a:lnTo>
                    <a:lnTo>
                      <a:pt x="1157" y="999"/>
                    </a:lnTo>
                    <a:lnTo>
                      <a:pt x="1169" y="980"/>
                    </a:lnTo>
                    <a:lnTo>
                      <a:pt x="1182" y="961"/>
                    </a:lnTo>
                    <a:lnTo>
                      <a:pt x="1193" y="941"/>
                    </a:lnTo>
                    <a:lnTo>
                      <a:pt x="1203" y="920"/>
                    </a:lnTo>
                    <a:lnTo>
                      <a:pt x="1213" y="900"/>
                    </a:lnTo>
                    <a:lnTo>
                      <a:pt x="1222" y="879"/>
                    </a:lnTo>
                    <a:lnTo>
                      <a:pt x="1230" y="858"/>
                    </a:lnTo>
                    <a:lnTo>
                      <a:pt x="1238" y="837"/>
                    </a:lnTo>
                    <a:lnTo>
                      <a:pt x="1244" y="815"/>
                    </a:lnTo>
                    <a:lnTo>
                      <a:pt x="1251" y="793"/>
                    </a:lnTo>
                    <a:lnTo>
                      <a:pt x="1256" y="771"/>
                    </a:lnTo>
                    <a:lnTo>
                      <a:pt x="1260" y="748"/>
                    </a:lnTo>
                    <a:lnTo>
                      <a:pt x="1264" y="726"/>
                    </a:lnTo>
                    <a:lnTo>
                      <a:pt x="1267" y="703"/>
                    </a:lnTo>
                    <a:lnTo>
                      <a:pt x="1269" y="681"/>
                    </a:lnTo>
                    <a:lnTo>
                      <a:pt x="1270" y="658"/>
                    </a:lnTo>
                    <a:lnTo>
                      <a:pt x="1270" y="636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2479" name="Freeform 491"/>
              <p:cNvSpPr>
                <a:spLocks/>
              </p:cNvSpPr>
              <p:nvPr/>
            </p:nvSpPr>
            <p:spPr bwMode="auto">
              <a:xfrm>
                <a:off x="4133" y="2382"/>
                <a:ext cx="154" cy="154"/>
              </a:xfrm>
              <a:custGeom>
                <a:avLst/>
                <a:gdLst>
                  <a:gd name="T0" fmla="*/ 154 w 634"/>
                  <a:gd name="T1" fmla="*/ 73 h 636"/>
                  <a:gd name="T2" fmla="*/ 153 w 634"/>
                  <a:gd name="T3" fmla="*/ 65 h 636"/>
                  <a:gd name="T4" fmla="*/ 152 w 634"/>
                  <a:gd name="T5" fmla="*/ 58 h 636"/>
                  <a:gd name="T6" fmla="*/ 149 w 634"/>
                  <a:gd name="T7" fmla="*/ 50 h 636"/>
                  <a:gd name="T8" fmla="*/ 146 w 634"/>
                  <a:gd name="T9" fmla="*/ 43 h 636"/>
                  <a:gd name="T10" fmla="*/ 143 w 634"/>
                  <a:gd name="T11" fmla="*/ 36 h 636"/>
                  <a:gd name="T12" fmla="*/ 138 w 634"/>
                  <a:gd name="T13" fmla="*/ 30 h 636"/>
                  <a:gd name="T14" fmla="*/ 133 w 634"/>
                  <a:gd name="T15" fmla="*/ 24 h 636"/>
                  <a:gd name="T16" fmla="*/ 127 w 634"/>
                  <a:gd name="T17" fmla="*/ 18 h 636"/>
                  <a:gd name="T18" fmla="*/ 121 w 634"/>
                  <a:gd name="T19" fmla="*/ 14 h 636"/>
                  <a:gd name="T20" fmla="*/ 115 w 634"/>
                  <a:gd name="T21" fmla="*/ 9 h 636"/>
                  <a:gd name="T22" fmla="*/ 107 w 634"/>
                  <a:gd name="T23" fmla="*/ 6 h 636"/>
                  <a:gd name="T24" fmla="*/ 100 w 634"/>
                  <a:gd name="T25" fmla="*/ 4 h 636"/>
                  <a:gd name="T26" fmla="*/ 93 w 634"/>
                  <a:gd name="T27" fmla="*/ 2 h 636"/>
                  <a:gd name="T28" fmla="*/ 85 w 634"/>
                  <a:gd name="T29" fmla="*/ 0 h 636"/>
                  <a:gd name="T30" fmla="*/ 77 w 634"/>
                  <a:gd name="T31" fmla="*/ 0 h 636"/>
                  <a:gd name="T32" fmla="*/ 69 w 634"/>
                  <a:gd name="T33" fmla="*/ 0 h 636"/>
                  <a:gd name="T34" fmla="*/ 62 w 634"/>
                  <a:gd name="T35" fmla="*/ 2 h 636"/>
                  <a:gd name="T36" fmla="*/ 54 w 634"/>
                  <a:gd name="T37" fmla="*/ 4 h 636"/>
                  <a:gd name="T38" fmla="*/ 47 w 634"/>
                  <a:gd name="T39" fmla="*/ 6 h 636"/>
                  <a:gd name="T40" fmla="*/ 40 w 634"/>
                  <a:gd name="T41" fmla="*/ 9 h 636"/>
                  <a:gd name="T42" fmla="*/ 33 w 634"/>
                  <a:gd name="T43" fmla="*/ 14 h 636"/>
                  <a:gd name="T44" fmla="*/ 27 w 634"/>
                  <a:gd name="T45" fmla="*/ 18 h 636"/>
                  <a:gd name="T46" fmla="*/ 21 w 634"/>
                  <a:gd name="T47" fmla="*/ 24 h 636"/>
                  <a:gd name="T48" fmla="*/ 16 w 634"/>
                  <a:gd name="T49" fmla="*/ 30 h 636"/>
                  <a:gd name="T50" fmla="*/ 12 w 634"/>
                  <a:gd name="T51" fmla="*/ 36 h 636"/>
                  <a:gd name="T52" fmla="*/ 8 w 634"/>
                  <a:gd name="T53" fmla="*/ 43 h 636"/>
                  <a:gd name="T54" fmla="*/ 5 w 634"/>
                  <a:gd name="T55" fmla="*/ 50 h 636"/>
                  <a:gd name="T56" fmla="*/ 2 w 634"/>
                  <a:gd name="T57" fmla="*/ 58 h 636"/>
                  <a:gd name="T58" fmla="*/ 1 w 634"/>
                  <a:gd name="T59" fmla="*/ 65 h 636"/>
                  <a:gd name="T60" fmla="*/ 0 w 634"/>
                  <a:gd name="T61" fmla="*/ 73 h 636"/>
                  <a:gd name="T62" fmla="*/ 0 w 634"/>
                  <a:gd name="T63" fmla="*/ 81 h 636"/>
                  <a:gd name="T64" fmla="*/ 1 w 634"/>
                  <a:gd name="T65" fmla="*/ 89 h 636"/>
                  <a:gd name="T66" fmla="*/ 2 w 634"/>
                  <a:gd name="T67" fmla="*/ 96 h 636"/>
                  <a:gd name="T68" fmla="*/ 5 w 634"/>
                  <a:gd name="T69" fmla="*/ 104 h 636"/>
                  <a:gd name="T70" fmla="*/ 8 w 634"/>
                  <a:gd name="T71" fmla="*/ 111 h 636"/>
                  <a:gd name="T72" fmla="*/ 12 w 634"/>
                  <a:gd name="T73" fmla="*/ 118 h 636"/>
                  <a:gd name="T74" fmla="*/ 16 w 634"/>
                  <a:gd name="T75" fmla="*/ 124 h 636"/>
                  <a:gd name="T76" fmla="*/ 21 w 634"/>
                  <a:gd name="T77" fmla="*/ 130 h 636"/>
                  <a:gd name="T78" fmla="*/ 27 w 634"/>
                  <a:gd name="T79" fmla="*/ 136 h 636"/>
                  <a:gd name="T80" fmla="*/ 33 w 634"/>
                  <a:gd name="T81" fmla="*/ 140 h 636"/>
                  <a:gd name="T82" fmla="*/ 40 w 634"/>
                  <a:gd name="T83" fmla="*/ 144 h 636"/>
                  <a:gd name="T84" fmla="*/ 47 w 634"/>
                  <a:gd name="T85" fmla="*/ 148 h 636"/>
                  <a:gd name="T86" fmla="*/ 54 w 634"/>
                  <a:gd name="T87" fmla="*/ 150 h 636"/>
                  <a:gd name="T88" fmla="*/ 62 w 634"/>
                  <a:gd name="T89" fmla="*/ 152 h 636"/>
                  <a:gd name="T90" fmla="*/ 69 w 634"/>
                  <a:gd name="T91" fmla="*/ 154 h 636"/>
                  <a:gd name="T92" fmla="*/ 77 w 634"/>
                  <a:gd name="T93" fmla="*/ 154 h 636"/>
                  <a:gd name="T94" fmla="*/ 85 w 634"/>
                  <a:gd name="T95" fmla="*/ 154 h 636"/>
                  <a:gd name="T96" fmla="*/ 93 w 634"/>
                  <a:gd name="T97" fmla="*/ 152 h 636"/>
                  <a:gd name="T98" fmla="*/ 100 w 634"/>
                  <a:gd name="T99" fmla="*/ 150 h 636"/>
                  <a:gd name="T100" fmla="*/ 107 w 634"/>
                  <a:gd name="T101" fmla="*/ 148 h 636"/>
                  <a:gd name="T102" fmla="*/ 115 w 634"/>
                  <a:gd name="T103" fmla="*/ 144 h 636"/>
                  <a:gd name="T104" fmla="*/ 121 w 634"/>
                  <a:gd name="T105" fmla="*/ 140 h 636"/>
                  <a:gd name="T106" fmla="*/ 127 w 634"/>
                  <a:gd name="T107" fmla="*/ 136 h 636"/>
                  <a:gd name="T108" fmla="*/ 133 w 634"/>
                  <a:gd name="T109" fmla="*/ 130 h 636"/>
                  <a:gd name="T110" fmla="*/ 138 w 634"/>
                  <a:gd name="T111" fmla="*/ 124 h 636"/>
                  <a:gd name="T112" fmla="*/ 143 w 634"/>
                  <a:gd name="T113" fmla="*/ 118 h 636"/>
                  <a:gd name="T114" fmla="*/ 146 w 634"/>
                  <a:gd name="T115" fmla="*/ 111 h 636"/>
                  <a:gd name="T116" fmla="*/ 149 w 634"/>
                  <a:gd name="T117" fmla="*/ 104 h 636"/>
                  <a:gd name="T118" fmla="*/ 152 w 634"/>
                  <a:gd name="T119" fmla="*/ 96 h 636"/>
                  <a:gd name="T120" fmla="*/ 153 w 634"/>
                  <a:gd name="T121" fmla="*/ 89 h 636"/>
                  <a:gd name="T122" fmla="*/ 154 w 634"/>
                  <a:gd name="T123" fmla="*/ 81 h 6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634" h="636">
                    <a:moveTo>
                      <a:pt x="634" y="318"/>
                    </a:moveTo>
                    <a:lnTo>
                      <a:pt x="634" y="302"/>
                    </a:lnTo>
                    <a:lnTo>
                      <a:pt x="633" y="285"/>
                    </a:lnTo>
                    <a:lnTo>
                      <a:pt x="631" y="270"/>
                    </a:lnTo>
                    <a:lnTo>
                      <a:pt x="629" y="254"/>
                    </a:lnTo>
                    <a:lnTo>
                      <a:pt x="624" y="238"/>
                    </a:lnTo>
                    <a:lnTo>
                      <a:pt x="620" y="223"/>
                    </a:lnTo>
                    <a:lnTo>
                      <a:pt x="615" y="208"/>
                    </a:lnTo>
                    <a:lnTo>
                      <a:pt x="609" y="192"/>
                    </a:lnTo>
                    <a:lnTo>
                      <a:pt x="602" y="178"/>
                    </a:lnTo>
                    <a:lnTo>
                      <a:pt x="595" y="164"/>
                    </a:lnTo>
                    <a:lnTo>
                      <a:pt x="587" y="149"/>
                    </a:lnTo>
                    <a:lnTo>
                      <a:pt x="578" y="136"/>
                    </a:lnTo>
                    <a:lnTo>
                      <a:pt x="568" y="124"/>
                    </a:lnTo>
                    <a:lnTo>
                      <a:pt x="558" y="111"/>
                    </a:lnTo>
                    <a:lnTo>
                      <a:pt x="548" y="99"/>
                    </a:lnTo>
                    <a:lnTo>
                      <a:pt x="536" y="88"/>
                    </a:lnTo>
                    <a:lnTo>
                      <a:pt x="524" y="76"/>
                    </a:lnTo>
                    <a:lnTo>
                      <a:pt x="512" y="66"/>
                    </a:lnTo>
                    <a:lnTo>
                      <a:pt x="498" y="57"/>
                    </a:lnTo>
                    <a:lnTo>
                      <a:pt x="485" y="48"/>
                    </a:lnTo>
                    <a:lnTo>
                      <a:pt x="472" y="39"/>
                    </a:lnTo>
                    <a:lnTo>
                      <a:pt x="457" y="33"/>
                    </a:lnTo>
                    <a:lnTo>
                      <a:pt x="442" y="26"/>
                    </a:lnTo>
                    <a:lnTo>
                      <a:pt x="428" y="19"/>
                    </a:lnTo>
                    <a:lnTo>
                      <a:pt x="412" y="15"/>
                    </a:lnTo>
                    <a:lnTo>
                      <a:pt x="396" y="10"/>
                    </a:lnTo>
                    <a:lnTo>
                      <a:pt x="381" y="7"/>
                    </a:lnTo>
                    <a:lnTo>
                      <a:pt x="365" y="3"/>
                    </a:lnTo>
                    <a:lnTo>
                      <a:pt x="349" y="1"/>
                    </a:lnTo>
                    <a:lnTo>
                      <a:pt x="333" y="0"/>
                    </a:lnTo>
                    <a:lnTo>
                      <a:pt x="318" y="0"/>
                    </a:lnTo>
                    <a:lnTo>
                      <a:pt x="301" y="0"/>
                    </a:lnTo>
                    <a:lnTo>
                      <a:pt x="285" y="1"/>
                    </a:lnTo>
                    <a:lnTo>
                      <a:pt x="269" y="3"/>
                    </a:lnTo>
                    <a:lnTo>
                      <a:pt x="254" y="7"/>
                    </a:lnTo>
                    <a:lnTo>
                      <a:pt x="238" y="10"/>
                    </a:lnTo>
                    <a:lnTo>
                      <a:pt x="222" y="15"/>
                    </a:lnTo>
                    <a:lnTo>
                      <a:pt x="206" y="19"/>
                    </a:lnTo>
                    <a:lnTo>
                      <a:pt x="192" y="26"/>
                    </a:lnTo>
                    <a:lnTo>
                      <a:pt x="177" y="33"/>
                    </a:lnTo>
                    <a:lnTo>
                      <a:pt x="163" y="39"/>
                    </a:lnTo>
                    <a:lnTo>
                      <a:pt x="149" y="48"/>
                    </a:lnTo>
                    <a:lnTo>
                      <a:pt x="136" y="57"/>
                    </a:lnTo>
                    <a:lnTo>
                      <a:pt x="122" y="66"/>
                    </a:lnTo>
                    <a:lnTo>
                      <a:pt x="110" y="76"/>
                    </a:lnTo>
                    <a:lnTo>
                      <a:pt x="99" y="88"/>
                    </a:lnTo>
                    <a:lnTo>
                      <a:pt x="87" y="99"/>
                    </a:lnTo>
                    <a:lnTo>
                      <a:pt x="76" y="111"/>
                    </a:lnTo>
                    <a:lnTo>
                      <a:pt x="66" y="124"/>
                    </a:lnTo>
                    <a:lnTo>
                      <a:pt x="56" y="136"/>
                    </a:lnTo>
                    <a:lnTo>
                      <a:pt x="48" y="149"/>
                    </a:lnTo>
                    <a:lnTo>
                      <a:pt x="39" y="164"/>
                    </a:lnTo>
                    <a:lnTo>
                      <a:pt x="32" y="178"/>
                    </a:lnTo>
                    <a:lnTo>
                      <a:pt x="26" y="192"/>
                    </a:lnTo>
                    <a:lnTo>
                      <a:pt x="19" y="208"/>
                    </a:lnTo>
                    <a:lnTo>
                      <a:pt x="14" y="223"/>
                    </a:lnTo>
                    <a:lnTo>
                      <a:pt x="10" y="238"/>
                    </a:lnTo>
                    <a:lnTo>
                      <a:pt x="6" y="254"/>
                    </a:lnTo>
                    <a:lnTo>
                      <a:pt x="3" y="270"/>
                    </a:lnTo>
                    <a:lnTo>
                      <a:pt x="1" y="285"/>
                    </a:lnTo>
                    <a:lnTo>
                      <a:pt x="0" y="302"/>
                    </a:lnTo>
                    <a:lnTo>
                      <a:pt x="0" y="318"/>
                    </a:lnTo>
                    <a:lnTo>
                      <a:pt x="0" y="334"/>
                    </a:lnTo>
                    <a:lnTo>
                      <a:pt x="1" y="349"/>
                    </a:lnTo>
                    <a:lnTo>
                      <a:pt x="3" y="366"/>
                    </a:lnTo>
                    <a:lnTo>
                      <a:pt x="6" y="382"/>
                    </a:lnTo>
                    <a:lnTo>
                      <a:pt x="10" y="398"/>
                    </a:lnTo>
                    <a:lnTo>
                      <a:pt x="14" y="414"/>
                    </a:lnTo>
                    <a:lnTo>
                      <a:pt x="19" y="428"/>
                    </a:lnTo>
                    <a:lnTo>
                      <a:pt x="26" y="443"/>
                    </a:lnTo>
                    <a:lnTo>
                      <a:pt x="32" y="457"/>
                    </a:lnTo>
                    <a:lnTo>
                      <a:pt x="39" y="472"/>
                    </a:lnTo>
                    <a:lnTo>
                      <a:pt x="48" y="487"/>
                    </a:lnTo>
                    <a:lnTo>
                      <a:pt x="56" y="500"/>
                    </a:lnTo>
                    <a:lnTo>
                      <a:pt x="66" y="512"/>
                    </a:lnTo>
                    <a:lnTo>
                      <a:pt x="76" y="525"/>
                    </a:lnTo>
                    <a:lnTo>
                      <a:pt x="87" y="537"/>
                    </a:lnTo>
                    <a:lnTo>
                      <a:pt x="99" y="548"/>
                    </a:lnTo>
                    <a:lnTo>
                      <a:pt x="110" y="560"/>
                    </a:lnTo>
                    <a:lnTo>
                      <a:pt x="122" y="570"/>
                    </a:lnTo>
                    <a:lnTo>
                      <a:pt x="136" y="579"/>
                    </a:lnTo>
                    <a:lnTo>
                      <a:pt x="149" y="588"/>
                    </a:lnTo>
                    <a:lnTo>
                      <a:pt x="163" y="596"/>
                    </a:lnTo>
                    <a:lnTo>
                      <a:pt x="177" y="603"/>
                    </a:lnTo>
                    <a:lnTo>
                      <a:pt x="192" y="610"/>
                    </a:lnTo>
                    <a:lnTo>
                      <a:pt x="206" y="616"/>
                    </a:lnTo>
                    <a:lnTo>
                      <a:pt x="222" y="621"/>
                    </a:lnTo>
                    <a:lnTo>
                      <a:pt x="238" y="626"/>
                    </a:lnTo>
                    <a:lnTo>
                      <a:pt x="254" y="629"/>
                    </a:lnTo>
                    <a:lnTo>
                      <a:pt x="269" y="633"/>
                    </a:lnTo>
                    <a:lnTo>
                      <a:pt x="285" y="634"/>
                    </a:lnTo>
                    <a:lnTo>
                      <a:pt x="301" y="636"/>
                    </a:lnTo>
                    <a:lnTo>
                      <a:pt x="318" y="636"/>
                    </a:lnTo>
                    <a:lnTo>
                      <a:pt x="333" y="636"/>
                    </a:lnTo>
                    <a:lnTo>
                      <a:pt x="349" y="634"/>
                    </a:lnTo>
                    <a:lnTo>
                      <a:pt x="365" y="633"/>
                    </a:lnTo>
                    <a:lnTo>
                      <a:pt x="381" y="629"/>
                    </a:lnTo>
                    <a:lnTo>
                      <a:pt x="396" y="626"/>
                    </a:lnTo>
                    <a:lnTo>
                      <a:pt x="412" y="621"/>
                    </a:lnTo>
                    <a:lnTo>
                      <a:pt x="428" y="616"/>
                    </a:lnTo>
                    <a:lnTo>
                      <a:pt x="442" y="610"/>
                    </a:lnTo>
                    <a:lnTo>
                      <a:pt x="457" y="603"/>
                    </a:lnTo>
                    <a:lnTo>
                      <a:pt x="472" y="596"/>
                    </a:lnTo>
                    <a:lnTo>
                      <a:pt x="485" y="588"/>
                    </a:lnTo>
                    <a:lnTo>
                      <a:pt x="498" y="579"/>
                    </a:lnTo>
                    <a:lnTo>
                      <a:pt x="512" y="570"/>
                    </a:lnTo>
                    <a:lnTo>
                      <a:pt x="524" y="560"/>
                    </a:lnTo>
                    <a:lnTo>
                      <a:pt x="536" y="548"/>
                    </a:lnTo>
                    <a:lnTo>
                      <a:pt x="548" y="537"/>
                    </a:lnTo>
                    <a:lnTo>
                      <a:pt x="558" y="525"/>
                    </a:lnTo>
                    <a:lnTo>
                      <a:pt x="568" y="512"/>
                    </a:lnTo>
                    <a:lnTo>
                      <a:pt x="578" y="500"/>
                    </a:lnTo>
                    <a:lnTo>
                      <a:pt x="587" y="487"/>
                    </a:lnTo>
                    <a:lnTo>
                      <a:pt x="595" y="472"/>
                    </a:lnTo>
                    <a:lnTo>
                      <a:pt x="602" y="457"/>
                    </a:lnTo>
                    <a:lnTo>
                      <a:pt x="609" y="443"/>
                    </a:lnTo>
                    <a:lnTo>
                      <a:pt x="615" y="428"/>
                    </a:lnTo>
                    <a:lnTo>
                      <a:pt x="620" y="414"/>
                    </a:lnTo>
                    <a:lnTo>
                      <a:pt x="624" y="398"/>
                    </a:lnTo>
                    <a:lnTo>
                      <a:pt x="629" y="382"/>
                    </a:lnTo>
                    <a:lnTo>
                      <a:pt x="631" y="366"/>
                    </a:lnTo>
                    <a:lnTo>
                      <a:pt x="633" y="349"/>
                    </a:lnTo>
                    <a:lnTo>
                      <a:pt x="634" y="334"/>
                    </a:lnTo>
                    <a:lnTo>
                      <a:pt x="634" y="318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62475" name="Group 492"/>
            <p:cNvGrpSpPr>
              <a:grpSpLocks/>
            </p:cNvGrpSpPr>
            <p:nvPr/>
          </p:nvGrpSpPr>
          <p:grpSpPr bwMode="auto">
            <a:xfrm>
              <a:off x="4836" y="1855"/>
              <a:ext cx="306" cy="308"/>
              <a:chOff x="4057" y="2306"/>
              <a:chExt cx="306" cy="308"/>
            </a:xfrm>
          </p:grpSpPr>
          <p:sp>
            <p:nvSpPr>
              <p:cNvPr id="62476" name="Freeform 493"/>
              <p:cNvSpPr>
                <a:spLocks/>
              </p:cNvSpPr>
              <p:nvPr/>
            </p:nvSpPr>
            <p:spPr bwMode="auto">
              <a:xfrm>
                <a:off x="4057" y="2306"/>
                <a:ext cx="306" cy="308"/>
              </a:xfrm>
              <a:custGeom>
                <a:avLst/>
                <a:gdLst>
                  <a:gd name="T0" fmla="*/ 306 w 1270"/>
                  <a:gd name="T1" fmla="*/ 143 h 1272"/>
                  <a:gd name="T2" fmla="*/ 304 w 1270"/>
                  <a:gd name="T3" fmla="*/ 127 h 1272"/>
                  <a:gd name="T4" fmla="*/ 300 w 1270"/>
                  <a:gd name="T5" fmla="*/ 110 h 1272"/>
                  <a:gd name="T6" fmla="*/ 294 w 1270"/>
                  <a:gd name="T7" fmla="*/ 95 h 1272"/>
                  <a:gd name="T8" fmla="*/ 287 w 1270"/>
                  <a:gd name="T9" fmla="*/ 80 h 1272"/>
                  <a:gd name="T10" fmla="*/ 279 w 1270"/>
                  <a:gd name="T11" fmla="*/ 66 h 1272"/>
                  <a:gd name="T12" fmla="*/ 269 w 1270"/>
                  <a:gd name="T13" fmla="*/ 53 h 1272"/>
                  <a:gd name="T14" fmla="*/ 257 w 1270"/>
                  <a:gd name="T15" fmla="*/ 41 h 1272"/>
                  <a:gd name="T16" fmla="*/ 245 w 1270"/>
                  <a:gd name="T17" fmla="*/ 31 h 1272"/>
                  <a:gd name="T18" fmla="*/ 231 w 1270"/>
                  <a:gd name="T19" fmla="*/ 22 h 1272"/>
                  <a:gd name="T20" fmla="*/ 217 w 1270"/>
                  <a:gd name="T21" fmla="*/ 14 h 1272"/>
                  <a:gd name="T22" fmla="*/ 201 w 1270"/>
                  <a:gd name="T23" fmla="*/ 8 h 1272"/>
                  <a:gd name="T24" fmla="*/ 186 w 1270"/>
                  <a:gd name="T25" fmla="*/ 4 h 1272"/>
                  <a:gd name="T26" fmla="*/ 169 w 1270"/>
                  <a:gd name="T27" fmla="*/ 1 h 1272"/>
                  <a:gd name="T28" fmla="*/ 153 w 1270"/>
                  <a:gd name="T29" fmla="*/ 0 h 1272"/>
                  <a:gd name="T30" fmla="*/ 137 w 1270"/>
                  <a:gd name="T31" fmla="*/ 1 h 1272"/>
                  <a:gd name="T32" fmla="*/ 120 w 1270"/>
                  <a:gd name="T33" fmla="*/ 4 h 1272"/>
                  <a:gd name="T34" fmla="*/ 105 w 1270"/>
                  <a:gd name="T35" fmla="*/ 8 h 1272"/>
                  <a:gd name="T36" fmla="*/ 90 w 1270"/>
                  <a:gd name="T37" fmla="*/ 14 h 1272"/>
                  <a:gd name="T38" fmla="*/ 75 w 1270"/>
                  <a:gd name="T39" fmla="*/ 22 h 1272"/>
                  <a:gd name="T40" fmla="*/ 61 w 1270"/>
                  <a:gd name="T41" fmla="*/ 31 h 1272"/>
                  <a:gd name="T42" fmla="*/ 49 w 1270"/>
                  <a:gd name="T43" fmla="*/ 41 h 1272"/>
                  <a:gd name="T44" fmla="*/ 37 w 1270"/>
                  <a:gd name="T45" fmla="*/ 53 h 1272"/>
                  <a:gd name="T46" fmla="*/ 27 w 1270"/>
                  <a:gd name="T47" fmla="*/ 66 h 1272"/>
                  <a:gd name="T48" fmla="*/ 19 w 1270"/>
                  <a:gd name="T49" fmla="*/ 80 h 1272"/>
                  <a:gd name="T50" fmla="*/ 12 w 1270"/>
                  <a:gd name="T51" fmla="*/ 95 h 1272"/>
                  <a:gd name="T52" fmla="*/ 6 w 1270"/>
                  <a:gd name="T53" fmla="*/ 110 h 1272"/>
                  <a:gd name="T54" fmla="*/ 2 w 1270"/>
                  <a:gd name="T55" fmla="*/ 127 h 1272"/>
                  <a:gd name="T56" fmla="*/ 0 w 1270"/>
                  <a:gd name="T57" fmla="*/ 143 h 1272"/>
                  <a:gd name="T58" fmla="*/ 0 w 1270"/>
                  <a:gd name="T59" fmla="*/ 159 h 1272"/>
                  <a:gd name="T60" fmla="*/ 1 w 1270"/>
                  <a:gd name="T61" fmla="*/ 176 h 1272"/>
                  <a:gd name="T62" fmla="*/ 5 w 1270"/>
                  <a:gd name="T63" fmla="*/ 192 h 1272"/>
                  <a:gd name="T64" fmla="*/ 10 w 1270"/>
                  <a:gd name="T65" fmla="*/ 208 h 1272"/>
                  <a:gd name="T66" fmla="*/ 16 w 1270"/>
                  <a:gd name="T67" fmla="*/ 223 h 1272"/>
                  <a:gd name="T68" fmla="*/ 24 w 1270"/>
                  <a:gd name="T69" fmla="*/ 237 h 1272"/>
                  <a:gd name="T70" fmla="*/ 34 w 1270"/>
                  <a:gd name="T71" fmla="*/ 251 h 1272"/>
                  <a:gd name="T72" fmla="*/ 45 w 1270"/>
                  <a:gd name="T73" fmla="*/ 263 h 1272"/>
                  <a:gd name="T74" fmla="*/ 57 w 1270"/>
                  <a:gd name="T75" fmla="*/ 274 h 1272"/>
                  <a:gd name="T76" fmla="*/ 70 w 1270"/>
                  <a:gd name="T77" fmla="*/ 284 h 1272"/>
                  <a:gd name="T78" fmla="*/ 84 w 1270"/>
                  <a:gd name="T79" fmla="*/ 292 h 1272"/>
                  <a:gd name="T80" fmla="*/ 100 w 1270"/>
                  <a:gd name="T81" fmla="*/ 298 h 1272"/>
                  <a:gd name="T82" fmla="*/ 115 w 1270"/>
                  <a:gd name="T83" fmla="*/ 303 h 1272"/>
                  <a:gd name="T84" fmla="*/ 131 w 1270"/>
                  <a:gd name="T85" fmla="*/ 306 h 1272"/>
                  <a:gd name="T86" fmla="*/ 147 w 1270"/>
                  <a:gd name="T87" fmla="*/ 308 h 1272"/>
                  <a:gd name="T88" fmla="*/ 164 w 1270"/>
                  <a:gd name="T89" fmla="*/ 308 h 1272"/>
                  <a:gd name="T90" fmla="*/ 180 w 1270"/>
                  <a:gd name="T91" fmla="*/ 306 h 1272"/>
                  <a:gd name="T92" fmla="*/ 196 w 1270"/>
                  <a:gd name="T93" fmla="*/ 302 h 1272"/>
                  <a:gd name="T94" fmla="*/ 212 w 1270"/>
                  <a:gd name="T95" fmla="*/ 296 h 1272"/>
                  <a:gd name="T96" fmla="*/ 226 w 1270"/>
                  <a:gd name="T97" fmla="*/ 289 h 1272"/>
                  <a:gd name="T98" fmla="*/ 240 w 1270"/>
                  <a:gd name="T99" fmla="*/ 280 h 1272"/>
                  <a:gd name="T100" fmla="*/ 253 w 1270"/>
                  <a:gd name="T101" fmla="*/ 270 h 1272"/>
                  <a:gd name="T102" fmla="*/ 265 w 1270"/>
                  <a:gd name="T103" fmla="*/ 259 h 1272"/>
                  <a:gd name="T104" fmla="*/ 275 w 1270"/>
                  <a:gd name="T105" fmla="*/ 246 h 1272"/>
                  <a:gd name="T106" fmla="*/ 285 w 1270"/>
                  <a:gd name="T107" fmla="*/ 233 h 1272"/>
                  <a:gd name="T108" fmla="*/ 292 w 1270"/>
                  <a:gd name="T109" fmla="*/ 218 h 1272"/>
                  <a:gd name="T110" fmla="*/ 298 w 1270"/>
                  <a:gd name="T111" fmla="*/ 203 h 1272"/>
                  <a:gd name="T112" fmla="*/ 303 w 1270"/>
                  <a:gd name="T113" fmla="*/ 187 h 1272"/>
                  <a:gd name="T114" fmla="*/ 305 w 1270"/>
                  <a:gd name="T115" fmla="*/ 170 h 1272"/>
                  <a:gd name="T116" fmla="*/ 306 w 1270"/>
                  <a:gd name="T117" fmla="*/ 154 h 127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270" h="1272">
                    <a:moveTo>
                      <a:pt x="1270" y="636"/>
                    </a:moveTo>
                    <a:lnTo>
                      <a:pt x="1270" y="614"/>
                    </a:lnTo>
                    <a:lnTo>
                      <a:pt x="1269" y="590"/>
                    </a:lnTo>
                    <a:lnTo>
                      <a:pt x="1267" y="567"/>
                    </a:lnTo>
                    <a:lnTo>
                      <a:pt x="1264" y="545"/>
                    </a:lnTo>
                    <a:lnTo>
                      <a:pt x="1260" y="523"/>
                    </a:lnTo>
                    <a:lnTo>
                      <a:pt x="1256" y="501"/>
                    </a:lnTo>
                    <a:lnTo>
                      <a:pt x="1251" y="479"/>
                    </a:lnTo>
                    <a:lnTo>
                      <a:pt x="1244" y="456"/>
                    </a:lnTo>
                    <a:lnTo>
                      <a:pt x="1238" y="435"/>
                    </a:lnTo>
                    <a:lnTo>
                      <a:pt x="1230" y="414"/>
                    </a:lnTo>
                    <a:lnTo>
                      <a:pt x="1222" y="392"/>
                    </a:lnTo>
                    <a:lnTo>
                      <a:pt x="1213" y="372"/>
                    </a:lnTo>
                    <a:lnTo>
                      <a:pt x="1203" y="352"/>
                    </a:lnTo>
                    <a:lnTo>
                      <a:pt x="1193" y="332"/>
                    </a:lnTo>
                    <a:lnTo>
                      <a:pt x="1182" y="311"/>
                    </a:lnTo>
                    <a:lnTo>
                      <a:pt x="1169" y="292"/>
                    </a:lnTo>
                    <a:lnTo>
                      <a:pt x="1157" y="273"/>
                    </a:lnTo>
                    <a:lnTo>
                      <a:pt x="1143" y="255"/>
                    </a:lnTo>
                    <a:lnTo>
                      <a:pt x="1130" y="237"/>
                    </a:lnTo>
                    <a:lnTo>
                      <a:pt x="1115" y="219"/>
                    </a:lnTo>
                    <a:lnTo>
                      <a:pt x="1101" y="202"/>
                    </a:lnTo>
                    <a:lnTo>
                      <a:pt x="1084" y="187"/>
                    </a:lnTo>
                    <a:lnTo>
                      <a:pt x="1068" y="171"/>
                    </a:lnTo>
                    <a:lnTo>
                      <a:pt x="1051" y="155"/>
                    </a:lnTo>
                    <a:lnTo>
                      <a:pt x="1033" y="141"/>
                    </a:lnTo>
                    <a:lnTo>
                      <a:pt x="1016" y="127"/>
                    </a:lnTo>
                    <a:lnTo>
                      <a:pt x="997" y="114"/>
                    </a:lnTo>
                    <a:lnTo>
                      <a:pt x="978" y="101"/>
                    </a:lnTo>
                    <a:lnTo>
                      <a:pt x="959" y="89"/>
                    </a:lnTo>
                    <a:lnTo>
                      <a:pt x="940" y="78"/>
                    </a:lnTo>
                    <a:lnTo>
                      <a:pt x="920" y="68"/>
                    </a:lnTo>
                    <a:lnTo>
                      <a:pt x="900" y="57"/>
                    </a:lnTo>
                    <a:lnTo>
                      <a:pt x="878" y="48"/>
                    </a:lnTo>
                    <a:lnTo>
                      <a:pt x="857" y="41"/>
                    </a:lnTo>
                    <a:lnTo>
                      <a:pt x="836" y="33"/>
                    </a:lnTo>
                    <a:lnTo>
                      <a:pt x="814" y="26"/>
                    </a:lnTo>
                    <a:lnTo>
                      <a:pt x="792" y="19"/>
                    </a:lnTo>
                    <a:lnTo>
                      <a:pt x="770" y="15"/>
                    </a:lnTo>
                    <a:lnTo>
                      <a:pt x="748" y="10"/>
                    </a:lnTo>
                    <a:lnTo>
                      <a:pt x="725" y="7"/>
                    </a:lnTo>
                    <a:lnTo>
                      <a:pt x="703" y="3"/>
                    </a:lnTo>
                    <a:lnTo>
                      <a:pt x="681" y="1"/>
                    </a:lnTo>
                    <a:lnTo>
                      <a:pt x="658" y="0"/>
                    </a:lnTo>
                    <a:lnTo>
                      <a:pt x="636" y="0"/>
                    </a:lnTo>
                    <a:lnTo>
                      <a:pt x="612" y="0"/>
                    </a:lnTo>
                    <a:lnTo>
                      <a:pt x="590" y="1"/>
                    </a:lnTo>
                    <a:lnTo>
                      <a:pt x="567" y="3"/>
                    </a:lnTo>
                    <a:lnTo>
                      <a:pt x="545" y="7"/>
                    </a:lnTo>
                    <a:lnTo>
                      <a:pt x="522" y="10"/>
                    </a:lnTo>
                    <a:lnTo>
                      <a:pt x="500" y="15"/>
                    </a:lnTo>
                    <a:lnTo>
                      <a:pt x="478" y="19"/>
                    </a:lnTo>
                    <a:lnTo>
                      <a:pt x="456" y="26"/>
                    </a:lnTo>
                    <a:lnTo>
                      <a:pt x="434" y="33"/>
                    </a:lnTo>
                    <a:lnTo>
                      <a:pt x="413" y="41"/>
                    </a:lnTo>
                    <a:lnTo>
                      <a:pt x="392" y="48"/>
                    </a:lnTo>
                    <a:lnTo>
                      <a:pt x="372" y="57"/>
                    </a:lnTo>
                    <a:lnTo>
                      <a:pt x="350" y="68"/>
                    </a:lnTo>
                    <a:lnTo>
                      <a:pt x="331" y="78"/>
                    </a:lnTo>
                    <a:lnTo>
                      <a:pt x="311" y="89"/>
                    </a:lnTo>
                    <a:lnTo>
                      <a:pt x="292" y="101"/>
                    </a:lnTo>
                    <a:lnTo>
                      <a:pt x="273" y="114"/>
                    </a:lnTo>
                    <a:lnTo>
                      <a:pt x="255" y="127"/>
                    </a:lnTo>
                    <a:lnTo>
                      <a:pt x="237" y="141"/>
                    </a:lnTo>
                    <a:lnTo>
                      <a:pt x="219" y="155"/>
                    </a:lnTo>
                    <a:lnTo>
                      <a:pt x="202" y="171"/>
                    </a:lnTo>
                    <a:lnTo>
                      <a:pt x="186" y="187"/>
                    </a:lnTo>
                    <a:lnTo>
                      <a:pt x="170" y="202"/>
                    </a:lnTo>
                    <a:lnTo>
                      <a:pt x="155" y="219"/>
                    </a:lnTo>
                    <a:lnTo>
                      <a:pt x="140" y="237"/>
                    </a:lnTo>
                    <a:lnTo>
                      <a:pt x="127" y="255"/>
                    </a:lnTo>
                    <a:lnTo>
                      <a:pt x="113" y="273"/>
                    </a:lnTo>
                    <a:lnTo>
                      <a:pt x="101" y="292"/>
                    </a:lnTo>
                    <a:lnTo>
                      <a:pt x="88" y="311"/>
                    </a:lnTo>
                    <a:lnTo>
                      <a:pt x="77" y="332"/>
                    </a:lnTo>
                    <a:lnTo>
                      <a:pt x="67" y="352"/>
                    </a:lnTo>
                    <a:lnTo>
                      <a:pt x="57" y="372"/>
                    </a:lnTo>
                    <a:lnTo>
                      <a:pt x="48" y="392"/>
                    </a:lnTo>
                    <a:lnTo>
                      <a:pt x="40" y="414"/>
                    </a:lnTo>
                    <a:lnTo>
                      <a:pt x="32" y="435"/>
                    </a:lnTo>
                    <a:lnTo>
                      <a:pt x="26" y="456"/>
                    </a:lnTo>
                    <a:lnTo>
                      <a:pt x="20" y="479"/>
                    </a:lnTo>
                    <a:lnTo>
                      <a:pt x="14" y="501"/>
                    </a:lnTo>
                    <a:lnTo>
                      <a:pt x="10" y="523"/>
                    </a:lnTo>
                    <a:lnTo>
                      <a:pt x="6" y="545"/>
                    </a:lnTo>
                    <a:lnTo>
                      <a:pt x="3" y="567"/>
                    </a:lnTo>
                    <a:lnTo>
                      <a:pt x="1" y="590"/>
                    </a:lnTo>
                    <a:lnTo>
                      <a:pt x="0" y="614"/>
                    </a:lnTo>
                    <a:lnTo>
                      <a:pt x="0" y="636"/>
                    </a:lnTo>
                    <a:lnTo>
                      <a:pt x="0" y="658"/>
                    </a:lnTo>
                    <a:lnTo>
                      <a:pt x="1" y="681"/>
                    </a:lnTo>
                    <a:lnTo>
                      <a:pt x="3" y="703"/>
                    </a:lnTo>
                    <a:lnTo>
                      <a:pt x="6" y="726"/>
                    </a:lnTo>
                    <a:lnTo>
                      <a:pt x="10" y="748"/>
                    </a:lnTo>
                    <a:lnTo>
                      <a:pt x="14" y="771"/>
                    </a:lnTo>
                    <a:lnTo>
                      <a:pt x="20" y="793"/>
                    </a:lnTo>
                    <a:lnTo>
                      <a:pt x="26" y="815"/>
                    </a:lnTo>
                    <a:lnTo>
                      <a:pt x="32" y="837"/>
                    </a:lnTo>
                    <a:lnTo>
                      <a:pt x="40" y="858"/>
                    </a:lnTo>
                    <a:lnTo>
                      <a:pt x="48" y="879"/>
                    </a:lnTo>
                    <a:lnTo>
                      <a:pt x="57" y="900"/>
                    </a:lnTo>
                    <a:lnTo>
                      <a:pt x="67" y="920"/>
                    </a:lnTo>
                    <a:lnTo>
                      <a:pt x="77" y="941"/>
                    </a:lnTo>
                    <a:lnTo>
                      <a:pt x="88" y="961"/>
                    </a:lnTo>
                    <a:lnTo>
                      <a:pt x="101" y="980"/>
                    </a:lnTo>
                    <a:lnTo>
                      <a:pt x="113" y="999"/>
                    </a:lnTo>
                    <a:lnTo>
                      <a:pt x="127" y="1017"/>
                    </a:lnTo>
                    <a:lnTo>
                      <a:pt x="140" y="1035"/>
                    </a:lnTo>
                    <a:lnTo>
                      <a:pt x="155" y="1053"/>
                    </a:lnTo>
                    <a:lnTo>
                      <a:pt x="170" y="1070"/>
                    </a:lnTo>
                    <a:lnTo>
                      <a:pt x="186" y="1085"/>
                    </a:lnTo>
                    <a:lnTo>
                      <a:pt x="202" y="1101"/>
                    </a:lnTo>
                    <a:lnTo>
                      <a:pt x="219" y="1117"/>
                    </a:lnTo>
                    <a:lnTo>
                      <a:pt x="237" y="1132"/>
                    </a:lnTo>
                    <a:lnTo>
                      <a:pt x="255" y="1145"/>
                    </a:lnTo>
                    <a:lnTo>
                      <a:pt x="273" y="1158"/>
                    </a:lnTo>
                    <a:lnTo>
                      <a:pt x="292" y="1171"/>
                    </a:lnTo>
                    <a:lnTo>
                      <a:pt x="311" y="1183"/>
                    </a:lnTo>
                    <a:lnTo>
                      <a:pt x="331" y="1194"/>
                    </a:lnTo>
                    <a:lnTo>
                      <a:pt x="350" y="1205"/>
                    </a:lnTo>
                    <a:lnTo>
                      <a:pt x="372" y="1215"/>
                    </a:lnTo>
                    <a:lnTo>
                      <a:pt x="392" y="1224"/>
                    </a:lnTo>
                    <a:lnTo>
                      <a:pt x="413" y="1232"/>
                    </a:lnTo>
                    <a:lnTo>
                      <a:pt x="434" y="1239"/>
                    </a:lnTo>
                    <a:lnTo>
                      <a:pt x="456" y="1246"/>
                    </a:lnTo>
                    <a:lnTo>
                      <a:pt x="478" y="1252"/>
                    </a:lnTo>
                    <a:lnTo>
                      <a:pt x="500" y="1257"/>
                    </a:lnTo>
                    <a:lnTo>
                      <a:pt x="522" y="1262"/>
                    </a:lnTo>
                    <a:lnTo>
                      <a:pt x="545" y="1265"/>
                    </a:lnTo>
                    <a:lnTo>
                      <a:pt x="567" y="1269"/>
                    </a:lnTo>
                    <a:lnTo>
                      <a:pt x="590" y="1270"/>
                    </a:lnTo>
                    <a:lnTo>
                      <a:pt x="612" y="1272"/>
                    </a:lnTo>
                    <a:lnTo>
                      <a:pt x="636" y="1272"/>
                    </a:lnTo>
                    <a:lnTo>
                      <a:pt x="658" y="1272"/>
                    </a:lnTo>
                    <a:lnTo>
                      <a:pt x="681" y="1270"/>
                    </a:lnTo>
                    <a:lnTo>
                      <a:pt x="703" y="1269"/>
                    </a:lnTo>
                    <a:lnTo>
                      <a:pt x="725" y="1265"/>
                    </a:lnTo>
                    <a:lnTo>
                      <a:pt x="748" y="1262"/>
                    </a:lnTo>
                    <a:lnTo>
                      <a:pt x="770" y="1257"/>
                    </a:lnTo>
                    <a:lnTo>
                      <a:pt x="792" y="1252"/>
                    </a:lnTo>
                    <a:lnTo>
                      <a:pt x="814" y="1246"/>
                    </a:lnTo>
                    <a:lnTo>
                      <a:pt x="836" y="1239"/>
                    </a:lnTo>
                    <a:lnTo>
                      <a:pt x="857" y="1232"/>
                    </a:lnTo>
                    <a:lnTo>
                      <a:pt x="878" y="1224"/>
                    </a:lnTo>
                    <a:lnTo>
                      <a:pt x="900" y="1215"/>
                    </a:lnTo>
                    <a:lnTo>
                      <a:pt x="920" y="1205"/>
                    </a:lnTo>
                    <a:lnTo>
                      <a:pt x="940" y="1194"/>
                    </a:lnTo>
                    <a:lnTo>
                      <a:pt x="959" y="1183"/>
                    </a:lnTo>
                    <a:lnTo>
                      <a:pt x="978" y="1171"/>
                    </a:lnTo>
                    <a:lnTo>
                      <a:pt x="997" y="1158"/>
                    </a:lnTo>
                    <a:lnTo>
                      <a:pt x="1016" y="1145"/>
                    </a:lnTo>
                    <a:lnTo>
                      <a:pt x="1033" y="1132"/>
                    </a:lnTo>
                    <a:lnTo>
                      <a:pt x="1051" y="1117"/>
                    </a:lnTo>
                    <a:lnTo>
                      <a:pt x="1068" y="1101"/>
                    </a:lnTo>
                    <a:lnTo>
                      <a:pt x="1084" y="1085"/>
                    </a:lnTo>
                    <a:lnTo>
                      <a:pt x="1101" y="1070"/>
                    </a:lnTo>
                    <a:lnTo>
                      <a:pt x="1115" y="1053"/>
                    </a:lnTo>
                    <a:lnTo>
                      <a:pt x="1130" y="1035"/>
                    </a:lnTo>
                    <a:lnTo>
                      <a:pt x="1143" y="1017"/>
                    </a:lnTo>
                    <a:lnTo>
                      <a:pt x="1157" y="999"/>
                    </a:lnTo>
                    <a:lnTo>
                      <a:pt x="1169" y="980"/>
                    </a:lnTo>
                    <a:lnTo>
                      <a:pt x="1182" y="961"/>
                    </a:lnTo>
                    <a:lnTo>
                      <a:pt x="1193" y="941"/>
                    </a:lnTo>
                    <a:lnTo>
                      <a:pt x="1203" y="920"/>
                    </a:lnTo>
                    <a:lnTo>
                      <a:pt x="1213" y="900"/>
                    </a:lnTo>
                    <a:lnTo>
                      <a:pt x="1222" y="879"/>
                    </a:lnTo>
                    <a:lnTo>
                      <a:pt x="1230" y="858"/>
                    </a:lnTo>
                    <a:lnTo>
                      <a:pt x="1238" y="837"/>
                    </a:lnTo>
                    <a:lnTo>
                      <a:pt x="1244" y="815"/>
                    </a:lnTo>
                    <a:lnTo>
                      <a:pt x="1251" y="793"/>
                    </a:lnTo>
                    <a:lnTo>
                      <a:pt x="1256" y="771"/>
                    </a:lnTo>
                    <a:lnTo>
                      <a:pt x="1260" y="748"/>
                    </a:lnTo>
                    <a:lnTo>
                      <a:pt x="1264" y="726"/>
                    </a:lnTo>
                    <a:lnTo>
                      <a:pt x="1267" y="703"/>
                    </a:lnTo>
                    <a:lnTo>
                      <a:pt x="1269" y="681"/>
                    </a:lnTo>
                    <a:lnTo>
                      <a:pt x="1270" y="658"/>
                    </a:lnTo>
                    <a:lnTo>
                      <a:pt x="1270" y="636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2477" name="Freeform 494"/>
              <p:cNvSpPr>
                <a:spLocks/>
              </p:cNvSpPr>
              <p:nvPr/>
            </p:nvSpPr>
            <p:spPr bwMode="auto">
              <a:xfrm>
                <a:off x="4133" y="2382"/>
                <a:ext cx="154" cy="154"/>
              </a:xfrm>
              <a:custGeom>
                <a:avLst/>
                <a:gdLst>
                  <a:gd name="T0" fmla="*/ 154 w 634"/>
                  <a:gd name="T1" fmla="*/ 73 h 636"/>
                  <a:gd name="T2" fmla="*/ 153 w 634"/>
                  <a:gd name="T3" fmla="*/ 65 h 636"/>
                  <a:gd name="T4" fmla="*/ 152 w 634"/>
                  <a:gd name="T5" fmla="*/ 58 h 636"/>
                  <a:gd name="T6" fmla="*/ 149 w 634"/>
                  <a:gd name="T7" fmla="*/ 50 h 636"/>
                  <a:gd name="T8" fmla="*/ 146 w 634"/>
                  <a:gd name="T9" fmla="*/ 43 h 636"/>
                  <a:gd name="T10" fmla="*/ 143 w 634"/>
                  <a:gd name="T11" fmla="*/ 36 h 636"/>
                  <a:gd name="T12" fmla="*/ 138 w 634"/>
                  <a:gd name="T13" fmla="*/ 30 h 636"/>
                  <a:gd name="T14" fmla="*/ 133 w 634"/>
                  <a:gd name="T15" fmla="*/ 24 h 636"/>
                  <a:gd name="T16" fmla="*/ 127 w 634"/>
                  <a:gd name="T17" fmla="*/ 18 h 636"/>
                  <a:gd name="T18" fmla="*/ 121 w 634"/>
                  <a:gd name="T19" fmla="*/ 14 h 636"/>
                  <a:gd name="T20" fmla="*/ 115 w 634"/>
                  <a:gd name="T21" fmla="*/ 9 h 636"/>
                  <a:gd name="T22" fmla="*/ 107 w 634"/>
                  <a:gd name="T23" fmla="*/ 6 h 636"/>
                  <a:gd name="T24" fmla="*/ 100 w 634"/>
                  <a:gd name="T25" fmla="*/ 4 h 636"/>
                  <a:gd name="T26" fmla="*/ 93 w 634"/>
                  <a:gd name="T27" fmla="*/ 2 h 636"/>
                  <a:gd name="T28" fmla="*/ 85 w 634"/>
                  <a:gd name="T29" fmla="*/ 0 h 636"/>
                  <a:gd name="T30" fmla="*/ 77 w 634"/>
                  <a:gd name="T31" fmla="*/ 0 h 636"/>
                  <a:gd name="T32" fmla="*/ 69 w 634"/>
                  <a:gd name="T33" fmla="*/ 0 h 636"/>
                  <a:gd name="T34" fmla="*/ 62 w 634"/>
                  <a:gd name="T35" fmla="*/ 2 h 636"/>
                  <a:gd name="T36" fmla="*/ 54 w 634"/>
                  <a:gd name="T37" fmla="*/ 4 h 636"/>
                  <a:gd name="T38" fmla="*/ 47 w 634"/>
                  <a:gd name="T39" fmla="*/ 6 h 636"/>
                  <a:gd name="T40" fmla="*/ 40 w 634"/>
                  <a:gd name="T41" fmla="*/ 9 h 636"/>
                  <a:gd name="T42" fmla="*/ 33 w 634"/>
                  <a:gd name="T43" fmla="*/ 14 h 636"/>
                  <a:gd name="T44" fmla="*/ 27 w 634"/>
                  <a:gd name="T45" fmla="*/ 18 h 636"/>
                  <a:gd name="T46" fmla="*/ 21 w 634"/>
                  <a:gd name="T47" fmla="*/ 24 h 636"/>
                  <a:gd name="T48" fmla="*/ 16 w 634"/>
                  <a:gd name="T49" fmla="*/ 30 h 636"/>
                  <a:gd name="T50" fmla="*/ 12 w 634"/>
                  <a:gd name="T51" fmla="*/ 36 h 636"/>
                  <a:gd name="T52" fmla="*/ 8 w 634"/>
                  <a:gd name="T53" fmla="*/ 43 h 636"/>
                  <a:gd name="T54" fmla="*/ 5 w 634"/>
                  <a:gd name="T55" fmla="*/ 50 h 636"/>
                  <a:gd name="T56" fmla="*/ 2 w 634"/>
                  <a:gd name="T57" fmla="*/ 58 h 636"/>
                  <a:gd name="T58" fmla="*/ 1 w 634"/>
                  <a:gd name="T59" fmla="*/ 65 h 636"/>
                  <a:gd name="T60" fmla="*/ 0 w 634"/>
                  <a:gd name="T61" fmla="*/ 73 h 636"/>
                  <a:gd name="T62" fmla="*/ 0 w 634"/>
                  <a:gd name="T63" fmla="*/ 81 h 636"/>
                  <a:gd name="T64" fmla="*/ 1 w 634"/>
                  <a:gd name="T65" fmla="*/ 89 h 636"/>
                  <a:gd name="T66" fmla="*/ 2 w 634"/>
                  <a:gd name="T67" fmla="*/ 96 h 636"/>
                  <a:gd name="T68" fmla="*/ 5 w 634"/>
                  <a:gd name="T69" fmla="*/ 104 h 636"/>
                  <a:gd name="T70" fmla="*/ 8 w 634"/>
                  <a:gd name="T71" fmla="*/ 111 h 636"/>
                  <a:gd name="T72" fmla="*/ 12 w 634"/>
                  <a:gd name="T73" fmla="*/ 118 h 636"/>
                  <a:gd name="T74" fmla="*/ 16 w 634"/>
                  <a:gd name="T75" fmla="*/ 124 h 636"/>
                  <a:gd name="T76" fmla="*/ 21 w 634"/>
                  <a:gd name="T77" fmla="*/ 130 h 636"/>
                  <a:gd name="T78" fmla="*/ 27 w 634"/>
                  <a:gd name="T79" fmla="*/ 136 h 636"/>
                  <a:gd name="T80" fmla="*/ 33 w 634"/>
                  <a:gd name="T81" fmla="*/ 140 h 636"/>
                  <a:gd name="T82" fmla="*/ 40 w 634"/>
                  <a:gd name="T83" fmla="*/ 144 h 636"/>
                  <a:gd name="T84" fmla="*/ 47 w 634"/>
                  <a:gd name="T85" fmla="*/ 148 h 636"/>
                  <a:gd name="T86" fmla="*/ 54 w 634"/>
                  <a:gd name="T87" fmla="*/ 150 h 636"/>
                  <a:gd name="T88" fmla="*/ 62 w 634"/>
                  <a:gd name="T89" fmla="*/ 152 h 636"/>
                  <a:gd name="T90" fmla="*/ 69 w 634"/>
                  <a:gd name="T91" fmla="*/ 154 h 636"/>
                  <a:gd name="T92" fmla="*/ 77 w 634"/>
                  <a:gd name="T93" fmla="*/ 154 h 636"/>
                  <a:gd name="T94" fmla="*/ 85 w 634"/>
                  <a:gd name="T95" fmla="*/ 154 h 636"/>
                  <a:gd name="T96" fmla="*/ 93 w 634"/>
                  <a:gd name="T97" fmla="*/ 152 h 636"/>
                  <a:gd name="T98" fmla="*/ 100 w 634"/>
                  <a:gd name="T99" fmla="*/ 150 h 636"/>
                  <a:gd name="T100" fmla="*/ 107 w 634"/>
                  <a:gd name="T101" fmla="*/ 148 h 636"/>
                  <a:gd name="T102" fmla="*/ 115 w 634"/>
                  <a:gd name="T103" fmla="*/ 144 h 636"/>
                  <a:gd name="T104" fmla="*/ 121 w 634"/>
                  <a:gd name="T105" fmla="*/ 140 h 636"/>
                  <a:gd name="T106" fmla="*/ 127 w 634"/>
                  <a:gd name="T107" fmla="*/ 136 h 636"/>
                  <a:gd name="T108" fmla="*/ 133 w 634"/>
                  <a:gd name="T109" fmla="*/ 130 h 636"/>
                  <a:gd name="T110" fmla="*/ 138 w 634"/>
                  <a:gd name="T111" fmla="*/ 124 h 636"/>
                  <a:gd name="T112" fmla="*/ 143 w 634"/>
                  <a:gd name="T113" fmla="*/ 118 h 636"/>
                  <a:gd name="T114" fmla="*/ 146 w 634"/>
                  <a:gd name="T115" fmla="*/ 111 h 636"/>
                  <a:gd name="T116" fmla="*/ 149 w 634"/>
                  <a:gd name="T117" fmla="*/ 104 h 636"/>
                  <a:gd name="T118" fmla="*/ 152 w 634"/>
                  <a:gd name="T119" fmla="*/ 96 h 636"/>
                  <a:gd name="T120" fmla="*/ 153 w 634"/>
                  <a:gd name="T121" fmla="*/ 89 h 636"/>
                  <a:gd name="T122" fmla="*/ 154 w 634"/>
                  <a:gd name="T123" fmla="*/ 81 h 6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634" h="636">
                    <a:moveTo>
                      <a:pt x="634" y="318"/>
                    </a:moveTo>
                    <a:lnTo>
                      <a:pt x="634" y="302"/>
                    </a:lnTo>
                    <a:lnTo>
                      <a:pt x="633" y="285"/>
                    </a:lnTo>
                    <a:lnTo>
                      <a:pt x="631" y="270"/>
                    </a:lnTo>
                    <a:lnTo>
                      <a:pt x="629" y="254"/>
                    </a:lnTo>
                    <a:lnTo>
                      <a:pt x="624" y="238"/>
                    </a:lnTo>
                    <a:lnTo>
                      <a:pt x="620" y="223"/>
                    </a:lnTo>
                    <a:lnTo>
                      <a:pt x="615" y="208"/>
                    </a:lnTo>
                    <a:lnTo>
                      <a:pt x="609" y="192"/>
                    </a:lnTo>
                    <a:lnTo>
                      <a:pt x="602" y="178"/>
                    </a:lnTo>
                    <a:lnTo>
                      <a:pt x="595" y="164"/>
                    </a:lnTo>
                    <a:lnTo>
                      <a:pt x="587" y="149"/>
                    </a:lnTo>
                    <a:lnTo>
                      <a:pt x="578" y="136"/>
                    </a:lnTo>
                    <a:lnTo>
                      <a:pt x="568" y="124"/>
                    </a:lnTo>
                    <a:lnTo>
                      <a:pt x="558" y="111"/>
                    </a:lnTo>
                    <a:lnTo>
                      <a:pt x="548" y="99"/>
                    </a:lnTo>
                    <a:lnTo>
                      <a:pt x="536" y="88"/>
                    </a:lnTo>
                    <a:lnTo>
                      <a:pt x="524" y="76"/>
                    </a:lnTo>
                    <a:lnTo>
                      <a:pt x="512" y="66"/>
                    </a:lnTo>
                    <a:lnTo>
                      <a:pt x="498" y="57"/>
                    </a:lnTo>
                    <a:lnTo>
                      <a:pt x="485" y="48"/>
                    </a:lnTo>
                    <a:lnTo>
                      <a:pt x="472" y="39"/>
                    </a:lnTo>
                    <a:lnTo>
                      <a:pt x="457" y="33"/>
                    </a:lnTo>
                    <a:lnTo>
                      <a:pt x="442" y="26"/>
                    </a:lnTo>
                    <a:lnTo>
                      <a:pt x="428" y="19"/>
                    </a:lnTo>
                    <a:lnTo>
                      <a:pt x="412" y="15"/>
                    </a:lnTo>
                    <a:lnTo>
                      <a:pt x="396" y="10"/>
                    </a:lnTo>
                    <a:lnTo>
                      <a:pt x="381" y="7"/>
                    </a:lnTo>
                    <a:lnTo>
                      <a:pt x="365" y="3"/>
                    </a:lnTo>
                    <a:lnTo>
                      <a:pt x="349" y="1"/>
                    </a:lnTo>
                    <a:lnTo>
                      <a:pt x="333" y="0"/>
                    </a:lnTo>
                    <a:lnTo>
                      <a:pt x="318" y="0"/>
                    </a:lnTo>
                    <a:lnTo>
                      <a:pt x="301" y="0"/>
                    </a:lnTo>
                    <a:lnTo>
                      <a:pt x="285" y="1"/>
                    </a:lnTo>
                    <a:lnTo>
                      <a:pt x="269" y="3"/>
                    </a:lnTo>
                    <a:lnTo>
                      <a:pt x="254" y="7"/>
                    </a:lnTo>
                    <a:lnTo>
                      <a:pt x="238" y="10"/>
                    </a:lnTo>
                    <a:lnTo>
                      <a:pt x="222" y="15"/>
                    </a:lnTo>
                    <a:lnTo>
                      <a:pt x="206" y="19"/>
                    </a:lnTo>
                    <a:lnTo>
                      <a:pt x="192" y="26"/>
                    </a:lnTo>
                    <a:lnTo>
                      <a:pt x="177" y="33"/>
                    </a:lnTo>
                    <a:lnTo>
                      <a:pt x="163" y="39"/>
                    </a:lnTo>
                    <a:lnTo>
                      <a:pt x="149" y="48"/>
                    </a:lnTo>
                    <a:lnTo>
                      <a:pt x="136" y="57"/>
                    </a:lnTo>
                    <a:lnTo>
                      <a:pt x="122" y="66"/>
                    </a:lnTo>
                    <a:lnTo>
                      <a:pt x="110" y="76"/>
                    </a:lnTo>
                    <a:lnTo>
                      <a:pt x="99" y="88"/>
                    </a:lnTo>
                    <a:lnTo>
                      <a:pt x="87" y="99"/>
                    </a:lnTo>
                    <a:lnTo>
                      <a:pt x="76" y="111"/>
                    </a:lnTo>
                    <a:lnTo>
                      <a:pt x="66" y="124"/>
                    </a:lnTo>
                    <a:lnTo>
                      <a:pt x="56" y="136"/>
                    </a:lnTo>
                    <a:lnTo>
                      <a:pt x="48" y="149"/>
                    </a:lnTo>
                    <a:lnTo>
                      <a:pt x="39" y="164"/>
                    </a:lnTo>
                    <a:lnTo>
                      <a:pt x="32" y="178"/>
                    </a:lnTo>
                    <a:lnTo>
                      <a:pt x="26" y="192"/>
                    </a:lnTo>
                    <a:lnTo>
                      <a:pt x="19" y="208"/>
                    </a:lnTo>
                    <a:lnTo>
                      <a:pt x="14" y="223"/>
                    </a:lnTo>
                    <a:lnTo>
                      <a:pt x="10" y="238"/>
                    </a:lnTo>
                    <a:lnTo>
                      <a:pt x="6" y="254"/>
                    </a:lnTo>
                    <a:lnTo>
                      <a:pt x="3" y="270"/>
                    </a:lnTo>
                    <a:lnTo>
                      <a:pt x="1" y="285"/>
                    </a:lnTo>
                    <a:lnTo>
                      <a:pt x="0" y="302"/>
                    </a:lnTo>
                    <a:lnTo>
                      <a:pt x="0" y="318"/>
                    </a:lnTo>
                    <a:lnTo>
                      <a:pt x="0" y="334"/>
                    </a:lnTo>
                    <a:lnTo>
                      <a:pt x="1" y="349"/>
                    </a:lnTo>
                    <a:lnTo>
                      <a:pt x="3" y="366"/>
                    </a:lnTo>
                    <a:lnTo>
                      <a:pt x="6" y="382"/>
                    </a:lnTo>
                    <a:lnTo>
                      <a:pt x="10" y="398"/>
                    </a:lnTo>
                    <a:lnTo>
                      <a:pt x="14" y="414"/>
                    </a:lnTo>
                    <a:lnTo>
                      <a:pt x="19" y="428"/>
                    </a:lnTo>
                    <a:lnTo>
                      <a:pt x="26" y="443"/>
                    </a:lnTo>
                    <a:lnTo>
                      <a:pt x="32" y="457"/>
                    </a:lnTo>
                    <a:lnTo>
                      <a:pt x="39" y="472"/>
                    </a:lnTo>
                    <a:lnTo>
                      <a:pt x="48" y="487"/>
                    </a:lnTo>
                    <a:lnTo>
                      <a:pt x="56" y="500"/>
                    </a:lnTo>
                    <a:lnTo>
                      <a:pt x="66" y="512"/>
                    </a:lnTo>
                    <a:lnTo>
                      <a:pt x="76" y="525"/>
                    </a:lnTo>
                    <a:lnTo>
                      <a:pt x="87" y="537"/>
                    </a:lnTo>
                    <a:lnTo>
                      <a:pt x="99" y="548"/>
                    </a:lnTo>
                    <a:lnTo>
                      <a:pt x="110" y="560"/>
                    </a:lnTo>
                    <a:lnTo>
                      <a:pt x="122" y="570"/>
                    </a:lnTo>
                    <a:lnTo>
                      <a:pt x="136" y="579"/>
                    </a:lnTo>
                    <a:lnTo>
                      <a:pt x="149" y="588"/>
                    </a:lnTo>
                    <a:lnTo>
                      <a:pt x="163" y="596"/>
                    </a:lnTo>
                    <a:lnTo>
                      <a:pt x="177" y="603"/>
                    </a:lnTo>
                    <a:lnTo>
                      <a:pt x="192" y="610"/>
                    </a:lnTo>
                    <a:lnTo>
                      <a:pt x="206" y="616"/>
                    </a:lnTo>
                    <a:lnTo>
                      <a:pt x="222" y="621"/>
                    </a:lnTo>
                    <a:lnTo>
                      <a:pt x="238" y="626"/>
                    </a:lnTo>
                    <a:lnTo>
                      <a:pt x="254" y="629"/>
                    </a:lnTo>
                    <a:lnTo>
                      <a:pt x="269" y="633"/>
                    </a:lnTo>
                    <a:lnTo>
                      <a:pt x="285" y="634"/>
                    </a:lnTo>
                    <a:lnTo>
                      <a:pt x="301" y="636"/>
                    </a:lnTo>
                    <a:lnTo>
                      <a:pt x="318" y="636"/>
                    </a:lnTo>
                    <a:lnTo>
                      <a:pt x="333" y="636"/>
                    </a:lnTo>
                    <a:lnTo>
                      <a:pt x="349" y="634"/>
                    </a:lnTo>
                    <a:lnTo>
                      <a:pt x="365" y="633"/>
                    </a:lnTo>
                    <a:lnTo>
                      <a:pt x="381" y="629"/>
                    </a:lnTo>
                    <a:lnTo>
                      <a:pt x="396" y="626"/>
                    </a:lnTo>
                    <a:lnTo>
                      <a:pt x="412" y="621"/>
                    </a:lnTo>
                    <a:lnTo>
                      <a:pt x="428" y="616"/>
                    </a:lnTo>
                    <a:lnTo>
                      <a:pt x="442" y="610"/>
                    </a:lnTo>
                    <a:lnTo>
                      <a:pt x="457" y="603"/>
                    </a:lnTo>
                    <a:lnTo>
                      <a:pt x="472" y="596"/>
                    </a:lnTo>
                    <a:lnTo>
                      <a:pt x="485" y="588"/>
                    </a:lnTo>
                    <a:lnTo>
                      <a:pt x="498" y="579"/>
                    </a:lnTo>
                    <a:lnTo>
                      <a:pt x="512" y="570"/>
                    </a:lnTo>
                    <a:lnTo>
                      <a:pt x="524" y="560"/>
                    </a:lnTo>
                    <a:lnTo>
                      <a:pt x="536" y="548"/>
                    </a:lnTo>
                    <a:lnTo>
                      <a:pt x="548" y="537"/>
                    </a:lnTo>
                    <a:lnTo>
                      <a:pt x="558" y="525"/>
                    </a:lnTo>
                    <a:lnTo>
                      <a:pt x="568" y="512"/>
                    </a:lnTo>
                    <a:lnTo>
                      <a:pt x="578" y="500"/>
                    </a:lnTo>
                    <a:lnTo>
                      <a:pt x="587" y="487"/>
                    </a:lnTo>
                    <a:lnTo>
                      <a:pt x="595" y="472"/>
                    </a:lnTo>
                    <a:lnTo>
                      <a:pt x="602" y="457"/>
                    </a:lnTo>
                    <a:lnTo>
                      <a:pt x="609" y="443"/>
                    </a:lnTo>
                    <a:lnTo>
                      <a:pt x="615" y="428"/>
                    </a:lnTo>
                    <a:lnTo>
                      <a:pt x="620" y="414"/>
                    </a:lnTo>
                    <a:lnTo>
                      <a:pt x="624" y="398"/>
                    </a:lnTo>
                    <a:lnTo>
                      <a:pt x="629" y="382"/>
                    </a:lnTo>
                    <a:lnTo>
                      <a:pt x="631" y="366"/>
                    </a:lnTo>
                    <a:lnTo>
                      <a:pt x="633" y="349"/>
                    </a:lnTo>
                    <a:lnTo>
                      <a:pt x="634" y="334"/>
                    </a:lnTo>
                    <a:lnTo>
                      <a:pt x="634" y="318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06969175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55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556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557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557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5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6" dur="1000" fill="hold"/>
                                        <p:tgtEl>
                                          <p:spTgt spid="156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8" presetID="3" presetClass="exit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9" dur="500"/>
                                        <p:tgtEl>
                                          <p:spTgt spid="1561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6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35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8" dur="1000" fill="hold"/>
                                        <p:tgtEl>
                                          <p:spTgt spid="156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40" presetID="22" presetClass="exit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1" dur="500"/>
                                        <p:tgtEl>
                                          <p:spTgt spid="156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6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5651" grpId="0" animBg="1" autoUpdateAnimBg="0"/>
      <p:bldP spid="155652" grpId="0" animBg="1" autoUpdateAnimBg="0"/>
      <p:bldP spid="155733" grpId="0" autoUpdateAnimBg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Text Box 12"/>
          <p:cNvSpPr txBox="1">
            <a:spLocks noChangeArrowheads="1"/>
          </p:cNvSpPr>
          <p:nvPr/>
        </p:nvSpPr>
        <p:spPr bwMode="auto">
          <a:xfrm>
            <a:off x="122238" y="128588"/>
            <a:ext cx="3681412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3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、断开的画法</a:t>
            </a:r>
          </a:p>
        </p:txBody>
      </p:sp>
      <p:sp>
        <p:nvSpPr>
          <p:cNvPr id="157709" name="Text Box 13"/>
          <p:cNvSpPr txBox="1">
            <a:spLocks noChangeArrowheads="1"/>
          </p:cNvSpPr>
          <p:nvPr/>
        </p:nvSpPr>
        <p:spPr bwMode="auto">
          <a:xfrm>
            <a:off x="260350" y="900113"/>
            <a:ext cx="8680450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Times New Roman" pitchFamily="18" charset="0"/>
              </a:rPr>
              <a:t>        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  <a:ea typeface="黑体" pitchFamily="2" charset="-122"/>
              </a:rPr>
              <a:t>轴、杆类</a:t>
            </a:r>
            <a:r>
              <a:rPr lang="zh-CN" altLang="en-US" sz="32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较长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  <a:ea typeface="黑体" pitchFamily="2" charset="-122"/>
              </a:rPr>
              <a:t>的机件，当沿</a:t>
            </a:r>
            <a:r>
              <a:rPr lang="zh-CN" altLang="en-US" sz="32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长度方向形状相同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  <a:ea typeface="黑体" pitchFamily="2" charset="-122"/>
              </a:rPr>
              <a:t>或</a:t>
            </a:r>
            <a:r>
              <a:rPr lang="zh-CN" altLang="en-US" sz="32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按一定规律变化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  <a:ea typeface="黑体" pitchFamily="2" charset="-122"/>
              </a:rPr>
              <a:t>时，允许</a:t>
            </a:r>
            <a:r>
              <a:rPr lang="zh-CN" altLang="en-US" sz="32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断开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  <a:ea typeface="黑体" pitchFamily="2" charset="-122"/>
              </a:rPr>
              <a:t>画出。</a:t>
            </a:r>
          </a:p>
        </p:txBody>
      </p:sp>
      <p:sp>
        <p:nvSpPr>
          <p:cNvPr id="157710" name="Text Box 14"/>
          <p:cNvSpPr txBox="1">
            <a:spLocks noChangeArrowheads="1"/>
          </p:cNvSpPr>
          <p:nvPr/>
        </p:nvSpPr>
        <p:spPr bwMode="auto">
          <a:xfrm>
            <a:off x="468313" y="5743575"/>
            <a:ext cx="6456362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6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标注尺寸时，仍注实长。</a:t>
            </a:r>
          </a:p>
        </p:txBody>
      </p:sp>
      <p:grpSp>
        <p:nvGrpSpPr>
          <p:cNvPr id="157933" name="Group 237"/>
          <p:cNvGrpSpPr>
            <a:grpSpLocks/>
          </p:cNvGrpSpPr>
          <p:nvPr/>
        </p:nvGrpSpPr>
        <p:grpSpPr bwMode="auto">
          <a:xfrm>
            <a:off x="5738813" y="2703513"/>
            <a:ext cx="3151187" cy="1644650"/>
            <a:chOff x="3615" y="1703"/>
            <a:chExt cx="1985" cy="1036"/>
          </a:xfrm>
        </p:grpSpPr>
        <p:sp>
          <p:nvSpPr>
            <p:cNvPr id="63629" name="Line 119"/>
            <p:cNvSpPr>
              <a:spLocks noChangeShapeType="1"/>
            </p:cNvSpPr>
            <p:nvPr/>
          </p:nvSpPr>
          <p:spPr bwMode="auto">
            <a:xfrm flipV="1">
              <a:off x="3745" y="1939"/>
              <a:ext cx="0" cy="2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30" name="Line 120"/>
            <p:cNvSpPr>
              <a:spLocks noChangeShapeType="1"/>
            </p:cNvSpPr>
            <p:nvPr/>
          </p:nvSpPr>
          <p:spPr bwMode="auto">
            <a:xfrm flipV="1">
              <a:off x="3745" y="1887"/>
              <a:ext cx="51" cy="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31" name="Line 121"/>
            <p:cNvSpPr>
              <a:spLocks noChangeShapeType="1"/>
            </p:cNvSpPr>
            <p:nvPr/>
          </p:nvSpPr>
          <p:spPr bwMode="auto">
            <a:xfrm>
              <a:off x="3796" y="1887"/>
              <a:ext cx="41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32" name="Line 122"/>
            <p:cNvSpPr>
              <a:spLocks noChangeShapeType="1"/>
            </p:cNvSpPr>
            <p:nvPr/>
          </p:nvSpPr>
          <p:spPr bwMode="auto">
            <a:xfrm flipV="1">
              <a:off x="4206" y="1814"/>
              <a:ext cx="0" cy="7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33" name="Line 123"/>
            <p:cNvSpPr>
              <a:spLocks noChangeShapeType="1"/>
            </p:cNvSpPr>
            <p:nvPr/>
          </p:nvSpPr>
          <p:spPr bwMode="auto">
            <a:xfrm>
              <a:off x="4206" y="1814"/>
              <a:ext cx="13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34" name="Line 124"/>
            <p:cNvSpPr>
              <a:spLocks noChangeShapeType="1"/>
            </p:cNvSpPr>
            <p:nvPr/>
          </p:nvSpPr>
          <p:spPr bwMode="auto">
            <a:xfrm flipV="1">
              <a:off x="4621" y="1703"/>
              <a:ext cx="0" cy="1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35" name="Line 125"/>
            <p:cNvSpPr>
              <a:spLocks noChangeShapeType="1"/>
            </p:cNvSpPr>
            <p:nvPr/>
          </p:nvSpPr>
          <p:spPr bwMode="auto">
            <a:xfrm>
              <a:off x="4621" y="1703"/>
              <a:ext cx="26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36" name="Line 126"/>
            <p:cNvSpPr>
              <a:spLocks noChangeShapeType="1"/>
            </p:cNvSpPr>
            <p:nvPr/>
          </p:nvSpPr>
          <p:spPr bwMode="auto">
            <a:xfrm>
              <a:off x="4889" y="1703"/>
              <a:ext cx="0" cy="1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37" name="Line 127"/>
            <p:cNvSpPr>
              <a:spLocks noChangeShapeType="1"/>
            </p:cNvSpPr>
            <p:nvPr/>
          </p:nvSpPr>
          <p:spPr bwMode="auto">
            <a:xfrm>
              <a:off x="4889" y="1814"/>
              <a:ext cx="0" cy="7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38" name="Line 128"/>
            <p:cNvSpPr>
              <a:spLocks noChangeShapeType="1"/>
            </p:cNvSpPr>
            <p:nvPr/>
          </p:nvSpPr>
          <p:spPr bwMode="auto">
            <a:xfrm>
              <a:off x="4889" y="1887"/>
              <a:ext cx="19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39" name="Line 129"/>
            <p:cNvSpPr>
              <a:spLocks noChangeShapeType="1"/>
            </p:cNvSpPr>
            <p:nvPr/>
          </p:nvSpPr>
          <p:spPr bwMode="auto">
            <a:xfrm>
              <a:off x="5418" y="1887"/>
              <a:ext cx="50" cy="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40" name="Line 130"/>
            <p:cNvSpPr>
              <a:spLocks noChangeShapeType="1"/>
            </p:cNvSpPr>
            <p:nvPr/>
          </p:nvSpPr>
          <p:spPr bwMode="auto">
            <a:xfrm>
              <a:off x="5468" y="1939"/>
              <a:ext cx="0" cy="2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41" name="Line 131"/>
            <p:cNvSpPr>
              <a:spLocks noChangeShapeType="1"/>
            </p:cNvSpPr>
            <p:nvPr/>
          </p:nvSpPr>
          <p:spPr bwMode="auto">
            <a:xfrm>
              <a:off x="4206" y="1887"/>
              <a:ext cx="0" cy="33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42" name="Line 132"/>
            <p:cNvSpPr>
              <a:spLocks noChangeShapeType="1"/>
            </p:cNvSpPr>
            <p:nvPr/>
          </p:nvSpPr>
          <p:spPr bwMode="auto">
            <a:xfrm>
              <a:off x="3796" y="1887"/>
              <a:ext cx="0" cy="33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43" name="Line 133"/>
            <p:cNvSpPr>
              <a:spLocks noChangeShapeType="1"/>
            </p:cNvSpPr>
            <p:nvPr/>
          </p:nvSpPr>
          <p:spPr bwMode="auto">
            <a:xfrm>
              <a:off x="4621" y="1814"/>
              <a:ext cx="0" cy="4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44" name="Line 134"/>
            <p:cNvSpPr>
              <a:spLocks noChangeShapeType="1"/>
            </p:cNvSpPr>
            <p:nvPr/>
          </p:nvSpPr>
          <p:spPr bwMode="auto">
            <a:xfrm>
              <a:off x="4889" y="1887"/>
              <a:ext cx="0" cy="33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45" name="Line 135"/>
            <p:cNvSpPr>
              <a:spLocks noChangeShapeType="1"/>
            </p:cNvSpPr>
            <p:nvPr/>
          </p:nvSpPr>
          <p:spPr bwMode="auto">
            <a:xfrm>
              <a:off x="5418" y="1887"/>
              <a:ext cx="0" cy="33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46" name="Freeform 136"/>
            <p:cNvSpPr>
              <a:spLocks/>
            </p:cNvSpPr>
            <p:nvPr/>
          </p:nvSpPr>
          <p:spPr bwMode="auto">
            <a:xfrm>
              <a:off x="4307" y="1814"/>
              <a:ext cx="31" cy="407"/>
            </a:xfrm>
            <a:custGeom>
              <a:avLst/>
              <a:gdLst>
                <a:gd name="T0" fmla="*/ 30 w 133"/>
                <a:gd name="T1" fmla="*/ 4 h 1758"/>
                <a:gd name="T2" fmla="*/ 30 w 133"/>
                <a:gd name="T3" fmla="*/ 12 h 1758"/>
                <a:gd name="T4" fmla="*/ 30 w 133"/>
                <a:gd name="T5" fmla="*/ 19 h 1758"/>
                <a:gd name="T6" fmla="*/ 30 w 133"/>
                <a:gd name="T7" fmla="*/ 29 h 1758"/>
                <a:gd name="T8" fmla="*/ 30 w 133"/>
                <a:gd name="T9" fmla="*/ 44 h 1758"/>
                <a:gd name="T10" fmla="*/ 29 w 133"/>
                <a:gd name="T11" fmla="*/ 52 h 1758"/>
                <a:gd name="T12" fmla="*/ 29 w 133"/>
                <a:gd name="T13" fmla="*/ 59 h 1758"/>
                <a:gd name="T14" fmla="*/ 28 w 133"/>
                <a:gd name="T15" fmla="*/ 66 h 1758"/>
                <a:gd name="T16" fmla="*/ 28 w 133"/>
                <a:gd name="T17" fmla="*/ 73 h 1758"/>
                <a:gd name="T18" fmla="*/ 27 w 133"/>
                <a:gd name="T19" fmla="*/ 79 h 1758"/>
                <a:gd name="T20" fmla="*/ 26 w 133"/>
                <a:gd name="T21" fmla="*/ 85 h 1758"/>
                <a:gd name="T22" fmla="*/ 25 w 133"/>
                <a:gd name="T23" fmla="*/ 91 h 1758"/>
                <a:gd name="T24" fmla="*/ 24 w 133"/>
                <a:gd name="T25" fmla="*/ 96 h 1758"/>
                <a:gd name="T26" fmla="*/ 22 w 133"/>
                <a:gd name="T27" fmla="*/ 101 h 1758"/>
                <a:gd name="T28" fmla="*/ 21 w 133"/>
                <a:gd name="T29" fmla="*/ 106 h 1758"/>
                <a:gd name="T30" fmla="*/ 20 w 133"/>
                <a:gd name="T31" fmla="*/ 110 h 1758"/>
                <a:gd name="T32" fmla="*/ 18 w 133"/>
                <a:gd name="T33" fmla="*/ 114 h 1758"/>
                <a:gd name="T34" fmla="*/ 17 w 133"/>
                <a:gd name="T35" fmla="*/ 118 h 1758"/>
                <a:gd name="T36" fmla="*/ 14 w 133"/>
                <a:gd name="T37" fmla="*/ 125 h 1758"/>
                <a:gd name="T38" fmla="*/ 11 w 133"/>
                <a:gd name="T39" fmla="*/ 131 h 1758"/>
                <a:gd name="T40" fmla="*/ 9 w 133"/>
                <a:gd name="T41" fmla="*/ 139 h 1758"/>
                <a:gd name="T42" fmla="*/ 7 w 133"/>
                <a:gd name="T43" fmla="*/ 145 h 1758"/>
                <a:gd name="T44" fmla="*/ 6 w 133"/>
                <a:gd name="T45" fmla="*/ 148 h 1758"/>
                <a:gd name="T46" fmla="*/ 4 w 133"/>
                <a:gd name="T47" fmla="*/ 152 h 1758"/>
                <a:gd name="T48" fmla="*/ 3 w 133"/>
                <a:gd name="T49" fmla="*/ 157 h 1758"/>
                <a:gd name="T50" fmla="*/ 3 w 133"/>
                <a:gd name="T51" fmla="*/ 162 h 1758"/>
                <a:gd name="T52" fmla="*/ 1 w 133"/>
                <a:gd name="T53" fmla="*/ 171 h 1758"/>
                <a:gd name="T54" fmla="*/ 0 w 133"/>
                <a:gd name="T55" fmla="*/ 179 h 1758"/>
                <a:gd name="T56" fmla="*/ 0 w 133"/>
                <a:gd name="T57" fmla="*/ 188 h 1758"/>
                <a:gd name="T58" fmla="*/ 0 w 133"/>
                <a:gd name="T59" fmla="*/ 198 h 1758"/>
                <a:gd name="T60" fmla="*/ 0 w 133"/>
                <a:gd name="T61" fmla="*/ 207 h 1758"/>
                <a:gd name="T62" fmla="*/ 1 w 133"/>
                <a:gd name="T63" fmla="*/ 217 h 1758"/>
                <a:gd name="T64" fmla="*/ 2 w 133"/>
                <a:gd name="T65" fmla="*/ 226 h 1758"/>
                <a:gd name="T66" fmla="*/ 4 w 133"/>
                <a:gd name="T67" fmla="*/ 236 h 1758"/>
                <a:gd name="T68" fmla="*/ 6 w 133"/>
                <a:gd name="T69" fmla="*/ 245 h 1758"/>
                <a:gd name="T70" fmla="*/ 8 w 133"/>
                <a:gd name="T71" fmla="*/ 254 h 1758"/>
                <a:gd name="T72" fmla="*/ 10 w 133"/>
                <a:gd name="T73" fmla="*/ 263 h 1758"/>
                <a:gd name="T74" fmla="*/ 12 w 133"/>
                <a:gd name="T75" fmla="*/ 272 h 1758"/>
                <a:gd name="T76" fmla="*/ 18 w 133"/>
                <a:gd name="T77" fmla="*/ 289 h 1758"/>
                <a:gd name="T78" fmla="*/ 22 w 133"/>
                <a:gd name="T79" fmla="*/ 304 h 1758"/>
                <a:gd name="T80" fmla="*/ 24 w 133"/>
                <a:gd name="T81" fmla="*/ 312 h 1758"/>
                <a:gd name="T82" fmla="*/ 27 w 133"/>
                <a:gd name="T83" fmla="*/ 321 h 1758"/>
                <a:gd name="T84" fmla="*/ 28 w 133"/>
                <a:gd name="T85" fmla="*/ 329 h 1758"/>
                <a:gd name="T86" fmla="*/ 30 w 133"/>
                <a:gd name="T87" fmla="*/ 338 h 1758"/>
                <a:gd name="T88" fmla="*/ 31 w 133"/>
                <a:gd name="T89" fmla="*/ 347 h 1758"/>
                <a:gd name="T90" fmla="*/ 31 w 133"/>
                <a:gd name="T91" fmla="*/ 356 h 1758"/>
                <a:gd name="T92" fmla="*/ 31 w 133"/>
                <a:gd name="T93" fmla="*/ 365 h 1758"/>
                <a:gd name="T94" fmla="*/ 31 w 133"/>
                <a:gd name="T95" fmla="*/ 374 h 1758"/>
                <a:gd name="T96" fmla="*/ 31 w 133"/>
                <a:gd name="T97" fmla="*/ 383 h 1758"/>
                <a:gd name="T98" fmla="*/ 29 w 133"/>
                <a:gd name="T99" fmla="*/ 401 h 175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33" h="1758">
                  <a:moveTo>
                    <a:pt x="127" y="0"/>
                  </a:moveTo>
                  <a:lnTo>
                    <a:pt x="127" y="10"/>
                  </a:lnTo>
                  <a:lnTo>
                    <a:pt x="127" y="19"/>
                  </a:lnTo>
                  <a:lnTo>
                    <a:pt x="128" y="29"/>
                  </a:lnTo>
                  <a:lnTo>
                    <a:pt x="128" y="39"/>
                  </a:lnTo>
                  <a:lnTo>
                    <a:pt x="128" y="50"/>
                  </a:lnTo>
                  <a:lnTo>
                    <a:pt x="128" y="60"/>
                  </a:lnTo>
                  <a:lnTo>
                    <a:pt x="128" y="70"/>
                  </a:lnTo>
                  <a:lnTo>
                    <a:pt x="128" y="82"/>
                  </a:lnTo>
                  <a:lnTo>
                    <a:pt x="128" y="92"/>
                  </a:lnTo>
                  <a:lnTo>
                    <a:pt x="128" y="103"/>
                  </a:lnTo>
                  <a:lnTo>
                    <a:pt x="128" y="124"/>
                  </a:lnTo>
                  <a:lnTo>
                    <a:pt x="128" y="147"/>
                  </a:lnTo>
                  <a:lnTo>
                    <a:pt x="127" y="169"/>
                  </a:lnTo>
                  <a:lnTo>
                    <a:pt x="127" y="191"/>
                  </a:lnTo>
                  <a:lnTo>
                    <a:pt x="126" y="202"/>
                  </a:lnTo>
                  <a:lnTo>
                    <a:pt x="126" y="213"/>
                  </a:lnTo>
                  <a:lnTo>
                    <a:pt x="125" y="224"/>
                  </a:lnTo>
                  <a:lnTo>
                    <a:pt x="125" y="234"/>
                  </a:lnTo>
                  <a:lnTo>
                    <a:pt x="124" y="246"/>
                  </a:lnTo>
                  <a:lnTo>
                    <a:pt x="124" y="256"/>
                  </a:lnTo>
                  <a:lnTo>
                    <a:pt x="123" y="266"/>
                  </a:lnTo>
                  <a:lnTo>
                    <a:pt x="122" y="277"/>
                  </a:lnTo>
                  <a:lnTo>
                    <a:pt x="122" y="287"/>
                  </a:lnTo>
                  <a:lnTo>
                    <a:pt x="120" y="297"/>
                  </a:lnTo>
                  <a:lnTo>
                    <a:pt x="119" y="306"/>
                  </a:lnTo>
                  <a:lnTo>
                    <a:pt x="118" y="316"/>
                  </a:lnTo>
                  <a:lnTo>
                    <a:pt x="117" y="325"/>
                  </a:lnTo>
                  <a:lnTo>
                    <a:pt x="116" y="334"/>
                  </a:lnTo>
                  <a:lnTo>
                    <a:pt x="115" y="343"/>
                  </a:lnTo>
                  <a:lnTo>
                    <a:pt x="114" y="352"/>
                  </a:lnTo>
                  <a:lnTo>
                    <a:pt x="113" y="361"/>
                  </a:lnTo>
                  <a:lnTo>
                    <a:pt x="110" y="369"/>
                  </a:lnTo>
                  <a:lnTo>
                    <a:pt x="109" y="378"/>
                  </a:lnTo>
                  <a:lnTo>
                    <a:pt x="108" y="386"/>
                  </a:lnTo>
                  <a:lnTo>
                    <a:pt x="106" y="394"/>
                  </a:lnTo>
                  <a:lnTo>
                    <a:pt x="105" y="402"/>
                  </a:lnTo>
                  <a:lnTo>
                    <a:pt x="102" y="409"/>
                  </a:lnTo>
                  <a:lnTo>
                    <a:pt x="101" y="416"/>
                  </a:lnTo>
                  <a:lnTo>
                    <a:pt x="99" y="423"/>
                  </a:lnTo>
                  <a:lnTo>
                    <a:pt x="98" y="431"/>
                  </a:lnTo>
                  <a:lnTo>
                    <a:pt x="96" y="438"/>
                  </a:lnTo>
                  <a:lnTo>
                    <a:pt x="93" y="445"/>
                  </a:lnTo>
                  <a:lnTo>
                    <a:pt x="92" y="451"/>
                  </a:lnTo>
                  <a:lnTo>
                    <a:pt x="90" y="457"/>
                  </a:lnTo>
                  <a:lnTo>
                    <a:pt x="88" y="464"/>
                  </a:lnTo>
                  <a:lnTo>
                    <a:pt x="86" y="470"/>
                  </a:lnTo>
                  <a:lnTo>
                    <a:pt x="84" y="476"/>
                  </a:lnTo>
                  <a:lnTo>
                    <a:pt x="82" y="482"/>
                  </a:lnTo>
                  <a:lnTo>
                    <a:pt x="80" y="488"/>
                  </a:lnTo>
                  <a:lnTo>
                    <a:pt x="78" y="494"/>
                  </a:lnTo>
                  <a:lnTo>
                    <a:pt x="75" y="500"/>
                  </a:lnTo>
                  <a:lnTo>
                    <a:pt x="73" y="505"/>
                  </a:lnTo>
                  <a:lnTo>
                    <a:pt x="71" y="511"/>
                  </a:lnTo>
                  <a:lnTo>
                    <a:pt x="70" y="516"/>
                  </a:lnTo>
                  <a:lnTo>
                    <a:pt x="65" y="527"/>
                  </a:lnTo>
                  <a:lnTo>
                    <a:pt x="61" y="538"/>
                  </a:lnTo>
                  <a:lnTo>
                    <a:pt x="56" y="548"/>
                  </a:lnTo>
                  <a:lnTo>
                    <a:pt x="53" y="558"/>
                  </a:lnTo>
                  <a:lnTo>
                    <a:pt x="49" y="568"/>
                  </a:lnTo>
                  <a:lnTo>
                    <a:pt x="44" y="578"/>
                  </a:lnTo>
                  <a:lnTo>
                    <a:pt x="41" y="588"/>
                  </a:lnTo>
                  <a:lnTo>
                    <a:pt x="37" y="600"/>
                  </a:lnTo>
                  <a:lnTo>
                    <a:pt x="33" y="610"/>
                  </a:lnTo>
                  <a:lnTo>
                    <a:pt x="29" y="620"/>
                  </a:lnTo>
                  <a:lnTo>
                    <a:pt x="28" y="625"/>
                  </a:lnTo>
                  <a:lnTo>
                    <a:pt x="26" y="631"/>
                  </a:lnTo>
                  <a:lnTo>
                    <a:pt x="25" y="636"/>
                  </a:lnTo>
                  <a:lnTo>
                    <a:pt x="24" y="641"/>
                  </a:lnTo>
                  <a:lnTo>
                    <a:pt x="22" y="647"/>
                  </a:lnTo>
                  <a:lnTo>
                    <a:pt x="20" y="652"/>
                  </a:lnTo>
                  <a:lnTo>
                    <a:pt x="19" y="658"/>
                  </a:lnTo>
                  <a:lnTo>
                    <a:pt x="18" y="664"/>
                  </a:lnTo>
                  <a:lnTo>
                    <a:pt x="17" y="669"/>
                  </a:lnTo>
                  <a:lnTo>
                    <a:pt x="15" y="676"/>
                  </a:lnTo>
                  <a:lnTo>
                    <a:pt x="14" y="682"/>
                  </a:lnTo>
                  <a:lnTo>
                    <a:pt x="13" y="687"/>
                  </a:lnTo>
                  <a:lnTo>
                    <a:pt x="11" y="700"/>
                  </a:lnTo>
                  <a:lnTo>
                    <a:pt x="9" y="712"/>
                  </a:lnTo>
                  <a:lnTo>
                    <a:pt x="7" y="724"/>
                  </a:lnTo>
                  <a:lnTo>
                    <a:pt x="6" y="737"/>
                  </a:lnTo>
                  <a:lnTo>
                    <a:pt x="5" y="749"/>
                  </a:lnTo>
                  <a:lnTo>
                    <a:pt x="4" y="761"/>
                  </a:lnTo>
                  <a:lnTo>
                    <a:pt x="2" y="775"/>
                  </a:lnTo>
                  <a:lnTo>
                    <a:pt x="1" y="787"/>
                  </a:lnTo>
                  <a:lnTo>
                    <a:pt x="1" y="801"/>
                  </a:lnTo>
                  <a:lnTo>
                    <a:pt x="0" y="814"/>
                  </a:lnTo>
                  <a:lnTo>
                    <a:pt x="0" y="828"/>
                  </a:lnTo>
                  <a:lnTo>
                    <a:pt x="0" y="840"/>
                  </a:lnTo>
                  <a:lnTo>
                    <a:pt x="0" y="854"/>
                  </a:lnTo>
                  <a:lnTo>
                    <a:pt x="1" y="868"/>
                  </a:lnTo>
                  <a:lnTo>
                    <a:pt x="1" y="882"/>
                  </a:lnTo>
                  <a:lnTo>
                    <a:pt x="2" y="895"/>
                  </a:lnTo>
                  <a:lnTo>
                    <a:pt x="2" y="909"/>
                  </a:lnTo>
                  <a:lnTo>
                    <a:pt x="4" y="922"/>
                  </a:lnTo>
                  <a:lnTo>
                    <a:pt x="5" y="936"/>
                  </a:lnTo>
                  <a:lnTo>
                    <a:pt x="7" y="949"/>
                  </a:lnTo>
                  <a:lnTo>
                    <a:pt x="8" y="964"/>
                  </a:lnTo>
                  <a:lnTo>
                    <a:pt x="9" y="977"/>
                  </a:lnTo>
                  <a:lnTo>
                    <a:pt x="11" y="991"/>
                  </a:lnTo>
                  <a:lnTo>
                    <a:pt x="14" y="1004"/>
                  </a:lnTo>
                  <a:lnTo>
                    <a:pt x="16" y="1018"/>
                  </a:lnTo>
                  <a:lnTo>
                    <a:pt x="18" y="1031"/>
                  </a:lnTo>
                  <a:lnTo>
                    <a:pt x="20" y="1045"/>
                  </a:lnTo>
                  <a:lnTo>
                    <a:pt x="24" y="1058"/>
                  </a:lnTo>
                  <a:lnTo>
                    <a:pt x="26" y="1072"/>
                  </a:lnTo>
                  <a:lnTo>
                    <a:pt x="29" y="1085"/>
                  </a:lnTo>
                  <a:lnTo>
                    <a:pt x="33" y="1097"/>
                  </a:lnTo>
                  <a:lnTo>
                    <a:pt x="36" y="1111"/>
                  </a:lnTo>
                  <a:lnTo>
                    <a:pt x="40" y="1123"/>
                  </a:lnTo>
                  <a:lnTo>
                    <a:pt x="43" y="1137"/>
                  </a:lnTo>
                  <a:lnTo>
                    <a:pt x="46" y="1149"/>
                  </a:lnTo>
                  <a:lnTo>
                    <a:pt x="50" y="1161"/>
                  </a:lnTo>
                  <a:lnTo>
                    <a:pt x="53" y="1175"/>
                  </a:lnTo>
                  <a:lnTo>
                    <a:pt x="61" y="1200"/>
                  </a:lnTo>
                  <a:lnTo>
                    <a:pt x="69" y="1224"/>
                  </a:lnTo>
                  <a:lnTo>
                    <a:pt x="77" y="1249"/>
                  </a:lnTo>
                  <a:lnTo>
                    <a:pt x="84" y="1274"/>
                  </a:lnTo>
                  <a:lnTo>
                    <a:pt x="91" y="1298"/>
                  </a:lnTo>
                  <a:lnTo>
                    <a:pt x="95" y="1311"/>
                  </a:lnTo>
                  <a:lnTo>
                    <a:pt x="98" y="1323"/>
                  </a:lnTo>
                  <a:lnTo>
                    <a:pt x="102" y="1336"/>
                  </a:lnTo>
                  <a:lnTo>
                    <a:pt x="105" y="1348"/>
                  </a:lnTo>
                  <a:lnTo>
                    <a:pt x="108" y="1360"/>
                  </a:lnTo>
                  <a:lnTo>
                    <a:pt x="111" y="1373"/>
                  </a:lnTo>
                  <a:lnTo>
                    <a:pt x="114" y="1385"/>
                  </a:lnTo>
                  <a:lnTo>
                    <a:pt x="117" y="1397"/>
                  </a:lnTo>
                  <a:lnTo>
                    <a:pt x="119" y="1410"/>
                  </a:lnTo>
                  <a:lnTo>
                    <a:pt x="122" y="1422"/>
                  </a:lnTo>
                  <a:lnTo>
                    <a:pt x="124" y="1434"/>
                  </a:lnTo>
                  <a:lnTo>
                    <a:pt x="125" y="1447"/>
                  </a:lnTo>
                  <a:lnTo>
                    <a:pt x="127" y="1459"/>
                  </a:lnTo>
                  <a:lnTo>
                    <a:pt x="128" y="1473"/>
                  </a:lnTo>
                  <a:lnTo>
                    <a:pt x="129" y="1485"/>
                  </a:lnTo>
                  <a:lnTo>
                    <a:pt x="131" y="1497"/>
                  </a:lnTo>
                  <a:lnTo>
                    <a:pt x="132" y="1511"/>
                  </a:lnTo>
                  <a:lnTo>
                    <a:pt x="132" y="1523"/>
                  </a:lnTo>
                  <a:lnTo>
                    <a:pt x="133" y="1537"/>
                  </a:lnTo>
                  <a:lnTo>
                    <a:pt x="133" y="1549"/>
                  </a:lnTo>
                  <a:lnTo>
                    <a:pt x="133" y="1563"/>
                  </a:lnTo>
                  <a:lnTo>
                    <a:pt x="133" y="1575"/>
                  </a:lnTo>
                  <a:lnTo>
                    <a:pt x="133" y="1588"/>
                  </a:lnTo>
                  <a:lnTo>
                    <a:pt x="133" y="1601"/>
                  </a:lnTo>
                  <a:lnTo>
                    <a:pt x="133" y="1614"/>
                  </a:lnTo>
                  <a:lnTo>
                    <a:pt x="132" y="1627"/>
                  </a:lnTo>
                  <a:lnTo>
                    <a:pt x="132" y="1640"/>
                  </a:lnTo>
                  <a:lnTo>
                    <a:pt x="131" y="1654"/>
                  </a:lnTo>
                  <a:lnTo>
                    <a:pt x="129" y="1679"/>
                  </a:lnTo>
                  <a:lnTo>
                    <a:pt x="128" y="1705"/>
                  </a:lnTo>
                  <a:lnTo>
                    <a:pt x="126" y="1732"/>
                  </a:lnTo>
                  <a:lnTo>
                    <a:pt x="124" y="175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47" name="Freeform 137"/>
            <p:cNvSpPr>
              <a:spLocks/>
            </p:cNvSpPr>
            <p:nvPr/>
          </p:nvSpPr>
          <p:spPr bwMode="auto">
            <a:xfrm>
              <a:off x="4435" y="1814"/>
              <a:ext cx="23" cy="407"/>
            </a:xfrm>
            <a:custGeom>
              <a:avLst/>
              <a:gdLst>
                <a:gd name="T0" fmla="*/ 16 w 98"/>
                <a:gd name="T1" fmla="*/ 13 h 1758"/>
                <a:gd name="T2" fmla="*/ 16 w 98"/>
                <a:gd name="T3" fmla="*/ 26 h 1758"/>
                <a:gd name="T4" fmla="*/ 16 w 98"/>
                <a:gd name="T5" fmla="*/ 45 h 1758"/>
                <a:gd name="T6" fmla="*/ 16 w 98"/>
                <a:gd name="T7" fmla="*/ 51 h 1758"/>
                <a:gd name="T8" fmla="*/ 16 w 98"/>
                <a:gd name="T9" fmla="*/ 58 h 1758"/>
                <a:gd name="T10" fmla="*/ 16 w 98"/>
                <a:gd name="T11" fmla="*/ 64 h 1758"/>
                <a:gd name="T12" fmla="*/ 15 w 98"/>
                <a:gd name="T13" fmla="*/ 70 h 1758"/>
                <a:gd name="T14" fmla="*/ 15 w 98"/>
                <a:gd name="T15" fmla="*/ 77 h 1758"/>
                <a:gd name="T16" fmla="*/ 15 w 98"/>
                <a:gd name="T17" fmla="*/ 83 h 1758"/>
                <a:gd name="T18" fmla="*/ 14 w 98"/>
                <a:gd name="T19" fmla="*/ 89 h 1758"/>
                <a:gd name="T20" fmla="*/ 13 w 98"/>
                <a:gd name="T21" fmla="*/ 96 h 1758"/>
                <a:gd name="T22" fmla="*/ 11 w 98"/>
                <a:gd name="T23" fmla="*/ 108 h 1758"/>
                <a:gd name="T24" fmla="*/ 8 w 98"/>
                <a:gd name="T25" fmla="*/ 127 h 1758"/>
                <a:gd name="T26" fmla="*/ 5 w 98"/>
                <a:gd name="T27" fmla="*/ 147 h 1758"/>
                <a:gd name="T28" fmla="*/ 4 w 98"/>
                <a:gd name="T29" fmla="*/ 159 h 1758"/>
                <a:gd name="T30" fmla="*/ 3 w 98"/>
                <a:gd name="T31" fmla="*/ 169 h 1758"/>
                <a:gd name="T32" fmla="*/ 2 w 98"/>
                <a:gd name="T33" fmla="*/ 175 h 1758"/>
                <a:gd name="T34" fmla="*/ 1 w 98"/>
                <a:gd name="T35" fmla="*/ 182 h 1758"/>
                <a:gd name="T36" fmla="*/ 1 w 98"/>
                <a:gd name="T37" fmla="*/ 188 h 1758"/>
                <a:gd name="T38" fmla="*/ 0 w 98"/>
                <a:gd name="T39" fmla="*/ 195 h 1758"/>
                <a:gd name="T40" fmla="*/ 0 w 98"/>
                <a:gd name="T41" fmla="*/ 201 h 1758"/>
                <a:gd name="T42" fmla="*/ 0 w 98"/>
                <a:gd name="T43" fmla="*/ 207 h 1758"/>
                <a:gd name="T44" fmla="*/ 0 w 98"/>
                <a:gd name="T45" fmla="*/ 214 h 1758"/>
                <a:gd name="T46" fmla="*/ 0 w 98"/>
                <a:gd name="T47" fmla="*/ 220 h 1758"/>
                <a:gd name="T48" fmla="*/ 0 w 98"/>
                <a:gd name="T49" fmla="*/ 227 h 1758"/>
                <a:gd name="T50" fmla="*/ 1 w 98"/>
                <a:gd name="T51" fmla="*/ 233 h 1758"/>
                <a:gd name="T52" fmla="*/ 2 w 98"/>
                <a:gd name="T53" fmla="*/ 239 h 1758"/>
                <a:gd name="T54" fmla="*/ 2 w 98"/>
                <a:gd name="T55" fmla="*/ 246 h 1758"/>
                <a:gd name="T56" fmla="*/ 3 w 98"/>
                <a:gd name="T57" fmla="*/ 252 h 1758"/>
                <a:gd name="T58" fmla="*/ 5 w 98"/>
                <a:gd name="T59" fmla="*/ 258 h 1758"/>
                <a:gd name="T60" fmla="*/ 6 w 98"/>
                <a:gd name="T61" fmla="*/ 265 h 1758"/>
                <a:gd name="T62" fmla="*/ 8 w 98"/>
                <a:gd name="T63" fmla="*/ 271 h 1758"/>
                <a:gd name="T64" fmla="*/ 10 w 98"/>
                <a:gd name="T65" fmla="*/ 280 h 1758"/>
                <a:gd name="T66" fmla="*/ 15 w 98"/>
                <a:gd name="T67" fmla="*/ 296 h 1758"/>
                <a:gd name="T68" fmla="*/ 16 w 98"/>
                <a:gd name="T69" fmla="*/ 302 h 1758"/>
                <a:gd name="T70" fmla="*/ 18 w 98"/>
                <a:gd name="T71" fmla="*/ 308 h 1758"/>
                <a:gd name="T72" fmla="*/ 19 w 98"/>
                <a:gd name="T73" fmla="*/ 314 h 1758"/>
                <a:gd name="T74" fmla="*/ 20 w 98"/>
                <a:gd name="T75" fmla="*/ 321 h 1758"/>
                <a:gd name="T76" fmla="*/ 21 w 98"/>
                <a:gd name="T77" fmla="*/ 327 h 1758"/>
                <a:gd name="T78" fmla="*/ 22 w 98"/>
                <a:gd name="T79" fmla="*/ 333 h 1758"/>
                <a:gd name="T80" fmla="*/ 22 w 98"/>
                <a:gd name="T81" fmla="*/ 340 h 1758"/>
                <a:gd name="T82" fmla="*/ 23 w 98"/>
                <a:gd name="T83" fmla="*/ 346 h 1758"/>
                <a:gd name="T84" fmla="*/ 23 w 98"/>
                <a:gd name="T85" fmla="*/ 352 h 1758"/>
                <a:gd name="T86" fmla="*/ 23 w 98"/>
                <a:gd name="T87" fmla="*/ 359 h 1758"/>
                <a:gd name="T88" fmla="*/ 23 w 98"/>
                <a:gd name="T89" fmla="*/ 365 h 1758"/>
                <a:gd name="T90" fmla="*/ 23 w 98"/>
                <a:gd name="T91" fmla="*/ 372 h 1758"/>
                <a:gd name="T92" fmla="*/ 22 w 98"/>
                <a:gd name="T93" fmla="*/ 378 h 1758"/>
                <a:gd name="T94" fmla="*/ 22 w 98"/>
                <a:gd name="T95" fmla="*/ 388 h 1758"/>
                <a:gd name="T96" fmla="*/ 21 w 98"/>
                <a:gd name="T97" fmla="*/ 401 h 175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98" h="1758">
                  <a:moveTo>
                    <a:pt x="69" y="0"/>
                  </a:moveTo>
                  <a:lnTo>
                    <a:pt x="69" y="55"/>
                  </a:lnTo>
                  <a:lnTo>
                    <a:pt x="69" y="83"/>
                  </a:lnTo>
                  <a:lnTo>
                    <a:pt x="69" y="111"/>
                  </a:lnTo>
                  <a:lnTo>
                    <a:pt x="69" y="166"/>
                  </a:lnTo>
                  <a:lnTo>
                    <a:pt x="69" y="193"/>
                  </a:lnTo>
                  <a:lnTo>
                    <a:pt x="69" y="207"/>
                  </a:lnTo>
                  <a:lnTo>
                    <a:pt x="69" y="221"/>
                  </a:lnTo>
                  <a:lnTo>
                    <a:pt x="69" y="234"/>
                  </a:lnTo>
                  <a:lnTo>
                    <a:pt x="69" y="249"/>
                  </a:lnTo>
                  <a:lnTo>
                    <a:pt x="68" y="263"/>
                  </a:lnTo>
                  <a:lnTo>
                    <a:pt x="68" y="276"/>
                  </a:lnTo>
                  <a:lnTo>
                    <a:pt x="67" y="290"/>
                  </a:lnTo>
                  <a:lnTo>
                    <a:pt x="66" y="304"/>
                  </a:lnTo>
                  <a:lnTo>
                    <a:pt x="65" y="318"/>
                  </a:lnTo>
                  <a:lnTo>
                    <a:pt x="64" y="331"/>
                  </a:lnTo>
                  <a:lnTo>
                    <a:pt x="63" y="345"/>
                  </a:lnTo>
                  <a:lnTo>
                    <a:pt x="62" y="359"/>
                  </a:lnTo>
                  <a:lnTo>
                    <a:pt x="59" y="373"/>
                  </a:lnTo>
                  <a:lnTo>
                    <a:pt x="58" y="386"/>
                  </a:lnTo>
                  <a:lnTo>
                    <a:pt x="57" y="400"/>
                  </a:lnTo>
                  <a:lnTo>
                    <a:pt x="55" y="413"/>
                  </a:lnTo>
                  <a:lnTo>
                    <a:pt x="51" y="441"/>
                  </a:lnTo>
                  <a:lnTo>
                    <a:pt x="48" y="468"/>
                  </a:lnTo>
                  <a:lnTo>
                    <a:pt x="44" y="495"/>
                  </a:lnTo>
                  <a:lnTo>
                    <a:pt x="36" y="550"/>
                  </a:lnTo>
                  <a:lnTo>
                    <a:pt x="28" y="605"/>
                  </a:lnTo>
                  <a:lnTo>
                    <a:pt x="23" y="633"/>
                  </a:lnTo>
                  <a:lnTo>
                    <a:pt x="20" y="660"/>
                  </a:lnTo>
                  <a:lnTo>
                    <a:pt x="17" y="688"/>
                  </a:lnTo>
                  <a:lnTo>
                    <a:pt x="12" y="715"/>
                  </a:lnTo>
                  <a:lnTo>
                    <a:pt x="11" y="730"/>
                  </a:lnTo>
                  <a:lnTo>
                    <a:pt x="10" y="743"/>
                  </a:lnTo>
                  <a:lnTo>
                    <a:pt x="8" y="757"/>
                  </a:lnTo>
                  <a:lnTo>
                    <a:pt x="7" y="772"/>
                  </a:lnTo>
                  <a:lnTo>
                    <a:pt x="5" y="785"/>
                  </a:lnTo>
                  <a:lnTo>
                    <a:pt x="4" y="800"/>
                  </a:lnTo>
                  <a:lnTo>
                    <a:pt x="3" y="813"/>
                  </a:lnTo>
                  <a:lnTo>
                    <a:pt x="2" y="827"/>
                  </a:lnTo>
                  <a:lnTo>
                    <a:pt x="2" y="841"/>
                  </a:lnTo>
                  <a:lnTo>
                    <a:pt x="1" y="855"/>
                  </a:lnTo>
                  <a:lnTo>
                    <a:pt x="1" y="868"/>
                  </a:lnTo>
                  <a:lnTo>
                    <a:pt x="0" y="883"/>
                  </a:lnTo>
                  <a:lnTo>
                    <a:pt x="0" y="896"/>
                  </a:lnTo>
                  <a:lnTo>
                    <a:pt x="0" y="911"/>
                  </a:lnTo>
                  <a:lnTo>
                    <a:pt x="0" y="924"/>
                  </a:lnTo>
                  <a:lnTo>
                    <a:pt x="0" y="938"/>
                  </a:lnTo>
                  <a:lnTo>
                    <a:pt x="0" y="952"/>
                  </a:lnTo>
                  <a:lnTo>
                    <a:pt x="1" y="966"/>
                  </a:lnTo>
                  <a:lnTo>
                    <a:pt x="2" y="979"/>
                  </a:lnTo>
                  <a:lnTo>
                    <a:pt x="2" y="993"/>
                  </a:lnTo>
                  <a:lnTo>
                    <a:pt x="3" y="1007"/>
                  </a:lnTo>
                  <a:lnTo>
                    <a:pt x="5" y="1021"/>
                  </a:lnTo>
                  <a:lnTo>
                    <a:pt x="7" y="1034"/>
                  </a:lnTo>
                  <a:lnTo>
                    <a:pt x="8" y="1048"/>
                  </a:lnTo>
                  <a:lnTo>
                    <a:pt x="10" y="1061"/>
                  </a:lnTo>
                  <a:lnTo>
                    <a:pt x="12" y="1076"/>
                  </a:lnTo>
                  <a:lnTo>
                    <a:pt x="14" y="1089"/>
                  </a:lnTo>
                  <a:lnTo>
                    <a:pt x="17" y="1103"/>
                  </a:lnTo>
                  <a:lnTo>
                    <a:pt x="20" y="1116"/>
                  </a:lnTo>
                  <a:lnTo>
                    <a:pt x="22" y="1130"/>
                  </a:lnTo>
                  <a:lnTo>
                    <a:pt x="26" y="1143"/>
                  </a:lnTo>
                  <a:lnTo>
                    <a:pt x="29" y="1157"/>
                  </a:lnTo>
                  <a:lnTo>
                    <a:pt x="32" y="1170"/>
                  </a:lnTo>
                  <a:lnTo>
                    <a:pt x="36" y="1184"/>
                  </a:lnTo>
                  <a:lnTo>
                    <a:pt x="44" y="1211"/>
                  </a:lnTo>
                  <a:lnTo>
                    <a:pt x="58" y="1264"/>
                  </a:lnTo>
                  <a:lnTo>
                    <a:pt x="62" y="1277"/>
                  </a:lnTo>
                  <a:lnTo>
                    <a:pt x="65" y="1291"/>
                  </a:lnTo>
                  <a:lnTo>
                    <a:pt x="68" y="1304"/>
                  </a:lnTo>
                  <a:lnTo>
                    <a:pt x="72" y="1318"/>
                  </a:lnTo>
                  <a:lnTo>
                    <a:pt x="75" y="1331"/>
                  </a:lnTo>
                  <a:lnTo>
                    <a:pt x="77" y="1345"/>
                  </a:lnTo>
                  <a:lnTo>
                    <a:pt x="81" y="1358"/>
                  </a:lnTo>
                  <a:lnTo>
                    <a:pt x="83" y="1371"/>
                  </a:lnTo>
                  <a:lnTo>
                    <a:pt x="85" y="1385"/>
                  </a:lnTo>
                  <a:lnTo>
                    <a:pt x="87" y="1398"/>
                  </a:lnTo>
                  <a:lnTo>
                    <a:pt x="90" y="1412"/>
                  </a:lnTo>
                  <a:lnTo>
                    <a:pt x="92" y="1425"/>
                  </a:lnTo>
                  <a:lnTo>
                    <a:pt x="93" y="1439"/>
                  </a:lnTo>
                  <a:lnTo>
                    <a:pt x="94" y="1454"/>
                  </a:lnTo>
                  <a:lnTo>
                    <a:pt x="95" y="1467"/>
                  </a:lnTo>
                  <a:lnTo>
                    <a:pt x="96" y="1480"/>
                  </a:lnTo>
                  <a:lnTo>
                    <a:pt x="96" y="1494"/>
                  </a:lnTo>
                  <a:lnTo>
                    <a:pt x="98" y="1509"/>
                  </a:lnTo>
                  <a:lnTo>
                    <a:pt x="98" y="1522"/>
                  </a:lnTo>
                  <a:lnTo>
                    <a:pt x="98" y="1536"/>
                  </a:lnTo>
                  <a:lnTo>
                    <a:pt x="98" y="1549"/>
                  </a:lnTo>
                  <a:lnTo>
                    <a:pt x="98" y="1564"/>
                  </a:lnTo>
                  <a:lnTo>
                    <a:pt x="98" y="1577"/>
                  </a:lnTo>
                  <a:lnTo>
                    <a:pt x="98" y="1591"/>
                  </a:lnTo>
                  <a:lnTo>
                    <a:pt x="96" y="1605"/>
                  </a:lnTo>
                  <a:lnTo>
                    <a:pt x="96" y="1619"/>
                  </a:lnTo>
                  <a:lnTo>
                    <a:pt x="95" y="1633"/>
                  </a:lnTo>
                  <a:lnTo>
                    <a:pt x="94" y="1647"/>
                  </a:lnTo>
                  <a:lnTo>
                    <a:pt x="93" y="1675"/>
                  </a:lnTo>
                  <a:lnTo>
                    <a:pt x="91" y="1703"/>
                  </a:lnTo>
                  <a:lnTo>
                    <a:pt x="89" y="1730"/>
                  </a:lnTo>
                  <a:lnTo>
                    <a:pt x="86" y="175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48" name="Freeform 138"/>
            <p:cNvSpPr>
              <a:spLocks/>
            </p:cNvSpPr>
            <p:nvPr/>
          </p:nvSpPr>
          <p:spPr bwMode="auto">
            <a:xfrm>
              <a:off x="5054" y="1887"/>
              <a:ext cx="39" cy="334"/>
            </a:xfrm>
            <a:custGeom>
              <a:avLst/>
              <a:gdLst>
                <a:gd name="T0" fmla="*/ 32 w 165"/>
                <a:gd name="T1" fmla="*/ 11 h 1443"/>
                <a:gd name="T2" fmla="*/ 34 w 165"/>
                <a:gd name="T3" fmla="*/ 22 h 1443"/>
                <a:gd name="T4" fmla="*/ 35 w 165"/>
                <a:gd name="T5" fmla="*/ 33 h 1443"/>
                <a:gd name="T6" fmla="*/ 37 w 165"/>
                <a:gd name="T7" fmla="*/ 43 h 1443"/>
                <a:gd name="T8" fmla="*/ 38 w 165"/>
                <a:gd name="T9" fmla="*/ 54 h 1443"/>
                <a:gd name="T10" fmla="*/ 38 w 165"/>
                <a:gd name="T11" fmla="*/ 59 h 1443"/>
                <a:gd name="T12" fmla="*/ 39 w 165"/>
                <a:gd name="T13" fmla="*/ 65 h 1443"/>
                <a:gd name="T14" fmla="*/ 39 w 165"/>
                <a:gd name="T15" fmla="*/ 70 h 1443"/>
                <a:gd name="T16" fmla="*/ 39 w 165"/>
                <a:gd name="T17" fmla="*/ 75 h 1443"/>
                <a:gd name="T18" fmla="*/ 39 w 165"/>
                <a:gd name="T19" fmla="*/ 81 h 1443"/>
                <a:gd name="T20" fmla="*/ 39 w 165"/>
                <a:gd name="T21" fmla="*/ 86 h 1443"/>
                <a:gd name="T22" fmla="*/ 39 w 165"/>
                <a:gd name="T23" fmla="*/ 91 h 1443"/>
                <a:gd name="T24" fmla="*/ 39 w 165"/>
                <a:gd name="T25" fmla="*/ 97 h 1443"/>
                <a:gd name="T26" fmla="*/ 39 w 165"/>
                <a:gd name="T27" fmla="*/ 102 h 1443"/>
                <a:gd name="T28" fmla="*/ 38 w 165"/>
                <a:gd name="T29" fmla="*/ 107 h 1443"/>
                <a:gd name="T30" fmla="*/ 38 w 165"/>
                <a:gd name="T31" fmla="*/ 112 h 1443"/>
                <a:gd name="T32" fmla="*/ 37 w 165"/>
                <a:gd name="T33" fmla="*/ 118 h 1443"/>
                <a:gd name="T34" fmla="*/ 36 w 165"/>
                <a:gd name="T35" fmla="*/ 123 h 1443"/>
                <a:gd name="T36" fmla="*/ 35 w 165"/>
                <a:gd name="T37" fmla="*/ 128 h 1443"/>
                <a:gd name="T38" fmla="*/ 34 w 165"/>
                <a:gd name="T39" fmla="*/ 133 h 1443"/>
                <a:gd name="T40" fmla="*/ 33 w 165"/>
                <a:gd name="T41" fmla="*/ 138 h 1443"/>
                <a:gd name="T42" fmla="*/ 31 w 165"/>
                <a:gd name="T43" fmla="*/ 143 h 1443"/>
                <a:gd name="T44" fmla="*/ 30 w 165"/>
                <a:gd name="T45" fmla="*/ 148 h 1443"/>
                <a:gd name="T46" fmla="*/ 28 w 165"/>
                <a:gd name="T47" fmla="*/ 153 h 1443"/>
                <a:gd name="T48" fmla="*/ 26 w 165"/>
                <a:gd name="T49" fmla="*/ 158 h 1443"/>
                <a:gd name="T50" fmla="*/ 24 w 165"/>
                <a:gd name="T51" fmla="*/ 163 h 1443"/>
                <a:gd name="T52" fmla="*/ 20 w 165"/>
                <a:gd name="T53" fmla="*/ 173 h 1443"/>
                <a:gd name="T54" fmla="*/ 15 w 165"/>
                <a:gd name="T55" fmla="*/ 183 h 1443"/>
                <a:gd name="T56" fmla="*/ 12 w 165"/>
                <a:gd name="T57" fmla="*/ 190 h 1443"/>
                <a:gd name="T58" fmla="*/ 10 w 165"/>
                <a:gd name="T59" fmla="*/ 195 h 1443"/>
                <a:gd name="T60" fmla="*/ 9 w 165"/>
                <a:gd name="T61" fmla="*/ 200 h 1443"/>
                <a:gd name="T62" fmla="*/ 7 w 165"/>
                <a:gd name="T63" fmla="*/ 205 h 1443"/>
                <a:gd name="T64" fmla="*/ 5 w 165"/>
                <a:gd name="T65" fmla="*/ 210 h 1443"/>
                <a:gd name="T66" fmla="*/ 4 w 165"/>
                <a:gd name="T67" fmla="*/ 215 h 1443"/>
                <a:gd name="T68" fmla="*/ 2 w 165"/>
                <a:gd name="T69" fmla="*/ 220 h 1443"/>
                <a:gd name="T70" fmla="*/ 2 w 165"/>
                <a:gd name="T71" fmla="*/ 224 h 1443"/>
                <a:gd name="T72" fmla="*/ 1 w 165"/>
                <a:gd name="T73" fmla="*/ 228 h 1443"/>
                <a:gd name="T74" fmla="*/ 0 w 165"/>
                <a:gd name="T75" fmla="*/ 233 h 1443"/>
                <a:gd name="T76" fmla="*/ 0 w 165"/>
                <a:gd name="T77" fmla="*/ 239 h 1443"/>
                <a:gd name="T78" fmla="*/ 0 w 165"/>
                <a:gd name="T79" fmla="*/ 244 h 1443"/>
                <a:gd name="T80" fmla="*/ 0 w 165"/>
                <a:gd name="T81" fmla="*/ 249 h 1443"/>
                <a:gd name="T82" fmla="*/ 0 w 165"/>
                <a:gd name="T83" fmla="*/ 254 h 1443"/>
                <a:gd name="T84" fmla="*/ 0 w 165"/>
                <a:gd name="T85" fmla="*/ 260 h 1443"/>
                <a:gd name="T86" fmla="*/ 1 w 165"/>
                <a:gd name="T87" fmla="*/ 270 h 1443"/>
                <a:gd name="T88" fmla="*/ 2 w 165"/>
                <a:gd name="T89" fmla="*/ 281 h 1443"/>
                <a:gd name="T90" fmla="*/ 2 w 165"/>
                <a:gd name="T91" fmla="*/ 286 h 1443"/>
                <a:gd name="T92" fmla="*/ 2 w 165"/>
                <a:gd name="T93" fmla="*/ 297 h 1443"/>
                <a:gd name="T94" fmla="*/ 2 w 165"/>
                <a:gd name="T95" fmla="*/ 308 h 1443"/>
                <a:gd name="T96" fmla="*/ 2 w 165"/>
                <a:gd name="T97" fmla="*/ 318 h 1443"/>
                <a:gd name="T98" fmla="*/ 2 w 165"/>
                <a:gd name="T99" fmla="*/ 334 h 144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65" h="1443">
                  <a:moveTo>
                    <a:pt x="131" y="0"/>
                  </a:moveTo>
                  <a:lnTo>
                    <a:pt x="137" y="46"/>
                  </a:lnTo>
                  <a:lnTo>
                    <a:pt x="141" y="70"/>
                  </a:lnTo>
                  <a:lnTo>
                    <a:pt x="144" y="94"/>
                  </a:lnTo>
                  <a:lnTo>
                    <a:pt x="146" y="117"/>
                  </a:lnTo>
                  <a:lnTo>
                    <a:pt x="150" y="141"/>
                  </a:lnTo>
                  <a:lnTo>
                    <a:pt x="152" y="164"/>
                  </a:lnTo>
                  <a:lnTo>
                    <a:pt x="155" y="187"/>
                  </a:lnTo>
                  <a:lnTo>
                    <a:pt x="157" y="210"/>
                  </a:lnTo>
                  <a:lnTo>
                    <a:pt x="160" y="234"/>
                  </a:lnTo>
                  <a:lnTo>
                    <a:pt x="161" y="245"/>
                  </a:lnTo>
                  <a:lnTo>
                    <a:pt x="161" y="257"/>
                  </a:lnTo>
                  <a:lnTo>
                    <a:pt x="162" y="269"/>
                  </a:lnTo>
                  <a:lnTo>
                    <a:pt x="163" y="280"/>
                  </a:lnTo>
                  <a:lnTo>
                    <a:pt x="163" y="291"/>
                  </a:lnTo>
                  <a:lnTo>
                    <a:pt x="164" y="303"/>
                  </a:lnTo>
                  <a:lnTo>
                    <a:pt x="164" y="315"/>
                  </a:lnTo>
                  <a:lnTo>
                    <a:pt x="165" y="326"/>
                  </a:lnTo>
                  <a:lnTo>
                    <a:pt x="165" y="337"/>
                  </a:lnTo>
                  <a:lnTo>
                    <a:pt x="165" y="349"/>
                  </a:lnTo>
                  <a:lnTo>
                    <a:pt x="165" y="361"/>
                  </a:lnTo>
                  <a:lnTo>
                    <a:pt x="165" y="372"/>
                  </a:lnTo>
                  <a:lnTo>
                    <a:pt x="165" y="383"/>
                  </a:lnTo>
                  <a:lnTo>
                    <a:pt x="165" y="395"/>
                  </a:lnTo>
                  <a:lnTo>
                    <a:pt x="164" y="406"/>
                  </a:lnTo>
                  <a:lnTo>
                    <a:pt x="164" y="417"/>
                  </a:lnTo>
                  <a:lnTo>
                    <a:pt x="163" y="428"/>
                  </a:lnTo>
                  <a:lnTo>
                    <a:pt x="163" y="441"/>
                  </a:lnTo>
                  <a:lnTo>
                    <a:pt x="162" y="452"/>
                  </a:lnTo>
                  <a:lnTo>
                    <a:pt x="161" y="463"/>
                  </a:lnTo>
                  <a:lnTo>
                    <a:pt x="160" y="474"/>
                  </a:lnTo>
                  <a:lnTo>
                    <a:pt x="159" y="486"/>
                  </a:lnTo>
                  <a:lnTo>
                    <a:pt x="157" y="497"/>
                  </a:lnTo>
                  <a:lnTo>
                    <a:pt x="156" y="508"/>
                  </a:lnTo>
                  <a:lnTo>
                    <a:pt x="154" y="518"/>
                  </a:lnTo>
                  <a:lnTo>
                    <a:pt x="152" y="530"/>
                  </a:lnTo>
                  <a:lnTo>
                    <a:pt x="151" y="541"/>
                  </a:lnTo>
                  <a:lnTo>
                    <a:pt x="148" y="552"/>
                  </a:lnTo>
                  <a:lnTo>
                    <a:pt x="146" y="563"/>
                  </a:lnTo>
                  <a:lnTo>
                    <a:pt x="143" y="574"/>
                  </a:lnTo>
                  <a:lnTo>
                    <a:pt x="141" y="586"/>
                  </a:lnTo>
                  <a:lnTo>
                    <a:pt x="138" y="596"/>
                  </a:lnTo>
                  <a:lnTo>
                    <a:pt x="135" y="607"/>
                  </a:lnTo>
                  <a:lnTo>
                    <a:pt x="132" y="618"/>
                  </a:lnTo>
                  <a:lnTo>
                    <a:pt x="128" y="628"/>
                  </a:lnTo>
                  <a:lnTo>
                    <a:pt x="125" y="640"/>
                  </a:lnTo>
                  <a:lnTo>
                    <a:pt x="122" y="651"/>
                  </a:lnTo>
                  <a:lnTo>
                    <a:pt x="117" y="661"/>
                  </a:lnTo>
                  <a:lnTo>
                    <a:pt x="114" y="672"/>
                  </a:lnTo>
                  <a:lnTo>
                    <a:pt x="109" y="682"/>
                  </a:lnTo>
                  <a:lnTo>
                    <a:pt x="105" y="694"/>
                  </a:lnTo>
                  <a:lnTo>
                    <a:pt x="101" y="704"/>
                  </a:lnTo>
                  <a:lnTo>
                    <a:pt x="92" y="725"/>
                  </a:lnTo>
                  <a:lnTo>
                    <a:pt x="83" y="746"/>
                  </a:lnTo>
                  <a:lnTo>
                    <a:pt x="74" y="768"/>
                  </a:lnTo>
                  <a:lnTo>
                    <a:pt x="65" y="789"/>
                  </a:lnTo>
                  <a:lnTo>
                    <a:pt x="56" y="812"/>
                  </a:lnTo>
                  <a:lnTo>
                    <a:pt x="52" y="822"/>
                  </a:lnTo>
                  <a:lnTo>
                    <a:pt x="47" y="833"/>
                  </a:lnTo>
                  <a:lnTo>
                    <a:pt x="44" y="843"/>
                  </a:lnTo>
                  <a:lnTo>
                    <a:pt x="40" y="854"/>
                  </a:lnTo>
                  <a:lnTo>
                    <a:pt x="36" y="864"/>
                  </a:lnTo>
                  <a:lnTo>
                    <a:pt x="32" y="876"/>
                  </a:lnTo>
                  <a:lnTo>
                    <a:pt x="28" y="887"/>
                  </a:lnTo>
                  <a:lnTo>
                    <a:pt x="25" y="897"/>
                  </a:lnTo>
                  <a:lnTo>
                    <a:pt x="22" y="908"/>
                  </a:lnTo>
                  <a:lnTo>
                    <a:pt x="18" y="919"/>
                  </a:lnTo>
                  <a:lnTo>
                    <a:pt x="16" y="930"/>
                  </a:lnTo>
                  <a:lnTo>
                    <a:pt x="14" y="941"/>
                  </a:lnTo>
                  <a:lnTo>
                    <a:pt x="10" y="952"/>
                  </a:lnTo>
                  <a:lnTo>
                    <a:pt x="9" y="963"/>
                  </a:lnTo>
                  <a:lnTo>
                    <a:pt x="8" y="969"/>
                  </a:lnTo>
                  <a:lnTo>
                    <a:pt x="7" y="974"/>
                  </a:lnTo>
                  <a:lnTo>
                    <a:pt x="6" y="986"/>
                  </a:lnTo>
                  <a:lnTo>
                    <a:pt x="4" y="997"/>
                  </a:lnTo>
                  <a:lnTo>
                    <a:pt x="2" y="1008"/>
                  </a:lnTo>
                  <a:lnTo>
                    <a:pt x="2" y="1019"/>
                  </a:lnTo>
                  <a:lnTo>
                    <a:pt x="1" y="1031"/>
                  </a:lnTo>
                  <a:lnTo>
                    <a:pt x="1" y="1042"/>
                  </a:lnTo>
                  <a:lnTo>
                    <a:pt x="0" y="1053"/>
                  </a:lnTo>
                  <a:lnTo>
                    <a:pt x="0" y="1064"/>
                  </a:lnTo>
                  <a:lnTo>
                    <a:pt x="0" y="1076"/>
                  </a:lnTo>
                  <a:lnTo>
                    <a:pt x="1" y="1088"/>
                  </a:lnTo>
                  <a:lnTo>
                    <a:pt x="1" y="1099"/>
                  </a:lnTo>
                  <a:lnTo>
                    <a:pt x="1" y="1110"/>
                  </a:lnTo>
                  <a:lnTo>
                    <a:pt x="2" y="1122"/>
                  </a:lnTo>
                  <a:lnTo>
                    <a:pt x="4" y="1145"/>
                  </a:lnTo>
                  <a:lnTo>
                    <a:pt x="5" y="1168"/>
                  </a:lnTo>
                  <a:lnTo>
                    <a:pt x="6" y="1191"/>
                  </a:lnTo>
                  <a:lnTo>
                    <a:pt x="7" y="1215"/>
                  </a:lnTo>
                  <a:lnTo>
                    <a:pt x="7" y="1226"/>
                  </a:lnTo>
                  <a:lnTo>
                    <a:pt x="8" y="1237"/>
                  </a:lnTo>
                  <a:lnTo>
                    <a:pt x="8" y="1261"/>
                  </a:lnTo>
                  <a:lnTo>
                    <a:pt x="9" y="1283"/>
                  </a:lnTo>
                  <a:lnTo>
                    <a:pt x="9" y="1306"/>
                  </a:lnTo>
                  <a:lnTo>
                    <a:pt x="9" y="1330"/>
                  </a:lnTo>
                  <a:lnTo>
                    <a:pt x="9" y="1352"/>
                  </a:lnTo>
                  <a:lnTo>
                    <a:pt x="8" y="1374"/>
                  </a:lnTo>
                  <a:lnTo>
                    <a:pt x="8" y="1398"/>
                  </a:lnTo>
                  <a:lnTo>
                    <a:pt x="7" y="144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49" name="Freeform 139"/>
            <p:cNvSpPr>
              <a:spLocks/>
            </p:cNvSpPr>
            <p:nvPr/>
          </p:nvSpPr>
          <p:spPr bwMode="auto">
            <a:xfrm>
              <a:off x="5181" y="1887"/>
              <a:ext cx="31" cy="334"/>
            </a:xfrm>
            <a:custGeom>
              <a:avLst/>
              <a:gdLst>
                <a:gd name="T0" fmla="*/ 30 w 130"/>
                <a:gd name="T1" fmla="*/ 5 h 1443"/>
                <a:gd name="T2" fmla="*/ 31 w 130"/>
                <a:gd name="T3" fmla="*/ 16 h 1443"/>
                <a:gd name="T4" fmla="*/ 31 w 130"/>
                <a:gd name="T5" fmla="*/ 24 h 1443"/>
                <a:gd name="T6" fmla="*/ 31 w 130"/>
                <a:gd name="T7" fmla="*/ 29 h 1443"/>
                <a:gd name="T8" fmla="*/ 31 w 130"/>
                <a:gd name="T9" fmla="*/ 34 h 1443"/>
                <a:gd name="T10" fmla="*/ 31 w 130"/>
                <a:gd name="T11" fmla="*/ 40 h 1443"/>
                <a:gd name="T12" fmla="*/ 31 w 130"/>
                <a:gd name="T13" fmla="*/ 45 h 1443"/>
                <a:gd name="T14" fmla="*/ 30 w 130"/>
                <a:gd name="T15" fmla="*/ 50 h 1443"/>
                <a:gd name="T16" fmla="*/ 30 w 130"/>
                <a:gd name="T17" fmla="*/ 55 h 1443"/>
                <a:gd name="T18" fmla="*/ 29 w 130"/>
                <a:gd name="T19" fmla="*/ 60 h 1443"/>
                <a:gd name="T20" fmla="*/ 28 w 130"/>
                <a:gd name="T21" fmla="*/ 66 h 1443"/>
                <a:gd name="T22" fmla="*/ 27 w 130"/>
                <a:gd name="T23" fmla="*/ 71 h 1443"/>
                <a:gd name="T24" fmla="*/ 26 w 130"/>
                <a:gd name="T25" fmla="*/ 76 h 1443"/>
                <a:gd name="T26" fmla="*/ 25 w 130"/>
                <a:gd name="T27" fmla="*/ 81 h 1443"/>
                <a:gd name="T28" fmla="*/ 24 w 130"/>
                <a:gd name="T29" fmla="*/ 86 h 1443"/>
                <a:gd name="T30" fmla="*/ 21 w 130"/>
                <a:gd name="T31" fmla="*/ 94 h 1443"/>
                <a:gd name="T32" fmla="*/ 19 w 130"/>
                <a:gd name="T33" fmla="*/ 104 h 1443"/>
                <a:gd name="T34" fmla="*/ 11 w 130"/>
                <a:gd name="T35" fmla="*/ 130 h 1443"/>
                <a:gd name="T36" fmla="*/ 9 w 130"/>
                <a:gd name="T37" fmla="*/ 140 h 1443"/>
                <a:gd name="T38" fmla="*/ 7 w 130"/>
                <a:gd name="T39" fmla="*/ 145 h 1443"/>
                <a:gd name="T40" fmla="*/ 6 w 130"/>
                <a:gd name="T41" fmla="*/ 150 h 1443"/>
                <a:gd name="T42" fmla="*/ 5 w 130"/>
                <a:gd name="T43" fmla="*/ 155 h 1443"/>
                <a:gd name="T44" fmla="*/ 4 w 130"/>
                <a:gd name="T45" fmla="*/ 161 h 1443"/>
                <a:gd name="T46" fmla="*/ 3 w 130"/>
                <a:gd name="T47" fmla="*/ 166 h 1443"/>
                <a:gd name="T48" fmla="*/ 2 w 130"/>
                <a:gd name="T49" fmla="*/ 171 h 1443"/>
                <a:gd name="T50" fmla="*/ 1 w 130"/>
                <a:gd name="T51" fmla="*/ 176 h 1443"/>
                <a:gd name="T52" fmla="*/ 1 w 130"/>
                <a:gd name="T53" fmla="*/ 181 h 1443"/>
                <a:gd name="T54" fmla="*/ 0 w 130"/>
                <a:gd name="T55" fmla="*/ 187 h 1443"/>
                <a:gd name="T56" fmla="*/ 0 w 130"/>
                <a:gd name="T57" fmla="*/ 192 h 1443"/>
                <a:gd name="T58" fmla="*/ 0 w 130"/>
                <a:gd name="T59" fmla="*/ 197 h 1443"/>
                <a:gd name="T60" fmla="*/ 0 w 130"/>
                <a:gd name="T61" fmla="*/ 202 h 1443"/>
                <a:gd name="T62" fmla="*/ 0 w 130"/>
                <a:gd name="T63" fmla="*/ 208 h 1443"/>
                <a:gd name="T64" fmla="*/ 0 w 130"/>
                <a:gd name="T65" fmla="*/ 218 h 1443"/>
                <a:gd name="T66" fmla="*/ 1 w 130"/>
                <a:gd name="T67" fmla="*/ 229 h 1443"/>
                <a:gd name="T68" fmla="*/ 1 w 130"/>
                <a:gd name="T69" fmla="*/ 244 h 1443"/>
                <a:gd name="T70" fmla="*/ 1 w 130"/>
                <a:gd name="T71" fmla="*/ 255 h 1443"/>
                <a:gd name="T72" fmla="*/ 2 w 130"/>
                <a:gd name="T73" fmla="*/ 266 h 1443"/>
                <a:gd name="T74" fmla="*/ 1 w 130"/>
                <a:gd name="T75" fmla="*/ 281 h 1443"/>
                <a:gd name="T76" fmla="*/ 1 w 130"/>
                <a:gd name="T77" fmla="*/ 303 h 1443"/>
                <a:gd name="T78" fmla="*/ 1 w 130"/>
                <a:gd name="T79" fmla="*/ 334 h 144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30" h="1443">
                  <a:moveTo>
                    <a:pt x="126" y="0"/>
                  </a:moveTo>
                  <a:lnTo>
                    <a:pt x="127" y="23"/>
                  </a:lnTo>
                  <a:lnTo>
                    <a:pt x="128" y="45"/>
                  </a:lnTo>
                  <a:lnTo>
                    <a:pt x="129" y="69"/>
                  </a:lnTo>
                  <a:lnTo>
                    <a:pt x="129" y="91"/>
                  </a:lnTo>
                  <a:lnTo>
                    <a:pt x="130" y="103"/>
                  </a:lnTo>
                  <a:lnTo>
                    <a:pt x="130" y="114"/>
                  </a:lnTo>
                  <a:lnTo>
                    <a:pt x="130" y="125"/>
                  </a:lnTo>
                  <a:lnTo>
                    <a:pt x="130" y="137"/>
                  </a:lnTo>
                  <a:lnTo>
                    <a:pt x="130" y="149"/>
                  </a:lnTo>
                  <a:lnTo>
                    <a:pt x="129" y="160"/>
                  </a:lnTo>
                  <a:lnTo>
                    <a:pt x="129" y="171"/>
                  </a:lnTo>
                  <a:lnTo>
                    <a:pt x="129" y="182"/>
                  </a:lnTo>
                  <a:lnTo>
                    <a:pt x="128" y="194"/>
                  </a:lnTo>
                  <a:lnTo>
                    <a:pt x="127" y="205"/>
                  </a:lnTo>
                  <a:lnTo>
                    <a:pt x="126" y="216"/>
                  </a:lnTo>
                  <a:lnTo>
                    <a:pt x="125" y="227"/>
                  </a:lnTo>
                  <a:lnTo>
                    <a:pt x="124" y="239"/>
                  </a:lnTo>
                  <a:lnTo>
                    <a:pt x="123" y="250"/>
                  </a:lnTo>
                  <a:lnTo>
                    <a:pt x="120" y="261"/>
                  </a:lnTo>
                  <a:lnTo>
                    <a:pt x="119" y="272"/>
                  </a:lnTo>
                  <a:lnTo>
                    <a:pt x="117" y="283"/>
                  </a:lnTo>
                  <a:lnTo>
                    <a:pt x="115" y="295"/>
                  </a:lnTo>
                  <a:lnTo>
                    <a:pt x="114" y="306"/>
                  </a:lnTo>
                  <a:lnTo>
                    <a:pt x="111" y="317"/>
                  </a:lnTo>
                  <a:lnTo>
                    <a:pt x="109" y="328"/>
                  </a:lnTo>
                  <a:lnTo>
                    <a:pt x="106" y="340"/>
                  </a:lnTo>
                  <a:lnTo>
                    <a:pt x="103" y="350"/>
                  </a:lnTo>
                  <a:lnTo>
                    <a:pt x="101" y="361"/>
                  </a:lnTo>
                  <a:lnTo>
                    <a:pt x="99" y="372"/>
                  </a:lnTo>
                  <a:lnTo>
                    <a:pt x="96" y="383"/>
                  </a:lnTo>
                  <a:lnTo>
                    <a:pt x="90" y="406"/>
                  </a:lnTo>
                  <a:lnTo>
                    <a:pt x="84" y="427"/>
                  </a:lnTo>
                  <a:lnTo>
                    <a:pt x="78" y="450"/>
                  </a:lnTo>
                  <a:lnTo>
                    <a:pt x="53" y="539"/>
                  </a:lnTo>
                  <a:lnTo>
                    <a:pt x="47" y="560"/>
                  </a:lnTo>
                  <a:lnTo>
                    <a:pt x="42" y="582"/>
                  </a:lnTo>
                  <a:lnTo>
                    <a:pt x="36" y="605"/>
                  </a:lnTo>
                  <a:lnTo>
                    <a:pt x="33" y="616"/>
                  </a:lnTo>
                  <a:lnTo>
                    <a:pt x="30" y="626"/>
                  </a:lnTo>
                  <a:lnTo>
                    <a:pt x="28" y="637"/>
                  </a:lnTo>
                  <a:lnTo>
                    <a:pt x="25" y="649"/>
                  </a:lnTo>
                  <a:lnTo>
                    <a:pt x="23" y="660"/>
                  </a:lnTo>
                  <a:lnTo>
                    <a:pt x="20" y="671"/>
                  </a:lnTo>
                  <a:lnTo>
                    <a:pt x="18" y="682"/>
                  </a:lnTo>
                  <a:lnTo>
                    <a:pt x="16" y="694"/>
                  </a:lnTo>
                  <a:lnTo>
                    <a:pt x="14" y="705"/>
                  </a:lnTo>
                  <a:lnTo>
                    <a:pt x="12" y="716"/>
                  </a:lnTo>
                  <a:lnTo>
                    <a:pt x="10" y="727"/>
                  </a:lnTo>
                  <a:lnTo>
                    <a:pt x="9" y="739"/>
                  </a:lnTo>
                  <a:lnTo>
                    <a:pt x="8" y="750"/>
                  </a:lnTo>
                  <a:lnTo>
                    <a:pt x="6" y="761"/>
                  </a:lnTo>
                  <a:lnTo>
                    <a:pt x="5" y="772"/>
                  </a:lnTo>
                  <a:lnTo>
                    <a:pt x="3" y="783"/>
                  </a:lnTo>
                  <a:lnTo>
                    <a:pt x="3" y="795"/>
                  </a:lnTo>
                  <a:lnTo>
                    <a:pt x="2" y="806"/>
                  </a:lnTo>
                  <a:lnTo>
                    <a:pt x="1" y="817"/>
                  </a:lnTo>
                  <a:lnTo>
                    <a:pt x="1" y="828"/>
                  </a:lnTo>
                  <a:lnTo>
                    <a:pt x="1" y="840"/>
                  </a:lnTo>
                  <a:lnTo>
                    <a:pt x="0" y="851"/>
                  </a:lnTo>
                  <a:lnTo>
                    <a:pt x="0" y="862"/>
                  </a:lnTo>
                  <a:lnTo>
                    <a:pt x="0" y="873"/>
                  </a:lnTo>
                  <a:lnTo>
                    <a:pt x="0" y="886"/>
                  </a:lnTo>
                  <a:lnTo>
                    <a:pt x="0" y="897"/>
                  </a:lnTo>
                  <a:lnTo>
                    <a:pt x="1" y="919"/>
                  </a:lnTo>
                  <a:lnTo>
                    <a:pt x="1" y="942"/>
                  </a:lnTo>
                  <a:lnTo>
                    <a:pt x="2" y="965"/>
                  </a:lnTo>
                  <a:lnTo>
                    <a:pt x="3" y="988"/>
                  </a:lnTo>
                  <a:lnTo>
                    <a:pt x="5" y="1034"/>
                  </a:lnTo>
                  <a:lnTo>
                    <a:pt x="6" y="1056"/>
                  </a:lnTo>
                  <a:lnTo>
                    <a:pt x="6" y="1079"/>
                  </a:lnTo>
                  <a:lnTo>
                    <a:pt x="6" y="1103"/>
                  </a:lnTo>
                  <a:lnTo>
                    <a:pt x="7" y="1125"/>
                  </a:lnTo>
                  <a:lnTo>
                    <a:pt x="7" y="1148"/>
                  </a:lnTo>
                  <a:lnTo>
                    <a:pt x="7" y="1170"/>
                  </a:lnTo>
                  <a:lnTo>
                    <a:pt x="6" y="1216"/>
                  </a:lnTo>
                  <a:lnTo>
                    <a:pt x="6" y="1261"/>
                  </a:lnTo>
                  <a:lnTo>
                    <a:pt x="6" y="1307"/>
                  </a:lnTo>
                  <a:lnTo>
                    <a:pt x="6" y="1352"/>
                  </a:lnTo>
                  <a:lnTo>
                    <a:pt x="6" y="144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50" name="Line 140"/>
            <p:cNvSpPr>
              <a:spLocks noChangeShapeType="1"/>
            </p:cNvSpPr>
            <p:nvPr/>
          </p:nvSpPr>
          <p:spPr bwMode="auto">
            <a:xfrm>
              <a:off x="4452" y="1814"/>
              <a:ext cx="16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51" name="Line 141"/>
            <p:cNvSpPr>
              <a:spLocks noChangeShapeType="1"/>
            </p:cNvSpPr>
            <p:nvPr/>
          </p:nvSpPr>
          <p:spPr bwMode="auto">
            <a:xfrm>
              <a:off x="3615" y="2221"/>
              <a:ext cx="3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52" name="Line 142"/>
            <p:cNvSpPr>
              <a:spLocks noChangeShapeType="1"/>
            </p:cNvSpPr>
            <p:nvPr/>
          </p:nvSpPr>
          <p:spPr bwMode="auto">
            <a:xfrm>
              <a:off x="3989" y="2221"/>
              <a:ext cx="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53" name="Line 143"/>
            <p:cNvSpPr>
              <a:spLocks noChangeShapeType="1"/>
            </p:cNvSpPr>
            <p:nvPr/>
          </p:nvSpPr>
          <p:spPr bwMode="auto">
            <a:xfrm>
              <a:off x="4081" y="2221"/>
              <a:ext cx="2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54" name="Line 144"/>
            <p:cNvSpPr>
              <a:spLocks noChangeShapeType="1"/>
            </p:cNvSpPr>
            <p:nvPr/>
          </p:nvSpPr>
          <p:spPr bwMode="auto">
            <a:xfrm>
              <a:off x="4388" y="2221"/>
              <a:ext cx="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55" name="Line 145"/>
            <p:cNvSpPr>
              <a:spLocks noChangeShapeType="1"/>
            </p:cNvSpPr>
            <p:nvPr/>
          </p:nvSpPr>
          <p:spPr bwMode="auto">
            <a:xfrm>
              <a:off x="4479" y="2221"/>
              <a:ext cx="25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56" name="Line 146"/>
            <p:cNvSpPr>
              <a:spLocks noChangeShapeType="1"/>
            </p:cNvSpPr>
            <p:nvPr/>
          </p:nvSpPr>
          <p:spPr bwMode="auto">
            <a:xfrm>
              <a:off x="4786" y="2221"/>
              <a:ext cx="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57" name="Line 147"/>
            <p:cNvSpPr>
              <a:spLocks noChangeShapeType="1"/>
            </p:cNvSpPr>
            <p:nvPr/>
          </p:nvSpPr>
          <p:spPr bwMode="auto">
            <a:xfrm>
              <a:off x="4879" y="2221"/>
              <a:ext cx="2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58" name="Line 148"/>
            <p:cNvSpPr>
              <a:spLocks noChangeShapeType="1"/>
            </p:cNvSpPr>
            <p:nvPr/>
          </p:nvSpPr>
          <p:spPr bwMode="auto">
            <a:xfrm>
              <a:off x="5186" y="2221"/>
              <a:ext cx="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59" name="Line 149"/>
            <p:cNvSpPr>
              <a:spLocks noChangeShapeType="1"/>
            </p:cNvSpPr>
            <p:nvPr/>
          </p:nvSpPr>
          <p:spPr bwMode="auto">
            <a:xfrm>
              <a:off x="5278" y="2221"/>
              <a:ext cx="3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60" name="Line 150"/>
            <p:cNvSpPr>
              <a:spLocks noChangeShapeType="1"/>
            </p:cNvSpPr>
            <p:nvPr/>
          </p:nvSpPr>
          <p:spPr bwMode="auto">
            <a:xfrm>
              <a:off x="5210" y="1887"/>
              <a:ext cx="20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61" name="Line 151"/>
            <p:cNvSpPr>
              <a:spLocks noChangeShapeType="1"/>
            </p:cNvSpPr>
            <p:nvPr/>
          </p:nvSpPr>
          <p:spPr bwMode="auto">
            <a:xfrm>
              <a:off x="3745" y="2221"/>
              <a:ext cx="0" cy="2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62" name="Line 152"/>
            <p:cNvSpPr>
              <a:spLocks noChangeShapeType="1"/>
            </p:cNvSpPr>
            <p:nvPr/>
          </p:nvSpPr>
          <p:spPr bwMode="auto">
            <a:xfrm>
              <a:off x="3745" y="2505"/>
              <a:ext cx="51" cy="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63" name="Line 153"/>
            <p:cNvSpPr>
              <a:spLocks noChangeShapeType="1"/>
            </p:cNvSpPr>
            <p:nvPr/>
          </p:nvSpPr>
          <p:spPr bwMode="auto">
            <a:xfrm>
              <a:off x="3796" y="2556"/>
              <a:ext cx="41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64" name="Line 154"/>
            <p:cNvSpPr>
              <a:spLocks noChangeShapeType="1"/>
            </p:cNvSpPr>
            <p:nvPr/>
          </p:nvSpPr>
          <p:spPr bwMode="auto">
            <a:xfrm>
              <a:off x="4206" y="2556"/>
              <a:ext cx="0" cy="7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65" name="Line 155"/>
            <p:cNvSpPr>
              <a:spLocks noChangeShapeType="1"/>
            </p:cNvSpPr>
            <p:nvPr/>
          </p:nvSpPr>
          <p:spPr bwMode="auto">
            <a:xfrm>
              <a:off x="4206" y="2629"/>
              <a:ext cx="13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66" name="Line 156"/>
            <p:cNvSpPr>
              <a:spLocks noChangeShapeType="1"/>
            </p:cNvSpPr>
            <p:nvPr/>
          </p:nvSpPr>
          <p:spPr bwMode="auto">
            <a:xfrm>
              <a:off x="4621" y="2629"/>
              <a:ext cx="0" cy="1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67" name="Line 157"/>
            <p:cNvSpPr>
              <a:spLocks noChangeShapeType="1"/>
            </p:cNvSpPr>
            <p:nvPr/>
          </p:nvSpPr>
          <p:spPr bwMode="auto">
            <a:xfrm>
              <a:off x="4621" y="2739"/>
              <a:ext cx="26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68" name="Line 158"/>
            <p:cNvSpPr>
              <a:spLocks noChangeShapeType="1"/>
            </p:cNvSpPr>
            <p:nvPr/>
          </p:nvSpPr>
          <p:spPr bwMode="auto">
            <a:xfrm flipV="1">
              <a:off x="4889" y="2629"/>
              <a:ext cx="0" cy="1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69" name="Line 159"/>
            <p:cNvSpPr>
              <a:spLocks noChangeShapeType="1"/>
            </p:cNvSpPr>
            <p:nvPr/>
          </p:nvSpPr>
          <p:spPr bwMode="auto">
            <a:xfrm flipV="1">
              <a:off x="4889" y="2556"/>
              <a:ext cx="0" cy="7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70" name="Line 160"/>
            <p:cNvSpPr>
              <a:spLocks noChangeShapeType="1"/>
            </p:cNvSpPr>
            <p:nvPr/>
          </p:nvSpPr>
          <p:spPr bwMode="auto">
            <a:xfrm>
              <a:off x="4889" y="2556"/>
              <a:ext cx="19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71" name="Line 161"/>
            <p:cNvSpPr>
              <a:spLocks noChangeShapeType="1"/>
            </p:cNvSpPr>
            <p:nvPr/>
          </p:nvSpPr>
          <p:spPr bwMode="auto">
            <a:xfrm flipV="1">
              <a:off x="5418" y="2505"/>
              <a:ext cx="50" cy="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72" name="Line 162"/>
            <p:cNvSpPr>
              <a:spLocks noChangeShapeType="1"/>
            </p:cNvSpPr>
            <p:nvPr/>
          </p:nvSpPr>
          <p:spPr bwMode="auto">
            <a:xfrm flipV="1">
              <a:off x="5468" y="2221"/>
              <a:ext cx="0" cy="2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73" name="Line 163"/>
            <p:cNvSpPr>
              <a:spLocks noChangeShapeType="1"/>
            </p:cNvSpPr>
            <p:nvPr/>
          </p:nvSpPr>
          <p:spPr bwMode="auto">
            <a:xfrm flipV="1">
              <a:off x="4206" y="2221"/>
              <a:ext cx="0" cy="3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74" name="Line 164"/>
            <p:cNvSpPr>
              <a:spLocks noChangeShapeType="1"/>
            </p:cNvSpPr>
            <p:nvPr/>
          </p:nvSpPr>
          <p:spPr bwMode="auto">
            <a:xfrm flipV="1">
              <a:off x="3796" y="2221"/>
              <a:ext cx="0" cy="3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75" name="Line 165"/>
            <p:cNvSpPr>
              <a:spLocks noChangeShapeType="1"/>
            </p:cNvSpPr>
            <p:nvPr/>
          </p:nvSpPr>
          <p:spPr bwMode="auto">
            <a:xfrm flipV="1">
              <a:off x="4621" y="2221"/>
              <a:ext cx="0" cy="4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76" name="Line 166"/>
            <p:cNvSpPr>
              <a:spLocks noChangeShapeType="1"/>
            </p:cNvSpPr>
            <p:nvPr/>
          </p:nvSpPr>
          <p:spPr bwMode="auto">
            <a:xfrm flipV="1">
              <a:off x="4889" y="2221"/>
              <a:ext cx="0" cy="3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77" name="Line 167"/>
            <p:cNvSpPr>
              <a:spLocks noChangeShapeType="1"/>
            </p:cNvSpPr>
            <p:nvPr/>
          </p:nvSpPr>
          <p:spPr bwMode="auto">
            <a:xfrm flipV="1">
              <a:off x="5418" y="2221"/>
              <a:ext cx="0" cy="3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78" name="Freeform 168"/>
            <p:cNvSpPr>
              <a:spLocks/>
            </p:cNvSpPr>
            <p:nvPr/>
          </p:nvSpPr>
          <p:spPr bwMode="auto">
            <a:xfrm>
              <a:off x="4307" y="2221"/>
              <a:ext cx="31" cy="408"/>
            </a:xfrm>
            <a:custGeom>
              <a:avLst/>
              <a:gdLst>
                <a:gd name="T0" fmla="*/ 30 w 133"/>
                <a:gd name="T1" fmla="*/ 403 h 1759"/>
                <a:gd name="T2" fmla="*/ 30 w 133"/>
                <a:gd name="T3" fmla="*/ 396 h 1759"/>
                <a:gd name="T4" fmla="*/ 30 w 133"/>
                <a:gd name="T5" fmla="*/ 389 h 1759"/>
                <a:gd name="T6" fmla="*/ 30 w 133"/>
                <a:gd name="T7" fmla="*/ 379 h 1759"/>
                <a:gd name="T8" fmla="*/ 30 w 133"/>
                <a:gd name="T9" fmla="*/ 363 h 1759"/>
                <a:gd name="T10" fmla="*/ 29 w 133"/>
                <a:gd name="T11" fmla="*/ 356 h 1759"/>
                <a:gd name="T12" fmla="*/ 29 w 133"/>
                <a:gd name="T13" fmla="*/ 349 h 1759"/>
                <a:gd name="T14" fmla="*/ 28 w 133"/>
                <a:gd name="T15" fmla="*/ 341 h 1759"/>
                <a:gd name="T16" fmla="*/ 28 w 133"/>
                <a:gd name="T17" fmla="*/ 335 h 1759"/>
                <a:gd name="T18" fmla="*/ 27 w 133"/>
                <a:gd name="T19" fmla="*/ 328 h 1759"/>
                <a:gd name="T20" fmla="*/ 26 w 133"/>
                <a:gd name="T21" fmla="*/ 322 h 1759"/>
                <a:gd name="T22" fmla="*/ 25 w 133"/>
                <a:gd name="T23" fmla="*/ 317 h 1759"/>
                <a:gd name="T24" fmla="*/ 24 w 133"/>
                <a:gd name="T25" fmla="*/ 312 h 1759"/>
                <a:gd name="T26" fmla="*/ 22 w 133"/>
                <a:gd name="T27" fmla="*/ 306 h 1759"/>
                <a:gd name="T28" fmla="*/ 21 w 133"/>
                <a:gd name="T29" fmla="*/ 302 h 1759"/>
                <a:gd name="T30" fmla="*/ 20 w 133"/>
                <a:gd name="T31" fmla="*/ 298 h 1759"/>
                <a:gd name="T32" fmla="*/ 18 w 133"/>
                <a:gd name="T33" fmla="*/ 293 h 1759"/>
                <a:gd name="T34" fmla="*/ 17 w 133"/>
                <a:gd name="T35" fmla="*/ 289 h 1759"/>
                <a:gd name="T36" fmla="*/ 14 w 133"/>
                <a:gd name="T37" fmla="*/ 283 h 1759"/>
                <a:gd name="T38" fmla="*/ 11 w 133"/>
                <a:gd name="T39" fmla="*/ 276 h 1759"/>
                <a:gd name="T40" fmla="*/ 9 w 133"/>
                <a:gd name="T41" fmla="*/ 269 h 1759"/>
                <a:gd name="T42" fmla="*/ 7 w 133"/>
                <a:gd name="T43" fmla="*/ 263 h 1759"/>
                <a:gd name="T44" fmla="*/ 6 w 133"/>
                <a:gd name="T45" fmla="*/ 259 h 1759"/>
                <a:gd name="T46" fmla="*/ 4 w 133"/>
                <a:gd name="T47" fmla="*/ 255 h 1759"/>
                <a:gd name="T48" fmla="*/ 3 w 133"/>
                <a:gd name="T49" fmla="*/ 251 h 1759"/>
                <a:gd name="T50" fmla="*/ 3 w 133"/>
                <a:gd name="T51" fmla="*/ 246 h 1759"/>
                <a:gd name="T52" fmla="*/ 1 w 133"/>
                <a:gd name="T53" fmla="*/ 237 h 1759"/>
                <a:gd name="T54" fmla="*/ 0 w 133"/>
                <a:gd name="T55" fmla="*/ 228 h 1759"/>
                <a:gd name="T56" fmla="*/ 0 w 133"/>
                <a:gd name="T57" fmla="*/ 219 h 1759"/>
                <a:gd name="T58" fmla="*/ 0 w 133"/>
                <a:gd name="T59" fmla="*/ 210 h 1759"/>
                <a:gd name="T60" fmla="*/ 0 w 133"/>
                <a:gd name="T61" fmla="*/ 200 h 1759"/>
                <a:gd name="T62" fmla="*/ 1 w 133"/>
                <a:gd name="T63" fmla="*/ 191 h 1759"/>
                <a:gd name="T64" fmla="*/ 2 w 133"/>
                <a:gd name="T65" fmla="*/ 181 h 1759"/>
                <a:gd name="T66" fmla="*/ 4 w 133"/>
                <a:gd name="T67" fmla="*/ 172 h 1759"/>
                <a:gd name="T68" fmla="*/ 6 w 133"/>
                <a:gd name="T69" fmla="*/ 163 h 1759"/>
                <a:gd name="T70" fmla="*/ 8 w 133"/>
                <a:gd name="T71" fmla="*/ 153 h 1759"/>
                <a:gd name="T72" fmla="*/ 10 w 133"/>
                <a:gd name="T73" fmla="*/ 144 h 1759"/>
                <a:gd name="T74" fmla="*/ 12 w 133"/>
                <a:gd name="T75" fmla="*/ 135 h 1759"/>
                <a:gd name="T76" fmla="*/ 18 w 133"/>
                <a:gd name="T77" fmla="*/ 118 h 1759"/>
                <a:gd name="T78" fmla="*/ 22 w 133"/>
                <a:gd name="T79" fmla="*/ 104 h 1759"/>
                <a:gd name="T80" fmla="*/ 24 w 133"/>
                <a:gd name="T81" fmla="*/ 95 h 1759"/>
                <a:gd name="T82" fmla="*/ 27 w 133"/>
                <a:gd name="T83" fmla="*/ 87 h 1759"/>
                <a:gd name="T84" fmla="*/ 28 w 133"/>
                <a:gd name="T85" fmla="*/ 78 h 1759"/>
                <a:gd name="T86" fmla="*/ 30 w 133"/>
                <a:gd name="T87" fmla="*/ 69 h 1759"/>
                <a:gd name="T88" fmla="*/ 31 w 133"/>
                <a:gd name="T89" fmla="*/ 61 h 1759"/>
                <a:gd name="T90" fmla="*/ 31 w 133"/>
                <a:gd name="T91" fmla="*/ 51 h 1759"/>
                <a:gd name="T92" fmla="*/ 31 w 133"/>
                <a:gd name="T93" fmla="*/ 43 h 1759"/>
                <a:gd name="T94" fmla="*/ 31 w 133"/>
                <a:gd name="T95" fmla="*/ 34 h 1759"/>
                <a:gd name="T96" fmla="*/ 31 w 133"/>
                <a:gd name="T97" fmla="*/ 25 h 1759"/>
                <a:gd name="T98" fmla="*/ 29 w 133"/>
                <a:gd name="T99" fmla="*/ 6 h 175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33" h="1759">
                  <a:moveTo>
                    <a:pt x="127" y="1759"/>
                  </a:moveTo>
                  <a:lnTo>
                    <a:pt x="127" y="1749"/>
                  </a:lnTo>
                  <a:lnTo>
                    <a:pt x="127" y="1739"/>
                  </a:lnTo>
                  <a:lnTo>
                    <a:pt x="128" y="1729"/>
                  </a:lnTo>
                  <a:lnTo>
                    <a:pt x="128" y="1719"/>
                  </a:lnTo>
                  <a:lnTo>
                    <a:pt x="128" y="1709"/>
                  </a:lnTo>
                  <a:lnTo>
                    <a:pt x="128" y="1699"/>
                  </a:lnTo>
                  <a:lnTo>
                    <a:pt x="128" y="1688"/>
                  </a:lnTo>
                  <a:lnTo>
                    <a:pt x="128" y="1677"/>
                  </a:lnTo>
                  <a:lnTo>
                    <a:pt x="128" y="1666"/>
                  </a:lnTo>
                  <a:lnTo>
                    <a:pt x="128" y="1656"/>
                  </a:lnTo>
                  <a:lnTo>
                    <a:pt x="128" y="1634"/>
                  </a:lnTo>
                  <a:lnTo>
                    <a:pt x="128" y="1612"/>
                  </a:lnTo>
                  <a:lnTo>
                    <a:pt x="127" y="1590"/>
                  </a:lnTo>
                  <a:lnTo>
                    <a:pt x="127" y="1567"/>
                  </a:lnTo>
                  <a:lnTo>
                    <a:pt x="126" y="1556"/>
                  </a:lnTo>
                  <a:lnTo>
                    <a:pt x="126" y="1546"/>
                  </a:lnTo>
                  <a:lnTo>
                    <a:pt x="125" y="1535"/>
                  </a:lnTo>
                  <a:lnTo>
                    <a:pt x="125" y="1524"/>
                  </a:lnTo>
                  <a:lnTo>
                    <a:pt x="124" y="1513"/>
                  </a:lnTo>
                  <a:lnTo>
                    <a:pt x="124" y="1503"/>
                  </a:lnTo>
                  <a:lnTo>
                    <a:pt x="123" y="1492"/>
                  </a:lnTo>
                  <a:lnTo>
                    <a:pt x="122" y="1482"/>
                  </a:lnTo>
                  <a:lnTo>
                    <a:pt x="122" y="1472"/>
                  </a:lnTo>
                  <a:lnTo>
                    <a:pt x="120" y="1462"/>
                  </a:lnTo>
                  <a:lnTo>
                    <a:pt x="119" y="1452"/>
                  </a:lnTo>
                  <a:lnTo>
                    <a:pt x="118" y="1443"/>
                  </a:lnTo>
                  <a:lnTo>
                    <a:pt x="117" y="1433"/>
                  </a:lnTo>
                  <a:lnTo>
                    <a:pt x="116" y="1424"/>
                  </a:lnTo>
                  <a:lnTo>
                    <a:pt x="115" y="1415"/>
                  </a:lnTo>
                  <a:lnTo>
                    <a:pt x="114" y="1406"/>
                  </a:lnTo>
                  <a:lnTo>
                    <a:pt x="113" y="1398"/>
                  </a:lnTo>
                  <a:lnTo>
                    <a:pt x="110" y="1389"/>
                  </a:lnTo>
                  <a:lnTo>
                    <a:pt x="109" y="1381"/>
                  </a:lnTo>
                  <a:lnTo>
                    <a:pt x="108" y="1373"/>
                  </a:lnTo>
                  <a:lnTo>
                    <a:pt x="106" y="1365"/>
                  </a:lnTo>
                  <a:lnTo>
                    <a:pt x="105" y="1357"/>
                  </a:lnTo>
                  <a:lnTo>
                    <a:pt x="102" y="1349"/>
                  </a:lnTo>
                  <a:lnTo>
                    <a:pt x="101" y="1343"/>
                  </a:lnTo>
                  <a:lnTo>
                    <a:pt x="99" y="1335"/>
                  </a:lnTo>
                  <a:lnTo>
                    <a:pt x="98" y="1328"/>
                  </a:lnTo>
                  <a:lnTo>
                    <a:pt x="96" y="1321"/>
                  </a:lnTo>
                  <a:lnTo>
                    <a:pt x="93" y="1315"/>
                  </a:lnTo>
                  <a:lnTo>
                    <a:pt x="92" y="1308"/>
                  </a:lnTo>
                  <a:lnTo>
                    <a:pt x="90" y="1301"/>
                  </a:lnTo>
                  <a:lnTo>
                    <a:pt x="88" y="1295"/>
                  </a:lnTo>
                  <a:lnTo>
                    <a:pt x="86" y="1289"/>
                  </a:lnTo>
                  <a:lnTo>
                    <a:pt x="84" y="1283"/>
                  </a:lnTo>
                  <a:lnTo>
                    <a:pt x="82" y="1276"/>
                  </a:lnTo>
                  <a:lnTo>
                    <a:pt x="80" y="1271"/>
                  </a:lnTo>
                  <a:lnTo>
                    <a:pt x="78" y="1265"/>
                  </a:lnTo>
                  <a:lnTo>
                    <a:pt x="75" y="1260"/>
                  </a:lnTo>
                  <a:lnTo>
                    <a:pt x="73" y="1254"/>
                  </a:lnTo>
                  <a:lnTo>
                    <a:pt x="71" y="1248"/>
                  </a:lnTo>
                  <a:lnTo>
                    <a:pt x="70" y="1243"/>
                  </a:lnTo>
                  <a:lnTo>
                    <a:pt x="65" y="1231"/>
                  </a:lnTo>
                  <a:lnTo>
                    <a:pt x="61" y="1221"/>
                  </a:lnTo>
                  <a:lnTo>
                    <a:pt x="56" y="1211"/>
                  </a:lnTo>
                  <a:lnTo>
                    <a:pt x="53" y="1200"/>
                  </a:lnTo>
                  <a:lnTo>
                    <a:pt x="49" y="1190"/>
                  </a:lnTo>
                  <a:lnTo>
                    <a:pt x="44" y="1180"/>
                  </a:lnTo>
                  <a:lnTo>
                    <a:pt x="41" y="1170"/>
                  </a:lnTo>
                  <a:lnTo>
                    <a:pt x="37" y="1160"/>
                  </a:lnTo>
                  <a:lnTo>
                    <a:pt x="33" y="1149"/>
                  </a:lnTo>
                  <a:lnTo>
                    <a:pt x="29" y="1138"/>
                  </a:lnTo>
                  <a:lnTo>
                    <a:pt x="28" y="1134"/>
                  </a:lnTo>
                  <a:lnTo>
                    <a:pt x="26" y="1128"/>
                  </a:lnTo>
                  <a:lnTo>
                    <a:pt x="25" y="1122"/>
                  </a:lnTo>
                  <a:lnTo>
                    <a:pt x="24" y="1117"/>
                  </a:lnTo>
                  <a:lnTo>
                    <a:pt x="22" y="1111"/>
                  </a:lnTo>
                  <a:lnTo>
                    <a:pt x="20" y="1106"/>
                  </a:lnTo>
                  <a:lnTo>
                    <a:pt x="19" y="1100"/>
                  </a:lnTo>
                  <a:lnTo>
                    <a:pt x="18" y="1094"/>
                  </a:lnTo>
                  <a:lnTo>
                    <a:pt x="17" y="1089"/>
                  </a:lnTo>
                  <a:lnTo>
                    <a:pt x="15" y="1083"/>
                  </a:lnTo>
                  <a:lnTo>
                    <a:pt x="14" y="1077"/>
                  </a:lnTo>
                  <a:lnTo>
                    <a:pt x="13" y="1072"/>
                  </a:lnTo>
                  <a:lnTo>
                    <a:pt x="11" y="1060"/>
                  </a:lnTo>
                  <a:lnTo>
                    <a:pt x="9" y="1047"/>
                  </a:lnTo>
                  <a:lnTo>
                    <a:pt x="7" y="1035"/>
                  </a:lnTo>
                  <a:lnTo>
                    <a:pt x="6" y="1022"/>
                  </a:lnTo>
                  <a:lnTo>
                    <a:pt x="5" y="1010"/>
                  </a:lnTo>
                  <a:lnTo>
                    <a:pt x="4" y="997"/>
                  </a:lnTo>
                  <a:lnTo>
                    <a:pt x="2" y="984"/>
                  </a:lnTo>
                  <a:lnTo>
                    <a:pt x="1" y="971"/>
                  </a:lnTo>
                  <a:lnTo>
                    <a:pt x="1" y="958"/>
                  </a:lnTo>
                  <a:lnTo>
                    <a:pt x="0" y="945"/>
                  </a:lnTo>
                  <a:lnTo>
                    <a:pt x="0" y="931"/>
                  </a:lnTo>
                  <a:lnTo>
                    <a:pt x="0" y="918"/>
                  </a:lnTo>
                  <a:lnTo>
                    <a:pt x="0" y="904"/>
                  </a:lnTo>
                  <a:lnTo>
                    <a:pt x="1" y="891"/>
                  </a:lnTo>
                  <a:lnTo>
                    <a:pt x="1" y="878"/>
                  </a:lnTo>
                  <a:lnTo>
                    <a:pt x="2" y="864"/>
                  </a:lnTo>
                  <a:lnTo>
                    <a:pt x="2" y="851"/>
                  </a:lnTo>
                  <a:lnTo>
                    <a:pt x="4" y="837"/>
                  </a:lnTo>
                  <a:lnTo>
                    <a:pt x="5" y="822"/>
                  </a:lnTo>
                  <a:lnTo>
                    <a:pt x="7" y="809"/>
                  </a:lnTo>
                  <a:lnTo>
                    <a:pt x="8" y="795"/>
                  </a:lnTo>
                  <a:lnTo>
                    <a:pt x="9" y="782"/>
                  </a:lnTo>
                  <a:lnTo>
                    <a:pt x="11" y="769"/>
                  </a:lnTo>
                  <a:lnTo>
                    <a:pt x="14" y="755"/>
                  </a:lnTo>
                  <a:lnTo>
                    <a:pt x="16" y="742"/>
                  </a:lnTo>
                  <a:lnTo>
                    <a:pt x="18" y="728"/>
                  </a:lnTo>
                  <a:lnTo>
                    <a:pt x="20" y="715"/>
                  </a:lnTo>
                  <a:lnTo>
                    <a:pt x="24" y="701"/>
                  </a:lnTo>
                  <a:lnTo>
                    <a:pt x="26" y="688"/>
                  </a:lnTo>
                  <a:lnTo>
                    <a:pt x="29" y="674"/>
                  </a:lnTo>
                  <a:lnTo>
                    <a:pt x="33" y="661"/>
                  </a:lnTo>
                  <a:lnTo>
                    <a:pt x="36" y="648"/>
                  </a:lnTo>
                  <a:lnTo>
                    <a:pt x="40" y="635"/>
                  </a:lnTo>
                  <a:lnTo>
                    <a:pt x="43" y="622"/>
                  </a:lnTo>
                  <a:lnTo>
                    <a:pt x="46" y="610"/>
                  </a:lnTo>
                  <a:lnTo>
                    <a:pt x="50" y="597"/>
                  </a:lnTo>
                  <a:lnTo>
                    <a:pt x="53" y="584"/>
                  </a:lnTo>
                  <a:lnTo>
                    <a:pt x="61" y="560"/>
                  </a:lnTo>
                  <a:lnTo>
                    <a:pt x="69" y="535"/>
                  </a:lnTo>
                  <a:lnTo>
                    <a:pt x="77" y="509"/>
                  </a:lnTo>
                  <a:lnTo>
                    <a:pt x="84" y="485"/>
                  </a:lnTo>
                  <a:lnTo>
                    <a:pt x="91" y="461"/>
                  </a:lnTo>
                  <a:lnTo>
                    <a:pt x="95" y="448"/>
                  </a:lnTo>
                  <a:lnTo>
                    <a:pt x="98" y="436"/>
                  </a:lnTo>
                  <a:lnTo>
                    <a:pt x="102" y="424"/>
                  </a:lnTo>
                  <a:lnTo>
                    <a:pt x="105" y="411"/>
                  </a:lnTo>
                  <a:lnTo>
                    <a:pt x="108" y="399"/>
                  </a:lnTo>
                  <a:lnTo>
                    <a:pt x="111" y="387"/>
                  </a:lnTo>
                  <a:lnTo>
                    <a:pt x="114" y="374"/>
                  </a:lnTo>
                  <a:lnTo>
                    <a:pt x="117" y="362"/>
                  </a:lnTo>
                  <a:lnTo>
                    <a:pt x="119" y="349"/>
                  </a:lnTo>
                  <a:lnTo>
                    <a:pt x="122" y="337"/>
                  </a:lnTo>
                  <a:lnTo>
                    <a:pt x="124" y="325"/>
                  </a:lnTo>
                  <a:lnTo>
                    <a:pt x="125" y="311"/>
                  </a:lnTo>
                  <a:lnTo>
                    <a:pt x="127" y="299"/>
                  </a:lnTo>
                  <a:lnTo>
                    <a:pt x="128" y="287"/>
                  </a:lnTo>
                  <a:lnTo>
                    <a:pt x="129" y="274"/>
                  </a:lnTo>
                  <a:lnTo>
                    <a:pt x="131" y="261"/>
                  </a:lnTo>
                  <a:lnTo>
                    <a:pt x="132" y="248"/>
                  </a:lnTo>
                  <a:lnTo>
                    <a:pt x="132" y="236"/>
                  </a:lnTo>
                  <a:lnTo>
                    <a:pt x="133" y="222"/>
                  </a:lnTo>
                  <a:lnTo>
                    <a:pt x="133" y="210"/>
                  </a:lnTo>
                  <a:lnTo>
                    <a:pt x="133" y="197"/>
                  </a:lnTo>
                  <a:lnTo>
                    <a:pt x="133" y="184"/>
                  </a:lnTo>
                  <a:lnTo>
                    <a:pt x="133" y="171"/>
                  </a:lnTo>
                  <a:lnTo>
                    <a:pt x="133" y="157"/>
                  </a:lnTo>
                  <a:lnTo>
                    <a:pt x="133" y="145"/>
                  </a:lnTo>
                  <a:lnTo>
                    <a:pt x="132" y="131"/>
                  </a:lnTo>
                  <a:lnTo>
                    <a:pt x="132" y="119"/>
                  </a:lnTo>
                  <a:lnTo>
                    <a:pt x="131" y="106"/>
                  </a:lnTo>
                  <a:lnTo>
                    <a:pt x="129" y="80"/>
                  </a:lnTo>
                  <a:lnTo>
                    <a:pt x="128" y="53"/>
                  </a:lnTo>
                  <a:lnTo>
                    <a:pt x="126" y="27"/>
                  </a:lnTo>
                  <a:lnTo>
                    <a:pt x="12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79" name="Freeform 169"/>
            <p:cNvSpPr>
              <a:spLocks/>
            </p:cNvSpPr>
            <p:nvPr/>
          </p:nvSpPr>
          <p:spPr bwMode="auto">
            <a:xfrm>
              <a:off x="4435" y="2221"/>
              <a:ext cx="23" cy="408"/>
            </a:xfrm>
            <a:custGeom>
              <a:avLst/>
              <a:gdLst>
                <a:gd name="T0" fmla="*/ 16 w 98"/>
                <a:gd name="T1" fmla="*/ 395 h 1759"/>
                <a:gd name="T2" fmla="*/ 16 w 98"/>
                <a:gd name="T3" fmla="*/ 382 h 1759"/>
                <a:gd name="T4" fmla="*/ 16 w 98"/>
                <a:gd name="T5" fmla="*/ 363 h 1759"/>
                <a:gd name="T6" fmla="*/ 16 w 98"/>
                <a:gd name="T7" fmla="*/ 357 h 1759"/>
                <a:gd name="T8" fmla="*/ 16 w 98"/>
                <a:gd name="T9" fmla="*/ 350 h 1759"/>
                <a:gd name="T10" fmla="*/ 16 w 98"/>
                <a:gd name="T11" fmla="*/ 344 h 1759"/>
                <a:gd name="T12" fmla="*/ 15 w 98"/>
                <a:gd name="T13" fmla="*/ 337 h 1759"/>
                <a:gd name="T14" fmla="*/ 15 w 98"/>
                <a:gd name="T15" fmla="*/ 331 h 1759"/>
                <a:gd name="T16" fmla="*/ 15 w 98"/>
                <a:gd name="T17" fmla="*/ 325 h 1759"/>
                <a:gd name="T18" fmla="*/ 14 w 98"/>
                <a:gd name="T19" fmla="*/ 318 h 1759"/>
                <a:gd name="T20" fmla="*/ 13 w 98"/>
                <a:gd name="T21" fmla="*/ 312 h 1759"/>
                <a:gd name="T22" fmla="*/ 11 w 98"/>
                <a:gd name="T23" fmla="*/ 299 h 1759"/>
                <a:gd name="T24" fmla="*/ 8 w 98"/>
                <a:gd name="T25" fmla="*/ 280 h 1759"/>
                <a:gd name="T26" fmla="*/ 5 w 98"/>
                <a:gd name="T27" fmla="*/ 261 h 1759"/>
                <a:gd name="T28" fmla="*/ 4 w 98"/>
                <a:gd name="T29" fmla="*/ 248 h 1759"/>
                <a:gd name="T30" fmla="*/ 3 w 98"/>
                <a:gd name="T31" fmla="*/ 239 h 1759"/>
                <a:gd name="T32" fmla="*/ 2 w 98"/>
                <a:gd name="T33" fmla="*/ 232 h 1759"/>
                <a:gd name="T34" fmla="*/ 1 w 98"/>
                <a:gd name="T35" fmla="*/ 226 h 1759"/>
                <a:gd name="T36" fmla="*/ 1 w 98"/>
                <a:gd name="T37" fmla="*/ 219 h 1759"/>
                <a:gd name="T38" fmla="*/ 0 w 98"/>
                <a:gd name="T39" fmla="*/ 213 h 1759"/>
                <a:gd name="T40" fmla="*/ 0 w 98"/>
                <a:gd name="T41" fmla="*/ 206 h 1759"/>
                <a:gd name="T42" fmla="*/ 0 w 98"/>
                <a:gd name="T43" fmla="*/ 200 h 1759"/>
                <a:gd name="T44" fmla="*/ 0 w 98"/>
                <a:gd name="T45" fmla="*/ 194 h 1759"/>
                <a:gd name="T46" fmla="*/ 0 w 98"/>
                <a:gd name="T47" fmla="*/ 187 h 1759"/>
                <a:gd name="T48" fmla="*/ 0 w 98"/>
                <a:gd name="T49" fmla="*/ 181 h 1759"/>
                <a:gd name="T50" fmla="*/ 1 w 98"/>
                <a:gd name="T51" fmla="*/ 174 h 1759"/>
                <a:gd name="T52" fmla="*/ 2 w 98"/>
                <a:gd name="T53" fmla="*/ 168 h 1759"/>
                <a:gd name="T54" fmla="*/ 2 w 98"/>
                <a:gd name="T55" fmla="*/ 162 h 1759"/>
                <a:gd name="T56" fmla="*/ 3 w 98"/>
                <a:gd name="T57" fmla="*/ 155 h 1759"/>
                <a:gd name="T58" fmla="*/ 5 w 98"/>
                <a:gd name="T59" fmla="*/ 149 h 1759"/>
                <a:gd name="T60" fmla="*/ 6 w 98"/>
                <a:gd name="T61" fmla="*/ 143 h 1759"/>
                <a:gd name="T62" fmla="*/ 8 w 98"/>
                <a:gd name="T63" fmla="*/ 137 h 1759"/>
                <a:gd name="T64" fmla="*/ 10 w 98"/>
                <a:gd name="T65" fmla="*/ 127 h 1759"/>
                <a:gd name="T66" fmla="*/ 15 w 98"/>
                <a:gd name="T67" fmla="*/ 112 h 1759"/>
                <a:gd name="T68" fmla="*/ 16 w 98"/>
                <a:gd name="T69" fmla="*/ 106 h 1759"/>
                <a:gd name="T70" fmla="*/ 18 w 98"/>
                <a:gd name="T71" fmla="*/ 99 h 1759"/>
                <a:gd name="T72" fmla="*/ 19 w 98"/>
                <a:gd name="T73" fmla="*/ 93 h 1759"/>
                <a:gd name="T74" fmla="*/ 20 w 98"/>
                <a:gd name="T75" fmla="*/ 87 h 1759"/>
                <a:gd name="T76" fmla="*/ 21 w 98"/>
                <a:gd name="T77" fmla="*/ 80 h 1759"/>
                <a:gd name="T78" fmla="*/ 22 w 98"/>
                <a:gd name="T79" fmla="*/ 74 h 1759"/>
                <a:gd name="T80" fmla="*/ 22 w 98"/>
                <a:gd name="T81" fmla="*/ 68 h 1759"/>
                <a:gd name="T82" fmla="*/ 23 w 98"/>
                <a:gd name="T83" fmla="*/ 61 h 1759"/>
                <a:gd name="T84" fmla="*/ 23 w 98"/>
                <a:gd name="T85" fmla="*/ 55 h 1759"/>
                <a:gd name="T86" fmla="*/ 23 w 98"/>
                <a:gd name="T87" fmla="*/ 48 h 1759"/>
                <a:gd name="T88" fmla="*/ 23 w 98"/>
                <a:gd name="T89" fmla="*/ 42 h 1759"/>
                <a:gd name="T90" fmla="*/ 23 w 98"/>
                <a:gd name="T91" fmla="*/ 36 h 1759"/>
                <a:gd name="T92" fmla="*/ 22 w 98"/>
                <a:gd name="T93" fmla="*/ 29 h 1759"/>
                <a:gd name="T94" fmla="*/ 22 w 98"/>
                <a:gd name="T95" fmla="*/ 19 h 1759"/>
                <a:gd name="T96" fmla="*/ 21 w 98"/>
                <a:gd name="T97" fmla="*/ 6 h 175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98" h="1759">
                  <a:moveTo>
                    <a:pt x="69" y="1759"/>
                  </a:moveTo>
                  <a:lnTo>
                    <a:pt x="69" y="1703"/>
                  </a:lnTo>
                  <a:lnTo>
                    <a:pt x="69" y="1676"/>
                  </a:lnTo>
                  <a:lnTo>
                    <a:pt x="69" y="1648"/>
                  </a:lnTo>
                  <a:lnTo>
                    <a:pt x="69" y="1593"/>
                  </a:lnTo>
                  <a:lnTo>
                    <a:pt x="69" y="1565"/>
                  </a:lnTo>
                  <a:lnTo>
                    <a:pt x="69" y="1552"/>
                  </a:lnTo>
                  <a:lnTo>
                    <a:pt x="69" y="1538"/>
                  </a:lnTo>
                  <a:lnTo>
                    <a:pt x="69" y="1524"/>
                  </a:lnTo>
                  <a:lnTo>
                    <a:pt x="69" y="1510"/>
                  </a:lnTo>
                  <a:lnTo>
                    <a:pt x="68" y="1497"/>
                  </a:lnTo>
                  <a:lnTo>
                    <a:pt x="68" y="1482"/>
                  </a:lnTo>
                  <a:lnTo>
                    <a:pt x="67" y="1468"/>
                  </a:lnTo>
                  <a:lnTo>
                    <a:pt x="66" y="1455"/>
                  </a:lnTo>
                  <a:lnTo>
                    <a:pt x="65" y="1442"/>
                  </a:lnTo>
                  <a:lnTo>
                    <a:pt x="64" y="1428"/>
                  </a:lnTo>
                  <a:lnTo>
                    <a:pt x="63" y="1413"/>
                  </a:lnTo>
                  <a:lnTo>
                    <a:pt x="62" y="1400"/>
                  </a:lnTo>
                  <a:lnTo>
                    <a:pt x="59" y="1386"/>
                  </a:lnTo>
                  <a:lnTo>
                    <a:pt x="58" y="1373"/>
                  </a:lnTo>
                  <a:lnTo>
                    <a:pt x="57" y="1360"/>
                  </a:lnTo>
                  <a:lnTo>
                    <a:pt x="55" y="1345"/>
                  </a:lnTo>
                  <a:lnTo>
                    <a:pt x="51" y="1318"/>
                  </a:lnTo>
                  <a:lnTo>
                    <a:pt x="48" y="1291"/>
                  </a:lnTo>
                  <a:lnTo>
                    <a:pt x="44" y="1263"/>
                  </a:lnTo>
                  <a:lnTo>
                    <a:pt x="36" y="1208"/>
                  </a:lnTo>
                  <a:lnTo>
                    <a:pt x="28" y="1154"/>
                  </a:lnTo>
                  <a:lnTo>
                    <a:pt x="23" y="1126"/>
                  </a:lnTo>
                  <a:lnTo>
                    <a:pt x="20" y="1099"/>
                  </a:lnTo>
                  <a:lnTo>
                    <a:pt x="17" y="1071"/>
                  </a:lnTo>
                  <a:lnTo>
                    <a:pt x="12" y="1043"/>
                  </a:lnTo>
                  <a:lnTo>
                    <a:pt x="11" y="1029"/>
                  </a:lnTo>
                  <a:lnTo>
                    <a:pt x="10" y="1016"/>
                  </a:lnTo>
                  <a:lnTo>
                    <a:pt x="8" y="1001"/>
                  </a:lnTo>
                  <a:lnTo>
                    <a:pt x="7" y="988"/>
                  </a:lnTo>
                  <a:lnTo>
                    <a:pt x="5" y="974"/>
                  </a:lnTo>
                  <a:lnTo>
                    <a:pt x="4" y="960"/>
                  </a:lnTo>
                  <a:lnTo>
                    <a:pt x="3" y="946"/>
                  </a:lnTo>
                  <a:lnTo>
                    <a:pt x="2" y="931"/>
                  </a:lnTo>
                  <a:lnTo>
                    <a:pt x="2" y="918"/>
                  </a:lnTo>
                  <a:lnTo>
                    <a:pt x="1" y="904"/>
                  </a:lnTo>
                  <a:lnTo>
                    <a:pt x="1" y="890"/>
                  </a:lnTo>
                  <a:lnTo>
                    <a:pt x="0" y="876"/>
                  </a:lnTo>
                  <a:lnTo>
                    <a:pt x="0" y="862"/>
                  </a:lnTo>
                  <a:lnTo>
                    <a:pt x="0" y="848"/>
                  </a:lnTo>
                  <a:lnTo>
                    <a:pt x="0" y="835"/>
                  </a:lnTo>
                  <a:lnTo>
                    <a:pt x="0" y="820"/>
                  </a:lnTo>
                  <a:lnTo>
                    <a:pt x="0" y="807"/>
                  </a:lnTo>
                  <a:lnTo>
                    <a:pt x="1" y="793"/>
                  </a:lnTo>
                  <a:lnTo>
                    <a:pt x="2" y="780"/>
                  </a:lnTo>
                  <a:lnTo>
                    <a:pt x="2" y="765"/>
                  </a:lnTo>
                  <a:lnTo>
                    <a:pt x="3" y="752"/>
                  </a:lnTo>
                  <a:lnTo>
                    <a:pt x="5" y="738"/>
                  </a:lnTo>
                  <a:lnTo>
                    <a:pt x="7" y="725"/>
                  </a:lnTo>
                  <a:lnTo>
                    <a:pt x="8" y="710"/>
                  </a:lnTo>
                  <a:lnTo>
                    <a:pt x="10" y="697"/>
                  </a:lnTo>
                  <a:lnTo>
                    <a:pt x="12" y="683"/>
                  </a:lnTo>
                  <a:lnTo>
                    <a:pt x="14" y="670"/>
                  </a:lnTo>
                  <a:lnTo>
                    <a:pt x="17" y="656"/>
                  </a:lnTo>
                  <a:lnTo>
                    <a:pt x="20" y="643"/>
                  </a:lnTo>
                  <a:lnTo>
                    <a:pt x="22" y="629"/>
                  </a:lnTo>
                  <a:lnTo>
                    <a:pt x="26" y="616"/>
                  </a:lnTo>
                  <a:lnTo>
                    <a:pt x="29" y="602"/>
                  </a:lnTo>
                  <a:lnTo>
                    <a:pt x="32" y="589"/>
                  </a:lnTo>
                  <a:lnTo>
                    <a:pt x="36" y="575"/>
                  </a:lnTo>
                  <a:lnTo>
                    <a:pt x="44" y="548"/>
                  </a:lnTo>
                  <a:lnTo>
                    <a:pt x="58" y="494"/>
                  </a:lnTo>
                  <a:lnTo>
                    <a:pt x="62" y="481"/>
                  </a:lnTo>
                  <a:lnTo>
                    <a:pt x="65" y="467"/>
                  </a:lnTo>
                  <a:lnTo>
                    <a:pt x="68" y="455"/>
                  </a:lnTo>
                  <a:lnTo>
                    <a:pt x="72" y="442"/>
                  </a:lnTo>
                  <a:lnTo>
                    <a:pt x="75" y="428"/>
                  </a:lnTo>
                  <a:lnTo>
                    <a:pt x="77" y="415"/>
                  </a:lnTo>
                  <a:lnTo>
                    <a:pt x="81" y="401"/>
                  </a:lnTo>
                  <a:lnTo>
                    <a:pt x="83" y="388"/>
                  </a:lnTo>
                  <a:lnTo>
                    <a:pt x="85" y="374"/>
                  </a:lnTo>
                  <a:lnTo>
                    <a:pt x="87" y="361"/>
                  </a:lnTo>
                  <a:lnTo>
                    <a:pt x="90" y="346"/>
                  </a:lnTo>
                  <a:lnTo>
                    <a:pt x="92" y="333"/>
                  </a:lnTo>
                  <a:lnTo>
                    <a:pt x="93" y="319"/>
                  </a:lnTo>
                  <a:lnTo>
                    <a:pt x="94" y="306"/>
                  </a:lnTo>
                  <a:lnTo>
                    <a:pt x="95" y="292"/>
                  </a:lnTo>
                  <a:lnTo>
                    <a:pt x="96" y="279"/>
                  </a:lnTo>
                  <a:lnTo>
                    <a:pt x="96" y="264"/>
                  </a:lnTo>
                  <a:lnTo>
                    <a:pt x="98" y="251"/>
                  </a:lnTo>
                  <a:lnTo>
                    <a:pt x="98" y="237"/>
                  </a:lnTo>
                  <a:lnTo>
                    <a:pt x="98" y="224"/>
                  </a:lnTo>
                  <a:lnTo>
                    <a:pt x="98" y="209"/>
                  </a:lnTo>
                  <a:lnTo>
                    <a:pt x="98" y="196"/>
                  </a:lnTo>
                  <a:lnTo>
                    <a:pt x="98" y="182"/>
                  </a:lnTo>
                  <a:lnTo>
                    <a:pt x="98" y="167"/>
                  </a:lnTo>
                  <a:lnTo>
                    <a:pt x="96" y="154"/>
                  </a:lnTo>
                  <a:lnTo>
                    <a:pt x="96" y="139"/>
                  </a:lnTo>
                  <a:lnTo>
                    <a:pt x="95" y="126"/>
                  </a:lnTo>
                  <a:lnTo>
                    <a:pt x="94" y="112"/>
                  </a:lnTo>
                  <a:lnTo>
                    <a:pt x="93" y="84"/>
                  </a:lnTo>
                  <a:lnTo>
                    <a:pt x="91" y="56"/>
                  </a:lnTo>
                  <a:lnTo>
                    <a:pt x="89" y="28"/>
                  </a:lnTo>
                  <a:lnTo>
                    <a:pt x="86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80" name="Freeform 170"/>
            <p:cNvSpPr>
              <a:spLocks/>
            </p:cNvSpPr>
            <p:nvPr/>
          </p:nvSpPr>
          <p:spPr bwMode="auto">
            <a:xfrm>
              <a:off x="5054" y="2221"/>
              <a:ext cx="39" cy="335"/>
            </a:xfrm>
            <a:custGeom>
              <a:avLst/>
              <a:gdLst>
                <a:gd name="T0" fmla="*/ 32 w 165"/>
                <a:gd name="T1" fmla="*/ 324 h 1444"/>
                <a:gd name="T2" fmla="*/ 34 w 165"/>
                <a:gd name="T3" fmla="*/ 313 h 1444"/>
                <a:gd name="T4" fmla="*/ 35 w 165"/>
                <a:gd name="T5" fmla="*/ 302 h 1444"/>
                <a:gd name="T6" fmla="*/ 37 w 165"/>
                <a:gd name="T7" fmla="*/ 291 h 1444"/>
                <a:gd name="T8" fmla="*/ 38 w 165"/>
                <a:gd name="T9" fmla="*/ 281 h 1444"/>
                <a:gd name="T10" fmla="*/ 38 w 165"/>
                <a:gd name="T11" fmla="*/ 275 h 1444"/>
                <a:gd name="T12" fmla="*/ 39 w 165"/>
                <a:gd name="T13" fmla="*/ 270 h 1444"/>
                <a:gd name="T14" fmla="*/ 39 w 165"/>
                <a:gd name="T15" fmla="*/ 264 h 1444"/>
                <a:gd name="T16" fmla="*/ 39 w 165"/>
                <a:gd name="T17" fmla="*/ 259 h 1444"/>
                <a:gd name="T18" fmla="*/ 39 w 165"/>
                <a:gd name="T19" fmla="*/ 254 h 1444"/>
                <a:gd name="T20" fmla="*/ 39 w 165"/>
                <a:gd name="T21" fmla="*/ 249 h 1444"/>
                <a:gd name="T22" fmla="*/ 39 w 165"/>
                <a:gd name="T23" fmla="*/ 243 h 1444"/>
                <a:gd name="T24" fmla="*/ 39 w 165"/>
                <a:gd name="T25" fmla="*/ 238 h 1444"/>
                <a:gd name="T26" fmla="*/ 39 w 165"/>
                <a:gd name="T27" fmla="*/ 233 h 1444"/>
                <a:gd name="T28" fmla="*/ 38 w 165"/>
                <a:gd name="T29" fmla="*/ 228 h 1444"/>
                <a:gd name="T30" fmla="*/ 38 w 165"/>
                <a:gd name="T31" fmla="*/ 222 h 1444"/>
                <a:gd name="T32" fmla="*/ 37 w 165"/>
                <a:gd name="T33" fmla="*/ 217 h 1444"/>
                <a:gd name="T34" fmla="*/ 36 w 165"/>
                <a:gd name="T35" fmla="*/ 212 h 1444"/>
                <a:gd name="T36" fmla="*/ 35 w 165"/>
                <a:gd name="T37" fmla="*/ 207 h 1444"/>
                <a:gd name="T38" fmla="*/ 34 w 165"/>
                <a:gd name="T39" fmla="*/ 202 h 1444"/>
                <a:gd name="T40" fmla="*/ 33 w 165"/>
                <a:gd name="T41" fmla="*/ 196 h 1444"/>
                <a:gd name="T42" fmla="*/ 31 w 165"/>
                <a:gd name="T43" fmla="*/ 192 h 1444"/>
                <a:gd name="T44" fmla="*/ 30 w 165"/>
                <a:gd name="T45" fmla="*/ 187 h 1444"/>
                <a:gd name="T46" fmla="*/ 28 w 165"/>
                <a:gd name="T47" fmla="*/ 181 h 1444"/>
                <a:gd name="T48" fmla="*/ 26 w 165"/>
                <a:gd name="T49" fmla="*/ 177 h 1444"/>
                <a:gd name="T50" fmla="*/ 24 w 165"/>
                <a:gd name="T51" fmla="*/ 171 h 1444"/>
                <a:gd name="T52" fmla="*/ 20 w 165"/>
                <a:gd name="T53" fmla="*/ 162 h 1444"/>
                <a:gd name="T54" fmla="*/ 15 w 165"/>
                <a:gd name="T55" fmla="*/ 152 h 1444"/>
                <a:gd name="T56" fmla="*/ 12 w 165"/>
                <a:gd name="T57" fmla="*/ 144 h 1444"/>
                <a:gd name="T58" fmla="*/ 10 w 165"/>
                <a:gd name="T59" fmla="*/ 139 h 1444"/>
                <a:gd name="T60" fmla="*/ 9 w 165"/>
                <a:gd name="T61" fmla="*/ 134 h 1444"/>
                <a:gd name="T62" fmla="*/ 7 w 165"/>
                <a:gd name="T63" fmla="*/ 129 h 1444"/>
                <a:gd name="T64" fmla="*/ 5 w 165"/>
                <a:gd name="T65" fmla="*/ 124 h 1444"/>
                <a:gd name="T66" fmla="*/ 4 w 165"/>
                <a:gd name="T67" fmla="*/ 119 h 1444"/>
                <a:gd name="T68" fmla="*/ 2 w 165"/>
                <a:gd name="T69" fmla="*/ 114 h 1444"/>
                <a:gd name="T70" fmla="*/ 2 w 165"/>
                <a:gd name="T71" fmla="*/ 110 h 1444"/>
                <a:gd name="T72" fmla="*/ 1 w 165"/>
                <a:gd name="T73" fmla="*/ 106 h 1444"/>
                <a:gd name="T74" fmla="*/ 0 w 165"/>
                <a:gd name="T75" fmla="*/ 101 h 1444"/>
                <a:gd name="T76" fmla="*/ 0 w 165"/>
                <a:gd name="T77" fmla="*/ 96 h 1444"/>
                <a:gd name="T78" fmla="*/ 0 w 165"/>
                <a:gd name="T79" fmla="*/ 91 h 1444"/>
                <a:gd name="T80" fmla="*/ 0 w 165"/>
                <a:gd name="T81" fmla="*/ 85 h 1444"/>
                <a:gd name="T82" fmla="*/ 0 w 165"/>
                <a:gd name="T83" fmla="*/ 80 h 1444"/>
                <a:gd name="T84" fmla="*/ 0 w 165"/>
                <a:gd name="T85" fmla="*/ 74 h 1444"/>
                <a:gd name="T86" fmla="*/ 1 w 165"/>
                <a:gd name="T87" fmla="*/ 64 h 1444"/>
                <a:gd name="T88" fmla="*/ 2 w 165"/>
                <a:gd name="T89" fmla="*/ 53 h 1444"/>
                <a:gd name="T90" fmla="*/ 2 w 165"/>
                <a:gd name="T91" fmla="*/ 48 h 1444"/>
                <a:gd name="T92" fmla="*/ 2 w 165"/>
                <a:gd name="T93" fmla="*/ 37 h 1444"/>
                <a:gd name="T94" fmla="*/ 2 w 165"/>
                <a:gd name="T95" fmla="*/ 27 h 1444"/>
                <a:gd name="T96" fmla="*/ 2 w 165"/>
                <a:gd name="T97" fmla="*/ 16 h 1444"/>
                <a:gd name="T98" fmla="*/ 2 w 165"/>
                <a:gd name="T99" fmla="*/ 0 h 144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65" h="1444">
                  <a:moveTo>
                    <a:pt x="131" y="1444"/>
                  </a:moveTo>
                  <a:lnTo>
                    <a:pt x="137" y="1397"/>
                  </a:lnTo>
                  <a:lnTo>
                    <a:pt x="141" y="1373"/>
                  </a:lnTo>
                  <a:lnTo>
                    <a:pt x="144" y="1351"/>
                  </a:lnTo>
                  <a:lnTo>
                    <a:pt x="146" y="1327"/>
                  </a:lnTo>
                  <a:lnTo>
                    <a:pt x="150" y="1303"/>
                  </a:lnTo>
                  <a:lnTo>
                    <a:pt x="152" y="1280"/>
                  </a:lnTo>
                  <a:lnTo>
                    <a:pt x="155" y="1256"/>
                  </a:lnTo>
                  <a:lnTo>
                    <a:pt x="157" y="1234"/>
                  </a:lnTo>
                  <a:lnTo>
                    <a:pt x="160" y="1210"/>
                  </a:lnTo>
                  <a:lnTo>
                    <a:pt x="161" y="1199"/>
                  </a:lnTo>
                  <a:lnTo>
                    <a:pt x="161" y="1186"/>
                  </a:lnTo>
                  <a:lnTo>
                    <a:pt x="162" y="1175"/>
                  </a:lnTo>
                  <a:lnTo>
                    <a:pt x="163" y="1164"/>
                  </a:lnTo>
                  <a:lnTo>
                    <a:pt x="163" y="1152"/>
                  </a:lnTo>
                  <a:lnTo>
                    <a:pt x="164" y="1140"/>
                  </a:lnTo>
                  <a:lnTo>
                    <a:pt x="164" y="1129"/>
                  </a:lnTo>
                  <a:lnTo>
                    <a:pt x="165" y="1118"/>
                  </a:lnTo>
                  <a:lnTo>
                    <a:pt x="165" y="1106"/>
                  </a:lnTo>
                  <a:lnTo>
                    <a:pt x="165" y="1094"/>
                  </a:lnTo>
                  <a:lnTo>
                    <a:pt x="165" y="1083"/>
                  </a:lnTo>
                  <a:lnTo>
                    <a:pt x="165" y="1072"/>
                  </a:lnTo>
                  <a:lnTo>
                    <a:pt x="165" y="1061"/>
                  </a:lnTo>
                  <a:lnTo>
                    <a:pt x="165" y="1049"/>
                  </a:lnTo>
                  <a:lnTo>
                    <a:pt x="164" y="1037"/>
                  </a:lnTo>
                  <a:lnTo>
                    <a:pt x="164" y="1026"/>
                  </a:lnTo>
                  <a:lnTo>
                    <a:pt x="163" y="1015"/>
                  </a:lnTo>
                  <a:lnTo>
                    <a:pt x="163" y="1003"/>
                  </a:lnTo>
                  <a:lnTo>
                    <a:pt x="162" y="992"/>
                  </a:lnTo>
                  <a:lnTo>
                    <a:pt x="161" y="981"/>
                  </a:lnTo>
                  <a:lnTo>
                    <a:pt x="160" y="970"/>
                  </a:lnTo>
                  <a:lnTo>
                    <a:pt x="159" y="958"/>
                  </a:lnTo>
                  <a:lnTo>
                    <a:pt x="157" y="947"/>
                  </a:lnTo>
                  <a:lnTo>
                    <a:pt x="156" y="936"/>
                  </a:lnTo>
                  <a:lnTo>
                    <a:pt x="154" y="925"/>
                  </a:lnTo>
                  <a:lnTo>
                    <a:pt x="152" y="913"/>
                  </a:lnTo>
                  <a:lnTo>
                    <a:pt x="151" y="902"/>
                  </a:lnTo>
                  <a:lnTo>
                    <a:pt x="148" y="892"/>
                  </a:lnTo>
                  <a:lnTo>
                    <a:pt x="146" y="881"/>
                  </a:lnTo>
                  <a:lnTo>
                    <a:pt x="143" y="870"/>
                  </a:lnTo>
                  <a:lnTo>
                    <a:pt x="141" y="858"/>
                  </a:lnTo>
                  <a:lnTo>
                    <a:pt x="138" y="847"/>
                  </a:lnTo>
                  <a:lnTo>
                    <a:pt x="135" y="837"/>
                  </a:lnTo>
                  <a:lnTo>
                    <a:pt x="132" y="826"/>
                  </a:lnTo>
                  <a:lnTo>
                    <a:pt x="128" y="815"/>
                  </a:lnTo>
                  <a:lnTo>
                    <a:pt x="125" y="804"/>
                  </a:lnTo>
                  <a:lnTo>
                    <a:pt x="122" y="793"/>
                  </a:lnTo>
                  <a:lnTo>
                    <a:pt x="117" y="782"/>
                  </a:lnTo>
                  <a:lnTo>
                    <a:pt x="114" y="772"/>
                  </a:lnTo>
                  <a:lnTo>
                    <a:pt x="109" y="761"/>
                  </a:lnTo>
                  <a:lnTo>
                    <a:pt x="105" y="751"/>
                  </a:lnTo>
                  <a:lnTo>
                    <a:pt x="101" y="739"/>
                  </a:lnTo>
                  <a:lnTo>
                    <a:pt x="92" y="718"/>
                  </a:lnTo>
                  <a:lnTo>
                    <a:pt x="83" y="697"/>
                  </a:lnTo>
                  <a:lnTo>
                    <a:pt x="74" y="675"/>
                  </a:lnTo>
                  <a:lnTo>
                    <a:pt x="65" y="654"/>
                  </a:lnTo>
                  <a:lnTo>
                    <a:pt x="56" y="633"/>
                  </a:lnTo>
                  <a:lnTo>
                    <a:pt x="52" y="622"/>
                  </a:lnTo>
                  <a:lnTo>
                    <a:pt x="47" y="611"/>
                  </a:lnTo>
                  <a:lnTo>
                    <a:pt x="44" y="601"/>
                  </a:lnTo>
                  <a:lnTo>
                    <a:pt x="40" y="590"/>
                  </a:lnTo>
                  <a:lnTo>
                    <a:pt x="36" y="579"/>
                  </a:lnTo>
                  <a:lnTo>
                    <a:pt x="32" y="569"/>
                  </a:lnTo>
                  <a:lnTo>
                    <a:pt x="28" y="557"/>
                  </a:lnTo>
                  <a:lnTo>
                    <a:pt x="25" y="546"/>
                  </a:lnTo>
                  <a:lnTo>
                    <a:pt x="22" y="536"/>
                  </a:lnTo>
                  <a:lnTo>
                    <a:pt x="18" y="525"/>
                  </a:lnTo>
                  <a:lnTo>
                    <a:pt x="16" y="513"/>
                  </a:lnTo>
                  <a:lnTo>
                    <a:pt x="14" y="502"/>
                  </a:lnTo>
                  <a:lnTo>
                    <a:pt x="10" y="492"/>
                  </a:lnTo>
                  <a:lnTo>
                    <a:pt x="9" y="481"/>
                  </a:lnTo>
                  <a:lnTo>
                    <a:pt x="8" y="475"/>
                  </a:lnTo>
                  <a:lnTo>
                    <a:pt x="7" y="470"/>
                  </a:lnTo>
                  <a:lnTo>
                    <a:pt x="6" y="458"/>
                  </a:lnTo>
                  <a:lnTo>
                    <a:pt x="4" y="447"/>
                  </a:lnTo>
                  <a:lnTo>
                    <a:pt x="2" y="436"/>
                  </a:lnTo>
                  <a:lnTo>
                    <a:pt x="2" y="425"/>
                  </a:lnTo>
                  <a:lnTo>
                    <a:pt x="1" y="413"/>
                  </a:lnTo>
                  <a:lnTo>
                    <a:pt x="1" y="402"/>
                  </a:lnTo>
                  <a:lnTo>
                    <a:pt x="0" y="391"/>
                  </a:lnTo>
                  <a:lnTo>
                    <a:pt x="0" y="379"/>
                  </a:lnTo>
                  <a:lnTo>
                    <a:pt x="0" y="367"/>
                  </a:lnTo>
                  <a:lnTo>
                    <a:pt x="1" y="356"/>
                  </a:lnTo>
                  <a:lnTo>
                    <a:pt x="1" y="345"/>
                  </a:lnTo>
                  <a:lnTo>
                    <a:pt x="1" y="334"/>
                  </a:lnTo>
                  <a:lnTo>
                    <a:pt x="2" y="321"/>
                  </a:lnTo>
                  <a:lnTo>
                    <a:pt x="4" y="299"/>
                  </a:lnTo>
                  <a:lnTo>
                    <a:pt x="5" y="275"/>
                  </a:lnTo>
                  <a:lnTo>
                    <a:pt x="6" y="253"/>
                  </a:lnTo>
                  <a:lnTo>
                    <a:pt x="7" y="229"/>
                  </a:lnTo>
                  <a:lnTo>
                    <a:pt x="7" y="218"/>
                  </a:lnTo>
                  <a:lnTo>
                    <a:pt x="8" y="207"/>
                  </a:lnTo>
                  <a:lnTo>
                    <a:pt x="8" y="183"/>
                  </a:lnTo>
                  <a:lnTo>
                    <a:pt x="9" y="161"/>
                  </a:lnTo>
                  <a:lnTo>
                    <a:pt x="9" y="137"/>
                  </a:lnTo>
                  <a:lnTo>
                    <a:pt x="9" y="115"/>
                  </a:lnTo>
                  <a:lnTo>
                    <a:pt x="9" y="92"/>
                  </a:lnTo>
                  <a:lnTo>
                    <a:pt x="8" y="69"/>
                  </a:lnTo>
                  <a:lnTo>
                    <a:pt x="8" y="46"/>
                  </a:lnTo>
                  <a:lnTo>
                    <a:pt x="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81" name="Freeform 171"/>
            <p:cNvSpPr>
              <a:spLocks/>
            </p:cNvSpPr>
            <p:nvPr/>
          </p:nvSpPr>
          <p:spPr bwMode="auto">
            <a:xfrm>
              <a:off x="5181" y="2221"/>
              <a:ext cx="31" cy="335"/>
            </a:xfrm>
            <a:custGeom>
              <a:avLst/>
              <a:gdLst>
                <a:gd name="T0" fmla="*/ 30 w 130"/>
                <a:gd name="T1" fmla="*/ 330 h 1444"/>
                <a:gd name="T2" fmla="*/ 31 w 130"/>
                <a:gd name="T3" fmla="*/ 319 h 1444"/>
                <a:gd name="T4" fmla="*/ 31 w 130"/>
                <a:gd name="T5" fmla="*/ 311 h 1444"/>
                <a:gd name="T6" fmla="*/ 31 w 130"/>
                <a:gd name="T7" fmla="*/ 306 h 1444"/>
                <a:gd name="T8" fmla="*/ 31 w 130"/>
                <a:gd name="T9" fmla="*/ 300 h 1444"/>
                <a:gd name="T10" fmla="*/ 31 w 130"/>
                <a:gd name="T11" fmla="*/ 295 h 1444"/>
                <a:gd name="T12" fmla="*/ 31 w 130"/>
                <a:gd name="T13" fmla="*/ 290 h 1444"/>
                <a:gd name="T14" fmla="*/ 30 w 130"/>
                <a:gd name="T15" fmla="*/ 285 h 1444"/>
                <a:gd name="T16" fmla="*/ 30 w 130"/>
                <a:gd name="T17" fmla="*/ 280 h 1444"/>
                <a:gd name="T18" fmla="*/ 29 w 130"/>
                <a:gd name="T19" fmla="*/ 274 h 1444"/>
                <a:gd name="T20" fmla="*/ 28 w 130"/>
                <a:gd name="T21" fmla="*/ 269 h 1444"/>
                <a:gd name="T22" fmla="*/ 27 w 130"/>
                <a:gd name="T23" fmla="*/ 264 h 1444"/>
                <a:gd name="T24" fmla="*/ 26 w 130"/>
                <a:gd name="T25" fmla="*/ 259 h 1444"/>
                <a:gd name="T26" fmla="*/ 25 w 130"/>
                <a:gd name="T27" fmla="*/ 254 h 1444"/>
                <a:gd name="T28" fmla="*/ 24 w 130"/>
                <a:gd name="T29" fmla="*/ 249 h 1444"/>
                <a:gd name="T30" fmla="*/ 21 w 130"/>
                <a:gd name="T31" fmla="*/ 241 h 1444"/>
                <a:gd name="T32" fmla="*/ 19 w 130"/>
                <a:gd name="T33" fmla="*/ 231 h 1444"/>
                <a:gd name="T34" fmla="*/ 11 w 130"/>
                <a:gd name="T35" fmla="*/ 205 h 1444"/>
                <a:gd name="T36" fmla="*/ 9 w 130"/>
                <a:gd name="T37" fmla="*/ 195 h 1444"/>
                <a:gd name="T38" fmla="*/ 7 w 130"/>
                <a:gd name="T39" fmla="*/ 190 h 1444"/>
                <a:gd name="T40" fmla="*/ 6 w 130"/>
                <a:gd name="T41" fmla="*/ 184 h 1444"/>
                <a:gd name="T42" fmla="*/ 5 w 130"/>
                <a:gd name="T43" fmla="*/ 179 h 1444"/>
                <a:gd name="T44" fmla="*/ 4 w 130"/>
                <a:gd name="T45" fmla="*/ 174 h 1444"/>
                <a:gd name="T46" fmla="*/ 3 w 130"/>
                <a:gd name="T47" fmla="*/ 169 h 1444"/>
                <a:gd name="T48" fmla="*/ 2 w 130"/>
                <a:gd name="T49" fmla="*/ 164 h 1444"/>
                <a:gd name="T50" fmla="*/ 1 w 130"/>
                <a:gd name="T51" fmla="*/ 158 h 1444"/>
                <a:gd name="T52" fmla="*/ 1 w 130"/>
                <a:gd name="T53" fmla="*/ 153 h 1444"/>
                <a:gd name="T54" fmla="*/ 0 w 130"/>
                <a:gd name="T55" fmla="*/ 148 h 1444"/>
                <a:gd name="T56" fmla="*/ 0 w 130"/>
                <a:gd name="T57" fmla="*/ 143 h 1444"/>
                <a:gd name="T58" fmla="*/ 0 w 130"/>
                <a:gd name="T59" fmla="*/ 137 h 1444"/>
                <a:gd name="T60" fmla="*/ 0 w 130"/>
                <a:gd name="T61" fmla="*/ 132 h 1444"/>
                <a:gd name="T62" fmla="*/ 0 w 130"/>
                <a:gd name="T63" fmla="*/ 127 h 1444"/>
                <a:gd name="T64" fmla="*/ 0 w 130"/>
                <a:gd name="T65" fmla="*/ 116 h 1444"/>
                <a:gd name="T66" fmla="*/ 1 w 130"/>
                <a:gd name="T67" fmla="*/ 106 h 1444"/>
                <a:gd name="T68" fmla="*/ 1 w 130"/>
                <a:gd name="T69" fmla="*/ 90 h 1444"/>
                <a:gd name="T70" fmla="*/ 1 w 130"/>
                <a:gd name="T71" fmla="*/ 79 h 1444"/>
                <a:gd name="T72" fmla="*/ 2 w 130"/>
                <a:gd name="T73" fmla="*/ 69 h 1444"/>
                <a:gd name="T74" fmla="*/ 1 w 130"/>
                <a:gd name="T75" fmla="*/ 53 h 1444"/>
                <a:gd name="T76" fmla="*/ 1 w 130"/>
                <a:gd name="T77" fmla="*/ 32 h 1444"/>
                <a:gd name="T78" fmla="*/ 1 w 130"/>
                <a:gd name="T79" fmla="*/ 0 h 144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30" h="1444">
                  <a:moveTo>
                    <a:pt x="126" y="1444"/>
                  </a:moveTo>
                  <a:lnTo>
                    <a:pt x="127" y="1421"/>
                  </a:lnTo>
                  <a:lnTo>
                    <a:pt x="128" y="1398"/>
                  </a:lnTo>
                  <a:lnTo>
                    <a:pt x="129" y="1375"/>
                  </a:lnTo>
                  <a:lnTo>
                    <a:pt x="129" y="1353"/>
                  </a:lnTo>
                  <a:lnTo>
                    <a:pt x="130" y="1342"/>
                  </a:lnTo>
                  <a:lnTo>
                    <a:pt x="130" y="1329"/>
                  </a:lnTo>
                  <a:lnTo>
                    <a:pt x="130" y="1318"/>
                  </a:lnTo>
                  <a:lnTo>
                    <a:pt x="130" y="1307"/>
                  </a:lnTo>
                  <a:lnTo>
                    <a:pt x="130" y="1295"/>
                  </a:lnTo>
                  <a:lnTo>
                    <a:pt x="129" y="1284"/>
                  </a:lnTo>
                  <a:lnTo>
                    <a:pt x="129" y="1273"/>
                  </a:lnTo>
                  <a:lnTo>
                    <a:pt x="129" y="1262"/>
                  </a:lnTo>
                  <a:lnTo>
                    <a:pt x="128" y="1251"/>
                  </a:lnTo>
                  <a:lnTo>
                    <a:pt x="127" y="1239"/>
                  </a:lnTo>
                  <a:lnTo>
                    <a:pt x="126" y="1228"/>
                  </a:lnTo>
                  <a:lnTo>
                    <a:pt x="125" y="1217"/>
                  </a:lnTo>
                  <a:lnTo>
                    <a:pt x="124" y="1206"/>
                  </a:lnTo>
                  <a:lnTo>
                    <a:pt x="123" y="1194"/>
                  </a:lnTo>
                  <a:lnTo>
                    <a:pt x="120" y="1183"/>
                  </a:lnTo>
                  <a:lnTo>
                    <a:pt x="119" y="1172"/>
                  </a:lnTo>
                  <a:lnTo>
                    <a:pt x="117" y="1161"/>
                  </a:lnTo>
                  <a:lnTo>
                    <a:pt x="115" y="1149"/>
                  </a:lnTo>
                  <a:lnTo>
                    <a:pt x="114" y="1138"/>
                  </a:lnTo>
                  <a:lnTo>
                    <a:pt x="111" y="1127"/>
                  </a:lnTo>
                  <a:lnTo>
                    <a:pt x="109" y="1116"/>
                  </a:lnTo>
                  <a:lnTo>
                    <a:pt x="106" y="1104"/>
                  </a:lnTo>
                  <a:lnTo>
                    <a:pt x="103" y="1093"/>
                  </a:lnTo>
                  <a:lnTo>
                    <a:pt x="101" y="1082"/>
                  </a:lnTo>
                  <a:lnTo>
                    <a:pt x="99" y="1072"/>
                  </a:lnTo>
                  <a:lnTo>
                    <a:pt x="96" y="1061"/>
                  </a:lnTo>
                  <a:lnTo>
                    <a:pt x="90" y="1038"/>
                  </a:lnTo>
                  <a:lnTo>
                    <a:pt x="84" y="1016"/>
                  </a:lnTo>
                  <a:lnTo>
                    <a:pt x="78" y="994"/>
                  </a:lnTo>
                  <a:lnTo>
                    <a:pt x="53" y="906"/>
                  </a:lnTo>
                  <a:lnTo>
                    <a:pt x="47" y="883"/>
                  </a:lnTo>
                  <a:lnTo>
                    <a:pt x="42" y="862"/>
                  </a:lnTo>
                  <a:lnTo>
                    <a:pt x="36" y="839"/>
                  </a:lnTo>
                  <a:lnTo>
                    <a:pt x="33" y="828"/>
                  </a:lnTo>
                  <a:lnTo>
                    <a:pt x="30" y="817"/>
                  </a:lnTo>
                  <a:lnTo>
                    <a:pt x="28" y="806"/>
                  </a:lnTo>
                  <a:lnTo>
                    <a:pt x="25" y="794"/>
                  </a:lnTo>
                  <a:lnTo>
                    <a:pt x="23" y="783"/>
                  </a:lnTo>
                  <a:lnTo>
                    <a:pt x="20" y="773"/>
                  </a:lnTo>
                  <a:lnTo>
                    <a:pt x="18" y="762"/>
                  </a:lnTo>
                  <a:lnTo>
                    <a:pt x="16" y="751"/>
                  </a:lnTo>
                  <a:lnTo>
                    <a:pt x="14" y="739"/>
                  </a:lnTo>
                  <a:lnTo>
                    <a:pt x="12" y="728"/>
                  </a:lnTo>
                  <a:lnTo>
                    <a:pt x="10" y="717"/>
                  </a:lnTo>
                  <a:lnTo>
                    <a:pt x="9" y="706"/>
                  </a:lnTo>
                  <a:lnTo>
                    <a:pt x="8" y="694"/>
                  </a:lnTo>
                  <a:lnTo>
                    <a:pt x="6" y="683"/>
                  </a:lnTo>
                  <a:lnTo>
                    <a:pt x="5" y="672"/>
                  </a:lnTo>
                  <a:lnTo>
                    <a:pt x="3" y="661"/>
                  </a:lnTo>
                  <a:lnTo>
                    <a:pt x="3" y="649"/>
                  </a:lnTo>
                  <a:lnTo>
                    <a:pt x="2" y="638"/>
                  </a:lnTo>
                  <a:lnTo>
                    <a:pt x="1" y="627"/>
                  </a:lnTo>
                  <a:lnTo>
                    <a:pt x="1" y="616"/>
                  </a:lnTo>
                  <a:lnTo>
                    <a:pt x="1" y="604"/>
                  </a:lnTo>
                  <a:lnTo>
                    <a:pt x="0" y="592"/>
                  </a:lnTo>
                  <a:lnTo>
                    <a:pt x="0" y="581"/>
                  </a:lnTo>
                  <a:lnTo>
                    <a:pt x="0" y="570"/>
                  </a:lnTo>
                  <a:lnTo>
                    <a:pt x="0" y="558"/>
                  </a:lnTo>
                  <a:lnTo>
                    <a:pt x="0" y="547"/>
                  </a:lnTo>
                  <a:lnTo>
                    <a:pt x="1" y="525"/>
                  </a:lnTo>
                  <a:lnTo>
                    <a:pt x="1" y="501"/>
                  </a:lnTo>
                  <a:lnTo>
                    <a:pt x="2" y="479"/>
                  </a:lnTo>
                  <a:lnTo>
                    <a:pt x="3" y="456"/>
                  </a:lnTo>
                  <a:lnTo>
                    <a:pt x="5" y="410"/>
                  </a:lnTo>
                  <a:lnTo>
                    <a:pt x="6" y="388"/>
                  </a:lnTo>
                  <a:lnTo>
                    <a:pt x="6" y="364"/>
                  </a:lnTo>
                  <a:lnTo>
                    <a:pt x="6" y="342"/>
                  </a:lnTo>
                  <a:lnTo>
                    <a:pt x="7" y="319"/>
                  </a:lnTo>
                  <a:lnTo>
                    <a:pt x="7" y="297"/>
                  </a:lnTo>
                  <a:lnTo>
                    <a:pt x="7" y="273"/>
                  </a:lnTo>
                  <a:lnTo>
                    <a:pt x="6" y="228"/>
                  </a:lnTo>
                  <a:lnTo>
                    <a:pt x="6" y="182"/>
                  </a:lnTo>
                  <a:lnTo>
                    <a:pt x="6" y="137"/>
                  </a:lnTo>
                  <a:lnTo>
                    <a:pt x="6" y="91"/>
                  </a:lnTo>
                  <a:lnTo>
                    <a:pt x="6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82" name="Line 172"/>
            <p:cNvSpPr>
              <a:spLocks noChangeShapeType="1"/>
            </p:cNvSpPr>
            <p:nvPr/>
          </p:nvSpPr>
          <p:spPr bwMode="auto">
            <a:xfrm>
              <a:off x="4452" y="2629"/>
              <a:ext cx="16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83" name="Line 173"/>
            <p:cNvSpPr>
              <a:spLocks noChangeShapeType="1"/>
            </p:cNvSpPr>
            <p:nvPr/>
          </p:nvSpPr>
          <p:spPr bwMode="auto">
            <a:xfrm>
              <a:off x="5210" y="2556"/>
              <a:ext cx="20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84" name="Line 218"/>
            <p:cNvSpPr>
              <a:spLocks noChangeShapeType="1"/>
            </p:cNvSpPr>
            <p:nvPr/>
          </p:nvSpPr>
          <p:spPr bwMode="auto">
            <a:xfrm>
              <a:off x="3745" y="250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85" name="Line 219"/>
            <p:cNvSpPr>
              <a:spLocks noChangeShapeType="1"/>
            </p:cNvSpPr>
            <p:nvPr/>
          </p:nvSpPr>
          <p:spPr bwMode="auto">
            <a:xfrm>
              <a:off x="5468" y="250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57930" name="Group 234"/>
          <p:cNvGrpSpPr>
            <a:grpSpLocks/>
          </p:cNvGrpSpPr>
          <p:nvPr/>
        </p:nvGrpSpPr>
        <p:grpSpPr bwMode="auto">
          <a:xfrm>
            <a:off x="5945188" y="3976688"/>
            <a:ext cx="2735262" cy="1444625"/>
            <a:chOff x="3745" y="2505"/>
            <a:chExt cx="1723" cy="910"/>
          </a:xfrm>
        </p:grpSpPr>
        <p:sp>
          <p:nvSpPr>
            <p:cNvPr id="63611" name="Line 201"/>
            <p:cNvSpPr>
              <a:spLocks noChangeShapeType="1"/>
            </p:cNvSpPr>
            <p:nvPr/>
          </p:nvSpPr>
          <p:spPr bwMode="auto">
            <a:xfrm>
              <a:off x="3745" y="2505"/>
              <a:ext cx="0" cy="9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12" name="Line 202"/>
            <p:cNvSpPr>
              <a:spLocks noChangeShapeType="1"/>
            </p:cNvSpPr>
            <p:nvPr/>
          </p:nvSpPr>
          <p:spPr bwMode="auto">
            <a:xfrm>
              <a:off x="5468" y="2505"/>
              <a:ext cx="0" cy="9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13" name="Line 203"/>
            <p:cNvSpPr>
              <a:spLocks noChangeShapeType="1"/>
            </p:cNvSpPr>
            <p:nvPr/>
          </p:nvSpPr>
          <p:spPr bwMode="auto">
            <a:xfrm>
              <a:off x="3927" y="3305"/>
              <a:ext cx="136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14" name="Freeform 204"/>
            <p:cNvSpPr>
              <a:spLocks/>
            </p:cNvSpPr>
            <p:nvPr/>
          </p:nvSpPr>
          <p:spPr bwMode="auto">
            <a:xfrm>
              <a:off x="3745" y="3290"/>
              <a:ext cx="182" cy="29"/>
            </a:xfrm>
            <a:custGeom>
              <a:avLst/>
              <a:gdLst>
                <a:gd name="T0" fmla="*/ 0 w 787"/>
                <a:gd name="T1" fmla="*/ 15 h 125"/>
                <a:gd name="T2" fmla="*/ 182 w 787"/>
                <a:gd name="T3" fmla="*/ 0 h 125"/>
                <a:gd name="T4" fmla="*/ 182 w 787"/>
                <a:gd name="T5" fmla="*/ 29 h 125"/>
                <a:gd name="T6" fmla="*/ 0 w 787"/>
                <a:gd name="T7" fmla="*/ 15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7" h="125">
                  <a:moveTo>
                    <a:pt x="0" y="63"/>
                  </a:moveTo>
                  <a:lnTo>
                    <a:pt x="787" y="0"/>
                  </a:lnTo>
                  <a:lnTo>
                    <a:pt x="787" y="125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15" name="Freeform 205"/>
            <p:cNvSpPr>
              <a:spLocks/>
            </p:cNvSpPr>
            <p:nvPr/>
          </p:nvSpPr>
          <p:spPr bwMode="auto">
            <a:xfrm>
              <a:off x="3745" y="3290"/>
              <a:ext cx="182" cy="29"/>
            </a:xfrm>
            <a:custGeom>
              <a:avLst/>
              <a:gdLst>
                <a:gd name="T0" fmla="*/ 0 w 787"/>
                <a:gd name="T1" fmla="*/ 15 h 125"/>
                <a:gd name="T2" fmla="*/ 182 w 787"/>
                <a:gd name="T3" fmla="*/ 0 h 125"/>
                <a:gd name="T4" fmla="*/ 182 w 787"/>
                <a:gd name="T5" fmla="*/ 29 h 125"/>
                <a:gd name="T6" fmla="*/ 0 w 787"/>
                <a:gd name="T7" fmla="*/ 15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7" h="125">
                  <a:moveTo>
                    <a:pt x="0" y="63"/>
                  </a:moveTo>
                  <a:lnTo>
                    <a:pt x="787" y="0"/>
                  </a:lnTo>
                  <a:lnTo>
                    <a:pt x="787" y="125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16" name="Freeform 206"/>
            <p:cNvSpPr>
              <a:spLocks/>
            </p:cNvSpPr>
            <p:nvPr/>
          </p:nvSpPr>
          <p:spPr bwMode="auto">
            <a:xfrm>
              <a:off x="5287" y="3290"/>
              <a:ext cx="181" cy="29"/>
            </a:xfrm>
            <a:custGeom>
              <a:avLst/>
              <a:gdLst>
                <a:gd name="T0" fmla="*/ 181 w 787"/>
                <a:gd name="T1" fmla="*/ 15 h 125"/>
                <a:gd name="T2" fmla="*/ 0 w 787"/>
                <a:gd name="T3" fmla="*/ 29 h 125"/>
                <a:gd name="T4" fmla="*/ 0 w 787"/>
                <a:gd name="T5" fmla="*/ 0 h 125"/>
                <a:gd name="T6" fmla="*/ 181 w 787"/>
                <a:gd name="T7" fmla="*/ 15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7" h="125">
                  <a:moveTo>
                    <a:pt x="787" y="63"/>
                  </a:moveTo>
                  <a:lnTo>
                    <a:pt x="0" y="125"/>
                  </a:lnTo>
                  <a:lnTo>
                    <a:pt x="0" y="0"/>
                  </a:lnTo>
                  <a:lnTo>
                    <a:pt x="787" y="6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17" name="Freeform 207"/>
            <p:cNvSpPr>
              <a:spLocks/>
            </p:cNvSpPr>
            <p:nvPr/>
          </p:nvSpPr>
          <p:spPr bwMode="auto">
            <a:xfrm>
              <a:off x="5287" y="3290"/>
              <a:ext cx="181" cy="29"/>
            </a:xfrm>
            <a:custGeom>
              <a:avLst/>
              <a:gdLst>
                <a:gd name="T0" fmla="*/ 181 w 787"/>
                <a:gd name="T1" fmla="*/ 15 h 125"/>
                <a:gd name="T2" fmla="*/ 0 w 787"/>
                <a:gd name="T3" fmla="*/ 29 h 125"/>
                <a:gd name="T4" fmla="*/ 0 w 787"/>
                <a:gd name="T5" fmla="*/ 0 h 125"/>
                <a:gd name="T6" fmla="*/ 181 w 787"/>
                <a:gd name="T7" fmla="*/ 15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7" h="125">
                  <a:moveTo>
                    <a:pt x="787" y="63"/>
                  </a:moveTo>
                  <a:lnTo>
                    <a:pt x="0" y="125"/>
                  </a:lnTo>
                  <a:lnTo>
                    <a:pt x="0" y="0"/>
                  </a:lnTo>
                  <a:lnTo>
                    <a:pt x="787" y="6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18" name="Freeform 208"/>
            <p:cNvSpPr>
              <a:spLocks/>
            </p:cNvSpPr>
            <p:nvPr/>
          </p:nvSpPr>
          <p:spPr bwMode="auto">
            <a:xfrm>
              <a:off x="4473" y="3119"/>
              <a:ext cx="34" cy="132"/>
            </a:xfrm>
            <a:custGeom>
              <a:avLst/>
              <a:gdLst>
                <a:gd name="T0" fmla="*/ 0 w 152"/>
                <a:gd name="T1" fmla="*/ 132 h 567"/>
                <a:gd name="T2" fmla="*/ 34 w 152"/>
                <a:gd name="T3" fmla="*/ 0 h 567"/>
                <a:gd name="T4" fmla="*/ 7 w 152"/>
                <a:gd name="T5" fmla="*/ 30 h 5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2" h="567">
                  <a:moveTo>
                    <a:pt x="0" y="567"/>
                  </a:moveTo>
                  <a:lnTo>
                    <a:pt x="152" y="0"/>
                  </a:lnTo>
                  <a:lnTo>
                    <a:pt x="31" y="12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0000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19" name="Freeform 209"/>
            <p:cNvSpPr>
              <a:spLocks/>
            </p:cNvSpPr>
            <p:nvPr/>
          </p:nvSpPr>
          <p:spPr bwMode="auto">
            <a:xfrm>
              <a:off x="4580" y="3119"/>
              <a:ext cx="44" cy="60"/>
            </a:xfrm>
            <a:custGeom>
              <a:avLst/>
              <a:gdLst>
                <a:gd name="T0" fmla="*/ 43 w 189"/>
                <a:gd name="T1" fmla="*/ 28 h 253"/>
                <a:gd name="T2" fmla="*/ 44 w 189"/>
                <a:gd name="T3" fmla="*/ 24 h 253"/>
                <a:gd name="T4" fmla="*/ 44 w 189"/>
                <a:gd name="T5" fmla="*/ 20 h 253"/>
                <a:gd name="T6" fmla="*/ 44 w 189"/>
                <a:gd name="T7" fmla="*/ 16 h 253"/>
                <a:gd name="T8" fmla="*/ 43 w 189"/>
                <a:gd name="T9" fmla="*/ 13 h 253"/>
                <a:gd name="T10" fmla="*/ 42 w 189"/>
                <a:gd name="T11" fmla="*/ 9 h 253"/>
                <a:gd name="T12" fmla="*/ 41 w 189"/>
                <a:gd name="T13" fmla="*/ 7 h 253"/>
                <a:gd name="T14" fmla="*/ 39 w 189"/>
                <a:gd name="T15" fmla="*/ 5 h 253"/>
                <a:gd name="T16" fmla="*/ 37 w 189"/>
                <a:gd name="T17" fmla="*/ 3 h 253"/>
                <a:gd name="T18" fmla="*/ 35 w 189"/>
                <a:gd name="T19" fmla="*/ 1 h 253"/>
                <a:gd name="T20" fmla="*/ 33 w 189"/>
                <a:gd name="T21" fmla="*/ 0 h 253"/>
                <a:gd name="T22" fmla="*/ 30 w 189"/>
                <a:gd name="T23" fmla="*/ 0 h 253"/>
                <a:gd name="T24" fmla="*/ 27 w 189"/>
                <a:gd name="T25" fmla="*/ 0 h 253"/>
                <a:gd name="T26" fmla="*/ 24 w 189"/>
                <a:gd name="T27" fmla="*/ 1 h 253"/>
                <a:gd name="T28" fmla="*/ 21 w 189"/>
                <a:gd name="T29" fmla="*/ 3 h 253"/>
                <a:gd name="T30" fmla="*/ 18 w 189"/>
                <a:gd name="T31" fmla="*/ 5 h 253"/>
                <a:gd name="T32" fmla="*/ 15 w 189"/>
                <a:gd name="T33" fmla="*/ 7 h 253"/>
                <a:gd name="T34" fmla="*/ 12 w 189"/>
                <a:gd name="T35" fmla="*/ 9 h 253"/>
                <a:gd name="T36" fmla="*/ 10 w 189"/>
                <a:gd name="T37" fmla="*/ 13 h 253"/>
                <a:gd name="T38" fmla="*/ 7 w 189"/>
                <a:gd name="T39" fmla="*/ 16 h 253"/>
                <a:gd name="T40" fmla="*/ 5 w 189"/>
                <a:gd name="T41" fmla="*/ 20 h 253"/>
                <a:gd name="T42" fmla="*/ 3 w 189"/>
                <a:gd name="T43" fmla="*/ 24 h 253"/>
                <a:gd name="T44" fmla="*/ 2 w 189"/>
                <a:gd name="T45" fmla="*/ 28 h 253"/>
                <a:gd name="T46" fmla="*/ 1 w 189"/>
                <a:gd name="T47" fmla="*/ 32 h 253"/>
                <a:gd name="T48" fmla="*/ 0 w 189"/>
                <a:gd name="T49" fmla="*/ 36 h 253"/>
                <a:gd name="T50" fmla="*/ 0 w 189"/>
                <a:gd name="T51" fmla="*/ 40 h 253"/>
                <a:gd name="T52" fmla="*/ 0 w 189"/>
                <a:gd name="T53" fmla="*/ 44 h 253"/>
                <a:gd name="T54" fmla="*/ 1 w 189"/>
                <a:gd name="T55" fmla="*/ 47 h 253"/>
                <a:gd name="T56" fmla="*/ 2 w 189"/>
                <a:gd name="T57" fmla="*/ 50 h 253"/>
                <a:gd name="T58" fmla="*/ 3 w 189"/>
                <a:gd name="T59" fmla="*/ 53 h 253"/>
                <a:gd name="T60" fmla="*/ 5 w 189"/>
                <a:gd name="T61" fmla="*/ 56 h 253"/>
                <a:gd name="T62" fmla="*/ 7 w 189"/>
                <a:gd name="T63" fmla="*/ 58 h 253"/>
                <a:gd name="T64" fmla="*/ 9 w 189"/>
                <a:gd name="T65" fmla="*/ 59 h 253"/>
                <a:gd name="T66" fmla="*/ 11 w 189"/>
                <a:gd name="T67" fmla="*/ 60 h 253"/>
                <a:gd name="T68" fmla="*/ 14 w 189"/>
                <a:gd name="T69" fmla="*/ 60 h 253"/>
                <a:gd name="T70" fmla="*/ 17 w 189"/>
                <a:gd name="T71" fmla="*/ 60 h 253"/>
                <a:gd name="T72" fmla="*/ 20 w 189"/>
                <a:gd name="T73" fmla="*/ 59 h 253"/>
                <a:gd name="T74" fmla="*/ 23 w 189"/>
                <a:gd name="T75" fmla="*/ 58 h 253"/>
                <a:gd name="T76" fmla="*/ 26 w 189"/>
                <a:gd name="T77" fmla="*/ 56 h 253"/>
                <a:gd name="T78" fmla="*/ 29 w 189"/>
                <a:gd name="T79" fmla="*/ 53 h 253"/>
                <a:gd name="T80" fmla="*/ 32 w 189"/>
                <a:gd name="T81" fmla="*/ 50 h 253"/>
                <a:gd name="T82" fmla="*/ 34 w 189"/>
                <a:gd name="T83" fmla="*/ 47 h 253"/>
                <a:gd name="T84" fmla="*/ 37 w 189"/>
                <a:gd name="T85" fmla="*/ 44 h 253"/>
                <a:gd name="T86" fmla="*/ 39 w 189"/>
                <a:gd name="T87" fmla="*/ 40 h 253"/>
                <a:gd name="T88" fmla="*/ 41 w 189"/>
                <a:gd name="T89" fmla="*/ 36 h 253"/>
                <a:gd name="T90" fmla="*/ 42 w 189"/>
                <a:gd name="T91" fmla="*/ 32 h 25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9" h="253">
                  <a:moveTo>
                    <a:pt x="182" y="127"/>
                  </a:moveTo>
                  <a:lnTo>
                    <a:pt x="185" y="118"/>
                  </a:lnTo>
                  <a:lnTo>
                    <a:pt x="187" y="109"/>
                  </a:lnTo>
                  <a:lnTo>
                    <a:pt x="188" y="101"/>
                  </a:lnTo>
                  <a:lnTo>
                    <a:pt x="189" y="92"/>
                  </a:lnTo>
                  <a:lnTo>
                    <a:pt x="189" y="84"/>
                  </a:lnTo>
                  <a:lnTo>
                    <a:pt x="189" y="76"/>
                  </a:lnTo>
                  <a:lnTo>
                    <a:pt x="188" y="68"/>
                  </a:lnTo>
                  <a:lnTo>
                    <a:pt x="188" y="61"/>
                  </a:lnTo>
                  <a:lnTo>
                    <a:pt x="186" y="54"/>
                  </a:lnTo>
                  <a:lnTo>
                    <a:pt x="185" y="47"/>
                  </a:lnTo>
                  <a:lnTo>
                    <a:pt x="182" y="40"/>
                  </a:lnTo>
                  <a:lnTo>
                    <a:pt x="179" y="35"/>
                  </a:lnTo>
                  <a:lnTo>
                    <a:pt x="177" y="29"/>
                  </a:lnTo>
                  <a:lnTo>
                    <a:pt x="173" y="24"/>
                  </a:lnTo>
                  <a:lnTo>
                    <a:pt x="169" y="19"/>
                  </a:lnTo>
                  <a:lnTo>
                    <a:pt x="166" y="15"/>
                  </a:lnTo>
                  <a:lnTo>
                    <a:pt x="161" y="11"/>
                  </a:lnTo>
                  <a:lnTo>
                    <a:pt x="155" y="8"/>
                  </a:lnTo>
                  <a:lnTo>
                    <a:pt x="151" y="6"/>
                  </a:lnTo>
                  <a:lnTo>
                    <a:pt x="145" y="3"/>
                  </a:lnTo>
                  <a:lnTo>
                    <a:pt x="140" y="2"/>
                  </a:lnTo>
                  <a:lnTo>
                    <a:pt x="134" y="1"/>
                  </a:lnTo>
                  <a:lnTo>
                    <a:pt x="129" y="0"/>
                  </a:lnTo>
                  <a:lnTo>
                    <a:pt x="122" y="1"/>
                  </a:lnTo>
                  <a:lnTo>
                    <a:pt x="116" y="2"/>
                  </a:lnTo>
                  <a:lnTo>
                    <a:pt x="109" y="3"/>
                  </a:lnTo>
                  <a:lnTo>
                    <a:pt x="104" y="6"/>
                  </a:lnTo>
                  <a:lnTo>
                    <a:pt x="97" y="8"/>
                  </a:lnTo>
                  <a:lnTo>
                    <a:pt x="90" y="11"/>
                  </a:lnTo>
                  <a:lnTo>
                    <a:pt x="84" y="15"/>
                  </a:lnTo>
                  <a:lnTo>
                    <a:pt x="78" y="19"/>
                  </a:lnTo>
                  <a:lnTo>
                    <a:pt x="71" y="24"/>
                  </a:lnTo>
                  <a:lnTo>
                    <a:pt x="66" y="29"/>
                  </a:lnTo>
                  <a:lnTo>
                    <a:pt x="59" y="35"/>
                  </a:lnTo>
                  <a:lnTo>
                    <a:pt x="53" y="40"/>
                  </a:lnTo>
                  <a:lnTo>
                    <a:pt x="48" y="47"/>
                  </a:lnTo>
                  <a:lnTo>
                    <a:pt x="42" y="54"/>
                  </a:lnTo>
                  <a:lnTo>
                    <a:pt x="36" y="61"/>
                  </a:lnTo>
                  <a:lnTo>
                    <a:pt x="32" y="68"/>
                  </a:lnTo>
                  <a:lnTo>
                    <a:pt x="27" y="76"/>
                  </a:lnTo>
                  <a:lnTo>
                    <a:pt x="23" y="84"/>
                  </a:lnTo>
                  <a:lnTo>
                    <a:pt x="18" y="92"/>
                  </a:lnTo>
                  <a:lnTo>
                    <a:pt x="15" y="101"/>
                  </a:lnTo>
                  <a:lnTo>
                    <a:pt x="12" y="109"/>
                  </a:lnTo>
                  <a:lnTo>
                    <a:pt x="9" y="118"/>
                  </a:lnTo>
                  <a:lnTo>
                    <a:pt x="6" y="127"/>
                  </a:lnTo>
                  <a:lnTo>
                    <a:pt x="5" y="135"/>
                  </a:lnTo>
                  <a:lnTo>
                    <a:pt x="3" y="144"/>
                  </a:lnTo>
                  <a:lnTo>
                    <a:pt x="2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0" y="184"/>
                  </a:lnTo>
                  <a:lnTo>
                    <a:pt x="2" y="192"/>
                  </a:lnTo>
                  <a:lnTo>
                    <a:pt x="3" y="199"/>
                  </a:lnTo>
                  <a:lnTo>
                    <a:pt x="5" y="206"/>
                  </a:lnTo>
                  <a:lnTo>
                    <a:pt x="7" y="212"/>
                  </a:lnTo>
                  <a:lnTo>
                    <a:pt x="9" y="219"/>
                  </a:lnTo>
                  <a:lnTo>
                    <a:pt x="13" y="225"/>
                  </a:lnTo>
                  <a:lnTo>
                    <a:pt x="16" y="229"/>
                  </a:lnTo>
                  <a:lnTo>
                    <a:pt x="20" y="235"/>
                  </a:lnTo>
                  <a:lnTo>
                    <a:pt x="24" y="238"/>
                  </a:lnTo>
                  <a:lnTo>
                    <a:pt x="29" y="243"/>
                  </a:lnTo>
                  <a:lnTo>
                    <a:pt x="33" y="245"/>
                  </a:lnTo>
                  <a:lnTo>
                    <a:pt x="39" y="248"/>
                  </a:lnTo>
                  <a:lnTo>
                    <a:pt x="43" y="250"/>
                  </a:lnTo>
                  <a:lnTo>
                    <a:pt x="49" y="252"/>
                  </a:lnTo>
                  <a:lnTo>
                    <a:pt x="55" y="253"/>
                  </a:lnTo>
                  <a:lnTo>
                    <a:pt x="61" y="253"/>
                  </a:lnTo>
                  <a:lnTo>
                    <a:pt x="67" y="253"/>
                  </a:lnTo>
                  <a:lnTo>
                    <a:pt x="73" y="252"/>
                  </a:lnTo>
                  <a:lnTo>
                    <a:pt x="79" y="250"/>
                  </a:lnTo>
                  <a:lnTo>
                    <a:pt x="86" y="248"/>
                  </a:lnTo>
                  <a:lnTo>
                    <a:pt x="93" y="245"/>
                  </a:lnTo>
                  <a:lnTo>
                    <a:pt x="99" y="243"/>
                  </a:lnTo>
                  <a:lnTo>
                    <a:pt x="105" y="238"/>
                  </a:lnTo>
                  <a:lnTo>
                    <a:pt x="112" y="235"/>
                  </a:lnTo>
                  <a:lnTo>
                    <a:pt x="118" y="229"/>
                  </a:lnTo>
                  <a:lnTo>
                    <a:pt x="124" y="225"/>
                  </a:lnTo>
                  <a:lnTo>
                    <a:pt x="130" y="219"/>
                  </a:lnTo>
                  <a:lnTo>
                    <a:pt x="136" y="212"/>
                  </a:lnTo>
                  <a:lnTo>
                    <a:pt x="142" y="206"/>
                  </a:lnTo>
                  <a:lnTo>
                    <a:pt x="148" y="199"/>
                  </a:lnTo>
                  <a:lnTo>
                    <a:pt x="152" y="192"/>
                  </a:lnTo>
                  <a:lnTo>
                    <a:pt x="158" y="184"/>
                  </a:lnTo>
                  <a:lnTo>
                    <a:pt x="162" y="176"/>
                  </a:lnTo>
                  <a:lnTo>
                    <a:pt x="167" y="168"/>
                  </a:lnTo>
                  <a:lnTo>
                    <a:pt x="170" y="161"/>
                  </a:lnTo>
                  <a:lnTo>
                    <a:pt x="175" y="153"/>
                  </a:lnTo>
                  <a:lnTo>
                    <a:pt x="178" y="144"/>
                  </a:lnTo>
                  <a:lnTo>
                    <a:pt x="180" y="135"/>
                  </a:lnTo>
                  <a:lnTo>
                    <a:pt x="182" y="127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0000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20" name="Freeform 210"/>
            <p:cNvSpPr>
              <a:spLocks/>
            </p:cNvSpPr>
            <p:nvPr/>
          </p:nvSpPr>
          <p:spPr bwMode="auto">
            <a:xfrm>
              <a:off x="4565" y="3179"/>
              <a:ext cx="44" cy="30"/>
            </a:xfrm>
            <a:custGeom>
              <a:avLst/>
              <a:gdLst>
                <a:gd name="T0" fmla="*/ 42 w 183"/>
                <a:gd name="T1" fmla="*/ 30 h 126"/>
                <a:gd name="T2" fmla="*/ 43 w 183"/>
                <a:gd name="T3" fmla="*/ 28 h 126"/>
                <a:gd name="T4" fmla="*/ 44 w 183"/>
                <a:gd name="T5" fmla="*/ 26 h 126"/>
                <a:gd name="T6" fmla="*/ 44 w 183"/>
                <a:gd name="T7" fmla="*/ 24 h 126"/>
                <a:gd name="T8" fmla="*/ 44 w 183"/>
                <a:gd name="T9" fmla="*/ 22 h 126"/>
                <a:gd name="T10" fmla="*/ 44 w 183"/>
                <a:gd name="T11" fmla="*/ 20 h 126"/>
                <a:gd name="T12" fmla="*/ 44 w 183"/>
                <a:gd name="T13" fmla="*/ 18 h 126"/>
                <a:gd name="T14" fmla="*/ 44 w 183"/>
                <a:gd name="T15" fmla="*/ 16 h 126"/>
                <a:gd name="T16" fmla="*/ 44 w 183"/>
                <a:gd name="T17" fmla="*/ 14 h 126"/>
                <a:gd name="T18" fmla="*/ 43 w 183"/>
                <a:gd name="T19" fmla="*/ 13 h 126"/>
                <a:gd name="T20" fmla="*/ 43 w 183"/>
                <a:gd name="T21" fmla="*/ 11 h 126"/>
                <a:gd name="T22" fmla="*/ 42 w 183"/>
                <a:gd name="T23" fmla="*/ 10 h 126"/>
                <a:gd name="T24" fmla="*/ 42 w 183"/>
                <a:gd name="T25" fmla="*/ 8 h 126"/>
                <a:gd name="T26" fmla="*/ 41 w 183"/>
                <a:gd name="T27" fmla="*/ 7 h 126"/>
                <a:gd name="T28" fmla="*/ 40 w 183"/>
                <a:gd name="T29" fmla="*/ 5 h 126"/>
                <a:gd name="T30" fmla="*/ 39 w 183"/>
                <a:gd name="T31" fmla="*/ 4 h 126"/>
                <a:gd name="T32" fmla="*/ 38 w 183"/>
                <a:gd name="T33" fmla="*/ 3 h 126"/>
                <a:gd name="T34" fmla="*/ 37 w 183"/>
                <a:gd name="T35" fmla="*/ 2 h 126"/>
                <a:gd name="T36" fmla="*/ 36 w 183"/>
                <a:gd name="T37" fmla="*/ 1 h 126"/>
                <a:gd name="T38" fmla="*/ 35 w 183"/>
                <a:gd name="T39" fmla="*/ 1 h 126"/>
                <a:gd name="T40" fmla="*/ 33 w 183"/>
                <a:gd name="T41" fmla="*/ 0 h 126"/>
                <a:gd name="T42" fmla="*/ 32 w 183"/>
                <a:gd name="T43" fmla="*/ 0 h 126"/>
                <a:gd name="T44" fmla="*/ 31 w 183"/>
                <a:gd name="T45" fmla="*/ 0 h 126"/>
                <a:gd name="T46" fmla="*/ 29 w 183"/>
                <a:gd name="T47" fmla="*/ 0 h 126"/>
                <a:gd name="T48" fmla="*/ 28 w 183"/>
                <a:gd name="T49" fmla="*/ 0 h 126"/>
                <a:gd name="T50" fmla="*/ 26 w 183"/>
                <a:gd name="T51" fmla="*/ 0 h 126"/>
                <a:gd name="T52" fmla="*/ 25 w 183"/>
                <a:gd name="T53" fmla="*/ 0 h 126"/>
                <a:gd name="T54" fmla="*/ 23 w 183"/>
                <a:gd name="T55" fmla="*/ 1 h 126"/>
                <a:gd name="T56" fmla="*/ 22 w 183"/>
                <a:gd name="T57" fmla="*/ 1 h 126"/>
                <a:gd name="T58" fmla="*/ 20 w 183"/>
                <a:gd name="T59" fmla="*/ 2 h 126"/>
                <a:gd name="T60" fmla="*/ 19 w 183"/>
                <a:gd name="T61" fmla="*/ 3 h 126"/>
                <a:gd name="T62" fmla="*/ 17 w 183"/>
                <a:gd name="T63" fmla="*/ 4 h 126"/>
                <a:gd name="T64" fmla="*/ 16 w 183"/>
                <a:gd name="T65" fmla="*/ 5 h 126"/>
                <a:gd name="T66" fmla="*/ 14 w 183"/>
                <a:gd name="T67" fmla="*/ 7 h 126"/>
                <a:gd name="T68" fmla="*/ 13 w 183"/>
                <a:gd name="T69" fmla="*/ 8 h 126"/>
                <a:gd name="T70" fmla="*/ 11 w 183"/>
                <a:gd name="T71" fmla="*/ 10 h 126"/>
                <a:gd name="T72" fmla="*/ 10 w 183"/>
                <a:gd name="T73" fmla="*/ 11 h 126"/>
                <a:gd name="T74" fmla="*/ 9 w 183"/>
                <a:gd name="T75" fmla="*/ 13 h 126"/>
                <a:gd name="T76" fmla="*/ 7 w 183"/>
                <a:gd name="T77" fmla="*/ 14 h 126"/>
                <a:gd name="T78" fmla="*/ 6 w 183"/>
                <a:gd name="T79" fmla="*/ 16 h 126"/>
                <a:gd name="T80" fmla="*/ 5 w 183"/>
                <a:gd name="T81" fmla="*/ 18 h 126"/>
                <a:gd name="T82" fmla="*/ 4 w 183"/>
                <a:gd name="T83" fmla="*/ 20 h 126"/>
                <a:gd name="T84" fmla="*/ 3 w 183"/>
                <a:gd name="T85" fmla="*/ 22 h 126"/>
                <a:gd name="T86" fmla="*/ 2 w 183"/>
                <a:gd name="T87" fmla="*/ 24 h 126"/>
                <a:gd name="T88" fmla="*/ 1 w 183"/>
                <a:gd name="T89" fmla="*/ 26 h 126"/>
                <a:gd name="T90" fmla="*/ 1 w 183"/>
                <a:gd name="T91" fmla="*/ 28 h 126"/>
                <a:gd name="T92" fmla="*/ 0 w 183"/>
                <a:gd name="T93" fmla="*/ 30 h 12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83" h="126">
                  <a:moveTo>
                    <a:pt x="176" y="126"/>
                  </a:moveTo>
                  <a:lnTo>
                    <a:pt x="178" y="117"/>
                  </a:lnTo>
                  <a:lnTo>
                    <a:pt x="181" y="109"/>
                  </a:lnTo>
                  <a:lnTo>
                    <a:pt x="182" y="100"/>
                  </a:lnTo>
                  <a:lnTo>
                    <a:pt x="182" y="92"/>
                  </a:lnTo>
                  <a:lnTo>
                    <a:pt x="183" y="84"/>
                  </a:lnTo>
                  <a:lnTo>
                    <a:pt x="183" y="75"/>
                  </a:lnTo>
                  <a:lnTo>
                    <a:pt x="182" y="67"/>
                  </a:lnTo>
                  <a:lnTo>
                    <a:pt x="181" y="60"/>
                  </a:lnTo>
                  <a:lnTo>
                    <a:pt x="179" y="53"/>
                  </a:lnTo>
                  <a:lnTo>
                    <a:pt x="178" y="46"/>
                  </a:lnTo>
                  <a:lnTo>
                    <a:pt x="176" y="40"/>
                  </a:lnTo>
                  <a:lnTo>
                    <a:pt x="173" y="33"/>
                  </a:lnTo>
                  <a:lnTo>
                    <a:pt x="170" y="28"/>
                  </a:lnTo>
                  <a:lnTo>
                    <a:pt x="167" y="22"/>
                  </a:lnTo>
                  <a:lnTo>
                    <a:pt x="163" y="18"/>
                  </a:lnTo>
                  <a:lnTo>
                    <a:pt x="159" y="13"/>
                  </a:lnTo>
                  <a:lnTo>
                    <a:pt x="155" y="10"/>
                  </a:lnTo>
                  <a:lnTo>
                    <a:pt x="149" y="6"/>
                  </a:lnTo>
                  <a:lnTo>
                    <a:pt x="145" y="4"/>
                  </a:lnTo>
                  <a:lnTo>
                    <a:pt x="139" y="2"/>
                  </a:lnTo>
                  <a:lnTo>
                    <a:pt x="133" y="1"/>
                  </a:lnTo>
                  <a:lnTo>
                    <a:pt x="128" y="0"/>
                  </a:lnTo>
                  <a:lnTo>
                    <a:pt x="122" y="0"/>
                  </a:lnTo>
                  <a:lnTo>
                    <a:pt x="115" y="0"/>
                  </a:lnTo>
                  <a:lnTo>
                    <a:pt x="110" y="1"/>
                  </a:lnTo>
                  <a:lnTo>
                    <a:pt x="103" y="2"/>
                  </a:lnTo>
                  <a:lnTo>
                    <a:pt x="97" y="4"/>
                  </a:lnTo>
                  <a:lnTo>
                    <a:pt x="91" y="6"/>
                  </a:lnTo>
                  <a:lnTo>
                    <a:pt x="84" y="10"/>
                  </a:lnTo>
                  <a:lnTo>
                    <a:pt x="77" y="13"/>
                  </a:lnTo>
                  <a:lnTo>
                    <a:pt x="72" y="18"/>
                  </a:lnTo>
                  <a:lnTo>
                    <a:pt x="65" y="22"/>
                  </a:lnTo>
                  <a:lnTo>
                    <a:pt x="59" y="28"/>
                  </a:lnTo>
                  <a:lnTo>
                    <a:pt x="52" y="33"/>
                  </a:lnTo>
                  <a:lnTo>
                    <a:pt x="47" y="40"/>
                  </a:lnTo>
                  <a:lnTo>
                    <a:pt x="41" y="46"/>
                  </a:lnTo>
                  <a:lnTo>
                    <a:pt x="36" y="53"/>
                  </a:lnTo>
                  <a:lnTo>
                    <a:pt x="30" y="60"/>
                  </a:lnTo>
                  <a:lnTo>
                    <a:pt x="25" y="67"/>
                  </a:lnTo>
                  <a:lnTo>
                    <a:pt x="21" y="75"/>
                  </a:lnTo>
                  <a:lnTo>
                    <a:pt x="16" y="84"/>
                  </a:lnTo>
                  <a:lnTo>
                    <a:pt x="12" y="92"/>
                  </a:lnTo>
                  <a:lnTo>
                    <a:pt x="9" y="100"/>
                  </a:lnTo>
                  <a:lnTo>
                    <a:pt x="5" y="109"/>
                  </a:lnTo>
                  <a:lnTo>
                    <a:pt x="3" y="117"/>
                  </a:lnTo>
                  <a:lnTo>
                    <a:pt x="0" y="12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0000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21" name="Line 211"/>
            <p:cNvSpPr>
              <a:spLocks noChangeShapeType="1"/>
            </p:cNvSpPr>
            <p:nvPr/>
          </p:nvSpPr>
          <p:spPr bwMode="auto">
            <a:xfrm flipH="1">
              <a:off x="4603" y="3209"/>
              <a:ext cx="5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22" name="Freeform 212"/>
            <p:cNvSpPr>
              <a:spLocks/>
            </p:cNvSpPr>
            <p:nvPr/>
          </p:nvSpPr>
          <p:spPr bwMode="auto">
            <a:xfrm>
              <a:off x="4561" y="3222"/>
              <a:ext cx="42" cy="29"/>
            </a:xfrm>
            <a:custGeom>
              <a:avLst/>
              <a:gdLst>
                <a:gd name="T0" fmla="*/ 1 w 182"/>
                <a:gd name="T1" fmla="*/ 0 h 126"/>
                <a:gd name="T2" fmla="*/ 1 w 182"/>
                <a:gd name="T3" fmla="*/ 2 h 126"/>
                <a:gd name="T4" fmla="*/ 0 w 182"/>
                <a:gd name="T5" fmla="*/ 4 h 126"/>
                <a:gd name="T6" fmla="*/ 0 w 182"/>
                <a:gd name="T7" fmla="*/ 6 h 126"/>
                <a:gd name="T8" fmla="*/ 0 w 182"/>
                <a:gd name="T9" fmla="*/ 8 h 126"/>
                <a:gd name="T10" fmla="*/ 0 w 182"/>
                <a:gd name="T11" fmla="*/ 10 h 126"/>
                <a:gd name="T12" fmla="*/ 0 w 182"/>
                <a:gd name="T13" fmla="*/ 12 h 126"/>
                <a:gd name="T14" fmla="*/ 0 w 182"/>
                <a:gd name="T15" fmla="*/ 14 h 126"/>
                <a:gd name="T16" fmla="*/ 0 w 182"/>
                <a:gd name="T17" fmla="*/ 15 h 126"/>
                <a:gd name="T18" fmla="*/ 0 w 182"/>
                <a:gd name="T19" fmla="*/ 17 h 126"/>
                <a:gd name="T20" fmla="*/ 1 w 182"/>
                <a:gd name="T21" fmla="*/ 18 h 126"/>
                <a:gd name="T22" fmla="*/ 2 w 182"/>
                <a:gd name="T23" fmla="*/ 20 h 126"/>
                <a:gd name="T24" fmla="*/ 2 w 182"/>
                <a:gd name="T25" fmla="*/ 21 h 126"/>
                <a:gd name="T26" fmla="*/ 3 w 182"/>
                <a:gd name="T27" fmla="*/ 23 h 126"/>
                <a:gd name="T28" fmla="*/ 4 w 182"/>
                <a:gd name="T29" fmla="*/ 24 h 126"/>
                <a:gd name="T30" fmla="*/ 4 w 182"/>
                <a:gd name="T31" fmla="*/ 25 h 126"/>
                <a:gd name="T32" fmla="*/ 6 w 182"/>
                <a:gd name="T33" fmla="*/ 26 h 126"/>
                <a:gd name="T34" fmla="*/ 6 w 182"/>
                <a:gd name="T35" fmla="*/ 27 h 126"/>
                <a:gd name="T36" fmla="*/ 8 w 182"/>
                <a:gd name="T37" fmla="*/ 28 h 126"/>
                <a:gd name="T38" fmla="*/ 9 w 182"/>
                <a:gd name="T39" fmla="*/ 28 h 126"/>
                <a:gd name="T40" fmla="*/ 10 w 182"/>
                <a:gd name="T41" fmla="*/ 29 h 126"/>
                <a:gd name="T42" fmla="*/ 11 w 182"/>
                <a:gd name="T43" fmla="*/ 29 h 126"/>
                <a:gd name="T44" fmla="*/ 12 w 182"/>
                <a:gd name="T45" fmla="*/ 29 h 126"/>
                <a:gd name="T46" fmla="*/ 14 w 182"/>
                <a:gd name="T47" fmla="*/ 29 h 126"/>
                <a:gd name="T48" fmla="*/ 15 w 182"/>
                <a:gd name="T49" fmla="*/ 29 h 126"/>
                <a:gd name="T50" fmla="*/ 17 w 182"/>
                <a:gd name="T51" fmla="*/ 29 h 126"/>
                <a:gd name="T52" fmla="*/ 18 w 182"/>
                <a:gd name="T53" fmla="*/ 29 h 126"/>
                <a:gd name="T54" fmla="*/ 20 w 182"/>
                <a:gd name="T55" fmla="*/ 28 h 126"/>
                <a:gd name="T56" fmla="*/ 21 w 182"/>
                <a:gd name="T57" fmla="*/ 28 h 126"/>
                <a:gd name="T58" fmla="*/ 23 w 182"/>
                <a:gd name="T59" fmla="*/ 27 h 126"/>
                <a:gd name="T60" fmla="*/ 24 w 182"/>
                <a:gd name="T61" fmla="*/ 26 h 126"/>
                <a:gd name="T62" fmla="*/ 26 w 182"/>
                <a:gd name="T63" fmla="*/ 25 h 126"/>
                <a:gd name="T64" fmla="*/ 27 w 182"/>
                <a:gd name="T65" fmla="*/ 24 h 126"/>
                <a:gd name="T66" fmla="*/ 29 w 182"/>
                <a:gd name="T67" fmla="*/ 23 h 126"/>
                <a:gd name="T68" fmla="*/ 30 w 182"/>
                <a:gd name="T69" fmla="*/ 21 h 126"/>
                <a:gd name="T70" fmla="*/ 31 w 182"/>
                <a:gd name="T71" fmla="*/ 20 h 126"/>
                <a:gd name="T72" fmla="*/ 33 w 182"/>
                <a:gd name="T73" fmla="*/ 18 h 126"/>
                <a:gd name="T74" fmla="*/ 34 w 182"/>
                <a:gd name="T75" fmla="*/ 17 h 126"/>
                <a:gd name="T76" fmla="*/ 35 w 182"/>
                <a:gd name="T77" fmla="*/ 15 h 126"/>
                <a:gd name="T78" fmla="*/ 36 w 182"/>
                <a:gd name="T79" fmla="*/ 14 h 126"/>
                <a:gd name="T80" fmla="*/ 37 w 182"/>
                <a:gd name="T81" fmla="*/ 12 h 126"/>
                <a:gd name="T82" fmla="*/ 38 w 182"/>
                <a:gd name="T83" fmla="*/ 10 h 126"/>
                <a:gd name="T84" fmla="*/ 39 w 182"/>
                <a:gd name="T85" fmla="*/ 8 h 126"/>
                <a:gd name="T86" fmla="*/ 40 w 182"/>
                <a:gd name="T87" fmla="*/ 6 h 126"/>
                <a:gd name="T88" fmla="*/ 41 w 182"/>
                <a:gd name="T89" fmla="*/ 4 h 126"/>
                <a:gd name="T90" fmla="*/ 42 w 182"/>
                <a:gd name="T91" fmla="*/ 2 h 126"/>
                <a:gd name="T92" fmla="*/ 42 w 182"/>
                <a:gd name="T93" fmla="*/ 0 h 12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82" h="126">
                  <a:moveTo>
                    <a:pt x="6" y="0"/>
                  </a:moveTo>
                  <a:lnTo>
                    <a:pt x="4" y="9"/>
                  </a:lnTo>
                  <a:lnTo>
                    <a:pt x="2" y="17"/>
                  </a:lnTo>
                  <a:lnTo>
                    <a:pt x="1" y="26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0" y="51"/>
                  </a:lnTo>
                  <a:lnTo>
                    <a:pt x="0" y="59"/>
                  </a:lnTo>
                  <a:lnTo>
                    <a:pt x="1" y="67"/>
                  </a:lnTo>
                  <a:lnTo>
                    <a:pt x="2" y="74"/>
                  </a:lnTo>
                  <a:lnTo>
                    <a:pt x="5" y="80"/>
                  </a:lnTo>
                  <a:lnTo>
                    <a:pt x="7" y="87"/>
                  </a:lnTo>
                  <a:lnTo>
                    <a:pt x="9" y="93"/>
                  </a:lnTo>
                  <a:lnTo>
                    <a:pt x="13" y="98"/>
                  </a:lnTo>
                  <a:lnTo>
                    <a:pt x="16" y="104"/>
                  </a:lnTo>
                  <a:lnTo>
                    <a:pt x="19" y="108"/>
                  </a:lnTo>
                  <a:lnTo>
                    <a:pt x="24" y="113"/>
                  </a:lnTo>
                  <a:lnTo>
                    <a:pt x="28" y="116"/>
                  </a:lnTo>
                  <a:lnTo>
                    <a:pt x="33" y="120"/>
                  </a:lnTo>
                  <a:lnTo>
                    <a:pt x="38" y="122"/>
                  </a:lnTo>
                  <a:lnTo>
                    <a:pt x="43" y="124"/>
                  </a:lnTo>
                  <a:lnTo>
                    <a:pt x="48" y="125"/>
                  </a:lnTo>
                  <a:lnTo>
                    <a:pt x="54" y="126"/>
                  </a:lnTo>
                  <a:lnTo>
                    <a:pt x="61" y="126"/>
                  </a:lnTo>
                  <a:lnTo>
                    <a:pt x="66" y="126"/>
                  </a:lnTo>
                  <a:lnTo>
                    <a:pt x="73" y="125"/>
                  </a:lnTo>
                  <a:lnTo>
                    <a:pt x="79" y="124"/>
                  </a:lnTo>
                  <a:lnTo>
                    <a:pt x="86" y="122"/>
                  </a:lnTo>
                  <a:lnTo>
                    <a:pt x="92" y="120"/>
                  </a:lnTo>
                  <a:lnTo>
                    <a:pt x="98" y="116"/>
                  </a:lnTo>
                  <a:lnTo>
                    <a:pt x="105" y="113"/>
                  </a:lnTo>
                  <a:lnTo>
                    <a:pt x="111" y="108"/>
                  </a:lnTo>
                  <a:lnTo>
                    <a:pt x="117" y="104"/>
                  </a:lnTo>
                  <a:lnTo>
                    <a:pt x="124" y="98"/>
                  </a:lnTo>
                  <a:lnTo>
                    <a:pt x="129" y="93"/>
                  </a:lnTo>
                  <a:lnTo>
                    <a:pt x="136" y="87"/>
                  </a:lnTo>
                  <a:lnTo>
                    <a:pt x="142" y="80"/>
                  </a:lnTo>
                  <a:lnTo>
                    <a:pt x="147" y="74"/>
                  </a:lnTo>
                  <a:lnTo>
                    <a:pt x="152" y="67"/>
                  </a:lnTo>
                  <a:lnTo>
                    <a:pt x="157" y="59"/>
                  </a:lnTo>
                  <a:lnTo>
                    <a:pt x="162" y="51"/>
                  </a:lnTo>
                  <a:lnTo>
                    <a:pt x="166" y="43"/>
                  </a:lnTo>
                  <a:lnTo>
                    <a:pt x="170" y="34"/>
                  </a:lnTo>
                  <a:lnTo>
                    <a:pt x="173" y="26"/>
                  </a:lnTo>
                  <a:lnTo>
                    <a:pt x="177" y="17"/>
                  </a:lnTo>
                  <a:lnTo>
                    <a:pt x="180" y="9"/>
                  </a:lnTo>
                  <a:lnTo>
                    <a:pt x="182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0000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23" name="Line 213"/>
            <p:cNvSpPr>
              <a:spLocks noChangeShapeType="1"/>
            </p:cNvSpPr>
            <p:nvPr/>
          </p:nvSpPr>
          <p:spPr bwMode="auto">
            <a:xfrm flipV="1">
              <a:off x="4562" y="3209"/>
              <a:ext cx="3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24" name="Freeform 214"/>
            <p:cNvSpPr>
              <a:spLocks/>
            </p:cNvSpPr>
            <p:nvPr/>
          </p:nvSpPr>
          <p:spPr bwMode="auto">
            <a:xfrm>
              <a:off x="4679" y="3128"/>
              <a:ext cx="31" cy="116"/>
            </a:xfrm>
            <a:custGeom>
              <a:avLst/>
              <a:gdLst>
                <a:gd name="T0" fmla="*/ 31 w 138"/>
                <a:gd name="T1" fmla="*/ 0 h 504"/>
                <a:gd name="T2" fmla="*/ 29 w 138"/>
                <a:gd name="T3" fmla="*/ 4 h 504"/>
                <a:gd name="T4" fmla="*/ 27 w 138"/>
                <a:gd name="T5" fmla="*/ 7 h 504"/>
                <a:gd name="T6" fmla="*/ 24 w 138"/>
                <a:gd name="T7" fmla="*/ 11 h 504"/>
                <a:gd name="T8" fmla="*/ 22 w 138"/>
                <a:gd name="T9" fmla="*/ 15 h 504"/>
                <a:gd name="T10" fmla="*/ 20 w 138"/>
                <a:gd name="T11" fmla="*/ 19 h 504"/>
                <a:gd name="T12" fmla="*/ 18 w 138"/>
                <a:gd name="T13" fmla="*/ 23 h 504"/>
                <a:gd name="T14" fmla="*/ 17 w 138"/>
                <a:gd name="T15" fmla="*/ 27 h 504"/>
                <a:gd name="T16" fmla="*/ 15 w 138"/>
                <a:gd name="T17" fmla="*/ 31 h 504"/>
                <a:gd name="T18" fmla="*/ 13 w 138"/>
                <a:gd name="T19" fmla="*/ 35 h 504"/>
                <a:gd name="T20" fmla="*/ 12 w 138"/>
                <a:gd name="T21" fmla="*/ 39 h 504"/>
                <a:gd name="T22" fmla="*/ 10 w 138"/>
                <a:gd name="T23" fmla="*/ 44 h 504"/>
                <a:gd name="T24" fmla="*/ 9 w 138"/>
                <a:gd name="T25" fmla="*/ 48 h 504"/>
                <a:gd name="T26" fmla="*/ 8 w 138"/>
                <a:gd name="T27" fmla="*/ 52 h 504"/>
                <a:gd name="T28" fmla="*/ 6 w 138"/>
                <a:gd name="T29" fmla="*/ 56 h 504"/>
                <a:gd name="T30" fmla="*/ 5 w 138"/>
                <a:gd name="T31" fmla="*/ 60 h 504"/>
                <a:gd name="T32" fmla="*/ 4 w 138"/>
                <a:gd name="T33" fmla="*/ 64 h 504"/>
                <a:gd name="T34" fmla="*/ 4 w 138"/>
                <a:gd name="T35" fmla="*/ 68 h 504"/>
                <a:gd name="T36" fmla="*/ 2 w 138"/>
                <a:gd name="T37" fmla="*/ 73 h 504"/>
                <a:gd name="T38" fmla="*/ 2 w 138"/>
                <a:gd name="T39" fmla="*/ 77 h 504"/>
                <a:gd name="T40" fmla="*/ 1 w 138"/>
                <a:gd name="T41" fmla="*/ 81 h 504"/>
                <a:gd name="T42" fmla="*/ 1 w 138"/>
                <a:gd name="T43" fmla="*/ 85 h 504"/>
                <a:gd name="T44" fmla="*/ 0 w 138"/>
                <a:gd name="T45" fmla="*/ 89 h 504"/>
                <a:gd name="T46" fmla="*/ 0 w 138"/>
                <a:gd name="T47" fmla="*/ 93 h 504"/>
                <a:gd name="T48" fmla="*/ 0 w 138"/>
                <a:gd name="T49" fmla="*/ 97 h 504"/>
                <a:gd name="T50" fmla="*/ 0 w 138"/>
                <a:gd name="T51" fmla="*/ 101 h 504"/>
                <a:gd name="T52" fmla="*/ 0 w 138"/>
                <a:gd name="T53" fmla="*/ 105 h 504"/>
                <a:gd name="T54" fmla="*/ 0 w 138"/>
                <a:gd name="T55" fmla="*/ 108 h 504"/>
                <a:gd name="T56" fmla="*/ 0 w 138"/>
                <a:gd name="T57" fmla="*/ 112 h 504"/>
                <a:gd name="T58" fmla="*/ 1 w 138"/>
                <a:gd name="T59" fmla="*/ 116 h 50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38" h="504">
                  <a:moveTo>
                    <a:pt x="138" y="0"/>
                  </a:moveTo>
                  <a:lnTo>
                    <a:pt x="128" y="16"/>
                  </a:lnTo>
                  <a:lnTo>
                    <a:pt x="118" y="32"/>
                  </a:lnTo>
                  <a:lnTo>
                    <a:pt x="109" y="49"/>
                  </a:lnTo>
                  <a:lnTo>
                    <a:pt x="100" y="66"/>
                  </a:lnTo>
                  <a:lnTo>
                    <a:pt x="91" y="83"/>
                  </a:lnTo>
                  <a:lnTo>
                    <a:pt x="82" y="100"/>
                  </a:lnTo>
                  <a:lnTo>
                    <a:pt x="74" y="117"/>
                  </a:lnTo>
                  <a:lnTo>
                    <a:pt x="66" y="135"/>
                  </a:lnTo>
                  <a:lnTo>
                    <a:pt x="59" y="153"/>
                  </a:lnTo>
                  <a:lnTo>
                    <a:pt x="52" y="171"/>
                  </a:lnTo>
                  <a:lnTo>
                    <a:pt x="46" y="189"/>
                  </a:lnTo>
                  <a:lnTo>
                    <a:pt x="39" y="207"/>
                  </a:lnTo>
                  <a:lnTo>
                    <a:pt x="34" y="225"/>
                  </a:lnTo>
                  <a:lnTo>
                    <a:pt x="28" y="243"/>
                  </a:lnTo>
                  <a:lnTo>
                    <a:pt x="23" y="261"/>
                  </a:lnTo>
                  <a:lnTo>
                    <a:pt x="19" y="279"/>
                  </a:lnTo>
                  <a:lnTo>
                    <a:pt x="16" y="297"/>
                  </a:lnTo>
                  <a:lnTo>
                    <a:pt x="11" y="315"/>
                  </a:lnTo>
                  <a:lnTo>
                    <a:pt x="9" y="333"/>
                  </a:lnTo>
                  <a:lnTo>
                    <a:pt x="5" y="351"/>
                  </a:lnTo>
                  <a:lnTo>
                    <a:pt x="3" y="369"/>
                  </a:lnTo>
                  <a:lnTo>
                    <a:pt x="2" y="387"/>
                  </a:lnTo>
                  <a:lnTo>
                    <a:pt x="1" y="404"/>
                  </a:lnTo>
                  <a:lnTo>
                    <a:pt x="0" y="421"/>
                  </a:lnTo>
                  <a:lnTo>
                    <a:pt x="0" y="439"/>
                  </a:lnTo>
                  <a:lnTo>
                    <a:pt x="0" y="456"/>
                  </a:lnTo>
                  <a:lnTo>
                    <a:pt x="0" y="471"/>
                  </a:lnTo>
                  <a:lnTo>
                    <a:pt x="1" y="488"/>
                  </a:lnTo>
                  <a:lnTo>
                    <a:pt x="3" y="504"/>
                  </a:lnTo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25" name="Freeform 215"/>
            <p:cNvSpPr>
              <a:spLocks/>
            </p:cNvSpPr>
            <p:nvPr/>
          </p:nvSpPr>
          <p:spPr bwMode="auto">
            <a:xfrm>
              <a:off x="4710" y="3119"/>
              <a:ext cx="21" cy="9"/>
            </a:xfrm>
            <a:custGeom>
              <a:avLst/>
              <a:gdLst>
                <a:gd name="T0" fmla="*/ 21 w 88"/>
                <a:gd name="T1" fmla="*/ 9 h 32"/>
                <a:gd name="T2" fmla="*/ 21 w 88"/>
                <a:gd name="T3" fmla="*/ 8 h 32"/>
                <a:gd name="T4" fmla="*/ 20 w 88"/>
                <a:gd name="T5" fmla="*/ 6 h 32"/>
                <a:gd name="T6" fmla="*/ 20 w 88"/>
                <a:gd name="T7" fmla="*/ 5 h 32"/>
                <a:gd name="T8" fmla="*/ 19 w 88"/>
                <a:gd name="T9" fmla="*/ 4 h 32"/>
                <a:gd name="T10" fmla="*/ 18 w 88"/>
                <a:gd name="T11" fmla="*/ 3 h 32"/>
                <a:gd name="T12" fmla="*/ 17 w 88"/>
                <a:gd name="T13" fmla="*/ 2 h 32"/>
                <a:gd name="T14" fmla="*/ 16 w 88"/>
                <a:gd name="T15" fmla="*/ 1 h 32"/>
                <a:gd name="T16" fmla="*/ 15 w 88"/>
                <a:gd name="T17" fmla="*/ 1 h 32"/>
                <a:gd name="T18" fmla="*/ 14 w 88"/>
                <a:gd name="T19" fmla="*/ 0 h 32"/>
                <a:gd name="T20" fmla="*/ 13 w 88"/>
                <a:gd name="T21" fmla="*/ 0 h 32"/>
                <a:gd name="T22" fmla="*/ 12 w 88"/>
                <a:gd name="T23" fmla="*/ 0 h 32"/>
                <a:gd name="T24" fmla="*/ 11 w 88"/>
                <a:gd name="T25" fmla="*/ 0 h 32"/>
                <a:gd name="T26" fmla="*/ 9 w 88"/>
                <a:gd name="T27" fmla="*/ 1 h 32"/>
                <a:gd name="T28" fmla="*/ 8 w 88"/>
                <a:gd name="T29" fmla="*/ 1 h 32"/>
                <a:gd name="T30" fmla="*/ 7 w 88"/>
                <a:gd name="T31" fmla="*/ 2 h 32"/>
                <a:gd name="T32" fmla="*/ 6 w 88"/>
                <a:gd name="T33" fmla="*/ 3 h 32"/>
                <a:gd name="T34" fmla="*/ 5 w 88"/>
                <a:gd name="T35" fmla="*/ 4 h 32"/>
                <a:gd name="T36" fmla="*/ 3 w 88"/>
                <a:gd name="T37" fmla="*/ 5 h 32"/>
                <a:gd name="T38" fmla="*/ 2 w 88"/>
                <a:gd name="T39" fmla="*/ 6 h 32"/>
                <a:gd name="T40" fmla="*/ 1 w 88"/>
                <a:gd name="T41" fmla="*/ 8 h 32"/>
                <a:gd name="T42" fmla="*/ 0 w 88"/>
                <a:gd name="T43" fmla="*/ 9 h 3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88" h="32">
                  <a:moveTo>
                    <a:pt x="88" y="32"/>
                  </a:moveTo>
                  <a:lnTo>
                    <a:pt x="87" y="27"/>
                  </a:lnTo>
                  <a:lnTo>
                    <a:pt x="84" y="21"/>
                  </a:lnTo>
                  <a:lnTo>
                    <a:pt x="82" y="17"/>
                  </a:lnTo>
                  <a:lnTo>
                    <a:pt x="79" y="13"/>
                  </a:lnTo>
                  <a:lnTo>
                    <a:pt x="75" y="9"/>
                  </a:lnTo>
                  <a:lnTo>
                    <a:pt x="72" y="7"/>
                  </a:lnTo>
                  <a:lnTo>
                    <a:pt x="69" y="4"/>
                  </a:lnTo>
                  <a:lnTo>
                    <a:pt x="64" y="2"/>
                  </a:lnTo>
                  <a:lnTo>
                    <a:pt x="60" y="1"/>
                  </a:lnTo>
                  <a:lnTo>
                    <a:pt x="55" y="0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39" y="2"/>
                  </a:lnTo>
                  <a:lnTo>
                    <a:pt x="35" y="4"/>
                  </a:lnTo>
                  <a:lnTo>
                    <a:pt x="29" y="7"/>
                  </a:lnTo>
                  <a:lnTo>
                    <a:pt x="25" y="9"/>
                  </a:lnTo>
                  <a:lnTo>
                    <a:pt x="19" y="13"/>
                  </a:lnTo>
                  <a:lnTo>
                    <a:pt x="14" y="17"/>
                  </a:lnTo>
                  <a:lnTo>
                    <a:pt x="9" y="21"/>
                  </a:lnTo>
                  <a:lnTo>
                    <a:pt x="5" y="27"/>
                  </a:lnTo>
                  <a:lnTo>
                    <a:pt x="0" y="32"/>
                  </a:lnTo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26" name="Freeform 216"/>
            <p:cNvSpPr>
              <a:spLocks/>
            </p:cNvSpPr>
            <p:nvPr/>
          </p:nvSpPr>
          <p:spPr bwMode="auto">
            <a:xfrm>
              <a:off x="4700" y="3128"/>
              <a:ext cx="31" cy="116"/>
            </a:xfrm>
            <a:custGeom>
              <a:avLst/>
              <a:gdLst>
                <a:gd name="T0" fmla="*/ 0 w 138"/>
                <a:gd name="T1" fmla="*/ 116 h 504"/>
                <a:gd name="T2" fmla="*/ 2 w 138"/>
                <a:gd name="T3" fmla="*/ 112 h 504"/>
                <a:gd name="T4" fmla="*/ 4 w 138"/>
                <a:gd name="T5" fmla="*/ 108 h 504"/>
                <a:gd name="T6" fmla="*/ 7 w 138"/>
                <a:gd name="T7" fmla="*/ 105 h 504"/>
                <a:gd name="T8" fmla="*/ 9 w 138"/>
                <a:gd name="T9" fmla="*/ 101 h 504"/>
                <a:gd name="T10" fmla="*/ 11 w 138"/>
                <a:gd name="T11" fmla="*/ 97 h 504"/>
                <a:gd name="T12" fmla="*/ 13 w 138"/>
                <a:gd name="T13" fmla="*/ 93 h 504"/>
                <a:gd name="T14" fmla="*/ 14 w 138"/>
                <a:gd name="T15" fmla="*/ 89 h 504"/>
                <a:gd name="T16" fmla="*/ 16 w 138"/>
                <a:gd name="T17" fmla="*/ 85 h 504"/>
                <a:gd name="T18" fmla="*/ 18 w 138"/>
                <a:gd name="T19" fmla="*/ 81 h 504"/>
                <a:gd name="T20" fmla="*/ 19 w 138"/>
                <a:gd name="T21" fmla="*/ 77 h 504"/>
                <a:gd name="T22" fmla="*/ 21 w 138"/>
                <a:gd name="T23" fmla="*/ 73 h 504"/>
                <a:gd name="T24" fmla="*/ 22 w 138"/>
                <a:gd name="T25" fmla="*/ 68 h 504"/>
                <a:gd name="T26" fmla="*/ 23 w 138"/>
                <a:gd name="T27" fmla="*/ 64 h 504"/>
                <a:gd name="T28" fmla="*/ 25 w 138"/>
                <a:gd name="T29" fmla="*/ 60 h 504"/>
                <a:gd name="T30" fmla="*/ 26 w 138"/>
                <a:gd name="T31" fmla="*/ 56 h 504"/>
                <a:gd name="T32" fmla="*/ 27 w 138"/>
                <a:gd name="T33" fmla="*/ 52 h 504"/>
                <a:gd name="T34" fmla="*/ 27 w 138"/>
                <a:gd name="T35" fmla="*/ 48 h 504"/>
                <a:gd name="T36" fmla="*/ 29 w 138"/>
                <a:gd name="T37" fmla="*/ 44 h 504"/>
                <a:gd name="T38" fmla="*/ 29 w 138"/>
                <a:gd name="T39" fmla="*/ 39 h 504"/>
                <a:gd name="T40" fmla="*/ 30 w 138"/>
                <a:gd name="T41" fmla="*/ 35 h 504"/>
                <a:gd name="T42" fmla="*/ 30 w 138"/>
                <a:gd name="T43" fmla="*/ 31 h 504"/>
                <a:gd name="T44" fmla="*/ 31 w 138"/>
                <a:gd name="T45" fmla="*/ 27 h 504"/>
                <a:gd name="T46" fmla="*/ 31 w 138"/>
                <a:gd name="T47" fmla="*/ 23 h 504"/>
                <a:gd name="T48" fmla="*/ 31 w 138"/>
                <a:gd name="T49" fmla="*/ 19 h 504"/>
                <a:gd name="T50" fmla="*/ 31 w 138"/>
                <a:gd name="T51" fmla="*/ 15 h 504"/>
                <a:gd name="T52" fmla="*/ 31 w 138"/>
                <a:gd name="T53" fmla="*/ 11 h 504"/>
                <a:gd name="T54" fmla="*/ 31 w 138"/>
                <a:gd name="T55" fmla="*/ 7 h 504"/>
                <a:gd name="T56" fmla="*/ 31 w 138"/>
                <a:gd name="T57" fmla="*/ 4 h 504"/>
                <a:gd name="T58" fmla="*/ 30 w 138"/>
                <a:gd name="T59" fmla="*/ 0 h 50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38" h="504">
                  <a:moveTo>
                    <a:pt x="0" y="504"/>
                  </a:moveTo>
                  <a:lnTo>
                    <a:pt x="10" y="488"/>
                  </a:lnTo>
                  <a:lnTo>
                    <a:pt x="20" y="471"/>
                  </a:lnTo>
                  <a:lnTo>
                    <a:pt x="29" y="456"/>
                  </a:lnTo>
                  <a:lnTo>
                    <a:pt x="38" y="439"/>
                  </a:lnTo>
                  <a:lnTo>
                    <a:pt x="47" y="421"/>
                  </a:lnTo>
                  <a:lnTo>
                    <a:pt x="56" y="404"/>
                  </a:lnTo>
                  <a:lnTo>
                    <a:pt x="64" y="387"/>
                  </a:lnTo>
                  <a:lnTo>
                    <a:pt x="72" y="369"/>
                  </a:lnTo>
                  <a:lnTo>
                    <a:pt x="78" y="351"/>
                  </a:lnTo>
                  <a:lnTo>
                    <a:pt x="86" y="333"/>
                  </a:lnTo>
                  <a:lnTo>
                    <a:pt x="92" y="315"/>
                  </a:lnTo>
                  <a:lnTo>
                    <a:pt x="99" y="297"/>
                  </a:lnTo>
                  <a:lnTo>
                    <a:pt x="104" y="279"/>
                  </a:lnTo>
                  <a:lnTo>
                    <a:pt x="110" y="261"/>
                  </a:lnTo>
                  <a:lnTo>
                    <a:pt x="114" y="243"/>
                  </a:lnTo>
                  <a:lnTo>
                    <a:pt x="119" y="225"/>
                  </a:lnTo>
                  <a:lnTo>
                    <a:pt x="122" y="207"/>
                  </a:lnTo>
                  <a:lnTo>
                    <a:pt x="127" y="189"/>
                  </a:lnTo>
                  <a:lnTo>
                    <a:pt x="129" y="171"/>
                  </a:lnTo>
                  <a:lnTo>
                    <a:pt x="132" y="153"/>
                  </a:lnTo>
                  <a:lnTo>
                    <a:pt x="135" y="135"/>
                  </a:lnTo>
                  <a:lnTo>
                    <a:pt x="136" y="117"/>
                  </a:lnTo>
                  <a:lnTo>
                    <a:pt x="137" y="100"/>
                  </a:lnTo>
                  <a:lnTo>
                    <a:pt x="138" y="83"/>
                  </a:lnTo>
                  <a:lnTo>
                    <a:pt x="138" y="66"/>
                  </a:lnTo>
                  <a:lnTo>
                    <a:pt x="138" y="49"/>
                  </a:lnTo>
                  <a:lnTo>
                    <a:pt x="138" y="32"/>
                  </a:lnTo>
                  <a:lnTo>
                    <a:pt x="137" y="16"/>
                  </a:lnTo>
                  <a:lnTo>
                    <a:pt x="135" y="0"/>
                  </a:lnTo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27" name="Freeform 217"/>
            <p:cNvSpPr>
              <a:spLocks/>
            </p:cNvSpPr>
            <p:nvPr/>
          </p:nvSpPr>
          <p:spPr bwMode="auto">
            <a:xfrm>
              <a:off x="4679" y="3244"/>
              <a:ext cx="21" cy="9"/>
            </a:xfrm>
            <a:custGeom>
              <a:avLst/>
              <a:gdLst>
                <a:gd name="T0" fmla="*/ 0 w 88"/>
                <a:gd name="T1" fmla="*/ 0 h 32"/>
                <a:gd name="T2" fmla="*/ 0 w 88"/>
                <a:gd name="T3" fmla="*/ 1 h 32"/>
                <a:gd name="T4" fmla="*/ 1 w 88"/>
                <a:gd name="T5" fmla="*/ 3 h 32"/>
                <a:gd name="T6" fmla="*/ 1 w 88"/>
                <a:gd name="T7" fmla="*/ 5 h 32"/>
                <a:gd name="T8" fmla="*/ 2 w 88"/>
                <a:gd name="T9" fmla="*/ 5 h 32"/>
                <a:gd name="T10" fmla="*/ 3 w 88"/>
                <a:gd name="T11" fmla="*/ 6 h 32"/>
                <a:gd name="T12" fmla="*/ 4 w 88"/>
                <a:gd name="T13" fmla="*/ 7 h 32"/>
                <a:gd name="T14" fmla="*/ 5 w 88"/>
                <a:gd name="T15" fmla="*/ 8 h 32"/>
                <a:gd name="T16" fmla="*/ 6 w 88"/>
                <a:gd name="T17" fmla="*/ 8 h 32"/>
                <a:gd name="T18" fmla="*/ 7 w 88"/>
                <a:gd name="T19" fmla="*/ 9 h 32"/>
                <a:gd name="T20" fmla="*/ 8 w 88"/>
                <a:gd name="T21" fmla="*/ 9 h 32"/>
                <a:gd name="T22" fmla="*/ 9 w 88"/>
                <a:gd name="T23" fmla="*/ 9 h 32"/>
                <a:gd name="T24" fmla="*/ 10 w 88"/>
                <a:gd name="T25" fmla="*/ 9 h 32"/>
                <a:gd name="T26" fmla="*/ 12 w 88"/>
                <a:gd name="T27" fmla="*/ 8 h 32"/>
                <a:gd name="T28" fmla="*/ 13 w 88"/>
                <a:gd name="T29" fmla="*/ 8 h 32"/>
                <a:gd name="T30" fmla="*/ 14 w 88"/>
                <a:gd name="T31" fmla="*/ 7 h 32"/>
                <a:gd name="T32" fmla="*/ 15 w 88"/>
                <a:gd name="T33" fmla="*/ 6 h 32"/>
                <a:gd name="T34" fmla="*/ 16 w 88"/>
                <a:gd name="T35" fmla="*/ 5 h 32"/>
                <a:gd name="T36" fmla="*/ 18 w 88"/>
                <a:gd name="T37" fmla="*/ 5 h 32"/>
                <a:gd name="T38" fmla="*/ 19 w 88"/>
                <a:gd name="T39" fmla="*/ 3 h 32"/>
                <a:gd name="T40" fmla="*/ 20 w 88"/>
                <a:gd name="T41" fmla="*/ 1 h 32"/>
                <a:gd name="T42" fmla="*/ 21 w 88"/>
                <a:gd name="T43" fmla="*/ 0 h 3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88" h="32">
                  <a:moveTo>
                    <a:pt x="0" y="0"/>
                  </a:moveTo>
                  <a:lnTo>
                    <a:pt x="1" y="5"/>
                  </a:lnTo>
                  <a:lnTo>
                    <a:pt x="4" y="11"/>
                  </a:lnTo>
                  <a:lnTo>
                    <a:pt x="6" y="16"/>
                  </a:lnTo>
                  <a:lnTo>
                    <a:pt x="9" y="19"/>
                  </a:lnTo>
                  <a:lnTo>
                    <a:pt x="13" y="22"/>
                  </a:lnTo>
                  <a:lnTo>
                    <a:pt x="16" y="26"/>
                  </a:lnTo>
                  <a:lnTo>
                    <a:pt x="19" y="28"/>
                  </a:lnTo>
                  <a:lnTo>
                    <a:pt x="24" y="30"/>
                  </a:lnTo>
                  <a:lnTo>
                    <a:pt x="28" y="31"/>
                  </a:lnTo>
                  <a:lnTo>
                    <a:pt x="33" y="32"/>
                  </a:lnTo>
                  <a:lnTo>
                    <a:pt x="38" y="32"/>
                  </a:lnTo>
                  <a:lnTo>
                    <a:pt x="43" y="31"/>
                  </a:lnTo>
                  <a:lnTo>
                    <a:pt x="49" y="30"/>
                  </a:lnTo>
                  <a:lnTo>
                    <a:pt x="53" y="28"/>
                  </a:lnTo>
                  <a:lnTo>
                    <a:pt x="59" y="26"/>
                  </a:lnTo>
                  <a:lnTo>
                    <a:pt x="63" y="22"/>
                  </a:lnTo>
                  <a:lnTo>
                    <a:pt x="69" y="19"/>
                  </a:lnTo>
                  <a:lnTo>
                    <a:pt x="74" y="16"/>
                  </a:lnTo>
                  <a:lnTo>
                    <a:pt x="79" y="11"/>
                  </a:lnTo>
                  <a:lnTo>
                    <a:pt x="83" y="5"/>
                  </a:lnTo>
                  <a:lnTo>
                    <a:pt x="88" y="0"/>
                  </a:lnTo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28" name="Line 220"/>
            <p:cNvSpPr>
              <a:spLocks noChangeShapeType="1"/>
            </p:cNvSpPr>
            <p:nvPr/>
          </p:nvSpPr>
          <p:spPr bwMode="auto">
            <a:xfrm>
              <a:off x="5468" y="3305"/>
              <a:ext cx="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158173" name="Line 477"/>
          <p:cNvSpPr>
            <a:spLocks noChangeShapeType="1"/>
          </p:cNvSpPr>
          <p:nvPr/>
        </p:nvSpPr>
        <p:spPr bwMode="auto">
          <a:xfrm>
            <a:off x="3367088" y="2533650"/>
            <a:ext cx="2220912" cy="24923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63496" name="Line 478"/>
          <p:cNvSpPr>
            <a:spLocks noChangeShapeType="1"/>
          </p:cNvSpPr>
          <p:nvPr/>
        </p:nvSpPr>
        <p:spPr bwMode="auto">
          <a:xfrm flipH="1">
            <a:off x="1836738" y="4676775"/>
            <a:ext cx="1509712" cy="1698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58175" name="Line 479"/>
          <p:cNvSpPr>
            <a:spLocks noChangeShapeType="1"/>
          </p:cNvSpPr>
          <p:nvPr/>
        </p:nvSpPr>
        <p:spPr bwMode="auto">
          <a:xfrm flipH="1">
            <a:off x="3346450" y="4422775"/>
            <a:ext cx="2257425" cy="2540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63498" name="Group 480"/>
          <p:cNvGrpSpPr>
            <a:grpSpLocks/>
          </p:cNvGrpSpPr>
          <p:nvPr/>
        </p:nvGrpSpPr>
        <p:grpSpPr bwMode="auto">
          <a:xfrm>
            <a:off x="449263" y="2225675"/>
            <a:ext cx="2498725" cy="2743200"/>
            <a:chOff x="283" y="97"/>
            <a:chExt cx="1574" cy="1728"/>
          </a:xfrm>
        </p:grpSpPr>
        <p:sp>
          <p:nvSpPr>
            <p:cNvPr id="63599" name="Line 481"/>
            <p:cNvSpPr>
              <a:spLocks noChangeShapeType="1"/>
            </p:cNvSpPr>
            <p:nvPr/>
          </p:nvSpPr>
          <p:spPr bwMode="auto">
            <a:xfrm>
              <a:off x="1070" y="97"/>
              <a:ext cx="0" cy="2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00" name="Line 482"/>
            <p:cNvSpPr>
              <a:spLocks noChangeShapeType="1"/>
            </p:cNvSpPr>
            <p:nvPr/>
          </p:nvSpPr>
          <p:spPr bwMode="auto">
            <a:xfrm>
              <a:off x="1070" y="351"/>
              <a:ext cx="0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01" name="Line 483"/>
            <p:cNvSpPr>
              <a:spLocks noChangeShapeType="1"/>
            </p:cNvSpPr>
            <p:nvPr/>
          </p:nvSpPr>
          <p:spPr bwMode="auto">
            <a:xfrm>
              <a:off x="1070" y="443"/>
              <a:ext cx="0" cy="2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02" name="Line 484"/>
            <p:cNvSpPr>
              <a:spLocks noChangeShapeType="1"/>
            </p:cNvSpPr>
            <p:nvPr/>
          </p:nvSpPr>
          <p:spPr bwMode="auto">
            <a:xfrm>
              <a:off x="1070" y="744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03" name="Line 485"/>
            <p:cNvSpPr>
              <a:spLocks noChangeShapeType="1"/>
            </p:cNvSpPr>
            <p:nvPr/>
          </p:nvSpPr>
          <p:spPr bwMode="auto">
            <a:xfrm>
              <a:off x="1070" y="837"/>
              <a:ext cx="0" cy="2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04" name="Line 486"/>
            <p:cNvSpPr>
              <a:spLocks noChangeShapeType="1"/>
            </p:cNvSpPr>
            <p:nvPr/>
          </p:nvSpPr>
          <p:spPr bwMode="auto">
            <a:xfrm>
              <a:off x="1070" y="1138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05" name="Line 487"/>
            <p:cNvSpPr>
              <a:spLocks noChangeShapeType="1"/>
            </p:cNvSpPr>
            <p:nvPr/>
          </p:nvSpPr>
          <p:spPr bwMode="auto">
            <a:xfrm>
              <a:off x="1070" y="1227"/>
              <a:ext cx="0" cy="2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06" name="Line 488"/>
            <p:cNvSpPr>
              <a:spLocks noChangeShapeType="1"/>
            </p:cNvSpPr>
            <p:nvPr/>
          </p:nvSpPr>
          <p:spPr bwMode="auto">
            <a:xfrm>
              <a:off x="1070" y="1531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07" name="Line 489"/>
            <p:cNvSpPr>
              <a:spLocks noChangeShapeType="1"/>
            </p:cNvSpPr>
            <p:nvPr/>
          </p:nvSpPr>
          <p:spPr bwMode="auto">
            <a:xfrm>
              <a:off x="1070" y="1621"/>
              <a:ext cx="0" cy="2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08" name="Freeform 490"/>
            <p:cNvSpPr>
              <a:spLocks/>
            </p:cNvSpPr>
            <p:nvPr/>
          </p:nvSpPr>
          <p:spPr bwMode="auto">
            <a:xfrm>
              <a:off x="283" y="179"/>
              <a:ext cx="1574" cy="1574"/>
            </a:xfrm>
            <a:custGeom>
              <a:avLst/>
              <a:gdLst>
                <a:gd name="T0" fmla="*/ 1570 w 4422"/>
                <a:gd name="T1" fmla="*/ 710 h 4424"/>
                <a:gd name="T2" fmla="*/ 1554 w 4422"/>
                <a:gd name="T3" fmla="*/ 608 h 4424"/>
                <a:gd name="T4" fmla="*/ 1524 w 4422"/>
                <a:gd name="T5" fmla="*/ 510 h 4424"/>
                <a:gd name="T6" fmla="*/ 1481 w 4422"/>
                <a:gd name="T7" fmla="*/ 416 h 4424"/>
                <a:gd name="T8" fmla="*/ 1427 w 4422"/>
                <a:gd name="T9" fmla="*/ 329 h 4424"/>
                <a:gd name="T10" fmla="*/ 1361 w 4422"/>
                <a:gd name="T11" fmla="*/ 249 h 4424"/>
                <a:gd name="T12" fmla="*/ 1286 w 4422"/>
                <a:gd name="T13" fmla="*/ 179 h 4424"/>
                <a:gd name="T14" fmla="*/ 1203 w 4422"/>
                <a:gd name="T15" fmla="*/ 119 h 4424"/>
                <a:gd name="T16" fmla="*/ 1112 w 4422"/>
                <a:gd name="T17" fmla="*/ 70 h 4424"/>
                <a:gd name="T18" fmla="*/ 1016 w 4422"/>
                <a:gd name="T19" fmla="*/ 34 h 4424"/>
                <a:gd name="T20" fmla="*/ 915 w 4422"/>
                <a:gd name="T21" fmla="*/ 10 h 4424"/>
                <a:gd name="T22" fmla="*/ 813 w 4422"/>
                <a:gd name="T23" fmla="*/ 0 h 4424"/>
                <a:gd name="T24" fmla="*/ 710 w 4422"/>
                <a:gd name="T25" fmla="*/ 4 h 4424"/>
                <a:gd name="T26" fmla="*/ 608 w 4422"/>
                <a:gd name="T27" fmla="*/ 21 h 4424"/>
                <a:gd name="T28" fmla="*/ 510 w 4422"/>
                <a:gd name="T29" fmla="*/ 50 h 4424"/>
                <a:gd name="T30" fmla="*/ 416 w 4422"/>
                <a:gd name="T31" fmla="*/ 93 h 4424"/>
                <a:gd name="T32" fmla="*/ 329 w 4422"/>
                <a:gd name="T33" fmla="*/ 147 h 4424"/>
                <a:gd name="T34" fmla="*/ 249 w 4422"/>
                <a:gd name="T35" fmla="*/ 213 h 4424"/>
                <a:gd name="T36" fmla="*/ 179 w 4422"/>
                <a:gd name="T37" fmla="*/ 288 h 4424"/>
                <a:gd name="T38" fmla="*/ 119 w 4422"/>
                <a:gd name="T39" fmla="*/ 371 h 4424"/>
                <a:gd name="T40" fmla="*/ 70 w 4422"/>
                <a:gd name="T41" fmla="*/ 463 h 4424"/>
                <a:gd name="T42" fmla="*/ 34 w 4422"/>
                <a:gd name="T43" fmla="*/ 559 h 4424"/>
                <a:gd name="T44" fmla="*/ 11 w 4422"/>
                <a:gd name="T45" fmla="*/ 659 h 4424"/>
                <a:gd name="T46" fmla="*/ 0 w 4422"/>
                <a:gd name="T47" fmla="*/ 761 h 4424"/>
                <a:gd name="T48" fmla="*/ 4 w 4422"/>
                <a:gd name="T49" fmla="*/ 864 h 4424"/>
                <a:gd name="T50" fmla="*/ 21 w 4422"/>
                <a:gd name="T51" fmla="*/ 966 h 4424"/>
                <a:gd name="T52" fmla="*/ 51 w 4422"/>
                <a:gd name="T53" fmla="*/ 1064 h 4424"/>
                <a:gd name="T54" fmla="*/ 93 w 4422"/>
                <a:gd name="T55" fmla="*/ 1158 h 4424"/>
                <a:gd name="T56" fmla="*/ 147 w 4422"/>
                <a:gd name="T57" fmla="*/ 1245 h 4424"/>
                <a:gd name="T58" fmla="*/ 213 w 4422"/>
                <a:gd name="T59" fmla="*/ 1325 h 4424"/>
                <a:gd name="T60" fmla="*/ 288 w 4422"/>
                <a:gd name="T61" fmla="*/ 1395 h 4424"/>
                <a:gd name="T62" fmla="*/ 372 w 4422"/>
                <a:gd name="T63" fmla="*/ 1456 h 4424"/>
                <a:gd name="T64" fmla="*/ 462 w 4422"/>
                <a:gd name="T65" fmla="*/ 1504 h 4424"/>
                <a:gd name="T66" fmla="*/ 559 w 4422"/>
                <a:gd name="T67" fmla="*/ 1540 h 4424"/>
                <a:gd name="T68" fmla="*/ 659 w 4422"/>
                <a:gd name="T69" fmla="*/ 1563 h 4424"/>
                <a:gd name="T70" fmla="*/ 761 w 4422"/>
                <a:gd name="T71" fmla="*/ 1574 h 4424"/>
                <a:gd name="T72" fmla="*/ 864 w 4422"/>
                <a:gd name="T73" fmla="*/ 1570 h 4424"/>
                <a:gd name="T74" fmla="*/ 966 w 4422"/>
                <a:gd name="T75" fmla="*/ 1554 h 4424"/>
                <a:gd name="T76" fmla="*/ 1064 w 4422"/>
                <a:gd name="T77" fmla="*/ 1524 h 4424"/>
                <a:gd name="T78" fmla="*/ 1158 w 4422"/>
                <a:gd name="T79" fmla="*/ 1481 h 4424"/>
                <a:gd name="T80" fmla="*/ 1245 w 4422"/>
                <a:gd name="T81" fmla="*/ 1427 h 4424"/>
                <a:gd name="T82" fmla="*/ 1325 w 4422"/>
                <a:gd name="T83" fmla="*/ 1362 h 4424"/>
                <a:gd name="T84" fmla="*/ 1396 w 4422"/>
                <a:gd name="T85" fmla="*/ 1286 h 4424"/>
                <a:gd name="T86" fmla="*/ 1455 w 4422"/>
                <a:gd name="T87" fmla="*/ 1203 h 4424"/>
                <a:gd name="T88" fmla="*/ 1504 w 4422"/>
                <a:gd name="T89" fmla="*/ 1112 h 4424"/>
                <a:gd name="T90" fmla="*/ 1540 w 4422"/>
                <a:gd name="T91" fmla="*/ 1015 h 4424"/>
                <a:gd name="T92" fmla="*/ 1563 w 4422"/>
                <a:gd name="T93" fmla="*/ 915 h 4424"/>
                <a:gd name="T94" fmla="*/ 1574 w 4422"/>
                <a:gd name="T95" fmla="*/ 813 h 442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422" h="4424">
                  <a:moveTo>
                    <a:pt x="4422" y="2212"/>
                  </a:moveTo>
                  <a:lnTo>
                    <a:pt x="4421" y="2140"/>
                  </a:lnTo>
                  <a:lnTo>
                    <a:pt x="4417" y="2067"/>
                  </a:lnTo>
                  <a:lnTo>
                    <a:pt x="4412" y="1995"/>
                  </a:lnTo>
                  <a:lnTo>
                    <a:pt x="4403" y="1923"/>
                  </a:lnTo>
                  <a:lnTo>
                    <a:pt x="4392" y="1852"/>
                  </a:lnTo>
                  <a:lnTo>
                    <a:pt x="4380" y="1781"/>
                  </a:lnTo>
                  <a:lnTo>
                    <a:pt x="4365" y="1709"/>
                  </a:lnTo>
                  <a:lnTo>
                    <a:pt x="4347" y="1639"/>
                  </a:lnTo>
                  <a:lnTo>
                    <a:pt x="4327" y="1570"/>
                  </a:lnTo>
                  <a:lnTo>
                    <a:pt x="4305" y="1501"/>
                  </a:lnTo>
                  <a:lnTo>
                    <a:pt x="4281" y="1433"/>
                  </a:lnTo>
                  <a:lnTo>
                    <a:pt x="4254" y="1366"/>
                  </a:lnTo>
                  <a:lnTo>
                    <a:pt x="4225" y="1300"/>
                  </a:lnTo>
                  <a:lnTo>
                    <a:pt x="4194" y="1233"/>
                  </a:lnTo>
                  <a:lnTo>
                    <a:pt x="4161" y="1170"/>
                  </a:lnTo>
                  <a:lnTo>
                    <a:pt x="4126" y="1106"/>
                  </a:lnTo>
                  <a:lnTo>
                    <a:pt x="4089" y="1044"/>
                  </a:lnTo>
                  <a:lnTo>
                    <a:pt x="4050" y="983"/>
                  </a:lnTo>
                  <a:lnTo>
                    <a:pt x="4008" y="924"/>
                  </a:lnTo>
                  <a:lnTo>
                    <a:pt x="3965" y="865"/>
                  </a:lnTo>
                  <a:lnTo>
                    <a:pt x="3921" y="809"/>
                  </a:lnTo>
                  <a:lnTo>
                    <a:pt x="3874" y="753"/>
                  </a:lnTo>
                  <a:lnTo>
                    <a:pt x="3825" y="700"/>
                  </a:lnTo>
                  <a:lnTo>
                    <a:pt x="3775" y="648"/>
                  </a:lnTo>
                  <a:lnTo>
                    <a:pt x="3723" y="598"/>
                  </a:lnTo>
                  <a:lnTo>
                    <a:pt x="3669" y="549"/>
                  </a:lnTo>
                  <a:lnTo>
                    <a:pt x="3614" y="502"/>
                  </a:lnTo>
                  <a:lnTo>
                    <a:pt x="3558" y="457"/>
                  </a:lnTo>
                  <a:lnTo>
                    <a:pt x="3499" y="414"/>
                  </a:lnTo>
                  <a:lnTo>
                    <a:pt x="3439" y="372"/>
                  </a:lnTo>
                  <a:lnTo>
                    <a:pt x="3379" y="334"/>
                  </a:lnTo>
                  <a:lnTo>
                    <a:pt x="3317" y="297"/>
                  </a:lnTo>
                  <a:lnTo>
                    <a:pt x="3253" y="261"/>
                  </a:lnTo>
                  <a:lnTo>
                    <a:pt x="3189" y="228"/>
                  </a:lnTo>
                  <a:lnTo>
                    <a:pt x="3124" y="198"/>
                  </a:lnTo>
                  <a:lnTo>
                    <a:pt x="3057" y="168"/>
                  </a:lnTo>
                  <a:lnTo>
                    <a:pt x="2990" y="141"/>
                  </a:lnTo>
                  <a:lnTo>
                    <a:pt x="2922" y="118"/>
                  </a:lnTo>
                  <a:lnTo>
                    <a:pt x="2853" y="95"/>
                  </a:lnTo>
                  <a:lnTo>
                    <a:pt x="2783" y="75"/>
                  </a:lnTo>
                  <a:lnTo>
                    <a:pt x="2713" y="58"/>
                  </a:lnTo>
                  <a:lnTo>
                    <a:pt x="2643" y="42"/>
                  </a:lnTo>
                  <a:lnTo>
                    <a:pt x="2572" y="29"/>
                  </a:lnTo>
                  <a:lnTo>
                    <a:pt x="2500" y="19"/>
                  </a:lnTo>
                  <a:lnTo>
                    <a:pt x="2428" y="10"/>
                  </a:lnTo>
                  <a:lnTo>
                    <a:pt x="2355" y="5"/>
                  </a:lnTo>
                  <a:lnTo>
                    <a:pt x="2284" y="1"/>
                  </a:lnTo>
                  <a:lnTo>
                    <a:pt x="2212" y="0"/>
                  </a:lnTo>
                  <a:lnTo>
                    <a:pt x="2139" y="1"/>
                  </a:lnTo>
                  <a:lnTo>
                    <a:pt x="2067" y="5"/>
                  </a:lnTo>
                  <a:lnTo>
                    <a:pt x="1994" y="10"/>
                  </a:lnTo>
                  <a:lnTo>
                    <a:pt x="1923" y="19"/>
                  </a:lnTo>
                  <a:lnTo>
                    <a:pt x="1851" y="29"/>
                  </a:lnTo>
                  <a:lnTo>
                    <a:pt x="1780" y="42"/>
                  </a:lnTo>
                  <a:lnTo>
                    <a:pt x="1709" y="58"/>
                  </a:lnTo>
                  <a:lnTo>
                    <a:pt x="1639" y="75"/>
                  </a:lnTo>
                  <a:lnTo>
                    <a:pt x="1570" y="95"/>
                  </a:lnTo>
                  <a:lnTo>
                    <a:pt x="1500" y="118"/>
                  </a:lnTo>
                  <a:lnTo>
                    <a:pt x="1432" y="141"/>
                  </a:lnTo>
                  <a:lnTo>
                    <a:pt x="1365" y="168"/>
                  </a:lnTo>
                  <a:lnTo>
                    <a:pt x="1299" y="198"/>
                  </a:lnTo>
                  <a:lnTo>
                    <a:pt x="1233" y="228"/>
                  </a:lnTo>
                  <a:lnTo>
                    <a:pt x="1169" y="261"/>
                  </a:lnTo>
                  <a:lnTo>
                    <a:pt x="1105" y="297"/>
                  </a:lnTo>
                  <a:lnTo>
                    <a:pt x="1044" y="334"/>
                  </a:lnTo>
                  <a:lnTo>
                    <a:pt x="983" y="372"/>
                  </a:lnTo>
                  <a:lnTo>
                    <a:pt x="923" y="414"/>
                  </a:lnTo>
                  <a:lnTo>
                    <a:pt x="866" y="457"/>
                  </a:lnTo>
                  <a:lnTo>
                    <a:pt x="808" y="502"/>
                  </a:lnTo>
                  <a:lnTo>
                    <a:pt x="754" y="549"/>
                  </a:lnTo>
                  <a:lnTo>
                    <a:pt x="700" y="598"/>
                  </a:lnTo>
                  <a:lnTo>
                    <a:pt x="647" y="648"/>
                  </a:lnTo>
                  <a:lnTo>
                    <a:pt x="597" y="700"/>
                  </a:lnTo>
                  <a:lnTo>
                    <a:pt x="549" y="753"/>
                  </a:lnTo>
                  <a:lnTo>
                    <a:pt x="503" y="809"/>
                  </a:lnTo>
                  <a:lnTo>
                    <a:pt x="457" y="865"/>
                  </a:lnTo>
                  <a:lnTo>
                    <a:pt x="414" y="924"/>
                  </a:lnTo>
                  <a:lnTo>
                    <a:pt x="373" y="983"/>
                  </a:lnTo>
                  <a:lnTo>
                    <a:pt x="333" y="1044"/>
                  </a:lnTo>
                  <a:lnTo>
                    <a:pt x="296" y="1106"/>
                  </a:lnTo>
                  <a:lnTo>
                    <a:pt x="261" y="1170"/>
                  </a:lnTo>
                  <a:lnTo>
                    <a:pt x="228" y="1233"/>
                  </a:lnTo>
                  <a:lnTo>
                    <a:pt x="197" y="1300"/>
                  </a:lnTo>
                  <a:lnTo>
                    <a:pt x="168" y="1366"/>
                  </a:lnTo>
                  <a:lnTo>
                    <a:pt x="142" y="1433"/>
                  </a:lnTo>
                  <a:lnTo>
                    <a:pt x="118" y="1501"/>
                  </a:lnTo>
                  <a:lnTo>
                    <a:pt x="96" y="1570"/>
                  </a:lnTo>
                  <a:lnTo>
                    <a:pt x="76" y="1639"/>
                  </a:lnTo>
                  <a:lnTo>
                    <a:pt x="59" y="1709"/>
                  </a:lnTo>
                  <a:lnTo>
                    <a:pt x="43" y="1781"/>
                  </a:lnTo>
                  <a:lnTo>
                    <a:pt x="30" y="1852"/>
                  </a:lnTo>
                  <a:lnTo>
                    <a:pt x="19" y="1923"/>
                  </a:lnTo>
                  <a:lnTo>
                    <a:pt x="11" y="1995"/>
                  </a:lnTo>
                  <a:lnTo>
                    <a:pt x="5" y="2067"/>
                  </a:lnTo>
                  <a:lnTo>
                    <a:pt x="1" y="2140"/>
                  </a:lnTo>
                  <a:lnTo>
                    <a:pt x="0" y="2212"/>
                  </a:lnTo>
                  <a:lnTo>
                    <a:pt x="1" y="2284"/>
                  </a:lnTo>
                  <a:lnTo>
                    <a:pt x="5" y="2357"/>
                  </a:lnTo>
                  <a:lnTo>
                    <a:pt x="11" y="2429"/>
                  </a:lnTo>
                  <a:lnTo>
                    <a:pt x="19" y="2500"/>
                  </a:lnTo>
                  <a:lnTo>
                    <a:pt x="30" y="2573"/>
                  </a:lnTo>
                  <a:lnTo>
                    <a:pt x="43" y="2643"/>
                  </a:lnTo>
                  <a:lnTo>
                    <a:pt x="59" y="2714"/>
                  </a:lnTo>
                  <a:lnTo>
                    <a:pt x="76" y="2785"/>
                  </a:lnTo>
                  <a:lnTo>
                    <a:pt x="96" y="2854"/>
                  </a:lnTo>
                  <a:lnTo>
                    <a:pt x="118" y="2923"/>
                  </a:lnTo>
                  <a:lnTo>
                    <a:pt x="142" y="2991"/>
                  </a:lnTo>
                  <a:lnTo>
                    <a:pt x="168" y="3058"/>
                  </a:lnTo>
                  <a:lnTo>
                    <a:pt x="197" y="3125"/>
                  </a:lnTo>
                  <a:lnTo>
                    <a:pt x="228" y="3190"/>
                  </a:lnTo>
                  <a:lnTo>
                    <a:pt x="261" y="3255"/>
                  </a:lnTo>
                  <a:lnTo>
                    <a:pt x="296" y="3318"/>
                  </a:lnTo>
                  <a:lnTo>
                    <a:pt x="333" y="3380"/>
                  </a:lnTo>
                  <a:lnTo>
                    <a:pt x="373" y="3441"/>
                  </a:lnTo>
                  <a:lnTo>
                    <a:pt x="414" y="3500"/>
                  </a:lnTo>
                  <a:lnTo>
                    <a:pt x="457" y="3559"/>
                  </a:lnTo>
                  <a:lnTo>
                    <a:pt x="503" y="3615"/>
                  </a:lnTo>
                  <a:lnTo>
                    <a:pt x="549" y="3670"/>
                  </a:lnTo>
                  <a:lnTo>
                    <a:pt x="597" y="3725"/>
                  </a:lnTo>
                  <a:lnTo>
                    <a:pt x="647" y="3776"/>
                  </a:lnTo>
                  <a:lnTo>
                    <a:pt x="700" y="3827"/>
                  </a:lnTo>
                  <a:lnTo>
                    <a:pt x="754" y="3875"/>
                  </a:lnTo>
                  <a:lnTo>
                    <a:pt x="808" y="3922"/>
                  </a:lnTo>
                  <a:lnTo>
                    <a:pt x="866" y="3968"/>
                  </a:lnTo>
                  <a:lnTo>
                    <a:pt x="923" y="4010"/>
                  </a:lnTo>
                  <a:lnTo>
                    <a:pt x="983" y="4052"/>
                  </a:lnTo>
                  <a:lnTo>
                    <a:pt x="1044" y="4091"/>
                  </a:lnTo>
                  <a:lnTo>
                    <a:pt x="1105" y="4128"/>
                  </a:lnTo>
                  <a:lnTo>
                    <a:pt x="1169" y="4163"/>
                  </a:lnTo>
                  <a:lnTo>
                    <a:pt x="1233" y="4196"/>
                  </a:lnTo>
                  <a:lnTo>
                    <a:pt x="1299" y="4227"/>
                  </a:lnTo>
                  <a:lnTo>
                    <a:pt x="1365" y="4256"/>
                  </a:lnTo>
                  <a:lnTo>
                    <a:pt x="1432" y="4283"/>
                  </a:lnTo>
                  <a:lnTo>
                    <a:pt x="1500" y="4307"/>
                  </a:lnTo>
                  <a:lnTo>
                    <a:pt x="1570" y="4328"/>
                  </a:lnTo>
                  <a:lnTo>
                    <a:pt x="1639" y="4349"/>
                  </a:lnTo>
                  <a:lnTo>
                    <a:pt x="1709" y="4367"/>
                  </a:lnTo>
                  <a:lnTo>
                    <a:pt x="1780" y="4382"/>
                  </a:lnTo>
                  <a:lnTo>
                    <a:pt x="1851" y="4394"/>
                  </a:lnTo>
                  <a:lnTo>
                    <a:pt x="1923" y="4405"/>
                  </a:lnTo>
                  <a:lnTo>
                    <a:pt x="1994" y="4414"/>
                  </a:lnTo>
                  <a:lnTo>
                    <a:pt x="2067" y="4419"/>
                  </a:lnTo>
                  <a:lnTo>
                    <a:pt x="2139" y="4423"/>
                  </a:lnTo>
                  <a:lnTo>
                    <a:pt x="2212" y="4424"/>
                  </a:lnTo>
                  <a:lnTo>
                    <a:pt x="2284" y="4423"/>
                  </a:lnTo>
                  <a:lnTo>
                    <a:pt x="2355" y="4419"/>
                  </a:lnTo>
                  <a:lnTo>
                    <a:pt x="2428" y="4414"/>
                  </a:lnTo>
                  <a:lnTo>
                    <a:pt x="2500" y="4405"/>
                  </a:lnTo>
                  <a:lnTo>
                    <a:pt x="2572" y="4394"/>
                  </a:lnTo>
                  <a:lnTo>
                    <a:pt x="2643" y="4382"/>
                  </a:lnTo>
                  <a:lnTo>
                    <a:pt x="2713" y="4367"/>
                  </a:lnTo>
                  <a:lnTo>
                    <a:pt x="2783" y="4349"/>
                  </a:lnTo>
                  <a:lnTo>
                    <a:pt x="2853" y="4328"/>
                  </a:lnTo>
                  <a:lnTo>
                    <a:pt x="2922" y="4307"/>
                  </a:lnTo>
                  <a:lnTo>
                    <a:pt x="2990" y="4283"/>
                  </a:lnTo>
                  <a:lnTo>
                    <a:pt x="3057" y="4256"/>
                  </a:lnTo>
                  <a:lnTo>
                    <a:pt x="3124" y="4227"/>
                  </a:lnTo>
                  <a:lnTo>
                    <a:pt x="3189" y="4196"/>
                  </a:lnTo>
                  <a:lnTo>
                    <a:pt x="3253" y="4163"/>
                  </a:lnTo>
                  <a:lnTo>
                    <a:pt x="3317" y="4128"/>
                  </a:lnTo>
                  <a:lnTo>
                    <a:pt x="3379" y="4091"/>
                  </a:lnTo>
                  <a:lnTo>
                    <a:pt x="3439" y="4052"/>
                  </a:lnTo>
                  <a:lnTo>
                    <a:pt x="3499" y="4010"/>
                  </a:lnTo>
                  <a:lnTo>
                    <a:pt x="3558" y="3968"/>
                  </a:lnTo>
                  <a:lnTo>
                    <a:pt x="3614" y="3922"/>
                  </a:lnTo>
                  <a:lnTo>
                    <a:pt x="3669" y="3875"/>
                  </a:lnTo>
                  <a:lnTo>
                    <a:pt x="3723" y="3827"/>
                  </a:lnTo>
                  <a:lnTo>
                    <a:pt x="3775" y="3776"/>
                  </a:lnTo>
                  <a:lnTo>
                    <a:pt x="3825" y="3725"/>
                  </a:lnTo>
                  <a:lnTo>
                    <a:pt x="3874" y="3670"/>
                  </a:lnTo>
                  <a:lnTo>
                    <a:pt x="3921" y="3615"/>
                  </a:lnTo>
                  <a:lnTo>
                    <a:pt x="3965" y="3559"/>
                  </a:lnTo>
                  <a:lnTo>
                    <a:pt x="4008" y="3500"/>
                  </a:lnTo>
                  <a:lnTo>
                    <a:pt x="4050" y="3441"/>
                  </a:lnTo>
                  <a:lnTo>
                    <a:pt x="4089" y="3380"/>
                  </a:lnTo>
                  <a:lnTo>
                    <a:pt x="4126" y="3318"/>
                  </a:lnTo>
                  <a:lnTo>
                    <a:pt x="4161" y="3255"/>
                  </a:lnTo>
                  <a:lnTo>
                    <a:pt x="4194" y="3190"/>
                  </a:lnTo>
                  <a:lnTo>
                    <a:pt x="4225" y="3125"/>
                  </a:lnTo>
                  <a:lnTo>
                    <a:pt x="4254" y="3058"/>
                  </a:lnTo>
                  <a:lnTo>
                    <a:pt x="4281" y="2991"/>
                  </a:lnTo>
                  <a:lnTo>
                    <a:pt x="4305" y="2923"/>
                  </a:lnTo>
                  <a:lnTo>
                    <a:pt x="4327" y="2854"/>
                  </a:lnTo>
                  <a:lnTo>
                    <a:pt x="4347" y="2785"/>
                  </a:lnTo>
                  <a:lnTo>
                    <a:pt x="4365" y="2714"/>
                  </a:lnTo>
                  <a:lnTo>
                    <a:pt x="4380" y="2643"/>
                  </a:lnTo>
                  <a:lnTo>
                    <a:pt x="4392" y="2573"/>
                  </a:lnTo>
                  <a:lnTo>
                    <a:pt x="4403" y="2500"/>
                  </a:lnTo>
                  <a:lnTo>
                    <a:pt x="4412" y="2429"/>
                  </a:lnTo>
                  <a:lnTo>
                    <a:pt x="4417" y="2357"/>
                  </a:lnTo>
                  <a:lnTo>
                    <a:pt x="4421" y="2284"/>
                  </a:lnTo>
                  <a:lnTo>
                    <a:pt x="4422" y="221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09" name="Freeform 491"/>
            <p:cNvSpPr>
              <a:spLocks/>
            </p:cNvSpPr>
            <p:nvPr/>
          </p:nvSpPr>
          <p:spPr bwMode="auto">
            <a:xfrm>
              <a:off x="591" y="488"/>
              <a:ext cx="957" cy="956"/>
            </a:xfrm>
            <a:custGeom>
              <a:avLst/>
              <a:gdLst>
                <a:gd name="T0" fmla="*/ 955 w 2691"/>
                <a:gd name="T1" fmla="*/ 438 h 2693"/>
                <a:gd name="T2" fmla="*/ 947 w 2691"/>
                <a:gd name="T3" fmla="*/ 380 h 2693"/>
                <a:gd name="T4" fmla="*/ 931 w 2691"/>
                <a:gd name="T5" fmla="*/ 323 h 2693"/>
                <a:gd name="T6" fmla="*/ 908 w 2691"/>
                <a:gd name="T7" fmla="*/ 268 h 2693"/>
                <a:gd name="T8" fmla="*/ 879 w 2691"/>
                <a:gd name="T9" fmla="*/ 217 h 2693"/>
                <a:gd name="T10" fmla="*/ 844 w 2691"/>
                <a:gd name="T11" fmla="*/ 169 h 2693"/>
                <a:gd name="T12" fmla="*/ 802 w 2691"/>
                <a:gd name="T13" fmla="*/ 126 h 2693"/>
                <a:gd name="T14" fmla="*/ 756 w 2691"/>
                <a:gd name="T15" fmla="*/ 89 h 2693"/>
                <a:gd name="T16" fmla="*/ 706 w 2691"/>
                <a:gd name="T17" fmla="*/ 58 h 2693"/>
                <a:gd name="T18" fmla="*/ 652 w 2691"/>
                <a:gd name="T19" fmla="*/ 33 h 2693"/>
                <a:gd name="T20" fmla="*/ 596 w 2691"/>
                <a:gd name="T21" fmla="*/ 15 h 2693"/>
                <a:gd name="T22" fmla="*/ 538 w 2691"/>
                <a:gd name="T23" fmla="*/ 4 h 2693"/>
                <a:gd name="T24" fmla="*/ 479 w 2691"/>
                <a:gd name="T25" fmla="*/ 0 h 2693"/>
                <a:gd name="T26" fmla="*/ 419 w 2691"/>
                <a:gd name="T27" fmla="*/ 4 h 2693"/>
                <a:gd name="T28" fmla="*/ 361 w 2691"/>
                <a:gd name="T29" fmla="*/ 15 h 2693"/>
                <a:gd name="T30" fmla="*/ 304 w 2691"/>
                <a:gd name="T31" fmla="*/ 33 h 2693"/>
                <a:gd name="T32" fmla="*/ 251 w 2691"/>
                <a:gd name="T33" fmla="*/ 58 h 2693"/>
                <a:gd name="T34" fmla="*/ 200 w 2691"/>
                <a:gd name="T35" fmla="*/ 89 h 2693"/>
                <a:gd name="T36" fmla="*/ 154 w 2691"/>
                <a:gd name="T37" fmla="*/ 126 h 2693"/>
                <a:gd name="T38" fmla="*/ 113 w 2691"/>
                <a:gd name="T39" fmla="*/ 169 h 2693"/>
                <a:gd name="T40" fmla="*/ 78 w 2691"/>
                <a:gd name="T41" fmla="*/ 217 h 2693"/>
                <a:gd name="T42" fmla="*/ 48 w 2691"/>
                <a:gd name="T43" fmla="*/ 268 h 2693"/>
                <a:gd name="T44" fmla="*/ 26 w 2691"/>
                <a:gd name="T45" fmla="*/ 323 h 2693"/>
                <a:gd name="T46" fmla="*/ 10 w 2691"/>
                <a:gd name="T47" fmla="*/ 380 h 2693"/>
                <a:gd name="T48" fmla="*/ 1 w 2691"/>
                <a:gd name="T49" fmla="*/ 438 h 2693"/>
                <a:gd name="T50" fmla="*/ 0 w 2691"/>
                <a:gd name="T51" fmla="*/ 497 h 2693"/>
                <a:gd name="T52" fmla="*/ 6 w 2691"/>
                <a:gd name="T53" fmla="*/ 556 h 2693"/>
                <a:gd name="T54" fmla="*/ 20 w 2691"/>
                <a:gd name="T55" fmla="*/ 614 h 2693"/>
                <a:gd name="T56" fmla="*/ 40 w 2691"/>
                <a:gd name="T57" fmla="*/ 670 h 2693"/>
                <a:gd name="T58" fmla="*/ 67 w 2691"/>
                <a:gd name="T59" fmla="*/ 722 h 2693"/>
                <a:gd name="T60" fmla="*/ 101 w 2691"/>
                <a:gd name="T61" fmla="*/ 771 h 2693"/>
                <a:gd name="T62" fmla="*/ 140 w 2691"/>
                <a:gd name="T63" fmla="*/ 816 h 2693"/>
                <a:gd name="T64" fmla="*/ 185 w 2691"/>
                <a:gd name="T65" fmla="*/ 855 h 2693"/>
                <a:gd name="T66" fmla="*/ 234 w 2691"/>
                <a:gd name="T67" fmla="*/ 888 h 2693"/>
                <a:gd name="T68" fmla="*/ 286 w 2691"/>
                <a:gd name="T69" fmla="*/ 916 h 2693"/>
                <a:gd name="T70" fmla="*/ 342 w 2691"/>
                <a:gd name="T71" fmla="*/ 936 h 2693"/>
                <a:gd name="T72" fmla="*/ 400 w 2691"/>
                <a:gd name="T73" fmla="*/ 949 h 2693"/>
                <a:gd name="T74" fmla="*/ 458 w 2691"/>
                <a:gd name="T75" fmla="*/ 956 h 2693"/>
                <a:gd name="T76" fmla="*/ 518 w 2691"/>
                <a:gd name="T77" fmla="*/ 954 h 2693"/>
                <a:gd name="T78" fmla="*/ 576 w 2691"/>
                <a:gd name="T79" fmla="*/ 946 h 2693"/>
                <a:gd name="T80" fmla="*/ 634 w 2691"/>
                <a:gd name="T81" fmla="*/ 930 h 2693"/>
                <a:gd name="T82" fmla="*/ 689 w 2691"/>
                <a:gd name="T83" fmla="*/ 907 h 2693"/>
                <a:gd name="T84" fmla="*/ 740 w 2691"/>
                <a:gd name="T85" fmla="*/ 878 h 2693"/>
                <a:gd name="T86" fmla="*/ 788 w 2691"/>
                <a:gd name="T87" fmla="*/ 842 h 2693"/>
                <a:gd name="T88" fmla="*/ 830 w 2691"/>
                <a:gd name="T89" fmla="*/ 802 h 2693"/>
                <a:gd name="T90" fmla="*/ 868 w 2691"/>
                <a:gd name="T91" fmla="*/ 755 h 2693"/>
                <a:gd name="T92" fmla="*/ 899 w 2691"/>
                <a:gd name="T93" fmla="*/ 705 h 2693"/>
                <a:gd name="T94" fmla="*/ 924 w 2691"/>
                <a:gd name="T95" fmla="*/ 652 h 2693"/>
                <a:gd name="T96" fmla="*/ 942 w 2691"/>
                <a:gd name="T97" fmla="*/ 595 h 2693"/>
                <a:gd name="T98" fmla="*/ 953 w 2691"/>
                <a:gd name="T99" fmla="*/ 537 h 2693"/>
                <a:gd name="T100" fmla="*/ 957 w 2691"/>
                <a:gd name="T101" fmla="*/ 478 h 269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691" h="2693">
                  <a:moveTo>
                    <a:pt x="2691" y="1346"/>
                  </a:moveTo>
                  <a:lnTo>
                    <a:pt x="2689" y="1291"/>
                  </a:lnTo>
                  <a:lnTo>
                    <a:pt x="2686" y="1235"/>
                  </a:lnTo>
                  <a:lnTo>
                    <a:pt x="2680" y="1180"/>
                  </a:lnTo>
                  <a:lnTo>
                    <a:pt x="2672" y="1124"/>
                  </a:lnTo>
                  <a:lnTo>
                    <a:pt x="2662" y="1070"/>
                  </a:lnTo>
                  <a:lnTo>
                    <a:pt x="2650" y="1016"/>
                  </a:lnTo>
                  <a:lnTo>
                    <a:pt x="2635" y="962"/>
                  </a:lnTo>
                  <a:lnTo>
                    <a:pt x="2618" y="909"/>
                  </a:lnTo>
                  <a:lnTo>
                    <a:pt x="2599" y="856"/>
                  </a:lnTo>
                  <a:lnTo>
                    <a:pt x="2578" y="805"/>
                  </a:lnTo>
                  <a:lnTo>
                    <a:pt x="2554" y="755"/>
                  </a:lnTo>
                  <a:lnTo>
                    <a:pt x="2529" y="705"/>
                  </a:lnTo>
                  <a:lnTo>
                    <a:pt x="2501" y="657"/>
                  </a:lnTo>
                  <a:lnTo>
                    <a:pt x="2471" y="610"/>
                  </a:lnTo>
                  <a:lnTo>
                    <a:pt x="2440" y="563"/>
                  </a:lnTo>
                  <a:lnTo>
                    <a:pt x="2407" y="519"/>
                  </a:lnTo>
                  <a:lnTo>
                    <a:pt x="2372" y="476"/>
                  </a:lnTo>
                  <a:lnTo>
                    <a:pt x="2335" y="435"/>
                  </a:lnTo>
                  <a:lnTo>
                    <a:pt x="2297" y="394"/>
                  </a:lnTo>
                  <a:lnTo>
                    <a:pt x="2256" y="356"/>
                  </a:lnTo>
                  <a:lnTo>
                    <a:pt x="2215" y="319"/>
                  </a:lnTo>
                  <a:lnTo>
                    <a:pt x="2172" y="283"/>
                  </a:lnTo>
                  <a:lnTo>
                    <a:pt x="2127" y="250"/>
                  </a:lnTo>
                  <a:lnTo>
                    <a:pt x="2081" y="220"/>
                  </a:lnTo>
                  <a:lnTo>
                    <a:pt x="2034" y="190"/>
                  </a:lnTo>
                  <a:lnTo>
                    <a:pt x="1986" y="162"/>
                  </a:lnTo>
                  <a:lnTo>
                    <a:pt x="1937" y="136"/>
                  </a:lnTo>
                  <a:lnTo>
                    <a:pt x="1886" y="113"/>
                  </a:lnTo>
                  <a:lnTo>
                    <a:pt x="1834" y="92"/>
                  </a:lnTo>
                  <a:lnTo>
                    <a:pt x="1782" y="73"/>
                  </a:lnTo>
                  <a:lnTo>
                    <a:pt x="1729" y="56"/>
                  </a:lnTo>
                  <a:lnTo>
                    <a:pt x="1676" y="41"/>
                  </a:lnTo>
                  <a:lnTo>
                    <a:pt x="1621" y="29"/>
                  </a:lnTo>
                  <a:lnTo>
                    <a:pt x="1567" y="18"/>
                  </a:lnTo>
                  <a:lnTo>
                    <a:pt x="1512" y="10"/>
                  </a:lnTo>
                  <a:lnTo>
                    <a:pt x="1456" y="4"/>
                  </a:lnTo>
                  <a:lnTo>
                    <a:pt x="1401" y="1"/>
                  </a:lnTo>
                  <a:lnTo>
                    <a:pt x="1346" y="0"/>
                  </a:lnTo>
                  <a:lnTo>
                    <a:pt x="1289" y="1"/>
                  </a:lnTo>
                  <a:lnTo>
                    <a:pt x="1234" y="4"/>
                  </a:lnTo>
                  <a:lnTo>
                    <a:pt x="1178" y="10"/>
                  </a:lnTo>
                  <a:lnTo>
                    <a:pt x="1124" y="18"/>
                  </a:lnTo>
                  <a:lnTo>
                    <a:pt x="1069" y="29"/>
                  </a:lnTo>
                  <a:lnTo>
                    <a:pt x="1015" y="41"/>
                  </a:lnTo>
                  <a:lnTo>
                    <a:pt x="961" y="56"/>
                  </a:lnTo>
                  <a:lnTo>
                    <a:pt x="908" y="73"/>
                  </a:lnTo>
                  <a:lnTo>
                    <a:pt x="856" y="92"/>
                  </a:lnTo>
                  <a:lnTo>
                    <a:pt x="805" y="113"/>
                  </a:lnTo>
                  <a:lnTo>
                    <a:pt x="755" y="136"/>
                  </a:lnTo>
                  <a:lnTo>
                    <a:pt x="705" y="162"/>
                  </a:lnTo>
                  <a:lnTo>
                    <a:pt x="657" y="190"/>
                  </a:lnTo>
                  <a:lnTo>
                    <a:pt x="610" y="220"/>
                  </a:lnTo>
                  <a:lnTo>
                    <a:pt x="563" y="250"/>
                  </a:lnTo>
                  <a:lnTo>
                    <a:pt x="519" y="283"/>
                  </a:lnTo>
                  <a:lnTo>
                    <a:pt x="476" y="319"/>
                  </a:lnTo>
                  <a:lnTo>
                    <a:pt x="434" y="356"/>
                  </a:lnTo>
                  <a:lnTo>
                    <a:pt x="394" y="394"/>
                  </a:lnTo>
                  <a:lnTo>
                    <a:pt x="355" y="435"/>
                  </a:lnTo>
                  <a:lnTo>
                    <a:pt x="318" y="476"/>
                  </a:lnTo>
                  <a:lnTo>
                    <a:pt x="284" y="519"/>
                  </a:lnTo>
                  <a:lnTo>
                    <a:pt x="250" y="563"/>
                  </a:lnTo>
                  <a:lnTo>
                    <a:pt x="219" y="610"/>
                  </a:lnTo>
                  <a:lnTo>
                    <a:pt x="189" y="657"/>
                  </a:lnTo>
                  <a:lnTo>
                    <a:pt x="162" y="705"/>
                  </a:lnTo>
                  <a:lnTo>
                    <a:pt x="136" y="755"/>
                  </a:lnTo>
                  <a:lnTo>
                    <a:pt x="113" y="805"/>
                  </a:lnTo>
                  <a:lnTo>
                    <a:pt x="92" y="856"/>
                  </a:lnTo>
                  <a:lnTo>
                    <a:pt x="73" y="909"/>
                  </a:lnTo>
                  <a:lnTo>
                    <a:pt x="56" y="962"/>
                  </a:lnTo>
                  <a:lnTo>
                    <a:pt x="41" y="1016"/>
                  </a:lnTo>
                  <a:lnTo>
                    <a:pt x="28" y="1070"/>
                  </a:lnTo>
                  <a:lnTo>
                    <a:pt x="18" y="1124"/>
                  </a:lnTo>
                  <a:lnTo>
                    <a:pt x="10" y="1180"/>
                  </a:lnTo>
                  <a:lnTo>
                    <a:pt x="4" y="1235"/>
                  </a:lnTo>
                  <a:lnTo>
                    <a:pt x="1" y="1291"/>
                  </a:lnTo>
                  <a:lnTo>
                    <a:pt x="0" y="1346"/>
                  </a:lnTo>
                  <a:lnTo>
                    <a:pt x="1" y="1401"/>
                  </a:lnTo>
                  <a:lnTo>
                    <a:pt x="4" y="1458"/>
                  </a:lnTo>
                  <a:lnTo>
                    <a:pt x="10" y="1513"/>
                  </a:lnTo>
                  <a:lnTo>
                    <a:pt x="18" y="1567"/>
                  </a:lnTo>
                  <a:lnTo>
                    <a:pt x="28" y="1623"/>
                  </a:lnTo>
                  <a:lnTo>
                    <a:pt x="41" y="1677"/>
                  </a:lnTo>
                  <a:lnTo>
                    <a:pt x="56" y="1730"/>
                  </a:lnTo>
                  <a:lnTo>
                    <a:pt x="73" y="1783"/>
                  </a:lnTo>
                  <a:lnTo>
                    <a:pt x="92" y="1836"/>
                  </a:lnTo>
                  <a:lnTo>
                    <a:pt x="113" y="1887"/>
                  </a:lnTo>
                  <a:lnTo>
                    <a:pt x="136" y="1937"/>
                  </a:lnTo>
                  <a:lnTo>
                    <a:pt x="162" y="1987"/>
                  </a:lnTo>
                  <a:lnTo>
                    <a:pt x="189" y="2035"/>
                  </a:lnTo>
                  <a:lnTo>
                    <a:pt x="219" y="2083"/>
                  </a:lnTo>
                  <a:lnTo>
                    <a:pt x="250" y="2128"/>
                  </a:lnTo>
                  <a:lnTo>
                    <a:pt x="284" y="2173"/>
                  </a:lnTo>
                  <a:lnTo>
                    <a:pt x="318" y="2216"/>
                  </a:lnTo>
                  <a:lnTo>
                    <a:pt x="355" y="2258"/>
                  </a:lnTo>
                  <a:lnTo>
                    <a:pt x="394" y="2298"/>
                  </a:lnTo>
                  <a:lnTo>
                    <a:pt x="434" y="2336"/>
                  </a:lnTo>
                  <a:lnTo>
                    <a:pt x="476" y="2373"/>
                  </a:lnTo>
                  <a:lnTo>
                    <a:pt x="519" y="2408"/>
                  </a:lnTo>
                  <a:lnTo>
                    <a:pt x="563" y="2441"/>
                  </a:lnTo>
                  <a:lnTo>
                    <a:pt x="610" y="2473"/>
                  </a:lnTo>
                  <a:lnTo>
                    <a:pt x="657" y="2502"/>
                  </a:lnTo>
                  <a:lnTo>
                    <a:pt x="705" y="2530"/>
                  </a:lnTo>
                  <a:lnTo>
                    <a:pt x="755" y="2555"/>
                  </a:lnTo>
                  <a:lnTo>
                    <a:pt x="805" y="2579"/>
                  </a:lnTo>
                  <a:lnTo>
                    <a:pt x="856" y="2600"/>
                  </a:lnTo>
                  <a:lnTo>
                    <a:pt x="908" y="2619"/>
                  </a:lnTo>
                  <a:lnTo>
                    <a:pt x="961" y="2636"/>
                  </a:lnTo>
                  <a:lnTo>
                    <a:pt x="1015" y="2651"/>
                  </a:lnTo>
                  <a:lnTo>
                    <a:pt x="1069" y="2664"/>
                  </a:lnTo>
                  <a:lnTo>
                    <a:pt x="1124" y="2674"/>
                  </a:lnTo>
                  <a:lnTo>
                    <a:pt x="1178" y="2682"/>
                  </a:lnTo>
                  <a:lnTo>
                    <a:pt x="1234" y="2687"/>
                  </a:lnTo>
                  <a:lnTo>
                    <a:pt x="1289" y="2692"/>
                  </a:lnTo>
                  <a:lnTo>
                    <a:pt x="1346" y="2693"/>
                  </a:lnTo>
                  <a:lnTo>
                    <a:pt x="1401" y="2692"/>
                  </a:lnTo>
                  <a:lnTo>
                    <a:pt x="1456" y="2687"/>
                  </a:lnTo>
                  <a:lnTo>
                    <a:pt x="1512" y="2682"/>
                  </a:lnTo>
                  <a:lnTo>
                    <a:pt x="1567" y="2674"/>
                  </a:lnTo>
                  <a:lnTo>
                    <a:pt x="1621" y="2664"/>
                  </a:lnTo>
                  <a:lnTo>
                    <a:pt x="1676" y="2651"/>
                  </a:lnTo>
                  <a:lnTo>
                    <a:pt x="1729" y="2636"/>
                  </a:lnTo>
                  <a:lnTo>
                    <a:pt x="1782" y="2619"/>
                  </a:lnTo>
                  <a:lnTo>
                    <a:pt x="1834" y="2600"/>
                  </a:lnTo>
                  <a:lnTo>
                    <a:pt x="1886" y="2579"/>
                  </a:lnTo>
                  <a:lnTo>
                    <a:pt x="1937" y="2555"/>
                  </a:lnTo>
                  <a:lnTo>
                    <a:pt x="1986" y="2530"/>
                  </a:lnTo>
                  <a:lnTo>
                    <a:pt x="2034" y="2502"/>
                  </a:lnTo>
                  <a:lnTo>
                    <a:pt x="2081" y="2473"/>
                  </a:lnTo>
                  <a:lnTo>
                    <a:pt x="2127" y="2441"/>
                  </a:lnTo>
                  <a:lnTo>
                    <a:pt x="2172" y="2408"/>
                  </a:lnTo>
                  <a:lnTo>
                    <a:pt x="2215" y="2373"/>
                  </a:lnTo>
                  <a:lnTo>
                    <a:pt x="2256" y="2336"/>
                  </a:lnTo>
                  <a:lnTo>
                    <a:pt x="2297" y="2298"/>
                  </a:lnTo>
                  <a:lnTo>
                    <a:pt x="2335" y="2258"/>
                  </a:lnTo>
                  <a:lnTo>
                    <a:pt x="2372" y="2216"/>
                  </a:lnTo>
                  <a:lnTo>
                    <a:pt x="2407" y="2173"/>
                  </a:lnTo>
                  <a:lnTo>
                    <a:pt x="2440" y="2128"/>
                  </a:lnTo>
                  <a:lnTo>
                    <a:pt x="2471" y="2083"/>
                  </a:lnTo>
                  <a:lnTo>
                    <a:pt x="2501" y="2035"/>
                  </a:lnTo>
                  <a:lnTo>
                    <a:pt x="2529" y="1987"/>
                  </a:lnTo>
                  <a:lnTo>
                    <a:pt x="2554" y="1937"/>
                  </a:lnTo>
                  <a:lnTo>
                    <a:pt x="2578" y="1887"/>
                  </a:lnTo>
                  <a:lnTo>
                    <a:pt x="2599" y="1836"/>
                  </a:lnTo>
                  <a:lnTo>
                    <a:pt x="2618" y="1783"/>
                  </a:lnTo>
                  <a:lnTo>
                    <a:pt x="2635" y="1730"/>
                  </a:lnTo>
                  <a:lnTo>
                    <a:pt x="2650" y="1677"/>
                  </a:lnTo>
                  <a:lnTo>
                    <a:pt x="2662" y="1623"/>
                  </a:lnTo>
                  <a:lnTo>
                    <a:pt x="2672" y="1567"/>
                  </a:lnTo>
                  <a:lnTo>
                    <a:pt x="2680" y="1513"/>
                  </a:lnTo>
                  <a:lnTo>
                    <a:pt x="2686" y="1458"/>
                  </a:lnTo>
                  <a:lnTo>
                    <a:pt x="2689" y="1401"/>
                  </a:lnTo>
                  <a:lnTo>
                    <a:pt x="2691" y="134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610" name="Freeform 492"/>
            <p:cNvSpPr>
              <a:spLocks/>
            </p:cNvSpPr>
            <p:nvPr/>
          </p:nvSpPr>
          <p:spPr bwMode="auto">
            <a:xfrm>
              <a:off x="713" y="610"/>
              <a:ext cx="710" cy="710"/>
            </a:xfrm>
            <a:custGeom>
              <a:avLst/>
              <a:gdLst>
                <a:gd name="T0" fmla="*/ 708 w 1993"/>
                <a:gd name="T1" fmla="*/ 320 h 1995"/>
                <a:gd name="T2" fmla="*/ 700 w 1993"/>
                <a:gd name="T3" fmla="*/ 269 h 1995"/>
                <a:gd name="T4" fmla="*/ 683 w 1993"/>
                <a:gd name="T5" fmla="*/ 220 h 1995"/>
                <a:gd name="T6" fmla="*/ 659 w 1993"/>
                <a:gd name="T7" fmla="*/ 173 h 1995"/>
                <a:gd name="T8" fmla="*/ 629 w 1993"/>
                <a:gd name="T9" fmla="*/ 130 h 1995"/>
                <a:gd name="T10" fmla="*/ 593 w 1993"/>
                <a:gd name="T11" fmla="*/ 92 h 1995"/>
                <a:gd name="T12" fmla="*/ 552 w 1993"/>
                <a:gd name="T13" fmla="*/ 60 h 1995"/>
                <a:gd name="T14" fmla="*/ 507 w 1993"/>
                <a:gd name="T15" fmla="*/ 34 h 1995"/>
                <a:gd name="T16" fmla="*/ 458 w 1993"/>
                <a:gd name="T17" fmla="*/ 16 h 1995"/>
                <a:gd name="T18" fmla="*/ 407 w 1993"/>
                <a:gd name="T19" fmla="*/ 4 h 1995"/>
                <a:gd name="T20" fmla="*/ 355 w 1993"/>
                <a:gd name="T21" fmla="*/ 0 h 1995"/>
                <a:gd name="T22" fmla="*/ 303 w 1993"/>
                <a:gd name="T23" fmla="*/ 4 h 1995"/>
                <a:gd name="T24" fmla="*/ 252 w 1993"/>
                <a:gd name="T25" fmla="*/ 16 h 1995"/>
                <a:gd name="T26" fmla="*/ 203 w 1993"/>
                <a:gd name="T27" fmla="*/ 34 h 1995"/>
                <a:gd name="T28" fmla="*/ 158 w 1993"/>
                <a:gd name="T29" fmla="*/ 60 h 1995"/>
                <a:gd name="T30" fmla="*/ 116 w 1993"/>
                <a:gd name="T31" fmla="*/ 92 h 1995"/>
                <a:gd name="T32" fmla="*/ 81 w 1993"/>
                <a:gd name="T33" fmla="*/ 130 h 1995"/>
                <a:gd name="T34" fmla="*/ 51 w 1993"/>
                <a:gd name="T35" fmla="*/ 173 h 1995"/>
                <a:gd name="T36" fmla="*/ 27 w 1993"/>
                <a:gd name="T37" fmla="*/ 220 h 1995"/>
                <a:gd name="T38" fmla="*/ 11 w 1993"/>
                <a:gd name="T39" fmla="*/ 269 h 1995"/>
                <a:gd name="T40" fmla="*/ 1 w 1993"/>
                <a:gd name="T41" fmla="*/ 320 h 1995"/>
                <a:gd name="T42" fmla="*/ 0 w 1993"/>
                <a:gd name="T43" fmla="*/ 373 h 1995"/>
                <a:gd name="T44" fmla="*/ 7 w 1993"/>
                <a:gd name="T45" fmla="*/ 425 h 1995"/>
                <a:gd name="T46" fmla="*/ 21 w 1993"/>
                <a:gd name="T47" fmla="*/ 475 h 1995"/>
                <a:gd name="T48" fmla="*/ 42 w 1993"/>
                <a:gd name="T49" fmla="*/ 522 h 1995"/>
                <a:gd name="T50" fmla="*/ 70 w 1993"/>
                <a:gd name="T51" fmla="*/ 567 h 1995"/>
                <a:gd name="T52" fmla="*/ 104 w 1993"/>
                <a:gd name="T53" fmla="*/ 606 h 1995"/>
                <a:gd name="T54" fmla="*/ 144 w 1993"/>
                <a:gd name="T55" fmla="*/ 640 h 1995"/>
                <a:gd name="T56" fmla="*/ 187 w 1993"/>
                <a:gd name="T57" fmla="*/ 668 h 1995"/>
                <a:gd name="T58" fmla="*/ 235 w 1993"/>
                <a:gd name="T59" fmla="*/ 689 h 1995"/>
                <a:gd name="T60" fmla="*/ 286 w 1993"/>
                <a:gd name="T61" fmla="*/ 703 h 1995"/>
                <a:gd name="T62" fmla="*/ 338 w 1993"/>
                <a:gd name="T63" fmla="*/ 710 h 1995"/>
                <a:gd name="T64" fmla="*/ 390 w 1993"/>
                <a:gd name="T65" fmla="*/ 708 h 1995"/>
                <a:gd name="T66" fmla="*/ 441 w 1993"/>
                <a:gd name="T67" fmla="*/ 700 h 1995"/>
                <a:gd name="T68" fmla="*/ 491 w 1993"/>
                <a:gd name="T69" fmla="*/ 683 h 1995"/>
                <a:gd name="T70" fmla="*/ 538 w 1993"/>
                <a:gd name="T71" fmla="*/ 660 h 1995"/>
                <a:gd name="T72" fmla="*/ 580 w 1993"/>
                <a:gd name="T73" fmla="*/ 630 h 1995"/>
                <a:gd name="T74" fmla="*/ 618 w 1993"/>
                <a:gd name="T75" fmla="*/ 594 h 1995"/>
                <a:gd name="T76" fmla="*/ 650 w 1993"/>
                <a:gd name="T77" fmla="*/ 552 h 1995"/>
                <a:gd name="T78" fmla="*/ 676 w 1993"/>
                <a:gd name="T79" fmla="*/ 507 h 1995"/>
                <a:gd name="T80" fmla="*/ 695 w 1993"/>
                <a:gd name="T81" fmla="*/ 458 h 1995"/>
                <a:gd name="T82" fmla="*/ 706 w 1993"/>
                <a:gd name="T83" fmla="*/ 407 h 1995"/>
                <a:gd name="T84" fmla="*/ 710 w 1993"/>
                <a:gd name="T85" fmla="*/ 355 h 19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993" h="1995">
                  <a:moveTo>
                    <a:pt x="1993" y="998"/>
                  </a:moveTo>
                  <a:lnTo>
                    <a:pt x="1991" y="949"/>
                  </a:lnTo>
                  <a:lnTo>
                    <a:pt x="1988" y="900"/>
                  </a:lnTo>
                  <a:lnTo>
                    <a:pt x="1982" y="852"/>
                  </a:lnTo>
                  <a:lnTo>
                    <a:pt x="1974" y="803"/>
                  </a:lnTo>
                  <a:lnTo>
                    <a:pt x="1964" y="756"/>
                  </a:lnTo>
                  <a:lnTo>
                    <a:pt x="1950" y="708"/>
                  </a:lnTo>
                  <a:lnTo>
                    <a:pt x="1935" y="663"/>
                  </a:lnTo>
                  <a:lnTo>
                    <a:pt x="1917" y="617"/>
                  </a:lnTo>
                  <a:lnTo>
                    <a:pt x="1897" y="572"/>
                  </a:lnTo>
                  <a:lnTo>
                    <a:pt x="1875" y="528"/>
                  </a:lnTo>
                  <a:lnTo>
                    <a:pt x="1851" y="486"/>
                  </a:lnTo>
                  <a:lnTo>
                    <a:pt x="1825" y="444"/>
                  </a:lnTo>
                  <a:lnTo>
                    <a:pt x="1796" y="404"/>
                  </a:lnTo>
                  <a:lnTo>
                    <a:pt x="1767" y="366"/>
                  </a:lnTo>
                  <a:lnTo>
                    <a:pt x="1735" y="328"/>
                  </a:lnTo>
                  <a:lnTo>
                    <a:pt x="1701" y="293"/>
                  </a:lnTo>
                  <a:lnTo>
                    <a:pt x="1665" y="259"/>
                  </a:lnTo>
                  <a:lnTo>
                    <a:pt x="1628" y="227"/>
                  </a:lnTo>
                  <a:lnTo>
                    <a:pt x="1590" y="197"/>
                  </a:lnTo>
                  <a:lnTo>
                    <a:pt x="1550" y="169"/>
                  </a:lnTo>
                  <a:lnTo>
                    <a:pt x="1509" y="143"/>
                  </a:lnTo>
                  <a:lnTo>
                    <a:pt x="1466" y="119"/>
                  </a:lnTo>
                  <a:lnTo>
                    <a:pt x="1423" y="96"/>
                  </a:lnTo>
                  <a:lnTo>
                    <a:pt x="1378" y="77"/>
                  </a:lnTo>
                  <a:lnTo>
                    <a:pt x="1332" y="59"/>
                  </a:lnTo>
                  <a:lnTo>
                    <a:pt x="1285" y="44"/>
                  </a:lnTo>
                  <a:lnTo>
                    <a:pt x="1238" y="31"/>
                  </a:lnTo>
                  <a:lnTo>
                    <a:pt x="1190" y="19"/>
                  </a:lnTo>
                  <a:lnTo>
                    <a:pt x="1143" y="12"/>
                  </a:lnTo>
                  <a:lnTo>
                    <a:pt x="1094" y="6"/>
                  </a:lnTo>
                  <a:lnTo>
                    <a:pt x="1046" y="2"/>
                  </a:lnTo>
                  <a:lnTo>
                    <a:pt x="997" y="0"/>
                  </a:lnTo>
                  <a:lnTo>
                    <a:pt x="948" y="2"/>
                  </a:lnTo>
                  <a:lnTo>
                    <a:pt x="899" y="6"/>
                  </a:lnTo>
                  <a:lnTo>
                    <a:pt x="850" y="12"/>
                  </a:lnTo>
                  <a:lnTo>
                    <a:pt x="802" y="19"/>
                  </a:lnTo>
                  <a:lnTo>
                    <a:pt x="754" y="31"/>
                  </a:lnTo>
                  <a:lnTo>
                    <a:pt x="707" y="44"/>
                  </a:lnTo>
                  <a:lnTo>
                    <a:pt x="660" y="59"/>
                  </a:lnTo>
                  <a:lnTo>
                    <a:pt x="614" y="77"/>
                  </a:lnTo>
                  <a:lnTo>
                    <a:pt x="570" y="96"/>
                  </a:lnTo>
                  <a:lnTo>
                    <a:pt x="526" y="119"/>
                  </a:lnTo>
                  <a:lnTo>
                    <a:pt x="483" y="143"/>
                  </a:lnTo>
                  <a:lnTo>
                    <a:pt x="443" y="169"/>
                  </a:lnTo>
                  <a:lnTo>
                    <a:pt x="403" y="197"/>
                  </a:lnTo>
                  <a:lnTo>
                    <a:pt x="364" y="227"/>
                  </a:lnTo>
                  <a:lnTo>
                    <a:pt x="327" y="259"/>
                  </a:lnTo>
                  <a:lnTo>
                    <a:pt x="292" y="293"/>
                  </a:lnTo>
                  <a:lnTo>
                    <a:pt x="258" y="328"/>
                  </a:lnTo>
                  <a:lnTo>
                    <a:pt x="226" y="366"/>
                  </a:lnTo>
                  <a:lnTo>
                    <a:pt x="196" y="404"/>
                  </a:lnTo>
                  <a:lnTo>
                    <a:pt x="167" y="444"/>
                  </a:lnTo>
                  <a:lnTo>
                    <a:pt x="142" y="486"/>
                  </a:lnTo>
                  <a:lnTo>
                    <a:pt x="117" y="528"/>
                  </a:lnTo>
                  <a:lnTo>
                    <a:pt x="96" y="572"/>
                  </a:lnTo>
                  <a:lnTo>
                    <a:pt x="76" y="617"/>
                  </a:lnTo>
                  <a:lnTo>
                    <a:pt x="58" y="663"/>
                  </a:lnTo>
                  <a:lnTo>
                    <a:pt x="43" y="708"/>
                  </a:lnTo>
                  <a:lnTo>
                    <a:pt x="30" y="756"/>
                  </a:lnTo>
                  <a:lnTo>
                    <a:pt x="19" y="803"/>
                  </a:lnTo>
                  <a:lnTo>
                    <a:pt x="11" y="852"/>
                  </a:lnTo>
                  <a:lnTo>
                    <a:pt x="4" y="900"/>
                  </a:lnTo>
                  <a:lnTo>
                    <a:pt x="1" y="949"/>
                  </a:lnTo>
                  <a:lnTo>
                    <a:pt x="0" y="998"/>
                  </a:lnTo>
                  <a:lnTo>
                    <a:pt x="1" y="1047"/>
                  </a:lnTo>
                  <a:lnTo>
                    <a:pt x="4" y="1096"/>
                  </a:lnTo>
                  <a:lnTo>
                    <a:pt x="11" y="1145"/>
                  </a:lnTo>
                  <a:lnTo>
                    <a:pt x="19" y="1193"/>
                  </a:lnTo>
                  <a:lnTo>
                    <a:pt x="30" y="1241"/>
                  </a:lnTo>
                  <a:lnTo>
                    <a:pt x="43" y="1287"/>
                  </a:lnTo>
                  <a:lnTo>
                    <a:pt x="58" y="1334"/>
                  </a:lnTo>
                  <a:lnTo>
                    <a:pt x="76" y="1380"/>
                  </a:lnTo>
                  <a:lnTo>
                    <a:pt x="96" y="1425"/>
                  </a:lnTo>
                  <a:lnTo>
                    <a:pt x="117" y="1468"/>
                  </a:lnTo>
                  <a:lnTo>
                    <a:pt x="142" y="1511"/>
                  </a:lnTo>
                  <a:lnTo>
                    <a:pt x="167" y="1552"/>
                  </a:lnTo>
                  <a:lnTo>
                    <a:pt x="196" y="1592"/>
                  </a:lnTo>
                  <a:lnTo>
                    <a:pt x="226" y="1630"/>
                  </a:lnTo>
                  <a:lnTo>
                    <a:pt x="258" y="1668"/>
                  </a:lnTo>
                  <a:lnTo>
                    <a:pt x="292" y="1703"/>
                  </a:lnTo>
                  <a:lnTo>
                    <a:pt x="327" y="1737"/>
                  </a:lnTo>
                  <a:lnTo>
                    <a:pt x="364" y="1769"/>
                  </a:lnTo>
                  <a:lnTo>
                    <a:pt x="403" y="1799"/>
                  </a:lnTo>
                  <a:lnTo>
                    <a:pt x="443" y="1827"/>
                  </a:lnTo>
                  <a:lnTo>
                    <a:pt x="483" y="1854"/>
                  </a:lnTo>
                  <a:lnTo>
                    <a:pt x="526" y="1877"/>
                  </a:lnTo>
                  <a:lnTo>
                    <a:pt x="570" y="1900"/>
                  </a:lnTo>
                  <a:lnTo>
                    <a:pt x="614" y="1919"/>
                  </a:lnTo>
                  <a:lnTo>
                    <a:pt x="660" y="1937"/>
                  </a:lnTo>
                  <a:lnTo>
                    <a:pt x="707" y="1952"/>
                  </a:lnTo>
                  <a:lnTo>
                    <a:pt x="754" y="1966"/>
                  </a:lnTo>
                  <a:lnTo>
                    <a:pt x="802" y="1976"/>
                  </a:lnTo>
                  <a:lnTo>
                    <a:pt x="850" y="1985"/>
                  </a:lnTo>
                  <a:lnTo>
                    <a:pt x="899" y="1990"/>
                  </a:lnTo>
                  <a:lnTo>
                    <a:pt x="948" y="1994"/>
                  </a:lnTo>
                  <a:lnTo>
                    <a:pt x="997" y="1995"/>
                  </a:lnTo>
                  <a:lnTo>
                    <a:pt x="1046" y="1994"/>
                  </a:lnTo>
                  <a:lnTo>
                    <a:pt x="1094" y="1990"/>
                  </a:lnTo>
                  <a:lnTo>
                    <a:pt x="1143" y="1985"/>
                  </a:lnTo>
                  <a:lnTo>
                    <a:pt x="1190" y="1976"/>
                  </a:lnTo>
                  <a:lnTo>
                    <a:pt x="1238" y="1966"/>
                  </a:lnTo>
                  <a:lnTo>
                    <a:pt x="1285" y="1952"/>
                  </a:lnTo>
                  <a:lnTo>
                    <a:pt x="1332" y="1937"/>
                  </a:lnTo>
                  <a:lnTo>
                    <a:pt x="1378" y="1919"/>
                  </a:lnTo>
                  <a:lnTo>
                    <a:pt x="1423" y="1900"/>
                  </a:lnTo>
                  <a:lnTo>
                    <a:pt x="1466" y="1877"/>
                  </a:lnTo>
                  <a:lnTo>
                    <a:pt x="1509" y="1854"/>
                  </a:lnTo>
                  <a:lnTo>
                    <a:pt x="1550" y="1827"/>
                  </a:lnTo>
                  <a:lnTo>
                    <a:pt x="1590" y="1799"/>
                  </a:lnTo>
                  <a:lnTo>
                    <a:pt x="1628" y="1769"/>
                  </a:lnTo>
                  <a:lnTo>
                    <a:pt x="1665" y="1737"/>
                  </a:lnTo>
                  <a:lnTo>
                    <a:pt x="1701" y="1703"/>
                  </a:lnTo>
                  <a:lnTo>
                    <a:pt x="1735" y="1668"/>
                  </a:lnTo>
                  <a:lnTo>
                    <a:pt x="1767" y="1630"/>
                  </a:lnTo>
                  <a:lnTo>
                    <a:pt x="1796" y="1592"/>
                  </a:lnTo>
                  <a:lnTo>
                    <a:pt x="1825" y="1552"/>
                  </a:lnTo>
                  <a:lnTo>
                    <a:pt x="1851" y="1511"/>
                  </a:lnTo>
                  <a:lnTo>
                    <a:pt x="1875" y="1468"/>
                  </a:lnTo>
                  <a:lnTo>
                    <a:pt x="1897" y="1425"/>
                  </a:lnTo>
                  <a:lnTo>
                    <a:pt x="1917" y="1380"/>
                  </a:lnTo>
                  <a:lnTo>
                    <a:pt x="1935" y="1334"/>
                  </a:lnTo>
                  <a:lnTo>
                    <a:pt x="1950" y="1287"/>
                  </a:lnTo>
                  <a:lnTo>
                    <a:pt x="1964" y="1241"/>
                  </a:lnTo>
                  <a:lnTo>
                    <a:pt x="1974" y="1193"/>
                  </a:lnTo>
                  <a:lnTo>
                    <a:pt x="1982" y="1145"/>
                  </a:lnTo>
                  <a:lnTo>
                    <a:pt x="1988" y="1096"/>
                  </a:lnTo>
                  <a:lnTo>
                    <a:pt x="1991" y="1047"/>
                  </a:lnTo>
                  <a:lnTo>
                    <a:pt x="1993" y="99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63499" name="Line 493"/>
          <p:cNvSpPr>
            <a:spLocks noChangeShapeType="1"/>
          </p:cNvSpPr>
          <p:nvPr/>
        </p:nvSpPr>
        <p:spPr bwMode="auto">
          <a:xfrm>
            <a:off x="1836738" y="2363788"/>
            <a:ext cx="1530350" cy="1698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158190" name="Group 494"/>
          <p:cNvGrpSpPr>
            <a:grpSpLocks/>
          </p:cNvGrpSpPr>
          <p:nvPr/>
        </p:nvGrpSpPr>
        <p:grpSpPr bwMode="auto">
          <a:xfrm>
            <a:off x="306388" y="2782888"/>
            <a:ext cx="7207250" cy="1905000"/>
            <a:chOff x="193" y="448"/>
            <a:chExt cx="4540" cy="1200"/>
          </a:xfrm>
        </p:grpSpPr>
        <p:sp>
          <p:nvSpPr>
            <p:cNvPr id="63562" name="Line 495"/>
            <p:cNvSpPr>
              <a:spLocks noChangeShapeType="1"/>
            </p:cNvSpPr>
            <p:nvPr/>
          </p:nvSpPr>
          <p:spPr bwMode="auto">
            <a:xfrm>
              <a:off x="3520" y="448"/>
              <a:ext cx="745" cy="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63563" name="Group 496"/>
            <p:cNvGrpSpPr>
              <a:grpSpLocks/>
            </p:cNvGrpSpPr>
            <p:nvPr/>
          </p:nvGrpSpPr>
          <p:grpSpPr bwMode="auto">
            <a:xfrm>
              <a:off x="4215" y="458"/>
              <a:ext cx="0" cy="1190"/>
              <a:chOff x="4215" y="458"/>
              <a:chExt cx="0" cy="1190"/>
            </a:xfrm>
          </p:grpSpPr>
          <p:sp>
            <p:nvSpPr>
              <p:cNvPr id="63592" name="Line 497"/>
              <p:cNvSpPr>
                <a:spLocks noChangeShapeType="1"/>
              </p:cNvSpPr>
              <p:nvPr/>
            </p:nvSpPr>
            <p:spPr bwMode="auto">
              <a:xfrm>
                <a:off x="4215" y="458"/>
                <a:ext cx="0" cy="1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93" name="Line 498"/>
              <p:cNvSpPr>
                <a:spLocks noChangeShapeType="1"/>
              </p:cNvSpPr>
              <p:nvPr/>
            </p:nvSpPr>
            <p:spPr bwMode="auto">
              <a:xfrm>
                <a:off x="4215" y="640"/>
                <a:ext cx="0" cy="4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94" name="Line 499"/>
              <p:cNvSpPr>
                <a:spLocks noChangeShapeType="1"/>
              </p:cNvSpPr>
              <p:nvPr/>
            </p:nvSpPr>
            <p:spPr bwMode="auto">
              <a:xfrm>
                <a:off x="4215" y="732"/>
                <a:ext cx="0" cy="25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95" name="Line 500"/>
              <p:cNvSpPr>
                <a:spLocks noChangeShapeType="1"/>
              </p:cNvSpPr>
              <p:nvPr/>
            </p:nvSpPr>
            <p:spPr bwMode="auto">
              <a:xfrm>
                <a:off x="4215" y="1033"/>
                <a:ext cx="0" cy="4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96" name="Line 501"/>
              <p:cNvSpPr>
                <a:spLocks noChangeShapeType="1"/>
              </p:cNvSpPr>
              <p:nvPr/>
            </p:nvSpPr>
            <p:spPr bwMode="auto">
              <a:xfrm>
                <a:off x="4215" y="1123"/>
                <a:ext cx="0" cy="25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97" name="Line 502"/>
              <p:cNvSpPr>
                <a:spLocks noChangeShapeType="1"/>
              </p:cNvSpPr>
              <p:nvPr/>
            </p:nvSpPr>
            <p:spPr bwMode="auto">
              <a:xfrm>
                <a:off x="4215" y="1427"/>
                <a:ext cx="0" cy="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98" name="Line 503"/>
              <p:cNvSpPr>
                <a:spLocks noChangeShapeType="1"/>
              </p:cNvSpPr>
              <p:nvPr/>
            </p:nvSpPr>
            <p:spPr bwMode="auto">
              <a:xfrm>
                <a:off x="4215" y="1516"/>
                <a:ext cx="0" cy="1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63564" name="Freeform 504"/>
            <p:cNvSpPr>
              <a:spLocks/>
            </p:cNvSpPr>
            <p:nvPr/>
          </p:nvSpPr>
          <p:spPr bwMode="auto">
            <a:xfrm>
              <a:off x="3779" y="528"/>
              <a:ext cx="874" cy="876"/>
            </a:xfrm>
            <a:custGeom>
              <a:avLst/>
              <a:gdLst>
                <a:gd name="T0" fmla="*/ 872 w 2457"/>
                <a:gd name="T1" fmla="*/ 400 h 2458"/>
                <a:gd name="T2" fmla="*/ 864 w 2457"/>
                <a:gd name="T3" fmla="*/ 343 h 2458"/>
                <a:gd name="T4" fmla="*/ 848 w 2457"/>
                <a:gd name="T5" fmla="*/ 288 h 2458"/>
                <a:gd name="T6" fmla="*/ 825 w 2457"/>
                <a:gd name="T7" fmla="*/ 236 h 2458"/>
                <a:gd name="T8" fmla="*/ 795 w 2457"/>
                <a:gd name="T9" fmla="*/ 187 h 2458"/>
                <a:gd name="T10" fmla="*/ 759 w 2457"/>
                <a:gd name="T11" fmla="*/ 142 h 2458"/>
                <a:gd name="T12" fmla="*/ 718 w 2457"/>
                <a:gd name="T13" fmla="*/ 103 h 2458"/>
                <a:gd name="T14" fmla="*/ 672 w 2457"/>
                <a:gd name="T15" fmla="*/ 69 h 2458"/>
                <a:gd name="T16" fmla="*/ 621 w 2457"/>
                <a:gd name="T17" fmla="*/ 41 h 2458"/>
                <a:gd name="T18" fmla="*/ 568 w 2457"/>
                <a:gd name="T19" fmla="*/ 20 h 2458"/>
                <a:gd name="T20" fmla="*/ 513 w 2457"/>
                <a:gd name="T21" fmla="*/ 6 h 2458"/>
                <a:gd name="T22" fmla="*/ 456 w 2457"/>
                <a:gd name="T23" fmla="*/ 0 h 2458"/>
                <a:gd name="T24" fmla="*/ 399 w 2457"/>
                <a:gd name="T25" fmla="*/ 2 h 2458"/>
                <a:gd name="T26" fmla="*/ 343 w 2457"/>
                <a:gd name="T27" fmla="*/ 10 h 2458"/>
                <a:gd name="T28" fmla="*/ 287 w 2457"/>
                <a:gd name="T29" fmla="*/ 26 h 2458"/>
                <a:gd name="T30" fmla="*/ 235 w 2457"/>
                <a:gd name="T31" fmla="*/ 50 h 2458"/>
                <a:gd name="T32" fmla="*/ 186 w 2457"/>
                <a:gd name="T33" fmla="*/ 79 h 2458"/>
                <a:gd name="T34" fmla="*/ 142 w 2457"/>
                <a:gd name="T35" fmla="*/ 115 h 2458"/>
                <a:gd name="T36" fmla="*/ 102 w 2457"/>
                <a:gd name="T37" fmla="*/ 156 h 2458"/>
                <a:gd name="T38" fmla="*/ 69 w 2457"/>
                <a:gd name="T39" fmla="*/ 203 h 2458"/>
                <a:gd name="T40" fmla="*/ 41 w 2457"/>
                <a:gd name="T41" fmla="*/ 253 h 2458"/>
                <a:gd name="T42" fmla="*/ 21 w 2457"/>
                <a:gd name="T43" fmla="*/ 306 h 2458"/>
                <a:gd name="T44" fmla="*/ 7 w 2457"/>
                <a:gd name="T45" fmla="*/ 362 h 2458"/>
                <a:gd name="T46" fmla="*/ 0 w 2457"/>
                <a:gd name="T47" fmla="*/ 419 h 2458"/>
                <a:gd name="T48" fmla="*/ 2 w 2457"/>
                <a:gd name="T49" fmla="*/ 476 h 2458"/>
                <a:gd name="T50" fmla="*/ 11 w 2457"/>
                <a:gd name="T51" fmla="*/ 533 h 2458"/>
                <a:gd name="T52" fmla="*/ 27 w 2457"/>
                <a:gd name="T53" fmla="*/ 588 h 2458"/>
                <a:gd name="T54" fmla="*/ 50 w 2457"/>
                <a:gd name="T55" fmla="*/ 640 h 2458"/>
                <a:gd name="T56" fmla="*/ 79 w 2457"/>
                <a:gd name="T57" fmla="*/ 689 h 2458"/>
                <a:gd name="T58" fmla="*/ 115 w 2457"/>
                <a:gd name="T59" fmla="*/ 734 h 2458"/>
                <a:gd name="T60" fmla="*/ 156 w 2457"/>
                <a:gd name="T61" fmla="*/ 773 h 2458"/>
                <a:gd name="T62" fmla="*/ 202 w 2457"/>
                <a:gd name="T63" fmla="*/ 808 h 2458"/>
                <a:gd name="T64" fmla="*/ 252 w 2457"/>
                <a:gd name="T65" fmla="*/ 835 h 2458"/>
                <a:gd name="T66" fmla="*/ 306 w 2457"/>
                <a:gd name="T67" fmla="*/ 856 h 2458"/>
                <a:gd name="T68" fmla="*/ 361 w 2457"/>
                <a:gd name="T69" fmla="*/ 869 h 2458"/>
                <a:gd name="T70" fmla="*/ 418 w 2457"/>
                <a:gd name="T71" fmla="*/ 875 h 2458"/>
                <a:gd name="T72" fmla="*/ 475 w 2457"/>
                <a:gd name="T73" fmla="*/ 874 h 2458"/>
                <a:gd name="T74" fmla="*/ 531 w 2457"/>
                <a:gd name="T75" fmla="*/ 866 h 2458"/>
                <a:gd name="T76" fmla="*/ 586 w 2457"/>
                <a:gd name="T77" fmla="*/ 850 h 2458"/>
                <a:gd name="T78" fmla="*/ 639 w 2457"/>
                <a:gd name="T79" fmla="*/ 826 h 2458"/>
                <a:gd name="T80" fmla="*/ 688 w 2457"/>
                <a:gd name="T81" fmla="*/ 797 h 2458"/>
                <a:gd name="T82" fmla="*/ 732 w 2457"/>
                <a:gd name="T83" fmla="*/ 761 h 2458"/>
                <a:gd name="T84" fmla="*/ 772 w 2457"/>
                <a:gd name="T85" fmla="*/ 720 h 2458"/>
                <a:gd name="T86" fmla="*/ 806 w 2457"/>
                <a:gd name="T87" fmla="*/ 673 h 2458"/>
                <a:gd name="T88" fmla="*/ 833 w 2457"/>
                <a:gd name="T89" fmla="*/ 623 h 2458"/>
                <a:gd name="T90" fmla="*/ 854 w 2457"/>
                <a:gd name="T91" fmla="*/ 570 h 2458"/>
                <a:gd name="T92" fmla="*/ 868 w 2457"/>
                <a:gd name="T93" fmla="*/ 514 h 2458"/>
                <a:gd name="T94" fmla="*/ 874 w 2457"/>
                <a:gd name="T95" fmla="*/ 457 h 245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457" h="2458">
                  <a:moveTo>
                    <a:pt x="2457" y="1229"/>
                  </a:moveTo>
                  <a:lnTo>
                    <a:pt x="2456" y="1176"/>
                  </a:lnTo>
                  <a:lnTo>
                    <a:pt x="2452" y="1122"/>
                  </a:lnTo>
                  <a:lnTo>
                    <a:pt x="2446" y="1068"/>
                  </a:lnTo>
                  <a:lnTo>
                    <a:pt x="2439" y="1016"/>
                  </a:lnTo>
                  <a:lnTo>
                    <a:pt x="2428" y="963"/>
                  </a:lnTo>
                  <a:lnTo>
                    <a:pt x="2415" y="911"/>
                  </a:lnTo>
                  <a:lnTo>
                    <a:pt x="2400" y="859"/>
                  </a:lnTo>
                  <a:lnTo>
                    <a:pt x="2383" y="808"/>
                  </a:lnTo>
                  <a:lnTo>
                    <a:pt x="2364" y="758"/>
                  </a:lnTo>
                  <a:lnTo>
                    <a:pt x="2342" y="709"/>
                  </a:lnTo>
                  <a:lnTo>
                    <a:pt x="2318" y="661"/>
                  </a:lnTo>
                  <a:lnTo>
                    <a:pt x="2293" y="615"/>
                  </a:lnTo>
                  <a:lnTo>
                    <a:pt x="2265" y="569"/>
                  </a:lnTo>
                  <a:lnTo>
                    <a:pt x="2235" y="524"/>
                  </a:lnTo>
                  <a:lnTo>
                    <a:pt x="2203" y="480"/>
                  </a:lnTo>
                  <a:lnTo>
                    <a:pt x="2169" y="439"/>
                  </a:lnTo>
                  <a:lnTo>
                    <a:pt x="2134" y="398"/>
                  </a:lnTo>
                  <a:lnTo>
                    <a:pt x="2097" y="360"/>
                  </a:lnTo>
                  <a:lnTo>
                    <a:pt x="2058" y="323"/>
                  </a:lnTo>
                  <a:lnTo>
                    <a:pt x="2018" y="288"/>
                  </a:lnTo>
                  <a:lnTo>
                    <a:pt x="1976" y="254"/>
                  </a:lnTo>
                  <a:lnTo>
                    <a:pt x="1933" y="223"/>
                  </a:lnTo>
                  <a:lnTo>
                    <a:pt x="1889" y="193"/>
                  </a:lnTo>
                  <a:lnTo>
                    <a:pt x="1843" y="164"/>
                  </a:lnTo>
                  <a:lnTo>
                    <a:pt x="1795" y="139"/>
                  </a:lnTo>
                  <a:lnTo>
                    <a:pt x="1747" y="115"/>
                  </a:lnTo>
                  <a:lnTo>
                    <a:pt x="1699" y="94"/>
                  </a:lnTo>
                  <a:lnTo>
                    <a:pt x="1648" y="74"/>
                  </a:lnTo>
                  <a:lnTo>
                    <a:pt x="1598" y="57"/>
                  </a:lnTo>
                  <a:lnTo>
                    <a:pt x="1546" y="42"/>
                  </a:lnTo>
                  <a:lnTo>
                    <a:pt x="1494" y="29"/>
                  </a:lnTo>
                  <a:lnTo>
                    <a:pt x="1442" y="18"/>
                  </a:lnTo>
                  <a:lnTo>
                    <a:pt x="1389" y="11"/>
                  </a:lnTo>
                  <a:lnTo>
                    <a:pt x="1335" y="5"/>
                  </a:lnTo>
                  <a:lnTo>
                    <a:pt x="1282" y="1"/>
                  </a:lnTo>
                  <a:lnTo>
                    <a:pt x="1229" y="0"/>
                  </a:lnTo>
                  <a:lnTo>
                    <a:pt x="1176" y="1"/>
                  </a:lnTo>
                  <a:lnTo>
                    <a:pt x="1121" y="5"/>
                  </a:lnTo>
                  <a:lnTo>
                    <a:pt x="1068" y="11"/>
                  </a:lnTo>
                  <a:lnTo>
                    <a:pt x="1016" y="18"/>
                  </a:lnTo>
                  <a:lnTo>
                    <a:pt x="963" y="29"/>
                  </a:lnTo>
                  <a:lnTo>
                    <a:pt x="911" y="42"/>
                  </a:lnTo>
                  <a:lnTo>
                    <a:pt x="859" y="57"/>
                  </a:lnTo>
                  <a:lnTo>
                    <a:pt x="808" y="74"/>
                  </a:lnTo>
                  <a:lnTo>
                    <a:pt x="758" y="94"/>
                  </a:lnTo>
                  <a:lnTo>
                    <a:pt x="709" y="115"/>
                  </a:lnTo>
                  <a:lnTo>
                    <a:pt x="661" y="139"/>
                  </a:lnTo>
                  <a:lnTo>
                    <a:pt x="615" y="164"/>
                  </a:lnTo>
                  <a:lnTo>
                    <a:pt x="569" y="193"/>
                  </a:lnTo>
                  <a:lnTo>
                    <a:pt x="524" y="223"/>
                  </a:lnTo>
                  <a:lnTo>
                    <a:pt x="481" y="254"/>
                  </a:lnTo>
                  <a:lnTo>
                    <a:pt x="439" y="288"/>
                  </a:lnTo>
                  <a:lnTo>
                    <a:pt x="399" y="323"/>
                  </a:lnTo>
                  <a:lnTo>
                    <a:pt x="360" y="360"/>
                  </a:lnTo>
                  <a:lnTo>
                    <a:pt x="323" y="398"/>
                  </a:lnTo>
                  <a:lnTo>
                    <a:pt x="288" y="439"/>
                  </a:lnTo>
                  <a:lnTo>
                    <a:pt x="255" y="480"/>
                  </a:lnTo>
                  <a:lnTo>
                    <a:pt x="223" y="524"/>
                  </a:lnTo>
                  <a:lnTo>
                    <a:pt x="193" y="569"/>
                  </a:lnTo>
                  <a:lnTo>
                    <a:pt x="165" y="615"/>
                  </a:lnTo>
                  <a:lnTo>
                    <a:pt x="140" y="661"/>
                  </a:lnTo>
                  <a:lnTo>
                    <a:pt x="115" y="709"/>
                  </a:lnTo>
                  <a:lnTo>
                    <a:pt x="94" y="758"/>
                  </a:lnTo>
                  <a:lnTo>
                    <a:pt x="75" y="808"/>
                  </a:lnTo>
                  <a:lnTo>
                    <a:pt x="58" y="859"/>
                  </a:lnTo>
                  <a:lnTo>
                    <a:pt x="43" y="911"/>
                  </a:lnTo>
                  <a:lnTo>
                    <a:pt x="30" y="963"/>
                  </a:lnTo>
                  <a:lnTo>
                    <a:pt x="19" y="1016"/>
                  </a:lnTo>
                  <a:lnTo>
                    <a:pt x="11" y="1068"/>
                  </a:lnTo>
                  <a:lnTo>
                    <a:pt x="5" y="1122"/>
                  </a:lnTo>
                  <a:lnTo>
                    <a:pt x="1" y="1176"/>
                  </a:lnTo>
                  <a:lnTo>
                    <a:pt x="0" y="1229"/>
                  </a:lnTo>
                  <a:lnTo>
                    <a:pt x="1" y="1282"/>
                  </a:lnTo>
                  <a:lnTo>
                    <a:pt x="5" y="1336"/>
                  </a:lnTo>
                  <a:lnTo>
                    <a:pt x="11" y="1390"/>
                  </a:lnTo>
                  <a:lnTo>
                    <a:pt x="19" y="1443"/>
                  </a:lnTo>
                  <a:lnTo>
                    <a:pt x="30" y="1495"/>
                  </a:lnTo>
                  <a:lnTo>
                    <a:pt x="43" y="1547"/>
                  </a:lnTo>
                  <a:lnTo>
                    <a:pt x="58" y="1598"/>
                  </a:lnTo>
                  <a:lnTo>
                    <a:pt x="75" y="1649"/>
                  </a:lnTo>
                  <a:lnTo>
                    <a:pt x="94" y="1699"/>
                  </a:lnTo>
                  <a:lnTo>
                    <a:pt x="115" y="1748"/>
                  </a:lnTo>
                  <a:lnTo>
                    <a:pt x="140" y="1796"/>
                  </a:lnTo>
                  <a:lnTo>
                    <a:pt x="165" y="1843"/>
                  </a:lnTo>
                  <a:lnTo>
                    <a:pt x="193" y="1889"/>
                  </a:lnTo>
                  <a:lnTo>
                    <a:pt x="223" y="1934"/>
                  </a:lnTo>
                  <a:lnTo>
                    <a:pt x="255" y="1977"/>
                  </a:lnTo>
                  <a:lnTo>
                    <a:pt x="288" y="2019"/>
                  </a:lnTo>
                  <a:lnTo>
                    <a:pt x="323" y="2059"/>
                  </a:lnTo>
                  <a:lnTo>
                    <a:pt x="360" y="2098"/>
                  </a:lnTo>
                  <a:lnTo>
                    <a:pt x="399" y="2135"/>
                  </a:lnTo>
                  <a:lnTo>
                    <a:pt x="439" y="2170"/>
                  </a:lnTo>
                  <a:lnTo>
                    <a:pt x="481" y="2204"/>
                  </a:lnTo>
                  <a:lnTo>
                    <a:pt x="524" y="2236"/>
                  </a:lnTo>
                  <a:lnTo>
                    <a:pt x="569" y="2266"/>
                  </a:lnTo>
                  <a:lnTo>
                    <a:pt x="615" y="2294"/>
                  </a:lnTo>
                  <a:lnTo>
                    <a:pt x="661" y="2319"/>
                  </a:lnTo>
                  <a:lnTo>
                    <a:pt x="709" y="2343"/>
                  </a:lnTo>
                  <a:lnTo>
                    <a:pt x="758" y="2365"/>
                  </a:lnTo>
                  <a:lnTo>
                    <a:pt x="808" y="2384"/>
                  </a:lnTo>
                  <a:lnTo>
                    <a:pt x="859" y="2401"/>
                  </a:lnTo>
                  <a:lnTo>
                    <a:pt x="911" y="2416"/>
                  </a:lnTo>
                  <a:lnTo>
                    <a:pt x="963" y="2429"/>
                  </a:lnTo>
                  <a:lnTo>
                    <a:pt x="1016" y="2439"/>
                  </a:lnTo>
                  <a:lnTo>
                    <a:pt x="1068" y="2448"/>
                  </a:lnTo>
                  <a:lnTo>
                    <a:pt x="1121" y="2453"/>
                  </a:lnTo>
                  <a:lnTo>
                    <a:pt x="1176" y="2456"/>
                  </a:lnTo>
                  <a:lnTo>
                    <a:pt x="1229" y="2458"/>
                  </a:lnTo>
                  <a:lnTo>
                    <a:pt x="1282" y="2456"/>
                  </a:lnTo>
                  <a:lnTo>
                    <a:pt x="1335" y="2453"/>
                  </a:lnTo>
                  <a:lnTo>
                    <a:pt x="1389" y="2448"/>
                  </a:lnTo>
                  <a:lnTo>
                    <a:pt x="1442" y="2439"/>
                  </a:lnTo>
                  <a:lnTo>
                    <a:pt x="1494" y="2429"/>
                  </a:lnTo>
                  <a:lnTo>
                    <a:pt x="1546" y="2416"/>
                  </a:lnTo>
                  <a:lnTo>
                    <a:pt x="1598" y="2401"/>
                  </a:lnTo>
                  <a:lnTo>
                    <a:pt x="1648" y="2384"/>
                  </a:lnTo>
                  <a:lnTo>
                    <a:pt x="1699" y="2365"/>
                  </a:lnTo>
                  <a:lnTo>
                    <a:pt x="1747" y="2343"/>
                  </a:lnTo>
                  <a:lnTo>
                    <a:pt x="1795" y="2319"/>
                  </a:lnTo>
                  <a:lnTo>
                    <a:pt x="1843" y="2294"/>
                  </a:lnTo>
                  <a:lnTo>
                    <a:pt x="1889" y="2266"/>
                  </a:lnTo>
                  <a:lnTo>
                    <a:pt x="1933" y="2236"/>
                  </a:lnTo>
                  <a:lnTo>
                    <a:pt x="1976" y="2204"/>
                  </a:lnTo>
                  <a:lnTo>
                    <a:pt x="2018" y="2170"/>
                  </a:lnTo>
                  <a:lnTo>
                    <a:pt x="2058" y="2135"/>
                  </a:lnTo>
                  <a:lnTo>
                    <a:pt x="2097" y="2098"/>
                  </a:lnTo>
                  <a:lnTo>
                    <a:pt x="2134" y="2059"/>
                  </a:lnTo>
                  <a:lnTo>
                    <a:pt x="2169" y="2019"/>
                  </a:lnTo>
                  <a:lnTo>
                    <a:pt x="2203" y="1977"/>
                  </a:lnTo>
                  <a:lnTo>
                    <a:pt x="2235" y="1934"/>
                  </a:lnTo>
                  <a:lnTo>
                    <a:pt x="2265" y="1889"/>
                  </a:lnTo>
                  <a:lnTo>
                    <a:pt x="2293" y="1843"/>
                  </a:lnTo>
                  <a:lnTo>
                    <a:pt x="2318" y="1796"/>
                  </a:lnTo>
                  <a:lnTo>
                    <a:pt x="2342" y="1748"/>
                  </a:lnTo>
                  <a:lnTo>
                    <a:pt x="2364" y="1699"/>
                  </a:lnTo>
                  <a:lnTo>
                    <a:pt x="2383" y="1649"/>
                  </a:lnTo>
                  <a:lnTo>
                    <a:pt x="2400" y="1598"/>
                  </a:lnTo>
                  <a:lnTo>
                    <a:pt x="2415" y="1547"/>
                  </a:lnTo>
                  <a:lnTo>
                    <a:pt x="2428" y="1495"/>
                  </a:lnTo>
                  <a:lnTo>
                    <a:pt x="2439" y="1443"/>
                  </a:lnTo>
                  <a:lnTo>
                    <a:pt x="2446" y="1390"/>
                  </a:lnTo>
                  <a:lnTo>
                    <a:pt x="2452" y="1336"/>
                  </a:lnTo>
                  <a:lnTo>
                    <a:pt x="2456" y="1282"/>
                  </a:lnTo>
                  <a:lnTo>
                    <a:pt x="2457" y="1229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65" name="Freeform 505"/>
            <p:cNvSpPr>
              <a:spLocks/>
            </p:cNvSpPr>
            <p:nvPr/>
          </p:nvSpPr>
          <p:spPr bwMode="auto">
            <a:xfrm>
              <a:off x="3931" y="682"/>
              <a:ext cx="568" cy="568"/>
            </a:xfrm>
            <a:custGeom>
              <a:avLst/>
              <a:gdLst>
                <a:gd name="T0" fmla="*/ 568 w 1593"/>
                <a:gd name="T1" fmla="*/ 269 h 1595"/>
                <a:gd name="T2" fmla="*/ 564 w 1593"/>
                <a:gd name="T3" fmla="*/ 238 h 1595"/>
                <a:gd name="T4" fmla="*/ 558 w 1593"/>
                <a:gd name="T5" fmla="*/ 208 h 1595"/>
                <a:gd name="T6" fmla="*/ 548 w 1593"/>
                <a:gd name="T7" fmla="*/ 179 h 1595"/>
                <a:gd name="T8" fmla="*/ 535 w 1593"/>
                <a:gd name="T9" fmla="*/ 151 h 1595"/>
                <a:gd name="T10" fmla="*/ 519 w 1593"/>
                <a:gd name="T11" fmla="*/ 125 h 1595"/>
                <a:gd name="T12" fmla="*/ 501 w 1593"/>
                <a:gd name="T13" fmla="*/ 100 h 1595"/>
                <a:gd name="T14" fmla="*/ 479 w 1593"/>
                <a:gd name="T15" fmla="*/ 78 h 1595"/>
                <a:gd name="T16" fmla="*/ 456 w 1593"/>
                <a:gd name="T17" fmla="*/ 58 h 1595"/>
                <a:gd name="T18" fmla="*/ 431 w 1593"/>
                <a:gd name="T19" fmla="*/ 41 h 1595"/>
                <a:gd name="T20" fmla="*/ 403 w 1593"/>
                <a:gd name="T21" fmla="*/ 27 h 1595"/>
                <a:gd name="T22" fmla="*/ 375 w 1593"/>
                <a:gd name="T23" fmla="*/ 15 h 1595"/>
                <a:gd name="T24" fmla="*/ 345 w 1593"/>
                <a:gd name="T25" fmla="*/ 7 h 1595"/>
                <a:gd name="T26" fmla="*/ 315 w 1593"/>
                <a:gd name="T27" fmla="*/ 2 h 1595"/>
                <a:gd name="T28" fmla="*/ 284 w 1593"/>
                <a:gd name="T29" fmla="*/ 0 h 1595"/>
                <a:gd name="T30" fmla="*/ 254 w 1593"/>
                <a:gd name="T31" fmla="*/ 2 h 1595"/>
                <a:gd name="T32" fmla="*/ 223 w 1593"/>
                <a:gd name="T33" fmla="*/ 7 h 1595"/>
                <a:gd name="T34" fmla="*/ 193 w 1593"/>
                <a:gd name="T35" fmla="*/ 15 h 1595"/>
                <a:gd name="T36" fmla="*/ 165 w 1593"/>
                <a:gd name="T37" fmla="*/ 27 h 1595"/>
                <a:gd name="T38" fmla="*/ 138 w 1593"/>
                <a:gd name="T39" fmla="*/ 41 h 1595"/>
                <a:gd name="T40" fmla="*/ 112 w 1593"/>
                <a:gd name="T41" fmla="*/ 58 h 1595"/>
                <a:gd name="T42" fmla="*/ 89 w 1593"/>
                <a:gd name="T43" fmla="*/ 78 h 1595"/>
                <a:gd name="T44" fmla="*/ 68 w 1593"/>
                <a:gd name="T45" fmla="*/ 100 h 1595"/>
                <a:gd name="T46" fmla="*/ 49 w 1593"/>
                <a:gd name="T47" fmla="*/ 125 h 1595"/>
                <a:gd name="T48" fmla="*/ 33 w 1593"/>
                <a:gd name="T49" fmla="*/ 151 h 1595"/>
                <a:gd name="T50" fmla="*/ 20 w 1593"/>
                <a:gd name="T51" fmla="*/ 179 h 1595"/>
                <a:gd name="T52" fmla="*/ 10 w 1593"/>
                <a:gd name="T53" fmla="*/ 208 h 1595"/>
                <a:gd name="T54" fmla="*/ 4 w 1593"/>
                <a:gd name="T55" fmla="*/ 238 h 1595"/>
                <a:gd name="T56" fmla="*/ 1 w 1593"/>
                <a:gd name="T57" fmla="*/ 269 h 1595"/>
                <a:gd name="T58" fmla="*/ 1 w 1593"/>
                <a:gd name="T59" fmla="*/ 300 h 1595"/>
                <a:gd name="T60" fmla="*/ 4 w 1593"/>
                <a:gd name="T61" fmla="*/ 330 h 1595"/>
                <a:gd name="T62" fmla="*/ 10 w 1593"/>
                <a:gd name="T63" fmla="*/ 360 h 1595"/>
                <a:gd name="T64" fmla="*/ 20 w 1593"/>
                <a:gd name="T65" fmla="*/ 389 h 1595"/>
                <a:gd name="T66" fmla="*/ 33 w 1593"/>
                <a:gd name="T67" fmla="*/ 417 h 1595"/>
                <a:gd name="T68" fmla="*/ 49 w 1593"/>
                <a:gd name="T69" fmla="*/ 443 h 1595"/>
                <a:gd name="T70" fmla="*/ 68 w 1593"/>
                <a:gd name="T71" fmla="*/ 468 h 1595"/>
                <a:gd name="T72" fmla="*/ 89 w 1593"/>
                <a:gd name="T73" fmla="*/ 490 h 1595"/>
                <a:gd name="T74" fmla="*/ 112 w 1593"/>
                <a:gd name="T75" fmla="*/ 510 h 1595"/>
                <a:gd name="T76" fmla="*/ 138 w 1593"/>
                <a:gd name="T77" fmla="*/ 527 h 1595"/>
                <a:gd name="T78" fmla="*/ 165 w 1593"/>
                <a:gd name="T79" fmla="*/ 542 h 1595"/>
                <a:gd name="T80" fmla="*/ 193 w 1593"/>
                <a:gd name="T81" fmla="*/ 553 h 1595"/>
                <a:gd name="T82" fmla="*/ 223 w 1593"/>
                <a:gd name="T83" fmla="*/ 561 h 1595"/>
                <a:gd name="T84" fmla="*/ 254 w 1593"/>
                <a:gd name="T85" fmla="*/ 566 h 1595"/>
                <a:gd name="T86" fmla="*/ 284 w 1593"/>
                <a:gd name="T87" fmla="*/ 568 h 1595"/>
                <a:gd name="T88" fmla="*/ 315 w 1593"/>
                <a:gd name="T89" fmla="*/ 566 h 1595"/>
                <a:gd name="T90" fmla="*/ 345 w 1593"/>
                <a:gd name="T91" fmla="*/ 561 h 1595"/>
                <a:gd name="T92" fmla="*/ 375 w 1593"/>
                <a:gd name="T93" fmla="*/ 553 h 1595"/>
                <a:gd name="T94" fmla="*/ 403 w 1593"/>
                <a:gd name="T95" fmla="*/ 542 h 1595"/>
                <a:gd name="T96" fmla="*/ 431 w 1593"/>
                <a:gd name="T97" fmla="*/ 527 h 1595"/>
                <a:gd name="T98" fmla="*/ 456 w 1593"/>
                <a:gd name="T99" fmla="*/ 510 h 1595"/>
                <a:gd name="T100" fmla="*/ 479 w 1593"/>
                <a:gd name="T101" fmla="*/ 490 h 1595"/>
                <a:gd name="T102" fmla="*/ 501 w 1593"/>
                <a:gd name="T103" fmla="*/ 468 h 1595"/>
                <a:gd name="T104" fmla="*/ 519 w 1593"/>
                <a:gd name="T105" fmla="*/ 443 h 1595"/>
                <a:gd name="T106" fmla="*/ 535 w 1593"/>
                <a:gd name="T107" fmla="*/ 417 h 1595"/>
                <a:gd name="T108" fmla="*/ 548 w 1593"/>
                <a:gd name="T109" fmla="*/ 389 h 1595"/>
                <a:gd name="T110" fmla="*/ 558 w 1593"/>
                <a:gd name="T111" fmla="*/ 360 h 1595"/>
                <a:gd name="T112" fmla="*/ 564 w 1593"/>
                <a:gd name="T113" fmla="*/ 330 h 1595"/>
                <a:gd name="T114" fmla="*/ 568 w 1593"/>
                <a:gd name="T115" fmla="*/ 300 h 15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593" h="1595">
                  <a:moveTo>
                    <a:pt x="1593" y="798"/>
                  </a:moveTo>
                  <a:lnTo>
                    <a:pt x="1592" y="755"/>
                  </a:lnTo>
                  <a:lnTo>
                    <a:pt x="1589" y="712"/>
                  </a:lnTo>
                  <a:lnTo>
                    <a:pt x="1583" y="669"/>
                  </a:lnTo>
                  <a:lnTo>
                    <a:pt x="1575" y="626"/>
                  </a:lnTo>
                  <a:lnTo>
                    <a:pt x="1565" y="585"/>
                  </a:lnTo>
                  <a:lnTo>
                    <a:pt x="1552" y="543"/>
                  </a:lnTo>
                  <a:lnTo>
                    <a:pt x="1537" y="503"/>
                  </a:lnTo>
                  <a:lnTo>
                    <a:pt x="1520" y="464"/>
                  </a:lnTo>
                  <a:lnTo>
                    <a:pt x="1501" y="424"/>
                  </a:lnTo>
                  <a:lnTo>
                    <a:pt x="1479" y="387"/>
                  </a:lnTo>
                  <a:lnTo>
                    <a:pt x="1456" y="351"/>
                  </a:lnTo>
                  <a:lnTo>
                    <a:pt x="1430" y="316"/>
                  </a:lnTo>
                  <a:lnTo>
                    <a:pt x="1404" y="282"/>
                  </a:lnTo>
                  <a:lnTo>
                    <a:pt x="1375" y="250"/>
                  </a:lnTo>
                  <a:lnTo>
                    <a:pt x="1344" y="220"/>
                  </a:lnTo>
                  <a:lnTo>
                    <a:pt x="1312" y="190"/>
                  </a:lnTo>
                  <a:lnTo>
                    <a:pt x="1279" y="163"/>
                  </a:lnTo>
                  <a:lnTo>
                    <a:pt x="1244" y="138"/>
                  </a:lnTo>
                  <a:lnTo>
                    <a:pt x="1208" y="115"/>
                  </a:lnTo>
                  <a:lnTo>
                    <a:pt x="1170" y="94"/>
                  </a:lnTo>
                  <a:lnTo>
                    <a:pt x="1131" y="75"/>
                  </a:lnTo>
                  <a:lnTo>
                    <a:pt x="1092" y="58"/>
                  </a:lnTo>
                  <a:lnTo>
                    <a:pt x="1051" y="43"/>
                  </a:lnTo>
                  <a:lnTo>
                    <a:pt x="1010" y="30"/>
                  </a:lnTo>
                  <a:lnTo>
                    <a:pt x="968" y="20"/>
                  </a:lnTo>
                  <a:lnTo>
                    <a:pt x="926" y="11"/>
                  </a:lnTo>
                  <a:lnTo>
                    <a:pt x="883" y="6"/>
                  </a:lnTo>
                  <a:lnTo>
                    <a:pt x="840" y="3"/>
                  </a:lnTo>
                  <a:lnTo>
                    <a:pt x="797" y="0"/>
                  </a:lnTo>
                  <a:lnTo>
                    <a:pt x="753" y="3"/>
                  </a:lnTo>
                  <a:lnTo>
                    <a:pt x="711" y="6"/>
                  </a:lnTo>
                  <a:lnTo>
                    <a:pt x="668" y="11"/>
                  </a:lnTo>
                  <a:lnTo>
                    <a:pt x="625" y="20"/>
                  </a:lnTo>
                  <a:lnTo>
                    <a:pt x="584" y="30"/>
                  </a:lnTo>
                  <a:lnTo>
                    <a:pt x="542" y="43"/>
                  </a:lnTo>
                  <a:lnTo>
                    <a:pt x="502" y="58"/>
                  </a:lnTo>
                  <a:lnTo>
                    <a:pt x="463" y="75"/>
                  </a:lnTo>
                  <a:lnTo>
                    <a:pt x="423" y="94"/>
                  </a:lnTo>
                  <a:lnTo>
                    <a:pt x="386" y="115"/>
                  </a:lnTo>
                  <a:lnTo>
                    <a:pt x="350" y="138"/>
                  </a:lnTo>
                  <a:lnTo>
                    <a:pt x="315" y="163"/>
                  </a:lnTo>
                  <a:lnTo>
                    <a:pt x="280" y="190"/>
                  </a:lnTo>
                  <a:lnTo>
                    <a:pt x="249" y="220"/>
                  </a:lnTo>
                  <a:lnTo>
                    <a:pt x="219" y="250"/>
                  </a:lnTo>
                  <a:lnTo>
                    <a:pt x="190" y="282"/>
                  </a:lnTo>
                  <a:lnTo>
                    <a:pt x="162" y="316"/>
                  </a:lnTo>
                  <a:lnTo>
                    <a:pt x="138" y="351"/>
                  </a:lnTo>
                  <a:lnTo>
                    <a:pt x="114" y="387"/>
                  </a:lnTo>
                  <a:lnTo>
                    <a:pt x="93" y="424"/>
                  </a:lnTo>
                  <a:lnTo>
                    <a:pt x="74" y="464"/>
                  </a:lnTo>
                  <a:lnTo>
                    <a:pt x="57" y="503"/>
                  </a:lnTo>
                  <a:lnTo>
                    <a:pt x="42" y="543"/>
                  </a:lnTo>
                  <a:lnTo>
                    <a:pt x="29" y="585"/>
                  </a:lnTo>
                  <a:lnTo>
                    <a:pt x="19" y="626"/>
                  </a:lnTo>
                  <a:lnTo>
                    <a:pt x="11" y="669"/>
                  </a:lnTo>
                  <a:lnTo>
                    <a:pt x="5" y="712"/>
                  </a:lnTo>
                  <a:lnTo>
                    <a:pt x="2" y="755"/>
                  </a:lnTo>
                  <a:lnTo>
                    <a:pt x="0" y="798"/>
                  </a:lnTo>
                  <a:lnTo>
                    <a:pt x="2" y="842"/>
                  </a:lnTo>
                  <a:lnTo>
                    <a:pt x="5" y="884"/>
                  </a:lnTo>
                  <a:lnTo>
                    <a:pt x="11" y="927"/>
                  </a:lnTo>
                  <a:lnTo>
                    <a:pt x="19" y="969"/>
                  </a:lnTo>
                  <a:lnTo>
                    <a:pt x="29" y="1011"/>
                  </a:lnTo>
                  <a:lnTo>
                    <a:pt x="42" y="1052"/>
                  </a:lnTo>
                  <a:lnTo>
                    <a:pt x="57" y="1093"/>
                  </a:lnTo>
                  <a:lnTo>
                    <a:pt x="74" y="1132"/>
                  </a:lnTo>
                  <a:lnTo>
                    <a:pt x="93" y="1172"/>
                  </a:lnTo>
                  <a:lnTo>
                    <a:pt x="114" y="1209"/>
                  </a:lnTo>
                  <a:lnTo>
                    <a:pt x="138" y="1245"/>
                  </a:lnTo>
                  <a:lnTo>
                    <a:pt x="162" y="1280"/>
                  </a:lnTo>
                  <a:lnTo>
                    <a:pt x="190" y="1314"/>
                  </a:lnTo>
                  <a:lnTo>
                    <a:pt x="219" y="1346"/>
                  </a:lnTo>
                  <a:lnTo>
                    <a:pt x="249" y="1377"/>
                  </a:lnTo>
                  <a:lnTo>
                    <a:pt x="280" y="1406"/>
                  </a:lnTo>
                  <a:lnTo>
                    <a:pt x="315" y="1432"/>
                  </a:lnTo>
                  <a:lnTo>
                    <a:pt x="350" y="1458"/>
                  </a:lnTo>
                  <a:lnTo>
                    <a:pt x="386" y="1481"/>
                  </a:lnTo>
                  <a:lnTo>
                    <a:pt x="423" y="1503"/>
                  </a:lnTo>
                  <a:lnTo>
                    <a:pt x="463" y="1522"/>
                  </a:lnTo>
                  <a:lnTo>
                    <a:pt x="502" y="1539"/>
                  </a:lnTo>
                  <a:lnTo>
                    <a:pt x="542" y="1554"/>
                  </a:lnTo>
                  <a:lnTo>
                    <a:pt x="584" y="1567"/>
                  </a:lnTo>
                  <a:lnTo>
                    <a:pt x="625" y="1576"/>
                  </a:lnTo>
                  <a:lnTo>
                    <a:pt x="668" y="1585"/>
                  </a:lnTo>
                  <a:lnTo>
                    <a:pt x="711" y="1590"/>
                  </a:lnTo>
                  <a:lnTo>
                    <a:pt x="753" y="1594"/>
                  </a:lnTo>
                  <a:lnTo>
                    <a:pt x="797" y="1595"/>
                  </a:lnTo>
                  <a:lnTo>
                    <a:pt x="840" y="1594"/>
                  </a:lnTo>
                  <a:lnTo>
                    <a:pt x="883" y="1590"/>
                  </a:lnTo>
                  <a:lnTo>
                    <a:pt x="926" y="1585"/>
                  </a:lnTo>
                  <a:lnTo>
                    <a:pt x="968" y="1576"/>
                  </a:lnTo>
                  <a:lnTo>
                    <a:pt x="1010" y="1567"/>
                  </a:lnTo>
                  <a:lnTo>
                    <a:pt x="1051" y="1554"/>
                  </a:lnTo>
                  <a:lnTo>
                    <a:pt x="1092" y="1539"/>
                  </a:lnTo>
                  <a:lnTo>
                    <a:pt x="1131" y="1522"/>
                  </a:lnTo>
                  <a:lnTo>
                    <a:pt x="1170" y="1503"/>
                  </a:lnTo>
                  <a:lnTo>
                    <a:pt x="1208" y="1481"/>
                  </a:lnTo>
                  <a:lnTo>
                    <a:pt x="1244" y="1458"/>
                  </a:lnTo>
                  <a:lnTo>
                    <a:pt x="1279" y="1432"/>
                  </a:lnTo>
                  <a:lnTo>
                    <a:pt x="1312" y="1406"/>
                  </a:lnTo>
                  <a:lnTo>
                    <a:pt x="1344" y="1377"/>
                  </a:lnTo>
                  <a:lnTo>
                    <a:pt x="1375" y="1346"/>
                  </a:lnTo>
                  <a:lnTo>
                    <a:pt x="1404" y="1314"/>
                  </a:lnTo>
                  <a:lnTo>
                    <a:pt x="1430" y="1280"/>
                  </a:lnTo>
                  <a:lnTo>
                    <a:pt x="1456" y="1245"/>
                  </a:lnTo>
                  <a:lnTo>
                    <a:pt x="1479" y="1209"/>
                  </a:lnTo>
                  <a:lnTo>
                    <a:pt x="1501" y="1172"/>
                  </a:lnTo>
                  <a:lnTo>
                    <a:pt x="1520" y="1132"/>
                  </a:lnTo>
                  <a:lnTo>
                    <a:pt x="1537" y="1093"/>
                  </a:lnTo>
                  <a:lnTo>
                    <a:pt x="1552" y="1052"/>
                  </a:lnTo>
                  <a:lnTo>
                    <a:pt x="1565" y="1011"/>
                  </a:lnTo>
                  <a:lnTo>
                    <a:pt x="1575" y="969"/>
                  </a:lnTo>
                  <a:lnTo>
                    <a:pt x="1583" y="927"/>
                  </a:lnTo>
                  <a:lnTo>
                    <a:pt x="1589" y="884"/>
                  </a:lnTo>
                  <a:lnTo>
                    <a:pt x="1592" y="842"/>
                  </a:lnTo>
                  <a:lnTo>
                    <a:pt x="1593" y="79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66" name="Freeform 506"/>
            <p:cNvSpPr>
              <a:spLocks/>
            </p:cNvSpPr>
            <p:nvPr/>
          </p:nvSpPr>
          <p:spPr bwMode="auto">
            <a:xfrm>
              <a:off x="3998" y="749"/>
              <a:ext cx="434" cy="434"/>
            </a:xfrm>
            <a:custGeom>
              <a:avLst/>
              <a:gdLst>
                <a:gd name="T0" fmla="*/ 434 w 1214"/>
                <a:gd name="T1" fmla="*/ 203 h 1216"/>
                <a:gd name="T2" fmla="*/ 430 w 1214"/>
                <a:gd name="T3" fmla="*/ 176 h 1216"/>
                <a:gd name="T4" fmla="*/ 423 w 1214"/>
                <a:gd name="T5" fmla="*/ 150 h 1216"/>
                <a:gd name="T6" fmla="*/ 413 w 1214"/>
                <a:gd name="T7" fmla="*/ 125 h 1216"/>
                <a:gd name="T8" fmla="*/ 400 w 1214"/>
                <a:gd name="T9" fmla="*/ 101 h 1216"/>
                <a:gd name="T10" fmla="*/ 384 w 1214"/>
                <a:gd name="T11" fmla="*/ 79 h 1216"/>
                <a:gd name="T12" fmla="*/ 365 w 1214"/>
                <a:gd name="T13" fmla="*/ 59 h 1216"/>
                <a:gd name="T14" fmla="*/ 345 w 1214"/>
                <a:gd name="T15" fmla="*/ 41 h 1216"/>
                <a:gd name="T16" fmla="*/ 322 w 1214"/>
                <a:gd name="T17" fmla="*/ 27 h 1216"/>
                <a:gd name="T18" fmla="*/ 297 w 1214"/>
                <a:gd name="T19" fmla="*/ 16 h 1216"/>
                <a:gd name="T20" fmla="*/ 271 w 1214"/>
                <a:gd name="T21" fmla="*/ 7 h 1216"/>
                <a:gd name="T22" fmla="*/ 244 w 1214"/>
                <a:gd name="T23" fmla="*/ 2 h 1216"/>
                <a:gd name="T24" fmla="*/ 217 w 1214"/>
                <a:gd name="T25" fmla="*/ 0 h 1216"/>
                <a:gd name="T26" fmla="*/ 189 w 1214"/>
                <a:gd name="T27" fmla="*/ 2 h 1216"/>
                <a:gd name="T28" fmla="*/ 163 w 1214"/>
                <a:gd name="T29" fmla="*/ 7 h 1216"/>
                <a:gd name="T30" fmla="*/ 137 w 1214"/>
                <a:gd name="T31" fmla="*/ 16 h 1216"/>
                <a:gd name="T32" fmla="*/ 112 w 1214"/>
                <a:gd name="T33" fmla="*/ 27 h 1216"/>
                <a:gd name="T34" fmla="*/ 89 w 1214"/>
                <a:gd name="T35" fmla="*/ 41 h 1216"/>
                <a:gd name="T36" fmla="*/ 68 w 1214"/>
                <a:gd name="T37" fmla="*/ 59 h 1216"/>
                <a:gd name="T38" fmla="*/ 49 w 1214"/>
                <a:gd name="T39" fmla="*/ 79 h 1216"/>
                <a:gd name="T40" fmla="*/ 34 w 1214"/>
                <a:gd name="T41" fmla="*/ 101 h 1216"/>
                <a:gd name="T42" fmla="*/ 20 w 1214"/>
                <a:gd name="T43" fmla="*/ 125 h 1216"/>
                <a:gd name="T44" fmla="*/ 10 w 1214"/>
                <a:gd name="T45" fmla="*/ 150 h 1216"/>
                <a:gd name="T46" fmla="*/ 4 w 1214"/>
                <a:gd name="T47" fmla="*/ 176 h 1216"/>
                <a:gd name="T48" fmla="*/ 0 w 1214"/>
                <a:gd name="T49" fmla="*/ 203 h 1216"/>
                <a:gd name="T50" fmla="*/ 0 w 1214"/>
                <a:gd name="T51" fmla="*/ 231 h 1216"/>
                <a:gd name="T52" fmla="*/ 4 w 1214"/>
                <a:gd name="T53" fmla="*/ 258 h 1216"/>
                <a:gd name="T54" fmla="*/ 10 w 1214"/>
                <a:gd name="T55" fmla="*/ 284 h 1216"/>
                <a:gd name="T56" fmla="*/ 20 w 1214"/>
                <a:gd name="T57" fmla="*/ 309 h 1216"/>
                <a:gd name="T58" fmla="*/ 34 w 1214"/>
                <a:gd name="T59" fmla="*/ 333 h 1216"/>
                <a:gd name="T60" fmla="*/ 49 w 1214"/>
                <a:gd name="T61" fmla="*/ 355 h 1216"/>
                <a:gd name="T62" fmla="*/ 68 w 1214"/>
                <a:gd name="T63" fmla="*/ 375 h 1216"/>
                <a:gd name="T64" fmla="*/ 89 w 1214"/>
                <a:gd name="T65" fmla="*/ 393 h 1216"/>
                <a:gd name="T66" fmla="*/ 112 w 1214"/>
                <a:gd name="T67" fmla="*/ 407 h 1216"/>
                <a:gd name="T68" fmla="*/ 137 w 1214"/>
                <a:gd name="T69" fmla="*/ 419 h 1216"/>
                <a:gd name="T70" fmla="*/ 163 w 1214"/>
                <a:gd name="T71" fmla="*/ 427 h 1216"/>
                <a:gd name="T72" fmla="*/ 189 w 1214"/>
                <a:gd name="T73" fmla="*/ 432 h 1216"/>
                <a:gd name="T74" fmla="*/ 217 w 1214"/>
                <a:gd name="T75" fmla="*/ 434 h 1216"/>
                <a:gd name="T76" fmla="*/ 244 w 1214"/>
                <a:gd name="T77" fmla="*/ 432 h 1216"/>
                <a:gd name="T78" fmla="*/ 271 w 1214"/>
                <a:gd name="T79" fmla="*/ 427 h 1216"/>
                <a:gd name="T80" fmla="*/ 297 w 1214"/>
                <a:gd name="T81" fmla="*/ 419 h 1216"/>
                <a:gd name="T82" fmla="*/ 322 w 1214"/>
                <a:gd name="T83" fmla="*/ 407 h 1216"/>
                <a:gd name="T84" fmla="*/ 345 w 1214"/>
                <a:gd name="T85" fmla="*/ 393 h 1216"/>
                <a:gd name="T86" fmla="*/ 365 w 1214"/>
                <a:gd name="T87" fmla="*/ 375 h 1216"/>
                <a:gd name="T88" fmla="*/ 384 w 1214"/>
                <a:gd name="T89" fmla="*/ 355 h 1216"/>
                <a:gd name="T90" fmla="*/ 400 w 1214"/>
                <a:gd name="T91" fmla="*/ 333 h 1216"/>
                <a:gd name="T92" fmla="*/ 413 w 1214"/>
                <a:gd name="T93" fmla="*/ 309 h 1216"/>
                <a:gd name="T94" fmla="*/ 423 w 1214"/>
                <a:gd name="T95" fmla="*/ 284 h 1216"/>
                <a:gd name="T96" fmla="*/ 430 w 1214"/>
                <a:gd name="T97" fmla="*/ 258 h 1216"/>
                <a:gd name="T98" fmla="*/ 434 w 1214"/>
                <a:gd name="T99" fmla="*/ 231 h 12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214" h="1216">
                  <a:moveTo>
                    <a:pt x="1214" y="608"/>
                  </a:moveTo>
                  <a:lnTo>
                    <a:pt x="1213" y="570"/>
                  </a:lnTo>
                  <a:lnTo>
                    <a:pt x="1210" y="532"/>
                  </a:lnTo>
                  <a:lnTo>
                    <a:pt x="1203" y="494"/>
                  </a:lnTo>
                  <a:lnTo>
                    <a:pt x="1195" y="457"/>
                  </a:lnTo>
                  <a:lnTo>
                    <a:pt x="1184" y="421"/>
                  </a:lnTo>
                  <a:lnTo>
                    <a:pt x="1171" y="384"/>
                  </a:lnTo>
                  <a:lnTo>
                    <a:pt x="1156" y="349"/>
                  </a:lnTo>
                  <a:lnTo>
                    <a:pt x="1139" y="315"/>
                  </a:lnTo>
                  <a:lnTo>
                    <a:pt x="1119" y="282"/>
                  </a:lnTo>
                  <a:lnTo>
                    <a:pt x="1098" y="251"/>
                  </a:lnTo>
                  <a:lnTo>
                    <a:pt x="1074" y="220"/>
                  </a:lnTo>
                  <a:lnTo>
                    <a:pt x="1050" y="192"/>
                  </a:lnTo>
                  <a:lnTo>
                    <a:pt x="1022" y="165"/>
                  </a:lnTo>
                  <a:lnTo>
                    <a:pt x="993" y="139"/>
                  </a:lnTo>
                  <a:lnTo>
                    <a:pt x="964" y="116"/>
                  </a:lnTo>
                  <a:lnTo>
                    <a:pt x="932" y="95"/>
                  </a:lnTo>
                  <a:lnTo>
                    <a:pt x="900" y="76"/>
                  </a:lnTo>
                  <a:lnTo>
                    <a:pt x="866" y="59"/>
                  </a:lnTo>
                  <a:lnTo>
                    <a:pt x="831" y="44"/>
                  </a:lnTo>
                  <a:lnTo>
                    <a:pt x="794" y="30"/>
                  </a:lnTo>
                  <a:lnTo>
                    <a:pt x="758" y="19"/>
                  </a:lnTo>
                  <a:lnTo>
                    <a:pt x="721" y="12"/>
                  </a:lnTo>
                  <a:lnTo>
                    <a:pt x="683" y="5"/>
                  </a:lnTo>
                  <a:lnTo>
                    <a:pt x="645" y="2"/>
                  </a:lnTo>
                  <a:lnTo>
                    <a:pt x="607" y="0"/>
                  </a:lnTo>
                  <a:lnTo>
                    <a:pt x="569" y="2"/>
                  </a:lnTo>
                  <a:lnTo>
                    <a:pt x="530" y="5"/>
                  </a:lnTo>
                  <a:lnTo>
                    <a:pt x="493" y="12"/>
                  </a:lnTo>
                  <a:lnTo>
                    <a:pt x="456" y="19"/>
                  </a:lnTo>
                  <a:lnTo>
                    <a:pt x="420" y="30"/>
                  </a:lnTo>
                  <a:lnTo>
                    <a:pt x="383" y="44"/>
                  </a:lnTo>
                  <a:lnTo>
                    <a:pt x="348" y="59"/>
                  </a:lnTo>
                  <a:lnTo>
                    <a:pt x="314" y="76"/>
                  </a:lnTo>
                  <a:lnTo>
                    <a:pt x="281" y="95"/>
                  </a:lnTo>
                  <a:lnTo>
                    <a:pt x="250" y="116"/>
                  </a:lnTo>
                  <a:lnTo>
                    <a:pt x="219" y="139"/>
                  </a:lnTo>
                  <a:lnTo>
                    <a:pt x="191" y="165"/>
                  </a:lnTo>
                  <a:lnTo>
                    <a:pt x="164" y="192"/>
                  </a:lnTo>
                  <a:lnTo>
                    <a:pt x="138" y="220"/>
                  </a:lnTo>
                  <a:lnTo>
                    <a:pt x="115" y="251"/>
                  </a:lnTo>
                  <a:lnTo>
                    <a:pt x="94" y="282"/>
                  </a:lnTo>
                  <a:lnTo>
                    <a:pt x="75" y="315"/>
                  </a:lnTo>
                  <a:lnTo>
                    <a:pt x="57" y="349"/>
                  </a:lnTo>
                  <a:lnTo>
                    <a:pt x="43" y="384"/>
                  </a:lnTo>
                  <a:lnTo>
                    <a:pt x="29" y="421"/>
                  </a:lnTo>
                  <a:lnTo>
                    <a:pt x="18" y="457"/>
                  </a:lnTo>
                  <a:lnTo>
                    <a:pt x="11" y="494"/>
                  </a:lnTo>
                  <a:lnTo>
                    <a:pt x="4" y="532"/>
                  </a:lnTo>
                  <a:lnTo>
                    <a:pt x="1" y="570"/>
                  </a:lnTo>
                  <a:lnTo>
                    <a:pt x="0" y="608"/>
                  </a:lnTo>
                  <a:lnTo>
                    <a:pt x="1" y="646"/>
                  </a:lnTo>
                  <a:lnTo>
                    <a:pt x="4" y="685"/>
                  </a:lnTo>
                  <a:lnTo>
                    <a:pt x="11" y="722"/>
                  </a:lnTo>
                  <a:lnTo>
                    <a:pt x="18" y="759"/>
                  </a:lnTo>
                  <a:lnTo>
                    <a:pt x="29" y="795"/>
                  </a:lnTo>
                  <a:lnTo>
                    <a:pt x="43" y="831"/>
                  </a:lnTo>
                  <a:lnTo>
                    <a:pt x="57" y="867"/>
                  </a:lnTo>
                  <a:lnTo>
                    <a:pt x="75" y="901"/>
                  </a:lnTo>
                  <a:lnTo>
                    <a:pt x="94" y="934"/>
                  </a:lnTo>
                  <a:lnTo>
                    <a:pt x="115" y="966"/>
                  </a:lnTo>
                  <a:lnTo>
                    <a:pt x="138" y="995"/>
                  </a:lnTo>
                  <a:lnTo>
                    <a:pt x="164" y="1024"/>
                  </a:lnTo>
                  <a:lnTo>
                    <a:pt x="191" y="1051"/>
                  </a:lnTo>
                  <a:lnTo>
                    <a:pt x="219" y="1076"/>
                  </a:lnTo>
                  <a:lnTo>
                    <a:pt x="250" y="1100"/>
                  </a:lnTo>
                  <a:lnTo>
                    <a:pt x="281" y="1121"/>
                  </a:lnTo>
                  <a:lnTo>
                    <a:pt x="314" y="1140"/>
                  </a:lnTo>
                  <a:lnTo>
                    <a:pt x="348" y="1157"/>
                  </a:lnTo>
                  <a:lnTo>
                    <a:pt x="383" y="1173"/>
                  </a:lnTo>
                  <a:lnTo>
                    <a:pt x="420" y="1186"/>
                  </a:lnTo>
                  <a:lnTo>
                    <a:pt x="456" y="1197"/>
                  </a:lnTo>
                  <a:lnTo>
                    <a:pt x="493" y="1205"/>
                  </a:lnTo>
                  <a:lnTo>
                    <a:pt x="530" y="1210"/>
                  </a:lnTo>
                  <a:lnTo>
                    <a:pt x="569" y="1215"/>
                  </a:lnTo>
                  <a:lnTo>
                    <a:pt x="607" y="1216"/>
                  </a:lnTo>
                  <a:lnTo>
                    <a:pt x="645" y="1215"/>
                  </a:lnTo>
                  <a:lnTo>
                    <a:pt x="683" y="1210"/>
                  </a:lnTo>
                  <a:lnTo>
                    <a:pt x="721" y="1205"/>
                  </a:lnTo>
                  <a:lnTo>
                    <a:pt x="758" y="1197"/>
                  </a:lnTo>
                  <a:lnTo>
                    <a:pt x="794" y="1186"/>
                  </a:lnTo>
                  <a:lnTo>
                    <a:pt x="831" y="1173"/>
                  </a:lnTo>
                  <a:lnTo>
                    <a:pt x="866" y="1157"/>
                  </a:lnTo>
                  <a:lnTo>
                    <a:pt x="900" y="1140"/>
                  </a:lnTo>
                  <a:lnTo>
                    <a:pt x="932" y="1121"/>
                  </a:lnTo>
                  <a:lnTo>
                    <a:pt x="964" y="1100"/>
                  </a:lnTo>
                  <a:lnTo>
                    <a:pt x="993" y="1076"/>
                  </a:lnTo>
                  <a:lnTo>
                    <a:pt x="1022" y="1051"/>
                  </a:lnTo>
                  <a:lnTo>
                    <a:pt x="1050" y="1024"/>
                  </a:lnTo>
                  <a:lnTo>
                    <a:pt x="1074" y="995"/>
                  </a:lnTo>
                  <a:lnTo>
                    <a:pt x="1098" y="966"/>
                  </a:lnTo>
                  <a:lnTo>
                    <a:pt x="1119" y="934"/>
                  </a:lnTo>
                  <a:lnTo>
                    <a:pt x="1139" y="901"/>
                  </a:lnTo>
                  <a:lnTo>
                    <a:pt x="1156" y="867"/>
                  </a:lnTo>
                  <a:lnTo>
                    <a:pt x="1171" y="831"/>
                  </a:lnTo>
                  <a:lnTo>
                    <a:pt x="1184" y="795"/>
                  </a:lnTo>
                  <a:lnTo>
                    <a:pt x="1195" y="759"/>
                  </a:lnTo>
                  <a:lnTo>
                    <a:pt x="1203" y="722"/>
                  </a:lnTo>
                  <a:lnTo>
                    <a:pt x="1210" y="685"/>
                  </a:lnTo>
                  <a:lnTo>
                    <a:pt x="1213" y="646"/>
                  </a:lnTo>
                  <a:lnTo>
                    <a:pt x="1214" y="60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63567" name="Group 507"/>
            <p:cNvGrpSpPr>
              <a:grpSpLocks/>
            </p:cNvGrpSpPr>
            <p:nvPr/>
          </p:nvGrpSpPr>
          <p:grpSpPr bwMode="auto">
            <a:xfrm>
              <a:off x="193" y="966"/>
              <a:ext cx="4540" cy="0"/>
              <a:chOff x="193" y="966"/>
              <a:chExt cx="4540" cy="0"/>
            </a:xfrm>
          </p:grpSpPr>
          <p:sp>
            <p:nvSpPr>
              <p:cNvPr id="63569" name="Line 508"/>
              <p:cNvSpPr>
                <a:spLocks noChangeShapeType="1"/>
              </p:cNvSpPr>
              <p:nvPr/>
            </p:nvSpPr>
            <p:spPr bwMode="auto">
              <a:xfrm>
                <a:off x="193" y="966"/>
                <a:ext cx="23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70" name="Line 509"/>
              <p:cNvSpPr>
                <a:spLocks noChangeShapeType="1"/>
              </p:cNvSpPr>
              <p:nvPr/>
            </p:nvSpPr>
            <p:spPr bwMode="auto">
              <a:xfrm>
                <a:off x="479" y="966"/>
                <a:ext cx="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71" name="Line 510"/>
              <p:cNvSpPr>
                <a:spLocks noChangeShapeType="1"/>
              </p:cNvSpPr>
              <p:nvPr/>
            </p:nvSpPr>
            <p:spPr bwMode="auto">
              <a:xfrm>
                <a:off x="569" y="966"/>
                <a:ext cx="25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72" name="Line 511"/>
              <p:cNvSpPr>
                <a:spLocks noChangeShapeType="1"/>
              </p:cNvSpPr>
              <p:nvPr/>
            </p:nvSpPr>
            <p:spPr bwMode="auto">
              <a:xfrm>
                <a:off x="873" y="966"/>
                <a:ext cx="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73" name="Line 512"/>
              <p:cNvSpPr>
                <a:spLocks noChangeShapeType="1"/>
              </p:cNvSpPr>
              <p:nvPr/>
            </p:nvSpPr>
            <p:spPr bwMode="auto">
              <a:xfrm>
                <a:off x="963" y="966"/>
                <a:ext cx="25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74" name="Line 513"/>
              <p:cNvSpPr>
                <a:spLocks noChangeShapeType="1"/>
              </p:cNvSpPr>
              <p:nvPr/>
            </p:nvSpPr>
            <p:spPr bwMode="auto">
              <a:xfrm>
                <a:off x="1264" y="966"/>
                <a:ext cx="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75" name="Line 514"/>
              <p:cNvSpPr>
                <a:spLocks noChangeShapeType="1"/>
              </p:cNvSpPr>
              <p:nvPr/>
            </p:nvSpPr>
            <p:spPr bwMode="auto">
              <a:xfrm>
                <a:off x="1356" y="966"/>
                <a:ext cx="25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76" name="Line 515"/>
              <p:cNvSpPr>
                <a:spLocks noChangeShapeType="1"/>
              </p:cNvSpPr>
              <p:nvPr/>
            </p:nvSpPr>
            <p:spPr bwMode="auto">
              <a:xfrm>
                <a:off x="1657" y="966"/>
                <a:ext cx="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77" name="Line 516"/>
              <p:cNvSpPr>
                <a:spLocks noChangeShapeType="1"/>
              </p:cNvSpPr>
              <p:nvPr/>
            </p:nvSpPr>
            <p:spPr bwMode="auto">
              <a:xfrm>
                <a:off x="1747" y="966"/>
                <a:ext cx="25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78" name="Line 517"/>
              <p:cNvSpPr>
                <a:spLocks noChangeShapeType="1"/>
              </p:cNvSpPr>
              <p:nvPr/>
            </p:nvSpPr>
            <p:spPr bwMode="auto">
              <a:xfrm>
                <a:off x="2051" y="966"/>
                <a:ext cx="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79" name="Line 518"/>
              <p:cNvSpPr>
                <a:spLocks noChangeShapeType="1"/>
              </p:cNvSpPr>
              <p:nvPr/>
            </p:nvSpPr>
            <p:spPr bwMode="auto">
              <a:xfrm>
                <a:off x="2140" y="966"/>
                <a:ext cx="25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80" name="Line 519"/>
              <p:cNvSpPr>
                <a:spLocks noChangeShapeType="1"/>
              </p:cNvSpPr>
              <p:nvPr/>
            </p:nvSpPr>
            <p:spPr bwMode="auto">
              <a:xfrm>
                <a:off x="2442" y="966"/>
                <a:ext cx="4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81" name="Line 520"/>
              <p:cNvSpPr>
                <a:spLocks noChangeShapeType="1"/>
              </p:cNvSpPr>
              <p:nvPr/>
            </p:nvSpPr>
            <p:spPr bwMode="auto">
              <a:xfrm>
                <a:off x="2534" y="966"/>
                <a:ext cx="25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82" name="Line 521"/>
              <p:cNvSpPr>
                <a:spLocks noChangeShapeType="1"/>
              </p:cNvSpPr>
              <p:nvPr/>
            </p:nvSpPr>
            <p:spPr bwMode="auto">
              <a:xfrm>
                <a:off x="2835" y="966"/>
                <a:ext cx="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83" name="Line 522"/>
              <p:cNvSpPr>
                <a:spLocks noChangeShapeType="1"/>
              </p:cNvSpPr>
              <p:nvPr/>
            </p:nvSpPr>
            <p:spPr bwMode="auto">
              <a:xfrm>
                <a:off x="2925" y="966"/>
                <a:ext cx="25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84" name="Line 523"/>
              <p:cNvSpPr>
                <a:spLocks noChangeShapeType="1"/>
              </p:cNvSpPr>
              <p:nvPr/>
            </p:nvSpPr>
            <p:spPr bwMode="auto">
              <a:xfrm>
                <a:off x="3229" y="966"/>
                <a:ext cx="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85" name="Line 524"/>
              <p:cNvSpPr>
                <a:spLocks noChangeShapeType="1"/>
              </p:cNvSpPr>
              <p:nvPr/>
            </p:nvSpPr>
            <p:spPr bwMode="auto">
              <a:xfrm>
                <a:off x="3318" y="966"/>
                <a:ext cx="25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86" name="Line 525"/>
              <p:cNvSpPr>
                <a:spLocks noChangeShapeType="1"/>
              </p:cNvSpPr>
              <p:nvPr/>
            </p:nvSpPr>
            <p:spPr bwMode="auto">
              <a:xfrm>
                <a:off x="3620" y="966"/>
                <a:ext cx="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87" name="Line 526"/>
              <p:cNvSpPr>
                <a:spLocks noChangeShapeType="1"/>
              </p:cNvSpPr>
              <p:nvPr/>
            </p:nvSpPr>
            <p:spPr bwMode="auto">
              <a:xfrm>
                <a:off x="3712" y="966"/>
                <a:ext cx="25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88" name="Line 527"/>
              <p:cNvSpPr>
                <a:spLocks noChangeShapeType="1"/>
              </p:cNvSpPr>
              <p:nvPr/>
            </p:nvSpPr>
            <p:spPr bwMode="auto">
              <a:xfrm>
                <a:off x="4013" y="966"/>
                <a:ext cx="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89" name="Line 528"/>
              <p:cNvSpPr>
                <a:spLocks noChangeShapeType="1"/>
              </p:cNvSpPr>
              <p:nvPr/>
            </p:nvSpPr>
            <p:spPr bwMode="auto">
              <a:xfrm>
                <a:off x="4103" y="966"/>
                <a:ext cx="25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90" name="Line 529"/>
              <p:cNvSpPr>
                <a:spLocks noChangeShapeType="1"/>
              </p:cNvSpPr>
              <p:nvPr/>
            </p:nvSpPr>
            <p:spPr bwMode="auto">
              <a:xfrm>
                <a:off x="4407" y="966"/>
                <a:ext cx="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91" name="Line 530"/>
              <p:cNvSpPr>
                <a:spLocks noChangeShapeType="1"/>
              </p:cNvSpPr>
              <p:nvPr/>
            </p:nvSpPr>
            <p:spPr bwMode="auto">
              <a:xfrm>
                <a:off x="4496" y="966"/>
                <a:ext cx="23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63568" name="Line 531"/>
            <p:cNvSpPr>
              <a:spLocks noChangeShapeType="1"/>
            </p:cNvSpPr>
            <p:nvPr/>
          </p:nvSpPr>
          <p:spPr bwMode="auto">
            <a:xfrm flipH="1">
              <a:off x="3530" y="1399"/>
              <a:ext cx="735" cy="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158228" name="Freeform 532"/>
          <p:cNvSpPr>
            <a:spLocks/>
          </p:cNvSpPr>
          <p:nvPr/>
        </p:nvSpPr>
        <p:spPr bwMode="auto">
          <a:xfrm>
            <a:off x="3136900" y="2533650"/>
            <a:ext cx="233363" cy="2143125"/>
          </a:xfrm>
          <a:custGeom>
            <a:avLst/>
            <a:gdLst>
              <a:gd name="T0" fmla="*/ 232791 w 408"/>
              <a:gd name="T1" fmla="*/ 70609 h 3794"/>
              <a:gd name="T2" fmla="*/ 232791 w 408"/>
              <a:gd name="T3" fmla="*/ 132745 h 3794"/>
              <a:gd name="T4" fmla="*/ 232219 w 408"/>
              <a:gd name="T5" fmla="*/ 168332 h 3794"/>
              <a:gd name="T6" fmla="*/ 229931 w 408"/>
              <a:gd name="T7" fmla="*/ 203354 h 3794"/>
              <a:gd name="T8" fmla="*/ 227071 w 408"/>
              <a:gd name="T9" fmla="*/ 237246 h 3794"/>
              <a:gd name="T10" fmla="*/ 223068 w 408"/>
              <a:gd name="T11" fmla="*/ 272268 h 3794"/>
              <a:gd name="T12" fmla="*/ 217348 w 408"/>
              <a:gd name="T13" fmla="*/ 306161 h 3794"/>
              <a:gd name="T14" fmla="*/ 209340 w 408"/>
              <a:gd name="T15" fmla="*/ 339488 h 3794"/>
              <a:gd name="T16" fmla="*/ 200189 w 408"/>
              <a:gd name="T17" fmla="*/ 372816 h 3794"/>
              <a:gd name="T18" fmla="*/ 188749 w 408"/>
              <a:gd name="T19" fmla="*/ 405013 h 3794"/>
              <a:gd name="T20" fmla="*/ 176166 w 408"/>
              <a:gd name="T21" fmla="*/ 437776 h 3794"/>
              <a:gd name="T22" fmla="*/ 160723 w 408"/>
              <a:gd name="T23" fmla="*/ 469409 h 3794"/>
              <a:gd name="T24" fmla="*/ 145280 w 408"/>
              <a:gd name="T25" fmla="*/ 501042 h 3794"/>
              <a:gd name="T26" fmla="*/ 107530 w 408"/>
              <a:gd name="T27" fmla="*/ 571086 h 3794"/>
              <a:gd name="T28" fmla="*/ 78932 w 408"/>
              <a:gd name="T29" fmla="*/ 625878 h 3794"/>
              <a:gd name="T30" fmla="*/ 63488 w 408"/>
              <a:gd name="T31" fmla="*/ 656946 h 3794"/>
              <a:gd name="T32" fmla="*/ 49189 w 408"/>
              <a:gd name="T33" fmla="*/ 688579 h 3794"/>
              <a:gd name="T34" fmla="*/ 36606 w 408"/>
              <a:gd name="T35" fmla="*/ 720212 h 3794"/>
              <a:gd name="T36" fmla="*/ 25739 w 408"/>
              <a:gd name="T37" fmla="*/ 752975 h 3794"/>
              <a:gd name="T38" fmla="*/ 17159 w 408"/>
              <a:gd name="T39" fmla="*/ 785172 h 3794"/>
              <a:gd name="T40" fmla="*/ 10295 w 408"/>
              <a:gd name="T41" fmla="*/ 817935 h 3794"/>
              <a:gd name="T42" fmla="*/ 5720 w 408"/>
              <a:gd name="T43" fmla="*/ 851262 h 3794"/>
              <a:gd name="T44" fmla="*/ 2288 w 408"/>
              <a:gd name="T45" fmla="*/ 885155 h 3794"/>
              <a:gd name="T46" fmla="*/ 572 w 408"/>
              <a:gd name="T47" fmla="*/ 919047 h 3794"/>
              <a:gd name="T48" fmla="*/ 0 w 408"/>
              <a:gd name="T49" fmla="*/ 952939 h 3794"/>
              <a:gd name="T50" fmla="*/ 572 w 408"/>
              <a:gd name="T51" fmla="*/ 987961 h 3794"/>
              <a:gd name="T52" fmla="*/ 2288 w 408"/>
              <a:gd name="T53" fmla="*/ 1022983 h 3794"/>
              <a:gd name="T54" fmla="*/ 6864 w 408"/>
              <a:gd name="T55" fmla="*/ 1083990 h 3794"/>
              <a:gd name="T56" fmla="*/ 14871 w 408"/>
              <a:gd name="T57" fmla="*/ 1172675 h 3794"/>
              <a:gd name="T58" fmla="*/ 22307 w 408"/>
              <a:gd name="T59" fmla="*/ 1262489 h 3794"/>
              <a:gd name="T60" fmla="*/ 26311 w 408"/>
              <a:gd name="T61" fmla="*/ 1316152 h 3794"/>
              <a:gd name="T62" fmla="*/ 27454 w 408"/>
              <a:gd name="T63" fmla="*/ 1351739 h 3794"/>
              <a:gd name="T64" fmla="*/ 28026 w 408"/>
              <a:gd name="T65" fmla="*/ 1387891 h 3794"/>
              <a:gd name="T66" fmla="*/ 26883 w 408"/>
              <a:gd name="T67" fmla="*/ 1424043 h 3794"/>
              <a:gd name="T68" fmla="*/ 24595 w 408"/>
              <a:gd name="T69" fmla="*/ 1477706 h 3794"/>
              <a:gd name="T70" fmla="*/ 20019 w 408"/>
              <a:gd name="T71" fmla="*/ 1548315 h 3794"/>
              <a:gd name="T72" fmla="*/ 16587 w 408"/>
              <a:gd name="T73" fmla="*/ 1610451 h 3794"/>
              <a:gd name="T74" fmla="*/ 15443 w 408"/>
              <a:gd name="T75" fmla="*/ 1645473 h 3794"/>
              <a:gd name="T76" fmla="*/ 15443 w 408"/>
              <a:gd name="T77" fmla="*/ 1679365 h 3794"/>
              <a:gd name="T78" fmla="*/ 16587 w 408"/>
              <a:gd name="T79" fmla="*/ 1713822 h 3794"/>
              <a:gd name="T80" fmla="*/ 19447 w 408"/>
              <a:gd name="T81" fmla="*/ 1747714 h 3794"/>
              <a:gd name="T82" fmla="*/ 24595 w 408"/>
              <a:gd name="T83" fmla="*/ 1780477 h 3794"/>
              <a:gd name="T84" fmla="*/ 30886 w 408"/>
              <a:gd name="T85" fmla="*/ 1813240 h 3794"/>
              <a:gd name="T86" fmla="*/ 40610 w 408"/>
              <a:gd name="T87" fmla="*/ 1845437 h 3794"/>
              <a:gd name="T88" fmla="*/ 52621 w 408"/>
              <a:gd name="T89" fmla="*/ 1877635 h 3794"/>
              <a:gd name="T90" fmla="*/ 65776 w 408"/>
              <a:gd name="T91" fmla="*/ 1908703 h 3794"/>
              <a:gd name="T92" fmla="*/ 81219 w 408"/>
              <a:gd name="T93" fmla="*/ 1939771 h 3794"/>
              <a:gd name="T94" fmla="*/ 97235 w 408"/>
              <a:gd name="T95" fmla="*/ 1970839 h 3794"/>
              <a:gd name="T96" fmla="*/ 114966 w 408"/>
              <a:gd name="T97" fmla="*/ 2000777 h 3794"/>
              <a:gd name="T98" fmla="*/ 134413 w 408"/>
              <a:gd name="T99" fmla="*/ 2031280 h 3794"/>
              <a:gd name="T100" fmla="*/ 159007 w 408"/>
              <a:gd name="T101" fmla="*/ 2068562 h 3794"/>
              <a:gd name="T102" fmla="*/ 211056 w 408"/>
              <a:gd name="T103" fmla="*/ 2143125 h 379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408" h="3794">
                <a:moveTo>
                  <a:pt x="404" y="0"/>
                </a:moveTo>
                <a:lnTo>
                  <a:pt x="406" y="63"/>
                </a:lnTo>
                <a:lnTo>
                  <a:pt x="407" y="95"/>
                </a:lnTo>
                <a:lnTo>
                  <a:pt x="407" y="125"/>
                </a:lnTo>
                <a:lnTo>
                  <a:pt x="407" y="157"/>
                </a:lnTo>
                <a:lnTo>
                  <a:pt x="408" y="188"/>
                </a:lnTo>
                <a:lnTo>
                  <a:pt x="408" y="220"/>
                </a:lnTo>
                <a:lnTo>
                  <a:pt x="407" y="235"/>
                </a:lnTo>
                <a:lnTo>
                  <a:pt x="407" y="251"/>
                </a:lnTo>
                <a:lnTo>
                  <a:pt x="407" y="267"/>
                </a:lnTo>
                <a:lnTo>
                  <a:pt x="406" y="282"/>
                </a:lnTo>
                <a:lnTo>
                  <a:pt x="406" y="298"/>
                </a:lnTo>
                <a:lnTo>
                  <a:pt x="405" y="313"/>
                </a:lnTo>
                <a:lnTo>
                  <a:pt x="405" y="329"/>
                </a:lnTo>
                <a:lnTo>
                  <a:pt x="404" y="344"/>
                </a:lnTo>
                <a:lnTo>
                  <a:pt x="402" y="360"/>
                </a:lnTo>
                <a:lnTo>
                  <a:pt x="401" y="375"/>
                </a:lnTo>
                <a:lnTo>
                  <a:pt x="400" y="391"/>
                </a:lnTo>
                <a:lnTo>
                  <a:pt x="398" y="405"/>
                </a:lnTo>
                <a:lnTo>
                  <a:pt x="397" y="420"/>
                </a:lnTo>
                <a:lnTo>
                  <a:pt x="396" y="436"/>
                </a:lnTo>
                <a:lnTo>
                  <a:pt x="394" y="451"/>
                </a:lnTo>
                <a:lnTo>
                  <a:pt x="392" y="466"/>
                </a:lnTo>
                <a:lnTo>
                  <a:pt x="390" y="482"/>
                </a:lnTo>
                <a:lnTo>
                  <a:pt x="388" y="497"/>
                </a:lnTo>
                <a:lnTo>
                  <a:pt x="385" y="512"/>
                </a:lnTo>
                <a:lnTo>
                  <a:pt x="382" y="527"/>
                </a:lnTo>
                <a:lnTo>
                  <a:pt x="380" y="542"/>
                </a:lnTo>
                <a:lnTo>
                  <a:pt x="377" y="557"/>
                </a:lnTo>
                <a:lnTo>
                  <a:pt x="374" y="572"/>
                </a:lnTo>
                <a:lnTo>
                  <a:pt x="371" y="586"/>
                </a:lnTo>
                <a:lnTo>
                  <a:pt x="366" y="601"/>
                </a:lnTo>
                <a:lnTo>
                  <a:pt x="363" y="616"/>
                </a:lnTo>
                <a:lnTo>
                  <a:pt x="359" y="631"/>
                </a:lnTo>
                <a:lnTo>
                  <a:pt x="355" y="645"/>
                </a:lnTo>
                <a:lnTo>
                  <a:pt x="350" y="660"/>
                </a:lnTo>
                <a:lnTo>
                  <a:pt x="346" y="675"/>
                </a:lnTo>
                <a:lnTo>
                  <a:pt x="341" y="689"/>
                </a:lnTo>
                <a:lnTo>
                  <a:pt x="335" y="704"/>
                </a:lnTo>
                <a:lnTo>
                  <a:pt x="330" y="717"/>
                </a:lnTo>
                <a:lnTo>
                  <a:pt x="325" y="732"/>
                </a:lnTo>
                <a:lnTo>
                  <a:pt x="319" y="746"/>
                </a:lnTo>
                <a:lnTo>
                  <a:pt x="313" y="760"/>
                </a:lnTo>
                <a:lnTo>
                  <a:pt x="308" y="775"/>
                </a:lnTo>
                <a:lnTo>
                  <a:pt x="301" y="789"/>
                </a:lnTo>
                <a:lnTo>
                  <a:pt x="295" y="803"/>
                </a:lnTo>
                <a:lnTo>
                  <a:pt x="289" y="817"/>
                </a:lnTo>
                <a:lnTo>
                  <a:pt x="281" y="831"/>
                </a:lnTo>
                <a:lnTo>
                  <a:pt x="275" y="845"/>
                </a:lnTo>
                <a:lnTo>
                  <a:pt x="268" y="859"/>
                </a:lnTo>
                <a:lnTo>
                  <a:pt x="261" y="873"/>
                </a:lnTo>
                <a:lnTo>
                  <a:pt x="254" y="887"/>
                </a:lnTo>
                <a:lnTo>
                  <a:pt x="247" y="901"/>
                </a:lnTo>
                <a:lnTo>
                  <a:pt x="232" y="928"/>
                </a:lnTo>
                <a:lnTo>
                  <a:pt x="218" y="956"/>
                </a:lnTo>
                <a:lnTo>
                  <a:pt x="188" y="1011"/>
                </a:lnTo>
                <a:lnTo>
                  <a:pt x="174" y="1039"/>
                </a:lnTo>
                <a:lnTo>
                  <a:pt x="160" y="1067"/>
                </a:lnTo>
                <a:lnTo>
                  <a:pt x="145" y="1094"/>
                </a:lnTo>
                <a:lnTo>
                  <a:pt x="138" y="1108"/>
                </a:lnTo>
                <a:lnTo>
                  <a:pt x="131" y="1122"/>
                </a:lnTo>
                <a:lnTo>
                  <a:pt x="125" y="1136"/>
                </a:lnTo>
                <a:lnTo>
                  <a:pt x="118" y="1150"/>
                </a:lnTo>
                <a:lnTo>
                  <a:pt x="111" y="1163"/>
                </a:lnTo>
                <a:lnTo>
                  <a:pt x="104" y="1177"/>
                </a:lnTo>
                <a:lnTo>
                  <a:pt x="98" y="1191"/>
                </a:lnTo>
                <a:lnTo>
                  <a:pt x="93" y="1205"/>
                </a:lnTo>
                <a:lnTo>
                  <a:pt x="86" y="1219"/>
                </a:lnTo>
                <a:lnTo>
                  <a:pt x="80" y="1233"/>
                </a:lnTo>
                <a:lnTo>
                  <a:pt x="74" y="1248"/>
                </a:lnTo>
                <a:lnTo>
                  <a:pt x="69" y="1261"/>
                </a:lnTo>
                <a:lnTo>
                  <a:pt x="64" y="1275"/>
                </a:lnTo>
                <a:lnTo>
                  <a:pt x="59" y="1289"/>
                </a:lnTo>
                <a:lnTo>
                  <a:pt x="54" y="1304"/>
                </a:lnTo>
                <a:lnTo>
                  <a:pt x="49" y="1318"/>
                </a:lnTo>
                <a:lnTo>
                  <a:pt x="45" y="1333"/>
                </a:lnTo>
                <a:lnTo>
                  <a:pt x="40" y="1347"/>
                </a:lnTo>
                <a:lnTo>
                  <a:pt x="37" y="1362"/>
                </a:lnTo>
                <a:lnTo>
                  <a:pt x="33" y="1375"/>
                </a:lnTo>
                <a:lnTo>
                  <a:pt x="30" y="1390"/>
                </a:lnTo>
                <a:lnTo>
                  <a:pt x="27" y="1404"/>
                </a:lnTo>
                <a:lnTo>
                  <a:pt x="23" y="1419"/>
                </a:lnTo>
                <a:lnTo>
                  <a:pt x="20" y="1434"/>
                </a:lnTo>
                <a:lnTo>
                  <a:pt x="18" y="1448"/>
                </a:lnTo>
                <a:lnTo>
                  <a:pt x="16" y="1463"/>
                </a:lnTo>
                <a:lnTo>
                  <a:pt x="14" y="1478"/>
                </a:lnTo>
                <a:lnTo>
                  <a:pt x="12" y="1492"/>
                </a:lnTo>
                <a:lnTo>
                  <a:pt x="10" y="1507"/>
                </a:lnTo>
                <a:lnTo>
                  <a:pt x="7" y="1522"/>
                </a:lnTo>
                <a:lnTo>
                  <a:pt x="6" y="1537"/>
                </a:lnTo>
                <a:lnTo>
                  <a:pt x="5" y="1552"/>
                </a:lnTo>
                <a:lnTo>
                  <a:pt x="4" y="1567"/>
                </a:lnTo>
                <a:lnTo>
                  <a:pt x="3" y="1582"/>
                </a:lnTo>
                <a:lnTo>
                  <a:pt x="2" y="1597"/>
                </a:lnTo>
                <a:lnTo>
                  <a:pt x="1" y="1612"/>
                </a:lnTo>
                <a:lnTo>
                  <a:pt x="1" y="1627"/>
                </a:lnTo>
                <a:lnTo>
                  <a:pt x="0" y="1643"/>
                </a:lnTo>
                <a:lnTo>
                  <a:pt x="0" y="1657"/>
                </a:lnTo>
                <a:lnTo>
                  <a:pt x="0" y="1672"/>
                </a:lnTo>
                <a:lnTo>
                  <a:pt x="0" y="1687"/>
                </a:lnTo>
                <a:lnTo>
                  <a:pt x="0" y="1703"/>
                </a:lnTo>
                <a:lnTo>
                  <a:pt x="0" y="1718"/>
                </a:lnTo>
                <a:lnTo>
                  <a:pt x="1" y="1733"/>
                </a:lnTo>
                <a:lnTo>
                  <a:pt x="1" y="1749"/>
                </a:lnTo>
                <a:lnTo>
                  <a:pt x="2" y="1764"/>
                </a:lnTo>
                <a:lnTo>
                  <a:pt x="2" y="1780"/>
                </a:lnTo>
                <a:lnTo>
                  <a:pt x="3" y="1795"/>
                </a:lnTo>
                <a:lnTo>
                  <a:pt x="4" y="1811"/>
                </a:lnTo>
                <a:lnTo>
                  <a:pt x="4" y="1826"/>
                </a:lnTo>
                <a:lnTo>
                  <a:pt x="6" y="1857"/>
                </a:lnTo>
                <a:lnTo>
                  <a:pt x="8" y="1889"/>
                </a:lnTo>
                <a:lnTo>
                  <a:pt x="12" y="1919"/>
                </a:lnTo>
                <a:lnTo>
                  <a:pt x="14" y="1950"/>
                </a:lnTo>
                <a:lnTo>
                  <a:pt x="17" y="1982"/>
                </a:lnTo>
                <a:lnTo>
                  <a:pt x="20" y="2013"/>
                </a:lnTo>
                <a:lnTo>
                  <a:pt x="26" y="2076"/>
                </a:lnTo>
                <a:lnTo>
                  <a:pt x="32" y="2140"/>
                </a:lnTo>
                <a:lnTo>
                  <a:pt x="34" y="2171"/>
                </a:lnTo>
                <a:lnTo>
                  <a:pt x="37" y="2203"/>
                </a:lnTo>
                <a:lnTo>
                  <a:pt x="39" y="2235"/>
                </a:lnTo>
                <a:lnTo>
                  <a:pt x="41" y="2266"/>
                </a:lnTo>
                <a:lnTo>
                  <a:pt x="44" y="2298"/>
                </a:lnTo>
                <a:lnTo>
                  <a:pt x="45" y="2314"/>
                </a:lnTo>
                <a:lnTo>
                  <a:pt x="46" y="2330"/>
                </a:lnTo>
                <a:lnTo>
                  <a:pt x="46" y="2345"/>
                </a:lnTo>
                <a:lnTo>
                  <a:pt x="47" y="2361"/>
                </a:lnTo>
                <a:lnTo>
                  <a:pt x="47" y="2377"/>
                </a:lnTo>
                <a:lnTo>
                  <a:pt x="48" y="2393"/>
                </a:lnTo>
                <a:lnTo>
                  <a:pt x="48" y="2409"/>
                </a:lnTo>
                <a:lnTo>
                  <a:pt x="48" y="2425"/>
                </a:lnTo>
                <a:lnTo>
                  <a:pt x="49" y="2441"/>
                </a:lnTo>
                <a:lnTo>
                  <a:pt x="49" y="2457"/>
                </a:lnTo>
                <a:lnTo>
                  <a:pt x="48" y="2473"/>
                </a:lnTo>
                <a:lnTo>
                  <a:pt x="48" y="2489"/>
                </a:lnTo>
                <a:lnTo>
                  <a:pt x="48" y="2505"/>
                </a:lnTo>
                <a:lnTo>
                  <a:pt x="47" y="2521"/>
                </a:lnTo>
                <a:lnTo>
                  <a:pt x="47" y="2537"/>
                </a:lnTo>
                <a:lnTo>
                  <a:pt x="46" y="2553"/>
                </a:lnTo>
                <a:lnTo>
                  <a:pt x="45" y="2584"/>
                </a:lnTo>
                <a:lnTo>
                  <a:pt x="43" y="2616"/>
                </a:lnTo>
                <a:lnTo>
                  <a:pt x="40" y="2648"/>
                </a:lnTo>
                <a:lnTo>
                  <a:pt x="38" y="2678"/>
                </a:lnTo>
                <a:lnTo>
                  <a:pt x="36" y="2710"/>
                </a:lnTo>
                <a:lnTo>
                  <a:pt x="35" y="2741"/>
                </a:lnTo>
                <a:lnTo>
                  <a:pt x="33" y="2773"/>
                </a:lnTo>
                <a:lnTo>
                  <a:pt x="31" y="2804"/>
                </a:lnTo>
                <a:lnTo>
                  <a:pt x="29" y="2835"/>
                </a:lnTo>
                <a:lnTo>
                  <a:pt x="29" y="2851"/>
                </a:lnTo>
                <a:lnTo>
                  <a:pt x="28" y="2866"/>
                </a:lnTo>
                <a:lnTo>
                  <a:pt x="28" y="2882"/>
                </a:lnTo>
                <a:lnTo>
                  <a:pt x="27" y="2897"/>
                </a:lnTo>
                <a:lnTo>
                  <a:pt x="27" y="2913"/>
                </a:lnTo>
                <a:lnTo>
                  <a:pt x="27" y="2928"/>
                </a:lnTo>
                <a:lnTo>
                  <a:pt x="27" y="2943"/>
                </a:lnTo>
                <a:lnTo>
                  <a:pt x="27" y="2958"/>
                </a:lnTo>
                <a:lnTo>
                  <a:pt x="27" y="2973"/>
                </a:lnTo>
                <a:lnTo>
                  <a:pt x="27" y="2988"/>
                </a:lnTo>
                <a:lnTo>
                  <a:pt x="27" y="3003"/>
                </a:lnTo>
                <a:lnTo>
                  <a:pt x="28" y="3019"/>
                </a:lnTo>
                <a:lnTo>
                  <a:pt x="29" y="3034"/>
                </a:lnTo>
                <a:lnTo>
                  <a:pt x="30" y="3049"/>
                </a:lnTo>
                <a:lnTo>
                  <a:pt x="31" y="3064"/>
                </a:lnTo>
                <a:lnTo>
                  <a:pt x="32" y="3079"/>
                </a:lnTo>
                <a:lnTo>
                  <a:pt x="34" y="3094"/>
                </a:lnTo>
                <a:lnTo>
                  <a:pt x="35" y="3109"/>
                </a:lnTo>
                <a:lnTo>
                  <a:pt x="37" y="3122"/>
                </a:lnTo>
                <a:lnTo>
                  <a:pt x="39" y="3137"/>
                </a:lnTo>
                <a:lnTo>
                  <a:pt x="43" y="3152"/>
                </a:lnTo>
                <a:lnTo>
                  <a:pt x="45" y="3167"/>
                </a:lnTo>
                <a:lnTo>
                  <a:pt x="48" y="3181"/>
                </a:lnTo>
                <a:lnTo>
                  <a:pt x="51" y="3196"/>
                </a:lnTo>
                <a:lnTo>
                  <a:pt x="54" y="3210"/>
                </a:lnTo>
                <a:lnTo>
                  <a:pt x="59" y="3225"/>
                </a:lnTo>
                <a:lnTo>
                  <a:pt x="62" y="3238"/>
                </a:lnTo>
                <a:lnTo>
                  <a:pt x="66" y="3253"/>
                </a:lnTo>
                <a:lnTo>
                  <a:pt x="71" y="3267"/>
                </a:lnTo>
                <a:lnTo>
                  <a:pt x="76" y="3281"/>
                </a:lnTo>
                <a:lnTo>
                  <a:pt x="81" y="3296"/>
                </a:lnTo>
                <a:lnTo>
                  <a:pt x="86" y="3310"/>
                </a:lnTo>
                <a:lnTo>
                  <a:pt x="92" y="3324"/>
                </a:lnTo>
                <a:lnTo>
                  <a:pt x="97" y="3337"/>
                </a:lnTo>
                <a:lnTo>
                  <a:pt x="102" y="3351"/>
                </a:lnTo>
                <a:lnTo>
                  <a:pt x="109" y="3365"/>
                </a:lnTo>
                <a:lnTo>
                  <a:pt x="115" y="3379"/>
                </a:lnTo>
                <a:lnTo>
                  <a:pt x="121" y="3393"/>
                </a:lnTo>
                <a:lnTo>
                  <a:pt x="128" y="3407"/>
                </a:lnTo>
                <a:lnTo>
                  <a:pt x="134" y="3421"/>
                </a:lnTo>
                <a:lnTo>
                  <a:pt x="142" y="3434"/>
                </a:lnTo>
                <a:lnTo>
                  <a:pt x="148" y="3447"/>
                </a:lnTo>
                <a:lnTo>
                  <a:pt x="155" y="3461"/>
                </a:lnTo>
                <a:lnTo>
                  <a:pt x="163" y="3475"/>
                </a:lnTo>
                <a:lnTo>
                  <a:pt x="170" y="3489"/>
                </a:lnTo>
                <a:lnTo>
                  <a:pt x="178" y="3501"/>
                </a:lnTo>
                <a:lnTo>
                  <a:pt x="185" y="3515"/>
                </a:lnTo>
                <a:lnTo>
                  <a:pt x="194" y="3529"/>
                </a:lnTo>
                <a:lnTo>
                  <a:pt x="201" y="3542"/>
                </a:lnTo>
                <a:lnTo>
                  <a:pt x="210" y="3556"/>
                </a:lnTo>
                <a:lnTo>
                  <a:pt x="218" y="3570"/>
                </a:lnTo>
                <a:lnTo>
                  <a:pt x="227" y="3582"/>
                </a:lnTo>
                <a:lnTo>
                  <a:pt x="235" y="3596"/>
                </a:lnTo>
                <a:lnTo>
                  <a:pt x="244" y="3609"/>
                </a:lnTo>
                <a:lnTo>
                  <a:pt x="252" y="3623"/>
                </a:lnTo>
                <a:lnTo>
                  <a:pt x="261" y="3636"/>
                </a:lnTo>
                <a:lnTo>
                  <a:pt x="278" y="3662"/>
                </a:lnTo>
                <a:lnTo>
                  <a:pt x="296" y="3689"/>
                </a:lnTo>
                <a:lnTo>
                  <a:pt x="314" y="3715"/>
                </a:lnTo>
                <a:lnTo>
                  <a:pt x="332" y="3741"/>
                </a:lnTo>
                <a:lnTo>
                  <a:pt x="369" y="3794"/>
                </a:lnTo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58229" name="Freeform 533"/>
          <p:cNvSpPr>
            <a:spLocks/>
          </p:cNvSpPr>
          <p:nvPr/>
        </p:nvSpPr>
        <p:spPr bwMode="auto">
          <a:xfrm>
            <a:off x="5580063" y="2782888"/>
            <a:ext cx="134937" cy="1639887"/>
          </a:xfrm>
          <a:custGeom>
            <a:avLst/>
            <a:gdLst>
              <a:gd name="T0" fmla="*/ 4653 w 232"/>
              <a:gd name="T1" fmla="*/ 25958 h 2906"/>
              <a:gd name="T2" fmla="*/ 2908 w 232"/>
              <a:gd name="T3" fmla="*/ 45709 h 2906"/>
              <a:gd name="T4" fmla="*/ 582 w 232"/>
              <a:gd name="T5" fmla="*/ 65460 h 2906"/>
              <a:gd name="T6" fmla="*/ 0 w 232"/>
              <a:gd name="T7" fmla="*/ 84647 h 2906"/>
              <a:gd name="T8" fmla="*/ 0 w 232"/>
              <a:gd name="T9" fmla="*/ 104397 h 2906"/>
              <a:gd name="T10" fmla="*/ 582 w 232"/>
              <a:gd name="T11" fmla="*/ 123584 h 2906"/>
              <a:gd name="T12" fmla="*/ 2327 w 232"/>
              <a:gd name="T13" fmla="*/ 142771 h 2906"/>
              <a:gd name="T14" fmla="*/ 4653 w 232"/>
              <a:gd name="T15" fmla="*/ 161393 h 2906"/>
              <a:gd name="T16" fmla="*/ 8143 w 232"/>
              <a:gd name="T17" fmla="*/ 180579 h 2906"/>
              <a:gd name="T18" fmla="*/ 12796 w 232"/>
              <a:gd name="T19" fmla="*/ 199202 h 2906"/>
              <a:gd name="T20" fmla="*/ 17449 w 232"/>
              <a:gd name="T21" fmla="*/ 217824 h 2906"/>
              <a:gd name="T22" fmla="*/ 24428 w 232"/>
              <a:gd name="T23" fmla="*/ 236446 h 2906"/>
              <a:gd name="T24" fmla="*/ 31408 w 232"/>
              <a:gd name="T25" fmla="*/ 255068 h 2906"/>
              <a:gd name="T26" fmla="*/ 41877 w 232"/>
              <a:gd name="T27" fmla="*/ 279334 h 2906"/>
              <a:gd name="T28" fmla="*/ 63979 w 232"/>
              <a:gd name="T29" fmla="*/ 327865 h 2906"/>
              <a:gd name="T30" fmla="*/ 86662 w 232"/>
              <a:gd name="T31" fmla="*/ 376395 h 2906"/>
              <a:gd name="T32" fmla="*/ 100040 w 232"/>
              <a:gd name="T33" fmla="*/ 406868 h 2906"/>
              <a:gd name="T34" fmla="*/ 107601 w 232"/>
              <a:gd name="T35" fmla="*/ 424926 h 2906"/>
              <a:gd name="T36" fmla="*/ 113417 w 232"/>
              <a:gd name="T37" fmla="*/ 443548 h 2906"/>
              <a:gd name="T38" fmla="*/ 119815 w 232"/>
              <a:gd name="T39" fmla="*/ 462170 h 2906"/>
              <a:gd name="T40" fmla="*/ 123886 w 232"/>
              <a:gd name="T41" fmla="*/ 481357 h 2906"/>
              <a:gd name="T42" fmla="*/ 127958 w 232"/>
              <a:gd name="T43" fmla="*/ 499979 h 2906"/>
              <a:gd name="T44" fmla="*/ 129702 w 232"/>
              <a:gd name="T45" fmla="*/ 519730 h 2906"/>
              <a:gd name="T46" fmla="*/ 131447 w 232"/>
              <a:gd name="T47" fmla="*/ 538917 h 2906"/>
              <a:gd name="T48" fmla="*/ 132029 w 232"/>
              <a:gd name="T49" fmla="*/ 558668 h 2906"/>
              <a:gd name="T50" fmla="*/ 131447 w 232"/>
              <a:gd name="T51" fmla="*/ 578419 h 2906"/>
              <a:gd name="T52" fmla="*/ 130284 w 232"/>
              <a:gd name="T53" fmla="*/ 617356 h 2906"/>
              <a:gd name="T54" fmla="*/ 127376 w 232"/>
              <a:gd name="T55" fmla="*/ 670965 h 2906"/>
              <a:gd name="T56" fmla="*/ 125049 w 232"/>
              <a:gd name="T57" fmla="*/ 710467 h 2906"/>
              <a:gd name="T58" fmla="*/ 125049 w 232"/>
              <a:gd name="T59" fmla="*/ 750533 h 2906"/>
              <a:gd name="T60" fmla="*/ 127376 w 232"/>
              <a:gd name="T61" fmla="*/ 791164 h 2906"/>
              <a:gd name="T62" fmla="*/ 130284 w 232"/>
              <a:gd name="T63" fmla="*/ 843645 h 2906"/>
              <a:gd name="T64" fmla="*/ 133192 w 232"/>
              <a:gd name="T65" fmla="*/ 896690 h 2906"/>
              <a:gd name="T66" fmla="*/ 134937 w 232"/>
              <a:gd name="T67" fmla="*/ 936192 h 2906"/>
              <a:gd name="T68" fmla="*/ 134937 w 232"/>
              <a:gd name="T69" fmla="*/ 975693 h 2906"/>
              <a:gd name="T70" fmla="*/ 133774 w 232"/>
              <a:gd name="T71" fmla="*/ 994880 h 2906"/>
              <a:gd name="T72" fmla="*/ 132611 w 232"/>
              <a:gd name="T73" fmla="*/ 1014631 h 2906"/>
              <a:gd name="T74" fmla="*/ 130866 w 232"/>
              <a:gd name="T75" fmla="*/ 1033817 h 2906"/>
              <a:gd name="T76" fmla="*/ 127958 w 232"/>
              <a:gd name="T77" fmla="*/ 1052440 h 2906"/>
              <a:gd name="T78" fmla="*/ 123886 w 232"/>
              <a:gd name="T79" fmla="*/ 1071626 h 2906"/>
              <a:gd name="T80" fmla="*/ 119233 w 232"/>
              <a:gd name="T81" fmla="*/ 1090248 h 2906"/>
              <a:gd name="T82" fmla="*/ 113417 w 232"/>
              <a:gd name="T83" fmla="*/ 1109435 h 2906"/>
              <a:gd name="T84" fmla="*/ 107601 w 232"/>
              <a:gd name="T85" fmla="*/ 1128057 h 2906"/>
              <a:gd name="T86" fmla="*/ 93642 w 232"/>
              <a:gd name="T87" fmla="*/ 1165302 h 2906"/>
              <a:gd name="T88" fmla="*/ 79101 w 232"/>
              <a:gd name="T89" fmla="*/ 1201982 h 2906"/>
              <a:gd name="T90" fmla="*/ 58163 w 232"/>
              <a:gd name="T91" fmla="*/ 1251641 h 2906"/>
              <a:gd name="T92" fmla="*/ 44785 w 232"/>
              <a:gd name="T93" fmla="*/ 1288886 h 2906"/>
              <a:gd name="T94" fmla="*/ 36061 w 232"/>
              <a:gd name="T95" fmla="*/ 1313715 h 2906"/>
              <a:gd name="T96" fmla="*/ 30826 w 232"/>
              <a:gd name="T97" fmla="*/ 1332902 h 2906"/>
              <a:gd name="T98" fmla="*/ 25592 w 232"/>
              <a:gd name="T99" fmla="*/ 1351524 h 2906"/>
              <a:gd name="T100" fmla="*/ 22102 w 232"/>
              <a:gd name="T101" fmla="*/ 1370711 h 2906"/>
              <a:gd name="T102" fmla="*/ 18612 w 232"/>
              <a:gd name="T103" fmla="*/ 1389897 h 2906"/>
              <a:gd name="T104" fmla="*/ 16867 w 232"/>
              <a:gd name="T105" fmla="*/ 1409084 h 2906"/>
              <a:gd name="T106" fmla="*/ 15704 w 232"/>
              <a:gd name="T107" fmla="*/ 1428835 h 2906"/>
              <a:gd name="T108" fmla="*/ 15122 w 232"/>
              <a:gd name="T109" fmla="*/ 1449150 h 2906"/>
              <a:gd name="T110" fmla="*/ 15122 w 232"/>
              <a:gd name="T111" fmla="*/ 1481316 h 2906"/>
              <a:gd name="T112" fmla="*/ 17449 w 232"/>
              <a:gd name="T113" fmla="*/ 1534361 h 2906"/>
              <a:gd name="T114" fmla="*/ 20357 w 232"/>
              <a:gd name="T115" fmla="*/ 1586842 h 2906"/>
              <a:gd name="T116" fmla="*/ 22102 w 232"/>
              <a:gd name="T117" fmla="*/ 1626908 h 290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32" h="2906">
                <a:moveTo>
                  <a:pt x="14" y="0"/>
                </a:moveTo>
                <a:lnTo>
                  <a:pt x="11" y="23"/>
                </a:lnTo>
                <a:lnTo>
                  <a:pt x="8" y="46"/>
                </a:lnTo>
                <a:lnTo>
                  <a:pt x="7" y="57"/>
                </a:lnTo>
                <a:lnTo>
                  <a:pt x="6" y="69"/>
                </a:lnTo>
                <a:lnTo>
                  <a:pt x="5" y="81"/>
                </a:lnTo>
                <a:lnTo>
                  <a:pt x="4" y="92"/>
                </a:lnTo>
                <a:lnTo>
                  <a:pt x="2" y="104"/>
                </a:lnTo>
                <a:lnTo>
                  <a:pt x="1" y="116"/>
                </a:lnTo>
                <a:lnTo>
                  <a:pt x="1" y="127"/>
                </a:lnTo>
                <a:lnTo>
                  <a:pt x="0" y="139"/>
                </a:lnTo>
                <a:lnTo>
                  <a:pt x="0" y="150"/>
                </a:lnTo>
                <a:lnTo>
                  <a:pt x="0" y="161"/>
                </a:lnTo>
                <a:lnTo>
                  <a:pt x="0" y="173"/>
                </a:lnTo>
                <a:lnTo>
                  <a:pt x="0" y="185"/>
                </a:lnTo>
                <a:lnTo>
                  <a:pt x="0" y="195"/>
                </a:lnTo>
                <a:lnTo>
                  <a:pt x="0" y="207"/>
                </a:lnTo>
                <a:lnTo>
                  <a:pt x="1" y="219"/>
                </a:lnTo>
                <a:lnTo>
                  <a:pt x="1" y="230"/>
                </a:lnTo>
                <a:lnTo>
                  <a:pt x="2" y="241"/>
                </a:lnTo>
                <a:lnTo>
                  <a:pt x="4" y="253"/>
                </a:lnTo>
                <a:lnTo>
                  <a:pt x="5" y="264"/>
                </a:lnTo>
                <a:lnTo>
                  <a:pt x="7" y="275"/>
                </a:lnTo>
                <a:lnTo>
                  <a:pt x="8" y="286"/>
                </a:lnTo>
                <a:lnTo>
                  <a:pt x="10" y="298"/>
                </a:lnTo>
                <a:lnTo>
                  <a:pt x="12" y="308"/>
                </a:lnTo>
                <a:lnTo>
                  <a:pt x="14" y="320"/>
                </a:lnTo>
                <a:lnTo>
                  <a:pt x="16" y="331"/>
                </a:lnTo>
                <a:lnTo>
                  <a:pt x="18" y="342"/>
                </a:lnTo>
                <a:lnTo>
                  <a:pt x="22" y="353"/>
                </a:lnTo>
                <a:lnTo>
                  <a:pt x="24" y="364"/>
                </a:lnTo>
                <a:lnTo>
                  <a:pt x="27" y="375"/>
                </a:lnTo>
                <a:lnTo>
                  <a:pt x="30" y="386"/>
                </a:lnTo>
                <a:lnTo>
                  <a:pt x="34" y="397"/>
                </a:lnTo>
                <a:lnTo>
                  <a:pt x="38" y="408"/>
                </a:lnTo>
                <a:lnTo>
                  <a:pt x="42" y="419"/>
                </a:lnTo>
                <a:lnTo>
                  <a:pt x="45" y="430"/>
                </a:lnTo>
                <a:lnTo>
                  <a:pt x="49" y="440"/>
                </a:lnTo>
                <a:lnTo>
                  <a:pt x="54" y="452"/>
                </a:lnTo>
                <a:lnTo>
                  <a:pt x="58" y="463"/>
                </a:lnTo>
                <a:lnTo>
                  <a:pt x="62" y="473"/>
                </a:lnTo>
                <a:lnTo>
                  <a:pt x="72" y="495"/>
                </a:lnTo>
                <a:lnTo>
                  <a:pt x="81" y="516"/>
                </a:lnTo>
                <a:lnTo>
                  <a:pt x="91" y="538"/>
                </a:lnTo>
                <a:lnTo>
                  <a:pt x="110" y="581"/>
                </a:lnTo>
                <a:lnTo>
                  <a:pt x="130" y="623"/>
                </a:lnTo>
                <a:lnTo>
                  <a:pt x="140" y="646"/>
                </a:lnTo>
                <a:lnTo>
                  <a:pt x="149" y="667"/>
                </a:lnTo>
                <a:lnTo>
                  <a:pt x="159" y="688"/>
                </a:lnTo>
                <a:lnTo>
                  <a:pt x="168" y="711"/>
                </a:lnTo>
                <a:lnTo>
                  <a:pt x="172" y="721"/>
                </a:lnTo>
                <a:lnTo>
                  <a:pt x="176" y="732"/>
                </a:lnTo>
                <a:lnTo>
                  <a:pt x="180" y="743"/>
                </a:lnTo>
                <a:lnTo>
                  <a:pt x="185" y="753"/>
                </a:lnTo>
                <a:lnTo>
                  <a:pt x="189" y="765"/>
                </a:lnTo>
                <a:lnTo>
                  <a:pt x="192" y="776"/>
                </a:lnTo>
                <a:lnTo>
                  <a:pt x="195" y="786"/>
                </a:lnTo>
                <a:lnTo>
                  <a:pt x="199" y="798"/>
                </a:lnTo>
                <a:lnTo>
                  <a:pt x="203" y="809"/>
                </a:lnTo>
                <a:lnTo>
                  <a:pt x="206" y="819"/>
                </a:lnTo>
                <a:lnTo>
                  <a:pt x="208" y="831"/>
                </a:lnTo>
                <a:lnTo>
                  <a:pt x="211" y="842"/>
                </a:lnTo>
                <a:lnTo>
                  <a:pt x="213" y="853"/>
                </a:lnTo>
                <a:lnTo>
                  <a:pt x="215" y="864"/>
                </a:lnTo>
                <a:lnTo>
                  <a:pt x="218" y="876"/>
                </a:lnTo>
                <a:lnTo>
                  <a:pt x="220" y="886"/>
                </a:lnTo>
                <a:lnTo>
                  <a:pt x="221" y="898"/>
                </a:lnTo>
                <a:lnTo>
                  <a:pt x="222" y="910"/>
                </a:lnTo>
                <a:lnTo>
                  <a:pt x="223" y="921"/>
                </a:lnTo>
                <a:lnTo>
                  <a:pt x="224" y="932"/>
                </a:lnTo>
                <a:lnTo>
                  <a:pt x="225" y="944"/>
                </a:lnTo>
                <a:lnTo>
                  <a:pt x="226" y="955"/>
                </a:lnTo>
                <a:lnTo>
                  <a:pt x="226" y="966"/>
                </a:lnTo>
                <a:lnTo>
                  <a:pt x="226" y="978"/>
                </a:lnTo>
                <a:lnTo>
                  <a:pt x="227" y="990"/>
                </a:lnTo>
                <a:lnTo>
                  <a:pt x="227" y="1001"/>
                </a:lnTo>
                <a:lnTo>
                  <a:pt x="227" y="1013"/>
                </a:lnTo>
                <a:lnTo>
                  <a:pt x="226" y="1025"/>
                </a:lnTo>
                <a:lnTo>
                  <a:pt x="226" y="1047"/>
                </a:lnTo>
                <a:lnTo>
                  <a:pt x="225" y="1071"/>
                </a:lnTo>
                <a:lnTo>
                  <a:pt x="224" y="1094"/>
                </a:lnTo>
                <a:lnTo>
                  <a:pt x="223" y="1117"/>
                </a:lnTo>
                <a:lnTo>
                  <a:pt x="220" y="1165"/>
                </a:lnTo>
                <a:lnTo>
                  <a:pt x="219" y="1189"/>
                </a:lnTo>
                <a:lnTo>
                  <a:pt x="218" y="1212"/>
                </a:lnTo>
                <a:lnTo>
                  <a:pt x="217" y="1236"/>
                </a:lnTo>
                <a:lnTo>
                  <a:pt x="215" y="1259"/>
                </a:lnTo>
                <a:lnTo>
                  <a:pt x="215" y="1284"/>
                </a:lnTo>
                <a:lnTo>
                  <a:pt x="215" y="1307"/>
                </a:lnTo>
                <a:lnTo>
                  <a:pt x="215" y="1330"/>
                </a:lnTo>
                <a:lnTo>
                  <a:pt x="217" y="1354"/>
                </a:lnTo>
                <a:lnTo>
                  <a:pt x="218" y="1378"/>
                </a:lnTo>
                <a:lnTo>
                  <a:pt x="219" y="1402"/>
                </a:lnTo>
                <a:lnTo>
                  <a:pt x="220" y="1425"/>
                </a:lnTo>
                <a:lnTo>
                  <a:pt x="221" y="1449"/>
                </a:lnTo>
                <a:lnTo>
                  <a:pt x="224" y="1495"/>
                </a:lnTo>
                <a:lnTo>
                  <a:pt x="227" y="1542"/>
                </a:lnTo>
                <a:lnTo>
                  <a:pt x="228" y="1566"/>
                </a:lnTo>
                <a:lnTo>
                  <a:pt x="229" y="1589"/>
                </a:lnTo>
                <a:lnTo>
                  <a:pt x="230" y="1613"/>
                </a:lnTo>
                <a:lnTo>
                  <a:pt x="231" y="1636"/>
                </a:lnTo>
                <a:lnTo>
                  <a:pt x="232" y="1659"/>
                </a:lnTo>
                <a:lnTo>
                  <a:pt x="232" y="1683"/>
                </a:lnTo>
                <a:lnTo>
                  <a:pt x="232" y="1705"/>
                </a:lnTo>
                <a:lnTo>
                  <a:pt x="232" y="1729"/>
                </a:lnTo>
                <a:lnTo>
                  <a:pt x="231" y="1740"/>
                </a:lnTo>
                <a:lnTo>
                  <a:pt x="231" y="1752"/>
                </a:lnTo>
                <a:lnTo>
                  <a:pt x="230" y="1763"/>
                </a:lnTo>
                <a:lnTo>
                  <a:pt x="230" y="1774"/>
                </a:lnTo>
                <a:lnTo>
                  <a:pt x="229" y="1786"/>
                </a:lnTo>
                <a:lnTo>
                  <a:pt x="228" y="1798"/>
                </a:lnTo>
                <a:lnTo>
                  <a:pt x="227" y="1808"/>
                </a:lnTo>
                <a:lnTo>
                  <a:pt x="226" y="1820"/>
                </a:lnTo>
                <a:lnTo>
                  <a:pt x="225" y="1832"/>
                </a:lnTo>
                <a:lnTo>
                  <a:pt x="223" y="1842"/>
                </a:lnTo>
                <a:lnTo>
                  <a:pt x="222" y="1854"/>
                </a:lnTo>
                <a:lnTo>
                  <a:pt x="220" y="1865"/>
                </a:lnTo>
                <a:lnTo>
                  <a:pt x="218" y="1877"/>
                </a:lnTo>
                <a:lnTo>
                  <a:pt x="215" y="1887"/>
                </a:lnTo>
                <a:lnTo>
                  <a:pt x="213" y="1899"/>
                </a:lnTo>
                <a:lnTo>
                  <a:pt x="210" y="1910"/>
                </a:lnTo>
                <a:lnTo>
                  <a:pt x="208" y="1921"/>
                </a:lnTo>
                <a:lnTo>
                  <a:pt x="205" y="1932"/>
                </a:lnTo>
                <a:lnTo>
                  <a:pt x="202" y="1944"/>
                </a:lnTo>
                <a:lnTo>
                  <a:pt x="198" y="1954"/>
                </a:lnTo>
                <a:lnTo>
                  <a:pt x="195" y="1966"/>
                </a:lnTo>
                <a:lnTo>
                  <a:pt x="192" y="1977"/>
                </a:lnTo>
                <a:lnTo>
                  <a:pt x="189" y="1987"/>
                </a:lnTo>
                <a:lnTo>
                  <a:pt x="185" y="1999"/>
                </a:lnTo>
                <a:lnTo>
                  <a:pt x="177" y="2020"/>
                </a:lnTo>
                <a:lnTo>
                  <a:pt x="170" y="2043"/>
                </a:lnTo>
                <a:lnTo>
                  <a:pt x="161" y="2065"/>
                </a:lnTo>
                <a:lnTo>
                  <a:pt x="153" y="2086"/>
                </a:lnTo>
                <a:lnTo>
                  <a:pt x="144" y="2109"/>
                </a:lnTo>
                <a:lnTo>
                  <a:pt x="136" y="2130"/>
                </a:lnTo>
                <a:lnTo>
                  <a:pt x="119" y="2175"/>
                </a:lnTo>
                <a:lnTo>
                  <a:pt x="110" y="2196"/>
                </a:lnTo>
                <a:lnTo>
                  <a:pt x="100" y="2218"/>
                </a:lnTo>
                <a:lnTo>
                  <a:pt x="93" y="2240"/>
                </a:lnTo>
                <a:lnTo>
                  <a:pt x="84" y="2262"/>
                </a:lnTo>
                <a:lnTo>
                  <a:pt x="77" y="2284"/>
                </a:lnTo>
                <a:lnTo>
                  <a:pt x="70" y="2307"/>
                </a:lnTo>
                <a:lnTo>
                  <a:pt x="65" y="2317"/>
                </a:lnTo>
                <a:lnTo>
                  <a:pt x="62" y="2328"/>
                </a:lnTo>
                <a:lnTo>
                  <a:pt x="59" y="2340"/>
                </a:lnTo>
                <a:lnTo>
                  <a:pt x="56" y="2350"/>
                </a:lnTo>
                <a:lnTo>
                  <a:pt x="53" y="2362"/>
                </a:lnTo>
                <a:lnTo>
                  <a:pt x="49" y="2373"/>
                </a:lnTo>
                <a:lnTo>
                  <a:pt x="47" y="2384"/>
                </a:lnTo>
                <a:lnTo>
                  <a:pt x="44" y="2395"/>
                </a:lnTo>
                <a:lnTo>
                  <a:pt x="42" y="2407"/>
                </a:lnTo>
                <a:lnTo>
                  <a:pt x="40" y="2418"/>
                </a:lnTo>
                <a:lnTo>
                  <a:pt x="38" y="2429"/>
                </a:lnTo>
                <a:lnTo>
                  <a:pt x="35" y="2441"/>
                </a:lnTo>
                <a:lnTo>
                  <a:pt x="33" y="2453"/>
                </a:lnTo>
                <a:lnTo>
                  <a:pt x="32" y="2463"/>
                </a:lnTo>
                <a:lnTo>
                  <a:pt x="31" y="2475"/>
                </a:lnTo>
                <a:lnTo>
                  <a:pt x="30" y="2487"/>
                </a:lnTo>
                <a:lnTo>
                  <a:pt x="29" y="2497"/>
                </a:lnTo>
                <a:lnTo>
                  <a:pt x="28" y="2509"/>
                </a:lnTo>
                <a:lnTo>
                  <a:pt x="27" y="2521"/>
                </a:lnTo>
                <a:lnTo>
                  <a:pt x="27" y="2532"/>
                </a:lnTo>
                <a:lnTo>
                  <a:pt x="26" y="2544"/>
                </a:lnTo>
                <a:lnTo>
                  <a:pt x="26" y="2556"/>
                </a:lnTo>
                <a:lnTo>
                  <a:pt x="26" y="2568"/>
                </a:lnTo>
                <a:lnTo>
                  <a:pt x="26" y="2579"/>
                </a:lnTo>
                <a:lnTo>
                  <a:pt x="26" y="2602"/>
                </a:lnTo>
                <a:lnTo>
                  <a:pt x="26" y="2625"/>
                </a:lnTo>
                <a:lnTo>
                  <a:pt x="27" y="2648"/>
                </a:lnTo>
                <a:lnTo>
                  <a:pt x="28" y="2672"/>
                </a:lnTo>
                <a:lnTo>
                  <a:pt x="30" y="2719"/>
                </a:lnTo>
                <a:lnTo>
                  <a:pt x="33" y="2766"/>
                </a:lnTo>
                <a:lnTo>
                  <a:pt x="34" y="2789"/>
                </a:lnTo>
                <a:lnTo>
                  <a:pt x="35" y="2812"/>
                </a:lnTo>
                <a:lnTo>
                  <a:pt x="37" y="2836"/>
                </a:lnTo>
                <a:lnTo>
                  <a:pt x="37" y="2859"/>
                </a:lnTo>
                <a:lnTo>
                  <a:pt x="38" y="2883"/>
                </a:lnTo>
                <a:lnTo>
                  <a:pt x="38" y="2906"/>
                </a:lnTo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158230" name="Group 534"/>
          <p:cNvGrpSpPr>
            <a:grpSpLocks/>
          </p:cNvGrpSpPr>
          <p:nvPr/>
        </p:nvGrpSpPr>
        <p:grpSpPr bwMode="auto">
          <a:xfrm>
            <a:off x="1698625" y="4619625"/>
            <a:ext cx="4992688" cy="681038"/>
            <a:chOff x="1070" y="1605"/>
            <a:chExt cx="3145" cy="429"/>
          </a:xfrm>
        </p:grpSpPr>
        <p:sp>
          <p:nvSpPr>
            <p:cNvPr id="63549" name="Line 535"/>
            <p:cNvSpPr>
              <a:spLocks noChangeShapeType="1"/>
            </p:cNvSpPr>
            <p:nvPr/>
          </p:nvSpPr>
          <p:spPr bwMode="auto">
            <a:xfrm>
              <a:off x="4215" y="1605"/>
              <a:ext cx="0" cy="4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63550" name="Group 536"/>
            <p:cNvGrpSpPr>
              <a:grpSpLocks/>
            </p:cNvGrpSpPr>
            <p:nvPr/>
          </p:nvGrpSpPr>
          <p:grpSpPr bwMode="auto">
            <a:xfrm>
              <a:off x="1070" y="1753"/>
              <a:ext cx="3145" cy="281"/>
              <a:chOff x="1070" y="1753"/>
              <a:chExt cx="3145" cy="281"/>
            </a:xfrm>
          </p:grpSpPr>
          <p:sp>
            <p:nvSpPr>
              <p:cNvPr id="63551" name="Line 537"/>
              <p:cNvSpPr>
                <a:spLocks noChangeShapeType="1"/>
              </p:cNvSpPr>
              <p:nvPr/>
            </p:nvSpPr>
            <p:spPr bwMode="auto">
              <a:xfrm>
                <a:off x="1070" y="1753"/>
                <a:ext cx="0" cy="28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52" name="Line 538"/>
              <p:cNvSpPr>
                <a:spLocks noChangeShapeType="1"/>
              </p:cNvSpPr>
              <p:nvPr/>
            </p:nvSpPr>
            <p:spPr bwMode="auto">
              <a:xfrm>
                <a:off x="1164" y="1972"/>
                <a:ext cx="2956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53" name="Freeform 539"/>
              <p:cNvSpPr>
                <a:spLocks/>
              </p:cNvSpPr>
              <p:nvPr/>
            </p:nvSpPr>
            <p:spPr bwMode="auto">
              <a:xfrm>
                <a:off x="1070" y="1955"/>
                <a:ext cx="94" cy="32"/>
              </a:xfrm>
              <a:custGeom>
                <a:avLst/>
                <a:gdLst>
                  <a:gd name="T0" fmla="*/ 94 w 265"/>
                  <a:gd name="T1" fmla="*/ 0 h 88"/>
                  <a:gd name="T2" fmla="*/ 94 w 265"/>
                  <a:gd name="T3" fmla="*/ 32 h 88"/>
                  <a:gd name="T4" fmla="*/ 0 w 265"/>
                  <a:gd name="T5" fmla="*/ 16 h 88"/>
                  <a:gd name="T6" fmla="*/ 94 w 265"/>
                  <a:gd name="T7" fmla="*/ 0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5" h="88">
                    <a:moveTo>
                      <a:pt x="265" y="0"/>
                    </a:moveTo>
                    <a:lnTo>
                      <a:pt x="265" y="88"/>
                    </a:lnTo>
                    <a:lnTo>
                      <a:pt x="0" y="45"/>
                    </a:lnTo>
                    <a:lnTo>
                      <a:pt x="265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54" name="Freeform 540"/>
              <p:cNvSpPr>
                <a:spLocks/>
              </p:cNvSpPr>
              <p:nvPr/>
            </p:nvSpPr>
            <p:spPr bwMode="auto">
              <a:xfrm>
                <a:off x="1070" y="1955"/>
                <a:ext cx="94" cy="32"/>
              </a:xfrm>
              <a:custGeom>
                <a:avLst/>
                <a:gdLst>
                  <a:gd name="T0" fmla="*/ 94 w 265"/>
                  <a:gd name="T1" fmla="*/ 0 h 88"/>
                  <a:gd name="T2" fmla="*/ 94 w 265"/>
                  <a:gd name="T3" fmla="*/ 32 h 88"/>
                  <a:gd name="T4" fmla="*/ 0 w 265"/>
                  <a:gd name="T5" fmla="*/ 16 h 88"/>
                  <a:gd name="T6" fmla="*/ 94 w 265"/>
                  <a:gd name="T7" fmla="*/ 0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5" h="88">
                    <a:moveTo>
                      <a:pt x="265" y="0"/>
                    </a:moveTo>
                    <a:lnTo>
                      <a:pt x="265" y="88"/>
                    </a:lnTo>
                    <a:lnTo>
                      <a:pt x="0" y="45"/>
                    </a:lnTo>
                    <a:lnTo>
                      <a:pt x="265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55" name="Freeform 541"/>
              <p:cNvSpPr>
                <a:spLocks/>
              </p:cNvSpPr>
              <p:nvPr/>
            </p:nvSpPr>
            <p:spPr bwMode="auto">
              <a:xfrm>
                <a:off x="4120" y="1955"/>
                <a:ext cx="95" cy="32"/>
              </a:xfrm>
              <a:custGeom>
                <a:avLst/>
                <a:gdLst>
                  <a:gd name="T0" fmla="*/ 0 w 265"/>
                  <a:gd name="T1" fmla="*/ 0 h 88"/>
                  <a:gd name="T2" fmla="*/ 0 w 265"/>
                  <a:gd name="T3" fmla="*/ 32 h 88"/>
                  <a:gd name="T4" fmla="*/ 95 w 265"/>
                  <a:gd name="T5" fmla="*/ 16 h 88"/>
                  <a:gd name="T6" fmla="*/ 0 w 265"/>
                  <a:gd name="T7" fmla="*/ 0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5" h="88">
                    <a:moveTo>
                      <a:pt x="0" y="0"/>
                    </a:moveTo>
                    <a:lnTo>
                      <a:pt x="0" y="88"/>
                    </a:lnTo>
                    <a:lnTo>
                      <a:pt x="265" y="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56" name="Freeform 542"/>
              <p:cNvSpPr>
                <a:spLocks/>
              </p:cNvSpPr>
              <p:nvPr/>
            </p:nvSpPr>
            <p:spPr bwMode="auto">
              <a:xfrm>
                <a:off x="4120" y="1955"/>
                <a:ext cx="95" cy="32"/>
              </a:xfrm>
              <a:custGeom>
                <a:avLst/>
                <a:gdLst>
                  <a:gd name="T0" fmla="*/ 0 w 265"/>
                  <a:gd name="T1" fmla="*/ 0 h 88"/>
                  <a:gd name="T2" fmla="*/ 0 w 265"/>
                  <a:gd name="T3" fmla="*/ 32 h 88"/>
                  <a:gd name="T4" fmla="*/ 95 w 265"/>
                  <a:gd name="T5" fmla="*/ 16 h 88"/>
                  <a:gd name="T6" fmla="*/ 0 w 265"/>
                  <a:gd name="T7" fmla="*/ 0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5" h="88">
                    <a:moveTo>
                      <a:pt x="0" y="0"/>
                    </a:moveTo>
                    <a:lnTo>
                      <a:pt x="0" y="88"/>
                    </a:lnTo>
                    <a:lnTo>
                      <a:pt x="265" y="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57" name="Freeform 543"/>
              <p:cNvSpPr>
                <a:spLocks/>
              </p:cNvSpPr>
              <p:nvPr/>
            </p:nvSpPr>
            <p:spPr bwMode="auto">
              <a:xfrm>
                <a:off x="2561" y="1790"/>
                <a:ext cx="80" cy="147"/>
              </a:xfrm>
              <a:custGeom>
                <a:avLst/>
                <a:gdLst>
                  <a:gd name="T0" fmla="*/ 0 w 223"/>
                  <a:gd name="T1" fmla="*/ 147 h 414"/>
                  <a:gd name="T2" fmla="*/ 23 w 223"/>
                  <a:gd name="T3" fmla="*/ 147 h 414"/>
                  <a:gd name="T4" fmla="*/ 26 w 223"/>
                  <a:gd name="T5" fmla="*/ 147 h 414"/>
                  <a:gd name="T6" fmla="*/ 29 w 223"/>
                  <a:gd name="T7" fmla="*/ 146 h 414"/>
                  <a:gd name="T8" fmla="*/ 32 w 223"/>
                  <a:gd name="T9" fmla="*/ 144 h 414"/>
                  <a:gd name="T10" fmla="*/ 36 w 223"/>
                  <a:gd name="T11" fmla="*/ 142 h 414"/>
                  <a:gd name="T12" fmla="*/ 39 w 223"/>
                  <a:gd name="T13" fmla="*/ 140 h 414"/>
                  <a:gd name="T14" fmla="*/ 42 w 223"/>
                  <a:gd name="T15" fmla="*/ 137 h 414"/>
                  <a:gd name="T16" fmla="*/ 44 w 223"/>
                  <a:gd name="T17" fmla="*/ 134 h 414"/>
                  <a:gd name="T18" fmla="*/ 47 w 223"/>
                  <a:gd name="T19" fmla="*/ 130 h 414"/>
                  <a:gd name="T20" fmla="*/ 50 w 223"/>
                  <a:gd name="T21" fmla="*/ 126 h 414"/>
                  <a:gd name="T22" fmla="*/ 52 w 223"/>
                  <a:gd name="T23" fmla="*/ 123 h 414"/>
                  <a:gd name="T24" fmla="*/ 53 w 223"/>
                  <a:gd name="T25" fmla="*/ 119 h 414"/>
                  <a:gd name="T26" fmla="*/ 55 w 223"/>
                  <a:gd name="T27" fmla="*/ 114 h 414"/>
                  <a:gd name="T28" fmla="*/ 59 w 223"/>
                  <a:gd name="T29" fmla="*/ 98 h 414"/>
                  <a:gd name="T30" fmla="*/ 60 w 223"/>
                  <a:gd name="T31" fmla="*/ 94 h 414"/>
                  <a:gd name="T32" fmla="*/ 61 w 223"/>
                  <a:gd name="T33" fmla="*/ 89 h 414"/>
                  <a:gd name="T34" fmla="*/ 61 w 223"/>
                  <a:gd name="T35" fmla="*/ 85 h 414"/>
                  <a:gd name="T36" fmla="*/ 61 w 223"/>
                  <a:gd name="T37" fmla="*/ 82 h 414"/>
                  <a:gd name="T38" fmla="*/ 60 w 223"/>
                  <a:gd name="T39" fmla="*/ 78 h 414"/>
                  <a:gd name="T40" fmla="*/ 59 w 223"/>
                  <a:gd name="T41" fmla="*/ 75 h 414"/>
                  <a:gd name="T42" fmla="*/ 57 w 223"/>
                  <a:gd name="T43" fmla="*/ 72 h 414"/>
                  <a:gd name="T44" fmla="*/ 55 w 223"/>
                  <a:gd name="T45" fmla="*/ 70 h 414"/>
                  <a:gd name="T46" fmla="*/ 53 w 223"/>
                  <a:gd name="T47" fmla="*/ 67 h 414"/>
                  <a:gd name="T48" fmla="*/ 51 w 223"/>
                  <a:gd name="T49" fmla="*/ 66 h 414"/>
                  <a:gd name="T50" fmla="*/ 48 w 223"/>
                  <a:gd name="T51" fmla="*/ 65 h 414"/>
                  <a:gd name="T52" fmla="*/ 45 w 223"/>
                  <a:gd name="T53" fmla="*/ 65 h 414"/>
                  <a:gd name="T54" fmla="*/ 22 w 223"/>
                  <a:gd name="T55" fmla="*/ 65 h 414"/>
                  <a:gd name="T56" fmla="*/ 40 w 223"/>
                  <a:gd name="T57" fmla="*/ 0 h 414"/>
                  <a:gd name="T58" fmla="*/ 80 w 223"/>
                  <a:gd name="T59" fmla="*/ 0 h 41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23" h="414">
                    <a:moveTo>
                      <a:pt x="0" y="414"/>
                    </a:moveTo>
                    <a:lnTo>
                      <a:pt x="64" y="414"/>
                    </a:lnTo>
                    <a:lnTo>
                      <a:pt x="72" y="413"/>
                    </a:lnTo>
                    <a:lnTo>
                      <a:pt x="82" y="411"/>
                    </a:lnTo>
                    <a:lnTo>
                      <a:pt x="90" y="406"/>
                    </a:lnTo>
                    <a:lnTo>
                      <a:pt x="99" y="401"/>
                    </a:lnTo>
                    <a:lnTo>
                      <a:pt x="108" y="395"/>
                    </a:lnTo>
                    <a:lnTo>
                      <a:pt x="117" y="386"/>
                    </a:lnTo>
                    <a:lnTo>
                      <a:pt x="124" y="378"/>
                    </a:lnTo>
                    <a:lnTo>
                      <a:pt x="132" y="367"/>
                    </a:lnTo>
                    <a:lnTo>
                      <a:pt x="138" y="356"/>
                    </a:lnTo>
                    <a:lnTo>
                      <a:pt x="145" y="346"/>
                    </a:lnTo>
                    <a:lnTo>
                      <a:pt x="149" y="334"/>
                    </a:lnTo>
                    <a:lnTo>
                      <a:pt x="153" y="321"/>
                    </a:lnTo>
                    <a:lnTo>
                      <a:pt x="165" y="275"/>
                    </a:lnTo>
                    <a:lnTo>
                      <a:pt x="168" y="264"/>
                    </a:lnTo>
                    <a:lnTo>
                      <a:pt x="169" y="252"/>
                    </a:lnTo>
                    <a:lnTo>
                      <a:pt x="170" y="240"/>
                    </a:lnTo>
                    <a:lnTo>
                      <a:pt x="169" y="230"/>
                    </a:lnTo>
                    <a:lnTo>
                      <a:pt x="167" y="219"/>
                    </a:lnTo>
                    <a:lnTo>
                      <a:pt x="164" y="210"/>
                    </a:lnTo>
                    <a:lnTo>
                      <a:pt x="160" y="202"/>
                    </a:lnTo>
                    <a:lnTo>
                      <a:pt x="154" y="196"/>
                    </a:lnTo>
                    <a:lnTo>
                      <a:pt x="148" y="190"/>
                    </a:lnTo>
                    <a:lnTo>
                      <a:pt x="141" y="187"/>
                    </a:lnTo>
                    <a:lnTo>
                      <a:pt x="134" y="184"/>
                    </a:lnTo>
                    <a:lnTo>
                      <a:pt x="125" y="184"/>
                    </a:lnTo>
                    <a:lnTo>
                      <a:pt x="62" y="184"/>
                    </a:lnTo>
                    <a:lnTo>
                      <a:pt x="111" y="0"/>
                    </a:lnTo>
                    <a:lnTo>
                      <a:pt x="223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58" name="Freeform 544"/>
              <p:cNvSpPr>
                <a:spLocks/>
              </p:cNvSpPr>
              <p:nvPr/>
            </p:nvSpPr>
            <p:spPr bwMode="auto">
              <a:xfrm>
                <a:off x="2654" y="1798"/>
                <a:ext cx="34" cy="132"/>
              </a:xfrm>
              <a:custGeom>
                <a:avLst/>
                <a:gdLst>
                  <a:gd name="T0" fmla="*/ 34 w 101"/>
                  <a:gd name="T1" fmla="*/ 0 h 368"/>
                  <a:gd name="T2" fmla="*/ 29 w 101"/>
                  <a:gd name="T3" fmla="*/ 8 h 368"/>
                  <a:gd name="T4" fmla="*/ 25 w 101"/>
                  <a:gd name="T5" fmla="*/ 17 h 368"/>
                  <a:gd name="T6" fmla="*/ 21 w 101"/>
                  <a:gd name="T7" fmla="*/ 25 h 368"/>
                  <a:gd name="T8" fmla="*/ 17 w 101"/>
                  <a:gd name="T9" fmla="*/ 34 h 368"/>
                  <a:gd name="T10" fmla="*/ 13 w 101"/>
                  <a:gd name="T11" fmla="*/ 43 h 368"/>
                  <a:gd name="T12" fmla="*/ 10 w 101"/>
                  <a:gd name="T13" fmla="*/ 52 h 368"/>
                  <a:gd name="T14" fmla="*/ 7 w 101"/>
                  <a:gd name="T15" fmla="*/ 61 h 368"/>
                  <a:gd name="T16" fmla="*/ 5 w 101"/>
                  <a:gd name="T17" fmla="*/ 71 h 368"/>
                  <a:gd name="T18" fmla="*/ 3 w 101"/>
                  <a:gd name="T19" fmla="*/ 80 h 368"/>
                  <a:gd name="T20" fmla="*/ 2 w 101"/>
                  <a:gd name="T21" fmla="*/ 89 h 368"/>
                  <a:gd name="T22" fmla="*/ 1 w 101"/>
                  <a:gd name="T23" fmla="*/ 98 h 368"/>
                  <a:gd name="T24" fmla="*/ 0 w 101"/>
                  <a:gd name="T25" fmla="*/ 107 h 368"/>
                  <a:gd name="T26" fmla="*/ 0 w 101"/>
                  <a:gd name="T27" fmla="*/ 116 h 368"/>
                  <a:gd name="T28" fmla="*/ 0 w 101"/>
                  <a:gd name="T29" fmla="*/ 124 h 368"/>
                  <a:gd name="T30" fmla="*/ 1 w 101"/>
                  <a:gd name="T31" fmla="*/ 132 h 36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1" h="368">
                    <a:moveTo>
                      <a:pt x="101" y="0"/>
                    </a:moveTo>
                    <a:lnTo>
                      <a:pt x="87" y="23"/>
                    </a:lnTo>
                    <a:lnTo>
                      <a:pt x="73" y="47"/>
                    </a:lnTo>
                    <a:lnTo>
                      <a:pt x="61" y="71"/>
                    </a:lnTo>
                    <a:lnTo>
                      <a:pt x="50" y="96"/>
                    </a:lnTo>
                    <a:lnTo>
                      <a:pt x="40" y="120"/>
                    </a:lnTo>
                    <a:lnTo>
                      <a:pt x="31" y="146"/>
                    </a:lnTo>
                    <a:lnTo>
                      <a:pt x="22" y="171"/>
                    </a:lnTo>
                    <a:lnTo>
                      <a:pt x="16" y="197"/>
                    </a:lnTo>
                    <a:lnTo>
                      <a:pt x="10" y="223"/>
                    </a:lnTo>
                    <a:lnTo>
                      <a:pt x="6" y="248"/>
                    </a:lnTo>
                    <a:lnTo>
                      <a:pt x="3" y="274"/>
                    </a:lnTo>
                    <a:lnTo>
                      <a:pt x="1" y="298"/>
                    </a:lnTo>
                    <a:lnTo>
                      <a:pt x="0" y="322"/>
                    </a:lnTo>
                    <a:lnTo>
                      <a:pt x="1" y="346"/>
                    </a:lnTo>
                    <a:lnTo>
                      <a:pt x="2" y="36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59" name="Freeform 545"/>
              <p:cNvSpPr>
                <a:spLocks/>
              </p:cNvSpPr>
              <p:nvPr/>
            </p:nvSpPr>
            <p:spPr bwMode="auto">
              <a:xfrm>
                <a:off x="2688" y="1790"/>
                <a:ext cx="25" cy="8"/>
              </a:xfrm>
              <a:custGeom>
                <a:avLst/>
                <a:gdLst>
                  <a:gd name="T0" fmla="*/ 25 w 64"/>
                  <a:gd name="T1" fmla="*/ 8 h 22"/>
                  <a:gd name="T2" fmla="*/ 24 w 64"/>
                  <a:gd name="T3" fmla="*/ 5 h 22"/>
                  <a:gd name="T4" fmla="*/ 23 w 64"/>
                  <a:gd name="T5" fmla="*/ 3 h 22"/>
                  <a:gd name="T6" fmla="*/ 21 w 64"/>
                  <a:gd name="T7" fmla="*/ 1 h 22"/>
                  <a:gd name="T8" fmla="*/ 19 w 64"/>
                  <a:gd name="T9" fmla="*/ 0 h 22"/>
                  <a:gd name="T10" fmla="*/ 16 w 64"/>
                  <a:gd name="T11" fmla="*/ 0 h 22"/>
                  <a:gd name="T12" fmla="*/ 14 w 64"/>
                  <a:gd name="T13" fmla="*/ 0 h 22"/>
                  <a:gd name="T14" fmla="*/ 11 w 64"/>
                  <a:gd name="T15" fmla="*/ 0 h 22"/>
                  <a:gd name="T16" fmla="*/ 8 w 64"/>
                  <a:gd name="T17" fmla="*/ 1 h 22"/>
                  <a:gd name="T18" fmla="*/ 5 w 64"/>
                  <a:gd name="T19" fmla="*/ 3 h 22"/>
                  <a:gd name="T20" fmla="*/ 2 w 64"/>
                  <a:gd name="T21" fmla="*/ 5 h 22"/>
                  <a:gd name="T22" fmla="*/ 0 w 64"/>
                  <a:gd name="T23" fmla="*/ 8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4" h="22">
                    <a:moveTo>
                      <a:pt x="64" y="22"/>
                    </a:moveTo>
                    <a:lnTo>
                      <a:pt x="62" y="15"/>
                    </a:lnTo>
                    <a:lnTo>
                      <a:pt x="58" y="9"/>
                    </a:lnTo>
                    <a:lnTo>
                      <a:pt x="53" y="4"/>
                    </a:lnTo>
                    <a:lnTo>
                      <a:pt x="48" y="1"/>
                    </a:lnTo>
                    <a:lnTo>
                      <a:pt x="41" y="0"/>
                    </a:lnTo>
                    <a:lnTo>
                      <a:pt x="35" y="0"/>
                    </a:lnTo>
                    <a:lnTo>
                      <a:pt x="28" y="1"/>
                    </a:lnTo>
                    <a:lnTo>
                      <a:pt x="20" y="4"/>
                    </a:lnTo>
                    <a:lnTo>
                      <a:pt x="13" y="9"/>
                    </a:lnTo>
                    <a:lnTo>
                      <a:pt x="6" y="15"/>
                    </a:lnTo>
                    <a:lnTo>
                      <a:pt x="0" y="2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60" name="Freeform 546"/>
              <p:cNvSpPr>
                <a:spLocks/>
              </p:cNvSpPr>
              <p:nvPr/>
            </p:nvSpPr>
            <p:spPr bwMode="auto">
              <a:xfrm>
                <a:off x="2678" y="1798"/>
                <a:ext cx="35" cy="132"/>
              </a:xfrm>
              <a:custGeom>
                <a:avLst/>
                <a:gdLst>
                  <a:gd name="T0" fmla="*/ 0 w 101"/>
                  <a:gd name="T1" fmla="*/ 132 h 368"/>
                  <a:gd name="T2" fmla="*/ 5 w 101"/>
                  <a:gd name="T3" fmla="*/ 124 h 368"/>
                  <a:gd name="T4" fmla="*/ 9 w 101"/>
                  <a:gd name="T5" fmla="*/ 116 h 368"/>
                  <a:gd name="T6" fmla="*/ 14 w 101"/>
                  <a:gd name="T7" fmla="*/ 107 h 368"/>
                  <a:gd name="T8" fmla="*/ 17 w 101"/>
                  <a:gd name="T9" fmla="*/ 98 h 368"/>
                  <a:gd name="T10" fmla="*/ 21 w 101"/>
                  <a:gd name="T11" fmla="*/ 89 h 368"/>
                  <a:gd name="T12" fmla="*/ 24 w 101"/>
                  <a:gd name="T13" fmla="*/ 80 h 368"/>
                  <a:gd name="T14" fmla="*/ 27 w 101"/>
                  <a:gd name="T15" fmla="*/ 71 h 368"/>
                  <a:gd name="T16" fmla="*/ 29 w 101"/>
                  <a:gd name="T17" fmla="*/ 61 h 368"/>
                  <a:gd name="T18" fmla="*/ 31 w 101"/>
                  <a:gd name="T19" fmla="*/ 52 h 368"/>
                  <a:gd name="T20" fmla="*/ 33 w 101"/>
                  <a:gd name="T21" fmla="*/ 43 h 368"/>
                  <a:gd name="T22" fmla="*/ 34 w 101"/>
                  <a:gd name="T23" fmla="*/ 34 h 368"/>
                  <a:gd name="T24" fmla="*/ 35 w 101"/>
                  <a:gd name="T25" fmla="*/ 25 h 368"/>
                  <a:gd name="T26" fmla="*/ 35 w 101"/>
                  <a:gd name="T27" fmla="*/ 17 h 368"/>
                  <a:gd name="T28" fmla="*/ 35 w 101"/>
                  <a:gd name="T29" fmla="*/ 8 h 368"/>
                  <a:gd name="T30" fmla="*/ 34 w 101"/>
                  <a:gd name="T31" fmla="*/ 0 h 36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1" h="368">
                    <a:moveTo>
                      <a:pt x="0" y="368"/>
                    </a:moveTo>
                    <a:lnTo>
                      <a:pt x="14" y="346"/>
                    </a:lnTo>
                    <a:lnTo>
                      <a:pt x="26" y="322"/>
                    </a:lnTo>
                    <a:lnTo>
                      <a:pt x="39" y="298"/>
                    </a:lnTo>
                    <a:lnTo>
                      <a:pt x="50" y="274"/>
                    </a:lnTo>
                    <a:lnTo>
                      <a:pt x="60" y="248"/>
                    </a:lnTo>
                    <a:lnTo>
                      <a:pt x="70" y="223"/>
                    </a:lnTo>
                    <a:lnTo>
                      <a:pt x="78" y="197"/>
                    </a:lnTo>
                    <a:lnTo>
                      <a:pt x="85" y="171"/>
                    </a:lnTo>
                    <a:lnTo>
                      <a:pt x="90" y="146"/>
                    </a:lnTo>
                    <a:lnTo>
                      <a:pt x="95" y="120"/>
                    </a:lnTo>
                    <a:lnTo>
                      <a:pt x="98" y="96"/>
                    </a:lnTo>
                    <a:lnTo>
                      <a:pt x="100" y="71"/>
                    </a:lnTo>
                    <a:lnTo>
                      <a:pt x="101" y="47"/>
                    </a:lnTo>
                    <a:lnTo>
                      <a:pt x="100" y="23"/>
                    </a:lnTo>
                    <a:lnTo>
                      <a:pt x="98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61" name="Freeform 547"/>
              <p:cNvSpPr>
                <a:spLocks/>
              </p:cNvSpPr>
              <p:nvPr/>
            </p:nvSpPr>
            <p:spPr bwMode="auto">
              <a:xfrm>
                <a:off x="2654" y="1930"/>
                <a:ext cx="24" cy="7"/>
              </a:xfrm>
              <a:custGeom>
                <a:avLst/>
                <a:gdLst>
                  <a:gd name="T0" fmla="*/ 0 w 65"/>
                  <a:gd name="T1" fmla="*/ 0 h 24"/>
                  <a:gd name="T2" fmla="*/ 1 w 65"/>
                  <a:gd name="T3" fmla="*/ 2 h 24"/>
                  <a:gd name="T4" fmla="*/ 2 w 65"/>
                  <a:gd name="T5" fmla="*/ 4 h 24"/>
                  <a:gd name="T6" fmla="*/ 4 w 65"/>
                  <a:gd name="T7" fmla="*/ 6 h 24"/>
                  <a:gd name="T8" fmla="*/ 6 w 65"/>
                  <a:gd name="T9" fmla="*/ 6 h 24"/>
                  <a:gd name="T10" fmla="*/ 8 w 65"/>
                  <a:gd name="T11" fmla="*/ 7 h 24"/>
                  <a:gd name="T12" fmla="*/ 11 w 65"/>
                  <a:gd name="T13" fmla="*/ 7 h 24"/>
                  <a:gd name="T14" fmla="*/ 14 w 65"/>
                  <a:gd name="T15" fmla="*/ 6 h 24"/>
                  <a:gd name="T16" fmla="*/ 16 w 65"/>
                  <a:gd name="T17" fmla="*/ 6 h 24"/>
                  <a:gd name="T18" fmla="*/ 19 w 65"/>
                  <a:gd name="T19" fmla="*/ 4 h 24"/>
                  <a:gd name="T20" fmla="*/ 21 w 65"/>
                  <a:gd name="T21" fmla="*/ 2 h 24"/>
                  <a:gd name="T22" fmla="*/ 24 w 65"/>
                  <a:gd name="T23" fmla="*/ 0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24">
                    <a:moveTo>
                      <a:pt x="0" y="0"/>
                    </a:moveTo>
                    <a:lnTo>
                      <a:pt x="3" y="8"/>
                    </a:lnTo>
                    <a:lnTo>
                      <a:pt x="6" y="14"/>
                    </a:lnTo>
                    <a:lnTo>
                      <a:pt x="10" y="19"/>
                    </a:lnTo>
                    <a:lnTo>
                      <a:pt x="17" y="22"/>
                    </a:lnTo>
                    <a:lnTo>
                      <a:pt x="23" y="24"/>
                    </a:lnTo>
                    <a:lnTo>
                      <a:pt x="30" y="24"/>
                    </a:lnTo>
                    <a:lnTo>
                      <a:pt x="37" y="22"/>
                    </a:lnTo>
                    <a:lnTo>
                      <a:pt x="43" y="19"/>
                    </a:lnTo>
                    <a:lnTo>
                      <a:pt x="51" y="14"/>
                    </a:lnTo>
                    <a:lnTo>
                      <a:pt x="58" y="8"/>
                    </a:lnTo>
                    <a:lnTo>
                      <a:pt x="65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158244" name="Group 548"/>
          <p:cNvGrpSpPr>
            <a:grpSpLocks/>
          </p:cNvGrpSpPr>
          <p:nvPr/>
        </p:nvGrpSpPr>
        <p:grpSpPr bwMode="auto">
          <a:xfrm>
            <a:off x="306388" y="2781300"/>
            <a:ext cx="5214937" cy="1905000"/>
            <a:chOff x="193" y="2734"/>
            <a:chExt cx="3285" cy="1200"/>
          </a:xfrm>
        </p:grpSpPr>
        <p:sp>
          <p:nvSpPr>
            <p:cNvPr id="63518" name="Line 549"/>
            <p:cNvSpPr>
              <a:spLocks noChangeShapeType="1"/>
            </p:cNvSpPr>
            <p:nvPr/>
          </p:nvSpPr>
          <p:spPr bwMode="auto">
            <a:xfrm>
              <a:off x="2957" y="2741"/>
              <a:ext cx="0" cy="1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19" name="Line 550"/>
            <p:cNvSpPr>
              <a:spLocks noChangeShapeType="1"/>
            </p:cNvSpPr>
            <p:nvPr/>
          </p:nvSpPr>
          <p:spPr bwMode="auto">
            <a:xfrm>
              <a:off x="2957" y="2926"/>
              <a:ext cx="0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20" name="Line 551"/>
            <p:cNvSpPr>
              <a:spLocks noChangeShapeType="1"/>
            </p:cNvSpPr>
            <p:nvPr/>
          </p:nvSpPr>
          <p:spPr bwMode="auto">
            <a:xfrm>
              <a:off x="2957" y="3015"/>
              <a:ext cx="0" cy="2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21" name="Line 552"/>
            <p:cNvSpPr>
              <a:spLocks noChangeShapeType="1"/>
            </p:cNvSpPr>
            <p:nvPr/>
          </p:nvSpPr>
          <p:spPr bwMode="auto">
            <a:xfrm>
              <a:off x="2957" y="3319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22" name="Line 553"/>
            <p:cNvSpPr>
              <a:spLocks noChangeShapeType="1"/>
            </p:cNvSpPr>
            <p:nvPr/>
          </p:nvSpPr>
          <p:spPr bwMode="auto">
            <a:xfrm>
              <a:off x="2957" y="3409"/>
              <a:ext cx="0" cy="2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23" name="Line 554"/>
            <p:cNvSpPr>
              <a:spLocks noChangeShapeType="1"/>
            </p:cNvSpPr>
            <p:nvPr/>
          </p:nvSpPr>
          <p:spPr bwMode="auto">
            <a:xfrm>
              <a:off x="2957" y="3710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24" name="Line 555"/>
            <p:cNvSpPr>
              <a:spLocks noChangeShapeType="1"/>
            </p:cNvSpPr>
            <p:nvPr/>
          </p:nvSpPr>
          <p:spPr bwMode="auto">
            <a:xfrm>
              <a:off x="2957" y="3802"/>
              <a:ext cx="0" cy="1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25" name="Freeform 556"/>
            <p:cNvSpPr>
              <a:spLocks/>
            </p:cNvSpPr>
            <p:nvPr/>
          </p:nvSpPr>
          <p:spPr bwMode="auto">
            <a:xfrm>
              <a:off x="2522" y="2814"/>
              <a:ext cx="874" cy="874"/>
            </a:xfrm>
            <a:custGeom>
              <a:avLst/>
              <a:gdLst>
                <a:gd name="T0" fmla="*/ 872 w 2457"/>
                <a:gd name="T1" fmla="*/ 395 h 2458"/>
                <a:gd name="T2" fmla="*/ 864 w 2457"/>
                <a:gd name="T3" fmla="*/ 343 h 2458"/>
                <a:gd name="T4" fmla="*/ 849 w 2457"/>
                <a:gd name="T5" fmla="*/ 292 h 2458"/>
                <a:gd name="T6" fmla="*/ 828 w 2457"/>
                <a:gd name="T7" fmla="*/ 243 h 2458"/>
                <a:gd name="T8" fmla="*/ 802 w 2457"/>
                <a:gd name="T9" fmla="*/ 197 h 2458"/>
                <a:gd name="T10" fmla="*/ 771 w 2457"/>
                <a:gd name="T11" fmla="*/ 155 h 2458"/>
                <a:gd name="T12" fmla="*/ 735 w 2457"/>
                <a:gd name="T13" fmla="*/ 117 h 2458"/>
                <a:gd name="T14" fmla="*/ 694 w 2457"/>
                <a:gd name="T15" fmla="*/ 84 h 2458"/>
                <a:gd name="T16" fmla="*/ 649 w 2457"/>
                <a:gd name="T17" fmla="*/ 55 h 2458"/>
                <a:gd name="T18" fmla="*/ 602 w 2457"/>
                <a:gd name="T19" fmla="*/ 32 h 2458"/>
                <a:gd name="T20" fmla="*/ 551 w 2457"/>
                <a:gd name="T21" fmla="*/ 15 h 2458"/>
                <a:gd name="T22" fmla="*/ 500 w 2457"/>
                <a:gd name="T23" fmla="*/ 5 h 2458"/>
                <a:gd name="T24" fmla="*/ 447 w 2457"/>
                <a:gd name="T25" fmla="*/ 0 h 2458"/>
                <a:gd name="T26" fmla="*/ 395 w 2457"/>
                <a:gd name="T27" fmla="*/ 2 h 2458"/>
                <a:gd name="T28" fmla="*/ 343 w 2457"/>
                <a:gd name="T29" fmla="*/ 10 h 2458"/>
                <a:gd name="T30" fmla="*/ 292 w 2457"/>
                <a:gd name="T31" fmla="*/ 25 h 2458"/>
                <a:gd name="T32" fmla="*/ 243 w 2457"/>
                <a:gd name="T33" fmla="*/ 45 h 2458"/>
                <a:gd name="T34" fmla="*/ 197 w 2457"/>
                <a:gd name="T35" fmla="*/ 71 h 2458"/>
                <a:gd name="T36" fmla="*/ 155 w 2457"/>
                <a:gd name="T37" fmla="*/ 103 h 2458"/>
                <a:gd name="T38" fmla="*/ 117 w 2457"/>
                <a:gd name="T39" fmla="*/ 139 h 2458"/>
                <a:gd name="T40" fmla="*/ 83 w 2457"/>
                <a:gd name="T41" fmla="*/ 180 h 2458"/>
                <a:gd name="T42" fmla="*/ 55 w 2457"/>
                <a:gd name="T43" fmla="*/ 225 h 2458"/>
                <a:gd name="T44" fmla="*/ 32 w 2457"/>
                <a:gd name="T45" fmla="*/ 272 h 2458"/>
                <a:gd name="T46" fmla="*/ 15 w 2457"/>
                <a:gd name="T47" fmla="*/ 322 h 2458"/>
                <a:gd name="T48" fmla="*/ 5 w 2457"/>
                <a:gd name="T49" fmla="*/ 374 h 2458"/>
                <a:gd name="T50" fmla="*/ 0 w 2457"/>
                <a:gd name="T51" fmla="*/ 426 h 2458"/>
                <a:gd name="T52" fmla="*/ 2 w 2457"/>
                <a:gd name="T53" fmla="*/ 479 h 2458"/>
                <a:gd name="T54" fmla="*/ 10 w 2457"/>
                <a:gd name="T55" fmla="*/ 531 h 2458"/>
                <a:gd name="T56" fmla="*/ 25 w 2457"/>
                <a:gd name="T57" fmla="*/ 582 h 2458"/>
                <a:gd name="T58" fmla="*/ 45 w 2457"/>
                <a:gd name="T59" fmla="*/ 631 h 2458"/>
                <a:gd name="T60" fmla="*/ 71 w 2457"/>
                <a:gd name="T61" fmla="*/ 677 h 2458"/>
                <a:gd name="T62" fmla="*/ 103 w 2457"/>
                <a:gd name="T63" fmla="*/ 719 h 2458"/>
                <a:gd name="T64" fmla="*/ 139 w 2457"/>
                <a:gd name="T65" fmla="*/ 757 h 2458"/>
                <a:gd name="T66" fmla="*/ 180 w 2457"/>
                <a:gd name="T67" fmla="*/ 790 h 2458"/>
                <a:gd name="T68" fmla="*/ 225 w 2457"/>
                <a:gd name="T69" fmla="*/ 819 h 2458"/>
                <a:gd name="T70" fmla="*/ 272 w 2457"/>
                <a:gd name="T71" fmla="*/ 842 h 2458"/>
                <a:gd name="T72" fmla="*/ 322 w 2457"/>
                <a:gd name="T73" fmla="*/ 859 h 2458"/>
                <a:gd name="T74" fmla="*/ 374 w 2457"/>
                <a:gd name="T75" fmla="*/ 869 h 2458"/>
                <a:gd name="T76" fmla="*/ 427 w 2457"/>
                <a:gd name="T77" fmla="*/ 874 h 2458"/>
                <a:gd name="T78" fmla="*/ 479 w 2457"/>
                <a:gd name="T79" fmla="*/ 872 h 2458"/>
                <a:gd name="T80" fmla="*/ 531 w 2457"/>
                <a:gd name="T81" fmla="*/ 864 h 2458"/>
                <a:gd name="T82" fmla="*/ 582 w 2457"/>
                <a:gd name="T83" fmla="*/ 849 h 2458"/>
                <a:gd name="T84" fmla="*/ 631 w 2457"/>
                <a:gd name="T85" fmla="*/ 829 h 2458"/>
                <a:gd name="T86" fmla="*/ 677 w 2457"/>
                <a:gd name="T87" fmla="*/ 803 h 2458"/>
                <a:gd name="T88" fmla="*/ 719 w 2457"/>
                <a:gd name="T89" fmla="*/ 771 h 2458"/>
                <a:gd name="T90" fmla="*/ 757 w 2457"/>
                <a:gd name="T91" fmla="*/ 735 h 2458"/>
                <a:gd name="T92" fmla="*/ 790 w 2457"/>
                <a:gd name="T93" fmla="*/ 694 h 2458"/>
                <a:gd name="T94" fmla="*/ 819 w 2457"/>
                <a:gd name="T95" fmla="*/ 649 h 2458"/>
                <a:gd name="T96" fmla="*/ 842 w 2457"/>
                <a:gd name="T97" fmla="*/ 602 h 2458"/>
                <a:gd name="T98" fmla="*/ 858 w 2457"/>
                <a:gd name="T99" fmla="*/ 552 h 2458"/>
                <a:gd name="T100" fmla="*/ 869 w 2457"/>
                <a:gd name="T101" fmla="*/ 500 h 2458"/>
                <a:gd name="T102" fmla="*/ 874 w 2457"/>
                <a:gd name="T103" fmla="*/ 448 h 245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457" h="2458">
                  <a:moveTo>
                    <a:pt x="2457" y="1229"/>
                  </a:moveTo>
                  <a:lnTo>
                    <a:pt x="2457" y="1199"/>
                  </a:lnTo>
                  <a:lnTo>
                    <a:pt x="2456" y="1169"/>
                  </a:lnTo>
                  <a:lnTo>
                    <a:pt x="2453" y="1140"/>
                  </a:lnTo>
                  <a:lnTo>
                    <a:pt x="2451" y="1111"/>
                  </a:lnTo>
                  <a:lnTo>
                    <a:pt x="2447" y="1081"/>
                  </a:lnTo>
                  <a:lnTo>
                    <a:pt x="2444" y="1051"/>
                  </a:lnTo>
                  <a:lnTo>
                    <a:pt x="2439" y="1022"/>
                  </a:lnTo>
                  <a:lnTo>
                    <a:pt x="2433" y="993"/>
                  </a:lnTo>
                  <a:lnTo>
                    <a:pt x="2428" y="964"/>
                  </a:lnTo>
                  <a:lnTo>
                    <a:pt x="2420" y="935"/>
                  </a:lnTo>
                  <a:lnTo>
                    <a:pt x="2413" y="906"/>
                  </a:lnTo>
                  <a:lnTo>
                    <a:pt x="2405" y="878"/>
                  </a:lnTo>
                  <a:lnTo>
                    <a:pt x="2396" y="849"/>
                  </a:lnTo>
                  <a:lnTo>
                    <a:pt x="2387" y="821"/>
                  </a:lnTo>
                  <a:lnTo>
                    <a:pt x="2377" y="794"/>
                  </a:lnTo>
                  <a:lnTo>
                    <a:pt x="2366" y="766"/>
                  </a:lnTo>
                  <a:lnTo>
                    <a:pt x="2354" y="738"/>
                  </a:lnTo>
                  <a:lnTo>
                    <a:pt x="2342" y="712"/>
                  </a:lnTo>
                  <a:lnTo>
                    <a:pt x="2329" y="684"/>
                  </a:lnTo>
                  <a:lnTo>
                    <a:pt x="2316" y="658"/>
                  </a:lnTo>
                  <a:lnTo>
                    <a:pt x="2302" y="632"/>
                  </a:lnTo>
                  <a:lnTo>
                    <a:pt x="2287" y="606"/>
                  </a:lnTo>
                  <a:lnTo>
                    <a:pt x="2271" y="581"/>
                  </a:lnTo>
                  <a:lnTo>
                    <a:pt x="2255" y="555"/>
                  </a:lnTo>
                  <a:lnTo>
                    <a:pt x="2239" y="531"/>
                  </a:lnTo>
                  <a:lnTo>
                    <a:pt x="2222" y="507"/>
                  </a:lnTo>
                  <a:lnTo>
                    <a:pt x="2204" y="483"/>
                  </a:lnTo>
                  <a:lnTo>
                    <a:pt x="2186" y="459"/>
                  </a:lnTo>
                  <a:lnTo>
                    <a:pt x="2167" y="437"/>
                  </a:lnTo>
                  <a:lnTo>
                    <a:pt x="2148" y="415"/>
                  </a:lnTo>
                  <a:lnTo>
                    <a:pt x="2128" y="392"/>
                  </a:lnTo>
                  <a:lnTo>
                    <a:pt x="2107" y="371"/>
                  </a:lnTo>
                  <a:lnTo>
                    <a:pt x="2086" y="350"/>
                  </a:lnTo>
                  <a:lnTo>
                    <a:pt x="2065" y="329"/>
                  </a:lnTo>
                  <a:lnTo>
                    <a:pt x="2042" y="309"/>
                  </a:lnTo>
                  <a:lnTo>
                    <a:pt x="2020" y="290"/>
                  </a:lnTo>
                  <a:lnTo>
                    <a:pt x="1998" y="271"/>
                  </a:lnTo>
                  <a:lnTo>
                    <a:pt x="1974" y="253"/>
                  </a:lnTo>
                  <a:lnTo>
                    <a:pt x="1950" y="235"/>
                  </a:lnTo>
                  <a:lnTo>
                    <a:pt x="1926" y="218"/>
                  </a:lnTo>
                  <a:lnTo>
                    <a:pt x="1902" y="201"/>
                  </a:lnTo>
                  <a:lnTo>
                    <a:pt x="1876" y="185"/>
                  </a:lnTo>
                  <a:lnTo>
                    <a:pt x="1851" y="170"/>
                  </a:lnTo>
                  <a:lnTo>
                    <a:pt x="1825" y="155"/>
                  </a:lnTo>
                  <a:lnTo>
                    <a:pt x="1799" y="141"/>
                  </a:lnTo>
                  <a:lnTo>
                    <a:pt x="1773" y="127"/>
                  </a:lnTo>
                  <a:lnTo>
                    <a:pt x="1745" y="114"/>
                  </a:lnTo>
                  <a:lnTo>
                    <a:pt x="1719" y="103"/>
                  </a:lnTo>
                  <a:lnTo>
                    <a:pt x="1691" y="91"/>
                  </a:lnTo>
                  <a:lnTo>
                    <a:pt x="1663" y="80"/>
                  </a:lnTo>
                  <a:lnTo>
                    <a:pt x="1636" y="70"/>
                  </a:lnTo>
                  <a:lnTo>
                    <a:pt x="1608" y="60"/>
                  </a:lnTo>
                  <a:lnTo>
                    <a:pt x="1579" y="51"/>
                  </a:lnTo>
                  <a:lnTo>
                    <a:pt x="1550" y="43"/>
                  </a:lnTo>
                  <a:lnTo>
                    <a:pt x="1522" y="36"/>
                  </a:lnTo>
                  <a:lnTo>
                    <a:pt x="1493" y="29"/>
                  </a:lnTo>
                  <a:lnTo>
                    <a:pt x="1464" y="23"/>
                  </a:lnTo>
                  <a:lnTo>
                    <a:pt x="1435" y="17"/>
                  </a:lnTo>
                  <a:lnTo>
                    <a:pt x="1406" y="13"/>
                  </a:lnTo>
                  <a:lnTo>
                    <a:pt x="1376" y="9"/>
                  </a:lnTo>
                  <a:lnTo>
                    <a:pt x="1347" y="6"/>
                  </a:lnTo>
                  <a:lnTo>
                    <a:pt x="1317" y="4"/>
                  </a:lnTo>
                  <a:lnTo>
                    <a:pt x="1287" y="1"/>
                  </a:lnTo>
                  <a:lnTo>
                    <a:pt x="1258" y="0"/>
                  </a:lnTo>
                  <a:lnTo>
                    <a:pt x="1228" y="0"/>
                  </a:lnTo>
                  <a:lnTo>
                    <a:pt x="1199" y="0"/>
                  </a:lnTo>
                  <a:lnTo>
                    <a:pt x="1169" y="1"/>
                  </a:lnTo>
                  <a:lnTo>
                    <a:pt x="1139" y="4"/>
                  </a:lnTo>
                  <a:lnTo>
                    <a:pt x="1110" y="6"/>
                  </a:lnTo>
                  <a:lnTo>
                    <a:pt x="1080" y="9"/>
                  </a:lnTo>
                  <a:lnTo>
                    <a:pt x="1051" y="13"/>
                  </a:lnTo>
                  <a:lnTo>
                    <a:pt x="1021" y="17"/>
                  </a:lnTo>
                  <a:lnTo>
                    <a:pt x="992" y="23"/>
                  </a:lnTo>
                  <a:lnTo>
                    <a:pt x="963" y="29"/>
                  </a:lnTo>
                  <a:lnTo>
                    <a:pt x="934" y="36"/>
                  </a:lnTo>
                  <a:lnTo>
                    <a:pt x="905" y="43"/>
                  </a:lnTo>
                  <a:lnTo>
                    <a:pt x="877" y="51"/>
                  </a:lnTo>
                  <a:lnTo>
                    <a:pt x="849" y="60"/>
                  </a:lnTo>
                  <a:lnTo>
                    <a:pt x="821" y="70"/>
                  </a:lnTo>
                  <a:lnTo>
                    <a:pt x="792" y="80"/>
                  </a:lnTo>
                  <a:lnTo>
                    <a:pt x="765" y="91"/>
                  </a:lnTo>
                  <a:lnTo>
                    <a:pt x="738" y="103"/>
                  </a:lnTo>
                  <a:lnTo>
                    <a:pt x="710" y="114"/>
                  </a:lnTo>
                  <a:lnTo>
                    <a:pt x="684" y="127"/>
                  </a:lnTo>
                  <a:lnTo>
                    <a:pt x="657" y="141"/>
                  </a:lnTo>
                  <a:lnTo>
                    <a:pt x="632" y="155"/>
                  </a:lnTo>
                  <a:lnTo>
                    <a:pt x="606" y="170"/>
                  </a:lnTo>
                  <a:lnTo>
                    <a:pt x="580" y="185"/>
                  </a:lnTo>
                  <a:lnTo>
                    <a:pt x="555" y="201"/>
                  </a:lnTo>
                  <a:lnTo>
                    <a:pt x="530" y="218"/>
                  </a:lnTo>
                  <a:lnTo>
                    <a:pt x="506" y="235"/>
                  </a:lnTo>
                  <a:lnTo>
                    <a:pt x="482" y="253"/>
                  </a:lnTo>
                  <a:lnTo>
                    <a:pt x="459" y="271"/>
                  </a:lnTo>
                  <a:lnTo>
                    <a:pt x="437" y="290"/>
                  </a:lnTo>
                  <a:lnTo>
                    <a:pt x="413" y="309"/>
                  </a:lnTo>
                  <a:lnTo>
                    <a:pt x="392" y="329"/>
                  </a:lnTo>
                  <a:lnTo>
                    <a:pt x="371" y="350"/>
                  </a:lnTo>
                  <a:lnTo>
                    <a:pt x="349" y="371"/>
                  </a:lnTo>
                  <a:lnTo>
                    <a:pt x="329" y="392"/>
                  </a:lnTo>
                  <a:lnTo>
                    <a:pt x="309" y="415"/>
                  </a:lnTo>
                  <a:lnTo>
                    <a:pt x="290" y="437"/>
                  </a:lnTo>
                  <a:lnTo>
                    <a:pt x="271" y="459"/>
                  </a:lnTo>
                  <a:lnTo>
                    <a:pt x="252" y="483"/>
                  </a:lnTo>
                  <a:lnTo>
                    <a:pt x="234" y="507"/>
                  </a:lnTo>
                  <a:lnTo>
                    <a:pt x="217" y="531"/>
                  </a:lnTo>
                  <a:lnTo>
                    <a:pt x="201" y="555"/>
                  </a:lnTo>
                  <a:lnTo>
                    <a:pt x="185" y="581"/>
                  </a:lnTo>
                  <a:lnTo>
                    <a:pt x="169" y="606"/>
                  </a:lnTo>
                  <a:lnTo>
                    <a:pt x="154" y="632"/>
                  </a:lnTo>
                  <a:lnTo>
                    <a:pt x="141" y="658"/>
                  </a:lnTo>
                  <a:lnTo>
                    <a:pt x="127" y="684"/>
                  </a:lnTo>
                  <a:lnTo>
                    <a:pt x="114" y="712"/>
                  </a:lnTo>
                  <a:lnTo>
                    <a:pt x="102" y="738"/>
                  </a:lnTo>
                  <a:lnTo>
                    <a:pt x="91" y="766"/>
                  </a:lnTo>
                  <a:lnTo>
                    <a:pt x="80" y="794"/>
                  </a:lnTo>
                  <a:lnTo>
                    <a:pt x="69" y="821"/>
                  </a:lnTo>
                  <a:lnTo>
                    <a:pt x="60" y="849"/>
                  </a:lnTo>
                  <a:lnTo>
                    <a:pt x="51" y="878"/>
                  </a:lnTo>
                  <a:lnTo>
                    <a:pt x="43" y="906"/>
                  </a:lnTo>
                  <a:lnTo>
                    <a:pt x="35" y="935"/>
                  </a:lnTo>
                  <a:lnTo>
                    <a:pt x="29" y="964"/>
                  </a:lnTo>
                  <a:lnTo>
                    <a:pt x="22" y="993"/>
                  </a:lnTo>
                  <a:lnTo>
                    <a:pt x="17" y="1022"/>
                  </a:lnTo>
                  <a:lnTo>
                    <a:pt x="13" y="1051"/>
                  </a:lnTo>
                  <a:lnTo>
                    <a:pt x="9" y="1081"/>
                  </a:lnTo>
                  <a:lnTo>
                    <a:pt x="5" y="1111"/>
                  </a:lnTo>
                  <a:lnTo>
                    <a:pt x="3" y="1140"/>
                  </a:lnTo>
                  <a:lnTo>
                    <a:pt x="1" y="1169"/>
                  </a:lnTo>
                  <a:lnTo>
                    <a:pt x="0" y="1199"/>
                  </a:lnTo>
                  <a:lnTo>
                    <a:pt x="0" y="1229"/>
                  </a:lnTo>
                  <a:lnTo>
                    <a:pt x="0" y="1259"/>
                  </a:lnTo>
                  <a:lnTo>
                    <a:pt x="1" y="1289"/>
                  </a:lnTo>
                  <a:lnTo>
                    <a:pt x="3" y="1318"/>
                  </a:lnTo>
                  <a:lnTo>
                    <a:pt x="5" y="1347"/>
                  </a:lnTo>
                  <a:lnTo>
                    <a:pt x="9" y="1377"/>
                  </a:lnTo>
                  <a:lnTo>
                    <a:pt x="13" y="1407"/>
                  </a:lnTo>
                  <a:lnTo>
                    <a:pt x="17" y="1436"/>
                  </a:lnTo>
                  <a:lnTo>
                    <a:pt x="22" y="1465"/>
                  </a:lnTo>
                  <a:lnTo>
                    <a:pt x="29" y="1494"/>
                  </a:lnTo>
                  <a:lnTo>
                    <a:pt x="35" y="1523"/>
                  </a:lnTo>
                  <a:lnTo>
                    <a:pt x="43" y="1552"/>
                  </a:lnTo>
                  <a:lnTo>
                    <a:pt x="51" y="1580"/>
                  </a:lnTo>
                  <a:lnTo>
                    <a:pt x="60" y="1609"/>
                  </a:lnTo>
                  <a:lnTo>
                    <a:pt x="69" y="1637"/>
                  </a:lnTo>
                  <a:lnTo>
                    <a:pt x="80" y="1664"/>
                  </a:lnTo>
                  <a:lnTo>
                    <a:pt x="91" y="1692"/>
                  </a:lnTo>
                  <a:lnTo>
                    <a:pt x="102" y="1720"/>
                  </a:lnTo>
                  <a:lnTo>
                    <a:pt x="114" y="1747"/>
                  </a:lnTo>
                  <a:lnTo>
                    <a:pt x="127" y="1774"/>
                  </a:lnTo>
                  <a:lnTo>
                    <a:pt x="141" y="1801"/>
                  </a:lnTo>
                  <a:lnTo>
                    <a:pt x="154" y="1826"/>
                  </a:lnTo>
                  <a:lnTo>
                    <a:pt x="169" y="1852"/>
                  </a:lnTo>
                  <a:lnTo>
                    <a:pt x="185" y="1877"/>
                  </a:lnTo>
                  <a:lnTo>
                    <a:pt x="201" y="1903"/>
                  </a:lnTo>
                  <a:lnTo>
                    <a:pt x="217" y="1927"/>
                  </a:lnTo>
                  <a:lnTo>
                    <a:pt x="234" y="1952"/>
                  </a:lnTo>
                  <a:lnTo>
                    <a:pt x="252" y="1975"/>
                  </a:lnTo>
                  <a:lnTo>
                    <a:pt x="271" y="1999"/>
                  </a:lnTo>
                  <a:lnTo>
                    <a:pt x="290" y="2021"/>
                  </a:lnTo>
                  <a:lnTo>
                    <a:pt x="309" y="2044"/>
                  </a:lnTo>
                  <a:lnTo>
                    <a:pt x="329" y="2066"/>
                  </a:lnTo>
                  <a:lnTo>
                    <a:pt x="349" y="2087"/>
                  </a:lnTo>
                  <a:lnTo>
                    <a:pt x="371" y="2108"/>
                  </a:lnTo>
                  <a:lnTo>
                    <a:pt x="392" y="2129"/>
                  </a:lnTo>
                  <a:lnTo>
                    <a:pt x="413" y="2149"/>
                  </a:lnTo>
                  <a:lnTo>
                    <a:pt x="437" y="2168"/>
                  </a:lnTo>
                  <a:lnTo>
                    <a:pt x="459" y="2187"/>
                  </a:lnTo>
                  <a:lnTo>
                    <a:pt x="482" y="2205"/>
                  </a:lnTo>
                  <a:lnTo>
                    <a:pt x="506" y="2223"/>
                  </a:lnTo>
                  <a:lnTo>
                    <a:pt x="530" y="2240"/>
                  </a:lnTo>
                  <a:lnTo>
                    <a:pt x="555" y="2257"/>
                  </a:lnTo>
                  <a:lnTo>
                    <a:pt x="580" y="2273"/>
                  </a:lnTo>
                  <a:lnTo>
                    <a:pt x="606" y="2288"/>
                  </a:lnTo>
                  <a:lnTo>
                    <a:pt x="632" y="2303"/>
                  </a:lnTo>
                  <a:lnTo>
                    <a:pt x="657" y="2317"/>
                  </a:lnTo>
                  <a:lnTo>
                    <a:pt x="684" y="2331"/>
                  </a:lnTo>
                  <a:lnTo>
                    <a:pt x="710" y="2344"/>
                  </a:lnTo>
                  <a:lnTo>
                    <a:pt x="738" y="2355"/>
                  </a:lnTo>
                  <a:lnTo>
                    <a:pt x="765" y="2367"/>
                  </a:lnTo>
                  <a:lnTo>
                    <a:pt x="792" y="2378"/>
                  </a:lnTo>
                  <a:lnTo>
                    <a:pt x="821" y="2388"/>
                  </a:lnTo>
                  <a:lnTo>
                    <a:pt x="849" y="2398"/>
                  </a:lnTo>
                  <a:lnTo>
                    <a:pt x="877" y="2406"/>
                  </a:lnTo>
                  <a:lnTo>
                    <a:pt x="905" y="2415"/>
                  </a:lnTo>
                  <a:lnTo>
                    <a:pt x="934" y="2422"/>
                  </a:lnTo>
                  <a:lnTo>
                    <a:pt x="963" y="2429"/>
                  </a:lnTo>
                  <a:lnTo>
                    <a:pt x="992" y="2435"/>
                  </a:lnTo>
                  <a:lnTo>
                    <a:pt x="1021" y="2441"/>
                  </a:lnTo>
                  <a:lnTo>
                    <a:pt x="1051" y="2445"/>
                  </a:lnTo>
                  <a:lnTo>
                    <a:pt x="1080" y="2449"/>
                  </a:lnTo>
                  <a:lnTo>
                    <a:pt x="1110" y="2452"/>
                  </a:lnTo>
                  <a:lnTo>
                    <a:pt x="1139" y="2454"/>
                  </a:lnTo>
                  <a:lnTo>
                    <a:pt x="1169" y="2457"/>
                  </a:lnTo>
                  <a:lnTo>
                    <a:pt x="1199" y="2458"/>
                  </a:lnTo>
                  <a:lnTo>
                    <a:pt x="1228" y="2458"/>
                  </a:lnTo>
                  <a:lnTo>
                    <a:pt x="1258" y="2458"/>
                  </a:lnTo>
                  <a:lnTo>
                    <a:pt x="1287" y="2457"/>
                  </a:lnTo>
                  <a:lnTo>
                    <a:pt x="1317" y="2454"/>
                  </a:lnTo>
                  <a:lnTo>
                    <a:pt x="1347" y="2452"/>
                  </a:lnTo>
                  <a:lnTo>
                    <a:pt x="1376" y="2449"/>
                  </a:lnTo>
                  <a:lnTo>
                    <a:pt x="1406" y="2445"/>
                  </a:lnTo>
                  <a:lnTo>
                    <a:pt x="1435" y="2441"/>
                  </a:lnTo>
                  <a:lnTo>
                    <a:pt x="1464" y="2435"/>
                  </a:lnTo>
                  <a:lnTo>
                    <a:pt x="1493" y="2429"/>
                  </a:lnTo>
                  <a:lnTo>
                    <a:pt x="1522" y="2422"/>
                  </a:lnTo>
                  <a:lnTo>
                    <a:pt x="1550" y="2415"/>
                  </a:lnTo>
                  <a:lnTo>
                    <a:pt x="1579" y="2406"/>
                  </a:lnTo>
                  <a:lnTo>
                    <a:pt x="1608" y="2398"/>
                  </a:lnTo>
                  <a:lnTo>
                    <a:pt x="1636" y="2388"/>
                  </a:lnTo>
                  <a:lnTo>
                    <a:pt x="1663" y="2378"/>
                  </a:lnTo>
                  <a:lnTo>
                    <a:pt x="1691" y="2367"/>
                  </a:lnTo>
                  <a:lnTo>
                    <a:pt x="1719" y="2355"/>
                  </a:lnTo>
                  <a:lnTo>
                    <a:pt x="1745" y="2344"/>
                  </a:lnTo>
                  <a:lnTo>
                    <a:pt x="1773" y="2331"/>
                  </a:lnTo>
                  <a:lnTo>
                    <a:pt x="1799" y="2317"/>
                  </a:lnTo>
                  <a:lnTo>
                    <a:pt x="1825" y="2303"/>
                  </a:lnTo>
                  <a:lnTo>
                    <a:pt x="1851" y="2288"/>
                  </a:lnTo>
                  <a:lnTo>
                    <a:pt x="1876" y="2273"/>
                  </a:lnTo>
                  <a:lnTo>
                    <a:pt x="1902" y="2257"/>
                  </a:lnTo>
                  <a:lnTo>
                    <a:pt x="1926" y="2240"/>
                  </a:lnTo>
                  <a:lnTo>
                    <a:pt x="1950" y="2223"/>
                  </a:lnTo>
                  <a:lnTo>
                    <a:pt x="1974" y="2205"/>
                  </a:lnTo>
                  <a:lnTo>
                    <a:pt x="1998" y="2187"/>
                  </a:lnTo>
                  <a:lnTo>
                    <a:pt x="2020" y="2168"/>
                  </a:lnTo>
                  <a:lnTo>
                    <a:pt x="2042" y="2149"/>
                  </a:lnTo>
                  <a:lnTo>
                    <a:pt x="2065" y="2129"/>
                  </a:lnTo>
                  <a:lnTo>
                    <a:pt x="2086" y="2108"/>
                  </a:lnTo>
                  <a:lnTo>
                    <a:pt x="2107" y="2087"/>
                  </a:lnTo>
                  <a:lnTo>
                    <a:pt x="2128" y="2066"/>
                  </a:lnTo>
                  <a:lnTo>
                    <a:pt x="2148" y="2044"/>
                  </a:lnTo>
                  <a:lnTo>
                    <a:pt x="2167" y="2021"/>
                  </a:lnTo>
                  <a:lnTo>
                    <a:pt x="2186" y="1999"/>
                  </a:lnTo>
                  <a:lnTo>
                    <a:pt x="2204" y="1975"/>
                  </a:lnTo>
                  <a:lnTo>
                    <a:pt x="2222" y="1952"/>
                  </a:lnTo>
                  <a:lnTo>
                    <a:pt x="2239" y="1927"/>
                  </a:lnTo>
                  <a:lnTo>
                    <a:pt x="2255" y="1903"/>
                  </a:lnTo>
                  <a:lnTo>
                    <a:pt x="2271" y="1877"/>
                  </a:lnTo>
                  <a:lnTo>
                    <a:pt x="2287" y="1852"/>
                  </a:lnTo>
                  <a:lnTo>
                    <a:pt x="2302" y="1826"/>
                  </a:lnTo>
                  <a:lnTo>
                    <a:pt x="2316" y="1801"/>
                  </a:lnTo>
                  <a:lnTo>
                    <a:pt x="2329" y="1774"/>
                  </a:lnTo>
                  <a:lnTo>
                    <a:pt x="2342" y="1747"/>
                  </a:lnTo>
                  <a:lnTo>
                    <a:pt x="2354" y="1720"/>
                  </a:lnTo>
                  <a:lnTo>
                    <a:pt x="2366" y="1692"/>
                  </a:lnTo>
                  <a:lnTo>
                    <a:pt x="2377" y="1664"/>
                  </a:lnTo>
                  <a:lnTo>
                    <a:pt x="2387" y="1637"/>
                  </a:lnTo>
                  <a:lnTo>
                    <a:pt x="2396" y="1609"/>
                  </a:lnTo>
                  <a:lnTo>
                    <a:pt x="2405" y="1580"/>
                  </a:lnTo>
                  <a:lnTo>
                    <a:pt x="2413" y="1552"/>
                  </a:lnTo>
                  <a:lnTo>
                    <a:pt x="2420" y="1523"/>
                  </a:lnTo>
                  <a:lnTo>
                    <a:pt x="2428" y="1494"/>
                  </a:lnTo>
                  <a:lnTo>
                    <a:pt x="2433" y="1465"/>
                  </a:lnTo>
                  <a:lnTo>
                    <a:pt x="2439" y="1436"/>
                  </a:lnTo>
                  <a:lnTo>
                    <a:pt x="2444" y="1407"/>
                  </a:lnTo>
                  <a:lnTo>
                    <a:pt x="2447" y="1377"/>
                  </a:lnTo>
                  <a:lnTo>
                    <a:pt x="2451" y="1347"/>
                  </a:lnTo>
                  <a:lnTo>
                    <a:pt x="2453" y="1318"/>
                  </a:lnTo>
                  <a:lnTo>
                    <a:pt x="2456" y="1289"/>
                  </a:lnTo>
                  <a:lnTo>
                    <a:pt x="2457" y="1259"/>
                  </a:lnTo>
                  <a:lnTo>
                    <a:pt x="2457" y="1229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26" name="Freeform 557"/>
            <p:cNvSpPr>
              <a:spLocks/>
            </p:cNvSpPr>
            <p:nvPr/>
          </p:nvSpPr>
          <p:spPr bwMode="auto">
            <a:xfrm>
              <a:off x="2673" y="2968"/>
              <a:ext cx="568" cy="568"/>
            </a:xfrm>
            <a:custGeom>
              <a:avLst/>
              <a:gdLst>
                <a:gd name="T0" fmla="*/ 567 w 1594"/>
                <a:gd name="T1" fmla="*/ 258 h 1594"/>
                <a:gd name="T2" fmla="*/ 562 w 1594"/>
                <a:gd name="T3" fmla="*/ 224 h 1594"/>
                <a:gd name="T4" fmla="*/ 553 w 1594"/>
                <a:gd name="T5" fmla="*/ 191 h 1594"/>
                <a:gd name="T6" fmla="*/ 539 w 1594"/>
                <a:gd name="T7" fmla="*/ 160 h 1594"/>
                <a:gd name="T8" fmla="*/ 523 w 1594"/>
                <a:gd name="T9" fmla="*/ 130 h 1594"/>
                <a:gd name="T10" fmla="*/ 502 w 1594"/>
                <a:gd name="T11" fmla="*/ 102 h 1594"/>
                <a:gd name="T12" fmla="*/ 479 w 1594"/>
                <a:gd name="T13" fmla="*/ 77 h 1594"/>
                <a:gd name="T14" fmla="*/ 453 w 1594"/>
                <a:gd name="T15" fmla="*/ 55 h 1594"/>
                <a:gd name="T16" fmla="*/ 424 w 1594"/>
                <a:gd name="T17" fmla="*/ 37 h 1594"/>
                <a:gd name="T18" fmla="*/ 393 w 1594"/>
                <a:gd name="T19" fmla="*/ 21 h 1594"/>
                <a:gd name="T20" fmla="*/ 360 w 1594"/>
                <a:gd name="T21" fmla="*/ 10 h 1594"/>
                <a:gd name="T22" fmla="*/ 327 w 1594"/>
                <a:gd name="T23" fmla="*/ 3 h 1594"/>
                <a:gd name="T24" fmla="*/ 293 w 1594"/>
                <a:gd name="T25" fmla="*/ 0 h 1594"/>
                <a:gd name="T26" fmla="*/ 258 w 1594"/>
                <a:gd name="T27" fmla="*/ 1 h 1594"/>
                <a:gd name="T28" fmla="*/ 224 w 1594"/>
                <a:gd name="T29" fmla="*/ 6 h 1594"/>
                <a:gd name="T30" fmla="*/ 191 w 1594"/>
                <a:gd name="T31" fmla="*/ 15 h 1594"/>
                <a:gd name="T32" fmla="*/ 160 w 1594"/>
                <a:gd name="T33" fmla="*/ 29 h 1594"/>
                <a:gd name="T34" fmla="*/ 130 w 1594"/>
                <a:gd name="T35" fmla="*/ 45 h 1594"/>
                <a:gd name="T36" fmla="*/ 102 w 1594"/>
                <a:gd name="T37" fmla="*/ 66 h 1594"/>
                <a:gd name="T38" fmla="*/ 78 w 1594"/>
                <a:gd name="T39" fmla="*/ 89 h 1594"/>
                <a:gd name="T40" fmla="*/ 56 w 1594"/>
                <a:gd name="T41" fmla="*/ 115 h 1594"/>
                <a:gd name="T42" fmla="*/ 37 w 1594"/>
                <a:gd name="T43" fmla="*/ 144 h 1594"/>
                <a:gd name="T44" fmla="*/ 22 w 1594"/>
                <a:gd name="T45" fmla="*/ 175 h 1594"/>
                <a:gd name="T46" fmla="*/ 11 w 1594"/>
                <a:gd name="T47" fmla="*/ 208 h 1594"/>
                <a:gd name="T48" fmla="*/ 4 w 1594"/>
                <a:gd name="T49" fmla="*/ 241 h 1594"/>
                <a:gd name="T50" fmla="*/ 0 w 1594"/>
                <a:gd name="T51" fmla="*/ 275 h 1594"/>
                <a:gd name="T52" fmla="*/ 1 w 1594"/>
                <a:gd name="T53" fmla="*/ 310 h 1594"/>
                <a:gd name="T54" fmla="*/ 6 w 1594"/>
                <a:gd name="T55" fmla="*/ 344 h 1594"/>
                <a:gd name="T56" fmla="*/ 16 w 1594"/>
                <a:gd name="T57" fmla="*/ 377 h 1594"/>
                <a:gd name="T58" fmla="*/ 29 w 1594"/>
                <a:gd name="T59" fmla="*/ 408 h 1594"/>
                <a:gd name="T60" fmla="*/ 46 w 1594"/>
                <a:gd name="T61" fmla="*/ 438 h 1594"/>
                <a:gd name="T62" fmla="*/ 66 w 1594"/>
                <a:gd name="T63" fmla="*/ 466 h 1594"/>
                <a:gd name="T64" fmla="*/ 90 w 1594"/>
                <a:gd name="T65" fmla="*/ 491 h 1594"/>
                <a:gd name="T66" fmla="*/ 116 w 1594"/>
                <a:gd name="T67" fmla="*/ 513 h 1594"/>
                <a:gd name="T68" fmla="*/ 145 w 1594"/>
                <a:gd name="T69" fmla="*/ 531 h 1594"/>
                <a:gd name="T70" fmla="*/ 175 w 1594"/>
                <a:gd name="T71" fmla="*/ 547 h 1594"/>
                <a:gd name="T72" fmla="*/ 208 w 1594"/>
                <a:gd name="T73" fmla="*/ 558 h 1594"/>
                <a:gd name="T74" fmla="*/ 242 w 1594"/>
                <a:gd name="T75" fmla="*/ 565 h 1594"/>
                <a:gd name="T76" fmla="*/ 275 w 1594"/>
                <a:gd name="T77" fmla="*/ 568 h 1594"/>
                <a:gd name="T78" fmla="*/ 310 w 1594"/>
                <a:gd name="T79" fmla="*/ 567 h 1594"/>
                <a:gd name="T80" fmla="*/ 344 w 1594"/>
                <a:gd name="T81" fmla="*/ 562 h 1594"/>
                <a:gd name="T82" fmla="*/ 377 w 1594"/>
                <a:gd name="T83" fmla="*/ 553 h 1594"/>
                <a:gd name="T84" fmla="*/ 408 w 1594"/>
                <a:gd name="T85" fmla="*/ 539 h 1594"/>
                <a:gd name="T86" fmla="*/ 438 w 1594"/>
                <a:gd name="T87" fmla="*/ 523 h 1594"/>
                <a:gd name="T88" fmla="*/ 466 w 1594"/>
                <a:gd name="T89" fmla="*/ 502 h 1594"/>
                <a:gd name="T90" fmla="*/ 491 w 1594"/>
                <a:gd name="T91" fmla="*/ 479 h 1594"/>
                <a:gd name="T92" fmla="*/ 513 w 1594"/>
                <a:gd name="T93" fmla="*/ 453 h 1594"/>
                <a:gd name="T94" fmla="*/ 531 w 1594"/>
                <a:gd name="T95" fmla="*/ 424 h 1594"/>
                <a:gd name="T96" fmla="*/ 547 w 1594"/>
                <a:gd name="T97" fmla="*/ 393 h 1594"/>
                <a:gd name="T98" fmla="*/ 558 w 1594"/>
                <a:gd name="T99" fmla="*/ 360 h 1594"/>
                <a:gd name="T100" fmla="*/ 565 w 1594"/>
                <a:gd name="T101" fmla="*/ 327 h 1594"/>
                <a:gd name="T102" fmla="*/ 568 w 1594"/>
                <a:gd name="T103" fmla="*/ 293 h 159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594" h="1594">
                  <a:moveTo>
                    <a:pt x="1594" y="797"/>
                  </a:moveTo>
                  <a:lnTo>
                    <a:pt x="1593" y="772"/>
                  </a:lnTo>
                  <a:lnTo>
                    <a:pt x="1592" y="749"/>
                  </a:lnTo>
                  <a:lnTo>
                    <a:pt x="1590" y="725"/>
                  </a:lnTo>
                  <a:lnTo>
                    <a:pt x="1588" y="701"/>
                  </a:lnTo>
                  <a:lnTo>
                    <a:pt x="1585" y="677"/>
                  </a:lnTo>
                  <a:lnTo>
                    <a:pt x="1581" y="653"/>
                  </a:lnTo>
                  <a:lnTo>
                    <a:pt x="1576" y="630"/>
                  </a:lnTo>
                  <a:lnTo>
                    <a:pt x="1571" y="606"/>
                  </a:lnTo>
                  <a:lnTo>
                    <a:pt x="1565" y="583"/>
                  </a:lnTo>
                  <a:lnTo>
                    <a:pt x="1558" y="560"/>
                  </a:lnTo>
                  <a:lnTo>
                    <a:pt x="1551" y="537"/>
                  </a:lnTo>
                  <a:lnTo>
                    <a:pt x="1542" y="515"/>
                  </a:lnTo>
                  <a:lnTo>
                    <a:pt x="1534" y="492"/>
                  </a:lnTo>
                  <a:lnTo>
                    <a:pt x="1524" y="470"/>
                  </a:lnTo>
                  <a:lnTo>
                    <a:pt x="1513" y="448"/>
                  </a:lnTo>
                  <a:lnTo>
                    <a:pt x="1503" y="426"/>
                  </a:lnTo>
                  <a:lnTo>
                    <a:pt x="1491" y="405"/>
                  </a:lnTo>
                  <a:lnTo>
                    <a:pt x="1479" y="385"/>
                  </a:lnTo>
                  <a:lnTo>
                    <a:pt x="1467" y="365"/>
                  </a:lnTo>
                  <a:lnTo>
                    <a:pt x="1453" y="344"/>
                  </a:lnTo>
                  <a:lnTo>
                    <a:pt x="1439" y="324"/>
                  </a:lnTo>
                  <a:lnTo>
                    <a:pt x="1424" y="305"/>
                  </a:lnTo>
                  <a:lnTo>
                    <a:pt x="1409" y="287"/>
                  </a:lnTo>
                  <a:lnTo>
                    <a:pt x="1393" y="269"/>
                  </a:lnTo>
                  <a:lnTo>
                    <a:pt x="1377" y="251"/>
                  </a:lnTo>
                  <a:lnTo>
                    <a:pt x="1360" y="234"/>
                  </a:lnTo>
                  <a:lnTo>
                    <a:pt x="1343" y="217"/>
                  </a:lnTo>
                  <a:lnTo>
                    <a:pt x="1326" y="201"/>
                  </a:lnTo>
                  <a:lnTo>
                    <a:pt x="1307" y="185"/>
                  </a:lnTo>
                  <a:lnTo>
                    <a:pt x="1289" y="170"/>
                  </a:lnTo>
                  <a:lnTo>
                    <a:pt x="1270" y="155"/>
                  </a:lnTo>
                  <a:lnTo>
                    <a:pt x="1249" y="141"/>
                  </a:lnTo>
                  <a:lnTo>
                    <a:pt x="1230" y="127"/>
                  </a:lnTo>
                  <a:lnTo>
                    <a:pt x="1209" y="115"/>
                  </a:lnTo>
                  <a:lnTo>
                    <a:pt x="1189" y="103"/>
                  </a:lnTo>
                  <a:lnTo>
                    <a:pt x="1167" y="91"/>
                  </a:lnTo>
                  <a:lnTo>
                    <a:pt x="1146" y="80"/>
                  </a:lnTo>
                  <a:lnTo>
                    <a:pt x="1124" y="70"/>
                  </a:lnTo>
                  <a:lnTo>
                    <a:pt x="1102" y="60"/>
                  </a:lnTo>
                  <a:lnTo>
                    <a:pt x="1080" y="52"/>
                  </a:lnTo>
                  <a:lnTo>
                    <a:pt x="1057" y="43"/>
                  </a:lnTo>
                  <a:lnTo>
                    <a:pt x="1034" y="36"/>
                  </a:lnTo>
                  <a:lnTo>
                    <a:pt x="1011" y="29"/>
                  </a:lnTo>
                  <a:lnTo>
                    <a:pt x="987" y="23"/>
                  </a:lnTo>
                  <a:lnTo>
                    <a:pt x="964" y="18"/>
                  </a:lnTo>
                  <a:lnTo>
                    <a:pt x="941" y="13"/>
                  </a:lnTo>
                  <a:lnTo>
                    <a:pt x="917" y="9"/>
                  </a:lnTo>
                  <a:lnTo>
                    <a:pt x="894" y="6"/>
                  </a:lnTo>
                  <a:lnTo>
                    <a:pt x="869" y="3"/>
                  </a:lnTo>
                  <a:lnTo>
                    <a:pt x="846" y="2"/>
                  </a:lnTo>
                  <a:lnTo>
                    <a:pt x="821" y="1"/>
                  </a:lnTo>
                  <a:lnTo>
                    <a:pt x="797" y="0"/>
                  </a:lnTo>
                  <a:lnTo>
                    <a:pt x="773" y="1"/>
                  </a:lnTo>
                  <a:lnTo>
                    <a:pt x="749" y="2"/>
                  </a:lnTo>
                  <a:lnTo>
                    <a:pt x="725" y="3"/>
                  </a:lnTo>
                  <a:lnTo>
                    <a:pt x="701" y="6"/>
                  </a:lnTo>
                  <a:lnTo>
                    <a:pt x="678" y="9"/>
                  </a:lnTo>
                  <a:lnTo>
                    <a:pt x="654" y="13"/>
                  </a:lnTo>
                  <a:lnTo>
                    <a:pt x="630" y="18"/>
                  </a:lnTo>
                  <a:lnTo>
                    <a:pt x="606" y="23"/>
                  </a:lnTo>
                  <a:lnTo>
                    <a:pt x="584" y="29"/>
                  </a:lnTo>
                  <a:lnTo>
                    <a:pt x="560" y="36"/>
                  </a:lnTo>
                  <a:lnTo>
                    <a:pt x="537" y="43"/>
                  </a:lnTo>
                  <a:lnTo>
                    <a:pt x="515" y="52"/>
                  </a:lnTo>
                  <a:lnTo>
                    <a:pt x="492" y="60"/>
                  </a:lnTo>
                  <a:lnTo>
                    <a:pt x="470" y="70"/>
                  </a:lnTo>
                  <a:lnTo>
                    <a:pt x="449" y="80"/>
                  </a:lnTo>
                  <a:lnTo>
                    <a:pt x="427" y="91"/>
                  </a:lnTo>
                  <a:lnTo>
                    <a:pt x="406" y="103"/>
                  </a:lnTo>
                  <a:lnTo>
                    <a:pt x="385" y="115"/>
                  </a:lnTo>
                  <a:lnTo>
                    <a:pt x="365" y="127"/>
                  </a:lnTo>
                  <a:lnTo>
                    <a:pt x="344" y="141"/>
                  </a:lnTo>
                  <a:lnTo>
                    <a:pt x="325" y="155"/>
                  </a:lnTo>
                  <a:lnTo>
                    <a:pt x="306" y="170"/>
                  </a:lnTo>
                  <a:lnTo>
                    <a:pt x="287" y="185"/>
                  </a:lnTo>
                  <a:lnTo>
                    <a:pt x="269" y="201"/>
                  </a:lnTo>
                  <a:lnTo>
                    <a:pt x="252" y="217"/>
                  </a:lnTo>
                  <a:lnTo>
                    <a:pt x="234" y="234"/>
                  </a:lnTo>
                  <a:lnTo>
                    <a:pt x="218" y="251"/>
                  </a:lnTo>
                  <a:lnTo>
                    <a:pt x="201" y="269"/>
                  </a:lnTo>
                  <a:lnTo>
                    <a:pt x="186" y="287"/>
                  </a:lnTo>
                  <a:lnTo>
                    <a:pt x="170" y="305"/>
                  </a:lnTo>
                  <a:lnTo>
                    <a:pt x="156" y="324"/>
                  </a:lnTo>
                  <a:lnTo>
                    <a:pt x="142" y="344"/>
                  </a:lnTo>
                  <a:lnTo>
                    <a:pt x="128" y="365"/>
                  </a:lnTo>
                  <a:lnTo>
                    <a:pt x="115" y="385"/>
                  </a:lnTo>
                  <a:lnTo>
                    <a:pt x="104" y="405"/>
                  </a:lnTo>
                  <a:lnTo>
                    <a:pt x="92" y="426"/>
                  </a:lnTo>
                  <a:lnTo>
                    <a:pt x="81" y="448"/>
                  </a:lnTo>
                  <a:lnTo>
                    <a:pt x="71" y="470"/>
                  </a:lnTo>
                  <a:lnTo>
                    <a:pt x="61" y="492"/>
                  </a:lnTo>
                  <a:lnTo>
                    <a:pt x="53" y="515"/>
                  </a:lnTo>
                  <a:lnTo>
                    <a:pt x="44" y="537"/>
                  </a:lnTo>
                  <a:lnTo>
                    <a:pt x="37" y="560"/>
                  </a:lnTo>
                  <a:lnTo>
                    <a:pt x="30" y="583"/>
                  </a:lnTo>
                  <a:lnTo>
                    <a:pt x="24" y="606"/>
                  </a:lnTo>
                  <a:lnTo>
                    <a:pt x="18" y="630"/>
                  </a:lnTo>
                  <a:lnTo>
                    <a:pt x="13" y="653"/>
                  </a:lnTo>
                  <a:lnTo>
                    <a:pt x="10" y="677"/>
                  </a:lnTo>
                  <a:lnTo>
                    <a:pt x="7" y="701"/>
                  </a:lnTo>
                  <a:lnTo>
                    <a:pt x="4" y="725"/>
                  </a:lnTo>
                  <a:lnTo>
                    <a:pt x="2" y="749"/>
                  </a:lnTo>
                  <a:lnTo>
                    <a:pt x="1" y="772"/>
                  </a:lnTo>
                  <a:lnTo>
                    <a:pt x="0" y="797"/>
                  </a:lnTo>
                  <a:lnTo>
                    <a:pt x="1" y="821"/>
                  </a:lnTo>
                  <a:lnTo>
                    <a:pt x="2" y="845"/>
                  </a:lnTo>
                  <a:lnTo>
                    <a:pt x="4" y="869"/>
                  </a:lnTo>
                  <a:lnTo>
                    <a:pt x="7" y="893"/>
                  </a:lnTo>
                  <a:lnTo>
                    <a:pt x="10" y="917"/>
                  </a:lnTo>
                  <a:lnTo>
                    <a:pt x="13" y="941"/>
                  </a:lnTo>
                  <a:lnTo>
                    <a:pt x="18" y="964"/>
                  </a:lnTo>
                  <a:lnTo>
                    <a:pt x="24" y="988"/>
                  </a:lnTo>
                  <a:lnTo>
                    <a:pt x="30" y="1011"/>
                  </a:lnTo>
                  <a:lnTo>
                    <a:pt x="37" y="1034"/>
                  </a:lnTo>
                  <a:lnTo>
                    <a:pt x="44" y="1057"/>
                  </a:lnTo>
                  <a:lnTo>
                    <a:pt x="53" y="1080"/>
                  </a:lnTo>
                  <a:lnTo>
                    <a:pt x="61" y="1103"/>
                  </a:lnTo>
                  <a:lnTo>
                    <a:pt x="71" y="1124"/>
                  </a:lnTo>
                  <a:lnTo>
                    <a:pt x="81" y="1146"/>
                  </a:lnTo>
                  <a:lnTo>
                    <a:pt x="92" y="1167"/>
                  </a:lnTo>
                  <a:lnTo>
                    <a:pt x="104" y="1189"/>
                  </a:lnTo>
                  <a:lnTo>
                    <a:pt x="115" y="1209"/>
                  </a:lnTo>
                  <a:lnTo>
                    <a:pt x="128" y="1230"/>
                  </a:lnTo>
                  <a:lnTo>
                    <a:pt x="142" y="1249"/>
                  </a:lnTo>
                  <a:lnTo>
                    <a:pt x="156" y="1270"/>
                  </a:lnTo>
                  <a:lnTo>
                    <a:pt x="170" y="1289"/>
                  </a:lnTo>
                  <a:lnTo>
                    <a:pt x="186" y="1307"/>
                  </a:lnTo>
                  <a:lnTo>
                    <a:pt x="201" y="1326"/>
                  </a:lnTo>
                  <a:lnTo>
                    <a:pt x="218" y="1343"/>
                  </a:lnTo>
                  <a:lnTo>
                    <a:pt x="234" y="1360"/>
                  </a:lnTo>
                  <a:lnTo>
                    <a:pt x="252" y="1377"/>
                  </a:lnTo>
                  <a:lnTo>
                    <a:pt x="269" y="1393"/>
                  </a:lnTo>
                  <a:lnTo>
                    <a:pt x="287" y="1409"/>
                  </a:lnTo>
                  <a:lnTo>
                    <a:pt x="306" y="1424"/>
                  </a:lnTo>
                  <a:lnTo>
                    <a:pt x="325" y="1439"/>
                  </a:lnTo>
                  <a:lnTo>
                    <a:pt x="344" y="1453"/>
                  </a:lnTo>
                  <a:lnTo>
                    <a:pt x="365" y="1467"/>
                  </a:lnTo>
                  <a:lnTo>
                    <a:pt x="385" y="1479"/>
                  </a:lnTo>
                  <a:lnTo>
                    <a:pt x="406" y="1491"/>
                  </a:lnTo>
                  <a:lnTo>
                    <a:pt x="427" y="1503"/>
                  </a:lnTo>
                  <a:lnTo>
                    <a:pt x="449" y="1513"/>
                  </a:lnTo>
                  <a:lnTo>
                    <a:pt x="470" y="1524"/>
                  </a:lnTo>
                  <a:lnTo>
                    <a:pt x="492" y="1534"/>
                  </a:lnTo>
                  <a:lnTo>
                    <a:pt x="515" y="1542"/>
                  </a:lnTo>
                  <a:lnTo>
                    <a:pt x="537" y="1551"/>
                  </a:lnTo>
                  <a:lnTo>
                    <a:pt x="560" y="1558"/>
                  </a:lnTo>
                  <a:lnTo>
                    <a:pt x="584" y="1565"/>
                  </a:lnTo>
                  <a:lnTo>
                    <a:pt x="606" y="1571"/>
                  </a:lnTo>
                  <a:lnTo>
                    <a:pt x="630" y="1576"/>
                  </a:lnTo>
                  <a:lnTo>
                    <a:pt x="654" y="1582"/>
                  </a:lnTo>
                  <a:lnTo>
                    <a:pt x="678" y="1585"/>
                  </a:lnTo>
                  <a:lnTo>
                    <a:pt x="701" y="1588"/>
                  </a:lnTo>
                  <a:lnTo>
                    <a:pt x="725" y="1591"/>
                  </a:lnTo>
                  <a:lnTo>
                    <a:pt x="749" y="1592"/>
                  </a:lnTo>
                  <a:lnTo>
                    <a:pt x="773" y="1593"/>
                  </a:lnTo>
                  <a:lnTo>
                    <a:pt x="797" y="1594"/>
                  </a:lnTo>
                  <a:lnTo>
                    <a:pt x="821" y="1593"/>
                  </a:lnTo>
                  <a:lnTo>
                    <a:pt x="846" y="1592"/>
                  </a:lnTo>
                  <a:lnTo>
                    <a:pt x="869" y="1591"/>
                  </a:lnTo>
                  <a:lnTo>
                    <a:pt x="894" y="1588"/>
                  </a:lnTo>
                  <a:lnTo>
                    <a:pt x="917" y="1585"/>
                  </a:lnTo>
                  <a:lnTo>
                    <a:pt x="941" y="1582"/>
                  </a:lnTo>
                  <a:lnTo>
                    <a:pt x="964" y="1576"/>
                  </a:lnTo>
                  <a:lnTo>
                    <a:pt x="987" y="1571"/>
                  </a:lnTo>
                  <a:lnTo>
                    <a:pt x="1011" y="1565"/>
                  </a:lnTo>
                  <a:lnTo>
                    <a:pt x="1034" y="1558"/>
                  </a:lnTo>
                  <a:lnTo>
                    <a:pt x="1057" y="1551"/>
                  </a:lnTo>
                  <a:lnTo>
                    <a:pt x="1080" y="1542"/>
                  </a:lnTo>
                  <a:lnTo>
                    <a:pt x="1102" y="1534"/>
                  </a:lnTo>
                  <a:lnTo>
                    <a:pt x="1124" y="1524"/>
                  </a:lnTo>
                  <a:lnTo>
                    <a:pt x="1146" y="1513"/>
                  </a:lnTo>
                  <a:lnTo>
                    <a:pt x="1167" y="1503"/>
                  </a:lnTo>
                  <a:lnTo>
                    <a:pt x="1189" y="1491"/>
                  </a:lnTo>
                  <a:lnTo>
                    <a:pt x="1209" y="1479"/>
                  </a:lnTo>
                  <a:lnTo>
                    <a:pt x="1230" y="1467"/>
                  </a:lnTo>
                  <a:lnTo>
                    <a:pt x="1249" y="1453"/>
                  </a:lnTo>
                  <a:lnTo>
                    <a:pt x="1270" y="1439"/>
                  </a:lnTo>
                  <a:lnTo>
                    <a:pt x="1289" y="1424"/>
                  </a:lnTo>
                  <a:lnTo>
                    <a:pt x="1307" y="1409"/>
                  </a:lnTo>
                  <a:lnTo>
                    <a:pt x="1326" y="1393"/>
                  </a:lnTo>
                  <a:lnTo>
                    <a:pt x="1343" y="1377"/>
                  </a:lnTo>
                  <a:lnTo>
                    <a:pt x="1360" y="1360"/>
                  </a:lnTo>
                  <a:lnTo>
                    <a:pt x="1377" y="1343"/>
                  </a:lnTo>
                  <a:lnTo>
                    <a:pt x="1393" y="1326"/>
                  </a:lnTo>
                  <a:lnTo>
                    <a:pt x="1409" y="1307"/>
                  </a:lnTo>
                  <a:lnTo>
                    <a:pt x="1424" y="1289"/>
                  </a:lnTo>
                  <a:lnTo>
                    <a:pt x="1439" y="1270"/>
                  </a:lnTo>
                  <a:lnTo>
                    <a:pt x="1453" y="1249"/>
                  </a:lnTo>
                  <a:lnTo>
                    <a:pt x="1467" y="1230"/>
                  </a:lnTo>
                  <a:lnTo>
                    <a:pt x="1479" y="1209"/>
                  </a:lnTo>
                  <a:lnTo>
                    <a:pt x="1491" y="1189"/>
                  </a:lnTo>
                  <a:lnTo>
                    <a:pt x="1503" y="1167"/>
                  </a:lnTo>
                  <a:lnTo>
                    <a:pt x="1513" y="1146"/>
                  </a:lnTo>
                  <a:lnTo>
                    <a:pt x="1524" y="1124"/>
                  </a:lnTo>
                  <a:lnTo>
                    <a:pt x="1534" y="1103"/>
                  </a:lnTo>
                  <a:lnTo>
                    <a:pt x="1542" y="1080"/>
                  </a:lnTo>
                  <a:lnTo>
                    <a:pt x="1551" y="1057"/>
                  </a:lnTo>
                  <a:lnTo>
                    <a:pt x="1558" y="1034"/>
                  </a:lnTo>
                  <a:lnTo>
                    <a:pt x="1565" y="1011"/>
                  </a:lnTo>
                  <a:lnTo>
                    <a:pt x="1571" y="988"/>
                  </a:lnTo>
                  <a:lnTo>
                    <a:pt x="1576" y="964"/>
                  </a:lnTo>
                  <a:lnTo>
                    <a:pt x="1581" y="941"/>
                  </a:lnTo>
                  <a:lnTo>
                    <a:pt x="1585" y="917"/>
                  </a:lnTo>
                  <a:lnTo>
                    <a:pt x="1588" y="893"/>
                  </a:lnTo>
                  <a:lnTo>
                    <a:pt x="1590" y="869"/>
                  </a:lnTo>
                  <a:lnTo>
                    <a:pt x="1592" y="845"/>
                  </a:lnTo>
                  <a:lnTo>
                    <a:pt x="1593" y="821"/>
                  </a:lnTo>
                  <a:lnTo>
                    <a:pt x="1594" y="79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27" name="Freeform 558"/>
            <p:cNvSpPr>
              <a:spLocks/>
            </p:cNvSpPr>
            <p:nvPr/>
          </p:nvSpPr>
          <p:spPr bwMode="auto">
            <a:xfrm>
              <a:off x="2743" y="3035"/>
              <a:ext cx="431" cy="433"/>
            </a:xfrm>
            <a:custGeom>
              <a:avLst/>
              <a:gdLst>
                <a:gd name="T0" fmla="*/ 430 w 1215"/>
                <a:gd name="T1" fmla="*/ 202 h 1216"/>
                <a:gd name="T2" fmla="*/ 427 w 1215"/>
                <a:gd name="T3" fmla="*/ 180 h 1216"/>
                <a:gd name="T4" fmla="*/ 423 w 1215"/>
                <a:gd name="T5" fmla="*/ 158 h 1216"/>
                <a:gd name="T6" fmla="*/ 416 w 1215"/>
                <a:gd name="T7" fmla="*/ 137 h 1216"/>
                <a:gd name="T8" fmla="*/ 407 w 1215"/>
                <a:gd name="T9" fmla="*/ 117 h 1216"/>
                <a:gd name="T10" fmla="*/ 396 w 1215"/>
                <a:gd name="T11" fmla="*/ 98 h 1216"/>
                <a:gd name="T12" fmla="*/ 383 w 1215"/>
                <a:gd name="T13" fmla="*/ 80 h 1216"/>
                <a:gd name="T14" fmla="*/ 368 w 1215"/>
                <a:gd name="T15" fmla="*/ 64 h 1216"/>
                <a:gd name="T16" fmla="*/ 351 w 1215"/>
                <a:gd name="T17" fmla="*/ 48 h 1216"/>
                <a:gd name="T18" fmla="*/ 333 w 1215"/>
                <a:gd name="T19" fmla="*/ 36 h 1216"/>
                <a:gd name="T20" fmla="*/ 315 w 1215"/>
                <a:gd name="T21" fmla="*/ 24 h 1216"/>
                <a:gd name="T22" fmla="*/ 294 w 1215"/>
                <a:gd name="T23" fmla="*/ 15 h 1216"/>
                <a:gd name="T24" fmla="*/ 273 w 1215"/>
                <a:gd name="T25" fmla="*/ 8 h 1216"/>
                <a:gd name="T26" fmla="*/ 252 w 1215"/>
                <a:gd name="T27" fmla="*/ 4 h 1216"/>
                <a:gd name="T28" fmla="*/ 230 w 1215"/>
                <a:gd name="T29" fmla="*/ 1 h 1216"/>
                <a:gd name="T30" fmla="*/ 208 w 1215"/>
                <a:gd name="T31" fmla="*/ 0 h 1216"/>
                <a:gd name="T32" fmla="*/ 186 w 1215"/>
                <a:gd name="T33" fmla="*/ 2 h 1216"/>
                <a:gd name="T34" fmla="*/ 164 w 1215"/>
                <a:gd name="T35" fmla="*/ 6 h 1216"/>
                <a:gd name="T36" fmla="*/ 143 w 1215"/>
                <a:gd name="T37" fmla="*/ 12 h 1216"/>
                <a:gd name="T38" fmla="*/ 123 w 1215"/>
                <a:gd name="T39" fmla="*/ 21 h 1216"/>
                <a:gd name="T40" fmla="*/ 104 w 1215"/>
                <a:gd name="T41" fmla="*/ 31 h 1216"/>
                <a:gd name="T42" fmla="*/ 85 w 1215"/>
                <a:gd name="T43" fmla="*/ 44 h 1216"/>
                <a:gd name="T44" fmla="*/ 68 w 1215"/>
                <a:gd name="T45" fmla="*/ 58 h 1216"/>
                <a:gd name="T46" fmla="*/ 53 w 1215"/>
                <a:gd name="T47" fmla="*/ 74 h 1216"/>
                <a:gd name="T48" fmla="*/ 40 w 1215"/>
                <a:gd name="T49" fmla="*/ 92 h 1216"/>
                <a:gd name="T50" fmla="*/ 28 w 1215"/>
                <a:gd name="T51" fmla="*/ 110 h 1216"/>
                <a:gd name="T52" fmla="*/ 18 w 1215"/>
                <a:gd name="T53" fmla="*/ 130 h 1216"/>
                <a:gd name="T54" fmla="*/ 10 w 1215"/>
                <a:gd name="T55" fmla="*/ 151 h 1216"/>
                <a:gd name="T56" fmla="*/ 5 w 1215"/>
                <a:gd name="T57" fmla="*/ 172 h 1216"/>
                <a:gd name="T58" fmla="*/ 1 w 1215"/>
                <a:gd name="T59" fmla="*/ 194 h 1216"/>
                <a:gd name="T60" fmla="*/ 0 w 1215"/>
                <a:gd name="T61" fmla="*/ 217 h 1216"/>
                <a:gd name="T62" fmla="*/ 1 w 1215"/>
                <a:gd name="T63" fmla="*/ 239 h 1216"/>
                <a:gd name="T64" fmla="*/ 5 w 1215"/>
                <a:gd name="T65" fmla="*/ 260 h 1216"/>
                <a:gd name="T66" fmla="*/ 10 w 1215"/>
                <a:gd name="T67" fmla="*/ 282 h 1216"/>
                <a:gd name="T68" fmla="*/ 18 w 1215"/>
                <a:gd name="T69" fmla="*/ 303 h 1216"/>
                <a:gd name="T70" fmla="*/ 28 w 1215"/>
                <a:gd name="T71" fmla="*/ 323 h 1216"/>
                <a:gd name="T72" fmla="*/ 40 w 1215"/>
                <a:gd name="T73" fmla="*/ 341 h 1216"/>
                <a:gd name="T74" fmla="*/ 53 w 1215"/>
                <a:gd name="T75" fmla="*/ 359 h 1216"/>
                <a:gd name="T76" fmla="*/ 68 w 1215"/>
                <a:gd name="T77" fmla="*/ 375 h 1216"/>
                <a:gd name="T78" fmla="*/ 85 w 1215"/>
                <a:gd name="T79" fmla="*/ 389 h 1216"/>
                <a:gd name="T80" fmla="*/ 104 w 1215"/>
                <a:gd name="T81" fmla="*/ 402 h 1216"/>
                <a:gd name="T82" fmla="*/ 123 w 1215"/>
                <a:gd name="T83" fmla="*/ 412 h 1216"/>
                <a:gd name="T84" fmla="*/ 143 w 1215"/>
                <a:gd name="T85" fmla="*/ 421 h 1216"/>
                <a:gd name="T86" fmla="*/ 164 w 1215"/>
                <a:gd name="T87" fmla="*/ 427 h 1216"/>
                <a:gd name="T88" fmla="*/ 186 w 1215"/>
                <a:gd name="T89" fmla="*/ 431 h 1216"/>
                <a:gd name="T90" fmla="*/ 208 w 1215"/>
                <a:gd name="T91" fmla="*/ 433 h 1216"/>
                <a:gd name="T92" fmla="*/ 230 w 1215"/>
                <a:gd name="T93" fmla="*/ 432 h 1216"/>
                <a:gd name="T94" fmla="*/ 252 w 1215"/>
                <a:gd name="T95" fmla="*/ 429 h 1216"/>
                <a:gd name="T96" fmla="*/ 273 w 1215"/>
                <a:gd name="T97" fmla="*/ 425 h 1216"/>
                <a:gd name="T98" fmla="*/ 294 w 1215"/>
                <a:gd name="T99" fmla="*/ 418 h 1216"/>
                <a:gd name="T100" fmla="*/ 315 w 1215"/>
                <a:gd name="T101" fmla="*/ 409 h 1216"/>
                <a:gd name="T102" fmla="*/ 333 w 1215"/>
                <a:gd name="T103" fmla="*/ 397 h 1216"/>
                <a:gd name="T104" fmla="*/ 351 w 1215"/>
                <a:gd name="T105" fmla="*/ 385 h 1216"/>
                <a:gd name="T106" fmla="*/ 368 w 1215"/>
                <a:gd name="T107" fmla="*/ 370 h 1216"/>
                <a:gd name="T108" fmla="*/ 383 w 1215"/>
                <a:gd name="T109" fmla="*/ 353 h 1216"/>
                <a:gd name="T110" fmla="*/ 396 w 1215"/>
                <a:gd name="T111" fmla="*/ 335 h 1216"/>
                <a:gd name="T112" fmla="*/ 407 w 1215"/>
                <a:gd name="T113" fmla="*/ 316 h 1216"/>
                <a:gd name="T114" fmla="*/ 416 w 1215"/>
                <a:gd name="T115" fmla="*/ 296 h 1216"/>
                <a:gd name="T116" fmla="*/ 423 w 1215"/>
                <a:gd name="T117" fmla="*/ 275 h 1216"/>
                <a:gd name="T118" fmla="*/ 427 w 1215"/>
                <a:gd name="T119" fmla="*/ 253 h 1216"/>
                <a:gd name="T120" fmla="*/ 430 w 1215"/>
                <a:gd name="T121" fmla="*/ 231 h 1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215" h="1216">
                  <a:moveTo>
                    <a:pt x="1215" y="608"/>
                  </a:moveTo>
                  <a:lnTo>
                    <a:pt x="1214" y="588"/>
                  </a:lnTo>
                  <a:lnTo>
                    <a:pt x="1213" y="566"/>
                  </a:lnTo>
                  <a:lnTo>
                    <a:pt x="1212" y="546"/>
                  </a:lnTo>
                  <a:lnTo>
                    <a:pt x="1208" y="525"/>
                  </a:lnTo>
                  <a:lnTo>
                    <a:pt x="1205" y="505"/>
                  </a:lnTo>
                  <a:lnTo>
                    <a:pt x="1202" y="484"/>
                  </a:lnTo>
                  <a:lnTo>
                    <a:pt x="1197" y="464"/>
                  </a:lnTo>
                  <a:lnTo>
                    <a:pt x="1192" y="444"/>
                  </a:lnTo>
                  <a:lnTo>
                    <a:pt x="1186" y="424"/>
                  </a:lnTo>
                  <a:lnTo>
                    <a:pt x="1180" y="405"/>
                  </a:lnTo>
                  <a:lnTo>
                    <a:pt x="1172" y="385"/>
                  </a:lnTo>
                  <a:lnTo>
                    <a:pt x="1164" y="366"/>
                  </a:lnTo>
                  <a:lnTo>
                    <a:pt x="1155" y="347"/>
                  </a:lnTo>
                  <a:lnTo>
                    <a:pt x="1147" y="329"/>
                  </a:lnTo>
                  <a:lnTo>
                    <a:pt x="1136" y="310"/>
                  </a:lnTo>
                  <a:lnTo>
                    <a:pt x="1126" y="293"/>
                  </a:lnTo>
                  <a:lnTo>
                    <a:pt x="1115" y="275"/>
                  </a:lnTo>
                  <a:lnTo>
                    <a:pt x="1103" y="258"/>
                  </a:lnTo>
                  <a:lnTo>
                    <a:pt x="1091" y="241"/>
                  </a:lnTo>
                  <a:lnTo>
                    <a:pt x="1079" y="225"/>
                  </a:lnTo>
                  <a:lnTo>
                    <a:pt x="1065" y="209"/>
                  </a:lnTo>
                  <a:lnTo>
                    <a:pt x="1051" y="194"/>
                  </a:lnTo>
                  <a:lnTo>
                    <a:pt x="1037" y="179"/>
                  </a:lnTo>
                  <a:lnTo>
                    <a:pt x="1022" y="164"/>
                  </a:lnTo>
                  <a:lnTo>
                    <a:pt x="1006" y="150"/>
                  </a:lnTo>
                  <a:lnTo>
                    <a:pt x="990" y="136"/>
                  </a:lnTo>
                  <a:lnTo>
                    <a:pt x="974" y="124"/>
                  </a:lnTo>
                  <a:lnTo>
                    <a:pt x="957" y="112"/>
                  </a:lnTo>
                  <a:lnTo>
                    <a:pt x="940" y="100"/>
                  </a:lnTo>
                  <a:lnTo>
                    <a:pt x="923" y="88"/>
                  </a:lnTo>
                  <a:lnTo>
                    <a:pt x="905" y="79"/>
                  </a:lnTo>
                  <a:lnTo>
                    <a:pt x="887" y="68"/>
                  </a:lnTo>
                  <a:lnTo>
                    <a:pt x="868" y="60"/>
                  </a:lnTo>
                  <a:lnTo>
                    <a:pt x="850" y="51"/>
                  </a:lnTo>
                  <a:lnTo>
                    <a:pt x="830" y="43"/>
                  </a:lnTo>
                  <a:lnTo>
                    <a:pt x="810" y="35"/>
                  </a:lnTo>
                  <a:lnTo>
                    <a:pt x="791" y="29"/>
                  </a:lnTo>
                  <a:lnTo>
                    <a:pt x="771" y="23"/>
                  </a:lnTo>
                  <a:lnTo>
                    <a:pt x="751" y="18"/>
                  </a:lnTo>
                  <a:lnTo>
                    <a:pt x="730" y="13"/>
                  </a:lnTo>
                  <a:lnTo>
                    <a:pt x="710" y="10"/>
                  </a:lnTo>
                  <a:lnTo>
                    <a:pt x="690" y="6"/>
                  </a:lnTo>
                  <a:lnTo>
                    <a:pt x="670" y="3"/>
                  </a:lnTo>
                  <a:lnTo>
                    <a:pt x="648" y="2"/>
                  </a:lnTo>
                  <a:lnTo>
                    <a:pt x="628" y="1"/>
                  </a:lnTo>
                  <a:lnTo>
                    <a:pt x="607" y="0"/>
                  </a:lnTo>
                  <a:lnTo>
                    <a:pt x="587" y="1"/>
                  </a:lnTo>
                  <a:lnTo>
                    <a:pt x="565" y="2"/>
                  </a:lnTo>
                  <a:lnTo>
                    <a:pt x="545" y="3"/>
                  </a:lnTo>
                  <a:lnTo>
                    <a:pt x="525" y="6"/>
                  </a:lnTo>
                  <a:lnTo>
                    <a:pt x="505" y="10"/>
                  </a:lnTo>
                  <a:lnTo>
                    <a:pt x="483" y="13"/>
                  </a:lnTo>
                  <a:lnTo>
                    <a:pt x="463" y="18"/>
                  </a:lnTo>
                  <a:lnTo>
                    <a:pt x="444" y="23"/>
                  </a:lnTo>
                  <a:lnTo>
                    <a:pt x="424" y="29"/>
                  </a:lnTo>
                  <a:lnTo>
                    <a:pt x="403" y="35"/>
                  </a:lnTo>
                  <a:lnTo>
                    <a:pt x="384" y="43"/>
                  </a:lnTo>
                  <a:lnTo>
                    <a:pt x="365" y="51"/>
                  </a:lnTo>
                  <a:lnTo>
                    <a:pt x="346" y="60"/>
                  </a:lnTo>
                  <a:lnTo>
                    <a:pt x="328" y="68"/>
                  </a:lnTo>
                  <a:lnTo>
                    <a:pt x="310" y="79"/>
                  </a:lnTo>
                  <a:lnTo>
                    <a:pt x="292" y="88"/>
                  </a:lnTo>
                  <a:lnTo>
                    <a:pt x="275" y="100"/>
                  </a:lnTo>
                  <a:lnTo>
                    <a:pt x="258" y="112"/>
                  </a:lnTo>
                  <a:lnTo>
                    <a:pt x="241" y="124"/>
                  </a:lnTo>
                  <a:lnTo>
                    <a:pt x="225" y="136"/>
                  </a:lnTo>
                  <a:lnTo>
                    <a:pt x="209" y="150"/>
                  </a:lnTo>
                  <a:lnTo>
                    <a:pt x="193" y="164"/>
                  </a:lnTo>
                  <a:lnTo>
                    <a:pt x="178" y="179"/>
                  </a:lnTo>
                  <a:lnTo>
                    <a:pt x="164" y="194"/>
                  </a:lnTo>
                  <a:lnTo>
                    <a:pt x="150" y="209"/>
                  </a:lnTo>
                  <a:lnTo>
                    <a:pt x="136" y="225"/>
                  </a:lnTo>
                  <a:lnTo>
                    <a:pt x="123" y="241"/>
                  </a:lnTo>
                  <a:lnTo>
                    <a:pt x="112" y="258"/>
                  </a:lnTo>
                  <a:lnTo>
                    <a:pt x="100" y="275"/>
                  </a:lnTo>
                  <a:lnTo>
                    <a:pt x="88" y="293"/>
                  </a:lnTo>
                  <a:lnTo>
                    <a:pt x="78" y="310"/>
                  </a:lnTo>
                  <a:lnTo>
                    <a:pt x="68" y="329"/>
                  </a:lnTo>
                  <a:lnTo>
                    <a:pt x="58" y="347"/>
                  </a:lnTo>
                  <a:lnTo>
                    <a:pt x="50" y="366"/>
                  </a:lnTo>
                  <a:lnTo>
                    <a:pt x="42" y="385"/>
                  </a:lnTo>
                  <a:lnTo>
                    <a:pt x="35" y="405"/>
                  </a:lnTo>
                  <a:lnTo>
                    <a:pt x="29" y="424"/>
                  </a:lnTo>
                  <a:lnTo>
                    <a:pt x="22" y="444"/>
                  </a:lnTo>
                  <a:lnTo>
                    <a:pt x="17" y="464"/>
                  </a:lnTo>
                  <a:lnTo>
                    <a:pt x="13" y="484"/>
                  </a:lnTo>
                  <a:lnTo>
                    <a:pt x="8" y="505"/>
                  </a:lnTo>
                  <a:lnTo>
                    <a:pt x="5" y="525"/>
                  </a:lnTo>
                  <a:lnTo>
                    <a:pt x="3" y="546"/>
                  </a:lnTo>
                  <a:lnTo>
                    <a:pt x="1" y="566"/>
                  </a:lnTo>
                  <a:lnTo>
                    <a:pt x="0" y="588"/>
                  </a:lnTo>
                  <a:lnTo>
                    <a:pt x="0" y="608"/>
                  </a:lnTo>
                  <a:lnTo>
                    <a:pt x="0" y="629"/>
                  </a:lnTo>
                  <a:lnTo>
                    <a:pt x="1" y="649"/>
                  </a:lnTo>
                  <a:lnTo>
                    <a:pt x="3" y="670"/>
                  </a:lnTo>
                  <a:lnTo>
                    <a:pt x="5" y="691"/>
                  </a:lnTo>
                  <a:lnTo>
                    <a:pt x="8" y="711"/>
                  </a:lnTo>
                  <a:lnTo>
                    <a:pt x="13" y="731"/>
                  </a:lnTo>
                  <a:lnTo>
                    <a:pt x="17" y="752"/>
                  </a:lnTo>
                  <a:lnTo>
                    <a:pt x="22" y="772"/>
                  </a:lnTo>
                  <a:lnTo>
                    <a:pt x="29" y="792"/>
                  </a:lnTo>
                  <a:lnTo>
                    <a:pt x="35" y="811"/>
                  </a:lnTo>
                  <a:lnTo>
                    <a:pt x="42" y="830"/>
                  </a:lnTo>
                  <a:lnTo>
                    <a:pt x="50" y="850"/>
                  </a:lnTo>
                  <a:lnTo>
                    <a:pt x="58" y="869"/>
                  </a:lnTo>
                  <a:lnTo>
                    <a:pt x="68" y="888"/>
                  </a:lnTo>
                  <a:lnTo>
                    <a:pt x="78" y="906"/>
                  </a:lnTo>
                  <a:lnTo>
                    <a:pt x="88" y="924"/>
                  </a:lnTo>
                  <a:lnTo>
                    <a:pt x="100" y="941"/>
                  </a:lnTo>
                  <a:lnTo>
                    <a:pt x="112" y="958"/>
                  </a:lnTo>
                  <a:lnTo>
                    <a:pt x="123" y="975"/>
                  </a:lnTo>
                  <a:lnTo>
                    <a:pt x="136" y="991"/>
                  </a:lnTo>
                  <a:lnTo>
                    <a:pt x="150" y="1007"/>
                  </a:lnTo>
                  <a:lnTo>
                    <a:pt x="164" y="1023"/>
                  </a:lnTo>
                  <a:lnTo>
                    <a:pt x="178" y="1038"/>
                  </a:lnTo>
                  <a:lnTo>
                    <a:pt x="193" y="1052"/>
                  </a:lnTo>
                  <a:lnTo>
                    <a:pt x="209" y="1066"/>
                  </a:lnTo>
                  <a:lnTo>
                    <a:pt x="225" y="1080"/>
                  </a:lnTo>
                  <a:lnTo>
                    <a:pt x="241" y="1092"/>
                  </a:lnTo>
                  <a:lnTo>
                    <a:pt x="258" y="1104"/>
                  </a:lnTo>
                  <a:lnTo>
                    <a:pt x="275" y="1116"/>
                  </a:lnTo>
                  <a:lnTo>
                    <a:pt x="292" y="1128"/>
                  </a:lnTo>
                  <a:lnTo>
                    <a:pt x="310" y="1137"/>
                  </a:lnTo>
                  <a:lnTo>
                    <a:pt x="328" y="1148"/>
                  </a:lnTo>
                  <a:lnTo>
                    <a:pt x="346" y="1156"/>
                  </a:lnTo>
                  <a:lnTo>
                    <a:pt x="365" y="1165"/>
                  </a:lnTo>
                  <a:lnTo>
                    <a:pt x="384" y="1173"/>
                  </a:lnTo>
                  <a:lnTo>
                    <a:pt x="403" y="1181"/>
                  </a:lnTo>
                  <a:lnTo>
                    <a:pt x="424" y="1187"/>
                  </a:lnTo>
                  <a:lnTo>
                    <a:pt x="444" y="1194"/>
                  </a:lnTo>
                  <a:lnTo>
                    <a:pt x="463" y="1199"/>
                  </a:lnTo>
                  <a:lnTo>
                    <a:pt x="483" y="1203"/>
                  </a:lnTo>
                  <a:lnTo>
                    <a:pt x="505" y="1206"/>
                  </a:lnTo>
                  <a:lnTo>
                    <a:pt x="525" y="1209"/>
                  </a:lnTo>
                  <a:lnTo>
                    <a:pt x="545" y="1213"/>
                  </a:lnTo>
                  <a:lnTo>
                    <a:pt x="565" y="1214"/>
                  </a:lnTo>
                  <a:lnTo>
                    <a:pt x="587" y="1215"/>
                  </a:lnTo>
                  <a:lnTo>
                    <a:pt x="607" y="1216"/>
                  </a:lnTo>
                  <a:lnTo>
                    <a:pt x="628" y="1215"/>
                  </a:lnTo>
                  <a:lnTo>
                    <a:pt x="648" y="1214"/>
                  </a:lnTo>
                  <a:lnTo>
                    <a:pt x="670" y="1213"/>
                  </a:lnTo>
                  <a:lnTo>
                    <a:pt x="690" y="1209"/>
                  </a:lnTo>
                  <a:lnTo>
                    <a:pt x="710" y="1206"/>
                  </a:lnTo>
                  <a:lnTo>
                    <a:pt x="730" y="1203"/>
                  </a:lnTo>
                  <a:lnTo>
                    <a:pt x="751" y="1199"/>
                  </a:lnTo>
                  <a:lnTo>
                    <a:pt x="771" y="1194"/>
                  </a:lnTo>
                  <a:lnTo>
                    <a:pt x="791" y="1187"/>
                  </a:lnTo>
                  <a:lnTo>
                    <a:pt x="810" y="1181"/>
                  </a:lnTo>
                  <a:lnTo>
                    <a:pt x="830" y="1173"/>
                  </a:lnTo>
                  <a:lnTo>
                    <a:pt x="850" y="1165"/>
                  </a:lnTo>
                  <a:lnTo>
                    <a:pt x="868" y="1156"/>
                  </a:lnTo>
                  <a:lnTo>
                    <a:pt x="887" y="1148"/>
                  </a:lnTo>
                  <a:lnTo>
                    <a:pt x="905" y="1137"/>
                  </a:lnTo>
                  <a:lnTo>
                    <a:pt x="923" y="1128"/>
                  </a:lnTo>
                  <a:lnTo>
                    <a:pt x="940" y="1116"/>
                  </a:lnTo>
                  <a:lnTo>
                    <a:pt x="957" y="1104"/>
                  </a:lnTo>
                  <a:lnTo>
                    <a:pt x="974" y="1092"/>
                  </a:lnTo>
                  <a:lnTo>
                    <a:pt x="990" y="1080"/>
                  </a:lnTo>
                  <a:lnTo>
                    <a:pt x="1006" y="1066"/>
                  </a:lnTo>
                  <a:lnTo>
                    <a:pt x="1022" y="1052"/>
                  </a:lnTo>
                  <a:lnTo>
                    <a:pt x="1037" y="1038"/>
                  </a:lnTo>
                  <a:lnTo>
                    <a:pt x="1051" y="1023"/>
                  </a:lnTo>
                  <a:lnTo>
                    <a:pt x="1065" y="1007"/>
                  </a:lnTo>
                  <a:lnTo>
                    <a:pt x="1079" y="991"/>
                  </a:lnTo>
                  <a:lnTo>
                    <a:pt x="1091" y="975"/>
                  </a:lnTo>
                  <a:lnTo>
                    <a:pt x="1103" y="958"/>
                  </a:lnTo>
                  <a:lnTo>
                    <a:pt x="1115" y="941"/>
                  </a:lnTo>
                  <a:lnTo>
                    <a:pt x="1126" y="924"/>
                  </a:lnTo>
                  <a:lnTo>
                    <a:pt x="1136" y="906"/>
                  </a:lnTo>
                  <a:lnTo>
                    <a:pt x="1147" y="888"/>
                  </a:lnTo>
                  <a:lnTo>
                    <a:pt x="1155" y="869"/>
                  </a:lnTo>
                  <a:lnTo>
                    <a:pt x="1164" y="850"/>
                  </a:lnTo>
                  <a:lnTo>
                    <a:pt x="1172" y="830"/>
                  </a:lnTo>
                  <a:lnTo>
                    <a:pt x="1180" y="811"/>
                  </a:lnTo>
                  <a:lnTo>
                    <a:pt x="1186" y="792"/>
                  </a:lnTo>
                  <a:lnTo>
                    <a:pt x="1192" y="772"/>
                  </a:lnTo>
                  <a:lnTo>
                    <a:pt x="1197" y="752"/>
                  </a:lnTo>
                  <a:lnTo>
                    <a:pt x="1202" y="731"/>
                  </a:lnTo>
                  <a:lnTo>
                    <a:pt x="1205" y="711"/>
                  </a:lnTo>
                  <a:lnTo>
                    <a:pt x="1208" y="691"/>
                  </a:lnTo>
                  <a:lnTo>
                    <a:pt x="1212" y="670"/>
                  </a:lnTo>
                  <a:lnTo>
                    <a:pt x="1213" y="649"/>
                  </a:lnTo>
                  <a:lnTo>
                    <a:pt x="1214" y="629"/>
                  </a:lnTo>
                  <a:lnTo>
                    <a:pt x="1215" y="60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28" name="Freeform 559"/>
            <p:cNvSpPr>
              <a:spLocks/>
            </p:cNvSpPr>
            <p:nvPr/>
          </p:nvSpPr>
          <p:spPr bwMode="auto">
            <a:xfrm>
              <a:off x="2260" y="2734"/>
              <a:ext cx="82" cy="1033"/>
            </a:xfrm>
            <a:custGeom>
              <a:avLst/>
              <a:gdLst>
                <a:gd name="T0" fmla="*/ 4 w 233"/>
                <a:gd name="T1" fmla="*/ 8 h 2906"/>
                <a:gd name="T2" fmla="*/ 2 w 233"/>
                <a:gd name="T3" fmla="*/ 25 h 2906"/>
                <a:gd name="T4" fmla="*/ 1 w 233"/>
                <a:gd name="T5" fmla="*/ 41 h 2906"/>
                <a:gd name="T6" fmla="*/ 0 w 233"/>
                <a:gd name="T7" fmla="*/ 57 h 2906"/>
                <a:gd name="T8" fmla="*/ 0 w 233"/>
                <a:gd name="T9" fmla="*/ 74 h 2906"/>
                <a:gd name="T10" fmla="*/ 1 w 233"/>
                <a:gd name="T11" fmla="*/ 90 h 2906"/>
                <a:gd name="T12" fmla="*/ 3 w 233"/>
                <a:gd name="T13" fmla="*/ 102 h 2906"/>
                <a:gd name="T14" fmla="*/ 4 w 233"/>
                <a:gd name="T15" fmla="*/ 109 h 2906"/>
                <a:gd name="T16" fmla="*/ 6 w 233"/>
                <a:gd name="T17" fmla="*/ 118 h 2906"/>
                <a:gd name="T18" fmla="*/ 8 w 233"/>
                <a:gd name="T19" fmla="*/ 125 h 2906"/>
                <a:gd name="T20" fmla="*/ 11 w 233"/>
                <a:gd name="T21" fmla="*/ 137 h 2906"/>
                <a:gd name="T22" fmla="*/ 16 w 233"/>
                <a:gd name="T23" fmla="*/ 153 h 2906"/>
                <a:gd name="T24" fmla="*/ 22 w 233"/>
                <a:gd name="T25" fmla="*/ 168 h 2906"/>
                <a:gd name="T26" fmla="*/ 29 w 233"/>
                <a:gd name="T27" fmla="*/ 183 h 2906"/>
                <a:gd name="T28" fmla="*/ 46 w 233"/>
                <a:gd name="T29" fmla="*/ 222 h 2906"/>
                <a:gd name="T30" fmla="*/ 53 w 233"/>
                <a:gd name="T31" fmla="*/ 237 h 2906"/>
                <a:gd name="T32" fmla="*/ 59 w 233"/>
                <a:gd name="T33" fmla="*/ 252 h 2906"/>
                <a:gd name="T34" fmla="*/ 65 w 233"/>
                <a:gd name="T35" fmla="*/ 268 h 2906"/>
                <a:gd name="T36" fmla="*/ 70 w 233"/>
                <a:gd name="T37" fmla="*/ 284 h 2906"/>
                <a:gd name="T38" fmla="*/ 72 w 233"/>
                <a:gd name="T39" fmla="*/ 291 h 2906"/>
                <a:gd name="T40" fmla="*/ 74 w 233"/>
                <a:gd name="T41" fmla="*/ 299 h 2906"/>
                <a:gd name="T42" fmla="*/ 76 w 233"/>
                <a:gd name="T43" fmla="*/ 307 h 2906"/>
                <a:gd name="T44" fmla="*/ 77 w 233"/>
                <a:gd name="T45" fmla="*/ 315 h 2906"/>
                <a:gd name="T46" fmla="*/ 78 w 233"/>
                <a:gd name="T47" fmla="*/ 323 h 2906"/>
                <a:gd name="T48" fmla="*/ 79 w 233"/>
                <a:gd name="T49" fmla="*/ 331 h 2906"/>
                <a:gd name="T50" fmla="*/ 80 w 233"/>
                <a:gd name="T51" fmla="*/ 348 h 2906"/>
                <a:gd name="T52" fmla="*/ 80 w 233"/>
                <a:gd name="T53" fmla="*/ 364 h 2906"/>
                <a:gd name="T54" fmla="*/ 80 w 233"/>
                <a:gd name="T55" fmla="*/ 381 h 2906"/>
                <a:gd name="T56" fmla="*/ 78 w 233"/>
                <a:gd name="T57" fmla="*/ 414 h 2906"/>
                <a:gd name="T58" fmla="*/ 76 w 233"/>
                <a:gd name="T59" fmla="*/ 439 h 2906"/>
                <a:gd name="T60" fmla="*/ 76 w 233"/>
                <a:gd name="T61" fmla="*/ 456 h 2906"/>
                <a:gd name="T62" fmla="*/ 76 w 233"/>
                <a:gd name="T63" fmla="*/ 473 h 2906"/>
                <a:gd name="T64" fmla="*/ 76 w 233"/>
                <a:gd name="T65" fmla="*/ 490 h 2906"/>
                <a:gd name="T66" fmla="*/ 78 w 233"/>
                <a:gd name="T67" fmla="*/ 515 h 2906"/>
                <a:gd name="T68" fmla="*/ 81 w 233"/>
                <a:gd name="T69" fmla="*/ 565 h 2906"/>
                <a:gd name="T70" fmla="*/ 82 w 233"/>
                <a:gd name="T71" fmla="*/ 582 h 2906"/>
                <a:gd name="T72" fmla="*/ 82 w 233"/>
                <a:gd name="T73" fmla="*/ 598 h 2906"/>
                <a:gd name="T74" fmla="*/ 82 w 233"/>
                <a:gd name="T75" fmla="*/ 615 h 2906"/>
                <a:gd name="T76" fmla="*/ 81 w 233"/>
                <a:gd name="T77" fmla="*/ 631 h 2906"/>
                <a:gd name="T78" fmla="*/ 80 w 233"/>
                <a:gd name="T79" fmla="*/ 647 h 2906"/>
                <a:gd name="T80" fmla="*/ 77 w 233"/>
                <a:gd name="T81" fmla="*/ 663 h 2906"/>
                <a:gd name="T82" fmla="*/ 74 w 233"/>
                <a:gd name="T83" fmla="*/ 679 h 2906"/>
                <a:gd name="T84" fmla="*/ 70 w 233"/>
                <a:gd name="T85" fmla="*/ 695 h 2906"/>
                <a:gd name="T86" fmla="*/ 65 w 233"/>
                <a:gd name="T87" fmla="*/ 711 h 2906"/>
                <a:gd name="T88" fmla="*/ 60 w 233"/>
                <a:gd name="T89" fmla="*/ 726 h 2906"/>
                <a:gd name="T90" fmla="*/ 54 w 233"/>
                <a:gd name="T91" fmla="*/ 742 h 2906"/>
                <a:gd name="T92" fmla="*/ 42 w 233"/>
                <a:gd name="T93" fmla="*/ 773 h 2906"/>
                <a:gd name="T94" fmla="*/ 33 w 233"/>
                <a:gd name="T95" fmla="*/ 796 h 2906"/>
                <a:gd name="T96" fmla="*/ 27 w 233"/>
                <a:gd name="T97" fmla="*/ 812 h 2906"/>
                <a:gd name="T98" fmla="*/ 22 w 233"/>
                <a:gd name="T99" fmla="*/ 828 h 2906"/>
                <a:gd name="T100" fmla="*/ 18 w 233"/>
                <a:gd name="T101" fmla="*/ 844 h 2906"/>
                <a:gd name="T102" fmla="*/ 14 w 233"/>
                <a:gd name="T103" fmla="*/ 860 h 2906"/>
                <a:gd name="T104" fmla="*/ 13 w 233"/>
                <a:gd name="T105" fmla="*/ 868 h 2906"/>
                <a:gd name="T106" fmla="*/ 11 w 233"/>
                <a:gd name="T107" fmla="*/ 876 h 2906"/>
                <a:gd name="T108" fmla="*/ 10 w 233"/>
                <a:gd name="T109" fmla="*/ 892 h 2906"/>
                <a:gd name="T110" fmla="*/ 9 w 233"/>
                <a:gd name="T111" fmla="*/ 909 h 2906"/>
                <a:gd name="T112" fmla="*/ 9 w 233"/>
                <a:gd name="T113" fmla="*/ 925 h 2906"/>
                <a:gd name="T114" fmla="*/ 10 w 233"/>
                <a:gd name="T115" fmla="*/ 941 h 2906"/>
                <a:gd name="T116" fmla="*/ 11 w 233"/>
                <a:gd name="T117" fmla="*/ 967 h 2906"/>
                <a:gd name="T118" fmla="*/ 13 w 233"/>
                <a:gd name="T119" fmla="*/ 1000 h 2906"/>
                <a:gd name="T120" fmla="*/ 14 w 233"/>
                <a:gd name="T121" fmla="*/ 1033 h 290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33" h="2906">
                  <a:moveTo>
                    <a:pt x="15" y="0"/>
                  </a:moveTo>
                  <a:lnTo>
                    <a:pt x="12" y="23"/>
                  </a:lnTo>
                  <a:lnTo>
                    <a:pt x="9" y="45"/>
                  </a:lnTo>
                  <a:lnTo>
                    <a:pt x="6" y="69"/>
                  </a:lnTo>
                  <a:lnTo>
                    <a:pt x="3" y="92"/>
                  </a:lnTo>
                  <a:lnTo>
                    <a:pt x="2" y="116"/>
                  </a:lnTo>
                  <a:lnTo>
                    <a:pt x="1" y="138"/>
                  </a:lnTo>
                  <a:lnTo>
                    <a:pt x="0" y="161"/>
                  </a:lnTo>
                  <a:lnTo>
                    <a:pt x="0" y="185"/>
                  </a:lnTo>
                  <a:lnTo>
                    <a:pt x="1" y="207"/>
                  </a:lnTo>
                  <a:lnTo>
                    <a:pt x="2" y="230"/>
                  </a:lnTo>
                  <a:lnTo>
                    <a:pt x="4" y="253"/>
                  </a:lnTo>
                  <a:lnTo>
                    <a:pt x="7" y="275"/>
                  </a:lnTo>
                  <a:lnTo>
                    <a:pt x="9" y="286"/>
                  </a:lnTo>
                  <a:lnTo>
                    <a:pt x="10" y="298"/>
                  </a:lnTo>
                  <a:lnTo>
                    <a:pt x="12" y="308"/>
                  </a:lnTo>
                  <a:lnTo>
                    <a:pt x="14" y="320"/>
                  </a:lnTo>
                  <a:lnTo>
                    <a:pt x="16" y="331"/>
                  </a:lnTo>
                  <a:lnTo>
                    <a:pt x="19" y="342"/>
                  </a:lnTo>
                  <a:lnTo>
                    <a:pt x="22" y="353"/>
                  </a:lnTo>
                  <a:lnTo>
                    <a:pt x="25" y="364"/>
                  </a:lnTo>
                  <a:lnTo>
                    <a:pt x="31" y="386"/>
                  </a:lnTo>
                  <a:lnTo>
                    <a:pt x="39" y="408"/>
                  </a:lnTo>
                  <a:lnTo>
                    <a:pt x="46" y="430"/>
                  </a:lnTo>
                  <a:lnTo>
                    <a:pt x="55" y="451"/>
                  </a:lnTo>
                  <a:lnTo>
                    <a:pt x="63" y="473"/>
                  </a:lnTo>
                  <a:lnTo>
                    <a:pt x="72" y="495"/>
                  </a:lnTo>
                  <a:lnTo>
                    <a:pt x="81" y="516"/>
                  </a:lnTo>
                  <a:lnTo>
                    <a:pt x="91" y="538"/>
                  </a:lnTo>
                  <a:lnTo>
                    <a:pt x="130" y="624"/>
                  </a:lnTo>
                  <a:lnTo>
                    <a:pt x="141" y="646"/>
                  </a:lnTo>
                  <a:lnTo>
                    <a:pt x="150" y="667"/>
                  </a:lnTo>
                  <a:lnTo>
                    <a:pt x="159" y="688"/>
                  </a:lnTo>
                  <a:lnTo>
                    <a:pt x="168" y="710"/>
                  </a:lnTo>
                  <a:lnTo>
                    <a:pt x="177" y="732"/>
                  </a:lnTo>
                  <a:lnTo>
                    <a:pt x="186" y="753"/>
                  </a:lnTo>
                  <a:lnTo>
                    <a:pt x="193" y="776"/>
                  </a:lnTo>
                  <a:lnTo>
                    <a:pt x="199" y="798"/>
                  </a:lnTo>
                  <a:lnTo>
                    <a:pt x="203" y="809"/>
                  </a:lnTo>
                  <a:lnTo>
                    <a:pt x="206" y="819"/>
                  </a:lnTo>
                  <a:lnTo>
                    <a:pt x="209" y="831"/>
                  </a:lnTo>
                  <a:lnTo>
                    <a:pt x="211" y="842"/>
                  </a:lnTo>
                  <a:lnTo>
                    <a:pt x="214" y="854"/>
                  </a:lnTo>
                  <a:lnTo>
                    <a:pt x="216" y="864"/>
                  </a:lnTo>
                  <a:lnTo>
                    <a:pt x="217" y="876"/>
                  </a:lnTo>
                  <a:lnTo>
                    <a:pt x="220" y="887"/>
                  </a:lnTo>
                  <a:lnTo>
                    <a:pt x="222" y="898"/>
                  </a:lnTo>
                  <a:lnTo>
                    <a:pt x="223" y="910"/>
                  </a:lnTo>
                  <a:lnTo>
                    <a:pt x="224" y="921"/>
                  </a:lnTo>
                  <a:lnTo>
                    <a:pt x="225" y="932"/>
                  </a:lnTo>
                  <a:lnTo>
                    <a:pt x="226" y="955"/>
                  </a:lnTo>
                  <a:lnTo>
                    <a:pt x="227" y="978"/>
                  </a:lnTo>
                  <a:lnTo>
                    <a:pt x="227" y="1001"/>
                  </a:lnTo>
                  <a:lnTo>
                    <a:pt x="227" y="1024"/>
                  </a:lnTo>
                  <a:lnTo>
                    <a:pt x="227" y="1047"/>
                  </a:lnTo>
                  <a:lnTo>
                    <a:pt x="226" y="1071"/>
                  </a:lnTo>
                  <a:lnTo>
                    <a:pt x="223" y="1118"/>
                  </a:lnTo>
                  <a:lnTo>
                    <a:pt x="221" y="1165"/>
                  </a:lnTo>
                  <a:lnTo>
                    <a:pt x="217" y="1212"/>
                  </a:lnTo>
                  <a:lnTo>
                    <a:pt x="217" y="1236"/>
                  </a:lnTo>
                  <a:lnTo>
                    <a:pt x="216" y="1259"/>
                  </a:lnTo>
                  <a:lnTo>
                    <a:pt x="216" y="1284"/>
                  </a:lnTo>
                  <a:lnTo>
                    <a:pt x="216" y="1307"/>
                  </a:lnTo>
                  <a:lnTo>
                    <a:pt x="216" y="1330"/>
                  </a:lnTo>
                  <a:lnTo>
                    <a:pt x="216" y="1354"/>
                  </a:lnTo>
                  <a:lnTo>
                    <a:pt x="217" y="1378"/>
                  </a:lnTo>
                  <a:lnTo>
                    <a:pt x="219" y="1402"/>
                  </a:lnTo>
                  <a:lnTo>
                    <a:pt x="222" y="1449"/>
                  </a:lnTo>
                  <a:lnTo>
                    <a:pt x="227" y="1542"/>
                  </a:lnTo>
                  <a:lnTo>
                    <a:pt x="230" y="1589"/>
                  </a:lnTo>
                  <a:lnTo>
                    <a:pt x="231" y="1613"/>
                  </a:lnTo>
                  <a:lnTo>
                    <a:pt x="232" y="1636"/>
                  </a:lnTo>
                  <a:lnTo>
                    <a:pt x="232" y="1659"/>
                  </a:lnTo>
                  <a:lnTo>
                    <a:pt x="233" y="1683"/>
                  </a:lnTo>
                  <a:lnTo>
                    <a:pt x="233" y="1705"/>
                  </a:lnTo>
                  <a:lnTo>
                    <a:pt x="232" y="1729"/>
                  </a:lnTo>
                  <a:lnTo>
                    <a:pt x="231" y="1752"/>
                  </a:lnTo>
                  <a:lnTo>
                    <a:pt x="230" y="1774"/>
                  </a:lnTo>
                  <a:lnTo>
                    <a:pt x="229" y="1797"/>
                  </a:lnTo>
                  <a:lnTo>
                    <a:pt x="226" y="1820"/>
                  </a:lnTo>
                  <a:lnTo>
                    <a:pt x="224" y="1843"/>
                  </a:lnTo>
                  <a:lnTo>
                    <a:pt x="220" y="1865"/>
                  </a:lnTo>
                  <a:lnTo>
                    <a:pt x="215" y="1887"/>
                  </a:lnTo>
                  <a:lnTo>
                    <a:pt x="211" y="1910"/>
                  </a:lnTo>
                  <a:lnTo>
                    <a:pt x="206" y="1932"/>
                  </a:lnTo>
                  <a:lnTo>
                    <a:pt x="199" y="1954"/>
                  </a:lnTo>
                  <a:lnTo>
                    <a:pt x="193" y="1977"/>
                  </a:lnTo>
                  <a:lnTo>
                    <a:pt x="186" y="1999"/>
                  </a:lnTo>
                  <a:lnTo>
                    <a:pt x="178" y="2020"/>
                  </a:lnTo>
                  <a:lnTo>
                    <a:pt x="170" y="2043"/>
                  </a:lnTo>
                  <a:lnTo>
                    <a:pt x="162" y="2065"/>
                  </a:lnTo>
                  <a:lnTo>
                    <a:pt x="154" y="2086"/>
                  </a:lnTo>
                  <a:lnTo>
                    <a:pt x="137" y="2130"/>
                  </a:lnTo>
                  <a:lnTo>
                    <a:pt x="118" y="2175"/>
                  </a:lnTo>
                  <a:lnTo>
                    <a:pt x="101" y="2218"/>
                  </a:lnTo>
                  <a:lnTo>
                    <a:pt x="93" y="2240"/>
                  </a:lnTo>
                  <a:lnTo>
                    <a:pt x="85" y="2262"/>
                  </a:lnTo>
                  <a:lnTo>
                    <a:pt x="77" y="2284"/>
                  </a:lnTo>
                  <a:lnTo>
                    <a:pt x="69" y="2307"/>
                  </a:lnTo>
                  <a:lnTo>
                    <a:pt x="63" y="2328"/>
                  </a:lnTo>
                  <a:lnTo>
                    <a:pt x="56" y="2350"/>
                  </a:lnTo>
                  <a:lnTo>
                    <a:pt x="50" y="2373"/>
                  </a:lnTo>
                  <a:lnTo>
                    <a:pt x="45" y="2395"/>
                  </a:lnTo>
                  <a:lnTo>
                    <a:pt x="40" y="2419"/>
                  </a:lnTo>
                  <a:lnTo>
                    <a:pt x="38" y="2429"/>
                  </a:lnTo>
                  <a:lnTo>
                    <a:pt x="36" y="2441"/>
                  </a:lnTo>
                  <a:lnTo>
                    <a:pt x="34" y="2452"/>
                  </a:lnTo>
                  <a:lnTo>
                    <a:pt x="32" y="2463"/>
                  </a:lnTo>
                  <a:lnTo>
                    <a:pt x="30" y="2487"/>
                  </a:lnTo>
                  <a:lnTo>
                    <a:pt x="28" y="2509"/>
                  </a:lnTo>
                  <a:lnTo>
                    <a:pt x="27" y="2532"/>
                  </a:lnTo>
                  <a:lnTo>
                    <a:pt x="26" y="2556"/>
                  </a:lnTo>
                  <a:lnTo>
                    <a:pt x="26" y="2578"/>
                  </a:lnTo>
                  <a:lnTo>
                    <a:pt x="26" y="2602"/>
                  </a:lnTo>
                  <a:lnTo>
                    <a:pt x="27" y="2625"/>
                  </a:lnTo>
                  <a:lnTo>
                    <a:pt x="28" y="2648"/>
                  </a:lnTo>
                  <a:lnTo>
                    <a:pt x="29" y="2672"/>
                  </a:lnTo>
                  <a:lnTo>
                    <a:pt x="31" y="2719"/>
                  </a:lnTo>
                  <a:lnTo>
                    <a:pt x="33" y="2766"/>
                  </a:lnTo>
                  <a:lnTo>
                    <a:pt x="36" y="2812"/>
                  </a:lnTo>
                  <a:lnTo>
                    <a:pt x="38" y="2859"/>
                  </a:lnTo>
                  <a:lnTo>
                    <a:pt x="39" y="290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63529" name="Group 560"/>
            <p:cNvGrpSpPr>
              <a:grpSpLocks/>
            </p:cNvGrpSpPr>
            <p:nvPr/>
          </p:nvGrpSpPr>
          <p:grpSpPr bwMode="auto">
            <a:xfrm>
              <a:off x="193" y="3252"/>
              <a:ext cx="3285" cy="0"/>
              <a:chOff x="193" y="3252"/>
              <a:chExt cx="3285" cy="0"/>
            </a:xfrm>
          </p:grpSpPr>
          <p:sp>
            <p:nvSpPr>
              <p:cNvPr id="63532" name="Line 561"/>
              <p:cNvSpPr>
                <a:spLocks noChangeShapeType="1"/>
              </p:cNvSpPr>
              <p:nvPr/>
            </p:nvSpPr>
            <p:spPr bwMode="auto">
              <a:xfrm>
                <a:off x="193" y="3252"/>
                <a:ext cx="1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33" name="Line 562"/>
              <p:cNvSpPr>
                <a:spLocks noChangeShapeType="1"/>
              </p:cNvSpPr>
              <p:nvPr/>
            </p:nvSpPr>
            <p:spPr bwMode="auto">
              <a:xfrm>
                <a:off x="440" y="3252"/>
                <a:ext cx="3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34" name="Line 563"/>
              <p:cNvSpPr>
                <a:spLocks noChangeShapeType="1"/>
              </p:cNvSpPr>
              <p:nvPr/>
            </p:nvSpPr>
            <p:spPr bwMode="auto">
              <a:xfrm>
                <a:off x="532" y="3252"/>
                <a:ext cx="25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35" name="Line 564"/>
              <p:cNvSpPr>
                <a:spLocks noChangeShapeType="1"/>
              </p:cNvSpPr>
              <p:nvPr/>
            </p:nvSpPr>
            <p:spPr bwMode="auto">
              <a:xfrm>
                <a:off x="833" y="3252"/>
                <a:ext cx="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36" name="Line 565"/>
              <p:cNvSpPr>
                <a:spLocks noChangeShapeType="1"/>
              </p:cNvSpPr>
              <p:nvPr/>
            </p:nvSpPr>
            <p:spPr bwMode="auto">
              <a:xfrm>
                <a:off x="923" y="3252"/>
                <a:ext cx="25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37" name="Line 566"/>
              <p:cNvSpPr>
                <a:spLocks noChangeShapeType="1"/>
              </p:cNvSpPr>
              <p:nvPr/>
            </p:nvSpPr>
            <p:spPr bwMode="auto">
              <a:xfrm>
                <a:off x="1224" y="3252"/>
                <a:ext cx="4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38" name="Line 567"/>
              <p:cNvSpPr>
                <a:spLocks noChangeShapeType="1"/>
              </p:cNvSpPr>
              <p:nvPr/>
            </p:nvSpPr>
            <p:spPr bwMode="auto">
              <a:xfrm>
                <a:off x="1316" y="3252"/>
                <a:ext cx="25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39" name="Line 568"/>
              <p:cNvSpPr>
                <a:spLocks noChangeShapeType="1"/>
              </p:cNvSpPr>
              <p:nvPr/>
            </p:nvSpPr>
            <p:spPr bwMode="auto">
              <a:xfrm>
                <a:off x="1618" y="3252"/>
                <a:ext cx="3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40" name="Line 569"/>
              <p:cNvSpPr>
                <a:spLocks noChangeShapeType="1"/>
              </p:cNvSpPr>
              <p:nvPr/>
            </p:nvSpPr>
            <p:spPr bwMode="auto">
              <a:xfrm>
                <a:off x="1707" y="3252"/>
                <a:ext cx="25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41" name="Line 570"/>
              <p:cNvSpPr>
                <a:spLocks noChangeShapeType="1"/>
              </p:cNvSpPr>
              <p:nvPr/>
            </p:nvSpPr>
            <p:spPr bwMode="auto">
              <a:xfrm>
                <a:off x="2011" y="3252"/>
                <a:ext cx="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42" name="Line 571"/>
              <p:cNvSpPr>
                <a:spLocks noChangeShapeType="1"/>
              </p:cNvSpPr>
              <p:nvPr/>
            </p:nvSpPr>
            <p:spPr bwMode="auto">
              <a:xfrm>
                <a:off x="2101" y="3252"/>
                <a:ext cx="25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43" name="Line 572"/>
              <p:cNvSpPr>
                <a:spLocks noChangeShapeType="1"/>
              </p:cNvSpPr>
              <p:nvPr/>
            </p:nvSpPr>
            <p:spPr bwMode="auto">
              <a:xfrm>
                <a:off x="2402" y="3252"/>
                <a:ext cx="4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44" name="Line 573"/>
              <p:cNvSpPr>
                <a:spLocks noChangeShapeType="1"/>
              </p:cNvSpPr>
              <p:nvPr/>
            </p:nvSpPr>
            <p:spPr bwMode="auto">
              <a:xfrm>
                <a:off x="2494" y="3252"/>
                <a:ext cx="25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45" name="Line 574"/>
              <p:cNvSpPr>
                <a:spLocks noChangeShapeType="1"/>
              </p:cNvSpPr>
              <p:nvPr/>
            </p:nvSpPr>
            <p:spPr bwMode="auto">
              <a:xfrm>
                <a:off x="2795" y="3252"/>
                <a:ext cx="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46" name="Line 575"/>
              <p:cNvSpPr>
                <a:spLocks noChangeShapeType="1"/>
              </p:cNvSpPr>
              <p:nvPr/>
            </p:nvSpPr>
            <p:spPr bwMode="auto">
              <a:xfrm>
                <a:off x="2888" y="3252"/>
                <a:ext cx="25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47" name="Line 576"/>
              <p:cNvSpPr>
                <a:spLocks noChangeShapeType="1"/>
              </p:cNvSpPr>
              <p:nvPr/>
            </p:nvSpPr>
            <p:spPr bwMode="auto">
              <a:xfrm>
                <a:off x="3189" y="3252"/>
                <a:ext cx="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3548" name="Line 577"/>
              <p:cNvSpPr>
                <a:spLocks noChangeShapeType="1"/>
              </p:cNvSpPr>
              <p:nvPr/>
            </p:nvSpPr>
            <p:spPr bwMode="auto">
              <a:xfrm>
                <a:off x="3279" y="3252"/>
                <a:ext cx="19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63530" name="Line 578"/>
            <p:cNvSpPr>
              <a:spLocks noChangeShapeType="1"/>
            </p:cNvSpPr>
            <p:nvPr/>
          </p:nvSpPr>
          <p:spPr bwMode="auto">
            <a:xfrm>
              <a:off x="2265" y="2734"/>
              <a:ext cx="742" cy="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31" name="Line 579"/>
            <p:cNvSpPr>
              <a:spLocks noChangeShapeType="1"/>
            </p:cNvSpPr>
            <p:nvPr/>
          </p:nvSpPr>
          <p:spPr bwMode="auto">
            <a:xfrm flipH="1">
              <a:off x="2272" y="3685"/>
              <a:ext cx="735" cy="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58276" name="Group 580"/>
          <p:cNvGrpSpPr>
            <a:grpSpLocks/>
          </p:cNvGrpSpPr>
          <p:nvPr/>
        </p:nvGrpSpPr>
        <p:grpSpPr bwMode="auto">
          <a:xfrm>
            <a:off x="1698625" y="4298950"/>
            <a:ext cx="2995613" cy="1000125"/>
            <a:chOff x="1070" y="3690"/>
            <a:chExt cx="1887" cy="630"/>
          </a:xfrm>
        </p:grpSpPr>
        <p:sp>
          <p:nvSpPr>
            <p:cNvPr id="63506" name="Line 581"/>
            <p:cNvSpPr>
              <a:spLocks noChangeShapeType="1"/>
            </p:cNvSpPr>
            <p:nvPr/>
          </p:nvSpPr>
          <p:spPr bwMode="auto">
            <a:xfrm>
              <a:off x="1070" y="4039"/>
              <a:ext cx="0" cy="28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07" name="Line 582"/>
            <p:cNvSpPr>
              <a:spLocks noChangeShapeType="1"/>
            </p:cNvSpPr>
            <p:nvPr/>
          </p:nvSpPr>
          <p:spPr bwMode="auto">
            <a:xfrm>
              <a:off x="2957" y="3690"/>
              <a:ext cx="0" cy="6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08" name="Line 583"/>
            <p:cNvSpPr>
              <a:spLocks noChangeShapeType="1"/>
            </p:cNvSpPr>
            <p:nvPr/>
          </p:nvSpPr>
          <p:spPr bwMode="auto">
            <a:xfrm>
              <a:off x="1164" y="4258"/>
              <a:ext cx="169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09" name="Freeform 584"/>
            <p:cNvSpPr>
              <a:spLocks/>
            </p:cNvSpPr>
            <p:nvPr/>
          </p:nvSpPr>
          <p:spPr bwMode="auto">
            <a:xfrm>
              <a:off x="1070" y="4240"/>
              <a:ext cx="94" cy="33"/>
            </a:xfrm>
            <a:custGeom>
              <a:avLst/>
              <a:gdLst>
                <a:gd name="T0" fmla="*/ 94 w 265"/>
                <a:gd name="T1" fmla="*/ 0 h 88"/>
                <a:gd name="T2" fmla="*/ 94 w 265"/>
                <a:gd name="T3" fmla="*/ 33 h 88"/>
                <a:gd name="T4" fmla="*/ 0 w 265"/>
                <a:gd name="T5" fmla="*/ 17 h 88"/>
                <a:gd name="T6" fmla="*/ 94 w 265"/>
                <a:gd name="T7" fmla="*/ 0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5" h="88">
                  <a:moveTo>
                    <a:pt x="265" y="0"/>
                  </a:moveTo>
                  <a:lnTo>
                    <a:pt x="265" y="88"/>
                  </a:lnTo>
                  <a:lnTo>
                    <a:pt x="0" y="45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10" name="Freeform 585"/>
            <p:cNvSpPr>
              <a:spLocks/>
            </p:cNvSpPr>
            <p:nvPr/>
          </p:nvSpPr>
          <p:spPr bwMode="auto">
            <a:xfrm>
              <a:off x="1070" y="4240"/>
              <a:ext cx="94" cy="33"/>
            </a:xfrm>
            <a:custGeom>
              <a:avLst/>
              <a:gdLst>
                <a:gd name="T0" fmla="*/ 94 w 265"/>
                <a:gd name="T1" fmla="*/ 0 h 88"/>
                <a:gd name="T2" fmla="*/ 94 w 265"/>
                <a:gd name="T3" fmla="*/ 33 h 88"/>
                <a:gd name="T4" fmla="*/ 0 w 265"/>
                <a:gd name="T5" fmla="*/ 17 h 88"/>
                <a:gd name="T6" fmla="*/ 94 w 265"/>
                <a:gd name="T7" fmla="*/ 0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5" h="88">
                  <a:moveTo>
                    <a:pt x="265" y="0"/>
                  </a:moveTo>
                  <a:lnTo>
                    <a:pt x="265" y="88"/>
                  </a:lnTo>
                  <a:lnTo>
                    <a:pt x="0" y="45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11" name="Freeform 586"/>
            <p:cNvSpPr>
              <a:spLocks/>
            </p:cNvSpPr>
            <p:nvPr/>
          </p:nvSpPr>
          <p:spPr bwMode="auto">
            <a:xfrm>
              <a:off x="2863" y="4240"/>
              <a:ext cx="94" cy="33"/>
            </a:xfrm>
            <a:custGeom>
              <a:avLst/>
              <a:gdLst>
                <a:gd name="T0" fmla="*/ 0 w 265"/>
                <a:gd name="T1" fmla="*/ 0 h 88"/>
                <a:gd name="T2" fmla="*/ 0 w 265"/>
                <a:gd name="T3" fmla="*/ 33 h 88"/>
                <a:gd name="T4" fmla="*/ 94 w 265"/>
                <a:gd name="T5" fmla="*/ 17 h 88"/>
                <a:gd name="T6" fmla="*/ 0 w 265"/>
                <a:gd name="T7" fmla="*/ 0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5" h="88">
                  <a:moveTo>
                    <a:pt x="0" y="0"/>
                  </a:moveTo>
                  <a:lnTo>
                    <a:pt x="0" y="88"/>
                  </a:lnTo>
                  <a:lnTo>
                    <a:pt x="265" y="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12" name="Freeform 587"/>
            <p:cNvSpPr>
              <a:spLocks/>
            </p:cNvSpPr>
            <p:nvPr/>
          </p:nvSpPr>
          <p:spPr bwMode="auto">
            <a:xfrm>
              <a:off x="2863" y="4240"/>
              <a:ext cx="94" cy="33"/>
            </a:xfrm>
            <a:custGeom>
              <a:avLst/>
              <a:gdLst>
                <a:gd name="T0" fmla="*/ 0 w 265"/>
                <a:gd name="T1" fmla="*/ 0 h 88"/>
                <a:gd name="T2" fmla="*/ 0 w 265"/>
                <a:gd name="T3" fmla="*/ 33 h 88"/>
                <a:gd name="T4" fmla="*/ 94 w 265"/>
                <a:gd name="T5" fmla="*/ 17 h 88"/>
                <a:gd name="T6" fmla="*/ 0 w 265"/>
                <a:gd name="T7" fmla="*/ 0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5" h="88">
                  <a:moveTo>
                    <a:pt x="0" y="0"/>
                  </a:moveTo>
                  <a:lnTo>
                    <a:pt x="0" y="88"/>
                  </a:lnTo>
                  <a:lnTo>
                    <a:pt x="265" y="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13" name="Freeform 588"/>
            <p:cNvSpPr>
              <a:spLocks/>
            </p:cNvSpPr>
            <p:nvPr/>
          </p:nvSpPr>
          <p:spPr bwMode="auto">
            <a:xfrm>
              <a:off x="1931" y="4076"/>
              <a:ext cx="80" cy="147"/>
            </a:xfrm>
            <a:custGeom>
              <a:avLst/>
              <a:gdLst>
                <a:gd name="T0" fmla="*/ 0 w 224"/>
                <a:gd name="T1" fmla="*/ 147 h 414"/>
                <a:gd name="T2" fmla="*/ 23 w 224"/>
                <a:gd name="T3" fmla="*/ 147 h 414"/>
                <a:gd name="T4" fmla="*/ 25 w 224"/>
                <a:gd name="T5" fmla="*/ 147 h 414"/>
                <a:gd name="T6" fmla="*/ 27 w 224"/>
                <a:gd name="T7" fmla="*/ 147 h 414"/>
                <a:gd name="T8" fmla="*/ 29 w 224"/>
                <a:gd name="T9" fmla="*/ 146 h 414"/>
                <a:gd name="T10" fmla="*/ 30 w 224"/>
                <a:gd name="T11" fmla="*/ 146 h 414"/>
                <a:gd name="T12" fmla="*/ 33 w 224"/>
                <a:gd name="T13" fmla="*/ 145 h 414"/>
                <a:gd name="T14" fmla="*/ 34 w 224"/>
                <a:gd name="T15" fmla="*/ 143 h 414"/>
                <a:gd name="T16" fmla="*/ 36 w 224"/>
                <a:gd name="T17" fmla="*/ 142 h 414"/>
                <a:gd name="T18" fmla="*/ 38 w 224"/>
                <a:gd name="T19" fmla="*/ 141 h 414"/>
                <a:gd name="T20" fmla="*/ 40 w 224"/>
                <a:gd name="T21" fmla="*/ 140 h 414"/>
                <a:gd name="T22" fmla="*/ 41 w 224"/>
                <a:gd name="T23" fmla="*/ 138 h 414"/>
                <a:gd name="T24" fmla="*/ 43 w 224"/>
                <a:gd name="T25" fmla="*/ 136 h 414"/>
                <a:gd name="T26" fmla="*/ 45 w 224"/>
                <a:gd name="T27" fmla="*/ 135 h 414"/>
                <a:gd name="T28" fmla="*/ 46 w 224"/>
                <a:gd name="T29" fmla="*/ 132 h 414"/>
                <a:gd name="T30" fmla="*/ 48 w 224"/>
                <a:gd name="T31" fmla="*/ 130 h 414"/>
                <a:gd name="T32" fmla="*/ 49 w 224"/>
                <a:gd name="T33" fmla="*/ 129 h 414"/>
                <a:gd name="T34" fmla="*/ 50 w 224"/>
                <a:gd name="T35" fmla="*/ 126 h 414"/>
                <a:gd name="T36" fmla="*/ 51 w 224"/>
                <a:gd name="T37" fmla="*/ 124 h 414"/>
                <a:gd name="T38" fmla="*/ 53 w 224"/>
                <a:gd name="T39" fmla="*/ 121 h 414"/>
                <a:gd name="T40" fmla="*/ 53 w 224"/>
                <a:gd name="T41" fmla="*/ 119 h 414"/>
                <a:gd name="T42" fmla="*/ 55 w 224"/>
                <a:gd name="T43" fmla="*/ 117 h 414"/>
                <a:gd name="T44" fmla="*/ 55 w 224"/>
                <a:gd name="T45" fmla="*/ 114 h 414"/>
                <a:gd name="T46" fmla="*/ 59 w 224"/>
                <a:gd name="T47" fmla="*/ 98 h 414"/>
                <a:gd name="T48" fmla="*/ 60 w 224"/>
                <a:gd name="T49" fmla="*/ 96 h 414"/>
                <a:gd name="T50" fmla="*/ 61 w 224"/>
                <a:gd name="T51" fmla="*/ 93 h 414"/>
                <a:gd name="T52" fmla="*/ 61 w 224"/>
                <a:gd name="T53" fmla="*/ 91 h 414"/>
                <a:gd name="T54" fmla="*/ 61 w 224"/>
                <a:gd name="T55" fmla="*/ 88 h 414"/>
                <a:gd name="T56" fmla="*/ 61 w 224"/>
                <a:gd name="T57" fmla="*/ 86 h 414"/>
                <a:gd name="T58" fmla="*/ 61 w 224"/>
                <a:gd name="T59" fmla="*/ 83 h 414"/>
                <a:gd name="T60" fmla="*/ 61 w 224"/>
                <a:gd name="T61" fmla="*/ 82 h 414"/>
                <a:gd name="T62" fmla="*/ 61 w 224"/>
                <a:gd name="T63" fmla="*/ 79 h 414"/>
                <a:gd name="T64" fmla="*/ 60 w 224"/>
                <a:gd name="T65" fmla="*/ 77 h 414"/>
                <a:gd name="T66" fmla="*/ 59 w 224"/>
                <a:gd name="T67" fmla="*/ 76 h 414"/>
                <a:gd name="T68" fmla="*/ 59 w 224"/>
                <a:gd name="T69" fmla="*/ 74 h 414"/>
                <a:gd name="T70" fmla="*/ 58 w 224"/>
                <a:gd name="T71" fmla="*/ 72 h 414"/>
                <a:gd name="T72" fmla="*/ 57 w 224"/>
                <a:gd name="T73" fmla="*/ 71 h 414"/>
                <a:gd name="T74" fmla="*/ 56 w 224"/>
                <a:gd name="T75" fmla="*/ 70 h 414"/>
                <a:gd name="T76" fmla="*/ 55 w 224"/>
                <a:gd name="T77" fmla="*/ 68 h 414"/>
                <a:gd name="T78" fmla="*/ 53 w 224"/>
                <a:gd name="T79" fmla="*/ 67 h 414"/>
                <a:gd name="T80" fmla="*/ 52 w 224"/>
                <a:gd name="T81" fmla="*/ 66 h 414"/>
                <a:gd name="T82" fmla="*/ 50 w 224"/>
                <a:gd name="T83" fmla="*/ 66 h 414"/>
                <a:gd name="T84" fmla="*/ 49 w 224"/>
                <a:gd name="T85" fmla="*/ 66 h 414"/>
                <a:gd name="T86" fmla="*/ 47 w 224"/>
                <a:gd name="T87" fmla="*/ 65 h 414"/>
                <a:gd name="T88" fmla="*/ 45 w 224"/>
                <a:gd name="T89" fmla="*/ 65 h 414"/>
                <a:gd name="T90" fmla="*/ 22 w 224"/>
                <a:gd name="T91" fmla="*/ 65 h 414"/>
                <a:gd name="T92" fmla="*/ 40 w 224"/>
                <a:gd name="T93" fmla="*/ 0 h 414"/>
                <a:gd name="T94" fmla="*/ 80 w 224"/>
                <a:gd name="T95" fmla="*/ 0 h 41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24" h="414">
                  <a:moveTo>
                    <a:pt x="0" y="414"/>
                  </a:moveTo>
                  <a:lnTo>
                    <a:pt x="65" y="414"/>
                  </a:lnTo>
                  <a:lnTo>
                    <a:pt x="69" y="413"/>
                  </a:lnTo>
                  <a:lnTo>
                    <a:pt x="75" y="413"/>
                  </a:lnTo>
                  <a:lnTo>
                    <a:pt x="80" y="411"/>
                  </a:lnTo>
                  <a:lnTo>
                    <a:pt x="85" y="410"/>
                  </a:lnTo>
                  <a:lnTo>
                    <a:pt x="91" y="408"/>
                  </a:lnTo>
                  <a:lnTo>
                    <a:pt x="95" y="404"/>
                  </a:lnTo>
                  <a:lnTo>
                    <a:pt x="100" y="401"/>
                  </a:lnTo>
                  <a:lnTo>
                    <a:pt x="106" y="398"/>
                  </a:lnTo>
                  <a:lnTo>
                    <a:pt x="111" y="394"/>
                  </a:lnTo>
                  <a:lnTo>
                    <a:pt x="115" y="389"/>
                  </a:lnTo>
                  <a:lnTo>
                    <a:pt x="121" y="384"/>
                  </a:lnTo>
                  <a:lnTo>
                    <a:pt x="125" y="379"/>
                  </a:lnTo>
                  <a:lnTo>
                    <a:pt x="129" y="373"/>
                  </a:lnTo>
                  <a:lnTo>
                    <a:pt x="133" y="367"/>
                  </a:lnTo>
                  <a:lnTo>
                    <a:pt x="137" y="362"/>
                  </a:lnTo>
                  <a:lnTo>
                    <a:pt x="141" y="355"/>
                  </a:lnTo>
                  <a:lnTo>
                    <a:pt x="144" y="349"/>
                  </a:lnTo>
                  <a:lnTo>
                    <a:pt x="147" y="342"/>
                  </a:lnTo>
                  <a:lnTo>
                    <a:pt x="149" y="335"/>
                  </a:lnTo>
                  <a:lnTo>
                    <a:pt x="153" y="329"/>
                  </a:lnTo>
                  <a:lnTo>
                    <a:pt x="155" y="321"/>
                  </a:lnTo>
                  <a:lnTo>
                    <a:pt x="166" y="276"/>
                  </a:lnTo>
                  <a:lnTo>
                    <a:pt x="168" y="269"/>
                  </a:lnTo>
                  <a:lnTo>
                    <a:pt x="170" y="262"/>
                  </a:lnTo>
                  <a:lnTo>
                    <a:pt x="171" y="255"/>
                  </a:lnTo>
                  <a:lnTo>
                    <a:pt x="171" y="248"/>
                  </a:lnTo>
                  <a:lnTo>
                    <a:pt x="171" y="241"/>
                  </a:lnTo>
                  <a:lnTo>
                    <a:pt x="171" y="235"/>
                  </a:lnTo>
                  <a:lnTo>
                    <a:pt x="171" y="230"/>
                  </a:lnTo>
                  <a:lnTo>
                    <a:pt x="170" y="223"/>
                  </a:lnTo>
                  <a:lnTo>
                    <a:pt x="167" y="218"/>
                  </a:lnTo>
                  <a:lnTo>
                    <a:pt x="166" y="213"/>
                  </a:lnTo>
                  <a:lnTo>
                    <a:pt x="164" y="208"/>
                  </a:lnTo>
                  <a:lnTo>
                    <a:pt x="161" y="203"/>
                  </a:lnTo>
                  <a:lnTo>
                    <a:pt x="159" y="200"/>
                  </a:lnTo>
                  <a:lnTo>
                    <a:pt x="156" y="196"/>
                  </a:lnTo>
                  <a:lnTo>
                    <a:pt x="153" y="192"/>
                  </a:lnTo>
                  <a:lnTo>
                    <a:pt x="148" y="190"/>
                  </a:lnTo>
                  <a:lnTo>
                    <a:pt x="145" y="187"/>
                  </a:lnTo>
                  <a:lnTo>
                    <a:pt x="141" y="186"/>
                  </a:lnTo>
                  <a:lnTo>
                    <a:pt x="137" y="185"/>
                  </a:lnTo>
                  <a:lnTo>
                    <a:pt x="131" y="184"/>
                  </a:lnTo>
                  <a:lnTo>
                    <a:pt x="127" y="184"/>
                  </a:lnTo>
                  <a:lnTo>
                    <a:pt x="62" y="184"/>
                  </a:lnTo>
                  <a:lnTo>
                    <a:pt x="112" y="0"/>
                  </a:lnTo>
                  <a:lnTo>
                    <a:pt x="22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14" name="Freeform 589"/>
            <p:cNvSpPr>
              <a:spLocks/>
            </p:cNvSpPr>
            <p:nvPr/>
          </p:nvSpPr>
          <p:spPr bwMode="auto">
            <a:xfrm>
              <a:off x="2026" y="4083"/>
              <a:ext cx="35" cy="132"/>
            </a:xfrm>
            <a:custGeom>
              <a:avLst/>
              <a:gdLst>
                <a:gd name="T0" fmla="*/ 35 w 101"/>
                <a:gd name="T1" fmla="*/ 0 h 368"/>
                <a:gd name="T2" fmla="*/ 32 w 101"/>
                <a:gd name="T3" fmla="*/ 5 h 368"/>
                <a:gd name="T4" fmla="*/ 29 w 101"/>
                <a:gd name="T5" fmla="*/ 10 h 368"/>
                <a:gd name="T6" fmla="*/ 27 w 101"/>
                <a:gd name="T7" fmla="*/ 15 h 368"/>
                <a:gd name="T8" fmla="*/ 24 w 101"/>
                <a:gd name="T9" fmla="*/ 19 h 368"/>
                <a:gd name="T10" fmla="*/ 22 w 101"/>
                <a:gd name="T11" fmla="*/ 24 h 368"/>
                <a:gd name="T12" fmla="*/ 20 w 101"/>
                <a:gd name="T13" fmla="*/ 29 h 368"/>
                <a:gd name="T14" fmla="*/ 17 w 101"/>
                <a:gd name="T15" fmla="*/ 35 h 368"/>
                <a:gd name="T16" fmla="*/ 15 w 101"/>
                <a:gd name="T17" fmla="*/ 40 h 368"/>
                <a:gd name="T18" fmla="*/ 14 w 101"/>
                <a:gd name="T19" fmla="*/ 45 h 368"/>
                <a:gd name="T20" fmla="*/ 11 w 101"/>
                <a:gd name="T21" fmla="*/ 51 h 368"/>
                <a:gd name="T22" fmla="*/ 10 w 101"/>
                <a:gd name="T23" fmla="*/ 55 h 368"/>
                <a:gd name="T24" fmla="*/ 8 w 101"/>
                <a:gd name="T25" fmla="*/ 61 h 368"/>
                <a:gd name="T26" fmla="*/ 7 w 101"/>
                <a:gd name="T27" fmla="*/ 66 h 368"/>
                <a:gd name="T28" fmla="*/ 5 w 101"/>
                <a:gd name="T29" fmla="*/ 71 h 368"/>
                <a:gd name="T30" fmla="*/ 4 w 101"/>
                <a:gd name="T31" fmla="*/ 77 h 368"/>
                <a:gd name="T32" fmla="*/ 3 w 101"/>
                <a:gd name="T33" fmla="*/ 82 h 368"/>
                <a:gd name="T34" fmla="*/ 2 w 101"/>
                <a:gd name="T35" fmla="*/ 87 h 368"/>
                <a:gd name="T36" fmla="*/ 1 w 101"/>
                <a:gd name="T37" fmla="*/ 93 h 368"/>
                <a:gd name="T38" fmla="*/ 1 w 101"/>
                <a:gd name="T39" fmla="*/ 98 h 368"/>
                <a:gd name="T40" fmla="*/ 0 w 101"/>
                <a:gd name="T41" fmla="*/ 103 h 368"/>
                <a:gd name="T42" fmla="*/ 0 w 101"/>
                <a:gd name="T43" fmla="*/ 108 h 368"/>
                <a:gd name="T44" fmla="*/ 0 w 101"/>
                <a:gd name="T45" fmla="*/ 113 h 368"/>
                <a:gd name="T46" fmla="*/ 0 w 101"/>
                <a:gd name="T47" fmla="*/ 118 h 368"/>
                <a:gd name="T48" fmla="*/ 0 w 101"/>
                <a:gd name="T49" fmla="*/ 123 h 368"/>
                <a:gd name="T50" fmla="*/ 0 w 101"/>
                <a:gd name="T51" fmla="*/ 128 h 368"/>
                <a:gd name="T52" fmla="*/ 1 w 101"/>
                <a:gd name="T53" fmla="*/ 132 h 36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01" h="368">
                  <a:moveTo>
                    <a:pt x="101" y="0"/>
                  </a:moveTo>
                  <a:lnTo>
                    <a:pt x="93" y="14"/>
                  </a:lnTo>
                  <a:lnTo>
                    <a:pt x="84" y="27"/>
                  </a:lnTo>
                  <a:lnTo>
                    <a:pt x="77" y="41"/>
                  </a:lnTo>
                  <a:lnTo>
                    <a:pt x="69" y="54"/>
                  </a:lnTo>
                  <a:lnTo>
                    <a:pt x="63" y="68"/>
                  </a:lnTo>
                  <a:lnTo>
                    <a:pt x="57" y="82"/>
                  </a:lnTo>
                  <a:lnTo>
                    <a:pt x="50" y="97"/>
                  </a:lnTo>
                  <a:lnTo>
                    <a:pt x="44" y="111"/>
                  </a:lnTo>
                  <a:lnTo>
                    <a:pt x="39" y="126"/>
                  </a:lnTo>
                  <a:lnTo>
                    <a:pt x="33" y="141"/>
                  </a:lnTo>
                  <a:lnTo>
                    <a:pt x="28" y="154"/>
                  </a:lnTo>
                  <a:lnTo>
                    <a:pt x="24" y="169"/>
                  </a:lnTo>
                  <a:lnTo>
                    <a:pt x="19" y="184"/>
                  </a:lnTo>
                  <a:lnTo>
                    <a:pt x="15" y="199"/>
                  </a:lnTo>
                  <a:lnTo>
                    <a:pt x="12" y="214"/>
                  </a:lnTo>
                  <a:lnTo>
                    <a:pt x="9" y="229"/>
                  </a:lnTo>
                  <a:lnTo>
                    <a:pt x="7" y="243"/>
                  </a:lnTo>
                  <a:lnTo>
                    <a:pt x="4" y="258"/>
                  </a:lnTo>
                  <a:lnTo>
                    <a:pt x="2" y="273"/>
                  </a:lnTo>
                  <a:lnTo>
                    <a:pt x="1" y="287"/>
                  </a:lnTo>
                  <a:lnTo>
                    <a:pt x="0" y="300"/>
                  </a:lnTo>
                  <a:lnTo>
                    <a:pt x="0" y="314"/>
                  </a:lnTo>
                  <a:lnTo>
                    <a:pt x="0" y="328"/>
                  </a:lnTo>
                  <a:lnTo>
                    <a:pt x="0" y="342"/>
                  </a:lnTo>
                  <a:lnTo>
                    <a:pt x="1" y="356"/>
                  </a:lnTo>
                  <a:lnTo>
                    <a:pt x="2" y="36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15" name="Freeform 590"/>
            <p:cNvSpPr>
              <a:spLocks/>
            </p:cNvSpPr>
            <p:nvPr/>
          </p:nvSpPr>
          <p:spPr bwMode="auto">
            <a:xfrm>
              <a:off x="2061" y="4076"/>
              <a:ext cx="22" cy="7"/>
            </a:xfrm>
            <a:custGeom>
              <a:avLst/>
              <a:gdLst>
                <a:gd name="T0" fmla="*/ 22 w 64"/>
                <a:gd name="T1" fmla="*/ 7 h 22"/>
                <a:gd name="T2" fmla="*/ 22 w 64"/>
                <a:gd name="T3" fmla="*/ 6 h 22"/>
                <a:gd name="T4" fmla="*/ 21 w 64"/>
                <a:gd name="T5" fmla="*/ 4 h 22"/>
                <a:gd name="T6" fmla="*/ 20 w 64"/>
                <a:gd name="T7" fmla="*/ 3 h 22"/>
                <a:gd name="T8" fmla="*/ 20 w 64"/>
                <a:gd name="T9" fmla="*/ 2 h 22"/>
                <a:gd name="T10" fmla="*/ 19 w 64"/>
                <a:gd name="T11" fmla="*/ 2 h 22"/>
                <a:gd name="T12" fmla="*/ 18 w 64"/>
                <a:gd name="T13" fmla="*/ 1 h 22"/>
                <a:gd name="T14" fmla="*/ 16 w 64"/>
                <a:gd name="T15" fmla="*/ 0 h 22"/>
                <a:gd name="T16" fmla="*/ 15 w 64"/>
                <a:gd name="T17" fmla="*/ 0 h 22"/>
                <a:gd name="T18" fmla="*/ 14 w 64"/>
                <a:gd name="T19" fmla="*/ 0 h 22"/>
                <a:gd name="T20" fmla="*/ 13 w 64"/>
                <a:gd name="T21" fmla="*/ 0 h 22"/>
                <a:gd name="T22" fmla="*/ 11 w 64"/>
                <a:gd name="T23" fmla="*/ 0 h 22"/>
                <a:gd name="T24" fmla="*/ 10 w 64"/>
                <a:gd name="T25" fmla="*/ 0 h 22"/>
                <a:gd name="T26" fmla="*/ 8 w 64"/>
                <a:gd name="T27" fmla="*/ 1 h 22"/>
                <a:gd name="T28" fmla="*/ 7 w 64"/>
                <a:gd name="T29" fmla="*/ 2 h 22"/>
                <a:gd name="T30" fmla="*/ 5 w 64"/>
                <a:gd name="T31" fmla="*/ 2 h 22"/>
                <a:gd name="T32" fmla="*/ 4 w 64"/>
                <a:gd name="T33" fmla="*/ 3 h 22"/>
                <a:gd name="T34" fmla="*/ 3 w 64"/>
                <a:gd name="T35" fmla="*/ 4 h 22"/>
                <a:gd name="T36" fmla="*/ 1 w 64"/>
                <a:gd name="T37" fmla="*/ 6 h 22"/>
                <a:gd name="T38" fmla="*/ 0 w 64"/>
                <a:gd name="T39" fmla="*/ 7 h 2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4" h="22">
                  <a:moveTo>
                    <a:pt x="64" y="22"/>
                  </a:moveTo>
                  <a:lnTo>
                    <a:pt x="63" y="18"/>
                  </a:lnTo>
                  <a:lnTo>
                    <a:pt x="61" y="14"/>
                  </a:lnTo>
                  <a:lnTo>
                    <a:pt x="59" y="10"/>
                  </a:lnTo>
                  <a:lnTo>
                    <a:pt x="57" y="7"/>
                  </a:lnTo>
                  <a:lnTo>
                    <a:pt x="54" y="5"/>
                  </a:lnTo>
                  <a:lnTo>
                    <a:pt x="51" y="3"/>
                  </a:lnTo>
                  <a:lnTo>
                    <a:pt x="47" y="1"/>
                  </a:lnTo>
                  <a:lnTo>
                    <a:pt x="44" y="0"/>
                  </a:lnTo>
                  <a:lnTo>
                    <a:pt x="41" y="0"/>
                  </a:lnTo>
                  <a:lnTo>
                    <a:pt x="37" y="0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4" y="3"/>
                  </a:lnTo>
                  <a:lnTo>
                    <a:pt x="20" y="5"/>
                  </a:lnTo>
                  <a:lnTo>
                    <a:pt x="15" y="7"/>
                  </a:lnTo>
                  <a:lnTo>
                    <a:pt x="11" y="10"/>
                  </a:lnTo>
                  <a:lnTo>
                    <a:pt x="8" y="14"/>
                  </a:lnTo>
                  <a:lnTo>
                    <a:pt x="4" y="18"/>
                  </a:lnTo>
                  <a:lnTo>
                    <a:pt x="0" y="2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16" name="Freeform 591"/>
            <p:cNvSpPr>
              <a:spLocks/>
            </p:cNvSpPr>
            <p:nvPr/>
          </p:nvSpPr>
          <p:spPr bwMode="auto">
            <a:xfrm>
              <a:off x="2048" y="4083"/>
              <a:ext cx="35" cy="132"/>
            </a:xfrm>
            <a:custGeom>
              <a:avLst/>
              <a:gdLst>
                <a:gd name="T0" fmla="*/ 0 w 100"/>
                <a:gd name="T1" fmla="*/ 132 h 368"/>
                <a:gd name="T2" fmla="*/ 3 w 100"/>
                <a:gd name="T3" fmla="*/ 128 h 368"/>
                <a:gd name="T4" fmla="*/ 6 w 100"/>
                <a:gd name="T5" fmla="*/ 123 h 368"/>
                <a:gd name="T6" fmla="*/ 8 w 100"/>
                <a:gd name="T7" fmla="*/ 118 h 368"/>
                <a:gd name="T8" fmla="*/ 11 w 100"/>
                <a:gd name="T9" fmla="*/ 113 h 368"/>
                <a:gd name="T10" fmla="*/ 13 w 100"/>
                <a:gd name="T11" fmla="*/ 108 h 368"/>
                <a:gd name="T12" fmla="*/ 16 w 100"/>
                <a:gd name="T13" fmla="*/ 103 h 368"/>
                <a:gd name="T14" fmla="*/ 18 w 100"/>
                <a:gd name="T15" fmla="*/ 98 h 368"/>
                <a:gd name="T16" fmla="*/ 20 w 100"/>
                <a:gd name="T17" fmla="*/ 93 h 368"/>
                <a:gd name="T18" fmla="*/ 22 w 100"/>
                <a:gd name="T19" fmla="*/ 87 h 368"/>
                <a:gd name="T20" fmla="*/ 24 w 100"/>
                <a:gd name="T21" fmla="*/ 82 h 368"/>
                <a:gd name="T22" fmla="*/ 26 w 100"/>
                <a:gd name="T23" fmla="*/ 77 h 368"/>
                <a:gd name="T24" fmla="*/ 27 w 100"/>
                <a:gd name="T25" fmla="*/ 71 h 368"/>
                <a:gd name="T26" fmla="*/ 28 w 100"/>
                <a:gd name="T27" fmla="*/ 66 h 368"/>
                <a:gd name="T28" fmla="*/ 30 w 100"/>
                <a:gd name="T29" fmla="*/ 61 h 368"/>
                <a:gd name="T30" fmla="*/ 31 w 100"/>
                <a:gd name="T31" fmla="*/ 55 h 368"/>
                <a:gd name="T32" fmla="*/ 32 w 100"/>
                <a:gd name="T33" fmla="*/ 51 h 368"/>
                <a:gd name="T34" fmla="*/ 33 w 100"/>
                <a:gd name="T35" fmla="*/ 45 h 368"/>
                <a:gd name="T36" fmla="*/ 34 w 100"/>
                <a:gd name="T37" fmla="*/ 40 h 368"/>
                <a:gd name="T38" fmla="*/ 34 w 100"/>
                <a:gd name="T39" fmla="*/ 35 h 368"/>
                <a:gd name="T40" fmla="*/ 35 w 100"/>
                <a:gd name="T41" fmla="*/ 29 h 368"/>
                <a:gd name="T42" fmla="*/ 35 w 100"/>
                <a:gd name="T43" fmla="*/ 24 h 368"/>
                <a:gd name="T44" fmla="*/ 35 w 100"/>
                <a:gd name="T45" fmla="*/ 19 h 368"/>
                <a:gd name="T46" fmla="*/ 35 w 100"/>
                <a:gd name="T47" fmla="*/ 15 h 368"/>
                <a:gd name="T48" fmla="*/ 35 w 100"/>
                <a:gd name="T49" fmla="*/ 10 h 368"/>
                <a:gd name="T50" fmla="*/ 35 w 100"/>
                <a:gd name="T51" fmla="*/ 5 h 368"/>
                <a:gd name="T52" fmla="*/ 34 w 100"/>
                <a:gd name="T53" fmla="*/ 0 h 36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00" h="368">
                  <a:moveTo>
                    <a:pt x="0" y="368"/>
                  </a:moveTo>
                  <a:lnTo>
                    <a:pt x="8" y="356"/>
                  </a:lnTo>
                  <a:lnTo>
                    <a:pt x="16" y="342"/>
                  </a:lnTo>
                  <a:lnTo>
                    <a:pt x="24" y="328"/>
                  </a:lnTo>
                  <a:lnTo>
                    <a:pt x="31" y="314"/>
                  </a:lnTo>
                  <a:lnTo>
                    <a:pt x="38" y="300"/>
                  </a:lnTo>
                  <a:lnTo>
                    <a:pt x="45" y="287"/>
                  </a:lnTo>
                  <a:lnTo>
                    <a:pt x="51" y="273"/>
                  </a:lnTo>
                  <a:lnTo>
                    <a:pt x="57" y="258"/>
                  </a:lnTo>
                  <a:lnTo>
                    <a:pt x="63" y="243"/>
                  </a:lnTo>
                  <a:lnTo>
                    <a:pt x="68" y="229"/>
                  </a:lnTo>
                  <a:lnTo>
                    <a:pt x="73" y="214"/>
                  </a:lnTo>
                  <a:lnTo>
                    <a:pt x="77" y="199"/>
                  </a:lnTo>
                  <a:lnTo>
                    <a:pt x="81" y="184"/>
                  </a:lnTo>
                  <a:lnTo>
                    <a:pt x="85" y="169"/>
                  </a:lnTo>
                  <a:lnTo>
                    <a:pt x="89" y="154"/>
                  </a:lnTo>
                  <a:lnTo>
                    <a:pt x="92" y="141"/>
                  </a:lnTo>
                  <a:lnTo>
                    <a:pt x="94" y="126"/>
                  </a:lnTo>
                  <a:lnTo>
                    <a:pt x="96" y="111"/>
                  </a:lnTo>
                  <a:lnTo>
                    <a:pt x="98" y="97"/>
                  </a:lnTo>
                  <a:lnTo>
                    <a:pt x="99" y="82"/>
                  </a:lnTo>
                  <a:lnTo>
                    <a:pt x="100" y="68"/>
                  </a:lnTo>
                  <a:lnTo>
                    <a:pt x="100" y="54"/>
                  </a:lnTo>
                  <a:lnTo>
                    <a:pt x="100" y="41"/>
                  </a:lnTo>
                  <a:lnTo>
                    <a:pt x="100" y="27"/>
                  </a:lnTo>
                  <a:lnTo>
                    <a:pt x="99" y="14"/>
                  </a:lnTo>
                  <a:lnTo>
                    <a:pt x="9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3517" name="Freeform 592"/>
            <p:cNvSpPr>
              <a:spLocks/>
            </p:cNvSpPr>
            <p:nvPr/>
          </p:nvSpPr>
          <p:spPr bwMode="auto">
            <a:xfrm>
              <a:off x="2026" y="4215"/>
              <a:ext cx="22" cy="8"/>
            </a:xfrm>
            <a:custGeom>
              <a:avLst/>
              <a:gdLst>
                <a:gd name="T0" fmla="*/ 0 w 65"/>
                <a:gd name="T1" fmla="*/ 0 h 24"/>
                <a:gd name="T2" fmla="*/ 0 w 65"/>
                <a:gd name="T3" fmla="*/ 2 h 24"/>
                <a:gd name="T4" fmla="*/ 1 w 65"/>
                <a:gd name="T5" fmla="*/ 3 h 24"/>
                <a:gd name="T6" fmla="*/ 2 w 65"/>
                <a:gd name="T7" fmla="*/ 4 h 24"/>
                <a:gd name="T8" fmla="*/ 3 w 65"/>
                <a:gd name="T9" fmla="*/ 5 h 24"/>
                <a:gd name="T10" fmla="*/ 4 w 65"/>
                <a:gd name="T11" fmla="*/ 6 h 24"/>
                <a:gd name="T12" fmla="*/ 5 w 65"/>
                <a:gd name="T13" fmla="*/ 7 h 24"/>
                <a:gd name="T14" fmla="*/ 6 w 65"/>
                <a:gd name="T15" fmla="*/ 7 h 24"/>
                <a:gd name="T16" fmla="*/ 7 w 65"/>
                <a:gd name="T17" fmla="*/ 8 h 24"/>
                <a:gd name="T18" fmla="*/ 8 w 65"/>
                <a:gd name="T19" fmla="*/ 8 h 24"/>
                <a:gd name="T20" fmla="*/ 9 w 65"/>
                <a:gd name="T21" fmla="*/ 8 h 24"/>
                <a:gd name="T22" fmla="*/ 11 w 65"/>
                <a:gd name="T23" fmla="*/ 8 h 24"/>
                <a:gd name="T24" fmla="*/ 13 w 65"/>
                <a:gd name="T25" fmla="*/ 7 h 24"/>
                <a:gd name="T26" fmla="*/ 14 w 65"/>
                <a:gd name="T27" fmla="*/ 7 h 24"/>
                <a:gd name="T28" fmla="*/ 15 w 65"/>
                <a:gd name="T29" fmla="*/ 6 h 24"/>
                <a:gd name="T30" fmla="*/ 17 w 65"/>
                <a:gd name="T31" fmla="*/ 5 h 24"/>
                <a:gd name="T32" fmla="*/ 18 w 65"/>
                <a:gd name="T33" fmla="*/ 4 h 24"/>
                <a:gd name="T34" fmla="*/ 19 w 65"/>
                <a:gd name="T35" fmla="*/ 3 h 24"/>
                <a:gd name="T36" fmla="*/ 21 w 65"/>
                <a:gd name="T37" fmla="*/ 2 h 24"/>
                <a:gd name="T38" fmla="*/ 22 w 65"/>
                <a:gd name="T39" fmla="*/ 0 h 2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5" h="24">
                  <a:moveTo>
                    <a:pt x="0" y="0"/>
                  </a:moveTo>
                  <a:lnTo>
                    <a:pt x="1" y="5"/>
                  </a:lnTo>
                  <a:lnTo>
                    <a:pt x="4" y="9"/>
                  </a:lnTo>
                  <a:lnTo>
                    <a:pt x="6" y="12"/>
                  </a:lnTo>
                  <a:lnTo>
                    <a:pt x="8" y="15"/>
                  </a:lnTo>
                  <a:lnTo>
                    <a:pt x="11" y="19"/>
                  </a:lnTo>
                  <a:lnTo>
                    <a:pt x="14" y="21"/>
                  </a:lnTo>
                  <a:lnTo>
                    <a:pt x="17" y="22"/>
                  </a:lnTo>
                  <a:lnTo>
                    <a:pt x="21" y="23"/>
                  </a:lnTo>
                  <a:lnTo>
                    <a:pt x="25" y="24"/>
                  </a:lnTo>
                  <a:lnTo>
                    <a:pt x="28" y="24"/>
                  </a:lnTo>
                  <a:lnTo>
                    <a:pt x="32" y="23"/>
                  </a:lnTo>
                  <a:lnTo>
                    <a:pt x="37" y="22"/>
                  </a:lnTo>
                  <a:lnTo>
                    <a:pt x="41" y="21"/>
                  </a:lnTo>
                  <a:lnTo>
                    <a:pt x="45" y="19"/>
                  </a:lnTo>
                  <a:lnTo>
                    <a:pt x="49" y="15"/>
                  </a:lnTo>
                  <a:lnTo>
                    <a:pt x="54" y="12"/>
                  </a:lnTo>
                  <a:lnTo>
                    <a:pt x="57" y="9"/>
                  </a:lnTo>
                  <a:lnTo>
                    <a:pt x="61" y="5"/>
                  </a:lnTo>
                  <a:lnTo>
                    <a:pt x="6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68294687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7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577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58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58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xit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21" dur="500"/>
                                        <p:tgtEl>
                                          <p:spTgt spid="158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8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22" presetClass="exit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24" dur="500"/>
                                        <p:tgtEl>
                                          <p:spTgt spid="1581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8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27" dur="500"/>
                                        <p:tgtEl>
                                          <p:spTgt spid="1582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8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xit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32" dur="500"/>
                                        <p:tgtEl>
                                          <p:spTgt spid="1582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8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2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35" dur="500"/>
                                        <p:tgtEl>
                                          <p:spTgt spid="1581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8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158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77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577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158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579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9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1579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709" grpId="0" autoUpdateAnimBg="0"/>
      <p:bldP spid="157710" grpId="0" autoUpdateAnimBg="0"/>
      <p:bldP spid="158173" grpId="0" animBg="1"/>
      <p:bldP spid="158175" grpId="0" animBg="1"/>
      <p:bldP spid="158228" grpId="0" animBg="1"/>
      <p:bldP spid="158229" grpId="0" animBg="1"/>
      <p:bldP spid="158229" grpId="1" animBg="1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Rectangle 2"/>
          <p:cNvSpPr>
            <a:spLocks noChangeArrowheads="1"/>
          </p:cNvSpPr>
          <p:nvPr/>
        </p:nvSpPr>
        <p:spPr bwMode="auto">
          <a:xfrm>
            <a:off x="123825" y="88900"/>
            <a:ext cx="4773613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4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、对称图形的画法</a:t>
            </a:r>
          </a:p>
        </p:txBody>
      </p:sp>
      <p:sp>
        <p:nvSpPr>
          <p:cNvPr id="158762" name="Text Box 42"/>
          <p:cNvSpPr txBox="1">
            <a:spLocks noChangeArrowheads="1"/>
          </p:cNvSpPr>
          <p:nvPr/>
        </p:nvSpPr>
        <p:spPr bwMode="auto">
          <a:xfrm>
            <a:off x="192088" y="825500"/>
            <a:ext cx="8732837" cy="1554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Times New Roman" pitchFamily="18" charset="0"/>
              </a:rPr>
              <a:t>     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  <a:ea typeface="黑体" pitchFamily="2" charset="-122"/>
              </a:rPr>
              <a:t>在不致引起误解时，可</a:t>
            </a:r>
            <a:r>
              <a:rPr lang="zh-CN" altLang="en-US" sz="32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只画一半或四分之一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  <a:ea typeface="黑体" pitchFamily="2" charset="-122"/>
              </a:rPr>
              <a:t>。并在对称中心线的两端画出</a:t>
            </a:r>
            <a:r>
              <a:rPr lang="zh-CN" altLang="en-US" sz="32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两条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  <a:ea typeface="黑体" pitchFamily="2" charset="-122"/>
              </a:rPr>
              <a:t>与其</a:t>
            </a:r>
            <a:r>
              <a:rPr lang="zh-CN" altLang="en-US" sz="32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垂直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  <a:ea typeface="黑体" pitchFamily="2" charset="-122"/>
              </a:rPr>
              <a:t>的</a:t>
            </a:r>
            <a:r>
              <a:rPr lang="zh-CN" altLang="en-US" sz="32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平行细实线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  <a:ea typeface="黑体" pitchFamily="2" charset="-122"/>
              </a:rPr>
              <a:t>。</a:t>
            </a:r>
          </a:p>
        </p:txBody>
      </p:sp>
      <p:grpSp>
        <p:nvGrpSpPr>
          <p:cNvPr id="158978" name="Group 258"/>
          <p:cNvGrpSpPr>
            <a:grpSpLocks/>
          </p:cNvGrpSpPr>
          <p:nvPr/>
        </p:nvGrpSpPr>
        <p:grpSpPr bwMode="auto">
          <a:xfrm>
            <a:off x="371475" y="5340350"/>
            <a:ext cx="5053013" cy="319088"/>
            <a:chOff x="234" y="3365"/>
            <a:chExt cx="3183" cy="201"/>
          </a:xfrm>
        </p:grpSpPr>
        <p:sp>
          <p:nvSpPr>
            <p:cNvPr id="64605" name="Line 197"/>
            <p:cNvSpPr>
              <a:spLocks noChangeShapeType="1"/>
            </p:cNvSpPr>
            <p:nvPr/>
          </p:nvSpPr>
          <p:spPr bwMode="auto">
            <a:xfrm flipV="1">
              <a:off x="266" y="3365"/>
              <a:ext cx="0" cy="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606" name="Line 198"/>
            <p:cNvSpPr>
              <a:spLocks noChangeShapeType="1"/>
            </p:cNvSpPr>
            <p:nvPr/>
          </p:nvSpPr>
          <p:spPr bwMode="auto">
            <a:xfrm flipV="1">
              <a:off x="234" y="3365"/>
              <a:ext cx="0" cy="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607" name="Line 199"/>
            <p:cNvSpPr>
              <a:spLocks noChangeShapeType="1"/>
            </p:cNvSpPr>
            <p:nvPr/>
          </p:nvSpPr>
          <p:spPr bwMode="auto">
            <a:xfrm>
              <a:off x="266" y="3464"/>
              <a:ext cx="0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608" name="Line 200"/>
            <p:cNvSpPr>
              <a:spLocks noChangeShapeType="1"/>
            </p:cNvSpPr>
            <p:nvPr/>
          </p:nvSpPr>
          <p:spPr bwMode="auto">
            <a:xfrm>
              <a:off x="234" y="3464"/>
              <a:ext cx="0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609" name="Line 201"/>
            <p:cNvSpPr>
              <a:spLocks noChangeShapeType="1"/>
            </p:cNvSpPr>
            <p:nvPr/>
          </p:nvSpPr>
          <p:spPr bwMode="auto">
            <a:xfrm flipV="1">
              <a:off x="3385" y="3365"/>
              <a:ext cx="0" cy="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610" name="Line 202"/>
            <p:cNvSpPr>
              <a:spLocks noChangeShapeType="1"/>
            </p:cNvSpPr>
            <p:nvPr/>
          </p:nvSpPr>
          <p:spPr bwMode="auto">
            <a:xfrm flipV="1">
              <a:off x="3417" y="3365"/>
              <a:ext cx="0" cy="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611" name="Line 203"/>
            <p:cNvSpPr>
              <a:spLocks noChangeShapeType="1"/>
            </p:cNvSpPr>
            <p:nvPr/>
          </p:nvSpPr>
          <p:spPr bwMode="auto">
            <a:xfrm>
              <a:off x="3385" y="3464"/>
              <a:ext cx="0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612" name="Line 204"/>
            <p:cNvSpPr>
              <a:spLocks noChangeShapeType="1"/>
            </p:cNvSpPr>
            <p:nvPr/>
          </p:nvSpPr>
          <p:spPr bwMode="auto">
            <a:xfrm>
              <a:off x="3417" y="3464"/>
              <a:ext cx="0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58979" name="Group 259"/>
          <p:cNvGrpSpPr>
            <a:grpSpLocks/>
          </p:cNvGrpSpPr>
          <p:nvPr/>
        </p:nvGrpSpPr>
        <p:grpSpPr bwMode="auto">
          <a:xfrm>
            <a:off x="258763" y="2968625"/>
            <a:ext cx="5245100" cy="2689225"/>
            <a:chOff x="163" y="1870"/>
            <a:chExt cx="3304" cy="1694"/>
          </a:xfrm>
        </p:grpSpPr>
        <p:sp>
          <p:nvSpPr>
            <p:cNvPr id="64562" name="Line 163"/>
            <p:cNvSpPr>
              <a:spLocks noChangeShapeType="1"/>
            </p:cNvSpPr>
            <p:nvPr/>
          </p:nvSpPr>
          <p:spPr bwMode="auto">
            <a:xfrm>
              <a:off x="1827" y="1870"/>
              <a:ext cx="0" cy="3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63" name="Line 164"/>
            <p:cNvSpPr>
              <a:spLocks noChangeShapeType="1"/>
            </p:cNvSpPr>
            <p:nvPr/>
          </p:nvSpPr>
          <p:spPr bwMode="auto">
            <a:xfrm>
              <a:off x="1827" y="2314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64" name="Line 165"/>
            <p:cNvSpPr>
              <a:spLocks noChangeShapeType="1"/>
            </p:cNvSpPr>
            <p:nvPr/>
          </p:nvSpPr>
          <p:spPr bwMode="auto">
            <a:xfrm>
              <a:off x="1827" y="2482"/>
              <a:ext cx="0" cy="4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65" name="Line 166"/>
            <p:cNvSpPr>
              <a:spLocks noChangeShapeType="1"/>
            </p:cNvSpPr>
            <p:nvPr/>
          </p:nvSpPr>
          <p:spPr bwMode="auto">
            <a:xfrm>
              <a:off x="1827" y="3044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66" name="Line 167"/>
            <p:cNvSpPr>
              <a:spLocks noChangeShapeType="1"/>
            </p:cNvSpPr>
            <p:nvPr/>
          </p:nvSpPr>
          <p:spPr bwMode="auto">
            <a:xfrm>
              <a:off x="1827" y="3212"/>
              <a:ext cx="0" cy="3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67" name="Freeform 168"/>
            <p:cNvSpPr>
              <a:spLocks/>
            </p:cNvSpPr>
            <p:nvPr/>
          </p:nvSpPr>
          <p:spPr bwMode="auto">
            <a:xfrm>
              <a:off x="1169" y="2025"/>
              <a:ext cx="2097" cy="1439"/>
            </a:xfrm>
            <a:custGeom>
              <a:avLst/>
              <a:gdLst>
                <a:gd name="T0" fmla="*/ 2096 w 6809"/>
                <a:gd name="T1" fmla="*/ 1393 h 4682"/>
                <a:gd name="T2" fmla="*/ 2093 w 6809"/>
                <a:gd name="T3" fmla="*/ 1335 h 4682"/>
                <a:gd name="T4" fmla="*/ 2088 w 6809"/>
                <a:gd name="T5" fmla="*/ 1278 h 4682"/>
                <a:gd name="T6" fmla="*/ 2080 w 6809"/>
                <a:gd name="T7" fmla="*/ 1221 h 4682"/>
                <a:gd name="T8" fmla="*/ 2071 w 6809"/>
                <a:gd name="T9" fmla="*/ 1164 h 4682"/>
                <a:gd name="T10" fmla="*/ 2059 w 6809"/>
                <a:gd name="T11" fmla="*/ 1108 h 4682"/>
                <a:gd name="T12" fmla="*/ 2044 w 6809"/>
                <a:gd name="T13" fmla="*/ 1052 h 4682"/>
                <a:gd name="T14" fmla="*/ 2027 w 6809"/>
                <a:gd name="T15" fmla="*/ 997 h 4682"/>
                <a:gd name="T16" fmla="*/ 2008 w 6809"/>
                <a:gd name="T17" fmla="*/ 942 h 4682"/>
                <a:gd name="T18" fmla="*/ 1987 w 6809"/>
                <a:gd name="T19" fmla="*/ 889 h 4682"/>
                <a:gd name="T20" fmla="*/ 1964 w 6809"/>
                <a:gd name="T21" fmla="*/ 836 h 4682"/>
                <a:gd name="T22" fmla="*/ 1939 w 6809"/>
                <a:gd name="T23" fmla="*/ 784 h 4682"/>
                <a:gd name="T24" fmla="*/ 1912 w 6809"/>
                <a:gd name="T25" fmla="*/ 733 h 4682"/>
                <a:gd name="T26" fmla="*/ 1882 w 6809"/>
                <a:gd name="T27" fmla="*/ 684 h 4682"/>
                <a:gd name="T28" fmla="*/ 1851 w 6809"/>
                <a:gd name="T29" fmla="*/ 635 h 4682"/>
                <a:gd name="T30" fmla="*/ 1818 w 6809"/>
                <a:gd name="T31" fmla="*/ 588 h 4682"/>
                <a:gd name="T32" fmla="*/ 1783 w 6809"/>
                <a:gd name="T33" fmla="*/ 542 h 4682"/>
                <a:gd name="T34" fmla="*/ 1746 w 6809"/>
                <a:gd name="T35" fmla="*/ 498 h 4682"/>
                <a:gd name="T36" fmla="*/ 1707 w 6809"/>
                <a:gd name="T37" fmla="*/ 455 h 4682"/>
                <a:gd name="T38" fmla="*/ 1667 w 6809"/>
                <a:gd name="T39" fmla="*/ 413 h 4682"/>
                <a:gd name="T40" fmla="*/ 1625 w 6809"/>
                <a:gd name="T41" fmla="*/ 374 h 4682"/>
                <a:gd name="T42" fmla="*/ 1581 w 6809"/>
                <a:gd name="T43" fmla="*/ 336 h 4682"/>
                <a:gd name="T44" fmla="*/ 1536 w 6809"/>
                <a:gd name="T45" fmla="*/ 300 h 4682"/>
                <a:gd name="T46" fmla="*/ 1490 w 6809"/>
                <a:gd name="T47" fmla="*/ 266 h 4682"/>
                <a:gd name="T48" fmla="*/ 1442 w 6809"/>
                <a:gd name="T49" fmla="*/ 233 h 4682"/>
                <a:gd name="T50" fmla="*/ 1393 w 6809"/>
                <a:gd name="T51" fmla="*/ 203 h 4682"/>
                <a:gd name="T52" fmla="*/ 1343 w 6809"/>
                <a:gd name="T53" fmla="*/ 174 h 4682"/>
                <a:gd name="T54" fmla="*/ 1292 w 6809"/>
                <a:gd name="T55" fmla="*/ 148 h 4682"/>
                <a:gd name="T56" fmla="*/ 1239 w 6809"/>
                <a:gd name="T57" fmla="*/ 123 h 4682"/>
                <a:gd name="T58" fmla="*/ 1186 w 6809"/>
                <a:gd name="T59" fmla="*/ 101 h 4682"/>
                <a:gd name="T60" fmla="*/ 1132 w 6809"/>
                <a:gd name="T61" fmla="*/ 81 h 4682"/>
                <a:gd name="T62" fmla="*/ 1077 w 6809"/>
                <a:gd name="T63" fmla="*/ 63 h 4682"/>
                <a:gd name="T64" fmla="*/ 1022 w 6809"/>
                <a:gd name="T65" fmla="*/ 47 h 4682"/>
                <a:gd name="T66" fmla="*/ 966 w 6809"/>
                <a:gd name="T67" fmla="*/ 34 h 4682"/>
                <a:gd name="T68" fmla="*/ 909 w 6809"/>
                <a:gd name="T69" fmla="*/ 22 h 4682"/>
                <a:gd name="T70" fmla="*/ 852 w 6809"/>
                <a:gd name="T71" fmla="*/ 14 h 4682"/>
                <a:gd name="T72" fmla="*/ 795 w 6809"/>
                <a:gd name="T73" fmla="*/ 7 h 4682"/>
                <a:gd name="T74" fmla="*/ 737 w 6809"/>
                <a:gd name="T75" fmla="*/ 2 h 4682"/>
                <a:gd name="T76" fmla="*/ 679 w 6809"/>
                <a:gd name="T77" fmla="*/ 0 h 4682"/>
                <a:gd name="T78" fmla="*/ 621 w 6809"/>
                <a:gd name="T79" fmla="*/ 0 h 4682"/>
                <a:gd name="T80" fmla="*/ 564 w 6809"/>
                <a:gd name="T81" fmla="*/ 3 h 4682"/>
                <a:gd name="T82" fmla="*/ 506 w 6809"/>
                <a:gd name="T83" fmla="*/ 8 h 4682"/>
                <a:gd name="T84" fmla="*/ 449 w 6809"/>
                <a:gd name="T85" fmla="*/ 15 h 4682"/>
                <a:gd name="T86" fmla="*/ 392 w 6809"/>
                <a:gd name="T87" fmla="*/ 25 h 4682"/>
                <a:gd name="T88" fmla="*/ 336 w 6809"/>
                <a:gd name="T89" fmla="*/ 36 h 4682"/>
                <a:gd name="T90" fmla="*/ 280 w 6809"/>
                <a:gd name="T91" fmla="*/ 50 h 4682"/>
                <a:gd name="T92" fmla="*/ 224 w 6809"/>
                <a:gd name="T93" fmla="*/ 66 h 4682"/>
                <a:gd name="T94" fmla="*/ 170 w 6809"/>
                <a:gd name="T95" fmla="*/ 85 h 4682"/>
                <a:gd name="T96" fmla="*/ 115 w 6809"/>
                <a:gd name="T97" fmla="*/ 105 h 4682"/>
                <a:gd name="T98" fmla="*/ 62 w 6809"/>
                <a:gd name="T99" fmla="*/ 128 h 4682"/>
                <a:gd name="T100" fmla="*/ 10 w 6809"/>
                <a:gd name="T101" fmla="*/ 153 h 468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809" h="4682">
                  <a:moveTo>
                    <a:pt x="6809" y="4682"/>
                  </a:moveTo>
                  <a:lnTo>
                    <a:pt x="6809" y="4645"/>
                  </a:lnTo>
                  <a:lnTo>
                    <a:pt x="6808" y="4608"/>
                  </a:lnTo>
                  <a:lnTo>
                    <a:pt x="6807" y="4570"/>
                  </a:lnTo>
                  <a:lnTo>
                    <a:pt x="6807" y="4533"/>
                  </a:lnTo>
                  <a:lnTo>
                    <a:pt x="6805" y="4496"/>
                  </a:lnTo>
                  <a:lnTo>
                    <a:pt x="6804" y="4457"/>
                  </a:lnTo>
                  <a:lnTo>
                    <a:pt x="6802" y="4420"/>
                  </a:lnTo>
                  <a:lnTo>
                    <a:pt x="6799" y="4382"/>
                  </a:lnTo>
                  <a:lnTo>
                    <a:pt x="6797" y="4345"/>
                  </a:lnTo>
                  <a:lnTo>
                    <a:pt x="6794" y="4308"/>
                  </a:lnTo>
                  <a:lnTo>
                    <a:pt x="6791" y="4271"/>
                  </a:lnTo>
                  <a:lnTo>
                    <a:pt x="6787" y="4233"/>
                  </a:lnTo>
                  <a:lnTo>
                    <a:pt x="6784" y="4196"/>
                  </a:lnTo>
                  <a:lnTo>
                    <a:pt x="6780" y="4159"/>
                  </a:lnTo>
                  <a:lnTo>
                    <a:pt x="6776" y="4121"/>
                  </a:lnTo>
                  <a:lnTo>
                    <a:pt x="6770" y="4084"/>
                  </a:lnTo>
                  <a:lnTo>
                    <a:pt x="6766" y="4046"/>
                  </a:lnTo>
                  <a:lnTo>
                    <a:pt x="6760" y="4009"/>
                  </a:lnTo>
                  <a:lnTo>
                    <a:pt x="6755" y="3972"/>
                  </a:lnTo>
                  <a:lnTo>
                    <a:pt x="6749" y="3935"/>
                  </a:lnTo>
                  <a:lnTo>
                    <a:pt x="6743" y="3898"/>
                  </a:lnTo>
                  <a:lnTo>
                    <a:pt x="6736" y="3862"/>
                  </a:lnTo>
                  <a:lnTo>
                    <a:pt x="6730" y="3825"/>
                  </a:lnTo>
                  <a:lnTo>
                    <a:pt x="6723" y="3788"/>
                  </a:lnTo>
                  <a:lnTo>
                    <a:pt x="6715" y="3751"/>
                  </a:lnTo>
                  <a:lnTo>
                    <a:pt x="6708" y="3714"/>
                  </a:lnTo>
                  <a:lnTo>
                    <a:pt x="6700" y="3678"/>
                  </a:lnTo>
                  <a:lnTo>
                    <a:pt x="6691" y="3641"/>
                  </a:lnTo>
                  <a:lnTo>
                    <a:pt x="6684" y="3605"/>
                  </a:lnTo>
                  <a:lnTo>
                    <a:pt x="6675" y="3568"/>
                  </a:lnTo>
                  <a:lnTo>
                    <a:pt x="6666" y="3532"/>
                  </a:lnTo>
                  <a:lnTo>
                    <a:pt x="6655" y="3495"/>
                  </a:lnTo>
                  <a:lnTo>
                    <a:pt x="6647" y="3459"/>
                  </a:lnTo>
                  <a:lnTo>
                    <a:pt x="6636" y="3423"/>
                  </a:lnTo>
                  <a:lnTo>
                    <a:pt x="6626" y="3387"/>
                  </a:lnTo>
                  <a:lnTo>
                    <a:pt x="6616" y="3351"/>
                  </a:lnTo>
                  <a:lnTo>
                    <a:pt x="6605" y="3315"/>
                  </a:lnTo>
                  <a:lnTo>
                    <a:pt x="6594" y="3279"/>
                  </a:lnTo>
                  <a:lnTo>
                    <a:pt x="6582" y="3243"/>
                  </a:lnTo>
                  <a:lnTo>
                    <a:pt x="6571" y="3207"/>
                  </a:lnTo>
                  <a:lnTo>
                    <a:pt x="6559" y="3172"/>
                  </a:lnTo>
                  <a:lnTo>
                    <a:pt x="6547" y="3136"/>
                  </a:lnTo>
                  <a:lnTo>
                    <a:pt x="6534" y="3101"/>
                  </a:lnTo>
                  <a:lnTo>
                    <a:pt x="6521" y="3065"/>
                  </a:lnTo>
                  <a:lnTo>
                    <a:pt x="6508" y="3030"/>
                  </a:lnTo>
                  <a:lnTo>
                    <a:pt x="6495" y="2996"/>
                  </a:lnTo>
                  <a:lnTo>
                    <a:pt x="6481" y="2961"/>
                  </a:lnTo>
                  <a:lnTo>
                    <a:pt x="6467" y="2926"/>
                  </a:lnTo>
                  <a:lnTo>
                    <a:pt x="6453" y="2891"/>
                  </a:lnTo>
                  <a:lnTo>
                    <a:pt x="6439" y="2856"/>
                  </a:lnTo>
                  <a:lnTo>
                    <a:pt x="6424" y="2822"/>
                  </a:lnTo>
                  <a:lnTo>
                    <a:pt x="6408" y="2788"/>
                  </a:lnTo>
                  <a:lnTo>
                    <a:pt x="6394" y="2753"/>
                  </a:lnTo>
                  <a:lnTo>
                    <a:pt x="6378" y="2719"/>
                  </a:lnTo>
                  <a:lnTo>
                    <a:pt x="6362" y="2686"/>
                  </a:lnTo>
                  <a:lnTo>
                    <a:pt x="6345" y="2651"/>
                  </a:lnTo>
                  <a:lnTo>
                    <a:pt x="6330" y="2617"/>
                  </a:lnTo>
                  <a:lnTo>
                    <a:pt x="6313" y="2583"/>
                  </a:lnTo>
                  <a:lnTo>
                    <a:pt x="6296" y="2551"/>
                  </a:lnTo>
                  <a:lnTo>
                    <a:pt x="6278" y="2517"/>
                  </a:lnTo>
                  <a:lnTo>
                    <a:pt x="6261" y="2483"/>
                  </a:lnTo>
                  <a:lnTo>
                    <a:pt x="6243" y="2451"/>
                  </a:lnTo>
                  <a:lnTo>
                    <a:pt x="6225" y="2418"/>
                  </a:lnTo>
                  <a:lnTo>
                    <a:pt x="6207" y="2386"/>
                  </a:lnTo>
                  <a:lnTo>
                    <a:pt x="6188" y="2352"/>
                  </a:lnTo>
                  <a:lnTo>
                    <a:pt x="6170" y="2320"/>
                  </a:lnTo>
                  <a:lnTo>
                    <a:pt x="6151" y="2288"/>
                  </a:lnTo>
                  <a:lnTo>
                    <a:pt x="6131" y="2255"/>
                  </a:lnTo>
                  <a:lnTo>
                    <a:pt x="6112" y="2224"/>
                  </a:lnTo>
                  <a:lnTo>
                    <a:pt x="6092" y="2191"/>
                  </a:lnTo>
                  <a:lnTo>
                    <a:pt x="6072" y="2160"/>
                  </a:lnTo>
                  <a:lnTo>
                    <a:pt x="6051" y="2128"/>
                  </a:lnTo>
                  <a:lnTo>
                    <a:pt x="6031" y="2097"/>
                  </a:lnTo>
                  <a:lnTo>
                    <a:pt x="6011" y="2065"/>
                  </a:lnTo>
                  <a:lnTo>
                    <a:pt x="5989" y="2035"/>
                  </a:lnTo>
                  <a:lnTo>
                    <a:pt x="5968" y="2004"/>
                  </a:lnTo>
                  <a:lnTo>
                    <a:pt x="5947" y="1973"/>
                  </a:lnTo>
                  <a:lnTo>
                    <a:pt x="5924" y="1943"/>
                  </a:lnTo>
                  <a:lnTo>
                    <a:pt x="5903" y="1913"/>
                  </a:lnTo>
                  <a:lnTo>
                    <a:pt x="5880" y="1882"/>
                  </a:lnTo>
                  <a:lnTo>
                    <a:pt x="5858" y="1852"/>
                  </a:lnTo>
                  <a:lnTo>
                    <a:pt x="5834" y="1823"/>
                  </a:lnTo>
                  <a:lnTo>
                    <a:pt x="5812" y="1792"/>
                  </a:lnTo>
                  <a:lnTo>
                    <a:pt x="5788" y="1763"/>
                  </a:lnTo>
                  <a:lnTo>
                    <a:pt x="5765" y="1734"/>
                  </a:lnTo>
                  <a:lnTo>
                    <a:pt x="5741" y="1705"/>
                  </a:lnTo>
                  <a:lnTo>
                    <a:pt x="5717" y="1677"/>
                  </a:lnTo>
                  <a:lnTo>
                    <a:pt x="5693" y="1647"/>
                  </a:lnTo>
                  <a:lnTo>
                    <a:pt x="5669" y="1619"/>
                  </a:lnTo>
                  <a:lnTo>
                    <a:pt x="5644" y="1591"/>
                  </a:lnTo>
                  <a:lnTo>
                    <a:pt x="5619" y="1563"/>
                  </a:lnTo>
                  <a:lnTo>
                    <a:pt x="5594" y="1535"/>
                  </a:lnTo>
                  <a:lnTo>
                    <a:pt x="5569" y="1507"/>
                  </a:lnTo>
                  <a:lnTo>
                    <a:pt x="5543" y="1480"/>
                  </a:lnTo>
                  <a:lnTo>
                    <a:pt x="5517" y="1452"/>
                  </a:lnTo>
                  <a:lnTo>
                    <a:pt x="5492" y="1425"/>
                  </a:lnTo>
                  <a:lnTo>
                    <a:pt x="5466" y="1398"/>
                  </a:lnTo>
                  <a:lnTo>
                    <a:pt x="5439" y="1372"/>
                  </a:lnTo>
                  <a:lnTo>
                    <a:pt x="5412" y="1345"/>
                  </a:lnTo>
                  <a:lnTo>
                    <a:pt x="5385" y="1319"/>
                  </a:lnTo>
                  <a:lnTo>
                    <a:pt x="5358" y="1293"/>
                  </a:lnTo>
                  <a:lnTo>
                    <a:pt x="5331" y="1268"/>
                  </a:lnTo>
                  <a:lnTo>
                    <a:pt x="5304" y="1242"/>
                  </a:lnTo>
                  <a:lnTo>
                    <a:pt x="5276" y="1217"/>
                  </a:lnTo>
                  <a:lnTo>
                    <a:pt x="5248" y="1191"/>
                  </a:lnTo>
                  <a:lnTo>
                    <a:pt x="5220" y="1166"/>
                  </a:lnTo>
                  <a:lnTo>
                    <a:pt x="5192" y="1142"/>
                  </a:lnTo>
                  <a:lnTo>
                    <a:pt x="5164" y="1117"/>
                  </a:lnTo>
                  <a:lnTo>
                    <a:pt x="5134" y="1093"/>
                  </a:lnTo>
                  <a:lnTo>
                    <a:pt x="5106" y="1069"/>
                  </a:lnTo>
                  <a:lnTo>
                    <a:pt x="5077" y="1045"/>
                  </a:lnTo>
                  <a:lnTo>
                    <a:pt x="5048" y="1022"/>
                  </a:lnTo>
                  <a:lnTo>
                    <a:pt x="5019" y="999"/>
                  </a:lnTo>
                  <a:lnTo>
                    <a:pt x="4988" y="975"/>
                  </a:lnTo>
                  <a:lnTo>
                    <a:pt x="4959" y="953"/>
                  </a:lnTo>
                  <a:lnTo>
                    <a:pt x="4929" y="931"/>
                  </a:lnTo>
                  <a:lnTo>
                    <a:pt x="4898" y="908"/>
                  </a:lnTo>
                  <a:lnTo>
                    <a:pt x="4868" y="886"/>
                  </a:lnTo>
                  <a:lnTo>
                    <a:pt x="4838" y="864"/>
                  </a:lnTo>
                  <a:lnTo>
                    <a:pt x="4807" y="843"/>
                  </a:lnTo>
                  <a:lnTo>
                    <a:pt x="4776" y="822"/>
                  </a:lnTo>
                  <a:lnTo>
                    <a:pt x="4746" y="800"/>
                  </a:lnTo>
                  <a:lnTo>
                    <a:pt x="4714" y="779"/>
                  </a:lnTo>
                  <a:lnTo>
                    <a:pt x="4683" y="759"/>
                  </a:lnTo>
                  <a:lnTo>
                    <a:pt x="4651" y="738"/>
                  </a:lnTo>
                  <a:lnTo>
                    <a:pt x="4620" y="718"/>
                  </a:lnTo>
                  <a:lnTo>
                    <a:pt x="4588" y="698"/>
                  </a:lnTo>
                  <a:lnTo>
                    <a:pt x="4556" y="679"/>
                  </a:lnTo>
                  <a:lnTo>
                    <a:pt x="4524" y="660"/>
                  </a:lnTo>
                  <a:lnTo>
                    <a:pt x="4492" y="641"/>
                  </a:lnTo>
                  <a:lnTo>
                    <a:pt x="4459" y="622"/>
                  </a:lnTo>
                  <a:lnTo>
                    <a:pt x="4427" y="602"/>
                  </a:lnTo>
                  <a:lnTo>
                    <a:pt x="4394" y="584"/>
                  </a:lnTo>
                  <a:lnTo>
                    <a:pt x="4361" y="567"/>
                  </a:lnTo>
                  <a:lnTo>
                    <a:pt x="4328" y="549"/>
                  </a:lnTo>
                  <a:lnTo>
                    <a:pt x="4295" y="532"/>
                  </a:lnTo>
                  <a:lnTo>
                    <a:pt x="4261" y="514"/>
                  </a:lnTo>
                  <a:lnTo>
                    <a:pt x="4228" y="497"/>
                  </a:lnTo>
                  <a:lnTo>
                    <a:pt x="4194" y="480"/>
                  </a:lnTo>
                  <a:lnTo>
                    <a:pt x="4160" y="464"/>
                  </a:lnTo>
                  <a:lnTo>
                    <a:pt x="4127" y="447"/>
                  </a:lnTo>
                  <a:lnTo>
                    <a:pt x="4093" y="432"/>
                  </a:lnTo>
                  <a:lnTo>
                    <a:pt x="4059" y="416"/>
                  </a:lnTo>
                  <a:lnTo>
                    <a:pt x="4024" y="401"/>
                  </a:lnTo>
                  <a:lnTo>
                    <a:pt x="3991" y="386"/>
                  </a:lnTo>
                  <a:lnTo>
                    <a:pt x="3956" y="371"/>
                  </a:lnTo>
                  <a:lnTo>
                    <a:pt x="3921" y="356"/>
                  </a:lnTo>
                  <a:lnTo>
                    <a:pt x="3886" y="343"/>
                  </a:lnTo>
                  <a:lnTo>
                    <a:pt x="3851" y="328"/>
                  </a:lnTo>
                  <a:lnTo>
                    <a:pt x="3817" y="315"/>
                  </a:lnTo>
                  <a:lnTo>
                    <a:pt x="3782" y="301"/>
                  </a:lnTo>
                  <a:lnTo>
                    <a:pt x="3747" y="289"/>
                  </a:lnTo>
                  <a:lnTo>
                    <a:pt x="3711" y="276"/>
                  </a:lnTo>
                  <a:lnTo>
                    <a:pt x="3676" y="263"/>
                  </a:lnTo>
                  <a:lnTo>
                    <a:pt x="3640" y="251"/>
                  </a:lnTo>
                  <a:lnTo>
                    <a:pt x="3605" y="238"/>
                  </a:lnTo>
                  <a:lnTo>
                    <a:pt x="3569" y="227"/>
                  </a:lnTo>
                  <a:lnTo>
                    <a:pt x="3533" y="216"/>
                  </a:lnTo>
                  <a:lnTo>
                    <a:pt x="3498" y="205"/>
                  </a:lnTo>
                  <a:lnTo>
                    <a:pt x="3462" y="193"/>
                  </a:lnTo>
                  <a:lnTo>
                    <a:pt x="3426" y="183"/>
                  </a:lnTo>
                  <a:lnTo>
                    <a:pt x="3390" y="173"/>
                  </a:lnTo>
                  <a:lnTo>
                    <a:pt x="3354" y="163"/>
                  </a:lnTo>
                  <a:lnTo>
                    <a:pt x="3318" y="153"/>
                  </a:lnTo>
                  <a:lnTo>
                    <a:pt x="3281" y="144"/>
                  </a:lnTo>
                  <a:lnTo>
                    <a:pt x="3245" y="135"/>
                  </a:lnTo>
                  <a:lnTo>
                    <a:pt x="3209" y="126"/>
                  </a:lnTo>
                  <a:lnTo>
                    <a:pt x="3172" y="118"/>
                  </a:lnTo>
                  <a:lnTo>
                    <a:pt x="3136" y="109"/>
                  </a:lnTo>
                  <a:lnTo>
                    <a:pt x="3099" y="101"/>
                  </a:lnTo>
                  <a:lnTo>
                    <a:pt x="3062" y="95"/>
                  </a:lnTo>
                  <a:lnTo>
                    <a:pt x="3026" y="87"/>
                  </a:lnTo>
                  <a:lnTo>
                    <a:pt x="2989" y="80"/>
                  </a:lnTo>
                  <a:lnTo>
                    <a:pt x="2952" y="73"/>
                  </a:lnTo>
                  <a:lnTo>
                    <a:pt x="2914" y="67"/>
                  </a:lnTo>
                  <a:lnTo>
                    <a:pt x="2877" y="61"/>
                  </a:lnTo>
                  <a:lnTo>
                    <a:pt x="2840" y="54"/>
                  </a:lnTo>
                  <a:lnTo>
                    <a:pt x="2803" y="49"/>
                  </a:lnTo>
                  <a:lnTo>
                    <a:pt x="2766" y="44"/>
                  </a:lnTo>
                  <a:lnTo>
                    <a:pt x="2729" y="38"/>
                  </a:lnTo>
                  <a:lnTo>
                    <a:pt x="2692" y="34"/>
                  </a:lnTo>
                  <a:lnTo>
                    <a:pt x="2655" y="29"/>
                  </a:lnTo>
                  <a:lnTo>
                    <a:pt x="2618" y="26"/>
                  </a:lnTo>
                  <a:lnTo>
                    <a:pt x="2580" y="22"/>
                  </a:lnTo>
                  <a:lnTo>
                    <a:pt x="2543" y="18"/>
                  </a:lnTo>
                  <a:lnTo>
                    <a:pt x="2506" y="16"/>
                  </a:lnTo>
                  <a:lnTo>
                    <a:pt x="2468" y="13"/>
                  </a:lnTo>
                  <a:lnTo>
                    <a:pt x="2430" y="10"/>
                  </a:lnTo>
                  <a:lnTo>
                    <a:pt x="2393" y="8"/>
                  </a:lnTo>
                  <a:lnTo>
                    <a:pt x="2356" y="6"/>
                  </a:lnTo>
                  <a:lnTo>
                    <a:pt x="2318" y="5"/>
                  </a:lnTo>
                  <a:lnTo>
                    <a:pt x="2281" y="2"/>
                  </a:lnTo>
                  <a:lnTo>
                    <a:pt x="2244" y="1"/>
                  </a:lnTo>
                  <a:lnTo>
                    <a:pt x="2206" y="1"/>
                  </a:lnTo>
                  <a:lnTo>
                    <a:pt x="2168" y="0"/>
                  </a:lnTo>
                  <a:lnTo>
                    <a:pt x="2130" y="0"/>
                  </a:lnTo>
                  <a:lnTo>
                    <a:pt x="2093" y="0"/>
                  </a:lnTo>
                  <a:lnTo>
                    <a:pt x="2056" y="1"/>
                  </a:lnTo>
                  <a:lnTo>
                    <a:pt x="2018" y="1"/>
                  </a:lnTo>
                  <a:lnTo>
                    <a:pt x="1981" y="2"/>
                  </a:lnTo>
                  <a:lnTo>
                    <a:pt x="1944" y="5"/>
                  </a:lnTo>
                  <a:lnTo>
                    <a:pt x="1906" y="6"/>
                  </a:lnTo>
                  <a:lnTo>
                    <a:pt x="1869" y="8"/>
                  </a:lnTo>
                  <a:lnTo>
                    <a:pt x="1831" y="10"/>
                  </a:lnTo>
                  <a:lnTo>
                    <a:pt x="1793" y="13"/>
                  </a:lnTo>
                  <a:lnTo>
                    <a:pt x="1756" y="16"/>
                  </a:lnTo>
                  <a:lnTo>
                    <a:pt x="1719" y="18"/>
                  </a:lnTo>
                  <a:lnTo>
                    <a:pt x="1682" y="22"/>
                  </a:lnTo>
                  <a:lnTo>
                    <a:pt x="1644" y="26"/>
                  </a:lnTo>
                  <a:lnTo>
                    <a:pt x="1607" y="29"/>
                  </a:lnTo>
                  <a:lnTo>
                    <a:pt x="1570" y="34"/>
                  </a:lnTo>
                  <a:lnTo>
                    <a:pt x="1533" y="38"/>
                  </a:lnTo>
                  <a:lnTo>
                    <a:pt x="1496" y="44"/>
                  </a:lnTo>
                  <a:lnTo>
                    <a:pt x="1458" y="49"/>
                  </a:lnTo>
                  <a:lnTo>
                    <a:pt x="1421" y="54"/>
                  </a:lnTo>
                  <a:lnTo>
                    <a:pt x="1384" y="61"/>
                  </a:lnTo>
                  <a:lnTo>
                    <a:pt x="1347" y="67"/>
                  </a:lnTo>
                  <a:lnTo>
                    <a:pt x="1310" y="73"/>
                  </a:lnTo>
                  <a:lnTo>
                    <a:pt x="1273" y="80"/>
                  </a:lnTo>
                  <a:lnTo>
                    <a:pt x="1236" y="87"/>
                  </a:lnTo>
                  <a:lnTo>
                    <a:pt x="1200" y="95"/>
                  </a:lnTo>
                  <a:lnTo>
                    <a:pt x="1163" y="101"/>
                  </a:lnTo>
                  <a:lnTo>
                    <a:pt x="1126" y="109"/>
                  </a:lnTo>
                  <a:lnTo>
                    <a:pt x="1090" y="118"/>
                  </a:lnTo>
                  <a:lnTo>
                    <a:pt x="1053" y="126"/>
                  </a:lnTo>
                  <a:lnTo>
                    <a:pt x="1017" y="135"/>
                  </a:lnTo>
                  <a:lnTo>
                    <a:pt x="981" y="144"/>
                  </a:lnTo>
                  <a:lnTo>
                    <a:pt x="944" y="153"/>
                  </a:lnTo>
                  <a:lnTo>
                    <a:pt x="908" y="163"/>
                  </a:lnTo>
                  <a:lnTo>
                    <a:pt x="872" y="173"/>
                  </a:lnTo>
                  <a:lnTo>
                    <a:pt x="836" y="183"/>
                  </a:lnTo>
                  <a:lnTo>
                    <a:pt x="800" y="193"/>
                  </a:lnTo>
                  <a:lnTo>
                    <a:pt x="764" y="205"/>
                  </a:lnTo>
                  <a:lnTo>
                    <a:pt x="728" y="216"/>
                  </a:lnTo>
                  <a:lnTo>
                    <a:pt x="692" y="227"/>
                  </a:lnTo>
                  <a:lnTo>
                    <a:pt x="656" y="238"/>
                  </a:lnTo>
                  <a:lnTo>
                    <a:pt x="622" y="251"/>
                  </a:lnTo>
                  <a:lnTo>
                    <a:pt x="586" y="263"/>
                  </a:lnTo>
                  <a:lnTo>
                    <a:pt x="551" y="276"/>
                  </a:lnTo>
                  <a:lnTo>
                    <a:pt x="515" y="289"/>
                  </a:lnTo>
                  <a:lnTo>
                    <a:pt x="480" y="301"/>
                  </a:lnTo>
                  <a:lnTo>
                    <a:pt x="445" y="315"/>
                  </a:lnTo>
                  <a:lnTo>
                    <a:pt x="410" y="328"/>
                  </a:lnTo>
                  <a:lnTo>
                    <a:pt x="375" y="343"/>
                  </a:lnTo>
                  <a:lnTo>
                    <a:pt x="341" y="356"/>
                  </a:lnTo>
                  <a:lnTo>
                    <a:pt x="306" y="371"/>
                  </a:lnTo>
                  <a:lnTo>
                    <a:pt x="271" y="386"/>
                  </a:lnTo>
                  <a:lnTo>
                    <a:pt x="237" y="401"/>
                  </a:lnTo>
                  <a:lnTo>
                    <a:pt x="202" y="416"/>
                  </a:lnTo>
                  <a:lnTo>
                    <a:pt x="169" y="432"/>
                  </a:lnTo>
                  <a:lnTo>
                    <a:pt x="135" y="447"/>
                  </a:lnTo>
                  <a:lnTo>
                    <a:pt x="101" y="464"/>
                  </a:lnTo>
                  <a:lnTo>
                    <a:pt x="68" y="480"/>
                  </a:lnTo>
                  <a:lnTo>
                    <a:pt x="34" y="497"/>
                  </a:lnTo>
                  <a:lnTo>
                    <a:pt x="0" y="51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68" name="Freeform 169"/>
            <p:cNvSpPr>
              <a:spLocks/>
            </p:cNvSpPr>
            <p:nvPr/>
          </p:nvSpPr>
          <p:spPr bwMode="auto">
            <a:xfrm>
              <a:off x="385" y="2182"/>
              <a:ext cx="784" cy="1282"/>
            </a:xfrm>
            <a:custGeom>
              <a:avLst/>
              <a:gdLst>
                <a:gd name="T0" fmla="*/ 764 w 2548"/>
                <a:gd name="T1" fmla="*/ 11 h 4168"/>
                <a:gd name="T2" fmla="*/ 733 w 2548"/>
                <a:gd name="T3" fmla="*/ 27 h 4168"/>
                <a:gd name="T4" fmla="*/ 703 w 2548"/>
                <a:gd name="T5" fmla="*/ 45 h 4168"/>
                <a:gd name="T6" fmla="*/ 674 w 2548"/>
                <a:gd name="T7" fmla="*/ 63 h 4168"/>
                <a:gd name="T8" fmla="*/ 645 w 2548"/>
                <a:gd name="T9" fmla="*/ 82 h 4168"/>
                <a:gd name="T10" fmla="*/ 616 w 2548"/>
                <a:gd name="T11" fmla="*/ 101 h 4168"/>
                <a:gd name="T12" fmla="*/ 588 w 2548"/>
                <a:gd name="T13" fmla="*/ 121 h 4168"/>
                <a:gd name="T14" fmla="*/ 560 w 2548"/>
                <a:gd name="T15" fmla="*/ 142 h 4168"/>
                <a:gd name="T16" fmla="*/ 533 w 2548"/>
                <a:gd name="T17" fmla="*/ 163 h 4168"/>
                <a:gd name="T18" fmla="*/ 506 w 2548"/>
                <a:gd name="T19" fmla="*/ 185 h 4168"/>
                <a:gd name="T20" fmla="*/ 481 w 2548"/>
                <a:gd name="T21" fmla="*/ 208 h 4168"/>
                <a:gd name="T22" fmla="*/ 455 w 2548"/>
                <a:gd name="T23" fmla="*/ 232 h 4168"/>
                <a:gd name="T24" fmla="*/ 430 w 2548"/>
                <a:gd name="T25" fmla="*/ 256 h 4168"/>
                <a:gd name="T26" fmla="*/ 406 w 2548"/>
                <a:gd name="T27" fmla="*/ 280 h 4168"/>
                <a:gd name="T28" fmla="*/ 382 w 2548"/>
                <a:gd name="T29" fmla="*/ 305 h 4168"/>
                <a:gd name="T30" fmla="*/ 358 w 2548"/>
                <a:gd name="T31" fmla="*/ 331 h 4168"/>
                <a:gd name="T32" fmla="*/ 336 w 2548"/>
                <a:gd name="T33" fmla="*/ 358 h 4168"/>
                <a:gd name="T34" fmla="*/ 314 w 2548"/>
                <a:gd name="T35" fmla="*/ 384 h 4168"/>
                <a:gd name="T36" fmla="*/ 293 w 2548"/>
                <a:gd name="T37" fmla="*/ 412 h 4168"/>
                <a:gd name="T38" fmla="*/ 273 w 2548"/>
                <a:gd name="T39" fmla="*/ 440 h 4168"/>
                <a:gd name="T40" fmla="*/ 252 w 2548"/>
                <a:gd name="T41" fmla="*/ 468 h 4168"/>
                <a:gd name="T42" fmla="*/ 234 w 2548"/>
                <a:gd name="T43" fmla="*/ 496 h 4168"/>
                <a:gd name="T44" fmla="*/ 215 w 2548"/>
                <a:gd name="T45" fmla="*/ 526 h 4168"/>
                <a:gd name="T46" fmla="*/ 197 w 2548"/>
                <a:gd name="T47" fmla="*/ 555 h 4168"/>
                <a:gd name="T48" fmla="*/ 180 w 2548"/>
                <a:gd name="T49" fmla="*/ 586 h 4168"/>
                <a:gd name="T50" fmla="*/ 164 w 2548"/>
                <a:gd name="T51" fmla="*/ 616 h 4168"/>
                <a:gd name="T52" fmla="*/ 148 w 2548"/>
                <a:gd name="T53" fmla="*/ 647 h 4168"/>
                <a:gd name="T54" fmla="*/ 133 w 2548"/>
                <a:gd name="T55" fmla="*/ 678 h 4168"/>
                <a:gd name="T56" fmla="*/ 119 w 2548"/>
                <a:gd name="T57" fmla="*/ 710 h 4168"/>
                <a:gd name="T58" fmla="*/ 106 w 2548"/>
                <a:gd name="T59" fmla="*/ 742 h 4168"/>
                <a:gd name="T60" fmla="*/ 93 w 2548"/>
                <a:gd name="T61" fmla="*/ 774 h 4168"/>
                <a:gd name="T62" fmla="*/ 81 w 2548"/>
                <a:gd name="T63" fmla="*/ 806 h 4168"/>
                <a:gd name="T64" fmla="*/ 70 w 2548"/>
                <a:gd name="T65" fmla="*/ 839 h 4168"/>
                <a:gd name="T66" fmla="*/ 60 w 2548"/>
                <a:gd name="T67" fmla="*/ 873 h 4168"/>
                <a:gd name="T68" fmla="*/ 50 w 2548"/>
                <a:gd name="T69" fmla="*/ 906 h 4168"/>
                <a:gd name="T70" fmla="*/ 42 w 2548"/>
                <a:gd name="T71" fmla="*/ 939 h 4168"/>
                <a:gd name="T72" fmla="*/ 34 w 2548"/>
                <a:gd name="T73" fmla="*/ 973 h 4168"/>
                <a:gd name="T74" fmla="*/ 27 w 2548"/>
                <a:gd name="T75" fmla="*/ 1007 h 4168"/>
                <a:gd name="T76" fmla="*/ 21 w 2548"/>
                <a:gd name="T77" fmla="*/ 1041 h 4168"/>
                <a:gd name="T78" fmla="*/ 15 w 2548"/>
                <a:gd name="T79" fmla="*/ 1075 h 4168"/>
                <a:gd name="T80" fmla="*/ 10 w 2548"/>
                <a:gd name="T81" fmla="*/ 1109 h 4168"/>
                <a:gd name="T82" fmla="*/ 7 w 2548"/>
                <a:gd name="T83" fmla="*/ 1144 h 4168"/>
                <a:gd name="T84" fmla="*/ 4 w 2548"/>
                <a:gd name="T85" fmla="*/ 1178 h 4168"/>
                <a:gd name="T86" fmla="*/ 2 w 2548"/>
                <a:gd name="T87" fmla="*/ 1213 h 4168"/>
                <a:gd name="T88" fmla="*/ 0 w 2548"/>
                <a:gd name="T89" fmla="*/ 1248 h 4168"/>
                <a:gd name="T90" fmla="*/ 0 w 2548"/>
                <a:gd name="T91" fmla="*/ 1282 h 416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548" h="4168">
                  <a:moveTo>
                    <a:pt x="2548" y="0"/>
                  </a:moveTo>
                  <a:lnTo>
                    <a:pt x="2515" y="18"/>
                  </a:lnTo>
                  <a:lnTo>
                    <a:pt x="2482" y="35"/>
                  </a:lnTo>
                  <a:lnTo>
                    <a:pt x="2448" y="53"/>
                  </a:lnTo>
                  <a:lnTo>
                    <a:pt x="2416" y="70"/>
                  </a:lnTo>
                  <a:lnTo>
                    <a:pt x="2383" y="88"/>
                  </a:lnTo>
                  <a:lnTo>
                    <a:pt x="2351" y="108"/>
                  </a:lnTo>
                  <a:lnTo>
                    <a:pt x="2318" y="127"/>
                  </a:lnTo>
                  <a:lnTo>
                    <a:pt x="2285" y="146"/>
                  </a:lnTo>
                  <a:lnTo>
                    <a:pt x="2254" y="165"/>
                  </a:lnTo>
                  <a:lnTo>
                    <a:pt x="2221" y="184"/>
                  </a:lnTo>
                  <a:lnTo>
                    <a:pt x="2190" y="204"/>
                  </a:lnTo>
                  <a:lnTo>
                    <a:pt x="2158" y="224"/>
                  </a:lnTo>
                  <a:lnTo>
                    <a:pt x="2127" y="245"/>
                  </a:lnTo>
                  <a:lnTo>
                    <a:pt x="2096" y="265"/>
                  </a:lnTo>
                  <a:lnTo>
                    <a:pt x="2064" y="286"/>
                  </a:lnTo>
                  <a:lnTo>
                    <a:pt x="2034" y="308"/>
                  </a:lnTo>
                  <a:lnTo>
                    <a:pt x="2002" y="329"/>
                  </a:lnTo>
                  <a:lnTo>
                    <a:pt x="1972" y="350"/>
                  </a:lnTo>
                  <a:lnTo>
                    <a:pt x="1942" y="372"/>
                  </a:lnTo>
                  <a:lnTo>
                    <a:pt x="1911" y="394"/>
                  </a:lnTo>
                  <a:lnTo>
                    <a:pt x="1881" y="417"/>
                  </a:lnTo>
                  <a:lnTo>
                    <a:pt x="1851" y="439"/>
                  </a:lnTo>
                  <a:lnTo>
                    <a:pt x="1821" y="461"/>
                  </a:lnTo>
                  <a:lnTo>
                    <a:pt x="1791" y="485"/>
                  </a:lnTo>
                  <a:lnTo>
                    <a:pt x="1762" y="508"/>
                  </a:lnTo>
                  <a:lnTo>
                    <a:pt x="1733" y="531"/>
                  </a:lnTo>
                  <a:lnTo>
                    <a:pt x="1703" y="555"/>
                  </a:lnTo>
                  <a:lnTo>
                    <a:pt x="1675" y="579"/>
                  </a:lnTo>
                  <a:lnTo>
                    <a:pt x="1646" y="603"/>
                  </a:lnTo>
                  <a:lnTo>
                    <a:pt x="1618" y="628"/>
                  </a:lnTo>
                  <a:lnTo>
                    <a:pt x="1590" y="652"/>
                  </a:lnTo>
                  <a:lnTo>
                    <a:pt x="1562" y="677"/>
                  </a:lnTo>
                  <a:lnTo>
                    <a:pt x="1534" y="703"/>
                  </a:lnTo>
                  <a:lnTo>
                    <a:pt x="1506" y="728"/>
                  </a:lnTo>
                  <a:lnTo>
                    <a:pt x="1479" y="754"/>
                  </a:lnTo>
                  <a:lnTo>
                    <a:pt x="1452" y="779"/>
                  </a:lnTo>
                  <a:lnTo>
                    <a:pt x="1425" y="805"/>
                  </a:lnTo>
                  <a:lnTo>
                    <a:pt x="1398" y="831"/>
                  </a:lnTo>
                  <a:lnTo>
                    <a:pt x="1371" y="858"/>
                  </a:lnTo>
                  <a:lnTo>
                    <a:pt x="1344" y="884"/>
                  </a:lnTo>
                  <a:lnTo>
                    <a:pt x="1318" y="911"/>
                  </a:lnTo>
                  <a:lnTo>
                    <a:pt x="1292" y="938"/>
                  </a:lnTo>
                  <a:lnTo>
                    <a:pt x="1266" y="966"/>
                  </a:lnTo>
                  <a:lnTo>
                    <a:pt x="1241" y="993"/>
                  </a:lnTo>
                  <a:lnTo>
                    <a:pt x="1216" y="1021"/>
                  </a:lnTo>
                  <a:lnTo>
                    <a:pt x="1190" y="1049"/>
                  </a:lnTo>
                  <a:lnTo>
                    <a:pt x="1165" y="1077"/>
                  </a:lnTo>
                  <a:lnTo>
                    <a:pt x="1141" y="1105"/>
                  </a:lnTo>
                  <a:lnTo>
                    <a:pt x="1117" y="1133"/>
                  </a:lnTo>
                  <a:lnTo>
                    <a:pt x="1092" y="1163"/>
                  </a:lnTo>
                  <a:lnTo>
                    <a:pt x="1069" y="1191"/>
                  </a:lnTo>
                  <a:lnTo>
                    <a:pt x="1045" y="1220"/>
                  </a:lnTo>
                  <a:lnTo>
                    <a:pt x="1022" y="1249"/>
                  </a:lnTo>
                  <a:lnTo>
                    <a:pt x="998" y="1278"/>
                  </a:lnTo>
                  <a:lnTo>
                    <a:pt x="975" y="1309"/>
                  </a:lnTo>
                  <a:lnTo>
                    <a:pt x="952" y="1338"/>
                  </a:lnTo>
                  <a:lnTo>
                    <a:pt x="929" y="1368"/>
                  </a:lnTo>
                  <a:lnTo>
                    <a:pt x="907" y="1399"/>
                  </a:lnTo>
                  <a:lnTo>
                    <a:pt x="886" y="1429"/>
                  </a:lnTo>
                  <a:lnTo>
                    <a:pt x="863" y="1459"/>
                  </a:lnTo>
                  <a:lnTo>
                    <a:pt x="842" y="1490"/>
                  </a:lnTo>
                  <a:lnTo>
                    <a:pt x="820" y="1521"/>
                  </a:lnTo>
                  <a:lnTo>
                    <a:pt x="799" y="1551"/>
                  </a:lnTo>
                  <a:lnTo>
                    <a:pt x="779" y="1583"/>
                  </a:lnTo>
                  <a:lnTo>
                    <a:pt x="759" y="1614"/>
                  </a:lnTo>
                  <a:lnTo>
                    <a:pt x="737" y="1646"/>
                  </a:lnTo>
                  <a:lnTo>
                    <a:pt x="718" y="1677"/>
                  </a:lnTo>
                  <a:lnTo>
                    <a:pt x="698" y="1710"/>
                  </a:lnTo>
                  <a:lnTo>
                    <a:pt x="678" y="1741"/>
                  </a:lnTo>
                  <a:lnTo>
                    <a:pt x="659" y="1774"/>
                  </a:lnTo>
                  <a:lnTo>
                    <a:pt x="640" y="1806"/>
                  </a:lnTo>
                  <a:lnTo>
                    <a:pt x="622" y="1838"/>
                  </a:lnTo>
                  <a:lnTo>
                    <a:pt x="602" y="1872"/>
                  </a:lnTo>
                  <a:lnTo>
                    <a:pt x="585" y="1904"/>
                  </a:lnTo>
                  <a:lnTo>
                    <a:pt x="567" y="1937"/>
                  </a:lnTo>
                  <a:lnTo>
                    <a:pt x="549" y="1969"/>
                  </a:lnTo>
                  <a:lnTo>
                    <a:pt x="532" y="2003"/>
                  </a:lnTo>
                  <a:lnTo>
                    <a:pt x="514" y="2037"/>
                  </a:lnTo>
                  <a:lnTo>
                    <a:pt x="497" y="2069"/>
                  </a:lnTo>
                  <a:lnTo>
                    <a:pt x="480" y="2103"/>
                  </a:lnTo>
                  <a:lnTo>
                    <a:pt x="464" y="2137"/>
                  </a:lnTo>
                  <a:lnTo>
                    <a:pt x="447" y="2172"/>
                  </a:lnTo>
                  <a:lnTo>
                    <a:pt x="432" y="2205"/>
                  </a:lnTo>
                  <a:lnTo>
                    <a:pt x="416" y="2239"/>
                  </a:lnTo>
                  <a:lnTo>
                    <a:pt x="401" y="2274"/>
                  </a:lnTo>
                  <a:lnTo>
                    <a:pt x="386" y="2308"/>
                  </a:lnTo>
                  <a:lnTo>
                    <a:pt x="371" y="2342"/>
                  </a:lnTo>
                  <a:lnTo>
                    <a:pt x="356" y="2377"/>
                  </a:lnTo>
                  <a:lnTo>
                    <a:pt x="343" y="2412"/>
                  </a:lnTo>
                  <a:lnTo>
                    <a:pt x="328" y="2447"/>
                  </a:lnTo>
                  <a:lnTo>
                    <a:pt x="315" y="2482"/>
                  </a:lnTo>
                  <a:lnTo>
                    <a:pt x="301" y="2516"/>
                  </a:lnTo>
                  <a:lnTo>
                    <a:pt x="289" y="2551"/>
                  </a:lnTo>
                  <a:lnTo>
                    <a:pt x="276" y="2587"/>
                  </a:lnTo>
                  <a:lnTo>
                    <a:pt x="263" y="2622"/>
                  </a:lnTo>
                  <a:lnTo>
                    <a:pt x="251" y="2658"/>
                  </a:lnTo>
                  <a:lnTo>
                    <a:pt x="238" y="2693"/>
                  </a:lnTo>
                  <a:lnTo>
                    <a:pt x="227" y="2729"/>
                  </a:lnTo>
                  <a:lnTo>
                    <a:pt x="216" y="2765"/>
                  </a:lnTo>
                  <a:lnTo>
                    <a:pt x="205" y="2801"/>
                  </a:lnTo>
                  <a:lnTo>
                    <a:pt x="194" y="2837"/>
                  </a:lnTo>
                  <a:lnTo>
                    <a:pt x="183" y="2873"/>
                  </a:lnTo>
                  <a:lnTo>
                    <a:pt x="173" y="2909"/>
                  </a:lnTo>
                  <a:lnTo>
                    <a:pt x="163" y="2945"/>
                  </a:lnTo>
                  <a:lnTo>
                    <a:pt x="153" y="2981"/>
                  </a:lnTo>
                  <a:lnTo>
                    <a:pt x="144" y="3018"/>
                  </a:lnTo>
                  <a:lnTo>
                    <a:pt x="135" y="3054"/>
                  </a:lnTo>
                  <a:lnTo>
                    <a:pt x="126" y="3091"/>
                  </a:lnTo>
                  <a:lnTo>
                    <a:pt x="118" y="3127"/>
                  </a:lnTo>
                  <a:lnTo>
                    <a:pt x="109" y="3164"/>
                  </a:lnTo>
                  <a:lnTo>
                    <a:pt x="101" y="3200"/>
                  </a:lnTo>
                  <a:lnTo>
                    <a:pt x="95" y="3237"/>
                  </a:lnTo>
                  <a:lnTo>
                    <a:pt x="87" y="3274"/>
                  </a:lnTo>
                  <a:lnTo>
                    <a:pt x="80" y="3311"/>
                  </a:lnTo>
                  <a:lnTo>
                    <a:pt x="73" y="3348"/>
                  </a:lnTo>
                  <a:lnTo>
                    <a:pt x="67" y="3384"/>
                  </a:lnTo>
                  <a:lnTo>
                    <a:pt x="61" y="3421"/>
                  </a:lnTo>
                  <a:lnTo>
                    <a:pt x="54" y="3458"/>
                  </a:lnTo>
                  <a:lnTo>
                    <a:pt x="50" y="3495"/>
                  </a:lnTo>
                  <a:lnTo>
                    <a:pt x="44" y="3532"/>
                  </a:lnTo>
                  <a:lnTo>
                    <a:pt x="39" y="3570"/>
                  </a:lnTo>
                  <a:lnTo>
                    <a:pt x="34" y="3607"/>
                  </a:lnTo>
                  <a:lnTo>
                    <a:pt x="30" y="3645"/>
                  </a:lnTo>
                  <a:lnTo>
                    <a:pt x="26" y="3682"/>
                  </a:lnTo>
                  <a:lnTo>
                    <a:pt x="23" y="3719"/>
                  </a:lnTo>
                  <a:lnTo>
                    <a:pt x="18" y="3757"/>
                  </a:lnTo>
                  <a:lnTo>
                    <a:pt x="16" y="3794"/>
                  </a:lnTo>
                  <a:lnTo>
                    <a:pt x="13" y="3831"/>
                  </a:lnTo>
                  <a:lnTo>
                    <a:pt x="10" y="3868"/>
                  </a:lnTo>
                  <a:lnTo>
                    <a:pt x="8" y="3906"/>
                  </a:lnTo>
                  <a:lnTo>
                    <a:pt x="6" y="3943"/>
                  </a:lnTo>
                  <a:lnTo>
                    <a:pt x="5" y="3982"/>
                  </a:lnTo>
                  <a:lnTo>
                    <a:pt x="3" y="4019"/>
                  </a:lnTo>
                  <a:lnTo>
                    <a:pt x="1" y="4056"/>
                  </a:lnTo>
                  <a:lnTo>
                    <a:pt x="1" y="4094"/>
                  </a:lnTo>
                  <a:lnTo>
                    <a:pt x="0" y="4131"/>
                  </a:lnTo>
                  <a:lnTo>
                    <a:pt x="0" y="416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69" name="Freeform 170"/>
            <p:cNvSpPr>
              <a:spLocks/>
            </p:cNvSpPr>
            <p:nvPr/>
          </p:nvSpPr>
          <p:spPr bwMode="auto">
            <a:xfrm>
              <a:off x="1169" y="2803"/>
              <a:ext cx="1319" cy="661"/>
            </a:xfrm>
            <a:custGeom>
              <a:avLst/>
              <a:gdLst>
                <a:gd name="T0" fmla="*/ 1318 w 4288"/>
                <a:gd name="T1" fmla="*/ 630 h 2155"/>
                <a:gd name="T2" fmla="*/ 1316 w 4288"/>
                <a:gd name="T3" fmla="*/ 591 h 2155"/>
                <a:gd name="T4" fmla="*/ 1310 w 4288"/>
                <a:gd name="T5" fmla="*/ 552 h 2155"/>
                <a:gd name="T6" fmla="*/ 1302 w 4288"/>
                <a:gd name="T7" fmla="*/ 514 h 2155"/>
                <a:gd name="T8" fmla="*/ 1293 w 4288"/>
                <a:gd name="T9" fmla="*/ 476 h 2155"/>
                <a:gd name="T10" fmla="*/ 1281 w 4288"/>
                <a:gd name="T11" fmla="*/ 439 h 2155"/>
                <a:gd name="T12" fmla="*/ 1266 w 4288"/>
                <a:gd name="T13" fmla="*/ 403 h 2155"/>
                <a:gd name="T14" fmla="*/ 1250 w 4288"/>
                <a:gd name="T15" fmla="*/ 367 h 2155"/>
                <a:gd name="T16" fmla="*/ 1232 w 4288"/>
                <a:gd name="T17" fmla="*/ 333 h 2155"/>
                <a:gd name="T18" fmla="*/ 1211 w 4288"/>
                <a:gd name="T19" fmla="*/ 300 h 2155"/>
                <a:gd name="T20" fmla="*/ 1189 w 4288"/>
                <a:gd name="T21" fmla="*/ 267 h 2155"/>
                <a:gd name="T22" fmla="*/ 1165 w 4288"/>
                <a:gd name="T23" fmla="*/ 237 h 2155"/>
                <a:gd name="T24" fmla="*/ 1138 w 4288"/>
                <a:gd name="T25" fmla="*/ 208 h 2155"/>
                <a:gd name="T26" fmla="*/ 1111 w 4288"/>
                <a:gd name="T27" fmla="*/ 180 h 2155"/>
                <a:gd name="T28" fmla="*/ 1082 w 4288"/>
                <a:gd name="T29" fmla="*/ 154 h 2155"/>
                <a:gd name="T30" fmla="*/ 1051 w 4288"/>
                <a:gd name="T31" fmla="*/ 130 h 2155"/>
                <a:gd name="T32" fmla="*/ 1019 w 4288"/>
                <a:gd name="T33" fmla="*/ 108 h 2155"/>
                <a:gd name="T34" fmla="*/ 986 w 4288"/>
                <a:gd name="T35" fmla="*/ 87 h 2155"/>
                <a:gd name="T36" fmla="*/ 951 w 4288"/>
                <a:gd name="T37" fmla="*/ 69 h 2155"/>
                <a:gd name="T38" fmla="*/ 916 w 4288"/>
                <a:gd name="T39" fmla="*/ 53 h 2155"/>
                <a:gd name="T40" fmla="*/ 879 w 4288"/>
                <a:gd name="T41" fmla="*/ 39 h 2155"/>
                <a:gd name="T42" fmla="*/ 842 w 4288"/>
                <a:gd name="T43" fmla="*/ 27 h 2155"/>
                <a:gd name="T44" fmla="*/ 804 w 4288"/>
                <a:gd name="T45" fmla="*/ 17 h 2155"/>
                <a:gd name="T46" fmla="*/ 766 w 4288"/>
                <a:gd name="T47" fmla="*/ 9 h 2155"/>
                <a:gd name="T48" fmla="*/ 727 w 4288"/>
                <a:gd name="T49" fmla="*/ 4 h 2155"/>
                <a:gd name="T50" fmla="*/ 688 w 4288"/>
                <a:gd name="T51" fmla="*/ 1 h 2155"/>
                <a:gd name="T52" fmla="*/ 649 w 4288"/>
                <a:gd name="T53" fmla="*/ 0 h 2155"/>
                <a:gd name="T54" fmla="*/ 610 w 4288"/>
                <a:gd name="T55" fmla="*/ 2 h 2155"/>
                <a:gd name="T56" fmla="*/ 571 w 4288"/>
                <a:gd name="T57" fmla="*/ 6 h 2155"/>
                <a:gd name="T58" fmla="*/ 532 w 4288"/>
                <a:gd name="T59" fmla="*/ 12 h 2155"/>
                <a:gd name="T60" fmla="*/ 494 w 4288"/>
                <a:gd name="T61" fmla="*/ 20 h 2155"/>
                <a:gd name="T62" fmla="*/ 456 w 4288"/>
                <a:gd name="T63" fmla="*/ 31 h 2155"/>
                <a:gd name="T64" fmla="*/ 420 w 4288"/>
                <a:gd name="T65" fmla="*/ 44 h 2155"/>
                <a:gd name="T66" fmla="*/ 384 w 4288"/>
                <a:gd name="T67" fmla="*/ 59 h 2155"/>
                <a:gd name="T68" fmla="*/ 348 w 4288"/>
                <a:gd name="T69" fmla="*/ 76 h 2155"/>
                <a:gd name="T70" fmla="*/ 314 w 4288"/>
                <a:gd name="T71" fmla="*/ 95 h 2155"/>
                <a:gd name="T72" fmla="*/ 281 w 4288"/>
                <a:gd name="T73" fmla="*/ 117 h 2155"/>
                <a:gd name="T74" fmla="*/ 250 w 4288"/>
                <a:gd name="T75" fmla="*/ 140 h 2155"/>
                <a:gd name="T76" fmla="*/ 220 w 4288"/>
                <a:gd name="T77" fmla="*/ 164 h 2155"/>
                <a:gd name="T78" fmla="*/ 191 w 4288"/>
                <a:gd name="T79" fmla="*/ 191 h 2155"/>
                <a:gd name="T80" fmla="*/ 164 w 4288"/>
                <a:gd name="T81" fmla="*/ 219 h 2155"/>
                <a:gd name="T82" fmla="*/ 139 w 4288"/>
                <a:gd name="T83" fmla="*/ 249 h 2155"/>
                <a:gd name="T84" fmla="*/ 115 w 4288"/>
                <a:gd name="T85" fmla="*/ 280 h 2155"/>
                <a:gd name="T86" fmla="*/ 94 w 4288"/>
                <a:gd name="T87" fmla="*/ 313 h 2155"/>
                <a:gd name="T88" fmla="*/ 74 w 4288"/>
                <a:gd name="T89" fmla="*/ 346 h 2155"/>
                <a:gd name="T90" fmla="*/ 57 w 4288"/>
                <a:gd name="T91" fmla="*/ 382 h 2155"/>
                <a:gd name="T92" fmla="*/ 41 w 4288"/>
                <a:gd name="T93" fmla="*/ 417 h 2155"/>
                <a:gd name="T94" fmla="*/ 28 w 4288"/>
                <a:gd name="T95" fmla="*/ 454 h 2155"/>
                <a:gd name="T96" fmla="*/ 17 w 4288"/>
                <a:gd name="T97" fmla="*/ 491 h 2155"/>
                <a:gd name="T98" fmla="*/ 7 w 4288"/>
                <a:gd name="T99" fmla="*/ 529 h 2155"/>
                <a:gd name="T100" fmla="*/ 1 w 4288"/>
                <a:gd name="T101" fmla="*/ 568 h 215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288" h="2155">
                  <a:moveTo>
                    <a:pt x="4288" y="2155"/>
                  </a:moveTo>
                  <a:lnTo>
                    <a:pt x="4288" y="2130"/>
                  </a:lnTo>
                  <a:lnTo>
                    <a:pt x="4288" y="2105"/>
                  </a:lnTo>
                  <a:lnTo>
                    <a:pt x="4287" y="2080"/>
                  </a:lnTo>
                  <a:lnTo>
                    <a:pt x="4286" y="2054"/>
                  </a:lnTo>
                  <a:lnTo>
                    <a:pt x="4285" y="2028"/>
                  </a:lnTo>
                  <a:lnTo>
                    <a:pt x="4283" y="2003"/>
                  </a:lnTo>
                  <a:lnTo>
                    <a:pt x="4281" y="1978"/>
                  </a:lnTo>
                  <a:lnTo>
                    <a:pt x="4279" y="1953"/>
                  </a:lnTo>
                  <a:lnTo>
                    <a:pt x="4277" y="1927"/>
                  </a:lnTo>
                  <a:lnTo>
                    <a:pt x="4273" y="1901"/>
                  </a:lnTo>
                  <a:lnTo>
                    <a:pt x="4270" y="1876"/>
                  </a:lnTo>
                  <a:lnTo>
                    <a:pt x="4267" y="1852"/>
                  </a:lnTo>
                  <a:lnTo>
                    <a:pt x="4263" y="1826"/>
                  </a:lnTo>
                  <a:lnTo>
                    <a:pt x="4259" y="1801"/>
                  </a:lnTo>
                  <a:lnTo>
                    <a:pt x="4254" y="1775"/>
                  </a:lnTo>
                  <a:lnTo>
                    <a:pt x="4250" y="1751"/>
                  </a:lnTo>
                  <a:lnTo>
                    <a:pt x="4245" y="1726"/>
                  </a:lnTo>
                  <a:lnTo>
                    <a:pt x="4240" y="1701"/>
                  </a:lnTo>
                  <a:lnTo>
                    <a:pt x="4234" y="1676"/>
                  </a:lnTo>
                  <a:lnTo>
                    <a:pt x="4228" y="1652"/>
                  </a:lnTo>
                  <a:lnTo>
                    <a:pt x="4223" y="1627"/>
                  </a:lnTo>
                  <a:lnTo>
                    <a:pt x="4216" y="1602"/>
                  </a:lnTo>
                  <a:lnTo>
                    <a:pt x="4209" y="1578"/>
                  </a:lnTo>
                  <a:lnTo>
                    <a:pt x="4203" y="1553"/>
                  </a:lnTo>
                  <a:lnTo>
                    <a:pt x="4195" y="1528"/>
                  </a:lnTo>
                  <a:lnTo>
                    <a:pt x="4188" y="1505"/>
                  </a:lnTo>
                  <a:lnTo>
                    <a:pt x="4180" y="1480"/>
                  </a:lnTo>
                  <a:lnTo>
                    <a:pt x="4171" y="1456"/>
                  </a:lnTo>
                  <a:lnTo>
                    <a:pt x="4163" y="1432"/>
                  </a:lnTo>
                  <a:lnTo>
                    <a:pt x="4154" y="1408"/>
                  </a:lnTo>
                  <a:lnTo>
                    <a:pt x="4145" y="1384"/>
                  </a:lnTo>
                  <a:lnTo>
                    <a:pt x="4136" y="1361"/>
                  </a:lnTo>
                  <a:lnTo>
                    <a:pt x="4127" y="1337"/>
                  </a:lnTo>
                  <a:lnTo>
                    <a:pt x="4117" y="1314"/>
                  </a:lnTo>
                  <a:lnTo>
                    <a:pt x="4107" y="1290"/>
                  </a:lnTo>
                  <a:lnTo>
                    <a:pt x="4097" y="1266"/>
                  </a:lnTo>
                  <a:lnTo>
                    <a:pt x="4086" y="1244"/>
                  </a:lnTo>
                  <a:lnTo>
                    <a:pt x="4076" y="1220"/>
                  </a:lnTo>
                  <a:lnTo>
                    <a:pt x="4064" y="1198"/>
                  </a:lnTo>
                  <a:lnTo>
                    <a:pt x="4052" y="1175"/>
                  </a:lnTo>
                  <a:lnTo>
                    <a:pt x="4041" y="1152"/>
                  </a:lnTo>
                  <a:lnTo>
                    <a:pt x="4028" y="1129"/>
                  </a:lnTo>
                  <a:lnTo>
                    <a:pt x="4016" y="1108"/>
                  </a:lnTo>
                  <a:lnTo>
                    <a:pt x="4004" y="1085"/>
                  </a:lnTo>
                  <a:lnTo>
                    <a:pt x="3991" y="1063"/>
                  </a:lnTo>
                  <a:lnTo>
                    <a:pt x="3978" y="1042"/>
                  </a:lnTo>
                  <a:lnTo>
                    <a:pt x="3965" y="1020"/>
                  </a:lnTo>
                  <a:lnTo>
                    <a:pt x="3951" y="998"/>
                  </a:lnTo>
                  <a:lnTo>
                    <a:pt x="3937" y="977"/>
                  </a:lnTo>
                  <a:lnTo>
                    <a:pt x="3924" y="955"/>
                  </a:lnTo>
                  <a:lnTo>
                    <a:pt x="3909" y="935"/>
                  </a:lnTo>
                  <a:lnTo>
                    <a:pt x="3895" y="914"/>
                  </a:lnTo>
                  <a:lnTo>
                    <a:pt x="3880" y="893"/>
                  </a:lnTo>
                  <a:lnTo>
                    <a:pt x="3866" y="872"/>
                  </a:lnTo>
                  <a:lnTo>
                    <a:pt x="3850" y="852"/>
                  </a:lnTo>
                  <a:lnTo>
                    <a:pt x="3834" y="832"/>
                  </a:lnTo>
                  <a:lnTo>
                    <a:pt x="3818" y="811"/>
                  </a:lnTo>
                  <a:lnTo>
                    <a:pt x="3803" y="792"/>
                  </a:lnTo>
                  <a:lnTo>
                    <a:pt x="3786" y="772"/>
                  </a:lnTo>
                  <a:lnTo>
                    <a:pt x="3770" y="753"/>
                  </a:lnTo>
                  <a:lnTo>
                    <a:pt x="3753" y="734"/>
                  </a:lnTo>
                  <a:lnTo>
                    <a:pt x="3736" y="715"/>
                  </a:lnTo>
                  <a:lnTo>
                    <a:pt x="3719" y="696"/>
                  </a:lnTo>
                  <a:lnTo>
                    <a:pt x="3701" y="678"/>
                  </a:lnTo>
                  <a:lnTo>
                    <a:pt x="3685" y="659"/>
                  </a:lnTo>
                  <a:lnTo>
                    <a:pt x="3667" y="641"/>
                  </a:lnTo>
                  <a:lnTo>
                    <a:pt x="3649" y="623"/>
                  </a:lnTo>
                  <a:lnTo>
                    <a:pt x="3631" y="605"/>
                  </a:lnTo>
                  <a:lnTo>
                    <a:pt x="3612" y="588"/>
                  </a:lnTo>
                  <a:lnTo>
                    <a:pt x="3594" y="570"/>
                  </a:lnTo>
                  <a:lnTo>
                    <a:pt x="3575" y="553"/>
                  </a:lnTo>
                  <a:lnTo>
                    <a:pt x="3555" y="536"/>
                  </a:lnTo>
                  <a:lnTo>
                    <a:pt x="3536" y="519"/>
                  </a:lnTo>
                  <a:lnTo>
                    <a:pt x="3517" y="502"/>
                  </a:lnTo>
                  <a:lnTo>
                    <a:pt x="3497" y="487"/>
                  </a:lnTo>
                  <a:lnTo>
                    <a:pt x="3478" y="471"/>
                  </a:lnTo>
                  <a:lnTo>
                    <a:pt x="3458" y="455"/>
                  </a:lnTo>
                  <a:lnTo>
                    <a:pt x="3437" y="439"/>
                  </a:lnTo>
                  <a:lnTo>
                    <a:pt x="3417" y="424"/>
                  </a:lnTo>
                  <a:lnTo>
                    <a:pt x="3397" y="409"/>
                  </a:lnTo>
                  <a:lnTo>
                    <a:pt x="3376" y="394"/>
                  </a:lnTo>
                  <a:lnTo>
                    <a:pt x="3355" y="380"/>
                  </a:lnTo>
                  <a:lnTo>
                    <a:pt x="3334" y="365"/>
                  </a:lnTo>
                  <a:lnTo>
                    <a:pt x="3313" y="352"/>
                  </a:lnTo>
                  <a:lnTo>
                    <a:pt x="3291" y="337"/>
                  </a:lnTo>
                  <a:lnTo>
                    <a:pt x="3270" y="324"/>
                  </a:lnTo>
                  <a:lnTo>
                    <a:pt x="3248" y="310"/>
                  </a:lnTo>
                  <a:lnTo>
                    <a:pt x="3226" y="298"/>
                  </a:lnTo>
                  <a:lnTo>
                    <a:pt x="3204" y="284"/>
                  </a:lnTo>
                  <a:lnTo>
                    <a:pt x="3182" y="272"/>
                  </a:lnTo>
                  <a:lnTo>
                    <a:pt x="3160" y="260"/>
                  </a:lnTo>
                  <a:lnTo>
                    <a:pt x="3138" y="248"/>
                  </a:lnTo>
                  <a:lnTo>
                    <a:pt x="3115" y="236"/>
                  </a:lnTo>
                  <a:lnTo>
                    <a:pt x="3093" y="225"/>
                  </a:lnTo>
                  <a:lnTo>
                    <a:pt x="3069" y="214"/>
                  </a:lnTo>
                  <a:lnTo>
                    <a:pt x="3047" y="202"/>
                  </a:lnTo>
                  <a:lnTo>
                    <a:pt x="3023" y="192"/>
                  </a:lnTo>
                  <a:lnTo>
                    <a:pt x="2999" y="182"/>
                  </a:lnTo>
                  <a:lnTo>
                    <a:pt x="2977" y="172"/>
                  </a:lnTo>
                  <a:lnTo>
                    <a:pt x="2953" y="162"/>
                  </a:lnTo>
                  <a:lnTo>
                    <a:pt x="2930" y="153"/>
                  </a:lnTo>
                  <a:lnTo>
                    <a:pt x="2906" y="143"/>
                  </a:lnTo>
                  <a:lnTo>
                    <a:pt x="2883" y="134"/>
                  </a:lnTo>
                  <a:lnTo>
                    <a:pt x="2858" y="126"/>
                  </a:lnTo>
                  <a:lnTo>
                    <a:pt x="2834" y="117"/>
                  </a:lnTo>
                  <a:lnTo>
                    <a:pt x="2809" y="109"/>
                  </a:lnTo>
                  <a:lnTo>
                    <a:pt x="2786" y="101"/>
                  </a:lnTo>
                  <a:lnTo>
                    <a:pt x="2761" y="93"/>
                  </a:lnTo>
                  <a:lnTo>
                    <a:pt x="2738" y="87"/>
                  </a:lnTo>
                  <a:lnTo>
                    <a:pt x="2713" y="80"/>
                  </a:lnTo>
                  <a:lnTo>
                    <a:pt x="2688" y="73"/>
                  </a:lnTo>
                  <a:lnTo>
                    <a:pt x="2663" y="66"/>
                  </a:lnTo>
                  <a:lnTo>
                    <a:pt x="2639" y="60"/>
                  </a:lnTo>
                  <a:lnTo>
                    <a:pt x="2614" y="54"/>
                  </a:lnTo>
                  <a:lnTo>
                    <a:pt x="2589" y="48"/>
                  </a:lnTo>
                  <a:lnTo>
                    <a:pt x="2565" y="44"/>
                  </a:lnTo>
                  <a:lnTo>
                    <a:pt x="2540" y="38"/>
                  </a:lnTo>
                  <a:lnTo>
                    <a:pt x="2514" y="34"/>
                  </a:lnTo>
                  <a:lnTo>
                    <a:pt x="2489" y="29"/>
                  </a:lnTo>
                  <a:lnTo>
                    <a:pt x="2465" y="26"/>
                  </a:lnTo>
                  <a:lnTo>
                    <a:pt x="2439" y="21"/>
                  </a:lnTo>
                  <a:lnTo>
                    <a:pt x="2414" y="18"/>
                  </a:lnTo>
                  <a:lnTo>
                    <a:pt x="2388" y="16"/>
                  </a:lnTo>
                  <a:lnTo>
                    <a:pt x="2363" y="12"/>
                  </a:lnTo>
                  <a:lnTo>
                    <a:pt x="2338" y="10"/>
                  </a:lnTo>
                  <a:lnTo>
                    <a:pt x="2313" y="8"/>
                  </a:lnTo>
                  <a:lnTo>
                    <a:pt x="2287" y="6"/>
                  </a:lnTo>
                  <a:lnTo>
                    <a:pt x="2262" y="5"/>
                  </a:lnTo>
                  <a:lnTo>
                    <a:pt x="2237" y="2"/>
                  </a:lnTo>
                  <a:lnTo>
                    <a:pt x="2211" y="1"/>
                  </a:lnTo>
                  <a:lnTo>
                    <a:pt x="2186" y="1"/>
                  </a:lnTo>
                  <a:lnTo>
                    <a:pt x="2160" y="0"/>
                  </a:lnTo>
                  <a:lnTo>
                    <a:pt x="2134" y="0"/>
                  </a:lnTo>
                  <a:lnTo>
                    <a:pt x="2110" y="0"/>
                  </a:lnTo>
                  <a:lnTo>
                    <a:pt x="2084" y="1"/>
                  </a:lnTo>
                  <a:lnTo>
                    <a:pt x="2059" y="1"/>
                  </a:lnTo>
                  <a:lnTo>
                    <a:pt x="2033" y="2"/>
                  </a:lnTo>
                  <a:lnTo>
                    <a:pt x="2007" y="5"/>
                  </a:lnTo>
                  <a:lnTo>
                    <a:pt x="1983" y="6"/>
                  </a:lnTo>
                  <a:lnTo>
                    <a:pt x="1957" y="8"/>
                  </a:lnTo>
                  <a:lnTo>
                    <a:pt x="1932" y="10"/>
                  </a:lnTo>
                  <a:lnTo>
                    <a:pt x="1906" y="12"/>
                  </a:lnTo>
                  <a:lnTo>
                    <a:pt x="1882" y="16"/>
                  </a:lnTo>
                  <a:lnTo>
                    <a:pt x="1856" y="18"/>
                  </a:lnTo>
                  <a:lnTo>
                    <a:pt x="1831" y="21"/>
                  </a:lnTo>
                  <a:lnTo>
                    <a:pt x="1805" y="26"/>
                  </a:lnTo>
                  <a:lnTo>
                    <a:pt x="1780" y="29"/>
                  </a:lnTo>
                  <a:lnTo>
                    <a:pt x="1756" y="34"/>
                  </a:lnTo>
                  <a:lnTo>
                    <a:pt x="1730" y="38"/>
                  </a:lnTo>
                  <a:lnTo>
                    <a:pt x="1705" y="44"/>
                  </a:lnTo>
                  <a:lnTo>
                    <a:pt x="1680" y="48"/>
                  </a:lnTo>
                  <a:lnTo>
                    <a:pt x="1656" y="54"/>
                  </a:lnTo>
                  <a:lnTo>
                    <a:pt x="1631" y="60"/>
                  </a:lnTo>
                  <a:lnTo>
                    <a:pt x="1606" y="66"/>
                  </a:lnTo>
                  <a:lnTo>
                    <a:pt x="1582" y="73"/>
                  </a:lnTo>
                  <a:lnTo>
                    <a:pt x="1557" y="80"/>
                  </a:lnTo>
                  <a:lnTo>
                    <a:pt x="1532" y="87"/>
                  </a:lnTo>
                  <a:lnTo>
                    <a:pt x="1509" y="93"/>
                  </a:lnTo>
                  <a:lnTo>
                    <a:pt x="1484" y="101"/>
                  </a:lnTo>
                  <a:lnTo>
                    <a:pt x="1460" y="109"/>
                  </a:lnTo>
                  <a:lnTo>
                    <a:pt x="1436" y="117"/>
                  </a:lnTo>
                  <a:lnTo>
                    <a:pt x="1412" y="126"/>
                  </a:lnTo>
                  <a:lnTo>
                    <a:pt x="1387" y="134"/>
                  </a:lnTo>
                  <a:lnTo>
                    <a:pt x="1364" y="143"/>
                  </a:lnTo>
                  <a:lnTo>
                    <a:pt x="1340" y="153"/>
                  </a:lnTo>
                  <a:lnTo>
                    <a:pt x="1316" y="162"/>
                  </a:lnTo>
                  <a:lnTo>
                    <a:pt x="1293" y="172"/>
                  </a:lnTo>
                  <a:lnTo>
                    <a:pt x="1269" y="182"/>
                  </a:lnTo>
                  <a:lnTo>
                    <a:pt x="1247" y="192"/>
                  </a:lnTo>
                  <a:lnTo>
                    <a:pt x="1223" y="202"/>
                  </a:lnTo>
                  <a:lnTo>
                    <a:pt x="1201" y="214"/>
                  </a:lnTo>
                  <a:lnTo>
                    <a:pt x="1177" y="225"/>
                  </a:lnTo>
                  <a:lnTo>
                    <a:pt x="1155" y="236"/>
                  </a:lnTo>
                  <a:lnTo>
                    <a:pt x="1132" y="248"/>
                  </a:lnTo>
                  <a:lnTo>
                    <a:pt x="1110" y="260"/>
                  </a:lnTo>
                  <a:lnTo>
                    <a:pt x="1087" y="272"/>
                  </a:lnTo>
                  <a:lnTo>
                    <a:pt x="1066" y="284"/>
                  </a:lnTo>
                  <a:lnTo>
                    <a:pt x="1043" y="298"/>
                  </a:lnTo>
                  <a:lnTo>
                    <a:pt x="1022" y="310"/>
                  </a:lnTo>
                  <a:lnTo>
                    <a:pt x="1000" y="324"/>
                  </a:lnTo>
                  <a:lnTo>
                    <a:pt x="978" y="337"/>
                  </a:lnTo>
                  <a:lnTo>
                    <a:pt x="957" y="352"/>
                  </a:lnTo>
                  <a:lnTo>
                    <a:pt x="936" y="365"/>
                  </a:lnTo>
                  <a:lnTo>
                    <a:pt x="914" y="380"/>
                  </a:lnTo>
                  <a:lnTo>
                    <a:pt x="894" y="394"/>
                  </a:lnTo>
                  <a:lnTo>
                    <a:pt x="873" y="409"/>
                  </a:lnTo>
                  <a:lnTo>
                    <a:pt x="852" y="424"/>
                  </a:lnTo>
                  <a:lnTo>
                    <a:pt x="832" y="439"/>
                  </a:lnTo>
                  <a:lnTo>
                    <a:pt x="812" y="455"/>
                  </a:lnTo>
                  <a:lnTo>
                    <a:pt x="792" y="471"/>
                  </a:lnTo>
                  <a:lnTo>
                    <a:pt x="773" y="487"/>
                  </a:lnTo>
                  <a:lnTo>
                    <a:pt x="752" y="502"/>
                  </a:lnTo>
                  <a:lnTo>
                    <a:pt x="733" y="519"/>
                  </a:lnTo>
                  <a:lnTo>
                    <a:pt x="714" y="536"/>
                  </a:lnTo>
                  <a:lnTo>
                    <a:pt x="695" y="553"/>
                  </a:lnTo>
                  <a:lnTo>
                    <a:pt x="676" y="570"/>
                  </a:lnTo>
                  <a:lnTo>
                    <a:pt x="658" y="588"/>
                  </a:lnTo>
                  <a:lnTo>
                    <a:pt x="639" y="605"/>
                  </a:lnTo>
                  <a:lnTo>
                    <a:pt x="621" y="623"/>
                  </a:lnTo>
                  <a:lnTo>
                    <a:pt x="603" y="641"/>
                  </a:lnTo>
                  <a:lnTo>
                    <a:pt x="585" y="659"/>
                  </a:lnTo>
                  <a:lnTo>
                    <a:pt x="568" y="678"/>
                  </a:lnTo>
                  <a:lnTo>
                    <a:pt x="550" y="696"/>
                  </a:lnTo>
                  <a:lnTo>
                    <a:pt x="533" y="715"/>
                  </a:lnTo>
                  <a:lnTo>
                    <a:pt x="517" y="734"/>
                  </a:lnTo>
                  <a:lnTo>
                    <a:pt x="500" y="753"/>
                  </a:lnTo>
                  <a:lnTo>
                    <a:pt x="483" y="772"/>
                  </a:lnTo>
                  <a:lnTo>
                    <a:pt x="467" y="792"/>
                  </a:lnTo>
                  <a:lnTo>
                    <a:pt x="451" y="811"/>
                  </a:lnTo>
                  <a:lnTo>
                    <a:pt x="436" y="832"/>
                  </a:lnTo>
                  <a:lnTo>
                    <a:pt x="420" y="852"/>
                  </a:lnTo>
                  <a:lnTo>
                    <a:pt x="404" y="872"/>
                  </a:lnTo>
                  <a:lnTo>
                    <a:pt x="390" y="893"/>
                  </a:lnTo>
                  <a:lnTo>
                    <a:pt x="375" y="914"/>
                  </a:lnTo>
                  <a:lnTo>
                    <a:pt x="360" y="935"/>
                  </a:lnTo>
                  <a:lnTo>
                    <a:pt x="346" y="955"/>
                  </a:lnTo>
                  <a:lnTo>
                    <a:pt x="332" y="977"/>
                  </a:lnTo>
                  <a:lnTo>
                    <a:pt x="318" y="998"/>
                  </a:lnTo>
                  <a:lnTo>
                    <a:pt x="304" y="1020"/>
                  </a:lnTo>
                  <a:lnTo>
                    <a:pt x="292" y="1042"/>
                  </a:lnTo>
                  <a:lnTo>
                    <a:pt x="278" y="1063"/>
                  </a:lnTo>
                  <a:lnTo>
                    <a:pt x="266" y="1085"/>
                  </a:lnTo>
                  <a:lnTo>
                    <a:pt x="254" y="1108"/>
                  </a:lnTo>
                  <a:lnTo>
                    <a:pt x="241" y="1129"/>
                  </a:lnTo>
                  <a:lnTo>
                    <a:pt x="229" y="1152"/>
                  </a:lnTo>
                  <a:lnTo>
                    <a:pt x="218" y="1175"/>
                  </a:lnTo>
                  <a:lnTo>
                    <a:pt x="205" y="1198"/>
                  </a:lnTo>
                  <a:lnTo>
                    <a:pt x="194" y="1220"/>
                  </a:lnTo>
                  <a:lnTo>
                    <a:pt x="184" y="1244"/>
                  </a:lnTo>
                  <a:lnTo>
                    <a:pt x="173" y="1266"/>
                  </a:lnTo>
                  <a:lnTo>
                    <a:pt x="163" y="1290"/>
                  </a:lnTo>
                  <a:lnTo>
                    <a:pt x="153" y="1314"/>
                  </a:lnTo>
                  <a:lnTo>
                    <a:pt x="142" y="1337"/>
                  </a:lnTo>
                  <a:lnTo>
                    <a:pt x="133" y="1361"/>
                  </a:lnTo>
                  <a:lnTo>
                    <a:pt x="124" y="1384"/>
                  </a:lnTo>
                  <a:lnTo>
                    <a:pt x="115" y="1408"/>
                  </a:lnTo>
                  <a:lnTo>
                    <a:pt x="107" y="1432"/>
                  </a:lnTo>
                  <a:lnTo>
                    <a:pt x="98" y="1456"/>
                  </a:lnTo>
                  <a:lnTo>
                    <a:pt x="90" y="1480"/>
                  </a:lnTo>
                  <a:lnTo>
                    <a:pt x="82" y="1505"/>
                  </a:lnTo>
                  <a:lnTo>
                    <a:pt x="75" y="1528"/>
                  </a:lnTo>
                  <a:lnTo>
                    <a:pt x="67" y="1553"/>
                  </a:lnTo>
                  <a:lnTo>
                    <a:pt x="60" y="1578"/>
                  </a:lnTo>
                  <a:lnTo>
                    <a:pt x="54" y="1602"/>
                  </a:lnTo>
                  <a:lnTo>
                    <a:pt x="47" y="1627"/>
                  </a:lnTo>
                  <a:lnTo>
                    <a:pt x="41" y="1652"/>
                  </a:lnTo>
                  <a:lnTo>
                    <a:pt x="36" y="1676"/>
                  </a:lnTo>
                  <a:lnTo>
                    <a:pt x="30" y="1701"/>
                  </a:lnTo>
                  <a:lnTo>
                    <a:pt x="24" y="1726"/>
                  </a:lnTo>
                  <a:lnTo>
                    <a:pt x="20" y="1751"/>
                  </a:lnTo>
                  <a:lnTo>
                    <a:pt x="16" y="1775"/>
                  </a:lnTo>
                  <a:lnTo>
                    <a:pt x="11" y="1801"/>
                  </a:lnTo>
                  <a:lnTo>
                    <a:pt x="7" y="1826"/>
                  </a:lnTo>
                  <a:lnTo>
                    <a:pt x="3" y="1852"/>
                  </a:lnTo>
                  <a:lnTo>
                    <a:pt x="0" y="187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70" name="Freeform 171"/>
            <p:cNvSpPr>
              <a:spLocks/>
            </p:cNvSpPr>
            <p:nvPr/>
          </p:nvSpPr>
          <p:spPr bwMode="auto">
            <a:xfrm>
              <a:off x="1163" y="3380"/>
              <a:ext cx="6" cy="84"/>
            </a:xfrm>
            <a:custGeom>
              <a:avLst/>
              <a:gdLst>
                <a:gd name="T0" fmla="*/ 6 w 18"/>
                <a:gd name="T1" fmla="*/ 0 h 279"/>
                <a:gd name="T2" fmla="*/ 5 w 18"/>
                <a:gd name="T3" fmla="*/ 8 h 279"/>
                <a:gd name="T4" fmla="*/ 4 w 18"/>
                <a:gd name="T5" fmla="*/ 15 h 279"/>
                <a:gd name="T6" fmla="*/ 3 w 18"/>
                <a:gd name="T7" fmla="*/ 23 h 279"/>
                <a:gd name="T8" fmla="*/ 2 w 18"/>
                <a:gd name="T9" fmla="*/ 31 h 279"/>
                <a:gd name="T10" fmla="*/ 1 w 18"/>
                <a:gd name="T11" fmla="*/ 38 h 279"/>
                <a:gd name="T12" fmla="*/ 1 w 18"/>
                <a:gd name="T13" fmla="*/ 46 h 279"/>
                <a:gd name="T14" fmla="*/ 1 w 18"/>
                <a:gd name="T15" fmla="*/ 54 h 279"/>
                <a:gd name="T16" fmla="*/ 0 w 18"/>
                <a:gd name="T17" fmla="*/ 61 h 279"/>
                <a:gd name="T18" fmla="*/ 0 w 18"/>
                <a:gd name="T19" fmla="*/ 69 h 279"/>
                <a:gd name="T20" fmla="*/ 0 w 18"/>
                <a:gd name="T21" fmla="*/ 76 h 279"/>
                <a:gd name="T22" fmla="*/ 0 w 18"/>
                <a:gd name="T23" fmla="*/ 84 h 27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" h="279">
                  <a:moveTo>
                    <a:pt x="18" y="0"/>
                  </a:moveTo>
                  <a:lnTo>
                    <a:pt x="14" y="25"/>
                  </a:lnTo>
                  <a:lnTo>
                    <a:pt x="11" y="51"/>
                  </a:lnTo>
                  <a:lnTo>
                    <a:pt x="9" y="77"/>
                  </a:lnTo>
                  <a:lnTo>
                    <a:pt x="7" y="102"/>
                  </a:lnTo>
                  <a:lnTo>
                    <a:pt x="4" y="127"/>
                  </a:lnTo>
                  <a:lnTo>
                    <a:pt x="3" y="152"/>
                  </a:lnTo>
                  <a:lnTo>
                    <a:pt x="2" y="178"/>
                  </a:lnTo>
                  <a:lnTo>
                    <a:pt x="1" y="204"/>
                  </a:lnTo>
                  <a:lnTo>
                    <a:pt x="0" y="229"/>
                  </a:lnTo>
                  <a:lnTo>
                    <a:pt x="0" y="254"/>
                  </a:lnTo>
                  <a:lnTo>
                    <a:pt x="0" y="27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71" name="Freeform 172"/>
            <p:cNvSpPr>
              <a:spLocks/>
            </p:cNvSpPr>
            <p:nvPr/>
          </p:nvSpPr>
          <p:spPr bwMode="auto">
            <a:xfrm>
              <a:off x="1618" y="2180"/>
              <a:ext cx="418" cy="420"/>
            </a:xfrm>
            <a:custGeom>
              <a:avLst/>
              <a:gdLst>
                <a:gd name="T0" fmla="*/ 417 w 1360"/>
                <a:gd name="T1" fmla="*/ 193 h 1363"/>
                <a:gd name="T2" fmla="*/ 415 w 1360"/>
                <a:gd name="T3" fmla="*/ 171 h 1363"/>
                <a:gd name="T4" fmla="*/ 409 w 1360"/>
                <a:gd name="T5" fmla="*/ 149 h 1363"/>
                <a:gd name="T6" fmla="*/ 402 w 1360"/>
                <a:gd name="T7" fmla="*/ 129 h 1363"/>
                <a:gd name="T8" fmla="*/ 392 w 1360"/>
                <a:gd name="T9" fmla="*/ 109 h 1363"/>
                <a:gd name="T10" fmla="*/ 381 w 1360"/>
                <a:gd name="T11" fmla="*/ 90 h 1363"/>
                <a:gd name="T12" fmla="*/ 367 w 1360"/>
                <a:gd name="T13" fmla="*/ 73 h 1363"/>
                <a:gd name="T14" fmla="*/ 352 w 1360"/>
                <a:gd name="T15" fmla="*/ 57 h 1363"/>
                <a:gd name="T16" fmla="*/ 336 w 1360"/>
                <a:gd name="T17" fmla="*/ 43 h 1363"/>
                <a:gd name="T18" fmla="*/ 317 w 1360"/>
                <a:gd name="T19" fmla="*/ 31 h 1363"/>
                <a:gd name="T20" fmla="*/ 298 w 1360"/>
                <a:gd name="T21" fmla="*/ 20 h 1363"/>
                <a:gd name="T22" fmla="*/ 278 w 1360"/>
                <a:gd name="T23" fmla="*/ 12 h 1363"/>
                <a:gd name="T24" fmla="*/ 257 w 1360"/>
                <a:gd name="T25" fmla="*/ 6 h 1363"/>
                <a:gd name="T26" fmla="*/ 235 w 1360"/>
                <a:gd name="T27" fmla="*/ 2 h 1363"/>
                <a:gd name="T28" fmla="*/ 213 w 1360"/>
                <a:gd name="T29" fmla="*/ 0 h 1363"/>
                <a:gd name="T30" fmla="*/ 191 w 1360"/>
                <a:gd name="T31" fmla="*/ 1 h 1363"/>
                <a:gd name="T32" fmla="*/ 170 w 1360"/>
                <a:gd name="T33" fmla="*/ 4 h 1363"/>
                <a:gd name="T34" fmla="*/ 148 w 1360"/>
                <a:gd name="T35" fmla="*/ 9 h 1363"/>
                <a:gd name="T36" fmla="*/ 128 w 1360"/>
                <a:gd name="T37" fmla="*/ 17 h 1363"/>
                <a:gd name="T38" fmla="*/ 108 w 1360"/>
                <a:gd name="T39" fmla="*/ 26 h 1363"/>
                <a:gd name="T40" fmla="*/ 90 w 1360"/>
                <a:gd name="T41" fmla="*/ 38 h 1363"/>
                <a:gd name="T42" fmla="*/ 73 w 1360"/>
                <a:gd name="T43" fmla="*/ 51 h 1363"/>
                <a:gd name="T44" fmla="*/ 57 w 1360"/>
                <a:gd name="T45" fmla="*/ 66 h 1363"/>
                <a:gd name="T46" fmla="*/ 42 w 1360"/>
                <a:gd name="T47" fmla="*/ 83 h 1363"/>
                <a:gd name="T48" fmla="*/ 30 w 1360"/>
                <a:gd name="T49" fmla="*/ 101 h 1363"/>
                <a:gd name="T50" fmla="*/ 20 w 1360"/>
                <a:gd name="T51" fmla="*/ 120 h 1363"/>
                <a:gd name="T52" fmla="*/ 11 w 1360"/>
                <a:gd name="T53" fmla="*/ 141 h 1363"/>
                <a:gd name="T54" fmla="*/ 6 w 1360"/>
                <a:gd name="T55" fmla="*/ 162 h 1363"/>
                <a:gd name="T56" fmla="*/ 1 w 1360"/>
                <a:gd name="T57" fmla="*/ 184 h 1363"/>
                <a:gd name="T58" fmla="*/ 0 w 1360"/>
                <a:gd name="T59" fmla="*/ 206 h 1363"/>
                <a:gd name="T60" fmla="*/ 1 w 1360"/>
                <a:gd name="T61" fmla="*/ 227 h 1363"/>
                <a:gd name="T62" fmla="*/ 3 w 1360"/>
                <a:gd name="T63" fmla="*/ 249 h 1363"/>
                <a:gd name="T64" fmla="*/ 9 w 1360"/>
                <a:gd name="T65" fmla="*/ 271 h 1363"/>
                <a:gd name="T66" fmla="*/ 16 w 1360"/>
                <a:gd name="T67" fmla="*/ 292 h 1363"/>
                <a:gd name="T68" fmla="*/ 26 w 1360"/>
                <a:gd name="T69" fmla="*/ 311 h 1363"/>
                <a:gd name="T70" fmla="*/ 37 w 1360"/>
                <a:gd name="T71" fmla="*/ 330 h 1363"/>
                <a:gd name="T72" fmla="*/ 51 w 1360"/>
                <a:gd name="T73" fmla="*/ 347 h 1363"/>
                <a:gd name="T74" fmla="*/ 66 w 1360"/>
                <a:gd name="T75" fmla="*/ 363 h 1363"/>
                <a:gd name="T76" fmla="*/ 82 w 1360"/>
                <a:gd name="T77" fmla="*/ 377 h 1363"/>
                <a:gd name="T78" fmla="*/ 101 w 1360"/>
                <a:gd name="T79" fmla="*/ 389 h 1363"/>
                <a:gd name="T80" fmla="*/ 120 w 1360"/>
                <a:gd name="T81" fmla="*/ 400 h 1363"/>
                <a:gd name="T82" fmla="*/ 140 w 1360"/>
                <a:gd name="T83" fmla="*/ 408 h 1363"/>
                <a:gd name="T84" fmla="*/ 161 w 1360"/>
                <a:gd name="T85" fmla="*/ 414 h 1363"/>
                <a:gd name="T86" fmla="*/ 183 w 1360"/>
                <a:gd name="T87" fmla="*/ 418 h 1363"/>
                <a:gd name="T88" fmla="*/ 205 w 1360"/>
                <a:gd name="T89" fmla="*/ 420 h 1363"/>
                <a:gd name="T90" fmla="*/ 227 w 1360"/>
                <a:gd name="T91" fmla="*/ 419 h 1363"/>
                <a:gd name="T92" fmla="*/ 248 w 1360"/>
                <a:gd name="T93" fmla="*/ 416 h 1363"/>
                <a:gd name="T94" fmla="*/ 270 w 1360"/>
                <a:gd name="T95" fmla="*/ 411 h 1363"/>
                <a:gd name="T96" fmla="*/ 290 w 1360"/>
                <a:gd name="T97" fmla="*/ 403 h 1363"/>
                <a:gd name="T98" fmla="*/ 310 w 1360"/>
                <a:gd name="T99" fmla="*/ 394 h 1363"/>
                <a:gd name="T100" fmla="*/ 328 w 1360"/>
                <a:gd name="T101" fmla="*/ 382 h 136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360" h="1363">
                  <a:moveTo>
                    <a:pt x="1360" y="682"/>
                  </a:moveTo>
                  <a:lnTo>
                    <a:pt x="1360" y="667"/>
                  </a:lnTo>
                  <a:lnTo>
                    <a:pt x="1360" y="653"/>
                  </a:lnTo>
                  <a:lnTo>
                    <a:pt x="1359" y="638"/>
                  </a:lnTo>
                  <a:lnTo>
                    <a:pt x="1358" y="625"/>
                  </a:lnTo>
                  <a:lnTo>
                    <a:pt x="1357" y="610"/>
                  </a:lnTo>
                  <a:lnTo>
                    <a:pt x="1356" y="597"/>
                  </a:lnTo>
                  <a:lnTo>
                    <a:pt x="1353" y="582"/>
                  </a:lnTo>
                  <a:lnTo>
                    <a:pt x="1351" y="567"/>
                  </a:lnTo>
                  <a:lnTo>
                    <a:pt x="1349" y="554"/>
                  </a:lnTo>
                  <a:lnTo>
                    <a:pt x="1345" y="539"/>
                  </a:lnTo>
                  <a:lnTo>
                    <a:pt x="1342" y="526"/>
                  </a:lnTo>
                  <a:lnTo>
                    <a:pt x="1339" y="512"/>
                  </a:lnTo>
                  <a:lnTo>
                    <a:pt x="1335" y="498"/>
                  </a:lnTo>
                  <a:lnTo>
                    <a:pt x="1331" y="484"/>
                  </a:lnTo>
                  <a:lnTo>
                    <a:pt x="1328" y="471"/>
                  </a:lnTo>
                  <a:lnTo>
                    <a:pt x="1323" y="457"/>
                  </a:lnTo>
                  <a:lnTo>
                    <a:pt x="1317" y="444"/>
                  </a:lnTo>
                  <a:lnTo>
                    <a:pt x="1313" y="430"/>
                  </a:lnTo>
                  <a:lnTo>
                    <a:pt x="1307" y="418"/>
                  </a:lnTo>
                  <a:lnTo>
                    <a:pt x="1302" y="405"/>
                  </a:lnTo>
                  <a:lnTo>
                    <a:pt x="1296" y="391"/>
                  </a:lnTo>
                  <a:lnTo>
                    <a:pt x="1289" y="379"/>
                  </a:lnTo>
                  <a:lnTo>
                    <a:pt x="1283" y="366"/>
                  </a:lnTo>
                  <a:lnTo>
                    <a:pt x="1276" y="353"/>
                  </a:lnTo>
                  <a:lnTo>
                    <a:pt x="1269" y="341"/>
                  </a:lnTo>
                  <a:lnTo>
                    <a:pt x="1262" y="328"/>
                  </a:lnTo>
                  <a:lnTo>
                    <a:pt x="1254" y="317"/>
                  </a:lnTo>
                  <a:lnTo>
                    <a:pt x="1247" y="305"/>
                  </a:lnTo>
                  <a:lnTo>
                    <a:pt x="1239" y="293"/>
                  </a:lnTo>
                  <a:lnTo>
                    <a:pt x="1231" y="281"/>
                  </a:lnTo>
                  <a:lnTo>
                    <a:pt x="1222" y="270"/>
                  </a:lnTo>
                  <a:lnTo>
                    <a:pt x="1213" y="259"/>
                  </a:lnTo>
                  <a:lnTo>
                    <a:pt x="1204" y="247"/>
                  </a:lnTo>
                  <a:lnTo>
                    <a:pt x="1195" y="236"/>
                  </a:lnTo>
                  <a:lnTo>
                    <a:pt x="1186" y="226"/>
                  </a:lnTo>
                  <a:lnTo>
                    <a:pt x="1176" y="215"/>
                  </a:lnTo>
                  <a:lnTo>
                    <a:pt x="1166" y="205"/>
                  </a:lnTo>
                  <a:lnTo>
                    <a:pt x="1156" y="194"/>
                  </a:lnTo>
                  <a:lnTo>
                    <a:pt x="1146" y="185"/>
                  </a:lnTo>
                  <a:lnTo>
                    <a:pt x="1135" y="175"/>
                  </a:lnTo>
                  <a:lnTo>
                    <a:pt x="1124" y="166"/>
                  </a:lnTo>
                  <a:lnTo>
                    <a:pt x="1114" y="156"/>
                  </a:lnTo>
                  <a:lnTo>
                    <a:pt x="1103" y="147"/>
                  </a:lnTo>
                  <a:lnTo>
                    <a:pt x="1092" y="139"/>
                  </a:lnTo>
                  <a:lnTo>
                    <a:pt x="1080" y="130"/>
                  </a:lnTo>
                  <a:lnTo>
                    <a:pt x="1068" y="123"/>
                  </a:lnTo>
                  <a:lnTo>
                    <a:pt x="1057" y="115"/>
                  </a:lnTo>
                  <a:lnTo>
                    <a:pt x="1044" y="107"/>
                  </a:lnTo>
                  <a:lnTo>
                    <a:pt x="1032" y="99"/>
                  </a:lnTo>
                  <a:lnTo>
                    <a:pt x="1020" y="91"/>
                  </a:lnTo>
                  <a:lnTo>
                    <a:pt x="1007" y="84"/>
                  </a:lnTo>
                  <a:lnTo>
                    <a:pt x="995" y="78"/>
                  </a:lnTo>
                  <a:lnTo>
                    <a:pt x="983" y="71"/>
                  </a:lnTo>
                  <a:lnTo>
                    <a:pt x="969" y="65"/>
                  </a:lnTo>
                  <a:lnTo>
                    <a:pt x="957" y="60"/>
                  </a:lnTo>
                  <a:lnTo>
                    <a:pt x="943" y="54"/>
                  </a:lnTo>
                  <a:lnTo>
                    <a:pt x="931" y="48"/>
                  </a:lnTo>
                  <a:lnTo>
                    <a:pt x="917" y="43"/>
                  </a:lnTo>
                  <a:lnTo>
                    <a:pt x="904" y="38"/>
                  </a:lnTo>
                  <a:lnTo>
                    <a:pt x="891" y="34"/>
                  </a:lnTo>
                  <a:lnTo>
                    <a:pt x="877" y="29"/>
                  </a:lnTo>
                  <a:lnTo>
                    <a:pt x="862" y="26"/>
                  </a:lnTo>
                  <a:lnTo>
                    <a:pt x="849" y="21"/>
                  </a:lnTo>
                  <a:lnTo>
                    <a:pt x="835" y="18"/>
                  </a:lnTo>
                  <a:lnTo>
                    <a:pt x="821" y="15"/>
                  </a:lnTo>
                  <a:lnTo>
                    <a:pt x="807" y="12"/>
                  </a:lnTo>
                  <a:lnTo>
                    <a:pt x="794" y="10"/>
                  </a:lnTo>
                  <a:lnTo>
                    <a:pt x="779" y="8"/>
                  </a:lnTo>
                  <a:lnTo>
                    <a:pt x="765" y="6"/>
                  </a:lnTo>
                  <a:lnTo>
                    <a:pt x="751" y="5"/>
                  </a:lnTo>
                  <a:lnTo>
                    <a:pt x="737" y="2"/>
                  </a:lnTo>
                  <a:lnTo>
                    <a:pt x="723" y="1"/>
                  </a:lnTo>
                  <a:lnTo>
                    <a:pt x="709" y="1"/>
                  </a:lnTo>
                  <a:lnTo>
                    <a:pt x="694" y="0"/>
                  </a:lnTo>
                  <a:lnTo>
                    <a:pt x="679" y="0"/>
                  </a:lnTo>
                  <a:lnTo>
                    <a:pt x="666" y="0"/>
                  </a:lnTo>
                  <a:lnTo>
                    <a:pt x="651" y="1"/>
                  </a:lnTo>
                  <a:lnTo>
                    <a:pt x="637" y="1"/>
                  </a:lnTo>
                  <a:lnTo>
                    <a:pt x="623" y="2"/>
                  </a:lnTo>
                  <a:lnTo>
                    <a:pt x="609" y="5"/>
                  </a:lnTo>
                  <a:lnTo>
                    <a:pt x="595" y="6"/>
                  </a:lnTo>
                  <a:lnTo>
                    <a:pt x="580" y="8"/>
                  </a:lnTo>
                  <a:lnTo>
                    <a:pt x="566" y="10"/>
                  </a:lnTo>
                  <a:lnTo>
                    <a:pt x="552" y="12"/>
                  </a:lnTo>
                  <a:lnTo>
                    <a:pt x="539" y="15"/>
                  </a:lnTo>
                  <a:lnTo>
                    <a:pt x="524" y="18"/>
                  </a:lnTo>
                  <a:lnTo>
                    <a:pt x="511" y="21"/>
                  </a:lnTo>
                  <a:lnTo>
                    <a:pt x="497" y="26"/>
                  </a:lnTo>
                  <a:lnTo>
                    <a:pt x="483" y="29"/>
                  </a:lnTo>
                  <a:lnTo>
                    <a:pt x="469" y="34"/>
                  </a:lnTo>
                  <a:lnTo>
                    <a:pt x="456" y="38"/>
                  </a:lnTo>
                  <a:lnTo>
                    <a:pt x="442" y="43"/>
                  </a:lnTo>
                  <a:lnTo>
                    <a:pt x="429" y="48"/>
                  </a:lnTo>
                  <a:lnTo>
                    <a:pt x="416" y="54"/>
                  </a:lnTo>
                  <a:lnTo>
                    <a:pt x="403" y="60"/>
                  </a:lnTo>
                  <a:lnTo>
                    <a:pt x="391" y="65"/>
                  </a:lnTo>
                  <a:lnTo>
                    <a:pt x="377" y="71"/>
                  </a:lnTo>
                  <a:lnTo>
                    <a:pt x="365" y="78"/>
                  </a:lnTo>
                  <a:lnTo>
                    <a:pt x="352" y="84"/>
                  </a:lnTo>
                  <a:lnTo>
                    <a:pt x="340" y="91"/>
                  </a:lnTo>
                  <a:lnTo>
                    <a:pt x="328" y="99"/>
                  </a:lnTo>
                  <a:lnTo>
                    <a:pt x="315" y="107"/>
                  </a:lnTo>
                  <a:lnTo>
                    <a:pt x="303" y="115"/>
                  </a:lnTo>
                  <a:lnTo>
                    <a:pt x="292" y="123"/>
                  </a:lnTo>
                  <a:lnTo>
                    <a:pt x="279" y="130"/>
                  </a:lnTo>
                  <a:lnTo>
                    <a:pt x="268" y="139"/>
                  </a:lnTo>
                  <a:lnTo>
                    <a:pt x="257" y="147"/>
                  </a:lnTo>
                  <a:lnTo>
                    <a:pt x="246" y="156"/>
                  </a:lnTo>
                  <a:lnTo>
                    <a:pt x="236" y="166"/>
                  </a:lnTo>
                  <a:lnTo>
                    <a:pt x="224" y="175"/>
                  </a:lnTo>
                  <a:lnTo>
                    <a:pt x="214" y="185"/>
                  </a:lnTo>
                  <a:lnTo>
                    <a:pt x="204" y="194"/>
                  </a:lnTo>
                  <a:lnTo>
                    <a:pt x="194" y="205"/>
                  </a:lnTo>
                  <a:lnTo>
                    <a:pt x="184" y="215"/>
                  </a:lnTo>
                  <a:lnTo>
                    <a:pt x="174" y="226"/>
                  </a:lnTo>
                  <a:lnTo>
                    <a:pt x="165" y="236"/>
                  </a:lnTo>
                  <a:lnTo>
                    <a:pt x="156" y="247"/>
                  </a:lnTo>
                  <a:lnTo>
                    <a:pt x="147" y="259"/>
                  </a:lnTo>
                  <a:lnTo>
                    <a:pt x="138" y="270"/>
                  </a:lnTo>
                  <a:lnTo>
                    <a:pt x="129" y="281"/>
                  </a:lnTo>
                  <a:lnTo>
                    <a:pt x="121" y="293"/>
                  </a:lnTo>
                  <a:lnTo>
                    <a:pt x="113" y="305"/>
                  </a:lnTo>
                  <a:lnTo>
                    <a:pt x="105" y="317"/>
                  </a:lnTo>
                  <a:lnTo>
                    <a:pt x="97" y="328"/>
                  </a:lnTo>
                  <a:lnTo>
                    <a:pt x="91" y="341"/>
                  </a:lnTo>
                  <a:lnTo>
                    <a:pt x="84" y="353"/>
                  </a:lnTo>
                  <a:lnTo>
                    <a:pt x="77" y="366"/>
                  </a:lnTo>
                  <a:lnTo>
                    <a:pt x="70" y="379"/>
                  </a:lnTo>
                  <a:lnTo>
                    <a:pt x="64" y="391"/>
                  </a:lnTo>
                  <a:lnTo>
                    <a:pt x="58" y="405"/>
                  </a:lnTo>
                  <a:lnTo>
                    <a:pt x="52" y="418"/>
                  </a:lnTo>
                  <a:lnTo>
                    <a:pt x="47" y="430"/>
                  </a:lnTo>
                  <a:lnTo>
                    <a:pt x="42" y="444"/>
                  </a:lnTo>
                  <a:lnTo>
                    <a:pt x="37" y="457"/>
                  </a:lnTo>
                  <a:lnTo>
                    <a:pt x="32" y="471"/>
                  </a:lnTo>
                  <a:lnTo>
                    <a:pt x="28" y="484"/>
                  </a:lnTo>
                  <a:lnTo>
                    <a:pt x="24" y="498"/>
                  </a:lnTo>
                  <a:lnTo>
                    <a:pt x="21" y="512"/>
                  </a:lnTo>
                  <a:lnTo>
                    <a:pt x="18" y="526"/>
                  </a:lnTo>
                  <a:lnTo>
                    <a:pt x="14" y="539"/>
                  </a:lnTo>
                  <a:lnTo>
                    <a:pt x="11" y="554"/>
                  </a:lnTo>
                  <a:lnTo>
                    <a:pt x="9" y="567"/>
                  </a:lnTo>
                  <a:lnTo>
                    <a:pt x="6" y="582"/>
                  </a:lnTo>
                  <a:lnTo>
                    <a:pt x="4" y="597"/>
                  </a:lnTo>
                  <a:lnTo>
                    <a:pt x="3" y="610"/>
                  </a:lnTo>
                  <a:lnTo>
                    <a:pt x="2" y="625"/>
                  </a:lnTo>
                  <a:lnTo>
                    <a:pt x="1" y="638"/>
                  </a:lnTo>
                  <a:lnTo>
                    <a:pt x="0" y="653"/>
                  </a:lnTo>
                  <a:lnTo>
                    <a:pt x="0" y="667"/>
                  </a:lnTo>
                  <a:lnTo>
                    <a:pt x="0" y="682"/>
                  </a:lnTo>
                  <a:lnTo>
                    <a:pt x="0" y="696"/>
                  </a:lnTo>
                  <a:lnTo>
                    <a:pt x="0" y="710"/>
                  </a:lnTo>
                  <a:lnTo>
                    <a:pt x="1" y="725"/>
                  </a:lnTo>
                  <a:lnTo>
                    <a:pt x="2" y="738"/>
                  </a:lnTo>
                  <a:lnTo>
                    <a:pt x="3" y="753"/>
                  </a:lnTo>
                  <a:lnTo>
                    <a:pt x="4" y="767"/>
                  </a:lnTo>
                  <a:lnTo>
                    <a:pt x="6" y="781"/>
                  </a:lnTo>
                  <a:lnTo>
                    <a:pt x="9" y="796"/>
                  </a:lnTo>
                  <a:lnTo>
                    <a:pt x="11" y="809"/>
                  </a:lnTo>
                  <a:lnTo>
                    <a:pt x="14" y="824"/>
                  </a:lnTo>
                  <a:lnTo>
                    <a:pt x="18" y="837"/>
                  </a:lnTo>
                  <a:lnTo>
                    <a:pt x="21" y="851"/>
                  </a:lnTo>
                  <a:lnTo>
                    <a:pt x="24" y="865"/>
                  </a:lnTo>
                  <a:lnTo>
                    <a:pt x="28" y="879"/>
                  </a:lnTo>
                  <a:lnTo>
                    <a:pt x="32" y="892"/>
                  </a:lnTo>
                  <a:lnTo>
                    <a:pt x="37" y="906"/>
                  </a:lnTo>
                  <a:lnTo>
                    <a:pt x="42" y="919"/>
                  </a:lnTo>
                  <a:lnTo>
                    <a:pt x="47" y="933"/>
                  </a:lnTo>
                  <a:lnTo>
                    <a:pt x="52" y="946"/>
                  </a:lnTo>
                  <a:lnTo>
                    <a:pt x="58" y="958"/>
                  </a:lnTo>
                  <a:lnTo>
                    <a:pt x="64" y="972"/>
                  </a:lnTo>
                  <a:lnTo>
                    <a:pt x="70" y="984"/>
                  </a:lnTo>
                  <a:lnTo>
                    <a:pt x="77" y="997"/>
                  </a:lnTo>
                  <a:lnTo>
                    <a:pt x="84" y="1010"/>
                  </a:lnTo>
                  <a:lnTo>
                    <a:pt x="91" y="1023"/>
                  </a:lnTo>
                  <a:lnTo>
                    <a:pt x="97" y="1035"/>
                  </a:lnTo>
                  <a:lnTo>
                    <a:pt x="105" y="1046"/>
                  </a:lnTo>
                  <a:lnTo>
                    <a:pt x="113" y="1058"/>
                  </a:lnTo>
                  <a:lnTo>
                    <a:pt x="121" y="1071"/>
                  </a:lnTo>
                  <a:lnTo>
                    <a:pt x="129" y="1082"/>
                  </a:lnTo>
                  <a:lnTo>
                    <a:pt x="138" y="1093"/>
                  </a:lnTo>
                  <a:lnTo>
                    <a:pt x="147" y="1105"/>
                  </a:lnTo>
                  <a:lnTo>
                    <a:pt x="156" y="1116"/>
                  </a:lnTo>
                  <a:lnTo>
                    <a:pt x="165" y="1127"/>
                  </a:lnTo>
                  <a:lnTo>
                    <a:pt x="174" y="1137"/>
                  </a:lnTo>
                  <a:lnTo>
                    <a:pt x="184" y="1148"/>
                  </a:lnTo>
                  <a:lnTo>
                    <a:pt x="194" y="1158"/>
                  </a:lnTo>
                  <a:lnTo>
                    <a:pt x="204" y="1169"/>
                  </a:lnTo>
                  <a:lnTo>
                    <a:pt x="214" y="1179"/>
                  </a:lnTo>
                  <a:lnTo>
                    <a:pt x="224" y="1188"/>
                  </a:lnTo>
                  <a:lnTo>
                    <a:pt x="236" y="1198"/>
                  </a:lnTo>
                  <a:lnTo>
                    <a:pt x="246" y="1207"/>
                  </a:lnTo>
                  <a:lnTo>
                    <a:pt x="257" y="1216"/>
                  </a:lnTo>
                  <a:lnTo>
                    <a:pt x="268" y="1224"/>
                  </a:lnTo>
                  <a:lnTo>
                    <a:pt x="279" y="1233"/>
                  </a:lnTo>
                  <a:lnTo>
                    <a:pt x="292" y="1241"/>
                  </a:lnTo>
                  <a:lnTo>
                    <a:pt x="303" y="1249"/>
                  </a:lnTo>
                  <a:lnTo>
                    <a:pt x="315" y="1256"/>
                  </a:lnTo>
                  <a:lnTo>
                    <a:pt x="328" y="1264"/>
                  </a:lnTo>
                  <a:lnTo>
                    <a:pt x="340" y="1272"/>
                  </a:lnTo>
                  <a:lnTo>
                    <a:pt x="352" y="1279"/>
                  </a:lnTo>
                  <a:lnTo>
                    <a:pt x="365" y="1285"/>
                  </a:lnTo>
                  <a:lnTo>
                    <a:pt x="377" y="1292"/>
                  </a:lnTo>
                  <a:lnTo>
                    <a:pt x="391" y="1298"/>
                  </a:lnTo>
                  <a:lnTo>
                    <a:pt x="403" y="1303"/>
                  </a:lnTo>
                  <a:lnTo>
                    <a:pt x="416" y="1309"/>
                  </a:lnTo>
                  <a:lnTo>
                    <a:pt x="429" y="1315"/>
                  </a:lnTo>
                  <a:lnTo>
                    <a:pt x="442" y="1320"/>
                  </a:lnTo>
                  <a:lnTo>
                    <a:pt x="456" y="1325"/>
                  </a:lnTo>
                  <a:lnTo>
                    <a:pt x="469" y="1329"/>
                  </a:lnTo>
                  <a:lnTo>
                    <a:pt x="483" y="1334"/>
                  </a:lnTo>
                  <a:lnTo>
                    <a:pt x="497" y="1338"/>
                  </a:lnTo>
                  <a:lnTo>
                    <a:pt x="511" y="1342"/>
                  </a:lnTo>
                  <a:lnTo>
                    <a:pt x="524" y="1345"/>
                  </a:lnTo>
                  <a:lnTo>
                    <a:pt x="539" y="1348"/>
                  </a:lnTo>
                  <a:lnTo>
                    <a:pt x="552" y="1351"/>
                  </a:lnTo>
                  <a:lnTo>
                    <a:pt x="566" y="1353"/>
                  </a:lnTo>
                  <a:lnTo>
                    <a:pt x="580" y="1355"/>
                  </a:lnTo>
                  <a:lnTo>
                    <a:pt x="595" y="1357"/>
                  </a:lnTo>
                  <a:lnTo>
                    <a:pt x="609" y="1360"/>
                  </a:lnTo>
                  <a:lnTo>
                    <a:pt x="623" y="1361"/>
                  </a:lnTo>
                  <a:lnTo>
                    <a:pt x="637" y="1362"/>
                  </a:lnTo>
                  <a:lnTo>
                    <a:pt x="651" y="1362"/>
                  </a:lnTo>
                  <a:lnTo>
                    <a:pt x="666" y="1363"/>
                  </a:lnTo>
                  <a:lnTo>
                    <a:pt x="679" y="1363"/>
                  </a:lnTo>
                  <a:lnTo>
                    <a:pt x="694" y="1363"/>
                  </a:lnTo>
                  <a:lnTo>
                    <a:pt x="709" y="1362"/>
                  </a:lnTo>
                  <a:lnTo>
                    <a:pt x="723" y="1362"/>
                  </a:lnTo>
                  <a:lnTo>
                    <a:pt x="737" y="1361"/>
                  </a:lnTo>
                  <a:lnTo>
                    <a:pt x="751" y="1360"/>
                  </a:lnTo>
                  <a:lnTo>
                    <a:pt x="765" y="1357"/>
                  </a:lnTo>
                  <a:lnTo>
                    <a:pt x="779" y="1355"/>
                  </a:lnTo>
                  <a:lnTo>
                    <a:pt x="794" y="1353"/>
                  </a:lnTo>
                  <a:lnTo>
                    <a:pt x="807" y="1351"/>
                  </a:lnTo>
                  <a:lnTo>
                    <a:pt x="821" y="1348"/>
                  </a:lnTo>
                  <a:lnTo>
                    <a:pt x="835" y="1345"/>
                  </a:lnTo>
                  <a:lnTo>
                    <a:pt x="849" y="1342"/>
                  </a:lnTo>
                  <a:lnTo>
                    <a:pt x="862" y="1338"/>
                  </a:lnTo>
                  <a:lnTo>
                    <a:pt x="877" y="1334"/>
                  </a:lnTo>
                  <a:lnTo>
                    <a:pt x="891" y="1329"/>
                  </a:lnTo>
                  <a:lnTo>
                    <a:pt x="904" y="1325"/>
                  </a:lnTo>
                  <a:lnTo>
                    <a:pt x="917" y="1320"/>
                  </a:lnTo>
                  <a:lnTo>
                    <a:pt x="931" y="1315"/>
                  </a:lnTo>
                  <a:lnTo>
                    <a:pt x="943" y="1309"/>
                  </a:lnTo>
                  <a:lnTo>
                    <a:pt x="957" y="1303"/>
                  </a:lnTo>
                  <a:lnTo>
                    <a:pt x="969" y="1298"/>
                  </a:lnTo>
                  <a:lnTo>
                    <a:pt x="983" y="1292"/>
                  </a:lnTo>
                  <a:lnTo>
                    <a:pt x="995" y="1285"/>
                  </a:lnTo>
                  <a:lnTo>
                    <a:pt x="1007" y="1279"/>
                  </a:lnTo>
                  <a:lnTo>
                    <a:pt x="1020" y="1272"/>
                  </a:lnTo>
                  <a:lnTo>
                    <a:pt x="1032" y="1264"/>
                  </a:lnTo>
                  <a:lnTo>
                    <a:pt x="1044" y="1256"/>
                  </a:lnTo>
                  <a:lnTo>
                    <a:pt x="1057" y="1249"/>
                  </a:lnTo>
                  <a:lnTo>
                    <a:pt x="1068" y="1241"/>
                  </a:lnTo>
                  <a:lnTo>
                    <a:pt x="1080" y="123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72" name="Freeform 173"/>
            <p:cNvSpPr>
              <a:spLocks/>
            </p:cNvSpPr>
            <p:nvPr/>
          </p:nvSpPr>
          <p:spPr bwMode="auto">
            <a:xfrm>
              <a:off x="1949" y="2391"/>
              <a:ext cx="87" cy="168"/>
            </a:xfrm>
            <a:custGeom>
              <a:avLst/>
              <a:gdLst>
                <a:gd name="T0" fmla="*/ 0 w 280"/>
                <a:gd name="T1" fmla="*/ 168 h 551"/>
                <a:gd name="T2" fmla="*/ 4 w 280"/>
                <a:gd name="T3" fmla="*/ 165 h 551"/>
                <a:gd name="T4" fmla="*/ 7 w 280"/>
                <a:gd name="T5" fmla="*/ 163 h 551"/>
                <a:gd name="T6" fmla="*/ 11 w 280"/>
                <a:gd name="T7" fmla="*/ 160 h 551"/>
                <a:gd name="T8" fmla="*/ 14 w 280"/>
                <a:gd name="T9" fmla="*/ 157 h 551"/>
                <a:gd name="T10" fmla="*/ 17 w 280"/>
                <a:gd name="T11" fmla="*/ 154 h 551"/>
                <a:gd name="T12" fmla="*/ 21 w 280"/>
                <a:gd name="T13" fmla="*/ 152 h 551"/>
                <a:gd name="T14" fmla="*/ 24 w 280"/>
                <a:gd name="T15" fmla="*/ 148 h 551"/>
                <a:gd name="T16" fmla="*/ 27 w 280"/>
                <a:gd name="T17" fmla="*/ 145 h 551"/>
                <a:gd name="T18" fmla="*/ 30 w 280"/>
                <a:gd name="T19" fmla="*/ 142 h 551"/>
                <a:gd name="T20" fmla="*/ 33 w 280"/>
                <a:gd name="T21" fmla="*/ 139 h 551"/>
                <a:gd name="T22" fmla="*/ 36 w 280"/>
                <a:gd name="T23" fmla="*/ 136 h 551"/>
                <a:gd name="T24" fmla="*/ 39 w 280"/>
                <a:gd name="T25" fmla="*/ 132 h 551"/>
                <a:gd name="T26" fmla="*/ 41 w 280"/>
                <a:gd name="T27" fmla="*/ 129 h 551"/>
                <a:gd name="T28" fmla="*/ 44 w 280"/>
                <a:gd name="T29" fmla="*/ 125 h 551"/>
                <a:gd name="T30" fmla="*/ 47 w 280"/>
                <a:gd name="T31" fmla="*/ 122 h 551"/>
                <a:gd name="T32" fmla="*/ 49 w 280"/>
                <a:gd name="T33" fmla="*/ 119 h 551"/>
                <a:gd name="T34" fmla="*/ 52 w 280"/>
                <a:gd name="T35" fmla="*/ 115 h 551"/>
                <a:gd name="T36" fmla="*/ 54 w 280"/>
                <a:gd name="T37" fmla="*/ 111 h 551"/>
                <a:gd name="T38" fmla="*/ 57 w 280"/>
                <a:gd name="T39" fmla="*/ 108 h 551"/>
                <a:gd name="T40" fmla="*/ 59 w 280"/>
                <a:gd name="T41" fmla="*/ 104 h 551"/>
                <a:gd name="T42" fmla="*/ 61 w 280"/>
                <a:gd name="T43" fmla="*/ 100 h 551"/>
                <a:gd name="T44" fmla="*/ 63 w 280"/>
                <a:gd name="T45" fmla="*/ 96 h 551"/>
                <a:gd name="T46" fmla="*/ 65 w 280"/>
                <a:gd name="T47" fmla="*/ 92 h 551"/>
                <a:gd name="T48" fmla="*/ 67 w 280"/>
                <a:gd name="T49" fmla="*/ 88 h 551"/>
                <a:gd name="T50" fmla="*/ 69 w 280"/>
                <a:gd name="T51" fmla="*/ 84 h 551"/>
                <a:gd name="T52" fmla="*/ 71 w 280"/>
                <a:gd name="T53" fmla="*/ 80 h 551"/>
                <a:gd name="T54" fmla="*/ 72 w 280"/>
                <a:gd name="T55" fmla="*/ 77 h 551"/>
                <a:gd name="T56" fmla="*/ 74 w 280"/>
                <a:gd name="T57" fmla="*/ 72 h 551"/>
                <a:gd name="T58" fmla="*/ 76 w 280"/>
                <a:gd name="T59" fmla="*/ 68 h 551"/>
                <a:gd name="T60" fmla="*/ 77 w 280"/>
                <a:gd name="T61" fmla="*/ 64 h 551"/>
                <a:gd name="T62" fmla="*/ 78 w 280"/>
                <a:gd name="T63" fmla="*/ 60 h 551"/>
                <a:gd name="T64" fmla="*/ 79 w 280"/>
                <a:gd name="T65" fmla="*/ 56 h 551"/>
                <a:gd name="T66" fmla="*/ 80 w 280"/>
                <a:gd name="T67" fmla="*/ 52 h 551"/>
                <a:gd name="T68" fmla="*/ 81 w 280"/>
                <a:gd name="T69" fmla="*/ 47 h 551"/>
                <a:gd name="T70" fmla="*/ 82 w 280"/>
                <a:gd name="T71" fmla="*/ 43 h 551"/>
                <a:gd name="T72" fmla="*/ 84 w 280"/>
                <a:gd name="T73" fmla="*/ 39 h 551"/>
                <a:gd name="T74" fmla="*/ 84 w 280"/>
                <a:gd name="T75" fmla="*/ 35 h 551"/>
                <a:gd name="T76" fmla="*/ 85 w 280"/>
                <a:gd name="T77" fmla="*/ 30 h 551"/>
                <a:gd name="T78" fmla="*/ 86 w 280"/>
                <a:gd name="T79" fmla="*/ 26 h 551"/>
                <a:gd name="T80" fmla="*/ 86 w 280"/>
                <a:gd name="T81" fmla="*/ 22 h 551"/>
                <a:gd name="T82" fmla="*/ 86 w 280"/>
                <a:gd name="T83" fmla="*/ 17 h 551"/>
                <a:gd name="T84" fmla="*/ 87 w 280"/>
                <a:gd name="T85" fmla="*/ 13 h 551"/>
                <a:gd name="T86" fmla="*/ 87 w 280"/>
                <a:gd name="T87" fmla="*/ 9 h 551"/>
                <a:gd name="T88" fmla="*/ 87 w 280"/>
                <a:gd name="T89" fmla="*/ 4 h 551"/>
                <a:gd name="T90" fmla="*/ 87 w 280"/>
                <a:gd name="T91" fmla="*/ 0 h 55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80" h="551">
                  <a:moveTo>
                    <a:pt x="0" y="551"/>
                  </a:moveTo>
                  <a:lnTo>
                    <a:pt x="12" y="542"/>
                  </a:lnTo>
                  <a:lnTo>
                    <a:pt x="23" y="534"/>
                  </a:lnTo>
                  <a:lnTo>
                    <a:pt x="34" y="525"/>
                  </a:lnTo>
                  <a:lnTo>
                    <a:pt x="44" y="516"/>
                  </a:lnTo>
                  <a:lnTo>
                    <a:pt x="55" y="506"/>
                  </a:lnTo>
                  <a:lnTo>
                    <a:pt x="66" y="497"/>
                  </a:lnTo>
                  <a:lnTo>
                    <a:pt x="76" y="487"/>
                  </a:lnTo>
                  <a:lnTo>
                    <a:pt x="86" y="476"/>
                  </a:lnTo>
                  <a:lnTo>
                    <a:pt x="96" y="466"/>
                  </a:lnTo>
                  <a:lnTo>
                    <a:pt x="106" y="455"/>
                  </a:lnTo>
                  <a:lnTo>
                    <a:pt x="115" y="445"/>
                  </a:lnTo>
                  <a:lnTo>
                    <a:pt x="124" y="434"/>
                  </a:lnTo>
                  <a:lnTo>
                    <a:pt x="133" y="423"/>
                  </a:lnTo>
                  <a:lnTo>
                    <a:pt x="142" y="411"/>
                  </a:lnTo>
                  <a:lnTo>
                    <a:pt x="151" y="400"/>
                  </a:lnTo>
                  <a:lnTo>
                    <a:pt x="159" y="389"/>
                  </a:lnTo>
                  <a:lnTo>
                    <a:pt x="167" y="376"/>
                  </a:lnTo>
                  <a:lnTo>
                    <a:pt x="174" y="364"/>
                  </a:lnTo>
                  <a:lnTo>
                    <a:pt x="182" y="353"/>
                  </a:lnTo>
                  <a:lnTo>
                    <a:pt x="189" y="341"/>
                  </a:lnTo>
                  <a:lnTo>
                    <a:pt x="196" y="328"/>
                  </a:lnTo>
                  <a:lnTo>
                    <a:pt x="203" y="315"/>
                  </a:lnTo>
                  <a:lnTo>
                    <a:pt x="209" y="302"/>
                  </a:lnTo>
                  <a:lnTo>
                    <a:pt x="216" y="290"/>
                  </a:lnTo>
                  <a:lnTo>
                    <a:pt x="222" y="276"/>
                  </a:lnTo>
                  <a:lnTo>
                    <a:pt x="227" y="264"/>
                  </a:lnTo>
                  <a:lnTo>
                    <a:pt x="233" y="251"/>
                  </a:lnTo>
                  <a:lnTo>
                    <a:pt x="237" y="237"/>
                  </a:lnTo>
                  <a:lnTo>
                    <a:pt x="243" y="224"/>
                  </a:lnTo>
                  <a:lnTo>
                    <a:pt x="248" y="210"/>
                  </a:lnTo>
                  <a:lnTo>
                    <a:pt x="251" y="197"/>
                  </a:lnTo>
                  <a:lnTo>
                    <a:pt x="255" y="183"/>
                  </a:lnTo>
                  <a:lnTo>
                    <a:pt x="259" y="169"/>
                  </a:lnTo>
                  <a:lnTo>
                    <a:pt x="262" y="155"/>
                  </a:lnTo>
                  <a:lnTo>
                    <a:pt x="265" y="142"/>
                  </a:lnTo>
                  <a:lnTo>
                    <a:pt x="269" y="127"/>
                  </a:lnTo>
                  <a:lnTo>
                    <a:pt x="271" y="114"/>
                  </a:lnTo>
                  <a:lnTo>
                    <a:pt x="273" y="99"/>
                  </a:lnTo>
                  <a:lnTo>
                    <a:pt x="276" y="85"/>
                  </a:lnTo>
                  <a:lnTo>
                    <a:pt x="277" y="71"/>
                  </a:lnTo>
                  <a:lnTo>
                    <a:pt x="278" y="56"/>
                  </a:lnTo>
                  <a:lnTo>
                    <a:pt x="279" y="43"/>
                  </a:lnTo>
                  <a:lnTo>
                    <a:pt x="280" y="28"/>
                  </a:lnTo>
                  <a:lnTo>
                    <a:pt x="280" y="14"/>
                  </a:lnTo>
                  <a:lnTo>
                    <a:pt x="28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73" name="Freeform 174"/>
            <p:cNvSpPr>
              <a:spLocks/>
            </p:cNvSpPr>
            <p:nvPr/>
          </p:nvSpPr>
          <p:spPr bwMode="auto">
            <a:xfrm>
              <a:off x="687" y="2719"/>
              <a:ext cx="418" cy="418"/>
            </a:xfrm>
            <a:custGeom>
              <a:avLst/>
              <a:gdLst>
                <a:gd name="T0" fmla="*/ 417 w 1362"/>
                <a:gd name="T1" fmla="*/ 192 h 1362"/>
                <a:gd name="T2" fmla="*/ 414 w 1362"/>
                <a:gd name="T3" fmla="*/ 170 h 1362"/>
                <a:gd name="T4" fmla="*/ 409 w 1362"/>
                <a:gd name="T5" fmla="*/ 149 h 1362"/>
                <a:gd name="T6" fmla="*/ 402 w 1362"/>
                <a:gd name="T7" fmla="*/ 128 h 1362"/>
                <a:gd name="T8" fmla="*/ 392 w 1362"/>
                <a:gd name="T9" fmla="*/ 108 h 1362"/>
                <a:gd name="T10" fmla="*/ 381 w 1362"/>
                <a:gd name="T11" fmla="*/ 90 h 1362"/>
                <a:gd name="T12" fmla="*/ 367 w 1362"/>
                <a:gd name="T13" fmla="*/ 72 h 1362"/>
                <a:gd name="T14" fmla="*/ 352 w 1362"/>
                <a:gd name="T15" fmla="*/ 56 h 1362"/>
                <a:gd name="T16" fmla="*/ 335 w 1362"/>
                <a:gd name="T17" fmla="*/ 42 h 1362"/>
                <a:gd name="T18" fmla="*/ 317 w 1362"/>
                <a:gd name="T19" fmla="*/ 30 h 1362"/>
                <a:gd name="T20" fmla="*/ 298 w 1362"/>
                <a:gd name="T21" fmla="*/ 20 h 1362"/>
                <a:gd name="T22" fmla="*/ 278 w 1362"/>
                <a:gd name="T23" fmla="*/ 11 h 1362"/>
                <a:gd name="T24" fmla="*/ 257 w 1362"/>
                <a:gd name="T25" fmla="*/ 6 h 1362"/>
                <a:gd name="T26" fmla="*/ 235 w 1362"/>
                <a:gd name="T27" fmla="*/ 2 h 1362"/>
                <a:gd name="T28" fmla="*/ 214 w 1362"/>
                <a:gd name="T29" fmla="*/ 0 h 1362"/>
                <a:gd name="T30" fmla="*/ 192 w 1362"/>
                <a:gd name="T31" fmla="*/ 1 h 1362"/>
                <a:gd name="T32" fmla="*/ 170 w 1362"/>
                <a:gd name="T33" fmla="*/ 3 h 1362"/>
                <a:gd name="T34" fmla="*/ 149 w 1362"/>
                <a:gd name="T35" fmla="*/ 9 h 1362"/>
                <a:gd name="T36" fmla="*/ 128 w 1362"/>
                <a:gd name="T37" fmla="*/ 16 h 1362"/>
                <a:gd name="T38" fmla="*/ 108 w 1362"/>
                <a:gd name="T39" fmla="*/ 26 h 1362"/>
                <a:gd name="T40" fmla="*/ 90 w 1362"/>
                <a:gd name="T41" fmla="*/ 37 h 1362"/>
                <a:gd name="T42" fmla="*/ 72 w 1362"/>
                <a:gd name="T43" fmla="*/ 51 h 1362"/>
                <a:gd name="T44" fmla="*/ 57 w 1362"/>
                <a:gd name="T45" fmla="*/ 66 h 1362"/>
                <a:gd name="T46" fmla="*/ 43 w 1362"/>
                <a:gd name="T47" fmla="*/ 83 h 1362"/>
                <a:gd name="T48" fmla="*/ 30 w 1362"/>
                <a:gd name="T49" fmla="*/ 101 h 1362"/>
                <a:gd name="T50" fmla="*/ 20 w 1362"/>
                <a:gd name="T51" fmla="*/ 120 h 1362"/>
                <a:gd name="T52" fmla="*/ 12 w 1362"/>
                <a:gd name="T53" fmla="*/ 141 h 1362"/>
                <a:gd name="T54" fmla="*/ 6 w 1362"/>
                <a:gd name="T55" fmla="*/ 161 h 1362"/>
                <a:gd name="T56" fmla="*/ 2 w 1362"/>
                <a:gd name="T57" fmla="*/ 183 h 1362"/>
                <a:gd name="T58" fmla="*/ 0 w 1362"/>
                <a:gd name="T59" fmla="*/ 204 h 1362"/>
                <a:gd name="T60" fmla="*/ 1 w 1362"/>
                <a:gd name="T61" fmla="*/ 226 h 1362"/>
                <a:gd name="T62" fmla="*/ 4 w 1362"/>
                <a:gd name="T63" fmla="*/ 248 h 1362"/>
                <a:gd name="T64" fmla="*/ 9 w 1362"/>
                <a:gd name="T65" fmla="*/ 269 h 1362"/>
                <a:gd name="T66" fmla="*/ 17 w 1362"/>
                <a:gd name="T67" fmla="*/ 290 h 1362"/>
                <a:gd name="T68" fmla="*/ 26 w 1362"/>
                <a:gd name="T69" fmla="*/ 310 h 1362"/>
                <a:gd name="T70" fmla="*/ 38 w 1362"/>
                <a:gd name="T71" fmla="*/ 328 h 1362"/>
                <a:gd name="T72" fmla="*/ 51 w 1362"/>
                <a:gd name="T73" fmla="*/ 346 h 1362"/>
                <a:gd name="T74" fmla="*/ 66 w 1362"/>
                <a:gd name="T75" fmla="*/ 362 h 1362"/>
                <a:gd name="T76" fmla="*/ 83 w 1362"/>
                <a:gd name="T77" fmla="*/ 376 h 1362"/>
                <a:gd name="T78" fmla="*/ 101 w 1362"/>
                <a:gd name="T79" fmla="*/ 388 h 1362"/>
                <a:gd name="T80" fmla="*/ 120 w 1362"/>
                <a:gd name="T81" fmla="*/ 398 h 1362"/>
                <a:gd name="T82" fmla="*/ 141 w 1362"/>
                <a:gd name="T83" fmla="*/ 407 h 1362"/>
                <a:gd name="T84" fmla="*/ 161 w 1362"/>
                <a:gd name="T85" fmla="*/ 412 h 1362"/>
                <a:gd name="T86" fmla="*/ 183 w 1362"/>
                <a:gd name="T87" fmla="*/ 416 h 1362"/>
                <a:gd name="T88" fmla="*/ 205 w 1362"/>
                <a:gd name="T89" fmla="*/ 418 h 1362"/>
                <a:gd name="T90" fmla="*/ 227 w 1362"/>
                <a:gd name="T91" fmla="*/ 417 h 1362"/>
                <a:gd name="T92" fmla="*/ 248 w 1362"/>
                <a:gd name="T93" fmla="*/ 415 h 1362"/>
                <a:gd name="T94" fmla="*/ 269 w 1362"/>
                <a:gd name="T95" fmla="*/ 409 h 1362"/>
                <a:gd name="T96" fmla="*/ 290 w 1362"/>
                <a:gd name="T97" fmla="*/ 402 h 1362"/>
                <a:gd name="T98" fmla="*/ 310 w 1362"/>
                <a:gd name="T99" fmla="*/ 392 h 1362"/>
                <a:gd name="T100" fmla="*/ 328 w 1362"/>
                <a:gd name="T101" fmla="*/ 381 h 13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362" h="1362">
                  <a:moveTo>
                    <a:pt x="1362" y="681"/>
                  </a:moveTo>
                  <a:lnTo>
                    <a:pt x="1362" y="666"/>
                  </a:lnTo>
                  <a:lnTo>
                    <a:pt x="1361" y="653"/>
                  </a:lnTo>
                  <a:lnTo>
                    <a:pt x="1361" y="638"/>
                  </a:lnTo>
                  <a:lnTo>
                    <a:pt x="1360" y="624"/>
                  </a:lnTo>
                  <a:lnTo>
                    <a:pt x="1359" y="610"/>
                  </a:lnTo>
                  <a:lnTo>
                    <a:pt x="1356" y="596"/>
                  </a:lnTo>
                  <a:lnTo>
                    <a:pt x="1354" y="581"/>
                  </a:lnTo>
                  <a:lnTo>
                    <a:pt x="1352" y="568"/>
                  </a:lnTo>
                  <a:lnTo>
                    <a:pt x="1350" y="553"/>
                  </a:lnTo>
                  <a:lnTo>
                    <a:pt x="1347" y="540"/>
                  </a:lnTo>
                  <a:lnTo>
                    <a:pt x="1344" y="526"/>
                  </a:lnTo>
                  <a:lnTo>
                    <a:pt x="1341" y="511"/>
                  </a:lnTo>
                  <a:lnTo>
                    <a:pt x="1337" y="498"/>
                  </a:lnTo>
                  <a:lnTo>
                    <a:pt x="1333" y="484"/>
                  </a:lnTo>
                  <a:lnTo>
                    <a:pt x="1328" y="471"/>
                  </a:lnTo>
                  <a:lnTo>
                    <a:pt x="1324" y="458"/>
                  </a:lnTo>
                  <a:lnTo>
                    <a:pt x="1319" y="444"/>
                  </a:lnTo>
                  <a:lnTo>
                    <a:pt x="1314" y="431"/>
                  </a:lnTo>
                  <a:lnTo>
                    <a:pt x="1309" y="417"/>
                  </a:lnTo>
                  <a:lnTo>
                    <a:pt x="1304" y="404"/>
                  </a:lnTo>
                  <a:lnTo>
                    <a:pt x="1297" y="391"/>
                  </a:lnTo>
                  <a:lnTo>
                    <a:pt x="1291" y="378"/>
                  </a:lnTo>
                  <a:lnTo>
                    <a:pt x="1285" y="365"/>
                  </a:lnTo>
                  <a:lnTo>
                    <a:pt x="1278" y="353"/>
                  </a:lnTo>
                  <a:lnTo>
                    <a:pt x="1271" y="341"/>
                  </a:lnTo>
                  <a:lnTo>
                    <a:pt x="1263" y="328"/>
                  </a:lnTo>
                  <a:lnTo>
                    <a:pt x="1256" y="316"/>
                  </a:lnTo>
                  <a:lnTo>
                    <a:pt x="1249" y="304"/>
                  </a:lnTo>
                  <a:lnTo>
                    <a:pt x="1241" y="292"/>
                  </a:lnTo>
                  <a:lnTo>
                    <a:pt x="1232" y="281"/>
                  </a:lnTo>
                  <a:lnTo>
                    <a:pt x="1224" y="269"/>
                  </a:lnTo>
                  <a:lnTo>
                    <a:pt x="1215" y="258"/>
                  </a:lnTo>
                  <a:lnTo>
                    <a:pt x="1206" y="247"/>
                  </a:lnTo>
                  <a:lnTo>
                    <a:pt x="1197" y="236"/>
                  </a:lnTo>
                  <a:lnTo>
                    <a:pt x="1187" y="225"/>
                  </a:lnTo>
                  <a:lnTo>
                    <a:pt x="1178" y="215"/>
                  </a:lnTo>
                  <a:lnTo>
                    <a:pt x="1168" y="205"/>
                  </a:lnTo>
                  <a:lnTo>
                    <a:pt x="1158" y="195"/>
                  </a:lnTo>
                  <a:lnTo>
                    <a:pt x="1147" y="184"/>
                  </a:lnTo>
                  <a:lnTo>
                    <a:pt x="1136" y="174"/>
                  </a:lnTo>
                  <a:lnTo>
                    <a:pt x="1126" y="165"/>
                  </a:lnTo>
                  <a:lnTo>
                    <a:pt x="1115" y="156"/>
                  </a:lnTo>
                  <a:lnTo>
                    <a:pt x="1104" y="147"/>
                  </a:lnTo>
                  <a:lnTo>
                    <a:pt x="1092" y="138"/>
                  </a:lnTo>
                  <a:lnTo>
                    <a:pt x="1081" y="129"/>
                  </a:lnTo>
                  <a:lnTo>
                    <a:pt x="1070" y="122"/>
                  </a:lnTo>
                  <a:lnTo>
                    <a:pt x="1058" y="114"/>
                  </a:lnTo>
                  <a:lnTo>
                    <a:pt x="1046" y="106"/>
                  </a:lnTo>
                  <a:lnTo>
                    <a:pt x="1034" y="98"/>
                  </a:lnTo>
                  <a:lnTo>
                    <a:pt x="1022" y="91"/>
                  </a:lnTo>
                  <a:lnTo>
                    <a:pt x="1009" y="84"/>
                  </a:lnTo>
                  <a:lnTo>
                    <a:pt x="997" y="78"/>
                  </a:lnTo>
                  <a:lnTo>
                    <a:pt x="983" y="71"/>
                  </a:lnTo>
                  <a:lnTo>
                    <a:pt x="971" y="64"/>
                  </a:lnTo>
                  <a:lnTo>
                    <a:pt x="958" y="59"/>
                  </a:lnTo>
                  <a:lnTo>
                    <a:pt x="945" y="53"/>
                  </a:lnTo>
                  <a:lnTo>
                    <a:pt x="932" y="47"/>
                  </a:lnTo>
                  <a:lnTo>
                    <a:pt x="918" y="43"/>
                  </a:lnTo>
                  <a:lnTo>
                    <a:pt x="905" y="37"/>
                  </a:lnTo>
                  <a:lnTo>
                    <a:pt x="891" y="33"/>
                  </a:lnTo>
                  <a:lnTo>
                    <a:pt x="878" y="29"/>
                  </a:lnTo>
                  <a:lnTo>
                    <a:pt x="864" y="25"/>
                  </a:lnTo>
                  <a:lnTo>
                    <a:pt x="851" y="22"/>
                  </a:lnTo>
                  <a:lnTo>
                    <a:pt x="836" y="18"/>
                  </a:lnTo>
                  <a:lnTo>
                    <a:pt x="823" y="15"/>
                  </a:lnTo>
                  <a:lnTo>
                    <a:pt x="809" y="11"/>
                  </a:lnTo>
                  <a:lnTo>
                    <a:pt x="795" y="9"/>
                  </a:lnTo>
                  <a:lnTo>
                    <a:pt x="781" y="7"/>
                  </a:lnTo>
                  <a:lnTo>
                    <a:pt x="767" y="5"/>
                  </a:lnTo>
                  <a:lnTo>
                    <a:pt x="752" y="4"/>
                  </a:lnTo>
                  <a:lnTo>
                    <a:pt x="739" y="2"/>
                  </a:lnTo>
                  <a:lnTo>
                    <a:pt x="724" y="1"/>
                  </a:lnTo>
                  <a:lnTo>
                    <a:pt x="709" y="0"/>
                  </a:lnTo>
                  <a:lnTo>
                    <a:pt x="696" y="0"/>
                  </a:lnTo>
                  <a:lnTo>
                    <a:pt x="681" y="0"/>
                  </a:lnTo>
                  <a:lnTo>
                    <a:pt x="667" y="0"/>
                  </a:lnTo>
                  <a:lnTo>
                    <a:pt x="653" y="0"/>
                  </a:lnTo>
                  <a:lnTo>
                    <a:pt x="639" y="1"/>
                  </a:lnTo>
                  <a:lnTo>
                    <a:pt x="624" y="2"/>
                  </a:lnTo>
                  <a:lnTo>
                    <a:pt x="610" y="4"/>
                  </a:lnTo>
                  <a:lnTo>
                    <a:pt x="596" y="5"/>
                  </a:lnTo>
                  <a:lnTo>
                    <a:pt x="582" y="7"/>
                  </a:lnTo>
                  <a:lnTo>
                    <a:pt x="568" y="9"/>
                  </a:lnTo>
                  <a:lnTo>
                    <a:pt x="554" y="11"/>
                  </a:lnTo>
                  <a:lnTo>
                    <a:pt x="540" y="15"/>
                  </a:lnTo>
                  <a:lnTo>
                    <a:pt x="526" y="18"/>
                  </a:lnTo>
                  <a:lnTo>
                    <a:pt x="512" y="22"/>
                  </a:lnTo>
                  <a:lnTo>
                    <a:pt x="498" y="25"/>
                  </a:lnTo>
                  <a:lnTo>
                    <a:pt x="485" y="29"/>
                  </a:lnTo>
                  <a:lnTo>
                    <a:pt x="471" y="33"/>
                  </a:lnTo>
                  <a:lnTo>
                    <a:pt x="458" y="37"/>
                  </a:lnTo>
                  <a:lnTo>
                    <a:pt x="444" y="43"/>
                  </a:lnTo>
                  <a:lnTo>
                    <a:pt x="431" y="47"/>
                  </a:lnTo>
                  <a:lnTo>
                    <a:pt x="417" y="53"/>
                  </a:lnTo>
                  <a:lnTo>
                    <a:pt x="405" y="59"/>
                  </a:lnTo>
                  <a:lnTo>
                    <a:pt x="391" y="64"/>
                  </a:lnTo>
                  <a:lnTo>
                    <a:pt x="379" y="71"/>
                  </a:lnTo>
                  <a:lnTo>
                    <a:pt x="366" y="78"/>
                  </a:lnTo>
                  <a:lnTo>
                    <a:pt x="353" y="84"/>
                  </a:lnTo>
                  <a:lnTo>
                    <a:pt x="341" y="91"/>
                  </a:lnTo>
                  <a:lnTo>
                    <a:pt x="329" y="98"/>
                  </a:lnTo>
                  <a:lnTo>
                    <a:pt x="316" y="106"/>
                  </a:lnTo>
                  <a:lnTo>
                    <a:pt x="305" y="114"/>
                  </a:lnTo>
                  <a:lnTo>
                    <a:pt x="293" y="122"/>
                  </a:lnTo>
                  <a:lnTo>
                    <a:pt x="281" y="129"/>
                  </a:lnTo>
                  <a:lnTo>
                    <a:pt x="270" y="138"/>
                  </a:lnTo>
                  <a:lnTo>
                    <a:pt x="259" y="147"/>
                  </a:lnTo>
                  <a:lnTo>
                    <a:pt x="248" y="156"/>
                  </a:lnTo>
                  <a:lnTo>
                    <a:pt x="236" y="165"/>
                  </a:lnTo>
                  <a:lnTo>
                    <a:pt x="226" y="174"/>
                  </a:lnTo>
                  <a:lnTo>
                    <a:pt x="215" y="184"/>
                  </a:lnTo>
                  <a:lnTo>
                    <a:pt x="205" y="195"/>
                  </a:lnTo>
                  <a:lnTo>
                    <a:pt x="195" y="205"/>
                  </a:lnTo>
                  <a:lnTo>
                    <a:pt x="185" y="215"/>
                  </a:lnTo>
                  <a:lnTo>
                    <a:pt x="176" y="225"/>
                  </a:lnTo>
                  <a:lnTo>
                    <a:pt x="166" y="236"/>
                  </a:lnTo>
                  <a:lnTo>
                    <a:pt x="157" y="247"/>
                  </a:lnTo>
                  <a:lnTo>
                    <a:pt x="148" y="258"/>
                  </a:lnTo>
                  <a:lnTo>
                    <a:pt x="139" y="269"/>
                  </a:lnTo>
                  <a:lnTo>
                    <a:pt x="131" y="281"/>
                  </a:lnTo>
                  <a:lnTo>
                    <a:pt x="123" y="292"/>
                  </a:lnTo>
                  <a:lnTo>
                    <a:pt x="114" y="304"/>
                  </a:lnTo>
                  <a:lnTo>
                    <a:pt x="107" y="316"/>
                  </a:lnTo>
                  <a:lnTo>
                    <a:pt x="99" y="328"/>
                  </a:lnTo>
                  <a:lnTo>
                    <a:pt x="91" y="341"/>
                  </a:lnTo>
                  <a:lnTo>
                    <a:pt x="85" y="353"/>
                  </a:lnTo>
                  <a:lnTo>
                    <a:pt x="78" y="365"/>
                  </a:lnTo>
                  <a:lnTo>
                    <a:pt x="71" y="378"/>
                  </a:lnTo>
                  <a:lnTo>
                    <a:pt x="66" y="391"/>
                  </a:lnTo>
                  <a:lnTo>
                    <a:pt x="60" y="404"/>
                  </a:lnTo>
                  <a:lnTo>
                    <a:pt x="54" y="417"/>
                  </a:lnTo>
                  <a:lnTo>
                    <a:pt x="49" y="431"/>
                  </a:lnTo>
                  <a:lnTo>
                    <a:pt x="43" y="444"/>
                  </a:lnTo>
                  <a:lnTo>
                    <a:pt x="39" y="458"/>
                  </a:lnTo>
                  <a:lnTo>
                    <a:pt x="34" y="471"/>
                  </a:lnTo>
                  <a:lnTo>
                    <a:pt x="30" y="484"/>
                  </a:lnTo>
                  <a:lnTo>
                    <a:pt x="26" y="498"/>
                  </a:lnTo>
                  <a:lnTo>
                    <a:pt x="22" y="511"/>
                  </a:lnTo>
                  <a:lnTo>
                    <a:pt x="18" y="526"/>
                  </a:lnTo>
                  <a:lnTo>
                    <a:pt x="15" y="540"/>
                  </a:lnTo>
                  <a:lnTo>
                    <a:pt x="13" y="553"/>
                  </a:lnTo>
                  <a:lnTo>
                    <a:pt x="11" y="568"/>
                  </a:lnTo>
                  <a:lnTo>
                    <a:pt x="8" y="581"/>
                  </a:lnTo>
                  <a:lnTo>
                    <a:pt x="6" y="596"/>
                  </a:lnTo>
                  <a:lnTo>
                    <a:pt x="5" y="610"/>
                  </a:lnTo>
                  <a:lnTo>
                    <a:pt x="3" y="624"/>
                  </a:lnTo>
                  <a:lnTo>
                    <a:pt x="2" y="638"/>
                  </a:lnTo>
                  <a:lnTo>
                    <a:pt x="2" y="653"/>
                  </a:lnTo>
                  <a:lnTo>
                    <a:pt x="0" y="666"/>
                  </a:lnTo>
                  <a:lnTo>
                    <a:pt x="0" y="681"/>
                  </a:lnTo>
                  <a:lnTo>
                    <a:pt x="0" y="696"/>
                  </a:lnTo>
                  <a:lnTo>
                    <a:pt x="2" y="709"/>
                  </a:lnTo>
                  <a:lnTo>
                    <a:pt x="2" y="724"/>
                  </a:lnTo>
                  <a:lnTo>
                    <a:pt x="3" y="738"/>
                  </a:lnTo>
                  <a:lnTo>
                    <a:pt x="5" y="752"/>
                  </a:lnTo>
                  <a:lnTo>
                    <a:pt x="6" y="766"/>
                  </a:lnTo>
                  <a:lnTo>
                    <a:pt x="8" y="781"/>
                  </a:lnTo>
                  <a:lnTo>
                    <a:pt x="11" y="795"/>
                  </a:lnTo>
                  <a:lnTo>
                    <a:pt x="13" y="809"/>
                  </a:lnTo>
                  <a:lnTo>
                    <a:pt x="15" y="823"/>
                  </a:lnTo>
                  <a:lnTo>
                    <a:pt x="18" y="836"/>
                  </a:lnTo>
                  <a:lnTo>
                    <a:pt x="22" y="851"/>
                  </a:lnTo>
                  <a:lnTo>
                    <a:pt x="26" y="864"/>
                  </a:lnTo>
                  <a:lnTo>
                    <a:pt x="30" y="878"/>
                  </a:lnTo>
                  <a:lnTo>
                    <a:pt x="34" y="891"/>
                  </a:lnTo>
                  <a:lnTo>
                    <a:pt x="39" y="905"/>
                  </a:lnTo>
                  <a:lnTo>
                    <a:pt x="43" y="918"/>
                  </a:lnTo>
                  <a:lnTo>
                    <a:pt x="49" y="932"/>
                  </a:lnTo>
                  <a:lnTo>
                    <a:pt x="54" y="945"/>
                  </a:lnTo>
                  <a:lnTo>
                    <a:pt x="60" y="959"/>
                  </a:lnTo>
                  <a:lnTo>
                    <a:pt x="66" y="971"/>
                  </a:lnTo>
                  <a:lnTo>
                    <a:pt x="71" y="984"/>
                  </a:lnTo>
                  <a:lnTo>
                    <a:pt x="78" y="997"/>
                  </a:lnTo>
                  <a:lnTo>
                    <a:pt x="85" y="1009"/>
                  </a:lnTo>
                  <a:lnTo>
                    <a:pt x="91" y="1022"/>
                  </a:lnTo>
                  <a:lnTo>
                    <a:pt x="99" y="1034"/>
                  </a:lnTo>
                  <a:lnTo>
                    <a:pt x="107" y="1046"/>
                  </a:lnTo>
                  <a:lnTo>
                    <a:pt x="114" y="1059"/>
                  </a:lnTo>
                  <a:lnTo>
                    <a:pt x="123" y="1070"/>
                  </a:lnTo>
                  <a:lnTo>
                    <a:pt x="131" y="1081"/>
                  </a:lnTo>
                  <a:lnTo>
                    <a:pt x="139" y="1093"/>
                  </a:lnTo>
                  <a:lnTo>
                    <a:pt x="148" y="1105"/>
                  </a:lnTo>
                  <a:lnTo>
                    <a:pt x="157" y="1115"/>
                  </a:lnTo>
                  <a:lnTo>
                    <a:pt x="166" y="1126"/>
                  </a:lnTo>
                  <a:lnTo>
                    <a:pt x="176" y="1137"/>
                  </a:lnTo>
                  <a:lnTo>
                    <a:pt x="185" y="1147"/>
                  </a:lnTo>
                  <a:lnTo>
                    <a:pt x="195" y="1157"/>
                  </a:lnTo>
                  <a:lnTo>
                    <a:pt x="205" y="1168"/>
                  </a:lnTo>
                  <a:lnTo>
                    <a:pt x="215" y="1178"/>
                  </a:lnTo>
                  <a:lnTo>
                    <a:pt x="226" y="1188"/>
                  </a:lnTo>
                  <a:lnTo>
                    <a:pt x="236" y="1197"/>
                  </a:lnTo>
                  <a:lnTo>
                    <a:pt x="248" y="1206"/>
                  </a:lnTo>
                  <a:lnTo>
                    <a:pt x="259" y="1215"/>
                  </a:lnTo>
                  <a:lnTo>
                    <a:pt x="270" y="1224"/>
                  </a:lnTo>
                  <a:lnTo>
                    <a:pt x="281" y="1233"/>
                  </a:lnTo>
                  <a:lnTo>
                    <a:pt x="293" y="1241"/>
                  </a:lnTo>
                  <a:lnTo>
                    <a:pt x="305" y="1249"/>
                  </a:lnTo>
                  <a:lnTo>
                    <a:pt x="316" y="1256"/>
                  </a:lnTo>
                  <a:lnTo>
                    <a:pt x="329" y="1264"/>
                  </a:lnTo>
                  <a:lnTo>
                    <a:pt x="341" y="1271"/>
                  </a:lnTo>
                  <a:lnTo>
                    <a:pt x="353" y="1278"/>
                  </a:lnTo>
                  <a:lnTo>
                    <a:pt x="366" y="1284"/>
                  </a:lnTo>
                  <a:lnTo>
                    <a:pt x="379" y="1291"/>
                  </a:lnTo>
                  <a:lnTo>
                    <a:pt x="391" y="1298"/>
                  </a:lnTo>
                  <a:lnTo>
                    <a:pt x="405" y="1304"/>
                  </a:lnTo>
                  <a:lnTo>
                    <a:pt x="417" y="1309"/>
                  </a:lnTo>
                  <a:lnTo>
                    <a:pt x="431" y="1315"/>
                  </a:lnTo>
                  <a:lnTo>
                    <a:pt x="444" y="1319"/>
                  </a:lnTo>
                  <a:lnTo>
                    <a:pt x="458" y="1325"/>
                  </a:lnTo>
                  <a:lnTo>
                    <a:pt x="471" y="1329"/>
                  </a:lnTo>
                  <a:lnTo>
                    <a:pt x="485" y="1333"/>
                  </a:lnTo>
                  <a:lnTo>
                    <a:pt x="498" y="1337"/>
                  </a:lnTo>
                  <a:lnTo>
                    <a:pt x="512" y="1341"/>
                  </a:lnTo>
                  <a:lnTo>
                    <a:pt x="526" y="1344"/>
                  </a:lnTo>
                  <a:lnTo>
                    <a:pt x="540" y="1347"/>
                  </a:lnTo>
                  <a:lnTo>
                    <a:pt x="554" y="1351"/>
                  </a:lnTo>
                  <a:lnTo>
                    <a:pt x="568" y="1353"/>
                  </a:lnTo>
                  <a:lnTo>
                    <a:pt x="582" y="1355"/>
                  </a:lnTo>
                  <a:lnTo>
                    <a:pt x="596" y="1357"/>
                  </a:lnTo>
                  <a:lnTo>
                    <a:pt x="610" y="1359"/>
                  </a:lnTo>
                  <a:lnTo>
                    <a:pt x="624" y="1360"/>
                  </a:lnTo>
                  <a:lnTo>
                    <a:pt x="639" y="1361"/>
                  </a:lnTo>
                  <a:lnTo>
                    <a:pt x="653" y="1362"/>
                  </a:lnTo>
                  <a:lnTo>
                    <a:pt x="667" y="1362"/>
                  </a:lnTo>
                  <a:lnTo>
                    <a:pt x="681" y="1362"/>
                  </a:lnTo>
                  <a:lnTo>
                    <a:pt x="696" y="1362"/>
                  </a:lnTo>
                  <a:lnTo>
                    <a:pt x="709" y="1362"/>
                  </a:lnTo>
                  <a:lnTo>
                    <a:pt x="724" y="1361"/>
                  </a:lnTo>
                  <a:lnTo>
                    <a:pt x="739" y="1360"/>
                  </a:lnTo>
                  <a:lnTo>
                    <a:pt x="752" y="1359"/>
                  </a:lnTo>
                  <a:lnTo>
                    <a:pt x="767" y="1357"/>
                  </a:lnTo>
                  <a:lnTo>
                    <a:pt x="781" y="1355"/>
                  </a:lnTo>
                  <a:lnTo>
                    <a:pt x="795" y="1353"/>
                  </a:lnTo>
                  <a:lnTo>
                    <a:pt x="809" y="1351"/>
                  </a:lnTo>
                  <a:lnTo>
                    <a:pt x="823" y="1347"/>
                  </a:lnTo>
                  <a:lnTo>
                    <a:pt x="836" y="1344"/>
                  </a:lnTo>
                  <a:lnTo>
                    <a:pt x="851" y="1341"/>
                  </a:lnTo>
                  <a:lnTo>
                    <a:pt x="864" y="1337"/>
                  </a:lnTo>
                  <a:lnTo>
                    <a:pt x="878" y="1333"/>
                  </a:lnTo>
                  <a:lnTo>
                    <a:pt x="891" y="1329"/>
                  </a:lnTo>
                  <a:lnTo>
                    <a:pt x="905" y="1325"/>
                  </a:lnTo>
                  <a:lnTo>
                    <a:pt x="918" y="1319"/>
                  </a:lnTo>
                  <a:lnTo>
                    <a:pt x="932" y="1315"/>
                  </a:lnTo>
                  <a:lnTo>
                    <a:pt x="945" y="1309"/>
                  </a:lnTo>
                  <a:lnTo>
                    <a:pt x="958" y="1304"/>
                  </a:lnTo>
                  <a:lnTo>
                    <a:pt x="971" y="1298"/>
                  </a:lnTo>
                  <a:lnTo>
                    <a:pt x="983" y="1291"/>
                  </a:lnTo>
                  <a:lnTo>
                    <a:pt x="997" y="1284"/>
                  </a:lnTo>
                  <a:lnTo>
                    <a:pt x="1009" y="1278"/>
                  </a:lnTo>
                  <a:lnTo>
                    <a:pt x="1022" y="1271"/>
                  </a:lnTo>
                  <a:lnTo>
                    <a:pt x="1034" y="1264"/>
                  </a:lnTo>
                  <a:lnTo>
                    <a:pt x="1046" y="1256"/>
                  </a:lnTo>
                  <a:lnTo>
                    <a:pt x="1058" y="1249"/>
                  </a:lnTo>
                  <a:lnTo>
                    <a:pt x="1070" y="1241"/>
                  </a:lnTo>
                  <a:lnTo>
                    <a:pt x="1081" y="123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74" name="Freeform 175"/>
            <p:cNvSpPr>
              <a:spLocks/>
            </p:cNvSpPr>
            <p:nvPr/>
          </p:nvSpPr>
          <p:spPr bwMode="auto">
            <a:xfrm>
              <a:off x="1019" y="2928"/>
              <a:ext cx="86" cy="170"/>
            </a:xfrm>
            <a:custGeom>
              <a:avLst/>
              <a:gdLst>
                <a:gd name="T0" fmla="*/ 0 w 281"/>
                <a:gd name="T1" fmla="*/ 170 h 552"/>
                <a:gd name="T2" fmla="*/ 3 w 281"/>
                <a:gd name="T3" fmla="*/ 167 h 552"/>
                <a:gd name="T4" fmla="*/ 7 w 281"/>
                <a:gd name="T5" fmla="*/ 164 h 552"/>
                <a:gd name="T6" fmla="*/ 10 w 281"/>
                <a:gd name="T7" fmla="*/ 162 h 552"/>
                <a:gd name="T8" fmla="*/ 14 w 281"/>
                <a:gd name="T9" fmla="*/ 159 h 552"/>
                <a:gd name="T10" fmla="*/ 17 w 281"/>
                <a:gd name="T11" fmla="*/ 156 h 552"/>
                <a:gd name="T12" fmla="*/ 20 w 281"/>
                <a:gd name="T13" fmla="*/ 153 h 552"/>
                <a:gd name="T14" fmla="*/ 24 w 281"/>
                <a:gd name="T15" fmla="*/ 150 h 552"/>
                <a:gd name="T16" fmla="*/ 27 w 281"/>
                <a:gd name="T17" fmla="*/ 147 h 552"/>
                <a:gd name="T18" fmla="*/ 30 w 281"/>
                <a:gd name="T19" fmla="*/ 144 h 552"/>
                <a:gd name="T20" fmla="*/ 32 w 281"/>
                <a:gd name="T21" fmla="*/ 140 h 552"/>
                <a:gd name="T22" fmla="*/ 36 w 281"/>
                <a:gd name="T23" fmla="*/ 137 h 552"/>
                <a:gd name="T24" fmla="*/ 38 w 281"/>
                <a:gd name="T25" fmla="*/ 134 h 552"/>
                <a:gd name="T26" fmla="*/ 41 w 281"/>
                <a:gd name="T27" fmla="*/ 131 h 552"/>
                <a:gd name="T28" fmla="*/ 44 w 281"/>
                <a:gd name="T29" fmla="*/ 127 h 552"/>
                <a:gd name="T30" fmla="*/ 46 w 281"/>
                <a:gd name="T31" fmla="*/ 123 h 552"/>
                <a:gd name="T32" fmla="*/ 49 w 281"/>
                <a:gd name="T33" fmla="*/ 120 h 552"/>
                <a:gd name="T34" fmla="*/ 51 w 281"/>
                <a:gd name="T35" fmla="*/ 116 h 552"/>
                <a:gd name="T36" fmla="*/ 54 w 281"/>
                <a:gd name="T37" fmla="*/ 112 h 552"/>
                <a:gd name="T38" fmla="*/ 56 w 281"/>
                <a:gd name="T39" fmla="*/ 109 h 552"/>
                <a:gd name="T40" fmla="*/ 58 w 281"/>
                <a:gd name="T41" fmla="*/ 105 h 552"/>
                <a:gd name="T42" fmla="*/ 60 w 281"/>
                <a:gd name="T43" fmla="*/ 101 h 552"/>
                <a:gd name="T44" fmla="*/ 62 w 281"/>
                <a:gd name="T45" fmla="*/ 97 h 552"/>
                <a:gd name="T46" fmla="*/ 64 w 281"/>
                <a:gd name="T47" fmla="*/ 93 h 552"/>
                <a:gd name="T48" fmla="*/ 66 w 281"/>
                <a:gd name="T49" fmla="*/ 89 h 552"/>
                <a:gd name="T50" fmla="*/ 68 w 281"/>
                <a:gd name="T51" fmla="*/ 86 h 552"/>
                <a:gd name="T52" fmla="*/ 70 w 281"/>
                <a:gd name="T53" fmla="*/ 81 h 552"/>
                <a:gd name="T54" fmla="*/ 71 w 281"/>
                <a:gd name="T55" fmla="*/ 77 h 552"/>
                <a:gd name="T56" fmla="*/ 73 w 281"/>
                <a:gd name="T57" fmla="*/ 73 h 552"/>
                <a:gd name="T58" fmla="*/ 74 w 281"/>
                <a:gd name="T59" fmla="*/ 69 h 552"/>
                <a:gd name="T60" fmla="*/ 76 w 281"/>
                <a:gd name="T61" fmla="*/ 65 h 552"/>
                <a:gd name="T62" fmla="*/ 77 w 281"/>
                <a:gd name="T63" fmla="*/ 61 h 552"/>
                <a:gd name="T64" fmla="*/ 78 w 281"/>
                <a:gd name="T65" fmla="*/ 56 h 552"/>
                <a:gd name="T66" fmla="*/ 80 w 281"/>
                <a:gd name="T67" fmla="*/ 52 h 552"/>
                <a:gd name="T68" fmla="*/ 80 w 281"/>
                <a:gd name="T69" fmla="*/ 48 h 552"/>
                <a:gd name="T70" fmla="*/ 81 w 281"/>
                <a:gd name="T71" fmla="*/ 44 h 552"/>
                <a:gd name="T72" fmla="*/ 82 w 281"/>
                <a:gd name="T73" fmla="*/ 39 h 552"/>
                <a:gd name="T74" fmla="*/ 83 w 281"/>
                <a:gd name="T75" fmla="*/ 35 h 552"/>
                <a:gd name="T76" fmla="*/ 84 w 281"/>
                <a:gd name="T77" fmla="*/ 31 h 552"/>
                <a:gd name="T78" fmla="*/ 84 w 281"/>
                <a:gd name="T79" fmla="*/ 26 h 552"/>
                <a:gd name="T80" fmla="*/ 85 w 281"/>
                <a:gd name="T81" fmla="*/ 22 h 552"/>
                <a:gd name="T82" fmla="*/ 85 w 281"/>
                <a:gd name="T83" fmla="*/ 18 h 552"/>
                <a:gd name="T84" fmla="*/ 86 w 281"/>
                <a:gd name="T85" fmla="*/ 13 h 552"/>
                <a:gd name="T86" fmla="*/ 86 w 281"/>
                <a:gd name="T87" fmla="*/ 9 h 552"/>
                <a:gd name="T88" fmla="*/ 86 w 281"/>
                <a:gd name="T89" fmla="*/ 5 h 552"/>
                <a:gd name="T90" fmla="*/ 86 w 281"/>
                <a:gd name="T91" fmla="*/ 0 h 55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81" h="552">
                  <a:moveTo>
                    <a:pt x="0" y="552"/>
                  </a:moveTo>
                  <a:lnTo>
                    <a:pt x="11" y="543"/>
                  </a:lnTo>
                  <a:lnTo>
                    <a:pt x="23" y="534"/>
                  </a:lnTo>
                  <a:lnTo>
                    <a:pt x="34" y="525"/>
                  </a:lnTo>
                  <a:lnTo>
                    <a:pt x="45" y="516"/>
                  </a:lnTo>
                  <a:lnTo>
                    <a:pt x="55" y="507"/>
                  </a:lnTo>
                  <a:lnTo>
                    <a:pt x="66" y="497"/>
                  </a:lnTo>
                  <a:lnTo>
                    <a:pt x="77" y="487"/>
                  </a:lnTo>
                  <a:lnTo>
                    <a:pt x="87" y="476"/>
                  </a:lnTo>
                  <a:lnTo>
                    <a:pt x="97" y="466"/>
                  </a:lnTo>
                  <a:lnTo>
                    <a:pt x="106" y="456"/>
                  </a:lnTo>
                  <a:lnTo>
                    <a:pt x="116" y="445"/>
                  </a:lnTo>
                  <a:lnTo>
                    <a:pt x="125" y="434"/>
                  </a:lnTo>
                  <a:lnTo>
                    <a:pt x="134" y="424"/>
                  </a:lnTo>
                  <a:lnTo>
                    <a:pt x="143" y="412"/>
                  </a:lnTo>
                  <a:lnTo>
                    <a:pt x="151" y="400"/>
                  </a:lnTo>
                  <a:lnTo>
                    <a:pt x="160" y="389"/>
                  </a:lnTo>
                  <a:lnTo>
                    <a:pt x="168" y="378"/>
                  </a:lnTo>
                  <a:lnTo>
                    <a:pt x="175" y="365"/>
                  </a:lnTo>
                  <a:lnTo>
                    <a:pt x="182" y="353"/>
                  </a:lnTo>
                  <a:lnTo>
                    <a:pt x="190" y="341"/>
                  </a:lnTo>
                  <a:lnTo>
                    <a:pt x="197" y="328"/>
                  </a:lnTo>
                  <a:lnTo>
                    <a:pt x="204" y="316"/>
                  </a:lnTo>
                  <a:lnTo>
                    <a:pt x="210" y="303"/>
                  </a:lnTo>
                  <a:lnTo>
                    <a:pt x="216" y="290"/>
                  </a:lnTo>
                  <a:lnTo>
                    <a:pt x="223" y="278"/>
                  </a:lnTo>
                  <a:lnTo>
                    <a:pt x="228" y="264"/>
                  </a:lnTo>
                  <a:lnTo>
                    <a:pt x="233" y="251"/>
                  </a:lnTo>
                  <a:lnTo>
                    <a:pt x="238" y="237"/>
                  </a:lnTo>
                  <a:lnTo>
                    <a:pt x="243" y="224"/>
                  </a:lnTo>
                  <a:lnTo>
                    <a:pt x="247" y="210"/>
                  </a:lnTo>
                  <a:lnTo>
                    <a:pt x="252" y="197"/>
                  </a:lnTo>
                  <a:lnTo>
                    <a:pt x="256" y="183"/>
                  </a:lnTo>
                  <a:lnTo>
                    <a:pt x="260" y="170"/>
                  </a:lnTo>
                  <a:lnTo>
                    <a:pt x="263" y="155"/>
                  </a:lnTo>
                  <a:lnTo>
                    <a:pt x="266" y="142"/>
                  </a:lnTo>
                  <a:lnTo>
                    <a:pt x="269" y="128"/>
                  </a:lnTo>
                  <a:lnTo>
                    <a:pt x="271" y="114"/>
                  </a:lnTo>
                  <a:lnTo>
                    <a:pt x="273" y="100"/>
                  </a:lnTo>
                  <a:lnTo>
                    <a:pt x="275" y="85"/>
                  </a:lnTo>
                  <a:lnTo>
                    <a:pt x="278" y="71"/>
                  </a:lnTo>
                  <a:lnTo>
                    <a:pt x="279" y="57"/>
                  </a:lnTo>
                  <a:lnTo>
                    <a:pt x="280" y="43"/>
                  </a:lnTo>
                  <a:lnTo>
                    <a:pt x="280" y="28"/>
                  </a:lnTo>
                  <a:lnTo>
                    <a:pt x="281" y="15"/>
                  </a:lnTo>
                  <a:lnTo>
                    <a:pt x="28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75" name="Freeform 176"/>
            <p:cNvSpPr>
              <a:spLocks/>
            </p:cNvSpPr>
            <p:nvPr/>
          </p:nvSpPr>
          <p:spPr bwMode="auto">
            <a:xfrm>
              <a:off x="2546" y="2719"/>
              <a:ext cx="421" cy="418"/>
            </a:xfrm>
            <a:custGeom>
              <a:avLst/>
              <a:gdLst>
                <a:gd name="T0" fmla="*/ 420 w 1361"/>
                <a:gd name="T1" fmla="*/ 192 h 1362"/>
                <a:gd name="T2" fmla="*/ 417 w 1361"/>
                <a:gd name="T3" fmla="*/ 170 h 1362"/>
                <a:gd name="T4" fmla="*/ 412 w 1361"/>
                <a:gd name="T5" fmla="*/ 149 h 1362"/>
                <a:gd name="T6" fmla="*/ 404 w 1361"/>
                <a:gd name="T7" fmla="*/ 128 h 1362"/>
                <a:gd name="T8" fmla="*/ 395 w 1361"/>
                <a:gd name="T9" fmla="*/ 108 h 1362"/>
                <a:gd name="T10" fmla="*/ 383 w 1361"/>
                <a:gd name="T11" fmla="*/ 90 h 1362"/>
                <a:gd name="T12" fmla="*/ 370 w 1361"/>
                <a:gd name="T13" fmla="*/ 72 h 1362"/>
                <a:gd name="T14" fmla="*/ 355 w 1361"/>
                <a:gd name="T15" fmla="*/ 56 h 1362"/>
                <a:gd name="T16" fmla="*/ 338 w 1361"/>
                <a:gd name="T17" fmla="*/ 42 h 1362"/>
                <a:gd name="T18" fmla="*/ 320 w 1361"/>
                <a:gd name="T19" fmla="*/ 30 h 1362"/>
                <a:gd name="T20" fmla="*/ 300 w 1361"/>
                <a:gd name="T21" fmla="*/ 20 h 1362"/>
                <a:gd name="T22" fmla="*/ 280 w 1361"/>
                <a:gd name="T23" fmla="*/ 11 h 1362"/>
                <a:gd name="T24" fmla="*/ 258 w 1361"/>
                <a:gd name="T25" fmla="*/ 6 h 1362"/>
                <a:gd name="T26" fmla="*/ 237 w 1361"/>
                <a:gd name="T27" fmla="*/ 2 h 1362"/>
                <a:gd name="T28" fmla="*/ 215 w 1361"/>
                <a:gd name="T29" fmla="*/ 0 h 1362"/>
                <a:gd name="T30" fmla="*/ 193 w 1361"/>
                <a:gd name="T31" fmla="*/ 1 h 1362"/>
                <a:gd name="T32" fmla="*/ 171 w 1361"/>
                <a:gd name="T33" fmla="*/ 3 h 1362"/>
                <a:gd name="T34" fmla="*/ 150 w 1361"/>
                <a:gd name="T35" fmla="*/ 9 h 1362"/>
                <a:gd name="T36" fmla="*/ 129 w 1361"/>
                <a:gd name="T37" fmla="*/ 16 h 1362"/>
                <a:gd name="T38" fmla="*/ 109 w 1361"/>
                <a:gd name="T39" fmla="*/ 26 h 1362"/>
                <a:gd name="T40" fmla="*/ 90 w 1361"/>
                <a:gd name="T41" fmla="*/ 37 h 1362"/>
                <a:gd name="T42" fmla="*/ 73 w 1361"/>
                <a:gd name="T43" fmla="*/ 51 h 1362"/>
                <a:gd name="T44" fmla="*/ 57 w 1361"/>
                <a:gd name="T45" fmla="*/ 66 h 1362"/>
                <a:gd name="T46" fmla="*/ 43 w 1361"/>
                <a:gd name="T47" fmla="*/ 83 h 1362"/>
                <a:gd name="T48" fmla="*/ 31 w 1361"/>
                <a:gd name="T49" fmla="*/ 101 h 1362"/>
                <a:gd name="T50" fmla="*/ 20 w 1361"/>
                <a:gd name="T51" fmla="*/ 120 h 1362"/>
                <a:gd name="T52" fmla="*/ 12 w 1361"/>
                <a:gd name="T53" fmla="*/ 141 h 1362"/>
                <a:gd name="T54" fmla="*/ 6 w 1361"/>
                <a:gd name="T55" fmla="*/ 161 h 1362"/>
                <a:gd name="T56" fmla="*/ 2 w 1361"/>
                <a:gd name="T57" fmla="*/ 183 h 1362"/>
                <a:gd name="T58" fmla="*/ 0 w 1361"/>
                <a:gd name="T59" fmla="*/ 204 h 1362"/>
                <a:gd name="T60" fmla="*/ 1 w 1361"/>
                <a:gd name="T61" fmla="*/ 226 h 1362"/>
                <a:gd name="T62" fmla="*/ 4 w 1361"/>
                <a:gd name="T63" fmla="*/ 248 h 1362"/>
                <a:gd name="T64" fmla="*/ 9 w 1361"/>
                <a:gd name="T65" fmla="*/ 269 h 1362"/>
                <a:gd name="T66" fmla="*/ 16 w 1361"/>
                <a:gd name="T67" fmla="*/ 290 h 1362"/>
                <a:gd name="T68" fmla="*/ 26 w 1361"/>
                <a:gd name="T69" fmla="*/ 310 h 1362"/>
                <a:gd name="T70" fmla="*/ 37 w 1361"/>
                <a:gd name="T71" fmla="*/ 328 h 1362"/>
                <a:gd name="T72" fmla="*/ 51 w 1361"/>
                <a:gd name="T73" fmla="*/ 346 h 1362"/>
                <a:gd name="T74" fmla="*/ 66 w 1361"/>
                <a:gd name="T75" fmla="*/ 362 h 1362"/>
                <a:gd name="T76" fmla="*/ 83 w 1361"/>
                <a:gd name="T77" fmla="*/ 376 h 1362"/>
                <a:gd name="T78" fmla="*/ 101 w 1361"/>
                <a:gd name="T79" fmla="*/ 388 h 1362"/>
                <a:gd name="T80" fmla="*/ 121 w 1361"/>
                <a:gd name="T81" fmla="*/ 398 h 1362"/>
                <a:gd name="T82" fmla="*/ 141 w 1361"/>
                <a:gd name="T83" fmla="*/ 407 h 1362"/>
                <a:gd name="T84" fmla="*/ 162 w 1361"/>
                <a:gd name="T85" fmla="*/ 412 h 1362"/>
                <a:gd name="T86" fmla="*/ 184 w 1361"/>
                <a:gd name="T87" fmla="*/ 416 h 1362"/>
                <a:gd name="T88" fmla="*/ 206 w 1361"/>
                <a:gd name="T89" fmla="*/ 418 h 1362"/>
                <a:gd name="T90" fmla="*/ 228 w 1361"/>
                <a:gd name="T91" fmla="*/ 417 h 1362"/>
                <a:gd name="T92" fmla="*/ 250 w 1361"/>
                <a:gd name="T93" fmla="*/ 415 h 1362"/>
                <a:gd name="T94" fmla="*/ 271 w 1361"/>
                <a:gd name="T95" fmla="*/ 409 h 1362"/>
                <a:gd name="T96" fmla="*/ 292 w 1361"/>
                <a:gd name="T97" fmla="*/ 402 h 1362"/>
                <a:gd name="T98" fmla="*/ 312 w 1361"/>
                <a:gd name="T99" fmla="*/ 392 h 1362"/>
                <a:gd name="T100" fmla="*/ 331 w 1361"/>
                <a:gd name="T101" fmla="*/ 381 h 13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361" h="1362">
                  <a:moveTo>
                    <a:pt x="1361" y="681"/>
                  </a:moveTo>
                  <a:lnTo>
                    <a:pt x="1361" y="666"/>
                  </a:lnTo>
                  <a:lnTo>
                    <a:pt x="1360" y="653"/>
                  </a:lnTo>
                  <a:lnTo>
                    <a:pt x="1360" y="638"/>
                  </a:lnTo>
                  <a:lnTo>
                    <a:pt x="1359" y="624"/>
                  </a:lnTo>
                  <a:lnTo>
                    <a:pt x="1357" y="610"/>
                  </a:lnTo>
                  <a:lnTo>
                    <a:pt x="1356" y="596"/>
                  </a:lnTo>
                  <a:lnTo>
                    <a:pt x="1353" y="581"/>
                  </a:lnTo>
                  <a:lnTo>
                    <a:pt x="1351" y="568"/>
                  </a:lnTo>
                  <a:lnTo>
                    <a:pt x="1349" y="553"/>
                  </a:lnTo>
                  <a:lnTo>
                    <a:pt x="1347" y="540"/>
                  </a:lnTo>
                  <a:lnTo>
                    <a:pt x="1343" y="526"/>
                  </a:lnTo>
                  <a:lnTo>
                    <a:pt x="1340" y="511"/>
                  </a:lnTo>
                  <a:lnTo>
                    <a:pt x="1335" y="498"/>
                  </a:lnTo>
                  <a:lnTo>
                    <a:pt x="1332" y="484"/>
                  </a:lnTo>
                  <a:lnTo>
                    <a:pt x="1328" y="471"/>
                  </a:lnTo>
                  <a:lnTo>
                    <a:pt x="1323" y="458"/>
                  </a:lnTo>
                  <a:lnTo>
                    <a:pt x="1319" y="444"/>
                  </a:lnTo>
                  <a:lnTo>
                    <a:pt x="1313" y="431"/>
                  </a:lnTo>
                  <a:lnTo>
                    <a:pt x="1307" y="417"/>
                  </a:lnTo>
                  <a:lnTo>
                    <a:pt x="1302" y="404"/>
                  </a:lnTo>
                  <a:lnTo>
                    <a:pt x="1296" y="391"/>
                  </a:lnTo>
                  <a:lnTo>
                    <a:pt x="1290" y="378"/>
                  </a:lnTo>
                  <a:lnTo>
                    <a:pt x="1284" y="365"/>
                  </a:lnTo>
                  <a:lnTo>
                    <a:pt x="1277" y="353"/>
                  </a:lnTo>
                  <a:lnTo>
                    <a:pt x="1270" y="341"/>
                  </a:lnTo>
                  <a:lnTo>
                    <a:pt x="1262" y="328"/>
                  </a:lnTo>
                  <a:lnTo>
                    <a:pt x="1255" y="316"/>
                  </a:lnTo>
                  <a:lnTo>
                    <a:pt x="1248" y="304"/>
                  </a:lnTo>
                  <a:lnTo>
                    <a:pt x="1239" y="292"/>
                  </a:lnTo>
                  <a:lnTo>
                    <a:pt x="1231" y="281"/>
                  </a:lnTo>
                  <a:lnTo>
                    <a:pt x="1222" y="269"/>
                  </a:lnTo>
                  <a:lnTo>
                    <a:pt x="1214" y="258"/>
                  </a:lnTo>
                  <a:lnTo>
                    <a:pt x="1205" y="247"/>
                  </a:lnTo>
                  <a:lnTo>
                    <a:pt x="1196" y="236"/>
                  </a:lnTo>
                  <a:lnTo>
                    <a:pt x="1186" y="225"/>
                  </a:lnTo>
                  <a:lnTo>
                    <a:pt x="1177" y="215"/>
                  </a:lnTo>
                  <a:lnTo>
                    <a:pt x="1167" y="205"/>
                  </a:lnTo>
                  <a:lnTo>
                    <a:pt x="1157" y="195"/>
                  </a:lnTo>
                  <a:lnTo>
                    <a:pt x="1147" y="184"/>
                  </a:lnTo>
                  <a:lnTo>
                    <a:pt x="1135" y="174"/>
                  </a:lnTo>
                  <a:lnTo>
                    <a:pt x="1125" y="165"/>
                  </a:lnTo>
                  <a:lnTo>
                    <a:pt x="1114" y="156"/>
                  </a:lnTo>
                  <a:lnTo>
                    <a:pt x="1103" y="147"/>
                  </a:lnTo>
                  <a:lnTo>
                    <a:pt x="1092" y="138"/>
                  </a:lnTo>
                  <a:lnTo>
                    <a:pt x="1080" y="129"/>
                  </a:lnTo>
                  <a:lnTo>
                    <a:pt x="1069" y="122"/>
                  </a:lnTo>
                  <a:lnTo>
                    <a:pt x="1057" y="114"/>
                  </a:lnTo>
                  <a:lnTo>
                    <a:pt x="1046" y="106"/>
                  </a:lnTo>
                  <a:lnTo>
                    <a:pt x="1033" y="98"/>
                  </a:lnTo>
                  <a:lnTo>
                    <a:pt x="1021" y="91"/>
                  </a:lnTo>
                  <a:lnTo>
                    <a:pt x="1009" y="84"/>
                  </a:lnTo>
                  <a:lnTo>
                    <a:pt x="996" y="78"/>
                  </a:lnTo>
                  <a:lnTo>
                    <a:pt x="983" y="71"/>
                  </a:lnTo>
                  <a:lnTo>
                    <a:pt x="970" y="64"/>
                  </a:lnTo>
                  <a:lnTo>
                    <a:pt x="957" y="59"/>
                  </a:lnTo>
                  <a:lnTo>
                    <a:pt x="944" y="53"/>
                  </a:lnTo>
                  <a:lnTo>
                    <a:pt x="931" y="47"/>
                  </a:lnTo>
                  <a:lnTo>
                    <a:pt x="918" y="43"/>
                  </a:lnTo>
                  <a:lnTo>
                    <a:pt x="904" y="37"/>
                  </a:lnTo>
                  <a:lnTo>
                    <a:pt x="891" y="33"/>
                  </a:lnTo>
                  <a:lnTo>
                    <a:pt x="877" y="29"/>
                  </a:lnTo>
                  <a:lnTo>
                    <a:pt x="864" y="25"/>
                  </a:lnTo>
                  <a:lnTo>
                    <a:pt x="850" y="22"/>
                  </a:lnTo>
                  <a:lnTo>
                    <a:pt x="835" y="18"/>
                  </a:lnTo>
                  <a:lnTo>
                    <a:pt x="822" y="15"/>
                  </a:lnTo>
                  <a:lnTo>
                    <a:pt x="807" y="11"/>
                  </a:lnTo>
                  <a:lnTo>
                    <a:pt x="794" y="9"/>
                  </a:lnTo>
                  <a:lnTo>
                    <a:pt x="779" y="7"/>
                  </a:lnTo>
                  <a:lnTo>
                    <a:pt x="766" y="5"/>
                  </a:lnTo>
                  <a:lnTo>
                    <a:pt x="751" y="4"/>
                  </a:lnTo>
                  <a:lnTo>
                    <a:pt x="738" y="2"/>
                  </a:lnTo>
                  <a:lnTo>
                    <a:pt x="723" y="1"/>
                  </a:lnTo>
                  <a:lnTo>
                    <a:pt x="709" y="0"/>
                  </a:lnTo>
                  <a:lnTo>
                    <a:pt x="695" y="0"/>
                  </a:lnTo>
                  <a:lnTo>
                    <a:pt x="680" y="0"/>
                  </a:lnTo>
                  <a:lnTo>
                    <a:pt x="666" y="0"/>
                  </a:lnTo>
                  <a:lnTo>
                    <a:pt x="652" y="0"/>
                  </a:lnTo>
                  <a:lnTo>
                    <a:pt x="638" y="1"/>
                  </a:lnTo>
                  <a:lnTo>
                    <a:pt x="623" y="2"/>
                  </a:lnTo>
                  <a:lnTo>
                    <a:pt x="610" y="4"/>
                  </a:lnTo>
                  <a:lnTo>
                    <a:pt x="595" y="5"/>
                  </a:lnTo>
                  <a:lnTo>
                    <a:pt x="580" y="7"/>
                  </a:lnTo>
                  <a:lnTo>
                    <a:pt x="567" y="9"/>
                  </a:lnTo>
                  <a:lnTo>
                    <a:pt x="552" y="11"/>
                  </a:lnTo>
                  <a:lnTo>
                    <a:pt x="539" y="15"/>
                  </a:lnTo>
                  <a:lnTo>
                    <a:pt x="525" y="18"/>
                  </a:lnTo>
                  <a:lnTo>
                    <a:pt x="511" y="22"/>
                  </a:lnTo>
                  <a:lnTo>
                    <a:pt x="497" y="25"/>
                  </a:lnTo>
                  <a:lnTo>
                    <a:pt x="484" y="29"/>
                  </a:lnTo>
                  <a:lnTo>
                    <a:pt x="470" y="33"/>
                  </a:lnTo>
                  <a:lnTo>
                    <a:pt x="457" y="37"/>
                  </a:lnTo>
                  <a:lnTo>
                    <a:pt x="443" y="43"/>
                  </a:lnTo>
                  <a:lnTo>
                    <a:pt x="430" y="47"/>
                  </a:lnTo>
                  <a:lnTo>
                    <a:pt x="416" y="53"/>
                  </a:lnTo>
                  <a:lnTo>
                    <a:pt x="403" y="59"/>
                  </a:lnTo>
                  <a:lnTo>
                    <a:pt x="391" y="64"/>
                  </a:lnTo>
                  <a:lnTo>
                    <a:pt x="378" y="71"/>
                  </a:lnTo>
                  <a:lnTo>
                    <a:pt x="365" y="78"/>
                  </a:lnTo>
                  <a:lnTo>
                    <a:pt x="352" y="84"/>
                  </a:lnTo>
                  <a:lnTo>
                    <a:pt x="340" y="91"/>
                  </a:lnTo>
                  <a:lnTo>
                    <a:pt x="328" y="98"/>
                  </a:lnTo>
                  <a:lnTo>
                    <a:pt x="315" y="106"/>
                  </a:lnTo>
                  <a:lnTo>
                    <a:pt x="304" y="114"/>
                  </a:lnTo>
                  <a:lnTo>
                    <a:pt x="292" y="122"/>
                  </a:lnTo>
                  <a:lnTo>
                    <a:pt x="281" y="129"/>
                  </a:lnTo>
                  <a:lnTo>
                    <a:pt x="269" y="138"/>
                  </a:lnTo>
                  <a:lnTo>
                    <a:pt x="258" y="147"/>
                  </a:lnTo>
                  <a:lnTo>
                    <a:pt x="247" y="156"/>
                  </a:lnTo>
                  <a:lnTo>
                    <a:pt x="236" y="165"/>
                  </a:lnTo>
                  <a:lnTo>
                    <a:pt x="224" y="174"/>
                  </a:lnTo>
                  <a:lnTo>
                    <a:pt x="214" y="184"/>
                  </a:lnTo>
                  <a:lnTo>
                    <a:pt x="204" y="195"/>
                  </a:lnTo>
                  <a:lnTo>
                    <a:pt x="194" y="205"/>
                  </a:lnTo>
                  <a:lnTo>
                    <a:pt x="184" y="215"/>
                  </a:lnTo>
                  <a:lnTo>
                    <a:pt x="175" y="225"/>
                  </a:lnTo>
                  <a:lnTo>
                    <a:pt x="165" y="236"/>
                  </a:lnTo>
                  <a:lnTo>
                    <a:pt x="156" y="247"/>
                  </a:lnTo>
                  <a:lnTo>
                    <a:pt x="147" y="258"/>
                  </a:lnTo>
                  <a:lnTo>
                    <a:pt x="138" y="269"/>
                  </a:lnTo>
                  <a:lnTo>
                    <a:pt x="130" y="281"/>
                  </a:lnTo>
                  <a:lnTo>
                    <a:pt x="121" y="292"/>
                  </a:lnTo>
                  <a:lnTo>
                    <a:pt x="113" y="304"/>
                  </a:lnTo>
                  <a:lnTo>
                    <a:pt x="105" y="316"/>
                  </a:lnTo>
                  <a:lnTo>
                    <a:pt x="99" y="328"/>
                  </a:lnTo>
                  <a:lnTo>
                    <a:pt x="91" y="341"/>
                  </a:lnTo>
                  <a:lnTo>
                    <a:pt x="84" y="353"/>
                  </a:lnTo>
                  <a:lnTo>
                    <a:pt x="77" y="365"/>
                  </a:lnTo>
                  <a:lnTo>
                    <a:pt x="70" y="378"/>
                  </a:lnTo>
                  <a:lnTo>
                    <a:pt x="65" y="391"/>
                  </a:lnTo>
                  <a:lnTo>
                    <a:pt x="58" y="404"/>
                  </a:lnTo>
                  <a:lnTo>
                    <a:pt x="52" y="417"/>
                  </a:lnTo>
                  <a:lnTo>
                    <a:pt x="48" y="431"/>
                  </a:lnTo>
                  <a:lnTo>
                    <a:pt x="42" y="444"/>
                  </a:lnTo>
                  <a:lnTo>
                    <a:pt x="38" y="458"/>
                  </a:lnTo>
                  <a:lnTo>
                    <a:pt x="33" y="471"/>
                  </a:lnTo>
                  <a:lnTo>
                    <a:pt x="29" y="484"/>
                  </a:lnTo>
                  <a:lnTo>
                    <a:pt x="24" y="498"/>
                  </a:lnTo>
                  <a:lnTo>
                    <a:pt x="21" y="511"/>
                  </a:lnTo>
                  <a:lnTo>
                    <a:pt x="18" y="526"/>
                  </a:lnTo>
                  <a:lnTo>
                    <a:pt x="14" y="540"/>
                  </a:lnTo>
                  <a:lnTo>
                    <a:pt x="12" y="553"/>
                  </a:lnTo>
                  <a:lnTo>
                    <a:pt x="10" y="568"/>
                  </a:lnTo>
                  <a:lnTo>
                    <a:pt x="8" y="581"/>
                  </a:lnTo>
                  <a:lnTo>
                    <a:pt x="5" y="596"/>
                  </a:lnTo>
                  <a:lnTo>
                    <a:pt x="3" y="610"/>
                  </a:lnTo>
                  <a:lnTo>
                    <a:pt x="2" y="624"/>
                  </a:lnTo>
                  <a:lnTo>
                    <a:pt x="1" y="638"/>
                  </a:lnTo>
                  <a:lnTo>
                    <a:pt x="1" y="653"/>
                  </a:lnTo>
                  <a:lnTo>
                    <a:pt x="0" y="666"/>
                  </a:lnTo>
                  <a:lnTo>
                    <a:pt x="0" y="681"/>
                  </a:lnTo>
                  <a:lnTo>
                    <a:pt x="0" y="696"/>
                  </a:lnTo>
                  <a:lnTo>
                    <a:pt x="1" y="709"/>
                  </a:lnTo>
                  <a:lnTo>
                    <a:pt x="1" y="724"/>
                  </a:lnTo>
                  <a:lnTo>
                    <a:pt x="2" y="738"/>
                  </a:lnTo>
                  <a:lnTo>
                    <a:pt x="3" y="752"/>
                  </a:lnTo>
                  <a:lnTo>
                    <a:pt x="5" y="766"/>
                  </a:lnTo>
                  <a:lnTo>
                    <a:pt x="8" y="781"/>
                  </a:lnTo>
                  <a:lnTo>
                    <a:pt x="10" y="795"/>
                  </a:lnTo>
                  <a:lnTo>
                    <a:pt x="12" y="809"/>
                  </a:lnTo>
                  <a:lnTo>
                    <a:pt x="14" y="823"/>
                  </a:lnTo>
                  <a:lnTo>
                    <a:pt x="18" y="836"/>
                  </a:lnTo>
                  <a:lnTo>
                    <a:pt x="21" y="851"/>
                  </a:lnTo>
                  <a:lnTo>
                    <a:pt x="24" y="864"/>
                  </a:lnTo>
                  <a:lnTo>
                    <a:pt x="29" y="878"/>
                  </a:lnTo>
                  <a:lnTo>
                    <a:pt x="33" y="891"/>
                  </a:lnTo>
                  <a:lnTo>
                    <a:pt x="38" y="905"/>
                  </a:lnTo>
                  <a:lnTo>
                    <a:pt x="42" y="918"/>
                  </a:lnTo>
                  <a:lnTo>
                    <a:pt x="48" y="932"/>
                  </a:lnTo>
                  <a:lnTo>
                    <a:pt x="52" y="945"/>
                  </a:lnTo>
                  <a:lnTo>
                    <a:pt x="58" y="959"/>
                  </a:lnTo>
                  <a:lnTo>
                    <a:pt x="65" y="971"/>
                  </a:lnTo>
                  <a:lnTo>
                    <a:pt x="70" y="984"/>
                  </a:lnTo>
                  <a:lnTo>
                    <a:pt x="77" y="997"/>
                  </a:lnTo>
                  <a:lnTo>
                    <a:pt x="84" y="1009"/>
                  </a:lnTo>
                  <a:lnTo>
                    <a:pt x="91" y="1022"/>
                  </a:lnTo>
                  <a:lnTo>
                    <a:pt x="99" y="1034"/>
                  </a:lnTo>
                  <a:lnTo>
                    <a:pt x="105" y="1046"/>
                  </a:lnTo>
                  <a:lnTo>
                    <a:pt x="113" y="1059"/>
                  </a:lnTo>
                  <a:lnTo>
                    <a:pt x="121" y="1070"/>
                  </a:lnTo>
                  <a:lnTo>
                    <a:pt x="130" y="1081"/>
                  </a:lnTo>
                  <a:lnTo>
                    <a:pt x="138" y="1093"/>
                  </a:lnTo>
                  <a:lnTo>
                    <a:pt x="147" y="1105"/>
                  </a:lnTo>
                  <a:lnTo>
                    <a:pt x="156" y="1115"/>
                  </a:lnTo>
                  <a:lnTo>
                    <a:pt x="165" y="1126"/>
                  </a:lnTo>
                  <a:lnTo>
                    <a:pt x="175" y="1137"/>
                  </a:lnTo>
                  <a:lnTo>
                    <a:pt x="184" y="1147"/>
                  </a:lnTo>
                  <a:lnTo>
                    <a:pt x="194" y="1157"/>
                  </a:lnTo>
                  <a:lnTo>
                    <a:pt x="204" y="1168"/>
                  </a:lnTo>
                  <a:lnTo>
                    <a:pt x="214" y="1178"/>
                  </a:lnTo>
                  <a:lnTo>
                    <a:pt x="224" y="1188"/>
                  </a:lnTo>
                  <a:lnTo>
                    <a:pt x="236" y="1197"/>
                  </a:lnTo>
                  <a:lnTo>
                    <a:pt x="247" y="1206"/>
                  </a:lnTo>
                  <a:lnTo>
                    <a:pt x="258" y="1215"/>
                  </a:lnTo>
                  <a:lnTo>
                    <a:pt x="269" y="1224"/>
                  </a:lnTo>
                  <a:lnTo>
                    <a:pt x="281" y="1233"/>
                  </a:lnTo>
                  <a:lnTo>
                    <a:pt x="292" y="1241"/>
                  </a:lnTo>
                  <a:lnTo>
                    <a:pt x="304" y="1249"/>
                  </a:lnTo>
                  <a:lnTo>
                    <a:pt x="315" y="1256"/>
                  </a:lnTo>
                  <a:lnTo>
                    <a:pt x="328" y="1264"/>
                  </a:lnTo>
                  <a:lnTo>
                    <a:pt x="340" y="1271"/>
                  </a:lnTo>
                  <a:lnTo>
                    <a:pt x="352" y="1278"/>
                  </a:lnTo>
                  <a:lnTo>
                    <a:pt x="365" y="1284"/>
                  </a:lnTo>
                  <a:lnTo>
                    <a:pt x="378" y="1291"/>
                  </a:lnTo>
                  <a:lnTo>
                    <a:pt x="391" y="1298"/>
                  </a:lnTo>
                  <a:lnTo>
                    <a:pt x="403" y="1304"/>
                  </a:lnTo>
                  <a:lnTo>
                    <a:pt x="416" y="1309"/>
                  </a:lnTo>
                  <a:lnTo>
                    <a:pt x="430" y="1315"/>
                  </a:lnTo>
                  <a:lnTo>
                    <a:pt x="443" y="1319"/>
                  </a:lnTo>
                  <a:lnTo>
                    <a:pt x="457" y="1325"/>
                  </a:lnTo>
                  <a:lnTo>
                    <a:pt x="470" y="1329"/>
                  </a:lnTo>
                  <a:lnTo>
                    <a:pt x="484" y="1333"/>
                  </a:lnTo>
                  <a:lnTo>
                    <a:pt x="497" y="1337"/>
                  </a:lnTo>
                  <a:lnTo>
                    <a:pt x="511" y="1341"/>
                  </a:lnTo>
                  <a:lnTo>
                    <a:pt x="525" y="1344"/>
                  </a:lnTo>
                  <a:lnTo>
                    <a:pt x="539" y="1347"/>
                  </a:lnTo>
                  <a:lnTo>
                    <a:pt x="552" y="1351"/>
                  </a:lnTo>
                  <a:lnTo>
                    <a:pt x="567" y="1353"/>
                  </a:lnTo>
                  <a:lnTo>
                    <a:pt x="580" y="1355"/>
                  </a:lnTo>
                  <a:lnTo>
                    <a:pt x="595" y="1357"/>
                  </a:lnTo>
                  <a:lnTo>
                    <a:pt x="610" y="1359"/>
                  </a:lnTo>
                  <a:lnTo>
                    <a:pt x="623" y="1360"/>
                  </a:lnTo>
                  <a:lnTo>
                    <a:pt x="638" y="1361"/>
                  </a:lnTo>
                  <a:lnTo>
                    <a:pt x="652" y="1362"/>
                  </a:lnTo>
                  <a:lnTo>
                    <a:pt x="666" y="1362"/>
                  </a:lnTo>
                  <a:lnTo>
                    <a:pt x="680" y="1362"/>
                  </a:lnTo>
                  <a:lnTo>
                    <a:pt x="695" y="1362"/>
                  </a:lnTo>
                  <a:lnTo>
                    <a:pt x="709" y="1362"/>
                  </a:lnTo>
                  <a:lnTo>
                    <a:pt x="723" y="1361"/>
                  </a:lnTo>
                  <a:lnTo>
                    <a:pt x="738" y="1360"/>
                  </a:lnTo>
                  <a:lnTo>
                    <a:pt x="751" y="1359"/>
                  </a:lnTo>
                  <a:lnTo>
                    <a:pt x="766" y="1357"/>
                  </a:lnTo>
                  <a:lnTo>
                    <a:pt x="779" y="1355"/>
                  </a:lnTo>
                  <a:lnTo>
                    <a:pt x="794" y="1353"/>
                  </a:lnTo>
                  <a:lnTo>
                    <a:pt x="807" y="1351"/>
                  </a:lnTo>
                  <a:lnTo>
                    <a:pt x="822" y="1347"/>
                  </a:lnTo>
                  <a:lnTo>
                    <a:pt x="835" y="1344"/>
                  </a:lnTo>
                  <a:lnTo>
                    <a:pt x="850" y="1341"/>
                  </a:lnTo>
                  <a:lnTo>
                    <a:pt x="864" y="1337"/>
                  </a:lnTo>
                  <a:lnTo>
                    <a:pt x="877" y="1333"/>
                  </a:lnTo>
                  <a:lnTo>
                    <a:pt x="891" y="1329"/>
                  </a:lnTo>
                  <a:lnTo>
                    <a:pt x="904" y="1325"/>
                  </a:lnTo>
                  <a:lnTo>
                    <a:pt x="918" y="1319"/>
                  </a:lnTo>
                  <a:lnTo>
                    <a:pt x="931" y="1315"/>
                  </a:lnTo>
                  <a:lnTo>
                    <a:pt x="944" y="1309"/>
                  </a:lnTo>
                  <a:lnTo>
                    <a:pt x="957" y="1304"/>
                  </a:lnTo>
                  <a:lnTo>
                    <a:pt x="970" y="1298"/>
                  </a:lnTo>
                  <a:lnTo>
                    <a:pt x="983" y="1291"/>
                  </a:lnTo>
                  <a:lnTo>
                    <a:pt x="996" y="1284"/>
                  </a:lnTo>
                  <a:lnTo>
                    <a:pt x="1009" y="1278"/>
                  </a:lnTo>
                  <a:lnTo>
                    <a:pt x="1021" y="1271"/>
                  </a:lnTo>
                  <a:lnTo>
                    <a:pt x="1033" y="1264"/>
                  </a:lnTo>
                  <a:lnTo>
                    <a:pt x="1046" y="1256"/>
                  </a:lnTo>
                  <a:lnTo>
                    <a:pt x="1057" y="1249"/>
                  </a:lnTo>
                  <a:lnTo>
                    <a:pt x="1069" y="1241"/>
                  </a:lnTo>
                  <a:lnTo>
                    <a:pt x="1080" y="123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76" name="Freeform 177"/>
            <p:cNvSpPr>
              <a:spLocks/>
            </p:cNvSpPr>
            <p:nvPr/>
          </p:nvSpPr>
          <p:spPr bwMode="auto">
            <a:xfrm>
              <a:off x="2880" y="2928"/>
              <a:ext cx="87" cy="170"/>
            </a:xfrm>
            <a:custGeom>
              <a:avLst/>
              <a:gdLst>
                <a:gd name="T0" fmla="*/ 0 w 281"/>
                <a:gd name="T1" fmla="*/ 170 h 552"/>
                <a:gd name="T2" fmla="*/ 4 w 281"/>
                <a:gd name="T3" fmla="*/ 167 h 552"/>
                <a:gd name="T4" fmla="*/ 7 w 281"/>
                <a:gd name="T5" fmla="*/ 164 h 552"/>
                <a:gd name="T6" fmla="*/ 11 w 281"/>
                <a:gd name="T7" fmla="*/ 162 h 552"/>
                <a:gd name="T8" fmla="*/ 14 w 281"/>
                <a:gd name="T9" fmla="*/ 159 h 552"/>
                <a:gd name="T10" fmla="*/ 17 w 281"/>
                <a:gd name="T11" fmla="*/ 156 h 552"/>
                <a:gd name="T12" fmla="*/ 21 w 281"/>
                <a:gd name="T13" fmla="*/ 153 h 552"/>
                <a:gd name="T14" fmla="*/ 24 w 281"/>
                <a:gd name="T15" fmla="*/ 150 h 552"/>
                <a:gd name="T16" fmla="*/ 27 w 281"/>
                <a:gd name="T17" fmla="*/ 147 h 552"/>
                <a:gd name="T18" fmla="*/ 30 w 281"/>
                <a:gd name="T19" fmla="*/ 144 h 552"/>
                <a:gd name="T20" fmla="*/ 33 w 281"/>
                <a:gd name="T21" fmla="*/ 140 h 552"/>
                <a:gd name="T22" fmla="*/ 36 w 281"/>
                <a:gd name="T23" fmla="*/ 137 h 552"/>
                <a:gd name="T24" fmla="*/ 39 w 281"/>
                <a:gd name="T25" fmla="*/ 134 h 552"/>
                <a:gd name="T26" fmla="*/ 41 w 281"/>
                <a:gd name="T27" fmla="*/ 131 h 552"/>
                <a:gd name="T28" fmla="*/ 44 w 281"/>
                <a:gd name="T29" fmla="*/ 127 h 552"/>
                <a:gd name="T30" fmla="*/ 47 w 281"/>
                <a:gd name="T31" fmla="*/ 123 h 552"/>
                <a:gd name="T32" fmla="*/ 49 w 281"/>
                <a:gd name="T33" fmla="*/ 120 h 552"/>
                <a:gd name="T34" fmla="*/ 52 w 281"/>
                <a:gd name="T35" fmla="*/ 116 h 552"/>
                <a:gd name="T36" fmla="*/ 54 w 281"/>
                <a:gd name="T37" fmla="*/ 112 h 552"/>
                <a:gd name="T38" fmla="*/ 56 w 281"/>
                <a:gd name="T39" fmla="*/ 109 h 552"/>
                <a:gd name="T40" fmla="*/ 59 w 281"/>
                <a:gd name="T41" fmla="*/ 105 h 552"/>
                <a:gd name="T42" fmla="*/ 61 w 281"/>
                <a:gd name="T43" fmla="*/ 101 h 552"/>
                <a:gd name="T44" fmla="*/ 63 w 281"/>
                <a:gd name="T45" fmla="*/ 97 h 552"/>
                <a:gd name="T46" fmla="*/ 65 w 281"/>
                <a:gd name="T47" fmla="*/ 93 h 552"/>
                <a:gd name="T48" fmla="*/ 67 w 281"/>
                <a:gd name="T49" fmla="*/ 89 h 552"/>
                <a:gd name="T50" fmla="*/ 69 w 281"/>
                <a:gd name="T51" fmla="*/ 86 h 552"/>
                <a:gd name="T52" fmla="*/ 70 w 281"/>
                <a:gd name="T53" fmla="*/ 81 h 552"/>
                <a:gd name="T54" fmla="*/ 72 w 281"/>
                <a:gd name="T55" fmla="*/ 77 h 552"/>
                <a:gd name="T56" fmla="*/ 74 w 281"/>
                <a:gd name="T57" fmla="*/ 73 h 552"/>
                <a:gd name="T58" fmla="*/ 75 w 281"/>
                <a:gd name="T59" fmla="*/ 69 h 552"/>
                <a:gd name="T60" fmla="*/ 77 w 281"/>
                <a:gd name="T61" fmla="*/ 65 h 552"/>
                <a:gd name="T62" fmla="*/ 78 w 281"/>
                <a:gd name="T63" fmla="*/ 61 h 552"/>
                <a:gd name="T64" fmla="*/ 79 w 281"/>
                <a:gd name="T65" fmla="*/ 56 h 552"/>
                <a:gd name="T66" fmla="*/ 80 w 281"/>
                <a:gd name="T67" fmla="*/ 52 h 552"/>
                <a:gd name="T68" fmla="*/ 81 w 281"/>
                <a:gd name="T69" fmla="*/ 48 h 552"/>
                <a:gd name="T70" fmla="*/ 83 w 281"/>
                <a:gd name="T71" fmla="*/ 44 h 552"/>
                <a:gd name="T72" fmla="*/ 83 w 281"/>
                <a:gd name="T73" fmla="*/ 39 h 552"/>
                <a:gd name="T74" fmla="*/ 84 w 281"/>
                <a:gd name="T75" fmla="*/ 35 h 552"/>
                <a:gd name="T76" fmla="*/ 85 w 281"/>
                <a:gd name="T77" fmla="*/ 31 h 552"/>
                <a:gd name="T78" fmla="*/ 85 w 281"/>
                <a:gd name="T79" fmla="*/ 26 h 552"/>
                <a:gd name="T80" fmla="*/ 86 w 281"/>
                <a:gd name="T81" fmla="*/ 22 h 552"/>
                <a:gd name="T82" fmla="*/ 86 w 281"/>
                <a:gd name="T83" fmla="*/ 18 h 552"/>
                <a:gd name="T84" fmla="*/ 87 w 281"/>
                <a:gd name="T85" fmla="*/ 13 h 552"/>
                <a:gd name="T86" fmla="*/ 87 w 281"/>
                <a:gd name="T87" fmla="*/ 9 h 552"/>
                <a:gd name="T88" fmla="*/ 87 w 281"/>
                <a:gd name="T89" fmla="*/ 5 h 552"/>
                <a:gd name="T90" fmla="*/ 87 w 281"/>
                <a:gd name="T91" fmla="*/ 0 h 55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81" h="552">
                  <a:moveTo>
                    <a:pt x="0" y="552"/>
                  </a:moveTo>
                  <a:lnTo>
                    <a:pt x="12" y="543"/>
                  </a:lnTo>
                  <a:lnTo>
                    <a:pt x="23" y="534"/>
                  </a:lnTo>
                  <a:lnTo>
                    <a:pt x="34" y="525"/>
                  </a:lnTo>
                  <a:lnTo>
                    <a:pt x="45" y="516"/>
                  </a:lnTo>
                  <a:lnTo>
                    <a:pt x="55" y="507"/>
                  </a:lnTo>
                  <a:lnTo>
                    <a:pt x="67" y="497"/>
                  </a:lnTo>
                  <a:lnTo>
                    <a:pt x="77" y="487"/>
                  </a:lnTo>
                  <a:lnTo>
                    <a:pt x="87" y="476"/>
                  </a:lnTo>
                  <a:lnTo>
                    <a:pt x="97" y="466"/>
                  </a:lnTo>
                  <a:lnTo>
                    <a:pt x="106" y="456"/>
                  </a:lnTo>
                  <a:lnTo>
                    <a:pt x="116" y="445"/>
                  </a:lnTo>
                  <a:lnTo>
                    <a:pt x="125" y="434"/>
                  </a:lnTo>
                  <a:lnTo>
                    <a:pt x="134" y="424"/>
                  </a:lnTo>
                  <a:lnTo>
                    <a:pt x="142" y="412"/>
                  </a:lnTo>
                  <a:lnTo>
                    <a:pt x="151" y="400"/>
                  </a:lnTo>
                  <a:lnTo>
                    <a:pt x="159" y="389"/>
                  </a:lnTo>
                  <a:lnTo>
                    <a:pt x="168" y="378"/>
                  </a:lnTo>
                  <a:lnTo>
                    <a:pt x="175" y="365"/>
                  </a:lnTo>
                  <a:lnTo>
                    <a:pt x="182" y="353"/>
                  </a:lnTo>
                  <a:lnTo>
                    <a:pt x="190" y="341"/>
                  </a:lnTo>
                  <a:lnTo>
                    <a:pt x="197" y="328"/>
                  </a:lnTo>
                  <a:lnTo>
                    <a:pt x="204" y="316"/>
                  </a:lnTo>
                  <a:lnTo>
                    <a:pt x="210" y="303"/>
                  </a:lnTo>
                  <a:lnTo>
                    <a:pt x="216" y="290"/>
                  </a:lnTo>
                  <a:lnTo>
                    <a:pt x="222" y="278"/>
                  </a:lnTo>
                  <a:lnTo>
                    <a:pt x="227" y="264"/>
                  </a:lnTo>
                  <a:lnTo>
                    <a:pt x="233" y="251"/>
                  </a:lnTo>
                  <a:lnTo>
                    <a:pt x="239" y="237"/>
                  </a:lnTo>
                  <a:lnTo>
                    <a:pt x="243" y="224"/>
                  </a:lnTo>
                  <a:lnTo>
                    <a:pt x="248" y="210"/>
                  </a:lnTo>
                  <a:lnTo>
                    <a:pt x="252" y="197"/>
                  </a:lnTo>
                  <a:lnTo>
                    <a:pt x="255" y="183"/>
                  </a:lnTo>
                  <a:lnTo>
                    <a:pt x="260" y="170"/>
                  </a:lnTo>
                  <a:lnTo>
                    <a:pt x="263" y="155"/>
                  </a:lnTo>
                  <a:lnTo>
                    <a:pt x="267" y="142"/>
                  </a:lnTo>
                  <a:lnTo>
                    <a:pt x="269" y="128"/>
                  </a:lnTo>
                  <a:lnTo>
                    <a:pt x="271" y="114"/>
                  </a:lnTo>
                  <a:lnTo>
                    <a:pt x="273" y="100"/>
                  </a:lnTo>
                  <a:lnTo>
                    <a:pt x="276" y="85"/>
                  </a:lnTo>
                  <a:lnTo>
                    <a:pt x="277" y="71"/>
                  </a:lnTo>
                  <a:lnTo>
                    <a:pt x="279" y="57"/>
                  </a:lnTo>
                  <a:lnTo>
                    <a:pt x="280" y="43"/>
                  </a:lnTo>
                  <a:lnTo>
                    <a:pt x="280" y="28"/>
                  </a:lnTo>
                  <a:lnTo>
                    <a:pt x="281" y="15"/>
                  </a:lnTo>
                  <a:lnTo>
                    <a:pt x="28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77" name="Freeform 178"/>
            <p:cNvSpPr>
              <a:spLocks/>
            </p:cNvSpPr>
            <p:nvPr/>
          </p:nvSpPr>
          <p:spPr bwMode="auto">
            <a:xfrm>
              <a:off x="1169" y="2803"/>
              <a:ext cx="1319" cy="661"/>
            </a:xfrm>
            <a:custGeom>
              <a:avLst/>
              <a:gdLst>
                <a:gd name="T0" fmla="*/ 1318 w 4288"/>
                <a:gd name="T1" fmla="*/ 630 h 2155"/>
                <a:gd name="T2" fmla="*/ 1316 w 4288"/>
                <a:gd name="T3" fmla="*/ 591 h 2155"/>
                <a:gd name="T4" fmla="*/ 1310 w 4288"/>
                <a:gd name="T5" fmla="*/ 552 h 2155"/>
                <a:gd name="T6" fmla="*/ 1302 w 4288"/>
                <a:gd name="T7" fmla="*/ 514 h 2155"/>
                <a:gd name="T8" fmla="*/ 1293 w 4288"/>
                <a:gd name="T9" fmla="*/ 476 h 2155"/>
                <a:gd name="T10" fmla="*/ 1281 w 4288"/>
                <a:gd name="T11" fmla="*/ 439 h 2155"/>
                <a:gd name="T12" fmla="*/ 1266 w 4288"/>
                <a:gd name="T13" fmla="*/ 403 h 2155"/>
                <a:gd name="T14" fmla="*/ 1250 w 4288"/>
                <a:gd name="T15" fmla="*/ 367 h 2155"/>
                <a:gd name="T16" fmla="*/ 1232 w 4288"/>
                <a:gd name="T17" fmla="*/ 333 h 2155"/>
                <a:gd name="T18" fmla="*/ 1211 w 4288"/>
                <a:gd name="T19" fmla="*/ 300 h 2155"/>
                <a:gd name="T20" fmla="*/ 1189 w 4288"/>
                <a:gd name="T21" fmla="*/ 267 h 2155"/>
                <a:gd name="T22" fmla="*/ 1165 w 4288"/>
                <a:gd name="T23" fmla="*/ 237 h 2155"/>
                <a:gd name="T24" fmla="*/ 1138 w 4288"/>
                <a:gd name="T25" fmla="*/ 208 h 2155"/>
                <a:gd name="T26" fmla="*/ 1111 w 4288"/>
                <a:gd name="T27" fmla="*/ 180 h 2155"/>
                <a:gd name="T28" fmla="*/ 1082 w 4288"/>
                <a:gd name="T29" fmla="*/ 154 h 2155"/>
                <a:gd name="T30" fmla="*/ 1051 w 4288"/>
                <a:gd name="T31" fmla="*/ 130 h 2155"/>
                <a:gd name="T32" fmla="*/ 1019 w 4288"/>
                <a:gd name="T33" fmla="*/ 108 h 2155"/>
                <a:gd name="T34" fmla="*/ 986 w 4288"/>
                <a:gd name="T35" fmla="*/ 87 h 2155"/>
                <a:gd name="T36" fmla="*/ 951 w 4288"/>
                <a:gd name="T37" fmla="*/ 69 h 2155"/>
                <a:gd name="T38" fmla="*/ 916 w 4288"/>
                <a:gd name="T39" fmla="*/ 53 h 2155"/>
                <a:gd name="T40" fmla="*/ 879 w 4288"/>
                <a:gd name="T41" fmla="*/ 39 h 2155"/>
                <a:gd name="T42" fmla="*/ 842 w 4288"/>
                <a:gd name="T43" fmla="*/ 27 h 2155"/>
                <a:gd name="T44" fmla="*/ 804 w 4288"/>
                <a:gd name="T45" fmla="*/ 17 h 2155"/>
                <a:gd name="T46" fmla="*/ 766 w 4288"/>
                <a:gd name="T47" fmla="*/ 9 h 2155"/>
                <a:gd name="T48" fmla="*/ 727 w 4288"/>
                <a:gd name="T49" fmla="*/ 4 h 2155"/>
                <a:gd name="T50" fmla="*/ 688 w 4288"/>
                <a:gd name="T51" fmla="*/ 1 h 2155"/>
                <a:gd name="T52" fmla="*/ 649 w 4288"/>
                <a:gd name="T53" fmla="*/ 0 h 2155"/>
                <a:gd name="T54" fmla="*/ 610 w 4288"/>
                <a:gd name="T55" fmla="*/ 2 h 2155"/>
                <a:gd name="T56" fmla="*/ 571 w 4288"/>
                <a:gd name="T57" fmla="*/ 6 h 2155"/>
                <a:gd name="T58" fmla="*/ 532 w 4288"/>
                <a:gd name="T59" fmla="*/ 12 h 2155"/>
                <a:gd name="T60" fmla="*/ 494 w 4288"/>
                <a:gd name="T61" fmla="*/ 20 h 2155"/>
                <a:gd name="T62" fmla="*/ 456 w 4288"/>
                <a:gd name="T63" fmla="*/ 31 h 2155"/>
                <a:gd name="T64" fmla="*/ 420 w 4288"/>
                <a:gd name="T65" fmla="*/ 44 h 2155"/>
                <a:gd name="T66" fmla="*/ 384 w 4288"/>
                <a:gd name="T67" fmla="*/ 59 h 2155"/>
                <a:gd name="T68" fmla="*/ 348 w 4288"/>
                <a:gd name="T69" fmla="*/ 76 h 2155"/>
                <a:gd name="T70" fmla="*/ 314 w 4288"/>
                <a:gd name="T71" fmla="*/ 95 h 2155"/>
                <a:gd name="T72" fmla="*/ 281 w 4288"/>
                <a:gd name="T73" fmla="*/ 117 h 2155"/>
                <a:gd name="T74" fmla="*/ 250 w 4288"/>
                <a:gd name="T75" fmla="*/ 140 h 2155"/>
                <a:gd name="T76" fmla="*/ 220 w 4288"/>
                <a:gd name="T77" fmla="*/ 164 h 2155"/>
                <a:gd name="T78" fmla="*/ 191 w 4288"/>
                <a:gd name="T79" fmla="*/ 191 h 2155"/>
                <a:gd name="T80" fmla="*/ 164 w 4288"/>
                <a:gd name="T81" fmla="*/ 219 h 2155"/>
                <a:gd name="T82" fmla="*/ 139 w 4288"/>
                <a:gd name="T83" fmla="*/ 249 h 2155"/>
                <a:gd name="T84" fmla="*/ 115 w 4288"/>
                <a:gd name="T85" fmla="*/ 280 h 2155"/>
                <a:gd name="T86" fmla="*/ 94 w 4288"/>
                <a:gd name="T87" fmla="*/ 313 h 2155"/>
                <a:gd name="T88" fmla="*/ 74 w 4288"/>
                <a:gd name="T89" fmla="*/ 346 h 2155"/>
                <a:gd name="T90" fmla="*/ 57 w 4288"/>
                <a:gd name="T91" fmla="*/ 382 h 2155"/>
                <a:gd name="T92" fmla="*/ 41 w 4288"/>
                <a:gd name="T93" fmla="*/ 417 h 2155"/>
                <a:gd name="T94" fmla="*/ 28 w 4288"/>
                <a:gd name="T95" fmla="*/ 454 h 2155"/>
                <a:gd name="T96" fmla="*/ 17 w 4288"/>
                <a:gd name="T97" fmla="*/ 491 h 2155"/>
                <a:gd name="T98" fmla="*/ 7 w 4288"/>
                <a:gd name="T99" fmla="*/ 529 h 2155"/>
                <a:gd name="T100" fmla="*/ 1 w 4288"/>
                <a:gd name="T101" fmla="*/ 568 h 215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288" h="2155">
                  <a:moveTo>
                    <a:pt x="4288" y="2155"/>
                  </a:moveTo>
                  <a:lnTo>
                    <a:pt x="4288" y="2130"/>
                  </a:lnTo>
                  <a:lnTo>
                    <a:pt x="4288" y="2105"/>
                  </a:lnTo>
                  <a:lnTo>
                    <a:pt x="4287" y="2080"/>
                  </a:lnTo>
                  <a:lnTo>
                    <a:pt x="4286" y="2054"/>
                  </a:lnTo>
                  <a:lnTo>
                    <a:pt x="4285" y="2028"/>
                  </a:lnTo>
                  <a:lnTo>
                    <a:pt x="4283" y="2003"/>
                  </a:lnTo>
                  <a:lnTo>
                    <a:pt x="4281" y="1978"/>
                  </a:lnTo>
                  <a:lnTo>
                    <a:pt x="4279" y="1953"/>
                  </a:lnTo>
                  <a:lnTo>
                    <a:pt x="4277" y="1927"/>
                  </a:lnTo>
                  <a:lnTo>
                    <a:pt x="4273" y="1901"/>
                  </a:lnTo>
                  <a:lnTo>
                    <a:pt x="4270" y="1876"/>
                  </a:lnTo>
                  <a:lnTo>
                    <a:pt x="4267" y="1852"/>
                  </a:lnTo>
                  <a:lnTo>
                    <a:pt x="4263" y="1826"/>
                  </a:lnTo>
                  <a:lnTo>
                    <a:pt x="4259" y="1801"/>
                  </a:lnTo>
                  <a:lnTo>
                    <a:pt x="4254" y="1775"/>
                  </a:lnTo>
                  <a:lnTo>
                    <a:pt x="4250" y="1751"/>
                  </a:lnTo>
                  <a:lnTo>
                    <a:pt x="4245" y="1726"/>
                  </a:lnTo>
                  <a:lnTo>
                    <a:pt x="4240" y="1701"/>
                  </a:lnTo>
                  <a:lnTo>
                    <a:pt x="4234" y="1676"/>
                  </a:lnTo>
                  <a:lnTo>
                    <a:pt x="4228" y="1652"/>
                  </a:lnTo>
                  <a:lnTo>
                    <a:pt x="4223" y="1627"/>
                  </a:lnTo>
                  <a:lnTo>
                    <a:pt x="4216" y="1602"/>
                  </a:lnTo>
                  <a:lnTo>
                    <a:pt x="4209" y="1578"/>
                  </a:lnTo>
                  <a:lnTo>
                    <a:pt x="4203" y="1553"/>
                  </a:lnTo>
                  <a:lnTo>
                    <a:pt x="4195" y="1528"/>
                  </a:lnTo>
                  <a:lnTo>
                    <a:pt x="4188" y="1505"/>
                  </a:lnTo>
                  <a:lnTo>
                    <a:pt x="4180" y="1480"/>
                  </a:lnTo>
                  <a:lnTo>
                    <a:pt x="4171" y="1456"/>
                  </a:lnTo>
                  <a:lnTo>
                    <a:pt x="4163" y="1432"/>
                  </a:lnTo>
                  <a:lnTo>
                    <a:pt x="4154" y="1408"/>
                  </a:lnTo>
                  <a:lnTo>
                    <a:pt x="4145" y="1384"/>
                  </a:lnTo>
                  <a:lnTo>
                    <a:pt x="4136" y="1361"/>
                  </a:lnTo>
                  <a:lnTo>
                    <a:pt x="4127" y="1337"/>
                  </a:lnTo>
                  <a:lnTo>
                    <a:pt x="4117" y="1314"/>
                  </a:lnTo>
                  <a:lnTo>
                    <a:pt x="4107" y="1290"/>
                  </a:lnTo>
                  <a:lnTo>
                    <a:pt x="4097" y="1266"/>
                  </a:lnTo>
                  <a:lnTo>
                    <a:pt x="4086" y="1244"/>
                  </a:lnTo>
                  <a:lnTo>
                    <a:pt x="4076" y="1220"/>
                  </a:lnTo>
                  <a:lnTo>
                    <a:pt x="4064" y="1198"/>
                  </a:lnTo>
                  <a:lnTo>
                    <a:pt x="4052" y="1175"/>
                  </a:lnTo>
                  <a:lnTo>
                    <a:pt x="4041" y="1152"/>
                  </a:lnTo>
                  <a:lnTo>
                    <a:pt x="4028" y="1129"/>
                  </a:lnTo>
                  <a:lnTo>
                    <a:pt x="4016" y="1108"/>
                  </a:lnTo>
                  <a:lnTo>
                    <a:pt x="4004" y="1085"/>
                  </a:lnTo>
                  <a:lnTo>
                    <a:pt x="3991" y="1063"/>
                  </a:lnTo>
                  <a:lnTo>
                    <a:pt x="3978" y="1042"/>
                  </a:lnTo>
                  <a:lnTo>
                    <a:pt x="3965" y="1020"/>
                  </a:lnTo>
                  <a:lnTo>
                    <a:pt x="3951" y="998"/>
                  </a:lnTo>
                  <a:lnTo>
                    <a:pt x="3937" y="977"/>
                  </a:lnTo>
                  <a:lnTo>
                    <a:pt x="3924" y="955"/>
                  </a:lnTo>
                  <a:lnTo>
                    <a:pt x="3909" y="935"/>
                  </a:lnTo>
                  <a:lnTo>
                    <a:pt x="3895" y="914"/>
                  </a:lnTo>
                  <a:lnTo>
                    <a:pt x="3880" y="893"/>
                  </a:lnTo>
                  <a:lnTo>
                    <a:pt x="3866" y="872"/>
                  </a:lnTo>
                  <a:lnTo>
                    <a:pt x="3850" y="852"/>
                  </a:lnTo>
                  <a:lnTo>
                    <a:pt x="3834" y="832"/>
                  </a:lnTo>
                  <a:lnTo>
                    <a:pt x="3818" y="811"/>
                  </a:lnTo>
                  <a:lnTo>
                    <a:pt x="3803" y="792"/>
                  </a:lnTo>
                  <a:lnTo>
                    <a:pt x="3786" y="772"/>
                  </a:lnTo>
                  <a:lnTo>
                    <a:pt x="3770" y="753"/>
                  </a:lnTo>
                  <a:lnTo>
                    <a:pt x="3753" y="734"/>
                  </a:lnTo>
                  <a:lnTo>
                    <a:pt x="3736" y="715"/>
                  </a:lnTo>
                  <a:lnTo>
                    <a:pt x="3719" y="696"/>
                  </a:lnTo>
                  <a:lnTo>
                    <a:pt x="3701" y="678"/>
                  </a:lnTo>
                  <a:lnTo>
                    <a:pt x="3685" y="659"/>
                  </a:lnTo>
                  <a:lnTo>
                    <a:pt x="3667" y="641"/>
                  </a:lnTo>
                  <a:lnTo>
                    <a:pt x="3649" y="623"/>
                  </a:lnTo>
                  <a:lnTo>
                    <a:pt x="3631" y="605"/>
                  </a:lnTo>
                  <a:lnTo>
                    <a:pt x="3612" y="588"/>
                  </a:lnTo>
                  <a:lnTo>
                    <a:pt x="3594" y="570"/>
                  </a:lnTo>
                  <a:lnTo>
                    <a:pt x="3575" y="553"/>
                  </a:lnTo>
                  <a:lnTo>
                    <a:pt x="3555" y="536"/>
                  </a:lnTo>
                  <a:lnTo>
                    <a:pt x="3536" y="519"/>
                  </a:lnTo>
                  <a:lnTo>
                    <a:pt x="3517" y="502"/>
                  </a:lnTo>
                  <a:lnTo>
                    <a:pt x="3497" y="487"/>
                  </a:lnTo>
                  <a:lnTo>
                    <a:pt x="3478" y="471"/>
                  </a:lnTo>
                  <a:lnTo>
                    <a:pt x="3458" y="455"/>
                  </a:lnTo>
                  <a:lnTo>
                    <a:pt x="3437" y="439"/>
                  </a:lnTo>
                  <a:lnTo>
                    <a:pt x="3417" y="424"/>
                  </a:lnTo>
                  <a:lnTo>
                    <a:pt x="3397" y="409"/>
                  </a:lnTo>
                  <a:lnTo>
                    <a:pt x="3376" y="394"/>
                  </a:lnTo>
                  <a:lnTo>
                    <a:pt x="3355" y="380"/>
                  </a:lnTo>
                  <a:lnTo>
                    <a:pt x="3334" y="365"/>
                  </a:lnTo>
                  <a:lnTo>
                    <a:pt x="3313" y="352"/>
                  </a:lnTo>
                  <a:lnTo>
                    <a:pt x="3291" y="337"/>
                  </a:lnTo>
                  <a:lnTo>
                    <a:pt x="3270" y="324"/>
                  </a:lnTo>
                  <a:lnTo>
                    <a:pt x="3248" y="310"/>
                  </a:lnTo>
                  <a:lnTo>
                    <a:pt x="3226" y="298"/>
                  </a:lnTo>
                  <a:lnTo>
                    <a:pt x="3204" y="284"/>
                  </a:lnTo>
                  <a:lnTo>
                    <a:pt x="3182" y="272"/>
                  </a:lnTo>
                  <a:lnTo>
                    <a:pt x="3160" y="260"/>
                  </a:lnTo>
                  <a:lnTo>
                    <a:pt x="3138" y="248"/>
                  </a:lnTo>
                  <a:lnTo>
                    <a:pt x="3115" y="236"/>
                  </a:lnTo>
                  <a:lnTo>
                    <a:pt x="3093" y="225"/>
                  </a:lnTo>
                  <a:lnTo>
                    <a:pt x="3069" y="214"/>
                  </a:lnTo>
                  <a:lnTo>
                    <a:pt x="3047" y="202"/>
                  </a:lnTo>
                  <a:lnTo>
                    <a:pt x="3023" y="192"/>
                  </a:lnTo>
                  <a:lnTo>
                    <a:pt x="2999" y="182"/>
                  </a:lnTo>
                  <a:lnTo>
                    <a:pt x="2977" y="172"/>
                  </a:lnTo>
                  <a:lnTo>
                    <a:pt x="2953" y="162"/>
                  </a:lnTo>
                  <a:lnTo>
                    <a:pt x="2930" y="153"/>
                  </a:lnTo>
                  <a:lnTo>
                    <a:pt x="2906" y="143"/>
                  </a:lnTo>
                  <a:lnTo>
                    <a:pt x="2883" y="134"/>
                  </a:lnTo>
                  <a:lnTo>
                    <a:pt x="2858" y="126"/>
                  </a:lnTo>
                  <a:lnTo>
                    <a:pt x="2834" y="117"/>
                  </a:lnTo>
                  <a:lnTo>
                    <a:pt x="2809" y="109"/>
                  </a:lnTo>
                  <a:lnTo>
                    <a:pt x="2786" y="101"/>
                  </a:lnTo>
                  <a:lnTo>
                    <a:pt x="2761" y="93"/>
                  </a:lnTo>
                  <a:lnTo>
                    <a:pt x="2738" y="87"/>
                  </a:lnTo>
                  <a:lnTo>
                    <a:pt x="2713" y="80"/>
                  </a:lnTo>
                  <a:lnTo>
                    <a:pt x="2688" y="73"/>
                  </a:lnTo>
                  <a:lnTo>
                    <a:pt x="2663" y="66"/>
                  </a:lnTo>
                  <a:lnTo>
                    <a:pt x="2639" y="60"/>
                  </a:lnTo>
                  <a:lnTo>
                    <a:pt x="2614" y="54"/>
                  </a:lnTo>
                  <a:lnTo>
                    <a:pt x="2589" y="48"/>
                  </a:lnTo>
                  <a:lnTo>
                    <a:pt x="2565" y="44"/>
                  </a:lnTo>
                  <a:lnTo>
                    <a:pt x="2540" y="38"/>
                  </a:lnTo>
                  <a:lnTo>
                    <a:pt x="2514" y="34"/>
                  </a:lnTo>
                  <a:lnTo>
                    <a:pt x="2489" y="29"/>
                  </a:lnTo>
                  <a:lnTo>
                    <a:pt x="2465" y="26"/>
                  </a:lnTo>
                  <a:lnTo>
                    <a:pt x="2439" y="21"/>
                  </a:lnTo>
                  <a:lnTo>
                    <a:pt x="2414" y="18"/>
                  </a:lnTo>
                  <a:lnTo>
                    <a:pt x="2388" y="16"/>
                  </a:lnTo>
                  <a:lnTo>
                    <a:pt x="2363" y="12"/>
                  </a:lnTo>
                  <a:lnTo>
                    <a:pt x="2338" y="10"/>
                  </a:lnTo>
                  <a:lnTo>
                    <a:pt x="2313" y="8"/>
                  </a:lnTo>
                  <a:lnTo>
                    <a:pt x="2287" y="6"/>
                  </a:lnTo>
                  <a:lnTo>
                    <a:pt x="2262" y="5"/>
                  </a:lnTo>
                  <a:lnTo>
                    <a:pt x="2237" y="2"/>
                  </a:lnTo>
                  <a:lnTo>
                    <a:pt x="2211" y="1"/>
                  </a:lnTo>
                  <a:lnTo>
                    <a:pt x="2186" y="1"/>
                  </a:lnTo>
                  <a:lnTo>
                    <a:pt x="2160" y="0"/>
                  </a:lnTo>
                  <a:lnTo>
                    <a:pt x="2134" y="0"/>
                  </a:lnTo>
                  <a:lnTo>
                    <a:pt x="2110" y="0"/>
                  </a:lnTo>
                  <a:lnTo>
                    <a:pt x="2084" y="1"/>
                  </a:lnTo>
                  <a:lnTo>
                    <a:pt x="2059" y="1"/>
                  </a:lnTo>
                  <a:lnTo>
                    <a:pt x="2033" y="2"/>
                  </a:lnTo>
                  <a:lnTo>
                    <a:pt x="2007" y="5"/>
                  </a:lnTo>
                  <a:lnTo>
                    <a:pt x="1983" y="6"/>
                  </a:lnTo>
                  <a:lnTo>
                    <a:pt x="1957" y="8"/>
                  </a:lnTo>
                  <a:lnTo>
                    <a:pt x="1932" y="10"/>
                  </a:lnTo>
                  <a:lnTo>
                    <a:pt x="1906" y="12"/>
                  </a:lnTo>
                  <a:lnTo>
                    <a:pt x="1882" y="16"/>
                  </a:lnTo>
                  <a:lnTo>
                    <a:pt x="1856" y="18"/>
                  </a:lnTo>
                  <a:lnTo>
                    <a:pt x="1831" y="21"/>
                  </a:lnTo>
                  <a:lnTo>
                    <a:pt x="1805" y="26"/>
                  </a:lnTo>
                  <a:lnTo>
                    <a:pt x="1780" y="29"/>
                  </a:lnTo>
                  <a:lnTo>
                    <a:pt x="1756" y="34"/>
                  </a:lnTo>
                  <a:lnTo>
                    <a:pt x="1730" y="38"/>
                  </a:lnTo>
                  <a:lnTo>
                    <a:pt x="1705" y="44"/>
                  </a:lnTo>
                  <a:lnTo>
                    <a:pt x="1680" y="48"/>
                  </a:lnTo>
                  <a:lnTo>
                    <a:pt x="1656" y="54"/>
                  </a:lnTo>
                  <a:lnTo>
                    <a:pt x="1631" y="60"/>
                  </a:lnTo>
                  <a:lnTo>
                    <a:pt x="1606" y="66"/>
                  </a:lnTo>
                  <a:lnTo>
                    <a:pt x="1582" y="73"/>
                  </a:lnTo>
                  <a:lnTo>
                    <a:pt x="1557" y="80"/>
                  </a:lnTo>
                  <a:lnTo>
                    <a:pt x="1532" y="87"/>
                  </a:lnTo>
                  <a:lnTo>
                    <a:pt x="1509" y="93"/>
                  </a:lnTo>
                  <a:lnTo>
                    <a:pt x="1484" y="101"/>
                  </a:lnTo>
                  <a:lnTo>
                    <a:pt x="1460" y="109"/>
                  </a:lnTo>
                  <a:lnTo>
                    <a:pt x="1436" y="117"/>
                  </a:lnTo>
                  <a:lnTo>
                    <a:pt x="1412" y="126"/>
                  </a:lnTo>
                  <a:lnTo>
                    <a:pt x="1387" y="134"/>
                  </a:lnTo>
                  <a:lnTo>
                    <a:pt x="1364" y="143"/>
                  </a:lnTo>
                  <a:lnTo>
                    <a:pt x="1340" y="153"/>
                  </a:lnTo>
                  <a:lnTo>
                    <a:pt x="1316" y="162"/>
                  </a:lnTo>
                  <a:lnTo>
                    <a:pt x="1293" y="172"/>
                  </a:lnTo>
                  <a:lnTo>
                    <a:pt x="1269" y="182"/>
                  </a:lnTo>
                  <a:lnTo>
                    <a:pt x="1247" y="192"/>
                  </a:lnTo>
                  <a:lnTo>
                    <a:pt x="1223" y="202"/>
                  </a:lnTo>
                  <a:lnTo>
                    <a:pt x="1201" y="214"/>
                  </a:lnTo>
                  <a:lnTo>
                    <a:pt x="1177" y="225"/>
                  </a:lnTo>
                  <a:lnTo>
                    <a:pt x="1155" y="236"/>
                  </a:lnTo>
                  <a:lnTo>
                    <a:pt x="1132" y="248"/>
                  </a:lnTo>
                  <a:lnTo>
                    <a:pt x="1110" y="260"/>
                  </a:lnTo>
                  <a:lnTo>
                    <a:pt x="1087" y="272"/>
                  </a:lnTo>
                  <a:lnTo>
                    <a:pt x="1066" y="284"/>
                  </a:lnTo>
                  <a:lnTo>
                    <a:pt x="1043" y="298"/>
                  </a:lnTo>
                  <a:lnTo>
                    <a:pt x="1022" y="310"/>
                  </a:lnTo>
                  <a:lnTo>
                    <a:pt x="1000" y="324"/>
                  </a:lnTo>
                  <a:lnTo>
                    <a:pt x="978" y="337"/>
                  </a:lnTo>
                  <a:lnTo>
                    <a:pt x="957" y="352"/>
                  </a:lnTo>
                  <a:lnTo>
                    <a:pt x="936" y="365"/>
                  </a:lnTo>
                  <a:lnTo>
                    <a:pt x="914" y="380"/>
                  </a:lnTo>
                  <a:lnTo>
                    <a:pt x="894" y="394"/>
                  </a:lnTo>
                  <a:lnTo>
                    <a:pt x="873" y="409"/>
                  </a:lnTo>
                  <a:lnTo>
                    <a:pt x="852" y="424"/>
                  </a:lnTo>
                  <a:lnTo>
                    <a:pt x="832" y="439"/>
                  </a:lnTo>
                  <a:lnTo>
                    <a:pt x="812" y="455"/>
                  </a:lnTo>
                  <a:lnTo>
                    <a:pt x="792" y="471"/>
                  </a:lnTo>
                  <a:lnTo>
                    <a:pt x="773" y="487"/>
                  </a:lnTo>
                  <a:lnTo>
                    <a:pt x="752" y="502"/>
                  </a:lnTo>
                  <a:lnTo>
                    <a:pt x="733" y="519"/>
                  </a:lnTo>
                  <a:lnTo>
                    <a:pt x="714" y="536"/>
                  </a:lnTo>
                  <a:lnTo>
                    <a:pt x="695" y="553"/>
                  </a:lnTo>
                  <a:lnTo>
                    <a:pt x="676" y="570"/>
                  </a:lnTo>
                  <a:lnTo>
                    <a:pt x="658" y="588"/>
                  </a:lnTo>
                  <a:lnTo>
                    <a:pt x="639" y="605"/>
                  </a:lnTo>
                  <a:lnTo>
                    <a:pt x="621" y="623"/>
                  </a:lnTo>
                  <a:lnTo>
                    <a:pt x="603" y="641"/>
                  </a:lnTo>
                  <a:lnTo>
                    <a:pt x="585" y="659"/>
                  </a:lnTo>
                  <a:lnTo>
                    <a:pt x="568" y="678"/>
                  </a:lnTo>
                  <a:lnTo>
                    <a:pt x="550" y="696"/>
                  </a:lnTo>
                  <a:lnTo>
                    <a:pt x="533" y="715"/>
                  </a:lnTo>
                  <a:lnTo>
                    <a:pt x="517" y="734"/>
                  </a:lnTo>
                  <a:lnTo>
                    <a:pt x="500" y="753"/>
                  </a:lnTo>
                  <a:lnTo>
                    <a:pt x="483" y="772"/>
                  </a:lnTo>
                  <a:lnTo>
                    <a:pt x="467" y="792"/>
                  </a:lnTo>
                  <a:lnTo>
                    <a:pt x="451" y="811"/>
                  </a:lnTo>
                  <a:lnTo>
                    <a:pt x="436" y="832"/>
                  </a:lnTo>
                  <a:lnTo>
                    <a:pt x="420" y="852"/>
                  </a:lnTo>
                  <a:lnTo>
                    <a:pt x="404" y="872"/>
                  </a:lnTo>
                  <a:lnTo>
                    <a:pt x="390" y="893"/>
                  </a:lnTo>
                  <a:lnTo>
                    <a:pt x="375" y="914"/>
                  </a:lnTo>
                  <a:lnTo>
                    <a:pt x="360" y="935"/>
                  </a:lnTo>
                  <a:lnTo>
                    <a:pt x="346" y="955"/>
                  </a:lnTo>
                  <a:lnTo>
                    <a:pt x="332" y="977"/>
                  </a:lnTo>
                  <a:lnTo>
                    <a:pt x="318" y="998"/>
                  </a:lnTo>
                  <a:lnTo>
                    <a:pt x="304" y="1020"/>
                  </a:lnTo>
                  <a:lnTo>
                    <a:pt x="292" y="1042"/>
                  </a:lnTo>
                  <a:lnTo>
                    <a:pt x="278" y="1063"/>
                  </a:lnTo>
                  <a:lnTo>
                    <a:pt x="266" y="1085"/>
                  </a:lnTo>
                  <a:lnTo>
                    <a:pt x="254" y="1108"/>
                  </a:lnTo>
                  <a:lnTo>
                    <a:pt x="241" y="1129"/>
                  </a:lnTo>
                  <a:lnTo>
                    <a:pt x="229" y="1152"/>
                  </a:lnTo>
                  <a:lnTo>
                    <a:pt x="218" y="1175"/>
                  </a:lnTo>
                  <a:lnTo>
                    <a:pt x="205" y="1198"/>
                  </a:lnTo>
                  <a:lnTo>
                    <a:pt x="194" y="1220"/>
                  </a:lnTo>
                  <a:lnTo>
                    <a:pt x="184" y="1244"/>
                  </a:lnTo>
                  <a:lnTo>
                    <a:pt x="173" y="1266"/>
                  </a:lnTo>
                  <a:lnTo>
                    <a:pt x="163" y="1290"/>
                  </a:lnTo>
                  <a:lnTo>
                    <a:pt x="153" y="1314"/>
                  </a:lnTo>
                  <a:lnTo>
                    <a:pt x="142" y="1337"/>
                  </a:lnTo>
                  <a:lnTo>
                    <a:pt x="133" y="1361"/>
                  </a:lnTo>
                  <a:lnTo>
                    <a:pt x="124" y="1384"/>
                  </a:lnTo>
                  <a:lnTo>
                    <a:pt x="115" y="1408"/>
                  </a:lnTo>
                  <a:lnTo>
                    <a:pt x="107" y="1432"/>
                  </a:lnTo>
                  <a:lnTo>
                    <a:pt x="98" y="1456"/>
                  </a:lnTo>
                  <a:lnTo>
                    <a:pt x="90" y="1480"/>
                  </a:lnTo>
                  <a:lnTo>
                    <a:pt x="82" y="1505"/>
                  </a:lnTo>
                  <a:lnTo>
                    <a:pt x="75" y="1528"/>
                  </a:lnTo>
                  <a:lnTo>
                    <a:pt x="67" y="1553"/>
                  </a:lnTo>
                  <a:lnTo>
                    <a:pt x="60" y="1578"/>
                  </a:lnTo>
                  <a:lnTo>
                    <a:pt x="54" y="1602"/>
                  </a:lnTo>
                  <a:lnTo>
                    <a:pt x="47" y="1627"/>
                  </a:lnTo>
                  <a:lnTo>
                    <a:pt x="41" y="1652"/>
                  </a:lnTo>
                  <a:lnTo>
                    <a:pt x="36" y="1676"/>
                  </a:lnTo>
                  <a:lnTo>
                    <a:pt x="30" y="1701"/>
                  </a:lnTo>
                  <a:lnTo>
                    <a:pt x="24" y="1726"/>
                  </a:lnTo>
                  <a:lnTo>
                    <a:pt x="20" y="1751"/>
                  </a:lnTo>
                  <a:lnTo>
                    <a:pt x="16" y="1775"/>
                  </a:lnTo>
                  <a:lnTo>
                    <a:pt x="11" y="1801"/>
                  </a:lnTo>
                  <a:lnTo>
                    <a:pt x="7" y="1826"/>
                  </a:lnTo>
                  <a:lnTo>
                    <a:pt x="3" y="1852"/>
                  </a:lnTo>
                  <a:lnTo>
                    <a:pt x="0" y="187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78" name="Freeform 179"/>
            <p:cNvSpPr>
              <a:spLocks/>
            </p:cNvSpPr>
            <p:nvPr/>
          </p:nvSpPr>
          <p:spPr bwMode="auto">
            <a:xfrm>
              <a:off x="1163" y="3380"/>
              <a:ext cx="6" cy="84"/>
            </a:xfrm>
            <a:custGeom>
              <a:avLst/>
              <a:gdLst>
                <a:gd name="T0" fmla="*/ 6 w 18"/>
                <a:gd name="T1" fmla="*/ 0 h 279"/>
                <a:gd name="T2" fmla="*/ 5 w 18"/>
                <a:gd name="T3" fmla="*/ 8 h 279"/>
                <a:gd name="T4" fmla="*/ 4 w 18"/>
                <a:gd name="T5" fmla="*/ 15 h 279"/>
                <a:gd name="T6" fmla="*/ 3 w 18"/>
                <a:gd name="T7" fmla="*/ 23 h 279"/>
                <a:gd name="T8" fmla="*/ 2 w 18"/>
                <a:gd name="T9" fmla="*/ 31 h 279"/>
                <a:gd name="T10" fmla="*/ 1 w 18"/>
                <a:gd name="T11" fmla="*/ 38 h 279"/>
                <a:gd name="T12" fmla="*/ 1 w 18"/>
                <a:gd name="T13" fmla="*/ 46 h 279"/>
                <a:gd name="T14" fmla="*/ 1 w 18"/>
                <a:gd name="T15" fmla="*/ 54 h 279"/>
                <a:gd name="T16" fmla="*/ 0 w 18"/>
                <a:gd name="T17" fmla="*/ 61 h 279"/>
                <a:gd name="T18" fmla="*/ 0 w 18"/>
                <a:gd name="T19" fmla="*/ 69 h 279"/>
                <a:gd name="T20" fmla="*/ 0 w 18"/>
                <a:gd name="T21" fmla="*/ 76 h 279"/>
                <a:gd name="T22" fmla="*/ 0 w 18"/>
                <a:gd name="T23" fmla="*/ 84 h 27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" h="279">
                  <a:moveTo>
                    <a:pt x="18" y="0"/>
                  </a:moveTo>
                  <a:lnTo>
                    <a:pt x="14" y="25"/>
                  </a:lnTo>
                  <a:lnTo>
                    <a:pt x="11" y="51"/>
                  </a:lnTo>
                  <a:lnTo>
                    <a:pt x="9" y="77"/>
                  </a:lnTo>
                  <a:lnTo>
                    <a:pt x="7" y="102"/>
                  </a:lnTo>
                  <a:lnTo>
                    <a:pt x="4" y="127"/>
                  </a:lnTo>
                  <a:lnTo>
                    <a:pt x="3" y="152"/>
                  </a:lnTo>
                  <a:lnTo>
                    <a:pt x="2" y="178"/>
                  </a:lnTo>
                  <a:lnTo>
                    <a:pt x="1" y="204"/>
                  </a:lnTo>
                  <a:lnTo>
                    <a:pt x="0" y="229"/>
                  </a:lnTo>
                  <a:lnTo>
                    <a:pt x="0" y="254"/>
                  </a:lnTo>
                  <a:lnTo>
                    <a:pt x="0" y="27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79" name="Freeform 180"/>
            <p:cNvSpPr>
              <a:spLocks/>
            </p:cNvSpPr>
            <p:nvPr/>
          </p:nvSpPr>
          <p:spPr bwMode="auto">
            <a:xfrm>
              <a:off x="1100" y="2695"/>
              <a:ext cx="1496" cy="769"/>
            </a:xfrm>
            <a:custGeom>
              <a:avLst/>
              <a:gdLst>
                <a:gd name="T0" fmla="*/ 1495 w 4859"/>
                <a:gd name="T1" fmla="*/ 735 h 2502"/>
                <a:gd name="T2" fmla="*/ 1492 w 4859"/>
                <a:gd name="T3" fmla="*/ 693 h 2502"/>
                <a:gd name="T4" fmla="*/ 1487 w 4859"/>
                <a:gd name="T5" fmla="*/ 651 h 2502"/>
                <a:gd name="T6" fmla="*/ 1479 w 4859"/>
                <a:gd name="T7" fmla="*/ 610 h 2502"/>
                <a:gd name="T8" fmla="*/ 1470 w 4859"/>
                <a:gd name="T9" fmla="*/ 569 h 2502"/>
                <a:gd name="T10" fmla="*/ 1457 w 4859"/>
                <a:gd name="T11" fmla="*/ 528 h 2502"/>
                <a:gd name="T12" fmla="*/ 1443 w 4859"/>
                <a:gd name="T13" fmla="*/ 489 h 2502"/>
                <a:gd name="T14" fmla="*/ 1426 w 4859"/>
                <a:gd name="T15" fmla="*/ 450 h 2502"/>
                <a:gd name="T16" fmla="*/ 1408 w 4859"/>
                <a:gd name="T17" fmla="*/ 412 h 2502"/>
                <a:gd name="T18" fmla="*/ 1387 w 4859"/>
                <a:gd name="T19" fmla="*/ 375 h 2502"/>
                <a:gd name="T20" fmla="*/ 1364 w 4859"/>
                <a:gd name="T21" fmla="*/ 339 h 2502"/>
                <a:gd name="T22" fmla="*/ 1340 w 4859"/>
                <a:gd name="T23" fmla="*/ 305 h 2502"/>
                <a:gd name="T24" fmla="*/ 1313 w 4859"/>
                <a:gd name="T25" fmla="*/ 272 h 2502"/>
                <a:gd name="T26" fmla="*/ 1285 w 4859"/>
                <a:gd name="T27" fmla="*/ 240 h 2502"/>
                <a:gd name="T28" fmla="*/ 1255 w 4859"/>
                <a:gd name="T29" fmla="*/ 211 h 2502"/>
                <a:gd name="T30" fmla="*/ 1224 w 4859"/>
                <a:gd name="T31" fmla="*/ 182 h 2502"/>
                <a:gd name="T32" fmla="*/ 1191 w 4859"/>
                <a:gd name="T33" fmla="*/ 156 h 2502"/>
                <a:gd name="T34" fmla="*/ 1156 w 4859"/>
                <a:gd name="T35" fmla="*/ 131 h 2502"/>
                <a:gd name="T36" fmla="*/ 1121 w 4859"/>
                <a:gd name="T37" fmla="*/ 109 h 2502"/>
                <a:gd name="T38" fmla="*/ 1084 w 4859"/>
                <a:gd name="T39" fmla="*/ 88 h 2502"/>
                <a:gd name="T40" fmla="*/ 1046 w 4859"/>
                <a:gd name="T41" fmla="*/ 69 h 2502"/>
                <a:gd name="T42" fmla="*/ 1007 w 4859"/>
                <a:gd name="T43" fmla="*/ 53 h 2502"/>
                <a:gd name="T44" fmla="*/ 967 w 4859"/>
                <a:gd name="T45" fmla="*/ 39 h 2502"/>
                <a:gd name="T46" fmla="*/ 927 w 4859"/>
                <a:gd name="T47" fmla="*/ 26 h 2502"/>
                <a:gd name="T48" fmla="*/ 885 w 4859"/>
                <a:gd name="T49" fmla="*/ 17 h 2502"/>
                <a:gd name="T50" fmla="*/ 844 w 4859"/>
                <a:gd name="T51" fmla="*/ 9 h 2502"/>
                <a:gd name="T52" fmla="*/ 802 w 4859"/>
                <a:gd name="T53" fmla="*/ 4 h 2502"/>
                <a:gd name="T54" fmla="*/ 760 w 4859"/>
                <a:gd name="T55" fmla="*/ 1 h 2502"/>
                <a:gd name="T56" fmla="*/ 717 w 4859"/>
                <a:gd name="T57" fmla="*/ 0 h 2502"/>
                <a:gd name="T58" fmla="*/ 675 w 4859"/>
                <a:gd name="T59" fmla="*/ 2 h 2502"/>
                <a:gd name="T60" fmla="*/ 633 w 4859"/>
                <a:gd name="T61" fmla="*/ 6 h 2502"/>
                <a:gd name="T62" fmla="*/ 591 w 4859"/>
                <a:gd name="T63" fmla="*/ 12 h 2502"/>
                <a:gd name="T64" fmla="*/ 550 w 4859"/>
                <a:gd name="T65" fmla="*/ 20 h 2502"/>
                <a:gd name="T66" fmla="*/ 509 w 4859"/>
                <a:gd name="T67" fmla="*/ 31 h 2502"/>
                <a:gd name="T68" fmla="*/ 469 w 4859"/>
                <a:gd name="T69" fmla="*/ 44 h 2502"/>
                <a:gd name="T70" fmla="*/ 429 w 4859"/>
                <a:gd name="T71" fmla="*/ 59 h 2502"/>
                <a:gd name="T72" fmla="*/ 391 w 4859"/>
                <a:gd name="T73" fmla="*/ 77 h 2502"/>
                <a:gd name="T74" fmla="*/ 353 w 4859"/>
                <a:gd name="T75" fmla="*/ 96 h 2502"/>
                <a:gd name="T76" fmla="*/ 317 w 4859"/>
                <a:gd name="T77" fmla="*/ 117 h 2502"/>
                <a:gd name="T78" fmla="*/ 282 w 4859"/>
                <a:gd name="T79" fmla="*/ 141 h 2502"/>
                <a:gd name="T80" fmla="*/ 248 w 4859"/>
                <a:gd name="T81" fmla="*/ 166 h 2502"/>
                <a:gd name="T82" fmla="*/ 215 w 4859"/>
                <a:gd name="T83" fmla="*/ 193 h 2502"/>
                <a:gd name="T84" fmla="*/ 184 w 4859"/>
                <a:gd name="T85" fmla="*/ 223 h 2502"/>
                <a:gd name="T86" fmla="*/ 155 w 4859"/>
                <a:gd name="T87" fmla="*/ 253 h 2502"/>
                <a:gd name="T88" fmla="*/ 128 w 4859"/>
                <a:gd name="T89" fmla="*/ 285 h 2502"/>
                <a:gd name="T90" fmla="*/ 102 w 4859"/>
                <a:gd name="T91" fmla="*/ 318 h 2502"/>
                <a:gd name="T92" fmla="*/ 78 w 4859"/>
                <a:gd name="T93" fmla="*/ 353 h 2502"/>
                <a:gd name="T94" fmla="*/ 56 w 4859"/>
                <a:gd name="T95" fmla="*/ 389 h 2502"/>
                <a:gd name="T96" fmla="*/ 36 w 4859"/>
                <a:gd name="T97" fmla="*/ 427 h 2502"/>
                <a:gd name="T98" fmla="*/ 19 w 4859"/>
                <a:gd name="T99" fmla="*/ 465 h 2502"/>
                <a:gd name="T100" fmla="*/ 3 w 4859"/>
                <a:gd name="T101" fmla="*/ 504 h 250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859" h="2502">
                  <a:moveTo>
                    <a:pt x="4859" y="2502"/>
                  </a:moveTo>
                  <a:lnTo>
                    <a:pt x="4858" y="2475"/>
                  </a:lnTo>
                  <a:lnTo>
                    <a:pt x="4858" y="2448"/>
                  </a:lnTo>
                  <a:lnTo>
                    <a:pt x="4857" y="2420"/>
                  </a:lnTo>
                  <a:lnTo>
                    <a:pt x="4856" y="2393"/>
                  </a:lnTo>
                  <a:lnTo>
                    <a:pt x="4855" y="2365"/>
                  </a:lnTo>
                  <a:lnTo>
                    <a:pt x="4854" y="2338"/>
                  </a:lnTo>
                  <a:lnTo>
                    <a:pt x="4851" y="2310"/>
                  </a:lnTo>
                  <a:lnTo>
                    <a:pt x="4849" y="2283"/>
                  </a:lnTo>
                  <a:lnTo>
                    <a:pt x="4847" y="2256"/>
                  </a:lnTo>
                  <a:lnTo>
                    <a:pt x="4843" y="2228"/>
                  </a:lnTo>
                  <a:lnTo>
                    <a:pt x="4840" y="2201"/>
                  </a:lnTo>
                  <a:lnTo>
                    <a:pt x="4837" y="2174"/>
                  </a:lnTo>
                  <a:lnTo>
                    <a:pt x="4833" y="2146"/>
                  </a:lnTo>
                  <a:lnTo>
                    <a:pt x="4829" y="2119"/>
                  </a:lnTo>
                  <a:lnTo>
                    <a:pt x="4824" y="2092"/>
                  </a:lnTo>
                  <a:lnTo>
                    <a:pt x="4820" y="2065"/>
                  </a:lnTo>
                  <a:lnTo>
                    <a:pt x="4815" y="2038"/>
                  </a:lnTo>
                  <a:lnTo>
                    <a:pt x="4810" y="2011"/>
                  </a:lnTo>
                  <a:lnTo>
                    <a:pt x="4804" y="1984"/>
                  </a:lnTo>
                  <a:lnTo>
                    <a:pt x="4799" y="1957"/>
                  </a:lnTo>
                  <a:lnTo>
                    <a:pt x="4793" y="1930"/>
                  </a:lnTo>
                  <a:lnTo>
                    <a:pt x="4786" y="1903"/>
                  </a:lnTo>
                  <a:lnTo>
                    <a:pt x="4779" y="1877"/>
                  </a:lnTo>
                  <a:lnTo>
                    <a:pt x="4773" y="1850"/>
                  </a:lnTo>
                  <a:lnTo>
                    <a:pt x="4765" y="1823"/>
                  </a:lnTo>
                  <a:lnTo>
                    <a:pt x="4757" y="1798"/>
                  </a:lnTo>
                  <a:lnTo>
                    <a:pt x="4749" y="1771"/>
                  </a:lnTo>
                  <a:lnTo>
                    <a:pt x="4741" y="1745"/>
                  </a:lnTo>
                  <a:lnTo>
                    <a:pt x="4733" y="1719"/>
                  </a:lnTo>
                  <a:lnTo>
                    <a:pt x="4724" y="1693"/>
                  </a:lnTo>
                  <a:lnTo>
                    <a:pt x="4715" y="1666"/>
                  </a:lnTo>
                  <a:lnTo>
                    <a:pt x="4706" y="1640"/>
                  </a:lnTo>
                  <a:lnTo>
                    <a:pt x="4696" y="1615"/>
                  </a:lnTo>
                  <a:lnTo>
                    <a:pt x="4686" y="1590"/>
                  </a:lnTo>
                  <a:lnTo>
                    <a:pt x="4676" y="1564"/>
                  </a:lnTo>
                  <a:lnTo>
                    <a:pt x="4666" y="1538"/>
                  </a:lnTo>
                  <a:lnTo>
                    <a:pt x="4655" y="1513"/>
                  </a:lnTo>
                  <a:lnTo>
                    <a:pt x="4643" y="1488"/>
                  </a:lnTo>
                  <a:lnTo>
                    <a:pt x="4632" y="1463"/>
                  </a:lnTo>
                  <a:lnTo>
                    <a:pt x="4621" y="1438"/>
                  </a:lnTo>
                  <a:lnTo>
                    <a:pt x="4610" y="1413"/>
                  </a:lnTo>
                  <a:lnTo>
                    <a:pt x="4597" y="1389"/>
                  </a:lnTo>
                  <a:lnTo>
                    <a:pt x="4585" y="1364"/>
                  </a:lnTo>
                  <a:lnTo>
                    <a:pt x="4573" y="1339"/>
                  </a:lnTo>
                  <a:lnTo>
                    <a:pt x="4559" y="1316"/>
                  </a:lnTo>
                  <a:lnTo>
                    <a:pt x="4546" y="1291"/>
                  </a:lnTo>
                  <a:lnTo>
                    <a:pt x="4532" y="1267"/>
                  </a:lnTo>
                  <a:lnTo>
                    <a:pt x="4519" y="1244"/>
                  </a:lnTo>
                  <a:lnTo>
                    <a:pt x="4505" y="1219"/>
                  </a:lnTo>
                  <a:lnTo>
                    <a:pt x="4491" y="1197"/>
                  </a:lnTo>
                  <a:lnTo>
                    <a:pt x="4476" y="1173"/>
                  </a:lnTo>
                  <a:lnTo>
                    <a:pt x="4461" y="1149"/>
                  </a:lnTo>
                  <a:lnTo>
                    <a:pt x="4447" y="1127"/>
                  </a:lnTo>
                  <a:lnTo>
                    <a:pt x="4431" y="1103"/>
                  </a:lnTo>
                  <a:lnTo>
                    <a:pt x="4417" y="1081"/>
                  </a:lnTo>
                  <a:lnTo>
                    <a:pt x="4401" y="1058"/>
                  </a:lnTo>
                  <a:lnTo>
                    <a:pt x="4384" y="1036"/>
                  </a:lnTo>
                  <a:lnTo>
                    <a:pt x="4368" y="1013"/>
                  </a:lnTo>
                  <a:lnTo>
                    <a:pt x="4351" y="992"/>
                  </a:lnTo>
                  <a:lnTo>
                    <a:pt x="4335" y="970"/>
                  </a:lnTo>
                  <a:lnTo>
                    <a:pt x="4318" y="948"/>
                  </a:lnTo>
                  <a:lnTo>
                    <a:pt x="4301" y="927"/>
                  </a:lnTo>
                  <a:lnTo>
                    <a:pt x="4284" y="906"/>
                  </a:lnTo>
                  <a:lnTo>
                    <a:pt x="4266" y="884"/>
                  </a:lnTo>
                  <a:lnTo>
                    <a:pt x="4248" y="864"/>
                  </a:lnTo>
                  <a:lnTo>
                    <a:pt x="4230" y="843"/>
                  </a:lnTo>
                  <a:lnTo>
                    <a:pt x="4211" y="822"/>
                  </a:lnTo>
                  <a:lnTo>
                    <a:pt x="4193" y="802"/>
                  </a:lnTo>
                  <a:lnTo>
                    <a:pt x="4174" y="782"/>
                  </a:lnTo>
                  <a:lnTo>
                    <a:pt x="4155" y="762"/>
                  </a:lnTo>
                  <a:lnTo>
                    <a:pt x="4136" y="743"/>
                  </a:lnTo>
                  <a:lnTo>
                    <a:pt x="4117" y="724"/>
                  </a:lnTo>
                  <a:lnTo>
                    <a:pt x="4096" y="703"/>
                  </a:lnTo>
                  <a:lnTo>
                    <a:pt x="4077" y="685"/>
                  </a:lnTo>
                  <a:lnTo>
                    <a:pt x="4057" y="666"/>
                  </a:lnTo>
                  <a:lnTo>
                    <a:pt x="4037" y="647"/>
                  </a:lnTo>
                  <a:lnTo>
                    <a:pt x="4017" y="629"/>
                  </a:lnTo>
                  <a:lnTo>
                    <a:pt x="3995" y="611"/>
                  </a:lnTo>
                  <a:lnTo>
                    <a:pt x="3975" y="593"/>
                  </a:lnTo>
                  <a:lnTo>
                    <a:pt x="3954" y="575"/>
                  </a:lnTo>
                  <a:lnTo>
                    <a:pt x="3932" y="558"/>
                  </a:lnTo>
                  <a:lnTo>
                    <a:pt x="3911" y="540"/>
                  </a:lnTo>
                  <a:lnTo>
                    <a:pt x="3890" y="524"/>
                  </a:lnTo>
                  <a:lnTo>
                    <a:pt x="3867" y="507"/>
                  </a:lnTo>
                  <a:lnTo>
                    <a:pt x="3846" y="491"/>
                  </a:lnTo>
                  <a:lnTo>
                    <a:pt x="3823" y="474"/>
                  </a:lnTo>
                  <a:lnTo>
                    <a:pt x="3801" y="458"/>
                  </a:lnTo>
                  <a:lnTo>
                    <a:pt x="3778" y="443"/>
                  </a:lnTo>
                  <a:lnTo>
                    <a:pt x="3756" y="427"/>
                  </a:lnTo>
                  <a:lnTo>
                    <a:pt x="3734" y="412"/>
                  </a:lnTo>
                  <a:lnTo>
                    <a:pt x="3710" y="397"/>
                  </a:lnTo>
                  <a:lnTo>
                    <a:pt x="3686" y="382"/>
                  </a:lnTo>
                  <a:lnTo>
                    <a:pt x="3664" y="367"/>
                  </a:lnTo>
                  <a:lnTo>
                    <a:pt x="3640" y="354"/>
                  </a:lnTo>
                  <a:lnTo>
                    <a:pt x="3617" y="339"/>
                  </a:lnTo>
                  <a:lnTo>
                    <a:pt x="3592" y="326"/>
                  </a:lnTo>
                  <a:lnTo>
                    <a:pt x="3568" y="312"/>
                  </a:lnTo>
                  <a:lnTo>
                    <a:pt x="3545" y="299"/>
                  </a:lnTo>
                  <a:lnTo>
                    <a:pt x="3520" y="286"/>
                  </a:lnTo>
                  <a:lnTo>
                    <a:pt x="3495" y="274"/>
                  </a:lnTo>
                  <a:lnTo>
                    <a:pt x="3471" y="262"/>
                  </a:lnTo>
                  <a:lnTo>
                    <a:pt x="3447" y="249"/>
                  </a:lnTo>
                  <a:lnTo>
                    <a:pt x="3421" y="237"/>
                  </a:lnTo>
                  <a:lnTo>
                    <a:pt x="3396" y="226"/>
                  </a:lnTo>
                  <a:lnTo>
                    <a:pt x="3372" y="215"/>
                  </a:lnTo>
                  <a:lnTo>
                    <a:pt x="3347" y="203"/>
                  </a:lnTo>
                  <a:lnTo>
                    <a:pt x="3321" y="193"/>
                  </a:lnTo>
                  <a:lnTo>
                    <a:pt x="3295" y="182"/>
                  </a:lnTo>
                  <a:lnTo>
                    <a:pt x="3271" y="172"/>
                  </a:lnTo>
                  <a:lnTo>
                    <a:pt x="3245" y="162"/>
                  </a:lnTo>
                  <a:lnTo>
                    <a:pt x="3219" y="153"/>
                  </a:lnTo>
                  <a:lnTo>
                    <a:pt x="3193" y="144"/>
                  </a:lnTo>
                  <a:lnTo>
                    <a:pt x="3167" y="135"/>
                  </a:lnTo>
                  <a:lnTo>
                    <a:pt x="3141" y="126"/>
                  </a:lnTo>
                  <a:lnTo>
                    <a:pt x="3114" y="117"/>
                  </a:lnTo>
                  <a:lnTo>
                    <a:pt x="3089" y="109"/>
                  </a:lnTo>
                  <a:lnTo>
                    <a:pt x="3063" y="101"/>
                  </a:lnTo>
                  <a:lnTo>
                    <a:pt x="3036" y="93"/>
                  </a:lnTo>
                  <a:lnTo>
                    <a:pt x="3010" y="86"/>
                  </a:lnTo>
                  <a:lnTo>
                    <a:pt x="2983" y="79"/>
                  </a:lnTo>
                  <a:lnTo>
                    <a:pt x="2956" y="72"/>
                  </a:lnTo>
                  <a:lnTo>
                    <a:pt x="2929" y="66"/>
                  </a:lnTo>
                  <a:lnTo>
                    <a:pt x="2903" y="59"/>
                  </a:lnTo>
                  <a:lnTo>
                    <a:pt x="2876" y="54"/>
                  </a:lnTo>
                  <a:lnTo>
                    <a:pt x="2849" y="48"/>
                  </a:lnTo>
                  <a:lnTo>
                    <a:pt x="2822" y="43"/>
                  </a:lnTo>
                  <a:lnTo>
                    <a:pt x="2795" y="38"/>
                  </a:lnTo>
                  <a:lnTo>
                    <a:pt x="2768" y="34"/>
                  </a:lnTo>
                  <a:lnTo>
                    <a:pt x="2740" y="29"/>
                  </a:lnTo>
                  <a:lnTo>
                    <a:pt x="2713" y="25"/>
                  </a:lnTo>
                  <a:lnTo>
                    <a:pt x="2686" y="21"/>
                  </a:lnTo>
                  <a:lnTo>
                    <a:pt x="2660" y="18"/>
                  </a:lnTo>
                  <a:lnTo>
                    <a:pt x="2633" y="15"/>
                  </a:lnTo>
                  <a:lnTo>
                    <a:pt x="2604" y="12"/>
                  </a:lnTo>
                  <a:lnTo>
                    <a:pt x="2577" y="9"/>
                  </a:lnTo>
                  <a:lnTo>
                    <a:pt x="2549" y="7"/>
                  </a:lnTo>
                  <a:lnTo>
                    <a:pt x="2522" y="6"/>
                  </a:lnTo>
                  <a:lnTo>
                    <a:pt x="2495" y="3"/>
                  </a:lnTo>
                  <a:lnTo>
                    <a:pt x="2467" y="2"/>
                  </a:lnTo>
                  <a:lnTo>
                    <a:pt x="2440" y="1"/>
                  </a:lnTo>
                  <a:lnTo>
                    <a:pt x="2412" y="0"/>
                  </a:lnTo>
                  <a:lnTo>
                    <a:pt x="2385" y="0"/>
                  </a:lnTo>
                  <a:lnTo>
                    <a:pt x="2357" y="0"/>
                  </a:lnTo>
                  <a:lnTo>
                    <a:pt x="2330" y="0"/>
                  </a:lnTo>
                  <a:lnTo>
                    <a:pt x="2303" y="0"/>
                  </a:lnTo>
                  <a:lnTo>
                    <a:pt x="2275" y="1"/>
                  </a:lnTo>
                  <a:lnTo>
                    <a:pt x="2248" y="2"/>
                  </a:lnTo>
                  <a:lnTo>
                    <a:pt x="2220" y="3"/>
                  </a:lnTo>
                  <a:lnTo>
                    <a:pt x="2193" y="6"/>
                  </a:lnTo>
                  <a:lnTo>
                    <a:pt x="2165" y="7"/>
                  </a:lnTo>
                  <a:lnTo>
                    <a:pt x="2138" y="9"/>
                  </a:lnTo>
                  <a:lnTo>
                    <a:pt x="2111" y="12"/>
                  </a:lnTo>
                  <a:lnTo>
                    <a:pt x="2083" y="15"/>
                  </a:lnTo>
                  <a:lnTo>
                    <a:pt x="2056" y="18"/>
                  </a:lnTo>
                  <a:lnTo>
                    <a:pt x="2029" y="21"/>
                  </a:lnTo>
                  <a:lnTo>
                    <a:pt x="2002" y="25"/>
                  </a:lnTo>
                  <a:lnTo>
                    <a:pt x="1974" y="29"/>
                  </a:lnTo>
                  <a:lnTo>
                    <a:pt x="1947" y="34"/>
                  </a:lnTo>
                  <a:lnTo>
                    <a:pt x="1920" y="38"/>
                  </a:lnTo>
                  <a:lnTo>
                    <a:pt x="1893" y="43"/>
                  </a:lnTo>
                  <a:lnTo>
                    <a:pt x="1866" y="48"/>
                  </a:lnTo>
                  <a:lnTo>
                    <a:pt x="1839" y="54"/>
                  </a:lnTo>
                  <a:lnTo>
                    <a:pt x="1812" y="59"/>
                  </a:lnTo>
                  <a:lnTo>
                    <a:pt x="1787" y="66"/>
                  </a:lnTo>
                  <a:lnTo>
                    <a:pt x="1760" y="72"/>
                  </a:lnTo>
                  <a:lnTo>
                    <a:pt x="1733" y="79"/>
                  </a:lnTo>
                  <a:lnTo>
                    <a:pt x="1706" y="86"/>
                  </a:lnTo>
                  <a:lnTo>
                    <a:pt x="1680" y="93"/>
                  </a:lnTo>
                  <a:lnTo>
                    <a:pt x="1653" y="101"/>
                  </a:lnTo>
                  <a:lnTo>
                    <a:pt x="1627" y="109"/>
                  </a:lnTo>
                  <a:lnTo>
                    <a:pt x="1601" y="117"/>
                  </a:lnTo>
                  <a:lnTo>
                    <a:pt x="1574" y="126"/>
                  </a:lnTo>
                  <a:lnTo>
                    <a:pt x="1548" y="135"/>
                  </a:lnTo>
                  <a:lnTo>
                    <a:pt x="1523" y="144"/>
                  </a:lnTo>
                  <a:lnTo>
                    <a:pt x="1497" y="153"/>
                  </a:lnTo>
                  <a:lnTo>
                    <a:pt x="1471" y="162"/>
                  </a:lnTo>
                  <a:lnTo>
                    <a:pt x="1445" y="172"/>
                  </a:lnTo>
                  <a:lnTo>
                    <a:pt x="1420" y="182"/>
                  </a:lnTo>
                  <a:lnTo>
                    <a:pt x="1395" y="193"/>
                  </a:lnTo>
                  <a:lnTo>
                    <a:pt x="1369" y="203"/>
                  </a:lnTo>
                  <a:lnTo>
                    <a:pt x="1344" y="215"/>
                  </a:lnTo>
                  <a:lnTo>
                    <a:pt x="1319" y="226"/>
                  </a:lnTo>
                  <a:lnTo>
                    <a:pt x="1295" y="237"/>
                  </a:lnTo>
                  <a:lnTo>
                    <a:pt x="1269" y="249"/>
                  </a:lnTo>
                  <a:lnTo>
                    <a:pt x="1244" y="262"/>
                  </a:lnTo>
                  <a:lnTo>
                    <a:pt x="1220" y="274"/>
                  </a:lnTo>
                  <a:lnTo>
                    <a:pt x="1196" y="286"/>
                  </a:lnTo>
                  <a:lnTo>
                    <a:pt x="1171" y="299"/>
                  </a:lnTo>
                  <a:lnTo>
                    <a:pt x="1147" y="312"/>
                  </a:lnTo>
                  <a:lnTo>
                    <a:pt x="1124" y="326"/>
                  </a:lnTo>
                  <a:lnTo>
                    <a:pt x="1099" y="339"/>
                  </a:lnTo>
                  <a:lnTo>
                    <a:pt x="1075" y="354"/>
                  </a:lnTo>
                  <a:lnTo>
                    <a:pt x="1052" y="367"/>
                  </a:lnTo>
                  <a:lnTo>
                    <a:pt x="1029" y="382"/>
                  </a:lnTo>
                  <a:lnTo>
                    <a:pt x="1006" y="397"/>
                  </a:lnTo>
                  <a:lnTo>
                    <a:pt x="982" y="412"/>
                  </a:lnTo>
                  <a:lnTo>
                    <a:pt x="960" y="427"/>
                  </a:lnTo>
                  <a:lnTo>
                    <a:pt x="937" y="443"/>
                  </a:lnTo>
                  <a:lnTo>
                    <a:pt x="915" y="458"/>
                  </a:lnTo>
                  <a:lnTo>
                    <a:pt x="892" y="474"/>
                  </a:lnTo>
                  <a:lnTo>
                    <a:pt x="870" y="491"/>
                  </a:lnTo>
                  <a:lnTo>
                    <a:pt x="849" y="507"/>
                  </a:lnTo>
                  <a:lnTo>
                    <a:pt x="826" y="524"/>
                  </a:lnTo>
                  <a:lnTo>
                    <a:pt x="805" y="540"/>
                  </a:lnTo>
                  <a:lnTo>
                    <a:pt x="783" y="558"/>
                  </a:lnTo>
                  <a:lnTo>
                    <a:pt x="762" y="575"/>
                  </a:lnTo>
                  <a:lnTo>
                    <a:pt x="741" y="593"/>
                  </a:lnTo>
                  <a:lnTo>
                    <a:pt x="720" y="611"/>
                  </a:lnTo>
                  <a:lnTo>
                    <a:pt x="699" y="629"/>
                  </a:lnTo>
                  <a:lnTo>
                    <a:pt x="679" y="647"/>
                  </a:lnTo>
                  <a:lnTo>
                    <a:pt x="659" y="666"/>
                  </a:lnTo>
                  <a:lnTo>
                    <a:pt x="638" y="685"/>
                  </a:lnTo>
                  <a:lnTo>
                    <a:pt x="619" y="703"/>
                  </a:lnTo>
                  <a:lnTo>
                    <a:pt x="599" y="724"/>
                  </a:lnTo>
                  <a:lnTo>
                    <a:pt x="580" y="743"/>
                  </a:lnTo>
                  <a:lnTo>
                    <a:pt x="561" y="762"/>
                  </a:lnTo>
                  <a:lnTo>
                    <a:pt x="542" y="782"/>
                  </a:lnTo>
                  <a:lnTo>
                    <a:pt x="523" y="802"/>
                  </a:lnTo>
                  <a:lnTo>
                    <a:pt x="505" y="822"/>
                  </a:lnTo>
                  <a:lnTo>
                    <a:pt x="486" y="843"/>
                  </a:lnTo>
                  <a:lnTo>
                    <a:pt x="468" y="864"/>
                  </a:lnTo>
                  <a:lnTo>
                    <a:pt x="450" y="884"/>
                  </a:lnTo>
                  <a:lnTo>
                    <a:pt x="432" y="906"/>
                  </a:lnTo>
                  <a:lnTo>
                    <a:pt x="415" y="927"/>
                  </a:lnTo>
                  <a:lnTo>
                    <a:pt x="398" y="948"/>
                  </a:lnTo>
                  <a:lnTo>
                    <a:pt x="381" y="970"/>
                  </a:lnTo>
                  <a:lnTo>
                    <a:pt x="364" y="992"/>
                  </a:lnTo>
                  <a:lnTo>
                    <a:pt x="347" y="1013"/>
                  </a:lnTo>
                  <a:lnTo>
                    <a:pt x="332" y="1036"/>
                  </a:lnTo>
                  <a:lnTo>
                    <a:pt x="315" y="1058"/>
                  </a:lnTo>
                  <a:lnTo>
                    <a:pt x="299" y="1081"/>
                  </a:lnTo>
                  <a:lnTo>
                    <a:pt x="285" y="1103"/>
                  </a:lnTo>
                  <a:lnTo>
                    <a:pt x="269" y="1127"/>
                  </a:lnTo>
                  <a:lnTo>
                    <a:pt x="254" y="1149"/>
                  </a:lnTo>
                  <a:lnTo>
                    <a:pt x="240" y="1173"/>
                  </a:lnTo>
                  <a:lnTo>
                    <a:pt x="225" y="1197"/>
                  </a:lnTo>
                  <a:lnTo>
                    <a:pt x="210" y="1219"/>
                  </a:lnTo>
                  <a:lnTo>
                    <a:pt x="197" y="1244"/>
                  </a:lnTo>
                  <a:lnTo>
                    <a:pt x="182" y="1267"/>
                  </a:lnTo>
                  <a:lnTo>
                    <a:pt x="170" y="1291"/>
                  </a:lnTo>
                  <a:lnTo>
                    <a:pt x="156" y="1316"/>
                  </a:lnTo>
                  <a:lnTo>
                    <a:pt x="143" y="1339"/>
                  </a:lnTo>
                  <a:lnTo>
                    <a:pt x="131" y="1364"/>
                  </a:lnTo>
                  <a:lnTo>
                    <a:pt x="118" y="1389"/>
                  </a:lnTo>
                  <a:lnTo>
                    <a:pt x="106" y="1413"/>
                  </a:lnTo>
                  <a:lnTo>
                    <a:pt x="95" y="1438"/>
                  </a:lnTo>
                  <a:lnTo>
                    <a:pt x="83" y="1463"/>
                  </a:lnTo>
                  <a:lnTo>
                    <a:pt x="71" y="1488"/>
                  </a:lnTo>
                  <a:lnTo>
                    <a:pt x="61" y="1513"/>
                  </a:lnTo>
                  <a:lnTo>
                    <a:pt x="50" y="1538"/>
                  </a:lnTo>
                  <a:lnTo>
                    <a:pt x="40" y="1564"/>
                  </a:lnTo>
                  <a:lnTo>
                    <a:pt x="30" y="1590"/>
                  </a:lnTo>
                  <a:lnTo>
                    <a:pt x="19" y="1615"/>
                  </a:lnTo>
                  <a:lnTo>
                    <a:pt x="9" y="1640"/>
                  </a:lnTo>
                  <a:lnTo>
                    <a:pt x="0" y="166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80" name="Freeform 181"/>
            <p:cNvSpPr>
              <a:spLocks/>
            </p:cNvSpPr>
            <p:nvPr/>
          </p:nvSpPr>
          <p:spPr bwMode="auto">
            <a:xfrm>
              <a:off x="1055" y="3208"/>
              <a:ext cx="45" cy="256"/>
            </a:xfrm>
            <a:custGeom>
              <a:avLst/>
              <a:gdLst>
                <a:gd name="T0" fmla="*/ 45 w 143"/>
                <a:gd name="T1" fmla="*/ 0 h 836"/>
                <a:gd name="T2" fmla="*/ 42 w 143"/>
                <a:gd name="T3" fmla="*/ 8 h 836"/>
                <a:gd name="T4" fmla="*/ 39 w 143"/>
                <a:gd name="T5" fmla="*/ 16 h 836"/>
                <a:gd name="T6" fmla="*/ 37 w 143"/>
                <a:gd name="T7" fmla="*/ 24 h 836"/>
                <a:gd name="T8" fmla="*/ 35 w 143"/>
                <a:gd name="T9" fmla="*/ 32 h 836"/>
                <a:gd name="T10" fmla="*/ 32 w 143"/>
                <a:gd name="T11" fmla="*/ 40 h 836"/>
                <a:gd name="T12" fmla="*/ 30 w 143"/>
                <a:gd name="T13" fmla="*/ 48 h 836"/>
                <a:gd name="T14" fmla="*/ 27 w 143"/>
                <a:gd name="T15" fmla="*/ 56 h 836"/>
                <a:gd name="T16" fmla="*/ 25 w 143"/>
                <a:gd name="T17" fmla="*/ 65 h 836"/>
                <a:gd name="T18" fmla="*/ 23 w 143"/>
                <a:gd name="T19" fmla="*/ 73 h 836"/>
                <a:gd name="T20" fmla="*/ 21 w 143"/>
                <a:gd name="T21" fmla="*/ 81 h 836"/>
                <a:gd name="T22" fmla="*/ 19 w 143"/>
                <a:gd name="T23" fmla="*/ 89 h 836"/>
                <a:gd name="T24" fmla="*/ 17 w 143"/>
                <a:gd name="T25" fmla="*/ 97 h 836"/>
                <a:gd name="T26" fmla="*/ 15 w 143"/>
                <a:gd name="T27" fmla="*/ 106 h 836"/>
                <a:gd name="T28" fmla="*/ 14 w 143"/>
                <a:gd name="T29" fmla="*/ 114 h 836"/>
                <a:gd name="T30" fmla="*/ 12 w 143"/>
                <a:gd name="T31" fmla="*/ 122 h 836"/>
                <a:gd name="T32" fmla="*/ 10 w 143"/>
                <a:gd name="T33" fmla="*/ 130 h 836"/>
                <a:gd name="T34" fmla="*/ 9 w 143"/>
                <a:gd name="T35" fmla="*/ 139 h 836"/>
                <a:gd name="T36" fmla="*/ 8 w 143"/>
                <a:gd name="T37" fmla="*/ 147 h 836"/>
                <a:gd name="T38" fmla="*/ 7 w 143"/>
                <a:gd name="T39" fmla="*/ 156 h 836"/>
                <a:gd name="T40" fmla="*/ 6 w 143"/>
                <a:gd name="T41" fmla="*/ 164 h 836"/>
                <a:gd name="T42" fmla="*/ 5 w 143"/>
                <a:gd name="T43" fmla="*/ 172 h 836"/>
                <a:gd name="T44" fmla="*/ 4 w 143"/>
                <a:gd name="T45" fmla="*/ 181 h 836"/>
                <a:gd name="T46" fmla="*/ 3 w 143"/>
                <a:gd name="T47" fmla="*/ 189 h 836"/>
                <a:gd name="T48" fmla="*/ 2 w 143"/>
                <a:gd name="T49" fmla="*/ 197 h 836"/>
                <a:gd name="T50" fmla="*/ 2 w 143"/>
                <a:gd name="T51" fmla="*/ 206 h 836"/>
                <a:gd name="T52" fmla="*/ 1 w 143"/>
                <a:gd name="T53" fmla="*/ 214 h 836"/>
                <a:gd name="T54" fmla="*/ 1 w 143"/>
                <a:gd name="T55" fmla="*/ 223 h 836"/>
                <a:gd name="T56" fmla="*/ 1 w 143"/>
                <a:gd name="T57" fmla="*/ 231 h 836"/>
                <a:gd name="T58" fmla="*/ 0 w 143"/>
                <a:gd name="T59" fmla="*/ 239 h 836"/>
                <a:gd name="T60" fmla="*/ 0 w 143"/>
                <a:gd name="T61" fmla="*/ 248 h 836"/>
                <a:gd name="T62" fmla="*/ 0 w 143"/>
                <a:gd name="T63" fmla="*/ 256 h 8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43" h="836">
                  <a:moveTo>
                    <a:pt x="143" y="0"/>
                  </a:moveTo>
                  <a:lnTo>
                    <a:pt x="134" y="27"/>
                  </a:lnTo>
                  <a:lnTo>
                    <a:pt x="125" y="53"/>
                  </a:lnTo>
                  <a:lnTo>
                    <a:pt x="117" y="79"/>
                  </a:lnTo>
                  <a:lnTo>
                    <a:pt x="110" y="105"/>
                  </a:lnTo>
                  <a:lnTo>
                    <a:pt x="102" y="132"/>
                  </a:lnTo>
                  <a:lnTo>
                    <a:pt x="94" y="157"/>
                  </a:lnTo>
                  <a:lnTo>
                    <a:pt x="86" y="184"/>
                  </a:lnTo>
                  <a:lnTo>
                    <a:pt x="79" y="211"/>
                  </a:lnTo>
                  <a:lnTo>
                    <a:pt x="73" y="237"/>
                  </a:lnTo>
                  <a:lnTo>
                    <a:pt x="66" y="264"/>
                  </a:lnTo>
                  <a:lnTo>
                    <a:pt x="60" y="291"/>
                  </a:lnTo>
                  <a:lnTo>
                    <a:pt x="55" y="318"/>
                  </a:lnTo>
                  <a:lnTo>
                    <a:pt x="49" y="345"/>
                  </a:lnTo>
                  <a:lnTo>
                    <a:pt x="43" y="372"/>
                  </a:lnTo>
                  <a:lnTo>
                    <a:pt x="39" y="399"/>
                  </a:lnTo>
                  <a:lnTo>
                    <a:pt x="33" y="426"/>
                  </a:lnTo>
                  <a:lnTo>
                    <a:pt x="30" y="453"/>
                  </a:lnTo>
                  <a:lnTo>
                    <a:pt x="25" y="480"/>
                  </a:lnTo>
                  <a:lnTo>
                    <a:pt x="22" y="508"/>
                  </a:lnTo>
                  <a:lnTo>
                    <a:pt x="19" y="535"/>
                  </a:lnTo>
                  <a:lnTo>
                    <a:pt x="15" y="562"/>
                  </a:lnTo>
                  <a:lnTo>
                    <a:pt x="12" y="590"/>
                  </a:lnTo>
                  <a:lnTo>
                    <a:pt x="10" y="617"/>
                  </a:lnTo>
                  <a:lnTo>
                    <a:pt x="7" y="644"/>
                  </a:lnTo>
                  <a:lnTo>
                    <a:pt x="5" y="672"/>
                  </a:lnTo>
                  <a:lnTo>
                    <a:pt x="4" y="699"/>
                  </a:lnTo>
                  <a:lnTo>
                    <a:pt x="2" y="727"/>
                  </a:lnTo>
                  <a:lnTo>
                    <a:pt x="2" y="754"/>
                  </a:lnTo>
                  <a:lnTo>
                    <a:pt x="1" y="782"/>
                  </a:lnTo>
                  <a:lnTo>
                    <a:pt x="0" y="809"/>
                  </a:lnTo>
                  <a:lnTo>
                    <a:pt x="0" y="83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81" name="Line 182"/>
            <p:cNvSpPr>
              <a:spLocks noChangeShapeType="1"/>
            </p:cNvSpPr>
            <p:nvPr/>
          </p:nvSpPr>
          <p:spPr bwMode="auto">
            <a:xfrm flipV="1">
              <a:off x="2525" y="2790"/>
              <a:ext cx="470" cy="2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82" name="Line 183"/>
            <p:cNvSpPr>
              <a:spLocks noChangeShapeType="1"/>
            </p:cNvSpPr>
            <p:nvPr/>
          </p:nvSpPr>
          <p:spPr bwMode="auto">
            <a:xfrm flipH="1" flipV="1">
              <a:off x="656" y="2790"/>
              <a:ext cx="470" cy="2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83" name="Freeform 184"/>
            <p:cNvSpPr>
              <a:spLocks/>
            </p:cNvSpPr>
            <p:nvPr/>
          </p:nvSpPr>
          <p:spPr bwMode="auto">
            <a:xfrm>
              <a:off x="2855" y="3152"/>
              <a:ext cx="45" cy="412"/>
            </a:xfrm>
            <a:custGeom>
              <a:avLst/>
              <a:gdLst>
                <a:gd name="T0" fmla="*/ 41 w 152"/>
                <a:gd name="T1" fmla="*/ 412 h 1339"/>
                <a:gd name="T2" fmla="*/ 42 w 152"/>
                <a:gd name="T3" fmla="*/ 395 h 1339"/>
                <a:gd name="T4" fmla="*/ 43 w 152"/>
                <a:gd name="T5" fmla="*/ 379 h 1339"/>
                <a:gd name="T6" fmla="*/ 44 w 152"/>
                <a:gd name="T7" fmla="*/ 363 h 1339"/>
                <a:gd name="T8" fmla="*/ 45 w 152"/>
                <a:gd name="T9" fmla="*/ 346 h 1339"/>
                <a:gd name="T10" fmla="*/ 45 w 152"/>
                <a:gd name="T11" fmla="*/ 330 h 1339"/>
                <a:gd name="T12" fmla="*/ 45 w 152"/>
                <a:gd name="T13" fmla="*/ 313 h 1339"/>
                <a:gd name="T14" fmla="*/ 45 w 152"/>
                <a:gd name="T15" fmla="*/ 296 h 1339"/>
                <a:gd name="T16" fmla="*/ 45 w 152"/>
                <a:gd name="T17" fmla="*/ 280 h 1339"/>
                <a:gd name="T18" fmla="*/ 44 w 152"/>
                <a:gd name="T19" fmla="*/ 263 h 1339"/>
                <a:gd name="T20" fmla="*/ 43 w 152"/>
                <a:gd name="T21" fmla="*/ 247 h 1339"/>
                <a:gd name="T22" fmla="*/ 42 w 152"/>
                <a:gd name="T23" fmla="*/ 230 h 1339"/>
                <a:gd name="T24" fmla="*/ 41 w 152"/>
                <a:gd name="T25" fmla="*/ 214 h 1339"/>
                <a:gd name="T26" fmla="*/ 39 w 152"/>
                <a:gd name="T27" fmla="*/ 198 h 1339"/>
                <a:gd name="T28" fmla="*/ 37 w 152"/>
                <a:gd name="T29" fmla="*/ 181 h 1339"/>
                <a:gd name="T30" fmla="*/ 35 w 152"/>
                <a:gd name="T31" fmla="*/ 165 h 1339"/>
                <a:gd name="T32" fmla="*/ 33 w 152"/>
                <a:gd name="T33" fmla="*/ 148 h 1339"/>
                <a:gd name="T34" fmla="*/ 30 w 152"/>
                <a:gd name="T35" fmla="*/ 132 h 1339"/>
                <a:gd name="T36" fmla="*/ 27 w 152"/>
                <a:gd name="T37" fmla="*/ 115 h 1339"/>
                <a:gd name="T38" fmla="*/ 24 w 152"/>
                <a:gd name="T39" fmla="*/ 99 h 1339"/>
                <a:gd name="T40" fmla="*/ 21 w 152"/>
                <a:gd name="T41" fmla="*/ 83 h 1339"/>
                <a:gd name="T42" fmla="*/ 17 w 152"/>
                <a:gd name="T43" fmla="*/ 67 h 1339"/>
                <a:gd name="T44" fmla="*/ 14 w 152"/>
                <a:gd name="T45" fmla="*/ 51 h 1339"/>
                <a:gd name="T46" fmla="*/ 10 w 152"/>
                <a:gd name="T47" fmla="*/ 35 h 1339"/>
                <a:gd name="T48" fmla="*/ 5 w 152"/>
                <a:gd name="T49" fmla="*/ 19 h 1339"/>
                <a:gd name="T50" fmla="*/ 1 w 152"/>
                <a:gd name="T51" fmla="*/ 3 h 1339"/>
                <a:gd name="T52" fmla="*/ 0 w 152"/>
                <a:gd name="T53" fmla="*/ 0 h 133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52" h="1339">
                  <a:moveTo>
                    <a:pt x="137" y="1339"/>
                  </a:moveTo>
                  <a:lnTo>
                    <a:pt x="142" y="1285"/>
                  </a:lnTo>
                  <a:lnTo>
                    <a:pt x="145" y="1233"/>
                  </a:lnTo>
                  <a:lnTo>
                    <a:pt x="148" y="1179"/>
                  </a:lnTo>
                  <a:lnTo>
                    <a:pt x="151" y="1125"/>
                  </a:lnTo>
                  <a:lnTo>
                    <a:pt x="152" y="1071"/>
                  </a:lnTo>
                  <a:lnTo>
                    <a:pt x="152" y="1017"/>
                  </a:lnTo>
                  <a:lnTo>
                    <a:pt x="152" y="963"/>
                  </a:lnTo>
                  <a:lnTo>
                    <a:pt x="151" y="910"/>
                  </a:lnTo>
                  <a:lnTo>
                    <a:pt x="148" y="856"/>
                  </a:lnTo>
                  <a:lnTo>
                    <a:pt x="145" y="802"/>
                  </a:lnTo>
                  <a:lnTo>
                    <a:pt x="142" y="748"/>
                  </a:lnTo>
                  <a:lnTo>
                    <a:pt x="137" y="696"/>
                  </a:lnTo>
                  <a:lnTo>
                    <a:pt x="132" y="642"/>
                  </a:lnTo>
                  <a:lnTo>
                    <a:pt x="125" y="588"/>
                  </a:lnTo>
                  <a:lnTo>
                    <a:pt x="118" y="535"/>
                  </a:lnTo>
                  <a:lnTo>
                    <a:pt x="110" y="482"/>
                  </a:lnTo>
                  <a:lnTo>
                    <a:pt x="101" y="428"/>
                  </a:lnTo>
                  <a:lnTo>
                    <a:pt x="92" y="375"/>
                  </a:lnTo>
                  <a:lnTo>
                    <a:pt x="82" y="323"/>
                  </a:lnTo>
                  <a:lnTo>
                    <a:pt x="71" y="271"/>
                  </a:lnTo>
                  <a:lnTo>
                    <a:pt x="59" y="218"/>
                  </a:lnTo>
                  <a:lnTo>
                    <a:pt x="46" y="165"/>
                  </a:lnTo>
                  <a:lnTo>
                    <a:pt x="33" y="114"/>
                  </a:lnTo>
                  <a:lnTo>
                    <a:pt x="18" y="62"/>
                  </a:lnTo>
                  <a:lnTo>
                    <a:pt x="4" y="1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84" name="Freeform 185"/>
            <p:cNvSpPr>
              <a:spLocks/>
            </p:cNvSpPr>
            <p:nvPr/>
          </p:nvSpPr>
          <p:spPr bwMode="auto">
            <a:xfrm>
              <a:off x="2814" y="3040"/>
              <a:ext cx="19" cy="49"/>
            </a:xfrm>
            <a:custGeom>
              <a:avLst/>
              <a:gdLst>
                <a:gd name="T0" fmla="*/ 19 w 64"/>
                <a:gd name="T1" fmla="*/ 49 h 159"/>
                <a:gd name="T2" fmla="*/ 14 w 64"/>
                <a:gd name="T3" fmla="*/ 36 h 159"/>
                <a:gd name="T4" fmla="*/ 8 w 64"/>
                <a:gd name="T5" fmla="*/ 21 h 159"/>
                <a:gd name="T6" fmla="*/ 2 w 64"/>
                <a:gd name="T7" fmla="*/ 5 h 159"/>
                <a:gd name="T8" fmla="*/ 0 w 64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59">
                  <a:moveTo>
                    <a:pt x="64" y="159"/>
                  </a:moveTo>
                  <a:lnTo>
                    <a:pt x="48" y="117"/>
                  </a:lnTo>
                  <a:lnTo>
                    <a:pt x="28" y="67"/>
                  </a:lnTo>
                  <a:lnTo>
                    <a:pt x="7" y="17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85" name="Freeform 186"/>
            <p:cNvSpPr>
              <a:spLocks/>
            </p:cNvSpPr>
            <p:nvPr/>
          </p:nvSpPr>
          <p:spPr bwMode="auto">
            <a:xfrm>
              <a:off x="2596" y="2715"/>
              <a:ext cx="190" cy="267"/>
            </a:xfrm>
            <a:custGeom>
              <a:avLst/>
              <a:gdLst>
                <a:gd name="T0" fmla="*/ 190 w 616"/>
                <a:gd name="T1" fmla="*/ 267 h 864"/>
                <a:gd name="T2" fmla="*/ 185 w 616"/>
                <a:gd name="T3" fmla="*/ 257 h 864"/>
                <a:gd name="T4" fmla="*/ 177 w 616"/>
                <a:gd name="T5" fmla="*/ 242 h 864"/>
                <a:gd name="T6" fmla="*/ 169 w 616"/>
                <a:gd name="T7" fmla="*/ 227 h 864"/>
                <a:gd name="T8" fmla="*/ 161 w 616"/>
                <a:gd name="T9" fmla="*/ 213 h 864"/>
                <a:gd name="T10" fmla="*/ 152 w 616"/>
                <a:gd name="T11" fmla="*/ 199 h 864"/>
                <a:gd name="T12" fmla="*/ 144 w 616"/>
                <a:gd name="T13" fmla="*/ 184 h 864"/>
                <a:gd name="T14" fmla="*/ 135 w 616"/>
                <a:gd name="T15" fmla="*/ 170 h 864"/>
                <a:gd name="T16" fmla="*/ 126 w 616"/>
                <a:gd name="T17" fmla="*/ 156 h 864"/>
                <a:gd name="T18" fmla="*/ 117 w 616"/>
                <a:gd name="T19" fmla="*/ 142 h 864"/>
                <a:gd name="T20" fmla="*/ 107 w 616"/>
                <a:gd name="T21" fmla="*/ 129 h 864"/>
                <a:gd name="T22" fmla="*/ 97 w 616"/>
                <a:gd name="T23" fmla="*/ 115 h 864"/>
                <a:gd name="T24" fmla="*/ 88 w 616"/>
                <a:gd name="T25" fmla="*/ 102 h 864"/>
                <a:gd name="T26" fmla="*/ 78 w 616"/>
                <a:gd name="T27" fmla="*/ 89 h 864"/>
                <a:gd name="T28" fmla="*/ 67 w 616"/>
                <a:gd name="T29" fmla="*/ 76 h 864"/>
                <a:gd name="T30" fmla="*/ 57 w 616"/>
                <a:gd name="T31" fmla="*/ 63 h 864"/>
                <a:gd name="T32" fmla="*/ 46 w 616"/>
                <a:gd name="T33" fmla="*/ 50 h 864"/>
                <a:gd name="T34" fmla="*/ 35 w 616"/>
                <a:gd name="T35" fmla="*/ 38 h 864"/>
                <a:gd name="T36" fmla="*/ 24 w 616"/>
                <a:gd name="T37" fmla="*/ 25 h 864"/>
                <a:gd name="T38" fmla="*/ 13 w 616"/>
                <a:gd name="T39" fmla="*/ 13 h 864"/>
                <a:gd name="T40" fmla="*/ 2 w 616"/>
                <a:gd name="T41" fmla="*/ 1 h 864"/>
                <a:gd name="T42" fmla="*/ 0 w 616"/>
                <a:gd name="T43" fmla="*/ 0 h 86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16" h="864">
                  <a:moveTo>
                    <a:pt x="616" y="864"/>
                  </a:moveTo>
                  <a:lnTo>
                    <a:pt x="599" y="831"/>
                  </a:lnTo>
                  <a:lnTo>
                    <a:pt x="574" y="782"/>
                  </a:lnTo>
                  <a:lnTo>
                    <a:pt x="548" y="735"/>
                  </a:lnTo>
                  <a:lnTo>
                    <a:pt x="521" y="689"/>
                  </a:lnTo>
                  <a:lnTo>
                    <a:pt x="494" y="643"/>
                  </a:lnTo>
                  <a:lnTo>
                    <a:pt x="466" y="597"/>
                  </a:lnTo>
                  <a:lnTo>
                    <a:pt x="438" y="551"/>
                  </a:lnTo>
                  <a:lnTo>
                    <a:pt x="408" y="506"/>
                  </a:lnTo>
                  <a:lnTo>
                    <a:pt x="379" y="461"/>
                  </a:lnTo>
                  <a:lnTo>
                    <a:pt x="347" y="417"/>
                  </a:lnTo>
                  <a:lnTo>
                    <a:pt x="316" y="373"/>
                  </a:lnTo>
                  <a:lnTo>
                    <a:pt x="284" y="331"/>
                  </a:lnTo>
                  <a:lnTo>
                    <a:pt x="252" y="288"/>
                  </a:lnTo>
                  <a:lnTo>
                    <a:pt x="218" y="245"/>
                  </a:lnTo>
                  <a:lnTo>
                    <a:pt x="184" y="204"/>
                  </a:lnTo>
                  <a:lnTo>
                    <a:pt x="149" y="163"/>
                  </a:lnTo>
                  <a:lnTo>
                    <a:pt x="115" y="123"/>
                  </a:lnTo>
                  <a:lnTo>
                    <a:pt x="79" y="82"/>
                  </a:lnTo>
                  <a:lnTo>
                    <a:pt x="42" y="43"/>
                  </a:lnTo>
                  <a:lnTo>
                    <a:pt x="5" y="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86" name="Freeform 187"/>
            <p:cNvSpPr>
              <a:spLocks/>
            </p:cNvSpPr>
            <p:nvPr/>
          </p:nvSpPr>
          <p:spPr bwMode="auto">
            <a:xfrm>
              <a:off x="2510" y="2635"/>
              <a:ext cx="39" cy="34"/>
            </a:xfrm>
            <a:custGeom>
              <a:avLst/>
              <a:gdLst>
                <a:gd name="T0" fmla="*/ 39 w 128"/>
                <a:gd name="T1" fmla="*/ 34 h 111"/>
                <a:gd name="T2" fmla="*/ 28 w 128"/>
                <a:gd name="T3" fmla="*/ 24 h 111"/>
                <a:gd name="T4" fmla="*/ 16 w 128"/>
                <a:gd name="T5" fmla="*/ 13 h 111"/>
                <a:gd name="T6" fmla="*/ 3 w 128"/>
                <a:gd name="T7" fmla="*/ 2 h 111"/>
                <a:gd name="T8" fmla="*/ 0 w 128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11">
                  <a:moveTo>
                    <a:pt x="128" y="111"/>
                  </a:moveTo>
                  <a:lnTo>
                    <a:pt x="91" y="77"/>
                  </a:lnTo>
                  <a:lnTo>
                    <a:pt x="51" y="42"/>
                  </a:lnTo>
                  <a:lnTo>
                    <a:pt x="9" y="8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87" name="Freeform 188"/>
            <p:cNvSpPr>
              <a:spLocks/>
            </p:cNvSpPr>
            <p:nvPr/>
          </p:nvSpPr>
          <p:spPr bwMode="auto">
            <a:xfrm>
              <a:off x="2167" y="2445"/>
              <a:ext cx="291" cy="151"/>
            </a:xfrm>
            <a:custGeom>
              <a:avLst/>
              <a:gdLst>
                <a:gd name="T0" fmla="*/ 291 w 943"/>
                <a:gd name="T1" fmla="*/ 151 h 485"/>
                <a:gd name="T2" fmla="*/ 280 w 943"/>
                <a:gd name="T3" fmla="*/ 143 h 485"/>
                <a:gd name="T4" fmla="*/ 266 w 943"/>
                <a:gd name="T5" fmla="*/ 134 h 485"/>
                <a:gd name="T6" fmla="*/ 253 w 943"/>
                <a:gd name="T7" fmla="*/ 124 h 485"/>
                <a:gd name="T8" fmla="*/ 239 w 943"/>
                <a:gd name="T9" fmla="*/ 115 h 485"/>
                <a:gd name="T10" fmla="*/ 225 w 943"/>
                <a:gd name="T11" fmla="*/ 106 h 485"/>
                <a:gd name="T12" fmla="*/ 210 w 943"/>
                <a:gd name="T13" fmla="*/ 97 h 485"/>
                <a:gd name="T14" fmla="*/ 196 w 943"/>
                <a:gd name="T15" fmla="*/ 89 h 485"/>
                <a:gd name="T16" fmla="*/ 182 w 943"/>
                <a:gd name="T17" fmla="*/ 81 h 485"/>
                <a:gd name="T18" fmla="*/ 168 w 943"/>
                <a:gd name="T19" fmla="*/ 73 h 485"/>
                <a:gd name="T20" fmla="*/ 152 w 943"/>
                <a:gd name="T21" fmla="*/ 65 h 485"/>
                <a:gd name="T22" fmla="*/ 138 w 943"/>
                <a:gd name="T23" fmla="*/ 57 h 485"/>
                <a:gd name="T24" fmla="*/ 123 w 943"/>
                <a:gd name="T25" fmla="*/ 50 h 485"/>
                <a:gd name="T26" fmla="*/ 108 w 943"/>
                <a:gd name="T27" fmla="*/ 43 h 485"/>
                <a:gd name="T28" fmla="*/ 93 w 943"/>
                <a:gd name="T29" fmla="*/ 36 h 485"/>
                <a:gd name="T30" fmla="*/ 78 w 943"/>
                <a:gd name="T31" fmla="*/ 29 h 485"/>
                <a:gd name="T32" fmla="*/ 62 w 943"/>
                <a:gd name="T33" fmla="*/ 23 h 485"/>
                <a:gd name="T34" fmla="*/ 47 w 943"/>
                <a:gd name="T35" fmla="*/ 17 h 485"/>
                <a:gd name="T36" fmla="*/ 31 w 943"/>
                <a:gd name="T37" fmla="*/ 11 h 485"/>
                <a:gd name="T38" fmla="*/ 16 w 943"/>
                <a:gd name="T39" fmla="*/ 5 h 485"/>
                <a:gd name="T40" fmla="*/ 0 w 943"/>
                <a:gd name="T41" fmla="*/ 0 h 48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43" h="485">
                  <a:moveTo>
                    <a:pt x="943" y="485"/>
                  </a:moveTo>
                  <a:lnTo>
                    <a:pt x="908" y="460"/>
                  </a:lnTo>
                  <a:lnTo>
                    <a:pt x="863" y="429"/>
                  </a:lnTo>
                  <a:lnTo>
                    <a:pt x="819" y="399"/>
                  </a:lnTo>
                  <a:lnTo>
                    <a:pt x="774" y="370"/>
                  </a:lnTo>
                  <a:lnTo>
                    <a:pt x="728" y="342"/>
                  </a:lnTo>
                  <a:lnTo>
                    <a:pt x="682" y="313"/>
                  </a:lnTo>
                  <a:lnTo>
                    <a:pt x="636" y="286"/>
                  </a:lnTo>
                  <a:lnTo>
                    <a:pt x="590" y="260"/>
                  </a:lnTo>
                  <a:lnTo>
                    <a:pt x="543" y="234"/>
                  </a:lnTo>
                  <a:lnTo>
                    <a:pt x="494" y="209"/>
                  </a:lnTo>
                  <a:lnTo>
                    <a:pt x="447" y="184"/>
                  </a:lnTo>
                  <a:lnTo>
                    <a:pt x="399" y="161"/>
                  </a:lnTo>
                  <a:lnTo>
                    <a:pt x="350" y="138"/>
                  </a:lnTo>
                  <a:lnTo>
                    <a:pt x="301" y="116"/>
                  </a:lnTo>
                  <a:lnTo>
                    <a:pt x="252" y="94"/>
                  </a:lnTo>
                  <a:lnTo>
                    <a:pt x="202" y="74"/>
                  </a:lnTo>
                  <a:lnTo>
                    <a:pt x="152" y="54"/>
                  </a:lnTo>
                  <a:lnTo>
                    <a:pt x="102" y="35"/>
                  </a:lnTo>
                  <a:lnTo>
                    <a:pt x="52" y="17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88" name="Freeform 189"/>
            <p:cNvSpPr>
              <a:spLocks/>
            </p:cNvSpPr>
            <p:nvPr/>
          </p:nvSpPr>
          <p:spPr bwMode="auto">
            <a:xfrm>
              <a:off x="2053" y="2415"/>
              <a:ext cx="52" cy="13"/>
            </a:xfrm>
            <a:custGeom>
              <a:avLst/>
              <a:gdLst>
                <a:gd name="T0" fmla="*/ 52 w 166"/>
                <a:gd name="T1" fmla="*/ 13 h 40"/>
                <a:gd name="T2" fmla="*/ 51 w 166"/>
                <a:gd name="T3" fmla="*/ 13 h 40"/>
                <a:gd name="T4" fmla="*/ 35 w 166"/>
                <a:gd name="T5" fmla="*/ 8 h 40"/>
                <a:gd name="T6" fmla="*/ 18 w 166"/>
                <a:gd name="T7" fmla="*/ 4 h 40"/>
                <a:gd name="T8" fmla="*/ 2 w 166"/>
                <a:gd name="T9" fmla="*/ 0 h 40"/>
                <a:gd name="T10" fmla="*/ 0 w 166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40">
                  <a:moveTo>
                    <a:pt x="166" y="40"/>
                  </a:moveTo>
                  <a:lnTo>
                    <a:pt x="164" y="39"/>
                  </a:lnTo>
                  <a:lnTo>
                    <a:pt x="112" y="26"/>
                  </a:lnTo>
                  <a:lnTo>
                    <a:pt x="59" y="13"/>
                  </a:lnTo>
                  <a:lnTo>
                    <a:pt x="7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89" name="Freeform 190"/>
            <p:cNvSpPr>
              <a:spLocks/>
            </p:cNvSpPr>
            <p:nvPr/>
          </p:nvSpPr>
          <p:spPr bwMode="auto">
            <a:xfrm>
              <a:off x="1663" y="2391"/>
              <a:ext cx="325" cy="11"/>
            </a:xfrm>
            <a:custGeom>
              <a:avLst/>
              <a:gdLst>
                <a:gd name="T0" fmla="*/ 325 w 1060"/>
                <a:gd name="T1" fmla="*/ 11 h 41"/>
                <a:gd name="T2" fmla="*/ 310 w 1060"/>
                <a:gd name="T3" fmla="*/ 9 h 41"/>
                <a:gd name="T4" fmla="*/ 294 w 1060"/>
                <a:gd name="T5" fmla="*/ 7 h 41"/>
                <a:gd name="T6" fmla="*/ 278 w 1060"/>
                <a:gd name="T7" fmla="*/ 5 h 41"/>
                <a:gd name="T8" fmla="*/ 261 w 1060"/>
                <a:gd name="T9" fmla="*/ 4 h 41"/>
                <a:gd name="T10" fmla="*/ 245 w 1060"/>
                <a:gd name="T11" fmla="*/ 3 h 41"/>
                <a:gd name="T12" fmla="*/ 228 w 1060"/>
                <a:gd name="T13" fmla="*/ 2 h 41"/>
                <a:gd name="T14" fmla="*/ 212 w 1060"/>
                <a:gd name="T15" fmla="*/ 1 h 41"/>
                <a:gd name="T16" fmla="*/ 195 w 1060"/>
                <a:gd name="T17" fmla="*/ 0 h 41"/>
                <a:gd name="T18" fmla="*/ 179 w 1060"/>
                <a:gd name="T19" fmla="*/ 0 h 41"/>
                <a:gd name="T20" fmla="*/ 162 w 1060"/>
                <a:gd name="T21" fmla="*/ 0 h 41"/>
                <a:gd name="T22" fmla="*/ 146 w 1060"/>
                <a:gd name="T23" fmla="*/ 0 h 41"/>
                <a:gd name="T24" fmla="*/ 130 w 1060"/>
                <a:gd name="T25" fmla="*/ 0 h 41"/>
                <a:gd name="T26" fmla="*/ 113 w 1060"/>
                <a:gd name="T27" fmla="*/ 1 h 41"/>
                <a:gd name="T28" fmla="*/ 97 w 1060"/>
                <a:gd name="T29" fmla="*/ 2 h 41"/>
                <a:gd name="T30" fmla="*/ 80 w 1060"/>
                <a:gd name="T31" fmla="*/ 3 h 41"/>
                <a:gd name="T32" fmla="*/ 64 w 1060"/>
                <a:gd name="T33" fmla="*/ 4 h 41"/>
                <a:gd name="T34" fmla="*/ 47 w 1060"/>
                <a:gd name="T35" fmla="*/ 5 h 41"/>
                <a:gd name="T36" fmla="*/ 31 w 1060"/>
                <a:gd name="T37" fmla="*/ 7 h 41"/>
                <a:gd name="T38" fmla="*/ 14 w 1060"/>
                <a:gd name="T39" fmla="*/ 9 h 41"/>
                <a:gd name="T40" fmla="*/ 0 w 1060"/>
                <a:gd name="T41" fmla="*/ 11 h 4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60" h="41">
                  <a:moveTo>
                    <a:pt x="1060" y="41"/>
                  </a:moveTo>
                  <a:lnTo>
                    <a:pt x="1011" y="33"/>
                  </a:lnTo>
                  <a:lnTo>
                    <a:pt x="958" y="26"/>
                  </a:lnTo>
                  <a:lnTo>
                    <a:pt x="906" y="20"/>
                  </a:lnTo>
                  <a:lnTo>
                    <a:pt x="852" y="15"/>
                  </a:lnTo>
                  <a:lnTo>
                    <a:pt x="798" y="10"/>
                  </a:lnTo>
                  <a:lnTo>
                    <a:pt x="745" y="6"/>
                  </a:lnTo>
                  <a:lnTo>
                    <a:pt x="691" y="3"/>
                  </a:lnTo>
                  <a:lnTo>
                    <a:pt x="637" y="1"/>
                  </a:lnTo>
                  <a:lnTo>
                    <a:pt x="583" y="0"/>
                  </a:lnTo>
                  <a:lnTo>
                    <a:pt x="529" y="0"/>
                  </a:lnTo>
                  <a:lnTo>
                    <a:pt x="476" y="0"/>
                  </a:lnTo>
                  <a:lnTo>
                    <a:pt x="423" y="1"/>
                  </a:lnTo>
                  <a:lnTo>
                    <a:pt x="369" y="3"/>
                  </a:lnTo>
                  <a:lnTo>
                    <a:pt x="315" y="6"/>
                  </a:lnTo>
                  <a:lnTo>
                    <a:pt x="262" y="10"/>
                  </a:lnTo>
                  <a:lnTo>
                    <a:pt x="208" y="15"/>
                  </a:lnTo>
                  <a:lnTo>
                    <a:pt x="154" y="20"/>
                  </a:lnTo>
                  <a:lnTo>
                    <a:pt x="101" y="26"/>
                  </a:lnTo>
                  <a:lnTo>
                    <a:pt x="47" y="33"/>
                  </a:lnTo>
                  <a:lnTo>
                    <a:pt x="0" y="4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90" name="Freeform 191"/>
            <p:cNvSpPr>
              <a:spLocks/>
            </p:cNvSpPr>
            <p:nvPr/>
          </p:nvSpPr>
          <p:spPr bwMode="auto">
            <a:xfrm>
              <a:off x="1547" y="2415"/>
              <a:ext cx="51" cy="13"/>
            </a:xfrm>
            <a:custGeom>
              <a:avLst/>
              <a:gdLst>
                <a:gd name="T0" fmla="*/ 51 w 165"/>
                <a:gd name="T1" fmla="*/ 0 h 40"/>
                <a:gd name="T2" fmla="*/ 49 w 165"/>
                <a:gd name="T3" fmla="*/ 0 h 40"/>
                <a:gd name="T4" fmla="*/ 33 w 165"/>
                <a:gd name="T5" fmla="*/ 4 h 40"/>
                <a:gd name="T6" fmla="*/ 17 w 165"/>
                <a:gd name="T7" fmla="*/ 8 h 40"/>
                <a:gd name="T8" fmla="*/ 1 w 165"/>
                <a:gd name="T9" fmla="*/ 13 h 40"/>
                <a:gd name="T10" fmla="*/ 0 w 165"/>
                <a:gd name="T11" fmla="*/ 13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5" h="40">
                  <a:moveTo>
                    <a:pt x="165" y="0"/>
                  </a:moveTo>
                  <a:lnTo>
                    <a:pt x="158" y="1"/>
                  </a:lnTo>
                  <a:lnTo>
                    <a:pt x="107" y="13"/>
                  </a:lnTo>
                  <a:lnTo>
                    <a:pt x="54" y="26"/>
                  </a:lnTo>
                  <a:lnTo>
                    <a:pt x="2" y="39"/>
                  </a:lnTo>
                  <a:lnTo>
                    <a:pt x="0" y="4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91" name="Freeform 192"/>
            <p:cNvSpPr>
              <a:spLocks/>
            </p:cNvSpPr>
            <p:nvPr/>
          </p:nvSpPr>
          <p:spPr bwMode="auto">
            <a:xfrm>
              <a:off x="1195" y="2445"/>
              <a:ext cx="289" cy="151"/>
            </a:xfrm>
            <a:custGeom>
              <a:avLst/>
              <a:gdLst>
                <a:gd name="T0" fmla="*/ 289 w 943"/>
                <a:gd name="T1" fmla="*/ 0 h 485"/>
                <a:gd name="T2" fmla="*/ 273 w 943"/>
                <a:gd name="T3" fmla="*/ 5 h 485"/>
                <a:gd name="T4" fmla="*/ 257 w 943"/>
                <a:gd name="T5" fmla="*/ 11 h 485"/>
                <a:gd name="T6" fmla="*/ 242 w 943"/>
                <a:gd name="T7" fmla="*/ 17 h 485"/>
                <a:gd name="T8" fmla="*/ 227 w 943"/>
                <a:gd name="T9" fmla="*/ 23 h 485"/>
                <a:gd name="T10" fmla="*/ 212 w 943"/>
                <a:gd name="T11" fmla="*/ 29 h 485"/>
                <a:gd name="T12" fmla="*/ 197 w 943"/>
                <a:gd name="T13" fmla="*/ 36 h 485"/>
                <a:gd name="T14" fmla="*/ 182 w 943"/>
                <a:gd name="T15" fmla="*/ 43 h 485"/>
                <a:gd name="T16" fmla="*/ 167 w 943"/>
                <a:gd name="T17" fmla="*/ 50 h 485"/>
                <a:gd name="T18" fmla="*/ 152 w 943"/>
                <a:gd name="T19" fmla="*/ 57 h 485"/>
                <a:gd name="T20" fmla="*/ 137 w 943"/>
                <a:gd name="T21" fmla="*/ 65 h 485"/>
                <a:gd name="T22" fmla="*/ 123 w 943"/>
                <a:gd name="T23" fmla="*/ 73 h 485"/>
                <a:gd name="T24" fmla="*/ 108 w 943"/>
                <a:gd name="T25" fmla="*/ 81 h 485"/>
                <a:gd name="T26" fmla="*/ 94 w 943"/>
                <a:gd name="T27" fmla="*/ 89 h 485"/>
                <a:gd name="T28" fmla="*/ 80 w 943"/>
                <a:gd name="T29" fmla="*/ 97 h 485"/>
                <a:gd name="T30" fmla="*/ 66 w 943"/>
                <a:gd name="T31" fmla="*/ 106 h 485"/>
                <a:gd name="T32" fmla="*/ 52 w 943"/>
                <a:gd name="T33" fmla="*/ 115 h 485"/>
                <a:gd name="T34" fmla="*/ 38 w 943"/>
                <a:gd name="T35" fmla="*/ 124 h 485"/>
                <a:gd name="T36" fmla="*/ 24 w 943"/>
                <a:gd name="T37" fmla="*/ 134 h 485"/>
                <a:gd name="T38" fmla="*/ 11 w 943"/>
                <a:gd name="T39" fmla="*/ 143 h 485"/>
                <a:gd name="T40" fmla="*/ 0 w 943"/>
                <a:gd name="T41" fmla="*/ 151 h 48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43" h="485">
                  <a:moveTo>
                    <a:pt x="943" y="0"/>
                  </a:moveTo>
                  <a:lnTo>
                    <a:pt x="891" y="17"/>
                  </a:lnTo>
                  <a:lnTo>
                    <a:pt x="840" y="35"/>
                  </a:lnTo>
                  <a:lnTo>
                    <a:pt x="791" y="54"/>
                  </a:lnTo>
                  <a:lnTo>
                    <a:pt x="740" y="74"/>
                  </a:lnTo>
                  <a:lnTo>
                    <a:pt x="691" y="94"/>
                  </a:lnTo>
                  <a:lnTo>
                    <a:pt x="642" y="116"/>
                  </a:lnTo>
                  <a:lnTo>
                    <a:pt x="593" y="138"/>
                  </a:lnTo>
                  <a:lnTo>
                    <a:pt x="544" y="161"/>
                  </a:lnTo>
                  <a:lnTo>
                    <a:pt x="495" y="184"/>
                  </a:lnTo>
                  <a:lnTo>
                    <a:pt x="448" y="209"/>
                  </a:lnTo>
                  <a:lnTo>
                    <a:pt x="400" y="234"/>
                  </a:lnTo>
                  <a:lnTo>
                    <a:pt x="353" y="260"/>
                  </a:lnTo>
                  <a:lnTo>
                    <a:pt x="307" y="286"/>
                  </a:lnTo>
                  <a:lnTo>
                    <a:pt x="261" y="313"/>
                  </a:lnTo>
                  <a:lnTo>
                    <a:pt x="215" y="342"/>
                  </a:lnTo>
                  <a:lnTo>
                    <a:pt x="169" y="370"/>
                  </a:lnTo>
                  <a:lnTo>
                    <a:pt x="124" y="399"/>
                  </a:lnTo>
                  <a:lnTo>
                    <a:pt x="79" y="429"/>
                  </a:lnTo>
                  <a:lnTo>
                    <a:pt x="35" y="460"/>
                  </a:lnTo>
                  <a:lnTo>
                    <a:pt x="0" y="48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92" name="Freeform 193"/>
            <p:cNvSpPr>
              <a:spLocks/>
            </p:cNvSpPr>
            <p:nvPr/>
          </p:nvSpPr>
          <p:spPr bwMode="auto">
            <a:xfrm>
              <a:off x="1103" y="2635"/>
              <a:ext cx="41" cy="34"/>
            </a:xfrm>
            <a:custGeom>
              <a:avLst/>
              <a:gdLst>
                <a:gd name="T0" fmla="*/ 41 w 129"/>
                <a:gd name="T1" fmla="*/ 0 h 111"/>
                <a:gd name="T2" fmla="*/ 38 w 129"/>
                <a:gd name="T3" fmla="*/ 2 h 111"/>
                <a:gd name="T4" fmla="*/ 25 w 129"/>
                <a:gd name="T5" fmla="*/ 13 h 111"/>
                <a:gd name="T6" fmla="*/ 12 w 129"/>
                <a:gd name="T7" fmla="*/ 24 h 111"/>
                <a:gd name="T8" fmla="*/ 0 w 129"/>
                <a:gd name="T9" fmla="*/ 34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111">
                  <a:moveTo>
                    <a:pt x="129" y="0"/>
                  </a:moveTo>
                  <a:lnTo>
                    <a:pt x="120" y="8"/>
                  </a:lnTo>
                  <a:lnTo>
                    <a:pt x="78" y="42"/>
                  </a:lnTo>
                  <a:lnTo>
                    <a:pt x="38" y="77"/>
                  </a:lnTo>
                  <a:lnTo>
                    <a:pt x="0" y="11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93" name="Freeform 194"/>
            <p:cNvSpPr>
              <a:spLocks/>
            </p:cNvSpPr>
            <p:nvPr/>
          </p:nvSpPr>
          <p:spPr bwMode="auto">
            <a:xfrm>
              <a:off x="868" y="2715"/>
              <a:ext cx="187" cy="267"/>
            </a:xfrm>
            <a:custGeom>
              <a:avLst/>
              <a:gdLst>
                <a:gd name="T0" fmla="*/ 187 w 615"/>
                <a:gd name="T1" fmla="*/ 0 h 864"/>
                <a:gd name="T2" fmla="*/ 186 w 615"/>
                <a:gd name="T3" fmla="*/ 1 h 864"/>
                <a:gd name="T4" fmla="*/ 175 w 615"/>
                <a:gd name="T5" fmla="*/ 13 h 864"/>
                <a:gd name="T6" fmla="*/ 163 w 615"/>
                <a:gd name="T7" fmla="*/ 25 h 864"/>
                <a:gd name="T8" fmla="*/ 152 w 615"/>
                <a:gd name="T9" fmla="*/ 38 h 864"/>
                <a:gd name="T10" fmla="*/ 142 w 615"/>
                <a:gd name="T11" fmla="*/ 50 h 864"/>
                <a:gd name="T12" fmla="*/ 131 w 615"/>
                <a:gd name="T13" fmla="*/ 63 h 864"/>
                <a:gd name="T14" fmla="*/ 121 w 615"/>
                <a:gd name="T15" fmla="*/ 76 h 864"/>
                <a:gd name="T16" fmla="*/ 111 w 615"/>
                <a:gd name="T17" fmla="*/ 89 h 864"/>
                <a:gd name="T18" fmla="*/ 101 w 615"/>
                <a:gd name="T19" fmla="*/ 102 h 864"/>
                <a:gd name="T20" fmla="*/ 91 w 615"/>
                <a:gd name="T21" fmla="*/ 115 h 864"/>
                <a:gd name="T22" fmla="*/ 82 w 615"/>
                <a:gd name="T23" fmla="*/ 129 h 864"/>
                <a:gd name="T24" fmla="*/ 72 w 615"/>
                <a:gd name="T25" fmla="*/ 142 h 864"/>
                <a:gd name="T26" fmla="*/ 63 w 615"/>
                <a:gd name="T27" fmla="*/ 156 h 864"/>
                <a:gd name="T28" fmla="*/ 54 w 615"/>
                <a:gd name="T29" fmla="*/ 170 h 864"/>
                <a:gd name="T30" fmla="*/ 45 w 615"/>
                <a:gd name="T31" fmla="*/ 184 h 864"/>
                <a:gd name="T32" fmla="*/ 37 w 615"/>
                <a:gd name="T33" fmla="*/ 199 h 864"/>
                <a:gd name="T34" fmla="*/ 29 w 615"/>
                <a:gd name="T35" fmla="*/ 213 h 864"/>
                <a:gd name="T36" fmla="*/ 20 w 615"/>
                <a:gd name="T37" fmla="*/ 227 h 864"/>
                <a:gd name="T38" fmla="*/ 13 w 615"/>
                <a:gd name="T39" fmla="*/ 242 h 864"/>
                <a:gd name="T40" fmla="*/ 5 w 615"/>
                <a:gd name="T41" fmla="*/ 257 h 864"/>
                <a:gd name="T42" fmla="*/ 0 w 615"/>
                <a:gd name="T43" fmla="*/ 267 h 86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15" h="864">
                  <a:moveTo>
                    <a:pt x="615" y="0"/>
                  </a:moveTo>
                  <a:lnTo>
                    <a:pt x="611" y="4"/>
                  </a:lnTo>
                  <a:lnTo>
                    <a:pt x="574" y="43"/>
                  </a:lnTo>
                  <a:lnTo>
                    <a:pt x="537" y="82"/>
                  </a:lnTo>
                  <a:lnTo>
                    <a:pt x="501" y="123"/>
                  </a:lnTo>
                  <a:lnTo>
                    <a:pt x="466" y="163"/>
                  </a:lnTo>
                  <a:lnTo>
                    <a:pt x="431" y="204"/>
                  </a:lnTo>
                  <a:lnTo>
                    <a:pt x="398" y="245"/>
                  </a:lnTo>
                  <a:lnTo>
                    <a:pt x="364" y="288"/>
                  </a:lnTo>
                  <a:lnTo>
                    <a:pt x="331" y="331"/>
                  </a:lnTo>
                  <a:lnTo>
                    <a:pt x="300" y="373"/>
                  </a:lnTo>
                  <a:lnTo>
                    <a:pt x="269" y="417"/>
                  </a:lnTo>
                  <a:lnTo>
                    <a:pt x="237" y="461"/>
                  </a:lnTo>
                  <a:lnTo>
                    <a:pt x="208" y="506"/>
                  </a:lnTo>
                  <a:lnTo>
                    <a:pt x="178" y="551"/>
                  </a:lnTo>
                  <a:lnTo>
                    <a:pt x="149" y="597"/>
                  </a:lnTo>
                  <a:lnTo>
                    <a:pt x="121" y="643"/>
                  </a:lnTo>
                  <a:lnTo>
                    <a:pt x="94" y="689"/>
                  </a:lnTo>
                  <a:lnTo>
                    <a:pt x="67" y="735"/>
                  </a:lnTo>
                  <a:lnTo>
                    <a:pt x="42" y="782"/>
                  </a:lnTo>
                  <a:lnTo>
                    <a:pt x="17" y="831"/>
                  </a:lnTo>
                  <a:lnTo>
                    <a:pt x="0" y="86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94" name="Freeform 195"/>
            <p:cNvSpPr>
              <a:spLocks/>
            </p:cNvSpPr>
            <p:nvPr/>
          </p:nvSpPr>
          <p:spPr bwMode="auto">
            <a:xfrm>
              <a:off x="820" y="3040"/>
              <a:ext cx="20" cy="49"/>
            </a:xfrm>
            <a:custGeom>
              <a:avLst/>
              <a:gdLst>
                <a:gd name="T0" fmla="*/ 20 w 64"/>
                <a:gd name="T1" fmla="*/ 0 h 159"/>
                <a:gd name="T2" fmla="*/ 18 w 64"/>
                <a:gd name="T3" fmla="*/ 5 h 159"/>
                <a:gd name="T4" fmla="*/ 11 w 64"/>
                <a:gd name="T5" fmla="*/ 21 h 159"/>
                <a:gd name="T6" fmla="*/ 5 w 64"/>
                <a:gd name="T7" fmla="*/ 36 h 159"/>
                <a:gd name="T8" fmla="*/ 0 w 64"/>
                <a:gd name="T9" fmla="*/ 49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59">
                  <a:moveTo>
                    <a:pt x="64" y="0"/>
                  </a:moveTo>
                  <a:lnTo>
                    <a:pt x="56" y="17"/>
                  </a:lnTo>
                  <a:lnTo>
                    <a:pt x="36" y="67"/>
                  </a:lnTo>
                  <a:lnTo>
                    <a:pt x="16" y="117"/>
                  </a:lnTo>
                  <a:lnTo>
                    <a:pt x="0" y="15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95" name="Freeform 196"/>
            <p:cNvSpPr>
              <a:spLocks/>
            </p:cNvSpPr>
            <p:nvPr/>
          </p:nvSpPr>
          <p:spPr bwMode="auto">
            <a:xfrm>
              <a:off x="751" y="3152"/>
              <a:ext cx="48" cy="412"/>
            </a:xfrm>
            <a:custGeom>
              <a:avLst/>
              <a:gdLst>
                <a:gd name="T0" fmla="*/ 48 w 152"/>
                <a:gd name="T1" fmla="*/ 0 h 1339"/>
                <a:gd name="T2" fmla="*/ 47 w 152"/>
                <a:gd name="T3" fmla="*/ 3 h 1339"/>
                <a:gd name="T4" fmla="*/ 42 w 152"/>
                <a:gd name="T5" fmla="*/ 19 h 1339"/>
                <a:gd name="T6" fmla="*/ 38 w 152"/>
                <a:gd name="T7" fmla="*/ 35 h 1339"/>
                <a:gd name="T8" fmla="*/ 33 w 152"/>
                <a:gd name="T9" fmla="*/ 51 h 1339"/>
                <a:gd name="T10" fmla="*/ 29 w 152"/>
                <a:gd name="T11" fmla="*/ 67 h 1339"/>
                <a:gd name="T12" fmla="*/ 26 w 152"/>
                <a:gd name="T13" fmla="*/ 83 h 1339"/>
                <a:gd name="T14" fmla="*/ 22 w 152"/>
                <a:gd name="T15" fmla="*/ 99 h 1339"/>
                <a:gd name="T16" fmla="*/ 19 w 152"/>
                <a:gd name="T17" fmla="*/ 115 h 1339"/>
                <a:gd name="T18" fmla="*/ 16 w 152"/>
                <a:gd name="T19" fmla="*/ 132 h 1339"/>
                <a:gd name="T20" fmla="*/ 13 w 152"/>
                <a:gd name="T21" fmla="*/ 148 h 1339"/>
                <a:gd name="T22" fmla="*/ 11 w 152"/>
                <a:gd name="T23" fmla="*/ 165 h 1339"/>
                <a:gd name="T24" fmla="*/ 9 w 152"/>
                <a:gd name="T25" fmla="*/ 181 h 1339"/>
                <a:gd name="T26" fmla="*/ 6 w 152"/>
                <a:gd name="T27" fmla="*/ 198 h 1339"/>
                <a:gd name="T28" fmla="*/ 5 w 152"/>
                <a:gd name="T29" fmla="*/ 214 h 1339"/>
                <a:gd name="T30" fmla="*/ 3 w 152"/>
                <a:gd name="T31" fmla="*/ 230 h 1339"/>
                <a:gd name="T32" fmla="*/ 2 w 152"/>
                <a:gd name="T33" fmla="*/ 247 h 1339"/>
                <a:gd name="T34" fmla="*/ 1 w 152"/>
                <a:gd name="T35" fmla="*/ 263 h 1339"/>
                <a:gd name="T36" fmla="*/ 0 w 152"/>
                <a:gd name="T37" fmla="*/ 280 h 1339"/>
                <a:gd name="T38" fmla="*/ 0 w 152"/>
                <a:gd name="T39" fmla="*/ 296 h 1339"/>
                <a:gd name="T40" fmla="*/ 0 w 152"/>
                <a:gd name="T41" fmla="*/ 313 h 1339"/>
                <a:gd name="T42" fmla="*/ 0 w 152"/>
                <a:gd name="T43" fmla="*/ 330 h 1339"/>
                <a:gd name="T44" fmla="*/ 0 w 152"/>
                <a:gd name="T45" fmla="*/ 346 h 1339"/>
                <a:gd name="T46" fmla="*/ 1 w 152"/>
                <a:gd name="T47" fmla="*/ 363 h 1339"/>
                <a:gd name="T48" fmla="*/ 2 w 152"/>
                <a:gd name="T49" fmla="*/ 379 h 1339"/>
                <a:gd name="T50" fmla="*/ 3 w 152"/>
                <a:gd name="T51" fmla="*/ 395 h 1339"/>
                <a:gd name="T52" fmla="*/ 5 w 152"/>
                <a:gd name="T53" fmla="*/ 412 h 133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52" h="1339">
                  <a:moveTo>
                    <a:pt x="152" y="0"/>
                  </a:moveTo>
                  <a:lnTo>
                    <a:pt x="148" y="10"/>
                  </a:lnTo>
                  <a:lnTo>
                    <a:pt x="134" y="62"/>
                  </a:lnTo>
                  <a:lnTo>
                    <a:pt x="119" y="114"/>
                  </a:lnTo>
                  <a:lnTo>
                    <a:pt x="106" y="165"/>
                  </a:lnTo>
                  <a:lnTo>
                    <a:pt x="93" y="218"/>
                  </a:lnTo>
                  <a:lnTo>
                    <a:pt x="81" y="271"/>
                  </a:lnTo>
                  <a:lnTo>
                    <a:pt x="70" y="323"/>
                  </a:lnTo>
                  <a:lnTo>
                    <a:pt x="59" y="375"/>
                  </a:lnTo>
                  <a:lnTo>
                    <a:pt x="50" y="428"/>
                  </a:lnTo>
                  <a:lnTo>
                    <a:pt x="41" y="482"/>
                  </a:lnTo>
                  <a:lnTo>
                    <a:pt x="34" y="535"/>
                  </a:lnTo>
                  <a:lnTo>
                    <a:pt x="27" y="588"/>
                  </a:lnTo>
                  <a:lnTo>
                    <a:pt x="20" y="642"/>
                  </a:lnTo>
                  <a:lnTo>
                    <a:pt x="15" y="696"/>
                  </a:lnTo>
                  <a:lnTo>
                    <a:pt x="10" y="748"/>
                  </a:lnTo>
                  <a:lnTo>
                    <a:pt x="7" y="802"/>
                  </a:lnTo>
                  <a:lnTo>
                    <a:pt x="3" y="856"/>
                  </a:lnTo>
                  <a:lnTo>
                    <a:pt x="1" y="910"/>
                  </a:lnTo>
                  <a:lnTo>
                    <a:pt x="0" y="963"/>
                  </a:lnTo>
                  <a:lnTo>
                    <a:pt x="0" y="1017"/>
                  </a:lnTo>
                  <a:lnTo>
                    <a:pt x="0" y="1071"/>
                  </a:lnTo>
                  <a:lnTo>
                    <a:pt x="1" y="1125"/>
                  </a:lnTo>
                  <a:lnTo>
                    <a:pt x="3" y="1179"/>
                  </a:lnTo>
                  <a:lnTo>
                    <a:pt x="7" y="1233"/>
                  </a:lnTo>
                  <a:lnTo>
                    <a:pt x="10" y="1285"/>
                  </a:lnTo>
                  <a:lnTo>
                    <a:pt x="15" y="133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96" name="Line 205"/>
            <p:cNvSpPr>
              <a:spLocks noChangeShapeType="1"/>
            </p:cNvSpPr>
            <p:nvPr/>
          </p:nvSpPr>
          <p:spPr bwMode="auto">
            <a:xfrm>
              <a:off x="163" y="3464"/>
              <a:ext cx="3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97" name="Line 206"/>
            <p:cNvSpPr>
              <a:spLocks noChangeShapeType="1"/>
            </p:cNvSpPr>
            <p:nvPr/>
          </p:nvSpPr>
          <p:spPr bwMode="auto">
            <a:xfrm>
              <a:off x="516" y="3464"/>
              <a:ext cx="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98" name="Line 207"/>
            <p:cNvSpPr>
              <a:spLocks noChangeShapeType="1"/>
            </p:cNvSpPr>
            <p:nvPr/>
          </p:nvSpPr>
          <p:spPr bwMode="auto">
            <a:xfrm>
              <a:off x="624" y="3464"/>
              <a:ext cx="7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99" name="Line 208"/>
            <p:cNvSpPr>
              <a:spLocks noChangeShapeType="1"/>
            </p:cNvSpPr>
            <p:nvPr/>
          </p:nvSpPr>
          <p:spPr bwMode="auto">
            <a:xfrm>
              <a:off x="1387" y="3464"/>
              <a:ext cx="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600" name="Line 209"/>
            <p:cNvSpPr>
              <a:spLocks noChangeShapeType="1"/>
            </p:cNvSpPr>
            <p:nvPr/>
          </p:nvSpPr>
          <p:spPr bwMode="auto">
            <a:xfrm>
              <a:off x="1495" y="3464"/>
              <a:ext cx="6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601" name="Line 210"/>
            <p:cNvSpPr>
              <a:spLocks noChangeShapeType="1"/>
            </p:cNvSpPr>
            <p:nvPr/>
          </p:nvSpPr>
          <p:spPr bwMode="auto">
            <a:xfrm>
              <a:off x="2150" y="3464"/>
              <a:ext cx="5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602" name="Line 211"/>
            <p:cNvSpPr>
              <a:spLocks noChangeShapeType="1"/>
            </p:cNvSpPr>
            <p:nvPr/>
          </p:nvSpPr>
          <p:spPr bwMode="auto">
            <a:xfrm>
              <a:off x="2256" y="3464"/>
              <a:ext cx="4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603" name="Line 212"/>
            <p:cNvSpPr>
              <a:spLocks noChangeShapeType="1"/>
            </p:cNvSpPr>
            <p:nvPr/>
          </p:nvSpPr>
          <p:spPr bwMode="auto">
            <a:xfrm flipH="1">
              <a:off x="2693" y="3464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604" name="Line 213"/>
            <p:cNvSpPr>
              <a:spLocks noChangeShapeType="1"/>
            </p:cNvSpPr>
            <p:nvPr/>
          </p:nvSpPr>
          <p:spPr bwMode="auto">
            <a:xfrm>
              <a:off x="2775" y="3464"/>
              <a:ext cx="6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58981" name="Group 261"/>
          <p:cNvGrpSpPr>
            <a:grpSpLocks/>
          </p:cNvGrpSpPr>
          <p:nvPr/>
        </p:nvGrpSpPr>
        <p:grpSpPr bwMode="auto">
          <a:xfrm>
            <a:off x="5886450" y="2928938"/>
            <a:ext cx="3068638" cy="2828925"/>
            <a:chOff x="3708" y="1845"/>
            <a:chExt cx="1933" cy="1782"/>
          </a:xfrm>
        </p:grpSpPr>
        <p:sp>
          <p:nvSpPr>
            <p:cNvPr id="64536" name="Line 214"/>
            <p:cNvSpPr>
              <a:spLocks noChangeShapeType="1"/>
            </p:cNvSpPr>
            <p:nvPr/>
          </p:nvSpPr>
          <p:spPr bwMode="auto">
            <a:xfrm>
              <a:off x="5372" y="2597"/>
              <a:ext cx="0" cy="3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37" name="Line 215"/>
            <p:cNvSpPr>
              <a:spLocks noChangeShapeType="1"/>
            </p:cNvSpPr>
            <p:nvPr/>
          </p:nvSpPr>
          <p:spPr bwMode="auto">
            <a:xfrm>
              <a:off x="5372" y="3075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38" name="Line 216"/>
            <p:cNvSpPr>
              <a:spLocks noChangeShapeType="1"/>
            </p:cNvSpPr>
            <p:nvPr/>
          </p:nvSpPr>
          <p:spPr bwMode="auto">
            <a:xfrm>
              <a:off x="5372" y="3243"/>
              <a:ext cx="0" cy="3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39" name="Freeform 217"/>
            <p:cNvSpPr>
              <a:spLocks/>
            </p:cNvSpPr>
            <p:nvPr/>
          </p:nvSpPr>
          <p:spPr bwMode="auto">
            <a:xfrm>
              <a:off x="3932" y="2022"/>
              <a:ext cx="1440" cy="1439"/>
            </a:xfrm>
            <a:custGeom>
              <a:avLst/>
              <a:gdLst>
                <a:gd name="T0" fmla="*/ 1406 w 4678"/>
                <a:gd name="T1" fmla="*/ 0 h 4682"/>
                <a:gd name="T2" fmla="*/ 1359 w 4678"/>
                <a:gd name="T3" fmla="*/ 2 h 4682"/>
                <a:gd name="T4" fmla="*/ 1313 w 4678"/>
                <a:gd name="T5" fmla="*/ 6 h 4682"/>
                <a:gd name="T6" fmla="*/ 1267 w 4678"/>
                <a:gd name="T7" fmla="*/ 10 h 4682"/>
                <a:gd name="T8" fmla="*/ 1222 w 4678"/>
                <a:gd name="T9" fmla="*/ 17 h 4682"/>
                <a:gd name="T10" fmla="*/ 1176 w 4678"/>
                <a:gd name="T11" fmla="*/ 25 h 4682"/>
                <a:gd name="T12" fmla="*/ 1131 w 4678"/>
                <a:gd name="T13" fmla="*/ 34 h 4682"/>
                <a:gd name="T14" fmla="*/ 1086 w 4678"/>
                <a:gd name="T15" fmla="*/ 44 h 4682"/>
                <a:gd name="T16" fmla="*/ 1041 w 4678"/>
                <a:gd name="T17" fmla="*/ 56 h 4682"/>
                <a:gd name="T18" fmla="*/ 997 w 4678"/>
                <a:gd name="T19" fmla="*/ 70 h 4682"/>
                <a:gd name="T20" fmla="*/ 953 w 4678"/>
                <a:gd name="T21" fmla="*/ 85 h 4682"/>
                <a:gd name="T22" fmla="*/ 910 w 4678"/>
                <a:gd name="T23" fmla="*/ 101 h 4682"/>
                <a:gd name="T24" fmla="*/ 868 w 4678"/>
                <a:gd name="T25" fmla="*/ 119 h 4682"/>
                <a:gd name="T26" fmla="*/ 826 w 4678"/>
                <a:gd name="T27" fmla="*/ 137 h 4682"/>
                <a:gd name="T28" fmla="*/ 784 w 4678"/>
                <a:gd name="T29" fmla="*/ 158 h 4682"/>
                <a:gd name="T30" fmla="*/ 743 w 4678"/>
                <a:gd name="T31" fmla="*/ 179 h 4682"/>
                <a:gd name="T32" fmla="*/ 703 w 4678"/>
                <a:gd name="T33" fmla="*/ 203 h 4682"/>
                <a:gd name="T34" fmla="*/ 664 w 4678"/>
                <a:gd name="T35" fmla="*/ 227 h 4682"/>
                <a:gd name="T36" fmla="*/ 625 w 4678"/>
                <a:gd name="T37" fmla="*/ 253 h 4682"/>
                <a:gd name="T38" fmla="*/ 588 w 4678"/>
                <a:gd name="T39" fmla="*/ 279 h 4682"/>
                <a:gd name="T40" fmla="*/ 551 w 4678"/>
                <a:gd name="T41" fmla="*/ 307 h 4682"/>
                <a:gd name="T42" fmla="*/ 515 w 4678"/>
                <a:gd name="T43" fmla="*/ 336 h 4682"/>
                <a:gd name="T44" fmla="*/ 481 w 4678"/>
                <a:gd name="T45" fmla="*/ 366 h 4682"/>
                <a:gd name="T46" fmla="*/ 446 w 4678"/>
                <a:gd name="T47" fmla="*/ 397 h 4682"/>
                <a:gd name="T48" fmla="*/ 414 w 4678"/>
                <a:gd name="T49" fmla="*/ 430 h 4682"/>
                <a:gd name="T50" fmla="*/ 382 w 4678"/>
                <a:gd name="T51" fmla="*/ 463 h 4682"/>
                <a:gd name="T52" fmla="*/ 351 w 4678"/>
                <a:gd name="T53" fmla="*/ 498 h 4682"/>
                <a:gd name="T54" fmla="*/ 321 w 4678"/>
                <a:gd name="T55" fmla="*/ 533 h 4682"/>
                <a:gd name="T56" fmla="*/ 293 w 4678"/>
                <a:gd name="T57" fmla="*/ 569 h 4682"/>
                <a:gd name="T58" fmla="*/ 266 w 4678"/>
                <a:gd name="T59" fmla="*/ 606 h 4682"/>
                <a:gd name="T60" fmla="*/ 240 w 4678"/>
                <a:gd name="T61" fmla="*/ 645 h 4682"/>
                <a:gd name="T62" fmla="*/ 215 w 4678"/>
                <a:gd name="T63" fmla="*/ 684 h 4682"/>
                <a:gd name="T64" fmla="*/ 191 w 4678"/>
                <a:gd name="T65" fmla="*/ 723 h 4682"/>
                <a:gd name="T66" fmla="*/ 169 w 4678"/>
                <a:gd name="T67" fmla="*/ 763 h 4682"/>
                <a:gd name="T68" fmla="*/ 148 w 4678"/>
                <a:gd name="T69" fmla="*/ 804 h 4682"/>
                <a:gd name="T70" fmla="*/ 128 w 4678"/>
                <a:gd name="T71" fmla="*/ 846 h 4682"/>
                <a:gd name="T72" fmla="*/ 110 w 4678"/>
                <a:gd name="T73" fmla="*/ 889 h 4682"/>
                <a:gd name="T74" fmla="*/ 93 w 4678"/>
                <a:gd name="T75" fmla="*/ 931 h 4682"/>
                <a:gd name="T76" fmla="*/ 77 w 4678"/>
                <a:gd name="T77" fmla="*/ 975 h 4682"/>
                <a:gd name="T78" fmla="*/ 63 w 4678"/>
                <a:gd name="T79" fmla="*/ 1019 h 4682"/>
                <a:gd name="T80" fmla="*/ 50 w 4678"/>
                <a:gd name="T81" fmla="*/ 1063 h 4682"/>
                <a:gd name="T82" fmla="*/ 39 w 4678"/>
                <a:gd name="T83" fmla="*/ 1108 h 4682"/>
                <a:gd name="T84" fmla="*/ 29 w 4678"/>
                <a:gd name="T85" fmla="*/ 1153 h 4682"/>
                <a:gd name="T86" fmla="*/ 20 w 4678"/>
                <a:gd name="T87" fmla="*/ 1198 h 4682"/>
                <a:gd name="T88" fmla="*/ 14 w 4678"/>
                <a:gd name="T89" fmla="*/ 1244 h 4682"/>
                <a:gd name="T90" fmla="*/ 8 w 4678"/>
                <a:gd name="T91" fmla="*/ 1290 h 4682"/>
                <a:gd name="T92" fmla="*/ 4 w 4678"/>
                <a:gd name="T93" fmla="*/ 1335 h 4682"/>
                <a:gd name="T94" fmla="*/ 1 w 4678"/>
                <a:gd name="T95" fmla="*/ 1382 h 4682"/>
                <a:gd name="T96" fmla="*/ 0 w 4678"/>
                <a:gd name="T97" fmla="*/ 1428 h 468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678" h="4682">
                  <a:moveTo>
                    <a:pt x="4678" y="0"/>
                  </a:moveTo>
                  <a:lnTo>
                    <a:pt x="4641" y="0"/>
                  </a:lnTo>
                  <a:lnTo>
                    <a:pt x="4603" y="1"/>
                  </a:lnTo>
                  <a:lnTo>
                    <a:pt x="4566" y="1"/>
                  </a:lnTo>
                  <a:lnTo>
                    <a:pt x="4529" y="2"/>
                  </a:lnTo>
                  <a:lnTo>
                    <a:pt x="4490" y="5"/>
                  </a:lnTo>
                  <a:lnTo>
                    <a:pt x="4453" y="6"/>
                  </a:lnTo>
                  <a:lnTo>
                    <a:pt x="4416" y="8"/>
                  </a:lnTo>
                  <a:lnTo>
                    <a:pt x="4378" y="10"/>
                  </a:lnTo>
                  <a:lnTo>
                    <a:pt x="4341" y="13"/>
                  </a:lnTo>
                  <a:lnTo>
                    <a:pt x="4304" y="16"/>
                  </a:lnTo>
                  <a:lnTo>
                    <a:pt x="4267" y="18"/>
                  </a:lnTo>
                  <a:lnTo>
                    <a:pt x="4229" y="22"/>
                  </a:lnTo>
                  <a:lnTo>
                    <a:pt x="4192" y="26"/>
                  </a:lnTo>
                  <a:lnTo>
                    <a:pt x="4155" y="29"/>
                  </a:lnTo>
                  <a:lnTo>
                    <a:pt x="4117" y="34"/>
                  </a:lnTo>
                  <a:lnTo>
                    <a:pt x="4080" y="38"/>
                  </a:lnTo>
                  <a:lnTo>
                    <a:pt x="4043" y="44"/>
                  </a:lnTo>
                  <a:lnTo>
                    <a:pt x="4006" y="49"/>
                  </a:lnTo>
                  <a:lnTo>
                    <a:pt x="3969" y="54"/>
                  </a:lnTo>
                  <a:lnTo>
                    <a:pt x="3932" y="61"/>
                  </a:lnTo>
                  <a:lnTo>
                    <a:pt x="3895" y="67"/>
                  </a:lnTo>
                  <a:lnTo>
                    <a:pt x="3858" y="73"/>
                  </a:lnTo>
                  <a:lnTo>
                    <a:pt x="3821" y="80"/>
                  </a:lnTo>
                  <a:lnTo>
                    <a:pt x="3784" y="87"/>
                  </a:lnTo>
                  <a:lnTo>
                    <a:pt x="3747" y="95"/>
                  </a:lnTo>
                  <a:lnTo>
                    <a:pt x="3711" y="101"/>
                  </a:lnTo>
                  <a:lnTo>
                    <a:pt x="3674" y="109"/>
                  </a:lnTo>
                  <a:lnTo>
                    <a:pt x="3638" y="118"/>
                  </a:lnTo>
                  <a:lnTo>
                    <a:pt x="3601" y="126"/>
                  </a:lnTo>
                  <a:lnTo>
                    <a:pt x="3565" y="135"/>
                  </a:lnTo>
                  <a:lnTo>
                    <a:pt x="3528" y="144"/>
                  </a:lnTo>
                  <a:lnTo>
                    <a:pt x="3492" y="153"/>
                  </a:lnTo>
                  <a:lnTo>
                    <a:pt x="3456" y="163"/>
                  </a:lnTo>
                  <a:lnTo>
                    <a:pt x="3419" y="173"/>
                  </a:lnTo>
                  <a:lnTo>
                    <a:pt x="3383" y="183"/>
                  </a:lnTo>
                  <a:lnTo>
                    <a:pt x="3347" y="193"/>
                  </a:lnTo>
                  <a:lnTo>
                    <a:pt x="3311" y="205"/>
                  </a:lnTo>
                  <a:lnTo>
                    <a:pt x="3276" y="216"/>
                  </a:lnTo>
                  <a:lnTo>
                    <a:pt x="3240" y="227"/>
                  </a:lnTo>
                  <a:lnTo>
                    <a:pt x="3204" y="238"/>
                  </a:lnTo>
                  <a:lnTo>
                    <a:pt x="3168" y="251"/>
                  </a:lnTo>
                  <a:lnTo>
                    <a:pt x="3133" y="263"/>
                  </a:lnTo>
                  <a:lnTo>
                    <a:pt x="3097" y="276"/>
                  </a:lnTo>
                  <a:lnTo>
                    <a:pt x="3063" y="289"/>
                  </a:lnTo>
                  <a:lnTo>
                    <a:pt x="3028" y="301"/>
                  </a:lnTo>
                  <a:lnTo>
                    <a:pt x="2993" y="315"/>
                  </a:lnTo>
                  <a:lnTo>
                    <a:pt x="2957" y="328"/>
                  </a:lnTo>
                  <a:lnTo>
                    <a:pt x="2922" y="343"/>
                  </a:lnTo>
                  <a:lnTo>
                    <a:pt x="2888" y="356"/>
                  </a:lnTo>
                  <a:lnTo>
                    <a:pt x="2854" y="371"/>
                  </a:lnTo>
                  <a:lnTo>
                    <a:pt x="2819" y="386"/>
                  </a:lnTo>
                  <a:lnTo>
                    <a:pt x="2785" y="401"/>
                  </a:lnTo>
                  <a:lnTo>
                    <a:pt x="2750" y="416"/>
                  </a:lnTo>
                  <a:lnTo>
                    <a:pt x="2717" y="432"/>
                  </a:lnTo>
                  <a:lnTo>
                    <a:pt x="2683" y="447"/>
                  </a:lnTo>
                  <a:lnTo>
                    <a:pt x="2648" y="464"/>
                  </a:lnTo>
                  <a:lnTo>
                    <a:pt x="2614" y="480"/>
                  </a:lnTo>
                  <a:lnTo>
                    <a:pt x="2581" y="497"/>
                  </a:lnTo>
                  <a:lnTo>
                    <a:pt x="2548" y="514"/>
                  </a:lnTo>
                  <a:lnTo>
                    <a:pt x="2514" y="532"/>
                  </a:lnTo>
                  <a:lnTo>
                    <a:pt x="2482" y="549"/>
                  </a:lnTo>
                  <a:lnTo>
                    <a:pt x="2448" y="567"/>
                  </a:lnTo>
                  <a:lnTo>
                    <a:pt x="2415" y="584"/>
                  </a:lnTo>
                  <a:lnTo>
                    <a:pt x="2383" y="602"/>
                  </a:lnTo>
                  <a:lnTo>
                    <a:pt x="2350" y="622"/>
                  </a:lnTo>
                  <a:lnTo>
                    <a:pt x="2318" y="641"/>
                  </a:lnTo>
                  <a:lnTo>
                    <a:pt x="2285" y="660"/>
                  </a:lnTo>
                  <a:lnTo>
                    <a:pt x="2253" y="679"/>
                  </a:lnTo>
                  <a:lnTo>
                    <a:pt x="2221" y="698"/>
                  </a:lnTo>
                  <a:lnTo>
                    <a:pt x="2190" y="718"/>
                  </a:lnTo>
                  <a:lnTo>
                    <a:pt x="2157" y="738"/>
                  </a:lnTo>
                  <a:lnTo>
                    <a:pt x="2126" y="759"/>
                  </a:lnTo>
                  <a:lnTo>
                    <a:pt x="2095" y="779"/>
                  </a:lnTo>
                  <a:lnTo>
                    <a:pt x="2064" y="800"/>
                  </a:lnTo>
                  <a:lnTo>
                    <a:pt x="2032" y="822"/>
                  </a:lnTo>
                  <a:lnTo>
                    <a:pt x="2002" y="843"/>
                  </a:lnTo>
                  <a:lnTo>
                    <a:pt x="1971" y="864"/>
                  </a:lnTo>
                  <a:lnTo>
                    <a:pt x="1940" y="886"/>
                  </a:lnTo>
                  <a:lnTo>
                    <a:pt x="1910" y="908"/>
                  </a:lnTo>
                  <a:lnTo>
                    <a:pt x="1881" y="931"/>
                  </a:lnTo>
                  <a:lnTo>
                    <a:pt x="1850" y="953"/>
                  </a:lnTo>
                  <a:lnTo>
                    <a:pt x="1820" y="975"/>
                  </a:lnTo>
                  <a:lnTo>
                    <a:pt x="1791" y="999"/>
                  </a:lnTo>
                  <a:lnTo>
                    <a:pt x="1762" y="1022"/>
                  </a:lnTo>
                  <a:lnTo>
                    <a:pt x="1732" y="1045"/>
                  </a:lnTo>
                  <a:lnTo>
                    <a:pt x="1703" y="1069"/>
                  </a:lnTo>
                  <a:lnTo>
                    <a:pt x="1674" y="1093"/>
                  </a:lnTo>
                  <a:lnTo>
                    <a:pt x="1646" y="1117"/>
                  </a:lnTo>
                  <a:lnTo>
                    <a:pt x="1617" y="1142"/>
                  </a:lnTo>
                  <a:lnTo>
                    <a:pt x="1589" y="1166"/>
                  </a:lnTo>
                  <a:lnTo>
                    <a:pt x="1561" y="1191"/>
                  </a:lnTo>
                  <a:lnTo>
                    <a:pt x="1534" y="1217"/>
                  </a:lnTo>
                  <a:lnTo>
                    <a:pt x="1506" y="1242"/>
                  </a:lnTo>
                  <a:lnTo>
                    <a:pt x="1479" y="1268"/>
                  </a:lnTo>
                  <a:lnTo>
                    <a:pt x="1450" y="1293"/>
                  </a:lnTo>
                  <a:lnTo>
                    <a:pt x="1424" y="1319"/>
                  </a:lnTo>
                  <a:lnTo>
                    <a:pt x="1397" y="1345"/>
                  </a:lnTo>
                  <a:lnTo>
                    <a:pt x="1371" y="1372"/>
                  </a:lnTo>
                  <a:lnTo>
                    <a:pt x="1344" y="1398"/>
                  </a:lnTo>
                  <a:lnTo>
                    <a:pt x="1318" y="1425"/>
                  </a:lnTo>
                  <a:lnTo>
                    <a:pt x="1292" y="1452"/>
                  </a:lnTo>
                  <a:lnTo>
                    <a:pt x="1266" y="1480"/>
                  </a:lnTo>
                  <a:lnTo>
                    <a:pt x="1240" y="1507"/>
                  </a:lnTo>
                  <a:lnTo>
                    <a:pt x="1216" y="1535"/>
                  </a:lnTo>
                  <a:lnTo>
                    <a:pt x="1190" y="1563"/>
                  </a:lnTo>
                  <a:lnTo>
                    <a:pt x="1165" y="1591"/>
                  </a:lnTo>
                  <a:lnTo>
                    <a:pt x="1140" y="1619"/>
                  </a:lnTo>
                  <a:lnTo>
                    <a:pt x="1116" y="1647"/>
                  </a:lnTo>
                  <a:lnTo>
                    <a:pt x="1092" y="1677"/>
                  </a:lnTo>
                  <a:lnTo>
                    <a:pt x="1067" y="1705"/>
                  </a:lnTo>
                  <a:lnTo>
                    <a:pt x="1044" y="1734"/>
                  </a:lnTo>
                  <a:lnTo>
                    <a:pt x="1020" y="1763"/>
                  </a:lnTo>
                  <a:lnTo>
                    <a:pt x="998" y="1792"/>
                  </a:lnTo>
                  <a:lnTo>
                    <a:pt x="974" y="1823"/>
                  </a:lnTo>
                  <a:lnTo>
                    <a:pt x="952" y="1852"/>
                  </a:lnTo>
                  <a:lnTo>
                    <a:pt x="929" y="1882"/>
                  </a:lnTo>
                  <a:lnTo>
                    <a:pt x="907" y="1913"/>
                  </a:lnTo>
                  <a:lnTo>
                    <a:pt x="884" y="1943"/>
                  </a:lnTo>
                  <a:lnTo>
                    <a:pt x="863" y="1973"/>
                  </a:lnTo>
                  <a:lnTo>
                    <a:pt x="842" y="2004"/>
                  </a:lnTo>
                  <a:lnTo>
                    <a:pt x="820" y="2035"/>
                  </a:lnTo>
                  <a:lnTo>
                    <a:pt x="799" y="2065"/>
                  </a:lnTo>
                  <a:lnTo>
                    <a:pt x="779" y="2097"/>
                  </a:lnTo>
                  <a:lnTo>
                    <a:pt x="757" y="2128"/>
                  </a:lnTo>
                  <a:lnTo>
                    <a:pt x="737" y="2160"/>
                  </a:lnTo>
                  <a:lnTo>
                    <a:pt x="717" y="2191"/>
                  </a:lnTo>
                  <a:lnTo>
                    <a:pt x="698" y="2224"/>
                  </a:lnTo>
                  <a:lnTo>
                    <a:pt x="678" y="2255"/>
                  </a:lnTo>
                  <a:lnTo>
                    <a:pt x="658" y="2288"/>
                  </a:lnTo>
                  <a:lnTo>
                    <a:pt x="639" y="2320"/>
                  </a:lnTo>
                  <a:lnTo>
                    <a:pt x="620" y="2352"/>
                  </a:lnTo>
                  <a:lnTo>
                    <a:pt x="602" y="2386"/>
                  </a:lnTo>
                  <a:lnTo>
                    <a:pt x="584" y="2418"/>
                  </a:lnTo>
                  <a:lnTo>
                    <a:pt x="566" y="2451"/>
                  </a:lnTo>
                  <a:lnTo>
                    <a:pt x="548" y="2483"/>
                  </a:lnTo>
                  <a:lnTo>
                    <a:pt x="530" y="2517"/>
                  </a:lnTo>
                  <a:lnTo>
                    <a:pt x="514" y="2551"/>
                  </a:lnTo>
                  <a:lnTo>
                    <a:pt x="497" y="2583"/>
                  </a:lnTo>
                  <a:lnTo>
                    <a:pt x="480" y="2617"/>
                  </a:lnTo>
                  <a:lnTo>
                    <a:pt x="463" y="2651"/>
                  </a:lnTo>
                  <a:lnTo>
                    <a:pt x="447" y="2686"/>
                  </a:lnTo>
                  <a:lnTo>
                    <a:pt x="432" y="2719"/>
                  </a:lnTo>
                  <a:lnTo>
                    <a:pt x="416" y="2753"/>
                  </a:lnTo>
                  <a:lnTo>
                    <a:pt x="400" y="2788"/>
                  </a:lnTo>
                  <a:lnTo>
                    <a:pt x="385" y="2822"/>
                  </a:lnTo>
                  <a:lnTo>
                    <a:pt x="371" y="2856"/>
                  </a:lnTo>
                  <a:lnTo>
                    <a:pt x="356" y="2891"/>
                  </a:lnTo>
                  <a:lnTo>
                    <a:pt x="342" y="2926"/>
                  </a:lnTo>
                  <a:lnTo>
                    <a:pt x="328" y="2961"/>
                  </a:lnTo>
                  <a:lnTo>
                    <a:pt x="315" y="2996"/>
                  </a:lnTo>
                  <a:lnTo>
                    <a:pt x="301" y="3030"/>
                  </a:lnTo>
                  <a:lnTo>
                    <a:pt x="288" y="3065"/>
                  </a:lnTo>
                  <a:lnTo>
                    <a:pt x="275" y="3101"/>
                  </a:lnTo>
                  <a:lnTo>
                    <a:pt x="263" y="3136"/>
                  </a:lnTo>
                  <a:lnTo>
                    <a:pt x="251" y="3172"/>
                  </a:lnTo>
                  <a:lnTo>
                    <a:pt x="238" y="3207"/>
                  </a:lnTo>
                  <a:lnTo>
                    <a:pt x="227" y="3243"/>
                  </a:lnTo>
                  <a:lnTo>
                    <a:pt x="216" y="3279"/>
                  </a:lnTo>
                  <a:lnTo>
                    <a:pt x="205" y="3315"/>
                  </a:lnTo>
                  <a:lnTo>
                    <a:pt x="193" y="3351"/>
                  </a:lnTo>
                  <a:lnTo>
                    <a:pt x="183" y="3387"/>
                  </a:lnTo>
                  <a:lnTo>
                    <a:pt x="173" y="3423"/>
                  </a:lnTo>
                  <a:lnTo>
                    <a:pt x="163" y="3459"/>
                  </a:lnTo>
                  <a:lnTo>
                    <a:pt x="153" y="3495"/>
                  </a:lnTo>
                  <a:lnTo>
                    <a:pt x="144" y="3532"/>
                  </a:lnTo>
                  <a:lnTo>
                    <a:pt x="135" y="3568"/>
                  </a:lnTo>
                  <a:lnTo>
                    <a:pt x="126" y="3605"/>
                  </a:lnTo>
                  <a:lnTo>
                    <a:pt x="117" y="3641"/>
                  </a:lnTo>
                  <a:lnTo>
                    <a:pt x="109" y="3678"/>
                  </a:lnTo>
                  <a:lnTo>
                    <a:pt x="101" y="3714"/>
                  </a:lnTo>
                  <a:lnTo>
                    <a:pt x="93" y="3751"/>
                  </a:lnTo>
                  <a:lnTo>
                    <a:pt x="87" y="3788"/>
                  </a:lnTo>
                  <a:lnTo>
                    <a:pt x="80" y="3825"/>
                  </a:lnTo>
                  <a:lnTo>
                    <a:pt x="73" y="3862"/>
                  </a:lnTo>
                  <a:lnTo>
                    <a:pt x="66" y="3898"/>
                  </a:lnTo>
                  <a:lnTo>
                    <a:pt x="60" y="3935"/>
                  </a:lnTo>
                  <a:lnTo>
                    <a:pt x="54" y="3972"/>
                  </a:lnTo>
                  <a:lnTo>
                    <a:pt x="48" y="4009"/>
                  </a:lnTo>
                  <a:lnTo>
                    <a:pt x="44" y="4046"/>
                  </a:lnTo>
                  <a:lnTo>
                    <a:pt x="38" y="4084"/>
                  </a:lnTo>
                  <a:lnTo>
                    <a:pt x="34" y="4121"/>
                  </a:lnTo>
                  <a:lnTo>
                    <a:pt x="29" y="4159"/>
                  </a:lnTo>
                  <a:lnTo>
                    <a:pt x="26" y="4196"/>
                  </a:lnTo>
                  <a:lnTo>
                    <a:pt x="21" y="4233"/>
                  </a:lnTo>
                  <a:lnTo>
                    <a:pt x="18" y="4271"/>
                  </a:lnTo>
                  <a:lnTo>
                    <a:pt x="15" y="4308"/>
                  </a:lnTo>
                  <a:lnTo>
                    <a:pt x="12" y="4345"/>
                  </a:lnTo>
                  <a:lnTo>
                    <a:pt x="10" y="4382"/>
                  </a:lnTo>
                  <a:lnTo>
                    <a:pt x="8" y="4420"/>
                  </a:lnTo>
                  <a:lnTo>
                    <a:pt x="6" y="4457"/>
                  </a:lnTo>
                  <a:lnTo>
                    <a:pt x="3" y="4496"/>
                  </a:lnTo>
                  <a:lnTo>
                    <a:pt x="2" y="4533"/>
                  </a:lnTo>
                  <a:lnTo>
                    <a:pt x="1" y="4570"/>
                  </a:lnTo>
                  <a:lnTo>
                    <a:pt x="1" y="4608"/>
                  </a:lnTo>
                  <a:lnTo>
                    <a:pt x="0" y="4645"/>
                  </a:lnTo>
                  <a:lnTo>
                    <a:pt x="0" y="468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40" name="Freeform 218"/>
            <p:cNvSpPr>
              <a:spLocks/>
            </p:cNvSpPr>
            <p:nvPr/>
          </p:nvSpPr>
          <p:spPr bwMode="auto">
            <a:xfrm>
              <a:off x="4710" y="2800"/>
              <a:ext cx="662" cy="661"/>
            </a:xfrm>
            <a:custGeom>
              <a:avLst/>
              <a:gdLst>
                <a:gd name="T0" fmla="*/ 647 w 2154"/>
                <a:gd name="T1" fmla="*/ 0 h 2155"/>
                <a:gd name="T2" fmla="*/ 623 w 2154"/>
                <a:gd name="T3" fmla="*/ 2 h 2155"/>
                <a:gd name="T4" fmla="*/ 600 w 2154"/>
                <a:gd name="T5" fmla="*/ 3 h 2155"/>
                <a:gd name="T6" fmla="*/ 576 w 2154"/>
                <a:gd name="T7" fmla="*/ 6 h 2155"/>
                <a:gd name="T8" fmla="*/ 553 w 2154"/>
                <a:gd name="T9" fmla="*/ 9 h 2155"/>
                <a:gd name="T10" fmla="*/ 530 w 2154"/>
                <a:gd name="T11" fmla="*/ 13 h 2155"/>
                <a:gd name="T12" fmla="*/ 507 w 2154"/>
                <a:gd name="T13" fmla="*/ 18 h 2155"/>
                <a:gd name="T14" fmla="*/ 485 w 2154"/>
                <a:gd name="T15" fmla="*/ 25 h 2155"/>
                <a:gd name="T16" fmla="*/ 462 w 2154"/>
                <a:gd name="T17" fmla="*/ 31 h 2155"/>
                <a:gd name="T18" fmla="*/ 440 w 2154"/>
                <a:gd name="T19" fmla="*/ 39 h 2155"/>
                <a:gd name="T20" fmla="*/ 418 w 2154"/>
                <a:gd name="T21" fmla="*/ 47 h 2155"/>
                <a:gd name="T22" fmla="*/ 396 w 2154"/>
                <a:gd name="T23" fmla="*/ 56 h 2155"/>
                <a:gd name="T24" fmla="*/ 375 w 2154"/>
                <a:gd name="T25" fmla="*/ 66 h 2155"/>
                <a:gd name="T26" fmla="*/ 354 w 2154"/>
                <a:gd name="T27" fmla="*/ 76 h 2155"/>
                <a:gd name="T28" fmla="*/ 333 w 2154"/>
                <a:gd name="T29" fmla="*/ 87 h 2155"/>
                <a:gd name="T30" fmla="*/ 313 w 2154"/>
                <a:gd name="T31" fmla="*/ 99 h 2155"/>
                <a:gd name="T32" fmla="*/ 294 w 2154"/>
                <a:gd name="T33" fmla="*/ 112 h 2155"/>
                <a:gd name="T34" fmla="*/ 274 w 2154"/>
                <a:gd name="T35" fmla="*/ 125 h 2155"/>
                <a:gd name="T36" fmla="*/ 256 w 2154"/>
                <a:gd name="T37" fmla="*/ 140 h 2155"/>
                <a:gd name="T38" fmla="*/ 237 w 2154"/>
                <a:gd name="T39" fmla="*/ 154 h 2155"/>
                <a:gd name="T40" fmla="*/ 220 w 2154"/>
                <a:gd name="T41" fmla="*/ 170 h 2155"/>
                <a:gd name="T42" fmla="*/ 203 w 2154"/>
                <a:gd name="T43" fmla="*/ 186 h 2155"/>
                <a:gd name="T44" fmla="*/ 186 w 2154"/>
                <a:gd name="T45" fmla="*/ 202 h 2155"/>
                <a:gd name="T46" fmla="*/ 170 w 2154"/>
                <a:gd name="T47" fmla="*/ 219 h 2155"/>
                <a:gd name="T48" fmla="*/ 155 w 2154"/>
                <a:gd name="T49" fmla="*/ 237 h 2155"/>
                <a:gd name="T50" fmla="*/ 140 w 2154"/>
                <a:gd name="T51" fmla="*/ 255 h 2155"/>
                <a:gd name="T52" fmla="*/ 126 w 2154"/>
                <a:gd name="T53" fmla="*/ 274 h 2155"/>
                <a:gd name="T54" fmla="*/ 112 w 2154"/>
                <a:gd name="T55" fmla="*/ 293 h 2155"/>
                <a:gd name="T56" fmla="*/ 100 w 2154"/>
                <a:gd name="T57" fmla="*/ 313 h 2155"/>
                <a:gd name="T58" fmla="*/ 88 w 2154"/>
                <a:gd name="T59" fmla="*/ 333 h 2155"/>
                <a:gd name="T60" fmla="*/ 77 w 2154"/>
                <a:gd name="T61" fmla="*/ 353 h 2155"/>
                <a:gd name="T62" fmla="*/ 66 w 2154"/>
                <a:gd name="T63" fmla="*/ 374 h 2155"/>
                <a:gd name="T64" fmla="*/ 56 w 2154"/>
                <a:gd name="T65" fmla="*/ 396 h 2155"/>
                <a:gd name="T66" fmla="*/ 47 w 2154"/>
                <a:gd name="T67" fmla="*/ 417 h 2155"/>
                <a:gd name="T68" fmla="*/ 39 w 2154"/>
                <a:gd name="T69" fmla="*/ 439 h 2155"/>
                <a:gd name="T70" fmla="*/ 31 w 2154"/>
                <a:gd name="T71" fmla="*/ 462 h 2155"/>
                <a:gd name="T72" fmla="*/ 25 w 2154"/>
                <a:gd name="T73" fmla="*/ 484 h 2155"/>
                <a:gd name="T74" fmla="*/ 19 w 2154"/>
                <a:gd name="T75" fmla="*/ 507 h 2155"/>
                <a:gd name="T76" fmla="*/ 14 w 2154"/>
                <a:gd name="T77" fmla="*/ 529 h 2155"/>
                <a:gd name="T78" fmla="*/ 9 w 2154"/>
                <a:gd name="T79" fmla="*/ 552 h 2155"/>
                <a:gd name="T80" fmla="*/ 6 w 2154"/>
                <a:gd name="T81" fmla="*/ 575 h 2155"/>
                <a:gd name="T82" fmla="*/ 3 w 2154"/>
                <a:gd name="T83" fmla="*/ 599 h 2155"/>
                <a:gd name="T84" fmla="*/ 2 w 2154"/>
                <a:gd name="T85" fmla="*/ 622 h 2155"/>
                <a:gd name="T86" fmla="*/ 1 w 2154"/>
                <a:gd name="T87" fmla="*/ 646 h 21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154" h="2155">
                  <a:moveTo>
                    <a:pt x="2154" y="0"/>
                  </a:moveTo>
                  <a:lnTo>
                    <a:pt x="2129" y="0"/>
                  </a:lnTo>
                  <a:lnTo>
                    <a:pt x="2104" y="1"/>
                  </a:lnTo>
                  <a:lnTo>
                    <a:pt x="2078" y="1"/>
                  </a:lnTo>
                  <a:lnTo>
                    <a:pt x="2053" y="2"/>
                  </a:lnTo>
                  <a:lnTo>
                    <a:pt x="2027" y="5"/>
                  </a:lnTo>
                  <a:lnTo>
                    <a:pt x="2001" y="6"/>
                  </a:lnTo>
                  <a:lnTo>
                    <a:pt x="1977" y="8"/>
                  </a:lnTo>
                  <a:lnTo>
                    <a:pt x="1951" y="10"/>
                  </a:lnTo>
                  <a:lnTo>
                    <a:pt x="1926" y="12"/>
                  </a:lnTo>
                  <a:lnTo>
                    <a:pt x="1900" y="16"/>
                  </a:lnTo>
                  <a:lnTo>
                    <a:pt x="1875" y="18"/>
                  </a:lnTo>
                  <a:lnTo>
                    <a:pt x="1850" y="21"/>
                  </a:lnTo>
                  <a:lnTo>
                    <a:pt x="1825" y="26"/>
                  </a:lnTo>
                  <a:lnTo>
                    <a:pt x="1800" y="29"/>
                  </a:lnTo>
                  <a:lnTo>
                    <a:pt x="1774" y="34"/>
                  </a:lnTo>
                  <a:lnTo>
                    <a:pt x="1750" y="38"/>
                  </a:lnTo>
                  <a:lnTo>
                    <a:pt x="1725" y="44"/>
                  </a:lnTo>
                  <a:lnTo>
                    <a:pt x="1700" y="48"/>
                  </a:lnTo>
                  <a:lnTo>
                    <a:pt x="1676" y="54"/>
                  </a:lnTo>
                  <a:lnTo>
                    <a:pt x="1651" y="60"/>
                  </a:lnTo>
                  <a:lnTo>
                    <a:pt x="1626" y="66"/>
                  </a:lnTo>
                  <a:lnTo>
                    <a:pt x="1601" y="73"/>
                  </a:lnTo>
                  <a:lnTo>
                    <a:pt x="1577" y="80"/>
                  </a:lnTo>
                  <a:lnTo>
                    <a:pt x="1552" y="87"/>
                  </a:lnTo>
                  <a:lnTo>
                    <a:pt x="1527" y="93"/>
                  </a:lnTo>
                  <a:lnTo>
                    <a:pt x="1504" y="101"/>
                  </a:lnTo>
                  <a:lnTo>
                    <a:pt x="1479" y="109"/>
                  </a:lnTo>
                  <a:lnTo>
                    <a:pt x="1455" y="117"/>
                  </a:lnTo>
                  <a:lnTo>
                    <a:pt x="1431" y="126"/>
                  </a:lnTo>
                  <a:lnTo>
                    <a:pt x="1407" y="134"/>
                  </a:lnTo>
                  <a:lnTo>
                    <a:pt x="1383" y="143"/>
                  </a:lnTo>
                  <a:lnTo>
                    <a:pt x="1360" y="153"/>
                  </a:lnTo>
                  <a:lnTo>
                    <a:pt x="1336" y="162"/>
                  </a:lnTo>
                  <a:lnTo>
                    <a:pt x="1313" y="172"/>
                  </a:lnTo>
                  <a:lnTo>
                    <a:pt x="1289" y="182"/>
                  </a:lnTo>
                  <a:lnTo>
                    <a:pt x="1267" y="192"/>
                  </a:lnTo>
                  <a:lnTo>
                    <a:pt x="1243" y="202"/>
                  </a:lnTo>
                  <a:lnTo>
                    <a:pt x="1219" y="214"/>
                  </a:lnTo>
                  <a:lnTo>
                    <a:pt x="1197" y="225"/>
                  </a:lnTo>
                  <a:lnTo>
                    <a:pt x="1174" y="236"/>
                  </a:lnTo>
                  <a:lnTo>
                    <a:pt x="1152" y="248"/>
                  </a:lnTo>
                  <a:lnTo>
                    <a:pt x="1130" y="260"/>
                  </a:lnTo>
                  <a:lnTo>
                    <a:pt x="1107" y="272"/>
                  </a:lnTo>
                  <a:lnTo>
                    <a:pt x="1085" y="284"/>
                  </a:lnTo>
                  <a:lnTo>
                    <a:pt x="1063" y="298"/>
                  </a:lnTo>
                  <a:lnTo>
                    <a:pt x="1041" y="310"/>
                  </a:lnTo>
                  <a:lnTo>
                    <a:pt x="1019" y="324"/>
                  </a:lnTo>
                  <a:lnTo>
                    <a:pt x="998" y="337"/>
                  </a:lnTo>
                  <a:lnTo>
                    <a:pt x="977" y="352"/>
                  </a:lnTo>
                  <a:lnTo>
                    <a:pt x="955" y="365"/>
                  </a:lnTo>
                  <a:lnTo>
                    <a:pt x="934" y="380"/>
                  </a:lnTo>
                  <a:lnTo>
                    <a:pt x="914" y="394"/>
                  </a:lnTo>
                  <a:lnTo>
                    <a:pt x="892" y="409"/>
                  </a:lnTo>
                  <a:lnTo>
                    <a:pt x="872" y="424"/>
                  </a:lnTo>
                  <a:lnTo>
                    <a:pt x="852" y="439"/>
                  </a:lnTo>
                  <a:lnTo>
                    <a:pt x="832" y="455"/>
                  </a:lnTo>
                  <a:lnTo>
                    <a:pt x="812" y="471"/>
                  </a:lnTo>
                  <a:lnTo>
                    <a:pt x="791" y="487"/>
                  </a:lnTo>
                  <a:lnTo>
                    <a:pt x="772" y="502"/>
                  </a:lnTo>
                  <a:lnTo>
                    <a:pt x="753" y="519"/>
                  </a:lnTo>
                  <a:lnTo>
                    <a:pt x="734" y="536"/>
                  </a:lnTo>
                  <a:lnTo>
                    <a:pt x="715" y="553"/>
                  </a:lnTo>
                  <a:lnTo>
                    <a:pt x="696" y="570"/>
                  </a:lnTo>
                  <a:lnTo>
                    <a:pt x="677" y="588"/>
                  </a:lnTo>
                  <a:lnTo>
                    <a:pt x="659" y="605"/>
                  </a:lnTo>
                  <a:lnTo>
                    <a:pt x="641" y="623"/>
                  </a:lnTo>
                  <a:lnTo>
                    <a:pt x="623" y="641"/>
                  </a:lnTo>
                  <a:lnTo>
                    <a:pt x="605" y="659"/>
                  </a:lnTo>
                  <a:lnTo>
                    <a:pt x="587" y="678"/>
                  </a:lnTo>
                  <a:lnTo>
                    <a:pt x="570" y="696"/>
                  </a:lnTo>
                  <a:lnTo>
                    <a:pt x="553" y="715"/>
                  </a:lnTo>
                  <a:lnTo>
                    <a:pt x="536" y="734"/>
                  </a:lnTo>
                  <a:lnTo>
                    <a:pt x="519" y="753"/>
                  </a:lnTo>
                  <a:lnTo>
                    <a:pt x="503" y="772"/>
                  </a:lnTo>
                  <a:lnTo>
                    <a:pt x="487" y="792"/>
                  </a:lnTo>
                  <a:lnTo>
                    <a:pt x="471" y="811"/>
                  </a:lnTo>
                  <a:lnTo>
                    <a:pt x="455" y="832"/>
                  </a:lnTo>
                  <a:lnTo>
                    <a:pt x="440" y="852"/>
                  </a:lnTo>
                  <a:lnTo>
                    <a:pt x="424" y="872"/>
                  </a:lnTo>
                  <a:lnTo>
                    <a:pt x="409" y="893"/>
                  </a:lnTo>
                  <a:lnTo>
                    <a:pt x="395" y="914"/>
                  </a:lnTo>
                  <a:lnTo>
                    <a:pt x="380" y="935"/>
                  </a:lnTo>
                  <a:lnTo>
                    <a:pt x="366" y="955"/>
                  </a:lnTo>
                  <a:lnTo>
                    <a:pt x="351" y="977"/>
                  </a:lnTo>
                  <a:lnTo>
                    <a:pt x="337" y="998"/>
                  </a:lnTo>
                  <a:lnTo>
                    <a:pt x="324" y="1020"/>
                  </a:lnTo>
                  <a:lnTo>
                    <a:pt x="311" y="1042"/>
                  </a:lnTo>
                  <a:lnTo>
                    <a:pt x="298" y="1063"/>
                  </a:lnTo>
                  <a:lnTo>
                    <a:pt x="285" y="1085"/>
                  </a:lnTo>
                  <a:lnTo>
                    <a:pt x="272" y="1108"/>
                  </a:lnTo>
                  <a:lnTo>
                    <a:pt x="260" y="1129"/>
                  </a:lnTo>
                  <a:lnTo>
                    <a:pt x="249" y="1152"/>
                  </a:lnTo>
                  <a:lnTo>
                    <a:pt x="236" y="1175"/>
                  </a:lnTo>
                  <a:lnTo>
                    <a:pt x="225" y="1198"/>
                  </a:lnTo>
                  <a:lnTo>
                    <a:pt x="214" y="1220"/>
                  </a:lnTo>
                  <a:lnTo>
                    <a:pt x="203" y="1244"/>
                  </a:lnTo>
                  <a:lnTo>
                    <a:pt x="193" y="1266"/>
                  </a:lnTo>
                  <a:lnTo>
                    <a:pt x="182" y="1290"/>
                  </a:lnTo>
                  <a:lnTo>
                    <a:pt x="172" y="1314"/>
                  </a:lnTo>
                  <a:lnTo>
                    <a:pt x="162" y="1337"/>
                  </a:lnTo>
                  <a:lnTo>
                    <a:pt x="153" y="1361"/>
                  </a:lnTo>
                  <a:lnTo>
                    <a:pt x="143" y="1384"/>
                  </a:lnTo>
                  <a:lnTo>
                    <a:pt x="134" y="1408"/>
                  </a:lnTo>
                  <a:lnTo>
                    <a:pt x="126" y="1432"/>
                  </a:lnTo>
                  <a:lnTo>
                    <a:pt x="117" y="1456"/>
                  </a:lnTo>
                  <a:lnTo>
                    <a:pt x="109" y="1480"/>
                  </a:lnTo>
                  <a:lnTo>
                    <a:pt x="102" y="1505"/>
                  </a:lnTo>
                  <a:lnTo>
                    <a:pt x="94" y="1528"/>
                  </a:lnTo>
                  <a:lnTo>
                    <a:pt x="87" y="1553"/>
                  </a:lnTo>
                  <a:lnTo>
                    <a:pt x="80" y="1578"/>
                  </a:lnTo>
                  <a:lnTo>
                    <a:pt x="73" y="1602"/>
                  </a:lnTo>
                  <a:lnTo>
                    <a:pt x="67" y="1627"/>
                  </a:lnTo>
                  <a:lnTo>
                    <a:pt x="61" y="1652"/>
                  </a:lnTo>
                  <a:lnTo>
                    <a:pt x="54" y="1676"/>
                  </a:lnTo>
                  <a:lnTo>
                    <a:pt x="49" y="1701"/>
                  </a:lnTo>
                  <a:lnTo>
                    <a:pt x="44" y="1726"/>
                  </a:lnTo>
                  <a:lnTo>
                    <a:pt x="39" y="1751"/>
                  </a:lnTo>
                  <a:lnTo>
                    <a:pt x="34" y="1775"/>
                  </a:lnTo>
                  <a:lnTo>
                    <a:pt x="30" y="1801"/>
                  </a:lnTo>
                  <a:lnTo>
                    <a:pt x="26" y="1826"/>
                  </a:lnTo>
                  <a:lnTo>
                    <a:pt x="23" y="1852"/>
                  </a:lnTo>
                  <a:lnTo>
                    <a:pt x="18" y="1876"/>
                  </a:lnTo>
                  <a:lnTo>
                    <a:pt x="16" y="1901"/>
                  </a:lnTo>
                  <a:lnTo>
                    <a:pt x="13" y="1927"/>
                  </a:lnTo>
                  <a:lnTo>
                    <a:pt x="11" y="1953"/>
                  </a:lnTo>
                  <a:lnTo>
                    <a:pt x="8" y="1978"/>
                  </a:lnTo>
                  <a:lnTo>
                    <a:pt x="6" y="2003"/>
                  </a:lnTo>
                  <a:lnTo>
                    <a:pt x="5" y="2028"/>
                  </a:lnTo>
                  <a:lnTo>
                    <a:pt x="3" y="2054"/>
                  </a:lnTo>
                  <a:lnTo>
                    <a:pt x="3" y="2080"/>
                  </a:lnTo>
                  <a:lnTo>
                    <a:pt x="2" y="2105"/>
                  </a:lnTo>
                  <a:lnTo>
                    <a:pt x="0" y="2130"/>
                  </a:lnTo>
                  <a:lnTo>
                    <a:pt x="0" y="215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41" name="Freeform 219"/>
            <p:cNvSpPr>
              <a:spLocks/>
            </p:cNvSpPr>
            <p:nvPr/>
          </p:nvSpPr>
          <p:spPr bwMode="auto">
            <a:xfrm>
              <a:off x="5163" y="2177"/>
              <a:ext cx="209" cy="420"/>
            </a:xfrm>
            <a:custGeom>
              <a:avLst/>
              <a:gdLst>
                <a:gd name="T0" fmla="*/ 200 w 681"/>
                <a:gd name="T1" fmla="*/ 0 h 1363"/>
                <a:gd name="T2" fmla="*/ 187 w 681"/>
                <a:gd name="T3" fmla="*/ 2 h 1363"/>
                <a:gd name="T4" fmla="*/ 174 w 681"/>
                <a:gd name="T5" fmla="*/ 3 h 1363"/>
                <a:gd name="T6" fmla="*/ 161 w 681"/>
                <a:gd name="T7" fmla="*/ 6 h 1363"/>
                <a:gd name="T8" fmla="*/ 149 w 681"/>
                <a:gd name="T9" fmla="*/ 9 h 1363"/>
                <a:gd name="T10" fmla="*/ 136 w 681"/>
                <a:gd name="T11" fmla="*/ 13 h 1363"/>
                <a:gd name="T12" fmla="*/ 124 w 681"/>
                <a:gd name="T13" fmla="*/ 18 h 1363"/>
                <a:gd name="T14" fmla="*/ 112 w 681"/>
                <a:gd name="T15" fmla="*/ 24 h 1363"/>
                <a:gd name="T16" fmla="*/ 101 w 681"/>
                <a:gd name="T17" fmla="*/ 31 h 1363"/>
                <a:gd name="T18" fmla="*/ 90 w 681"/>
                <a:gd name="T19" fmla="*/ 38 h 1363"/>
                <a:gd name="T20" fmla="*/ 79 w 681"/>
                <a:gd name="T21" fmla="*/ 45 h 1363"/>
                <a:gd name="T22" fmla="*/ 69 w 681"/>
                <a:gd name="T23" fmla="*/ 54 h 1363"/>
                <a:gd name="T24" fmla="*/ 60 w 681"/>
                <a:gd name="T25" fmla="*/ 63 h 1363"/>
                <a:gd name="T26" fmla="*/ 51 w 681"/>
                <a:gd name="T27" fmla="*/ 73 h 1363"/>
                <a:gd name="T28" fmla="*/ 43 w 681"/>
                <a:gd name="T29" fmla="*/ 83 h 1363"/>
                <a:gd name="T30" fmla="*/ 35 w 681"/>
                <a:gd name="T31" fmla="*/ 94 h 1363"/>
                <a:gd name="T32" fmla="*/ 28 w 681"/>
                <a:gd name="T33" fmla="*/ 105 h 1363"/>
                <a:gd name="T34" fmla="*/ 22 w 681"/>
                <a:gd name="T35" fmla="*/ 117 h 1363"/>
                <a:gd name="T36" fmla="*/ 17 w 681"/>
                <a:gd name="T37" fmla="*/ 129 h 1363"/>
                <a:gd name="T38" fmla="*/ 12 w 681"/>
                <a:gd name="T39" fmla="*/ 141 h 1363"/>
                <a:gd name="T40" fmla="*/ 8 w 681"/>
                <a:gd name="T41" fmla="*/ 153 h 1363"/>
                <a:gd name="T42" fmla="*/ 5 w 681"/>
                <a:gd name="T43" fmla="*/ 166 h 1363"/>
                <a:gd name="T44" fmla="*/ 2 w 681"/>
                <a:gd name="T45" fmla="*/ 179 h 1363"/>
                <a:gd name="T46" fmla="*/ 1 w 681"/>
                <a:gd name="T47" fmla="*/ 193 h 1363"/>
                <a:gd name="T48" fmla="*/ 0 w 681"/>
                <a:gd name="T49" fmla="*/ 206 h 1363"/>
                <a:gd name="T50" fmla="*/ 0 w 681"/>
                <a:gd name="T51" fmla="*/ 219 h 1363"/>
                <a:gd name="T52" fmla="*/ 2 w 681"/>
                <a:gd name="T53" fmla="*/ 232 h 1363"/>
                <a:gd name="T54" fmla="*/ 3 w 681"/>
                <a:gd name="T55" fmla="*/ 245 h 1363"/>
                <a:gd name="T56" fmla="*/ 6 w 681"/>
                <a:gd name="T57" fmla="*/ 258 h 1363"/>
                <a:gd name="T58" fmla="*/ 9 w 681"/>
                <a:gd name="T59" fmla="*/ 271 h 1363"/>
                <a:gd name="T60" fmla="*/ 13 w 681"/>
                <a:gd name="T61" fmla="*/ 283 h 1363"/>
                <a:gd name="T62" fmla="*/ 18 w 681"/>
                <a:gd name="T63" fmla="*/ 295 h 1363"/>
                <a:gd name="T64" fmla="*/ 24 w 681"/>
                <a:gd name="T65" fmla="*/ 307 h 1363"/>
                <a:gd name="T66" fmla="*/ 30 w 681"/>
                <a:gd name="T67" fmla="*/ 319 h 1363"/>
                <a:gd name="T68" fmla="*/ 38 w 681"/>
                <a:gd name="T69" fmla="*/ 330 h 1363"/>
                <a:gd name="T70" fmla="*/ 45 w 681"/>
                <a:gd name="T71" fmla="*/ 340 h 1363"/>
                <a:gd name="T72" fmla="*/ 54 w 681"/>
                <a:gd name="T73" fmla="*/ 350 h 1363"/>
                <a:gd name="T74" fmla="*/ 63 w 681"/>
                <a:gd name="T75" fmla="*/ 360 h 1363"/>
                <a:gd name="T76" fmla="*/ 72 w 681"/>
                <a:gd name="T77" fmla="*/ 369 h 1363"/>
                <a:gd name="T78" fmla="*/ 83 w 681"/>
                <a:gd name="T79" fmla="*/ 377 h 1363"/>
                <a:gd name="T80" fmla="*/ 94 w 681"/>
                <a:gd name="T81" fmla="*/ 385 h 1363"/>
                <a:gd name="T82" fmla="*/ 105 w 681"/>
                <a:gd name="T83" fmla="*/ 392 h 1363"/>
                <a:gd name="T84" fmla="*/ 116 w 681"/>
                <a:gd name="T85" fmla="*/ 398 h 1363"/>
                <a:gd name="T86" fmla="*/ 128 w 681"/>
                <a:gd name="T87" fmla="*/ 403 h 1363"/>
                <a:gd name="T88" fmla="*/ 141 w 681"/>
                <a:gd name="T89" fmla="*/ 408 h 1363"/>
                <a:gd name="T90" fmla="*/ 153 w 681"/>
                <a:gd name="T91" fmla="*/ 412 h 1363"/>
                <a:gd name="T92" fmla="*/ 166 w 681"/>
                <a:gd name="T93" fmla="*/ 415 h 1363"/>
                <a:gd name="T94" fmla="*/ 179 w 681"/>
                <a:gd name="T95" fmla="*/ 418 h 1363"/>
                <a:gd name="T96" fmla="*/ 192 w 681"/>
                <a:gd name="T97" fmla="*/ 419 h 1363"/>
                <a:gd name="T98" fmla="*/ 204 w 681"/>
                <a:gd name="T99" fmla="*/ 420 h 136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681" h="1363">
                  <a:moveTo>
                    <a:pt x="681" y="0"/>
                  </a:moveTo>
                  <a:lnTo>
                    <a:pt x="666" y="0"/>
                  </a:lnTo>
                  <a:lnTo>
                    <a:pt x="653" y="1"/>
                  </a:lnTo>
                  <a:lnTo>
                    <a:pt x="638" y="1"/>
                  </a:lnTo>
                  <a:lnTo>
                    <a:pt x="624" y="2"/>
                  </a:lnTo>
                  <a:lnTo>
                    <a:pt x="610" y="5"/>
                  </a:lnTo>
                  <a:lnTo>
                    <a:pt x="596" y="6"/>
                  </a:lnTo>
                  <a:lnTo>
                    <a:pt x="582" y="8"/>
                  </a:lnTo>
                  <a:lnTo>
                    <a:pt x="568" y="10"/>
                  </a:lnTo>
                  <a:lnTo>
                    <a:pt x="554" y="12"/>
                  </a:lnTo>
                  <a:lnTo>
                    <a:pt x="540" y="15"/>
                  </a:lnTo>
                  <a:lnTo>
                    <a:pt x="526" y="18"/>
                  </a:lnTo>
                  <a:lnTo>
                    <a:pt x="511" y="21"/>
                  </a:lnTo>
                  <a:lnTo>
                    <a:pt x="498" y="26"/>
                  </a:lnTo>
                  <a:lnTo>
                    <a:pt x="484" y="29"/>
                  </a:lnTo>
                  <a:lnTo>
                    <a:pt x="471" y="34"/>
                  </a:lnTo>
                  <a:lnTo>
                    <a:pt x="458" y="38"/>
                  </a:lnTo>
                  <a:lnTo>
                    <a:pt x="444" y="43"/>
                  </a:lnTo>
                  <a:lnTo>
                    <a:pt x="431" y="48"/>
                  </a:lnTo>
                  <a:lnTo>
                    <a:pt x="417" y="54"/>
                  </a:lnTo>
                  <a:lnTo>
                    <a:pt x="405" y="60"/>
                  </a:lnTo>
                  <a:lnTo>
                    <a:pt x="391" y="65"/>
                  </a:lnTo>
                  <a:lnTo>
                    <a:pt x="379" y="71"/>
                  </a:lnTo>
                  <a:lnTo>
                    <a:pt x="365" y="78"/>
                  </a:lnTo>
                  <a:lnTo>
                    <a:pt x="353" y="84"/>
                  </a:lnTo>
                  <a:lnTo>
                    <a:pt x="341" y="91"/>
                  </a:lnTo>
                  <a:lnTo>
                    <a:pt x="328" y="99"/>
                  </a:lnTo>
                  <a:lnTo>
                    <a:pt x="317" y="107"/>
                  </a:lnTo>
                  <a:lnTo>
                    <a:pt x="305" y="115"/>
                  </a:lnTo>
                  <a:lnTo>
                    <a:pt x="292" y="123"/>
                  </a:lnTo>
                  <a:lnTo>
                    <a:pt x="281" y="130"/>
                  </a:lnTo>
                  <a:lnTo>
                    <a:pt x="270" y="139"/>
                  </a:lnTo>
                  <a:lnTo>
                    <a:pt x="259" y="147"/>
                  </a:lnTo>
                  <a:lnTo>
                    <a:pt x="247" y="156"/>
                  </a:lnTo>
                  <a:lnTo>
                    <a:pt x="236" y="166"/>
                  </a:lnTo>
                  <a:lnTo>
                    <a:pt x="226" y="175"/>
                  </a:lnTo>
                  <a:lnTo>
                    <a:pt x="215" y="185"/>
                  </a:lnTo>
                  <a:lnTo>
                    <a:pt x="205" y="194"/>
                  </a:lnTo>
                  <a:lnTo>
                    <a:pt x="195" y="205"/>
                  </a:lnTo>
                  <a:lnTo>
                    <a:pt x="186" y="215"/>
                  </a:lnTo>
                  <a:lnTo>
                    <a:pt x="176" y="226"/>
                  </a:lnTo>
                  <a:lnTo>
                    <a:pt x="167" y="236"/>
                  </a:lnTo>
                  <a:lnTo>
                    <a:pt x="156" y="247"/>
                  </a:lnTo>
                  <a:lnTo>
                    <a:pt x="147" y="259"/>
                  </a:lnTo>
                  <a:lnTo>
                    <a:pt x="140" y="270"/>
                  </a:lnTo>
                  <a:lnTo>
                    <a:pt x="131" y="281"/>
                  </a:lnTo>
                  <a:lnTo>
                    <a:pt x="123" y="293"/>
                  </a:lnTo>
                  <a:lnTo>
                    <a:pt x="115" y="305"/>
                  </a:lnTo>
                  <a:lnTo>
                    <a:pt x="107" y="317"/>
                  </a:lnTo>
                  <a:lnTo>
                    <a:pt x="99" y="328"/>
                  </a:lnTo>
                  <a:lnTo>
                    <a:pt x="91" y="341"/>
                  </a:lnTo>
                  <a:lnTo>
                    <a:pt x="85" y="353"/>
                  </a:lnTo>
                  <a:lnTo>
                    <a:pt x="78" y="366"/>
                  </a:lnTo>
                  <a:lnTo>
                    <a:pt x="71" y="379"/>
                  </a:lnTo>
                  <a:lnTo>
                    <a:pt x="65" y="391"/>
                  </a:lnTo>
                  <a:lnTo>
                    <a:pt x="60" y="405"/>
                  </a:lnTo>
                  <a:lnTo>
                    <a:pt x="54" y="418"/>
                  </a:lnTo>
                  <a:lnTo>
                    <a:pt x="49" y="430"/>
                  </a:lnTo>
                  <a:lnTo>
                    <a:pt x="43" y="444"/>
                  </a:lnTo>
                  <a:lnTo>
                    <a:pt x="38" y="457"/>
                  </a:lnTo>
                  <a:lnTo>
                    <a:pt x="34" y="471"/>
                  </a:lnTo>
                  <a:lnTo>
                    <a:pt x="29" y="484"/>
                  </a:lnTo>
                  <a:lnTo>
                    <a:pt x="26" y="498"/>
                  </a:lnTo>
                  <a:lnTo>
                    <a:pt x="22" y="512"/>
                  </a:lnTo>
                  <a:lnTo>
                    <a:pt x="18" y="526"/>
                  </a:lnTo>
                  <a:lnTo>
                    <a:pt x="16" y="539"/>
                  </a:lnTo>
                  <a:lnTo>
                    <a:pt x="13" y="554"/>
                  </a:lnTo>
                  <a:lnTo>
                    <a:pt x="10" y="567"/>
                  </a:lnTo>
                  <a:lnTo>
                    <a:pt x="8" y="582"/>
                  </a:lnTo>
                  <a:lnTo>
                    <a:pt x="6" y="597"/>
                  </a:lnTo>
                  <a:lnTo>
                    <a:pt x="5" y="610"/>
                  </a:lnTo>
                  <a:lnTo>
                    <a:pt x="3" y="625"/>
                  </a:lnTo>
                  <a:lnTo>
                    <a:pt x="1" y="638"/>
                  </a:lnTo>
                  <a:lnTo>
                    <a:pt x="1" y="653"/>
                  </a:lnTo>
                  <a:lnTo>
                    <a:pt x="0" y="667"/>
                  </a:lnTo>
                  <a:lnTo>
                    <a:pt x="0" y="682"/>
                  </a:lnTo>
                  <a:lnTo>
                    <a:pt x="0" y="696"/>
                  </a:lnTo>
                  <a:lnTo>
                    <a:pt x="1" y="710"/>
                  </a:lnTo>
                  <a:lnTo>
                    <a:pt x="1" y="725"/>
                  </a:lnTo>
                  <a:lnTo>
                    <a:pt x="3" y="738"/>
                  </a:lnTo>
                  <a:lnTo>
                    <a:pt x="5" y="753"/>
                  </a:lnTo>
                  <a:lnTo>
                    <a:pt x="6" y="767"/>
                  </a:lnTo>
                  <a:lnTo>
                    <a:pt x="8" y="781"/>
                  </a:lnTo>
                  <a:lnTo>
                    <a:pt x="10" y="796"/>
                  </a:lnTo>
                  <a:lnTo>
                    <a:pt x="13" y="809"/>
                  </a:lnTo>
                  <a:lnTo>
                    <a:pt x="16" y="824"/>
                  </a:lnTo>
                  <a:lnTo>
                    <a:pt x="18" y="837"/>
                  </a:lnTo>
                  <a:lnTo>
                    <a:pt x="22" y="851"/>
                  </a:lnTo>
                  <a:lnTo>
                    <a:pt x="26" y="865"/>
                  </a:lnTo>
                  <a:lnTo>
                    <a:pt x="29" y="879"/>
                  </a:lnTo>
                  <a:lnTo>
                    <a:pt x="34" y="892"/>
                  </a:lnTo>
                  <a:lnTo>
                    <a:pt x="38" y="906"/>
                  </a:lnTo>
                  <a:lnTo>
                    <a:pt x="43" y="919"/>
                  </a:lnTo>
                  <a:lnTo>
                    <a:pt x="49" y="933"/>
                  </a:lnTo>
                  <a:lnTo>
                    <a:pt x="54" y="946"/>
                  </a:lnTo>
                  <a:lnTo>
                    <a:pt x="60" y="958"/>
                  </a:lnTo>
                  <a:lnTo>
                    <a:pt x="65" y="972"/>
                  </a:lnTo>
                  <a:lnTo>
                    <a:pt x="71" y="984"/>
                  </a:lnTo>
                  <a:lnTo>
                    <a:pt x="78" y="997"/>
                  </a:lnTo>
                  <a:lnTo>
                    <a:pt x="85" y="1010"/>
                  </a:lnTo>
                  <a:lnTo>
                    <a:pt x="91" y="1023"/>
                  </a:lnTo>
                  <a:lnTo>
                    <a:pt x="99" y="1035"/>
                  </a:lnTo>
                  <a:lnTo>
                    <a:pt x="107" y="1046"/>
                  </a:lnTo>
                  <a:lnTo>
                    <a:pt x="115" y="1058"/>
                  </a:lnTo>
                  <a:lnTo>
                    <a:pt x="123" y="1071"/>
                  </a:lnTo>
                  <a:lnTo>
                    <a:pt x="131" y="1082"/>
                  </a:lnTo>
                  <a:lnTo>
                    <a:pt x="140" y="1093"/>
                  </a:lnTo>
                  <a:lnTo>
                    <a:pt x="147" y="1105"/>
                  </a:lnTo>
                  <a:lnTo>
                    <a:pt x="156" y="1116"/>
                  </a:lnTo>
                  <a:lnTo>
                    <a:pt x="167" y="1127"/>
                  </a:lnTo>
                  <a:lnTo>
                    <a:pt x="176" y="1137"/>
                  </a:lnTo>
                  <a:lnTo>
                    <a:pt x="186" y="1148"/>
                  </a:lnTo>
                  <a:lnTo>
                    <a:pt x="195" y="1158"/>
                  </a:lnTo>
                  <a:lnTo>
                    <a:pt x="205" y="1169"/>
                  </a:lnTo>
                  <a:lnTo>
                    <a:pt x="215" y="1179"/>
                  </a:lnTo>
                  <a:lnTo>
                    <a:pt x="226" y="1188"/>
                  </a:lnTo>
                  <a:lnTo>
                    <a:pt x="236" y="1198"/>
                  </a:lnTo>
                  <a:lnTo>
                    <a:pt x="247" y="1207"/>
                  </a:lnTo>
                  <a:lnTo>
                    <a:pt x="259" y="1216"/>
                  </a:lnTo>
                  <a:lnTo>
                    <a:pt x="270" y="1224"/>
                  </a:lnTo>
                  <a:lnTo>
                    <a:pt x="281" y="1233"/>
                  </a:lnTo>
                  <a:lnTo>
                    <a:pt x="292" y="1241"/>
                  </a:lnTo>
                  <a:lnTo>
                    <a:pt x="305" y="1249"/>
                  </a:lnTo>
                  <a:lnTo>
                    <a:pt x="317" y="1256"/>
                  </a:lnTo>
                  <a:lnTo>
                    <a:pt x="328" y="1264"/>
                  </a:lnTo>
                  <a:lnTo>
                    <a:pt x="341" y="1272"/>
                  </a:lnTo>
                  <a:lnTo>
                    <a:pt x="353" y="1279"/>
                  </a:lnTo>
                  <a:lnTo>
                    <a:pt x="365" y="1285"/>
                  </a:lnTo>
                  <a:lnTo>
                    <a:pt x="379" y="1292"/>
                  </a:lnTo>
                  <a:lnTo>
                    <a:pt x="391" y="1298"/>
                  </a:lnTo>
                  <a:lnTo>
                    <a:pt x="405" y="1303"/>
                  </a:lnTo>
                  <a:lnTo>
                    <a:pt x="417" y="1309"/>
                  </a:lnTo>
                  <a:lnTo>
                    <a:pt x="431" y="1315"/>
                  </a:lnTo>
                  <a:lnTo>
                    <a:pt x="444" y="1320"/>
                  </a:lnTo>
                  <a:lnTo>
                    <a:pt x="458" y="1325"/>
                  </a:lnTo>
                  <a:lnTo>
                    <a:pt x="471" y="1329"/>
                  </a:lnTo>
                  <a:lnTo>
                    <a:pt x="484" y="1334"/>
                  </a:lnTo>
                  <a:lnTo>
                    <a:pt x="498" y="1338"/>
                  </a:lnTo>
                  <a:lnTo>
                    <a:pt x="511" y="1342"/>
                  </a:lnTo>
                  <a:lnTo>
                    <a:pt x="526" y="1345"/>
                  </a:lnTo>
                  <a:lnTo>
                    <a:pt x="540" y="1348"/>
                  </a:lnTo>
                  <a:lnTo>
                    <a:pt x="554" y="1351"/>
                  </a:lnTo>
                  <a:lnTo>
                    <a:pt x="568" y="1353"/>
                  </a:lnTo>
                  <a:lnTo>
                    <a:pt x="582" y="1355"/>
                  </a:lnTo>
                  <a:lnTo>
                    <a:pt x="596" y="1357"/>
                  </a:lnTo>
                  <a:lnTo>
                    <a:pt x="610" y="1360"/>
                  </a:lnTo>
                  <a:lnTo>
                    <a:pt x="624" y="1361"/>
                  </a:lnTo>
                  <a:lnTo>
                    <a:pt x="638" y="1362"/>
                  </a:lnTo>
                  <a:lnTo>
                    <a:pt x="653" y="1362"/>
                  </a:lnTo>
                  <a:lnTo>
                    <a:pt x="666" y="1363"/>
                  </a:lnTo>
                  <a:lnTo>
                    <a:pt x="681" y="136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42" name="Freeform 220"/>
            <p:cNvSpPr>
              <a:spLocks/>
            </p:cNvSpPr>
            <p:nvPr/>
          </p:nvSpPr>
          <p:spPr bwMode="auto">
            <a:xfrm>
              <a:off x="4232" y="2716"/>
              <a:ext cx="420" cy="418"/>
            </a:xfrm>
            <a:custGeom>
              <a:avLst/>
              <a:gdLst>
                <a:gd name="T0" fmla="*/ 419 w 1362"/>
                <a:gd name="T1" fmla="*/ 192 h 1362"/>
                <a:gd name="T2" fmla="*/ 416 w 1362"/>
                <a:gd name="T3" fmla="*/ 170 h 1362"/>
                <a:gd name="T4" fmla="*/ 411 w 1362"/>
                <a:gd name="T5" fmla="*/ 149 h 1362"/>
                <a:gd name="T6" fmla="*/ 403 w 1362"/>
                <a:gd name="T7" fmla="*/ 128 h 1362"/>
                <a:gd name="T8" fmla="*/ 394 w 1362"/>
                <a:gd name="T9" fmla="*/ 108 h 1362"/>
                <a:gd name="T10" fmla="*/ 382 w 1362"/>
                <a:gd name="T11" fmla="*/ 90 h 1362"/>
                <a:gd name="T12" fmla="*/ 369 w 1362"/>
                <a:gd name="T13" fmla="*/ 72 h 1362"/>
                <a:gd name="T14" fmla="*/ 354 w 1362"/>
                <a:gd name="T15" fmla="*/ 56 h 1362"/>
                <a:gd name="T16" fmla="*/ 337 w 1362"/>
                <a:gd name="T17" fmla="*/ 42 h 1362"/>
                <a:gd name="T18" fmla="*/ 319 w 1362"/>
                <a:gd name="T19" fmla="*/ 30 h 1362"/>
                <a:gd name="T20" fmla="*/ 299 w 1362"/>
                <a:gd name="T21" fmla="*/ 20 h 1362"/>
                <a:gd name="T22" fmla="*/ 279 w 1362"/>
                <a:gd name="T23" fmla="*/ 11 h 1362"/>
                <a:gd name="T24" fmla="*/ 258 w 1362"/>
                <a:gd name="T25" fmla="*/ 6 h 1362"/>
                <a:gd name="T26" fmla="*/ 236 w 1362"/>
                <a:gd name="T27" fmla="*/ 2 h 1362"/>
                <a:gd name="T28" fmla="*/ 214 w 1362"/>
                <a:gd name="T29" fmla="*/ 0 h 1362"/>
                <a:gd name="T30" fmla="*/ 192 w 1362"/>
                <a:gd name="T31" fmla="*/ 1 h 1362"/>
                <a:gd name="T32" fmla="*/ 171 w 1362"/>
                <a:gd name="T33" fmla="*/ 3 h 1362"/>
                <a:gd name="T34" fmla="*/ 149 w 1362"/>
                <a:gd name="T35" fmla="*/ 9 h 1362"/>
                <a:gd name="T36" fmla="*/ 129 w 1362"/>
                <a:gd name="T37" fmla="*/ 16 h 1362"/>
                <a:gd name="T38" fmla="*/ 109 w 1362"/>
                <a:gd name="T39" fmla="*/ 26 h 1362"/>
                <a:gd name="T40" fmla="*/ 90 w 1362"/>
                <a:gd name="T41" fmla="*/ 37 h 1362"/>
                <a:gd name="T42" fmla="*/ 73 w 1362"/>
                <a:gd name="T43" fmla="*/ 51 h 1362"/>
                <a:gd name="T44" fmla="*/ 57 w 1362"/>
                <a:gd name="T45" fmla="*/ 66 h 1362"/>
                <a:gd name="T46" fmla="*/ 43 w 1362"/>
                <a:gd name="T47" fmla="*/ 83 h 1362"/>
                <a:gd name="T48" fmla="*/ 31 w 1362"/>
                <a:gd name="T49" fmla="*/ 101 h 1362"/>
                <a:gd name="T50" fmla="*/ 20 w 1362"/>
                <a:gd name="T51" fmla="*/ 120 h 1362"/>
                <a:gd name="T52" fmla="*/ 12 w 1362"/>
                <a:gd name="T53" fmla="*/ 141 h 1362"/>
                <a:gd name="T54" fmla="*/ 6 w 1362"/>
                <a:gd name="T55" fmla="*/ 161 h 1362"/>
                <a:gd name="T56" fmla="*/ 2 w 1362"/>
                <a:gd name="T57" fmla="*/ 183 h 1362"/>
                <a:gd name="T58" fmla="*/ 0 w 1362"/>
                <a:gd name="T59" fmla="*/ 204 h 1362"/>
                <a:gd name="T60" fmla="*/ 1 w 1362"/>
                <a:gd name="T61" fmla="*/ 226 h 1362"/>
                <a:gd name="T62" fmla="*/ 4 w 1362"/>
                <a:gd name="T63" fmla="*/ 248 h 1362"/>
                <a:gd name="T64" fmla="*/ 9 w 1362"/>
                <a:gd name="T65" fmla="*/ 269 h 1362"/>
                <a:gd name="T66" fmla="*/ 16 w 1362"/>
                <a:gd name="T67" fmla="*/ 290 h 1362"/>
                <a:gd name="T68" fmla="*/ 26 w 1362"/>
                <a:gd name="T69" fmla="*/ 310 h 1362"/>
                <a:gd name="T70" fmla="*/ 38 w 1362"/>
                <a:gd name="T71" fmla="*/ 328 h 1362"/>
                <a:gd name="T72" fmla="*/ 51 w 1362"/>
                <a:gd name="T73" fmla="*/ 346 h 1362"/>
                <a:gd name="T74" fmla="*/ 66 w 1362"/>
                <a:gd name="T75" fmla="*/ 362 h 1362"/>
                <a:gd name="T76" fmla="*/ 83 w 1362"/>
                <a:gd name="T77" fmla="*/ 376 h 1362"/>
                <a:gd name="T78" fmla="*/ 101 w 1362"/>
                <a:gd name="T79" fmla="*/ 388 h 1362"/>
                <a:gd name="T80" fmla="*/ 121 w 1362"/>
                <a:gd name="T81" fmla="*/ 398 h 1362"/>
                <a:gd name="T82" fmla="*/ 141 w 1362"/>
                <a:gd name="T83" fmla="*/ 407 h 1362"/>
                <a:gd name="T84" fmla="*/ 162 w 1362"/>
                <a:gd name="T85" fmla="*/ 412 h 1362"/>
                <a:gd name="T86" fmla="*/ 184 w 1362"/>
                <a:gd name="T87" fmla="*/ 416 h 1362"/>
                <a:gd name="T88" fmla="*/ 205 w 1362"/>
                <a:gd name="T89" fmla="*/ 418 h 1362"/>
                <a:gd name="T90" fmla="*/ 227 w 1362"/>
                <a:gd name="T91" fmla="*/ 417 h 1362"/>
                <a:gd name="T92" fmla="*/ 249 w 1362"/>
                <a:gd name="T93" fmla="*/ 415 h 1362"/>
                <a:gd name="T94" fmla="*/ 271 w 1362"/>
                <a:gd name="T95" fmla="*/ 409 h 1362"/>
                <a:gd name="T96" fmla="*/ 291 w 1362"/>
                <a:gd name="T97" fmla="*/ 402 h 1362"/>
                <a:gd name="T98" fmla="*/ 311 w 1362"/>
                <a:gd name="T99" fmla="*/ 392 h 1362"/>
                <a:gd name="T100" fmla="*/ 330 w 1362"/>
                <a:gd name="T101" fmla="*/ 381 h 13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362" h="1362">
                  <a:moveTo>
                    <a:pt x="1362" y="681"/>
                  </a:moveTo>
                  <a:lnTo>
                    <a:pt x="1361" y="666"/>
                  </a:lnTo>
                  <a:lnTo>
                    <a:pt x="1361" y="653"/>
                  </a:lnTo>
                  <a:lnTo>
                    <a:pt x="1360" y="638"/>
                  </a:lnTo>
                  <a:lnTo>
                    <a:pt x="1358" y="624"/>
                  </a:lnTo>
                  <a:lnTo>
                    <a:pt x="1357" y="610"/>
                  </a:lnTo>
                  <a:lnTo>
                    <a:pt x="1356" y="596"/>
                  </a:lnTo>
                  <a:lnTo>
                    <a:pt x="1354" y="581"/>
                  </a:lnTo>
                  <a:lnTo>
                    <a:pt x="1352" y="568"/>
                  </a:lnTo>
                  <a:lnTo>
                    <a:pt x="1349" y="553"/>
                  </a:lnTo>
                  <a:lnTo>
                    <a:pt x="1346" y="540"/>
                  </a:lnTo>
                  <a:lnTo>
                    <a:pt x="1344" y="526"/>
                  </a:lnTo>
                  <a:lnTo>
                    <a:pt x="1341" y="511"/>
                  </a:lnTo>
                  <a:lnTo>
                    <a:pt x="1336" y="498"/>
                  </a:lnTo>
                  <a:lnTo>
                    <a:pt x="1333" y="484"/>
                  </a:lnTo>
                  <a:lnTo>
                    <a:pt x="1328" y="471"/>
                  </a:lnTo>
                  <a:lnTo>
                    <a:pt x="1324" y="458"/>
                  </a:lnTo>
                  <a:lnTo>
                    <a:pt x="1319" y="444"/>
                  </a:lnTo>
                  <a:lnTo>
                    <a:pt x="1314" y="431"/>
                  </a:lnTo>
                  <a:lnTo>
                    <a:pt x="1308" y="417"/>
                  </a:lnTo>
                  <a:lnTo>
                    <a:pt x="1302" y="404"/>
                  </a:lnTo>
                  <a:lnTo>
                    <a:pt x="1297" y="391"/>
                  </a:lnTo>
                  <a:lnTo>
                    <a:pt x="1290" y="378"/>
                  </a:lnTo>
                  <a:lnTo>
                    <a:pt x="1284" y="365"/>
                  </a:lnTo>
                  <a:lnTo>
                    <a:pt x="1278" y="353"/>
                  </a:lnTo>
                  <a:lnTo>
                    <a:pt x="1270" y="341"/>
                  </a:lnTo>
                  <a:lnTo>
                    <a:pt x="1263" y="328"/>
                  </a:lnTo>
                  <a:lnTo>
                    <a:pt x="1255" y="316"/>
                  </a:lnTo>
                  <a:lnTo>
                    <a:pt x="1247" y="304"/>
                  </a:lnTo>
                  <a:lnTo>
                    <a:pt x="1239" y="292"/>
                  </a:lnTo>
                  <a:lnTo>
                    <a:pt x="1232" y="281"/>
                  </a:lnTo>
                  <a:lnTo>
                    <a:pt x="1223" y="269"/>
                  </a:lnTo>
                  <a:lnTo>
                    <a:pt x="1215" y="258"/>
                  </a:lnTo>
                  <a:lnTo>
                    <a:pt x="1206" y="247"/>
                  </a:lnTo>
                  <a:lnTo>
                    <a:pt x="1196" y="236"/>
                  </a:lnTo>
                  <a:lnTo>
                    <a:pt x="1187" y="225"/>
                  </a:lnTo>
                  <a:lnTo>
                    <a:pt x="1176" y="215"/>
                  </a:lnTo>
                  <a:lnTo>
                    <a:pt x="1167" y="205"/>
                  </a:lnTo>
                  <a:lnTo>
                    <a:pt x="1157" y="195"/>
                  </a:lnTo>
                  <a:lnTo>
                    <a:pt x="1147" y="184"/>
                  </a:lnTo>
                  <a:lnTo>
                    <a:pt x="1136" y="174"/>
                  </a:lnTo>
                  <a:lnTo>
                    <a:pt x="1126" y="165"/>
                  </a:lnTo>
                  <a:lnTo>
                    <a:pt x="1115" y="156"/>
                  </a:lnTo>
                  <a:lnTo>
                    <a:pt x="1103" y="147"/>
                  </a:lnTo>
                  <a:lnTo>
                    <a:pt x="1092" y="138"/>
                  </a:lnTo>
                  <a:lnTo>
                    <a:pt x="1081" y="129"/>
                  </a:lnTo>
                  <a:lnTo>
                    <a:pt x="1070" y="122"/>
                  </a:lnTo>
                  <a:lnTo>
                    <a:pt x="1057" y="114"/>
                  </a:lnTo>
                  <a:lnTo>
                    <a:pt x="1045" y="106"/>
                  </a:lnTo>
                  <a:lnTo>
                    <a:pt x="1034" y="98"/>
                  </a:lnTo>
                  <a:lnTo>
                    <a:pt x="1021" y="91"/>
                  </a:lnTo>
                  <a:lnTo>
                    <a:pt x="1009" y="84"/>
                  </a:lnTo>
                  <a:lnTo>
                    <a:pt x="996" y="78"/>
                  </a:lnTo>
                  <a:lnTo>
                    <a:pt x="983" y="71"/>
                  </a:lnTo>
                  <a:lnTo>
                    <a:pt x="971" y="64"/>
                  </a:lnTo>
                  <a:lnTo>
                    <a:pt x="957" y="59"/>
                  </a:lnTo>
                  <a:lnTo>
                    <a:pt x="945" y="53"/>
                  </a:lnTo>
                  <a:lnTo>
                    <a:pt x="932" y="47"/>
                  </a:lnTo>
                  <a:lnTo>
                    <a:pt x="918" y="43"/>
                  </a:lnTo>
                  <a:lnTo>
                    <a:pt x="905" y="37"/>
                  </a:lnTo>
                  <a:lnTo>
                    <a:pt x="891" y="33"/>
                  </a:lnTo>
                  <a:lnTo>
                    <a:pt x="878" y="29"/>
                  </a:lnTo>
                  <a:lnTo>
                    <a:pt x="864" y="25"/>
                  </a:lnTo>
                  <a:lnTo>
                    <a:pt x="850" y="22"/>
                  </a:lnTo>
                  <a:lnTo>
                    <a:pt x="836" y="18"/>
                  </a:lnTo>
                  <a:lnTo>
                    <a:pt x="823" y="15"/>
                  </a:lnTo>
                  <a:lnTo>
                    <a:pt x="808" y="11"/>
                  </a:lnTo>
                  <a:lnTo>
                    <a:pt x="795" y="9"/>
                  </a:lnTo>
                  <a:lnTo>
                    <a:pt x="780" y="7"/>
                  </a:lnTo>
                  <a:lnTo>
                    <a:pt x="766" y="5"/>
                  </a:lnTo>
                  <a:lnTo>
                    <a:pt x="752" y="4"/>
                  </a:lnTo>
                  <a:lnTo>
                    <a:pt x="737" y="2"/>
                  </a:lnTo>
                  <a:lnTo>
                    <a:pt x="724" y="1"/>
                  </a:lnTo>
                  <a:lnTo>
                    <a:pt x="709" y="0"/>
                  </a:lnTo>
                  <a:lnTo>
                    <a:pt x="695" y="0"/>
                  </a:lnTo>
                  <a:lnTo>
                    <a:pt x="681" y="0"/>
                  </a:lnTo>
                  <a:lnTo>
                    <a:pt x="666" y="0"/>
                  </a:lnTo>
                  <a:lnTo>
                    <a:pt x="652" y="0"/>
                  </a:lnTo>
                  <a:lnTo>
                    <a:pt x="638" y="1"/>
                  </a:lnTo>
                  <a:lnTo>
                    <a:pt x="624" y="2"/>
                  </a:lnTo>
                  <a:lnTo>
                    <a:pt x="609" y="4"/>
                  </a:lnTo>
                  <a:lnTo>
                    <a:pt x="596" y="5"/>
                  </a:lnTo>
                  <a:lnTo>
                    <a:pt x="581" y="7"/>
                  </a:lnTo>
                  <a:lnTo>
                    <a:pt x="568" y="9"/>
                  </a:lnTo>
                  <a:lnTo>
                    <a:pt x="553" y="11"/>
                  </a:lnTo>
                  <a:lnTo>
                    <a:pt x="540" y="15"/>
                  </a:lnTo>
                  <a:lnTo>
                    <a:pt x="525" y="18"/>
                  </a:lnTo>
                  <a:lnTo>
                    <a:pt x="511" y="22"/>
                  </a:lnTo>
                  <a:lnTo>
                    <a:pt x="498" y="25"/>
                  </a:lnTo>
                  <a:lnTo>
                    <a:pt x="484" y="29"/>
                  </a:lnTo>
                  <a:lnTo>
                    <a:pt x="471" y="33"/>
                  </a:lnTo>
                  <a:lnTo>
                    <a:pt x="457" y="37"/>
                  </a:lnTo>
                  <a:lnTo>
                    <a:pt x="444" y="43"/>
                  </a:lnTo>
                  <a:lnTo>
                    <a:pt x="431" y="47"/>
                  </a:lnTo>
                  <a:lnTo>
                    <a:pt x="417" y="53"/>
                  </a:lnTo>
                  <a:lnTo>
                    <a:pt x="404" y="59"/>
                  </a:lnTo>
                  <a:lnTo>
                    <a:pt x="391" y="64"/>
                  </a:lnTo>
                  <a:lnTo>
                    <a:pt x="378" y="71"/>
                  </a:lnTo>
                  <a:lnTo>
                    <a:pt x="365" y="78"/>
                  </a:lnTo>
                  <a:lnTo>
                    <a:pt x="353" y="84"/>
                  </a:lnTo>
                  <a:lnTo>
                    <a:pt x="341" y="91"/>
                  </a:lnTo>
                  <a:lnTo>
                    <a:pt x="328" y="98"/>
                  </a:lnTo>
                  <a:lnTo>
                    <a:pt x="316" y="106"/>
                  </a:lnTo>
                  <a:lnTo>
                    <a:pt x="304" y="114"/>
                  </a:lnTo>
                  <a:lnTo>
                    <a:pt x="292" y="122"/>
                  </a:lnTo>
                  <a:lnTo>
                    <a:pt x="281" y="129"/>
                  </a:lnTo>
                  <a:lnTo>
                    <a:pt x="269" y="138"/>
                  </a:lnTo>
                  <a:lnTo>
                    <a:pt x="258" y="147"/>
                  </a:lnTo>
                  <a:lnTo>
                    <a:pt x="247" y="156"/>
                  </a:lnTo>
                  <a:lnTo>
                    <a:pt x="236" y="165"/>
                  </a:lnTo>
                  <a:lnTo>
                    <a:pt x="225" y="174"/>
                  </a:lnTo>
                  <a:lnTo>
                    <a:pt x="215" y="184"/>
                  </a:lnTo>
                  <a:lnTo>
                    <a:pt x="205" y="195"/>
                  </a:lnTo>
                  <a:lnTo>
                    <a:pt x="195" y="205"/>
                  </a:lnTo>
                  <a:lnTo>
                    <a:pt x="184" y="215"/>
                  </a:lnTo>
                  <a:lnTo>
                    <a:pt x="176" y="225"/>
                  </a:lnTo>
                  <a:lnTo>
                    <a:pt x="165" y="236"/>
                  </a:lnTo>
                  <a:lnTo>
                    <a:pt x="156" y="247"/>
                  </a:lnTo>
                  <a:lnTo>
                    <a:pt x="147" y="258"/>
                  </a:lnTo>
                  <a:lnTo>
                    <a:pt x="138" y="269"/>
                  </a:lnTo>
                  <a:lnTo>
                    <a:pt x="131" y="281"/>
                  </a:lnTo>
                  <a:lnTo>
                    <a:pt x="122" y="292"/>
                  </a:lnTo>
                  <a:lnTo>
                    <a:pt x="114" y="304"/>
                  </a:lnTo>
                  <a:lnTo>
                    <a:pt x="106" y="316"/>
                  </a:lnTo>
                  <a:lnTo>
                    <a:pt x="99" y="328"/>
                  </a:lnTo>
                  <a:lnTo>
                    <a:pt x="91" y="341"/>
                  </a:lnTo>
                  <a:lnTo>
                    <a:pt x="85" y="353"/>
                  </a:lnTo>
                  <a:lnTo>
                    <a:pt x="78" y="365"/>
                  </a:lnTo>
                  <a:lnTo>
                    <a:pt x="71" y="378"/>
                  </a:lnTo>
                  <a:lnTo>
                    <a:pt x="65" y="391"/>
                  </a:lnTo>
                  <a:lnTo>
                    <a:pt x="59" y="404"/>
                  </a:lnTo>
                  <a:lnTo>
                    <a:pt x="53" y="417"/>
                  </a:lnTo>
                  <a:lnTo>
                    <a:pt x="47" y="431"/>
                  </a:lnTo>
                  <a:lnTo>
                    <a:pt x="43" y="444"/>
                  </a:lnTo>
                  <a:lnTo>
                    <a:pt x="38" y="458"/>
                  </a:lnTo>
                  <a:lnTo>
                    <a:pt x="34" y="471"/>
                  </a:lnTo>
                  <a:lnTo>
                    <a:pt x="29" y="484"/>
                  </a:lnTo>
                  <a:lnTo>
                    <a:pt x="25" y="498"/>
                  </a:lnTo>
                  <a:lnTo>
                    <a:pt x="22" y="511"/>
                  </a:lnTo>
                  <a:lnTo>
                    <a:pt x="18" y="526"/>
                  </a:lnTo>
                  <a:lnTo>
                    <a:pt x="15" y="540"/>
                  </a:lnTo>
                  <a:lnTo>
                    <a:pt x="13" y="553"/>
                  </a:lnTo>
                  <a:lnTo>
                    <a:pt x="9" y="568"/>
                  </a:lnTo>
                  <a:lnTo>
                    <a:pt x="7" y="581"/>
                  </a:lnTo>
                  <a:lnTo>
                    <a:pt x="6" y="596"/>
                  </a:lnTo>
                  <a:lnTo>
                    <a:pt x="4" y="610"/>
                  </a:lnTo>
                  <a:lnTo>
                    <a:pt x="2" y="624"/>
                  </a:lnTo>
                  <a:lnTo>
                    <a:pt x="1" y="638"/>
                  </a:lnTo>
                  <a:lnTo>
                    <a:pt x="0" y="653"/>
                  </a:lnTo>
                  <a:lnTo>
                    <a:pt x="0" y="666"/>
                  </a:lnTo>
                  <a:lnTo>
                    <a:pt x="0" y="681"/>
                  </a:lnTo>
                  <a:lnTo>
                    <a:pt x="0" y="696"/>
                  </a:lnTo>
                  <a:lnTo>
                    <a:pt x="0" y="709"/>
                  </a:lnTo>
                  <a:lnTo>
                    <a:pt x="1" y="724"/>
                  </a:lnTo>
                  <a:lnTo>
                    <a:pt x="2" y="738"/>
                  </a:lnTo>
                  <a:lnTo>
                    <a:pt x="4" y="752"/>
                  </a:lnTo>
                  <a:lnTo>
                    <a:pt x="6" y="766"/>
                  </a:lnTo>
                  <a:lnTo>
                    <a:pt x="7" y="781"/>
                  </a:lnTo>
                  <a:lnTo>
                    <a:pt x="9" y="795"/>
                  </a:lnTo>
                  <a:lnTo>
                    <a:pt x="13" y="809"/>
                  </a:lnTo>
                  <a:lnTo>
                    <a:pt x="15" y="823"/>
                  </a:lnTo>
                  <a:lnTo>
                    <a:pt x="18" y="836"/>
                  </a:lnTo>
                  <a:lnTo>
                    <a:pt x="22" y="851"/>
                  </a:lnTo>
                  <a:lnTo>
                    <a:pt x="25" y="864"/>
                  </a:lnTo>
                  <a:lnTo>
                    <a:pt x="29" y="878"/>
                  </a:lnTo>
                  <a:lnTo>
                    <a:pt x="34" y="891"/>
                  </a:lnTo>
                  <a:lnTo>
                    <a:pt x="38" y="905"/>
                  </a:lnTo>
                  <a:lnTo>
                    <a:pt x="43" y="918"/>
                  </a:lnTo>
                  <a:lnTo>
                    <a:pt x="47" y="932"/>
                  </a:lnTo>
                  <a:lnTo>
                    <a:pt x="53" y="945"/>
                  </a:lnTo>
                  <a:lnTo>
                    <a:pt x="59" y="959"/>
                  </a:lnTo>
                  <a:lnTo>
                    <a:pt x="65" y="971"/>
                  </a:lnTo>
                  <a:lnTo>
                    <a:pt x="71" y="984"/>
                  </a:lnTo>
                  <a:lnTo>
                    <a:pt x="78" y="997"/>
                  </a:lnTo>
                  <a:lnTo>
                    <a:pt x="85" y="1009"/>
                  </a:lnTo>
                  <a:lnTo>
                    <a:pt x="91" y="1022"/>
                  </a:lnTo>
                  <a:lnTo>
                    <a:pt x="99" y="1034"/>
                  </a:lnTo>
                  <a:lnTo>
                    <a:pt x="106" y="1046"/>
                  </a:lnTo>
                  <a:lnTo>
                    <a:pt x="114" y="1059"/>
                  </a:lnTo>
                  <a:lnTo>
                    <a:pt x="122" y="1070"/>
                  </a:lnTo>
                  <a:lnTo>
                    <a:pt x="131" y="1081"/>
                  </a:lnTo>
                  <a:lnTo>
                    <a:pt x="138" y="1093"/>
                  </a:lnTo>
                  <a:lnTo>
                    <a:pt x="147" y="1105"/>
                  </a:lnTo>
                  <a:lnTo>
                    <a:pt x="156" y="1115"/>
                  </a:lnTo>
                  <a:lnTo>
                    <a:pt x="165" y="1126"/>
                  </a:lnTo>
                  <a:lnTo>
                    <a:pt x="176" y="1137"/>
                  </a:lnTo>
                  <a:lnTo>
                    <a:pt x="184" y="1147"/>
                  </a:lnTo>
                  <a:lnTo>
                    <a:pt x="195" y="1157"/>
                  </a:lnTo>
                  <a:lnTo>
                    <a:pt x="205" y="1168"/>
                  </a:lnTo>
                  <a:lnTo>
                    <a:pt x="215" y="1178"/>
                  </a:lnTo>
                  <a:lnTo>
                    <a:pt x="225" y="1188"/>
                  </a:lnTo>
                  <a:lnTo>
                    <a:pt x="236" y="1197"/>
                  </a:lnTo>
                  <a:lnTo>
                    <a:pt x="247" y="1206"/>
                  </a:lnTo>
                  <a:lnTo>
                    <a:pt x="258" y="1215"/>
                  </a:lnTo>
                  <a:lnTo>
                    <a:pt x="269" y="1224"/>
                  </a:lnTo>
                  <a:lnTo>
                    <a:pt x="281" y="1233"/>
                  </a:lnTo>
                  <a:lnTo>
                    <a:pt x="292" y="1241"/>
                  </a:lnTo>
                  <a:lnTo>
                    <a:pt x="304" y="1249"/>
                  </a:lnTo>
                  <a:lnTo>
                    <a:pt x="316" y="1256"/>
                  </a:lnTo>
                  <a:lnTo>
                    <a:pt x="328" y="1264"/>
                  </a:lnTo>
                  <a:lnTo>
                    <a:pt x="341" y="1271"/>
                  </a:lnTo>
                  <a:lnTo>
                    <a:pt x="353" y="1278"/>
                  </a:lnTo>
                  <a:lnTo>
                    <a:pt x="365" y="1284"/>
                  </a:lnTo>
                  <a:lnTo>
                    <a:pt x="378" y="1291"/>
                  </a:lnTo>
                  <a:lnTo>
                    <a:pt x="391" y="1298"/>
                  </a:lnTo>
                  <a:lnTo>
                    <a:pt x="404" y="1304"/>
                  </a:lnTo>
                  <a:lnTo>
                    <a:pt x="417" y="1309"/>
                  </a:lnTo>
                  <a:lnTo>
                    <a:pt x="431" y="1315"/>
                  </a:lnTo>
                  <a:lnTo>
                    <a:pt x="444" y="1319"/>
                  </a:lnTo>
                  <a:lnTo>
                    <a:pt x="457" y="1325"/>
                  </a:lnTo>
                  <a:lnTo>
                    <a:pt x="471" y="1329"/>
                  </a:lnTo>
                  <a:lnTo>
                    <a:pt x="484" y="1333"/>
                  </a:lnTo>
                  <a:lnTo>
                    <a:pt x="498" y="1337"/>
                  </a:lnTo>
                  <a:lnTo>
                    <a:pt x="511" y="1341"/>
                  </a:lnTo>
                  <a:lnTo>
                    <a:pt x="525" y="1344"/>
                  </a:lnTo>
                  <a:lnTo>
                    <a:pt x="540" y="1347"/>
                  </a:lnTo>
                  <a:lnTo>
                    <a:pt x="553" y="1351"/>
                  </a:lnTo>
                  <a:lnTo>
                    <a:pt x="568" y="1353"/>
                  </a:lnTo>
                  <a:lnTo>
                    <a:pt x="581" y="1355"/>
                  </a:lnTo>
                  <a:lnTo>
                    <a:pt x="596" y="1357"/>
                  </a:lnTo>
                  <a:lnTo>
                    <a:pt x="609" y="1359"/>
                  </a:lnTo>
                  <a:lnTo>
                    <a:pt x="624" y="1360"/>
                  </a:lnTo>
                  <a:lnTo>
                    <a:pt x="638" y="1361"/>
                  </a:lnTo>
                  <a:lnTo>
                    <a:pt x="652" y="1362"/>
                  </a:lnTo>
                  <a:lnTo>
                    <a:pt x="666" y="1362"/>
                  </a:lnTo>
                  <a:lnTo>
                    <a:pt x="681" y="1362"/>
                  </a:lnTo>
                  <a:lnTo>
                    <a:pt x="695" y="1362"/>
                  </a:lnTo>
                  <a:lnTo>
                    <a:pt x="709" y="1362"/>
                  </a:lnTo>
                  <a:lnTo>
                    <a:pt x="724" y="1361"/>
                  </a:lnTo>
                  <a:lnTo>
                    <a:pt x="737" y="1360"/>
                  </a:lnTo>
                  <a:lnTo>
                    <a:pt x="752" y="1359"/>
                  </a:lnTo>
                  <a:lnTo>
                    <a:pt x="766" y="1357"/>
                  </a:lnTo>
                  <a:lnTo>
                    <a:pt x="780" y="1355"/>
                  </a:lnTo>
                  <a:lnTo>
                    <a:pt x="795" y="1353"/>
                  </a:lnTo>
                  <a:lnTo>
                    <a:pt x="808" y="1351"/>
                  </a:lnTo>
                  <a:lnTo>
                    <a:pt x="823" y="1347"/>
                  </a:lnTo>
                  <a:lnTo>
                    <a:pt x="836" y="1344"/>
                  </a:lnTo>
                  <a:lnTo>
                    <a:pt x="850" y="1341"/>
                  </a:lnTo>
                  <a:lnTo>
                    <a:pt x="864" y="1337"/>
                  </a:lnTo>
                  <a:lnTo>
                    <a:pt x="878" y="1333"/>
                  </a:lnTo>
                  <a:lnTo>
                    <a:pt x="891" y="1329"/>
                  </a:lnTo>
                  <a:lnTo>
                    <a:pt x="905" y="1325"/>
                  </a:lnTo>
                  <a:lnTo>
                    <a:pt x="918" y="1319"/>
                  </a:lnTo>
                  <a:lnTo>
                    <a:pt x="932" y="1315"/>
                  </a:lnTo>
                  <a:lnTo>
                    <a:pt x="945" y="1309"/>
                  </a:lnTo>
                  <a:lnTo>
                    <a:pt x="957" y="1304"/>
                  </a:lnTo>
                  <a:lnTo>
                    <a:pt x="971" y="1298"/>
                  </a:lnTo>
                  <a:lnTo>
                    <a:pt x="983" y="1291"/>
                  </a:lnTo>
                  <a:lnTo>
                    <a:pt x="996" y="1284"/>
                  </a:lnTo>
                  <a:lnTo>
                    <a:pt x="1009" y="1278"/>
                  </a:lnTo>
                  <a:lnTo>
                    <a:pt x="1021" y="1271"/>
                  </a:lnTo>
                  <a:lnTo>
                    <a:pt x="1034" y="1264"/>
                  </a:lnTo>
                  <a:lnTo>
                    <a:pt x="1045" y="1256"/>
                  </a:lnTo>
                  <a:lnTo>
                    <a:pt x="1057" y="1249"/>
                  </a:lnTo>
                  <a:lnTo>
                    <a:pt x="1070" y="1241"/>
                  </a:lnTo>
                  <a:lnTo>
                    <a:pt x="1081" y="123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43" name="Freeform 221"/>
            <p:cNvSpPr>
              <a:spLocks/>
            </p:cNvSpPr>
            <p:nvPr/>
          </p:nvSpPr>
          <p:spPr bwMode="auto">
            <a:xfrm>
              <a:off x="4566" y="2925"/>
              <a:ext cx="86" cy="170"/>
            </a:xfrm>
            <a:custGeom>
              <a:avLst/>
              <a:gdLst>
                <a:gd name="T0" fmla="*/ 0 w 281"/>
                <a:gd name="T1" fmla="*/ 170 h 552"/>
                <a:gd name="T2" fmla="*/ 3 w 281"/>
                <a:gd name="T3" fmla="*/ 167 h 552"/>
                <a:gd name="T4" fmla="*/ 7 w 281"/>
                <a:gd name="T5" fmla="*/ 164 h 552"/>
                <a:gd name="T6" fmla="*/ 10 w 281"/>
                <a:gd name="T7" fmla="*/ 162 h 552"/>
                <a:gd name="T8" fmla="*/ 14 w 281"/>
                <a:gd name="T9" fmla="*/ 159 h 552"/>
                <a:gd name="T10" fmla="*/ 17 w 281"/>
                <a:gd name="T11" fmla="*/ 156 h 552"/>
                <a:gd name="T12" fmla="*/ 20 w 281"/>
                <a:gd name="T13" fmla="*/ 153 h 552"/>
                <a:gd name="T14" fmla="*/ 23 w 281"/>
                <a:gd name="T15" fmla="*/ 150 h 552"/>
                <a:gd name="T16" fmla="*/ 26 w 281"/>
                <a:gd name="T17" fmla="*/ 147 h 552"/>
                <a:gd name="T18" fmla="*/ 29 w 281"/>
                <a:gd name="T19" fmla="*/ 144 h 552"/>
                <a:gd name="T20" fmla="*/ 32 w 281"/>
                <a:gd name="T21" fmla="*/ 140 h 552"/>
                <a:gd name="T22" fmla="*/ 35 w 281"/>
                <a:gd name="T23" fmla="*/ 137 h 552"/>
                <a:gd name="T24" fmla="*/ 38 w 281"/>
                <a:gd name="T25" fmla="*/ 134 h 552"/>
                <a:gd name="T26" fmla="*/ 41 w 281"/>
                <a:gd name="T27" fmla="*/ 131 h 552"/>
                <a:gd name="T28" fmla="*/ 43 w 281"/>
                <a:gd name="T29" fmla="*/ 127 h 552"/>
                <a:gd name="T30" fmla="*/ 46 w 281"/>
                <a:gd name="T31" fmla="*/ 123 h 552"/>
                <a:gd name="T32" fmla="*/ 48 w 281"/>
                <a:gd name="T33" fmla="*/ 120 h 552"/>
                <a:gd name="T34" fmla="*/ 51 w 281"/>
                <a:gd name="T35" fmla="*/ 116 h 552"/>
                <a:gd name="T36" fmla="*/ 53 w 281"/>
                <a:gd name="T37" fmla="*/ 112 h 552"/>
                <a:gd name="T38" fmla="*/ 56 w 281"/>
                <a:gd name="T39" fmla="*/ 109 h 552"/>
                <a:gd name="T40" fmla="*/ 58 w 281"/>
                <a:gd name="T41" fmla="*/ 105 h 552"/>
                <a:gd name="T42" fmla="*/ 60 w 281"/>
                <a:gd name="T43" fmla="*/ 101 h 552"/>
                <a:gd name="T44" fmla="*/ 62 w 281"/>
                <a:gd name="T45" fmla="*/ 97 h 552"/>
                <a:gd name="T46" fmla="*/ 64 w 281"/>
                <a:gd name="T47" fmla="*/ 93 h 552"/>
                <a:gd name="T48" fmla="*/ 66 w 281"/>
                <a:gd name="T49" fmla="*/ 89 h 552"/>
                <a:gd name="T50" fmla="*/ 68 w 281"/>
                <a:gd name="T51" fmla="*/ 86 h 552"/>
                <a:gd name="T52" fmla="*/ 69 w 281"/>
                <a:gd name="T53" fmla="*/ 81 h 552"/>
                <a:gd name="T54" fmla="*/ 71 w 281"/>
                <a:gd name="T55" fmla="*/ 77 h 552"/>
                <a:gd name="T56" fmla="*/ 73 w 281"/>
                <a:gd name="T57" fmla="*/ 73 h 552"/>
                <a:gd name="T58" fmla="*/ 74 w 281"/>
                <a:gd name="T59" fmla="*/ 69 h 552"/>
                <a:gd name="T60" fmla="*/ 76 w 281"/>
                <a:gd name="T61" fmla="*/ 65 h 552"/>
                <a:gd name="T62" fmla="*/ 77 w 281"/>
                <a:gd name="T63" fmla="*/ 61 h 552"/>
                <a:gd name="T64" fmla="*/ 78 w 281"/>
                <a:gd name="T65" fmla="*/ 56 h 552"/>
                <a:gd name="T66" fmla="*/ 80 w 281"/>
                <a:gd name="T67" fmla="*/ 52 h 552"/>
                <a:gd name="T68" fmla="*/ 80 w 281"/>
                <a:gd name="T69" fmla="*/ 48 h 552"/>
                <a:gd name="T70" fmla="*/ 81 w 281"/>
                <a:gd name="T71" fmla="*/ 44 h 552"/>
                <a:gd name="T72" fmla="*/ 82 w 281"/>
                <a:gd name="T73" fmla="*/ 39 h 552"/>
                <a:gd name="T74" fmla="*/ 83 w 281"/>
                <a:gd name="T75" fmla="*/ 35 h 552"/>
                <a:gd name="T76" fmla="*/ 84 w 281"/>
                <a:gd name="T77" fmla="*/ 31 h 552"/>
                <a:gd name="T78" fmla="*/ 84 w 281"/>
                <a:gd name="T79" fmla="*/ 26 h 552"/>
                <a:gd name="T80" fmla="*/ 84 w 281"/>
                <a:gd name="T81" fmla="*/ 22 h 552"/>
                <a:gd name="T82" fmla="*/ 85 w 281"/>
                <a:gd name="T83" fmla="*/ 18 h 552"/>
                <a:gd name="T84" fmla="*/ 85 w 281"/>
                <a:gd name="T85" fmla="*/ 13 h 552"/>
                <a:gd name="T86" fmla="*/ 86 w 281"/>
                <a:gd name="T87" fmla="*/ 9 h 552"/>
                <a:gd name="T88" fmla="*/ 86 w 281"/>
                <a:gd name="T89" fmla="*/ 5 h 552"/>
                <a:gd name="T90" fmla="*/ 86 w 281"/>
                <a:gd name="T91" fmla="*/ 0 h 55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81" h="552">
                  <a:moveTo>
                    <a:pt x="0" y="552"/>
                  </a:moveTo>
                  <a:lnTo>
                    <a:pt x="11" y="543"/>
                  </a:lnTo>
                  <a:lnTo>
                    <a:pt x="22" y="534"/>
                  </a:lnTo>
                  <a:lnTo>
                    <a:pt x="34" y="525"/>
                  </a:lnTo>
                  <a:lnTo>
                    <a:pt x="45" y="516"/>
                  </a:lnTo>
                  <a:lnTo>
                    <a:pt x="55" y="507"/>
                  </a:lnTo>
                  <a:lnTo>
                    <a:pt x="66" y="497"/>
                  </a:lnTo>
                  <a:lnTo>
                    <a:pt x="76" y="487"/>
                  </a:lnTo>
                  <a:lnTo>
                    <a:pt x="86" y="476"/>
                  </a:lnTo>
                  <a:lnTo>
                    <a:pt x="95" y="466"/>
                  </a:lnTo>
                  <a:lnTo>
                    <a:pt x="106" y="456"/>
                  </a:lnTo>
                  <a:lnTo>
                    <a:pt x="115" y="445"/>
                  </a:lnTo>
                  <a:lnTo>
                    <a:pt x="125" y="434"/>
                  </a:lnTo>
                  <a:lnTo>
                    <a:pt x="134" y="424"/>
                  </a:lnTo>
                  <a:lnTo>
                    <a:pt x="142" y="412"/>
                  </a:lnTo>
                  <a:lnTo>
                    <a:pt x="151" y="400"/>
                  </a:lnTo>
                  <a:lnTo>
                    <a:pt x="158" y="389"/>
                  </a:lnTo>
                  <a:lnTo>
                    <a:pt x="166" y="378"/>
                  </a:lnTo>
                  <a:lnTo>
                    <a:pt x="174" y="365"/>
                  </a:lnTo>
                  <a:lnTo>
                    <a:pt x="182" y="353"/>
                  </a:lnTo>
                  <a:lnTo>
                    <a:pt x="189" y="341"/>
                  </a:lnTo>
                  <a:lnTo>
                    <a:pt x="197" y="328"/>
                  </a:lnTo>
                  <a:lnTo>
                    <a:pt x="203" y="316"/>
                  </a:lnTo>
                  <a:lnTo>
                    <a:pt x="209" y="303"/>
                  </a:lnTo>
                  <a:lnTo>
                    <a:pt x="216" y="290"/>
                  </a:lnTo>
                  <a:lnTo>
                    <a:pt x="221" y="278"/>
                  </a:lnTo>
                  <a:lnTo>
                    <a:pt x="227" y="264"/>
                  </a:lnTo>
                  <a:lnTo>
                    <a:pt x="233" y="251"/>
                  </a:lnTo>
                  <a:lnTo>
                    <a:pt x="238" y="237"/>
                  </a:lnTo>
                  <a:lnTo>
                    <a:pt x="243" y="224"/>
                  </a:lnTo>
                  <a:lnTo>
                    <a:pt x="247" y="210"/>
                  </a:lnTo>
                  <a:lnTo>
                    <a:pt x="252" y="197"/>
                  </a:lnTo>
                  <a:lnTo>
                    <a:pt x="255" y="183"/>
                  </a:lnTo>
                  <a:lnTo>
                    <a:pt x="260" y="170"/>
                  </a:lnTo>
                  <a:lnTo>
                    <a:pt x="263" y="155"/>
                  </a:lnTo>
                  <a:lnTo>
                    <a:pt x="265" y="142"/>
                  </a:lnTo>
                  <a:lnTo>
                    <a:pt x="268" y="128"/>
                  </a:lnTo>
                  <a:lnTo>
                    <a:pt x="271" y="114"/>
                  </a:lnTo>
                  <a:lnTo>
                    <a:pt x="273" y="100"/>
                  </a:lnTo>
                  <a:lnTo>
                    <a:pt x="275" y="85"/>
                  </a:lnTo>
                  <a:lnTo>
                    <a:pt x="276" y="71"/>
                  </a:lnTo>
                  <a:lnTo>
                    <a:pt x="277" y="57"/>
                  </a:lnTo>
                  <a:lnTo>
                    <a:pt x="279" y="43"/>
                  </a:lnTo>
                  <a:lnTo>
                    <a:pt x="280" y="28"/>
                  </a:lnTo>
                  <a:lnTo>
                    <a:pt x="280" y="15"/>
                  </a:lnTo>
                  <a:lnTo>
                    <a:pt x="28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44" name="Freeform 222"/>
            <p:cNvSpPr>
              <a:spLocks/>
            </p:cNvSpPr>
            <p:nvPr/>
          </p:nvSpPr>
          <p:spPr bwMode="auto">
            <a:xfrm>
              <a:off x="4710" y="2800"/>
              <a:ext cx="662" cy="661"/>
            </a:xfrm>
            <a:custGeom>
              <a:avLst/>
              <a:gdLst>
                <a:gd name="T0" fmla="*/ 647 w 2154"/>
                <a:gd name="T1" fmla="*/ 0 h 2155"/>
                <a:gd name="T2" fmla="*/ 623 w 2154"/>
                <a:gd name="T3" fmla="*/ 2 h 2155"/>
                <a:gd name="T4" fmla="*/ 600 w 2154"/>
                <a:gd name="T5" fmla="*/ 3 h 2155"/>
                <a:gd name="T6" fmla="*/ 576 w 2154"/>
                <a:gd name="T7" fmla="*/ 6 h 2155"/>
                <a:gd name="T8" fmla="*/ 553 w 2154"/>
                <a:gd name="T9" fmla="*/ 9 h 2155"/>
                <a:gd name="T10" fmla="*/ 530 w 2154"/>
                <a:gd name="T11" fmla="*/ 13 h 2155"/>
                <a:gd name="T12" fmla="*/ 507 w 2154"/>
                <a:gd name="T13" fmla="*/ 18 h 2155"/>
                <a:gd name="T14" fmla="*/ 485 w 2154"/>
                <a:gd name="T15" fmla="*/ 25 h 2155"/>
                <a:gd name="T16" fmla="*/ 462 w 2154"/>
                <a:gd name="T17" fmla="*/ 31 h 2155"/>
                <a:gd name="T18" fmla="*/ 440 w 2154"/>
                <a:gd name="T19" fmla="*/ 39 h 2155"/>
                <a:gd name="T20" fmla="*/ 418 w 2154"/>
                <a:gd name="T21" fmla="*/ 47 h 2155"/>
                <a:gd name="T22" fmla="*/ 396 w 2154"/>
                <a:gd name="T23" fmla="*/ 56 h 2155"/>
                <a:gd name="T24" fmla="*/ 375 w 2154"/>
                <a:gd name="T25" fmla="*/ 66 h 2155"/>
                <a:gd name="T26" fmla="*/ 354 w 2154"/>
                <a:gd name="T27" fmla="*/ 76 h 2155"/>
                <a:gd name="T28" fmla="*/ 333 w 2154"/>
                <a:gd name="T29" fmla="*/ 87 h 2155"/>
                <a:gd name="T30" fmla="*/ 313 w 2154"/>
                <a:gd name="T31" fmla="*/ 99 h 2155"/>
                <a:gd name="T32" fmla="*/ 294 w 2154"/>
                <a:gd name="T33" fmla="*/ 112 h 2155"/>
                <a:gd name="T34" fmla="*/ 274 w 2154"/>
                <a:gd name="T35" fmla="*/ 125 h 2155"/>
                <a:gd name="T36" fmla="*/ 256 w 2154"/>
                <a:gd name="T37" fmla="*/ 140 h 2155"/>
                <a:gd name="T38" fmla="*/ 237 w 2154"/>
                <a:gd name="T39" fmla="*/ 154 h 2155"/>
                <a:gd name="T40" fmla="*/ 220 w 2154"/>
                <a:gd name="T41" fmla="*/ 170 h 2155"/>
                <a:gd name="T42" fmla="*/ 203 w 2154"/>
                <a:gd name="T43" fmla="*/ 186 h 2155"/>
                <a:gd name="T44" fmla="*/ 186 w 2154"/>
                <a:gd name="T45" fmla="*/ 202 h 2155"/>
                <a:gd name="T46" fmla="*/ 170 w 2154"/>
                <a:gd name="T47" fmla="*/ 219 h 2155"/>
                <a:gd name="T48" fmla="*/ 155 w 2154"/>
                <a:gd name="T49" fmla="*/ 237 h 2155"/>
                <a:gd name="T50" fmla="*/ 140 w 2154"/>
                <a:gd name="T51" fmla="*/ 255 h 2155"/>
                <a:gd name="T52" fmla="*/ 126 w 2154"/>
                <a:gd name="T53" fmla="*/ 274 h 2155"/>
                <a:gd name="T54" fmla="*/ 112 w 2154"/>
                <a:gd name="T55" fmla="*/ 293 h 2155"/>
                <a:gd name="T56" fmla="*/ 100 w 2154"/>
                <a:gd name="T57" fmla="*/ 313 h 2155"/>
                <a:gd name="T58" fmla="*/ 88 w 2154"/>
                <a:gd name="T59" fmla="*/ 333 h 2155"/>
                <a:gd name="T60" fmla="*/ 77 w 2154"/>
                <a:gd name="T61" fmla="*/ 353 h 2155"/>
                <a:gd name="T62" fmla="*/ 66 w 2154"/>
                <a:gd name="T63" fmla="*/ 374 h 2155"/>
                <a:gd name="T64" fmla="*/ 56 w 2154"/>
                <a:gd name="T65" fmla="*/ 396 h 2155"/>
                <a:gd name="T66" fmla="*/ 47 w 2154"/>
                <a:gd name="T67" fmla="*/ 417 h 2155"/>
                <a:gd name="T68" fmla="*/ 39 w 2154"/>
                <a:gd name="T69" fmla="*/ 439 h 2155"/>
                <a:gd name="T70" fmla="*/ 31 w 2154"/>
                <a:gd name="T71" fmla="*/ 462 h 2155"/>
                <a:gd name="T72" fmla="*/ 25 w 2154"/>
                <a:gd name="T73" fmla="*/ 484 h 2155"/>
                <a:gd name="T74" fmla="*/ 19 w 2154"/>
                <a:gd name="T75" fmla="*/ 507 h 2155"/>
                <a:gd name="T76" fmla="*/ 14 w 2154"/>
                <a:gd name="T77" fmla="*/ 529 h 2155"/>
                <a:gd name="T78" fmla="*/ 9 w 2154"/>
                <a:gd name="T79" fmla="*/ 552 h 2155"/>
                <a:gd name="T80" fmla="*/ 6 w 2154"/>
                <a:gd name="T81" fmla="*/ 575 h 2155"/>
                <a:gd name="T82" fmla="*/ 3 w 2154"/>
                <a:gd name="T83" fmla="*/ 599 h 2155"/>
                <a:gd name="T84" fmla="*/ 2 w 2154"/>
                <a:gd name="T85" fmla="*/ 622 h 2155"/>
                <a:gd name="T86" fmla="*/ 1 w 2154"/>
                <a:gd name="T87" fmla="*/ 646 h 21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154" h="2155">
                  <a:moveTo>
                    <a:pt x="2154" y="0"/>
                  </a:moveTo>
                  <a:lnTo>
                    <a:pt x="2129" y="0"/>
                  </a:lnTo>
                  <a:lnTo>
                    <a:pt x="2104" y="1"/>
                  </a:lnTo>
                  <a:lnTo>
                    <a:pt x="2078" y="1"/>
                  </a:lnTo>
                  <a:lnTo>
                    <a:pt x="2053" y="2"/>
                  </a:lnTo>
                  <a:lnTo>
                    <a:pt x="2027" y="5"/>
                  </a:lnTo>
                  <a:lnTo>
                    <a:pt x="2001" y="6"/>
                  </a:lnTo>
                  <a:lnTo>
                    <a:pt x="1977" y="8"/>
                  </a:lnTo>
                  <a:lnTo>
                    <a:pt x="1951" y="10"/>
                  </a:lnTo>
                  <a:lnTo>
                    <a:pt x="1926" y="12"/>
                  </a:lnTo>
                  <a:lnTo>
                    <a:pt x="1900" y="16"/>
                  </a:lnTo>
                  <a:lnTo>
                    <a:pt x="1875" y="18"/>
                  </a:lnTo>
                  <a:lnTo>
                    <a:pt x="1850" y="21"/>
                  </a:lnTo>
                  <a:lnTo>
                    <a:pt x="1825" y="26"/>
                  </a:lnTo>
                  <a:lnTo>
                    <a:pt x="1800" y="29"/>
                  </a:lnTo>
                  <a:lnTo>
                    <a:pt x="1774" y="34"/>
                  </a:lnTo>
                  <a:lnTo>
                    <a:pt x="1750" y="38"/>
                  </a:lnTo>
                  <a:lnTo>
                    <a:pt x="1725" y="44"/>
                  </a:lnTo>
                  <a:lnTo>
                    <a:pt x="1700" y="48"/>
                  </a:lnTo>
                  <a:lnTo>
                    <a:pt x="1676" y="54"/>
                  </a:lnTo>
                  <a:lnTo>
                    <a:pt x="1651" y="60"/>
                  </a:lnTo>
                  <a:lnTo>
                    <a:pt x="1626" y="66"/>
                  </a:lnTo>
                  <a:lnTo>
                    <a:pt x="1601" y="73"/>
                  </a:lnTo>
                  <a:lnTo>
                    <a:pt x="1577" y="80"/>
                  </a:lnTo>
                  <a:lnTo>
                    <a:pt x="1552" y="87"/>
                  </a:lnTo>
                  <a:lnTo>
                    <a:pt x="1527" y="93"/>
                  </a:lnTo>
                  <a:lnTo>
                    <a:pt x="1504" y="101"/>
                  </a:lnTo>
                  <a:lnTo>
                    <a:pt x="1479" y="109"/>
                  </a:lnTo>
                  <a:lnTo>
                    <a:pt x="1455" y="117"/>
                  </a:lnTo>
                  <a:lnTo>
                    <a:pt x="1431" y="126"/>
                  </a:lnTo>
                  <a:lnTo>
                    <a:pt x="1407" y="134"/>
                  </a:lnTo>
                  <a:lnTo>
                    <a:pt x="1383" y="143"/>
                  </a:lnTo>
                  <a:lnTo>
                    <a:pt x="1360" y="153"/>
                  </a:lnTo>
                  <a:lnTo>
                    <a:pt x="1336" y="162"/>
                  </a:lnTo>
                  <a:lnTo>
                    <a:pt x="1313" y="172"/>
                  </a:lnTo>
                  <a:lnTo>
                    <a:pt x="1289" y="182"/>
                  </a:lnTo>
                  <a:lnTo>
                    <a:pt x="1267" y="192"/>
                  </a:lnTo>
                  <a:lnTo>
                    <a:pt x="1243" y="202"/>
                  </a:lnTo>
                  <a:lnTo>
                    <a:pt x="1219" y="214"/>
                  </a:lnTo>
                  <a:lnTo>
                    <a:pt x="1197" y="225"/>
                  </a:lnTo>
                  <a:lnTo>
                    <a:pt x="1174" y="236"/>
                  </a:lnTo>
                  <a:lnTo>
                    <a:pt x="1152" y="248"/>
                  </a:lnTo>
                  <a:lnTo>
                    <a:pt x="1130" y="260"/>
                  </a:lnTo>
                  <a:lnTo>
                    <a:pt x="1107" y="272"/>
                  </a:lnTo>
                  <a:lnTo>
                    <a:pt x="1085" y="284"/>
                  </a:lnTo>
                  <a:lnTo>
                    <a:pt x="1063" y="298"/>
                  </a:lnTo>
                  <a:lnTo>
                    <a:pt x="1041" y="310"/>
                  </a:lnTo>
                  <a:lnTo>
                    <a:pt x="1019" y="324"/>
                  </a:lnTo>
                  <a:lnTo>
                    <a:pt x="998" y="337"/>
                  </a:lnTo>
                  <a:lnTo>
                    <a:pt x="977" y="352"/>
                  </a:lnTo>
                  <a:lnTo>
                    <a:pt x="955" y="365"/>
                  </a:lnTo>
                  <a:lnTo>
                    <a:pt x="934" y="380"/>
                  </a:lnTo>
                  <a:lnTo>
                    <a:pt x="914" y="394"/>
                  </a:lnTo>
                  <a:lnTo>
                    <a:pt x="892" y="409"/>
                  </a:lnTo>
                  <a:lnTo>
                    <a:pt x="872" y="424"/>
                  </a:lnTo>
                  <a:lnTo>
                    <a:pt x="852" y="439"/>
                  </a:lnTo>
                  <a:lnTo>
                    <a:pt x="832" y="455"/>
                  </a:lnTo>
                  <a:lnTo>
                    <a:pt x="812" y="471"/>
                  </a:lnTo>
                  <a:lnTo>
                    <a:pt x="791" y="487"/>
                  </a:lnTo>
                  <a:lnTo>
                    <a:pt x="772" y="502"/>
                  </a:lnTo>
                  <a:lnTo>
                    <a:pt x="753" y="519"/>
                  </a:lnTo>
                  <a:lnTo>
                    <a:pt x="734" y="536"/>
                  </a:lnTo>
                  <a:lnTo>
                    <a:pt x="715" y="553"/>
                  </a:lnTo>
                  <a:lnTo>
                    <a:pt x="696" y="570"/>
                  </a:lnTo>
                  <a:lnTo>
                    <a:pt x="677" y="588"/>
                  </a:lnTo>
                  <a:lnTo>
                    <a:pt x="659" y="605"/>
                  </a:lnTo>
                  <a:lnTo>
                    <a:pt x="641" y="623"/>
                  </a:lnTo>
                  <a:lnTo>
                    <a:pt x="623" y="641"/>
                  </a:lnTo>
                  <a:lnTo>
                    <a:pt x="605" y="659"/>
                  </a:lnTo>
                  <a:lnTo>
                    <a:pt x="587" y="678"/>
                  </a:lnTo>
                  <a:lnTo>
                    <a:pt x="570" y="696"/>
                  </a:lnTo>
                  <a:lnTo>
                    <a:pt x="553" y="715"/>
                  </a:lnTo>
                  <a:lnTo>
                    <a:pt x="536" y="734"/>
                  </a:lnTo>
                  <a:lnTo>
                    <a:pt x="519" y="753"/>
                  </a:lnTo>
                  <a:lnTo>
                    <a:pt x="503" y="772"/>
                  </a:lnTo>
                  <a:lnTo>
                    <a:pt x="487" y="792"/>
                  </a:lnTo>
                  <a:lnTo>
                    <a:pt x="471" y="811"/>
                  </a:lnTo>
                  <a:lnTo>
                    <a:pt x="455" y="832"/>
                  </a:lnTo>
                  <a:lnTo>
                    <a:pt x="440" y="852"/>
                  </a:lnTo>
                  <a:lnTo>
                    <a:pt x="424" y="872"/>
                  </a:lnTo>
                  <a:lnTo>
                    <a:pt x="409" y="893"/>
                  </a:lnTo>
                  <a:lnTo>
                    <a:pt x="395" y="914"/>
                  </a:lnTo>
                  <a:lnTo>
                    <a:pt x="380" y="935"/>
                  </a:lnTo>
                  <a:lnTo>
                    <a:pt x="366" y="955"/>
                  </a:lnTo>
                  <a:lnTo>
                    <a:pt x="351" y="977"/>
                  </a:lnTo>
                  <a:lnTo>
                    <a:pt x="337" y="998"/>
                  </a:lnTo>
                  <a:lnTo>
                    <a:pt x="324" y="1020"/>
                  </a:lnTo>
                  <a:lnTo>
                    <a:pt x="311" y="1042"/>
                  </a:lnTo>
                  <a:lnTo>
                    <a:pt x="298" y="1063"/>
                  </a:lnTo>
                  <a:lnTo>
                    <a:pt x="285" y="1085"/>
                  </a:lnTo>
                  <a:lnTo>
                    <a:pt x="272" y="1108"/>
                  </a:lnTo>
                  <a:lnTo>
                    <a:pt x="260" y="1129"/>
                  </a:lnTo>
                  <a:lnTo>
                    <a:pt x="249" y="1152"/>
                  </a:lnTo>
                  <a:lnTo>
                    <a:pt x="236" y="1175"/>
                  </a:lnTo>
                  <a:lnTo>
                    <a:pt x="225" y="1198"/>
                  </a:lnTo>
                  <a:lnTo>
                    <a:pt x="214" y="1220"/>
                  </a:lnTo>
                  <a:lnTo>
                    <a:pt x="203" y="1244"/>
                  </a:lnTo>
                  <a:lnTo>
                    <a:pt x="193" y="1266"/>
                  </a:lnTo>
                  <a:lnTo>
                    <a:pt x="182" y="1290"/>
                  </a:lnTo>
                  <a:lnTo>
                    <a:pt x="172" y="1314"/>
                  </a:lnTo>
                  <a:lnTo>
                    <a:pt x="162" y="1337"/>
                  </a:lnTo>
                  <a:lnTo>
                    <a:pt x="153" y="1361"/>
                  </a:lnTo>
                  <a:lnTo>
                    <a:pt x="143" y="1384"/>
                  </a:lnTo>
                  <a:lnTo>
                    <a:pt x="134" y="1408"/>
                  </a:lnTo>
                  <a:lnTo>
                    <a:pt x="126" y="1432"/>
                  </a:lnTo>
                  <a:lnTo>
                    <a:pt x="117" y="1456"/>
                  </a:lnTo>
                  <a:lnTo>
                    <a:pt x="109" y="1480"/>
                  </a:lnTo>
                  <a:lnTo>
                    <a:pt x="102" y="1505"/>
                  </a:lnTo>
                  <a:lnTo>
                    <a:pt x="94" y="1528"/>
                  </a:lnTo>
                  <a:lnTo>
                    <a:pt x="87" y="1553"/>
                  </a:lnTo>
                  <a:lnTo>
                    <a:pt x="80" y="1578"/>
                  </a:lnTo>
                  <a:lnTo>
                    <a:pt x="73" y="1602"/>
                  </a:lnTo>
                  <a:lnTo>
                    <a:pt x="67" y="1627"/>
                  </a:lnTo>
                  <a:lnTo>
                    <a:pt x="61" y="1652"/>
                  </a:lnTo>
                  <a:lnTo>
                    <a:pt x="54" y="1676"/>
                  </a:lnTo>
                  <a:lnTo>
                    <a:pt x="49" y="1701"/>
                  </a:lnTo>
                  <a:lnTo>
                    <a:pt x="44" y="1726"/>
                  </a:lnTo>
                  <a:lnTo>
                    <a:pt x="39" y="1751"/>
                  </a:lnTo>
                  <a:lnTo>
                    <a:pt x="34" y="1775"/>
                  </a:lnTo>
                  <a:lnTo>
                    <a:pt x="30" y="1801"/>
                  </a:lnTo>
                  <a:lnTo>
                    <a:pt x="26" y="1826"/>
                  </a:lnTo>
                  <a:lnTo>
                    <a:pt x="23" y="1852"/>
                  </a:lnTo>
                  <a:lnTo>
                    <a:pt x="18" y="1876"/>
                  </a:lnTo>
                  <a:lnTo>
                    <a:pt x="16" y="1901"/>
                  </a:lnTo>
                  <a:lnTo>
                    <a:pt x="13" y="1927"/>
                  </a:lnTo>
                  <a:lnTo>
                    <a:pt x="11" y="1953"/>
                  </a:lnTo>
                  <a:lnTo>
                    <a:pt x="8" y="1978"/>
                  </a:lnTo>
                  <a:lnTo>
                    <a:pt x="6" y="2003"/>
                  </a:lnTo>
                  <a:lnTo>
                    <a:pt x="5" y="2028"/>
                  </a:lnTo>
                  <a:lnTo>
                    <a:pt x="3" y="2054"/>
                  </a:lnTo>
                  <a:lnTo>
                    <a:pt x="3" y="2080"/>
                  </a:lnTo>
                  <a:lnTo>
                    <a:pt x="2" y="2105"/>
                  </a:lnTo>
                  <a:lnTo>
                    <a:pt x="0" y="2130"/>
                  </a:lnTo>
                  <a:lnTo>
                    <a:pt x="0" y="215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45" name="Freeform 223"/>
            <p:cNvSpPr>
              <a:spLocks/>
            </p:cNvSpPr>
            <p:nvPr/>
          </p:nvSpPr>
          <p:spPr bwMode="auto">
            <a:xfrm>
              <a:off x="4602" y="2692"/>
              <a:ext cx="770" cy="769"/>
            </a:xfrm>
            <a:custGeom>
              <a:avLst/>
              <a:gdLst>
                <a:gd name="T0" fmla="*/ 753 w 2501"/>
                <a:gd name="T1" fmla="*/ 0 h 2502"/>
                <a:gd name="T2" fmla="*/ 728 w 2501"/>
                <a:gd name="T3" fmla="*/ 1 h 2502"/>
                <a:gd name="T4" fmla="*/ 703 w 2501"/>
                <a:gd name="T5" fmla="*/ 3 h 2502"/>
                <a:gd name="T6" fmla="*/ 677 w 2501"/>
                <a:gd name="T7" fmla="*/ 6 h 2502"/>
                <a:gd name="T8" fmla="*/ 652 w 2501"/>
                <a:gd name="T9" fmla="*/ 9 h 2502"/>
                <a:gd name="T10" fmla="*/ 627 w 2501"/>
                <a:gd name="T11" fmla="*/ 13 h 2502"/>
                <a:gd name="T12" fmla="*/ 602 w 2501"/>
                <a:gd name="T13" fmla="*/ 18 h 2502"/>
                <a:gd name="T14" fmla="*/ 578 w 2501"/>
                <a:gd name="T15" fmla="*/ 24 h 2502"/>
                <a:gd name="T16" fmla="*/ 553 w 2501"/>
                <a:gd name="T17" fmla="*/ 31 h 2502"/>
                <a:gd name="T18" fmla="*/ 529 w 2501"/>
                <a:gd name="T19" fmla="*/ 39 h 2502"/>
                <a:gd name="T20" fmla="*/ 505 w 2501"/>
                <a:gd name="T21" fmla="*/ 47 h 2502"/>
                <a:gd name="T22" fmla="*/ 481 w 2501"/>
                <a:gd name="T23" fmla="*/ 56 h 2502"/>
                <a:gd name="T24" fmla="*/ 458 w 2501"/>
                <a:gd name="T25" fmla="*/ 66 h 2502"/>
                <a:gd name="T26" fmla="*/ 435 w 2501"/>
                <a:gd name="T27" fmla="*/ 77 h 2502"/>
                <a:gd name="T28" fmla="*/ 412 w 2501"/>
                <a:gd name="T29" fmla="*/ 88 h 2502"/>
                <a:gd name="T30" fmla="*/ 390 w 2501"/>
                <a:gd name="T31" fmla="*/ 100 h 2502"/>
                <a:gd name="T32" fmla="*/ 368 w 2501"/>
                <a:gd name="T33" fmla="*/ 113 h 2502"/>
                <a:gd name="T34" fmla="*/ 347 w 2501"/>
                <a:gd name="T35" fmla="*/ 127 h 2502"/>
                <a:gd name="T36" fmla="*/ 326 w 2501"/>
                <a:gd name="T37" fmla="*/ 141 h 2502"/>
                <a:gd name="T38" fmla="*/ 305 w 2501"/>
                <a:gd name="T39" fmla="*/ 156 h 2502"/>
                <a:gd name="T40" fmla="*/ 285 w 2501"/>
                <a:gd name="T41" fmla="*/ 172 h 2502"/>
                <a:gd name="T42" fmla="*/ 266 w 2501"/>
                <a:gd name="T43" fmla="*/ 188 h 2502"/>
                <a:gd name="T44" fmla="*/ 247 w 2501"/>
                <a:gd name="T45" fmla="*/ 205 h 2502"/>
                <a:gd name="T46" fmla="*/ 229 w 2501"/>
                <a:gd name="T47" fmla="*/ 223 h 2502"/>
                <a:gd name="T48" fmla="*/ 211 w 2501"/>
                <a:gd name="T49" fmla="*/ 240 h 2502"/>
                <a:gd name="T50" fmla="*/ 194 w 2501"/>
                <a:gd name="T51" fmla="*/ 259 h 2502"/>
                <a:gd name="T52" fmla="*/ 177 w 2501"/>
                <a:gd name="T53" fmla="*/ 278 h 2502"/>
                <a:gd name="T54" fmla="*/ 161 w 2501"/>
                <a:gd name="T55" fmla="*/ 298 h 2502"/>
                <a:gd name="T56" fmla="*/ 146 w 2501"/>
                <a:gd name="T57" fmla="*/ 318 h 2502"/>
                <a:gd name="T58" fmla="*/ 131 w 2501"/>
                <a:gd name="T59" fmla="*/ 339 h 2502"/>
                <a:gd name="T60" fmla="*/ 118 w 2501"/>
                <a:gd name="T61" fmla="*/ 361 h 2502"/>
                <a:gd name="T62" fmla="*/ 105 w 2501"/>
                <a:gd name="T63" fmla="*/ 382 h 2502"/>
                <a:gd name="T64" fmla="*/ 92 w 2501"/>
                <a:gd name="T65" fmla="*/ 404 h 2502"/>
                <a:gd name="T66" fmla="*/ 81 w 2501"/>
                <a:gd name="T67" fmla="*/ 427 h 2502"/>
                <a:gd name="T68" fmla="*/ 70 w 2501"/>
                <a:gd name="T69" fmla="*/ 450 h 2502"/>
                <a:gd name="T70" fmla="*/ 60 w 2501"/>
                <a:gd name="T71" fmla="*/ 473 h 2502"/>
                <a:gd name="T72" fmla="*/ 50 w 2501"/>
                <a:gd name="T73" fmla="*/ 496 h 2502"/>
                <a:gd name="T74" fmla="*/ 42 w 2501"/>
                <a:gd name="T75" fmla="*/ 520 h 2502"/>
                <a:gd name="T76" fmla="*/ 34 w 2501"/>
                <a:gd name="T77" fmla="*/ 544 h 2502"/>
                <a:gd name="T78" fmla="*/ 27 w 2501"/>
                <a:gd name="T79" fmla="*/ 569 h 2502"/>
                <a:gd name="T80" fmla="*/ 21 w 2501"/>
                <a:gd name="T81" fmla="*/ 593 h 2502"/>
                <a:gd name="T82" fmla="*/ 15 w 2501"/>
                <a:gd name="T83" fmla="*/ 618 h 2502"/>
                <a:gd name="T84" fmla="*/ 10 w 2501"/>
                <a:gd name="T85" fmla="*/ 643 h 2502"/>
                <a:gd name="T86" fmla="*/ 7 w 2501"/>
                <a:gd name="T87" fmla="*/ 668 h 2502"/>
                <a:gd name="T88" fmla="*/ 4 w 2501"/>
                <a:gd name="T89" fmla="*/ 693 h 2502"/>
                <a:gd name="T90" fmla="*/ 2 w 2501"/>
                <a:gd name="T91" fmla="*/ 719 h 2502"/>
                <a:gd name="T92" fmla="*/ 0 w 2501"/>
                <a:gd name="T93" fmla="*/ 744 h 2502"/>
                <a:gd name="T94" fmla="*/ 0 w 2501"/>
                <a:gd name="T95" fmla="*/ 769 h 250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501" h="2502">
                  <a:moveTo>
                    <a:pt x="2501" y="0"/>
                  </a:moveTo>
                  <a:lnTo>
                    <a:pt x="2474" y="0"/>
                  </a:lnTo>
                  <a:lnTo>
                    <a:pt x="2446" y="0"/>
                  </a:lnTo>
                  <a:lnTo>
                    <a:pt x="2419" y="1"/>
                  </a:lnTo>
                  <a:lnTo>
                    <a:pt x="2391" y="2"/>
                  </a:lnTo>
                  <a:lnTo>
                    <a:pt x="2364" y="3"/>
                  </a:lnTo>
                  <a:lnTo>
                    <a:pt x="2337" y="6"/>
                  </a:lnTo>
                  <a:lnTo>
                    <a:pt x="2309" y="7"/>
                  </a:lnTo>
                  <a:lnTo>
                    <a:pt x="2282" y="9"/>
                  </a:lnTo>
                  <a:lnTo>
                    <a:pt x="2254" y="12"/>
                  </a:lnTo>
                  <a:lnTo>
                    <a:pt x="2227" y="15"/>
                  </a:lnTo>
                  <a:lnTo>
                    <a:pt x="2200" y="18"/>
                  </a:lnTo>
                  <a:lnTo>
                    <a:pt x="2173" y="21"/>
                  </a:lnTo>
                  <a:lnTo>
                    <a:pt x="2145" y="25"/>
                  </a:lnTo>
                  <a:lnTo>
                    <a:pt x="2118" y="29"/>
                  </a:lnTo>
                  <a:lnTo>
                    <a:pt x="2091" y="34"/>
                  </a:lnTo>
                  <a:lnTo>
                    <a:pt x="2064" y="38"/>
                  </a:lnTo>
                  <a:lnTo>
                    <a:pt x="2037" y="43"/>
                  </a:lnTo>
                  <a:lnTo>
                    <a:pt x="2010" y="48"/>
                  </a:lnTo>
                  <a:lnTo>
                    <a:pt x="1983" y="54"/>
                  </a:lnTo>
                  <a:lnTo>
                    <a:pt x="1956" y="59"/>
                  </a:lnTo>
                  <a:lnTo>
                    <a:pt x="1929" y="66"/>
                  </a:lnTo>
                  <a:lnTo>
                    <a:pt x="1902" y="72"/>
                  </a:lnTo>
                  <a:lnTo>
                    <a:pt x="1876" y="79"/>
                  </a:lnTo>
                  <a:lnTo>
                    <a:pt x="1849" y="86"/>
                  </a:lnTo>
                  <a:lnTo>
                    <a:pt x="1823" y="93"/>
                  </a:lnTo>
                  <a:lnTo>
                    <a:pt x="1797" y="101"/>
                  </a:lnTo>
                  <a:lnTo>
                    <a:pt x="1771" y="109"/>
                  </a:lnTo>
                  <a:lnTo>
                    <a:pt x="1744" y="117"/>
                  </a:lnTo>
                  <a:lnTo>
                    <a:pt x="1718" y="126"/>
                  </a:lnTo>
                  <a:lnTo>
                    <a:pt x="1692" y="135"/>
                  </a:lnTo>
                  <a:lnTo>
                    <a:pt x="1666" y="144"/>
                  </a:lnTo>
                  <a:lnTo>
                    <a:pt x="1641" y="153"/>
                  </a:lnTo>
                  <a:lnTo>
                    <a:pt x="1615" y="162"/>
                  </a:lnTo>
                  <a:lnTo>
                    <a:pt x="1589" y="172"/>
                  </a:lnTo>
                  <a:lnTo>
                    <a:pt x="1563" y="182"/>
                  </a:lnTo>
                  <a:lnTo>
                    <a:pt x="1538" y="193"/>
                  </a:lnTo>
                  <a:lnTo>
                    <a:pt x="1512" y="203"/>
                  </a:lnTo>
                  <a:lnTo>
                    <a:pt x="1488" y="215"/>
                  </a:lnTo>
                  <a:lnTo>
                    <a:pt x="1462" y="226"/>
                  </a:lnTo>
                  <a:lnTo>
                    <a:pt x="1437" y="237"/>
                  </a:lnTo>
                  <a:lnTo>
                    <a:pt x="1412" y="249"/>
                  </a:lnTo>
                  <a:lnTo>
                    <a:pt x="1388" y="262"/>
                  </a:lnTo>
                  <a:lnTo>
                    <a:pt x="1363" y="274"/>
                  </a:lnTo>
                  <a:lnTo>
                    <a:pt x="1339" y="286"/>
                  </a:lnTo>
                  <a:lnTo>
                    <a:pt x="1315" y="299"/>
                  </a:lnTo>
                  <a:lnTo>
                    <a:pt x="1291" y="312"/>
                  </a:lnTo>
                  <a:lnTo>
                    <a:pt x="1266" y="326"/>
                  </a:lnTo>
                  <a:lnTo>
                    <a:pt x="1243" y="339"/>
                  </a:lnTo>
                  <a:lnTo>
                    <a:pt x="1219" y="354"/>
                  </a:lnTo>
                  <a:lnTo>
                    <a:pt x="1196" y="367"/>
                  </a:lnTo>
                  <a:lnTo>
                    <a:pt x="1172" y="382"/>
                  </a:lnTo>
                  <a:lnTo>
                    <a:pt x="1150" y="397"/>
                  </a:lnTo>
                  <a:lnTo>
                    <a:pt x="1126" y="412"/>
                  </a:lnTo>
                  <a:lnTo>
                    <a:pt x="1104" y="427"/>
                  </a:lnTo>
                  <a:lnTo>
                    <a:pt x="1081" y="443"/>
                  </a:lnTo>
                  <a:lnTo>
                    <a:pt x="1059" y="458"/>
                  </a:lnTo>
                  <a:lnTo>
                    <a:pt x="1036" y="474"/>
                  </a:lnTo>
                  <a:lnTo>
                    <a:pt x="1014" y="491"/>
                  </a:lnTo>
                  <a:lnTo>
                    <a:pt x="991" y="507"/>
                  </a:lnTo>
                  <a:lnTo>
                    <a:pt x="970" y="524"/>
                  </a:lnTo>
                  <a:lnTo>
                    <a:pt x="949" y="540"/>
                  </a:lnTo>
                  <a:lnTo>
                    <a:pt x="927" y="558"/>
                  </a:lnTo>
                  <a:lnTo>
                    <a:pt x="906" y="575"/>
                  </a:lnTo>
                  <a:lnTo>
                    <a:pt x="884" y="593"/>
                  </a:lnTo>
                  <a:lnTo>
                    <a:pt x="863" y="611"/>
                  </a:lnTo>
                  <a:lnTo>
                    <a:pt x="843" y="629"/>
                  </a:lnTo>
                  <a:lnTo>
                    <a:pt x="823" y="647"/>
                  </a:lnTo>
                  <a:lnTo>
                    <a:pt x="802" y="666"/>
                  </a:lnTo>
                  <a:lnTo>
                    <a:pt x="782" y="685"/>
                  </a:lnTo>
                  <a:lnTo>
                    <a:pt x="762" y="703"/>
                  </a:lnTo>
                  <a:lnTo>
                    <a:pt x="743" y="724"/>
                  </a:lnTo>
                  <a:lnTo>
                    <a:pt x="723" y="743"/>
                  </a:lnTo>
                  <a:lnTo>
                    <a:pt x="704" y="762"/>
                  </a:lnTo>
                  <a:lnTo>
                    <a:pt x="684" y="782"/>
                  </a:lnTo>
                  <a:lnTo>
                    <a:pt x="667" y="802"/>
                  </a:lnTo>
                  <a:lnTo>
                    <a:pt x="647" y="822"/>
                  </a:lnTo>
                  <a:lnTo>
                    <a:pt x="629" y="843"/>
                  </a:lnTo>
                  <a:lnTo>
                    <a:pt x="611" y="864"/>
                  </a:lnTo>
                  <a:lnTo>
                    <a:pt x="593" y="884"/>
                  </a:lnTo>
                  <a:lnTo>
                    <a:pt x="576" y="906"/>
                  </a:lnTo>
                  <a:lnTo>
                    <a:pt x="559" y="927"/>
                  </a:lnTo>
                  <a:lnTo>
                    <a:pt x="541" y="948"/>
                  </a:lnTo>
                  <a:lnTo>
                    <a:pt x="524" y="970"/>
                  </a:lnTo>
                  <a:lnTo>
                    <a:pt x="507" y="992"/>
                  </a:lnTo>
                  <a:lnTo>
                    <a:pt x="491" y="1013"/>
                  </a:lnTo>
                  <a:lnTo>
                    <a:pt x="474" y="1036"/>
                  </a:lnTo>
                  <a:lnTo>
                    <a:pt x="459" y="1058"/>
                  </a:lnTo>
                  <a:lnTo>
                    <a:pt x="443" y="1081"/>
                  </a:lnTo>
                  <a:lnTo>
                    <a:pt x="427" y="1103"/>
                  </a:lnTo>
                  <a:lnTo>
                    <a:pt x="413" y="1127"/>
                  </a:lnTo>
                  <a:lnTo>
                    <a:pt x="397" y="1149"/>
                  </a:lnTo>
                  <a:lnTo>
                    <a:pt x="382" y="1173"/>
                  </a:lnTo>
                  <a:lnTo>
                    <a:pt x="368" y="1197"/>
                  </a:lnTo>
                  <a:lnTo>
                    <a:pt x="354" y="1219"/>
                  </a:lnTo>
                  <a:lnTo>
                    <a:pt x="340" y="1244"/>
                  </a:lnTo>
                  <a:lnTo>
                    <a:pt x="326" y="1267"/>
                  </a:lnTo>
                  <a:lnTo>
                    <a:pt x="313" y="1291"/>
                  </a:lnTo>
                  <a:lnTo>
                    <a:pt x="300" y="1316"/>
                  </a:lnTo>
                  <a:lnTo>
                    <a:pt x="287" y="1339"/>
                  </a:lnTo>
                  <a:lnTo>
                    <a:pt x="274" y="1364"/>
                  </a:lnTo>
                  <a:lnTo>
                    <a:pt x="262" y="1389"/>
                  </a:lnTo>
                  <a:lnTo>
                    <a:pt x="250" y="1413"/>
                  </a:lnTo>
                  <a:lnTo>
                    <a:pt x="237" y="1438"/>
                  </a:lnTo>
                  <a:lnTo>
                    <a:pt x="226" y="1463"/>
                  </a:lnTo>
                  <a:lnTo>
                    <a:pt x="215" y="1488"/>
                  </a:lnTo>
                  <a:lnTo>
                    <a:pt x="204" y="1513"/>
                  </a:lnTo>
                  <a:lnTo>
                    <a:pt x="194" y="1538"/>
                  </a:lnTo>
                  <a:lnTo>
                    <a:pt x="183" y="1564"/>
                  </a:lnTo>
                  <a:lnTo>
                    <a:pt x="172" y="1590"/>
                  </a:lnTo>
                  <a:lnTo>
                    <a:pt x="163" y="1615"/>
                  </a:lnTo>
                  <a:lnTo>
                    <a:pt x="153" y="1640"/>
                  </a:lnTo>
                  <a:lnTo>
                    <a:pt x="144" y="1666"/>
                  </a:lnTo>
                  <a:lnTo>
                    <a:pt x="135" y="1693"/>
                  </a:lnTo>
                  <a:lnTo>
                    <a:pt x="126" y="1719"/>
                  </a:lnTo>
                  <a:lnTo>
                    <a:pt x="117" y="1745"/>
                  </a:lnTo>
                  <a:lnTo>
                    <a:pt x="109" y="1771"/>
                  </a:lnTo>
                  <a:lnTo>
                    <a:pt x="101" y="1798"/>
                  </a:lnTo>
                  <a:lnTo>
                    <a:pt x="94" y="1823"/>
                  </a:lnTo>
                  <a:lnTo>
                    <a:pt x="87" y="1850"/>
                  </a:lnTo>
                  <a:lnTo>
                    <a:pt x="80" y="1877"/>
                  </a:lnTo>
                  <a:lnTo>
                    <a:pt x="73" y="1903"/>
                  </a:lnTo>
                  <a:lnTo>
                    <a:pt x="67" y="1930"/>
                  </a:lnTo>
                  <a:lnTo>
                    <a:pt x="61" y="1957"/>
                  </a:lnTo>
                  <a:lnTo>
                    <a:pt x="54" y="1984"/>
                  </a:lnTo>
                  <a:lnTo>
                    <a:pt x="49" y="2011"/>
                  </a:lnTo>
                  <a:lnTo>
                    <a:pt x="44" y="2038"/>
                  </a:lnTo>
                  <a:lnTo>
                    <a:pt x="39" y="2065"/>
                  </a:lnTo>
                  <a:lnTo>
                    <a:pt x="34" y="2092"/>
                  </a:lnTo>
                  <a:lnTo>
                    <a:pt x="30" y="2119"/>
                  </a:lnTo>
                  <a:lnTo>
                    <a:pt x="26" y="2146"/>
                  </a:lnTo>
                  <a:lnTo>
                    <a:pt x="22" y="2174"/>
                  </a:lnTo>
                  <a:lnTo>
                    <a:pt x="18" y="2201"/>
                  </a:lnTo>
                  <a:lnTo>
                    <a:pt x="15" y="2228"/>
                  </a:lnTo>
                  <a:lnTo>
                    <a:pt x="13" y="2256"/>
                  </a:lnTo>
                  <a:lnTo>
                    <a:pt x="10" y="2283"/>
                  </a:lnTo>
                  <a:lnTo>
                    <a:pt x="8" y="2310"/>
                  </a:lnTo>
                  <a:lnTo>
                    <a:pt x="6" y="2338"/>
                  </a:lnTo>
                  <a:lnTo>
                    <a:pt x="4" y="2365"/>
                  </a:lnTo>
                  <a:lnTo>
                    <a:pt x="3" y="2393"/>
                  </a:lnTo>
                  <a:lnTo>
                    <a:pt x="1" y="2420"/>
                  </a:lnTo>
                  <a:lnTo>
                    <a:pt x="1" y="2448"/>
                  </a:lnTo>
                  <a:lnTo>
                    <a:pt x="0" y="2475"/>
                  </a:lnTo>
                  <a:lnTo>
                    <a:pt x="0" y="250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46" name="Line 224"/>
            <p:cNvSpPr>
              <a:spLocks noChangeShapeType="1"/>
            </p:cNvSpPr>
            <p:nvPr/>
          </p:nvSpPr>
          <p:spPr bwMode="auto">
            <a:xfrm flipH="1" flipV="1">
              <a:off x="4204" y="2787"/>
              <a:ext cx="469" cy="2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47" name="Freeform 225"/>
            <p:cNvSpPr>
              <a:spLocks/>
            </p:cNvSpPr>
            <p:nvPr/>
          </p:nvSpPr>
          <p:spPr bwMode="auto">
            <a:xfrm>
              <a:off x="5216" y="2386"/>
              <a:ext cx="214" cy="11"/>
            </a:xfrm>
            <a:custGeom>
              <a:avLst/>
              <a:gdLst>
                <a:gd name="T0" fmla="*/ 214 w 689"/>
                <a:gd name="T1" fmla="*/ 1 h 37"/>
                <a:gd name="T2" fmla="*/ 198 w 689"/>
                <a:gd name="T3" fmla="*/ 0 h 37"/>
                <a:gd name="T4" fmla="*/ 181 w 689"/>
                <a:gd name="T5" fmla="*/ 0 h 37"/>
                <a:gd name="T6" fmla="*/ 164 w 689"/>
                <a:gd name="T7" fmla="*/ 0 h 37"/>
                <a:gd name="T8" fmla="*/ 147 w 689"/>
                <a:gd name="T9" fmla="*/ 0 h 37"/>
                <a:gd name="T10" fmla="*/ 130 w 689"/>
                <a:gd name="T11" fmla="*/ 0 h 37"/>
                <a:gd name="T12" fmla="*/ 114 w 689"/>
                <a:gd name="T13" fmla="*/ 1 h 37"/>
                <a:gd name="T14" fmla="*/ 97 w 689"/>
                <a:gd name="T15" fmla="*/ 1 h 37"/>
                <a:gd name="T16" fmla="*/ 80 w 689"/>
                <a:gd name="T17" fmla="*/ 3 h 37"/>
                <a:gd name="T18" fmla="*/ 63 w 689"/>
                <a:gd name="T19" fmla="*/ 4 h 37"/>
                <a:gd name="T20" fmla="*/ 47 w 689"/>
                <a:gd name="T21" fmla="*/ 5 h 37"/>
                <a:gd name="T22" fmla="*/ 30 w 689"/>
                <a:gd name="T23" fmla="*/ 7 h 37"/>
                <a:gd name="T24" fmla="*/ 13 w 689"/>
                <a:gd name="T25" fmla="*/ 9 h 37"/>
                <a:gd name="T26" fmla="*/ 0 w 689"/>
                <a:gd name="T27" fmla="*/ 11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89" h="37">
                  <a:moveTo>
                    <a:pt x="689" y="4"/>
                  </a:moveTo>
                  <a:lnTo>
                    <a:pt x="636" y="1"/>
                  </a:lnTo>
                  <a:lnTo>
                    <a:pt x="582" y="0"/>
                  </a:lnTo>
                  <a:lnTo>
                    <a:pt x="528" y="0"/>
                  </a:lnTo>
                  <a:lnTo>
                    <a:pt x="474" y="0"/>
                  </a:lnTo>
                  <a:lnTo>
                    <a:pt x="420" y="1"/>
                  </a:lnTo>
                  <a:lnTo>
                    <a:pt x="366" y="2"/>
                  </a:lnTo>
                  <a:lnTo>
                    <a:pt x="312" y="5"/>
                  </a:lnTo>
                  <a:lnTo>
                    <a:pt x="258" y="9"/>
                  </a:lnTo>
                  <a:lnTo>
                    <a:pt x="204" y="13"/>
                  </a:lnTo>
                  <a:lnTo>
                    <a:pt x="150" y="18"/>
                  </a:lnTo>
                  <a:lnTo>
                    <a:pt x="96" y="24"/>
                  </a:lnTo>
                  <a:lnTo>
                    <a:pt x="43" y="31"/>
                  </a:lnTo>
                  <a:lnTo>
                    <a:pt x="0" y="3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48" name="Freeform 226"/>
            <p:cNvSpPr>
              <a:spLocks/>
            </p:cNvSpPr>
            <p:nvPr/>
          </p:nvSpPr>
          <p:spPr bwMode="auto">
            <a:xfrm>
              <a:off x="5122" y="2408"/>
              <a:ext cx="41" cy="8"/>
            </a:xfrm>
            <a:custGeom>
              <a:avLst/>
              <a:gdLst>
                <a:gd name="T0" fmla="*/ 41 w 138"/>
                <a:gd name="T1" fmla="*/ 0 h 30"/>
                <a:gd name="T2" fmla="*/ 26 w 138"/>
                <a:gd name="T3" fmla="*/ 3 h 30"/>
                <a:gd name="T4" fmla="*/ 11 w 138"/>
                <a:gd name="T5" fmla="*/ 6 h 30"/>
                <a:gd name="T6" fmla="*/ 0 w 138"/>
                <a:gd name="T7" fmla="*/ 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30">
                  <a:moveTo>
                    <a:pt x="138" y="0"/>
                  </a:moveTo>
                  <a:lnTo>
                    <a:pt x="89" y="10"/>
                  </a:lnTo>
                  <a:lnTo>
                    <a:pt x="36" y="21"/>
                  </a:lnTo>
                  <a:lnTo>
                    <a:pt x="0" y="3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49" name="Freeform 227"/>
            <p:cNvSpPr>
              <a:spLocks/>
            </p:cNvSpPr>
            <p:nvPr/>
          </p:nvSpPr>
          <p:spPr bwMode="auto">
            <a:xfrm>
              <a:off x="4822" y="2429"/>
              <a:ext cx="248" cy="110"/>
            </a:xfrm>
            <a:custGeom>
              <a:avLst/>
              <a:gdLst>
                <a:gd name="T0" fmla="*/ 248 w 802"/>
                <a:gd name="T1" fmla="*/ 0 h 352"/>
                <a:gd name="T2" fmla="*/ 247 w 802"/>
                <a:gd name="T3" fmla="*/ 0 h 352"/>
                <a:gd name="T4" fmla="*/ 231 w 802"/>
                <a:gd name="T5" fmla="*/ 5 h 352"/>
                <a:gd name="T6" fmla="*/ 215 w 802"/>
                <a:gd name="T7" fmla="*/ 10 h 352"/>
                <a:gd name="T8" fmla="*/ 200 w 802"/>
                <a:gd name="T9" fmla="*/ 16 h 352"/>
                <a:gd name="T10" fmla="*/ 184 w 802"/>
                <a:gd name="T11" fmla="*/ 22 h 352"/>
                <a:gd name="T12" fmla="*/ 168 w 802"/>
                <a:gd name="T13" fmla="*/ 28 h 352"/>
                <a:gd name="T14" fmla="*/ 153 w 802"/>
                <a:gd name="T15" fmla="*/ 33 h 352"/>
                <a:gd name="T16" fmla="*/ 137 w 802"/>
                <a:gd name="T17" fmla="*/ 40 h 352"/>
                <a:gd name="T18" fmla="*/ 122 w 802"/>
                <a:gd name="T19" fmla="*/ 47 h 352"/>
                <a:gd name="T20" fmla="*/ 107 w 802"/>
                <a:gd name="T21" fmla="*/ 53 h 352"/>
                <a:gd name="T22" fmla="*/ 92 w 802"/>
                <a:gd name="T23" fmla="*/ 61 h 352"/>
                <a:gd name="T24" fmla="*/ 77 w 802"/>
                <a:gd name="T25" fmla="*/ 68 h 352"/>
                <a:gd name="T26" fmla="*/ 62 w 802"/>
                <a:gd name="T27" fmla="*/ 76 h 352"/>
                <a:gd name="T28" fmla="*/ 47 w 802"/>
                <a:gd name="T29" fmla="*/ 83 h 352"/>
                <a:gd name="T30" fmla="*/ 32 w 802"/>
                <a:gd name="T31" fmla="*/ 92 h 352"/>
                <a:gd name="T32" fmla="*/ 18 w 802"/>
                <a:gd name="T33" fmla="*/ 99 h 352"/>
                <a:gd name="T34" fmla="*/ 3 w 802"/>
                <a:gd name="T35" fmla="*/ 108 h 352"/>
                <a:gd name="T36" fmla="*/ 0 w 802"/>
                <a:gd name="T37" fmla="*/ 110 h 35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02" h="352">
                  <a:moveTo>
                    <a:pt x="802" y="0"/>
                  </a:moveTo>
                  <a:lnTo>
                    <a:pt x="800" y="0"/>
                  </a:lnTo>
                  <a:lnTo>
                    <a:pt x="748" y="17"/>
                  </a:lnTo>
                  <a:lnTo>
                    <a:pt x="696" y="33"/>
                  </a:lnTo>
                  <a:lnTo>
                    <a:pt x="646" y="51"/>
                  </a:lnTo>
                  <a:lnTo>
                    <a:pt x="594" y="69"/>
                  </a:lnTo>
                  <a:lnTo>
                    <a:pt x="543" y="88"/>
                  </a:lnTo>
                  <a:lnTo>
                    <a:pt x="494" y="107"/>
                  </a:lnTo>
                  <a:lnTo>
                    <a:pt x="443" y="127"/>
                  </a:lnTo>
                  <a:lnTo>
                    <a:pt x="394" y="149"/>
                  </a:lnTo>
                  <a:lnTo>
                    <a:pt x="345" y="171"/>
                  </a:lnTo>
                  <a:lnTo>
                    <a:pt x="296" y="194"/>
                  </a:lnTo>
                  <a:lnTo>
                    <a:pt x="248" y="217"/>
                  </a:lnTo>
                  <a:lnTo>
                    <a:pt x="200" y="242"/>
                  </a:lnTo>
                  <a:lnTo>
                    <a:pt x="151" y="267"/>
                  </a:lnTo>
                  <a:lnTo>
                    <a:pt x="104" y="293"/>
                  </a:lnTo>
                  <a:lnTo>
                    <a:pt x="57" y="318"/>
                  </a:lnTo>
                  <a:lnTo>
                    <a:pt x="11" y="346"/>
                  </a:lnTo>
                  <a:lnTo>
                    <a:pt x="0" y="35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50" name="Freeform 228"/>
            <p:cNvSpPr>
              <a:spLocks/>
            </p:cNvSpPr>
            <p:nvPr/>
          </p:nvSpPr>
          <p:spPr bwMode="auto">
            <a:xfrm>
              <a:off x="4740" y="2567"/>
              <a:ext cx="37" cy="26"/>
            </a:xfrm>
            <a:custGeom>
              <a:avLst/>
              <a:gdLst>
                <a:gd name="T0" fmla="*/ 37 w 115"/>
                <a:gd name="T1" fmla="*/ 0 h 81"/>
                <a:gd name="T2" fmla="*/ 30 w 115"/>
                <a:gd name="T3" fmla="*/ 5 h 81"/>
                <a:gd name="T4" fmla="*/ 15 w 115"/>
                <a:gd name="T5" fmla="*/ 15 h 81"/>
                <a:gd name="T6" fmla="*/ 1 w 115"/>
                <a:gd name="T7" fmla="*/ 25 h 81"/>
                <a:gd name="T8" fmla="*/ 0 w 115"/>
                <a:gd name="T9" fmla="*/ 26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81">
                  <a:moveTo>
                    <a:pt x="115" y="0"/>
                  </a:moveTo>
                  <a:lnTo>
                    <a:pt x="93" y="16"/>
                  </a:lnTo>
                  <a:lnTo>
                    <a:pt x="48" y="47"/>
                  </a:lnTo>
                  <a:lnTo>
                    <a:pt x="4" y="78"/>
                  </a:lnTo>
                  <a:lnTo>
                    <a:pt x="0" y="8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51" name="Freeform 229"/>
            <p:cNvSpPr>
              <a:spLocks/>
            </p:cNvSpPr>
            <p:nvPr/>
          </p:nvSpPr>
          <p:spPr bwMode="auto">
            <a:xfrm>
              <a:off x="4512" y="2625"/>
              <a:ext cx="185" cy="194"/>
            </a:xfrm>
            <a:custGeom>
              <a:avLst/>
              <a:gdLst>
                <a:gd name="T0" fmla="*/ 185 w 606"/>
                <a:gd name="T1" fmla="*/ 0 h 633"/>
                <a:gd name="T2" fmla="*/ 177 w 606"/>
                <a:gd name="T3" fmla="*/ 7 h 633"/>
                <a:gd name="T4" fmla="*/ 164 w 606"/>
                <a:gd name="T5" fmla="*/ 17 h 633"/>
                <a:gd name="T6" fmla="*/ 152 w 606"/>
                <a:gd name="T7" fmla="*/ 28 h 633"/>
                <a:gd name="T8" fmla="*/ 140 w 606"/>
                <a:gd name="T9" fmla="*/ 39 h 633"/>
                <a:gd name="T10" fmla="*/ 128 w 606"/>
                <a:gd name="T11" fmla="*/ 50 h 633"/>
                <a:gd name="T12" fmla="*/ 115 w 606"/>
                <a:gd name="T13" fmla="*/ 62 h 633"/>
                <a:gd name="T14" fmla="*/ 104 w 606"/>
                <a:gd name="T15" fmla="*/ 73 h 633"/>
                <a:gd name="T16" fmla="*/ 92 w 606"/>
                <a:gd name="T17" fmla="*/ 85 h 633"/>
                <a:gd name="T18" fmla="*/ 81 w 606"/>
                <a:gd name="T19" fmla="*/ 97 h 633"/>
                <a:gd name="T20" fmla="*/ 70 w 606"/>
                <a:gd name="T21" fmla="*/ 109 h 633"/>
                <a:gd name="T22" fmla="*/ 59 w 606"/>
                <a:gd name="T23" fmla="*/ 122 h 633"/>
                <a:gd name="T24" fmla="*/ 48 w 606"/>
                <a:gd name="T25" fmla="*/ 134 h 633"/>
                <a:gd name="T26" fmla="*/ 37 w 606"/>
                <a:gd name="T27" fmla="*/ 147 h 633"/>
                <a:gd name="T28" fmla="*/ 26 w 606"/>
                <a:gd name="T29" fmla="*/ 159 h 633"/>
                <a:gd name="T30" fmla="*/ 16 w 606"/>
                <a:gd name="T31" fmla="*/ 172 h 633"/>
                <a:gd name="T32" fmla="*/ 6 w 606"/>
                <a:gd name="T33" fmla="*/ 185 h 633"/>
                <a:gd name="T34" fmla="*/ 0 w 606"/>
                <a:gd name="T35" fmla="*/ 194 h 63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06" h="633">
                  <a:moveTo>
                    <a:pt x="606" y="0"/>
                  </a:moveTo>
                  <a:lnTo>
                    <a:pt x="579" y="23"/>
                  </a:lnTo>
                  <a:lnTo>
                    <a:pt x="538" y="57"/>
                  </a:lnTo>
                  <a:lnTo>
                    <a:pt x="497" y="92"/>
                  </a:lnTo>
                  <a:lnTo>
                    <a:pt x="457" y="128"/>
                  </a:lnTo>
                  <a:lnTo>
                    <a:pt x="418" y="164"/>
                  </a:lnTo>
                  <a:lnTo>
                    <a:pt x="378" y="202"/>
                  </a:lnTo>
                  <a:lnTo>
                    <a:pt x="340" y="239"/>
                  </a:lnTo>
                  <a:lnTo>
                    <a:pt x="302" y="278"/>
                  </a:lnTo>
                  <a:lnTo>
                    <a:pt x="265" y="317"/>
                  </a:lnTo>
                  <a:lnTo>
                    <a:pt x="228" y="356"/>
                  </a:lnTo>
                  <a:lnTo>
                    <a:pt x="192" y="397"/>
                  </a:lnTo>
                  <a:lnTo>
                    <a:pt x="156" y="437"/>
                  </a:lnTo>
                  <a:lnTo>
                    <a:pt x="121" y="479"/>
                  </a:lnTo>
                  <a:lnTo>
                    <a:pt x="86" y="520"/>
                  </a:lnTo>
                  <a:lnTo>
                    <a:pt x="54" y="562"/>
                  </a:lnTo>
                  <a:lnTo>
                    <a:pt x="20" y="605"/>
                  </a:lnTo>
                  <a:lnTo>
                    <a:pt x="0" y="6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52" name="Freeform 230"/>
            <p:cNvSpPr>
              <a:spLocks/>
            </p:cNvSpPr>
            <p:nvPr/>
          </p:nvSpPr>
          <p:spPr bwMode="auto">
            <a:xfrm>
              <a:off x="4456" y="2864"/>
              <a:ext cx="23" cy="37"/>
            </a:xfrm>
            <a:custGeom>
              <a:avLst/>
              <a:gdLst>
                <a:gd name="T0" fmla="*/ 23 w 76"/>
                <a:gd name="T1" fmla="*/ 0 h 118"/>
                <a:gd name="T2" fmla="*/ 22 w 76"/>
                <a:gd name="T3" fmla="*/ 2 h 118"/>
                <a:gd name="T4" fmla="*/ 13 w 76"/>
                <a:gd name="T5" fmla="*/ 16 h 118"/>
                <a:gd name="T6" fmla="*/ 5 w 76"/>
                <a:gd name="T7" fmla="*/ 30 h 118"/>
                <a:gd name="T8" fmla="*/ 0 w 76"/>
                <a:gd name="T9" fmla="*/ 37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18">
                  <a:moveTo>
                    <a:pt x="76" y="0"/>
                  </a:moveTo>
                  <a:lnTo>
                    <a:pt x="73" y="5"/>
                  </a:lnTo>
                  <a:lnTo>
                    <a:pt x="43" y="50"/>
                  </a:lnTo>
                  <a:lnTo>
                    <a:pt x="15" y="96"/>
                  </a:lnTo>
                  <a:lnTo>
                    <a:pt x="0" y="11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53" name="Freeform 231"/>
            <p:cNvSpPr>
              <a:spLocks/>
            </p:cNvSpPr>
            <p:nvPr/>
          </p:nvSpPr>
          <p:spPr bwMode="auto">
            <a:xfrm>
              <a:off x="4331" y="2948"/>
              <a:ext cx="99" cy="250"/>
            </a:xfrm>
            <a:custGeom>
              <a:avLst/>
              <a:gdLst>
                <a:gd name="T0" fmla="*/ 99 w 321"/>
                <a:gd name="T1" fmla="*/ 0 h 817"/>
                <a:gd name="T2" fmla="*/ 97 w 321"/>
                <a:gd name="T3" fmla="*/ 3 h 817"/>
                <a:gd name="T4" fmla="*/ 89 w 321"/>
                <a:gd name="T5" fmla="*/ 18 h 817"/>
                <a:gd name="T6" fmla="*/ 81 w 321"/>
                <a:gd name="T7" fmla="*/ 33 h 817"/>
                <a:gd name="T8" fmla="*/ 74 w 321"/>
                <a:gd name="T9" fmla="*/ 47 h 817"/>
                <a:gd name="T10" fmla="*/ 67 w 321"/>
                <a:gd name="T11" fmla="*/ 63 h 817"/>
                <a:gd name="T12" fmla="*/ 60 w 321"/>
                <a:gd name="T13" fmla="*/ 77 h 817"/>
                <a:gd name="T14" fmla="*/ 53 w 321"/>
                <a:gd name="T15" fmla="*/ 92 h 817"/>
                <a:gd name="T16" fmla="*/ 47 w 321"/>
                <a:gd name="T17" fmla="*/ 108 h 817"/>
                <a:gd name="T18" fmla="*/ 41 w 321"/>
                <a:gd name="T19" fmla="*/ 123 h 817"/>
                <a:gd name="T20" fmla="*/ 35 w 321"/>
                <a:gd name="T21" fmla="*/ 139 h 817"/>
                <a:gd name="T22" fmla="*/ 29 w 321"/>
                <a:gd name="T23" fmla="*/ 154 h 817"/>
                <a:gd name="T24" fmla="*/ 24 w 321"/>
                <a:gd name="T25" fmla="*/ 170 h 817"/>
                <a:gd name="T26" fmla="*/ 19 w 321"/>
                <a:gd name="T27" fmla="*/ 185 h 817"/>
                <a:gd name="T28" fmla="*/ 14 w 321"/>
                <a:gd name="T29" fmla="*/ 201 h 817"/>
                <a:gd name="T30" fmla="*/ 9 w 321"/>
                <a:gd name="T31" fmla="*/ 217 h 817"/>
                <a:gd name="T32" fmla="*/ 5 w 321"/>
                <a:gd name="T33" fmla="*/ 233 h 817"/>
                <a:gd name="T34" fmla="*/ 1 w 321"/>
                <a:gd name="T35" fmla="*/ 249 h 817"/>
                <a:gd name="T36" fmla="*/ 0 w 321"/>
                <a:gd name="T37" fmla="*/ 250 h 8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1" h="817">
                  <a:moveTo>
                    <a:pt x="321" y="0"/>
                  </a:moveTo>
                  <a:lnTo>
                    <a:pt x="314" y="11"/>
                  </a:lnTo>
                  <a:lnTo>
                    <a:pt x="289" y="59"/>
                  </a:lnTo>
                  <a:lnTo>
                    <a:pt x="264" y="107"/>
                  </a:lnTo>
                  <a:lnTo>
                    <a:pt x="241" y="155"/>
                  </a:lnTo>
                  <a:lnTo>
                    <a:pt x="217" y="205"/>
                  </a:lnTo>
                  <a:lnTo>
                    <a:pt x="195" y="253"/>
                  </a:lnTo>
                  <a:lnTo>
                    <a:pt x="173" y="302"/>
                  </a:lnTo>
                  <a:lnTo>
                    <a:pt x="153" y="353"/>
                  </a:lnTo>
                  <a:lnTo>
                    <a:pt x="133" y="402"/>
                  </a:lnTo>
                  <a:lnTo>
                    <a:pt x="114" y="453"/>
                  </a:lnTo>
                  <a:lnTo>
                    <a:pt x="95" y="504"/>
                  </a:lnTo>
                  <a:lnTo>
                    <a:pt x="78" y="555"/>
                  </a:lnTo>
                  <a:lnTo>
                    <a:pt x="61" y="606"/>
                  </a:lnTo>
                  <a:lnTo>
                    <a:pt x="44" y="658"/>
                  </a:lnTo>
                  <a:lnTo>
                    <a:pt x="30" y="709"/>
                  </a:lnTo>
                  <a:lnTo>
                    <a:pt x="15" y="762"/>
                  </a:lnTo>
                  <a:lnTo>
                    <a:pt x="2" y="814"/>
                  </a:lnTo>
                  <a:lnTo>
                    <a:pt x="0" y="81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54" name="Freeform 232"/>
            <p:cNvSpPr>
              <a:spLocks/>
            </p:cNvSpPr>
            <p:nvPr/>
          </p:nvSpPr>
          <p:spPr bwMode="auto">
            <a:xfrm>
              <a:off x="4311" y="3252"/>
              <a:ext cx="9" cy="43"/>
            </a:xfrm>
            <a:custGeom>
              <a:avLst/>
              <a:gdLst>
                <a:gd name="T0" fmla="*/ 9 w 26"/>
                <a:gd name="T1" fmla="*/ 0 h 139"/>
                <a:gd name="T2" fmla="*/ 6 w 26"/>
                <a:gd name="T3" fmla="*/ 11 h 139"/>
                <a:gd name="T4" fmla="*/ 3 w 26"/>
                <a:gd name="T5" fmla="*/ 28 h 139"/>
                <a:gd name="T6" fmla="*/ 0 w 26"/>
                <a:gd name="T7" fmla="*/ 43 h 1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39">
                  <a:moveTo>
                    <a:pt x="26" y="0"/>
                  </a:moveTo>
                  <a:lnTo>
                    <a:pt x="18" y="37"/>
                  </a:lnTo>
                  <a:lnTo>
                    <a:pt x="9" y="90"/>
                  </a:lnTo>
                  <a:lnTo>
                    <a:pt x="0" y="13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55" name="Freeform 233"/>
            <p:cNvSpPr>
              <a:spLocks/>
            </p:cNvSpPr>
            <p:nvPr/>
          </p:nvSpPr>
          <p:spPr bwMode="auto">
            <a:xfrm>
              <a:off x="4298" y="3347"/>
              <a:ext cx="7" cy="213"/>
            </a:xfrm>
            <a:custGeom>
              <a:avLst/>
              <a:gdLst>
                <a:gd name="T0" fmla="*/ 7 w 20"/>
                <a:gd name="T1" fmla="*/ 0 h 691"/>
                <a:gd name="T2" fmla="*/ 5 w 20"/>
                <a:gd name="T3" fmla="*/ 14 h 691"/>
                <a:gd name="T4" fmla="*/ 4 w 20"/>
                <a:gd name="T5" fmla="*/ 30 h 691"/>
                <a:gd name="T6" fmla="*/ 2 w 20"/>
                <a:gd name="T7" fmla="*/ 47 h 691"/>
                <a:gd name="T8" fmla="*/ 1 w 20"/>
                <a:gd name="T9" fmla="*/ 63 h 691"/>
                <a:gd name="T10" fmla="*/ 0 w 20"/>
                <a:gd name="T11" fmla="*/ 80 h 691"/>
                <a:gd name="T12" fmla="*/ 0 w 20"/>
                <a:gd name="T13" fmla="*/ 97 h 691"/>
                <a:gd name="T14" fmla="*/ 0 w 20"/>
                <a:gd name="T15" fmla="*/ 113 h 691"/>
                <a:gd name="T16" fmla="*/ 0 w 20"/>
                <a:gd name="T17" fmla="*/ 130 h 691"/>
                <a:gd name="T18" fmla="*/ 0 w 20"/>
                <a:gd name="T19" fmla="*/ 147 h 691"/>
                <a:gd name="T20" fmla="*/ 1 w 20"/>
                <a:gd name="T21" fmla="*/ 163 h 691"/>
                <a:gd name="T22" fmla="*/ 2 w 20"/>
                <a:gd name="T23" fmla="*/ 180 h 691"/>
                <a:gd name="T24" fmla="*/ 4 w 20"/>
                <a:gd name="T25" fmla="*/ 196 h 691"/>
                <a:gd name="T26" fmla="*/ 5 w 20"/>
                <a:gd name="T27" fmla="*/ 213 h 6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" h="691">
                  <a:moveTo>
                    <a:pt x="20" y="0"/>
                  </a:moveTo>
                  <a:lnTo>
                    <a:pt x="15" y="44"/>
                  </a:lnTo>
                  <a:lnTo>
                    <a:pt x="11" y="98"/>
                  </a:lnTo>
                  <a:lnTo>
                    <a:pt x="6" y="152"/>
                  </a:lnTo>
                  <a:lnTo>
                    <a:pt x="3" y="206"/>
                  </a:lnTo>
                  <a:lnTo>
                    <a:pt x="1" y="260"/>
                  </a:lnTo>
                  <a:lnTo>
                    <a:pt x="0" y="314"/>
                  </a:lnTo>
                  <a:lnTo>
                    <a:pt x="0" y="368"/>
                  </a:lnTo>
                  <a:lnTo>
                    <a:pt x="0" y="422"/>
                  </a:lnTo>
                  <a:lnTo>
                    <a:pt x="1" y="476"/>
                  </a:lnTo>
                  <a:lnTo>
                    <a:pt x="3" y="530"/>
                  </a:lnTo>
                  <a:lnTo>
                    <a:pt x="5" y="583"/>
                  </a:lnTo>
                  <a:lnTo>
                    <a:pt x="10" y="637"/>
                  </a:lnTo>
                  <a:lnTo>
                    <a:pt x="14" y="69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56" name="Line 242"/>
            <p:cNvSpPr>
              <a:spLocks noChangeShapeType="1"/>
            </p:cNvSpPr>
            <p:nvPr/>
          </p:nvSpPr>
          <p:spPr bwMode="auto">
            <a:xfrm>
              <a:off x="3708" y="3461"/>
              <a:ext cx="30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57" name="Line 243"/>
            <p:cNvSpPr>
              <a:spLocks noChangeShapeType="1"/>
            </p:cNvSpPr>
            <p:nvPr/>
          </p:nvSpPr>
          <p:spPr bwMode="auto">
            <a:xfrm>
              <a:off x="4064" y="3461"/>
              <a:ext cx="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58" name="Line 244"/>
            <p:cNvSpPr>
              <a:spLocks noChangeShapeType="1"/>
            </p:cNvSpPr>
            <p:nvPr/>
          </p:nvSpPr>
          <p:spPr bwMode="auto">
            <a:xfrm>
              <a:off x="4171" y="3461"/>
              <a:ext cx="7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59" name="Line 245"/>
            <p:cNvSpPr>
              <a:spLocks noChangeShapeType="1"/>
            </p:cNvSpPr>
            <p:nvPr/>
          </p:nvSpPr>
          <p:spPr bwMode="auto">
            <a:xfrm>
              <a:off x="4934" y="3461"/>
              <a:ext cx="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60" name="Line 246"/>
            <p:cNvSpPr>
              <a:spLocks noChangeShapeType="1"/>
            </p:cNvSpPr>
            <p:nvPr/>
          </p:nvSpPr>
          <p:spPr bwMode="auto">
            <a:xfrm>
              <a:off x="5042" y="3461"/>
              <a:ext cx="5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61" name="Line 247"/>
            <p:cNvSpPr>
              <a:spLocks noChangeShapeType="1"/>
            </p:cNvSpPr>
            <p:nvPr/>
          </p:nvSpPr>
          <p:spPr bwMode="auto">
            <a:xfrm flipV="1">
              <a:off x="5372" y="1845"/>
              <a:ext cx="0" cy="7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58980" name="Group 260"/>
          <p:cNvGrpSpPr>
            <a:grpSpLocks/>
          </p:cNvGrpSpPr>
          <p:nvPr/>
        </p:nvGrpSpPr>
        <p:grpSpPr bwMode="auto">
          <a:xfrm>
            <a:off x="5988050" y="2973388"/>
            <a:ext cx="2801938" cy="2736850"/>
            <a:chOff x="3781" y="1884"/>
            <a:chExt cx="1765" cy="1724"/>
          </a:xfrm>
        </p:grpSpPr>
        <p:sp>
          <p:nvSpPr>
            <p:cNvPr id="64520" name="Line 234"/>
            <p:cNvSpPr>
              <a:spLocks noChangeShapeType="1"/>
            </p:cNvSpPr>
            <p:nvPr/>
          </p:nvSpPr>
          <p:spPr bwMode="auto">
            <a:xfrm flipV="1">
              <a:off x="3814" y="3362"/>
              <a:ext cx="0" cy="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21" name="Line 235"/>
            <p:cNvSpPr>
              <a:spLocks noChangeShapeType="1"/>
            </p:cNvSpPr>
            <p:nvPr/>
          </p:nvSpPr>
          <p:spPr bwMode="auto">
            <a:xfrm flipV="1">
              <a:off x="3781" y="3362"/>
              <a:ext cx="0" cy="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22" name="Line 236"/>
            <p:cNvSpPr>
              <a:spLocks noChangeShapeType="1"/>
            </p:cNvSpPr>
            <p:nvPr/>
          </p:nvSpPr>
          <p:spPr bwMode="auto">
            <a:xfrm>
              <a:off x="3814" y="3461"/>
              <a:ext cx="0" cy="10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23" name="Line 237"/>
            <p:cNvSpPr>
              <a:spLocks noChangeShapeType="1"/>
            </p:cNvSpPr>
            <p:nvPr/>
          </p:nvSpPr>
          <p:spPr bwMode="auto">
            <a:xfrm>
              <a:off x="3781" y="3461"/>
              <a:ext cx="0" cy="10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24" name="Line 238"/>
            <p:cNvSpPr>
              <a:spLocks noChangeShapeType="1"/>
            </p:cNvSpPr>
            <p:nvPr/>
          </p:nvSpPr>
          <p:spPr bwMode="auto">
            <a:xfrm flipV="1">
              <a:off x="5514" y="3362"/>
              <a:ext cx="0" cy="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25" name="Line 239"/>
            <p:cNvSpPr>
              <a:spLocks noChangeShapeType="1"/>
            </p:cNvSpPr>
            <p:nvPr/>
          </p:nvSpPr>
          <p:spPr bwMode="auto">
            <a:xfrm flipV="1">
              <a:off x="5546" y="3362"/>
              <a:ext cx="0" cy="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26" name="Line 240"/>
            <p:cNvSpPr>
              <a:spLocks noChangeShapeType="1"/>
            </p:cNvSpPr>
            <p:nvPr/>
          </p:nvSpPr>
          <p:spPr bwMode="auto">
            <a:xfrm>
              <a:off x="5514" y="3461"/>
              <a:ext cx="0" cy="10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27" name="Line 241"/>
            <p:cNvSpPr>
              <a:spLocks noChangeShapeType="1"/>
            </p:cNvSpPr>
            <p:nvPr/>
          </p:nvSpPr>
          <p:spPr bwMode="auto">
            <a:xfrm>
              <a:off x="5546" y="3461"/>
              <a:ext cx="0" cy="10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28" name="Line 248"/>
            <p:cNvSpPr>
              <a:spLocks noChangeShapeType="1"/>
            </p:cNvSpPr>
            <p:nvPr/>
          </p:nvSpPr>
          <p:spPr bwMode="auto">
            <a:xfrm>
              <a:off x="5257" y="3567"/>
              <a:ext cx="11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29" name="Line 249"/>
            <p:cNvSpPr>
              <a:spLocks noChangeShapeType="1"/>
            </p:cNvSpPr>
            <p:nvPr/>
          </p:nvSpPr>
          <p:spPr bwMode="auto">
            <a:xfrm flipH="1">
              <a:off x="5372" y="3567"/>
              <a:ext cx="11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30" name="Line 250"/>
            <p:cNvSpPr>
              <a:spLocks noChangeShapeType="1"/>
            </p:cNvSpPr>
            <p:nvPr/>
          </p:nvSpPr>
          <p:spPr bwMode="auto">
            <a:xfrm>
              <a:off x="5257" y="3608"/>
              <a:ext cx="11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31" name="Line 251"/>
            <p:cNvSpPr>
              <a:spLocks noChangeShapeType="1"/>
            </p:cNvSpPr>
            <p:nvPr/>
          </p:nvSpPr>
          <p:spPr bwMode="auto">
            <a:xfrm flipH="1">
              <a:off x="5372" y="3608"/>
              <a:ext cx="11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32" name="Line 252"/>
            <p:cNvSpPr>
              <a:spLocks noChangeShapeType="1"/>
            </p:cNvSpPr>
            <p:nvPr/>
          </p:nvSpPr>
          <p:spPr bwMode="auto">
            <a:xfrm>
              <a:off x="5257" y="1884"/>
              <a:ext cx="11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33" name="Line 253"/>
            <p:cNvSpPr>
              <a:spLocks noChangeShapeType="1"/>
            </p:cNvSpPr>
            <p:nvPr/>
          </p:nvSpPr>
          <p:spPr bwMode="auto">
            <a:xfrm flipH="1">
              <a:off x="5372" y="1884"/>
              <a:ext cx="11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34" name="Line 254"/>
            <p:cNvSpPr>
              <a:spLocks noChangeShapeType="1"/>
            </p:cNvSpPr>
            <p:nvPr/>
          </p:nvSpPr>
          <p:spPr bwMode="auto">
            <a:xfrm>
              <a:off x="5257" y="1925"/>
              <a:ext cx="11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4535" name="Line 255"/>
            <p:cNvSpPr>
              <a:spLocks noChangeShapeType="1"/>
            </p:cNvSpPr>
            <p:nvPr/>
          </p:nvSpPr>
          <p:spPr bwMode="auto">
            <a:xfrm flipH="1">
              <a:off x="5372" y="1925"/>
              <a:ext cx="11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14006917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587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589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589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9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9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8762" grpId="0" autoUpdateAnimBg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Text Box 62"/>
          <p:cNvSpPr txBox="1">
            <a:spLocks noChangeArrowheads="1"/>
          </p:cNvSpPr>
          <p:nvPr/>
        </p:nvSpPr>
        <p:spPr bwMode="auto">
          <a:xfrm>
            <a:off x="122238" y="85725"/>
            <a:ext cx="5449887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5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、机件上小平面的画法</a:t>
            </a:r>
          </a:p>
        </p:txBody>
      </p:sp>
      <p:sp>
        <p:nvSpPr>
          <p:cNvPr id="159807" name="Text Box 63"/>
          <p:cNvSpPr txBox="1">
            <a:spLocks noChangeArrowheads="1"/>
          </p:cNvSpPr>
          <p:nvPr/>
        </p:nvSpPr>
        <p:spPr bwMode="auto">
          <a:xfrm>
            <a:off x="0" y="701675"/>
            <a:ext cx="9144000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Times New Roman" pitchFamily="18" charset="0"/>
              </a:rPr>
              <a:t>        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  <a:ea typeface="黑体" pitchFamily="2" charset="-122"/>
              </a:rPr>
              <a:t>当</a:t>
            </a:r>
            <a:r>
              <a:rPr lang="zh-CN" altLang="en-US" sz="32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回转体机件上的平面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  <a:ea typeface="黑体" pitchFamily="2" charset="-122"/>
              </a:rPr>
              <a:t>在图形中不能充分表达时，可用</a:t>
            </a:r>
            <a:r>
              <a:rPr lang="zh-CN" altLang="en-US" sz="32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相交的两条细实线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  <a:ea typeface="黑体" pitchFamily="2" charset="-122"/>
              </a:rPr>
              <a:t>表示。</a:t>
            </a:r>
          </a:p>
        </p:txBody>
      </p:sp>
      <p:grpSp>
        <p:nvGrpSpPr>
          <p:cNvPr id="159888" name="Group 144"/>
          <p:cNvGrpSpPr>
            <a:grpSpLocks/>
          </p:cNvGrpSpPr>
          <p:nvPr/>
        </p:nvGrpSpPr>
        <p:grpSpPr bwMode="auto">
          <a:xfrm>
            <a:off x="2057400" y="2178050"/>
            <a:ext cx="1325563" cy="1504950"/>
            <a:chOff x="1296" y="1453"/>
            <a:chExt cx="835" cy="948"/>
          </a:xfrm>
        </p:grpSpPr>
        <p:sp>
          <p:nvSpPr>
            <p:cNvPr id="65646" name="Line 94"/>
            <p:cNvSpPr>
              <a:spLocks noChangeShapeType="1"/>
            </p:cNvSpPr>
            <p:nvPr/>
          </p:nvSpPr>
          <p:spPr bwMode="auto">
            <a:xfrm flipH="1">
              <a:off x="1296" y="1453"/>
              <a:ext cx="835" cy="9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647" name="Line 95"/>
            <p:cNvSpPr>
              <a:spLocks noChangeShapeType="1"/>
            </p:cNvSpPr>
            <p:nvPr/>
          </p:nvSpPr>
          <p:spPr bwMode="auto">
            <a:xfrm>
              <a:off x="1296" y="1453"/>
              <a:ext cx="835" cy="9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59887" name="Group 143"/>
          <p:cNvGrpSpPr>
            <a:grpSpLocks/>
          </p:cNvGrpSpPr>
          <p:nvPr/>
        </p:nvGrpSpPr>
        <p:grpSpPr bwMode="auto">
          <a:xfrm>
            <a:off x="581025" y="2049463"/>
            <a:ext cx="3032125" cy="1762125"/>
            <a:chOff x="366" y="1372"/>
            <a:chExt cx="1910" cy="1110"/>
          </a:xfrm>
        </p:grpSpPr>
        <p:sp>
          <p:nvSpPr>
            <p:cNvPr id="65624" name="Line 67"/>
            <p:cNvSpPr>
              <a:spLocks noChangeShapeType="1"/>
            </p:cNvSpPr>
            <p:nvPr/>
          </p:nvSpPr>
          <p:spPr bwMode="auto">
            <a:xfrm>
              <a:off x="366" y="1927"/>
              <a:ext cx="5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625" name="Line 68"/>
            <p:cNvSpPr>
              <a:spLocks noChangeShapeType="1"/>
            </p:cNvSpPr>
            <p:nvPr/>
          </p:nvSpPr>
          <p:spPr bwMode="auto">
            <a:xfrm>
              <a:off x="969" y="1927"/>
              <a:ext cx="4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626" name="Line 69"/>
            <p:cNvSpPr>
              <a:spLocks noChangeShapeType="1"/>
            </p:cNvSpPr>
            <p:nvPr/>
          </p:nvSpPr>
          <p:spPr bwMode="auto">
            <a:xfrm>
              <a:off x="1078" y="1927"/>
              <a:ext cx="4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627" name="Line 70"/>
            <p:cNvSpPr>
              <a:spLocks noChangeShapeType="1"/>
            </p:cNvSpPr>
            <p:nvPr/>
          </p:nvSpPr>
          <p:spPr bwMode="auto">
            <a:xfrm>
              <a:off x="1626" y="1927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628" name="Line 71"/>
            <p:cNvSpPr>
              <a:spLocks noChangeShapeType="1"/>
            </p:cNvSpPr>
            <p:nvPr/>
          </p:nvSpPr>
          <p:spPr bwMode="auto">
            <a:xfrm>
              <a:off x="1734" y="1927"/>
              <a:ext cx="5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629" name="Line 83"/>
            <p:cNvSpPr>
              <a:spLocks noChangeShapeType="1"/>
            </p:cNvSpPr>
            <p:nvPr/>
          </p:nvSpPr>
          <p:spPr bwMode="auto">
            <a:xfrm>
              <a:off x="555" y="1372"/>
              <a:ext cx="74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630" name="Line 84"/>
            <p:cNvSpPr>
              <a:spLocks noChangeShapeType="1"/>
            </p:cNvSpPr>
            <p:nvPr/>
          </p:nvSpPr>
          <p:spPr bwMode="auto">
            <a:xfrm flipV="1">
              <a:off x="1296" y="1453"/>
              <a:ext cx="0" cy="5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631" name="Line 85"/>
            <p:cNvSpPr>
              <a:spLocks noChangeShapeType="1"/>
            </p:cNvSpPr>
            <p:nvPr/>
          </p:nvSpPr>
          <p:spPr bwMode="auto">
            <a:xfrm>
              <a:off x="1296" y="2021"/>
              <a:ext cx="0" cy="38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632" name="Freeform 86"/>
            <p:cNvSpPr>
              <a:spLocks/>
            </p:cNvSpPr>
            <p:nvPr/>
          </p:nvSpPr>
          <p:spPr bwMode="auto">
            <a:xfrm>
              <a:off x="424" y="1372"/>
              <a:ext cx="271" cy="1080"/>
            </a:xfrm>
            <a:custGeom>
              <a:avLst/>
              <a:gdLst>
                <a:gd name="T0" fmla="*/ 103 w 1070"/>
                <a:gd name="T1" fmla="*/ 39 h 4279"/>
                <a:gd name="T2" fmla="*/ 81 w 1070"/>
                <a:gd name="T3" fmla="*/ 72 h 4279"/>
                <a:gd name="T4" fmla="*/ 61 w 1070"/>
                <a:gd name="T5" fmla="*/ 105 h 4279"/>
                <a:gd name="T6" fmla="*/ 44 w 1070"/>
                <a:gd name="T7" fmla="*/ 135 h 4279"/>
                <a:gd name="T8" fmla="*/ 35 w 1070"/>
                <a:gd name="T9" fmla="*/ 151 h 4279"/>
                <a:gd name="T10" fmla="*/ 28 w 1070"/>
                <a:gd name="T11" fmla="*/ 167 h 4279"/>
                <a:gd name="T12" fmla="*/ 21 w 1070"/>
                <a:gd name="T13" fmla="*/ 184 h 4279"/>
                <a:gd name="T14" fmla="*/ 14 w 1070"/>
                <a:gd name="T15" fmla="*/ 200 h 4279"/>
                <a:gd name="T16" fmla="*/ 9 w 1070"/>
                <a:gd name="T17" fmla="*/ 217 h 4279"/>
                <a:gd name="T18" fmla="*/ 5 w 1070"/>
                <a:gd name="T19" fmla="*/ 233 h 4279"/>
                <a:gd name="T20" fmla="*/ 2 w 1070"/>
                <a:gd name="T21" fmla="*/ 250 h 4279"/>
                <a:gd name="T22" fmla="*/ 1 w 1070"/>
                <a:gd name="T23" fmla="*/ 266 h 4279"/>
                <a:gd name="T24" fmla="*/ 0 w 1070"/>
                <a:gd name="T25" fmla="*/ 283 h 4279"/>
                <a:gd name="T26" fmla="*/ 1 w 1070"/>
                <a:gd name="T27" fmla="*/ 300 h 4279"/>
                <a:gd name="T28" fmla="*/ 3 w 1070"/>
                <a:gd name="T29" fmla="*/ 316 h 4279"/>
                <a:gd name="T30" fmla="*/ 6 w 1070"/>
                <a:gd name="T31" fmla="*/ 333 h 4279"/>
                <a:gd name="T32" fmla="*/ 10 w 1070"/>
                <a:gd name="T33" fmla="*/ 349 h 4279"/>
                <a:gd name="T34" fmla="*/ 16 w 1070"/>
                <a:gd name="T35" fmla="*/ 365 h 4279"/>
                <a:gd name="T36" fmla="*/ 22 w 1070"/>
                <a:gd name="T37" fmla="*/ 382 h 4279"/>
                <a:gd name="T38" fmla="*/ 30 w 1070"/>
                <a:gd name="T39" fmla="*/ 399 h 4279"/>
                <a:gd name="T40" fmla="*/ 38 w 1070"/>
                <a:gd name="T41" fmla="*/ 415 h 4279"/>
                <a:gd name="T42" fmla="*/ 47 w 1070"/>
                <a:gd name="T43" fmla="*/ 432 h 4279"/>
                <a:gd name="T44" fmla="*/ 64 w 1070"/>
                <a:gd name="T45" fmla="*/ 461 h 4279"/>
                <a:gd name="T46" fmla="*/ 86 w 1070"/>
                <a:gd name="T47" fmla="*/ 493 h 4279"/>
                <a:gd name="T48" fmla="*/ 108 w 1070"/>
                <a:gd name="T49" fmla="*/ 525 h 4279"/>
                <a:gd name="T50" fmla="*/ 146 w 1070"/>
                <a:gd name="T51" fmla="*/ 575 h 4279"/>
                <a:gd name="T52" fmla="*/ 173 w 1070"/>
                <a:gd name="T53" fmla="*/ 612 h 4279"/>
                <a:gd name="T54" fmla="*/ 195 w 1070"/>
                <a:gd name="T55" fmla="*/ 643 h 4279"/>
                <a:gd name="T56" fmla="*/ 215 w 1070"/>
                <a:gd name="T57" fmla="*/ 674 h 4279"/>
                <a:gd name="T58" fmla="*/ 226 w 1070"/>
                <a:gd name="T59" fmla="*/ 692 h 4279"/>
                <a:gd name="T60" fmla="*/ 235 w 1070"/>
                <a:gd name="T61" fmla="*/ 708 h 4279"/>
                <a:gd name="T62" fmla="*/ 243 w 1070"/>
                <a:gd name="T63" fmla="*/ 725 h 4279"/>
                <a:gd name="T64" fmla="*/ 249 w 1070"/>
                <a:gd name="T65" fmla="*/ 741 h 4279"/>
                <a:gd name="T66" fmla="*/ 256 w 1070"/>
                <a:gd name="T67" fmla="*/ 758 h 4279"/>
                <a:gd name="T68" fmla="*/ 261 w 1070"/>
                <a:gd name="T69" fmla="*/ 775 h 4279"/>
                <a:gd name="T70" fmla="*/ 265 w 1070"/>
                <a:gd name="T71" fmla="*/ 792 h 4279"/>
                <a:gd name="T72" fmla="*/ 268 w 1070"/>
                <a:gd name="T73" fmla="*/ 810 h 4279"/>
                <a:gd name="T74" fmla="*/ 270 w 1070"/>
                <a:gd name="T75" fmla="*/ 829 h 4279"/>
                <a:gd name="T76" fmla="*/ 271 w 1070"/>
                <a:gd name="T77" fmla="*/ 848 h 4279"/>
                <a:gd name="T78" fmla="*/ 270 w 1070"/>
                <a:gd name="T79" fmla="*/ 867 h 4279"/>
                <a:gd name="T80" fmla="*/ 268 w 1070"/>
                <a:gd name="T81" fmla="*/ 887 h 4279"/>
                <a:gd name="T82" fmla="*/ 265 w 1070"/>
                <a:gd name="T83" fmla="*/ 908 h 4279"/>
                <a:gd name="T84" fmla="*/ 261 w 1070"/>
                <a:gd name="T85" fmla="*/ 929 h 4279"/>
                <a:gd name="T86" fmla="*/ 255 w 1070"/>
                <a:gd name="T87" fmla="*/ 950 h 4279"/>
                <a:gd name="T88" fmla="*/ 247 w 1070"/>
                <a:gd name="T89" fmla="*/ 971 h 4279"/>
                <a:gd name="T90" fmla="*/ 239 w 1070"/>
                <a:gd name="T91" fmla="*/ 991 h 4279"/>
                <a:gd name="T92" fmla="*/ 230 w 1070"/>
                <a:gd name="T93" fmla="*/ 1011 h 4279"/>
                <a:gd name="T94" fmla="*/ 220 w 1070"/>
                <a:gd name="T95" fmla="*/ 1030 h 4279"/>
                <a:gd name="T96" fmla="*/ 209 w 1070"/>
                <a:gd name="T97" fmla="*/ 1047 h 4279"/>
                <a:gd name="T98" fmla="*/ 198 w 1070"/>
                <a:gd name="T99" fmla="*/ 1063 h 4279"/>
                <a:gd name="T100" fmla="*/ 186 w 1070"/>
                <a:gd name="T101" fmla="*/ 1077 h 427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070" h="4279">
                  <a:moveTo>
                    <a:pt x="515" y="0"/>
                  </a:moveTo>
                  <a:lnTo>
                    <a:pt x="478" y="52"/>
                  </a:lnTo>
                  <a:lnTo>
                    <a:pt x="442" y="103"/>
                  </a:lnTo>
                  <a:lnTo>
                    <a:pt x="424" y="130"/>
                  </a:lnTo>
                  <a:lnTo>
                    <a:pt x="408" y="156"/>
                  </a:lnTo>
                  <a:lnTo>
                    <a:pt x="390" y="182"/>
                  </a:lnTo>
                  <a:lnTo>
                    <a:pt x="372" y="208"/>
                  </a:lnTo>
                  <a:lnTo>
                    <a:pt x="355" y="234"/>
                  </a:lnTo>
                  <a:lnTo>
                    <a:pt x="338" y="260"/>
                  </a:lnTo>
                  <a:lnTo>
                    <a:pt x="320" y="285"/>
                  </a:lnTo>
                  <a:lnTo>
                    <a:pt x="304" y="311"/>
                  </a:lnTo>
                  <a:lnTo>
                    <a:pt x="287" y="338"/>
                  </a:lnTo>
                  <a:lnTo>
                    <a:pt x="270" y="364"/>
                  </a:lnTo>
                  <a:lnTo>
                    <a:pt x="255" y="390"/>
                  </a:lnTo>
                  <a:lnTo>
                    <a:pt x="239" y="416"/>
                  </a:lnTo>
                  <a:lnTo>
                    <a:pt x="223" y="442"/>
                  </a:lnTo>
                  <a:lnTo>
                    <a:pt x="209" y="467"/>
                  </a:lnTo>
                  <a:lnTo>
                    <a:pt x="194" y="493"/>
                  </a:lnTo>
                  <a:lnTo>
                    <a:pt x="179" y="520"/>
                  </a:lnTo>
                  <a:lnTo>
                    <a:pt x="173" y="533"/>
                  </a:lnTo>
                  <a:lnTo>
                    <a:pt x="166" y="546"/>
                  </a:lnTo>
                  <a:lnTo>
                    <a:pt x="159" y="559"/>
                  </a:lnTo>
                  <a:lnTo>
                    <a:pt x="153" y="572"/>
                  </a:lnTo>
                  <a:lnTo>
                    <a:pt x="146" y="585"/>
                  </a:lnTo>
                  <a:lnTo>
                    <a:pt x="139" y="598"/>
                  </a:lnTo>
                  <a:lnTo>
                    <a:pt x="132" y="611"/>
                  </a:lnTo>
                  <a:lnTo>
                    <a:pt x="127" y="624"/>
                  </a:lnTo>
                  <a:lnTo>
                    <a:pt x="120" y="637"/>
                  </a:lnTo>
                  <a:lnTo>
                    <a:pt x="114" y="651"/>
                  </a:lnTo>
                  <a:lnTo>
                    <a:pt x="109" y="663"/>
                  </a:lnTo>
                  <a:lnTo>
                    <a:pt x="103" y="676"/>
                  </a:lnTo>
                  <a:lnTo>
                    <a:pt x="97" y="689"/>
                  </a:lnTo>
                  <a:lnTo>
                    <a:pt x="92" y="702"/>
                  </a:lnTo>
                  <a:lnTo>
                    <a:pt x="86" y="716"/>
                  </a:lnTo>
                  <a:lnTo>
                    <a:pt x="81" y="728"/>
                  </a:lnTo>
                  <a:lnTo>
                    <a:pt x="76" y="742"/>
                  </a:lnTo>
                  <a:lnTo>
                    <a:pt x="71" y="754"/>
                  </a:lnTo>
                  <a:lnTo>
                    <a:pt x="66" y="767"/>
                  </a:lnTo>
                  <a:lnTo>
                    <a:pt x="62" y="781"/>
                  </a:lnTo>
                  <a:lnTo>
                    <a:pt x="57" y="793"/>
                  </a:lnTo>
                  <a:lnTo>
                    <a:pt x="53" y="807"/>
                  </a:lnTo>
                  <a:lnTo>
                    <a:pt x="48" y="819"/>
                  </a:lnTo>
                  <a:lnTo>
                    <a:pt x="45" y="833"/>
                  </a:lnTo>
                  <a:lnTo>
                    <a:pt x="40" y="846"/>
                  </a:lnTo>
                  <a:lnTo>
                    <a:pt x="37" y="858"/>
                  </a:lnTo>
                  <a:lnTo>
                    <a:pt x="33" y="872"/>
                  </a:lnTo>
                  <a:lnTo>
                    <a:pt x="30" y="885"/>
                  </a:lnTo>
                  <a:lnTo>
                    <a:pt x="27" y="898"/>
                  </a:lnTo>
                  <a:lnTo>
                    <a:pt x="23" y="911"/>
                  </a:lnTo>
                  <a:lnTo>
                    <a:pt x="21" y="925"/>
                  </a:lnTo>
                  <a:lnTo>
                    <a:pt x="18" y="937"/>
                  </a:lnTo>
                  <a:lnTo>
                    <a:pt x="15" y="951"/>
                  </a:lnTo>
                  <a:lnTo>
                    <a:pt x="13" y="963"/>
                  </a:lnTo>
                  <a:lnTo>
                    <a:pt x="11" y="976"/>
                  </a:lnTo>
                  <a:lnTo>
                    <a:pt x="9" y="990"/>
                  </a:lnTo>
                  <a:lnTo>
                    <a:pt x="8" y="1002"/>
                  </a:lnTo>
                  <a:lnTo>
                    <a:pt x="5" y="1016"/>
                  </a:lnTo>
                  <a:lnTo>
                    <a:pt x="4" y="1029"/>
                  </a:lnTo>
                  <a:lnTo>
                    <a:pt x="3" y="1042"/>
                  </a:lnTo>
                  <a:lnTo>
                    <a:pt x="2" y="1055"/>
                  </a:lnTo>
                  <a:lnTo>
                    <a:pt x="1" y="1069"/>
                  </a:lnTo>
                  <a:lnTo>
                    <a:pt x="1" y="1081"/>
                  </a:lnTo>
                  <a:lnTo>
                    <a:pt x="0" y="1094"/>
                  </a:lnTo>
                  <a:lnTo>
                    <a:pt x="0" y="1108"/>
                  </a:lnTo>
                  <a:lnTo>
                    <a:pt x="0" y="1120"/>
                  </a:lnTo>
                  <a:lnTo>
                    <a:pt x="0" y="1134"/>
                  </a:lnTo>
                  <a:lnTo>
                    <a:pt x="1" y="1147"/>
                  </a:lnTo>
                  <a:lnTo>
                    <a:pt x="1" y="1160"/>
                  </a:lnTo>
                  <a:lnTo>
                    <a:pt x="2" y="1173"/>
                  </a:lnTo>
                  <a:lnTo>
                    <a:pt x="3" y="1187"/>
                  </a:lnTo>
                  <a:lnTo>
                    <a:pt x="4" y="1199"/>
                  </a:lnTo>
                  <a:lnTo>
                    <a:pt x="5" y="1212"/>
                  </a:lnTo>
                  <a:lnTo>
                    <a:pt x="8" y="1226"/>
                  </a:lnTo>
                  <a:lnTo>
                    <a:pt x="9" y="1238"/>
                  </a:lnTo>
                  <a:lnTo>
                    <a:pt x="11" y="1252"/>
                  </a:lnTo>
                  <a:lnTo>
                    <a:pt x="13" y="1265"/>
                  </a:lnTo>
                  <a:lnTo>
                    <a:pt x="15" y="1279"/>
                  </a:lnTo>
                  <a:lnTo>
                    <a:pt x="19" y="1291"/>
                  </a:lnTo>
                  <a:lnTo>
                    <a:pt x="21" y="1305"/>
                  </a:lnTo>
                  <a:lnTo>
                    <a:pt x="24" y="1318"/>
                  </a:lnTo>
                  <a:lnTo>
                    <a:pt x="28" y="1330"/>
                  </a:lnTo>
                  <a:lnTo>
                    <a:pt x="31" y="1344"/>
                  </a:lnTo>
                  <a:lnTo>
                    <a:pt x="35" y="1357"/>
                  </a:lnTo>
                  <a:lnTo>
                    <a:pt x="38" y="1370"/>
                  </a:lnTo>
                  <a:lnTo>
                    <a:pt x="41" y="1383"/>
                  </a:lnTo>
                  <a:lnTo>
                    <a:pt x="46" y="1397"/>
                  </a:lnTo>
                  <a:lnTo>
                    <a:pt x="50" y="1409"/>
                  </a:lnTo>
                  <a:lnTo>
                    <a:pt x="55" y="1423"/>
                  </a:lnTo>
                  <a:lnTo>
                    <a:pt x="59" y="1436"/>
                  </a:lnTo>
                  <a:lnTo>
                    <a:pt x="64" y="1448"/>
                  </a:lnTo>
                  <a:lnTo>
                    <a:pt x="68" y="1462"/>
                  </a:lnTo>
                  <a:lnTo>
                    <a:pt x="73" y="1475"/>
                  </a:lnTo>
                  <a:lnTo>
                    <a:pt x="78" y="1488"/>
                  </a:lnTo>
                  <a:lnTo>
                    <a:pt x="84" y="1501"/>
                  </a:lnTo>
                  <a:lnTo>
                    <a:pt x="88" y="1515"/>
                  </a:lnTo>
                  <a:lnTo>
                    <a:pt x="94" y="1527"/>
                  </a:lnTo>
                  <a:lnTo>
                    <a:pt x="100" y="1540"/>
                  </a:lnTo>
                  <a:lnTo>
                    <a:pt x="106" y="1554"/>
                  </a:lnTo>
                  <a:lnTo>
                    <a:pt x="112" y="1566"/>
                  </a:lnTo>
                  <a:lnTo>
                    <a:pt x="118" y="1580"/>
                  </a:lnTo>
                  <a:lnTo>
                    <a:pt x="124" y="1592"/>
                  </a:lnTo>
                  <a:lnTo>
                    <a:pt x="130" y="1606"/>
                  </a:lnTo>
                  <a:lnTo>
                    <a:pt x="137" y="1619"/>
                  </a:lnTo>
                  <a:lnTo>
                    <a:pt x="144" y="1632"/>
                  </a:lnTo>
                  <a:lnTo>
                    <a:pt x="150" y="1645"/>
                  </a:lnTo>
                  <a:lnTo>
                    <a:pt x="157" y="1657"/>
                  </a:lnTo>
                  <a:lnTo>
                    <a:pt x="164" y="1671"/>
                  </a:lnTo>
                  <a:lnTo>
                    <a:pt x="171" y="1683"/>
                  </a:lnTo>
                  <a:lnTo>
                    <a:pt x="177" y="1697"/>
                  </a:lnTo>
                  <a:lnTo>
                    <a:pt x="185" y="1710"/>
                  </a:lnTo>
                  <a:lnTo>
                    <a:pt x="192" y="1723"/>
                  </a:lnTo>
                  <a:lnTo>
                    <a:pt x="208" y="1748"/>
                  </a:lnTo>
                  <a:lnTo>
                    <a:pt x="222" y="1774"/>
                  </a:lnTo>
                  <a:lnTo>
                    <a:pt x="238" y="1800"/>
                  </a:lnTo>
                  <a:lnTo>
                    <a:pt x="254" y="1826"/>
                  </a:lnTo>
                  <a:lnTo>
                    <a:pt x="270" y="1852"/>
                  </a:lnTo>
                  <a:lnTo>
                    <a:pt x="287" y="1878"/>
                  </a:lnTo>
                  <a:lnTo>
                    <a:pt x="304" y="1902"/>
                  </a:lnTo>
                  <a:lnTo>
                    <a:pt x="321" y="1928"/>
                  </a:lnTo>
                  <a:lnTo>
                    <a:pt x="338" y="1954"/>
                  </a:lnTo>
                  <a:lnTo>
                    <a:pt x="356" y="1979"/>
                  </a:lnTo>
                  <a:lnTo>
                    <a:pt x="373" y="2005"/>
                  </a:lnTo>
                  <a:lnTo>
                    <a:pt x="391" y="2029"/>
                  </a:lnTo>
                  <a:lnTo>
                    <a:pt x="409" y="2055"/>
                  </a:lnTo>
                  <a:lnTo>
                    <a:pt x="428" y="2080"/>
                  </a:lnTo>
                  <a:lnTo>
                    <a:pt x="446" y="2105"/>
                  </a:lnTo>
                  <a:lnTo>
                    <a:pt x="464" y="2130"/>
                  </a:lnTo>
                  <a:lnTo>
                    <a:pt x="501" y="2180"/>
                  </a:lnTo>
                  <a:lnTo>
                    <a:pt x="538" y="2229"/>
                  </a:lnTo>
                  <a:lnTo>
                    <a:pt x="575" y="2278"/>
                  </a:lnTo>
                  <a:lnTo>
                    <a:pt x="611" y="2327"/>
                  </a:lnTo>
                  <a:lnTo>
                    <a:pt x="629" y="2351"/>
                  </a:lnTo>
                  <a:lnTo>
                    <a:pt x="647" y="2375"/>
                  </a:lnTo>
                  <a:lnTo>
                    <a:pt x="665" y="2400"/>
                  </a:lnTo>
                  <a:lnTo>
                    <a:pt x="683" y="2424"/>
                  </a:lnTo>
                  <a:lnTo>
                    <a:pt x="701" y="2448"/>
                  </a:lnTo>
                  <a:lnTo>
                    <a:pt x="719" y="2472"/>
                  </a:lnTo>
                  <a:lnTo>
                    <a:pt x="736" y="2497"/>
                  </a:lnTo>
                  <a:lnTo>
                    <a:pt x="752" y="2521"/>
                  </a:lnTo>
                  <a:lnTo>
                    <a:pt x="769" y="2546"/>
                  </a:lnTo>
                  <a:lnTo>
                    <a:pt x="786" y="2570"/>
                  </a:lnTo>
                  <a:lnTo>
                    <a:pt x="802" y="2594"/>
                  </a:lnTo>
                  <a:lnTo>
                    <a:pt x="818" y="2619"/>
                  </a:lnTo>
                  <a:lnTo>
                    <a:pt x="833" y="2644"/>
                  </a:lnTo>
                  <a:lnTo>
                    <a:pt x="849" y="2669"/>
                  </a:lnTo>
                  <a:lnTo>
                    <a:pt x="864" y="2693"/>
                  </a:lnTo>
                  <a:lnTo>
                    <a:pt x="872" y="2706"/>
                  </a:lnTo>
                  <a:lnTo>
                    <a:pt x="878" y="2718"/>
                  </a:lnTo>
                  <a:lnTo>
                    <a:pt x="886" y="2730"/>
                  </a:lnTo>
                  <a:lnTo>
                    <a:pt x="893" y="2743"/>
                  </a:lnTo>
                  <a:lnTo>
                    <a:pt x="900" y="2756"/>
                  </a:lnTo>
                  <a:lnTo>
                    <a:pt x="906" y="2769"/>
                  </a:lnTo>
                  <a:lnTo>
                    <a:pt x="913" y="2781"/>
                  </a:lnTo>
                  <a:lnTo>
                    <a:pt x="920" y="2793"/>
                  </a:lnTo>
                  <a:lnTo>
                    <a:pt x="927" y="2807"/>
                  </a:lnTo>
                  <a:lnTo>
                    <a:pt x="933" y="2819"/>
                  </a:lnTo>
                  <a:lnTo>
                    <a:pt x="939" y="2831"/>
                  </a:lnTo>
                  <a:lnTo>
                    <a:pt x="946" y="2845"/>
                  </a:lnTo>
                  <a:lnTo>
                    <a:pt x="951" y="2857"/>
                  </a:lnTo>
                  <a:lnTo>
                    <a:pt x="958" y="2871"/>
                  </a:lnTo>
                  <a:lnTo>
                    <a:pt x="964" y="2883"/>
                  </a:lnTo>
                  <a:lnTo>
                    <a:pt x="969" y="2897"/>
                  </a:lnTo>
                  <a:lnTo>
                    <a:pt x="975" y="2910"/>
                  </a:lnTo>
                  <a:lnTo>
                    <a:pt x="980" y="2922"/>
                  </a:lnTo>
                  <a:lnTo>
                    <a:pt x="985" y="2936"/>
                  </a:lnTo>
                  <a:lnTo>
                    <a:pt x="991" y="2949"/>
                  </a:lnTo>
                  <a:lnTo>
                    <a:pt x="995" y="2962"/>
                  </a:lnTo>
                  <a:lnTo>
                    <a:pt x="1001" y="2975"/>
                  </a:lnTo>
                  <a:lnTo>
                    <a:pt x="1005" y="2989"/>
                  </a:lnTo>
                  <a:lnTo>
                    <a:pt x="1010" y="3002"/>
                  </a:lnTo>
                  <a:lnTo>
                    <a:pt x="1014" y="3016"/>
                  </a:lnTo>
                  <a:lnTo>
                    <a:pt x="1019" y="3029"/>
                  </a:lnTo>
                  <a:lnTo>
                    <a:pt x="1023" y="3043"/>
                  </a:lnTo>
                  <a:lnTo>
                    <a:pt x="1027" y="3056"/>
                  </a:lnTo>
                  <a:lnTo>
                    <a:pt x="1030" y="3070"/>
                  </a:lnTo>
                  <a:lnTo>
                    <a:pt x="1034" y="3084"/>
                  </a:lnTo>
                  <a:lnTo>
                    <a:pt x="1038" y="3098"/>
                  </a:lnTo>
                  <a:lnTo>
                    <a:pt x="1041" y="3111"/>
                  </a:lnTo>
                  <a:lnTo>
                    <a:pt x="1045" y="3126"/>
                  </a:lnTo>
                  <a:lnTo>
                    <a:pt x="1047" y="3139"/>
                  </a:lnTo>
                  <a:lnTo>
                    <a:pt x="1050" y="3154"/>
                  </a:lnTo>
                  <a:lnTo>
                    <a:pt x="1052" y="3167"/>
                  </a:lnTo>
                  <a:lnTo>
                    <a:pt x="1055" y="3182"/>
                  </a:lnTo>
                  <a:lnTo>
                    <a:pt x="1057" y="3197"/>
                  </a:lnTo>
                  <a:lnTo>
                    <a:pt x="1059" y="3210"/>
                  </a:lnTo>
                  <a:lnTo>
                    <a:pt x="1061" y="3225"/>
                  </a:lnTo>
                  <a:lnTo>
                    <a:pt x="1064" y="3239"/>
                  </a:lnTo>
                  <a:lnTo>
                    <a:pt x="1065" y="3254"/>
                  </a:lnTo>
                  <a:lnTo>
                    <a:pt x="1066" y="3269"/>
                  </a:lnTo>
                  <a:lnTo>
                    <a:pt x="1067" y="3283"/>
                  </a:lnTo>
                  <a:lnTo>
                    <a:pt x="1068" y="3298"/>
                  </a:lnTo>
                  <a:lnTo>
                    <a:pt x="1069" y="3313"/>
                  </a:lnTo>
                  <a:lnTo>
                    <a:pt x="1069" y="3328"/>
                  </a:lnTo>
                  <a:lnTo>
                    <a:pt x="1070" y="3343"/>
                  </a:lnTo>
                  <a:lnTo>
                    <a:pt x="1070" y="3358"/>
                  </a:lnTo>
                  <a:lnTo>
                    <a:pt x="1070" y="3373"/>
                  </a:lnTo>
                  <a:lnTo>
                    <a:pt x="1070" y="3389"/>
                  </a:lnTo>
                  <a:lnTo>
                    <a:pt x="1069" y="3404"/>
                  </a:lnTo>
                  <a:lnTo>
                    <a:pt x="1069" y="3420"/>
                  </a:lnTo>
                  <a:lnTo>
                    <a:pt x="1068" y="3435"/>
                  </a:lnTo>
                  <a:lnTo>
                    <a:pt x="1067" y="3451"/>
                  </a:lnTo>
                  <a:lnTo>
                    <a:pt x="1066" y="3466"/>
                  </a:lnTo>
                  <a:lnTo>
                    <a:pt x="1065" y="3483"/>
                  </a:lnTo>
                  <a:lnTo>
                    <a:pt x="1063" y="3499"/>
                  </a:lnTo>
                  <a:lnTo>
                    <a:pt x="1060" y="3515"/>
                  </a:lnTo>
                  <a:lnTo>
                    <a:pt x="1058" y="3530"/>
                  </a:lnTo>
                  <a:lnTo>
                    <a:pt x="1056" y="3547"/>
                  </a:lnTo>
                  <a:lnTo>
                    <a:pt x="1054" y="3563"/>
                  </a:lnTo>
                  <a:lnTo>
                    <a:pt x="1050" y="3580"/>
                  </a:lnTo>
                  <a:lnTo>
                    <a:pt x="1047" y="3597"/>
                  </a:lnTo>
                  <a:lnTo>
                    <a:pt x="1045" y="3612"/>
                  </a:lnTo>
                  <a:lnTo>
                    <a:pt x="1040" y="3629"/>
                  </a:lnTo>
                  <a:lnTo>
                    <a:pt x="1037" y="3646"/>
                  </a:lnTo>
                  <a:lnTo>
                    <a:pt x="1032" y="3663"/>
                  </a:lnTo>
                  <a:lnTo>
                    <a:pt x="1029" y="3680"/>
                  </a:lnTo>
                  <a:lnTo>
                    <a:pt x="1024" y="3697"/>
                  </a:lnTo>
                  <a:lnTo>
                    <a:pt x="1020" y="3712"/>
                  </a:lnTo>
                  <a:lnTo>
                    <a:pt x="1015" y="3729"/>
                  </a:lnTo>
                  <a:lnTo>
                    <a:pt x="1010" y="3746"/>
                  </a:lnTo>
                  <a:lnTo>
                    <a:pt x="1005" y="3763"/>
                  </a:lnTo>
                  <a:lnTo>
                    <a:pt x="1000" y="3780"/>
                  </a:lnTo>
                  <a:lnTo>
                    <a:pt x="994" y="3797"/>
                  </a:lnTo>
                  <a:lnTo>
                    <a:pt x="988" y="3813"/>
                  </a:lnTo>
                  <a:lnTo>
                    <a:pt x="983" y="3829"/>
                  </a:lnTo>
                  <a:lnTo>
                    <a:pt x="976" y="3846"/>
                  </a:lnTo>
                  <a:lnTo>
                    <a:pt x="970" y="3863"/>
                  </a:lnTo>
                  <a:lnTo>
                    <a:pt x="964" y="3879"/>
                  </a:lnTo>
                  <a:lnTo>
                    <a:pt x="958" y="3895"/>
                  </a:lnTo>
                  <a:lnTo>
                    <a:pt x="951" y="3911"/>
                  </a:lnTo>
                  <a:lnTo>
                    <a:pt x="945" y="3927"/>
                  </a:lnTo>
                  <a:lnTo>
                    <a:pt x="937" y="3944"/>
                  </a:lnTo>
                  <a:lnTo>
                    <a:pt x="930" y="3960"/>
                  </a:lnTo>
                  <a:lnTo>
                    <a:pt x="923" y="3975"/>
                  </a:lnTo>
                  <a:lnTo>
                    <a:pt x="915" y="3990"/>
                  </a:lnTo>
                  <a:lnTo>
                    <a:pt x="907" y="4006"/>
                  </a:lnTo>
                  <a:lnTo>
                    <a:pt x="901" y="4021"/>
                  </a:lnTo>
                  <a:lnTo>
                    <a:pt x="893" y="4036"/>
                  </a:lnTo>
                  <a:lnTo>
                    <a:pt x="885" y="4051"/>
                  </a:lnTo>
                  <a:lnTo>
                    <a:pt x="877" y="4065"/>
                  </a:lnTo>
                  <a:lnTo>
                    <a:pt x="868" y="4080"/>
                  </a:lnTo>
                  <a:lnTo>
                    <a:pt x="860" y="4094"/>
                  </a:lnTo>
                  <a:lnTo>
                    <a:pt x="852" y="4109"/>
                  </a:lnTo>
                  <a:lnTo>
                    <a:pt x="843" y="4122"/>
                  </a:lnTo>
                  <a:lnTo>
                    <a:pt x="834" y="4136"/>
                  </a:lnTo>
                  <a:lnTo>
                    <a:pt x="827" y="4149"/>
                  </a:lnTo>
                  <a:lnTo>
                    <a:pt x="818" y="4163"/>
                  </a:lnTo>
                  <a:lnTo>
                    <a:pt x="809" y="4175"/>
                  </a:lnTo>
                  <a:lnTo>
                    <a:pt x="800" y="4188"/>
                  </a:lnTo>
                  <a:lnTo>
                    <a:pt x="791" y="4200"/>
                  </a:lnTo>
                  <a:lnTo>
                    <a:pt x="782" y="4212"/>
                  </a:lnTo>
                  <a:lnTo>
                    <a:pt x="773" y="4225"/>
                  </a:lnTo>
                  <a:lnTo>
                    <a:pt x="764" y="4236"/>
                  </a:lnTo>
                  <a:lnTo>
                    <a:pt x="754" y="4247"/>
                  </a:lnTo>
                  <a:lnTo>
                    <a:pt x="745" y="4257"/>
                  </a:lnTo>
                  <a:lnTo>
                    <a:pt x="736" y="4268"/>
                  </a:lnTo>
                  <a:lnTo>
                    <a:pt x="725" y="427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633" name="Freeform 87"/>
            <p:cNvSpPr>
              <a:spLocks/>
            </p:cNvSpPr>
            <p:nvPr/>
          </p:nvSpPr>
          <p:spPr bwMode="auto">
            <a:xfrm>
              <a:off x="421" y="1927"/>
              <a:ext cx="187" cy="555"/>
            </a:xfrm>
            <a:custGeom>
              <a:avLst/>
              <a:gdLst>
                <a:gd name="T0" fmla="*/ 180 w 742"/>
                <a:gd name="T1" fmla="*/ 532 h 2199"/>
                <a:gd name="T2" fmla="*/ 173 w 742"/>
                <a:gd name="T3" fmla="*/ 538 h 2199"/>
                <a:gd name="T4" fmla="*/ 168 w 742"/>
                <a:gd name="T5" fmla="*/ 542 h 2199"/>
                <a:gd name="T6" fmla="*/ 163 w 742"/>
                <a:gd name="T7" fmla="*/ 545 h 2199"/>
                <a:gd name="T8" fmla="*/ 158 w 742"/>
                <a:gd name="T9" fmla="*/ 548 h 2199"/>
                <a:gd name="T10" fmla="*/ 152 w 742"/>
                <a:gd name="T11" fmla="*/ 550 h 2199"/>
                <a:gd name="T12" fmla="*/ 148 w 742"/>
                <a:gd name="T13" fmla="*/ 552 h 2199"/>
                <a:gd name="T14" fmla="*/ 143 w 742"/>
                <a:gd name="T15" fmla="*/ 553 h 2199"/>
                <a:gd name="T16" fmla="*/ 138 w 742"/>
                <a:gd name="T17" fmla="*/ 555 h 2199"/>
                <a:gd name="T18" fmla="*/ 133 w 742"/>
                <a:gd name="T19" fmla="*/ 555 h 2199"/>
                <a:gd name="T20" fmla="*/ 128 w 742"/>
                <a:gd name="T21" fmla="*/ 555 h 2199"/>
                <a:gd name="T22" fmla="*/ 123 w 742"/>
                <a:gd name="T23" fmla="*/ 554 h 2199"/>
                <a:gd name="T24" fmla="*/ 118 w 742"/>
                <a:gd name="T25" fmla="*/ 553 h 2199"/>
                <a:gd name="T26" fmla="*/ 113 w 742"/>
                <a:gd name="T27" fmla="*/ 551 h 2199"/>
                <a:gd name="T28" fmla="*/ 108 w 742"/>
                <a:gd name="T29" fmla="*/ 549 h 2199"/>
                <a:gd name="T30" fmla="*/ 103 w 742"/>
                <a:gd name="T31" fmla="*/ 546 h 2199"/>
                <a:gd name="T32" fmla="*/ 99 w 742"/>
                <a:gd name="T33" fmla="*/ 543 h 2199"/>
                <a:gd name="T34" fmla="*/ 94 w 742"/>
                <a:gd name="T35" fmla="*/ 540 h 2199"/>
                <a:gd name="T36" fmla="*/ 89 w 742"/>
                <a:gd name="T37" fmla="*/ 536 h 2199"/>
                <a:gd name="T38" fmla="*/ 82 w 742"/>
                <a:gd name="T39" fmla="*/ 529 h 2199"/>
                <a:gd name="T40" fmla="*/ 74 w 742"/>
                <a:gd name="T41" fmla="*/ 519 h 2199"/>
                <a:gd name="T42" fmla="*/ 65 w 742"/>
                <a:gd name="T43" fmla="*/ 507 h 2199"/>
                <a:gd name="T44" fmla="*/ 57 w 742"/>
                <a:gd name="T45" fmla="*/ 494 h 2199"/>
                <a:gd name="T46" fmla="*/ 49 w 742"/>
                <a:gd name="T47" fmla="*/ 481 h 2199"/>
                <a:gd name="T48" fmla="*/ 42 w 742"/>
                <a:gd name="T49" fmla="*/ 466 h 2199"/>
                <a:gd name="T50" fmla="*/ 35 w 742"/>
                <a:gd name="T51" fmla="*/ 450 h 2199"/>
                <a:gd name="T52" fmla="*/ 28 w 742"/>
                <a:gd name="T53" fmla="*/ 434 h 2199"/>
                <a:gd name="T54" fmla="*/ 23 w 742"/>
                <a:gd name="T55" fmla="*/ 417 h 2199"/>
                <a:gd name="T56" fmla="*/ 17 w 742"/>
                <a:gd name="T57" fmla="*/ 400 h 2199"/>
                <a:gd name="T58" fmla="*/ 13 w 742"/>
                <a:gd name="T59" fmla="*/ 382 h 2199"/>
                <a:gd name="T60" fmla="*/ 9 w 742"/>
                <a:gd name="T61" fmla="*/ 364 h 2199"/>
                <a:gd name="T62" fmla="*/ 5 w 742"/>
                <a:gd name="T63" fmla="*/ 346 h 2199"/>
                <a:gd name="T64" fmla="*/ 3 w 742"/>
                <a:gd name="T65" fmla="*/ 328 h 2199"/>
                <a:gd name="T66" fmla="*/ 1 w 742"/>
                <a:gd name="T67" fmla="*/ 310 h 2199"/>
                <a:gd name="T68" fmla="*/ 0 w 742"/>
                <a:gd name="T69" fmla="*/ 293 h 2199"/>
                <a:gd name="T70" fmla="*/ 0 w 742"/>
                <a:gd name="T71" fmla="*/ 276 h 2199"/>
                <a:gd name="T72" fmla="*/ 1 w 742"/>
                <a:gd name="T73" fmla="*/ 259 h 2199"/>
                <a:gd name="T74" fmla="*/ 2 w 742"/>
                <a:gd name="T75" fmla="*/ 244 h 2199"/>
                <a:gd name="T76" fmla="*/ 5 w 742"/>
                <a:gd name="T77" fmla="*/ 228 h 2199"/>
                <a:gd name="T78" fmla="*/ 8 w 742"/>
                <a:gd name="T79" fmla="*/ 213 h 2199"/>
                <a:gd name="T80" fmla="*/ 11 w 742"/>
                <a:gd name="T81" fmla="*/ 198 h 2199"/>
                <a:gd name="T82" fmla="*/ 16 w 742"/>
                <a:gd name="T83" fmla="*/ 184 h 2199"/>
                <a:gd name="T84" fmla="*/ 21 w 742"/>
                <a:gd name="T85" fmla="*/ 170 h 2199"/>
                <a:gd name="T86" fmla="*/ 26 w 742"/>
                <a:gd name="T87" fmla="*/ 157 h 2199"/>
                <a:gd name="T88" fmla="*/ 32 w 742"/>
                <a:gd name="T89" fmla="*/ 144 h 2199"/>
                <a:gd name="T90" fmla="*/ 39 w 742"/>
                <a:gd name="T91" fmla="*/ 131 h 2199"/>
                <a:gd name="T92" fmla="*/ 46 w 742"/>
                <a:gd name="T93" fmla="*/ 119 h 2199"/>
                <a:gd name="T94" fmla="*/ 53 w 742"/>
                <a:gd name="T95" fmla="*/ 106 h 2199"/>
                <a:gd name="T96" fmla="*/ 63 w 742"/>
                <a:gd name="T97" fmla="*/ 91 h 2199"/>
                <a:gd name="T98" fmla="*/ 80 w 742"/>
                <a:gd name="T99" fmla="*/ 68 h 2199"/>
                <a:gd name="T100" fmla="*/ 97 w 742"/>
                <a:gd name="T101" fmla="*/ 45 h 2199"/>
                <a:gd name="T102" fmla="*/ 115 w 742"/>
                <a:gd name="T103" fmla="*/ 22 h 219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42" h="2199">
                  <a:moveTo>
                    <a:pt x="742" y="2080"/>
                  </a:moveTo>
                  <a:lnTo>
                    <a:pt x="733" y="2089"/>
                  </a:lnTo>
                  <a:lnTo>
                    <a:pt x="723" y="2099"/>
                  </a:lnTo>
                  <a:lnTo>
                    <a:pt x="714" y="2108"/>
                  </a:lnTo>
                  <a:lnTo>
                    <a:pt x="704" y="2117"/>
                  </a:lnTo>
                  <a:lnTo>
                    <a:pt x="694" y="2125"/>
                  </a:lnTo>
                  <a:lnTo>
                    <a:pt x="690" y="2129"/>
                  </a:lnTo>
                  <a:lnTo>
                    <a:pt x="685" y="2132"/>
                  </a:lnTo>
                  <a:lnTo>
                    <a:pt x="680" y="2136"/>
                  </a:lnTo>
                  <a:lnTo>
                    <a:pt x="675" y="2140"/>
                  </a:lnTo>
                  <a:lnTo>
                    <a:pt x="671" y="2144"/>
                  </a:lnTo>
                  <a:lnTo>
                    <a:pt x="665" y="2147"/>
                  </a:lnTo>
                  <a:lnTo>
                    <a:pt x="660" y="2150"/>
                  </a:lnTo>
                  <a:lnTo>
                    <a:pt x="655" y="2154"/>
                  </a:lnTo>
                  <a:lnTo>
                    <a:pt x="650" y="2157"/>
                  </a:lnTo>
                  <a:lnTo>
                    <a:pt x="646" y="2161"/>
                  </a:lnTo>
                  <a:lnTo>
                    <a:pt x="640" y="2163"/>
                  </a:lnTo>
                  <a:lnTo>
                    <a:pt x="636" y="2166"/>
                  </a:lnTo>
                  <a:lnTo>
                    <a:pt x="630" y="2168"/>
                  </a:lnTo>
                  <a:lnTo>
                    <a:pt x="626" y="2172"/>
                  </a:lnTo>
                  <a:lnTo>
                    <a:pt x="621" y="2174"/>
                  </a:lnTo>
                  <a:lnTo>
                    <a:pt x="616" y="2176"/>
                  </a:lnTo>
                  <a:lnTo>
                    <a:pt x="611" y="2178"/>
                  </a:lnTo>
                  <a:lnTo>
                    <a:pt x="605" y="2181"/>
                  </a:lnTo>
                  <a:lnTo>
                    <a:pt x="601" y="2183"/>
                  </a:lnTo>
                  <a:lnTo>
                    <a:pt x="595" y="2184"/>
                  </a:lnTo>
                  <a:lnTo>
                    <a:pt x="591" y="2186"/>
                  </a:lnTo>
                  <a:lnTo>
                    <a:pt x="586" y="2189"/>
                  </a:lnTo>
                  <a:lnTo>
                    <a:pt x="581" y="2190"/>
                  </a:lnTo>
                  <a:lnTo>
                    <a:pt x="576" y="2191"/>
                  </a:lnTo>
                  <a:lnTo>
                    <a:pt x="571" y="2192"/>
                  </a:lnTo>
                  <a:lnTo>
                    <a:pt x="566" y="2193"/>
                  </a:lnTo>
                  <a:lnTo>
                    <a:pt x="560" y="2194"/>
                  </a:lnTo>
                  <a:lnTo>
                    <a:pt x="556" y="2195"/>
                  </a:lnTo>
                  <a:lnTo>
                    <a:pt x="551" y="2196"/>
                  </a:lnTo>
                  <a:lnTo>
                    <a:pt x="546" y="2198"/>
                  </a:lnTo>
                  <a:lnTo>
                    <a:pt x="541" y="2198"/>
                  </a:lnTo>
                  <a:lnTo>
                    <a:pt x="536" y="2198"/>
                  </a:lnTo>
                  <a:lnTo>
                    <a:pt x="531" y="2199"/>
                  </a:lnTo>
                  <a:lnTo>
                    <a:pt x="527" y="2199"/>
                  </a:lnTo>
                  <a:lnTo>
                    <a:pt x="521" y="2199"/>
                  </a:lnTo>
                  <a:lnTo>
                    <a:pt x="517" y="2199"/>
                  </a:lnTo>
                  <a:lnTo>
                    <a:pt x="511" y="2198"/>
                  </a:lnTo>
                  <a:lnTo>
                    <a:pt x="507" y="2198"/>
                  </a:lnTo>
                  <a:lnTo>
                    <a:pt x="502" y="2198"/>
                  </a:lnTo>
                  <a:lnTo>
                    <a:pt x="496" y="2196"/>
                  </a:lnTo>
                  <a:lnTo>
                    <a:pt x="492" y="2195"/>
                  </a:lnTo>
                  <a:lnTo>
                    <a:pt x="487" y="2195"/>
                  </a:lnTo>
                  <a:lnTo>
                    <a:pt x="482" y="2194"/>
                  </a:lnTo>
                  <a:lnTo>
                    <a:pt x="477" y="2193"/>
                  </a:lnTo>
                  <a:lnTo>
                    <a:pt x="473" y="2192"/>
                  </a:lnTo>
                  <a:lnTo>
                    <a:pt x="467" y="2190"/>
                  </a:lnTo>
                  <a:lnTo>
                    <a:pt x="463" y="2189"/>
                  </a:lnTo>
                  <a:lnTo>
                    <a:pt x="458" y="2186"/>
                  </a:lnTo>
                  <a:lnTo>
                    <a:pt x="453" y="2185"/>
                  </a:lnTo>
                  <a:lnTo>
                    <a:pt x="448" y="2183"/>
                  </a:lnTo>
                  <a:lnTo>
                    <a:pt x="444" y="2181"/>
                  </a:lnTo>
                  <a:lnTo>
                    <a:pt x="438" y="2180"/>
                  </a:lnTo>
                  <a:lnTo>
                    <a:pt x="434" y="2177"/>
                  </a:lnTo>
                  <a:lnTo>
                    <a:pt x="429" y="2174"/>
                  </a:lnTo>
                  <a:lnTo>
                    <a:pt x="425" y="2172"/>
                  </a:lnTo>
                  <a:lnTo>
                    <a:pt x="419" y="2169"/>
                  </a:lnTo>
                  <a:lnTo>
                    <a:pt x="414" y="2167"/>
                  </a:lnTo>
                  <a:lnTo>
                    <a:pt x="410" y="2164"/>
                  </a:lnTo>
                  <a:lnTo>
                    <a:pt x="405" y="2161"/>
                  </a:lnTo>
                  <a:lnTo>
                    <a:pt x="401" y="2158"/>
                  </a:lnTo>
                  <a:lnTo>
                    <a:pt x="395" y="2155"/>
                  </a:lnTo>
                  <a:lnTo>
                    <a:pt x="391" y="2152"/>
                  </a:lnTo>
                  <a:lnTo>
                    <a:pt x="386" y="2148"/>
                  </a:lnTo>
                  <a:lnTo>
                    <a:pt x="382" y="2145"/>
                  </a:lnTo>
                  <a:lnTo>
                    <a:pt x="377" y="2141"/>
                  </a:lnTo>
                  <a:lnTo>
                    <a:pt x="373" y="2138"/>
                  </a:lnTo>
                  <a:lnTo>
                    <a:pt x="368" y="2134"/>
                  </a:lnTo>
                  <a:lnTo>
                    <a:pt x="363" y="2130"/>
                  </a:lnTo>
                  <a:lnTo>
                    <a:pt x="358" y="2126"/>
                  </a:lnTo>
                  <a:lnTo>
                    <a:pt x="354" y="2122"/>
                  </a:lnTo>
                  <a:lnTo>
                    <a:pt x="349" y="2118"/>
                  </a:lnTo>
                  <a:lnTo>
                    <a:pt x="345" y="2113"/>
                  </a:lnTo>
                  <a:lnTo>
                    <a:pt x="336" y="2105"/>
                  </a:lnTo>
                  <a:lnTo>
                    <a:pt x="327" y="2095"/>
                  </a:lnTo>
                  <a:lnTo>
                    <a:pt x="318" y="2086"/>
                  </a:lnTo>
                  <a:lnTo>
                    <a:pt x="309" y="2076"/>
                  </a:lnTo>
                  <a:lnTo>
                    <a:pt x="301" y="2066"/>
                  </a:lnTo>
                  <a:lnTo>
                    <a:pt x="292" y="2056"/>
                  </a:lnTo>
                  <a:lnTo>
                    <a:pt x="283" y="2045"/>
                  </a:lnTo>
                  <a:lnTo>
                    <a:pt x="275" y="2034"/>
                  </a:lnTo>
                  <a:lnTo>
                    <a:pt x="266" y="2022"/>
                  </a:lnTo>
                  <a:lnTo>
                    <a:pt x="258" y="2010"/>
                  </a:lnTo>
                  <a:lnTo>
                    <a:pt x="249" y="1998"/>
                  </a:lnTo>
                  <a:lnTo>
                    <a:pt x="241" y="1985"/>
                  </a:lnTo>
                  <a:lnTo>
                    <a:pt x="234" y="1973"/>
                  </a:lnTo>
                  <a:lnTo>
                    <a:pt x="226" y="1959"/>
                  </a:lnTo>
                  <a:lnTo>
                    <a:pt x="218" y="1946"/>
                  </a:lnTo>
                  <a:lnTo>
                    <a:pt x="210" y="1932"/>
                  </a:lnTo>
                  <a:lnTo>
                    <a:pt x="202" y="1919"/>
                  </a:lnTo>
                  <a:lnTo>
                    <a:pt x="194" y="1904"/>
                  </a:lnTo>
                  <a:lnTo>
                    <a:pt x="188" y="1891"/>
                  </a:lnTo>
                  <a:lnTo>
                    <a:pt x="180" y="1876"/>
                  </a:lnTo>
                  <a:lnTo>
                    <a:pt x="173" y="1861"/>
                  </a:lnTo>
                  <a:lnTo>
                    <a:pt x="165" y="1846"/>
                  </a:lnTo>
                  <a:lnTo>
                    <a:pt x="158" y="1831"/>
                  </a:lnTo>
                  <a:lnTo>
                    <a:pt x="152" y="1816"/>
                  </a:lnTo>
                  <a:lnTo>
                    <a:pt x="145" y="1800"/>
                  </a:lnTo>
                  <a:lnTo>
                    <a:pt x="138" y="1784"/>
                  </a:lnTo>
                  <a:lnTo>
                    <a:pt x="131" y="1768"/>
                  </a:lnTo>
                  <a:lnTo>
                    <a:pt x="126" y="1752"/>
                  </a:lnTo>
                  <a:lnTo>
                    <a:pt x="119" y="1736"/>
                  </a:lnTo>
                  <a:lnTo>
                    <a:pt x="113" y="1719"/>
                  </a:lnTo>
                  <a:lnTo>
                    <a:pt x="107" y="1702"/>
                  </a:lnTo>
                  <a:lnTo>
                    <a:pt x="101" y="1686"/>
                  </a:lnTo>
                  <a:lnTo>
                    <a:pt x="95" y="1670"/>
                  </a:lnTo>
                  <a:lnTo>
                    <a:pt x="90" y="1653"/>
                  </a:lnTo>
                  <a:lnTo>
                    <a:pt x="84" y="1635"/>
                  </a:lnTo>
                  <a:lnTo>
                    <a:pt x="79" y="1618"/>
                  </a:lnTo>
                  <a:lnTo>
                    <a:pt x="74" y="1601"/>
                  </a:lnTo>
                  <a:lnTo>
                    <a:pt x="68" y="1583"/>
                  </a:lnTo>
                  <a:lnTo>
                    <a:pt x="64" y="1566"/>
                  </a:lnTo>
                  <a:lnTo>
                    <a:pt x="59" y="1548"/>
                  </a:lnTo>
                  <a:lnTo>
                    <a:pt x="55" y="1530"/>
                  </a:lnTo>
                  <a:lnTo>
                    <a:pt x="50" y="1513"/>
                  </a:lnTo>
                  <a:lnTo>
                    <a:pt x="46" y="1495"/>
                  </a:lnTo>
                  <a:lnTo>
                    <a:pt x="43" y="1477"/>
                  </a:lnTo>
                  <a:lnTo>
                    <a:pt x="38" y="1459"/>
                  </a:lnTo>
                  <a:lnTo>
                    <a:pt x="35" y="1443"/>
                  </a:lnTo>
                  <a:lnTo>
                    <a:pt x="31" y="1425"/>
                  </a:lnTo>
                  <a:lnTo>
                    <a:pt x="28" y="1407"/>
                  </a:lnTo>
                  <a:lnTo>
                    <a:pt x="25" y="1389"/>
                  </a:lnTo>
                  <a:lnTo>
                    <a:pt x="21" y="1371"/>
                  </a:lnTo>
                  <a:lnTo>
                    <a:pt x="19" y="1353"/>
                  </a:lnTo>
                  <a:lnTo>
                    <a:pt x="17" y="1335"/>
                  </a:lnTo>
                  <a:lnTo>
                    <a:pt x="13" y="1318"/>
                  </a:lnTo>
                  <a:lnTo>
                    <a:pt x="11" y="1300"/>
                  </a:lnTo>
                  <a:lnTo>
                    <a:pt x="10" y="1282"/>
                  </a:lnTo>
                  <a:lnTo>
                    <a:pt x="8" y="1265"/>
                  </a:lnTo>
                  <a:lnTo>
                    <a:pt x="6" y="1247"/>
                  </a:lnTo>
                  <a:lnTo>
                    <a:pt x="4" y="1229"/>
                  </a:lnTo>
                  <a:lnTo>
                    <a:pt x="3" y="1212"/>
                  </a:lnTo>
                  <a:lnTo>
                    <a:pt x="2" y="1195"/>
                  </a:lnTo>
                  <a:lnTo>
                    <a:pt x="1" y="1177"/>
                  </a:lnTo>
                  <a:lnTo>
                    <a:pt x="1" y="1161"/>
                  </a:lnTo>
                  <a:lnTo>
                    <a:pt x="0" y="1144"/>
                  </a:lnTo>
                  <a:lnTo>
                    <a:pt x="0" y="1127"/>
                  </a:lnTo>
                  <a:lnTo>
                    <a:pt x="0" y="1110"/>
                  </a:lnTo>
                  <a:lnTo>
                    <a:pt x="0" y="1093"/>
                  </a:lnTo>
                  <a:lnTo>
                    <a:pt x="0" y="1077"/>
                  </a:lnTo>
                  <a:lnTo>
                    <a:pt x="1" y="1061"/>
                  </a:lnTo>
                  <a:lnTo>
                    <a:pt x="2" y="1045"/>
                  </a:lnTo>
                  <a:lnTo>
                    <a:pt x="2" y="1028"/>
                  </a:lnTo>
                  <a:lnTo>
                    <a:pt x="4" y="1012"/>
                  </a:lnTo>
                  <a:lnTo>
                    <a:pt x="6" y="996"/>
                  </a:lnTo>
                  <a:lnTo>
                    <a:pt x="7" y="981"/>
                  </a:lnTo>
                  <a:lnTo>
                    <a:pt x="9" y="965"/>
                  </a:lnTo>
                  <a:lnTo>
                    <a:pt x="11" y="949"/>
                  </a:lnTo>
                  <a:lnTo>
                    <a:pt x="13" y="935"/>
                  </a:lnTo>
                  <a:lnTo>
                    <a:pt x="16" y="919"/>
                  </a:lnTo>
                  <a:lnTo>
                    <a:pt x="18" y="903"/>
                  </a:lnTo>
                  <a:lnTo>
                    <a:pt x="20" y="889"/>
                  </a:lnTo>
                  <a:lnTo>
                    <a:pt x="23" y="874"/>
                  </a:lnTo>
                  <a:lnTo>
                    <a:pt x="27" y="859"/>
                  </a:lnTo>
                  <a:lnTo>
                    <a:pt x="30" y="845"/>
                  </a:lnTo>
                  <a:lnTo>
                    <a:pt x="34" y="830"/>
                  </a:lnTo>
                  <a:lnTo>
                    <a:pt x="37" y="816"/>
                  </a:lnTo>
                  <a:lnTo>
                    <a:pt x="40" y="801"/>
                  </a:lnTo>
                  <a:lnTo>
                    <a:pt x="45" y="786"/>
                  </a:lnTo>
                  <a:lnTo>
                    <a:pt x="48" y="772"/>
                  </a:lnTo>
                  <a:lnTo>
                    <a:pt x="53" y="758"/>
                  </a:lnTo>
                  <a:lnTo>
                    <a:pt x="57" y="744"/>
                  </a:lnTo>
                  <a:lnTo>
                    <a:pt x="62" y="730"/>
                  </a:lnTo>
                  <a:lnTo>
                    <a:pt x="66" y="717"/>
                  </a:lnTo>
                  <a:lnTo>
                    <a:pt x="71" y="702"/>
                  </a:lnTo>
                  <a:lnTo>
                    <a:pt x="76" y="689"/>
                  </a:lnTo>
                  <a:lnTo>
                    <a:pt x="82" y="675"/>
                  </a:lnTo>
                  <a:lnTo>
                    <a:pt x="86" y="662"/>
                  </a:lnTo>
                  <a:lnTo>
                    <a:pt x="92" y="648"/>
                  </a:lnTo>
                  <a:lnTo>
                    <a:pt x="98" y="636"/>
                  </a:lnTo>
                  <a:lnTo>
                    <a:pt x="103" y="622"/>
                  </a:lnTo>
                  <a:lnTo>
                    <a:pt x="109" y="609"/>
                  </a:lnTo>
                  <a:lnTo>
                    <a:pt x="116" y="595"/>
                  </a:lnTo>
                  <a:lnTo>
                    <a:pt x="121" y="583"/>
                  </a:lnTo>
                  <a:lnTo>
                    <a:pt x="128" y="570"/>
                  </a:lnTo>
                  <a:lnTo>
                    <a:pt x="134" y="557"/>
                  </a:lnTo>
                  <a:lnTo>
                    <a:pt x="140" y="545"/>
                  </a:lnTo>
                  <a:lnTo>
                    <a:pt x="147" y="531"/>
                  </a:lnTo>
                  <a:lnTo>
                    <a:pt x="154" y="519"/>
                  </a:lnTo>
                  <a:lnTo>
                    <a:pt x="161" y="507"/>
                  </a:lnTo>
                  <a:lnTo>
                    <a:pt x="167" y="494"/>
                  </a:lnTo>
                  <a:lnTo>
                    <a:pt x="174" y="482"/>
                  </a:lnTo>
                  <a:lnTo>
                    <a:pt x="181" y="470"/>
                  </a:lnTo>
                  <a:lnTo>
                    <a:pt x="189" y="457"/>
                  </a:lnTo>
                  <a:lnTo>
                    <a:pt x="195" y="445"/>
                  </a:lnTo>
                  <a:lnTo>
                    <a:pt x="203" y="432"/>
                  </a:lnTo>
                  <a:lnTo>
                    <a:pt x="211" y="420"/>
                  </a:lnTo>
                  <a:lnTo>
                    <a:pt x="218" y="409"/>
                  </a:lnTo>
                  <a:lnTo>
                    <a:pt x="226" y="397"/>
                  </a:lnTo>
                  <a:lnTo>
                    <a:pt x="234" y="384"/>
                  </a:lnTo>
                  <a:lnTo>
                    <a:pt x="249" y="361"/>
                  </a:lnTo>
                  <a:lnTo>
                    <a:pt x="266" y="337"/>
                  </a:lnTo>
                  <a:lnTo>
                    <a:pt x="282" y="314"/>
                  </a:lnTo>
                  <a:lnTo>
                    <a:pt x="299" y="291"/>
                  </a:lnTo>
                  <a:lnTo>
                    <a:pt x="316" y="268"/>
                  </a:lnTo>
                  <a:lnTo>
                    <a:pt x="332" y="245"/>
                  </a:lnTo>
                  <a:lnTo>
                    <a:pt x="350" y="222"/>
                  </a:lnTo>
                  <a:lnTo>
                    <a:pt x="368" y="200"/>
                  </a:lnTo>
                  <a:lnTo>
                    <a:pt x="385" y="177"/>
                  </a:lnTo>
                  <a:lnTo>
                    <a:pt x="403" y="155"/>
                  </a:lnTo>
                  <a:lnTo>
                    <a:pt x="421" y="132"/>
                  </a:lnTo>
                  <a:lnTo>
                    <a:pt x="440" y="110"/>
                  </a:lnTo>
                  <a:lnTo>
                    <a:pt x="458" y="88"/>
                  </a:lnTo>
                  <a:lnTo>
                    <a:pt x="495" y="44"/>
                  </a:lnTo>
                  <a:lnTo>
                    <a:pt x="53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634" name="Line 88"/>
            <p:cNvSpPr>
              <a:spLocks noChangeShapeType="1"/>
            </p:cNvSpPr>
            <p:nvPr/>
          </p:nvSpPr>
          <p:spPr bwMode="auto">
            <a:xfrm>
              <a:off x="555" y="2482"/>
              <a:ext cx="74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635" name="Line 89"/>
            <p:cNvSpPr>
              <a:spLocks noChangeShapeType="1"/>
            </p:cNvSpPr>
            <p:nvPr/>
          </p:nvSpPr>
          <p:spPr bwMode="auto">
            <a:xfrm>
              <a:off x="1296" y="1372"/>
              <a:ext cx="83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636" name="Line 90"/>
            <p:cNvSpPr>
              <a:spLocks noChangeShapeType="1"/>
            </p:cNvSpPr>
            <p:nvPr/>
          </p:nvSpPr>
          <p:spPr bwMode="auto">
            <a:xfrm>
              <a:off x="2131" y="1372"/>
              <a:ext cx="0" cy="11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637" name="Line 91"/>
            <p:cNvSpPr>
              <a:spLocks noChangeShapeType="1"/>
            </p:cNvSpPr>
            <p:nvPr/>
          </p:nvSpPr>
          <p:spPr bwMode="auto">
            <a:xfrm flipH="1">
              <a:off x="1296" y="2482"/>
              <a:ext cx="83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638" name="Line 92"/>
            <p:cNvSpPr>
              <a:spLocks noChangeShapeType="1"/>
            </p:cNvSpPr>
            <p:nvPr/>
          </p:nvSpPr>
          <p:spPr bwMode="auto">
            <a:xfrm flipH="1">
              <a:off x="1296" y="1453"/>
              <a:ext cx="83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639" name="Line 93"/>
            <p:cNvSpPr>
              <a:spLocks noChangeShapeType="1"/>
            </p:cNvSpPr>
            <p:nvPr/>
          </p:nvSpPr>
          <p:spPr bwMode="auto">
            <a:xfrm flipH="1">
              <a:off x="1296" y="2401"/>
              <a:ext cx="83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640" name="Line 100"/>
            <p:cNvSpPr>
              <a:spLocks noChangeShapeType="1"/>
            </p:cNvSpPr>
            <p:nvPr/>
          </p:nvSpPr>
          <p:spPr bwMode="auto">
            <a:xfrm flipV="1">
              <a:off x="550" y="1929"/>
              <a:ext cx="5" cy="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641" name="Line 101"/>
            <p:cNvSpPr>
              <a:spLocks noChangeShapeType="1"/>
            </p:cNvSpPr>
            <p:nvPr/>
          </p:nvSpPr>
          <p:spPr bwMode="auto">
            <a:xfrm flipV="1">
              <a:off x="423" y="1992"/>
              <a:ext cx="180" cy="1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642" name="Line 102"/>
            <p:cNvSpPr>
              <a:spLocks noChangeShapeType="1"/>
            </p:cNvSpPr>
            <p:nvPr/>
          </p:nvSpPr>
          <p:spPr bwMode="auto">
            <a:xfrm flipV="1">
              <a:off x="428" y="2060"/>
              <a:ext cx="219" cy="2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643" name="Line 103"/>
            <p:cNvSpPr>
              <a:spLocks noChangeShapeType="1"/>
            </p:cNvSpPr>
            <p:nvPr/>
          </p:nvSpPr>
          <p:spPr bwMode="auto">
            <a:xfrm flipV="1">
              <a:off x="451" y="2137"/>
              <a:ext cx="231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644" name="Line 104"/>
            <p:cNvSpPr>
              <a:spLocks noChangeShapeType="1"/>
            </p:cNvSpPr>
            <p:nvPr/>
          </p:nvSpPr>
          <p:spPr bwMode="auto">
            <a:xfrm flipV="1">
              <a:off x="490" y="2236"/>
              <a:ext cx="205" cy="2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645" name="Line 105"/>
            <p:cNvSpPr>
              <a:spLocks noChangeShapeType="1"/>
            </p:cNvSpPr>
            <p:nvPr/>
          </p:nvSpPr>
          <p:spPr bwMode="auto">
            <a:xfrm flipV="1">
              <a:off x="560" y="2394"/>
              <a:ext cx="89" cy="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59891" name="Group 147"/>
          <p:cNvGrpSpPr>
            <a:grpSpLocks/>
          </p:cNvGrpSpPr>
          <p:nvPr/>
        </p:nvGrpSpPr>
        <p:grpSpPr bwMode="auto">
          <a:xfrm>
            <a:off x="5816600" y="2049463"/>
            <a:ext cx="2911475" cy="1762125"/>
            <a:chOff x="3664" y="1372"/>
            <a:chExt cx="1834" cy="1110"/>
          </a:xfrm>
        </p:grpSpPr>
        <p:grpSp>
          <p:nvGrpSpPr>
            <p:cNvPr id="65597" name="Group 146"/>
            <p:cNvGrpSpPr>
              <a:grpSpLocks/>
            </p:cNvGrpSpPr>
            <p:nvPr/>
          </p:nvGrpSpPr>
          <p:grpSpPr bwMode="auto">
            <a:xfrm>
              <a:off x="4545" y="1372"/>
              <a:ext cx="836" cy="1110"/>
              <a:chOff x="4545" y="1372"/>
              <a:chExt cx="836" cy="1110"/>
            </a:xfrm>
          </p:grpSpPr>
          <p:sp>
            <p:nvSpPr>
              <p:cNvPr id="65620" name="Line 96"/>
              <p:cNvSpPr>
                <a:spLocks noChangeShapeType="1"/>
              </p:cNvSpPr>
              <p:nvPr/>
            </p:nvSpPr>
            <p:spPr bwMode="auto">
              <a:xfrm>
                <a:off x="4545" y="1372"/>
                <a:ext cx="836" cy="46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5621" name="Line 97"/>
              <p:cNvSpPr>
                <a:spLocks noChangeShapeType="1"/>
              </p:cNvSpPr>
              <p:nvPr/>
            </p:nvSpPr>
            <p:spPr bwMode="auto">
              <a:xfrm flipH="1">
                <a:off x="4545" y="1372"/>
                <a:ext cx="836" cy="46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5622" name="Line 98"/>
              <p:cNvSpPr>
                <a:spLocks noChangeShapeType="1"/>
              </p:cNvSpPr>
              <p:nvPr/>
            </p:nvSpPr>
            <p:spPr bwMode="auto">
              <a:xfrm>
                <a:off x="4545" y="2021"/>
                <a:ext cx="836" cy="46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5623" name="Line 99"/>
              <p:cNvSpPr>
                <a:spLocks noChangeShapeType="1"/>
              </p:cNvSpPr>
              <p:nvPr/>
            </p:nvSpPr>
            <p:spPr bwMode="auto">
              <a:xfrm flipH="1">
                <a:off x="4545" y="2021"/>
                <a:ext cx="836" cy="46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65598" name="Group 145"/>
            <p:cNvGrpSpPr>
              <a:grpSpLocks/>
            </p:cNvGrpSpPr>
            <p:nvPr/>
          </p:nvGrpSpPr>
          <p:grpSpPr bwMode="auto">
            <a:xfrm>
              <a:off x="3664" y="1372"/>
              <a:ext cx="1834" cy="1110"/>
              <a:chOff x="3664" y="1372"/>
              <a:chExt cx="1834" cy="1110"/>
            </a:xfrm>
          </p:grpSpPr>
          <p:sp>
            <p:nvSpPr>
              <p:cNvPr id="65599" name="Line 72"/>
              <p:cNvSpPr>
                <a:spLocks noChangeShapeType="1"/>
              </p:cNvSpPr>
              <p:nvPr/>
            </p:nvSpPr>
            <p:spPr bwMode="auto">
              <a:xfrm>
                <a:off x="3805" y="1372"/>
                <a:ext cx="74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5600" name="Line 73"/>
              <p:cNvSpPr>
                <a:spLocks noChangeShapeType="1"/>
              </p:cNvSpPr>
              <p:nvPr/>
            </p:nvSpPr>
            <p:spPr bwMode="auto">
              <a:xfrm flipV="1">
                <a:off x="4545" y="1372"/>
                <a:ext cx="0" cy="46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5601" name="Line 74"/>
              <p:cNvSpPr>
                <a:spLocks noChangeShapeType="1"/>
              </p:cNvSpPr>
              <p:nvPr/>
            </p:nvSpPr>
            <p:spPr bwMode="auto">
              <a:xfrm>
                <a:off x="4545" y="2021"/>
                <a:ext cx="0" cy="46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5602" name="Freeform 75"/>
              <p:cNvSpPr>
                <a:spLocks/>
              </p:cNvSpPr>
              <p:nvPr/>
            </p:nvSpPr>
            <p:spPr bwMode="auto">
              <a:xfrm>
                <a:off x="3674" y="1372"/>
                <a:ext cx="271" cy="1080"/>
              </a:xfrm>
              <a:custGeom>
                <a:avLst/>
                <a:gdLst>
                  <a:gd name="T0" fmla="*/ 103 w 1070"/>
                  <a:gd name="T1" fmla="*/ 39 h 4279"/>
                  <a:gd name="T2" fmla="*/ 81 w 1070"/>
                  <a:gd name="T3" fmla="*/ 72 h 4279"/>
                  <a:gd name="T4" fmla="*/ 61 w 1070"/>
                  <a:gd name="T5" fmla="*/ 105 h 4279"/>
                  <a:gd name="T6" fmla="*/ 44 w 1070"/>
                  <a:gd name="T7" fmla="*/ 135 h 4279"/>
                  <a:gd name="T8" fmla="*/ 35 w 1070"/>
                  <a:gd name="T9" fmla="*/ 151 h 4279"/>
                  <a:gd name="T10" fmla="*/ 28 w 1070"/>
                  <a:gd name="T11" fmla="*/ 167 h 4279"/>
                  <a:gd name="T12" fmla="*/ 20 w 1070"/>
                  <a:gd name="T13" fmla="*/ 184 h 4279"/>
                  <a:gd name="T14" fmla="*/ 14 w 1070"/>
                  <a:gd name="T15" fmla="*/ 200 h 4279"/>
                  <a:gd name="T16" fmla="*/ 9 w 1070"/>
                  <a:gd name="T17" fmla="*/ 217 h 4279"/>
                  <a:gd name="T18" fmla="*/ 5 w 1070"/>
                  <a:gd name="T19" fmla="*/ 233 h 4279"/>
                  <a:gd name="T20" fmla="*/ 2 w 1070"/>
                  <a:gd name="T21" fmla="*/ 250 h 4279"/>
                  <a:gd name="T22" fmla="*/ 1 w 1070"/>
                  <a:gd name="T23" fmla="*/ 266 h 4279"/>
                  <a:gd name="T24" fmla="*/ 0 w 1070"/>
                  <a:gd name="T25" fmla="*/ 283 h 4279"/>
                  <a:gd name="T26" fmla="*/ 1 w 1070"/>
                  <a:gd name="T27" fmla="*/ 300 h 4279"/>
                  <a:gd name="T28" fmla="*/ 3 w 1070"/>
                  <a:gd name="T29" fmla="*/ 316 h 4279"/>
                  <a:gd name="T30" fmla="*/ 6 w 1070"/>
                  <a:gd name="T31" fmla="*/ 333 h 4279"/>
                  <a:gd name="T32" fmla="*/ 10 w 1070"/>
                  <a:gd name="T33" fmla="*/ 349 h 4279"/>
                  <a:gd name="T34" fmla="*/ 16 w 1070"/>
                  <a:gd name="T35" fmla="*/ 365 h 4279"/>
                  <a:gd name="T36" fmla="*/ 22 w 1070"/>
                  <a:gd name="T37" fmla="*/ 382 h 4279"/>
                  <a:gd name="T38" fmla="*/ 30 w 1070"/>
                  <a:gd name="T39" fmla="*/ 399 h 4279"/>
                  <a:gd name="T40" fmla="*/ 38 w 1070"/>
                  <a:gd name="T41" fmla="*/ 415 h 4279"/>
                  <a:gd name="T42" fmla="*/ 47 w 1070"/>
                  <a:gd name="T43" fmla="*/ 432 h 4279"/>
                  <a:gd name="T44" fmla="*/ 64 w 1070"/>
                  <a:gd name="T45" fmla="*/ 461 h 4279"/>
                  <a:gd name="T46" fmla="*/ 86 w 1070"/>
                  <a:gd name="T47" fmla="*/ 493 h 4279"/>
                  <a:gd name="T48" fmla="*/ 108 w 1070"/>
                  <a:gd name="T49" fmla="*/ 525 h 4279"/>
                  <a:gd name="T50" fmla="*/ 145 w 1070"/>
                  <a:gd name="T51" fmla="*/ 575 h 4279"/>
                  <a:gd name="T52" fmla="*/ 173 w 1070"/>
                  <a:gd name="T53" fmla="*/ 612 h 4279"/>
                  <a:gd name="T54" fmla="*/ 195 w 1070"/>
                  <a:gd name="T55" fmla="*/ 643 h 4279"/>
                  <a:gd name="T56" fmla="*/ 215 w 1070"/>
                  <a:gd name="T57" fmla="*/ 674 h 4279"/>
                  <a:gd name="T58" fmla="*/ 226 w 1070"/>
                  <a:gd name="T59" fmla="*/ 692 h 4279"/>
                  <a:gd name="T60" fmla="*/ 235 w 1070"/>
                  <a:gd name="T61" fmla="*/ 708 h 4279"/>
                  <a:gd name="T62" fmla="*/ 242 w 1070"/>
                  <a:gd name="T63" fmla="*/ 725 h 4279"/>
                  <a:gd name="T64" fmla="*/ 249 w 1070"/>
                  <a:gd name="T65" fmla="*/ 741 h 4279"/>
                  <a:gd name="T66" fmla="*/ 256 w 1070"/>
                  <a:gd name="T67" fmla="*/ 758 h 4279"/>
                  <a:gd name="T68" fmla="*/ 261 w 1070"/>
                  <a:gd name="T69" fmla="*/ 775 h 4279"/>
                  <a:gd name="T70" fmla="*/ 265 w 1070"/>
                  <a:gd name="T71" fmla="*/ 792 h 4279"/>
                  <a:gd name="T72" fmla="*/ 268 w 1070"/>
                  <a:gd name="T73" fmla="*/ 810 h 4279"/>
                  <a:gd name="T74" fmla="*/ 270 w 1070"/>
                  <a:gd name="T75" fmla="*/ 829 h 4279"/>
                  <a:gd name="T76" fmla="*/ 271 w 1070"/>
                  <a:gd name="T77" fmla="*/ 848 h 4279"/>
                  <a:gd name="T78" fmla="*/ 270 w 1070"/>
                  <a:gd name="T79" fmla="*/ 867 h 4279"/>
                  <a:gd name="T80" fmla="*/ 268 w 1070"/>
                  <a:gd name="T81" fmla="*/ 887 h 4279"/>
                  <a:gd name="T82" fmla="*/ 265 w 1070"/>
                  <a:gd name="T83" fmla="*/ 908 h 4279"/>
                  <a:gd name="T84" fmla="*/ 261 w 1070"/>
                  <a:gd name="T85" fmla="*/ 929 h 4279"/>
                  <a:gd name="T86" fmla="*/ 254 w 1070"/>
                  <a:gd name="T87" fmla="*/ 950 h 4279"/>
                  <a:gd name="T88" fmla="*/ 247 w 1070"/>
                  <a:gd name="T89" fmla="*/ 971 h 4279"/>
                  <a:gd name="T90" fmla="*/ 239 w 1070"/>
                  <a:gd name="T91" fmla="*/ 991 h 4279"/>
                  <a:gd name="T92" fmla="*/ 230 w 1070"/>
                  <a:gd name="T93" fmla="*/ 1011 h 4279"/>
                  <a:gd name="T94" fmla="*/ 220 w 1070"/>
                  <a:gd name="T95" fmla="*/ 1030 h 4279"/>
                  <a:gd name="T96" fmla="*/ 209 w 1070"/>
                  <a:gd name="T97" fmla="*/ 1047 h 4279"/>
                  <a:gd name="T98" fmla="*/ 198 w 1070"/>
                  <a:gd name="T99" fmla="*/ 1063 h 4279"/>
                  <a:gd name="T100" fmla="*/ 186 w 1070"/>
                  <a:gd name="T101" fmla="*/ 1077 h 427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070" h="4279">
                    <a:moveTo>
                      <a:pt x="514" y="0"/>
                    </a:moveTo>
                    <a:lnTo>
                      <a:pt x="478" y="52"/>
                    </a:lnTo>
                    <a:lnTo>
                      <a:pt x="442" y="103"/>
                    </a:lnTo>
                    <a:lnTo>
                      <a:pt x="424" y="130"/>
                    </a:lnTo>
                    <a:lnTo>
                      <a:pt x="406" y="156"/>
                    </a:lnTo>
                    <a:lnTo>
                      <a:pt x="389" y="182"/>
                    </a:lnTo>
                    <a:lnTo>
                      <a:pt x="371" y="208"/>
                    </a:lnTo>
                    <a:lnTo>
                      <a:pt x="355" y="234"/>
                    </a:lnTo>
                    <a:lnTo>
                      <a:pt x="337" y="260"/>
                    </a:lnTo>
                    <a:lnTo>
                      <a:pt x="320" y="285"/>
                    </a:lnTo>
                    <a:lnTo>
                      <a:pt x="303" y="311"/>
                    </a:lnTo>
                    <a:lnTo>
                      <a:pt x="287" y="338"/>
                    </a:lnTo>
                    <a:lnTo>
                      <a:pt x="270" y="364"/>
                    </a:lnTo>
                    <a:lnTo>
                      <a:pt x="255" y="390"/>
                    </a:lnTo>
                    <a:lnTo>
                      <a:pt x="239" y="416"/>
                    </a:lnTo>
                    <a:lnTo>
                      <a:pt x="223" y="442"/>
                    </a:lnTo>
                    <a:lnTo>
                      <a:pt x="208" y="467"/>
                    </a:lnTo>
                    <a:lnTo>
                      <a:pt x="194" y="493"/>
                    </a:lnTo>
                    <a:lnTo>
                      <a:pt x="179" y="520"/>
                    </a:lnTo>
                    <a:lnTo>
                      <a:pt x="173" y="533"/>
                    </a:lnTo>
                    <a:lnTo>
                      <a:pt x="166" y="546"/>
                    </a:lnTo>
                    <a:lnTo>
                      <a:pt x="159" y="559"/>
                    </a:lnTo>
                    <a:lnTo>
                      <a:pt x="152" y="572"/>
                    </a:lnTo>
                    <a:lnTo>
                      <a:pt x="146" y="585"/>
                    </a:lnTo>
                    <a:lnTo>
                      <a:pt x="139" y="598"/>
                    </a:lnTo>
                    <a:lnTo>
                      <a:pt x="132" y="611"/>
                    </a:lnTo>
                    <a:lnTo>
                      <a:pt x="126" y="624"/>
                    </a:lnTo>
                    <a:lnTo>
                      <a:pt x="120" y="637"/>
                    </a:lnTo>
                    <a:lnTo>
                      <a:pt x="114" y="651"/>
                    </a:lnTo>
                    <a:lnTo>
                      <a:pt x="109" y="663"/>
                    </a:lnTo>
                    <a:lnTo>
                      <a:pt x="103" y="676"/>
                    </a:lnTo>
                    <a:lnTo>
                      <a:pt x="97" y="689"/>
                    </a:lnTo>
                    <a:lnTo>
                      <a:pt x="92" y="702"/>
                    </a:lnTo>
                    <a:lnTo>
                      <a:pt x="86" y="716"/>
                    </a:lnTo>
                    <a:lnTo>
                      <a:pt x="80" y="728"/>
                    </a:lnTo>
                    <a:lnTo>
                      <a:pt x="76" y="742"/>
                    </a:lnTo>
                    <a:lnTo>
                      <a:pt x="70" y="754"/>
                    </a:lnTo>
                    <a:lnTo>
                      <a:pt x="66" y="767"/>
                    </a:lnTo>
                    <a:lnTo>
                      <a:pt x="61" y="781"/>
                    </a:lnTo>
                    <a:lnTo>
                      <a:pt x="57" y="793"/>
                    </a:lnTo>
                    <a:lnTo>
                      <a:pt x="52" y="807"/>
                    </a:lnTo>
                    <a:lnTo>
                      <a:pt x="48" y="819"/>
                    </a:lnTo>
                    <a:lnTo>
                      <a:pt x="44" y="833"/>
                    </a:lnTo>
                    <a:lnTo>
                      <a:pt x="40" y="846"/>
                    </a:lnTo>
                    <a:lnTo>
                      <a:pt x="37" y="858"/>
                    </a:lnTo>
                    <a:lnTo>
                      <a:pt x="33" y="872"/>
                    </a:lnTo>
                    <a:lnTo>
                      <a:pt x="30" y="885"/>
                    </a:lnTo>
                    <a:lnTo>
                      <a:pt x="26" y="898"/>
                    </a:lnTo>
                    <a:lnTo>
                      <a:pt x="23" y="911"/>
                    </a:lnTo>
                    <a:lnTo>
                      <a:pt x="20" y="925"/>
                    </a:lnTo>
                    <a:lnTo>
                      <a:pt x="18" y="937"/>
                    </a:lnTo>
                    <a:lnTo>
                      <a:pt x="15" y="951"/>
                    </a:lnTo>
                    <a:lnTo>
                      <a:pt x="13" y="963"/>
                    </a:lnTo>
                    <a:lnTo>
                      <a:pt x="11" y="976"/>
                    </a:lnTo>
                    <a:lnTo>
                      <a:pt x="9" y="990"/>
                    </a:lnTo>
                    <a:lnTo>
                      <a:pt x="6" y="1002"/>
                    </a:lnTo>
                    <a:lnTo>
                      <a:pt x="5" y="1016"/>
                    </a:lnTo>
                    <a:lnTo>
                      <a:pt x="4" y="1029"/>
                    </a:lnTo>
                    <a:lnTo>
                      <a:pt x="3" y="1042"/>
                    </a:lnTo>
                    <a:lnTo>
                      <a:pt x="2" y="1055"/>
                    </a:lnTo>
                    <a:lnTo>
                      <a:pt x="1" y="1069"/>
                    </a:lnTo>
                    <a:lnTo>
                      <a:pt x="0" y="1081"/>
                    </a:lnTo>
                    <a:lnTo>
                      <a:pt x="0" y="1094"/>
                    </a:lnTo>
                    <a:lnTo>
                      <a:pt x="0" y="1108"/>
                    </a:lnTo>
                    <a:lnTo>
                      <a:pt x="0" y="1120"/>
                    </a:lnTo>
                    <a:lnTo>
                      <a:pt x="0" y="1134"/>
                    </a:lnTo>
                    <a:lnTo>
                      <a:pt x="0" y="1147"/>
                    </a:lnTo>
                    <a:lnTo>
                      <a:pt x="1" y="1160"/>
                    </a:lnTo>
                    <a:lnTo>
                      <a:pt x="2" y="1173"/>
                    </a:lnTo>
                    <a:lnTo>
                      <a:pt x="3" y="1187"/>
                    </a:lnTo>
                    <a:lnTo>
                      <a:pt x="4" y="1199"/>
                    </a:lnTo>
                    <a:lnTo>
                      <a:pt x="5" y="1212"/>
                    </a:lnTo>
                    <a:lnTo>
                      <a:pt x="7" y="1226"/>
                    </a:lnTo>
                    <a:lnTo>
                      <a:pt x="9" y="1238"/>
                    </a:lnTo>
                    <a:lnTo>
                      <a:pt x="11" y="1252"/>
                    </a:lnTo>
                    <a:lnTo>
                      <a:pt x="13" y="1265"/>
                    </a:lnTo>
                    <a:lnTo>
                      <a:pt x="15" y="1279"/>
                    </a:lnTo>
                    <a:lnTo>
                      <a:pt x="19" y="1291"/>
                    </a:lnTo>
                    <a:lnTo>
                      <a:pt x="21" y="1305"/>
                    </a:lnTo>
                    <a:lnTo>
                      <a:pt x="24" y="1318"/>
                    </a:lnTo>
                    <a:lnTo>
                      <a:pt x="28" y="1330"/>
                    </a:lnTo>
                    <a:lnTo>
                      <a:pt x="30" y="1344"/>
                    </a:lnTo>
                    <a:lnTo>
                      <a:pt x="34" y="1357"/>
                    </a:lnTo>
                    <a:lnTo>
                      <a:pt x="38" y="1370"/>
                    </a:lnTo>
                    <a:lnTo>
                      <a:pt x="41" y="1383"/>
                    </a:lnTo>
                    <a:lnTo>
                      <a:pt x="46" y="1397"/>
                    </a:lnTo>
                    <a:lnTo>
                      <a:pt x="50" y="1409"/>
                    </a:lnTo>
                    <a:lnTo>
                      <a:pt x="53" y="1423"/>
                    </a:lnTo>
                    <a:lnTo>
                      <a:pt x="58" y="1436"/>
                    </a:lnTo>
                    <a:lnTo>
                      <a:pt x="64" y="1448"/>
                    </a:lnTo>
                    <a:lnTo>
                      <a:pt x="68" y="1462"/>
                    </a:lnTo>
                    <a:lnTo>
                      <a:pt x="73" y="1475"/>
                    </a:lnTo>
                    <a:lnTo>
                      <a:pt x="78" y="1488"/>
                    </a:lnTo>
                    <a:lnTo>
                      <a:pt x="83" y="1501"/>
                    </a:lnTo>
                    <a:lnTo>
                      <a:pt x="88" y="1515"/>
                    </a:lnTo>
                    <a:lnTo>
                      <a:pt x="94" y="1527"/>
                    </a:lnTo>
                    <a:lnTo>
                      <a:pt x="100" y="1540"/>
                    </a:lnTo>
                    <a:lnTo>
                      <a:pt x="105" y="1554"/>
                    </a:lnTo>
                    <a:lnTo>
                      <a:pt x="112" y="1566"/>
                    </a:lnTo>
                    <a:lnTo>
                      <a:pt x="117" y="1580"/>
                    </a:lnTo>
                    <a:lnTo>
                      <a:pt x="124" y="1592"/>
                    </a:lnTo>
                    <a:lnTo>
                      <a:pt x="130" y="1606"/>
                    </a:lnTo>
                    <a:lnTo>
                      <a:pt x="137" y="1619"/>
                    </a:lnTo>
                    <a:lnTo>
                      <a:pt x="143" y="1632"/>
                    </a:lnTo>
                    <a:lnTo>
                      <a:pt x="150" y="1645"/>
                    </a:lnTo>
                    <a:lnTo>
                      <a:pt x="157" y="1657"/>
                    </a:lnTo>
                    <a:lnTo>
                      <a:pt x="164" y="1671"/>
                    </a:lnTo>
                    <a:lnTo>
                      <a:pt x="170" y="1683"/>
                    </a:lnTo>
                    <a:lnTo>
                      <a:pt x="177" y="1697"/>
                    </a:lnTo>
                    <a:lnTo>
                      <a:pt x="185" y="1710"/>
                    </a:lnTo>
                    <a:lnTo>
                      <a:pt x="192" y="1723"/>
                    </a:lnTo>
                    <a:lnTo>
                      <a:pt x="206" y="1748"/>
                    </a:lnTo>
                    <a:lnTo>
                      <a:pt x="222" y="1774"/>
                    </a:lnTo>
                    <a:lnTo>
                      <a:pt x="238" y="1800"/>
                    </a:lnTo>
                    <a:lnTo>
                      <a:pt x="253" y="1826"/>
                    </a:lnTo>
                    <a:lnTo>
                      <a:pt x="270" y="1852"/>
                    </a:lnTo>
                    <a:lnTo>
                      <a:pt x="286" y="1878"/>
                    </a:lnTo>
                    <a:lnTo>
                      <a:pt x="303" y="1902"/>
                    </a:lnTo>
                    <a:lnTo>
                      <a:pt x="321" y="1928"/>
                    </a:lnTo>
                    <a:lnTo>
                      <a:pt x="338" y="1954"/>
                    </a:lnTo>
                    <a:lnTo>
                      <a:pt x="356" y="1979"/>
                    </a:lnTo>
                    <a:lnTo>
                      <a:pt x="373" y="2005"/>
                    </a:lnTo>
                    <a:lnTo>
                      <a:pt x="390" y="2029"/>
                    </a:lnTo>
                    <a:lnTo>
                      <a:pt x="408" y="2055"/>
                    </a:lnTo>
                    <a:lnTo>
                      <a:pt x="426" y="2080"/>
                    </a:lnTo>
                    <a:lnTo>
                      <a:pt x="446" y="2105"/>
                    </a:lnTo>
                    <a:lnTo>
                      <a:pt x="464" y="2130"/>
                    </a:lnTo>
                    <a:lnTo>
                      <a:pt x="501" y="2180"/>
                    </a:lnTo>
                    <a:lnTo>
                      <a:pt x="538" y="2229"/>
                    </a:lnTo>
                    <a:lnTo>
                      <a:pt x="574" y="2278"/>
                    </a:lnTo>
                    <a:lnTo>
                      <a:pt x="611" y="2327"/>
                    </a:lnTo>
                    <a:lnTo>
                      <a:pt x="629" y="2351"/>
                    </a:lnTo>
                    <a:lnTo>
                      <a:pt x="647" y="2375"/>
                    </a:lnTo>
                    <a:lnTo>
                      <a:pt x="665" y="2400"/>
                    </a:lnTo>
                    <a:lnTo>
                      <a:pt x="683" y="2424"/>
                    </a:lnTo>
                    <a:lnTo>
                      <a:pt x="701" y="2448"/>
                    </a:lnTo>
                    <a:lnTo>
                      <a:pt x="717" y="2472"/>
                    </a:lnTo>
                    <a:lnTo>
                      <a:pt x="735" y="2497"/>
                    </a:lnTo>
                    <a:lnTo>
                      <a:pt x="752" y="2521"/>
                    </a:lnTo>
                    <a:lnTo>
                      <a:pt x="769" y="2546"/>
                    </a:lnTo>
                    <a:lnTo>
                      <a:pt x="786" y="2570"/>
                    </a:lnTo>
                    <a:lnTo>
                      <a:pt x="802" y="2594"/>
                    </a:lnTo>
                    <a:lnTo>
                      <a:pt x="817" y="2619"/>
                    </a:lnTo>
                    <a:lnTo>
                      <a:pt x="833" y="2644"/>
                    </a:lnTo>
                    <a:lnTo>
                      <a:pt x="849" y="2669"/>
                    </a:lnTo>
                    <a:lnTo>
                      <a:pt x="863" y="2693"/>
                    </a:lnTo>
                    <a:lnTo>
                      <a:pt x="871" y="2706"/>
                    </a:lnTo>
                    <a:lnTo>
                      <a:pt x="878" y="2718"/>
                    </a:lnTo>
                    <a:lnTo>
                      <a:pt x="886" y="2730"/>
                    </a:lnTo>
                    <a:lnTo>
                      <a:pt x="893" y="2743"/>
                    </a:lnTo>
                    <a:lnTo>
                      <a:pt x="899" y="2756"/>
                    </a:lnTo>
                    <a:lnTo>
                      <a:pt x="906" y="2769"/>
                    </a:lnTo>
                    <a:lnTo>
                      <a:pt x="913" y="2781"/>
                    </a:lnTo>
                    <a:lnTo>
                      <a:pt x="920" y="2793"/>
                    </a:lnTo>
                    <a:lnTo>
                      <a:pt x="926" y="2807"/>
                    </a:lnTo>
                    <a:lnTo>
                      <a:pt x="933" y="2819"/>
                    </a:lnTo>
                    <a:lnTo>
                      <a:pt x="939" y="2831"/>
                    </a:lnTo>
                    <a:lnTo>
                      <a:pt x="945" y="2845"/>
                    </a:lnTo>
                    <a:lnTo>
                      <a:pt x="951" y="2857"/>
                    </a:lnTo>
                    <a:lnTo>
                      <a:pt x="957" y="2871"/>
                    </a:lnTo>
                    <a:lnTo>
                      <a:pt x="963" y="2883"/>
                    </a:lnTo>
                    <a:lnTo>
                      <a:pt x="969" y="2897"/>
                    </a:lnTo>
                    <a:lnTo>
                      <a:pt x="975" y="2910"/>
                    </a:lnTo>
                    <a:lnTo>
                      <a:pt x="979" y="2922"/>
                    </a:lnTo>
                    <a:lnTo>
                      <a:pt x="985" y="2936"/>
                    </a:lnTo>
                    <a:lnTo>
                      <a:pt x="990" y="2949"/>
                    </a:lnTo>
                    <a:lnTo>
                      <a:pt x="995" y="2962"/>
                    </a:lnTo>
                    <a:lnTo>
                      <a:pt x="1001" y="2975"/>
                    </a:lnTo>
                    <a:lnTo>
                      <a:pt x="1005" y="2989"/>
                    </a:lnTo>
                    <a:lnTo>
                      <a:pt x="1009" y="3002"/>
                    </a:lnTo>
                    <a:lnTo>
                      <a:pt x="1014" y="3016"/>
                    </a:lnTo>
                    <a:lnTo>
                      <a:pt x="1018" y="3029"/>
                    </a:lnTo>
                    <a:lnTo>
                      <a:pt x="1022" y="3043"/>
                    </a:lnTo>
                    <a:lnTo>
                      <a:pt x="1026" y="3056"/>
                    </a:lnTo>
                    <a:lnTo>
                      <a:pt x="1030" y="3070"/>
                    </a:lnTo>
                    <a:lnTo>
                      <a:pt x="1034" y="3084"/>
                    </a:lnTo>
                    <a:lnTo>
                      <a:pt x="1038" y="3098"/>
                    </a:lnTo>
                    <a:lnTo>
                      <a:pt x="1041" y="3111"/>
                    </a:lnTo>
                    <a:lnTo>
                      <a:pt x="1043" y="3126"/>
                    </a:lnTo>
                    <a:lnTo>
                      <a:pt x="1047" y="3139"/>
                    </a:lnTo>
                    <a:lnTo>
                      <a:pt x="1050" y="3154"/>
                    </a:lnTo>
                    <a:lnTo>
                      <a:pt x="1052" y="3167"/>
                    </a:lnTo>
                    <a:lnTo>
                      <a:pt x="1054" y="3182"/>
                    </a:lnTo>
                    <a:lnTo>
                      <a:pt x="1057" y="3197"/>
                    </a:lnTo>
                    <a:lnTo>
                      <a:pt x="1059" y="3210"/>
                    </a:lnTo>
                    <a:lnTo>
                      <a:pt x="1061" y="3225"/>
                    </a:lnTo>
                    <a:lnTo>
                      <a:pt x="1063" y="3239"/>
                    </a:lnTo>
                    <a:lnTo>
                      <a:pt x="1065" y="3254"/>
                    </a:lnTo>
                    <a:lnTo>
                      <a:pt x="1066" y="3269"/>
                    </a:lnTo>
                    <a:lnTo>
                      <a:pt x="1067" y="3283"/>
                    </a:lnTo>
                    <a:lnTo>
                      <a:pt x="1068" y="3298"/>
                    </a:lnTo>
                    <a:lnTo>
                      <a:pt x="1069" y="3313"/>
                    </a:lnTo>
                    <a:lnTo>
                      <a:pt x="1069" y="3328"/>
                    </a:lnTo>
                    <a:lnTo>
                      <a:pt x="1070" y="3343"/>
                    </a:lnTo>
                    <a:lnTo>
                      <a:pt x="1070" y="3358"/>
                    </a:lnTo>
                    <a:lnTo>
                      <a:pt x="1070" y="3373"/>
                    </a:lnTo>
                    <a:lnTo>
                      <a:pt x="1070" y="3389"/>
                    </a:lnTo>
                    <a:lnTo>
                      <a:pt x="1069" y="3404"/>
                    </a:lnTo>
                    <a:lnTo>
                      <a:pt x="1069" y="3420"/>
                    </a:lnTo>
                    <a:lnTo>
                      <a:pt x="1068" y="3435"/>
                    </a:lnTo>
                    <a:lnTo>
                      <a:pt x="1067" y="3451"/>
                    </a:lnTo>
                    <a:lnTo>
                      <a:pt x="1066" y="3466"/>
                    </a:lnTo>
                    <a:lnTo>
                      <a:pt x="1063" y="3483"/>
                    </a:lnTo>
                    <a:lnTo>
                      <a:pt x="1062" y="3499"/>
                    </a:lnTo>
                    <a:lnTo>
                      <a:pt x="1060" y="3515"/>
                    </a:lnTo>
                    <a:lnTo>
                      <a:pt x="1058" y="3530"/>
                    </a:lnTo>
                    <a:lnTo>
                      <a:pt x="1056" y="3547"/>
                    </a:lnTo>
                    <a:lnTo>
                      <a:pt x="1053" y="3563"/>
                    </a:lnTo>
                    <a:lnTo>
                      <a:pt x="1050" y="3580"/>
                    </a:lnTo>
                    <a:lnTo>
                      <a:pt x="1047" y="3597"/>
                    </a:lnTo>
                    <a:lnTo>
                      <a:pt x="1043" y="3612"/>
                    </a:lnTo>
                    <a:lnTo>
                      <a:pt x="1040" y="3629"/>
                    </a:lnTo>
                    <a:lnTo>
                      <a:pt x="1036" y="3646"/>
                    </a:lnTo>
                    <a:lnTo>
                      <a:pt x="1032" y="3663"/>
                    </a:lnTo>
                    <a:lnTo>
                      <a:pt x="1029" y="3680"/>
                    </a:lnTo>
                    <a:lnTo>
                      <a:pt x="1024" y="3697"/>
                    </a:lnTo>
                    <a:lnTo>
                      <a:pt x="1020" y="3712"/>
                    </a:lnTo>
                    <a:lnTo>
                      <a:pt x="1014" y="3729"/>
                    </a:lnTo>
                    <a:lnTo>
                      <a:pt x="1009" y="3746"/>
                    </a:lnTo>
                    <a:lnTo>
                      <a:pt x="1004" y="3763"/>
                    </a:lnTo>
                    <a:lnTo>
                      <a:pt x="999" y="3780"/>
                    </a:lnTo>
                    <a:lnTo>
                      <a:pt x="994" y="3797"/>
                    </a:lnTo>
                    <a:lnTo>
                      <a:pt x="988" y="3813"/>
                    </a:lnTo>
                    <a:lnTo>
                      <a:pt x="983" y="3829"/>
                    </a:lnTo>
                    <a:lnTo>
                      <a:pt x="976" y="3846"/>
                    </a:lnTo>
                    <a:lnTo>
                      <a:pt x="970" y="3863"/>
                    </a:lnTo>
                    <a:lnTo>
                      <a:pt x="963" y="3879"/>
                    </a:lnTo>
                    <a:lnTo>
                      <a:pt x="957" y="3895"/>
                    </a:lnTo>
                    <a:lnTo>
                      <a:pt x="950" y="3911"/>
                    </a:lnTo>
                    <a:lnTo>
                      <a:pt x="943" y="3927"/>
                    </a:lnTo>
                    <a:lnTo>
                      <a:pt x="936" y="3944"/>
                    </a:lnTo>
                    <a:lnTo>
                      <a:pt x="930" y="3960"/>
                    </a:lnTo>
                    <a:lnTo>
                      <a:pt x="922" y="3975"/>
                    </a:lnTo>
                    <a:lnTo>
                      <a:pt x="915" y="3990"/>
                    </a:lnTo>
                    <a:lnTo>
                      <a:pt x="907" y="4006"/>
                    </a:lnTo>
                    <a:lnTo>
                      <a:pt x="899" y="4021"/>
                    </a:lnTo>
                    <a:lnTo>
                      <a:pt x="892" y="4036"/>
                    </a:lnTo>
                    <a:lnTo>
                      <a:pt x="884" y="4051"/>
                    </a:lnTo>
                    <a:lnTo>
                      <a:pt x="876" y="4065"/>
                    </a:lnTo>
                    <a:lnTo>
                      <a:pt x="868" y="4080"/>
                    </a:lnTo>
                    <a:lnTo>
                      <a:pt x="860" y="4094"/>
                    </a:lnTo>
                    <a:lnTo>
                      <a:pt x="851" y="4109"/>
                    </a:lnTo>
                    <a:lnTo>
                      <a:pt x="843" y="4122"/>
                    </a:lnTo>
                    <a:lnTo>
                      <a:pt x="834" y="4136"/>
                    </a:lnTo>
                    <a:lnTo>
                      <a:pt x="826" y="4149"/>
                    </a:lnTo>
                    <a:lnTo>
                      <a:pt x="817" y="4163"/>
                    </a:lnTo>
                    <a:lnTo>
                      <a:pt x="808" y="4175"/>
                    </a:lnTo>
                    <a:lnTo>
                      <a:pt x="799" y="4188"/>
                    </a:lnTo>
                    <a:lnTo>
                      <a:pt x="790" y="4200"/>
                    </a:lnTo>
                    <a:lnTo>
                      <a:pt x="781" y="4212"/>
                    </a:lnTo>
                    <a:lnTo>
                      <a:pt x="772" y="4225"/>
                    </a:lnTo>
                    <a:lnTo>
                      <a:pt x="763" y="4236"/>
                    </a:lnTo>
                    <a:lnTo>
                      <a:pt x="753" y="4247"/>
                    </a:lnTo>
                    <a:lnTo>
                      <a:pt x="744" y="4257"/>
                    </a:lnTo>
                    <a:lnTo>
                      <a:pt x="735" y="4268"/>
                    </a:lnTo>
                    <a:lnTo>
                      <a:pt x="725" y="427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5603" name="Freeform 76"/>
              <p:cNvSpPr>
                <a:spLocks/>
              </p:cNvSpPr>
              <p:nvPr/>
            </p:nvSpPr>
            <p:spPr bwMode="auto">
              <a:xfrm>
                <a:off x="3671" y="1927"/>
                <a:ext cx="187" cy="555"/>
              </a:xfrm>
              <a:custGeom>
                <a:avLst/>
                <a:gdLst>
                  <a:gd name="T0" fmla="*/ 180 w 742"/>
                  <a:gd name="T1" fmla="*/ 532 h 2199"/>
                  <a:gd name="T2" fmla="*/ 173 w 742"/>
                  <a:gd name="T3" fmla="*/ 538 h 2199"/>
                  <a:gd name="T4" fmla="*/ 168 w 742"/>
                  <a:gd name="T5" fmla="*/ 542 h 2199"/>
                  <a:gd name="T6" fmla="*/ 163 w 742"/>
                  <a:gd name="T7" fmla="*/ 545 h 2199"/>
                  <a:gd name="T8" fmla="*/ 158 w 742"/>
                  <a:gd name="T9" fmla="*/ 548 h 2199"/>
                  <a:gd name="T10" fmla="*/ 152 w 742"/>
                  <a:gd name="T11" fmla="*/ 550 h 2199"/>
                  <a:gd name="T12" fmla="*/ 147 w 742"/>
                  <a:gd name="T13" fmla="*/ 552 h 2199"/>
                  <a:gd name="T14" fmla="*/ 143 w 742"/>
                  <a:gd name="T15" fmla="*/ 553 h 2199"/>
                  <a:gd name="T16" fmla="*/ 138 w 742"/>
                  <a:gd name="T17" fmla="*/ 555 h 2199"/>
                  <a:gd name="T18" fmla="*/ 132 w 742"/>
                  <a:gd name="T19" fmla="*/ 555 h 2199"/>
                  <a:gd name="T20" fmla="*/ 128 w 742"/>
                  <a:gd name="T21" fmla="*/ 555 h 2199"/>
                  <a:gd name="T22" fmla="*/ 122 w 742"/>
                  <a:gd name="T23" fmla="*/ 554 h 2199"/>
                  <a:gd name="T24" fmla="*/ 118 w 742"/>
                  <a:gd name="T25" fmla="*/ 553 h 2199"/>
                  <a:gd name="T26" fmla="*/ 113 w 742"/>
                  <a:gd name="T27" fmla="*/ 551 h 2199"/>
                  <a:gd name="T28" fmla="*/ 108 w 742"/>
                  <a:gd name="T29" fmla="*/ 549 h 2199"/>
                  <a:gd name="T30" fmla="*/ 103 w 742"/>
                  <a:gd name="T31" fmla="*/ 546 h 2199"/>
                  <a:gd name="T32" fmla="*/ 99 w 742"/>
                  <a:gd name="T33" fmla="*/ 543 h 2199"/>
                  <a:gd name="T34" fmla="*/ 94 w 742"/>
                  <a:gd name="T35" fmla="*/ 540 h 2199"/>
                  <a:gd name="T36" fmla="*/ 89 w 742"/>
                  <a:gd name="T37" fmla="*/ 536 h 2199"/>
                  <a:gd name="T38" fmla="*/ 82 w 742"/>
                  <a:gd name="T39" fmla="*/ 529 h 2199"/>
                  <a:gd name="T40" fmla="*/ 74 w 742"/>
                  <a:gd name="T41" fmla="*/ 519 h 2199"/>
                  <a:gd name="T42" fmla="*/ 65 w 742"/>
                  <a:gd name="T43" fmla="*/ 507 h 2199"/>
                  <a:gd name="T44" fmla="*/ 57 w 742"/>
                  <a:gd name="T45" fmla="*/ 494 h 2199"/>
                  <a:gd name="T46" fmla="*/ 49 w 742"/>
                  <a:gd name="T47" fmla="*/ 481 h 2199"/>
                  <a:gd name="T48" fmla="*/ 42 w 742"/>
                  <a:gd name="T49" fmla="*/ 466 h 2199"/>
                  <a:gd name="T50" fmla="*/ 35 w 742"/>
                  <a:gd name="T51" fmla="*/ 450 h 2199"/>
                  <a:gd name="T52" fmla="*/ 28 w 742"/>
                  <a:gd name="T53" fmla="*/ 434 h 2199"/>
                  <a:gd name="T54" fmla="*/ 23 w 742"/>
                  <a:gd name="T55" fmla="*/ 417 h 2199"/>
                  <a:gd name="T56" fmla="*/ 17 w 742"/>
                  <a:gd name="T57" fmla="*/ 400 h 2199"/>
                  <a:gd name="T58" fmla="*/ 13 w 742"/>
                  <a:gd name="T59" fmla="*/ 382 h 2199"/>
                  <a:gd name="T60" fmla="*/ 9 w 742"/>
                  <a:gd name="T61" fmla="*/ 364 h 2199"/>
                  <a:gd name="T62" fmla="*/ 5 w 742"/>
                  <a:gd name="T63" fmla="*/ 346 h 2199"/>
                  <a:gd name="T64" fmla="*/ 3 w 742"/>
                  <a:gd name="T65" fmla="*/ 328 h 2199"/>
                  <a:gd name="T66" fmla="*/ 1 w 742"/>
                  <a:gd name="T67" fmla="*/ 310 h 2199"/>
                  <a:gd name="T68" fmla="*/ 0 w 742"/>
                  <a:gd name="T69" fmla="*/ 293 h 2199"/>
                  <a:gd name="T70" fmla="*/ 0 w 742"/>
                  <a:gd name="T71" fmla="*/ 276 h 2199"/>
                  <a:gd name="T72" fmla="*/ 1 w 742"/>
                  <a:gd name="T73" fmla="*/ 259 h 2199"/>
                  <a:gd name="T74" fmla="*/ 2 w 742"/>
                  <a:gd name="T75" fmla="*/ 244 h 2199"/>
                  <a:gd name="T76" fmla="*/ 5 w 742"/>
                  <a:gd name="T77" fmla="*/ 228 h 2199"/>
                  <a:gd name="T78" fmla="*/ 7 w 742"/>
                  <a:gd name="T79" fmla="*/ 213 h 2199"/>
                  <a:gd name="T80" fmla="*/ 11 w 742"/>
                  <a:gd name="T81" fmla="*/ 198 h 2199"/>
                  <a:gd name="T82" fmla="*/ 15 w 742"/>
                  <a:gd name="T83" fmla="*/ 184 h 2199"/>
                  <a:gd name="T84" fmla="*/ 20 w 742"/>
                  <a:gd name="T85" fmla="*/ 170 h 2199"/>
                  <a:gd name="T86" fmla="*/ 26 w 742"/>
                  <a:gd name="T87" fmla="*/ 157 h 2199"/>
                  <a:gd name="T88" fmla="*/ 32 w 742"/>
                  <a:gd name="T89" fmla="*/ 144 h 2199"/>
                  <a:gd name="T90" fmla="*/ 39 w 742"/>
                  <a:gd name="T91" fmla="*/ 131 h 2199"/>
                  <a:gd name="T92" fmla="*/ 46 w 742"/>
                  <a:gd name="T93" fmla="*/ 119 h 2199"/>
                  <a:gd name="T94" fmla="*/ 53 w 742"/>
                  <a:gd name="T95" fmla="*/ 106 h 2199"/>
                  <a:gd name="T96" fmla="*/ 63 w 742"/>
                  <a:gd name="T97" fmla="*/ 91 h 2199"/>
                  <a:gd name="T98" fmla="*/ 79 w 742"/>
                  <a:gd name="T99" fmla="*/ 68 h 2199"/>
                  <a:gd name="T100" fmla="*/ 97 w 742"/>
                  <a:gd name="T101" fmla="*/ 45 h 2199"/>
                  <a:gd name="T102" fmla="*/ 115 w 742"/>
                  <a:gd name="T103" fmla="*/ 22 h 219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42" h="2199">
                    <a:moveTo>
                      <a:pt x="742" y="2080"/>
                    </a:moveTo>
                    <a:lnTo>
                      <a:pt x="733" y="2089"/>
                    </a:lnTo>
                    <a:lnTo>
                      <a:pt x="723" y="2099"/>
                    </a:lnTo>
                    <a:lnTo>
                      <a:pt x="713" y="2108"/>
                    </a:lnTo>
                    <a:lnTo>
                      <a:pt x="704" y="2117"/>
                    </a:lnTo>
                    <a:lnTo>
                      <a:pt x="694" y="2125"/>
                    </a:lnTo>
                    <a:lnTo>
                      <a:pt x="689" y="2129"/>
                    </a:lnTo>
                    <a:lnTo>
                      <a:pt x="685" y="2132"/>
                    </a:lnTo>
                    <a:lnTo>
                      <a:pt x="679" y="2136"/>
                    </a:lnTo>
                    <a:lnTo>
                      <a:pt x="675" y="2140"/>
                    </a:lnTo>
                    <a:lnTo>
                      <a:pt x="669" y="2144"/>
                    </a:lnTo>
                    <a:lnTo>
                      <a:pt x="665" y="2147"/>
                    </a:lnTo>
                    <a:lnTo>
                      <a:pt x="660" y="2150"/>
                    </a:lnTo>
                    <a:lnTo>
                      <a:pt x="655" y="2154"/>
                    </a:lnTo>
                    <a:lnTo>
                      <a:pt x="650" y="2157"/>
                    </a:lnTo>
                    <a:lnTo>
                      <a:pt x="645" y="2161"/>
                    </a:lnTo>
                    <a:lnTo>
                      <a:pt x="640" y="2163"/>
                    </a:lnTo>
                    <a:lnTo>
                      <a:pt x="636" y="2166"/>
                    </a:lnTo>
                    <a:lnTo>
                      <a:pt x="630" y="2168"/>
                    </a:lnTo>
                    <a:lnTo>
                      <a:pt x="625" y="2172"/>
                    </a:lnTo>
                    <a:lnTo>
                      <a:pt x="620" y="2174"/>
                    </a:lnTo>
                    <a:lnTo>
                      <a:pt x="615" y="2176"/>
                    </a:lnTo>
                    <a:lnTo>
                      <a:pt x="611" y="2178"/>
                    </a:lnTo>
                    <a:lnTo>
                      <a:pt x="605" y="2181"/>
                    </a:lnTo>
                    <a:lnTo>
                      <a:pt x="601" y="2183"/>
                    </a:lnTo>
                    <a:lnTo>
                      <a:pt x="595" y="2184"/>
                    </a:lnTo>
                    <a:lnTo>
                      <a:pt x="591" y="2186"/>
                    </a:lnTo>
                    <a:lnTo>
                      <a:pt x="585" y="2189"/>
                    </a:lnTo>
                    <a:lnTo>
                      <a:pt x="580" y="2190"/>
                    </a:lnTo>
                    <a:lnTo>
                      <a:pt x="576" y="2191"/>
                    </a:lnTo>
                    <a:lnTo>
                      <a:pt x="570" y="2192"/>
                    </a:lnTo>
                    <a:lnTo>
                      <a:pt x="566" y="2193"/>
                    </a:lnTo>
                    <a:lnTo>
                      <a:pt x="560" y="2194"/>
                    </a:lnTo>
                    <a:lnTo>
                      <a:pt x="556" y="2195"/>
                    </a:lnTo>
                    <a:lnTo>
                      <a:pt x="550" y="2196"/>
                    </a:lnTo>
                    <a:lnTo>
                      <a:pt x="546" y="2198"/>
                    </a:lnTo>
                    <a:lnTo>
                      <a:pt x="541" y="2198"/>
                    </a:lnTo>
                    <a:lnTo>
                      <a:pt x="536" y="2198"/>
                    </a:lnTo>
                    <a:lnTo>
                      <a:pt x="531" y="2199"/>
                    </a:lnTo>
                    <a:lnTo>
                      <a:pt x="525" y="2199"/>
                    </a:lnTo>
                    <a:lnTo>
                      <a:pt x="521" y="2199"/>
                    </a:lnTo>
                    <a:lnTo>
                      <a:pt x="516" y="2199"/>
                    </a:lnTo>
                    <a:lnTo>
                      <a:pt x="511" y="2198"/>
                    </a:lnTo>
                    <a:lnTo>
                      <a:pt x="506" y="2198"/>
                    </a:lnTo>
                    <a:lnTo>
                      <a:pt x="501" y="2198"/>
                    </a:lnTo>
                    <a:lnTo>
                      <a:pt x="496" y="2196"/>
                    </a:lnTo>
                    <a:lnTo>
                      <a:pt x="492" y="2195"/>
                    </a:lnTo>
                    <a:lnTo>
                      <a:pt x="486" y="2195"/>
                    </a:lnTo>
                    <a:lnTo>
                      <a:pt x="482" y="2194"/>
                    </a:lnTo>
                    <a:lnTo>
                      <a:pt x="477" y="2193"/>
                    </a:lnTo>
                    <a:lnTo>
                      <a:pt x="472" y="2192"/>
                    </a:lnTo>
                    <a:lnTo>
                      <a:pt x="467" y="2190"/>
                    </a:lnTo>
                    <a:lnTo>
                      <a:pt x="463" y="2189"/>
                    </a:lnTo>
                    <a:lnTo>
                      <a:pt x="457" y="2186"/>
                    </a:lnTo>
                    <a:lnTo>
                      <a:pt x="452" y="2185"/>
                    </a:lnTo>
                    <a:lnTo>
                      <a:pt x="448" y="2183"/>
                    </a:lnTo>
                    <a:lnTo>
                      <a:pt x="442" y="2181"/>
                    </a:lnTo>
                    <a:lnTo>
                      <a:pt x="438" y="2180"/>
                    </a:lnTo>
                    <a:lnTo>
                      <a:pt x="433" y="2177"/>
                    </a:lnTo>
                    <a:lnTo>
                      <a:pt x="429" y="2174"/>
                    </a:lnTo>
                    <a:lnTo>
                      <a:pt x="423" y="2172"/>
                    </a:lnTo>
                    <a:lnTo>
                      <a:pt x="419" y="2169"/>
                    </a:lnTo>
                    <a:lnTo>
                      <a:pt x="414" y="2167"/>
                    </a:lnTo>
                    <a:lnTo>
                      <a:pt x="410" y="2164"/>
                    </a:lnTo>
                    <a:lnTo>
                      <a:pt x="405" y="2161"/>
                    </a:lnTo>
                    <a:lnTo>
                      <a:pt x="400" y="2158"/>
                    </a:lnTo>
                    <a:lnTo>
                      <a:pt x="395" y="2155"/>
                    </a:lnTo>
                    <a:lnTo>
                      <a:pt x="391" y="2152"/>
                    </a:lnTo>
                    <a:lnTo>
                      <a:pt x="386" y="2148"/>
                    </a:lnTo>
                    <a:lnTo>
                      <a:pt x="382" y="2145"/>
                    </a:lnTo>
                    <a:lnTo>
                      <a:pt x="377" y="2141"/>
                    </a:lnTo>
                    <a:lnTo>
                      <a:pt x="372" y="2138"/>
                    </a:lnTo>
                    <a:lnTo>
                      <a:pt x="367" y="2134"/>
                    </a:lnTo>
                    <a:lnTo>
                      <a:pt x="363" y="2130"/>
                    </a:lnTo>
                    <a:lnTo>
                      <a:pt x="358" y="2126"/>
                    </a:lnTo>
                    <a:lnTo>
                      <a:pt x="354" y="2122"/>
                    </a:lnTo>
                    <a:lnTo>
                      <a:pt x="349" y="2118"/>
                    </a:lnTo>
                    <a:lnTo>
                      <a:pt x="345" y="2113"/>
                    </a:lnTo>
                    <a:lnTo>
                      <a:pt x="336" y="2105"/>
                    </a:lnTo>
                    <a:lnTo>
                      <a:pt x="327" y="2095"/>
                    </a:lnTo>
                    <a:lnTo>
                      <a:pt x="318" y="2086"/>
                    </a:lnTo>
                    <a:lnTo>
                      <a:pt x="309" y="2076"/>
                    </a:lnTo>
                    <a:lnTo>
                      <a:pt x="300" y="2066"/>
                    </a:lnTo>
                    <a:lnTo>
                      <a:pt x="292" y="2056"/>
                    </a:lnTo>
                    <a:lnTo>
                      <a:pt x="283" y="2045"/>
                    </a:lnTo>
                    <a:lnTo>
                      <a:pt x="274" y="2034"/>
                    </a:lnTo>
                    <a:lnTo>
                      <a:pt x="266" y="2022"/>
                    </a:lnTo>
                    <a:lnTo>
                      <a:pt x="258" y="2010"/>
                    </a:lnTo>
                    <a:lnTo>
                      <a:pt x="249" y="1998"/>
                    </a:lnTo>
                    <a:lnTo>
                      <a:pt x="241" y="1985"/>
                    </a:lnTo>
                    <a:lnTo>
                      <a:pt x="233" y="1973"/>
                    </a:lnTo>
                    <a:lnTo>
                      <a:pt x="225" y="1959"/>
                    </a:lnTo>
                    <a:lnTo>
                      <a:pt x="218" y="1946"/>
                    </a:lnTo>
                    <a:lnTo>
                      <a:pt x="210" y="1932"/>
                    </a:lnTo>
                    <a:lnTo>
                      <a:pt x="202" y="1919"/>
                    </a:lnTo>
                    <a:lnTo>
                      <a:pt x="194" y="1904"/>
                    </a:lnTo>
                    <a:lnTo>
                      <a:pt x="187" y="1891"/>
                    </a:lnTo>
                    <a:lnTo>
                      <a:pt x="179" y="1876"/>
                    </a:lnTo>
                    <a:lnTo>
                      <a:pt x="173" y="1861"/>
                    </a:lnTo>
                    <a:lnTo>
                      <a:pt x="165" y="1846"/>
                    </a:lnTo>
                    <a:lnTo>
                      <a:pt x="158" y="1831"/>
                    </a:lnTo>
                    <a:lnTo>
                      <a:pt x="151" y="1816"/>
                    </a:lnTo>
                    <a:lnTo>
                      <a:pt x="145" y="1800"/>
                    </a:lnTo>
                    <a:lnTo>
                      <a:pt x="138" y="1784"/>
                    </a:lnTo>
                    <a:lnTo>
                      <a:pt x="131" y="1768"/>
                    </a:lnTo>
                    <a:lnTo>
                      <a:pt x="124" y="1752"/>
                    </a:lnTo>
                    <a:lnTo>
                      <a:pt x="119" y="1736"/>
                    </a:lnTo>
                    <a:lnTo>
                      <a:pt x="112" y="1719"/>
                    </a:lnTo>
                    <a:lnTo>
                      <a:pt x="106" y="1702"/>
                    </a:lnTo>
                    <a:lnTo>
                      <a:pt x="101" y="1686"/>
                    </a:lnTo>
                    <a:lnTo>
                      <a:pt x="95" y="1670"/>
                    </a:lnTo>
                    <a:lnTo>
                      <a:pt x="90" y="1653"/>
                    </a:lnTo>
                    <a:lnTo>
                      <a:pt x="84" y="1635"/>
                    </a:lnTo>
                    <a:lnTo>
                      <a:pt x="78" y="1618"/>
                    </a:lnTo>
                    <a:lnTo>
                      <a:pt x="74" y="1601"/>
                    </a:lnTo>
                    <a:lnTo>
                      <a:pt x="68" y="1583"/>
                    </a:lnTo>
                    <a:lnTo>
                      <a:pt x="64" y="1566"/>
                    </a:lnTo>
                    <a:lnTo>
                      <a:pt x="59" y="1548"/>
                    </a:lnTo>
                    <a:lnTo>
                      <a:pt x="55" y="1530"/>
                    </a:lnTo>
                    <a:lnTo>
                      <a:pt x="50" y="1513"/>
                    </a:lnTo>
                    <a:lnTo>
                      <a:pt x="46" y="1495"/>
                    </a:lnTo>
                    <a:lnTo>
                      <a:pt x="42" y="1477"/>
                    </a:lnTo>
                    <a:lnTo>
                      <a:pt x="38" y="1459"/>
                    </a:lnTo>
                    <a:lnTo>
                      <a:pt x="35" y="1443"/>
                    </a:lnTo>
                    <a:lnTo>
                      <a:pt x="31" y="1425"/>
                    </a:lnTo>
                    <a:lnTo>
                      <a:pt x="28" y="1407"/>
                    </a:lnTo>
                    <a:lnTo>
                      <a:pt x="24" y="1389"/>
                    </a:lnTo>
                    <a:lnTo>
                      <a:pt x="21" y="1371"/>
                    </a:lnTo>
                    <a:lnTo>
                      <a:pt x="19" y="1353"/>
                    </a:lnTo>
                    <a:lnTo>
                      <a:pt x="15" y="1335"/>
                    </a:lnTo>
                    <a:lnTo>
                      <a:pt x="13" y="1318"/>
                    </a:lnTo>
                    <a:lnTo>
                      <a:pt x="11" y="1300"/>
                    </a:lnTo>
                    <a:lnTo>
                      <a:pt x="9" y="1282"/>
                    </a:lnTo>
                    <a:lnTo>
                      <a:pt x="8" y="1265"/>
                    </a:lnTo>
                    <a:lnTo>
                      <a:pt x="5" y="1247"/>
                    </a:lnTo>
                    <a:lnTo>
                      <a:pt x="4" y="1229"/>
                    </a:lnTo>
                    <a:lnTo>
                      <a:pt x="3" y="1212"/>
                    </a:lnTo>
                    <a:lnTo>
                      <a:pt x="2" y="1195"/>
                    </a:lnTo>
                    <a:lnTo>
                      <a:pt x="1" y="1177"/>
                    </a:lnTo>
                    <a:lnTo>
                      <a:pt x="0" y="1161"/>
                    </a:lnTo>
                    <a:lnTo>
                      <a:pt x="0" y="1144"/>
                    </a:lnTo>
                    <a:lnTo>
                      <a:pt x="0" y="1127"/>
                    </a:lnTo>
                    <a:lnTo>
                      <a:pt x="0" y="1110"/>
                    </a:lnTo>
                    <a:lnTo>
                      <a:pt x="0" y="1093"/>
                    </a:lnTo>
                    <a:lnTo>
                      <a:pt x="0" y="1077"/>
                    </a:lnTo>
                    <a:lnTo>
                      <a:pt x="1" y="1061"/>
                    </a:lnTo>
                    <a:lnTo>
                      <a:pt x="1" y="1045"/>
                    </a:lnTo>
                    <a:lnTo>
                      <a:pt x="2" y="1028"/>
                    </a:lnTo>
                    <a:lnTo>
                      <a:pt x="3" y="1012"/>
                    </a:lnTo>
                    <a:lnTo>
                      <a:pt x="5" y="996"/>
                    </a:lnTo>
                    <a:lnTo>
                      <a:pt x="6" y="981"/>
                    </a:lnTo>
                    <a:lnTo>
                      <a:pt x="9" y="965"/>
                    </a:lnTo>
                    <a:lnTo>
                      <a:pt x="10" y="949"/>
                    </a:lnTo>
                    <a:lnTo>
                      <a:pt x="12" y="935"/>
                    </a:lnTo>
                    <a:lnTo>
                      <a:pt x="14" y="919"/>
                    </a:lnTo>
                    <a:lnTo>
                      <a:pt x="18" y="903"/>
                    </a:lnTo>
                    <a:lnTo>
                      <a:pt x="20" y="889"/>
                    </a:lnTo>
                    <a:lnTo>
                      <a:pt x="23" y="874"/>
                    </a:lnTo>
                    <a:lnTo>
                      <a:pt x="26" y="859"/>
                    </a:lnTo>
                    <a:lnTo>
                      <a:pt x="29" y="845"/>
                    </a:lnTo>
                    <a:lnTo>
                      <a:pt x="32" y="830"/>
                    </a:lnTo>
                    <a:lnTo>
                      <a:pt x="37" y="816"/>
                    </a:lnTo>
                    <a:lnTo>
                      <a:pt x="40" y="801"/>
                    </a:lnTo>
                    <a:lnTo>
                      <a:pt x="43" y="786"/>
                    </a:lnTo>
                    <a:lnTo>
                      <a:pt x="48" y="772"/>
                    </a:lnTo>
                    <a:lnTo>
                      <a:pt x="52" y="758"/>
                    </a:lnTo>
                    <a:lnTo>
                      <a:pt x="57" y="744"/>
                    </a:lnTo>
                    <a:lnTo>
                      <a:pt x="61" y="730"/>
                    </a:lnTo>
                    <a:lnTo>
                      <a:pt x="66" y="717"/>
                    </a:lnTo>
                    <a:lnTo>
                      <a:pt x="70" y="702"/>
                    </a:lnTo>
                    <a:lnTo>
                      <a:pt x="76" y="689"/>
                    </a:lnTo>
                    <a:lnTo>
                      <a:pt x="81" y="675"/>
                    </a:lnTo>
                    <a:lnTo>
                      <a:pt x="86" y="662"/>
                    </a:lnTo>
                    <a:lnTo>
                      <a:pt x="92" y="648"/>
                    </a:lnTo>
                    <a:lnTo>
                      <a:pt x="97" y="636"/>
                    </a:lnTo>
                    <a:lnTo>
                      <a:pt x="103" y="622"/>
                    </a:lnTo>
                    <a:lnTo>
                      <a:pt x="109" y="609"/>
                    </a:lnTo>
                    <a:lnTo>
                      <a:pt x="114" y="595"/>
                    </a:lnTo>
                    <a:lnTo>
                      <a:pt x="121" y="583"/>
                    </a:lnTo>
                    <a:lnTo>
                      <a:pt x="127" y="570"/>
                    </a:lnTo>
                    <a:lnTo>
                      <a:pt x="133" y="557"/>
                    </a:lnTo>
                    <a:lnTo>
                      <a:pt x="140" y="545"/>
                    </a:lnTo>
                    <a:lnTo>
                      <a:pt x="147" y="531"/>
                    </a:lnTo>
                    <a:lnTo>
                      <a:pt x="154" y="519"/>
                    </a:lnTo>
                    <a:lnTo>
                      <a:pt x="160" y="507"/>
                    </a:lnTo>
                    <a:lnTo>
                      <a:pt x="167" y="494"/>
                    </a:lnTo>
                    <a:lnTo>
                      <a:pt x="174" y="482"/>
                    </a:lnTo>
                    <a:lnTo>
                      <a:pt x="181" y="470"/>
                    </a:lnTo>
                    <a:lnTo>
                      <a:pt x="188" y="457"/>
                    </a:lnTo>
                    <a:lnTo>
                      <a:pt x="195" y="445"/>
                    </a:lnTo>
                    <a:lnTo>
                      <a:pt x="203" y="432"/>
                    </a:lnTo>
                    <a:lnTo>
                      <a:pt x="210" y="420"/>
                    </a:lnTo>
                    <a:lnTo>
                      <a:pt x="218" y="409"/>
                    </a:lnTo>
                    <a:lnTo>
                      <a:pt x="225" y="397"/>
                    </a:lnTo>
                    <a:lnTo>
                      <a:pt x="233" y="384"/>
                    </a:lnTo>
                    <a:lnTo>
                      <a:pt x="249" y="361"/>
                    </a:lnTo>
                    <a:lnTo>
                      <a:pt x="265" y="337"/>
                    </a:lnTo>
                    <a:lnTo>
                      <a:pt x="282" y="314"/>
                    </a:lnTo>
                    <a:lnTo>
                      <a:pt x="299" y="291"/>
                    </a:lnTo>
                    <a:lnTo>
                      <a:pt x="315" y="268"/>
                    </a:lnTo>
                    <a:lnTo>
                      <a:pt x="332" y="245"/>
                    </a:lnTo>
                    <a:lnTo>
                      <a:pt x="350" y="222"/>
                    </a:lnTo>
                    <a:lnTo>
                      <a:pt x="367" y="200"/>
                    </a:lnTo>
                    <a:lnTo>
                      <a:pt x="385" y="177"/>
                    </a:lnTo>
                    <a:lnTo>
                      <a:pt x="403" y="155"/>
                    </a:lnTo>
                    <a:lnTo>
                      <a:pt x="421" y="132"/>
                    </a:lnTo>
                    <a:lnTo>
                      <a:pt x="439" y="110"/>
                    </a:lnTo>
                    <a:lnTo>
                      <a:pt x="458" y="88"/>
                    </a:lnTo>
                    <a:lnTo>
                      <a:pt x="495" y="44"/>
                    </a:lnTo>
                    <a:lnTo>
                      <a:pt x="531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5604" name="Line 77"/>
              <p:cNvSpPr>
                <a:spLocks noChangeShapeType="1"/>
              </p:cNvSpPr>
              <p:nvPr/>
            </p:nvSpPr>
            <p:spPr bwMode="auto">
              <a:xfrm>
                <a:off x="3805" y="2482"/>
                <a:ext cx="74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5605" name="Line 78"/>
              <p:cNvSpPr>
                <a:spLocks noChangeShapeType="1"/>
              </p:cNvSpPr>
              <p:nvPr/>
            </p:nvSpPr>
            <p:spPr bwMode="auto">
              <a:xfrm>
                <a:off x="4545" y="1372"/>
                <a:ext cx="83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5606" name="Line 79"/>
              <p:cNvSpPr>
                <a:spLocks noChangeShapeType="1"/>
              </p:cNvSpPr>
              <p:nvPr/>
            </p:nvSpPr>
            <p:spPr bwMode="auto">
              <a:xfrm>
                <a:off x="5381" y="1372"/>
                <a:ext cx="0" cy="111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5607" name="Line 80"/>
              <p:cNvSpPr>
                <a:spLocks noChangeShapeType="1"/>
              </p:cNvSpPr>
              <p:nvPr/>
            </p:nvSpPr>
            <p:spPr bwMode="auto">
              <a:xfrm flipH="1">
                <a:off x="4545" y="2482"/>
                <a:ext cx="83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5608" name="Line 81"/>
              <p:cNvSpPr>
                <a:spLocks noChangeShapeType="1"/>
              </p:cNvSpPr>
              <p:nvPr/>
            </p:nvSpPr>
            <p:spPr bwMode="auto">
              <a:xfrm flipH="1">
                <a:off x="4545" y="1833"/>
                <a:ext cx="83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5609" name="Line 82"/>
              <p:cNvSpPr>
                <a:spLocks noChangeShapeType="1"/>
              </p:cNvSpPr>
              <p:nvPr/>
            </p:nvSpPr>
            <p:spPr bwMode="auto">
              <a:xfrm flipH="1">
                <a:off x="4545" y="2021"/>
                <a:ext cx="83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5610" name="Line 106"/>
              <p:cNvSpPr>
                <a:spLocks noChangeShapeType="1"/>
              </p:cNvSpPr>
              <p:nvPr/>
            </p:nvSpPr>
            <p:spPr bwMode="auto">
              <a:xfrm flipV="1">
                <a:off x="3708" y="1948"/>
                <a:ext cx="113" cy="11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5611" name="Line 107"/>
              <p:cNvSpPr>
                <a:spLocks noChangeShapeType="1"/>
              </p:cNvSpPr>
              <p:nvPr/>
            </p:nvSpPr>
            <p:spPr bwMode="auto">
              <a:xfrm flipV="1">
                <a:off x="3671" y="2012"/>
                <a:ext cx="196" cy="19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5612" name="Line 108"/>
              <p:cNvSpPr>
                <a:spLocks noChangeShapeType="1"/>
              </p:cNvSpPr>
              <p:nvPr/>
            </p:nvSpPr>
            <p:spPr bwMode="auto">
              <a:xfrm flipV="1">
                <a:off x="3683" y="2083"/>
                <a:ext cx="226" cy="2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5613" name="Line 109"/>
              <p:cNvSpPr>
                <a:spLocks noChangeShapeType="1"/>
              </p:cNvSpPr>
              <p:nvPr/>
            </p:nvSpPr>
            <p:spPr bwMode="auto">
              <a:xfrm flipV="1">
                <a:off x="3711" y="2164"/>
                <a:ext cx="228" cy="2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5614" name="Line 110"/>
              <p:cNvSpPr>
                <a:spLocks noChangeShapeType="1"/>
              </p:cNvSpPr>
              <p:nvPr/>
            </p:nvSpPr>
            <p:spPr bwMode="auto">
              <a:xfrm flipV="1">
                <a:off x="3756" y="2275"/>
                <a:ext cx="183" cy="18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5615" name="Line 111"/>
              <p:cNvSpPr>
                <a:spLocks noChangeShapeType="1"/>
              </p:cNvSpPr>
              <p:nvPr/>
            </p:nvSpPr>
            <p:spPr bwMode="auto">
              <a:xfrm>
                <a:off x="3664" y="1927"/>
                <a:ext cx="50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5616" name="Line 112"/>
              <p:cNvSpPr>
                <a:spLocks noChangeShapeType="1"/>
              </p:cNvSpPr>
              <p:nvPr/>
            </p:nvSpPr>
            <p:spPr bwMode="auto">
              <a:xfrm>
                <a:off x="4229" y="1927"/>
                <a:ext cx="4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5617" name="Line 113"/>
              <p:cNvSpPr>
                <a:spLocks noChangeShapeType="1"/>
              </p:cNvSpPr>
              <p:nvPr/>
            </p:nvSpPr>
            <p:spPr bwMode="auto">
              <a:xfrm>
                <a:off x="4339" y="1927"/>
                <a:ext cx="48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5618" name="Line 114"/>
              <p:cNvSpPr>
                <a:spLocks noChangeShapeType="1"/>
              </p:cNvSpPr>
              <p:nvPr/>
            </p:nvSpPr>
            <p:spPr bwMode="auto">
              <a:xfrm>
                <a:off x="4885" y="1927"/>
                <a:ext cx="4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5619" name="Line 115"/>
              <p:cNvSpPr>
                <a:spLocks noChangeShapeType="1"/>
              </p:cNvSpPr>
              <p:nvPr/>
            </p:nvSpPr>
            <p:spPr bwMode="auto">
              <a:xfrm>
                <a:off x="4994" y="1927"/>
                <a:ext cx="50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159885" name="Group 141"/>
          <p:cNvGrpSpPr>
            <a:grpSpLocks/>
          </p:cNvGrpSpPr>
          <p:nvPr/>
        </p:nvGrpSpPr>
        <p:grpSpPr bwMode="auto">
          <a:xfrm>
            <a:off x="771525" y="4567238"/>
            <a:ext cx="2762250" cy="2084387"/>
            <a:chOff x="873" y="2769"/>
            <a:chExt cx="1740" cy="1313"/>
          </a:xfrm>
        </p:grpSpPr>
        <p:sp>
          <p:nvSpPr>
            <p:cNvPr id="65589" name="Freeform 119"/>
            <p:cNvSpPr>
              <a:spLocks/>
            </p:cNvSpPr>
            <p:nvPr/>
          </p:nvSpPr>
          <p:spPr bwMode="auto">
            <a:xfrm>
              <a:off x="873" y="2769"/>
              <a:ext cx="465" cy="855"/>
            </a:xfrm>
            <a:custGeom>
              <a:avLst/>
              <a:gdLst>
                <a:gd name="T0" fmla="*/ 465 w 2273"/>
                <a:gd name="T1" fmla="*/ 11 h 4186"/>
                <a:gd name="T2" fmla="*/ 448 w 2273"/>
                <a:gd name="T3" fmla="*/ 6 h 4186"/>
                <a:gd name="T4" fmla="*/ 431 w 2273"/>
                <a:gd name="T5" fmla="*/ 2 h 4186"/>
                <a:gd name="T6" fmla="*/ 414 w 2273"/>
                <a:gd name="T7" fmla="*/ 0 h 4186"/>
                <a:gd name="T8" fmla="*/ 396 w 2273"/>
                <a:gd name="T9" fmla="*/ 0 h 4186"/>
                <a:gd name="T10" fmla="*/ 378 w 2273"/>
                <a:gd name="T11" fmla="*/ 1 h 4186"/>
                <a:gd name="T12" fmla="*/ 359 w 2273"/>
                <a:gd name="T13" fmla="*/ 4 h 4186"/>
                <a:gd name="T14" fmla="*/ 341 w 2273"/>
                <a:gd name="T15" fmla="*/ 9 h 4186"/>
                <a:gd name="T16" fmla="*/ 322 w 2273"/>
                <a:gd name="T17" fmla="*/ 15 h 4186"/>
                <a:gd name="T18" fmla="*/ 303 w 2273"/>
                <a:gd name="T19" fmla="*/ 23 h 4186"/>
                <a:gd name="T20" fmla="*/ 284 w 2273"/>
                <a:gd name="T21" fmla="*/ 32 h 4186"/>
                <a:gd name="T22" fmla="*/ 266 w 2273"/>
                <a:gd name="T23" fmla="*/ 43 h 4186"/>
                <a:gd name="T24" fmla="*/ 247 w 2273"/>
                <a:gd name="T25" fmla="*/ 55 h 4186"/>
                <a:gd name="T26" fmla="*/ 229 w 2273"/>
                <a:gd name="T27" fmla="*/ 69 h 4186"/>
                <a:gd name="T28" fmla="*/ 210 w 2273"/>
                <a:gd name="T29" fmla="*/ 84 h 4186"/>
                <a:gd name="T30" fmla="*/ 193 w 2273"/>
                <a:gd name="T31" fmla="*/ 100 h 4186"/>
                <a:gd name="T32" fmla="*/ 175 w 2273"/>
                <a:gd name="T33" fmla="*/ 118 h 4186"/>
                <a:gd name="T34" fmla="*/ 158 w 2273"/>
                <a:gd name="T35" fmla="*/ 137 h 4186"/>
                <a:gd name="T36" fmla="*/ 142 w 2273"/>
                <a:gd name="T37" fmla="*/ 157 h 4186"/>
                <a:gd name="T38" fmla="*/ 127 w 2273"/>
                <a:gd name="T39" fmla="*/ 178 h 4186"/>
                <a:gd name="T40" fmla="*/ 112 w 2273"/>
                <a:gd name="T41" fmla="*/ 200 h 4186"/>
                <a:gd name="T42" fmla="*/ 97 w 2273"/>
                <a:gd name="T43" fmla="*/ 223 h 4186"/>
                <a:gd name="T44" fmla="*/ 84 w 2273"/>
                <a:gd name="T45" fmla="*/ 247 h 4186"/>
                <a:gd name="T46" fmla="*/ 71 w 2273"/>
                <a:gd name="T47" fmla="*/ 271 h 4186"/>
                <a:gd name="T48" fmla="*/ 60 w 2273"/>
                <a:gd name="T49" fmla="*/ 296 h 4186"/>
                <a:gd name="T50" fmla="*/ 49 w 2273"/>
                <a:gd name="T51" fmla="*/ 322 h 4186"/>
                <a:gd name="T52" fmla="*/ 39 w 2273"/>
                <a:gd name="T53" fmla="*/ 348 h 4186"/>
                <a:gd name="T54" fmla="*/ 31 w 2273"/>
                <a:gd name="T55" fmla="*/ 374 h 4186"/>
                <a:gd name="T56" fmla="*/ 23 w 2273"/>
                <a:gd name="T57" fmla="*/ 401 h 4186"/>
                <a:gd name="T58" fmla="*/ 16 w 2273"/>
                <a:gd name="T59" fmla="*/ 428 h 4186"/>
                <a:gd name="T60" fmla="*/ 11 w 2273"/>
                <a:gd name="T61" fmla="*/ 454 h 4186"/>
                <a:gd name="T62" fmla="*/ 7 w 2273"/>
                <a:gd name="T63" fmla="*/ 481 h 4186"/>
                <a:gd name="T64" fmla="*/ 3 w 2273"/>
                <a:gd name="T65" fmla="*/ 507 h 4186"/>
                <a:gd name="T66" fmla="*/ 1 w 2273"/>
                <a:gd name="T67" fmla="*/ 533 h 4186"/>
                <a:gd name="T68" fmla="*/ 0 w 2273"/>
                <a:gd name="T69" fmla="*/ 559 h 4186"/>
                <a:gd name="T70" fmla="*/ 0 w 2273"/>
                <a:gd name="T71" fmla="*/ 584 h 4186"/>
                <a:gd name="T72" fmla="*/ 2 w 2273"/>
                <a:gd name="T73" fmla="*/ 609 h 4186"/>
                <a:gd name="T74" fmla="*/ 4 w 2273"/>
                <a:gd name="T75" fmla="*/ 633 h 4186"/>
                <a:gd name="T76" fmla="*/ 8 w 2273"/>
                <a:gd name="T77" fmla="*/ 656 h 4186"/>
                <a:gd name="T78" fmla="*/ 13 w 2273"/>
                <a:gd name="T79" fmla="*/ 679 h 4186"/>
                <a:gd name="T80" fmla="*/ 19 w 2273"/>
                <a:gd name="T81" fmla="*/ 700 h 4186"/>
                <a:gd name="T82" fmla="*/ 26 w 2273"/>
                <a:gd name="T83" fmla="*/ 721 h 4186"/>
                <a:gd name="T84" fmla="*/ 34 w 2273"/>
                <a:gd name="T85" fmla="*/ 740 h 4186"/>
                <a:gd name="T86" fmla="*/ 43 w 2273"/>
                <a:gd name="T87" fmla="*/ 758 h 4186"/>
                <a:gd name="T88" fmla="*/ 53 w 2273"/>
                <a:gd name="T89" fmla="*/ 775 h 4186"/>
                <a:gd name="T90" fmla="*/ 64 w 2273"/>
                <a:gd name="T91" fmla="*/ 791 h 4186"/>
                <a:gd name="T92" fmla="*/ 76 w 2273"/>
                <a:gd name="T93" fmla="*/ 805 h 4186"/>
                <a:gd name="T94" fmla="*/ 89 w 2273"/>
                <a:gd name="T95" fmla="*/ 818 h 4186"/>
                <a:gd name="T96" fmla="*/ 103 w 2273"/>
                <a:gd name="T97" fmla="*/ 830 h 4186"/>
                <a:gd name="T98" fmla="*/ 117 w 2273"/>
                <a:gd name="T99" fmla="*/ 840 h 4186"/>
                <a:gd name="T100" fmla="*/ 132 w 2273"/>
                <a:gd name="T101" fmla="*/ 848 h 4186"/>
                <a:gd name="T102" fmla="*/ 148 w 2273"/>
                <a:gd name="T103" fmla="*/ 855 h 418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273" h="4186">
                  <a:moveTo>
                    <a:pt x="2273" y="55"/>
                  </a:moveTo>
                  <a:lnTo>
                    <a:pt x="2192" y="29"/>
                  </a:lnTo>
                  <a:lnTo>
                    <a:pt x="2109" y="12"/>
                  </a:lnTo>
                  <a:lnTo>
                    <a:pt x="2024" y="1"/>
                  </a:lnTo>
                  <a:lnTo>
                    <a:pt x="1936" y="0"/>
                  </a:lnTo>
                  <a:lnTo>
                    <a:pt x="1848" y="7"/>
                  </a:lnTo>
                  <a:lnTo>
                    <a:pt x="1757" y="21"/>
                  </a:lnTo>
                  <a:lnTo>
                    <a:pt x="1666" y="43"/>
                  </a:lnTo>
                  <a:lnTo>
                    <a:pt x="1573" y="73"/>
                  </a:lnTo>
                  <a:lnTo>
                    <a:pt x="1481" y="111"/>
                  </a:lnTo>
                  <a:lnTo>
                    <a:pt x="1389" y="157"/>
                  </a:lnTo>
                  <a:lnTo>
                    <a:pt x="1298" y="209"/>
                  </a:lnTo>
                  <a:lnTo>
                    <a:pt x="1207" y="270"/>
                  </a:lnTo>
                  <a:lnTo>
                    <a:pt x="1117" y="337"/>
                  </a:lnTo>
                  <a:lnTo>
                    <a:pt x="1028" y="411"/>
                  </a:lnTo>
                  <a:lnTo>
                    <a:pt x="941" y="492"/>
                  </a:lnTo>
                  <a:lnTo>
                    <a:pt x="857" y="578"/>
                  </a:lnTo>
                  <a:lnTo>
                    <a:pt x="774" y="671"/>
                  </a:lnTo>
                  <a:lnTo>
                    <a:pt x="696" y="770"/>
                  </a:lnTo>
                  <a:lnTo>
                    <a:pt x="619" y="872"/>
                  </a:lnTo>
                  <a:lnTo>
                    <a:pt x="546" y="981"/>
                  </a:lnTo>
                  <a:lnTo>
                    <a:pt x="476" y="1092"/>
                  </a:lnTo>
                  <a:lnTo>
                    <a:pt x="411" y="1209"/>
                  </a:lnTo>
                  <a:lnTo>
                    <a:pt x="349" y="1328"/>
                  </a:lnTo>
                  <a:lnTo>
                    <a:pt x="293" y="1451"/>
                  </a:lnTo>
                  <a:lnTo>
                    <a:pt x="241" y="1576"/>
                  </a:lnTo>
                  <a:lnTo>
                    <a:pt x="193" y="1704"/>
                  </a:lnTo>
                  <a:lnTo>
                    <a:pt x="150" y="1832"/>
                  </a:lnTo>
                  <a:lnTo>
                    <a:pt x="113" y="1962"/>
                  </a:lnTo>
                  <a:lnTo>
                    <a:pt x="80" y="2093"/>
                  </a:lnTo>
                  <a:lnTo>
                    <a:pt x="53" y="2223"/>
                  </a:lnTo>
                  <a:lnTo>
                    <a:pt x="32" y="2353"/>
                  </a:lnTo>
                  <a:lnTo>
                    <a:pt x="15" y="2483"/>
                  </a:lnTo>
                  <a:lnTo>
                    <a:pt x="5" y="2611"/>
                  </a:lnTo>
                  <a:lnTo>
                    <a:pt x="0" y="2737"/>
                  </a:lnTo>
                  <a:lnTo>
                    <a:pt x="1" y="2861"/>
                  </a:lnTo>
                  <a:lnTo>
                    <a:pt x="8" y="2981"/>
                  </a:lnTo>
                  <a:lnTo>
                    <a:pt x="20" y="3099"/>
                  </a:lnTo>
                  <a:lnTo>
                    <a:pt x="39" y="3213"/>
                  </a:lnTo>
                  <a:lnTo>
                    <a:pt x="62" y="3324"/>
                  </a:lnTo>
                  <a:lnTo>
                    <a:pt x="91" y="3428"/>
                  </a:lnTo>
                  <a:lnTo>
                    <a:pt x="125" y="3528"/>
                  </a:lnTo>
                  <a:lnTo>
                    <a:pt x="165" y="3624"/>
                  </a:lnTo>
                  <a:lnTo>
                    <a:pt x="209" y="3713"/>
                  </a:lnTo>
                  <a:lnTo>
                    <a:pt x="259" y="3796"/>
                  </a:lnTo>
                  <a:lnTo>
                    <a:pt x="312" y="3874"/>
                  </a:lnTo>
                  <a:lnTo>
                    <a:pt x="372" y="3943"/>
                  </a:lnTo>
                  <a:lnTo>
                    <a:pt x="434" y="4007"/>
                  </a:lnTo>
                  <a:lnTo>
                    <a:pt x="502" y="4063"/>
                  </a:lnTo>
                  <a:lnTo>
                    <a:pt x="573" y="4111"/>
                  </a:lnTo>
                  <a:lnTo>
                    <a:pt x="646" y="4153"/>
                  </a:lnTo>
                  <a:lnTo>
                    <a:pt x="724" y="418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90" name="Freeform 120"/>
            <p:cNvSpPr>
              <a:spLocks/>
            </p:cNvSpPr>
            <p:nvPr/>
          </p:nvSpPr>
          <p:spPr bwMode="auto">
            <a:xfrm>
              <a:off x="1535" y="3250"/>
              <a:ext cx="92" cy="556"/>
            </a:xfrm>
            <a:custGeom>
              <a:avLst/>
              <a:gdLst>
                <a:gd name="T0" fmla="*/ 92 w 449"/>
                <a:gd name="T1" fmla="*/ 0 h 2723"/>
                <a:gd name="T2" fmla="*/ 79 w 449"/>
                <a:gd name="T3" fmla="*/ 23 h 2723"/>
                <a:gd name="T4" fmla="*/ 67 w 449"/>
                <a:gd name="T5" fmla="*/ 47 h 2723"/>
                <a:gd name="T6" fmla="*/ 56 w 449"/>
                <a:gd name="T7" fmla="*/ 72 h 2723"/>
                <a:gd name="T8" fmla="*/ 46 w 449"/>
                <a:gd name="T9" fmla="*/ 97 h 2723"/>
                <a:gd name="T10" fmla="*/ 37 w 449"/>
                <a:gd name="T11" fmla="*/ 123 h 2723"/>
                <a:gd name="T12" fmla="*/ 28 w 449"/>
                <a:gd name="T13" fmla="*/ 149 h 2723"/>
                <a:gd name="T14" fmla="*/ 21 w 449"/>
                <a:gd name="T15" fmla="*/ 175 h 2723"/>
                <a:gd name="T16" fmla="*/ 15 w 449"/>
                <a:gd name="T17" fmla="*/ 201 h 2723"/>
                <a:gd name="T18" fmla="*/ 10 w 449"/>
                <a:gd name="T19" fmla="*/ 227 h 2723"/>
                <a:gd name="T20" fmla="*/ 6 w 449"/>
                <a:gd name="T21" fmla="*/ 253 h 2723"/>
                <a:gd name="T22" fmla="*/ 3 w 449"/>
                <a:gd name="T23" fmla="*/ 279 h 2723"/>
                <a:gd name="T24" fmla="*/ 1 w 449"/>
                <a:gd name="T25" fmla="*/ 304 h 2723"/>
                <a:gd name="T26" fmla="*/ 0 w 449"/>
                <a:gd name="T27" fmla="*/ 329 h 2723"/>
                <a:gd name="T28" fmla="*/ 0 w 449"/>
                <a:gd name="T29" fmla="*/ 354 h 2723"/>
                <a:gd name="T30" fmla="*/ 2 w 449"/>
                <a:gd name="T31" fmla="*/ 378 h 2723"/>
                <a:gd name="T32" fmla="*/ 5 w 449"/>
                <a:gd name="T33" fmla="*/ 401 h 2723"/>
                <a:gd name="T34" fmla="*/ 8 w 449"/>
                <a:gd name="T35" fmla="*/ 424 h 2723"/>
                <a:gd name="T36" fmla="*/ 13 w 449"/>
                <a:gd name="T37" fmla="*/ 446 h 2723"/>
                <a:gd name="T38" fmla="*/ 18 w 449"/>
                <a:gd name="T39" fmla="*/ 467 h 2723"/>
                <a:gd name="T40" fmla="*/ 25 w 449"/>
                <a:gd name="T41" fmla="*/ 487 h 2723"/>
                <a:gd name="T42" fmla="*/ 33 w 449"/>
                <a:gd name="T43" fmla="*/ 506 h 2723"/>
                <a:gd name="T44" fmla="*/ 42 w 449"/>
                <a:gd name="T45" fmla="*/ 524 h 2723"/>
                <a:gd name="T46" fmla="*/ 52 w 449"/>
                <a:gd name="T47" fmla="*/ 541 h 2723"/>
                <a:gd name="T48" fmla="*/ 62 w 449"/>
                <a:gd name="T49" fmla="*/ 556 h 272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49" h="2723">
                  <a:moveTo>
                    <a:pt x="449" y="0"/>
                  </a:moveTo>
                  <a:lnTo>
                    <a:pt x="386" y="114"/>
                  </a:lnTo>
                  <a:lnTo>
                    <a:pt x="328" y="232"/>
                  </a:lnTo>
                  <a:lnTo>
                    <a:pt x="274" y="353"/>
                  </a:lnTo>
                  <a:lnTo>
                    <a:pt x="224" y="476"/>
                  </a:lnTo>
                  <a:lnTo>
                    <a:pt x="179" y="601"/>
                  </a:lnTo>
                  <a:lnTo>
                    <a:pt x="138" y="728"/>
                  </a:lnTo>
                  <a:lnTo>
                    <a:pt x="104" y="855"/>
                  </a:lnTo>
                  <a:lnTo>
                    <a:pt x="73" y="982"/>
                  </a:lnTo>
                  <a:lnTo>
                    <a:pt x="47" y="1110"/>
                  </a:lnTo>
                  <a:lnTo>
                    <a:pt x="28" y="1237"/>
                  </a:lnTo>
                  <a:lnTo>
                    <a:pt x="13" y="1364"/>
                  </a:lnTo>
                  <a:lnTo>
                    <a:pt x="4" y="1488"/>
                  </a:lnTo>
                  <a:lnTo>
                    <a:pt x="0" y="1612"/>
                  </a:lnTo>
                  <a:lnTo>
                    <a:pt x="2" y="1732"/>
                  </a:lnTo>
                  <a:lnTo>
                    <a:pt x="8" y="1851"/>
                  </a:lnTo>
                  <a:lnTo>
                    <a:pt x="22" y="1965"/>
                  </a:lnTo>
                  <a:lnTo>
                    <a:pt x="39" y="2076"/>
                  </a:lnTo>
                  <a:lnTo>
                    <a:pt x="63" y="2184"/>
                  </a:lnTo>
                  <a:lnTo>
                    <a:pt x="90" y="2287"/>
                  </a:lnTo>
                  <a:lnTo>
                    <a:pt x="124" y="2384"/>
                  </a:lnTo>
                  <a:lnTo>
                    <a:pt x="162" y="2478"/>
                  </a:lnTo>
                  <a:lnTo>
                    <a:pt x="205" y="2566"/>
                  </a:lnTo>
                  <a:lnTo>
                    <a:pt x="253" y="2648"/>
                  </a:lnTo>
                  <a:lnTo>
                    <a:pt x="305" y="272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91" name="Freeform 121"/>
            <p:cNvSpPr>
              <a:spLocks/>
            </p:cNvSpPr>
            <p:nvPr/>
          </p:nvSpPr>
          <p:spPr bwMode="auto">
            <a:xfrm>
              <a:off x="2126" y="3849"/>
              <a:ext cx="457" cy="233"/>
            </a:xfrm>
            <a:custGeom>
              <a:avLst/>
              <a:gdLst>
                <a:gd name="T0" fmla="*/ 0 w 2241"/>
                <a:gd name="T1" fmla="*/ 156 h 1140"/>
                <a:gd name="T2" fmla="*/ 12 w 2241"/>
                <a:gd name="T3" fmla="*/ 170 h 1140"/>
                <a:gd name="T4" fmla="*/ 24 w 2241"/>
                <a:gd name="T5" fmla="*/ 183 h 1140"/>
                <a:gd name="T6" fmla="*/ 37 w 2241"/>
                <a:gd name="T7" fmla="*/ 195 h 1140"/>
                <a:gd name="T8" fmla="*/ 52 w 2241"/>
                <a:gd name="T9" fmla="*/ 205 h 1140"/>
                <a:gd name="T10" fmla="*/ 66 w 2241"/>
                <a:gd name="T11" fmla="*/ 213 h 1140"/>
                <a:gd name="T12" fmla="*/ 82 w 2241"/>
                <a:gd name="T13" fmla="*/ 220 h 1140"/>
                <a:gd name="T14" fmla="*/ 97 w 2241"/>
                <a:gd name="T15" fmla="*/ 226 h 1140"/>
                <a:gd name="T16" fmla="*/ 114 w 2241"/>
                <a:gd name="T17" fmla="*/ 230 h 1140"/>
                <a:gd name="T18" fmla="*/ 131 w 2241"/>
                <a:gd name="T19" fmla="*/ 232 h 1140"/>
                <a:gd name="T20" fmla="*/ 148 w 2241"/>
                <a:gd name="T21" fmla="*/ 233 h 1140"/>
                <a:gd name="T22" fmla="*/ 166 w 2241"/>
                <a:gd name="T23" fmla="*/ 232 h 1140"/>
                <a:gd name="T24" fmla="*/ 185 w 2241"/>
                <a:gd name="T25" fmla="*/ 230 h 1140"/>
                <a:gd name="T26" fmla="*/ 203 w 2241"/>
                <a:gd name="T27" fmla="*/ 226 h 1140"/>
                <a:gd name="T28" fmla="*/ 221 w 2241"/>
                <a:gd name="T29" fmla="*/ 220 h 1140"/>
                <a:gd name="T30" fmla="*/ 240 w 2241"/>
                <a:gd name="T31" fmla="*/ 213 h 1140"/>
                <a:gd name="T32" fmla="*/ 258 w 2241"/>
                <a:gd name="T33" fmla="*/ 205 h 1140"/>
                <a:gd name="T34" fmla="*/ 277 w 2241"/>
                <a:gd name="T35" fmla="*/ 195 h 1140"/>
                <a:gd name="T36" fmla="*/ 295 w 2241"/>
                <a:gd name="T37" fmla="*/ 183 h 1140"/>
                <a:gd name="T38" fmla="*/ 313 w 2241"/>
                <a:gd name="T39" fmla="*/ 170 h 1140"/>
                <a:gd name="T40" fmla="*/ 331 w 2241"/>
                <a:gd name="T41" fmla="*/ 156 h 1140"/>
                <a:gd name="T42" fmla="*/ 349 w 2241"/>
                <a:gd name="T43" fmla="*/ 140 h 1140"/>
                <a:gd name="T44" fmla="*/ 366 w 2241"/>
                <a:gd name="T45" fmla="*/ 124 h 1140"/>
                <a:gd name="T46" fmla="*/ 382 w 2241"/>
                <a:gd name="T47" fmla="*/ 106 h 1140"/>
                <a:gd name="T48" fmla="*/ 399 w 2241"/>
                <a:gd name="T49" fmla="*/ 86 h 1140"/>
                <a:gd name="T50" fmla="*/ 414 w 2241"/>
                <a:gd name="T51" fmla="*/ 66 h 1140"/>
                <a:gd name="T52" fmla="*/ 429 w 2241"/>
                <a:gd name="T53" fmla="*/ 45 h 1140"/>
                <a:gd name="T54" fmla="*/ 444 w 2241"/>
                <a:gd name="T55" fmla="*/ 23 h 1140"/>
                <a:gd name="T56" fmla="*/ 457 w 2241"/>
                <a:gd name="T57" fmla="*/ 0 h 114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241" h="1140">
                  <a:moveTo>
                    <a:pt x="0" y="762"/>
                  </a:moveTo>
                  <a:lnTo>
                    <a:pt x="57" y="832"/>
                  </a:lnTo>
                  <a:lnTo>
                    <a:pt x="119" y="896"/>
                  </a:lnTo>
                  <a:lnTo>
                    <a:pt x="183" y="952"/>
                  </a:lnTo>
                  <a:lnTo>
                    <a:pt x="253" y="1001"/>
                  </a:lnTo>
                  <a:lnTo>
                    <a:pt x="325" y="1043"/>
                  </a:lnTo>
                  <a:lnTo>
                    <a:pt x="401" y="1078"/>
                  </a:lnTo>
                  <a:lnTo>
                    <a:pt x="478" y="1106"/>
                  </a:lnTo>
                  <a:lnTo>
                    <a:pt x="560" y="1125"/>
                  </a:lnTo>
                  <a:lnTo>
                    <a:pt x="643" y="1136"/>
                  </a:lnTo>
                  <a:lnTo>
                    <a:pt x="728" y="1140"/>
                  </a:lnTo>
                  <a:lnTo>
                    <a:pt x="815" y="1136"/>
                  </a:lnTo>
                  <a:lnTo>
                    <a:pt x="905" y="1125"/>
                  </a:lnTo>
                  <a:lnTo>
                    <a:pt x="994" y="1106"/>
                  </a:lnTo>
                  <a:lnTo>
                    <a:pt x="1084" y="1078"/>
                  </a:lnTo>
                  <a:lnTo>
                    <a:pt x="1175" y="1044"/>
                  </a:lnTo>
                  <a:lnTo>
                    <a:pt x="1265" y="1002"/>
                  </a:lnTo>
                  <a:lnTo>
                    <a:pt x="1356" y="953"/>
                  </a:lnTo>
                  <a:lnTo>
                    <a:pt x="1445" y="897"/>
                  </a:lnTo>
                  <a:lnTo>
                    <a:pt x="1535" y="833"/>
                  </a:lnTo>
                  <a:lnTo>
                    <a:pt x="1623" y="764"/>
                  </a:lnTo>
                  <a:lnTo>
                    <a:pt x="1709" y="687"/>
                  </a:lnTo>
                  <a:lnTo>
                    <a:pt x="1793" y="605"/>
                  </a:lnTo>
                  <a:lnTo>
                    <a:pt x="1875" y="517"/>
                  </a:lnTo>
                  <a:lnTo>
                    <a:pt x="1955" y="422"/>
                  </a:lnTo>
                  <a:lnTo>
                    <a:pt x="2031" y="324"/>
                  </a:lnTo>
                  <a:lnTo>
                    <a:pt x="2104" y="220"/>
                  </a:lnTo>
                  <a:lnTo>
                    <a:pt x="2175" y="112"/>
                  </a:lnTo>
                  <a:lnTo>
                    <a:pt x="224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92" name="Freeform 122"/>
            <p:cNvSpPr>
              <a:spLocks/>
            </p:cNvSpPr>
            <p:nvPr/>
          </p:nvSpPr>
          <p:spPr bwMode="auto">
            <a:xfrm>
              <a:off x="2156" y="3215"/>
              <a:ext cx="457" cy="233"/>
            </a:xfrm>
            <a:custGeom>
              <a:avLst/>
              <a:gdLst>
                <a:gd name="T0" fmla="*/ 457 w 2242"/>
                <a:gd name="T1" fmla="*/ 77 h 1141"/>
                <a:gd name="T2" fmla="*/ 445 w 2242"/>
                <a:gd name="T3" fmla="*/ 63 h 1141"/>
                <a:gd name="T4" fmla="*/ 433 w 2242"/>
                <a:gd name="T5" fmla="*/ 50 h 1141"/>
                <a:gd name="T6" fmla="*/ 419 w 2242"/>
                <a:gd name="T7" fmla="*/ 38 h 1141"/>
                <a:gd name="T8" fmla="*/ 405 w 2242"/>
                <a:gd name="T9" fmla="*/ 28 h 1141"/>
                <a:gd name="T10" fmla="*/ 391 w 2242"/>
                <a:gd name="T11" fmla="*/ 20 h 1141"/>
                <a:gd name="T12" fmla="*/ 375 w 2242"/>
                <a:gd name="T13" fmla="*/ 13 h 1141"/>
                <a:gd name="T14" fmla="*/ 359 w 2242"/>
                <a:gd name="T15" fmla="*/ 7 h 1141"/>
                <a:gd name="T16" fmla="*/ 343 w 2242"/>
                <a:gd name="T17" fmla="*/ 3 h 1141"/>
                <a:gd name="T18" fmla="*/ 326 w 2242"/>
                <a:gd name="T19" fmla="*/ 1 h 1141"/>
                <a:gd name="T20" fmla="*/ 308 w 2242"/>
                <a:gd name="T21" fmla="*/ 0 h 1141"/>
                <a:gd name="T22" fmla="*/ 291 w 2242"/>
                <a:gd name="T23" fmla="*/ 1 h 1141"/>
                <a:gd name="T24" fmla="*/ 273 w 2242"/>
                <a:gd name="T25" fmla="*/ 3 h 1141"/>
                <a:gd name="T26" fmla="*/ 254 w 2242"/>
                <a:gd name="T27" fmla="*/ 7 h 1141"/>
                <a:gd name="T28" fmla="*/ 236 w 2242"/>
                <a:gd name="T29" fmla="*/ 13 h 1141"/>
                <a:gd name="T30" fmla="*/ 217 w 2242"/>
                <a:gd name="T31" fmla="*/ 20 h 1141"/>
                <a:gd name="T32" fmla="*/ 199 w 2242"/>
                <a:gd name="T33" fmla="*/ 28 h 1141"/>
                <a:gd name="T34" fmla="*/ 181 w 2242"/>
                <a:gd name="T35" fmla="*/ 38 h 1141"/>
                <a:gd name="T36" fmla="*/ 162 w 2242"/>
                <a:gd name="T37" fmla="*/ 50 h 1141"/>
                <a:gd name="T38" fmla="*/ 144 w 2242"/>
                <a:gd name="T39" fmla="*/ 63 h 1141"/>
                <a:gd name="T40" fmla="*/ 126 w 2242"/>
                <a:gd name="T41" fmla="*/ 77 h 1141"/>
                <a:gd name="T42" fmla="*/ 109 w 2242"/>
                <a:gd name="T43" fmla="*/ 93 h 1141"/>
                <a:gd name="T44" fmla="*/ 92 w 2242"/>
                <a:gd name="T45" fmla="*/ 109 h 1141"/>
                <a:gd name="T46" fmla="*/ 75 w 2242"/>
                <a:gd name="T47" fmla="*/ 127 h 1141"/>
                <a:gd name="T48" fmla="*/ 59 w 2242"/>
                <a:gd name="T49" fmla="*/ 147 h 1141"/>
                <a:gd name="T50" fmla="*/ 43 w 2242"/>
                <a:gd name="T51" fmla="*/ 167 h 1141"/>
                <a:gd name="T52" fmla="*/ 28 w 2242"/>
                <a:gd name="T53" fmla="*/ 188 h 1141"/>
                <a:gd name="T54" fmla="*/ 14 w 2242"/>
                <a:gd name="T55" fmla="*/ 210 h 1141"/>
                <a:gd name="T56" fmla="*/ 0 w 2242"/>
                <a:gd name="T57" fmla="*/ 233 h 114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242" h="1141">
                  <a:moveTo>
                    <a:pt x="2242" y="377"/>
                  </a:moveTo>
                  <a:lnTo>
                    <a:pt x="2184" y="308"/>
                  </a:lnTo>
                  <a:lnTo>
                    <a:pt x="2123" y="244"/>
                  </a:lnTo>
                  <a:lnTo>
                    <a:pt x="2058" y="188"/>
                  </a:lnTo>
                  <a:lnTo>
                    <a:pt x="1989" y="139"/>
                  </a:lnTo>
                  <a:lnTo>
                    <a:pt x="1917" y="97"/>
                  </a:lnTo>
                  <a:lnTo>
                    <a:pt x="1841" y="62"/>
                  </a:lnTo>
                  <a:lnTo>
                    <a:pt x="1763" y="35"/>
                  </a:lnTo>
                  <a:lnTo>
                    <a:pt x="1681" y="16"/>
                  </a:lnTo>
                  <a:lnTo>
                    <a:pt x="1599" y="5"/>
                  </a:lnTo>
                  <a:lnTo>
                    <a:pt x="1513" y="0"/>
                  </a:lnTo>
                  <a:lnTo>
                    <a:pt x="1426" y="5"/>
                  </a:lnTo>
                  <a:lnTo>
                    <a:pt x="1337" y="16"/>
                  </a:lnTo>
                  <a:lnTo>
                    <a:pt x="1248" y="35"/>
                  </a:lnTo>
                  <a:lnTo>
                    <a:pt x="1158" y="62"/>
                  </a:lnTo>
                  <a:lnTo>
                    <a:pt x="1067" y="97"/>
                  </a:lnTo>
                  <a:lnTo>
                    <a:pt x="977" y="139"/>
                  </a:lnTo>
                  <a:lnTo>
                    <a:pt x="886" y="188"/>
                  </a:lnTo>
                  <a:lnTo>
                    <a:pt x="796" y="244"/>
                  </a:lnTo>
                  <a:lnTo>
                    <a:pt x="707" y="308"/>
                  </a:lnTo>
                  <a:lnTo>
                    <a:pt x="619" y="377"/>
                  </a:lnTo>
                  <a:lnTo>
                    <a:pt x="533" y="453"/>
                  </a:lnTo>
                  <a:lnTo>
                    <a:pt x="449" y="536"/>
                  </a:lnTo>
                  <a:lnTo>
                    <a:pt x="367" y="624"/>
                  </a:lnTo>
                  <a:lnTo>
                    <a:pt x="287" y="718"/>
                  </a:lnTo>
                  <a:lnTo>
                    <a:pt x="210" y="817"/>
                  </a:lnTo>
                  <a:lnTo>
                    <a:pt x="138" y="920"/>
                  </a:lnTo>
                  <a:lnTo>
                    <a:pt x="67" y="1029"/>
                  </a:lnTo>
                  <a:lnTo>
                    <a:pt x="0" y="114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93" name="Freeform 123"/>
            <p:cNvSpPr>
              <a:spLocks/>
            </p:cNvSpPr>
            <p:nvPr/>
          </p:nvSpPr>
          <p:spPr bwMode="auto">
            <a:xfrm>
              <a:off x="1597" y="3250"/>
              <a:ext cx="559" cy="755"/>
            </a:xfrm>
            <a:custGeom>
              <a:avLst/>
              <a:gdLst>
                <a:gd name="T0" fmla="*/ 530 w 2734"/>
                <a:gd name="T1" fmla="*/ 755 h 3694"/>
                <a:gd name="T2" fmla="*/ 0 w 2734"/>
                <a:gd name="T3" fmla="*/ 557 h 3694"/>
                <a:gd name="T4" fmla="*/ 29 w 2734"/>
                <a:gd name="T5" fmla="*/ 0 h 3694"/>
                <a:gd name="T6" fmla="*/ 559 w 2734"/>
                <a:gd name="T7" fmla="*/ 198 h 3694"/>
                <a:gd name="T8" fmla="*/ 530 w 2734"/>
                <a:gd name="T9" fmla="*/ 755 h 36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34" h="3694">
                  <a:moveTo>
                    <a:pt x="2591" y="3694"/>
                  </a:moveTo>
                  <a:lnTo>
                    <a:pt x="0" y="2723"/>
                  </a:lnTo>
                  <a:lnTo>
                    <a:pt x="144" y="0"/>
                  </a:lnTo>
                  <a:lnTo>
                    <a:pt x="2734" y="971"/>
                  </a:lnTo>
                  <a:lnTo>
                    <a:pt x="2591" y="369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94" name="Line 124"/>
            <p:cNvSpPr>
              <a:spLocks noChangeShapeType="1"/>
            </p:cNvSpPr>
            <p:nvPr/>
          </p:nvSpPr>
          <p:spPr bwMode="auto">
            <a:xfrm flipH="1">
              <a:off x="2583" y="3293"/>
              <a:ext cx="30" cy="5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95" name="Line 125"/>
            <p:cNvSpPr>
              <a:spLocks noChangeShapeType="1"/>
            </p:cNvSpPr>
            <p:nvPr/>
          </p:nvSpPr>
          <p:spPr bwMode="auto">
            <a:xfrm>
              <a:off x="1020" y="3624"/>
              <a:ext cx="1191" cy="4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96" name="Line 126"/>
            <p:cNvSpPr>
              <a:spLocks noChangeShapeType="1"/>
            </p:cNvSpPr>
            <p:nvPr/>
          </p:nvSpPr>
          <p:spPr bwMode="auto">
            <a:xfrm>
              <a:off x="1338" y="2781"/>
              <a:ext cx="1189" cy="4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59886" name="Group 142"/>
          <p:cNvGrpSpPr>
            <a:grpSpLocks/>
          </p:cNvGrpSpPr>
          <p:nvPr/>
        </p:nvGrpSpPr>
        <p:grpSpPr bwMode="auto">
          <a:xfrm>
            <a:off x="5640388" y="4664075"/>
            <a:ext cx="2862262" cy="2081213"/>
            <a:chOff x="3553" y="2722"/>
            <a:chExt cx="1803" cy="1311"/>
          </a:xfrm>
        </p:grpSpPr>
        <p:sp>
          <p:nvSpPr>
            <p:cNvPr id="65575" name="Freeform 127"/>
            <p:cNvSpPr>
              <a:spLocks/>
            </p:cNvSpPr>
            <p:nvPr/>
          </p:nvSpPr>
          <p:spPr bwMode="auto">
            <a:xfrm>
              <a:off x="3553" y="2722"/>
              <a:ext cx="465" cy="855"/>
            </a:xfrm>
            <a:custGeom>
              <a:avLst/>
              <a:gdLst>
                <a:gd name="T0" fmla="*/ 465 w 2272"/>
                <a:gd name="T1" fmla="*/ 11 h 4186"/>
                <a:gd name="T2" fmla="*/ 449 w 2272"/>
                <a:gd name="T3" fmla="*/ 6 h 4186"/>
                <a:gd name="T4" fmla="*/ 431 w 2272"/>
                <a:gd name="T5" fmla="*/ 2 h 4186"/>
                <a:gd name="T6" fmla="*/ 414 w 2272"/>
                <a:gd name="T7" fmla="*/ 0 h 4186"/>
                <a:gd name="T8" fmla="*/ 396 w 2272"/>
                <a:gd name="T9" fmla="*/ 0 h 4186"/>
                <a:gd name="T10" fmla="*/ 378 w 2272"/>
                <a:gd name="T11" fmla="*/ 1 h 4186"/>
                <a:gd name="T12" fmla="*/ 360 w 2272"/>
                <a:gd name="T13" fmla="*/ 4 h 4186"/>
                <a:gd name="T14" fmla="*/ 341 w 2272"/>
                <a:gd name="T15" fmla="*/ 9 h 4186"/>
                <a:gd name="T16" fmla="*/ 322 w 2272"/>
                <a:gd name="T17" fmla="*/ 15 h 4186"/>
                <a:gd name="T18" fmla="*/ 303 w 2272"/>
                <a:gd name="T19" fmla="*/ 23 h 4186"/>
                <a:gd name="T20" fmla="*/ 284 w 2272"/>
                <a:gd name="T21" fmla="*/ 32 h 4186"/>
                <a:gd name="T22" fmla="*/ 265 w 2272"/>
                <a:gd name="T23" fmla="*/ 43 h 4186"/>
                <a:gd name="T24" fmla="*/ 247 w 2272"/>
                <a:gd name="T25" fmla="*/ 55 h 4186"/>
                <a:gd name="T26" fmla="*/ 228 w 2272"/>
                <a:gd name="T27" fmla="*/ 69 h 4186"/>
                <a:gd name="T28" fmla="*/ 210 w 2272"/>
                <a:gd name="T29" fmla="*/ 84 h 4186"/>
                <a:gd name="T30" fmla="*/ 193 w 2272"/>
                <a:gd name="T31" fmla="*/ 100 h 4186"/>
                <a:gd name="T32" fmla="*/ 175 w 2272"/>
                <a:gd name="T33" fmla="*/ 118 h 4186"/>
                <a:gd name="T34" fmla="*/ 158 w 2272"/>
                <a:gd name="T35" fmla="*/ 137 h 4186"/>
                <a:gd name="T36" fmla="*/ 142 w 2272"/>
                <a:gd name="T37" fmla="*/ 157 h 4186"/>
                <a:gd name="T38" fmla="*/ 127 w 2272"/>
                <a:gd name="T39" fmla="*/ 178 h 4186"/>
                <a:gd name="T40" fmla="*/ 112 w 2272"/>
                <a:gd name="T41" fmla="*/ 200 h 4186"/>
                <a:gd name="T42" fmla="*/ 97 w 2272"/>
                <a:gd name="T43" fmla="*/ 223 h 4186"/>
                <a:gd name="T44" fmla="*/ 84 w 2272"/>
                <a:gd name="T45" fmla="*/ 247 h 4186"/>
                <a:gd name="T46" fmla="*/ 71 w 2272"/>
                <a:gd name="T47" fmla="*/ 271 h 4186"/>
                <a:gd name="T48" fmla="*/ 60 w 2272"/>
                <a:gd name="T49" fmla="*/ 296 h 4186"/>
                <a:gd name="T50" fmla="*/ 49 w 2272"/>
                <a:gd name="T51" fmla="*/ 322 h 4186"/>
                <a:gd name="T52" fmla="*/ 39 w 2272"/>
                <a:gd name="T53" fmla="*/ 348 h 4186"/>
                <a:gd name="T54" fmla="*/ 30 w 2272"/>
                <a:gd name="T55" fmla="*/ 374 h 4186"/>
                <a:gd name="T56" fmla="*/ 23 w 2272"/>
                <a:gd name="T57" fmla="*/ 401 h 4186"/>
                <a:gd name="T58" fmla="*/ 16 w 2272"/>
                <a:gd name="T59" fmla="*/ 428 h 4186"/>
                <a:gd name="T60" fmla="*/ 11 w 2272"/>
                <a:gd name="T61" fmla="*/ 454 h 4186"/>
                <a:gd name="T62" fmla="*/ 6 w 2272"/>
                <a:gd name="T63" fmla="*/ 481 h 4186"/>
                <a:gd name="T64" fmla="*/ 3 w 2272"/>
                <a:gd name="T65" fmla="*/ 507 h 4186"/>
                <a:gd name="T66" fmla="*/ 1 w 2272"/>
                <a:gd name="T67" fmla="*/ 533 h 4186"/>
                <a:gd name="T68" fmla="*/ 0 w 2272"/>
                <a:gd name="T69" fmla="*/ 559 h 4186"/>
                <a:gd name="T70" fmla="*/ 0 w 2272"/>
                <a:gd name="T71" fmla="*/ 584 h 4186"/>
                <a:gd name="T72" fmla="*/ 1 w 2272"/>
                <a:gd name="T73" fmla="*/ 609 h 4186"/>
                <a:gd name="T74" fmla="*/ 4 w 2272"/>
                <a:gd name="T75" fmla="*/ 633 h 4186"/>
                <a:gd name="T76" fmla="*/ 8 w 2272"/>
                <a:gd name="T77" fmla="*/ 656 h 4186"/>
                <a:gd name="T78" fmla="*/ 12 w 2272"/>
                <a:gd name="T79" fmla="*/ 679 h 4186"/>
                <a:gd name="T80" fmla="*/ 18 w 2272"/>
                <a:gd name="T81" fmla="*/ 700 h 4186"/>
                <a:gd name="T82" fmla="*/ 26 w 2272"/>
                <a:gd name="T83" fmla="*/ 721 h 4186"/>
                <a:gd name="T84" fmla="*/ 34 w 2272"/>
                <a:gd name="T85" fmla="*/ 740 h 4186"/>
                <a:gd name="T86" fmla="*/ 43 w 2272"/>
                <a:gd name="T87" fmla="*/ 758 h 4186"/>
                <a:gd name="T88" fmla="*/ 53 w 2272"/>
                <a:gd name="T89" fmla="*/ 775 h 4186"/>
                <a:gd name="T90" fmla="*/ 64 w 2272"/>
                <a:gd name="T91" fmla="*/ 791 h 4186"/>
                <a:gd name="T92" fmla="*/ 76 w 2272"/>
                <a:gd name="T93" fmla="*/ 805 h 4186"/>
                <a:gd name="T94" fmla="*/ 89 w 2272"/>
                <a:gd name="T95" fmla="*/ 818 h 4186"/>
                <a:gd name="T96" fmla="*/ 103 w 2272"/>
                <a:gd name="T97" fmla="*/ 830 h 4186"/>
                <a:gd name="T98" fmla="*/ 117 w 2272"/>
                <a:gd name="T99" fmla="*/ 840 h 4186"/>
                <a:gd name="T100" fmla="*/ 132 w 2272"/>
                <a:gd name="T101" fmla="*/ 848 h 4186"/>
                <a:gd name="T102" fmla="*/ 148 w 2272"/>
                <a:gd name="T103" fmla="*/ 855 h 418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272" h="4186">
                  <a:moveTo>
                    <a:pt x="2272" y="54"/>
                  </a:moveTo>
                  <a:lnTo>
                    <a:pt x="2192" y="29"/>
                  </a:lnTo>
                  <a:lnTo>
                    <a:pt x="2108" y="11"/>
                  </a:lnTo>
                  <a:lnTo>
                    <a:pt x="2023" y="1"/>
                  </a:lnTo>
                  <a:lnTo>
                    <a:pt x="1936" y="0"/>
                  </a:lnTo>
                  <a:lnTo>
                    <a:pt x="1847" y="6"/>
                  </a:lnTo>
                  <a:lnTo>
                    <a:pt x="1757" y="20"/>
                  </a:lnTo>
                  <a:lnTo>
                    <a:pt x="1665" y="43"/>
                  </a:lnTo>
                  <a:lnTo>
                    <a:pt x="1573" y="73"/>
                  </a:lnTo>
                  <a:lnTo>
                    <a:pt x="1481" y="111"/>
                  </a:lnTo>
                  <a:lnTo>
                    <a:pt x="1389" y="157"/>
                  </a:lnTo>
                  <a:lnTo>
                    <a:pt x="1297" y="209"/>
                  </a:lnTo>
                  <a:lnTo>
                    <a:pt x="1206" y="269"/>
                  </a:lnTo>
                  <a:lnTo>
                    <a:pt x="1116" y="337"/>
                  </a:lnTo>
                  <a:lnTo>
                    <a:pt x="1027" y="411"/>
                  </a:lnTo>
                  <a:lnTo>
                    <a:pt x="941" y="492"/>
                  </a:lnTo>
                  <a:lnTo>
                    <a:pt x="856" y="578"/>
                  </a:lnTo>
                  <a:lnTo>
                    <a:pt x="774" y="671"/>
                  </a:lnTo>
                  <a:lnTo>
                    <a:pt x="694" y="769"/>
                  </a:lnTo>
                  <a:lnTo>
                    <a:pt x="619" y="872"/>
                  </a:lnTo>
                  <a:lnTo>
                    <a:pt x="546" y="980"/>
                  </a:lnTo>
                  <a:lnTo>
                    <a:pt x="476" y="1092"/>
                  </a:lnTo>
                  <a:lnTo>
                    <a:pt x="411" y="1209"/>
                  </a:lnTo>
                  <a:lnTo>
                    <a:pt x="349" y="1328"/>
                  </a:lnTo>
                  <a:lnTo>
                    <a:pt x="292" y="1451"/>
                  </a:lnTo>
                  <a:lnTo>
                    <a:pt x="240" y="1575"/>
                  </a:lnTo>
                  <a:lnTo>
                    <a:pt x="191" y="1704"/>
                  </a:lnTo>
                  <a:lnTo>
                    <a:pt x="149" y="1832"/>
                  </a:lnTo>
                  <a:lnTo>
                    <a:pt x="111" y="1962"/>
                  </a:lnTo>
                  <a:lnTo>
                    <a:pt x="79" y="2093"/>
                  </a:lnTo>
                  <a:lnTo>
                    <a:pt x="52" y="2223"/>
                  </a:lnTo>
                  <a:lnTo>
                    <a:pt x="31" y="2353"/>
                  </a:lnTo>
                  <a:lnTo>
                    <a:pt x="14" y="2482"/>
                  </a:lnTo>
                  <a:lnTo>
                    <a:pt x="4" y="2610"/>
                  </a:lnTo>
                  <a:lnTo>
                    <a:pt x="0" y="2736"/>
                  </a:lnTo>
                  <a:lnTo>
                    <a:pt x="1" y="2860"/>
                  </a:lnTo>
                  <a:lnTo>
                    <a:pt x="7" y="2981"/>
                  </a:lnTo>
                  <a:lnTo>
                    <a:pt x="19" y="3099"/>
                  </a:lnTo>
                  <a:lnTo>
                    <a:pt x="38" y="3212"/>
                  </a:lnTo>
                  <a:lnTo>
                    <a:pt x="61" y="3323"/>
                  </a:lnTo>
                  <a:lnTo>
                    <a:pt x="90" y="3428"/>
                  </a:lnTo>
                  <a:lnTo>
                    <a:pt x="125" y="3528"/>
                  </a:lnTo>
                  <a:lnTo>
                    <a:pt x="164" y="3623"/>
                  </a:lnTo>
                  <a:lnTo>
                    <a:pt x="209" y="3712"/>
                  </a:lnTo>
                  <a:lnTo>
                    <a:pt x="258" y="3795"/>
                  </a:lnTo>
                  <a:lnTo>
                    <a:pt x="312" y="3873"/>
                  </a:lnTo>
                  <a:lnTo>
                    <a:pt x="371" y="3943"/>
                  </a:lnTo>
                  <a:lnTo>
                    <a:pt x="434" y="4006"/>
                  </a:lnTo>
                  <a:lnTo>
                    <a:pt x="501" y="4063"/>
                  </a:lnTo>
                  <a:lnTo>
                    <a:pt x="571" y="4111"/>
                  </a:lnTo>
                  <a:lnTo>
                    <a:pt x="645" y="4153"/>
                  </a:lnTo>
                  <a:lnTo>
                    <a:pt x="723" y="418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76" name="Freeform 128"/>
            <p:cNvSpPr>
              <a:spLocks/>
            </p:cNvSpPr>
            <p:nvPr/>
          </p:nvSpPr>
          <p:spPr bwMode="auto">
            <a:xfrm>
              <a:off x="4590" y="2969"/>
              <a:ext cx="163" cy="63"/>
            </a:xfrm>
            <a:custGeom>
              <a:avLst/>
              <a:gdLst>
                <a:gd name="T0" fmla="*/ 163 w 799"/>
                <a:gd name="T1" fmla="*/ 63 h 307"/>
                <a:gd name="T2" fmla="*/ 151 w 799"/>
                <a:gd name="T3" fmla="*/ 51 h 307"/>
                <a:gd name="T4" fmla="*/ 139 w 799"/>
                <a:gd name="T5" fmla="*/ 39 h 307"/>
                <a:gd name="T6" fmla="*/ 125 w 799"/>
                <a:gd name="T7" fmla="*/ 30 h 307"/>
                <a:gd name="T8" fmla="*/ 111 w 799"/>
                <a:gd name="T9" fmla="*/ 21 h 307"/>
                <a:gd name="T10" fmla="*/ 97 w 799"/>
                <a:gd name="T11" fmla="*/ 14 h 307"/>
                <a:gd name="T12" fmla="*/ 82 w 799"/>
                <a:gd name="T13" fmla="*/ 9 h 307"/>
                <a:gd name="T14" fmla="*/ 66 w 799"/>
                <a:gd name="T15" fmla="*/ 4 h 307"/>
                <a:gd name="T16" fmla="*/ 50 w 799"/>
                <a:gd name="T17" fmla="*/ 1 h 307"/>
                <a:gd name="T18" fmla="*/ 34 w 799"/>
                <a:gd name="T19" fmla="*/ 0 h 307"/>
                <a:gd name="T20" fmla="*/ 17 w 799"/>
                <a:gd name="T21" fmla="*/ 0 h 307"/>
                <a:gd name="T22" fmla="*/ 0 w 799"/>
                <a:gd name="T23" fmla="*/ 2 h 30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9" h="307">
                  <a:moveTo>
                    <a:pt x="799" y="307"/>
                  </a:moveTo>
                  <a:lnTo>
                    <a:pt x="741" y="247"/>
                  </a:lnTo>
                  <a:lnTo>
                    <a:pt x="679" y="192"/>
                  </a:lnTo>
                  <a:lnTo>
                    <a:pt x="614" y="145"/>
                  </a:lnTo>
                  <a:lnTo>
                    <a:pt x="546" y="104"/>
                  </a:lnTo>
                  <a:lnTo>
                    <a:pt x="475" y="70"/>
                  </a:lnTo>
                  <a:lnTo>
                    <a:pt x="400" y="42"/>
                  </a:lnTo>
                  <a:lnTo>
                    <a:pt x="324" y="20"/>
                  </a:lnTo>
                  <a:lnTo>
                    <a:pt x="245" y="7"/>
                  </a:lnTo>
                  <a:lnTo>
                    <a:pt x="166" y="0"/>
                  </a:lnTo>
                  <a:lnTo>
                    <a:pt x="83" y="1"/>
                  </a:lnTo>
                  <a:lnTo>
                    <a:pt x="0" y="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77" name="Freeform 129"/>
            <p:cNvSpPr>
              <a:spLocks/>
            </p:cNvSpPr>
            <p:nvPr/>
          </p:nvSpPr>
          <p:spPr bwMode="auto">
            <a:xfrm>
              <a:off x="4222" y="3004"/>
              <a:ext cx="273" cy="437"/>
            </a:xfrm>
            <a:custGeom>
              <a:avLst/>
              <a:gdLst>
                <a:gd name="T0" fmla="*/ 273 w 1338"/>
                <a:gd name="T1" fmla="*/ 0 h 2144"/>
                <a:gd name="T2" fmla="*/ 255 w 1338"/>
                <a:gd name="T3" fmla="*/ 11 h 2144"/>
                <a:gd name="T4" fmla="*/ 236 w 1338"/>
                <a:gd name="T5" fmla="*/ 23 h 2144"/>
                <a:gd name="T6" fmla="*/ 219 w 1338"/>
                <a:gd name="T7" fmla="*/ 36 h 2144"/>
                <a:gd name="T8" fmla="*/ 201 w 1338"/>
                <a:gd name="T9" fmla="*/ 51 h 2144"/>
                <a:gd name="T10" fmla="*/ 184 w 1338"/>
                <a:gd name="T11" fmla="*/ 67 h 2144"/>
                <a:gd name="T12" fmla="*/ 167 w 1338"/>
                <a:gd name="T13" fmla="*/ 85 h 2144"/>
                <a:gd name="T14" fmla="*/ 150 w 1338"/>
                <a:gd name="T15" fmla="*/ 103 h 2144"/>
                <a:gd name="T16" fmla="*/ 135 w 1338"/>
                <a:gd name="T17" fmla="*/ 122 h 2144"/>
                <a:gd name="T18" fmla="*/ 120 w 1338"/>
                <a:gd name="T19" fmla="*/ 143 h 2144"/>
                <a:gd name="T20" fmla="*/ 105 w 1338"/>
                <a:gd name="T21" fmla="*/ 164 h 2144"/>
                <a:gd name="T22" fmla="*/ 91 w 1338"/>
                <a:gd name="T23" fmla="*/ 186 h 2144"/>
                <a:gd name="T24" fmla="*/ 78 w 1338"/>
                <a:gd name="T25" fmla="*/ 210 h 2144"/>
                <a:gd name="T26" fmla="*/ 65 w 1338"/>
                <a:gd name="T27" fmla="*/ 233 h 2144"/>
                <a:gd name="T28" fmla="*/ 54 w 1338"/>
                <a:gd name="T29" fmla="*/ 258 h 2144"/>
                <a:gd name="T30" fmla="*/ 43 w 1338"/>
                <a:gd name="T31" fmla="*/ 283 h 2144"/>
                <a:gd name="T32" fmla="*/ 34 w 1338"/>
                <a:gd name="T33" fmla="*/ 308 h 2144"/>
                <a:gd name="T34" fmla="*/ 25 w 1338"/>
                <a:gd name="T35" fmla="*/ 333 h 2144"/>
                <a:gd name="T36" fmla="*/ 17 w 1338"/>
                <a:gd name="T37" fmla="*/ 359 h 2144"/>
                <a:gd name="T38" fmla="*/ 10 w 1338"/>
                <a:gd name="T39" fmla="*/ 385 h 2144"/>
                <a:gd name="T40" fmla="*/ 4 w 1338"/>
                <a:gd name="T41" fmla="*/ 411 h 2144"/>
                <a:gd name="T42" fmla="*/ 0 w 1338"/>
                <a:gd name="T43" fmla="*/ 437 h 214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38" h="2144">
                  <a:moveTo>
                    <a:pt x="1338" y="0"/>
                  </a:moveTo>
                  <a:lnTo>
                    <a:pt x="1248" y="52"/>
                  </a:lnTo>
                  <a:lnTo>
                    <a:pt x="1159" y="111"/>
                  </a:lnTo>
                  <a:lnTo>
                    <a:pt x="1071" y="178"/>
                  </a:lnTo>
                  <a:lnTo>
                    <a:pt x="985" y="251"/>
                  </a:lnTo>
                  <a:lnTo>
                    <a:pt x="900" y="330"/>
                  </a:lnTo>
                  <a:lnTo>
                    <a:pt x="818" y="415"/>
                  </a:lnTo>
                  <a:lnTo>
                    <a:pt x="737" y="505"/>
                  </a:lnTo>
                  <a:lnTo>
                    <a:pt x="661" y="600"/>
                  </a:lnTo>
                  <a:lnTo>
                    <a:pt x="586" y="700"/>
                  </a:lnTo>
                  <a:lnTo>
                    <a:pt x="514" y="806"/>
                  </a:lnTo>
                  <a:lnTo>
                    <a:pt x="445" y="915"/>
                  </a:lnTo>
                  <a:lnTo>
                    <a:pt x="381" y="1028"/>
                  </a:lnTo>
                  <a:lnTo>
                    <a:pt x="320" y="1144"/>
                  </a:lnTo>
                  <a:lnTo>
                    <a:pt x="264" y="1264"/>
                  </a:lnTo>
                  <a:lnTo>
                    <a:pt x="212" y="1386"/>
                  </a:lnTo>
                  <a:lnTo>
                    <a:pt x="165" y="1509"/>
                  </a:lnTo>
                  <a:lnTo>
                    <a:pt x="122" y="1635"/>
                  </a:lnTo>
                  <a:lnTo>
                    <a:pt x="84" y="1761"/>
                  </a:lnTo>
                  <a:lnTo>
                    <a:pt x="50" y="1889"/>
                  </a:lnTo>
                  <a:lnTo>
                    <a:pt x="22" y="2016"/>
                  </a:lnTo>
                  <a:lnTo>
                    <a:pt x="0" y="214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78" name="Freeform 130"/>
            <p:cNvSpPr>
              <a:spLocks/>
            </p:cNvSpPr>
            <p:nvPr/>
          </p:nvSpPr>
          <p:spPr bwMode="auto">
            <a:xfrm>
              <a:off x="4215" y="3570"/>
              <a:ext cx="237" cy="266"/>
            </a:xfrm>
            <a:custGeom>
              <a:avLst/>
              <a:gdLst>
                <a:gd name="T0" fmla="*/ 0 w 1158"/>
                <a:gd name="T1" fmla="*/ 0 h 1302"/>
                <a:gd name="T2" fmla="*/ 2 w 1158"/>
                <a:gd name="T3" fmla="*/ 24 h 1302"/>
                <a:gd name="T4" fmla="*/ 5 w 1158"/>
                <a:gd name="T5" fmla="*/ 47 h 1302"/>
                <a:gd name="T6" fmla="*/ 9 w 1158"/>
                <a:gd name="T7" fmla="*/ 69 h 1302"/>
                <a:gd name="T8" fmla="*/ 15 w 1158"/>
                <a:gd name="T9" fmla="*/ 90 h 1302"/>
                <a:gd name="T10" fmla="*/ 21 w 1158"/>
                <a:gd name="T11" fmla="*/ 111 h 1302"/>
                <a:gd name="T12" fmla="*/ 28 w 1158"/>
                <a:gd name="T13" fmla="*/ 130 h 1302"/>
                <a:gd name="T14" fmla="*/ 37 w 1158"/>
                <a:gd name="T15" fmla="*/ 149 h 1302"/>
                <a:gd name="T16" fmla="*/ 46 w 1158"/>
                <a:gd name="T17" fmla="*/ 166 h 1302"/>
                <a:gd name="T18" fmla="*/ 57 w 1158"/>
                <a:gd name="T19" fmla="*/ 182 h 1302"/>
                <a:gd name="T20" fmla="*/ 68 w 1158"/>
                <a:gd name="T21" fmla="*/ 197 h 1302"/>
                <a:gd name="T22" fmla="*/ 80 w 1158"/>
                <a:gd name="T23" fmla="*/ 210 h 1302"/>
                <a:gd name="T24" fmla="*/ 93 w 1158"/>
                <a:gd name="T25" fmla="*/ 222 h 1302"/>
                <a:gd name="T26" fmla="*/ 106 w 1158"/>
                <a:gd name="T27" fmla="*/ 233 h 1302"/>
                <a:gd name="T28" fmla="*/ 121 w 1158"/>
                <a:gd name="T29" fmla="*/ 242 h 1302"/>
                <a:gd name="T30" fmla="*/ 136 w 1158"/>
                <a:gd name="T31" fmla="*/ 250 h 1302"/>
                <a:gd name="T32" fmla="*/ 151 w 1158"/>
                <a:gd name="T33" fmla="*/ 256 h 1302"/>
                <a:gd name="T34" fmla="*/ 168 w 1158"/>
                <a:gd name="T35" fmla="*/ 261 h 1302"/>
                <a:gd name="T36" fmla="*/ 184 w 1158"/>
                <a:gd name="T37" fmla="*/ 264 h 1302"/>
                <a:gd name="T38" fmla="*/ 201 w 1158"/>
                <a:gd name="T39" fmla="*/ 266 h 1302"/>
                <a:gd name="T40" fmla="*/ 219 w 1158"/>
                <a:gd name="T41" fmla="*/ 266 h 1302"/>
                <a:gd name="T42" fmla="*/ 237 w 1158"/>
                <a:gd name="T43" fmla="*/ 264 h 130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158" h="1302">
                  <a:moveTo>
                    <a:pt x="0" y="0"/>
                  </a:moveTo>
                  <a:lnTo>
                    <a:pt x="10" y="116"/>
                  </a:lnTo>
                  <a:lnTo>
                    <a:pt x="26" y="228"/>
                  </a:lnTo>
                  <a:lnTo>
                    <a:pt x="46" y="337"/>
                  </a:lnTo>
                  <a:lnTo>
                    <a:pt x="73" y="442"/>
                  </a:lnTo>
                  <a:lnTo>
                    <a:pt x="103" y="543"/>
                  </a:lnTo>
                  <a:lnTo>
                    <a:pt x="139" y="638"/>
                  </a:lnTo>
                  <a:lnTo>
                    <a:pt x="180" y="728"/>
                  </a:lnTo>
                  <a:lnTo>
                    <a:pt x="226" y="812"/>
                  </a:lnTo>
                  <a:lnTo>
                    <a:pt x="277" y="891"/>
                  </a:lnTo>
                  <a:lnTo>
                    <a:pt x="331" y="963"/>
                  </a:lnTo>
                  <a:lnTo>
                    <a:pt x="390" y="1029"/>
                  </a:lnTo>
                  <a:lnTo>
                    <a:pt x="453" y="1089"/>
                  </a:lnTo>
                  <a:lnTo>
                    <a:pt x="519" y="1141"/>
                  </a:lnTo>
                  <a:lnTo>
                    <a:pt x="590" y="1186"/>
                  </a:lnTo>
                  <a:lnTo>
                    <a:pt x="664" y="1224"/>
                  </a:lnTo>
                  <a:lnTo>
                    <a:pt x="740" y="1255"/>
                  </a:lnTo>
                  <a:lnTo>
                    <a:pt x="820" y="1278"/>
                  </a:lnTo>
                  <a:lnTo>
                    <a:pt x="900" y="1294"/>
                  </a:lnTo>
                  <a:lnTo>
                    <a:pt x="984" y="1301"/>
                  </a:lnTo>
                  <a:lnTo>
                    <a:pt x="1071" y="1302"/>
                  </a:lnTo>
                  <a:lnTo>
                    <a:pt x="1158" y="129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79" name="Freeform 131"/>
            <p:cNvSpPr>
              <a:spLocks/>
            </p:cNvSpPr>
            <p:nvPr/>
          </p:nvSpPr>
          <p:spPr bwMode="auto">
            <a:xfrm>
              <a:off x="4744" y="3640"/>
              <a:ext cx="7" cy="129"/>
            </a:xfrm>
            <a:custGeom>
              <a:avLst/>
              <a:gdLst>
                <a:gd name="T0" fmla="*/ 7 w 37"/>
                <a:gd name="T1" fmla="*/ 0 h 631"/>
                <a:gd name="T2" fmla="*/ 4 w 37"/>
                <a:gd name="T3" fmla="*/ 26 h 631"/>
                <a:gd name="T4" fmla="*/ 2 w 37"/>
                <a:gd name="T5" fmla="*/ 53 h 631"/>
                <a:gd name="T6" fmla="*/ 0 w 37"/>
                <a:gd name="T7" fmla="*/ 79 h 631"/>
                <a:gd name="T8" fmla="*/ 0 w 37"/>
                <a:gd name="T9" fmla="*/ 104 h 631"/>
                <a:gd name="T10" fmla="*/ 1 w 37"/>
                <a:gd name="T11" fmla="*/ 129 h 6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631">
                  <a:moveTo>
                    <a:pt x="37" y="0"/>
                  </a:moveTo>
                  <a:lnTo>
                    <a:pt x="20" y="129"/>
                  </a:lnTo>
                  <a:lnTo>
                    <a:pt x="8" y="258"/>
                  </a:lnTo>
                  <a:lnTo>
                    <a:pt x="1" y="384"/>
                  </a:lnTo>
                  <a:lnTo>
                    <a:pt x="0" y="509"/>
                  </a:lnTo>
                  <a:lnTo>
                    <a:pt x="5" y="63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80" name="Freeform 132"/>
            <p:cNvSpPr>
              <a:spLocks/>
            </p:cNvSpPr>
            <p:nvPr/>
          </p:nvSpPr>
          <p:spPr bwMode="auto">
            <a:xfrm>
              <a:off x="5024" y="3170"/>
              <a:ext cx="93" cy="31"/>
            </a:xfrm>
            <a:custGeom>
              <a:avLst/>
              <a:gdLst>
                <a:gd name="T0" fmla="*/ 93 w 458"/>
                <a:gd name="T1" fmla="*/ 0 h 156"/>
                <a:gd name="T2" fmla="*/ 75 w 458"/>
                <a:gd name="T3" fmla="*/ 3 h 156"/>
                <a:gd name="T4" fmla="*/ 56 w 458"/>
                <a:gd name="T5" fmla="*/ 8 h 156"/>
                <a:gd name="T6" fmla="*/ 38 w 458"/>
                <a:gd name="T7" fmla="*/ 14 h 156"/>
                <a:gd name="T8" fmla="*/ 19 w 458"/>
                <a:gd name="T9" fmla="*/ 22 h 156"/>
                <a:gd name="T10" fmla="*/ 0 w 458"/>
                <a:gd name="T11" fmla="*/ 31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8" h="156">
                  <a:moveTo>
                    <a:pt x="458" y="0"/>
                  </a:moveTo>
                  <a:lnTo>
                    <a:pt x="368" y="16"/>
                  </a:lnTo>
                  <a:lnTo>
                    <a:pt x="277" y="39"/>
                  </a:lnTo>
                  <a:lnTo>
                    <a:pt x="185" y="70"/>
                  </a:lnTo>
                  <a:lnTo>
                    <a:pt x="93" y="109"/>
                  </a:lnTo>
                  <a:lnTo>
                    <a:pt x="0" y="15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81" name="Freeform 133"/>
            <p:cNvSpPr>
              <a:spLocks/>
            </p:cNvSpPr>
            <p:nvPr/>
          </p:nvSpPr>
          <p:spPr bwMode="auto">
            <a:xfrm>
              <a:off x="5347" y="3434"/>
              <a:ext cx="9" cy="129"/>
            </a:xfrm>
            <a:custGeom>
              <a:avLst/>
              <a:gdLst>
                <a:gd name="T0" fmla="*/ 0 w 38"/>
                <a:gd name="T1" fmla="*/ 129 h 631"/>
                <a:gd name="T2" fmla="*/ 4 w 38"/>
                <a:gd name="T3" fmla="*/ 102 h 631"/>
                <a:gd name="T4" fmla="*/ 7 w 38"/>
                <a:gd name="T5" fmla="*/ 76 h 631"/>
                <a:gd name="T6" fmla="*/ 9 w 38"/>
                <a:gd name="T7" fmla="*/ 50 h 631"/>
                <a:gd name="T8" fmla="*/ 9 w 38"/>
                <a:gd name="T9" fmla="*/ 25 h 631"/>
                <a:gd name="T10" fmla="*/ 8 w 38"/>
                <a:gd name="T11" fmla="*/ 0 h 6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631">
                  <a:moveTo>
                    <a:pt x="0" y="631"/>
                  </a:moveTo>
                  <a:lnTo>
                    <a:pt x="17" y="501"/>
                  </a:lnTo>
                  <a:lnTo>
                    <a:pt x="30" y="373"/>
                  </a:lnTo>
                  <a:lnTo>
                    <a:pt x="37" y="246"/>
                  </a:lnTo>
                  <a:lnTo>
                    <a:pt x="38" y="122"/>
                  </a:lnTo>
                  <a:lnTo>
                    <a:pt x="33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82" name="Freeform 134"/>
            <p:cNvSpPr>
              <a:spLocks/>
            </p:cNvSpPr>
            <p:nvPr/>
          </p:nvSpPr>
          <p:spPr bwMode="auto">
            <a:xfrm>
              <a:off x="4980" y="4002"/>
              <a:ext cx="94" cy="31"/>
            </a:xfrm>
            <a:custGeom>
              <a:avLst/>
              <a:gdLst>
                <a:gd name="T0" fmla="*/ 0 w 458"/>
                <a:gd name="T1" fmla="*/ 31 h 156"/>
                <a:gd name="T2" fmla="*/ 19 w 458"/>
                <a:gd name="T3" fmla="*/ 28 h 156"/>
                <a:gd name="T4" fmla="*/ 38 w 458"/>
                <a:gd name="T5" fmla="*/ 23 h 156"/>
                <a:gd name="T6" fmla="*/ 56 w 458"/>
                <a:gd name="T7" fmla="*/ 17 h 156"/>
                <a:gd name="T8" fmla="*/ 75 w 458"/>
                <a:gd name="T9" fmla="*/ 9 h 156"/>
                <a:gd name="T10" fmla="*/ 94 w 458"/>
                <a:gd name="T11" fmla="*/ 0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8" h="156">
                  <a:moveTo>
                    <a:pt x="0" y="156"/>
                  </a:moveTo>
                  <a:lnTo>
                    <a:pt x="91" y="140"/>
                  </a:lnTo>
                  <a:lnTo>
                    <a:pt x="183" y="117"/>
                  </a:lnTo>
                  <a:lnTo>
                    <a:pt x="275" y="85"/>
                  </a:lnTo>
                  <a:lnTo>
                    <a:pt x="367" y="46"/>
                  </a:lnTo>
                  <a:lnTo>
                    <a:pt x="45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83" name="Line 135"/>
            <p:cNvSpPr>
              <a:spLocks noChangeShapeType="1"/>
            </p:cNvSpPr>
            <p:nvPr/>
          </p:nvSpPr>
          <p:spPr bwMode="auto">
            <a:xfrm flipH="1">
              <a:off x="5074" y="3563"/>
              <a:ext cx="273" cy="4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84" name="Freeform 136"/>
            <p:cNvSpPr>
              <a:spLocks/>
            </p:cNvSpPr>
            <p:nvPr/>
          </p:nvSpPr>
          <p:spPr bwMode="auto">
            <a:xfrm>
              <a:off x="4590" y="2971"/>
              <a:ext cx="765" cy="463"/>
            </a:xfrm>
            <a:custGeom>
              <a:avLst/>
              <a:gdLst>
                <a:gd name="T0" fmla="*/ 0 w 3747"/>
                <a:gd name="T1" fmla="*/ 0 h 2266"/>
                <a:gd name="T2" fmla="*/ 529 w 3747"/>
                <a:gd name="T3" fmla="*/ 198 h 2266"/>
                <a:gd name="T4" fmla="*/ 765 w 3747"/>
                <a:gd name="T5" fmla="*/ 463 h 22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47" h="2266">
                  <a:moveTo>
                    <a:pt x="0" y="0"/>
                  </a:moveTo>
                  <a:lnTo>
                    <a:pt x="2589" y="971"/>
                  </a:lnTo>
                  <a:lnTo>
                    <a:pt x="3747" y="226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85" name="Freeform 137"/>
            <p:cNvSpPr>
              <a:spLocks/>
            </p:cNvSpPr>
            <p:nvPr/>
          </p:nvSpPr>
          <p:spPr bwMode="auto">
            <a:xfrm>
              <a:off x="4222" y="3004"/>
              <a:ext cx="802" cy="636"/>
            </a:xfrm>
            <a:custGeom>
              <a:avLst/>
              <a:gdLst>
                <a:gd name="T0" fmla="*/ 529 w 3927"/>
                <a:gd name="T1" fmla="*/ 636 h 3115"/>
                <a:gd name="T2" fmla="*/ 0 w 3927"/>
                <a:gd name="T3" fmla="*/ 438 h 3115"/>
                <a:gd name="T4" fmla="*/ 273 w 3927"/>
                <a:gd name="T5" fmla="*/ 0 h 3115"/>
                <a:gd name="T6" fmla="*/ 802 w 3927"/>
                <a:gd name="T7" fmla="*/ 198 h 3115"/>
                <a:gd name="T8" fmla="*/ 529 w 3927"/>
                <a:gd name="T9" fmla="*/ 636 h 3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27" h="3115">
                  <a:moveTo>
                    <a:pt x="2589" y="3115"/>
                  </a:moveTo>
                  <a:lnTo>
                    <a:pt x="0" y="2144"/>
                  </a:lnTo>
                  <a:lnTo>
                    <a:pt x="1338" y="0"/>
                  </a:lnTo>
                  <a:lnTo>
                    <a:pt x="3927" y="971"/>
                  </a:lnTo>
                  <a:lnTo>
                    <a:pt x="2589" y="311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86" name="Freeform 138"/>
            <p:cNvSpPr>
              <a:spLocks/>
            </p:cNvSpPr>
            <p:nvPr/>
          </p:nvSpPr>
          <p:spPr bwMode="auto">
            <a:xfrm>
              <a:off x="4215" y="3570"/>
              <a:ext cx="765" cy="463"/>
            </a:xfrm>
            <a:custGeom>
              <a:avLst/>
              <a:gdLst>
                <a:gd name="T0" fmla="*/ 765 w 3747"/>
                <a:gd name="T1" fmla="*/ 463 h 2266"/>
                <a:gd name="T2" fmla="*/ 236 w 3747"/>
                <a:gd name="T3" fmla="*/ 264 h 2266"/>
                <a:gd name="T4" fmla="*/ 0 w 3747"/>
                <a:gd name="T5" fmla="*/ 0 h 2266"/>
                <a:gd name="T6" fmla="*/ 529 w 3747"/>
                <a:gd name="T7" fmla="*/ 198 h 2266"/>
                <a:gd name="T8" fmla="*/ 765 w 3747"/>
                <a:gd name="T9" fmla="*/ 463 h 22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47" h="2266">
                  <a:moveTo>
                    <a:pt x="3747" y="2266"/>
                  </a:moveTo>
                  <a:lnTo>
                    <a:pt x="1158" y="1294"/>
                  </a:lnTo>
                  <a:lnTo>
                    <a:pt x="0" y="0"/>
                  </a:lnTo>
                  <a:lnTo>
                    <a:pt x="2591" y="971"/>
                  </a:lnTo>
                  <a:lnTo>
                    <a:pt x="3747" y="226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87" name="Line 139"/>
            <p:cNvSpPr>
              <a:spLocks noChangeShapeType="1"/>
            </p:cNvSpPr>
            <p:nvPr/>
          </p:nvSpPr>
          <p:spPr bwMode="auto">
            <a:xfrm>
              <a:off x="3700" y="3577"/>
              <a:ext cx="662" cy="2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88" name="Line 140"/>
            <p:cNvSpPr>
              <a:spLocks noChangeShapeType="1"/>
            </p:cNvSpPr>
            <p:nvPr/>
          </p:nvSpPr>
          <p:spPr bwMode="auto">
            <a:xfrm>
              <a:off x="4018" y="2733"/>
              <a:ext cx="660" cy="2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59922" name="Group 178"/>
          <p:cNvGrpSpPr>
            <a:grpSpLocks/>
          </p:cNvGrpSpPr>
          <p:nvPr/>
        </p:nvGrpSpPr>
        <p:grpSpPr bwMode="auto">
          <a:xfrm>
            <a:off x="7202488" y="2132013"/>
            <a:ext cx="1341437" cy="1614487"/>
            <a:chOff x="4536" y="1423"/>
            <a:chExt cx="845" cy="1017"/>
          </a:xfrm>
        </p:grpSpPr>
        <p:sp>
          <p:nvSpPr>
            <p:cNvPr id="65571" name="Line 179"/>
            <p:cNvSpPr>
              <a:spLocks noChangeShapeType="1"/>
            </p:cNvSpPr>
            <p:nvPr/>
          </p:nvSpPr>
          <p:spPr bwMode="auto">
            <a:xfrm>
              <a:off x="4536" y="1423"/>
              <a:ext cx="845" cy="4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72" name="Line 180"/>
            <p:cNvSpPr>
              <a:spLocks noChangeShapeType="1"/>
            </p:cNvSpPr>
            <p:nvPr/>
          </p:nvSpPr>
          <p:spPr bwMode="auto">
            <a:xfrm flipH="1">
              <a:off x="4545" y="1423"/>
              <a:ext cx="833" cy="4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73" name="Line 181"/>
            <p:cNvSpPr>
              <a:spLocks noChangeShapeType="1"/>
            </p:cNvSpPr>
            <p:nvPr/>
          </p:nvSpPr>
          <p:spPr bwMode="auto">
            <a:xfrm>
              <a:off x="4545" y="2021"/>
              <a:ext cx="836" cy="4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74" name="Line 182"/>
            <p:cNvSpPr>
              <a:spLocks noChangeShapeType="1"/>
            </p:cNvSpPr>
            <p:nvPr/>
          </p:nvSpPr>
          <p:spPr bwMode="auto">
            <a:xfrm flipH="1">
              <a:off x="4545" y="2021"/>
              <a:ext cx="836" cy="4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59927" name="Group 183"/>
          <p:cNvGrpSpPr>
            <a:grpSpLocks/>
          </p:cNvGrpSpPr>
          <p:nvPr/>
        </p:nvGrpSpPr>
        <p:grpSpPr bwMode="auto">
          <a:xfrm>
            <a:off x="5818188" y="2051050"/>
            <a:ext cx="2911475" cy="1762125"/>
            <a:chOff x="3664" y="1372"/>
            <a:chExt cx="1834" cy="1110"/>
          </a:xfrm>
        </p:grpSpPr>
        <p:sp>
          <p:nvSpPr>
            <p:cNvPr id="65548" name="Line 184"/>
            <p:cNvSpPr>
              <a:spLocks noChangeShapeType="1"/>
            </p:cNvSpPr>
            <p:nvPr/>
          </p:nvSpPr>
          <p:spPr bwMode="auto">
            <a:xfrm>
              <a:off x="3805" y="1372"/>
              <a:ext cx="74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49" name="Line 185"/>
            <p:cNvSpPr>
              <a:spLocks noChangeShapeType="1"/>
            </p:cNvSpPr>
            <p:nvPr/>
          </p:nvSpPr>
          <p:spPr bwMode="auto">
            <a:xfrm flipV="1">
              <a:off x="4545" y="1417"/>
              <a:ext cx="0" cy="4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50" name="Line 186"/>
            <p:cNvSpPr>
              <a:spLocks noChangeShapeType="1"/>
            </p:cNvSpPr>
            <p:nvPr/>
          </p:nvSpPr>
          <p:spPr bwMode="auto">
            <a:xfrm>
              <a:off x="4545" y="2021"/>
              <a:ext cx="0" cy="4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51" name="Freeform 187"/>
            <p:cNvSpPr>
              <a:spLocks/>
            </p:cNvSpPr>
            <p:nvPr/>
          </p:nvSpPr>
          <p:spPr bwMode="auto">
            <a:xfrm>
              <a:off x="3674" y="1372"/>
              <a:ext cx="271" cy="1080"/>
            </a:xfrm>
            <a:custGeom>
              <a:avLst/>
              <a:gdLst>
                <a:gd name="T0" fmla="*/ 103 w 1070"/>
                <a:gd name="T1" fmla="*/ 39 h 4279"/>
                <a:gd name="T2" fmla="*/ 81 w 1070"/>
                <a:gd name="T3" fmla="*/ 72 h 4279"/>
                <a:gd name="T4" fmla="*/ 61 w 1070"/>
                <a:gd name="T5" fmla="*/ 105 h 4279"/>
                <a:gd name="T6" fmla="*/ 44 w 1070"/>
                <a:gd name="T7" fmla="*/ 135 h 4279"/>
                <a:gd name="T8" fmla="*/ 35 w 1070"/>
                <a:gd name="T9" fmla="*/ 151 h 4279"/>
                <a:gd name="T10" fmla="*/ 28 w 1070"/>
                <a:gd name="T11" fmla="*/ 167 h 4279"/>
                <a:gd name="T12" fmla="*/ 20 w 1070"/>
                <a:gd name="T13" fmla="*/ 184 h 4279"/>
                <a:gd name="T14" fmla="*/ 14 w 1070"/>
                <a:gd name="T15" fmla="*/ 200 h 4279"/>
                <a:gd name="T16" fmla="*/ 9 w 1070"/>
                <a:gd name="T17" fmla="*/ 217 h 4279"/>
                <a:gd name="T18" fmla="*/ 5 w 1070"/>
                <a:gd name="T19" fmla="*/ 233 h 4279"/>
                <a:gd name="T20" fmla="*/ 2 w 1070"/>
                <a:gd name="T21" fmla="*/ 250 h 4279"/>
                <a:gd name="T22" fmla="*/ 1 w 1070"/>
                <a:gd name="T23" fmla="*/ 266 h 4279"/>
                <a:gd name="T24" fmla="*/ 0 w 1070"/>
                <a:gd name="T25" fmla="*/ 283 h 4279"/>
                <a:gd name="T26" fmla="*/ 1 w 1070"/>
                <a:gd name="T27" fmla="*/ 300 h 4279"/>
                <a:gd name="T28" fmla="*/ 3 w 1070"/>
                <a:gd name="T29" fmla="*/ 316 h 4279"/>
                <a:gd name="T30" fmla="*/ 6 w 1070"/>
                <a:gd name="T31" fmla="*/ 333 h 4279"/>
                <a:gd name="T32" fmla="*/ 10 w 1070"/>
                <a:gd name="T33" fmla="*/ 349 h 4279"/>
                <a:gd name="T34" fmla="*/ 16 w 1070"/>
                <a:gd name="T35" fmla="*/ 365 h 4279"/>
                <a:gd name="T36" fmla="*/ 22 w 1070"/>
                <a:gd name="T37" fmla="*/ 382 h 4279"/>
                <a:gd name="T38" fmla="*/ 30 w 1070"/>
                <a:gd name="T39" fmla="*/ 399 h 4279"/>
                <a:gd name="T40" fmla="*/ 38 w 1070"/>
                <a:gd name="T41" fmla="*/ 415 h 4279"/>
                <a:gd name="T42" fmla="*/ 47 w 1070"/>
                <a:gd name="T43" fmla="*/ 432 h 4279"/>
                <a:gd name="T44" fmla="*/ 64 w 1070"/>
                <a:gd name="T45" fmla="*/ 461 h 4279"/>
                <a:gd name="T46" fmla="*/ 86 w 1070"/>
                <a:gd name="T47" fmla="*/ 493 h 4279"/>
                <a:gd name="T48" fmla="*/ 108 w 1070"/>
                <a:gd name="T49" fmla="*/ 525 h 4279"/>
                <a:gd name="T50" fmla="*/ 145 w 1070"/>
                <a:gd name="T51" fmla="*/ 575 h 4279"/>
                <a:gd name="T52" fmla="*/ 173 w 1070"/>
                <a:gd name="T53" fmla="*/ 612 h 4279"/>
                <a:gd name="T54" fmla="*/ 195 w 1070"/>
                <a:gd name="T55" fmla="*/ 643 h 4279"/>
                <a:gd name="T56" fmla="*/ 215 w 1070"/>
                <a:gd name="T57" fmla="*/ 674 h 4279"/>
                <a:gd name="T58" fmla="*/ 226 w 1070"/>
                <a:gd name="T59" fmla="*/ 692 h 4279"/>
                <a:gd name="T60" fmla="*/ 235 w 1070"/>
                <a:gd name="T61" fmla="*/ 708 h 4279"/>
                <a:gd name="T62" fmla="*/ 242 w 1070"/>
                <a:gd name="T63" fmla="*/ 725 h 4279"/>
                <a:gd name="T64" fmla="*/ 249 w 1070"/>
                <a:gd name="T65" fmla="*/ 741 h 4279"/>
                <a:gd name="T66" fmla="*/ 256 w 1070"/>
                <a:gd name="T67" fmla="*/ 758 h 4279"/>
                <a:gd name="T68" fmla="*/ 261 w 1070"/>
                <a:gd name="T69" fmla="*/ 775 h 4279"/>
                <a:gd name="T70" fmla="*/ 265 w 1070"/>
                <a:gd name="T71" fmla="*/ 792 h 4279"/>
                <a:gd name="T72" fmla="*/ 268 w 1070"/>
                <a:gd name="T73" fmla="*/ 810 h 4279"/>
                <a:gd name="T74" fmla="*/ 270 w 1070"/>
                <a:gd name="T75" fmla="*/ 829 h 4279"/>
                <a:gd name="T76" fmla="*/ 271 w 1070"/>
                <a:gd name="T77" fmla="*/ 848 h 4279"/>
                <a:gd name="T78" fmla="*/ 270 w 1070"/>
                <a:gd name="T79" fmla="*/ 867 h 4279"/>
                <a:gd name="T80" fmla="*/ 268 w 1070"/>
                <a:gd name="T81" fmla="*/ 887 h 4279"/>
                <a:gd name="T82" fmla="*/ 265 w 1070"/>
                <a:gd name="T83" fmla="*/ 908 h 4279"/>
                <a:gd name="T84" fmla="*/ 261 w 1070"/>
                <a:gd name="T85" fmla="*/ 929 h 4279"/>
                <a:gd name="T86" fmla="*/ 254 w 1070"/>
                <a:gd name="T87" fmla="*/ 950 h 4279"/>
                <a:gd name="T88" fmla="*/ 247 w 1070"/>
                <a:gd name="T89" fmla="*/ 971 h 4279"/>
                <a:gd name="T90" fmla="*/ 239 w 1070"/>
                <a:gd name="T91" fmla="*/ 991 h 4279"/>
                <a:gd name="T92" fmla="*/ 230 w 1070"/>
                <a:gd name="T93" fmla="*/ 1011 h 4279"/>
                <a:gd name="T94" fmla="*/ 220 w 1070"/>
                <a:gd name="T95" fmla="*/ 1030 h 4279"/>
                <a:gd name="T96" fmla="*/ 209 w 1070"/>
                <a:gd name="T97" fmla="*/ 1047 h 4279"/>
                <a:gd name="T98" fmla="*/ 198 w 1070"/>
                <a:gd name="T99" fmla="*/ 1063 h 4279"/>
                <a:gd name="T100" fmla="*/ 186 w 1070"/>
                <a:gd name="T101" fmla="*/ 1077 h 427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070" h="4279">
                  <a:moveTo>
                    <a:pt x="514" y="0"/>
                  </a:moveTo>
                  <a:lnTo>
                    <a:pt x="478" y="52"/>
                  </a:lnTo>
                  <a:lnTo>
                    <a:pt x="442" y="103"/>
                  </a:lnTo>
                  <a:lnTo>
                    <a:pt x="424" y="130"/>
                  </a:lnTo>
                  <a:lnTo>
                    <a:pt x="406" y="156"/>
                  </a:lnTo>
                  <a:lnTo>
                    <a:pt x="389" y="182"/>
                  </a:lnTo>
                  <a:lnTo>
                    <a:pt x="371" y="208"/>
                  </a:lnTo>
                  <a:lnTo>
                    <a:pt x="355" y="234"/>
                  </a:lnTo>
                  <a:lnTo>
                    <a:pt x="337" y="260"/>
                  </a:lnTo>
                  <a:lnTo>
                    <a:pt x="320" y="285"/>
                  </a:lnTo>
                  <a:lnTo>
                    <a:pt x="303" y="311"/>
                  </a:lnTo>
                  <a:lnTo>
                    <a:pt x="287" y="338"/>
                  </a:lnTo>
                  <a:lnTo>
                    <a:pt x="270" y="364"/>
                  </a:lnTo>
                  <a:lnTo>
                    <a:pt x="255" y="390"/>
                  </a:lnTo>
                  <a:lnTo>
                    <a:pt x="239" y="416"/>
                  </a:lnTo>
                  <a:lnTo>
                    <a:pt x="223" y="442"/>
                  </a:lnTo>
                  <a:lnTo>
                    <a:pt x="208" y="467"/>
                  </a:lnTo>
                  <a:lnTo>
                    <a:pt x="194" y="493"/>
                  </a:lnTo>
                  <a:lnTo>
                    <a:pt x="179" y="520"/>
                  </a:lnTo>
                  <a:lnTo>
                    <a:pt x="173" y="533"/>
                  </a:lnTo>
                  <a:lnTo>
                    <a:pt x="166" y="546"/>
                  </a:lnTo>
                  <a:lnTo>
                    <a:pt x="159" y="559"/>
                  </a:lnTo>
                  <a:lnTo>
                    <a:pt x="152" y="572"/>
                  </a:lnTo>
                  <a:lnTo>
                    <a:pt x="146" y="585"/>
                  </a:lnTo>
                  <a:lnTo>
                    <a:pt x="139" y="598"/>
                  </a:lnTo>
                  <a:lnTo>
                    <a:pt x="132" y="611"/>
                  </a:lnTo>
                  <a:lnTo>
                    <a:pt x="126" y="624"/>
                  </a:lnTo>
                  <a:lnTo>
                    <a:pt x="120" y="637"/>
                  </a:lnTo>
                  <a:lnTo>
                    <a:pt x="114" y="651"/>
                  </a:lnTo>
                  <a:lnTo>
                    <a:pt x="109" y="663"/>
                  </a:lnTo>
                  <a:lnTo>
                    <a:pt x="103" y="676"/>
                  </a:lnTo>
                  <a:lnTo>
                    <a:pt x="97" y="689"/>
                  </a:lnTo>
                  <a:lnTo>
                    <a:pt x="92" y="702"/>
                  </a:lnTo>
                  <a:lnTo>
                    <a:pt x="86" y="716"/>
                  </a:lnTo>
                  <a:lnTo>
                    <a:pt x="80" y="728"/>
                  </a:lnTo>
                  <a:lnTo>
                    <a:pt x="76" y="742"/>
                  </a:lnTo>
                  <a:lnTo>
                    <a:pt x="70" y="754"/>
                  </a:lnTo>
                  <a:lnTo>
                    <a:pt x="66" y="767"/>
                  </a:lnTo>
                  <a:lnTo>
                    <a:pt x="61" y="781"/>
                  </a:lnTo>
                  <a:lnTo>
                    <a:pt x="57" y="793"/>
                  </a:lnTo>
                  <a:lnTo>
                    <a:pt x="52" y="807"/>
                  </a:lnTo>
                  <a:lnTo>
                    <a:pt x="48" y="819"/>
                  </a:lnTo>
                  <a:lnTo>
                    <a:pt x="44" y="833"/>
                  </a:lnTo>
                  <a:lnTo>
                    <a:pt x="40" y="846"/>
                  </a:lnTo>
                  <a:lnTo>
                    <a:pt x="37" y="858"/>
                  </a:lnTo>
                  <a:lnTo>
                    <a:pt x="33" y="872"/>
                  </a:lnTo>
                  <a:lnTo>
                    <a:pt x="30" y="885"/>
                  </a:lnTo>
                  <a:lnTo>
                    <a:pt x="26" y="898"/>
                  </a:lnTo>
                  <a:lnTo>
                    <a:pt x="23" y="911"/>
                  </a:lnTo>
                  <a:lnTo>
                    <a:pt x="20" y="925"/>
                  </a:lnTo>
                  <a:lnTo>
                    <a:pt x="18" y="937"/>
                  </a:lnTo>
                  <a:lnTo>
                    <a:pt x="15" y="951"/>
                  </a:lnTo>
                  <a:lnTo>
                    <a:pt x="13" y="963"/>
                  </a:lnTo>
                  <a:lnTo>
                    <a:pt x="11" y="976"/>
                  </a:lnTo>
                  <a:lnTo>
                    <a:pt x="9" y="990"/>
                  </a:lnTo>
                  <a:lnTo>
                    <a:pt x="6" y="1002"/>
                  </a:lnTo>
                  <a:lnTo>
                    <a:pt x="5" y="1016"/>
                  </a:lnTo>
                  <a:lnTo>
                    <a:pt x="4" y="1029"/>
                  </a:lnTo>
                  <a:lnTo>
                    <a:pt x="3" y="1042"/>
                  </a:lnTo>
                  <a:lnTo>
                    <a:pt x="2" y="1055"/>
                  </a:lnTo>
                  <a:lnTo>
                    <a:pt x="1" y="1069"/>
                  </a:lnTo>
                  <a:lnTo>
                    <a:pt x="0" y="1081"/>
                  </a:lnTo>
                  <a:lnTo>
                    <a:pt x="0" y="1094"/>
                  </a:lnTo>
                  <a:lnTo>
                    <a:pt x="0" y="1108"/>
                  </a:lnTo>
                  <a:lnTo>
                    <a:pt x="0" y="1120"/>
                  </a:lnTo>
                  <a:lnTo>
                    <a:pt x="0" y="1134"/>
                  </a:lnTo>
                  <a:lnTo>
                    <a:pt x="0" y="1147"/>
                  </a:lnTo>
                  <a:lnTo>
                    <a:pt x="1" y="1160"/>
                  </a:lnTo>
                  <a:lnTo>
                    <a:pt x="2" y="1173"/>
                  </a:lnTo>
                  <a:lnTo>
                    <a:pt x="3" y="1187"/>
                  </a:lnTo>
                  <a:lnTo>
                    <a:pt x="4" y="1199"/>
                  </a:lnTo>
                  <a:lnTo>
                    <a:pt x="5" y="1212"/>
                  </a:lnTo>
                  <a:lnTo>
                    <a:pt x="7" y="1226"/>
                  </a:lnTo>
                  <a:lnTo>
                    <a:pt x="9" y="1238"/>
                  </a:lnTo>
                  <a:lnTo>
                    <a:pt x="11" y="1252"/>
                  </a:lnTo>
                  <a:lnTo>
                    <a:pt x="13" y="1265"/>
                  </a:lnTo>
                  <a:lnTo>
                    <a:pt x="15" y="1279"/>
                  </a:lnTo>
                  <a:lnTo>
                    <a:pt x="19" y="1291"/>
                  </a:lnTo>
                  <a:lnTo>
                    <a:pt x="21" y="1305"/>
                  </a:lnTo>
                  <a:lnTo>
                    <a:pt x="24" y="1318"/>
                  </a:lnTo>
                  <a:lnTo>
                    <a:pt x="28" y="1330"/>
                  </a:lnTo>
                  <a:lnTo>
                    <a:pt x="30" y="1344"/>
                  </a:lnTo>
                  <a:lnTo>
                    <a:pt x="34" y="1357"/>
                  </a:lnTo>
                  <a:lnTo>
                    <a:pt x="38" y="1370"/>
                  </a:lnTo>
                  <a:lnTo>
                    <a:pt x="41" y="1383"/>
                  </a:lnTo>
                  <a:lnTo>
                    <a:pt x="46" y="1397"/>
                  </a:lnTo>
                  <a:lnTo>
                    <a:pt x="50" y="1409"/>
                  </a:lnTo>
                  <a:lnTo>
                    <a:pt x="53" y="1423"/>
                  </a:lnTo>
                  <a:lnTo>
                    <a:pt x="58" y="1436"/>
                  </a:lnTo>
                  <a:lnTo>
                    <a:pt x="64" y="1448"/>
                  </a:lnTo>
                  <a:lnTo>
                    <a:pt x="68" y="1462"/>
                  </a:lnTo>
                  <a:lnTo>
                    <a:pt x="73" y="1475"/>
                  </a:lnTo>
                  <a:lnTo>
                    <a:pt x="78" y="1488"/>
                  </a:lnTo>
                  <a:lnTo>
                    <a:pt x="83" y="1501"/>
                  </a:lnTo>
                  <a:lnTo>
                    <a:pt x="88" y="1515"/>
                  </a:lnTo>
                  <a:lnTo>
                    <a:pt x="94" y="1527"/>
                  </a:lnTo>
                  <a:lnTo>
                    <a:pt x="100" y="1540"/>
                  </a:lnTo>
                  <a:lnTo>
                    <a:pt x="105" y="1554"/>
                  </a:lnTo>
                  <a:lnTo>
                    <a:pt x="112" y="1566"/>
                  </a:lnTo>
                  <a:lnTo>
                    <a:pt x="117" y="1580"/>
                  </a:lnTo>
                  <a:lnTo>
                    <a:pt x="124" y="1592"/>
                  </a:lnTo>
                  <a:lnTo>
                    <a:pt x="130" y="1606"/>
                  </a:lnTo>
                  <a:lnTo>
                    <a:pt x="137" y="1619"/>
                  </a:lnTo>
                  <a:lnTo>
                    <a:pt x="143" y="1632"/>
                  </a:lnTo>
                  <a:lnTo>
                    <a:pt x="150" y="1645"/>
                  </a:lnTo>
                  <a:lnTo>
                    <a:pt x="157" y="1657"/>
                  </a:lnTo>
                  <a:lnTo>
                    <a:pt x="164" y="1671"/>
                  </a:lnTo>
                  <a:lnTo>
                    <a:pt x="170" y="1683"/>
                  </a:lnTo>
                  <a:lnTo>
                    <a:pt x="177" y="1697"/>
                  </a:lnTo>
                  <a:lnTo>
                    <a:pt x="185" y="1710"/>
                  </a:lnTo>
                  <a:lnTo>
                    <a:pt x="192" y="1723"/>
                  </a:lnTo>
                  <a:lnTo>
                    <a:pt x="206" y="1748"/>
                  </a:lnTo>
                  <a:lnTo>
                    <a:pt x="222" y="1774"/>
                  </a:lnTo>
                  <a:lnTo>
                    <a:pt x="238" y="1800"/>
                  </a:lnTo>
                  <a:lnTo>
                    <a:pt x="253" y="1826"/>
                  </a:lnTo>
                  <a:lnTo>
                    <a:pt x="270" y="1852"/>
                  </a:lnTo>
                  <a:lnTo>
                    <a:pt x="286" y="1878"/>
                  </a:lnTo>
                  <a:lnTo>
                    <a:pt x="303" y="1902"/>
                  </a:lnTo>
                  <a:lnTo>
                    <a:pt x="321" y="1928"/>
                  </a:lnTo>
                  <a:lnTo>
                    <a:pt x="338" y="1954"/>
                  </a:lnTo>
                  <a:lnTo>
                    <a:pt x="356" y="1979"/>
                  </a:lnTo>
                  <a:lnTo>
                    <a:pt x="373" y="2005"/>
                  </a:lnTo>
                  <a:lnTo>
                    <a:pt x="390" y="2029"/>
                  </a:lnTo>
                  <a:lnTo>
                    <a:pt x="408" y="2055"/>
                  </a:lnTo>
                  <a:lnTo>
                    <a:pt x="426" y="2080"/>
                  </a:lnTo>
                  <a:lnTo>
                    <a:pt x="446" y="2105"/>
                  </a:lnTo>
                  <a:lnTo>
                    <a:pt x="464" y="2130"/>
                  </a:lnTo>
                  <a:lnTo>
                    <a:pt x="501" y="2180"/>
                  </a:lnTo>
                  <a:lnTo>
                    <a:pt x="538" y="2229"/>
                  </a:lnTo>
                  <a:lnTo>
                    <a:pt x="574" y="2278"/>
                  </a:lnTo>
                  <a:lnTo>
                    <a:pt x="611" y="2327"/>
                  </a:lnTo>
                  <a:lnTo>
                    <a:pt x="629" y="2351"/>
                  </a:lnTo>
                  <a:lnTo>
                    <a:pt x="647" y="2375"/>
                  </a:lnTo>
                  <a:lnTo>
                    <a:pt x="665" y="2400"/>
                  </a:lnTo>
                  <a:lnTo>
                    <a:pt x="683" y="2424"/>
                  </a:lnTo>
                  <a:lnTo>
                    <a:pt x="701" y="2448"/>
                  </a:lnTo>
                  <a:lnTo>
                    <a:pt x="717" y="2472"/>
                  </a:lnTo>
                  <a:lnTo>
                    <a:pt x="735" y="2497"/>
                  </a:lnTo>
                  <a:lnTo>
                    <a:pt x="752" y="2521"/>
                  </a:lnTo>
                  <a:lnTo>
                    <a:pt x="769" y="2546"/>
                  </a:lnTo>
                  <a:lnTo>
                    <a:pt x="786" y="2570"/>
                  </a:lnTo>
                  <a:lnTo>
                    <a:pt x="802" y="2594"/>
                  </a:lnTo>
                  <a:lnTo>
                    <a:pt x="817" y="2619"/>
                  </a:lnTo>
                  <a:lnTo>
                    <a:pt x="833" y="2644"/>
                  </a:lnTo>
                  <a:lnTo>
                    <a:pt x="849" y="2669"/>
                  </a:lnTo>
                  <a:lnTo>
                    <a:pt x="863" y="2693"/>
                  </a:lnTo>
                  <a:lnTo>
                    <a:pt x="871" y="2706"/>
                  </a:lnTo>
                  <a:lnTo>
                    <a:pt x="878" y="2718"/>
                  </a:lnTo>
                  <a:lnTo>
                    <a:pt x="886" y="2730"/>
                  </a:lnTo>
                  <a:lnTo>
                    <a:pt x="893" y="2743"/>
                  </a:lnTo>
                  <a:lnTo>
                    <a:pt x="899" y="2756"/>
                  </a:lnTo>
                  <a:lnTo>
                    <a:pt x="906" y="2769"/>
                  </a:lnTo>
                  <a:lnTo>
                    <a:pt x="913" y="2781"/>
                  </a:lnTo>
                  <a:lnTo>
                    <a:pt x="920" y="2793"/>
                  </a:lnTo>
                  <a:lnTo>
                    <a:pt x="926" y="2807"/>
                  </a:lnTo>
                  <a:lnTo>
                    <a:pt x="933" y="2819"/>
                  </a:lnTo>
                  <a:lnTo>
                    <a:pt x="939" y="2831"/>
                  </a:lnTo>
                  <a:lnTo>
                    <a:pt x="945" y="2845"/>
                  </a:lnTo>
                  <a:lnTo>
                    <a:pt x="951" y="2857"/>
                  </a:lnTo>
                  <a:lnTo>
                    <a:pt x="957" y="2871"/>
                  </a:lnTo>
                  <a:lnTo>
                    <a:pt x="963" y="2883"/>
                  </a:lnTo>
                  <a:lnTo>
                    <a:pt x="969" y="2897"/>
                  </a:lnTo>
                  <a:lnTo>
                    <a:pt x="975" y="2910"/>
                  </a:lnTo>
                  <a:lnTo>
                    <a:pt x="979" y="2922"/>
                  </a:lnTo>
                  <a:lnTo>
                    <a:pt x="985" y="2936"/>
                  </a:lnTo>
                  <a:lnTo>
                    <a:pt x="990" y="2949"/>
                  </a:lnTo>
                  <a:lnTo>
                    <a:pt x="995" y="2962"/>
                  </a:lnTo>
                  <a:lnTo>
                    <a:pt x="1001" y="2975"/>
                  </a:lnTo>
                  <a:lnTo>
                    <a:pt x="1005" y="2989"/>
                  </a:lnTo>
                  <a:lnTo>
                    <a:pt x="1009" y="3002"/>
                  </a:lnTo>
                  <a:lnTo>
                    <a:pt x="1014" y="3016"/>
                  </a:lnTo>
                  <a:lnTo>
                    <a:pt x="1018" y="3029"/>
                  </a:lnTo>
                  <a:lnTo>
                    <a:pt x="1022" y="3043"/>
                  </a:lnTo>
                  <a:lnTo>
                    <a:pt x="1026" y="3056"/>
                  </a:lnTo>
                  <a:lnTo>
                    <a:pt x="1030" y="3070"/>
                  </a:lnTo>
                  <a:lnTo>
                    <a:pt x="1034" y="3084"/>
                  </a:lnTo>
                  <a:lnTo>
                    <a:pt x="1038" y="3098"/>
                  </a:lnTo>
                  <a:lnTo>
                    <a:pt x="1041" y="3111"/>
                  </a:lnTo>
                  <a:lnTo>
                    <a:pt x="1043" y="3126"/>
                  </a:lnTo>
                  <a:lnTo>
                    <a:pt x="1047" y="3139"/>
                  </a:lnTo>
                  <a:lnTo>
                    <a:pt x="1050" y="3154"/>
                  </a:lnTo>
                  <a:lnTo>
                    <a:pt x="1052" y="3167"/>
                  </a:lnTo>
                  <a:lnTo>
                    <a:pt x="1054" y="3182"/>
                  </a:lnTo>
                  <a:lnTo>
                    <a:pt x="1057" y="3197"/>
                  </a:lnTo>
                  <a:lnTo>
                    <a:pt x="1059" y="3210"/>
                  </a:lnTo>
                  <a:lnTo>
                    <a:pt x="1061" y="3225"/>
                  </a:lnTo>
                  <a:lnTo>
                    <a:pt x="1063" y="3239"/>
                  </a:lnTo>
                  <a:lnTo>
                    <a:pt x="1065" y="3254"/>
                  </a:lnTo>
                  <a:lnTo>
                    <a:pt x="1066" y="3269"/>
                  </a:lnTo>
                  <a:lnTo>
                    <a:pt x="1067" y="3283"/>
                  </a:lnTo>
                  <a:lnTo>
                    <a:pt x="1068" y="3298"/>
                  </a:lnTo>
                  <a:lnTo>
                    <a:pt x="1069" y="3313"/>
                  </a:lnTo>
                  <a:lnTo>
                    <a:pt x="1069" y="3328"/>
                  </a:lnTo>
                  <a:lnTo>
                    <a:pt x="1070" y="3343"/>
                  </a:lnTo>
                  <a:lnTo>
                    <a:pt x="1070" y="3358"/>
                  </a:lnTo>
                  <a:lnTo>
                    <a:pt x="1070" y="3373"/>
                  </a:lnTo>
                  <a:lnTo>
                    <a:pt x="1070" y="3389"/>
                  </a:lnTo>
                  <a:lnTo>
                    <a:pt x="1069" y="3404"/>
                  </a:lnTo>
                  <a:lnTo>
                    <a:pt x="1069" y="3420"/>
                  </a:lnTo>
                  <a:lnTo>
                    <a:pt x="1068" y="3435"/>
                  </a:lnTo>
                  <a:lnTo>
                    <a:pt x="1067" y="3451"/>
                  </a:lnTo>
                  <a:lnTo>
                    <a:pt x="1066" y="3466"/>
                  </a:lnTo>
                  <a:lnTo>
                    <a:pt x="1063" y="3483"/>
                  </a:lnTo>
                  <a:lnTo>
                    <a:pt x="1062" y="3499"/>
                  </a:lnTo>
                  <a:lnTo>
                    <a:pt x="1060" y="3515"/>
                  </a:lnTo>
                  <a:lnTo>
                    <a:pt x="1058" y="3530"/>
                  </a:lnTo>
                  <a:lnTo>
                    <a:pt x="1056" y="3547"/>
                  </a:lnTo>
                  <a:lnTo>
                    <a:pt x="1053" y="3563"/>
                  </a:lnTo>
                  <a:lnTo>
                    <a:pt x="1050" y="3580"/>
                  </a:lnTo>
                  <a:lnTo>
                    <a:pt x="1047" y="3597"/>
                  </a:lnTo>
                  <a:lnTo>
                    <a:pt x="1043" y="3612"/>
                  </a:lnTo>
                  <a:lnTo>
                    <a:pt x="1040" y="3629"/>
                  </a:lnTo>
                  <a:lnTo>
                    <a:pt x="1036" y="3646"/>
                  </a:lnTo>
                  <a:lnTo>
                    <a:pt x="1032" y="3663"/>
                  </a:lnTo>
                  <a:lnTo>
                    <a:pt x="1029" y="3680"/>
                  </a:lnTo>
                  <a:lnTo>
                    <a:pt x="1024" y="3697"/>
                  </a:lnTo>
                  <a:lnTo>
                    <a:pt x="1020" y="3712"/>
                  </a:lnTo>
                  <a:lnTo>
                    <a:pt x="1014" y="3729"/>
                  </a:lnTo>
                  <a:lnTo>
                    <a:pt x="1009" y="3746"/>
                  </a:lnTo>
                  <a:lnTo>
                    <a:pt x="1004" y="3763"/>
                  </a:lnTo>
                  <a:lnTo>
                    <a:pt x="999" y="3780"/>
                  </a:lnTo>
                  <a:lnTo>
                    <a:pt x="994" y="3797"/>
                  </a:lnTo>
                  <a:lnTo>
                    <a:pt x="988" y="3813"/>
                  </a:lnTo>
                  <a:lnTo>
                    <a:pt x="983" y="3829"/>
                  </a:lnTo>
                  <a:lnTo>
                    <a:pt x="976" y="3846"/>
                  </a:lnTo>
                  <a:lnTo>
                    <a:pt x="970" y="3863"/>
                  </a:lnTo>
                  <a:lnTo>
                    <a:pt x="963" y="3879"/>
                  </a:lnTo>
                  <a:lnTo>
                    <a:pt x="957" y="3895"/>
                  </a:lnTo>
                  <a:lnTo>
                    <a:pt x="950" y="3911"/>
                  </a:lnTo>
                  <a:lnTo>
                    <a:pt x="943" y="3927"/>
                  </a:lnTo>
                  <a:lnTo>
                    <a:pt x="936" y="3944"/>
                  </a:lnTo>
                  <a:lnTo>
                    <a:pt x="930" y="3960"/>
                  </a:lnTo>
                  <a:lnTo>
                    <a:pt x="922" y="3975"/>
                  </a:lnTo>
                  <a:lnTo>
                    <a:pt x="915" y="3990"/>
                  </a:lnTo>
                  <a:lnTo>
                    <a:pt x="907" y="4006"/>
                  </a:lnTo>
                  <a:lnTo>
                    <a:pt x="899" y="4021"/>
                  </a:lnTo>
                  <a:lnTo>
                    <a:pt x="892" y="4036"/>
                  </a:lnTo>
                  <a:lnTo>
                    <a:pt x="884" y="4051"/>
                  </a:lnTo>
                  <a:lnTo>
                    <a:pt x="876" y="4065"/>
                  </a:lnTo>
                  <a:lnTo>
                    <a:pt x="868" y="4080"/>
                  </a:lnTo>
                  <a:lnTo>
                    <a:pt x="860" y="4094"/>
                  </a:lnTo>
                  <a:lnTo>
                    <a:pt x="851" y="4109"/>
                  </a:lnTo>
                  <a:lnTo>
                    <a:pt x="843" y="4122"/>
                  </a:lnTo>
                  <a:lnTo>
                    <a:pt x="834" y="4136"/>
                  </a:lnTo>
                  <a:lnTo>
                    <a:pt x="826" y="4149"/>
                  </a:lnTo>
                  <a:lnTo>
                    <a:pt x="817" y="4163"/>
                  </a:lnTo>
                  <a:lnTo>
                    <a:pt x="808" y="4175"/>
                  </a:lnTo>
                  <a:lnTo>
                    <a:pt x="799" y="4188"/>
                  </a:lnTo>
                  <a:lnTo>
                    <a:pt x="790" y="4200"/>
                  </a:lnTo>
                  <a:lnTo>
                    <a:pt x="781" y="4212"/>
                  </a:lnTo>
                  <a:lnTo>
                    <a:pt x="772" y="4225"/>
                  </a:lnTo>
                  <a:lnTo>
                    <a:pt x="763" y="4236"/>
                  </a:lnTo>
                  <a:lnTo>
                    <a:pt x="753" y="4247"/>
                  </a:lnTo>
                  <a:lnTo>
                    <a:pt x="744" y="4257"/>
                  </a:lnTo>
                  <a:lnTo>
                    <a:pt x="735" y="4268"/>
                  </a:lnTo>
                  <a:lnTo>
                    <a:pt x="725" y="427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52" name="Freeform 188"/>
            <p:cNvSpPr>
              <a:spLocks/>
            </p:cNvSpPr>
            <p:nvPr/>
          </p:nvSpPr>
          <p:spPr bwMode="auto">
            <a:xfrm>
              <a:off x="3671" y="1927"/>
              <a:ext cx="187" cy="555"/>
            </a:xfrm>
            <a:custGeom>
              <a:avLst/>
              <a:gdLst>
                <a:gd name="T0" fmla="*/ 180 w 742"/>
                <a:gd name="T1" fmla="*/ 532 h 2199"/>
                <a:gd name="T2" fmla="*/ 173 w 742"/>
                <a:gd name="T3" fmla="*/ 538 h 2199"/>
                <a:gd name="T4" fmla="*/ 168 w 742"/>
                <a:gd name="T5" fmla="*/ 542 h 2199"/>
                <a:gd name="T6" fmla="*/ 163 w 742"/>
                <a:gd name="T7" fmla="*/ 545 h 2199"/>
                <a:gd name="T8" fmla="*/ 158 w 742"/>
                <a:gd name="T9" fmla="*/ 548 h 2199"/>
                <a:gd name="T10" fmla="*/ 152 w 742"/>
                <a:gd name="T11" fmla="*/ 550 h 2199"/>
                <a:gd name="T12" fmla="*/ 147 w 742"/>
                <a:gd name="T13" fmla="*/ 552 h 2199"/>
                <a:gd name="T14" fmla="*/ 143 w 742"/>
                <a:gd name="T15" fmla="*/ 553 h 2199"/>
                <a:gd name="T16" fmla="*/ 138 w 742"/>
                <a:gd name="T17" fmla="*/ 555 h 2199"/>
                <a:gd name="T18" fmla="*/ 132 w 742"/>
                <a:gd name="T19" fmla="*/ 555 h 2199"/>
                <a:gd name="T20" fmla="*/ 128 w 742"/>
                <a:gd name="T21" fmla="*/ 555 h 2199"/>
                <a:gd name="T22" fmla="*/ 122 w 742"/>
                <a:gd name="T23" fmla="*/ 554 h 2199"/>
                <a:gd name="T24" fmla="*/ 118 w 742"/>
                <a:gd name="T25" fmla="*/ 553 h 2199"/>
                <a:gd name="T26" fmla="*/ 113 w 742"/>
                <a:gd name="T27" fmla="*/ 551 h 2199"/>
                <a:gd name="T28" fmla="*/ 108 w 742"/>
                <a:gd name="T29" fmla="*/ 549 h 2199"/>
                <a:gd name="T30" fmla="*/ 103 w 742"/>
                <a:gd name="T31" fmla="*/ 546 h 2199"/>
                <a:gd name="T32" fmla="*/ 99 w 742"/>
                <a:gd name="T33" fmla="*/ 543 h 2199"/>
                <a:gd name="T34" fmla="*/ 94 w 742"/>
                <a:gd name="T35" fmla="*/ 540 h 2199"/>
                <a:gd name="T36" fmla="*/ 89 w 742"/>
                <a:gd name="T37" fmla="*/ 536 h 2199"/>
                <a:gd name="T38" fmla="*/ 82 w 742"/>
                <a:gd name="T39" fmla="*/ 529 h 2199"/>
                <a:gd name="T40" fmla="*/ 74 w 742"/>
                <a:gd name="T41" fmla="*/ 519 h 2199"/>
                <a:gd name="T42" fmla="*/ 65 w 742"/>
                <a:gd name="T43" fmla="*/ 507 h 2199"/>
                <a:gd name="T44" fmla="*/ 57 w 742"/>
                <a:gd name="T45" fmla="*/ 494 h 2199"/>
                <a:gd name="T46" fmla="*/ 49 w 742"/>
                <a:gd name="T47" fmla="*/ 481 h 2199"/>
                <a:gd name="T48" fmla="*/ 42 w 742"/>
                <a:gd name="T49" fmla="*/ 466 h 2199"/>
                <a:gd name="T50" fmla="*/ 35 w 742"/>
                <a:gd name="T51" fmla="*/ 450 h 2199"/>
                <a:gd name="T52" fmla="*/ 28 w 742"/>
                <a:gd name="T53" fmla="*/ 434 h 2199"/>
                <a:gd name="T54" fmla="*/ 23 w 742"/>
                <a:gd name="T55" fmla="*/ 417 h 2199"/>
                <a:gd name="T56" fmla="*/ 17 w 742"/>
                <a:gd name="T57" fmla="*/ 400 h 2199"/>
                <a:gd name="T58" fmla="*/ 13 w 742"/>
                <a:gd name="T59" fmla="*/ 382 h 2199"/>
                <a:gd name="T60" fmla="*/ 9 w 742"/>
                <a:gd name="T61" fmla="*/ 364 h 2199"/>
                <a:gd name="T62" fmla="*/ 5 w 742"/>
                <a:gd name="T63" fmla="*/ 346 h 2199"/>
                <a:gd name="T64" fmla="*/ 3 w 742"/>
                <a:gd name="T65" fmla="*/ 328 h 2199"/>
                <a:gd name="T66" fmla="*/ 1 w 742"/>
                <a:gd name="T67" fmla="*/ 310 h 2199"/>
                <a:gd name="T68" fmla="*/ 0 w 742"/>
                <a:gd name="T69" fmla="*/ 293 h 2199"/>
                <a:gd name="T70" fmla="*/ 0 w 742"/>
                <a:gd name="T71" fmla="*/ 276 h 2199"/>
                <a:gd name="T72" fmla="*/ 1 w 742"/>
                <a:gd name="T73" fmla="*/ 259 h 2199"/>
                <a:gd name="T74" fmla="*/ 2 w 742"/>
                <a:gd name="T75" fmla="*/ 244 h 2199"/>
                <a:gd name="T76" fmla="*/ 5 w 742"/>
                <a:gd name="T77" fmla="*/ 228 h 2199"/>
                <a:gd name="T78" fmla="*/ 7 w 742"/>
                <a:gd name="T79" fmla="*/ 213 h 2199"/>
                <a:gd name="T80" fmla="*/ 11 w 742"/>
                <a:gd name="T81" fmla="*/ 198 h 2199"/>
                <a:gd name="T82" fmla="*/ 15 w 742"/>
                <a:gd name="T83" fmla="*/ 184 h 2199"/>
                <a:gd name="T84" fmla="*/ 20 w 742"/>
                <a:gd name="T85" fmla="*/ 170 h 2199"/>
                <a:gd name="T86" fmla="*/ 26 w 742"/>
                <a:gd name="T87" fmla="*/ 157 h 2199"/>
                <a:gd name="T88" fmla="*/ 32 w 742"/>
                <a:gd name="T89" fmla="*/ 144 h 2199"/>
                <a:gd name="T90" fmla="*/ 39 w 742"/>
                <a:gd name="T91" fmla="*/ 131 h 2199"/>
                <a:gd name="T92" fmla="*/ 46 w 742"/>
                <a:gd name="T93" fmla="*/ 119 h 2199"/>
                <a:gd name="T94" fmla="*/ 53 w 742"/>
                <a:gd name="T95" fmla="*/ 106 h 2199"/>
                <a:gd name="T96" fmla="*/ 63 w 742"/>
                <a:gd name="T97" fmla="*/ 91 h 2199"/>
                <a:gd name="T98" fmla="*/ 79 w 742"/>
                <a:gd name="T99" fmla="*/ 68 h 2199"/>
                <a:gd name="T100" fmla="*/ 97 w 742"/>
                <a:gd name="T101" fmla="*/ 45 h 2199"/>
                <a:gd name="T102" fmla="*/ 115 w 742"/>
                <a:gd name="T103" fmla="*/ 22 h 219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42" h="2199">
                  <a:moveTo>
                    <a:pt x="742" y="2080"/>
                  </a:moveTo>
                  <a:lnTo>
                    <a:pt x="733" y="2089"/>
                  </a:lnTo>
                  <a:lnTo>
                    <a:pt x="723" y="2099"/>
                  </a:lnTo>
                  <a:lnTo>
                    <a:pt x="713" y="2108"/>
                  </a:lnTo>
                  <a:lnTo>
                    <a:pt x="704" y="2117"/>
                  </a:lnTo>
                  <a:lnTo>
                    <a:pt x="694" y="2125"/>
                  </a:lnTo>
                  <a:lnTo>
                    <a:pt x="689" y="2129"/>
                  </a:lnTo>
                  <a:lnTo>
                    <a:pt x="685" y="2132"/>
                  </a:lnTo>
                  <a:lnTo>
                    <a:pt x="679" y="2136"/>
                  </a:lnTo>
                  <a:lnTo>
                    <a:pt x="675" y="2140"/>
                  </a:lnTo>
                  <a:lnTo>
                    <a:pt x="669" y="2144"/>
                  </a:lnTo>
                  <a:lnTo>
                    <a:pt x="665" y="2147"/>
                  </a:lnTo>
                  <a:lnTo>
                    <a:pt x="660" y="2150"/>
                  </a:lnTo>
                  <a:lnTo>
                    <a:pt x="655" y="2154"/>
                  </a:lnTo>
                  <a:lnTo>
                    <a:pt x="650" y="2157"/>
                  </a:lnTo>
                  <a:lnTo>
                    <a:pt x="645" y="2161"/>
                  </a:lnTo>
                  <a:lnTo>
                    <a:pt x="640" y="2163"/>
                  </a:lnTo>
                  <a:lnTo>
                    <a:pt x="636" y="2166"/>
                  </a:lnTo>
                  <a:lnTo>
                    <a:pt x="630" y="2168"/>
                  </a:lnTo>
                  <a:lnTo>
                    <a:pt x="625" y="2172"/>
                  </a:lnTo>
                  <a:lnTo>
                    <a:pt x="620" y="2174"/>
                  </a:lnTo>
                  <a:lnTo>
                    <a:pt x="615" y="2176"/>
                  </a:lnTo>
                  <a:lnTo>
                    <a:pt x="611" y="2178"/>
                  </a:lnTo>
                  <a:lnTo>
                    <a:pt x="605" y="2181"/>
                  </a:lnTo>
                  <a:lnTo>
                    <a:pt x="601" y="2183"/>
                  </a:lnTo>
                  <a:lnTo>
                    <a:pt x="595" y="2184"/>
                  </a:lnTo>
                  <a:lnTo>
                    <a:pt x="591" y="2186"/>
                  </a:lnTo>
                  <a:lnTo>
                    <a:pt x="585" y="2189"/>
                  </a:lnTo>
                  <a:lnTo>
                    <a:pt x="580" y="2190"/>
                  </a:lnTo>
                  <a:lnTo>
                    <a:pt x="576" y="2191"/>
                  </a:lnTo>
                  <a:lnTo>
                    <a:pt x="570" y="2192"/>
                  </a:lnTo>
                  <a:lnTo>
                    <a:pt x="566" y="2193"/>
                  </a:lnTo>
                  <a:lnTo>
                    <a:pt x="560" y="2194"/>
                  </a:lnTo>
                  <a:lnTo>
                    <a:pt x="556" y="2195"/>
                  </a:lnTo>
                  <a:lnTo>
                    <a:pt x="550" y="2196"/>
                  </a:lnTo>
                  <a:lnTo>
                    <a:pt x="546" y="2198"/>
                  </a:lnTo>
                  <a:lnTo>
                    <a:pt x="541" y="2198"/>
                  </a:lnTo>
                  <a:lnTo>
                    <a:pt x="536" y="2198"/>
                  </a:lnTo>
                  <a:lnTo>
                    <a:pt x="531" y="2199"/>
                  </a:lnTo>
                  <a:lnTo>
                    <a:pt x="525" y="2199"/>
                  </a:lnTo>
                  <a:lnTo>
                    <a:pt x="521" y="2199"/>
                  </a:lnTo>
                  <a:lnTo>
                    <a:pt x="516" y="2199"/>
                  </a:lnTo>
                  <a:lnTo>
                    <a:pt x="511" y="2198"/>
                  </a:lnTo>
                  <a:lnTo>
                    <a:pt x="506" y="2198"/>
                  </a:lnTo>
                  <a:lnTo>
                    <a:pt x="501" y="2198"/>
                  </a:lnTo>
                  <a:lnTo>
                    <a:pt x="496" y="2196"/>
                  </a:lnTo>
                  <a:lnTo>
                    <a:pt x="492" y="2195"/>
                  </a:lnTo>
                  <a:lnTo>
                    <a:pt x="486" y="2195"/>
                  </a:lnTo>
                  <a:lnTo>
                    <a:pt x="482" y="2194"/>
                  </a:lnTo>
                  <a:lnTo>
                    <a:pt x="477" y="2193"/>
                  </a:lnTo>
                  <a:lnTo>
                    <a:pt x="472" y="2192"/>
                  </a:lnTo>
                  <a:lnTo>
                    <a:pt x="467" y="2190"/>
                  </a:lnTo>
                  <a:lnTo>
                    <a:pt x="463" y="2189"/>
                  </a:lnTo>
                  <a:lnTo>
                    <a:pt x="457" y="2186"/>
                  </a:lnTo>
                  <a:lnTo>
                    <a:pt x="452" y="2185"/>
                  </a:lnTo>
                  <a:lnTo>
                    <a:pt x="448" y="2183"/>
                  </a:lnTo>
                  <a:lnTo>
                    <a:pt x="442" y="2181"/>
                  </a:lnTo>
                  <a:lnTo>
                    <a:pt x="438" y="2180"/>
                  </a:lnTo>
                  <a:lnTo>
                    <a:pt x="433" y="2177"/>
                  </a:lnTo>
                  <a:lnTo>
                    <a:pt x="429" y="2174"/>
                  </a:lnTo>
                  <a:lnTo>
                    <a:pt x="423" y="2172"/>
                  </a:lnTo>
                  <a:lnTo>
                    <a:pt x="419" y="2169"/>
                  </a:lnTo>
                  <a:lnTo>
                    <a:pt x="414" y="2167"/>
                  </a:lnTo>
                  <a:lnTo>
                    <a:pt x="410" y="2164"/>
                  </a:lnTo>
                  <a:lnTo>
                    <a:pt x="405" y="2161"/>
                  </a:lnTo>
                  <a:lnTo>
                    <a:pt x="400" y="2158"/>
                  </a:lnTo>
                  <a:lnTo>
                    <a:pt x="395" y="2155"/>
                  </a:lnTo>
                  <a:lnTo>
                    <a:pt x="391" y="2152"/>
                  </a:lnTo>
                  <a:lnTo>
                    <a:pt x="386" y="2148"/>
                  </a:lnTo>
                  <a:lnTo>
                    <a:pt x="382" y="2145"/>
                  </a:lnTo>
                  <a:lnTo>
                    <a:pt x="377" y="2141"/>
                  </a:lnTo>
                  <a:lnTo>
                    <a:pt x="372" y="2138"/>
                  </a:lnTo>
                  <a:lnTo>
                    <a:pt x="367" y="2134"/>
                  </a:lnTo>
                  <a:lnTo>
                    <a:pt x="363" y="2130"/>
                  </a:lnTo>
                  <a:lnTo>
                    <a:pt x="358" y="2126"/>
                  </a:lnTo>
                  <a:lnTo>
                    <a:pt x="354" y="2122"/>
                  </a:lnTo>
                  <a:lnTo>
                    <a:pt x="349" y="2118"/>
                  </a:lnTo>
                  <a:lnTo>
                    <a:pt x="345" y="2113"/>
                  </a:lnTo>
                  <a:lnTo>
                    <a:pt x="336" y="2105"/>
                  </a:lnTo>
                  <a:lnTo>
                    <a:pt x="327" y="2095"/>
                  </a:lnTo>
                  <a:lnTo>
                    <a:pt x="318" y="2086"/>
                  </a:lnTo>
                  <a:lnTo>
                    <a:pt x="309" y="2076"/>
                  </a:lnTo>
                  <a:lnTo>
                    <a:pt x="300" y="2066"/>
                  </a:lnTo>
                  <a:lnTo>
                    <a:pt x="292" y="2056"/>
                  </a:lnTo>
                  <a:lnTo>
                    <a:pt x="283" y="2045"/>
                  </a:lnTo>
                  <a:lnTo>
                    <a:pt x="274" y="2034"/>
                  </a:lnTo>
                  <a:lnTo>
                    <a:pt x="266" y="2022"/>
                  </a:lnTo>
                  <a:lnTo>
                    <a:pt x="258" y="2010"/>
                  </a:lnTo>
                  <a:lnTo>
                    <a:pt x="249" y="1998"/>
                  </a:lnTo>
                  <a:lnTo>
                    <a:pt x="241" y="1985"/>
                  </a:lnTo>
                  <a:lnTo>
                    <a:pt x="233" y="1973"/>
                  </a:lnTo>
                  <a:lnTo>
                    <a:pt x="225" y="1959"/>
                  </a:lnTo>
                  <a:lnTo>
                    <a:pt x="218" y="1946"/>
                  </a:lnTo>
                  <a:lnTo>
                    <a:pt x="210" y="1932"/>
                  </a:lnTo>
                  <a:lnTo>
                    <a:pt x="202" y="1919"/>
                  </a:lnTo>
                  <a:lnTo>
                    <a:pt x="194" y="1904"/>
                  </a:lnTo>
                  <a:lnTo>
                    <a:pt x="187" y="1891"/>
                  </a:lnTo>
                  <a:lnTo>
                    <a:pt x="179" y="1876"/>
                  </a:lnTo>
                  <a:lnTo>
                    <a:pt x="173" y="1861"/>
                  </a:lnTo>
                  <a:lnTo>
                    <a:pt x="165" y="1846"/>
                  </a:lnTo>
                  <a:lnTo>
                    <a:pt x="158" y="1831"/>
                  </a:lnTo>
                  <a:lnTo>
                    <a:pt x="151" y="1816"/>
                  </a:lnTo>
                  <a:lnTo>
                    <a:pt x="145" y="1800"/>
                  </a:lnTo>
                  <a:lnTo>
                    <a:pt x="138" y="1784"/>
                  </a:lnTo>
                  <a:lnTo>
                    <a:pt x="131" y="1768"/>
                  </a:lnTo>
                  <a:lnTo>
                    <a:pt x="124" y="1752"/>
                  </a:lnTo>
                  <a:lnTo>
                    <a:pt x="119" y="1736"/>
                  </a:lnTo>
                  <a:lnTo>
                    <a:pt x="112" y="1719"/>
                  </a:lnTo>
                  <a:lnTo>
                    <a:pt x="106" y="1702"/>
                  </a:lnTo>
                  <a:lnTo>
                    <a:pt x="101" y="1686"/>
                  </a:lnTo>
                  <a:lnTo>
                    <a:pt x="95" y="1670"/>
                  </a:lnTo>
                  <a:lnTo>
                    <a:pt x="90" y="1653"/>
                  </a:lnTo>
                  <a:lnTo>
                    <a:pt x="84" y="1635"/>
                  </a:lnTo>
                  <a:lnTo>
                    <a:pt x="78" y="1618"/>
                  </a:lnTo>
                  <a:lnTo>
                    <a:pt x="74" y="1601"/>
                  </a:lnTo>
                  <a:lnTo>
                    <a:pt x="68" y="1583"/>
                  </a:lnTo>
                  <a:lnTo>
                    <a:pt x="64" y="1566"/>
                  </a:lnTo>
                  <a:lnTo>
                    <a:pt x="59" y="1548"/>
                  </a:lnTo>
                  <a:lnTo>
                    <a:pt x="55" y="1530"/>
                  </a:lnTo>
                  <a:lnTo>
                    <a:pt x="50" y="1513"/>
                  </a:lnTo>
                  <a:lnTo>
                    <a:pt x="46" y="1495"/>
                  </a:lnTo>
                  <a:lnTo>
                    <a:pt x="42" y="1477"/>
                  </a:lnTo>
                  <a:lnTo>
                    <a:pt x="38" y="1459"/>
                  </a:lnTo>
                  <a:lnTo>
                    <a:pt x="35" y="1443"/>
                  </a:lnTo>
                  <a:lnTo>
                    <a:pt x="31" y="1425"/>
                  </a:lnTo>
                  <a:lnTo>
                    <a:pt x="28" y="1407"/>
                  </a:lnTo>
                  <a:lnTo>
                    <a:pt x="24" y="1389"/>
                  </a:lnTo>
                  <a:lnTo>
                    <a:pt x="21" y="1371"/>
                  </a:lnTo>
                  <a:lnTo>
                    <a:pt x="19" y="1353"/>
                  </a:lnTo>
                  <a:lnTo>
                    <a:pt x="15" y="1335"/>
                  </a:lnTo>
                  <a:lnTo>
                    <a:pt x="13" y="1318"/>
                  </a:lnTo>
                  <a:lnTo>
                    <a:pt x="11" y="1300"/>
                  </a:lnTo>
                  <a:lnTo>
                    <a:pt x="9" y="1282"/>
                  </a:lnTo>
                  <a:lnTo>
                    <a:pt x="8" y="1265"/>
                  </a:lnTo>
                  <a:lnTo>
                    <a:pt x="5" y="1247"/>
                  </a:lnTo>
                  <a:lnTo>
                    <a:pt x="4" y="1229"/>
                  </a:lnTo>
                  <a:lnTo>
                    <a:pt x="3" y="1212"/>
                  </a:lnTo>
                  <a:lnTo>
                    <a:pt x="2" y="1195"/>
                  </a:lnTo>
                  <a:lnTo>
                    <a:pt x="1" y="1177"/>
                  </a:lnTo>
                  <a:lnTo>
                    <a:pt x="0" y="1161"/>
                  </a:lnTo>
                  <a:lnTo>
                    <a:pt x="0" y="1144"/>
                  </a:lnTo>
                  <a:lnTo>
                    <a:pt x="0" y="1127"/>
                  </a:lnTo>
                  <a:lnTo>
                    <a:pt x="0" y="1110"/>
                  </a:lnTo>
                  <a:lnTo>
                    <a:pt x="0" y="1093"/>
                  </a:lnTo>
                  <a:lnTo>
                    <a:pt x="0" y="1077"/>
                  </a:lnTo>
                  <a:lnTo>
                    <a:pt x="1" y="1061"/>
                  </a:lnTo>
                  <a:lnTo>
                    <a:pt x="1" y="1045"/>
                  </a:lnTo>
                  <a:lnTo>
                    <a:pt x="2" y="1028"/>
                  </a:lnTo>
                  <a:lnTo>
                    <a:pt x="3" y="1012"/>
                  </a:lnTo>
                  <a:lnTo>
                    <a:pt x="5" y="996"/>
                  </a:lnTo>
                  <a:lnTo>
                    <a:pt x="6" y="981"/>
                  </a:lnTo>
                  <a:lnTo>
                    <a:pt x="9" y="965"/>
                  </a:lnTo>
                  <a:lnTo>
                    <a:pt x="10" y="949"/>
                  </a:lnTo>
                  <a:lnTo>
                    <a:pt x="12" y="935"/>
                  </a:lnTo>
                  <a:lnTo>
                    <a:pt x="14" y="919"/>
                  </a:lnTo>
                  <a:lnTo>
                    <a:pt x="18" y="903"/>
                  </a:lnTo>
                  <a:lnTo>
                    <a:pt x="20" y="889"/>
                  </a:lnTo>
                  <a:lnTo>
                    <a:pt x="23" y="874"/>
                  </a:lnTo>
                  <a:lnTo>
                    <a:pt x="26" y="859"/>
                  </a:lnTo>
                  <a:lnTo>
                    <a:pt x="29" y="845"/>
                  </a:lnTo>
                  <a:lnTo>
                    <a:pt x="32" y="830"/>
                  </a:lnTo>
                  <a:lnTo>
                    <a:pt x="37" y="816"/>
                  </a:lnTo>
                  <a:lnTo>
                    <a:pt x="40" y="801"/>
                  </a:lnTo>
                  <a:lnTo>
                    <a:pt x="43" y="786"/>
                  </a:lnTo>
                  <a:lnTo>
                    <a:pt x="48" y="772"/>
                  </a:lnTo>
                  <a:lnTo>
                    <a:pt x="52" y="758"/>
                  </a:lnTo>
                  <a:lnTo>
                    <a:pt x="57" y="744"/>
                  </a:lnTo>
                  <a:lnTo>
                    <a:pt x="61" y="730"/>
                  </a:lnTo>
                  <a:lnTo>
                    <a:pt x="66" y="717"/>
                  </a:lnTo>
                  <a:lnTo>
                    <a:pt x="70" y="702"/>
                  </a:lnTo>
                  <a:lnTo>
                    <a:pt x="76" y="689"/>
                  </a:lnTo>
                  <a:lnTo>
                    <a:pt x="81" y="675"/>
                  </a:lnTo>
                  <a:lnTo>
                    <a:pt x="86" y="662"/>
                  </a:lnTo>
                  <a:lnTo>
                    <a:pt x="92" y="648"/>
                  </a:lnTo>
                  <a:lnTo>
                    <a:pt x="97" y="636"/>
                  </a:lnTo>
                  <a:lnTo>
                    <a:pt x="103" y="622"/>
                  </a:lnTo>
                  <a:lnTo>
                    <a:pt x="109" y="609"/>
                  </a:lnTo>
                  <a:lnTo>
                    <a:pt x="114" y="595"/>
                  </a:lnTo>
                  <a:lnTo>
                    <a:pt x="121" y="583"/>
                  </a:lnTo>
                  <a:lnTo>
                    <a:pt x="127" y="570"/>
                  </a:lnTo>
                  <a:lnTo>
                    <a:pt x="133" y="557"/>
                  </a:lnTo>
                  <a:lnTo>
                    <a:pt x="140" y="545"/>
                  </a:lnTo>
                  <a:lnTo>
                    <a:pt x="147" y="531"/>
                  </a:lnTo>
                  <a:lnTo>
                    <a:pt x="154" y="519"/>
                  </a:lnTo>
                  <a:lnTo>
                    <a:pt x="160" y="507"/>
                  </a:lnTo>
                  <a:lnTo>
                    <a:pt x="167" y="494"/>
                  </a:lnTo>
                  <a:lnTo>
                    <a:pt x="174" y="482"/>
                  </a:lnTo>
                  <a:lnTo>
                    <a:pt x="181" y="470"/>
                  </a:lnTo>
                  <a:lnTo>
                    <a:pt x="188" y="457"/>
                  </a:lnTo>
                  <a:lnTo>
                    <a:pt x="195" y="445"/>
                  </a:lnTo>
                  <a:lnTo>
                    <a:pt x="203" y="432"/>
                  </a:lnTo>
                  <a:lnTo>
                    <a:pt x="210" y="420"/>
                  </a:lnTo>
                  <a:lnTo>
                    <a:pt x="218" y="409"/>
                  </a:lnTo>
                  <a:lnTo>
                    <a:pt x="225" y="397"/>
                  </a:lnTo>
                  <a:lnTo>
                    <a:pt x="233" y="384"/>
                  </a:lnTo>
                  <a:lnTo>
                    <a:pt x="249" y="361"/>
                  </a:lnTo>
                  <a:lnTo>
                    <a:pt x="265" y="337"/>
                  </a:lnTo>
                  <a:lnTo>
                    <a:pt x="282" y="314"/>
                  </a:lnTo>
                  <a:lnTo>
                    <a:pt x="299" y="291"/>
                  </a:lnTo>
                  <a:lnTo>
                    <a:pt x="315" y="268"/>
                  </a:lnTo>
                  <a:lnTo>
                    <a:pt x="332" y="245"/>
                  </a:lnTo>
                  <a:lnTo>
                    <a:pt x="350" y="222"/>
                  </a:lnTo>
                  <a:lnTo>
                    <a:pt x="367" y="200"/>
                  </a:lnTo>
                  <a:lnTo>
                    <a:pt x="385" y="177"/>
                  </a:lnTo>
                  <a:lnTo>
                    <a:pt x="403" y="155"/>
                  </a:lnTo>
                  <a:lnTo>
                    <a:pt x="421" y="132"/>
                  </a:lnTo>
                  <a:lnTo>
                    <a:pt x="439" y="110"/>
                  </a:lnTo>
                  <a:lnTo>
                    <a:pt x="458" y="88"/>
                  </a:lnTo>
                  <a:lnTo>
                    <a:pt x="495" y="44"/>
                  </a:lnTo>
                  <a:lnTo>
                    <a:pt x="53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53" name="Line 189"/>
            <p:cNvSpPr>
              <a:spLocks noChangeShapeType="1"/>
            </p:cNvSpPr>
            <p:nvPr/>
          </p:nvSpPr>
          <p:spPr bwMode="auto">
            <a:xfrm>
              <a:off x="3805" y="2482"/>
              <a:ext cx="74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54" name="Line 190"/>
            <p:cNvSpPr>
              <a:spLocks noChangeShapeType="1"/>
            </p:cNvSpPr>
            <p:nvPr/>
          </p:nvSpPr>
          <p:spPr bwMode="auto">
            <a:xfrm>
              <a:off x="4545" y="1372"/>
              <a:ext cx="83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55" name="Line 191"/>
            <p:cNvSpPr>
              <a:spLocks noChangeShapeType="1"/>
            </p:cNvSpPr>
            <p:nvPr/>
          </p:nvSpPr>
          <p:spPr bwMode="auto">
            <a:xfrm>
              <a:off x="5381" y="1372"/>
              <a:ext cx="0" cy="11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56" name="Line 192"/>
            <p:cNvSpPr>
              <a:spLocks noChangeShapeType="1"/>
            </p:cNvSpPr>
            <p:nvPr/>
          </p:nvSpPr>
          <p:spPr bwMode="auto">
            <a:xfrm flipH="1">
              <a:off x="4545" y="2482"/>
              <a:ext cx="83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57" name="Line 193"/>
            <p:cNvSpPr>
              <a:spLocks noChangeShapeType="1"/>
            </p:cNvSpPr>
            <p:nvPr/>
          </p:nvSpPr>
          <p:spPr bwMode="auto">
            <a:xfrm flipH="1">
              <a:off x="4545" y="1833"/>
              <a:ext cx="83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58" name="Line 194"/>
            <p:cNvSpPr>
              <a:spLocks noChangeShapeType="1"/>
            </p:cNvSpPr>
            <p:nvPr/>
          </p:nvSpPr>
          <p:spPr bwMode="auto">
            <a:xfrm flipH="1">
              <a:off x="4545" y="2021"/>
              <a:ext cx="83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59" name="Line 195"/>
            <p:cNvSpPr>
              <a:spLocks noChangeShapeType="1"/>
            </p:cNvSpPr>
            <p:nvPr/>
          </p:nvSpPr>
          <p:spPr bwMode="auto">
            <a:xfrm flipV="1">
              <a:off x="3708" y="1948"/>
              <a:ext cx="113" cy="1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60" name="Line 196"/>
            <p:cNvSpPr>
              <a:spLocks noChangeShapeType="1"/>
            </p:cNvSpPr>
            <p:nvPr/>
          </p:nvSpPr>
          <p:spPr bwMode="auto">
            <a:xfrm flipV="1">
              <a:off x="3671" y="2012"/>
              <a:ext cx="196" cy="1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61" name="Line 197"/>
            <p:cNvSpPr>
              <a:spLocks noChangeShapeType="1"/>
            </p:cNvSpPr>
            <p:nvPr/>
          </p:nvSpPr>
          <p:spPr bwMode="auto">
            <a:xfrm flipV="1">
              <a:off x="3683" y="2083"/>
              <a:ext cx="226" cy="2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62" name="Line 198"/>
            <p:cNvSpPr>
              <a:spLocks noChangeShapeType="1"/>
            </p:cNvSpPr>
            <p:nvPr/>
          </p:nvSpPr>
          <p:spPr bwMode="auto">
            <a:xfrm flipV="1">
              <a:off x="3711" y="2164"/>
              <a:ext cx="228" cy="2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63" name="Line 199"/>
            <p:cNvSpPr>
              <a:spLocks noChangeShapeType="1"/>
            </p:cNvSpPr>
            <p:nvPr/>
          </p:nvSpPr>
          <p:spPr bwMode="auto">
            <a:xfrm flipV="1">
              <a:off x="3756" y="2275"/>
              <a:ext cx="183" cy="1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64" name="Line 200"/>
            <p:cNvSpPr>
              <a:spLocks noChangeShapeType="1"/>
            </p:cNvSpPr>
            <p:nvPr/>
          </p:nvSpPr>
          <p:spPr bwMode="auto">
            <a:xfrm>
              <a:off x="3664" y="1927"/>
              <a:ext cx="50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65" name="Line 201"/>
            <p:cNvSpPr>
              <a:spLocks noChangeShapeType="1"/>
            </p:cNvSpPr>
            <p:nvPr/>
          </p:nvSpPr>
          <p:spPr bwMode="auto">
            <a:xfrm>
              <a:off x="4229" y="1927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66" name="Line 202"/>
            <p:cNvSpPr>
              <a:spLocks noChangeShapeType="1"/>
            </p:cNvSpPr>
            <p:nvPr/>
          </p:nvSpPr>
          <p:spPr bwMode="auto">
            <a:xfrm>
              <a:off x="4339" y="1927"/>
              <a:ext cx="4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67" name="Line 203"/>
            <p:cNvSpPr>
              <a:spLocks noChangeShapeType="1"/>
            </p:cNvSpPr>
            <p:nvPr/>
          </p:nvSpPr>
          <p:spPr bwMode="auto">
            <a:xfrm>
              <a:off x="4885" y="1927"/>
              <a:ext cx="4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68" name="Line 204"/>
            <p:cNvSpPr>
              <a:spLocks noChangeShapeType="1"/>
            </p:cNvSpPr>
            <p:nvPr/>
          </p:nvSpPr>
          <p:spPr bwMode="auto">
            <a:xfrm>
              <a:off x="4994" y="1927"/>
              <a:ext cx="50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69" name="Line 205"/>
            <p:cNvSpPr>
              <a:spLocks noChangeShapeType="1"/>
            </p:cNvSpPr>
            <p:nvPr/>
          </p:nvSpPr>
          <p:spPr bwMode="auto">
            <a:xfrm flipH="1">
              <a:off x="4543" y="1419"/>
              <a:ext cx="83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5570" name="Line 206"/>
            <p:cNvSpPr>
              <a:spLocks noChangeShapeType="1"/>
            </p:cNvSpPr>
            <p:nvPr/>
          </p:nvSpPr>
          <p:spPr bwMode="auto">
            <a:xfrm flipH="1">
              <a:off x="4544" y="2440"/>
              <a:ext cx="83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159951" name="Text Box 207"/>
          <p:cNvSpPr txBox="1">
            <a:spLocks noChangeArrowheads="1"/>
          </p:cNvSpPr>
          <p:nvPr/>
        </p:nvSpPr>
        <p:spPr bwMode="auto">
          <a:xfrm>
            <a:off x="5070475" y="3883025"/>
            <a:ext cx="40322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0000">
                    <a:alpha val="47842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较小结构的简化</a:t>
            </a:r>
          </a:p>
        </p:txBody>
      </p:sp>
    </p:spTree>
    <p:extLst>
      <p:ext uri="{BB962C8B-B14F-4D97-AF65-F5344CB8AC3E}">
        <p14:creationId xmlns:p14="http://schemas.microsoft.com/office/powerpoint/2010/main" val="674701073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98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98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598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598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8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598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8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1598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8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599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8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598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599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8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1598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46" dur="500"/>
                                        <p:tgtEl>
                                          <p:spTgt spid="1599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9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49" dur="500"/>
                                        <p:tgtEl>
                                          <p:spTgt spid="1599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9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9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599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9807" grpId="0" autoUpdateAnimBg="0"/>
      <p:bldP spid="159951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Text Box 5"/>
          <p:cNvSpPr txBox="1">
            <a:spLocks noChangeArrowheads="1"/>
          </p:cNvSpPr>
          <p:nvPr/>
        </p:nvSpPr>
        <p:spPr bwMode="auto">
          <a:xfrm>
            <a:off x="101600" y="80963"/>
            <a:ext cx="579437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6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、相同结构的画法</a:t>
            </a:r>
          </a:p>
        </p:txBody>
      </p:sp>
      <p:grpSp>
        <p:nvGrpSpPr>
          <p:cNvPr id="180750" name="Group 526"/>
          <p:cNvGrpSpPr>
            <a:grpSpLocks/>
          </p:cNvGrpSpPr>
          <p:nvPr/>
        </p:nvGrpSpPr>
        <p:grpSpPr bwMode="auto">
          <a:xfrm>
            <a:off x="782638" y="2027238"/>
            <a:ext cx="3652837" cy="3783012"/>
            <a:chOff x="493" y="1277"/>
            <a:chExt cx="2301" cy="2383"/>
          </a:xfrm>
        </p:grpSpPr>
        <p:sp>
          <p:nvSpPr>
            <p:cNvPr id="66919" name="Freeform 81"/>
            <p:cNvSpPr>
              <a:spLocks/>
            </p:cNvSpPr>
            <p:nvPr/>
          </p:nvSpPr>
          <p:spPr bwMode="auto">
            <a:xfrm>
              <a:off x="2054" y="3193"/>
              <a:ext cx="112" cy="108"/>
            </a:xfrm>
            <a:custGeom>
              <a:avLst/>
              <a:gdLst>
                <a:gd name="T0" fmla="*/ 0 w 432"/>
                <a:gd name="T1" fmla="*/ 108 h 433"/>
                <a:gd name="T2" fmla="*/ 25 w 432"/>
                <a:gd name="T3" fmla="*/ 105 h 433"/>
                <a:gd name="T4" fmla="*/ 49 w 432"/>
                <a:gd name="T5" fmla="*/ 98 h 433"/>
                <a:gd name="T6" fmla="*/ 70 w 432"/>
                <a:gd name="T7" fmla="*/ 85 h 433"/>
                <a:gd name="T8" fmla="*/ 88 w 432"/>
                <a:gd name="T9" fmla="*/ 67 h 433"/>
                <a:gd name="T10" fmla="*/ 101 w 432"/>
                <a:gd name="T11" fmla="*/ 47 h 433"/>
                <a:gd name="T12" fmla="*/ 109 w 432"/>
                <a:gd name="T13" fmla="*/ 24 h 433"/>
                <a:gd name="T14" fmla="*/ 112 w 432"/>
                <a:gd name="T15" fmla="*/ 0 h 4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2" h="433">
                  <a:moveTo>
                    <a:pt x="0" y="433"/>
                  </a:moveTo>
                  <a:lnTo>
                    <a:pt x="97" y="422"/>
                  </a:lnTo>
                  <a:lnTo>
                    <a:pt x="188" y="391"/>
                  </a:lnTo>
                  <a:lnTo>
                    <a:pt x="270" y="339"/>
                  </a:lnTo>
                  <a:lnTo>
                    <a:pt x="339" y="270"/>
                  </a:lnTo>
                  <a:lnTo>
                    <a:pt x="389" y="188"/>
                  </a:lnTo>
                  <a:lnTo>
                    <a:pt x="421" y="97"/>
                  </a:lnTo>
                  <a:lnTo>
                    <a:pt x="43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20" name="Line 82"/>
            <p:cNvSpPr>
              <a:spLocks noChangeShapeType="1"/>
            </p:cNvSpPr>
            <p:nvPr/>
          </p:nvSpPr>
          <p:spPr bwMode="auto">
            <a:xfrm flipV="1">
              <a:off x="2166" y="1792"/>
              <a:ext cx="0" cy="14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21" name="Freeform 83"/>
            <p:cNvSpPr>
              <a:spLocks/>
            </p:cNvSpPr>
            <p:nvPr/>
          </p:nvSpPr>
          <p:spPr bwMode="auto">
            <a:xfrm>
              <a:off x="2054" y="1684"/>
              <a:ext cx="112" cy="108"/>
            </a:xfrm>
            <a:custGeom>
              <a:avLst/>
              <a:gdLst>
                <a:gd name="T0" fmla="*/ 112 w 432"/>
                <a:gd name="T1" fmla="*/ 108 h 432"/>
                <a:gd name="T2" fmla="*/ 109 w 432"/>
                <a:gd name="T3" fmla="*/ 84 h 432"/>
                <a:gd name="T4" fmla="*/ 101 w 432"/>
                <a:gd name="T5" fmla="*/ 61 h 432"/>
                <a:gd name="T6" fmla="*/ 88 w 432"/>
                <a:gd name="T7" fmla="*/ 41 h 432"/>
                <a:gd name="T8" fmla="*/ 70 w 432"/>
                <a:gd name="T9" fmla="*/ 24 h 432"/>
                <a:gd name="T10" fmla="*/ 49 w 432"/>
                <a:gd name="T11" fmla="*/ 11 h 432"/>
                <a:gd name="T12" fmla="*/ 25 w 432"/>
                <a:gd name="T13" fmla="*/ 3 h 432"/>
                <a:gd name="T14" fmla="*/ 0 w 432"/>
                <a:gd name="T15" fmla="*/ 0 h 4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2" h="432">
                  <a:moveTo>
                    <a:pt x="432" y="432"/>
                  </a:moveTo>
                  <a:lnTo>
                    <a:pt x="421" y="337"/>
                  </a:lnTo>
                  <a:lnTo>
                    <a:pt x="389" y="244"/>
                  </a:lnTo>
                  <a:lnTo>
                    <a:pt x="339" y="163"/>
                  </a:lnTo>
                  <a:lnTo>
                    <a:pt x="270" y="95"/>
                  </a:lnTo>
                  <a:lnTo>
                    <a:pt x="188" y="43"/>
                  </a:lnTo>
                  <a:lnTo>
                    <a:pt x="97" y="1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22" name="Line 84"/>
            <p:cNvSpPr>
              <a:spLocks noChangeShapeType="1"/>
            </p:cNvSpPr>
            <p:nvPr/>
          </p:nvSpPr>
          <p:spPr bwMode="auto">
            <a:xfrm flipH="1">
              <a:off x="605" y="1684"/>
              <a:ext cx="144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23" name="Freeform 85"/>
            <p:cNvSpPr>
              <a:spLocks/>
            </p:cNvSpPr>
            <p:nvPr/>
          </p:nvSpPr>
          <p:spPr bwMode="auto">
            <a:xfrm>
              <a:off x="493" y="1684"/>
              <a:ext cx="112" cy="108"/>
            </a:xfrm>
            <a:custGeom>
              <a:avLst/>
              <a:gdLst>
                <a:gd name="T0" fmla="*/ 112 w 432"/>
                <a:gd name="T1" fmla="*/ 0 h 432"/>
                <a:gd name="T2" fmla="*/ 87 w 432"/>
                <a:gd name="T3" fmla="*/ 3 h 432"/>
                <a:gd name="T4" fmla="*/ 63 w 432"/>
                <a:gd name="T5" fmla="*/ 11 h 432"/>
                <a:gd name="T6" fmla="*/ 42 w 432"/>
                <a:gd name="T7" fmla="*/ 24 h 432"/>
                <a:gd name="T8" fmla="*/ 25 w 432"/>
                <a:gd name="T9" fmla="*/ 41 h 432"/>
                <a:gd name="T10" fmla="*/ 11 w 432"/>
                <a:gd name="T11" fmla="*/ 61 h 432"/>
                <a:gd name="T12" fmla="*/ 3 w 432"/>
                <a:gd name="T13" fmla="*/ 84 h 432"/>
                <a:gd name="T14" fmla="*/ 0 w 432"/>
                <a:gd name="T15" fmla="*/ 108 h 4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2" h="432">
                  <a:moveTo>
                    <a:pt x="432" y="0"/>
                  </a:moveTo>
                  <a:lnTo>
                    <a:pt x="336" y="11"/>
                  </a:lnTo>
                  <a:lnTo>
                    <a:pt x="244" y="43"/>
                  </a:lnTo>
                  <a:lnTo>
                    <a:pt x="163" y="95"/>
                  </a:lnTo>
                  <a:lnTo>
                    <a:pt x="95" y="163"/>
                  </a:lnTo>
                  <a:lnTo>
                    <a:pt x="43" y="244"/>
                  </a:lnTo>
                  <a:lnTo>
                    <a:pt x="11" y="337"/>
                  </a:lnTo>
                  <a:lnTo>
                    <a:pt x="0" y="43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24" name="Line 86"/>
            <p:cNvSpPr>
              <a:spLocks noChangeShapeType="1"/>
            </p:cNvSpPr>
            <p:nvPr/>
          </p:nvSpPr>
          <p:spPr bwMode="auto">
            <a:xfrm>
              <a:off x="493" y="1792"/>
              <a:ext cx="0" cy="14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25" name="Freeform 87"/>
            <p:cNvSpPr>
              <a:spLocks/>
            </p:cNvSpPr>
            <p:nvPr/>
          </p:nvSpPr>
          <p:spPr bwMode="auto">
            <a:xfrm>
              <a:off x="493" y="3193"/>
              <a:ext cx="112" cy="108"/>
            </a:xfrm>
            <a:custGeom>
              <a:avLst/>
              <a:gdLst>
                <a:gd name="T0" fmla="*/ 0 w 432"/>
                <a:gd name="T1" fmla="*/ 0 h 433"/>
                <a:gd name="T2" fmla="*/ 3 w 432"/>
                <a:gd name="T3" fmla="*/ 24 h 433"/>
                <a:gd name="T4" fmla="*/ 11 w 432"/>
                <a:gd name="T5" fmla="*/ 47 h 433"/>
                <a:gd name="T6" fmla="*/ 25 w 432"/>
                <a:gd name="T7" fmla="*/ 67 h 433"/>
                <a:gd name="T8" fmla="*/ 42 w 432"/>
                <a:gd name="T9" fmla="*/ 85 h 433"/>
                <a:gd name="T10" fmla="*/ 63 w 432"/>
                <a:gd name="T11" fmla="*/ 98 h 433"/>
                <a:gd name="T12" fmla="*/ 87 w 432"/>
                <a:gd name="T13" fmla="*/ 105 h 433"/>
                <a:gd name="T14" fmla="*/ 112 w 432"/>
                <a:gd name="T15" fmla="*/ 108 h 4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2" h="433">
                  <a:moveTo>
                    <a:pt x="0" y="0"/>
                  </a:moveTo>
                  <a:lnTo>
                    <a:pt x="11" y="97"/>
                  </a:lnTo>
                  <a:lnTo>
                    <a:pt x="43" y="188"/>
                  </a:lnTo>
                  <a:lnTo>
                    <a:pt x="95" y="270"/>
                  </a:lnTo>
                  <a:lnTo>
                    <a:pt x="163" y="339"/>
                  </a:lnTo>
                  <a:lnTo>
                    <a:pt x="244" y="391"/>
                  </a:lnTo>
                  <a:lnTo>
                    <a:pt x="336" y="422"/>
                  </a:lnTo>
                  <a:lnTo>
                    <a:pt x="432" y="43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26" name="Line 88"/>
            <p:cNvSpPr>
              <a:spLocks noChangeShapeType="1"/>
            </p:cNvSpPr>
            <p:nvPr/>
          </p:nvSpPr>
          <p:spPr bwMode="auto">
            <a:xfrm>
              <a:off x="605" y="3301"/>
              <a:ext cx="144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27" name="Line 89"/>
            <p:cNvSpPr>
              <a:spLocks noChangeShapeType="1"/>
            </p:cNvSpPr>
            <p:nvPr/>
          </p:nvSpPr>
          <p:spPr bwMode="auto">
            <a:xfrm>
              <a:off x="632" y="3165"/>
              <a:ext cx="139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28" name="Line 90"/>
            <p:cNvSpPr>
              <a:spLocks noChangeShapeType="1"/>
            </p:cNvSpPr>
            <p:nvPr/>
          </p:nvSpPr>
          <p:spPr bwMode="auto">
            <a:xfrm>
              <a:off x="1739" y="3004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29" name="Line 91"/>
            <p:cNvSpPr>
              <a:spLocks noChangeShapeType="1"/>
            </p:cNvSpPr>
            <p:nvPr/>
          </p:nvSpPr>
          <p:spPr bwMode="auto">
            <a:xfrm>
              <a:off x="1779" y="3004"/>
              <a:ext cx="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30" name="Line 92"/>
            <p:cNvSpPr>
              <a:spLocks noChangeShapeType="1"/>
            </p:cNvSpPr>
            <p:nvPr/>
          </p:nvSpPr>
          <p:spPr bwMode="auto">
            <a:xfrm>
              <a:off x="1846" y="3004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31" name="Line 93"/>
            <p:cNvSpPr>
              <a:spLocks noChangeShapeType="1"/>
            </p:cNvSpPr>
            <p:nvPr/>
          </p:nvSpPr>
          <p:spPr bwMode="auto">
            <a:xfrm>
              <a:off x="1871" y="3004"/>
              <a:ext cx="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32" name="Line 94"/>
            <p:cNvSpPr>
              <a:spLocks noChangeShapeType="1"/>
            </p:cNvSpPr>
            <p:nvPr/>
          </p:nvSpPr>
          <p:spPr bwMode="auto">
            <a:xfrm flipV="1">
              <a:off x="2027" y="1818"/>
              <a:ext cx="0" cy="13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33" name="Line 95"/>
            <p:cNvSpPr>
              <a:spLocks noChangeShapeType="1"/>
            </p:cNvSpPr>
            <p:nvPr/>
          </p:nvSpPr>
          <p:spPr bwMode="auto">
            <a:xfrm flipV="1">
              <a:off x="1859" y="3020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34" name="Line 96"/>
            <p:cNvSpPr>
              <a:spLocks noChangeShapeType="1"/>
            </p:cNvSpPr>
            <p:nvPr/>
          </p:nvSpPr>
          <p:spPr bwMode="auto">
            <a:xfrm flipV="1">
              <a:off x="1859" y="2996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35" name="Line 97"/>
            <p:cNvSpPr>
              <a:spLocks noChangeShapeType="1"/>
            </p:cNvSpPr>
            <p:nvPr/>
          </p:nvSpPr>
          <p:spPr bwMode="auto">
            <a:xfrm flipV="1">
              <a:off x="1859" y="2922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36" name="Line 98"/>
            <p:cNvSpPr>
              <a:spLocks noChangeShapeType="1"/>
            </p:cNvSpPr>
            <p:nvPr/>
          </p:nvSpPr>
          <p:spPr bwMode="auto">
            <a:xfrm flipH="1">
              <a:off x="632" y="1818"/>
              <a:ext cx="139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37" name="Line 99"/>
            <p:cNvSpPr>
              <a:spLocks noChangeShapeType="1"/>
            </p:cNvSpPr>
            <p:nvPr/>
          </p:nvSpPr>
          <p:spPr bwMode="auto">
            <a:xfrm flipH="1">
              <a:off x="815" y="1980"/>
              <a:ext cx="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38" name="Line 100"/>
            <p:cNvSpPr>
              <a:spLocks noChangeShapeType="1"/>
            </p:cNvSpPr>
            <p:nvPr/>
          </p:nvSpPr>
          <p:spPr bwMode="auto">
            <a:xfrm flipH="1">
              <a:off x="789" y="1980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39" name="Line 101"/>
            <p:cNvSpPr>
              <a:spLocks noChangeShapeType="1"/>
            </p:cNvSpPr>
            <p:nvPr/>
          </p:nvSpPr>
          <p:spPr bwMode="auto">
            <a:xfrm flipH="1">
              <a:off x="713" y="1980"/>
              <a:ext cx="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40" name="Line 102"/>
            <p:cNvSpPr>
              <a:spLocks noChangeShapeType="1"/>
            </p:cNvSpPr>
            <p:nvPr/>
          </p:nvSpPr>
          <p:spPr bwMode="auto">
            <a:xfrm>
              <a:off x="632" y="1818"/>
              <a:ext cx="0" cy="13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41" name="Line 103"/>
            <p:cNvSpPr>
              <a:spLocks noChangeShapeType="1"/>
            </p:cNvSpPr>
            <p:nvPr/>
          </p:nvSpPr>
          <p:spPr bwMode="auto">
            <a:xfrm>
              <a:off x="800" y="1907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42" name="Line 104"/>
            <p:cNvSpPr>
              <a:spLocks noChangeShapeType="1"/>
            </p:cNvSpPr>
            <p:nvPr/>
          </p:nvSpPr>
          <p:spPr bwMode="auto">
            <a:xfrm>
              <a:off x="800" y="1975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43" name="Line 105"/>
            <p:cNvSpPr>
              <a:spLocks noChangeShapeType="1"/>
            </p:cNvSpPr>
            <p:nvPr/>
          </p:nvSpPr>
          <p:spPr bwMode="auto">
            <a:xfrm>
              <a:off x="800" y="1999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44" name="Freeform 106"/>
            <p:cNvSpPr>
              <a:spLocks/>
            </p:cNvSpPr>
            <p:nvPr/>
          </p:nvSpPr>
          <p:spPr bwMode="auto">
            <a:xfrm>
              <a:off x="759" y="1940"/>
              <a:ext cx="83" cy="80"/>
            </a:xfrm>
            <a:custGeom>
              <a:avLst/>
              <a:gdLst>
                <a:gd name="T0" fmla="*/ 83 w 324"/>
                <a:gd name="T1" fmla="*/ 40 h 324"/>
                <a:gd name="T2" fmla="*/ 80 w 324"/>
                <a:gd name="T3" fmla="*/ 25 h 324"/>
                <a:gd name="T4" fmla="*/ 71 w 324"/>
                <a:gd name="T5" fmla="*/ 12 h 324"/>
                <a:gd name="T6" fmla="*/ 57 w 324"/>
                <a:gd name="T7" fmla="*/ 3 h 324"/>
                <a:gd name="T8" fmla="*/ 42 w 324"/>
                <a:gd name="T9" fmla="*/ 0 h 324"/>
                <a:gd name="T10" fmla="*/ 26 w 324"/>
                <a:gd name="T11" fmla="*/ 3 h 324"/>
                <a:gd name="T12" fmla="*/ 12 w 324"/>
                <a:gd name="T13" fmla="*/ 12 h 324"/>
                <a:gd name="T14" fmla="*/ 3 w 324"/>
                <a:gd name="T15" fmla="*/ 25 h 324"/>
                <a:gd name="T16" fmla="*/ 0 w 324"/>
                <a:gd name="T17" fmla="*/ 40 h 324"/>
                <a:gd name="T18" fmla="*/ 3 w 324"/>
                <a:gd name="T19" fmla="*/ 55 h 324"/>
                <a:gd name="T20" fmla="*/ 12 w 324"/>
                <a:gd name="T21" fmla="*/ 68 h 324"/>
                <a:gd name="T22" fmla="*/ 26 w 324"/>
                <a:gd name="T23" fmla="*/ 77 h 324"/>
                <a:gd name="T24" fmla="*/ 42 w 324"/>
                <a:gd name="T25" fmla="*/ 80 h 324"/>
                <a:gd name="T26" fmla="*/ 57 w 324"/>
                <a:gd name="T27" fmla="*/ 77 h 324"/>
                <a:gd name="T28" fmla="*/ 71 w 324"/>
                <a:gd name="T29" fmla="*/ 68 h 324"/>
                <a:gd name="T30" fmla="*/ 80 w 324"/>
                <a:gd name="T31" fmla="*/ 55 h 324"/>
                <a:gd name="T32" fmla="*/ 83 w 324"/>
                <a:gd name="T33" fmla="*/ 40 h 3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4" h="324">
                  <a:moveTo>
                    <a:pt x="324" y="161"/>
                  </a:moveTo>
                  <a:lnTo>
                    <a:pt x="312" y="100"/>
                  </a:lnTo>
                  <a:lnTo>
                    <a:pt x="277" y="47"/>
                  </a:lnTo>
                  <a:lnTo>
                    <a:pt x="224" y="12"/>
                  </a:lnTo>
                  <a:lnTo>
                    <a:pt x="163" y="0"/>
                  </a:lnTo>
                  <a:lnTo>
                    <a:pt x="100" y="12"/>
                  </a:lnTo>
                  <a:lnTo>
                    <a:pt x="48" y="47"/>
                  </a:lnTo>
                  <a:lnTo>
                    <a:pt x="13" y="100"/>
                  </a:lnTo>
                  <a:lnTo>
                    <a:pt x="0" y="161"/>
                  </a:lnTo>
                  <a:lnTo>
                    <a:pt x="13" y="224"/>
                  </a:lnTo>
                  <a:lnTo>
                    <a:pt x="48" y="276"/>
                  </a:lnTo>
                  <a:lnTo>
                    <a:pt x="100" y="312"/>
                  </a:lnTo>
                  <a:lnTo>
                    <a:pt x="163" y="324"/>
                  </a:lnTo>
                  <a:lnTo>
                    <a:pt x="224" y="312"/>
                  </a:lnTo>
                  <a:lnTo>
                    <a:pt x="277" y="276"/>
                  </a:lnTo>
                  <a:lnTo>
                    <a:pt x="312" y="224"/>
                  </a:lnTo>
                  <a:lnTo>
                    <a:pt x="324" y="161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45" name="Freeform 107"/>
            <p:cNvSpPr>
              <a:spLocks/>
            </p:cNvSpPr>
            <p:nvPr/>
          </p:nvSpPr>
          <p:spPr bwMode="auto">
            <a:xfrm>
              <a:off x="1817" y="2964"/>
              <a:ext cx="83" cy="81"/>
            </a:xfrm>
            <a:custGeom>
              <a:avLst/>
              <a:gdLst>
                <a:gd name="T0" fmla="*/ 83 w 324"/>
                <a:gd name="T1" fmla="*/ 38 h 325"/>
                <a:gd name="T2" fmla="*/ 82 w 324"/>
                <a:gd name="T3" fmla="*/ 34 h 325"/>
                <a:gd name="T4" fmla="*/ 81 w 324"/>
                <a:gd name="T5" fmla="*/ 29 h 325"/>
                <a:gd name="T6" fmla="*/ 80 w 324"/>
                <a:gd name="T7" fmla="*/ 25 h 325"/>
                <a:gd name="T8" fmla="*/ 78 w 324"/>
                <a:gd name="T9" fmla="*/ 21 h 325"/>
                <a:gd name="T10" fmla="*/ 75 w 324"/>
                <a:gd name="T11" fmla="*/ 17 h 325"/>
                <a:gd name="T12" fmla="*/ 72 w 324"/>
                <a:gd name="T13" fmla="*/ 13 h 325"/>
                <a:gd name="T14" fmla="*/ 69 w 324"/>
                <a:gd name="T15" fmla="*/ 10 h 325"/>
                <a:gd name="T16" fmla="*/ 66 w 324"/>
                <a:gd name="T17" fmla="*/ 7 h 325"/>
                <a:gd name="T18" fmla="*/ 61 w 324"/>
                <a:gd name="T19" fmla="*/ 5 h 325"/>
                <a:gd name="T20" fmla="*/ 57 w 324"/>
                <a:gd name="T21" fmla="*/ 3 h 325"/>
                <a:gd name="T22" fmla="*/ 53 w 324"/>
                <a:gd name="T23" fmla="*/ 2 h 325"/>
                <a:gd name="T24" fmla="*/ 48 w 324"/>
                <a:gd name="T25" fmla="*/ 0 h 325"/>
                <a:gd name="T26" fmla="*/ 44 w 324"/>
                <a:gd name="T27" fmla="*/ 0 h 325"/>
                <a:gd name="T28" fmla="*/ 39 w 324"/>
                <a:gd name="T29" fmla="*/ 0 h 325"/>
                <a:gd name="T30" fmla="*/ 35 w 324"/>
                <a:gd name="T31" fmla="*/ 0 h 325"/>
                <a:gd name="T32" fmla="*/ 30 w 324"/>
                <a:gd name="T33" fmla="*/ 2 h 325"/>
                <a:gd name="T34" fmla="*/ 26 w 324"/>
                <a:gd name="T35" fmla="*/ 3 h 325"/>
                <a:gd name="T36" fmla="*/ 22 w 324"/>
                <a:gd name="T37" fmla="*/ 5 h 325"/>
                <a:gd name="T38" fmla="*/ 17 w 324"/>
                <a:gd name="T39" fmla="*/ 7 h 325"/>
                <a:gd name="T40" fmla="*/ 14 w 324"/>
                <a:gd name="T41" fmla="*/ 10 h 325"/>
                <a:gd name="T42" fmla="*/ 11 w 324"/>
                <a:gd name="T43" fmla="*/ 13 h 325"/>
                <a:gd name="T44" fmla="*/ 8 w 324"/>
                <a:gd name="T45" fmla="*/ 17 h 325"/>
                <a:gd name="T46" fmla="*/ 5 w 324"/>
                <a:gd name="T47" fmla="*/ 21 h 325"/>
                <a:gd name="T48" fmla="*/ 3 w 324"/>
                <a:gd name="T49" fmla="*/ 25 h 325"/>
                <a:gd name="T50" fmla="*/ 2 w 324"/>
                <a:gd name="T51" fmla="*/ 29 h 325"/>
                <a:gd name="T52" fmla="*/ 1 w 324"/>
                <a:gd name="T53" fmla="*/ 34 h 325"/>
                <a:gd name="T54" fmla="*/ 0 w 324"/>
                <a:gd name="T55" fmla="*/ 38 h 325"/>
                <a:gd name="T56" fmla="*/ 0 w 324"/>
                <a:gd name="T57" fmla="*/ 43 h 325"/>
                <a:gd name="T58" fmla="*/ 1 w 324"/>
                <a:gd name="T59" fmla="*/ 47 h 325"/>
                <a:gd name="T60" fmla="*/ 2 w 324"/>
                <a:gd name="T61" fmla="*/ 52 h 325"/>
                <a:gd name="T62" fmla="*/ 3 w 324"/>
                <a:gd name="T63" fmla="*/ 56 h 325"/>
                <a:gd name="T64" fmla="*/ 5 w 324"/>
                <a:gd name="T65" fmla="*/ 60 h 325"/>
                <a:gd name="T66" fmla="*/ 8 w 324"/>
                <a:gd name="T67" fmla="*/ 64 h 325"/>
                <a:gd name="T68" fmla="*/ 11 w 324"/>
                <a:gd name="T69" fmla="*/ 68 h 325"/>
                <a:gd name="T70" fmla="*/ 14 w 324"/>
                <a:gd name="T71" fmla="*/ 71 h 325"/>
                <a:gd name="T72" fmla="*/ 17 w 324"/>
                <a:gd name="T73" fmla="*/ 74 h 325"/>
                <a:gd name="T74" fmla="*/ 22 w 324"/>
                <a:gd name="T75" fmla="*/ 76 h 325"/>
                <a:gd name="T76" fmla="*/ 26 w 324"/>
                <a:gd name="T77" fmla="*/ 78 h 325"/>
                <a:gd name="T78" fmla="*/ 30 w 324"/>
                <a:gd name="T79" fmla="*/ 80 h 325"/>
                <a:gd name="T80" fmla="*/ 35 w 324"/>
                <a:gd name="T81" fmla="*/ 81 h 325"/>
                <a:gd name="T82" fmla="*/ 39 w 324"/>
                <a:gd name="T83" fmla="*/ 81 h 325"/>
                <a:gd name="T84" fmla="*/ 44 w 324"/>
                <a:gd name="T85" fmla="*/ 81 h 325"/>
                <a:gd name="T86" fmla="*/ 48 w 324"/>
                <a:gd name="T87" fmla="*/ 81 h 325"/>
                <a:gd name="T88" fmla="*/ 53 w 324"/>
                <a:gd name="T89" fmla="*/ 80 h 325"/>
                <a:gd name="T90" fmla="*/ 57 w 324"/>
                <a:gd name="T91" fmla="*/ 78 h 325"/>
                <a:gd name="T92" fmla="*/ 61 w 324"/>
                <a:gd name="T93" fmla="*/ 76 h 325"/>
                <a:gd name="T94" fmla="*/ 66 w 324"/>
                <a:gd name="T95" fmla="*/ 74 h 325"/>
                <a:gd name="T96" fmla="*/ 69 w 324"/>
                <a:gd name="T97" fmla="*/ 71 h 325"/>
                <a:gd name="T98" fmla="*/ 72 w 324"/>
                <a:gd name="T99" fmla="*/ 68 h 325"/>
                <a:gd name="T100" fmla="*/ 75 w 324"/>
                <a:gd name="T101" fmla="*/ 64 h 325"/>
                <a:gd name="T102" fmla="*/ 78 w 324"/>
                <a:gd name="T103" fmla="*/ 60 h 325"/>
                <a:gd name="T104" fmla="*/ 80 w 324"/>
                <a:gd name="T105" fmla="*/ 56 h 325"/>
                <a:gd name="T106" fmla="*/ 81 w 324"/>
                <a:gd name="T107" fmla="*/ 52 h 325"/>
                <a:gd name="T108" fmla="*/ 82 w 324"/>
                <a:gd name="T109" fmla="*/ 47 h 325"/>
                <a:gd name="T110" fmla="*/ 83 w 324"/>
                <a:gd name="T111" fmla="*/ 43 h 32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24" h="325">
                  <a:moveTo>
                    <a:pt x="324" y="163"/>
                  </a:moveTo>
                  <a:lnTo>
                    <a:pt x="324" y="154"/>
                  </a:lnTo>
                  <a:lnTo>
                    <a:pt x="323" y="145"/>
                  </a:lnTo>
                  <a:lnTo>
                    <a:pt x="322" y="136"/>
                  </a:lnTo>
                  <a:lnTo>
                    <a:pt x="320" y="127"/>
                  </a:lnTo>
                  <a:lnTo>
                    <a:pt x="318" y="118"/>
                  </a:lnTo>
                  <a:lnTo>
                    <a:pt x="315" y="110"/>
                  </a:lnTo>
                  <a:lnTo>
                    <a:pt x="312" y="101"/>
                  </a:lnTo>
                  <a:lnTo>
                    <a:pt x="308" y="93"/>
                  </a:lnTo>
                  <a:lnTo>
                    <a:pt x="304" y="84"/>
                  </a:lnTo>
                  <a:lnTo>
                    <a:pt x="300" y="77"/>
                  </a:lnTo>
                  <a:lnTo>
                    <a:pt x="294" y="69"/>
                  </a:lnTo>
                  <a:lnTo>
                    <a:pt x="289" y="62"/>
                  </a:lnTo>
                  <a:lnTo>
                    <a:pt x="283" y="54"/>
                  </a:lnTo>
                  <a:lnTo>
                    <a:pt x="276" y="48"/>
                  </a:lnTo>
                  <a:lnTo>
                    <a:pt x="270" y="42"/>
                  </a:lnTo>
                  <a:lnTo>
                    <a:pt x="263" y="36"/>
                  </a:lnTo>
                  <a:lnTo>
                    <a:pt x="256" y="30"/>
                  </a:lnTo>
                  <a:lnTo>
                    <a:pt x="249" y="26"/>
                  </a:lnTo>
                  <a:lnTo>
                    <a:pt x="240" y="20"/>
                  </a:lnTo>
                  <a:lnTo>
                    <a:pt x="233" y="16"/>
                  </a:lnTo>
                  <a:lnTo>
                    <a:pt x="224" y="13"/>
                  </a:lnTo>
                  <a:lnTo>
                    <a:pt x="216" y="10"/>
                  </a:lnTo>
                  <a:lnTo>
                    <a:pt x="207" y="7"/>
                  </a:lnTo>
                  <a:lnTo>
                    <a:pt x="198" y="5"/>
                  </a:lnTo>
                  <a:lnTo>
                    <a:pt x="189" y="2"/>
                  </a:lnTo>
                  <a:lnTo>
                    <a:pt x="181" y="1"/>
                  </a:lnTo>
                  <a:lnTo>
                    <a:pt x="171" y="1"/>
                  </a:lnTo>
                  <a:lnTo>
                    <a:pt x="162" y="0"/>
                  </a:lnTo>
                  <a:lnTo>
                    <a:pt x="153" y="1"/>
                  </a:lnTo>
                  <a:lnTo>
                    <a:pt x="144" y="1"/>
                  </a:lnTo>
                  <a:lnTo>
                    <a:pt x="135" y="2"/>
                  </a:lnTo>
                  <a:lnTo>
                    <a:pt x="126" y="5"/>
                  </a:lnTo>
                  <a:lnTo>
                    <a:pt x="117" y="7"/>
                  </a:lnTo>
                  <a:lnTo>
                    <a:pt x="109" y="10"/>
                  </a:lnTo>
                  <a:lnTo>
                    <a:pt x="100" y="13"/>
                  </a:lnTo>
                  <a:lnTo>
                    <a:pt x="92" y="16"/>
                  </a:lnTo>
                  <a:lnTo>
                    <a:pt x="84" y="20"/>
                  </a:lnTo>
                  <a:lnTo>
                    <a:pt x="76" y="26"/>
                  </a:lnTo>
                  <a:lnTo>
                    <a:pt x="68" y="30"/>
                  </a:lnTo>
                  <a:lnTo>
                    <a:pt x="61" y="36"/>
                  </a:lnTo>
                  <a:lnTo>
                    <a:pt x="54" y="42"/>
                  </a:lnTo>
                  <a:lnTo>
                    <a:pt x="47" y="48"/>
                  </a:lnTo>
                  <a:lnTo>
                    <a:pt x="42" y="54"/>
                  </a:lnTo>
                  <a:lnTo>
                    <a:pt x="35" y="62"/>
                  </a:lnTo>
                  <a:lnTo>
                    <a:pt x="30" y="69"/>
                  </a:lnTo>
                  <a:lnTo>
                    <a:pt x="25" y="77"/>
                  </a:lnTo>
                  <a:lnTo>
                    <a:pt x="20" y="84"/>
                  </a:lnTo>
                  <a:lnTo>
                    <a:pt x="16" y="93"/>
                  </a:lnTo>
                  <a:lnTo>
                    <a:pt x="12" y="101"/>
                  </a:lnTo>
                  <a:lnTo>
                    <a:pt x="9" y="110"/>
                  </a:lnTo>
                  <a:lnTo>
                    <a:pt x="7" y="118"/>
                  </a:lnTo>
                  <a:lnTo>
                    <a:pt x="5" y="127"/>
                  </a:lnTo>
                  <a:lnTo>
                    <a:pt x="2" y="136"/>
                  </a:lnTo>
                  <a:lnTo>
                    <a:pt x="1" y="145"/>
                  </a:lnTo>
                  <a:lnTo>
                    <a:pt x="0" y="154"/>
                  </a:lnTo>
                  <a:lnTo>
                    <a:pt x="0" y="163"/>
                  </a:lnTo>
                  <a:lnTo>
                    <a:pt x="0" y="172"/>
                  </a:lnTo>
                  <a:lnTo>
                    <a:pt x="1" y="181"/>
                  </a:lnTo>
                  <a:lnTo>
                    <a:pt x="2" y="190"/>
                  </a:lnTo>
                  <a:lnTo>
                    <a:pt x="5" y="199"/>
                  </a:lnTo>
                  <a:lnTo>
                    <a:pt x="7" y="207"/>
                  </a:lnTo>
                  <a:lnTo>
                    <a:pt x="9" y="217"/>
                  </a:lnTo>
                  <a:lnTo>
                    <a:pt x="12" y="225"/>
                  </a:lnTo>
                  <a:lnTo>
                    <a:pt x="16" y="233"/>
                  </a:lnTo>
                  <a:lnTo>
                    <a:pt x="20" y="241"/>
                  </a:lnTo>
                  <a:lnTo>
                    <a:pt x="25" y="249"/>
                  </a:lnTo>
                  <a:lnTo>
                    <a:pt x="30" y="257"/>
                  </a:lnTo>
                  <a:lnTo>
                    <a:pt x="35" y="263"/>
                  </a:lnTo>
                  <a:lnTo>
                    <a:pt x="42" y="271"/>
                  </a:lnTo>
                  <a:lnTo>
                    <a:pt x="47" y="277"/>
                  </a:lnTo>
                  <a:lnTo>
                    <a:pt x="54" y="284"/>
                  </a:lnTo>
                  <a:lnTo>
                    <a:pt x="61" y="290"/>
                  </a:lnTo>
                  <a:lnTo>
                    <a:pt x="68" y="295"/>
                  </a:lnTo>
                  <a:lnTo>
                    <a:pt x="76" y="301"/>
                  </a:lnTo>
                  <a:lnTo>
                    <a:pt x="84" y="305"/>
                  </a:lnTo>
                  <a:lnTo>
                    <a:pt x="92" y="309"/>
                  </a:lnTo>
                  <a:lnTo>
                    <a:pt x="100" y="312"/>
                  </a:lnTo>
                  <a:lnTo>
                    <a:pt x="109" y="315"/>
                  </a:lnTo>
                  <a:lnTo>
                    <a:pt x="117" y="319"/>
                  </a:lnTo>
                  <a:lnTo>
                    <a:pt x="126" y="321"/>
                  </a:lnTo>
                  <a:lnTo>
                    <a:pt x="135" y="323"/>
                  </a:lnTo>
                  <a:lnTo>
                    <a:pt x="144" y="324"/>
                  </a:lnTo>
                  <a:lnTo>
                    <a:pt x="153" y="325"/>
                  </a:lnTo>
                  <a:lnTo>
                    <a:pt x="162" y="325"/>
                  </a:lnTo>
                  <a:lnTo>
                    <a:pt x="171" y="325"/>
                  </a:lnTo>
                  <a:lnTo>
                    <a:pt x="181" y="324"/>
                  </a:lnTo>
                  <a:lnTo>
                    <a:pt x="189" y="323"/>
                  </a:lnTo>
                  <a:lnTo>
                    <a:pt x="198" y="321"/>
                  </a:lnTo>
                  <a:lnTo>
                    <a:pt x="207" y="319"/>
                  </a:lnTo>
                  <a:lnTo>
                    <a:pt x="216" y="315"/>
                  </a:lnTo>
                  <a:lnTo>
                    <a:pt x="224" y="312"/>
                  </a:lnTo>
                  <a:lnTo>
                    <a:pt x="233" y="309"/>
                  </a:lnTo>
                  <a:lnTo>
                    <a:pt x="240" y="305"/>
                  </a:lnTo>
                  <a:lnTo>
                    <a:pt x="249" y="301"/>
                  </a:lnTo>
                  <a:lnTo>
                    <a:pt x="256" y="295"/>
                  </a:lnTo>
                  <a:lnTo>
                    <a:pt x="263" y="290"/>
                  </a:lnTo>
                  <a:lnTo>
                    <a:pt x="270" y="284"/>
                  </a:lnTo>
                  <a:lnTo>
                    <a:pt x="276" y="277"/>
                  </a:lnTo>
                  <a:lnTo>
                    <a:pt x="283" y="271"/>
                  </a:lnTo>
                  <a:lnTo>
                    <a:pt x="289" y="263"/>
                  </a:lnTo>
                  <a:lnTo>
                    <a:pt x="294" y="257"/>
                  </a:lnTo>
                  <a:lnTo>
                    <a:pt x="300" y="249"/>
                  </a:lnTo>
                  <a:lnTo>
                    <a:pt x="304" y="241"/>
                  </a:lnTo>
                  <a:lnTo>
                    <a:pt x="308" y="233"/>
                  </a:lnTo>
                  <a:lnTo>
                    <a:pt x="312" y="225"/>
                  </a:lnTo>
                  <a:lnTo>
                    <a:pt x="315" y="217"/>
                  </a:lnTo>
                  <a:lnTo>
                    <a:pt x="318" y="207"/>
                  </a:lnTo>
                  <a:lnTo>
                    <a:pt x="320" y="199"/>
                  </a:lnTo>
                  <a:lnTo>
                    <a:pt x="322" y="190"/>
                  </a:lnTo>
                  <a:lnTo>
                    <a:pt x="323" y="181"/>
                  </a:lnTo>
                  <a:lnTo>
                    <a:pt x="324" y="172"/>
                  </a:lnTo>
                  <a:lnTo>
                    <a:pt x="324" y="163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46" name="Line 108"/>
            <p:cNvSpPr>
              <a:spLocks noChangeShapeType="1"/>
            </p:cNvSpPr>
            <p:nvPr/>
          </p:nvSpPr>
          <p:spPr bwMode="auto">
            <a:xfrm>
              <a:off x="1779" y="2573"/>
              <a:ext cx="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47" name="Line 109"/>
            <p:cNvSpPr>
              <a:spLocks noChangeShapeType="1"/>
            </p:cNvSpPr>
            <p:nvPr/>
          </p:nvSpPr>
          <p:spPr bwMode="auto">
            <a:xfrm>
              <a:off x="1846" y="2573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48" name="Line 110"/>
            <p:cNvSpPr>
              <a:spLocks noChangeShapeType="1"/>
            </p:cNvSpPr>
            <p:nvPr/>
          </p:nvSpPr>
          <p:spPr bwMode="auto">
            <a:xfrm>
              <a:off x="1871" y="2573"/>
              <a:ext cx="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49" name="Line 111"/>
            <p:cNvSpPr>
              <a:spLocks noChangeShapeType="1"/>
            </p:cNvSpPr>
            <p:nvPr/>
          </p:nvSpPr>
          <p:spPr bwMode="auto">
            <a:xfrm flipV="1">
              <a:off x="1859" y="2589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50" name="Line 112"/>
            <p:cNvSpPr>
              <a:spLocks noChangeShapeType="1"/>
            </p:cNvSpPr>
            <p:nvPr/>
          </p:nvSpPr>
          <p:spPr bwMode="auto">
            <a:xfrm flipV="1">
              <a:off x="1859" y="2565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51" name="Line 113"/>
            <p:cNvSpPr>
              <a:spLocks noChangeShapeType="1"/>
            </p:cNvSpPr>
            <p:nvPr/>
          </p:nvSpPr>
          <p:spPr bwMode="auto">
            <a:xfrm flipV="1">
              <a:off x="1859" y="2491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52" name="Freeform 114"/>
            <p:cNvSpPr>
              <a:spLocks/>
            </p:cNvSpPr>
            <p:nvPr/>
          </p:nvSpPr>
          <p:spPr bwMode="auto">
            <a:xfrm>
              <a:off x="1817" y="2533"/>
              <a:ext cx="83" cy="81"/>
            </a:xfrm>
            <a:custGeom>
              <a:avLst/>
              <a:gdLst>
                <a:gd name="T0" fmla="*/ 83 w 324"/>
                <a:gd name="T1" fmla="*/ 40 h 325"/>
                <a:gd name="T2" fmla="*/ 80 w 324"/>
                <a:gd name="T3" fmla="*/ 25 h 325"/>
                <a:gd name="T4" fmla="*/ 71 w 324"/>
                <a:gd name="T5" fmla="*/ 12 h 325"/>
                <a:gd name="T6" fmla="*/ 57 w 324"/>
                <a:gd name="T7" fmla="*/ 3 h 325"/>
                <a:gd name="T8" fmla="*/ 42 w 324"/>
                <a:gd name="T9" fmla="*/ 0 h 325"/>
                <a:gd name="T10" fmla="*/ 26 w 324"/>
                <a:gd name="T11" fmla="*/ 3 h 325"/>
                <a:gd name="T12" fmla="*/ 12 w 324"/>
                <a:gd name="T13" fmla="*/ 12 h 325"/>
                <a:gd name="T14" fmla="*/ 3 w 324"/>
                <a:gd name="T15" fmla="*/ 25 h 325"/>
                <a:gd name="T16" fmla="*/ 0 w 324"/>
                <a:gd name="T17" fmla="*/ 40 h 325"/>
                <a:gd name="T18" fmla="*/ 3 w 324"/>
                <a:gd name="T19" fmla="*/ 56 h 325"/>
                <a:gd name="T20" fmla="*/ 12 w 324"/>
                <a:gd name="T21" fmla="*/ 69 h 325"/>
                <a:gd name="T22" fmla="*/ 26 w 324"/>
                <a:gd name="T23" fmla="*/ 78 h 325"/>
                <a:gd name="T24" fmla="*/ 42 w 324"/>
                <a:gd name="T25" fmla="*/ 81 h 325"/>
                <a:gd name="T26" fmla="*/ 57 w 324"/>
                <a:gd name="T27" fmla="*/ 78 h 325"/>
                <a:gd name="T28" fmla="*/ 71 w 324"/>
                <a:gd name="T29" fmla="*/ 69 h 325"/>
                <a:gd name="T30" fmla="*/ 80 w 324"/>
                <a:gd name="T31" fmla="*/ 56 h 325"/>
                <a:gd name="T32" fmla="*/ 83 w 324"/>
                <a:gd name="T33" fmla="*/ 40 h 3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4" h="325">
                  <a:moveTo>
                    <a:pt x="324" y="162"/>
                  </a:moveTo>
                  <a:lnTo>
                    <a:pt x="312" y="100"/>
                  </a:lnTo>
                  <a:lnTo>
                    <a:pt x="276" y="48"/>
                  </a:lnTo>
                  <a:lnTo>
                    <a:pt x="224" y="13"/>
                  </a:lnTo>
                  <a:lnTo>
                    <a:pt x="162" y="0"/>
                  </a:lnTo>
                  <a:lnTo>
                    <a:pt x="100" y="13"/>
                  </a:lnTo>
                  <a:lnTo>
                    <a:pt x="47" y="48"/>
                  </a:lnTo>
                  <a:lnTo>
                    <a:pt x="12" y="100"/>
                  </a:lnTo>
                  <a:lnTo>
                    <a:pt x="0" y="162"/>
                  </a:lnTo>
                  <a:lnTo>
                    <a:pt x="12" y="224"/>
                  </a:lnTo>
                  <a:lnTo>
                    <a:pt x="47" y="277"/>
                  </a:lnTo>
                  <a:lnTo>
                    <a:pt x="100" y="312"/>
                  </a:lnTo>
                  <a:lnTo>
                    <a:pt x="162" y="325"/>
                  </a:lnTo>
                  <a:lnTo>
                    <a:pt x="224" y="312"/>
                  </a:lnTo>
                  <a:lnTo>
                    <a:pt x="276" y="277"/>
                  </a:lnTo>
                  <a:lnTo>
                    <a:pt x="312" y="224"/>
                  </a:lnTo>
                  <a:lnTo>
                    <a:pt x="324" y="162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53" name="Line 115"/>
            <p:cNvSpPr>
              <a:spLocks noChangeShapeType="1"/>
            </p:cNvSpPr>
            <p:nvPr/>
          </p:nvSpPr>
          <p:spPr bwMode="auto">
            <a:xfrm>
              <a:off x="1779" y="2143"/>
              <a:ext cx="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54" name="Line 116"/>
            <p:cNvSpPr>
              <a:spLocks noChangeShapeType="1"/>
            </p:cNvSpPr>
            <p:nvPr/>
          </p:nvSpPr>
          <p:spPr bwMode="auto">
            <a:xfrm>
              <a:off x="1846" y="2143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55" name="Line 117"/>
            <p:cNvSpPr>
              <a:spLocks noChangeShapeType="1"/>
            </p:cNvSpPr>
            <p:nvPr/>
          </p:nvSpPr>
          <p:spPr bwMode="auto">
            <a:xfrm>
              <a:off x="1871" y="2143"/>
              <a:ext cx="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56" name="Line 118"/>
            <p:cNvSpPr>
              <a:spLocks noChangeShapeType="1"/>
            </p:cNvSpPr>
            <p:nvPr/>
          </p:nvSpPr>
          <p:spPr bwMode="auto">
            <a:xfrm flipV="1">
              <a:off x="1859" y="2158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57" name="Line 119"/>
            <p:cNvSpPr>
              <a:spLocks noChangeShapeType="1"/>
            </p:cNvSpPr>
            <p:nvPr/>
          </p:nvSpPr>
          <p:spPr bwMode="auto">
            <a:xfrm flipV="1">
              <a:off x="1859" y="2134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58" name="Line 120"/>
            <p:cNvSpPr>
              <a:spLocks noChangeShapeType="1"/>
            </p:cNvSpPr>
            <p:nvPr/>
          </p:nvSpPr>
          <p:spPr bwMode="auto">
            <a:xfrm flipV="1">
              <a:off x="1859" y="2061"/>
              <a:ext cx="0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59" name="Freeform 121"/>
            <p:cNvSpPr>
              <a:spLocks/>
            </p:cNvSpPr>
            <p:nvPr/>
          </p:nvSpPr>
          <p:spPr bwMode="auto">
            <a:xfrm>
              <a:off x="1817" y="2101"/>
              <a:ext cx="83" cy="82"/>
            </a:xfrm>
            <a:custGeom>
              <a:avLst/>
              <a:gdLst>
                <a:gd name="T0" fmla="*/ 83 w 324"/>
                <a:gd name="T1" fmla="*/ 41 h 325"/>
                <a:gd name="T2" fmla="*/ 80 w 324"/>
                <a:gd name="T3" fmla="*/ 25 h 325"/>
                <a:gd name="T4" fmla="*/ 71 w 324"/>
                <a:gd name="T5" fmla="*/ 12 h 325"/>
                <a:gd name="T6" fmla="*/ 57 w 324"/>
                <a:gd name="T7" fmla="*/ 3 h 325"/>
                <a:gd name="T8" fmla="*/ 42 w 324"/>
                <a:gd name="T9" fmla="*/ 0 h 325"/>
                <a:gd name="T10" fmla="*/ 26 w 324"/>
                <a:gd name="T11" fmla="*/ 3 h 325"/>
                <a:gd name="T12" fmla="*/ 12 w 324"/>
                <a:gd name="T13" fmla="*/ 12 h 325"/>
                <a:gd name="T14" fmla="*/ 3 w 324"/>
                <a:gd name="T15" fmla="*/ 25 h 325"/>
                <a:gd name="T16" fmla="*/ 0 w 324"/>
                <a:gd name="T17" fmla="*/ 41 h 325"/>
                <a:gd name="T18" fmla="*/ 3 w 324"/>
                <a:gd name="T19" fmla="*/ 57 h 325"/>
                <a:gd name="T20" fmla="*/ 12 w 324"/>
                <a:gd name="T21" fmla="*/ 70 h 325"/>
                <a:gd name="T22" fmla="*/ 26 w 324"/>
                <a:gd name="T23" fmla="*/ 79 h 325"/>
                <a:gd name="T24" fmla="*/ 42 w 324"/>
                <a:gd name="T25" fmla="*/ 82 h 325"/>
                <a:gd name="T26" fmla="*/ 57 w 324"/>
                <a:gd name="T27" fmla="*/ 79 h 325"/>
                <a:gd name="T28" fmla="*/ 71 w 324"/>
                <a:gd name="T29" fmla="*/ 70 h 325"/>
                <a:gd name="T30" fmla="*/ 80 w 324"/>
                <a:gd name="T31" fmla="*/ 57 h 325"/>
                <a:gd name="T32" fmla="*/ 83 w 324"/>
                <a:gd name="T33" fmla="*/ 41 h 3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4" h="325">
                  <a:moveTo>
                    <a:pt x="324" y="163"/>
                  </a:moveTo>
                  <a:lnTo>
                    <a:pt x="312" y="100"/>
                  </a:lnTo>
                  <a:lnTo>
                    <a:pt x="276" y="48"/>
                  </a:lnTo>
                  <a:lnTo>
                    <a:pt x="224" y="13"/>
                  </a:lnTo>
                  <a:lnTo>
                    <a:pt x="162" y="0"/>
                  </a:lnTo>
                  <a:lnTo>
                    <a:pt x="100" y="13"/>
                  </a:lnTo>
                  <a:lnTo>
                    <a:pt x="47" y="48"/>
                  </a:lnTo>
                  <a:lnTo>
                    <a:pt x="12" y="100"/>
                  </a:lnTo>
                  <a:lnTo>
                    <a:pt x="0" y="163"/>
                  </a:lnTo>
                  <a:lnTo>
                    <a:pt x="12" y="224"/>
                  </a:lnTo>
                  <a:lnTo>
                    <a:pt x="47" y="277"/>
                  </a:lnTo>
                  <a:lnTo>
                    <a:pt x="100" y="312"/>
                  </a:lnTo>
                  <a:lnTo>
                    <a:pt x="162" y="325"/>
                  </a:lnTo>
                  <a:lnTo>
                    <a:pt x="224" y="312"/>
                  </a:lnTo>
                  <a:lnTo>
                    <a:pt x="276" y="277"/>
                  </a:lnTo>
                  <a:lnTo>
                    <a:pt x="312" y="224"/>
                  </a:lnTo>
                  <a:lnTo>
                    <a:pt x="324" y="163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60" name="Line 122"/>
            <p:cNvSpPr>
              <a:spLocks noChangeShapeType="1"/>
            </p:cNvSpPr>
            <p:nvPr/>
          </p:nvSpPr>
          <p:spPr bwMode="auto">
            <a:xfrm flipH="1">
              <a:off x="815" y="2411"/>
              <a:ext cx="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61" name="Line 123"/>
            <p:cNvSpPr>
              <a:spLocks noChangeShapeType="1"/>
            </p:cNvSpPr>
            <p:nvPr/>
          </p:nvSpPr>
          <p:spPr bwMode="auto">
            <a:xfrm flipH="1">
              <a:off x="789" y="2411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62" name="Line 124"/>
            <p:cNvSpPr>
              <a:spLocks noChangeShapeType="1"/>
            </p:cNvSpPr>
            <p:nvPr/>
          </p:nvSpPr>
          <p:spPr bwMode="auto">
            <a:xfrm flipH="1">
              <a:off x="713" y="2411"/>
              <a:ext cx="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63" name="Line 125"/>
            <p:cNvSpPr>
              <a:spLocks noChangeShapeType="1"/>
            </p:cNvSpPr>
            <p:nvPr/>
          </p:nvSpPr>
          <p:spPr bwMode="auto">
            <a:xfrm>
              <a:off x="800" y="2338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64" name="Line 126"/>
            <p:cNvSpPr>
              <a:spLocks noChangeShapeType="1"/>
            </p:cNvSpPr>
            <p:nvPr/>
          </p:nvSpPr>
          <p:spPr bwMode="auto">
            <a:xfrm>
              <a:off x="800" y="2406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65" name="Line 127"/>
            <p:cNvSpPr>
              <a:spLocks noChangeShapeType="1"/>
            </p:cNvSpPr>
            <p:nvPr/>
          </p:nvSpPr>
          <p:spPr bwMode="auto">
            <a:xfrm>
              <a:off x="800" y="2430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66" name="Freeform 128"/>
            <p:cNvSpPr>
              <a:spLocks/>
            </p:cNvSpPr>
            <p:nvPr/>
          </p:nvSpPr>
          <p:spPr bwMode="auto">
            <a:xfrm>
              <a:off x="759" y="2371"/>
              <a:ext cx="83" cy="80"/>
            </a:xfrm>
            <a:custGeom>
              <a:avLst/>
              <a:gdLst>
                <a:gd name="T0" fmla="*/ 83 w 324"/>
                <a:gd name="T1" fmla="*/ 40 h 323"/>
                <a:gd name="T2" fmla="*/ 80 w 324"/>
                <a:gd name="T3" fmla="*/ 25 h 323"/>
                <a:gd name="T4" fmla="*/ 71 w 324"/>
                <a:gd name="T5" fmla="*/ 12 h 323"/>
                <a:gd name="T6" fmla="*/ 57 w 324"/>
                <a:gd name="T7" fmla="*/ 3 h 323"/>
                <a:gd name="T8" fmla="*/ 42 w 324"/>
                <a:gd name="T9" fmla="*/ 0 h 323"/>
                <a:gd name="T10" fmla="*/ 26 w 324"/>
                <a:gd name="T11" fmla="*/ 3 h 323"/>
                <a:gd name="T12" fmla="*/ 12 w 324"/>
                <a:gd name="T13" fmla="*/ 12 h 323"/>
                <a:gd name="T14" fmla="*/ 3 w 324"/>
                <a:gd name="T15" fmla="*/ 25 h 323"/>
                <a:gd name="T16" fmla="*/ 0 w 324"/>
                <a:gd name="T17" fmla="*/ 40 h 323"/>
                <a:gd name="T18" fmla="*/ 3 w 324"/>
                <a:gd name="T19" fmla="*/ 55 h 323"/>
                <a:gd name="T20" fmla="*/ 12 w 324"/>
                <a:gd name="T21" fmla="*/ 69 h 323"/>
                <a:gd name="T22" fmla="*/ 26 w 324"/>
                <a:gd name="T23" fmla="*/ 77 h 323"/>
                <a:gd name="T24" fmla="*/ 42 w 324"/>
                <a:gd name="T25" fmla="*/ 80 h 323"/>
                <a:gd name="T26" fmla="*/ 57 w 324"/>
                <a:gd name="T27" fmla="*/ 77 h 323"/>
                <a:gd name="T28" fmla="*/ 71 w 324"/>
                <a:gd name="T29" fmla="*/ 69 h 323"/>
                <a:gd name="T30" fmla="*/ 80 w 324"/>
                <a:gd name="T31" fmla="*/ 55 h 323"/>
                <a:gd name="T32" fmla="*/ 83 w 324"/>
                <a:gd name="T33" fmla="*/ 40 h 3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4" h="323">
                  <a:moveTo>
                    <a:pt x="324" y="162"/>
                  </a:moveTo>
                  <a:lnTo>
                    <a:pt x="312" y="99"/>
                  </a:lnTo>
                  <a:lnTo>
                    <a:pt x="277" y="47"/>
                  </a:lnTo>
                  <a:lnTo>
                    <a:pt x="224" y="11"/>
                  </a:lnTo>
                  <a:lnTo>
                    <a:pt x="163" y="0"/>
                  </a:lnTo>
                  <a:lnTo>
                    <a:pt x="100" y="11"/>
                  </a:lnTo>
                  <a:lnTo>
                    <a:pt x="48" y="47"/>
                  </a:lnTo>
                  <a:lnTo>
                    <a:pt x="13" y="99"/>
                  </a:lnTo>
                  <a:lnTo>
                    <a:pt x="0" y="162"/>
                  </a:lnTo>
                  <a:lnTo>
                    <a:pt x="13" y="223"/>
                  </a:lnTo>
                  <a:lnTo>
                    <a:pt x="48" y="277"/>
                  </a:lnTo>
                  <a:lnTo>
                    <a:pt x="100" y="312"/>
                  </a:lnTo>
                  <a:lnTo>
                    <a:pt x="163" y="323"/>
                  </a:lnTo>
                  <a:lnTo>
                    <a:pt x="224" y="312"/>
                  </a:lnTo>
                  <a:lnTo>
                    <a:pt x="277" y="277"/>
                  </a:lnTo>
                  <a:lnTo>
                    <a:pt x="312" y="223"/>
                  </a:lnTo>
                  <a:lnTo>
                    <a:pt x="324" y="162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67" name="Line 129"/>
            <p:cNvSpPr>
              <a:spLocks noChangeShapeType="1"/>
            </p:cNvSpPr>
            <p:nvPr/>
          </p:nvSpPr>
          <p:spPr bwMode="auto">
            <a:xfrm flipH="1">
              <a:off x="815" y="2842"/>
              <a:ext cx="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68" name="Line 130"/>
            <p:cNvSpPr>
              <a:spLocks noChangeShapeType="1"/>
            </p:cNvSpPr>
            <p:nvPr/>
          </p:nvSpPr>
          <p:spPr bwMode="auto">
            <a:xfrm flipH="1">
              <a:off x="789" y="2842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69" name="Line 131"/>
            <p:cNvSpPr>
              <a:spLocks noChangeShapeType="1"/>
            </p:cNvSpPr>
            <p:nvPr/>
          </p:nvSpPr>
          <p:spPr bwMode="auto">
            <a:xfrm flipH="1">
              <a:off x="713" y="2842"/>
              <a:ext cx="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70" name="Line 132"/>
            <p:cNvSpPr>
              <a:spLocks noChangeShapeType="1"/>
            </p:cNvSpPr>
            <p:nvPr/>
          </p:nvSpPr>
          <p:spPr bwMode="auto">
            <a:xfrm>
              <a:off x="800" y="2769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71" name="Line 133"/>
            <p:cNvSpPr>
              <a:spLocks noChangeShapeType="1"/>
            </p:cNvSpPr>
            <p:nvPr/>
          </p:nvSpPr>
          <p:spPr bwMode="auto">
            <a:xfrm>
              <a:off x="800" y="2837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72" name="Line 134"/>
            <p:cNvSpPr>
              <a:spLocks noChangeShapeType="1"/>
            </p:cNvSpPr>
            <p:nvPr/>
          </p:nvSpPr>
          <p:spPr bwMode="auto">
            <a:xfrm>
              <a:off x="800" y="2861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73" name="Freeform 135"/>
            <p:cNvSpPr>
              <a:spLocks/>
            </p:cNvSpPr>
            <p:nvPr/>
          </p:nvSpPr>
          <p:spPr bwMode="auto">
            <a:xfrm>
              <a:off x="759" y="2802"/>
              <a:ext cx="83" cy="80"/>
            </a:xfrm>
            <a:custGeom>
              <a:avLst/>
              <a:gdLst>
                <a:gd name="T0" fmla="*/ 83 w 324"/>
                <a:gd name="T1" fmla="*/ 40 h 325"/>
                <a:gd name="T2" fmla="*/ 80 w 324"/>
                <a:gd name="T3" fmla="*/ 25 h 325"/>
                <a:gd name="T4" fmla="*/ 71 w 324"/>
                <a:gd name="T5" fmla="*/ 12 h 325"/>
                <a:gd name="T6" fmla="*/ 57 w 324"/>
                <a:gd name="T7" fmla="*/ 3 h 325"/>
                <a:gd name="T8" fmla="*/ 42 w 324"/>
                <a:gd name="T9" fmla="*/ 0 h 325"/>
                <a:gd name="T10" fmla="*/ 26 w 324"/>
                <a:gd name="T11" fmla="*/ 3 h 325"/>
                <a:gd name="T12" fmla="*/ 12 w 324"/>
                <a:gd name="T13" fmla="*/ 12 h 325"/>
                <a:gd name="T14" fmla="*/ 3 w 324"/>
                <a:gd name="T15" fmla="*/ 25 h 325"/>
                <a:gd name="T16" fmla="*/ 0 w 324"/>
                <a:gd name="T17" fmla="*/ 40 h 325"/>
                <a:gd name="T18" fmla="*/ 3 w 324"/>
                <a:gd name="T19" fmla="*/ 55 h 325"/>
                <a:gd name="T20" fmla="*/ 12 w 324"/>
                <a:gd name="T21" fmla="*/ 68 h 325"/>
                <a:gd name="T22" fmla="*/ 26 w 324"/>
                <a:gd name="T23" fmla="*/ 77 h 325"/>
                <a:gd name="T24" fmla="*/ 42 w 324"/>
                <a:gd name="T25" fmla="*/ 80 h 325"/>
                <a:gd name="T26" fmla="*/ 57 w 324"/>
                <a:gd name="T27" fmla="*/ 77 h 325"/>
                <a:gd name="T28" fmla="*/ 71 w 324"/>
                <a:gd name="T29" fmla="*/ 68 h 325"/>
                <a:gd name="T30" fmla="*/ 80 w 324"/>
                <a:gd name="T31" fmla="*/ 55 h 325"/>
                <a:gd name="T32" fmla="*/ 83 w 324"/>
                <a:gd name="T33" fmla="*/ 40 h 3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4" h="325">
                  <a:moveTo>
                    <a:pt x="324" y="162"/>
                  </a:moveTo>
                  <a:lnTo>
                    <a:pt x="312" y="100"/>
                  </a:lnTo>
                  <a:lnTo>
                    <a:pt x="277" y="48"/>
                  </a:lnTo>
                  <a:lnTo>
                    <a:pt x="224" y="13"/>
                  </a:lnTo>
                  <a:lnTo>
                    <a:pt x="163" y="0"/>
                  </a:lnTo>
                  <a:lnTo>
                    <a:pt x="100" y="13"/>
                  </a:lnTo>
                  <a:lnTo>
                    <a:pt x="48" y="48"/>
                  </a:lnTo>
                  <a:lnTo>
                    <a:pt x="13" y="100"/>
                  </a:lnTo>
                  <a:lnTo>
                    <a:pt x="0" y="162"/>
                  </a:lnTo>
                  <a:lnTo>
                    <a:pt x="13" y="224"/>
                  </a:lnTo>
                  <a:lnTo>
                    <a:pt x="48" y="277"/>
                  </a:lnTo>
                  <a:lnTo>
                    <a:pt x="100" y="312"/>
                  </a:lnTo>
                  <a:lnTo>
                    <a:pt x="163" y="325"/>
                  </a:lnTo>
                  <a:lnTo>
                    <a:pt x="224" y="312"/>
                  </a:lnTo>
                  <a:lnTo>
                    <a:pt x="277" y="277"/>
                  </a:lnTo>
                  <a:lnTo>
                    <a:pt x="312" y="224"/>
                  </a:lnTo>
                  <a:lnTo>
                    <a:pt x="324" y="162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74" name="Line 136"/>
            <p:cNvSpPr>
              <a:spLocks noChangeShapeType="1"/>
            </p:cNvSpPr>
            <p:nvPr/>
          </p:nvSpPr>
          <p:spPr bwMode="auto">
            <a:xfrm flipH="1">
              <a:off x="1174" y="1980"/>
              <a:ext cx="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75" name="Line 137"/>
            <p:cNvSpPr>
              <a:spLocks noChangeShapeType="1"/>
            </p:cNvSpPr>
            <p:nvPr/>
          </p:nvSpPr>
          <p:spPr bwMode="auto">
            <a:xfrm flipH="1">
              <a:off x="1149" y="1980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76" name="Line 138"/>
            <p:cNvSpPr>
              <a:spLocks noChangeShapeType="1"/>
            </p:cNvSpPr>
            <p:nvPr/>
          </p:nvSpPr>
          <p:spPr bwMode="auto">
            <a:xfrm flipH="1">
              <a:off x="1075" y="1980"/>
              <a:ext cx="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77" name="Line 139"/>
            <p:cNvSpPr>
              <a:spLocks noChangeShapeType="1"/>
            </p:cNvSpPr>
            <p:nvPr/>
          </p:nvSpPr>
          <p:spPr bwMode="auto">
            <a:xfrm>
              <a:off x="1160" y="1907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78" name="Line 140"/>
            <p:cNvSpPr>
              <a:spLocks noChangeShapeType="1"/>
            </p:cNvSpPr>
            <p:nvPr/>
          </p:nvSpPr>
          <p:spPr bwMode="auto">
            <a:xfrm>
              <a:off x="1160" y="1975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79" name="Line 141"/>
            <p:cNvSpPr>
              <a:spLocks noChangeShapeType="1"/>
            </p:cNvSpPr>
            <p:nvPr/>
          </p:nvSpPr>
          <p:spPr bwMode="auto">
            <a:xfrm>
              <a:off x="1160" y="1999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80" name="Line 142"/>
            <p:cNvSpPr>
              <a:spLocks noChangeShapeType="1"/>
            </p:cNvSpPr>
            <p:nvPr/>
          </p:nvSpPr>
          <p:spPr bwMode="auto">
            <a:xfrm flipH="1">
              <a:off x="1174" y="2411"/>
              <a:ext cx="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81" name="Line 143"/>
            <p:cNvSpPr>
              <a:spLocks noChangeShapeType="1"/>
            </p:cNvSpPr>
            <p:nvPr/>
          </p:nvSpPr>
          <p:spPr bwMode="auto">
            <a:xfrm flipH="1">
              <a:off x="1149" y="2411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82" name="Line 144"/>
            <p:cNvSpPr>
              <a:spLocks noChangeShapeType="1"/>
            </p:cNvSpPr>
            <p:nvPr/>
          </p:nvSpPr>
          <p:spPr bwMode="auto">
            <a:xfrm flipH="1">
              <a:off x="1075" y="2411"/>
              <a:ext cx="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83" name="Line 145"/>
            <p:cNvSpPr>
              <a:spLocks noChangeShapeType="1"/>
            </p:cNvSpPr>
            <p:nvPr/>
          </p:nvSpPr>
          <p:spPr bwMode="auto">
            <a:xfrm>
              <a:off x="1160" y="2338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84" name="Line 146"/>
            <p:cNvSpPr>
              <a:spLocks noChangeShapeType="1"/>
            </p:cNvSpPr>
            <p:nvPr/>
          </p:nvSpPr>
          <p:spPr bwMode="auto">
            <a:xfrm>
              <a:off x="1160" y="2406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85" name="Line 147"/>
            <p:cNvSpPr>
              <a:spLocks noChangeShapeType="1"/>
            </p:cNvSpPr>
            <p:nvPr/>
          </p:nvSpPr>
          <p:spPr bwMode="auto">
            <a:xfrm>
              <a:off x="1160" y="2430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86" name="Line 148"/>
            <p:cNvSpPr>
              <a:spLocks noChangeShapeType="1"/>
            </p:cNvSpPr>
            <p:nvPr/>
          </p:nvSpPr>
          <p:spPr bwMode="auto">
            <a:xfrm flipH="1">
              <a:off x="1174" y="2842"/>
              <a:ext cx="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87" name="Line 149"/>
            <p:cNvSpPr>
              <a:spLocks noChangeShapeType="1"/>
            </p:cNvSpPr>
            <p:nvPr/>
          </p:nvSpPr>
          <p:spPr bwMode="auto">
            <a:xfrm flipH="1">
              <a:off x="1149" y="2842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88" name="Line 150"/>
            <p:cNvSpPr>
              <a:spLocks noChangeShapeType="1"/>
            </p:cNvSpPr>
            <p:nvPr/>
          </p:nvSpPr>
          <p:spPr bwMode="auto">
            <a:xfrm flipH="1">
              <a:off x="1075" y="2842"/>
              <a:ext cx="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89" name="Line 151"/>
            <p:cNvSpPr>
              <a:spLocks noChangeShapeType="1"/>
            </p:cNvSpPr>
            <p:nvPr/>
          </p:nvSpPr>
          <p:spPr bwMode="auto">
            <a:xfrm>
              <a:off x="1160" y="2769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90" name="Line 152"/>
            <p:cNvSpPr>
              <a:spLocks noChangeShapeType="1"/>
            </p:cNvSpPr>
            <p:nvPr/>
          </p:nvSpPr>
          <p:spPr bwMode="auto">
            <a:xfrm>
              <a:off x="1160" y="2837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91" name="Line 153"/>
            <p:cNvSpPr>
              <a:spLocks noChangeShapeType="1"/>
            </p:cNvSpPr>
            <p:nvPr/>
          </p:nvSpPr>
          <p:spPr bwMode="auto">
            <a:xfrm>
              <a:off x="1160" y="2861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92" name="Line 154"/>
            <p:cNvSpPr>
              <a:spLocks noChangeShapeType="1"/>
            </p:cNvSpPr>
            <p:nvPr/>
          </p:nvSpPr>
          <p:spPr bwMode="auto">
            <a:xfrm flipH="1">
              <a:off x="1705" y="1980"/>
              <a:ext cx="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93" name="Line 155"/>
            <p:cNvSpPr>
              <a:spLocks noChangeShapeType="1"/>
            </p:cNvSpPr>
            <p:nvPr/>
          </p:nvSpPr>
          <p:spPr bwMode="auto">
            <a:xfrm flipH="1">
              <a:off x="1680" y="1980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94" name="Line 156"/>
            <p:cNvSpPr>
              <a:spLocks noChangeShapeType="1"/>
            </p:cNvSpPr>
            <p:nvPr/>
          </p:nvSpPr>
          <p:spPr bwMode="auto">
            <a:xfrm flipH="1">
              <a:off x="1606" y="1980"/>
              <a:ext cx="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95" name="Line 157"/>
            <p:cNvSpPr>
              <a:spLocks noChangeShapeType="1"/>
            </p:cNvSpPr>
            <p:nvPr/>
          </p:nvSpPr>
          <p:spPr bwMode="auto">
            <a:xfrm>
              <a:off x="1692" y="1907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96" name="Line 158"/>
            <p:cNvSpPr>
              <a:spLocks noChangeShapeType="1"/>
            </p:cNvSpPr>
            <p:nvPr/>
          </p:nvSpPr>
          <p:spPr bwMode="auto">
            <a:xfrm>
              <a:off x="1692" y="1975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97" name="Line 159"/>
            <p:cNvSpPr>
              <a:spLocks noChangeShapeType="1"/>
            </p:cNvSpPr>
            <p:nvPr/>
          </p:nvSpPr>
          <p:spPr bwMode="auto">
            <a:xfrm>
              <a:off x="1692" y="1999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98" name="Line 160"/>
            <p:cNvSpPr>
              <a:spLocks noChangeShapeType="1"/>
            </p:cNvSpPr>
            <p:nvPr/>
          </p:nvSpPr>
          <p:spPr bwMode="auto">
            <a:xfrm flipH="1">
              <a:off x="1705" y="2411"/>
              <a:ext cx="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999" name="Line 161"/>
            <p:cNvSpPr>
              <a:spLocks noChangeShapeType="1"/>
            </p:cNvSpPr>
            <p:nvPr/>
          </p:nvSpPr>
          <p:spPr bwMode="auto">
            <a:xfrm flipH="1">
              <a:off x="1680" y="2411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00" name="Line 162"/>
            <p:cNvSpPr>
              <a:spLocks noChangeShapeType="1"/>
            </p:cNvSpPr>
            <p:nvPr/>
          </p:nvSpPr>
          <p:spPr bwMode="auto">
            <a:xfrm flipH="1">
              <a:off x="1606" y="2411"/>
              <a:ext cx="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01" name="Line 163"/>
            <p:cNvSpPr>
              <a:spLocks noChangeShapeType="1"/>
            </p:cNvSpPr>
            <p:nvPr/>
          </p:nvSpPr>
          <p:spPr bwMode="auto">
            <a:xfrm>
              <a:off x="1692" y="2338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02" name="Line 164"/>
            <p:cNvSpPr>
              <a:spLocks noChangeShapeType="1"/>
            </p:cNvSpPr>
            <p:nvPr/>
          </p:nvSpPr>
          <p:spPr bwMode="auto">
            <a:xfrm>
              <a:off x="1692" y="2406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03" name="Line 165"/>
            <p:cNvSpPr>
              <a:spLocks noChangeShapeType="1"/>
            </p:cNvSpPr>
            <p:nvPr/>
          </p:nvSpPr>
          <p:spPr bwMode="auto">
            <a:xfrm>
              <a:off x="1692" y="2430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04" name="Line 166"/>
            <p:cNvSpPr>
              <a:spLocks noChangeShapeType="1"/>
            </p:cNvSpPr>
            <p:nvPr/>
          </p:nvSpPr>
          <p:spPr bwMode="auto">
            <a:xfrm flipH="1">
              <a:off x="1705" y="2842"/>
              <a:ext cx="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05" name="Line 167"/>
            <p:cNvSpPr>
              <a:spLocks noChangeShapeType="1"/>
            </p:cNvSpPr>
            <p:nvPr/>
          </p:nvSpPr>
          <p:spPr bwMode="auto">
            <a:xfrm flipH="1">
              <a:off x="1680" y="2842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06" name="Line 168"/>
            <p:cNvSpPr>
              <a:spLocks noChangeShapeType="1"/>
            </p:cNvSpPr>
            <p:nvPr/>
          </p:nvSpPr>
          <p:spPr bwMode="auto">
            <a:xfrm flipH="1">
              <a:off x="1606" y="2842"/>
              <a:ext cx="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07" name="Line 169"/>
            <p:cNvSpPr>
              <a:spLocks noChangeShapeType="1"/>
            </p:cNvSpPr>
            <p:nvPr/>
          </p:nvSpPr>
          <p:spPr bwMode="auto">
            <a:xfrm>
              <a:off x="1692" y="2769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08" name="Line 170"/>
            <p:cNvSpPr>
              <a:spLocks noChangeShapeType="1"/>
            </p:cNvSpPr>
            <p:nvPr/>
          </p:nvSpPr>
          <p:spPr bwMode="auto">
            <a:xfrm>
              <a:off x="1692" y="2837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09" name="Line 171"/>
            <p:cNvSpPr>
              <a:spLocks noChangeShapeType="1"/>
            </p:cNvSpPr>
            <p:nvPr/>
          </p:nvSpPr>
          <p:spPr bwMode="auto">
            <a:xfrm>
              <a:off x="1692" y="2861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10" name="Line 172"/>
            <p:cNvSpPr>
              <a:spLocks noChangeShapeType="1"/>
            </p:cNvSpPr>
            <p:nvPr/>
          </p:nvSpPr>
          <p:spPr bwMode="auto">
            <a:xfrm>
              <a:off x="1333" y="3004"/>
              <a:ext cx="5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11" name="Line 173"/>
            <p:cNvSpPr>
              <a:spLocks noChangeShapeType="1"/>
            </p:cNvSpPr>
            <p:nvPr/>
          </p:nvSpPr>
          <p:spPr bwMode="auto">
            <a:xfrm>
              <a:off x="1400" y="3004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12" name="Line 174"/>
            <p:cNvSpPr>
              <a:spLocks noChangeShapeType="1"/>
            </p:cNvSpPr>
            <p:nvPr/>
          </p:nvSpPr>
          <p:spPr bwMode="auto">
            <a:xfrm>
              <a:off x="1425" y="3004"/>
              <a:ext cx="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13" name="Line 175"/>
            <p:cNvSpPr>
              <a:spLocks noChangeShapeType="1"/>
            </p:cNvSpPr>
            <p:nvPr/>
          </p:nvSpPr>
          <p:spPr bwMode="auto">
            <a:xfrm flipV="1">
              <a:off x="1412" y="3020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14" name="Line 176"/>
            <p:cNvSpPr>
              <a:spLocks noChangeShapeType="1"/>
            </p:cNvSpPr>
            <p:nvPr/>
          </p:nvSpPr>
          <p:spPr bwMode="auto">
            <a:xfrm flipV="1">
              <a:off x="1412" y="2996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15" name="Line 177"/>
            <p:cNvSpPr>
              <a:spLocks noChangeShapeType="1"/>
            </p:cNvSpPr>
            <p:nvPr/>
          </p:nvSpPr>
          <p:spPr bwMode="auto">
            <a:xfrm flipV="1">
              <a:off x="1412" y="2922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16" name="Line 178"/>
            <p:cNvSpPr>
              <a:spLocks noChangeShapeType="1"/>
            </p:cNvSpPr>
            <p:nvPr/>
          </p:nvSpPr>
          <p:spPr bwMode="auto">
            <a:xfrm>
              <a:off x="1333" y="2573"/>
              <a:ext cx="5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17" name="Line 179"/>
            <p:cNvSpPr>
              <a:spLocks noChangeShapeType="1"/>
            </p:cNvSpPr>
            <p:nvPr/>
          </p:nvSpPr>
          <p:spPr bwMode="auto">
            <a:xfrm>
              <a:off x="1400" y="2573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18" name="Line 180"/>
            <p:cNvSpPr>
              <a:spLocks noChangeShapeType="1"/>
            </p:cNvSpPr>
            <p:nvPr/>
          </p:nvSpPr>
          <p:spPr bwMode="auto">
            <a:xfrm>
              <a:off x="1425" y="2573"/>
              <a:ext cx="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19" name="Line 181"/>
            <p:cNvSpPr>
              <a:spLocks noChangeShapeType="1"/>
            </p:cNvSpPr>
            <p:nvPr/>
          </p:nvSpPr>
          <p:spPr bwMode="auto">
            <a:xfrm flipV="1">
              <a:off x="1412" y="2589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20" name="Line 182"/>
            <p:cNvSpPr>
              <a:spLocks noChangeShapeType="1"/>
            </p:cNvSpPr>
            <p:nvPr/>
          </p:nvSpPr>
          <p:spPr bwMode="auto">
            <a:xfrm flipV="1">
              <a:off x="1412" y="2565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21" name="Line 183"/>
            <p:cNvSpPr>
              <a:spLocks noChangeShapeType="1"/>
            </p:cNvSpPr>
            <p:nvPr/>
          </p:nvSpPr>
          <p:spPr bwMode="auto">
            <a:xfrm flipV="1">
              <a:off x="1412" y="2491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22" name="Line 184"/>
            <p:cNvSpPr>
              <a:spLocks noChangeShapeType="1"/>
            </p:cNvSpPr>
            <p:nvPr/>
          </p:nvSpPr>
          <p:spPr bwMode="auto">
            <a:xfrm>
              <a:off x="1333" y="2143"/>
              <a:ext cx="5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23" name="Line 185"/>
            <p:cNvSpPr>
              <a:spLocks noChangeShapeType="1"/>
            </p:cNvSpPr>
            <p:nvPr/>
          </p:nvSpPr>
          <p:spPr bwMode="auto">
            <a:xfrm>
              <a:off x="1400" y="2143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24" name="Line 186"/>
            <p:cNvSpPr>
              <a:spLocks noChangeShapeType="1"/>
            </p:cNvSpPr>
            <p:nvPr/>
          </p:nvSpPr>
          <p:spPr bwMode="auto">
            <a:xfrm>
              <a:off x="1425" y="2143"/>
              <a:ext cx="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25" name="Line 187"/>
            <p:cNvSpPr>
              <a:spLocks noChangeShapeType="1"/>
            </p:cNvSpPr>
            <p:nvPr/>
          </p:nvSpPr>
          <p:spPr bwMode="auto">
            <a:xfrm flipV="1">
              <a:off x="1412" y="2158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26" name="Line 188"/>
            <p:cNvSpPr>
              <a:spLocks noChangeShapeType="1"/>
            </p:cNvSpPr>
            <p:nvPr/>
          </p:nvSpPr>
          <p:spPr bwMode="auto">
            <a:xfrm flipV="1">
              <a:off x="1412" y="2134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27" name="Line 189"/>
            <p:cNvSpPr>
              <a:spLocks noChangeShapeType="1"/>
            </p:cNvSpPr>
            <p:nvPr/>
          </p:nvSpPr>
          <p:spPr bwMode="auto">
            <a:xfrm flipV="1">
              <a:off x="1412" y="2061"/>
              <a:ext cx="0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28" name="Line 190"/>
            <p:cNvSpPr>
              <a:spLocks noChangeShapeType="1"/>
            </p:cNvSpPr>
            <p:nvPr/>
          </p:nvSpPr>
          <p:spPr bwMode="auto">
            <a:xfrm>
              <a:off x="887" y="3004"/>
              <a:ext cx="5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29" name="Line 191"/>
            <p:cNvSpPr>
              <a:spLocks noChangeShapeType="1"/>
            </p:cNvSpPr>
            <p:nvPr/>
          </p:nvSpPr>
          <p:spPr bwMode="auto">
            <a:xfrm>
              <a:off x="954" y="3004"/>
              <a:ext cx="1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30" name="Line 192"/>
            <p:cNvSpPr>
              <a:spLocks noChangeShapeType="1"/>
            </p:cNvSpPr>
            <p:nvPr/>
          </p:nvSpPr>
          <p:spPr bwMode="auto">
            <a:xfrm>
              <a:off x="979" y="3004"/>
              <a:ext cx="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31" name="Line 193"/>
            <p:cNvSpPr>
              <a:spLocks noChangeShapeType="1"/>
            </p:cNvSpPr>
            <p:nvPr/>
          </p:nvSpPr>
          <p:spPr bwMode="auto">
            <a:xfrm flipV="1">
              <a:off x="968" y="3020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32" name="Line 194"/>
            <p:cNvSpPr>
              <a:spLocks noChangeShapeType="1"/>
            </p:cNvSpPr>
            <p:nvPr/>
          </p:nvSpPr>
          <p:spPr bwMode="auto">
            <a:xfrm flipV="1">
              <a:off x="968" y="2996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33" name="Line 195"/>
            <p:cNvSpPr>
              <a:spLocks noChangeShapeType="1"/>
            </p:cNvSpPr>
            <p:nvPr/>
          </p:nvSpPr>
          <p:spPr bwMode="auto">
            <a:xfrm flipV="1">
              <a:off x="968" y="2922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34" name="Line 196"/>
            <p:cNvSpPr>
              <a:spLocks noChangeShapeType="1"/>
            </p:cNvSpPr>
            <p:nvPr/>
          </p:nvSpPr>
          <p:spPr bwMode="auto">
            <a:xfrm>
              <a:off x="887" y="2573"/>
              <a:ext cx="5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35" name="Line 197"/>
            <p:cNvSpPr>
              <a:spLocks noChangeShapeType="1"/>
            </p:cNvSpPr>
            <p:nvPr/>
          </p:nvSpPr>
          <p:spPr bwMode="auto">
            <a:xfrm>
              <a:off x="954" y="2573"/>
              <a:ext cx="1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36" name="Line 198"/>
            <p:cNvSpPr>
              <a:spLocks noChangeShapeType="1"/>
            </p:cNvSpPr>
            <p:nvPr/>
          </p:nvSpPr>
          <p:spPr bwMode="auto">
            <a:xfrm>
              <a:off x="979" y="2573"/>
              <a:ext cx="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37" name="Line 199"/>
            <p:cNvSpPr>
              <a:spLocks noChangeShapeType="1"/>
            </p:cNvSpPr>
            <p:nvPr/>
          </p:nvSpPr>
          <p:spPr bwMode="auto">
            <a:xfrm flipV="1">
              <a:off x="968" y="2589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38" name="Line 200"/>
            <p:cNvSpPr>
              <a:spLocks noChangeShapeType="1"/>
            </p:cNvSpPr>
            <p:nvPr/>
          </p:nvSpPr>
          <p:spPr bwMode="auto">
            <a:xfrm flipV="1">
              <a:off x="968" y="2565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39" name="Line 201"/>
            <p:cNvSpPr>
              <a:spLocks noChangeShapeType="1"/>
            </p:cNvSpPr>
            <p:nvPr/>
          </p:nvSpPr>
          <p:spPr bwMode="auto">
            <a:xfrm flipV="1">
              <a:off x="968" y="2491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40" name="Line 202"/>
            <p:cNvSpPr>
              <a:spLocks noChangeShapeType="1"/>
            </p:cNvSpPr>
            <p:nvPr/>
          </p:nvSpPr>
          <p:spPr bwMode="auto">
            <a:xfrm>
              <a:off x="887" y="2143"/>
              <a:ext cx="5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41" name="Line 203"/>
            <p:cNvSpPr>
              <a:spLocks noChangeShapeType="1"/>
            </p:cNvSpPr>
            <p:nvPr/>
          </p:nvSpPr>
          <p:spPr bwMode="auto">
            <a:xfrm>
              <a:off x="954" y="2143"/>
              <a:ext cx="1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42" name="Line 204"/>
            <p:cNvSpPr>
              <a:spLocks noChangeShapeType="1"/>
            </p:cNvSpPr>
            <p:nvPr/>
          </p:nvSpPr>
          <p:spPr bwMode="auto">
            <a:xfrm>
              <a:off x="979" y="2143"/>
              <a:ext cx="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43" name="Line 205"/>
            <p:cNvSpPr>
              <a:spLocks noChangeShapeType="1"/>
            </p:cNvSpPr>
            <p:nvPr/>
          </p:nvSpPr>
          <p:spPr bwMode="auto">
            <a:xfrm flipV="1">
              <a:off x="968" y="2158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44" name="Line 206"/>
            <p:cNvSpPr>
              <a:spLocks noChangeShapeType="1"/>
            </p:cNvSpPr>
            <p:nvPr/>
          </p:nvSpPr>
          <p:spPr bwMode="auto">
            <a:xfrm flipV="1">
              <a:off x="968" y="2134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45" name="Line 207"/>
            <p:cNvSpPr>
              <a:spLocks noChangeShapeType="1"/>
            </p:cNvSpPr>
            <p:nvPr/>
          </p:nvSpPr>
          <p:spPr bwMode="auto">
            <a:xfrm flipV="1">
              <a:off x="968" y="2061"/>
              <a:ext cx="0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46" name="Line 208"/>
            <p:cNvSpPr>
              <a:spLocks noChangeShapeType="1"/>
            </p:cNvSpPr>
            <p:nvPr/>
          </p:nvSpPr>
          <p:spPr bwMode="auto">
            <a:xfrm flipV="1">
              <a:off x="2520" y="1687"/>
              <a:ext cx="81" cy="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47" name="Line 209"/>
            <p:cNvSpPr>
              <a:spLocks noChangeShapeType="1"/>
            </p:cNvSpPr>
            <p:nvPr/>
          </p:nvSpPr>
          <p:spPr bwMode="auto">
            <a:xfrm flipV="1">
              <a:off x="2516" y="1684"/>
              <a:ext cx="152" cy="1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48" name="Line 210"/>
            <p:cNvSpPr>
              <a:spLocks noChangeShapeType="1"/>
            </p:cNvSpPr>
            <p:nvPr/>
          </p:nvSpPr>
          <p:spPr bwMode="auto">
            <a:xfrm flipV="1">
              <a:off x="2516" y="1684"/>
              <a:ext cx="213" cy="2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49" name="Line 212"/>
            <p:cNvSpPr>
              <a:spLocks noChangeShapeType="1"/>
            </p:cNvSpPr>
            <p:nvPr/>
          </p:nvSpPr>
          <p:spPr bwMode="auto">
            <a:xfrm flipV="1">
              <a:off x="2516" y="1842"/>
              <a:ext cx="112" cy="1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50" name="Line 213"/>
            <p:cNvSpPr>
              <a:spLocks noChangeShapeType="1"/>
            </p:cNvSpPr>
            <p:nvPr/>
          </p:nvSpPr>
          <p:spPr bwMode="auto">
            <a:xfrm flipV="1">
              <a:off x="2653" y="1684"/>
              <a:ext cx="140" cy="1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51" name="Line 214"/>
            <p:cNvSpPr>
              <a:spLocks noChangeShapeType="1"/>
            </p:cNvSpPr>
            <p:nvPr/>
          </p:nvSpPr>
          <p:spPr bwMode="auto">
            <a:xfrm flipV="1">
              <a:off x="2516" y="1903"/>
              <a:ext cx="112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52" name="Line 215"/>
            <p:cNvSpPr>
              <a:spLocks noChangeShapeType="1"/>
            </p:cNvSpPr>
            <p:nvPr/>
          </p:nvSpPr>
          <p:spPr bwMode="auto">
            <a:xfrm flipV="1">
              <a:off x="2715" y="1741"/>
              <a:ext cx="79" cy="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53" name="Line 216"/>
            <p:cNvSpPr>
              <a:spLocks noChangeShapeType="1"/>
            </p:cNvSpPr>
            <p:nvPr/>
          </p:nvSpPr>
          <p:spPr bwMode="auto">
            <a:xfrm flipV="1">
              <a:off x="2516" y="1964"/>
              <a:ext cx="112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54" name="Line 217"/>
            <p:cNvSpPr>
              <a:spLocks noChangeShapeType="1"/>
            </p:cNvSpPr>
            <p:nvPr/>
          </p:nvSpPr>
          <p:spPr bwMode="auto">
            <a:xfrm flipV="1">
              <a:off x="2778" y="1802"/>
              <a:ext cx="16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55" name="Line 218"/>
            <p:cNvSpPr>
              <a:spLocks noChangeShapeType="1"/>
            </p:cNvSpPr>
            <p:nvPr/>
          </p:nvSpPr>
          <p:spPr bwMode="auto">
            <a:xfrm flipV="1">
              <a:off x="2549" y="2024"/>
              <a:ext cx="79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56" name="Line 219"/>
            <p:cNvSpPr>
              <a:spLocks noChangeShapeType="1"/>
            </p:cNvSpPr>
            <p:nvPr/>
          </p:nvSpPr>
          <p:spPr bwMode="auto">
            <a:xfrm flipV="1">
              <a:off x="2516" y="2182"/>
              <a:ext cx="11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57" name="Line 220"/>
            <p:cNvSpPr>
              <a:spLocks noChangeShapeType="1"/>
            </p:cNvSpPr>
            <p:nvPr/>
          </p:nvSpPr>
          <p:spPr bwMode="auto">
            <a:xfrm flipV="1">
              <a:off x="2610" y="2085"/>
              <a:ext cx="18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58" name="Line 221"/>
            <p:cNvSpPr>
              <a:spLocks noChangeShapeType="1"/>
            </p:cNvSpPr>
            <p:nvPr/>
          </p:nvSpPr>
          <p:spPr bwMode="auto">
            <a:xfrm flipV="1">
              <a:off x="2516" y="2182"/>
              <a:ext cx="74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59" name="Line 222"/>
            <p:cNvSpPr>
              <a:spLocks noChangeShapeType="1"/>
            </p:cNvSpPr>
            <p:nvPr/>
          </p:nvSpPr>
          <p:spPr bwMode="auto">
            <a:xfrm flipV="1">
              <a:off x="2516" y="2205"/>
              <a:ext cx="112" cy="1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60" name="Line 223"/>
            <p:cNvSpPr>
              <a:spLocks noChangeShapeType="1"/>
            </p:cNvSpPr>
            <p:nvPr/>
          </p:nvSpPr>
          <p:spPr bwMode="auto">
            <a:xfrm flipV="1">
              <a:off x="2516" y="2266"/>
              <a:ext cx="112" cy="1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61" name="Line 224"/>
            <p:cNvSpPr>
              <a:spLocks noChangeShapeType="1"/>
            </p:cNvSpPr>
            <p:nvPr/>
          </p:nvSpPr>
          <p:spPr bwMode="auto">
            <a:xfrm flipV="1">
              <a:off x="2516" y="2327"/>
              <a:ext cx="112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62" name="Line 225"/>
            <p:cNvSpPr>
              <a:spLocks noChangeShapeType="1"/>
            </p:cNvSpPr>
            <p:nvPr/>
          </p:nvSpPr>
          <p:spPr bwMode="auto">
            <a:xfrm flipV="1">
              <a:off x="2516" y="2387"/>
              <a:ext cx="112" cy="1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63" name="Line 226"/>
            <p:cNvSpPr>
              <a:spLocks noChangeShapeType="1"/>
            </p:cNvSpPr>
            <p:nvPr/>
          </p:nvSpPr>
          <p:spPr bwMode="auto">
            <a:xfrm flipV="1">
              <a:off x="2540" y="2448"/>
              <a:ext cx="88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64" name="Line 227"/>
            <p:cNvSpPr>
              <a:spLocks noChangeShapeType="1"/>
            </p:cNvSpPr>
            <p:nvPr/>
          </p:nvSpPr>
          <p:spPr bwMode="auto">
            <a:xfrm flipV="1">
              <a:off x="2516" y="2613"/>
              <a:ext cx="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65" name="Line 228"/>
            <p:cNvSpPr>
              <a:spLocks noChangeShapeType="1"/>
            </p:cNvSpPr>
            <p:nvPr/>
          </p:nvSpPr>
          <p:spPr bwMode="auto">
            <a:xfrm flipV="1">
              <a:off x="2603" y="2509"/>
              <a:ext cx="25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66" name="Line 229"/>
            <p:cNvSpPr>
              <a:spLocks noChangeShapeType="1"/>
            </p:cNvSpPr>
            <p:nvPr/>
          </p:nvSpPr>
          <p:spPr bwMode="auto">
            <a:xfrm flipV="1">
              <a:off x="2516" y="2613"/>
              <a:ext cx="65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67" name="Line 230"/>
            <p:cNvSpPr>
              <a:spLocks noChangeShapeType="1"/>
            </p:cNvSpPr>
            <p:nvPr/>
          </p:nvSpPr>
          <p:spPr bwMode="auto">
            <a:xfrm flipV="1">
              <a:off x="2516" y="2629"/>
              <a:ext cx="112" cy="1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68" name="Line 231"/>
            <p:cNvSpPr>
              <a:spLocks noChangeShapeType="1"/>
            </p:cNvSpPr>
            <p:nvPr/>
          </p:nvSpPr>
          <p:spPr bwMode="auto">
            <a:xfrm flipV="1">
              <a:off x="2516" y="2690"/>
              <a:ext cx="112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69" name="Line 232"/>
            <p:cNvSpPr>
              <a:spLocks noChangeShapeType="1"/>
            </p:cNvSpPr>
            <p:nvPr/>
          </p:nvSpPr>
          <p:spPr bwMode="auto">
            <a:xfrm flipV="1">
              <a:off x="2516" y="2749"/>
              <a:ext cx="112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70" name="Line 233"/>
            <p:cNvSpPr>
              <a:spLocks noChangeShapeType="1"/>
            </p:cNvSpPr>
            <p:nvPr/>
          </p:nvSpPr>
          <p:spPr bwMode="auto">
            <a:xfrm flipV="1">
              <a:off x="2516" y="2811"/>
              <a:ext cx="112" cy="1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71" name="Line 234"/>
            <p:cNvSpPr>
              <a:spLocks noChangeShapeType="1"/>
            </p:cNvSpPr>
            <p:nvPr/>
          </p:nvSpPr>
          <p:spPr bwMode="auto">
            <a:xfrm flipV="1">
              <a:off x="2532" y="2872"/>
              <a:ext cx="96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72" name="Line 235"/>
            <p:cNvSpPr>
              <a:spLocks noChangeShapeType="1"/>
            </p:cNvSpPr>
            <p:nvPr/>
          </p:nvSpPr>
          <p:spPr bwMode="auto">
            <a:xfrm flipV="1">
              <a:off x="2596" y="2931"/>
              <a:ext cx="32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73" name="Line 236"/>
            <p:cNvSpPr>
              <a:spLocks noChangeShapeType="1"/>
            </p:cNvSpPr>
            <p:nvPr/>
          </p:nvSpPr>
          <p:spPr bwMode="auto">
            <a:xfrm flipV="1">
              <a:off x="2516" y="3044"/>
              <a:ext cx="58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74" name="Line 237"/>
            <p:cNvSpPr>
              <a:spLocks noChangeShapeType="1"/>
            </p:cNvSpPr>
            <p:nvPr/>
          </p:nvSpPr>
          <p:spPr bwMode="auto">
            <a:xfrm flipV="1">
              <a:off x="2516" y="3053"/>
              <a:ext cx="112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75" name="Line 238"/>
            <p:cNvSpPr>
              <a:spLocks noChangeShapeType="1"/>
            </p:cNvSpPr>
            <p:nvPr/>
          </p:nvSpPr>
          <p:spPr bwMode="auto">
            <a:xfrm flipV="1">
              <a:off x="2520" y="3112"/>
              <a:ext cx="108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76" name="Line 239"/>
            <p:cNvSpPr>
              <a:spLocks noChangeShapeType="1"/>
            </p:cNvSpPr>
            <p:nvPr/>
          </p:nvSpPr>
          <p:spPr bwMode="auto">
            <a:xfrm flipV="1">
              <a:off x="2540" y="3161"/>
              <a:ext cx="101" cy="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77" name="Line 240"/>
            <p:cNvSpPr>
              <a:spLocks noChangeShapeType="1"/>
            </p:cNvSpPr>
            <p:nvPr/>
          </p:nvSpPr>
          <p:spPr bwMode="auto">
            <a:xfrm flipV="1">
              <a:off x="2574" y="3165"/>
              <a:ext cx="125" cy="1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78" name="Line 241"/>
            <p:cNvSpPr>
              <a:spLocks noChangeShapeType="1"/>
            </p:cNvSpPr>
            <p:nvPr/>
          </p:nvSpPr>
          <p:spPr bwMode="auto">
            <a:xfrm flipV="1">
              <a:off x="2623" y="3165"/>
              <a:ext cx="139" cy="1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79" name="Line 242"/>
            <p:cNvSpPr>
              <a:spLocks noChangeShapeType="1"/>
            </p:cNvSpPr>
            <p:nvPr/>
          </p:nvSpPr>
          <p:spPr bwMode="auto">
            <a:xfrm flipV="1">
              <a:off x="2684" y="3193"/>
              <a:ext cx="110" cy="1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80" name="Line 243"/>
            <p:cNvSpPr>
              <a:spLocks noChangeShapeType="1"/>
            </p:cNvSpPr>
            <p:nvPr/>
          </p:nvSpPr>
          <p:spPr bwMode="auto">
            <a:xfrm flipV="1">
              <a:off x="2747" y="3254"/>
              <a:ext cx="47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81" name="Line 244"/>
            <p:cNvSpPr>
              <a:spLocks noChangeShapeType="1"/>
            </p:cNvSpPr>
            <p:nvPr/>
          </p:nvSpPr>
          <p:spPr bwMode="auto">
            <a:xfrm>
              <a:off x="2628" y="1684"/>
              <a:ext cx="16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82" name="Freeform 245"/>
            <p:cNvSpPr>
              <a:spLocks/>
            </p:cNvSpPr>
            <p:nvPr/>
          </p:nvSpPr>
          <p:spPr bwMode="auto">
            <a:xfrm>
              <a:off x="2516" y="1684"/>
              <a:ext cx="112" cy="108"/>
            </a:xfrm>
            <a:custGeom>
              <a:avLst/>
              <a:gdLst>
                <a:gd name="T0" fmla="*/ 112 w 432"/>
                <a:gd name="T1" fmla="*/ 0 h 432"/>
                <a:gd name="T2" fmla="*/ 87 w 432"/>
                <a:gd name="T3" fmla="*/ 3 h 432"/>
                <a:gd name="T4" fmla="*/ 63 w 432"/>
                <a:gd name="T5" fmla="*/ 11 h 432"/>
                <a:gd name="T6" fmla="*/ 42 w 432"/>
                <a:gd name="T7" fmla="*/ 24 h 432"/>
                <a:gd name="T8" fmla="*/ 24 w 432"/>
                <a:gd name="T9" fmla="*/ 41 h 432"/>
                <a:gd name="T10" fmla="*/ 11 w 432"/>
                <a:gd name="T11" fmla="*/ 61 h 432"/>
                <a:gd name="T12" fmla="*/ 3 w 432"/>
                <a:gd name="T13" fmla="*/ 84 h 432"/>
                <a:gd name="T14" fmla="*/ 0 w 432"/>
                <a:gd name="T15" fmla="*/ 108 h 4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2" h="432">
                  <a:moveTo>
                    <a:pt x="432" y="0"/>
                  </a:moveTo>
                  <a:lnTo>
                    <a:pt x="335" y="11"/>
                  </a:lnTo>
                  <a:lnTo>
                    <a:pt x="244" y="43"/>
                  </a:lnTo>
                  <a:lnTo>
                    <a:pt x="162" y="95"/>
                  </a:lnTo>
                  <a:lnTo>
                    <a:pt x="93" y="163"/>
                  </a:lnTo>
                  <a:lnTo>
                    <a:pt x="43" y="244"/>
                  </a:lnTo>
                  <a:lnTo>
                    <a:pt x="11" y="337"/>
                  </a:lnTo>
                  <a:lnTo>
                    <a:pt x="0" y="43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83" name="Line 246"/>
            <p:cNvSpPr>
              <a:spLocks noChangeShapeType="1"/>
            </p:cNvSpPr>
            <p:nvPr/>
          </p:nvSpPr>
          <p:spPr bwMode="auto">
            <a:xfrm>
              <a:off x="2655" y="1818"/>
              <a:ext cx="13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84" name="Freeform 247"/>
            <p:cNvSpPr>
              <a:spLocks/>
            </p:cNvSpPr>
            <p:nvPr/>
          </p:nvSpPr>
          <p:spPr bwMode="auto">
            <a:xfrm>
              <a:off x="2628" y="1818"/>
              <a:ext cx="27" cy="28"/>
            </a:xfrm>
            <a:custGeom>
              <a:avLst/>
              <a:gdLst>
                <a:gd name="T0" fmla="*/ 27 w 108"/>
                <a:gd name="T1" fmla="*/ 0 h 108"/>
                <a:gd name="T2" fmla="*/ 17 w 108"/>
                <a:gd name="T3" fmla="*/ 2 h 108"/>
                <a:gd name="T4" fmla="*/ 8 w 108"/>
                <a:gd name="T5" fmla="*/ 8 h 108"/>
                <a:gd name="T6" fmla="*/ 2 w 108"/>
                <a:gd name="T7" fmla="*/ 17 h 108"/>
                <a:gd name="T8" fmla="*/ 0 w 108"/>
                <a:gd name="T9" fmla="*/ 28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8">
                  <a:moveTo>
                    <a:pt x="108" y="0"/>
                  </a:moveTo>
                  <a:lnTo>
                    <a:pt x="67" y="9"/>
                  </a:lnTo>
                  <a:lnTo>
                    <a:pt x="32" y="32"/>
                  </a:lnTo>
                  <a:lnTo>
                    <a:pt x="8" y="67"/>
                  </a:lnTo>
                  <a:lnTo>
                    <a:pt x="0" y="10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85" name="Line 248"/>
            <p:cNvSpPr>
              <a:spLocks noChangeShapeType="1"/>
            </p:cNvSpPr>
            <p:nvPr/>
          </p:nvSpPr>
          <p:spPr bwMode="auto">
            <a:xfrm>
              <a:off x="2655" y="3165"/>
              <a:ext cx="13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86" name="Freeform 249"/>
            <p:cNvSpPr>
              <a:spLocks/>
            </p:cNvSpPr>
            <p:nvPr/>
          </p:nvSpPr>
          <p:spPr bwMode="auto">
            <a:xfrm>
              <a:off x="2628" y="3138"/>
              <a:ext cx="27" cy="27"/>
            </a:xfrm>
            <a:custGeom>
              <a:avLst/>
              <a:gdLst>
                <a:gd name="T0" fmla="*/ 0 w 108"/>
                <a:gd name="T1" fmla="*/ 0 h 107"/>
                <a:gd name="T2" fmla="*/ 2 w 108"/>
                <a:gd name="T3" fmla="*/ 10 h 107"/>
                <a:gd name="T4" fmla="*/ 8 w 108"/>
                <a:gd name="T5" fmla="*/ 19 h 107"/>
                <a:gd name="T6" fmla="*/ 17 w 108"/>
                <a:gd name="T7" fmla="*/ 25 h 107"/>
                <a:gd name="T8" fmla="*/ 27 w 108"/>
                <a:gd name="T9" fmla="*/ 27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7">
                  <a:moveTo>
                    <a:pt x="0" y="0"/>
                  </a:moveTo>
                  <a:lnTo>
                    <a:pt x="8" y="41"/>
                  </a:lnTo>
                  <a:lnTo>
                    <a:pt x="32" y="76"/>
                  </a:lnTo>
                  <a:lnTo>
                    <a:pt x="67" y="99"/>
                  </a:lnTo>
                  <a:lnTo>
                    <a:pt x="108" y="10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87" name="Line 250"/>
            <p:cNvSpPr>
              <a:spLocks noChangeShapeType="1"/>
            </p:cNvSpPr>
            <p:nvPr/>
          </p:nvSpPr>
          <p:spPr bwMode="auto">
            <a:xfrm>
              <a:off x="2628" y="3301"/>
              <a:ext cx="16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88" name="Freeform 251"/>
            <p:cNvSpPr>
              <a:spLocks/>
            </p:cNvSpPr>
            <p:nvPr/>
          </p:nvSpPr>
          <p:spPr bwMode="auto">
            <a:xfrm>
              <a:off x="2516" y="3193"/>
              <a:ext cx="112" cy="108"/>
            </a:xfrm>
            <a:custGeom>
              <a:avLst/>
              <a:gdLst>
                <a:gd name="T0" fmla="*/ 0 w 432"/>
                <a:gd name="T1" fmla="*/ 0 h 433"/>
                <a:gd name="T2" fmla="*/ 3 w 432"/>
                <a:gd name="T3" fmla="*/ 24 h 433"/>
                <a:gd name="T4" fmla="*/ 11 w 432"/>
                <a:gd name="T5" fmla="*/ 47 h 433"/>
                <a:gd name="T6" fmla="*/ 24 w 432"/>
                <a:gd name="T7" fmla="*/ 67 h 433"/>
                <a:gd name="T8" fmla="*/ 42 w 432"/>
                <a:gd name="T9" fmla="*/ 85 h 433"/>
                <a:gd name="T10" fmla="*/ 63 w 432"/>
                <a:gd name="T11" fmla="*/ 98 h 433"/>
                <a:gd name="T12" fmla="*/ 87 w 432"/>
                <a:gd name="T13" fmla="*/ 105 h 433"/>
                <a:gd name="T14" fmla="*/ 112 w 432"/>
                <a:gd name="T15" fmla="*/ 108 h 4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2" h="433">
                  <a:moveTo>
                    <a:pt x="0" y="0"/>
                  </a:moveTo>
                  <a:lnTo>
                    <a:pt x="11" y="97"/>
                  </a:lnTo>
                  <a:lnTo>
                    <a:pt x="43" y="188"/>
                  </a:lnTo>
                  <a:lnTo>
                    <a:pt x="93" y="270"/>
                  </a:lnTo>
                  <a:lnTo>
                    <a:pt x="162" y="339"/>
                  </a:lnTo>
                  <a:lnTo>
                    <a:pt x="244" y="391"/>
                  </a:lnTo>
                  <a:lnTo>
                    <a:pt x="335" y="422"/>
                  </a:lnTo>
                  <a:lnTo>
                    <a:pt x="432" y="43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89" name="Line 252"/>
            <p:cNvSpPr>
              <a:spLocks noChangeShapeType="1"/>
            </p:cNvSpPr>
            <p:nvPr/>
          </p:nvSpPr>
          <p:spPr bwMode="auto">
            <a:xfrm>
              <a:off x="2516" y="1792"/>
              <a:ext cx="0" cy="14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90" name="Line 253"/>
            <p:cNvSpPr>
              <a:spLocks noChangeShapeType="1"/>
            </p:cNvSpPr>
            <p:nvPr/>
          </p:nvSpPr>
          <p:spPr bwMode="auto">
            <a:xfrm>
              <a:off x="2628" y="1846"/>
              <a:ext cx="0" cy="12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91" name="Line 254"/>
            <p:cNvSpPr>
              <a:spLocks noChangeShapeType="1"/>
            </p:cNvSpPr>
            <p:nvPr/>
          </p:nvSpPr>
          <p:spPr bwMode="auto">
            <a:xfrm>
              <a:off x="2794" y="1684"/>
              <a:ext cx="0" cy="16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92" name="Line 255"/>
            <p:cNvSpPr>
              <a:spLocks noChangeShapeType="1"/>
            </p:cNvSpPr>
            <p:nvPr/>
          </p:nvSpPr>
          <p:spPr bwMode="auto">
            <a:xfrm>
              <a:off x="2516" y="2100"/>
              <a:ext cx="11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93" name="Line 256"/>
            <p:cNvSpPr>
              <a:spLocks noChangeShapeType="1"/>
            </p:cNvSpPr>
            <p:nvPr/>
          </p:nvSpPr>
          <p:spPr bwMode="auto">
            <a:xfrm>
              <a:off x="2516" y="2182"/>
              <a:ext cx="11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94" name="Line 257"/>
            <p:cNvSpPr>
              <a:spLocks noChangeShapeType="1"/>
            </p:cNvSpPr>
            <p:nvPr/>
          </p:nvSpPr>
          <p:spPr bwMode="auto">
            <a:xfrm>
              <a:off x="2516" y="2533"/>
              <a:ext cx="11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95" name="Line 258"/>
            <p:cNvSpPr>
              <a:spLocks noChangeShapeType="1"/>
            </p:cNvSpPr>
            <p:nvPr/>
          </p:nvSpPr>
          <p:spPr bwMode="auto">
            <a:xfrm>
              <a:off x="2516" y="2613"/>
              <a:ext cx="11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96" name="Line 259"/>
            <p:cNvSpPr>
              <a:spLocks noChangeShapeType="1"/>
            </p:cNvSpPr>
            <p:nvPr/>
          </p:nvSpPr>
          <p:spPr bwMode="auto">
            <a:xfrm>
              <a:off x="2516" y="2964"/>
              <a:ext cx="11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97" name="Line 260"/>
            <p:cNvSpPr>
              <a:spLocks noChangeShapeType="1"/>
            </p:cNvSpPr>
            <p:nvPr/>
          </p:nvSpPr>
          <p:spPr bwMode="auto">
            <a:xfrm>
              <a:off x="2516" y="3044"/>
              <a:ext cx="11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98" name="Line 261"/>
            <p:cNvSpPr>
              <a:spLocks noChangeShapeType="1"/>
            </p:cNvSpPr>
            <p:nvPr/>
          </p:nvSpPr>
          <p:spPr bwMode="auto">
            <a:xfrm>
              <a:off x="2449" y="2142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099" name="Line 262"/>
            <p:cNvSpPr>
              <a:spLocks noChangeShapeType="1"/>
            </p:cNvSpPr>
            <p:nvPr/>
          </p:nvSpPr>
          <p:spPr bwMode="auto">
            <a:xfrm>
              <a:off x="2502" y="2142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100" name="Line 263"/>
            <p:cNvSpPr>
              <a:spLocks noChangeShapeType="1"/>
            </p:cNvSpPr>
            <p:nvPr/>
          </p:nvSpPr>
          <p:spPr bwMode="auto">
            <a:xfrm>
              <a:off x="2527" y="2142"/>
              <a:ext cx="7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101" name="Line 264"/>
            <p:cNvSpPr>
              <a:spLocks noChangeShapeType="1"/>
            </p:cNvSpPr>
            <p:nvPr/>
          </p:nvSpPr>
          <p:spPr bwMode="auto">
            <a:xfrm>
              <a:off x="2610" y="2142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102" name="Line 265"/>
            <p:cNvSpPr>
              <a:spLocks noChangeShapeType="1"/>
            </p:cNvSpPr>
            <p:nvPr/>
          </p:nvSpPr>
          <p:spPr bwMode="auto">
            <a:xfrm>
              <a:off x="2635" y="2142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103" name="Line 266"/>
            <p:cNvSpPr>
              <a:spLocks noChangeShapeType="1"/>
            </p:cNvSpPr>
            <p:nvPr/>
          </p:nvSpPr>
          <p:spPr bwMode="auto">
            <a:xfrm>
              <a:off x="2467" y="2573"/>
              <a:ext cx="8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104" name="Line 267"/>
            <p:cNvSpPr>
              <a:spLocks noChangeShapeType="1"/>
            </p:cNvSpPr>
            <p:nvPr/>
          </p:nvSpPr>
          <p:spPr bwMode="auto">
            <a:xfrm>
              <a:off x="2565" y="2573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105" name="Line 268"/>
            <p:cNvSpPr>
              <a:spLocks noChangeShapeType="1"/>
            </p:cNvSpPr>
            <p:nvPr/>
          </p:nvSpPr>
          <p:spPr bwMode="auto">
            <a:xfrm>
              <a:off x="2590" y="2573"/>
              <a:ext cx="8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106" name="Line 269"/>
            <p:cNvSpPr>
              <a:spLocks noChangeShapeType="1"/>
            </p:cNvSpPr>
            <p:nvPr/>
          </p:nvSpPr>
          <p:spPr bwMode="auto">
            <a:xfrm>
              <a:off x="2471" y="3004"/>
              <a:ext cx="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107" name="Line 270"/>
            <p:cNvSpPr>
              <a:spLocks noChangeShapeType="1"/>
            </p:cNvSpPr>
            <p:nvPr/>
          </p:nvSpPr>
          <p:spPr bwMode="auto">
            <a:xfrm>
              <a:off x="2565" y="3004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108" name="Line 271"/>
            <p:cNvSpPr>
              <a:spLocks noChangeShapeType="1"/>
            </p:cNvSpPr>
            <p:nvPr/>
          </p:nvSpPr>
          <p:spPr bwMode="auto">
            <a:xfrm>
              <a:off x="2590" y="3004"/>
              <a:ext cx="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109" name="Freeform 272"/>
            <p:cNvSpPr>
              <a:spLocks/>
            </p:cNvSpPr>
            <p:nvPr/>
          </p:nvSpPr>
          <p:spPr bwMode="auto">
            <a:xfrm>
              <a:off x="1859" y="1356"/>
              <a:ext cx="112" cy="108"/>
            </a:xfrm>
            <a:custGeom>
              <a:avLst/>
              <a:gdLst>
                <a:gd name="T0" fmla="*/ 0 w 432"/>
                <a:gd name="T1" fmla="*/ 108 h 432"/>
                <a:gd name="T2" fmla="*/ 0 w 432"/>
                <a:gd name="T3" fmla="*/ 0 h 432"/>
                <a:gd name="T4" fmla="*/ 112 w 432"/>
                <a:gd name="T5" fmla="*/ 0 h 4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2" h="432">
                  <a:moveTo>
                    <a:pt x="0" y="432"/>
                  </a:moveTo>
                  <a:lnTo>
                    <a:pt x="0" y="0"/>
                  </a:lnTo>
                  <a:lnTo>
                    <a:pt x="43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110" name="Freeform 273"/>
            <p:cNvSpPr>
              <a:spLocks/>
            </p:cNvSpPr>
            <p:nvPr/>
          </p:nvSpPr>
          <p:spPr bwMode="auto">
            <a:xfrm>
              <a:off x="1971" y="1336"/>
              <a:ext cx="168" cy="39"/>
            </a:xfrm>
            <a:custGeom>
              <a:avLst/>
              <a:gdLst>
                <a:gd name="T0" fmla="*/ 0 w 649"/>
                <a:gd name="T1" fmla="*/ 0 h 151"/>
                <a:gd name="T2" fmla="*/ 168 w 649"/>
                <a:gd name="T3" fmla="*/ 20 h 151"/>
                <a:gd name="T4" fmla="*/ 0 w 649"/>
                <a:gd name="T5" fmla="*/ 39 h 151"/>
                <a:gd name="T6" fmla="*/ 0 w 649"/>
                <a:gd name="T7" fmla="*/ 0 h 1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9" h="151">
                  <a:moveTo>
                    <a:pt x="0" y="0"/>
                  </a:moveTo>
                  <a:lnTo>
                    <a:pt x="649" y="76"/>
                  </a:lnTo>
                  <a:lnTo>
                    <a:pt x="0" y="1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111" name="Freeform 274"/>
            <p:cNvSpPr>
              <a:spLocks/>
            </p:cNvSpPr>
            <p:nvPr/>
          </p:nvSpPr>
          <p:spPr bwMode="auto">
            <a:xfrm>
              <a:off x="1971" y="1336"/>
              <a:ext cx="168" cy="39"/>
            </a:xfrm>
            <a:custGeom>
              <a:avLst/>
              <a:gdLst>
                <a:gd name="T0" fmla="*/ 0 w 649"/>
                <a:gd name="T1" fmla="*/ 0 h 151"/>
                <a:gd name="T2" fmla="*/ 168 w 649"/>
                <a:gd name="T3" fmla="*/ 20 h 151"/>
                <a:gd name="T4" fmla="*/ 0 w 649"/>
                <a:gd name="T5" fmla="*/ 39 h 151"/>
                <a:gd name="T6" fmla="*/ 0 w 649"/>
                <a:gd name="T7" fmla="*/ 0 h 1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9" h="151">
                  <a:moveTo>
                    <a:pt x="0" y="0"/>
                  </a:moveTo>
                  <a:lnTo>
                    <a:pt x="649" y="76"/>
                  </a:lnTo>
                  <a:lnTo>
                    <a:pt x="0" y="15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112" name="Line 275"/>
            <p:cNvSpPr>
              <a:spLocks noChangeShapeType="1"/>
            </p:cNvSpPr>
            <p:nvPr/>
          </p:nvSpPr>
          <p:spPr bwMode="auto">
            <a:xfrm flipV="1">
              <a:off x="1859" y="1356"/>
              <a:ext cx="0" cy="1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113" name="Freeform 276"/>
            <p:cNvSpPr>
              <a:spLocks/>
            </p:cNvSpPr>
            <p:nvPr/>
          </p:nvSpPr>
          <p:spPr bwMode="auto">
            <a:xfrm>
              <a:off x="1743" y="1277"/>
              <a:ext cx="61" cy="122"/>
            </a:xfrm>
            <a:custGeom>
              <a:avLst/>
              <a:gdLst>
                <a:gd name="T0" fmla="*/ 0 w 243"/>
                <a:gd name="T1" fmla="*/ 122 h 487"/>
                <a:gd name="T2" fmla="*/ 61 w 243"/>
                <a:gd name="T3" fmla="*/ 0 h 487"/>
                <a:gd name="T4" fmla="*/ 57 w 243"/>
                <a:gd name="T5" fmla="*/ 122 h 4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3" h="487">
                  <a:moveTo>
                    <a:pt x="0" y="487"/>
                  </a:moveTo>
                  <a:lnTo>
                    <a:pt x="243" y="0"/>
                  </a:lnTo>
                  <a:lnTo>
                    <a:pt x="226" y="48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114" name="Line 277"/>
            <p:cNvSpPr>
              <a:spLocks noChangeShapeType="1"/>
            </p:cNvSpPr>
            <p:nvPr/>
          </p:nvSpPr>
          <p:spPr bwMode="auto">
            <a:xfrm flipH="1">
              <a:off x="1761" y="1364"/>
              <a:ext cx="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115" name="Line 278"/>
            <p:cNvSpPr>
              <a:spLocks noChangeShapeType="1"/>
            </p:cNvSpPr>
            <p:nvPr/>
          </p:nvSpPr>
          <p:spPr bwMode="auto">
            <a:xfrm>
              <a:off x="1859" y="3604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116" name="Line 279"/>
            <p:cNvSpPr>
              <a:spLocks noChangeShapeType="1"/>
            </p:cNvSpPr>
            <p:nvPr/>
          </p:nvSpPr>
          <p:spPr bwMode="auto">
            <a:xfrm>
              <a:off x="1859" y="3604"/>
              <a:ext cx="1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117" name="Freeform 280"/>
            <p:cNvSpPr>
              <a:spLocks/>
            </p:cNvSpPr>
            <p:nvPr/>
          </p:nvSpPr>
          <p:spPr bwMode="auto">
            <a:xfrm>
              <a:off x="1971" y="3585"/>
              <a:ext cx="168" cy="37"/>
            </a:xfrm>
            <a:custGeom>
              <a:avLst/>
              <a:gdLst>
                <a:gd name="T0" fmla="*/ 0 w 649"/>
                <a:gd name="T1" fmla="*/ 0 h 150"/>
                <a:gd name="T2" fmla="*/ 168 w 649"/>
                <a:gd name="T3" fmla="*/ 19 h 150"/>
                <a:gd name="T4" fmla="*/ 0 w 649"/>
                <a:gd name="T5" fmla="*/ 37 h 150"/>
                <a:gd name="T6" fmla="*/ 0 w 649"/>
                <a:gd name="T7" fmla="*/ 0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9" h="150">
                  <a:moveTo>
                    <a:pt x="0" y="0"/>
                  </a:moveTo>
                  <a:lnTo>
                    <a:pt x="649" y="75"/>
                  </a:lnTo>
                  <a:lnTo>
                    <a:pt x="0" y="1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118" name="Freeform 281"/>
            <p:cNvSpPr>
              <a:spLocks/>
            </p:cNvSpPr>
            <p:nvPr/>
          </p:nvSpPr>
          <p:spPr bwMode="auto">
            <a:xfrm>
              <a:off x="1971" y="3585"/>
              <a:ext cx="168" cy="37"/>
            </a:xfrm>
            <a:custGeom>
              <a:avLst/>
              <a:gdLst>
                <a:gd name="T0" fmla="*/ 0 w 649"/>
                <a:gd name="T1" fmla="*/ 0 h 150"/>
                <a:gd name="T2" fmla="*/ 168 w 649"/>
                <a:gd name="T3" fmla="*/ 19 h 150"/>
                <a:gd name="T4" fmla="*/ 0 w 649"/>
                <a:gd name="T5" fmla="*/ 37 h 150"/>
                <a:gd name="T6" fmla="*/ 0 w 649"/>
                <a:gd name="T7" fmla="*/ 0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9" h="150">
                  <a:moveTo>
                    <a:pt x="0" y="0"/>
                  </a:moveTo>
                  <a:lnTo>
                    <a:pt x="649" y="75"/>
                  </a:lnTo>
                  <a:lnTo>
                    <a:pt x="0" y="15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119" name="Line 282"/>
            <p:cNvSpPr>
              <a:spLocks noChangeShapeType="1"/>
            </p:cNvSpPr>
            <p:nvPr/>
          </p:nvSpPr>
          <p:spPr bwMode="auto">
            <a:xfrm flipV="1">
              <a:off x="1859" y="3496"/>
              <a:ext cx="0" cy="1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120" name="Freeform 283"/>
            <p:cNvSpPr>
              <a:spLocks/>
            </p:cNvSpPr>
            <p:nvPr/>
          </p:nvSpPr>
          <p:spPr bwMode="auto">
            <a:xfrm>
              <a:off x="1700" y="3538"/>
              <a:ext cx="63" cy="122"/>
            </a:xfrm>
            <a:custGeom>
              <a:avLst/>
              <a:gdLst>
                <a:gd name="T0" fmla="*/ 0 w 244"/>
                <a:gd name="T1" fmla="*/ 122 h 486"/>
                <a:gd name="T2" fmla="*/ 63 w 244"/>
                <a:gd name="T3" fmla="*/ 0 h 486"/>
                <a:gd name="T4" fmla="*/ 59 w 244"/>
                <a:gd name="T5" fmla="*/ 122 h 4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4" h="486">
                  <a:moveTo>
                    <a:pt x="0" y="486"/>
                  </a:moveTo>
                  <a:lnTo>
                    <a:pt x="244" y="0"/>
                  </a:lnTo>
                  <a:lnTo>
                    <a:pt x="227" y="48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121" name="Line 284"/>
            <p:cNvSpPr>
              <a:spLocks noChangeShapeType="1"/>
            </p:cNvSpPr>
            <p:nvPr/>
          </p:nvSpPr>
          <p:spPr bwMode="auto">
            <a:xfrm flipH="1">
              <a:off x="1718" y="3627"/>
              <a:ext cx="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122" name="Freeform 285"/>
            <p:cNvSpPr>
              <a:spLocks/>
            </p:cNvSpPr>
            <p:nvPr/>
          </p:nvSpPr>
          <p:spPr bwMode="auto">
            <a:xfrm>
              <a:off x="2523" y="1335"/>
              <a:ext cx="64" cy="120"/>
            </a:xfrm>
            <a:custGeom>
              <a:avLst/>
              <a:gdLst>
                <a:gd name="T0" fmla="*/ 0 w 243"/>
                <a:gd name="T1" fmla="*/ 120 h 486"/>
                <a:gd name="T2" fmla="*/ 64 w 243"/>
                <a:gd name="T3" fmla="*/ 0 h 486"/>
                <a:gd name="T4" fmla="*/ 60 w 243"/>
                <a:gd name="T5" fmla="*/ 120 h 4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3" h="486">
                  <a:moveTo>
                    <a:pt x="0" y="486"/>
                  </a:moveTo>
                  <a:lnTo>
                    <a:pt x="243" y="0"/>
                  </a:lnTo>
                  <a:lnTo>
                    <a:pt x="226" y="48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123" name="Line 286"/>
            <p:cNvSpPr>
              <a:spLocks noChangeShapeType="1"/>
            </p:cNvSpPr>
            <p:nvPr/>
          </p:nvSpPr>
          <p:spPr bwMode="auto">
            <a:xfrm flipH="1">
              <a:off x="2541" y="1422"/>
              <a:ext cx="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124" name="Freeform 287"/>
            <p:cNvSpPr>
              <a:spLocks/>
            </p:cNvSpPr>
            <p:nvPr/>
          </p:nvSpPr>
          <p:spPr bwMode="auto">
            <a:xfrm>
              <a:off x="2729" y="1335"/>
              <a:ext cx="64" cy="120"/>
            </a:xfrm>
            <a:custGeom>
              <a:avLst/>
              <a:gdLst>
                <a:gd name="T0" fmla="*/ 0 w 244"/>
                <a:gd name="T1" fmla="*/ 120 h 486"/>
                <a:gd name="T2" fmla="*/ 64 w 244"/>
                <a:gd name="T3" fmla="*/ 0 h 486"/>
                <a:gd name="T4" fmla="*/ 60 w 244"/>
                <a:gd name="T5" fmla="*/ 120 h 4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4" h="486">
                  <a:moveTo>
                    <a:pt x="0" y="486"/>
                  </a:moveTo>
                  <a:lnTo>
                    <a:pt x="244" y="0"/>
                  </a:lnTo>
                  <a:lnTo>
                    <a:pt x="228" y="48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125" name="Line 288"/>
            <p:cNvSpPr>
              <a:spLocks noChangeShapeType="1"/>
            </p:cNvSpPr>
            <p:nvPr/>
          </p:nvSpPr>
          <p:spPr bwMode="auto">
            <a:xfrm flipH="1">
              <a:off x="2747" y="1422"/>
              <a:ext cx="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126" name="Line 289"/>
            <p:cNvSpPr>
              <a:spLocks noChangeShapeType="1"/>
            </p:cNvSpPr>
            <p:nvPr/>
          </p:nvSpPr>
          <p:spPr bwMode="auto">
            <a:xfrm>
              <a:off x="2621" y="1413"/>
              <a:ext cx="8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80746" name="Group 522"/>
          <p:cNvGrpSpPr>
            <a:grpSpLocks/>
          </p:cNvGrpSpPr>
          <p:nvPr/>
        </p:nvGrpSpPr>
        <p:grpSpPr bwMode="auto">
          <a:xfrm>
            <a:off x="885825" y="1916113"/>
            <a:ext cx="1106488" cy="1165225"/>
            <a:chOff x="567" y="1206"/>
            <a:chExt cx="697" cy="734"/>
          </a:xfrm>
        </p:grpSpPr>
        <p:sp>
          <p:nvSpPr>
            <p:cNvPr id="66902" name="Freeform 291"/>
            <p:cNvSpPr>
              <a:spLocks/>
            </p:cNvSpPr>
            <p:nvPr/>
          </p:nvSpPr>
          <p:spPr bwMode="auto">
            <a:xfrm>
              <a:off x="748" y="1861"/>
              <a:ext cx="36" cy="79"/>
            </a:xfrm>
            <a:custGeom>
              <a:avLst/>
              <a:gdLst>
                <a:gd name="T0" fmla="*/ 36 w 143"/>
                <a:gd name="T1" fmla="*/ 79 h 311"/>
                <a:gd name="T2" fmla="*/ 0 w 143"/>
                <a:gd name="T3" fmla="*/ 5 h 311"/>
                <a:gd name="T4" fmla="*/ 12 w 143"/>
                <a:gd name="T5" fmla="*/ 0 h 311"/>
                <a:gd name="T6" fmla="*/ 36 w 143"/>
                <a:gd name="T7" fmla="*/ 79 h 3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311">
                  <a:moveTo>
                    <a:pt x="143" y="311"/>
                  </a:moveTo>
                  <a:lnTo>
                    <a:pt x="0" y="19"/>
                  </a:lnTo>
                  <a:lnTo>
                    <a:pt x="48" y="0"/>
                  </a:lnTo>
                  <a:lnTo>
                    <a:pt x="143" y="311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66903" name="Group 521"/>
            <p:cNvGrpSpPr>
              <a:grpSpLocks/>
            </p:cNvGrpSpPr>
            <p:nvPr/>
          </p:nvGrpSpPr>
          <p:grpSpPr bwMode="auto">
            <a:xfrm>
              <a:off x="567" y="1206"/>
              <a:ext cx="697" cy="659"/>
              <a:chOff x="567" y="1206"/>
              <a:chExt cx="697" cy="659"/>
            </a:xfrm>
          </p:grpSpPr>
          <p:sp>
            <p:nvSpPr>
              <p:cNvPr id="66904" name="Line 292"/>
              <p:cNvSpPr>
                <a:spLocks noChangeShapeType="1"/>
              </p:cNvSpPr>
              <p:nvPr/>
            </p:nvSpPr>
            <p:spPr bwMode="auto">
              <a:xfrm flipH="1" flipV="1">
                <a:off x="567" y="1410"/>
                <a:ext cx="186" cy="45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6905" name="Line 293"/>
              <p:cNvSpPr>
                <a:spLocks noChangeShapeType="1"/>
              </p:cNvSpPr>
              <p:nvPr/>
            </p:nvSpPr>
            <p:spPr bwMode="auto">
              <a:xfrm>
                <a:off x="567" y="1410"/>
                <a:ext cx="697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6906" name="Freeform 294"/>
              <p:cNvSpPr>
                <a:spLocks/>
              </p:cNvSpPr>
              <p:nvPr/>
            </p:nvSpPr>
            <p:spPr bwMode="auto">
              <a:xfrm>
                <a:off x="576" y="1206"/>
                <a:ext cx="33" cy="122"/>
              </a:xfrm>
              <a:custGeom>
                <a:avLst/>
                <a:gdLst>
                  <a:gd name="T0" fmla="*/ 0 w 130"/>
                  <a:gd name="T1" fmla="*/ 122 h 487"/>
                  <a:gd name="T2" fmla="*/ 33 w 130"/>
                  <a:gd name="T3" fmla="*/ 0 h 487"/>
                  <a:gd name="T4" fmla="*/ 6 w 130"/>
                  <a:gd name="T5" fmla="*/ 27 h 4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0" h="487">
                    <a:moveTo>
                      <a:pt x="0" y="487"/>
                    </a:moveTo>
                    <a:lnTo>
                      <a:pt x="130" y="0"/>
                    </a:lnTo>
                    <a:lnTo>
                      <a:pt x="25" y="10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6907" name="Freeform 295"/>
              <p:cNvSpPr>
                <a:spLocks/>
              </p:cNvSpPr>
              <p:nvPr/>
            </p:nvSpPr>
            <p:spPr bwMode="auto">
              <a:xfrm>
                <a:off x="630" y="1206"/>
                <a:ext cx="42" cy="54"/>
              </a:xfrm>
              <a:custGeom>
                <a:avLst/>
                <a:gdLst>
                  <a:gd name="T0" fmla="*/ 41 w 162"/>
                  <a:gd name="T1" fmla="*/ 25 h 216"/>
                  <a:gd name="T2" fmla="*/ 41 w 162"/>
                  <a:gd name="T3" fmla="*/ 22 h 216"/>
                  <a:gd name="T4" fmla="*/ 42 w 162"/>
                  <a:gd name="T5" fmla="*/ 20 h 216"/>
                  <a:gd name="T6" fmla="*/ 42 w 162"/>
                  <a:gd name="T7" fmla="*/ 17 h 216"/>
                  <a:gd name="T8" fmla="*/ 42 w 162"/>
                  <a:gd name="T9" fmla="*/ 14 h 216"/>
                  <a:gd name="T10" fmla="*/ 41 w 162"/>
                  <a:gd name="T11" fmla="*/ 12 h 216"/>
                  <a:gd name="T12" fmla="*/ 41 w 162"/>
                  <a:gd name="T13" fmla="*/ 10 h 216"/>
                  <a:gd name="T14" fmla="*/ 40 w 162"/>
                  <a:gd name="T15" fmla="*/ 8 h 216"/>
                  <a:gd name="T16" fmla="*/ 39 w 162"/>
                  <a:gd name="T17" fmla="*/ 6 h 216"/>
                  <a:gd name="T18" fmla="*/ 37 w 162"/>
                  <a:gd name="T19" fmla="*/ 4 h 216"/>
                  <a:gd name="T20" fmla="*/ 36 w 162"/>
                  <a:gd name="T21" fmla="*/ 3 h 216"/>
                  <a:gd name="T22" fmla="*/ 34 w 162"/>
                  <a:gd name="T23" fmla="*/ 2 h 216"/>
                  <a:gd name="T24" fmla="*/ 32 w 162"/>
                  <a:gd name="T25" fmla="*/ 1 h 216"/>
                  <a:gd name="T26" fmla="*/ 30 w 162"/>
                  <a:gd name="T27" fmla="*/ 0 h 216"/>
                  <a:gd name="T28" fmla="*/ 29 w 162"/>
                  <a:gd name="T29" fmla="*/ 0 h 216"/>
                  <a:gd name="T30" fmla="*/ 26 w 162"/>
                  <a:gd name="T31" fmla="*/ 0 h 216"/>
                  <a:gd name="T32" fmla="*/ 24 w 162"/>
                  <a:gd name="T33" fmla="*/ 1 h 216"/>
                  <a:gd name="T34" fmla="*/ 22 w 162"/>
                  <a:gd name="T35" fmla="*/ 2 h 216"/>
                  <a:gd name="T36" fmla="*/ 20 w 162"/>
                  <a:gd name="T37" fmla="*/ 3 h 216"/>
                  <a:gd name="T38" fmla="*/ 17 w 162"/>
                  <a:gd name="T39" fmla="*/ 4 h 216"/>
                  <a:gd name="T40" fmla="*/ 15 w 162"/>
                  <a:gd name="T41" fmla="*/ 6 h 216"/>
                  <a:gd name="T42" fmla="*/ 13 w 162"/>
                  <a:gd name="T43" fmla="*/ 8 h 216"/>
                  <a:gd name="T44" fmla="*/ 11 w 162"/>
                  <a:gd name="T45" fmla="*/ 10 h 216"/>
                  <a:gd name="T46" fmla="*/ 9 w 162"/>
                  <a:gd name="T47" fmla="*/ 12 h 216"/>
                  <a:gd name="T48" fmla="*/ 7 w 162"/>
                  <a:gd name="T49" fmla="*/ 14 h 216"/>
                  <a:gd name="T50" fmla="*/ 6 w 162"/>
                  <a:gd name="T51" fmla="*/ 17 h 216"/>
                  <a:gd name="T52" fmla="*/ 4 w 162"/>
                  <a:gd name="T53" fmla="*/ 20 h 216"/>
                  <a:gd name="T54" fmla="*/ 3 w 162"/>
                  <a:gd name="T55" fmla="*/ 22 h 216"/>
                  <a:gd name="T56" fmla="*/ 2 w 162"/>
                  <a:gd name="T57" fmla="*/ 25 h 216"/>
                  <a:gd name="T58" fmla="*/ 1 w 162"/>
                  <a:gd name="T59" fmla="*/ 28 h 216"/>
                  <a:gd name="T60" fmla="*/ 1 w 162"/>
                  <a:gd name="T61" fmla="*/ 31 h 216"/>
                  <a:gd name="T62" fmla="*/ 0 w 162"/>
                  <a:gd name="T63" fmla="*/ 34 h 216"/>
                  <a:gd name="T64" fmla="*/ 0 w 162"/>
                  <a:gd name="T65" fmla="*/ 37 h 216"/>
                  <a:gd name="T66" fmla="*/ 0 w 162"/>
                  <a:gd name="T67" fmla="*/ 39 h 216"/>
                  <a:gd name="T68" fmla="*/ 1 w 162"/>
                  <a:gd name="T69" fmla="*/ 42 h 216"/>
                  <a:gd name="T70" fmla="*/ 1 w 162"/>
                  <a:gd name="T71" fmla="*/ 44 h 216"/>
                  <a:gd name="T72" fmla="*/ 2 w 162"/>
                  <a:gd name="T73" fmla="*/ 46 h 216"/>
                  <a:gd name="T74" fmla="*/ 3 w 162"/>
                  <a:gd name="T75" fmla="*/ 48 h 216"/>
                  <a:gd name="T76" fmla="*/ 4 w 162"/>
                  <a:gd name="T77" fmla="*/ 50 h 216"/>
                  <a:gd name="T78" fmla="*/ 5 w 162"/>
                  <a:gd name="T79" fmla="*/ 51 h 216"/>
                  <a:gd name="T80" fmla="*/ 7 w 162"/>
                  <a:gd name="T81" fmla="*/ 53 h 216"/>
                  <a:gd name="T82" fmla="*/ 9 w 162"/>
                  <a:gd name="T83" fmla="*/ 53 h 216"/>
                  <a:gd name="T84" fmla="*/ 11 w 162"/>
                  <a:gd name="T85" fmla="*/ 54 h 216"/>
                  <a:gd name="T86" fmla="*/ 13 w 162"/>
                  <a:gd name="T87" fmla="*/ 54 h 216"/>
                  <a:gd name="T88" fmla="*/ 15 w 162"/>
                  <a:gd name="T89" fmla="*/ 54 h 216"/>
                  <a:gd name="T90" fmla="*/ 17 w 162"/>
                  <a:gd name="T91" fmla="*/ 54 h 216"/>
                  <a:gd name="T92" fmla="*/ 19 w 162"/>
                  <a:gd name="T93" fmla="*/ 53 h 216"/>
                  <a:gd name="T94" fmla="*/ 21 w 162"/>
                  <a:gd name="T95" fmla="*/ 52 h 216"/>
                  <a:gd name="T96" fmla="*/ 24 w 162"/>
                  <a:gd name="T97" fmla="*/ 51 h 216"/>
                  <a:gd name="T98" fmla="*/ 26 w 162"/>
                  <a:gd name="T99" fmla="*/ 49 h 216"/>
                  <a:gd name="T100" fmla="*/ 28 w 162"/>
                  <a:gd name="T101" fmla="*/ 48 h 216"/>
                  <a:gd name="T102" fmla="*/ 30 w 162"/>
                  <a:gd name="T103" fmla="*/ 46 h 216"/>
                  <a:gd name="T104" fmla="*/ 32 w 162"/>
                  <a:gd name="T105" fmla="*/ 43 h 216"/>
                  <a:gd name="T106" fmla="*/ 34 w 162"/>
                  <a:gd name="T107" fmla="*/ 41 h 216"/>
                  <a:gd name="T108" fmla="*/ 36 w 162"/>
                  <a:gd name="T109" fmla="*/ 39 h 216"/>
                  <a:gd name="T110" fmla="*/ 37 w 162"/>
                  <a:gd name="T111" fmla="*/ 36 h 216"/>
                  <a:gd name="T112" fmla="*/ 38 w 162"/>
                  <a:gd name="T113" fmla="*/ 33 h 216"/>
                  <a:gd name="T114" fmla="*/ 39 w 162"/>
                  <a:gd name="T115" fmla="*/ 30 h 216"/>
                  <a:gd name="T116" fmla="*/ 41 w 162"/>
                  <a:gd name="T117" fmla="*/ 27 h 21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62" h="216">
                    <a:moveTo>
                      <a:pt x="157" y="108"/>
                    </a:moveTo>
                    <a:lnTo>
                      <a:pt x="158" y="105"/>
                    </a:lnTo>
                    <a:lnTo>
                      <a:pt x="158" y="101"/>
                    </a:lnTo>
                    <a:lnTo>
                      <a:pt x="159" y="97"/>
                    </a:lnTo>
                    <a:lnTo>
                      <a:pt x="160" y="93"/>
                    </a:lnTo>
                    <a:lnTo>
                      <a:pt x="160" y="89"/>
                    </a:lnTo>
                    <a:lnTo>
                      <a:pt x="161" y="86"/>
                    </a:lnTo>
                    <a:lnTo>
                      <a:pt x="161" y="82"/>
                    </a:lnTo>
                    <a:lnTo>
                      <a:pt x="161" y="79"/>
                    </a:lnTo>
                    <a:lnTo>
                      <a:pt x="162" y="74"/>
                    </a:lnTo>
                    <a:lnTo>
                      <a:pt x="162" y="71"/>
                    </a:lnTo>
                    <a:lnTo>
                      <a:pt x="162" y="67"/>
                    </a:lnTo>
                    <a:lnTo>
                      <a:pt x="162" y="64"/>
                    </a:lnTo>
                    <a:lnTo>
                      <a:pt x="161" y="61"/>
                    </a:lnTo>
                    <a:lnTo>
                      <a:pt x="161" y="56"/>
                    </a:lnTo>
                    <a:lnTo>
                      <a:pt x="161" y="53"/>
                    </a:lnTo>
                    <a:lnTo>
                      <a:pt x="160" y="50"/>
                    </a:lnTo>
                    <a:lnTo>
                      <a:pt x="160" y="47"/>
                    </a:lnTo>
                    <a:lnTo>
                      <a:pt x="159" y="44"/>
                    </a:lnTo>
                    <a:lnTo>
                      <a:pt x="158" y="40"/>
                    </a:lnTo>
                    <a:lnTo>
                      <a:pt x="157" y="38"/>
                    </a:lnTo>
                    <a:lnTo>
                      <a:pt x="156" y="35"/>
                    </a:lnTo>
                    <a:lnTo>
                      <a:pt x="154" y="32"/>
                    </a:lnTo>
                    <a:lnTo>
                      <a:pt x="153" y="30"/>
                    </a:lnTo>
                    <a:lnTo>
                      <a:pt x="152" y="27"/>
                    </a:lnTo>
                    <a:lnTo>
                      <a:pt x="150" y="24"/>
                    </a:lnTo>
                    <a:lnTo>
                      <a:pt x="149" y="22"/>
                    </a:lnTo>
                    <a:lnTo>
                      <a:pt x="147" y="20"/>
                    </a:lnTo>
                    <a:lnTo>
                      <a:pt x="146" y="18"/>
                    </a:lnTo>
                    <a:lnTo>
                      <a:pt x="144" y="16"/>
                    </a:lnTo>
                    <a:lnTo>
                      <a:pt x="143" y="14"/>
                    </a:lnTo>
                    <a:lnTo>
                      <a:pt x="141" y="12"/>
                    </a:lnTo>
                    <a:lnTo>
                      <a:pt x="139" y="11"/>
                    </a:lnTo>
                    <a:lnTo>
                      <a:pt x="136" y="9"/>
                    </a:lnTo>
                    <a:lnTo>
                      <a:pt x="134" y="7"/>
                    </a:lnTo>
                    <a:lnTo>
                      <a:pt x="132" y="6"/>
                    </a:lnTo>
                    <a:lnTo>
                      <a:pt x="130" y="5"/>
                    </a:lnTo>
                    <a:lnTo>
                      <a:pt x="127" y="4"/>
                    </a:lnTo>
                    <a:lnTo>
                      <a:pt x="125" y="3"/>
                    </a:lnTo>
                    <a:lnTo>
                      <a:pt x="123" y="2"/>
                    </a:lnTo>
                    <a:lnTo>
                      <a:pt x="121" y="1"/>
                    </a:lnTo>
                    <a:lnTo>
                      <a:pt x="117" y="1"/>
                    </a:lnTo>
                    <a:lnTo>
                      <a:pt x="115" y="1"/>
                    </a:lnTo>
                    <a:lnTo>
                      <a:pt x="112" y="0"/>
                    </a:lnTo>
                    <a:lnTo>
                      <a:pt x="110" y="0"/>
                    </a:lnTo>
                    <a:lnTo>
                      <a:pt x="107" y="0"/>
                    </a:lnTo>
                    <a:lnTo>
                      <a:pt x="105" y="1"/>
                    </a:lnTo>
                    <a:lnTo>
                      <a:pt x="101" y="1"/>
                    </a:lnTo>
                    <a:lnTo>
                      <a:pt x="98" y="1"/>
                    </a:lnTo>
                    <a:lnTo>
                      <a:pt x="96" y="2"/>
                    </a:lnTo>
                    <a:lnTo>
                      <a:pt x="93" y="3"/>
                    </a:lnTo>
                    <a:lnTo>
                      <a:pt x="90" y="4"/>
                    </a:lnTo>
                    <a:lnTo>
                      <a:pt x="88" y="5"/>
                    </a:lnTo>
                    <a:lnTo>
                      <a:pt x="84" y="6"/>
                    </a:lnTo>
                    <a:lnTo>
                      <a:pt x="81" y="7"/>
                    </a:lnTo>
                    <a:lnTo>
                      <a:pt x="78" y="9"/>
                    </a:lnTo>
                    <a:lnTo>
                      <a:pt x="76" y="11"/>
                    </a:lnTo>
                    <a:lnTo>
                      <a:pt x="73" y="12"/>
                    </a:lnTo>
                    <a:lnTo>
                      <a:pt x="70" y="14"/>
                    </a:lnTo>
                    <a:lnTo>
                      <a:pt x="67" y="16"/>
                    </a:lnTo>
                    <a:lnTo>
                      <a:pt x="64" y="18"/>
                    </a:lnTo>
                    <a:lnTo>
                      <a:pt x="61" y="20"/>
                    </a:lnTo>
                    <a:lnTo>
                      <a:pt x="59" y="22"/>
                    </a:lnTo>
                    <a:lnTo>
                      <a:pt x="56" y="24"/>
                    </a:lnTo>
                    <a:lnTo>
                      <a:pt x="53" y="27"/>
                    </a:lnTo>
                    <a:lnTo>
                      <a:pt x="50" y="30"/>
                    </a:lnTo>
                    <a:lnTo>
                      <a:pt x="47" y="32"/>
                    </a:lnTo>
                    <a:lnTo>
                      <a:pt x="45" y="35"/>
                    </a:lnTo>
                    <a:lnTo>
                      <a:pt x="42" y="38"/>
                    </a:lnTo>
                    <a:lnTo>
                      <a:pt x="40" y="40"/>
                    </a:lnTo>
                    <a:lnTo>
                      <a:pt x="38" y="44"/>
                    </a:lnTo>
                    <a:lnTo>
                      <a:pt x="35" y="47"/>
                    </a:lnTo>
                    <a:lnTo>
                      <a:pt x="32" y="50"/>
                    </a:lnTo>
                    <a:lnTo>
                      <a:pt x="30" y="53"/>
                    </a:lnTo>
                    <a:lnTo>
                      <a:pt x="28" y="56"/>
                    </a:lnTo>
                    <a:lnTo>
                      <a:pt x="26" y="61"/>
                    </a:lnTo>
                    <a:lnTo>
                      <a:pt x="24" y="64"/>
                    </a:lnTo>
                    <a:lnTo>
                      <a:pt x="22" y="67"/>
                    </a:lnTo>
                    <a:lnTo>
                      <a:pt x="20" y="71"/>
                    </a:lnTo>
                    <a:lnTo>
                      <a:pt x="18" y="74"/>
                    </a:lnTo>
                    <a:lnTo>
                      <a:pt x="17" y="79"/>
                    </a:lnTo>
                    <a:lnTo>
                      <a:pt x="14" y="82"/>
                    </a:lnTo>
                    <a:lnTo>
                      <a:pt x="13" y="86"/>
                    </a:lnTo>
                    <a:lnTo>
                      <a:pt x="11" y="89"/>
                    </a:lnTo>
                    <a:lnTo>
                      <a:pt x="10" y="93"/>
                    </a:lnTo>
                    <a:lnTo>
                      <a:pt x="8" y="97"/>
                    </a:lnTo>
                    <a:lnTo>
                      <a:pt x="7" y="101"/>
                    </a:lnTo>
                    <a:lnTo>
                      <a:pt x="6" y="105"/>
                    </a:lnTo>
                    <a:lnTo>
                      <a:pt x="5" y="108"/>
                    </a:lnTo>
                    <a:lnTo>
                      <a:pt x="4" y="113"/>
                    </a:lnTo>
                    <a:lnTo>
                      <a:pt x="3" y="117"/>
                    </a:lnTo>
                    <a:lnTo>
                      <a:pt x="3" y="120"/>
                    </a:lnTo>
                    <a:lnTo>
                      <a:pt x="2" y="124"/>
                    </a:lnTo>
                    <a:lnTo>
                      <a:pt x="1" y="127"/>
                    </a:lnTo>
                    <a:lnTo>
                      <a:pt x="1" y="132"/>
                    </a:lnTo>
                    <a:lnTo>
                      <a:pt x="1" y="135"/>
                    </a:lnTo>
                    <a:lnTo>
                      <a:pt x="0" y="139"/>
                    </a:lnTo>
                    <a:lnTo>
                      <a:pt x="0" y="142"/>
                    </a:lnTo>
                    <a:lnTo>
                      <a:pt x="0" y="146"/>
                    </a:lnTo>
                    <a:lnTo>
                      <a:pt x="0" y="150"/>
                    </a:lnTo>
                    <a:lnTo>
                      <a:pt x="0" y="154"/>
                    </a:lnTo>
                    <a:lnTo>
                      <a:pt x="0" y="157"/>
                    </a:lnTo>
                    <a:lnTo>
                      <a:pt x="1" y="160"/>
                    </a:lnTo>
                    <a:lnTo>
                      <a:pt x="1" y="163"/>
                    </a:lnTo>
                    <a:lnTo>
                      <a:pt x="2" y="167"/>
                    </a:lnTo>
                    <a:lnTo>
                      <a:pt x="2" y="170"/>
                    </a:lnTo>
                    <a:lnTo>
                      <a:pt x="3" y="173"/>
                    </a:lnTo>
                    <a:lnTo>
                      <a:pt x="4" y="176"/>
                    </a:lnTo>
                    <a:lnTo>
                      <a:pt x="5" y="179"/>
                    </a:lnTo>
                    <a:lnTo>
                      <a:pt x="6" y="183"/>
                    </a:lnTo>
                    <a:lnTo>
                      <a:pt x="7" y="185"/>
                    </a:lnTo>
                    <a:lnTo>
                      <a:pt x="8" y="188"/>
                    </a:lnTo>
                    <a:lnTo>
                      <a:pt x="9" y="190"/>
                    </a:lnTo>
                    <a:lnTo>
                      <a:pt x="10" y="193"/>
                    </a:lnTo>
                    <a:lnTo>
                      <a:pt x="12" y="195"/>
                    </a:lnTo>
                    <a:lnTo>
                      <a:pt x="13" y="197"/>
                    </a:lnTo>
                    <a:lnTo>
                      <a:pt x="15" y="200"/>
                    </a:lnTo>
                    <a:lnTo>
                      <a:pt x="18" y="202"/>
                    </a:lnTo>
                    <a:lnTo>
                      <a:pt x="19" y="204"/>
                    </a:lnTo>
                    <a:lnTo>
                      <a:pt x="21" y="205"/>
                    </a:lnTo>
                    <a:lnTo>
                      <a:pt x="23" y="207"/>
                    </a:lnTo>
                    <a:lnTo>
                      <a:pt x="25" y="208"/>
                    </a:lnTo>
                    <a:lnTo>
                      <a:pt x="27" y="210"/>
                    </a:lnTo>
                    <a:lnTo>
                      <a:pt x="29" y="211"/>
                    </a:lnTo>
                    <a:lnTo>
                      <a:pt x="31" y="212"/>
                    </a:lnTo>
                    <a:lnTo>
                      <a:pt x="34" y="213"/>
                    </a:lnTo>
                    <a:lnTo>
                      <a:pt x="37" y="214"/>
                    </a:lnTo>
                    <a:lnTo>
                      <a:pt x="39" y="215"/>
                    </a:lnTo>
                    <a:lnTo>
                      <a:pt x="41" y="215"/>
                    </a:lnTo>
                    <a:lnTo>
                      <a:pt x="44" y="216"/>
                    </a:lnTo>
                    <a:lnTo>
                      <a:pt x="46" y="216"/>
                    </a:lnTo>
                    <a:lnTo>
                      <a:pt x="49" y="216"/>
                    </a:lnTo>
                    <a:lnTo>
                      <a:pt x="52" y="216"/>
                    </a:lnTo>
                    <a:lnTo>
                      <a:pt x="55" y="216"/>
                    </a:lnTo>
                    <a:lnTo>
                      <a:pt x="57" y="216"/>
                    </a:lnTo>
                    <a:lnTo>
                      <a:pt x="60" y="216"/>
                    </a:lnTo>
                    <a:lnTo>
                      <a:pt x="63" y="215"/>
                    </a:lnTo>
                    <a:lnTo>
                      <a:pt x="65" y="215"/>
                    </a:lnTo>
                    <a:lnTo>
                      <a:pt x="69" y="214"/>
                    </a:lnTo>
                    <a:lnTo>
                      <a:pt x="72" y="213"/>
                    </a:lnTo>
                    <a:lnTo>
                      <a:pt x="74" y="212"/>
                    </a:lnTo>
                    <a:lnTo>
                      <a:pt x="77" y="211"/>
                    </a:lnTo>
                    <a:lnTo>
                      <a:pt x="80" y="210"/>
                    </a:lnTo>
                    <a:lnTo>
                      <a:pt x="82" y="208"/>
                    </a:lnTo>
                    <a:lnTo>
                      <a:pt x="85" y="207"/>
                    </a:lnTo>
                    <a:lnTo>
                      <a:pt x="89" y="205"/>
                    </a:lnTo>
                    <a:lnTo>
                      <a:pt x="92" y="204"/>
                    </a:lnTo>
                    <a:lnTo>
                      <a:pt x="94" y="202"/>
                    </a:lnTo>
                    <a:lnTo>
                      <a:pt x="97" y="200"/>
                    </a:lnTo>
                    <a:lnTo>
                      <a:pt x="100" y="197"/>
                    </a:lnTo>
                    <a:lnTo>
                      <a:pt x="102" y="195"/>
                    </a:lnTo>
                    <a:lnTo>
                      <a:pt x="106" y="193"/>
                    </a:lnTo>
                    <a:lnTo>
                      <a:pt x="108" y="190"/>
                    </a:lnTo>
                    <a:lnTo>
                      <a:pt x="111" y="188"/>
                    </a:lnTo>
                    <a:lnTo>
                      <a:pt x="114" y="185"/>
                    </a:lnTo>
                    <a:lnTo>
                      <a:pt x="116" y="183"/>
                    </a:lnTo>
                    <a:lnTo>
                      <a:pt x="118" y="179"/>
                    </a:lnTo>
                    <a:lnTo>
                      <a:pt x="122" y="176"/>
                    </a:lnTo>
                    <a:lnTo>
                      <a:pt x="124" y="173"/>
                    </a:lnTo>
                    <a:lnTo>
                      <a:pt x="126" y="170"/>
                    </a:lnTo>
                    <a:lnTo>
                      <a:pt x="129" y="167"/>
                    </a:lnTo>
                    <a:lnTo>
                      <a:pt x="131" y="163"/>
                    </a:lnTo>
                    <a:lnTo>
                      <a:pt x="133" y="160"/>
                    </a:lnTo>
                    <a:lnTo>
                      <a:pt x="135" y="157"/>
                    </a:lnTo>
                    <a:lnTo>
                      <a:pt x="137" y="154"/>
                    </a:lnTo>
                    <a:lnTo>
                      <a:pt x="140" y="150"/>
                    </a:lnTo>
                    <a:lnTo>
                      <a:pt x="142" y="146"/>
                    </a:lnTo>
                    <a:lnTo>
                      <a:pt x="143" y="142"/>
                    </a:lnTo>
                    <a:lnTo>
                      <a:pt x="145" y="139"/>
                    </a:lnTo>
                    <a:lnTo>
                      <a:pt x="147" y="135"/>
                    </a:lnTo>
                    <a:lnTo>
                      <a:pt x="148" y="132"/>
                    </a:lnTo>
                    <a:lnTo>
                      <a:pt x="150" y="127"/>
                    </a:lnTo>
                    <a:lnTo>
                      <a:pt x="151" y="124"/>
                    </a:lnTo>
                    <a:lnTo>
                      <a:pt x="152" y="120"/>
                    </a:lnTo>
                    <a:lnTo>
                      <a:pt x="154" y="117"/>
                    </a:lnTo>
                    <a:lnTo>
                      <a:pt x="156" y="113"/>
                    </a:lnTo>
                    <a:lnTo>
                      <a:pt x="157" y="108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6908" name="Freeform 296"/>
              <p:cNvSpPr>
                <a:spLocks/>
              </p:cNvSpPr>
              <p:nvPr/>
            </p:nvSpPr>
            <p:spPr bwMode="auto">
              <a:xfrm>
                <a:off x="616" y="1260"/>
                <a:ext cx="40" cy="28"/>
              </a:xfrm>
              <a:custGeom>
                <a:avLst/>
                <a:gdLst>
                  <a:gd name="T0" fmla="*/ 39 w 156"/>
                  <a:gd name="T1" fmla="*/ 27 h 109"/>
                  <a:gd name="T2" fmla="*/ 39 w 156"/>
                  <a:gd name="T3" fmla="*/ 25 h 109"/>
                  <a:gd name="T4" fmla="*/ 39 w 156"/>
                  <a:gd name="T5" fmla="*/ 23 h 109"/>
                  <a:gd name="T6" fmla="*/ 40 w 156"/>
                  <a:gd name="T7" fmla="*/ 21 h 109"/>
                  <a:gd name="T8" fmla="*/ 40 w 156"/>
                  <a:gd name="T9" fmla="*/ 19 h 109"/>
                  <a:gd name="T10" fmla="*/ 40 w 156"/>
                  <a:gd name="T11" fmla="*/ 17 h 109"/>
                  <a:gd name="T12" fmla="*/ 40 w 156"/>
                  <a:gd name="T13" fmla="*/ 15 h 109"/>
                  <a:gd name="T14" fmla="*/ 39 w 156"/>
                  <a:gd name="T15" fmla="*/ 14 h 109"/>
                  <a:gd name="T16" fmla="*/ 39 w 156"/>
                  <a:gd name="T17" fmla="*/ 12 h 109"/>
                  <a:gd name="T18" fmla="*/ 39 w 156"/>
                  <a:gd name="T19" fmla="*/ 11 h 109"/>
                  <a:gd name="T20" fmla="*/ 38 w 156"/>
                  <a:gd name="T21" fmla="*/ 9 h 109"/>
                  <a:gd name="T22" fmla="*/ 38 w 156"/>
                  <a:gd name="T23" fmla="*/ 7 h 109"/>
                  <a:gd name="T24" fmla="*/ 37 w 156"/>
                  <a:gd name="T25" fmla="*/ 6 h 109"/>
                  <a:gd name="T26" fmla="*/ 36 w 156"/>
                  <a:gd name="T27" fmla="*/ 5 h 109"/>
                  <a:gd name="T28" fmla="*/ 36 w 156"/>
                  <a:gd name="T29" fmla="*/ 4 h 109"/>
                  <a:gd name="T30" fmla="*/ 34 w 156"/>
                  <a:gd name="T31" fmla="*/ 3 h 109"/>
                  <a:gd name="T32" fmla="*/ 33 w 156"/>
                  <a:gd name="T33" fmla="*/ 2 h 109"/>
                  <a:gd name="T34" fmla="*/ 32 w 156"/>
                  <a:gd name="T35" fmla="*/ 2 h 109"/>
                  <a:gd name="T36" fmla="*/ 31 w 156"/>
                  <a:gd name="T37" fmla="*/ 1 h 109"/>
                  <a:gd name="T38" fmla="*/ 30 w 156"/>
                  <a:gd name="T39" fmla="*/ 1 h 109"/>
                  <a:gd name="T40" fmla="*/ 29 w 156"/>
                  <a:gd name="T41" fmla="*/ 1 h 109"/>
                  <a:gd name="T42" fmla="*/ 27 w 156"/>
                  <a:gd name="T43" fmla="*/ 0 h 109"/>
                  <a:gd name="T44" fmla="*/ 26 w 156"/>
                  <a:gd name="T45" fmla="*/ 0 h 109"/>
                  <a:gd name="T46" fmla="*/ 24 w 156"/>
                  <a:gd name="T47" fmla="*/ 1 h 109"/>
                  <a:gd name="T48" fmla="*/ 23 w 156"/>
                  <a:gd name="T49" fmla="*/ 1 h 109"/>
                  <a:gd name="T50" fmla="*/ 22 w 156"/>
                  <a:gd name="T51" fmla="*/ 1 h 109"/>
                  <a:gd name="T52" fmla="*/ 20 w 156"/>
                  <a:gd name="T53" fmla="*/ 2 h 109"/>
                  <a:gd name="T54" fmla="*/ 19 w 156"/>
                  <a:gd name="T55" fmla="*/ 2 h 109"/>
                  <a:gd name="T56" fmla="*/ 17 w 156"/>
                  <a:gd name="T57" fmla="*/ 3 h 109"/>
                  <a:gd name="T58" fmla="*/ 16 w 156"/>
                  <a:gd name="T59" fmla="*/ 4 h 109"/>
                  <a:gd name="T60" fmla="*/ 14 w 156"/>
                  <a:gd name="T61" fmla="*/ 5 h 109"/>
                  <a:gd name="T62" fmla="*/ 13 w 156"/>
                  <a:gd name="T63" fmla="*/ 6 h 109"/>
                  <a:gd name="T64" fmla="*/ 11 w 156"/>
                  <a:gd name="T65" fmla="*/ 7 h 109"/>
                  <a:gd name="T66" fmla="*/ 10 w 156"/>
                  <a:gd name="T67" fmla="*/ 9 h 109"/>
                  <a:gd name="T68" fmla="*/ 9 w 156"/>
                  <a:gd name="T69" fmla="*/ 11 h 109"/>
                  <a:gd name="T70" fmla="*/ 7 w 156"/>
                  <a:gd name="T71" fmla="*/ 12 h 109"/>
                  <a:gd name="T72" fmla="*/ 6 w 156"/>
                  <a:gd name="T73" fmla="*/ 14 h 109"/>
                  <a:gd name="T74" fmla="*/ 5 w 156"/>
                  <a:gd name="T75" fmla="*/ 15 h 109"/>
                  <a:gd name="T76" fmla="*/ 4 w 156"/>
                  <a:gd name="T77" fmla="*/ 17 h 109"/>
                  <a:gd name="T78" fmla="*/ 3 w 156"/>
                  <a:gd name="T79" fmla="*/ 19 h 109"/>
                  <a:gd name="T80" fmla="*/ 2 w 156"/>
                  <a:gd name="T81" fmla="*/ 21 h 109"/>
                  <a:gd name="T82" fmla="*/ 2 w 156"/>
                  <a:gd name="T83" fmla="*/ 23 h 109"/>
                  <a:gd name="T84" fmla="*/ 1 w 156"/>
                  <a:gd name="T85" fmla="*/ 25 h 109"/>
                  <a:gd name="T86" fmla="*/ 0 w 156"/>
                  <a:gd name="T87" fmla="*/ 27 h 10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56" h="109">
                    <a:moveTo>
                      <a:pt x="150" y="109"/>
                    </a:moveTo>
                    <a:lnTo>
                      <a:pt x="151" y="104"/>
                    </a:lnTo>
                    <a:lnTo>
                      <a:pt x="152" y="101"/>
                    </a:lnTo>
                    <a:lnTo>
                      <a:pt x="153" y="97"/>
                    </a:lnTo>
                    <a:lnTo>
                      <a:pt x="153" y="94"/>
                    </a:lnTo>
                    <a:lnTo>
                      <a:pt x="154" y="90"/>
                    </a:lnTo>
                    <a:lnTo>
                      <a:pt x="154" y="85"/>
                    </a:lnTo>
                    <a:lnTo>
                      <a:pt x="156" y="82"/>
                    </a:lnTo>
                    <a:lnTo>
                      <a:pt x="156" y="78"/>
                    </a:lnTo>
                    <a:lnTo>
                      <a:pt x="156" y="75"/>
                    </a:lnTo>
                    <a:lnTo>
                      <a:pt x="156" y="71"/>
                    </a:lnTo>
                    <a:lnTo>
                      <a:pt x="156" y="67"/>
                    </a:lnTo>
                    <a:lnTo>
                      <a:pt x="156" y="64"/>
                    </a:lnTo>
                    <a:lnTo>
                      <a:pt x="156" y="60"/>
                    </a:lnTo>
                    <a:lnTo>
                      <a:pt x="154" y="57"/>
                    </a:lnTo>
                    <a:lnTo>
                      <a:pt x="154" y="54"/>
                    </a:lnTo>
                    <a:lnTo>
                      <a:pt x="154" y="50"/>
                    </a:lnTo>
                    <a:lnTo>
                      <a:pt x="153" y="47"/>
                    </a:lnTo>
                    <a:lnTo>
                      <a:pt x="152" y="44"/>
                    </a:lnTo>
                    <a:lnTo>
                      <a:pt x="151" y="41"/>
                    </a:lnTo>
                    <a:lnTo>
                      <a:pt x="151" y="38"/>
                    </a:lnTo>
                    <a:lnTo>
                      <a:pt x="150" y="36"/>
                    </a:lnTo>
                    <a:lnTo>
                      <a:pt x="149" y="32"/>
                    </a:lnTo>
                    <a:lnTo>
                      <a:pt x="147" y="29"/>
                    </a:lnTo>
                    <a:lnTo>
                      <a:pt x="146" y="27"/>
                    </a:lnTo>
                    <a:lnTo>
                      <a:pt x="145" y="25"/>
                    </a:lnTo>
                    <a:lnTo>
                      <a:pt x="143" y="22"/>
                    </a:lnTo>
                    <a:lnTo>
                      <a:pt x="142" y="20"/>
                    </a:lnTo>
                    <a:lnTo>
                      <a:pt x="140" y="17"/>
                    </a:lnTo>
                    <a:lnTo>
                      <a:pt x="139" y="15"/>
                    </a:lnTo>
                    <a:lnTo>
                      <a:pt x="136" y="14"/>
                    </a:lnTo>
                    <a:lnTo>
                      <a:pt x="134" y="12"/>
                    </a:lnTo>
                    <a:lnTo>
                      <a:pt x="132" y="10"/>
                    </a:lnTo>
                    <a:lnTo>
                      <a:pt x="130" y="9"/>
                    </a:lnTo>
                    <a:lnTo>
                      <a:pt x="128" y="8"/>
                    </a:lnTo>
                    <a:lnTo>
                      <a:pt x="126" y="6"/>
                    </a:lnTo>
                    <a:lnTo>
                      <a:pt x="124" y="5"/>
                    </a:lnTo>
                    <a:lnTo>
                      <a:pt x="122" y="4"/>
                    </a:lnTo>
                    <a:lnTo>
                      <a:pt x="119" y="3"/>
                    </a:lnTo>
                    <a:lnTo>
                      <a:pt x="116" y="3"/>
                    </a:lnTo>
                    <a:lnTo>
                      <a:pt x="114" y="2"/>
                    </a:lnTo>
                    <a:lnTo>
                      <a:pt x="112" y="2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4" y="0"/>
                    </a:lnTo>
                    <a:lnTo>
                      <a:pt x="101" y="0"/>
                    </a:lnTo>
                    <a:lnTo>
                      <a:pt x="98" y="0"/>
                    </a:lnTo>
                    <a:lnTo>
                      <a:pt x="95" y="2"/>
                    </a:lnTo>
                    <a:lnTo>
                      <a:pt x="93" y="2"/>
                    </a:lnTo>
                    <a:lnTo>
                      <a:pt x="90" y="3"/>
                    </a:lnTo>
                    <a:lnTo>
                      <a:pt x="87" y="3"/>
                    </a:lnTo>
                    <a:lnTo>
                      <a:pt x="84" y="4"/>
                    </a:lnTo>
                    <a:lnTo>
                      <a:pt x="81" y="5"/>
                    </a:lnTo>
                    <a:lnTo>
                      <a:pt x="78" y="6"/>
                    </a:lnTo>
                    <a:lnTo>
                      <a:pt x="76" y="8"/>
                    </a:lnTo>
                    <a:lnTo>
                      <a:pt x="73" y="9"/>
                    </a:lnTo>
                    <a:lnTo>
                      <a:pt x="70" y="10"/>
                    </a:lnTo>
                    <a:lnTo>
                      <a:pt x="66" y="12"/>
                    </a:lnTo>
                    <a:lnTo>
                      <a:pt x="64" y="14"/>
                    </a:lnTo>
                    <a:lnTo>
                      <a:pt x="61" y="15"/>
                    </a:lnTo>
                    <a:lnTo>
                      <a:pt x="58" y="17"/>
                    </a:lnTo>
                    <a:lnTo>
                      <a:pt x="56" y="20"/>
                    </a:lnTo>
                    <a:lnTo>
                      <a:pt x="53" y="22"/>
                    </a:lnTo>
                    <a:lnTo>
                      <a:pt x="49" y="25"/>
                    </a:lnTo>
                    <a:lnTo>
                      <a:pt x="47" y="27"/>
                    </a:lnTo>
                    <a:lnTo>
                      <a:pt x="44" y="29"/>
                    </a:lnTo>
                    <a:lnTo>
                      <a:pt x="42" y="32"/>
                    </a:lnTo>
                    <a:lnTo>
                      <a:pt x="39" y="36"/>
                    </a:lnTo>
                    <a:lnTo>
                      <a:pt x="37" y="38"/>
                    </a:lnTo>
                    <a:lnTo>
                      <a:pt x="34" y="41"/>
                    </a:lnTo>
                    <a:lnTo>
                      <a:pt x="31" y="44"/>
                    </a:lnTo>
                    <a:lnTo>
                      <a:pt x="29" y="47"/>
                    </a:lnTo>
                    <a:lnTo>
                      <a:pt x="27" y="50"/>
                    </a:lnTo>
                    <a:lnTo>
                      <a:pt x="24" y="54"/>
                    </a:lnTo>
                    <a:lnTo>
                      <a:pt x="22" y="57"/>
                    </a:lnTo>
                    <a:lnTo>
                      <a:pt x="20" y="60"/>
                    </a:lnTo>
                    <a:lnTo>
                      <a:pt x="18" y="64"/>
                    </a:lnTo>
                    <a:lnTo>
                      <a:pt x="15" y="67"/>
                    </a:lnTo>
                    <a:lnTo>
                      <a:pt x="14" y="71"/>
                    </a:lnTo>
                    <a:lnTo>
                      <a:pt x="12" y="75"/>
                    </a:lnTo>
                    <a:lnTo>
                      <a:pt x="10" y="78"/>
                    </a:lnTo>
                    <a:lnTo>
                      <a:pt x="9" y="82"/>
                    </a:lnTo>
                    <a:lnTo>
                      <a:pt x="7" y="85"/>
                    </a:lnTo>
                    <a:lnTo>
                      <a:pt x="6" y="90"/>
                    </a:lnTo>
                    <a:lnTo>
                      <a:pt x="4" y="94"/>
                    </a:lnTo>
                    <a:lnTo>
                      <a:pt x="3" y="97"/>
                    </a:lnTo>
                    <a:lnTo>
                      <a:pt x="2" y="101"/>
                    </a:lnTo>
                    <a:lnTo>
                      <a:pt x="1" y="104"/>
                    </a:lnTo>
                    <a:lnTo>
                      <a:pt x="0" y="10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6909" name="Line 297"/>
              <p:cNvSpPr>
                <a:spLocks noChangeShapeType="1"/>
              </p:cNvSpPr>
              <p:nvPr/>
            </p:nvSpPr>
            <p:spPr bwMode="auto">
              <a:xfrm flipH="1">
                <a:off x="650" y="1288"/>
                <a:ext cx="6" cy="1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6910" name="Freeform 298"/>
              <p:cNvSpPr>
                <a:spLocks/>
              </p:cNvSpPr>
              <p:nvPr/>
            </p:nvSpPr>
            <p:spPr bwMode="auto">
              <a:xfrm>
                <a:off x="610" y="1302"/>
                <a:ext cx="40" cy="26"/>
              </a:xfrm>
              <a:custGeom>
                <a:avLst/>
                <a:gdLst>
                  <a:gd name="T0" fmla="*/ 1 w 156"/>
                  <a:gd name="T1" fmla="*/ 1 h 108"/>
                  <a:gd name="T2" fmla="*/ 1 w 156"/>
                  <a:gd name="T3" fmla="*/ 3 h 108"/>
                  <a:gd name="T4" fmla="*/ 0 w 156"/>
                  <a:gd name="T5" fmla="*/ 5 h 108"/>
                  <a:gd name="T6" fmla="*/ 0 w 156"/>
                  <a:gd name="T7" fmla="*/ 6 h 108"/>
                  <a:gd name="T8" fmla="*/ 0 w 156"/>
                  <a:gd name="T9" fmla="*/ 8 h 108"/>
                  <a:gd name="T10" fmla="*/ 0 w 156"/>
                  <a:gd name="T11" fmla="*/ 10 h 108"/>
                  <a:gd name="T12" fmla="*/ 0 w 156"/>
                  <a:gd name="T13" fmla="*/ 12 h 108"/>
                  <a:gd name="T14" fmla="*/ 0 w 156"/>
                  <a:gd name="T15" fmla="*/ 13 h 108"/>
                  <a:gd name="T16" fmla="*/ 1 w 156"/>
                  <a:gd name="T17" fmla="*/ 15 h 108"/>
                  <a:gd name="T18" fmla="*/ 1 w 156"/>
                  <a:gd name="T19" fmla="*/ 16 h 108"/>
                  <a:gd name="T20" fmla="*/ 2 w 156"/>
                  <a:gd name="T21" fmla="*/ 18 h 108"/>
                  <a:gd name="T22" fmla="*/ 2 w 156"/>
                  <a:gd name="T23" fmla="*/ 19 h 108"/>
                  <a:gd name="T24" fmla="*/ 3 w 156"/>
                  <a:gd name="T25" fmla="*/ 20 h 108"/>
                  <a:gd name="T26" fmla="*/ 4 w 156"/>
                  <a:gd name="T27" fmla="*/ 21 h 108"/>
                  <a:gd name="T28" fmla="*/ 4 w 156"/>
                  <a:gd name="T29" fmla="*/ 22 h 108"/>
                  <a:gd name="T30" fmla="*/ 6 w 156"/>
                  <a:gd name="T31" fmla="*/ 23 h 108"/>
                  <a:gd name="T32" fmla="*/ 7 w 156"/>
                  <a:gd name="T33" fmla="*/ 24 h 108"/>
                  <a:gd name="T34" fmla="*/ 8 w 156"/>
                  <a:gd name="T35" fmla="*/ 25 h 108"/>
                  <a:gd name="T36" fmla="*/ 9 w 156"/>
                  <a:gd name="T37" fmla="*/ 25 h 108"/>
                  <a:gd name="T38" fmla="*/ 10 w 156"/>
                  <a:gd name="T39" fmla="*/ 26 h 108"/>
                  <a:gd name="T40" fmla="*/ 11 w 156"/>
                  <a:gd name="T41" fmla="*/ 26 h 108"/>
                  <a:gd name="T42" fmla="*/ 13 w 156"/>
                  <a:gd name="T43" fmla="*/ 26 h 108"/>
                  <a:gd name="T44" fmla="*/ 14 w 156"/>
                  <a:gd name="T45" fmla="*/ 26 h 108"/>
                  <a:gd name="T46" fmla="*/ 16 w 156"/>
                  <a:gd name="T47" fmla="*/ 26 h 108"/>
                  <a:gd name="T48" fmla="*/ 17 w 156"/>
                  <a:gd name="T49" fmla="*/ 26 h 108"/>
                  <a:gd name="T50" fmla="*/ 18 w 156"/>
                  <a:gd name="T51" fmla="*/ 25 h 108"/>
                  <a:gd name="T52" fmla="*/ 20 w 156"/>
                  <a:gd name="T53" fmla="*/ 25 h 108"/>
                  <a:gd name="T54" fmla="*/ 21 w 156"/>
                  <a:gd name="T55" fmla="*/ 24 h 108"/>
                  <a:gd name="T56" fmla="*/ 23 w 156"/>
                  <a:gd name="T57" fmla="*/ 23 h 108"/>
                  <a:gd name="T58" fmla="*/ 24 w 156"/>
                  <a:gd name="T59" fmla="*/ 22 h 108"/>
                  <a:gd name="T60" fmla="*/ 26 w 156"/>
                  <a:gd name="T61" fmla="*/ 21 h 108"/>
                  <a:gd name="T62" fmla="*/ 27 w 156"/>
                  <a:gd name="T63" fmla="*/ 20 h 108"/>
                  <a:gd name="T64" fmla="*/ 29 w 156"/>
                  <a:gd name="T65" fmla="*/ 19 h 108"/>
                  <a:gd name="T66" fmla="*/ 30 w 156"/>
                  <a:gd name="T67" fmla="*/ 18 h 108"/>
                  <a:gd name="T68" fmla="*/ 31 w 156"/>
                  <a:gd name="T69" fmla="*/ 16 h 108"/>
                  <a:gd name="T70" fmla="*/ 33 w 156"/>
                  <a:gd name="T71" fmla="*/ 15 h 108"/>
                  <a:gd name="T72" fmla="*/ 34 w 156"/>
                  <a:gd name="T73" fmla="*/ 13 h 108"/>
                  <a:gd name="T74" fmla="*/ 35 w 156"/>
                  <a:gd name="T75" fmla="*/ 12 h 108"/>
                  <a:gd name="T76" fmla="*/ 36 w 156"/>
                  <a:gd name="T77" fmla="*/ 10 h 108"/>
                  <a:gd name="T78" fmla="*/ 37 w 156"/>
                  <a:gd name="T79" fmla="*/ 8 h 108"/>
                  <a:gd name="T80" fmla="*/ 38 w 156"/>
                  <a:gd name="T81" fmla="*/ 6 h 108"/>
                  <a:gd name="T82" fmla="*/ 39 w 156"/>
                  <a:gd name="T83" fmla="*/ 5 h 108"/>
                  <a:gd name="T84" fmla="*/ 39 w 156"/>
                  <a:gd name="T85" fmla="*/ 3 h 108"/>
                  <a:gd name="T86" fmla="*/ 40 w 156"/>
                  <a:gd name="T87" fmla="*/ 1 h 10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56" h="108">
                    <a:moveTo>
                      <a:pt x="6" y="0"/>
                    </a:moveTo>
                    <a:lnTo>
                      <a:pt x="5" y="4"/>
                    </a:lnTo>
                    <a:lnTo>
                      <a:pt x="4" y="7"/>
                    </a:lnTo>
                    <a:lnTo>
                      <a:pt x="3" y="11"/>
                    </a:lnTo>
                    <a:lnTo>
                      <a:pt x="3" y="15"/>
                    </a:lnTo>
                    <a:lnTo>
                      <a:pt x="1" y="19"/>
                    </a:lnTo>
                    <a:lnTo>
                      <a:pt x="1" y="23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0" y="34"/>
                    </a:lnTo>
                    <a:lnTo>
                      <a:pt x="0" y="38"/>
                    </a:lnTo>
                    <a:lnTo>
                      <a:pt x="0" y="41"/>
                    </a:lnTo>
                    <a:lnTo>
                      <a:pt x="0" y="44"/>
                    </a:lnTo>
                    <a:lnTo>
                      <a:pt x="0" y="49"/>
                    </a:lnTo>
                    <a:lnTo>
                      <a:pt x="1" y="52"/>
                    </a:lnTo>
                    <a:lnTo>
                      <a:pt x="1" y="55"/>
                    </a:lnTo>
                    <a:lnTo>
                      <a:pt x="3" y="58"/>
                    </a:lnTo>
                    <a:lnTo>
                      <a:pt x="3" y="61"/>
                    </a:lnTo>
                    <a:lnTo>
                      <a:pt x="4" y="65"/>
                    </a:lnTo>
                    <a:lnTo>
                      <a:pt x="5" y="68"/>
                    </a:lnTo>
                    <a:lnTo>
                      <a:pt x="5" y="71"/>
                    </a:lnTo>
                    <a:lnTo>
                      <a:pt x="6" y="73"/>
                    </a:lnTo>
                    <a:lnTo>
                      <a:pt x="8" y="76"/>
                    </a:lnTo>
                    <a:lnTo>
                      <a:pt x="9" y="79"/>
                    </a:lnTo>
                    <a:lnTo>
                      <a:pt x="10" y="82"/>
                    </a:lnTo>
                    <a:lnTo>
                      <a:pt x="11" y="84"/>
                    </a:lnTo>
                    <a:lnTo>
                      <a:pt x="13" y="87"/>
                    </a:lnTo>
                    <a:lnTo>
                      <a:pt x="14" y="89"/>
                    </a:lnTo>
                    <a:lnTo>
                      <a:pt x="16" y="91"/>
                    </a:lnTo>
                    <a:lnTo>
                      <a:pt x="17" y="93"/>
                    </a:lnTo>
                    <a:lnTo>
                      <a:pt x="20" y="94"/>
                    </a:lnTo>
                    <a:lnTo>
                      <a:pt x="22" y="96"/>
                    </a:lnTo>
                    <a:lnTo>
                      <a:pt x="24" y="98"/>
                    </a:lnTo>
                    <a:lnTo>
                      <a:pt x="26" y="100"/>
                    </a:lnTo>
                    <a:lnTo>
                      <a:pt x="28" y="101"/>
                    </a:lnTo>
                    <a:lnTo>
                      <a:pt x="30" y="103"/>
                    </a:lnTo>
                    <a:lnTo>
                      <a:pt x="32" y="104"/>
                    </a:lnTo>
                    <a:lnTo>
                      <a:pt x="34" y="105"/>
                    </a:lnTo>
                    <a:lnTo>
                      <a:pt x="36" y="106"/>
                    </a:lnTo>
                    <a:lnTo>
                      <a:pt x="40" y="106"/>
                    </a:lnTo>
                    <a:lnTo>
                      <a:pt x="42" y="107"/>
                    </a:lnTo>
                    <a:lnTo>
                      <a:pt x="44" y="107"/>
                    </a:lnTo>
                    <a:lnTo>
                      <a:pt x="47" y="108"/>
                    </a:lnTo>
                    <a:lnTo>
                      <a:pt x="49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8" y="108"/>
                    </a:lnTo>
                    <a:lnTo>
                      <a:pt x="61" y="107"/>
                    </a:lnTo>
                    <a:lnTo>
                      <a:pt x="63" y="107"/>
                    </a:lnTo>
                    <a:lnTo>
                      <a:pt x="66" y="106"/>
                    </a:lnTo>
                    <a:lnTo>
                      <a:pt x="69" y="106"/>
                    </a:lnTo>
                    <a:lnTo>
                      <a:pt x="71" y="105"/>
                    </a:lnTo>
                    <a:lnTo>
                      <a:pt x="75" y="104"/>
                    </a:lnTo>
                    <a:lnTo>
                      <a:pt x="78" y="103"/>
                    </a:lnTo>
                    <a:lnTo>
                      <a:pt x="81" y="101"/>
                    </a:lnTo>
                    <a:lnTo>
                      <a:pt x="83" y="100"/>
                    </a:lnTo>
                    <a:lnTo>
                      <a:pt x="86" y="98"/>
                    </a:lnTo>
                    <a:lnTo>
                      <a:pt x="90" y="96"/>
                    </a:lnTo>
                    <a:lnTo>
                      <a:pt x="92" y="94"/>
                    </a:lnTo>
                    <a:lnTo>
                      <a:pt x="95" y="93"/>
                    </a:lnTo>
                    <a:lnTo>
                      <a:pt x="98" y="91"/>
                    </a:lnTo>
                    <a:lnTo>
                      <a:pt x="100" y="89"/>
                    </a:lnTo>
                    <a:lnTo>
                      <a:pt x="103" y="87"/>
                    </a:lnTo>
                    <a:lnTo>
                      <a:pt x="107" y="84"/>
                    </a:lnTo>
                    <a:lnTo>
                      <a:pt x="109" y="82"/>
                    </a:lnTo>
                    <a:lnTo>
                      <a:pt x="112" y="79"/>
                    </a:lnTo>
                    <a:lnTo>
                      <a:pt x="114" y="76"/>
                    </a:lnTo>
                    <a:lnTo>
                      <a:pt x="117" y="73"/>
                    </a:lnTo>
                    <a:lnTo>
                      <a:pt x="119" y="71"/>
                    </a:lnTo>
                    <a:lnTo>
                      <a:pt x="122" y="68"/>
                    </a:lnTo>
                    <a:lnTo>
                      <a:pt x="125" y="65"/>
                    </a:lnTo>
                    <a:lnTo>
                      <a:pt x="127" y="61"/>
                    </a:lnTo>
                    <a:lnTo>
                      <a:pt x="129" y="58"/>
                    </a:lnTo>
                    <a:lnTo>
                      <a:pt x="132" y="55"/>
                    </a:lnTo>
                    <a:lnTo>
                      <a:pt x="134" y="52"/>
                    </a:lnTo>
                    <a:lnTo>
                      <a:pt x="136" y="49"/>
                    </a:lnTo>
                    <a:lnTo>
                      <a:pt x="138" y="44"/>
                    </a:lnTo>
                    <a:lnTo>
                      <a:pt x="140" y="41"/>
                    </a:lnTo>
                    <a:lnTo>
                      <a:pt x="142" y="38"/>
                    </a:lnTo>
                    <a:lnTo>
                      <a:pt x="144" y="34"/>
                    </a:lnTo>
                    <a:lnTo>
                      <a:pt x="146" y="31"/>
                    </a:lnTo>
                    <a:lnTo>
                      <a:pt x="148" y="26"/>
                    </a:lnTo>
                    <a:lnTo>
                      <a:pt x="149" y="23"/>
                    </a:lnTo>
                    <a:lnTo>
                      <a:pt x="151" y="19"/>
                    </a:lnTo>
                    <a:lnTo>
                      <a:pt x="152" y="15"/>
                    </a:lnTo>
                    <a:lnTo>
                      <a:pt x="153" y="11"/>
                    </a:lnTo>
                    <a:lnTo>
                      <a:pt x="154" y="7"/>
                    </a:lnTo>
                    <a:lnTo>
                      <a:pt x="155" y="4"/>
                    </a:lnTo>
                    <a:lnTo>
                      <a:pt x="156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6911" name="Line 299"/>
              <p:cNvSpPr>
                <a:spLocks noChangeShapeType="1"/>
              </p:cNvSpPr>
              <p:nvPr/>
            </p:nvSpPr>
            <p:spPr bwMode="auto">
              <a:xfrm flipV="1">
                <a:off x="612" y="1288"/>
                <a:ext cx="4" cy="1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6912" name="Line 300"/>
              <p:cNvSpPr>
                <a:spLocks noChangeShapeType="1"/>
              </p:cNvSpPr>
              <p:nvPr/>
            </p:nvSpPr>
            <p:spPr bwMode="auto">
              <a:xfrm>
                <a:off x="706" y="1206"/>
                <a:ext cx="25" cy="12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6913" name="Line 301"/>
              <p:cNvSpPr>
                <a:spLocks noChangeShapeType="1"/>
              </p:cNvSpPr>
              <p:nvPr/>
            </p:nvSpPr>
            <p:spPr bwMode="auto">
              <a:xfrm flipH="1">
                <a:off x="674" y="1206"/>
                <a:ext cx="92" cy="12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6914" name="Line 302"/>
              <p:cNvSpPr>
                <a:spLocks noChangeShapeType="1"/>
              </p:cNvSpPr>
              <p:nvPr/>
            </p:nvSpPr>
            <p:spPr bwMode="auto">
              <a:xfrm flipV="1">
                <a:off x="796" y="1206"/>
                <a:ext cx="64" cy="12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6915" name="Freeform 303"/>
              <p:cNvSpPr>
                <a:spLocks/>
              </p:cNvSpPr>
              <p:nvPr/>
            </p:nvSpPr>
            <p:spPr bwMode="auto">
              <a:xfrm>
                <a:off x="796" y="1226"/>
                <a:ext cx="64" cy="81"/>
              </a:xfrm>
              <a:custGeom>
                <a:avLst/>
                <a:gdLst>
                  <a:gd name="T0" fmla="*/ 62 w 243"/>
                  <a:gd name="T1" fmla="*/ 37 h 323"/>
                  <a:gd name="T2" fmla="*/ 63 w 243"/>
                  <a:gd name="T3" fmla="*/ 32 h 323"/>
                  <a:gd name="T4" fmla="*/ 64 w 243"/>
                  <a:gd name="T5" fmla="*/ 28 h 323"/>
                  <a:gd name="T6" fmla="*/ 64 w 243"/>
                  <a:gd name="T7" fmla="*/ 23 h 323"/>
                  <a:gd name="T8" fmla="*/ 63 w 243"/>
                  <a:gd name="T9" fmla="*/ 19 h 323"/>
                  <a:gd name="T10" fmla="*/ 62 w 243"/>
                  <a:gd name="T11" fmla="*/ 15 h 323"/>
                  <a:gd name="T12" fmla="*/ 61 w 243"/>
                  <a:gd name="T13" fmla="*/ 12 h 323"/>
                  <a:gd name="T14" fmla="*/ 60 w 243"/>
                  <a:gd name="T15" fmla="*/ 9 h 323"/>
                  <a:gd name="T16" fmla="*/ 57 w 243"/>
                  <a:gd name="T17" fmla="*/ 6 h 323"/>
                  <a:gd name="T18" fmla="*/ 55 w 243"/>
                  <a:gd name="T19" fmla="*/ 4 h 323"/>
                  <a:gd name="T20" fmla="*/ 52 w 243"/>
                  <a:gd name="T21" fmla="*/ 2 h 323"/>
                  <a:gd name="T22" fmla="*/ 49 w 243"/>
                  <a:gd name="T23" fmla="*/ 1 h 323"/>
                  <a:gd name="T24" fmla="*/ 46 w 243"/>
                  <a:gd name="T25" fmla="*/ 0 h 323"/>
                  <a:gd name="T26" fmla="*/ 42 w 243"/>
                  <a:gd name="T27" fmla="*/ 0 h 323"/>
                  <a:gd name="T28" fmla="*/ 39 w 243"/>
                  <a:gd name="T29" fmla="*/ 0 h 323"/>
                  <a:gd name="T30" fmla="*/ 35 w 243"/>
                  <a:gd name="T31" fmla="*/ 1 h 323"/>
                  <a:gd name="T32" fmla="*/ 32 w 243"/>
                  <a:gd name="T33" fmla="*/ 3 h 323"/>
                  <a:gd name="T34" fmla="*/ 28 w 243"/>
                  <a:gd name="T35" fmla="*/ 5 h 323"/>
                  <a:gd name="T36" fmla="*/ 24 w 243"/>
                  <a:gd name="T37" fmla="*/ 7 h 323"/>
                  <a:gd name="T38" fmla="*/ 21 w 243"/>
                  <a:gd name="T39" fmla="*/ 10 h 323"/>
                  <a:gd name="T40" fmla="*/ 17 w 243"/>
                  <a:gd name="T41" fmla="*/ 14 h 323"/>
                  <a:gd name="T42" fmla="*/ 14 w 243"/>
                  <a:gd name="T43" fmla="*/ 17 h 323"/>
                  <a:gd name="T44" fmla="*/ 11 w 243"/>
                  <a:gd name="T45" fmla="*/ 21 h 323"/>
                  <a:gd name="T46" fmla="*/ 8 w 243"/>
                  <a:gd name="T47" fmla="*/ 26 h 323"/>
                  <a:gd name="T48" fmla="*/ 6 w 243"/>
                  <a:gd name="T49" fmla="*/ 30 h 323"/>
                  <a:gd name="T50" fmla="*/ 4 w 243"/>
                  <a:gd name="T51" fmla="*/ 35 h 323"/>
                  <a:gd name="T52" fmla="*/ 2 w 243"/>
                  <a:gd name="T53" fmla="*/ 39 h 323"/>
                  <a:gd name="T54" fmla="*/ 1 w 243"/>
                  <a:gd name="T55" fmla="*/ 44 h 323"/>
                  <a:gd name="T56" fmla="*/ 0 w 243"/>
                  <a:gd name="T57" fmla="*/ 49 h 323"/>
                  <a:gd name="T58" fmla="*/ 0 w 243"/>
                  <a:gd name="T59" fmla="*/ 53 h 323"/>
                  <a:gd name="T60" fmla="*/ 0 w 243"/>
                  <a:gd name="T61" fmla="*/ 58 h 323"/>
                  <a:gd name="T62" fmla="*/ 1 w 243"/>
                  <a:gd name="T63" fmla="*/ 62 h 323"/>
                  <a:gd name="T64" fmla="*/ 1 w 243"/>
                  <a:gd name="T65" fmla="*/ 66 h 323"/>
                  <a:gd name="T66" fmla="*/ 3 w 243"/>
                  <a:gd name="T67" fmla="*/ 69 h 323"/>
                  <a:gd name="T68" fmla="*/ 4 w 243"/>
                  <a:gd name="T69" fmla="*/ 72 h 323"/>
                  <a:gd name="T70" fmla="*/ 6 w 243"/>
                  <a:gd name="T71" fmla="*/ 75 h 323"/>
                  <a:gd name="T72" fmla="*/ 9 w 243"/>
                  <a:gd name="T73" fmla="*/ 77 h 323"/>
                  <a:gd name="T74" fmla="*/ 12 w 243"/>
                  <a:gd name="T75" fmla="*/ 79 h 323"/>
                  <a:gd name="T76" fmla="*/ 15 w 243"/>
                  <a:gd name="T77" fmla="*/ 80 h 323"/>
                  <a:gd name="T78" fmla="*/ 18 w 243"/>
                  <a:gd name="T79" fmla="*/ 81 h 323"/>
                  <a:gd name="T80" fmla="*/ 21 w 243"/>
                  <a:gd name="T81" fmla="*/ 81 h 323"/>
                  <a:gd name="T82" fmla="*/ 25 w 243"/>
                  <a:gd name="T83" fmla="*/ 81 h 323"/>
                  <a:gd name="T84" fmla="*/ 28 w 243"/>
                  <a:gd name="T85" fmla="*/ 80 h 323"/>
                  <a:gd name="T86" fmla="*/ 32 w 243"/>
                  <a:gd name="T87" fmla="*/ 78 h 323"/>
                  <a:gd name="T88" fmla="*/ 36 w 243"/>
                  <a:gd name="T89" fmla="*/ 76 h 323"/>
                  <a:gd name="T90" fmla="*/ 40 w 243"/>
                  <a:gd name="T91" fmla="*/ 74 h 323"/>
                  <a:gd name="T92" fmla="*/ 43 w 243"/>
                  <a:gd name="T93" fmla="*/ 71 h 323"/>
                  <a:gd name="T94" fmla="*/ 47 w 243"/>
                  <a:gd name="T95" fmla="*/ 67 h 323"/>
                  <a:gd name="T96" fmla="*/ 50 w 243"/>
                  <a:gd name="T97" fmla="*/ 64 h 323"/>
                  <a:gd name="T98" fmla="*/ 53 w 243"/>
                  <a:gd name="T99" fmla="*/ 60 h 323"/>
                  <a:gd name="T100" fmla="*/ 55 w 243"/>
                  <a:gd name="T101" fmla="*/ 55 h 323"/>
                  <a:gd name="T102" fmla="*/ 58 w 243"/>
                  <a:gd name="T103" fmla="*/ 51 h 323"/>
                  <a:gd name="T104" fmla="*/ 60 w 243"/>
                  <a:gd name="T105" fmla="*/ 46 h 323"/>
                  <a:gd name="T106" fmla="*/ 61 w 243"/>
                  <a:gd name="T107" fmla="*/ 42 h 323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43" h="323">
                    <a:moveTo>
                      <a:pt x="234" y="162"/>
                    </a:moveTo>
                    <a:lnTo>
                      <a:pt x="235" y="157"/>
                    </a:lnTo>
                    <a:lnTo>
                      <a:pt x="236" y="153"/>
                    </a:lnTo>
                    <a:lnTo>
                      <a:pt x="237" y="147"/>
                    </a:lnTo>
                    <a:lnTo>
                      <a:pt x="239" y="143"/>
                    </a:lnTo>
                    <a:lnTo>
                      <a:pt x="240" y="138"/>
                    </a:lnTo>
                    <a:lnTo>
                      <a:pt x="241" y="133"/>
                    </a:lnTo>
                    <a:lnTo>
                      <a:pt x="241" y="129"/>
                    </a:lnTo>
                    <a:lnTo>
                      <a:pt x="242" y="124"/>
                    </a:lnTo>
                    <a:lnTo>
                      <a:pt x="242" y="120"/>
                    </a:lnTo>
                    <a:lnTo>
                      <a:pt x="242" y="115"/>
                    </a:lnTo>
                    <a:lnTo>
                      <a:pt x="243" y="111"/>
                    </a:lnTo>
                    <a:lnTo>
                      <a:pt x="243" y="106"/>
                    </a:lnTo>
                    <a:lnTo>
                      <a:pt x="243" y="102"/>
                    </a:lnTo>
                    <a:lnTo>
                      <a:pt x="243" y="97"/>
                    </a:lnTo>
                    <a:lnTo>
                      <a:pt x="242" y="93"/>
                    </a:lnTo>
                    <a:lnTo>
                      <a:pt x="242" y="89"/>
                    </a:lnTo>
                    <a:lnTo>
                      <a:pt x="242" y="85"/>
                    </a:lnTo>
                    <a:lnTo>
                      <a:pt x="241" y="80"/>
                    </a:lnTo>
                    <a:lnTo>
                      <a:pt x="241" y="76"/>
                    </a:lnTo>
                    <a:lnTo>
                      <a:pt x="240" y="73"/>
                    </a:lnTo>
                    <a:lnTo>
                      <a:pt x="239" y="69"/>
                    </a:lnTo>
                    <a:lnTo>
                      <a:pt x="237" y="64"/>
                    </a:lnTo>
                    <a:lnTo>
                      <a:pt x="236" y="61"/>
                    </a:lnTo>
                    <a:lnTo>
                      <a:pt x="235" y="57"/>
                    </a:lnTo>
                    <a:lnTo>
                      <a:pt x="234" y="54"/>
                    </a:lnTo>
                    <a:lnTo>
                      <a:pt x="233" y="51"/>
                    </a:lnTo>
                    <a:lnTo>
                      <a:pt x="232" y="47"/>
                    </a:lnTo>
                    <a:lnTo>
                      <a:pt x="230" y="43"/>
                    </a:lnTo>
                    <a:lnTo>
                      <a:pt x="229" y="40"/>
                    </a:lnTo>
                    <a:lnTo>
                      <a:pt x="227" y="38"/>
                    </a:lnTo>
                    <a:lnTo>
                      <a:pt x="226" y="35"/>
                    </a:lnTo>
                    <a:lnTo>
                      <a:pt x="224" y="32"/>
                    </a:lnTo>
                    <a:lnTo>
                      <a:pt x="222" y="28"/>
                    </a:lnTo>
                    <a:lnTo>
                      <a:pt x="219" y="26"/>
                    </a:lnTo>
                    <a:lnTo>
                      <a:pt x="217" y="24"/>
                    </a:lnTo>
                    <a:lnTo>
                      <a:pt x="215" y="21"/>
                    </a:lnTo>
                    <a:lnTo>
                      <a:pt x="213" y="19"/>
                    </a:lnTo>
                    <a:lnTo>
                      <a:pt x="211" y="17"/>
                    </a:lnTo>
                    <a:lnTo>
                      <a:pt x="208" y="15"/>
                    </a:lnTo>
                    <a:lnTo>
                      <a:pt x="206" y="12"/>
                    </a:lnTo>
                    <a:lnTo>
                      <a:pt x="203" y="11"/>
                    </a:lnTo>
                    <a:lnTo>
                      <a:pt x="200" y="9"/>
                    </a:lnTo>
                    <a:lnTo>
                      <a:pt x="198" y="8"/>
                    </a:lnTo>
                    <a:lnTo>
                      <a:pt x="195" y="6"/>
                    </a:lnTo>
                    <a:lnTo>
                      <a:pt x="192" y="5"/>
                    </a:lnTo>
                    <a:lnTo>
                      <a:pt x="190" y="4"/>
                    </a:lnTo>
                    <a:lnTo>
                      <a:pt x="187" y="3"/>
                    </a:lnTo>
                    <a:lnTo>
                      <a:pt x="183" y="2"/>
                    </a:lnTo>
                    <a:lnTo>
                      <a:pt x="180" y="1"/>
                    </a:lnTo>
                    <a:lnTo>
                      <a:pt x="177" y="1"/>
                    </a:lnTo>
                    <a:lnTo>
                      <a:pt x="174" y="0"/>
                    </a:lnTo>
                    <a:lnTo>
                      <a:pt x="171" y="0"/>
                    </a:lnTo>
                    <a:lnTo>
                      <a:pt x="167" y="0"/>
                    </a:lnTo>
                    <a:lnTo>
                      <a:pt x="164" y="0"/>
                    </a:lnTo>
                    <a:lnTo>
                      <a:pt x="161" y="0"/>
                    </a:lnTo>
                    <a:lnTo>
                      <a:pt x="158" y="0"/>
                    </a:lnTo>
                    <a:lnTo>
                      <a:pt x="155" y="0"/>
                    </a:lnTo>
                    <a:lnTo>
                      <a:pt x="150" y="1"/>
                    </a:lnTo>
                    <a:lnTo>
                      <a:pt x="147" y="1"/>
                    </a:lnTo>
                    <a:lnTo>
                      <a:pt x="144" y="2"/>
                    </a:lnTo>
                    <a:lnTo>
                      <a:pt x="141" y="3"/>
                    </a:lnTo>
                    <a:lnTo>
                      <a:pt x="137" y="4"/>
                    </a:lnTo>
                    <a:lnTo>
                      <a:pt x="133" y="5"/>
                    </a:lnTo>
                    <a:lnTo>
                      <a:pt x="130" y="6"/>
                    </a:lnTo>
                    <a:lnTo>
                      <a:pt x="126" y="8"/>
                    </a:lnTo>
                    <a:lnTo>
                      <a:pt x="123" y="9"/>
                    </a:lnTo>
                    <a:lnTo>
                      <a:pt x="120" y="11"/>
                    </a:lnTo>
                    <a:lnTo>
                      <a:pt x="115" y="12"/>
                    </a:lnTo>
                    <a:lnTo>
                      <a:pt x="112" y="15"/>
                    </a:lnTo>
                    <a:lnTo>
                      <a:pt x="109" y="17"/>
                    </a:lnTo>
                    <a:lnTo>
                      <a:pt x="106" y="19"/>
                    </a:lnTo>
                    <a:lnTo>
                      <a:pt x="102" y="21"/>
                    </a:lnTo>
                    <a:lnTo>
                      <a:pt x="98" y="24"/>
                    </a:lnTo>
                    <a:lnTo>
                      <a:pt x="95" y="26"/>
                    </a:lnTo>
                    <a:lnTo>
                      <a:pt x="91" y="28"/>
                    </a:lnTo>
                    <a:lnTo>
                      <a:pt x="88" y="32"/>
                    </a:lnTo>
                    <a:lnTo>
                      <a:pt x="85" y="35"/>
                    </a:lnTo>
                    <a:lnTo>
                      <a:pt x="81" y="38"/>
                    </a:lnTo>
                    <a:lnTo>
                      <a:pt x="78" y="40"/>
                    </a:lnTo>
                    <a:lnTo>
                      <a:pt x="75" y="43"/>
                    </a:lnTo>
                    <a:lnTo>
                      <a:pt x="72" y="47"/>
                    </a:lnTo>
                    <a:lnTo>
                      <a:pt x="69" y="51"/>
                    </a:lnTo>
                    <a:lnTo>
                      <a:pt x="66" y="54"/>
                    </a:lnTo>
                    <a:lnTo>
                      <a:pt x="62" y="57"/>
                    </a:lnTo>
                    <a:lnTo>
                      <a:pt x="59" y="61"/>
                    </a:lnTo>
                    <a:lnTo>
                      <a:pt x="56" y="64"/>
                    </a:lnTo>
                    <a:lnTo>
                      <a:pt x="53" y="69"/>
                    </a:lnTo>
                    <a:lnTo>
                      <a:pt x="50" y="73"/>
                    </a:lnTo>
                    <a:lnTo>
                      <a:pt x="48" y="76"/>
                    </a:lnTo>
                    <a:lnTo>
                      <a:pt x="44" y="80"/>
                    </a:lnTo>
                    <a:lnTo>
                      <a:pt x="42" y="85"/>
                    </a:lnTo>
                    <a:lnTo>
                      <a:pt x="39" y="89"/>
                    </a:lnTo>
                    <a:lnTo>
                      <a:pt x="37" y="93"/>
                    </a:lnTo>
                    <a:lnTo>
                      <a:pt x="34" y="97"/>
                    </a:lnTo>
                    <a:lnTo>
                      <a:pt x="32" y="102"/>
                    </a:lnTo>
                    <a:lnTo>
                      <a:pt x="29" y="106"/>
                    </a:lnTo>
                    <a:lnTo>
                      <a:pt x="27" y="111"/>
                    </a:lnTo>
                    <a:lnTo>
                      <a:pt x="25" y="115"/>
                    </a:lnTo>
                    <a:lnTo>
                      <a:pt x="23" y="120"/>
                    </a:lnTo>
                    <a:lnTo>
                      <a:pt x="21" y="124"/>
                    </a:lnTo>
                    <a:lnTo>
                      <a:pt x="19" y="129"/>
                    </a:lnTo>
                    <a:lnTo>
                      <a:pt x="17" y="133"/>
                    </a:lnTo>
                    <a:lnTo>
                      <a:pt x="15" y="138"/>
                    </a:lnTo>
                    <a:lnTo>
                      <a:pt x="14" y="143"/>
                    </a:lnTo>
                    <a:lnTo>
                      <a:pt x="11" y="147"/>
                    </a:lnTo>
                    <a:lnTo>
                      <a:pt x="10" y="153"/>
                    </a:lnTo>
                    <a:lnTo>
                      <a:pt x="9" y="157"/>
                    </a:lnTo>
                    <a:lnTo>
                      <a:pt x="7" y="162"/>
                    </a:lnTo>
                    <a:lnTo>
                      <a:pt x="6" y="166"/>
                    </a:lnTo>
                    <a:lnTo>
                      <a:pt x="5" y="172"/>
                    </a:lnTo>
                    <a:lnTo>
                      <a:pt x="4" y="176"/>
                    </a:lnTo>
                    <a:lnTo>
                      <a:pt x="3" y="180"/>
                    </a:lnTo>
                    <a:lnTo>
                      <a:pt x="3" y="185"/>
                    </a:lnTo>
                    <a:lnTo>
                      <a:pt x="2" y="190"/>
                    </a:lnTo>
                    <a:lnTo>
                      <a:pt x="1" y="195"/>
                    </a:lnTo>
                    <a:lnTo>
                      <a:pt x="1" y="199"/>
                    </a:lnTo>
                    <a:lnTo>
                      <a:pt x="0" y="203"/>
                    </a:lnTo>
                    <a:lnTo>
                      <a:pt x="0" y="208"/>
                    </a:lnTo>
                    <a:lnTo>
                      <a:pt x="0" y="213"/>
                    </a:lnTo>
                    <a:lnTo>
                      <a:pt x="0" y="217"/>
                    </a:lnTo>
                    <a:lnTo>
                      <a:pt x="0" y="221"/>
                    </a:lnTo>
                    <a:lnTo>
                      <a:pt x="0" y="226"/>
                    </a:lnTo>
                    <a:lnTo>
                      <a:pt x="0" y="230"/>
                    </a:lnTo>
                    <a:lnTo>
                      <a:pt x="0" y="234"/>
                    </a:lnTo>
                    <a:lnTo>
                      <a:pt x="1" y="238"/>
                    </a:lnTo>
                    <a:lnTo>
                      <a:pt x="1" y="243"/>
                    </a:lnTo>
                    <a:lnTo>
                      <a:pt x="2" y="247"/>
                    </a:lnTo>
                    <a:lnTo>
                      <a:pt x="2" y="251"/>
                    </a:lnTo>
                    <a:lnTo>
                      <a:pt x="3" y="254"/>
                    </a:lnTo>
                    <a:lnTo>
                      <a:pt x="4" y="259"/>
                    </a:lnTo>
                    <a:lnTo>
                      <a:pt x="5" y="262"/>
                    </a:lnTo>
                    <a:lnTo>
                      <a:pt x="6" y="266"/>
                    </a:lnTo>
                    <a:lnTo>
                      <a:pt x="7" y="269"/>
                    </a:lnTo>
                    <a:lnTo>
                      <a:pt x="8" y="273"/>
                    </a:lnTo>
                    <a:lnTo>
                      <a:pt x="10" y="277"/>
                    </a:lnTo>
                    <a:lnTo>
                      <a:pt x="11" y="280"/>
                    </a:lnTo>
                    <a:lnTo>
                      <a:pt x="14" y="283"/>
                    </a:lnTo>
                    <a:lnTo>
                      <a:pt x="15" y="286"/>
                    </a:lnTo>
                    <a:lnTo>
                      <a:pt x="17" y="289"/>
                    </a:lnTo>
                    <a:lnTo>
                      <a:pt x="19" y="292"/>
                    </a:lnTo>
                    <a:lnTo>
                      <a:pt x="20" y="295"/>
                    </a:lnTo>
                    <a:lnTo>
                      <a:pt x="22" y="297"/>
                    </a:lnTo>
                    <a:lnTo>
                      <a:pt x="24" y="300"/>
                    </a:lnTo>
                    <a:lnTo>
                      <a:pt x="26" y="302"/>
                    </a:lnTo>
                    <a:lnTo>
                      <a:pt x="28" y="304"/>
                    </a:lnTo>
                    <a:lnTo>
                      <a:pt x="32" y="306"/>
                    </a:lnTo>
                    <a:lnTo>
                      <a:pt x="34" y="308"/>
                    </a:lnTo>
                    <a:lnTo>
                      <a:pt x="36" y="311"/>
                    </a:lnTo>
                    <a:lnTo>
                      <a:pt x="39" y="313"/>
                    </a:lnTo>
                    <a:lnTo>
                      <a:pt x="41" y="314"/>
                    </a:lnTo>
                    <a:lnTo>
                      <a:pt x="44" y="316"/>
                    </a:lnTo>
                    <a:lnTo>
                      <a:pt x="46" y="317"/>
                    </a:lnTo>
                    <a:lnTo>
                      <a:pt x="50" y="318"/>
                    </a:lnTo>
                    <a:lnTo>
                      <a:pt x="53" y="319"/>
                    </a:lnTo>
                    <a:lnTo>
                      <a:pt x="56" y="320"/>
                    </a:lnTo>
                    <a:lnTo>
                      <a:pt x="58" y="321"/>
                    </a:lnTo>
                    <a:lnTo>
                      <a:pt x="61" y="322"/>
                    </a:lnTo>
                    <a:lnTo>
                      <a:pt x="64" y="322"/>
                    </a:lnTo>
                    <a:lnTo>
                      <a:pt x="68" y="323"/>
                    </a:lnTo>
                    <a:lnTo>
                      <a:pt x="71" y="323"/>
                    </a:lnTo>
                    <a:lnTo>
                      <a:pt x="74" y="323"/>
                    </a:lnTo>
                    <a:lnTo>
                      <a:pt x="77" y="323"/>
                    </a:lnTo>
                    <a:lnTo>
                      <a:pt x="80" y="323"/>
                    </a:lnTo>
                    <a:lnTo>
                      <a:pt x="85" y="323"/>
                    </a:lnTo>
                    <a:lnTo>
                      <a:pt x="88" y="323"/>
                    </a:lnTo>
                    <a:lnTo>
                      <a:pt x="91" y="322"/>
                    </a:lnTo>
                    <a:lnTo>
                      <a:pt x="94" y="322"/>
                    </a:lnTo>
                    <a:lnTo>
                      <a:pt x="97" y="321"/>
                    </a:lnTo>
                    <a:lnTo>
                      <a:pt x="102" y="320"/>
                    </a:lnTo>
                    <a:lnTo>
                      <a:pt x="105" y="319"/>
                    </a:lnTo>
                    <a:lnTo>
                      <a:pt x="108" y="318"/>
                    </a:lnTo>
                    <a:lnTo>
                      <a:pt x="112" y="317"/>
                    </a:lnTo>
                    <a:lnTo>
                      <a:pt x="115" y="316"/>
                    </a:lnTo>
                    <a:lnTo>
                      <a:pt x="119" y="314"/>
                    </a:lnTo>
                    <a:lnTo>
                      <a:pt x="123" y="313"/>
                    </a:lnTo>
                    <a:lnTo>
                      <a:pt x="126" y="311"/>
                    </a:lnTo>
                    <a:lnTo>
                      <a:pt x="129" y="308"/>
                    </a:lnTo>
                    <a:lnTo>
                      <a:pt x="133" y="306"/>
                    </a:lnTo>
                    <a:lnTo>
                      <a:pt x="137" y="304"/>
                    </a:lnTo>
                    <a:lnTo>
                      <a:pt x="140" y="302"/>
                    </a:lnTo>
                    <a:lnTo>
                      <a:pt x="144" y="300"/>
                    </a:lnTo>
                    <a:lnTo>
                      <a:pt x="147" y="297"/>
                    </a:lnTo>
                    <a:lnTo>
                      <a:pt x="150" y="295"/>
                    </a:lnTo>
                    <a:lnTo>
                      <a:pt x="154" y="292"/>
                    </a:lnTo>
                    <a:lnTo>
                      <a:pt x="157" y="289"/>
                    </a:lnTo>
                    <a:lnTo>
                      <a:pt x="161" y="286"/>
                    </a:lnTo>
                    <a:lnTo>
                      <a:pt x="164" y="283"/>
                    </a:lnTo>
                    <a:lnTo>
                      <a:pt x="167" y="280"/>
                    </a:lnTo>
                    <a:lnTo>
                      <a:pt x="171" y="277"/>
                    </a:lnTo>
                    <a:lnTo>
                      <a:pt x="174" y="273"/>
                    </a:lnTo>
                    <a:lnTo>
                      <a:pt x="177" y="269"/>
                    </a:lnTo>
                    <a:lnTo>
                      <a:pt x="180" y="266"/>
                    </a:lnTo>
                    <a:lnTo>
                      <a:pt x="183" y="262"/>
                    </a:lnTo>
                    <a:lnTo>
                      <a:pt x="187" y="259"/>
                    </a:lnTo>
                    <a:lnTo>
                      <a:pt x="189" y="254"/>
                    </a:lnTo>
                    <a:lnTo>
                      <a:pt x="192" y="251"/>
                    </a:lnTo>
                    <a:lnTo>
                      <a:pt x="195" y="247"/>
                    </a:lnTo>
                    <a:lnTo>
                      <a:pt x="197" y="243"/>
                    </a:lnTo>
                    <a:lnTo>
                      <a:pt x="200" y="238"/>
                    </a:lnTo>
                    <a:lnTo>
                      <a:pt x="202" y="234"/>
                    </a:lnTo>
                    <a:lnTo>
                      <a:pt x="206" y="230"/>
                    </a:lnTo>
                    <a:lnTo>
                      <a:pt x="208" y="226"/>
                    </a:lnTo>
                    <a:lnTo>
                      <a:pt x="210" y="221"/>
                    </a:lnTo>
                    <a:lnTo>
                      <a:pt x="213" y="217"/>
                    </a:lnTo>
                    <a:lnTo>
                      <a:pt x="215" y="213"/>
                    </a:lnTo>
                    <a:lnTo>
                      <a:pt x="217" y="208"/>
                    </a:lnTo>
                    <a:lnTo>
                      <a:pt x="219" y="203"/>
                    </a:lnTo>
                    <a:lnTo>
                      <a:pt x="222" y="199"/>
                    </a:lnTo>
                    <a:lnTo>
                      <a:pt x="224" y="195"/>
                    </a:lnTo>
                    <a:lnTo>
                      <a:pt x="225" y="190"/>
                    </a:lnTo>
                    <a:lnTo>
                      <a:pt x="227" y="185"/>
                    </a:lnTo>
                    <a:lnTo>
                      <a:pt x="229" y="180"/>
                    </a:lnTo>
                    <a:lnTo>
                      <a:pt x="230" y="176"/>
                    </a:lnTo>
                    <a:lnTo>
                      <a:pt x="232" y="172"/>
                    </a:lnTo>
                    <a:lnTo>
                      <a:pt x="233" y="166"/>
                    </a:lnTo>
                    <a:lnTo>
                      <a:pt x="234" y="162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6916" name="Freeform 304"/>
              <p:cNvSpPr>
                <a:spLocks/>
              </p:cNvSpPr>
              <p:nvPr/>
            </p:nvSpPr>
            <p:spPr bwMode="auto">
              <a:xfrm>
                <a:off x="905" y="1206"/>
                <a:ext cx="32" cy="122"/>
              </a:xfrm>
              <a:custGeom>
                <a:avLst/>
                <a:gdLst>
                  <a:gd name="T0" fmla="*/ 0 w 129"/>
                  <a:gd name="T1" fmla="*/ 122 h 487"/>
                  <a:gd name="T2" fmla="*/ 32 w 129"/>
                  <a:gd name="T3" fmla="*/ 0 h 487"/>
                  <a:gd name="T4" fmla="*/ 6 w 129"/>
                  <a:gd name="T5" fmla="*/ 27 h 4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9" h="487">
                    <a:moveTo>
                      <a:pt x="0" y="487"/>
                    </a:moveTo>
                    <a:lnTo>
                      <a:pt x="129" y="0"/>
                    </a:lnTo>
                    <a:lnTo>
                      <a:pt x="25" y="10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6917" name="Line 305"/>
              <p:cNvSpPr>
                <a:spLocks noChangeShapeType="1"/>
              </p:cNvSpPr>
              <p:nvPr/>
            </p:nvSpPr>
            <p:spPr bwMode="auto">
              <a:xfrm flipV="1">
                <a:off x="934" y="1321"/>
                <a:ext cx="2" cy="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6918" name="Freeform 306"/>
              <p:cNvSpPr>
                <a:spLocks/>
              </p:cNvSpPr>
              <p:nvPr/>
            </p:nvSpPr>
            <p:spPr bwMode="auto">
              <a:xfrm>
                <a:off x="963" y="1206"/>
                <a:ext cx="68" cy="122"/>
              </a:xfrm>
              <a:custGeom>
                <a:avLst/>
                <a:gdLst>
                  <a:gd name="T0" fmla="*/ 20 w 263"/>
                  <a:gd name="T1" fmla="*/ 122 h 487"/>
                  <a:gd name="T2" fmla="*/ 21 w 263"/>
                  <a:gd name="T3" fmla="*/ 122 h 487"/>
                  <a:gd name="T4" fmla="*/ 22 w 263"/>
                  <a:gd name="T5" fmla="*/ 122 h 487"/>
                  <a:gd name="T6" fmla="*/ 24 w 263"/>
                  <a:gd name="T7" fmla="*/ 121 h 487"/>
                  <a:gd name="T8" fmla="*/ 25 w 263"/>
                  <a:gd name="T9" fmla="*/ 121 h 487"/>
                  <a:gd name="T10" fmla="*/ 27 w 263"/>
                  <a:gd name="T11" fmla="*/ 120 h 487"/>
                  <a:gd name="T12" fmla="*/ 28 w 263"/>
                  <a:gd name="T13" fmla="*/ 119 h 487"/>
                  <a:gd name="T14" fmla="*/ 30 w 263"/>
                  <a:gd name="T15" fmla="*/ 118 h 487"/>
                  <a:gd name="T16" fmla="*/ 32 w 263"/>
                  <a:gd name="T17" fmla="*/ 118 h 487"/>
                  <a:gd name="T18" fmla="*/ 33 w 263"/>
                  <a:gd name="T19" fmla="*/ 117 h 487"/>
                  <a:gd name="T20" fmla="*/ 34 w 263"/>
                  <a:gd name="T21" fmla="*/ 115 h 487"/>
                  <a:gd name="T22" fmla="*/ 36 w 263"/>
                  <a:gd name="T23" fmla="*/ 114 h 487"/>
                  <a:gd name="T24" fmla="*/ 37 w 263"/>
                  <a:gd name="T25" fmla="*/ 113 h 487"/>
                  <a:gd name="T26" fmla="*/ 38 w 263"/>
                  <a:gd name="T27" fmla="*/ 111 h 487"/>
                  <a:gd name="T28" fmla="*/ 40 w 263"/>
                  <a:gd name="T29" fmla="*/ 109 h 487"/>
                  <a:gd name="T30" fmla="*/ 41 w 263"/>
                  <a:gd name="T31" fmla="*/ 108 h 487"/>
                  <a:gd name="T32" fmla="*/ 42 w 263"/>
                  <a:gd name="T33" fmla="*/ 106 h 487"/>
                  <a:gd name="T34" fmla="*/ 43 w 263"/>
                  <a:gd name="T35" fmla="*/ 104 h 487"/>
                  <a:gd name="T36" fmla="*/ 44 w 263"/>
                  <a:gd name="T37" fmla="*/ 103 h 487"/>
                  <a:gd name="T38" fmla="*/ 45 w 263"/>
                  <a:gd name="T39" fmla="*/ 101 h 487"/>
                  <a:gd name="T40" fmla="*/ 46 w 263"/>
                  <a:gd name="T41" fmla="*/ 99 h 487"/>
                  <a:gd name="T42" fmla="*/ 46 w 263"/>
                  <a:gd name="T43" fmla="*/ 97 h 487"/>
                  <a:gd name="T44" fmla="*/ 47 w 263"/>
                  <a:gd name="T45" fmla="*/ 95 h 487"/>
                  <a:gd name="T46" fmla="*/ 51 w 263"/>
                  <a:gd name="T47" fmla="*/ 80 h 487"/>
                  <a:gd name="T48" fmla="*/ 51 w 263"/>
                  <a:gd name="T49" fmla="*/ 78 h 487"/>
                  <a:gd name="T50" fmla="*/ 51 w 263"/>
                  <a:gd name="T51" fmla="*/ 77 h 487"/>
                  <a:gd name="T52" fmla="*/ 51 w 263"/>
                  <a:gd name="T53" fmla="*/ 75 h 487"/>
                  <a:gd name="T54" fmla="*/ 52 w 263"/>
                  <a:gd name="T55" fmla="*/ 73 h 487"/>
                  <a:gd name="T56" fmla="*/ 52 w 263"/>
                  <a:gd name="T57" fmla="*/ 71 h 487"/>
                  <a:gd name="T58" fmla="*/ 52 w 263"/>
                  <a:gd name="T59" fmla="*/ 69 h 487"/>
                  <a:gd name="T60" fmla="*/ 51 w 263"/>
                  <a:gd name="T61" fmla="*/ 68 h 487"/>
                  <a:gd name="T62" fmla="*/ 51 w 263"/>
                  <a:gd name="T63" fmla="*/ 66 h 487"/>
                  <a:gd name="T64" fmla="*/ 51 w 263"/>
                  <a:gd name="T65" fmla="*/ 64 h 487"/>
                  <a:gd name="T66" fmla="*/ 50 w 263"/>
                  <a:gd name="T67" fmla="*/ 63 h 487"/>
                  <a:gd name="T68" fmla="*/ 50 w 263"/>
                  <a:gd name="T69" fmla="*/ 61 h 487"/>
                  <a:gd name="T70" fmla="*/ 49 w 263"/>
                  <a:gd name="T71" fmla="*/ 60 h 487"/>
                  <a:gd name="T72" fmla="*/ 48 w 263"/>
                  <a:gd name="T73" fmla="*/ 59 h 487"/>
                  <a:gd name="T74" fmla="*/ 47 w 263"/>
                  <a:gd name="T75" fmla="*/ 58 h 487"/>
                  <a:gd name="T76" fmla="*/ 46 w 263"/>
                  <a:gd name="T77" fmla="*/ 57 h 487"/>
                  <a:gd name="T78" fmla="*/ 45 w 263"/>
                  <a:gd name="T79" fmla="*/ 56 h 487"/>
                  <a:gd name="T80" fmla="*/ 44 w 263"/>
                  <a:gd name="T81" fmla="*/ 56 h 487"/>
                  <a:gd name="T82" fmla="*/ 43 w 263"/>
                  <a:gd name="T83" fmla="*/ 55 h 487"/>
                  <a:gd name="T84" fmla="*/ 42 w 263"/>
                  <a:gd name="T85" fmla="*/ 55 h 487"/>
                  <a:gd name="T86" fmla="*/ 40 w 263"/>
                  <a:gd name="T87" fmla="*/ 55 h 487"/>
                  <a:gd name="T88" fmla="*/ 39 w 263"/>
                  <a:gd name="T89" fmla="*/ 54 h 487"/>
                  <a:gd name="T90" fmla="*/ 19 w 263"/>
                  <a:gd name="T91" fmla="*/ 54 h 487"/>
                  <a:gd name="T92" fmla="*/ 68 w 263"/>
                  <a:gd name="T93" fmla="*/ 0 h 48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63" h="487">
                    <a:moveTo>
                      <a:pt x="0" y="487"/>
                    </a:moveTo>
                    <a:lnTo>
                      <a:pt x="76" y="487"/>
                    </a:lnTo>
                    <a:lnTo>
                      <a:pt x="78" y="487"/>
                    </a:lnTo>
                    <a:lnTo>
                      <a:pt x="82" y="487"/>
                    </a:lnTo>
                    <a:lnTo>
                      <a:pt x="84" y="486"/>
                    </a:lnTo>
                    <a:lnTo>
                      <a:pt x="87" y="486"/>
                    </a:lnTo>
                    <a:lnTo>
                      <a:pt x="90" y="485"/>
                    </a:lnTo>
                    <a:lnTo>
                      <a:pt x="92" y="485"/>
                    </a:lnTo>
                    <a:lnTo>
                      <a:pt x="95" y="484"/>
                    </a:lnTo>
                    <a:lnTo>
                      <a:pt x="98" y="483"/>
                    </a:lnTo>
                    <a:lnTo>
                      <a:pt x="102" y="482"/>
                    </a:lnTo>
                    <a:lnTo>
                      <a:pt x="104" y="480"/>
                    </a:lnTo>
                    <a:lnTo>
                      <a:pt x="107" y="479"/>
                    </a:lnTo>
                    <a:lnTo>
                      <a:pt x="110" y="477"/>
                    </a:lnTo>
                    <a:lnTo>
                      <a:pt x="112" y="475"/>
                    </a:lnTo>
                    <a:lnTo>
                      <a:pt x="115" y="473"/>
                    </a:lnTo>
                    <a:lnTo>
                      <a:pt x="119" y="472"/>
                    </a:lnTo>
                    <a:lnTo>
                      <a:pt x="122" y="470"/>
                    </a:lnTo>
                    <a:lnTo>
                      <a:pt x="124" y="468"/>
                    </a:lnTo>
                    <a:lnTo>
                      <a:pt x="127" y="466"/>
                    </a:lnTo>
                    <a:lnTo>
                      <a:pt x="129" y="463"/>
                    </a:lnTo>
                    <a:lnTo>
                      <a:pt x="132" y="461"/>
                    </a:lnTo>
                    <a:lnTo>
                      <a:pt x="136" y="458"/>
                    </a:lnTo>
                    <a:lnTo>
                      <a:pt x="138" y="455"/>
                    </a:lnTo>
                    <a:lnTo>
                      <a:pt x="141" y="452"/>
                    </a:lnTo>
                    <a:lnTo>
                      <a:pt x="143" y="450"/>
                    </a:lnTo>
                    <a:lnTo>
                      <a:pt x="145" y="447"/>
                    </a:lnTo>
                    <a:lnTo>
                      <a:pt x="148" y="444"/>
                    </a:lnTo>
                    <a:lnTo>
                      <a:pt x="150" y="440"/>
                    </a:lnTo>
                    <a:lnTo>
                      <a:pt x="153" y="437"/>
                    </a:lnTo>
                    <a:lnTo>
                      <a:pt x="155" y="434"/>
                    </a:lnTo>
                    <a:lnTo>
                      <a:pt x="157" y="431"/>
                    </a:lnTo>
                    <a:lnTo>
                      <a:pt x="159" y="428"/>
                    </a:lnTo>
                    <a:lnTo>
                      <a:pt x="161" y="423"/>
                    </a:lnTo>
                    <a:lnTo>
                      <a:pt x="163" y="420"/>
                    </a:lnTo>
                    <a:lnTo>
                      <a:pt x="165" y="417"/>
                    </a:lnTo>
                    <a:lnTo>
                      <a:pt x="167" y="413"/>
                    </a:lnTo>
                    <a:lnTo>
                      <a:pt x="170" y="410"/>
                    </a:lnTo>
                    <a:lnTo>
                      <a:pt x="171" y="405"/>
                    </a:lnTo>
                    <a:lnTo>
                      <a:pt x="173" y="402"/>
                    </a:lnTo>
                    <a:lnTo>
                      <a:pt x="174" y="398"/>
                    </a:lnTo>
                    <a:lnTo>
                      <a:pt x="176" y="394"/>
                    </a:lnTo>
                    <a:lnTo>
                      <a:pt x="177" y="390"/>
                    </a:lnTo>
                    <a:lnTo>
                      <a:pt x="178" y="386"/>
                    </a:lnTo>
                    <a:lnTo>
                      <a:pt x="179" y="383"/>
                    </a:lnTo>
                    <a:lnTo>
                      <a:pt x="180" y="379"/>
                    </a:lnTo>
                    <a:lnTo>
                      <a:pt x="195" y="325"/>
                    </a:lnTo>
                    <a:lnTo>
                      <a:pt x="196" y="320"/>
                    </a:lnTo>
                    <a:lnTo>
                      <a:pt x="197" y="317"/>
                    </a:lnTo>
                    <a:lnTo>
                      <a:pt x="197" y="313"/>
                    </a:lnTo>
                    <a:lnTo>
                      <a:pt x="198" y="310"/>
                    </a:lnTo>
                    <a:lnTo>
                      <a:pt x="199" y="306"/>
                    </a:lnTo>
                    <a:lnTo>
                      <a:pt x="199" y="301"/>
                    </a:lnTo>
                    <a:lnTo>
                      <a:pt x="199" y="298"/>
                    </a:lnTo>
                    <a:lnTo>
                      <a:pt x="200" y="294"/>
                    </a:lnTo>
                    <a:lnTo>
                      <a:pt x="200" y="291"/>
                    </a:lnTo>
                    <a:lnTo>
                      <a:pt x="200" y="287"/>
                    </a:lnTo>
                    <a:lnTo>
                      <a:pt x="200" y="283"/>
                    </a:lnTo>
                    <a:lnTo>
                      <a:pt x="200" y="280"/>
                    </a:lnTo>
                    <a:lnTo>
                      <a:pt x="200" y="276"/>
                    </a:lnTo>
                    <a:lnTo>
                      <a:pt x="199" y="273"/>
                    </a:lnTo>
                    <a:lnTo>
                      <a:pt x="199" y="270"/>
                    </a:lnTo>
                    <a:lnTo>
                      <a:pt x="198" y="266"/>
                    </a:lnTo>
                    <a:lnTo>
                      <a:pt x="198" y="263"/>
                    </a:lnTo>
                    <a:lnTo>
                      <a:pt x="197" y="260"/>
                    </a:lnTo>
                    <a:lnTo>
                      <a:pt x="196" y="257"/>
                    </a:lnTo>
                    <a:lnTo>
                      <a:pt x="195" y="254"/>
                    </a:lnTo>
                    <a:lnTo>
                      <a:pt x="194" y="252"/>
                    </a:lnTo>
                    <a:lnTo>
                      <a:pt x="193" y="248"/>
                    </a:lnTo>
                    <a:lnTo>
                      <a:pt x="192" y="245"/>
                    </a:lnTo>
                    <a:lnTo>
                      <a:pt x="191" y="243"/>
                    </a:lnTo>
                    <a:lnTo>
                      <a:pt x="190" y="241"/>
                    </a:lnTo>
                    <a:lnTo>
                      <a:pt x="188" y="238"/>
                    </a:lnTo>
                    <a:lnTo>
                      <a:pt x="187" y="236"/>
                    </a:lnTo>
                    <a:lnTo>
                      <a:pt x="184" y="233"/>
                    </a:lnTo>
                    <a:lnTo>
                      <a:pt x="182" y="231"/>
                    </a:lnTo>
                    <a:lnTo>
                      <a:pt x="181" y="230"/>
                    </a:lnTo>
                    <a:lnTo>
                      <a:pt x="179" y="228"/>
                    </a:lnTo>
                    <a:lnTo>
                      <a:pt x="177" y="226"/>
                    </a:lnTo>
                    <a:lnTo>
                      <a:pt x="175" y="225"/>
                    </a:lnTo>
                    <a:lnTo>
                      <a:pt x="173" y="224"/>
                    </a:lnTo>
                    <a:lnTo>
                      <a:pt x="171" y="222"/>
                    </a:lnTo>
                    <a:lnTo>
                      <a:pt x="169" y="221"/>
                    </a:lnTo>
                    <a:lnTo>
                      <a:pt x="166" y="220"/>
                    </a:lnTo>
                    <a:lnTo>
                      <a:pt x="163" y="219"/>
                    </a:lnTo>
                    <a:lnTo>
                      <a:pt x="161" y="219"/>
                    </a:lnTo>
                    <a:lnTo>
                      <a:pt x="159" y="218"/>
                    </a:lnTo>
                    <a:lnTo>
                      <a:pt x="156" y="218"/>
                    </a:lnTo>
                    <a:lnTo>
                      <a:pt x="154" y="216"/>
                    </a:lnTo>
                    <a:lnTo>
                      <a:pt x="150" y="216"/>
                    </a:lnTo>
                    <a:lnTo>
                      <a:pt x="148" y="216"/>
                    </a:lnTo>
                    <a:lnTo>
                      <a:pt x="73" y="216"/>
                    </a:lnTo>
                    <a:lnTo>
                      <a:pt x="130" y="0"/>
                    </a:lnTo>
                    <a:lnTo>
                      <a:pt x="263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181065" name="Group 841"/>
          <p:cNvGrpSpPr>
            <a:grpSpLocks/>
          </p:cNvGrpSpPr>
          <p:nvPr/>
        </p:nvGrpSpPr>
        <p:grpSpPr bwMode="auto">
          <a:xfrm>
            <a:off x="1468438" y="3076575"/>
            <a:ext cx="1282700" cy="1758950"/>
            <a:chOff x="925" y="1938"/>
            <a:chExt cx="808" cy="1108"/>
          </a:xfrm>
        </p:grpSpPr>
        <p:grpSp>
          <p:nvGrpSpPr>
            <p:cNvPr id="66886" name="Group 842"/>
            <p:cNvGrpSpPr>
              <a:grpSpLocks/>
            </p:cNvGrpSpPr>
            <p:nvPr/>
          </p:nvGrpSpPr>
          <p:grpSpPr bwMode="auto">
            <a:xfrm>
              <a:off x="1120" y="1938"/>
              <a:ext cx="83" cy="942"/>
              <a:chOff x="759" y="1940"/>
              <a:chExt cx="83" cy="942"/>
            </a:xfrm>
          </p:grpSpPr>
          <p:sp>
            <p:nvSpPr>
              <p:cNvPr id="66899" name="Freeform 843"/>
              <p:cNvSpPr>
                <a:spLocks/>
              </p:cNvSpPr>
              <p:nvPr/>
            </p:nvSpPr>
            <p:spPr bwMode="auto">
              <a:xfrm>
                <a:off x="759" y="1940"/>
                <a:ext cx="83" cy="80"/>
              </a:xfrm>
              <a:custGeom>
                <a:avLst/>
                <a:gdLst>
                  <a:gd name="T0" fmla="*/ 83 w 324"/>
                  <a:gd name="T1" fmla="*/ 40 h 324"/>
                  <a:gd name="T2" fmla="*/ 80 w 324"/>
                  <a:gd name="T3" fmla="*/ 25 h 324"/>
                  <a:gd name="T4" fmla="*/ 71 w 324"/>
                  <a:gd name="T5" fmla="*/ 12 h 324"/>
                  <a:gd name="T6" fmla="*/ 57 w 324"/>
                  <a:gd name="T7" fmla="*/ 3 h 324"/>
                  <a:gd name="T8" fmla="*/ 42 w 324"/>
                  <a:gd name="T9" fmla="*/ 0 h 324"/>
                  <a:gd name="T10" fmla="*/ 26 w 324"/>
                  <a:gd name="T11" fmla="*/ 3 h 324"/>
                  <a:gd name="T12" fmla="*/ 12 w 324"/>
                  <a:gd name="T13" fmla="*/ 12 h 324"/>
                  <a:gd name="T14" fmla="*/ 3 w 324"/>
                  <a:gd name="T15" fmla="*/ 25 h 324"/>
                  <a:gd name="T16" fmla="*/ 0 w 324"/>
                  <a:gd name="T17" fmla="*/ 40 h 324"/>
                  <a:gd name="T18" fmla="*/ 3 w 324"/>
                  <a:gd name="T19" fmla="*/ 55 h 324"/>
                  <a:gd name="T20" fmla="*/ 12 w 324"/>
                  <a:gd name="T21" fmla="*/ 68 h 324"/>
                  <a:gd name="T22" fmla="*/ 26 w 324"/>
                  <a:gd name="T23" fmla="*/ 77 h 324"/>
                  <a:gd name="T24" fmla="*/ 42 w 324"/>
                  <a:gd name="T25" fmla="*/ 80 h 324"/>
                  <a:gd name="T26" fmla="*/ 57 w 324"/>
                  <a:gd name="T27" fmla="*/ 77 h 324"/>
                  <a:gd name="T28" fmla="*/ 71 w 324"/>
                  <a:gd name="T29" fmla="*/ 68 h 324"/>
                  <a:gd name="T30" fmla="*/ 80 w 324"/>
                  <a:gd name="T31" fmla="*/ 55 h 324"/>
                  <a:gd name="T32" fmla="*/ 83 w 324"/>
                  <a:gd name="T33" fmla="*/ 40 h 3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24" h="324">
                    <a:moveTo>
                      <a:pt x="324" y="161"/>
                    </a:moveTo>
                    <a:lnTo>
                      <a:pt x="312" y="100"/>
                    </a:lnTo>
                    <a:lnTo>
                      <a:pt x="277" y="47"/>
                    </a:lnTo>
                    <a:lnTo>
                      <a:pt x="224" y="12"/>
                    </a:lnTo>
                    <a:lnTo>
                      <a:pt x="163" y="0"/>
                    </a:lnTo>
                    <a:lnTo>
                      <a:pt x="100" y="12"/>
                    </a:lnTo>
                    <a:lnTo>
                      <a:pt x="48" y="47"/>
                    </a:lnTo>
                    <a:lnTo>
                      <a:pt x="13" y="100"/>
                    </a:lnTo>
                    <a:lnTo>
                      <a:pt x="0" y="161"/>
                    </a:lnTo>
                    <a:lnTo>
                      <a:pt x="13" y="224"/>
                    </a:lnTo>
                    <a:lnTo>
                      <a:pt x="48" y="276"/>
                    </a:lnTo>
                    <a:lnTo>
                      <a:pt x="100" y="312"/>
                    </a:lnTo>
                    <a:lnTo>
                      <a:pt x="163" y="324"/>
                    </a:lnTo>
                    <a:lnTo>
                      <a:pt x="224" y="312"/>
                    </a:lnTo>
                    <a:lnTo>
                      <a:pt x="277" y="276"/>
                    </a:lnTo>
                    <a:lnTo>
                      <a:pt x="312" y="224"/>
                    </a:lnTo>
                    <a:lnTo>
                      <a:pt x="324" y="161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6900" name="Freeform 844"/>
              <p:cNvSpPr>
                <a:spLocks/>
              </p:cNvSpPr>
              <p:nvPr/>
            </p:nvSpPr>
            <p:spPr bwMode="auto">
              <a:xfrm>
                <a:off x="759" y="2371"/>
                <a:ext cx="83" cy="80"/>
              </a:xfrm>
              <a:custGeom>
                <a:avLst/>
                <a:gdLst>
                  <a:gd name="T0" fmla="*/ 83 w 324"/>
                  <a:gd name="T1" fmla="*/ 40 h 323"/>
                  <a:gd name="T2" fmla="*/ 80 w 324"/>
                  <a:gd name="T3" fmla="*/ 25 h 323"/>
                  <a:gd name="T4" fmla="*/ 71 w 324"/>
                  <a:gd name="T5" fmla="*/ 12 h 323"/>
                  <a:gd name="T6" fmla="*/ 57 w 324"/>
                  <a:gd name="T7" fmla="*/ 3 h 323"/>
                  <a:gd name="T8" fmla="*/ 42 w 324"/>
                  <a:gd name="T9" fmla="*/ 0 h 323"/>
                  <a:gd name="T10" fmla="*/ 26 w 324"/>
                  <a:gd name="T11" fmla="*/ 3 h 323"/>
                  <a:gd name="T12" fmla="*/ 12 w 324"/>
                  <a:gd name="T13" fmla="*/ 12 h 323"/>
                  <a:gd name="T14" fmla="*/ 3 w 324"/>
                  <a:gd name="T15" fmla="*/ 25 h 323"/>
                  <a:gd name="T16" fmla="*/ 0 w 324"/>
                  <a:gd name="T17" fmla="*/ 40 h 323"/>
                  <a:gd name="T18" fmla="*/ 3 w 324"/>
                  <a:gd name="T19" fmla="*/ 55 h 323"/>
                  <a:gd name="T20" fmla="*/ 12 w 324"/>
                  <a:gd name="T21" fmla="*/ 69 h 323"/>
                  <a:gd name="T22" fmla="*/ 26 w 324"/>
                  <a:gd name="T23" fmla="*/ 77 h 323"/>
                  <a:gd name="T24" fmla="*/ 42 w 324"/>
                  <a:gd name="T25" fmla="*/ 80 h 323"/>
                  <a:gd name="T26" fmla="*/ 57 w 324"/>
                  <a:gd name="T27" fmla="*/ 77 h 323"/>
                  <a:gd name="T28" fmla="*/ 71 w 324"/>
                  <a:gd name="T29" fmla="*/ 69 h 323"/>
                  <a:gd name="T30" fmla="*/ 80 w 324"/>
                  <a:gd name="T31" fmla="*/ 55 h 323"/>
                  <a:gd name="T32" fmla="*/ 83 w 324"/>
                  <a:gd name="T33" fmla="*/ 40 h 32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24" h="323">
                    <a:moveTo>
                      <a:pt x="324" y="162"/>
                    </a:moveTo>
                    <a:lnTo>
                      <a:pt x="312" y="99"/>
                    </a:lnTo>
                    <a:lnTo>
                      <a:pt x="277" y="47"/>
                    </a:lnTo>
                    <a:lnTo>
                      <a:pt x="224" y="11"/>
                    </a:lnTo>
                    <a:lnTo>
                      <a:pt x="163" y="0"/>
                    </a:lnTo>
                    <a:lnTo>
                      <a:pt x="100" y="11"/>
                    </a:lnTo>
                    <a:lnTo>
                      <a:pt x="48" y="47"/>
                    </a:lnTo>
                    <a:lnTo>
                      <a:pt x="13" y="99"/>
                    </a:lnTo>
                    <a:lnTo>
                      <a:pt x="0" y="162"/>
                    </a:lnTo>
                    <a:lnTo>
                      <a:pt x="13" y="223"/>
                    </a:lnTo>
                    <a:lnTo>
                      <a:pt x="48" y="277"/>
                    </a:lnTo>
                    <a:lnTo>
                      <a:pt x="100" y="312"/>
                    </a:lnTo>
                    <a:lnTo>
                      <a:pt x="163" y="323"/>
                    </a:lnTo>
                    <a:lnTo>
                      <a:pt x="224" y="312"/>
                    </a:lnTo>
                    <a:lnTo>
                      <a:pt x="277" y="277"/>
                    </a:lnTo>
                    <a:lnTo>
                      <a:pt x="312" y="223"/>
                    </a:lnTo>
                    <a:lnTo>
                      <a:pt x="324" y="162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6901" name="Freeform 845"/>
              <p:cNvSpPr>
                <a:spLocks/>
              </p:cNvSpPr>
              <p:nvPr/>
            </p:nvSpPr>
            <p:spPr bwMode="auto">
              <a:xfrm>
                <a:off x="759" y="2802"/>
                <a:ext cx="83" cy="80"/>
              </a:xfrm>
              <a:custGeom>
                <a:avLst/>
                <a:gdLst>
                  <a:gd name="T0" fmla="*/ 83 w 324"/>
                  <a:gd name="T1" fmla="*/ 40 h 325"/>
                  <a:gd name="T2" fmla="*/ 80 w 324"/>
                  <a:gd name="T3" fmla="*/ 25 h 325"/>
                  <a:gd name="T4" fmla="*/ 71 w 324"/>
                  <a:gd name="T5" fmla="*/ 12 h 325"/>
                  <a:gd name="T6" fmla="*/ 57 w 324"/>
                  <a:gd name="T7" fmla="*/ 3 h 325"/>
                  <a:gd name="T8" fmla="*/ 42 w 324"/>
                  <a:gd name="T9" fmla="*/ 0 h 325"/>
                  <a:gd name="T10" fmla="*/ 26 w 324"/>
                  <a:gd name="T11" fmla="*/ 3 h 325"/>
                  <a:gd name="T12" fmla="*/ 12 w 324"/>
                  <a:gd name="T13" fmla="*/ 12 h 325"/>
                  <a:gd name="T14" fmla="*/ 3 w 324"/>
                  <a:gd name="T15" fmla="*/ 25 h 325"/>
                  <a:gd name="T16" fmla="*/ 0 w 324"/>
                  <a:gd name="T17" fmla="*/ 40 h 325"/>
                  <a:gd name="T18" fmla="*/ 3 w 324"/>
                  <a:gd name="T19" fmla="*/ 55 h 325"/>
                  <a:gd name="T20" fmla="*/ 12 w 324"/>
                  <a:gd name="T21" fmla="*/ 68 h 325"/>
                  <a:gd name="T22" fmla="*/ 26 w 324"/>
                  <a:gd name="T23" fmla="*/ 77 h 325"/>
                  <a:gd name="T24" fmla="*/ 42 w 324"/>
                  <a:gd name="T25" fmla="*/ 80 h 325"/>
                  <a:gd name="T26" fmla="*/ 57 w 324"/>
                  <a:gd name="T27" fmla="*/ 77 h 325"/>
                  <a:gd name="T28" fmla="*/ 71 w 324"/>
                  <a:gd name="T29" fmla="*/ 68 h 325"/>
                  <a:gd name="T30" fmla="*/ 80 w 324"/>
                  <a:gd name="T31" fmla="*/ 55 h 325"/>
                  <a:gd name="T32" fmla="*/ 83 w 324"/>
                  <a:gd name="T33" fmla="*/ 40 h 3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24" h="325">
                    <a:moveTo>
                      <a:pt x="324" y="162"/>
                    </a:moveTo>
                    <a:lnTo>
                      <a:pt x="312" y="100"/>
                    </a:lnTo>
                    <a:lnTo>
                      <a:pt x="277" y="48"/>
                    </a:lnTo>
                    <a:lnTo>
                      <a:pt x="224" y="13"/>
                    </a:lnTo>
                    <a:lnTo>
                      <a:pt x="163" y="0"/>
                    </a:lnTo>
                    <a:lnTo>
                      <a:pt x="100" y="13"/>
                    </a:lnTo>
                    <a:lnTo>
                      <a:pt x="48" y="48"/>
                    </a:lnTo>
                    <a:lnTo>
                      <a:pt x="13" y="100"/>
                    </a:lnTo>
                    <a:lnTo>
                      <a:pt x="0" y="162"/>
                    </a:lnTo>
                    <a:lnTo>
                      <a:pt x="13" y="224"/>
                    </a:lnTo>
                    <a:lnTo>
                      <a:pt x="48" y="277"/>
                    </a:lnTo>
                    <a:lnTo>
                      <a:pt x="100" y="312"/>
                    </a:lnTo>
                    <a:lnTo>
                      <a:pt x="163" y="325"/>
                    </a:lnTo>
                    <a:lnTo>
                      <a:pt x="224" y="312"/>
                    </a:lnTo>
                    <a:lnTo>
                      <a:pt x="277" y="277"/>
                    </a:lnTo>
                    <a:lnTo>
                      <a:pt x="312" y="224"/>
                    </a:lnTo>
                    <a:lnTo>
                      <a:pt x="324" y="162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66887" name="Group 846"/>
            <p:cNvGrpSpPr>
              <a:grpSpLocks/>
            </p:cNvGrpSpPr>
            <p:nvPr/>
          </p:nvGrpSpPr>
          <p:grpSpPr bwMode="auto">
            <a:xfrm>
              <a:off x="1370" y="2104"/>
              <a:ext cx="83" cy="942"/>
              <a:chOff x="759" y="1940"/>
              <a:chExt cx="83" cy="942"/>
            </a:xfrm>
          </p:grpSpPr>
          <p:sp>
            <p:nvSpPr>
              <p:cNvPr id="66896" name="Freeform 847"/>
              <p:cNvSpPr>
                <a:spLocks/>
              </p:cNvSpPr>
              <p:nvPr/>
            </p:nvSpPr>
            <p:spPr bwMode="auto">
              <a:xfrm>
                <a:off x="759" y="1940"/>
                <a:ext cx="83" cy="80"/>
              </a:xfrm>
              <a:custGeom>
                <a:avLst/>
                <a:gdLst>
                  <a:gd name="T0" fmla="*/ 83 w 324"/>
                  <a:gd name="T1" fmla="*/ 40 h 324"/>
                  <a:gd name="T2" fmla="*/ 80 w 324"/>
                  <a:gd name="T3" fmla="*/ 25 h 324"/>
                  <a:gd name="T4" fmla="*/ 71 w 324"/>
                  <a:gd name="T5" fmla="*/ 12 h 324"/>
                  <a:gd name="T6" fmla="*/ 57 w 324"/>
                  <a:gd name="T7" fmla="*/ 3 h 324"/>
                  <a:gd name="T8" fmla="*/ 42 w 324"/>
                  <a:gd name="T9" fmla="*/ 0 h 324"/>
                  <a:gd name="T10" fmla="*/ 26 w 324"/>
                  <a:gd name="T11" fmla="*/ 3 h 324"/>
                  <a:gd name="T12" fmla="*/ 12 w 324"/>
                  <a:gd name="T13" fmla="*/ 12 h 324"/>
                  <a:gd name="T14" fmla="*/ 3 w 324"/>
                  <a:gd name="T15" fmla="*/ 25 h 324"/>
                  <a:gd name="T16" fmla="*/ 0 w 324"/>
                  <a:gd name="T17" fmla="*/ 40 h 324"/>
                  <a:gd name="T18" fmla="*/ 3 w 324"/>
                  <a:gd name="T19" fmla="*/ 55 h 324"/>
                  <a:gd name="T20" fmla="*/ 12 w 324"/>
                  <a:gd name="T21" fmla="*/ 68 h 324"/>
                  <a:gd name="T22" fmla="*/ 26 w 324"/>
                  <a:gd name="T23" fmla="*/ 77 h 324"/>
                  <a:gd name="T24" fmla="*/ 42 w 324"/>
                  <a:gd name="T25" fmla="*/ 80 h 324"/>
                  <a:gd name="T26" fmla="*/ 57 w 324"/>
                  <a:gd name="T27" fmla="*/ 77 h 324"/>
                  <a:gd name="T28" fmla="*/ 71 w 324"/>
                  <a:gd name="T29" fmla="*/ 68 h 324"/>
                  <a:gd name="T30" fmla="*/ 80 w 324"/>
                  <a:gd name="T31" fmla="*/ 55 h 324"/>
                  <a:gd name="T32" fmla="*/ 83 w 324"/>
                  <a:gd name="T33" fmla="*/ 40 h 3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24" h="324">
                    <a:moveTo>
                      <a:pt x="324" y="161"/>
                    </a:moveTo>
                    <a:lnTo>
                      <a:pt x="312" y="100"/>
                    </a:lnTo>
                    <a:lnTo>
                      <a:pt x="277" y="47"/>
                    </a:lnTo>
                    <a:lnTo>
                      <a:pt x="224" y="12"/>
                    </a:lnTo>
                    <a:lnTo>
                      <a:pt x="163" y="0"/>
                    </a:lnTo>
                    <a:lnTo>
                      <a:pt x="100" y="12"/>
                    </a:lnTo>
                    <a:lnTo>
                      <a:pt x="48" y="47"/>
                    </a:lnTo>
                    <a:lnTo>
                      <a:pt x="13" y="100"/>
                    </a:lnTo>
                    <a:lnTo>
                      <a:pt x="0" y="161"/>
                    </a:lnTo>
                    <a:lnTo>
                      <a:pt x="13" y="224"/>
                    </a:lnTo>
                    <a:lnTo>
                      <a:pt x="48" y="276"/>
                    </a:lnTo>
                    <a:lnTo>
                      <a:pt x="100" y="312"/>
                    </a:lnTo>
                    <a:lnTo>
                      <a:pt x="163" y="324"/>
                    </a:lnTo>
                    <a:lnTo>
                      <a:pt x="224" y="312"/>
                    </a:lnTo>
                    <a:lnTo>
                      <a:pt x="277" y="276"/>
                    </a:lnTo>
                    <a:lnTo>
                      <a:pt x="312" y="224"/>
                    </a:lnTo>
                    <a:lnTo>
                      <a:pt x="324" y="161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6897" name="Freeform 848"/>
              <p:cNvSpPr>
                <a:spLocks/>
              </p:cNvSpPr>
              <p:nvPr/>
            </p:nvSpPr>
            <p:spPr bwMode="auto">
              <a:xfrm>
                <a:off x="759" y="2371"/>
                <a:ext cx="83" cy="80"/>
              </a:xfrm>
              <a:custGeom>
                <a:avLst/>
                <a:gdLst>
                  <a:gd name="T0" fmla="*/ 83 w 324"/>
                  <a:gd name="T1" fmla="*/ 40 h 323"/>
                  <a:gd name="T2" fmla="*/ 80 w 324"/>
                  <a:gd name="T3" fmla="*/ 25 h 323"/>
                  <a:gd name="T4" fmla="*/ 71 w 324"/>
                  <a:gd name="T5" fmla="*/ 12 h 323"/>
                  <a:gd name="T6" fmla="*/ 57 w 324"/>
                  <a:gd name="T7" fmla="*/ 3 h 323"/>
                  <a:gd name="T8" fmla="*/ 42 w 324"/>
                  <a:gd name="T9" fmla="*/ 0 h 323"/>
                  <a:gd name="T10" fmla="*/ 26 w 324"/>
                  <a:gd name="T11" fmla="*/ 3 h 323"/>
                  <a:gd name="T12" fmla="*/ 12 w 324"/>
                  <a:gd name="T13" fmla="*/ 12 h 323"/>
                  <a:gd name="T14" fmla="*/ 3 w 324"/>
                  <a:gd name="T15" fmla="*/ 25 h 323"/>
                  <a:gd name="T16" fmla="*/ 0 w 324"/>
                  <a:gd name="T17" fmla="*/ 40 h 323"/>
                  <a:gd name="T18" fmla="*/ 3 w 324"/>
                  <a:gd name="T19" fmla="*/ 55 h 323"/>
                  <a:gd name="T20" fmla="*/ 12 w 324"/>
                  <a:gd name="T21" fmla="*/ 69 h 323"/>
                  <a:gd name="T22" fmla="*/ 26 w 324"/>
                  <a:gd name="T23" fmla="*/ 77 h 323"/>
                  <a:gd name="T24" fmla="*/ 42 w 324"/>
                  <a:gd name="T25" fmla="*/ 80 h 323"/>
                  <a:gd name="T26" fmla="*/ 57 w 324"/>
                  <a:gd name="T27" fmla="*/ 77 h 323"/>
                  <a:gd name="T28" fmla="*/ 71 w 324"/>
                  <a:gd name="T29" fmla="*/ 69 h 323"/>
                  <a:gd name="T30" fmla="*/ 80 w 324"/>
                  <a:gd name="T31" fmla="*/ 55 h 323"/>
                  <a:gd name="T32" fmla="*/ 83 w 324"/>
                  <a:gd name="T33" fmla="*/ 40 h 32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24" h="323">
                    <a:moveTo>
                      <a:pt x="324" y="162"/>
                    </a:moveTo>
                    <a:lnTo>
                      <a:pt x="312" y="99"/>
                    </a:lnTo>
                    <a:lnTo>
                      <a:pt x="277" y="47"/>
                    </a:lnTo>
                    <a:lnTo>
                      <a:pt x="224" y="11"/>
                    </a:lnTo>
                    <a:lnTo>
                      <a:pt x="163" y="0"/>
                    </a:lnTo>
                    <a:lnTo>
                      <a:pt x="100" y="11"/>
                    </a:lnTo>
                    <a:lnTo>
                      <a:pt x="48" y="47"/>
                    </a:lnTo>
                    <a:lnTo>
                      <a:pt x="13" y="99"/>
                    </a:lnTo>
                    <a:lnTo>
                      <a:pt x="0" y="162"/>
                    </a:lnTo>
                    <a:lnTo>
                      <a:pt x="13" y="223"/>
                    </a:lnTo>
                    <a:lnTo>
                      <a:pt x="48" y="277"/>
                    </a:lnTo>
                    <a:lnTo>
                      <a:pt x="100" y="312"/>
                    </a:lnTo>
                    <a:lnTo>
                      <a:pt x="163" y="323"/>
                    </a:lnTo>
                    <a:lnTo>
                      <a:pt x="224" y="312"/>
                    </a:lnTo>
                    <a:lnTo>
                      <a:pt x="277" y="277"/>
                    </a:lnTo>
                    <a:lnTo>
                      <a:pt x="312" y="223"/>
                    </a:lnTo>
                    <a:lnTo>
                      <a:pt x="324" y="162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6898" name="Freeform 849"/>
              <p:cNvSpPr>
                <a:spLocks/>
              </p:cNvSpPr>
              <p:nvPr/>
            </p:nvSpPr>
            <p:spPr bwMode="auto">
              <a:xfrm>
                <a:off x="759" y="2802"/>
                <a:ext cx="83" cy="80"/>
              </a:xfrm>
              <a:custGeom>
                <a:avLst/>
                <a:gdLst>
                  <a:gd name="T0" fmla="*/ 83 w 324"/>
                  <a:gd name="T1" fmla="*/ 40 h 325"/>
                  <a:gd name="T2" fmla="*/ 80 w 324"/>
                  <a:gd name="T3" fmla="*/ 25 h 325"/>
                  <a:gd name="T4" fmla="*/ 71 w 324"/>
                  <a:gd name="T5" fmla="*/ 12 h 325"/>
                  <a:gd name="T6" fmla="*/ 57 w 324"/>
                  <a:gd name="T7" fmla="*/ 3 h 325"/>
                  <a:gd name="T8" fmla="*/ 42 w 324"/>
                  <a:gd name="T9" fmla="*/ 0 h 325"/>
                  <a:gd name="T10" fmla="*/ 26 w 324"/>
                  <a:gd name="T11" fmla="*/ 3 h 325"/>
                  <a:gd name="T12" fmla="*/ 12 w 324"/>
                  <a:gd name="T13" fmla="*/ 12 h 325"/>
                  <a:gd name="T14" fmla="*/ 3 w 324"/>
                  <a:gd name="T15" fmla="*/ 25 h 325"/>
                  <a:gd name="T16" fmla="*/ 0 w 324"/>
                  <a:gd name="T17" fmla="*/ 40 h 325"/>
                  <a:gd name="T18" fmla="*/ 3 w 324"/>
                  <a:gd name="T19" fmla="*/ 55 h 325"/>
                  <a:gd name="T20" fmla="*/ 12 w 324"/>
                  <a:gd name="T21" fmla="*/ 68 h 325"/>
                  <a:gd name="T22" fmla="*/ 26 w 324"/>
                  <a:gd name="T23" fmla="*/ 77 h 325"/>
                  <a:gd name="T24" fmla="*/ 42 w 324"/>
                  <a:gd name="T25" fmla="*/ 80 h 325"/>
                  <a:gd name="T26" fmla="*/ 57 w 324"/>
                  <a:gd name="T27" fmla="*/ 77 h 325"/>
                  <a:gd name="T28" fmla="*/ 71 w 324"/>
                  <a:gd name="T29" fmla="*/ 68 h 325"/>
                  <a:gd name="T30" fmla="*/ 80 w 324"/>
                  <a:gd name="T31" fmla="*/ 55 h 325"/>
                  <a:gd name="T32" fmla="*/ 83 w 324"/>
                  <a:gd name="T33" fmla="*/ 40 h 3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24" h="325">
                    <a:moveTo>
                      <a:pt x="324" y="162"/>
                    </a:moveTo>
                    <a:lnTo>
                      <a:pt x="312" y="100"/>
                    </a:lnTo>
                    <a:lnTo>
                      <a:pt x="277" y="48"/>
                    </a:lnTo>
                    <a:lnTo>
                      <a:pt x="224" y="13"/>
                    </a:lnTo>
                    <a:lnTo>
                      <a:pt x="163" y="0"/>
                    </a:lnTo>
                    <a:lnTo>
                      <a:pt x="100" y="13"/>
                    </a:lnTo>
                    <a:lnTo>
                      <a:pt x="48" y="48"/>
                    </a:lnTo>
                    <a:lnTo>
                      <a:pt x="13" y="100"/>
                    </a:lnTo>
                    <a:lnTo>
                      <a:pt x="0" y="162"/>
                    </a:lnTo>
                    <a:lnTo>
                      <a:pt x="13" y="224"/>
                    </a:lnTo>
                    <a:lnTo>
                      <a:pt x="48" y="277"/>
                    </a:lnTo>
                    <a:lnTo>
                      <a:pt x="100" y="312"/>
                    </a:lnTo>
                    <a:lnTo>
                      <a:pt x="163" y="325"/>
                    </a:lnTo>
                    <a:lnTo>
                      <a:pt x="224" y="312"/>
                    </a:lnTo>
                    <a:lnTo>
                      <a:pt x="277" y="277"/>
                    </a:lnTo>
                    <a:lnTo>
                      <a:pt x="312" y="224"/>
                    </a:lnTo>
                    <a:lnTo>
                      <a:pt x="324" y="162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66888" name="Group 850"/>
            <p:cNvGrpSpPr>
              <a:grpSpLocks/>
            </p:cNvGrpSpPr>
            <p:nvPr/>
          </p:nvGrpSpPr>
          <p:grpSpPr bwMode="auto">
            <a:xfrm>
              <a:off x="1650" y="1940"/>
              <a:ext cx="83" cy="942"/>
              <a:chOff x="759" y="1940"/>
              <a:chExt cx="83" cy="942"/>
            </a:xfrm>
          </p:grpSpPr>
          <p:sp>
            <p:nvSpPr>
              <p:cNvPr id="66893" name="Freeform 851"/>
              <p:cNvSpPr>
                <a:spLocks/>
              </p:cNvSpPr>
              <p:nvPr/>
            </p:nvSpPr>
            <p:spPr bwMode="auto">
              <a:xfrm>
                <a:off x="759" y="1940"/>
                <a:ext cx="83" cy="80"/>
              </a:xfrm>
              <a:custGeom>
                <a:avLst/>
                <a:gdLst>
                  <a:gd name="T0" fmla="*/ 83 w 324"/>
                  <a:gd name="T1" fmla="*/ 40 h 324"/>
                  <a:gd name="T2" fmla="*/ 80 w 324"/>
                  <a:gd name="T3" fmla="*/ 25 h 324"/>
                  <a:gd name="T4" fmla="*/ 71 w 324"/>
                  <a:gd name="T5" fmla="*/ 12 h 324"/>
                  <a:gd name="T6" fmla="*/ 57 w 324"/>
                  <a:gd name="T7" fmla="*/ 3 h 324"/>
                  <a:gd name="T8" fmla="*/ 42 w 324"/>
                  <a:gd name="T9" fmla="*/ 0 h 324"/>
                  <a:gd name="T10" fmla="*/ 26 w 324"/>
                  <a:gd name="T11" fmla="*/ 3 h 324"/>
                  <a:gd name="T12" fmla="*/ 12 w 324"/>
                  <a:gd name="T13" fmla="*/ 12 h 324"/>
                  <a:gd name="T14" fmla="*/ 3 w 324"/>
                  <a:gd name="T15" fmla="*/ 25 h 324"/>
                  <a:gd name="T16" fmla="*/ 0 w 324"/>
                  <a:gd name="T17" fmla="*/ 40 h 324"/>
                  <a:gd name="T18" fmla="*/ 3 w 324"/>
                  <a:gd name="T19" fmla="*/ 55 h 324"/>
                  <a:gd name="T20" fmla="*/ 12 w 324"/>
                  <a:gd name="T21" fmla="*/ 68 h 324"/>
                  <a:gd name="T22" fmla="*/ 26 w 324"/>
                  <a:gd name="T23" fmla="*/ 77 h 324"/>
                  <a:gd name="T24" fmla="*/ 42 w 324"/>
                  <a:gd name="T25" fmla="*/ 80 h 324"/>
                  <a:gd name="T26" fmla="*/ 57 w 324"/>
                  <a:gd name="T27" fmla="*/ 77 h 324"/>
                  <a:gd name="T28" fmla="*/ 71 w 324"/>
                  <a:gd name="T29" fmla="*/ 68 h 324"/>
                  <a:gd name="T30" fmla="*/ 80 w 324"/>
                  <a:gd name="T31" fmla="*/ 55 h 324"/>
                  <a:gd name="T32" fmla="*/ 83 w 324"/>
                  <a:gd name="T33" fmla="*/ 40 h 3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24" h="324">
                    <a:moveTo>
                      <a:pt x="324" y="161"/>
                    </a:moveTo>
                    <a:lnTo>
                      <a:pt x="312" y="100"/>
                    </a:lnTo>
                    <a:lnTo>
                      <a:pt x="277" y="47"/>
                    </a:lnTo>
                    <a:lnTo>
                      <a:pt x="224" y="12"/>
                    </a:lnTo>
                    <a:lnTo>
                      <a:pt x="163" y="0"/>
                    </a:lnTo>
                    <a:lnTo>
                      <a:pt x="100" y="12"/>
                    </a:lnTo>
                    <a:lnTo>
                      <a:pt x="48" y="47"/>
                    </a:lnTo>
                    <a:lnTo>
                      <a:pt x="13" y="100"/>
                    </a:lnTo>
                    <a:lnTo>
                      <a:pt x="0" y="161"/>
                    </a:lnTo>
                    <a:lnTo>
                      <a:pt x="13" y="224"/>
                    </a:lnTo>
                    <a:lnTo>
                      <a:pt x="48" y="276"/>
                    </a:lnTo>
                    <a:lnTo>
                      <a:pt x="100" y="312"/>
                    </a:lnTo>
                    <a:lnTo>
                      <a:pt x="163" y="324"/>
                    </a:lnTo>
                    <a:lnTo>
                      <a:pt x="224" y="312"/>
                    </a:lnTo>
                    <a:lnTo>
                      <a:pt x="277" y="276"/>
                    </a:lnTo>
                    <a:lnTo>
                      <a:pt x="312" y="224"/>
                    </a:lnTo>
                    <a:lnTo>
                      <a:pt x="324" y="161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6894" name="Freeform 852"/>
              <p:cNvSpPr>
                <a:spLocks/>
              </p:cNvSpPr>
              <p:nvPr/>
            </p:nvSpPr>
            <p:spPr bwMode="auto">
              <a:xfrm>
                <a:off x="759" y="2371"/>
                <a:ext cx="83" cy="80"/>
              </a:xfrm>
              <a:custGeom>
                <a:avLst/>
                <a:gdLst>
                  <a:gd name="T0" fmla="*/ 83 w 324"/>
                  <a:gd name="T1" fmla="*/ 40 h 323"/>
                  <a:gd name="T2" fmla="*/ 80 w 324"/>
                  <a:gd name="T3" fmla="*/ 25 h 323"/>
                  <a:gd name="T4" fmla="*/ 71 w 324"/>
                  <a:gd name="T5" fmla="*/ 12 h 323"/>
                  <a:gd name="T6" fmla="*/ 57 w 324"/>
                  <a:gd name="T7" fmla="*/ 3 h 323"/>
                  <a:gd name="T8" fmla="*/ 42 w 324"/>
                  <a:gd name="T9" fmla="*/ 0 h 323"/>
                  <a:gd name="T10" fmla="*/ 26 w 324"/>
                  <a:gd name="T11" fmla="*/ 3 h 323"/>
                  <a:gd name="T12" fmla="*/ 12 w 324"/>
                  <a:gd name="T13" fmla="*/ 12 h 323"/>
                  <a:gd name="T14" fmla="*/ 3 w 324"/>
                  <a:gd name="T15" fmla="*/ 25 h 323"/>
                  <a:gd name="T16" fmla="*/ 0 w 324"/>
                  <a:gd name="T17" fmla="*/ 40 h 323"/>
                  <a:gd name="T18" fmla="*/ 3 w 324"/>
                  <a:gd name="T19" fmla="*/ 55 h 323"/>
                  <a:gd name="T20" fmla="*/ 12 w 324"/>
                  <a:gd name="T21" fmla="*/ 69 h 323"/>
                  <a:gd name="T22" fmla="*/ 26 w 324"/>
                  <a:gd name="T23" fmla="*/ 77 h 323"/>
                  <a:gd name="T24" fmla="*/ 42 w 324"/>
                  <a:gd name="T25" fmla="*/ 80 h 323"/>
                  <a:gd name="T26" fmla="*/ 57 w 324"/>
                  <a:gd name="T27" fmla="*/ 77 h 323"/>
                  <a:gd name="T28" fmla="*/ 71 w 324"/>
                  <a:gd name="T29" fmla="*/ 69 h 323"/>
                  <a:gd name="T30" fmla="*/ 80 w 324"/>
                  <a:gd name="T31" fmla="*/ 55 h 323"/>
                  <a:gd name="T32" fmla="*/ 83 w 324"/>
                  <a:gd name="T33" fmla="*/ 40 h 32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24" h="323">
                    <a:moveTo>
                      <a:pt x="324" y="162"/>
                    </a:moveTo>
                    <a:lnTo>
                      <a:pt x="312" y="99"/>
                    </a:lnTo>
                    <a:lnTo>
                      <a:pt x="277" y="47"/>
                    </a:lnTo>
                    <a:lnTo>
                      <a:pt x="224" y="11"/>
                    </a:lnTo>
                    <a:lnTo>
                      <a:pt x="163" y="0"/>
                    </a:lnTo>
                    <a:lnTo>
                      <a:pt x="100" y="11"/>
                    </a:lnTo>
                    <a:lnTo>
                      <a:pt x="48" y="47"/>
                    </a:lnTo>
                    <a:lnTo>
                      <a:pt x="13" y="99"/>
                    </a:lnTo>
                    <a:lnTo>
                      <a:pt x="0" y="162"/>
                    </a:lnTo>
                    <a:lnTo>
                      <a:pt x="13" y="223"/>
                    </a:lnTo>
                    <a:lnTo>
                      <a:pt x="48" y="277"/>
                    </a:lnTo>
                    <a:lnTo>
                      <a:pt x="100" y="312"/>
                    </a:lnTo>
                    <a:lnTo>
                      <a:pt x="163" y="323"/>
                    </a:lnTo>
                    <a:lnTo>
                      <a:pt x="224" y="312"/>
                    </a:lnTo>
                    <a:lnTo>
                      <a:pt x="277" y="277"/>
                    </a:lnTo>
                    <a:lnTo>
                      <a:pt x="312" y="223"/>
                    </a:lnTo>
                    <a:lnTo>
                      <a:pt x="324" y="162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6895" name="Freeform 853"/>
              <p:cNvSpPr>
                <a:spLocks/>
              </p:cNvSpPr>
              <p:nvPr/>
            </p:nvSpPr>
            <p:spPr bwMode="auto">
              <a:xfrm>
                <a:off x="759" y="2802"/>
                <a:ext cx="83" cy="80"/>
              </a:xfrm>
              <a:custGeom>
                <a:avLst/>
                <a:gdLst>
                  <a:gd name="T0" fmla="*/ 83 w 324"/>
                  <a:gd name="T1" fmla="*/ 40 h 325"/>
                  <a:gd name="T2" fmla="*/ 80 w 324"/>
                  <a:gd name="T3" fmla="*/ 25 h 325"/>
                  <a:gd name="T4" fmla="*/ 71 w 324"/>
                  <a:gd name="T5" fmla="*/ 12 h 325"/>
                  <a:gd name="T6" fmla="*/ 57 w 324"/>
                  <a:gd name="T7" fmla="*/ 3 h 325"/>
                  <a:gd name="T8" fmla="*/ 42 w 324"/>
                  <a:gd name="T9" fmla="*/ 0 h 325"/>
                  <a:gd name="T10" fmla="*/ 26 w 324"/>
                  <a:gd name="T11" fmla="*/ 3 h 325"/>
                  <a:gd name="T12" fmla="*/ 12 w 324"/>
                  <a:gd name="T13" fmla="*/ 12 h 325"/>
                  <a:gd name="T14" fmla="*/ 3 w 324"/>
                  <a:gd name="T15" fmla="*/ 25 h 325"/>
                  <a:gd name="T16" fmla="*/ 0 w 324"/>
                  <a:gd name="T17" fmla="*/ 40 h 325"/>
                  <a:gd name="T18" fmla="*/ 3 w 324"/>
                  <a:gd name="T19" fmla="*/ 55 h 325"/>
                  <a:gd name="T20" fmla="*/ 12 w 324"/>
                  <a:gd name="T21" fmla="*/ 68 h 325"/>
                  <a:gd name="T22" fmla="*/ 26 w 324"/>
                  <a:gd name="T23" fmla="*/ 77 h 325"/>
                  <a:gd name="T24" fmla="*/ 42 w 324"/>
                  <a:gd name="T25" fmla="*/ 80 h 325"/>
                  <a:gd name="T26" fmla="*/ 57 w 324"/>
                  <a:gd name="T27" fmla="*/ 77 h 325"/>
                  <a:gd name="T28" fmla="*/ 71 w 324"/>
                  <a:gd name="T29" fmla="*/ 68 h 325"/>
                  <a:gd name="T30" fmla="*/ 80 w 324"/>
                  <a:gd name="T31" fmla="*/ 55 h 325"/>
                  <a:gd name="T32" fmla="*/ 83 w 324"/>
                  <a:gd name="T33" fmla="*/ 40 h 3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24" h="325">
                    <a:moveTo>
                      <a:pt x="324" y="162"/>
                    </a:moveTo>
                    <a:lnTo>
                      <a:pt x="312" y="100"/>
                    </a:lnTo>
                    <a:lnTo>
                      <a:pt x="277" y="48"/>
                    </a:lnTo>
                    <a:lnTo>
                      <a:pt x="224" y="13"/>
                    </a:lnTo>
                    <a:lnTo>
                      <a:pt x="163" y="0"/>
                    </a:lnTo>
                    <a:lnTo>
                      <a:pt x="100" y="13"/>
                    </a:lnTo>
                    <a:lnTo>
                      <a:pt x="48" y="48"/>
                    </a:lnTo>
                    <a:lnTo>
                      <a:pt x="13" y="100"/>
                    </a:lnTo>
                    <a:lnTo>
                      <a:pt x="0" y="162"/>
                    </a:lnTo>
                    <a:lnTo>
                      <a:pt x="13" y="224"/>
                    </a:lnTo>
                    <a:lnTo>
                      <a:pt x="48" y="277"/>
                    </a:lnTo>
                    <a:lnTo>
                      <a:pt x="100" y="312"/>
                    </a:lnTo>
                    <a:lnTo>
                      <a:pt x="163" y="325"/>
                    </a:lnTo>
                    <a:lnTo>
                      <a:pt x="224" y="312"/>
                    </a:lnTo>
                    <a:lnTo>
                      <a:pt x="277" y="277"/>
                    </a:lnTo>
                    <a:lnTo>
                      <a:pt x="312" y="224"/>
                    </a:lnTo>
                    <a:lnTo>
                      <a:pt x="324" y="162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66889" name="Group 854"/>
            <p:cNvGrpSpPr>
              <a:grpSpLocks/>
            </p:cNvGrpSpPr>
            <p:nvPr/>
          </p:nvGrpSpPr>
          <p:grpSpPr bwMode="auto">
            <a:xfrm>
              <a:off x="925" y="2097"/>
              <a:ext cx="83" cy="942"/>
              <a:chOff x="759" y="1940"/>
              <a:chExt cx="83" cy="942"/>
            </a:xfrm>
          </p:grpSpPr>
          <p:sp>
            <p:nvSpPr>
              <p:cNvPr id="66890" name="Freeform 855"/>
              <p:cNvSpPr>
                <a:spLocks/>
              </p:cNvSpPr>
              <p:nvPr/>
            </p:nvSpPr>
            <p:spPr bwMode="auto">
              <a:xfrm>
                <a:off x="759" y="1940"/>
                <a:ext cx="83" cy="80"/>
              </a:xfrm>
              <a:custGeom>
                <a:avLst/>
                <a:gdLst>
                  <a:gd name="T0" fmla="*/ 83 w 324"/>
                  <a:gd name="T1" fmla="*/ 40 h 324"/>
                  <a:gd name="T2" fmla="*/ 80 w 324"/>
                  <a:gd name="T3" fmla="*/ 25 h 324"/>
                  <a:gd name="T4" fmla="*/ 71 w 324"/>
                  <a:gd name="T5" fmla="*/ 12 h 324"/>
                  <a:gd name="T6" fmla="*/ 57 w 324"/>
                  <a:gd name="T7" fmla="*/ 3 h 324"/>
                  <a:gd name="T8" fmla="*/ 42 w 324"/>
                  <a:gd name="T9" fmla="*/ 0 h 324"/>
                  <a:gd name="T10" fmla="*/ 26 w 324"/>
                  <a:gd name="T11" fmla="*/ 3 h 324"/>
                  <a:gd name="T12" fmla="*/ 12 w 324"/>
                  <a:gd name="T13" fmla="*/ 12 h 324"/>
                  <a:gd name="T14" fmla="*/ 3 w 324"/>
                  <a:gd name="T15" fmla="*/ 25 h 324"/>
                  <a:gd name="T16" fmla="*/ 0 w 324"/>
                  <a:gd name="T17" fmla="*/ 40 h 324"/>
                  <a:gd name="T18" fmla="*/ 3 w 324"/>
                  <a:gd name="T19" fmla="*/ 55 h 324"/>
                  <a:gd name="T20" fmla="*/ 12 w 324"/>
                  <a:gd name="T21" fmla="*/ 68 h 324"/>
                  <a:gd name="T22" fmla="*/ 26 w 324"/>
                  <a:gd name="T23" fmla="*/ 77 h 324"/>
                  <a:gd name="T24" fmla="*/ 42 w 324"/>
                  <a:gd name="T25" fmla="*/ 80 h 324"/>
                  <a:gd name="T26" fmla="*/ 57 w 324"/>
                  <a:gd name="T27" fmla="*/ 77 h 324"/>
                  <a:gd name="T28" fmla="*/ 71 w 324"/>
                  <a:gd name="T29" fmla="*/ 68 h 324"/>
                  <a:gd name="T30" fmla="*/ 80 w 324"/>
                  <a:gd name="T31" fmla="*/ 55 h 324"/>
                  <a:gd name="T32" fmla="*/ 83 w 324"/>
                  <a:gd name="T33" fmla="*/ 40 h 3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24" h="324">
                    <a:moveTo>
                      <a:pt x="324" y="161"/>
                    </a:moveTo>
                    <a:lnTo>
                      <a:pt x="312" y="100"/>
                    </a:lnTo>
                    <a:lnTo>
                      <a:pt x="277" y="47"/>
                    </a:lnTo>
                    <a:lnTo>
                      <a:pt x="224" y="12"/>
                    </a:lnTo>
                    <a:lnTo>
                      <a:pt x="163" y="0"/>
                    </a:lnTo>
                    <a:lnTo>
                      <a:pt x="100" y="12"/>
                    </a:lnTo>
                    <a:lnTo>
                      <a:pt x="48" y="47"/>
                    </a:lnTo>
                    <a:lnTo>
                      <a:pt x="13" y="100"/>
                    </a:lnTo>
                    <a:lnTo>
                      <a:pt x="0" y="161"/>
                    </a:lnTo>
                    <a:lnTo>
                      <a:pt x="13" y="224"/>
                    </a:lnTo>
                    <a:lnTo>
                      <a:pt x="48" y="276"/>
                    </a:lnTo>
                    <a:lnTo>
                      <a:pt x="100" y="312"/>
                    </a:lnTo>
                    <a:lnTo>
                      <a:pt x="163" y="324"/>
                    </a:lnTo>
                    <a:lnTo>
                      <a:pt x="224" y="312"/>
                    </a:lnTo>
                    <a:lnTo>
                      <a:pt x="277" y="276"/>
                    </a:lnTo>
                    <a:lnTo>
                      <a:pt x="312" y="224"/>
                    </a:lnTo>
                    <a:lnTo>
                      <a:pt x="324" y="161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6891" name="Freeform 856"/>
              <p:cNvSpPr>
                <a:spLocks/>
              </p:cNvSpPr>
              <p:nvPr/>
            </p:nvSpPr>
            <p:spPr bwMode="auto">
              <a:xfrm>
                <a:off x="759" y="2371"/>
                <a:ext cx="83" cy="80"/>
              </a:xfrm>
              <a:custGeom>
                <a:avLst/>
                <a:gdLst>
                  <a:gd name="T0" fmla="*/ 83 w 324"/>
                  <a:gd name="T1" fmla="*/ 40 h 323"/>
                  <a:gd name="T2" fmla="*/ 80 w 324"/>
                  <a:gd name="T3" fmla="*/ 25 h 323"/>
                  <a:gd name="T4" fmla="*/ 71 w 324"/>
                  <a:gd name="T5" fmla="*/ 12 h 323"/>
                  <a:gd name="T6" fmla="*/ 57 w 324"/>
                  <a:gd name="T7" fmla="*/ 3 h 323"/>
                  <a:gd name="T8" fmla="*/ 42 w 324"/>
                  <a:gd name="T9" fmla="*/ 0 h 323"/>
                  <a:gd name="T10" fmla="*/ 26 w 324"/>
                  <a:gd name="T11" fmla="*/ 3 h 323"/>
                  <a:gd name="T12" fmla="*/ 12 w 324"/>
                  <a:gd name="T13" fmla="*/ 12 h 323"/>
                  <a:gd name="T14" fmla="*/ 3 w 324"/>
                  <a:gd name="T15" fmla="*/ 25 h 323"/>
                  <a:gd name="T16" fmla="*/ 0 w 324"/>
                  <a:gd name="T17" fmla="*/ 40 h 323"/>
                  <a:gd name="T18" fmla="*/ 3 w 324"/>
                  <a:gd name="T19" fmla="*/ 55 h 323"/>
                  <a:gd name="T20" fmla="*/ 12 w 324"/>
                  <a:gd name="T21" fmla="*/ 69 h 323"/>
                  <a:gd name="T22" fmla="*/ 26 w 324"/>
                  <a:gd name="T23" fmla="*/ 77 h 323"/>
                  <a:gd name="T24" fmla="*/ 42 w 324"/>
                  <a:gd name="T25" fmla="*/ 80 h 323"/>
                  <a:gd name="T26" fmla="*/ 57 w 324"/>
                  <a:gd name="T27" fmla="*/ 77 h 323"/>
                  <a:gd name="T28" fmla="*/ 71 w 324"/>
                  <a:gd name="T29" fmla="*/ 69 h 323"/>
                  <a:gd name="T30" fmla="*/ 80 w 324"/>
                  <a:gd name="T31" fmla="*/ 55 h 323"/>
                  <a:gd name="T32" fmla="*/ 83 w 324"/>
                  <a:gd name="T33" fmla="*/ 40 h 32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24" h="323">
                    <a:moveTo>
                      <a:pt x="324" y="162"/>
                    </a:moveTo>
                    <a:lnTo>
                      <a:pt x="312" y="99"/>
                    </a:lnTo>
                    <a:lnTo>
                      <a:pt x="277" y="47"/>
                    </a:lnTo>
                    <a:lnTo>
                      <a:pt x="224" y="11"/>
                    </a:lnTo>
                    <a:lnTo>
                      <a:pt x="163" y="0"/>
                    </a:lnTo>
                    <a:lnTo>
                      <a:pt x="100" y="11"/>
                    </a:lnTo>
                    <a:lnTo>
                      <a:pt x="48" y="47"/>
                    </a:lnTo>
                    <a:lnTo>
                      <a:pt x="13" y="99"/>
                    </a:lnTo>
                    <a:lnTo>
                      <a:pt x="0" y="162"/>
                    </a:lnTo>
                    <a:lnTo>
                      <a:pt x="13" y="223"/>
                    </a:lnTo>
                    <a:lnTo>
                      <a:pt x="48" y="277"/>
                    </a:lnTo>
                    <a:lnTo>
                      <a:pt x="100" y="312"/>
                    </a:lnTo>
                    <a:lnTo>
                      <a:pt x="163" y="323"/>
                    </a:lnTo>
                    <a:lnTo>
                      <a:pt x="224" y="312"/>
                    </a:lnTo>
                    <a:lnTo>
                      <a:pt x="277" y="277"/>
                    </a:lnTo>
                    <a:lnTo>
                      <a:pt x="312" y="223"/>
                    </a:lnTo>
                    <a:lnTo>
                      <a:pt x="324" y="162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6892" name="Freeform 857"/>
              <p:cNvSpPr>
                <a:spLocks/>
              </p:cNvSpPr>
              <p:nvPr/>
            </p:nvSpPr>
            <p:spPr bwMode="auto">
              <a:xfrm>
                <a:off x="759" y="2802"/>
                <a:ext cx="83" cy="80"/>
              </a:xfrm>
              <a:custGeom>
                <a:avLst/>
                <a:gdLst>
                  <a:gd name="T0" fmla="*/ 83 w 324"/>
                  <a:gd name="T1" fmla="*/ 40 h 325"/>
                  <a:gd name="T2" fmla="*/ 80 w 324"/>
                  <a:gd name="T3" fmla="*/ 25 h 325"/>
                  <a:gd name="T4" fmla="*/ 71 w 324"/>
                  <a:gd name="T5" fmla="*/ 12 h 325"/>
                  <a:gd name="T6" fmla="*/ 57 w 324"/>
                  <a:gd name="T7" fmla="*/ 3 h 325"/>
                  <a:gd name="T8" fmla="*/ 42 w 324"/>
                  <a:gd name="T9" fmla="*/ 0 h 325"/>
                  <a:gd name="T10" fmla="*/ 26 w 324"/>
                  <a:gd name="T11" fmla="*/ 3 h 325"/>
                  <a:gd name="T12" fmla="*/ 12 w 324"/>
                  <a:gd name="T13" fmla="*/ 12 h 325"/>
                  <a:gd name="T14" fmla="*/ 3 w 324"/>
                  <a:gd name="T15" fmla="*/ 25 h 325"/>
                  <a:gd name="T16" fmla="*/ 0 w 324"/>
                  <a:gd name="T17" fmla="*/ 40 h 325"/>
                  <a:gd name="T18" fmla="*/ 3 w 324"/>
                  <a:gd name="T19" fmla="*/ 55 h 325"/>
                  <a:gd name="T20" fmla="*/ 12 w 324"/>
                  <a:gd name="T21" fmla="*/ 68 h 325"/>
                  <a:gd name="T22" fmla="*/ 26 w 324"/>
                  <a:gd name="T23" fmla="*/ 77 h 325"/>
                  <a:gd name="T24" fmla="*/ 42 w 324"/>
                  <a:gd name="T25" fmla="*/ 80 h 325"/>
                  <a:gd name="T26" fmla="*/ 57 w 324"/>
                  <a:gd name="T27" fmla="*/ 77 h 325"/>
                  <a:gd name="T28" fmla="*/ 71 w 324"/>
                  <a:gd name="T29" fmla="*/ 68 h 325"/>
                  <a:gd name="T30" fmla="*/ 80 w 324"/>
                  <a:gd name="T31" fmla="*/ 55 h 325"/>
                  <a:gd name="T32" fmla="*/ 83 w 324"/>
                  <a:gd name="T33" fmla="*/ 40 h 3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24" h="325">
                    <a:moveTo>
                      <a:pt x="324" y="162"/>
                    </a:moveTo>
                    <a:lnTo>
                      <a:pt x="312" y="100"/>
                    </a:lnTo>
                    <a:lnTo>
                      <a:pt x="277" y="48"/>
                    </a:lnTo>
                    <a:lnTo>
                      <a:pt x="224" y="13"/>
                    </a:lnTo>
                    <a:lnTo>
                      <a:pt x="163" y="0"/>
                    </a:lnTo>
                    <a:lnTo>
                      <a:pt x="100" y="13"/>
                    </a:lnTo>
                    <a:lnTo>
                      <a:pt x="48" y="48"/>
                    </a:lnTo>
                    <a:lnTo>
                      <a:pt x="13" y="100"/>
                    </a:lnTo>
                    <a:lnTo>
                      <a:pt x="0" y="162"/>
                    </a:lnTo>
                    <a:lnTo>
                      <a:pt x="13" y="224"/>
                    </a:lnTo>
                    <a:lnTo>
                      <a:pt x="48" y="277"/>
                    </a:lnTo>
                    <a:lnTo>
                      <a:pt x="100" y="312"/>
                    </a:lnTo>
                    <a:lnTo>
                      <a:pt x="163" y="325"/>
                    </a:lnTo>
                    <a:lnTo>
                      <a:pt x="224" y="312"/>
                    </a:lnTo>
                    <a:lnTo>
                      <a:pt x="277" y="277"/>
                    </a:lnTo>
                    <a:lnTo>
                      <a:pt x="312" y="224"/>
                    </a:lnTo>
                    <a:lnTo>
                      <a:pt x="324" y="162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331267" name="Group 1539"/>
          <p:cNvGrpSpPr>
            <a:grpSpLocks/>
          </p:cNvGrpSpPr>
          <p:nvPr/>
        </p:nvGrpSpPr>
        <p:grpSpPr bwMode="auto">
          <a:xfrm>
            <a:off x="4976813" y="1747838"/>
            <a:ext cx="3967162" cy="3951287"/>
            <a:chOff x="3135" y="1092"/>
            <a:chExt cx="2499" cy="2489"/>
          </a:xfrm>
        </p:grpSpPr>
        <p:sp>
          <p:nvSpPr>
            <p:cNvPr id="66816" name="Line 1540"/>
            <p:cNvSpPr>
              <a:spLocks noChangeShapeType="1"/>
            </p:cNvSpPr>
            <p:nvPr/>
          </p:nvSpPr>
          <p:spPr bwMode="auto">
            <a:xfrm>
              <a:off x="4362" y="1092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17" name="Line 1541"/>
            <p:cNvSpPr>
              <a:spLocks noChangeShapeType="1"/>
            </p:cNvSpPr>
            <p:nvPr/>
          </p:nvSpPr>
          <p:spPr bwMode="auto">
            <a:xfrm>
              <a:off x="4362" y="1253"/>
              <a:ext cx="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18" name="Line 1542"/>
            <p:cNvSpPr>
              <a:spLocks noChangeShapeType="1"/>
            </p:cNvSpPr>
            <p:nvPr/>
          </p:nvSpPr>
          <p:spPr bwMode="auto">
            <a:xfrm>
              <a:off x="4362" y="1337"/>
              <a:ext cx="0" cy="2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19" name="Line 1543"/>
            <p:cNvSpPr>
              <a:spLocks noChangeShapeType="1"/>
            </p:cNvSpPr>
            <p:nvPr/>
          </p:nvSpPr>
          <p:spPr bwMode="auto">
            <a:xfrm>
              <a:off x="4362" y="1609"/>
              <a:ext cx="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20" name="Line 1544"/>
            <p:cNvSpPr>
              <a:spLocks noChangeShapeType="1"/>
            </p:cNvSpPr>
            <p:nvPr/>
          </p:nvSpPr>
          <p:spPr bwMode="auto">
            <a:xfrm>
              <a:off x="4362" y="1690"/>
              <a:ext cx="0" cy="2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21" name="Line 1545"/>
            <p:cNvSpPr>
              <a:spLocks noChangeShapeType="1"/>
            </p:cNvSpPr>
            <p:nvPr/>
          </p:nvSpPr>
          <p:spPr bwMode="auto">
            <a:xfrm>
              <a:off x="4362" y="1963"/>
              <a:ext cx="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22" name="Line 1546"/>
            <p:cNvSpPr>
              <a:spLocks noChangeShapeType="1"/>
            </p:cNvSpPr>
            <p:nvPr/>
          </p:nvSpPr>
          <p:spPr bwMode="auto">
            <a:xfrm>
              <a:off x="4362" y="2046"/>
              <a:ext cx="0" cy="2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23" name="Line 1547"/>
            <p:cNvSpPr>
              <a:spLocks noChangeShapeType="1"/>
            </p:cNvSpPr>
            <p:nvPr/>
          </p:nvSpPr>
          <p:spPr bwMode="auto">
            <a:xfrm>
              <a:off x="4362" y="2319"/>
              <a:ext cx="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24" name="Line 1548"/>
            <p:cNvSpPr>
              <a:spLocks noChangeShapeType="1"/>
            </p:cNvSpPr>
            <p:nvPr/>
          </p:nvSpPr>
          <p:spPr bwMode="auto">
            <a:xfrm>
              <a:off x="4362" y="2403"/>
              <a:ext cx="0" cy="2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25" name="Line 1549"/>
            <p:cNvSpPr>
              <a:spLocks noChangeShapeType="1"/>
            </p:cNvSpPr>
            <p:nvPr/>
          </p:nvSpPr>
          <p:spPr bwMode="auto">
            <a:xfrm>
              <a:off x="4362" y="2676"/>
              <a:ext cx="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26" name="Line 1550"/>
            <p:cNvSpPr>
              <a:spLocks noChangeShapeType="1"/>
            </p:cNvSpPr>
            <p:nvPr/>
          </p:nvSpPr>
          <p:spPr bwMode="auto">
            <a:xfrm>
              <a:off x="4362" y="2756"/>
              <a:ext cx="0" cy="2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27" name="Line 1551"/>
            <p:cNvSpPr>
              <a:spLocks noChangeShapeType="1"/>
            </p:cNvSpPr>
            <p:nvPr/>
          </p:nvSpPr>
          <p:spPr bwMode="auto">
            <a:xfrm>
              <a:off x="4362" y="3029"/>
              <a:ext cx="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28" name="Line 1552"/>
            <p:cNvSpPr>
              <a:spLocks noChangeShapeType="1"/>
            </p:cNvSpPr>
            <p:nvPr/>
          </p:nvSpPr>
          <p:spPr bwMode="auto">
            <a:xfrm>
              <a:off x="4362" y="3113"/>
              <a:ext cx="0" cy="2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29" name="Line 1553"/>
            <p:cNvSpPr>
              <a:spLocks noChangeShapeType="1"/>
            </p:cNvSpPr>
            <p:nvPr/>
          </p:nvSpPr>
          <p:spPr bwMode="auto">
            <a:xfrm>
              <a:off x="4362" y="3385"/>
              <a:ext cx="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30" name="Line 1554"/>
            <p:cNvSpPr>
              <a:spLocks noChangeShapeType="1"/>
            </p:cNvSpPr>
            <p:nvPr/>
          </p:nvSpPr>
          <p:spPr bwMode="auto">
            <a:xfrm>
              <a:off x="4362" y="3466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31" name="Line 1555"/>
            <p:cNvSpPr>
              <a:spLocks noChangeShapeType="1"/>
            </p:cNvSpPr>
            <p:nvPr/>
          </p:nvSpPr>
          <p:spPr bwMode="auto">
            <a:xfrm>
              <a:off x="4306" y="1358"/>
              <a:ext cx="0" cy="3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32" name="Line 1556"/>
            <p:cNvSpPr>
              <a:spLocks noChangeShapeType="1"/>
            </p:cNvSpPr>
            <p:nvPr/>
          </p:nvSpPr>
          <p:spPr bwMode="auto">
            <a:xfrm>
              <a:off x="4418" y="1358"/>
              <a:ext cx="0" cy="3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33" name="Line 1557"/>
            <p:cNvSpPr>
              <a:spLocks noChangeShapeType="1"/>
            </p:cNvSpPr>
            <p:nvPr/>
          </p:nvSpPr>
          <p:spPr bwMode="auto">
            <a:xfrm>
              <a:off x="4418" y="2627"/>
              <a:ext cx="0" cy="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34" name="Line 1558"/>
            <p:cNvSpPr>
              <a:spLocks noChangeShapeType="1"/>
            </p:cNvSpPr>
            <p:nvPr/>
          </p:nvSpPr>
          <p:spPr bwMode="auto">
            <a:xfrm>
              <a:off x="4306" y="2627"/>
              <a:ext cx="0" cy="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35" name="Line 1559"/>
            <p:cNvSpPr>
              <a:spLocks noChangeShapeType="1"/>
            </p:cNvSpPr>
            <p:nvPr/>
          </p:nvSpPr>
          <p:spPr bwMode="auto">
            <a:xfrm>
              <a:off x="3135" y="2347"/>
              <a:ext cx="1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36" name="Line 1560"/>
            <p:cNvSpPr>
              <a:spLocks noChangeShapeType="1"/>
            </p:cNvSpPr>
            <p:nvPr/>
          </p:nvSpPr>
          <p:spPr bwMode="auto">
            <a:xfrm>
              <a:off x="3303" y="2347"/>
              <a:ext cx="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37" name="Line 1561"/>
            <p:cNvSpPr>
              <a:spLocks noChangeShapeType="1"/>
            </p:cNvSpPr>
            <p:nvPr/>
          </p:nvSpPr>
          <p:spPr bwMode="auto">
            <a:xfrm>
              <a:off x="3383" y="2347"/>
              <a:ext cx="2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38" name="Line 1562"/>
            <p:cNvSpPr>
              <a:spLocks noChangeShapeType="1"/>
            </p:cNvSpPr>
            <p:nvPr/>
          </p:nvSpPr>
          <p:spPr bwMode="auto">
            <a:xfrm>
              <a:off x="3656" y="2347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39" name="Line 1563"/>
            <p:cNvSpPr>
              <a:spLocks noChangeShapeType="1"/>
            </p:cNvSpPr>
            <p:nvPr/>
          </p:nvSpPr>
          <p:spPr bwMode="auto">
            <a:xfrm>
              <a:off x="3736" y="2347"/>
              <a:ext cx="2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40" name="Line 1564"/>
            <p:cNvSpPr>
              <a:spLocks noChangeShapeType="1"/>
            </p:cNvSpPr>
            <p:nvPr/>
          </p:nvSpPr>
          <p:spPr bwMode="auto">
            <a:xfrm>
              <a:off x="4012" y="2347"/>
              <a:ext cx="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41" name="Line 1565"/>
            <p:cNvSpPr>
              <a:spLocks noChangeShapeType="1"/>
            </p:cNvSpPr>
            <p:nvPr/>
          </p:nvSpPr>
          <p:spPr bwMode="auto">
            <a:xfrm>
              <a:off x="4093" y="2347"/>
              <a:ext cx="2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42" name="Line 1566"/>
            <p:cNvSpPr>
              <a:spLocks noChangeShapeType="1"/>
            </p:cNvSpPr>
            <p:nvPr/>
          </p:nvSpPr>
          <p:spPr bwMode="auto">
            <a:xfrm>
              <a:off x="4365" y="2347"/>
              <a:ext cx="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43" name="Line 1567"/>
            <p:cNvSpPr>
              <a:spLocks noChangeShapeType="1"/>
            </p:cNvSpPr>
            <p:nvPr/>
          </p:nvSpPr>
          <p:spPr bwMode="auto">
            <a:xfrm>
              <a:off x="4449" y="2347"/>
              <a:ext cx="2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44" name="Line 1568"/>
            <p:cNvSpPr>
              <a:spLocks noChangeShapeType="1"/>
            </p:cNvSpPr>
            <p:nvPr/>
          </p:nvSpPr>
          <p:spPr bwMode="auto">
            <a:xfrm>
              <a:off x="4722" y="2347"/>
              <a:ext cx="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45" name="Line 1569"/>
            <p:cNvSpPr>
              <a:spLocks noChangeShapeType="1"/>
            </p:cNvSpPr>
            <p:nvPr/>
          </p:nvSpPr>
          <p:spPr bwMode="auto">
            <a:xfrm>
              <a:off x="4802" y="2347"/>
              <a:ext cx="2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46" name="Line 1570"/>
            <p:cNvSpPr>
              <a:spLocks noChangeShapeType="1"/>
            </p:cNvSpPr>
            <p:nvPr/>
          </p:nvSpPr>
          <p:spPr bwMode="auto">
            <a:xfrm>
              <a:off x="5075" y="2347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47" name="Line 1571"/>
            <p:cNvSpPr>
              <a:spLocks noChangeShapeType="1"/>
            </p:cNvSpPr>
            <p:nvPr/>
          </p:nvSpPr>
          <p:spPr bwMode="auto">
            <a:xfrm>
              <a:off x="5159" y="2347"/>
              <a:ext cx="2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48" name="Line 1572"/>
            <p:cNvSpPr>
              <a:spLocks noChangeShapeType="1"/>
            </p:cNvSpPr>
            <p:nvPr/>
          </p:nvSpPr>
          <p:spPr bwMode="auto">
            <a:xfrm>
              <a:off x="5431" y="2347"/>
              <a:ext cx="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49" name="Line 1573"/>
            <p:cNvSpPr>
              <a:spLocks noChangeShapeType="1"/>
            </p:cNvSpPr>
            <p:nvPr/>
          </p:nvSpPr>
          <p:spPr bwMode="auto">
            <a:xfrm>
              <a:off x="5512" y="2347"/>
              <a:ext cx="1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50" name="Line 1574"/>
            <p:cNvSpPr>
              <a:spLocks noChangeShapeType="1"/>
            </p:cNvSpPr>
            <p:nvPr/>
          </p:nvSpPr>
          <p:spPr bwMode="auto">
            <a:xfrm>
              <a:off x="4306" y="2686"/>
              <a:ext cx="11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51" name="Freeform 1575"/>
            <p:cNvSpPr>
              <a:spLocks/>
            </p:cNvSpPr>
            <p:nvPr/>
          </p:nvSpPr>
          <p:spPr bwMode="auto">
            <a:xfrm>
              <a:off x="3226" y="1263"/>
              <a:ext cx="2275" cy="2220"/>
            </a:xfrm>
            <a:custGeom>
              <a:avLst/>
              <a:gdLst>
                <a:gd name="T0" fmla="*/ 701 w 4556"/>
                <a:gd name="T1" fmla="*/ 32 h 4448"/>
                <a:gd name="T2" fmla="*/ 597 w 4556"/>
                <a:gd name="T3" fmla="*/ 82 h 4448"/>
                <a:gd name="T4" fmla="*/ 498 w 4556"/>
                <a:gd name="T5" fmla="*/ 143 h 4448"/>
                <a:gd name="T6" fmla="*/ 405 w 4556"/>
                <a:gd name="T7" fmla="*/ 213 h 4448"/>
                <a:gd name="T8" fmla="*/ 320 w 4556"/>
                <a:gd name="T9" fmla="*/ 292 h 4448"/>
                <a:gd name="T10" fmla="*/ 244 w 4556"/>
                <a:gd name="T11" fmla="*/ 379 h 4448"/>
                <a:gd name="T12" fmla="*/ 176 w 4556"/>
                <a:gd name="T13" fmla="*/ 475 h 4448"/>
                <a:gd name="T14" fmla="*/ 119 w 4556"/>
                <a:gd name="T15" fmla="*/ 575 h 4448"/>
                <a:gd name="T16" fmla="*/ 73 w 4556"/>
                <a:gd name="T17" fmla="*/ 682 h 4448"/>
                <a:gd name="T18" fmla="*/ 37 w 4556"/>
                <a:gd name="T19" fmla="*/ 793 h 4448"/>
                <a:gd name="T20" fmla="*/ 14 w 4556"/>
                <a:gd name="T21" fmla="*/ 906 h 4448"/>
                <a:gd name="T22" fmla="*/ 1 w 4556"/>
                <a:gd name="T23" fmla="*/ 1022 h 4448"/>
                <a:gd name="T24" fmla="*/ 1 w 4556"/>
                <a:gd name="T25" fmla="*/ 1138 h 4448"/>
                <a:gd name="T26" fmla="*/ 13 w 4556"/>
                <a:gd name="T27" fmla="*/ 1254 h 4448"/>
                <a:gd name="T28" fmla="*/ 36 w 4556"/>
                <a:gd name="T29" fmla="*/ 1368 h 4448"/>
                <a:gd name="T30" fmla="*/ 71 w 4556"/>
                <a:gd name="T31" fmla="*/ 1478 h 4448"/>
                <a:gd name="T32" fmla="*/ 117 w 4556"/>
                <a:gd name="T33" fmla="*/ 1585 h 4448"/>
                <a:gd name="T34" fmla="*/ 174 w 4556"/>
                <a:gd name="T35" fmla="*/ 1686 h 4448"/>
                <a:gd name="T36" fmla="*/ 240 w 4556"/>
                <a:gd name="T37" fmla="*/ 1782 h 4448"/>
                <a:gd name="T38" fmla="*/ 316 w 4556"/>
                <a:gd name="T39" fmla="*/ 1870 h 4448"/>
                <a:gd name="T40" fmla="*/ 401 w 4556"/>
                <a:gd name="T41" fmla="*/ 1949 h 4448"/>
                <a:gd name="T42" fmla="*/ 493 w 4556"/>
                <a:gd name="T43" fmla="*/ 2020 h 4448"/>
                <a:gd name="T44" fmla="*/ 592 w 4556"/>
                <a:gd name="T45" fmla="*/ 2081 h 4448"/>
                <a:gd name="T46" fmla="*/ 697 w 4556"/>
                <a:gd name="T47" fmla="*/ 2131 h 4448"/>
                <a:gd name="T48" fmla="*/ 805 w 4556"/>
                <a:gd name="T49" fmla="*/ 2171 h 4448"/>
                <a:gd name="T50" fmla="*/ 918 w 4556"/>
                <a:gd name="T51" fmla="*/ 2199 h 4448"/>
                <a:gd name="T52" fmla="*/ 1033 w 4556"/>
                <a:gd name="T53" fmla="*/ 2216 h 4448"/>
                <a:gd name="T54" fmla="*/ 1149 w 4556"/>
                <a:gd name="T55" fmla="*/ 2220 h 4448"/>
                <a:gd name="T56" fmla="*/ 1265 w 4556"/>
                <a:gd name="T57" fmla="*/ 2213 h 4448"/>
                <a:gd name="T58" fmla="*/ 1380 w 4556"/>
                <a:gd name="T59" fmla="*/ 2194 h 4448"/>
                <a:gd name="T60" fmla="*/ 1492 w 4556"/>
                <a:gd name="T61" fmla="*/ 2164 h 4448"/>
                <a:gd name="T62" fmla="*/ 1600 w 4556"/>
                <a:gd name="T63" fmla="*/ 2122 h 4448"/>
                <a:gd name="T64" fmla="*/ 1704 w 4556"/>
                <a:gd name="T65" fmla="*/ 2070 h 4448"/>
                <a:gd name="T66" fmla="*/ 1801 w 4556"/>
                <a:gd name="T67" fmla="*/ 2006 h 4448"/>
                <a:gd name="T68" fmla="*/ 1893 w 4556"/>
                <a:gd name="T69" fmla="*/ 1935 h 4448"/>
                <a:gd name="T70" fmla="*/ 1975 w 4556"/>
                <a:gd name="T71" fmla="*/ 1853 h 4448"/>
                <a:gd name="T72" fmla="*/ 2049 w 4556"/>
                <a:gd name="T73" fmla="*/ 1763 h 4448"/>
                <a:gd name="T74" fmla="*/ 2114 w 4556"/>
                <a:gd name="T75" fmla="*/ 1667 h 4448"/>
                <a:gd name="T76" fmla="*/ 2168 w 4556"/>
                <a:gd name="T77" fmla="*/ 1564 h 4448"/>
                <a:gd name="T78" fmla="*/ 2213 w 4556"/>
                <a:gd name="T79" fmla="*/ 1456 h 4448"/>
                <a:gd name="T80" fmla="*/ 2245 w 4556"/>
                <a:gd name="T81" fmla="*/ 1345 h 4448"/>
                <a:gd name="T82" fmla="*/ 2266 w 4556"/>
                <a:gd name="T83" fmla="*/ 1231 h 4448"/>
                <a:gd name="T84" fmla="*/ 2275 w 4556"/>
                <a:gd name="T85" fmla="*/ 1115 h 4448"/>
                <a:gd name="T86" fmla="*/ 2272 w 4556"/>
                <a:gd name="T87" fmla="*/ 999 h 4448"/>
                <a:gd name="T88" fmla="*/ 2258 w 4556"/>
                <a:gd name="T89" fmla="*/ 883 h 4448"/>
                <a:gd name="T90" fmla="*/ 2232 w 4556"/>
                <a:gd name="T91" fmla="*/ 770 h 4448"/>
                <a:gd name="T92" fmla="*/ 2194 w 4556"/>
                <a:gd name="T93" fmla="*/ 661 h 4448"/>
                <a:gd name="T94" fmla="*/ 2145 w 4556"/>
                <a:gd name="T95" fmla="*/ 555 h 4448"/>
                <a:gd name="T96" fmla="*/ 2086 w 4556"/>
                <a:gd name="T97" fmla="*/ 455 h 4448"/>
                <a:gd name="T98" fmla="*/ 2017 w 4556"/>
                <a:gd name="T99" fmla="*/ 361 h 4448"/>
                <a:gd name="T100" fmla="*/ 1939 w 4556"/>
                <a:gd name="T101" fmla="*/ 276 h 4448"/>
                <a:gd name="T102" fmla="*/ 1853 w 4556"/>
                <a:gd name="T103" fmla="*/ 198 h 4448"/>
                <a:gd name="T104" fmla="*/ 1759 w 4556"/>
                <a:gd name="T105" fmla="*/ 130 h 4448"/>
                <a:gd name="T106" fmla="*/ 1658 w 4556"/>
                <a:gd name="T107" fmla="*/ 71 h 4448"/>
                <a:gd name="T108" fmla="*/ 1552 w 4556"/>
                <a:gd name="T109" fmla="*/ 23 h 444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556" h="4448">
                  <a:moveTo>
                    <a:pt x="1579" y="0"/>
                  </a:moveTo>
                  <a:lnTo>
                    <a:pt x="1535" y="15"/>
                  </a:lnTo>
                  <a:lnTo>
                    <a:pt x="1492" y="30"/>
                  </a:lnTo>
                  <a:lnTo>
                    <a:pt x="1448" y="47"/>
                  </a:lnTo>
                  <a:lnTo>
                    <a:pt x="1404" y="64"/>
                  </a:lnTo>
                  <a:lnTo>
                    <a:pt x="1362" y="82"/>
                  </a:lnTo>
                  <a:lnTo>
                    <a:pt x="1319" y="101"/>
                  </a:lnTo>
                  <a:lnTo>
                    <a:pt x="1278" y="122"/>
                  </a:lnTo>
                  <a:lnTo>
                    <a:pt x="1236" y="143"/>
                  </a:lnTo>
                  <a:lnTo>
                    <a:pt x="1195" y="164"/>
                  </a:lnTo>
                  <a:lnTo>
                    <a:pt x="1154" y="188"/>
                  </a:lnTo>
                  <a:lnTo>
                    <a:pt x="1114" y="210"/>
                  </a:lnTo>
                  <a:lnTo>
                    <a:pt x="1074" y="234"/>
                  </a:lnTo>
                  <a:lnTo>
                    <a:pt x="1035" y="260"/>
                  </a:lnTo>
                  <a:lnTo>
                    <a:pt x="997" y="286"/>
                  </a:lnTo>
                  <a:lnTo>
                    <a:pt x="958" y="312"/>
                  </a:lnTo>
                  <a:lnTo>
                    <a:pt x="920" y="340"/>
                  </a:lnTo>
                  <a:lnTo>
                    <a:pt x="884" y="367"/>
                  </a:lnTo>
                  <a:lnTo>
                    <a:pt x="846" y="396"/>
                  </a:lnTo>
                  <a:lnTo>
                    <a:pt x="811" y="426"/>
                  </a:lnTo>
                  <a:lnTo>
                    <a:pt x="775" y="457"/>
                  </a:lnTo>
                  <a:lnTo>
                    <a:pt x="741" y="488"/>
                  </a:lnTo>
                  <a:lnTo>
                    <a:pt x="707" y="520"/>
                  </a:lnTo>
                  <a:lnTo>
                    <a:pt x="674" y="552"/>
                  </a:lnTo>
                  <a:lnTo>
                    <a:pt x="641" y="585"/>
                  </a:lnTo>
                  <a:lnTo>
                    <a:pt x="609" y="619"/>
                  </a:lnTo>
                  <a:lnTo>
                    <a:pt x="577" y="653"/>
                  </a:lnTo>
                  <a:lnTo>
                    <a:pt x="547" y="688"/>
                  </a:lnTo>
                  <a:lnTo>
                    <a:pt x="517" y="724"/>
                  </a:lnTo>
                  <a:lnTo>
                    <a:pt x="488" y="760"/>
                  </a:lnTo>
                  <a:lnTo>
                    <a:pt x="460" y="798"/>
                  </a:lnTo>
                  <a:lnTo>
                    <a:pt x="432" y="835"/>
                  </a:lnTo>
                  <a:lnTo>
                    <a:pt x="404" y="873"/>
                  </a:lnTo>
                  <a:lnTo>
                    <a:pt x="379" y="912"/>
                  </a:lnTo>
                  <a:lnTo>
                    <a:pt x="353" y="951"/>
                  </a:lnTo>
                  <a:lnTo>
                    <a:pt x="329" y="990"/>
                  </a:lnTo>
                  <a:lnTo>
                    <a:pt x="305" y="1030"/>
                  </a:lnTo>
                  <a:lnTo>
                    <a:pt x="282" y="1070"/>
                  </a:lnTo>
                  <a:lnTo>
                    <a:pt x="261" y="1112"/>
                  </a:lnTo>
                  <a:lnTo>
                    <a:pt x="239" y="1153"/>
                  </a:lnTo>
                  <a:lnTo>
                    <a:pt x="219" y="1195"/>
                  </a:lnTo>
                  <a:lnTo>
                    <a:pt x="199" y="1237"/>
                  </a:lnTo>
                  <a:lnTo>
                    <a:pt x="181" y="1280"/>
                  </a:lnTo>
                  <a:lnTo>
                    <a:pt x="163" y="1324"/>
                  </a:lnTo>
                  <a:lnTo>
                    <a:pt x="147" y="1366"/>
                  </a:lnTo>
                  <a:lnTo>
                    <a:pt x="131" y="1410"/>
                  </a:lnTo>
                  <a:lnTo>
                    <a:pt x="115" y="1455"/>
                  </a:lnTo>
                  <a:lnTo>
                    <a:pt x="101" y="1499"/>
                  </a:lnTo>
                  <a:lnTo>
                    <a:pt x="88" y="1543"/>
                  </a:lnTo>
                  <a:lnTo>
                    <a:pt x="75" y="1589"/>
                  </a:lnTo>
                  <a:lnTo>
                    <a:pt x="64" y="1633"/>
                  </a:lnTo>
                  <a:lnTo>
                    <a:pt x="54" y="1679"/>
                  </a:lnTo>
                  <a:lnTo>
                    <a:pt x="45" y="1725"/>
                  </a:lnTo>
                  <a:lnTo>
                    <a:pt x="36" y="1770"/>
                  </a:lnTo>
                  <a:lnTo>
                    <a:pt x="28" y="1816"/>
                  </a:lnTo>
                  <a:lnTo>
                    <a:pt x="21" y="1862"/>
                  </a:lnTo>
                  <a:lnTo>
                    <a:pt x="16" y="1908"/>
                  </a:lnTo>
                  <a:lnTo>
                    <a:pt x="11" y="1955"/>
                  </a:lnTo>
                  <a:lnTo>
                    <a:pt x="6" y="2001"/>
                  </a:lnTo>
                  <a:lnTo>
                    <a:pt x="3" y="2048"/>
                  </a:lnTo>
                  <a:lnTo>
                    <a:pt x="2" y="2094"/>
                  </a:lnTo>
                  <a:lnTo>
                    <a:pt x="1" y="2141"/>
                  </a:lnTo>
                  <a:lnTo>
                    <a:pt x="0" y="2187"/>
                  </a:lnTo>
                  <a:lnTo>
                    <a:pt x="1" y="2234"/>
                  </a:lnTo>
                  <a:lnTo>
                    <a:pt x="3" y="2281"/>
                  </a:lnTo>
                  <a:lnTo>
                    <a:pt x="6" y="2326"/>
                  </a:lnTo>
                  <a:lnTo>
                    <a:pt x="9" y="2373"/>
                  </a:lnTo>
                  <a:lnTo>
                    <a:pt x="14" y="2419"/>
                  </a:lnTo>
                  <a:lnTo>
                    <a:pt x="20" y="2466"/>
                  </a:lnTo>
                  <a:lnTo>
                    <a:pt x="26" y="2512"/>
                  </a:lnTo>
                  <a:lnTo>
                    <a:pt x="34" y="2557"/>
                  </a:lnTo>
                  <a:lnTo>
                    <a:pt x="42" y="2603"/>
                  </a:lnTo>
                  <a:lnTo>
                    <a:pt x="51" y="2649"/>
                  </a:lnTo>
                  <a:lnTo>
                    <a:pt x="62" y="2695"/>
                  </a:lnTo>
                  <a:lnTo>
                    <a:pt x="73" y="2740"/>
                  </a:lnTo>
                  <a:lnTo>
                    <a:pt x="85" y="2785"/>
                  </a:lnTo>
                  <a:lnTo>
                    <a:pt x="98" y="2830"/>
                  </a:lnTo>
                  <a:lnTo>
                    <a:pt x="112" y="2874"/>
                  </a:lnTo>
                  <a:lnTo>
                    <a:pt x="127" y="2918"/>
                  </a:lnTo>
                  <a:lnTo>
                    <a:pt x="143" y="2962"/>
                  </a:lnTo>
                  <a:lnTo>
                    <a:pt x="160" y="3006"/>
                  </a:lnTo>
                  <a:lnTo>
                    <a:pt x="177" y="3048"/>
                  </a:lnTo>
                  <a:lnTo>
                    <a:pt x="195" y="3092"/>
                  </a:lnTo>
                  <a:lnTo>
                    <a:pt x="214" y="3133"/>
                  </a:lnTo>
                  <a:lnTo>
                    <a:pt x="234" y="3176"/>
                  </a:lnTo>
                  <a:lnTo>
                    <a:pt x="255" y="3218"/>
                  </a:lnTo>
                  <a:lnTo>
                    <a:pt x="277" y="3259"/>
                  </a:lnTo>
                  <a:lnTo>
                    <a:pt x="300" y="3300"/>
                  </a:lnTo>
                  <a:lnTo>
                    <a:pt x="324" y="3340"/>
                  </a:lnTo>
                  <a:lnTo>
                    <a:pt x="348" y="3379"/>
                  </a:lnTo>
                  <a:lnTo>
                    <a:pt x="373" y="3419"/>
                  </a:lnTo>
                  <a:lnTo>
                    <a:pt x="398" y="3457"/>
                  </a:lnTo>
                  <a:lnTo>
                    <a:pt x="426" y="3495"/>
                  </a:lnTo>
                  <a:lnTo>
                    <a:pt x="452" y="3533"/>
                  </a:lnTo>
                  <a:lnTo>
                    <a:pt x="481" y="3570"/>
                  </a:lnTo>
                  <a:lnTo>
                    <a:pt x="510" y="3606"/>
                  </a:lnTo>
                  <a:lnTo>
                    <a:pt x="540" y="3642"/>
                  </a:lnTo>
                  <a:lnTo>
                    <a:pt x="571" y="3677"/>
                  </a:lnTo>
                  <a:lnTo>
                    <a:pt x="601" y="3712"/>
                  </a:lnTo>
                  <a:lnTo>
                    <a:pt x="633" y="3746"/>
                  </a:lnTo>
                  <a:lnTo>
                    <a:pt x="665" y="3780"/>
                  </a:lnTo>
                  <a:lnTo>
                    <a:pt x="698" y="3812"/>
                  </a:lnTo>
                  <a:lnTo>
                    <a:pt x="732" y="3844"/>
                  </a:lnTo>
                  <a:lnTo>
                    <a:pt x="768" y="3876"/>
                  </a:lnTo>
                  <a:lnTo>
                    <a:pt x="803" y="3905"/>
                  </a:lnTo>
                  <a:lnTo>
                    <a:pt x="838" y="3935"/>
                  </a:lnTo>
                  <a:lnTo>
                    <a:pt x="874" y="3965"/>
                  </a:lnTo>
                  <a:lnTo>
                    <a:pt x="911" y="3993"/>
                  </a:lnTo>
                  <a:lnTo>
                    <a:pt x="949" y="4020"/>
                  </a:lnTo>
                  <a:lnTo>
                    <a:pt x="987" y="4047"/>
                  </a:lnTo>
                  <a:lnTo>
                    <a:pt x="1025" y="4074"/>
                  </a:lnTo>
                  <a:lnTo>
                    <a:pt x="1065" y="4098"/>
                  </a:lnTo>
                  <a:lnTo>
                    <a:pt x="1104" y="4122"/>
                  </a:lnTo>
                  <a:lnTo>
                    <a:pt x="1145" y="4147"/>
                  </a:lnTo>
                  <a:lnTo>
                    <a:pt x="1185" y="4169"/>
                  </a:lnTo>
                  <a:lnTo>
                    <a:pt x="1227" y="4191"/>
                  </a:lnTo>
                  <a:lnTo>
                    <a:pt x="1268" y="4212"/>
                  </a:lnTo>
                  <a:lnTo>
                    <a:pt x="1310" y="4232"/>
                  </a:lnTo>
                  <a:lnTo>
                    <a:pt x="1352" y="4251"/>
                  </a:lnTo>
                  <a:lnTo>
                    <a:pt x="1395" y="4270"/>
                  </a:lnTo>
                  <a:lnTo>
                    <a:pt x="1437" y="4288"/>
                  </a:lnTo>
                  <a:lnTo>
                    <a:pt x="1481" y="4305"/>
                  </a:lnTo>
                  <a:lnTo>
                    <a:pt x="1525" y="4321"/>
                  </a:lnTo>
                  <a:lnTo>
                    <a:pt x="1569" y="4335"/>
                  </a:lnTo>
                  <a:lnTo>
                    <a:pt x="1613" y="4349"/>
                  </a:lnTo>
                  <a:lnTo>
                    <a:pt x="1658" y="4363"/>
                  </a:lnTo>
                  <a:lnTo>
                    <a:pt x="1702" y="4375"/>
                  </a:lnTo>
                  <a:lnTo>
                    <a:pt x="1748" y="4387"/>
                  </a:lnTo>
                  <a:lnTo>
                    <a:pt x="1793" y="4396"/>
                  </a:lnTo>
                  <a:lnTo>
                    <a:pt x="1839" y="4406"/>
                  </a:lnTo>
                  <a:lnTo>
                    <a:pt x="1885" y="4414"/>
                  </a:lnTo>
                  <a:lnTo>
                    <a:pt x="1930" y="4422"/>
                  </a:lnTo>
                  <a:lnTo>
                    <a:pt x="1977" y="4429"/>
                  </a:lnTo>
                  <a:lnTo>
                    <a:pt x="2023" y="4434"/>
                  </a:lnTo>
                  <a:lnTo>
                    <a:pt x="2069" y="4440"/>
                  </a:lnTo>
                  <a:lnTo>
                    <a:pt x="2116" y="4443"/>
                  </a:lnTo>
                  <a:lnTo>
                    <a:pt x="2162" y="4446"/>
                  </a:lnTo>
                  <a:lnTo>
                    <a:pt x="2208" y="4448"/>
                  </a:lnTo>
                  <a:lnTo>
                    <a:pt x="2255" y="4448"/>
                  </a:lnTo>
                  <a:lnTo>
                    <a:pt x="2302" y="4448"/>
                  </a:lnTo>
                  <a:lnTo>
                    <a:pt x="2348" y="4448"/>
                  </a:lnTo>
                  <a:lnTo>
                    <a:pt x="2395" y="4446"/>
                  </a:lnTo>
                  <a:lnTo>
                    <a:pt x="2441" y="4443"/>
                  </a:lnTo>
                  <a:lnTo>
                    <a:pt x="2487" y="4440"/>
                  </a:lnTo>
                  <a:lnTo>
                    <a:pt x="2534" y="4434"/>
                  </a:lnTo>
                  <a:lnTo>
                    <a:pt x="2580" y="4429"/>
                  </a:lnTo>
                  <a:lnTo>
                    <a:pt x="2626" y="4422"/>
                  </a:lnTo>
                  <a:lnTo>
                    <a:pt x="2673" y="4414"/>
                  </a:lnTo>
                  <a:lnTo>
                    <a:pt x="2718" y="4406"/>
                  </a:lnTo>
                  <a:lnTo>
                    <a:pt x="2763" y="4396"/>
                  </a:lnTo>
                  <a:lnTo>
                    <a:pt x="2809" y="4387"/>
                  </a:lnTo>
                  <a:lnTo>
                    <a:pt x="2854" y="4375"/>
                  </a:lnTo>
                  <a:lnTo>
                    <a:pt x="2898" y="4363"/>
                  </a:lnTo>
                  <a:lnTo>
                    <a:pt x="2943" y="4349"/>
                  </a:lnTo>
                  <a:lnTo>
                    <a:pt x="2988" y="4335"/>
                  </a:lnTo>
                  <a:lnTo>
                    <a:pt x="3032" y="4321"/>
                  </a:lnTo>
                  <a:lnTo>
                    <a:pt x="3076" y="4305"/>
                  </a:lnTo>
                  <a:lnTo>
                    <a:pt x="3119" y="4288"/>
                  </a:lnTo>
                  <a:lnTo>
                    <a:pt x="3162" y="4270"/>
                  </a:lnTo>
                  <a:lnTo>
                    <a:pt x="3205" y="4251"/>
                  </a:lnTo>
                  <a:lnTo>
                    <a:pt x="3248" y="4232"/>
                  </a:lnTo>
                  <a:lnTo>
                    <a:pt x="3289" y="4212"/>
                  </a:lnTo>
                  <a:lnTo>
                    <a:pt x="3331" y="4191"/>
                  </a:lnTo>
                  <a:lnTo>
                    <a:pt x="3372" y="4169"/>
                  </a:lnTo>
                  <a:lnTo>
                    <a:pt x="3413" y="4147"/>
                  </a:lnTo>
                  <a:lnTo>
                    <a:pt x="3452" y="4122"/>
                  </a:lnTo>
                  <a:lnTo>
                    <a:pt x="3492" y="4098"/>
                  </a:lnTo>
                  <a:lnTo>
                    <a:pt x="3531" y="4074"/>
                  </a:lnTo>
                  <a:lnTo>
                    <a:pt x="3570" y="4047"/>
                  </a:lnTo>
                  <a:lnTo>
                    <a:pt x="3607" y="4020"/>
                  </a:lnTo>
                  <a:lnTo>
                    <a:pt x="3646" y="3993"/>
                  </a:lnTo>
                  <a:lnTo>
                    <a:pt x="3682" y="3965"/>
                  </a:lnTo>
                  <a:lnTo>
                    <a:pt x="3718" y="3935"/>
                  </a:lnTo>
                  <a:lnTo>
                    <a:pt x="3754" y="3905"/>
                  </a:lnTo>
                  <a:lnTo>
                    <a:pt x="3790" y="3876"/>
                  </a:lnTo>
                  <a:lnTo>
                    <a:pt x="3824" y="3844"/>
                  </a:lnTo>
                  <a:lnTo>
                    <a:pt x="3858" y="3812"/>
                  </a:lnTo>
                  <a:lnTo>
                    <a:pt x="3891" y="3780"/>
                  </a:lnTo>
                  <a:lnTo>
                    <a:pt x="3924" y="3746"/>
                  </a:lnTo>
                  <a:lnTo>
                    <a:pt x="3956" y="3712"/>
                  </a:lnTo>
                  <a:lnTo>
                    <a:pt x="3987" y="3677"/>
                  </a:lnTo>
                  <a:lnTo>
                    <a:pt x="4017" y="3642"/>
                  </a:lnTo>
                  <a:lnTo>
                    <a:pt x="4047" y="3606"/>
                  </a:lnTo>
                  <a:lnTo>
                    <a:pt x="4076" y="3570"/>
                  </a:lnTo>
                  <a:lnTo>
                    <a:pt x="4104" y="3533"/>
                  </a:lnTo>
                  <a:lnTo>
                    <a:pt x="4131" y="3495"/>
                  </a:lnTo>
                  <a:lnTo>
                    <a:pt x="4158" y="3457"/>
                  </a:lnTo>
                  <a:lnTo>
                    <a:pt x="4185" y="3419"/>
                  </a:lnTo>
                  <a:lnTo>
                    <a:pt x="4209" y="3379"/>
                  </a:lnTo>
                  <a:lnTo>
                    <a:pt x="4234" y="3340"/>
                  </a:lnTo>
                  <a:lnTo>
                    <a:pt x="4257" y="3300"/>
                  </a:lnTo>
                  <a:lnTo>
                    <a:pt x="4279" y="3259"/>
                  </a:lnTo>
                  <a:lnTo>
                    <a:pt x="4302" y="3218"/>
                  </a:lnTo>
                  <a:lnTo>
                    <a:pt x="4322" y="3176"/>
                  </a:lnTo>
                  <a:lnTo>
                    <a:pt x="4342" y="3133"/>
                  </a:lnTo>
                  <a:lnTo>
                    <a:pt x="4361" y="3092"/>
                  </a:lnTo>
                  <a:lnTo>
                    <a:pt x="4380" y="3048"/>
                  </a:lnTo>
                  <a:lnTo>
                    <a:pt x="4398" y="3006"/>
                  </a:lnTo>
                  <a:lnTo>
                    <a:pt x="4415" y="2962"/>
                  </a:lnTo>
                  <a:lnTo>
                    <a:pt x="4431" y="2918"/>
                  </a:lnTo>
                  <a:lnTo>
                    <a:pt x="4444" y="2874"/>
                  </a:lnTo>
                  <a:lnTo>
                    <a:pt x="4459" y="2830"/>
                  </a:lnTo>
                  <a:lnTo>
                    <a:pt x="4472" y="2785"/>
                  </a:lnTo>
                  <a:lnTo>
                    <a:pt x="4484" y="2740"/>
                  </a:lnTo>
                  <a:lnTo>
                    <a:pt x="4495" y="2695"/>
                  </a:lnTo>
                  <a:lnTo>
                    <a:pt x="4505" y="2649"/>
                  </a:lnTo>
                  <a:lnTo>
                    <a:pt x="4515" y="2603"/>
                  </a:lnTo>
                  <a:lnTo>
                    <a:pt x="4523" y="2557"/>
                  </a:lnTo>
                  <a:lnTo>
                    <a:pt x="4531" y="2512"/>
                  </a:lnTo>
                  <a:lnTo>
                    <a:pt x="4537" y="2466"/>
                  </a:lnTo>
                  <a:lnTo>
                    <a:pt x="4542" y="2419"/>
                  </a:lnTo>
                  <a:lnTo>
                    <a:pt x="4548" y="2373"/>
                  </a:lnTo>
                  <a:lnTo>
                    <a:pt x="4551" y="2326"/>
                  </a:lnTo>
                  <a:lnTo>
                    <a:pt x="4554" y="2281"/>
                  </a:lnTo>
                  <a:lnTo>
                    <a:pt x="4555" y="2234"/>
                  </a:lnTo>
                  <a:lnTo>
                    <a:pt x="4556" y="2187"/>
                  </a:lnTo>
                  <a:lnTo>
                    <a:pt x="4556" y="2141"/>
                  </a:lnTo>
                  <a:lnTo>
                    <a:pt x="4555" y="2094"/>
                  </a:lnTo>
                  <a:lnTo>
                    <a:pt x="4553" y="2048"/>
                  </a:lnTo>
                  <a:lnTo>
                    <a:pt x="4550" y="2001"/>
                  </a:lnTo>
                  <a:lnTo>
                    <a:pt x="4547" y="1955"/>
                  </a:lnTo>
                  <a:lnTo>
                    <a:pt x="4541" y="1908"/>
                  </a:lnTo>
                  <a:lnTo>
                    <a:pt x="4536" y="1862"/>
                  </a:lnTo>
                  <a:lnTo>
                    <a:pt x="4529" y="1816"/>
                  </a:lnTo>
                  <a:lnTo>
                    <a:pt x="4521" y="1770"/>
                  </a:lnTo>
                  <a:lnTo>
                    <a:pt x="4513" y="1725"/>
                  </a:lnTo>
                  <a:lnTo>
                    <a:pt x="4503" y="1679"/>
                  </a:lnTo>
                  <a:lnTo>
                    <a:pt x="4492" y="1633"/>
                  </a:lnTo>
                  <a:lnTo>
                    <a:pt x="4482" y="1589"/>
                  </a:lnTo>
                  <a:lnTo>
                    <a:pt x="4469" y="1543"/>
                  </a:lnTo>
                  <a:lnTo>
                    <a:pt x="4456" y="1499"/>
                  </a:lnTo>
                  <a:lnTo>
                    <a:pt x="4441" y="1455"/>
                  </a:lnTo>
                  <a:lnTo>
                    <a:pt x="4426" y="1410"/>
                  </a:lnTo>
                  <a:lnTo>
                    <a:pt x="4410" y="1366"/>
                  </a:lnTo>
                  <a:lnTo>
                    <a:pt x="4393" y="1324"/>
                  </a:lnTo>
                  <a:lnTo>
                    <a:pt x="4376" y="1280"/>
                  </a:lnTo>
                  <a:lnTo>
                    <a:pt x="4357" y="1237"/>
                  </a:lnTo>
                  <a:lnTo>
                    <a:pt x="4338" y="1195"/>
                  </a:lnTo>
                  <a:lnTo>
                    <a:pt x="4318" y="1153"/>
                  </a:lnTo>
                  <a:lnTo>
                    <a:pt x="4296" y="1112"/>
                  </a:lnTo>
                  <a:lnTo>
                    <a:pt x="4274" y="1070"/>
                  </a:lnTo>
                  <a:lnTo>
                    <a:pt x="4252" y="1030"/>
                  </a:lnTo>
                  <a:lnTo>
                    <a:pt x="4228" y="990"/>
                  </a:lnTo>
                  <a:lnTo>
                    <a:pt x="4204" y="951"/>
                  </a:lnTo>
                  <a:lnTo>
                    <a:pt x="4178" y="912"/>
                  </a:lnTo>
                  <a:lnTo>
                    <a:pt x="4152" y="873"/>
                  </a:lnTo>
                  <a:lnTo>
                    <a:pt x="4125" y="835"/>
                  </a:lnTo>
                  <a:lnTo>
                    <a:pt x="4097" y="798"/>
                  </a:lnTo>
                  <a:lnTo>
                    <a:pt x="4069" y="760"/>
                  </a:lnTo>
                  <a:lnTo>
                    <a:pt x="4040" y="724"/>
                  </a:lnTo>
                  <a:lnTo>
                    <a:pt x="4010" y="688"/>
                  </a:lnTo>
                  <a:lnTo>
                    <a:pt x="3979" y="653"/>
                  </a:lnTo>
                  <a:lnTo>
                    <a:pt x="3948" y="619"/>
                  </a:lnTo>
                  <a:lnTo>
                    <a:pt x="3916" y="585"/>
                  </a:lnTo>
                  <a:lnTo>
                    <a:pt x="3883" y="552"/>
                  </a:lnTo>
                  <a:lnTo>
                    <a:pt x="3850" y="520"/>
                  </a:lnTo>
                  <a:lnTo>
                    <a:pt x="3816" y="488"/>
                  </a:lnTo>
                  <a:lnTo>
                    <a:pt x="3781" y="457"/>
                  </a:lnTo>
                  <a:lnTo>
                    <a:pt x="3746" y="426"/>
                  </a:lnTo>
                  <a:lnTo>
                    <a:pt x="3710" y="396"/>
                  </a:lnTo>
                  <a:lnTo>
                    <a:pt x="3673" y="367"/>
                  </a:lnTo>
                  <a:lnTo>
                    <a:pt x="3636" y="340"/>
                  </a:lnTo>
                  <a:lnTo>
                    <a:pt x="3599" y="312"/>
                  </a:lnTo>
                  <a:lnTo>
                    <a:pt x="3561" y="286"/>
                  </a:lnTo>
                  <a:lnTo>
                    <a:pt x="3522" y="260"/>
                  </a:lnTo>
                  <a:lnTo>
                    <a:pt x="3483" y="234"/>
                  </a:lnTo>
                  <a:lnTo>
                    <a:pt x="3442" y="210"/>
                  </a:lnTo>
                  <a:lnTo>
                    <a:pt x="3403" y="188"/>
                  </a:lnTo>
                  <a:lnTo>
                    <a:pt x="3361" y="164"/>
                  </a:lnTo>
                  <a:lnTo>
                    <a:pt x="3321" y="143"/>
                  </a:lnTo>
                  <a:lnTo>
                    <a:pt x="3279" y="122"/>
                  </a:lnTo>
                  <a:lnTo>
                    <a:pt x="3237" y="101"/>
                  </a:lnTo>
                  <a:lnTo>
                    <a:pt x="3194" y="82"/>
                  </a:lnTo>
                  <a:lnTo>
                    <a:pt x="3152" y="64"/>
                  </a:lnTo>
                  <a:lnTo>
                    <a:pt x="3109" y="47"/>
                  </a:lnTo>
                  <a:lnTo>
                    <a:pt x="3065" y="30"/>
                  </a:lnTo>
                  <a:lnTo>
                    <a:pt x="3022" y="15"/>
                  </a:lnTo>
                  <a:lnTo>
                    <a:pt x="297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52" name="Freeform 1576"/>
            <p:cNvSpPr>
              <a:spLocks/>
            </p:cNvSpPr>
            <p:nvPr/>
          </p:nvSpPr>
          <p:spPr bwMode="auto">
            <a:xfrm>
              <a:off x="3310" y="1344"/>
              <a:ext cx="2104" cy="2055"/>
            </a:xfrm>
            <a:custGeom>
              <a:avLst/>
              <a:gdLst>
                <a:gd name="T0" fmla="*/ 645 w 4215"/>
                <a:gd name="T1" fmla="*/ 31 h 4115"/>
                <a:gd name="T2" fmla="*/ 546 w 4215"/>
                <a:gd name="T3" fmla="*/ 79 h 4115"/>
                <a:gd name="T4" fmla="*/ 450 w 4215"/>
                <a:gd name="T5" fmla="*/ 138 h 4115"/>
                <a:gd name="T6" fmla="*/ 362 w 4215"/>
                <a:gd name="T7" fmla="*/ 207 h 4115"/>
                <a:gd name="T8" fmla="*/ 283 w 4215"/>
                <a:gd name="T9" fmla="*/ 284 h 4115"/>
                <a:gd name="T10" fmla="*/ 211 w 4215"/>
                <a:gd name="T11" fmla="*/ 370 h 4115"/>
                <a:gd name="T12" fmla="*/ 149 w 4215"/>
                <a:gd name="T13" fmla="*/ 462 h 4115"/>
                <a:gd name="T14" fmla="*/ 97 w 4215"/>
                <a:gd name="T15" fmla="*/ 561 h 4115"/>
                <a:gd name="T16" fmla="*/ 55 w 4215"/>
                <a:gd name="T17" fmla="*/ 665 h 4115"/>
                <a:gd name="T18" fmla="*/ 25 w 4215"/>
                <a:gd name="T19" fmla="*/ 772 h 4115"/>
                <a:gd name="T20" fmla="*/ 7 w 4215"/>
                <a:gd name="T21" fmla="*/ 882 h 4115"/>
                <a:gd name="T22" fmla="*/ 0 w 4215"/>
                <a:gd name="T23" fmla="*/ 993 h 4115"/>
                <a:gd name="T24" fmla="*/ 5 w 4215"/>
                <a:gd name="T25" fmla="*/ 1105 h 4115"/>
                <a:gd name="T26" fmla="*/ 22 w 4215"/>
                <a:gd name="T27" fmla="*/ 1215 h 4115"/>
                <a:gd name="T28" fmla="*/ 50 w 4215"/>
                <a:gd name="T29" fmla="*/ 1323 h 4115"/>
                <a:gd name="T30" fmla="*/ 89 w 4215"/>
                <a:gd name="T31" fmla="*/ 1427 h 4115"/>
                <a:gd name="T32" fmla="*/ 140 w 4215"/>
                <a:gd name="T33" fmla="*/ 1527 h 4115"/>
                <a:gd name="T34" fmla="*/ 201 w 4215"/>
                <a:gd name="T35" fmla="*/ 1620 h 4115"/>
                <a:gd name="T36" fmla="*/ 271 w 4215"/>
                <a:gd name="T37" fmla="*/ 1707 h 4115"/>
                <a:gd name="T38" fmla="*/ 349 w 4215"/>
                <a:gd name="T39" fmla="*/ 1786 h 4115"/>
                <a:gd name="T40" fmla="*/ 436 w 4215"/>
                <a:gd name="T41" fmla="*/ 1856 h 4115"/>
                <a:gd name="T42" fmla="*/ 530 w 4215"/>
                <a:gd name="T43" fmla="*/ 1916 h 4115"/>
                <a:gd name="T44" fmla="*/ 629 w 4215"/>
                <a:gd name="T45" fmla="*/ 1966 h 4115"/>
                <a:gd name="T46" fmla="*/ 734 w 4215"/>
                <a:gd name="T47" fmla="*/ 2006 h 4115"/>
                <a:gd name="T48" fmla="*/ 842 w 4215"/>
                <a:gd name="T49" fmla="*/ 2034 h 4115"/>
                <a:gd name="T50" fmla="*/ 951 w 4215"/>
                <a:gd name="T51" fmla="*/ 2050 h 4115"/>
                <a:gd name="T52" fmla="*/ 1063 w 4215"/>
                <a:gd name="T53" fmla="*/ 2055 h 4115"/>
                <a:gd name="T54" fmla="*/ 1174 w 4215"/>
                <a:gd name="T55" fmla="*/ 2048 h 4115"/>
                <a:gd name="T56" fmla="*/ 1284 w 4215"/>
                <a:gd name="T57" fmla="*/ 2029 h 4115"/>
                <a:gd name="T58" fmla="*/ 1391 w 4215"/>
                <a:gd name="T59" fmla="*/ 1999 h 4115"/>
                <a:gd name="T60" fmla="*/ 1495 w 4215"/>
                <a:gd name="T61" fmla="*/ 1957 h 4115"/>
                <a:gd name="T62" fmla="*/ 1593 w 4215"/>
                <a:gd name="T63" fmla="*/ 1905 h 4115"/>
                <a:gd name="T64" fmla="*/ 1686 w 4215"/>
                <a:gd name="T65" fmla="*/ 1842 h 4115"/>
                <a:gd name="T66" fmla="*/ 1771 w 4215"/>
                <a:gd name="T67" fmla="*/ 1770 h 4115"/>
                <a:gd name="T68" fmla="*/ 1848 w 4215"/>
                <a:gd name="T69" fmla="*/ 1690 h 4115"/>
                <a:gd name="T70" fmla="*/ 1916 w 4215"/>
                <a:gd name="T71" fmla="*/ 1602 h 4115"/>
                <a:gd name="T72" fmla="*/ 1975 w 4215"/>
                <a:gd name="T73" fmla="*/ 1507 h 4115"/>
                <a:gd name="T74" fmla="*/ 2023 w 4215"/>
                <a:gd name="T75" fmla="*/ 1407 h 4115"/>
                <a:gd name="T76" fmla="*/ 2061 w 4215"/>
                <a:gd name="T77" fmla="*/ 1301 h 4115"/>
                <a:gd name="T78" fmla="*/ 2087 w 4215"/>
                <a:gd name="T79" fmla="*/ 1193 h 4115"/>
                <a:gd name="T80" fmla="*/ 2101 w 4215"/>
                <a:gd name="T81" fmla="*/ 1083 h 4115"/>
                <a:gd name="T82" fmla="*/ 2104 w 4215"/>
                <a:gd name="T83" fmla="*/ 971 h 4115"/>
                <a:gd name="T84" fmla="*/ 2095 w 4215"/>
                <a:gd name="T85" fmla="*/ 860 h 4115"/>
                <a:gd name="T86" fmla="*/ 2073 w 4215"/>
                <a:gd name="T87" fmla="*/ 750 h 4115"/>
                <a:gd name="T88" fmla="*/ 2041 w 4215"/>
                <a:gd name="T89" fmla="*/ 643 h 4115"/>
                <a:gd name="T90" fmla="*/ 1998 w 4215"/>
                <a:gd name="T91" fmla="*/ 541 h 4115"/>
                <a:gd name="T92" fmla="*/ 1943 w 4215"/>
                <a:gd name="T93" fmla="*/ 443 h 4115"/>
                <a:gd name="T94" fmla="*/ 1879 w 4215"/>
                <a:gd name="T95" fmla="*/ 352 h 4115"/>
                <a:gd name="T96" fmla="*/ 1806 w 4215"/>
                <a:gd name="T97" fmla="*/ 268 h 4115"/>
                <a:gd name="T98" fmla="*/ 1725 w 4215"/>
                <a:gd name="T99" fmla="*/ 192 h 4115"/>
                <a:gd name="T100" fmla="*/ 1635 w 4215"/>
                <a:gd name="T101" fmla="*/ 125 h 4115"/>
                <a:gd name="T102" fmla="*/ 1539 w 4215"/>
                <a:gd name="T103" fmla="*/ 68 h 4115"/>
                <a:gd name="T104" fmla="*/ 1438 w 4215"/>
                <a:gd name="T105" fmla="*/ 22 h 411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215" h="4115">
                  <a:moveTo>
                    <a:pt x="1461" y="0"/>
                  </a:moveTo>
                  <a:lnTo>
                    <a:pt x="1419" y="14"/>
                  </a:lnTo>
                  <a:lnTo>
                    <a:pt x="1376" y="29"/>
                  </a:lnTo>
                  <a:lnTo>
                    <a:pt x="1335" y="45"/>
                  </a:lnTo>
                  <a:lnTo>
                    <a:pt x="1293" y="62"/>
                  </a:lnTo>
                  <a:lnTo>
                    <a:pt x="1253" y="80"/>
                  </a:lnTo>
                  <a:lnTo>
                    <a:pt x="1212" y="98"/>
                  </a:lnTo>
                  <a:lnTo>
                    <a:pt x="1172" y="117"/>
                  </a:lnTo>
                  <a:lnTo>
                    <a:pt x="1132" y="137"/>
                  </a:lnTo>
                  <a:lnTo>
                    <a:pt x="1093" y="159"/>
                  </a:lnTo>
                  <a:lnTo>
                    <a:pt x="1053" y="181"/>
                  </a:lnTo>
                  <a:lnTo>
                    <a:pt x="1015" y="203"/>
                  </a:lnTo>
                  <a:lnTo>
                    <a:pt x="977" y="227"/>
                  </a:lnTo>
                  <a:lnTo>
                    <a:pt x="939" y="251"/>
                  </a:lnTo>
                  <a:lnTo>
                    <a:pt x="902" y="277"/>
                  </a:lnTo>
                  <a:lnTo>
                    <a:pt x="866" y="302"/>
                  </a:lnTo>
                  <a:lnTo>
                    <a:pt x="831" y="329"/>
                  </a:lnTo>
                  <a:lnTo>
                    <a:pt x="796" y="357"/>
                  </a:lnTo>
                  <a:lnTo>
                    <a:pt x="761" y="384"/>
                  </a:lnTo>
                  <a:lnTo>
                    <a:pt x="726" y="414"/>
                  </a:lnTo>
                  <a:lnTo>
                    <a:pt x="693" y="443"/>
                  </a:lnTo>
                  <a:lnTo>
                    <a:pt x="660" y="474"/>
                  </a:lnTo>
                  <a:lnTo>
                    <a:pt x="629" y="505"/>
                  </a:lnTo>
                  <a:lnTo>
                    <a:pt x="597" y="537"/>
                  </a:lnTo>
                  <a:lnTo>
                    <a:pt x="566" y="569"/>
                  </a:lnTo>
                  <a:lnTo>
                    <a:pt x="536" y="602"/>
                  </a:lnTo>
                  <a:lnTo>
                    <a:pt x="506" y="636"/>
                  </a:lnTo>
                  <a:lnTo>
                    <a:pt x="477" y="670"/>
                  </a:lnTo>
                  <a:lnTo>
                    <a:pt x="450" y="705"/>
                  </a:lnTo>
                  <a:lnTo>
                    <a:pt x="423" y="740"/>
                  </a:lnTo>
                  <a:lnTo>
                    <a:pt x="396" y="776"/>
                  </a:lnTo>
                  <a:lnTo>
                    <a:pt x="371" y="812"/>
                  </a:lnTo>
                  <a:lnTo>
                    <a:pt x="345" y="850"/>
                  </a:lnTo>
                  <a:lnTo>
                    <a:pt x="322" y="887"/>
                  </a:lnTo>
                  <a:lnTo>
                    <a:pt x="298" y="925"/>
                  </a:lnTo>
                  <a:lnTo>
                    <a:pt x="276" y="965"/>
                  </a:lnTo>
                  <a:lnTo>
                    <a:pt x="254" y="1003"/>
                  </a:lnTo>
                  <a:lnTo>
                    <a:pt x="233" y="1042"/>
                  </a:lnTo>
                  <a:lnTo>
                    <a:pt x="213" y="1083"/>
                  </a:lnTo>
                  <a:lnTo>
                    <a:pt x="194" y="1123"/>
                  </a:lnTo>
                  <a:lnTo>
                    <a:pt x="176" y="1164"/>
                  </a:lnTo>
                  <a:lnTo>
                    <a:pt x="158" y="1205"/>
                  </a:lnTo>
                  <a:lnTo>
                    <a:pt x="142" y="1247"/>
                  </a:lnTo>
                  <a:lnTo>
                    <a:pt x="126" y="1288"/>
                  </a:lnTo>
                  <a:lnTo>
                    <a:pt x="111" y="1331"/>
                  </a:lnTo>
                  <a:lnTo>
                    <a:pt x="97" y="1373"/>
                  </a:lnTo>
                  <a:lnTo>
                    <a:pt x="84" y="1416"/>
                  </a:lnTo>
                  <a:lnTo>
                    <a:pt x="73" y="1459"/>
                  </a:lnTo>
                  <a:lnTo>
                    <a:pt x="61" y="1502"/>
                  </a:lnTo>
                  <a:lnTo>
                    <a:pt x="51" y="1546"/>
                  </a:lnTo>
                  <a:lnTo>
                    <a:pt x="42" y="1590"/>
                  </a:lnTo>
                  <a:lnTo>
                    <a:pt x="33" y="1633"/>
                  </a:lnTo>
                  <a:lnTo>
                    <a:pt x="26" y="1677"/>
                  </a:lnTo>
                  <a:lnTo>
                    <a:pt x="19" y="1722"/>
                  </a:lnTo>
                  <a:lnTo>
                    <a:pt x="14" y="1766"/>
                  </a:lnTo>
                  <a:lnTo>
                    <a:pt x="9" y="1810"/>
                  </a:lnTo>
                  <a:lnTo>
                    <a:pt x="6" y="1855"/>
                  </a:lnTo>
                  <a:lnTo>
                    <a:pt x="2" y="1899"/>
                  </a:lnTo>
                  <a:lnTo>
                    <a:pt x="1" y="1944"/>
                  </a:lnTo>
                  <a:lnTo>
                    <a:pt x="0" y="1989"/>
                  </a:lnTo>
                  <a:lnTo>
                    <a:pt x="0" y="2034"/>
                  </a:lnTo>
                  <a:lnTo>
                    <a:pt x="1" y="2078"/>
                  </a:lnTo>
                  <a:lnTo>
                    <a:pt x="3" y="2123"/>
                  </a:lnTo>
                  <a:lnTo>
                    <a:pt x="7" y="2168"/>
                  </a:lnTo>
                  <a:lnTo>
                    <a:pt x="10" y="2212"/>
                  </a:lnTo>
                  <a:lnTo>
                    <a:pt x="15" y="2256"/>
                  </a:lnTo>
                  <a:lnTo>
                    <a:pt x="21" y="2301"/>
                  </a:lnTo>
                  <a:lnTo>
                    <a:pt x="28" y="2344"/>
                  </a:lnTo>
                  <a:lnTo>
                    <a:pt x="35" y="2389"/>
                  </a:lnTo>
                  <a:lnTo>
                    <a:pt x="44" y="2433"/>
                  </a:lnTo>
                  <a:lnTo>
                    <a:pt x="54" y="2476"/>
                  </a:lnTo>
                  <a:lnTo>
                    <a:pt x="63" y="2520"/>
                  </a:lnTo>
                  <a:lnTo>
                    <a:pt x="75" y="2563"/>
                  </a:lnTo>
                  <a:lnTo>
                    <a:pt x="88" y="2606"/>
                  </a:lnTo>
                  <a:lnTo>
                    <a:pt x="100" y="2649"/>
                  </a:lnTo>
                  <a:lnTo>
                    <a:pt x="114" y="2692"/>
                  </a:lnTo>
                  <a:lnTo>
                    <a:pt x="129" y="2733"/>
                  </a:lnTo>
                  <a:lnTo>
                    <a:pt x="145" y="2776"/>
                  </a:lnTo>
                  <a:lnTo>
                    <a:pt x="162" y="2817"/>
                  </a:lnTo>
                  <a:lnTo>
                    <a:pt x="179" y="2858"/>
                  </a:lnTo>
                  <a:lnTo>
                    <a:pt x="198" y="2898"/>
                  </a:lnTo>
                  <a:lnTo>
                    <a:pt x="218" y="2939"/>
                  </a:lnTo>
                  <a:lnTo>
                    <a:pt x="238" y="2979"/>
                  </a:lnTo>
                  <a:lnTo>
                    <a:pt x="258" y="3018"/>
                  </a:lnTo>
                  <a:lnTo>
                    <a:pt x="280" y="3057"/>
                  </a:lnTo>
                  <a:lnTo>
                    <a:pt x="303" y="3095"/>
                  </a:lnTo>
                  <a:lnTo>
                    <a:pt x="326" y="3133"/>
                  </a:lnTo>
                  <a:lnTo>
                    <a:pt x="351" y="3171"/>
                  </a:lnTo>
                  <a:lnTo>
                    <a:pt x="376" y="3208"/>
                  </a:lnTo>
                  <a:lnTo>
                    <a:pt x="402" y="3244"/>
                  </a:lnTo>
                  <a:lnTo>
                    <a:pt x="428" y="3280"/>
                  </a:lnTo>
                  <a:lnTo>
                    <a:pt x="456" y="3315"/>
                  </a:lnTo>
                  <a:lnTo>
                    <a:pt x="484" y="3351"/>
                  </a:lnTo>
                  <a:lnTo>
                    <a:pt x="512" y="3385"/>
                  </a:lnTo>
                  <a:lnTo>
                    <a:pt x="542" y="3418"/>
                  </a:lnTo>
                  <a:lnTo>
                    <a:pt x="572" y="3451"/>
                  </a:lnTo>
                  <a:lnTo>
                    <a:pt x="603" y="3484"/>
                  </a:lnTo>
                  <a:lnTo>
                    <a:pt x="635" y="3514"/>
                  </a:lnTo>
                  <a:lnTo>
                    <a:pt x="667" y="3545"/>
                  </a:lnTo>
                  <a:lnTo>
                    <a:pt x="700" y="3576"/>
                  </a:lnTo>
                  <a:lnTo>
                    <a:pt x="734" y="3605"/>
                  </a:lnTo>
                  <a:lnTo>
                    <a:pt x="768" y="3634"/>
                  </a:lnTo>
                  <a:lnTo>
                    <a:pt x="803" y="3662"/>
                  </a:lnTo>
                  <a:lnTo>
                    <a:pt x="838" y="3689"/>
                  </a:lnTo>
                  <a:lnTo>
                    <a:pt x="873" y="3716"/>
                  </a:lnTo>
                  <a:lnTo>
                    <a:pt x="911" y="3741"/>
                  </a:lnTo>
                  <a:lnTo>
                    <a:pt x="948" y="3767"/>
                  </a:lnTo>
                  <a:lnTo>
                    <a:pt x="985" y="3791"/>
                  </a:lnTo>
                  <a:lnTo>
                    <a:pt x="1024" y="3815"/>
                  </a:lnTo>
                  <a:lnTo>
                    <a:pt x="1062" y="3837"/>
                  </a:lnTo>
                  <a:lnTo>
                    <a:pt x="1100" y="3858"/>
                  </a:lnTo>
                  <a:lnTo>
                    <a:pt x="1140" y="3880"/>
                  </a:lnTo>
                  <a:lnTo>
                    <a:pt x="1180" y="3900"/>
                  </a:lnTo>
                  <a:lnTo>
                    <a:pt x="1221" y="3919"/>
                  </a:lnTo>
                  <a:lnTo>
                    <a:pt x="1261" y="3937"/>
                  </a:lnTo>
                  <a:lnTo>
                    <a:pt x="1303" y="3955"/>
                  </a:lnTo>
                  <a:lnTo>
                    <a:pt x="1343" y="3971"/>
                  </a:lnTo>
                  <a:lnTo>
                    <a:pt x="1386" y="3987"/>
                  </a:lnTo>
                  <a:lnTo>
                    <a:pt x="1427" y="4002"/>
                  </a:lnTo>
                  <a:lnTo>
                    <a:pt x="1470" y="4016"/>
                  </a:lnTo>
                  <a:lnTo>
                    <a:pt x="1512" y="4029"/>
                  </a:lnTo>
                  <a:lnTo>
                    <a:pt x="1556" y="4041"/>
                  </a:lnTo>
                  <a:lnTo>
                    <a:pt x="1599" y="4052"/>
                  </a:lnTo>
                  <a:lnTo>
                    <a:pt x="1642" y="4063"/>
                  </a:lnTo>
                  <a:lnTo>
                    <a:pt x="1686" y="4072"/>
                  </a:lnTo>
                  <a:lnTo>
                    <a:pt x="1730" y="4081"/>
                  </a:lnTo>
                  <a:lnTo>
                    <a:pt x="1774" y="4088"/>
                  </a:lnTo>
                  <a:lnTo>
                    <a:pt x="1818" y="4095"/>
                  </a:lnTo>
                  <a:lnTo>
                    <a:pt x="1863" y="4101"/>
                  </a:lnTo>
                  <a:lnTo>
                    <a:pt x="1906" y="4105"/>
                  </a:lnTo>
                  <a:lnTo>
                    <a:pt x="1951" y="4110"/>
                  </a:lnTo>
                  <a:lnTo>
                    <a:pt x="1996" y="4112"/>
                  </a:lnTo>
                  <a:lnTo>
                    <a:pt x="2040" y="4114"/>
                  </a:lnTo>
                  <a:lnTo>
                    <a:pt x="2085" y="4115"/>
                  </a:lnTo>
                  <a:lnTo>
                    <a:pt x="2130" y="4115"/>
                  </a:lnTo>
                  <a:lnTo>
                    <a:pt x="2175" y="4114"/>
                  </a:lnTo>
                  <a:lnTo>
                    <a:pt x="2219" y="4112"/>
                  </a:lnTo>
                  <a:lnTo>
                    <a:pt x="2264" y="4110"/>
                  </a:lnTo>
                  <a:lnTo>
                    <a:pt x="2308" y="4105"/>
                  </a:lnTo>
                  <a:lnTo>
                    <a:pt x="2352" y="4101"/>
                  </a:lnTo>
                  <a:lnTo>
                    <a:pt x="2397" y="4095"/>
                  </a:lnTo>
                  <a:lnTo>
                    <a:pt x="2441" y="4088"/>
                  </a:lnTo>
                  <a:lnTo>
                    <a:pt x="2485" y="4081"/>
                  </a:lnTo>
                  <a:lnTo>
                    <a:pt x="2529" y="4072"/>
                  </a:lnTo>
                  <a:lnTo>
                    <a:pt x="2573" y="4063"/>
                  </a:lnTo>
                  <a:lnTo>
                    <a:pt x="2615" y="4052"/>
                  </a:lnTo>
                  <a:lnTo>
                    <a:pt x="2659" y="4041"/>
                  </a:lnTo>
                  <a:lnTo>
                    <a:pt x="2702" y="4029"/>
                  </a:lnTo>
                  <a:lnTo>
                    <a:pt x="2745" y="4016"/>
                  </a:lnTo>
                  <a:lnTo>
                    <a:pt x="2787" y="4002"/>
                  </a:lnTo>
                  <a:lnTo>
                    <a:pt x="2829" y="3987"/>
                  </a:lnTo>
                  <a:lnTo>
                    <a:pt x="2871" y="3971"/>
                  </a:lnTo>
                  <a:lnTo>
                    <a:pt x="2913" y="3955"/>
                  </a:lnTo>
                  <a:lnTo>
                    <a:pt x="2954" y="3937"/>
                  </a:lnTo>
                  <a:lnTo>
                    <a:pt x="2995" y="3919"/>
                  </a:lnTo>
                  <a:lnTo>
                    <a:pt x="3035" y="3900"/>
                  </a:lnTo>
                  <a:lnTo>
                    <a:pt x="3074" y="3880"/>
                  </a:lnTo>
                  <a:lnTo>
                    <a:pt x="3114" y="3858"/>
                  </a:lnTo>
                  <a:lnTo>
                    <a:pt x="3153" y="3837"/>
                  </a:lnTo>
                  <a:lnTo>
                    <a:pt x="3192" y="3815"/>
                  </a:lnTo>
                  <a:lnTo>
                    <a:pt x="3230" y="3791"/>
                  </a:lnTo>
                  <a:lnTo>
                    <a:pt x="3267" y="3767"/>
                  </a:lnTo>
                  <a:lnTo>
                    <a:pt x="3304" y="3741"/>
                  </a:lnTo>
                  <a:lnTo>
                    <a:pt x="3341" y="3716"/>
                  </a:lnTo>
                  <a:lnTo>
                    <a:pt x="3377" y="3689"/>
                  </a:lnTo>
                  <a:lnTo>
                    <a:pt x="3412" y="3662"/>
                  </a:lnTo>
                  <a:lnTo>
                    <a:pt x="3447" y="3634"/>
                  </a:lnTo>
                  <a:lnTo>
                    <a:pt x="3481" y="3605"/>
                  </a:lnTo>
                  <a:lnTo>
                    <a:pt x="3514" y="3576"/>
                  </a:lnTo>
                  <a:lnTo>
                    <a:pt x="3547" y="3545"/>
                  </a:lnTo>
                  <a:lnTo>
                    <a:pt x="3580" y="3514"/>
                  </a:lnTo>
                  <a:lnTo>
                    <a:pt x="3611" y="3484"/>
                  </a:lnTo>
                  <a:lnTo>
                    <a:pt x="3642" y="3451"/>
                  </a:lnTo>
                  <a:lnTo>
                    <a:pt x="3673" y="3418"/>
                  </a:lnTo>
                  <a:lnTo>
                    <a:pt x="3703" y="3385"/>
                  </a:lnTo>
                  <a:lnTo>
                    <a:pt x="3731" y="3351"/>
                  </a:lnTo>
                  <a:lnTo>
                    <a:pt x="3759" y="3315"/>
                  </a:lnTo>
                  <a:lnTo>
                    <a:pt x="3787" y="3280"/>
                  </a:lnTo>
                  <a:lnTo>
                    <a:pt x="3813" y="3244"/>
                  </a:lnTo>
                  <a:lnTo>
                    <a:pt x="3839" y="3208"/>
                  </a:lnTo>
                  <a:lnTo>
                    <a:pt x="3864" y="3171"/>
                  </a:lnTo>
                  <a:lnTo>
                    <a:pt x="3888" y="3133"/>
                  </a:lnTo>
                  <a:lnTo>
                    <a:pt x="3911" y="3095"/>
                  </a:lnTo>
                  <a:lnTo>
                    <a:pt x="3935" y="3057"/>
                  </a:lnTo>
                  <a:lnTo>
                    <a:pt x="3956" y="3018"/>
                  </a:lnTo>
                  <a:lnTo>
                    <a:pt x="3977" y="2979"/>
                  </a:lnTo>
                  <a:lnTo>
                    <a:pt x="3998" y="2939"/>
                  </a:lnTo>
                  <a:lnTo>
                    <a:pt x="4017" y="2898"/>
                  </a:lnTo>
                  <a:lnTo>
                    <a:pt x="4035" y="2858"/>
                  </a:lnTo>
                  <a:lnTo>
                    <a:pt x="4053" y="2817"/>
                  </a:lnTo>
                  <a:lnTo>
                    <a:pt x="4070" y="2776"/>
                  </a:lnTo>
                  <a:lnTo>
                    <a:pt x="4085" y="2733"/>
                  </a:lnTo>
                  <a:lnTo>
                    <a:pt x="4101" y="2692"/>
                  </a:lnTo>
                  <a:lnTo>
                    <a:pt x="4115" y="2649"/>
                  </a:lnTo>
                  <a:lnTo>
                    <a:pt x="4128" y="2606"/>
                  </a:lnTo>
                  <a:lnTo>
                    <a:pt x="4140" y="2563"/>
                  </a:lnTo>
                  <a:lnTo>
                    <a:pt x="4151" y="2520"/>
                  </a:lnTo>
                  <a:lnTo>
                    <a:pt x="4162" y="2476"/>
                  </a:lnTo>
                  <a:lnTo>
                    <a:pt x="4171" y="2433"/>
                  </a:lnTo>
                  <a:lnTo>
                    <a:pt x="4180" y="2389"/>
                  </a:lnTo>
                  <a:lnTo>
                    <a:pt x="4187" y="2344"/>
                  </a:lnTo>
                  <a:lnTo>
                    <a:pt x="4194" y="2301"/>
                  </a:lnTo>
                  <a:lnTo>
                    <a:pt x="4200" y="2256"/>
                  </a:lnTo>
                  <a:lnTo>
                    <a:pt x="4204" y="2212"/>
                  </a:lnTo>
                  <a:lnTo>
                    <a:pt x="4208" y="2168"/>
                  </a:lnTo>
                  <a:lnTo>
                    <a:pt x="4212" y="2123"/>
                  </a:lnTo>
                  <a:lnTo>
                    <a:pt x="4214" y="2078"/>
                  </a:lnTo>
                  <a:lnTo>
                    <a:pt x="4215" y="2034"/>
                  </a:lnTo>
                  <a:lnTo>
                    <a:pt x="4215" y="1989"/>
                  </a:lnTo>
                  <a:lnTo>
                    <a:pt x="4214" y="1944"/>
                  </a:lnTo>
                  <a:lnTo>
                    <a:pt x="4212" y="1899"/>
                  </a:lnTo>
                  <a:lnTo>
                    <a:pt x="4209" y="1855"/>
                  </a:lnTo>
                  <a:lnTo>
                    <a:pt x="4205" y="1810"/>
                  </a:lnTo>
                  <a:lnTo>
                    <a:pt x="4201" y="1766"/>
                  </a:lnTo>
                  <a:lnTo>
                    <a:pt x="4196" y="1722"/>
                  </a:lnTo>
                  <a:lnTo>
                    <a:pt x="4189" y="1677"/>
                  </a:lnTo>
                  <a:lnTo>
                    <a:pt x="4182" y="1633"/>
                  </a:lnTo>
                  <a:lnTo>
                    <a:pt x="4173" y="1590"/>
                  </a:lnTo>
                  <a:lnTo>
                    <a:pt x="4164" y="1546"/>
                  </a:lnTo>
                  <a:lnTo>
                    <a:pt x="4153" y="1502"/>
                  </a:lnTo>
                  <a:lnTo>
                    <a:pt x="4142" y="1459"/>
                  </a:lnTo>
                  <a:lnTo>
                    <a:pt x="4131" y="1416"/>
                  </a:lnTo>
                  <a:lnTo>
                    <a:pt x="4117" y="1373"/>
                  </a:lnTo>
                  <a:lnTo>
                    <a:pt x="4103" y="1331"/>
                  </a:lnTo>
                  <a:lnTo>
                    <a:pt x="4089" y="1288"/>
                  </a:lnTo>
                  <a:lnTo>
                    <a:pt x="4073" y="1247"/>
                  </a:lnTo>
                  <a:lnTo>
                    <a:pt x="4056" y="1205"/>
                  </a:lnTo>
                  <a:lnTo>
                    <a:pt x="4039" y="1164"/>
                  </a:lnTo>
                  <a:lnTo>
                    <a:pt x="4021" y="1123"/>
                  </a:lnTo>
                  <a:lnTo>
                    <a:pt x="4002" y="1083"/>
                  </a:lnTo>
                  <a:lnTo>
                    <a:pt x="3982" y="1042"/>
                  </a:lnTo>
                  <a:lnTo>
                    <a:pt x="3960" y="1003"/>
                  </a:lnTo>
                  <a:lnTo>
                    <a:pt x="3939" y="965"/>
                  </a:lnTo>
                  <a:lnTo>
                    <a:pt x="3917" y="925"/>
                  </a:lnTo>
                  <a:lnTo>
                    <a:pt x="3893" y="887"/>
                  </a:lnTo>
                  <a:lnTo>
                    <a:pt x="3869" y="850"/>
                  </a:lnTo>
                  <a:lnTo>
                    <a:pt x="3844" y="812"/>
                  </a:lnTo>
                  <a:lnTo>
                    <a:pt x="3819" y="776"/>
                  </a:lnTo>
                  <a:lnTo>
                    <a:pt x="3792" y="740"/>
                  </a:lnTo>
                  <a:lnTo>
                    <a:pt x="3765" y="705"/>
                  </a:lnTo>
                  <a:lnTo>
                    <a:pt x="3737" y="670"/>
                  </a:lnTo>
                  <a:lnTo>
                    <a:pt x="3708" y="636"/>
                  </a:lnTo>
                  <a:lnTo>
                    <a:pt x="3679" y="602"/>
                  </a:lnTo>
                  <a:lnTo>
                    <a:pt x="3648" y="569"/>
                  </a:lnTo>
                  <a:lnTo>
                    <a:pt x="3619" y="537"/>
                  </a:lnTo>
                  <a:lnTo>
                    <a:pt x="3587" y="505"/>
                  </a:lnTo>
                  <a:lnTo>
                    <a:pt x="3555" y="474"/>
                  </a:lnTo>
                  <a:lnTo>
                    <a:pt x="3522" y="443"/>
                  </a:lnTo>
                  <a:lnTo>
                    <a:pt x="3489" y="414"/>
                  </a:lnTo>
                  <a:lnTo>
                    <a:pt x="3455" y="384"/>
                  </a:lnTo>
                  <a:lnTo>
                    <a:pt x="3419" y="357"/>
                  </a:lnTo>
                  <a:lnTo>
                    <a:pt x="3384" y="329"/>
                  </a:lnTo>
                  <a:lnTo>
                    <a:pt x="3348" y="302"/>
                  </a:lnTo>
                  <a:lnTo>
                    <a:pt x="3312" y="277"/>
                  </a:lnTo>
                  <a:lnTo>
                    <a:pt x="3276" y="251"/>
                  </a:lnTo>
                  <a:lnTo>
                    <a:pt x="3237" y="227"/>
                  </a:lnTo>
                  <a:lnTo>
                    <a:pt x="3200" y="203"/>
                  </a:lnTo>
                  <a:lnTo>
                    <a:pt x="3162" y="181"/>
                  </a:lnTo>
                  <a:lnTo>
                    <a:pt x="3122" y="159"/>
                  </a:lnTo>
                  <a:lnTo>
                    <a:pt x="3083" y="137"/>
                  </a:lnTo>
                  <a:lnTo>
                    <a:pt x="3044" y="117"/>
                  </a:lnTo>
                  <a:lnTo>
                    <a:pt x="3003" y="98"/>
                  </a:lnTo>
                  <a:lnTo>
                    <a:pt x="2963" y="80"/>
                  </a:lnTo>
                  <a:lnTo>
                    <a:pt x="2921" y="62"/>
                  </a:lnTo>
                  <a:lnTo>
                    <a:pt x="2880" y="45"/>
                  </a:lnTo>
                  <a:lnTo>
                    <a:pt x="2838" y="29"/>
                  </a:lnTo>
                  <a:lnTo>
                    <a:pt x="2796" y="14"/>
                  </a:lnTo>
                  <a:lnTo>
                    <a:pt x="275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53" name="Freeform 1577"/>
            <p:cNvSpPr>
              <a:spLocks/>
            </p:cNvSpPr>
            <p:nvPr/>
          </p:nvSpPr>
          <p:spPr bwMode="auto">
            <a:xfrm>
              <a:off x="4124" y="1207"/>
              <a:ext cx="479" cy="25"/>
            </a:xfrm>
            <a:custGeom>
              <a:avLst/>
              <a:gdLst>
                <a:gd name="T0" fmla="*/ 479 w 959"/>
                <a:gd name="T1" fmla="*/ 25 h 50"/>
                <a:gd name="T2" fmla="*/ 456 w 959"/>
                <a:gd name="T3" fmla="*/ 21 h 50"/>
                <a:gd name="T4" fmla="*/ 434 w 959"/>
                <a:gd name="T5" fmla="*/ 17 h 50"/>
                <a:gd name="T6" fmla="*/ 411 w 959"/>
                <a:gd name="T7" fmla="*/ 13 h 50"/>
                <a:gd name="T8" fmla="*/ 389 w 959"/>
                <a:gd name="T9" fmla="*/ 10 h 50"/>
                <a:gd name="T10" fmla="*/ 366 w 959"/>
                <a:gd name="T11" fmla="*/ 7 h 50"/>
                <a:gd name="T12" fmla="*/ 343 w 959"/>
                <a:gd name="T13" fmla="*/ 4 h 50"/>
                <a:gd name="T14" fmla="*/ 320 w 959"/>
                <a:gd name="T15" fmla="*/ 3 h 50"/>
                <a:gd name="T16" fmla="*/ 297 w 959"/>
                <a:gd name="T17" fmla="*/ 1 h 50"/>
                <a:gd name="T18" fmla="*/ 274 w 959"/>
                <a:gd name="T19" fmla="*/ 1 h 50"/>
                <a:gd name="T20" fmla="*/ 251 w 959"/>
                <a:gd name="T21" fmla="*/ 0 h 50"/>
                <a:gd name="T22" fmla="*/ 228 w 959"/>
                <a:gd name="T23" fmla="*/ 0 h 50"/>
                <a:gd name="T24" fmla="*/ 205 w 959"/>
                <a:gd name="T25" fmla="*/ 1 h 50"/>
                <a:gd name="T26" fmla="*/ 182 w 959"/>
                <a:gd name="T27" fmla="*/ 1 h 50"/>
                <a:gd name="T28" fmla="*/ 159 w 959"/>
                <a:gd name="T29" fmla="*/ 3 h 50"/>
                <a:gd name="T30" fmla="*/ 136 w 959"/>
                <a:gd name="T31" fmla="*/ 4 h 50"/>
                <a:gd name="T32" fmla="*/ 113 w 959"/>
                <a:gd name="T33" fmla="*/ 7 h 50"/>
                <a:gd name="T34" fmla="*/ 90 w 959"/>
                <a:gd name="T35" fmla="*/ 10 h 50"/>
                <a:gd name="T36" fmla="*/ 68 w 959"/>
                <a:gd name="T37" fmla="*/ 13 h 50"/>
                <a:gd name="T38" fmla="*/ 45 w 959"/>
                <a:gd name="T39" fmla="*/ 17 h 50"/>
                <a:gd name="T40" fmla="*/ 22 w 959"/>
                <a:gd name="T41" fmla="*/ 21 h 50"/>
                <a:gd name="T42" fmla="*/ 0 w 959"/>
                <a:gd name="T43" fmla="*/ 25 h 5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59" h="50">
                  <a:moveTo>
                    <a:pt x="959" y="50"/>
                  </a:moveTo>
                  <a:lnTo>
                    <a:pt x="913" y="41"/>
                  </a:lnTo>
                  <a:lnTo>
                    <a:pt x="868" y="33"/>
                  </a:lnTo>
                  <a:lnTo>
                    <a:pt x="822" y="25"/>
                  </a:lnTo>
                  <a:lnTo>
                    <a:pt x="778" y="19"/>
                  </a:lnTo>
                  <a:lnTo>
                    <a:pt x="732" y="13"/>
                  </a:lnTo>
                  <a:lnTo>
                    <a:pt x="686" y="8"/>
                  </a:lnTo>
                  <a:lnTo>
                    <a:pt x="640" y="5"/>
                  </a:lnTo>
                  <a:lnTo>
                    <a:pt x="595" y="2"/>
                  </a:lnTo>
                  <a:lnTo>
                    <a:pt x="549" y="1"/>
                  </a:lnTo>
                  <a:lnTo>
                    <a:pt x="502" y="0"/>
                  </a:lnTo>
                  <a:lnTo>
                    <a:pt x="456" y="0"/>
                  </a:lnTo>
                  <a:lnTo>
                    <a:pt x="410" y="1"/>
                  </a:lnTo>
                  <a:lnTo>
                    <a:pt x="365" y="2"/>
                  </a:lnTo>
                  <a:lnTo>
                    <a:pt x="319" y="5"/>
                  </a:lnTo>
                  <a:lnTo>
                    <a:pt x="273" y="8"/>
                  </a:lnTo>
                  <a:lnTo>
                    <a:pt x="227" y="13"/>
                  </a:lnTo>
                  <a:lnTo>
                    <a:pt x="181" y="19"/>
                  </a:lnTo>
                  <a:lnTo>
                    <a:pt x="136" y="25"/>
                  </a:lnTo>
                  <a:lnTo>
                    <a:pt x="91" y="33"/>
                  </a:lnTo>
                  <a:lnTo>
                    <a:pt x="45" y="41"/>
                  </a:lnTo>
                  <a:lnTo>
                    <a:pt x="0" y="5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54" name="Freeform 1578"/>
            <p:cNvSpPr>
              <a:spLocks/>
            </p:cNvSpPr>
            <p:nvPr/>
          </p:nvSpPr>
          <p:spPr bwMode="auto">
            <a:xfrm>
              <a:off x="4145" y="1302"/>
              <a:ext cx="98" cy="14"/>
            </a:xfrm>
            <a:custGeom>
              <a:avLst/>
              <a:gdLst>
                <a:gd name="T0" fmla="*/ 98 w 194"/>
                <a:gd name="T1" fmla="*/ 0 h 32"/>
                <a:gd name="T2" fmla="*/ 73 w 194"/>
                <a:gd name="T3" fmla="*/ 3 h 32"/>
                <a:gd name="T4" fmla="*/ 48 w 194"/>
                <a:gd name="T5" fmla="*/ 6 h 32"/>
                <a:gd name="T6" fmla="*/ 24 w 194"/>
                <a:gd name="T7" fmla="*/ 10 h 32"/>
                <a:gd name="T8" fmla="*/ 0 w 194"/>
                <a:gd name="T9" fmla="*/ 1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4" h="32">
                  <a:moveTo>
                    <a:pt x="194" y="0"/>
                  </a:moveTo>
                  <a:lnTo>
                    <a:pt x="145" y="6"/>
                  </a:lnTo>
                  <a:lnTo>
                    <a:pt x="96" y="14"/>
                  </a:lnTo>
                  <a:lnTo>
                    <a:pt x="48" y="22"/>
                  </a:lnTo>
                  <a:lnTo>
                    <a:pt x="0" y="3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55" name="Freeform 1579"/>
            <p:cNvSpPr>
              <a:spLocks/>
            </p:cNvSpPr>
            <p:nvPr/>
          </p:nvSpPr>
          <p:spPr bwMode="auto">
            <a:xfrm>
              <a:off x="3946" y="1344"/>
              <a:ext cx="91" cy="35"/>
            </a:xfrm>
            <a:custGeom>
              <a:avLst/>
              <a:gdLst>
                <a:gd name="T0" fmla="*/ 91 w 183"/>
                <a:gd name="T1" fmla="*/ 0 h 70"/>
                <a:gd name="T2" fmla="*/ 68 w 183"/>
                <a:gd name="T3" fmla="*/ 8 h 70"/>
                <a:gd name="T4" fmla="*/ 45 w 183"/>
                <a:gd name="T5" fmla="*/ 17 h 70"/>
                <a:gd name="T6" fmla="*/ 22 w 183"/>
                <a:gd name="T7" fmla="*/ 26 h 70"/>
                <a:gd name="T8" fmla="*/ 0 w 183"/>
                <a:gd name="T9" fmla="*/ 35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70">
                  <a:moveTo>
                    <a:pt x="183" y="0"/>
                  </a:moveTo>
                  <a:lnTo>
                    <a:pt x="136" y="16"/>
                  </a:lnTo>
                  <a:lnTo>
                    <a:pt x="90" y="33"/>
                  </a:lnTo>
                  <a:lnTo>
                    <a:pt x="44" y="51"/>
                  </a:lnTo>
                  <a:lnTo>
                    <a:pt x="0" y="7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56" name="Freeform 1580"/>
            <p:cNvSpPr>
              <a:spLocks/>
            </p:cNvSpPr>
            <p:nvPr/>
          </p:nvSpPr>
          <p:spPr bwMode="auto">
            <a:xfrm>
              <a:off x="4243" y="1298"/>
              <a:ext cx="63" cy="60"/>
            </a:xfrm>
            <a:custGeom>
              <a:avLst/>
              <a:gdLst>
                <a:gd name="T0" fmla="*/ 63 w 127"/>
                <a:gd name="T1" fmla="*/ 60 h 114"/>
                <a:gd name="T2" fmla="*/ 63 w 127"/>
                <a:gd name="T3" fmla="*/ 54 h 114"/>
                <a:gd name="T4" fmla="*/ 62 w 127"/>
                <a:gd name="T5" fmla="*/ 49 h 114"/>
                <a:gd name="T6" fmla="*/ 61 w 127"/>
                <a:gd name="T7" fmla="*/ 44 h 114"/>
                <a:gd name="T8" fmla="*/ 59 w 127"/>
                <a:gd name="T9" fmla="*/ 38 h 114"/>
                <a:gd name="T10" fmla="*/ 57 w 127"/>
                <a:gd name="T11" fmla="*/ 33 h 114"/>
                <a:gd name="T12" fmla="*/ 54 w 127"/>
                <a:gd name="T13" fmla="*/ 28 h 114"/>
                <a:gd name="T14" fmla="*/ 51 w 127"/>
                <a:gd name="T15" fmla="*/ 23 h 114"/>
                <a:gd name="T16" fmla="*/ 48 w 127"/>
                <a:gd name="T17" fmla="*/ 19 h 114"/>
                <a:gd name="T18" fmla="*/ 44 w 127"/>
                <a:gd name="T19" fmla="*/ 15 h 114"/>
                <a:gd name="T20" fmla="*/ 40 w 127"/>
                <a:gd name="T21" fmla="*/ 12 h 114"/>
                <a:gd name="T22" fmla="*/ 35 w 127"/>
                <a:gd name="T23" fmla="*/ 9 h 114"/>
                <a:gd name="T24" fmla="*/ 31 w 127"/>
                <a:gd name="T25" fmla="*/ 6 h 114"/>
                <a:gd name="T26" fmla="*/ 26 w 127"/>
                <a:gd name="T27" fmla="*/ 4 h 114"/>
                <a:gd name="T28" fmla="*/ 20 w 127"/>
                <a:gd name="T29" fmla="*/ 2 h 114"/>
                <a:gd name="T30" fmla="*/ 16 w 127"/>
                <a:gd name="T31" fmla="*/ 1 h 114"/>
                <a:gd name="T32" fmla="*/ 10 w 127"/>
                <a:gd name="T33" fmla="*/ 1 h 114"/>
                <a:gd name="T34" fmla="*/ 5 w 127"/>
                <a:gd name="T35" fmla="*/ 0 h 114"/>
                <a:gd name="T36" fmla="*/ 0 w 127"/>
                <a:gd name="T37" fmla="*/ 1 h 1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7" h="114">
                  <a:moveTo>
                    <a:pt x="127" y="114"/>
                  </a:moveTo>
                  <a:lnTo>
                    <a:pt x="126" y="103"/>
                  </a:lnTo>
                  <a:lnTo>
                    <a:pt x="124" y="93"/>
                  </a:lnTo>
                  <a:lnTo>
                    <a:pt x="122" y="83"/>
                  </a:lnTo>
                  <a:lnTo>
                    <a:pt x="118" y="72"/>
                  </a:lnTo>
                  <a:lnTo>
                    <a:pt x="114" y="62"/>
                  </a:lnTo>
                  <a:lnTo>
                    <a:pt x="109" y="53"/>
                  </a:lnTo>
                  <a:lnTo>
                    <a:pt x="103" y="44"/>
                  </a:lnTo>
                  <a:lnTo>
                    <a:pt x="96" y="37"/>
                  </a:lnTo>
                  <a:lnTo>
                    <a:pt x="88" y="29"/>
                  </a:lnTo>
                  <a:lnTo>
                    <a:pt x="80" y="22"/>
                  </a:lnTo>
                  <a:lnTo>
                    <a:pt x="71" y="17"/>
                  </a:lnTo>
                  <a:lnTo>
                    <a:pt x="62" y="11"/>
                  </a:lnTo>
                  <a:lnTo>
                    <a:pt x="52" y="7"/>
                  </a:lnTo>
                  <a:lnTo>
                    <a:pt x="41" y="4"/>
                  </a:lnTo>
                  <a:lnTo>
                    <a:pt x="32" y="2"/>
                  </a:lnTo>
                  <a:lnTo>
                    <a:pt x="21" y="1"/>
                  </a:lnTo>
                  <a:lnTo>
                    <a:pt x="11" y="0"/>
                  </a:lnTo>
                  <a:lnTo>
                    <a:pt x="0" y="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57" name="Freeform 1581"/>
            <p:cNvSpPr>
              <a:spLocks/>
            </p:cNvSpPr>
            <p:nvPr/>
          </p:nvSpPr>
          <p:spPr bwMode="auto">
            <a:xfrm>
              <a:off x="3911" y="1379"/>
              <a:ext cx="35" cy="80"/>
            </a:xfrm>
            <a:custGeom>
              <a:avLst/>
              <a:gdLst>
                <a:gd name="T0" fmla="*/ 35 w 70"/>
                <a:gd name="T1" fmla="*/ 0 h 161"/>
                <a:gd name="T2" fmla="*/ 30 w 70"/>
                <a:gd name="T3" fmla="*/ 2 h 161"/>
                <a:gd name="T4" fmla="*/ 25 w 70"/>
                <a:gd name="T5" fmla="*/ 5 h 161"/>
                <a:gd name="T6" fmla="*/ 21 w 70"/>
                <a:gd name="T7" fmla="*/ 8 h 161"/>
                <a:gd name="T8" fmla="*/ 17 w 70"/>
                <a:gd name="T9" fmla="*/ 12 h 161"/>
                <a:gd name="T10" fmla="*/ 14 w 70"/>
                <a:gd name="T11" fmla="*/ 15 h 161"/>
                <a:gd name="T12" fmla="*/ 11 w 70"/>
                <a:gd name="T13" fmla="*/ 20 h 161"/>
                <a:gd name="T14" fmla="*/ 8 w 70"/>
                <a:gd name="T15" fmla="*/ 24 h 161"/>
                <a:gd name="T16" fmla="*/ 5 w 70"/>
                <a:gd name="T17" fmla="*/ 29 h 161"/>
                <a:gd name="T18" fmla="*/ 4 w 70"/>
                <a:gd name="T19" fmla="*/ 34 h 161"/>
                <a:gd name="T20" fmla="*/ 2 w 70"/>
                <a:gd name="T21" fmla="*/ 39 h 161"/>
                <a:gd name="T22" fmla="*/ 1 w 70"/>
                <a:gd name="T23" fmla="*/ 45 h 161"/>
                <a:gd name="T24" fmla="*/ 0 w 70"/>
                <a:gd name="T25" fmla="*/ 50 h 161"/>
                <a:gd name="T26" fmla="*/ 0 w 70"/>
                <a:gd name="T27" fmla="*/ 55 h 161"/>
                <a:gd name="T28" fmla="*/ 1 w 70"/>
                <a:gd name="T29" fmla="*/ 61 h 161"/>
                <a:gd name="T30" fmla="*/ 2 w 70"/>
                <a:gd name="T31" fmla="*/ 66 h 161"/>
                <a:gd name="T32" fmla="*/ 4 w 70"/>
                <a:gd name="T33" fmla="*/ 71 h 161"/>
                <a:gd name="T34" fmla="*/ 6 w 70"/>
                <a:gd name="T35" fmla="*/ 76 h 161"/>
                <a:gd name="T36" fmla="*/ 8 w 70"/>
                <a:gd name="T37" fmla="*/ 80 h 1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0" h="161">
                  <a:moveTo>
                    <a:pt x="70" y="0"/>
                  </a:moveTo>
                  <a:lnTo>
                    <a:pt x="60" y="5"/>
                  </a:lnTo>
                  <a:lnTo>
                    <a:pt x="50" y="10"/>
                  </a:lnTo>
                  <a:lnTo>
                    <a:pt x="42" y="16"/>
                  </a:lnTo>
                  <a:lnTo>
                    <a:pt x="34" y="24"/>
                  </a:lnTo>
                  <a:lnTo>
                    <a:pt x="27" y="31"/>
                  </a:lnTo>
                  <a:lnTo>
                    <a:pt x="21" y="40"/>
                  </a:lnTo>
                  <a:lnTo>
                    <a:pt x="15" y="49"/>
                  </a:lnTo>
                  <a:lnTo>
                    <a:pt x="10" y="59"/>
                  </a:lnTo>
                  <a:lnTo>
                    <a:pt x="7" y="69"/>
                  </a:lnTo>
                  <a:lnTo>
                    <a:pt x="4" y="79"/>
                  </a:lnTo>
                  <a:lnTo>
                    <a:pt x="1" y="90"/>
                  </a:lnTo>
                  <a:lnTo>
                    <a:pt x="0" y="101"/>
                  </a:lnTo>
                  <a:lnTo>
                    <a:pt x="0" y="111"/>
                  </a:lnTo>
                  <a:lnTo>
                    <a:pt x="1" y="122"/>
                  </a:lnTo>
                  <a:lnTo>
                    <a:pt x="4" y="132"/>
                  </a:lnTo>
                  <a:lnTo>
                    <a:pt x="7" y="142"/>
                  </a:lnTo>
                  <a:lnTo>
                    <a:pt x="11" y="152"/>
                  </a:lnTo>
                  <a:lnTo>
                    <a:pt x="16" y="16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58" name="Freeform 1582"/>
            <p:cNvSpPr>
              <a:spLocks/>
            </p:cNvSpPr>
            <p:nvPr/>
          </p:nvSpPr>
          <p:spPr bwMode="auto">
            <a:xfrm>
              <a:off x="4690" y="1344"/>
              <a:ext cx="91" cy="35"/>
            </a:xfrm>
            <a:custGeom>
              <a:avLst/>
              <a:gdLst>
                <a:gd name="T0" fmla="*/ 91 w 184"/>
                <a:gd name="T1" fmla="*/ 35 h 70"/>
                <a:gd name="T2" fmla="*/ 68 w 184"/>
                <a:gd name="T3" fmla="*/ 26 h 70"/>
                <a:gd name="T4" fmla="*/ 46 w 184"/>
                <a:gd name="T5" fmla="*/ 17 h 70"/>
                <a:gd name="T6" fmla="*/ 23 w 184"/>
                <a:gd name="T7" fmla="*/ 8 h 70"/>
                <a:gd name="T8" fmla="*/ 0 w 184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4" h="70">
                  <a:moveTo>
                    <a:pt x="184" y="70"/>
                  </a:moveTo>
                  <a:lnTo>
                    <a:pt x="138" y="51"/>
                  </a:lnTo>
                  <a:lnTo>
                    <a:pt x="93" y="33"/>
                  </a:lnTo>
                  <a:lnTo>
                    <a:pt x="46" y="16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59" name="Freeform 1583"/>
            <p:cNvSpPr>
              <a:spLocks/>
            </p:cNvSpPr>
            <p:nvPr/>
          </p:nvSpPr>
          <p:spPr bwMode="auto">
            <a:xfrm>
              <a:off x="4484" y="1302"/>
              <a:ext cx="94" cy="14"/>
            </a:xfrm>
            <a:custGeom>
              <a:avLst/>
              <a:gdLst>
                <a:gd name="T0" fmla="*/ 94 w 194"/>
                <a:gd name="T1" fmla="*/ 14 h 32"/>
                <a:gd name="T2" fmla="*/ 71 w 194"/>
                <a:gd name="T3" fmla="*/ 10 h 32"/>
                <a:gd name="T4" fmla="*/ 47 w 194"/>
                <a:gd name="T5" fmla="*/ 6 h 32"/>
                <a:gd name="T6" fmla="*/ 24 w 194"/>
                <a:gd name="T7" fmla="*/ 3 h 32"/>
                <a:gd name="T8" fmla="*/ 0 w 194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4" h="32">
                  <a:moveTo>
                    <a:pt x="194" y="32"/>
                  </a:moveTo>
                  <a:lnTo>
                    <a:pt x="146" y="22"/>
                  </a:lnTo>
                  <a:lnTo>
                    <a:pt x="97" y="14"/>
                  </a:lnTo>
                  <a:lnTo>
                    <a:pt x="49" y="6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60" name="Freeform 1584"/>
            <p:cNvSpPr>
              <a:spLocks/>
            </p:cNvSpPr>
            <p:nvPr/>
          </p:nvSpPr>
          <p:spPr bwMode="auto">
            <a:xfrm>
              <a:off x="4418" y="1298"/>
              <a:ext cx="66" cy="60"/>
            </a:xfrm>
            <a:custGeom>
              <a:avLst/>
              <a:gdLst>
                <a:gd name="T0" fmla="*/ 66 w 127"/>
                <a:gd name="T1" fmla="*/ 1 h 114"/>
                <a:gd name="T2" fmla="*/ 61 w 127"/>
                <a:gd name="T3" fmla="*/ 0 h 114"/>
                <a:gd name="T4" fmla="*/ 55 w 127"/>
                <a:gd name="T5" fmla="*/ 1 h 114"/>
                <a:gd name="T6" fmla="*/ 49 w 127"/>
                <a:gd name="T7" fmla="*/ 1 h 114"/>
                <a:gd name="T8" fmla="*/ 44 w 127"/>
                <a:gd name="T9" fmla="*/ 2 h 114"/>
                <a:gd name="T10" fmla="*/ 39 w 127"/>
                <a:gd name="T11" fmla="*/ 4 h 114"/>
                <a:gd name="T12" fmla="*/ 34 w 127"/>
                <a:gd name="T13" fmla="*/ 6 h 114"/>
                <a:gd name="T14" fmla="*/ 29 w 127"/>
                <a:gd name="T15" fmla="*/ 9 h 114"/>
                <a:gd name="T16" fmla="*/ 24 w 127"/>
                <a:gd name="T17" fmla="*/ 12 h 114"/>
                <a:gd name="T18" fmla="*/ 20 w 127"/>
                <a:gd name="T19" fmla="*/ 15 h 114"/>
                <a:gd name="T20" fmla="*/ 16 w 127"/>
                <a:gd name="T21" fmla="*/ 19 h 114"/>
                <a:gd name="T22" fmla="*/ 12 w 127"/>
                <a:gd name="T23" fmla="*/ 23 h 114"/>
                <a:gd name="T24" fmla="*/ 9 w 127"/>
                <a:gd name="T25" fmla="*/ 28 h 114"/>
                <a:gd name="T26" fmla="*/ 6 w 127"/>
                <a:gd name="T27" fmla="*/ 33 h 114"/>
                <a:gd name="T28" fmla="*/ 4 w 127"/>
                <a:gd name="T29" fmla="*/ 38 h 114"/>
                <a:gd name="T30" fmla="*/ 3 w 127"/>
                <a:gd name="T31" fmla="*/ 44 h 114"/>
                <a:gd name="T32" fmla="*/ 2 w 127"/>
                <a:gd name="T33" fmla="*/ 49 h 114"/>
                <a:gd name="T34" fmla="*/ 0 w 127"/>
                <a:gd name="T35" fmla="*/ 54 h 114"/>
                <a:gd name="T36" fmla="*/ 0 w 127"/>
                <a:gd name="T37" fmla="*/ 60 h 1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7" h="114">
                  <a:moveTo>
                    <a:pt x="127" y="1"/>
                  </a:moveTo>
                  <a:lnTo>
                    <a:pt x="117" y="0"/>
                  </a:lnTo>
                  <a:lnTo>
                    <a:pt x="106" y="1"/>
                  </a:lnTo>
                  <a:lnTo>
                    <a:pt x="95" y="2"/>
                  </a:lnTo>
                  <a:lnTo>
                    <a:pt x="85" y="4"/>
                  </a:lnTo>
                  <a:lnTo>
                    <a:pt x="75" y="7"/>
                  </a:lnTo>
                  <a:lnTo>
                    <a:pt x="65" y="11"/>
                  </a:lnTo>
                  <a:lnTo>
                    <a:pt x="56" y="17"/>
                  </a:lnTo>
                  <a:lnTo>
                    <a:pt x="46" y="22"/>
                  </a:lnTo>
                  <a:lnTo>
                    <a:pt x="39" y="29"/>
                  </a:lnTo>
                  <a:lnTo>
                    <a:pt x="30" y="37"/>
                  </a:lnTo>
                  <a:lnTo>
                    <a:pt x="24" y="44"/>
                  </a:lnTo>
                  <a:lnTo>
                    <a:pt x="18" y="53"/>
                  </a:lnTo>
                  <a:lnTo>
                    <a:pt x="12" y="62"/>
                  </a:lnTo>
                  <a:lnTo>
                    <a:pt x="8" y="72"/>
                  </a:lnTo>
                  <a:lnTo>
                    <a:pt x="5" y="83"/>
                  </a:lnTo>
                  <a:lnTo>
                    <a:pt x="3" y="93"/>
                  </a:lnTo>
                  <a:lnTo>
                    <a:pt x="0" y="103"/>
                  </a:lnTo>
                  <a:lnTo>
                    <a:pt x="0" y="11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61" name="Freeform 1585"/>
            <p:cNvSpPr>
              <a:spLocks/>
            </p:cNvSpPr>
            <p:nvPr/>
          </p:nvSpPr>
          <p:spPr bwMode="auto">
            <a:xfrm>
              <a:off x="4781" y="1379"/>
              <a:ext cx="35" cy="80"/>
            </a:xfrm>
            <a:custGeom>
              <a:avLst/>
              <a:gdLst>
                <a:gd name="T0" fmla="*/ 27 w 68"/>
                <a:gd name="T1" fmla="*/ 80 h 161"/>
                <a:gd name="T2" fmla="*/ 30 w 68"/>
                <a:gd name="T3" fmla="*/ 76 h 161"/>
                <a:gd name="T4" fmla="*/ 31 w 68"/>
                <a:gd name="T5" fmla="*/ 71 h 161"/>
                <a:gd name="T6" fmla="*/ 33 w 68"/>
                <a:gd name="T7" fmla="*/ 66 h 161"/>
                <a:gd name="T8" fmla="*/ 34 w 68"/>
                <a:gd name="T9" fmla="*/ 61 h 161"/>
                <a:gd name="T10" fmla="*/ 35 w 68"/>
                <a:gd name="T11" fmla="*/ 55 h 161"/>
                <a:gd name="T12" fmla="*/ 35 w 68"/>
                <a:gd name="T13" fmla="*/ 50 h 161"/>
                <a:gd name="T14" fmla="*/ 34 w 68"/>
                <a:gd name="T15" fmla="*/ 45 h 161"/>
                <a:gd name="T16" fmla="*/ 34 w 68"/>
                <a:gd name="T17" fmla="*/ 39 h 161"/>
                <a:gd name="T18" fmla="*/ 32 w 68"/>
                <a:gd name="T19" fmla="*/ 34 h 161"/>
                <a:gd name="T20" fmla="*/ 30 w 68"/>
                <a:gd name="T21" fmla="*/ 29 h 161"/>
                <a:gd name="T22" fmla="*/ 28 w 68"/>
                <a:gd name="T23" fmla="*/ 24 h 161"/>
                <a:gd name="T24" fmla="*/ 25 w 68"/>
                <a:gd name="T25" fmla="*/ 20 h 161"/>
                <a:gd name="T26" fmla="*/ 22 w 68"/>
                <a:gd name="T27" fmla="*/ 15 h 161"/>
                <a:gd name="T28" fmla="*/ 18 w 68"/>
                <a:gd name="T29" fmla="*/ 12 h 161"/>
                <a:gd name="T30" fmla="*/ 14 w 68"/>
                <a:gd name="T31" fmla="*/ 8 h 161"/>
                <a:gd name="T32" fmla="*/ 10 w 68"/>
                <a:gd name="T33" fmla="*/ 5 h 161"/>
                <a:gd name="T34" fmla="*/ 5 w 68"/>
                <a:gd name="T35" fmla="*/ 2 h 161"/>
                <a:gd name="T36" fmla="*/ 0 w 68"/>
                <a:gd name="T37" fmla="*/ 0 h 1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8" h="161">
                  <a:moveTo>
                    <a:pt x="53" y="161"/>
                  </a:moveTo>
                  <a:lnTo>
                    <a:pt x="58" y="152"/>
                  </a:lnTo>
                  <a:lnTo>
                    <a:pt x="61" y="142"/>
                  </a:lnTo>
                  <a:lnTo>
                    <a:pt x="65" y="132"/>
                  </a:lnTo>
                  <a:lnTo>
                    <a:pt x="67" y="122"/>
                  </a:lnTo>
                  <a:lnTo>
                    <a:pt x="68" y="111"/>
                  </a:lnTo>
                  <a:lnTo>
                    <a:pt x="68" y="101"/>
                  </a:lnTo>
                  <a:lnTo>
                    <a:pt x="67" y="90"/>
                  </a:lnTo>
                  <a:lnTo>
                    <a:pt x="66" y="79"/>
                  </a:lnTo>
                  <a:lnTo>
                    <a:pt x="62" y="69"/>
                  </a:lnTo>
                  <a:lnTo>
                    <a:pt x="58" y="59"/>
                  </a:lnTo>
                  <a:lnTo>
                    <a:pt x="54" y="49"/>
                  </a:lnTo>
                  <a:lnTo>
                    <a:pt x="49" y="40"/>
                  </a:lnTo>
                  <a:lnTo>
                    <a:pt x="42" y="31"/>
                  </a:lnTo>
                  <a:lnTo>
                    <a:pt x="35" y="24"/>
                  </a:lnTo>
                  <a:lnTo>
                    <a:pt x="27" y="16"/>
                  </a:lnTo>
                  <a:lnTo>
                    <a:pt x="19" y="10"/>
                  </a:lnTo>
                  <a:lnTo>
                    <a:pt x="9" y="5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62" name="Freeform 1586"/>
            <p:cNvSpPr>
              <a:spLocks/>
            </p:cNvSpPr>
            <p:nvPr/>
          </p:nvSpPr>
          <p:spPr bwMode="auto">
            <a:xfrm>
              <a:off x="4079" y="2060"/>
              <a:ext cx="569" cy="567"/>
            </a:xfrm>
            <a:custGeom>
              <a:avLst/>
              <a:gdLst>
                <a:gd name="T0" fmla="*/ 364 w 1139"/>
                <a:gd name="T1" fmla="*/ 561 h 1129"/>
                <a:gd name="T2" fmla="*/ 396 w 1139"/>
                <a:gd name="T3" fmla="*/ 550 h 1129"/>
                <a:gd name="T4" fmla="*/ 427 w 1139"/>
                <a:gd name="T5" fmla="*/ 534 h 1129"/>
                <a:gd name="T6" fmla="*/ 455 w 1139"/>
                <a:gd name="T7" fmla="*/ 515 h 1129"/>
                <a:gd name="T8" fmla="*/ 482 w 1139"/>
                <a:gd name="T9" fmla="*/ 493 h 1129"/>
                <a:gd name="T10" fmla="*/ 505 w 1139"/>
                <a:gd name="T11" fmla="*/ 468 h 1129"/>
                <a:gd name="T12" fmla="*/ 525 w 1139"/>
                <a:gd name="T13" fmla="*/ 439 h 1129"/>
                <a:gd name="T14" fmla="*/ 542 w 1139"/>
                <a:gd name="T15" fmla="*/ 409 h 1129"/>
                <a:gd name="T16" fmla="*/ 554 w 1139"/>
                <a:gd name="T17" fmla="*/ 377 h 1129"/>
                <a:gd name="T18" fmla="*/ 564 w 1139"/>
                <a:gd name="T19" fmla="*/ 344 h 1129"/>
                <a:gd name="T20" fmla="*/ 568 w 1139"/>
                <a:gd name="T21" fmla="*/ 310 h 1129"/>
                <a:gd name="T22" fmla="*/ 569 w 1139"/>
                <a:gd name="T23" fmla="*/ 275 h 1129"/>
                <a:gd name="T24" fmla="*/ 566 w 1139"/>
                <a:gd name="T25" fmla="*/ 241 h 1129"/>
                <a:gd name="T26" fmla="*/ 558 w 1139"/>
                <a:gd name="T27" fmla="*/ 207 h 1129"/>
                <a:gd name="T28" fmla="*/ 546 w 1139"/>
                <a:gd name="T29" fmla="*/ 174 h 1129"/>
                <a:gd name="T30" fmla="*/ 531 w 1139"/>
                <a:gd name="T31" fmla="*/ 144 h 1129"/>
                <a:gd name="T32" fmla="*/ 512 w 1139"/>
                <a:gd name="T33" fmla="*/ 115 h 1129"/>
                <a:gd name="T34" fmla="*/ 490 w 1139"/>
                <a:gd name="T35" fmla="*/ 88 h 1129"/>
                <a:gd name="T36" fmla="*/ 464 w 1139"/>
                <a:gd name="T37" fmla="*/ 65 h 1129"/>
                <a:gd name="T38" fmla="*/ 437 w 1139"/>
                <a:gd name="T39" fmla="*/ 45 h 1129"/>
                <a:gd name="T40" fmla="*/ 406 w 1139"/>
                <a:gd name="T41" fmla="*/ 28 h 1129"/>
                <a:gd name="T42" fmla="*/ 375 w 1139"/>
                <a:gd name="T43" fmla="*/ 15 h 1129"/>
                <a:gd name="T44" fmla="*/ 341 w 1139"/>
                <a:gd name="T45" fmla="*/ 6 h 1129"/>
                <a:gd name="T46" fmla="*/ 307 w 1139"/>
                <a:gd name="T47" fmla="*/ 1 h 1129"/>
                <a:gd name="T48" fmla="*/ 273 w 1139"/>
                <a:gd name="T49" fmla="*/ 1 h 1129"/>
                <a:gd name="T50" fmla="*/ 239 w 1139"/>
                <a:gd name="T51" fmla="*/ 4 h 1129"/>
                <a:gd name="T52" fmla="*/ 205 w 1139"/>
                <a:gd name="T53" fmla="*/ 12 h 1129"/>
                <a:gd name="T54" fmla="*/ 173 w 1139"/>
                <a:gd name="T55" fmla="*/ 23 h 1129"/>
                <a:gd name="T56" fmla="*/ 142 w 1139"/>
                <a:gd name="T57" fmla="*/ 39 h 1129"/>
                <a:gd name="T58" fmla="*/ 114 w 1139"/>
                <a:gd name="T59" fmla="*/ 58 h 1129"/>
                <a:gd name="T60" fmla="*/ 87 w 1139"/>
                <a:gd name="T61" fmla="*/ 80 h 1129"/>
                <a:gd name="T62" fmla="*/ 64 w 1139"/>
                <a:gd name="T63" fmla="*/ 105 h 1129"/>
                <a:gd name="T64" fmla="*/ 44 w 1139"/>
                <a:gd name="T65" fmla="*/ 134 h 1129"/>
                <a:gd name="T66" fmla="*/ 27 w 1139"/>
                <a:gd name="T67" fmla="*/ 164 h 1129"/>
                <a:gd name="T68" fmla="*/ 15 w 1139"/>
                <a:gd name="T69" fmla="*/ 196 h 1129"/>
                <a:gd name="T70" fmla="*/ 6 w 1139"/>
                <a:gd name="T71" fmla="*/ 230 h 1129"/>
                <a:gd name="T72" fmla="*/ 1 w 1139"/>
                <a:gd name="T73" fmla="*/ 264 h 1129"/>
                <a:gd name="T74" fmla="*/ 0 w 1139"/>
                <a:gd name="T75" fmla="*/ 298 h 1129"/>
                <a:gd name="T76" fmla="*/ 3 w 1139"/>
                <a:gd name="T77" fmla="*/ 332 h 1129"/>
                <a:gd name="T78" fmla="*/ 11 w 1139"/>
                <a:gd name="T79" fmla="*/ 367 h 1129"/>
                <a:gd name="T80" fmla="*/ 23 w 1139"/>
                <a:gd name="T81" fmla="*/ 398 h 1129"/>
                <a:gd name="T82" fmla="*/ 38 w 1139"/>
                <a:gd name="T83" fmla="*/ 429 h 1129"/>
                <a:gd name="T84" fmla="*/ 57 w 1139"/>
                <a:gd name="T85" fmla="*/ 459 h 1129"/>
                <a:gd name="T86" fmla="*/ 79 w 1139"/>
                <a:gd name="T87" fmla="*/ 485 h 1129"/>
                <a:gd name="T88" fmla="*/ 105 w 1139"/>
                <a:gd name="T89" fmla="*/ 508 h 1129"/>
                <a:gd name="T90" fmla="*/ 132 w 1139"/>
                <a:gd name="T91" fmla="*/ 528 h 1129"/>
                <a:gd name="T92" fmla="*/ 163 w 1139"/>
                <a:gd name="T93" fmla="*/ 545 h 1129"/>
                <a:gd name="T94" fmla="*/ 194 w 1139"/>
                <a:gd name="T95" fmla="*/ 558 h 1129"/>
                <a:gd name="T96" fmla="*/ 228 w 1139"/>
                <a:gd name="T97" fmla="*/ 567 h 112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139" h="1129">
                  <a:moveTo>
                    <a:pt x="683" y="1129"/>
                  </a:moveTo>
                  <a:lnTo>
                    <a:pt x="706" y="1123"/>
                  </a:lnTo>
                  <a:lnTo>
                    <a:pt x="728" y="1118"/>
                  </a:lnTo>
                  <a:lnTo>
                    <a:pt x="750" y="1111"/>
                  </a:lnTo>
                  <a:lnTo>
                    <a:pt x="771" y="1103"/>
                  </a:lnTo>
                  <a:lnTo>
                    <a:pt x="792" y="1095"/>
                  </a:lnTo>
                  <a:lnTo>
                    <a:pt x="813" y="1085"/>
                  </a:lnTo>
                  <a:lnTo>
                    <a:pt x="834" y="1076"/>
                  </a:lnTo>
                  <a:lnTo>
                    <a:pt x="854" y="1064"/>
                  </a:lnTo>
                  <a:lnTo>
                    <a:pt x="874" y="1052"/>
                  </a:lnTo>
                  <a:lnTo>
                    <a:pt x="893" y="1039"/>
                  </a:lnTo>
                  <a:lnTo>
                    <a:pt x="911" y="1026"/>
                  </a:lnTo>
                  <a:lnTo>
                    <a:pt x="929" y="1012"/>
                  </a:lnTo>
                  <a:lnTo>
                    <a:pt x="948" y="997"/>
                  </a:lnTo>
                  <a:lnTo>
                    <a:pt x="964" y="982"/>
                  </a:lnTo>
                  <a:lnTo>
                    <a:pt x="981" y="965"/>
                  </a:lnTo>
                  <a:lnTo>
                    <a:pt x="995" y="949"/>
                  </a:lnTo>
                  <a:lnTo>
                    <a:pt x="1010" y="931"/>
                  </a:lnTo>
                  <a:lnTo>
                    <a:pt x="1024" y="913"/>
                  </a:lnTo>
                  <a:lnTo>
                    <a:pt x="1038" y="895"/>
                  </a:lnTo>
                  <a:lnTo>
                    <a:pt x="1051" y="875"/>
                  </a:lnTo>
                  <a:lnTo>
                    <a:pt x="1063" y="855"/>
                  </a:lnTo>
                  <a:lnTo>
                    <a:pt x="1073" y="835"/>
                  </a:lnTo>
                  <a:lnTo>
                    <a:pt x="1084" y="815"/>
                  </a:lnTo>
                  <a:lnTo>
                    <a:pt x="1093" y="793"/>
                  </a:lnTo>
                  <a:lnTo>
                    <a:pt x="1102" y="772"/>
                  </a:lnTo>
                  <a:lnTo>
                    <a:pt x="1109" y="751"/>
                  </a:lnTo>
                  <a:lnTo>
                    <a:pt x="1117" y="730"/>
                  </a:lnTo>
                  <a:lnTo>
                    <a:pt x="1122" y="707"/>
                  </a:lnTo>
                  <a:lnTo>
                    <a:pt x="1128" y="685"/>
                  </a:lnTo>
                  <a:lnTo>
                    <a:pt x="1132" y="661"/>
                  </a:lnTo>
                  <a:lnTo>
                    <a:pt x="1135" y="639"/>
                  </a:lnTo>
                  <a:lnTo>
                    <a:pt x="1137" y="617"/>
                  </a:lnTo>
                  <a:lnTo>
                    <a:pt x="1138" y="593"/>
                  </a:lnTo>
                  <a:lnTo>
                    <a:pt x="1139" y="571"/>
                  </a:lnTo>
                  <a:lnTo>
                    <a:pt x="1138" y="548"/>
                  </a:lnTo>
                  <a:lnTo>
                    <a:pt x="1137" y="525"/>
                  </a:lnTo>
                  <a:lnTo>
                    <a:pt x="1135" y="502"/>
                  </a:lnTo>
                  <a:lnTo>
                    <a:pt x="1132" y="479"/>
                  </a:lnTo>
                  <a:lnTo>
                    <a:pt x="1128" y="457"/>
                  </a:lnTo>
                  <a:lnTo>
                    <a:pt x="1122" y="434"/>
                  </a:lnTo>
                  <a:lnTo>
                    <a:pt x="1117" y="412"/>
                  </a:lnTo>
                  <a:lnTo>
                    <a:pt x="1109" y="390"/>
                  </a:lnTo>
                  <a:lnTo>
                    <a:pt x="1102" y="369"/>
                  </a:lnTo>
                  <a:lnTo>
                    <a:pt x="1093" y="347"/>
                  </a:lnTo>
                  <a:lnTo>
                    <a:pt x="1084" y="326"/>
                  </a:lnTo>
                  <a:lnTo>
                    <a:pt x="1073" y="306"/>
                  </a:lnTo>
                  <a:lnTo>
                    <a:pt x="1063" y="286"/>
                  </a:lnTo>
                  <a:lnTo>
                    <a:pt x="1051" y="266"/>
                  </a:lnTo>
                  <a:lnTo>
                    <a:pt x="1038" y="247"/>
                  </a:lnTo>
                  <a:lnTo>
                    <a:pt x="1024" y="228"/>
                  </a:lnTo>
                  <a:lnTo>
                    <a:pt x="1010" y="210"/>
                  </a:lnTo>
                  <a:lnTo>
                    <a:pt x="995" y="193"/>
                  </a:lnTo>
                  <a:lnTo>
                    <a:pt x="981" y="176"/>
                  </a:lnTo>
                  <a:lnTo>
                    <a:pt x="964" y="160"/>
                  </a:lnTo>
                  <a:lnTo>
                    <a:pt x="948" y="144"/>
                  </a:lnTo>
                  <a:lnTo>
                    <a:pt x="929" y="129"/>
                  </a:lnTo>
                  <a:lnTo>
                    <a:pt x="911" y="115"/>
                  </a:lnTo>
                  <a:lnTo>
                    <a:pt x="893" y="101"/>
                  </a:lnTo>
                  <a:lnTo>
                    <a:pt x="874" y="89"/>
                  </a:lnTo>
                  <a:lnTo>
                    <a:pt x="854" y="77"/>
                  </a:lnTo>
                  <a:lnTo>
                    <a:pt x="834" y="66"/>
                  </a:lnTo>
                  <a:lnTo>
                    <a:pt x="813" y="56"/>
                  </a:lnTo>
                  <a:lnTo>
                    <a:pt x="792" y="46"/>
                  </a:lnTo>
                  <a:lnTo>
                    <a:pt x="772" y="38"/>
                  </a:lnTo>
                  <a:lnTo>
                    <a:pt x="750" y="30"/>
                  </a:lnTo>
                  <a:lnTo>
                    <a:pt x="728" y="23"/>
                  </a:lnTo>
                  <a:lnTo>
                    <a:pt x="706" y="17"/>
                  </a:lnTo>
                  <a:lnTo>
                    <a:pt x="683" y="12"/>
                  </a:lnTo>
                  <a:lnTo>
                    <a:pt x="661" y="8"/>
                  </a:lnTo>
                  <a:lnTo>
                    <a:pt x="638" y="5"/>
                  </a:lnTo>
                  <a:lnTo>
                    <a:pt x="615" y="2"/>
                  </a:lnTo>
                  <a:lnTo>
                    <a:pt x="592" y="1"/>
                  </a:lnTo>
                  <a:lnTo>
                    <a:pt x="570" y="0"/>
                  </a:lnTo>
                  <a:lnTo>
                    <a:pt x="546" y="1"/>
                  </a:lnTo>
                  <a:lnTo>
                    <a:pt x="524" y="2"/>
                  </a:lnTo>
                  <a:lnTo>
                    <a:pt x="500" y="5"/>
                  </a:lnTo>
                  <a:lnTo>
                    <a:pt x="478" y="8"/>
                  </a:lnTo>
                  <a:lnTo>
                    <a:pt x="456" y="12"/>
                  </a:lnTo>
                  <a:lnTo>
                    <a:pt x="433" y="17"/>
                  </a:lnTo>
                  <a:lnTo>
                    <a:pt x="411" y="23"/>
                  </a:lnTo>
                  <a:lnTo>
                    <a:pt x="389" y="30"/>
                  </a:lnTo>
                  <a:lnTo>
                    <a:pt x="367" y="38"/>
                  </a:lnTo>
                  <a:lnTo>
                    <a:pt x="346" y="46"/>
                  </a:lnTo>
                  <a:lnTo>
                    <a:pt x="326" y="56"/>
                  </a:lnTo>
                  <a:lnTo>
                    <a:pt x="304" y="66"/>
                  </a:lnTo>
                  <a:lnTo>
                    <a:pt x="284" y="77"/>
                  </a:lnTo>
                  <a:lnTo>
                    <a:pt x="265" y="89"/>
                  </a:lnTo>
                  <a:lnTo>
                    <a:pt x="246" y="101"/>
                  </a:lnTo>
                  <a:lnTo>
                    <a:pt x="228" y="115"/>
                  </a:lnTo>
                  <a:lnTo>
                    <a:pt x="210" y="129"/>
                  </a:lnTo>
                  <a:lnTo>
                    <a:pt x="192" y="144"/>
                  </a:lnTo>
                  <a:lnTo>
                    <a:pt x="175" y="160"/>
                  </a:lnTo>
                  <a:lnTo>
                    <a:pt x="159" y="176"/>
                  </a:lnTo>
                  <a:lnTo>
                    <a:pt x="143" y="193"/>
                  </a:lnTo>
                  <a:lnTo>
                    <a:pt x="129" y="210"/>
                  </a:lnTo>
                  <a:lnTo>
                    <a:pt x="114" y="228"/>
                  </a:lnTo>
                  <a:lnTo>
                    <a:pt x="101" y="247"/>
                  </a:lnTo>
                  <a:lnTo>
                    <a:pt x="88" y="266"/>
                  </a:lnTo>
                  <a:lnTo>
                    <a:pt x="77" y="286"/>
                  </a:lnTo>
                  <a:lnTo>
                    <a:pt x="65" y="306"/>
                  </a:lnTo>
                  <a:lnTo>
                    <a:pt x="55" y="326"/>
                  </a:lnTo>
                  <a:lnTo>
                    <a:pt x="46" y="347"/>
                  </a:lnTo>
                  <a:lnTo>
                    <a:pt x="37" y="369"/>
                  </a:lnTo>
                  <a:lnTo>
                    <a:pt x="30" y="390"/>
                  </a:lnTo>
                  <a:lnTo>
                    <a:pt x="22" y="412"/>
                  </a:lnTo>
                  <a:lnTo>
                    <a:pt x="17" y="434"/>
                  </a:lnTo>
                  <a:lnTo>
                    <a:pt x="12" y="457"/>
                  </a:lnTo>
                  <a:lnTo>
                    <a:pt x="7" y="479"/>
                  </a:lnTo>
                  <a:lnTo>
                    <a:pt x="4" y="502"/>
                  </a:lnTo>
                  <a:lnTo>
                    <a:pt x="2" y="525"/>
                  </a:lnTo>
                  <a:lnTo>
                    <a:pt x="0" y="548"/>
                  </a:lnTo>
                  <a:lnTo>
                    <a:pt x="0" y="571"/>
                  </a:lnTo>
                  <a:lnTo>
                    <a:pt x="0" y="593"/>
                  </a:lnTo>
                  <a:lnTo>
                    <a:pt x="2" y="617"/>
                  </a:lnTo>
                  <a:lnTo>
                    <a:pt x="4" y="639"/>
                  </a:lnTo>
                  <a:lnTo>
                    <a:pt x="7" y="661"/>
                  </a:lnTo>
                  <a:lnTo>
                    <a:pt x="12" y="685"/>
                  </a:lnTo>
                  <a:lnTo>
                    <a:pt x="17" y="707"/>
                  </a:lnTo>
                  <a:lnTo>
                    <a:pt x="22" y="730"/>
                  </a:lnTo>
                  <a:lnTo>
                    <a:pt x="30" y="751"/>
                  </a:lnTo>
                  <a:lnTo>
                    <a:pt x="37" y="772"/>
                  </a:lnTo>
                  <a:lnTo>
                    <a:pt x="46" y="793"/>
                  </a:lnTo>
                  <a:lnTo>
                    <a:pt x="55" y="815"/>
                  </a:lnTo>
                  <a:lnTo>
                    <a:pt x="65" y="835"/>
                  </a:lnTo>
                  <a:lnTo>
                    <a:pt x="77" y="855"/>
                  </a:lnTo>
                  <a:lnTo>
                    <a:pt x="88" y="875"/>
                  </a:lnTo>
                  <a:lnTo>
                    <a:pt x="101" y="895"/>
                  </a:lnTo>
                  <a:lnTo>
                    <a:pt x="114" y="913"/>
                  </a:lnTo>
                  <a:lnTo>
                    <a:pt x="129" y="931"/>
                  </a:lnTo>
                  <a:lnTo>
                    <a:pt x="144" y="949"/>
                  </a:lnTo>
                  <a:lnTo>
                    <a:pt x="159" y="965"/>
                  </a:lnTo>
                  <a:lnTo>
                    <a:pt x="175" y="982"/>
                  </a:lnTo>
                  <a:lnTo>
                    <a:pt x="192" y="997"/>
                  </a:lnTo>
                  <a:lnTo>
                    <a:pt x="210" y="1012"/>
                  </a:lnTo>
                  <a:lnTo>
                    <a:pt x="228" y="1026"/>
                  </a:lnTo>
                  <a:lnTo>
                    <a:pt x="246" y="1039"/>
                  </a:lnTo>
                  <a:lnTo>
                    <a:pt x="265" y="1052"/>
                  </a:lnTo>
                  <a:lnTo>
                    <a:pt x="284" y="1064"/>
                  </a:lnTo>
                  <a:lnTo>
                    <a:pt x="304" y="1076"/>
                  </a:lnTo>
                  <a:lnTo>
                    <a:pt x="326" y="1085"/>
                  </a:lnTo>
                  <a:lnTo>
                    <a:pt x="346" y="1095"/>
                  </a:lnTo>
                  <a:lnTo>
                    <a:pt x="367" y="1103"/>
                  </a:lnTo>
                  <a:lnTo>
                    <a:pt x="389" y="1111"/>
                  </a:lnTo>
                  <a:lnTo>
                    <a:pt x="411" y="1118"/>
                  </a:lnTo>
                  <a:lnTo>
                    <a:pt x="433" y="1123"/>
                  </a:lnTo>
                  <a:lnTo>
                    <a:pt x="456" y="112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63" name="Line 1587"/>
            <p:cNvSpPr>
              <a:spLocks noChangeShapeType="1"/>
            </p:cNvSpPr>
            <p:nvPr/>
          </p:nvSpPr>
          <p:spPr bwMode="auto">
            <a:xfrm flipH="1" flipV="1">
              <a:off x="4309" y="2151"/>
              <a:ext cx="53" cy="1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64" name="Line 1588"/>
            <p:cNvSpPr>
              <a:spLocks noChangeShapeType="1"/>
            </p:cNvSpPr>
            <p:nvPr/>
          </p:nvSpPr>
          <p:spPr bwMode="auto">
            <a:xfrm flipH="1" flipV="1">
              <a:off x="4288" y="2071"/>
              <a:ext cx="11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65" name="Line 1589"/>
            <p:cNvSpPr>
              <a:spLocks noChangeShapeType="1"/>
            </p:cNvSpPr>
            <p:nvPr/>
          </p:nvSpPr>
          <p:spPr bwMode="auto">
            <a:xfrm flipH="1" flipV="1">
              <a:off x="4218" y="1809"/>
              <a:ext cx="60" cy="2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66" name="Line 1590"/>
            <p:cNvSpPr>
              <a:spLocks noChangeShapeType="1"/>
            </p:cNvSpPr>
            <p:nvPr/>
          </p:nvSpPr>
          <p:spPr bwMode="auto">
            <a:xfrm flipH="1" flipV="1">
              <a:off x="4198" y="1728"/>
              <a:ext cx="1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67" name="Line 1591"/>
            <p:cNvSpPr>
              <a:spLocks noChangeShapeType="1"/>
            </p:cNvSpPr>
            <p:nvPr/>
          </p:nvSpPr>
          <p:spPr bwMode="auto">
            <a:xfrm flipH="1" flipV="1">
              <a:off x="4128" y="1466"/>
              <a:ext cx="56" cy="2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68" name="Line 1592"/>
            <p:cNvSpPr>
              <a:spLocks noChangeShapeType="1"/>
            </p:cNvSpPr>
            <p:nvPr/>
          </p:nvSpPr>
          <p:spPr bwMode="auto">
            <a:xfrm flipH="1" flipV="1">
              <a:off x="4107" y="1386"/>
              <a:ext cx="7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69" name="Line 1593"/>
            <p:cNvSpPr>
              <a:spLocks noChangeShapeType="1"/>
            </p:cNvSpPr>
            <p:nvPr/>
          </p:nvSpPr>
          <p:spPr bwMode="auto">
            <a:xfrm flipH="1" flipV="1">
              <a:off x="4040" y="1145"/>
              <a:ext cx="53" cy="1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70" name="Line 1594"/>
            <p:cNvSpPr>
              <a:spLocks noChangeShapeType="1"/>
            </p:cNvSpPr>
            <p:nvPr/>
          </p:nvSpPr>
          <p:spPr bwMode="auto">
            <a:xfrm flipH="1" flipV="1">
              <a:off x="4124" y="1232"/>
              <a:ext cx="21" cy="8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71" name="Line 1595"/>
            <p:cNvSpPr>
              <a:spLocks noChangeShapeType="1"/>
            </p:cNvSpPr>
            <p:nvPr/>
          </p:nvSpPr>
          <p:spPr bwMode="auto">
            <a:xfrm flipH="1" flipV="1">
              <a:off x="4012" y="1263"/>
              <a:ext cx="25" cy="8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72" name="Line 1596"/>
            <p:cNvSpPr>
              <a:spLocks noChangeShapeType="1"/>
            </p:cNvSpPr>
            <p:nvPr/>
          </p:nvSpPr>
          <p:spPr bwMode="auto">
            <a:xfrm flipV="1">
              <a:off x="4362" y="2151"/>
              <a:ext cx="52" cy="1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73" name="Line 1597"/>
            <p:cNvSpPr>
              <a:spLocks noChangeShapeType="1"/>
            </p:cNvSpPr>
            <p:nvPr/>
          </p:nvSpPr>
          <p:spPr bwMode="auto">
            <a:xfrm flipV="1">
              <a:off x="4428" y="2071"/>
              <a:ext cx="7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74" name="Line 1598"/>
            <p:cNvSpPr>
              <a:spLocks noChangeShapeType="1"/>
            </p:cNvSpPr>
            <p:nvPr/>
          </p:nvSpPr>
          <p:spPr bwMode="auto">
            <a:xfrm flipV="1">
              <a:off x="4449" y="1805"/>
              <a:ext cx="56" cy="2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75" name="Line 1599"/>
            <p:cNvSpPr>
              <a:spLocks noChangeShapeType="1"/>
            </p:cNvSpPr>
            <p:nvPr/>
          </p:nvSpPr>
          <p:spPr bwMode="auto">
            <a:xfrm flipV="1">
              <a:off x="4519" y="1728"/>
              <a:ext cx="11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76" name="Line 1600"/>
            <p:cNvSpPr>
              <a:spLocks noChangeShapeType="1"/>
            </p:cNvSpPr>
            <p:nvPr/>
          </p:nvSpPr>
          <p:spPr bwMode="auto">
            <a:xfrm flipV="1">
              <a:off x="4540" y="1463"/>
              <a:ext cx="59" cy="2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77" name="Line 1601"/>
            <p:cNvSpPr>
              <a:spLocks noChangeShapeType="1"/>
            </p:cNvSpPr>
            <p:nvPr/>
          </p:nvSpPr>
          <p:spPr bwMode="auto">
            <a:xfrm flipV="1">
              <a:off x="4610" y="1386"/>
              <a:ext cx="1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78" name="Line 1602"/>
            <p:cNvSpPr>
              <a:spLocks noChangeShapeType="1"/>
            </p:cNvSpPr>
            <p:nvPr/>
          </p:nvSpPr>
          <p:spPr bwMode="auto">
            <a:xfrm flipV="1">
              <a:off x="4631" y="1145"/>
              <a:ext cx="52" cy="1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79" name="Line 1603"/>
            <p:cNvSpPr>
              <a:spLocks noChangeShapeType="1"/>
            </p:cNvSpPr>
            <p:nvPr/>
          </p:nvSpPr>
          <p:spPr bwMode="auto">
            <a:xfrm flipV="1">
              <a:off x="4690" y="1263"/>
              <a:ext cx="21" cy="8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80" name="Line 1604"/>
            <p:cNvSpPr>
              <a:spLocks noChangeShapeType="1"/>
            </p:cNvSpPr>
            <p:nvPr/>
          </p:nvSpPr>
          <p:spPr bwMode="auto">
            <a:xfrm flipV="1">
              <a:off x="4578" y="1232"/>
              <a:ext cx="25" cy="8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81" name="Line 1605"/>
            <p:cNvSpPr>
              <a:spLocks noChangeShapeType="1"/>
            </p:cNvSpPr>
            <p:nvPr/>
          </p:nvSpPr>
          <p:spPr bwMode="auto">
            <a:xfrm>
              <a:off x="3918" y="1459"/>
              <a:ext cx="164" cy="28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82" name="Line 1606"/>
            <p:cNvSpPr>
              <a:spLocks noChangeShapeType="1"/>
            </p:cNvSpPr>
            <p:nvPr/>
          </p:nvSpPr>
          <p:spPr bwMode="auto">
            <a:xfrm flipH="1">
              <a:off x="4641" y="1459"/>
              <a:ext cx="168" cy="28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83" name="Freeform 1607"/>
            <p:cNvSpPr>
              <a:spLocks/>
            </p:cNvSpPr>
            <p:nvPr/>
          </p:nvSpPr>
          <p:spPr bwMode="auto">
            <a:xfrm>
              <a:off x="4082" y="1686"/>
              <a:ext cx="224" cy="119"/>
            </a:xfrm>
            <a:custGeom>
              <a:avLst/>
              <a:gdLst>
                <a:gd name="T0" fmla="*/ 0 w 448"/>
                <a:gd name="T1" fmla="*/ 59 h 239"/>
                <a:gd name="T2" fmla="*/ 4 w 448"/>
                <a:gd name="T3" fmla="*/ 66 h 239"/>
                <a:gd name="T4" fmla="*/ 8 w 448"/>
                <a:gd name="T5" fmla="*/ 72 h 239"/>
                <a:gd name="T6" fmla="*/ 13 w 448"/>
                <a:gd name="T7" fmla="*/ 78 h 239"/>
                <a:gd name="T8" fmla="*/ 18 w 448"/>
                <a:gd name="T9" fmla="*/ 83 h 239"/>
                <a:gd name="T10" fmla="*/ 23 w 448"/>
                <a:gd name="T11" fmla="*/ 89 h 239"/>
                <a:gd name="T12" fmla="*/ 29 w 448"/>
                <a:gd name="T13" fmla="*/ 93 h 239"/>
                <a:gd name="T14" fmla="*/ 35 w 448"/>
                <a:gd name="T15" fmla="*/ 98 h 239"/>
                <a:gd name="T16" fmla="*/ 41 w 448"/>
                <a:gd name="T17" fmla="*/ 102 h 239"/>
                <a:gd name="T18" fmla="*/ 48 w 448"/>
                <a:gd name="T19" fmla="*/ 106 h 239"/>
                <a:gd name="T20" fmla="*/ 55 w 448"/>
                <a:gd name="T21" fmla="*/ 109 h 239"/>
                <a:gd name="T22" fmla="*/ 62 w 448"/>
                <a:gd name="T23" fmla="*/ 112 h 239"/>
                <a:gd name="T24" fmla="*/ 69 w 448"/>
                <a:gd name="T25" fmla="*/ 114 h 239"/>
                <a:gd name="T26" fmla="*/ 76 w 448"/>
                <a:gd name="T27" fmla="*/ 116 h 239"/>
                <a:gd name="T28" fmla="*/ 83 w 448"/>
                <a:gd name="T29" fmla="*/ 118 h 239"/>
                <a:gd name="T30" fmla="*/ 90 w 448"/>
                <a:gd name="T31" fmla="*/ 119 h 239"/>
                <a:gd name="T32" fmla="*/ 98 w 448"/>
                <a:gd name="T33" fmla="*/ 119 h 239"/>
                <a:gd name="T34" fmla="*/ 105 w 448"/>
                <a:gd name="T35" fmla="*/ 119 h 239"/>
                <a:gd name="T36" fmla="*/ 113 w 448"/>
                <a:gd name="T37" fmla="*/ 119 h 239"/>
                <a:gd name="T38" fmla="*/ 120 w 448"/>
                <a:gd name="T39" fmla="*/ 118 h 239"/>
                <a:gd name="T40" fmla="*/ 128 w 448"/>
                <a:gd name="T41" fmla="*/ 117 h 239"/>
                <a:gd name="T42" fmla="*/ 135 w 448"/>
                <a:gd name="T43" fmla="*/ 116 h 239"/>
                <a:gd name="T44" fmla="*/ 142 w 448"/>
                <a:gd name="T45" fmla="*/ 113 h 239"/>
                <a:gd name="T46" fmla="*/ 150 w 448"/>
                <a:gd name="T47" fmla="*/ 111 h 239"/>
                <a:gd name="T48" fmla="*/ 156 w 448"/>
                <a:gd name="T49" fmla="*/ 108 h 239"/>
                <a:gd name="T50" fmla="*/ 163 w 448"/>
                <a:gd name="T51" fmla="*/ 104 h 239"/>
                <a:gd name="T52" fmla="*/ 169 w 448"/>
                <a:gd name="T53" fmla="*/ 100 h 239"/>
                <a:gd name="T54" fmla="*/ 175 w 448"/>
                <a:gd name="T55" fmla="*/ 96 h 239"/>
                <a:gd name="T56" fmla="*/ 181 w 448"/>
                <a:gd name="T57" fmla="*/ 91 h 239"/>
                <a:gd name="T58" fmla="*/ 187 w 448"/>
                <a:gd name="T59" fmla="*/ 86 h 239"/>
                <a:gd name="T60" fmla="*/ 192 w 448"/>
                <a:gd name="T61" fmla="*/ 81 h 239"/>
                <a:gd name="T62" fmla="*/ 197 w 448"/>
                <a:gd name="T63" fmla="*/ 76 h 239"/>
                <a:gd name="T64" fmla="*/ 202 w 448"/>
                <a:gd name="T65" fmla="*/ 69 h 239"/>
                <a:gd name="T66" fmla="*/ 205 w 448"/>
                <a:gd name="T67" fmla="*/ 63 h 239"/>
                <a:gd name="T68" fmla="*/ 209 w 448"/>
                <a:gd name="T69" fmla="*/ 57 h 239"/>
                <a:gd name="T70" fmla="*/ 213 w 448"/>
                <a:gd name="T71" fmla="*/ 50 h 239"/>
                <a:gd name="T72" fmla="*/ 216 w 448"/>
                <a:gd name="T73" fmla="*/ 43 h 239"/>
                <a:gd name="T74" fmla="*/ 218 w 448"/>
                <a:gd name="T75" fmla="*/ 36 h 239"/>
                <a:gd name="T76" fmla="*/ 220 w 448"/>
                <a:gd name="T77" fmla="*/ 29 h 239"/>
                <a:gd name="T78" fmla="*/ 222 w 448"/>
                <a:gd name="T79" fmla="*/ 22 h 239"/>
                <a:gd name="T80" fmla="*/ 223 w 448"/>
                <a:gd name="T81" fmla="*/ 15 h 239"/>
                <a:gd name="T82" fmla="*/ 224 w 448"/>
                <a:gd name="T83" fmla="*/ 7 h 239"/>
                <a:gd name="T84" fmla="*/ 224 w 448"/>
                <a:gd name="T85" fmla="*/ 0 h 23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48" h="239">
                  <a:moveTo>
                    <a:pt x="0" y="119"/>
                  </a:moveTo>
                  <a:lnTo>
                    <a:pt x="8" y="132"/>
                  </a:lnTo>
                  <a:lnTo>
                    <a:pt x="16" y="145"/>
                  </a:lnTo>
                  <a:lnTo>
                    <a:pt x="26" y="156"/>
                  </a:lnTo>
                  <a:lnTo>
                    <a:pt x="36" y="167"/>
                  </a:lnTo>
                  <a:lnTo>
                    <a:pt x="46" y="178"/>
                  </a:lnTo>
                  <a:lnTo>
                    <a:pt x="58" y="187"/>
                  </a:lnTo>
                  <a:lnTo>
                    <a:pt x="70" y="196"/>
                  </a:lnTo>
                  <a:lnTo>
                    <a:pt x="82" y="204"/>
                  </a:lnTo>
                  <a:lnTo>
                    <a:pt x="95" y="212"/>
                  </a:lnTo>
                  <a:lnTo>
                    <a:pt x="109" y="218"/>
                  </a:lnTo>
                  <a:lnTo>
                    <a:pt x="123" y="224"/>
                  </a:lnTo>
                  <a:lnTo>
                    <a:pt x="137" y="229"/>
                  </a:lnTo>
                  <a:lnTo>
                    <a:pt x="152" y="233"/>
                  </a:lnTo>
                  <a:lnTo>
                    <a:pt x="165" y="236"/>
                  </a:lnTo>
                  <a:lnTo>
                    <a:pt x="180" y="238"/>
                  </a:lnTo>
                  <a:lnTo>
                    <a:pt x="195" y="239"/>
                  </a:lnTo>
                  <a:lnTo>
                    <a:pt x="210" y="239"/>
                  </a:lnTo>
                  <a:lnTo>
                    <a:pt x="225" y="239"/>
                  </a:lnTo>
                  <a:lnTo>
                    <a:pt x="240" y="237"/>
                  </a:lnTo>
                  <a:lnTo>
                    <a:pt x="255" y="235"/>
                  </a:lnTo>
                  <a:lnTo>
                    <a:pt x="270" y="232"/>
                  </a:lnTo>
                  <a:lnTo>
                    <a:pt x="284" y="226"/>
                  </a:lnTo>
                  <a:lnTo>
                    <a:pt x="299" y="222"/>
                  </a:lnTo>
                  <a:lnTo>
                    <a:pt x="311" y="216"/>
                  </a:lnTo>
                  <a:lnTo>
                    <a:pt x="325" y="208"/>
                  </a:lnTo>
                  <a:lnTo>
                    <a:pt x="338" y="201"/>
                  </a:lnTo>
                  <a:lnTo>
                    <a:pt x="350" y="192"/>
                  </a:lnTo>
                  <a:lnTo>
                    <a:pt x="361" y="183"/>
                  </a:lnTo>
                  <a:lnTo>
                    <a:pt x="373" y="173"/>
                  </a:lnTo>
                  <a:lnTo>
                    <a:pt x="384" y="163"/>
                  </a:lnTo>
                  <a:lnTo>
                    <a:pt x="393" y="152"/>
                  </a:lnTo>
                  <a:lnTo>
                    <a:pt x="403" y="139"/>
                  </a:lnTo>
                  <a:lnTo>
                    <a:pt x="410" y="127"/>
                  </a:lnTo>
                  <a:lnTo>
                    <a:pt x="418" y="115"/>
                  </a:lnTo>
                  <a:lnTo>
                    <a:pt x="425" y="101"/>
                  </a:lnTo>
                  <a:lnTo>
                    <a:pt x="431" y="87"/>
                  </a:lnTo>
                  <a:lnTo>
                    <a:pt x="436" y="73"/>
                  </a:lnTo>
                  <a:lnTo>
                    <a:pt x="440" y="58"/>
                  </a:lnTo>
                  <a:lnTo>
                    <a:pt x="443" y="44"/>
                  </a:lnTo>
                  <a:lnTo>
                    <a:pt x="445" y="30"/>
                  </a:lnTo>
                  <a:lnTo>
                    <a:pt x="447" y="15"/>
                  </a:lnTo>
                  <a:lnTo>
                    <a:pt x="448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84" name="Freeform 1608"/>
            <p:cNvSpPr>
              <a:spLocks/>
            </p:cNvSpPr>
            <p:nvPr/>
          </p:nvSpPr>
          <p:spPr bwMode="auto">
            <a:xfrm>
              <a:off x="4418" y="1686"/>
              <a:ext cx="223" cy="119"/>
            </a:xfrm>
            <a:custGeom>
              <a:avLst/>
              <a:gdLst>
                <a:gd name="T0" fmla="*/ 0 w 448"/>
                <a:gd name="T1" fmla="*/ 0 h 239"/>
                <a:gd name="T2" fmla="*/ 0 w 448"/>
                <a:gd name="T3" fmla="*/ 7 h 239"/>
                <a:gd name="T4" fmla="*/ 1 w 448"/>
                <a:gd name="T5" fmla="*/ 15 h 239"/>
                <a:gd name="T6" fmla="*/ 2 w 448"/>
                <a:gd name="T7" fmla="*/ 22 h 239"/>
                <a:gd name="T8" fmla="*/ 4 w 448"/>
                <a:gd name="T9" fmla="*/ 29 h 239"/>
                <a:gd name="T10" fmla="*/ 6 w 448"/>
                <a:gd name="T11" fmla="*/ 36 h 239"/>
                <a:gd name="T12" fmla="*/ 8 w 448"/>
                <a:gd name="T13" fmla="*/ 43 h 239"/>
                <a:gd name="T14" fmla="*/ 11 w 448"/>
                <a:gd name="T15" fmla="*/ 50 h 239"/>
                <a:gd name="T16" fmla="*/ 14 w 448"/>
                <a:gd name="T17" fmla="*/ 57 h 239"/>
                <a:gd name="T18" fmla="*/ 18 w 448"/>
                <a:gd name="T19" fmla="*/ 63 h 239"/>
                <a:gd name="T20" fmla="*/ 22 w 448"/>
                <a:gd name="T21" fmla="*/ 69 h 239"/>
                <a:gd name="T22" fmla="*/ 27 w 448"/>
                <a:gd name="T23" fmla="*/ 76 h 239"/>
                <a:gd name="T24" fmla="*/ 32 w 448"/>
                <a:gd name="T25" fmla="*/ 81 h 239"/>
                <a:gd name="T26" fmla="*/ 37 w 448"/>
                <a:gd name="T27" fmla="*/ 86 h 239"/>
                <a:gd name="T28" fmla="*/ 43 w 448"/>
                <a:gd name="T29" fmla="*/ 91 h 239"/>
                <a:gd name="T30" fmla="*/ 48 w 448"/>
                <a:gd name="T31" fmla="*/ 96 h 239"/>
                <a:gd name="T32" fmla="*/ 55 w 448"/>
                <a:gd name="T33" fmla="*/ 100 h 239"/>
                <a:gd name="T34" fmla="*/ 61 w 448"/>
                <a:gd name="T35" fmla="*/ 104 h 239"/>
                <a:gd name="T36" fmla="*/ 68 w 448"/>
                <a:gd name="T37" fmla="*/ 108 h 239"/>
                <a:gd name="T38" fmla="*/ 75 w 448"/>
                <a:gd name="T39" fmla="*/ 111 h 239"/>
                <a:gd name="T40" fmla="*/ 81 w 448"/>
                <a:gd name="T41" fmla="*/ 113 h 239"/>
                <a:gd name="T42" fmla="*/ 89 w 448"/>
                <a:gd name="T43" fmla="*/ 116 h 239"/>
                <a:gd name="T44" fmla="*/ 96 w 448"/>
                <a:gd name="T45" fmla="*/ 117 h 239"/>
                <a:gd name="T46" fmla="*/ 103 w 448"/>
                <a:gd name="T47" fmla="*/ 118 h 239"/>
                <a:gd name="T48" fmla="*/ 111 w 448"/>
                <a:gd name="T49" fmla="*/ 119 h 239"/>
                <a:gd name="T50" fmla="*/ 118 w 448"/>
                <a:gd name="T51" fmla="*/ 119 h 239"/>
                <a:gd name="T52" fmla="*/ 125 w 448"/>
                <a:gd name="T53" fmla="*/ 119 h 239"/>
                <a:gd name="T54" fmla="*/ 133 w 448"/>
                <a:gd name="T55" fmla="*/ 119 h 239"/>
                <a:gd name="T56" fmla="*/ 140 w 448"/>
                <a:gd name="T57" fmla="*/ 118 h 239"/>
                <a:gd name="T58" fmla="*/ 148 w 448"/>
                <a:gd name="T59" fmla="*/ 116 h 239"/>
                <a:gd name="T60" fmla="*/ 154 w 448"/>
                <a:gd name="T61" fmla="*/ 114 h 239"/>
                <a:gd name="T62" fmla="*/ 162 w 448"/>
                <a:gd name="T63" fmla="*/ 112 h 239"/>
                <a:gd name="T64" fmla="*/ 169 w 448"/>
                <a:gd name="T65" fmla="*/ 109 h 239"/>
                <a:gd name="T66" fmla="*/ 175 w 448"/>
                <a:gd name="T67" fmla="*/ 106 h 239"/>
                <a:gd name="T68" fmla="*/ 182 w 448"/>
                <a:gd name="T69" fmla="*/ 102 h 239"/>
                <a:gd name="T70" fmla="*/ 188 w 448"/>
                <a:gd name="T71" fmla="*/ 98 h 239"/>
                <a:gd name="T72" fmla="*/ 194 w 448"/>
                <a:gd name="T73" fmla="*/ 93 h 239"/>
                <a:gd name="T74" fmla="*/ 200 w 448"/>
                <a:gd name="T75" fmla="*/ 89 h 239"/>
                <a:gd name="T76" fmla="*/ 205 w 448"/>
                <a:gd name="T77" fmla="*/ 83 h 239"/>
                <a:gd name="T78" fmla="*/ 210 w 448"/>
                <a:gd name="T79" fmla="*/ 78 h 239"/>
                <a:gd name="T80" fmla="*/ 215 w 448"/>
                <a:gd name="T81" fmla="*/ 72 h 239"/>
                <a:gd name="T82" fmla="*/ 219 w 448"/>
                <a:gd name="T83" fmla="*/ 66 h 239"/>
                <a:gd name="T84" fmla="*/ 223 w 448"/>
                <a:gd name="T85" fmla="*/ 59 h 23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48" h="239">
                  <a:moveTo>
                    <a:pt x="0" y="0"/>
                  </a:moveTo>
                  <a:lnTo>
                    <a:pt x="0" y="15"/>
                  </a:lnTo>
                  <a:lnTo>
                    <a:pt x="3" y="30"/>
                  </a:lnTo>
                  <a:lnTo>
                    <a:pt x="5" y="44"/>
                  </a:lnTo>
                  <a:lnTo>
                    <a:pt x="8" y="58"/>
                  </a:lnTo>
                  <a:lnTo>
                    <a:pt x="12" y="73"/>
                  </a:lnTo>
                  <a:lnTo>
                    <a:pt x="16" y="87"/>
                  </a:lnTo>
                  <a:lnTo>
                    <a:pt x="23" y="101"/>
                  </a:lnTo>
                  <a:lnTo>
                    <a:pt x="29" y="115"/>
                  </a:lnTo>
                  <a:lnTo>
                    <a:pt x="37" y="127"/>
                  </a:lnTo>
                  <a:lnTo>
                    <a:pt x="45" y="139"/>
                  </a:lnTo>
                  <a:lnTo>
                    <a:pt x="55" y="152"/>
                  </a:lnTo>
                  <a:lnTo>
                    <a:pt x="64" y="163"/>
                  </a:lnTo>
                  <a:lnTo>
                    <a:pt x="75" y="173"/>
                  </a:lnTo>
                  <a:lnTo>
                    <a:pt x="86" y="183"/>
                  </a:lnTo>
                  <a:lnTo>
                    <a:pt x="97" y="192"/>
                  </a:lnTo>
                  <a:lnTo>
                    <a:pt x="110" y="201"/>
                  </a:lnTo>
                  <a:lnTo>
                    <a:pt x="123" y="208"/>
                  </a:lnTo>
                  <a:lnTo>
                    <a:pt x="136" y="216"/>
                  </a:lnTo>
                  <a:lnTo>
                    <a:pt x="150" y="222"/>
                  </a:lnTo>
                  <a:lnTo>
                    <a:pt x="163" y="226"/>
                  </a:lnTo>
                  <a:lnTo>
                    <a:pt x="178" y="232"/>
                  </a:lnTo>
                  <a:lnTo>
                    <a:pt x="192" y="235"/>
                  </a:lnTo>
                  <a:lnTo>
                    <a:pt x="207" y="237"/>
                  </a:lnTo>
                  <a:lnTo>
                    <a:pt x="222" y="239"/>
                  </a:lnTo>
                  <a:lnTo>
                    <a:pt x="237" y="239"/>
                  </a:lnTo>
                  <a:lnTo>
                    <a:pt x="252" y="239"/>
                  </a:lnTo>
                  <a:lnTo>
                    <a:pt x="267" y="238"/>
                  </a:lnTo>
                  <a:lnTo>
                    <a:pt x="282" y="236"/>
                  </a:lnTo>
                  <a:lnTo>
                    <a:pt x="297" y="233"/>
                  </a:lnTo>
                  <a:lnTo>
                    <a:pt x="310" y="229"/>
                  </a:lnTo>
                  <a:lnTo>
                    <a:pt x="325" y="224"/>
                  </a:lnTo>
                  <a:lnTo>
                    <a:pt x="339" y="218"/>
                  </a:lnTo>
                  <a:lnTo>
                    <a:pt x="352" y="212"/>
                  </a:lnTo>
                  <a:lnTo>
                    <a:pt x="366" y="204"/>
                  </a:lnTo>
                  <a:lnTo>
                    <a:pt x="377" y="196"/>
                  </a:lnTo>
                  <a:lnTo>
                    <a:pt x="390" y="187"/>
                  </a:lnTo>
                  <a:lnTo>
                    <a:pt x="401" y="178"/>
                  </a:lnTo>
                  <a:lnTo>
                    <a:pt x="412" y="167"/>
                  </a:lnTo>
                  <a:lnTo>
                    <a:pt x="422" y="156"/>
                  </a:lnTo>
                  <a:lnTo>
                    <a:pt x="432" y="145"/>
                  </a:lnTo>
                  <a:lnTo>
                    <a:pt x="440" y="132"/>
                  </a:lnTo>
                  <a:lnTo>
                    <a:pt x="448" y="11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85" name="Freeform 1609"/>
            <p:cNvSpPr>
              <a:spLocks/>
            </p:cNvSpPr>
            <p:nvPr/>
          </p:nvSpPr>
          <p:spPr bwMode="auto">
            <a:xfrm>
              <a:off x="3799" y="1784"/>
              <a:ext cx="1126" cy="1126"/>
            </a:xfrm>
            <a:custGeom>
              <a:avLst/>
              <a:gdLst>
                <a:gd name="T0" fmla="*/ 1124 w 2254"/>
                <a:gd name="T1" fmla="*/ 514 h 2256"/>
                <a:gd name="T2" fmla="*/ 1115 w 2254"/>
                <a:gd name="T3" fmla="*/ 449 h 2256"/>
                <a:gd name="T4" fmla="*/ 1098 w 2254"/>
                <a:gd name="T5" fmla="*/ 386 h 2256"/>
                <a:gd name="T6" fmla="*/ 1074 w 2254"/>
                <a:gd name="T7" fmla="*/ 325 h 2256"/>
                <a:gd name="T8" fmla="*/ 1043 w 2254"/>
                <a:gd name="T9" fmla="*/ 268 h 2256"/>
                <a:gd name="T10" fmla="*/ 1005 w 2254"/>
                <a:gd name="T11" fmla="*/ 214 h 2256"/>
                <a:gd name="T12" fmla="*/ 961 w 2254"/>
                <a:gd name="T13" fmla="*/ 166 h 2256"/>
                <a:gd name="T14" fmla="*/ 912 w 2254"/>
                <a:gd name="T15" fmla="*/ 122 h 2256"/>
                <a:gd name="T16" fmla="*/ 859 w 2254"/>
                <a:gd name="T17" fmla="*/ 84 h 2256"/>
                <a:gd name="T18" fmla="*/ 801 w 2254"/>
                <a:gd name="T19" fmla="*/ 53 h 2256"/>
                <a:gd name="T20" fmla="*/ 740 w 2254"/>
                <a:gd name="T21" fmla="*/ 29 h 2256"/>
                <a:gd name="T22" fmla="*/ 677 w 2254"/>
                <a:gd name="T23" fmla="*/ 12 h 2256"/>
                <a:gd name="T24" fmla="*/ 612 w 2254"/>
                <a:gd name="T25" fmla="*/ 2 h 2256"/>
                <a:gd name="T26" fmla="*/ 547 w 2254"/>
                <a:gd name="T27" fmla="*/ 0 h 2256"/>
                <a:gd name="T28" fmla="*/ 482 w 2254"/>
                <a:gd name="T29" fmla="*/ 6 h 2256"/>
                <a:gd name="T30" fmla="*/ 418 w 2254"/>
                <a:gd name="T31" fmla="*/ 20 h 2256"/>
                <a:gd name="T32" fmla="*/ 355 w 2254"/>
                <a:gd name="T33" fmla="*/ 40 h 2256"/>
                <a:gd name="T34" fmla="*/ 296 w 2254"/>
                <a:gd name="T35" fmla="*/ 68 h 2256"/>
                <a:gd name="T36" fmla="*/ 240 w 2254"/>
                <a:gd name="T37" fmla="*/ 102 h 2256"/>
                <a:gd name="T38" fmla="*/ 189 w 2254"/>
                <a:gd name="T39" fmla="*/ 143 h 2256"/>
                <a:gd name="T40" fmla="*/ 142 w 2254"/>
                <a:gd name="T41" fmla="*/ 189 h 2256"/>
                <a:gd name="T42" fmla="*/ 102 w 2254"/>
                <a:gd name="T43" fmla="*/ 241 h 2256"/>
                <a:gd name="T44" fmla="*/ 67 w 2254"/>
                <a:gd name="T45" fmla="*/ 296 h 2256"/>
                <a:gd name="T46" fmla="*/ 40 w 2254"/>
                <a:gd name="T47" fmla="*/ 356 h 2256"/>
                <a:gd name="T48" fmla="*/ 19 w 2254"/>
                <a:gd name="T49" fmla="*/ 417 h 2256"/>
                <a:gd name="T50" fmla="*/ 6 w 2254"/>
                <a:gd name="T51" fmla="*/ 482 h 2256"/>
                <a:gd name="T52" fmla="*/ 0 w 2254"/>
                <a:gd name="T53" fmla="*/ 547 h 2256"/>
                <a:gd name="T54" fmla="*/ 2 w 2254"/>
                <a:gd name="T55" fmla="*/ 612 h 2256"/>
                <a:gd name="T56" fmla="*/ 11 w 2254"/>
                <a:gd name="T57" fmla="*/ 677 h 2256"/>
                <a:gd name="T58" fmla="*/ 28 w 2254"/>
                <a:gd name="T59" fmla="*/ 740 h 2256"/>
                <a:gd name="T60" fmla="*/ 53 w 2254"/>
                <a:gd name="T61" fmla="*/ 801 h 2256"/>
                <a:gd name="T62" fmla="*/ 84 w 2254"/>
                <a:gd name="T63" fmla="*/ 859 h 2256"/>
                <a:gd name="T64" fmla="*/ 122 w 2254"/>
                <a:gd name="T65" fmla="*/ 912 h 2256"/>
                <a:gd name="T66" fmla="*/ 165 w 2254"/>
                <a:gd name="T67" fmla="*/ 961 h 2256"/>
                <a:gd name="T68" fmla="*/ 214 w 2254"/>
                <a:gd name="T69" fmla="*/ 1005 h 2256"/>
                <a:gd name="T70" fmla="*/ 268 w 2254"/>
                <a:gd name="T71" fmla="*/ 1042 h 2256"/>
                <a:gd name="T72" fmla="*/ 326 w 2254"/>
                <a:gd name="T73" fmla="*/ 1074 h 2256"/>
                <a:gd name="T74" fmla="*/ 386 w 2254"/>
                <a:gd name="T75" fmla="*/ 1098 h 2256"/>
                <a:gd name="T76" fmla="*/ 450 w 2254"/>
                <a:gd name="T77" fmla="*/ 1115 h 2256"/>
                <a:gd name="T78" fmla="*/ 515 w 2254"/>
                <a:gd name="T79" fmla="*/ 1124 h 2256"/>
                <a:gd name="T80" fmla="*/ 580 w 2254"/>
                <a:gd name="T81" fmla="*/ 1126 h 2256"/>
                <a:gd name="T82" fmla="*/ 644 w 2254"/>
                <a:gd name="T83" fmla="*/ 1121 h 2256"/>
                <a:gd name="T84" fmla="*/ 709 w 2254"/>
                <a:gd name="T85" fmla="*/ 1107 h 2256"/>
                <a:gd name="T86" fmla="*/ 771 w 2254"/>
                <a:gd name="T87" fmla="*/ 1087 h 2256"/>
                <a:gd name="T88" fmla="*/ 830 w 2254"/>
                <a:gd name="T89" fmla="*/ 1059 h 2256"/>
                <a:gd name="T90" fmla="*/ 886 w 2254"/>
                <a:gd name="T91" fmla="*/ 1024 h 2256"/>
                <a:gd name="T92" fmla="*/ 937 w 2254"/>
                <a:gd name="T93" fmla="*/ 984 h 2256"/>
                <a:gd name="T94" fmla="*/ 984 w 2254"/>
                <a:gd name="T95" fmla="*/ 937 h 2256"/>
                <a:gd name="T96" fmla="*/ 1025 w 2254"/>
                <a:gd name="T97" fmla="*/ 886 h 2256"/>
                <a:gd name="T98" fmla="*/ 1059 w 2254"/>
                <a:gd name="T99" fmla="*/ 830 h 2256"/>
                <a:gd name="T100" fmla="*/ 1086 w 2254"/>
                <a:gd name="T101" fmla="*/ 771 h 2256"/>
                <a:gd name="T102" fmla="*/ 1107 w 2254"/>
                <a:gd name="T103" fmla="*/ 709 h 2256"/>
                <a:gd name="T104" fmla="*/ 1120 w 2254"/>
                <a:gd name="T105" fmla="*/ 645 h 2256"/>
                <a:gd name="T106" fmla="*/ 1126 w 2254"/>
                <a:gd name="T107" fmla="*/ 579 h 225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254" h="2256">
                  <a:moveTo>
                    <a:pt x="2254" y="1129"/>
                  </a:moveTo>
                  <a:lnTo>
                    <a:pt x="2254" y="1096"/>
                  </a:lnTo>
                  <a:lnTo>
                    <a:pt x="2252" y="1063"/>
                  </a:lnTo>
                  <a:lnTo>
                    <a:pt x="2250" y="1030"/>
                  </a:lnTo>
                  <a:lnTo>
                    <a:pt x="2247" y="998"/>
                  </a:lnTo>
                  <a:lnTo>
                    <a:pt x="2242" y="965"/>
                  </a:lnTo>
                  <a:lnTo>
                    <a:pt x="2237" y="933"/>
                  </a:lnTo>
                  <a:lnTo>
                    <a:pt x="2231" y="900"/>
                  </a:lnTo>
                  <a:lnTo>
                    <a:pt x="2224" y="868"/>
                  </a:lnTo>
                  <a:lnTo>
                    <a:pt x="2216" y="836"/>
                  </a:lnTo>
                  <a:lnTo>
                    <a:pt x="2207" y="805"/>
                  </a:lnTo>
                  <a:lnTo>
                    <a:pt x="2198" y="773"/>
                  </a:lnTo>
                  <a:lnTo>
                    <a:pt x="2186" y="742"/>
                  </a:lnTo>
                  <a:lnTo>
                    <a:pt x="2174" y="713"/>
                  </a:lnTo>
                  <a:lnTo>
                    <a:pt x="2163" y="682"/>
                  </a:lnTo>
                  <a:lnTo>
                    <a:pt x="2149" y="652"/>
                  </a:lnTo>
                  <a:lnTo>
                    <a:pt x="2135" y="622"/>
                  </a:lnTo>
                  <a:lnTo>
                    <a:pt x="2119" y="593"/>
                  </a:lnTo>
                  <a:lnTo>
                    <a:pt x="2103" y="565"/>
                  </a:lnTo>
                  <a:lnTo>
                    <a:pt x="2087" y="537"/>
                  </a:lnTo>
                  <a:lnTo>
                    <a:pt x="2069" y="509"/>
                  </a:lnTo>
                  <a:lnTo>
                    <a:pt x="2051" y="482"/>
                  </a:lnTo>
                  <a:lnTo>
                    <a:pt x="2032" y="455"/>
                  </a:lnTo>
                  <a:lnTo>
                    <a:pt x="2011" y="429"/>
                  </a:lnTo>
                  <a:lnTo>
                    <a:pt x="1991" y="404"/>
                  </a:lnTo>
                  <a:lnTo>
                    <a:pt x="1969" y="378"/>
                  </a:lnTo>
                  <a:lnTo>
                    <a:pt x="1947" y="355"/>
                  </a:lnTo>
                  <a:lnTo>
                    <a:pt x="1924" y="332"/>
                  </a:lnTo>
                  <a:lnTo>
                    <a:pt x="1901" y="308"/>
                  </a:lnTo>
                  <a:lnTo>
                    <a:pt x="1876" y="286"/>
                  </a:lnTo>
                  <a:lnTo>
                    <a:pt x="1852" y="264"/>
                  </a:lnTo>
                  <a:lnTo>
                    <a:pt x="1826" y="244"/>
                  </a:lnTo>
                  <a:lnTo>
                    <a:pt x="1801" y="224"/>
                  </a:lnTo>
                  <a:lnTo>
                    <a:pt x="1774" y="205"/>
                  </a:lnTo>
                  <a:lnTo>
                    <a:pt x="1746" y="187"/>
                  </a:lnTo>
                  <a:lnTo>
                    <a:pt x="1719" y="169"/>
                  </a:lnTo>
                  <a:lnTo>
                    <a:pt x="1691" y="152"/>
                  </a:lnTo>
                  <a:lnTo>
                    <a:pt x="1662" y="136"/>
                  </a:lnTo>
                  <a:lnTo>
                    <a:pt x="1633" y="121"/>
                  </a:lnTo>
                  <a:lnTo>
                    <a:pt x="1604" y="107"/>
                  </a:lnTo>
                  <a:lnTo>
                    <a:pt x="1574" y="93"/>
                  </a:lnTo>
                  <a:lnTo>
                    <a:pt x="1544" y="80"/>
                  </a:lnTo>
                  <a:lnTo>
                    <a:pt x="1513" y="69"/>
                  </a:lnTo>
                  <a:lnTo>
                    <a:pt x="1482" y="58"/>
                  </a:lnTo>
                  <a:lnTo>
                    <a:pt x="1450" y="48"/>
                  </a:lnTo>
                  <a:lnTo>
                    <a:pt x="1419" y="40"/>
                  </a:lnTo>
                  <a:lnTo>
                    <a:pt x="1387" y="31"/>
                  </a:lnTo>
                  <a:lnTo>
                    <a:pt x="1355" y="24"/>
                  </a:lnTo>
                  <a:lnTo>
                    <a:pt x="1323" y="19"/>
                  </a:lnTo>
                  <a:lnTo>
                    <a:pt x="1290" y="13"/>
                  </a:lnTo>
                  <a:lnTo>
                    <a:pt x="1259" y="9"/>
                  </a:lnTo>
                  <a:lnTo>
                    <a:pt x="1226" y="5"/>
                  </a:lnTo>
                  <a:lnTo>
                    <a:pt x="1193" y="3"/>
                  </a:lnTo>
                  <a:lnTo>
                    <a:pt x="1161" y="1"/>
                  </a:lnTo>
                  <a:lnTo>
                    <a:pt x="1128" y="0"/>
                  </a:lnTo>
                  <a:lnTo>
                    <a:pt x="1095" y="1"/>
                  </a:lnTo>
                  <a:lnTo>
                    <a:pt x="1062" y="3"/>
                  </a:lnTo>
                  <a:lnTo>
                    <a:pt x="1030" y="5"/>
                  </a:lnTo>
                  <a:lnTo>
                    <a:pt x="997" y="9"/>
                  </a:lnTo>
                  <a:lnTo>
                    <a:pt x="964" y="13"/>
                  </a:lnTo>
                  <a:lnTo>
                    <a:pt x="932" y="19"/>
                  </a:lnTo>
                  <a:lnTo>
                    <a:pt x="900" y="24"/>
                  </a:lnTo>
                  <a:lnTo>
                    <a:pt x="868" y="31"/>
                  </a:lnTo>
                  <a:lnTo>
                    <a:pt x="836" y="40"/>
                  </a:lnTo>
                  <a:lnTo>
                    <a:pt x="804" y="48"/>
                  </a:lnTo>
                  <a:lnTo>
                    <a:pt x="773" y="58"/>
                  </a:lnTo>
                  <a:lnTo>
                    <a:pt x="742" y="69"/>
                  </a:lnTo>
                  <a:lnTo>
                    <a:pt x="711" y="80"/>
                  </a:lnTo>
                  <a:lnTo>
                    <a:pt x="681" y="93"/>
                  </a:lnTo>
                  <a:lnTo>
                    <a:pt x="652" y="107"/>
                  </a:lnTo>
                  <a:lnTo>
                    <a:pt x="622" y="121"/>
                  </a:lnTo>
                  <a:lnTo>
                    <a:pt x="593" y="136"/>
                  </a:lnTo>
                  <a:lnTo>
                    <a:pt x="564" y="152"/>
                  </a:lnTo>
                  <a:lnTo>
                    <a:pt x="536" y="169"/>
                  </a:lnTo>
                  <a:lnTo>
                    <a:pt x="508" y="187"/>
                  </a:lnTo>
                  <a:lnTo>
                    <a:pt x="481" y="205"/>
                  </a:lnTo>
                  <a:lnTo>
                    <a:pt x="455" y="224"/>
                  </a:lnTo>
                  <a:lnTo>
                    <a:pt x="428" y="244"/>
                  </a:lnTo>
                  <a:lnTo>
                    <a:pt x="403" y="264"/>
                  </a:lnTo>
                  <a:lnTo>
                    <a:pt x="378" y="286"/>
                  </a:lnTo>
                  <a:lnTo>
                    <a:pt x="355" y="308"/>
                  </a:lnTo>
                  <a:lnTo>
                    <a:pt x="330" y="332"/>
                  </a:lnTo>
                  <a:lnTo>
                    <a:pt x="308" y="355"/>
                  </a:lnTo>
                  <a:lnTo>
                    <a:pt x="285" y="378"/>
                  </a:lnTo>
                  <a:lnTo>
                    <a:pt x="264" y="404"/>
                  </a:lnTo>
                  <a:lnTo>
                    <a:pt x="244" y="429"/>
                  </a:lnTo>
                  <a:lnTo>
                    <a:pt x="224" y="455"/>
                  </a:lnTo>
                  <a:lnTo>
                    <a:pt x="204" y="482"/>
                  </a:lnTo>
                  <a:lnTo>
                    <a:pt x="186" y="509"/>
                  </a:lnTo>
                  <a:lnTo>
                    <a:pt x="168" y="537"/>
                  </a:lnTo>
                  <a:lnTo>
                    <a:pt x="151" y="565"/>
                  </a:lnTo>
                  <a:lnTo>
                    <a:pt x="135" y="593"/>
                  </a:lnTo>
                  <a:lnTo>
                    <a:pt x="120" y="622"/>
                  </a:lnTo>
                  <a:lnTo>
                    <a:pt x="106" y="652"/>
                  </a:lnTo>
                  <a:lnTo>
                    <a:pt x="93" y="682"/>
                  </a:lnTo>
                  <a:lnTo>
                    <a:pt x="80" y="713"/>
                  </a:lnTo>
                  <a:lnTo>
                    <a:pt x="68" y="742"/>
                  </a:lnTo>
                  <a:lnTo>
                    <a:pt x="57" y="773"/>
                  </a:lnTo>
                  <a:lnTo>
                    <a:pt x="48" y="805"/>
                  </a:lnTo>
                  <a:lnTo>
                    <a:pt x="39" y="836"/>
                  </a:lnTo>
                  <a:lnTo>
                    <a:pt x="31" y="868"/>
                  </a:lnTo>
                  <a:lnTo>
                    <a:pt x="23" y="900"/>
                  </a:lnTo>
                  <a:lnTo>
                    <a:pt x="18" y="933"/>
                  </a:lnTo>
                  <a:lnTo>
                    <a:pt x="13" y="965"/>
                  </a:lnTo>
                  <a:lnTo>
                    <a:pt x="8" y="998"/>
                  </a:lnTo>
                  <a:lnTo>
                    <a:pt x="4" y="1030"/>
                  </a:lnTo>
                  <a:lnTo>
                    <a:pt x="2" y="1063"/>
                  </a:lnTo>
                  <a:lnTo>
                    <a:pt x="1" y="1096"/>
                  </a:lnTo>
                  <a:lnTo>
                    <a:pt x="0" y="1129"/>
                  </a:lnTo>
                  <a:lnTo>
                    <a:pt x="1" y="1161"/>
                  </a:lnTo>
                  <a:lnTo>
                    <a:pt x="2" y="1194"/>
                  </a:lnTo>
                  <a:lnTo>
                    <a:pt x="4" y="1227"/>
                  </a:lnTo>
                  <a:lnTo>
                    <a:pt x="8" y="1260"/>
                  </a:lnTo>
                  <a:lnTo>
                    <a:pt x="13" y="1292"/>
                  </a:lnTo>
                  <a:lnTo>
                    <a:pt x="18" y="1325"/>
                  </a:lnTo>
                  <a:lnTo>
                    <a:pt x="23" y="1357"/>
                  </a:lnTo>
                  <a:lnTo>
                    <a:pt x="31" y="1389"/>
                  </a:lnTo>
                  <a:lnTo>
                    <a:pt x="39" y="1421"/>
                  </a:lnTo>
                  <a:lnTo>
                    <a:pt x="48" y="1452"/>
                  </a:lnTo>
                  <a:lnTo>
                    <a:pt x="57" y="1483"/>
                  </a:lnTo>
                  <a:lnTo>
                    <a:pt x="68" y="1514"/>
                  </a:lnTo>
                  <a:lnTo>
                    <a:pt x="80" y="1545"/>
                  </a:lnTo>
                  <a:lnTo>
                    <a:pt x="93" y="1575"/>
                  </a:lnTo>
                  <a:lnTo>
                    <a:pt x="106" y="1605"/>
                  </a:lnTo>
                  <a:lnTo>
                    <a:pt x="120" y="1635"/>
                  </a:lnTo>
                  <a:lnTo>
                    <a:pt x="135" y="1663"/>
                  </a:lnTo>
                  <a:lnTo>
                    <a:pt x="151" y="1692"/>
                  </a:lnTo>
                  <a:lnTo>
                    <a:pt x="168" y="1721"/>
                  </a:lnTo>
                  <a:lnTo>
                    <a:pt x="186" y="1749"/>
                  </a:lnTo>
                  <a:lnTo>
                    <a:pt x="204" y="1775"/>
                  </a:lnTo>
                  <a:lnTo>
                    <a:pt x="224" y="1802"/>
                  </a:lnTo>
                  <a:lnTo>
                    <a:pt x="244" y="1828"/>
                  </a:lnTo>
                  <a:lnTo>
                    <a:pt x="264" y="1853"/>
                  </a:lnTo>
                  <a:lnTo>
                    <a:pt x="285" y="1878"/>
                  </a:lnTo>
                  <a:lnTo>
                    <a:pt x="308" y="1902"/>
                  </a:lnTo>
                  <a:lnTo>
                    <a:pt x="330" y="1926"/>
                  </a:lnTo>
                  <a:lnTo>
                    <a:pt x="355" y="1949"/>
                  </a:lnTo>
                  <a:lnTo>
                    <a:pt x="378" y="1971"/>
                  </a:lnTo>
                  <a:lnTo>
                    <a:pt x="403" y="1992"/>
                  </a:lnTo>
                  <a:lnTo>
                    <a:pt x="428" y="2013"/>
                  </a:lnTo>
                  <a:lnTo>
                    <a:pt x="455" y="2033"/>
                  </a:lnTo>
                  <a:lnTo>
                    <a:pt x="481" y="2052"/>
                  </a:lnTo>
                  <a:lnTo>
                    <a:pt x="508" y="2071"/>
                  </a:lnTo>
                  <a:lnTo>
                    <a:pt x="536" y="2088"/>
                  </a:lnTo>
                  <a:lnTo>
                    <a:pt x="564" y="2105"/>
                  </a:lnTo>
                  <a:lnTo>
                    <a:pt x="593" y="2121"/>
                  </a:lnTo>
                  <a:lnTo>
                    <a:pt x="622" y="2136"/>
                  </a:lnTo>
                  <a:lnTo>
                    <a:pt x="652" y="2151"/>
                  </a:lnTo>
                  <a:lnTo>
                    <a:pt x="681" y="2164"/>
                  </a:lnTo>
                  <a:lnTo>
                    <a:pt x="711" y="2177"/>
                  </a:lnTo>
                  <a:lnTo>
                    <a:pt x="742" y="2188"/>
                  </a:lnTo>
                  <a:lnTo>
                    <a:pt x="773" y="2199"/>
                  </a:lnTo>
                  <a:lnTo>
                    <a:pt x="804" y="2208"/>
                  </a:lnTo>
                  <a:lnTo>
                    <a:pt x="836" y="2218"/>
                  </a:lnTo>
                  <a:lnTo>
                    <a:pt x="868" y="2226"/>
                  </a:lnTo>
                  <a:lnTo>
                    <a:pt x="900" y="2233"/>
                  </a:lnTo>
                  <a:lnTo>
                    <a:pt x="932" y="2239"/>
                  </a:lnTo>
                  <a:lnTo>
                    <a:pt x="964" y="2245"/>
                  </a:lnTo>
                  <a:lnTo>
                    <a:pt x="997" y="2249"/>
                  </a:lnTo>
                  <a:lnTo>
                    <a:pt x="1030" y="2252"/>
                  </a:lnTo>
                  <a:lnTo>
                    <a:pt x="1062" y="2254"/>
                  </a:lnTo>
                  <a:lnTo>
                    <a:pt x="1095" y="2255"/>
                  </a:lnTo>
                  <a:lnTo>
                    <a:pt x="1128" y="2256"/>
                  </a:lnTo>
                  <a:lnTo>
                    <a:pt x="1161" y="2255"/>
                  </a:lnTo>
                  <a:lnTo>
                    <a:pt x="1193" y="2254"/>
                  </a:lnTo>
                  <a:lnTo>
                    <a:pt x="1226" y="2252"/>
                  </a:lnTo>
                  <a:lnTo>
                    <a:pt x="1259" y="2249"/>
                  </a:lnTo>
                  <a:lnTo>
                    <a:pt x="1290" y="2245"/>
                  </a:lnTo>
                  <a:lnTo>
                    <a:pt x="1323" y="2239"/>
                  </a:lnTo>
                  <a:lnTo>
                    <a:pt x="1355" y="2233"/>
                  </a:lnTo>
                  <a:lnTo>
                    <a:pt x="1387" y="2226"/>
                  </a:lnTo>
                  <a:lnTo>
                    <a:pt x="1419" y="2218"/>
                  </a:lnTo>
                  <a:lnTo>
                    <a:pt x="1450" y="2208"/>
                  </a:lnTo>
                  <a:lnTo>
                    <a:pt x="1482" y="2199"/>
                  </a:lnTo>
                  <a:lnTo>
                    <a:pt x="1513" y="2188"/>
                  </a:lnTo>
                  <a:lnTo>
                    <a:pt x="1544" y="2177"/>
                  </a:lnTo>
                  <a:lnTo>
                    <a:pt x="1574" y="2164"/>
                  </a:lnTo>
                  <a:lnTo>
                    <a:pt x="1604" y="2151"/>
                  </a:lnTo>
                  <a:lnTo>
                    <a:pt x="1633" y="2136"/>
                  </a:lnTo>
                  <a:lnTo>
                    <a:pt x="1662" y="2121"/>
                  </a:lnTo>
                  <a:lnTo>
                    <a:pt x="1691" y="2105"/>
                  </a:lnTo>
                  <a:lnTo>
                    <a:pt x="1719" y="2088"/>
                  </a:lnTo>
                  <a:lnTo>
                    <a:pt x="1746" y="2071"/>
                  </a:lnTo>
                  <a:lnTo>
                    <a:pt x="1774" y="2052"/>
                  </a:lnTo>
                  <a:lnTo>
                    <a:pt x="1801" y="2033"/>
                  </a:lnTo>
                  <a:lnTo>
                    <a:pt x="1826" y="2013"/>
                  </a:lnTo>
                  <a:lnTo>
                    <a:pt x="1852" y="1992"/>
                  </a:lnTo>
                  <a:lnTo>
                    <a:pt x="1876" y="1971"/>
                  </a:lnTo>
                  <a:lnTo>
                    <a:pt x="1901" y="1949"/>
                  </a:lnTo>
                  <a:lnTo>
                    <a:pt x="1924" y="1926"/>
                  </a:lnTo>
                  <a:lnTo>
                    <a:pt x="1947" y="1902"/>
                  </a:lnTo>
                  <a:lnTo>
                    <a:pt x="1969" y="1878"/>
                  </a:lnTo>
                  <a:lnTo>
                    <a:pt x="1991" y="1853"/>
                  </a:lnTo>
                  <a:lnTo>
                    <a:pt x="2011" y="1828"/>
                  </a:lnTo>
                  <a:lnTo>
                    <a:pt x="2032" y="1802"/>
                  </a:lnTo>
                  <a:lnTo>
                    <a:pt x="2051" y="1775"/>
                  </a:lnTo>
                  <a:lnTo>
                    <a:pt x="2069" y="1749"/>
                  </a:lnTo>
                  <a:lnTo>
                    <a:pt x="2087" y="1721"/>
                  </a:lnTo>
                  <a:lnTo>
                    <a:pt x="2103" y="1692"/>
                  </a:lnTo>
                  <a:lnTo>
                    <a:pt x="2119" y="1663"/>
                  </a:lnTo>
                  <a:lnTo>
                    <a:pt x="2135" y="1635"/>
                  </a:lnTo>
                  <a:lnTo>
                    <a:pt x="2149" y="1605"/>
                  </a:lnTo>
                  <a:lnTo>
                    <a:pt x="2163" y="1575"/>
                  </a:lnTo>
                  <a:lnTo>
                    <a:pt x="2174" y="1545"/>
                  </a:lnTo>
                  <a:lnTo>
                    <a:pt x="2186" y="1514"/>
                  </a:lnTo>
                  <a:lnTo>
                    <a:pt x="2198" y="1483"/>
                  </a:lnTo>
                  <a:lnTo>
                    <a:pt x="2207" y="1452"/>
                  </a:lnTo>
                  <a:lnTo>
                    <a:pt x="2216" y="1421"/>
                  </a:lnTo>
                  <a:lnTo>
                    <a:pt x="2224" y="1389"/>
                  </a:lnTo>
                  <a:lnTo>
                    <a:pt x="2231" y="1357"/>
                  </a:lnTo>
                  <a:lnTo>
                    <a:pt x="2237" y="1325"/>
                  </a:lnTo>
                  <a:lnTo>
                    <a:pt x="2242" y="1292"/>
                  </a:lnTo>
                  <a:lnTo>
                    <a:pt x="2247" y="1260"/>
                  </a:lnTo>
                  <a:lnTo>
                    <a:pt x="2250" y="1227"/>
                  </a:lnTo>
                  <a:lnTo>
                    <a:pt x="2252" y="1194"/>
                  </a:lnTo>
                  <a:lnTo>
                    <a:pt x="2254" y="1161"/>
                  </a:lnTo>
                  <a:lnTo>
                    <a:pt x="2254" y="1129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331338" name="Group 1610"/>
          <p:cNvGrpSpPr>
            <a:grpSpLocks/>
          </p:cNvGrpSpPr>
          <p:nvPr/>
        </p:nvGrpSpPr>
        <p:grpSpPr bwMode="auto">
          <a:xfrm>
            <a:off x="6357938" y="1236663"/>
            <a:ext cx="682625" cy="1338262"/>
            <a:chOff x="4005" y="770"/>
            <a:chExt cx="430" cy="843"/>
          </a:xfrm>
        </p:grpSpPr>
        <p:sp>
          <p:nvSpPr>
            <p:cNvPr id="66807" name="Freeform 1611"/>
            <p:cNvSpPr>
              <a:spLocks/>
            </p:cNvSpPr>
            <p:nvPr/>
          </p:nvSpPr>
          <p:spPr bwMode="auto">
            <a:xfrm>
              <a:off x="4005" y="1526"/>
              <a:ext cx="25" cy="87"/>
            </a:xfrm>
            <a:custGeom>
              <a:avLst/>
              <a:gdLst>
                <a:gd name="T0" fmla="*/ 0 w 53"/>
                <a:gd name="T1" fmla="*/ 87 h 170"/>
                <a:gd name="T2" fmla="*/ 12 w 53"/>
                <a:gd name="T3" fmla="*/ 0 h 170"/>
                <a:gd name="T4" fmla="*/ 25 w 53"/>
                <a:gd name="T5" fmla="*/ 4 h 170"/>
                <a:gd name="T6" fmla="*/ 0 w 53"/>
                <a:gd name="T7" fmla="*/ 87 h 1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70">
                  <a:moveTo>
                    <a:pt x="0" y="170"/>
                  </a:moveTo>
                  <a:lnTo>
                    <a:pt x="26" y="0"/>
                  </a:lnTo>
                  <a:lnTo>
                    <a:pt x="53" y="7"/>
                  </a:lnTo>
                  <a:lnTo>
                    <a:pt x="0" y="170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08" name="Freeform 1612"/>
            <p:cNvSpPr>
              <a:spLocks/>
            </p:cNvSpPr>
            <p:nvPr/>
          </p:nvSpPr>
          <p:spPr bwMode="auto">
            <a:xfrm>
              <a:off x="4023" y="966"/>
              <a:ext cx="412" cy="563"/>
            </a:xfrm>
            <a:custGeom>
              <a:avLst/>
              <a:gdLst>
                <a:gd name="T0" fmla="*/ 0 w 827"/>
                <a:gd name="T1" fmla="*/ 563 h 1122"/>
                <a:gd name="T2" fmla="*/ 135 w 827"/>
                <a:gd name="T3" fmla="*/ 0 h 1122"/>
                <a:gd name="T4" fmla="*/ 412 w 827"/>
                <a:gd name="T5" fmla="*/ 0 h 1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7" h="1122">
                  <a:moveTo>
                    <a:pt x="0" y="1122"/>
                  </a:moveTo>
                  <a:lnTo>
                    <a:pt x="270" y="0"/>
                  </a:lnTo>
                  <a:lnTo>
                    <a:pt x="82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09" name="Freeform 1613"/>
            <p:cNvSpPr>
              <a:spLocks/>
            </p:cNvSpPr>
            <p:nvPr/>
          </p:nvSpPr>
          <p:spPr bwMode="auto">
            <a:xfrm>
              <a:off x="4173" y="802"/>
              <a:ext cx="42" cy="154"/>
            </a:xfrm>
            <a:custGeom>
              <a:avLst/>
              <a:gdLst>
                <a:gd name="T0" fmla="*/ 0 w 83"/>
                <a:gd name="T1" fmla="*/ 154 h 308"/>
                <a:gd name="T2" fmla="*/ 42 w 83"/>
                <a:gd name="T3" fmla="*/ 0 h 308"/>
                <a:gd name="T4" fmla="*/ 9 w 83"/>
                <a:gd name="T5" fmla="*/ 34 h 3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308">
                  <a:moveTo>
                    <a:pt x="0" y="308"/>
                  </a:moveTo>
                  <a:lnTo>
                    <a:pt x="83" y="0"/>
                  </a:lnTo>
                  <a:lnTo>
                    <a:pt x="17" y="6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10" name="Freeform 1614"/>
            <p:cNvSpPr>
              <a:spLocks/>
            </p:cNvSpPr>
            <p:nvPr/>
          </p:nvSpPr>
          <p:spPr bwMode="auto">
            <a:xfrm>
              <a:off x="4243" y="802"/>
              <a:ext cx="31" cy="24"/>
            </a:xfrm>
            <a:custGeom>
              <a:avLst/>
              <a:gdLst>
                <a:gd name="T0" fmla="*/ 31 w 62"/>
                <a:gd name="T1" fmla="*/ 0 h 51"/>
                <a:gd name="T2" fmla="*/ 30 w 62"/>
                <a:gd name="T3" fmla="*/ 0 h 51"/>
                <a:gd name="T4" fmla="*/ 28 w 62"/>
                <a:gd name="T5" fmla="*/ 0 h 51"/>
                <a:gd name="T6" fmla="*/ 26 w 62"/>
                <a:gd name="T7" fmla="*/ 0 h 51"/>
                <a:gd name="T8" fmla="*/ 25 w 62"/>
                <a:gd name="T9" fmla="*/ 1 h 51"/>
                <a:gd name="T10" fmla="*/ 23 w 62"/>
                <a:gd name="T11" fmla="*/ 1 h 51"/>
                <a:gd name="T12" fmla="*/ 22 w 62"/>
                <a:gd name="T13" fmla="*/ 2 h 51"/>
                <a:gd name="T14" fmla="*/ 20 w 62"/>
                <a:gd name="T15" fmla="*/ 3 h 51"/>
                <a:gd name="T16" fmla="*/ 18 w 62"/>
                <a:gd name="T17" fmla="*/ 4 h 51"/>
                <a:gd name="T18" fmla="*/ 17 w 62"/>
                <a:gd name="T19" fmla="*/ 5 h 51"/>
                <a:gd name="T20" fmla="*/ 15 w 62"/>
                <a:gd name="T21" fmla="*/ 6 h 51"/>
                <a:gd name="T22" fmla="*/ 14 w 62"/>
                <a:gd name="T23" fmla="*/ 7 h 51"/>
                <a:gd name="T24" fmla="*/ 12 w 62"/>
                <a:gd name="T25" fmla="*/ 8 h 51"/>
                <a:gd name="T26" fmla="*/ 10 w 62"/>
                <a:gd name="T27" fmla="*/ 10 h 51"/>
                <a:gd name="T28" fmla="*/ 9 w 62"/>
                <a:gd name="T29" fmla="*/ 12 h 51"/>
                <a:gd name="T30" fmla="*/ 8 w 62"/>
                <a:gd name="T31" fmla="*/ 13 h 51"/>
                <a:gd name="T32" fmla="*/ 6 w 62"/>
                <a:gd name="T33" fmla="*/ 15 h 51"/>
                <a:gd name="T34" fmla="*/ 5 w 62"/>
                <a:gd name="T35" fmla="*/ 16 h 51"/>
                <a:gd name="T36" fmla="*/ 4 w 62"/>
                <a:gd name="T37" fmla="*/ 18 h 51"/>
                <a:gd name="T38" fmla="*/ 2 w 62"/>
                <a:gd name="T39" fmla="*/ 20 h 51"/>
                <a:gd name="T40" fmla="*/ 1 w 62"/>
                <a:gd name="T41" fmla="*/ 22 h 51"/>
                <a:gd name="T42" fmla="*/ 0 w 62"/>
                <a:gd name="T43" fmla="*/ 24 h 5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2" h="51">
                  <a:moveTo>
                    <a:pt x="62" y="0"/>
                  </a:moveTo>
                  <a:lnTo>
                    <a:pt x="59" y="0"/>
                  </a:lnTo>
                  <a:lnTo>
                    <a:pt x="55" y="0"/>
                  </a:lnTo>
                  <a:lnTo>
                    <a:pt x="52" y="1"/>
                  </a:lnTo>
                  <a:lnTo>
                    <a:pt x="49" y="2"/>
                  </a:lnTo>
                  <a:lnTo>
                    <a:pt x="46" y="3"/>
                  </a:lnTo>
                  <a:lnTo>
                    <a:pt x="43" y="4"/>
                  </a:lnTo>
                  <a:lnTo>
                    <a:pt x="40" y="6"/>
                  </a:lnTo>
                  <a:lnTo>
                    <a:pt x="36" y="9"/>
                  </a:lnTo>
                  <a:lnTo>
                    <a:pt x="33" y="11"/>
                  </a:lnTo>
                  <a:lnTo>
                    <a:pt x="30" y="13"/>
                  </a:lnTo>
                  <a:lnTo>
                    <a:pt x="27" y="15"/>
                  </a:lnTo>
                  <a:lnTo>
                    <a:pt x="24" y="18"/>
                  </a:lnTo>
                  <a:lnTo>
                    <a:pt x="20" y="21"/>
                  </a:lnTo>
                  <a:lnTo>
                    <a:pt x="18" y="25"/>
                  </a:lnTo>
                  <a:lnTo>
                    <a:pt x="15" y="28"/>
                  </a:lnTo>
                  <a:lnTo>
                    <a:pt x="12" y="32"/>
                  </a:lnTo>
                  <a:lnTo>
                    <a:pt x="10" y="35"/>
                  </a:lnTo>
                  <a:lnTo>
                    <a:pt x="8" y="39"/>
                  </a:lnTo>
                  <a:lnTo>
                    <a:pt x="4" y="43"/>
                  </a:lnTo>
                  <a:lnTo>
                    <a:pt x="2" y="47"/>
                  </a:lnTo>
                  <a:lnTo>
                    <a:pt x="0" y="5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11" name="Freeform 1615"/>
            <p:cNvSpPr>
              <a:spLocks/>
            </p:cNvSpPr>
            <p:nvPr/>
          </p:nvSpPr>
          <p:spPr bwMode="auto">
            <a:xfrm>
              <a:off x="4274" y="802"/>
              <a:ext cx="18" cy="52"/>
            </a:xfrm>
            <a:custGeom>
              <a:avLst/>
              <a:gdLst>
                <a:gd name="T0" fmla="*/ 7 w 33"/>
                <a:gd name="T1" fmla="*/ 52 h 104"/>
                <a:gd name="T2" fmla="*/ 8 w 33"/>
                <a:gd name="T3" fmla="*/ 50 h 104"/>
                <a:gd name="T4" fmla="*/ 10 w 33"/>
                <a:gd name="T5" fmla="*/ 49 h 104"/>
                <a:gd name="T6" fmla="*/ 11 w 33"/>
                <a:gd name="T7" fmla="*/ 47 h 104"/>
                <a:gd name="T8" fmla="*/ 12 w 33"/>
                <a:gd name="T9" fmla="*/ 44 h 104"/>
                <a:gd name="T10" fmla="*/ 13 w 33"/>
                <a:gd name="T11" fmla="*/ 42 h 104"/>
                <a:gd name="T12" fmla="*/ 14 w 33"/>
                <a:gd name="T13" fmla="*/ 41 h 104"/>
                <a:gd name="T14" fmla="*/ 15 w 33"/>
                <a:gd name="T15" fmla="*/ 39 h 104"/>
                <a:gd name="T16" fmla="*/ 16 w 33"/>
                <a:gd name="T17" fmla="*/ 36 h 104"/>
                <a:gd name="T18" fmla="*/ 16 w 33"/>
                <a:gd name="T19" fmla="*/ 34 h 104"/>
                <a:gd name="T20" fmla="*/ 17 w 33"/>
                <a:gd name="T21" fmla="*/ 32 h 104"/>
                <a:gd name="T22" fmla="*/ 17 w 33"/>
                <a:gd name="T23" fmla="*/ 30 h 104"/>
                <a:gd name="T24" fmla="*/ 17 w 33"/>
                <a:gd name="T25" fmla="*/ 28 h 104"/>
                <a:gd name="T26" fmla="*/ 18 w 33"/>
                <a:gd name="T27" fmla="*/ 26 h 104"/>
                <a:gd name="T28" fmla="*/ 18 w 33"/>
                <a:gd name="T29" fmla="*/ 24 h 104"/>
                <a:gd name="T30" fmla="*/ 18 w 33"/>
                <a:gd name="T31" fmla="*/ 22 h 104"/>
                <a:gd name="T32" fmla="*/ 18 w 33"/>
                <a:gd name="T33" fmla="*/ 19 h 104"/>
                <a:gd name="T34" fmla="*/ 18 w 33"/>
                <a:gd name="T35" fmla="*/ 18 h 104"/>
                <a:gd name="T36" fmla="*/ 17 w 33"/>
                <a:gd name="T37" fmla="*/ 16 h 104"/>
                <a:gd name="T38" fmla="*/ 17 w 33"/>
                <a:gd name="T39" fmla="*/ 14 h 104"/>
                <a:gd name="T40" fmla="*/ 17 w 33"/>
                <a:gd name="T41" fmla="*/ 13 h 104"/>
                <a:gd name="T42" fmla="*/ 16 w 33"/>
                <a:gd name="T43" fmla="*/ 11 h 104"/>
                <a:gd name="T44" fmla="*/ 15 w 33"/>
                <a:gd name="T45" fmla="*/ 9 h 104"/>
                <a:gd name="T46" fmla="*/ 14 w 33"/>
                <a:gd name="T47" fmla="*/ 8 h 104"/>
                <a:gd name="T48" fmla="*/ 13 w 33"/>
                <a:gd name="T49" fmla="*/ 7 h 104"/>
                <a:gd name="T50" fmla="*/ 13 w 33"/>
                <a:gd name="T51" fmla="*/ 6 h 104"/>
                <a:gd name="T52" fmla="*/ 11 w 33"/>
                <a:gd name="T53" fmla="*/ 5 h 104"/>
                <a:gd name="T54" fmla="*/ 10 w 33"/>
                <a:gd name="T55" fmla="*/ 3 h 104"/>
                <a:gd name="T56" fmla="*/ 9 w 33"/>
                <a:gd name="T57" fmla="*/ 2 h 104"/>
                <a:gd name="T58" fmla="*/ 8 w 33"/>
                <a:gd name="T59" fmla="*/ 2 h 104"/>
                <a:gd name="T60" fmla="*/ 7 w 33"/>
                <a:gd name="T61" fmla="*/ 1 h 104"/>
                <a:gd name="T62" fmla="*/ 4 w 33"/>
                <a:gd name="T63" fmla="*/ 1 h 104"/>
                <a:gd name="T64" fmla="*/ 3 w 33"/>
                <a:gd name="T65" fmla="*/ 0 h 104"/>
                <a:gd name="T66" fmla="*/ 2 w 33"/>
                <a:gd name="T67" fmla="*/ 0 h 104"/>
                <a:gd name="T68" fmla="*/ 0 w 33"/>
                <a:gd name="T69" fmla="*/ 0 h 10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3" h="104">
                  <a:moveTo>
                    <a:pt x="13" y="104"/>
                  </a:moveTo>
                  <a:lnTo>
                    <a:pt x="15" y="100"/>
                  </a:lnTo>
                  <a:lnTo>
                    <a:pt x="18" y="97"/>
                  </a:lnTo>
                  <a:lnTo>
                    <a:pt x="20" y="93"/>
                  </a:lnTo>
                  <a:lnTo>
                    <a:pt x="22" y="88"/>
                  </a:lnTo>
                  <a:lnTo>
                    <a:pt x="24" y="84"/>
                  </a:lnTo>
                  <a:lnTo>
                    <a:pt x="25" y="81"/>
                  </a:lnTo>
                  <a:lnTo>
                    <a:pt x="28" y="77"/>
                  </a:lnTo>
                  <a:lnTo>
                    <a:pt x="29" y="72"/>
                  </a:lnTo>
                  <a:lnTo>
                    <a:pt x="30" y="68"/>
                  </a:lnTo>
                  <a:lnTo>
                    <a:pt x="31" y="64"/>
                  </a:lnTo>
                  <a:lnTo>
                    <a:pt x="32" y="60"/>
                  </a:lnTo>
                  <a:lnTo>
                    <a:pt x="32" y="55"/>
                  </a:lnTo>
                  <a:lnTo>
                    <a:pt x="33" y="51"/>
                  </a:lnTo>
                  <a:lnTo>
                    <a:pt x="33" y="47"/>
                  </a:lnTo>
                  <a:lnTo>
                    <a:pt x="33" y="43"/>
                  </a:lnTo>
                  <a:lnTo>
                    <a:pt x="33" y="38"/>
                  </a:lnTo>
                  <a:lnTo>
                    <a:pt x="33" y="35"/>
                  </a:lnTo>
                  <a:lnTo>
                    <a:pt x="32" y="31"/>
                  </a:lnTo>
                  <a:lnTo>
                    <a:pt x="31" y="28"/>
                  </a:lnTo>
                  <a:lnTo>
                    <a:pt x="31" y="25"/>
                  </a:lnTo>
                  <a:lnTo>
                    <a:pt x="30" y="21"/>
                  </a:lnTo>
                  <a:lnTo>
                    <a:pt x="28" y="18"/>
                  </a:lnTo>
                  <a:lnTo>
                    <a:pt x="26" y="15"/>
                  </a:lnTo>
                  <a:lnTo>
                    <a:pt x="24" y="13"/>
                  </a:lnTo>
                  <a:lnTo>
                    <a:pt x="23" y="11"/>
                  </a:lnTo>
                  <a:lnTo>
                    <a:pt x="21" y="9"/>
                  </a:lnTo>
                  <a:lnTo>
                    <a:pt x="19" y="6"/>
                  </a:lnTo>
                  <a:lnTo>
                    <a:pt x="16" y="4"/>
                  </a:lnTo>
                  <a:lnTo>
                    <a:pt x="14" y="3"/>
                  </a:lnTo>
                  <a:lnTo>
                    <a:pt x="12" y="2"/>
                  </a:lnTo>
                  <a:lnTo>
                    <a:pt x="8" y="1"/>
                  </a:lnTo>
                  <a:lnTo>
                    <a:pt x="6" y="0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12" name="Freeform 1616"/>
            <p:cNvSpPr>
              <a:spLocks/>
            </p:cNvSpPr>
            <p:nvPr/>
          </p:nvSpPr>
          <p:spPr bwMode="auto">
            <a:xfrm>
              <a:off x="4212" y="854"/>
              <a:ext cx="69" cy="102"/>
            </a:xfrm>
            <a:custGeom>
              <a:avLst/>
              <a:gdLst>
                <a:gd name="T0" fmla="*/ 69 w 143"/>
                <a:gd name="T1" fmla="*/ 0 h 204"/>
                <a:gd name="T2" fmla="*/ 0 w 143"/>
                <a:gd name="T3" fmla="*/ 102 h 204"/>
                <a:gd name="T4" fmla="*/ 46 w 143"/>
                <a:gd name="T5" fmla="*/ 102 h 2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204">
                  <a:moveTo>
                    <a:pt x="143" y="0"/>
                  </a:moveTo>
                  <a:lnTo>
                    <a:pt x="0" y="204"/>
                  </a:lnTo>
                  <a:lnTo>
                    <a:pt x="96" y="20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13" name="Freeform 1617"/>
            <p:cNvSpPr>
              <a:spLocks/>
            </p:cNvSpPr>
            <p:nvPr/>
          </p:nvSpPr>
          <p:spPr bwMode="auto">
            <a:xfrm>
              <a:off x="4358" y="826"/>
              <a:ext cx="11" cy="133"/>
            </a:xfrm>
            <a:custGeom>
              <a:avLst/>
              <a:gdLst>
                <a:gd name="T0" fmla="*/ 2 w 22"/>
                <a:gd name="T1" fmla="*/ 0 h 262"/>
                <a:gd name="T2" fmla="*/ 0 w 22"/>
                <a:gd name="T3" fmla="*/ 0 h 262"/>
                <a:gd name="T4" fmla="*/ 1 w 22"/>
                <a:gd name="T5" fmla="*/ 4 h 262"/>
                <a:gd name="T6" fmla="*/ 2 w 22"/>
                <a:gd name="T7" fmla="*/ 19 h 262"/>
                <a:gd name="T8" fmla="*/ 2 w 22"/>
                <a:gd name="T9" fmla="*/ 23 h 262"/>
                <a:gd name="T10" fmla="*/ 2 w 22"/>
                <a:gd name="T11" fmla="*/ 38 h 262"/>
                <a:gd name="T12" fmla="*/ 2 w 22"/>
                <a:gd name="T13" fmla="*/ 62 h 262"/>
                <a:gd name="T14" fmla="*/ 2 w 22"/>
                <a:gd name="T15" fmla="*/ 76 h 262"/>
                <a:gd name="T16" fmla="*/ 2 w 22"/>
                <a:gd name="T17" fmla="*/ 95 h 262"/>
                <a:gd name="T18" fmla="*/ 2 w 22"/>
                <a:gd name="T19" fmla="*/ 104 h 262"/>
                <a:gd name="T20" fmla="*/ 0 w 22"/>
                <a:gd name="T21" fmla="*/ 111 h 262"/>
                <a:gd name="T22" fmla="*/ 6 w 22"/>
                <a:gd name="T23" fmla="*/ 133 h 262"/>
                <a:gd name="T24" fmla="*/ 8 w 22"/>
                <a:gd name="T25" fmla="*/ 133 h 262"/>
                <a:gd name="T26" fmla="*/ 8 w 22"/>
                <a:gd name="T27" fmla="*/ 133 h 262"/>
                <a:gd name="T28" fmla="*/ 8 w 22"/>
                <a:gd name="T29" fmla="*/ 118 h 262"/>
                <a:gd name="T30" fmla="*/ 8 w 22"/>
                <a:gd name="T31" fmla="*/ 103 h 262"/>
                <a:gd name="T32" fmla="*/ 8 w 22"/>
                <a:gd name="T33" fmla="*/ 86 h 262"/>
                <a:gd name="T34" fmla="*/ 8 w 22"/>
                <a:gd name="T35" fmla="*/ 67 h 262"/>
                <a:gd name="T36" fmla="*/ 8 w 22"/>
                <a:gd name="T37" fmla="*/ 51 h 262"/>
                <a:gd name="T38" fmla="*/ 9 w 22"/>
                <a:gd name="T39" fmla="*/ 32 h 262"/>
                <a:gd name="T40" fmla="*/ 9 w 22"/>
                <a:gd name="T41" fmla="*/ 24 h 262"/>
                <a:gd name="T42" fmla="*/ 11 w 22"/>
                <a:gd name="T43" fmla="*/ 17 h 262"/>
                <a:gd name="T44" fmla="*/ 2 w 22"/>
                <a:gd name="T45" fmla="*/ 0 h 26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2" h="262">
                  <a:moveTo>
                    <a:pt x="4" y="0"/>
                  </a:moveTo>
                  <a:lnTo>
                    <a:pt x="0" y="0"/>
                  </a:lnTo>
                  <a:lnTo>
                    <a:pt x="1" y="8"/>
                  </a:lnTo>
                  <a:lnTo>
                    <a:pt x="4" y="38"/>
                  </a:lnTo>
                  <a:lnTo>
                    <a:pt x="4" y="45"/>
                  </a:lnTo>
                  <a:lnTo>
                    <a:pt x="4" y="74"/>
                  </a:lnTo>
                  <a:lnTo>
                    <a:pt x="4" y="122"/>
                  </a:lnTo>
                  <a:lnTo>
                    <a:pt x="4" y="149"/>
                  </a:lnTo>
                  <a:lnTo>
                    <a:pt x="4" y="188"/>
                  </a:lnTo>
                  <a:lnTo>
                    <a:pt x="3" y="204"/>
                  </a:lnTo>
                  <a:lnTo>
                    <a:pt x="0" y="218"/>
                  </a:lnTo>
                  <a:lnTo>
                    <a:pt x="11" y="262"/>
                  </a:lnTo>
                  <a:lnTo>
                    <a:pt x="15" y="262"/>
                  </a:lnTo>
                  <a:lnTo>
                    <a:pt x="16" y="233"/>
                  </a:lnTo>
                  <a:lnTo>
                    <a:pt x="16" y="203"/>
                  </a:lnTo>
                  <a:lnTo>
                    <a:pt x="16" y="169"/>
                  </a:lnTo>
                  <a:lnTo>
                    <a:pt x="16" y="131"/>
                  </a:lnTo>
                  <a:lnTo>
                    <a:pt x="16" y="101"/>
                  </a:lnTo>
                  <a:lnTo>
                    <a:pt x="17" y="64"/>
                  </a:lnTo>
                  <a:lnTo>
                    <a:pt x="17" y="48"/>
                  </a:lnTo>
                  <a:lnTo>
                    <a:pt x="22" y="3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14" name="Freeform 1618"/>
            <p:cNvSpPr>
              <a:spLocks/>
            </p:cNvSpPr>
            <p:nvPr/>
          </p:nvSpPr>
          <p:spPr bwMode="auto">
            <a:xfrm>
              <a:off x="4302" y="802"/>
              <a:ext cx="60" cy="84"/>
            </a:xfrm>
            <a:custGeom>
              <a:avLst/>
              <a:gdLst>
                <a:gd name="T0" fmla="*/ 52 w 116"/>
                <a:gd name="T1" fmla="*/ 0 h 168"/>
                <a:gd name="T2" fmla="*/ 46 w 116"/>
                <a:gd name="T3" fmla="*/ 13 h 168"/>
                <a:gd name="T4" fmla="*/ 38 w 116"/>
                <a:gd name="T5" fmla="*/ 30 h 168"/>
                <a:gd name="T6" fmla="*/ 35 w 116"/>
                <a:gd name="T7" fmla="*/ 35 h 168"/>
                <a:gd name="T8" fmla="*/ 28 w 116"/>
                <a:gd name="T9" fmla="*/ 47 h 168"/>
                <a:gd name="T10" fmla="*/ 20 w 116"/>
                <a:gd name="T11" fmla="*/ 58 h 168"/>
                <a:gd name="T12" fmla="*/ 11 w 116"/>
                <a:gd name="T13" fmla="*/ 69 h 168"/>
                <a:gd name="T14" fmla="*/ 0 w 116"/>
                <a:gd name="T15" fmla="*/ 81 h 168"/>
                <a:gd name="T16" fmla="*/ 3 w 116"/>
                <a:gd name="T17" fmla="*/ 84 h 168"/>
                <a:gd name="T18" fmla="*/ 10 w 116"/>
                <a:gd name="T19" fmla="*/ 77 h 168"/>
                <a:gd name="T20" fmla="*/ 21 w 116"/>
                <a:gd name="T21" fmla="*/ 66 h 168"/>
                <a:gd name="T22" fmla="*/ 30 w 116"/>
                <a:gd name="T23" fmla="*/ 55 h 168"/>
                <a:gd name="T24" fmla="*/ 37 w 116"/>
                <a:gd name="T25" fmla="*/ 44 h 168"/>
                <a:gd name="T26" fmla="*/ 43 w 116"/>
                <a:gd name="T27" fmla="*/ 34 h 168"/>
                <a:gd name="T28" fmla="*/ 49 w 116"/>
                <a:gd name="T29" fmla="*/ 25 h 168"/>
                <a:gd name="T30" fmla="*/ 56 w 116"/>
                <a:gd name="T31" fmla="*/ 11 h 168"/>
                <a:gd name="T32" fmla="*/ 60 w 116"/>
                <a:gd name="T33" fmla="*/ 2 h 168"/>
                <a:gd name="T34" fmla="*/ 52 w 116"/>
                <a:gd name="T35" fmla="*/ 0 h 16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6" h="168">
                  <a:moveTo>
                    <a:pt x="100" y="0"/>
                  </a:moveTo>
                  <a:lnTo>
                    <a:pt x="89" y="26"/>
                  </a:lnTo>
                  <a:lnTo>
                    <a:pt x="74" y="59"/>
                  </a:lnTo>
                  <a:lnTo>
                    <a:pt x="67" y="70"/>
                  </a:lnTo>
                  <a:lnTo>
                    <a:pt x="54" y="93"/>
                  </a:lnTo>
                  <a:lnTo>
                    <a:pt x="39" y="116"/>
                  </a:lnTo>
                  <a:lnTo>
                    <a:pt x="21" y="138"/>
                  </a:lnTo>
                  <a:lnTo>
                    <a:pt x="0" y="162"/>
                  </a:lnTo>
                  <a:lnTo>
                    <a:pt x="5" y="168"/>
                  </a:lnTo>
                  <a:lnTo>
                    <a:pt x="19" y="153"/>
                  </a:lnTo>
                  <a:lnTo>
                    <a:pt x="40" y="131"/>
                  </a:lnTo>
                  <a:lnTo>
                    <a:pt x="58" y="110"/>
                  </a:lnTo>
                  <a:lnTo>
                    <a:pt x="72" y="88"/>
                  </a:lnTo>
                  <a:lnTo>
                    <a:pt x="84" y="68"/>
                  </a:lnTo>
                  <a:lnTo>
                    <a:pt x="94" y="50"/>
                  </a:lnTo>
                  <a:lnTo>
                    <a:pt x="108" y="21"/>
                  </a:lnTo>
                  <a:lnTo>
                    <a:pt x="116" y="3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15" name="Freeform 1619"/>
            <p:cNvSpPr>
              <a:spLocks/>
            </p:cNvSpPr>
            <p:nvPr/>
          </p:nvSpPr>
          <p:spPr bwMode="auto">
            <a:xfrm>
              <a:off x="4351" y="770"/>
              <a:ext cx="77" cy="102"/>
            </a:xfrm>
            <a:custGeom>
              <a:avLst/>
              <a:gdLst>
                <a:gd name="T0" fmla="*/ 8 w 152"/>
                <a:gd name="T1" fmla="*/ 0 h 202"/>
                <a:gd name="T2" fmla="*/ 7 w 152"/>
                <a:gd name="T3" fmla="*/ 1 h 202"/>
                <a:gd name="T4" fmla="*/ 6 w 152"/>
                <a:gd name="T5" fmla="*/ 8 h 202"/>
                <a:gd name="T6" fmla="*/ 3 w 152"/>
                <a:gd name="T7" fmla="*/ 24 h 202"/>
                <a:gd name="T8" fmla="*/ 0 w 152"/>
                <a:gd name="T9" fmla="*/ 31 h 202"/>
                <a:gd name="T10" fmla="*/ 8 w 152"/>
                <a:gd name="T11" fmla="*/ 32 h 202"/>
                <a:gd name="T12" fmla="*/ 12 w 152"/>
                <a:gd name="T13" fmla="*/ 38 h 202"/>
                <a:gd name="T14" fmla="*/ 19 w 152"/>
                <a:gd name="T15" fmla="*/ 48 h 202"/>
                <a:gd name="T16" fmla="*/ 28 w 152"/>
                <a:gd name="T17" fmla="*/ 62 h 202"/>
                <a:gd name="T18" fmla="*/ 40 w 152"/>
                <a:gd name="T19" fmla="*/ 80 h 202"/>
                <a:gd name="T20" fmla="*/ 53 w 152"/>
                <a:gd name="T21" fmla="*/ 102 h 202"/>
                <a:gd name="T22" fmla="*/ 77 w 152"/>
                <a:gd name="T23" fmla="*/ 99 h 202"/>
                <a:gd name="T24" fmla="*/ 77 w 152"/>
                <a:gd name="T25" fmla="*/ 96 h 202"/>
                <a:gd name="T26" fmla="*/ 71 w 152"/>
                <a:gd name="T27" fmla="*/ 95 h 202"/>
                <a:gd name="T28" fmla="*/ 60 w 152"/>
                <a:gd name="T29" fmla="*/ 89 h 202"/>
                <a:gd name="T30" fmla="*/ 51 w 152"/>
                <a:gd name="T31" fmla="*/ 82 h 202"/>
                <a:gd name="T32" fmla="*/ 50 w 152"/>
                <a:gd name="T33" fmla="*/ 81 h 202"/>
                <a:gd name="T34" fmla="*/ 46 w 152"/>
                <a:gd name="T35" fmla="*/ 75 h 202"/>
                <a:gd name="T36" fmla="*/ 39 w 152"/>
                <a:gd name="T37" fmla="*/ 66 h 202"/>
                <a:gd name="T38" fmla="*/ 30 w 152"/>
                <a:gd name="T39" fmla="*/ 55 h 202"/>
                <a:gd name="T40" fmla="*/ 20 w 152"/>
                <a:gd name="T41" fmla="*/ 40 h 202"/>
                <a:gd name="T42" fmla="*/ 12 w 152"/>
                <a:gd name="T43" fmla="*/ 27 h 202"/>
                <a:gd name="T44" fmla="*/ 16 w 152"/>
                <a:gd name="T45" fmla="*/ 20 h 202"/>
                <a:gd name="T46" fmla="*/ 8 w 152"/>
                <a:gd name="T47" fmla="*/ 0 h 20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52" h="202">
                  <a:moveTo>
                    <a:pt x="16" y="0"/>
                  </a:moveTo>
                  <a:lnTo>
                    <a:pt x="13" y="1"/>
                  </a:lnTo>
                  <a:lnTo>
                    <a:pt x="12" y="16"/>
                  </a:lnTo>
                  <a:lnTo>
                    <a:pt x="5" y="47"/>
                  </a:lnTo>
                  <a:lnTo>
                    <a:pt x="0" y="61"/>
                  </a:lnTo>
                  <a:lnTo>
                    <a:pt x="16" y="64"/>
                  </a:lnTo>
                  <a:lnTo>
                    <a:pt x="24" y="75"/>
                  </a:lnTo>
                  <a:lnTo>
                    <a:pt x="38" y="95"/>
                  </a:lnTo>
                  <a:lnTo>
                    <a:pt x="56" y="123"/>
                  </a:lnTo>
                  <a:lnTo>
                    <a:pt x="78" y="158"/>
                  </a:lnTo>
                  <a:lnTo>
                    <a:pt x="105" y="202"/>
                  </a:lnTo>
                  <a:lnTo>
                    <a:pt x="152" y="197"/>
                  </a:lnTo>
                  <a:lnTo>
                    <a:pt x="152" y="191"/>
                  </a:lnTo>
                  <a:lnTo>
                    <a:pt x="140" y="188"/>
                  </a:lnTo>
                  <a:lnTo>
                    <a:pt x="118" y="177"/>
                  </a:lnTo>
                  <a:lnTo>
                    <a:pt x="100" y="162"/>
                  </a:lnTo>
                  <a:lnTo>
                    <a:pt x="99" y="160"/>
                  </a:lnTo>
                  <a:lnTo>
                    <a:pt x="90" y="148"/>
                  </a:lnTo>
                  <a:lnTo>
                    <a:pt x="77" y="131"/>
                  </a:lnTo>
                  <a:lnTo>
                    <a:pt x="60" y="108"/>
                  </a:lnTo>
                  <a:lnTo>
                    <a:pt x="40" y="79"/>
                  </a:lnTo>
                  <a:lnTo>
                    <a:pt x="23" y="54"/>
                  </a:lnTo>
                  <a:lnTo>
                    <a:pt x="31" y="39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331348" name="Group 1620"/>
          <p:cNvGrpSpPr>
            <a:grpSpLocks/>
          </p:cNvGrpSpPr>
          <p:nvPr/>
        </p:nvGrpSpPr>
        <p:grpSpPr bwMode="auto">
          <a:xfrm>
            <a:off x="4976813" y="1747838"/>
            <a:ext cx="3967162" cy="3951287"/>
            <a:chOff x="318" y="1047"/>
            <a:chExt cx="2499" cy="2489"/>
          </a:xfrm>
        </p:grpSpPr>
        <p:sp>
          <p:nvSpPr>
            <p:cNvPr id="66569" name="Line 1621"/>
            <p:cNvSpPr>
              <a:spLocks noChangeShapeType="1"/>
            </p:cNvSpPr>
            <p:nvPr/>
          </p:nvSpPr>
          <p:spPr bwMode="auto">
            <a:xfrm>
              <a:off x="716" y="1756"/>
              <a:ext cx="287" cy="16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570" name="Freeform 1622"/>
            <p:cNvSpPr>
              <a:spLocks/>
            </p:cNvSpPr>
            <p:nvPr/>
          </p:nvSpPr>
          <p:spPr bwMode="auto">
            <a:xfrm>
              <a:off x="842" y="1456"/>
              <a:ext cx="77" cy="59"/>
            </a:xfrm>
            <a:custGeom>
              <a:avLst/>
              <a:gdLst>
                <a:gd name="T0" fmla="*/ 77 w 152"/>
                <a:gd name="T1" fmla="*/ 0 h 123"/>
                <a:gd name="T2" fmla="*/ 67 w 152"/>
                <a:gd name="T3" fmla="*/ 7 h 123"/>
                <a:gd name="T4" fmla="*/ 57 w 152"/>
                <a:gd name="T5" fmla="*/ 14 h 123"/>
                <a:gd name="T6" fmla="*/ 48 w 152"/>
                <a:gd name="T7" fmla="*/ 22 h 123"/>
                <a:gd name="T8" fmla="*/ 37 w 152"/>
                <a:gd name="T9" fmla="*/ 28 h 123"/>
                <a:gd name="T10" fmla="*/ 28 w 152"/>
                <a:gd name="T11" fmla="*/ 36 h 123"/>
                <a:gd name="T12" fmla="*/ 19 w 152"/>
                <a:gd name="T13" fmla="*/ 44 h 123"/>
                <a:gd name="T14" fmla="*/ 9 w 152"/>
                <a:gd name="T15" fmla="*/ 51 h 123"/>
                <a:gd name="T16" fmla="*/ 0 w 152"/>
                <a:gd name="T17" fmla="*/ 59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2" h="123">
                  <a:moveTo>
                    <a:pt x="152" y="0"/>
                  </a:moveTo>
                  <a:lnTo>
                    <a:pt x="133" y="15"/>
                  </a:lnTo>
                  <a:lnTo>
                    <a:pt x="113" y="30"/>
                  </a:lnTo>
                  <a:lnTo>
                    <a:pt x="94" y="45"/>
                  </a:lnTo>
                  <a:lnTo>
                    <a:pt x="74" y="59"/>
                  </a:lnTo>
                  <a:lnTo>
                    <a:pt x="55" y="75"/>
                  </a:lnTo>
                  <a:lnTo>
                    <a:pt x="37" y="91"/>
                  </a:lnTo>
                  <a:lnTo>
                    <a:pt x="18" y="107"/>
                  </a:lnTo>
                  <a:lnTo>
                    <a:pt x="0" y="12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571" name="Freeform 1623"/>
            <p:cNvSpPr>
              <a:spLocks/>
            </p:cNvSpPr>
            <p:nvPr/>
          </p:nvSpPr>
          <p:spPr bwMode="auto">
            <a:xfrm>
              <a:off x="699" y="1595"/>
              <a:ext cx="63" cy="77"/>
            </a:xfrm>
            <a:custGeom>
              <a:avLst/>
              <a:gdLst>
                <a:gd name="T0" fmla="*/ 63 w 124"/>
                <a:gd name="T1" fmla="*/ 0 h 152"/>
                <a:gd name="T2" fmla="*/ 55 w 124"/>
                <a:gd name="T3" fmla="*/ 9 h 152"/>
                <a:gd name="T4" fmla="*/ 47 w 124"/>
                <a:gd name="T5" fmla="*/ 19 h 152"/>
                <a:gd name="T6" fmla="*/ 39 w 124"/>
                <a:gd name="T7" fmla="*/ 28 h 152"/>
                <a:gd name="T8" fmla="*/ 30 w 124"/>
                <a:gd name="T9" fmla="*/ 38 h 152"/>
                <a:gd name="T10" fmla="*/ 22 w 124"/>
                <a:gd name="T11" fmla="*/ 48 h 152"/>
                <a:gd name="T12" fmla="*/ 15 w 124"/>
                <a:gd name="T13" fmla="*/ 57 h 152"/>
                <a:gd name="T14" fmla="*/ 7 w 124"/>
                <a:gd name="T15" fmla="*/ 67 h 152"/>
                <a:gd name="T16" fmla="*/ 0 w 124"/>
                <a:gd name="T17" fmla="*/ 77 h 1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4" h="152">
                  <a:moveTo>
                    <a:pt x="124" y="0"/>
                  </a:moveTo>
                  <a:lnTo>
                    <a:pt x="108" y="18"/>
                  </a:lnTo>
                  <a:lnTo>
                    <a:pt x="92" y="37"/>
                  </a:lnTo>
                  <a:lnTo>
                    <a:pt x="76" y="56"/>
                  </a:lnTo>
                  <a:lnTo>
                    <a:pt x="60" y="75"/>
                  </a:lnTo>
                  <a:lnTo>
                    <a:pt x="44" y="94"/>
                  </a:lnTo>
                  <a:lnTo>
                    <a:pt x="29" y="113"/>
                  </a:lnTo>
                  <a:lnTo>
                    <a:pt x="14" y="132"/>
                  </a:lnTo>
                  <a:lnTo>
                    <a:pt x="0" y="15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572" name="Freeform 1624"/>
            <p:cNvSpPr>
              <a:spLocks/>
            </p:cNvSpPr>
            <p:nvPr/>
          </p:nvSpPr>
          <p:spPr bwMode="auto">
            <a:xfrm>
              <a:off x="688" y="1672"/>
              <a:ext cx="28" cy="84"/>
            </a:xfrm>
            <a:custGeom>
              <a:avLst/>
              <a:gdLst>
                <a:gd name="T0" fmla="*/ 11 w 58"/>
                <a:gd name="T1" fmla="*/ 0 h 167"/>
                <a:gd name="T2" fmla="*/ 9 w 58"/>
                <a:gd name="T3" fmla="*/ 3 h 167"/>
                <a:gd name="T4" fmla="*/ 8 w 58"/>
                <a:gd name="T5" fmla="*/ 5 h 167"/>
                <a:gd name="T6" fmla="*/ 7 w 58"/>
                <a:gd name="T7" fmla="*/ 7 h 167"/>
                <a:gd name="T8" fmla="*/ 5 w 58"/>
                <a:gd name="T9" fmla="*/ 10 h 167"/>
                <a:gd name="T10" fmla="*/ 4 w 58"/>
                <a:gd name="T11" fmla="*/ 13 h 167"/>
                <a:gd name="T12" fmla="*/ 3 w 58"/>
                <a:gd name="T13" fmla="*/ 15 h 167"/>
                <a:gd name="T14" fmla="*/ 2 w 58"/>
                <a:gd name="T15" fmla="*/ 18 h 167"/>
                <a:gd name="T16" fmla="*/ 1 w 58"/>
                <a:gd name="T17" fmla="*/ 21 h 167"/>
                <a:gd name="T18" fmla="*/ 1 w 58"/>
                <a:gd name="T19" fmla="*/ 23 h 167"/>
                <a:gd name="T20" fmla="*/ 0 w 58"/>
                <a:gd name="T21" fmla="*/ 26 h 167"/>
                <a:gd name="T22" fmla="*/ 0 w 58"/>
                <a:gd name="T23" fmla="*/ 29 h 167"/>
                <a:gd name="T24" fmla="*/ 0 w 58"/>
                <a:gd name="T25" fmla="*/ 32 h 167"/>
                <a:gd name="T26" fmla="*/ 0 w 58"/>
                <a:gd name="T27" fmla="*/ 35 h 167"/>
                <a:gd name="T28" fmla="*/ 0 w 58"/>
                <a:gd name="T29" fmla="*/ 37 h 167"/>
                <a:gd name="T30" fmla="*/ 0 w 58"/>
                <a:gd name="T31" fmla="*/ 40 h 167"/>
                <a:gd name="T32" fmla="*/ 1 w 58"/>
                <a:gd name="T33" fmla="*/ 43 h 167"/>
                <a:gd name="T34" fmla="*/ 1 w 58"/>
                <a:gd name="T35" fmla="*/ 46 h 167"/>
                <a:gd name="T36" fmla="*/ 2 w 58"/>
                <a:gd name="T37" fmla="*/ 48 h 167"/>
                <a:gd name="T38" fmla="*/ 2 w 58"/>
                <a:gd name="T39" fmla="*/ 51 h 167"/>
                <a:gd name="T40" fmla="*/ 4 w 58"/>
                <a:gd name="T41" fmla="*/ 54 h 167"/>
                <a:gd name="T42" fmla="*/ 5 w 58"/>
                <a:gd name="T43" fmla="*/ 56 h 167"/>
                <a:gd name="T44" fmla="*/ 6 w 58"/>
                <a:gd name="T45" fmla="*/ 59 h 167"/>
                <a:gd name="T46" fmla="*/ 7 w 58"/>
                <a:gd name="T47" fmla="*/ 62 h 167"/>
                <a:gd name="T48" fmla="*/ 8 w 58"/>
                <a:gd name="T49" fmla="*/ 64 h 167"/>
                <a:gd name="T50" fmla="*/ 10 w 58"/>
                <a:gd name="T51" fmla="*/ 66 h 167"/>
                <a:gd name="T52" fmla="*/ 12 w 58"/>
                <a:gd name="T53" fmla="*/ 69 h 167"/>
                <a:gd name="T54" fmla="*/ 13 w 58"/>
                <a:gd name="T55" fmla="*/ 71 h 167"/>
                <a:gd name="T56" fmla="*/ 15 w 58"/>
                <a:gd name="T57" fmla="*/ 73 h 167"/>
                <a:gd name="T58" fmla="*/ 17 w 58"/>
                <a:gd name="T59" fmla="*/ 75 h 167"/>
                <a:gd name="T60" fmla="*/ 19 w 58"/>
                <a:gd name="T61" fmla="*/ 77 h 167"/>
                <a:gd name="T62" fmla="*/ 21 w 58"/>
                <a:gd name="T63" fmla="*/ 79 h 167"/>
                <a:gd name="T64" fmla="*/ 23 w 58"/>
                <a:gd name="T65" fmla="*/ 80 h 167"/>
                <a:gd name="T66" fmla="*/ 25 w 58"/>
                <a:gd name="T67" fmla="*/ 82 h 167"/>
                <a:gd name="T68" fmla="*/ 28 w 58"/>
                <a:gd name="T69" fmla="*/ 84 h 16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8" h="167">
                  <a:moveTo>
                    <a:pt x="23" y="0"/>
                  </a:moveTo>
                  <a:lnTo>
                    <a:pt x="19" y="5"/>
                  </a:lnTo>
                  <a:lnTo>
                    <a:pt x="16" y="10"/>
                  </a:lnTo>
                  <a:lnTo>
                    <a:pt x="14" y="14"/>
                  </a:lnTo>
                  <a:lnTo>
                    <a:pt x="11" y="20"/>
                  </a:lnTo>
                  <a:lnTo>
                    <a:pt x="9" y="25"/>
                  </a:lnTo>
                  <a:lnTo>
                    <a:pt x="7" y="30"/>
                  </a:lnTo>
                  <a:lnTo>
                    <a:pt x="5" y="36"/>
                  </a:lnTo>
                  <a:lnTo>
                    <a:pt x="3" y="41"/>
                  </a:lnTo>
                  <a:lnTo>
                    <a:pt x="2" y="46"/>
                  </a:lnTo>
                  <a:lnTo>
                    <a:pt x="1" y="52"/>
                  </a:lnTo>
                  <a:lnTo>
                    <a:pt x="1" y="58"/>
                  </a:lnTo>
                  <a:lnTo>
                    <a:pt x="0" y="63"/>
                  </a:lnTo>
                  <a:lnTo>
                    <a:pt x="0" y="69"/>
                  </a:lnTo>
                  <a:lnTo>
                    <a:pt x="0" y="74"/>
                  </a:lnTo>
                  <a:lnTo>
                    <a:pt x="1" y="80"/>
                  </a:lnTo>
                  <a:lnTo>
                    <a:pt x="2" y="86"/>
                  </a:lnTo>
                  <a:lnTo>
                    <a:pt x="3" y="91"/>
                  </a:lnTo>
                  <a:lnTo>
                    <a:pt x="4" y="96"/>
                  </a:lnTo>
                  <a:lnTo>
                    <a:pt x="5" y="102"/>
                  </a:lnTo>
                  <a:lnTo>
                    <a:pt x="8" y="108"/>
                  </a:lnTo>
                  <a:lnTo>
                    <a:pt x="10" y="112"/>
                  </a:lnTo>
                  <a:lnTo>
                    <a:pt x="12" y="118"/>
                  </a:lnTo>
                  <a:lnTo>
                    <a:pt x="14" y="123"/>
                  </a:lnTo>
                  <a:lnTo>
                    <a:pt x="17" y="128"/>
                  </a:lnTo>
                  <a:lnTo>
                    <a:pt x="20" y="132"/>
                  </a:lnTo>
                  <a:lnTo>
                    <a:pt x="24" y="137"/>
                  </a:lnTo>
                  <a:lnTo>
                    <a:pt x="27" y="141"/>
                  </a:lnTo>
                  <a:lnTo>
                    <a:pt x="31" y="145"/>
                  </a:lnTo>
                  <a:lnTo>
                    <a:pt x="35" y="149"/>
                  </a:lnTo>
                  <a:lnTo>
                    <a:pt x="40" y="154"/>
                  </a:lnTo>
                  <a:lnTo>
                    <a:pt x="44" y="157"/>
                  </a:lnTo>
                  <a:lnTo>
                    <a:pt x="48" y="160"/>
                  </a:lnTo>
                  <a:lnTo>
                    <a:pt x="52" y="163"/>
                  </a:lnTo>
                  <a:lnTo>
                    <a:pt x="58" y="16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573" name="Freeform 1625"/>
            <p:cNvSpPr>
              <a:spLocks/>
            </p:cNvSpPr>
            <p:nvPr/>
          </p:nvSpPr>
          <p:spPr bwMode="auto">
            <a:xfrm>
              <a:off x="919" y="1445"/>
              <a:ext cx="84" cy="28"/>
            </a:xfrm>
            <a:custGeom>
              <a:avLst/>
              <a:gdLst>
                <a:gd name="T0" fmla="*/ 84 w 166"/>
                <a:gd name="T1" fmla="*/ 28 h 56"/>
                <a:gd name="T2" fmla="*/ 83 w 166"/>
                <a:gd name="T3" fmla="*/ 26 h 56"/>
                <a:gd name="T4" fmla="*/ 81 w 166"/>
                <a:gd name="T5" fmla="*/ 23 h 56"/>
                <a:gd name="T6" fmla="*/ 79 w 166"/>
                <a:gd name="T7" fmla="*/ 21 h 56"/>
                <a:gd name="T8" fmla="*/ 77 w 166"/>
                <a:gd name="T9" fmla="*/ 19 h 56"/>
                <a:gd name="T10" fmla="*/ 75 w 166"/>
                <a:gd name="T11" fmla="*/ 17 h 56"/>
                <a:gd name="T12" fmla="*/ 74 w 166"/>
                <a:gd name="T13" fmla="*/ 15 h 56"/>
                <a:gd name="T14" fmla="*/ 72 w 166"/>
                <a:gd name="T15" fmla="*/ 13 h 56"/>
                <a:gd name="T16" fmla="*/ 70 w 166"/>
                <a:gd name="T17" fmla="*/ 12 h 56"/>
                <a:gd name="T18" fmla="*/ 67 w 166"/>
                <a:gd name="T19" fmla="*/ 10 h 56"/>
                <a:gd name="T20" fmla="*/ 65 w 166"/>
                <a:gd name="T21" fmla="*/ 9 h 56"/>
                <a:gd name="T22" fmla="*/ 62 w 166"/>
                <a:gd name="T23" fmla="*/ 7 h 56"/>
                <a:gd name="T24" fmla="*/ 59 w 166"/>
                <a:gd name="T25" fmla="*/ 5 h 56"/>
                <a:gd name="T26" fmla="*/ 57 w 166"/>
                <a:gd name="T27" fmla="*/ 4 h 56"/>
                <a:gd name="T28" fmla="*/ 55 w 166"/>
                <a:gd name="T29" fmla="*/ 3 h 56"/>
                <a:gd name="T30" fmla="*/ 52 w 166"/>
                <a:gd name="T31" fmla="*/ 3 h 56"/>
                <a:gd name="T32" fmla="*/ 49 w 166"/>
                <a:gd name="T33" fmla="*/ 2 h 56"/>
                <a:gd name="T34" fmla="*/ 46 w 166"/>
                <a:gd name="T35" fmla="*/ 1 h 56"/>
                <a:gd name="T36" fmla="*/ 43 w 166"/>
                <a:gd name="T37" fmla="*/ 1 h 56"/>
                <a:gd name="T38" fmla="*/ 40 w 166"/>
                <a:gd name="T39" fmla="*/ 0 h 56"/>
                <a:gd name="T40" fmla="*/ 38 w 166"/>
                <a:gd name="T41" fmla="*/ 0 h 56"/>
                <a:gd name="T42" fmla="*/ 34 w 166"/>
                <a:gd name="T43" fmla="*/ 0 h 56"/>
                <a:gd name="T44" fmla="*/ 32 w 166"/>
                <a:gd name="T45" fmla="*/ 0 h 56"/>
                <a:gd name="T46" fmla="*/ 29 w 166"/>
                <a:gd name="T47" fmla="*/ 0 h 56"/>
                <a:gd name="T48" fmla="*/ 26 w 166"/>
                <a:gd name="T49" fmla="*/ 1 h 56"/>
                <a:gd name="T50" fmla="*/ 23 w 166"/>
                <a:gd name="T51" fmla="*/ 1 h 56"/>
                <a:gd name="T52" fmla="*/ 21 w 166"/>
                <a:gd name="T53" fmla="*/ 2 h 56"/>
                <a:gd name="T54" fmla="*/ 18 w 166"/>
                <a:gd name="T55" fmla="*/ 2 h 56"/>
                <a:gd name="T56" fmla="*/ 15 w 166"/>
                <a:gd name="T57" fmla="*/ 3 h 56"/>
                <a:gd name="T58" fmla="*/ 13 w 166"/>
                <a:gd name="T59" fmla="*/ 4 h 56"/>
                <a:gd name="T60" fmla="*/ 10 w 166"/>
                <a:gd name="T61" fmla="*/ 5 h 56"/>
                <a:gd name="T62" fmla="*/ 7 w 166"/>
                <a:gd name="T63" fmla="*/ 6 h 56"/>
                <a:gd name="T64" fmla="*/ 5 w 166"/>
                <a:gd name="T65" fmla="*/ 8 h 56"/>
                <a:gd name="T66" fmla="*/ 2 w 166"/>
                <a:gd name="T67" fmla="*/ 10 h 56"/>
                <a:gd name="T68" fmla="*/ 0 w 166"/>
                <a:gd name="T69" fmla="*/ 11 h 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66" h="56">
                  <a:moveTo>
                    <a:pt x="166" y="56"/>
                  </a:moveTo>
                  <a:lnTo>
                    <a:pt x="164" y="52"/>
                  </a:lnTo>
                  <a:lnTo>
                    <a:pt x="161" y="46"/>
                  </a:lnTo>
                  <a:lnTo>
                    <a:pt x="157" y="42"/>
                  </a:lnTo>
                  <a:lnTo>
                    <a:pt x="153" y="38"/>
                  </a:lnTo>
                  <a:lnTo>
                    <a:pt x="149" y="34"/>
                  </a:lnTo>
                  <a:lnTo>
                    <a:pt x="146" y="29"/>
                  </a:lnTo>
                  <a:lnTo>
                    <a:pt x="142" y="26"/>
                  </a:lnTo>
                  <a:lnTo>
                    <a:pt x="138" y="23"/>
                  </a:lnTo>
                  <a:lnTo>
                    <a:pt x="132" y="19"/>
                  </a:lnTo>
                  <a:lnTo>
                    <a:pt x="128" y="17"/>
                  </a:lnTo>
                  <a:lnTo>
                    <a:pt x="123" y="13"/>
                  </a:lnTo>
                  <a:lnTo>
                    <a:pt x="117" y="10"/>
                  </a:lnTo>
                  <a:lnTo>
                    <a:pt x="113" y="8"/>
                  </a:lnTo>
                  <a:lnTo>
                    <a:pt x="108" y="6"/>
                  </a:lnTo>
                  <a:lnTo>
                    <a:pt x="102" y="5"/>
                  </a:lnTo>
                  <a:lnTo>
                    <a:pt x="97" y="3"/>
                  </a:lnTo>
                  <a:lnTo>
                    <a:pt x="91" y="2"/>
                  </a:lnTo>
                  <a:lnTo>
                    <a:pt x="85" y="1"/>
                  </a:lnTo>
                  <a:lnTo>
                    <a:pt x="80" y="0"/>
                  </a:lnTo>
                  <a:lnTo>
                    <a:pt x="75" y="0"/>
                  </a:lnTo>
                  <a:lnTo>
                    <a:pt x="68" y="0"/>
                  </a:lnTo>
                  <a:lnTo>
                    <a:pt x="63" y="0"/>
                  </a:lnTo>
                  <a:lnTo>
                    <a:pt x="58" y="0"/>
                  </a:lnTo>
                  <a:lnTo>
                    <a:pt x="52" y="1"/>
                  </a:lnTo>
                  <a:lnTo>
                    <a:pt x="46" y="2"/>
                  </a:lnTo>
                  <a:lnTo>
                    <a:pt x="41" y="3"/>
                  </a:lnTo>
                  <a:lnTo>
                    <a:pt x="35" y="4"/>
                  </a:lnTo>
                  <a:lnTo>
                    <a:pt x="30" y="6"/>
                  </a:lnTo>
                  <a:lnTo>
                    <a:pt x="25" y="8"/>
                  </a:lnTo>
                  <a:lnTo>
                    <a:pt x="19" y="10"/>
                  </a:lnTo>
                  <a:lnTo>
                    <a:pt x="14" y="12"/>
                  </a:lnTo>
                  <a:lnTo>
                    <a:pt x="10" y="15"/>
                  </a:lnTo>
                  <a:lnTo>
                    <a:pt x="4" y="19"/>
                  </a:lnTo>
                  <a:lnTo>
                    <a:pt x="0" y="2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574" name="Line 1626"/>
            <p:cNvSpPr>
              <a:spLocks noChangeShapeType="1"/>
            </p:cNvSpPr>
            <p:nvPr/>
          </p:nvSpPr>
          <p:spPr bwMode="auto">
            <a:xfrm flipH="1" flipV="1">
              <a:off x="783" y="1456"/>
              <a:ext cx="59" cy="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575" name="Line 1627"/>
            <p:cNvSpPr>
              <a:spLocks noChangeShapeType="1"/>
            </p:cNvSpPr>
            <p:nvPr/>
          </p:nvSpPr>
          <p:spPr bwMode="auto">
            <a:xfrm flipH="1" flipV="1">
              <a:off x="702" y="1536"/>
              <a:ext cx="60" cy="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576" name="Line 1628"/>
            <p:cNvSpPr>
              <a:spLocks noChangeShapeType="1"/>
            </p:cNvSpPr>
            <p:nvPr/>
          </p:nvSpPr>
          <p:spPr bwMode="auto">
            <a:xfrm>
              <a:off x="1003" y="1473"/>
              <a:ext cx="164" cy="2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577" name="Freeform 1629"/>
            <p:cNvSpPr>
              <a:spLocks/>
            </p:cNvSpPr>
            <p:nvPr/>
          </p:nvSpPr>
          <p:spPr bwMode="auto">
            <a:xfrm>
              <a:off x="1003" y="1756"/>
              <a:ext cx="178" cy="182"/>
            </a:xfrm>
            <a:custGeom>
              <a:avLst/>
              <a:gdLst>
                <a:gd name="T0" fmla="*/ 3 w 359"/>
                <a:gd name="T1" fmla="*/ 168 h 359"/>
                <a:gd name="T2" fmla="*/ 11 w 359"/>
                <a:gd name="T3" fmla="*/ 172 h 359"/>
                <a:gd name="T4" fmla="*/ 18 w 359"/>
                <a:gd name="T5" fmla="*/ 175 h 359"/>
                <a:gd name="T6" fmla="*/ 26 w 359"/>
                <a:gd name="T7" fmla="*/ 177 h 359"/>
                <a:gd name="T8" fmla="*/ 34 w 359"/>
                <a:gd name="T9" fmla="*/ 179 h 359"/>
                <a:gd name="T10" fmla="*/ 42 w 359"/>
                <a:gd name="T11" fmla="*/ 181 h 359"/>
                <a:gd name="T12" fmla="*/ 50 w 359"/>
                <a:gd name="T13" fmla="*/ 182 h 359"/>
                <a:gd name="T14" fmla="*/ 58 w 359"/>
                <a:gd name="T15" fmla="*/ 182 h 359"/>
                <a:gd name="T16" fmla="*/ 65 w 359"/>
                <a:gd name="T17" fmla="*/ 182 h 359"/>
                <a:gd name="T18" fmla="*/ 74 w 359"/>
                <a:gd name="T19" fmla="*/ 181 h 359"/>
                <a:gd name="T20" fmla="*/ 82 w 359"/>
                <a:gd name="T21" fmla="*/ 180 h 359"/>
                <a:gd name="T22" fmla="*/ 90 w 359"/>
                <a:gd name="T23" fmla="*/ 178 h 359"/>
                <a:gd name="T24" fmla="*/ 97 w 359"/>
                <a:gd name="T25" fmla="*/ 176 h 359"/>
                <a:gd name="T26" fmla="*/ 105 w 359"/>
                <a:gd name="T27" fmla="*/ 173 h 359"/>
                <a:gd name="T28" fmla="*/ 113 w 359"/>
                <a:gd name="T29" fmla="*/ 170 h 359"/>
                <a:gd name="T30" fmla="*/ 119 w 359"/>
                <a:gd name="T31" fmla="*/ 166 h 359"/>
                <a:gd name="T32" fmla="*/ 126 w 359"/>
                <a:gd name="T33" fmla="*/ 161 h 359"/>
                <a:gd name="T34" fmla="*/ 133 w 359"/>
                <a:gd name="T35" fmla="*/ 156 h 359"/>
                <a:gd name="T36" fmla="*/ 139 w 359"/>
                <a:gd name="T37" fmla="*/ 151 h 359"/>
                <a:gd name="T38" fmla="*/ 145 w 359"/>
                <a:gd name="T39" fmla="*/ 145 h 359"/>
                <a:gd name="T40" fmla="*/ 150 w 359"/>
                <a:gd name="T41" fmla="*/ 139 h 359"/>
                <a:gd name="T42" fmla="*/ 156 w 359"/>
                <a:gd name="T43" fmla="*/ 133 h 359"/>
                <a:gd name="T44" fmla="*/ 160 w 359"/>
                <a:gd name="T45" fmla="*/ 126 h 359"/>
                <a:gd name="T46" fmla="*/ 164 w 359"/>
                <a:gd name="T47" fmla="*/ 119 h 359"/>
                <a:gd name="T48" fmla="*/ 168 w 359"/>
                <a:gd name="T49" fmla="*/ 112 h 359"/>
                <a:gd name="T50" fmla="*/ 171 w 359"/>
                <a:gd name="T51" fmla="*/ 104 h 359"/>
                <a:gd name="T52" fmla="*/ 174 w 359"/>
                <a:gd name="T53" fmla="*/ 96 h 359"/>
                <a:gd name="T54" fmla="*/ 176 w 359"/>
                <a:gd name="T55" fmla="*/ 88 h 359"/>
                <a:gd name="T56" fmla="*/ 177 w 359"/>
                <a:gd name="T57" fmla="*/ 80 h 359"/>
                <a:gd name="T58" fmla="*/ 178 w 359"/>
                <a:gd name="T59" fmla="*/ 71 h 359"/>
                <a:gd name="T60" fmla="*/ 178 w 359"/>
                <a:gd name="T61" fmla="*/ 63 h 359"/>
                <a:gd name="T62" fmla="*/ 178 w 359"/>
                <a:gd name="T63" fmla="*/ 55 h 359"/>
                <a:gd name="T64" fmla="*/ 178 w 359"/>
                <a:gd name="T65" fmla="*/ 47 h 359"/>
                <a:gd name="T66" fmla="*/ 177 w 359"/>
                <a:gd name="T67" fmla="*/ 39 h 359"/>
                <a:gd name="T68" fmla="*/ 175 w 359"/>
                <a:gd name="T69" fmla="*/ 30 h 359"/>
                <a:gd name="T70" fmla="*/ 173 w 359"/>
                <a:gd name="T71" fmla="*/ 22 h 359"/>
                <a:gd name="T72" fmla="*/ 170 w 359"/>
                <a:gd name="T73" fmla="*/ 15 h 359"/>
                <a:gd name="T74" fmla="*/ 166 w 359"/>
                <a:gd name="T75" fmla="*/ 8 h 359"/>
                <a:gd name="T76" fmla="*/ 162 w 359"/>
                <a:gd name="T77" fmla="*/ 0 h 35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59" h="359">
                  <a:moveTo>
                    <a:pt x="0" y="328"/>
                  </a:moveTo>
                  <a:lnTo>
                    <a:pt x="7" y="332"/>
                  </a:lnTo>
                  <a:lnTo>
                    <a:pt x="14" y="336"/>
                  </a:lnTo>
                  <a:lnTo>
                    <a:pt x="22" y="339"/>
                  </a:lnTo>
                  <a:lnTo>
                    <a:pt x="29" y="342"/>
                  </a:lnTo>
                  <a:lnTo>
                    <a:pt x="37" y="346"/>
                  </a:lnTo>
                  <a:lnTo>
                    <a:pt x="44" y="348"/>
                  </a:lnTo>
                  <a:lnTo>
                    <a:pt x="53" y="350"/>
                  </a:lnTo>
                  <a:lnTo>
                    <a:pt x="60" y="352"/>
                  </a:lnTo>
                  <a:lnTo>
                    <a:pt x="69" y="354"/>
                  </a:lnTo>
                  <a:lnTo>
                    <a:pt x="76" y="356"/>
                  </a:lnTo>
                  <a:lnTo>
                    <a:pt x="85" y="357"/>
                  </a:lnTo>
                  <a:lnTo>
                    <a:pt x="92" y="358"/>
                  </a:lnTo>
                  <a:lnTo>
                    <a:pt x="101" y="359"/>
                  </a:lnTo>
                  <a:lnTo>
                    <a:pt x="108" y="359"/>
                  </a:lnTo>
                  <a:lnTo>
                    <a:pt x="117" y="359"/>
                  </a:lnTo>
                  <a:lnTo>
                    <a:pt x="125" y="359"/>
                  </a:lnTo>
                  <a:lnTo>
                    <a:pt x="132" y="359"/>
                  </a:lnTo>
                  <a:lnTo>
                    <a:pt x="141" y="359"/>
                  </a:lnTo>
                  <a:lnTo>
                    <a:pt x="150" y="358"/>
                  </a:lnTo>
                  <a:lnTo>
                    <a:pt x="157" y="357"/>
                  </a:lnTo>
                  <a:lnTo>
                    <a:pt x="165" y="355"/>
                  </a:lnTo>
                  <a:lnTo>
                    <a:pt x="173" y="354"/>
                  </a:lnTo>
                  <a:lnTo>
                    <a:pt x="181" y="352"/>
                  </a:lnTo>
                  <a:lnTo>
                    <a:pt x="189" y="350"/>
                  </a:lnTo>
                  <a:lnTo>
                    <a:pt x="196" y="348"/>
                  </a:lnTo>
                  <a:lnTo>
                    <a:pt x="205" y="345"/>
                  </a:lnTo>
                  <a:lnTo>
                    <a:pt x="212" y="341"/>
                  </a:lnTo>
                  <a:lnTo>
                    <a:pt x="220" y="338"/>
                  </a:lnTo>
                  <a:lnTo>
                    <a:pt x="227" y="335"/>
                  </a:lnTo>
                  <a:lnTo>
                    <a:pt x="234" y="331"/>
                  </a:lnTo>
                  <a:lnTo>
                    <a:pt x="241" y="328"/>
                  </a:lnTo>
                  <a:lnTo>
                    <a:pt x="249" y="323"/>
                  </a:lnTo>
                  <a:lnTo>
                    <a:pt x="255" y="318"/>
                  </a:lnTo>
                  <a:lnTo>
                    <a:pt x="261" y="314"/>
                  </a:lnTo>
                  <a:lnTo>
                    <a:pt x="268" y="308"/>
                  </a:lnTo>
                  <a:lnTo>
                    <a:pt x="274" y="303"/>
                  </a:lnTo>
                  <a:lnTo>
                    <a:pt x="280" y="298"/>
                  </a:lnTo>
                  <a:lnTo>
                    <a:pt x="287" y="292"/>
                  </a:lnTo>
                  <a:lnTo>
                    <a:pt x="292" y="287"/>
                  </a:lnTo>
                  <a:lnTo>
                    <a:pt x="298" y="281"/>
                  </a:lnTo>
                  <a:lnTo>
                    <a:pt x="303" y="274"/>
                  </a:lnTo>
                  <a:lnTo>
                    <a:pt x="308" y="268"/>
                  </a:lnTo>
                  <a:lnTo>
                    <a:pt x="314" y="262"/>
                  </a:lnTo>
                  <a:lnTo>
                    <a:pt x="318" y="255"/>
                  </a:lnTo>
                  <a:lnTo>
                    <a:pt x="322" y="249"/>
                  </a:lnTo>
                  <a:lnTo>
                    <a:pt x="326" y="241"/>
                  </a:lnTo>
                  <a:lnTo>
                    <a:pt x="331" y="234"/>
                  </a:lnTo>
                  <a:lnTo>
                    <a:pt x="335" y="227"/>
                  </a:lnTo>
                  <a:lnTo>
                    <a:pt x="338" y="220"/>
                  </a:lnTo>
                  <a:lnTo>
                    <a:pt x="341" y="213"/>
                  </a:lnTo>
                  <a:lnTo>
                    <a:pt x="344" y="205"/>
                  </a:lnTo>
                  <a:lnTo>
                    <a:pt x="348" y="197"/>
                  </a:lnTo>
                  <a:lnTo>
                    <a:pt x="350" y="189"/>
                  </a:lnTo>
                  <a:lnTo>
                    <a:pt x="352" y="182"/>
                  </a:lnTo>
                  <a:lnTo>
                    <a:pt x="354" y="173"/>
                  </a:lnTo>
                  <a:lnTo>
                    <a:pt x="355" y="166"/>
                  </a:lnTo>
                  <a:lnTo>
                    <a:pt x="357" y="157"/>
                  </a:lnTo>
                  <a:lnTo>
                    <a:pt x="358" y="150"/>
                  </a:lnTo>
                  <a:lnTo>
                    <a:pt x="359" y="141"/>
                  </a:lnTo>
                  <a:lnTo>
                    <a:pt x="359" y="133"/>
                  </a:lnTo>
                  <a:lnTo>
                    <a:pt x="359" y="125"/>
                  </a:lnTo>
                  <a:lnTo>
                    <a:pt x="359" y="117"/>
                  </a:lnTo>
                  <a:lnTo>
                    <a:pt x="359" y="108"/>
                  </a:lnTo>
                  <a:lnTo>
                    <a:pt x="359" y="101"/>
                  </a:lnTo>
                  <a:lnTo>
                    <a:pt x="358" y="92"/>
                  </a:lnTo>
                  <a:lnTo>
                    <a:pt x="357" y="84"/>
                  </a:lnTo>
                  <a:lnTo>
                    <a:pt x="356" y="76"/>
                  </a:lnTo>
                  <a:lnTo>
                    <a:pt x="354" y="68"/>
                  </a:lnTo>
                  <a:lnTo>
                    <a:pt x="352" y="60"/>
                  </a:lnTo>
                  <a:lnTo>
                    <a:pt x="350" y="53"/>
                  </a:lnTo>
                  <a:lnTo>
                    <a:pt x="348" y="44"/>
                  </a:lnTo>
                  <a:lnTo>
                    <a:pt x="344" y="37"/>
                  </a:lnTo>
                  <a:lnTo>
                    <a:pt x="342" y="29"/>
                  </a:lnTo>
                  <a:lnTo>
                    <a:pt x="339" y="22"/>
                  </a:lnTo>
                  <a:lnTo>
                    <a:pt x="335" y="15"/>
                  </a:lnTo>
                  <a:lnTo>
                    <a:pt x="332" y="7"/>
                  </a:lnTo>
                  <a:lnTo>
                    <a:pt x="32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578" name="Line 1630"/>
            <p:cNvSpPr>
              <a:spLocks noChangeShapeType="1"/>
            </p:cNvSpPr>
            <p:nvPr/>
          </p:nvSpPr>
          <p:spPr bwMode="auto">
            <a:xfrm>
              <a:off x="556" y="2242"/>
              <a:ext cx="33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579" name="Freeform 1631"/>
            <p:cNvSpPr>
              <a:spLocks/>
            </p:cNvSpPr>
            <p:nvPr/>
          </p:nvSpPr>
          <p:spPr bwMode="auto">
            <a:xfrm>
              <a:off x="545" y="1882"/>
              <a:ext cx="35" cy="91"/>
            </a:xfrm>
            <a:custGeom>
              <a:avLst/>
              <a:gdLst>
                <a:gd name="T0" fmla="*/ 35 w 69"/>
                <a:gd name="T1" fmla="*/ 0 h 183"/>
                <a:gd name="T2" fmla="*/ 30 w 69"/>
                <a:gd name="T3" fmla="*/ 11 h 183"/>
                <a:gd name="T4" fmla="*/ 25 w 69"/>
                <a:gd name="T5" fmla="*/ 22 h 183"/>
                <a:gd name="T6" fmla="*/ 21 w 69"/>
                <a:gd name="T7" fmla="*/ 34 h 183"/>
                <a:gd name="T8" fmla="*/ 16 w 69"/>
                <a:gd name="T9" fmla="*/ 45 h 183"/>
                <a:gd name="T10" fmla="*/ 12 w 69"/>
                <a:gd name="T11" fmla="*/ 57 h 183"/>
                <a:gd name="T12" fmla="*/ 8 w 69"/>
                <a:gd name="T13" fmla="*/ 68 h 183"/>
                <a:gd name="T14" fmla="*/ 4 w 69"/>
                <a:gd name="T15" fmla="*/ 79 h 183"/>
                <a:gd name="T16" fmla="*/ 0 w 69"/>
                <a:gd name="T17" fmla="*/ 91 h 1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183">
                  <a:moveTo>
                    <a:pt x="69" y="0"/>
                  </a:moveTo>
                  <a:lnTo>
                    <a:pt x="59" y="22"/>
                  </a:lnTo>
                  <a:lnTo>
                    <a:pt x="50" y="44"/>
                  </a:lnTo>
                  <a:lnTo>
                    <a:pt x="41" y="68"/>
                  </a:lnTo>
                  <a:lnTo>
                    <a:pt x="32" y="90"/>
                  </a:lnTo>
                  <a:lnTo>
                    <a:pt x="23" y="114"/>
                  </a:lnTo>
                  <a:lnTo>
                    <a:pt x="16" y="137"/>
                  </a:lnTo>
                  <a:lnTo>
                    <a:pt x="7" y="159"/>
                  </a:lnTo>
                  <a:lnTo>
                    <a:pt x="0" y="18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580" name="Freeform 1632"/>
            <p:cNvSpPr>
              <a:spLocks/>
            </p:cNvSpPr>
            <p:nvPr/>
          </p:nvSpPr>
          <p:spPr bwMode="auto">
            <a:xfrm>
              <a:off x="500" y="2081"/>
              <a:ext cx="17" cy="98"/>
            </a:xfrm>
            <a:custGeom>
              <a:avLst/>
              <a:gdLst>
                <a:gd name="T0" fmla="*/ 17 w 31"/>
                <a:gd name="T1" fmla="*/ 0 h 194"/>
                <a:gd name="T2" fmla="*/ 15 w 31"/>
                <a:gd name="T3" fmla="*/ 13 h 194"/>
                <a:gd name="T4" fmla="*/ 12 w 31"/>
                <a:gd name="T5" fmla="*/ 24 h 194"/>
                <a:gd name="T6" fmla="*/ 9 w 31"/>
                <a:gd name="T7" fmla="*/ 37 h 194"/>
                <a:gd name="T8" fmla="*/ 8 w 31"/>
                <a:gd name="T9" fmla="*/ 49 h 194"/>
                <a:gd name="T10" fmla="*/ 5 w 31"/>
                <a:gd name="T11" fmla="*/ 61 h 194"/>
                <a:gd name="T12" fmla="*/ 4 w 31"/>
                <a:gd name="T13" fmla="*/ 73 h 194"/>
                <a:gd name="T14" fmla="*/ 2 w 31"/>
                <a:gd name="T15" fmla="*/ 86 h 194"/>
                <a:gd name="T16" fmla="*/ 0 w 31"/>
                <a:gd name="T17" fmla="*/ 98 h 1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94">
                  <a:moveTo>
                    <a:pt x="31" y="0"/>
                  </a:moveTo>
                  <a:lnTo>
                    <a:pt x="27" y="25"/>
                  </a:lnTo>
                  <a:lnTo>
                    <a:pt x="21" y="48"/>
                  </a:lnTo>
                  <a:lnTo>
                    <a:pt x="17" y="73"/>
                  </a:lnTo>
                  <a:lnTo>
                    <a:pt x="14" y="97"/>
                  </a:lnTo>
                  <a:lnTo>
                    <a:pt x="10" y="121"/>
                  </a:lnTo>
                  <a:lnTo>
                    <a:pt x="7" y="145"/>
                  </a:lnTo>
                  <a:lnTo>
                    <a:pt x="3" y="170"/>
                  </a:lnTo>
                  <a:lnTo>
                    <a:pt x="0" y="19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581" name="Freeform 1633"/>
            <p:cNvSpPr>
              <a:spLocks/>
            </p:cNvSpPr>
            <p:nvPr/>
          </p:nvSpPr>
          <p:spPr bwMode="auto">
            <a:xfrm>
              <a:off x="500" y="2179"/>
              <a:ext cx="56" cy="63"/>
            </a:xfrm>
            <a:custGeom>
              <a:avLst/>
              <a:gdLst>
                <a:gd name="T0" fmla="*/ 0 w 114"/>
                <a:gd name="T1" fmla="*/ 0 h 127"/>
                <a:gd name="T2" fmla="*/ 0 w 114"/>
                <a:gd name="T3" fmla="*/ 2 h 127"/>
                <a:gd name="T4" fmla="*/ 0 w 114"/>
                <a:gd name="T5" fmla="*/ 6 h 127"/>
                <a:gd name="T6" fmla="*/ 0 w 114"/>
                <a:gd name="T7" fmla="*/ 8 h 127"/>
                <a:gd name="T8" fmla="*/ 0 w 114"/>
                <a:gd name="T9" fmla="*/ 11 h 127"/>
                <a:gd name="T10" fmla="*/ 0 w 114"/>
                <a:gd name="T11" fmla="*/ 14 h 127"/>
                <a:gd name="T12" fmla="*/ 1 w 114"/>
                <a:gd name="T13" fmla="*/ 17 h 127"/>
                <a:gd name="T14" fmla="*/ 1 w 114"/>
                <a:gd name="T15" fmla="*/ 19 h 127"/>
                <a:gd name="T16" fmla="*/ 2 w 114"/>
                <a:gd name="T17" fmla="*/ 22 h 127"/>
                <a:gd name="T18" fmla="*/ 3 w 114"/>
                <a:gd name="T19" fmla="*/ 25 h 127"/>
                <a:gd name="T20" fmla="*/ 4 w 114"/>
                <a:gd name="T21" fmla="*/ 27 h 127"/>
                <a:gd name="T22" fmla="*/ 5 w 114"/>
                <a:gd name="T23" fmla="*/ 30 h 127"/>
                <a:gd name="T24" fmla="*/ 6 w 114"/>
                <a:gd name="T25" fmla="*/ 33 h 127"/>
                <a:gd name="T26" fmla="*/ 8 w 114"/>
                <a:gd name="T27" fmla="*/ 35 h 127"/>
                <a:gd name="T28" fmla="*/ 9 w 114"/>
                <a:gd name="T29" fmla="*/ 38 h 127"/>
                <a:gd name="T30" fmla="*/ 11 w 114"/>
                <a:gd name="T31" fmla="*/ 40 h 127"/>
                <a:gd name="T32" fmla="*/ 13 w 114"/>
                <a:gd name="T33" fmla="*/ 42 h 127"/>
                <a:gd name="T34" fmla="*/ 14 w 114"/>
                <a:gd name="T35" fmla="*/ 44 h 127"/>
                <a:gd name="T36" fmla="*/ 16 w 114"/>
                <a:gd name="T37" fmla="*/ 46 h 127"/>
                <a:gd name="T38" fmla="*/ 18 w 114"/>
                <a:gd name="T39" fmla="*/ 48 h 127"/>
                <a:gd name="T40" fmla="*/ 21 w 114"/>
                <a:gd name="T41" fmla="*/ 50 h 127"/>
                <a:gd name="T42" fmla="*/ 23 w 114"/>
                <a:gd name="T43" fmla="*/ 52 h 127"/>
                <a:gd name="T44" fmla="*/ 25 w 114"/>
                <a:gd name="T45" fmla="*/ 54 h 127"/>
                <a:gd name="T46" fmla="*/ 27 w 114"/>
                <a:gd name="T47" fmla="*/ 55 h 127"/>
                <a:gd name="T48" fmla="*/ 29 w 114"/>
                <a:gd name="T49" fmla="*/ 56 h 127"/>
                <a:gd name="T50" fmla="*/ 32 w 114"/>
                <a:gd name="T51" fmla="*/ 58 h 127"/>
                <a:gd name="T52" fmla="*/ 34 w 114"/>
                <a:gd name="T53" fmla="*/ 59 h 127"/>
                <a:gd name="T54" fmla="*/ 37 w 114"/>
                <a:gd name="T55" fmla="*/ 60 h 127"/>
                <a:gd name="T56" fmla="*/ 40 w 114"/>
                <a:gd name="T57" fmla="*/ 61 h 127"/>
                <a:gd name="T58" fmla="*/ 42 w 114"/>
                <a:gd name="T59" fmla="*/ 62 h 127"/>
                <a:gd name="T60" fmla="*/ 45 w 114"/>
                <a:gd name="T61" fmla="*/ 62 h 127"/>
                <a:gd name="T62" fmla="*/ 48 w 114"/>
                <a:gd name="T63" fmla="*/ 63 h 127"/>
                <a:gd name="T64" fmla="*/ 51 w 114"/>
                <a:gd name="T65" fmla="*/ 63 h 127"/>
                <a:gd name="T66" fmla="*/ 54 w 114"/>
                <a:gd name="T67" fmla="*/ 63 h 127"/>
                <a:gd name="T68" fmla="*/ 56 w 114"/>
                <a:gd name="T69" fmla="*/ 63 h 1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14" h="127">
                  <a:moveTo>
                    <a:pt x="1" y="0"/>
                  </a:moveTo>
                  <a:lnTo>
                    <a:pt x="0" y="5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1" y="22"/>
                  </a:lnTo>
                  <a:lnTo>
                    <a:pt x="1" y="29"/>
                  </a:lnTo>
                  <a:lnTo>
                    <a:pt x="2" y="34"/>
                  </a:lnTo>
                  <a:lnTo>
                    <a:pt x="3" y="39"/>
                  </a:lnTo>
                  <a:lnTo>
                    <a:pt x="4" y="45"/>
                  </a:lnTo>
                  <a:lnTo>
                    <a:pt x="6" y="50"/>
                  </a:lnTo>
                  <a:lnTo>
                    <a:pt x="9" y="55"/>
                  </a:lnTo>
                  <a:lnTo>
                    <a:pt x="11" y="61"/>
                  </a:lnTo>
                  <a:lnTo>
                    <a:pt x="13" y="66"/>
                  </a:lnTo>
                  <a:lnTo>
                    <a:pt x="16" y="70"/>
                  </a:lnTo>
                  <a:lnTo>
                    <a:pt x="19" y="76"/>
                  </a:lnTo>
                  <a:lnTo>
                    <a:pt x="22" y="80"/>
                  </a:lnTo>
                  <a:lnTo>
                    <a:pt x="26" y="85"/>
                  </a:lnTo>
                  <a:lnTo>
                    <a:pt x="29" y="89"/>
                  </a:lnTo>
                  <a:lnTo>
                    <a:pt x="33" y="93"/>
                  </a:lnTo>
                  <a:lnTo>
                    <a:pt x="37" y="97"/>
                  </a:lnTo>
                  <a:lnTo>
                    <a:pt x="42" y="101"/>
                  </a:lnTo>
                  <a:lnTo>
                    <a:pt x="46" y="104"/>
                  </a:lnTo>
                  <a:lnTo>
                    <a:pt x="50" y="108"/>
                  </a:lnTo>
                  <a:lnTo>
                    <a:pt x="55" y="111"/>
                  </a:lnTo>
                  <a:lnTo>
                    <a:pt x="60" y="113"/>
                  </a:lnTo>
                  <a:lnTo>
                    <a:pt x="65" y="116"/>
                  </a:lnTo>
                  <a:lnTo>
                    <a:pt x="70" y="118"/>
                  </a:lnTo>
                  <a:lnTo>
                    <a:pt x="76" y="120"/>
                  </a:lnTo>
                  <a:lnTo>
                    <a:pt x="81" y="122"/>
                  </a:lnTo>
                  <a:lnTo>
                    <a:pt x="86" y="124"/>
                  </a:lnTo>
                  <a:lnTo>
                    <a:pt x="92" y="125"/>
                  </a:lnTo>
                  <a:lnTo>
                    <a:pt x="97" y="126"/>
                  </a:lnTo>
                  <a:lnTo>
                    <a:pt x="103" y="127"/>
                  </a:lnTo>
                  <a:lnTo>
                    <a:pt x="109" y="127"/>
                  </a:lnTo>
                  <a:lnTo>
                    <a:pt x="114" y="12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582" name="Freeform 1634"/>
            <p:cNvSpPr>
              <a:spLocks/>
            </p:cNvSpPr>
            <p:nvPr/>
          </p:nvSpPr>
          <p:spPr bwMode="auto">
            <a:xfrm>
              <a:off x="580" y="1847"/>
              <a:ext cx="81" cy="35"/>
            </a:xfrm>
            <a:custGeom>
              <a:avLst/>
              <a:gdLst>
                <a:gd name="T0" fmla="*/ 81 w 162"/>
                <a:gd name="T1" fmla="*/ 8 h 69"/>
                <a:gd name="T2" fmla="*/ 78 w 162"/>
                <a:gd name="T3" fmla="*/ 6 h 69"/>
                <a:gd name="T4" fmla="*/ 76 w 162"/>
                <a:gd name="T5" fmla="*/ 5 h 69"/>
                <a:gd name="T6" fmla="*/ 73 w 162"/>
                <a:gd name="T7" fmla="*/ 4 h 69"/>
                <a:gd name="T8" fmla="*/ 71 w 162"/>
                <a:gd name="T9" fmla="*/ 3 h 69"/>
                <a:gd name="T10" fmla="*/ 68 w 162"/>
                <a:gd name="T11" fmla="*/ 2 h 69"/>
                <a:gd name="T12" fmla="*/ 65 w 162"/>
                <a:gd name="T13" fmla="*/ 2 h 69"/>
                <a:gd name="T14" fmla="*/ 62 w 162"/>
                <a:gd name="T15" fmla="*/ 1 h 69"/>
                <a:gd name="T16" fmla="*/ 60 w 162"/>
                <a:gd name="T17" fmla="*/ 1 h 69"/>
                <a:gd name="T18" fmla="*/ 57 w 162"/>
                <a:gd name="T19" fmla="*/ 1 h 69"/>
                <a:gd name="T20" fmla="*/ 54 w 162"/>
                <a:gd name="T21" fmla="*/ 0 h 69"/>
                <a:gd name="T22" fmla="*/ 51 w 162"/>
                <a:gd name="T23" fmla="*/ 0 h 69"/>
                <a:gd name="T24" fmla="*/ 49 w 162"/>
                <a:gd name="T25" fmla="*/ 1 h 69"/>
                <a:gd name="T26" fmla="*/ 45 w 162"/>
                <a:gd name="T27" fmla="*/ 1 h 69"/>
                <a:gd name="T28" fmla="*/ 43 w 162"/>
                <a:gd name="T29" fmla="*/ 1 h 69"/>
                <a:gd name="T30" fmla="*/ 40 w 162"/>
                <a:gd name="T31" fmla="*/ 2 h 69"/>
                <a:gd name="T32" fmla="*/ 37 w 162"/>
                <a:gd name="T33" fmla="*/ 2 h 69"/>
                <a:gd name="T34" fmla="*/ 35 w 162"/>
                <a:gd name="T35" fmla="*/ 3 h 69"/>
                <a:gd name="T36" fmla="*/ 32 w 162"/>
                <a:gd name="T37" fmla="*/ 4 h 69"/>
                <a:gd name="T38" fmla="*/ 29 w 162"/>
                <a:gd name="T39" fmla="*/ 5 h 69"/>
                <a:gd name="T40" fmla="*/ 27 w 162"/>
                <a:gd name="T41" fmla="*/ 6 h 69"/>
                <a:gd name="T42" fmla="*/ 24 w 162"/>
                <a:gd name="T43" fmla="*/ 7 h 69"/>
                <a:gd name="T44" fmla="*/ 22 w 162"/>
                <a:gd name="T45" fmla="*/ 9 h 69"/>
                <a:gd name="T46" fmla="*/ 19 w 162"/>
                <a:gd name="T47" fmla="*/ 11 h 69"/>
                <a:gd name="T48" fmla="*/ 17 w 162"/>
                <a:gd name="T49" fmla="*/ 12 h 69"/>
                <a:gd name="T50" fmla="*/ 15 w 162"/>
                <a:gd name="T51" fmla="*/ 14 h 69"/>
                <a:gd name="T52" fmla="*/ 13 w 162"/>
                <a:gd name="T53" fmla="*/ 16 h 69"/>
                <a:gd name="T54" fmla="*/ 11 w 162"/>
                <a:gd name="T55" fmla="*/ 18 h 69"/>
                <a:gd name="T56" fmla="*/ 9 w 162"/>
                <a:gd name="T57" fmla="*/ 20 h 69"/>
                <a:gd name="T58" fmla="*/ 8 w 162"/>
                <a:gd name="T59" fmla="*/ 22 h 69"/>
                <a:gd name="T60" fmla="*/ 6 w 162"/>
                <a:gd name="T61" fmla="*/ 25 h 69"/>
                <a:gd name="T62" fmla="*/ 4 w 162"/>
                <a:gd name="T63" fmla="*/ 27 h 69"/>
                <a:gd name="T64" fmla="*/ 3 w 162"/>
                <a:gd name="T65" fmla="*/ 29 h 69"/>
                <a:gd name="T66" fmla="*/ 1 w 162"/>
                <a:gd name="T67" fmla="*/ 32 h 69"/>
                <a:gd name="T68" fmla="*/ 0 w 162"/>
                <a:gd name="T69" fmla="*/ 35 h 6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62" h="69">
                  <a:moveTo>
                    <a:pt x="162" y="16"/>
                  </a:moveTo>
                  <a:lnTo>
                    <a:pt x="156" y="12"/>
                  </a:lnTo>
                  <a:lnTo>
                    <a:pt x="151" y="10"/>
                  </a:lnTo>
                  <a:lnTo>
                    <a:pt x="146" y="8"/>
                  </a:lnTo>
                  <a:lnTo>
                    <a:pt x="141" y="6"/>
                  </a:lnTo>
                  <a:lnTo>
                    <a:pt x="135" y="4"/>
                  </a:lnTo>
                  <a:lnTo>
                    <a:pt x="130" y="3"/>
                  </a:lnTo>
                  <a:lnTo>
                    <a:pt x="124" y="2"/>
                  </a:lnTo>
                  <a:lnTo>
                    <a:pt x="119" y="1"/>
                  </a:lnTo>
                  <a:lnTo>
                    <a:pt x="114" y="1"/>
                  </a:lnTo>
                  <a:lnTo>
                    <a:pt x="107" y="0"/>
                  </a:lnTo>
                  <a:lnTo>
                    <a:pt x="102" y="0"/>
                  </a:lnTo>
                  <a:lnTo>
                    <a:pt x="97" y="1"/>
                  </a:lnTo>
                  <a:lnTo>
                    <a:pt x="90" y="1"/>
                  </a:lnTo>
                  <a:lnTo>
                    <a:pt x="85" y="2"/>
                  </a:lnTo>
                  <a:lnTo>
                    <a:pt x="80" y="3"/>
                  </a:lnTo>
                  <a:lnTo>
                    <a:pt x="74" y="4"/>
                  </a:lnTo>
                  <a:lnTo>
                    <a:pt x="69" y="6"/>
                  </a:lnTo>
                  <a:lnTo>
                    <a:pt x="64" y="7"/>
                  </a:lnTo>
                  <a:lnTo>
                    <a:pt x="58" y="9"/>
                  </a:lnTo>
                  <a:lnTo>
                    <a:pt x="53" y="12"/>
                  </a:lnTo>
                  <a:lnTo>
                    <a:pt x="48" y="14"/>
                  </a:lnTo>
                  <a:lnTo>
                    <a:pt x="44" y="18"/>
                  </a:lnTo>
                  <a:lnTo>
                    <a:pt x="38" y="21"/>
                  </a:lnTo>
                  <a:lnTo>
                    <a:pt x="34" y="24"/>
                  </a:lnTo>
                  <a:lnTo>
                    <a:pt x="30" y="28"/>
                  </a:lnTo>
                  <a:lnTo>
                    <a:pt x="25" y="32"/>
                  </a:lnTo>
                  <a:lnTo>
                    <a:pt x="21" y="36"/>
                  </a:lnTo>
                  <a:lnTo>
                    <a:pt x="18" y="40"/>
                  </a:lnTo>
                  <a:lnTo>
                    <a:pt x="15" y="44"/>
                  </a:lnTo>
                  <a:lnTo>
                    <a:pt x="11" y="49"/>
                  </a:lnTo>
                  <a:lnTo>
                    <a:pt x="8" y="54"/>
                  </a:lnTo>
                  <a:lnTo>
                    <a:pt x="5" y="58"/>
                  </a:lnTo>
                  <a:lnTo>
                    <a:pt x="2" y="63"/>
                  </a:lnTo>
                  <a:lnTo>
                    <a:pt x="0" y="6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583" name="Line 1635"/>
            <p:cNvSpPr>
              <a:spLocks noChangeShapeType="1"/>
            </p:cNvSpPr>
            <p:nvPr/>
          </p:nvSpPr>
          <p:spPr bwMode="auto">
            <a:xfrm flipH="1" flipV="1">
              <a:off x="465" y="1952"/>
              <a:ext cx="80" cy="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584" name="Line 1636"/>
            <p:cNvSpPr>
              <a:spLocks noChangeShapeType="1"/>
            </p:cNvSpPr>
            <p:nvPr/>
          </p:nvSpPr>
          <p:spPr bwMode="auto">
            <a:xfrm flipH="1" flipV="1">
              <a:off x="433" y="2060"/>
              <a:ext cx="84" cy="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585" name="Line 1637"/>
            <p:cNvSpPr>
              <a:spLocks noChangeShapeType="1"/>
            </p:cNvSpPr>
            <p:nvPr/>
          </p:nvSpPr>
          <p:spPr bwMode="auto">
            <a:xfrm>
              <a:off x="661" y="1854"/>
              <a:ext cx="286" cy="1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586" name="Freeform 1638"/>
            <p:cNvSpPr>
              <a:spLocks/>
            </p:cNvSpPr>
            <p:nvPr/>
          </p:nvSpPr>
          <p:spPr bwMode="auto">
            <a:xfrm>
              <a:off x="888" y="2018"/>
              <a:ext cx="119" cy="224"/>
            </a:xfrm>
            <a:custGeom>
              <a:avLst/>
              <a:gdLst>
                <a:gd name="T0" fmla="*/ 4 w 240"/>
                <a:gd name="T1" fmla="*/ 224 h 447"/>
                <a:gd name="T2" fmla="*/ 12 w 240"/>
                <a:gd name="T3" fmla="*/ 223 h 447"/>
                <a:gd name="T4" fmla="*/ 20 w 240"/>
                <a:gd name="T5" fmla="*/ 222 h 447"/>
                <a:gd name="T6" fmla="*/ 28 w 240"/>
                <a:gd name="T7" fmla="*/ 220 h 447"/>
                <a:gd name="T8" fmla="*/ 36 w 240"/>
                <a:gd name="T9" fmla="*/ 218 h 447"/>
                <a:gd name="T10" fmla="*/ 44 w 240"/>
                <a:gd name="T11" fmla="*/ 216 h 447"/>
                <a:gd name="T12" fmla="*/ 51 w 240"/>
                <a:gd name="T13" fmla="*/ 212 h 447"/>
                <a:gd name="T14" fmla="*/ 58 w 240"/>
                <a:gd name="T15" fmla="*/ 209 h 447"/>
                <a:gd name="T16" fmla="*/ 65 w 240"/>
                <a:gd name="T17" fmla="*/ 204 h 447"/>
                <a:gd name="T18" fmla="*/ 72 w 240"/>
                <a:gd name="T19" fmla="*/ 200 h 447"/>
                <a:gd name="T20" fmla="*/ 78 w 240"/>
                <a:gd name="T21" fmla="*/ 194 h 447"/>
                <a:gd name="T22" fmla="*/ 84 w 240"/>
                <a:gd name="T23" fmla="*/ 189 h 447"/>
                <a:gd name="T24" fmla="*/ 89 w 240"/>
                <a:gd name="T25" fmla="*/ 183 h 447"/>
                <a:gd name="T26" fmla="*/ 95 w 240"/>
                <a:gd name="T27" fmla="*/ 177 h 447"/>
                <a:gd name="T28" fmla="*/ 99 w 240"/>
                <a:gd name="T29" fmla="*/ 170 h 447"/>
                <a:gd name="T30" fmla="*/ 104 w 240"/>
                <a:gd name="T31" fmla="*/ 163 h 447"/>
                <a:gd name="T32" fmla="*/ 107 w 240"/>
                <a:gd name="T33" fmla="*/ 156 h 447"/>
                <a:gd name="T34" fmla="*/ 111 w 240"/>
                <a:gd name="T35" fmla="*/ 149 h 447"/>
                <a:gd name="T36" fmla="*/ 113 w 240"/>
                <a:gd name="T37" fmla="*/ 141 h 447"/>
                <a:gd name="T38" fmla="*/ 115 w 240"/>
                <a:gd name="T39" fmla="*/ 133 h 447"/>
                <a:gd name="T40" fmla="*/ 118 w 240"/>
                <a:gd name="T41" fmla="*/ 125 h 447"/>
                <a:gd name="T42" fmla="*/ 119 w 240"/>
                <a:gd name="T43" fmla="*/ 117 h 447"/>
                <a:gd name="T44" fmla="*/ 119 w 240"/>
                <a:gd name="T45" fmla="*/ 109 h 447"/>
                <a:gd name="T46" fmla="*/ 119 w 240"/>
                <a:gd name="T47" fmla="*/ 101 h 447"/>
                <a:gd name="T48" fmla="*/ 119 w 240"/>
                <a:gd name="T49" fmla="*/ 93 h 447"/>
                <a:gd name="T50" fmla="*/ 118 w 240"/>
                <a:gd name="T51" fmla="*/ 84 h 447"/>
                <a:gd name="T52" fmla="*/ 116 w 240"/>
                <a:gd name="T53" fmla="*/ 76 h 447"/>
                <a:gd name="T54" fmla="*/ 114 w 240"/>
                <a:gd name="T55" fmla="*/ 69 h 447"/>
                <a:gd name="T56" fmla="*/ 111 w 240"/>
                <a:gd name="T57" fmla="*/ 61 h 447"/>
                <a:gd name="T58" fmla="*/ 108 w 240"/>
                <a:gd name="T59" fmla="*/ 53 h 447"/>
                <a:gd name="T60" fmla="*/ 104 w 240"/>
                <a:gd name="T61" fmla="*/ 46 h 447"/>
                <a:gd name="T62" fmla="*/ 100 w 240"/>
                <a:gd name="T63" fmla="*/ 39 h 447"/>
                <a:gd name="T64" fmla="*/ 96 w 240"/>
                <a:gd name="T65" fmla="*/ 32 h 447"/>
                <a:gd name="T66" fmla="*/ 90 w 240"/>
                <a:gd name="T67" fmla="*/ 26 h 447"/>
                <a:gd name="T68" fmla="*/ 85 w 240"/>
                <a:gd name="T69" fmla="*/ 20 h 447"/>
                <a:gd name="T70" fmla="*/ 79 w 240"/>
                <a:gd name="T71" fmla="*/ 14 h 447"/>
                <a:gd name="T72" fmla="*/ 73 w 240"/>
                <a:gd name="T73" fmla="*/ 9 h 447"/>
                <a:gd name="T74" fmla="*/ 66 w 240"/>
                <a:gd name="T75" fmla="*/ 4 h 447"/>
                <a:gd name="T76" fmla="*/ 60 w 240"/>
                <a:gd name="T77" fmla="*/ 0 h 44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40" h="447">
                  <a:moveTo>
                    <a:pt x="0" y="447"/>
                  </a:moveTo>
                  <a:lnTo>
                    <a:pt x="9" y="447"/>
                  </a:lnTo>
                  <a:lnTo>
                    <a:pt x="16" y="447"/>
                  </a:lnTo>
                  <a:lnTo>
                    <a:pt x="25" y="446"/>
                  </a:lnTo>
                  <a:lnTo>
                    <a:pt x="32" y="445"/>
                  </a:lnTo>
                  <a:lnTo>
                    <a:pt x="41" y="444"/>
                  </a:lnTo>
                  <a:lnTo>
                    <a:pt x="49" y="442"/>
                  </a:lnTo>
                  <a:lnTo>
                    <a:pt x="57" y="440"/>
                  </a:lnTo>
                  <a:lnTo>
                    <a:pt x="64" y="438"/>
                  </a:lnTo>
                  <a:lnTo>
                    <a:pt x="73" y="436"/>
                  </a:lnTo>
                  <a:lnTo>
                    <a:pt x="80" y="433"/>
                  </a:lnTo>
                  <a:lnTo>
                    <a:pt x="88" y="431"/>
                  </a:lnTo>
                  <a:lnTo>
                    <a:pt x="95" y="428"/>
                  </a:lnTo>
                  <a:lnTo>
                    <a:pt x="102" y="424"/>
                  </a:lnTo>
                  <a:lnTo>
                    <a:pt x="110" y="420"/>
                  </a:lnTo>
                  <a:lnTo>
                    <a:pt x="117" y="417"/>
                  </a:lnTo>
                  <a:lnTo>
                    <a:pt x="125" y="413"/>
                  </a:lnTo>
                  <a:lnTo>
                    <a:pt x="131" y="408"/>
                  </a:lnTo>
                  <a:lnTo>
                    <a:pt x="138" y="403"/>
                  </a:lnTo>
                  <a:lnTo>
                    <a:pt x="145" y="399"/>
                  </a:lnTo>
                  <a:lnTo>
                    <a:pt x="151" y="393"/>
                  </a:lnTo>
                  <a:lnTo>
                    <a:pt x="157" y="388"/>
                  </a:lnTo>
                  <a:lnTo>
                    <a:pt x="163" y="383"/>
                  </a:lnTo>
                  <a:lnTo>
                    <a:pt x="169" y="378"/>
                  </a:lnTo>
                  <a:lnTo>
                    <a:pt x="175" y="371"/>
                  </a:lnTo>
                  <a:lnTo>
                    <a:pt x="180" y="366"/>
                  </a:lnTo>
                  <a:lnTo>
                    <a:pt x="185" y="359"/>
                  </a:lnTo>
                  <a:lnTo>
                    <a:pt x="191" y="353"/>
                  </a:lnTo>
                  <a:lnTo>
                    <a:pt x="195" y="347"/>
                  </a:lnTo>
                  <a:lnTo>
                    <a:pt x="200" y="339"/>
                  </a:lnTo>
                  <a:lnTo>
                    <a:pt x="205" y="333"/>
                  </a:lnTo>
                  <a:lnTo>
                    <a:pt x="209" y="325"/>
                  </a:lnTo>
                  <a:lnTo>
                    <a:pt x="212" y="319"/>
                  </a:lnTo>
                  <a:lnTo>
                    <a:pt x="216" y="312"/>
                  </a:lnTo>
                  <a:lnTo>
                    <a:pt x="220" y="304"/>
                  </a:lnTo>
                  <a:lnTo>
                    <a:pt x="223" y="297"/>
                  </a:lnTo>
                  <a:lnTo>
                    <a:pt x="226" y="289"/>
                  </a:lnTo>
                  <a:lnTo>
                    <a:pt x="228" y="281"/>
                  </a:lnTo>
                  <a:lnTo>
                    <a:pt x="231" y="273"/>
                  </a:lnTo>
                  <a:lnTo>
                    <a:pt x="232" y="266"/>
                  </a:lnTo>
                  <a:lnTo>
                    <a:pt x="234" y="257"/>
                  </a:lnTo>
                  <a:lnTo>
                    <a:pt x="237" y="250"/>
                  </a:lnTo>
                  <a:lnTo>
                    <a:pt x="238" y="241"/>
                  </a:lnTo>
                  <a:lnTo>
                    <a:pt x="239" y="233"/>
                  </a:lnTo>
                  <a:lnTo>
                    <a:pt x="240" y="225"/>
                  </a:lnTo>
                  <a:lnTo>
                    <a:pt x="240" y="217"/>
                  </a:lnTo>
                  <a:lnTo>
                    <a:pt x="240" y="208"/>
                  </a:lnTo>
                  <a:lnTo>
                    <a:pt x="240" y="201"/>
                  </a:lnTo>
                  <a:lnTo>
                    <a:pt x="240" y="192"/>
                  </a:lnTo>
                  <a:lnTo>
                    <a:pt x="239" y="185"/>
                  </a:lnTo>
                  <a:lnTo>
                    <a:pt x="238" y="176"/>
                  </a:lnTo>
                  <a:lnTo>
                    <a:pt x="237" y="168"/>
                  </a:lnTo>
                  <a:lnTo>
                    <a:pt x="236" y="160"/>
                  </a:lnTo>
                  <a:lnTo>
                    <a:pt x="233" y="152"/>
                  </a:lnTo>
                  <a:lnTo>
                    <a:pt x="231" y="144"/>
                  </a:lnTo>
                  <a:lnTo>
                    <a:pt x="229" y="137"/>
                  </a:lnTo>
                  <a:lnTo>
                    <a:pt x="227" y="128"/>
                  </a:lnTo>
                  <a:lnTo>
                    <a:pt x="224" y="121"/>
                  </a:lnTo>
                  <a:lnTo>
                    <a:pt x="221" y="113"/>
                  </a:lnTo>
                  <a:lnTo>
                    <a:pt x="217" y="106"/>
                  </a:lnTo>
                  <a:lnTo>
                    <a:pt x="214" y="99"/>
                  </a:lnTo>
                  <a:lnTo>
                    <a:pt x="210" y="91"/>
                  </a:lnTo>
                  <a:lnTo>
                    <a:pt x="206" y="85"/>
                  </a:lnTo>
                  <a:lnTo>
                    <a:pt x="201" y="77"/>
                  </a:lnTo>
                  <a:lnTo>
                    <a:pt x="197" y="71"/>
                  </a:lnTo>
                  <a:lnTo>
                    <a:pt x="193" y="63"/>
                  </a:lnTo>
                  <a:lnTo>
                    <a:pt x="188" y="57"/>
                  </a:lnTo>
                  <a:lnTo>
                    <a:pt x="182" y="51"/>
                  </a:lnTo>
                  <a:lnTo>
                    <a:pt x="177" y="45"/>
                  </a:lnTo>
                  <a:lnTo>
                    <a:pt x="172" y="39"/>
                  </a:lnTo>
                  <a:lnTo>
                    <a:pt x="165" y="34"/>
                  </a:lnTo>
                  <a:lnTo>
                    <a:pt x="160" y="28"/>
                  </a:lnTo>
                  <a:lnTo>
                    <a:pt x="154" y="23"/>
                  </a:lnTo>
                  <a:lnTo>
                    <a:pt x="147" y="18"/>
                  </a:lnTo>
                  <a:lnTo>
                    <a:pt x="141" y="12"/>
                  </a:lnTo>
                  <a:lnTo>
                    <a:pt x="134" y="8"/>
                  </a:lnTo>
                  <a:lnTo>
                    <a:pt x="127" y="4"/>
                  </a:lnTo>
                  <a:lnTo>
                    <a:pt x="12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587" name="Line 1639"/>
            <p:cNvSpPr>
              <a:spLocks noChangeShapeType="1"/>
            </p:cNvSpPr>
            <p:nvPr/>
          </p:nvSpPr>
          <p:spPr bwMode="auto">
            <a:xfrm flipV="1">
              <a:off x="661" y="2581"/>
              <a:ext cx="286" cy="16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588" name="Freeform 1640"/>
            <p:cNvSpPr>
              <a:spLocks/>
            </p:cNvSpPr>
            <p:nvPr/>
          </p:nvSpPr>
          <p:spPr bwMode="auto">
            <a:xfrm>
              <a:off x="500" y="2420"/>
              <a:ext cx="17" cy="98"/>
            </a:xfrm>
            <a:custGeom>
              <a:avLst/>
              <a:gdLst>
                <a:gd name="T0" fmla="*/ 0 w 31"/>
                <a:gd name="T1" fmla="*/ 0 h 194"/>
                <a:gd name="T2" fmla="*/ 2 w 31"/>
                <a:gd name="T3" fmla="*/ 13 h 194"/>
                <a:gd name="T4" fmla="*/ 4 w 31"/>
                <a:gd name="T5" fmla="*/ 25 h 194"/>
                <a:gd name="T6" fmla="*/ 5 w 31"/>
                <a:gd name="T7" fmla="*/ 37 h 194"/>
                <a:gd name="T8" fmla="*/ 8 w 31"/>
                <a:gd name="T9" fmla="*/ 49 h 194"/>
                <a:gd name="T10" fmla="*/ 9 w 31"/>
                <a:gd name="T11" fmla="*/ 62 h 194"/>
                <a:gd name="T12" fmla="*/ 12 w 31"/>
                <a:gd name="T13" fmla="*/ 74 h 194"/>
                <a:gd name="T14" fmla="*/ 15 w 31"/>
                <a:gd name="T15" fmla="*/ 86 h 194"/>
                <a:gd name="T16" fmla="*/ 17 w 31"/>
                <a:gd name="T17" fmla="*/ 98 h 1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194">
                  <a:moveTo>
                    <a:pt x="0" y="0"/>
                  </a:moveTo>
                  <a:lnTo>
                    <a:pt x="3" y="25"/>
                  </a:lnTo>
                  <a:lnTo>
                    <a:pt x="7" y="49"/>
                  </a:lnTo>
                  <a:lnTo>
                    <a:pt x="10" y="73"/>
                  </a:lnTo>
                  <a:lnTo>
                    <a:pt x="14" y="97"/>
                  </a:lnTo>
                  <a:lnTo>
                    <a:pt x="17" y="122"/>
                  </a:lnTo>
                  <a:lnTo>
                    <a:pt x="21" y="146"/>
                  </a:lnTo>
                  <a:lnTo>
                    <a:pt x="27" y="170"/>
                  </a:lnTo>
                  <a:lnTo>
                    <a:pt x="31" y="19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589" name="Freeform 1641"/>
            <p:cNvSpPr>
              <a:spLocks/>
            </p:cNvSpPr>
            <p:nvPr/>
          </p:nvSpPr>
          <p:spPr bwMode="auto">
            <a:xfrm>
              <a:off x="545" y="2627"/>
              <a:ext cx="35" cy="91"/>
            </a:xfrm>
            <a:custGeom>
              <a:avLst/>
              <a:gdLst>
                <a:gd name="T0" fmla="*/ 0 w 69"/>
                <a:gd name="T1" fmla="*/ 0 h 184"/>
                <a:gd name="T2" fmla="*/ 4 w 69"/>
                <a:gd name="T3" fmla="*/ 12 h 184"/>
                <a:gd name="T4" fmla="*/ 8 w 69"/>
                <a:gd name="T5" fmla="*/ 23 h 184"/>
                <a:gd name="T6" fmla="*/ 12 w 69"/>
                <a:gd name="T7" fmla="*/ 35 h 184"/>
                <a:gd name="T8" fmla="*/ 16 w 69"/>
                <a:gd name="T9" fmla="*/ 46 h 184"/>
                <a:gd name="T10" fmla="*/ 21 w 69"/>
                <a:gd name="T11" fmla="*/ 57 h 184"/>
                <a:gd name="T12" fmla="*/ 25 w 69"/>
                <a:gd name="T13" fmla="*/ 69 h 184"/>
                <a:gd name="T14" fmla="*/ 30 w 69"/>
                <a:gd name="T15" fmla="*/ 80 h 184"/>
                <a:gd name="T16" fmla="*/ 35 w 69"/>
                <a:gd name="T17" fmla="*/ 91 h 1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184">
                  <a:moveTo>
                    <a:pt x="0" y="0"/>
                  </a:moveTo>
                  <a:lnTo>
                    <a:pt x="7" y="24"/>
                  </a:lnTo>
                  <a:lnTo>
                    <a:pt x="16" y="46"/>
                  </a:lnTo>
                  <a:lnTo>
                    <a:pt x="23" y="70"/>
                  </a:lnTo>
                  <a:lnTo>
                    <a:pt x="32" y="93"/>
                  </a:lnTo>
                  <a:lnTo>
                    <a:pt x="41" y="115"/>
                  </a:lnTo>
                  <a:lnTo>
                    <a:pt x="50" y="139"/>
                  </a:lnTo>
                  <a:lnTo>
                    <a:pt x="59" y="161"/>
                  </a:lnTo>
                  <a:lnTo>
                    <a:pt x="69" y="18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590" name="Freeform 1642"/>
            <p:cNvSpPr>
              <a:spLocks/>
            </p:cNvSpPr>
            <p:nvPr/>
          </p:nvSpPr>
          <p:spPr bwMode="auto">
            <a:xfrm>
              <a:off x="580" y="2718"/>
              <a:ext cx="81" cy="35"/>
            </a:xfrm>
            <a:custGeom>
              <a:avLst/>
              <a:gdLst>
                <a:gd name="T0" fmla="*/ 0 w 162"/>
                <a:gd name="T1" fmla="*/ 0 h 69"/>
                <a:gd name="T2" fmla="*/ 1 w 162"/>
                <a:gd name="T3" fmla="*/ 3 h 69"/>
                <a:gd name="T4" fmla="*/ 3 w 162"/>
                <a:gd name="T5" fmla="*/ 5 h 69"/>
                <a:gd name="T6" fmla="*/ 4 w 162"/>
                <a:gd name="T7" fmla="*/ 7 h 69"/>
                <a:gd name="T8" fmla="*/ 6 w 162"/>
                <a:gd name="T9" fmla="*/ 10 h 69"/>
                <a:gd name="T10" fmla="*/ 8 w 162"/>
                <a:gd name="T11" fmla="*/ 12 h 69"/>
                <a:gd name="T12" fmla="*/ 9 w 162"/>
                <a:gd name="T13" fmla="*/ 14 h 69"/>
                <a:gd name="T14" fmla="*/ 11 w 162"/>
                <a:gd name="T15" fmla="*/ 17 h 69"/>
                <a:gd name="T16" fmla="*/ 13 w 162"/>
                <a:gd name="T17" fmla="*/ 19 h 69"/>
                <a:gd name="T18" fmla="*/ 15 w 162"/>
                <a:gd name="T19" fmla="*/ 20 h 69"/>
                <a:gd name="T20" fmla="*/ 17 w 162"/>
                <a:gd name="T21" fmla="*/ 22 h 69"/>
                <a:gd name="T22" fmla="*/ 19 w 162"/>
                <a:gd name="T23" fmla="*/ 24 h 69"/>
                <a:gd name="T24" fmla="*/ 22 w 162"/>
                <a:gd name="T25" fmla="*/ 26 h 69"/>
                <a:gd name="T26" fmla="*/ 24 w 162"/>
                <a:gd name="T27" fmla="*/ 27 h 69"/>
                <a:gd name="T28" fmla="*/ 27 w 162"/>
                <a:gd name="T29" fmla="*/ 28 h 69"/>
                <a:gd name="T30" fmla="*/ 29 w 162"/>
                <a:gd name="T31" fmla="*/ 29 h 69"/>
                <a:gd name="T32" fmla="*/ 32 w 162"/>
                <a:gd name="T33" fmla="*/ 30 h 69"/>
                <a:gd name="T34" fmla="*/ 35 w 162"/>
                <a:gd name="T35" fmla="*/ 31 h 69"/>
                <a:gd name="T36" fmla="*/ 37 w 162"/>
                <a:gd name="T37" fmla="*/ 33 h 69"/>
                <a:gd name="T38" fmla="*/ 40 w 162"/>
                <a:gd name="T39" fmla="*/ 33 h 69"/>
                <a:gd name="T40" fmla="*/ 43 w 162"/>
                <a:gd name="T41" fmla="*/ 34 h 69"/>
                <a:gd name="T42" fmla="*/ 45 w 162"/>
                <a:gd name="T43" fmla="*/ 34 h 69"/>
                <a:gd name="T44" fmla="*/ 49 w 162"/>
                <a:gd name="T45" fmla="*/ 34 h 69"/>
                <a:gd name="T46" fmla="*/ 51 w 162"/>
                <a:gd name="T47" fmla="*/ 35 h 69"/>
                <a:gd name="T48" fmla="*/ 54 w 162"/>
                <a:gd name="T49" fmla="*/ 35 h 69"/>
                <a:gd name="T50" fmla="*/ 57 w 162"/>
                <a:gd name="T51" fmla="*/ 34 h 69"/>
                <a:gd name="T52" fmla="*/ 60 w 162"/>
                <a:gd name="T53" fmla="*/ 34 h 69"/>
                <a:gd name="T54" fmla="*/ 62 w 162"/>
                <a:gd name="T55" fmla="*/ 34 h 69"/>
                <a:gd name="T56" fmla="*/ 65 w 162"/>
                <a:gd name="T57" fmla="*/ 33 h 69"/>
                <a:gd name="T58" fmla="*/ 68 w 162"/>
                <a:gd name="T59" fmla="*/ 33 h 69"/>
                <a:gd name="T60" fmla="*/ 71 w 162"/>
                <a:gd name="T61" fmla="*/ 31 h 69"/>
                <a:gd name="T62" fmla="*/ 73 w 162"/>
                <a:gd name="T63" fmla="*/ 30 h 69"/>
                <a:gd name="T64" fmla="*/ 76 w 162"/>
                <a:gd name="T65" fmla="*/ 29 h 69"/>
                <a:gd name="T66" fmla="*/ 78 w 162"/>
                <a:gd name="T67" fmla="*/ 28 h 69"/>
                <a:gd name="T68" fmla="*/ 81 w 162"/>
                <a:gd name="T69" fmla="*/ 27 h 6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62" h="69">
                  <a:moveTo>
                    <a:pt x="0" y="0"/>
                  </a:moveTo>
                  <a:lnTo>
                    <a:pt x="2" y="5"/>
                  </a:lnTo>
                  <a:lnTo>
                    <a:pt x="5" y="10"/>
                  </a:lnTo>
                  <a:lnTo>
                    <a:pt x="8" y="14"/>
                  </a:lnTo>
                  <a:lnTo>
                    <a:pt x="11" y="20"/>
                  </a:lnTo>
                  <a:lnTo>
                    <a:pt x="15" y="24"/>
                  </a:lnTo>
                  <a:lnTo>
                    <a:pt x="18" y="28"/>
                  </a:lnTo>
                  <a:lnTo>
                    <a:pt x="21" y="33"/>
                  </a:lnTo>
                  <a:lnTo>
                    <a:pt x="25" y="37"/>
                  </a:lnTo>
                  <a:lnTo>
                    <a:pt x="30" y="40"/>
                  </a:lnTo>
                  <a:lnTo>
                    <a:pt x="34" y="44"/>
                  </a:lnTo>
                  <a:lnTo>
                    <a:pt x="38" y="47"/>
                  </a:lnTo>
                  <a:lnTo>
                    <a:pt x="44" y="51"/>
                  </a:lnTo>
                  <a:lnTo>
                    <a:pt x="48" y="54"/>
                  </a:lnTo>
                  <a:lnTo>
                    <a:pt x="53" y="56"/>
                  </a:lnTo>
                  <a:lnTo>
                    <a:pt x="58" y="58"/>
                  </a:lnTo>
                  <a:lnTo>
                    <a:pt x="64" y="60"/>
                  </a:lnTo>
                  <a:lnTo>
                    <a:pt x="69" y="62"/>
                  </a:lnTo>
                  <a:lnTo>
                    <a:pt x="74" y="65"/>
                  </a:lnTo>
                  <a:lnTo>
                    <a:pt x="80" y="66"/>
                  </a:lnTo>
                  <a:lnTo>
                    <a:pt x="85" y="67"/>
                  </a:lnTo>
                  <a:lnTo>
                    <a:pt x="90" y="68"/>
                  </a:lnTo>
                  <a:lnTo>
                    <a:pt x="97" y="68"/>
                  </a:lnTo>
                  <a:lnTo>
                    <a:pt x="102" y="69"/>
                  </a:lnTo>
                  <a:lnTo>
                    <a:pt x="107" y="69"/>
                  </a:lnTo>
                  <a:lnTo>
                    <a:pt x="114" y="68"/>
                  </a:lnTo>
                  <a:lnTo>
                    <a:pt x="119" y="68"/>
                  </a:lnTo>
                  <a:lnTo>
                    <a:pt x="124" y="67"/>
                  </a:lnTo>
                  <a:lnTo>
                    <a:pt x="130" y="66"/>
                  </a:lnTo>
                  <a:lnTo>
                    <a:pt x="135" y="65"/>
                  </a:lnTo>
                  <a:lnTo>
                    <a:pt x="141" y="62"/>
                  </a:lnTo>
                  <a:lnTo>
                    <a:pt x="146" y="60"/>
                  </a:lnTo>
                  <a:lnTo>
                    <a:pt x="151" y="58"/>
                  </a:lnTo>
                  <a:lnTo>
                    <a:pt x="156" y="56"/>
                  </a:lnTo>
                  <a:lnTo>
                    <a:pt x="162" y="5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591" name="Freeform 1643"/>
            <p:cNvSpPr>
              <a:spLocks/>
            </p:cNvSpPr>
            <p:nvPr/>
          </p:nvSpPr>
          <p:spPr bwMode="auto">
            <a:xfrm>
              <a:off x="500" y="2358"/>
              <a:ext cx="56" cy="62"/>
            </a:xfrm>
            <a:custGeom>
              <a:avLst/>
              <a:gdLst>
                <a:gd name="T0" fmla="*/ 56 w 114"/>
                <a:gd name="T1" fmla="*/ 0 h 127"/>
                <a:gd name="T2" fmla="*/ 54 w 114"/>
                <a:gd name="T3" fmla="*/ 0 h 127"/>
                <a:gd name="T4" fmla="*/ 51 w 114"/>
                <a:gd name="T5" fmla="*/ 0 h 127"/>
                <a:gd name="T6" fmla="*/ 48 w 114"/>
                <a:gd name="T7" fmla="*/ 1 h 127"/>
                <a:gd name="T8" fmla="*/ 45 w 114"/>
                <a:gd name="T9" fmla="*/ 1 h 127"/>
                <a:gd name="T10" fmla="*/ 42 w 114"/>
                <a:gd name="T11" fmla="*/ 2 h 127"/>
                <a:gd name="T12" fmla="*/ 40 w 114"/>
                <a:gd name="T13" fmla="*/ 2 h 127"/>
                <a:gd name="T14" fmla="*/ 37 w 114"/>
                <a:gd name="T15" fmla="*/ 3 h 127"/>
                <a:gd name="T16" fmla="*/ 34 w 114"/>
                <a:gd name="T17" fmla="*/ 4 h 127"/>
                <a:gd name="T18" fmla="*/ 32 w 114"/>
                <a:gd name="T19" fmla="*/ 5 h 127"/>
                <a:gd name="T20" fmla="*/ 29 w 114"/>
                <a:gd name="T21" fmla="*/ 6 h 127"/>
                <a:gd name="T22" fmla="*/ 27 w 114"/>
                <a:gd name="T23" fmla="*/ 8 h 127"/>
                <a:gd name="T24" fmla="*/ 25 w 114"/>
                <a:gd name="T25" fmla="*/ 10 h 127"/>
                <a:gd name="T26" fmla="*/ 23 w 114"/>
                <a:gd name="T27" fmla="*/ 11 h 127"/>
                <a:gd name="T28" fmla="*/ 21 w 114"/>
                <a:gd name="T29" fmla="*/ 13 h 127"/>
                <a:gd name="T30" fmla="*/ 18 w 114"/>
                <a:gd name="T31" fmla="*/ 15 h 127"/>
                <a:gd name="T32" fmla="*/ 16 w 114"/>
                <a:gd name="T33" fmla="*/ 17 h 127"/>
                <a:gd name="T34" fmla="*/ 14 w 114"/>
                <a:gd name="T35" fmla="*/ 19 h 127"/>
                <a:gd name="T36" fmla="*/ 13 w 114"/>
                <a:gd name="T37" fmla="*/ 21 h 127"/>
                <a:gd name="T38" fmla="*/ 11 w 114"/>
                <a:gd name="T39" fmla="*/ 23 h 127"/>
                <a:gd name="T40" fmla="*/ 9 w 114"/>
                <a:gd name="T41" fmla="*/ 25 h 127"/>
                <a:gd name="T42" fmla="*/ 8 w 114"/>
                <a:gd name="T43" fmla="*/ 27 h 127"/>
                <a:gd name="T44" fmla="*/ 6 w 114"/>
                <a:gd name="T45" fmla="*/ 30 h 127"/>
                <a:gd name="T46" fmla="*/ 5 w 114"/>
                <a:gd name="T47" fmla="*/ 33 h 127"/>
                <a:gd name="T48" fmla="*/ 4 w 114"/>
                <a:gd name="T49" fmla="*/ 35 h 127"/>
                <a:gd name="T50" fmla="*/ 3 w 114"/>
                <a:gd name="T51" fmla="*/ 38 h 127"/>
                <a:gd name="T52" fmla="*/ 2 w 114"/>
                <a:gd name="T53" fmla="*/ 41 h 127"/>
                <a:gd name="T54" fmla="*/ 1 w 114"/>
                <a:gd name="T55" fmla="*/ 43 h 127"/>
                <a:gd name="T56" fmla="*/ 1 w 114"/>
                <a:gd name="T57" fmla="*/ 45 h 127"/>
                <a:gd name="T58" fmla="*/ 0 w 114"/>
                <a:gd name="T59" fmla="*/ 48 h 127"/>
                <a:gd name="T60" fmla="*/ 0 w 114"/>
                <a:gd name="T61" fmla="*/ 51 h 127"/>
                <a:gd name="T62" fmla="*/ 0 w 114"/>
                <a:gd name="T63" fmla="*/ 54 h 127"/>
                <a:gd name="T64" fmla="*/ 0 w 114"/>
                <a:gd name="T65" fmla="*/ 57 h 127"/>
                <a:gd name="T66" fmla="*/ 0 w 114"/>
                <a:gd name="T67" fmla="*/ 59 h 127"/>
                <a:gd name="T68" fmla="*/ 0 w 114"/>
                <a:gd name="T69" fmla="*/ 62 h 1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14" h="127">
                  <a:moveTo>
                    <a:pt x="114" y="0"/>
                  </a:moveTo>
                  <a:lnTo>
                    <a:pt x="109" y="1"/>
                  </a:lnTo>
                  <a:lnTo>
                    <a:pt x="103" y="1"/>
                  </a:lnTo>
                  <a:lnTo>
                    <a:pt x="97" y="2"/>
                  </a:lnTo>
                  <a:lnTo>
                    <a:pt x="92" y="3"/>
                  </a:lnTo>
                  <a:lnTo>
                    <a:pt x="86" y="4"/>
                  </a:lnTo>
                  <a:lnTo>
                    <a:pt x="81" y="5"/>
                  </a:lnTo>
                  <a:lnTo>
                    <a:pt x="76" y="7"/>
                  </a:lnTo>
                  <a:lnTo>
                    <a:pt x="70" y="9"/>
                  </a:lnTo>
                  <a:lnTo>
                    <a:pt x="65" y="11"/>
                  </a:lnTo>
                  <a:lnTo>
                    <a:pt x="60" y="13"/>
                  </a:lnTo>
                  <a:lnTo>
                    <a:pt x="55" y="17"/>
                  </a:lnTo>
                  <a:lnTo>
                    <a:pt x="50" y="20"/>
                  </a:lnTo>
                  <a:lnTo>
                    <a:pt x="46" y="23"/>
                  </a:lnTo>
                  <a:lnTo>
                    <a:pt x="42" y="26"/>
                  </a:lnTo>
                  <a:lnTo>
                    <a:pt x="37" y="30"/>
                  </a:lnTo>
                  <a:lnTo>
                    <a:pt x="33" y="34"/>
                  </a:lnTo>
                  <a:lnTo>
                    <a:pt x="29" y="38"/>
                  </a:lnTo>
                  <a:lnTo>
                    <a:pt x="26" y="42"/>
                  </a:lnTo>
                  <a:lnTo>
                    <a:pt x="22" y="47"/>
                  </a:lnTo>
                  <a:lnTo>
                    <a:pt x="19" y="52"/>
                  </a:lnTo>
                  <a:lnTo>
                    <a:pt x="16" y="56"/>
                  </a:lnTo>
                  <a:lnTo>
                    <a:pt x="13" y="61"/>
                  </a:lnTo>
                  <a:lnTo>
                    <a:pt x="11" y="67"/>
                  </a:lnTo>
                  <a:lnTo>
                    <a:pt x="9" y="72"/>
                  </a:lnTo>
                  <a:lnTo>
                    <a:pt x="6" y="77"/>
                  </a:lnTo>
                  <a:lnTo>
                    <a:pt x="4" y="83"/>
                  </a:lnTo>
                  <a:lnTo>
                    <a:pt x="3" y="88"/>
                  </a:lnTo>
                  <a:lnTo>
                    <a:pt x="2" y="93"/>
                  </a:lnTo>
                  <a:lnTo>
                    <a:pt x="1" y="99"/>
                  </a:lnTo>
                  <a:lnTo>
                    <a:pt x="1" y="105"/>
                  </a:lnTo>
                  <a:lnTo>
                    <a:pt x="0" y="110"/>
                  </a:lnTo>
                  <a:lnTo>
                    <a:pt x="0" y="116"/>
                  </a:lnTo>
                  <a:lnTo>
                    <a:pt x="0" y="121"/>
                  </a:lnTo>
                  <a:lnTo>
                    <a:pt x="1" y="12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592" name="Line 1644"/>
            <p:cNvSpPr>
              <a:spLocks noChangeShapeType="1"/>
            </p:cNvSpPr>
            <p:nvPr/>
          </p:nvSpPr>
          <p:spPr bwMode="auto">
            <a:xfrm flipH="1">
              <a:off x="433" y="2518"/>
              <a:ext cx="84" cy="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593" name="Line 1645"/>
            <p:cNvSpPr>
              <a:spLocks noChangeShapeType="1"/>
            </p:cNvSpPr>
            <p:nvPr/>
          </p:nvSpPr>
          <p:spPr bwMode="auto">
            <a:xfrm flipH="1">
              <a:off x="465" y="2627"/>
              <a:ext cx="80" cy="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594" name="Line 1646"/>
            <p:cNvSpPr>
              <a:spLocks noChangeShapeType="1"/>
            </p:cNvSpPr>
            <p:nvPr/>
          </p:nvSpPr>
          <p:spPr bwMode="auto">
            <a:xfrm>
              <a:off x="556" y="2358"/>
              <a:ext cx="33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595" name="Freeform 1647"/>
            <p:cNvSpPr>
              <a:spLocks/>
            </p:cNvSpPr>
            <p:nvPr/>
          </p:nvSpPr>
          <p:spPr bwMode="auto">
            <a:xfrm>
              <a:off x="888" y="2358"/>
              <a:ext cx="119" cy="223"/>
            </a:xfrm>
            <a:custGeom>
              <a:avLst/>
              <a:gdLst>
                <a:gd name="T0" fmla="*/ 63 w 240"/>
                <a:gd name="T1" fmla="*/ 221 h 448"/>
                <a:gd name="T2" fmla="*/ 70 w 240"/>
                <a:gd name="T3" fmla="*/ 217 h 448"/>
                <a:gd name="T4" fmla="*/ 76 w 240"/>
                <a:gd name="T5" fmla="*/ 211 h 448"/>
                <a:gd name="T6" fmla="*/ 82 w 240"/>
                <a:gd name="T7" fmla="*/ 206 h 448"/>
                <a:gd name="T8" fmla="*/ 88 w 240"/>
                <a:gd name="T9" fmla="*/ 200 h 448"/>
                <a:gd name="T10" fmla="*/ 93 w 240"/>
                <a:gd name="T11" fmla="*/ 194 h 448"/>
                <a:gd name="T12" fmla="*/ 98 w 240"/>
                <a:gd name="T13" fmla="*/ 187 h 448"/>
                <a:gd name="T14" fmla="*/ 102 w 240"/>
                <a:gd name="T15" fmla="*/ 181 h 448"/>
                <a:gd name="T16" fmla="*/ 106 w 240"/>
                <a:gd name="T17" fmla="*/ 174 h 448"/>
                <a:gd name="T18" fmla="*/ 110 w 240"/>
                <a:gd name="T19" fmla="*/ 166 h 448"/>
                <a:gd name="T20" fmla="*/ 113 w 240"/>
                <a:gd name="T21" fmla="*/ 159 h 448"/>
                <a:gd name="T22" fmla="*/ 115 w 240"/>
                <a:gd name="T23" fmla="*/ 151 h 448"/>
                <a:gd name="T24" fmla="*/ 117 w 240"/>
                <a:gd name="T25" fmla="*/ 143 h 448"/>
                <a:gd name="T26" fmla="*/ 118 w 240"/>
                <a:gd name="T27" fmla="*/ 135 h 448"/>
                <a:gd name="T28" fmla="*/ 119 w 240"/>
                <a:gd name="T29" fmla="*/ 127 h 448"/>
                <a:gd name="T30" fmla="*/ 119 w 240"/>
                <a:gd name="T31" fmla="*/ 118 h 448"/>
                <a:gd name="T32" fmla="*/ 119 w 240"/>
                <a:gd name="T33" fmla="*/ 111 h 448"/>
                <a:gd name="T34" fmla="*/ 118 w 240"/>
                <a:gd name="T35" fmla="*/ 103 h 448"/>
                <a:gd name="T36" fmla="*/ 116 w 240"/>
                <a:gd name="T37" fmla="*/ 95 h 448"/>
                <a:gd name="T38" fmla="*/ 115 w 240"/>
                <a:gd name="T39" fmla="*/ 87 h 448"/>
                <a:gd name="T40" fmla="*/ 112 w 240"/>
                <a:gd name="T41" fmla="*/ 79 h 448"/>
                <a:gd name="T42" fmla="*/ 109 w 240"/>
                <a:gd name="T43" fmla="*/ 71 h 448"/>
                <a:gd name="T44" fmla="*/ 105 w 240"/>
                <a:gd name="T45" fmla="*/ 64 h 448"/>
                <a:gd name="T46" fmla="*/ 102 w 240"/>
                <a:gd name="T47" fmla="*/ 57 h 448"/>
                <a:gd name="T48" fmla="*/ 97 w 240"/>
                <a:gd name="T49" fmla="*/ 50 h 448"/>
                <a:gd name="T50" fmla="*/ 92 w 240"/>
                <a:gd name="T51" fmla="*/ 44 h 448"/>
                <a:gd name="T52" fmla="*/ 87 w 240"/>
                <a:gd name="T53" fmla="*/ 37 h 448"/>
                <a:gd name="T54" fmla="*/ 81 w 240"/>
                <a:gd name="T55" fmla="*/ 32 h 448"/>
                <a:gd name="T56" fmla="*/ 75 w 240"/>
                <a:gd name="T57" fmla="*/ 27 h 448"/>
                <a:gd name="T58" fmla="*/ 68 w 240"/>
                <a:gd name="T59" fmla="*/ 21 h 448"/>
                <a:gd name="T60" fmla="*/ 62 w 240"/>
                <a:gd name="T61" fmla="*/ 17 h 448"/>
                <a:gd name="T62" fmla="*/ 55 w 240"/>
                <a:gd name="T63" fmla="*/ 13 h 448"/>
                <a:gd name="T64" fmla="*/ 47 w 240"/>
                <a:gd name="T65" fmla="*/ 10 h 448"/>
                <a:gd name="T66" fmla="*/ 40 w 240"/>
                <a:gd name="T67" fmla="*/ 6 h 448"/>
                <a:gd name="T68" fmla="*/ 32 w 240"/>
                <a:gd name="T69" fmla="*/ 4 h 448"/>
                <a:gd name="T70" fmla="*/ 24 w 240"/>
                <a:gd name="T71" fmla="*/ 2 h 448"/>
                <a:gd name="T72" fmla="*/ 16 w 240"/>
                <a:gd name="T73" fmla="*/ 1 h 448"/>
                <a:gd name="T74" fmla="*/ 8 w 240"/>
                <a:gd name="T75" fmla="*/ 0 h 448"/>
                <a:gd name="T76" fmla="*/ 0 w 240"/>
                <a:gd name="T77" fmla="*/ 0 h 44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40" h="448">
                  <a:moveTo>
                    <a:pt x="121" y="448"/>
                  </a:moveTo>
                  <a:lnTo>
                    <a:pt x="127" y="444"/>
                  </a:lnTo>
                  <a:lnTo>
                    <a:pt x="134" y="439"/>
                  </a:lnTo>
                  <a:lnTo>
                    <a:pt x="141" y="435"/>
                  </a:lnTo>
                  <a:lnTo>
                    <a:pt x="147" y="430"/>
                  </a:lnTo>
                  <a:lnTo>
                    <a:pt x="154" y="424"/>
                  </a:lnTo>
                  <a:lnTo>
                    <a:pt x="160" y="419"/>
                  </a:lnTo>
                  <a:lnTo>
                    <a:pt x="165" y="414"/>
                  </a:lnTo>
                  <a:lnTo>
                    <a:pt x="172" y="408"/>
                  </a:lnTo>
                  <a:lnTo>
                    <a:pt x="177" y="402"/>
                  </a:lnTo>
                  <a:lnTo>
                    <a:pt x="182" y="396"/>
                  </a:lnTo>
                  <a:lnTo>
                    <a:pt x="188" y="389"/>
                  </a:lnTo>
                  <a:lnTo>
                    <a:pt x="193" y="383"/>
                  </a:lnTo>
                  <a:lnTo>
                    <a:pt x="197" y="376"/>
                  </a:lnTo>
                  <a:lnTo>
                    <a:pt x="201" y="370"/>
                  </a:lnTo>
                  <a:lnTo>
                    <a:pt x="206" y="363"/>
                  </a:lnTo>
                  <a:lnTo>
                    <a:pt x="210" y="356"/>
                  </a:lnTo>
                  <a:lnTo>
                    <a:pt x="214" y="349"/>
                  </a:lnTo>
                  <a:lnTo>
                    <a:pt x="217" y="341"/>
                  </a:lnTo>
                  <a:lnTo>
                    <a:pt x="221" y="334"/>
                  </a:lnTo>
                  <a:lnTo>
                    <a:pt x="224" y="326"/>
                  </a:lnTo>
                  <a:lnTo>
                    <a:pt x="227" y="319"/>
                  </a:lnTo>
                  <a:lnTo>
                    <a:pt x="229" y="310"/>
                  </a:lnTo>
                  <a:lnTo>
                    <a:pt x="231" y="303"/>
                  </a:lnTo>
                  <a:lnTo>
                    <a:pt x="233" y="296"/>
                  </a:lnTo>
                  <a:lnTo>
                    <a:pt x="236" y="287"/>
                  </a:lnTo>
                  <a:lnTo>
                    <a:pt x="237" y="280"/>
                  </a:lnTo>
                  <a:lnTo>
                    <a:pt x="238" y="271"/>
                  </a:lnTo>
                  <a:lnTo>
                    <a:pt x="239" y="263"/>
                  </a:lnTo>
                  <a:lnTo>
                    <a:pt x="240" y="255"/>
                  </a:lnTo>
                  <a:lnTo>
                    <a:pt x="240" y="247"/>
                  </a:lnTo>
                  <a:lnTo>
                    <a:pt x="240" y="238"/>
                  </a:lnTo>
                  <a:lnTo>
                    <a:pt x="240" y="231"/>
                  </a:lnTo>
                  <a:lnTo>
                    <a:pt x="240" y="222"/>
                  </a:lnTo>
                  <a:lnTo>
                    <a:pt x="239" y="214"/>
                  </a:lnTo>
                  <a:lnTo>
                    <a:pt x="238" y="206"/>
                  </a:lnTo>
                  <a:lnTo>
                    <a:pt x="237" y="198"/>
                  </a:lnTo>
                  <a:lnTo>
                    <a:pt x="234" y="190"/>
                  </a:lnTo>
                  <a:lnTo>
                    <a:pt x="232" y="182"/>
                  </a:lnTo>
                  <a:lnTo>
                    <a:pt x="231" y="174"/>
                  </a:lnTo>
                  <a:lnTo>
                    <a:pt x="228" y="167"/>
                  </a:lnTo>
                  <a:lnTo>
                    <a:pt x="226" y="158"/>
                  </a:lnTo>
                  <a:lnTo>
                    <a:pt x="223" y="151"/>
                  </a:lnTo>
                  <a:lnTo>
                    <a:pt x="220" y="143"/>
                  </a:lnTo>
                  <a:lnTo>
                    <a:pt x="216" y="136"/>
                  </a:lnTo>
                  <a:lnTo>
                    <a:pt x="212" y="128"/>
                  </a:lnTo>
                  <a:lnTo>
                    <a:pt x="209" y="122"/>
                  </a:lnTo>
                  <a:lnTo>
                    <a:pt x="205" y="115"/>
                  </a:lnTo>
                  <a:lnTo>
                    <a:pt x="200" y="107"/>
                  </a:lnTo>
                  <a:lnTo>
                    <a:pt x="195" y="101"/>
                  </a:lnTo>
                  <a:lnTo>
                    <a:pt x="191" y="94"/>
                  </a:lnTo>
                  <a:lnTo>
                    <a:pt x="185" y="88"/>
                  </a:lnTo>
                  <a:lnTo>
                    <a:pt x="180" y="82"/>
                  </a:lnTo>
                  <a:lnTo>
                    <a:pt x="175" y="75"/>
                  </a:lnTo>
                  <a:lnTo>
                    <a:pt x="169" y="70"/>
                  </a:lnTo>
                  <a:lnTo>
                    <a:pt x="163" y="65"/>
                  </a:lnTo>
                  <a:lnTo>
                    <a:pt x="157" y="59"/>
                  </a:lnTo>
                  <a:lnTo>
                    <a:pt x="151" y="54"/>
                  </a:lnTo>
                  <a:lnTo>
                    <a:pt x="145" y="49"/>
                  </a:lnTo>
                  <a:lnTo>
                    <a:pt x="138" y="43"/>
                  </a:lnTo>
                  <a:lnTo>
                    <a:pt x="131" y="39"/>
                  </a:lnTo>
                  <a:lnTo>
                    <a:pt x="125" y="35"/>
                  </a:lnTo>
                  <a:lnTo>
                    <a:pt x="117" y="30"/>
                  </a:lnTo>
                  <a:lnTo>
                    <a:pt x="110" y="27"/>
                  </a:lnTo>
                  <a:lnTo>
                    <a:pt x="102" y="23"/>
                  </a:lnTo>
                  <a:lnTo>
                    <a:pt x="95" y="20"/>
                  </a:lnTo>
                  <a:lnTo>
                    <a:pt x="88" y="17"/>
                  </a:lnTo>
                  <a:lnTo>
                    <a:pt x="80" y="13"/>
                  </a:lnTo>
                  <a:lnTo>
                    <a:pt x="73" y="11"/>
                  </a:lnTo>
                  <a:lnTo>
                    <a:pt x="64" y="9"/>
                  </a:lnTo>
                  <a:lnTo>
                    <a:pt x="57" y="7"/>
                  </a:lnTo>
                  <a:lnTo>
                    <a:pt x="49" y="5"/>
                  </a:lnTo>
                  <a:lnTo>
                    <a:pt x="41" y="4"/>
                  </a:lnTo>
                  <a:lnTo>
                    <a:pt x="32" y="3"/>
                  </a:lnTo>
                  <a:lnTo>
                    <a:pt x="25" y="2"/>
                  </a:lnTo>
                  <a:lnTo>
                    <a:pt x="16" y="1"/>
                  </a:lnTo>
                  <a:lnTo>
                    <a:pt x="9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596" name="Line 1648"/>
            <p:cNvSpPr>
              <a:spLocks noChangeShapeType="1"/>
            </p:cNvSpPr>
            <p:nvPr/>
          </p:nvSpPr>
          <p:spPr bwMode="auto">
            <a:xfrm flipV="1">
              <a:off x="1003" y="2843"/>
              <a:ext cx="164" cy="2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597" name="Freeform 1649"/>
            <p:cNvSpPr>
              <a:spLocks/>
            </p:cNvSpPr>
            <p:nvPr/>
          </p:nvSpPr>
          <p:spPr bwMode="auto">
            <a:xfrm>
              <a:off x="699" y="2927"/>
              <a:ext cx="63" cy="77"/>
            </a:xfrm>
            <a:custGeom>
              <a:avLst/>
              <a:gdLst>
                <a:gd name="T0" fmla="*/ 0 w 124"/>
                <a:gd name="T1" fmla="*/ 0 h 152"/>
                <a:gd name="T2" fmla="*/ 7 w 124"/>
                <a:gd name="T3" fmla="*/ 10 h 152"/>
                <a:gd name="T4" fmla="*/ 15 w 124"/>
                <a:gd name="T5" fmla="*/ 20 h 152"/>
                <a:gd name="T6" fmla="*/ 22 w 124"/>
                <a:gd name="T7" fmla="*/ 29 h 152"/>
                <a:gd name="T8" fmla="*/ 30 w 124"/>
                <a:gd name="T9" fmla="*/ 40 h 152"/>
                <a:gd name="T10" fmla="*/ 39 w 124"/>
                <a:gd name="T11" fmla="*/ 49 h 152"/>
                <a:gd name="T12" fmla="*/ 47 w 124"/>
                <a:gd name="T13" fmla="*/ 58 h 152"/>
                <a:gd name="T14" fmla="*/ 55 w 124"/>
                <a:gd name="T15" fmla="*/ 68 h 152"/>
                <a:gd name="T16" fmla="*/ 63 w 124"/>
                <a:gd name="T17" fmla="*/ 77 h 1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4" h="152">
                  <a:moveTo>
                    <a:pt x="0" y="0"/>
                  </a:moveTo>
                  <a:lnTo>
                    <a:pt x="14" y="20"/>
                  </a:lnTo>
                  <a:lnTo>
                    <a:pt x="29" y="39"/>
                  </a:lnTo>
                  <a:lnTo>
                    <a:pt x="44" y="58"/>
                  </a:lnTo>
                  <a:lnTo>
                    <a:pt x="60" y="78"/>
                  </a:lnTo>
                  <a:lnTo>
                    <a:pt x="76" y="97"/>
                  </a:lnTo>
                  <a:lnTo>
                    <a:pt x="92" y="115"/>
                  </a:lnTo>
                  <a:lnTo>
                    <a:pt x="108" y="134"/>
                  </a:lnTo>
                  <a:lnTo>
                    <a:pt x="124" y="15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598" name="Freeform 1650"/>
            <p:cNvSpPr>
              <a:spLocks/>
            </p:cNvSpPr>
            <p:nvPr/>
          </p:nvSpPr>
          <p:spPr bwMode="auto">
            <a:xfrm>
              <a:off x="842" y="3085"/>
              <a:ext cx="77" cy="59"/>
            </a:xfrm>
            <a:custGeom>
              <a:avLst/>
              <a:gdLst>
                <a:gd name="T0" fmla="*/ 0 w 152"/>
                <a:gd name="T1" fmla="*/ 0 h 124"/>
                <a:gd name="T2" fmla="*/ 9 w 152"/>
                <a:gd name="T3" fmla="*/ 8 h 124"/>
                <a:gd name="T4" fmla="*/ 19 w 152"/>
                <a:gd name="T5" fmla="*/ 16 h 124"/>
                <a:gd name="T6" fmla="*/ 28 w 152"/>
                <a:gd name="T7" fmla="*/ 23 h 124"/>
                <a:gd name="T8" fmla="*/ 37 w 152"/>
                <a:gd name="T9" fmla="*/ 30 h 124"/>
                <a:gd name="T10" fmla="*/ 48 w 152"/>
                <a:gd name="T11" fmla="*/ 38 h 124"/>
                <a:gd name="T12" fmla="*/ 57 w 152"/>
                <a:gd name="T13" fmla="*/ 45 h 124"/>
                <a:gd name="T14" fmla="*/ 67 w 152"/>
                <a:gd name="T15" fmla="*/ 52 h 124"/>
                <a:gd name="T16" fmla="*/ 77 w 152"/>
                <a:gd name="T17" fmla="*/ 59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2" h="124">
                  <a:moveTo>
                    <a:pt x="0" y="0"/>
                  </a:moveTo>
                  <a:lnTo>
                    <a:pt x="18" y="17"/>
                  </a:lnTo>
                  <a:lnTo>
                    <a:pt x="37" y="33"/>
                  </a:lnTo>
                  <a:lnTo>
                    <a:pt x="55" y="49"/>
                  </a:lnTo>
                  <a:lnTo>
                    <a:pt x="74" y="64"/>
                  </a:lnTo>
                  <a:lnTo>
                    <a:pt x="94" y="80"/>
                  </a:lnTo>
                  <a:lnTo>
                    <a:pt x="113" y="95"/>
                  </a:lnTo>
                  <a:lnTo>
                    <a:pt x="133" y="110"/>
                  </a:lnTo>
                  <a:lnTo>
                    <a:pt x="152" y="12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599" name="Freeform 1651"/>
            <p:cNvSpPr>
              <a:spLocks/>
            </p:cNvSpPr>
            <p:nvPr/>
          </p:nvSpPr>
          <p:spPr bwMode="auto">
            <a:xfrm>
              <a:off x="919" y="3130"/>
              <a:ext cx="84" cy="28"/>
            </a:xfrm>
            <a:custGeom>
              <a:avLst/>
              <a:gdLst>
                <a:gd name="T0" fmla="*/ 0 w 166"/>
                <a:gd name="T1" fmla="*/ 17 h 57"/>
                <a:gd name="T2" fmla="*/ 2 w 166"/>
                <a:gd name="T3" fmla="*/ 19 h 57"/>
                <a:gd name="T4" fmla="*/ 5 w 166"/>
                <a:gd name="T5" fmla="*/ 20 h 57"/>
                <a:gd name="T6" fmla="*/ 7 w 166"/>
                <a:gd name="T7" fmla="*/ 22 h 57"/>
                <a:gd name="T8" fmla="*/ 10 w 166"/>
                <a:gd name="T9" fmla="*/ 23 h 57"/>
                <a:gd name="T10" fmla="*/ 13 w 166"/>
                <a:gd name="T11" fmla="*/ 24 h 57"/>
                <a:gd name="T12" fmla="*/ 15 w 166"/>
                <a:gd name="T13" fmla="*/ 25 h 57"/>
                <a:gd name="T14" fmla="*/ 18 w 166"/>
                <a:gd name="T15" fmla="*/ 26 h 57"/>
                <a:gd name="T16" fmla="*/ 21 w 166"/>
                <a:gd name="T17" fmla="*/ 27 h 57"/>
                <a:gd name="T18" fmla="*/ 23 w 166"/>
                <a:gd name="T19" fmla="*/ 27 h 57"/>
                <a:gd name="T20" fmla="*/ 26 w 166"/>
                <a:gd name="T21" fmla="*/ 28 h 57"/>
                <a:gd name="T22" fmla="*/ 29 w 166"/>
                <a:gd name="T23" fmla="*/ 28 h 57"/>
                <a:gd name="T24" fmla="*/ 32 w 166"/>
                <a:gd name="T25" fmla="*/ 28 h 57"/>
                <a:gd name="T26" fmla="*/ 34 w 166"/>
                <a:gd name="T27" fmla="*/ 28 h 57"/>
                <a:gd name="T28" fmla="*/ 38 w 166"/>
                <a:gd name="T29" fmla="*/ 28 h 57"/>
                <a:gd name="T30" fmla="*/ 40 w 166"/>
                <a:gd name="T31" fmla="*/ 28 h 57"/>
                <a:gd name="T32" fmla="*/ 43 w 166"/>
                <a:gd name="T33" fmla="*/ 28 h 57"/>
                <a:gd name="T34" fmla="*/ 46 w 166"/>
                <a:gd name="T35" fmla="*/ 27 h 57"/>
                <a:gd name="T36" fmla="*/ 49 w 166"/>
                <a:gd name="T37" fmla="*/ 27 h 57"/>
                <a:gd name="T38" fmla="*/ 52 w 166"/>
                <a:gd name="T39" fmla="*/ 26 h 57"/>
                <a:gd name="T40" fmla="*/ 55 w 166"/>
                <a:gd name="T41" fmla="*/ 25 h 57"/>
                <a:gd name="T42" fmla="*/ 57 w 166"/>
                <a:gd name="T43" fmla="*/ 24 h 57"/>
                <a:gd name="T44" fmla="*/ 59 w 166"/>
                <a:gd name="T45" fmla="*/ 22 h 57"/>
                <a:gd name="T46" fmla="*/ 62 w 166"/>
                <a:gd name="T47" fmla="*/ 21 h 57"/>
                <a:gd name="T48" fmla="*/ 65 w 166"/>
                <a:gd name="T49" fmla="*/ 20 h 57"/>
                <a:gd name="T50" fmla="*/ 67 w 166"/>
                <a:gd name="T51" fmla="*/ 18 h 57"/>
                <a:gd name="T52" fmla="*/ 70 w 166"/>
                <a:gd name="T53" fmla="*/ 16 h 57"/>
                <a:gd name="T54" fmla="*/ 72 w 166"/>
                <a:gd name="T55" fmla="*/ 15 h 57"/>
                <a:gd name="T56" fmla="*/ 74 w 166"/>
                <a:gd name="T57" fmla="*/ 13 h 57"/>
                <a:gd name="T58" fmla="*/ 75 w 166"/>
                <a:gd name="T59" fmla="*/ 11 h 57"/>
                <a:gd name="T60" fmla="*/ 77 w 166"/>
                <a:gd name="T61" fmla="*/ 9 h 57"/>
                <a:gd name="T62" fmla="*/ 79 w 166"/>
                <a:gd name="T63" fmla="*/ 7 h 57"/>
                <a:gd name="T64" fmla="*/ 81 w 166"/>
                <a:gd name="T65" fmla="*/ 5 h 57"/>
                <a:gd name="T66" fmla="*/ 83 w 166"/>
                <a:gd name="T67" fmla="*/ 2 h 57"/>
                <a:gd name="T68" fmla="*/ 84 w 166"/>
                <a:gd name="T69" fmla="*/ 0 h 5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66" h="57">
                  <a:moveTo>
                    <a:pt x="0" y="34"/>
                  </a:moveTo>
                  <a:lnTo>
                    <a:pt x="4" y="38"/>
                  </a:lnTo>
                  <a:lnTo>
                    <a:pt x="10" y="41"/>
                  </a:lnTo>
                  <a:lnTo>
                    <a:pt x="14" y="44"/>
                  </a:lnTo>
                  <a:lnTo>
                    <a:pt x="19" y="46"/>
                  </a:lnTo>
                  <a:lnTo>
                    <a:pt x="25" y="48"/>
                  </a:lnTo>
                  <a:lnTo>
                    <a:pt x="30" y="50"/>
                  </a:lnTo>
                  <a:lnTo>
                    <a:pt x="35" y="53"/>
                  </a:lnTo>
                  <a:lnTo>
                    <a:pt x="41" y="54"/>
                  </a:lnTo>
                  <a:lnTo>
                    <a:pt x="46" y="55"/>
                  </a:lnTo>
                  <a:lnTo>
                    <a:pt x="52" y="56"/>
                  </a:lnTo>
                  <a:lnTo>
                    <a:pt x="58" y="57"/>
                  </a:lnTo>
                  <a:lnTo>
                    <a:pt x="63" y="57"/>
                  </a:lnTo>
                  <a:lnTo>
                    <a:pt x="68" y="57"/>
                  </a:lnTo>
                  <a:lnTo>
                    <a:pt x="75" y="57"/>
                  </a:lnTo>
                  <a:lnTo>
                    <a:pt x="80" y="57"/>
                  </a:lnTo>
                  <a:lnTo>
                    <a:pt x="85" y="56"/>
                  </a:lnTo>
                  <a:lnTo>
                    <a:pt x="91" y="55"/>
                  </a:lnTo>
                  <a:lnTo>
                    <a:pt x="97" y="54"/>
                  </a:lnTo>
                  <a:lnTo>
                    <a:pt x="102" y="52"/>
                  </a:lnTo>
                  <a:lnTo>
                    <a:pt x="108" y="50"/>
                  </a:lnTo>
                  <a:lnTo>
                    <a:pt x="113" y="48"/>
                  </a:lnTo>
                  <a:lnTo>
                    <a:pt x="117" y="45"/>
                  </a:lnTo>
                  <a:lnTo>
                    <a:pt x="123" y="43"/>
                  </a:lnTo>
                  <a:lnTo>
                    <a:pt x="128" y="40"/>
                  </a:lnTo>
                  <a:lnTo>
                    <a:pt x="132" y="37"/>
                  </a:lnTo>
                  <a:lnTo>
                    <a:pt x="138" y="33"/>
                  </a:lnTo>
                  <a:lnTo>
                    <a:pt x="142" y="30"/>
                  </a:lnTo>
                  <a:lnTo>
                    <a:pt x="146" y="26"/>
                  </a:lnTo>
                  <a:lnTo>
                    <a:pt x="149" y="23"/>
                  </a:lnTo>
                  <a:lnTo>
                    <a:pt x="153" y="19"/>
                  </a:lnTo>
                  <a:lnTo>
                    <a:pt x="157" y="14"/>
                  </a:lnTo>
                  <a:lnTo>
                    <a:pt x="161" y="10"/>
                  </a:lnTo>
                  <a:lnTo>
                    <a:pt x="164" y="5"/>
                  </a:lnTo>
                  <a:lnTo>
                    <a:pt x="16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00" name="Freeform 1652"/>
            <p:cNvSpPr>
              <a:spLocks/>
            </p:cNvSpPr>
            <p:nvPr/>
          </p:nvSpPr>
          <p:spPr bwMode="auto">
            <a:xfrm>
              <a:off x="688" y="2843"/>
              <a:ext cx="28" cy="84"/>
            </a:xfrm>
            <a:custGeom>
              <a:avLst/>
              <a:gdLst>
                <a:gd name="T0" fmla="*/ 28 w 58"/>
                <a:gd name="T1" fmla="*/ 0 h 166"/>
                <a:gd name="T2" fmla="*/ 25 w 58"/>
                <a:gd name="T3" fmla="*/ 1 h 166"/>
                <a:gd name="T4" fmla="*/ 23 w 58"/>
                <a:gd name="T5" fmla="*/ 3 h 166"/>
                <a:gd name="T6" fmla="*/ 21 w 58"/>
                <a:gd name="T7" fmla="*/ 5 h 166"/>
                <a:gd name="T8" fmla="*/ 19 w 58"/>
                <a:gd name="T9" fmla="*/ 7 h 166"/>
                <a:gd name="T10" fmla="*/ 17 w 58"/>
                <a:gd name="T11" fmla="*/ 9 h 166"/>
                <a:gd name="T12" fmla="*/ 15 w 58"/>
                <a:gd name="T13" fmla="*/ 10 h 166"/>
                <a:gd name="T14" fmla="*/ 13 w 58"/>
                <a:gd name="T15" fmla="*/ 12 h 166"/>
                <a:gd name="T16" fmla="*/ 12 w 58"/>
                <a:gd name="T17" fmla="*/ 15 h 166"/>
                <a:gd name="T18" fmla="*/ 10 w 58"/>
                <a:gd name="T19" fmla="*/ 17 h 166"/>
                <a:gd name="T20" fmla="*/ 8 w 58"/>
                <a:gd name="T21" fmla="*/ 19 h 166"/>
                <a:gd name="T22" fmla="*/ 7 w 58"/>
                <a:gd name="T23" fmla="*/ 22 h 166"/>
                <a:gd name="T24" fmla="*/ 6 w 58"/>
                <a:gd name="T25" fmla="*/ 25 h 166"/>
                <a:gd name="T26" fmla="*/ 5 w 58"/>
                <a:gd name="T27" fmla="*/ 27 h 166"/>
                <a:gd name="T28" fmla="*/ 4 w 58"/>
                <a:gd name="T29" fmla="*/ 29 h 166"/>
                <a:gd name="T30" fmla="*/ 2 w 58"/>
                <a:gd name="T31" fmla="*/ 32 h 166"/>
                <a:gd name="T32" fmla="*/ 2 w 58"/>
                <a:gd name="T33" fmla="*/ 35 h 166"/>
                <a:gd name="T34" fmla="*/ 1 w 58"/>
                <a:gd name="T35" fmla="*/ 38 h 166"/>
                <a:gd name="T36" fmla="*/ 1 w 58"/>
                <a:gd name="T37" fmla="*/ 41 h 166"/>
                <a:gd name="T38" fmla="*/ 0 w 58"/>
                <a:gd name="T39" fmla="*/ 44 h 166"/>
                <a:gd name="T40" fmla="*/ 0 w 58"/>
                <a:gd name="T41" fmla="*/ 46 h 166"/>
                <a:gd name="T42" fmla="*/ 0 w 58"/>
                <a:gd name="T43" fmla="*/ 50 h 166"/>
                <a:gd name="T44" fmla="*/ 0 w 58"/>
                <a:gd name="T45" fmla="*/ 52 h 166"/>
                <a:gd name="T46" fmla="*/ 0 w 58"/>
                <a:gd name="T47" fmla="*/ 55 h 166"/>
                <a:gd name="T48" fmla="*/ 0 w 58"/>
                <a:gd name="T49" fmla="*/ 58 h 166"/>
                <a:gd name="T50" fmla="*/ 1 w 58"/>
                <a:gd name="T51" fmla="*/ 61 h 166"/>
                <a:gd name="T52" fmla="*/ 1 w 58"/>
                <a:gd name="T53" fmla="*/ 63 h 166"/>
                <a:gd name="T54" fmla="*/ 2 w 58"/>
                <a:gd name="T55" fmla="*/ 66 h 166"/>
                <a:gd name="T56" fmla="*/ 3 w 58"/>
                <a:gd name="T57" fmla="*/ 69 h 166"/>
                <a:gd name="T58" fmla="*/ 4 w 58"/>
                <a:gd name="T59" fmla="*/ 71 h 166"/>
                <a:gd name="T60" fmla="*/ 5 w 58"/>
                <a:gd name="T61" fmla="*/ 74 h 166"/>
                <a:gd name="T62" fmla="*/ 7 w 58"/>
                <a:gd name="T63" fmla="*/ 77 h 166"/>
                <a:gd name="T64" fmla="*/ 8 w 58"/>
                <a:gd name="T65" fmla="*/ 79 h 166"/>
                <a:gd name="T66" fmla="*/ 9 w 58"/>
                <a:gd name="T67" fmla="*/ 82 h 166"/>
                <a:gd name="T68" fmla="*/ 11 w 58"/>
                <a:gd name="T69" fmla="*/ 84 h 16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8" h="166">
                  <a:moveTo>
                    <a:pt x="58" y="0"/>
                  </a:moveTo>
                  <a:lnTo>
                    <a:pt x="52" y="2"/>
                  </a:lnTo>
                  <a:lnTo>
                    <a:pt x="48" y="5"/>
                  </a:lnTo>
                  <a:lnTo>
                    <a:pt x="44" y="9"/>
                  </a:lnTo>
                  <a:lnTo>
                    <a:pt x="40" y="13"/>
                  </a:lnTo>
                  <a:lnTo>
                    <a:pt x="35" y="17"/>
                  </a:lnTo>
                  <a:lnTo>
                    <a:pt x="31" y="20"/>
                  </a:lnTo>
                  <a:lnTo>
                    <a:pt x="27" y="24"/>
                  </a:lnTo>
                  <a:lnTo>
                    <a:pt x="24" y="30"/>
                  </a:lnTo>
                  <a:lnTo>
                    <a:pt x="20" y="34"/>
                  </a:lnTo>
                  <a:lnTo>
                    <a:pt x="17" y="38"/>
                  </a:lnTo>
                  <a:lnTo>
                    <a:pt x="14" y="43"/>
                  </a:lnTo>
                  <a:lnTo>
                    <a:pt x="12" y="49"/>
                  </a:lnTo>
                  <a:lnTo>
                    <a:pt x="10" y="53"/>
                  </a:lnTo>
                  <a:lnTo>
                    <a:pt x="8" y="58"/>
                  </a:lnTo>
                  <a:lnTo>
                    <a:pt x="5" y="64"/>
                  </a:lnTo>
                  <a:lnTo>
                    <a:pt x="4" y="69"/>
                  </a:lnTo>
                  <a:lnTo>
                    <a:pt x="3" y="75"/>
                  </a:lnTo>
                  <a:lnTo>
                    <a:pt x="2" y="81"/>
                  </a:lnTo>
                  <a:lnTo>
                    <a:pt x="1" y="86"/>
                  </a:lnTo>
                  <a:lnTo>
                    <a:pt x="0" y="91"/>
                  </a:lnTo>
                  <a:lnTo>
                    <a:pt x="0" y="98"/>
                  </a:lnTo>
                  <a:lnTo>
                    <a:pt x="0" y="103"/>
                  </a:lnTo>
                  <a:lnTo>
                    <a:pt x="1" y="108"/>
                  </a:lnTo>
                  <a:lnTo>
                    <a:pt x="1" y="115"/>
                  </a:lnTo>
                  <a:lnTo>
                    <a:pt x="2" y="120"/>
                  </a:lnTo>
                  <a:lnTo>
                    <a:pt x="3" y="125"/>
                  </a:lnTo>
                  <a:lnTo>
                    <a:pt x="5" y="131"/>
                  </a:lnTo>
                  <a:lnTo>
                    <a:pt x="7" y="136"/>
                  </a:lnTo>
                  <a:lnTo>
                    <a:pt x="9" y="141"/>
                  </a:lnTo>
                  <a:lnTo>
                    <a:pt x="11" y="147"/>
                  </a:lnTo>
                  <a:lnTo>
                    <a:pt x="14" y="152"/>
                  </a:lnTo>
                  <a:lnTo>
                    <a:pt x="16" y="156"/>
                  </a:lnTo>
                  <a:lnTo>
                    <a:pt x="19" y="162"/>
                  </a:lnTo>
                  <a:lnTo>
                    <a:pt x="23" y="16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01" name="Line 1653"/>
            <p:cNvSpPr>
              <a:spLocks noChangeShapeType="1"/>
            </p:cNvSpPr>
            <p:nvPr/>
          </p:nvSpPr>
          <p:spPr bwMode="auto">
            <a:xfrm flipH="1">
              <a:off x="702" y="3004"/>
              <a:ext cx="60" cy="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02" name="Line 1654"/>
            <p:cNvSpPr>
              <a:spLocks noChangeShapeType="1"/>
            </p:cNvSpPr>
            <p:nvPr/>
          </p:nvSpPr>
          <p:spPr bwMode="auto">
            <a:xfrm flipH="1">
              <a:off x="783" y="3085"/>
              <a:ext cx="59" cy="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03" name="Line 1655"/>
            <p:cNvSpPr>
              <a:spLocks noChangeShapeType="1"/>
            </p:cNvSpPr>
            <p:nvPr/>
          </p:nvSpPr>
          <p:spPr bwMode="auto">
            <a:xfrm flipV="1">
              <a:off x="716" y="2679"/>
              <a:ext cx="287" cy="1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04" name="Freeform 1656"/>
            <p:cNvSpPr>
              <a:spLocks/>
            </p:cNvSpPr>
            <p:nvPr/>
          </p:nvSpPr>
          <p:spPr bwMode="auto">
            <a:xfrm>
              <a:off x="1003" y="2662"/>
              <a:ext cx="178" cy="181"/>
            </a:xfrm>
            <a:custGeom>
              <a:avLst/>
              <a:gdLst>
                <a:gd name="T0" fmla="*/ 165 w 359"/>
                <a:gd name="T1" fmla="*/ 177 h 360"/>
                <a:gd name="T2" fmla="*/ 168 w 359"/>
                <a:gd name="T3" fmla="*/ 170 h 360"/>
                <a:gd name="T4" fmla="*/ 171 w 359"/>
                <a:gd name="T5" fmla="*/ 162 h 360"/>
                <a:gd name="T6" fmla="*/ 174 w 359"/>
                <a:gd name="T7" fmla="*/ 154 h 360"/>
                <a:gd name="T8" fmla="*/ 176 w 359"/>
                <a:gd name="T9" fmla="*/ 147 h 360"/>
                <a:gd name="T10" fmla="*/ 177 w 359"/>
                <a:gd name="T11" fmla="*/ 139 h 360"/>
                <a:gd name="T12" fmla="*/ 178 w 359"/>
                <a:gd name="T13" fmla="*/ 131 h 360"/>
                <a:gd name="T14" fmla="*/ 178 w 359"/>
                <a:gd name="T15" fmla="*/ 123 h 360"/>
                <a:gd name="T16" fmla="*/ 178 w 359"/>
                <a:gd name="T17" fmla="*/ 115 h 360"/>
                <a:gd name="T18" fmla="*/ 178 w 359"/>
                <a:gd name="T19" fmla="*/ 106 h 360"/>
                <a:gd name="T20" fmla="*/ 176 w 359"/>
                <a:gd name="T21" fmla="*/ 98 h 360"/>
                <a:gd name="T22" fmla="*/ 175 w 359"/>
                <a:gd name="T23" fmla="*/ 90 h 360"/>
                <a:gd name="T24" fmla="*/ 173 w 359"/>
                <a:gd name="T25" fmla="*/ 82 h 360"/>
                <a:gd name="T26" fmla="*/ 169 w 359"/>
                <a:gd name="T27" fmla="*/ 74 h 360"/>
                <a:gd name="T28" fmla="*/ 166 w 359"/>
                <a:gd name="T29" fmla="*/ 67 h 360"/>
                <a:gd name="T30" fmla="*/ 162 w 359"/>
                <a:gd name="T31" fmla="*/ 60 h 360"/>
                <a:gd name="T32" fmla="*/ 158 w 359"/>
                <a:gd name="T33" fmla="*/ 53 h 360"/>
                <a:gd name="T34" fmla="*/ 153 w 359"/>
                <a:gd name="T35" fmla="*/ 46 h 360"/>
                <a:gd name="T36" fmla="*/ 148 w 359"/>
                <a:gd name="T37" fmla="*/ 40 h 360"/>
                <a:gd name="T38" fmla="*/ 142 w 359"/>
                <a:gd name="T39" fmla="*/ 34 h 360"/>
                <a:gd name="T40" fmla="*/ 136 w 359"/>
                <a:gd name="T41" fmla="*/ 28 h 360"/>
                <a:gd name="T42" fmla="*/ 129 w 359"/>
                <a:gd name="T43" fmla="*/ 24 h 360"/>
                <a:gd name="T44" fmla="*/ 123 w 359"/>
                <a:gd name="T45" fmla="*/ 19 h 360"/>
                <a:gd name="T46" fmla="*/ 116 w 359"/>
                <a:gd name="T47" fmla="*/ 15 h 360"/>
                <a:gd name="T48" fmla="*/ 109 w 359"/>
                <a:gd name="T49" fmla="*/ 11 h 360"/>
                <a:gd name="T50" fmla="*/ 102 w 359"/>
                <a:gd name="T51" fmla="*/ 8 h 360"/>
                <a:gd name="T52" fmla="*/ 94 w 359"/>
                <a:gd name="T53" fmla="*/ 5 h 360"/>
                <a:gd name="T54" fmla="*/ 86 w 359"/>
                <a:gd name="T55" fmla="*/ 3 h 360"/>
                <a:gd name="T56" fmla="*/ 78 w 359"/>
                <a:gd name="T57" fmla="*/ 2 h 360"/>
                <a:gd name="T58" fmla="*/ 70 w 359"/>
                <a:gd name="T59" fmla="*/ 1 h 360"/>
                <a:gd name="T60" fmla="*/ 62 w 359"/>
                <a:gd name="T61" fmla="*/ 0 h 360"/>
                <a:gd name="T62" fmla="*/ 54 w 359"/>
                <a:gd name="T63" fmla="*/ 1 h 360"/>
                <a:gd name="T64" fmla="*/ 46 w 359"/>
                <a:gd name="T65" fmla="*/ 1 h 360"/>
                <a:gd name="T66" fmla="*/ 38 w 359"/>
                <a:gd name="T67" fmla="*/ 2 h 360"/>
                <a:gd name="T68" fmla="*/ 30 w 359"/>
                <a:gd name="T69" fmla="*/ 4 h 360"/>
                <a:gd name="T70" fmla="*/ 22 w 359"/>
                <a:gd name="T71" fmla="*/ 7 h 360"/>
                <a:gd name="T72" fmla="*/ 14 w 359"/>
                <a:gd name="T73" fmla="*/ 9 h 360"/>
                <a:gd name="T74" fmla="*/ 7 w 359"/>
                <a:gd name="T75" fmla="*/ 12 h 360"/>
                <a:gd name="T76" fmla="*/ 0 w 359"/>
                <a:gd name="T77" fmla="*/ 17 h 36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59" h="360">
                  <a:moveTo>
                    <a:pt x="327" y="360"/>
                  </a:moveTo>
                  <a:lnTo>
                    <a:pt x="332" y="353"/>
                  </a:lnTo>
                  <a:lnTo>
                    <a:pt x="335" y="346"/>
                  </a:lnTo>
                  <a:lnTo>
                    <a:pt x="339" y="338"/>
                  </a:lnTo>
                  <a:lnTo>
                    <a:pt x="342" y="331"/>
                  </a:lnTo>
                  <a:lnTo>
                    <a:pt x="344" y="323"/>
                  </a:lnTo>
                  <a:lnTo>
                    <a:pt x="348" y="316"/>
                  </a:lnTo>
                  <a:lnTo>
                    <a:pt x="350" y="307"/>
                  </a:lnTo>
                  <a:lnTo>
                    <a:pt x="352" y="300"/>
                  </a:lnTo>
                  <a:lnTo>
                    <a:pt x="354" y="292"/>
                  </a:lnTo>
                  <a:lnTo>
                    <a:pt x="356" y="284"/>
                  </a:lnTo>
                  <a:lnTo>
                    <a:pt x="357" y="276"/>
                  </a:lnTo>
                  <a:lnTo>
                    <a:pt x="358" y="268"/>
                  </a:lnTo>
                  <a:lnTo>
                    <a:pt x="359" y="260"/>
                  </a:lnTo>
                  <a:lnTo>
                    <a:pt x="359" y="251"/>
                  </a:lnTo>
                  <a:lnTo>
                    <a:pt x="359" y="244"/>
                  </a:lnTo>
                  <a:lnTo>
                    <a:pt x="359" y="235"/>
                  </a:lnTo>
                  <a:lnTo>
                    <a:pt x="359" y="228"/>
                  </a:lnTo>
                  <a:lnTo>
                    <a:pt x="359" y="219"/>
                  </a:lnTo>
                  <a:lnTo>
                    <a:pt x="358" y="211"/>
                  </a:lnTo>
                  <a:lnTo>
                    <a:pt x="357" y="203"/>
                  </a:lnTo>
                  <a:lnTo>
                    <a:pt x="355" y="195"/>
                  </a:lnTo>
                  <a:lnTo>
                    <a:pt x="354" y="187"/>
                  </a:lnTo>
                  <a:lnTo>
                    <a:pt x="352" y="179"/>
                  </a:lnTo>
                  <a:lnTo>
                    <a:pt x="350" y="171"/>
                  </a:lnTo>
                  <a:lnTo>
                    <a:pt x="348" y="163"/>
                  </a:lnTo>
                  <a:lnTo>
                    <a:pt x="344" y="155"/>
                  </a:lnTo>
                  <a:lnTo>
                    <a:pt x="341" y="148"/>
                  </a:lnTo>
                  <a:lnTo>
                    <a:pt x="338" y="140"/>
                  </a:lnTo>
                  <a:lnTo>
                    <a:pt x="335" y="133"/>
                  </a:lnTo>
                  <a:lnTo>
                    <a:pt x="331" y="125"/>
                  </a:lnTo>
                  <a:lnTo>
                    <a:pt x="326" y="119"/>
                  </a:lnTo>
                  <a:lnTo>
                    <a:pt x="322" y="112"/>
                  </a:lnTo>
                  <a:lnTo>
                    <a:pt x="318" y="105"/>
                  </a:lnTo>
                  <a:lnTo>
                    <a:pt x="314" y="99"/>
                  </a:lnTo>
                  <a:lnTo>
                    <a:pt x="308" y="91"/>
                  </a:lnTo>
                  <a:lnTo>
                    <a:pt x="303" y="85"/>
                  </a:lnTo>
                  <a:lnTo>
                    <a:pt x="298" y="80"/>
                  </a:lnTo>
                  <a:lnTo>
                    <a:pt x="292" y="73"/>
                  </a:lnTo>
                  <a:lnTo>
                    <a:pt x="287" y="68"/>
                  </a:lnTo>
                  <a:lnTo>
                    <a:pt x="280" y="62"/>
                  </a:lnTo>
                  <a:lnTo>
                    <a:pt x="274" y="56"/>
                  </a:lnTo>
                  <a:lnTo>
                    <a:pt x="268" y="52"/>
                  </a:lnTo>
                  <a:lnTo>
                    <a:pt x="261" y="47"/>
                  </a:lnTo>
                  <a:lnTo>
                    <a:pt x="255" y="42"/>
                  </a:lnTo>
                  <a:lnTo>
                    <a:pt x="249" y="37"/>
                  </a:lnTo>
                  <a:lnTo>
                    <a:pt x="241" y="33"/>
                  </a:lnTo>
                  <a:lnTo>
                    <a:pt x="234" y="30"/>
                  </a:lnTo>
                  <a:lnTo>
                    <a:pt x="227" y="25"/>
                  </a:lnTo>
                  <a:lnTo>
                    <a:pt x="220" y="22"/>
                  </a:lnTo>
                  <a:lnTo>
                    <a:pt x="212" y="19"/>
                  </a:lnTo>
                  <a:lnTo>
                    <a:pt x="205" y="16"/>
                  </a:lnTo>
                  <a:lnTo>
                    <a:pt x="196" y="13"/>
                  </a:lnTo>
                  <a:lnTo>
                    <a:pt x="189" y="10"/>
                  </a:lnTo>
                  <a:lnTo>
                    <a:pt x="181" y="8"/>
                  </a:lnTo>
                  <a:lnTo>
                    <a:pt x="173" y="6"/>
                  </a:lnTo>
                  <a:lnTo>
                    <a:pt x="165" y="4"/>
                  </a:lnTo>
                  <a:lnTo>
                    <a:pt x="157" y="3"/>
                  </a:lnTo>
                  <a:lnTo>
                    <a:pt x="150" y="2"/>
                  </a:lnTo>
                  <a:lnTo>
                    <a:pt x="141" y="1"/>
                  </a:lnTo>
                  <a:lnTo>
                    <a:pt x="132" y="1"/>
                  </a:lnTo>
                  <a:lnTo>
                    <a:pt x="125" y="0"/>
                  </a:lnTo>
                  <a:lnTo>
                    <a:pt x="117" y="0"/>
                  </a:lnTo>
                  <a:lnTo>
                    <a:pt x="108" y="1"/>
                  </a:lnTo>
                  <a:lnTo>
                    <a:pt x="101" y="1"/>
                  </a:lnTo>
                  <a:lnTo>
                    <a:pt x="92" y="2"/>
                  </a:lnTo>
                  <a:lnTo>
                    <a:pt x="85" y="3"/>
                  </a:lnTo>
                  <a:lnTo>
                    <a:pt x="76" y="4"/>
                  </a:lnTo>
                  <a:lnTo>
                    <a:pt x="69" y="6"/>
                  </a:lnTo>
                  <a:lnTo>
                    <a:pt x="60" y="7"/>
                  </a:lnTo>
                  <a:lnTo>
                    <a:pt x="53" y="9"/>
                  </a:lnTo>
                  <a:lnTo>
                    <a:pt x="44" y="13"/>
                  </a:lnTo>
                  <a:lnTo>
                    <a:pt x="37" y="15"/>
                  </a:lnTo>
                  <a:lnTo>
                    <a:pt x="29" y="18"/>
                  </a:lnTo>
                  <a:lnTo>
                    <a:pt x="22" y="21"/>
                  </a:lnTo>
                  <a:lnTo>
                    <a:pt x="14" y="24"/>
                  </a:lnTo>
                  <a:lnTo>
                    <a:pt x="7" y="29"/>
                  </a:lnTo>
                  <a:lnTo>
                    <a:pt x="0" y="3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05" name="Line 1657"/>
            <p:cNvSpPr>
              <a:spLocks noChangeShapeType="1"/>
            </p:cNvSpPr>
            <p:nvPr/>
          </p:nvSpPr>
          <p:spPr bwMode="auto">
            <a:xfrm flipV="1">
              <a:off x="1489" y="2959"/>
              <a:ext cx="0" cy="3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06" name="Freeform 1658"/>
            <p:cNvSpPr>
              <a:spLocks/>
            </p:cNvSpPr>
            <p:nvPr/>
          </p:nvSpPr>
          <p:spPr bwMode="auto">
            <a:xfrm>
              <a:off x="1129" y="3266"/>
              <a:ext cx="91" cy="35"/>
            </a:xfrm>
            <a:custGeom>
              <a:avLst/>
              <a:gdLst>
                <a:gd name="T0" fmla="*/ 0 w 183"/>
                <a:gd name="T1" fmla="*/ 0 h 70"/>
                <a:gd name="T2" fmla="*/ 11 w 183"/>
                <a:gd name="T3" fmla="*/ 5 h 70"/>
                <a:gd name="T4" fmla="*/ 22 w 183"/>
                <a:gd name="T5" fmla="*/ 10 h 70"/>
                <a:gd name="T6" fmla="*/ 34 w 183"/>
                <a:gd name="T7" fmla="*/ 15 h 70"/>
                <a:gd name="T8" fmla="*/ 45 w 183"/>
                <a:gd name="T9" fmla="*/ 19 h 70"/>
                <a:gd name="T10" fmla="*/ 56 w 183"/>
                <a:gd name="T11" fmla="*/ 23 h 70"/>
                <a:gd name="T12" fmla="*/ 68 w 183"/>
                <a:gd name="T13" fmla="*/ 27 h 70"/>
                <a:gd name="T14" fmla="*/ 79 w 183"/>
                <a:gd name="T15" fmla="*/ 32 h 70"/>
                <a:gd name="T16" fmla="*/ 91 w 183"/>
                <a:gd name="T17" fmla="*/ 35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3" h="70">
                  <a:moveTo>
                    <a:pt x="0" y="0"/>
                  </a:moveTo>
                  <a:lnTo>
                    <a:pt x="22" y="10"/>
                  </a:lnTo>
                  <a:lnTo>
                    <a:pt x="44" y="19"/>
                  </a:lnTo>
                  <a:lnTo>
                    <a:pt x="68" y="29"/>
                  </a:lnTo>
                  <a:lnTo>
                    <a:pt x="90" y="37"/>
                  </a:lnTo>
                  <a:lnTo>
                    <a:pt x="113" y="46"/>
                  </a:lnTo>
                  <a:lnTo>
                    <a:pt x="136" y="54"/>
                  </a:lnTo>
                  <a:lnTo>
                    <a:pt x="159" y="63"/>
                  </a:lnTo>
                  <a:lnTo>
                    <a:pt x="183" y="7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07" name="Freeform 1659"/>
            <p:cNvSpPr>
              <a:spLocks/>
            </p:cNvSpPr>
            <p:nvPr/>
          </p:nvSpPr>
          <p:spPr bwMode="auto">
            <a:xfrm>
              <a:off x="1328" y="3329"/>
              <a:ext cx="98" cy="18"/>
            </a:xfrm>
            <a:custGeom>
              <a:avLst/>
              <a:gdLst>
                <a:gd name="T0" fmla="*/ 0 w 194"/>
                <a:gd name="T1" fmla="*/ 0 h 32"/>
                <a:gd name="T2" fmla="*/ 12 w 194"/>
                <a:gd name="T3" fmla="*/ 3 h 32"/>
                <a:gd name="T4" fmla="*/ 24 w 194"/>
                <a:gd name="T5" fmla="*/ 6 h 32"/>
                <a:gd name="T6" fmla="*/ 37 w 194"/>
                <a:gd name="T7" fmla="*/ 8 h 32"/>
                <a:gd name="T8" fmla="*/ 48 w 194"/>
                <a:gd name="T9" fmla="*/ 10 h 32"/>
                <a:gd name="T10" fmla="*/ 61 w 194"/>
                <a:gd name="T11" fmla="*/ 12 h 32"/>
                <a:gd name="T12" fmla="*/ 73 w 194"/>
                <a:gd name="T13" fmla="*/ 14 h 32"/>
                <a:gd name="T14" fmla="*/ 85 w 194"/>
                <a:gd name="T15" fmla="*/ 16 h 32"/>
                <a:gd name="T16" fmla="*/ 98 w 194"/>
                <a:gd name="T17" fmla="*/ 18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32">
                  <a:moveTo>
                    <a:pt x="0" y="0"/>
                  </a:moveTo>
                  <a:lnTo>
                    <a:pt x="24" y="5"/>
                  </a:lnTo>
                  <a:lnTo>
                    <a:pt x="48" y="10"/>
                  </a:lnTo>
                  <a:lnTo>
                    <a:pt x="73" y="14"/>
                  </a:lnTo>
                  <a:lnTo>
                    <a:pt x="96" y="18"/>
                  </a:lnTo>
                  <a:lnTo>
                    <a:pt x="120" y="22"/>
                  </a:lnTo>
                  <a:lnTo>
                    <a:pt x="145" y="25"/>
                  </a:lnTo>
                  <a:lnTo>
                    <a:pt x="169" y="29"/>
                  </a:lnTo>
                  <a:lnTo>
                    <a:pt x="194" y="3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08" name="Freeform 1660"/>
            <p:cNvSpPr>
              <a:spLocks/>
            </p:cNvSpPr>
            <p:nvPr/>
          </p:nvSpPr>
          <p:spPr bwMode="auto">
            <a:xfrm>
              <a:off x="1426" y="3291"/>
              <a:ext cx="63" cy="56"/>
            </a:xfrm>
            <a:custGeom>
              <a:avLst/>
              <a:gdLst>
                <a:gd name="T0" fmla="*/ 0 w 127"/>
                <a:gd name="T1" fmla="*/ 56 h 114"/>
                <a:gd name="T2" fmla="*/ 2 w 127"/>
                <a:gd name="T3" fmla="*/ 56 h 114"/>
                <a:gd name="T4" fmla="*/ 5 w 127"/>
                <a:gd name="T5" fmla="*/ 56 h 114"/>
                <a:gd name="T6" fmla="*/ 8 w 127"/>
                <a:gd name="T7" fmla="*/ 56 h 114"/>
                <a:gd name="T8" fmla="*/ 11 w 127"/>
                <a:gd name="T9" fmla="*/ 56 h 114"/>
                <a:gd name="T10" fmla="*/ 14 w 127"/>
                <a:gd name="T11" fmla="*/ 56 h 114"/>
                <a:gd name="T12" fmla="*/ 16 w 127"/>
                <a:gd name="T13" fmla="*/ 55 h 114"/>
                <a:gd name="T14" fmla="*/ 19 w 127"/>
                <a:gd name="T15" fmla="*/ 55 h 114"/>
                <a:gd name="T16" fmla="*/ 22 w 127"/>
                <a:gd name="T17" fmla="*/ 54 h 114"/>
                <a:gd name="T18" fmla="*/ 25 w 127"/>
                <a:gd name="T19" fmla="*/ 53 h 114"/>
                <a:gd name="T20" fmla="*/ 27 w 127"/>
                <a:gd name="T21" fmla="*/ 52 h 114"/>
                <a:gd name="T22" fmla="*/ 30 w 127"/>
                <a:gd name="T23" fmla="*/ 51 h 114"/>
                <a:gd name="T24" fmla="*/ 32 w 127"/>
                <a:gd name="T25" fmla="*/ 49 h 114"/>
                <a:gd name="T26" fmla="*/ 35 w 127"/>
                <a:gd name="T27" fmla="*/ 48 h 114"/>
                <a:gd name="T28" fmla="*/ 37 w 127"/>
                <a:gd name="T29" fmla="*/ 47 h 114"/>
                <a:gd name="T30" fmla="*/ 40 w 127"/>
                <a:gd name="T31" fmla="*/ 45 h 114"/>
                <a:gd name="T32" fmla="*/ 42 w 127"/>
                <a:gd name="T33" fmla="*/ 43 h 114"/>
                <a:gd name="T34" fmla="*/ 44 w 127"/>
                <a:gd name="T35" fmla="*/ 41 h 114"/>
                <a:gd name="T36" fmla="*/ 46 w 127"/>
                <a:gd name="T37" fmla="*/ 40 h 114"/>
                <a:gd name="T38" fmla="*/ 48 w 127"/>
                <a:gd name="T39" fmla="*/ 38 h 114"/>
                <a:gd name="T40" fmla="*/ 50 w 127"/>
                <a:gd name="T41" fmla="*/ 35 h 114"/>
                <a:gd name="T42" fmla="*/ 51 w 127"/>
                <a:gd name="T43" fmla="*/ 33 h 114"/>
                <a:gd name="T44" fmla="*/ 53 w 127"/>
                <a:gd name="T45" fmla="*/ 31 h 114"/>
                <a:gd name="T46" fmla="*/ 55 w 127"/>
                <a:gd name="T47" fmla="*/ 29 h 114"/>
                <a:gd name="T48" fmla="*/ 56 w 127"/>
                <a:gd name="T49" fmla="*/ 26 h 114"/>
                <a:gd name="T50" fmla="*/ 57 w 127"/>
                <a:gd name="T51" fmla="*/ 24 h 114"/>
                <a:gd name="T52" fmla="*/ 59 w 127"/>
                <a:gd name="T53" fmla="*/ 22 h 114"/>
                <a:gd name="T54" fmla="*/ 59 w 127"/>
                <a:gd name="T55" fmla="*/ 19 h 114"/>
                <a:gd name="T56" fmla="*/ 60 w 127"/>
                <a:gd name="T57" fmla="*/ 16 h 114"/>
                <a:gd name="T58" fmla="*/ 61 w 127"/>
                <a:gd name="T59" fmla="*/ 14 h 114"/>
                <a:gd name="T60" fmla="*/ 62 w 127"/>
                <a:gd name="T61" fmla="*/ 11 h 114"/>
                <a:gd name="T62" fmla="*/ 63 w 127"/>
                <a:gd name="T63" fmla="*/ 8 h 114"/>
                <a:gd name="T64" fmla="*/ 63 w 127"/>
                <a:gd name="T65" fmla="*/ 5 h 114"/>
                <a:gd name="T66" fmla="*/ 63 w 127"/>
                <a:gd name="T67" fmla="*/ 2 h 114"/>
                <a:gd name="T68" fmla="*/ 63 w 127"/>
                <a:gd name="T69" fmla="*/ 0 h 11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27" h="114">
                  <a:moveTo>
                    <a:pt x="0" y="113"/>
                  </a:moveTo>
                  <a:lnTo>
                    <a:pt x="5" y="113"/>
                  </a:lnTo>
                  <a:lnTo>
                    <a:pt x="11" y="114"/>
                  </a:lnTo>
                  <a:lnTo>
                    <a:pt x="17" y="113"/>
                  </a:lnTo>
                  <a:lnTo>
                    <a:pt x="22" y="113"/>
                  </a:lnTo>
                  <a:lnTo>
                    <a:pt x="28" y="113"/>
                  </a:lnTo>
                  <a:lnTo>
                    <a:pt x="33" y="112"/>
                  </a:lnTo>
                  <a:lnTo>
                    <a:pt x="39" y="111"/>
                  </a:lnTo>
                  <a:lnTo>
                    <a:pt x="45" y="109"/>
                  </a:lnTo>
                  <a:lnTo>
                    <a:pt x="50" y="108"/>
                  </a:lnTo>
                  <a:lnTo>
                    <a:pt x="55" y="105"/>
                  </a:lnTo>
                  <a:lnTo>
                    <a:pt x="61" y="103"/>
                  </a:lnTo>
                  <a:lnTo>
                    <a:pt x="65" y="100"/>
                  </a:lnTo>
                  <a:lnTo>
                    <a:pt x="70" y="98"/>
                  </a:lnTo>
                  <a:lnTo>
                    <a:pt x="74" y="95"/>
                  </a:lnTo>
                  <a:lnTo>
                    <a:pt x="80" y="92"/>
                  </a:lnTo>
                  <a:lnTo>
                    <a:pt x="84" y="88"/>
                  </a:lnTo>
                  <a:lnTo>
                    <a:pt x="88" y="84"/>
                  </a:lnTo>
                  <a:lnTo>
                    <a:pt x="93" y="81"/>
                  </a:lnTo>
                  <a:lnTo>
                    <a:pt x="97" y="77"/>
                  </a:lnTo>
                  <a:lnTo>
                    <a:pt x="100" y="72"/>
                  </a:lnTo>
                  <a:lnTo>
                    <a:pt x="103" y="68"/>
                  </a:lnTo>
                  <a:lnTo>
                    <a:pt x="107" y="63"/>
                  </a:lnTo>
                  <a:lnTo>
                    <a:pt x="110" y="59"/>
                  </a:lnTo>
                  <a:lnTo>
                    <a:pt x="113" y="53"/>
                  </a:lnTo>
                  <a:lnTo>
                    <a:pt x="115" y="49"/>
                  </a:lnTo>
                  <a:lnTo>
                    <a:pt x="118" y="44"/>
                  </a:lnTo>
                  <a:lnTo>
                    <a:pt x="119" y="38"/>
                  </a:lnTo>
                  <a:lnTo>
                    <a:pt x="121" y="33"/>
                  </a:lnTo>
                  <a:lnTo>
                    <a:pt x="123" y="28"/>
                  </a:lnTo>
                  <a:lnTo>
                    <a:pt x="124" y="22"/>
                  </a:lnTo>
                  <a:lnTo>
                    <a:pt x="126" y="16"/>
                  </a:lnTo>
                  <a:lnTo>
                    <a:pt x="126" y="11"/>
                  </a:lnTo>
                  <a:lnTo>
                    <a:pt x="127" y="5"/>
                  </a:lnTo>
                  <a:lnTo>
                    <a:pt x="12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09" name="Freeform 1661"/>
            <p:cNvSpPr>
              <a:spLocks/>
            </p:cNvSpPr>
            <p:nvPr/>
          </p:nvSpPr>
          <p:spPr bwMode="auto">
            <a:xfrm>
              <a:off x="1094" y="3186"/>
              <a:ext cx="35" cy="80"/>
            </a:xfrm>
            <a:custGeom>
              <a:avLst/>
              <a:gdLst>
                <a:gd name="T0" fmla="*/ 8 w 70"/>
                <a:gd name="T1" fmla="*/ 0 h 161"/>
                <a:gd name="T2" fmla="*/ 7 w 70"/>
                <a:gd name="T3" fmla="*/ 2 h 161"/>
                <a:gd name="T4" fmla="*/ 6 w 70"/>
                <a:gd name="T5" fmla="*/ 5 h 161"/>
                <a:gd name="T6" fmla="*/ 5 w 70"/>
                <a:gd name="T7" fmla="*/ 7 h 161"/>
                <a:gd name="T8" fmla="*/ 4 w 70"/>
                <a:gd name="T9" fmla="*/ 10 h 161"/>
                <a:gd name="T10" fmla="*/ 3 w 70"/>
                <a:gd name="T11" fmla="*/ 13 h 161"/>
                <a:gd name="T12" fmla="*/ 2 w 70"/>
                <a:gd name="T13" fmla="*/ 15 h 161"/>
                <a:gd name="T14" fmla="*/ 1 w 70"/>
                <a:gd name="T15" fmla="*/ 18 h 161"/>
                <a:gd name="T16" fmla="*/ 1 w 70"/>
                <a:gd name="T17" fmla="*/ 21 h 161"/>
                <a:gd name="T18" fmla="*/ 1 w 70"/>
                <a:gd name="T19" fmla="*/ 24 h 161"/>
                <a:gd name="T20" fmla="*/ 0 w 70"/>
                <a:gd name="T21" fmla="*/ 27 h 161"/>
                <a:gd name="T22" fmla="*/ 0 w 70"/>
                <a:gd name="T23" fmla="*/ 30 h 161"/>
                <a:gd name="T24" fmla="*/ 1 w 70"/>
                <a:gd name="T25" fmla="*/ 32 h 161"/>
                <a:gd name="T26" fmla="*/ 1 w 70"/>
                <a:gd name="T27" fmla="*/ 35 h 161"/>
                <a:gd name="T28" fmla="*/ 1 w 70"/>
                <a:gd name="T29" fmla="*/ 38 h 161"/>
                <a:gd name="T30" fmla="*/ 2 w 70"/>
                <a:gd name="T31" fmla="*/ 41 h 161"/>
                <a:gd name="T32" fmla="*/ 3 w 70"/>
                <a:gd name="T33" fmla="*/ 44 h 161"/>
                <a:gd name="T34" fmla="*/ 4 w 70"/>
                <a:gd name="T35" fmla="*/ 46 h 161"/>
                <a:gd name="T36" fmla="*/ 4 w 70"/>
                <a:gd name="T37" fmla="*/ 49 h 161"/>
                <a:gd name="T38" fmla="*/ 6 w 70"/>
                <a:gd name="T39" fmla="*/ 52 h 161"/>
                <a:gd name="T40" fmla="*/ 7 w 70"/>
                <a:gd name="T41" fmla="*/ 54 h 161"/>
                <a:gd name="T42" fmla="*/ 8 w 70"/>
                <a:gd name="T43" fmla="*/ 56 h 161"/>
                <a:gd name="T44" fmla="*/ 9 w 70"/>
                <a:gd name="T45" fmla="*/ 59 h 161"/>
                <a:gd name="T46" fmla="*/ 11 w 70"/>
                <a:gd name="T47" fmla="*/ 61 h 161"/>
                <a:gd name="T48" fmla="*/ 13 w 70"/>
                <a:gd name="T49" fmla="*/ 63 h 161"/>
                <a:gd name="T50" fmla="*/ 15 w 70"/>
                <a:gd name="T51" fmla="*/ 65 h 161"/>
                <a:gd name="T52" fmla="*/ 16 w 70"/>
                <a:gd name="T53" fmla="*/ 68 h 161"/>
                <a:gd name="T54" fmla="*/ 19 w 70"/>
                <a:gd name="T55" fmla="*/ 70 h 161"/>
                <a:gd name="T56" fmla="*/ 21 w 70"/>
                <a:gd name="T57" fmla="*/ 72 h 161"/>
                <a:gd name="T58" fmla="*/ 23 w 70"/>
                <a:gd name="T59" fmla="*/ 73 h 161"/>
                <a:gd name="T60" fmla="*/ 25 w 70"/>
                <a:gd name="T61" fmla="*/ 75 h 161"/>
                <a:gd name="T62" fmla="*/ 28 w 70"/>
                <a:gd name="T63" fmla="*/ 77 h 161"/>
                <a:gd name="T64" fmla="*/ 30 w 70"/>
                <a:gd name="T65" fmla="*/ 78 h 161"/>
                <a:gd name="T66" fmla="*/ 32 w 70"/>
                <a:gd name="T67" fmla="*/ 79 h 161"/>
                <a:gd name="T68" fmla="*/ 35 w 70"/>
                <a:gd name="T69" fmla="*/ 80 h 16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0" h="161">
                  <a:moveTo>
                    <a:pt x="16" y="0"/>
                  </a:moveTo>
                  <a:lnTo>
                    <a:pt x="13" y="5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7" y="21"/>
                  </a:lnTo>
                  <a:lnTo>
                    <a:pt x="5" y="26"/>
                  </a:lnTo>
                  <a:lnTo>
                    <a:pt x="4" y="31"/>
                  </a:lnTo>
                  <a:lnTo>
                    <a:pt x="2" y="37"/>
                  </a:lnTo>
                  <a:lnTo>
                    <a:pt x="1" y="43"/>
                  </a:lnTo>
                  <a:lnTo>
                    <a:pt x="1" y="48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5"/>
                  </a:lnTo>
                  <a:lnTo>
                    <a:pt x="1" y="71"/>
                  </a:lnTo>
                  <a:lnTo>
                    <a:pt x="2" y="76"/>
                  </a:lnTo>
                  <a:lnTo>
                    <a:pt x="4" y="82"/>
                  </a:lnTo>
                  <a:lnTo>
                    <a:pt x="5" y="88"/>
                  </a:lnTo>
                  <a:lnTo>
                    <a:pt x="7" y="93"/>
                  </a:lnTo>
                  <a:lnTo>
                    <a:pt x="8" y="98"/>
                  </a:lnTo>
                  <a:lnTo>
                    <a:pt x="11" y="104"/>
                  </a:lnTo>
                  <a:lnTo>
                    <a:pt x="13" y="108"/>
                  </a:lnTo>
                  <a:lnTo>
                    <a:pt x="15" y="113"/>
                  </a:lnTo>
                  <a:lnTo>
                    <a:pt x="18" y="119"/>
                  </a:lnTo>
                  <a:lnTo>
                    <a:pt x="22" y="123"/>
                  </a:lnTo>
                  <a:lnTo>
                    <a:pt x="25" y="127"/>
                  </a:lnTo>
                  <a:lnTo>
                    <a:pt x="29" y="131"/>
                  </a:lnTo>
                  <a:lnTo>
                    <a:pt x="32" y="136"/>
                  </a:lnTo>
                  <a:lnTo>
                    <a:pt x="37" y="140"/>
                  </a:lnTo>
                  <a:lnTo>
                    <a:pt x="41" y="144"/>
                  </a:lnTo>
                  <a:lnTo>
                    <a:pt x="45" y="147"/>
                  </a:lnTo>
                  <a:lnTo>
                    <a:pt x="49" y="150"/>
                  </a:lnTo>
                  <a:lnTo>
                    <a:pt x="55" y="154"/>
                  </a:lnTo>
                  <a:lnTo>
                    <a:pt x="59" y="157"/>
                  </a:lnTo>
                  <a:lnTo>
                    <a:pt x="64" y="159"/>
                  </a:lnTo>
                  <a:lnTo>
                    <a:pt x="70" y="16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10" name="Line 1662"/>
            <p:cNvSpPr>
              <a:spLocks noChangeShapeType="1"/>
            </p:cNvSpPr>
            <p:nvPr/>
          </p:nvSpPr>
          <p:spPr bwMode="auto">
            <a:xfrm flipH="1">
              <a:off x="1195" y="3301"/>
              <a:ext cx="25" cy="8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11" name="Line 1663"/>
            <p:cNvSpPr>
              <a:spLocks noChangeShapeType="1"/>
            </p:cNvSpPr>
            <p:nvPr/>
          </p:nvSpPr>
          <p:spPr bwMode="auto">
            <a:xfrm flipH="1">
              <a:off x="1307" y="3329"/>
              <a:ext cx="21" cy="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12" name="Line 1664"/>
            <p:cNvSpPr>
              <a:spLocks noChangeShapeType="1"/>
            </p:cNvSpPr>
            <p:nvPr/>
          </p:nvSpPr>
          <p:spPr bwMode="auto">
            <a:xfrm flipV="1">
              <a:off x="1101" y="2899"/>
              <a:ext cx="164" cy="2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13" name="Freeform 1665"/>
            <p:cNvSpPr>
              <a:spLocks/>
            </p:cNvSpPr>
            <p:nvPr/>
          </p:nvSpPr>
          <p:spPr bwMode="auto">
            <a:xfrm>
              <a:off x="1265" y="2840"/>
              <a:ext cx="224" cy="119"/>
            </a:xfrm>
            <a:custGeom>
              <a:avLst/>
              <a:gdLst>
                <a:gd name="T0" fmla="*/ 224 w 448"/>
                <a:gd name="T1" fmla="*/ 115 h 240"/>
                <a:gd name="T2" fmla="*/ 224 w 448"/>
                <a:gd name="T3" fmla="*/ 107 h 240"/>
                <a:gd name="T4" fmla="*/ 222 w 448"/>
                <a:gd name="T5" fmla="*/ 99 h 240"/>
                <a:gd name="T6" fmla="*/ 221 w 448"/>
                <a:gd name="T7" fmla="*/ 91 h 240"/>
                <a:gd name="T8" fmla="*/ 218 w 448"/>
                <a:gd name="T9" fmla="*/ 83 h 240"/>
                <a:gd name="T10" fmla="*/ 216 w 448"/>
                <a:gd name="T11" fmla="*/ 76 h 240"/>
                <a:gd name="T12" fmla="*/ 212 w 448"/>
                <a:gd name="T13" fmla="*/ 68 h 240"/>
                <a:gd name="T14" fmla="*/ 209 w 448"/>
                <a:gd name="T15" fmla="*/ 61 h 240"/>
                <a:gd name="T16" fmla="*/ 204 w 448"/>
                <a:gd name="T17" fmla="*/ 54 h 240"/>
                <a:gd name="T18" fmla="*/ 200 w 448"/>
                <a:gd name="T19" fmla="*/ 48 h 240"/>
                <a:gd name="T20" fmla="*/ 195 w 448"/>
                <a:gd name="T21" fmla="*/ 41 h 240"/>
                <a:gd name="T22" fmla="*/ 189 w 448"/>
                <a:gd name="T23" fmla="*/ 35 h 240"/>
                <a:gd name="T24" fmla="*/ 183 w 448"/>
                <a:gd name="T25" fmla="*/ 30 h 240"/>
                <a:gd name="T26" fmla="*/ 177 w 448"/>
                <a:gd name="T27" fmla="*/ 24 h 240"/>
                <a:gd name="T28" fmla="*/ 170 w 448"/>
                <a:gd name="T29" fmla="*/ 20 h 240"/>
                <a:gd name="T30" fmla="*/ 163 w 448"/>
                <a:gd name="T31" fmla="*/ 15 h 240"/>
                <a:gd name="T32" fmla="*/ 156 w 448"/>
                <a:gd name="T33" fmla="*/ 12 h 240"/>
                <a:gd name="T34" fmla="*/ 148 w 448"/>
                <a:gd name="T35" fmla="*/ 8 h 240"/>
                <a:gd name="T36" fmla="*/ 141 w 448"/>
                <a:gd name="T37" fmla="*/ 6 h 240"/>
                <a:gd name="T38" fmla="*/ 133 w 448"/>
                <a:gd name="T39" fmla="*/ 4 h 240"/>
                <a:gd name="T40" fmla="*/ 125 w 448"/>
                <a:gd name="T41" fmla="*/ 2 h 240"/>
                <a:gd name="T42" fmla="*/ 117 w 448"/>
                <a:gd name="T43" fmla="*/ 0 h 240"/>
                <a:gd name="T44" fmla="*/ 109 w 448"/>
                <a:gd name="T45" fmla="*/ 0 h 240"/>
                <a:gd name="T46" fmla="*/ 101 w 448"/>
                <a:gd name="T47" fmla="*/ 0 h 240"/>
                <a:gd name="T48" fmla="*/ 93 w 448"/>
                <a:gd name="T49" fmla="*/ 0 h 240"/>
                <a:gd name="T50" fmla="*/ 85 w 448"/>
                <a:gd name="T51" fmla="*/ 2 h 240"/>
                <a:gd name="T52" fmla="*/ 77 w 448"/>
                <a:gd name="T53" fmla="*/ 3 h 240"/>
                <a:gd name="T54" fmla="*/ 69 w 448"/>
                <a:gd name="T55" fmla="*/ 5 h 240"/>
                <a:gd name="T56" fmla="*/ 61 w 448"/>
                <a:gd name="T57" fmla="*/ 8 h 240"/>
                <a:gd name="T58" fmla="*/ 54 w 448"/>
                <a:gd name="T59" fmla="*/ 11 h 240"/>
                <a:gd name="T60" fmla="*/ 46 w 448"/>
                <a:gd name="T61" fmla="*/ 15 h 240"/>
                <a:gd name="T62" fmla="*/ 39 w 448"/>
                <a:gd name="T63" fmla="*/ 19 h 240"/>
                <a:gd name="T64" fmla="*/ 32 w 448"/>
                <a:gd name="T65" fmla="*/ 23 h 240"/>
                <a:gd name="T66" fmla="*/ 26 w 448"/>
                <a:gd name="T67" fmla="*/ 29 h 240"/>
                <a:gd name="T68" fmla="*/ 20 w 448"/>
                <a:gd name="T69" fmla="*/ 34 h 240"/>
                <a:gd name="T70" fmla="*/ 14 w 448"/>
                <a:gd name="T71" fmla="*/ 40 h 240"/>
                <a:gd name="T72" fmla="*/ 10 w 448"/>
                <a:gd name="T73" fmla="*/ 46 h 240"/>
                <a:gd name="T74" fmla="*/ 5 w 448"/>
                <a:gd name="T75" fmla="*/ 53 h 240"/>
                <a:gd name="T76" fmla="*/ 0 w 448"/>
                <a:gd name="T77" fmla="*/ 60 h 24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48" h="240">
                  <a:moveTo>
                    <a:pt x="448" y="240"/>
                  </a:moveTo>
                  <a:lnTo>
                    <a:pt x="448" y="232"/>
                  </a:lnTo>
                  <a:lnTo>
                    <a:pt x="447" y="224"/>
                  </a:lnTo>
                  <a:lnTo>
                    <a:pt x="447" y="215"/>
                  </a:lnTo>
                  <a:lnTo>
                    <a:pt x="445" y="208"/>
                  </a:lnTo>
                  <a:lnTo>
                    <a:pt x="444" y="199"/>
                  </a:lnTo>
                  <a:lnTo>
                    <a:pt x="442" y="192"/>
                  </a:lnTo>
                  <a:lnTo>
                    <a:pt x="441" y="183"/>
                  </a:lnTo>
                  <a:lnTo>
                    <a:pt x="439" y="176"/>
                  </a:lnTo>
                  <a:lnTo>
                    <a:pt x="436" y="167"/>
                  </a:lnTo>
                  <a:lnTo>
                    <a:pt x="434" y="160"/>
                  </a:lnTo>
                  <a:lnTo>
                    <a:pt x="431" y="153"/>
                  </a:lnTo>
                  <a:lnTo>
                    <a:pt x="427" y="145"/>
                  </a:lnTo>
                  <a:lnTo>
                    <a:pt x="424" y="138"/>
                  </a:lnTo>
                  <a:lnTo>
                    <a:pt x="421" y="130"/>
                  </a:lnTo>
                  <a:lnTo>
                    <a:pt x="417" y="123"/>
                  </a:lnTo>
                  <a:lnTo>
                    <a:pt x="412" y="116"/>
                  </a:lnTo>
                  <a:lnTo>
                    <a:pt x="408" y="109"/>
                  </a:lnTo>
                  <a:lnTo>
                    <a:pt x="404" y="103"/>
                  </a:lnTo>
                  <a:lnTo>
                    <a:pt x="399" y="96"/>
                  </a:lnTo>
                  <a:lnTo>
                    <a:pt x="394" y="89"/>
                  </a:lnTo>
                  <a:lnTo>
                    <a:pt x="389" y="83"/>
                  </a:lnTo>
                  <a:lnTo>
                    <a:pt x="384" y="77"/>
                  </a:lnTo>
                  <a:lnTo>
                    <a:pt x="377" y="71"/>
                  </a:lnTo>
                  <a:lnTo>
                    <a:pt x="372" y="65"/>
                  </a:lnTo>
                  <a:lnTo>
                    <a:pt x="366" y="60"/>
                  </a:lnTo>
                  <a:lnTo>
                    <a:pt x="359" y="55"/>
                  </a:lnTo>
                  <a:lnTo>
                    <a:pt x="353" y="49"/>
                  </a:lnTo>
                  <a:lnTo>
                    <a:pt x="346" y="45"/>
                  </a:lnTo>
                  <a:lnTo>
                    <a:pt x="340" y="40"/>
                  </a:lnTo>
                  <a:lnTo>
                    <a:pt x="334" y="35"/>
                  </a:lnTo>
                  <a:lnTo>
                    <a:pt x="326" y="31"/>
                  </a:lnTo>
                  <a:lnTo>
                    <a:pt x="319" y="28"/>
                  </a:lnTo>
                  <a:lnTo>
                    <a:pt x="311" y="24"/>
                  </a:lnTo>
                  <a:lnTo>
                    <a:pt x="304" y="21"/>
                  </a:lnTo>
                  <a:lnTo>
                    <a:pt x="296" y="17"/>
                  </a:lnTo>
                  <a:lnTo>
                    <a:pt x="289" y="14"/>
                  </a:lnTo>
                  <a:lnTo>
                    <a:pt x="282" y="12"/>
                  </a:lnTo>
                  <a:lnTo>
                    <a:pt x="274" y="10"/>
                  </a:lnTo>
                  <a:lnTo>
                    <a:pt x="266" y="8"/>
                  </a:lnTo>
                  <a:lnTo>
                    <a:pt x="258" y="6"/>
                  </a:lnTo>
                  <a:lnTo>
                    <a:pt x="250" y="4"/>
                  </a:lnTo>
                  <a:lnTo>
                    <a:pt x="242" y="2"/>
                  </a:lnTo>
                  <a:lnTo>
                    <a:pt x="234" y="1"/>
                  </a:lnTo>
                  <a:lnTo>
                    <a:pt x="225" y="0"/>
                  </a:lnTo>
                  <a:lnTo>
                    <a:pt x="218" y="0"/>
                  </a:lnTo>
                  <a:lnTo>
                    <a:pt x="209" y="0"/>
                  </a:lnTo>
                  <a:lnTo>
                    <a:pt x="201" y="0"/>
                  </a:lnTo>
                  <a:lnTo>
                    <a:pt x="193" y="0"/>
                  </a:lnTo>
                  <a:lnTo>
                    <a:pt x="185" y="1"/>
                  </a:lnTo>
                  <a:lnTo>
                    <a:pt x="177" y="2"/>
                  </a:lnTo>
                  <a:lnTo>
                    <a:pt x="169" y="4"/>
                  </a:lnTo>
                  <a:lnTo>
                    <a:pt x="160" y="5"/>
                  </a:lnTo>
                  <a:lnTo>
                    <a:pt x="153" y="7"/>
                  </a:lnTo>
                  <a:lnTo>
                    <a:pt x="145" y="9"/>
                  </a:lnTo>
                  <a:lnTo>
                    <a:pt x="137" y="11"/>
                  </a:lnTo>
                  <a:lnTo>
                    <a:pt x="129" y="13"/>
                  </a:lnTo>
                  <a:lnTo>
                    <a:pt x="122" y="16"/>
                  </a:lnTo>
                  <a:lnTo>
                    <a:pt x="114" y="19"/>
                  </a:lnTo>
                  <a:lnTo>
                    <a:pt x="107" y="23"/>
                  </a:lnTo>
                  <a:lnTo>
                    <a:pt x="99" y="26"/>
                  </a:lnTo>
                  <a:lnTo>
                    <a:pt x="92" y="30"/>
                  </a:lnTo>
                  <a:lnTo>
                    <a:pt x="85" y="34"/>
                  </a:lnTo>
                  <a:lnTo>
                    <a:pt x="78" y="39"/>
                  </a:lnTo>
                  <a:lnTo>
                    <a:pt x="71" y="43"/>
                  </a:lnTo>
                  <a:lnTo>
                    <a:pt x="64" y="47"/>
                  </a:lnTo>
                  <a:lnTo>
                    <a:pt x="58" y="52"/>
                  </a:lnTo>
                  <a:lnTo>
                    <a:pt x="52" y="58"/>
                  </a:lnTo>
                  <a:lnTo>
                    <a:pt x="46" y="63"/>
                  </a:lnTo>
                  <a:lnTo>
                    <a:pt x="40" y="68"/>
                  </a:lnTo>
                  <a:lnTo>
                    <a:pt x="34" y="75"/>
                  </a:lnTo>
                  <a:lnTo>
                    <a:pt x="28" y="80"/>
                  </a:lnTo>
                  <a:lnTo>
                    <a:pt x="23" y="87"/>
                  </a:lnTo>
                  <a:lnTo>
                    <a:pt x="19" y="93"/>
                  </a:lnTo>
                  <a:lnTo>
                    <a:pt x="13" y="99"/>
                  </a:lnTo>
                  <a:lnTo>
                    <a:pt x="9" y="107"/>
                  </a:lnTo>
                  <a:lnTo>
                    <a:pt x="4" y="113"/>
                  </a:lnTo>
                  <a:lnTo>
                    <a:pt x="0" y="12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14" name="Line 1666"/>
            <p:cNvSpPr>
              <a:spLocks noChangeShapeType="1"/>
            </p:cNvSpPr>
            <p:nvPr/>
          </p:nvSpPr>
          <p:spPr bwMode="auto">
            <a:xfrm flipH="1" flipV="1">
              <a:off x="1824" y="2899"/>
              <a:ext cx="168" cy="2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15" name="Freeform 1667"/>
            <p:cNvSpPr>
              <a:spLocks/>
            </p:cNvSpPr>
            <p:nvPr/>
          </p:nvSpPr>
          <p:spPr bwMode="auto">
            <a:xfrm>
              <a:off x="1667" y="3329"/>
              <a:ext cx="94" cy="18"/>
            </a:xfrm>
            <a:custGeom>
              <a:avLst/>
              <a:gdLst>
                <a:gd name="T0" fmla="*/ 0 w 194"/>
                <a:gd name="T1" fmla="*/ 18 h 32"/>
                <a:gd name="T2" fmla="*/ 12 w 194"/>
                <a:gd name="T3" fmla="*/ 16 h 32"/>
                <a:gd name="T4" fmla="*/ 24 w 194"/>
                <a:gd name="T5" fmla="*/ 14 h 32"/>
                <a:gd name="T6" fmla="*/ 36 w 194"/>
                <a:gd name="T7" fmla="*/ 12 h 32"/>
                <a:gd name="T8" fmla="*/ 47 w 194"/>
                <a:gd name="T9" fmla="*/ 10 h 32"/>
                <a:gd name="T10" fmla="*/ 59 w 194"/>
                <a:gd name="T11" fmla="*/ 8 h 32"/>
                <a:gd name="T12" fmla="*/ 71 w 194"/>
                <a:gd name="T13" fmla="*/ 6 h 32"/>
                <a:gd name="T14" fmla="*/ 82 w 194"/>
                <a:gd name="T15" fmla="*/ 3 h 32"/>
                <a:gd name="T16" fmla="*/ 94 w 194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32">
                  <a:moveTo>
                    <a:pt x="0" y="32"/>
                  </a:moveTo>
                  <a:lnTo>
                    <a:pt x="25" y="29"/>
                  </a:lnTo>
                  <a:lnTo>
                    <a:pt x="49" y="25"/>
                  </a:lnTo>
                  <a:lnTo>
                    <a:pt x="74" y="22"/>
                  </a:lnTo>
                  <a:lnTo>
                    <a:pt x="97" y="18"/>
                  </a:lnTo>
                  <a:lnTo>
                    <a:pt x="122" y="14"/>
                  </a:lnTo>
                  <a:lnTo>
                    <a:pt x="146" y="10"/>
                  </a:lnTo>
                  <a:lnTo>
                    <a:pt x="170" y="5"/>
                  </a:lnTo>
                  <a:lnTo>
                    <a:pt x="19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16" name="Freeform 1668"/>
            <p:cNvSpPr>
              <a:spLocks/>
            </p:cNvSpPr>
            <p:nvPr/>
          </p:nvSpPr>
          <p:spPr bwMode="auto">
            <a:xfrm>
              <a:off x="1873" y="3266"/>
              <a:ext cx="91" cy="35"/>
            </a:xfrm>
            <a:custGeom>
              <a:avLst/>
              <a:gdLst>
                <a:gd name="T0" fmla="*/ 0 w 184"/>
                <a:gd name="T1" fmla="*/ 35 h 70"/>
                <a:gd name="T2" fmla="*/ 11 w 184"/>
                <a:gd name="T3" fmla="*/ 32 h 70"/>
                <a:gd name="T4" fmla="*/ 23 w 184"/>
                <a:gd name="T5" fmla="*/ 27 h 70"/>
                <a:gd name="T6" fmla="*/ 35 w 184"/>
                <a:gd name="T7" fmla="*/ 23 h 70"/>
                <a:gd name="T8" fmla="*/ 46 w 184"/>
                <a:gd name="T9" fmla="*/ 19 h 70"/>
                <a:gd name="T10" fmla="*/ 57 w 184"/>
                <a:gd name="T11" fmla="*/ 15 h 70"/>
                <a:gd name="T12" fmla="*/ 68 w 184"/>
                <a:gd name="T13" fmla="*/ 10 h 70"/>
                <a:gd name="T14" fmla="*/ 80 w 184"/>
                <a:gd name="T15" fmla="*/ 5 h 70"/>
                <a:gd name="T16" fmla="*/ 91 w 184"/>
                <a:gd name="T17" fmla="*/ 0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70">
                  <a:moveTo>
                    <a:pt x="0" y="70"/>
                  </a:moveTo>
                  <a:lnTo>
                    <a:pt x="23" y="63"/>
                  </a:lnTo>
                  <a:lnTo>
                    <a:pt x="46" y="54"/>
                  </a:lnTo>
                  <a:lnTo>
                    <a:pt x="70" y="46"/>
                  </a:lnTo>
                  <a:lnTo>
                    <a:pt x="93" y="37"/>
                  </a:lnTo>
                  <a:lnTo>
                    <a:pt x="115" y="29"/>
                  </a:lnTo>
                  <a:lnTo>
                    <a:pt x="138" y="19"/>
                  </a:lnTo>
                  <a:lnTo>
                    <a:pt x="161" y="10"/>
                  </a:lnTo>
                  <a:lnTo>
                    <a:pt x="18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17" name="Freeform 1669"/>
            <p:cNvSpPr>
              <a:spLocks/>
            </p:cNvSpPr>
            <p:nvPr/>
          </p:nvSpPr>
          <p:spPr bwMode="auto">
            <a:xfrm>
              <a:off x="1964" y="3186"/>
              <a:ext cx="35" cy="80"/>
            </a:xfrm>
            <a:custGeom>
              <a:avLst/>
              <a:gdLst>
                <a:gd name="T0" fmla="*/ 0 w 68"/>
                <a:gd name="T1" fmla="*/ 80 h 161"/>
                <a:gd name="T2" fmla="*/ 3 w 68"/>
                <a:gd name="T3" fmla="*/ 79 h 161"/>
                <a:gd name="T4" fmla="*/ 5 w 68"/>
                <a:gd name="T5" fmla="*/ 78 h 161"/>
                <a:gd name="T6" fmla="*/ 7 w 68"/>
                <a:gd name="T7" fmla="*/ 77 h 161"/>
                <a:gd name="T8" fmla="*/ 10 w 68"/>
                <a:gd name="T9" fmla="*/ 75 h 161"/>
                <a:gd name="T10" fmla="*/ 12 w 68"/>
                <a:gd name="T11" fmla="*/ 73 h 161"/>
                <a:gd name="T12" fmla="*/ 14 w 68"/>
                <a:gd name="T13" fmla="*/ 72 h 161"/>
                <a:gd name="T14" fmla="*/ 17 w 68"/>
                <a:gd name="T15" fmla="*/ 70 h 161"/>
                <a:gd name="T16" fmla="*/ 19 w 68"/>
                <a:gd name="T17" fmla="*/ 68 h 161"/>
                <a:gd name="T18" fmla="*/ 21 w 68"/>
                <a:gd name="T19" fmla="*/ 65 h 161"/>
                <a:gd name="T20" fmla="*/ 23 w 68"/>
                <a:gd name="T21" fmla="*/ 63 h 161"/>
                <a:gd name="T22" fmla="*/ 24 w 68"/>
                <a:gd name="T23" fmla="*/ 61 h 161"/>
                <a:gd name="T24" fmla="*/ 26 w 68"/>
                <a:gd name="T25" fmla="*/ 59 h 161"/>
                <a:gd name="T26" fmla="*/ 27 w 68"/>
                <a:gd name="T27" fmla="*/ 56 h 161"/>
                <a:gd name="T28" fmla="*/ 29 w 68"/>
                <a:gd name="T29" fmla="*/ 54 h 161"/>
                <a:gd name="T30" fmla="*/ 30 w 68"/>
                <a:gd name="T31" fmla="*/ 52 h 161"/>
                <a:gd name="T32" fmla="*/ 31 w 68"/>
                <a:gd name="T33" fmla="*/ 49 h 161"/>
                <a:gd name="T34" fmla="*/ 32 w 68"/>
                <a:gd name="T35" fmla="*/ 46 h 161"/>
                <a:gd name="T36" fmla="*/ 33 w 68"/>
                <a:gd name="T37" fmla="*/ 44 h 161"/>
                <a:gd name="T38" fmla="*/ 34 w 68"/>
                <a:gd name="T39" fmla="*/ 41 h 161"/>
                <a:gd name="T40" fmla="*/ 34 w 68"/>
                <a:gd name="T41" fmla="*/ 38 h 161"/>
                <a:gd name="T42" fmla="*/ 35 w 68"/>
                <a:gd name="T43" fmla="*/ 35 h 161"/>
                <a:gd name="T44" fmla="*/ 35 w 68"/>
                <a:gd name="T45" fmla="*/ 32 h 161"/>
                <a:gd name="T46" fmla="*/ 35 w 68"/>
                <a:gd name="T47" fmla="*/ 30 h 161"/>
                <a:gd name="T48" fmla="*/ 35 w 68"/>
                <a:gd name="T49" fmla="*/ 27 h 161"/>
                <a:gd name="T50" fmla="*/ 35 w 68"/>
                <a:gd name="T51" fmla="*/ 24 h 161"/>
                <a:gd name="T52" fmla="*/ 35 w 68"/>
                <a:gd name="T53" fmla="*/ 21 h 161"/>
                <a:gd name="T54" fmla="*/ 34 w 68"/>
                <a:gd name="T55" fmla="*/ 18 h 161"/>
                <a:gd name="T56" fmla="*/ 34 w 68"/>
                <a:gd name="T57" fmla="*/ 15 h 161"/>
                <a:gd name="T58" fmla="*/ 32 w 68"/>
                <a:gd name="T59" fmla="*/ 13 h 161"/>
                <a:gd name="T60" fmla="*/ 32 w 68"/>
                <a:gd name="T61" fmla="*/ 10 h 161"/>
                <a:gd name="T62" fmla="*/ 31 w 68"/>
                <a:gd name="T63" fmla="*/ 7 h 161"/>
                <a:gd name="T64" fmla="*/ 30 w 68"/>
                <a:gd name="T65" fmla="*/ 5 h 161"/>
                <a:gd name="T66" fmla="*/ 29 w 68"/>
                <a:gd name="T67" fmla="*/ 2 h 161"/>
                <a:gd name="T68" fmla="*/ 27 w 68"/>
                <a:gd name="T69" fmla="*/ 0 h 16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8" h="161">
                  <a:moveTo>
                    <a:pt x="0" y="161"/>
                  </a:moveTo>
                  <a:lnTo>
                    <a:pt x="5" y="159"/>
                  </a:lnTo>
                  <a:lnTo>
                    <a:pt x="9" y="157"/>
                  </a:lnTo>
                  <a:lnTo>
                    <a:pt x="14" y="154"/>
                  </a:lnTo>
                  <a:lnTo>
                    <a:pt x="19" y="150"/>
                  </a:lnTo>
                  <a:lnTo>
                    <a:pt x="24" y="147"/>
                  </a:lnTo>
                  <a:lnTo>
                    <a:pt x="28" y="144"/>
                  </a:lnTo>
                  <a:lnTo>
                    <a:pt x="33" y="140"/>
                  </a:lnTo>
                  <a:lnTo>
                    <a:pt x="37" y="136"/>
                  </a:lnTo>
                  <a:lnTo>
                    <a:pt x="40" y="131"/>
                  </a:lnTo>
                  <a:lnTo>
                    <a:pt x="44" y="127"/>
                  </a:lnTo>
                  <a:lnTo>
                    <a:pt x="47" y="123"/>
                  </a:lnTo>
                  <a:lnTo>
                    <a:pt x="51" y="119"/>
                  </a:lnTo>
                  <a:lnTo>
                    <a:pt x="53" y="113"/>
                  </a:lnTo>
                  <a:lnTo>
                    <a:pt x="56" y="108"/>
                  </a:lnTo>
                  <a:lnTo>
                    <a:pt x="58" y="104"/>
                  </a:lnTo>
                  <a:lnTo>
                    <a:pt x="60" y="98"/>
                  </a:lnTo>
                  <a:lnTo>
                    <a:pt x="62" y="93"/>
                  </a:lnTo>
                  <a:lnTo>
                    <a:pt x="65" y="88"/>
                  </a:lnTo>
                  <a:lnTo>
                    <a:pt x="66" y="82"/>
                  </a:lnTo>
                  <a:lnTo>
                    <a:pt x="67" y="76"/>
                  </a:lnTo>
                  <a:lnTo>
                    <a:pt x="68" y="71"/>
                  </a:lnTo>
                  <a:lnTo>
                    <a:pt x="68" y="65"/>
                  </a:lnTo>
                  <a:lnTo>
                    <a:pt x="68" y="60"/>
                  </a:lnTo>
                  <a:lnTo>
                    <a:pt x="68" y="54"/>
                  </a:lnTo>
                  <a:lnTo>
                    <a:pt x="68" y="48"/>
                  </a:lnTo>
                  <a:lnTo>
                    <a:pt x="68" y="43"/>
                  </a:lnTo>
                  <a:lnTo>
                    <a:pt x="67" y="37"/>
                  </a:lnTo>
                  <a:lnTo>
                    <a:pt x="66" y="31"/>
                  </a:lnTo>
                  <a:lnTo>
                    <a:pt x="63" y="26"/>
                  </a:lnTo>
                  <a:lnTo>
                    <a:pt x="62" y="21"/>
                  </a:lnTo>
                  <a:lnTo>
                    <a:pt x="60" y="15"/>
                  </a:lnTo>
                  <a:lnTo>
                    <a:pt x="58" y="10"/>
                  </a:lnTo>
                  <a:lnTo>
                    <a:pt x="56" y="5"/>
                  </a:lnTo>
                  <a:lnTo>
                    <a:pt x="53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18" name="Freeform 1670"/>
            <p:cNvSpPr>
              <a:spLocks/>
            </p:cNvSpPr>
            <p:nvPr/>
          </p:nvSpPr>
          <p:spPr bwMode="auto">
            <a:xfrm>
              <a:off x="1601" y="3291"/>
              <a:ext cx="66" cy="56"/>
            </a:xfrm>
            <a:custGeom>
              <a:avLst/>
              <a:gdLst>
                <a:gd name="T0" fmla="*/ 0 w 127"/>
                <a:gd name="T1" fmla="*/ 0 h 114"/>
                <a:gd name="T2" fmla="*/ 0 w 127"/>
                <a:gd name="T3" fmla="*/ 2 h 114"/>
                <a:gd name="T4" fmla="*/ 0 w 127"/>
                <a:gd name="T5" fmla="*/ 5 h 114"/>
                <a:gd name="T6" fmla="*/ 1 w 127"/>
                <a:gd name="T7" fmla="*/ 8 h 114"/>
                <a:gd name="T8" fmla="*/ 2 w 127"/>
                <a:gd name="T9" fmla="*/ 11 h 114"/>
                <a:gd name="T10" fmla="*/ 2 w 127"/>
                <a:gd name="T11" fmla="*/ 14 h 114"/>
                <a:gd name="T12" fmla="*/ 3 w 127"/>
                <a:gd name="T13" fmla="*/ 16 h 114"/>
                <a:gd name="T14" fmla="*/ 4 w 127"/>
                <a:gd name="T15" fmla="*/ 19 h 114"/>
                <a:gd name="T16" fmla="*/ 5 w 127"/>
                <a:gd name="T17" fmla="*/ 22 h 114"/>
                <a:gd name="T18" fmla="*/ 6 w 127"/>
                <a:gd name="T19" fmla="*/ 24 h 114"/>
                <a:gd name="T20" fmla="*/ 7 w 127"/>
                <a:gd name="T21" fmla="*/ 26 h 114"/>
                <a:gd name="T22" fmla="*/ 8 w 127"/>
                <a:gd name="T23" fmla="*/ 29 h 114"/>
                <a:gd name="T24" fmla="*/ 10 w 127"/>
                <a:gd name="T25" fmla="*/ 31 h 114"/>
                <a:gd name="T26" fmla="*/ 12 w 127"/>
                <a:gd name="T27" fmla="*/ 33 h 114"/>
                <a:gd name="T28" fmla="*/ 14 w 127"/>
                <a:gd name="T29" fmla="*/ 35 h 114"/>
                <a:gd name="T30" fmla="*/ 16 w 127"/>
                <a:gd name="T31" fmla="*/ 38 h 114"/>
                <a:gd name="T32" fmla="*/ 18 w 127"/>
                <a:gd name="T33" fmla="*/ 40 h 114"/>
                <a:gd name="T34" fmla="*/ 20 w 127"/>
                <a:gd name="T35" fmla="*/ 41 h 114"/>
                <a:gd name="T36" fmla="*/ 22 w 127"/>
                <a:gd name="T37" fmla="*/ 43 h 114"/>
                <a:gd name="T38" fmla="*/ 24 w 127"/>
                <a:gd name="T39" fmla="*/ 45 h 114"/>
                <a:gd name="T40" fmla="*/ 27 w 127"/>
                <a:gd name="T41" fmla="*/ 47 h 114"/>
                <a:gd name="T42" fmla="*/ 30 w 127"/>
                <a:gd name="T43" fmla="*/ 48 h 114"/>
                <a:gd name="T44" fmla="*/ 32 w 127"/>
                <a:gd name="T45" fmla="*/ 49 h 114"/>
                <a:gd name="T46" fmla="*/ 35 w 127"/>
                <a:gd name="T47" fmla="*/ 51 h 114"/>
                <a:gd name="T48" fmla="*/ 37 w 127"/>
                <a:gd name="T49" fmla="*/ 52 h 114"/>
                <a:gd name="T50" fmla="*/ 40 w 127"/>
                <a:gd name="T51" fmla="*/ 53 h 114"/>
                <a:gd name="T52" fmla="*/ 43 w 127"/>
                <a:gd name="T53" fmla="*/ 54 h 114"/>
                <a:gd name="T54" fmla="*/ 46 w 127"/>
                <a:gd name="T55" fmla="*/ 55 h 114"/>
                <a:gd name="T56" fmla="*/ 48 w 127"/>
                <a:gd name="T57" fmla="*/ 55 h 114"/>
                <a:gd name="T58" fmla="*/ 52 w 127"/>
                <a:gd name="T59" fmla="*/ 56 h 114"/>
                <a:gd name="T60" fmla="*/ 55 w 127"/>
                <a:gd name="T61" fmla="*/ 56 h 114"/>
                <a:gd name="T62" fmla="*/ 57 w 127"/>
                <a:gd name="T63" fmla="*/ 56 h 114"/>
                <a:gd name="T64" fmla="*/ 60 w 127"/>
                <a:gd name="T65" fmla="*/ 56 h 114"/>
                <a:gd name="T66" fmla="*/ 63 w 127"/>
                <a:gd name="T67" fmla="*/ 56 h 114"/>
                <a:gd name="T68" fmla="*/ 66 w 127"/>
                <a:gd name="T69" fmla="*/ 56 h 11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27" h="114">
                  <a:moveTo>
                    <a:pt x="0" y="0"/>
                  </a:moveTo>
                  <a:lnTo>
                    <a:pt x="0" y="5"/>
                  </a:lnTo>
                  <a:lnTo>
                    <a:pt x="0" y="11"/>
                  </a:lnTo>
                  <a:lnTo>
                    <a:pt x="2" y="16"/>
                  </a:lnTo>
                  <a:lnTo>
                    <a:pt x="3" y="22"/>
                  </a:lnTo>
                  <a:lnTo>
                    <a:pt x="4" y="28"/>
                  </a:lnTo>
                  <a:lnTo>
                    <a:pt x="6" y="33"/>
                  </a:lnTo>
                  <a:lnTo>
                    <a:pt x="7" y="38"/>
                  </a:lnTo>
                  <a:lnTo>
                    <a:pt x="9" y="44"/>
                  </a:lnTo>
                  <a:lnTo>
                    <a:pt x="11" y="49"/>
                  </a:lnTo>
                  <a:lnTo>
                    <a:pt x="14" y="53"/>
                  </a:lnTo>
                  <a:lnTo>
                    <a:pt x="16" y="59"/>
                  </a:lnTo>
                  <a:lnTo>
                    <a:pt x="20" y="63"/>
                  </a:lnTo>
                  <a:lnTo>
                    <a:pt x="23" y="68"/>
                  </a:lnTo>
                  <a:lnTo>
                    <a:pt x="27" y="72"/>
                  </a:lnTo>
                  <a:lnTo>
                    <a:pt x="30" y="77"/>
                  </a:lnTo>
                  <a:lnTo>
                    <a:pt x="35" y="81"/>
                  </a:lnTo>
                  <a:lnTo>
                    <a:pt x="39" y="84"/>
                  </a:lnTo>
                  <a:lnTo>
                    <a:pt x="43" y="88"/>
                  </a:lnTo>
                  <a:lnTo>
                    <a:pt x="47" y="92"/>
                  </a:lnTo>
                  <a:lnTo>
                    <a:pt x="52" y="95"/>
                  </a:lnTo>
                  <a:lnTo>
                    <a:pt x="57" y="98"/>
                  </a:lnTo>
                  <a:lnTo>
                    <a:pt x="61" y="100"/>
                  </a:lnTo>
                  <a:lnTo>
                    <a:pt x="67" y="103"/>
                  </a:lnTo>
                  <a:lnTo>
                    <a:pt x="72" y="105"/>
                  </a:lnTo>
                  <a:lnTo>
                    <a:pt x="77" y="108"/>
                  </a:lnTo>
                  <a:lnTo>
                    <a:pt x="82" y="109"/>
                  </a:lnTo>
                  <a:lnTo>
                    <a:pt x="88" y="111"/>
                  </a:lnTo>
                  <a:lnTo>
                    <a:pt x="93" y="112"/>
                  </a:lnTo>
                  <a:lnTo>
                    <a:pt x="100" y="113"/>
                  </a:lnTo>
                  <a:lnTo>
                    <a:pt x="105" y="113"/>
                  </a:lnTo>
                  <a:lnTo>
                    <a:pt x="110" y="113"/>
                  </a:lnTo>
                  <a:lnTo>
                    <a:pt x="115" y="114"/>
                  </a:lnTo>
                  <a:lnTo>
                    <a:pt x="122" y="113"/>
                  </a:lnTo>
                  <a:lnTo>
                    <a:pt x="127" y="11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19" name="Line 1671"/>
            <p:cNvSpPr>
              <a:spLocks noChangeShapeType="1"/>
            </p:cNvSpPr>
            <p:nvPr/>
          </p:nvSpPr>
          <p:spPr bwMode="auto">
            <a:xfrm>
              <a:off x="1761" y="3329"/>
              <a:ext cx="25" cy="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20" name="Line 1672"/>
            <p:cNvSpPr>
              <a:spLocks noChangeShapeType="1"/>
            </p:cNvSpPr>
            <p:nvPr/>
          </p:nvSpPr>
          <p:spPr bwMode="auto">
            <a:xfrm>
              <a:off x="1873" y="3301"/>
              <a:ext cx="21" cy="8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21" name="Line 1673"/>
            <p:cNvSpPr>
              <a:spLocks noChangeShapeType="1"/>
            </p:cNvSpPr>
            <p:nvPr/>
          </p:nvSpPr>
          <p:spPr bwMode="auto">
            <a:xfrm flipV="1">
              <a:off x="1601" y="2959"/>
              <a:ext cx="0" cy="3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22" name="Freeform 1674"/>
            <p:cNvSpPr>
              <a:spLocks/>
            </p:cNvSpPr>
            <p:nvPr/>
          </p:nvSpPr>
          <p:spPr bwMode="auto">
            <a:xfrm>
              <a:off x="1601" y="2840"/>
              <a:ext cx="223" cy="119"/>
            </a:xfrm>
            <a:custGeom>
              <a:avLst/>
              <a:gdLst>
                <a:gd name="T0" fmla="*/ 221 w 448"/>
                <a:gd name="T1" fmla="*/ 56 h 240"/>
                <a:gd name="T2" fmla="*/ 217 w 448"/>
                <a:gd name="T3" fmla="*/ 49 h 240"/>
                <a:gd name="T4" fmla="*/ 211 w 448"/>
                <a:gd name="T5" fmla="*/ 43 h 240"/>
                <a:gd name="T6" fmla="*/ 206 w 448"/>
                <a:gd name="T7" fmla="*/ 37 h 240"/>
                <a:gd name="T8" fmla="*/ 200 w 448"/>
                <a:gd name="T9" fmla="*/ 31 h 240"/>
                <a:gd name="T10" fmla="*/ 194 w 448"/>
                <a:gd name="T11" fmla="*/ 26 h 240"/>
                <a:gd name="T12" fmla="*/ 187 w 448"/>
                <a:gd name="T13" fmla="*/ 21 h 240"/>
                <a:gd name="T14" fmla="*/ 181 w 448"/>
                <a:gd name="T15" fmla="*/ 17 h 240"/>
                <a:gd name="T16" fmla="*/ 174 w 448"/>
                <a:gd name="T17" fmla="*/ 13 h 240"/>
                <a:gd name="T18" fmla="*/ 166 w 448"/>
                <a:gd name="T19" fmla="*/ 9 h 240"/>
                <a:gd name="T20" fmla="*/ 159 w 448"/>
                <a:gd name="T21" fmla="*/ 6 h 240"/>
                <a:gd name="T22" fmla="*/ 151 w 448"/>
                <a:gd name="T23" fmla="*/ 4 h 240"/>
                <a:gd name="T24" fmla="*/ 143 w 448"/>
                <a:gd name="T25" fmla="*/ 2 h 240"/>
                <a:gd name="T26" fmla="*/ 135 w 448"/>
                <a:gd name="T27" fmla="*/ 1 h 240"/>
                <a:gd name="T28" fmla="*/ 127 w 448"/>
                <a:gd name="T29" fmla="*/ 0 h 240"/>
                <a:gd name="T30" fmla="*/ 119 w 448"/>
                <a:gd name="T31" fmla="*/ 0 h 240"/>
                <a:gd name="T32" fmla="*/ 111 w 448"/>
                <a:gd name="T33" fmla="*/ 0 h 240"/>
                <a:gd name="T34" fmla="*/ 103 w 448"/>
                <a:gd name="T35" fmla="*/ 1 h 240"/>
                <a:gd name="T36" fmla="*/ 95 w 448"/>
                <a:gd name="T37" fmla="*/ 3 h 240"/>
                <a:gd name="T38" fmla="*/ 87 w 448"/>
                <a:gd name="T39" fmla="*/ 5 h 240"/>
                <a:gd name="T40" fmla="*/ 79 w 448"/>
                <a:gd name="T41" fmla="*/ 7 h 240"/>
                <a:gd name="T42" fmla="*/ 71 w 448"/>
                <a:gd name="T43" fmla="*/ 10 h 240"/>
                <a:gd name="T44" fmla="*/ 64 w 448"/>
                <a:gd name="T45" fmla="*/ 14 h 240"/>
                <a:gd name="T46" fmla="*/ 57 w 448"/>
                <a:gd name="T47" fmla="*/ 17 h 240"/>
                <a:gd name="T48" fmla="*/ 50 w 448"/>
                <a:gd name="T49" fmla="*/ 22 h 240"/>
                <a:gd name="T50" fmla="*/ 44 w 448"/>
                <a:gd name="T51" fmla="*/ 27 h 240"/>
                <a:gd name="T52" fmla="*/ 38 w 448"/>
                <a:gd name="T53" fmla="*/ 32 h 240"/>
                <a:gd name="T54" fmla="*/ 32 w 448"/>
                <a:gd name="T55" fmla="*/ 38 h 240"/>
                <a:gd name="T56" fmla="*/ 27 w 448"/>
                <a:gd name="T57" fmla="*/ 44 h 240"/>
                <a:gd name="T58" fmla="*/ 22 w 448"/>
                <a:gd name="T59" fmla="*/ 51 h 240"/>
                <a:gd name="T60" fmla="*/ 17 w 448"/>
                <a:gd name="T61" fmla="*/ 58 h 240"/>
                <a:gd name="T62" fmla="*/ 13 w 448"/>
                <a:gd name="T63" fmla="*/ 64 h 240"/>
                <a:gd name="T64" fmla="*/ 10 w 448"/>
                <a:gd name="T65" fmla="*/ 72 h 240"/>
                <a:gd name="T66" fmla="*/ 7 w 448"/>
                <a:gd name="T67" fmla="*/ 79 h 240"/>
                <a:gd name="T68" fmla="*/ 4 w 448"/>
                <a:gd name="T69" fmla="*/ 87 h 240"/>
                <a:gd name="T70" fmla="*/ 2 w 448"/>
                <a:gd name="T71" fmla="*/ 95 h 240"/>
                <a:gd name="T72" fmla="*/ 1 w 448"/>
                <a:gd name="T73" fmla="*/ 103 h 240"/>
                <a:gd name="T74" fmla="*/ 0 w 448"/>
                <a:gd name="T75" fmla="*/ 111 h 240"/>
                <a:gd name="T76" fmla="*/ 0 w 448"/>
                <a:gd name="T77" fmla="*/ 119 h 24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48" h="240">
                  <a:moveTo>
                    <a:pt x="448" y="121"/>
                  </a:moveTo>
                  <a:lnTo>
                    <a:pt x="443" y="113"/>
                  </a:lnTo>
                  <a:lnTo>
                    <a:pt x="439" y="107"/>
                  </a:lnTo>
                  <a:lnTo>
                    <a:pt x="435" y="99"/>
                  </a:lnTo>
                  <a:lnTo>
                    <a:pt x="430" y="93"/>
                  </a:lnTo>
                  <a:lnTo>
                    <a:pt x="424" y="87"/>
                  </a:lnTo>
                  <a:lnTo>
                    <a:pt x="419" y="80"/>
                  </a:lnTo>
                  <a:lnTo>
                    <a:pt x="414" y="75"/>
                  </a:lnTo>
                  <a:lnTo>
                    <a:pt x="408" y="68"/>
                  </a:lnTo>
                  <a:lnTo>
                    <a:pt x="402" y="63"/>
                  </a:lnTo>
                  <a:lnTo>
                    <a:pt x="396" y="58"/>
                  </a:lnTo>
                  <a:lnTo>
                    <a:pt x="390" y="52"/>
                  </a:lnTo>
                  <a:lnTo>
                    <a:pt x="383" y="47"/>
                  </a:lnTo>
                  <a:lnTo>
                    <a:pt x="376" y="43"/>
                  </a:lnTo>
                  <a:lnTo>
                    <a:pt x="370" y="39"/>
                  </a:lnTo>
                  <a:lnTo>
                    <a:pt x="363" y="34"/>
                  </a:lnTo>
                  <a:lnTo>
                    <a:pt x="356" y="30"/>
                  </a:lnTo>
                  <a:lnTo>
                    <a:pt x="349" y="26"/>
                  </a:lnTo>
                  <a:lnTo>
                    <a:pt x="341" y="23"/>
                  </a:lnTo>
                  <a:lnTo>
                    <a:pt x="334" y="19"/>
                  </a:lnTo>
                  <a:lnTo>
                    <a:pt x="326" y="16"/>
                  </a:lnTo>
                  <a:lnTo>
                    <a:pt x="319" y="13"/>
                  </a:lnTo>
                  <a:lnTo>
                    <a:pt x="310" y="11"/>
                  </a:lnTo>
                  <a:lnTo>
                    <a:pt x="303" y="9"/>
                  </a:lnTo>
                  <a:lnTo>
                    <a:pt x="295" y="7"/>
                  </a:lnTo>
                  <a:lnTo>
                    <a:pt x="287" y="5"/>
                  </a:lnTo>
                  <a:lnTo>
                    <a:pt x="279" y="4"/>
                  </a:lnTo>
                  <a:lnTo>
                    <a:pt x="271" y="2"/>
                  </a:lnTo>
                  <a:lnTo>
                    <a:pt x="262" y="1"/>
                  </a:lnTo>
                  <a:lnTo>
                    <a:pt x="255" y="0"/>
                  </a:lnTo>
                  <a:lnTo>
                    <a:pt x="246" y="0"/>
                  </a:lnTo>
                  <a:lnTo>
                    <a:pt x="239" y="0"/>
                  </a:lnTo>
                  <a:lnTo>
                    <a:pt x="230" y="0"/>
                  </a:lnTo>
                  <a:lnTo>
                    <a:pt x="222" y="0"/>
                  </a:lnTo>
                  <a:lnTo>
                    <a:pt x="215" y="1"/>
                  </a:lnTo>
                  <a:lnTo>
                    <a:pt x="206" y="2"/>
                  </a:lnTo>
                  <a:lnTo>
                    <a:pt x="197" y="4"/>
                  </a:lnTo>
                  <a:lnTo>
                    <a:pt x="190" y="6"/>
                  </a:lnTo>
                  <a:lnTo>
                    <a:pt x="182" y="8"/>
                  </a:lnTo>
                  <a:lnTo>
                    <a:pt x="174" y="10"/>
                  </a:lnTo>
                  <a:lnTo>
                    <a:pt x="167" y="12"/>
                  </a:lnTo>
                  <a:lnTo>
                    <a:pt x="159" y="14"/>
                  </a:lnTo>
                  <a:lnTo>
                    <a:pt x="151" y="17"/>
                  </a:lnTo>
                  <a:lnTo>
                    <a:pt x="143" y="21"/>
                  </a:lnTo>
                  <a:lnTo>
                    <a:pt x="136" y="24"/>
                  </a:lnTo>
                  <a:lnTo>
                    <a:pt x="128" y="28"/>
                  </a:lnTo>
                  <a:lnTo>
                    <a:pt x="122" y="31"/>
                  </a:lnTo>
                  <a:lnTo>
                    <a:pt x="114" y="35"/>
                  </a:lnTo>
                  <a:lnTo>
                    <a:pt x="108" y="40"/>
                  </a:lnTo>
                  <a:lnTo>
                    <a:pt x="101" y="45"/>
                  </a:lnTo>
                  <a:lnTo>
                    <a:pt x="94" y="49"/>
                  </a:lnTo>
                  <a:lnTo>
                    <a:pt x="88" y="55"/>
                  </a:lnTo>
                  <a:lnTo>
                    <a:pt x="81" y="60"/>
                  </a:lnTo>
                  <a:lnTo>
                    <a:pt x="76" y="65"/>
                  </a:lnTo>
                  <a:lnTo>
                    <a:pt x="70" y="71"/>
                  </a:lnTo>
                  <a:lnTo>
                    <a:pt x="64" y="77"/>
                  </a:lnTo>
                  <a:lnTo>
                    <a:pt x="59" y="83"/>
                  </a:lnTo>
                  <a:lnTo>
                    <a:pt x="54" y="89"/>
                  </a:lnTo>
                  <a:lnTo>
                    <a:pt x="48" y="96"/>
                  </a:lnTo>
                  <a:lnTo>
                    <a:pt x="44" y="103"/>
                  </a:lnTo>
                  <a:lnTo>
                    <a:pt x="39" y="109"/>
                  </a:lnTo>
                  <a:lnTo>
                    <a:pt x="35" y="116"/>
                  </a:lnTo>
                  <a:lnTo>
                    <a:pt x="30" y="123"/>
                  </a:lnTo>
                  <a:lnTo>
                    <a:pt x="27" y="130"/>
                  </a:lnTo>
                  <a:lnTo>
                    <a:pt x="23" y="138"/>
                  </a:lnTo>
                  <a:lnTo>
                    <a:pt x="20" y="145"/>
                  </a:lnTo>
                  <a:lnTo>
                    <a:pt x="16" y="153"/>
                  </a:lnTo>
                  <a:lnTo>
                    <a:pt x="14" y="160"/>
                  </a:lnTo>
                  <a:lnTo>
                    <a:pt x="11" y="167"/>
                  </a:lnTo>
                  <a:lnTo>
                    <a:pt x="9" y="176"/>
                  </a:lnTo>
                  <a:lnTo>
                    <a:pt x="7" y="183"/>
                  </a:lnTo>
                  <a:lnTo>
                    <a:pt x="5" y="192"/>
                  </a:lnTo>
                  <a:lnTo>
                    <a:pt x="4" y="199"/>
                  </a:lnTo>
                  <a:lnTo>
                    <a:pt x="3" y="208"/>
                  </a:lnTo>
                  <a:lnTo>
                    <a:pt x="2" y="215"/>
                  </a:lnTo>
                  <a:lnTo>
                    <a:pt x="0" y="224"/>
                  </a:lnTo>
                  <a:lnTo>
                    <a:pt x="0" y="232"/>
                  </a:lnTo>
                  <a:lnTo>
                    <a:pt x="0" y="24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23" name="Line 1675"/>
            <p:cNvSpPr>
              <a:spLocks noChangeShapeType="1"/>
            </p:cNvSpPr>
            <p:nvPr/>
          </p:nvSpPr>
          <p:spPr bwMode="auto">
            <a:xfrm flipH="1" flipV="1">
              <a:off x="2087" y="2679"/>
              <a:ext cx="286" cy="1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24" name="Freeform 1676"/>
            <p:cNvSpPr>
              <a:spLocks/>
            </p:cNvSpPr>
            <p:nvPr/>
          </p:nvSpPr>
          <p:spPr bwMode="auto">
            <a:xfrm>
              <a:off x="2174" y="3085"/>
              <a:ext cx="73" cy="59"/>
            </a:xfrm>
            <a:custGeom>
              <a:avLst/>
              <a:gdLst>
                <a:gd name="T0" fmla="*/ 0 w 151"/>
                <a:gd name="T1" fmla="*/ 59 h 124"/>
                <a:gd name="T2" fmla="*/ 9 w 151"/>
                <a:gd name="T3" fmla="*/ 52 h 124"/>
                <a:gd name="T4" fmla="*/ 18 w 151"/>
                <a:gd name="T5" fmla="*/ 45 h 124"/>
                <a:gd name="T6" fmla="*/ 29 w 151"/>
                <a:gd name="T7" fmla="*/ 38 h 124"/>
                <a:gd name="T8" fmla="*/ 37 w 151"/>
                <a:gd name="T9" fmla="*/ 30 h 124"/>
                <a:gd name="T10" fmla="*/ 46 w 151"/>
                <a:gd name="T11" fmla="*/ 23 h 124"/>
                <a:gd name="T12" fmla="*/ 56 w 151"/>
                <a:gd name="T13" fmla="*/ 16 h 124"/>
                <a:gd name="T14" fmla="*/ 64 w 151"/>
                <a:gd name="T15" fmla="*/ 8 h 124"/>
                <a:gd name="T16" fmla="*/ 73 w 151"/>
                <a:gd name="T17" fmla="*/ 0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1" h="124">
                  <a:moveTo>
                    <a:pt x="0" y="124"/>
                  </a:moveTo>
                  <a:lnTo>
                    <a:pt x="19" y="110"/>
                  </a:lnTo>
                  <a:lnTo>
                    <a:pt x="38" y="95"/>
                  </a:lnTo>
                  <a:lnTo>
                    <a:pt x="59" y="80"/>
                  </a:lnTo>
                  <a:lnTo>
                    <a:pt x="77" y="64"/>
                  </a:lnTo>
                  <a:lnTo>
                    <a:pt x="96" y="49"/>
                  </a:lnTo>
                  <a:lnTo>
                    <a:pt x="115" y="33"/>
                  </a:lnTo>
                  <a:lnTo>
                    <a:pt x="133" y="17"/>
                  </a:lnTo>
                  <a:lnTo>
                    <a:pt x="15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25" name="Freeform 1677"/>
            <p:cNvSpPr>
              <a:spLocks/>
            </p:cNvSpPr>
            <p:nvPr/>
          </p:nvSpPr>
          <p:spPr bwMode="auto">
            <a:xfrm>
              <a:off x="2328" y="2927"/>
              <a:ext cx="63" cy="77"/>
            </a:xfrm>
            <a:custGeom>
              <a:avLst/>
              <a:gdLst>
                <a:gd name="T0" fmla="*/ 0 w 124"/>
                <a:gd name="T1" fmla="*/ 77 h 152"/>
                <a:gd name="T2" fmla="*/ 8 w 124"/>
                <a:gd name="T3" fmla="*/ 68 h 152"/>
                <a:gd name="T4" fmla="*/ 16 w 124"/>
                <a:gd name="T5" fmla="*/ 58 h 152"/>
                <a:gd name="T6" fmla="*/ 24 w 124"/>
                <a:gd name="T7" fmla="*/ 49 h 152"/>
                <a:gd name="T8" fmla="*/ 33 w 124"/>
                <a:gd name="T9" fmla="*/ 40 h 152"/>
                <a:gd name="T10" fmla="*/ 40 w 124"/>
                <a:gd name="T11" fmla="*/ 29 h 152"/>
                <a:gd name="T12" fmla="*/ 48 w 124"/>
                <a:gd name="T13" fmla="*/ 20 h 152"/>
                <a:gd name="T14" fmla="*/ 56 w 124"/>
                <a:gd name="T15" fmla="*/ 10 h 152"/>
                <a:gd name="T16" fmla="*/ 63 w 124"/>
                <a:gd name="T17" fmla="*/ 0 h 1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4" h="152">
                  <a:moveTo>
                    <a:pt x="0" y="152"/>
                  </a:moveTo>
                  <a:lnTo>
                    <a:pt x="16" y="134"/>
                  </a:lnTo>
                  <a:lnTo>
                    <a:pt x="32" y="115"/>
                  </a:lnTo>
                  <a:lnTo>
                    <a:pt x="48" y="97"/>
                  </a:lnTo>
                  <a:lnTo>
                    <a:pt x="64" y="78"/>
                  </a:lnTo>
                  <a:lnTo>
                    <a:pt x="79" y="58"/>
                  </a:lnTo>
                  <a:lnTo>
                    <a:pt x="94" y="39"/>
                  </a:lnTo>
                  <a:lnTo>
                    <a:pt x="110" y="20"/>
                  </a:lnTo>
                  <a:lnTo>
                    <a:pt x="12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26" name="Freeform 1678"/>
            <p:cNvSpPr>
              <a:spLocks/>
            </p:cNvSpPr>
            <p:nvPr/>
          </p:nvSpPr>
          <p:spPr bwMode="auto">
            <a:xfrm>
              <a:off x="2373" y="2843"/>
              <a:ext cx="28" cy="84"/>
            </a:xfrm>
            <a:custGeom>
              <a:avLst/>
              <a:gdLst>
                <a:gd name="T0" fmla="*/ 17 w 57"/>
                <a:gd name="T1" fmla="*/ 84 h 166"/>
                <a:gd name="T2" fmla="*/ 19 w 57"/>
                <a:gd name="T3" fmla="*/ 82 h 166"/>
                <a:gd name="T4" fmla="*/ 20 w 57"/>
                <a:gd name="T5" fmla="*/ 79 h 166"/>
                <a:gd name="T6" fmla="*/ 22 w 57"/>
                <a:gd name="T7" fmla="*/ 77 h 166"/>
                <a:gd name="T8" fmla="*/ 23 w 57"/>
                <a:gd name="T9" fmla="*/ 74 h 166"/>
                <a:gd name="T10" fmla="*/ 24 w 57"/>
                <a:gd name="T11" fmla="*/ 71 h 166"/>
                <a:gd name="T12" fmla="*/ 25 w 57"/>
                <a:gd name="T13" fmla="*/ 69 h 166"/>
                <a:gd name="T14" fmla="*/ 26 w 57"/>
                <a:gd name="T15" fmla="*/ 66 h 166"/>
                <a:gd name="T16" fmla="*/ 27 w 57"/>
                <a:gd name="T17" fmla="*/ 63 h 166"/>
                <a:gd name="T18" fmla="*/ 27 w 57"/>
                <a:gd name="T19" fmla="*/ 61 h 166"/>
                <a:gd name="T20" fmla="*/ 28 w 57"/>
                <a:gd name="T21" fmla="*/ 58 h 166"/>
                <a:gd name="T22" fmla="*/ 28 w 57"/>
                <a:gd name="T23" fmla="*/ 55 h 166"/>
                <a:gd name="T24" fmla="*/ 28 w 57"/>
                <a:gd name="T25" fmla="*/ 52 h 166"/>
                <a:gd name="T26" fmla="*/ 28 w 57"/>
                <a:gd name="T27" fmla="*/ 50 h 166"/>
                <a:gd name="T28" fmla="*/ 28 w 57"/>
                <a:gd name="T29" fmla="*/ 46 h 166"/>
                <a:gd name="T30" fmla="*/ 28 w 57"/>
                <a:gd name="T31" fmla="*/ 44 h 166"/>
                <a:gd name="T32" fmla="*/ 28 w 57"/>
                <a:gd name="T33" fmla="*/ 41 h 166"/>
                <a:gd name="T34" fmla="*/ 27 w 57"/>
                <a:gd name="T35" fmla="*/ 38 h 166"/>
                <a:gd name="T36" fmla="*/ 27 w 57"/>
                <a:gd name="T37" fmla="*/ 35 h 166"/>
                <a:gd name="T38" fmla="*/ 26 w 57"/>
                <a:gd name="T39" fmla="*/ 32 h 166"/>
                <a:gd name="T40" fmla="*/ 25 w 57"/>
                <a:gd name="T41" fmla="*/ 29 h 166"/>
                <a:gd name="T42" fmla="*/ 24 w 57"/>
                <a:gd name="T43" fmla="*/ 27 h 166"/>
                <a:gd name="T44" fmla="*/ 23 w 57"/>
                <a:gd name="T45" fmla="*/ 25 h 166"/>
                <a:gd name="T46" fmla="*/ 21 w 57"/>
                <a:gd name="T47" fmla="*/ 22 h 166"/>
                <a:gd name="T48" fmla="*/ 20 w 57"/>
                <a:gd name="T49" fmla="*/ 19 h 166"/>
                <a:gd name="T50" fmla="*/ 19 w 57"/>
                <a:gd name="T51" fmla="*/ 17 h 166"/>
                <a:gd name="T52" fmla="*/ 17 w 57"/>
                <a:gd name="T53" fmla="*/ 15 h 166"/>
                <a:gd name="T54" fmla="*/ 15 w 57"/>
                <a:gd name="T55" fmla="*/ 12 h 166"/>
                <a:gd name="T56" fmla="*/ 13 w 57"/>
                <a:gd name="T57" fmla="*/ 10 h 166"/>
                <a:gd name="T58" fmla="*/ 11 w 57"/>
                <a:gd name="T59" fmla="*/ 9 h 166"/>
                <a:gd name="T60" fmla="*/ 9 w 57"/>
                <a:gd name="T61" fmla="*/ 7 h 166"/>
                <a:gd name="T62" fmla="*/ 7 w 57"/>
                <a:gd name="T63" fmla="*/ 5 h 166"/>
                <a:gd name="T64" fmla="*/ 5 w 57"/>
                <a:gd name="T65" fmla="*/ 3 h 166"/>
                <a:gd name="T66" fmla="*/ 2 w 57"/>
                <a:gd name="T67" fmla="*/ 1 h 166"/>
                <a:gd name="T68" fmla="*/ 0 w 57"/>
                <a:gd name="T69" fmla="*/ 0 h 16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7" h="166">
                  <a:moveTo>
                    <a:pt x="35" y="166"/>
                  </a:moveTo>
                  <a:lnTo>
                    <a:pt x="38" y="162"/>
                  </a:lnTo>
                  <a:lnTo>
                    <a:pt x="41" y="156"/>
                  </a:lnTo>
                  <a:lnTo>
                    <a:pt x="44" y="152"/>
                  </a:lnTo>
                  <a:lnTo>
                    <a:pt x="46" y="147"/>
                  </a:lnTo>
                  <a:lnTo>
                    <a:pt x="48" y="141"/>
                  </a:lnTo>
                  <a:lnTo>
                    <a:pt x="51" y="136"/>
                  </a:lnTo>
                  <a:lnTo>
                    <a:pt x="53" y="131"/>
                  </a:lnTo>
                  <a:lnTo>
                    <a:pt x="54" y="125"/>
                  </a:lnTo>
                  <a:lnTo>
                    <a:pt x="55" y="120"/>
                  </a:lnTo>
                  <a:lnTo>
                    <a:pt x="56" y="115"/>
                  </a:lnTo>
                  <a:lnTo>
                    <a:pt x="57" y="108"/>
                  </a:lnTo>
                  <a:lnTo>
                    <a:pt x="57" y="103"/>
                  </a:lnTo>
                  <a:lnTo>
                    <a:pt x="57" y="98"/>
                  </a:lnTo>
                  <a:lnTo>
                    <a:pt x="57" y="91"/>
                  </a:lnTo>
                  <a:lnTo>
                    <a:pt x="57" y="86"/>
                  </a:lnTo>
                  <a:lnTo>
                    <a:pt x="56" y="81"/>
                  </a:lnTo>
                  <a:lnTo>
                    <a:pt x="55" y="75"/>
                  </a:lnTo>
                  <a:lnTo>
                    <a:pt x="54" y="69"/>
                  </a:lnTo>
                  <a:lnTo>
                    <a:pt x="53" y="64"/>
                  </a:lnTo>
                  <a:lnTo>
                    <a:pt x="51" y="58"/>
                  </a:lnTo>
                  <a:lnTo>
                    <a:pt x="48" y="53"/>
                  </a:lnTo>
                  <a:lnTo>
                    <a:pt x="46" y="49"/>
                  </a:lnTo>
                  <a:lnTo>
                    <a:pt x="43" y="43"/>
                  </a:lnTo>
                  <a:lnTo>
                    <a:pt x="41" y="38"/>
                  </a:lnTo>
                  <a:lnTo>
                    <a:pt x="38" y="34"/>
                  </a:lnTo>
                  <a:lnTo>
                    <a:pt x="35" y="30"/>
                  </a:lnTo>
                  <a:lnTo>
                    <a:pt x="30" y="24"/>
                  </a:lnTo>
                  <a:lnTo>
                    <a:pt x="27" y="20"/>
                  </a:lnTo>
                  <a:lnTo>
                    <a:pt x="23" y="17"/>
                  </a:lnTo>
                  <a:lnTo>
                    <a:pt x="19" y="13"/>
                  </a:lnTo>
                  <a:lnTo>
                    <a:pt x="14" y="9"/>
                  </a:lnTo>
                  <a:lnTo>
                    <a:pt x="10" y="5"/>
                  </a:lnTo>
                  <a:lnTo>
                    <a:pt x="5" y="2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27" name="Freeform 1679"/>
            <p:cNvSpPr>
              <a:spLocks/>
            </p:cNvSpPr>
            <p:nvPr/>
          </p:nvSpPr>
          <p:spPr bwMode="auto">
            <a:xfrm>
              <a:off x="2090" y="3130"/>
              <a:ext cx="84" cy="28"/>
            </a:xfrm>
            <a:custGeom>
              <a:avLst/>
              <a:gdLst>
                <a:gd name="T0" fmla="*/ 0 w 167"/>
                <a:gd name="T1" fmla="*/ 0 h 57"/>
                <a:gd name="T2" fmla="*/ 2 w 167"/>
                <a:gd name="T3" fmla="*/ 2 h 57"/>
                <a:gd name="T4" fmla="*/ 3 w 167"/>
                <a:gd name="T5" fmla="*/ 5 h 57"/>
                <a:gd name="T6" fmla="*/ 5 w 167"/>
                <a:gd name="T7" fmla="*/ 7 h 57"/>
                <a:gd name="T8" fmla="*/ 7 w 167"/>
                <a:gd name="T9" fmla="*/ 9 h 57"/>
                <a:gd name="T10" fmla="*/ 9 w 167"/>
                <a:gd name="T11" fmla="*/ 11 h 57"/>
                <a:gd name="T12" fmla="*/ 11 w 167"/>
                <a:gd name="T13" fmla="*/ 13 h 57"/>
                <a:gd name="T14" fmla="*/ 13 w 167"/>
                <a:gd name="T15" fmla="*/ 15 h 57"/>
                <a:gd name="T16" fmla="*/ 15 w 167"/>
                <a:gd name="T17" fmla="*/ 16 h 57"/>
                <a:gd name="T18" fmla="*/ 17 w 167"/>
                <a:gd name="T19" fmla="*/ 18 h 57"/>
                <a:gd name="T20" fmla="*/ 20 w 167"/>
                <a:gd name="T21" fmla="*/ 20 h 57"/>
                <a:gd name="T22" fmla="*/ 23 w 167"/>
                <a:gd name="T23" fmla="*/ 21 h 57"/>
                <a:gd name="T24" fmla="*/ 25 w 167"/>
                <a:gd name="T25" fmla="*/ 22 h 57"/>
                <a:gd name="T26" fmla="*/ 27 w 167"/>
                <a:gd name="T27" fmla="*/ 24 h 57"/>
                <a:gd name="T28" fmla="*/ 30 w 167"/>
                <a:gd name="T29" fmla="*/ 25 h 57"/>
                <a:gd name="T30" fmla="*/ 33 w 167"/>
                <a:gd name="T31" fmla="*/ 26 h 57"/>
                <a:gd name="T32" fmla="*/ 35 w 167"/>
                <a:gd name="T33" fmla="*/ 27 h 57"/>
                <a:gd name="T34" fmla="*/ 38 w 167"/>
                <a:gd name="T35" fmla="*/ 27 h 57"/>
                <a:gd name="T36" fmla="*/ 41 w 167"/>
                <a:gd name="T37" fmla="*/ 28 h 57"/>
                <a:gd name="T38" fmla="*/ 44 w 167"/>
                <a:gd name="T39" fmla="*/ 28 h 57"/>
                <a:gd name="T40" fmla="*/ 46 w 167"/>
                <a:gd name="T41" fmla="*/ 28 h 57"/>
                <a:gd name="T42" fmla="*/ 49 w 167"/>
                <a:gd name="T43" fmla="*/ 28 h 57"/>
                <a:gd name="T44" fmla="*/ 52 w 167"/>
                <a:gd name="T45" fmla="*/ 28 h 57"/>
                <a:gd name="T46" fmla="*/ 55 w 167"/>
                <a:gd name="T47" fmla="*/ 28 h 57"/>
                <a:gd name="T48" fmla="*/ 58 w 167"/>
                <a:gd name="T49" fmla="*/ 28 h 57"/>
                <a:gd name="T50" fmla="*/ 60 w 167"/>
                <a:gd name="T51" fmla="*/ 27 h 57"/>
                <a:gd name="T52" fmla="*/ 64 w 167"/>
                <a:gd name="T53" fmla="*/ 27 h 57"/>
                <a:gd name="T54" fmla="*/ 66 w 167"/>
                <a:gd name="T55" fmla="*/ 26 h 57"/>
                <a:gd name="T56" fmla="*/ 69 w 167"/>
                <a:gd name="T57" fmla="*/ 25 h 57"/>
                <a:gd name="T58" fmla="*/ 71 w 167"/>
                <a:gd name="T59" fmla="*/ 24 h 57"/>
                <a:gd name="T60" fmla="*/ 74 w 167"/>
                <a:gd name="T61" fmla="*/ 23 h 57"/>
                <a:gd name="T62" fmla="*/ 76 w 167"/>
                <a:gd name="T63" fmla="*/ 22 h 57"/>
                <a:gd name="T64" fmla="*/ 79 w 167"/>
                <a:gd name="T65" fmla="*/ 20 h 57"/>
                <a:gd name="T66" fmla="*/ 81 w 167"/>
                <a:gd name="T67" fmla="*/ 19 h 57"/>
                <a:gd name="T68" fmla="*/ 84 w 167"/>
                <a:gd name="T69" fmla="*/ 17 h 5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67" h="57">
                  <a:moveTo>
                    <a:pt x="0" y="0"/>
                  </a:moveTo>
                  <a:lnTo>
                    <a:pt x="3" y="5"/>
                  </a:lnTo>
                  <a:lnTo>
                    <a:pt x="6" y="10"/>
                  </a:lnTo>
                  <a:lnTo>
                    <a:pt x="9" y="14"/>
                  </a:lnTo>
                  <a:lnTo>
                    <a:pt x="14" y="19"/>
                  </a:lnTo>
                  <a:lnTo>
                    <a:pt x="17" y="23"/>
                  </a:lnTo>
                  <a:lnTo>
                    <a:pt x="21" y="26"/>
                  </a:lnTo>
                  <a:lnTo>
                    <a:pt x="25" y="30"/>
                  </a:lnTo>
                  <a:lnTo>
                    <a:pt x="30" y="33"/>
                  </a:lnTo>
                  <a:lnTo>
                    <a:pt x="34" y="37"/>
                  </a:lnTo>
                  <a:lnTo>
                    <a:pt x="39" y="40"/>
                  </a:lnTo>
                  <a:lnTo>
                    <a:pt x="45" y="43"/>
                  </a:lnTo>
                  <a:lnTo>
                    <a:pt x="49" y="45"/>
                  </a:lnTo>
                  <a:lnTo>
                    <a:pt x="54" y="48"/>
                  </a:lnTo>
                  <a:lnTo>
                    <a:pt x="59" y="50"/>
                  </a:lnTo>
                  <a:lnTo>
                    <a:pt x="65" y="52"/>
                  </a:lnTo>
                  <a:lnTo>
                    <a:pt x="70" y="54"/>
                  </a:lnTo>
                  <a:lnTo>
                    <a:pt x="75" y="55"/>
                  </a:lnTo>
                  <a:lnTo>
                    <a:pt x="81" y="56"/>
                  </a:lnTo>
                  <a:lnTo>
                    <a:pt x="87" y="57"/>
                  </a:lnTo>
                  <a:lnTo>
                    <a:pt x="92" y="57"/>
                  </a:lnTo>
                  <a:lnTo>
                    <a:pt x="98" y="57"/>
                  </a:lnTo>
                  <a:lnTo>
                    <a:pt x="104" y="57"/>
                  </a:lnTo>
                  <a:lnTo>
                    <a:pt x="109" y="57"/>
                  </a:lnTo>
                  <a:lnTo>
                    <a:pt x="115" y="56"/>
                  </a:lnTo>
                  <a:lnTo>
                    <a:pt x="120" y="55"/>
                  </a:lnTo>
                  <a:lnTo>
                    <a:pt x="127" y="54"/>
                  </a:lnTo>
                  <a:lnTo>
                    <a:pt x="132" y="53"/>
                  </a:lnTo>
                  <a:lnTo>
                    <a:pt x="137" y="50"/>
                  </a:lnTo>
                  <a:lnTo>
                    <a:pt x="142" y="48"/>
                  </a:lnTo>
                  <a:lnTo>
                    <a:pt x="148" y="46"/>
                  </a:lnTo>
                  <a:lnTo>
                    <a:pt x="152" y="44"/>
                  </a:lnTo>
                  <a:lnTo>
                    <a:pt x="157" y="41"/>
                  </a:lnTo>
                  <a:lnTo>
                    <a:pt x="162" y="38"/>
                  </a:lnTo>
                  <a:lnTo>
                    <a:pt x="167" y="3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28" name="Line 1680"/>
            <p:cNvSpPr>
              <a:spLocks noChangeShapeType="1"/>
            </p:cNvSpPr>
            <p:nvPr/>
          </p:nvSpPr>
          <p:spPr bwMode="auto">
            <a:xfrm>
              <a:off x="2247" y="3085"/>
              <a:ext cx="63" cy="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29" name="Line 1681"/>
            <p:cNvSpPr>
              <a:spLocks noChangeShapeType="1"/>
            </p:cNvSpPr>
            <p:nvPr/>
          </p:nvSpPr>
          <p:spPr bwMode="auto">
            <a:xfrm>
              <a:off x="2328" y="3004"/>
              <a:ext cx="59" cy="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30" name="Line 1682"/>
            <p:cNvSpPr>
              <a:spLocks noChangeShapeType="1"/>
            </p:cNvSpPr>
            <p:nvPr/>
          </p:nvSpPr>
          <p:spPr bwMode="auto">
            <a:xfrm flipH="1" flipV="1">
              <a:off x="1926" y="2843"/>
              <a:ext cx="164" cy="2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31" name="Freeform 1683"/>
            <p:cNvSpPr>
              <a:spLocks/>
            </p:cNvSpPr>
            <p:nvPr/>
          </p:nvSpPr>
          <p:spPr bwMode="auto">
            <a:xfrm>
              <a:off x="1908" y="2662"/>
              <a:ext cx="179" cy="181"/>
            </a:xfrm>
            <a:custGeom>
              <a:avLst/>
              <a:gdLst>
                <a:gd name="T0" fmla="*/ 175 w 360"/>
                <a:gd name="T1" fmla="*/ 15 h 360"/>
                <a:gd name="T2" fmla="*/ 168 w 360"/>
                <a:gd name="T3" fmla="*/ 11 h 360"/>
                <a:gd name="T4" fmla="*/ 161 w 360"/>
                <a:gd name="T5" fmla="*/ 8 h 360"/>
                <a:gd name="T6" fmla="*/ 153 w 360"/>
                <a:gd name="T7" fmla="*/ 5 h 360"/>
                <a:gd name="T8" fmla="*/ 145 w 360"/>
                <a:gd name="T9" fmla="*/ 3 h 360"/>
                <a:gd name="T10" fmla="*/ 137 w 360"/>
                <a:gd name="T11" fmla="*/ 2 h 360"/>
                <a:gd name="T12" fmla="*/ 129 w 360"/>
                <a:gd name="T13" fmla="*/ 1 h 360"/>
                <a:gd name="T14" fmla="*/ 121 w 360"/>
                <a:gd name="T15" fmla="*/ 0 h 360"/>
                <a:gd name="T16" fmla="*/ 113 w 360"/>
                <a:gd name="T17" fmla="*/ 1 h 360"/>
                <a:gd name="T18" fmla="*/ 105 w 360"/>
                <a:gd name="T19" fmla="*/ 1 h 360"/>
                <a:gd name="T20" fmla="*/ 97 w 360"/>
                <a:gd name="T21" fmla="*/ 2 h 360"/>
                <a:gd name="T22" fmla="*/ 89 w 360"/>
                <a:gd name="T23" fmla="*/ 4 h 360"/>
                <a:gd name="T24" fmla="*/ 81 w 360"/>
                <a:gd name="T25" fmla="*/ 7 h 360"/>
                <a:gd name="T26" fmla="*/ 74 w 360"/>
                <a:gd name="T27" fmla="*/ 10 h 360"/>
                <a:gd name="T28" fmla="*/ 66 w 360"/>
                <a:gd name="T29" fmla="*/ 13 h 360"/>
                <a:gd name="T30" fmla="*/ 59 w 360"/>
                <a:gd name="T31" fmla="*/ 17 h 360"/>
                <a:gd name="T32" fmla="*/ 52 w 360"/>
                <a:gd name="T33" fmla="*/ 21 h 360"/>
                <a:gd name="T34" fmla="*/ 45 w 360"/>
                <a:gd name="T35" fmla="*/ 26 h 360"/>
                <a:gd name="T36" fmla="*/ 40 w 360"/>
                <a:gd name="T37" fmla="*/ 31 h 360"/>
                <a:gd name="T38" fmla="*/ 34 w 360"/>
                <a:gd name="T39" fmla="*/ 37 h 360"/>
                <a:gd name="T40" fmla="*/ 28 w 360"/>
                <a:gd name="T41" fmla="*/ 43 h 360"/>
                <a:gd name="T42" fmla="*/ 23 w 360"/>
                <a:gd name="T43" fmla="*/ 50 h 360"/>
                <a:gd name="T44" fmla="*/ 18 w 360"/>
                <a:gd name="T45" fmla="*/ 56 h 360"/>
                <a:gd name="T46" fmla="*/ 14 w 360"/>
                <a:gd name="T47" fmla="*/ 63 h 360"/>
                <a:gd name="T48" fmla="*/ 11 w 360"/>
                <a:gd name="T49" fmla="*/ 70 h 360"/>
                <a:gd name="T50" fmla="*/ 8 w 360"/>
                <a:gd name="T51" fmla="*/ 78 h 360"/>
                <a:gd name="T52" fmla="*/ 5 w 360"/>
                <a:gd name="T53" fmla="*/ 86 h 360"/>
                <a:gd name="T54" fmla="*/ 3 w 360"/>
                <a:gd name="T55" fmla="*/ 94 h 360"/>
                <a:gd name="T56" fmla="*/ 1 w 360"/>
                <a:gd name="T57" fmla="*/ 102 h 360"/>
                <a:gd name="T58" fmla="*/ 0 w 360"/>
                <a:gd name="T59" fmla="*/ 110 h 360"/>
                <a:gd name="T60" fmla="*/ 0 w 360"/>
                <a:gd name="T61" fmla="*/ 118 h 360"/>
                <a:gd name="T62" fmla="*/ 0 w 360"/>
                <a:gd name="T63" fmla="*/ 126 h 360"/>
                <a:gd name="T64" fmla="*/ 1 w 360"/>
                <a:gd name="T65" fmla="*/ 135 h 360"/>
                <a:gd name="T66" fmla="*/ 2 w 360"/>
                <a:gd name="T67" fmla="*/ 143 h 360"/>
                <a:gd name="T68" fmla="*/ 3 w 360"/>
                <a:gd name="T69" fmla="*/ 151 h 360"/>
                <a:gd name="T70" fmla="*/ 6 w 360"/>
                <a:gd name="T71" fmla="*/ 159 h 360"/>
                <a:gd name="T72" fmla="*/ 9 w 360"/>
                <a:gd name="T73" fmla="*/ 166 h 360"/>
                <a:gd name="T74" fmla="*/ 12 w 360"/>
                <a:gd name="T75" fmla="*/ 174 h 360"/>
                <a:gd name="T76" fmla="*/ 16 w 360"/>
                <a:gd name="T77" fmla="*/ 181 h 36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60" h="360">
                  <a:moveTo>
                    <a:pt x="360" y="33"/>
                  </a:moveTo>
                  <a:lnTo>
                    <a:pt x="352" y="29"/>
                  </a:lnTo>
                  <a:lnTo>
                    <a:pt x="346" y="24"/>
                  </a:lnTo>
                  <a:lnTo>
                    <a:pt x="338" y="21"/>
                  </a:lnTo>
                  <a:lnTo>
                    <a:pt x="331" y="18"/>
                  </a:lnTo>
                  <a:lnTo>
                    <a:pt x="323" y="15"/>
                  </a:lnTo>
                  <a:lnTo>
                    <a:pt x="315" y="13"/>
                  </a:lnTo>
                  <a:lnTo>
                    <a:pt x="307" y="9"/>
                  </a:lnTo>
                  <a:lnTo>
                    <a:pt x="300" y="7"/>
                  </a:lnTo>
                  <a:lnTo>
                    <a:pt x="292" y="6"/>
                  </a:lnTo>
                  <a:lnTo>
                    <a:pt x="284" y="4"/>
                  </a:lnTo>
                  <a:lnTo>
                    <a:pt x="276" y="3"/>
                  </a:lnTo>
                  <a:lnTo>
                    <a:pt x="268" y="2"/>
                  </a:lnTo>
                  <a:lnTo>
                    <a:pt x="260" y="1"/>
                  </a:lnTo>
                  <a:lnTo>
                    <a:pt x="251" y="1"/>
                  </a:lnTo>
                  <a:lnTo>
                    <a:pt x="244" y="0"/>
                  </a:lnTo>
                  <a:lnTo>
                    <a:pt x="235" y="0"/>
                  </a:lnTo>
                  <a:lnTo>
                    <a:pt x="227" y="1"/>
                  </a:lnTo>
                  <a:lnTo>
                    <a:pt x="219" y="1"/>
                  </a:lnTo>
                  <a:lnTo>
                    <a:pt x="211" y="2"/>
                  </a:lnTo>
                  <a:lnTo>
                    <a:pt x="202" y="3"/>
                  </a:lnTo>
                  <a:lnTo>
                    <a:pt x="195" y="4"/>
                  </a:lnTo>
                  <a:lnTo>
                    <a:pt x="186" y="6"/>
                  </a:lnTo>
                  <a:lnTo>
                    <a:pt x="179" y="8"/>
                  </a:lnTo>
                  <a:lnTo>
                    <a:pt x="171" y="10"/>
                  </a:lnTo>
                  <a:lnTo>
                    <a:pt x="163" y="13"/>
                  </a:lnTo>
                  <a:lnTo>
                    <a:pt x="155" y="16"/>
                  </a:lnTo>
                  <a:lnTo>
                    <a:pt x="148" y="19"/>
                  </a:lnTo>
                  <a:lnTo>
                    <a:pt x="140" y="22"/>
                  </a:lnTo>
                  <a:lnTo>
                    <a:pt x="133" y="25"/>
                  </a:lnTo>
                  <a:lnTo>
                    <a:pt x="125" y="30"/>
                  </a:lnTo>
                  <a:lnTo>
                    <a:pt x="119" y="33"/>
                  </a:lnTo>
                  <a:lnTo>
                    <a:pt x="112" y="37"/>
                  </a:lnTo>
                  <a:lnTo>
                    <a:pt x="105" y="42"/>
                  </a:lnTo>
                  <a:lnTo>
                    <a:pt x="98" y="47"/>
                  </a:lnTo>
                  <a:lnTo>
                    <a:pt x="91" y="52"/>
                  </a:lnTo>
                  <a:lnTo>
                    <a:pt x="85" y="56"/>
                  </a:lnTo>
                  <a:lnTo>
                    <a:pt x="80" y="62"/>
                  </a:lnTo>
                  <a:lnTo>
                    <a:pt x="73" y="68"/>
                  </a:lnTo>
                  <a:lnTo>
                    <a:pt x="68" y="73"/>
                  </a:lnTo>
                  <a:lnTo>
                    <a:pt x="62" y="80"/>
                  </a:lnTo>
                  <a:lnTo>
                    <a:pt x="56" y="85"/>
                  </a:lnTo>
                  <a:lnTo>
                    <a:pt x="51" y="91"/>
                  </a:lnTo>
                  <a:lnTo>
                    <a:pt x="47" y="99"/>
                  </a:lnTo>
                  <a:lnTo>
                    <a:pt x="41" y="105"/>
                  </a:lnTo>
                  <a:lnTo>
                    <a:pt x="37" y="112"/>
                  </a:lnTo>
                  <a:lnTo>
                    <a:pt x="33" y="119"/>
                  </a:lnTo>
                  <a:lnTo>
                    <a:pt x="29" y="125"/>
                  </a:lnTo>
                  <a:lnTo>
                    <a:pt x="25" y="133"/>
                  </a:lnTo>
                  <a:lnTo>
                    <a:pt x="22" y="140"/>
                  </a:lnTo>
                  <a:lnTo>
                    <a:pt x="19" y="148"/>
                  </a:lnTo>
                  <a:lnTo>
                    <a:pt x="16" y="155"/>
                  </a:lnTo>
                  <a:lnTo>
                    <a:pt x="13" y="163"/>
                  </a:lnTo>
                  <a:lnTo>
                    <a:pt x="10" y="171"/>
                  </a:lnTo>
                  <a:lnTo>
                    <a:pt x="8" y="179"/>
                  </a:lnTo>
                  <a:lnTo>
                    <a:pt x="6" y="187"/>
                  </a:lnTo>
                  <a:lnTo>
                    <a:pt x="4" y="195"/>
                  </a:lnTo>
                  <a:lnTo>
                    <a:pt x="3" y="203"/>
                  </a:lnTo>
                  <a:lnTo>
                    <a:pt x="2" y="211"/>
                  </a:lnTo>
                  <a:lnTo>
                    <a:pt x="1" y="219"/>
                  </a:lnTo>
                  <a:lnTo>
                    <a:pt x="1" y="228"/>
                  </a:lnTo>
                  <a:lnTo>
                    <a:pt x="0" y="235"/>
                  </a:lnTo>
                  <a:lnTo>
                    <a:pt x="0" y="244"/>
                  </a:lnTo>
                  <a:lnTo>
                    <a:pt x="1" y="251"/>
                  </a:lnTo>
                  <a:lnTo>
                    <a:pt x="1" y="260"/>
                  </a:lnTo>
                  <a:lnTo>
                    <a:pt x="2" y="268"/>
                  </a:lnTo>
                  <a:lnTo>
                    <a:pt x="3" y="276"/>
                  </a:lnTo>
                  <a:lnTo>
                    <a:pt x="4" y="284"/>
                  </a:lnTo>
                  <a:lnTo>
                    <a:pt x="6" y="292"/>
                  </a:lnTo>
                  <a:lnTo>
                    <a:pt x="7" y="300"/>
                  </a:lnTo>
                  <a:lnTo>
                    <a:pt x="9" y="307"/>
                  </a:lnTo>
                  <a:lnTo>
                    <a:pt x="13" y="316"/>
                  </a:lnTo>
                  <a:lnTo>
                    <a:pt x="15" y="323"/>
                  </a:lnTo>
                  <a:lnTo>
                    <a:pt x="18" y="331"/>
                  </a:lnTo>
                  <a:lnTo>
                    <a:pt x="21" y="338"/>
                  </a:lnTo>
                  <a:lnTo>
                    <a:pt x="24" y="346"/>
                  </a:lnTo>
                  <a:lnTo>
                    <a:pt x="29" y="353"/>
                  </a:lnTo>
                  <a:lnTo>
                    <a:pt x="32" y="36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32" name="Line 1684"/>
            <p:cNvSpPr>
              <a:spLocks noChangeShapeType="1"/>
            </p:cNvSpPr>
            <p:nvPr/>
          </p:nvSpPr>
          <p:spPr bwMode="auto">
            <a:xfrm flipH="1">
              <a:off x="2205" y="2358"/>
              <a:ext cx="32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33" name="Freeform 1685"/>
            <p:cNvSpPr>
              <a:spLocks/>
            </p:cNvSpPr>
            <p:nvPr/>
          </p:nvSpPr>
          <p:spPr bwMode="auto">
            <a:xfrm>
              <a:off x="2509" y="2627"/>
              <a:ext cx="35" cy="91"/>
            </a:xfrm>
            <a:custGeom>
              <a:avLst/>
              <a:gdLst>
                <a:gd name="T0" fmla="*/ 0 w 69"/>
                <a:gd name="T1" fmla="*/ 91 h 184"/>
                <a:gd name="T2" fmla="*/ 5 w 69"/>
                <a:gd name="T3" fmla="*/ 80 h 184"/>
                <a:gd name="T4" fmla="*/ 9 w 69"/>
                <a:gd name="T5" fmla="*/ 69 h 184"/>
                <a:gd name="T6" fmla="*/ 14 w 69"/>
                <a:gd name="T7" fmla="*/ 57 h 184"/>
                <a:gd name="T8" fmla="*/ 18 w 69"/>
                <a:gd name="T9" fmla="*/ 46 h 184"/>
                <a:gd name="T10" fmla="*/ 23 w 69"/>
                <a:gd name="T11" fmla="*/ 35 h 184"/>
                <a:gd name="T12" fmla="*/ 27 w 69"/>
                <a:gd name="T13" fmla="*/ 23 h 184"/>
                <a:gd name="T14" fmla="*/ 31 w 69"/>
                <a:gd name="T15" fmla="*/ 12 h 184"/>
                <a:gd name="T16" fmla="*/ 35 w 69"/>
                <a:gd name="T17" fmla="*/ 0 h 1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184">
                  <a:moveTo>
                    <a:pt x="0" y="184"/>
                  </a:moveTo>
                  <a:lnTo>
                    <a:pt x="10" y="161"/>
                  </a:lnTo>
                  <a:lnTo>
                    <a:pt x="18" y="139"/>
                  </a:lnTo>
                  <a:lnTo>
                    <a:pt x="28" y="115"/>
                  </a:lnTo>
                  <a:lnTo>
                    <a:pt x="36" y="93"/>
                  </a:lnTo>
                  <a:lnTo>
                    <a:pt x="45" y="70"/>
                  </a:lnTo>
                  <a:lnTo>
                    <a:pt x="53" y="46"/>
                  </a:lnTo>
                  <a:lnTo>
                    <a:pt x="62" y="24"/>
                  </a:lnTo>
                  <a:lnTo>
                    <a:pt x="6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34" name="Freeform 1686"/>
            <p:cNvSpPr>
              <a:spLocks/>
            </p:cNvSpPr>
            <p:nvPr/>
          </p:nvSpPr>
          <p:spPr bwMode="auto">
            <a:xfrm>
              <a:off x="2576" y="2420"/>
              <a:ext cx="14" cy="98"/>
            </a:xfrm>
            <a:custGeom>
              <a:avLst/>
              <a:gdLst>
                <a:gd name="T0" fmla="*/ 0 w 32"/>
                <a:gd name="T1" fmla="*/ 98 h 194"/>
                <a:gd name="T2" fmla="*/ 2 w 32"/>
                <a:gd name="T3" fmla="*/ 86 h 194"/>
                <a:gd name="T4" fmla="*/ 4 w 32"/>
                <a:gd name="T5" fmla="*/ 74 h 194"/>
                <a:gd name="T6" fmla="*/ 6 w 32"/>
                <a:gd name="T7" fmla="*/ 62 h 194"/>
                <a:gd name="T8" fmla="*/ 8 w 32"/>
                <a:gd name="T9" fmla="*/ 49 h 194"/>
                <a:gd name="T10" fmla="*/ 10 w 32"/>
                <a:gd name="T11" fmla="*/ 37 h 194"/>
                <a:gd name="T12" fmla="*/ 11 w 32"/>
                <a:gd name="T13" fmla="*/ 25 h 194"/>
                <a:gd name="T14" fmla="*/ 13 w 32"/>
                <a:gd name="T15" fmla="*/ 13 h 194"/>
                <a:gd name="T16" fmla="*/ 14 w 32"/>
                <a:gd name="T17" fmla="*/ 0 h 1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94">
                  <a:moveTo>
                    <a:pt x="0" y="194"/>
                  </a:moveTo>
                  <a:lnTo>
                    <a:pt x="5" y="170"/>
                  </a:lnTo>
                  <a:lnTo>
                    <a:pt x="10" y="146"/>
                  </a:lnTo>
                  <a:lnTo>
                    <a:pt x="14" y="122"/>
                  </a:lnTo>
                  <a:lnTo>
                    <a:pt x="18" y="97"/>
                  </a:lnTo>
                  <a:lnTo>
                    <a:pt x="22" y="73"/>
                  </a:lnTo>
                  <a:lnTo>
                    <a:pt x="26" y="49"/>
                  </a:lnTo>
                  <a:lnTo>
                    <a:pt x="29" y="25"/>
                  </a:lnTo>
                  <a:lnTo>
                    <a:pt x="3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35" name="Freeform 1687"/>
            <p:cNvSpPr>
              <a:spLocks/>
            </p:cNvSpPr>
            <p:nvPr/>
          </p:nvSpPr>
          <p:spPr bwMode="auto">
            <a:xfrm>
              <a:off x="2534" y="2358"/>
              <a:ext cx="56" cy="62"/>
            </a:xfrm>
            <a:custGeom>
              <a:avLst/>
              <a:gdLst>
                <a:gd name="T0" fmla="*/ 56 w 114"/>
                <a:gd name="T1" fmla="*/ 62 h 127"/>
                <a:gd name="T2" fmla="*/ 56 w 114"/>
                <a:gd name="T3" fmla="*/ 59 h 127"/>
                <a:gd name="T4" fmla="*/ 56 w 114"/>
                <a:gd name="T5" fmla="*/ 57 h 127"/>
                <a:gd name="T6" fmla="*/ 56 w 114"/>
                <a:gd name="T7" fmla="*/ 54 h 127"/>
                <a:gd name="T8" fmla="*/ 56 w 114"/>
                <a:gd name="T9" fmla="*/ 51 h 127"/>
                <a:gd name="T10" fmla="*/ 56 w 114"/>
                <a:gd name="T11" fmla="*/ 48 h 127"/>
                <a:gd name="T12" fmla="*/ 55 w 114"/>
                <a:gd name="T13" fmla="*/ 45 h 127"/>
                <a:gd name="T14" fmla="*/ 55 w 114"/>
                <a:gd name="T15" fmla="*/ 43 h 127"/>
                <a:gd name="T16" fmla="*/ 54 w 114"/>
                <a:gd name="T17" fmla="*/ 41 h 127"/>
                <a:gd name="T18" fmla="*/ 53 w 114"/>
                <a:gd name="T19" fmla="*/ 38 h 127"/>
                <a:gd name="T20" fmla="*/ 52 w 114"/>
                <a:gd name="T21" fmla="*/ 35 h 127"/>
                <a:gd name="T22" fmla="*/ 51 w 114"/>
                <a:gd name="T23" fmla="*/ 33 h 127"/>
                <a:gd name="T24" fmla="*/ 49 w 114"/>
                <a:gd name="T25" fmla="*/ 30 h 127"/>
                <a:gd name="T26" fmla="*/ 48 w 114"/>
                <a:gd name="T27" fmla="*/ 27 h 127"/>
                <a:gd name="T28" fmla="*/ 47 w 114"/>
                <a:gd name="T29" fmla="*/ 25 h 127"/>
                <a:gd name="T30" fmla="*/ 45 w 114"/>
                <a:gd name="T31" fmla="*/ 23 h 127"/>
                <a:gd name="T32" fmla="*/ 43 w 114"/>
                <a:gd name="T33" fmla="*/ 21 h 127"/>
                <a:gd name="T34" fmla="*/ 41 w 114"/>
                <a:gd name="T35" fmla="*/ 19 h 127"/>
                <a:gd name="T36" fmla="*/ 40 w 114"/>
                <a:gd name="T37" fmla="*/ 17 h 127"/>
                <a:gd name="T38" fmla="*/ 38 w 114"/>
                <a:gd name="T39" fmla="*/ 15 h 127"/>
                <a:gd name="T40" fmla="*/ 36 w 114"/>
                <a:gd name="T41" fmla="*/ 13 h 127"/>
                <a:gd name="T42" fmla="*/ 33 w 114"/>
                <a:gd name="T43" fmla="*/ 11 h 127"/>
                <a:gd name="T44" fmla="*/ 31 w 114"/>
                <a:gd name="T45" fmla="*/ 10 h 127"/>
                <a:gd name="T46" fmla="*/ 29 w 114"/>
                <a:gd name="T47" fmla="*/ 8 h 127"/>
                <a:gd name="T48" fmla="*/ 26 w 114"/>
                <a:gd name="T49" fmla="*/ 6 h 127"/>
                <a:gd name="T50" fmla="*/ 24 w 114"/>
                <a:gd name="T51" fmla="*/ 5 h 127"/>
                <a:gd name="T52" fmla="*/ 22 w 114"/>
                <a:gd name="T53" fmla="*/ 4 h 127"/>
                <a:gd name="T54" fmla="*/ 19 w 114"/>
                <a:gd name="T55" fmla="*/ 3 h 127"/>
                <a:gd name="T56" fmla="*/ 16 w 114"/>
                <a:gd name="T57" fmla="*/ 2 h 127"/>
                <a:gd name="T58" fmla="*/ 14 w 114"/>
                <a:gd name="T59" fmla="*/ 2 h 127"/>
                <a:gd name="T60" fmla="*/ 11 w 114"/>
                <a:gd name="T61" fmla="*/ 1 h 127"/>
                <a:gd name="T62" fmla="*/ 8 w 114"/>
                <a:gd name="T63" fmla="*/ 1 h 127"/>
                <a:gd name="T64" fmla="*/ 5 w 114"/>
                <a:gd name="T65" fmla="*/ 0 h 127"/>
                <a:gd name="T66" fmla="*/ 2 w 114"/>
                <a:gd name="T67" fmla="*/ 0 h 127"/>
                <a:gd name="T68" fmla="*/ 0 w 114"/>
                <a:gd name="T69" fmla="*/ 0 h 1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14" h="127">
                  <a:moveTo>
                    <a:pt x="113" y="127"/>
                  </a:moveTo>
                  <a:lnTo>
                    <a:pt x="113" y="121"/>
                  </a:lnTo>
                  <a:lnTo>
                    <a:pt x="114" y="116"/>
                  </a:lnTo>
                  <a:lnTo>
                    <a:pt x="113" y="110"/>
                  </a:lnTo>
                  <a:lnTo>
                    <a:pt x="113" y="105"/>
                  </a:lnTo>
                  <a:lnTo>
                    <a:pt x="113" y="99"/>
                  </a:lnTo>
                  <a:lnTo>
                    <a:pt x="112" y="93"/>
                  </a:lnTo>
                  <a:lnTo>
                    <a:pt x="111" y="88"/>
                  </a:lnTo>
                  <a:lnTo>
                    <a:pt x="109" y="83"/>
                  </a:lnTo>
                  <a:lnTo>
                    <a:pt x="108" y="77"/>
                  </a:lnTo>
                  <a:lnTo>
                    <a:pt x="106" y="72"/>
                  </a:lnTo>
                  <a:lnTo>
                    <a:pt x="103" y="67"/>
                  </a:lnTo>
                  <a:lnTo>
                    <a:pt x="100" y="61"/>
                  </a:lnTo>
                  <a:lnTo>
                    <a:pt x="98" y="56"/>
                  </a:lnTo>
                  <a:lnTo>
                    <a:pt x="95" y="52"/>
                  </a:lnTo>
                  <a:lnTo>
                    <a:pt x="92" y="47"/>
                  </a:lnTo>
                  <a:lnTo>
                    <a:pt x="88" y="42"/>
                  </a:lnTo>
                  <a:lnTo>
                    <a:pt x="84" y="38"/>
                  </a:lnTo>
                  <a:lnTo>
                    <a:pt x="81" y="34"/>
                  </a:lnTo>
                  <a:lnTo>
                    <a:pt x="77" y="30"/>
                  </a:lnTo>
                  <a:lnTo>
                    <a:pt x="73" y="26"/>
                  </a:lnTo>
                  <a:lnTo>
                    <a:pt x="68" y="23"/>
                  </a:lnTo>
                  <a:lnTo>
                    <a:pt x="64" y="20"/>
                  </a:lnTo>
                  <a:lnTo>
                    <a:pt x="59" y="17"/>
                  </a:lnTo>
                  <a:lnTo>
                    <a:pt x="53" y="13"/>
                  </a:lnTo>
                  <a:lnTo>
                    <a:pt x="49" y="11"/>
                  </a:lnTo>
                  <a:lnTo>
                    <a:pt x="44" y="9"/>
                  </a:lnTo>
                  <a:lnTo>
                    <a:pt x="38" y="7"/>
                  </a:lnTo>
                  <a:lnTo>
                    <a:pt x="33" y="5"/>
                  </a:lnTo>
                  <a:lnTo>
                    <a:pt x="28" y="4"/>
                  </a:lnTo>
                  <a:lnTo>
                    <a:pt x="22" y="3"/>
                  </a:lnTo>
                  <a:lnTo>
                    <a:pt x="16" y="2"/>
                  </a:lnTo>
                  <a:lnTo>
                    <a:pt x="11" y="1"/>
                  </a:lnTo>
                  <a:lnTo>
                    <a:pt x="5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36" name="Freeform 1688"/>
            <p:cNvSpPr>
              <a:spLocks/>
            </p:cNvSpPr>
            <p:nvPr/>
          </p:nvSpPr>
          <p:spPr bwMode="auto">
            <a:xfrm>
              <a:off x="2429" y="2718"/>
              <a:ext cx="80" cy="35"/>
            </a:xfrm>
            <a:custGeom>
              <a:avLst/>
              <a:gdLst>
                <a:gd name="T0" fmla="*/ 0 w 162"/>
                <a:gd name="T1" fmla="*/ 27 h 69"/>
                <a:gd name="T2" fmla="*/ 3 w 162"/>
                <a:gd name="T3" fmla="*/ 28 h 69"/>
                <a:gd name="T4" fmla="*/ 5 w 162"/>
                <a:gd name="T5" fmla="*/ 29 h 69"/>
                <a:gd name="T6" fmla="*/ 7 w 162"/>
                <a:gd name="T7" fmla="*/ 30 h 69"/>
                <a:gd name="T8" fmla="*/ 10 w 162"/>
                <a:gd name="T9" fmla="*/ 31 h 69"/>
                <a:gd name="T10" fmla="*/ 13 w 162"/>
                <a:gd name="T11" fmla="*/ 33 h 69"/>
                <a:gd name="T12" fmla="*/ 15 w 162"/>
                <a:gd name="T13" fmla="*/ 33 h 69"/>
                <a:gd name="T14" fmla="*/ 19 w 162"/>
                <a:gd name="T15" fmla="*/ 34 h 69"/>
                <a:gd name="T16" fmla="*/ 21 w 162"/>
                <a:gd name="T17" fmla="*/ 34 h 69"/>
                <a:gd name="T18" fmla="*/ 24 w 162"/>
                <a:gd name="T19" fmla="*/ 34 h 69"/>
                <a:gd name="T20" fmla="*/ 27 w 162"/>
                <a:gd name="T21" fmla="*/ 35 h 69"/>
                <a:gd name="T22" fmla="*/ 30 w 162"/>
                <a:gd name="T23" fmla="*/ 35 h 69"/>
                <a:gd name="T24" fmla="*/ 32 w 162"/>
                <a:gd name="T25" fmla="*/ 34 h 69"/>
                <a:gd name="T26" fmla="*/ 35 w 162"/>
                <a:gd name="T27" fmla="*/ 34 h 69"/>
                <a:gd name="T28" fmla="*/ 38 w 162"/>
                <a:gd name="T29" fmla="*/ 34 h 69"/>
                <a:gd name="T30" fmla="*/ 40 w 162"/>
                <a:gd name="T31" fmla="*/ 33 h 69"/>
                <a:gd name="T32" fmla="*/ 43 w 162"/>
                <a:gd name="T33" fmla="*/ 33 h 69"/>
                <a:gd name="T34" fmla="*/ 46 w 162"/>
                <a:gd name="T35" fmla="*/ 31 h 69"/>
                <a:gd name="T36" fmla="*/ 48 w 162"/>
                <a:gd name="T37" fmla="*/ 30 h 69"/>
                <a:gd name="T38" fmla="*/ 51 w 162"/>
                <a:gd name="T39" fmla="*/ 29 h 69"/>
                <a:gd name="T40" fmla="*/ 54 w 162"/>
                <a:gd name="T41" fmla="*/ 28 h 69"/>
                <a:gd name="T42" fmla="*/ 56 w 162"/>
                <a:gd name="T43" fmla="*/ 27 h 69"/>
                <a:gd name="T44" fmla="*/ 59 w 162"/>
                <a:gd name="T45" fmla="*/ 26 h 69"/>
                <a:gd name="T46" fmla="*/ 61 w 162"/>
                <a:gd name="T47" fmla="*/ 24 h 69"/>
                <a:gd name="T48" fmla="*/ 63 w 162"/>
                <a:gd name="T49" fmla="*/ 22 h 69"/>
                <a:gd name="T50" fmla="*/ 65 w 162"/>
                <a:gd name="T51" fmla="*/ 20 h 69"/>
                <a:gd name="T52" fmla="*/ 67 w 162"/>
                <a:gd name="T53" fmla="*/ 19 h 69"/>
                <a:gd name="T54" fmla="*/ 69 w 162"/>
                <a:gd name="T55" fmla="*/ 17 h 69"/>
                <a:gd name="T56" fmla="*/ 71 w 162"/>
                <a:gd name="T57" fmla="*/ 14 h 69"/>
                <a:gd name="T58" fmla="*/ 73 w 162"/>
                <a:gd name="T59" fmla="*/ 12 h 69"/>
                <a:gd name="T60" fmla="*/ 75 w 162"/>
                <a:gd name="T61" fmla="*/ 10 h 69"/>
                <a:gd name="T62" fmla="*/ 76 w 162"/>
                <a:gd name="T63" fmla="*/ 7 h 69"/>
                <a:gd name="T64" fmla="*/ 78 w 162"/>
                <a:gd name="T65" fmla="*/ 5 h 69"/>
                <a:gd name="T66" fmla="*/ 79 w 162"/>
                <a:gd name="T67" fmla="*/ 3 h 69"/>
                <a:gd name="T68" fmla="*/ 80 w 162"/>
                <a:gd name="T69" fmla="*/ 0 h 6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62" h="69">
                  <a:moveTo>
                    <a:pt x="0" y="53"/>
                  </a:moveTo>
                  <a:lnTo>
                    <a:pt x="6" y="56"/>
                  </a:lnTo>
                  <a:lnTo>
                    <a:pt x="10" y="58"/>
                  </a:lnTo>
                  <a:lnTo>
                    <a:pt x="15" y="60"/>
                  </a:lnTo>
                  <a:lnTo>
                    <a:pt x="21" y="62"/>
                  </a:lnTo>
                  <a:lnTo>
                    <a:pt x="26" y="65"/>
                  </a:lnTo>
                  <a:lnTo>
                    <a:pt x="31" y="66"/>
                  </a:lnTo>
                  <a:lnTo>
                    <a:pt x="38" y="67"/>
                  </a:lnTo>
                  <a:lnTo>
                    <a:pt x="43" y="68"/>
                  </a:lnTo>
                  <a:lnTo>
                    <a:pt x="48" y="68"/>
                  </a:lnTo>
                  <a:lnTo>
                    <a:pt x="54" y="69"/>
                  </a:lnTo>
                  <a:lnTo>
                    <a:pt x="60" y="69"/>
                  </a:lnTo>
                  <a:lnTo>
                    <a:pt x="65" y="68"/>
                  </a:lnTo>
                  <a:lnTo>
                    <a:pt x="71" y="68"/>
                  </a:lnTo>
                  <a:lnTo>
                    <a:pt x="77" y="67"/>
                  </a:lnTo>
                  <a:lnTo>
                    <a:pt x="82" y="66"/>
                  </a:lnTo>
                  <a:lnTo>
                    <a:pt x="88" y="65"/>
                  </a:lnTo>
                  <a:lnTo>
                    <a:pt x="93" y="62"/>
                  </a:lnTo>
                  <a:lnTo>
                    <a:pt x="98" y="60"/>
                  </a:lnTo>
                  <a:lnTo>
                    <a:pt x="104" y="58"/>
                  </a:lnTo>
                  <a:lnTo>
                    <a:pt x="109" y="56"/>
                  </a:lnTo>
                  <a:lnTo>
                    <a:pt x="113" y="54"/>
                  </a:lnTo>
                  <a:lnTo>
                    <a:pt x="119" y="51"/>
                  </a:lnTo>
                  <a:lnTo>
                    <a:pt x="123" y="47"/>
                  </a:lnTo>
                  <a:lnTo>
                    <a:pt x="127" y="44"/>
                  </a:lnTo>
                  <a:lnTo>
                    <a:pt x="132" y="40"/>
                  </a:lnTo>
                  <a:lnTo>
                    <a:pt x="136" y="37"/>
                  </a:lnTo>
                  <a:lnTo>
                    <a:pt x="140" y="33"/>
                  </a:lnTo>
                  <a:lnTo>
                    <a:pt x="144" y="28"/>
                  </a:lnTo>
                  <a:lnTo>
                    <a:pt x="147" y="24"/>
                  </a:lnTo>
                  <a:lnTo>
                    <a:pt x="151" y="20"/>
                  </a:lnTo>
                  <a:lnTo>
                    <a:pt x="154" y="14"/>
                  </a:lnTo>
                  <a:lnTo>
                    <a:pt x="157" y="10"/>
                  </a:lnTo>
                  <a:lnTo>
                    <a:pt x="159" y="5"/>
                  </a:lnTo>
                  <a:lnTo>
                    <a:pt x="16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37" name="Line 1689"/>
            <p:cNvSpPr>
              <a:spLocks noChangeShapeType="1"/>
            </p:cNvSpPr>
            <p:nvPr/>
          </p:nvSpPr>
          <p:spPr bwMode="auto">
            <a:xfrm>
              <a:off x="2544" y="2627"/>
              <a:ext cx="84" cy="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38" name="Line 1690"/>
            <p:cNvSpPr>
              <a:spLocks noChangeShapeType="1"/>
            </p:cNvSpPr>
            <p:nvPr/>
          </p:nvSpPr>
          <p:spPr bwMode="auto">
            <a:xfrm>
              <a:off x="2576" y="2518"/>
              <a:ext cx="80" cy="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39" name="Line 1691"/>
            <p:cNvSpPr>
              <a:spLocks noChangeShapeType="1"/>
            </p:cNvSpPr>
            <p:nvPr/>
          </p:nvSpPr>
          <p:spPr bwMode="auto">
            <a:xfrm flipH="1" flipV="1">
              <a:off x="2146" y="2581"/>
              <a:ext cx="283" cy="16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40" name="Freeform 1692"/>
            <p:cNvSpPr>
              <a:spLocks/>
            </p:cNvSpPr>
            <p:nvPr/>
          </p:nvSpPr>
          <p:spPr bwMode="auto">
            <a:xfrm>
              <a:off x="2083" y="2358"/>
              <a:ext cx="122" cy="223"/>
            </a:xfrm>
            <a:custGeom>
              <a:avLst/>
              <a:gdLst>
                <a:gd name="T0" fmla="*/ 117 w 241"/>
                <a:gd name="T1" fmla="*/ 0 h 448"/>
                <a:gd name="T2" fmla="*/ 109 w 241"/>
                <a:gd name="T3" fmla="*/ 1 h 448"/>
                <a:gd name="T4" fmla="*/ 101 w 241"/>
                <a:gd name="T5" fmla="*/ 2 h 448"/>
                <a:gd name="T6" fmla="*/ 93 w 241"/>
                <a:gd name="T7" fmla="*/ 3 h 448"/>
                <a:gd name="T8" fmla="*/ 86 w 241"/>
                <a:gd name="T9" fmla="*/ 5 h 448"/>
                <a:gd name="T10" fmla="*/ 77 w 241"/>
                <a:gd name="T11" fmla="*/ 8 h 448"/>
                <a:gd name="T12" fmla="*/ 70 w 241"/>
                <a:gd name="T13" fmla="*/ 11 h 448"/>
                <a:gd name="T14" fmla="*/ 63 w 241"/>
                <a:gd name="T15" fmla="*/ 15 h 448"/>
                <a:gd name="T16" fmla="*/ 56 w 241"/>
                <a:gd name="T17" fmla="*/ 19 h 448"/>
                <a:gd name="T18" fmla="*/ 49 w 241"/>
                <a:gd name="T19" fmla="*/ 24 h 448"/>
                <a:gd name="T20" fmla="*/ 42 w 241"/>
                <a:gd name="T21" fmla="*/ 29 h 448"/>
                <a:gd name="T22" fmla="*/ 36 w 241"/>
                <a:gd name="T23" fmla="*/ 35 h 448"/>
                <a:gd name="T24" fmla="*/ 31 w 241"/>
                <a:gd name="T25" fmla="*/ 41 h 448"/>
                <a:gd name="T26" fmla="*/ 25 w 241"/>
                <a:gd name="T27" fmla="*/ 47 h 448"/>
                <a:gd name="T28" fmla="*/ 21 w 241"/>
                <a:gd name="T29" fmla="*/ 53 h 448"/>
                <a:gd name="T30" fmla="*/ 16 w 241"/>
                <a:gd name="T31" fmla="*/ 61 h 448"/>
                <a:gd name="T32" fmla="*/ 13 w 241"/>
                <a:gd name="T33" fmla="*/ 68 h 448"/>
                <a:gd name="T34" fmla="*/ 9 w 241"/>
                <a:gd name="T35" fmla="*/ 75 h 448"/>
                <a:gd name="T36" fmla="*/ 6 w 241"/>
                <a:gd name="T37" fmla="*/ 83 h 448"/>
                <a:gd name="T38" fmla="*/ 4 w 241"/>
                <a:gd name="T39" fmla="*/ 91 h 448"/>
                <a:gd name="T40" fmla="*/ 3 w 241"/>
                <a:gd name="T41" fmla="*/ 99 h 448"/>
                <a:gd name="T42" fmla="*/ 1 w 241"/>
                <a:gd name="T43" fmla="*/ 107 h 448"/>
                <a:gd name="T44" fmla="*/ 1 w 241"/>
                <a:gd name="T45" fmla="*/ 115 h 448"/>
                <a:gd name="T46" fmla="*/ 1 w 241"/>
                <a:gd name="T47" fmla="*/ 123 h 448"/>
                <a:gd name="T48" fmla="*/ 1 w 241"/>
                <a:gd name="T49" fmla="*/ 131 h 448"/>
                <a:gd name="T50" fmla="*/ 2 w 241"/>
                <a:gd name="T51" fmla="*/ 139 h 448"/>
                <a:gd name="T52" fmla="*/ 4 w 241"/>
                <a:gd name="T53" fmla="*/ 147 h 448"/>
                <a:gd name="T54" fmla="*/ 6 w 241"/>
                <a:gd name="T55" fmla="*/ 154 h 448"/>
                <a:gd name="T56" fmla="*/ 9 w 241"/>
                <a:gd name="T57" fmla="*/ 162 h 448"/>
                <a:gd name="T58" fmla="*/ 12 w 241"/>
                <a:gd name="T59" fmla="*/ 170 h 448"/>
                <a:gd name="T60" fmla="*/ 15 w 241"/>
                <a:gd name="T61" fmla="*/ 177 h 448"/>
                <a:gd name="T62" fmla="*/ 20 w 241"/>
                <a:gd name="T63" fmla="*/ 184 h 448"/>
                <a:gd name="T64" fmla="*/ 24 w 241"/>
                <a:gd name="T65" fmla="*/ 191 h 448"/>
                <a:gd name="T66" fmla="*/ 30 w 241"/>
                <a:gd name="T67" fmla="*/ 197 h 448"/>
                <a:gd name="T68" fmla="*/ 35 w 241"/>
                <a:gd name="T69" fmla="*/ 203 h 448"/>
                <a:gd name="T70" fmla="*/ 41 w 241"/>
                <a:gd name="T71" fmla="*/ 209 h 448"/>
                <a:gd name="T72" fmla="*/ 48 w 241"/>
                <a:gd name="T73" fmla="*/ 214 h 448"/>
                <a:gd name="T74" fmla="*/ 54 w 241"/>
                <a:gd name="T75" fmla="*/ 219 h 448"/>
                <a:gd name="T76" fmla="*/ 61 w 241"/>
                <a:gd name="T77" fmla="*/ 223 h 44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41" h="448">
                  <a:moveTo>
                    <a:pt x="241" y="0"/>
                  </a:moveTo>
                  <a:lnTo>
                    <a:pt x="232" y="1"/>
                  </a:lnTo>
                  <a:lnTo>
                    <a:pt x="224" y="1"/>
                  </a:lnTo>
                  <a:lnTo>
                    <a:pt x="216" y="2"/>
                  </a:lnTo>
                  <a:lnTo>
                    <a:pt x="208" y="3"/>
                  </a:lnTo>
                  <a:lnTo>
                    <a:pt x="200" y="4"/>
                  </a:lnTo>
                  <a:lnTo>
                    <a:pt x="192" y="5"/>
                  </a:lnTo>
                  <a:lnTo>
                    <a:pt x="184" y="7"/>
                  </a:lnTo>
                  <a:lnTo>
                    <a:pt x="176" y="9"/>
                  </a:lnTo>
                  <a:lnTo>
                    <a:pt x="169" y="11"/>
                  </a:lnTo>
                  <a:lnTo>
                    <a:pt x="161" y="13"/>
                  </a:lnTo>
                  <a:lnTo>
                    <a:pt x="153" y="17"/>
                  </a:lnTo>
                  <a:lnTo>
                    <a:pt x="145" y="20"/>
                  </a:lnTo>
                  <a:lnTo>
                    <a:pt x="138" y="23"/>
                  </a:lnTo>
                  <a:lnTo>
                    <a:pt x="131" y="27"/>
                  </a:lnTo>
                  <a:lnTo>
                    <a:pt x="124" y="30"/>
                  </a:lnTo>
                  <a:lnTo>
                    <a:pt x="116" y="35"/>
                  </a:lnTo>
                  <a:lnTo>
                    <a:pt x="110" y="39"/>
                  </a:lnTo>
                  <a:lnTo>
                    <a:pt x="102" y="43"/>
                  </a:lnTo>
                  <a:lnTo>
                    <a:pt x="96" y="49"/>
                  </a:lnTo>
                  <a:lnTo>
                    <a:pt x="90" y="54"/>
                  </a:lnTo>
                  <a:lnTo>
                    <a:pt x="83" y="59"/>
                  </a:lnTo>
                  <a:lnTo>
                    <a:pt x="78" y="65"/>
                  </a:lnTo>
                  <a:lnTo>
                    <a:pt x="72" y="70"/>
                  </a:lnTo>
                  <a:lnTo>
                    <a:pt x="66" y="75"/>
                  </a:lnTo>
                  <a:lnTo>
                    <a:pt x="61" y="82"/>
                  </a:lnTo>
                  <a:lnTo>
                    <a:pt x="56" y="88"/>
                  </a:lnTo>
                  <a:lnTo>
                    <a:pt x="50" y="94"/>
                  </a:lnTo>
                  <a:lnTo>
                    <a:pt x="45" y="101"/>
                  </a:lnTo>
                  <a:lnTo>
                    <a:pt x="41" y="107"/>
                  </a:lnTo>
                  <a:lnTo>
                    <a:pt x="36" y="115"/>
                  </a:lnTo>
                  <a:lnTo>
                    <a:pt x="32" y="122"/>
                  </a:lnTo>
                  <a:lnTo>
                    <a:pt x="28" y="128"/>
                  </a:lnTo>
                  <a:lnTo>
                    <a:pt x="25" y="136"/>
                  </a:lnTo>
                  <a:lnTo>
                    <a:pt x="22" y="143"/>
                  </a:lnTo>
                  <a:lnTo>
                    <a:pt x="18" y="151"/>
                  </a:lnTo>
                  <a:lnTo>
                    <a:pt x="15" y="158"/>
                  </a:lnTo>
                  <a:lnTo>
                    <a:pt x="12" y="167"/>
                  </a:lnTo>
                  <a:lnTo>
                    <a:pt x="10" y="174"/>
                  </a:lnTo>
                  <a:lnTo>
                    <a:pt x="8" y="182"/>
                  </a:lnTo>
                  <a:lnTo>
                    <a:pt x="6" y="190"/>
                  </a:lnTo>
                  <a:lnTo>
                    <a:pt x="5" y="198"/>
                  </a:lnTo>
                  <a:lnTo>
                    <a:pt x="3" y="206"/>
                  </a:lnTo>
                  <a:lnTo>
                    <a:pt x="2" y="214"/>
                  </a:lnTo>
                  <a:lnTo>
                    <a:pt x="1" y="222"/>
                  </a:lnTo>
                  <a:lnTo>
                    <a:pt x="1" y="231"/>
                  </a:lnTo>
                  <a:lnTo>
                    <a:pt x="0" y="238"/>
                  </a:lnTo>
                  <a:lnTo>
                    <a:pt x="1" y="247"/>
                  </a:lnTo>
                  <a:lnTo>
                    <a:pt x="1" y="255"/>
                  </a:lnTo>
                  <a:lnTo>
                    <a:pt x="2" y="263"/>
                  </a:lnTo>
                  <a:lnTo>
                    <a:pt x="2" y="271"/>
                  </a:lnTo>
                  <a:lnTo>
                    <a:pt x="3" y="280"/>
                  </a:lnTo>
                  <a:lnTo>
                    <a:pt x="6" y="287"/>
                  </a:lnTo>
                  <a:lnTo>
                    <a:pt x="7" y="296"/>
                  </a:lnTo>
                  <a:lnTo>
                    <a:pt x="9" y="303"/>
                  </a:lnTo>
                  <a:lnTo>
                    <a:pt x="11" y="310"/>
                  </a:lnTo>
                  <a:lnTo>
                    <a:pt x="14" y="319"/>
                  </a:lnTo>
                  <a:lnTo>
                    <a:pt x="17" y="326"/>
                  </a:lnTo>
                  <a:lnTo>
                    <a:pt x="19" y="334"/>
                  </a:lnTo>
                  <a:lnTo>
                    <a:pt x="23" y="341"/>
                  </a:lnTo>
                  <a:lnTo>
                    <a:pt x="27" y="349"/>
                  </a:lnTo>
                  <a:lnTo>
                    <a:pt x="30" y="356"/>
                  </a:lnTo>
                  <a:lnTo>
                    <a:pt x="34" y="363"/>
                  </a:lnTo>
                  <a:lnTo>
                    <a:pt x="39" y="370"/>
                  </a:lnTo>
                  <a:lnTo>
                    <a:pt x="44" y="376"/>
                  </a:lnTo>
                  <a:lnTo>
                    <a:pt x="48" y="383"/>
                  </a:lnTo>
                  <a:lnTo>
                    <a:pt x="54" y="389"/>
                  </a:lnTo>
                  <a:lnTo>
                    <a:pt x="59" y="396"/>
                  </a:lnTo>
                  <a:lnTo>
                    <a:pt x="64" y="402"/>
                  </a:lnTo>
                  <a:lnTo>
                    <a:pt x="69" y="408"/>
                  </a:lnTo>
                  <a:lnTo>
                    <a:pt x="75" y="414"/>
                  </a:lnTo>
                  <a:lnTo>
                    <a:pt x="81" y="419"/>
                  </a:lnTo>
                  <a:lnTo>
                    <a:pt x="88" y="424"/>
                  </a:lnTo>
                  <a:lnTo>
                    <a:pt x="94" y="430"/>
                  </a:lnTo>
                  <a:lnTo>
                    <a:pt x="100" y="435"/>
                  </a:lnTo>
                  <a:lnTo>
                    <a:pt x="107" y="439"/>
                  </a:lnTo>
                  <a:lnTo>
                    <a:pt x="114" y="444"/>
                  </a:lnTo>
                  <a:lnTo>
                    <a:pt x="121" y="44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41" name="Line 1693"/>
            <p:cNvSpPr>
              <a:spLocks noChangeShapeType="1"/>
            </p:cNvSpPr>
            <p:nvPr/>
          </p:nvSpPr>
          <p:spPr bwMode="auto">
            <a:xfrm flipH="1">
              <a:off x="2146" y="1854"/>
              <a:ext cx="283" cy="1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42" name="Freeform 1694"/>
            <p:cNvSpPr>
              <a:spLocks/>
            </p:cNvSpPr>
            <p:nvPr/>
          </p:nvSpPr>
          <p:spPr bwMode="auto">
            <a:xfrm>
              <a:off x="2576" y="2081"/>
              <a:ext cx="14" cy="98"/>
            </a:xfrm>
            <a:custGeom>
              <a:avLst/>
              <a:gdLst>
                <a:gd name="T0" fmla="*/ 14 w 32"/>
                <a:gd name="T1" fmla="*/ 98 h 194"/>
                <a:gd name="T2" fmla="*/ 13 w 32"/>
                <a:gd name="T3" fmla="*/ 86 h 194"/>
                <a:gd name="T4" fmla="*/ 11 w 32"/>
                <a:gd name="T5" fmla="*/ 73 h 194"/>
                <a:gd name="T6" fmla="*/ 10 w 32"/>
                <a:gd name="T7" fmla="*/ 61 h 194"/>
                <a:gd name="T8" fmla="*/ 8 w 32"/>
                <a:gd name="T9" fmla="*/ 49 h 194"/>
                <a:gd name="T10" fmla="*/ 6 w 32"/>
                <a:gd name="T11" fmla="*/ 37 h 194"/>
                <a:gd name="T12" fmla="*/ 4 w 32"/>
                <a:gd name="T13" fmla="*/ 24 h 194"/>
                <a:gd name="T14" fmla="*/ 2 w 32"/>
                <a:gd name="T15" fmla="*/ 13 h 194"/>
                <a:gd name="T16" fmla="*/ 0 w 32"/>
                <a:gd name="T17" fmla="*/ 0 h 1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94">
                  <a:moveTo>
                    <a:pt x="32" y="194"/>
                  </a:moveTo>
                  <a:lnTo>
                    <a:pt x="29" y="170"/>
                  </a:lnTo>
                  <a:lnTo>
                    <a:pt x="26" y="145"/>
                  </a:lnTo>
                  <a:lnTo>
                    <a:pt x="22" y="121"/>
                  </a:lnTo>
                  <a:lnTo>
                    <a:pt x="18" y="97"/>
                  </a:lnTo>
                  <a:lnTo>
                    <a:pt x="14" y="73"/>
                  </a:lnTo>
                  <a:lnTo>
                    <a:pt x="10" y="48"/>
                  </a:lnTo>
                  <a:lnTo>
                    <a:pt x="5" y="25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43" name="Freeform 1695"/>
            <p:cNvSpPr>
              <a:spLocks/>
            </p:cNvSpPr>
            <p:nvPr/>
          </p:nvSpPr>
          <p:spPr bwMode="auto">
            <a:xfrm>
              <a:off x="2509" y="1882"/>
              <a:ext cx="35" cy="91"/>
            </a:xfrm>
            <a:custGeom>
              <a:avLst/>
              <a:gdLst>
                <a:gd name="T0" fmla="*/ 35 w 69"/>
                <a:gd name="T1" fmla="*/ 91 h 183"/>
                <a:gd name="T2" fmla="*/ 31 w 69"/>
                <a:gd name="T3" fmla="*/ 79 h 183"/>
                <a:gd name="T4" fmla="*/ 27 w 69"/>
                <a:gd name="T5" fmla="*/ 68 h 183"/>
                <a:gd name="T6" fmla="*/ 23 w 69"/>
                <a:gd name="T7" fmla="*/ 57 h 183"/>
                <a:gd name="T8" fmla="*/ 18 w 69"/>
                <a:gd name="T9" fmla="*/ 45 h 183"/>
                <a:gd name="T10" fmla="*/ 14 w 69"/>
                <a:gd name="T11" fmla="*/ 34 h 183"/>
                <a:gd name="T12" fmla="*/ 9 w 69"/>
                <a:gd name="T13" fmla="*/ 22 h 183"/>
                <a:gd name="T14" fmla="*/ 5 w 69"/>
                <a:gd name="T15" fmla="*/ 11 h 183"/>
                <a:gd name="T16" fmla="*/ 0 w 69"/>
                <a:gd name="T17" fmla="*/ 0 h 1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183">
                  <a:moveTo>
                    <a:pt x="69" y="183"/>
                  </a:moveTo>
                  <a:lnTo>
                    <a:pt x="62" y="159"/>
                  </a:lnTo>
                  <a:lnTo>
                    <a:pt x="53" y="137"/>
                  </a:lnTo>
                  <a:lnTo>
                    <a:pt x="45" y="114"/>
                  </a:lnTo>
                  <a:lnTo>
                    <a:pt x="36" y="90"/>
                  </a:lnTo>
                  <a:lnTo>
                    <a:pt x="28" y="68"/>
                  </a:lnTo>
                  <a:lnTo>
                    <a:pt x="18" y="44"/>
                  </a:lnTo>
                  <a:lnTo>
                    <a:pt x="10" y="22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44" name="Freeform 1696"/>
            <p:cNvSpPr>
              <a:spLocks/>
            </p:cNvSpPr>
            <p:nvPr/>
          </p:nvSpPr>
          <p:spPr bwMode="auto">
            <a:xfrm>
              <a:off x="2429" y="1847"/>
              <a:ext cx="80" cy="35"/>
            </a:xfrm>
            <a:custGeom>
              <a:avLst/>
              <a:gdLst>
                <a:gd name="T0" fmla="*/ 80 w 162"/>
                <a:gd name="T1" fmla="*/ 35 h 69"/>
                <a:gd name="T2" fmla="*/ 79 w 162"/>
                <a:gd name="T3" fmla="*/ 32 h 69"/>
                <a:gd name="T4" fmla="*/ 78 w 162"/>
                <a:gd name="T5" fmla="*/ 29 h 69"/>
                <a:gd name="T6" fmla="*/ 76 w 162"/>
                <a:gd name="T7" fmla="*/ 27 h 69"/>
                <a:gd name="T8" fmla="*/ 75 w 162"/>
                <a:gd name="T9" fmla="*/ 25 h 69"/>
                <a:gd name="T10" fmla="*/ 73 w 162"/>
                <a:gd name="T11" fmla="*/ 22 h 69"/>
                <a:gd name="T12" fmla="*/ 71 w 162"/>
                <a:gd name="T13" fmla="*/ 20 h 69"/>
                <a:gd name="T14" fmla="*/ 69 w 162"/>
                <a:gd name="T15" fmla="*/ 18 h 69"/>
                <a:gd name="T16" fmla="*/ 67 w 162"/>
                <a:gd name="T17" fmla="*/ 16 h 69"/>
                <a:gd name="T18" fmla="*/ 65 w 162"/>
                <a:gd name="T19" fmla="*/ 14 h 69"/>
                <a:gd name="T20" fmla="*/ 63 w 162"/>
                <a:gd name="T21" fmla="*/ 12 h 69"/>
                <a:gd name="T22" fmla="*/ 61 w 162"/>
                <a:gd name="T23" fmla="*/ 11 h 69"/>
                <a:gd name="T24" fmla="*/ 59 w 162"/>
                <a:gd name="T25" fmla="*/ 9 h 69"/>
                <a:gd name="T26" fmla="*/ 56 w 162"/>
                <a:gd name="T27" fmla="*/ 7 h 69"/>
                <a:gd name="T28" fmla="*/ 54 w 162"/>
                <a:gd name="T29" fmla="*/ 6 h 69"/>
                <a:gd name="T30" fmla="*/ 51 w 162"/>
                <a:gd name="T31" fmla="*/ 5 h 69"/>
                <a:gd name="T32" fmla="*/ 48 w 162"/>
                <a:gd name="T33" fmla="*/ 4 h 69"/>
                <a:gd name="T34" fmla="*/ 46 w 162"/>
                <a:gd name="T35" fmla="*/ 3 h 69"/>
                <a:gd name="T36" fmla="*/ 43 w 162"/>
                <a:gd name="T37" fmla="*/ 2 h 69"/>
                <a:gd name="T38" fmla="*/ 40 w 162"/>
                <a:gd name="T39" fmla="*/ 2 h 69"/>
                <a:gd name="T40" fmla="*/ 38 w 162"/>
                <a:gd name="T41" fmla="*/ 1 h 69"/>
                <a:gd name="T42" fmla="*/ 35 w 162"/>
                <a:gd name="T43" fmla="*/ 1 h 69"/>
                <a:gd name="T44" fmla="*/ 32 w 162"/>
                <a:gd name="T45" fmla="*/ 1 h 69"/>
                <a:gd name="T46" fmla="*/ 30 w 162"/>
                <a:gd name="T47" fmla="*/ 0 h 69"/>
                <a:gd name="T48" fmla="*/ 27 w 162"/>
                <a:gd name="T49" fmla="*/ 0 h 69"/>
                <a:gd name="T50" fmla="*/ 24 w 162"/>
                <a:gd name="T51" fmla="*/ 1 h 69"/>
                <a:gd name="T52" fmla="*/ 21 w 162"/>
                <a:gd name="T53" fmla="*/ 1 h 69"/>
                <a:gd name="T54" fmla="*/ 19 w 162"/>
                <a:gd name="T55" fmla="*/ 1 h 69"/>
                <a:gd name="T56" fmla="*/ 15 w 162"/>
                <a:gd name="T57" fmla="*/ 2 h 69"/>
                <a:gd name="T58" fmla="*/ 13 w 162"/>
                <a:gd name="T59" fmla="*/ 2 h 69"/>
                <a:gd name="T60" fmla="*/ 10 w 162"/>
                <a:gd name="T61" fmla="*/ 3 h 69"/>
                <a:gd name="T62" fmla="*/ 7 w 162"/>
                <a:gd name="T63" fmla="*/ 4 h 69"/>
                <a:gd name="T64" fmla="*/ 5 w 162"/>
                <a:gd name="T65" fmla="*/ 5 h 69"/>
                <a:gd name="T66" fmla="*/ 3 w 162"/>
                <a:gd name="T67" fmla="*/ 6 h 69"/>
                <a:gd name="T68" fmla="*/ 0 w 162"/>
                <a:gd name="T69" fmla="*/ 8 h 6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62" h="69">
                  <a:moveTo>
                    <a:pt x="162" y="69"/>
                  </a:moveTo>
                  <a:lnTo>
                    <a:pt x="159" y="63"/>
                  </a:lnTo>
                  <a:lnTo>
                    <a:pt x="157" y="58"/>
                  </a:lnTo>
                  <a:lnTo>
                    <a:pt x="154" y="54"/>
                  </a:lnTo>
                  <a:lnTo>
                    <a:pt x="151" y="49"/>
                  </a:lnTo>
                  <a:lnTo>
                    <a:pt x="147" y="44"/>
                  </a:lnTo>
                  <a:lnTo>
                    <a:pt x="144" y="40"/>
                  </a:lnTo>
                  <a:lnTo>
                    <a:pt x="140" y="36"/>
                  </a:lnTo>
                  <a:lnTo>
                    <a:pt x="136" y="32"/>
                  </a:lnTo>
                  <a:lnTo>
                    <a:pt x="132" y="28"/>
                  </a:lnTo>
                  <a:lnTo>
                    <a:pt x="127" y="24"/>
                  </a:lnTo>
                  <a:lnTo>
                    <a:pt x="123" y="21"/>
                  </a:lnTo>
                  <a:lnTo>
                    <a:pt x="119" y="18"/>
                  </a:lnTo>
                  <a:lnTo>
                    <a:pt x="113" y="14"/>
                  </a:lnTo>
                  <a:lnTo>
                    <a:pt x="109" y="12"/>
                  </a:lnTo>
                  <a:lnTo>
                    <a:pt x="104" y="9"/>
                  </a:lnTo>
                  <a:lnTo>
                    <a:pt x="98" y="7"/>
                  </a:lnTo>
                  <a:lnTo>
                    <a:pt x="93" y="6"/>
                  </a:lnTo>
                  <a:lnTo>
                    <a:pt x="88" y="4"/>
                  </a:lnTo>
                  <a:lnTo>
                    <a:pt x="82" y="3"/>
                  </a:lnTo>
                  <a:lnTo>
                    <a:pt x="77" y="2"/>
                  </a:lnTo>
                  <a:lnTo>
                    <a:pt x="71" y="1"/>
                  </a:lnTo>
                  <a:lnTo>
                    <a:pt x="65" y="1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8" y="1"/>
                  </a:lnTo>
                  <a:lnTo>
                    <a:pt x="43" y="1"/>
                  </a:lnTo>
                  <a:lnTo>
                    <a:pt x="38" y="2"/>
                  </a:lnTo>
                  <a:lnTo>
                    <a:pt x="31" y="3"/>
                  </a:lnTo>
                  <a:lnTo>
                    <a:pt x="26" y="4"/>
                  </a:lnTo>
                  <a:lnTo>
                    <a:pt x="21" y="6"/>
                  </a:lnTo>
                  <a:lnTo>
                    <a:pt x="15" y="8"/>
                  </a:lnTo>
                  <a:lnTo>
                    <a:pt x="10" y="10"/>
                  </a:lnTo>
                  <a:lnTo>
                    <a:pt x="6" y="12"/>
                  </a:lnTo>
                  <a:lnTo>
                    <a:pt x="0" y="1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45" name="Freeform 1697"/>
            <p:cNvSpPr>
              <a:spLocks/>
            </p:cNvSpPr>
            <p:nvPr/>
          </p:nvSpPr>
          <p:spPr bwMode="auto">
            <a:xfrm>
              <a:off x="2534" y="2179"/>
              <a:ext cx="56" cy="63"/>
            </a:xfrm>
            <a:custGeom>
              <a:avLst/>
              <a:gdLst>
                <a:gd name="T0" fmla="*/ 0 w 114"/>
                <a:gd name="T1" fmla="*/ 63 h 127"/>
                <a:gd name="T2" fmla="*/ 2 w 114"/>
                <a:gd name="T3" fmla="*/ 63 h 127"/>
                <a:gd name="T4" fmla="*/ 5 w 114"/>
                <a:gd name="T5" fmla="*/ 63 h 127"/>
                <a:gd name="T6" fmla="*/ 8 w 114"/>
                <a:gd name="T7" fmla="*/ 63 h 127"/>
                <a:gd name="T8" fmla="*/ 11 w 114"/>
                <a:gd name="T9" fmla="*/ 62 h 127"/>
                <a:gd name="T10" fmla="*/ 14 w 114"/>
                <a:gd name="T11" fmla="*/ 62 h 127"/>
                <a:gd name="T12" fmla="*/ 16 w 114"/>
                <a:gd name="T13" fmla="*/ 61 h 127"/>
                <a:gd name="T14" fmla="*/ 19 w 114"/>
                <a:gd name="T15" fmla="*/ 60 h 127"/>
                <a:gd name="T16" fmla="*/ 22 w 114"/>
                <a:gd name="T17" fmla="*/ 59 h 127"/>
                <a:gd name="T18" fmla="*/ 24 w 114"/>
                <a:gd name="T19" fmla="*/ 58 h 127"/>
                <a:gd name="T20" fmla="*/ 26 w 114"/>
                <a:gd name="T21" fmla="*/ 56 h 127"/>
                <a:gd name="T22" fmla="*/ 29 w 114"/>
                <a:gd name="T23" fmla="*/ 55 h 127"/>
                <a:gd name="T24" fmla="*/ 31 w 114"/>
                <a:gd name="T25" fmla="*/ 54 h 127"/>
                <a:gd name="T26" fmla="*/ 33 w 114"/>
                <a:gd name="T27" fmla="*/ 52 h 127"/>
                <a:gd name="T28" fmla="*/ 36 w 114"/>
                <a:gd name="T29" fmla="*/ 50 h 127"/>
                <a:gd name="T30" fmla="*/ 38 w 114"/>
                <a:gd name="T31" fmla="*/ 48 h 127"/>
                <a:gd name="T32" fmla="*/ 40 w 114"/>
                <a:gd name="T33" fmla="*/ 46 h 127"/>
                <a:gd name="T34" fmla="*/ 41 w 114"/>
                <a:gd name="T35" fmla="*/ 44 h 127"/>
                <a:gd name="T36" fmla="*/ 43 w 114"/>
                <a:gd name="T37" fmla="*/ 42 h 127"/>
                <a:gd name="T38" fmla="*/ 45 w 114"/>
                <a:gd name="T39" fmla="*/ 40 h 127"/>
                <a:gd name="T40" fmla="*/ 47 w 114"/>
                <a:gd name="T41" fmla="*/ 38 h 127"/>
                <a:gd name="T42" fmla="*/ 48 w 114"/>
                <a:gd name="T43" fmla="*/ 35 h 127"/>
                <a:gd name="T44" fmla="*/ 49 w 114"/>
                <a:gd name="T45" fmla="*/ 33 h 127"/>
                <a:gd name="T46" fmla="*/ 51 w 114"/>
                <a:gd name="T47" fmla="*/ 30 h 127"/>
                <a:gd name="T48" fmla="*/ 52 w 114"/>
                <a:gd name="T49" fmla="*/ 27 h 127"/>
                <a:gd name="T50" fmla="*/ 53 w 114"/>
                <a:gd name="T51" fmla="*/ 25 h 127"/>
                <a:gd name="T52" fmla="*/ 54 w 114"/>
                <a:gd name="T53" fmla="*/ 22 h 127"/>
                <a:gd name="T54" fmla="*/ 55 w 114"/>
                <a:gd name="T55" fmla="*/ 19 h 127"/>
                <a:gd name="T56" fmla="*/ 55 w 114"/>
                <a:gd name="T57" fmla="*/ 17 h 127"/>
                <a:gd name="T58" fmla="*/ 56 w 114"/>
                <a:gd name="T59" fmla="*/ 14 h 127"/>
                <a:gd name="T60" fmla="*/ 56 w 114"/>
                <a:gd name="T61" fmla="*/ 11 h 127"/>
                <a:gd name="T62" fmla="*/ 56 w 114"/>
                <a:gd name="T63" fmla="*/ 8 h 127"/>
                <a:gd name="T64" fmla="*/ 56 w 114"/>
                <a:gd name="T65" fmla="*/ 6 h 127"/>
                <a:gd name="T66" fmla="*/ 56 w 114"/>
                <a:gd name="T67" fmla="*/ 2 h 127"/>
                <a:gd name="T68" fmla="*/ 56 w 114"/>
                <a:gd name="T69" fmla="*/ 0 h 12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14" h="127">
                  <a:moveTo>
                    <a:pt x="0" y="127"/>
                  </a:moveTo>
                  <a:lnTo>
                    <a:pt x="5" y="127"/>
                  </a:lnTo>
                  <a:lnTo>
                    <a:pt x="11" y="127"/>
                  </a:lnTo>
                  <a:lnTo>
                    <a:pt x="16" y="126"/>
                  </a:lnTo>
                  <a:lnTo>
                    <a:pt x="22" y="125"/>
                  </a:lnTo>
                  <a:lnTo>
                    <a:pt x="28" y="124"/>
                  </a:lnTo>
                  <a:lnTo>
                    <a:pt x="33" y="122"/>
                  </a:lnTo>
                  <a:lnTo>
                    <a:pt x="38" y="120"/>
                  </a:lnTo>
                  <a:lnTo>
                    <a:pt x="44" y="118"/>
                  </a:lnTo>
                  <a:lnTo>
                    <a:pt x="49" y="116"/>
                  </a:lnTo>
                  <a:lnTo>
                    <a:pt x="53" y="113"/>
                  </a:lnTo>
                  <a:lnTo>
                    <a:pt x="59" y="111"/>
                  </a:lnTo>
                  <a:lnTo>
                    <a:pt x="64" y="108"/>
                  </a:lnTo>
                  <a:lnTo>
                    <a:pt x="68" y="104"/>
                  </a:lnTo>
                  <a:lnTo>
                    <a:pt x="73" y="101"/>
                  </a:lnTo>
                  <a:lnTo>
                    <a:pt x="77" y="97"/>
                  </a:lnTo>
                  <a:lnTo>
                    <a:pt x="81" y="93"/>
                  </a:lnTo>
                  <a:lnTo>
                    <a:pt x="84" y="89"/>
                  </a:lnTo>
                  <a:lnTo>
                    <a:pt x="88" y="85"/>
                  </a:lnTo>
                  <a:lnTo>
                    <a:pt x="92" y="80"/>
                  </a:lnTo>
                  <a:lnTo>
                    <a:pt x="95" y="76"/>
                  </a:lnTo>
                  <a:lnTo>
                    <a:pt x="98" y="70"/>
                  </a:lnTo>
                  <a:lnTo>
                    <a:pt x="100" y="66"/>
                  </a:lnTo>
                  <a:lnTo>
                    <a:pt x="103" y="61"/>
                  </a:lnTo>
                  <a:lnTo>
                    <a:pt x="106" y="55"/>
                  </a:lnTo>
                  <a:lnTo>
                    <a:pt x="108" y="50"/>
                  </a:lnTo>
                  <a:lnTo>
                    <a:pt x="109" y="45"/>
                  </a:lnTo>
                  <a:lnTo>
                    <a:pt x="111" y="39"/>
                  </a:lnTo>
                  <a:lnTo>
                    <a:pt x="112" y="34"/>
                  </a:lnTo>
                  <a:lnTo>
                    <a:pt x="113" y="29"/>
                  </a:lnTo>
                  <a:lnTo>
                    <a:pt x="113" y="22"/>
                  </a:lnTo>
                  <a:lnTo>
                    <a:pt x="113" y="17"/>
                  </a:lnTo>
                  <a:lnTo>
                    <a:pt x="114" y="12"/>
                  </a:lnTo>
                  <a:lnTo>
                    <a:pt x="113" y="5"/>
                  </a:lnTo>
                  <a:lnTo>
                    <a:pt x="113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46" name="Line 1698"/>
            <p:cNvSpPr>
              <a:spLocks noChangeShapeType="1"/>
            </p:cNvSpPr>
            <p:nvPr/>
          </p:nvSpPr>
          <p:spPr bwMode="auto">
            <a:xfrm flipV="1">
              <a:off x="2576" y="2060"/>
              <a:ext cx="80" cy="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47" name="Line 1699"/>
            <p:cNvSpPr>
              <a:spLocks noChangeShapeType="1"/>
            </p:cNvSpPr>
            <p:nvPr/>
          </p:nvSpPr>
          <p:spPr bwMode="auto">
            <a:xfrm flipV="1">
              <a:off x="2544" y="1952"/>
              <a:ext cx="84" cy="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48" name="Line 1700"/>
            <p:cNvSpPr>
              <a:spLocks noChangeShapeType="1"/>
            </p:cNvSpPr>
            <p:nvPr/>
          </p:nvSpPr>
          <p:spPr bwMode="auto">
            <a:xfrm flipH="1">
              <a:off x="2205" y="2242"/>
              <a:ext cx="32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49" name="Freeform 1701"/>
            <p:cNvSpPr>
              <a:spLocks/>
            </p:cNvSpPr>
            <p:nvPr/>
          </p:nvSpPr>
          <p:spPr bwMode="auto">
            <a:xfrm>
              <a:off x="2083" y="2018"/>
              <a:ext cx="122" cy="224"/>
            </a:xfrm>
            <a:custGeom>
              <a:avLst/>
              <a:gdLst>
                <a:gd name="T0" fmla="*/ 58 w 241"/>
                <a:gd name="T1" fmla="*/ 2 h 447"/>
                <a:gd name="T2" fmla="*/ 51 w 241"/>
                <a:gd name="T3" fmla="*/ 6 h 447"/>
                <a:gd name="T4" fmla="*/ 45 w 241"/>
                <a:gd name="T5" fmla="*/ 12 h 447"/>
                <a:gd name="T6" fmla="*/ 38 w 241"/>
                <a:gd name="T7" fmla="*/ 17 h 447"/>
                <a:gd name="T8" fmla="*/ 32 w 241"/>
                <a:gd name="T9" fmla="*/ 23 h 447"/>
                <a:gd name="T10" fmla="*/ 27 w 241"/>
                <a:gd name="T11" fmla="*/ 29 h 447"/>
                <a:gd name="T12" fmla="*/ 22 w 241"/>
                <a:gd name="T13" fmla="*/ 36 h 447"/>
                <a:gd name="T14" fmla="*/ 17 w 241"/>
                <a:gd name="T15" fmla="*/ 43 h 447"/>
                <a:gd name="T16" fmla="*/ 14 w 241"/>
                <a:gd name="T17" fmla="*/ 50 h 447"/>
                <a:gd name="T18" fmla="*/ 10 w 241"/>
                <a:gd name="T19" fmla="*/ 57 h 447"/>
                <a:gd name="T20" fmla="*/ 7 w 241"/>
                <a:gd name="T21" fmla="*/ 64 h 447"/>
                <a:gd name="T22" fmla="*/ 5 w 241"/>
                <a:gd name="T23" fmla="*/ 72 h 447"/>
                <a:gd name="T24" fmla="*/ 3 w 241"/>
                <a:gd name="T25" fmla="*/ 80 h 447"/>
                <a:gd name="T26" fmla="*/ 1 w 241"/>
                <a:gd name="T27" fmla="*/ 88 h 447"/>
                <a:gd name="T28" fmla="*/ 1 w 241"/>
                <a:gd name="T29" fmla="*/ 96 h 447"/>
                <a:gd name="T30" fmla="*/ 0 w 241"/>
                <a:gd name="T31" fmla="*/ 104 h 447"/>
                <a:gd name="T32" fmla="*/ 1 w 241"/>
                <a:gd name="T33" fmla="*/ 113 h 447"/>
                <a:gd name="T34" fmla="*/ 2 w 241"/>
                <a:gd name="T35" fmla="*/ 121 h 447"/>
                <a:gd name="T36" fmla="*/ 3 w 241"/>
                <a:gd name="T37" fmla="*/ 129 h 447"/>
                <a:gd name="T38" fmla="*/ 5 w 241"/>
                <a:gd name="T39" fmla="*/ 137 h 447"/>
                <a:gd name="T40" fmla="*/ 8 w 241"/>
                <a:gd name="T41" fmla="*/ 145 h 447"/>
                <a:gd name="T42" fmla="*/ 11 w 241"/>
                <a:gd name="T43" fmla="*/ 152 h 447"/>
                <a:gd name="T44" fmla="*/ 14 w 241"/>
                <a:gd name="T45" fmla="*/ 160 h 447"/>
                <a:gd name="T46" fmla="*/ 18 w 241"/>
                <a:gd name="T47" fmla="*/ 167 h 447"/>
                <a:gd name="T48" fmla="*/ 23 w 241"/>
                <a:gd name="T49" fmla="*/ 174 h 447"/>
                <a:gd name="T50" fmla="*/ 28 w 241"/>
                <a:gd name="T51" fmla="*/ 180 h 447"/>
                <a:gd name="T52" fmla="*/ 33 w 241"/>
                <a:gd name="T53" fmla="*/ 186 h 447"/>
                <a:gd name="T54" fmla="*/ 39 w 241"/>
                <a:gd name="T55" fmla="*/ 192 h 447"/>
                <a:gd name="T56" fmla="*/ 46 w 241"/>
                <a:gd name="T57" fmla="*/ 197 h 447"/>
                <a:gd name="T58" fmla="*/ 52 w 241"/>
                <a:gd name="T59" fmla="*/ 202 h 447"/>
                <a:gd name="T60" fmla="*/ 59 w 241"/>
                <a:gd name="T61" fmla="*/ 207 h 447"/>
                <a:gd name="T62" fmla="*/ 66 w 241"/>
                <a:gd name="T63" fmla="*/ 210 h 447"/>
                <a:gd name="T64" fmla="*/ 73 w 241"/>
                <a:gd name="T65" fmla="*/ 214 h 447"/>
                <a:gd name="T66" fmla="*/ 82 w 241"/>
                <a:gd name="T67" fmla="*/ 217 h 447"/>
                <a:gd name="T68" fmla="*/ 89 w 241"/>
                <a:gd name="T69" fmla="*/ 219 h 447"/>
                <a:gd name="T70" fmla="*/ 97 w 241"/>
                <a:gd name="T71" fmla="*/ 221 h 447"/>
                <a:gd name="T72" fmla="*/ 105 w 241"/>
                <a:gd name="T73" fmla="*/ 223 h 447"/>
                <a:gd name="T74" fmla="*/ 113 w 241"/>
                <a:gd name="T75" fmla="*/ 224 h 447"/>
                <a:gd name="T76" fmla="*/ 122 w 241"/>
                <a:gd name="T77" fmla="*/ 224 h 44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41" h="447">
                  <a:moveTo>
                    <a:pt x="121" y="0"/>
                  </a:moveTo>
                  <a:lnTo>
                    <a:pt x="114" y="4"/>
                  </a:lnTo>
                  <a:lnTo>
                    <a:pt x="107" y="8"/>
                  </a:lnTo>
                  <a:lnTo>
                    <a:pt x="100" y="12"/>
                  </a:lnTo>
                  <a:lnTo>
                    <a:pt x="94" y="18"/>
                  </a:lnTo>
                  <a:lnTo>
                    <a:pt x="88" y="23"/>
                  </a:lnTo>
                  <a:lnTo>
                    <a:pt x="81" y="28"/>
                  </a:lnTo>
                  <a:lnTo>
                    <a:pt x="75" y="34"/>
                  </a:lnTo>
                  <a:lnTo>
                    <a:pt x="69" y="39"/>
                  </a:lnTo>
                  <a:lnTo>
                    <a:pt x="64" y="45"/>
                  </a:lnTo>
                  <a:lnTo>
                    <a:pt x="59" y="51"/>
                  </a:lnTo>
                  <a:lnTo>
                    <a:pt x="54" y="57"/>
                  </a:lnTo>
                  <a:lnTo>
                    <a:pt x="48" y="63"/>
                  </a:lnTo>
                  <a:lnTo>
                    <a:pt x="44" y="71"/>
                  </a:lnTo>
                  <a:lnTo>
                    <a:pt x="39" y="77"/>
                  </a:lnTo>
                  <a:lnTo>
                    <a:pt x="34" y="85"/>
                  </a:lnTo>
                  <a:lnTo>
                    <a:pt x="30" y="91"/>
                  </a:lnTo>
                  <a:lnTo>
                    <a:pt x="27" y="99"/>
                  </a:lnTo>
                  <a:lnTo>
                    <a:pt x="23" y="106"/>
                  </a:lnTo>
                  <a:lnTo>
                    <a:pt x="19" y="113"/>
                  </a:lnTo>
                  <a:lnTo>
                    <a:pt x="17" y="121"/>
                  </a:lnTo>
                  <a:lnTo>
                    <a:pt x="14" y="128"/>
                  </a:lnTo>
                  <a:lnTo>
                    <a:pt x="11" y="137"/>
                  </a:lnTo>
                  <a:lnTo>
                    <a:pt x="9" y="144"/>
                  </a:lnTo>
                  <a:lnTo>
                    <a:pt x="7" y="152"/>
                  </a:lnTo>
                  <a:lnTo>
                    <a:pt x="6" y="160"/>
                  </a:lnTo>
                  <a:lnTo>
                    <a:pt x="3" y="168"/>
                  </a:lnTo>
                  <a:lnTo>
                    <a:pt x="2" y="176"/>
                  </a:lnTo>
                  <a:lnTo>
                    <a:pt x="2" y="185"/>
                  </a:lnTo>
                  <a:lnTo>
                    <a:pt x="1" y="192"/>
                  </a:lnTo>
                  <a:lnTo>
                    <a:pt x="1" y="201"/>
                  </a:lnTo>
                  <a:lnTo>
                    <a:pt x="0" y="208"/>
                  </a:lnTo>
                  <a:lnTo>
                    <a:pt x="1" y="217"/>
                  </a:lnTo>
                  <a:lnTo>
                    <a:pt x="1" y="225"/>
                  </a:lnTo>
                  <a:lnTo>
                    <a:pt x="2" y="233"/>
                  </a:lnTo>
                  <a:lnTo>
                    <a:pt x="3" y="241"/>
                  </a:lnTo>
                  <a:lnTo>
                    <a:pt x="5" y="250"/>
                  </a:lnTo>
                  <a:lnTo>
                    <a:pt x="6" y="257"/>
                  </a:lnTo>
                  <a:lnTo>
                    <a:pt x="8" y="266"/>
                  </a:lnTo>
                  <a:lnTo>
                    <a:pt x="10" y="273"/>
                  </a:lnTo>
                  <a:lnTo>
                    <a:pt x="12" y="281"/>
                  </a:lnTo>
                  <a:lnTo>
                    <a:pt x="15" y="289"/>
                  </a:lnTo>
                  <a:lnTo>
                    <a:pt x="18" y="297"/>
                  </a:lnTo>
                  <a:lnTo>
                    <a:pt x="22" y="304"/>
                  </a:lnTo>
                  <a:lnTo>
                    <a:pt x="25" y="312"/>
                  </a:lnTo>
                  <a:lnTo>
                    <a:pt x="28" y="319"/>
                  </a:lnTo>
                  <a:lnTo>
                    <a:pt x="32" y="325"/>
                  </a:lnTo>
                  <a:lnTo>
                    <a:pt x="36" y="333"/>
                  </a:lnTo>
                  <a:lnTo>
                    <a:pt x="41" y="339"/>
                  </a:lnTo>
                  <a:lnTo>
                    <a:pt x="45" y="347"/>
                  </a:lnTo>
                  <a:lnTo>
                    <a:pt x="50" y="353"/>
                  </a:lnTo>
                  <a:lnTo>
                    <a:pt x="56" y="359"/>
                  </a:lnTo>
                  <a:lnTo>
                    <a:pt x="61" y="366"/>
                  </a:lnTo>
                  <a:lnTo>
                    <a:pt x="66" y="371"/>
                  </a:lnTo>
                  <a:lnTo>
                    <a:pt x="72" y="378"/>
                  </a:lnTo>
                  <a:lnTo>
                    <a:pt x="78" y="383"/>
                  </a:lnTo>
                  <a:lnTo>
                    <a:pt x="83" y="388"/>
                  </a:lnTo>
                  <a:lnTo>
                    <a:pt x="90" y="393"/>
                  </a:lnTo>
                  <a:lnTo>
                    <a:pt x="96" y="399"/>
                  </a:lnTo>
                  <a:lnTo>
                    <a:pt x="102" y="403"/>
                  </a:lnTo>
                  <a:lnTo>
                    <a:pt x="110" y="408"/>
                  </a:lnTo>
                  <a:lnTo>
                    <a:pt x="116" y="413"/>
                  </a:lnTo>
                  <a:lnTo>
                    <a:pt x="124" y="417"/>
                  </a:lnTo>
                  <a:lnTo>
                    <a:pt x="131" y="420"/>
                  </a:lnTo>
                  <a:lnTo>
                    <a:pt x="138" y="424"/>
                  </a:lnTo>
                  <a:lnTo>
                    <a:pt x="145" y="428"/>
                  </a:lnTo>
                  <a:lnTo>
                    <a:pt x="153" y="431"/>
                  </a:lnTo>
                  <a:lnTo>
                    <a:pt x="161" y="433"/>
                  </a:lnTo>
                  <a:lnTo>
                    <a:pt x="169" y="436"/>
                  </a:lnTo>
                  <a:lnTo>
                    <a:pt x="176" y="438"/>
                  </a:lnTo>
                  <a:lnTo>
                    <a:pt x="184" y="440"/>
                  </a:lnTo>
                  <a:lnTo>
                    <a:pt x="192" y="442"/>
                  </a:lnTo>
                  <a:lnTo>
                    <a:pt x="200" y="444"/>
                  </a:lnTo>
                  <a:lnTo>
                    <a:pt x="208" y="445"/>
                  </a:lnTo>
                  <a:lnTo>
                    <a:pt x="216" y="446"/>
                  </a:lnTo>
                  <a:lnTo>
                    <a:pt x="224" y="447"/>
                  </a:lnTo>
                  <a:lnTo>
                    <a:pt x="232" y="447"/>
                  </a:lnTo>
                  <a:lnTo>
                    <a:pt x="241" y="44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50" name="Line 1702"/>
            <p:cNvSpPr>
              <a:spLocks noChangeShapeType="1"/>
            </p:cNvSpPr>
            <p:nvPr/>
          </p:nvSpPr>
          <p:spPr bwMode="auto">
            <a:xfrm flipH="1">
              <a:off x="1926" y="1473"/>
              <a:ext cx="164" cy="2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51" name="Freeform 1703"/>
            <p:cNvSpPr>
              <a:spLocks/>
            </p:cNvSpPr>
            <p:nvPr/>
          </p:nvSpPr>
          <p:spPr bwMode="auto">
            <a:xfrm>
              <a:off x="2328" y="1595"/>
              <a:ext cx="63" cy="77"/>
            </a:xfrm>
            <a:custGeom>
              <a:avLst/>
              <a:gdLst>
                <a:gd name="T0" fmla="*/ 63 w 124"/>
                <a:gd name="T1" fmla="*/ 77 h 152"/>
                <a:gd name="T2" fmla="*/ 56 w 124"/>
                <a:gd name="T3" fmla="*/ 67 h 152"/>
                <a:gd name="T4" fmla="*/ 48 w 124"/>
                <a:gd name="T5" fmla="*/ 57 h 152"/>
                <a:gd name="T6" fmla="*/ 40 w 124"/>
                <a:gd name="T7" fmla="*/ 48 h 152"/>
                <a:gd name="T8" fmla="*/ 33 w 124"/>
                <a:gd name="T9" fmla="*/ 38 h 152"/>
                <a:gd name="T10" fmla="*/ 24 w 124"/>
                <a:gd name="T11" fmla="*/ 28 h 152"/>
                <a:gd name="T12" fmla="*/ 16 w 124"/>
                <a:gd name="T13" fmla="*/ 19 h 152"/>
                <a:gd name="T14" fmla="*/ 8 w 124"/>
                <a:gd name="T15" fmla="*/ 9 h 152"/>
                <a:gd name="T16" fmla="*/ 0 w 124"/>
                <a:gd name="T17" fmla="*/ 0 h 1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4" h="152">
                  <a:moveTo>
                    <a:pt x="124" y="152"/>
                  </a:moveTo>
                  <a:lnTo>
                    <a:pt x="110" y="132"/>
                  </a:lnTo>
                  <a:lnTo>
                    <a:pt x="94" y="113"/>
                  </a:lnTo>
                  <a:lnTo>
                    <a:pt x="79" y="94"/>
                  </a:lnTo>
                  <a:lnTo>
                    <a:pt x="64" y="75"/>
                  </a:lnTo>
                  <a:lnTo>
                    <a:pt x="48" y="56"/>
                  </a:lnTo>
                  <a:lnTo>
                    <a:pt x="32" y="37"/>
                  </a:lnTo>
                  <a:lnTo>
                    <a:pt x="16" y="18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52" name="Freeform 1704"/>
            <p:cNvSpPr>
              <a:spLocks/>
            </p:cNvSpPr>
            <p:nvPr/>
          </p:nvSpPr>
          <p:spPr bwMode="auto">
            <a:xfrm>
              <a:off x="2174" y="1456"/>
              <a:ext cx="73" cy="59"/>
            </a:xfrm>
            <a:custGeom>
              <a:avLst/>
              <a:gdLst>
                <a:gd name="T0" fmla="*/ 73 w 151"/>
                <a:gd name="T1" fmla="*/ 59 h 123"/>
                <a:gd name="T2" fmla="*/ 64 w 151"/>
                <a:gd name="T3" fmla="*/ 51 h 123"/>
                <a:gd name="T4" fmla="*/ 56 w 151"/>
                <a:gd name="T5" fmla="*/ 44 h 123"/>
                <a:gd name="T6" fmla="*/ 46 w 151"/>
                <a:gd name="T7" fmla="*/ 36 h 123"/>
                <a:gd name="T8" fmla="*/ 37 w 151"/>
                <a:gd name="T9" fmla="*/ 28 h 123"/>
                <a:gd name="T10" fmla="*/ 29 w 151"/>
                <a:gd name="T11" fmla="*/ 22 h 123"/>
                <a:gd name="T12" fmla="*/ 18 w 151"/>
                <a:gd name="T13" fmla="*/ 14 h 123"/>
                <a:gd name="T14" fmla="*/ 9 w 151"/>
                <a:gd name="T15" fmla="*/ 7 h 123"/>
                <a:gd name="T16" fmla="*/ 0 w 151"/>
                <a:gd name="T17" fmla="*/ 0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1" h="123">
                  <a:moveTo>
                    <a:pt x="151" y="123"/>
                  </a:moveTo>
                  <a:lnTo>
                    <a:pt x="133" y="107"/>
                  </a:lnTo>
                  <a:lnTo>
                    <a:pt x="115" y="91"/>
                  </a:lnTo>
                  <a:lnTo>
                    <a:pt x="96" y="75"/>
                  </a:lnTo>
                  <a:lnTo>
                    <a:pt x="77" y="59"/>
                  </a:lnTo>
                  <a:lnTo>
                    <a:pt x="59" y="45"/>
                  </a:lnTo>
                  <a:lnTo>
                    <a:pt x="38" y="30"/>
                  </a:lnTo>
                  <a:lnTo>
                    <a:pt x="19" y="15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53" name="Freeform 1705"/>
            <p:cNvSpPr>
              <a:spLocks/>
            </p:cNvSpPr>
            <p:nvPr/>
          </p:nvSpPr>
          <p:spPr bwMode="auto">
            <a:xfrm>
              <a:off x="2090" y="1445"/>
              <a:ext cx="84" cy="28"/>
            </a:xfrm>
            <a:custGeom>
              <a:avLst/>
              <a:gdLst>
                <a:gd name="T0" fmla="*/ 84 w 167"/>
                <a:gd name="T1" fmla="*/ 11 h 56"/>
                <a:gd name="T2" fmla="*/ 81 w 167"/>
                <a:gd name="T3" fmla="*/ 10 h 56"/>
                <a:gd name="T4" fmla="*/ 79 w 167"/>
                <a:gd name="T5" fmla="*/ 8 h 56"/>
                <a:gd name="T6" fmla="*/ 76 w 167"/>
                <a:gd name="T7" fmla="*/ 6 h 56"/>
                <a:gd name="T8" fmla="*/ 74 w 167"/>
                <a:gd name="T9" fmla="*/ 5 h 56"/>
                <a:gd name="T10" fmla="*/ 71 w 167"/>
                <a:gd name="T11" fmla="*/ 4 h 56"/>
                <a:gd name="T12" fmla="*/ 69 w 167"/>
                <a:gd name="T13" fmla="*/ 3 h 56"/>
                <a:gd name="T14" fmla="*/ 66 w 167"/>
                <a:gd name="T15" fmla="*/ 2 h 56"/>
                <a:gd name="T16" fmla="*/ 64 w 167"/>
                <a:gd name="T17" fmla="*/ 2 h 56"/>
                <a:gd name="T18" fmla="*/ 60 w 167"/>
                <a:gd name="T19" fmla="*/ 1 h 56"/>
                <a:gd name="T20" fmla="*/ 58 w 167"/>
                <a:gd name="T21" fmla="*/ 1 h 56"/>
                <a:gd name="T22" fmla="*/ 55 w 167"/>
                <a:gd name="T23" fmla="*/ 0 h 56"/>
                <a:gd name="T24" fmla="*/ 52 w 167"/>
                <a:gd name="T25" fmla="*/ 0 h 56"/>
                <a:gd name="T26" fmla="*/ 49 w 167"/>
                <a:gd name="T27" fmla="*/ 0 h 56"/>
                <a:gd name="T28" fmla="*/ 46 w 167"/>
                <a:gd name="T29" fmla="*/ 0 h 56"/>
                <a:gd name="T30" fmla="*/ 44 w 167"/>
                <a:gd name="T31" fmla="*/ 0 h 56"/>
                <a:gd name="T32" fmla="*/ 41 w 167"/>
                <a:gd name="T33" fmla="*/ 1 h 56"/>
                <a:gd name="T34" fmla="*/ 38 w 167"/>
                <a:gd name="T35" fmla="*/ 1 h 56"/>
                <a:gd name="T36" fmla="*/ 35 w 167"/>
                <a:gd name="T37" fmla="*/ 2 h 56"/>
                <a:gd name="T38" fmla="*/ 33 w 167"/>
                <a:gd name="T39" fmla="*/ 3 h 56"/>
                <a:gd name="T40" fmla="*/ 30 w 167"/>
                <a:gd name="T41" fmla="*/ 3 h 56"/>
                <a:gd name="T42" fmla="*/ 27 w 167"/>
                <a:gd name="T43" fmla="*/ 4 h 56"/>
                <a:gd name="T44" fmla="*/ 25 w 167"/>
                <a:gd name="T45" fmla="*/ 5 h 56"/>
                <a:gd name="T46" fmla="*/ 23 w 167"/>
                <a:gd name="T47" fmla="*/ 7 h 56"/>
                <a:gd name="T48" fmla="*/ 20 w 167"/>
                <a:gd name="T49" fmla="*/ 9 h 56"/>
                <a:gd name="T50" fmla="*/ 17 w 167"/>
                <a:gd name="T51" fmla="*/ 10 h 56"/>
                <a:gd name="T52" fmla="*/ 15 w 167"/>
                <a:gd name="T53" fmla="*/ 12 h 56"/>
                <a:gd name="T54" fmla="*/ 13 w 167"/>
                <a:gd name="T55" fmla="*/ 13 h 56"/>
                <a:gd name="T56" fmla="*/ 11 w 167"/>
                <a:gd name="T57" fmla="*/ 15 h 56"/>
                <a:gd name="T58" fmla="*/ 9 w 167"/>
                <a:gd name="T59" fmla="*/ 17 h 56"/>
                <a:gd name="T60" fmla="*/ 7 w 167"/>
                <a:gd name="T61" fmla="*/ 19 h 56"/>
                <a:gd name="T62" fmla="*/ 5 w 167"/>
                <a:gd name="T63" fmla="*/ 21 h 56"/>
                <a:gd name="T64" fmla="*/ 3 w 167"/>
                <a:gd name="T65" fmla="*/ 23 h 56"/>
                <a:gd name="T66" fmla="*/ 2 w 167"/>
                <a:gd name="T67" fmla="*/ 26 h 56"/>
                <a:gd name="T68" fmla="*/ 0 w 167"/>
                <a:gd name="T69" fmla="*/ 28 h 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67" h="56">
                  <a:moveTo>
                    <a:pt x="167" y="22"/>
                  </a:moveTo>
                  <a:lnTo>
                    <a:pt x="162" y="19"/>
                  </a:lnTo>
                  <a:lnTo>
                    <a:pt x="157" y="15"/>
                  </a:lnTo>
                  <a:lnTo>
                    <a:pt x="152" y="12"/>
                  </a:lnTo>
                  <a:lnTo>
                    <a:pt x="148" y="10"/>
                  </a:lnTo>
                  <a:lnTo>
                    <a:pt x="142" y="8"/>
                  </a:lnTo>
                  <a:lnTo>
                    <a:pt x="137" y="6"/>
                  </a:lnTo>
                  <a:lnTo>
                    <a:pt x="132" y="4"/>
                  </a:lnTo>
                  <a:lnTo>
                    <a:pt x="127" y="3"/>
                  </a:lnTo>
                  <a:lnTo>
                    <a:pt x="120" y="2"/>
                  </a:lnTo>
                  <a:lnTo>
                    <a:pt x="115" y="1"/>
                  </a:lnTo>
                  <a:lnTo>
                    <a:pt x="109" y="0"/>
                  </a:lnTo>
                  <a:lnTo>
                    <a:pt x="104" y="0"/>
                  </a:lnTo>
                  <a:lnTo>
                    <a:pt x="98" y="0"/>
                  </a:lnTo>
                  <a:lnTo>
                    <a:pt x="92" y="0"/>
                  </a:lnTo>
                  <a:lnTo>
                    <a:pt x="87" y="0"/>
                  </a:lnTo>
                  <a:lnTo>
                    <a:pt x="81" y="1"/>
                  </a:lnTo>
                  <a:lnTo>
                    <a:pt x="75" y="2"/>
                  </a:lnTo>
                  <a:lnTo>
                    <a:pt x="70" y="3"/>
                  </a:lnTo>
                  <a:lnTo>
                    <a:pt x="65" y="5"/>
                  </a:lnTo>
                  <a:lnTo>
                    <a:pt x="59" y="6"/>
                  </a:lnTo>
                  <a:lnTo>
                    <a:pt x="54" y="8"/>
                  </a:lnTo>
                  <a:lnTo>
                    <a:pt x="49" y="10"/>
                  </a:lnTo>
                  <a:lnTo>
                    <a:pt x="45" y="13"/>
                  </a:lnTo>
                  <a:lnTo>
                    <a:pt x="39" y="17"/>
                  </a:lnTo>
                  <a:lnTo>
                    <a:pt x="34" y="19"/>
                  </a:lnTo>
                  <a:lnTo>
                    <a:pt x="30" y="23"/>
                  </a:lnTo>
                  <a:lnTo>
                    <a:pt x="25" y="26"/>
                  </a:lnTo>
                  <a:lnTo>
                    <a:pt x="21" y="29"/>
                  </a:lnTo>
                  <a:lnTo>
                    <a:pt x="17" y="34"/>
                  </a:lnTo>
                  <a:lnTo>
                    <a:pt x="14" y="38"/>
                  </a:lnTo>
                  <a:lnTo>
                    <a:pt x="9" y="42"/>
                  </a:lnTo>
                  <a:lnTo>
                    <a:pt x="6" y="46"/>
                  </a:lnTo>
                  <a:lnTo>
                    <a:pt x="3" y="52"/>
                  </a:lnTo>
                  <a:lnTo>
                    <a:pt x="0" y="5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54" name="Freeform 1706"/>
            <p:cNvSpPr>
              <a:spLocks/>
            </p:cNvSpPr>
            <p:nvPr/>
          </p:nvSpPr>
          <p:spPr bwMode="auto">
            <a:xfrm>
              <a:off x="2373" y="1672"/>
              <a:ext cx="28" cy="84"/>
            </a:xfrm>
            <a:custGeom>
              <a:avLst/>
              <a:gdLst>
                <a:gd name="T0" fmla="*/ 0 w 57"/>
                <a:gd name="T1" fmla="*/ 84 h 167"/>
                <a:gd name="T2" fmla="*/ 2 w 57"/>
                <a:gd name="T3" fmla="*/ 82 h 167"/>
                <a:gd name="T4" fmla="*/ 5 w 57"/>
                <a:gd name="T5" fmla="*/ 80 h 167"/>
                <a:gd name="T6" fmla="*/ 7 w 57"/>
                <a:gd name="T7" fmla="*/ 79 h 167"/>
                <a:gd name="T8" fmla="*/ 9 w 57"/>
                <a:gd name="T9" fmla="*/ 77 h 167"/>
                <a:gd name="T10" fmla="*/ 11 w 57"/>
                <a:gd name="T11" fmla="*/ 75 h 167"/>
                <a:gd name="T12" fmla="*/ 13 w 57"/>
                <a:gd name="T13" fmla="*/ 73 h 167"/>
                <a:gd name="T14" fmla="*/ 15 w 57"/>
                <a:gd name="T15" fmla="*/ 71 h 167"/>
                <a:gd name="T16" fmla="*/ 17 w 57"/>
                <a:gd name="T17" fmla="*/ 69 h 167"/>
                <a:gd name="T18" fmla="*/ 19 w 57"/>
                <a:gd name="T19" fmla="*/ 66 h 167"/>
                <a:gd name="T20" fmla="*/ 20 w 57"/>
                <a:gd name="T21" fmla="*/ 64 h 167"/>
                <a:gd name="T22" fmla="*/ 21 w 57"/>
                <a:gd name="T23" fmla="*/ 62 h 167"/>
                <a:gd name="T24" fmla="*/ 23 w 57"/>
                <a:gd name="T25" fmla="*/ 59 h 167"/>
                <a:gd name="T26" fmla="*/ 24 w 57"/>
                <a:gd name="T27" fmla="*/ 56 h 167"/>
                <a:gd name="T28" fmla="*/ 25 w 57"/>
                <a:gd name="T29" fmla="*/ 54 h 167"/>
                <a:gd name="T30" fmla="*/ 26 w 57"/>
                <a:gd name="T31" fmla="*/ 51 h 167"/>
                <a:gd name="T32" fmla="*/ 27 w 57"/>
                <a:gd name="T33" fmla="*/ 48 h 167"/>
                <a:gd name="T34" fmla="*/ 27 w 57"/>
                <a:gd name="T35" fmla="*/ 46 h 167"/>
                <a:gd name="T36" fmla="*/ 28 w 57"/>
                <a:gd name="T37" fmla="*/ 43 h 167"/>
                <a:gd name="T38" fmla="*/ 28 w 57"/>
                <a:gd name="T39" fmla="*/ 40 h 167"/>
                <a:gd name="T40" fmla="*/ 28 w 57"/>
                <a:gd name="T41" fmla="*/ 37 h 167"/>
                <a:gd name="T42" fmla="*/ 28 w 57"/>
                <a:gd name="T43" fmla="*/ 35 h 167"/>
                <a:gd name="T44" fmla="*/ 28 w 57"/>
                <a:gd name="T45" fmla="*/ 32 h 167"/>
                <a:gd name="T46" fmla="*/ 28 w 57"/>
                <a:gd name="T47" fmla="*/ 29 h 167"/>
                <a:gd name="T48" fmla="*/ 28 w 57"/>
                <a:gd name="T49" fmla="*/ 26 h 167"/>
                <a:gd name="T50" fmla="*/ 27 w 57"/>
                <a:gd name="T51" fmla="*/ 23 h 167"/>
                <a:gd name="T52" fmla="*/ 27 w 57"/>
                <a:gd name="T53" fmla="*/ 21 h 167"/>
                <a:gd name="T54" fmla="*/ 26 w 57"/>
                <a:gd name="T55" fmla="*/ 18 h 167"/>
                <a:gd name="T56" fmla="*/ 25 w 57"/>
                <a:gd name="T57" fmla="*/ 15 h 167"/>
                <a:gd name="T58" fmla="*/ 24 w 57"/>
                <a:gd name="T59" fmla="*/ 13 h 167"/>
                <a:gd name="T60" fmla="*/ 23 w 57"/>
                <a:gd name="T61" fmla="*/ 10 h 167"/>
                <a:gd name="T62" fmla="*/ 22 w 57"/>
                <a:gd name="T63" fmla="*/ 7 h 167"/>
                <a:gd name="T64" fmla="*/ 20 w 57"/>
                <a:gd name="T65" fmla="*/ 5 h 167"/>
                <a:gd name="T66" fmla="*/ 19 w 57"/>
                <a:gd name="T67" fmla="*/ 3 h 167"/>
                <a:gd name="T68" fmla="*/ 17 w 57"/>
                <a:gd name="T69" fmla="*/ 0 h 16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7" h="167">
                  <a:moveTo>
                    <a:pt x="0" y="167"/>
                  </a:moveTo>
                  <a:lnTo>
                    <a:pt x="5" y="163"/>
                  </a:lnTo>
                  <a:lnTo>
                    <a:pt x="10" y="160"/>
                  </a:lnTo>
                  <a:lnTo>
                    <a:pt x="14" y="157"/>
                  </a:lnTo>
                  <a:lnTo>
                    <a:pt x="19" y="154"/>
                  </a:lnTo>
                  <a:lnTo>
                    <a:pt x="23" y="149"/>
                  </a:lnTo>
                  <a:lnTo>
                    <a:pt x="27" y="145"/>
                  </a:lnTo>
                  <a:lnTo>
                    <a:pt x="30" y="141"/>
                  </a:lnTo>
                  <a:lnTo>
                    <a:pt x="35" y="137"/>
                  </a:lnTo>
                  <a:lnTo>
                    <a:pt x="38" y="132"/>
                  </a:lnTo>
                  <a:lnTo>
                    <a:pt x="41" y="128"/>
                  </a:lnTo>
                  <a:lnTo>
                    <a:pt x="43" y="123"/>
                  </a:lnTo>
                  <a:lnTo>
                    <a:pt x="46" y="118"/>
                  </a:lnTo>
                  <a:lnTo>
                    <a:pt x="48" y="112"/>
                  </a:lnTo>
                  <a:lnTo>
                    <a:pt x="51" y="108"/>
                  </a:lnTo>
                  <a:lnTo>
                    <a:pt x="53" y="102"/>
                  </a:lnTo>
                  <a:lnTo>
                    <a:pt x="54" y="96"/>
                  </a:lnTo>
                  <a:lnTo>
                    <a:pt x="55" y="91"/>
                  </a:lnTo>
                  <a:lnTo>
                    <a:pt x="56" y="86"/>
                  </a:lnTo>
                  <a:lnTo>
                    <a:pt x="57" y="80"/>
                  </a:lnTo>
                  <a:lnTo>
                    <a:pt x="57" y="74"/>
                  </a:lnTo>
                  <a:lnTo>
                    <a:pt x="57" y="69"/>
                  </a:lnTo>
                  <a:lnTo>
                    <a:pt x="57" y="63"/>
                  </a:lnTo>
                  <a:lnTo>
                    <a:pt x="57" y="58"/>
                  </a:lnTo>
                  <a:lnTo>
                    <a:pt x="56" y="52"/>
                  </a:lnTo>
                  <a:lnTo>
                    <a:pt x="55" y="46"/>
                  </a:lnTo>
                  <a:lnTo>
                    <a:pt x="54" y="41"/>
                  </a:lnTo>
                  <a:lnTo>
                    <a:pt x="53" y="36"/>
                  </a:lnTo>
                  <a:lnTo>
                    <a:pt x="51" y="30"/>
                  </a:lnTo>
                  <a:lnTo>
                    <a:pt x="48" y="25"/>
                  </a:lnTo>
                  <a:lnTo>
                    <a:pt x="46" y="20"/>
                  </a:lnTo>
                  <a:lnTo>
                    <a:pt x="44" y="14"/>
                  </a:lnTo>
                  <a:lnTo>
                    <a:pt x="41" y="10"/>
                  </a:lnTo>
                  <a:lnTo>
                    <a:pt x="38" y="5"/>
                  </a:lnTo>
                  <a:lnTo>
                    <a:pt x="3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55" name="Line 1707"/>
            <p:cNvSpPr>
              <a:spLocks noChangeShapeType="1"/>
            </p:cNvSpPr>
            <p:nvPr/>
          </p:nvSpPr>
          <p:spPr bwMode="auto">
            <a:xfrm flipV="1">
              <a:off x="2328" y="1536"/>
              <a:ext cx="59" cy="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56" name="Line 1708"/>
            <p:cNvSpPr>
              <a:spLocks noChangeShapeType="1"/>
            </p:cNvSpPr>
            <p:nvPr/>
          </p:nvSpPr>
          <p:spPr bwMode="auto">
            <a:xfrm flipV="1">
              <a:off x="2247" y="1456"/>
              <a:ext cx="63" cy="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57" name="Line 1709"/>
            <p:cNvSpPr>
              <a:spLocks noChangeShapeType="1"/>
            </p:cNvSpPr>
            <p:nvPr/>
          </p:nvSpPr>
          <p:spPr bwMode="auto">
            <a:xfrm flipH="1">
              <a:off x="2087" y="1756"/>
              <a:ext cx="286" cy="16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58" name="Freeform 1710"/>
            <p:cNvSpPr>
              <a:spLocks/>
            </p:cNvSpPr>
            <p:nvPr/>
          </p:nvSpPr>
          <p:spPr bwMode="auto">
            <a:xfrm>
              <a:off x="1908" y="1756"/>
              <a:ext cx="179" cy="182"/>
            </a:xfrm>
            <a:custGeom>
              <a:avLst/>
              <a:gdLst>
                <a:gd name="T0" fmla="*/ 14 w 360"/>
                <a:gd name="T1" fmla="*/ 4 h 359"/>
                <a:gd name="T2" fmla="*/ 10 w 360"/>
                <a:gd name="T3" fmla="*/ 11 h 359"/>
                <a:gd name="T4" fmla="*/ 7 w 360"/>
                <a:gd name="T5" fmla="*/ 19 h 359"/>
                <a:gd name="T6" fmla="*/ 4 w 360"/>
                <a:gd name="T7" fmla="*/ 27 h 359"/>
                <a:gd name="T8" fmla="*/ 3 w 360"/>
                <a:gd name="T9" fmla="*/ 34 h 359"/>
                <a:gd name="T10" fmla="*/ 1 w 360"/>
                <a:gd name="T11" fmla="*/ 43 h 359"/>
                <a:gd name="T12" fmla="*/ 0 w 360"/>
                <a:gd name="T13" fmla="*/ 51 h 359"/>
                <a:gd name="T14" fmla="*/ 0 w 360"/>
                <a:gd name="T15" fmla="*/ 59 h 359"/>
                <a:gd name="T16" fmla="*/ 0 w 360"/>
                <a:gd name="T17" fmla="*/ 67 h 359"/>
                <a:gd name="T18" fmla="*/ 1 w 360"/>
                <a:gd name="T19" fmla="*/ 76 h 359"/>
                <a:gd name="T20" fmla="*/ 2 w 360"/>
                <a:gd name="T21" fmla="*/ 84 h 359"/>
                <a:gd name="T22" fmla="*/ 4 w 360"/>
                <a:gd name="T23" fmla="*/ 92 h 359"/>
                <a:gd name="T24" fmla="*/ 6 w 360"/>
                <a:gd name="T25" fmla="*/ 100 h 359"/>
                <a:gd name="T26" fmla="*/ 9 w 360"/>
                <a:gd name="T27" fmla="*/ 108 h 359"/>
                <a:gd name="T28" fmla="*/ 12 w 360"/>
                <a:gd name="T29" fmla="*/ 115 h 359"/>
                <a:gd name="T30" fmla="*/ 16 w 360"/>
                <a:gd name="T31" fmla="*/ 122 h 359"/>
                <a:gd name="T32" fmla="*/ 20 w 360"/>
                <a:gd name="T33" fmla="*/ 129 h 359"/>
                <a:gd name="T34" fmla="*/ 25 w 360"/>
                <a:gd name="T35" fmla="*/ 136 h 359"/>
                <a:gd name="T36" fmla="*/ 31 w 360"/>
                <a:gd name="T37" fmla="*/ 142 h 359"/>
                <a:gd name="T38" fmla="*/ 36 w 360"/>
                <a:gd name="T39" fmla="*/ 148 h 359"/>
                <a:gd name="T40" fmla="*/ 42 w 360"/>
                <a:gd name="T41" fmla="*/ 154 h 359"/>
                <a:gd name="T42" fmla="*/ 49 w 360"/>
                <a:gd name="T43" fmla="*/ 159 h 359"/>
                <a:gd name="T44" fmla="*/ 56 w 360"/>
                <a:gd name="T45" fmla="*/ 164 h 359"/>
                <a:gd name="T46" fmla="*/ 62 w 360"/>
                <a:gd name="T47" fmla="*/ 168 h 359"/>
                <a:gd name="T48" fmla="*/ 70 w 360"/>
                <a:gd name="T49" fmla="*/ 171 h 359"/>
                <a:gd name="T50" fmla="*/ 77 w 360"/>
                <a:gd name="T51" fmla="*/ 175 h 359"/>
                <a:gd name="T52" fmla="*/ 85 w 360"/>
                <a:gd name="T53" fmla="*/ 177 h 359"/>
                <a:gd name="T54" fmla="*/ 92 w 360"/>
                <a:gd name="T55" fmla="*/ 179 h 359"/>
                <a:gd name="T56" fmla="*/ 100 w 360"/>
                <a:gd name="T57" fmla="*/ 181 h 359"/>
                <a:gd name="T58" fmla="*/ 109 w 360"/>
                <a:gd name="T59" fmla="*/ 182 h 359"/>
                <a:gd name="T60" fmla="*/ 117 w 360"/>
                <a:gd name="T61" fmla="*/ 182 h 359"/>
                <a:gd name="T62" fmla="*/ 125 w 360"/>
                <a:gd name="T63" fmla="*/ 182 h 359"/>
                <a:gd name="T64" fmla="*/ 133 w 360"/>
                <a:gd name="T65" fmla="*/ 181 h 359"/>
                <a:gd name="T66" fmla="*/ 141 w 360"/>
                <a:gd name="T67" fmla="*/ 180 h 359"/>
                <a:gd name="T68" fmla="*/ 149 w 360"/>
                <a:gd name="T69" fmla="*/ 178 h 359"/>
                <a:gd name="T70" fmla="*/ 157 w 360"/>
                <a:gd name="T71" fmla="*/ 176 h 359"/>
                <a:gd name="T72" fmla="*/ 165 w 360"/>
                <a:gd name="T73" fmla="*/ 173 h 359"/>
                <a:gd name="T74" fmla="*/ 172 w 360"/>
                <a:gd name="T75" fmla="*/ 170 h 359"/>
                <a:gd name="T76" fmla="*/ 179 w 360"/>
                <a:gd name="T77" fmla="*/ 166 h 35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60" h="359">
                  <a:moveTo>
                    <a:pt x="32" y="0"/>
                  </a:moveTo>
                  <a:lnTo>
                    <a:pt x="29" y="7"/>
                  </a:lnTo>
                  <a:lnTo>
                    <a:pt x="24" y="15"/>
                  </a:lnTo>
                  <a:lnTo>
                    <a:pt x="21" y="22"/>
                  </a:lnTo>
                  <a:lnTo>
                    <a:pt x="18" y="29"/>
                  </a:lnTo>
                  <a:lnTo>
                    <a:pt x="15" y="37"/>
                  </a:lnTo>
                  <a:lnTo>
                    <a:pt x="13" y="44"/>
                  </a:lnTo>
                  <a:lnTo>
                    <a:pt x="9" y="53"/>
                  </a:lnTo>
                  <a:lnTo>
                    <a:pt x="7" y="60"/>
                  </a:lnTo>
                  <a:lnTo>
                    <a:pt x="6" y="68"/>
                  </a:lnTo>
                  <a:lnTo>
                    <a:pt x="4" y="76"/>
                  </a:lnTo>
                  <a:lnTo>
                    <a:pt x="3" y="84"/>
                  </a:lnTo>
                  <a:lnTo>
                    <a:pt x="2" y="92"/>
                  </a:lnTo>
                  <a:lnTo>
                    <a:pt x="1" y="101"/>
                  </a:lnTo>
                  <a:lnTo>
                    <a:pt x="1" y="108"/>
                  </a:lnTo>
                  <a:lnTo>
                    <a:pt x="0" y="117"/>
                  </a:lnTo>
                  <a:lnTo>
                    <a:pt x="0" y="125"/>
                  </a:lnTo>
                  <a:lnTo>
                    <a:pt x="1" y="133"/>
                  </a:lnTo>
                  <a:lnTo>
                    <a:pt x="1" y="141"/>
                  </a:lnTo>
                  <a:lnTo>
                    <a:pt x="2" y="150"/>
                  </a:lnTo>
                  <a:lnTo>
                    <a:pt x="3" y="157"/>
                  </a:lnTo>
                  <a:lnTo>
                    <a:pt x="4" y="166"/>
                  </a:lnTo>
                  <a:lnTo>
                    <a:pt x="6" y="173"/>
                  </a:lnTo>
                  <a:lnTo>
                    <a:pt x="8" y="182"/>
                  </a:lnTo>
                  <a:lnTo>
                    <a:pt x="10" y="189"/>
                  </a:lnTo>
                  <a:lnTo>
                    <a:pt x="13" y="197"/>
                  </a:lnTo>
                  <a:lnTo>
                    <a:pt x="16" y="205"/>
                  </a:lnTo>
                  <a:lnTo>
                    <a:pt x="19" y="213"/>
                  </a:lnTo>
                  <a:lnTo>
                    <a:pt x="22" y="220"/>
                  </a:lnTo>
                  <a:lnTo>
                    <a:pt x="25" y="227"/>
                  </a:lnTo>
                  <a:lnTo>
                    <a:pt x="29" y="234"/>
                  </a:lnTo>
                  <a:lnTo>
                    <a:pt x="33" y="241"/>
                  </a:lnTo>
                  <a:lnTo>
                    <a:pt x="37" y="249"/>
                  </a:lnTo>
                  <a:lnTo>
                    <a:pt x="41" y="255"/>
                  </a:lnTo>
                  <a:lnTo>
                    <a:pt x="47" y="262"/>
                  </a:lnTo>
                  <a:lnTo>
                    <a:pt x="51" y="268"/>
                  </a:lnTo>
                  <a:lnTo>
                    <a:pt x="56" y="274"/>
                  </a:lnTo>
                  <a:lnTo>
                    <a:pt x="62" y="281"/>
                  </a:lnTo>
                  <a:lnTo>
                    <a:pt x="68" y="287"/>
                  </a:lnTo>
                  <a:lnTo>
                    <a:pt x="73" y="292"/>
                  </a:lnTo>
                  <a:lnTo>
                    <a:pt x="80" y="298"/>
                  </a:lnTo>
                  <a:lnTo>
                    <a:pt x="85" y="303"/>
                  </a:lnTo>
                  <a:lnTo>
                    <a:pt x="91" y="308"/>
                  </a:lnTo>
                  <a:lnTo>
                    <a:pt x="98" y="314"/>
                  </a:lnTo>
                  <a:lnTo>
                    <a:pt x="105" y="318"/>
                  </a:lnTo>
                  <a:lnTo>
                    <a:pt x="112" y="323"/>
                  </a:lnTo>
                  <a:lnTo>
                    <a:pt x="119" y="328"/>
                  </a:lnTo>
                  <a:lnTo>
                    <a:pt x="125" y="331"/>
                  </a:lnTo>
                  <a:lnTo>
                    <a:pt x="133" y="335"/>
                  </a:lnTo>
                  <a:lnTo>
                    <a:pt x="140" y="338"/>
                  </a:lnTo>
                  <a:lnTo>
                    <a:pt x="148" y="341"/>
                  </a:lnTo>
                  <a:lnTo>
                    <a:pt x="155" y="345"/>
                  </a:lnTo>
                  <a:lnTo>
                    <a:pt x="163" y="348"/>
                  </a:lnTo>
                  <a:lnTo>
                    <a:pt x="171" y="350"/>
                  </a:lnTo>
                  <a:lnTo>
                    <a:pt x="179" y="352"/>
                  </a:lnTo>
                  <a:lnTo>
                    <a:pt x="186" y="354"/>
                  </a:lnTo>
                  <a:lnTo>
                    <a:pt x="195" y="355"/>
                  </a:lnTo>
                  <a:lnTo>
                    <a:pt x="202" y="357"/>
                  </a:lnTo>
                  <a:lnTo>
                    <a:pt x="211" y="358"/>
                  </a:lnTo>
                  <a:lnTo>
                    <a:pt x="219" y="359"/>
                  </a:lnTo>
                  <a:lnTo>
                    <a:pt x="227" y="359"/>
                  </a:lnTo>
                  <a:lnTo>
                    <a:pt x="235" y="359"/>
                  </a:lnTo>
                  <a:lnTo>
                    <a:pt x="244" y="359"/>
                  </a:lnTo>
                  <a:lnTo>
                    <a:pt x="251" y="359"/>
                  </a:lnTo>
                  <a:lnTo>
                    <a:pt x="260" y="359"/>
                  </a:lnTo>
                  <a:lnTo>
                    <a:pt x="268" y="358"/>
                  </a:lnTo>
                  <a:lnTo>
                    <a:pt x="276" y="357"/>
                  </a:lnTo>
                  <a:lnTo>
                    <a:pt x="284" y="356"/>
                  </a:lnTo>
                  <a:lnTo>
                    <a:pt x="292" y="354"/>
                  </a:lnTo>
                  <a:lnTo>
                    <a:pt x="300" y="352"/>
                  </a:lnTo>
                  <a:lnTo>
                    <a:pt x="307" y="350"/>
                  </a:lnTo>
                  <a:lnTo>
                    <a:pt x="315" y="348"/>
                  </a:lnTo>
                  <a:lnTo>
                    <a:pt x="323" y="346"/>
                  </a:lnTo>
                  <a:lnTo>
                    <a:pt x="331" y="342"/>
                  </a:lnTo>
                  <a:lnTo>
                    <a:pt x="338" y="339"/>
                  </a:lnTo>
                  <a:lnTo>
                    <a:pt x="346" y="336"/>
                  </a:lnTo>
                  <a:lnTo>
                    <a:pt x="352" y="332"/>
                  </a:lnTo>
                  <a:lnTo>
                    <a:pt x="360" y="32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59" name="Freeform 1711"/>
            <p:cNvSpPr>
              <a:spLocks/>
            </p:cNvSpPr>
            <p:nvPr/>
          </p:nvSpPr>
          <p:spPr bwMode="auto">
            <a:xfrm>
              <a:off x="1894" y="1218"/>
              <a:ext cx="416" cy="238"/>
            </a:xfrm>
            <a:custGeom>
              <a:avLst/>
              <a:gdLst>
                <a:gd name="T0" fmla="*/ 416 w 830"/>
                <a:gd name="T1" fmla="*/ 238 h 479"/>
                <a:gd name="T2" fmla="*/ 406 w 830"/>
                <a:gd name="T3" fmla="*/ 230 h 479"/>
                <a:gd name="T4" fmla="*/ 396 w 830"/>
                <a:gd name="T5" fmla="*/ 221 h 479"/>
                <a:gd name="T6" fmla="*/ 387 w 830"/>
                <a:gd name="T7" fmla="*/ 213 h 479"/>
                <a:gd name="T8" fmla="*/ 377 w 830"/>
                <a:gd name="T9" fmla="*/ 205 h 479"/>
                <a:gd name="T10" fmla="*/ 368 w 830"/>
                <a:gd name="T11" fmla="*/ 197 h 479"/>
                <a:gd name="T12" fmla="*/ 357 w 830"/>
                <a:gd name="T13" fmla="*/ 189 h 479"/>
                <a:gd name="T14" fmla="*/ 347 w 830"/>
                <a:gd name="T15" fmla="*/ 181 h 479"/>
                <a:gd name="T16" fmla="*/ 337 w 830"/>
                <a:gd name="T17" fmla="*/ 173 h 479"/>
                <a:gd name="T18" fmla="*/ 327 w 830"/>
                <a:gd name="T19" fmla="*/ 166 h 479"/>
                <a:gd name="T20" fmla="*/ 317 w 830"/>
                <a:gd name="T21" fmla="*/ 159 h 479"/>
                <a:gd name="T22" fmla="*/ 306 w 830"/>
                <a:gd name="T23" fmla="*/ 151 h 479"/>
                <a:gd name="T24" fmla="*/ 296 w 830"/>
                <a:gd name="T25" fmla="*/ 144 h 479"/>
                <a:gd name="T26" fmla="*/ 286 w 830"/>
                <a:gd name="T27" fmla="*/ 137 h 479"/>
                <a:gd name="T28" fmla="*/ 275 w 830"/>
                <a:gd name="T29" fmla="*/ 130 h 479"/>
                <a:gd name="T30" fmla="*/ 264 w 830"/>
                <a:gd name="T31" fmla="*/ 123 h 479"/>
                <a:gd name="T32" fmla="*/ 254 w 830"/>
                <a:gd name="T33" fmla="*/ 116 h 479"/>
                <a:gd name="T34" fmla="*/ 243 w 830"/>
                <a:gd name="T35" fmla="*/ 110 h 479"/>
                <a:gd name="T36" fmla="*/ 232 w 830"/>
                <a:gd name="T37" fmla="*/ 103 h 479"/>
                <a:gd name="T38" fmla="*/ 221 w 830"/>
                <a:gd name="T39" fmla="*/ 97 h 479"/>
                <a:gd name="T40" fmla="*/ 210 w 830"/>
                <a:gd name="T41" fmla="*/ 90 h 479"/>
                <a:gd name="T42" fmla="*/ 198 w 830"/>
                <a:gd name="T43" fmla="*/ 84 h 479"/>
                <a:gd name="T44" fmla="*/ 187 w 830"/>
                <a:gd name="T45" fmla="*/ 79 h 479"/>
                <a:gd name="T46" fmla="*/ 176 w 830"/>
                <a:gd name="T47" fmla="*/ 73 h 479"/>
                <a:gd name="T48" fmla="*/ 165 w 830"/>
                <a:gd name="T49" fmla="*/ 67 h 479"/>
                <a:gd name="T50" fmla="*/ 153 w 830"/>
                <a:gd name="T51" fmla="*/ 61 h 479"/>
                <a:gd name="T52" fmla="*/ 142 w 830"/>
                <a:gd name="T53" fmla="*/ 56 h 479"/>
                <a:gd name="T54" fmla="*/ 130 w 830"/>
                <a:gd name="T55" fmla="*/ 50 h 479"/>
                <a:gd name="T56" fmla="*/ 119 w 830"/>
                <a:gd name="T57" fmla="*/ 45 h 479"/>
                <a:gd name="T58" fmla="*/ 107 w 830"/>
                <a:gd name="T59" fmla="*/ 40 h 479"/>
                <a:gd name="T60" fmla="*/ 96 w 830"/>
                <a:gd name="T61" fmla="*/ 35 h 479"/>
                <a:gd name="T62" fmla="*/ 84 w 830"/>
                <a:gd name="T63" fmla="*/ 30 h 479"/>
                <a:gd name="T64" fmla="*/ 72 w 830"/>
                <a:gd name="T65" fmla="*/ 25 h 479"/>
                <a:gd name="T66" fmla="*/ 60 w 830"/>
                <a:gd name="T67" fmla="*/ 20 h 479"/>
                <a:gd name="T68" fmla="*/ 48 w 830"/>
                <a:gd name="T69" fmla="*/ 16 h 479"/>
                <a:gd name="T70" fmla="*/ 36 w 830"/>
                <a:gd name="T71" fmla="*/ 12 h 479"/>
                <a:gd name="T72" fmla="*/ 24 w 830"/>
                <a:gd name="T73" fmla="*/ 8 h 479"/>
                <a:gd name="T74" fmla="*/ 13 w 830"/>
                <a:gd name="T75" fmla="*/ 3 h 479"/>
                <a:gd name="T76" fmla="*/ 0 w 830"/>
                <a:gd name="T77" fmla="*/ 0 h 47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830" h="479">
                  <a:moveTo>
                    <a:pt x="830" y="479"/>
                  </a:moveTo>
                  <a:lnTo>
                    <a:pt x="810" y="462"/>
                  </a:lnTo>
                  <a:lnTo>
                    <a:pt x="791" y="445"/>
                  </a:lnTo>
                  <a:lnTo>
                    <a:pt x="772" y="429"/>
                  </a:lnTo>
                  <a:lnTo>
                    <a:pt x="753" y="412"/>
                  </a:lnTo>
                  <a:lnTo>
                    <a:pt x="734" y="396"/>
                  </a:lnTo>
                  <a:lnTo>
                    <a:pt x="713" y="380"/>
                  </a:lnTo>
                  <a:lnTo>
                    <a:pt x="693" y="365"/>
                  </a:lnTo>
                  <a:lnTo>
                    <a:pt x="673" y="349"/>
                  </a:lnTo>
                  <a:lnTo>
                    <a:pt x="653" y="334"/>
                  </a:lnTo>
                  <a:lnTo>
                    <a:pt x="633" y="319"/>
                  </a:lnTo>
                  <a:lnTo>
                    <a:pt x="611" y="304"/>
                  </a:lnTo>
                  <a:lnTo>
                    <a:pt x="591" y="290"/>
                  </a:lnTo>
                  <a:lnTo>
                    <a:pt x="570" y="276"/>
                  </a:lnTo>
                  <a:lnTo>
                    <a:pt x="548" y="262"/>
                  </a:lnTo>
                  <a:lnTo>
                    <a:pt x="527" y="248"/>
                  </a:lnTo>
                  <a:lnTo>
                    <a:pt x="506" y="234"/>
                  </a:lnTo>
                  <a:lnTo>
                    <a:pt x="485" y="221"/>
                  </a:lnTo>
                  <a:lnTo>
                    <a:pt x="462" y="208"/>
                  </a:lnTo>
                  <a:lnTo>
                    <a:pt x="441" y="195"/>
                  </a:lnTo>
                  <a:lnTo>
                    <a:pt x="419" y="182"/>
                  </a:lnTo>
                  <a:lnTo>
                    <a:pt x="396" y="170"/>
                  </a:lnTo>
                  <a:lnTo>
                    <a:pt x="374" y="159"/>
                  </a:lnTo>
                  <a:lnTo>
                    <a:pt x="351" y="146"/>
                  </a:lnTo>
                  <a:lnTo>
                    <a:pt x="329" y="135"/>
                  </a:lnTo>
                  <a:lnTo>
                    <a:pt x="306" y="123"/>
                  </a:lnTo>
                  <a:lnTo>
                    <a:pt x="283" y="112"/>
                  </a:lnTo>
                  <a:lnTo>
                    <a:pt x="260" y="101"/>
                  </a:lnTo>
                  <a:lnTo>
                    <a:pt x="238" y="90"/>
                  </a:lnTo>
                  <a:lnTo>
                    <a:pt x="214" y="81"/>
                  </a:lnTo>
                  <a:lnTo>
                    <a:pt x="191" y="70"/>
                  </a:lnTo>
                  <a:lnTo>
                    <a:pt x="167" y="61"/>
                  </a:lnTo>
                  <a:lnTo>
                    <a:pt x="144" y="51"/>
                  </a:lnTo>
                  <a:lnTo>
                    <a:pt x="120" y="41"/>
                  </a:lnTo>
                  <a:lnTo>
                    <a:pt x="96" y="33"/>
                  </a:lnTo>
                  <a:lnTo>
                    <a:pt x="72" y="24"/>
                  </a:lnTo>
                  <a:lnTo>
                    <a:pt x="48" y="16"/>
                  </a:lnTo>
                  <a:lnTo>
                    <a:pt x="25" y="7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60" name="Freeform 1712"/>
            <p:cNvSpPr>
              <a:spLocks/>
            </p:cNvSpPr>
            <p:nvPr/>
          </p:nvSpPr>
          <p:spPr bwMode="auto">
            <a:xfrm>
              <a:off x="2387" y="1536"/>
              <a:ext cx="241" cy="416"/>
            </a:xfrm>
            <a:custGeom>
              <a:avLst/>
              <a:gdLst>
                <a:gd name="T0" fmla="*/ 241 w 480"/>
                <a:gd name="T1" fmla="*/ 416 h 830"/>
                <a:gd name="T2" fmla="*/ 237 w 480"/>
                <a:gd name="T3" fmla="*/ 404 h 830"/>
                <a:gd name="T4" fmla="*/ 233 w 480"/>
                <a:gd name="T5" fmla="*/ 391 h 830"/>
                <a:gd name="T6" fmla="*/ 228 w 480"/>
                <a:gd name="T7" fmla="*/ 380 h 830"/>
                <a:gd name="T8" fmla="*/ 224 w 480"/>
                <a:gd name="T9" fmla="*/ 367 h 830"/>
                <a:gd name="T10" fmla="*/ 219 w 480"/>
                <a:gd name="T11" fmla="*/ 356 h 830"/>
                <a:gd name="T12" fmla="*/ 215 w 480"/>
                <a:gd name="T13" fmla="*/ 344 h 830"/>
                <a:gd name="T14" fmla="*/ 210 w 480"/>
                <a:gd name="T15" fmla="*/ 332 h 830"/>
                <a:gd name="T16" fmla="*/ 205 w 480"/>
                <a:gd name="T17" fmla="*/ 321 h 830"/>
                <a:gd name="T18" fmla="*/ 200 w 480"/>
                <a:gd name="T19" fmla="*/ 309 h 830"/>
                <a:gd name="T20" fmla="*/ 195 w 480"/>
                <a:gd name="T21" fmla="*/ 297 h 830"/>
                <a:gd name="T22" fmla="*/ 190 w 480"/>
                <a:gd name="T23" fmla="*/ 285 h 830"/>
                <a:gd name="T24" fmla="*/ 184 w 480"/>
                <a:gd name="T25" fmla="*/ 274 h 830"/>
                <a:gd name="T26" fmla="*/ 179 w 480"/>
                <a:gd name="T27" fmla="*/ 263 h 830"/>
                <a:gd name="T28" fmla="*/ 173 w 480"/>
                <a:gd name="T29" fmla="*/ 251 h 830"/>
                <a:gd name="T30" fmla="*/ 167 w 480"/>
                <a:gd name="T31" fmla="*/ 240 h 830"/>
                <a:gd name="T32" fmla="*/ 161 w 480"/>
                <a:gd name="T33" fmla="*/ 229 h 830"/>
                <a:gd name="T34" fmla="*/ 155 w 480"/>
                <a:gd name="T35" fmla="*/ 218 h 830"/>
                <a:gd name="T36" fmla="*/ 149 w 480"/>
                <a:gd name="T37" fmla="*/ 206 h 830"/>
                <a:gd name="T38" fmla="*/ 143 w 480"/>
                <a:gd name="T39" fmla="*/ 195 h 830"/>
                <a:gd name="T40" fmla="*/ 137 w 480"/>
                <a:gd name="T41" fmla="*/ 184 h 830"/>
                <a:gd name="T42" fmla="*/ 130 w 480"/>
                <a:gd name="T43" fmla="*/ 173 h 830"/>
                <a:gd name="T44" fmla="*/ 123 w 480"/>
                <a:gd name="T45" fmla="*/ 163 h 830"/>
                <a:gd name="T46" fmla="*/ 116 w 480"/>
                <a:gd name="T47" fmla="*/ 151 h 830"/>
                <a:gd name="T48" fmla="*/ 109 w 480"/>
                <a:gd name="T49" fmla="*/ 141 h 830"/>
                <a:gd name="T50" fmla="*/ 102 w 480"/>
                <a:gd name="T51" fmla="*/ 130 h 830"/>
                <a:gd name="T52" fmla="*/ 95 w 480"/>
                <a:gd name="T53" fmla="*/ 120 h 830"/>
                <a:gd name="T54" fmla="*/ 88 w 480"/>
                <a:gd name="T55" fmla="*/ 109 h 830"/>
                <a:gd name="T56" fmla="*/ 80 w 480"/>
                <a:gd name="T57" fmla="*/ 99 h 830"/>
                <a:gd name="T58" fmla="*/ 73 w 480"/>
                <a:gd name="T59" fmla="*/ 89 h 830"/>
                <a:gd name="T60" fmla="*/ 65 w 480"/>
                <a:gd name="T61" fmla="*/ 78 h 830"/>
                <a:gd name="T62" fmla="*/ 57 w 480"/>
                <a:gd name="T63" fmla="*/ 68 h 830"/>
                <a:gd name="T64" fmla="*/ 50 w 480"/>
                <a:gd name="T65" fmla="*/ 58 h 830"/>
                <a:gd name="T66" fmla="*/ 42 w 480"/>
                <a:gd name="T67" fmla="*/ 49 h 830"/>
                <a:gd name="T68" fmla="*/ 34 w 480"/>
                <a:gd name="T69" fmla="*/ 38 h 830"/>
                <a:gd name="T70" fmla="*/ 25 w 480"/>
                <a:gd name="T71" fmla="*/ 29 h 830"/>
                <a:gd name="T72" fmla="*/ 17 w 480"/>
                <a:gd name="T73" fmla="*/ 19 h 830"/>
                <a:gd name="T74" fmla="*/ 9 w 480"/>
                <a:gd name="T75" fmla="*/ 10 h 830"/>
                <a:gd name="T76" fmla="*/ 0 w 480"/>
                <a:gd name="T77" fmla="*/ 0 h 83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80" h="830">
                  <a:moveTo>
                    <a:pt x="480" y="830"/>
                  </a:moveTo>
                  <a:lnTo>
                    <a:pt x="472" y="806"/>
                  </a:lnTo>
                  <a:lnTo>
                    <a:pt x="464" y="781"/>
                  </a:lnTo>
                  <a:lnTo>
                    <a:pt x="455" y="758"/>
                  </a:lnTo>
                  <a:lnTo>
                    <a:pt x="447" y="733"/>
                  </a:lnTo>
                  <a:lnTo>
                    <a:pt x="437" y="710"/>
                  </a:lnTo>
                  <a:lnTo>
                    <a:pt x="428" y="687"/>
                  </a:lnTo>
                  <a:lnTo>
                    <a:pt x="419" y="663"/>
                  </a:lnTo>
                  <a:lnTo>
                    <a:pt x="409" y="640"/>
                  </a:lnTo>
                  <a:lnTo>
                    <a:pt x="399" y="616"/>
                  </a:lnTo>
                  <a:lnTo>
                    <a:pt x="388" y="593"/>
                  </a:lnTo>
                  <a:lnTo>
                    <a:pt x="378" y="569"/>
                  </a:lnTo>
                  <a:lnTo>
                    <a:pt x="367" y="547"/>
                  </a:lnTo>
                  <a:lnTo>
                    <a:pt x="356" y="524"/>
                  </a:lnTo>
                  <a:lnTo>
                    <a:pt x="344" y="501"/>
                  </a:lnTo>
                  <a:lnTo>
                    <a:pt x="333" y="479"/>
                  </a:lnTo>
                  <a:lnTo>
                    <a:pt x="321" y="457"/>
                  </a:lnTo>
                  <a:lnTo>
                    <a:pt x="309" y="434"/>
                  </a:lnTo>
                  <a:lnTo>
                    <a:pt x="296" y="412"/>
                  </a:lnTo>
                  <a:lnTo>
                    <a:pt x="285" y="389"/>
                  </a:lnTo>
                  <a:lnTo>
                    <a:pt x="272" y="367"/>
                  </a:lnTo>
                  <a:lnTo>
                    <a:pt x="258" y="346"/>
                  </a:lnTo>
                  <a:lnTo>
                    <a:pt x="245" y="325"/>
                  </a:lnTo>
                  <a:lnTo>
                    <a:pt x="231" y="302"/>
                  </a:lnTo>
                  <a:lnTo>
                    <a:pt x="218" y="281"/>
                  </a:lnTo>
                  <a:lnTo>
                    <a:pt x="204" y="260"/>
                  </a:lnTo>
                  <a:lnTo>
                    <a:pt x="190" y="239"/>
                  </a:lnTo>
                  <a:lnTo>
                    <a:pt x="175" y="218"/>
                  </a:lnTo>
                  <a:lnTo>
                    <a:pt x="160" y="198"/>
                  </a:lnTo>
                  <a:lnTo>
                    <a:pt x="145" y="177"/>
                  </a:lnTo>
                  <a:lnTo>
                    <a:pt x="130" y="156"/>
                  </a:lnTo>
                  <a:lnTo>
                    <a:pt x="114" y="136"/>
                  </a:lnTo>
                  <a:lnTo>
                    <a:pt x="99" y="116"/>
                  </a:lnTo>
                  <a:lnTo>
                    <a:pt x="83" y="97"/>
                  </a:lnTo>
                  <a:lnTo>
                    <a:pt x="67" y="76"/>
                  </a:lnTo>
                  <a:lnTo>
                    <a:pt x="50" y="57"/>
                  </a:lnTo>
                  <a:lnTo>
                    <a:pt x="34" y="38"/>
                  </a:lnTo>
                  <a:lnTo>
                    <a:pt x="17" y="19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61" name="Freeform 1713"/>
            <p:cNvSpPr>
              <a:spLocks/>
            </p:cNvSpPr>
            <p:nvPr/>
          </p:nvSpPr>
          <p:spPr bwMode="auto">
            <a:xfrm>
              <a:off x="2656" y="2060"/>
              <a:ext cx="28" cy="479"/>
            </a:xfrm>
            <a:custGeom>
              <a:avLst/>
              <a:gdLst>
                <a:gd name="T0" fmla="*/ 0 w 51"/>
                <a:gd name="T1" fmla="*/ 479 h 958"/>
                <a:gd name="T2" fmla="*/ 3 w 51"/>
                <a:gd name="T3" fmla="*/ 467 h 958"/>
                <a:gd name="T4" fmla="*/ 6 w 51"/>
                <a:gd name="T5" fmla="*/ 455 h 958"/>
                <a:gd name="T6" fmla="*/ 8 w 51"/>
                <a:gd name="T7" fmla="*/ 442 h 958"/>
                <a:gd name="T8" fmla="*/ 10 w 51"/>
                <a:gd name="T9" fmla="*/ 430 h 958"/>
                <a:gd name="T10" fmla="*/ 13 w 51"/>
                <a:gd name="T11" fmla="*/ 417 h 958"/>
                <a:gd name="T12" fmla="*/ 15 w 51"/>
                <a:gd name="T13" fmla="*/ 405 h 958"/>
                <a:gd name="T14" fmla="*/ 17 w 51"/>
                <a:gd name="T15" fmla="*/ 392 h 958"/>
                <a:gd name="T16" fmla="*/ 19 w 51"/>
                <a:gd name="T17" fmla="*/ 379 h 958"/>
                <a:gd name="T18" fmla="*/ 20 w 51"/>
                <a:gd name="T19" fmla="*/ 367 h 958"/>
                <a:gd name="T20" fmla="*/ 23 w 51"/>
                <a:gd name="T21" fmla="*/ 354 h 958"/>
                <a:gd name="T22" fmla="*/ 24 w 51"/>
                <a:gd name="T23" fmla="*/ 341 h 958"/>
                <a:gd name="T24" fmla="*/ 25 w 51"/>
                <a:gd name="T25" fmla="*/ 328 h 958"/>
                <a:gd name="T26" fmla="*/ 25 w 51"/>
                <a:gd name="T27" fmla="*/ 316 h 958"/>
                <a:gd name="T28" fmla="*/ 26 w 51"/>
                <a:gd name="T29" fmla="*/ 303 h 958"/>
                <a:gd name="T30" fmla="*/ 27 w 51"/>
                <a:gd name="T31" fmla="*/ 291 h 958"/>
                <a:gd name="T32" fmla="*/ 27 w 51"/>
                <a:gd name="T33" fmla="*/ 278 h 958"/>
                <a:gd name="T34" fmla="*/ 28 w 51"/>
                <a:gd name="T35" fmla="*/ 265 h 958"/>
                <a:gd name="T36" fmla="*/ 28 w 51"/>
                <a:gd name="T37" fmla="*/ 252 h 958"/>
                <a:gd name="T38" fmla="*/ 28 w 51"/>
                <a:gd name="T39" fmla="*/ 240 h 958"/>
                <a:gd name="T40" fmla="*/ 28 w 51"/>
                <a:gd name="T41" fmla="*/ 227 h 958"/>
                <a:gd name="T42" fmla="*/ 28 w 51"/>
                <a:gd name="T43" fmla="*/ 215 h 958"/>
                <a:gd name="T44" fmla="*/ 27 w 51"/>
                <a:gd name="T45" fmla="*/ 202 h 958"/>
                <a:gd name="T46" fmla="*/ 27 w 51"/>
                <a:gd name="T47" fmla="*/ 189 h 958"/>
                <a:gd name="T48" fmla="*/ 26 w 51"/>
                <a:gd name="T49" fmla="*/ 176 h 958"/>
                <a:gd name="T50" fmla="*/ 25 w 51"/>
                <a:gd name="T51" fmla="*/ 163 h 958"/>
                <a:gd name="T52" fmla="*/ 25 w 51"/>
                <a:gd name="T53" fmla="*/ 151 h 958"/>
                <a:gd name="T54" fmla="*/ 24 w 51"/>
                <a:gd name="T55" fmla="*/ 138 h 958"/>
                <a:gd name="T56" fmla="*/ 23 w 51"/>
                <a:gd name="T57" fmla="*/ 126 h 958"/>
                <a:gd name="T58" fmla="*/ 20 w 51"/>
                <a:gd name="T59" fmla="*/ 113 h 958"/>
                <a:gd name="T60" fmla="*/ 19 w 51"/>
                <a:gd name="T61" fmla="*/ 101 h 958"/>
                <a:gd name="T62" fmla="*/ 17 w 51"/>
                <a:gd name="T63" fmla="*/ 88 h 958"/>
                <a:gd name="T64" fmla="*/ 15 w 51"/>
                <a:gd name="T65" fmla="*/ 75 h 958"/>
                <a:gd name="T66" fmla="*/ 13 w 51"/>
                <a:gd name="T67" fmla="*/ 63 h 958"/>
                <a:gd name="T68" fmla="*/ 10 w 51"/>
                <a:gd name="T69" fmla="*/ 50 h 958"/>
                <a:gd name="T70" fmla="*/ 8 w 51"/>
                <a:gd name="T71" fmla="*/ 38 h 958"/>
                <a:gd name="T72" fmla="*/ 6 w 51"/>
                <a:gd name="T73" fmla="*/ 25 h 958"/>
                <a:gd name="T74" fmla="*/ 3 w 51"/>
                <a:gd name="T75" fmla="*/ 13 h 958"/>
                <a:gd name="T76" fmla="*/ 0 w 51"/>
                <a:gd name="T77" fmla="*/ 0 h 95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1" h="958">
                  <a:moveTo>
                    <a:pt x="0" y="958"/>
                  </a:moveTo>
                  <a:lnTo>
                    <a:pt x="5" y="933"/>
                  </a:lnTo>
                  <a:lnTo>
                    <a:pt x="11" y="909"/>
                  </a:lnTo>
                  <a:lnTo>
                    <a:pt x="15" y="883"/>
                  </a:lnTo>
                  <a:lnTo>
                    <a:pt x="19" y="859"/>
                  </a:lnTo>
                  <a:lnTo>
                    <a:pt x="24" y="833"/>
                  </a:lnTo>
                  <a:lnTo>
                    <a:pt x="28" y="809"/>
                  </a:lnTo>
                  <a:lnTo>
                    <a:pt x="31" y="783"/>
                  </a:lnTo>
                  <a:lnTo>
                    <a:pt x="34" y="758"/>
                  </a:lnTo>
                  <a:lnTo>
                    <a:pt x="37" y="733"/>
                  </a:lnTo>
                  <a:lnTo>
                    <a:pt x="41" y="708"/>
                  </a:lnTo>
                  <a:lnTo>
                    <a:pt x="43" y="682"/>
                  </a:lnTo>
                  <a:lnTo>
                    <a:pt x="45" y="656"/>
                  </a:lnTo>
                  <a:lnTo>
                    <a:pt x="46" y="632"/>
                  </a:lnTo>
                  <a:lnTo>
                    <a:pt x="48" y="606"/>
                  </a:lnTo>
                  <a:lnTo>
                    <a:pt x="49" y="581"/>
                  </a:lnTo>
                  <a:lnTo>
                    <a:pt x="50" y="555"/>
                  </a:lnTo>
                  <a:lnTo>
                    <a:pt x="51" y="530"/>
                  </a:lnTo>
                  <a:lnTo>
                    <a:pt x="51" y="504"/>
                  </a:lnTo>
                  <a:lnTo>
                    <a:pt x="51" y="479"/>
                  </a:lnTo>
                  <a:lnTo>
                    <a:pt x="51" y="454"/>
                  </a:lnTo>
                  <a:lnTo>
                    <a:pt x="51" y="429"/>
                  </a:lnTo>
                  <a:lnTo>
                    <a:pt x="50" y="403"/>
                  </a:lnTo>
                  <a:lnTo>
                    <a:pt x="49" y="378"/>
                  </a:lnTo>
                  <a:lnTo>
                    <a:pt x="48" y="352"/>
                  </a:lnTo>
                  <a:lnTo>
                    <a:pt x="46" y="326"/>
                  </a:lnTo>
                  <a:lnTo>
                    <a:pt x="45" y="302"/>
                  </a:lnTo>
                  <a:lnTo>
                    <a:pt x="43" y="276"/>
                  </a:lnTo>
                  <a:lnTo>
                    <a:pt x="41" y="251"/>
                  </a:lnTo>
                  <a:lnTo>
                    <a:pt x="37" y="225"/>
                  </a:lnTo>
                  <a:lnTo>
                    <a:pt x="34" y="201"/>
                  </a:lnTo>
                  <a:lnTo>
                    <a:pt x="31" y="175"/>
                  </a:lnTo>
                  <a:lnTo>
                    <a:pt x="28" y="150"/>
                  </a:lnTo>
                  <a:lnTo>
                    <a:pt x="24" y="125"/>
                  </a:lnTo>
                  <a:lnTo>
                    <a:pt x="19" y="100"/>
                  </a:lnTo>
                  <a:lnTo>
                    <a:pt x="15" y="75"/>
                  </a:lnTo>
                  <a:lnTo>
                    <a:pt x="11" y="50"/>
                  </a:lnTo>
                  <a:lnTo>
                    <a:pt x="5" y="25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62" name="Freeform 1714"/>
            <p:cNvSpPr>
              <a:spLocks/>
            </p:cNvSpPr>
            <p:nvPr/>
          </p:nvSpPr>
          <p:spPr bwMode="auto">
            <a:xfrm>
              <a:off x="2387" y="2648"/>
              <a:ext cx="241" cy="416"/>
            </a:xfrm>
            <a:custGeom>
              <a:avLst/>
              <a:gdLst>
                <a:gd name="T0" fmla="*/ 0 w 480"/>
                <a:gd name="T1" fmla="*/ 416 h 831"/>
                <a:gd name="T2" fmla="*/ 7 w 480"/>
                <a:gd name="T3" fmla="*/ 409 h 831"/>
                <a:gd name="T4" fmla="*/ 13 w 480"/>
                <a:gd name="T5" fmla="*/ 402 h 831"/>
                <a:gd name="T6" fmla="*/ 19 w 480"/>
                <a:gd name="T7" fmla="*/ 395 h 831"/>
                <a:gd name="T8" fmla="*/ 25 w 480"/>
                <a:gd name="T9" fmla="*/ 387 h 831"/>
                <a:gd name="T10" fmla="*/ 31 w 480"/>
                <a:gd name="T11" fmla="*/ 380 h 831"/>
                <a:gd name="T12" fmla="*/ 37 w 480"/>
                <a:gd name="T13" fmla="*/ 373 h 831"/>
                <a:gd name="T14" fmla="*/ 43 w 480"/>
                <a:gd name="T15" fmla="*/ 366 h 831"/>
                <a:gd name="T16" fmla="*/ 48 w 480"/>
                <a:gd name="T17" fmla="*/ 359 h 831"/>
                <a:gd name="T18" fmla="*/ 54 w 480"/>
                <a:gd name="T19" fmla="*/ 352 h 831"/>
                <a:gd name="T20" fmla="*/ 60 w 480"/>
                <a:gd name="T21" fmla="*/ 344 h 831"/>
                <a:gd name="T22" fmla="*/ 65 w 480"/>
                <a:gd name="T23" fmla="*/ 337 h 831"/>
                <a:gd name="T24" fmla="*/ 71 w 480"/>
                <a:gd name="T25" fmla="*/ 329 h 831"/>
                <a:gd name="T26" fmla="*/ 77 w 480"/>
                <a:gd name="T27" fmla="*/ 322 h 831"/>
                <a:gd name="T28" fmla="*/ 82 w 480"/>
                <a:gd name="T29" fmla="*/ 314 h 831"/>
                <a:gd name="T30" fmla="*/ 87 w 480"/>
                <a:gd name="T31" fmla="*/ 307 h 831"/>
                <a:gd name="T32" fmla="*/ 93 w 480"/>
                <a:gd name="T33" fmla="*/ 299 h 831"/>
                <a:gd name="T34" fmla="*/ 98 w 480"/>
                <a:gd name="T35" fmla="*/ 291 h 831"/>
                <a:gd name="T36" fmla="*/ 103 w 480"/>
                <a:gd name="T37" fmla="*/ 284 h 831"/>
                <a:gd name="T38" fmla="*/ 109 w 480"/>
                <a:gd name="T39" fmla="*/ 276 h 831"/>
                <a:gd name="T40" fmla="*/ 113 w 480"/>
                <a:gd name="T41" fmla="*/ 268 h 831"/>
                <a:gd name="T42" fmla="*/ 119 w 480"/>
                <a:gd name="T43" fmla="*/ 261 h 831"/>
                <a:gd name="T44" fmla="*/ 124 w 480"/>
                <a:gd name="T45" fmla="*/ 253 h 831"/>
                <a:gd name="T46" fmla="*/ 129 w 480"/>
                <a:gd name="T47" fmla="*/ 245 h 831"/>
                <a:gd name="T48" fmla="*/ 133 w 480"/>
                <a:gd name="T49" fmla="*/ 237 h 831"/>
                <a:gd name="T50" fmla="*/ 138 w 480"/>
                <a:gd name="T51" fmla="*/ 229 h 831"/>
                <a:gd name="T52" fmla="*/ 143 w 480"/>
                <a:gd name="T53" fmla="*/ 221 h 831"/>
                <a:gd name="T54" fmla="*/ 147 w 480"/>
                <a:gd name="T55" fmla="*/ 213 h 831"/>
                <a:gd name="T56" fmla="*/ 152 w 480"/>
                <a:gd name="T57" fmla="*/ 205 h 831"/>
                <a:gd name="T58" fmla="*/ 156 w 480"/>
                <a:gd name="T59" fmla="*/ 196 h 831"/>
                <a:gd name="T60" fmla="*/ 161 w 480"/>
                <a:gd name="T61" fmla="*/ 188 h 831"/>
                <a:gd name="T62" fmla="*/ 165 w 480"/>
                <a:gd name="T63" fmla="*/ 180 h 831"/>
                <a:gd name="T64" fmla="*/ 170 w 480"/>
                <a:gd name="T65" fmla="*/ 172 h 831"/>
                <a:gd name="T66" fmla="*/ 174 w 480"/>
                <a:gd name="T67" fmla="*/ 164 h 831"/>
                <a:gd name="T68" fmla="*/ 178 w 480"/>
                <a:gd name="T69" fmla="*/ 155 h 831"/>
                <a:gd name="T70" fmla="*/ 182 w 480"/>
                <a:gd name="T71" fmla="*/ 147 h 831"/>
                <a:gd name="T72" fmla="*/ 186 w 480"/>
                <a:gd name="T73" fmla="*/ 139 h 831"/>
                <a:gd name="T74" fmla="*/ 190 w 480"/>
                <a:gd name="T75" fmla="*/ 130 h 831"/>
                <a:gd name="T76" fmla="*/ 194 w 480"/>
                <a:gd name="T77" fmla="*/ 122 h 831"/>
                <a:gd name="T78" fmla="*/ 197 w 480"/>
                <a:gd name="T79" fmla="*/ 113 h 831"/>
                <a:gd name="T80" fmla="*/ 201 w 480"/>
                <a:gd name="T81" fmla="*/ 105 h 831"/>
                <a:gd name="T82" fmla="*/ 205 w 480"/>
                <a:gd name="T83" fmla="*/ 96 h 831"/>
                <a:gd name="T84" fmla="*/ 209 w 480"/>
                <a:gd name="T85" fmla="*/ 88 h 831"/>
                <a:gd name="T86" fmla="*/ 212 w 480"/>
                <a:gd name="T87" fmla="*/ 79 h 831"/>
                <a:gd name="T88" fmla="*/ 215 w 480"/>
                <a:gd name="T89" fmla="*/ 71 h 831"/>
                <a:gd name="T90" fmla="*/ 219 w 480"/>
                <a:gd name="T91" fmla="*/ 62 h 831"/>
                <a:gd name="T92" fmla="*/ 222 w 480"/>
                <a:gd name="T93" fmla="*/ 53 h 831"/>
                <a:gd name="T94" fmla="*/ 226 w 480"/>
                <a:gd name="T95" fmla="*/ 44 h 831"/>
                <a:gd name="T96" fmla="*/ 229 w 480"/>
                <a:gd name="T97" fmla="*/ 35 h 831"/>
                <a:gd name="T98" fmla="*/ 231 w 480"/>
                <a:gd name="T99" fmla="*/ 27 h 831"/>
                <a:gd name="T100" fmla="*/ 235 w 480"/>
                <a:gd name="T101" fmla="*/ 18 h 831"/>
                <a:gd name="T102" fmla="*/ 238 w 480"/>
                <a:gd name="T103" fmla="*/ 9 h 831"/>
                <a:gd name="T104" fmla="*/ 241 w 480"/>
                <a:gd name="T105" fmla="*/ 0 h 83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80" h="831">
                  <a:moveTo>
                    <a:pt x="0" y="831"/>
                  </a:moveTo>
                  <a:lnTo>
                    <a:pt x="13" y="817"/>
                  </a:lnTo>
                  <a:lnTo>
                    <a:pt x="26" y="803"/>
                  </a:lnTo>
                  <a:lnTo>
                    <a:pt x="38" y="789"/>
                  </a:lnTo>
                  <a:lnTo>
                    <a:pt x="49" y="774"/>
                  </a:lnTo>
                  <a:lnTo>
                    <a:pt x="62" y="760"/>
                  </a:lnTo>
                  <a:lnTo>
                    <a:pt x="74" y="745"/>
                  </a:lnTo>
                  <a:lnTo>
                    <a:pt x="86" y="732"/>
                  </a:lnTo>
                  <a:lnTo>
                    <a:pt x="96" y="717"/>
                  </a:lnTo>
                  <a:lnTo>
                    <a:pt x="108" y="703"/>
                  </a:lnTo>
                  <a:lnTo>
                    <a:pt x="120" y="688"/>
                  </a:lnTo>
                  <a:lnTo>
                    <a:pt x="130" y="673"/>
                  </a:lnTo>
                  <a:lnTo>
                    <a:pt x="142" y="658"/>
                  </a:lnTo>
                  <a:lnTo>
                    <a:pt x="153" y="643"/>
                  </a:lnTo>
                  <a:lnTo>
                    <a:pt x="163" y="628"/>
                  </a:lnTo>
                  <a:lnTo>
                    <a:pt x="174" y="613"/>
                  </a:lnTo>
                  <a:lnTo>
                    <a:pt x="185" y="597"/>
                  </a:lnTo>
                  <a:lnTo>
                    <a:pt x="195" y="582"/>
                  </a:lnTo>
                  <a:lnTo>
                    <a:pt x="206" y="567"/>
                  </a:lnTo>
                  <a:lnTo>
                    <a:pt x="217" y="552"/>
                  </a:lnTo>
                  <a:lnTo>
                    <a:pt x="226" y="536"/>
                  </a:lnTo>
                  <a:lnTo>
                    <a:pt x="237" y="521"/>
                  </a:lnTo>
                  <a:lnTo>
                    <a:pt x="246" y="505"/>
                  </a:lnTo>
                  <a:lnTo>
                    <a:pt x="256" y="489"/>
                  </a:lnTo>
                  <a:lnTo>
                    <a:pt x="265" y="473"/>
                  </a:lnTo>
                  <a:lnTo>
                    <a:pt x="275" y="457"/>
                  </a:lnTo>
                  <a:lnTo>
                    <a:pt x="285" y="441"/>
                  </a:lnTo>
                  <a:lnTo>
                    <a:pt x="293" y="425"/>
                  </a:lnTo>
                  <a:lnTo>
                    <a:pt x="303" y="409"/>
                  </a:lnTo>
                  <a:lnTo>
                    <a:pt x="311" y="392"/>
                  </a:lnTo>
                  <a:lnTo>
                    <a:pt x="320" y="376"/>
                  </a:lnTo>
                  <a:lnTo>
                    <a:pt x="329" y="360"/>
                  </a:lnTo>
                  <a:lnTo>
                    <a:pt x="338" y="343"/>
                  </a:lnTo>
                  <a:lnTo>
                    <a:pt x="346" y="327"/>
                  </a:lnTo>
                  <a:lnTo>
                    <a:pt x="354" y="310"/>
                  </a:lnTo>
                  <a:lnTo>
                    <a:pt x="362" y="293"/>
                  </a:lnTo>
                  <a:lnTo>
                    <a:pt x="371" y="277"/>
                  </a:lnTo>
                  <a:lnTo>
                    <a:pt x="378" y="260"/>
                  </a:lnTo>
                  <a:lnTo>
                    <a:pt x="386" y="243"/>
                  </a:lnTo>
                  <a:lnTo>
                    <a:pt x="393" y="226"/>
                  </a:lnTo>
                  <a:lnTo>
                    <a:pt x="401" y="209"/>
                  </a:lnTo>
                  <a:lnTo>
                    <a:pt x="408" y="192"/>
                  </a:lnTo>
                  <a:lnTo>
                    <a:pt x="416" y="175"/>
                  </a:lnTo>
                  <a:lnTo>
                    <a:pt x="423" y="158"/>
                  </a:lnTo>
                  <a:lnTo>
                    <a:pt x="429" y="141"/>
                  </a:lnTo>
                  <a:lnTo>
                    <a:pt x="436" y="123"/>
                  </a:lnTo>
                  <a:lnTo>
                    <a:pt x="443" y="106"/>
                  </a:lnTo>
                  <a:lnTo>
                    <a:pt x="450" y="88"/>
                  </a:lnTo>
                  <a:lnTo>
                    <a:pt x="456" y="70"/>
                  </a:lnTo>
                  <a:lnTo>
                    <a:pt x="461" y="53"/>
                  </a:lnTo>
                  <a:lnTo>
                    <a:pt x="468" y="35"/>
                  </a:lnTo>
                  <a:lnTo>
                    <a:pt x="474" y="18"/>
                  </a:lnTo>
                  <a:lnTo>
                    <a:pt x="48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63" name="Freeform 1715"/>
            <p:cNvSpPr>
              <a:spLocks/>
            </p:cNvSpPr>
            <p:nvPr/>
          </p:nvSpPr>
          <p:spPr bwMode="auto">
            <a:xfrm>
              <a:off x="1894" y="3144"/>
              <a:ext cx="416" cy="238"/>
            </a:xfrm>
            <a:custGeom>
              <a:avLst/>
              <a:gdLst>
                <a:gd name="T0" fmla="*/ 0 w 830"/>
                <a:gd name="T1" fmla="*/ 238 h 479"/>
                <a:gd name="T2" fmla="*/ 10 w 830"/>
                <a:gd name="T3" fmla="*/ 235 h 479"/>
                <a:gd name="T4" fmla="*/ 21 w 830"/>
                <a:gd name="T5" fmla="*/ 232 h 479"/>
                <a:gd name="T6" fmla="*/ 30 w 830"/>
                <a:gd name="T7" fmla="*/ 228 h 479"/>
                <a:gd name="T8" fmla="*/ 40 w 830"/>
                <a:gd name="T9" fmla="*/ 225 h 479"/>
                <a:gd name="T10" fmla="*/ 50 w 830"/>
                <a:gd name="T11" fmla="*/ 221 h 479"/>
                <a:gd name="T12" fmla="*/ 60 w 830"/>
                <a:gd name="T13" fmla="*/ 218 h 479"/>
                <a:gd name="T14" fmla="*/ 69 w 830"/>
                <a:gd name="T15" fmla="*/ 214 h 479"/>
                <a:gd name="T16" fmla="*/ 79 w 830"/>
                <a:gd name="T17" fmla="*/ 210 h 479"/>
                <a:gd name="T18" fmla="*/ 89 w 830"/>
                <a:gd name="T19" fmla="*/ 206 h 479"/>
                <a:gd name="T20" fmla="*/ 99 w 830"/>
                <a:gd name="T21" fmla="*/ 202 h 479"/>
                <a:gd name="T22" fmla="*/ 108 w 830"/>
                <a:gd name="T23" fmla="*/ 197 h 479"/>
                <a:gd name="T24" fmla="*/ 118 w 830"/>
                <a:gd name="T25" fmla="*/ 193 h 479"/>
                <a:gd name="T26" fmla="*/ 128 w 830"/>
                <a:gd name="T27" fmla="*/ 189 h 479"/>
                <a:gd name="T28" fmla="*/ 137 w 830"/>
                <a:gd name="T29" fmla="*/ 185 h 479"/>
                <a:gd name="T30" fmla="*/ 146 w 830"/>
                <a:gd name="T31" fmla="*/ 180 h 479"/>
                <a:gd name="T32" fmla="*/ 156 w 830"/>
                <a:gd name="T33" fmla="*/ 176 h 479"/>
                <a:gd name="T34" fmla="*/ 165 w 830"/>
                <a:gd name="T35" fmla="*/ 171 h 479"/>
                <a:gd name="T36" fmla="*/ 174 w 830"/>
                <a:gd name="T37" fmla="*/ 166 h 479"/>
                <a:gd name="T38" fmla="*/ 184 w 830"/>
                <a:gd name="T39" fmla="*/ 161 h 479"/>
                <a:gd name="T40" fmla="*/ 193 w 830"/>
                <a:gd name="T41" fmla="*/ 156 h 479"/>
                <a:gd name="T42" fmla="*/ 202 w 830"/>
                <a:gd name="T43" fmla="*/ 152 h 479"/>
                <a:gd name="T44" fmla="*/ 212 w 830"/>
                <a:gd name="T45" fmla="*/ 146 h 479"/>
                <a:gd name="T46" fmla="*/ 221 w 830"/>
                <a:gd name="T47" fmla="*/ 142 h 479"/>
                <a:gd name="T48" fmla="*/ 230 w 830"/>
                <a:gd name="T49" fmla="*/ 136 h 479"/>
                <a:gd name="T50" fmla="*/ 239 w 830"/>
                <a:gd name="T51" fmla="*/ 131 h 479"/>
                <a:gd name="T52" fmla="*/ 248 w 830"/>
                <a:gd name="T53" fmla="*/ 125 h 479"/>
                <a:gd name="T54" fmla="*/ 257 w 830"/>
                <a:gd name="T55" fmla="*/ 120 h 479"/>
                <a:gd name="T56" fmla="*/ 266 w 830"/>
                <a:gd name="T57" fmla="*/ 114 h 479"/>
                <a:gd name="T58" fmla="*/ 274 w 830"/>
                <a:gd name="T59" fmla="*/ 109 h 479"/>
                <a:gd name="T60" fmla="*/ 283 w 830"/>
                <a:gd name="T61" fmla="*/ 103 h 479"/>
                <a:gd name="T62" fmla="*/ 292 w 830"/>
                <a:gd name="T63" fmla="*/ 97 h 479"/>
                <a:gd name="T64" fmla="*/ 301 w 830"/>
                <a:gd name="T65" fmla="*/ 91 h 479"/>
                <a:gd name="T66" fmla="*/ 309 w 830"/>
                <a:gd name="T67" fmla="*/ 85 h 479"/>
                <a:gd name="T68" fmla="*/ 318 w 830"/>
                <a:gd name="T69" fmla="*/ 79 h 479"/>
                <a:gd name="T70" fmla="*/ 326 w 830"/>
                <a:gd name="T71" fmla="*/ 73 h 479"/>
                <a:gd name="T72" fmla="*/ 335 w 830"/>
                <a:gd name="T73" fmla="*/ 66 h 479"/>
                <a:gd name="T74" fmla="*/ 343 w 830"/>
                <a:gd name="T75" fmla="*/ 61 h 479"/>
                <a:gd name="T76" fmla="*/ 351 w 830"/>
                <a:gd name="T77" fmla="*/ 54 h 479"/>
                <a:gd name="T78" fmla="*/ 360 w 830"/>
                <a:gd name="T79" fmla="*/ 47 h 479"/>
                <a:gd name="T80" fmla="*/ 368 w 830"/>
                <a:gd name="T81" fmla="*/ 41 h 479"/>
                <a:gd name="T82" fmla="*/ 376 w 830"/>
                <a:gd name="T83" fmla="*/ 35 h 479"/>
                <a:gd name="T84" fmla="*/ 384 w 830"/>
                <a:gd name="T85" fmla="*/ 28 h 479"/>
                <a:gd name="T86" fmla="*/ 392 w 830"/>
                <a:gd name="T87" fmla="*/ 21 h 479"/>
                <a:gd name="T88" fmla="*/ 400 w 830"/>
                <a:gd name="T89" fmla="*/ 14 h 479"/>
                <a:gd name="T90" fmla="*/ 408 w 830"/>
                <a:gd name="T91" fmla="*/ 7 h 479"/>
                <a:gd name="T92" fmla="*/ 416 w 830"/>
                <a:gd name="T93" fmla="*/ 0 h 47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830" h="479">
                  <a:moveTo>
                    <a:pt x="0" y="479"/>
                  </a:moveTo>
                  <a:lnTo>
                    <a:pt x="20" y="473"/>
                  </a:lnTo>
                  <a:lnTo>
                    <a:pt x="41" y="467"/>
                  </a:lnTo>
                  <a:lnTo>
                    <a:pt x="60" y="459"/>
                  </a:lnTo>
                  <a:lnTo>
                    <a:pt x="80" y="453"/>
                  </a:lnTo>
                  <a:lnTo>
                    <a:pt x="99" y="445"/>
                  </a:lnTo>
                  <a:lnTo>
                    <a:pt x="119" y="438"/>
                  </a:lnTo>
                  <a:lnTo>
                    <a:pt x="138" y="430"/>
                  </a:lnTo>
                  <a:lnTo>
                    <a:pt x="158" y="422"/>
                  </a:lnTo>
                  <a:lnTo>
                    <a:pt x="177" y="414"/>
                  </a:lnTo>
                  <a:lnTo>
                    <a:pt x="197" y="406"/>
                  </a:lnTo>
                  <a:lnTo>
                    <a:pt x="216" y="397"/>
                  </a:lnTo>
                  <a:lnTo>
                    <a:pt x="235" y="389"/>
                  </a:lnTo>
                  <a:lnTo>
                    <a:pt x="255" y="380"/>
                  </a:lnTo>
                  <a:lnTo>
                    <a:pt x="274" y="372"/>
                  </a:lnTo>
                  <a:lnTo>
                    <a:pt x="292" y="362"/>
                  </a:lnTo>
                  <a:lnTo>
                    <a:pt x="311" y="354"/>
                  </a:lnTo>
                  <a:lnTo>
                    <a:pt x="330" y="344"/>
                  </a:lnTo>
                  <a:lnTo>
                    <a:pt x="348" y="335"/>
                  </a:lnTo>
                  <a:lnTo>
                    <a:pt x="367" y="325"/>
                  </a:lnTo>
                  <a:lnTo>
                    <a:pt x="386" y="314"/>
                  </a:lnTo>
                  <a:lnTo>
                    <a:pt x="404" y="305"/>
                  </a:lnTo>
                  <a:lnTo>
                    <a:pt x="422" y="294"/>
                  </a:lnTo>
                  <a:lnTo>
                    <a:pt x="441" y="285"/>
                  </a:lnTo>
                  <a:lnTo>
                    <a:pt x="459" y="274"/>
                  </a:lnTo>
                  <a:lnTo>
                    <a:pt x="476" y="263"/>
                  </a:lnTo>
                  <a:lnTo>
                    <a:pt x="494" y="252"/>
                  </a:lnTo>
                  <a:lnTo>
                    <a:pt x="512" y="241"/>
                  </a:lnTo>
                  <a:lnTo>
                    <a:pt x="530" y="229"/>
                  </a:lnTo>
                  <a:lnTo>
                    <a:pt x="547" y="219"/>
                  </a:lnTo>
                  <a:lnTo>
                    <a:pt x="565" y="207"/>
                  </a:lnTo>
                  <a:lnTo>
                    <a:pt x="583" y="195"/>
                  </a:lnTo>
                  <a:lnTo>
                    <a:pt x="600" y="183"/>
                  </a:lnTo>
                  <a:lnTo>
                    <a:pt x="617" y="171"/>
                  </a:lnTo>
                  <a:lnTo>
                    <a:pt x="634" y="159"/>
                  </a:lnTo>
                  <a:lnTo>
                    <a:pt x="651" y="146"/>
                  </a:lnTo>
                  <a:lnTo>
                    <a:pt x="668" y="133"/>
                  </a:lnTo>
                  <a:lnTo>
                    <a:pt x="685" y="122"/>
                  </a:lnTo>
                  <a:lnTo>
                    <a:pt x="701" y="109"/>
                  </a:lnTo>
                  <a:lnTo>
                    <a:pt x="718" y="95"/>
                  </a:lnTo>
                  <a:lnTo>
                    <a:pt x="734" y="82"/>
                  </a:lnTo>
                  <a:lnTo>
                    <a:pt x="751" y="70"/>
                  </a:lnTo>
                  <a:lnTo>
                    <a:pt x="767" y="56"/>
                  </a:lnTo>
                  <a:lnTo>
                    <a:pt x="783" y="42"/>
                  </a:lnTo>
                  <a:lnTo>
                    <a:pt x="799" y="28"/>
                  </a:lnTo>
                  <a:lnTo>
                    <a:pt x="814" y="14"/>
                  </a:lnTo>
                  <a:lnTo>
                    <a:pt x="83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64" name="Freeform 1716"/>
            <p:cNvSpPr>
              <a:spLocks/>
            </p:cNvSpPr>
            <p:nvPr/>
          </p:nvSpPr>
          <p:spPr bwMode="auto">
            <a:xfrm>
              <a:off x="1307" y="3413"/>
              <a:ext cx="479" cy="25"/>
            </a:xfrm>
            <a:custGeom>
              <a:avLst/>
              <a:gdLst>
                <a:gd name="T0" fmla="*/ 0 w 959"/>
                <a:gd name="T1" fmla="*/ 0 h 50"/>
                <a:gd name="T2" fmla="*/ 10 w 959"/>
                <a:gd name="T3" fmla="*/ 2 h 50"/>
                <a:gd name="T4" fmla="*/ 21 w 959"/>
                <a:gd name="T5" fmla="*/ 5 h 50"/>
                <a:gd name="T6" fmla="*/ 31 w 959"/>
                <a:gd name="T7" fmla="*/ 6 h 50"/>
                <a:gd name="T8" fmla="*/ 41 w 959"/>
                <a:gd name="T9" fmla="*/ 8 h 50"/>
                <a:gd name="T10" fmla="*/ 52 w 959"/>
                <a:gd name="T11" fmla="*/ 10 h 50"/>
                <a:gd name="T12" fmla="*/ 62 w 959"/>
                <a:gd name="T13" fmla="*/ 11 h 50"/>
                <a:gd name="T14" fmla="*/ 72 w 959"/>
                <a:gd name="T15" fmla="*/ 13 h 50"/>
                <a:gd name="T16" fmla="*/ 82 w 959"/>
                <a:gd name="T17" fmla="*/ 15 h 50"/>
                <a:gd name="T18" fmla="*/ 93 w 959"/>
                <a:gd name="T19" fmla="*/ 16 h 50"/>
                <a:gd name="T20" fmla="*/ 103 w 959"/>
                <a:gd name="T21" fmla="*/ 17 h 50"/>
                <a:gd name="T22" fmla="*/ 114 w 959"/>
                <a:gd name="T23" fmla="*/ 18 h 50"/>
                <a:gd name="T24" fmla="*/ 125 w 959"/>
                <a:gd name="T25" fmla="*/ 19 h 50"/>
                <a:gd name="T26" fmla="*/ 135 w 959"/>
                <a:gd name="T27" fmla="*/ 20 h 50"/>
                <a:gd name="T28" fmla="*/ 145 w 959"/>
                <a:gd name="T29" fmla="*/ 22 h 50"/>
                <a:gd name="T30" fmla="*/ 155 w 959"/>
                <a:gd name="T31" fmla="*/ 23 h 50"/>
                <a:gd name="T32" fmla="*/ 166 w 959"/>
                <a:gd name="T33" fmla="*/ 23 h 50"/>
                <a:gd name="T34" fmla="*/ 177 w 959"/>
                <a:gd name="T35" fmla="*/ 24 h 50"/>
                <a:gd name="T36" fmla="*/ 187 w 959"/>
                <a:gd name="T37" fmla="*/ 24 h 50"/>
                <a:gd name="T38" fmla="*/ 197 w 959"/>
                <a:gd name="T39" fmla="*/ 25 h 50"/>
                <a:gd name="T40" fmla="*/ 208 w 959"/>
                <a:gd name="T41" fmla="*/ 25 h 50"/>
                <a:gd name="T42" fmla="*/ 218 w 959"/>
                <a:gd name="T43" fmla="*/ 25 h 50"/>
                <a:gd name="T44" fmla="*/ 229 w 959"/>
                <a:gd name="T45" fmla="*/ 25 h 50"/>
                <a:gd name="T46" fmla="*/ 240 w 959"/>
                <a:gd name="T47" fmla="*/ 25 h 50"/>
                <a:gd name="T48" fmla="*/ 250 w 959"/>
                <a:gd name="T49" fmla="*/ 25 h 50"/>
                <a:gd name="T50" fmla="*/ 260 w 959"/>
                <a:gd name="T51" fmla="*/ 25 h 50"/>
                <a:gd name="T52" fmla="*/ 271 w 959"/>
                <a:gd name="T53" fmla="*/ 25 h 50"/>
                <a:gd name="T54" fmla="*/ 282 w 959"/>
                <a:gd name="T55" fmla="*/ 25 h 50"/>
                <a:gd name="T56" fmla="*/ 292 w 959"/>
                <a:gd name="T57" fmla="*/ 24 h 50"/>
                <a:gd name="T58" fmla="*/ 302 w 959"/>
                <a:gd name="T59" fmla="*/ 24 h 50"/>
                <a:gd name="T60" fmla="*/ 313 w 959"/>
                <a:gd name="T61" fmla="*/ 23 h 50"/>
                <a:gd name="T62" fmla="*/ 323 w 959"/>
                <a:gd name="T63" fmla="*/ 23 h 50"/>
                <a:gd name="T64" fmla="*/ 334 w 959"/>
                <a:gd name="T65" fmla="*/ 22 h 50"/>
                <a:gd name="T66" fmla="*/ 344 w 959"/>
                <a:gd name="T67" fmla="*/ 20 h 50"/>
                <a:gd name="T68" fmla="*/ 355 w 959"/>
                <a:gd name="T69" fmla="*/ 19 h 50"/>
                <a:gd name="T70" fmla="*/ 365 w 959"/>
                <a:gd name="T71" fmla="*/ 18 h 50"/>
                <a:gd name="T72" fmla="*/ 375 w 959"/>
                <a:gd name="T73" fmla="*/ 17 h 50"/>
                <a:gd name="T74" fmla="*/ 386 w 959"/>
                <a:gd name="T75" fmla="*/ 16 h 50"/>
                <a:gd name="T76" fmla="*/ 396 w 959"/>
                <a:gd name="T77" fmla="*/ 15 h 50"/>
                <a:gd name="T78" fmla="*/ 407 w 959"/>
                <a:gd name="T79" fmla="*/ 13 h 50"/>
                <a:gd name="T80" fmla="*/ 417 w 959"/>
                <a:gd name="T81" fmla="*/ 11 h 50"/>
                <a:gd name="T82" fmla="*/ 427 w 959"/>
                <a:gd name="T83" fmla="*/ 10 h 50"/>
                <a:gd name="T84" fmla="*/ 438 w 959"/>
                <a:gd name="T85" fmla="*/ 8 h 50"/>
                <a:gd name="T86" fmla="*/ 448 w 959"/>
                <a:gd name="T87" fmla="*/ 6 h 50"/>
                <a:gd name="T88" fmla="*/ 458 w 959"/>
                <a:gd name="T89" fmla="*/ 5 h 50"/>
                <a:gd name="T90" fmla="*/ 468 w 959"/>
                <a:gd name="T91" fmla="*/ 2 h 50"/>
                <a:gd name="T92" fmla="*/ 479 w 959"/>
                <a:gd name="T93" fmla="*/ 0 h 5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959" h="50">
                  <a:moveTo>
                    <a:pt x="0" y="0"/>
                  </a:moveTo>
                  <a:lnTo>
                    <a:pt x="21" y="4"/>
                  </a:lnTo>
                  <a:lnTo>
                    <a:pt x="42" y="9"/>
                  </a:lnTo>
                  <a:lnTo>
                    <a:pt x="62" y="12"/>
                  </a:lnTo>
                  <a:lnTo>
                    <a:pt x="82" y="16"/>
                  </a:lnTo>
                  <a:lnTo>
                    <a:pt x="104" y="19"/>
                  </a:lnTo>
                  <a:lnTo>
                    <a:pt x="124" y="22"/>
                  </a:lnTo>
                  <a:lnTo>
                    <a:pt x="145" y="26"/>
                  </a:lnTo>
                  <a:lnTo>
                    <a:pt x="165" y="29"/>
                  </a:lnTo>
                  <a:lnTo>
                    <a:pt x="187" y="32"/>
                  </a:lnTo>
                  <a:lnTo>
                    <a:pt x="207" y="34"/>
                  </a:lnTo>
                  <a:lnTo>
                    <a:pt x="228" y="36"/>
                  </a:lnTo>
                  <a:lnTo>
                    <a:pt x="250" y="38"/>
                  </a:lnTo>
                  <a:lnTo>
                    <a:pt x="270" y="40"/>
                  </a:lnTo>
                  <a:lnTo>
                    <a:pt x="291" y="43"/>
                  </a:lnTo>
                  <a:lnTo>
                    <a:pt x="311" y="45"/>
                  </a:lnTo>
                  <a:lnTo>
                    <a:pt x="333" y="46"/>
                  </a:lnTo>
                  <a:lnTo>
                    <a:pt x="354" y="47"/>
                  </a:lnTo>
                  <a:lnTo>
                    <a:pt x="374" y="48"/>
                  </a:lnTo>
                  <a:lnTo>
                    <a:pt x="395" y="49"/>
                  </a:lnTo>
                  <a:lnTo>
                    <a:pt x="417" y="50"/>
                  </a:lnTo>
                  <a:lnTo>
                    <a:pt x="437" y="50"/>
                  </a:lnTo>
                  <a:lnTo>
                    <a:pt x="458" y="50"/>
                  </a:lnTo>
                  <a:lnTo>
                    <a:pt x="480" y="50"/>
                  </a:lnTo>
                  <a:lnTo>
                    <a:pt x="501" y="50"/>
                  </a:lnTo>
                  <a:lnTo>
                    <a:pt x="521" y="50"/>
                  </a:lnTo>
                  <a:lnTo>
                    <a:pt x="542" y="50"/>
                  </a:lnTo>
                  <a:lnTo>
                    <a:pt x="564" y="49"/>
                  </a:lnTo>
                  <a:lnTo>
                    <a:pt x="584" y="48"/>
                  </a:lnTo>
                  <a:lnTo>
                    <a:pt x="605" y="47"/>
                  </a:lnTo>
                  <a:lnTo>
                    <a:pt x="627" y="46"/>
                  </a:lnTo>
                  <a:lnTo>
                    <a:pt x="647" y="45"/>
                  </a:lnTo>
                  <a:lnTo>
                    <a:pt x="668" y="43"/>
                  </a:lnTo>
                  <a:lnTo>
                    <a:pt x="689" y="40"/>
                  </a:lnTo>
                  <a:lnTo>
                    <a:pt x="710" y="38"/>
                  </a:lnTo>
                  <a:lnTo>
                    <a:pt x="731" y="36"/>
                  </a:lnTo>
                  <a:lnTo>
                    <a:pt x="751" y="34"/>
                  </a:lnTo>
                  <a:lnTo>
                    <a:pt x="772" y="32"/>
                  </a:lnTo>
                  <a:lnTo>
                    <a:pt x="793" y="29"/>
                  </a:lnTo>
                  <a:lnTo>
                    <a:pt x="814" y="26"/>
                  </a:lnTo>
                  <a:lnTo>
                    <a:pt x="834" y="22"/>
                  </a:lnTo>
                  <a:lnTo>
                    <a:pt x="855" y="19"/>
                  </a:lnTo>
                  <a:lnTo>
                    <a:pt x="876" y="16"/>
                  </a:lnTo>
                  <a:lnTo>
                    <a:pt x="897" y="12"/>
                  </a:lnTo>
                  <a:lnTo>
                    <a:pt x="917" y="9"/>
                  </a:lnTo>
                  <a:lnTo>
                    <a:pt x="937" y="4"/>
                  </a:lnTo>
                  <a:lnTo>
                    <a:pt x="95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65" name="Freeform 1717"/>
            <p:cNvSpPr>
              <a:spLocks/>
            </p:cNvSpPr>
            <p:nvPr/>
          </p:nvSpPr>
          <p:spPr bwMode="auto">
            <a:xfrm>
              <a:off x="783" y="3144"/>
              <a:ext cx="412" cy="238"/>
            </a:xfrm>
            <a:custGeom>
              <a:avLst/>
              <a:gdLst>
                <a:gd name="T0" fmla="*/ 0 w 828"/>
                <a:gd name="T1" fmla="*/ 0 h 479"/>
                <a:gd name="T2" fmla="*/ 7 w 828"/>
                <a:gd name="T3" fmla="*/ 7 h 479"/>
                <a:gd name="T4" fmla="*/ 15 w 828"/>
                <a:gd name="T5" fmla="*/ 14 h 479"/>
                <a:gd name="T6" fmla="*/ 23 w 828"/>
                <a:gd name="T7" fmla="*/ 21 h 479"/>
                <a:gd name="T8" fmla="*/ 31 w 828"/>
                <a:gd name="T9" fmla="*/ 28 h 479"/>
                <a:gd name="T10" fmla="*/ 39 w 828"/>
                <a:gd name="T11" fmla="*/ 35 h 479"/>
                <a:gd name="T12" fmla="*/ 47 w 828"/>
                <a:gd name="T13" fmla="*/ 41 h 479"/>
                <a:gd name="T14" fmla="*/ 55 w 828"/>
                <a:gd name="T15" fmla="*/ 47 h 479"/>
                <a:gd name="T16" fmla="*/ 63 w 828"/>
                <a:gd name="T17" fmla="*/ 54 h 479"/>
                <a:gd name="T18" fmla="*/ 72 w 828"/>
                <a:gd name="T19" fmla="*/ 61 h 479"/>
                <a:gd name="T20" fmla="*/ 80 w 828"/>
                <a:gd name="T21" fmla="*/ 66 h 479"/>
                <a:gd name="T22" fmla="*/ 88 w 828"/>
                <a:gd name="T23" fmla="*/ 73 h 479"/>
                <a:gd name="T24" fmla="*/ 97 w 828"/>
                <a:gd name="T25" fmla="*/ 79 h 479"/>
                <a:gd name="T26" fmla="*/ 105 w 828"/>
                <a:gd name="T27" fmla="*/ 85 h 479"/>
                <a:gd name="T28" fmla="*/ 113 w 828"/>
                <a:gd name="T29" fmla="*/ 91 h 479"/>
                <a:gd name="T30" fmla="*/ 123 w 828"/>
                <a:gd name="T31" fmla="*/ 97 h 479"/>
                <a:gd name="T32" fmla="*/ 131 w 828"/>
                <a:gd name="T33" fmla="*/ 103 h 479"/>
                <a:gd name="T34" fmla="*/ 140 w 828"/>
                <a:gd name="T35" fmla="*/ 109 h 479"/>
                <a:gd name="T36" fmla="*/ 149 w 828"/>
                <a:gd name="T37" fmla="*/ 114 h 479"/>
                <a:gd name="T38" fmla="*/ 158 w 828"/>
                <a:gd name="T39" fmla="*/ 120 h 479"/>
                <a:gd name="T40" fmla="*/ 166 w 828"/>
                <a:gd name="T41" fmla="*/ 125 h 479"/>
                <a:gd name="T42" fmla="*/ 175 w 828"/>
                <a:gd name="T43" fmla="*/ 131 h 479"/>
                <a:gd name="T44" fmla="*/ 184 w 828"/>
                <a:gd name="T45" fmla="*/ 136 h 479"/>
                <a:gd name="T46" fmla="*/ 193 w 828"/>
                <a:gd name="T47" fmla="*/ 142 h 479"/>
                <a:gd name="T48" fmla="*/ 202 w 828"/>
                <a:gd name="T49" fmla="*/ 146 h 479"/>
                <a:gd name="T50" fmla="*/ 211 w 828"/>
                <a:gd name="T51" fmla="*/ 152 h 479"/>
                <a:gd name="T52" fmla="*/ 221 w 828"/>
                <a:gd name="T53" fmla="*/ 156 h 479"/>
                <a:gd name="T54" fmla="*/ 230 w 828"/>
                <a:gd name="T55" fmla="*/ 161 h 479"/>
                <a:gd name="T56" fmla="*/ 239 w 828"/>
                <a:gd name="T57" fmla="*/ 166 h 479"/>
                <a:gd name="T58" fmla="*/ 248 w 828"/>
                <a:gd name="T59" fmla="*/ 171 h 479"/>
                <a:gd name="T60" fmla="*/ 258 w 828"/>
                <a:gd name="T61" fmla="*/ 176 h 479"/>
                <a:gd name="T62" fmla="*/ 267 w 828"/>
                <a:gd name="T63" fmla="*/ 180 h 479"/>
                <a:gd name="T64" fmla="*/ 276 w 828"/>
                <a:gd name="T65" fmla="*/ 185 h 479"/>
                <a:gd name="T66" fmla="*/ 286 w 828"/>
                <a:gd name="T67" fmla="*/ 189 h 479"/>
                <a:gd name="T68" fmla="*/ 296 w 828"/>
                <a:gd name="T69" fmla="*/ 193 h 479"/>
                <a:gd name="T70" fmla="*/ 305 w 828"/>
                <a:gd name="T71" fmla="*/ 197 h 479"/>
                <a:gd name="T72" fmla="*/ 314 w 828"/>
                <a:gd name="T73" fmla="*/ 202 h 479"/>
                <a:gd name="T74" fmla="*/ 324 w 828"/>
                <a:gd name="T75" fmla="*/ 206 h 479"/>
                <a:gd name="T76" fmla="*/ 333 w 828"/>
                <a:gd name="T77" fmla="*/ 210 h 479"/>
                <a:gd name="T78" fmla="*/ 344 w 828"/>
                <a:gd name="T79" fmla="*/ 214 h 479"/>
                <a:gd name="T80" fmla="*/ 353 w 828"/>
                <a:gd name="T81" fmla="*/ 218 h 479"/>
                <a:gd name="T82" fmla="*/ 363 w 828"/>
                <a:gd name="T83" fmla="*/ 221 h 479"/>
                <a:gd name="T84" fmla="*/ 373 w 828"/>
                <a:gd name="T85" fmla="*/ 225 h 479"/>
                <a:gd name="T86" fmla="*/ 383 w 828"/>
                <a:gd name="T87" fmla="*/ 228 h 479"/>
                <a:gd name="T88" fmla="*/ 393 w 828"/>
                <a:gd name="T89" fmla="*/ 232 h 479"/>
                <a:gd name="T90" fmla="*/ 403 w 828"/>
                <a:gd name="T91" fmla="*/ 235 h 479"/>
                <a:gd name="T92" fmla="*/ 412 w 828"/>
                <a:gd name="T93" fmla="*/ 238 h 47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828" h="479">
                  <a:moveTo>
                    <a:pt x="0" y="0"/>
                  </a:moveTo>
                  <a:lnTo>
                    <a:pt x="14" y="14"/>
                  </a:lnTo>
                  <a:lnTo>
                    <a:pt x="30" y="28"/>
                  </a:lnTo>
                  <a:lnTo>
                    <a:pt x="46" y="42"/>
                  </a:lnTo>
                  <a:lnTo>
                    <a:pt x="62" y="56"/>
                  </a:lnTo>
                  <a:lnTo>
                    <a:pt x="78" y="70"/>
                  </a:lnTo>
                  <a:lnTo>
                    <a:pt x="94" y="82"/>
                  </a:lnTo>
                  <a:lnTo>
                    <a:pt x="111" y="95"/>
                  </a:lnTo>
                  <a:lnTo>
                    <a:pt x="127" y="109"/>
                  </a:lnTo>
                  <a:lnTo>
                    <a:pt x="144" y="122"/>
                  </a:lnTo>
                  <a:lnTo>
                    <a:pt x="161" y="133"/>
                  </a:lnTo>
                  <a:lnTo>
                    <a:pt x="177" y="146"/>
                  </a:lnTo>
                  <a:lnTo>
                    <a:pt x="194" y="159"/>
                  </a:lnTo>
                  <a:lnTo>
                    <a:pt x="211" y="171"/>
                  </a:lnTo>
                  <a:lnTo>
                    <a:pt x="228" y="183"/>
                  </a:lnTo>
                  <a:lnTo>
                    <a:pt x="247" y="195"/>
                  </a:lnTo>
                  <a:lnTo>
                    <a:pt x="264" y="207"/>
                  </a:lnTo>
                  <a:lnTo>
                    <a:pt x="281" y="219"/>
                  </a:lnTo>
                  <a:lnTo>
                    <a:pt x="299" y="229"/>
                  </a:lnTo>
                  <a:lnTo>
                    <a:pt x="317" y="241"/>
                  </a:lnTo>
                  <a:lnTo>
                    <a:pt x="334" y="252"/>
                  </a:lnTo>
                  <a:lnTo>
                    <a:pt x="352" y="263"/>
                  </a:lnTo>
                  <a:lnTo>
                    <a:pt x="370" y="274"/>
                  </a:lnTo>
                  <a:lnTo>
                    <a:pt x="388" y="285"/>
                  </a:lnTo>
                  <a:lnTo>
                    <a:pt x="406" y="294"/>
                  </a:lnTo>
                  <a:lnTo>
                    <a:pt x="424" y="305"/>
                  </a:lnTo>
                  <a:lnTo>
                    <a:pt x="444" y="314"/>
                  </a:lnTo>
                  <a:lnTo>
                    <a:pt x="462" y="325"/>
                  </a:lnTo>
                  <a:lnTo>
                    <a:pt x="481" y="335"/>
                  </a:lnTo>
                  <a:lnTo>
                    <a:pt x="499" y="344"/>
                  </a:lnTo>
                  <a:lnTo>
                    <a:pt x="518" y="354"/>
                  </a:lnTo>
                  <a:lnTo>
                    <a:pt x="536" y="362"/>
                  </a:lnTo>
                  <a:lnTo>
                    <a:pt x="555" y="372"/>
                  </a:lnTo>
                  <a:lnTo>
                    <a:pt x="575" y="380"/>
                  </a:lnTo>
                  <a:lnTo>
                    <a:pt x="594" y="389"/>
                  </a:lnTo>
                  <a:lnTo>
                    <a:pt x="613" y="397"/>
                  </a:lnTo>
                  <a:lnTo>
                    <a:pt x="632" y="406"/>
                  </a:lnTo>
                  <a:lnTo>
                    <a:pt x="651" y="414"/>
                  </a:lnTo>
                  <a:lnTo>
                    <a:pt x="670" y="422"/>
                  </a:lnTo>
                  <a:lnTo>
                    <a:pt x="691" y="430"/>
                  </a:lnTo>
                  <a:lnTo>
                    <a:pt x="710" y="438"/>
                  </a:lnTo>
                  <a:lnTo>
                    <a:pt x="729" y="445"/>
                  </a:lnTo>
                  <a:lnTo>
                    <a:pt x="749" y="453"/>
                  </a:lnTo>
                  <a:lnTo>
                    <a:pt x="769" y="459"/>
                  </a:lnTo>
                  <a:lnTo>
                    <a:pt x="789" y="467"/>
                  </a:lnTo>
                  <a:lnTo>
                    <a:pt x="809" y="473"/>
                  </a:lnTo>
                  <a:lnTo>
                    <a:pt x="828" y="47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66" name="Freeform 1718"/>
            <p:cNvSpPr>
              <a:spLocks/>
            </p:cNvSpPr>
            <p:nvPr/>
          </p:nvSpPr>
          <p:spPr bwMode="auto">
            <a:xfrm>
              <a:off x="465" y="2648"/>
              <a:ext cx="237" cy="416"/>
            </a:xfrm>
            <a:custGeom>
              <a:avLst/>
              <a:gdLst>
                <a:gd name="T0" fmla="*/ 0 w 478"/>
                <a:gd name="T1" fmla="*/ 0 h 831"/>
                <a:gd name="T2" fmla="*/ 2 w 478"/>
                <a:gd name="T3" fmla="*/ 8 h 831"/>
                <a:gd name="T4" fmla="*/ 4 w 478"/>
                <a:gd name="T5" fmla="*/ 15 h 831"/>
                <a:gd name="T6" fmla="*/ 6 w 478"/>
                <a:gd name="T7" fmla="*/ 23 h 831"/>
                <a:gd name="T8" fmla="*/ 9 w 478"/>
                <a:gd name="T9" fmla="*/ 30 h 831"/>
                <a:gd name="T10" fmla="*/ 12 w 478"/>
                <a:gd name="T11" fmla="*/ 37 h 831"/>
                <a:gd name="T12" fmla="*/ 14 w 478"/>
                <a:gd name="T13" fmla="*/ 44 h 831"/>
                <a:gd name="T14" fmla="*/ 17 w 478"/>
                <a:gd name="T15" fmla="*/ 52 h 831"/>
                <a:gd name="T16" fmla="*/ 20 w 478"/>
                <a:gd name="T17" fmla="*/ 59 h 831"/>
                <a:gd name="T18" fmla="*/ 23 w 478"/>
                <a:gd name="T19" fmla="*/ 66 h 831"/>
                <a:gd name="T20" fmla="*/ 26 w 478"/>
                <a:gd name="T21" fmla="*/ 74 h 831"/>
                <a:gd name="T22" fmla="*/ 29 w 478"/>
                <a:gd name="T23" fmla="*/ 81 h 831"/>
                <a:gd name="T24" fmla="*/ 31 w 478"/>
                <a:gd name="T25" fmla="*/ 88 h 831"/>
                <a:gd name="T26" fmla="*/ 35 w 478"/>
                <a:gd name="T27" fmla="*/ 95 h 831"/>
                <a:gd name="T28" fmla="*/ 38 w 478"/>
                <a:gd name="T29" fmla="*/ 103 h 831"/>
                <a:gd name="T30" fmla="*/ 41 w 478"/>
                <a:gd name="T31" fmla="*/ 109 h 831"/>
                <a:gd name="T32" fmla="*/ 44 w 478"/>
                <a:gd name="T33" fmla="*/ 117 h 831"/>
                <a:gd name="T34" fmla="*/ 47 w 478"/>
                <a:gd name="T35" fmla="*/ 124 h 831"/>
                <a:gd name="T36" fmla="*/ 50 w 478"/>
                <a:gd name="T37" fmla="*/ 131 h 831"/>
                <a:gd name="T38" fmla="*/ 54 w 478"/>
                <a:gd name="T39" fmla="*/ 138 h 831"/>
                <a:gd name="T40" fmla="*/ 57 w 478"/>
                <a:gd name="T41" fmla="*/ 145 h 831"/>
                <a:gd name="T42" fmla="*/ 60 w 478"/>
                <a:gd name="T43" fmla="*/ 152 h 831"/>
                <a:gd name="T44" fmla="*/ 63 w 478"/>
                <a:gd name="T45" fmla="*/ 159 h 831"/>
                <a:gd name="T46" fmla="*/ 67 w 478"/>
                <a:gd name="T47" fmla="*/ 166 h 831"/>
                <a:gd name="T48" fmla="*/ 70 w 478"/>
                <a:gd name="T49" fmla="*/ 173 h 831"/>
                <a:gd name="T50" fmla="*/ 74 w 478"/>
                <a:gd name="T51" fmla="*/ 180 h 831"/>
                <a:gd name="T52" fmla="*/ 78 w 478"/>
                <a:gd name="T53" fmla="*/ 187 h 831"/>
                <a:gd name="T54" fmla="*/ 82 w 478"/>
                <a:gd name="T55" fmla="*/ 194 h 831"/>
                <a:gd name="T56" fmla="*/ 85 w 478"/>
                <a:gd name="T57" fmla="*/ 200 h 831"/>
                <a:gd name="T58" fmla="*/ 89 w 478"/>
                <a:gd name="T59" fmla="*/ 207 h 831"/>
                <a:gd name="T60" fmla="*/ 93 w 478"/>
                <a:gd name="T61" fmla="*/ 214 h 831"/>
                <a:gd name="T62" fmla="*/ 96 w 478"/>
                <a:gd name="T63" fmla="*/ 221 h 831"/>
                <a:gd name="T64" fmla="*/ 100 w 478"/>
                <a:gd name="T65" fmla="*/ 228 h 831"/>
                <a:gd name="T66" fmla="*/ 104 w 478"/>
                <a:gd name="T67" fmla="*/ 234 h 831"/>
                <a:gd name="T68" fmla="*/ 108 w 478"/>
                <a:gd name="T69" fmla="*/ 241 h 831"/>
                <a:gd name="T70" fmla="*/ 112 w 478"/>
                <a:gd name="T71" fmla="*/ 247 h 831"/>
                <a:gd name="T72" fmla="*/ 117 w 478"/>
                <a:gd name="T73" fmla="*/ 254 h 831"/>
                <a:gd name="T74" fmla="*/ 120 w 478"/>
                <a:gd name="T75" fmla="*/ 261 h 831"/>
                <a:gd name="T76" fmla="*/ 124 w 478"/>
                <a:gd name="T77" fmla="*/ 267 h 831"/>
                <a:gd name="T78" fmla="*/ 128 w 478"/>
                <a:gd name="T79" fmla="*/ 274 h 831"/>
                <a:gd name="T80" fmla="*/ 133 w 478"/>
                <a:gd name="T81" fmla="*/ 280 h 831"/>
                <a:gd name="T82" fmla="*/ 137 w 478"/>
                <a:gd name="T83" fmla="*/ 287 h 831"/>
                <a:gd name="T84" fmla="*/ 142 w 478"/>
                <a:gd name="T85" fmla="*/ 293 h 831"/>
                <a:gd name="T86" fmla="*/ 146 w 478"/>
                <a:gd name="T87" fmla="*/ 299 h 831"/>
                <a:gd name="T88" fmla="*/ 150 w 478"/>
                <a:gd name="T89" fmla="*/ 306 h 831"/>
                <a:gd name="T90" fmla="*/ 155 w 478"/>
                <a:gd name="T91" fmla="*/ 312 h 831"/>
                <a:gd name="T92" fmla="*/ 159 w 478"/>
                <a:gd name="T93" fmla="*/ 319 h 831"/>
                <a:gd name="T94" fmla="*/ 164 w 478"/>
                <a:gd name="T95" fmla="*/ 325 h 831"/>
                <a:gd name="T96" fmla="*/ 168 w 478"/>
                <a:gd name="T97" fmla="*/ 331 h 831"/>
                <a:gd name="T98" fmla="*/ 173 w 478"/>
                <a:gd name="T99" fmla="*/ 337 h 831"/>
                <a:gd name="T100" fmla="*/ 178 w 478"/>
                <a:gd name="T101" fmla="*/ 344 h 831"/>
                <a:gd name="T102" fmla="*/ 182 w 478"/>
                <a:gd name="T103" fmla="*/ 350 h 831"/>
                <a:gd name="T104" fmla="*/ 187 w 478"/>
                <a:gd name="T105" fmla="*/ 356 h 831"/>
                <a:gd name="T106" fmla="*/ 192 w 478"/>
                <a:gd name="T107" fmla="*/ 362 h 831"/>
                <a:gd name="T108" fmla="*/ 197 w 478"/>
                <a:gd name="T109" fmla="*/ 368 h 831"/>
                <a:gd name="T110" fmla="*/ 202 w 478"/>
                <a:gd name="T111" fmla="*/ 374 h 831"/>
                <a:gd name="T112" fmla="*/ 207 w 478"/>
                <a:gd name="T113" fmla="*/ 380 h 831"/>
                <a:gd name="T114" fmla="*/ 212 w 478"/>
                <a:gd name="T115" fmla="*/ 386 h 831"/>
                <a:gd name="T116" fmla="*/ 217 w 478"/>
                <a:gd name="T117" fmla="*/ 392 h 831"/>
                <a:gd name="T118" fmla="*/ 222 w 478"/>
                <a:gd name="T119" fmla="*/ 398 h 831"/>
                <a:gd name="T120" fmla="*/ 227 w 478"/>
                <a:gd name="T121" fmla="*/ 404 h 831"/>
                <a:gd name="T122" fmla="*/ 232 w 478"/>
                <a:gd name="T123" fmla="*/ 410 h 831"/>
                <a:gd name="T124" fmla="*/ 237 w 478"/>
                <a:gd name="T125" fmla="*/ 416 h 83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78" h="831">
                  <a:moveTo>
                    <a:pt x="0" y="0"/>
                  </a:moveTo>
                  <a:lnTo>
                    <a:pt x="4" y="15"/>
                  </a:lnTo>
                  <a:lnTo>
                    <a:pt x="9" y="30"/>
                  </a:lnTo>
                  <a:lnTo>
                    <a:pt x="13" y="45"/>
                  </a:lnTo>
                  <a:lnTo>
                    <a:pt x="19" y="60"/>
                  </a:lnTo>
                  <a:lnTo>
                    <a:pt x="24" y="74"/>
                  </a:lnTo>
                  <a:lnTo>
                    <a:pt x="29" y="88"/>
                  </a:lnTo>
                  <a:lnTo>
                    <a:pt x="35" y="103"/>
                  </a:lnTo>
                  <a:lnTo>
                    <a:pt x="40" y="118"/>
                  </a:lnTo>
                  <a:lnTo>
                    <a:pt x="46" y="132"/>
                  </a:lnTo>
                  <a:lnTo>
                    <a:pt x="52" y="147"/>
                  </a:lnTo>
                  <a:lnTo>
                    <a:pt x="58" y="161"/>
                  </a:lnTo>
                  <a:lnTo>
                    <a:pt x="63" y="176"/>
                  </a:lnTo>
                  <a:lnTo>
                    <a:pt x="70" y="190"/>
                  </a:lnTo>
                  <a:lnTo>
                    <a:pt x="76" y="205"/>
                  </a:lnTo>
                  <a:lnTo>
                    <a:pt x="82" y="218"/>
                  </a:lnTo>
                  <a:lnTo>
                    <a:pt x="88" y="233"/>
                  </a:lnTo>
                  <a:lnTo>
                    <a:pt x="94" y="247"/>
                  </a:lnTo>
                  <a:lnTo>
                    <a:pt x="101" y="261"/>
                  </a:lnTo>
                  <a:lnTo>
                    <a:pt x="108" y="275"/>
                  </a:lnTo>
                  <a:lnTo>
                    <a:pt x="115" y="290"/>
                  </a:lnTo>
                  <a:lnTo>
                    <a:pt x="121" y="304"/>
                  </a:lnTo>
                  <a:lnTo>
                    <a:pt x="128" y="317"/>
                  </a:lnTo>
                  <a:lnTo>
                    <a:pt x="135" y="331"/>
                  </a:lnTo>
                  <a:lnTo>
                    <a:pt x="142" y="345"/>
                  </a:lnTo>
                  <a:lnTo>
                    <a:pt x="150" y="359"/>
                  </a:lnTo>
                  <a:lnTo>
                    <a:pt x="157" y="373"/>
                  </a:lnTo>
                  <a:lnTo>
                    <a:pt x="165" y="387"/>
                  </a:lnTo>
                  <a:lnTo>
                    <a:pt x="172" y="400"/>
                  </a:lnTo>
                  <a:lnTo>
                    <a:pt x="180" y="413"/>
                  </a:lnTo>
                  <a:lnTo>
                    <a:pt x="187" y="427"/>
                  </a:lnTo>
                  <a:lnTo>
                    <a:pt x="194" y="441"/>
                  </a:lnTo>
                  <a:lnTo>
                    <a:pt x="202" y="455"/>
                  </a:lnTo>
                  <a:lnTo>
                    <a:pt x="210" y="467"/>
                  </a:lnTo>
                  <a:lnTo>
                    <a:pt x="218" y="481"/>
                  </a:lnTo>
                  <a:lnTo>
                    <a:pt x="226" y="494"/>
                  </a:lnTo>
                  <a:lnTo>
                    <a:pt x="235" y="508"/>
                  </a:lnTo>
                  <a:lnTo>
                    <a:pt x="242" y="521"/>
                  </a:lnTo>
                  <a:lnTo>
                    <a:pt x="251" y="534"/>
                  </a:lnTo>
                  <a:lnTo>
                    <a:pt x="259" y="547"/>
                  </a:lnTo>
                  <a:lnTo>
                    <a:pt x="268" y="560"/>
                  </a:lnTo>
                  <a:lnTo>
                    <a:pt x="276" y="573"/>
                  </a:lnTo>
                  <a:lnTo>
                    <a:pt x="286" y="586"/>
                  </a:lnTo>
                  <a:lnTo>
                    <a:pt x="295" y="598"/>
                  </a:lnTo>
                  <a:lnTo>
                    <a:pt x="303" y="611"/>
                  </a:lnTo>
                  <a:lnTo>
                    <a:pt x="313" y="624"/>
                  </a:lnTo>
                  <a:lnTo>
                    <a:pt x="321" y="637"/>
                  </a:lnTo>
                  <a:lnTo>
                    <a:pt x="331" y="650"/>
                  </a:lnTo>
                  <a:lnTo>
                    <a:pt x="339" y="662"/>
                  </a:lnTo>
                  <a:lnTo>
                    <a:pt x="349" y="674"/>
                  </a:lnTo>
                  <a:lnTo>
                    <a:pt x="358" y="687"/>
                  </a:lnTo>
                  <a:lnTo>
                    <a:pt x="368" y="699"/>
                  </a:lnTo>
                  <a:lnTo>
                    <a:pt x="378" y="711"/>
                  </a:lnTo>
                  <a:lnTo>
                    <a:pt x="387" y="723"/>
                  </a:lnTo>
                  <a:lnTo>
                    <a:pt x="397" y="736"/>
                  </a:lnTo>
                  <a:lnTo>
                    <a:pt x="407" y="747"/>
                  </a:lnTo>
                  <a:lnTo>
                    <a:pt x="417" y="759"/>
                  </a:lnTo>
                  <a:lnTo>
                    <a:pt x="427" y="772"/>
                  </a:lnTo>
                  <a:lnTo>
                    <a:pt x="437" y="784"/>
                  </a:lnTo>
                  <a:lnTo>
                    <a:pt x="447" y="795"/>
                  </a:lnTo>
                  <a:lnTo>
                    <a:pt x="457" y="807"/>
                  </a:lnTo>
                  <a:lnTo>
                    <a:pt x="468" y="819"/>
                  </a:lnTo>
                  <a:lnTo>
                    <a:pt x="478" y="83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67" name="Freeform 1719"/>
            <p:cNvSpPr>
              <a:spLocks/>
            </p:cNvSpPr>
            <p:nvPr/>
          </p:nvSpPr>
          <p:spPr bwMode="auto">
            <a:xfrm>
              <a:off x="409" y="2060"/>
              <a:ext cx="24" cy="479"/>
            </a:xfrm>
            <a:custGeom>
              <a:avLst/>
              <a:gdLst>
                <a:gd name="T0" fmla="*/ 24 w 51"/>
                <a:gd name="T1" fmla="*/ 0 h 958"/>
                <a:gd name="T2" fmla="*/ 23 w 51"/>
                <a:gd name="T3" fmla="*/ 9 h 958"/>
                <a:gd name="T4" fmla="*/ 21 w 51"/>
                <a:gd name="T5" fmla="*/ 19 h 958"/>
                <a:gd name="T6" fmla="*/ 19 w 51"/>
                <a:gd name="T7" fmla="*/ 28 h 958"/>
                <a:gd name="T8" fmla="*/ 17 w 51"/>
                <a:gd name="T9" fmla="*/ 37 h 958"/>
                <a:gd name="T10" fmla="*/ 16 w 51"/>
                <a:gd name="T11" fmla="*/ 46 h 958"/>
                <a:gd name="T12" fmla="*/ 15 w 51"/>
                <a:gd name="T13" fmla="*/ 55 h 958"/>
                <a:gd name="T14" fmla="*/ 13 w 51"/>
                <a:gd name="T15" fmla="*/ 64 h 958"/>
                <a:gd name="T16" fmla="*/ 11 w 51"/>
                <a:gd name="T17" fmla="*/ 73 h 958"/>
                <a:gd name="T18" fmla="*/ 10 w 51"/>
                <a:gd name="T19" fmla="*/ 83 h 958"/>
                <a:gd name="T20" fmla="*/ 9 w 51"/>
                <a:gd name="T21" fmla="*/ 92 h 958"/>
                <a:gd name="T22" fmla="*/ 8 w 51"/>
                <a:gd name="T23" fmla="*/ 101 h 958"/>
                <a:gd name="T24" fmla="*/ 7 w 51"/>
                <a:gd name="T25" fmla="*/ 110 h 958"/>
                <a:gd name="T26" fmla="*/ 6 w 51"/>
                <a:gd name="T27" fmla="*/ 119 h 958"/>
                <a:gd name="T28" fmla="*/ 6 w 51"/>
                <a:gd name="T29" fmla="*/ 128 h 958"/>
                <a:gd name="T30" fmla="*/ 4 w 51"/>
                <a:gd name="T31" fmla="*/ 138 h 958"/>
                <a:gd name="T32" fmla="*/ 4 w 51"/>
                <a:gd name="T33" fmla="*/ 147 h 958"/>
                <a:gd name="T34" fmla="*/ 3 w 51"/>
                <a:gd name="T35" fmla="*/ 157 h 958"/>
                <a:gd name="T36" fmla="*/ 2 w 51"/>
                <a:gd name="T37" fmla="*/ 166 h 958"/>
                <a:gd name="T38" fmla="*/ 2 w 51"/>
                <a:gd name="T39" fmla="*/ 175 h 958"/>
                <a:gd name="T40" fmla="*/ 1 w 51"/>
                <a:gd name="T41" fmla="*/ 184 h 958"/>
                <a:gd name="T42" fmla="*/ 1 w 51"/>
                <a:gd name="T43" fmla="*/ 193 h 958"/>
                <a:gd name="T44" fmla="*/ 1 w 51"/>
                <a:gd name="T45" fmla="*/ 203 h 958"/>
                <a:gd name="T46" fmla="*/ 0 w 51"/>
                <a:gd name="T47" fmla="*/ 212 h 958"/>
                <a:gd name="T48" fmla="*/ 0 w 51"/>
                <a:gd name="T49" fmla="*/ 221 h 958"/>
                <a:gd name="T50" fmla="*/ 0 w 51"/>
                <a:gd name="T51" fmla="*/ 231 h 958"/>
                <a:gd name="T52" fmla="*/ 0 w 51"/>
                <a:gd name="T53" fmla="*/ 240 h 958"/>
                <a:gd name="T54" fmla="*/ 0 w 51"/>
                <a:gd name="T55" fmla="*/ 249 h 958"/>
                <a:gd name="T56" fmla="*/ 0 w 51"/>
                <a:gd name="T57" fmla="*/ 258 h 958"/>
                <a:gd name="T58" fmla="*/ 0 w 51"/>
                <a:gd name="T59" fmla="*/ 268 h 958"/>
                <a:gd name="T60" fmla="*/ 1 w 51"/>
                <a:gd name="T61" fmla="*/ 277 h 958"/>
                <a:gd name="T62" fmla="*/ 1 w 51"/>
                <a:gd name="T63" fmla="*/ 286 h 958"/>
                <a:gd name="T64" fmla="*/ 1 w 51"/>
                <a:gd name="T65" fmla="*/ 295 h 958"/>
                <a:gd name="T66" fmla="*/ 2 w 51"/>
                <a:gd name="T67" fmla="*/ 305 h 958"/>
                <a:gd name="T68" fmla="*/ 2 w 51"/>
                <a:gd name="T69" fmla="*/ 314 h 958"/>
                <a:gd name="T70" fmla="*/ 3 w 51"/>
                <a:gd name="T71" fmla="*/ 323 h 958"/>
                <a:gd name="T72" fmla="*/ 4 w 51"/>
                <a:gd name="T73" fmla="*/ 333 h 958"/>
                <a:gd name="T74" fmla="*/ 4 w 51"/>
                <a:gd name="T75" fmla="*/ 342 h 958"/>
                <a:gd name="T76" fmla="*/ 6 w 51"/>
                <a:gd name="T77" fmla="*/ 351 h 958"/>
                <a:gd name="T78" fmla="*/ 6 w 51"/>
                <a:gd name="T79" fmla="*/ 360 h 958"/>
                <a:gd name="T80" fmla="*/ 7 w 51"/>
                <a:gd name="T81" fmla="*/ 369 h 958"/>
                <a:gd name="T82" fmla="*/ 8 w 51"/>
                <a:gd name="T83" fmla="*/ 379 h 958"/>
                <a:gd name="T84" fmla="*/ 9 w 51"/>
                <a:gd name="T85" fmla="*/ 388 h 958"/>
                <a:gd name="T86" fmla="*/ 10 w 51"/>
                <a:gd name="T87" fmla="*/ 397 h 958"/>
                <a:gd name="T88" fmla="*/ 11 w 51"/>
                <a:gd name="T89" fmla="*/ 406 h 958"/>
                <a:gd name="T90" fmla="*/ 13 w 51"/>
                <a:gd name="T91" fmla="*/ 415 h 958"/>
                <a:gd name="T92" fmla="*/ 15 w 51"/>
                <a:gd name="T93" fmla="*/ 425 h 958"/>
                <a:gd name="T94" fmla="*/ 16 w 51"/>
                <a:gd name="T95" fmla="*/ 434 h 958"/>
                <a:gd name="T96" fmla="*/ 17 w 51"/>
                <a:gd name="T97" fmla="*/ 443 h 958"/>
                <a:gd name="T98" fmla="*/ 19 w 51"/>
                <a:gd name="T99" fmla="*/ 452 h 958"/>
                <a:gd name="T100" fmla="*/ 21 w 51"/>
                <a:gd name="T101" fmla="*/ 461 h 958"/>
                <a:gd name="T102" fmla="*/ 23 w 51"/>
                <a:gd name="T103" fmla="*/ 470 h 958"/>
                <a:gd name="T104" fmla="*/ 24 w 51"/>
                <a:gd name="T105" fmla="*/ 479 h 95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1" h="958">
                  <a:moveTo>
                    <a:pt x="51" y="0"/>
                  </a:moveTo>
                  <a:lnTo>
                    <a:pt x="48" y="18"/>
                  </a:lnTo>
                  <a:lnTo>
                    <a:pt x="44" y="37"/>
                  </a:lnTo>
                  <a:lnTo>
                    <a:pt x="40" y="55"/>
                  </a:lnTo>
                  <a:lnTo>
                    <a:pt x="37" y="73"/>
                  </a:lnTo>
                  <a:lnTo>
                    <a:pt x="34" y="91"/>
                  </a:lnTo>
                  <a:lnTo>
                    <a:pt x="31" y="109"/>
                  </a:lnTo>
                  <a:lnTo>
                    <a:pt x="28" y="127"/>
                  </a:lnTo>
                  <a:lnTo>
                    <a:pt x="24" y="146"/>
                  </a:lnTo>
                  <a:lnTo>
                    <a:pt x="22" y="165"/>
                  </a:lnTo>
                  <a:lnTo>
                    <a:pt x="20" y="183"/>
                  </a:lnTo>
                  <a:lnTo>
                    <a:pt x="17" y="201"/>
                  </a:lnTo>
                  <a:lnTo>
                    <a:pt x="15" y="220"/>
                  </a:lnTo>
                  <a:lnTo>
                    <a:pt x="13" y="238"/>
                  </a:lnTo>
                  <a:lnTo>
                    <a:pt x="12" y="256"/>
                  </a:lnTo>
                  <a:lnTo>
                    <a:pt x="9" y="275"/>
                  </a:lnTo>
                  <a:lnTo>
                    <a:pt x="8" y="293"/>
                  </a:lnTo>
                  <a:lnTo>
                    <a:pt x="6" y="313"/>
                  </a:lnTo>
                  <a:lnTo>
                    <a:pt x="5" y="331"/>
                  </a:lnTo>
                  <a:lnTo>
                    <a:pt x="4" y="349"/>
                  </a:lnTo>
                  <a:lnTo>
                    <a:pt x="3" y="368"/>
                  </a:lnTo>
                  <a:lnTo>
                    <a:pt x="2" y="386"/>
                  </a:lnTo>
                  <a:lnTo>
                    <a:pt x="2" y="405"/>
                  </a:lnTo>
                  <a:lnTo>
                    <a:pt x="1" y="423"/>
                  </a:lnTo>
                  <a:lnTo>
                    <a:pt x="1" y="442"/>
                  </a:lnTo>
                  <a:lnTo>
                    <a:pt x="1" y="461"/>
                  </a:lnTo>
                  <a:lnTo>
                    <a:pt x="0" y="479"/>
                  </a:lnTo>
                  <a:lnTo>
                    <a:pt x="1" y="498"/>
                  </a:lnTo>
                  <a:lnTo>
                    <a:pt x="1" y="516"/>
                  </a:lnTo>
                  <a:lnTo>
                    <a:pt x="1" y="535"/>
                  </a:lnTo>
                  <a:lnTo>
                    <a:pt x="2" y="553"/>
                  </a:lnTo>
                  <a:lnTo>
                    <a:pt x="2" y="572"/>
                  </a:lnTo>
                  <a:lnTo>
                    <a:pt x="3" y="590"/>
                  </a:lnTo>
                  <a:lnTo>
                    <a:pt x="4" y="609"/>
                  </a:lnTo>
                  <a:lnTo>
                    <a:pt x="5" y="628"/>
                  </a:lnTo>
                  <a:lnTo>
                    <a:pt x="6" y="646"/>
                  </a:lnTo>
                  <a:lnTo>
                    <a:pt x="8" y="665"/>
                  </a:lnTo>
                  <a:lnTo>
                    <a:pt x="9" y="683"/>
                  </a:lnTo>
                  <a:lnTo>
                    <a:pt x="12" y="701"/>
                  </a:lnTo>
                  <a:lnTo>
                    <a:pt x="13" y="720"/>
                  </a:lnTo>
                  <a:lnTo>
                    <a:pt x="15" y="738"/>
                  </a:lnTo>
                  <a:lnTo>
                    <a:pt x="17" y="757"/>
                  </a:lnTo>
                  <a:lnTo>
                    <a:pt x="20" y="776"/>
                  </a:lnTo>
                  <a:lnTo>
                    <a:pt x="22" y="794"/>
                  </a:lnTo>
                  <a:lnTo>
                    <a:pt x="24" y="812"/>
                  </a:lnTo>
                  <a:lnTo>
                    <a:pt x="28" y="830"/>
                  </a:lnTo>
                  <a:lnTo>
                    <a:pt x="31" y="849"/>
                  </a:lnTo>
                  <a:lnTo>
                    <a:pt x="34" y="867"/>
                  </a:lnTo>
                  <a:lnTo>
                    <a:pt x="37" y="885"/>
                  </a:lnTo>
                  <a:lnTo>
                    <a:pt x="40" y="903"/>
                  </a:lnTo>
                  <a:lnTo>
                    <a:pt x="44" y="922"/>
                  </a:lnTo>
                  <a:lnTo>
                    <a:pt x="48" y="940"/>
                  </a:lnTo>
                  <a:lnTo>
                    <a:pt x="51" y="95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68" name="Freeform 1720"/>
            <p:cNvSpPr>
              <a:spLocks/>
            </p:cNvSpPr>
            <p:nvPr/>
          </p:nvSpPr>
          <p:spPr bwMode="auto">
            <a:xfrm>
              <a:off x="465" y="1536"/>
              <a:ext cx="237" cy="416"/>
            </a:xfrm>
            <a:custGeom>
              <a:avLst/>
              <a:gdLst>
                <a:gd name="T0" fmla="*/ 237 w 478"/>
                <a:gd name="T1" fmla="*/ 0 h 830"/>
                <a:gd name="T2" fmla="*/ 230 w 478"/>
                <a:gd name="T3" fmla="*/ 8 h 830"/>
                <a:gd name="T4" fmla="*/ 223 w 478"/>
                <a:gd name="T5" fmla="*/ 16 h 830"/>
                <a:gd name="T6" fmla="*/ 216 w 478"/>
                <a:gd name="T7" fmla="*/ 24 h 830"/>
                <a:gd name="T8" fmla="*/ 210 w 478"/>
                <a:gd name="T9" fmla="*/ 32 h 830"/>
                <a:gd name="T10" fmla="*/ 203 w 478"/>
                <a:gd name="T11" fmla="*/ 40 h 830"/>
                <a:gd name="T12" fmla="*/ 196 w 478"/>
                <a:gd name="T13" fmla="*/ 48 h 830"/>
                <a:gd name="T14" fmla="*/ 190 w 478"/>
                <a:gd name="T15" fmla="*/ 56 h 830"/>
                <a:gd name="T16" fmla="*/ 183 w 478"/>
                <a:gd name="T17" fmla="*/ 65 h 830"/>
                <a:gd name="T18" fmla="*/ 177 w 478"/>
                <a:gd name="T19" fmla="*/ 73 h 830"/>
                <a:gd name="T20" fmla="*/ 171 w 478"/>
                <a:gd name="T21" fmla="*/ 81 h 830"/>
                <a:gd name="T22" fmla="*/ 165 w 478"/>
                <a:gd name="T23" fmla="*/ 90 h 830"/>
                <a:gd name="T24" fmla="*/ 159 w 478"/>
                <a:gd name="T25" fmla="*/ 98 h 830"/>
                <a:gd name="T26" fmla="*/ 152 w 478"/>
                <a:gd name="T27" fmla="*/ 107 h 830"/>
                <a:gd name="T28" fmla="*/ 147 w 478"/>
                <a:gd name="T29" fmla="*/ 115 h 830"/>
                <a:gd name="T30" fmla="*/ 141 w 478"/>
                <a:gd name="T31" fmla="*/ 124 h 830"/>
                <a:gd name="T32" fmla="*/ 135 w 478"/>
                <a:gd name="T33" fmla="*/ 133 h 830"/>
                <a:gd name="T34" fmla="*/ 129 w 478"/>
                <a:gd name="T35" fmla="*/ 141 h 830"/>
                <a:gd name="T36" fmla="*/ 123 w 478"/>
                <a:gd name="T37" fmla="*/ 150 h 830"/>
                <a:gd name="T38" fmla="*/ 118 w 478"/>
                <a:gd name="T39" fmla="*/ 159 h 830"/>
                <a:gd name="T40" fmla="*/ 112 w 478"/>
                <a:gd name="T41" fmla="*/ 168 h 830"/>
                <a:gd name="T42" fmla="*/ 107 w 478"/>
                <a:gd name="T43" fmla="*/ 177 h 830"/>
                <a:gd name="T44" fmla="*/ 102 w 478"/>
                <a:gd name="T45" fmla="*/ 186 h 830"/>
                <a:gd name="T46" fmla="*/ 96 w 478"/>
                <a:gd name="T47" fmla="*/ 195 h 830"/>
                <a:gd name="T48" fmla="*/ 91 w 478"/>
                <a:gd name="T49" fmla="*/ 204 h 830"/>
                <a:gd name="T50" fmla="*/ 86 w 478"/>
                <a:gd name="T51" fmla="*/ 214 h 830"/>
                <a:gd name="T52" fmla="*/ 81 w 478"/>
                <a:gd name="T53" fmla="*/ 223 h 830"/>
                <a:gd name="T54" fmla="*/ 76 w 478"/>
                <a:gd name="T55" fmla="*/ 232 h 830"/>
                <a:gd name="T56" fmla="*/ 71 w 478"/>
                <a:gd name="T57" fmla="*/ 241 h 830"/>
                <a:gd name="T58" fmla="*/ 67 w 478"/>
                <a:gd name="T59" fmla="*/ 251 h 830"/>
                <a:gd name="T60" fmla="*/ 62 w 478"/>
                <a:gd name="T61" fmla="*/ 260 h 830"/>
                <a:gd name="T62" fmla="*/ 58 w 478"/>
                <a:gd name="T63" fmla="*/ 269 h 830"/>
                <a:gd name="T64" fmla="*/ 53 w 478"/>
                <a:gd name="T65" fmla="*/ 279 h 830"/>
                <a:gd name="T66" fmla="*/ 49 w 478"/>
                <a:gd name="T67" fmla="*/ 289 h 830"/>
                <a:gd name="T68" fmla="*/ 44 w 478"/>
                <a:gd name="T69" fmla="*/ 298 h 830"/>
                <a:gd name="T70" fmla="*/ 40 w 478"/>
                <a:gd name="T71" fmla="*/ 308 h 830"/>
                <a:gd name="T72" fmla="*/ 36 w 478"/>
                <a:gd name="T73" fmla="*/ 317 h 830"/>
                <a:gd name="T74" fmla="*/ 32 w 478"/>
                <a:gd name="T75" fmla="*/ 327 h 830"/>
                <a:gd name="T76" fmla="*/ 28 w 478"/>
                <a:gd name="T77" fmla="*/ 337 h 830"/>
                <a:gd name="T78" fmla="*/ 24 w 478"/>
                <a:gd name="T79" fmla="*/ 347 h 830"/>
                <a:gd name="T80" fmla="*/ 20 w 478"/>
                <a:gd name="T81" fmla="*/ 356 h 830"/>
                <a:gd name="T82" fmla="*/ 17 w 478"/>
                <a:gd name="T83" fmla="*/ 366 h 830"/>
                <a:gd name="T84" fmla="*/ 13 w 478"/>
                <a:gd name="T85" fmla="*/ 376 h 830"/>
                <a:gd name="T86" fmla="*/ 10 w 478"/>
                <a:gd name="T87" fmla="*/ 386 h 830"/>
                <a:gd name="T88" fmla="*/ 6 w 478"/>
                <a:gd name="T89" fmla="*/ 396 h 830"/>
                <a:gd name="T90" fmla="*/ 3 w 478"/>
                <a:gd name="T91" fmla="*/ 406 h 830"/>
                <a:gd name="T92" fmla="*/ 0 w 478"/>
                <a:gd name="T93" fmla="*/ 416 h 83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478" h="830">
                  <a:moveTo>
                    <a:pt x="478" y="0"/>
                  </a:moveTo>
                  <a:lnTo>
                    <a:pt x="464" y="16"/>
                  </a:lnTo>
                  <a:lnTo>
                    <a:pt x="450" y="32"/>
                  </a:lnTo>
                  <a:lnTo>
                    <a:pt x="436" y="48"/>
                  </a:lnTo>
                  <a:lnTo>
                    <a:pt x="423" y="64"/>
                  </a:lnTo>
                  <a:lnTo>
                    <a:pt x="410" y="80"/>
                  </a:lnTo>
                  <a:lnTo>
                    <a:pt x="396" y="96"/>
                  </a:lnTo>
                  <a:lnTo>
                    <a:pt x="383" y="112"/>
                  </a:lnTo>
                  <a:lnTo>
                    <a:pt x="370" y="129"/>
                  </a:lnTo>
                  <a:lnTo>
                    <a:pt x="357" y="145"/>
                  </a:lnTo>
                  <a:lnTo>
                    <a:pt x="345" y="162"/>
                  </a:lnTo>
                  <a:lnTo>
                    <a:pt x="332" y="179"/>
                  </a:lnTo>
                  <a:lnTo>
                    <a:pt x="320" y="196"/>
                  </a:lnTo>
                  <a:lnTo>
                    <a:pt x="307" y="213"/>
                  </a:lnTo>
                  <a:lnTo>
                    <a:pt x="296" y="230"/>
                  </a:lnTo>
                  <a:lnTo>
                    <a:pt x="284" y="247"/>
                  </a:lnTo>
                  <a:lnTo>
                    <a:pt x="272" y="265"/>
                  </a:lnTo>
                  <a:lnTo>
                    <a:pt x="260" y="282"/>
                  </a:lnTo>
                  <a:lnTo>
                    <a:pt x="249" y="300"/>
                  </a:lnTo>
                  <a:lnTo>
                    <a:pt x="238" y="317"/>
                  </a:lnTo>
                  <a:lnTo>
                    <a:pt x="226" y="335"/>
                  </a:lnTo>
                  <a:lnTo>
                    <a:pt x="216" y="353"/>
                  </a:lnTo>
                  <a:lnTo>
                    <a:pt x="205" y="371"/>
                  </a:lnTo>
                  <a:lnTo>
                    <a:pt x="194" y="389"/>
                  </a:lnTo>
                  <a:lnTo>
                    <a:pt x="184" y="408"/>
                  </a:lnTo>
                  <a:lnTo>
                    <a:pt x="174" y="426"/>
                  </a:lnTo>
                  <a:lnTo>
                    <a:pt x="164" y="445"/>
                  </a:lnTo>
                  <a:lnTo>
                    <a:pt x="154" y="463"/>
                  </a:lnTo>
                  <a:lnTo>
                    <a:pt x="144" y="481"/>
                  </a:lnTo>
                  <a:lnTo>
                    <a:pt x="135" y="500"/>
                  </a:lnTo>
                  <a:lnTo>
                    <a:pt x="125" y="519"/>
                  </a:lnTo>
                  <a:lnTo>
                    <a:pt x="116" y="537"/>
                  </a:lnTo>
                  <a:lnTo>
                    <a:pt x="107" y="557"/>
                  </a:lnTo>
                  <a:lnTo>
                    <a:pt x="99" y="576"/>
                  </a:lnTo>
                  <a:lnTo>
                    <a:pt x="89" y="595"/>
                  </a:lnTo>
                  <a:lnTo>
                    <a:pt x="81" y="614"/>
                  </a:lnTo>
                  <a:lnTo>
                    <a:pt x="73" y="633"/>
                  </a:lnTo>
                  <a:lnTo>
                    <a:pt x="65" y="652"/>
                  </a:lnTo>
                  <a:lnTo>
                    <a:pt x="56" y="672"/>
                  </a:lnTo>
                  <a:lnTo>
                    <a:pt x="49" y="692"/>
                  </a:lnTo>
                  <a:lnTo>
                    <a:pt x="41" y="711"/>
                  </a:lnTo>
                  <a:lnTo>
                    <a:pt x="34" y="731"/>
                  </a:lnTo>
                  <a:lnTo>
                    <a:pt x="26" y="750"/>
                  </a:lnTo>
                  <a:lnTo>
                    <a:pt x="20" y="771"/>
                  </a:lnTo>
                  <a:lnTo>
                    <a:pt x="12" y="790"/>
                  </a:lnTo>
                  <a:lnTo>
                    <a:pt x="6" y="810"/>
                  </a:lnTo>
                  <a:lnTo>
                    <a:pt x="0" y="83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69" name="Line 1721"/>
            <p:cNvSpPr>
              <a:spLocks noChangeShapeType="1"/>
            </p:cNvSpPr>
            <p:nvPr/>
          </p:nvSpPr>
          <p:spPr bwMode="auto">
            <a:xfrm flipV="1">
              <a:off x="1545" y="2162"/>
              <a:ext cx="140" cy="1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70" name="Line 1722"/>
            <p:cNvSpPr>
              <a:spLocks noChangeShapeType="1"/>
            </p:cNvSpPr>
            <p:nvPr/>
          </p:nvSpPr>
          <p:spPr bwMode="auto">
            <a:xfrm flipV="1">
              <a:off x="1716" y="2106"/>
              <a:ext cx="24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71" name="Line 1723"/>
            <p:cNvSpPr>
              <a:spLocks noChangeShapeType="1"/>
            </p:cNvSpPr>
            <p:nvPr/>
          </p:nvSpPr>
          <p:spPr bwMode="auto">
            <a:xfrm flipV="1">
              <a:off x="1772" y="1910"/>
              <a:ext cx="161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72" name="Line 1724"/>
            <p:cNvSpPr>
              <a:spLocks noChangeShapeType="1"/>
            </p:cNvSpPr>
            <p:nvPr/>
          </p:nvSpPr>
          <p:spPr bwMode="auto">
            <a:xfrm flipV="1">
              <a:off x="1968" y="1854"/>
              <a:ext cx="24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73" name="Line 1725"/>
            <p:cNvSpPr>
              <a:spLocks noChangeShapeType="1"/>
            </p:cNvSpPr>
            <p:nvPr/>
          </p:nvSpPr>
          <p:spPr bwMode="auto">
            <a:xfrm flipV="1">
              <a:off x="2024" y="1658"/>
              <a:ext cx="160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74" name="Line 1726"/>
            <p:cNvSpPr>
              <a:spLocks noChangeShapeType="1"/>
            </p:cNvSpPr>
            <p:nvPr/>
          </p:nvSpPr>
          <p:spPr bwMode="auto">
            <a:xfrm flipV="1">
              <a:off x="2216" y="1602"/>
              <a:ext cx="28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75" name="Line 1727"/>
            <p:cNvSpPr>
              <a:spLocks noChangeShapeType="1"/>
            </p:cNvSpPr>
            <p:nvPr/>
          </p:nvSpPr>
          <p:spPr bwMode="auto">
            <a:xfrm flipV="1">
              <a:off x="2275" y="1431"/>
              <a:ext cx="137" cy="1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76" name="Line 1728"/>
            <p:cNvSpPr>
              <a:spLocks noChangeShapeType="1"/>
            </p:cNvSpPr>
            <p:nvPr/>
          </p:nvSpPr>
          <p:spPr bwMode="auto">
            <a:xfrm flipV="1">
              <a:off x="1545" y="2249"/>
              <a:ext cx="185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77" name="Line 1729"/>
            <p:cNvSpPr>
              <a:spLocks noChangeShapeType="1"/>
            </p:cNvSpPr>
            <p:nvPr/>
          </p:nvSpPr>
          <p:spPr bwMode="auto">
            <a:xfrm flipV="1">
              <a:off x="1775" y="2228"/>
              <a:ext cx="35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78" name="Line 1730"/>
            <p:cNvSpPr>
              <a:spLocks noChangeShapeType="1"/>
            </p:cNvSpPr>
            <p:nvPr/>
          </p:nvSpPr>
          <p:spPr bwMode="auto">
            <a:xfrm flipV="1">
              <a:off x="1856" y="2158"/>
              <a:ext cx="22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79" name="Line 1731"/>
            <p:cNvSpPr>
              <a:spLocks noChangeShapeType="1"/>
            </p:cNvSpPr>
            <p:nvPr/>
          </p:nvSpPr>
          <p:spPr bwMode="auto">
            <a:xfrm flipV="1">
              <a:off x="2118" y="2137"/>
              <a:ext cx="35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80" name="Line 1732"/>
            <p:cNvSpPr>
              <a:spLocks noChangeShapeType="1"/>
            </p:cNvSpPr>
            <p:nvPr/>
          </p:nvSpPr>
          <p:spPr bwMode="auto">
            <a:xfrm flipV="1">
              <a:off x="2198" y="2067"/>
              <a:ext cx="221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81" name="Line 1733"/>
            <p:cNvSpPr>
              <a:spLocks noChangeShapeType="1"/>
            </p:cNvSpPr>
            <p:nvPr/>
          </p:nvSpPr>
          <p:spPr bwMode="auto">
            <a:xfrm flipV="1">
              <a:off x="2460" y="2046"/>
              <a:ext cx="35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82" name="Line 1734"/>
            <p:cNvSpPr>
              <a:spLocks noChangeShapeType="1"/>
            </p:cNvSpPr>
            <p:nvPr/>
          </p:nvSpPr>
          <p:spPr bwMode="auto">
            <a:xfrm flipV="1">
              <a:off x="2541" y="1983"/>
              <a:ext cx="185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83" name="Line 1735"/>
            <p:cNvSpPr>
              <a:spLocks noChangeShapeType="1"/>
            </p:cNvSpPr>
            <p:nvPr/>
          </p:nvSpPr>
          <p:spPr bwMode="auto">
            <a:xfrm>
              <a:off x="1545" y="2302"/>
              <a:ext cx="182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84" name="Line 1736"/>
            <p:cNvSpPr>
              <a:spLocks noChangeShapeType="1"/>
            </p:cNvSpPr>
            <p:nvPr/>
          </p:nvSpPr>
          <p:spPr bwMode="auto">
            <a:xfrm>
              <a:off x="1772" y="2361"/>
              <a:ext cx="35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85" name="Line 1737"/>
            <p:cNvSpPr>
              <a:spLocks noChangeShapeType="1"/>
            </p:cNvSpPr>
            <p:nvPr/>
          </p:nvSpPr>
          <p:spPr bwMode="auto">
            <a:xfrm>
              <a:off x="1852" y="2382"/>
              <a:ext cx="217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86" name="Line 1738"/>
            <p:cNvSpPr>
              <a:spLocks noChangeShapeType="1"/>
            </p:cNvSpPr>
            <p:nvPr/>
          </p:nvSpPr>
          <p:spPr bwMode="auto">
            <a:xfrm>
              <a:off x="2114" y="2452"/>
              <a:ext cx="35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87" name="Line 1739"/>
            <p:cNvSpPr>
              <a:spLocks noChangeShapeType="1"/>
            </p:cNvSpPr>
            <p:nvPr/>
          </p:nvSpPr>
          <p:spPr bwMode="auto">
            <a:xfrm>
              <a:off x="2195" y="2473"/>
              <a:ext cx="217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88" name="Line 1740"/>
            <p:cNvSpPr>
              <a:spLocks noChangeShapeType="1"/>
            </p:cNvSpPr>
            <p:nvPr/>
          </p:nvSpPr>
          <p:spPr bwMode="auto">
            <a:xfrm>
              <a:off x="2457" y="2543"/>
              <a:ext cx="35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89" name="Line 1741"/>
            <p:cNvSpPr>
              <a:spLocks noChangeShapeType="1"/>
            </p:cNvSpPr>
            <p:nvPr/>
          </p:nvSpPr>
          <p:spPr bwMode="auto">
            <a:xfrm>
              <a:off x="2537" y="2567"/>
              <a:ext cx="182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90" name="Line 1742"/>
            <p:cNvSpPr>
              <a:spLocks noChangeShapeType="1"/>
            </p:cNvSpPr>
            <p:nvPr/>
          </p:nvSpPr>
          <p:spPr bwMode="auto">
            <a:xfrm>
              <a:off x="1545" y="2302"/>
              <a:ext cx="136" cy="1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91" name="Line 1743"/>
            <p:cNvSpPr>
              <a:spLocks noChangeShapeType="1"/>
            </p:cNvSpPr>
            <p:nvPr/>
          </p:nvSpPr>
          <p:spPr bwMode="auto">
            <a:xfrm>
              <a:off x="1713" y="2469"/>
              <a:ext cx="27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92" name="Line 1744"/>
            <p:cNvSpPr>
              <a:spLocks noChangeShapeType="1"/>
            </p:cNvSpPr>
            <p:nvPr/>
          </p:nvSpPr>
          <p:spPr bwMode="auto">
            <a:xfrm>
              <a:off x="1772" y="2525"/>
              <a:ext cx="161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93" name="Line 1745"/>
            <p:cNvSpPr>
              <a:spLocks noChangeShapeType="1"/>
            </p:cNvSpPr>
            <p:nvPr/>
          </p:nvSpPr>
          <p:spPr bwMode="auto">
            <a:xfrm>
              <a:off x="1964" y="2721"/>
              <a:ext cx="25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94" name="Line 1746"/>
            <p:cNvSpPr>
              <a:spLocks noChangeShapeType="1"/>
            </p:cNvSpPr>
            <p:nvPr/>
          </p:nvSpPr>
          <p:spPr bwMode="auto">
            <a:xfrm>
              <a:off x="2024" y="2777"/>
              <a:ext cx="160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95" name="Line 1747"/>
            <p:cNvSpPr>
              <a:spLocks noChangeShapeType="1"/>
            </p:cNvSpPr>
            <p:nvPr/>
          </p:nvSpPr>
          <p:spPr bwMode="auto">
            <a:xfrm>
              <a:off x="2216" y="2969"/>
              <a:ext cx="24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96" name="Line 1748"/>
            <p:cNvSpPr>
              <a:spLocks noChangeShapeType="1"/>
            </p:cNvSpPr>
            <p:nvPr/>
          </p:nvSpPr>
          <p:spPr bwMode="auto">
            <a:xfrm>
              <a:off x="2272" y="3029"/>
              <a:ext cx="136" cy="1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97" name="Line 1749"/>
            <p:cNvSpPr>
              <a:spLocks noChangeShapeType="1"/>
            </p:cNvSpPr>
            <p:nvPr/>
          </p:nvSpPr>
          <p:spPr bwMode="auto">
            <a:xfrm>
              <a:off x="1545" y="2302"/>
              <a:ext cx="49" cy="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98" name="Line 1750"/>
            <p:cNvSpPr>
              <a:spLocks noChangeShapeType="1"/>
            </p:cNvSpPr>
            <p:nvPr/>
          </p:nvSpPr>
          <p:spPr bwMode="auto">
            <a:xfrm>
              <a:off x="1604" y="2522"/>
              <a:ext cx="11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699" name="Line 1751"/>
            <p:cNvSpPr>
              <a:spLocks noChangeShapeType="1"/>
            </p:cNvSpPr>
            <p:nvPr/>
          </p:nvSpPr>
          <p:spPr bwMode="auto">
            <a:xfrm>
              <a:off x="1625" y="2599"/>
              <a:ext cx="60" cy="2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00" name="Line 1752"/>
            <p:cNvSpPr>
              <a:spLocks noChangeShapeType="1"/>
            </p:cNvSpPr>
            <p:nvPr/>
          </p:nvSpPr>
          <p:spPr bwMode="auto">
            <a:xfrm>
              <a:off x="1695" y="2864"/>
              <a:ext cx="11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01" name="Line 1753"/>
            <p:cNvSpPr>
              <a:spLocks noChangeShapeType="1"/>
            </p:cNvSpPr>
            <p:nvPr/>
          </p:nvSpPr>
          <p:spPr bwMode="auto">
            <a:xfrm>
              <a:off x="1720" y="2941"/>
              <a:ext cx="55" cy="2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02" name="Line 1754"/>
            <p:cNvSpPr>
              <a:spLocks noChangeShapeType="1"/>
            </p:cNvSpPr>
            <p:nvPr/>
          </p:nvSpPr>
          <p:spPr bwMode="auto">
            <a:xfrm>
              <a:off x="1789" y="3207"/>
              <a:ext cx="7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03" name="Line 1755"/>
            <p:cNvSpPr>
              <a:spLocks noChangeShapeType="1"/>
            </p:cNvSpPr>
            <p:nvPr/>
          </p:nvSpPr>
          <p:spPr bwMode="auto">
            <a:xfrm>
              <a:off x="1810" y="3284"/>
              <a:ext cx="46" cy="1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04" name="Line 1756"/>
            <p:cNvSpPr>
              <a:spLocks noChangeShapeType="1"/>
            </p:cNvSpPr>
            <p:nvPr/>
          </p:nvSpPr>
          <p:spPr bwMode="auto">
            <a:xfrm flipH="1">
              <a:off x="1499" y="2302"/>
              <a:ext cx="46" cy="1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05" name="Line 1757"/>
            <p:cNvSpPr>
              <a:spLocks noChangeShapeType="1"/>
            </p:cNvSpPr>
            <p:nvPr/>
          </p:nvSpPr>
          <p:spPr bwMode="auto">
            <a:xfrm flipH="1">
              <a:off x="1478" y="2518"/>
              <a:ext cx="7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06" name="Line 1758"/>
            <p:cNvSpPr>
              <a:spLocks noChangeShapeType="1"/>
            </p:cNvSpPr>
            <p:nvPr/>
          </p:nvSpPr>
          <p:spPr bwMode="auto">
            <a:xfrm flipH="1">
              <a:off x="1408" y="2595"/>
              <a:ext cx="56" cy="2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07" name="Line 1759"/>
            <p:cNvSpPr>
              <a:spLocks noChangeShapeType="1"/>
            </p:cNvSpPr>
            <p:nvPr/>
          </p:nvSpPr>
          <p:spPr bwMode="auto">
            <a:xfrm flipH="1">
              <a:off x="1387" y="2861"/>
              <a:ext cx="7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08" name="Line 1760"/>
            <p:cNvSpPr>
              <a:spLocks noChangeShapeType="1"/>
            </p:cNvSpPr>
            <p:nvPr/>
          </p:nvSpPr>
          <p:spPr bwMode="auto">
            <a:xfrm flipH="1">
              <a:off x="1314" y="2941"/>
              <a:ext cx="60" cy="2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09" name="Line 1761"/>
            <p:cNvSpPr>
              <a:spLocks noChangeShapeType="1"/>
            </p:cNvSpPr>
            <p:nvPr/>
          </p:nvSpPr>
          <p:spPr bwMode="auto">
            <a:xfrm flipH="1">
              <a:off x="1293" y="3203"/>
              <a:ext cx="11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10" name="Line 1762"/>
            <p:cNvSpPr>
              <a:spLocks noChangeShapeType="1"/>
            </p:cNvSpPr>
            <p:nvPr/>
          </p:nvSpPr>
          <p:spPr bwMode="auto">
            <a:xfrm flipH="1">
              <a:off x="1237" y="3284"/>
              <a:ext cx="46" cy="1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11" name="Line 1763"/>
            <p:cNvSpPr>
              <a:spLocks noChangeShapeType="1"/>
            </p:cNvSpPr>
            <p:nvPr/>
          </p:nvSpPr>
          <p:spPr bwMode="auto">
            <a:xfrm flipH="1">
              <a:off x="1415" y="2302"/>
              <a:ext cx="130" cy="1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12" name="Line 1764"/>
            <p:cNvSpPr>
              <a:spLocks noChangeShapeType="1"/>
            </p:cNvSpPr>
            <p:nvPr/>
          </p:nvSpPr>
          <p:spPr bwMode="auto">
            <a:xfrm flipH="1">
              <a:off x="1356" y="2462"/>
              <a:ext cx="25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13" name="Line 1765"/>
            <p:cNvSpPr>
              <a:spLocks noChangeShapeType="1"/>
            </p:cNvSpPr>
            <p:nvPr/>
          </p:nvSpPr>
          <p:spPr bwMode="auto">
            <a:xfrm flipH="1">
              <a:off x="1164" y="2522"/>
              <a:ext cx="161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14" name="Line 1766"/>
            <p:cNvSpPr>
              <a:spLocks noChangeShapeType="1"/>
            </p:cNvSpPr>
            <p:nvPr/>
          </p:nvSpPr>
          <p:spPr bwMode="auto">
            <a:xfrm flipH="1">
              <a:off x="1104" y="2714"/>
              <a:ext cx="28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15" name="Line 1767"/>
            <p:cNvSpPr>
              <a:spLocks noChangeShapeType="1"/>
            </p:cNvSpPr>
            <p:nvPr/>
          </p:nvSpPr>
          <p:spPr bwMode="auto">
            <a:xfrm flipH="1">
              <a:off x="912" y="2774"/>
              <a:ext cx="161" cy="1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16" name="Line 1768"/>
            <p:cNvSpPr>
              <a:spLocks noChangeShapeType="1"/>
            </p:cNvSpPr>
            <p:nvPr/>
          </p:nvSpPr>
          <p:spPr bwMode="auto">
            <a:xfrm flipH="1">
              <a:off x="853" y="2966"/>
              <a:ext cx="28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17" name="Line 1769"/>
            <p:cNvSpPr>
              <a:spLocks noChangeShapeType="1"/>
            </p:cNvSpPr>
            <p:nvPr/>
          </p:nvSpPr>
          <p:spPr bwMode="auto">
            <a:xfrm flipH="1">
              <a:off x="692" y="3025"/>
              <a:ext cx="129" cy="1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18" name="Line 1770"/>
            <p:cNvSpPr>
              <a:spLocks noChangeShapeType="1"/>
            </p:cNvSpPr>
            <p:nvPr/>
          </p:nvSpPr>
          <p:spPr bwMode="auto">
            <a:xfrm flipH="1">
              <a:off x="1377" y="2302"/>
              <a:ext cx="168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19" name="Line 1771"/>
            <p:cNvSpPr>
              <a:spLocks noChangeShapeType="1"/>
            </p:cNvSpPr>
            <p:nvPr/>
          </p:nvSpPr>
          <p:spPr bwMode="auto">
            <a:xfrm flipH="1">
              <a:off x="1297" y="2358"/>
              <a:ext cx="35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20" name="Line 1772"/>
            <p:cNvSpPr>
              <a:spLocks noChangeShapeType="1"/>
            </p:cNvSpPr>
            <p:nvPr/>
          </p:nvSpPr>
          <p:spPr bwMode="auto">
            <a:xfrm flipH="1">
              <a:off x="1034" y="2378"/>
              <a:ext cx="221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21" name="Line 1773"/>
            <p:cNvSpPr>
              <a:spLocks noChangeShapeType="1"/>
            </p:cNvSpPr>
            <p:nvPr/>
          </p:nvSpPr>
          <p:spPr bwMode="auto">
            <a:xfrm flipH="1">
              <a:off x="954" y="2448"/>
              <a:ext cx="35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22" name="Line 1774"/>
            <p:cNvSpPr>
              <a:spLocks noChangeShapeType="1"/>
            </p:cNvSpPr>
            <p:nvPr/>
          </p:nvSpPr>
          <p:spPr bwMode="auto">
            <a:xfrm flipH="1">
              <a:off x="692" y="2469"/>
              <a:ext cx="22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23" name="Line 1775"/>
            <p:cNvSpPr>
              <a:spLocks noChangeShapeType="1"/>
            </p:cNvSpPr>
            <p:nvPr/>
          </p:nvSpPr>
          <p:spPr bwMode="auto">
            <a:xfrm flipH="1">
              <a:off x="612" y="2539"/>
              <a:ext cx="35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24" name="Line 1776"/>
            <p:cNvSpPr>
              <a:spLocks noChangeShapeType="1"/>
            </p:cNvSpPr>
            <p:nvPr/>
          </p:nvSpPr>
          <p:spPr bwMode="auto">
            <a:xfrm flipH="1">
              <a:off x="398" y="2564"/>
              <a:ext cx="168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25" name="Line 1777"/>
            <p:cNvSpPr>
              <a:spLocks noChangeShapeType="1"/>
            </p:cNvSpPr>
            <p:nvPr/>
          </p:nvSpPr>
          <p:spPr bwMode="auto">
            <a:xfrm flipH="1" flipV="1">
              <a:off x="1360" y="2249"/>
              <a:ext cx="185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26" name="Line 1778"/>
            <p:cNvSpPr>
              <a:spLocks noChangeShapeType="1"/>
            </p:cNvSpPr>
            <p:nvPr/>
          </p:nvSpPr>
          <p:spPr bwMode="auto">
            <a:xfrm flipH="1" flipV="1">
              <a:off x="1279" y="2228"/>
              <a:ext cx="39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27" name="Line 1779"/>
            <p:cNvSpPr>
              <a:spLocks noChangeShapeType="1"/>
            </p:cNvSpPr>
            <p:nvPr/>
          </p:nvSpPr>
          <p:spPr bwMode="auto">
            <a:xfrm flipH="1" flipV="1">
              <a:off x="1017" y="2158"/>
              <a:ext cx="22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28" name="Line 1780"/>
            <p:cNvSpPr>
              <a:spLocks noChangeShapeType="1"/>
            </p:cNvSpPr>
            <p:nvPr/>
          </p:nvSpPr>
          <p:spPr bwMode="auto">
            <a:xfrm flipH="1" flipV="1">
              <a:off x="937" y="2137"/>
              <a:ext cx="35" cy="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29" name="Line 1781"/>
            <p:cNvSpPr>
              <a:spLocks noChangeShapeType="1"/>
            </p:cNvSpPr>
            <p:nvPr/>
          </p:nvSpPr>
          <p:spPr bwMode="auto">
            <a:xfrm flipH="1" flipV="1">
              <a:off x="674" y="2067"/>
              <a:ext cx="221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30" name="Line 1782"/>
            <p:cNvSpPr>
              <a:spLocks noChangeShapeType="1"/>
            </p:cNvSpPr>
            <p:nvPr/>
          </p:nvSpPr>
          <p:spPr bwMode="auto">
            <a:xfrm flipH="1" flipV="1">
              <a:off x="594" y="2046"/>
              <a:ext cx="35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31" name="Line 1783"/>
            <p:cNvSpPr>
              <a:spLocks noChangeShapeType="1"/>
            </p:cNvSpPr>
            <p:nvPr/>
          </p:nvSpPr>
          <p:spPr bwMode="auto">
            <a:xfrm flipH="1" flipV="1">
              <a:off x="367" y="1983"/>
              <a:ext cx="185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32" name="Line 1784"/>
            <p:cNvSpPr>
              <a:spLocks noChangeShapeType="1"/>
            </p:cNvSpPr>
            <p:nvPr/>
          </p:nvSpPr>
          <p:spPr bwMode="auto">
            <a:xfrm flipH="1" flipV="1">
              <a:off x="1405" y="2162"/>
              <a:ext cx="140" cy="1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33" name="Line 1785"/>
            <p:cNvSpPr>
              <a:spLocks noChangeShapeType="1"/>
            </p:cNvSpPr>
            <p:nvPr/>
          </p:nvSpPr>
          <p:spPr bwMode="auto">
            <a:xfrm flipH="1" flipV="1">
              <a:off x="1346" y="2102"/>
              <a:ext cx="28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34" name="Line 1786"/>
            <p:cNvSpPr>
              <a:spLocks noChangeShapeType="1"/>
            </p:cNvSpPr>
            <p:nvPr/>
          </p:nvSpPr>
          <p:spPr bwMode="auto">
            <a:xfrm flipH="1" flipV="1">
              <a:off x="1153" y="1910"/>
              <a:ext cx="161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35" name="Line 1787"/>
            <p:cNvSpPr>
              <a:spLocks noChangeShapeType="1"/>
            </p:cNvSpPr>
            <p:nvPr/>
          </p:nvSpPr>
          <p:spPr bwMode="auto">
            <a:xfrm flipH="1" flipV="1">
              <a:off x="1097" y="1851"/>
              <a:ext cx="25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36" name="Line 1788"/>
            <p:cNvSpPr>
              <a:spLocks noChangeShapeType="1"/>
            </p:cNvSpPr>
            <p:nvPr/>
          </p:nvSpPr>
          <p:spPr bwMode="auto">
            <a:xfrm flipH="1" flipV="1">
              <a:off x="902" y="1658"/>
              <a:ext cx="164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37" name="Line 1789"/>
            <p:cNvSpPr>
              <a:spLocks noChangeShapeType="1"/>
            </p:cNvSpPr>
            <p:nvPr/>
          </p:nvSpPr>
          <p:spPr bwMode="auto">
            <a:xfrm flipH="1" flipV="1">
              <a:off x="846" y="1599"/>
              <a:ext cx="24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38" name="Line 1790"/>
            <p:cNvSpPr>
              <a:spLocks noChangeShapeType="1"/>
            </p:cNvSpPr>
            <p:nvPr/>
          </p:nvSpPr>
          <p:spPr bwMode="auto">
            <a:xfrm flipH="1" flipV="1">
              <a:off x="674" y="1428"/>
              <a:ext cx="140" cy="1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39" name="Line 1791"/>
            <p:cNvSpPr>
              <a:spLocks noChangeShapeType="1"/>
            </p:cNvSpPr>
            <p:nvPr/>
          </p:nvSpPr>
          <p:spPr bwMode="auto">
            <a:xfrm>
              <a:off x="1545" y="1047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40" name="Line 1792"/>
            <p:cNvSpPr>
              <a:spLocks noChangeShapeType="1"/>
            </p:cNvSpPr>
            <p:nvPr/>
          </p:nvSpPr>
          <p:spPr bwMode="auto">
            <a:xfrm>
              <a:off x="1545" y="1207"/>
              <a:ext cx="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41" name="Line 1793"/>
            <p:cNvSpPr>
              <a:spLocks noChangeShapeType="1"/>
            </p:cNvSpPr>
            <p:nvPr/>
          </p:nvSpPr>
          <p:spPr bwMode="auto">
            <a:xfrm>
              <a:off x="1545" y="1291"/>
              <a:ext cx="0" cy="2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42" name="Line 1794"/>
            <p:cNvSpPr>
              <a:spLocks noChangeShapeType="1"/>
            </p:cNvSpPr>
            <p:nvPr/>
          </p:nvSpPr>
          <p:spPr bwMode="auto">
            <a:xfrm>
              <a:off x="1545" y="1564"/>
              <a:ext cx="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43" name="Line 1795"/>
            <p:cNvSpPr>
              <a:spLocks noChangeShapeType="1"/>
            </p:cNvSpPr>
            <p:nvPr/>
          </p:nvSpPr>
          <p:spPr bwMode="auto">
            <a:xfrm>
              <a:off x="1545" y="1644"/>
              <a:ext cx="0" cy="2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44" name="Line 1796"/>
            <p:cNvSpPr>
              <a:spLocks noChangeShapeType="1"/>
            </p:cNvSpPr>
            <p:nvPr/>
          </p:nvSpPr>
          <p:spPr bwMode="auto">
            <a:xfrm>
              <a:off x="1545" y="1917"/>
              <a:ext cx="0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45" name="Line 1797"/>
            <p:cNvSpPr>
              <a:spLocks noChangeShapeType="1"/>
            </p:cNvSpPr>
            <p:nvPr/>
          </p:nvSpPr>
          <p:spPr bwMode="auto">
            <a:xfrm>
              <a:off x="1545" y="2001"/>
              <a:ext cx="0" cy="2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46" name="Line 1798"/>
            <p:cNvSpPr>
              <a:spLocks noChangeShapeType="1"/>
            </p:cNvSpPr>
            <p:nvPr/>
          </p:nvSpPr>
          <p:spPr bwMode="auto">
            <a:xfrm>
              <a:off x="1545" y="2274"/>
              <a:ext cx="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47" name="Line 1799"/>
            <p:cNvSpPr>
              <a:spLocks noChangeShapeType="1"/>
            </p:cNvSpPr>
            <p:nvPr/>
          </p:nvSpPr>
          <p:spPr bwMode="auto">
            <a:xfrm>
              <a:off x="1545" y="2354"/>
              <a:ext cx="0" cy="2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48" name="Line 1800"/>
            <p:cNvSpPr>
              <a:spLocks noChangeShapeType="1"/>
            </p:cNvSpPr>
            <p:nvPr/>
          </p:nvSpPr>
          <p:spPr bwMode="auto">
            <a:xfrm>
              <a:off x="1545" y="2630"/>
              <a:ext cx="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49" name="Line 1801"/>
            <p:cNvSpPr>
              <a:spLocks noChangeShapeType="1"/>
            </p:cNvSpPr>
            <p:nvPr/>
          </p:nvSpPr>
          <p:spPr bwMode="auto">
            <a:xfrm>
              <a:off x="1545" y="2711"/>
              <a:ext cx="0" cy="2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50" name="Line 1802"/>
            <p:cNvSpPr>
              <a:spLocks noChangeShapeType="1"/>
            </p:cNvSpPr>
            <p:nvPr/>
          </p:nvSpPr>
          <p:spPr bwMode="auto">
            <a:xfrm>
              <a:off x="1545" y="2983"/>
              <a:ext cx="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51" name="Line 1803"/>
            <p:cNvSpPr>
              <a:spLocks noChangeShapeType="1"/>
            </p:cNvSpPr>
            <p:nvPr/>
          </p:nvSpPr>
          <p:spPr bwMode="auto">
            <a:xfrm>
              <a:off x="1545" y="3067"/>
              <a:ext cx="0" cy="2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52" name="Line 1804"/>
            <p:cNvSpPr>
              <a:spLocks noChangeShapeType="1"/>
            </p:cNvSpPr>
            <p:nvPr/>
          </p:nvSpPr>
          <p:spPr bwMode="auto">
            <a:xfrm>
              <a:off x="1545" y="3340"/>
              <a:ext cx="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53" name="Line 1805"/>
            <p:cNvSpPr>
              <a:spLocks noChangeShapeType="1"/>
            </p:cNvSpPr>
            <p:nvPr/>
          </p:nvSpPr>
          <p:spPr bwMode="auto">
            <a:xfrm>
              <a:off x="1545" y="3420"/>
              <a:ext cx="0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54" name="Line 1806"/>
            <p:cNvSpPr>
              <a:spLocks noChangeShapeType="1"/>
            </p:cNvSpPr>
            <p:nvPr/>
          </p:nvSpPr>
          <p:spPr bwMode="auto">
            <a:xfrm>
              <a:off x="1489" y="1309"/>
              <a:ext cx="0" cy="3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55" name="Line 1807"/>
            <p:cNvSpPr>
              <a:spLocks noChangeShapeType="1"/>
            </p:cNvSpPr>
            <p:nvPr/>
          </p:nvSpPr>
          <p:spPr bwMode="auto">
            <a:xfrm>
              <a:off x="1601" y="1309"/>
              <a:ext cx="0" cy="3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56" name="Line 1808"/>
            <p:cNvSpPr>
              <a:spLocks noChangeShapeType="1"/>
            </p:cNvSpPr>
            <p:nvPr/>
          </p:nvSpPr>
          <p:spPr bwMode="auto">
            <a:xfrm>
              <a:off x="1601" y="2578"/>
              <a:ext cx="0" cy="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57" name="Line 1809"/>
            <p:cNvSpPr>
              <a:spLocks noChangeShapeType="1"/>
            </p:cNvSpPr>
            <p:nvPr/>
          </p:nvSpPr>
          <p:spPr bwMode="auto">
            <a:xfrm>
              <a:off x="1489" y="2578"/>
              <a:ext cx="0" cy="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58" name="Line 1810"/>
            <p:cNvSpPr>
              <a:spLocks noChangeShapeType="1"/>
            </p:cNvSpPr>
            <p:nvPr/>
          </p:nvSpPr>
          <p:spPr bwMode="auto">
            <a:xfrm>
              <a:off x="318" y="2302"/>
              <a:ext cx="1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59" name="Line 1811"/>
            <p:cNvSpPr>
              <a:spLocks noChangeShapeType="1"/>
            </p:cNvSpPr>
            <p:nvPr/>
          </p:nvSpPr>
          <p:spPr bwMode="auto">
            <a:xfrm>
              <a:off x="486" y="2302"/>
              <a:ext cx="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60" name="Line 1812"/>
            <p:cNvSpPr>
              <a:spLocks noChangeShapeType="1"/>
            </p:cNvSpPr>
            <p:nvPr/>
          </p:nvSpPr>
          <p:spPr bwMode="auto">
            <a:xfrm>
              <a:off x="566" y="2302"/>
              <a:ext cx="2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61" name="Line 1813"/>
            <p:cNvSpPr>
              <a:spLocks noChangeShapeType="1"/>
            </p:cNvSpPr>
            <p:nvPr/>
          </p:nvSpPr>
          <p:spPr bwMode="auto">
            <a:xfrm>
              <a:off x="839" y="2302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62" name="Line 1814"/>
            <p:cNvSpPr>
              <a:spLocks noChangeShapeType="1"/>
            </p:cNvSpPr>
            <p:nvPr/>
          </p:nvSpPr>
          <p:spPr bwMode="auto">
            <a:xfrm>
              <a:off x="919" y="2302"/>
              <a:ext cx="2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63" name="Line 1815"/>
            <p:cNvSpPr>
              <a:spLocks noChangeShapeType="1"/>
            </p:cNvSpPr>
            <p:nvPr/>
          </p:nvSpPr>
          <p:spPr bwMode="auto">
            <a:xfrm>
              <a:off x="1195" y="2302"/>
              <a:ext cx="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64" name="Line 1816"/>
            <p:cNvSpPr>
              <a:spLocks noChangeShapeType="1"/>
            </p:cNvSpPr>
            <p:nvPr/>
          </p:nvSpPr>
          <p:spPr bwMode="auto">
            <a:xfrm>
              <a:off x="1276" y="2302"/>
              <a:ext cx="2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65" name="Line 1817"/>
            <p:cNvSpPr>
              <a:spLocks noChangeShapeType="1"/>
            </p:cNvSpPr>
            <p:nvPr/>
          </p:nvSpPr>
          <p:spPr bwMode="auto">
            <a:xfrm>
              <a:off x="1548" y="2302"/>
              <a:ext cx="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66" name="Line 1818"/>
            <p:cNvSpPr>
              <a:spLocks noChangeShapeType="1"/>
            </p:cNvSpPr>
            <p:nvPr/>
          </p:nvSpPr>
          <p:spPr bwMode="auto">
            <a:xfrm>
              <a:off x="1632" y="2302"/>
              <a:ext cx="2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67" name="Line 1819"/>
            <p:cNvSpPr>
              <a:spLocks noChangeShapeType="1"/>
            </p:cNvSpPr>
            <p:nvPr/>
          </p:nvSpPr>
          <p:spPr bwMode="auto">
            <a:xfrm>
              <a:off x="1905" y="2302"/>
              <a:ext cx="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68" name="Line 1820"/>
            <p:cNvSpPr>
              <a:spLocks noChangeShapeType="1"/>
            </p:cNvSpPr>
            <p:nvPr/>
          </p:nvSpPr>
          <p:spPr bwMode="auto">
            <a:xfrm>
              <a:off x="1985" y="2302"/>
              <a:ext cx="2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69" name="Line 1821"/>
            <p:cNvSpPr>
              <a:spLocks noChangeShapeType="1"/>
            </p:cNvSpPr>
            <p:nvPr/>
          </p:nvSpPr>
          <p:spPr bwMode="auto">
            <a:xfrm>
              <a:off x="2258" y="2302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70" name="Line 1822"/>
            <p:cNvSpPr>
              <a:spLocks noChangeShapeType="1"/>
            </p:cNvSpPr>
            <p:nvPr/>
          </p:nvSpPr>
          <p:spPr bwMode="auto">
            <a:xfrm>
              <a:off x="2342" y="2302"/>
              <a:ext cx="2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71" name="Line 1823"/>
            <p:cNvSpPr>
              <a:spLocks noChangeShapeType="1"/>
            </p:cNvSpPr>
            <p:nvPr/>
          </p:nvSpPr>
          <p:spPr bwMode="auto">
            <a:xfrm>
              <a:off x="2614" y="2302"/>
              <a:ext cx="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72" name="Line 1824"/>
            <p:cNvSpPr>
              <a:spLocks noChangeShapeType="1"/>
            </p:cNvSpPr>
            <p:nvPr/>
          </p:nvSpPr>
          <p:spPr bwMode="auto">
            <a:xfrm>
              <a:off x="2695" y="2302"/>
              <a:ext cx="1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73" name="Line 1825"/>
            <p:cNvSpPr>
              <a:spLocks noChangeShapeType="1"/>
            </p:cNvSpPr>
            <p:nvPr/>
          </p:nvSpPr>
          <p:spPr bwMode="auto">
            <a:xfrm>
              <a:off x="1489" y="2641"/>
              <a:ext cx="11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74" name="Freeform 1826"/>
            <p:cNvSpPr>
              <a:spLocks/>
            </p:cNvSpPr>
            <p:nvPr/>
          </p:nvSpPr>
          <p:spPr bwMode="auto">
            <a:xfrm>
              <a:off x="783" y="1218"/>
              <a:ext cx="412" cy="238"/>
            </a:xfrm>
            <a:custGeom>
              <a:avLst/>
              <a:gdLst>
                <a:gd name="T0" fmla="*/ 412 w 828"/>
                <a:gd name="T1" fmla="*/ 0 h 479"/>
                <a:gd name="T2" fmla="*/ 403 w 828"/>
                <a:gd name="T3" fmla="*/ 3 h 479"/>
                <a:gd name="T4" fmla="*/ 393 w 828"/>
                <a:gd name="T5" fmla="*/ 6 h 479"/>
                <a:gd name="T6" fmla="*/ 383 w 828"/>
                <a:gd name="T7" fmla="*/ 10 h 479"/>
                <a:gd name="T8" fmla="*/ 373 w 828"/>
                <a:gd name="T9" fmla="*/ 13 h 479"/>
                <a:gd name="T10" fmla="*/ 363 w 828"/>
                <a:gd name="T11" fmla="*/ 17 h 479"/>
                <a:gd name="T12" fmla="*/ 353 w 828"/>
                <a:gd name="T13" fmla="*/ 20 h 479"/>
                <a:gd name="T14" fmla="*/ 344 w 828"/>
                <a:gd name="T15" fmla="*/ 24 h 479"/>
                <a:gd name="T16" fmla="*/ 333 w 828"/>
                <a:gd name="T17" fmla="*/ 28 h 479"/>
                <a:gd name="T18" fmla="*/ 324 w 828"/>
                <a:gd name="T19" fmla="*/ 32 h 479"/>
                <a:gd name="T20" fmla="*/ 314 w 828"/>
                <a:gd name="T21" fmla="*/ 36 h 479"/>
                <a:gd name="T22" fmla="*/ 305 w 828"/>
                <a:gd name="T23" fmla="*/ 41 h 479"/>
                <a:gd name="T24" fmla="*/ 296 w 828"/>
                <a:gd name="T25" fmla="*/ 45 h 479"/>
                <a:gd name="T26" fmla="*/ 286 w 828"/>
                <a:gd name="T27" fmla="*/ 49 h 479"/>
                <a:gd name="T28" fmla="*/ 276 w 828"/>
                <a:gd name="T29" fmla="*/ 53 h 479"/>
                <a:gd name="T30" fmla="*/ 267 w 828"/>
                <a:gd name="T31" fmla="*/ 58 h 479"/>
                <a:gd name="T32" fmla="*/ 258 w 828"/>
                <a:gd name="T33" fmla="*/ 63 h 479"/>
                <a:gd name="T34" fmla="*/ 248 w 828"/>
                <a:gd name="T35" fmla="*/ 67 h 479"/>
                <a:gd name="T36" fmla="*/ 239 w 828"/>
                <a:gd name="T37" fmla="*/ 72 h 479"/>
                <a:gd name="T38" fmla="*/ 230 w 828"/>
                <a:gd name="T39" fmla="*/ 77 h 479"/>
                <a:gd name="T40" fmla="*/ 221 w 828"/>
                <a:gd name="T41" fmla="*/ 81 h 479"/>
                <a:gd name="T42" fmla="*/ 211 w 828"/>
                <a:gd name="T43" fmla="*/ 87 h 479"/>
                <a:gd name="T44" fmla="*/ 202 w 828"/>
                <a:gd name="T45" fmla="*/ 92 h 479"/>
                <a:gd name="T46" fmla="*/ 193 w 828"/>
                <a:gd name="T47" fmla="*/ 97 h 479"/>
                <a:gd name="T48" fmla="*/ 184 w 828"/>
                <a:gd name="T49" fmla="*/ 102 h 479"/>
                <a:gd name="T50" fmla="*/ 175 w 828"/>
                <a:gd name="T51" fmla="*/ 107 h 479"/>
                <a:gd name="T52" fmla="*/ 166 w 828"/>
                <a:gd name="T53" fmla="*/ 113 h 479"/>
                <a:gd name="T54" fmla="*/ 158 w 828"/>
                <a:gd name="T55" fmla="*/ 118 h 479"/>
                <a:gd name="T56" fmla="*/ 149 w 828"/>
                <a:gd name="T57" fmla="*/ 124 h 479"/>
                <a:gd name="T58" fmla="*/ 140 w 828"/>
                <a:gd name="T59" fmla="*/ 130 h 479"/>
                <a:gd name="T60" fmla="*/ 131 w 828"/>
                <a:gd name="T61" fmla="*/ 136 h 479"/>
                <a:gd name="T62" fmla="*/ 123 w 828"/>
                <a:gd name="T63" fmla="*/ 141 h 479"/>
                <a:gd name="T64" fmla="*/ 113 w 828"/>
                <a:gd name="T65" fmla="*/ 147 h 479"/>
                <a:gd name="T66" fmla="*/ 105 w 828"/>
                <a:gd name="T67" fmla="*/ 154 h 479"/>
                <a:gd name="T68" fmla="*/ 97 w 828"/>
                <a:gd name="T69" fmla="*/ 159 h 479"/>
                <a:gd name="T70" fmla="*/ 88 w 828"/>
                <a:gd name="T71" fmla="*/ 165 h 479"/>
                <a:gd name="T72" fmla="*/ 80 w 828"/>
                <a:gd name="T73" fmla="*/ 171 h 479"/>
                <a:gd name="T74" fmla="*/ 72 w 828"/>
                <a:gd name="T75" fmla="*/ 178 h 479"/>
                <a:gd name="T76" fmla="*/ 63 w 828"/>
                <a:gd name="T77" fmla="*/ 184 h 479"/>
                <a:gd name="T78" fmla="*/ 55 w 828"/>
                <a:gd name="T79" fmla="*/ 191 h 479"/>
                <a:gd name="T80" fmla="*/ 47 w 828"/>
                <a:gd name="T81" fmla="*/ 197 h 479"/>
                <a:gd name="T82" fmla="*/ 39 w 828"/>
                <a:gd name="T83" fmla="*/ 204 h 479"/>
                <a:gd name="T84" fmla="*/ 31 w 828"/>
                <a:gd name="T85" fmla="*/ 211 h 479"/>
                <a:gd name="T86" fmla="*/ 23 w 828"/>
                <a:gd name="T87" fmla="*/ 218 h 479"/>
                <a:gd name="T88" fmla="*/ 15 w 828"/>
                <a:gd name="T89" fmla="*/ 224 h 479"/>
                <a:gd name="T90" fmla="*/ 7 w 828"/>
                <a:gd name="T91" fmla="*/ 231 h 479"/>
                <a:gd name="T92" fmla="*/ 0 w 828"/>
                <a:gd name="T93" fmla="*/ 238 h 47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828" h="479">
                  <a:moveTo>
                    <a:pt x="828" y="0"/>
                  </a:moveTo>
                  <a:lnTo>
                    <a:pt x="809" y="6"/>
                  </a:lnTo>
                  <a:lnTo>
                    <a:pt x="789" y="13"/>
                  </a:lnTo>
                  <a:lnTo>
                    <a:pt x="769" y="20"/>
                  </a:lnTo>
                  <a:lnTo>
                    <a:pt x="749" y="27"/>
                  </a:lnTo>
                  <a:lnTo>
                    <a:pt x="729" y="34"/>
                  </a:lnTo>
                  <a:lnTo>
                    <a:pt x="710" y="41"/>
                  </a:lnTo>
                  <a:lnTo>
                    <a:pt x="691" y="49"/>
                  </a:lnTo>
                  <a:lnTo>
                    <a:pt x="670" y="57"/>
                  </a:lnTo>
                  <a:lnTo>
                    <a:pt x="651" y="65"/>
                  </a:lnTo>
                  <a:lnTo>
                    <a:pt x="632" y="73"/>
                  </a:lnTo>
                  <a:lnTo>
                    <a:pt x="613" y="82"/>
                  </a:lnTo>
                  <a:lnTo>
                    <a:pt x="594" y="90"/>
                  </a:lnTo>
                  <a:lnTo>
                    <a:pt x="575" y="99"/>
                  </a:lnTo>
                  <a:lnTo>
                    <a:pt x="555" y="107"/>
                  </a:lnTo>
                  <a:lnTo>
                    <a:pt x="536" y="117"/>
                  </a:lnTo>
                  <a:lnTo>
                    <a:pt x="518" y="126"/>
                  </a:lnTo>
                  <a:lnTo>
                    <a:pt x="499" y="135"/>
                  </a:lnTo>
                  <a:lnTo>
                    <a:pt x="481" y="145"/>
                  </a:lnTo>
                  <a:lnTo>
                    <a:pt x="462" y="154"/>
                  </a:lnTo>
                  <a:lnTo>
                    <a:pt x="444" y="164"/>
                  </a:lnTo>
                  <a:lnTo>
                    <a:pt x="424" y="175"/>
                  </a:lnTo>
                  <a:lnTo>
                    <a:pt x="406" y="185"/>
                  </a:lnTo>
                  <a:lnTo>
                    <a:pt x="388" y="195"/>
                  </a:lnTo>
                  <a:lnTo>
                    <a:pt x="370" y="205"/>
                  </a:lnTo>
                  <a:lnTo>
                    <a:pt x="352" y="216"/>
                  </a:lnTo>
                  <a:lnTo>
                    <a:pt x="334" y="228"/>
                  </a:lnTo>
                  <a:lnTo>
                    <a:pt x="317" y="238"/>
                  </a:lnTo>
                  <a:lnTo>
                    <a:pt x="299" y="250"/>
                  </a:lnTo>
                  <a:lnTo>
                    <a:pt x="281" y="261"/>
                  </a:lnTo>
                  <a:lnTo>
                    <a:pt x="264" y="273"/>
                  </a:lnTo>
                  <a:lnTo>
                    <a:pt x="247" y="284"/>
                  </a:lnTo>
                  <a:lnTo>
                    <a:pt x="228" y="296"/>
                  </a:lnTo>
                  <a:lnTo>
                    <a:pt x="211" y="309"/>
                  </a:lnTo>
                  <a:lnTo>
                    <a:pt x="194" y="320"/>
                  </a:lnTo>
                  <a:lnTo>
                    <a:pt x="177" y="333"/>
                  </a:lnTo>
                  <a:lnTo>
                    <a:pt x="161" y="345"/>
                  </a:lnTo>
                  <a:lnTo>
                    <a:pt x="144" y="358"/>
                  </a:lnTo>
                  <a:lnTo>
                    <a:pt x="127" y="370"/>
                  </a:lnTo>
                  <a:lnTo>
                    <a:pt x="111" y="384"/>
                  </a:lnTo>
                  <a:lnTo>
                    <a:pt x="94" y="397"/>
                  </a:lnTo>
                  <a:lnTo>
                    <a:pt x="78" y="410"/>
                  </a:lnTo>
                  <a:lnTo>
                    <a:pt x="62" y="424"/>
                  </a:lnTo>
                  <a:lnTo>
                    <a:pt x="46" y="438"/>
                  </a:lnTo>
                  <a:lnTo>
                    <a:pt x="30" y="451"/>
                  </a:lnTo>
                  <a:lnTo>
                    <a:pt x="14" y="465"/>
                  </a:lnTo>
                  <a:lnTo>
                    <a:pt x="0" y="47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75" name="Freeform 1827"/>
            <p:cNvSpPr>
              <a:spLocks/>
            </p:cNvSpPr>
            <p:nvPr/>
          </p:nvSpPr>
          <p:spPr bwMode="auto">
            <a:xfrm>
              <a:off x="1307" y="1162"/>
              <a:ext cx="479" cy="24"/>
            </a:xfrm>
            <a:custGeom>
              <a:avLst/>
              <a:gdLst>
                <a:gd name="T0" fmla="*/ 479 w 959"/>
                <a:gd name="T1" fmla="*/ 24 h 51"/>
                <a:gd name="T2" fmla="*/ 452 w 959"/>
                <a:gd name="T3" fmla="*/ 19 h 51"/>
                <a:gd name="T4" fmla="*/ 426 w 959"/>
                <a:gd name="T5" fmla="*/ 15 h 51"/>
                <a:gd name="T6" fmla="*/ 400 w 959"/>
                <a:gd name="T7" fmla="*/ 11 h 51"/>
                <a:gd name="T8" fmla="*/ 373 w 959"/>
                <a:gd name="T9" fmla="*/ 8 h 51"/>
                <a:gd name="T10" fmla="*/ 347 w 959"/>
                <a:gd name="T11" fmla="*/ 5 h 51"/>
                <a:gd name="T12" fmla="*/ 320 w 959"/>
                <a:gd name="T13" fmla="*/ 3 h 51"/>
                <a:gd name="T14" fmla="*/ 293 w 959"/>
                <a:gd name="T15" fmla="*/ 1 h 51"/>
                <a:gd name="T16" fmla="*/ 266 w 959"/>
                <a:gd name="T17" fmla="*/ 0 h 51"/>
                <a:gd name="T18" fmla="*/ 240 w 959"/>
                <a:gd name="T19" fmla="*/ 0 h 51"/>
                <a:gd name="T20" fmla="*/ 213 w 959"/>
                <a:gd name="T21" fmla="*/ 0 h 51"/>
                <a:gd name="T22" fmla="*/ 186 w 959"/>
                <a:gd name="T23" fmla="*/ 1 h 51"/>
                <a:gd name="T24" fmla="*/ 159 w 959"/>
                <a:gd name="T25" fmla="*/ 3 h 51"/>
                <a:gd name="T26" fmla="*/ 133 w 959"/>
                <a:gd name="T27" fmla="*/ 5 h 51"/>
                <a:gd name="T28" fmla="*/ 106 w 959"/>
                <a:gd name="T29" fmla="*/ 8 h 51"/>
                <a:gd name="T30" fmla="*/ 79 w 959"/>
                <a:gd name="T31" fmla="*/ 11 h 51"/>
                <a:gd name="T32" fmla="*/ 53 w 959"/>
                <a:gd name="T33" fmla="*/ 15 h 51"/>
                <a:gd name="T34" fmla="*/ 26 w 959"/>
                <a:gd name="T35" fmla="*/ 19 h 51"/>
                <a:gd name="T36" fmla="*/ 0 w 959"/>
                <a:gd name="T37" fmla="*/ 24 h 5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59" h="51">
                  <a:moveTo>
                    <a:pt x="959" y="51"/>
                  </a:moveTo>
                  <a:lnTo>
                    <a:pt x="905" y="41"/>
                  </a:lnTo>
                  <a:lnTo>
                    <a:pt x="853" y="31"/>
                  </a:lnTo>
                  <a:lnTo>
                    <a:pt x="800" y="24"/>
                  </a:lnTo>
                  <a:lnTo>
                    <a:pt x="747" y="16"/>
                  </a:lnTo>
                  <a:lnTo>
                    <a:pt x="694" y="11"/>
                  </a:lnTo>
                  <a:lnTo>
                    <a:pt x="640" y="7"/>
                  </a:lnTo>
                  <a:lnTo>
                    <a:pt x="586" y="3"/>
                  </a:lnTo>
                  <a:lnTo>
                    <a:pt x="533" y="1"/>
                  </a:lnTo>
                  <a:lnTo>
                    <a:pt x="480" y="0"/>
                  </a:lnTo>
                  <a:lnTo>
                    <a:pt x="426" y="1"/>
                  </a:lnTo>
                  <a:lnTo>
                    <a:pt x="372" y="3"/>
                  </a:lnTo>
                  <a:lnTo>
                    <a:pt x="319" y="7"/>
                  </a:lnTo>
                  <a:lnTo>
                    <a:pt x="266" y="11"/>
                  </a:lnTo>
                  <a:lnTo>
                    <a:pt x="212" y="16"/>
                  </a:lnTo>
                  <a:lnTo>
                    <a:pt x="159" y="24"/>
                  </a:lnTo>
                  <a:lnTo>
                    <a:pt x="106" y="31"/>
                  </a:lnTo>
                  <a:lnTo>
                    <a:pt x="53" y="41"/>
                  </a:lnTo>
                  <a:lnTo>
                    <a:pt x="0" y="5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76" name="Freeform 1828"/>
            <p:cNvSpPr>
              <a:spLocks/>
            </p:cNvSpPr>
            <p:nvPr/>
          </p:nvSpPr>
          <p:spPr bwMode="auto">
            <a:xfrm>
              <a:off x="1328" y="1253"/>
              <a:ext cx="98" cy="17"/>
            </a:xfrm>
            <a:custGeom>
              <a:avLst/>
              <a:gdLst>
                <a:gd name="T0" fmla="*/ 98 w 194"/>
                <a:gd name="T1" fmla="*/ 0 h 32"/>
                <a:gd name="T2" fmla="*/ 88 w 194"/>
                <a:gd name="T3" fmla="*/ 2 h 32"/>
                <a:gd name="T4" fmla="*/ 78 w 194"/>
                <a:gd name="T5" fmla="*/ 3 h 32"/>
                <a:gd name="T6" fmla="*/ 68 w 194"/>
                <a:gd name="T7" fmla="*/ 4 h 32"/>
                <a:gd name="T8" fmla="*/ 59 w 194"/>
                <a:gd name="T9" fmla="*/ 6 h 32"/>
                <a:gd name="T10" fmla="*/ 48 w 194"/>
                <a:gd name="T11" fmla="*/ 7 h 32"/>
                <a:gd name="T12" fmla="*/ 39 w 194"/>
                <a:gd name="T13" fmla="*/ 10 h 32"/>
                <a:gd name="T14" fmla="*/ 29 w 194"/>
                <a:gd name="T15" fmla="*/ 11 h 32"/>
                <a:gd name="T16" fmla="*/ 19 w 194"/>
                <a:gd name="T17" fmla="*/ 13 h 32"/>
                <a:gd name="T18" fmla="*/ 10 w 194"/>
                <a:gd name="T19" fmla="*/ 15 h 32"/>
                <a:gd name="T20" fmla="*/ 0 w 194"/>
                <a:gd name="T21" fmla="*/ 17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4" h="32">
                  <a:moveTo>
                    <a:pt x="194" y="0"/>
                  </a:moveTo>
                  <a:lnTo>
                    <a:pt x="174" y="3"/>
                  </a:lnTo>
                  <a:lnTo>
                    <a:pt x="155" y="6"/>
                  </a:lnTo>
                  <a:lnTo>
                    <a:pt x="135" y="8"/>
                  </a:lnTo>
                  <a:lnTo>
                    <a:pt x="116" y="11"/>
                  </a:lnTo>
                  <a:lnTo>
                    <a:pt x="96" y="14"/>
                  </a:lnTo>
                  <a:lnTo>
                    <a:pt x="77" y="18"/>
                  </a:lnTo>
                  <a:lnTo>
                    <a:pt x="58" y="21"/>
                  </a:lnTo>
                  <a:lnTo>
                    <a:pt x="38" y="24"/>
                  </a:lnTo>
                  <a:lnTo>
                    <a:pt x="19" y="28"/>
                  </a:lnTo>
                  <a:lnTo>
                    <a:pt x="0" y="3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77" name="Freeform 1829"/>
            <p:cNvSpPr>
              <a:spLocks/>
            </p:cNvSpPr>
            <p:nvPr/>
          </p:nvSpPr>
          <p:spPr bwMode="auto">
            <a:xfrm>
              <a:off x="1129" y="1298"/>
              <a:ext cx="91" cy="35"/>
            </a:xfrm>
            <a:custGeom>
              <a:avLst/>
              <a:gdLst>
                <a:gd name="T0" fmla="*/ 91 w 183"/>
                <a:gd name="T1" fmla="*/ 0 h 69"/>
                <a:gd name="T2" fmla="*/ 68 w 183"/>
                <a:gd name="T3" fmla="*/ 8 h 69"/>
                <a:gd name="T4" fmla="*/ 45 w 183"/>
                <a:gd name="T5" fmla="*/ 17 h 69"/>
                <a:gd name="T6" fmla="*/ 22 w 183"/>
                <a:gd name="T7" fmla="*/ 26 h 69"/>
                <a:gd name="T8" fmla="*/ 0 w 183"/>
                <a:gd name="T9" fmla="*/ 35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69">
                  <a:moveTo>
                    <a:pt x="183" y="0"/>
                  </a:moveTo>
                  <a:lnTo>
                    <a:pt x="136" y="16"/>
                  </a:lnTo>
                  <a:lnTo>
                    <a:pt x="90" y="33"/>
                  </a:lnTo>
                  <a:lnTo>
                    <a:pt x="44" y="51"/>
                  </a:lnTo>
                  <a:lnTo>
                    <a:pt x="0" y="6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78" name="Freeform 1830"/>
            <p:cNvSpPr>
              <a:spLocks/>
            </p:cNvSpPr>
            <p:nvPr/>
          </p:nvSpPr>
          <p:spPr bwMode="auto">
            <a:xfrm>
              <a:off x="1426" y="1253"/>
              <a:ext cx="63" cy="56"/>
            </a:xfrm>
            <a:custGeom>
              <a:avLst/>
              <a:gdLst>
                <a:gd name="T0" fmla="*/ 63 w 127"/>
                <a:gd name="T1" fmla="*/ 56 h 114"/>
                <a:gd name="T2" fmla="*/ 63 w 127"/>
                <a:gd name="T3" fmla="*/ 51 h 114"/>
                <a:gd name="T4" fmla="*/ 62 w 127"/>
                <a:gd name="T5" fmla="*/ 45 h 114"/>
                <a:gd name="T6" fmla="*/ 60 w 127"/>
                <a:gd name="T7" fmla="*/ 39 h 114"/>
                <a:gd name="T8" fmla="*/ 58 w 127"/>
                <a:gd name="T9" fmla="*/ 34 h 114"/>
                <a:gd name="T10" fmla="*/ 55 w 127"/>
                <a:gd name="T11" fmla="*/ 28 h 114"/>
                <a:gd name="T12" fmla="*/ 52 w 127"/>
                <a:gd name="T13" fmla="*/ 23 h 114"/>
                <a:gd name="T14" fmla="*/ 48 w 127"/>
                <a:gd name="T15" fmla="*/ 19 h 114"/>
                <a:gd name="T16" fmla="*/ 44 w 127"/>
                <a:gd name="T17" fmla="*/ 14 h 114"/>
                <a:gd name="T18" fmla="*/ 39 w 127"/>
                <a:gd name="T19" fmla="*/ 11 h 114"/>
                <a:gd name="T20" fmla="*/ 34 w 127"/>
                <a:gd name="T21" fmla="*/ 7 h 114"/>
                <a:gd name="T22" fmla="*/ 29 w 127"/>
                <a:gd name="T23" fmla="*/ 5 h 114"/>
                <a:gd name="T24" fmla="*/ 23 w 127"/>
                <a:gd name="T25" fmla="*/ 3 h 114"/>
                <a:gd name="T26" fmla="*/ 17 w 127"/>
                <a:gd name="T27" fmla="*/ 1 h 114"/>
                <a:gd name="T28" fmla="*/ 11 w 127"/>
                <a:gd name="T29" fmla="*/ 0 h 114"/>
                <a:gd name="T30" fmla="*/ 6 w 127"/>
                <a:gd name="T31" fmla="*/ 0 h 114"/>
                <a:gd name="T32" fmla="*/ 0 w 127"/>
                <a:gd name="T33" fmla="*/ 0 h 1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7" h="114">
                  <a:moveTo>
                    <a:pt x="127" y="114"/>
                  </a:moveTo>
                  <a:lnTo>
                    <a:pt x="126" y="103"/>
                  </a:lnTo>
                  <a:lnTo>
                    <a:pt x="124" y="91"/>
                  </a:lnTo>
                  <a:lnTo>
                    <a:pt x="121" y="79"/>
                  </a:lnTo>
                  <a:lnTo>
                    <a:pt x="117" y="69"/>
                  </a:lnTo>
                  <a:lnTo>
                    <a:pt x="111" y="58"/>
                  </a:lnTo>
                  <a:lnTo>
                    <a:pt x="104" y="47"/>
                  </a:lnTo>
                  <a:lnTo>
                    <a:pt x="97" y="38"/>
                  </a:lnTo>
                  <a:lnTo>
                    <a:pt x="88" y="29"/>
                  </a:lnTo>
                  <a:lnTo>
                    <a:pt x="79" y="22"/>
                  </a:lnTo>
                  <a:lnTo>
                    <a:pt x="69" y="15"/>
                  </a:lnTo>
                  <a:lnTo>
                    <a:pt x="58" y="10"/>
                  </a:lnTo>
                  <a:lnTo>
                    <a:pt x="47" y="6"/>
                  </a:lnTo>
                  <a:lnTo>
                    <a:pt x="35" y="3"/>
                  </a:lnTo>
                  <a:lnTo>
                    <a:pt x="23" y="1"/>
                  </a:lnTo>
                  <a:lnTo>
                    <a:pt x="12" y="0"/>
                  </a:lnTo>
                  <a:lnTo>
                    <a:pt x="0" y="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79" name="Freeform 1831"/>
            <p:cNvSpPr>
              <a:spLocks/>
            </p:cNvSpPr>
            <p:nvPr/>
          </p:nvSpPr>
          <p:spPr bwMode="auto">
            <a:xfrm>
              <a:off x="1094" y="1333"/>
              <a:ext cx="35" cy="81"/>
            </a:xfrm>
            <a:custGeom>
              <a:avLst/>
              <a:gdLst>
                <a:gd name="T0" fmla="*/ 35 w 70"/>
                <a:gd name="T1" fmla="*/ 0 h 162"/>
                <a:gd name="T2" fmla="*/ 30 w 70"/>
                <a:gd name="T3" fmla="*/ 3 h 162"/>
                <a:gd name="T4" fmla="*/ 24 w 70"/>
                <a:gd name="T5" fmla="*/ 6 h 162"/>
                <a:gd name="T6" fmla="*/ 20 w 70"/>
                <a:gd name="T7" fmla="*/ 10 h 162"/>
                <a:gd name="T8" fmla="*/ 15 w 70"/>
                <a:gd name="T9" fmla="*/ 14 h 162"/>
                <a:gd name="T10" fmla="*/ 12 w 70"/>
                <a:gd name="T11" fmla="*/ 19 h 162"/>
                <a:gd name="T12" fmla="*/ 8 w 70"/>
                <a:gd name="T13" fmla="*/ 24 h 162"/>
                <a:gd name="T14" fmla="*/ 6 w 70"/>
                <a:gd name="T15" fmla="*/ 30 h 162"/>
                <a:gd name="T16" fmla="*/ 4 w 70"/>
                <a:gd name="T17" fmla="*/ 35 h 162"/>
                <a:gd name="T18" fmla="*/ 2 w 70"/>
                <a:gd name="T19" fmla="*/ 41 h 162"/>
                <a:gd name="T20" fmla="*/ 1 w 70"/>
                <a:gd name="T21" fmla="*/ 47 h 162"/>
                <a:gd name="T22" fmla="*/ 0 w 70"/>
                <a:gd name="T23" fmla="*/ 53 h 162"/>
                <a:gd name="T24" fmla="*/ 1 w 70"/>
                <a:gd name="T25" fmla="*/ 59 h 162"/>
                <a:gd name="T26" fmla="*/ 2 w 70"/>
                <a:gd name="T27" fmla="*/ 65 h 162"/>
                <a:gd name="T28" fmla="*/ 3 w 70"/>
                <a:gd name="T29" fmla="*/ 71 h 162"/>
                <a:gd name="T30" fmla="*/ 6 w 70"/>
                <a:gd name="T31" fmla="*/ 76 h 162"/>
                <a:gd name="T32" fmla="*/ 8 w 70"/>
                <a:gd name="T33" fmla="*/ 81 h 16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0" h="162">
                  <a:moveTo>
                    <a:pt x="70" y="0"/>
                  </a:moveTo>
                  <a:lnTo>
                    <a:pt x="59" y="6"/>
                  </a:lnTo>
                  <a:lnTo>
                    <a:pt x="48" y="12"/>
                  </a:lnTo>
                  <a:lnTo>
                    <a:pt x="39" y="20"/>
                  </a:lnTo>
                  <a:lnTo>
                    <a:pt x="30" y="28"/>
                  </a:lnTo>
                  <a:lnTo>
                    <a:pt x="23" y="37"/>
                  </a:lnTo>
                  <a:lnTo>
                    <a:pt x="16" y="48"/>
                  </a:lnTo>
                  <a:lnTo>
                    <a:pt x="11" y="59"/>
                  </a:lnTo>
                  <a:lnTo>
                    <a:pt x="7" y="69"/>
                  </a:lnTo>
                  <a:lnTo>
                    <a:pt x="4" y="81"/>
                  </a:lnTo>
                  <a:lnTo>
                    <a:pt x="1" y="93"/>
                  </a:lnTo>
                  <a:lnTo>
                    <a:pt x="0" y="105"/>
                  </a:lnTo>
                  <a:lnTo>
                    <a:pt x="1" y="117"/>
                  </a:lnTo>
                  <a:lnTo>
                    <a:pt x="4" y="129"/>
                  </a:lnTo>
                  <a:lnTo>
                    <a:pt x="6" y="141"/>
                  </a:lnTo>
                  <a:lnTo>
                    <a:pt x="11" y="151"/>
                  </a:lnTo>
                  <a:lnTo>
                    <a:pt x="16" y="16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80" name="Freeform 1832"/>
            <p:cNvSpPr>
              <a:spLocks/>
            </p:cNvSpPr>
            <p:nvPr/>
          </p:nvSpPr>
          <p:spPr bwMode="auto">
            <a:xfrm>
              <a:off x="1873" y="1298"/>
              <a:ext cx="91" cy="35"/>
            </a:xfrm>
            <a:custGeom>
              <a:avLst/>
              <a:gdLst>
                <a:gd name="T0" fmla="*/ 91 w 184"/>
                <a:gd name="T1" fmla="*/ 35 h 69"/>
                <a:gd name="T2" fmla="*/ 68 w 184"/>
                <a:gd name="T3" fmla="*/ 26 h 69"/>
                <a:gd name="T4" fmla="*/ 46 w 184"/>
                <a:gd name="T5" fmla="*/ 17 h 69"/>
                <a:gd name="T6" fmla="*/ 23 w 184"/>
                <a:gd name="T7" fmla="*/ 8 h 69"/>
                <a:gd name="T8" fmla="*/ 0 w 184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4" h="69">
                  <a:moveTo>
                    <a:pt x="184" y="69"/>
                  </a:moveTo>
                  <a:lnTo>
                    <a:pt x="138" y="51"/>
                  </a:lnTo>
                  <a:lnTo>
                    <a:pt x="93" y="33"/>
                  </a:lnTo>
                  <a:lnTo>
                    <a:pt x="46" y="16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81" name="Freeform 1833"/>
            <p:cNvSpPr>
              <a:spLocks/>
            </p:cNvSpPr>
            <p:nvPr/>
          </p:nvSpPr>
          <p:spPr bwMode="auto">
            <a:xfrm>
              <a:off x="1667" y="1253"/>
              <a:ext cx="94" cy="17"/>
            </a:xfrm>
            <a:custGeom>
              <a:avLst/>
              <a:gdLst>
                <a:gd name="T0" fmla="*/ 94 w 194"/>
                <a:gd name="T1" fmla="*/ 17 h 32"/>
                <a:gd name="T2" fmla="*/ 71 w 194"/>
                <a:gd name="T3" fmla="*/ 12 h 32"/>
                <a:gd name="T4" fmla="*/ 47 w 194"/>
                <a:gd name="T5" fmla="*/ 7 h 32"/>
                <a:gd name="T6" fmla="*/ 24 w 194"/>
                <a:gd name="T7" fmla="*/ 4 h 32"/>
                <a:gd name="T8" fmla="*/ 0 w 194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4" h="32">
                  <a:moveTo>
                    <a:pt x="194" y="32"/>
                  </a:moveTo>
                  <a:lnTo>
                    <a:pt x="146" y="23"/>
                  </a:lnTo>
                  <a:lnTo>
                    <a:pt x="97" y="14"/>
                  </a:lnTo>
                  <a:lnTo>
                    <a:pt x="49" y="7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82" name="Freeform 1834"/>
            <p:cNvSpPr>
              <a:spLocks/>
            </p:cNvSpPr>
            <p:nvPr/>
          </p:nvSpPr>
          <p:spPr bwMode="auto">
            <a:xfrm>
              <a:off x="1601" y="1253"/>
              <a:ext cx="66" cy="56"/>
            </a:xfrm>
            <a:custGeom>
              <a:avLst/>
              <a:gdLst>
                <a:gd name="T0" fmla="*/ 66 w 127"/>
                <a:gd name="T1" fmla="*/ 0 h 114"/>
                <a:gd name="T2" fmla="*/ 60 w 127"/>
                <a:gd name="T3" fmla="*/ 0 h 114"/>
                <a:gd name="T4" fmla="*/ 54 w 127"/>
                <a:gd name="T5" fmla="*/ 0 h 114"/>
                <a:gd name="T6" fmla="*/ 47 w 127"/>
                <a:gd name="T7" fmla="*/ 1 h 114"/>
                <a:gd name="T8" fmla="*/ 41 w 127"/>
                <a:gd name="T9" fmla="*/ 3 h 114"/>
                <a:gd name="T10" fmla="*/ 36 w 127"/>
                <a:gd name="T11" fmla="*/ 5 h 114"/>
                <a:gd name="T12" fmla="*/ 30 w 127"/>
                <a:gd name="T13" fmla="*/ 7 h 114"/>
                <a:gd name="T14" fmla="*/ 24 w 127"/>
                <a:gd name="T15" fmla="*/ 11 h 114"/>
                <a:gd name="T16" fmla="*/ 20 w 127"/>
                <a:gd name="T17" fmla="*/ 14 h 114"/>
                <a:gd name="T18" fmla="*/ 16 w 127"/>
                <a:gd name="T19" fmla="*/ 19 h 114"/>
                <a:gd name="T20" fmla="*/ 11 w 127"/>
                <a:gd name="T21" fmla="*/ 23 h 114"/>
                <a:gd name="T22" fmla="*/ 8 w 127"/>
                <a:gd name="T23" fmla="*/ 28 h 114"/>
                <a:gd name="T24" fmla="*/ 5 w 127"/>
                <a:gd name="T25" fmla="*/ 34 h 114"/>
                <a:gd name="T26" fmla="*/ 3 w 127"/>
                <a:gd name="T27" fmla="*/ 39 h 114"/>
                <a:gd name="T28" fmla="*/ 2 w 127"/>
                <a:gd name="T29" fmla="*/ 45 h 114"/>
                <a:gd name="T30" fmla="*/ 0 w 127"/>
                <a:gd name="T31" fmla="*/ 51 h 114"/>
                <a:gd name="T32" fmla="*/ 0 w 127"/>
                <a:gd name="T33" fmla="*/ 56 h 1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7" h="114">
                  <a:moveTo>
                    <a:pt x="127" y="1"/>
                  </a:moveTo>
                  <a:lnTo>
                    <a:pt x="115" y="0"/>
                  </a:lnTo>
                  <a:lnTo>
                    <a:pt x="104" y="1"/>
                  </a:lnTo>
                  <a:lnTo>
                    <a:pt x="91" y="3"/>
                  </a:lnTo>
                  <a:lnTo>
                    <a:pt x="79" y="6"/>
                  </a:lnTo>
                  <a:lnTo>
                    <a:pt x="69" y="10"/>
                  </a:lnTo>
                  <a:lnTo>
                    <a:pt x="58" y="15"/>
                  </a:lnTo>
                  <a:lnTo>
                    <a:pt x="47" y="22"/>
                  </a:lnTo>
                  <a:lnTo>
                    <a:pt x="39" y="29"/>
                  </a:lnTo>
                  <a:lnTo>
                    <a:pt x="30" y="38"/>
                  </a:lnTo>
                  <a:lnTo>
                    <a:pt x="22" y="47"/>
                  </a:lnTo>
                  <a:lnTo>
                    <a:pt x="15" y="58"/>
                  </a:lnTo>
                  <a:lnTo>
                    <a:pt x="10" y="69"/>
                  </a:lnTo>
                  <a:lnTo>
                    <a:pt x="6" y="79"/>
                  </a:lnTo>
                  <a:lnTo>
                    <a:pt x="3" y="91"/>
                  </a:lnTo>
                  <a:lnTo>
                    <a:pt x="0" y="103"/>
                  </a:lnTo>
                  <a:lnTo>
                    <a:pt x="0" y="11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83" name="Freeform 1835"/>
            <p:cNvSpPr>
              <a:spLocks/>
            </p:cNvSpPr>
            <p:nvPr/>
          </p:nvSpPr>
          <p:spPr bwMode="auto">
            <a:xfrm>
              <a:off x="1964" y="1333"/>
              <a:ext cx="35" cy="81"/>
            </a:xfrm>
            <a:custGeom>
              <a:avLst/>
              <a:gdLst>
                <a:gd name="T0" fmla="*/ 27 w 68"/>
                <a:gd name="T1" fmla="*/ 81 h 162"/>
                <a:gd name="T2" fmla="*/ 30 w 68"/>
                <a:gd name="T3" fmla="*/ 76 h 162"/>
                <a:gd name="T4" fmla="*/ 32 w 68"/>
                <a:gd name="T5" fmla="*/ 71 h 162"/>
                <a:gd name="T6" fmla="*/ 34 w 68"/>
                <a:gd name="T7" fmla="*/ 65 h 162"/>
                <a:gd name="T8" fmla="*/ 35 w 68"/>
                <a:gd name="T9" fmla="*/ 59 h 162"/>
                <a:gd name="T10" fmla="*/ 35 w 68"/>
                <a:gd name="T11" fmla="*/ 53 h 162"/>
                <a:gd name="T12" fmla="*/ 35 w 68"/>
                <a:gd name="T13" fmla="*/ 47 h 162"/>
                <a:gd name="T14" fmla="*/ 34 w 68"/>
                <a:gd name="T15" fmla="*/ 41 h 162"/>
                <a:gd name="T16" fmla="*/ 32 w 68"/>
                <a:gd name="T17" fmla="*/ 35 h 162"/>
                <a:gd name="T18" fmla="*/ 30 w 68"/>
                <a:gd name="T19" fmla="*/ 30 h 162"/>
                <a:gd name="T20" fmla="*/ 27 w 68"/>
                <a:gd name="T21" fmla="*/ 24 h 162"/>
                <a:gd name="T22" fmla="*/ 24 w 68"/>
                <a:gd name="T23" fmla="*/ 19 h 162"/>
                <a:gd name="T24" fmla="*/ 20 w 68"/>
                <a:gd name="T25" fmla="*/ 14 h 162"/>
                <a:gd name="T26" fmla="*/ 15 w 68"/>
                <a:gd name="T27" fmla="*/ 10 h 162"/>
                <a:gd name="T28" fmla="*/ 11 w 68"/>
                <a:gd name="T29" fmla="*/ 6 h 162"/>
                <a:gd name="T30" fmla="*/ 5 w 68"/>
                <a:gd name="T31" fmla="*/ 3 h 162"/>
                <a:gd name="T32" fmla="*/ 0 w 68"/>
                <a:gd name="T33" fmla="*/ 0 h 16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8" h="162">
                  <a:moveTo>
                    <a:pt x="53" y="162"/>
                  </a:moveTo>
                  <a:lnTo>
                    <a:pt x="58" y="151"/>
                  </a:lnTo>
                  <a:lnTo>
                    <a:pt x="62" y="141"/>
                  </a:lnTo>
                  <a:lnTo>
                    <a:pt x="66" y="129"/>
                  </a:lnTo>
                  <a:lnTo>
                    <a:pt x="68" y="117"/>
                  </a:lnTo>
                  <a:lnTo>
                    <a:pt x="68" y="105"/>
                  </a:lnTo>
                  <a:lnTo>
                    <a:pt x="68" y="93"/>
                  </a:lnTo>
                  <a:lnTo>
                    <a:pt x="66" y="81"/>
                  </a:lnTo>
                  <a:lnTo>
                    <a:pt x="62" y="69"/>
                  </a:lnTo>
                  <a:lnTo>
                    <a:pt x="58" y="59"/>
                  </a:lnTo>
                  <a:lnTo>
                    <a:pt x="53" y="48"/>
                  </a:lnTo>
                  <a:lnTo>
                    <a:pt x="46" y="37"/>
                  </a:lnTo>
                  <a:lnTo>
                    <a:pt x="38" y="28"/>
                  </a:lnTo>
                  <a:lnTo>
                    <a:pt x="29" y="20"/>
                  </a:lnTo>
                  <a:lnTo>
                    <a:pt x="21" y="12"/>
                  </a:lnTo>
                  <a:lnTo>
                    <a:pt x="10" y="6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84" name="Freeform 1836"/>
            <p:cNvSpPr>
              <a:spLocks/>
            </p:cNvSpPr>
            <p:nvPr/>
          </p:nvSpPr>
          <p:spPr bwMode="auto">
            <a:xfrm>
              <a:off x="1262" y="2015"/>
              <a:ext cx="569" cy="563"/>
            </a:xfrm>
            <a:custGeom>
              <a:avLst/>
              <a:gdLst>
                <a:gd name="T0" fmla="*/ 367 w 1139"/>
                <a:gd name="T1" fmla="*/ 557 h 1129"/>
                <a:gd name="T2" fmla="*/ 404 w 1139"/>
                <a:gd name="T3" fmla="*/ 542 h 1129"/>
                <a:gd name="T4" fmla="*/ 438 w 1139"/>
                <a:gd name="T5" fmla="*/ 524 h 1129"/>
                <a:gd name="T6" fmla="*/ 470 w 1139"/>
                <a:gd name="T7" fmla="*/ 500 h 1129"/>
                <a:gd name="T8" fmla="*/ 499 w 1139"/>
                <a:gd name="T9" fmla="*/ 472 h 1129"/>
                <a:gd name="T10" fmla="*/ 523 w 1139"/>
                <a:gd name="T11" fmla="*/ 441 h 1129"/>
                <a:gd name="T12" fmla="*/ 542 w 1139"/>
                <a:gd name="T13" fmla="*/ 406 h 1129"/>
                <a:gd name="T14" fmla="*/ 556 w 1139"/>
                <a:gd name="T15" fmla="*/ 370 h 1129"/>
                <a:gd name="T16" fmla="*/ 565 w 1139"/>
                <a:gd name="T17" fmla="*/ 331 h 1129"/>
                <a:gd name="T18" fmla="*/ 569 w 1139"/>
                <a:gd name="T19" fmla="*/ 292 h 1129"/>
                <a:gd name="T20" fmla="*/ 567 w 1139"/>
                <a:gd name="T21" fmla="*/ 252 h 1129"/>
                <a:gd name="T22" fmla="*/ 560 w 1139"/>
                <a:gd name="T23" fmla="*/ 213 h 1129"/>
                <a:gd name="T24" fmla="*/ 548 w 1139"/>
                <a:gd name="T25" fmla="*/ 177 h 1129"/>
                <a:gd name="T26" fmla="*/ 530 w 1139"/>
                <a:gd name="T27" fmla="*/ 141 h 1129"/>
                <a:gd name="T28" fmla="*/ 508 w 1139"/>
                <a:gd name="T29" fmla="*/ 108 h 1129"/>
                <a:gd name="T30" fmla="*/ 482 w 1139"/>
                <a:gd name="T31" fmla="*/ 79 h 1129"/>
                <a:gd name="T32" fmla="*/ 451 w 1139"/>
                <a:gd name="T33" fmla="*/ 54 h 1129"/>
                <a:gd name="T34" fmla="*/ 418 w 1139"/>
                <a:gd name="T35" fmla="*/ 33 h 1129"/>
                <a:gd name="T36" fmla="*/ 381 w 1139"/>
                <a:gd name="T37" fmla="*/ 17 h 1129"/>
                <a:gd name="T38" fmla="*/ 343 w 1139"/>
                <a:gd name="T39" fmla="*/ 6 h 1129"/>
                <a:gd name="T40" fmla="*/ 304 w 1139"/>
                <a:gd name="T41" fmla="*/ 0 h 1129"/>
                <a:gd name="T42" fmla="*/ 265 w 1139"/>
                <a:gd name="T43" fmla="*/ 0 h 1129"/>
                <a:gd name="T44" fmla="*/ 225 w 1139"/>
                <a:gd name="T45" fmla="*/ 6 h 1129"/>
                <a:gd name="T46" fmla="*/ 188 w 1139"/>
                <a:gd name="T47" fmla="*/ 17 h 1129"/>
                <a:gd name="T48" fmla="*/ 151 w 1139"/>
                <a:gd name="T49" fmla="*/ 33 h 1129"/>
                <a:gd name="T50" fmla="*/ 118 w 1139"/>
                <a:gd name="T51" fmla="*/ 54 h 1129"/>
                <a:gd name="T52" fmla="*/ 88 w 1139"/>
                <a:gd name="T53" fmla="*/ 79 h 1129"/>
                <a:gd name="T54" fmla="*/ 61 w 1139"/>
                <a:gd name="T55" fmla="*/ 108 h 1129"/>
                <a:gd name="T56" fmla="*/ 39 w 1139"/>
                <a:gd name="T57" fmla="*/ 141 h 1129"/>
                <a:gd name="T58" fmla="*/ 21 w 1139"/>
                <a:gd name="T59" fmla="*/ 177 h 1129"/>
                <a:gd name="T60" fmla="*/ 9 w 1139"/>
                <a:gd name="T61" fmla="*/ 213 h 1129"/>
                <a:gd name="T62" fmla="*/ 1 w 1139"/>
                <a:gd name="T63" fmla="*/ 252 h 1129"/>
                <a:gd name="T64" fmla="*/ 0 w 1139"/>
                <a:gd name="T65" fmla="*/ 292 h 1129"/>
                <a:gd name="T66" fmla="*/ 3 w 1139"/>
                <a:gd name="T67" fmla="*/ 331 h 1129"/>
                <a:gd name="T68" fmla="*/ 13 w 1139"/>
                <a:gd name="T69" fmla="*/ 370 h 1129"/>
                <a:gd name="T70" fmla="*/ 27 w 1139"/>
                <a:gd name="T71" fmla="*/ 406 h 1129"/>
                <a:gd name="T72" fmla="*/ 47 w 1139"/>
                <a:gd name="T73" fmla="*/ 441 h 1129"/>
                <a:gd name="T74" fmla="*/ 71 w 1139"/>
                <a:gd name="T75" fmla="*/ 472 h 1129"/>
                <a:gd name="T76" fmla="*/ 99 w 1139"/>
                <a:gd name="T77" fmla="*/ 500 h 1129"/>
                <a:gd name="T78" fmla="*/ 130 w 1139"/>
                <a:gd name="T79" fmla="*/ 524 h 1129"/>
                <a:gd name="T80" fmla="*/ 165 w 1139"/>
                <a:gd name="T81" fmla="*/ 542 h 1129"/>
                <a:gd name="T82" fmla="*/ 202 w 1139"/>
                <a:gd name="T83" fmla="*/ 557 h 112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139" h="1129">
                  <a:moveTo>
                    <a:pt x="683" y="1129"/>
                  </a:moveTo>
                  <a:lnTo>
                    <a:pt x="709" y="1122"/>
                  </a:lnTo>
                  <a:lnTo>
                    <a:pt x="735" y="1116"/>
                  </a:lnTo>
                  <a:lnTo>
                    <a:pt x="759" y="1107"/>
                  </a:lnTo>
                  <a:lnTo>
                    <a:pt x="784" y="1098"/>
                  </a:lnTo>
                  <a:lnTo>
                    <a:pt x="808" y="1087"/>
                  </a:lnTo>
                  <a:lnTo>
                    <a:pt x="832" y="1075"/>
                  </a:lnTo>
                  <a:lnTo>
                    <a:pt x="855" y="1063"/>
                  </a:lnTo>
                  <a:lnTo>
                    <a:pt x="877" y="1050"/>
                  </a:lnTo>
                  <a:lnTo>
                    <a:pt x="900" y="1035"/>
                  </a:lnTo>
                  <a:lnTo>
                    <a:pt x="921" y="1019"/>
                  </a:lnTo>
                  <a:lnTo>
                    <a:pt x="941" y="1002"/>
                  </a:lnTo>
                  <a:lnTo>
                    <a:pt x="960" y="984"/>
                  </a:lnTo>
                  <a:lnTo>
                    <a:pt x="980" y="966"/>
                  </a:lnTo>
                  <a:lnTo>
                    <a:pt x="998" y="947"/>
                  </a:lnTo>
                  <a:lnTo>
                    <a:pt x="1014" y="926"/>
                  </a:lnTo>
                  <a:lnTo>
                    <a:pt x="1030" y="905"/>
                  </a:lnTo>
                  <a:lnTo>
                    <a:pt x="1046" y="884"/>
                  </a:lnTo>
                  <a:lnTo>
                    <a:pt x="1059" y="861"/>
                  </a:lnTo>
                  <a:lnTo>
                    <a:pt x="1072" y="838"/>
                  </a:lnTo>
                  <a:lnTo>
                    <a:pt x="1084" y="815"/>
                  </a:lnTo>
                  <a:lnTo>
                    <a:pt x="1095" y="790"/>
                  </a:lnTo>
                  <a:lnTo>
                    <a:pt x="1104" y="766"/>
                  </a:lnTo>
                  <a:lnTo>
                    <a:pt x="1113" y="741"/>
                  </a:lnTo>
                  <a:lnTo>
                    <a:pt x="1120" y="716"/>
                  </a:lnTo>
                  <a:lnTo>
                    <a:pt x="1126" y="690"/>
                  </a:lnTo>
                  <a:lnTo>
                    <a:pt x="1131" y="664"/>
                  </a:lnTo>
                  <a:lnTo>
                    <a:pt x="1135" y="638"/>
                  </a:lnTo>
                  <a:lnTo>
                    <a:pt x="1137" y="611"/>
                  </a:lnTo>
                  <a:lnTo>
                    <a:pt x="1139" y="586"/>
                  </a:lnTo>
                  <a:lnTo>
                    <a:pt x="1139" y="559"/>
                  </a:lnTo>
                  <a:lnTo>
                    <a:pt x="1138" y="532"/>
                  </a:lnTo>
                  <a:lnTo>
                    <a:pt x="1135" y="506"/>
                  </a:lnTo>
                  <a:lnTo>
                    <a:pt x="1132" y="480"/>
                  </a:lnTo>
                  <a:lnTo>
                    <a:pt x="1128" y="455"/>
                  </a:lnTo>
                  <a:lnTo>
                    <a:pt x="1121" y="428"/>
                  </a:lnTo>
                  <a:lnTo>
                    <a:pt x="1114" y="404"/>
                  </a:lnTo>
                  <a:lnTo>
                    <a:pt x="1105" y="378"/>
                  </a:lnTo>
                  <a:lnTo>
                    <a:pt x="1097" y="354"/>
                  </a:lnTo>
                  <a:lnTo>
                    <a:pt x="1086" y="329"/>
                  </a:lnTo>
                  <a:lnTo>
                    <a:pt x="1074" y="306"/>
                  </a:lnTo>
                  <a:lnTo>
                    <a:pt x="1061" y="282"/>
                  </a:lnTo>
                  <a:lnTo>
                    <a:pt x="1048" y="260"/>
                  </a:lnTo>
                  <a:lnTo>
                    <a:pt x="1033" y="239"/>
                  </a:lnTo>
                  <a:lnTo>
                    <a:pt x="1017" y="217"/>
                  </a:lnTo>
                  <a:lnTo>
                    <a:pt x="1000" y="197"/>
                  </a:lnTo>
                  <a:lnTo>
                    <a:pt x="982" y="177"/>
                  </a:lnTo>
                  <a:lnTo>
                    <a:pt x="964" y="159"/>
                  </a:lnTo>
                  <a:lnTo>
                    <a:pt x="944" y="141"/>
                  </a:lnTo>
                  <a:lnTo>
                    <a:pt x="924" y="124"/>
                  </a:lnTo>
                  <a:lnTo>
                    <a:pt x="903" y="108"/>
                  </a:lnTo>
                  <a:lnTo>
                    <a:pt x="880" y="93"/>
                  </a:lnTo>
                  <a:lnTo>
                    <a:pt x="858" y="79"/>
                  </a:lnTo>
                  <a:lnTo>
                    <a:pt x="836" y="66"/>
                  </a:lnTo>
                  <a:lnTo>
                    <a:pt x="812" y="54"/>
                  </a:lnTo>
                  <a:lnTo>
                    <a:pt x="788" y="44"/>
                  </a:lnTo>
                  <a:lnTo>
                    <a:pt x="763" y="34"/>
                  </a:lnTo>
                  <a:lnTo>
                    <a:pt x="738" y="26"/>
                  </a:lnTo>
                  <a:lnTo>
                    <a:pt x="713" y="18"/>
                  </a:lnTo>
                  <a:lnTo>
                    <a:pt x="687" y="13"/>
                  </a:lnTo>
                  <a:lnTo>
                    <a:pt x="661" y="8"/>
                  </a:lnTo>
                  <a:lnTo>
                    <a:pt x="636" y="4"/>
                  </a:lnTo>
                  <a:lnTo>
                    <a:pt x="609" y="1"/>
                  </a:lnTo>
                  <a:lnTo>
                    <a:pt x="582" y="0"/>
                  </a:lnTo>
                  <a:lnTo>
                    <a:pt x="556" y="0"/>
                  </a:lnTo>
                  <a:lnTo>
                    <a:pt x="530" y="1"/>
                  </a:lnTo>
                  <a:lnTo>
                    <a:pt x="504" y="4"/>
                  </a:lnTo>
                  <a:lnTo>
                    <a:pt x="478" y="8"/>
                  </a:lnTo>
                  <a:lnTo>
                    <a:pt x="451" y="13"/>
                  </a:lnTo>
                  <a:lnTo>
                    <a:pt x="426" y="18"/>
                  </a:lnTo>
                  <a:lnTo>
                    <a:pt x="400" y="26"/>
                  </a:lnTo>
                  <a:lnTo>
                    <a:pt x="376" y="34"/>
                  </a:lnTo>
                  <a:lnTo>
                    <a:pt x="351" y="44"/>
                  </a:lnTo>
                  <a:lnTo>
                    <a:pt x="327" y="54"/>
                  </a:lnTo>
                  <a:lnTo>
                    <a:pt x="303" y="66"/>
                  </a:lnTo>
                  <a:lnTo>
                    <a:pt x="280" y="79"/>
                  </a:lnTo>
                  <a:lnTo>
                    <a:pt x="258" y="93"/>
                  </a:lnTo>
                  <a:lnTo>
                    <a:pt x="236" y="108"/>
                  </a:lnTo>
                  <a:lnTo>
                    <a:pt x="215" y="124"/>
                  </a:lnTo>
                  <a:lnTo>
                    <a:pt x="195" y="141"/>
                  </a:lnTo>
                  <a:lnTo>
                    <a:pt x="176" y="159"/>
                  </a:lnTo>
                  <a:lnTo>
                    <a:pt x="156" y="177"/>
                  </a:lnTo>
                  <a:lnTo>
                    <a:pt x="139" y="197"/>
                  </a:lnTo>
                  <a:lnTo>
                    <a:pt x="122" y="217"/>
                  </a:lnTo>
                  <a:lnTo>
                    <a:pt x="106" y="239"/>
                  </a:lnTo>
                  <a:lnTo>
                    <a:pt x="91" y="260"/>
                  </a:lnTo>
                  <a:lnTo>
                    <a:pt x="78" y="282"/>
                  </a:lnTo>
                  <a:lnTo>
                    <a:pt x="65" y="306"/>
                  </a:lnTo>
                  <a:lnTo>
                    <a:pt x="53" y="329"/>
                  </a:lnTo>
                  <a:lnTo>
                    <a:pt x="42" y="354"/>
                  </a:lnTo>
                  <a:lnTo>
                    <a:pt x="33" y="378"/>
                  </a:lnTo>
                  <a:lnTo>
                    <a:pt x="24" y="404"/>
                  </a:lnTo>
                  <a:lnTo>
                    <a:pt x="18" y="428"/>
                  </a:lnTo>
                  <a:lnTo>
                    <a:pt x="12" y="455"/>
                  </a:lnTo>
                  <a:lnTo>
                    <a:pt x="7" y="480"/>
                  </a:lnTo>
                  <a:lnTo>
                    <a:pt x="3" y="506"/>
                  </a:lnTo>
                  <a:lnTo>
                    <a:pt x="1" y="532"/>
                  </a:lnTo>
                  <a:lnTo>
                    <a:pt x="0" y="559"/>
                  </a:lnTo>
                  <a:lnTo>
                    <a:pt x="0" y="586"/>
                  </a:lnTo>
                  <a:lnTo>
                    <a:pt x="1" y="611"/>
                  </a:lnTo>
                  <a:lnTo>
                    <a:pt x="4" y="638"/>
                  </a:lnTo>
                  <a:lnTo>
                    <a:pt x="7" y="664"/>
                  </a:lnTo>
                  <a:lnTo>
                    <a:pt x="13" y="690"/>
                  </a:lnTo>
                  <a:lnTo>
                    <a:pt x="19" y="716"/>
                  </a:lnTo>
                  <a:lnTo>
                    <a:pt x="27" y="741"/>
                  </a:lnTo>
                  <a:lnTo>
                    <a:pt x="35" y="766"/>
                  </a:lnTo>
                  <a:lnTo>
                    <a:pt x="45" y="790"/>
                  </a:lnTo>
                  <a:lnTo>
                    <a:pt x="55" y="815"/>
                  </a:lnTo>
                  <a:lnTo>
                    <a:pt x="67" y="838"/>
                  </a:lnTo>
                  <a:lnTo>
                    <a:pt x="80" y="861"/>
                  </a:lnTo>
                  <a:lnTo>
                    <a:pt x="94" y="884"/>
                  </a:lnTo>
                  <a:lnTo>
                    <a:pt x="108" y="905"/>
                  </a:lnTo>
                  <a:lnTo>
                    <a:pt x="124" y="926"/>
                  </a:lnTo>
                  <a:lnTo>
                    <a:pt x="142" y="947"/>
                  </a:lnTo>
                  <a:lnTo>
                    <a:pt x="160" y="966"/>
                  </a:lnTo>
                  <a:lnTo>
                    <a:pt x="179" y="984"/>
                  </a:lnTo>
                  <a:lnTo>
                    <a:pt x="198" y="1002"/>
                  </a:lnTo>
                  <a:lnTo>
                    <a:pt x="218" y="1019"/>
                  </a:lnTo>
                  <a:lnTo>
                    <a:pt x="239" y="1035"/>
                  </a:lnTo>
                  <a:lnTo>
                    <a:pt x="261" y="1050"/>
                  </a:lnTo>
                  <a:lnTo>
                    <a:pt x="284" y="1063"/>
                  </a:lnTo>
                  <a:lnTo>
                    <a:pt x="307" y="1075"/>
                  </a:lnTo>
                  <a:lnTo>
                    <a:pt x="330" y="1087"/>
                  </a:lnTo>
                  <a:lnTo>
                    <a:pt x="354" y="1098"/>
                  </a:lnTo>
                  <a:lnTo>
                    <a:pt x="379" y="1107"/>
                  </a:lnTo>
                  <a:lnTo>
                    <a:pt x="405" y="1116"/>
                  </a:lnTo>
                  <a:lnTo>
                    <a:pt x="430" y="1122"/>
                  </a:lnTo>
                  <a:lnTo>
                    <a:pt x="456" y="112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85" name="Line 1837"/>
            <p:cNvSpPr>
              <a:spLocks noChangeShapeType="1"/>
            </p:cNvSpPr>
            <p:nvPr/>
          </p:nvSpPr>
          <p:spPr bwMode="auto">
            <a:xfrm flipH="1" flipV="1">
              <a:off x="1492" y="2106"/>
              <a:ext cx="53" cy="1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86" name="Line 1838"/>
            <p:cNvSpPr>
              <a:spLocks noChangeShapeType="1"/>
            </p:cNvSpPr>
            <p:nvPr/>
          </p:nvSpPr>
          <p:spPr bwMode="auto">
            <a:xfrm flipH="1" flipV="1">
              <a:off x="1471" y="2025"/>
              <a:ext cx="11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87" name="Line 1839"/>
            <p:cNvSpPr>
              <a:spLocks noChangeShapeType="1"/>
            </p:cNvSpPr>
            <p:nvPr/>
          </p:nvSpPr>
          <p:spPr bwMode="auto">
            <a:xfrm flipH="1" flipV="1">
              <a:off x="1401" y="1760"/>
              <a:ext cx="60" cy="2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88" name="Line 1840"/>
            <p:cNvSpPr>
              <a:spLocks noChangeShapeType="1"/>
            </p:cNvSpPr>
            <p:nvPr/>
          </p:nvSpPr>
          <p:spPr bwMode="auto">
            <a:xfrm flipH="1" flipV="1">
              <a:off x="1381" y="1683"/>
              <a:ext cx="1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89" name="Line 1841"/>
            <p:cNvSpPr>
              <a:spLocks noChangeShapeType="1"/>
            </p:cNvSpPr>
            <p:nvPr/>
          </p:nvSpPr>
          <p:spPr bwMode="auto">
            <a:xfrm flipH="1" flipV="1">
              <a:off x="1311" y="1417"/>
              <a:ext cx="56" cy="2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90" name="Line 1842"/>
            <p:cNvSpPr>
              <a:spLocks noChangeShapeType="1"/>
            </p:cNvSpPr>
            <p:nvPr/>
          </p:nvSpPr>
          <p:spPr bwMode="auto">
            <a:xfrm flipH="1" flipV="1">
              <a:off x="1290" y="1340"/>
              <a:ext cx="7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91" name="Line 1843"/>
            <p:cNvSpPr>
              <a:spLocks noChangeShapeType="1"/>
            </p:cNvSpPr>
            <p:nvPr/>
          </p:nvSpPr>
          <p:spPr bwMode="auto">
            <a:xfrm flipH="1" flipV="1">
              <a:off x="1223" y="1099"/>
              <a:ext cx="53" cy="1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92" name="Line 1844"/>
            <p:cNvSpPr>
              <a:spLocks noChangeShapeType="1"/>
            </p:cNvSpPr>
            <p:nvPr/>
          </p:nvSpPr>
          <p:spPr bwMode="auto">
            <a:xfrm flipH="1" flipV="1">
              <a:off x="1307" y="1186"/>
              <a:ext cx="21" cy="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93" name="Line 1845"/>
            <p:cNvSpPr>
              <a:spLocks noChangeShapeType="1"/>
            </p:cNvSpPr>
            <p:nvPr/>
          </p:nvSpPr>
          <p:spPr bwMode="auto">
            <a:xfrm flipH="1" flipV="1">
              <a:off x="1195" y="1218"/>
              <a:ext cx="25" cy="8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94" name="Line 1846"/>
            <p:cNvSpPr>
              <a:spLocks noChangeShapeType="1"/>
            </p:cNvSpPr>
            <p:nvPr/>
          </p:nvSpPr>
          <p:spPr bwMode="auto">
            <a:xfrm flipV="1">
              <a:off x="1545" y="2102"/>
              <a:ext cx="52" cy="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95" name="Line 1847"/>
            <p:cNvSpPr>
              <a:spLocks noChangeShapeType="1"/>
            </p:cNvSpPr>
            <p:nvPr/>
          </p:nvSpPr>
          <p:spPr bwMode="auto">
            <a:xfrm flipV="1">
              <a:off x="1611" y="2025"/>
              <a:ext cx="7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96" name="Line 1848"/>
            <p:cNvSpPr>
              <a:spLocks noChangeShapeType="1"/>
            </p:cNvSpPr>
            <p:nvPr/>
          </p:nvSpPr>
          <p:spPr bwMode="auto">
            <a:xfrm flipV="1">
              <a:off x="1632" y="1760"/>
              <a:ext cx="56" cy="2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97" name="Line 1849"/>
            <p:cNvSpPr>
              <a:spLocks noChangeShapeType="1"/>
            </p:cNvSpPr>
            <p:nvPr/>
          </p:nvSpPr>
          <p:spPr bwMode="auto">
            <a:xfrm flipV="1">
              <a:off x="1702" y="1683"/>
              <a:ext cx="11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98" name="Line 1850"/>
            <p:cNvSpPr>
              <a:spLocks noChangeShapeType="1"/>
            </p:cNvSpPr>
            <p:nvPr/>
          </p:nvSpPr>
          <p:spPr bwMode="auto">
            <a:xfrm flipV="1">
              <a:off x="1723" y="1417"/>
              <a:ext cx="59" cy="2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799" name="Line 1851"/>
            <p:cNvSpPr>
              <a:spLocks noChangeShapeType="1"/>
            </p:cNvSpPr>
            <p:nvPr/>
          </p:nvSpPr>
          <p:spPr bwMode="auto">
            <a:xfrm flipV="1">
              <a:off x="1793" y="1340"/>
              <a:ext cx="1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00" name="Line 1852"/>
            <p:cNvSpPr>
              <a:spLocks noChangeShapeType="1"/>
            </p:cNvSpPr>
            <p:nvPr/>
          </p:nvSpPr>
          <p:spPr bwMode="auto">
            <a:xfrm flipV="1">
              <a:off x="1814" y="1099"/>
              <a:ext cx="52" cy="1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01" name="Line 1853"/>
            <p:cNvSpPr>
              <a:spLocks noChangeShapeType="1"/>
            </p:cNvSpPr>
            <p:nvPr/>
          </p:nvSpPr>
          <p:spPr bwMode="auto">
            <a:xfrm flipV="1">
              <a:off x="1873" y="1218"/>
              <a:ext cx="21" cy="8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02" name="Line 1854"/>
            <p:cNvSpPr>
              <a:spLocks noChangeShapeType="1"/>
            </p:cNvSpPr>
            <p:nvPr/>
          </p:nvSpPr>
          <p:spPr bwMode="auto">
            <a:xfrm flipV="1">
              <a:off x="1761" y="1186"/>
              <a:ext cx="25" cy="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03" name="Line 1855"/>
            <p:cNvSpPr>
              <a:spLocks noChangeShapeType="1"/>
            </p:cNvSpPr>
            <p:nvPr/>
          </p:nvSpPr>
          <p:spPr bwMode="auto">
            <a:xfrm>
              <a:off x="1101" y="1414"/>
              <a:ext cx="164" cy="2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04" name="Line 1856"/>
            <p:cNvSpPr>
              <a:spLocks noChangeShapeType="1"/>
            </p:cNvSpPr>
            <p:nvPr/>
          </p:nvSpPr>
          <p:spPr bwMode="auto">
            <a:xfrm flipH="1">
              <a:off x="1824" y="1414"/>
              <a:ext cx="168" cy="2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05" name="Freeform 1857"/>
            <p:cNvSpPr>
              <a:spLocks/>
            </p:cNvSpPr>
            <p:nvPr/>
          </p:nvSpPr>
          <p:spPr bwMode="auto">
            <a:xfrm>
              <a:off x="1265" y="1641"/>
              <a:ext cx="224" cy="119"/>
            </a:xfrm>
            <a:custGeom>
              <a:avLst/>
              <a:gdLst>
                <a:gd name="T0" fmla="*/ 0 w 448"/>
                <a:gd name="T1" fmla="*/ 60 h 240"/>
                <a:gd name="T2" fmla="*/ 5 w 448"/>
                <a:gd name="T3" fmla="*/ 67 h 240"/>
                <a:gd name="T4" fmla="*/ 10 w 448"/>
                <a:gd name="T5" fmla="*/ 73 h 240"/>
                <a:gd name="T6" fmla="*/ 15 w 448"/>
                <a:gd name="T7" fmla="*/ 80 h 240"/>
                <a:gd name="T8" fmla="*/ 21 w 448"/>
                <a:gd name="T9" fmla="*/ 86 h 240"/>
                <a:gd name="T10" fmla="*/ 28 w 448"/>
                <a:gd name="T11" fmla="*/ 92 h 240"/>
                <a:gd name="T12" fmla="*/ 34 w 448"/>
                <a:gd name="T13" fmla="*/ 97 h 240"/>
                <a:gd name="T14" fmla="*/ 41 w 448"/>
                <a:gd name="T15" fmla="*/ 102 h 240"/>
                <a:gd name="T16" fmla="*/ 48 w 448"/>
                <a:gd name="T17" fmla="*/ 105 h 240"/>
                <a:gd name="T18" fmla="*/ 56 w 448"/>
                <a:gd name="T19" fmla="*/ 109 h 240"/>
                <a:gd name="T20" fmla="*/ 64 w 448"/>
                <a:gd name="T21" fmla="*/ 112 h 240"/>
                <a:gd name="T22" fmla="*/ 72 w 448"/>
                <a:gd name="T23" fmla="*/ 115 h 240"/>
                <a:gd name="T24" fmla="*/ 80 w 448"/>
                <a:gd name="T25" fmla="*/ 117 h 240"/>
                <a:gd name="T26" fmla="*/ 89 w 448"/>
                <a:gd name="T27" fmla="*/ 118 h 240"/>
                <a:gd name="T28" fmla="*/ 97 w 448"/>
                <a:gd name="T29" fmla="*/ 119 h 240"/>
                <a:gd name="T30" fmla="*/ 106 w 448"/>
                <a:gd name="T31" fmla="*/ 119 h 240"/>
                <a:gd name="T32" fmla="*/ 114 w 448"/>
                <a:gd name="T33" fmla="*/ 119 h 240"/>
                <a:gd name="T34" fmla="*/ 123 w 448"/>
                <a:gd name="T35" fmla="*/ 118 h 240"/>
                <a:gd name="T36" fmla="*/ 131 w 448"/>
                <a:gd name="T37" fmla="*/ 116 h 240"/>
                <a:gd name="T38" fmla="*/ 139 w 448"/>
                <a:gd name="T39" fmla="*/ 114 h 240"/>
                <a:gd name="T40" fmla="*/ 147 w 448"/>
                <a:gd name="T41" fmla="*/ 111 h 240"/>
                <a:gd name="T42" fmla="*/ 155 w 448"/>
                <a:gd name="T43" fmla="*/ 108 h 240"/>
                <a:gd name="T44" fmla="*/ 162 w 448"/>
                <a:gd name="T45" fmla="*/ 104 h 240"/>
                <a:gd name="T46" fmla="*/ 170 w 448"/>
                <a:gd name="T47" fmla="*/ 100 h 240"/>
                <a:gd name="T48" fmla="*/ 177 w 448"/>
                <a:gd name="T49" fmla="*/ 95 h 240"/>
                <a:gd name="T50" fmla="*/ 183 w 448"/>
                <a:gd name="T51" fmla="*/ 89 h 240"/>
                <a:gd name="T52" fmla="*/ 189 w 448"/>
                <a:gd name="T53" fmla="*/ 84 h 240"/>
                <a:gd name="T54" fmla="*/ 195 w 448"/>
                <a:gd name="T55" fmla="*/ 77 h 240"/>
                <a:gd name="T56" fmla="*/ 201 w 448"/>
                <a:gd name="T57" fmla="*/ 71 h 240"/>
                <a:gd name="T58" fmla="*/ 205 w 448"/>
                <a:gd name="T59" fmla="*/ 64 h 240"/>
                <a:gd name="T60" fmla="*/ 210 w 448"/>
                <a:gd name="T61" fmla="*/ 57 h 240"/>
                <a:gd name="T62" fmla="*/ 213 w 448"/>
                <a:gd name="T63" fmla="*/ 49 h 240"/>
                <a:gd name="T64" fmla="*/ 217 w 448"/>
                <a:gd name="T65" fmla="*/ 42 h 240"/>
                <a:gd name="T66" fmla="*/ 219 w 448"/>
                <a:gd name="T67" fmla="*/ 34 h 240"/>
                <a:gd name="T68" fmla="*/ 221 w 448"/>
                <a:gd name="T69" fmla="*/ 25 h 240"/>
                <a:gd name="T70" fmla="*/ 223 w 448"/>
                <a:gd name="T71" fmla="*/ 16 h 240"/>
                <a:gd name="T72" fmla="*/ 224 w 448"/>
                <a:gd name="T73" fmla="*/ 9 h 240"/>
                <a:gd name="T74" fmla="*/ 224 w 448"/>
                <a:gd name="T75" fmla="*/ 0 h 24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48" h="240">
                  <a:moveTo>
                    <a:pt x="0" y="120"/>
                  </a:moveTo>
                  <a:lnTo>
                    <a:pt x="9" y="135"/>
                  </a:lnTo>
                  <a:lnTo>
                    <a:pt x="19" y="148"/>
                  </a:lnTo>
                  <a:lnTo>
                    <a:pt x="30" y="161"/>
                  </a:lnTo>
                  <a:lnTo>
                    <a:pt x="42" y="173"/>
                  </a:lnTo>
                  <a:lnTo>
                    <a:pt x="55" y="185"/>
                  </a:lnTo>
                  <a:lnTo>
                    <a:pt x="67" y="195"/>
                  </a:lnTo>
                  <a:lnTo>
                    <a:pt x="82" y="205"/>
                  </a:lnTo>
                  <a:lnTo>
                    <a:pt x="96" y="212"/>
                  </a:lnTo>
                  <a:lnTo>
                    <a:pt x="112" y="220"/>
                  </a:lnTo>
                  <a:lnTo>
                    <a:pt x="128" y="226"/>
                  </a:lnTo>
                  <a:lnTo>
                    <a:pt x="144" y="232"/>
                  </a:lnTo>
                  <a:lnTo>
                    <a:pt x="160" y="236"/>
                  </a:lnTo>
                  <a:lnTo>
                    <a:pt x="177" y="238"/>
                  </a:lnTo>
                  <a:lnTo>
                    <a:pt x="194" y="240"/>
                  </a:lnTo>
                  <a:lnTo>
                    <a:pt x="211" y="240"/>
                  </a:lnTo>
                  <a:lnTo>
                    <a:pt x="228" y="239"/>
                  </a:lnTo>
                  <a:lnTo>
                    <a:pt x="245" y="237"/>
                  </a:lnTo>
                  <a:lnTo>
                    <a:pt x="261" y="234"/>
                  </a:lnTo>
                  <a:lnTo>
                    <a:pt x="278" y="229"/>
                  </a:lnTo>
                  <a:lnTo>
                    <a:pt x="294" y="224"/>
                  </a:lnTo>
                  <a:lnTo>
                    <a:pt x="309" y="218"/>
                  </a:lnTo>
                  <a:lnTo>
                    <a:pt x="324" y="209"/>
                  </a:lnTo>
                  <a:lnTo>
                    <a:pt x="339" y="201"/>
                  </a:lnTo>
                  <a:lnTo>
                    <a:pt x="353" y="191"/>
                  </a:lnTo>
                  <a:lnTo>
                    <a:pt x="366" y="180"/>
                  </a:lnTo>
                  <a:lnTo>
                    <a:pt x="378" y="169"/>
                  </a:lnTo>
                  <a:lnTo>
                    <a:pt x="390" y="156"/>
                  </a:lnTo>
                  <a:lnTo>
                    <a:pt x="401" y="143"/>
                  </a:lnTo>
                  <a:lnTo>
                    <a:pt x="410" y="129"/>
                  </a:lnTo>
                  <a:lnTo>
                    <a:pt x="419" y="114"/>
                  </a:lnTo>
                  <a:lnTo>
                    <a:pt x="426" y="98"/>
                  </a:lnTo>
                  <a:lnTo>
                    <a:pt x="433" y="84"/>
                  </a:lnTo>
                  <a:lnTo>
                    <a:pt x="438" y="68"/>
                  </a:lnTo>
                  <a:lnTo>
                    <a:pt x="442" y="51"/>
                  </a:lnTo>
                  <a:lnTo>
                    <a:pt x="445" y="33"/>
                  </a:lnTo>
                  <a:lnTo>
                    <a:pt x="447" y="18"/>
                  </a:lnTo>
                  <a:lnTo>
                    <a:pt x="44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6806" name="Freeform 1858"/>
            <p:cNvSpPr>
              <a:spLocks/>
            </p:cNvSpPr>
            <p:nvPr/>
          </p:nvSpPr>
          <p:spPr bwMode="auto">
            <a:xfrm>
              <a:off x="1601" y="1641"/>
              <a:ext cx="223" cy="119"/>
            </a:xfrm>
            <a:custGeom>
              <a:avLst/>
              <a:gdLst>
                <a:gd name="T0" fmla="*/ 0 w 448"/>
                <a:gd name="T1" fmla="*/ 0 h 240"/>
                <a:gd name="T2" fmla="*/ 0 w 448"/>
                <a:gd name="T3" fmla="*/ 9 h 240"/>
                <a:gd name="T4" fmla="*/ 1 w 448"/>
                <a:gd name="T5" fmla="*/ 16 h 240"/>
                <a:gd name="T6" fmla="*/ 3 w 448"/>
                <a:gd name="T7" fmla="*/ 25 h 240"/>
                <a:gd name="T8" fmla="*/ 5 w 448"/>
                <a:gd name="T9" fmla="*/ 34 h 240"/>
                <a:gd name="T10" fmla="*/ 7 w 448"/>
                <a:gd name="T11" fmla="*/ 42 h 240"/>
                <a:gd name="T12" fmla="*/ 11 w 448"/>
                <a:gd name="T13" fmla="*/ 49 h 240"/>
                <a:gd name="T14" fmla="*/ 14 w 448"/>
                <a:gd name="T15" fmla="*/ 57 h 240"/>
                <a:gd name="T16" fmla="*/ 19 w 448"/>
                <a:gd name="T17" fmla="*/ 64 h 240"/>
                <a:gd name="T18" fmla="*/ 23 w 448"/>
                <a:gd name="T19" fmla="*/ 71 h 240"/>
                <a:gd name="T20" fmla="*/ 29 w 448"/>
                <a:gd name="T21" fmla="*/ 77 h 240"/>
                <a:gd name="T22" fmla="*/ 35 w 448"/>
                <a:gd name="T23" fmla="*/ 84 h 240"/>
                <a:gd name="T24" fmla="*/ 40 w 448"/>
                <a:gd name="T25" fmla="*/ 89 h 240"/>
                <a:gd name="T26" fmla="*/ 47 w 448"/>
                <a:gd name="T27" fmla="*/ 95 h 240"/>
                <a:gd name="T28" fmla="*/ 54 w 448"/>
                <a:gd name="T29" fmla="*/ 100 h 240"/>
                <a:gd name="T30" fmla="*/ 61 w 448"/>
                <a:gd name="T31" fmla="*/ 104 h 240"/>
                <a:gd name="T32" fmla="*/ 69 w 448"/>
                <a:gd name="T33" fmla="*/ 108 h 240"/>
                <a:gd name="T34" fmla="*/ 77 w 448"/>
                <a:gd name="T35" fmla="*/ 111 h 240"/>
                <a:gd name="T36" fmla="*/ 85 w 448"/>
                <a:gd name="T37" fmla="*/ 114 h 240"/>
                <a:gd name="T38" fmla="*/ 93 w 448"/>
                <a:gd name="T39" fmla="*/ 116 h 240"/>
                <a:gd name="T40" fmla="*/ 101 w 448"/>
                <a:gd name="T41" fmla="*/ 118 h 240"/>
                <a:gd name="T42" fmla="*/ 110 w 448"/>
                <a:gd name="T43" fmla="*/ 119 h 240"/>
                <a:gd name="T44" fmla="*/ 118 w 448"/>
                <a:gd name="T45" fmla="*/ 119 h 240"/>
                <a:gd name="T46" fmla="*/ 126 w 448"/>
                <a:gd name="T47" fmla="*/ 119 h 240"/>
                <a:gd name="T48" fmla="*/ 135 w 448"/>
                <a:gd name="T49" fmla="*/ 118 h 240"/>
                <a:gd name="T50" fmla="*/ 143 w 448"/>
                <a:gd name="T51" fmla="*/ 117 h 240"/>
                <a:gd name="T52" fmla="*/ 151 w 448"/>
                <a:gd name="T53" fmla="*/ 115 h 240"/>
                <a:gd name="T54" fmla="*/ 159 w 448"/>
                <a:gd name="T55" fmla="*/ 112 h 240"/>
                <a:gd name="T56" fmla="*/ 167 w 448"/>
                <a:gd name="T57" fmla="*/ 109 h 240"/>
                <a:gd name="T58" fmla="*/ 175 w 448"/>
                <a:gd name="T59" fmla="*/ 105 h 240"/>
                <a:gd name="T60" fmla="*/ 182 w 448"/>
                <a:gd name="T61" fmla="*/ 102 h 240"/>
                <a:gd name="T62" fmla="*/ 189 w 448"/>
                <a:gd name="T63" fmla="*/ 97 h 240"/>
                <a:gd name="T64" fmla="*/ 196 w 448"/>
                <a:gd name="T65" fmla="*/ 92 h 240"/>
                <a:gd name="T66" fmla="*/ 202 w 448"/>
                <a:gd name="T67" fmla="*/ 86 h 240"/>
                <a:gd name="T68" fmla="*/ 208 w 448"/>
                <a:gd name="T69" fmla="*/ 80 h 240"/>
                <a:gd name="T70" fmla="*/ 214 w 448"/>
                <a:gd name="T71" fmla="*/ 73 h 240"/>
                <a:gd name="T72" fmla="*/ 219 w 448"/>
                <a:gd name="T73" fmla="*/ 67 h 240"/>
                <a:gd name="T74" fmla="*/ 223 w 448"/>
                <a:gd name="T75" fmla="*/ 60 h 24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48" h="240">
                  <a:moveTo>
                    <a:pt x="0" y="0"/>
                  </a:moveTo>
                  <a:lnTo>
                    <a:pt x="0" y="18"/>
                  </a:lnTo>
                  <a:lnTo>
                    <a:pt x="3" y="33"/>
                  </a:lnTo>
                  <a:lnTo>
                    <a:pt x="6" y="51"/>
                  </a:lnTo>
                  <a:lnTo>
                    <a:pt x="10" y="68"/>
                  </a:lnTo>
                  <a:lnTo>
                    <a:pt x="15" y="84"/>
                  </a:lnTo>
                  <a:lnTo>
                    <a:pt x="22" y="98"/>
                  </a:lnTo>
                  <a:lnTo>
                    <a:pt x="29" y="114"/>
                  </a:lnTo>
                  <a:lnTo>
                    <a:pt x="38" y="129"/>
                  </a:lnTo>
                  <a:lnTo>
                    <a:pt x="47" y="143"/>
                  </a:lnTo>
                  <a:lnTo>
                    <a:pt x="58" y="156"/>
                  </a:lnTo>
                  <a:lnTo>
                    <a:pt x="70" y="169"/>
                  </a:lnTo>
                  <a:lnTo>
                    <a:pt x="81" y="180"/>
                  </a:lnTo>
                  <a:lnTo>
                    <a:pt x="95" y="191"/>
                  </a:lnTo>
                  <a:lnTo>
                    <a:pt x="109" y="201"/>
                  </a:lnTo>
                  <a:lnTo>
                    <a:pt x="123" y="209"/>
                  </a:lnTo>
                  <a:lnTo>
                    <a:pt x="138" y="218"/>
                  </a:lnTo>
                  <a:lnTo>
                    <a:pt x="154" y="224"/>
                  </a:lnTo>
                  <a:lnTo>
                    <a:pt x="170" y="229"/>
                  </a:lnTo>
                  <a:lnTo>
                    <a:pt x="187" y="234"/>
                  </a:lnTo>
                  <a:lnTo>
                    <a:pt x="203" y="237"/>
                  </a:lnTo>
                  <a:lnTo>
                    <a:pt x="220" y="239"/>
                  </a:lnTo>
                  <a:lnTo>
                    <a:pt x="237" y="240"/>
                  </a:lnTo>
                  <a:lnTo>
                    <a:pt x="254" y="240"/>
                  </a:lnTo>
                  <a:lnTo>
                    <a:pt x="271" y="238"/>
                  </a:lnTo>
                  <a:lnTo>
                    <a:pt x="287" y="236"/>
                  </a:lnTo>
                  <a:lnTo>
                    <a:pt x="304" y="232"/>
                  </a:lnTo>
                  <a:lnTo>
                    <a:pt x="320" y="226"/>
                  </a:lnTo>
                  <a:lnTo>
                    <a:pt x="336" y="220"/>
                  </a:lnTo>
                  <a:lnTo>
                    <a:pt x="351" y="212"/>
                  </a:lnTo>
                  <a:lnTo>
                    <a:pt x="366" y="205"/>
                  </a:lnTo>
                  <a:lnTo>
                    <a:pt x="380" y="195"/>
                  </a:lnTo>
                  <a:lnTo>
                    <a:pt x="393" y="185"/>
                  </a:lnTo>
                  <a:lnTo>
                    <a:pt x="406" y="173"/>
                  </a:lnTo>
                  <a:lnTo>
                    <a:pt x="418" y="161"/>
                  </a:lnTo>
                  <a:lnTo>
                    <a:pt x="429" y="148"/>
                  </a:lnTo>
                  <a:lnTo>
                    <a:pt x="439" y="135"/>
                  </a:lnTo>
                  <a:lnTo>
                    <a:pt x="448" y="12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08726981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0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3" presetClass="exit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2" dur="500"/>
                                        <p:tgtEl>
                                          <p:spTgt spid="1810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10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31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31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29" dur="500"/>
                                        <p:tgtEl>
                                          <p:spTgt spid="3313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1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331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Text Box 6"/>
          <p:cNvSpPr txBox="1">
            <a:spLocks noChangeArrowheads="1"/>
          </p:cNvSpPr>
          <p:nvPr/>
        </p:nvSpPr>
        <p:spPr bwMode="auto">
          <a:xfrm>
            <a:off x="100013" y="71438"/>
            <a:ext cx="72644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7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、相贯线、截交线的画法</a:t>
            </a:r>
          </a:p>
        </p:txBody>
      </p:sp>
      <p:grpSp>
        <p:nvGrpSpPr>
          <p:cNvPr id="181511" name="Group 263"/>
          <p:cNvGrpSpPr>
            <a:grpSpLocks/>
          </p:cNvGrpSpPr>
          <p:nvPr/>
        </p:nvGrpSpPr>
        <p:grpSpPr bwMode="auto">
          <a:xfrm>
            <a:off x="1595438" y="1039813"/>
            <a:ext cx="904875" cy="1090612"/>
            <a:chOff x="1012" y="564"/>
            <a:chExt cx="570" cy="687"/>
          </a:xfrm>
        </p:grpSpPr>
        <p:sp>
          <p:nvSpPr>
            <p:cNvPr id="67828" name="Line 90"/>
            <p:cNvSpPr>
              <a:spLocks noChangeShapeType="1"/>
            </p:cNvSpPr>
            <p:nvPr/>
          </p:nvSpPr>
          <p:spPr bwMode="auto">
            <a:xfrm>
              <a:off x="1012" y="1251"/>
              <a:ext cx="15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29" name="Line 91"/>
            <p:cNvSpPr>
              <a:spLocks noChangeShapeType="1"/>
            </p:cNvSpPr>
            <p:nvPr/>
          </p:nvSpPr>
          <p:spPr bwMode="auto">
            <a:xfrm flipV="1">
              <a:off x="1170" y="1049"/>
              <a:ext cx="121" cy="2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30" name="Freeform 92"/>
            <p:cNvSpPr>
              <a:spLocks/>
            </p:cNvSpPr>
            <p:nvPr/>
          </p:nvSpPr>
          <p:spPr bwMode="auto">
            <a:xfrm>
              <a:off x="1012" y="1081"/>
              <a:ext cx="57" cy="124"/>
            </a:xfrm>
            <a:custGeom>
              <a:avLst/>
              <a:gdLst>
                <a:gd name="T0" fmla="*/ 0 w 277"/>
                <a:gd name="T1" fmla="*/ 124 h 600"/>
                <a:gd name="T2" fmla="*/ 33 w 277"/>
                <a:gd name="T3" fmla="*/ 0 h 600"/>
                <a:gd name="T4" fmla="*/ 57 w 277"/>
                <a:gd name="T5" fmla="*/ 0 h 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7" h="600">
                  <a:moveTo>
                    <a:pt x="0" y="600"/>
                  </a:moveTo>
                  <a:lnTo>
                    <a:pt x="160" y="0"/>
                  </a:lnTo>
                  <a:lnTo>
                    <a:pt x="27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31" name="Freeform 93"/>
            <p:cNvSpPr>
              <a:spLocks/>
            </p:cNvSpPr>
            <p:nvPr/>
          </p:nvSpPr>
          <p:spPr bwMode="auto">
            <a:xfrm>
              <a:off x="1051" y="1081"/>
              <a:ext cx="34" cy="69"/>
            </a:xfrm>
            <a:custGeom>
              <a:avLst/>
              <a:gdLst>
                <a:gd name="T0" fmla="*/ 0 w 168"/>
                <a:gd name="T1" fmla="*/ 69 h 333"/>
                <a:gd name="T2" fmla="*/ 1 w 168"/>
                <a:gd name="T3" fmla="*/ 69 h 333"/>
                <a:gd name="T4" fmla="*/ 3 w 168"/>
                <a:gd name="T5" fmla="*/ 69 h 333"/>
                <a:gd name="T6" fmla="*/ 4 w 168"/>
                <a:gd name="T7" fmla="*/ 69 h 333"/>
                <a:gd name="T8" fmla="*/ 6 w 168"/>
                <a:gd name="T9" fmla="*/ 68 h 333"/>
                <a:gd name="T10" fmla="*/ 8 w 168"/>
                <a:gd name="T11" fmla="*/ 67 h 333"/>
                <a:gd name="T12" fmla="*/ 9 w 168"/>
                <a:gd name="T13" fmla="*/ 67 h 333"/>
                <a:gd name="T14" fmla="*/ 11 w 168"/>
                <a:gd name="T15" fmla="*/ 66 h 333"/>
                <a:gd name="T16" fmla="*/ 12 w 168"/>
                <a:gd name="T17" fmla="*/ 65 h 333"/>
                <a:gd name="T18" fmla="*/ 14 w 168"/>
                <a:gd name="T19" fmla="*/ 64 h 333"/>
                <a:gd name="T20" fmla="*/ 15 w 168"/>
                <a:gd name="T21" fmla="*/ 62 h 333"/>
                <a:gd name="T22" fmla="*/ 17 w 168"/>
                <a:gd name="T23" fmla="*/ 61 h 333"/>
                <a:gd name="T24" fmla="*/ 18 w 168"/>
                <a:gd name="T25" fmla="*/ 60 h 333"/>
                <a:gd name="T26" fmla="*/ 20 w 168"/>
                <a:gd name="T27" fmla="*/ 58 h 333"/>
                <a:gd name="T28" fmla="*/ 21 w 168"/>
                <a:gd name="T29" fmla="*/ 57 h 333"/>
                <a:gd name="T30" fmla="*/ 23 w 168"/>
                <a:gd name="T31" fmla="*/ 55 h 333"/>
                <a:gd name="T32" fmla="*/ 24 w 168"/>
                <a:gd name="T33" fmla="*/ 53 h 333"/>
                <a:gd name="T34" fmla="*/ 25 w 168"/>
                <a:gd name="T35" fmla="*/ 51 h 333"/>
                <a:gd name="T36" fmla="*/ 26 w 168"/>
                <a:gd name="T37" fmla="*/ 49 h 333"/>
                <a:gd name="T38" fmla="*/ 27 w 168"/>
                <a:gd name="T39" fmla="*/ 47 h 333"/>
                <a:gd name="T40" fmla="*/ 28 w 168"/>
                <a:gd name="T41" fmla="*/ 45 h 333"/>
                <a:gd name="T42" fmla="*/ 30 w 168"/>
                <a:gd name="T43" fmla="*/ 43 h 333"/>
                <a:gd name="T44" fmla="*/ 30 w 168"/>
                <a:gd name="T45" fmla="*/ 41 h 333"/>
                <a:gd name="T46" fmla="*/ 31 w 168"/>
                <a:gd name="T47" fmla="*/ 39 h 333"/>
                <a:gd name="T48" fmla="*/ 32 w 168"/>
                <a:gd name="T49" fmla="*/ 37 h 333"/>
                <a:gd name="T50" fmla="*/ 32 w 168"/>
                <a:gd name="T51" fmla="*/ 35 h 333"/>
                <a:gd name="T52" fmla="*/ 33 w 168"/>
                <a:gd name="T53" fmla="*/ 32 h 333"/>
                <a:gd name="T54" fmla="*/ 33 w 168"/>
                <a:gd name="T55" fmla="*/ 30 h 333"/>
                <a:gd name="T56" fmla="*/ 34 w 168"/>
                <a:gd name="T57" fmla="*/ 28 h 333"/>
                <a:gd name="T58" fmla="*/ 34 w 168"/>
                <a:gd name="T59" fmla="*/ 26 h 333"/>
                <a:gd name="T60" fmla="*/ 34 w 168"/>
                <a:gd name="T61" fmla="*/ 24 h 333"/>
                <a:gd name="T62" fmla="*/ 34 w 168"/>
                <a:gd name="T63" fmla="*/ 22 h 333"/>
                <a:gd name="T64" fmla="*/ 34 w 168"/>
                <a:gd name="T65" fmla="*/ 20 h 333"/>
                <a:gd name="T66" fmla="*/ 34 w 168"/>
                <a:gd name="T67" fmla="*/ 18 h 333"/>
                <a:gd name="T68" fmla="*/ 34 w 168"/>
                <a:gd name="T69" fmla="*/ 16 h 333"/>
                <a:gd name="T70" fmla="*/ 33 w 168"/>
                <a:gd name="T71" fmla="*/ 14 h 333"/>
                <a:gd name="T72" fmla="*/ 33 w 168"/>
                <a:gd name="T73" fmla="*/ 13 h 333"/>
                <a:gd name="T74" fmla="*/ 32 w 168"/>
                <a:gd name="T75" fmla="*/ 11 h 333"/>
                <a:gd name="T76" fmla="*/ 31 w 168"/>
                <a:gd name="T77" fmla="*/ 10 h 333"/>
                <a:gd name="T78" fmla="*/ 31 w 168"/>
                <a:gd name="T79" fmla="*/ 8 h 333"/>
                <a:gd name="T80" fmla="*/ 30 w 168"/>
                <a:gd name="T81" fmla="*/ 7 h 333"/>
                <a:gd name="T82" fmla="*/ 29 w 168"/>
                <a:gd name="T83" fmla="*/ 6 h 333"/>
                <a:gd name="T84" fmla="*/ 28 w 168"/>
                <a:gd name="T85" fmla="*/ 5 h 333"/>
                <a:gd name="T86" fmla="*/ 27 w 168"/>
                <a:gd name="T87" fmla="*/ 3 h 333"/>
                <a:gd name="T88" fmla="*/ 26 w 168"/>
                <a:gd name="T89" fmla="*/ 2 h 333"/>
                <a:gd name="T90" fmla="*/ 25 w 168"/>
                <a:gd name="T91" fmla="*/ 2 h 333"/>
                <a:gd name="T92" fmla="*/ 23 w 168"/>
                <a:gd name="T93" fmla="*/ 1 h 333"/>
                <a:gd name="T94" fmla="*/ 22 w 168"/>
                <a:gd name="T95" fmla="*/ 1 h 333"/>
                <a:gd name="T96" fmla="*/ 21 w 168"/>
                <a:gd name="T97" fmla="*/ 1 h 333"/>
                <a:gd name="T98" fmla="*/ 19 w 168"/>
                <a:gd name="T99" fmla="*/ 0 h 333"/>
                <a:gd name="T100" fmla="*/ 18 w 168"/>
                <a:gd name="T101" fmla="*/ 0 h 33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68" h="333">
                  <a:moveTo>
                    <a:pt x="0" y="333"/>
                  </a:moveTo>
                  <a:lnTo>
                    <a:pt x="7" y="333"/>
                  </a:lnTo>
                  <a:lnTo>
                    <a:pt x="14" y="332"/>
                  </a:lnTo>
                  <a:lnTo>
                    <a:pt x="22" y="331"/>
                  </a:lnTo>
                  <a:lnTo>
                    <a:pt x="29" y="328"/>
                  </a:lnTo>
                  <a:lnTo>
                    <a:pt x="38" y="325"/>
                  </a:lnTo>
                  <a:lnTo>
                    <a:pt x="45" y="321"/>
                  </a:lnTo>
                  <a:lnTo>
                    <a:pt x="53" y="317"/>
                  </a:lnTo>
                  <a:lnTo>
                    <a:pt x="61" y="313"/>
                  </a:lnTo>
                  <a:lnTo>
                    <a:pt x="68" y="307"/>
                  </a:lnTo>
                  <a:lnTo>
                    <a:pt x="76" y="301"/>
                  </a:lnTo>
                  <a:lnTo>
                    <a:pt x="83" y="295"/>
                  </a:lnTo>
                  <a:lnTo>
                    <a:pt x="91" y="288"/>
                  </a:lnTo>
                  <a:lnTo>
                    <a:pt x="98" y="281"/>
                  </a:lnTo>
                  <a:lnTo>
                    <a:pt x="104" y="273"/>
                  </a:lnTo>
                  <a:lnTo>
                    <a:pt x="112" y="265"/>
                  </a:lnTo>
                  <a:lnTo>
                    <a:pt x="118" y="257"/>
                  </a:lnTo>
                  <a:lnTo>
                    <a:pt x="125" y="247"/>
                  </a:lnTo>
                  <a:lnTo>
                    <a:pt x="130" y="238"/>
                  </a:lnTo>
                  <a:lnTo>
                    <a:pt x="135" y="228"/>
                  </a:lnTo>
                  <a:lnTo>
                    <a:pt x="140" y="219"/>
                  </a:lnTo>
                  <a:lnTo>
                    <a:pt x="146" y="208"/>
                  </a:lnTo>
                  <a:lnTo>
                    <a:pt x="150" y="198"/>
                  </a:lnTo>
                  <a:lnTo>
                    <a:pt x="153" y="188"/>
                  </a:lnTo>
                  <a:lnTo>
                    <a:pt x="157" y="177"/>
                  </a:lnTo>
                  <a:lnTo>
                    <a:pt x="159" y="167"/>
                  </a:lnTo>
                  <a:lnTo>
                    <a:pt x="163" y="156"/>
                  </a:lnTo>
                  <a:lnTo>
                    <a:pt x="165" y="147"/>
                  </a:lnTo>
                  <a:lnTo>
                    <a:pt x="166" y="136"/>
                  </a:lnTo>
                  <a:lnTo>
                    <a:pt x="167" y="125"/>
                  </a:lnTo>
                  <a:lnTo>
                    <a:pt x="168" y="116"/>
                  </a:lnTo>
                  <a:lnTo>
                    <a:pt x="168" y="106"/>
                  </a:lnTo>
                  <a:lnTo>
                    <a:pt x="168" y="96"/>
                  </a:lnTo>
                  <a:lnTo>
                    <a:pt x="167" y="87"/>
                  </a:lnTo>
                  <a:lnTo>
                    <a:pt x="166" y="78"/>
                  </a:lnTo>
                  <a:lnTo>
                    <a:pt x="164" y="69"/>
                  </a:lnTo>
                  <a:lnTo>
                    <a:pt x="162" y="61"/>
                  </a:lnTo>
                  <a:lnTo>
                    <a:pt x="158" y="53"/>
                  </a:lnTo>
                  <a:lnTo>
                    <a:pt x="155" y="46"/>
                  </a:lnTo>
                  <a:lnTo>
                    <a:pt x="152" y="39"/>
                  </a:lnTo>
                  <a:lnTo>
                    <a:pt x="148" y="32"/>
                  </a:lnTo>
                  <a:lnTo>
                    <a:pt x="144" y="27"/>
                  </a:lnTo>
                  <a:lnTo>
                    <a:pt x="138" y="22"/>
                  </a:lnTo>
                  <a:lnTo>
                    <a:pt x="133" y="16"/>
                  </a:lnTo>
                  <a:lnTo>
                    <a:pt x="128" y="12"/>
                  </a:lnTo>
                  <a:lnTo>
                    <a:pt x="122" y="9"/>
                  </a:lnTo>
                  <a:lnTo>
                    <a:pt x="116" y="6"/>
                  </a:lnTo>
                  <a:lnTo>
                    <a:pt x="110" y="4"/>
                  </a:lnTo>
                  <a:lnTo>
                    <a:pt x="102" y="3"/>
                  </a:lnTo>
                  <a:lnTo>
                    <a:pt x="95" y="2"/>
                  </a:lnTo>
                  <a:lnTo>
                    <a:pt x="8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32" name="Line 94"/>
            <p:cNvSpPr>
              <a:spLocks noChangeShapeType="1"/>
            </p:cNvSpPr>
            <p:nvPr/>
          </p:nvSpPr>
          <p:spPr bwMode="auto">
            <a:xfrm flipH="1">
              <a:off x="1028" y="1150"/>
              <a:ext cx="2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33" name="Line 95"/>
            <p:cNvSpPr>
              <a:spLocks noChangeShapeType="1"/>
            </p:cNvSpPr>
            <p:nvPr/>
          </p:nvSpPr>
          <p:spPr bwMode="auto">
            <a:xfrm>
              <a:off x="1056" y="1150"/>
              <a:ext cx="5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34" name="Freeform 96"/>
            <p:cNvSpPr>
              <a:spLocks/>
            </p:cNvSpPr>
            <p:nvPr/>
          </p:nvSpPr>
          <p:spPr bwMode="auto">
            <a:xfrm>
              <a:off x="1113" y="1138"/>
              <a:ext cx="18" cy="70"/>
            </a:xfrm>
            <a:custGeom>
              <a:avLst/>
              <a:gdLst>
                <a:gd name="T0" fmla="*/ 0 w 90"/>
                <a:gd name="T1" fmla="*/ 70 h 334"/>
                <a:gd name="T2" fmla="*/ 18 w 90"/>
                <a:gd name="T3" fmla="*/ 0 h 334"/>
                <a:gd name="T4" fmla="*/ 4 w 90"/>
                <a:gd name="T5" fmla="*/ 16 h 3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334">
                  <a:moveTo>
                    <a:pt x="0" y="334"/>
                  </a:moveTo>
                  <a:lnTo>
                    <a:pt x="90" y="0"/>
                  </a:lnTo>
                  <a:lnTo>
                    <a:pt x="18" y="7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35" name="Line 97"/>
            <p:cNvSpPr>
              <a:spLocks noChangeShapeType="1"/>
            </p:cNvSpPr>
            <p:nvPr/>
          </p:nvSpPr>
          <p:spPr bwMode="auto">
            <a:xfrm flipH="1">
              <a:off x="1341" y="564"/>
              <a:ext cx="241" cy="4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36" name="Freeform 99"/>
            <p:cNvSpPr>
              <a:spLocks/>
            </p:cNvSpPr>
            <p:nvPr/>
          </p:nvSpPr>
          <p:spPr bwMode="auto">
            <a:xfrm>
              <a:off x="1277" y="966"/>
              <a:ext cx="64" cy="92"/>
            </a:xfrm>
            <a:custGeom>
              <a:avLst/>
              <a:gdLst>
                <a:gd name="T0" fmla="*/ 0 w 312"/>
                <a:gd name="T1" fmla="*/ 75 h 448"/>
                <a:gd name="T2" fmla="*/ 28 w 312"/>
                <a:gd name="T3" fmla="*/ 92 h 448"/>
                <a:gd name="T4" fmla="*/ 64 w 312"/>
                <a:gd name="T5" fmla="*/ 0 h 448"/>
                <a:gd name="T6" fmla="*/ 0 w 312"/>
                <a:gd name="T7" fmla="*/ 75 h 4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2" h="448">
                  <a:moveTo>
                    <a:pt x="0" y="367"/>
                  </a:moveTo>
                  <a:lnTo>
                    <a:pt x="136" y="448"/>
                  </a:lnTo>
                  <a:lnTo>
                    <a:pt x="312" y="0"/>
                  </a:lnTo>
                  <a:lnTo>
                    <a:pt x="0" y="367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81512" name="Group 264"/>
          <p:cNvGrpSpPr>
            <a:grpSpLocks/>
          </p:cNvGrpSpPr>
          <p:nvPr/>
        </p:nvGrpSpPr>
        <p:grpSpPr bwMode="auto">
          <a:xfrm>
            <a:off x="2500313" y="1270000"/>
            <a:ext cx="842962" cy="917575"/>
            <a:chOff x="1582" y="729"/>
            <a:chExt cx="531" cy="578"/>
          </a:xfrm>
        </p:grpSpPr>
        <p:sp>
          <p:nvSpPr>
            <p:cNvPr id="67817" name="Line 102"/>
            <p:cNvSpPr>
              <a:spLocks noChangeShapeType="1"/>
            </p:cNvSpPr>
            <p:nvPr/>
          </p:nvSpPr>
          <p:spPr bwMode="auto">
            <a:xfrm flipH="1">
              <a:off x="1946" y="1307"/>
              <a:ext cx="16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18" name="Line 103"/>
            <p:cNvSpPr>
              <a:spLocks noChangeShapeType="1"/>
            </p:cNvSpPr>
            <p:nvPr/>
          </p:nvSpPr>
          <p:spPr bwMode="auto">
            <a:xfrm flipH="1" flipV="1">
              <a:off x="1821" y="1110"/>
              <a:ext cx="125" cy="19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19" name="Freeform 104"/>
            <p:cNvSpPr>
              <a:spLocks/>
            </p:cNvSpPr>
            <p:nvPr/>
          </p:nvSpPr>
          <p:spPr bwMode="auto">
            <a:xfrm>
              <a:off x="1985" y="1138"/>
              <a:ext cx="58" cy="123"/>
            </a:xfrm>
            <a:custGeom>
              <a:avLst/>
              <a:gdLst>
                <a:gd name="T0" fmla="*/ 0 w 276"/>
                <a:gd name="T1" fmla="*/ 123 h 598"/>
                <a:gd name="T2" fmla="*/ 34 w 276"/>
                <a:gd name="T3" fmla="*/ 0 h 598"/>
                <a:gd name="T4" fmla="*/ 58 w 276"/>
                <a:gd name="T5" fmla="*/ 0 h 5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6" h="598">
                  <a:moveTo>
                    <a:pt x="0" y="598"/>
                  </a:moveTo>
                  <a:lnTo>
                    <a:pt x="161" y="0"/>
                  </a:lnTo>
                  <a:lnTo>
                    <a:pt x="276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20" name="Freeform 105"/>
            <p:cNvSpPr>
              <a:spLocks/>
            </p:cNvSpPr>
            <p:nvPr/>
          </p:nvSpPr>
          <p:spPr bwMode="auto">
            <a:xfrm>
              <a:off x="2024" y="1138"/>
              <a:ext cx="34" cy="68"/>
            </a:xfrm>
            <a:custGeom>
              <a:avLst/>
              <a:gdLst>
                <a:gd name="T0" fmla="*/ 0 w 170"/>
                <a:gd name="T1" fmla="*/ 68 h 332"/>
                <a:gd name="T2" fmla="*/ 2 w 170"/>
                <a:gd name="T3" fmla="*/ 68 h 332"/>
                <a:gd name="T4" fmla="*/ 3 w 170"/>
                <a:gd name="T5" fmla="*/ 68 h 332"/>
                <a:gd name="T6" fmla="*/ 5 w 170"/>
                <a:gd name="T7" fmla="*/ 67 h 332"/>
                <a:gd name="T8" fmla="*/ 6 w 170"/>
                <a:gd name="T9" fmla="*/ 67 h 332"/>
                <a:gd name="T10" fmla="*/ 8 w 170"/>
                <a:gd name="T11" fmla="*/ 66 h 332"/>
                <a:gd name="T12" fmla="*/ 9 w 170"/>
                <a:gd name="T13" fmla="*/ 66 h 332"/>
                <a:gd name="T14" fmla="*/ 11 w 170"/>
                <a:gd name="T15" fmla="*/ 65 h 332"/>
                <a:gd name="T16" fmla="*/ 12 w 170"/>
                <a:gd name="T17" fmla="*/ 64 h 332"/>
                <a:gd name="T18" fmla="*/ 14 w 170"/>
                <a:gd name="T19" fmla="*/ 63 h 332"/>
                <a:gd name="T20" fmla="*/ 16 w 170"/>
                <a:gd name="T21" fmla="*/ 61 h 332"/>
                <a:gd name="T22" fmla="*/ 17 w 170"/>
                <a:gd name="T23" fmla="*/ 60 h 332"/>
                <a:gd name="T24" fmla="*/ 19 w 170"/>
                <a:gd name="T25" fmla="*/ 59 h 332"/>
                <a:gd name="T26" fmla="*/ 20 w 170"/>
                <a:gd name="T27" fmla="*/ 57 h 332"/>
                <a:gd name="T28" fmla="*/ 21 w 170"/>
                <a:gd name="T29" fmla="*/ 56 h 332"/>
                <a:gd name="T30" fmla="*/ 23 w 170"/>
                <a:gd name="T31" fmla="*/ 54 h 332"/>
                <a:gd name="T32" fmla="*/ 24 w 170"/>
                <a:gd name="T33" fmla="*/ 52 h 332"/>
                <a:gd name="T34" fmla="*/ 25 w 170"/>
                <a:gd name="T35" fmla="*/ 50 h 332"/>
                <a:gd name="T36" fmla="*/ 26 w 170"/>
                <a:gd name="T37" fmla="*/ 49 h 332"/>
                <a:gd name="T38" fmla="*/ 27 w 170"/>
                <a:gd name="T39" fmla="*/ 46 h 332"/>
                <a:gd name="T40" fmla="*/ 28 w 170"/>
                <a:gd name="T41" fmla="*/ 45 h 332"/>
                <a:gd name="T42" fmla="*/ 29 w 170"/>
                <a:gd name="T43" fmla="*/ 42 h 332"/>
                <a:gd name="T44" fmla="*/ 30 w 170"/>
                <a:gd name="T45" fmla="*/ 40 h 332"/>
                <a:gd name="T46" fmla="*/ 31 w 170"/>
                <a:gd name="T47" fmla="*/ 38 h 332"/>
                <a:gd name="T48" fmla="*/ 32 w 170"/>
                <a:gd name="T49" fmla="*/ 36 h 332"/>
                <a:gd name="T50" fmla="*/ 32 w 170"/>
                <a:gd name="T51" fmla="*/ 34 h 332"/>
                <a:gd name="T52" fmla="*/ 33 w 170"/>
                <a:gd name="T53" fmla="*/ 32 h 332"/>
                <a:gd name="T54" fmla="*/ 33 w 170"/>
                <a:gd name="T55" fmla="*/ 30 h 332"/>
                <a:gd name="T56" fmla="*/ 34 w 170"/>
                <a:gd name="T57" fmla="*/ 28 h 332"/>
                <a:gd name="T58" fmla="*/ 34 w 170"/>
                <a:gd name="T59" fmla="*/ 26 h 332"/>
                <a:gd name="T60" fmla="*/ 34 w 170"/>
                <a:gd name="T61" fmla="*/ 23 h 332"/>
                <a:gd name="T62" fmla="*/ 34 w 170"/>
                <a:gd name="T63" fmla="*/ 22 h 332"/>
                <a:gd name="T64" fmla="*/ 34 w 170"/>
                <a:gd name="T65" fmla="*/ 19 h 332"/>
                <a:gd name="T66" fmla="*/ 34 w 170"/>
                <a:gd name="T67" fmla="*/ 17 h 332"/>
                <a:gd name="T68" fmla="*/ 34 w 170"/>
                <a:gd name="T69" fmla="*/ 16 h 332"/>
                <a:gd name="T70" fmla="*/ 33 w 170"/>
                <a:gd name="T71" fmla="*/ 14 h 332"/>
                <a:gd name="T72" fmla="*/ 33 w 170"/>
                <a:gd name="T73" fmla="*/ 12 h 332"/>
                <a:gd name="T74" fmla="*/ 32 w 170"/>
                <a:gd name="T75" fmla="*/ 11 h 332"/>
                <a:gd name="T76" fmla="*/ 31 w 170"/>
                <a:gd name="T77" fmla="*/ 9 h 332"/>
                <a:gd name="T78" fmla="*/ 31 w 170"/>
                <a:gd name="T79" fmla="*/ 8 h 332"/>
                <a:gd name="T80" fmla="*/ 30 w 170"/>
                <a:gd name="T81" fmla="*/ 7 h 332"/>
                <a:gd name="T82" fmla="*/ 29 w 170"/>
                <a:gd name="T83" fmla="*/ 5 h 332"/>
                <a:gd name="T84" fmla="*/ 28 w 170"/>
                <a:gd name="T85" fmla="*/ 4 h 332"/>
                <a:gd name="T86" fmla="*/ 27 w 170"/>
                <a:gd name="T87" fmla="*/ 3 h 332"/>
                <a:gd name="T88" fmla="*/ 26 w 170"/>
                <a:gd name="T89" fmla="*/ 2 h 332"/>
                <a:gd name="T90" fmla="*/ 25 w 170"/>
                <a:gd name="T91" fmla="*/ 2 h 332"/>
                <a:gd name="T92" fmla="*/ 23 w 170"/>
                <a:gd name="T93" fmla="*/ 1 h 332"/>
                <a:gd name="T94" fmla="*/ 22 w 170"/>
                <a:gd name="T95" fmla="*/ 1 h 332"/>
                <a:gd name="T96" fmla="*/ 21 w 170"/>
                <a:gd name="T97" fmla="*/ 0 h 332"/>
                <a:gd name="T98" fmla="*/ 19 w 170"/>
                <a:gd name="T99" fmla="*/ 0 h 332"/>
                <a:gd name="T100" fmla="*/ 18 w 170"/>
                <a:gd name="T101" fmla="*/ 0 h 33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70" h="332">
                  <a:moveTo>
                    <a:pt x="0" y="332"/>
                  </a:moveTo>
                  <a:lnTo>
                    <a:pt x="8" y="332"/>
                  </a:lnTo>
                  <a:lnTo>
                    <a:pt x="15" y="331"/>
                  </a:lnTo>
                  <a:lnTo>
                    <a:pt x="24" y="329"/>
                  </a:lnTo>
                  <a:lnTo>
                    <a:pt x="31" y="327"/>
                  </a:lnTo>
                  <a:lnTo>
                    <a:pt x="39" y="324"/>
                  </a:lnTo>
                  <a:lnTo>
                    <a:pt x="47" y="320"/>
                  </a:lnTo>
                  <a:lnTo>
                    <a:pt x="54" y="316"/>
                  </a:lnTo>
                  <a:lnTo>
                    <a:pt x="62" y="312"/>
                  </a:lnTo>
                  <a:lnTo>
                    <a:pt x="70" y="307"/>
                  </a:lnTo>
                  <a:lnTo>
                    <a:pt x="78" y="300"/>
                  </a:lnTo>
                  <a:lnTo>
                    <a:pt x="85" y="294"/>
                  </a:lnTo>
                  <a:lnTo>
                    <a:pt x="93" y="288"/>
                  </a:lnTo>
                  <a:lnTo>
                    <a:pt x="100" y="280"/>
                  </a:lnTo>
                  <a:lnTo>
                    <a:pt x="106" y="272"/>
                  </a:lnTo>
                  <a:lnTo>
                    <a:pt x="114" y="263"/>
                  </a:lnTo>
                  <a:lnTo>
                    <a:pt x="120" y="255"/>
                  </a:lnTo>
                  <a:lnTo>
                    <a:pt x="125" y="246"/>
                  </a:lnTo>
                  <a:lnTo>
                    <a:pt x="132" y="237"/>
                  </a:lnTo>
                  <a:lnTo>
                    <a:pt x="137" y="227"/>
                  </a:lnTo>
                  <a:lnTo>
                    <a:pt x="142" y="218"/>
                  </a:lnTo>
                  <a:lnTo>
                    <a:pt x="147" y="207"/>
                  </a:lnTo>
                  <a:lnTo>
                    <a:pt x="151" y="197"/>
                  </a:lnTo>
                  <a:lnTo>
                    <a:pt x="155" y="187"/>
                  </a:lnTo>
                  <a:lnTo>
                    <a:pt x="158" y="177"/>
                  </a:lnTo>
                  <a:lnTo>
                    <a:pt x="161" y="166"/>
                  </a:lnTo>
                  <a:lnTo>
                    <a:pt x="165" y="155"/>
                  </a:lnTo>
                  <a:lnTo>
                    <a:pt x="167" y="145"/>
                  </a:lnTo>
                  <a:lnTo>
                    <a:pt x="168" y="135"/>
                  </a:lnTo>
                  <a:lnTo>
                    <a:pt x="169" y="125"/>
                  </a:lnTo>
                  <a:lnTo>
                    <a:pt x="170" y="114"/>
                  </a:lnTo>
                  <a:lnTo>
                    <a:pt x="170" y="105"/>
                  </a:lnTo>
                  <a:lnTo>
                    <a:pt x="170" y="95"/>
                  </a:lnTo>
                  <a:lnTo>
                    <a:pt x="169" y="85"/>
                  </a:lnTo>
                  <a:lnTo>
                    <a:pt x="168" y="77"/>
                  </a:lnTo>
                  <a:lnTo>
                    <a:pt x="166" y="69"/>
                  </a:lnTo>
                  <a:lnTo>
                    <a:pt x="164" y="60"/>
                  </a:lnTo>
                  <a:lnTo>
                    <a:pt x="160" y="53"/>
                  </a:lnTo>
                  <a:lnTo>
                    <a:pt x="157" y="45"/>
                  </a:lnTo>
                  <a:lnTo>
                    <a:pt x="154" y="38"/>
                  </a:lnTo>
                  <a:lnTo>
                    <a:pt x="150" y="32"/>
                  </a:lnTo>
                  <a:lnTo>
                    <a:pt x="146" y="25"/>
                  </a:lnTo>
                  <a:lnTo>
                    <a:pt x="140" y="20"/>
                  </a:lnTo>
                  <a:lnTo>
                    <a:pt x="135" y="16"/>
                  </a:lnTo>
                  <a:lnTo>
                    <a:pt x="130" y="11"/>
                  </a:lnTo>
                  <a:lnTo>
                    <a:pt x="123" y="8"/>
                  </a:lnTo>
                  <a:lnTo>
                    <a:pt x="117" y="5"/>
                  </a:lnTo>
                  <a:lnTo>
                    <a:pt x="111" y="3"/>
                  </a:lnTo>
                  <a:lnTo>
                    <a:pt x="104" y="1"/>
                  </a:lnTo>
                  <a:lnTo>
                    <a:pt x="97" y="0"/>
                  </a:lnTo>
                  <a:lnTo>
                    <a:pt x="8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21" name="Line 106"/>
            <p:cNvSpPr>
              <a:spLocks noChangeShapeType="1"/>
            </p:cNvSpPr>
            <p:nvPr/>
          </p:nvSpPr>
          <p:spPr bwMode="auto">
            <a:xfrm flipH="1">
              <a:off x="2001" y="1206"/>
              <a:ext cx="2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22" name="Line 107"/>
            <p:cNvSpPr>
              <a:spLocks noChangeShapeType="1"/>
            </p:cNvSpPr>
            <p:nvPr/>
          </p:nvSpPr>
          <p:spPr bwMode="auto">
            <a:xfrm>
              <a:off x="2028" y="1206"/>
              <a:ext cx="6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23" name="Freeform 108"/>
            <p:cNvSpPr>
              <a:spLocks/>
            </p:cNvSpPr>
            <p:nvPr/>
          </p:nvSpPr>
          <p:spPr bwMode="auto">
            <a:xfrm>
              <a:off x="2090" y="1196"/>
              <a:ext cx="15" cy="10"/>
            </a:xfrm>
            <a:custGeom>
              <a:avLst/>
              <a:gdLst>
                <a:gd name="T0" fmla="*/ 15 w 68"/>
                <a:gd name="T1" fmla="*/ 0 h 55"/>
                <a:gd name="T2" fmla="*/ 14 w 68"/>
                <a:gd name="T3" fmla="*/ 0 h 55"/>
                <a:gd name="T4" fmla="*/ 13 w 68"/>
                <a:gd name="T5" fmla="*/ 0 h 55"/>
                <a:gd name="T6" fmla="*/ 11 w 68"/>
                <a:gd name="T7" fmla="*/ 0 h 55"/>
                <a:gd name="T8" fmla="*/ 10 w 68"/>
                <a:gd name="T9" fmla="*/ 1 h 55"/>
                <a:gd name="T10" fmla="*/ 9 w 68"/>
                <a:gd name="T11" fmla="*/ 1 h 55"/>
                <a:gd name="T12" fmla="*/ 8 w 68"/>
                <a:gd name="T13" fmla="*/ 2 h 55"/>
                <a:gd name="T14" fmla="*/ 7 w 68"/>
                <a:gd name="T15" fmla="*/ 3 h 55"/>
                <a:gd name="T16" fmla="*/ 6 w 68"/>
                <a:gd name="T17" fmla="*/ 3 h 55"/>
                <a:gd name="T18" fmla="*/ 5 w 68"/>
                <a:gd name="T19" fmla="*/ 5 h 55"/>
                <a:gd name="T20" fmla="*/ 4 w 68"/>
                <a:gd name="T21" fmla="*/ 5 h 55"/>
                <a:gd name="T22" fmla="*/ 3 w 68"/>
                <a:gd name="T23" fmla="*/ 7 h 55"/>
                <a:gd name="T24" fmla="*/ 2 w 68"/>
                <a:gd name="T25" fmla="*/ 8 h 55"/>
                <a:gd name="T26" fmla="*/ 1 w 68"/>
                <a:gd name="T27" fmla="*/ 9 h 55"/>
                <a:gd name="T28" fmla="*/ 0 w 68"/>
                <a:gd name="T29" fmla="*/ 10 h 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8" h="55">
                  <a:moveTo>
                    <a:pt x="68" y="0"/>
                  </a:moveTo>
                  <a:lnTo>
                    <a:pt x="63" y="0"/>
                  </a:lnTo>
                  <a:lnTo>
                    <a:pt x="58" y="1"/>
                  </a:lnTo>
                  <a:lnTo>
                    <a:pt x="52" y="2"/>
                  </a:lnTo>
                  <a:lnTo>
                    <a:pt x="47" y="4"/>
                  </a:lnTo>
                  <a:lnTo>
                    <a:pt x="42" y="8"/>
                  </a:lnTo>
                  <a:lnTo>
                    <a:pt x="36" y="11"/>
                  </a:lnTo>
                  <a:lnTo>
                    <a:pt x="31" y="15"/>
                  </a:lnTo>
                  <a:lnTo>
                    <a:pt x="26" y="19"/>
                  </a:lnTo>
                  <a:lnTo>
                    <a:pt x="22" y="25"/>
                  </a:lnTo>
                  <a:lnTo>
                    <a:pt x="16" y="30"/>
                  </a:lnTo>
                  <a:lnTo>
                    <a:pt x="12" y="36"/>
                  </a:lnTo>
                  <a:lnTo>
                    <a:pt x="8" y="42"/>
                  </a:lnTo>
                  <a:lnTo>
                    <a:pt x="5" y="49"/>
                  </a:lnTo>
                  <a:lnTo>
                    <a:pt x="0" y="5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24" name="Freeform 109"/>
            <p:cNvSpPr>
              <a:spLocks/>
            </p:cNvSpPr>
            <p:nvPr/>
          </p:nvSpPr>
          <p:spPr bwMode="auto">
            <a:xfrm>
              <a:off x="2105" y="1196"/>
              <a:ext cx="7" cy="23"/>
            </a:xfrm>
            <a:custGeom>
              <a:avLst/>
              <a:gdLst>
                <a:gd name="T0" fmla="*/ 3 w 36"/>
                <a:gd name="T1" fmla="*/ 23 h 113"/>
                <a:gd name="T2" fmla="*/ 4 w 36"/>
                <a:gd name="T3" fmla="*/ 22 h 113"/>
                <a:gd name="T4" fmla="*/ 4 w 36"/>
                <a:gd name="T5" fmla="*/ 21 h 113"/>
                <a:gd name="T6" fmla="*/ 5 w 36"/>
                <a:gd name="T7" fmla="*/ 19 h 113"/>
                <a:gd name="T8" fmla="*/ 5 w 36"/>
                <a:gd name="T9" fmla="*/ 18 h 113"/>
                <a:gd name="T10" fmla="*/ 6 w 36"/>
                <a:gd name="T11" fmla="*/ 16 h 113"/>
                <a:gd name="T12" fmla="*/ 6 w 36"/>
                <a:gd name="T13" fmla="*/ 15 h 113"/>
                <a:gd name="T14" fmla="*/ 7 w 36"/>
                <a:gd name="T15" fmla="*/ 14 h 113"/>
                <a:gd name="T16" fmla="*/ 7 w 36"/>
                <a:gd name="T17" fmla="*/ 12 h 113"/>
                <a:gd name="T18" fmla="*/ 7 w 36"/>
                <a:gd name="T19" fmla="*/ 11 h 113"/>
                <a:gd name="T20" fmla="*/ 7 w 36"/>
                <a:gd name="T21" fmla="*/ 10 h 113"/>
                <a:gd name="T22" fmla="*/ 7 w 36"/>
                <a:gd name="T23" fmla="*/ 8 h 113"/>
                <a:gd name="T24" fmla="*/ 7 w 36"/>
                <a:gd name="T25" fmla="*/ 7 h 113"/>
                <a:gd name="T26" fmla="*/ 7 w 36"/>
                <a:gd name="T27" fmla="*/ 6 h 113"/>
                <a:gd name="T28" fmla="*/ 6 w 36"/>
                <a:gd name="T29" fmla="*/ 5 h 113"/>
                <a:gd name="T30" fmla="*/ 6 w 36"/>
                <a:gd name="T31" fmla="*/ 4 h 113"/>
                <a:gd name="T32" fmla="*/ 5 w 36"/>
                <a:gd name="T33" fmla="*/ 3 h 113"/>
                <a:gd name="T34" fmla="*/ 5 w 36"/>
                <a:gd name="T35" fmla="*/ 2 h 113"/>
                <a:gd name="T36" fmla="*/ 4 w 36"/>
                <a:gd name="T37" fmla="*/ 2 h 113"/>
                <a:gd name="T38" fmla="*/ 3 w 36"/>
                <a:gd name="T39" fmla="*/ 1 h 113"/>
                <a:gd name="T40" fmla="*/ 3 w 36"/>
                <a:gd name="T41" fmla="*/ 0 h 113"/>
                <a:gd name="T42" fmla="*/ 2 w 36"/>
                <a:gd name="T43" fmla="*/ 0 h 113"/>
                <a:gd name="T44" fmla="*/ 1 w 36"/>
                <a:gd name="T45" fmla="*/ 0 h 113"/>
                <a:gd name="T46" fmla="*/ 0 w 36"/>
                <a:gd name="T47" fmla="*/ 0 h 11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6" h="113">
                  <a:moveTo>
                    <a:pt x="14" y="113"/>
                  </a:moveTo>
                  <a:lnTo>
                    <a:pt x="18" y="107"/>
                  </a:lnTo>
                  <a:lnTo>
                    <a:pt x="21" y="101"/>
                  </a:lnTo>
                  <a:lnTo>
                    <a:pt x="25" y="94"/>
                  </a:lnTo>
                  <a:lnTo>
                    <a:pt x="28" y="88"/>
                  </a:lnTo>
                  <a:lnTo>
                    <a:pt x="30" y="81"/>
                  </a:lnTo>
                  <a:lnTo>
                    <a:pt x="32" y="74"/>
                  </a:lnTo>
                  <a:lnTo>
                    <a:pt x="34" y="67"/>
                  </a:lnTo>
                  <a:lnTo>
                    <a:pt x="35" y="60"/>
                  </a:lnTo>
                  <a:lnTo>
                    <a:pt x="35" y="54"/>
                  </a:lnTo>
                  <a:lnTo>
                    <a:pt x="36" y="47"/>
                  </a:lnTo>
                  <a:lnTo>
                    <a:pt x="35" y="40"/>
                  </a:lnTo>
                  <a:lnTo>
                    <a:pt x="35" y="35"/>
                  </a:lnTo>
                  <a:lnTo>
                    <a:pt x="34" y="29"/>
                  </a:lnTo>
                  <a:lnTo>
                    <a:pt x="32" y="23"/>
                  </a:lnTo>
                  <a:lnTo>
                    <a:pt x="30" y="19"/>
                  </a:lnTo>
                  <a:lnTo>
                    <a:pt x="28" y="15"/>
                  </a:lnTo>
                  <a:lnTo>
                    <a:pt x="25" y="11"/>
                  </a:lnTo>
                  <a:lnTo>
                    <a:pt x="21" y="8"/>
                  </a:lnTo>
                  <a:lnTo>
                    <a:pt x="17" y="4"/>
                  </a:lnTo>
                  <a:lnTo>
                    <a:pt x="13" y="2"/>
                  </a:lnTo>
                  <a:lnTo>
                    <a:pt x="9" y="1"/>
                  </a:ln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25" name="Freeform 110"/>
            <p:cNvSpPr>
              <a:spLocks/>
            </p:cNvSpPr>
            <p:nvPr/>
          </p:nvSpPr>
          <p:spPr bwMode="auto">
            <a:xfrm>
              <a:off x="2076" y="1219"/>
              <a:ext cx="31" cy="45"/>
            </a:xfrm>
            <a:custGeom>
              <a:avLst/>
              <a:gdLst>
                <a:gd name="T0" fmla="*/ 31 w 156"/>
                <a:gd name="T1" fmla="*/ 0 h 222"/>
                <a:gd name="T2" fmla="*/ 0 w 156"/>
                <a:gd name="T3" fmla="*/ 45 h 222"/>
                <a:gd name="T4" fmla="*/ 21 w 156"/>
                <a:gd name="T5" fmla="*/ 45 h 2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222">
                  <a:moveTo>
                    <a:pt x="156" y="0"/>
                  </a:moveTo>
                  <a:lnTo>
                    <a:pt x="0" y="222"/>
                  </a:lnTo>
                  <a:lnTo>
                    <a:pt x="104" y="22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26" name="Line 111"/>
            <p:cNvSpPr>
              <a:spLocks noChangeShapeType="1"/>
            </p:cNvSpPr>
            <p:nvPr/>
          </p:nvSpPr>
          <p:spPr bwMode="auto">
            <a:xfrm>
              <a:off x="1582" y="729"/>
              <a:ext cx="187" cy="29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27" name="Freeform 113"/>
            <p:cNvSpPr>
              <a:spLocks/>
            </p:cNvSpPr>
            <p:nvPr/>
          </p:nvSpPr>
          <p:spPr bwMode="auto">
            <a:xfrm>
              <a:off x="1769" y="1026"/>
              <a:ext cx="66" cy="91"/>
            </a:xfrm>
            <a:custGeom>
              <a:avLst/>
              <a:gdLst>
                <a:gd name="T0" fmla="*/ 66 w 320"/>
                <a:gd name="T1" fmla="*/ 74 h 443"/>
                <a:gd name="T2" fmla="*/ 38 w 320"/>
                <a:gd name="T3" fmla="*/ 91 h 443"/>
                <a:gd name="T4" fmla="*/ 0 w 320"/>
                <a:gd name="T5" fmla="*/ 0 h 443"/>
                <a:gd name="T6" fmla="*/ 66 w 320"/>
                <a:gd name="T7" fmla="*/ 74 h 4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0" h="443">
                  <a:moveTo>
                    <a:pt x="320" y="360"/>
                  </a:moveTo>
                  <a:lnTo>
                    <a:pt x="186" y="443"/>
                  </a:lnTo>
                  <a:lnTo>
                    <a:pt x="0" y="0"/>
                  </a:lnTo>
                  <a:lnTo>
                    <a:pt x="320" y="36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181318" name="Freeform 70"/>
          <p:cNvSpPr>
            <a:spLocks/>
          </p:cNvSpPr>
          <p:nvPr/>
        </p:nvSpPr>
        <p:spPr bwMode="auto">
          <a:xfrm>
            <a:off x="2506663" y="1687513"/>
            <a:ext cx="373062" cy="141287"/>
          </a:xfrm>
          <a:custGeom>
            <a:avLst/>
            <a:gdLst>
              <a:gd name="T0" fmla="*/ 0 w 1139"/>
              <a:gd name="T1" fmla="*/ 141287 h 435"/>
              <a:gd name="T2" fmla="*/ 13429 w 1139"/>
              <a:gd name="T3" fmla="*/ 141287 h 435"/>
              <a:gd name="T4" fmla="*/ 27185 w 1139"/>
              <a:gd name="T5" fmla="*/ 140637 h 435"/>
              <a:gd name="T6" fmla="*/ 40614 w 1139"/>
              <a:gd name="T7" fmla="*/ 139988 h 435"/>
              <a:gd name="T8" fmla="*/ 54371 w 1139"/>
              <a:gd name="T9" fmla="*/ 139013 h 435"/>
              <a:gd name="T10" fmla="*/ 67800 w 1139"/>
              <a:gd name="T11" fmla="*/ 137389 h 435"/>
              <a:gd name="T12" fmla="*/ 81229 w 1139"/>
              <a:gd name="T13" fmla="*/ 135441 h 435"/>
              <a:gd name="T14" fmla="*/ 94985 w 1139"/>
              <a:gd name="T15" fmla="*/ 133492 h 435"/>
              <a:gd name="T16" fmla="*/ 108086 w 1139"/>
              <a:gd name="T17" fmla="*/ 130893 h 435"/>
              <a:gd name="T18" fmla="*/ 121515 w 1139"/>
              <a:gd name="T19" fmla="*/ 128295 h 435"/>
              <a:gd name="T20" fmla="*/ 134617 w 1139"/>
              <a:gd name="T21" fmla="*/ 125047 h 435"/>
              <a:gd name="T22" fmla="*/ 148046 w 1139"/>
              <a:gd name="T23" fmla="*/ 121799 h 435"/>
              <a:gd name="T24" fmla="*/ 160820 w 1139"/>
              <a:gd name="T25" fmla="*/ 117902 h 435"/>
              <a:gd name="T26" fmla="*/ 173921 w 1139"/>
              <a:gd name="T27" fmla="*/ 114004 h 435"/>
              <a:gd name="T28" fmla="*/ 186695 w 1139"/>
              <a:gd name="T29" fmla="*/ 109782 h 435"/>
              <a:gd name="T30" fmla="*/ 199469 w 1139"/>
              <a:gd name="T31" fmla="*/ 104910 h 435"/>
              <a:gd name="T32" fmla="*/ 211915 w 1139"/>
              <a:gd name="T33" fmla="*/ 99713 h 435"/>
              <a:gd name="T34" fmla="*/ 224689 w 1139"/>
              <a:gd name="T35" fmla="*/ 94516 h 435"/>
              <a:gd name="T36" fmla="*/ 237135 w 1139"/>
              <a:gd name="T37" fmla="*/ 88995 h 435"/>
              <a:gd name="T38" fmla="*/ 249581 w 1139"/>
              <a:gd name="T39" fmla="*/ 83148 h 435"/>
              <a:gd name="T40" fmla="*/ 261373 w 1139"/>
              <a:gd name="T41" fmla="*/ 76977 h 435"/>
              <a:gd name="T42" fmla="*/ 273491 w 1139"/>
              <a:gd name="T43" fmla="*/ 70481 h 435"/>
              <a:gd name="T44" fmla="*/ 285283 w 1139"/>
              <a:gd name="T45" fmla="*/ 63660 h 435"/>
              <a:gd name="T46" fmla="*/ 296746 w 1139"/>
              <a:gd name="T47" fmla="*/ 56840 h 435"/>
              <a:gd name="T48" fmla="*/ 308210 w 1139"/>
              <a:gd name="T49" fmla="*/ 49694 h 435"/>
              <a:gd name="T50" fmla="*/ 319674 w 1139"/>
              <a:gd name="T51" fmla="*/ 41899 h 435"/>
              <a:gd name="T52" fmla="*/ 330482 w 1139"/>
              <a:gd name="T53" fmla="*/ 34104 h 435"/>
              <a:gd name="T54" fmla="*/ 341291 w 1139"/>
              <a:gd name="T55" fmla="*/ 25984 h 435"/>
              <a:gd name="T56" fmla="*/ 352100 w 1139"/>
              <a:gd name="T57" fmla="*/ 17539 h 435"/>
              <a:gd name="T58" fmla="*/ 362581 w 1139"/>
              <a:gd name="T59" fmla="*/ 9094 h 435"/>
              <a:gd name="T60" fmla="*/ 373062 w 1139"/>
              <a:gd name="T61" fmla="*/ 0 h 435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1139" h="435">
                <a:moveTo>
                  <a:pt x="0" y="435"/>
                </a:moveTo>
                <a:lnTo>
                  <a:pt x="41" y="435"/>
                </a:lnTo>
                <a:lnTo>
                  <a:pt x="83" y="433"/>
                </a:lnTo>
                <a:lnTo>
                  <a:pt x="124" y="431"/>
                </a:lnTo>
                <a:lnTo>
                  <a:pt x="166" y="428"/>
                </a:lnTo>
                <a:lnTo>
                  <a:pt x="207" y="423"/>
                </a:lnTo>
                <a:lnTo>
                  <a:pt x="248" y="417"/>
                </a:lnTo>
                <a:lnTo>
                  <a:pt x="290" y="411"/>
                </a:lnTo>
                <a:lnTo>
                  <a:pt x="330" y="403"/>
                </a:lnTo>
                <a:lnTo>
                  <a:pt x="371" y="395"/>
                </a:lnTo>
                <a:lnTo>
                  <a:pt x="411" y="385"/>
                </a:lnTo>
                <a:lnTo>
                  <a:pt x="452" y="375"/>
                </a:lnTo>
                <a:lnTo>
                  <a:pt x="491" y="363"/>
                </a:lnTo>
                <a:lnTo>
                  <a:pt x="531" y="351"/>
                </a:lnTo>
                <a:lnTo>
                  <a:pt x="570" y="338"/>
                </a:lnTo>
                <a:lnTo>
                  <a:pt x="609" y="323"/>
                </a:lnTo>
                <a:lnTo>
                  <a:pt x="647" y="307"/>
                </a:lnTo>
                <a:lnTo>
                  <a:pt x="686" y="291"/>
                </a:lnTo>
                <a:lnTo>
                  <a:pt x="724" y="274"/>
                </a:lnTo>
                <a:lnTo>
                  <a:pt x="762" y="256"/>
                </a:lnTo>
                <a:lnTo>
                  <a:pt x="798" y="237"/>
                </a:lnTo>
                <a:lnTo>
                  <a:pt x="835" y="217"/>
                </a:lnTo>
                <a:lnTo>
                  <a:pt x="871" y="196"/>
                </a:lnTo>
                <a:lnTo>
                  <a:pt x="906" y="175"/>
                </a:lnTo>
                <a:lnTo>
                  <a:pt x="941" y="153"/>
                </a:lnTo>
                <a:lnTo>
                  <a:pt x="976" y="129"/>
                </a:lnTo>
                <a:lnTo>
                  <a:pt x="1009" y="105"/>
                </a:lnTo>
                <a:lnTo>
                  <a:pt x="1042" y="80"/>
                </a:lnTo>
                <a:lnTo>
                  <a:pt x="1075" y="54"/>
                </a:lnTo>
                <a:lnTo>
                  <a:pt x="1107" y="28"/>
                </a:lnTo>
                <a:lnTo>
                  <a:pt x="1139" y="0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81319" name="Freeform 71"/>
          <p:cNvSpPr>
            <a:spLocks/>
          </p:cNvSpPr>
          <p:nvPr/>
        </p:nvSpPr>
        <p:spPr bwMode="auto">
          <a:xfrm>
            <a:off x="1949450" y="1484311"/>
            <a:ext cx="557213" cy="252413"/>
          </a:xfrm>
          <a:custGeom>
            <a:avLst/>
            <a:gdLst>
              <a:gd name="T0" fmla="*/ 0 w 1708"/>
              <a:gd name="T1" fmla="*/ 0 h 771"/>
              <a:gd name="T2" fmla="*/ 10766 w 1708"/>
              <a:gd name="T3" fmla="*/ 11458 h 771"/>
              <a:gd name="T4" fmla="*/ 21532 w 1708"/>
              <a:gd name="T5" fmla="*/ 23244 h 771"/>
              <a:gd name="T6" fmla="*/ 32624 w 1708"/>
              <a:gd name="T7" fmla="*/ 34048 h 771"/>
              <a:gd name="T8" fmla="*/ 43390 w 1708"/>
              <a:gd name="T9" fmla="*/ 45179 h 771"/>
              <a:gd name="T10" fmla="*/ 55134 w 1708"/>
              <a:gd name="T11" fmla="*/ 55983 h 771"/>
              <a:gd name="T12" fmla="*/ 66879 w 1708"/>
              <a:gd name="T13" fmla="*/ 66786 h 771"/>
              <a:gd name="T14" fmla="*/ 78623 w 1708"/>
              <a:gd name="T15" fmla="*/ 77263 h 771"/>
              <a:gd name="T16" fmla="*/ 90694 w 1708"/>
              <a:gd name="T17" fmla="*/ 87084 h 771"/>
              <a:gd name="T18" fmla="*/ 103417 w 1708"/>
              <a:gd name="T19" fmla="*/ 96906 h 771"/>
              <a:gd name="T20" fmla="*/ 116140 w 1708"/>
              <a:gd name="T21" fmla="*/ 106727 h 771"/>
              <a:gd name="T22" fmla="*/ 128864 w 1708"/>
              <a:gd name="T23" fmla="*/ 115567 h 771"/>
              <a:gd name="T24" fmla="*/ 141587 w 1708"/>
              <a:gd name="T25" fmla="*/ 124733 h 771"/>
              <a:gd name="T26" fmla="*/ 154636 w 1708"/>
              <a:gd name="T27" fmla="*/ 133245 h 771"/>
              <a:gd name="T28" fmla="*/ 168338 w 1708"/>
              <a:gd name="T29" fmla="*/ 142085 h 771"/>
              <a:gd name="T30" fmla="*/ 181714 w 1708"/>
              <a:gd name="T31" fmla="*/ 149942 h 771"/>
              <a:gd name="T32" fmla="*/ 195090 w 1708"/>
              <a:gd name="T33" fmla="*/ 157799 h 771"/>
              <a:gd name="T34" fmla="*/ 209444 w 1708"/>
              <a:gd name="T35" fmla="*/ 165656 h 771"/>
              <a:gd name="T36" fmla="*/ 223146 w 1708"/>
              <a:gd name="T37" fmla="*/ 172859 h 771"/>
              <a:gd name="T38" fmla="*/ 237174 w 1708"/>
              <a:gd name="T39" fmla="*/ 179734 h 771"/>
              <a:gd name="T40" fmla="*/ 251529 w 1708"/>
              <a:gd name="T41" fmla="*/ 186281 h 771"/>
              <a:gd name="T42" fmla="*/ 265883 w 1708"/>
              <a:gd name="T43" fmla="*/ 192502 h 771"/>
              <a:gd name="T44" fmla="*/ 280564 w 1708"/>
              <a:gd name="T45" fmla="*/ 198722 h 771"/>
              <a:gd name="T46" fmla="*/ 295245 w 1708"/>
              <a:gd name="T47" fmla="*/ 204288 h 771"/>
              <a:gd name="T48" fmla="*/ 310252 w 1708"/>
              <a:gd name="T49" fmla="*/ 209853 h 771"/>
              <a:gd name="T50" fmla="*/ 324932 w 1708"/>
              <a:gd name="T51" fmla="*/ 215091 h 771"/>
              <a:gd name="T52" fmla="*/ 339939 w 1708"/>
              <a:gd name="T53" fmla="*/ 220002 h 771"/>
              <a:gd name="T54" fmla="*/ 354946 w 1708"/>
              <a:gd name="T55" fmla="*/ 224258 h 771"/>
              <a:gd name="T56" fmla="*/ 370279 w 1708"/>
              <a:gd name="T57" fmla="*/ 228187 h 771"/>
              <a:gd name="T58" fmla="*/ 385286 w 1708"/>
              <a:gd name="T59" fmla="*/ 232115 h 771"/>
              <a:gd name="T60" fmla="*/ 400945 w 1708"/>
              <a:gd name="T61" fmla="*/ 235389 h 771"/>
              <a:gd name="T62" fmla="*/ 416279 w 1708"/>
              <a:gd name="T63" fmla="*/ 238990 h 771"/>
              <a:gd name="T64" fmla="*/ 431612 w 1708"/>
              <a:gd name="T65" fmla="*/ 241937 h 771"/>
              <a:gd name="T66" fmla="*/ 447271 w 1708"/>
              <a:gd name="T67" fmla="*/ 244228 h 771"/>
              <a:gd name="T68" fmla="*/ 462930 w 1708"/>
              <a:gd name="T69" fmla="*/ 246193 h 771"/>
              <a:gd name="T70" fmla="*/ 478590 w 1708"/>
              <a:gd name="T71" fmla="*/ 248484 h 771"/>
              <a:gd name="T72" fmla="*/ 494249 w 1708"/>
              <a:gd name="T73" fmla="*/ 249794 h 771"/>
              <a:gd name="T74" fmla="*/ 510235 w 1708"/>
              <a:gd name="T75" fmla="*/ 250776 h 771"/>
              <a:gd name="T76" fmla="*/ 525568 w 1708"/>
              <a:gd name="T77" fmla="*/ 251758 h 771"/>
              <a:gd name="T78" fmla="*/ 541554 w 1708"/>
              <a:gd name="T79" fmla="*/ 252086 h 771"/>
              <a:gd name="T80" fmla="*/ 557213 w 1708"/>
              <a:gd name="T81" fmla="*/ 252413 h 771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1708" h="771">
                <a:moveTo>
                  <a:pt x="0" y="0"/>
                </a:moveTo>
                <a:lnTo>
                  <a:pt x="33" y="35"/>
                </a:lnTo>
                <a:lnTo>
                  <a:pt x="66" y="71"/>
                </a:lnTo>
                <a:lnTo>
                  <a:pt x="100" y="104"/>
                </a:lnTo>
                <a:lnTo>
                  <a:pt x="133" y="138"/>
                </a:lnTo>
                <a:lnTo>
                  <a:pt x="169" y="171"/>
                </a:lnTo>
                <a:lnTo>
                  <a:pt x="205" y="204"/>
                </a:lnTo>
                <a:lnTo>
                  <a:pt x="241" y="236"/>
                </a:lnTo>
                <a:lnTo>
                  <a:pt x="278" y="266"/>
                </a:lnTo>
                <a:lnTo>
                  <a:pt x="317" y="296"/>
                </a:lnTo>
                <a:lnTo>
                  <a:pt x="356" y="326"/>
                </a:lnTo>
                <a:lnTo>
                  <a:pt x="395" y="353"/>
                </a:lnTo>
                <a:lnTo>
                  <a:pt x="434" y="381"/>
                </a:lnTo>
                <a:lnTo>
                  <a:pt x="474" y="407"/>
                </a:lnTo>
                <a:lnTo>
                  <a:pt x="516" y="434"/>
                </a:lnTo>
                <a:lnTo>
                  <a:pt x="557" y="458"/>
                </a:lnTo>
                <a:lnTo>
                  <a:pt x="598" y="482"/>
                </a:lnTo>
                <a:lnTo>
                  <a:pt x="642" y="506"/>
                </a:lnTo>
                <a:lnTo>
                  <a:pt x="684" y="528"/>
                </a:lnTo>
                <a:lnTo>
                  <a:pt x="727" y="549"/>
                </a:lnTo>
                <a:lnTo>
                  <a:pt x="771" y="569"/>
                </a:lnTo>
                <a:lnTo>
                  <a:pt x="815" y="588"/>
                </a:lnTo>
                <a:lnTo>
                  <a:pt x="860" y="607"/>
                </a:lnTo>
                <a:lnTo>
                  <a:pt x="905" y="624"/>
                </a:lnTo>
                <a:lnTo>
                  <a:pt x="951" y="641"/>
                </a:lnTo>
                <a:lnTo>
                  <a:pt x="996" y="657"/>
                </a:lnTo>
                <a:lnTo>
                  <a:pt x="1042" y="672"/>
                </a:lnTo>
                <a:lnTo>
                  <a:pt x="1088" y="685"/>
                </a:lnTo>
                <a:lnTo>
                  <a:pt x="1135" y="697"/>
                </a:lnTo>
                <a:lnTo>
                  <a:pt x="1181" y="709"/>
                </a:lnTo>
                <a:lnTo>
                  <a:pt x="1229" y="719"/>
                </a:lnTo>
                <a:lnTo>
                  <a:pt x="1276" y="730"/>
                </a:lnTo>
                <a:lnTo>
                  <a:pt x="1323" y="739"/>
                </a:lnTo>
                <a:lnTo>
                  <a:pt x="1371" y="746"/>
                </a:lnTo>
                <a:lnTo>
                  <a:pt x="1419" y="752"/>
                </a:lnTo>
                <a:lnTo>
                  <a:pt x="1467" y="759"/>
                </a:lnTo>
                <a:lnTo>
                  <a:pt x="1515" y="763"/>
                </a:lnTo>
                <a:lnTo>
                  <a:pt x="1564" y="766"/>
                </a:lnTo>
                <a:lnTo>
                  <a:pt x="1611" y="769"/>
                </a:lnTo>
                <a:lnTo>
                  <a:pt x="1660" y="770"/>
                </a:lnTo>
                <a:lnTo>
                  <a:pt x="1708" y="771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181516" name="Group 268"/>
          <p:cNvGrpSpPr>
            <a:grpSpLocks/>
          </p:cNvGrpSpPr>
          <p:nvPr/>
        </p:nvGrpSpPr>
        <p:grpSpPr bwMode="auto">
          <a:xfrm>
            <a:off x="1066800" y="647700"/>
            <a:ext cx="3487738" cy="2462213"/>
            <a:chOff x="672" y="345"/>
            <a:chExt cx="2197" cy="1551"/>
          </a:xfrm>
        </p:grpSpPr>
        <p:sp>
          <p:nvSpPr>
            <p:cNvPr id="67727" name="Line 33"/>
            <p:cNvSpPr>
              <a:spLocks noChangeShapeType="1"/>
            </p:cNvSpPr>
            <p:nvPr/>
          </p:nvSpPr>
          <p:spPr bwMode="auto">
            <a:xfrm>
              <a:off x="2332" y="1343"/>
              <a:ext cx="1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28" name="Line 116"/>
            <p:cNvSpPr>
              <a:spLocks noChangeShapeType="1"/>
            </p:cNvSpPr>
            <p:nvPr/>
          </p:nvSpPr>
          <p:spPr bwMode="auto">
            <a:xfrm>
              <a:off x="2380" y="873"/>
              <a:ext cx="48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29" name="Line 117"/>
            <p:cNvSpPr>
              <a:spLocks noChangeShapeType="1"/>
            </p:cNvSpPr>
            <p:nvPr/>
          </p:nvSpPr>
          <p:spPr bwMode="auto">
            <a:xfrm>
              <a:off x="2380" y="1812"/>
              <a:ext cx="48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30" name="Line 118"/>
            <p:cNvSpPr>
              <a:spLocks noChangeShapeType="1"/>
            </p:cNvSpPr>
            <p:nvPr/>
          </p:nvSpPr>
          <p:spPr bwMode="auto">
            <a:xfrm>
              <a:off x="2830" y="971"/>
              <a:ext cx="0" cy="7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31" name="Freeform 119"/>
            <p:cNvSpPr>
              <a:spLocks/>
            </p:cNvSpPr>
            <p:nvPr/>
          </p:nvSpPr>
          <p:spPr bwMode="auto">
            <a:xfrm>
              <a:off x="2813" y="873"/>
              <a:ext cx="33" cy="98"/>
            </a:xfrm>
            <a:custGeom>
              <a:avLst/>
              <a:gdLst>
                <a:gd name="T0" fmla="*/ 0 w 158"/>
                <a:gd name="T1" fmla="*/ 98 h 474"/>
                <a:gd name="T2" fmla="*/ 33 w 158"/>
                <a:gd name="T3" fmla="*/ 98 h 474"/>
                <a:gd name="T4" fmla="*/ 16 w 158"/>
                <a:gd name="T5" fmla="*/ 0 h 474"/>
                <a:gd name="T6" fmla="*/ 0 w 158"/>
                <a:gd name="T7" fmla="*/ 98 h 4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474">
                  <a:moveTo>
                    <a:pt x="0" y="474"/>
                  </a:moveTo>
                  <a:lnTo>
                    <a:pt x="158" y="474"/>
                  </a:lnTo>
                  <a:lnTo>
                    <a:pt x="78" y="0"/>
                  </a:lnTo>
                  <a:lnTo>
                    <a:pt x="0" y="474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32" name="Freeform 120"/>
            <p:cNvSpPr>
              <a:spLocks/>
            </p:cNvSpPr>
            <p:nvPr/>
          </p:nvSpPr>
          <p:spPr bwMode="auto">
            <a:xfrm>
              <a:off x="2813" y="873"/>
              <a:ext cx="33" cy="98"/>
            </a:xfrm>
            <a:custGeom>
              <a:avLst/>
              <a:gdLst>
                <a:gd name="T0" fmla="*/ 0 w 158"/>
                <a:gd name="T1" fmla="*/ 98 h 474"/>
                <a:gd name="T2" fmla="*/ 33 w 158"/>
                <a:gd name="T3" fmla="*/ 98 h 474"/>
                <a:gd name="T4" fmla="*/ 16 w 158"/>
                <a:gd name="T5" fmla="*/ 0 h 474"/>
                <a:gd name="T6" fmla="*/ 0 w 158"/>
                <a:gd name="T7" fmla="*/ 98 h 4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474">
                  <a:moveTo>
                    <a:pt x="0" y="474"/>
                  </a:moveTo>
                  <a:lnTo>
                    <a:pt x="158" y="474"/>
                  </a:lnTo>
                  <a:lnTo>
                    <a:pt x="78" y="0"/>
                  </a:lnTo>
                  <a:lnTo>
                    <a:pt x="0" y="47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33" name="Freeform 121"/>
            <p:cNvSpPr>
              <a:spLocks/>
            </p:cNvSpPr>
            <p:nvPr/>
          </p:nvSpPr>
          <p:spPr bwMode="auto">
            <a:xfrm>
              <a:off x="2813" y="1714"/>
              <a:ext cx="33" cy="98"/>
            </a:xfrm>
            <a:custGeom>
              <a:avLst/>
              <a:gdLst>
                <a:gd name="T0" fmla="*/ 0 w 158"/>
                <a:gd name="T1" fmla="*/ 0 h 475"/>
                <a:gd name="T2" fmla="*/ 33 w 158"/>
                <a:gd name="T3" fmla="*/ 0 h 475"/>
                <a:gd name="T4" fmla="*/ 16 w 158"/>
                <a:gd name="T5" fmla="*/ 98 h 475"/>
                <a:gd name="T6" fmla="*/ 0 w 158"/>
                <a:gd name="T7" fmla="*/ 0 h 4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475">
                  <a:moveTo>
                    <a:pt x="0" y="0"/>
                  </a:moveTo>
                  <a:lnTo>
                    <a:pt x="158" y="0"/>
                  </a:lnTo>
                  <a:lnTo>
                    <a:pt x="78" y="4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34" name="Freeform 122"/>
            <p:cNvSpPr>
              <a:spLocks/>
            </p:cNvSpPr>
            <p:nvPr/>
          </p:nvSpPr>
          <p:spPr bwMode="auto">
            <a:xfrm>
              <a:off x="2813" y="1714"/>
              <a:ext cx="33" cy="98"/>
            </a:xfrm>
            <a:custGeom>
              <a:avLst/>
              <a:gdLst>
                <a:gd name="T0" fmla="*/ 0 w 158"/>
                <a:gd name="T1" fmla="*/ 0 h 475"/>
                <a:gd name="T2" fmla="*/ 33 w 158"/>
                <a:gd name="T3" fmla="*/ 0 h 475"/>
                <a:gd name="T4" fmla="*/ 16 w 158"/>
                <a:gd name="T5" fmla="*/ 98 h 475"/>
                <a:gd name="T6" fmla="*/ 0 w 158"/>
                <a:gd name="T7" fmla="*/ 0 h 4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475">
                  <a:moveTo>
                    <a:pt x="0" y="0"/>
                  </a:moveTo>
                  <a:lnTo>
                    <a:pt x="158" y="0"/>
                  </a:lnTo>
                  <a:lnTo>
                    <a:pt x="78" y="4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35" name="Freeform 123"/>
            <p:cNvSpPr>
              <a:spLocks/>
            </p:cNvSpPr>
            <p:nvPr/>
          </p:nvSpPr>
          <p:spPr bwMode="auto">
            <a:xfrm>
              <a:off x="2660" y="1329"/>
              <a:ext cx="123" cy="72"/>
            </a:xfrm>
            <a:custGeom>
              <a:avLst/>
              <a:gdLst>
                <a:gd name="T0" fmla="*/ 123 w 597"/>
                <a:gd name="T1" fmla="*/ 72 h 353"/>
                <a:gd name="T2" fmla="*/ 123 w 597"/>
                <a:gd name="T3" fmla="*/ 51 h 353"/>
                <a:gd name="T4" fmla="*/ 123 w 597"/>
                <a:gd name="T5" fmla="*/ 49 h 353"/>
                <a:gd name="T6" fmla="*/ 123 w 597"/>
                <a:gd name="T7" fmla="*/ 48 h 353"/>
                <a:gd name="T8" fmla="*/ 123 w 597"/>
                <a:gd name="T9" fmla="*/ 46 h 353"/>
                <a:gd name="T10" fmla="*/ 122 w 597"/>
                <a:gd name="T11" fmla="*/ 44 h 353"/>
                <a:gd name="T12" fmla="*/ 121 w 597"/>
                <a:gd name="T13" fmla="*/ 42 h 353"/>
                <a:gd name="T14" fmla="*/ 121 w 597"/>
                <a:gd name="T15" fmla="*/ 41 h 353"/>
                <a:gd name="T16" fmla="*/ 120 w 597"/>
                <a:gd name="T17" fmla="*/ 39 h 353"/>
                <a:gd name="T18" fmla="*/ 119 w 597"/>
                <a:gd name="T19" fmla="*/ 38 h 353"/>
                <a:gd name="T20" fmla="*/ 118 w 597"/>
                <a:gd name="T21" fmla="*/ 36 h 353"/>
                <a:gd name="T22" fmla="*/ 116 w 597"/>
                <a:gd name="T23" fmla="*/ 34 h 353"/>
                <a:gd name="T24" fmla="*/ 115 w 597"/>
                <a:gd name="T25" fmla="*/ 33 h 353"/>
                <a:gd name="T26" fmla="*/ 114 w 597"/>
                <a:gd name="T27" fmla="*/ 31 h 353"/>
                <a:gd name="T28" fmla="*/ 112 w 597"/>
                <a:gd name="T29" fmla="*/ 29 h 353"/>
                <a:gd name="T30" fmla="*/ 110 w 597"/>
                <a:gd name="T31" fmla="*/ 28 h 353"/>
                <a:gd name="T32" fmla="*/ 109 w 597"/>
                <a:gd name="T33" fmla="*/ 26 h 353"/>
                <a:gd name="T34" fmla="*/ 107 w 597"/>
                <a:gd name="T35" fmla="*/ 25 h 353"/>
                <a:gd name="T36" fmla="*/ 105 w 597"/>
                <a:gd name="T37" fmla="*/ 23 h 353"/>
                <a:gd name="T38" fmla="*/ 103 w 597"/>
                <a:gd name="T39" fmla="*/ 22 h 353"/>
                <a:gd name="T40" fmla="*/ 101 w 597"/>
                <a:gd name="T41" fmla="*/ 21 h 353"/>
                <a:gd name="T42" fmla="*/ 99 w 597"/>
                <a:gd name="T43" fmla="*/ 20 h 353"/>
                <a:gd name="T44" fmla="*/ 97 w 597"/>
                <a:gd name="T45" fmla="*/ 19 h 353"/>
                <a:gd name="T46" fmla="*/ 94 w 597"/>
                <a:gd name="T47" fmla="*/ 18 h 353"/>
                <a:gd name="T48" fmla="*/ 92 w 597"/>
                <a:gd name="T49" fmla="*/ 17 h 353"/>
                <a:gd name="T50" fmla="*/ 90 w 597"/>
                <a:gd name="T51" fmla="*/ 16 h 353"/>
                <a:gd name="T52" fmla="*/ 88 w 597"/>
                <a:gd name="T53" fmla="*/ 15 h 353"/>
                <a:gd name="T54" fmla="*/ 86 w 597"/>
                <a:gd name="T55" fmla="*/ 15 h 353"/>
                <a:gd name="T56" fmla="*/ 37 w 597"/>
                <a:gd name="T57" fmla="*/ 2 h 353"/>
                <a:gd name="T58" fmla="*/ 35 w 597"/>
                <a:gd name="T59" fmla="*/ 1 h 353"/>
                <a:gd name="T60" fmla="*/ 33 w 597"/>
                <a:gd name="T61" fmla="*/ 1 h 353"/>
                <a:gd name="T62" fmla="*/ 31 w 597"/>
                <a:gd name="T63" fmla="*/ 1 h 353"/>
                <a:gd name="T64" fmla="*/ 28 w 597"/>
                <a:gd name="T65" fmla="*/ 0 h 353"/>
                <a:gd name="T66" fmla="*/ 26 w 597"/>
                <a:gd name="T67" fmla="*/ 0 h 353"/>
                <a:gd name="T68" fmla="*/ 24 w 597"/>
                <a:gd name="T69" fmla="*/ 0 h 353"/>
                <a:gd name="T70" fmla="*/ 22 w 597"/>
                <a:gd name="T71" fmla="*/ 0 h 353"/>
                <a:gd name="T72" fmla="*/ 20 w 597"/>
                <a:gd name="T73" fmla="*/ 0 h 353"/>
                <a:gd name="T74" fmla="*/ 18 w 597"/>
                <a:gd name="T75" fmla="*/ 0 h 353"/>
                <a:gd name="T76" fmla="*/ 16 w 597"/>
                <a:gd name="T77" fmla="*/ 1 h 353"/>
                <a:gd name="T78" fmla="*/ 14 w 597"/>
                <a:gd name="T79" fmla="*/ 1 h 353"/>
                <a:gd name="T80" fmla="*/ 13 w 597"/>
                <a:gd name="T81" fmla="*/ 2 h 353"/>
                <a:gd name="T82" fmla="*/ 11 w 597"/>
                <a:gd name="T83" fmla="*/ 3 h 353"/>
                <a:gd name="T84" fmla="*/ 9 w 597"/>
                <a:gd name="T85" fmla="*/ 3 h 353"/>
                <a:gd name="T86" fmla="*/ 8 w 597"/>
                <a:gd name="T87" fmla="*/ 4 h 353"/>
                <a:gd name="T88" fmla="*/ 6 w 597"/>
                <a:gd name="T89" fmla="*/ 5 h 353"/>
                <a:gd name="T90" fmla="*/ 5 w 597"/>
                <a:gd name="T91" fmla="*/ 6 h 353"/>
                <a:gd name="T92" fmla="*/ 4 w 597"/>
                <a:gd name="T93" fmla="*/ 7 h 353"/>
                <a:gd name="T94" fmla="*/ 3 w 597"/>
                <a:gd name="T95" fmla="*/ 8 h 353"/>
                <a:gd name="T96" fmla="*/ 2 w 597"/>
                <a:gd name="T97" fmla="*/ 9 h 353"/>
                <a:gd name="T98" fmla="*/ 2 w 597"/>
                <a:gd name="T99" fmla="*/ 11 h 353"/>
                <a:gd name="T100" fmla="*/ 1 w 597"/>
                <a:gd name="T101" fmla="*/ 12 h 353"/>
                <a:gd name="T102" fmla="*/ 1 w 597"/>
                <a:gd name="T103" fmla="*/ 14 h 353"/>
                <a:gd name="T104" fmla="*/ 0 w 597"/>
                <a:gd name="T105" fmla="*/ 15 h 353"/>
                <a:gd name="T106" fmla="*/ 0 w 597"/>
                <a:gd name="T107" fmla="*/ 16 h 353"/>
                <a:gd name="T108" fmla="*/ 0 w 597"/>
                <a:gd name="T109" fmla="*/ 18 h 353"/>
                <a:gd name="T110" fmla="*/ 0 w 597"/>
                <a:gd name="T111" fmla="*/ 40 h 353"/>
                <a:gd name="T112" fmla="*/ 123 w 597"/>
                <a:gd name="T113" fmla="*/ 72 h 35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97" h="353">
                  <a:moveTo>
                    <a:pt x="597" y="353"/>
                  </a:moveTo>
                  <a:lnTo>
                    <a:pt x="597" y="249"/>
                  </a:lnTo>
                  <a:lnTo>
                    <a:pt x="597" y="241"/>
                  </a:lnTo>
                  <a:lnTo>
                    <a:pt x="596" y="233"/>
                  </a:lnTo>
                  <a:lnTo>
                    <a:pt x="595" y="224"/>
                  </a:lnTo>
                  <a:lnTo>
                    <a:pt x="591" y="217"/>
                  </a:lnTo>
                  <a:lnTo>
                    <a:pt x="589" y="208"/>
                  </a:lnTo>
                  <a:lnTo>
                    <a:pt x="585" y="200"/>
                  </a:lnTo>
                  <a:lnTo>
                    <a:pt x="581" y="191"/>
                  </a:lnTo>
                  <a:lnTo>
                    <a:pt x="577" y="184"/>
                  </a:lnTo>
                  <a:lnTo>
                    <a:pt x="571" y="176"/>
                  </a:lnTo>
                  <a:lnTo>
                    <a:pt x="565" y="167"/>
                  </a:lnTo>
                  <a:lnTo>
                    <a:pt x="559" y="160"/>
                  </a:lnTo>
                  <a:lnTo>
                    <a:pt x="551" y="151"/>
                  </a:lnTo>
                  <a:lnTo>
                    <a:pt x="544" y="144"/>
                  </a:lnTo>
                  <a:lnTo>
                    <a:pt x="535" y="136"/>
                  </a:lnTo>
                  <a:lnTo>
                    <a:pt x="527" y="129"/>
                  </a:lnTo>
                  <a:lnTo>
                    <a:pt x="518" y="123"/>
                  </a:lnTo>
                  <a:lnTo>
                    <a:pt x="509" y="115"/>
                  </a:lnTo>
                  <a:lnTo>
                    <a:pt x="499" y="109"/>
                  </a:lnTo>
                  <a:lnTo>
                    <a:pt x="490" y="103"/>
                  </a:lnTo>
                  <a:lnTo>
                    <a:pt x="479" y="97"/>
                  </a:lnTo>
                  <a:lnTo>
                    <a:pt x="469" y="92"/>
                  </a:lnTo>
                  <a:lnTo>
                    <a:pt x="458" y="87"/>
                  </a:lnTo>
                  <a:lnTo>
                    <a:pt x="447" y="82"/>
                  </a:lnTo>
                  <a:lnTo>
                    <a:pt x="437" y="78"/>
                  </a:lnTo>
                  <a:lnTo>
                    <a:pt x="425" y="75"/>
                  </a:lnTo>
                  <a:lnTo>
                    <a:pt x="415" y="72"/>
                  </a:lnTo>
                  <a:lnTo>
                    <a:pt x="182" y="9"/>
                  </a:lnTo>
                  <a:lnTo>
                    <a:pt x="171" y="6"/>
                  </a:lnTo>
                  <a:lnTo>
                    <a:pt x="161" y="4"/>
                  </a:lnTo>
                  <a:lnTo>
                    <a:pt x="149" y="3"/>
                  </a:lnTo>
                  <a:lnTo>
                    <a:pt x="138" y="1"/>
                  </a:lnTo>
                  <a:lnTo>
                    <a:pt x="128" y="1"/>
                  </a:lnTo>
                  <a:lnTo>
                    <a:pt x="117" y="0"/>
                  </a:lnTo>
                  <a:lnTo>
                    <a:pt x="108" y="1"/>
                  </a:lnTo>
                  <a:lnTo>
                    <a:pt x="97" y="1"/>
                  </a:lnTo>
                  <a:lnTo>
                    <a:pt x="88" y="2"/>
                  </a:lnTo>
                  <a:lnTo>
                    <a:pt x="78" y="4"/>
                  </a:lnTo>
                  <a:lnTo>
                    <a:pt x="70" y="6"/>
                  </a:lnTo>
                  <a:lnTo>
                    <a:pt x="61" y="9"/>
                  </a:lnTo>
                  <a:lnTo>
                    <a:pt x="53" y="13"/>
                  </a:lnTo>
                  <a:lnTo>
                    <a:pt x="45" y="16"/>
                  </a:lnTo>
                  <a:lnTo>
                    <a:pt x="39" y="20"/>
                  </a:lnTo>
                  <a:lnTo>
                    <a:pt x="31" y="24"/>
                  </a:lnTo>
                  <a:lnTo>
                    <a:pt x="26" y="30"/>
                  </a:lnTo>
                  <a:lnTo>
                    <a:pt x="21" y="35"/>
                  </a:lnTo>
                  <a:lnTo>
                    <a:pt x="16" y="40"/>
                  </a:lnTo>
                  <a:lnTo>
                    <a:pt x="11" y="46"/>
                  </a:lnTo>
                  <a:lnTo>
                    <a:pt x="8" y="53"/>
                  </a:lnTo>
                  <a:lnTo>
                    <a:pt x="5" y="59"/>
                  </a:lnTo>
                  <a:lnTo>
                    <a:pt x="3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9"/>
                  </a:lnTo>
                  <a:lnTo>
                    <a:pt x="0" y="194"/>
                  </a:lnTo>
                  <a:lnTo>
                    <a:pt x="597" y="353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36" name="Freeform 124"/>
            <p:cNvSpPr>
              <a:spLocks/>
            </p:cNvSpPr>
            <p:nvPr/>
          </p:nvSpPr>
          <p:spPr bwMode="auto">
            <a:xfrm>
              <a:off x="2716" y="1284"/>
              <a:ext cx="70" cy="19"/>
            </a:xfrm>
            <a:custGeom>
              <a:avLst/>
              <a:gdLst>
                <a:gd name="T0" fmla="*/ 70 w 335"/>
                <a:gd name="T1" fmla="*/ 19 h 89"/>
                <a:gd name="T2" fmla="*/ 0 w 335"/>
                <a:gd name="T3" fmla="*/ 0 h 89"/>
                <a:gd name="T4" fmla="*/ 15 w 335"/>
                <a:gd name="T5" fmla="*/ 15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5" h="89">
                  <a:moveTo>
                    <a:pt x="335" y="89"/>
                  </a:moveTo>
                  <a:lnTo>
                    <a:pt x="0" y="0"/>
                  </a:lnTo>
                  <a:lnTo>
                    <a:pt x="74" y="7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37" name="Line 127"/>
            <p:cNvSpPr>
              <a:spLocks noChangeShapeType="1"/>
            </p:cNvSpPr>
            <p:nvPr/>
          </p:nvSpPr>
          <p:spPr bwMode="auto">
            <a:xfrm>
              <a:off x="2830" y="1812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38" name="Line 128"/>
            <p:cNvSpPr>
              <a:spLocks noChangeShapeType="1"/>
            </p:cNvSpPr>
            <p:nvPr/>
          </p:nvSpPr>
          <p:spPr bwMode="auto">
            <a:xfrm>
              <a:off x="2380" y="992"/>
              <a:ext cx="30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39" name="Line 129"/>
            <p:cNvSpPr>
              <a:spLocks noChangeShapeType="1"/>
            </p:cNvSpPr>
            <p:nvPr/>
          </p:nvSpPr>
          <p:spPr bwMode="auto">
            <a:xfrm>
              <a:off x="2380" y="1694"/>
              <a:ext cx="30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40" name="Line 130"/>
            <p:cNvSpPr>
              <a:spLocks noChangeShapeType="1"/>
            </p:cNvSpPr>
            <p:nvPr/>
          </p:nvSpPr>
          <p:spPr bwMode="auto">
            <a:xfrm>
              <a:off x="2647" y="1088"/>
              <a:ext cx="0" cy="50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41" name="Freeform 131"/>
            <p:cNvSpPr>
              <a:spLocks/>
            </p:cNvSpPr>
            <p:nvPr/>
          </p:nvSpPr>
          <p:spPr bwMode="auto">
            <a:xfrm>
              <a:off x="2630" y="992"/>
              <a:ext cx="33" cy="96"/>
            </a:xfrm>
            <a:custGeom>
              <a:avLst/>
              <a:gdLst>
                <a:gd name="T0" fmla="*/ 0 w 157"/>
                <a:gd name="T1" fmla="*/ 96 h 475"/>
                <a:gd name="T2" fmla="*/ 33 w 157"/>
                <a:gd name="T3" fmla="*/ 96 h 475"/>
                <a:gd name="T4" fmla="*/ 16 w 157"/>
                <a:gd name="T5" fmla="*/ 0 h 475"/>
                <a:gd name="T6" fmla="*/ 0 w 157"/>
                <a:gd name="T7" fmla="*/ 96 h 4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475">
                  <a:moveTo>
                    <a:pt x="0" y="475"/>
                  </a:moveTo>
                  <a:lnTo>
                    <a:pt x="157" y="475"/>
                  </a:lnTo>
                  <a:lnTo>
                    <a:pt x="78" y="0"/>
                  </a:lnTo>
                  <a:lnTo>
                    <a:pt x="0" y="475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42" name="Freeform 132"/>
            <p:cNvSpPr>
              <a:spLocks/>
            </p:cNvSpPr>
            <p:nvPr/>
          </p:nvSpPr>
          <p:spPr bwMode="auto">
            <a:xfrm>
              <a:off x="2630" y="992"/>
              <a:ext cx="33" cy="96"/>
            </a:xfrm>
            <a:custGeom>
              <a:avLst/>
              <a:gdLst>
                <a:gd name="T0" fmla="*/ 0 w 157"/>
                <a:gd name="T1" fmla="*/ 96 h 475"/>
                <a:gd name="T2" fmla="*/ 33 w 157"/>
                <a:gd name="T3" fmla="*/ 96 h 475"/>
                <a:gd name="T4" fmla="*/ 16 w 157"/>
                <a:gd name="T5" fmla="*/ 0 h 475"/>
                <a:gd name="T6" fmla="*/ 0 w 157"/>
                <a:gd name="T7" fmla="*/ 96 h 4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475">
                  <a:moveTo>
                    <a:pt x="0" y="475"/>
                  </a:moveTo>
                  <a:lnTo>
                    <a:pt x="157" y="475"/>
                  </a:lnTo>
                  <a:lnTo>
                    <a:pt x="78" y="0"/>
                  </a:lnTo>
                  <a:lnTo>
                    <a:pt x="0" y="47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43" name="Freeform 133"/>
            <p:cNvSpPr>
              <a:spLocks/>
            </p:cNvSpPr>
            <p:nvPr/>
          </p:nvSpPr>
          <p:spPr bwMode="auto">
            <a:xfrm>
              <a:off x="2630" y="1596"/>
              <a:ext cx="33" cy="98"/>
            </a:xfrm>
            <a:custGeom>
              <a:avLst/>
              <a:gdLst>
                <a:gd name="T0" fmla="*/ 0 w 157"/>
                <a:gd name="T1" fmla="*/ 0 h 475"/>
                <a:gd name="T2" fmla="*/ 33 w 157"/>
                <a:gd name="T3" fmla="*/ 0 h 475"/>
                <a:gd name="T4" fmla="*/ 16 w 157"/>
                <a:gd name="T5" fmla="*/ 98 h 475"/>
                <a:gd name="T6" fmla="*/ 0 w 157"/>
                <a:gd name="T7" fmla="*/ 0 h 4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475">
                  <a:moveTo>
                    <a:pt x="0" y="0"/>
                  </a:moveTo>
                  <a:lnTo>
                    <a:pt x="157" y="0"/>
                  </a:lnTo>
                  <a:lnTo>
                    <a:pt x="78" y="4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44" name="Freeform 134"/>
            <p:cNvSpPr>
              <a:spLocks/>
            </p:cNvSpPr>
            <p:nvPr/>
          </p:nvSpPr>
          <p:spPr bwMode="auto">
            <a:xfrm>
              <a:off x="2630" y="1596"/>
              <a:ext cx="33" cy="98"/>
            </a:xfrm>
            <a:custGeom>
              <a:avLst/>
              <a:gdLst>
                <a:gd name="T0" fmla="*/ 0 w 157"/>
                <a:gd name="T1" fmla="*/ 0 h 475"/>
                <a:gd name="T2" fmla="*/ 33 w 157"/>
                <a:gd name="T3" fmla="*/ 0 h 475"/>
                <a:gd name="T4" fmla="*/ 16 w 157"/>
                <a:gd name="T5" fmla="*/ 98 h 475"/>
                <a:gd name="T6" fmla="*/ 0 w 157"/>
                <a:gd name="T7" fmla="*/ 0 h 4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475">
                  <a:moveTo>
                    <a:pt x="0" y="0"/>
                  </a:moveTo>
                  <a:lnTo>
                    <a:pt x="157" y="0"/>
                  </a:lnTo>
                  <a:lnTo>
                    <a:pt x="78" y="4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45" name="Freeform 135"/>
            <p:cNvSpPr>
              <a:spLocks/>
            </p:cNvSpPr>
            <p:nvPr/>
          </p:nvSpPr>
          <p:spPr bwMode="auto">
            <a:xfrm>
              <a:off x="2477" y="1333"/>
              <a:ext cx="123" cy="72"/>
            </a:xfrm>
            <a:custGeom>
              <a:avLst/>
              <a:gdLst>
                <a:gd name="T0" fmla="*/ 123 w 599"/>
                <a:gd name="T1" fmla="*/ 72 h 354"/>
                <a:gd name="T2" fmla="*/ 123 w 599"/>
                <a:gd name="T3" fmla="*/ 51 h 354"/>
                <a:gd name="T4" fmla="*/ 123 w 599"/>
                <a:gd name="T5" fmla="*/ 49 h 354"/>
                <a:gd name="T6" fmla="*/ 122 w 599"/>
                <a:gd name="T7" fmla="*/ 47 h 354"/>
                <a:gd name="T8" fmla="*/ 122 w 599"/>
                <a:gd name="T9" fmla="*/ 46 h 354"/>
                <a:gd name="T10" fmla="*/ 122 w 599"/>
                <a:gd name="T11" fmla="*/ 44 h 354"/>
                <a:gd name="T12" fmla="*/ 121 w 599"/>
                <a:gd name="T13" fmla="*/ 43 h 354"/>
                <a:gd name="T14" fmla="*/ 120 w 599"/>
                <a:gd name="T15" fmla="*/ 41 h 354"/>
                <a:gd name="T16" fmla="*/ 120 w 599"/>
                <a:gd name="T17" fmla="*/ 39 h 354"/>
                <a:gd name="T18" fmla="*/ 118 w 599"/>
                <a:gd name="T19" fmla="*/ 37 h 354"/>
                <a:gd name="T20" fmla="*/ 117 w 599"/>
                <a:gd name="T21" fmla="*/ 36 h 354"/>
                <a:gd name="T22" fmla="*/ 116 w 599"/>
                <a:gd name="T23" fmla="*/ 34 h 354"/>
                <a:gd name="T24" fmla="*/ 115 w 599"/>
                <a:gd name="T25" fmla="*/ 33 h 354"/>
                <a:gd name="T26" fmla="*/ 113 w 599"/>
                <a:gd name="T27" fmla="*/ 31 h 354"/>
                <a:gd name="T28" fmla="*/ 112 w 599"/>
                <a:gd name="T29" fmla="*/ 29 h 354"/>
                <a:gd name="T30" fmla="*/ 110 w 599"/>
                <a:gd name="T31" fmla="*/ 28 h 354"/>
                <a:gd name="T32" fmla="*/ 108 w 599"/>
                <a:gd name="T33" fmla="*/ 26 h 354"/>
                <a:gd name="T34" fmla="*/ 107 w 599"/>
                <a:gd name="T35" fmla="*/ 25 h 354"/>
                <a:gd name="T36" fmla="*/ 105 w 599"/>
                <a:gd name="T37" fmla="*/ 23 h 354"/>
                <a:gd name="T38" fmla="*/ 103 w 599"/>
                <a:gd name="T39" fmla="*/ 22 h 354"/>
                <a:gd name="T40" fmla="*/ 101 w 599"/>
                <a:gd name="T41" fmla="*/ 21 h 354"/>
                <a:gd name="T42" fmla="*/ 99 w 599"/>
                <a:gd name="T43" fmla="*/ 20 h 354"/>
                <a:gd name="T44" fmla="*/ 96 w 599"/>
                <a:gd name="T45" fmla="*/ 19 h 354"/>
                <a:gd name="T46" fmla="*/ 94 w 599"/>
                <a:gd name="T47" fmla="*/ 18 h 354"/>
                <a:gd name="T48" fmla="*/ 92 w 599"/>
                <a:gd name="T49" fmla="*/ 17 h 354"/>
                <a:gd name="T50" fmla="*/ 90 w 599"/>
                <a:gd name="T51" fmla="*/ 16 h 354"/>
                <a:gd name="T52" fmla="*/ 87 w 599"/>
                <a:gd name="T53" fmla="*/ 15 h 354"/>
                <a:gd name="T54" fmla="*/ 85 w 599"/>
                <a:gd name="T55" fmla="*/ 15 h 354"/>
                <a:gd name="T56" fmla="*/ 37 w 599"/>
                <a:gd name="T57" fmla="*/ 2 h 354"/>
                <a:gd name="T58" fmla="*/ 35 w 599"/>
                <a:gd name="T59" fmla="*/ 1 h 354"/>
                <a:gd name="T60" fmla="*/ 33 w 599"/>
                <a:gd name="T61" fmla="*/ 1 h 354"/>
                <a:gd name="T62" fmla="*/ 31 w 599"/>
                <a:gd name="T63" fmla="*/ 1 h 354"/>
                <a:gd name="T64" fmla="*/ 29 w 599"/>
                <a:gd name="T65" fmla="*/ 0 h 354"/>
                <a:gd name="T66" fmla="*/ 26 w 599"/>
                <a:gd name="T67" fmla="*/ 0 h 354"/>
                <a:gd name="T68" fmla="*/ 24 w 599"/>
                <a:gd name="T69" fmla="*/ 0 h 354"/>
                <a:gd name="T70" fmla="*/ 22 w 599"/>
                <a:gd name="T71" fmla="*/ 0 h 354"/>
                <a:gd name="T72" fmla="*/ 20 w 599"/>
                <a:gd name="T73" fmla="*/ 0 h 354"/>
                <a:gd name="T74" fmla="*/ 18 w 599"/>
                <a:gd name="T75" fmla="*/ 0 h 354"/>
                <a:gd name="T76" fmla="*/ 16 w 599"/>
                <a:gd name="T77" fmla="*/ 1 h 354"/>
                <a:gd name="T78" fmla="*/ 14 w 599"/>
                <a:gd name="T79" fmla="*/ 1 h 354"/>
                <a:gd name="T80" fmla="*/ 13 w 599"/>
                <a:gd name="T81" fmla="*/ 2 h 354"/>
                <a:gd name="T82" fmla="*/ 11 w 599"/>
                <a:gd name="T83" fmla="*/ 3 h 354"/>
                <a:gd name="T84" fmla="*/ 9 w 599"/>
                <a:gd name="T85" fmla="*/ 3 h 354"/>
                <a:gd name="T86" fmla="*/ 8 w 599"/>
                <a:gd name="T87" fmla="*/ 4 h 354"/>
                <a:gd name="T88" fmla="*/ 7 w 599"/>
                <a:gd name="T89" fmla="*/ 5 h 354"/>
                <a:gd name="T90" fmla="*/ 6 w 599"/>
                <a:gd name="T91" fmla="*/ 6 h 354"/>
                <a:gd name="T92" fmla="*/ 5 w 599"/>
                <a:gd name="T93" fmla="*/ 7 h 354"/>
                <a:gd name="T94" fmla="*/ 3 w 599"/>
                <a:gd name="T95" fmla="*/ 8 h 354"/>
                <a:gd name="T96" fmla="*/ 2 w 599"/>
                <a:gd name="T97" fmla="*/ 10 h 354"/>
                <a:gd name="T98" fmla="*/ 2 w 599"/>
                <a:gd name="T99" fmla="*/ 11 h 354"/>
                <a:gd name="T100" fmla="*/ 1 w 599"/>
                <a:gd name="T101" fmla="*/ 12 h 354"/>
                <a:gd name="T102" fmla="*/ 1 w 599"/>
                <a:gd name="T103" fmla="*/ 14 h 354"/>
                <a:gd name="T104" fmla="*/ 0 w 599"/>
                <a:gd name="T105" fmla="*/ 15 h 354"/>
                <a:gd name="T106" fmla="*/ 0 w 599"/>
                <a:gd name="T107" fmla="*/ 16 h 354"/>
                <a:gd name="T108" fmla="*/ 0 w 599"/>
                <a:gd name="T109" fmla="*/ 18 h 354"/>
                <a:gd name="T110" fmla="*/ 0 w 599"/>
                <a:gd name="T111" fmla="*/ 39 h 354"/>
                <a:gd name="T112" fmla="*/ 123 w 599"/>
                <a:gd name="T113" fmla="*/ 72 h 35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99" h="354">
                  <a:moveTo>
                    <a:pt x="599" y="354"/>
                  </a:moveTo>
                  <a:lnTo>
                    <a:pt x="599" y="249"/>
                  </a:lnTo>
                  <a:lnTo>
                    <a:pt x="597" y="241"/>
                  </a:lnTo>
                  <a:lnTo>
                    <a:pt x="596" y="233"/>
                  </a:lnTo>
                  <a:lnTo>
                    <a:pt x="595" y="226"/>
                  </a:lnTo>
                  <a:lnTo>
                    <a:pt x="593" y="217"/>
                  </a:lnTo>
                  <a:lnTo>
                    <a:pt x="590" y="209"/>
                  </a:lnTo>
                  <a:lnTo>
                    <a:pt x="586" y="200"/>
                  </a:lnTo>
                  <a:lnTo>
                    <a:pt x="582" y="192"/>
                  </a:lnTo>
                  <a:lnTo>
                    <a:pt x="577" y="184"/>
                  </a:lnTo>
                  <a:lnTo>
                    <a:pt x="572" y="176"/>
                  </a:lnTo>
                  <a:lnTo>
                    <a:pt x="566" y="167"/>
                  </a:lnTo>
                  <a:lnTo>
                    <a:pt x="559" y="160"/>
                  </a:lnTo>
                  <a:lnTo>
                    <a:pt x="552" y="151"/>
                  </a:lnTo>
                  <a:lnTo>
                    <a:pt x="545" y="144"/>
                  </a:lnTo>
                  <a:lnTo>
                    <a:pt x="536" y="137"/>
                  </a:lnTo>
                  <a:lnTo>
                    <a:pt x="528" y="129"/>
                  </a:lnTo>
                  <a:lnTo>
                    <a:pt x="519" y="123"/>
                  </a:lnTo>
                  <a:lnTo>
                    <a:pt x="510" y="115"/>
                  </a:lnTo>
                  <a:lnTo>
                    <a:pt x="500" y="109"/>
                  </a:lnTo>
                  <a:lnTo>
                    <a:pt x="491" y="103"/>
                  </a:lnTo>
                  <a:lnTo>
                    <a:pt x="480" y="97"/>
                  </a:lnTo>
                  <a:lnTo>
                    <a:pt x="469" y="92"/>
                  </a:lnTo>
                  <a:lnTo>
                    <a:pt x="459" y="87"/>
                  </a:lnTo>
                  <a:lnTo>
                    <a:pt x="448" y="83"/>
                  </a:lnTo>
                  <a:lnTo>
                    <a:pt x="438" y="78"/>
                  </a:lnTo>
                  <a:lnTo>
                    <a:pt x="426" y="75"/>
                  </a:lnTo>
                  <a:lnTo>
                    <a:pt x="415" y="72"/>
                  </a:lnTo>
                  <a:lnTo>
                    <a:pt x="182" y="10"/>
                  </a:lnTo>
                  <a:lnTo>
                    <a:pt x="172" y="6"/>
                  </a:lnTo>
                  <a:lnTo>
                    <a:pt x="161" y="4"/>
                  </a:lnTo>
                  <a:lnTo>
                    <a:pt x="150" y="3"/>
                  </a:lnTo>
                  <a:lnTo>
                    <a:pt x="139" y="1"/>
                  </a:lnTo>
                  <a:lnTo>
                    <a:pt x="129" y="1"/>
                  </a:lnTo>
                  <a:lnTo>
                    <a:pt x="118" y="0"/>
                  </a:lnTo>
                  <a:lnTo>
                    <a:pt x="108" y="1"/>
                  </a:lnTo>
                  <a:lnTo>
                    <a:pt x="98" y="1"/>
                  </a:lnTo>
                  <a:lnTo>
                    <a:pt x="88" y="2"/>
                  </a:lnTo>
                  <a:lnTo>
                    <a:pt x="79" y="4"/>
                  </a:lnTo>
                  <a:lnTo>
                    <a:pt x="70" y="6"/>
                  </a:lnTo>
                  <a:lnTo>
                    <a:pt x="62" y="10"/>
                  </a:lnTo>
                  <a:lnTo>
                    <a:pt x="53" y="13"/>
                  </a:lnTo>
                  <a:lnTo>
                    <a:pt x="46" y="16"/>
                  </a:lnTo>
                  <a:lnTo>
                    <a:pt x="40" y="20"/>
                  </a:lnTo>
                  <a:lnTo>
                    <a:pt x="32" y="24"/>
                  </a:lnTo>
                  <a:lnTo>
                    <a:pt x="27" y="30"/>
                  </a:lnTo>
                  <a:lnTo>
                    <a:pt x="22" y="35"/>
                  </a:lnTo>
                  <a:lnTo>
                    <a:pt x="16" y="40"/>
                  </a:lnTo>
                  <a:lnTo>
                    <a:pt x="12" y="47"/>
                  </a:lnTo>
                  <a:lnTo>
                    <a:pt x="9" y="53"/>
                  </a:lnTo>
                  <a:lnTo>
                    <a:pt x="6" y="59"/>
                  </a:lnTo>
                  <a:lnTo>
                    <a:pt x="4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9"/>
                  </a:lnTo>
                  <a:lnTo>
                    <a:pt x="0" y="194"/>
                  </a:lnTo>
                  <a:lnTo>
                    <a:pt x="599" y="354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46" name="Freeform 136"/>
            <p:cNvSpPr>
              <a:spLocks/>
            </p:cNvSpPr>
            <p:nvPr/>
          </p:nvSpPr>
          <p:spPr bwMode="auto">
            <a:xfrm>
              <a:off x="2534" y="1288"/>
              <a:ext cx="11" cy="15"/>
            </a:xfrm>
            <a:custGeom>
              <a:avLst/>
              <a:gdLst>
                <a:gd name="T0" fmla="*/ 0 w 56"/>
                <a:gd name="T1" fmla="*/ 0 h 67"/>
                <a:gd name="T2" fmla="*/ 0 w 56"/>
                <a:gd name="T3" fmla="*/ 1 h 67"/>
                <a:gd name="T4" fmla="*/ 0 w 56"/>
                <a:gd name="T5" fmla="*/ 2 h 67"/>
                <a:gd name="T6" fmla="*/ 1 w 56"/>
                <a:gd name="T7" fmla="*/ 3 h 67"/>
                <a:gd name="T8" fmla="*/ 1 w 56"/>
                <a:gd name="T9" fmla="*/ 4 h 67"/>
                <a:gd name="T10" fmla="*/ 2 w 56"/>
                <a:gd name="T11" fmla="*/ 6 h 67"/>
                <a:gd name="T12" fmla="*/ 2 w 56"/>
                <a:gd name="T13" fmla="*/ 7 h 67"/>
                <a:gd name="T14" fmla="*/ 3 w 56"/>
                <a:gd name="T15" fmla="*/ 8 h 67"/>
                <a:gd name="T16" fmla="*/ 4 w 56"/>
                <a:gd name="T17" fmla="*/ 9 h 67"/>
                <a:gd name="T18" fmla="*/ 5 w 56"/>
                <a:gd name="T19" fmla="*/ 11 h 67"/>
                <a:gd name="T20" fmla="*/ 6 w 56"/>
                <a:gd name="T21" fmla="*/ 11 h 67"/>
                <a:gd name="T22" fmla="*/ 7 w 56"/>
                <a:gd name="T23" fmla="*/ 12 h 67"/>
                <a:gd name="T24" fmla="*/ 8 w 56"/>
                <a:gd name="T25" fmla="*/ 13 h 67"/>
                <a:gd name="T26" fmla="*/ 9 w 56"/>
                <a:gd name="T27" fmla="*/ 14 h 67"/>
                <a:gd name="T28" fmla="*/ 11 w 56"/>
                <a:gd name="T29" fmla="*/ 15 h 6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6" h="67">
                  <a:moveTo>
                    <a:pt x="0" y="0"/>
                  </a:moveTo>
                  <a:lnTo>
                    <a:pt x="0" y="5"/>
                  </a:lnTo>
                  <a:lnTo>
                    <a:pt x="1" y="10"/>
                  </a:lnTo>
                  <a:lnTo>
                    <a:pt x="3" y="15"/>
                  </a:lnTo>
                  <a:lnTo>
                    <a:pt x="5" y="20"/>
                  </a:lnTo>
                  <a:lnTo>
                    <a:pt x="8" y="26"/>
                  </a:lnTo>
                  <a:lnTo>
                    <a:pt x="11" y="31"/>
                  </a:lnTo>
                  <a:lnTo>
                    <a:pt x="16" y="36"/>
                  </a:lnTo>
                  <a:lnTo>
                    <a:pt x="20" y="42"/>
                  </a:lnTo>
                  <a:lnTo>
                    <a:pt x="25" y="47"/>
                  </a:lnTo>
                  <a:lnTo>
                    <a:pt x="30" y="51"/>
                  </a:lnTo>
                  <a:lnTo>
                    <a:pt x="36" y="55"/>
                  </a:lnTo>
                  <a:lnTo>
                    <a:pt x="42" y="60"/>
                  </a:lnTo>
                  <a:lnTo>
                    <a:pt x="48" y="64"/>
                  </a:lnTo>
                  <a:lnTo>
                    <a:pt x="56" y="6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47" name="Freeform 137"/>
            <p:cNvSpPr>
              <a:spLocks/>
            </p:cNvSpPr>
            <p:nvPr/>
          </p:nvSpPr>
          <p:spPr bwMode="auto">
            <a:xfrm>
              <a:off x="2534" y="1281"/>
              <a:ext cx="24" cy="7"/>
            </a:xfrm>
            <a:custGeom>
              <a:avLst/>
              <a:gdLst>
                <a:gd name="T0" fmla="*/ 24 w 113"/>
                <a:gd name="T1" fmla="*/ 4 h 36"/>
                <a:gd name="T2" fmla="*/ 23 w 113"/>
                <a:gd name="T3" fmla="*/ 4 h 36"/>
                <a:gd name="T4" fmla="*/ 21 w 113"/>
                <a:gd name="T5" fmla="*/ 3 h 36"/>
                <a:gd name="T6" fmla="*/ 20 w 113"/>
                <a:gd name="T7" fmla="*/ 2 h 36"/>
                <a:gd name="T8" fmla="*/ 19 w 113"/>
                <a:gd name="T9" fmla="*/ 2 h 36"/>
                <a:gd name="T10" fmla="*/ 17 w 113"/>
                <a:gd name="T11" fmla="*/ 1 h 36"/>
                <a:gd name="T12" fmla="*/ 16 w 113"/>
                <a:gd name="T13" fmla="*/ 1 h 36"/>
                <a:gd name="T14" fmla="*/ 14 w 113"/>
                <a:gd name="T15" fmla="*/ 0 h 36"/>
                <a:gd name="T16" fmla="*/ 13 w 113"/>
                <a:gd name="T17" fmla="*/ 0 h 36"/>
                <a:gd name="T18" fmla="*/ 11 w 113"/>
                <a:gd name="T19" fmla="*/ 0 h 36"/>
                <a:gd name="T20" fmla="*/ 10 w 113"/>
                <a:gd name="T21" fmla="*/ 0 h 36"/>
                <a:gd name="T22" fmla="*/ 9 w 113"/>
                <a:gd name="T23" fmla="*/ 0 h 36"/>
                <a:gd name="T24" fmla="*/ 7 w 113"/>
                <a:gd name="T25" fmla="*/ 0 h 36"/>
                <a:gd name="T26" fmla="*/ 6 w 113"/>
                <a:gd name="T27" fmla="*/ 0 h 36"/>
                <a:gd name="T28" fmla="*/ 5 w 113"/>
                <a:gd name="T29" fmla="*/ 1 h 36"/>
                <a:gd name="T30" fmla="*/ 4 w 113"/>
                <a:gd name="T31" fmla="*/ 1 h 36"/>
                <a:gd name="T32" fmla="*/ 3 w 113"/>
                <a:gd name="T33" fmla="*/ 2 h 36"/>
                <a:gd name="T34" fmla="*/ 2 w 113"/>
                <a:gd name="T35" fmla="*/ 2 h 36"/>
                <a:gd name="T36" fmla="*/ 1 w 113"/>
                <a:gd name="T37" fmla="*/ 3 h 36"/>
                <a:gd name="T38" fmla="*/ 1 w 113"/>
                <a:gd name="T39" fmla="*/ 4 h 36"/>
                <a:gd name="T40" fmla="*/ 1 w 113"/>
                <a:gd name="T41" fmla="*/ 4 h 36"/>
                <a:gd name="T42" fmla="*/ 0 w 113"/>
                <a:gd name="T43" fmla="*/ 5 h 36"/>
                <a:gd name="T44" fmla="*/ 0 w 113"/>
                <a:gd name="T45" fmla="*/ 6 h 36"/>
                <a:gd name="T46" fmla="*/ 0 w 113"/>
                <a:gd name="T47" fmla="*/ 7 h 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3" h="36">
                  <a:moveTo>
                    <a:pt x="113" y="21"/>
                  </a:moveTo>
                  <a:lnTo>
                    <a:pt x="108" y="18"/>
                  </a:lnTo>
                  <a:lnTo>
                    <a:pt x="101" y="14"/>
                  </a:lnTo>
                  <a:lnTo>
                    <a:pt x="95" y="11"/>
                  </a:lnTo>
                  <a:lnTo>
                    <a:pt x="88" y="8"/>
                  </a:lnTo>
                  <a:lnTo>
                    <a:pt x="81" y="6"/>
                  </a:lnTo>
                  <a:lnTo>
                    <a:pt x="74" y="3"/>
                  </a:lnTo>
                  <a:lnTo>
                    <a:pt x="68" y="2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1" y="0"/>
                  </a:lnTo>
                  <a:lnTo>
                    <a:pt x="35" y="1"/>
                  </a:lnTo>
                  <a:lnTo>
                    <a:pt x="29" y="2"/>
                  </a:lnTo>
                  <a:lnTo>
                    <a:pt x="24" y="3"/>
                  </a:lnTo>
                  <a:lnTo>
                    <a:pt x="19" y="6"/>
                  </a:lnTo>
                  <a:lnTo>
                    <a:pt x="15" y="9"/>
                  </a:lnTo>
                  <a:lnTo>
                    <a:pt x="11" y="11"/>
                  </a:lnTo>
                  <a:lnTo>
                    <a:pt x="7" y="15"/>
                  </a:lnTo>
                  <a:lnTo>
                    <a:pt x="5" y="18"/>
                  </a:lnTo>
                  <a:lnTo>
                    <a:pt x="3" y="23"/>
                  </a:lnTo>
                  <a:lnTo>
                    <a:pt x="1" y="27"/>
                  </a:lnTo>
                  <a:lnTo>
                    <a:pt x="0" y="31"/>
                  </a:lnTo>
                  <a:lnTo>
                    <a:pt x="0" y="3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48" name="Freeform 138"/>
            <p:cNvSpPr>
              <a:spLocks/>
            </p:cNvSpPr>
            <p:nvPr/>
          </p:nvSpPr>
          <p:spPr bwMode="auto">
            <a:xfrm>
              <a:off x="2558" y="1285"/>
              <a:ext cx="45" cy="33"/>
            </a:xfrm>
            <a:custGeom>
              <a:avLst/>
              <a:gdLst>
                <a:gd name="T0" fmla="*/ 0 w 221"/>
                <a:gd name="T1" fmla="*/ 0 h 157"/>
                <a:gd name="T2" fmla="*/ 45 w 221"/>
                <a:gd name="T3" fmla="*/ 33 h 157"/>
                <a:gd name="T4" fmla="*/ 45 w 221"/>
                <a:gd name="T5" fmla="*/ 11 h 1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1" h="157">
                  <a:moveTo>
                    <a:pt x="0" y="0"/>
                  </a:moveTo>
                  <a:lnTo>
                    <a:pt x="221" y="157"/>
                  </a:lnTo>
                  <a:lnTo>
                    <a:pt x="221" y="5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49" name="Line 141"/>
            <p:cNvSpPr>
              <a:spLocks noChangeShapeType="1"/>
            </p:cNvSpPr>
            <p:nvPr/>
          </p:nvSpPr>
          <p:spPr bwMode="auto">
            <a:xfrm>
              <a:off x="2647" y="1694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50" name="Line 19"/>
            <p:cNvSpPr>
              <a:spLocks noChangeShapeType="1"/>
            </p:cNvSpPr>
            <p:nvPr/>
          </p:nvSpPr>
          <p:spPr bwMode="auto">
            <a:xfrm>
              <a:off x="672" y="1343"/>
              <a:ext cx="1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51" name="Line 20"/>
            <p:cNvSpPr>
              <a:spLocks noChangeShapeType="1"/>
            </p:cNvSpPr>
            <p:nvPr/>
          </p:nvSpPr>
          <p:spPr bwMode="auto">
            <a:xfrm>
              <a:off x="815" y="1343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52" name="Line 21"/>
            <p:cNvSpPr>
              <a:spLocks noChangeShapeType="1"/>
            </p:cNvSpPr>
            <p:nvPr/>
          </p:nvSpPr>
          <p:spPr bwMode="auto">
            <a:xfrm>
              <a:off x="871" y="1343"/>
              <a:ext cx="1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53" name="Line 22"/>
            <p:cNvSpPr>
              <a:spLocks noChangeShapeType="1"/>
            </p:cNvSpPr>
            <p:nvPr/>
          </p:nvSpPr>
          <p:spPr bwMode="auto">
            <a:xfrm>
              <a:off x="1058" y="1343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54" name="Line 23"/>
            <p:cNvSpPr>
              <a:spLocks noChangeShapeType="1"/>
            </p:cNvSpPr>
            <p:nvPr/>
          </p:nvSpPr>
          <p:spPr bwMode="auto">
            <a:xfrm>
              <a:off x="1114" y="1343"/>
              <a:ext cx="15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55" name="Line 24"/>
            <p:cNvSpPr>
              <a:spLocks noChangeShapeType="1"/>
            </p:cNvSpPr>
            <p:nvPr/>
          </p:nvSpPr>
          <p:spPr bwMode="auto">
            <a:xfrm>
              <a:off x="1301" y="1343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56" name="Line 25"/>
            <p:cNvSpPr>
              <a:spLocks noChangeShapeType="1"/>
            </p:cNvSpPr>
            <p:nvPr/>
          </p:nvSpPr>
          <p:spPr bwMode="auto">
            <a:xfrm>
              <a:off x="1357" y="1343"/>
              <a:ext cx="15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57" name="Line 26"/>
            <p:cNvSpPr>
              <a:spLocks noChangeShapeType="1"/>
            </p:cNvSpPr>
            <p:nvPr/>
          </p:nvSpPr>
          <p:spPr bwMode="auto">
            <a:xfrm>
              <a:off x="1546" y="1343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58" name="Line 27"/>
            <p:cNvSpPr>
              <a:spLocks noChangeShapeType="1"/>
            </p:cNvSpPr>
            <p:nvPr/>
          </p:nvSpPr>
          <p:spPr bwMode="auto">
            <a:xfrm>
              <a:off x="1602" y="1343"/>
              <a:ext cx="1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59" name="Line 28"/>
            <p:cNvSpPr>
              <a:spLocks noChangeShapeType="1"/>
            </p:cNvSpPr>
            <p:nvPr/>
          </p:nvSpPr>
          <p:spPr bwMode="auto">
            <a:xfrm>
              <a:off x="1789" y="1343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60" name="Line 29"/>
            <p:cNvSpPr>
              <a:spLocks noChangeShapeType="1"/>
            </p:cNvSpPr>
            <p:nvPr/>
          </p:nvSpPr>
          <p:spPr bwMode="auto">
            <a:xfrm>
              <a:off x="1845" y="1343"/>
              <a:ext cx="1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61" name="Line 30"/>
            <p:cNvSpPr>
              <a:spLocks noChangeShapeType="1"/>
            </p:cNvSpPr>
            <p:nvPr/>
          </p:nvSpPr>
          <p:spPr bwMode="auto">
            <a:xfrm>
              <a:off x="2033" y="1343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62" name="Line 31"/>
            <p:cNvSpPr>
              <a:spLocks noChangeShapeType="1"/>
            </p:cNvSpPr>
            <p:nvPr/>
          </p:nvSpPr>
          <p:spPr bwMode="auto">
            <a:xfrm>
              <a:off x="2089" y="1343"/>
              <a:ext cx="1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63" name="Line 32"/>
            <p:cNvSpPr>
              <a:spLocks noChangeShapeType="1"/>
            </p:cNvSpPr>
            <p:nvPr/>
          </p:nvSpPr>
          <p:spPr bwMode="auto">
            <a:xfrm>
              <a:off x="2276" y="1343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64" name="Line 34"/>
            <p:cNvSpPr>
              <a:spLocks noChangeShapeType="1"/>
            </p:cNvSpPr>
            <p:nvPr/>
          </p:nvSpPr>
          <p:spPr bwMode="auto">
            <a:xfrm>
              <a:off x="1582" y="345"/>
              <a:ext cx="0" cy="1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65" name="Line 35"/>
            <p:cNvSpPr>
              <a:spLocks noChangeShapeType="1"/>
            </p:cNvSpPr>
            <p:nvPr/>
          </p:nvSpPr>
          <p:spPr bwMode="auto">
            <a:xfrm>
              <a:off x="1582" y="498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66" name="Line 36"/>
            <p:cNvSpPr>
              <a:spLocks noChangeShapeType="1"/>
            </p:cNvSpPr>
            <p:nvPr/>
          </p:nvSpPr>
          <p:spPr bwMode="auto">
            <a:xfrm>
              <a:off x="1582" y="554"/>
              <a:ext cx="0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67" name="Line 37"/>
            <p:cNvSpPr>
              <a:spLocks noChangeShapeType="1"/>
            </p:cNvSpPr>
            <p:nvPr/>
          </p:nvSpPr>
          <p:spPr bwMode="auto">
            <a:xfrm>
              <a:off x="1582" y="741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68" name="Line 38"/>
            <p:cNvSpPr>
              <a:spLocks noChangeShapeType="1"/>
            </p:cNvSpPr>
            <p:nvPr/>
          </p:nvSpPr>
          <p:spPr bwMode="auto">
            <a:xfrm>
              <a:off x="1582" y="799"/>
              <a:ext cx="0" cy="1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69" name="Line 39"/>
            <p:cNvSpPr>
              <a:spLocks noChangeShapeType="1"/>
            </p:cNvSpPr>
            <p:nvPr/>
          </p:nvSpPr>
          <p:spPr bwMode="auto">
            <a:xfrm>
              <a:off x="1582" y="986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70" name="Line 40"/>
            <p:cNvSpPr>
              <a:spLocks noChangeShapeType="1"/>
            </p:cNvSpPr>
            <p:nvPr/>
          </p:nvSpPr>
          <p:spPr bwMode="auto">
            <a:xfrm>
              <a:off x="1582" y="1042"/>
              <a:ext cx="0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71" name="Line 41"/>
            <p:cNvSpPr>
              <a:spLocks noChangeShapeType="1"/>
            </p:cNvSpPr>
            <p:nvPr/>
          </p:nvSpPr>
          <p:spPr bwMode="auto">
            <a:xfrm>
              <a:off x="1582" y="1229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72" name="Line 42"/>
            <p:cNvSpPr>
              <a:spLocks noChangeShapeType="1"/>
            </p:cNvSpPr>
            <p:nvPr/>
          </p:nvSpPr>
          <p:spPr bwMode="auto">
            <a:xfrm>
              <a:off x="1582" y="1285"/>
              <a:ext cx="0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73" name="Line 43"/>
            <p:cNvSpPr>
              <a:spLocks noChangeShapeType="1"/>
            </p:cNvSpPr>
            <p:nvPr/>
          </p:nvSpPr>
          <p:spPr bwMode="auto">
            <a:xfrm>
              <a:off x="1582" y="1474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74" name="Line 44"/>
            <p:cNvSpPr>
              <a:spLocks noChangeShapeType="1"/>
            </p:cNvSpPr>
            <p:nvPr/>
          </p:nvSpPr>
          <p:spPr bwMode="auto">
            <a:xfrm>
              <a:off x="1582" y="1530"/>
              <a:ext cx="0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75" name="Line 45"/>
            <p:cNvSpPr>
              <a:spLocks noChangeShapeType="1"/>
            </p:cNvSpPr>
            <p:nvPr/>
          </p:nvSpPr>
          <p:spPr bwMode="auto">
            <a:xfrm>
              <a:off x="1582" y="1717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76" name="Line 46"/>
            <p:cNvSpPr>
              <a:spLocks noChangeShapeType="1"/>
            </p:cNvSpPr>
            <p:nvPr/>
          </p:nvSpPr>
          <p:spPr bwMode="auto">
            <a:xfrm>
              <a:off x="1582" y="1773"/>
              <a:ext cx="0" cy="1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77" name="Line 56"/>
            <p:cNvSpPr>
              <a:spLocks noChangeShapeType="1"/>
            </p:cNvSpPr>
            <p:nvPr/>
          </p:nvSpPr>
          <p:spPr bwMode="auto">
            <a:xfrm flipV="1">
              <a:off x="784" y="873"/>
              <a:ext cx="0" cy="4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78" name="Line 57"/>
            <p:cNvSpPr>
              <a:spLocks noChangeShapeType="1"/>
            </p:cNvSpPr>
            <p:nvPr/>
          </p:nvSpPr>
          <p:spPr bwMode="auto">
            <a:xfrm>
              <a:off x="784" y="873"/>
              <a:ext cx="44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79" name="Line 58"/>
            <p:cNvSpPr>
              <a:spLocks noChangeShapeType="1"/>
            </p:cNvSpPr>
            <p:nvPr/>
          </p:nvSpPr>
          <p:spPr bwMode="auto">
            <a:xfrm>
              <a:off x="784" y="1343"/>
              <a:ext cx="0" cy="4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80" name="Line 59"/>
            <p:cNvSpPr>
              <a:spLocks noChangeShapeType="1"/>
            </p:cNvSpPr>
            <p:nvPr/>
          </p:nvSpPr>
          <p:spPr bwMode="auto">
            <a:xfrm>
              <a:off x="784" y="1812"/>
              <a:ext cx="79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81" name="Line 60"/>
            <p:cNvSpPr>
              <a:spLocks noChangeShapeType="1"/>
            </p:cNvSpPr>
            <p:nvPr/>
          </p:nvSpPr>
          <p:spPr bwMode="auto">
            <a:xfrm flipH="1">
              <a:off x="1231" y="405"/>
              <a:ext cx="35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82" name="Line 61"/>
            <p:cNvSpPr>
              <a:spLocks noChangeShapeType="1"/>
            </p:cNvSpPr>
            <p:nvPr/>
          </p:nvSpPr>
          <p:spPr bwMode="auto">
            <a:xfrm>
              <a:off x="1231" y="405"/>
              <a:ext cx="0" cy="4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83" name="Line 62"/>
            <p:cNvSpPr>
              <a:spLocks noChangeShapeType="1"/>
            </p:cNvSpPr>
            <p:nvPr/>
          </p:nvSpPr>
          <p:spPr bwMode="auto">
            <a:xfrm flipV="1">
              <a:off x="2380" y="873"/>
              <a:ext cx="0" cy="4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84" name="Line 63"/>
            <p:cNvSpPr>
              <a:spLocks noChangeShapeType="1"/>
            </p:cNvSpPr>
            <p:nvPr/>
          </p:nvSpPr>
          <p:spPr bwMode="auto">
            <a:xfrm flipH="1">
              <a:off x="1933" y="873"/>
              <a:ext cx="44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85" name="Line 64"/>
            <p:cNvSpPr>
              <a:spLocks noChangeShapeType="1"/>
            </p:cNvSpPr>
            <p:nvPr/>
          </p:nvSpPr>
          <p:spPr bwMode="auto">
            <a:xfrm>
              <a:off x="2380" y="1343"/>
              <a:ext cx="0" cy="4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86" name="Line 65"/>
            <p:cNvSpPr>
              <a:spLocks noChangeShapeType="1"/>
            </p:cNvSpPr>
            <p:nvPr/>
          </p:nvSpPr>
          <p:spPr bwMode="auto">
            <a:xfrm flipH="1">
              <a:off x="1582" y="1812"/>
              <a:ext cx="79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87" name="Line 66"/>
            <p:cNvSpPr>
              <a:spLocks noChangeShapeType="1"/>
            </p:cNvSpPr>
            <p:nvPr/>
          </p:nvSpPr>
          <p:spPr bwMode="auto">
            <a:xfrm>
              <a:off x="1582" y="405"/>
              <a:ext cx="35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88" name="Line 67"/>
            <p:cNvSpPr>
              <a:spLocks noChangeShapeType="1"/>
            </p:cNvSpPr>
            <p:nvPr/>
          </p:nvSpPr>
          <p:spPr bwMode="auto">
            <a:xfrm>
              <a:off x="1933" y="405"/>
              <a:ext cx="0" cy="4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89" name="Line 68"/>
            <p:cNvSpPr>
              <a:spLocks noChangeShapeType="1"/>
            </p:cNvSpPr>
            <p:nvPr/>
          </p:nvSpPr>
          <p:spPr bwMode="auto">
            <a:xfrm>
              <a:off x="1817" y="405"/>
              <a:ext cx="0" cy="5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90" name="Line 69"/>
            <p:cNvSpPr>
              <a:spLocks noChangeShapeType="1"/>
            </p:cNvSpPr>
            <p:nvPr/>
          </p:nvSpPr>
          <p:spPr bwMode="auto">
            <a:xfrm flipH="1">
              <a:off x="1817" y="992"/>
              <a:ext cx="56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91" name="Line 72"/>
            <p:cNvSpPr>
              <a:spLocks noChangeShapeType="1"/>
            </p:cNvSpPr>
            <p:nvPr/>
          </p:nvSpPr>
          <p:spPr bwMode="auto">
            <a:xfrm flipH="1">
              <a:off x="1582" y="1694"/>
              <a:ext cx="79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92" name="Line 100"/>
            <p:cNvSpPr>
              <a:spLocks noChangeShapeType="1"/>
            </p:cNvSpPr>
            <p:nvPr/>
          </p:nvSpPr>
          <p:spPr bwMode="auto">
            <a:xfrm>
              <a:off x="1341" y="966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93" name="Line 101"/>
            <p:cNvSpPr>
              <a:spLocks noChangeShapeType="1"/>
            </p:cNvSpPr>
            <p:nvPr/>
          </p:nvSpPr>
          <p:spPr bwMode="auto">
            <a:xfrm>
              <a:off x="1582" y="564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94" name="Line 114"/>
            <p:cNvSpPr>
              <a:spLocks noChangeShapeType="1"/>
            </p:cNvSpPr>
            <p:nvPr/>
          </p:nvSpPr>
          <p:spPr bwMode="auto">
            <a:xfrm>
              <a:off x="1769" y="1026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95" name="Line 115"/>
            <p:cNvSpPr>
              <a:spLocks noChangeShapeType="1"/>
            </p:cNvSpPr>
            <p:nvPr/>
          </p:nvSpPr>
          <p:spPr bwMode="auto">
            <a:xfrm>
              <a:off x="1582" y="729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96" name="Line 125"/>
            <p:cNvSpPr>
              <a:spLocks noChangeShapeType="1"/>
            </p:cNvSpPr>
            <p:nvPr/>
          </p:nvSpPr>
          <p:spPr bwMode="auto">
            <a:xfrm>
              <a:off x="2380" y="873"/>
              <a:ext cx="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97" name="Line 126"/>
            <p:cNvSpPr>
              <a:spLocks noChangeShapeType="1"/>
            </p:cNvSpPr>
            <p:nvPr/>
          </p:nvSpPr>
          <p:spPr bwMode="auto">
            <a:xfrm>
              <a:off x="2380" y="1812"/>
              <a:ext cx="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98" name="Line 139"/>
            <p:cNvSpPr>
              <a:spLocks noChangeShapeType="1"/>
            </p:cNvSpPr>
            <p:nvPr/>
          </p:nvSpPr>
          <p:spPr bwMode="auto">
            <a:xfrm>
              <a:off x="2380" y="992"/>
              <a:ext cx="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99" name="Line 140"/>
            <p:cNvSpPr>
              <a:spLocks noChangeShapeType="1"/>
            </p:cNvSpPr>
            <p:nvPr/>
          </p:nvSpPr>
          <p:spPr bwMode="auto">
            <a:xfrm>
              <a:off x="2380" y="1694"/>
              <a:ext cx="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00" name="Line 159"/>
            <p:cNvSpPr>
              <a:spLocks noChangeShapeType="1"/>
            </p:cNvSpPr>
            <p:nvPr/>
          </p:nvSpPr>
          <p:spPr bwMode="auto">
            <a:xfrm flipV="1">
              <a:off x="1817" y="405"/>
              <a:ext cx="97" cy="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01" name="Line 160"/>
            <p:cNvSpPr>
              <a:spLocks noChangeShapeType="1"/>
            </p:cNvSpPr>
            <p:nvPr/>
          </p:nvSpPr>
          <p:spPr bwMode="auto">
            <a:xfrm flipV="1">
              <a:off x="1817" y="509"/>
              <a:ext cx="116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02" name="Line 161"/>
            <p:cNvSpPr>
              <a:spLocks noChangeShapeType="1"/>
            </p:cNvSpPr>
            <p:nvPr/>
          </p:nvSpPr>
          <p:spPr bwMode="auto">
            <a:xfrm flipV="1">
              <a:off x="1817" y="632"/>
              <a:ext cx="116" cy="1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03" name="Line 162"/>
            <p:cNvSpPr>
              <a:spLocks noChangeShapeType="1"/>
            </p:cNvSpPr>
            <p:nvPr/>
          </p:nvSpPr>
          <p:spPr bwMode="auto">
            <a:xfrm flipV="1">
              <a:off x="1817" y="755"/>
              <a:ext cx="116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04" name="Line 163"/>
            <p:cNvSpPr>
              <a:spLocks noChangeShapeType="1"/>
            </p:cNvSpPr>
            <p:nvPr/>
          </p:nvSpPr>
          <p:spPr bwMode="auto">
            <a:xfrm flipV="1">
              <a:off x="1821" y="873"/>
              <a:ext cx="117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05" name="Line 164"/>
            <p:cNvSpPr>
              <a:spLocks noChangeShapeType="1"/>
            </p:cNvSpPr>
            <p:nvPr/>
          </p:nvSpPr>
          <p:spPr bwMode="auto">
            <a:xfrm flipV="1">
              <a:off x="1943" y="873"/>
              <a:ext cx="117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06" name="Line 165"/>
            <p:cNvSpPr>
              <a:spLocks noChangeShapeType="1"/>
            </p:cNvSpPr>
            <p:nvPr/>
          </p:nvSpPr>
          <p:spPr bwMode="auto">
            <a:xfrm flipV="1">
              <a:off x="2066" y="873"/>
              <a:ext cx="116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07" name="Line 166"/>
            <p:cNvSpPr>
              <a:spLocks noChangeShapeType="1"/>
            </p:cNvSpPr>
            <p:nvPr/>
          </p:nvSpPr>
          <p:spPr bwMode="auto">
            <a:xfrm flipV="1">
              <a:off x="2188" y="873"/>
              <a:ext cx="117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08" name="Line 167"/>
            <p:cNvSpPr>
              <a:spLocks noChangeShapeType="1"/>
            </p:cNvSpPr>
            <p:nvPr/>
          </p:nvSpPr>
          <p:spPr bwMode="auto">
            <a:xfrm flipV="1">
              <a:off x="1582" y="1694"/>
              <a:ext cx="26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09" name="Line 168"/>
            <p:cNvSpPr>
              <a:spLocks noChangeShapeType="1"/>
            </p:cNvSpPr>
            <p:nvPr/>
          </p:nvSpPr>
          <p:spPr bwMode="auto">
            <a:xfrm flipV="1">
              <a:off x="2310" y="921"/>
              <a:ext cx="70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10" name="Line 169"/>
            <p:cNvSpPr>
              <a:spLocks noChangeShapeType="1"/>
            </p:cNvSpPr>
            <p:nvPr/>
          </p:nvSpPr>
          <p:spPr bwMode="auto">
            <a:xfrm flipV="1">
              <a:off x="1614" y="1694"/>
              <a:ext cx="118" cy="1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11" name="Line 170"/>
            <p:cNvSpPr>
              <a:spLocks noChangeShapeType="1"/>
            </p:cNvSpPr>
            <p:nvPr/>
          </p:nvSpPr>
          <p:spPr bwMode="auto">
            <a:xfrm flipV="1">
              <a:off x="1736" y="1694"/>
              <a:ext cx="118" cy="1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12" name="Line 171"/>
            <p:cNvSpPr>
              <a:spLocks noChangeShapeType="1"/>
            </p:cNvSpPr>
            <p:nvPr/>
          </p:nvSpPr>
          <p:spPr bwMode="auto">
            <a:xfrm flipV="1">
              <a:off x="1860" y="1694"/>
              <a:ext cx="116" cy="1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13" name="Line 172"/>
            <p:cNvSpPr>
              <a:spLocks noChangeShapeType="1"/>
            </p:cNvSpPr>
            <p:nvPr/>
          </p:nvSpPr>
          <p:spPr bwMode="auto">
            <a:xfrm flipV="1">
              <a:off x="1982" y="1694"/>
              <a:ext cx="117" cy="1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14" name="Line 173"/>
            <p:cNvSpPr>
              <a:spLocks noChangeShapeType="1"/>
            </p:cNvSpPr>
            <p:nvPr/>
          </p:nvSpPr>
          <p:spPr bwMode="auto">
            <a:xfrm flipV="1">
              <a:off x="2105" y="1694"/>
              <a:ext cx="116" cy="1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15" name="Line 174"/>
            <p:cNvSpPr>
              <a:spLocks noChangeShapeType="1"/>
            </p:cNvSpPr>
            <p:nvPr/>
          </p:nvSpPr>
          <p:spPr bwMode="auto">
            <a:xfrm flipV="1">
              <a:off x="2227" y="1694"/>
              <a:ext cx="118" cy="1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816" name="Line 175"/>
            <p:cNvSpPr>
              <a:spLocks noChangeShapeType="1"/>
            </p:cNvSpPr>
            <p:nvPr/>
          </p:nvSpPr>
          <p:spPr bwMode="auto">
            <a:xfrm flipV="1">
              <a:off x="2349" y="1782"/>
              <a:ext cx="31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181445" name="Text Box 197"/>
          <p:cNvSpPr txBox="1">
            <a:spLocks noChangeArrowheads="1"/>
          </p:cNvSpPr>
          <p:nvPr/>
        </p:nvSpPr>
        <p:spPr bwMode="auto">
          <a:xfrm>
            <a:off x="114300" y="3078163"/>
            <a:ext cx="9029700" cy="16017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500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8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、在不致引起误解时，零件图中的</a:t>
            </a:r>
            <a:r>
              <a:rPr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小圆角、锐</a:t>
            </a:r>
          </a:p>
          <a:p>
            <a:pPr fontAlgn="base">
              <a:spcBef>
                <a:spcPct val="500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   边的小倒圆或</a:t>
            </a:r>
            <a:r>
              <a:rPr lang="en-US" altLang="zh-CN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45°</a:t>
            </a:r>
            <a:r>
              <a:rPr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小倒角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允许</a:t>
            </a:r>
            <a:r>
              <a:rPr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省略不画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，但</a:t>
            </a:r>
          </a:p>
          <a:p>
            <a:pPr fontAlgn="base">
              <a:spcBef>
                <a:spcPct val="500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   必须注明尺寸或在技术要求中加以说明。</a:t>
            </a:r>
            <a:r>
              <a:rPr lang="zh-CN" altLang="en-US" sz="2800">
                <a:solidFill>
                  <a:srgbClr val="000000"/>
                </a:solidFill>
                <a:latin typeface="Times New Roman" pitchFamily="18" charset="0"/>
                <a:ea typeface="楷体_GB2312" pitchFamily="49" charset="-122"/>
              </a:rPr>
              <a:t> </a:t>
            </a:r>
          </a:p>
        </p:txBody>
      </p:sp>
      <p:grpSp>
        <p:nvGrpSpPr>
          <p:cNvPr id="181522" name="Group 274"/>
          <p:cNvGrpSpPr>
            <a:grpSpLocks/>
          </p:cNvGrpSpPr>
          <p:nvPr/>
        </p:nvGrpSpPr>
        <p:grpSpPr bwMode="auto">
          <a:xfrm>
            <a:off x="1531938" y="5888038"/>
            <a:ext cx="611187" cy="461962"/>
            <a:chOff x="953" y="3671"/>
            <a:chExt cx="385" cy="291"/>
          </a:xfrm>
        </p:grpSpPr>
        <p:sp>
          <p:nvSpPr>
            <p:cNvPr id="67716" name="Freeform 199"/>
            <p:cNvSpPr>
              <a:spLocks/>
            </p:cNvSpPr>
            <p:nvPr/>
          </p:nvSpPr>
          <p:spPr bwMode="auto">
            <a:xfrm>
              <a:off x="1161" y="3671"/>
              <a:ext cx="43" cy="93"/>
            </a:xfrm>
            <a:custGeom>
              <a:avLst/>
              <a:gdLst>
                <a:gd name="T0" fmla="*/ 0 w 322"/>
                <a:gd name="T1" fmla="*/ 93 h 697"/>
                <a:gd name="T2" fmla="*/ 25 w 322"/>
                <a:gd name="T3" fmla="*/ 0 h 697"/>
                <a:gd name="T4" fmla="*/ 43 w 322"/>
                <a:gd name="T5" fmla="*/ 0 h 6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2" h="697">
                  <a:moveTo>
                    <a:pt x="0" y="697"/>
                  </a:moveTo>
                  <a:lnTo>
                    <a:pt x="187" y="0"/>
                  </a:lnTo>
                  <a:lnTo>
                    <a:pt x="322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17" name="Freeform 200"/>
            <p:cNvSpPr>
              <a:spLocks/>
            </p:cNvSpPr>
            <p:nvPr/>
          </p:nvSpPr>
          <p:spPr bwMode="auto">
            <a:xfrm>
              <a:off x="1191" y="3671"/>
              <a:ext cx="26" cy="51"/>
            </a:xfrm>
            <a:custGeom>
              <a:avLst/>
              <a:gdLst>
                <a:gd name="T0" fmla="*/ 1 w 198"/>
                <a:gd name="T1" fmla="*/ 51 h 388"/>
                <a:gd name="T2" fmla="*/ 2 w 198"/>
                <a:gd name="T3" fmla="*/ 51 h 388"/>
                <a:gd name="T4" fmla="*/ 3 w 198"/>
                <a:gd name="T5" fmla="*/ 51 h 388"/>
                <a:gd name="T6" fmla="*/ 4 w 198"/>
                <a:gd name="T7" fmla="*/ 50 h 388"/>
                <a:gd name="T8" fmla="*/ 5 w 198"/>
                <a:gd name="T9" fmla="*/ 50 h 388"/>
                <a:gd name="T10" fmla="*/ 6 w 198"/>
                <a:gd name="T11" fmla="*/ 50 h 388"/>
                <a:gd name="T12" fmla="*/ 7 w 198"/>
                <a:gd name="T13" fmla="*/ 49 h 388"/>
                <a:gd name="T14" fmla="*/ 8 w 198"/>
                <a:gd name="T15" fmla="*/ 49 h 388"/>
                <a:gd name="T16" fmla="*/ 9 w 198"/>
                <a:gd name="T17" fmla="*/ 48 h 388"/>
                <a:gd name="T18" fmla="*/ 10 w 198"/>
                <a:gd name="T19" fmla="*/ 47 h 388"/>
                <a:gd name="T20" fmla="*/ 11 w 198"/>
                <a:gd name="T21" fmla="*/ 47 h 388"/>
                <a:gd name="T22" fmla="*/ 12 w 198"/>
                <a:gd name="T23" fmla="*/ 46 h 388"/>
                <a:gd name="T24" fmla="*/ 13 w 198"/>
                <a:gd name="T25" fmla="*/ 45 h 388"/>
                <a:gd name="T26" fmla="*/ 14 w 198"/>
                <a:gd name="T27" fmla="*/ 44 h 388"/>
                <a:gd name="T28" fmla="*/ 15 w 198"/>
                <a:gd name="T29" fmla="*/ 43 h 388"/>
                <a:gd name="T30" fmla="*/ 16 w 198"/>
                <a:gd name="T31" fmla="*/ 42 h 388"/>
                <a:gd name="T32" fmla="*/ 17 w 198"/>
                <a:gd name="T33" fmla="*/ 41 h 388"/>
                <a:gd name="T34" fmla="*/ 18 w 198"/>
                <a:gd name="T35" fmla="*/ 40 h 388"/>
                <a:gd name="T36" fmla="*/ 19 w 198"/>
                <a:gd name="T37" fmla="*/ 38 h 388"/>
                <a:gd name="T38" fmla="*/ 20 w 198"/>
                <a:gd name="T39" fmla="*/ 37 h 388"/>
                <a:gd name="T40" fmla="*/ 20 w 198"/>
                <a:gd name="T41" fmla="*/ 36 h 388"/>
                <a:gd name="T42" fmla="*/ 21 w 198"/>
                <a:gd name="T43" fmla="*/ 35 h 388"/>
                <a:gd name="T44" fmla="*/ 22 w 198"/>
                <a:gd name="T45" fmla="*/ 33 h 388"/>
                <a:gd name="T46" fmla="*/ 22 w 198"/>
                <a:gd name="T47" fmla="*/ 32 h 388"/>
                <a:gd name="T48" fmla="*/ 23 w 198"/>
                <a:gd name="T49" fmla="*/ 30 h 388"/>
                <a:gd name="T50" fmla="*/ 24 w 198"/>
                <a:gd name="T51" fmla="*/ 29 h 388"/>
                <a:gd name="T52" fmla="*/ 24 w 198"/>
                <a:gd name="T53" fmla="*/ 28 h 388"/>
                <a:gd name="T54" fmla="*/ 24 w 198"/>
                <a:gd name="T55" fmla="*/ 26 h 388"/>
                <a:gd name="T56" fmla="*/ 25 w 198"/>
                <a:gd name="T57" fmla="*/ 25 h 388"/>
                <a:gd name="T58" fmla="*/ 25 w 198"/>
                <a:gd name="T59" fmla="*/ 23 h 388"/>
                <a:gd name="T60" fmla="*/ 25 w 198"/>
                <a:gd name="T61" fmla="*/ 22 h 388"/>
                <a:gd name="T62" fmla="*/ 26 w 198"/>
                <a:gd name="T63" fmla="*/ 21 h 388"/>
                <a:gd name="T64" fmla="*/ 26 w 198"/>
                <a:gd name="T65" fmla="*/ 19 h 388"/>
                <a:gd name="T66" fmla="*/ 26 w 198"/>
                <a:gd name="T67" fmla="*/ 18 h 388"/>
                <a:gd name="T68" fmla="*/ 26 w 198"/>
                <a:gd name="T69" fmla="*/ 16 h 388"/>
                <a:gd name="T70" fmla="*/ 26 w 198"/>
                <a:gd name="T71" fmla="*/ 15 h 388"/>
                <a:gd name="T72" fmla="*/ 26 w 198"/>
                <a:gd name="T73" fmla="*/ 14 h 388"/>
                <a:gd name="T74" fmla="*/ 26 w 198"/>
                <a:gd name="T75" fmla="*/ 12 h 388"/>
                <a:gd name="T76" fmla="*/ 25 w 198"/>
                <a:gd name="T77" fmla="*/ 11 h 388"/>
                <a:gd name="T78" fmla="*/ 25 w 198"/>
                <a:gd name="T79" fmla="*/ 10 h 388"/>
                <a:gd name="T80" fmla="*/ 25 w 198"/>
                <a:gd name="T81" fmla="*/ 9 h 388"/>
                <a:gd name="T82" fmla="*/ 24 w 198"/>
                <a:gd name="T83" fmla="*/ 8 h 388"/>
                <a:gd name="T84" fmla="*/ 24 w 198"/>
                <a:gd name="T85" fmla="*/ 7 h 388"/>
                <a:gd name="T86" fmla="*/ 24 w 198"/>
                <a:gd name="T87" fmla="*/ 6 h 388"/>
                <a:gd name="T88" fmla="*/ 23 w 198"/>
                <a:gd name="T89" fmla="*/ 5 h 388"/>
                <a:gd name="T90" fmla="*/ 22 w 198"/>
                <a:gd name="T91" fmla="*/ 4 h 388"/>
                <a:gd name="T92" fmla="*/ 22 w 198"/>
                <a:gd name="T93" fmla="*/ 4 h 388"/>
                <a:gd name="T94" fmla="*/ 21 w 198"/>
                <a:gd name="T95" fmla="*/ 3 h 388"/>
                <a:gd name="T96" fmla="*/ 20 w 198"/>
                <a:gd name="T97" fmla="*/ 2 h 388"/>
                <a:gd name="T98" fmla="*/ 20 w 198"/>
                <a:gd name="T99" fmla="*/ 2 h 388"/>
                <a:gd name="T100" fmla="*/ 19 w 198"/>
                <a:gd name="T101" fmla="*/ 1 h 388"/>
                <a:gd name="T102" fmla="*/ 18 w 198"/>
                <a:gd name="T103" fmla="*/ 1 h 388"/>
                <a:gd name="T104" fmla="*/ 17 w 198"/>
                <a:gd name="T105" fmla="*/ 1 h 388"/>
                <a:gd name="T106" fmla="*/ 16 w 198"/>
                <a:gd name="T107" fmla="*/ 0 h 388"/>
                <a:gd name="T108" fmla="*/ 15 w 198"/>
                <a:gd name="T109" fmla="*/ 0 h 388"/>
                <a:gd name="T110" fmla="*/ 14 w 198"/>
                <a:gd name="T111" fmla="*/ 0 h 38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98" h="388">
                  <a:moveTo>
                    <a:pt x="0" y="388"/>
                  </a:moveTo>
                  <a:lnTo>
                    <a:pt x="4" y="388"/>
                  </a:lnTo>
                  <a:lnTo>
                    <a:pt x="8" y="387"/>
                  </a:lnTo>
                  <a:lnTo>
                    <a:pt x="12" y="387"/>
                  </a:lnTo>
                  <a:lnTo>
                    <a:pt x="17" y="386"/>
                  </a:lnTo>
                  <a:lnTo>
                    <a:pt x="20" y="386"/>
                  </a:lnTo>
                  <a:lnTo>
                    <a:pt x="24" y="384"/>
                  </a:lnTo>
                  <a:lnTo>
                    <a:pt x="28" y="383"/>
                  </a:lnTo>
                  <a:lnTo>
                    <a:pt x="32" y="382"/>
                  </a:lnTo>
                  <a:lnTo>
                    <a:pt x="36" y="381"/>
                  </a:lnTo>
                  <a:lnTo>
                    <a:pt x="40" y="379"/>
                  </a:lnTo>
                  <a:lnTo>
                    <a:pt x="44" y="378"/>
                  </a:lnTo>
                  <a:lnTo>
                    <a:pt x="48" y="376"/>
                  </a:lnTo>
                  <a:lnTo>
                    <a:pt x="53" y="374"/>
                  </a:lnTo>
                  <a:lnTo>
                    <a:pt x="57" y="372"/>
                  </a:lnTo>
                  <a:lnTo>
                    <a:pt x="61" y="370"/>
                  </a:lnTo>
                  <a:lnTo>
                    <a:pt x="65" y="368"/>
                  </a:lnTo>
                  <a:lnTo>
                    <a:pt x="69" y="366"/>
                  </a:lnTo>
                  <a:lnTo>
                    <a:pt x="72" y="363"/>
                  </a:lnTo>
                  <a:lnTo>
                    <a:pt x="76" y="361"/>
                  </a:lnTo>
                  <a:lnTo>
                    <a:pt x="80" y="358"/>
                  </a:lnTo>
                  <a:lnTo>
                    <a:pt x="84" y="355"/>
                  </a:lnTo>
                  <a:lnTo>
                    <a:pt x="89" y="352"/>
                  </a:lnTo>
                  <a:lnTo>
                    <a:pt x="93" y="348"/>
                  </a:lnTo>
                  <a:lnTo>
                    <a:pt x="97" y="345"/>
                  </a:lnTo>
                  <a:lnTo>
                    <a:pt x="100" y="341"/>
                  </a:lnTo>
                  <a:lnTo>
                    <a:pt x="104" y="338"/>
                  </a:lnTo>
                  <a:lnTo>
                    <a:pt x="108" y="334"/>
                  </a:lnTo>
                  <a:lnTo>
                    <a:pt x="111" y="331"/>
                  </a:lnTo>
                  <a:lnTo>
                    <a:pt x="115" y="327"/>
                  </a:lnTo>
                  <a:lnTo>
                    <a:pt x="118" y="323"/>
                  </a:lnTo>
                  <a:lnTo>
                    <a:pt x="123" y="319"/>
                  </a:lnTo>
                  <a:lnTo>
                    <a:pt x="126" y="315"/>
                  </a:lnTo>
                  <a:lnTo>
                    <a:pt x="130" y="310"/>
                  </a:lnTo>
                  <a:lnTo>
                    <a:pt x="133" y="305"/>
                  </a:lnTo>
                  <a:lnTo>
                    <a:pt x="136" y="301"/>
                  </a:lnTo>
                  <a:lnTo>
                    <a:pt x="140" y="297"/>
                  </a:lnTo>
                  <a:lnTo>
                    <a:pt x="143" y="292"/>
                  </a:lnTo>
                  <a:lnTo>
                    <a:pt x="146" y="288"/>
                  </a:lnTo>
                  <a:lnTo>
                    <a:pt x="149" y="283"/>
                  </a:lnTo>
                  <a:lnTo>
                    <a:pt x="152" y="278"/>
                  </a:lnTo>
                  <a:lnTo>
                    <a:pt x="154" y="272"/>
                  </a:lnTo>
                  <a:lnTo>
                    <a:pt x="157" y="267"/>
                  </a:lnTo>
                  <a:lnTo>
                    <a:pt x="161" y="263"/>
                  </a:lnTo>
                  <a:lnTo>
                    <a:pt x="163" y="258"/>
                  </a:lnTo>
                  <a:lnTo>
                    <a:pt x="166" y="253"/>
                  </a:lnTo>
                  <a:lnTo>
                    <a:pt x="168" y="248"/>
                  </a:lnTo>
                  <a:lnTo>
                    <a:pt x="171" y="242"/>
                  </a:lnTo>
                  <a:lnTo>
                    <a:pt x="173" y="236"/>
                  </a:lnTo>
                  <a:lnTo>
                    <a:pt x="175" y="231"/>
                  </a:lnTo>
                  <a:lnTo>
                    <a:pt x="177" y="226"/>
                  </a:lnTo>
                  <a:lnTo>
                    <a:pt x="179" y="221"/>
                  </a:lnTo>
                  <a:lnTo>
                    <a:pt x="181" y="216"/>
                  </a:lnTo>
                  <a:lnTo>
                    <a:pt x="183" y="210"/>
                  </a:lnTo>
                  <a:lnTo>
                    <a:pt x="184" y="204"/>
                  </a:lnTo>
                  <a:lnTo>
                    <a:pt x="186" y="199"/>
                  </a:lnTo>
                  <a:lnTo>
                    <a:pt x="188" y="193"/>
                  </a:lnTo>
                  <a:lnTo>
                    <a:pt x="189" y="188"/>
                  </a:lnTo>
                  <a:lnTo>
                    <a:pt x="190" y="183"/>
                  </a:lnTo>
                  <a:lnTo>
                    <a:pt x="191" y="178"/>
                  </a:lnTo>
                  <a:lnTo>
                    <a:pt x="192" y="172"/>
                  </a:lnTo>
                  <a:lnTo>
                    <a:pt x="193" y="166"/>
                  </a:lnTo>
                  <a:lnTo>
                    <a:pt x="195" y="161"/>
                  </a:lnTo>
                  <a:lnTo>
                    <a:pt x="196" y="156"/>
                  </a:lnTo>
                  <a:lnTo>
                    <a:pt x="196" y="151"/>
                  </a:lnTo>
                  <a:lnTo>
                    <a:pt x="197" y="145"/>
                  </a:lnTo>
                  <a:lnTo>
                    <a:pt x="197" y="140"/>
                  </a:lnTo>
                  <a:lnTo>
                    <a:pt x="198" y="135"/>
                  </a:lnTo>
                  <a:lnTo>
                    <a:pt x="198" y="129"/>
                  </a:lnTo>
                  <a:lnTo>
                    <a:pt x="198" y="124"/>
                  </a:lnTo>
                  <a:lnTo>
                    <a:pt x="198" y="119"/>
                  </a:lnTo>
                  <a:lnTo>
                    <a:pt x="198" y="115"/>
                  </a:lnTo>
                  <a:lnTo>
                    <a:pt x="197" y="110"/>
                  </a:lnTo>
                  <a:lnTo>
                    <a:pt x="197" y="105"/>
                  </a:lnTo>
                  <a:lnTo>
                    <a:pt x="196" y="100"/>
                  </a:lnTo>
                  <a:lnTo>
                    <a:pt x="196" y="95"/>
                  </a:lnTo>
                  <a:lnTo>
                    <a:pt x="195" y="90"/>
                  </a:lnTo>
                  <a:lnTo>
                    <a:pt x="193" y="86"/>
                  </a:lnTo>
                  <a:lnTo>
                    <a:pt x="192" y="82"/>
                  </a:lnTo>
                  <a:lnTo>
                    <a:pt x="191" y="77"/>
                  </a:lnTo>
                  <a:lnTo>
                    <a:pt x="190" y="73"/>
                  </a:lnTo>
                  <a:lnTo>
                    <a:pt x="189" y="69"/>
                  </a:lnTo>
                  <a:lnTo>
                    <a:pt x="188" y="65"/>
                  </a:lnTo>
                  <a:lnTo>
                    <a:pt x="186" y="60"/>
                  </a:lnTo>
                  <a:lnTo>
                    <a:pt x="185" y="56"/>
                  </a:lnTo>
                  <a:lnTo>
                    <a:pt x="183" y="53"/>
                  </a:lnTo>
                  <a:lnTo>
                    <a:pt x="181" y="49"/>
                  </a:lnTo>
                  <a:lnTo>
                    <a:pt x="179" y="46"/>
                  </a:lnTo>
                  <a:lnTo>
                    <a:pt x="177" y="42"/>
                  </a:lnTo>
                  <a:lnTo>
                    <a:pt x="175" y="39"/>
                  </a:lnTo>
                  <a:lnTo>
                    <a:pt x="173" y="36"/>
                  </a:lnTo>
                  <a:lnTo>
                    <a:pt x="171" y="33"/>
                  </a:lnTo>
                  <a:lnTo>
                    <a:pt x="169" y="30"/>
                  </a:lnTo>
                  <a:lnTo>
                    <a:pt x="166" y="27"/>
                  </a:lnTo>
                  <a:lnTo>
                    <a:pt x="164" y="24"/>
                  </a:lnTo>
                  <a:lnTo>
                    <a:pt x="161" y="21"/>
                  </a:lnTo>
                  <a:lnTo>
                    <a:pt x="157" y="19"/>
                  </a:lnTo>
                  <a:lnTo>
                    <a:pt x="155" y="17"/>
                  </a:lnTo>
                  <a:lnTo>
                    <a:pt x="152" y="15"/>
                  </a:lnTo>
                  <a:lnTo>
                    <a:pt x="149" y="13"/>
                  </a:lnTo>
                  <a:lnTo>
                    <a:pt x="146" y="11"/>
                  </a:lnTo>
                  <a:lnTo>
                    <a:pt x="143" y="9"/>
                  </a:lnTo>
                  <a:lnTo>
                    <a:pt x="140" y="8"/>
                  </a:lnTo>
                  <a:lnTo>
                    <a:pt x="137" y="6"/>
                  </a:lnTo>
                  <a:lnTo>
                    <a:pt x="133" y="5"/>
                  </a:lnTo>
                  <a:lnTo>
                    <a:pt x="130" y="4"/>
                  </a:lnTo>
                  <a:lnTo>
                    <a:pt x="127" y="3"/>
                  </a:lnTo>
                  <a:lnTo>
                    <a:pt x="123" y="2"/>
                  </a:lnTo>
                  <a:lnTo>
                    <a:pt x="119" y="1"/>
                  </a:lnTo>
                  <a:lnTo>
                    <a:pt x="115" y="1"/>
                  </a:lnTo>
                  <a:lnTo>
                    <a:pt x="112" y="1"/>
                  </a:lnTo>
                  <a:lnTo>
                    <a:pt x="108" y="0"/>
                  </a:lnTo>
                  <a:lnTo>
                    <a:pt x="10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18" name="Line 201"/>
            <p:cNvSpPr>
              <a:spLocks noChangeShapeType="1"/>
            </p:cNvSpPr>
            <p:nvPr/>
          </p:nvSpPr>
          <p:spPr bwMode="auto">
            <a:xfrm flipH="1">
              <a:off x="1172" y="3722"/>
              <a:ext cx="1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19" name="Line 202"/>
            <p:cNvSpPr>
              <a:spLocks noChangeShapeType="1"/>
            </p:cNvSpPr>
            <p:nvPr/>
          </p:nvSpPr>
          <p:spPr bwMode="auto">
            <a:xfrm>
              <a:off x="1194" y="3722"/>
              <a:ext cx="4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20" name="Freeform 203"/>
            <p:cNvSpPr>
              <a:spLocks/>
            </p:cNvSpPr>
            <p:nvPr/>
          </p:nvSpPr>
          <p:spPr bwMode="auto">
            <a:xfrm>
              <a:off x="1234" y="3671"/>
              <a:ext cx="25" cy="93"/>
            </a:xfrm>
            <a:custGeom>
              <a:avLst/>
              <a:gdLst>
                <a:gd name="T0" fmla="*/ 0 w 186"/>
                <a:gd name="T1" fmla="*/ 93 h 697"/>
                <a:gd name="T2" fmla="*/ 25 w 186"/>
                <a:gd name="T3" fmla="*/ 0 h 697"/>
                <a:gd name="T4" fmla="*/ 5 w 186"/>
                <a:gd name="T5" fmla="*/ 21 h 6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697">
                  <a:moveTo>
                    <a:pt x="0" y="697"/>
                  </a:moveTo>
                  <a:lnTo>
                    <a:pt x="186" y="0"/>
                  </a:lnTo>
                  <a:lnTo>
                    <a:pt x="37" y="15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21" name="Line 204"/>
            <p:cNvSpPr>
              <a:spLocks noChangeShapeType="1"/>
            </p:cNvSpPr>
            <p:nvPr/>
          </p:nvSpPr>
          <p:spPr bwMode="auto">
            <a:xfrm flipV="1">
              <a:off x="1256" y="3759"/>
              <a:ext cx="1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22" name="Freeform 205"/>
            <p:cNvSpPr>
              <a:spLocks/>
            </p:cNvSpPr>
            <p:nvPr/>
          </p:nvSpPr>
          <p:spPr bwMode="auto">
            <a:xfrm>
              <a:off x="1278" y="3671"/>
              <a:ext cx="49" cy="93"/>
            </a:xfrm>
            <a:custGeom>
              <a:avLst/>
              <a:gdLst>
                <a:gd name="T0" fmla="*/ 14 w 376"/>
                <a:gd name="T1" fmla="*/ 93 h 697"/>
                <a:gd name="T2" fmla="*/ 15 w 376"/>
                <a:gd name="T3" fmla="*/ 93 h 697"/>
                <a:gd name="T4" fmla="*/ 16 w 376"/>
                <a:gd name="T5" fmla="*/ 93 h 697"/>
                <a:gd name="T6" fmla="*/ 17 w 376"/>
                <a:gd name="T7" fmla="*/ 93 h 697"/>
                <a:gd name="T8" fmla="*/ 18 w 376"/>
                <a:gd name="T9" fmla="*/ 92 h 697"/>
                <a:gd name="T10" fmla="*/ 19 w 376"/>
                <a:gd name="T11" fmla="*/ 92 h 697"/>
                <a:gd name="T12" fmla="*/ 20 w 376"/>
                <a:gd name="T13" fmla="*/ 92 h 697"/>
                <a:gd name="T14" fmla="*/ 21 w 376"/>
                <a:gd name="T15" fmla="*/ 91 h 697"/>
                <a:gd name="T16" fmla="*/ 22 w 376"/>
                <a:gd name="T17" fmla="*/ 90 h 697"/>
                <a:gd name="T18" fmla="*/ 23 w 376"/>
                <a:gd name="T19" fmla="*/ 90 h 697"/>
                <a:gd name="T20" fmla="*/ 23 w 376"/>
                <a:gd name="T21" fmla="*/ 89 h 697"/>
                <a:gd name="T22" fmla="*/ 24 w 376"/>
                <a:gd name="T23" fmla="*/ 88 h 697"/>
                <a:gd name="T24" fmla="*/ 25 w 376"/>
                <a:gd name="T25" fmla="*/ 87 h 697"/>
                <a:gd name="T26" fmla="*/ 26 w 376"/>
                <a:gd name="T27" fmla="*/ 86 h 697"/>
                <a:gd name="T28" fmla="*/ 27 w 376"/>
                <a:gd name="T29" fmla="*/ 86 h 697"/>
                <a:gd name="T30" fmla="*/ 28 w 376"/>
                <a:gd name="T31" fmla="*/ 84 h 697"/>
                <a:gd name="T32" fmla="*/ 29 w 376"/>
                <a:gd name="T33" fmla="*/ 83 h 697"/>
                <a:gd name="T34" fmla="*/ 29 w 376"/>
                <a:gd name="T35" fmla="*/ 82 h 697"/>
                <a:gd name="T36" fmla="*/ 30 w 376"/>
                <a:gd name="T37" fmla="*/ 81 h 697"/>
                <a:gd name="T38" fmla="*/ 31 w 376"/>
                <a:gd name="T39" fmla="*/ 80 h 697"/>
                <a:gd name="T40" fmla="*/ 31 w 376"/>
                <a:gd name="T41" fmla="*/ 79 h 697"/>
                <a:gd name="T42" fmla="*/ 32 w 376"/>
                <a:gd name="T43" fmla="*/ 78 h 697"/>
                <a:gd name="T44" fmla="*/ 32 w 376"/>
                <a:gd name="T45" fmla="*/ 76 h 697"/>
                <a:gd name="T46" fmla="*/ 33 w 376"/>
                <a:gd name="T47" fmla="*/ 75 h 697"/>
                <a:gd name="T48" fmla="*/ 33 w 376"/>
                <a:gd name="T49" fmla="*/ 74 h 697"/>
                <a:gd name="T50" fmla="*/ 34 w 376"/>
                <a:gd name="T51" fmla="*/ 72 h 697"/>
                <a:gd name="T52" fmla="*/ 36 w 376"/>
                <a:gd name="T53" fmla="*/ 61 h 697"/>
                <a:gd name="T54" fmla="*/ 37 w 376"/>
                <a:gd name="T55" fmla="*/ 60 h 697"/>
                <a:gd name="T56" fmla="*/ 37 w 376"/>
                <a:gd name="T57" fmla="*/ 59 h 697"/>
                <a:gd name="T58" fmla="*/ 37 w 376"/>
                <a:gd name="T59" fmla="*/ 58 h 697"/>
                <a:gd name="T60" fmla="*/ 37 w 376"/>
                <a:gd name="T61" fmla="*/ 56 h 697"/>
                <a:gd name="T62" fmla="*/ 37 w 376"/>
                <a:gd name="T63" fmla="*/ 55 h 697"/>
                <a:gd name="T64" fmla="*/ 37 w 376"/>
                <a:gd name="T65" fmla="*/ 54 h 697"/>
                <a:gd name="T66" fmla="*/ 37 w 376"/>
                <a:gd name="T67" fmla="*/ 53 h 697"/>
                <a:gd name="T68" fmla="*/ 37 w 376"/>
                <a:gd name="T69" fmla="*/ 52 h 697"/>
                <a:gd name="T70" fmla="*/ 37 w 376"/>
                <a:gd name="T71" fmla="*/ 50 h 697"/>
                <a:gd name="T72" fmla="*/ 37 w 376"/>
                <a:gd name="T73" fmla="*/ 49 h 697"/>
                <a:gd name="T74" fmla="*/ 36 w 376"/>
                <a:gd name="T75" fmla="*/ 48 h 697"/>
                <a:gd name="T76" fmla="*/ 36 w 376"/>
                <a:gd name="T77" fmla="*/ 47 h 697"/>
                <a:gd name="T78" fmla="*/ 36 w 376"/>
                <a:gd name="T79" fmla="*/ 46 h 697"/>
                <a:gd name="T80" fmla="*/ 35 w 376"/>
                <a:gd name="T81" fmla="*/ 46 h 697"/>
                <a:gd name="T82" fmla="*/ 35 w 376"/>
                <a:gd name="T83" fmla="*/ 45 h 697"/>
                <a:gd name="T84" fmla="*/ 34 w 376"/>
                <a:gd name="T85" fmla="*/ 44 h 697"/>
                <a:gd name="T86" fmla="*/ 33 w 376"/>
                <a:gd name="T87" fmla="*/ 44 h 697"/>
                <a:gd name="T88" fmla="*/ 33 w 376"/>
                <a:gd name="T89" fmla="*/ 43 h 697"/>
                <a:gd name="T90" fmla="*/ 32 w 376"/>
                <a:gd name="T91" fmla="*/ 43 h 697"/>
                <a:gd name="T92" fmla="*/ 31 w 376"/>
                <a:gd name="T93" fmla="*/ 42 h 697"/>
                <a:gd name="T94" fmla="*/ 31 w 376"/>
                <a:gd name="T95" fmla="*/ 42 h 697"/>
                <a:gd name="T96" fmla="*/ 30 w 376"/>
                <a:gd name="T97" fmla="*/ 41 h 697"/>
                <a:gd name="T98" fmla="*/ 29 w 376"/>
                <a:gd name="T99" fmla="*/ 41 h 697"/>
                <a:gd name="T100" fmla="*/ 28 w 376"/>
                <a:gd name="T101" fmla="*/ 41 h 697"/>
                <a:gd name="T102" fmla="*/ 13 w 376"/>
                <a:gd name="T103" fmla="*/ 41 h 697"/>
                <a:gd name="T104" fmla="*/ 49 w 376"/>
                <a:gd name="T105" fmla="*/ 0 h 69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76" h="697">
                  <a:moveTo>
                    <a:pt x="0" y="697"/>
                  </a:moveTo>
                  <a:lnTo>
                    <a:pt x="108" y="697"/>
                  </a:lnTo>
                  <a:lnTo>
                    <a:pt x="111" y="697"/>
                  </a:lnTo>
                  <a:lnTo>
                    <a:pt x="115" y="697"/>
                  </a:lnTo>
                  <a:lnTo>
                    <a:pt x="118" y="696"/>
                  </a:lnTo>
                  <a:lnTo>
                    <a:pt x="123" y="696"/>
                  </a:lnTo>
                  <a:lnTo>
                    <a:pt x="126" y="695"/>
                  </a:lnTo>
                  <a:lnTo>
                    <a:pt x="129" y="694"/>
                  </a:lnTo>
                  <a:lnTo>
                    <a:pt x="133" y="693"/>
                  </a:lnTo>
                  <a:lnTo>
                    <a:pt x="136" y="692"/>
                  </a:lnTo>
                  <a:lnTo>
                    <a:pt x="140" y="691"/>
                  </a:lnTo>
                  <a:lnTo>
                    <a:pt x="144" y="689"/>
                  </a:lnTo>
                  <a:lnTo>
                    <a:pt x="147" y="688"/>
                  </a:lnTo>
                  <a:lnTo>
                    <a:pt x="151" y="686"/>
                  </a:lnTo>
                  <a:lnTo>
                    <a:pt x="154" y="684"/>
                  </a:lnTo>
                  <a:lnTo>
                    <a:pt x="159" y="682"/>
                  </a:lnTo>
                  <a:lnTo>
                    <a:pt x="162" y="680"/>
                  </a:lnTo>
                  <a:lnTo>
                    <a:pt x="166" y="678"/>
                  </a:lnTo>
                  <a:lnTo>
                    <a:pt x="169" y="676"/>
                  </a:lnTo>
                  <a:lnTo>
                    <a:pt x="173" y="672"/>
                  </a:lnTo>
                  <a:lnTo>
                    <a:pt x="176" y="670"/>
                  </a:lnTo>
                  <a:lnTo>
                    <a:pt x="180" y="667"/>
                  </a:lnTo>
                  <a:lnTo>
                    <a:pt x="183" y="664"/>
                  </a:lnTo>
                  <a:lnTo>
                    <a:pt x="186" y="661"/>
                  </a:lnTo>
                  <a:lnTo>
                    <a:pt x="190" y="658"/>
                  </a:lnTo>
                  <a:lnTo>
                    <a:pt x="194" y="655"/>
                  </a:lnTo>
                  <a:lnTo>
                    <a:pt x="197" y="652"/>
                  </a:lnTo>
                  <a:lnTo>
                    <a:pt x="200" y="648"/>
                  </a:lnTo>
                  <a:lnTo>
                    <a:pt x="204" y="645"/>
                  </a:lnTo>
                  <a:lnTo>
                    <a:pt x="207" y="641"/>
                  </a:lnTo>
                  <a:lnTo>
                    <a:pt x="210" y="638"/>
                  </a:lnTo>
                  <a:lnTo>
                    <a:pt x="213" y="633"/>
                  </a:lnTo>
                  <a:lnTo>
                    <a:pt x="216" y="629"/>
                  </a:lnTo>
                  <a:lnTo>
                    <a:pt x="219" y="625"/>
                  </a:lnTo>
                  <a:lnTo>
                    <a:pt x="221" y="621"/>
                  </a:lnTo>
                  <a:lnTo>
                    <a:pt x="224" y="617"/>
                  </a:lnTo>
                  <a:lnTo>
                    <a:pt x="227" y="613"/>
                  </a:lnTo>
                  <a:lnTo>
                    <a:pt x="230" y="608"/>
                  </a:lnTo>
                  <a:lnTo>
                    <a:pt x="233" y="604"/>
                  </a:lnTo>
                  <a:lnTo>
                    <a:pt x="235" y="599"/>
                  </a:lnTo>
                  <a:lnTo>
                    <a:pt x="238" y="594"/>
                  </a:lnTo>
                  <a:lnTo>
                    <a:pt x="240" y="590"/>
                  </a:lnTo>
                  <a:lnTo>
                    <a:pt x="242" y="585"/>
                  </a:lnTo>
                  <a:lnTo>
                    <a:pt x="244" y="581"/>
                  </a:lnTo>
                  <a:lnTo>
                    <a:pt x="246" y="576"/>
                  </a:lnTo>
                  <a:lnTo>
                    <a:pt x="248" y="571"/>
                  </a:lnTo>
                  <a:lnTo>
                    <a:pt x="250" y="567"/>
                  </a:lnTo>
                  <a:lnTo>
                    <a:pt x="252" y="561"/>
                  </a:lnTo>
                  <a:lnTo>
                    <a:pt x="253" y="556"/>
                  </a:lnTo>
                  <a:lnTo>
                    <a:pt x="255" y="552"/>
                  </a:lnTo>
                  <a:lnTo>
                    <a:pt x="256" y="547"/>
                  </a:lnTo>
                  <a:lnTo>
                    <a:pt x="258" y="542"/>
                  </a:lnTo>
                  <a:lnTo>
                    <a:pt x="279" y="465"/>
                  </a:lnTo>
                  <a:lnTo>
                    <a:pt x="280" y="460"/>
                  </a:lnTo>
                  <a:lnTo>
                    <a:pt x="281" y="455"/>
                  </a:lnTo>
                  <a:lnTo>
                    <a:pt x="282" y="450"/>
                  </a:lnTo>
                  <a:lnTo>
                    <a:pt x="283" y="445"/>
                  </a:lnTo>
                  <a:lnTo>
                    <a:pt x="284" y="440"/>
                  </a:lnTo>
                  <a:lnTo>
                    <a:pt x="284" y="436"/>
                  </a:lnTo>
                  <a:lnTo>
                    <a:pt x="285" y="431"/>
                  </a:lnTo>
                  <a:lnTo>
                    <a:pt x="285" y="427"/>
                  </a:lnTo>
                  <a:lnTo>
                    <a:pt x="286" y="422"/>
                  </a:lnTo>
                  <a:lnTo>
                    <a:pt x="286" y="416"/>
                  </a:lnTo>
                  <a:lnTo>
                    <a:pt x="286" y="412"/>
                  </a:lnTo>
                  <a:lnTo>
                    <a:pt x="286" y="408"/>
                  </a:lnTo>
                  <a:lnTo>
                    <a:pt x="286" y="403"/>
                  </a:lnTo>
                  <a:lnTo>
                    <a:pt x="286" y="399"/>
                  </a:lnTo>
                  <a:lnTo>
                    <a:pt x="286" y="395"/>
                  </a:lnTo>
                  <a:lnTo>
                    <a:pt x="285" y="390"/>
                  </a:lnTo>
                  <a:lnTo>
                    <a:pt x="285" y="386"/>
                  </a:lnTo>
                  <a:lnTo>
                    <a:pt x="284" y="381"/>
                  </a:lnTo>
                  <a:lnTo>
                    <a:pt x="283" y="377"/>
                  </a:lnTo>
                  <a:lnTo>
                    <a:pt x="282" y="373"/>
                  </a:lnTo>
                  <a:lnTo>
                    <a:pt x="281" y="370"/>
                  </a:lnTo>
                  <a:lnTo>
                    <a:pt x="280" y="366"/>
                  </a:lnTo>
                  <a:lnTo>
                    <a:pt x="279" y="362"/>
                  </a:lnTo>
                  <a:lnTo>
                    <a:pt x="278" y="359"/>
                  </a:lnTo>
                  <a:lnTo>
                    <a:pt x="276" y="355"/>
                  </a:lnTo>
                  <a:lnTo>
                    <a:pt x="275" y="352"/>
                  </a:lnTo>
                  <a:lnTo>
                    <a:pt x="273" y="348"/>
                  </a:lnTo>
                  <a:lnTo>
                    <a:pt x="272" y="345"/>
                  </a:lnTo>
                  <a:lnTo>
                    <a:pt x="270" y="342"/>
                  </a:lnTo>
                  <a:lnTo>
                    <a:pt x="268" y="339"/>
                  </a:lnTo>
                  <a:lnTo>
                    <a:pt x="266" y="336"/>
                  </a:lnTo>
                  <a:lnTo>
                    <a:pt x="263" y="334"/>
                  </a:lnTo>
                  <a:lnTo>
                    <a:pt x="261" y="331"/>
                  </a:lnTo>
                  <a:lnTo>
                    <a:pt x="259" y="329"/>
                  </a:lnTo>
                  <a:lnTo>
                    <a:pt x="256" y="327"/>
                  </a:lnTo>
                  <a:lnTo>
                    <a:pt x="254" y="325"/>
                  </a:lnTo>
                  <a:lnTo>
                    <a:pt x="251" y="323"/>
                  </a:lnTo>
                  <a:lnTo>
                    <a:pt x="249" y="321"/>
                  </a:lnTo>
                  <a:lnTo>
                    <a:pt x="246" y="319"/>
                  </a:lnTo>
                  <a:lnTo>
                    <a:pt x="243" y="318"/>
                  </a:lnTo>
                  <a:lnTo>
                    <a:pt x="241" y="316"/>
                  </a:lnTo>
                  <a:lnTo>
                    <a:pt x="238" y="315"/>
                  </a:lnTo>
                  <a:lnTo>
                    <a:pt x="235" y="314"/>
                  </a:lnTo>
                  <a:lnTo>
                    <a:pt x="232" y="312"/>
                  </a:lnTo>
                  <a:lnTo>
                    <a:pt x="228" y="311"/>
                  </a:lnTo>
                  <a:lnTo>
                    <a:pt x="225" y="311"/>
                  </a:lnTo>
                  <a:lnTo>
                    <a:pt x="221" y="310"/>
                  </a:lnTo>
                  <a:lnTo>
                    <a:pt x="218" y="310"/>
                  </a:lnTo>
                  <a:lnTo>
                    <a:pt x="215" y="309"/>
                  </a:lnTo>
                  <a:lnTo>
                    <a:pt x="212" y="309"/>
                  </a:lnTo>
                  <a:lnTo>
                    <a:pt x="103" y="309"/>
                  </a:lnTo>
                  <a:lnTo>
                    <a:pt x="186" y="0"/>
                  </a:lnTo>
                  <a:lnTo>
                    <a:pt x="376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23" name="Line 206"/>
            <p:cNvSpPr>
              <a:spLocks noChangeShapeType="1"/>
            </p:cNvSpPr>
            <p:nvPr/>
          </p:nvSpPr>
          <p:spPr bwMode="auto">
            <a:xfrm flipV="1">
              <a:off x="953" y="3787"/>
              <a:ext cx="174" cy="1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24" name="Line 207"/>
            <p:cNvSpPr>
              <a:spLocks noChangeShapeType="1"/>
            </p:cNvSpPr>
            <p:nvPr/>
          </p:nvSpPr>
          <p:spPr bwMode="auto">
            <a:xfrm>
              <a:off x="1127" y="3787"/>
              <a:ext cx="21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25" name="Freeform 208"/>
            <p:cNvSpPr>
              <a:spLocks/>
            </p:cNvSpPr>
            <p:nvPr/>
          </p:nvSpPr>
          <p:spPr bwMode="auto">
            <a:xfrm>
              <a:off x="953" y="3852"/>
              <a:ext cx="108" cy="110"/>
            </a:xfrm>
            <a:custGeom>
              <a:avLst/>
              <a:gdLst>
                <a:gd name="T0" fmla="*/ 0 w 810"/>
                <a:gd name="T1" fmla="*/ 110 h 811"/>
                <a:gd name="T2" fmla="*/ 82 w 810"/>
                <a:gd name="T3" fmla="*/ 0 h 811"/>
                <a:gd name="T4" fmla="*/ 108 w 810"/>
                <a:gd name="T5" fmla="*/ 26 h 811"/>
                <a:gd name="T6" fmla="*/ 0 w 810"/>
                <a:gd name="T7" fmla="*/ 110 h 8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0" h="811">
                  <a:moveTo>
                    <a:pt x="0" y="811"/>
                  </a:moveTo>
                  <a:lnTo>
                    <a:pt x="615" y="0"/>
                  </a:lnTo>
                  <a:lnTo>
                    <a:pt x="810" y="195"/>
                  </a:lnTo>
                  <a:lnTo>
                    <a:pt x="0" y="811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26" name="Freeform 209"/>
            <p:cNvSpPr>
              <a:spLocks/>
            </p:cNvSpPr>
            <p:nvPr/>
          </p:nvSpPr>
          <p:spPr bwMode="auto">
            <a:xfrm>
              <a:off x="953" y="3852"/>
              <a:ext cx="108" cy="110"/>
            </a:xfrm>
            <a:custGeom>
              <a:avLst/>
              <a:gdLst>
                <a:gd name="T0" fmla="*/ 0 w 810"/>
                <a:gd name="T1" fmla="*/ 110 h 811"/>
                <a:gd name="T2" fmla="*/ 82 w 810"/>
                <a:gd name="T3" fmla="*/ 0 h 811"/>
                <a:gd name="T4" fmla="*/ 108 w 810"/>
                <a:gd name="T5" fmla="*/ 26 h 811"/>
                <a:gd name="T6" fmla="*/ 0 w 810"/>
                <a:gd name="T7" fmla="*/ 110 h 8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0" h="811">
                  <a:moveTo>
                    <a:pt x="0" y="811"/>
                  </a:moveTo>
                  <a:lnTo>
                    <a:pt x="615" y="0"/>
                  </a:lnTo>
                  <a:lnTo>
                    <a:pt x="810" y="195"/>
                  </a:lnTo>
                  <a:lnTo>
                    <a:pt x="0" y="811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81521" name="Group 273"/>
          <p:cNvGrpSpPr>
            <a:grpSpLocks/>
          </p:cNvGrpSpPr>
          <p:nvPr/>
        </p:nvGrpSpPr>
        <p:grpSpPr bwMode="auto">
          <a:xfrm>
            <a:off x="3182938" y="5222875"/>
            <a:ext cx="611187" cy="277813"/>
            <a:chOff x="2169" y="3356"/>
            <a:chExt cx="385" cy="175"/>
          </a:xfrm>
        </p:grpSpPr>
        <p:sp>
          <p:nvSpPr>
            <p:cNvPr id="67706" name="Line 210"/>
            <p:cNvSpPr>
              <a:spLocks noChangeShapeType="1"/>
            </p:cNvSpPr>
            <p:nvPr/>
          </p:nvSpPr>
          <p:spPr bwMode="auto">
            <a:xfrm>
              <a:off x="2169" y="3356"/>
              <a:ext cx="175" cy="1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07" name="Freeform 212"/>
            <p:cNvSpPr>
              <a:spLocks/>
            </p:cNvSpPr>
            <p:nvPr/>
          </p:nvSpPr>
          <p:spPr bwMode="auto">
            <a:xfrm>
              <a:off x="2169" y="3356"/>
              <a:ext cx="109" cy="109"/>
            </a:xfrm>
            <a:custGeom>
              <a:avLst/>
              <a:gdLst>
                <a:gd name="T0" fmla="*/ 0 w 810"/>
                <a:gd name="T1" fmla="*/ 0 h 812"/>
                <a:gd name="T2" fmla="*/ 109 w 810"/>
                <a:gd name="T3" fmla="*/ 83 h 812"/>
                <a:gd name="T4" fmla="*/ 83 w 810"/>
                <a:gd name="T5" fmla="*/ 109 h 812"/>
                <a:gd name="T6" fmla="*/ 0 w 810"/>
                <a:gd name="T7" fmla="*/ 0 h 8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0" h="812">
                  <a:moveTo>
                    <a:pt x="0" y="0"/>
                  </a:moveTo>
                  <a:lnTo>
                    <a:pt x="810" y="617"/>
                  </a:lnTo>
                  <a:lnTo>
                    <a:pt x="615" y="8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08" name="Freeform 213"/>
            <p:cNvSpPr>
              <a:spLocks/>
            </p:cNvSpPr>
            <p:nvPr/>
          </p:nvSpPr>
          <p:spPr bwMode="auto">
            <a:xfrm>
              <a:off x="2378" y="3415"/>
              <a:ext cx="43" cy="93"/>
            </a:xfrm>
            <a:custGeom>
              <a:avLst/>
              <a:gdLst>
                <a:gd name="T0" fmla="*/ 0 w 322"/>
                <a:gd name="T1" fmla="*/ 93 h 696"/>
                <a:gd name="T2" fmla="*/ 25 w 322"/>
                <a:gd name="T3" fmla="*/ 0 h 696"/>
                <a:gd name="T4" fmla="*/ 43 w 322"/>
                <a:gd name="T5" fmla="*/ 0 h 6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2" h="696">
                  <a:moveTo>
                    <a:pt x="0" y="696"/>
                  </a:moveTo>
                  <a:lnTo>
                    <a:pt x="186" y="0"/>
                  </a:lnTo>
                  <a:lnTo>
                    <a:pt x="322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09" name="Freeform 214"/>
            <p:cNvSpPr>
              <a:spLocks/>
            </p:cNvSpPr>
            <p:nvPr/>
          </p:nvSpPr>
          <p:spPr bwMode="auto">
            <a:xfrm>
              <a:off x="2407" y="3415"/>
              <a:ext cx="27" cy="52"/>
            </a:xfrm>
            <a:custGeom>
              <a:avLst/>
              <a:gdLst>
                <a:gd name="T0" fmla="*/ 0 w 198"/>
                <a:gd name="T1" fmla="*/ 52 h 386"/>
                <a:gd name="T2" fmla="*/ 1 w 198"/>
                <a:gd name="T3" fmla="*/ 52 h 386"/>
                <a:gd name="T4" fmla="*/ 2 w 198"/>
                <a:gd name="T5" fmla="*/ 52 h 386"/>
                <a:gd name="T6" fmla="*/ 3 w 198"/>
                <a:gd name="T7" fmla="*/ 52 h 386"/>
                <a:gd name="T8" fmla="*/ 5 w 198"/>
                <a:gd name="T9" fmla="*/ 51 h 386"/>
                <a:gd name="T10" fmla="*/ 6 w 198"/>
                <a:gd name="T11" fmla="*/ 51 h 386"/>
                <a:gd name="T12" fmla="*/ 7 w 198"/>
                <a:gd name="T13" fmla="*/ 51 h 386"/>
                <a:gd name="T14" fmla="*/ 8 w 198"/>
                <a:gd name="T15" fmla="*/ 50 h 386"/>
                <a:gd name="T16" fmla="*/ 9 w 198"/>
                <a:gd name="T17" fmla="*/ 49 h 386"/>
                <a:gd name="T18" fmla="*/ 10 w 198"/>
                <a:gd name="T19" fmla="*/ 49 h 386"/>
                <a:gd name="T20" fmla="*/ 11 w 198"/>
                <a:gd name="T21" fmla="*/ 48 h 386"/>
                <a:gd name="T22" fmla="*/ 13 w 198"/>
                <a:gd name="T23" fmla="*/ 47 h 386"/>
                <a:gd name="T24" fmla="*/ 14 w 198"/>
                <a:gd name="T25" fmla="*/ 46 h 386"/>
                <a:gd name="T26" fmla="*/ 15 w 198"/>
                <a:gd name="T27" fmla="*/ 45 h 386"/>
                <a:gd name="T28" fmla="*/ 16 w 198"/>
                <a:gd name="T29" fmla="*/ 44 h 386"/>
                <a:gd name="T30" fmla="*/ 17 w 198"/>
                <a:gd name="T31" fmla="*/ 43 h 386"/>
                <a:gd name="T32" fmla="*/ 18 w 198"/>
                <a:gd name="T33" fmla="*/ 41 h 386"/>
                <a:gd name="T34" fmla="*/ 19 w 198"/>
                <a:gd name="T35" fmla="*/ 40 h 386"/>
                <a:gd name="T36" fmla="*/ 20 w 198"/>
                <a:gd name="T37" fmla="*/ 39 h 386"/>
                <a:gd name="T38" fmla="*/ 20 w 198"/>
                <a:gd name="T39" fmla="*/ 38 h 386"/>
                <a:gd name="T40" fmla="*/ 21 w 198"/>
                <a:gd name="T41" fmla="*/ 36 h 386"/>
                <a:gd name="T42" fmla="*/ 22 w 198"/>
                <a:gd name="T43" fmla="*/ 35 h 386"/>
                <a:gd name="T44" fmla="*/ 23 w 198"/>
                <a:gd name="T45" fmla="*/ 34 h 386"/>
                <a:gd name="T46" fmla="*/ 23 w 198"/>
                <a:gd name="T47" fmla="*/ 32 h 386"/>
                <a:gd name="T48" fmla="*/ 24 w 198"/>
                <a:gd name="T49" fmla="*/ 30 h 386"/>
                <a:gd name="T50" fmla="*/ 25 w 198"/>
                <a:gd name="T51" fmla="*/ 29 h 386"/>
                <a:gd name="T52" fmla="*/ 25 w 198"/>
                <a:gd name="T53" fmla="*/ 27 h 386"/>
                <a:gd name="T54" fmla="*/ 26 w 198"/>
                <a:gd name="T55" fmla="*/ 26 h 386"/>
                <a:gd name="T56" fmla="*/ 26 w 198"/>
                <a:gd name="T57" fmla="*/ 25 h 386"/>
                <a:gd name="T58" fmla="*/ 26 w 198"/>
                <a:gd name="T59" fmla="*/ 23 h 386"/>
                <a:gd name="T60" fmla="*/ 26 w 198"/>
                <a:gd name="T61" fmla="*/ 21 h 386"/>
                <a:gd name="T62" fmla="*/ 27 w 198"/>
                <a:gd name="T63" fmla="*/ 20 h 386"/>
                <a:gd name="T64" fmla="*/ 27 w 198"/>
                <a:gd name="T65" fmla="*/ 19 h 386"/>
                <a:gd name="T66" fmla="*/ 27 w 198"/>
                <a:gd name="T67" fmla="*/ 17 h 386"/>
                <a:gd name="T68" fmla="*/ 27 w 198"/>
                <a:gd name="T69" fmla="*/ 16 h 386"/>
                <a:gd name="T70" fmla="*/ 27 w 198"/>
                <a:gd name="T71" fmla="*/ 14 h 386"/>
                <a:gd name="T72" fmla="*/ 27 w 198"/>
                <a:gd name="T73" fmla="*/ 13 h 386"/>
                <a:gd name="T74" fmla="*/ 26 w 198"/>
                <a:gd name="T75" fmla="*/ 12 h 386"/>
                <a:gd name="T76" fmla="*/ 26 w 198"/>
                <a:gd name="T77" fmla="*/ 10 h 386"/>
                <a:gd name="T78" fmla="*/ 26 w 198"/>
                <a:gd name="T79" fmla="*/ 9 h 386"/>
                <a:gd name="T80" fmla="*/ 25 w 198"/>
                <a:gd name="T81" fmla="*/ 8 h 386"/>
                <a:gd name="T82" fmla="*/ 25 w 198"/>
                <a:gd name="T83" fmla="*/ 7 h 386"/>
                <a:gd name="T84" fmla="*/ 24 w 198"/>
                <a:gd name="T85" fmla="*/ 6 h 386"/>
                <a:gd name="T86" fmla="*/ 24 w 198"/>
                <a:gd name="T87" fmla="*/ 5 h 386"/>
                <a:gd name="T88" fmla="*/ 23 w 198"/>
                <a:gd name="T89" fmla="*/ 4 h 386"/>
                <a:gd name="T90" fmla="*/ 23 w 198"/>
                <a:gd name="T91" fmla="*/ 3 h 386"/>
                <a:gd name="T92" fmla="*/ 22 w 198"/>
                <a:gd name="T93" fmla="*/ 3 h 386"/>
                <a:gd name="T94" fmla="*/ 21 w 198"/>
                <a:gd name="T95" fmla="*/ 2 h 386"/>
                <a:gd name="T96" fmla="*/ 20 w 198"/>
                <a:gd name="T97" fmla="*/ 1 h 386"/>
                <a:gd name="T98" fmla="*/ 19 w 198"/>
                <a:gd name="T99" fmla="*/ 1 h 386"/>
                <a:gd name="T100" fmla="*/ 18 w 198"/>
                <a:gd name="T101" fmla="*/ 1 h 386"/>
                <a:gd name="T102" fmla="*/ 17 w 198"/>
                <a:gd name="T103" fmla="*/ 0 h 386"/>
                <a:gd name="T104" fmla="*/ 16 w 198"/>
                <a:gd name="T105" fmla="*/ 0 h 386"/>
                <a:gd name="T106" fmla="*/ 15 w 198"/>
                <a:gd name="T107" fmla="*/ 0 h 386"/>
                <a:gd name="T108" fmla="*/ 14 w 198"/>
                <a:gd name="T109" fmla="*/ 0 h 38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98" h="386">
                  <a:moveTo>
                    <a:pt x="0" y="386"/>
                  </a:moveTo>
                  <a:lnTo>
                    <a:pt x="8" y="386"/>
                  </a:lnTo>
                  <a:lnTo>
                    <a:pt x="16" y="385"/>
                  </a:lnTo>
                  <a:lnTo>
                    <a:pt x="25" y="383"/>
                  </a:lnTo>
                  <a:lnTo>
                    <a:pt x="33" y="381"/>
                  </a:lnTo>
                  <a:lnTo>
                    <a:pt x="41" y="378"/>
                  </a:lnTo>
                  <a:lnTo>
                    <a:pt x="49" y="375"/>
                  </a:lnTo>
                  <a:lnTo>
                    <a:pt x="59" y="371"/>
                  </a:lnTo>
                  <a:lnTo>
                    <a:pt x="67" y="366"/>
                  </a:lnTo>
                  <a:lnTo>
                    <a:pt x="75" y="361"/>
                  </a:lnTo>
                  <a:lnTo>
                    <a:pt x="83" y="355"/>
                  </a:lnTo>
                  <a:lnTo>
                    <a:pt x="92" y="348"/>
                  </a:lnTo>
                  <a:lnTo>
                    <a:pt x="100" y="341"/>
                  </a:lnTo>
                  <a:lnTo>
                    <a:pt x="107" y="334"/>
                  </a:lnTo>
                  <a:lnTo>
                    <a:pt x="115" y="326"/>
                  </a:lnTo>
                  <a:lnTo>
                    <a:pt x="122" y="318"/>
                  </a:lnTo>
                  <a:lnTo>
                    <a:pt x="130" y="308"/>
                  </a:lnTo>
                  <a:lnTo>
                    <a:pt x="137" y="299"/>
                  </a:lnTo>
                  <a:lnTo>
                    <a:pt x="144" y="290"/>
                  </a:lnTo>
                  <a:lnTo>
                    <a:pt x="150" y="279"/>
                  </a:lnTo>
                  <a:lnTo>
                    <a:pt x="156" y="269"/>
                  </a:lnTo>
                  <a:lnTo>
                    <a:pt x="162" y="259"/>
                  </a:lnTo>
                  <a:lnTo>
                    <a:pt x="167" y="249"/>
                  </a:lnTo>
                  <a:lnTo>
                    <a:pt x="172" y="237"/>
                  </a:lnTo>
                  <a:lnTo>
                    <a:pt x="177" y="226"/>
                  </a:lnTo>
                  <a:lnTo>
                    <a:pt x="181" y="216"/>
                  </a:lnTo>
                  <a:lnTo>
                    <a:pt x="184" y="204"/>
                  </a:lnTo>
                  <a:lnTo>
                    <a:pt x="187" y="193"/>
                  </a:lnTo>
                  <a:lnTo>
                    <a:pt x="190" y="182"/>
                  </a:lnTo>
                  <a:lnTo>
                    <a:pt x="192" y="170"/>
                  </a:lnTo>
                  <a:lnTo>
                    <a:pt x="194" y="159"/>
                  </a:lnTo>
                  <a:lnTo>
                    <a:pt x="195" y="148"/>
                  </a:lnTo>
                  <a:lnTo>
                    <a:pt x="196" y="138"/>
                  </a:lnTo>
                  <a:lnTo>
                    <a:pt x="198" y="126"/>
                  </a:lnTo>
                  <a:lnTo>
                    <a:pt x="198" y="116"/>
                  </a:lnTo>
                  <a:lnTo>
                    <a:pt x="196" y="106"/>
                  </a:lnTo>
                  <a:lnTo>
                    <a:pt x="195" y="96"/>
                  </a:lnTo>
                  <a:lnTo>
                    <a:pt x="193" y="86"/>
                  </a:lnTo>
                  <a:lnTo>
                    <a:pt x="191" y="77"/>
                  </a:lnTo>
                  <a:lnTo>
                    <a:pt x="189" y="69"/>
                  </a:lnTo>
                  <a:lnTo>
                    <a:pt x="186" y="60"/>
                  </a:lnTo>
                  <a:lnTo>
                    <a:pt x="183" y="52"/>
                  </a:lnTo>
                  <a:lnTo>
                    <a:pt x="179" y="45"/>
                  </a:lnTo>
                  <a:lnTo>
                    <a:pt x="175" y="38"/>
                  </a:lnTo>
                  <a:lnTo>
                    <a:pt x="170" y="31"/>
                  </a:lnTo>
                  <a:lnTo>
                    <a:pt x="165" y="25"/>
                  </a:lnTo>
                  <a:lnTo>
                    <a:pt x="159" y="20"/>
                  </a:lnTo>
                  <a:lnTo>
                    <a:pt x="153" y="15"/>
                  </a:lnTo>
                  <a:lnTo>
                    <a:pt x="147" y="11"/>
                  </a:lnTo>
                  <a:lnTo>
                    <a:pt x="141" y="7"/>
                  </a:lnTo>
                  <a:lnTo>
                    <a:pt x="134" y="5"/>
                  </a:lnTo>
                  <a:lnTo>
                    <a:pt x="127" y="2"/>
                  </a:lnTo>
                  <a:lnTo>
                    <a:pt x="119" y="1"/>
                  </a:lnTo>
                  <a:lnTo>
                    <a:pt x="112" y="0"/>
                  </a:lnTo>
                  <a:lnTo>
                    <a:pt x="10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10" name="Line 215"/>
            <p:cNvSpPr>
              <a:spLocks noChangeShapeType="1"/>
            </p:cNvSpPr>
            <p:nvPr/>
          </p:nvSpPr>
          <p:spPr bwMode="auto">
            <a:xfrm flipH="1">
              <a:off x="2389" y="3467"/>
              <a:ext cx="1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11" name="Line 216"/>
            <p:cNvSpPr>
              <a:spLocks noChangeShapeType="1"/>
            </p:cNvSpPr>
            <p:nvPr/>
          </p:nvSpPr>
          <p:spPr bwMode="auto">
            <a:xfrm>
              <a:off x="2411" y="3467"/>
              <a:ext cx="3" cy="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12" name="Freeform 217"/>
            <p:cNvSpPr>
              <a:spLocks/>
            </p:cNvSpPr>
            <p:nvPr/>
          </p:nvSpPr>
          <p:spPr bwMode="auto">
            <a:xfrm>
              <a:off x="2450" y="3415"/>
              <a:ext cx="25" cy="93"/>
            </a:xfrm>
            <a:custGeom>
              <a:avLst/>
              <a:gdLst>
                <a:gd name="T0" fmla="*/ 0 w 186"/>
                <a:gd name="T1" fmla="*/ 93 h 696"/>
                <a:gd name="T2" fmla="*/ 25 w 186"/>
                <a:gd name="T3" fmla="*/ 0 h 696"/>
                <a:gd name="T4" fmla="*/ 5 w 186"/>
                <a:gd name="T5" fmla="*/ 21 h 6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696">
                  <a:moveTo>
                    <a:pt x="0" y="696"/>
                  </a:moveTo>
                  <a:lnTo>
                    <a:pt x="186" y="0"/>
                  </a:lnTo>
                  <a:lnTo>
                    <a:pt x="36" y="15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13" name="Line 218"/>
            <p:cNvSpPr>
              <a:spLocks noChangeShapeType="1"/>
            </p:cNvSpPr>
            <p:nvPr/>
          </p:nvSpPr>
          <p:spPr bwMode="auto">
            <a:xfrm flipV="1">
              <a:off x="2472" y="3503"/>
              <a:ext cx="2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14" name="Freeform 219"/>
            <p:cNvSpPr>
              <a:spLocks/>
            </p:cNvSpPr>
            <p:nvPr/>
          </p:nvSpPr>
          <p:spPr bwMode="auto">
            <a:xfrm>
              <a:off x="2494" y="3415"/>
              <a:ext cx="51" cy="93"/>
            </a:xfrm>
            <a:custGeom>
              <a:avLst/>
              <a:gdLst>
                <a:gd name="T0" fmla="*/ 0 w 375"/>
                <a:gd name="T1" fmla="*/ 93 h 696"/>
                <a:gd name="T2" fmla="*/ 15 w 375"/>
                <a:gd name="T3" fmla="*/ 93 h 696"/>
                <a:gd name="T4" fmla="*/ 16 w 375"/>
                <a:gd name="T5" fmla="*/ 93 h 696"/>
                <a:gd name="T6" fmla="*/ 17 w 375"/>
                <a:gd name="T7" fmla="*/ 93 h 696"/>
                <a:gd name="T8" fmla="*/ 18 w 375"/>
                <a:gd name="T9" fmla="*/ 93 h 696"/>
                <a:gd name="T10" fmla="*/ 19 w 375"/>
                <a:gd name="T11" fmla="*/ 92 h 696"/>
                <a:gd name="T12" fmla="*/ 20 w 375"/>
                <a:gd name="T13" fmla="*/ 92 h 696"/>
                <a:gd name="T14" fmla="*/ 21 w 375"/>
                <a:gd name="T15" fmla="*/ 92 h 696"/>
                <a:gd name="T16" fmla="*/ 22 w 375"/>
                <a:gd name="T17" fmla="*/ 91 h 696"/>
                <a:gd name="T18" fmla="*/ 23 w 375"/>
                <a:gd name="T19" fmla="*/ 90 h 696"/>
                <a:gd name="T20" fmla="*/ 24 w 375"/>
                <a:gd name="T21" fmla="*/ 90 h 696"/>
                <a:gd name="T22" fmla="*/ 25 w 375"/>
                <a:gd name="T23" fmla="*/ 89 h 696"/>
                <a:gd name="T24" fmla="*/ 26 w 375"/>
                <a:gd name="T25" fmla="*/ 88 h 696"/>
                <a:gd name="T26" fmla="*/ 27 w 375"/>
                <a:gd name="T27" fmla="*/ 87 h 696"/>
                <a:gd name="T28" fmla="*/ 28 w 375"/>
                <a:gd name="T29" fmla="*/ 86 h 696"/>
                <a:gd name="T30" fmla="*/ 29 w 375"/>
                <a:gd name="T31" fmla="*/ 85 h 696"/>
                <a:gd name="T32" fmla="*/ 29 w 375"/>
                <a:gd name="T33" fmla="*/ 84 h 696"/>
                <a:gd name="T34" fmla="*/ 30 w 375"/>
                <a:gd name="T35" fmla="*/ 83 h 696"/>
                <a:gd name="T36" fmla="*/ 31 w 375"/>
                <a:gd name="T37" fmla="*/ 82 h 696"/>
                <a:gd name="T38" fmla="*/ 32 w 375"/>
                <a:gd name="T39" fmla="*/ 80 h 696"/>
                <a:gd name="T40" fmla="*/ 33 w 375"/>
                <a:gd name="T41" fmla="*/ 79 h 696"/>
                <a:gd name="T42" fmla="*/ 33 w 375"/>
                <a:gd name="T43" fmla="*/ 78 h 696"/>
                <a:gd name="T44" fmla="*/ 34 w 375"/>
                <a:gd name="T45" fmla="*/ 76 h 696"/>
                <a:gd name="T46" fmla="*/ 34 w 375"/>
                <a:gd name="T47" fmla="*/ 75 h 696"/>
                <a:gd name="T48" fmla="*/ 35 w 375"/>
                <a:gd name="T49" fmla="*/ 74 h 696"/>
                <a:gd name="T50" fmla="*/ 35 w 375"/>
                <a:gd name="T51" fmla="*/ 72 h 696"/>
                <a:gd name="T52" fmla="*/ 38 w 375"/>
                <a:gd name="T53" fmla="*/ 62 h 696"/>
                <a:gd name="T54" fmla="*/ 38 w 375"/>
                <a:gd name="T55" fmla="*/ 61 h 696"/>
                <a:gd name="T56" fmla="*/ 38 w 375"/>
                <a:gd name="T57" fmla="*/ 59 h 696"/>
                <a:gd name="T58" fmla="*/ 39 w 375"/>
                <a:gd name="T59" fmla="*/ 58 h 696"/>
                <a:gd name="T60" fmla="*/ 39 w 375"/>
                <a:gd name="T61" fmla="*/ 57 h 696"/>
                <a:gd name="T62" fmla="*/ 39 w 375"/>
                <a:gd name="T63" fmla="*/ 55 h 696"/>
                <a:gd name="T64" fmla="*/ 39 w 375"/>
                <a:gd name="T65" fmla="*/ 54 h 696"/>
                <a:gd name="T66" fmla="*/ 39 w 375"/>
                <a:gd name="T67" fmla="*/ 53 h 696"/>
                <a:gd name="T68" fmla="*/ 39 w 375"/>
                <a:gd name="T69" fmla="*/ 52 h 696"/>
                <a:gd name="T70" fmla="*/ 38 w 375"/>
                <a:gd name="T71" fmla="*/ 51 h 696"/>
                <a:gd name="T72" fmla="*/ 38 w 375"/>
                <a:gd name="T73" fmla="*/ 49 h 696"/>
                <a:gd name="T74" fmla="*/ 38 w 375"/>
                <a:gd name="T75" fmla="*/ 48 h 696"/>
                <a:gd name="T76" fmla="*/ 38 w 375"/>
                <a:gd name="T77" fmla="*/ 47 h 696"/>
                <a:gd name="T78" fmla="*/ 37 w 375"/>
                <a:gd name="T79" fmla="*/ 46 h 696"/>
                <a:gd name="T80" fmla="*/ 37 w 375"/>
                <a:gd name="T81" fmla="*/ 46 h 696"/>
                <a:gd name="T82" fmla="*/ 36 w 375"/>
                <a:gd name="T83" fmla="*/ 45 h 696"/>
                <a:gd name="T84" fmla="*/ 35 w 375"/>
                <a:gd name="T85" fmla="*/ 44 h 696"/>
                <a:gd name="T86" fmla="*/ 35 w 375"/>
                <a:gd name="T87" fmla="*/ 43 h 696"/>
                <a:gd name="T88" fmla="*/ 34 w 375"/>
                <a:gd name="T89" fmla="*/ 43 h 696"/>
                <a:gd name="T90" fmla="*/ 33 w 375"/>
                <a:gd name="T91" fmla="*/ 42 h 696"/>
                <a:gd name="T92" fmla="*/ 32 w 375"/>
                <a:gd name="T93" fmla="*/ 42 h 696"/>
                <a:gd name="T94" fmla="*/ 31 w 375"/>
                <a:gd name="T95" fmla="*/ 42 h 696"/>
                <a:gd name="T96" fmla="*/ 31 w 375"/>
                <a:gd name="T97" fmla="*/ 41 h 696"/>
                <a:gd name="T98" fmla="*/ 30 w 375"/>
                <a:gd name="T99" fmla="*/ 41 h 696"/>
                <a:gd name="T100" fmla="*/ 29 w 375"/>
                <a:gd name="T101" fmla="*/ 41 h 696"/>
                <a:gd name="T102" fmla="*/ 14 w 375"/>
                <a:gd name="T103" fmla="*/ 41 h 696"/>
                <a:gd name="T104" fmla="*/ 25 w 375"/>
                <a:gd name="T105" fmla="*/ 0 h 696"/>
                <a:gd name="T106" fmla="*/ 51 w 375"/>
                <a:gd name="T107" fmla="*/ 0 h 69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75" h="696">
                  <a:moveTo>
                    <a:pt x="0" y="696"/>
                  </a:moveTo>
                  <a:lnTo>
                    <a:pt x="108" y="696"/>
                  </a:lnTo>
                  <a:lnTo>
                    <a:pt x="115" y="696"/>
                  </a:lnTo>
                  <a:lnTo>
                    <a:pt x="122" y="695"/>
                  </a:lnTo>
                  <a:lnTo>
                    <a:pt x="130" y="693"/>
                  </a:lnTo>
                  <a:lnTo>
                    <a:pt x="137" y="691"/>
                  </a:lnTo>
                  <a:lnTo>
                    <a:pt x="145" y="688"/>
                  </a:lnTo>
                  <a:lnTo>
                    <a:pt x="152" y="685"/>
                  </a:lnTo>
                  <a:lnTo>
                    <a:pt x="161" y="681"/>
                  </a:lnTo>
                  <a:lnTo>
                    <a:pt x="168" y="675"/>
                  </a:lnTo>
                  <a:lnTo>
                    <a:pt x="175" y="670"/>
                  </a:lnTo>
                  <a:lnTo>
                    <a:pt x="182" y="664"/>
                  </a:lnTo>
                  <a:lnTo>
                    <a:pt x="189" y="658"/>
                  </a:lnTo>
                  <a:lnTo>
                    <a:pt x="197" y="651"/>
                  </a:lnTo>
                  <a:lnTo>
                    <a:pt x="204" y="644"/>
                  </a:lnTo>
                  <a:lnTo>
                    <a:pt x="210" y="635"/>
                  </a:lnTo>
                  <a:lnTo>
                    <a:pt x="216" y="627"/>
                  </a:lnTo>
                  <a:lnTo>
                    <a:pt x="222" y="619"/>
                  </a:lnTo>
                  <a:lnTo>
                    <a:pt x="228" y="610"/>
                  </a:lnTo>
                  <a:lnTo>
                    <a:pt x="234" y="600"/>
                  </a:lnTo>
                  <a:lnTo>
                    <a:pt x="239" y="591"/>
                  </a:lnTo>
                  <a:lnTo>
                    <a:pt x="243" y="581"/>
                  </a:lnTo>
                  <a:lnTo>
                    <a:pt x="248" y="572"/>
                  </a:lnTo>
                  <a:lnTo>
                    <a:pt x="251" y="561"/>
                  </a:lnTo>
                  <a:lnTo>
                    <a:pt x="255" y="551"/>
                  </a:lnTo>
                  <a:lnTo>
                    <a:pt x="257" y="541"/>
                  </a:lnTo>
                  <a:lnTo>
                    <a:pt x="279" y="464"/>
                  </a:lnTo>
                  <a:lnTo>
                    <a:pt x="281" y="453"/>
                  </a:lnTo>
                  <a:lnTo>
                    <a:pt x="283" y="444"/>
                  </a:lnTo>
                  <a:lnTo>
                    <a:pt x="284" y="434"/>
                  </a:lnTo>
                  <a:lnTo>
                    <a:pt x="285" y="423"/>
                  </a:lnTo>
                  <a:lnTo>
                    <a:pt x="286" y="414"/>
                  </a:lnTo>
                  <a:lnTo>
                    <a:pt x="286" y="405"/>
                  </a:lnTo>
                  <a:lnTo>
                    <a:pt x="286" y="396"/>
                  </a:lnTo>
                  <a:lnTo>
                    <a:pt x="285" y="386"/>
                  </a:lnTo>
                  <a:lnTo>
                    <a:pt x="283" y="378"/>
                  </a:lnTo>
                  <a:lnTo>
                    <a:pt x="281" y="370"/>
                  </a:lnTo>
                  <a:lnTo>
                    <a:pt x="279" y="362"/>
                  </a:lnTo>
                  <a:lnTo>
                    <a:pt x="276" y="355"/>
                  </a:lnTo>
                  <a:lnTo>
                    <a:pt x="273" y="347"/>
                  </a:lnTo>
                  <a:lnTo>
                    <a:pt x="269" y="341"/>
                  </a:lnTo>
                  <a:lnTo>
                    <a:pt x="264" y="335"/>
                  </a:lnTo>
                  <a:lnTo>
                    <a:pt x="260" y="330"/>
                  </a:lnTo>
                  <a:lnTo>
                    <a:pt x="255" y="325"/>
                  </a:lnTo>
                  <a:lnTo>
                    <a:pt x="250" y="321"/>
                  </a:lnTo>
                  <a:lnTo>
                    <a:pt x="244" y="318"/>
                  </a:lnTo>
                  <a:lnTo>
                    <a:pt x="238" y="314"/>
                  </a:lnTo>
                  <a:lnTo>
                    <a:pt x="231" y="312"/>
                  </a:lnTo>
                  <a:lnTo>
                    <a:pt x="225" y="310"/>
                  </a:lnTo>
                  <a:lnTo>
                    <a:pt x="218" y="309"/>
                  </a:lnTo>
                  <a:lnTo>
                    <a:pt x="212" y="309"/>
                  </a:lnTo>
                  <a:lnTo>
                    <a:pt x="103" y="309"/>
                  </a:lnTo>
                  <a:lnTo>
                    <a:pt x="186" y="0"/>
                  </a:lnTo>
                  <a:lnTo>
                    <a:pt x="37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15" name="Line 220"/>
            <p:cNvSpPr>
              <a:spLocks noChangeShapeType="1"/>
            </p:cNvSpPr>
            <p:nvPr/>
          </p:nvSpPr>
          <p:spPr bwMode="auto">
            <a:xfrm>
              <a:off x="2344" y="3531"/>
              <a:ext cx="21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81524" name="Group 276"/>
          <p:cNvGrpSpPr>
            <a:grpSpLocks/>
          </p:cNvGrpSpPr>
          <p:nvPr/>
        </p:nvGrpSpPr>
        <p:grpSpPr bwMode="auto">
          <a:xfrm>
            <a:off x="6972300" y="4654550"/>
            <a:ext cx="573088" cy="455613"/>
            <a:chOff x="3969" y="2878"/>
            <a:chExt cx="361" cy="287"/>
          </a:xfrm>
        </p:grpSpPr>
        <p:sp>
          <p:nvSpPr>
            <p:cNvPr id="67698" name="Line 221"/>
            <p:cNvSpPr>
              <a:spLocks noChangeShapeType="1"/>
            </p:cNvSpPr>
            <p:nvPr/>
          </p:nvSpPr>
          <p:spPr bwMode="auto">
            <a:xfrm flipH="1" flipV="1">
              <a:off x="4160" y="2995"/>
              <a:ext cx="170" cy="1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99" name="Line 222"/>
            <p:cNvSpPr>
              <a:spLocks noChangeShapeType="1"/>
            </p:cNvSpPr>
            <p:nvPr/>
          </p:nvSpPr>
          <p:spPr bwMode="auto">
            <a:xfrm flipH="1">
              <a:off x="3969" y="2995"/>
              <a:ext cx="19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00" name="Line 223"/>
            <p:cNvSpPr>
              <a:spLocks noChangeShapeType="1"/>
            </p:cNvSpPr>
            <p:nvPr/>
          </p:nvSpPr>
          <p:spPr bwMode="auto">
            <a:xfrm flipH="1">
              <a:off x="4017" y="2971"/>
              <a:ext cx="1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01" name="Freeform 224"/>
            <p:cNvSpPr>
              <a:spLocks/>
            </p:cNvSpPr>
            <p:nvPr/>
          </p:nvSpPr>
          <p:spPr bwMode="auto">
            <a:xfrm>
              <a:off x="4006" y="2948"/>
              <a:ext cx="11" cy="23"/>
            </a:xfrm>
            <a:custGeom>
              <a:avLst/>
              <a:gdLst>
                <a:gd name="T0" fmla="*/ 1 w 84"/>
                <a:gd name="T1" fmla="*/ 0 h 174"/>
                <a:gd name="T2" fmla="*/ 1 w 84"/>
                <a:gd name="T3" fmla="*/ 2 h 174"/>
                <a:gd name="T4" fmla="*/ 0 w 84"/>
                <a:gd name="T5" fmla="*/ 4 h 174"/>
                <a:gd name="T6" fmla="*/ 0 w 84"/>
                <a:gd name="T7" fmla="*/ 6 h 174"/>
                <a:gd name="T8" fmla="*/ 0 w 84"/>
                <a:gd name="T9" fmla="*/ 8 h 174"/>
                <a:gd name="T10" fmla="*/ 0 w 84"/>
                <a:gd name="T11" fmla="*/ 9 h 174"/>
                <a:gd name="T12" fmla="*/ 0 w 84"/>
                <a:gd name="T13" fmla="*/ 11 h 174"/>
                <a:gd name="T14" fmla="*/ 0 w 84"/>
                <a:gd name="T15" fmla="*/ 13 h 174"/>
                <a:gd name="T16" fmla="*/ 1 w 84"/>
                <a:gd name="T17" fmla="*/ 14 h 174"/>
                <a:gd name="T18" fmla="*/ 1 w 84"/>
                <a:gd name="T19" fmla="*/ 16 h 174"/>
                <a:gd name="T20" fmla="*/ 2 w 84"/>
                <a:gd name="T21" fmla="*/ 17 h 174"/>
                <a:gd name="T22" fmla="*/ 2 w 84"/>
                <a:gd name="T23" fmla="*/ 18 h 174"/>
                <a:gd name="T24" fmla="*/ 3 w 84"/>
                <a:gd name="T25" fmla="*/ 19 h 174"/>
                <a:gd name="T26" fmla="*/ 4 w 84"/>
                <a:gd name="T27" fmla="*/ 20 h 174"/>
                <a:gd name="T28" fmla="*/ 5 w 84"/>
                <a:gd name="T29" fmla="*/ 21 h 174"/>
                <a:gd name="T30" fmla="*/ 6 w 84"/>
                <a:gd name="T31" fmla="*/ 22 h 174"/>
                <a:gd name="T32" fmla="*/ 7 w 84"/>
                <a:gd name="T33" fmla="*/ 22 h 174"/>
                <a:gd name="T34" fmla="*/ 8 w 84"/>
                <a:gd name="T35" fmla="*/ 23 h 174"/>
                <a:gd name="T36" fmla="*/ 10 w 84"/>
                <a:gd name="T37" fmla="*/ 23 h 174"/>
                <a:gd name="T38" fmla="*/ 11 w 84"/>
                <a:gd name="T39" fmla="*/ 23 h 17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4" h="174">
                  <a:moveTo>
                    <a:pt x="8" y="0"/>
                  </a:moveTo>
                  <a:lnTo>
                    <a:pt x="5" y="14"/>
                  </a:lnTo>
                  <a:lnTo>
                    <a:pt x="3" y="29"/>
                  </a:lnTo>
                  <a:lnTo>
                    <a:pt x="1" y="43"/>
                  </a:lnTo>
                  <a:lnTo>
                    <a:pt x="0" y="57"/>
                  </a:lnTo>
                  <a:lnTo>
                    <a:pt x="0" y="70"/>
                  </a:lnTo>
                  <a:lnTo>
                    <a:pt x="1" y="83"/>
                  </a:lnTo>
                  <a:lnTo>
                    <a:pt x="3" y="96"/>
                  </a:lnTo>
                  <a:lnTo>
                    <a:pt x="6" y="107"/>
                  </a:lnTo>
                  <a:lnTo>
                    <a:pt x="9" y="118"/>
                  </a:lnTo>
                  <a:lnTo>
                    <a:pt x="13" y="129"/>
                  </a:lnTo>
                  <a:lnTo>
                    <a:pt x="18" y="138"/>
                  </a:lnTo>
                  <a:lnTo>
                    <a:pt x="24" y="146"/>
                  </a:lnTo>
                  <a:lnTo>
                    <a:pt x="32" y="153"/>
                  </a:lnTo>
                  <a:lnTo>
                    <a:pt x="39" y="159"/>
                  </a:lnTo>
                  <a:lnTo>
                    <a:pt x="47" y="165"/>
                  </a:lnTo>
                  <a:lnTo>
                    <a:pt x="55" y="169"/>
                  </a:lnTo>
                  <a:lnTo>
                    <a:pt x="64" y="172"/>
                  </a:lnTo>
                  <a:lnTo>
                    <a:pt x="74" y="174"/>
                  </a:lnTo>
                  <a:lnTo>
                    <a:pt x="84" y="17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02" name="Line 225"/>
            <p:cNvSpPr>
              <a:spLocks noChangeShapeType="1"/>
            </p:cNvSpPr>
            <p:nvPr/>
          </p:nvSpPr>
          <p:spPr bwMode="auto">
            <a:xfrm flipV="1">
              <a:off x="4007" y="2901"/>
              <a:ext cx="13" cy="4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03" name="Freeform 226"/>
            <p:cNvSpPr>
              <a:spLocks/>
            </p:cNvSpPr>
            <p:nvPr/>
          </p:nvSpPr>
          <p:spPr bwMode="auto">
            <a:xfrm>
              <a:off x="4020" y="2878"/>
              <a:ext cx="22" cy="23"/>
            </a:xfrm>
            <a:custGeom>
              <a:avLst/>
              <a:gdLst>
                <a:gd name="T0" fmla="*/ 22 w 168"/>
                <a:gd name="T1" fmla="*/ 0 h 173"/>
                <a:gd name="T2" fmla="*/ 21 w 168"/>
                <a:gd name="T3" fmla="*/ 0 h 173"/>
                <a:gd name="T4" fmla="*/ 19 w 168"/>
                <a:gd name="T5" fmla="*/ 0 h 173"/>
                <a:gd name="T6" fmla="*/ 18 w 168"/>
                <a:gd name="T7" fmla="*/ 1 h 173"/>
                <a:gd name="T8" fmla="*/ 17 w 168"/>
                <a:gd name="T9" fmla="*/ 1 h 173"/>
                <a:gd name="T10" fmla="*/ 15 w 168"/>
                <a:gd name="T11" fmla="*/ 2 h 173"/>
                <a:gd name="T12" fmla="*/ 14 w 168"/>
                <a:gd name="T13" fmla="*/ 3 h 173"/>
                <a:gd name="T14" fmla="*/ 12 w 168"/>
                <a:gd name="T15" fmla="*/ 4 h 173"/>
                <a:gd name="T16" fmla="*/ 11 w 168"/>
                <a:gd name="T17" fmla="*/ 5 h 173"/>
                <a:gd name="T18" fmla="*/ 10 w 168"/>
                <a:gd name="T19" fmla="*/ 6 h 173"/>
                <a:gd name="T20" fmla="*/ 8 w 168"/>
                <a:gd name="T21" fmla="*/ 7 h 173"/>
                <a:gd name="T22" fmla="*/ 7 w 168"/>
                <a:gd name="T23" fmla="*/ 9 h 173"/>
                <a:gd name="T24" fmla="*/ 6 w 168"/>
                <a:gd name="T25" fmla="*/ 11 h 173"/>
                <a:gd name="T26" fmla="*/ 5 w 168"/>
                <a:gd name="T27" fmla="*/ 12 h 173"/>
                <a:gd name="T28" fmla="*/ 4 w 168"/>
                <a:gd name="T29" fmla="*/ 14 h 173"/>
                <a:gd name="T30" fmla="*/ 3 w 168"/>
                <a:gd name="T31" fmla="*/ 16 h 173"/>
                <a:gd name="T32" fmla="*/ 2 w 168"/>
                <a:gd name="T33" fmla="*/ 17 h 173"/>
                <a:gd name="T34" fmla="*/ 1 w 168"/>
                <a:gd name="T35" fmla="*/ 19 h 173"/>
                <a:gd name="T36" fmla="*/ 1 w 168"/>
                <a:gd name="T37" fmla="*/ 21 h 173"/>
                <a:gd name="T38" fmla="*/ 0 w 168"/>
                <a:gd name="T39" fmla="*/ 23 h 17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68" h="173">
                  <a:moveTo>
                    <a:pt x="168" y="0"/>
                  </a:moveTo>
                  <a:lnTo>
                    <a:pt x="158" y="1"/>
                  </a:lnTo>
                  <a:lnTo>
                    <a:pt x="148" y="2"/>
                  </a:lnTo>
                  <a:lnTo>
                    <a:pt x="137" y="5"/>
                  </a:lnTo>
                  <a:lnTo>
                    <a:pt x="126" y="9"/>
                  </a:lnTo>
                  <a:lnTo>
                    <a:pt x="116" y="14"/>
                  </a:lnTo>
                  <a:lnTo>
                    <a:pt x="104" y="20"/>
                  </a:lnTo>
                  <a:lnTo>
                    <a:pt x="94" y="28"/>
                  </a:lnTo>
                  <a:lnTo>
                    <a:pt x="84" y="37"/>
                  </a:lnTo>
                  <a:lnTo>
                    <a:pt x="74" y="46"/>
                  </a:lnTo>
                  <a:lnTo>
                    <a:pt x="63" y="56"/>
                  </a:lnTo>
                  <a:lnTo>
                    <a:pt x="54" y="66"/>
                  </a:lnTo>
                  <a:lnTo>
                    <a:pt x="45" y="79"/>
                  </a:lnTo>
                  <a:lnTo>
                    <a:pt x="37" y="91"/>
                  </a:lnTo>
                  <a:lnTo>
                    <a:pt x="28" y="103"/>
                  </a:lnTo>
                  <a:lnTo>
                    <a:pt x="21" y="117"/>
                  </a:lnTo>
                  <a:lnTo>
                    <a:pt x="15" y="131"/>
                  </a:lnTo>
                  <a:lnTo>
                    <a:pt x="9" y="145"/>
                  </a:lnTo>
                  <a:lnTo>
                    <a:pt x="4" y="159"/>
                  </a:lnTo>
                  <a:lnTo>
                    <a:pt x="0" y="17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04" name="Line 227"/>
            <p:cNvSpPr>
              <a:spLocks noChangeShapeType="1"/>
            </p:cNvSpPr>
            <p:nvPr/>
          </p:nvSpPr>
          <p:spPr bwMode="auto">
            <a:xfrm>
              <a:off x="4042" y="2878"/>
              <a:ext cx="1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705" name="Freeform 228"/>
            <p:cNvSpPr>
              <a:spLocks/>
            </p:cNvSpPr>
            <p:nvPr/>
          </p:nvSpPr>
          <p:spPr bwMode="auto">
            <a:xfrm>
              <a:off x="4066" y="2878"/>
              <a:ext cx="25" cy="93"/>
            </a:xfrm>
            <a:custGeom>
              <a:avLst/>
              <a:gdLst>
                <a:gd name="T0" fmla="*/ 0 w 186"/>
                <a:gd name="T1" fmla="*/ 93 h 696"/>
                <a:gd name="T2" fmla="*/ 25 w 186"/>
                <a:gd name="T3" fmla="*/ 0 h 696"/>
                <a:gd name="T4" fmla="*/ 5 w 186"/>
                <a:gd name="T5" fmla="*/ 21 h 6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696">
                  <a:moveTo>
                    <a:pt x="0" y="696"/>
                  </a:moveTo>
                  <a:lnTo>
                    <a:pt x="186" y="0"/>
                  </a:lnTo>
                  <a:lnTo>
                    <a:pt x="37" y="15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81523" name="Group 275"/>
          <p:cNvGrpSpPr>
            <a:grpSpLocks/>
          </p:cNvGrpSpPr>
          <p:nvPr/>
        </p:nvGrpSpPr>
        <p:grpSpPr bwMode="auto">
          <a:xfrm>
            <a:off x="925513" y="4830763"/>
            <a:ext cx="2586037" cy="1922462"/>
            <a:chOff x="583" y="2989"/>
            <a:chExt cx="1629" cy="1211"/>
          </a:xfrm>
        </p:grpSpPr>
        <p:sp>
          <p:nvSpPr>
            <p:cNvPr id="67681" name="Line 229"/>
            <p:cNvSpPr>
              <a:spLocks noChangeShapeType="1"/>
            </p:cNvSpPr>
            <p:nvPr/>
          </p:nvSpPr>
          <p:spPr bwMode="auto">
            <a:xfrm>
              <a:off x="1397" y="2989"/>
              <a:ext cx="0" cy="2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82" name="Line 230"/>
            <p:cNvSpPr>
              <a:spLocks noChangeShapeType="1"/>
            </p:cNvSpPr>
            <p:nvPr/>
          </p:nvSpPr>
          <p:spPr bwMode="auto">
            <a:xfrm>
              <a:off x="1397" y="3339"/>
              <a:ext cx="0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83" name="Line 231"/>
            <p:cNvSpPr>
              <a:spLocks noChangeShapeType="1"/>
            </p:cNvSpPr>
            <p:nvPr/>
          </p:nvSpPr>
          <p:spPr bwMode="auto">
            <a:xfrm>
              <a:off x="1397" y="3446"/>
              <a:ext cx="0" cy="2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84" name="Line 232"/>
            <p:cNvSpPr>
              <a:spLocks noChangeShapeType="1"/>
            </p:cNvSpPr>
            <p:nvPr/>
          </p:nvSpPr>
          <p:spPr bwMode="auto">
            <a:xfrm>
              <a:off x="1397" y="3802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85" name="Line 233"/>
            <p:cNvSpPr>
              <a:spLocks noChangeShapeType="1"/>
            </p:cNvSpPr>
            <p:nvPr/>
          </p:nvSpPr>
          <p:spPr bwMode="auto">
            <a:xfrm>
              <a:off x="1397" y="3909"/>
              <a:ext cx="0" cy="2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86" name="Line 243"/>
            <p:cNvSpPr>
              <a:spLocks noChangeShapeType="1"/>
            </p:cNvSpPr>
            <p:nvPr/>
          </p:nvSpPr>
          <p:spPr bwMode="auto">
            <a:xfrm>
              <a:off x="805" y="4110"/>
              <a:ext cx="118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87" name="Line 244"/>
            <p:cNvSpPr>
              <a:spLocks noChangeShapeType="1"/>
            </p:cNvSpPr>
            <p:nvPr/>
          </p:nvSpPr>
          <p:spPr bwMode="auto">
            <a:xfrm flipV="1">
              <a:off x="1989" y="3220"/>
              <a:ext cx="0" cy="8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88" name="Line 245"/>
            <p:cNvSpPr>
              <a:spLocks noChangeShapeType="1"/>
            </p:cNvSpPr>
            <p:nvPr/>
          </p:nvSpPr>
          <p:spPr bwMode="auto">
            <a:xfrm>
              <a:off x="1989" y="3220"/>
              <a:ext cx="22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89" name="Line 246"/>
            <p:cNvSpPr>
              <a:spLocks noChangeShapeType="1"/>
            </p:cNvSpPr>
            <p:nvPr/>
          </p:nvSpPr>
          <p:spPr bwMode="auto">
            <a:xfrm flipV="1">
              <a:off x="2212" y="3071"/>
              <a:ext cx="0" cy="1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90" name="Line 247"/>
            <p:cNvSpPr>
              <a:spLocks noChangeShapeType="1"/>
            </p:cNvSpPr>
            <p:nvPr/>
          </p:nvSpPr>
          <p:spPr bwMode="auto">
            <a:xfrm flipH="1">
              <a:off x="1841" y="3071"/>
              <a:ext cx="37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91" name="Line 248"/>
            <p:cNvSpPr>
              <a:spLocks noChangeShapeType="1"/>
            </p:cNvSpPr>
            <p:nvPr/>
          </p:nvSpPr>
          <p:spPr bwMode="auto">
            <a:xfrm>
              <a:off x="1841" y="3071"/>
              <a:ext cx="0" cy="8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92" name="Line 249"/>
            <p:cNvSpPr>
              <a:spLocks noChangeShapeType="1"/>
            </p:cNvSpPr>
            <p:nvPr/>
          </p:nvSpPr>
          <p:spPr bwMode="auto">
            <a:xfrm flipH="1">
              <a:off x="953" y="3962"/>
              <a:ext cx="88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93" name="Line 250"/>
            <p:cNvSpPr>
              <a:spLocks noChangeShapeType="1"/>
            </p:cNvSpPr>
            <p:nvPr/>
          </p:nvSpPr>
          <p:spPr bwMode="auto">
            <a:xfrm flipV="1">
              <a:off x="805" y="3220"/>
              <a:ext cx="0" cy="8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94" name="Line 251"/>
            <p:cNvSpPr>
              <a:spLocks noChangeShapeType="1"/>
            </p:cNvSpPr>
            <p:nvPr/>
          </p:nvSpPr>
          <p:spPr bwMode="auto">
            <a:xfrm flipH="1">
              <a:off x="583" y="3220"/>
              <a:ext cx="2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95" name="Line 252"/>
            <p:cNvSpPr>
              <a:spLocks noChangeShapeType="1"/>
            </p:cNvSpPr>
            <p:nvPr/>
          </p:nvSpPr>
          <p:spPr bwMode="auto">
            <a:xfrm flipV="1">
              <a:off x="583" y="3071"/>
              <a:ext cx="0" cy="1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96" name="Line 253"/>
            <p:cNvSpPr>
              <a:spLocks noChangeShapeType="1"/>
            </p:cNvSpPr>
            <p:nvPr/>
          </p:nvSpPr>
          <p:spPr bwMode="auto">
            <a:xfrm>
              <a:off x="583" y="3071"/>
              <a:ext cx="37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97" name="Line 254"/>
            <p:cNvSpPr>
              <a:spLocks noChangeShapeType="1"/>
            </p:cNvSpPr>
            <p:nvPr/>
          </p:nvSpPr>
          <p:spPr bwMode="auto">
            <a:xfrm>
              <a:off x="953" y="3071"/>
              <a:ext cx="0" cy="8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81525" name="Group 277"/>
          <p:cNvGrpSpPr>
            <a:grpSpLocks/>
          </p:cNvGrpSpPr>
          <p:nvPr/>
        </p:nvGrpSpPr>
        <p:grpSpPr bwMode="auto">
          <a:xfrm>
            <a:off x="5583238" y="5095875"/>
            <a:ext cx="2112962" cy="1649413"/>
            <a:chOff x="3094" y="3165"/>
            <a:chExt cx="1331" cy="1039"/>
          </a:xfrm>
        </p:grpSpPr>
        <p:sp>
          <p:nvSpPr>
            <p:cNvPr id="67664" name="Line 234"/>
            <p:cNvSpPr>
              <a:spLocks noChangeShapeType="1"/>
            </p:cNvSpPr>
            <p:nvPr/>
          </p:nvSpPr>
          <p:spPr bwMode="auto">
            <a:xfrm>
              <a:off x="3094" y="3684"/>
              <a:ext cx="3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65" name="Line 235"/>
            <p:cNvSpPr>
              <a:spLocks noChangeShapeType="1"/>
            </p:cNvSpPr>
            <p:nvPr/>
          </p:nvSpPr>
          <p:spPr bwMode="auto">
            <a:xfrm>
              <a:off x="3504" y="3684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66" name="Line 236"/>
            <p:cNvSpPr>
              <a:spLocks noChangeShapeType="1"/>
            </p:cNvSpPr>
            <p:nvPr/>
          </p:nvSpPr>
          <p:spPr bwMode="auto">
            <a:xfrm>
              <a:off x="3611" y="3684"/>
              <a:ext cx="2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67" name="Line 237"/>
            <p:cNvSpPr>
              <a:spLocks noChangeShapeType="1"/>
            </p:cNvSpPr>
            <p:nvPr/>
          </p:nvSpPr>
          <p:spPr bwMode="auto">
            <a:xfrm>
              <a:off x="3967" y="3684"/>
              <a:ext cx="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68" name="Line 238"/>
            <p:cNvSpPr>
              <a:spLocks noChangeShapeType="1"/>
            </p:cNvSpPr>
            <p:nvPr/>
          </p:nvSpPr>
          <p:spPr bwMode="auto">
            <a:xfrm>
              <a:off x="4073" y="3684"/>
              <a:ext cx="35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69" name="Line 239"/>
            <p:cNvSpPr>
              <a:spLocks noChangeShapeType="1"/>
            </p:cNvSpPr>
            <p:nvPr/>
          </p:nvSpPr>
          <p:spPr bwMode="auto">
            <a:xfrm flipV="1">
              <a:off x="4330" y="3165"/>
              <a:ext cx="0" cy="5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70" name="Line 240"/>
            <p:cNvSpPr>
              <a:spLocks noChangeShapeType="1"/>
            </p:cNvSpPr>
            <p:nvPr/>
          </p:nvSpPr>
          <p:spPr bwMode="auto">
            <a:xfrm flipH="1">
              <a:off x="3248" y="3165"/>
              <a:ext cx="10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71" name="Line 241"/>
            <p:cNvSpPr>
              <a:spLocks noChangeShapeType="1"/>
            </p:cNvSpPr>
            <p:nvPr/>
          </p:nvSpPr>
          <p:spPr bwMode="auto">
            <a:xfrm>
              <a:off x="4330" y="3684"/>
              <a:ext cx="0" cy="5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72" name="Line 242"/>
            <p:cNvSpPr>
              <a:spLocks noChangeShapeType="1"/>
            </p:cNvSpPr>
            <p:nvPr/>
          </p:nvSpPr>
          <p:spPr bwMode="auto">
            <a:xfrm flipH="1">
              <a:off x="3248" y="4204"/>
              <a:ext cx="10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73" name="Freeform 255"/>
            <p:cNvSpPr>
              <a:spLocks/>
            </p:cNvSpPr>
            <p:nvPr/>
          </p:nvSpPr>
          <p:spPr bwMode="auto">
            <a:xfrm>
              <a:off x="3151" y="3165"/>
              <a:ext cx="97" cy="519"/>
            </a:xfrm>
            <a:custGeom>
              <a:avLst/>
              <a:gdLst>
                <a:gd name="T0" fmla="*/ 92 w 724"/>
                <a:gd name="T1" fmla="*/ 5 h 3872"/>
                <a:gd name="T2" fmla="*/ 83 w 724"/>
                <a:gd name="T3" fmla="*/ 17 h 3872"/>
                <a:gd name="T4" fmla="*/ 74 w 724"/>
                <a:gd name="T5" fmla="*/ 29 h 3872"/>
                <a:gd name="T6" fmla="*/ 66 w 724"/>
                <a:gd name="T7" fmla="*/ 41 h 3872"/>
                <a:gd name="T8" fmla="*/ 58 w 724"/>
                <a:gd name="T9" fmla="*/ 53 h 3872"/>
                <a:gd name="T10" fmla="*/ 51 w 724"/>
                <a:gd name="T11" fmla="*/ 66 h 3872"/>
                <a:gd name="T12" fmla="*/ 44 w 724"/>
                <a:gd name="T13" fmla="*/ 79 h 3872"/>
                <a:gd name="T14" fmla="*/ 37 w 724"/>
                <a:gd name="T15" fmla="*/ 92 h 3872"/>
                <a:gd name="T16" fmla="*/ 31 w 724"/>
                <a:gd name="T17" fmla="*/ 105 h 3872"/>
                <a:gd name="T18" fmla="*/ 26 w 724"/>
                <a:gd name="T19" fmla="*/ 119 h 3872"/>
                <a:gd name="T20" fmla="*/ 21 w 724"/>
                <a:gd name="T21" fmla="*/ 133 h 3872"/>
                <a:gd name="T22" fmla="*/ 16 w 724"/>
                <a:gd name="T23" fmla="*/ 147 h 3872"/>
                <a:gd name="T24" fmla="*/ 12 w 724"/>
                <a:gd name="T25" fmla="*/ 161 h 3872"/>
                <a:gd name="T26" fmla="*/ 9 w 724"/>
                <a:gd name="T27" fmla="*/ 175 h 3872"/>
                <a:gd name="T28" fmla="*/ 6 w 724"/>
                <a:gd name="T29" fmla="*/ 190 h 3872"/>
                <a:gd name="T30" fmla="*/ 4 w 724"/>
                <a:gd name="T31" fmla="*/ 204 h 3872"/>
                <a:gd name="T32" fmla="*/ 2 w 724"/>
                <a:gd name="T33" fmla="*/ 219 h 3872"/>
                <a:gd name="T34" fmla="*/ 1 w 724"/>
                <a:gd name="T35" fmla="*/ 234 h 3872"/>
                <a:gd name="T36" fmla="*/ 0 w 724"/>
                <a:gd name="T37" fmla="*/ 248 h 3872"/>
                <a:gd name="T38" fmla="*/ 0 w 724"/>
                <a:gd name="T39" fmla="*/ 263 h 3872"/>
                <a:gd name="T40" fmla="*/ 0 w 724"/>
                <a:gd name="T41" fmla="*/ 278 h 3872"/>
                <a:gd name="T42" fmla="*/ 1 w 724"/>
                <a:gd name="T43" fmla="*/ 292 h 3872"/>
                <a:gd name="T44" fmla="*/ 3 w 724"/>
                <a:gd name="T45" fmla="*/ 307 h 3872"/>
                <a:gd name="T46" fmla="*/ 5 w 724"/>
                <a:gd name="T47" fmla="*/ 322 h 3872"/>
                <a:gd name="T48" fmla="*/ 8 w 724"/>
                <a:gd name="T49" fmla="*/ 336 h 3872"/>
                <a:gd name="T50" fmla="*/ 11 w 724"/>
                <a:gd name="T51" fmla="*/ 351 h 3872"/>
                <a:gd name="T52" fmla="*/ 14 w 724"/>
                <a:gd name="T53" fmla="*/ 365 h 3872"/>
                <a:gd name="T54" fmla="*/ 18 w 724"/>
                <a:gd name="T55" fmla="*/ 379 h 3872"/>
                <a:gd name="T56" fmla="*/ 23 w 724"/>
                <a:gd name="T57" fmla="*/ 393 h 3872"/>
                <a:gd name="T58" fmla="*/ 28 w 724"/>
                <a:gd name="T59" fmla="*/ 407 h 3872"/>
                <a:gd name="T60" fmla="*/ 34 w 724"/>
                <a:gd name="T61" fmla="*/ 420 h 3872"/>
                <a:gd name="T62" fmla="*/ 40 w 724"/>
                <a:gd name="T63" fmla="*/ 433 h 3872"/>
                <a:gd name="T64" fmla="*/ 47 w 724"/>
                <a:gd name="T65" fmla="*/ 446 h 3872"/>
                <a:gd name="T66" fmla="*/ 54 w 724"/>
                <a:gd name="T67" fmla="*/ 459 h 3872"/>
                <a:gd name="T68" fmla="*/ 62 w 724"/>
                <a:gd name="T69" fmla="*/ 472 h 3872"/>
                <a:gd name="T70" fmla="*/ 70 w 724"/>
                <a:gd name="T71" fmla="*/ 484 h 3872"/>
                <a:gd name="T72" fmla="*/ 79 w 724"/>
                <a:gd name="T73" fmla="*/ 496 h 3872"/>
                <a:gd name="T74" fmla="*/ 88 w 724"/>
                <a:gd name="T75" fmla="*/ 508 h 3872"/>
                <a:gd name="T76" fmla="*/ 97 w 724"/>
                <a:gd name="T77" fmla="*/ 519 h 387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724" h="3872">
                  <a:moveTo>
                    <a:pt x="724" y="0"/>
                  </a:moveTo>
                  <a:lnTo>
                    <a:pt x="688" y="41"/>
                  </a:lnTo>
                  <a:lnTo>
                    <a:pt x="655" y="83"/>
                  </a:lnTo>
                  <a:lnTo>
                    <a:pt x="620" y="127"/>
                  </a:lnTo>
                  <a:lnTo>
                    <a:pt x="587" y="170"/>
                  </a:lnTo>
                  <a:lnTo>
                    <a:pt x="555" y="214"/>
                  </a:lnTo>
                  <a:lnTo>
                    <a:pt x="523" y="259"/>
                  </a:lnTo>
                  <a:lnTo>
                    <a:pt x="492" y="304"/>
                  </a:lnTo>
                  <a:lnTo>
                    <a:pt x="462" y="351"/>
                  </a:lnTo>
                  <a:lnTo>
                    <a:pt x="433" y="397"/>
                  </a:lnTo>
                  <a:lnTo>
                    <a:pt x="405" y="444"/>
                  </a:lnTo>
                  <a:lnTo>
                    <a:pt x="378" y="492"/>
                  </a:lnTo>
                  <a:lnTo>
                    <a:pt x="351" y="540"/>
                  </a:lnTo>
                  <a:lnTo>
                    <a:pt x="325" y="588"/>
                  </a:lnTo>
                  <a:lnTo>
                    <a:pt x="301" y="638"/>
                  </a:lnTo>
                  <a:lnTo>
                    <a:pt x="277" y="687"/>
                  </a:lnTo>
                  <a:lnTo>
                    <a:pt x="254" y="736"/>
                  </a:lnTo>
                  <a:lnTo>
                    <a:pt x="233" y="787"/>
                  </a:lnTo>
                  <a:lnTo>
                    <a:pt x="212" y="838"/>
                  </a:lnTo>
                  <a:lnTo>
                    <a:pt x="192" y="889"/>
                  </a:lnTo>
                  <a:lnTo>
                    <a:pt x="173" y="940"/>
                  </a:lnTo>
                  <a:lnTo>
                    <a:pt x="155" y="993"/>
                  </a:lnTo>
                  <a:lnTo>
                    <a:pt x="138" y="1044"/>
                  </a:lnTo>
                  <a:lnTo>
                    <a:pt x="122" y="1096"/>
                  </a:lnTo>
                  <a:lnTo>
                    <a:pt x="106" y="1150"/>
                  </a:lnTo>
                  <a:lnTo>
                    <a:pt x="93" y="1202"/>
                  </a:lnTo>
                  <a:lnTo>
                    <a:pt x="80" y="1256"/>
                  </a:lnTo>
                  <a:lnTo>
                    <a:pt x="67" y="1309"/>
                  </a:lnTo>
                  <a:lnTo>
                    <a:pt x="56" y="1363"/>
                  </a:lnTo>
                  <a:lnTo>
                    <a:pt x="46" y="1416"/>
                  </a:lnTo>
                  <a:lnTo>
                    <a:pt x="36" y="1471"/>
                  </a:lnTo>
                  <a:lnTo>
                    <a:pt x="28" y="1525"/>
                  </a:lnTo>
                  <a:lnTo>
                    <a:pt x="21" y="1580"/>
                  </a:lnTo>
                  <a:lnTo>
                    <a:pt x="16" y="1634"/>
                  </a:lnTo>
                  <a:lnTo>
                    <a:pt x="11" y="1689"/>
                  </a:lnTo>
                  <a:lnTo>
                    <a:pt x="7" y="1743"/>
                  </a:lnTo>
                  <a:lnTo>
                    <a:pt x="3" y="1798"/>
                  </a:lnTo>
                  <a:lnTo>
                    <a:pt x="1" y="1853"/>
                  </a:lnTo>
                  <a:lnTo>
                    <a:pt x="0" y="1908"/>
                  </a:lnTo>
                  <a:lnTo>
                    <a:pt x="0" y="1963"/>
                  </a:lnTo>
                  <a:lnTo>
                    <a:pt x="1" y="2018"/>
                  </a:lnTo>
                  <a:lnTo>
                    <a:pt x="3" y="2073"/>
                  </a:lnTo>
                  <a:lnTo>
                    <a:pt x="7" y="2127"/>
                  </a:lnTo>
                  <a:lnTo>
                    <a:pt x="11" y="2182"/>
                  </a:lnTo>
                  <a:lnTo>
                    <a:pt x="16" y="2236"/>
                  </a:lnTo>
                  <a:lnTo>
                    <a:pt x="21" y="2291"/>
                  </a:lnTo>
                  <a:lnTo>
                    <a:pt x="28" y="2345"/>
                  </a:lnTo>
                  <a:lnTo>
                    <a:pt x="36" y="2400"/>
                  </a:lnTo>
                  <a:lnTo>
                    <a:pt x="46" y="2454"/>
                  </a:lnTo>
                  <a:lnTo>
                    <a:pt x="56" y="2508"/>
                  </a:lnTo>
                  <a:lnTo>
                    <a:pt x="67" y="2561"/>
                  </a:lnTo>
                  <a:lnTo>
                    <a:pt x="80" y="2615"/>
                  </a:lnTo>
                  <a:lnTo>
                    <a:pt x="93" y="2668"/>
                  </a:lnTo>
                  <a:lnTo>
                    <a:pt x="106" y="2722"/>
                  </a:lnTo>
                  <a:lnTo>
                    <a:pt x="122" y="2774"/>
                  </a:lnTo>
                  <a:lnTo>
                    <a:pt x="138" y="2827"/>
                  </a:lnTo>
                  <a:lnTo>
                    <a:pt x="155" y="2879"/>
                  </a:lnTo>
                  <a:lnTo>
                    <a:pt x="173" y="2930"/>
                  </a:lnTo>
                  <a:lnTo>
                    <a:pt x="192" y="2982"/>
                  </a:lnTo>
                  <a:lnTo>
                    <a:pt x="212" y="3033"/>
                  </a:lnTo>
                  <a:lnTo>
                    <a:pt x="233" y="3084"/>
                  </a:lnTo>
                  <a:lnTo>
                    <a:pt x="254" y="3134"/>
                  </a:lnTo>
                  <a:lnTo>
                    <a:pt x="277" y="3183"/>
                  </a:lnTo>
                  <a:lnTo>
                    <a:pt x="301" y="3233"/>
                  </a:lnTo>
                  <a:lnTo>
                    <a:pt x="325" y="3282"/>
                  </a:lnTo>
                  <a:lnTo>
                    <a:pt x="351" y="3331"/>
                  </a:lnTo>
                  <a:lnTo>
                    <a:pt x="378" y="3379"/>
                  </a:lnTo>
                  <a:lnTo>
                    <a:pt x="405" y="3426"/>
                  </a:lnTo>
                  <a:lnTo>
                    <a:pt x="433" y="3473"/>
                  </a:lnTo>
                  <a:lnTo>
                    <a:pt x="462" y="3520"/>
                  </a:lnTo>
                  <a:lnTo>
                    <a:pt x="492" y="3566"/>
                  </a:lnTo>
                  <a:lnTo>
                    <a:pt x="523" y="3611"/>
                  </a:lnTo>
                  <a:lnTo>
                    <a:pt x="555" y="3657"/>
                  </a:lnTo>
                  <a:lnTo>
                    <a:pt x="587" y="3701"/>
                  </a:lnTo>
                  <a:lnTo>
                    <a:pt x="620" y="3744"/>
                  </a:lnTo>
                  <a:lnTo>
                    <a:pt x="655" y="3787"/>
                  </a:lnTo>
                  <a:lnTo>
                    <a:pt x="688" y="3829"/>
                  </a:lnTo>
                  <a:lnTo>
                    <a:pt x="724" y="387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74" name="Freeform 256"/>
            <p:cNvSpPr>
              <a:spLocks/>
            </p:cNvSpPr>
            <p:nvPr/>
          </p:nvSpPr>
          <p:spPr bwMode="auto">
            <a:xfrm>
              <a:off x="3151" y="3684"/>
              <a:ext cx="97" cy="520"/>
            </a:xfrm>
            <a:custGeom>
              <a:avLst/>
              <a:gdLst>
                <a:gd name="T0" fmla="*/ 97 w 724"/>
                <a:gd name="T1" fmla="*/ 0 h 3871"/>
                <a:gd name="T2" fmla="*/ 89 w 724"/>
                <a:gd name="T3" fmla="*/ 9 h 3871"/>
                <a:gd name="T4" fmla="*/ 82 w 724"/>
                <a:gd name="T5" fmla="*/ 18 h 3871"/>
                <a:gd name="T6" fmla="*/ 75 w 724"/>
                <a:gd name="T7" fmla="*/ 28 h 3871"/>
                <a:gd name="T8" fmla="*/ 68 w 724"/>
                <a:gd name="T9" fmla="*/ 37 h 3871"/>
                <a:gd name="T10" fmla="*/ 62 w 724"/>
                <a:gd name="T11" fmla="*/ 47 h 3871"/>
                <a:gd name="T12" fmla="*/ 56 w 724"/>
                <a:gd name="T13" fmla="*/ 57 h 3871"/>
                <a:gd name="T14" fmla="*/ 50 w 724"/>
                <a:gd name="T15" fmla="*/ 68 h 3871"/>
                <a:gd name="T16" fmla="*/ 44 w 724"/>
                <a:gd name="T17" fmla="*/ 78 h 3871"/>
                <a:gd name="T18" fmla="*/ 39 w 724"/>
                <a:gd name="T19" fmla="*/ 89 h 3871"/>
                <a:gd name="T20" fmla="*/ 34 w 724"/>
                <a:gd name="T21" fmla="*/ 99 h 3871"/>
                <a:gd name="T22" fmla="*/ 29 w 724"/>
                <a:gd name="T23" fmla="*/ 110 h 3871"/>
                <a:gd name="T24" fmla="*/ 25 w 724"/>
                <a:gd name="T25" fmla="*/ 121 h 3871"/>
                <a:gd name="T26" fmla="*/ 21 w 724"/>
                <a:gd name="T27" fmla="*/ 132 h 3871"/>
                <a:gd name="T28" fmla="*/ 17 w 724"/>
                <a:gd name="T29" fmla="*/ 143 h 3871"/>
                <a:gd name="T30" fmla="*/ 14 w 724"/>
                <a:gd name="T31" fmla="*/ 155 h 3871"/>
                <a:gd name="T32" fmla="*/ 11 w 724"/>
                <a:gd name="T33" fmla="*/ 166 h 3871"/>
                <a:gd name="T34" fmla="*/ 9 w 724"/>
                <a:gd name="T35" fmla="*/ 178 h 3871"/>
                <a:gd name="T36" fmla="*/ 6 w 724"/>
                <a:gd name="T37" fmla="*/ 189 h 3871"/>
                <a:gd name="T38" fmla="*/ 4 w 724"/>
                <a:gd name="T39" fmla="*/ 201 h 3871"/>
                <a:gd name="T40" fmla="*/ 3 w 724"/>
                <a:gd name="T41" fmla="*/ 213 h 3871"/>
                <a:gd name="T42" fmla="*/ 2 w 724"/>
                <a:gd name="T43" fmla="*/ 224 h 3871"/>
                <a:gd name="T44" fmla="*/ 1 w 724"/>
                <a:gd name="T45" fmla="*/ 236 h 3871"/>
                <a:gd name="T46" fmla="*/ 0 w 724"/>
                <a:gd name="T47" fmla="*/ 248 h 3871"/>
                <a:gd name="T48" fmla="*/ 0 w 724"/>
                <a:gd name="T49" fmla="*/ 260 h 3871"/>
                <a:gd name="T50" fmla="*/ 0 w 724"/>
                <a:gd name="T51" fmla="*/ 272 h 3871"/>
                <a:gd name="T52" fmla="*/ 1 w 724"/>
                <a:gd name="T53" fmla="*/ 284 h 3871"/>
                <a:gd name="T54" fmla="*/ 2 w 724"/>
                <a:gd name="T55" fmla="*/ 295 h 3871"/>
                <a:gd name="T56" fmla="*/ 3 w 724"/>
                <a:gd name="T57" fmla="*/ 307 h 3871"/>
                <a:gd name="T58" fmla="*/ 4 w 724"/>
                <a:gd name="T59" fmla="*/ 319 h 3871"/>
                <a:gd name="T60" fmla="*/ 6 w 724"/>
                <a:gd name="T61" fmla="*/ 330 h 3871"/>
                <a:gd name="T62" fmla="*/ 9 w 724"/>
                <a:gd name="T63" fmla="*/ 342 h 3871"/>
                <a:gd name="T64" fmla="*/ 11 w 724"/>
                <a:gd name="T65" fmla="*/ 354 h 3871"/>
                <a:gd name="T66" fmla="*/ 14 w 724"/>
                <a:gd name="T67" fmla="*/ 365 h 3871"/>
                <a:gd name="T68" fmla="*/ 17 w 724"/>
                <a:gd name="T69" fmla="*/ 376 h 3871"/>
                <a:gd name="T70" fmla="*/ 21 w 724"/>
                <a:gd name="T71" fmla="*/ 388 h 3871"/>
                <a:gd name="T72" fmla="*/ 25 w 724"/>
                <a:gd name="T73" fmla="*/ 399 h 3871"/>
                <a:gd name="T74" fmla="*/ 29 w 724"/>
                <a:gd name="T75" fmla="*/ 410 h 3871"/>
                <a:gd name="T76" fmla="*/ 34 w 724"/>
                <a:gd name="T77" fmla="*/ 421 h 3871"/>
                <a:gd name="T78" fmla="*/ 39 w 724"/>
                <a:gd name="T79" fmla="*/ 431 h 3871"/>
                <a:gd name="T80" fmla="*/ 44 w 724"/>
                <a:gd name="T81" fmla="*/ 442 h 3871"/>
                <a:gd name="T82" fmla="*/ 50 w 724"/>
                <a:gd name="T83" fmla="*/ 452 h 3871"/>
                <a:gd name="T84" fmla="*/ 56 w 724"/>
                <a:gd name="T85" fmla="*/ 463 h 3871"/>
                <a:gd name="T86" fmla="*/ 62 w 724"/>
                <a:gd name="T87" fmla="*/ 473 h 3871"/>
                <a:gd name="T88" fmla="*/ 68 w 724"/>
                <a:gd name="T89" fmla="*/ 483 h 3871"/>
                <a:gd name="T90" fmla="*/ 75 w 724"/>
                <a:gd name="T91" fmla="*/ 492 h 3871"/>
                <a:gd name="T92" fmla="*/ 82 w 724"/>
                <a:gd name="T93" fmla="*/ 502 h 3871"/>
                <a:gd name="T94" fmla="*/ 89 w 724"/>
                <a:gd name="T95" fmla="*/ 511 h 3871"/>
                <a:gd name="T96" fmla="*/ 97 w 724"/>
                <a:gd name="T97" fmla="*/ 520 h 387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24" h="3871">
                  <a:moveTo>
                    <a:pt x="724" y="0"/>
                  </a:moveTo>
                  <a:lnTo>
                    <a:pt x="668" y="66"/>
                  </a:lnTo>
                  <a:lnTo>
                    <a:pt x="613" y="135"/>
                  </a:lnTo>
                  <a:lnTo>
                    <a:pt x="560" y="205"/>
                  </a:lnTo>
                  <a:lnTo>
                    <a:pt x="510" y="277"/>
                  </a:lnTo>
                  <a:lnTo>
                    <a:pt x="461" y="351"/>
                  </a:lnTo>
                  <a:lnTo>
                    <a:pt x="415" y="426"/>
                  </a:lnTo>
                  <a:lnTo>
                    <a:pt x="372" y="503"/>
                  </a:lnTo>
                  <a:lnTo>
                    <a:pt x="330" y="580"/>
                  </a:lnTo>
                  <a:lnTo>
                    <a:pt x="290" y="659"/>
                  </a:lnTo>
                  <a:lnTo>
                    <a:pt x="253" y="738"/>
                  </a:lnTo>
                  <a:lnTo>
                    <a:pt x="219" y="819"/>
                  </a:lnTo>
                  <a:lnTo>
                    <a:pt x="187" y="902"/>
                  </a:lnTo>
                  <a:lnTo>
                    <a:pt x="158" y="984"/>
                  </a:lnTo>
                  <a:lnTo>
                    <a:pt x="130" y="1068"/>
                  </a:lnTo>
                  <a:lnTo>
                    <a:pt x="105" y="1153"/>
                  </a:lnTo>
                  <a:lnTo>
                    <a:pt x="84" y="1238"/>
                  </a:lnTo>
                  <a:lnTo>
                    <a:pt x="64" y="1323"/>
                  </a:lnTo>
                  <a:lnTo>
                    <a:pt x="47" y="1410"/>
                  </a:lnTo>
                  <a:lnTo>
                    <a:pt x="32" y="1496"/>
                  </a:lnTo>
                  <a:lnTo>
                    <a:pt x="21" y="1584"/>
                  </a:lnTo>
                  <a:lnTo>
                    <a:pt x="12" y="1671"/>
                  </a:lnTo>
                  <a:lnTo>
                    <a:pt x="6" y="1759"/>
                  </a:lnTo>
                  <a:lnTo>
                    <a:pt x="1" y="1847"/>
                  </a:lnTo>
                  <a:lnTo>
                    <a:pt x="0" y="1935"/>
                  </a:lnTo>
                  <a:lnTo>
                    <a:pt x="1" y="2023"/>
                  </a:lnTo>
                  <a:lnTo>
                    <a:pt x="6" y="2111"/>
                  </a:lnTo>
                  <a:lnTo>
                    <a:pt x="12" y="2199"/>
                  </a:lnTo>
                  <a:lnTo>
                    <a:pt x="21" y="2286"/>
                  </a:lnTo>
                  <a:lnTo>
                    <a:pt x="32" y="2373"/>
                  </a:lnTo>
                  <a:lnTo>
                    <a:pt x="47" y="2460"/>
                  </a:lnTo>
                  <a:lnTo>
                    <a:pt x="64" y="2546"/>
                  </a:lnTo>
                  <a:lnTo>
                    <a:pt x="84" y="2633"/>
                  </a:lnTo>
                  <a:lnTo>
                    <a:pt x="105" y="2717"/>
                  </a:lnTo>
                  <a:lnTo>
                    <a:pt x="130" y="2802"/>
                  </a:lnTo>
                  <a:lnTo>
                    <a:pt x="158" y="2886"/>
                  </a:lnTo>
                  <a:lnTo>
                    <a:pt x="187" y="2968"/>
                  </a:lnTo>
                  <a:lnTo>
                    <a:pt x="219" y="3050"/>
                  </a:lnTo>
                  <a:lnTo>
                    <a:pt x="253" y="3132"/>
                  </a:lnTo>
                  <a:lnTo>
                    <a:pt x="290" y="3211"/>
                  </a:lnTo>
                  <a:lnTo>
                    <a:pt x="330" y="3290"/>
                  </a:lnTo>
                  <a:lnTo>
                    <a:pt x="372" y="3367"/>
                  </a:lnTo>
                  <a:lnTo>
                    <a:pt x="415" y="3444"/>
                  </a:lnTo>
                  <a:lnTo>
                    <a:pt x="461" y="3518"/>
                  </a:lnTo>
                  <a:lnTo>
                    <a:pt x="510" y="3592"/>
                  </a:lnTo>
                  <a:lnTo>
                    <a:pt x="560" y="3664"/>
                  </a:lnTo>
                  <a:lnTo>
                    <a:pt x="613" y="3734"/>
                  </a:lnTo>
                  <a:lnTo>
                    <a:pt x="668" y="3803"/>
                  </a:lnTo>
                  <a:lnTo>
                    <a:pt x="724" y="387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75" name="Freeform 257"/>
            <p:cNvSpPr>
              <a:spLocks/>
            </p:cNvSpPr>
            <p:nvPr/>
          </p:nvSpPr>
          <p:spPr bwMode="auto">
            <a:xfrm>
              <a:off x="3248" y="3684"/>
              <a:ext cx="97" cy="520"/>
            </a:xfrm>
            <a:custGeom>
              <a:avLst/>
              <a:gdLst>
                <a:gd name="T0" fmla="*/ 0 w 726"/>
                <a:gd name="T1" fmla="*/ 520 h 3871"/>
                <a:gd name="T2" fmla="*/ 8 w 726"/>
                <a:gd name="T3" fmla="*/ 511 h 3871"/>
                <a:gd name="T4" fmla="*/ 15 w 726"/>
                <a:gd name="T5" fmla="*/ 502 h 3871"/>
                <a:gd name="T6" fmla="*/ 22 w 726"/>
                <a:gd name="T7" fmla="*/ 492 h 3871"/>
                <a:gd name="T8" fmla="*/ 29 w 726"/>
                <a:gd name="T9" fmla="*/ 483 h 3871"/>
                <a:gd name="T10" fmla="*/ 35 w 726"/>
                <a:gd name="T11" fmla="*/ 473 h 3871"/>
                <a:gd name="T12" fmla="*/ 41 w 726"/>
                <a:gd name="T13" fmla="*/ 463 h 3871"/>
                <a:gd name="T14" fmla="*/ 47 w 726"/>
                <a:gd name="T15" fmla="*/ 452 h 3871"/>
                <a:gd name="T16" fmla="*/ 53 w 726"/>
                <a:gd name="T17" fmla="*/ 442 h 3871"/>
                <a:gd name="T18" fmla="*/ 58 w 726"/>
                <a:gd name="T19" fmla="*/ 431 h 3871"/>
                <a:gd name="T20" fmla="*/ 63 w 726"/>
                <a:gd name="T21" fmla="*/ 421 h 3871"/>
                <a:gd name="T22" fmla="*/ 68 w 726"/>
                <a:gd name="T23" fmla="*/ 410 h 3871"/>
                <a:gd name="T24" fmla="*/ 72 w 726"/>
                <a:gd name="T25" fmla="*/ 399 h 3871"/>
                <a:gd name="T26" fmla="*/ 76 w 726"/>
                <a:gd name="T27" fmla="*/ 388 h 3871"/>
                <a:gd name="T28" fmla="*/ 79 w 726"/>
                <a:gd name="T29" fmla="*/ 376 h 3871"/>
                <a:gd name="T30" fmla="*/ 83 w 726"/>
                <a:gd name="T31" fmla="*/ 365 h 3871"/>
                <a:gd name="T32" fmla="*/ 86 w 726"/>
                <a:gd name="T33" fmla="*/ 354 h 3871"/>
                <a:gd name="T34" fmla="*/ 88 w 726"/>
                <a:gd name="T35" fmla="*/ 342 h 3871"/>
                <a:gd name="T36" fmla="*/ 91 w 726"/>
                <a:gd name="T37" fmla="*/ 330 h 3871"/>
                <a:gd name="T38" fmla="*/ 93 w 726"/>
                <a:gd name="T39" fmla="*/ 319 h 3871"/>
                <a:gd name="T40" fmla="*/ 94 w 726"/>
                <a:gd name="T41" fmla="*/ 307 h 3871"/>
                <a:gd name="T42" fmla="*/ 95 w 726"/>
                <a:gd name="T43" fmla="*/ 295 h 3871"/>
                <a:gd name="T44" fmla="*/ 96 w 726"/>
                <a:gd name="T45" fmla="*/ 284 h 3871"/>
                <a:gd name="T46" fmla="*/ 97 w 726"/>
                <a:gd name="T47" fmla="*/ 272 h 3871"/>
                <a:gd name="T48" fmla="*/ 97 w 726"/>
                <a:gd name="T49" fmla="*/ 260 h 3871"/>
                <a:gd name="T50" fmla="*/ 97 w 726"/>
                <a:gd name="T51" fmla="*/ 248 h 3871"/>
                <a:gd name="T52" fmla="*/ 96 w 726"/>
                <a:gd name="T53" fmla="*/ 236 h 3871"/>
                <a:gd name="T54" fmla="*/ 95 w 726"/>
                <a:gd name="T55" fmla="*/ 224 h 3871"/>
                <a:gd name="T56" fmla="*/ 94 w 726"/>
                <a:gd name="T57" fmla="*/ 213 h 3871"/>
                <a:gd name="T58" fmla="*/ 93 w 726"/>
                <a:gd name="T59" fmla="*/ 201 h 3871"/>
                <a:gd name="T60" fmla="*/ 91 w 726"/>
                <a:gd name="T61" fmla="*/ 189 h 3871"/>
                <a:gd name="T62" fmla="*/ 88 w 726"/>
                <a:gd name="T63" fmla="*/ 178 h 3871"/>
                <a:gd name="T64" fmla="*/ 86 w 726"/>
                <a:gd name="T65" fmla="*/ 166 h 3871"/>
                <a:gd name="T66" fmla="*/ 83 w 726"/>
                <a:gd name="T67" fmla="*/ 155 h 3871"/>
                <a:gd name="T68" fmla="*/ 79 w 726"/>
                <a:gd name="T69" fmla="*/ 143 h 3871"/>
                <a:gd name="T70" fmla="*/ 76 w 726"/>
                <a:gd name="T71" fmla="*/ 132 h 3871"/>
                <a:gd name="T72" fmla="*/ 72 w 726"/>
                <a:gd name="T73" fmla="*/ 121 h 3871"/>
                <a:gd name="T74" fmla="*/ 68 w 726"/>
                <a:gd name="T75" fmla="*/ 110 h 3871"/>
                <a:gd name="T76" fmla="*/ 63 w 726"/>
                <a:gd name="T77" fmla="*/ 99 h 3871"/>
                <a:gd name="T78" fmla="*/ 58 w 726"/>
                <a:gd name="T79" fmla="*/ 89 h 3871"/>
                <a:gd name="T80" fmla="*/ 53 w 726"/>
                <a:gd name="T81" fmla="*/ 78 h 3871"/>
                <a:gd name="T82" fmla="*/ 47 w 726"/>
                <a:gd name="T83" fmla="*/ 68 h 3871"/>
                <a:gd name="T84" fmla="*/ 41 w 726"/>
                <a:gd name="T85" fmla="*/ 57 h 3871"/>
                <a:gd name="T86" fmla="*/ 35 w 726"/>
                <a:gd name="T87" fmla="*/ 47 h 3871"/>
                <a:gd name="T88" fmla="*/ 29 w 726"/>
                <a:gd name="T89" fmla="*/ 37 h 3871"/>
                <a:gd name="T90" fmla="*/ 22 w 726"/>
                <a:gd name="T91" fmla="*/ 28 h 3871"/>
                <a:gd name="T92" fmla="*/ 15 w 726"/>
                <a:gd name="T93" fmla="*/ 18 h 3871"/>
                <a:gd name="T94" fmla="*/ 8 w 726"/>
                <a:gd name="T95" fmla="*/ 9 h 3871"/>
                <a:gd name="T96" fmla="*/ 0 w 726"/>
                <a:gd name="T97" fmla="*/ 0 h 387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26" h="3871">
                  <a:moveTo>
                    <a:pt x="0" y="3871"/>
                  </a:moveTo>
                  <a:lnTo>
                    <a:pt x="57" y="3803"/>
                  </a:lnTo>
                  <a:lnTo>
                    <a:pt x="112" y="3734"/>
                  </a:lnTo>
                  <a:lnTo>
                    <a:pt x="165" y="3664"/>
                  </a:lnTo>
                  <a:lnTo>
                    <a:pt x="215" y="3592"/>
                  </a:lnTo>
                  <a:lnTo>
                    <a:pt x="264" y="3518"/>
                  </a:lnTo>
                  <a:lnTo>
                    <a:pt x="310" y="3444"/>
                  </a:lnTo>
                  <a:lnTo>
                    <a:pt x="353" y="3367"/>
                  </a:lnTo>
                  <a:lnTo>
                    <a:pt x="395" y="3290"/>
                  </a:lnTo>
                  <a:lnTo>
                    <a:pt x="435" y="3211"/>
                  </a:lnTo>
                  <a:lnTo>
                    <a:pt x="472" y="3132"/>
                  </a:lnTo>
                  <a:lnTo>
                    <a:pt x="506" y="3050"/>
                  </a:lnTo>
                  <a:lnTo>
                    <a:pt x="538" y="2968"/>
                  </a:lnTo>
                  <a:lnTo>
                    <a:pt x="567" y="2886"/>
                  </a:lnTo>
                  <a:lnTo>
                    <a:pt x="595" y="2802"/>
                  </a:lnTo>
                  <a:lnTo>
                    <a:pt x="620" y="2717"/>
                  </a:lnTo>
                  <a:lnTo>
                    <a:pt x="641" y="2633"/>
                  </a:lnTo>
                  <a:lnTo>
                    <a:pt x="661" y="2546"/>
                  </a:lnTo>
                  <a:lnTo>
                    <a:pt x="678" y="2460"/>
                  </a:lnTo>
                  <a:lnTo>
                    <a:pt x="693" y="2373"/>
                  </a:lnTo>
                  <a:lnTo>
                    <a:pt x="704" y="2286"/>
                  </a:lnTo>
                  <a:lnTo>
                    <a:pt x="713" y="2199"/>
                  </a:lnTo>
                  <a:lnTo>
                    <a:pt x="719" y="2111"/>
                  </a:lnTo>
                  <a:lnTo>
                    <a:pt x="724" y="2023"/>
                  </a:lnTo>
                  <a:lnTo>
                    <a:pt x="726" y="1935"/>
                  </a:lnTo>
                  <a:lnTo>
                    <a:pt x="724" y="1847"/>
                  </a:lnTo>
                  <a:lnTo>
                    <a:pt x="719" y="1759"/>
                  </a:lnTo>
                  <a:lnTo>
                    <a:pt x="713" y="1671"/>
                  </a:lnTo>
                  <a:lnTo>
                    <a:pt x="704" y="1584"/>
                  </a:lnTo>
                  <a:lnTo>
                    <a:pt x="693" y="1496"/>
                  </a:lnTo>
                  <a:lnTo>
                    <a:pt x="678" y="1410"/>
                  </a:lnTo>
                  <a:lnTo>
                    <a:pt x="661" y="1323"/>
                  </a:lnTo>
                  <a:lnTo>
                    <a:pt x="641" y="1238"/>
                  </a:lnTo>
                  <a:lnTo>
                    <a:pt x="620" y="1153"/>
                  </a:lnTo>
                  <a:lnTo>
                    <a:pt x="595" y="1068"/>
                  </a:lnTo>
                  <a:lnTo>
                    <a:pt x="567" y="984"/>
                  </a:lnTo>
                  <a:lnTo>
                    <a:pt x="538" y="902"/>
                  </a:lnTo>
                  <a:lnTo>
                    <a:pt x="506" y="819"/>
                  </a:lnTo>
                  <a:lnTo>
                    <a:pt x="472" y="738"/>
                  </a:lnTo>
                  <a:lnTo>
                    <a:pt x="435" y="659"/>
                  </a:lnTo>
                  <a:lnTo>
                    <a:pt x="395" y="580"/>
                  </a:lnTo>
                  <a:lnTo>
                    <a:pt x="353" y="503"/>
                  </a:lnTo>
                  <a:lnTo>
                    <a:pt x="310" y="426"/>
                  </a:lnTo>
                  <a:lnTo>
                    <a:pt x="264" y="351"/>
                  </a:lnTo>
                  <a:lnTo>
                    <a:pt x="215" y="277"/>
                  </a:lnTo>
                  <a:lnTo>
                    <a:pt x="165" y="205"/>
                  </a:lnTo>
                  <a:lnTo>
                    <a:pt x="112" y="135"/>
                  </a:lnTo>
                  <a:lnTo>
                    <a:pt x="57" y="6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76" name="Line 258"/>
            <p:cNvSpPr>
              <a:spLocks noChangeShapeType="1"/>
            </p:cNvSpPr>
            <p:nvPr/>
          </p:nvSpPr>
          <p:spPr bwMode="auto">
            <a:xfrm flipV="1">
              <a:off x="3176" y="3711"/>
              <a:ext cx="93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77" name="Line 259"/>
            <p:cNvSpPr>
              <a:spLocks noChangeShapeType="1"/>
            </p:cNvSpPr>
            <p:nvPr/>
          </p:nvSpPr>
          <p:spPr bwMode="auto">
            <a:xfrm flipV="1">
              <a:off x="3151" y="3785"/>
              <a:ext cx="161" cy="1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78" name="Line 260"/>
            <p:cNvSpPr>
              <a:spLocks noChangeShapeType="1"/>
            </p:cNvSpPr>
            <p:nvPr/>
          </p:nvSpPr>
          <p:spPr bwMode="auto">
            <a:xfrm flipV="1">
              <a:off x="3165" y="3874"/>
              <a:ext cx="174" cy="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79" name="Line 261"/>
            <p:cNvSpPr>
              <a:spLocks noChangeShapeType="1"/>
            </p:cNvSpPr>
            <p:nvPr/>
          </p:nvSpPr>
          <p:spPr bwMode="auto">
            <a:xfrm flipV="1">
              <a:off x="3198" y="3986"/>
              <a:ext cx="145" cy="1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80" name="Line 262"/>
            <p:cNvSpPr>
              <a:spLocks noChangeShapeType="1"/>
            </p:cNvSpPr>
            <p:nvPr/>
          </p:nvSpPr>
          <p:spPr bwMode="auto">
            <a:xfrm flipV="1">
              <a:off x="3246" y="4178"/>
              <a:ext cx="22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81519" name="Group 271"/>
          <p:cNvGrpSpPr>
            <a:grpSpLocks/>
          </p:cNvGrpSpPr>
          <p:nvPr/>
        </p:nvGrpSpPr>
        <p:grpSpPr bwMode="auto">
          <a:xfrm>
            <a:off x="4768850" y="973138"/>
            <a:ext cx="3387725" cy="1860550"/>
            <a:chOff x="3004" y="757"/>
            <a:chExt cx="2134" cy="1172"/>
          </a:xfrm>
        </p:grpSpPr>
        <p:sp>
          <p:nvSpPr>
            <p:cNvPr id="67599" name="Line 47"/>
            <p:cNvSpPr>
              <a:spLocks noChangeShapeType="1"/>
            </p:cNvSpPr>
            <p:nvPr/>
          </p:nvSpPr>
          <p:spPr bwMode="auto">
            <a:xfrm>
              <a:off x="3858" y="840"/>
              <a:ext cx="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00" name="Line 48"/>
            <p:cNvSpPr>
              <a:spLocks noChangeShapeType="1"/>
            </p:cNvSpPr>
            <p:nvPr/>
          </p:nvSpPr>
          <p:spPr bwMode="auto">
            <a:xfrm>
              <a:off x="3858" y="961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01" name="Line 49"/>
            <p:cNvSpPr>
              <a:spLocks noChangeShapeType="1"/>
            </p:cNvSpPr>
            <p:nvPr/>
          </p:nvSpPr>
          <p:spPr bwMode="auto">
            <a:xfrm>
              <a:off x="3858" y="1017"/>
              <a:ext cx="0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02" name="Line 50"/>
            <p:cNvSpPr>
              <a:spLocks noChangeShapeType="1"/>
            </p:cNvSpPr>
            <p:nvPr/>
          </p:nvSpPr>
          <p:spPr bwMode="auto">
            <a:xfrm>
              <a:off x="3858" y="1205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03" name="Line 51"/>
            <p:cNvSpPr>
              <a:spLocks noChangeShapeType="1"/>
            </p:cNvSpPr>
            <p:nvPr/>
          </p:nvSpPr>
          <p:spPr bwMode="auto">
            <a:xfrm>
              <a:off x="3858" y="1262"/>
              <a:ext cx="0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04" name="Line 52"/>
            <p:cNvSpPr>
              <a:spLocks noChangeShapeType="1"/>
            </p:cNvSpPr>
            <p:nvPr/>
          </p:nvSpPr>
          <p:spPr bwMode="auto">
            <a:xfrm>
              <a:off x="3858" y="1449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05" name="Line 53"/>
            <p:cNvSpPr>
              <a:spLocks noChangeShapeType="1"/>
            </p:cNvSpPr>
            <p:nvPr/>
          </p:nvSpPr>
          <p:spPr bwMode="auto">
            <a:xfrm>
              <a:off x="3858" y="1506"/>
              <a:ext cx="0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06" name="Line 54"/>
            <p:cNvSpPr>
              <a:spLocks noChangeShapeType="1"/>
            </p:cNvSpPr>
            <p:nvPr/>
          </p:nvSpPr>
          <p:spPr bwMode="auto">
            <a:xfrm>
              <a:off x="3858" y="1693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07" name="Line 55"/>
            <p:cNvSpPr>
              <a:spLocks noChangeShapeType="1"/>
            </p:cNvSpPr>
            <p:nvPr/>
          </p:nvSpPr>
          <p:spPr bwMode="auto">
            <a:xfrm>
              <a:off x="3858" y="1749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08" name="Line 73"/>
            <p:cNvSpPr>
              <a:spLocks noChangeShapeType="1"/>
            </p:cNvSpPr>
            <p:nvPr/>
          </p:nvSpPr>
          <p:spPr bwMode="auto">
            <a:xfrm>
              <a:off x="3004" y="1343"/>
              <a:ext cx="1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09" name="Line 74"/>
            <p:cNvSpPr>
              <a:spLocks noChangeShapeType="1"/>
            </p:cNvSpPr>
            <p:nvPr/>
          </p:nvSpPr>
          <p:spPr bwMode="auto">
            <a:xfrm>
              <a:off x="3197" y="1343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10" name="Line 75"/>
            <p:cNvSpPr>
              <a:spLocks noChangeShapeType="1"/>
            </p:cNvSpPr>
            <p:nvPr/>
          </p:nvSpPr>
          <p:spPr bwMode="auto">
            <a:xfrm>
              <a:off x="3253" y="1343"/>
              <a:ext cx="1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11" name="Line 76"/>
            <p:cNvSpPr>
              <a:spLocks noChangeShapeType="1"/>
            </p:cNvSpPr>
            <p:nvPr/>
          </p:nvSpPr>
          <p:spPr bwMode="auto">
            <a:xfrm>
              <a:off x="3441" y="1343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12" name="Line 77"/>
            <p:cNvSpPr>
              <a:spLocks noChangeShapeType="1"/>
            </p:cNvSpPr>
            <p:nvPr/>
          </p:nvSpPr>
          <p:spPr bwMode="auto">
            <a:xfrm>
              <a:off x="3497" y="1343"/>
              <a:ext cx="1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13" name="Line 78"/>
            <p:cNvSpPr>
              <a:spLocks noChangeShapeType="1"/>
            </p:cNvSpPr>
            <p:nvPr/>
          </p:nvSpPr>
          <p:spPr bwMode="auto">
            <a:xfrm>
              <a:off x="3684" y="1343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14" name="Line 79"/>
            <p:cNvSpPr>
              <a:spLocks noChangeShapeType="1"/>
            </p:cNvSpPr>
            <p:nvPr/>
          </p:nvSpPr>
          <p:spPr bwMode="auto">
            <a:xfrm>
              <a:off x="3740" y="1343"/>
              <a:ext cx="15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15" name="Line 80"/>
            <p:cNvSpPr>
              <a:spLocks noChangeShapeType="1"/>
            </p:cNvSpPr>
            <p:nvPr/>
          </p:nvSpPr>
          <p:spPr bwMode="auto">
            <a:xfrm>
              <a:off x="3927" y="1343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16" name="Line 81"/>
            <p:cNvSpPr>
              <a:spLocks noChangeShapeType="1"/>
            </p:cNvSpPr>
            <p:nvPr/>
          </p:nvSpPr>
          <p:spPr bwMode="auto">
            <a:xfrm>
              <a:off x="3983" y="1343"/>
              <a:ext cx="15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17" name="Line 82"/>
            <p:cNvSpPr>
              <a:spLocks noChangeShapeType="1"/>
            </p:cNvSpPr>
            <p:nvPr/>
          </p:nvSpPr>
          <p:spPr bwMode="auto">
            <a:xfrm>
              <a:off x="4171" y="1343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18" name="Line 83"/>
            <p:cNvSpPr>
              <a:spLocks noChangeShapeType="1"/>
            </p:cNvSpPr>
            <p:nvPr/>
          </p:nvSpPr>
          <p:spPr bwMode="auto">
            <a:xfrm>
              <a:off x="4227" y="1343"/>
              <a:ext cx="15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19" name="Line 84"/>
            <p:cNvSpPr>
              <a:spLocks noChangeShapeType="1"/>
            </p:cNvSpPr>
            <p:nvPr/>
          </p:nvSpPr>
          <p:spPr bwMode="auto">
            <a:xfrm>
              <a:off x="4415" y="1343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20" name="Line 85"/>
            <p:cNvSpPr>
              <a:spLocks noChangeShapeType="1"/>
            </p:cNvSpPr>
            <p:nvPr/>
          </p:nvSpPr>
          <p:spPr bwMode="auto">
            <a:xfrm>
              <a:off x="4471" y="1343"/>
              <a:ext cx="1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21" name="Line 86"/>
            <p:cNvSpPr>
              <a:spLocks noChangeShapeType="1"/>
            </p:cNvSpPr>
            <p:nvPr/>
          </p:nvSpPr>
          <p:spPr bwMode="auto">
            <a:xfrm>
              <a:off x="4659" y="1343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22" name="Line 87"/>
            <p:cNvSpPr>
              <a:spLocks noChangeShapeType="1"/>
            </p:cNvSpPr>
            <p:nvPr/>
          </p:nvSpPr>
          <p:spPr bwMode="auto">
            <a:xfrm>
              <a:off x="4715" y="1343"/>
              <a:ext cx="1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23" name="Line 88"/>
            <p:cNvSpPr>
              <a:spLocks noChangeShapeType="1"/>
            </p:cNvSpPr>
            <p:nvPr/>
          </p:nvSpPr>
          <p:spPr bwMode="auto">
            <a:xfrm>
              <a:off x="4902" y="1343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24" name="Line 89"/>
            <p:cNvSpPr>
              <a:spLocks noChangeShapeType="1"/>
            </p:cNvSpPr>
            <p:nvPr/>
          </p:nvSpPr>
          <p:spPr bwMode="auto">
            <a:xfrm>
              <a:off x="4958" y="1343"/>
              <a:ext cx="1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25" name="Line 142"/>
            <p:cNvSpPr>
              <a:spLocks noChangeShapeType="1"/>
            </p:cNvSpPr>
            <p:nvPr/>
          </p:nvSpPr>
          <p:spPr bwMode="auto">
            <a:xfrm>
              <a:off x="3078" y="1343"/>
              <a:ext cx="0" cy="3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26" name="Line 143"/>
            <p:cNvSpPr>
              <a:spLocks noChangeShapeType="1"/>
            </p:cNvSpPr>
            <p:nvPr/>
          </p:nvSpPr>
          <p:spPr bwMode="auto">
            <a:xfrm>
              <a:off x="3156" y="1733"/>
              <a:ext cx="14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27" name="Line 144"/>
            <p:cNvSpPr>
              <a:spLocks noChangeShapeType="1"/>
            </p:cNvSpPr>
            <p:nvPr/>
          </p:nvSpPr>
          <p:spPr bwMode="auto">
            <a:xfrm>
              <a:off x="4638" y="1929"/>
              <a:ext cx="3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28" name="Line 145"/>
            <p:cNvSpPr>
              <a:spLocks noChangeShapeType="1"/>
            </p:cNvSpPr>
            <p:nvPr/>
          </p:nvSpPr>
          <p:spPr bwMode="auto">
            <a:xfrm flipV="1">
              <a:off x="3078" y="1030"/>
              <a:ext cx="0" cy="3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29" name="Line 146"/>
            <p:cNvSpPr>
              <a:spLocks noChangeShapeType="1"/>
            </p:cNvSpPr>
            <p:nvPr/>
          </p:nvSpPr>
          <p:spPr bwMode="auto">
            <a:xfrm>
              <a:off x="3156" y="951"/>
              <a:ext cx="14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30" name="Line 147"/>
            <p:cNvSpPr>
              <a:spLocks noChangeShapeType="1"/>
            </p:cNvSpPr>
            <p:nvPr/>
          </p:nvSpPr>
          <p:spPr bwMode="auto">
            <a:xfrm flipV="1">
              <a:off x="4638" y="757"/>
              <a:ext cx="0" cy="11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31" name="Line 148"/>
            <p:cNvSpPr>
              <a:spLocks noChangeShapeType="1"/>
            </p:cNvSpPr>
            <p:nvPr/>
          </p:nvSpPr>
          <p:spPr bwMode="auto">
            <a:xfrm>
              <a:off x="4638" y="757"/>
              <a:ext cx="3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32" name="Line 149"/>
            <p:cNvSpPr>
              <a:spLocks noChangeShapeType="1"/>
            </p:cNvSpPr>
            <p:nvPr/>
          </p:nvSpPr>
          <p:spPr bwMode="auto">
            <a:xfrm flipH="1">
              <a:off x="3956" y="951"/>
              <a:ext cx="39" cy="7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33" name="Line 150"/>
            <p:cNvSpPr>
              <a:spLocks noChangeShapeType="1"/>
            </p:cNvSpPr>
            <p:nvPr/>
          </p:nvSpPr>
          <p:spPr bwMode="auto">
            <a:xfrm>
              <a:off x="3720" y="951"/>
              <a:ext cx="40" cy="7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34" name="Line 151"/>
            <p:cNvSpPr>
              <a:spLocks noChangeShapeType="1"/>
            </p:cNvSpPr>
            <p:nvPr/>
          </p:nvSpPr>
          <p:spPr bwMode="auto">
            <a:xfrm flipH="1">
              <a:off x="3078" y="951"/>
              <a:ext cx="78" cy="7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35" name="Line 152"/>
            <p:cNvSpPr>
              <a:spLocks noChangeShapeType="1"/>
            </p:cNvSpPr>
            <p:nvPr/>
          </p:nvSpPr>
          <p:spPr bwMode="auto">
            <a:xfrm>
              <a:off x="3078" y="1655"/>
              <a:ext cx="78" cy="7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36" name="Line 153"/>
            <p:cNvSpPr>
              <a:spLocks noChangeShapeType="1"/>
            </p:cNvSpPr>
            <p:nvPr/>
          </p:nvSpPr>
          <p:spPr bwMode="auto">
            <a:xfrm>
              <a:off x="3156" y="951"/>
              <a:ext cx="0" cy="7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37" name="Freeform 154"/>
            <p:cNvSpPr>
              <a:spLocks/>
            </p:cNvSpPr>
            <p:nvPr/>
          </p:nvSpPr>
          <p:spPr bwMode="auto">
            <a:xfrm>
              <a:off x="5029" y="757"/>
              <a:ext cx="109" cy="586"/>
            </a:xfrm>
            <a:custGeom>
              <a:avLst/>
              <a:gdLst>
                <a:gd name="T0" fmla="*/ 0 w 534"/>
                <a:gd name="T1" fmla="*/ 586 h 2850"/>
                <a:gd name="T2" fmla="*/ 8 w 534"/>
                <a:gd name="T3" fmla="*/ 577 h 2850"/>
                <a:gd name="T4" fmla="*/ 15 w 534"/>
                <a:gd name="T5" fmla="*/ 568 h 2850"/>
                <a:gd name="T6" fmla="*/ 22 w 534"/>
                <a:gd name="T7" fmla="*/ 559 h 2850"/>
                <a:gd name="T8" fmla="*/ 29 w 534"/>
                <a:gd name="T9" fmla="*/ 549 h 2850"/>
                <a:gd name="T10" fmla="*/ 35 w 534"/>
                <a:gd name="T11" fmla="*/ 540 h 2850"/>
                <a:gd name="T12" fmla="*/ 41 w 534"/>
                <a:gd name="T13" fmla="*/ 530 h 2850"/>
                <a:gd name="T14" fmla="*/ 47 w 534"/>
                <a:gd name="T15" fmla="*/ 520 h 2850"/>
                <a:gd name="T16" fmla="*/ 53 w 534"/>
                <a:gd name="T17" fmla="*/ 510 h 2850"/>
                <a:gd name="T18" fmla="*/ 58 w 534"/>
                <a:gd name="T19" fmla="*/ 500 h 2850"/>
                <a:gd name="T20" fmla="*/ 63 w 534"/>
                <a:gd name="T21" fmla="*/ 490 h 2850"/>
                <a:gd name="T22" fmla="*/ 69 w 534"/>
                <a:gd name="T23" fmla="*/ 479 h 2850"/>
                <a:gd name="T24" fmla="*/ 73 w 534"/>
                <a:gd name="T25" fmla="*/ 468 h 2850"/>
                <a:gd name="T26" fmla="*/ 78 w 534"/>
                <a:gd name="T27" fmla="*/ 457 h 2850"/>
                <a:gd name="T28" fmla="*/ 82 w 534"/>
                <a:gd name="T29" fmla="*/ 447 h 2850"/>
                <a:gd name="T30" fmla="*/ 86 w 534"/>
                <a:gd name="T31" fmla="*/ 436 h 2850"/>
                <a:gd name="T32" fmla="*/ 89 w 534"/>
                <a:gd name="T33" fmla="*/ 425 h 2850"/>
                <a:gd name="T34" fmla="*/ 92 w 534"/>
                <a:gd name="T35" fmla="*/ 413 h 2850"/>
                <a:gd name="T36" fmla="*/ 95 w 534"/>
                <a:gd name="T37" fmla="*/ 402 h 2850"/>
                <a:gd name="T38" fmla="*/ 98 w 534"/>
                <a:gd name="T39" fmla="*/ 391 h 2850"/>
                <a:gd name="T40" fmla="*/ 100 w 534"/>
                <a:gd name="T41" fmla="*/ 380 h 2850"/>
                <a:gd name="T42" fmla="*/ 102 w 534"/>
                <a:gd name="T43" fmla="*/ 368 h 2850"/>
                <a:gd name="T44" fmla="*/ 104 w 534"/>
                <a:gd name="T45" fmla="*/ 357 h 2850"/>
                <a:gd name="T46" fmla="*/ 106 w 534"/>
                <a:gd name="T47" fmla="*/ 345 h 2850"/>
                <a:gd name="T48" fmla="*/ 107 w 534"/>
                <a:gd name="T49" fmla="*/ 334 h 2850"/>
                <a:gd name="T50" fmla="*/ 108 w 534"/>
                <a:gd name="T51" fmla="*/ 322 h 2850"/>
                <a:gd name="T52" fmla="*/ 108 w 534"/>
                <a:gd name="T53" fmla="*/ 310 h 2850"/>
                <a:gd name="T54" fmla="*/ 109 w 534"/>
                <a:gd name="T55" fmla="*/ 299 h 2850"/>
                <a:gd name="T56" fmla="*/ 109 w 534"/>
                <a:gd name="T57" fmla="*/ 287 h 2850"/>
                <a:gd name="T58" fmla="*/ 108 w 534"/>
                <a:gd name="T59" fmla="*/ 276 h 2850"/>
                <a:gd name="T60" fmla="*/ 108 w 534"/>
                <a:gd name="T61" fmla="*/ 264 h 2850"/>
                <a:gd name="T62" fmla="*/ 107 w 534"/>
                <a:gd name="T63" fmla="*/ 252 h 2850"/>
                <a:gd name="T64" fmla="*/ 106 w 534"/>
                <a:gd name="T65" fmla="*/ 241 h 2850"/>
                <a:gd name="T66" fmla="*/ 104 w 534"/>
                <a:gd name="T67" fmla="*/ 229 h 2850"/>
                <a:gd name="T68" fmla="*/ 102 w 534"/>
                <a:gd name="T69" fmla="*/ 218 h 2850"/>
                <a:gd name="T70" fmla="*/ 100 w 534"/>
                <a:gd name="T71" fmla="*/ 206 h 2850"/>
                <a:gd name="T72" fmla="*/ 98 w 534"/>
                <a:gd name="T73" fmla="*/ 195 h 2850"/>
                <a:gd name="T74" fmla="*/ 95 w 534"/>
                <a:gd name="T75" fmla="*/ 184 h 2850"/>
                <a:gd name="T76" fmla="*/ 92 w 534"/>
                <a:gd name="T77" fmla="*/ 172 h 2850"/>
                <a:gd name="T78" fmla="*/ 89 w 534"/>
                <a:gd name="T79" fmla="*/ 161 h 2850"/>
                <a:gd name="T80" fmla="*/ 86 w 534"/>
                <a:gd name="T81" fmla="*/ 150 h 2850"/>
                <a:gd name="T82" fmla="*/ 82 w 534"/>
                <a:gd name="T83" fmla="*/ 139 h 2850"/>
                <a:gd name="T84" fmla="*/ 78 w 534"/>
                <a:gd name="T85" fmla="*/ 129 h 2850"/>
                <a:gd name="T86" fmla="*/ 73 w 534"/>
                <a:gd name="T87" fmla="*/ 118 h 2850"/>
                <a:gd name="T88" fmla="*/ 69 w 534"/>
                <a:gd name="T89" fmla="*/ 107 h 2850"/>
                <a:gd name="T90" fmla="*/ 63 w 534"/>
                <a:gd name="T91" fmla="*/ 97 h 2850"/>
                <a:gd name="T92" fmla="*/ 58 w 534"/>
                <a:gd name="T93" fmla="*/ 86 h 2850"/>
                <a:gd name="T94" fmla="*/ 53 w 534"/>
                <a:gd name="T95" fmla="*/ 76 h 2850"/>
                <a:gd name="T96" fmla="*/ 47 w 534"/>
                <a:gd name="T97" fmla="*/ 66 h 2850"/>
                <a:gd name="T98" fmla="*/ 41 w 534"/>
                <a:gd name="T99" fmla="*/ 56 h 2850"/>
                <a:gd name="T100" fmla="*/ 35 w 534"/>
                <a:gd name="T101" fmla="*/ 46 h 2850"/>
                <a:gd name="T102" fmla="*/ 29 w 534"/>
                <a:gd name="T103" fmla="*/ 37 h 2850"/>
                <a:gd name="T104" fmla="*/ 22 w 534"/>
                <a:gd name="T105" fmla="*/ 27 h 2850"/>
                <a:gd name="T106" fmla="*/ 15 w 534"/>
                <a:gd name="T107" fmla="*/ 18 h 2850"/>
                <a:gd name="T108" fmla="*/ 8 w 534"/>
                <a:gd name="T109" fmla="*/ 9 h 2850"/>
                <a:gd name="T110" fmla="*/ 0 w 534"/>
                <a:gd name="T111" fmla="*/ 0 h 285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34" h="2850">
                  <a:moveTo>
                    <a:pt x="0" y="2850"/>
                  </a:moveTo>
                  <a:lnTo>
                    <a:pt x="37" y="2807"/>
                  </a:lnTo>
                  <a:lnTo>
                    <a:pt x="72" y="2763"/>
                  </a:lnTo>
                  <a:lnTo>
                    <a:pt x="106" y="2718"/>
                  </a:lnTo>
                  <a:lnTo>
                    <a:pt x="140" y="2672"/>
                  </a:lnTo>
                  <a:lnTo>
                    <a:pt x="172" y="2625"/>
                  </a:lnTo>
                  <a:lnTo>
                    <a:pt x="202" y="2578"/>
                  </a:lnTo>
                  <a:lnTo>
                    <a:pt x="231" y="2530"/>
                  </a:lnTo>
                  <a:lnTo>
                    <a:pt x="259" y="2480"/>
                  </a:lnTo>
                  <a:lnTo>
                    <a:pt x="286" y="2431"/>
                  </a:lnTo>
                  <a:lnTo>
                    <a:pt x="311" y="2381"/>
                  </a:lnTo>
                  <a:lnTo>
                    <a:pt x="336" y="2329"/>
                  </a:lnTo>
                  <a:lnTo>
                    <a:pt x="359" y="2278"/>
                  </a:lnTo>
                  <a:lnTo>
                    <a:pt x="380" y="2225"/>
                  </a:lnTo>
                  <a:lnTo>
                    <a:pt x="400" y="2172"/>
                  </a:lnTo>
                  <a:lnTo>
                    <a:pt x="419" y="2119"/>
                  </a:lnTo>
                  <a:lnTo>
                    <a:pt x="436" y="2065"/>
                  </a:lnTo>
                  <a:lnTo>
                    <a:pt x="453" y="2011"/>
                  </a:lnTo>
                  <a:lnTo>
                    <a:pt x="467" y="1956"/>
                  </a:lnTo>
                  <a:lnTo>
                    <a:pt x="481" y="1901"/>
                  </a:lnTo>
                  <a:lnTo>
                    <a:pt x="492" y="1846"/>
                  </a:lnTo>
                  <a:lnTo>
                    <a:pt x="502" y="1791"/>
                  </a:lnTo>
                  <a:lnTo>
                    <a:pt x="511" y="1735"/>
                  </a:lnTo>
                  <a:lnTo>
                    <a:pt x="519" y="1679"/>
                  </a:lnTo>
                  <a:lnTo>
                    <a:pt x="524" y="1623"/>
                  </a:lnTo>
                  <a:lnTo>
                    <a:pt x="528" y="1567"/>
                  </a:lnTo>
                  <a:lnTo>
                    <a:pt x="531" y="1510"/>
                  </a:lnTo>
                  <a:lnTo>
                    <a:pt x="534" y="1453"/>
                  </a:lnTo>
                  <a:lnTo>
                    <a:pt x="534" y="1396"/>
                  </a:lnTo>
                  <a:lnTo>
                    <a:pt x="531" y="1340"/>
                  </a:lnTo>
                  <a:lnTo>
                    <a:pt x="528" y="1284"/>
                  </a:lnTo>
                  <a:lnTo>
                    <a:pt x="524" y="1228"/>
                  </a:lnTo>
                  <a:lnTo>
                    <a:pt x="519" y="1171"/>
                  </a:lnTo>
                  <a:lnTo>
                    <a:pt x="511" y="1115"/>
                  </a:lnTo>
                  <a:lnTo>
                    <a:pt x="502" y="1060"/>
                  </a:lnTo>
                  <a:lnTo>
                    <a:pt x="492" y="1004"/>
                  </a:lnTo>
                  <a:lnTo>
                    <a:pt x="481" y="949"/>
                  </a:lnTo>
                  <a:lnTo>
                    <a:pt x="467" y="894"/>
                  </a:lnTo>
                  <a:lnTo>
                    <a:pt x="453" y="838"/>
                  </a:lnTo>
                  <a:lnTo>
                    <a:pt x="436" y="784"/>
                  </a:lnTo>
                  <a:lnTo>
                    <a:pt x="419" y="731"/>
                  </a:lnTo>
                  <a:lnTo>
                    <a:pt x="400" y="678"/>
                  </a:lnTo>
                  <a:lnTo>
                    <a:pt x="380" y="625"/>
                  </a:lnTo>
                  <a:lnTo>
                    <a:pt x="359" y="573"/>
                  </a:lnTo>
                  <a:lnTo>
                    <a:pt x="336" y="521"/>
                  </a:lnTo>
                  <a:lnTo>
                    <a:pt x="311" y="470"/>
                  </a:lnTo>
                  <a:lnTo>
                    <a:pt x="286" y="419"/>
                  </a:lnTo>
                  <a:lnTo>
                    <a:pt x="259" y="370"/>
                  </a:lnTo>
                  <a:lnTo>
                    <a:pt x="231" y="321"/>
                  </a:lnTo>
                  <a:lnTo>
                    <a:pt x="202" y="272"/>
                  </a:lnTo>
                  <a:lnTo>
                    <a:pt x="172" y="225"/>
                  </a:lnTo>
                  <a:lnTo>
                    <a:pt x="140" y="178"/>
                  </a:lnTo>
                  <a:lnTo>
                    <a:pt x="106" y="132"/>
                  </a:lnTo>
                  <a:lnTo>
                    <a:pt x="72" y="87"/>
                  </a:lnTo>
                  <a:lnTo>
                    <a:pt x="37" y="4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38" name="Freeform 155"/>
            <p:cNvSpPr>
              <a:spLocks/>
            </p:cNvSpPr>
            <p:nvPr/>
          </p:nvSpPr>
          <p:spPr bwMode="auto">
            <a:xfrm>
              <a:off x="5029" y="1343"/>
              <a:ext cx="109" cy="586"/>
            </a:xfrm>
            <a:custGeom>
              <a:avLst/>
              <a:gdLst>
                <a:gd name="T0" fmla="*/ 0 w 534"/>
                <a:gd name="T1" fmla="*/ 586 h 2849"/>
                <a:gd name="T2" fmla="*/ 8 w 534"/>
                <a:gd name="T3" fmla="*/ 577 h 2849"/>
                <a:gd name="T4" fmla="*/ 15 w 534"/>
                <a:gd name="T5" fmla="*/ 568 h 2849"/>
                <a:gd name="T6" fmla="*/ 22 w 534"/>
                <a:gd name="T7" fmla="*/ 559 h 2849"/>
                <a:gd name="T8" fmla="*/ 29 w 534"/>
                <a:gd name="T9" fmla="*/ 550 h 2849"/>
                <a:gd name="T10" fmla="*/ 35 w 534"/>
                <a:gd name="T11" fmla="*/ 540 h 2849"/>
                <a:gd name="T12" fmla="*/ 41 w 534"/>
                <a:gd name="T13" fmla="*/ 530 h 2849"/>
                <a:gd name="T14" fmla="*/ 47 w 534"/>
                <a:gd name="T15" fmla="*/ 520 h 2849"/>
                <a:gd name="T16" fmla="*/ 53 w 534"/>
                <a:gd name="T17" fmla="*/ 510 h 2849"/>
                <a:gd name="T18" fmla="*/ 58 w 534"/>
                <a:gd name="T19" fmla="*/ 500 h 2849"/>
                <a:gd name="T20" fmla="*/ 63 w 534"/>
                <a:gd name="T21" fmla="*/ 490 h 2849"/>
                <a:gd name="T22" fmla="*/ 69 w 534"/>
                <a:gd name="T23" fmla="*/ 479 h 2849"/>
                <a:gd name="T24" fmla="*/ 73 w 534"/>
                <a:gd name="T25" fmla="*/ 469 h 2849"/>
                <a:gd name="T26" fmla="*/ 78 w 534"/>
                <a:gd name="T27" fmla="*/ 458 h 2849"/>
                <a:gd name="T28" fmla="*/ 82 w 534"/>
                <a:gd name="T29" fmla="*/ 447 h 2849"/>
                <a:gd name="T30" fmla="*/ 86 w 534"/>
                <a:gd name="T31" fmla="*/ 436 h 2849"/>
                <a:gd name="T32" fmla="*/ 89 w 534"/>
                <a:gd name="T33" fmla="*/ 425 h 2849"/>
                <a:gd name="T34" fmla="*/ 92 w 534"/>
                <a:gd name="T35" fmla="*/ 414 h 2849"/>
                <a:gd name="T36" fmla="*/ 95 w 534"/>
                <a:gd name="T37" fmla="*/ 403 h 2849"/>
                <a:gd name="T38" fmla="*/ 98 w 534"/>
                <a:gd name="T39" fmla="*/ 391 h 2849"/>
                <a:gd name="T40" fmla="*/ 100 w 534"/>
                <a:gd name="T41" fmla="*/ 380 h 2849"/>
                <a:gd name="T42" fmla="*/ 102 w 534"/>
                <a:gd name="T43" fmla="*/ 368 h 2849"/>
                <a:gd name="T44" fmla="*/ 104 w 534"/>
                <a:gd name="T45" fmla="*/ 357 h 2849"/>
                <a:gd name="T46" fmla="*/ 106 w 534"/>
                <a:gd name="T47" fmla="*/ 345 h 2849"/>
                <a:gd name="T48" fmla="*/ 107 w 534"/>
                <a:gd name="T49" fmla="*/ 334 h 2849"/>
                <a:gd name="T50" fmla="*/ 108 w 534"/>
                <a:gd name="T51" fmla="*/ 322 h 2849"/>
                <a:gd name="T52" fmla="*/ 108 w 534"/>
                <a:gd name="T53" fmla="*/ 310 h 2849"/>
                <a:gd name="T54" fmla="*/ 109 w 534"/>
                <a:gd name="T55" fmla="*/ 299 h 2849"/>
                <a:gd name="T56" fmla="*/ 109 w 534"/>
                <a:gd name="T57" fmla="*/ 287 h 2849"/>
                <a:gd name="T58" fmla="*/ 108 w 534"/>
                <a:gd name="T59" fmla="*/ 276 h 2849"/>
                <a:gd name="T60" fmla="*/ 108 w 534"/>
                <a:gd name="T61" fmla="*/ 264 h 2849"/>
                <a:gd name="T62" fmla="*/ 107 w 534"/>
                <a:gd name="T63" fmla="*/ 253 h 2849"/>
                <a:gd name="T64" fmla="*/ 106 w 534"/>
                <a:gd name="T65" fmla="*/ 241 h 2849"/>
                <a:gd name="T66" fmla="*/ 104 w 534"/>
                <a:gd name="T67" fmla="*/ 229 h 2849"/>
                <a:gd name="T68" fmla="*/ 102 w 534"/>
                <a:gd name="T69" fmla="*/ 218 h 2849"/>
                <a:gd name="T70" fmla="*/ 100 w 534"/>
                <a:gd name="T71" fmla="*/ 206 h 2849"/>
                <a:gd name="T72" fmla="*/ 98 w 534"/>
                <a:gd name="T73" fmla="*/ 195 h 2849"/>
                <a:gd name="T74" fmla="*/ 95 w 534"/>
                <a:gd name="T75" fmla="*/ 184 h 2849"/>
                <a:gd name="T76" fmla="*/ 92 w 534"/>
                <a:gd name="T77" fmla="*/ 173 h 2849"/>
                <a:gd name="T78" fmla="*/ 89 w 534"/>
                <a:gd name="T79" fmla="*/ 161 h 2849"/>
                <a:gd name="T80" fmla="*/ 86 w 534"/>
                <a:gd name="T81" fmla="*/ 150 h 2849"/>
                <a:gd name="T82" fmla="*/ 82 w 534"/>
                <a:gd name="T83" fmla="*/ 139 h 2849"/>
                <a:gd name="T84" fmla="*/ 78 w 534"/>
                <a:gd name="T85" fmla="*/ 128 h 2849"/>
                <a:gd name="T86" fmla="*/ 73 w 534"/>
                <a:gd name="T87" fmla="*/ 118 h 2849"/>
                <a:gd name="T88" fmla="*/ 69 w 534"/>
                <a:gd name="T89" fmla="*/ 107 h 2849"/>
                <a:gd name="T90" fmla="*/ 63 w 534"/>
                <a:gd name="T91" fmla="*/ 97 h 2849"/>
                <a:gd name="T92" fmla="*/ 58 w 534"/>
                <a:gd name="T93" fmla="*/ 86 h 2849"/>
                <a:gd name="T94" fmla="*/ 53 w 534"/>
                <a:gd name="T95" fmla="*/ 76 h 2849"/>
                <a:gd name="T96" fmla="*/ 47 w 534"/>
                <a:gd name="T97" fmla="*/ 66 h 2849"/>
                <a:gd name="T98" fmla="*/ 41 w 534"/>
                <a:gd name="T99" fmla="*/ 56 h 2849"/>
                <a:gd name="T100" fmla="*/ 35 w 534"/>
                <a:gd name="T101" fmla="*/ 46 h 2849"/>
                <a:gd name="T102" fmla="*/ 29 w 534"/>
                <a:gd name="T103" fmla="*/ 37 h 2849"/>
                <a:gd name="T104" fmla="*/ 22 w 534"/>
                <a:gd name="T105" fmla="*/ 27 h 2849"/>
                <a:gd name="T106" fmla="*/ 15 w 534"/>
                <a:gd name="T107" fmla="*/ 18 h 2849"/>
                <a:gd name="T108" fmla="*/ 8 w 534"/>
                <a:gd name="T109" fmla="*/ 9 h 2849"/>
                <a:gd name="T110" fmla="*/ 0 w 534"/>
                <a:gd name="T111" fmla="*/ 0 h 284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34" h="2849">
                  <a:moveTo>
                    <a:pt x="0" y="2849"/>
                  </a:moveTo>
                  <a:lnTo>
                    <a:pt x="37" y="2807"/>
                  </a:lnTo>
                  <a:lnTo>
                    <a:pt x="72" y="2763"/>
                  </a:lnTo>
                  <a:lnTo>
                    <a:pt x="106" y="2718"/>
                  </a:lnTo>
                  <a:lnTo>
                    <a:pt x="140" y="2672"/>
                  </a:lnTo>
                  <a:lnTo>
                    <a:pt x="172" y="2625"/>
                  </a:lnTo>
                  <a:lnTo>
                    <a:pt x="202" y="2577"/>
                  </a:lnTo>
                  <a:lnTo>
                    <a:pt x="231" y="2530"/>
                  </a:lnTo>
                  <a:lnTo>
                    <a:pt x="259" y="2481"/>
                  </a:lnTo>
                  <a:lnTo>
                    <a:pt x="286" y="2431"/>
                  </a:lnTo>
                  <a:lnTo>
                    <a:pt x="311" y="2380"/>
                  </a:lnTo>
                  <a:lnTo>
                    <a:pt x="336" y="2330"/>
                  </a:lnTo>
                  <a:lnTo>
                    <a:pt x="359" y="2278"/>
                  </a:lnTo>
                  <a:lnTo>
                    <a:pt x="380" y="2225"/>
                  </a:lnTo>
                  <a:lnTo>
                    <a:pt x="400" y="2173"/>
                  </a:lnTo>
                  <a:lnTo>
                    <a:pt x="419" y="2119"/>
                  </a:lnTo>
                  <a:lnTo>
                    <a:pt x="436" y="2065"/>
                  </a:lnTo>
                  <a:lnTo>
                    <a:pt x="453" y="2011"/>
                  </a:lnTo>
                  <a:lnTo>
                    <a:pt x="467" y="1957"/>
                  </a:lnTo>
                  <a:lnTo>
                    <a:pt x="481" y="1902"/>
                  </a:lnTo>
                  <a:lnTo>
                    <a:pt x="492" y="1846"/>
                  </a:lnTo>
                  <a:lnTo>
                    <a:pt x="502" y="1791"/>
                  </a:lnTo>
                  <a:lnTo>
                    <a:pt x="511" y="1735"/>
                  </a:lnTo>
                  <a:lnTo>
                    <a:pt x="519" y="1679"/>
                  </a:lnTo>
                  <a:lnTo>
                    <a:pt x="524" y="1623"/>
                  </a:lnTo>
                  <a:lnTo>
                    <a:pt x="528" y="1566"/>
                  </a:lnTo>
                  <a:lnTo>
                    <a:pt x="531" y="1509"/>
                  </a:lnTo>
                  <a:lnTo>
                    <a:pt x="534" y="1453"/>
                  </a:lnTo>
                  <a:lnTo>
                    <a:pt x="534" y="1397"/>
                  </a:lnTo>
                  <a:lnTo>
                    <a:pt x="531" y="1340"/>
                  </a:lnTo>
                  <a:lnTo>
                    <a:pt x="528" y="1284"/>
                  </a:lnTo>
                  <a:lnTo>
                    <a:pt x="524" y="1228"/>
                  </a:lnTo>
                  <a:lnTo>
                    <a:pt x="519" y="1172"/>
                  </a:lnTo>
                  <a:lnTo>
                    <a:pt x="511" y="1115"/>
                  </a:lnTo>
                  <a:lnTo>
                    <a:pt x="502" y="1059"/>
                  </a:lnTo>
                  <a:lnTo>
                    <a:pt x="492" y="1003"/>
                  </a:lnTo>
                  <a:lnTo>
                    <a:pt x="481" y="948"/>
                  </a:lnTo>
                  <a:lnTo>
                    <a:pt x="467" y="893"/>
                  </a:lnTo>
                  <a:lnTo>
                    <a:pt x="453" y="839"/>
                  </a:lnTo>
                  <a:lnTo>
                    <a:pt x="436" y="784"/>
                  </a:lnTo>
                  <a:lnTo>
                    <a:pt x="419" y="731"/>
                  </a:lnTo>
                  <a:lnTo>
                    <a:pt x="400" y="677"/>
                  </a:lnTo>
                  <a:lnTo>
                    <a:pt x="380" y="624"/>
                  </a:lnTo>
                  <a:lnTo>
                    <a:pt x="359" y="572"/>
                  </a:lnTo>
                  <a:lnTo>
                    <a:pt x="336" y="521"/>
                  </a:lnTo>
                  <a:lnTo>
                    <a:pt x="311" y="470"/>
                  </a:lnTo>
                  <a:lnTo>
                    <a:pt x="286" y="419"/>
                  </a:lnTo>
                  <a:lnTo>
                    <a:pt x="259" y="369"/>
                  </a:lnTo>
                  <a:lnTo>
                    <a:pt x="231" y="320"/>
                  </a:lnTo>
                  <a:lnTo>
                    <a:pt x="202" y="272"/>
                  </a:lnTo>
                  <a:lnTo>
                    <a:pt x="172" y="224"/>
                  </a:lnTo>
                  <a:lnTo>
                    <a:pt x="140" y="178"/>
                  </a:lnTo>
                  <a:lnTo>
                    <a:pt x="106" y="132"/>
                  </a:lnTo>
                  <a:lnTo>
                    <a:pt x="72" y="88"/>
                  </a:lnTo>
                  <a:lnTo>
                    <a:pt x="37" y="4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39" name="Freeform 156"/>
            <p:cNvSpPr>
              <a:spLocks/>
            </p:cNvSpPr>
            <p:nvPr/>
          </p:nvSpPr>
          <p:spPr bwMode="auto">
            <a:xfrm>
              <a:off x="4919" y="1343"/>
              <a:ext cx="110" cy="586"/>
            </a:xfrm>
            <a:custGeom>
              <a:avLst/>
              <a:gdLst>
                <a:gd name="T0" fmla="*/ 110 w 532"/>
                <a:gd name="T1" fmla="*/ 0 h 2849"/>
                <a:gd name="T2" fmla="*/ 103 w 532"/>
                <a:gd name="T3" fmla="*/ 9 h 2849"/>
                <a:gd name="T4" fmla="*/ 95 w 532"/>
                <a:gd name="T5" fmla="*/ 18 h 2849"/>
                <a:gd name="T6" fmla="*/ 88 w 532"/>
                <a:gd name="T7" fmla="*/ 27 h 2849"/>
                <a:gd name="T8" fmla="*/ 81 w 532"/>
                <a:gd name="T9" fmla="*/ 37 h 2849"/>
                <a:gd name="T10" fmla="*/ 75 w 532"/>
                <a:gd name="T11" fmla="*/ 46 h 2849"/>
                <a:gd name="T12" fmla="*/ 68 w 532"/>
                <a:gd name="T13" fmla="*/ 56 h 2849"/>
                <a:gd name="T14" fmla="*/ 62 w 532"/>
                <a:gd name="T15" fmla="*/ 66 h 2849"/>
                <a:gd name="T16" fmla="*/ 56 w 532"/>
                <a:gd name="T17" fmla="*/ 76 h 2849"/>
                <a:gd name="T18" fmla="*/ 51 w 532"/>
                <a:gd name="T19" fmla="*/ 86 h 2849"/>
                <a:gd name="T20" fmla="*/ 46 w 532"/>
                <a:gd name="T21" fmla="*/ 97 h 2849"/>
                <a:gd name="T22" fmla="*/ 41 w 532"/>
                <a:gd name="T23" fmla="*/ 107 h 2849"/>
                <a:gd name="T24" fmla="*/ 36 w 532"/>
                <a:gd name="T25" fmla="*/ 118 h 2849"/>
                <a:gd name="T26" fmla="*/ 31 w 532"/>
                <a:gd name="T27" fmla="*/ 128 h 2849"/>
                <a:gd name="T28" fmla="*/ 27 w 532"/>
                <a:gd name="T29" fmla="*/ 139 h 2849"/>
                <a:gd name="T30" fmla="*/ 23 w 532"/>
                <a:gd name="T31" fmla="*/ 150 h 2849"/>
                <a:gd name="T32" fmla="*/ 20 w 532"/>
                <a:gd name="T33" fmla="*/ 161 h 2849"/>
                <a:gd name="T34" fmla="*/ 17 w 532"/>
                <a:gd name="T35" fmla="*/ 173 h 2849"/>
                <a:gd name="T36" fmla="*/ 13 w 532"/>
                <a:gd name="T37" fmla="*/ 184 h 2849"/>
                <a:gd name="T38" fmla="*/ 11 w 532"/>
                <a:gd name="T39" fmla="*/ 195 h 2849"/>
                <a:gd name="T40" fmla="*/ 8 w 532"/>
                <a:gd name="T41" fmla="*/ 206 h 2849"/>
                <a:gd name="T42" fmla="*/ 6 w 532"/>
                <a:gd name="T43" fmla="*/ 218 h 2849"/>
                <a:gd name="T44" fmla="*/ 4 w 532"/>
                <a:gd name="T45" fmla="*/ 229 h 2849"/>
                <a:gd name="T46" fmla="*/ 3 w 532"/>
                <a:gd name="T47" fmla="*/ 241 h 2849"/>
                <a:gd name="T48" fmla="*/ 2 w 532"/>
                <a:gd name="T49" fmla="*/ 253 h 2849"/>
                <a:gd name="T50" fmla="*/ 1 w 532"/>
                <a:gd name="T51" fmla="*/ 264 h 2849"/>
                <a:gd name="T52" fmla="*/ 0 w 532"/>
                <a:gd name="T53" fmla="*/ 276 h 2849"/>
                <a:gd name="T54" fmla="*/ 0 w 532"/>
                <a:gd name="T55" fmla="*/ 287 h 2849"/>
                <a:gd name="T56" fmla="*/ 0 w 532"/>
                <a:gd name="T57" fmla="*/ 299 h 2849"/>
                <a:gd name="T58" fmla="*/ 0 w 532"/>
                <a:gd name="T59" fmla="*/ 310 h 2849"/>
                <a:gd name="T60" fmla="*/ 1 w 532"/>
                <a:gd name="T61" fmla="*/ 322 h 2849"/>
                <a:gd name="T62" fmla="*/ 2 w 532"/>
                <a:gd name="T63" fmla="*/ 334 h 2849"/>
                <a:gd name="T64" fmla="*/ 3 w 532"/>
                <a:gd name="T65" fmla="*/ 345 h 2849"/>
                <a:gd name="T66" fmla="*/ 4 w 532"/>
                <a:gd name="T67" fmla="*/ 357 h 2849"/>
                <a:gd name="T68" fmla="*/ 6 w 532"/>
                <a:gd name="T69" fmla="*/ 368 h 2849"/>
                <a:gd name="T70" fmla="*/ 8 w 532"/>
                <a:gd name="T71" fmla="*/ 380 h 2849"/>
                <a:gd name="T72" fmla="*/ 11 w 532"/>
                <a:gd name="T73" fmla="*/ 391 h 2849"/>
                <a:gd name="T74" fmla="*/ 13 w 532"/>
                <a:gd name="T75" fmla="*/ 403 h 2849"/>
                <a:gd name="T76" fmla="*/ 17 w 532"/>
                <a:gd name="T77" fmla="*/ 414 h 2849"/>
                <a:gd name="T78" fmla="*/ 20 w 532"/>
                <a:gd name="T79" fmla="*/ 425 h 2849"/>
                <a:gd name="T80" fmla="*/ 23 w 532"/>
                <a:gd name="T81" fmla="*/ 436 h 2849"/>
                <a:gd name="T82" fmla="*/ 27 w 532"/>
                <a:gd name="T83" fmla="*/ 447 h 2849"/>
                <a:gd name="T84" fmla="*/ 31 w 532"/>
                <a:gd name="T85" fmla="*/ 458 h 2849"/>
                <a:gd name="T86" fmla="*/ 36 w 532"/>
                <a:gd name="T87" fmla="*/ 469 h 2849"/>
                <a:gd name="T88" fmla="*/ 41 w 532"/>
                <a:gd name="T89" fmla="*/ 479 h 2849"/>
                <a:gd name="T90" fmla="*/ 46 w 532"/>
                <a:gd name="T91" fmla="*/ 490 h 2849"/>
                <a:gd name="T92" fmla="*/ 51 w 532"/>
                <a:gd name="T93" fmla="*/ 500 h 2849"/>
                <a:gd name="T94" fmla="*/ 56 w 532"/>
                <a:gd name="T95" fmla="*/ 510 h 2849"/>
                <a:gd name="T96" fmla="*/ 62 w 532"/>
                <a:gd name="T97" fmla="*/ 520 h 2849"/>
                <a:gd name="T98" fmla="*/ 68 w 532"/>
                <a:gd name="T99" fmla="*/ 530 h 2849"/>
                <a:gd name="T100" fmla="*/ 75 w 532"/>
                <a:gd name="T101" fmla="*/ 540 h 2849"/>
                <a:gd name="T102" fmla="*/ 81 w 532"/>
                <a:gd name="T103" fmla="*/ 550 h 2849"/>
                <a:gd name="T104" fmla="*/ 88 w 532"/>
                <a:gd name="T105" fmla="*/ 559 h 2849"/>
                <a:gd name="T106" fmla="*/ 95 w 532"/>
                <a:gd name="T107" fmla="*/ 568 h 2849"/>
                <a:gd name="T108" fmla="*/ 103 w 532"/>
                <a:gd name="T109" fmla="*/ 577 h 2849"/>
                <a:gd name="T110" fmla="*/ 110 w 532"/>
                <a:gd name="T111" fmla="*/ 586 h 284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32" h="2849">
                  <a:moveTo>
                    <a:pt x="532" y="0"/>
                  </a:moveTo>
                  <a:lnTo>
                    <a:pt x="496" y="43"/>
                  </a:lnTo>
                  <a:lnTo>
                    <a:pt x="460" y="88"/>
                  </a:lnTo>
                  <a:lnTo>
                    <a:pt x="426" y="132"/>
                  </a:lnTo>
                  <a:lnTo>
                    <a:pt x="393" y="178"/>
                  </a:lnTo>
                  <a:lnTo>
                    <a:pt x="361" y="224"/>
                  </a:lnTo>
                  <a:lnTo>
                    <a:pt x="330" y="272"/>
                  </a:lnTo>
                  <a:lnTo>
                    <a:pt x="301" y="320"/>
                  </a:lnTo>
                  <a:lnTo>
                    <a:pt x="273" y="369"/>
                  </a:lnTo>
                  <a:lnTo>
                    <a:pt x="246" y="419"/>
                  </a:lnTo>
                  <a:lnTo>
                    <a:pt x="221" y="470"/>
                  </a:lnTo>
                  <a:lnTo>
                    <a:pt x="196" y="521"/>
                  </a:lnTo>
                  <a:lnTo>
                    <a:pt x="173" y="572"/>
                  </a:lnTo>
                  <a:lnTo>
                    <a:pt x="152" y="624"/>
                  </a:lnTo>
                  <a:lnTo>
                    <a:pt x="132" y="677"/>
                  </a:lnTo>
                  <a:lnTo>
                    <a:pt x="113" y="731"/>
                  </a:lnTo>
                  <a:lnTo>
                    <a:pt x="96" y="784"/>
                  </a:lnTo>
                  <a:lnTo>
                    <a:pt x="80" y="839"/>
                  </a:lnTo>
                  <a:lnTo>
                    <a:pt x="65" y="893"/>
                  </a:lnTo>
                  <a:lnTo>
                    <a:pt x="51" y="948"/>
                  </a:lnTo>
                  <a:lnTo>
                    <a:pt x="40" y="1003"/>
                  </a:lnTo>
                  <a:lnTo>
                    <a:pt x="30" y="1059"/>
                  </a:lnTo>
                  <a:lnTo>
                    <a:pt x="21" y="1115"/>
                  </a:lnTo>
                  <a:lnTo>
                    <a:pt x="13" y="1172"/>
                  </a:lnTo>
                  <a:lnTo>
                    <a:pt x="8" y="1228"/>
                  </a:lnTo>
                  <a:lnTo>
                    <a:pt x="4" y="1284"/>
                  </a:lnTo>
                  <a:lnTo>
                    <a:pt x="1" y="1340"/>
                  </a:lnTo>
                  <a:lnTo>
                    <a:pt x="0" y="1397"/>
                  </a:lnTo>
                  <a:lnTo>
                    <a:pt x="0" y="1453"/>
                  </a:lnTo>
                  <a:lnTo>
                    <a:pt x="1" y="1509"/>
                  </a:lnTo>
                  <a:lnTo>
                    <a:pt x="4" y="1566"/>
                  </a:lnTo>
                  <a:lnTo>
                    <a:pt x="8" y="1623"/>
                  </a:lnTo>
                  <a:lnTo>
                    <a:pt x="13" y="1679"/>
                  </a:lnTo>
                  <a:lnTo>
                    <a:pt x="21" y="1735"/>
                  </a:lnTo>
                  <a:lnTo>
                    <a:pt x="30" y="1791"/>
                  </a:lnTo>
                  <a:lnTo>
                    <a:pt x="40" y="1846"/>
                  </a:lnTo>
                  <a:lnTo>
                    <a:pt x="51" y="1902"/>
                  </a:lnTo>
                  <a:lnTo>
                    <a:pt x="65" y="1957"/>
                  </a:lnTo>
                  <a:lnTo>
                    <a:pt x="80" y="2011"/>
                  </a:lnTo>
                  <a:lnTo>
                    <a:pt x="96" y="2065"/>
                  </a:lnTo>
                  <a:lnTo>
                    <a:pt x="113" y="2119"/>
                  </a:lnTo>
                  <a:lnTo>
                    <a:pt x="132" y="2173"/>
                  </a:lnTo>
                  <a:lnTo>
                    <a:pt x="152" y="2225"/>
                  </a:lnTo>
                  <a:lnTo>
                    <a:pt x="173" y="2278"/>
                  </a:lnTo>
                  <a:lnTo>
                    <a:pt x="196" y="2330"/>
                  </a:lnTo>
                  <a:lnTo>
                    <a:pt x="221" y="2380"/>
                  </a:lnTo>
                  <a:lnTo>
                    <a:pt x="246" y="2431"/>
                  </a:lnTo>
                  <a:lnTo>
                    <a:pt x="273" y="2481"/>
                  </a:lnTo>
                  <a:lnTo>
                    <a:pt x="301" y="2530"/>
                  </a:lnTo>
                  <a:lnTo>
                    <a:pt x="330" y="2577"/>
                  </a:lnTo>
                  <a:lnTo>
                    <a:pt x="361" y="2625"/>
                  </a:lnTo>
                  <a:lnTo>
                    <a:pt x="393" y="2672"/>
                  </a:lnTo>
                  <a:lnTo>
                    <a:pt x="426" y="2718"/>
                  </a:lnTo>
                  <a:lnTo>
                    <a:pt x="460" y="2763"/>
                  </a:lnTo>
                  <a:lnTo>
                    <a:pt x="496" y="2807"/>
                  </a:lnTo>
                  <a:lnTo>
                    <a:pt x="532" y="284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40" name="Freeform 157"/>
            <p:cNvSpPr>
              <a:spLocks/>
            </p:cNvSpPr>
            <p:nvPr/>
          </p:nvSpPr>
          <p:spPr bwMode="auto">
            <a:xfrm>
              <a:off x="3606" y="951"/>
              <a:ext cx="84" cy="782"/>
            </a:xfrm>
            <a:custGeom>
              <a:avLst/>
              <a:gdLst>
                <a:gd name="T0" fmla="*/ 0 w 400"/>
                <a:gd name="T1" fmla="*/ 0 h 3800"/>
                <a:gd name="T2" fmla="*/ 1 w 400"/>
                <a:gd name="T3" fmla="*/ 12 h 3800"/>
                <a:gd name="T4" fmla="*/ 3 w 400"/>
                <a:gd name="T5" fmla="*/ 24 h 3800"/>
                <a:gd name="T6" fmla="*/ 4 w 400"/>
                <a:gd name="T7" fmla="*/ 37 h 3800"/>
                <a:gd name="T8" fmla="*/ 5 w 400"/>
                <a:gd name="T9" fmla="*/ 49 h 3800"/>
                <a:gd name="T10" fmla="*/ 7 w 400"/>
                <a:gd name="T11" fmla="*/ 61 h 3800"/>
                <a:gd name="T12" fmla="*/ 8 w 400"/>
                <a:gd name="T13" fmla="*/ 73 h 3800"/>
                <a:gd name="T14" fmla="*/ 9 w 400"/>
                <a:gd name="T15" fmla="*/ 86 h 3800"/>
                <a:gd name="T16" fmla="*/ 11 w 400"/>
                <a:gd name="T17" fmla="*/ 98 h 3800"/>
                <a:gd name="T18" fmla="*/ 13 w 400"/>
                <a:gd name="T19" fmla="*/ 110 h 3800"/>
                <a:gd name="T20" fmla="*/ 14 w 400"/>
                <a:gd name="T21" fmla="*/ 122 h 3800"/>
                <a:gd name="T22" fmla="*/ 16 w 400"/>
                <a:gd name="T23" fmla="*/ 134 h 3800"/>
                <a:gd name="T24" fmla="*/ 18 w 400"/>
                <a:gd name="T25" fmla="*/ 147 h 3800"/>
                <a:gd name="T26" fmla="*/ 20 w 400"/>
                <a:gd name="T27" fmla="*/ 159 h 3800"/>
                <a:gd name="T28" fmla="*/ 22 w 400"/>
                <a:gd name="T29" fmla="*/ 171 h 3800"/>
                <a:gd name="T30" fmla="*/ 24 w 400"/>
                <a:gd name="T31" fmla="*/ 183 h 3800"/>
                <a:gd name="T32" fmla="*/ 26 w 400"/>
                <a:gd name="T33" fmla="*/ 195 h 3800"/>
                <a:gd name="T34" fmla="*/ 30 w 400"/>
                <a:gd name="T35" fmla="*/ 220 h 3800"/>
                <a:gd name="T36" fmla="*/ 34 w 400"/>
                <a:gd name="T37" fmla="*/ 244 h 3800"/>
                <a:gd name="T38" fmla="*/ 42 w 400"/>
                <a:gd name="T39" fmla="*/ 292 h 3800"/>
                <a:gd name="T40" fmla="*/ 47 w 400"/>
                <a:gd name="T41" fmla="*/ 317 h 3800"/>
                <a:gd name="T42" fmla="*/ 51 w 400"/>
                <a:gd name="T43" fmla="*/ 341 h 3800"/>
                <a:gd name="T44" fmla="*/ 53 w 400"/>
                <a:gd name="T45" fmla="*/ 353 h 3800"/>
                <a:gd name="T46" fmla="*/ 55 w 400"/>
                <a:gd name="T47" fmla="*/ 365 h 3800"/>
                <a:gd name="T48" fmla="*/ 56 w 400"/>
                <a:gd name="T49" fmla="*/ 378 h 3800"/>
                <a:gd name="T50" fmla="*/ 58 w 400"/>
                <a:gd name="T51" fmla="*/ 390 h 3800"/>
                <a:gd name="T52" fmla="*/ 60 w 400"/>
                <a:gd name="T53" fmla="*/ 402 h 3800"/>
                <a:gd name="T54" fmla="*/ 62 w 400"/>
                <a:gd name="T55" fmla="*/ 414 h 3800"/>
                <a:gd name="T56" fmla="*/ 64 w 400"/>
                <a:gd name="T57" fmla="*/ 426 h 3800"/>
                <a:gd name="T58" fmla="*/ 65 w 400"/>
                <a:gd name="T59" fmla="*/ 439 h 3800"/>
                <a:gd name="T60" fmla="*/ 67 w 400"/>
                <a:gd name="T61" fmla="*/ 451 h 3800"/>
                <a:gd name="T62" fmla="*/ 68 w 400"/>
                <a:gd name="T63" fmla="*/ 463 h 3800"/>
                <a:gd name="T64" fmla="*/ 70 w 400"/>
                <a:gd name="T65" fmla="*/ 475 h 3800"/>
                <a:gd name="T66" fmla="*/ 71 w 400"/>
                <a:gd name="T67" fmla="*/ 487 h 3800"/>
                <a:gd name="T68" fmla="*/ 72 w 400"/>
                <a:gd name="T69" fmla="*/ 499 h 3800"/>
                <a:gd name="T70" fmla="*/ 73 w 400"/>
                <a:gd name="T71" fmla="*/ 512 h 3800"/>
                <a:gd name="T72" fmla="*/ 73 w 400"/>
                <a:gd name="T73" fmla="*/ 518 h 3800"/>
                <a:gd name="T74" fmla="*/ 74 w 400"/>
                <a:gd name="T75" fmla="*/ 524 h 3800"/>
                <a:gd name="T76" fmla="*/ 74 w 400"/>
                <a:gd name="T77" fmla="*/ 530 h 3800"/>
                <a:gd name="T78" fmla="*/ 74 w 400"/>
                <a:gd name="T79" fmla="*/ 536 h 3800"/>
                <a:gd name="T80" fmla="*/ 75 w 400"/>
                <a:gd name="T81" fmla="*/ 542 h 3800"/>
                <a:gd name="T82" fmla="*/ 75 w 400"/>
                <a:gd name="T83" fmla="*/ 548 h 3800"/>
                <a:gd name="T84" fmla="*/ 75 w 400"/>
                <a:gd name="T85" fmla="*/ 561 h 3800"/>
                <a:gd name="T86" fmla="*/ 76 w 400"/>
                <a:gd name="T87" fmla="*/ 573 h 3800"/>
                <a:gd name="T88" fmla="*/ 76 w 400"/>
                <a:gd name="T89" fmla="*/ 585 h 3800"/>
                <a:gd name="T90" fmla="*/ 77 w 400"/>
                <a:gd name="T91" fmla="*/ 598 h 3800"/>
                <a:gd name="T92" fmla="*/ 77 w 400"/>
                <a:gd name="T93" fmla="*/ 610 h 3800"/>
                <a:gd name="T94" fmla="*/ 77 w 400"/>
                <a:gd name="T95" fmla="*/ 634 h 3800"/>
                <a:gd name="T96" fmla="*/ 77 w 400"/>
                <a:gd name="T97" fmla="*/ 647 h 3800"/>
                <a:gd name="T98" fmla="*/ 78 w 400"/>
                <a:gd name="T99" fmla="*/ 659 h 3800"/>
                <a:gd name="T100" fmla="*/ 78 w 400"/>
                <a:gd name="T101" fmla="*/ 671 h 3800"/>
                <a:gd name="T102" fmla="*/ 78 w 400"/>
                <a:gd name="T103" fmla="*/ 684 h 3800"/>
                <a:gd name="T104" fmla="*/ 79 w 400"/>
                <a:gd name="T105" fmla="*/ 696 h 3800"/>
                <a:gd name="T106" fmla="*/ 79 w 400"/>
                <a:gd name="T107" fmla="*/ 708 h 3800"/>
                <a:gd name="T108" fmla="*/ 80 w 400"/>
                <a:gd name="T109" fmla="*/ 720 h 3800"/>
                <a:gd name="T110" fmla="*/ 81 w 400"/>
                <a:gd name="T111" fmla="*/ 733 h 3800"/>
                <a:gd name="T112" fmla="*/ 81 w 400"/>
                <a:gd name="T113" fmla="*/ 745 h 3800"/>
                <a:gd name="T114" fmla="*/ 82 w 400"/>
                <a:gd name="T115" fmla="*/ 757 h 3800"/>
                <a:gd name="T116" fmla="*/ 83 w 400"/>
                <a:gd name="T117" fmla="*/ 770 h 3800"/>
                <a:gd name="T118" fmla="*/ 84 w 400"/>
                <a:gd name="T119" fmla="*/ 782 h 380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00" h="3800">
                  <a:moveTo>
                    <a:pt x="0" y="0"/>
                  </a:moveTo>
                  <a:lnTo>
                    <a:pt x="6" y="60"/>
                  </a:lnTo>
                  <a:lnTo>
                    <a:pt x="12" y="119"/>
                  </a:lnTo>
                  <a:lnTo>
                    <a:pt x="18" y="179"/>
                  </a:lnTo>
                  <a:lnTo>
                    <a:pt x="25" y="238"/>
                  </a:lnTo>
                  <a:lnTo>
                    <a:pt x="31" y="297"/>
                  </a:lnTo>
                  <a:lnTo>
                    <a:pt x="39" y="356"/>
                  </a:lnTo>
                  <a:lnTo>
                    <a:pt x="45" y="416"/>
                  </a:lnTo>
                  <a:lnTo>
                    <a:pt x="52" y="475"/>
                  </a:lnTo>
                  <a:lnTo>
                    <a:pt x="60" y="534"/>
                  </a:lnTo>
                  <a:lnTo>
                    <a:pt x="68" y="593"/>
                  </a:lnTo>
                  <a:lnTo>
                    <a:pt x="77" y="653"/>
                  </a:lnTo>
                  <a:lnTo>
                    <a:pt x="85" y="712"/>
                  </a:lnTo>
                  <a:lnTo>
                    <a:pt x="94" y="771"/>
                  </a:lnTo>
                  <a:lnTo>
                    <a:pt x="103" y="831"/>
                  </a:lnTo>
                  <a:lnTo>
                    <a:pt x="113" y="890"/>
                  </a:lnTo>
                  <a:lnTo>
                    <a:pt x="122" y="949"/>
                  </a:lnTo>
                  <a:lnTo>
                    <a:pt x="141" y="1067"/>
                  </a:lnTo>
                  <a:lnTo>
                    <a:pt x="161" y="1185"/>
                  </a:lnTo>
                  <a:lnTo>
                    <a:pt x="202" y="1421"/>
                  </a:lnTo>
                  <a:lnTo>
                    <a:pt x="222" y="1540"/>
                  </a:lnTo>
                  <a:lnTo>
                    <a:pt x="241" y="1657"/>
                  </a:lnTo>
                  <a:lnTo>
                    <a:pt x="250" y="1717"/>
                  </a:lnTo>
                  <a:lnTo>
                    <a:pt x="260" y="1776"/>
                  </a:lnTo>
                  <a:lnTo>
                    <a:pt x="269" y="1835"/>
                  </a:lnTo>
                  <a:lnTo>
                    <a:pt x="278" y="1893"/>
                  </a:lnTo>
                  <a:lnTo>
                    <a:pt x="286" y="1953"/>
                  </a:lnTo>
                  <a:lnTo>
                    <a:pt x="295" y="2012"/>
                  </a:lnTo>
                  <a:lnTo>
                    <a:pt x="303" y="2071"/>
                  </a:lnTo>
                  <a:lnTo>
                    <a:pt x="311" y="2131"/>
                  </a:lnTo>
                  <a:lnTo>
                    <a:pt x="318" y="2190"/>
                  </a:lnTo>
                  <a:lnTo>
                    <a:pt x="324" y="2249"/>
                  </a:lnTo>
                  <a:lnTo>
                    <a:pt x="331" y="2308"/>
                  </a:lnTo>
                  <a:lnTo>
                    <a:pt x="336" y="2368"/>
                  </a:lnTo>
                  <a:lnTo>
                    <a:pt x="341" y="2427"/>
                  </a:lnTo>
                  <a:lnTo>
                    <a:pt x="347" y="2486"/>
                  </a:lnTo>
                  <a:lnTo>
                    <a:pt x="349" y="2517"/>
                  </a:lnTo>
                  <a:lnTo>
                    <a:pt x="351" y="2547"/>
                  </a:lnTo>
                  <a:lnTo>
                    <a:pt x="353" y="2576"/>
                  </a:lnTo>
                  <a:lnTo>
                    <a:pt x="354" y="2606"/>
                  </a:lnTo>
                  <a:lnTo>
                    <a:pt x="356" y="2635"/>
                  </a:lnTo>
                  <a:lnTo>
                    <a:pt x="357" y="2665"/>
                  </a:lnTo>
                  <a:lnTo>
                    <a:pt x="359" y="2725"/>
                  </a:lnTo>
                  <a:lnTo>
                    <a:pt x="361" y="2785"/>
                  </a:lnTo>
                  <a:lnTo>
                    <a:pt x="364" y="2844"/>
                  </a:lnTo>
                  <a:lnTo>
                    <a:pt x="365" y="2904"/>
                  </a:lnTo>
                  <a:lnTo>
                    <a:pt x="366" y="2964"/>
                  </a:lnTo>
                  <a:lnTo>
                    <a:pt x="367" y="3083"/>
                  </a:lnTo>
                  <a:lnTo>
                    <a:pt x="368" y="3144"/>
                  </a:lnTo>
                  <a:lnTo>
                    <a:pt x="370" y="3203"/>
                  </a:lnTo>
                  <a:lnTo>
                    <a:pt x="371" y="3263"/>
                  </a:lnTo>
                  <a:lnTo>
                    <a:pt x="373" y="3322"/>
                  </a:lnTo>
                  <a:lnTo>
                    <a:pt x="375" y="3383"/>
                  </a:lnTo>
                  <a:lnTo>
                    <a:pt x="377" y="3442"/>
                  </a:lnTo>
                  <a:lnTo>
                    <a:pt x="381" y="3501"/>
                  </a:lnTo>
                  <a:lnTo>
                    <a:pt x="384" y="3562"/>
                  </a:lnTo>
                  <a:lnTo>
                    <a:pt x="387" y="3621"/>
                  </a:lnTo>
                  <a:lnTo>
                    <a:pt x="391" y="3680"/>
                  </a:lnTo>
                  <a:lnTo>
                    <a:pt x="395" y="3741"/>
                  </a:lnTo>
                  <a:lnTo>
                    <a:pt x="400" y="380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41" name="Freeform 158"/>
            <p:cNvSpPr>
              <a:spLocks/>
            </p:cNvSpPr>
            <p:nvPr/>
          </p:nvSpPr>
          <p:spPr bwMode="auto">
            <a:xfrm>
              <a:off x="4060" y="951"/>
              <a:ext cx="37" cy="782"/>
            </a:xfrm>
            <a:custGeom>
              <a:avLst/>
              <a:gdLst>
                <a:gd name="T0" fmla="*/ 34 w 182"/>
                <a:gd name="T1" fmla="*/ 12 h 3800"/>
                <a:gd name="T2" fmla="*/ 29 w 182"/>
                <a:gd name="T3" fmla="*/ 30 h 3800"/>
                <a:gd name="T4" fmla="*/ 26 w 182"/>
                <a:gd name="T5" fmla="*/ 42 h 3800"/>
                <a:gd name="T6" fmla="*/ 23 w 182"/>
                <a:gd name="T7" fmla="*/ 54 h 3800"/>
                <a:gd name="T8" fmla="*/ 20 w 182"/>
                <a:gd name="T9" fmla="*/ 66 h 3800"/>
                <a:gd name="T10" fmla="*/ 18 w 182"/>
                <a:gd name="T11" fmla="*/ 78 h 3800"/>
                <a:gd name="T12" fmla="*/ 15 w 182"/>
                <a:gd name="T13" fmla="*/ 90 h 3800"/>
                <a:gd name="T14" fmla="*/ 13 w 182"/>
                <a:gd name="T15" fmla="*/ 102 h 3800"/>
                <a:gd name="T16" fmla="*/ 11 w 182"/>
                <a:gd name="T17" fmla="*/ 114 h 3800"/>
                <a:gd name="T18" fmla="*/ 9 w 182"/>
                <a:gd name="T19" fmla="*/ 126 h 3800"/>
                <a:gd name="T20" fmla="*/ 7 w 182"/>
                <a:gd name="T21" fmla="*/ 138 h 3800"/>
                <a:gd name="T22" fmla="*/ 6 w 182"/>
                <a:gd name="T23" fmla="*/ 150 h 3800"/>
                <a:gd name="T24" fmla="*/ 4 w 182"/>
                <a:gd name="T25" fmla="*/ 162 h 3800"/>
                <a:gd name="T26" fmla="*/ 3 w 182"/>
                <a:gd name="T27" fmla="*/ 174 h 3800"/>
                <a:gd name="T28" fmla="*/ 2 w 182"/>
                <a:gd name="T29" fmla="*/ 186 h 3800"/>
                <a:gd name="T30" fmla="*/ 2 w 182"/>
                <a:gd name="T31" fmla="*/ 199 h 3800"/>
                <a:gd name="T32" fmla="*/ 2 w 182"/>
                <a:gd name="T33" fmla="*/ 211 h 3800"/>
                <a:gd name="T34" fmla="*/ 1 w 182"/>
                <a:gd name="T35" fmla="*/ 223 h 3800"/>
                <a:gd name="T36" fmla="*/ 1 w 182"/>
                <a:gd name="T37" fmla="*/ 235 h 3800"/>
                <a:gd name="T38" fmla="*/ 2 w 182"/>
                <a:gd name="T39" fmla="*/ 247 h 3800"/>
                <a:gd name="T40" fmla="*/ 2 w 182"/>
                <a:gd name="T41" fmla="*/ 260 h 3800"/>
                <a:gd name="T42" fmla="*/ 2 w 182"/>
                <a:gd name="T43" fmla="*/ 272 h 3800"/>
                <a:gd name="T44" fmla="*/ 3 w 182"/>
                <a:gd name="T45" fmla="*/ 284 h 3800"/>
                <a:gd name="T46" fmla="*/ 4 w 182"/>
                <a:gd name="T47" fmla="*/ 303 h 3800"/>
                <a:gd name="T48" fmla="*/ 6 w 182"/>
                <a:gd name="T49" fmla="*/ 327 h 3800"/>
                <a:gd name="T50" fmla="*/ 8 w 182"/>
                <a:gd name="T51" fmla="*/ 352 h 3800"/>
                <a:gd name="T52" fmla="*/ 12 w 182"/>
                <a:gd name="T53" fmla="*/ 389 h 3800"/>
                <a:gd name="T54" fmla="*/ 16 w 182"/>
                <a:gd name="T55" fmla="*/ 426 h 3800"/>
                <a:gd name="T56" fmla="*/ 18 w 182"/>
                <a:gd name="T57" fmla="*/ 451 h 3800"/>
                <a:gd name="T58" fmla="*/ 20 w 182"/>
                <a:gd name="T59" fmla="*/ 475 h 3800"/>
                <a:gd name="T60" fmla="*/ 22 w 182"/>
                <a:gd name="T61" fmla="*/ 500 h 3800"/>
                <a:gd name="T62" fmla="*/ 22 w 182"/>
                <a:gd name="T63" fmla="*/ 512 h 3800"/>
                <a:gd name="T64" fmla="*/ 23 w 182"/>
                <a:gd name="T65" fmla="*/ 525 h 3800"/>
                <a:gd name="T66" fmla="*/ 23 w 182"/>
                <a:gd name="T67" fmla="*/ 537 h 3800"/>
                <a:gd name="T68" fmla="*/ 23 w 182"/>
                <a:gd name="T69" fmla="*/ 549 h 3800"/>
                <a:gd name="T70" fmla="*/ 23 w 182"/>
                <a:gd name="T71" fmla="*/ 562 h 3800"/>
                <a:gd name="T72" fmla="*/ 23 w 182"/>
                <a:gd name="T73" fmla="*/ 574 h 3800"/>
                <a:gd name="T74" fmla="*/ 23 w 182"/>
                <a:gd name="T75" fmla="*/ 586 h 3800"/>
                <a:gd name="T76" fmla="*/ 22 w 182"/>
                <a:gd name="T77" fmla="*/ 599 h 3800"/>
                <a:gd name="T78" fmla="*/ 22 w 182"/>
                <a:gd name="T79" fmla="*/ 611 h 3800"/>
                <a:gd name="T80" fmla="*/ 21 w 182"/>
                <a:gd name="T81" fmla="*/ 623 h 3800"/>
                <a:gd name="T82" fmla="*/ 20 w 182"/>
                <a:gd name="T83" fmla="*/ 635 h 3800"/>
                <a:gd name="T84" fmla="*/ 19 w 182"/>
                <a:gd name="T85" fmla="*/ 648 h 3800"/>
                <a:gd name="T86" fmla="*/ 17 w 182"/>
                <a:gd name="T87" fmla="*/ 660 h 3800"/>
                <a:gd name="T88" fmla="*/ 15 w 182"/>
                <a:gd name="T89" fmla="*/ 684 h 3800"/>
                <a:gd name="T90" fmla="*/ 12 w 182"/>
                <a:gd name="T91" fmla="*/ 709 h 3800"/>
                <a:gd name="T92" fmla="*/ 8 w 182"/>
                <a:gd name="T93" fmla="*/ 733 h 3800"/>
                <a:gd name="T94" fmla="*/ 4 w 182"/>
                <a:gd name="T95" fmla="*/ 758 h 3800"/>
                <a:gd name="T96" fmla="*/ 0 w 182"/>
                <a:gd name="T97" fmla="*/ 782 h 380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82" h="3800">
                  <a:moveTo>
                    <a:pt x="182" y="0"/>
                  </a:moveTo>
                  <a:lnTo>
                    <a:pt x="166" y="58"/>
                  </a:lnTo>
                  <a:lnTo>
                    <a:pt x="150" y="116"/>
                  </a:lnTo>
                  <a:lnTo>
                    <a:pt x="143" y="146"/>
                  </a:lnTo>
                  <a:lnTo>
                    <a:pt x="136" y="174"/>
                  </a:lnTo>
                  <a:lnTo>
                    <a:pt x="128" y="203"/>
                  </a:lnTo>
                  <a:lnTo>
                    <a:pt x="121" y="233"/>
                  </a:lnTo>
                  <a:lnTo>
                    <a:pt x="113" y="261"/>
                  </a:lnTo>
                  <a:lnTo>
                    <a:pt x="107" y="291"/>
                  </a:lnTo>
                  <a:lnTo>
                    <a:pt x="100" y="319"/>
                  </a:lnTo>
                  <a:lnTo>
                    <a:pt x="93" y="349"/>
                  </a:lnTo>
                  <a:lnTo>
                    <a:pt x="87" y="378"/>
                  </a:lnTo>
                  <a:lnTo>
                    <a:pt x="81" y="407"/>
                  </a:lnTo>
                  <a:lnTo>
                    <a:pt x="75" y="437"/>
                  </a:lnTo>
                  <a:lnTo>
                    <a:pt x="69" y="465"/>
                  </a:lnTo>
                  <a:lnTo>
                    <a:pt x="64" y="495"/>
                  </a:lnTo>
                  <a:lnTo>
                    <a:pt x="58" y="524"/>
                  </a:lnTo>
                  <a:lnTo>
                    <a:pt x="53" y="553"/>
                  </a:lnTo>
                  <a:lnTo>
                    <a:pt x="49" y="583"/>
                  </a:lnTo>
                  <a:lnTo>
                    <a:pt x="44" y="611"/>
                  </a:lnTo>
                  <a:lnTo>
                    <a:pt x="39" y="641"/>
                  </a:lnTo>
                  <a:lnTo>
                    <a:pt x="35" y="671"/>
                  </a:lnTo>
                  <a:lnTo>
                    <a:pt x="32" y="699"/>
                  </a:lnTo>
                  <a:lnTo>
                    <a:pt x="28" y="729"/>
                  </a:lnTo>
                  <a:lnTo>
                    <a:pt x="25" y="759"/>
                  </a:lnTo>
                  <a:lnTo>
                    <a:pt x="21" y="788"/>
                  </a:lnTo>
                  <a:lnTo>
                    <a:pt x="19" y="818"/>
                  </a:lnTo>
                  <a:lnTo>
                    <a:pt x="16" y="846"/>
                  </a:lnTo>
                  <a:lnTo>
                    <a:pt x="14" y="876"/>
                  </a:lnTo>
                  <a:lnTo>
                    <a:pt x="12" y="906"/>
                  </a:lnTo>
                  <a:lnTo>
                    <a:pt x="11" y="935"/>
                  </a:lnTo>
                  <a:lnTo>
                    <a:pt x="10" y="965"/>
                  </a:lnTo>
                  <a:lnTo>
                    <a:pt x="8" y="995"/>
                  </a:lnTo>
                  <a:lnTo>
                    <a:pt x="8" y="1024"/>
                  </a:lnTo>
                  <a:lnTo>
                    <a:pt x="7" y="1054"/>
                  </a:lnTo>
                  <a:lnTo>
                    <a:pt x="7" y="1084"/>
                  </a:lnTo>
                  <a:lnTo>
                    <a:pt x="7" y="1113"/>
                  </a:lnTo>
                  <a:lnTo>
                    <a:pt x="7" y="1143"/>
                  </a:lnTo>
                  <a:lnTo>
                    <a:pt x="7" y="1173"/>
                  </a:lnTo>
                  <a:lnTo>
                    <a:pt x="8" y="1202"/>
                  </a:lnTo>
                  <a:lnTo>
                    <a:pt x="9" y="1232"/>
                  </a:lnTo>
                  <a:lnTo>
                    <a:pt x="10" y="1261"/>
                  </a:lnTo>
                  <a:lnTo>
                    <a:pt x="11" y="1291"/>
                  </a:lnTo>
                  <a:lnTo>
                    <a:pt x="12" y="1322"/>
                  </a:lnTo>
                  <a:lnTo>
                    <a:pt x="13" y="1351"/>
                  </a:lnTo>
                  <a:lnTo>
                    <a:pt x="15" y="1381"/>
                  </a:lnTo>
                  <a:lnTo>
                    <a:pt x="17" y="1411"/>
                  </a:lnTo>
                  <a:lnTo>
                    <a:pt x="21" y="1471"/>
                  </a:lnTo>
                  <a:lnTo>
                    <a:pt x="26" y="1530"/>
                  </a:lnTo>
                  <a:lnTo>
                    <a:pt x="31" y="1591"/>
                  </a:lnTo>
                  <a:lnTo>
                    <a:pt x="36" y="1650"/>
                  </a:lnTo>
                  <a:lnTo>
                    <a:pt x="41" y="1710"/>
                  </a:lnTo>
                  <a:lnTo>
                    <a:pt x="48" y="1770"/>
                  </a:lnTo>
                  <a:lnTo>
                    <a:pt x="59" y="1890"/>
                  </a:lnTo>
                  <a:lnTo>
                    <a:pt x="72" y="2010"/>
                  </a:lnTo>
                  <a:lnTo>
                    <a:pt x="77" y="2070"/>
                  </a:lnTo>
                  <a:lnTo>
                    <a:pt x="84" y="2129"/>
                  </a:lnTo>
                  <a:lnTo>
                    <a:pt x="89" y="2190"/>
                  </a:lnTo>
                  <a:lnTo>
                    <a:pt x="94" y="2250"/>
                  </a:lnTo>
                  <a:lnTo>
                    <a:pt x="99" y="2309"/>
                  </a:lnTo>
                  <a:lnTo>
                    <a:pt x="103" y="2370"/>
                  </a:lnTo>
                  <a:lnTo>
                    <a:pt x="107" y="2430"/>
                  </a:lnTo>
                  <a:lnTo>
                    <a:pt x="108" y="2460"/>
                  </a:lnTo>
                  <a:lnTo>
                    <a:pt x="110" y="2489"/>
                  </a:lnTo>
                  <a:lnTo>
                    <a:pt x="111" y="2520"/>
                  </a:lnTo>
                  <a:lnTo>
                    <a:pt x="112" y="2550"/>
                  </a:lnTo>
                  <a:lnTo>
                    <a:pt x="113" y="2579"/>
                  </a:lnTo>
                  <a:lnTo>
                    <a:pt x="114" y="2610"/>
                  </a:lnTo>
                  <a:lnTo>
                    <a:pt x="114" y="2640"/>
                  </a:lnTo>
                  <a:lnTo>
                    <a:pt x="114" y="2669"/>
                  </a:lnTo>
                  <a:lnTo>
                    <a:pt x="116" y="2699"/>
                  </a:lnTo>
                  <a:lnTo>
                    <a:pt x="114" y="2730"/>
                  </a:lnTo>
                  <a:lnTo>
                    <a:pt x="114" y="2759"/>
                  </a:lnTo>
                  <a:lnTo>
                    <a:pt x="114" y="2789"/>
                  </a:lnTo>
                  <a:lnTo>
                    <a:pt x="113" y="2819"/>
                  </a:lnTo>
                  <a:lnTo>
                    <a:pt x="112" y="2848"/>
                  </a:lnTo>
                  <a:lnTo>
                    <a:pt x="111" y="2879"/>
                  </a:lnTo>
                  <a:lnTo>
                    <a:pt x="110" y="2909"/>
                  </a:lnTo>
                  <a:lnTo>
                    <a:pt x="108" y="2938"/>
                  </a:lnTo>
                  <a:lnTo>
                    <a:pt x="106" y="2968"/>
                  </a:lnTo>
                  <a:lnTo>
                    <a:pt x="105" y="2997"/>
                  </a:lnTo>
                  <a:lnTo>
                    <a:pt x="103" y="3027"/>
                  </a:lnTo>
                  <a:lnTo>
                    <a:pt x="100" y="3058"/>
                  </a:lnTo>
                  <a:lnTo>
                    <a:pt x="98" y="3087"/>
                  </a:lnTo>
                  <a:lnTo>
                    <a:pt x="95" y="3117"/>
                  </a:lnTo>
                  <a:lnTo>
                    <a:pt x="92" y="3147"/>
                  </a:lnTo>
                  <a:lnTo>
                    <a:pt x="89" y="3176"/>
                  </a:lnTo>
                  <a:lnTo>
                    <a:pt x="86" y="3206"/>
                  </a:lnTo>
                  <a:lnTo>
                    <a:pt x="80" y="3265"/>
                  </a:lnTo>
                  <a:lnTo>
                    <a:pt x="72" y="3326"/>
                  </a:lnTo>
                  <a:lnTo>
                    <a:pt x="65" y="3385"/>
                  </a:lnTo>
                  <a:lnTo>
                    <a:pt x="57" y="3444"/>
                  </a:lnTo>
                  <a:lnTo>
                    <a:pt x="49" y="3503"/>
                  </a:lnTo>
                  <a:lnTo>
                    <a:pt x="39" y="3563"/>
                  </a:lnTo>
                  <a:lnTo>
                    <a:pt x="30" y="3622"/>
                  </a:lnTo>
                  <a:lnTo>
                    <a:pt x="20" y="3681"/>
                  </a:lnTo>
                  <a:lnTo>
                    <a:pt x="11" y="3741"/>
                  </a:lnTo>
                  <a:lnTo>
                    <a:pt x="0" y="380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42" name="Line 176"/>
            <p:cNvSpPr>
              <a:spLocks noChangeShapeType="1"/>
            </p:cNvSpPr>
            <p:nvPr/>
          </p:nvSpPr>
          <p:spPr bwMode="auto">
            <a:xfrm flipV="1">
              <a:off x="3612" y="951"/>
              <a:ext cx="50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43" name="Line 177"/>
            <p:cNvSpPr>
              <a:spLocks noChangeShapeType="1"/>
            </p:cNvSpPr>
            <p:nvPr/>
          </p:nvSpPr>
          <p:spPr bwMode="auto">
            <a:xfrm flipV="1">
              <a:off x="3626" y="1013"/>
              <a:ext cx="98" cy="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44" name="Line 178"/>
            <p:cNvSpPr>
              <a:spLocks noChangeShapeType="1"/>
            </p:cNvSpPr>
            <p:nvPr/>
          </p:nvSpPr>
          <p:spPr bwMode="auto">
            <a:xfrm flipV="1">
              <a:off x="3644" y="1130"/>
              <a:ext cx="86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45" name="Line 179"/>
            <p:cNvSpPr>
              <a:spLocks noChangeShapeType="1"/>
            </p:cNvSpPr>
            <p:nvPr/>
          </p:nvSpPr>
          <p:spPr bwMode="auto">
            <a:xfrm flipV="1">
              <a:off x="3661" y="1248"/>
              <a:ext cx="75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46" name="Line 180"/>
            <p:cNvSpPr>
              <a:spLocks noChangeShapeType="1"/>
            </p:cNvSpPr>
            <p:nvPr/>
          </p:nvSpPr>
          <p:spPr bwMode="auto">
            <a:xfrm flipV="1">
              <a:off x="3992" y="951"/>
              <a:ext cx="39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47" name="Line 181"/>
            <p:cNvSpPr>
              <a:spLocks noChangeShapeType="1"/>
            </p:cNvSpPr>
            <p:nvPr/>
          </p:nvSpPr>
          <p:spPr bwMode="auto">
            <a:xfrm flipV="1">
              <a:off x="3675" y="1365"/>
              <a:ext cx="66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48" name="Line 182"/>
            <p:cNvSpPr>
              <a:spLocks noChangeShapeType="1"/>
            </p:cNvSpPr>
            <p:nvPr/>
          </p:nvSpPr>
          <p:spPr bwMode="auto">
            <a:xfrm flipV="1">
              <a:off x="3986" y="1028"/>
              <a:ext cx="91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49" name="Line 183"/>
            <p:cNvSpPr>
              <a:spLocks noChangeShapeType="1"/>
            </p:cNvSpPr>
            <p:nvPr/>
          </p:nvSpPr>
          <p:spPr bwMode="auto">
            <a:xfrm flipV="1">
              <a:off x="3682" y="1481"/>
              <a:ext cx="65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50" name="Line 184"/>
            <p:cNvSpPr>
              <a:spLocks noChangeShapeType="1"/>
            </p:cNvSpPr>
            <p:nvPr/>
          </p:nvSpPr>
          <p:spPr bwMode="auto">
            <a:xfrm flipV="1">
              <a:off x="3980" y="1167"/>
              <a:ext cx="81" cy="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51" name="Line 185"/>
            <p:cNvSpPr>
              <a:spLocks noChangeShapeType="1"/>
            </p:cNvSpPr>
            <p:nvPr/>
          </p:nvSpPr>
          <p:spPr bwMode="auto">
            <a:xfrm flipV="1">
              <a:off x="3685" y="1598"/>
              <a:ext cx="68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52" name="Freeform 186"/>
            <p:cNvSpPr>
              <a:spLocks/>
            </p:cNvSpPr>
            <p:nvPr/>
          </p:nvSpPr>
          <p:spPr bwMode="auto">
            <a:xfrm>
              <a:off x="3973" y="1285"/>
              <a:ext cx="92" cy="92"/>
            </a:xfrm>
            <a:custGeom>
              <a:avLst/>
              <a:gdLst>
                <a:gd name="T0" fmla="*/ 92 w 450"/>
                <a:gd name="T1" fmla="*/ 0 h 450"/>
                <a:gd name="T2" fmla="*/ 35 w 450"/>
                <a:gd name="T3" fmla="*/ 57 h 450"/>
                <a:gd name="T4" fmla="*/ 0 w 450"/>
                <a:gd name="T5" fmla="*/ 92 h 4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0" h="450">
                  <a:moveTo>
                    <a:pt x="450" y="0"/>
                  </a:moveTo>
                  <a:lnTo>
                    <a:pt x="169" y="281"/>
                  </a:lnTo>
                  <a:lnTo>
                    <a:pt x="0" y="4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53" name="Line 187"/>
            <p:cNvSpPr>
              <a:spLocks noChangeShapeType="1"/>
            </p:cNvSpPr>
            <p:nvPr/>
          </p:nvSpPr>
          <p:spPr bwMode="auto">
            <a:xfrm flipV="1">
              <a:off x="3740" y="1716"/>
              <a:ext cx="19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54" name="Line 188"/>
            <p:cNvSpPr>
              <a:spLocks noChangeShapeType="1"/>
            </p:cNvSpPr>
            <p:nvPr/>
          </p:nvSpPr>
          <p:spPr bwMode="auto">
            <a:xfrm flipV="1">
              <a:off x="3966" y="1396"/>
              <a:ext cx="111" cy="1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55" name="Line 189"/>
            <p:cNvSpPr>
              <a:spLocks noChangeShapeType="1"/>
            </p:cNvSpPr>
            <p:nvPr/>
          </p:nvSpPr>
          <p:spPr bwMode="auto">
            <a:xfrm flipV="1">
              <a:off x="3960" y="1514"/>
              <a:ext cx="123" cy="1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56" name="Line 190"/>
            <p:cNvSpPr>
              <a:spLocks noChangeShapeType="1"/>
            </p:cNvSpPr>
            <p:nvPr/>
          </p:nvSpPr>
          <p:spPr bwMode="auto">
            <a:xfrm flipV="1">
              <a:off x="3986" y="1647"/>
              <a:ext cx="87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57" name="Line 191"/>
            <p:cNvSpPr>
              <a:spLocks noChangeShapeType="1"/>
            </p:cNvSpPr>
            <p:nvPr/>
          </p:nvSpPr>
          <p:spPr bwMode="auto">
            <a:xfrm flipV="1">
              <a:off x="4934" y="1390"/>
              <a:ext cx="131" cy="1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58" name="Line 192"/>
            <p:cNvSpPr>
              <a:spLocks noChangeShapeType="1"/>
            </p:cNvSpPr>
            <p:nvPr/>
          </p:nvSpPr>
          <p:spPr bwMode="auto">
            <a:xfrm flipV="1">
              <a:off x="4919" y="1471"/>
              <a:ext cx="187" cy="1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59" name="Line 193"/>
            <p:cNvSpPr>
              <a:spLocks noChangeShapeType="1"/>
            </p:cNvSpPr>
            <p:nvPr/>
          </p:nvSpPr>
          <p:spPr bwMode="auto">
            <a:xfrm flipV="1">
              <a:off x="4938" y="1568"/>
              <a:ext cx="194" cy="1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60" name="Line 194"/>
            <p:cNvSpPr>
              <a:spLocks noChangeShapeType="1"/>
            </p:cNvSpPr>
            <p:nvPr/>
          </p:nvSpPr>
          <p:spPr bwMode="auto">
            <a:xfrm flipV="1">
              <a:off x="4974" y="1689"/>
              <a:ext cx="161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61" name="Line 195"/>
            <p:cNvSpPr>
              <a:spLocks noChangeShapeType="1"/>
            </p:cNvSpPr>
            <p:nvPr/>
          </p:nvSpPr>
          <p:spPr bwMode="auto">
            <a:xfrm flipV="1">
              <a:off x="5023" y="1881"/>
              <a:ext cx="42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62" name="Line 269"/>
            <p:cNvSpPr>
              <a:spLocks noChangeShapeType="1"/>
            </p:cNvSpPr>
            <p:nvPr/>
          </p:nvSpPr>
          <p:spPr bwMode="auto">
            <a:xfrm>
              <a:off x="3732" y="951"/>
              <a:ext cx="25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7663" name="Line 270"/>
            <p:cNvSpPr>
              <a:spLocks noChangeShapeType="1"/>
            </p:cNvSpPr>
            <p:nvPr/>
          </p:nvSpPr>
          <p:spPr bwMode="auto">
            <a:xfrm>
              <a:off x="3768" y="1735"/>
              <a:ext cx="18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23433325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81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81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81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81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81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181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3" dur="500"/>
                                        <p:tgtEl>
                                          <p:spTgt spid="181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1318" grpId="0" animBg="1"/>
      <p:bldP spid="181319" grpId="0" animBg="1"/>
      <p:bldP spid="181445" grpId="0" autoUpdateAnimBg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Text Box 267"/>
          <p:cNvSpPr txBox="1">
            <a:spLocks noChangeArrowheads="1"/>
          </p:cNvSpPr>
          <p:nvPr/>
        </p:nvSpPr>
        <p:spPr bwMode="auto">
          <a:xfrm>
            <a:off x="100013" y="84138"/>
            <a:ext cx="617537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FFCCFF"/>
                    </a:gs>
                    <a:gs pos="50000">
                      <a:srgbClr val="FFFF00"/>
                    </a:gs>
                    <a:gs pos="100000">
                      <a:srgbClr val="FFCC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76200" algn="ctr">
                <a:pattFill prst="dkUpDiag">
                  <a:fgClr>
                    <a:srgbClr val="FF3300"/>
                  </a:fgClr>
                  <a:bgClr>
                    <a:srgbClr val="FFCCFF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9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、对称结构的局部视图画法</a:t>
            </a:r>
          </a:p>
        </p:txBody>
      </p:sp>
      <p:grpSp>
        <p:nvGrpSpPr>
          <p:cNvPr id="182649" name="Group 377"/>
          <p:cNvGrpSpPr>
            <a:grpSpLocks/>
          </p:cNvGrpSpPr>
          <p:nvPr/>
        </p:nvGrpSpPr>
        <p:grpSpPr bwMode="auto">
          <a:xfrm>
            <a:off x="5157788" y="4635500"/>
            <a:ext cx="169862" cy="273050"/>
            <a:chOff x="3249" y="2921"/>
            <a:chExt cx="107" cy="172"/>
          </a:xfrm>
        </p:grpSpPr>
        <p:sp>
          <p:nvSpPr>
            <p:cNvPr id="68990" name="Line 349"/>
            <p:cNvSpPr>
              <a:spLocks noChangeShapeType="1"/>
            </p:cNvSpPr>
            <p:nvPr/>
          </p:nvSpPr>
          <p:spPr bwMode="auto">
            <a:xfrm>
              <a:off x="3356" y="2921"/>
              <a:ext cx="0" cy="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91" name="Line 350"/>
            <p:cNvSpPr>
              <a:spLocks noChangeShapeType="1"/>
            </p:cNvSpPr>
            <p:nvPr/>
          </p:nvSpPr>
          <p:spPr bwMode="auto">
            <a:xfrm>
              <a:off x="3356" y="2971"/>
              <a:ext cx="0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92" name="Line 351"/>
            <p:cNvSpPr>
              <a:spLocks noChangeShapeType="1"/>
            </p:cNvSpPr>
            <p:nvPr/>
          </p:nvSpPr>
          <p:spPr bwMode="auto">
            <a:xfrm>
              <a:off x="3356" y="3049"/>
              <a:ext cx="0" cy="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93" name="Line 352"/>
            <p:cNvSpPr>
              <a:spLocks noChangeShapeType="1"/>
            </p:cNvSpPr>
            <p:nvPr/>
          </p:nvSpPr>
          <p:spPr bwMode="auto">
            <a:xfrm flipH="1">
              <a:off x="3320" y="3093"/>
              <a:ext cx="3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94" name="Line 353"/>
            <p:cNvSpPr>
              <a:spLocks noChangeShapeType="1"/>
            </p:cNvSpPr>
            <p:nvPr/>
          </p:nvSpPr>
          <p:spPr bwMode="auto">
            <a:xfrm flipH="1">
              <a:off x="3249" y="3093"/>
              <a:ext cx="5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95" name="Line 354"/>
            <p:cNvSpPr>
              <a:spLocks noChangeShapeType="1"/>
            </p:cNvSpPr>
            <p:nvPr/>
          </p:nvSpPr>
          <p:spPr bwMode="auto">
            <a:xfrm flipH="1">
              <a:off x="3323" y="2921"/>
              <a:ext cx="3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96" name="Line 355"/>
            <p:cNvSpPr>
              <a:spLocks noChangeShapeType="1"/>
            </p:cNvSpPr>
            <p:nvPr/>
          </p:nvSpPr>
          <p:spPr bwMode="auto">
            <a:xfrm flipH="1">
              <a:off x="3249" y="2921"/>
              <a:ext cx="5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82652" name="Group 380"/>
          <p:cNvGrpSpPr>
            <a:grpSpLocks/>
          </p:cNvGrpSpPr>
          <p:nvPr/>
        </p:nvGrpSpPr>
        <p:grpSpPr bwMode="auto">
          <a:xfrm>
            <a:off x="5032375" y="3432175"/>
            <a:ext cx="3940175" cy="2517775"/>
            <a:chOff x="3170" y="2162"/>
            <a:chExt cx="2482" cy="1586"/>
          </a:xfrm>
        </p:grpSpPr>
        <p:sp>
          <p:nvSpPr>
            <p:cNvPr id="68912" name="Line 269"/>
            <p:cNvSpPr>
              <a:spLocks noChangeShapeType="1"/>
            </p:cNvSpPr>
            <p:nvPr/>
          </p:nvSpPr>
          <p:spPr bwMode="auto">
            <a:xfrm>
              <a:off x="3622" y="3380"/>
              <a:ext cx="1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13" name="Line 270"/>
            <p:cNvSpPr>
              <a:spLocks noChangeShapeType="1"/>
            </p:cNvSpPr>
            <p:nvPr/>
          </p:nvSpPr>
          <p:spPr bwMode="auto">
            <a:xfrm>
              <a:off x="3700" y="2476"/>
              <a:ext cx="0" cy="3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14" name="Line 271"/>
            <p:cNvSpPr>
              <a:spLocks noChangeShapeType="1"/>
            </p:cNvSpPr>
            <p:nvPr/>
          </p:nvSpPr>
          <p:spPr bwMode="auto">
            <a:xfrm>
              <a:off x="3700" y="2804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15" name="Line 272"/>
            <p:cNvSpPr>
              <a:spLocks noChangeShapeType="1"/>
            </p:cNvSpPr>
            <p:nvPr/>
          </p:nvSpPr>
          <p:spPr bwMode="auto">
            <a:xfrm>
              <a:off x="3700" y="2847"/>
              <a:ext cx="0" cy="2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16" name="Line 273"/>
            <p:cNvSpPr>
              <a:spLocks noChangeShapeType="1"/>
            </p:cNvSpPr>
            <p:nvPr/>
          </p:nvSpPr>
          <p:spPr bwMode="auto">
            <a:xfrm>
              <a:off x="3700" y="3160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17" name="Line 274"/>
            <p:cNvSpPr>
              <a:spLocks noChangeShapeType="1"/>
            </p:cNvSpPr>
            <p:nvPr/>
          </p:nvSpPr>
          <p:spPr bwMode="auto">
            <a:xfrm>
              <a:off x="3700" y="3203"/>
              <a:ext cx="0" cy="3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18" name="Freeform 275"/>
            <p:cNvSpPr>
              <a:spLocks/>
            </p:cNvSpPr>
            <p:nvPr/>
          </p:nvSpPr>
          <p:spPr bwMode="auto">
            <a:xfrm>
              <a:off x="3242" y="2547"/>
              <a:ext cx="917" cy="562"/>
            </a:xfrm>
            <a:custGeom>
              <a:avLst/>
              <a:gdLst>
                <a:gd name="T0" fmla="*/ 916 w 8424"/>
                <a:gd name="T1" fmla="*/ 435 h 5154"/>
                <a:gd name="T2" fmla="*/ 914 w 8424"/>
                <a:gd name="T3" fmla="*/ 405 h 5154"/>
                <a:gd name="T4" fmla="*/ 909 w 8424"/>
                <a:gd name="T5" fmla="*/ 375 h 5154"/>
                <a:gd name="T6" fmla="*/ 903 w 8424"/>
                <a:gd name="T7" fmla="*/ 346 h 5154"/>
                <a:gd name="T8" fmla="*/ 894 w 8424"/>
                <a:gd name="T9" fmla="*/ 316 h 5154"/>
                <a:gd name="T10" fmla="*/ 884 w 8424"/>
                <a:gd name="T11" fmla="*/ 288 h 5154"/>
                <a:gd name="T12" fmla="*/ 871 w 8424"/>
                <a:gd name="T13" fmla="*/ 260 h 5154"/>
                <a:gd name="T14" fmla="*/ 858 w 8424"/>
                <a:gd name="T15" fmla="*/ 233 h 5154"/>
                <a:gd name="T16" fmla="*/ 842 w 8424"/>
                <a:gd name="T17" fmla="*/ 207 h 5154"/>
                <a:gd name="T18" fmla="*/ 824 w 8424"/>
                <a:gd name="T19" fmla="*/ 183 h 5154"/>
                <a:gd name="T20" fmla="*/ 805 w 8424"/>
                <a:gd name="T21" fmla="*/ 159 h 5154"/>
                <a:gd name="T22" fmla="*/ 785 w 8424"/>
                <a:gd name="T23" fmla="*/ 137 h 5154"/>
                <a:gd name="T24" fmla="*/ 763 w 8424"/>
                <a:gd name="T25" fmla="*/ 116 h 5154"/>
                <a:gd name="T26" fmla="*/ 740 w 8424"/>
                <a:gd name="T27" fmla="*/ 97 h 5154"/>
                <a:gd name="T28" fmla="*/ 715 w 8424"/>
                <a:gd name="T29" fmla="*/ 79 h 5154"/>
                <a:gd name="T30" fmla="*/ 689 w 8424"/>
                <a:gd name="T31" fmla="*/ 63 h 5154"/>
                <a:gd name="T32" fmla="*/ 663 w 8424"/>
                <a:gd name="T33" fmla="*/ 48 h 5154"/>
                <a:gd name="T34" fmla="*/ 635 w 8424"/>
                <a:gd name="T35" fmla="*/ 36 h 5154"/>
                <a:gd name="T36" fmla="*/ 607 w 8424"/>
                <a:gd name="T37" fmla="*/ 25 h 5154"/>
                <a:gd name="T38" fmla="*/ 578 w 8424"/>
                <a:gd name="T39" fmla="*/ 16 h 5154"/>
                <a:gd name="T40" fmla="*/ 549 w 8424"/>
                <a:gd name="T41" fmla="*/ 9 h 5154"/>
                <a:gd name="T42" fmla="*/ 519 w 8424"/>
                <a:gd name="T43" fmla="*/ 4 h 5154"/>
                <a:gd name="T44" fmla="*/ 489 w 8424"/>
                <a:gd name="T45" fmla="*/ 1 h 5154"/>
                <a:gd name="T46" fmla="*/ 459 w 8424"/>
                <a:gd name="T47" fmla="*/ 0 h 5154"/>
                <a:gd name="T48" fmla="*/ 428 w 8424"/>
                <a:gd name="T49" fmla="*/ 1 h 5154"/>
                <a:gd name="T50" fmla="*/ 398 w 8424"/>
                <a:gd name="T51" fmla="*/ 4 h 5154"/>
                <a:gd name="T52" fmla="*/ 368 w 8424"/>
                <a:gd name="T53" fmla="*/ 9 h 5154"/>
                <a:gd name="T54" fmla="*/ 339 w 8424"/>
                <a:gd name="T55" fmla="*/ 16 h 5154"/>
                <a:gd name="T56" fmla="*/ 310 w 8424"/>
                <a:gd name="T57" fmla="*/ 25 h 5154"/>
                <a:gd name="T58" fmla="*/ 282 w 8424"/>
                <a:gd name="T59" fmla="*/ 36 h 5154"/>
                <a:gd name="T60" fmla="*/ 254 w 8424"/>
                <a:gd name="T61" fmla="*/ 48 h 5154"/>
                <a:gd name="T62" fmla="*/ 228 w 8424"/>
                <a:gd name="T63" fmla="*/ 63 h 5154"/>
                <a:gd name="T64" fmla="*/ 202 w 8424"/>
                <a:gd name="T65" fmla="*/ 79 h 5154"/>
                <a:gd name="T66" fmla="*/ 177 w 8424"/>
                <a:gd name="T67" fmla="*/ 97 h 5154"/>
                <a:gd name="T68" fmla="*/ 154 w 8424"/>
                <a:gd name="T69" fmla="*/ 116 h 5154"/>
                <a:gd name="T70" fmla="*/ 132 w 8424"/>
                <a:gd name="T71" fmla="*/ 137 h 5154"/>
                <a:gd name="T72" fmla="*/ 112 w 8424"/>
                <a:gd name="T73" fmla="*/ 159 h 5154"/>
                <a:gd name="T74" fmla="*/ 93 w 8424"/>
                <a:gd name="T75" fmla="*/ 183 h 5154"/>
                <a:gd name="T76" fmla="*/ 75 w 8424"/>
                <a:gd name="T77" fmla="*/ 207 h 5154"/>
                <a:gd name="T78" fmla="*/ 59 w 8424"/>
                <a:gd name="T79" fmla="*/ 233 h 5154"/>
                <a:gd name="T80" fmla="*/ 45 w 8424"/>
                <a:gd name="T81" fmla="*/ 260 h 5154"/>
                <a:gd name="T82" fmla="*/ 33 w 8424"/>
                <a:gd name="T83" fmla="*/ 288 h 5154"/>
                <a:gd name="T84" fmla="*/ 23 w 8424"/>
                <a:gd name="T85" fmla="*/ 316 h 5154"/>
                <a:gd name="T86" fmla="*/ 14 w 8424"/>
                <a:gd name="T87" fmla="*/ 346 h 5154"/>
                <a:gd name="T88" fmla="*/ 8 w 8424"/>
                <a:gd name="T89" fmla="*/ 375 h 5154"/>
                <a:gd name="T90" fmla="*/ 3 w 8424"/>
                <a:gd name="T91" fmla="*/ 405 h 5154"/>
                <a:gd name="T92" fmla="*/ 1 w 8424"/>
                <a:gd name="T93" fmla="*/ 435 h 5154"/>
                <a:gd name="T94" fmla="*/ 0 w 8424"/>
                <a:gd name="T95" fmla="*/ 466 h 5154"/>
                <a:gd name="T96" fmla="*/ 2 w 8424"/>
                <a:gd name="T97" fmla="*/ 496 h 5154"/>
                <a:gd name="T98" fmla="*/ 5 w 8424"/>
                <a:gd name="T99" fmla="*/ 526 h 5154"/>
                <a:gd name="T100" fmla="*/ 10 w 8424"/>
                <a:gd name="T101" fmla="*/ 556 h 515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8424" h="5154">
                  <a:moveTo>
                    <a:pt x="8424" y="4216"/>
                  </a:moveTo>
                  <a:lnTo>
                    <a:pt x="8423" y="4159"/>
                  </a:lnTo>
                  <a:lnTo>
                    <a:pt x="8422" y="4104"/>
                  </a:lnTo>
                  <a:lnTo>
                    <a:pt x="8421" y="4048"/>
                  </a:lnTo>
                  <a:lnTo>
                    <a:pt x="8417" y="3993"/>
                  </a:lnTo>
                  <a:lnTo>
                    <a:pt x="8414" y="3937"/>
                  </a:lnTo>
                  <a:lnTo>
                    <a:pt x="8411" y="3882"/>
                  </a:lnTo>
                  <a:lnTo>
                    <a:pt x="8406" y="3827"/>
                  </a:lnTo>
                  <a:lnTo>
                    <a:pt x="8400" y="3771"/>
                  </a:lnTo>
                  <a:lnTo>
                    <a:pt x="8394" y="3716"/>
                  </a:lnTo>
                  <a:lnTo>
                    <a:pt x="8387" y="3661"/>
                  </a:lnTo>
                  <a:lnTo>
                    <a:pt x="8379" y="3605"/>
                  </a:lnTo>
                  <a:lnTo>
                    <a:pt x="8371" y="3550"/>
                  </a:lnTo>
                  <a:lnTo>
                    <a:pt x="8361" y="3495"/>
                  </a:lnTo>
                  <a:lnTo>
                    <a:pt x="8352" y="3440"/>
                  </a:lnTo>
                  <a:lnTo>
                    <a:pt x="8341" y="3386"/>
                  </a:lnTo>
                  <a:lnTo>
                    <a:pt x="8330" y="3331"/>
                  </a:lnTo>
                  <a:lnTo>
                    <a:pt x="8318" y="3277"/>
                  </a:lnTo>
                  <a:lnTo>
                    <a:pt x="8305" y="3223"/>
                  </a:lnTo>
                  <a:lnTo>
                    <a:pt x="8291" y="3170"/>
                  </a:lnTo>
                  <a:lnTo>
                    <a:pt x="8278" y="3116"/>
                  </a:lnTo>
                  <a:lnTo>
                    <a:pt x="8262" y="3062"/>
                  </a:lnTo>
                  <a:lnTo>
                    <a:pt x="8248" y="3009"/>
                  </a:lnTo>
                  <a:lnTo>
                    <a:pt x="8231" y="2955"/>
                  </a:lnTo>
                  <a:lnTo>
                    <a:pt x="8214" y="2902"/>
                  </a:lnTo>
                  <a:lnTo>
                    <a:pt x="8196" y="2849"/>
                  </a:lnTo>
                  <a:lnTo>
                    <a:pt x="8178" y="2797"/>
                  </a:lnTo>
                  <a:lnTo>
                    <a:pt x="8159" y="2745"/>
                  </a:lnTo>
                  <a:lnTo>
                    <a:pt x="8139" y="2693"/>
                  </a:lnTo>
                  <a:lnTo>
                    <a:pt x="8118" y="2641"/>
                  </a:lnTo>
                  <a:lnTo>
                    <a:pt x="8097" y="2590"/>
                  </a:lnTo>
                  <a:lnTo>
                    <a:pt x="8076" y="2538"/>
                  </a:lnTo>
                  <a:lnTo>
                    <a:pt x="8053" y="2488"/>
                  </a:lnTo>
                  <a:lnTo>
                    <a:pt x="8030" y="2437"/>
                  </a:lnTo>
                  <a:lnTo>
                    <a:pt x="8006" y="2386"/>
                  </a:lnTo>
                  <a:lnTo>
                    <a:pt x="7982" y="2337"/>
                  </a:lnTo>
                  <a:lnTo>
                    <a:pt x="7957" y="2286"/>
                  </a:lnTo>
                  <a:lnTo>
                    <a:pt x="7931" y="2237"/>
                  </a:lnTo>
                  <a:lnTo>
                    <a:pt x="7905" y="2189"/>
                  </a:lnTo>
                  <a:lnTo>
                    <a:pt x="7878" y="2140"/>
                  </a:lnTo>
                  <a:lnTo>
                    <a:pt x="7850" y="2092"/>
                  </a:lnTo>
                  <a:lnTo>
                    <a:pt x="7822" y="2044"/>
                  </a:lnTo>
                  <a:lnTo>
                    <a:pt x="7793" y="1997"/>
                  </a:lnTo>
                  <a:lnTo>
                    <a:pt x="7763" y="1949"/>
                  </a:lnTo>
                  <a:lnTo>
                    <a:pt x="7733" y="1902"/>
                  </a:lnTo>
                  <a:lnTo>
                    <a:pt x="7702" y="1856"/>
                  </a:lnTo>
                  <a:lnTo>
                    <a:pt x="7670" y="1810"/>
                  </a:lnTo>
                  <a:lnTo>
                    <a:pt x="7639" y="1765"/>
                  </a:lnTo>
                  <a:lnTo>
                    <a:pt x="7606" y="1720"/>
                  </a:lnTo>
                  <a:lnTo>
                    <a:pt x="7572" y="1675"/>
                  </a:lnTo>
                  <a:lnTo>
                    <a:pt x="7539" y="1631"/>
                  </a:lnTo>
                  <a:lnTo>
                    <a:pt x="7505" y="1588"/>
                  </a:lnTo>
                  <a:lnTo>
                    <a:pt x="7470" y="1544"/>
                  </a:lnTo>
                  <a:lnTo>
                    <a:pt x="7434" y="1501"/>
                  </a:lnTo>
                  <a:lnTo>
                    <a:pt x="7398" y="1458"/>
                  </a:lnTo>
                  <a:lnTo>
                    <a:pt x="7361" y="1417"/>
                  </a:lnTo>
                  <a:lnTo>
                    <a:pt x="7324" y="1375"/>
                  </a:lnTo>
                  <a:lnTo>
                    <a:pt x="7287" y="1335"/>
                  </a:lnTo>
                  <a:lnTo>
                    <a:pt x="7248" y="1294"/>
                  </a:lnTo>
                  <a:lnTo>
                    <a:pt x="7210" y="1255"/>
                  </a:lnTo>
                  <a:lnTo>
                    <a:pt x="7170" y="1216"/>
                  </a:lnTo>
                  <a:lnTo>
                    <a:pt x="7131" y="1176"/>
                  </a:lnTo>
                  <a:lnTo>
                    <a:pt x="7090" y="1138"/>
                  </a:lnTo>
                  <a:lnTo>
                    <a:pt x="7049" y="1100"/>
                  </a:lnTo>
                  <a:lnTo>
                    <a:pt x="7007" y="1063"/>
                  </a:lnTo>
                  <a:lnTo>
                    <a:pt x="6966" y="1027"/>
                  </a:lnTo>
                  <a:lnTo>
                    <a:pt x="6924" y="990"/>
                  </a:lnTo>
                  <a:lnTo>
                    <a:pt x="6882" y="955"/>
                  </a:lnTo>
                  <a:lnTo>
                    <a:pt x="6838" y="920"/>
                  </a:lnTo>
                  <a:lnTo>
                    <a:pt x="6794" y="885"/>
                  </a:lnTo>
                  <a:lnTo>
                    <a:pt x="6750" y="852"/>
                  </a:lnTo>
                  <a:lnTo>
                    <a:pt x="6705" y="818"/>
                  </a:lnTo>
                  <a:lnTo>
                    <a:pt x="6660" y="785"/>
                  </a:lnTo>
                  <a:lnTo>
                    <a:pt x="6615" y="754"/>
                  </a:lnTo>
                  <a:lnTo>
                    <a:pt x="6569" y="722"/>
                  </a:lnTo>
                  <a:lnTo>
                    <a:pt x="6523" y="691"/>
                  </a:lnTo>
                  <a:lnTo>
                    <a:pt x="6476" y="661"/>
                  </a:lnTo>
                  <a:lnTo>
                    <a:pt x="6429" y="631"/>
                  </a:lnTo>
                  <a:lnTo>
                    <a:pt x="6382" y="602"/>
                  </a:lnTo>
                  <a:lnTo>
                    <a:pt x="6333" y="574"/>
                  </a:lnTo>
                  <a:lnTo>
                    <a:pt x="6285" y="546"/>
                  </a:lnTo>
                  <a:lnTo>
                    <a:pt x="6237" y="519"/>
                  </a:lnTo>
                  <a:lnTo>
                    <a:pt x="6188" y="493"/>
                  </a:lnTo>
                  <a:lnTo>
                    <a:pt x="6139" y="467"/>
                  </a:lnTo>
                  <a:lnTo>
                    <a:pt x="6090" y="442"/>
                  </a:lnTo>
                  <a:lnTo>
                    <a:pt x="6039" y="418"/>
                  </a:lnTo>
                  <a:lnTo>
                    <a:pt x="5990" y="394"/>
                  </a:lnTo>
                  <a:lnTo>
                    <a:pt x="5939" y="371"/>
                  </a:lnTo>
                  <a:lnTo>
                    <a:pt x="5887" y="348"/>
                  </a:lnTo>
                  <a:lnTo>
                    <a:pt x="5837" y="327"/>
                  </a:lnTo>
                  <a:lnTo>
                    <a:pt x="5785" y="306"/>
                  </a:lnTo>
                  <a:lnTo>
                    <a:pt x="5733" y="285"/>
                  </a:lnTo>
                  <a:lnTo>
                    <a:pt x="5682" y="265"/>
                  </a:lnTo>
                  <a:lnTo>
                    <a:pt x="5629" y="246"/>
                  </a:lnTo>
                  <a:lnTo>
                    <a:pt x="5576" y="228"/>
                  </a:lnTo>
                  <a:lnTo>
                    <a:pt x="5524" y="210"/>
                  </a:lnTo>
                  <a:lnTo>
                    <a:pt x="5470" y="193"/>
                  </a:lnTo>
                  <a:lnTo>
                    <a:pt x="5418" y="176"/>
                  </a:lnTo>
                  <a:lnTo>
                    <a:pt x="5365" y="161"/>
                  </a:lnTo>
                  <a:lnTo>
                    <a:pt x="5311" y="146"/>
                  </a:lnTo>
                  <a:lnTo>
                    <a:pt x="5257" y="133"/>
                  </a:lnTo>
                  <a:lnTo>
                    <a:pt x="5203" y="119"/>
                  </a:lnTo>
                  <a:lnTo>
                    <a:pt x="5149" y="106"/>
                  </a:lnTo>
                  <a:lnTo>
                    <a:pt x="5095" y="94"/>
                  </a:lnTo>
                  <a:lnTo>
                    <a:pt x="5040" y="82"/>
                  </a:lnTo>
                  <a:lnTo>
                    <a:pt x="4986" y="72"/>
                  </a:lnTo>
                  <a:lnTo>
                    <a:pt x="4931" y="62"/>
                  </a:lnTo>
                  <a:lnTo>
                    <a:pt x="4876" y="53"/>
                  </a:lnTo>
                  <a:lnTo>
                    <a:pt x="4821" y="45"/>
                  </a:lnTo>
                  <a:lnTo>
                    <a:pt x="4766" y="37"/>
                  </a:lnTo>
                  <a:lnTo>
                    <a:pt x="4711" y="30"/>
                  </a:lnTo>
                  <a:lnTo>
                    <a:pt x="4656" y="24"/>
                  </a:lnTo>
                  <a:lnTo>
                    <a:pt x="4601" y="18"/>
                  </a:lnTo>
                  <a:lnTo>
                    <a:pt x="4545" y="13"/>
                  </a:lnTo>
                  <a:lnTo>
                    <a:pt x="4490" y="9"/>
                  </a:lnTo>
                  <a:lnTo>
                    <a:pt x="4435" y="6"/>
                  </a:lnTo>
                  <a:lnTo>
                    <a:pt x="4379" y="3"/>
                  </a:lnTo>
                  <a:lnTo>
                    <a:pt x="4323" y="1"/>
                  </a:lnTo>
                  <a:lnTo>
                    <a:pt x="4267" y="1"/>
                  </a:lnTo>
                  <a:lnTo>
                    <a:pt x="4212" y="0"/>
                  </a:lnTo>
                  <a:lnTo>
                    <a:pt x="4156" y="1"/>
                  </a:lnTo>
                  <a:lnTo>
                    <a:pt x="4101" y="1"/>
                  </a:lnTo>
                  <a:lnTo>
                    <a:pt x="4045" y="3"/>
                  </a:lnTo>
                  <a:lnTo>
                    <a:pt x="3990" y="6"/>
                  </a:lnTo>
                  <a:lnTo>
                    <a:pt x="3934" y="9"/>
                  </a:lnTo>
                  <a:lnTo>
                    <a:pt x="3879" y="13"/>
                  </a:lnTo>
                  <a:lnTo>
                    <a:pt x="3824" y="18"/>
                  </a:lnTo>
                  <a:lnTo>
                    <a:pt x="3768" y="24"/>
                  </a:lnTo>
                  <a:lnTo>
                    <a:pt x="3712" y="30"/>
                  </a:lnTo>
                  <a:lnTo>
                    <a:pt x="3657" y="37"/>
                  </a:lnTo>
                  <a:lnTo>
                    <a:pt x="3602" y="45"/>
                  </a:lnTo>
                  <a:lnTo>
                    <a:pt x="3547" y="53"/>
                  </a:lnTo>
                  <a:lnTo>
                    <a:pt x="3493" y="62"/>
                  </a:lnTo>
                  <a:lnTo>
                    <a:pt x="3438" y="72"/>
                  </a:lnTo>
                  <a:lnTo>
                    <a:pt x="3383" y="82"/>
                  </a:lnTo>
                  <a:lnTo>
                    <a:pt x="3329" y="94"/>
                  </a:lnTo>
                  <a:lnTo>
                    <a:pt x="3274" y="106"/>
                  </a:lnTo>
                  <a:lnTo>
                    <a:pt x="3220" y="119"/>
                  </a:lnTo>
                  <a:lnTo>
                    <a:pt x="3166" y="133"/>
                  </a:lnTo>
                  <a:lnTo>
                    <a:pt x="3112" y="146"/>
                  </a:lnTo>
                  <a:lnTo>
                    <a:pt x="3060" y="161"/>
                  </a:lnTo>
                  <a:lnTo>
                    <a:pt x="3006" y="176"/>
                  </a:lnTo>
                  <a:lnTo>
                    <a:pt x="2953" y="193"/>
                  </a:lnTo>
                  <a:lnTo>
                    <a:pt x="2900" y="210"/>
                  </a:lnTo>
                  <a:lnTo>
                    <a:pt x="2847" y="228"/>
                  </a:lnTo>
                  <a:lnTo>
                    <a:pt x="2794" y="246"/>
                  </a:lnTo>
                  <a:lnTo>
                    <a:pt x="2743" y="265"/>
                  </a:lnTo>
                  <a:lnTo>
                    <a:pt x="2690" y="285"/>
                  </a:lnTo>
                  <a:lnTo>
                    <a:pt x="2638" y="306"/>
                  </a:lnTo>
                  <a:lnTo>
                    <a:pt x="2588" y="327"/>
                  </a:lnTo>
                  <a:lnTo>
                    <a:pt x="2536" y="348"/>
                  </a:lnTo>
                  <a:lnTo>
                    <a:pt x="2486" y="371"/>
                  </a:lnTo>
                  <a:lnTo>
                    <a:pt x="2435" y="394"/>
                  </a:lnTo>
                  <a:lnTo>
                    <a:pt x="2384" y="418"/>
                  </a:lnTo>
                  <a:lnTo>
                    <a:pt x="2335" y="442"/>
                  </a:lnTo>
                  <a:lnTo>
                    <a:pt x="2286" y="467"/>
                  </a:lnTo>
                  <a:lnTo>
                    <a:pt x="2236" y="493"/>
                  </a:lnTo>
                  <a:lnTo>
                    <a:pt x="2187" y="519"/>
                  </a:lnTo>
                  <a:lnTo>
                    <a:pt x="2138" y="546"/>
                  </a:lnTo>
                  <a:lnTo>
                    <a:pt x="2090" y="574"/>
                  </a:lnTo>
                  <a:lnTo>
                    <a:pt x="2042" y="602"/>
                  </a:lnTo>
                  <a:lnTo>
                    <a:pt x="1995" y="631"/>
                  </a:lnTo>
                  <a:lnTo>
                    <a:pt x="1947" y="661"/>
                  </a:lnTo>
                  <a:lnTo>
                    <a:pt x="1901" y="691"/>
                  </a:lnTo>
                  <a:lnTo>
                    <a:pt x="1855" y="722"/>
                  </a:lnTo>
                  <a:lnTo>
                    <a:pt x="1809" y="754"/>
                  </a:lnTo>
                  <a:lnTo>
                    <a:pt x="1763" y="785"/>
                  </a:lnTo>
                  <a:lnTo>
                    <a:pt x="1718" y="818"/>
                  </a:lnTo>
                  <a:lnTo>
                    <a:pt x="1674" y="852"/>
                  </a:lnTo>
                  <a:lnTo>
                    <a:pt x="1629" y="885"/>
                  </a:lnTo>
                  <a:lnTo>
                    <a:pt x="1586" y="920"/>
                  </a:lnTo>
                  <a:lnTo>
                    <a:pt x="1543" y="955"/>
                  </a:lnTo>
                  <a:lnTo>
                    <a:pt x="1500" y="990"/>
                  </a:lnTo>
                  <a:lnTo>
                    <a:pt x="1458" y="1027"/>
                  </a:lnTo>
                  <a:lnTo>
                    <a:pt x="1416" y="1063"/>
                  </a:lnTo>
                  <a:lnTo>
                    <a:pt x="1374" y="1100"/>
                  </a:lnTo>
                  <a:lnTo>
                    <a:pt x="1334" y="1138"/>
                  </a:lnTo>
                  <a:lnTo>
                    <a:pt x="1294" y="1176"/>
                  </a:lnTo>
                  <a:lnTo>
                    <a:pt x="1253" y="1216"/>
                  </a:lnTo>
                  <a:lnTo>
                    <a:pt x="1214" y="1255"/>
                  </a:lnTo>
                  <a:lnTo>
                    <a:pt x="1176" y="1294"/>
                  </a:lnTo>
                  <a:lnTo>
                    <a:pt x="1137" y="1335"/>
                  </a:lnTo>
                  <a:lnTo>
                    <a:pt x="1099" y="1375"/>
                  </a:lnTo>
                  <a:lnTo>
                    <a:pt x="1062" y="1417"/>
                  </a:lnTo>
                  <a:lnTo>
                    <a:pt x="1026" y="1458"/>
                  </a:lnTo>
                  <a:lnTo>
                    <a:pt x="989" y="1501"/>
                  </a:lnTo>
                  <a:lnTo>
                    <a:pt x="954" y="1544"/>
                  </a:lnTo>
                  <a:lnTo>
                    <a:pt x="919" y="1588"/>
                  </a:lnTo>
                  <a:lnTo>
                    <a:pt x="885" y="1631"/>
                  </a:lnTo>
                  <a:lnTo>
                    <a:pt x="851" y="1675"/>
                  </a:lnTo>
                  <a:lnTo>
                    <a:pt x="818" y="1720"/>
                  </a:lnTo>
                  <a:lnTo>
                    <a:pt x="785" y="1765"/>
                  </a:lnTo>
                  <a:lnTo>
                    <a:pt x="753" y="1810"/>
                  </a:lnTo>
                  <a:lnTo>
                    <a:pt x="722" y="1856"/>
                  </a:lnTo>
                  <a:lnTo>
                    <a:pt x="691" y="1902"/>
                  </a:lnTo>
                  <a:lnTo>
                    <a:pt x="661" y="1949"/>
                  </a:lnTo>
                  <a:lnTo>
                    <a:pt x="631" y="1997"/>
                  </a:lnTo>
                  <a:lnTo>
                    <a:pt x="603" y="2044"/>
                  </a:lnTo>
                  <a:lnTo>
                    <a:pt x="573" y="2092"/>
                  </a:lnTo>
                  <a:lnTo>
                    <a:pt x="546" y="2140"/>
                  </a:lnTo>
                  <a:lnTo>
                    <a:pt x="520" y="2189"/>
                  </a:lnTo>
                  <a:lnTo>
                    <a:pt x="493" y="2237"/>
                  </a:lnTo>
                  <a:lnTo>
                    <a:pt x="467" y="2286"/>
                  </a:lnTo>
                  <a:lnTo>
                    <a:pt x="442" y="2337"/>
                  </a:lnTo>
                  <a:lnTo>
                    <a:pt x="417" y="2386"/>
                  </a:lnTo>
                  <a:lnTo>
                    <a:pt x="394" y="2437"/>
                  </a:lnTo>
                  <a:lnTo>
                    <a:pt x="370" y="2488"/>
                  </a:lnTo>
                  <a:lnTo>
                    <a:pt x="348" y="2538"/>
                  </a:lnTo>
                  <a:lnTo>
                    <a:pt x="326" y="2590"/>
                  </a:lnTo>
                  <a:lnTo>
                    <a:pt x="305" y="2641"/>
                  </a:lnTo>
                  <a:lnTo>
                    <a:pt x="285" y="2693"/>
                  </a:lnTo>
                  <a:lnTo>
                    <a:pt x="265" y="2745"/>
                  </a:lnTo>
                  <a:lnTo>
                    <a:pt x="245" y="2797"/>
                  </a:lnTo>
                  <a:lnTo>
                    <a:pt x="227" y="2849"/>
                  </a:lnTo>
                  <a:lnTo>
                    <a:pt x="209" y="2902"/>
                  </a:lnTo>
                  <a:lnTo>
                    <a:pt x="193" y="2955"/>
                  </a:lnTo>
                  <a:lnTo>
                    <a:pt x="177" y="3009"/>
                  </a:lnTo>
                  <a:lnTo>
                    <a:pt x="161" y="3062"/>
                  </a:lnTo>
                  <a:lnTo>
                    <a:pt x="147" y="3116"/>
                  </a:lnTo>
                  <a:lnTo>
                    <a:pt x="132" y="3170"/>
                  </a:lnTo>
                  <a:lnTo>
                    <a:pt x="118" y="3223"/>
                  </a:lnTo>
                  <a:lnTo>
                    <a:pt x="106" y="3277"/>
                  </a:lnTo>
                  <a:lnTo>
                    <a:pt x="94" y="3331"/>
                  </a:lnTo>
                  <a:lnTo>
                    <a:pt x="83" y="3386"/>
                  </a:lnTo>
                  <a:lnTo>
                    <a:pt x="72" y="3440"/>
                  </a:lnTo>
                  <a:lnTo>
                    <a:pt x="62" y="3495"/>
                  </a:lnTo>
                  <a:lnTo>
                    <a:pt x="53" y="3550"/>
                  </a:lnTo>
                  <a:lnTo>
                    <a:pt x="44" y="3605"/>
                  </a:lnTo>
                  <a:lnTo>
                    <a:pt x="36" y="3661"/>
                  </a:lnTo>
                  <a:lnTo>
                    <a:pt x="30" y="3716"/>
                  </a:lnTo>
                  <a:lnTo>
                    <a:pt x="24" y="3771"/>
                  </a:lnTo>
                  <a:lnTo>
                    <a:pt x="18" y="3827"/>
                  </a:lnTo>
                  <a:lnTo>
                    <a:pt x="14" y="3882"/>
                  </a:lnTo>
                  <a:lnTo>
                    <a:pt x="9" y="3937"/>
                  </a:lnTo>
                  <a:lnTo>
                    <a:pt x="6" y="3993"/>
                  </a:lnTo>
                  <a:lnTo>
                    <a:pt x="4" y="4048"/>
                  </a:lnTo>
                  <a:lnTo>
                    <a:pt x="2" y="4104"/>
                  </a:lnTo>
                  <a:lnTo>
                    <a:pt x="0" y="4159"/>
                  </a:lnTo>
                  <a:lnTo>
                    <a:pt x="0" y="4216"/>
                  </a:lnTo>
                  <a:lnTo>
                    <a:pt x="0" y="4271"/>
                  </a:lnTo>
                  <a:lnTo>
                    <a:pt x="2" y="4327"/>
                  </a:lnTo>
                  <a:lnTo>
                    <a:pt x="4" y="4382"/>
                  </a:lnTo>
                  <a:lnTo>
                    <a:pt x="6" y="4438"/>
                  </a:lnTo>
                  <a:lnTo>
                    <a:pt x="9" y="4493"/>
                  </a:lnTo>
                  <a:lnTo>
                    <a:pt x="14" y="4549"/>
                  </a:lnTo>
                  <a:lnTo>
                    <a:pt x="18" y="4604"/>
                  </a:lnTo>
                  <a:lnTo>
                    <a:pt x="24" y="4659"/>
                  </a:lnTo>
                  <a:lnTo>
                    <a:pt x="30" y="4714"/>
                  </a:lnTo>
                  <a:lnTo>
                    <a:pt x="36" y="4771"/>
                  </a:lnTo>
                  <a:lnTo>
                    <a:pt x="44" y="4826"/>
                  </a:lnTo>
                  <a:lnTo>
                    <a:pt x="53" y="4881"/>
                  </a:lnTo>
                  <a:lnTo>
                    <a:pt x="62" y="4935"/>
                  </a:lnTo>
                  <a:lnTo>
                    <a:pt x="72" y="4990"/>
                  </a:lnTo>
                  <a:lnTo>
                    <a:pt x="83" y="5045"/>
                  </a:lnTo>
                  <a:lnTo>
                    <a:pt x="94" y="5099"/>
                  </a:lnTo>
                  <a:lnTo>
                    <a:pt x="106" y="515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19" name="Freeform 276"/>
            <p:cNvSpPr>
              <a:spLocks/>
            </p:cNvSpPr>
            <p:nvPr/>
          </p:nvSpPr>
          <p:spPr bwMode="auto">
            <a:xfrm>
              <a:off x="3253" y="3007"/>
              <a:ext cx="906" cy="460"/>
            </a:xfrm>
            <a:custGeom>
              <a:avLst/>
              <a:gdLst>
                <a:gd name="T0" fmla="*/ 4 w 8318"/>
                <a:gd name="T1" fmla="*/ 120 h 4214"/>
                <a:gd name="T2" fmla="*/ 11 w 8318"/>
                <a:gd name="T3" fmla="*/ 143 h 4214"/>
                <a:gd name="T4" fmla="*/ 19 w 8318"/>
                <a:gd name="T5" fmla="*/ 166 h 4214"/>
                <a:gd name="T6" fmla="*/ 29 w 8318"/>
                <a:gd name="T7" fmla="*/ 189 h 4214"/>
                <a:gd name="T8" fmla="*/ 39 w 8318"/>
                <a:gd name="T9" fmla="*/ 210 h 4214"/>
                <a:gd name="T10" fmla="*/ 51 w 8318"/>
                <a:gd name="T11" fmla="*/ 232 h 4214"/>
                <a:gd name="T12" fmla="*/ 64 w 8318"/>
                <a:gd name="T13" fmla="*/ 252 h 4214"/>
                <a:gd name="T14" fmla="*/ 78 w 8318"/>
                <a:gd name="T15" fmla="*/ 272 h 4214"/>
                <a:gd name="T16" fmla="*/ 92 w 8318"/>
                <a:gd name="T17" fmla="*/ 291 h 4214"/>
                <a:gd name="T18" fmla="*/ 108 w 8318"/>
                <a:gd name="T19" fmla="*/ 310 h 4214"/>
                <a:gd name="T20" fmla="*/ 125 w 8318"/>
                <a:gd name="T21" fmla="*/ 327 h 4214"/>
                <a:gd name="T22" fmla="*/ 143 w 8318"/>
                <a:gd name="T23" fmla="*/ 344 h 4214"/>
                <a:gd name="T24" fmla="*/ 161 w 8318"/>
                <a:gd name="T25" fmla="*/ 360 h 4214"/>
                <a:gd name="T26" fmla="*/ 180 w 8318"/>
                <a:gd name="T27" fmla="*/ 374 h 4214"/>
                <a:gd name="T28" fmla="*/ 201 w 8318"/>
                <a:gd name="T29" fmla="*/ 388 h 4214"/>
                <a:gd name="T30" fmla="*/ 221 w 8318"/>
                <a:gd name="T31" fmla="*/ 400 h 4214"/>
                <a:gd name="T32" fmla="*/ 243 w 8318"/>
                <a:gd name="T33" fmla="*/ 412 h 4214"/>
                <a:gd name="T34" fmla="*/ 265 w 8318"/>
                <a:gd name="T35" fmla="*/ 422 h 4214"/>
                <a:gd name="T36" fmla="*/ 287 w 8318"/>
                <a:gd name="T37" fmla="*/ 431 h 4214"/>
                <a:gd name="T38" fmla="*/ 310 w 8318"/>
                <a:gd name="T39" fmla="*/ 439 h 4214"/>
                <a:gd name="T40" fmla="*/ 333 w 8318"/>
                <a:gd name="T41" fmla="*/ 446 h 4214"/>
                <a:gd name="T42" fmla="*/ 357 w 8318"/>
                <a:gd name="T43" fmla="*/ 451 h 4214"/>
                <a:gd name="T44" fmla="*/ 381 w 8318"/>
                <a:gd name="T45" fmla="*/ 455 h 4214"/>
                <a:gd name="T46" fmla="*/ 405 w 8318"/>
                <a:gd name="T47" fmla="*/ 458 h 4214"/>
                <a:gd name="T48" fmla="*/ 429 w 8318"/>
                <a:gd name="T49" fmla="*/ 460 h 4214"/>
                <a:gd name="T50" fmla="*/ 453 w 8318"/>
                <a:gd name="T51" fmla="*/ 460 h 4214"/>
                <a:gd name="T52" fmla="*/ 478 w 8318"/>
                <a:gd name="T53" fmla="*/ 459 h 4214"/>
                <a:gd name="T54" fmla="*/ 502 w 8318"/>
                <a:gd name="T55" fmla="*/ 457 h 4214"/>
                <a:gd name="T56" fmla="*/ 526 w 8318"/>
                <a:gd name="T57" fmla="*/ 453 h 4214"/>
                <a:gd name="T58" fmla="*/ 549 w 8318"/>
                <a:gd name="T59" fmla="*/ 448 h 4214"/>
                <a:gd name="T60" fmla="*/ 573 w 8318"/>
                <a:gd name="T61" fmla="*/ 442 h 4214"/>
                <a:gd name="T62" fmla="*/ 596 w 8318"/>
                <a:gd name="T63" fmla="*/ 435 h 4214"/>
                <a:gd name="T64" fmla="*/ 619 w 8318"/>
                <a:gd name="T65" fmla="*/ 427 h 4214"/>
                <a:gd name="T66" fmla="*/ 641 w 8318"/>
                <a:gd name="T67" fmla="*/ 417 h 4214"/>
                <a:gd name="T68" fmla="*/ 662 w 8318"/>
                <a:gd name="T69" fmla="*/ 406 h 4214"/>
                <a:gd name="T70" fmla="*/ 684 w 8318"/>
                <a:gd name="T71" fmla="*/ 394 h 4214"/>
                <a:gd name="T72" fmla="*/ 704 w 8318"/>
                <a:gd name="T73" fmla="*/ 381 h 4214"/>
                <a:gd name="T74" fmla="*/ 724 w 8318"/>
                <a:gd name="T75" fmla="*/ 367 h 4214"/>
                <a:gd name="T76" fmla="*/ 743 w 8318"/>
                <a:gd name="T77" fmla="*/ 352 h 4214"/>
                <a:gd name="T78" fmla="*/ 761 w 8318"/>
                <a:gd name="T79" fmla="*/ 336 h 4214"/>
                <a:gd name="T80" fmla="*/ 778 w 8318"/>
                <a:gd name="T81" fmla="*/ 319 h 4214"/>
                <a:gd name="T82" fmla="*/ 794 w 8318"/>
                <a:gd name="T83" fmla="*/ 301 h 4214"/>
                <a:gd name="T84" fmla="*/ 810 w 8318"/>
                <a:gd name="T85" fmla="*/ 282 h 4214"/>
                <a:gd name="T86" fmla="*/ 824 w 8318"/>
                <a:gd name="T87" fmla="*/ 262 h 4214"/>
                <a:gd name="T88" fmla="*/ 837 w 8318"/>
                <a:gd name="T89" fmla="*/ 242 h 4214"/>
                <a:gd name="T90" fmla="*/ 849 w 8318"/>
                <a:gd name="T91" fmla="*/ 221 h 4214"/>
                <a:gd name="T92" fmla="*/ 860 w 8318"/>
                <a:gd name="T93" fmla="*/ 200 h 4214"/>
                <a:gd name="T94" fmla="*/ 870 w 8318"/>
                <a:gd name="T95" fmla="*/ 177 h 4214"/>
                <a:gd name="T96" fmla="*/ 879 w 8318"/>
                <a:gd name="T97" fmla="*/ 155 h 4214"/>
                <a:gd name="T98" fmla="*/ 887 w 8318"/>
                <a:gd name="T99" fmla="*/ 132 h 4214"/>
                <a:gd name="T100" fmla="*/ 893 w 8318"/>
                <a:gd name="T101" fmla="*/ 108 h 4214"/>
                <a:gd name="T102" fmla="*/ 898 w 8318"/>
                <a:gd name="T103" fmla="*/ 84 h 4214"/>
                <a:gd name="T104" fmla="*/ 902 w 8318"/>
                <a:gd name="T105" fmla="*/ 61 h 4214"/>
                <a:gd name="T106" fmla="*/ 905 w 8318"/>
                <a:gd name="T107" fmla="*/ 36 h 4214"/>
                <a:gd name="T108" fmla="*/ 906 w 8318"/>
                <a:gd name="T109" fmla="*/ 12 h 421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318" h="4214">
                  <a:moveTo>
                    <a:pt x="0" y="938"/>
                  </a:moveTo>
                  <a:lnTo>
                    <a:pt x="12" y="992"/>
                  </a:lnTo>
                  <a:lnTo>
                    <a:pt x="26" y="1046"/>
                  </a:lnTo>
                  <a:lnTo>
                    <a:pt x="41" y="1100"/>
                  </a:lnTo>
                  <a:lnTo>
                    <a:pt x="55" y="1152"/>
                  </a:lnTo>
                  <a:lnTo>
                    <a:pt x="71" y="1206"/>
                  </a:lnTo>
                  <a:lnTo>
                    <a:pt x="87" y="1259"/>
                  </a:lnTo>
                  <a:lnTo>
                    <a:pt x="103" y="1313"/>
                  </a:lnTo>
                  <a:lnTo>
                    <a:pt x="121" y="1365"/>
                  </a:lnTo>
                  <a:lnTo>
                    <a:pt x="139" y="1418"/>
                  </a:lnTo>
                  <a:lnTo>
                    <a:pt x="159" y="1470"/>
                  </a:lnTo>
                  <a:lnTo>
                    <a:pt x="179" y="1522"/>
                  </a:lnTo>
                  <a:lnTo>
                    <a:pt x="199" y="1574"/>
                  </a:lnTo>
                  <a:lnTo>
                    <a:pt x="220" y="1625"/>
                  </a:lnTo>
                  <a:lnTo>
                    <a:pt x="242" y="1676"/>
                  </a:lnTo>
                  <a:lnTo>
                    <a:pt x="264" y="1728"/>
                  </a:lnTo>
                  <a:lnTo>
                    <a:pt x="288" y="1778"/>
                  </a:lnTo>
                  <a:lnTo>
                    <a:pt x="311" y="1829"/>
                  </a:lnTo>
                  <a:lnTo>
                    <a:pt x="336" y="1878"/>
                  </a:lnTo>
                  <a:lnTo>
                    <a:pt x="361" y="1928"/>
                  </a:lnTo>
                  <a:lnTo>
                    <a:pt x="387" y="1977"/>
                  </a:lnTo>
                  <a:lnTo>
                    <a:pt x="414" y="2026"/>
                  </a:lnTo>
                  <a:lnTo>
                    <a:pt x="440" y="2075"/>
                  </a:lnTo>
                  <a:lnTo>
                    <a:pt x="467" y="2123"/>
                  </a:lnTo>
                  <a:lnTo>
                    <a:pt x="497" y="2171"/>
                  </a:lnTo>
                  <a:lnTo>
                    <a:pt x="525" y="2219"/>
                  </a:lnTo>
                  <a:lnTo>
                    <a:pt x="555" y="2266"/>
                  </a:lnTo>
                  <a:lnTo>
                    <a:pt x="585" y="2312"/>
                  </a:lnTo>
                  <a:lnTo>
                    <a:pt x="616" y="2359"/>
                  </a:lnTo>
                  <a:lnTo>
                    <a:pt x="647" y="2404"/>
                  </a:lnTo>
                  <a:lnTo>
                    <a:pt x="679" y="2450"/>
                  </a:lnTo>
                  <a:lnTo>
                    <a:pt x="712" y="2495"/>
                  </a:lnTo>
                  <a:lnTo>
                    <a:pt x="745" y="2540"/>
                  </a:lnTo>
                  <a:lnTo>
                    <a:pt x="779" y="2584"/>
                  </a:lnTo>
                  <a:lnTo>
                    <a:pt x="813" y="2628"/>
                  </a:lnTo>
                  <a:lnTo>
                    <a:pt x="848" y="2670"/>
                  </a:lnTo>
                  <a:lnTo>
                    <a:pt x="883" y="2714"/>
                  </a:lnTo>
                  <a:lnTo>
                    <a:pt x="920" y="2756"/>
                  </a:lnTo>
                  <a:lnTo>
                    <a:pt x="956" y="2797"/>
                  </a:lnTo>
                  <a:lnTo>
                    <a:pt x="993" y="2839"/>
                  </a:lnTo>
                  <a:lnTo>
                    <a:pt x="1031" y="2880"/>
                  </a:lnTo>
                  <a:lnTo>
                    <a:pt x="1070" y="2921"/>
                  </a:lnTo>
                  <a:lnTo>
                    <a:pt x="1108" y="2960"/>
                  </a:lnTo>
                  <a:lnTo>
                    <a:pt x="1147" y="2999"/>
                  </a:lnTo>
                  <a:lnTo>
                    <a:pt x="1188" y="3039"/>
                  </a:lnTo>
                  <a:lnTo>
                    <a:pt x="1228" y="3077"/>
                  </a:lnTo>
                  <a:lnTo>
                    <a:pt x="1268" y="3114"/>
                  </a:lnTo>
                  <a:lnTo>
                    <a:pt x="1310" y="3151"/>
                  </a:lnTo>
                  <a:lnTo>
                    <a:pt x="1352" y="3188"/>
                  </a:lnTo>
                  <a:lnTo>
                    <a:pt x="1394" y="3224"/>
                  </a:lnTo>
                  <a:lnTo>
                    <a:pt x="1437" y="3260"/>
                  </a:lnTo>
                  <a:lnTo>
                    <a:pt x="1480" y="3295"/>
                  </a:lnTo>
                  <a:lnTo>
                    <a:pt x="1523" y="3330"/>
                  </a:lnTo>
                  <a:lnTo>
                    <a:pt x="1568" y="3364"/>
                  </a:lnTo>
                  <a:lnTo>
                    <a:pt x="1612" y="3396"/>
                  </a:lnTo>
                  <a:lnTo>
                    <a:pt x="1657" y="3429"/>
                  </a:lnTo>
                  <a:lnTo>
                    <a:pt x="1703" y="3461"/>
                  </a:lnTo>
                  <a:lnTo>
                    <a:pt x="1749" y="3493"/>
                  </a:lnTo>
                  <a:lnTo>
                    <a:pt x="1795" y="3523"/>
                  </a:lnTo>
                  <a:lnTo>
                    <a:pt x="1841" y="3553"/>
                  </a:lnTo>
                  <a:lnTo>
                    <a:pt x="1889" y="3584"/>
                  </a:lnTo>
                  <a:lnTo>
                    <a:pt x="1936" y="3612"/>
                  </a:lnTo>
                  <a:lnTo>
                    <a:pt x="1984" y="3641"/>
                  </a:lnTo>
                  <a:lnTo>
                    <a:pt x="2032" y="3668"/>
                  </a:lnTo>
                  <a:lnTo>
                    <a:pt x="2081" y="3695"/>
                  </a:lnTo>
                  <a:lnTo>
                    <a:pt x="2130" y="3722"/>
                  </a:lnTo>
                  <a:lnTo>
                    <a:pt x="2180" y="3748"/>
                  </a:lnTo>
                  <a:lnTo>
                    <a:pt x="2229" y="3772"/>
                  </a:lnTo>
                  <a:lnTo>
                    <a:pt x="2278" y="3797"/>
                  </a:lnTo>
                  <a:lnTo>
                    <a:pt x="2329" y="3821"/>
                  </a:lnTo>
                  <a:lnTo>
                    <a:pt x="2380" y="3844"/>
                  </a:lnTo>
                  <a:lnTo>
                    <a:pt x="2430" y="3867"/>
                  </a:lnTo>
                  <a:lnTo>
                    <a:pt x="2482" y="3888"/>
                  </a:lnTo>
                  <a:lnTo>
                    <a:pt x="2532" y="3910"/>
                  </a:lnTo>
                  <a:lnTo>
                    <a:pt x="2584" y="3930"/>
                  </a:lnTo>
                  <a:lnTo>
                    <a:pt x="2637" y="3950"/>
                  </a:lnTo>
                  <a:lnTo>
                    <a:pt x="2688" y="3969"/>
                  </a:lnTo>
                  <a:lnTo>
                    <a:pt x="2741" y="3987"/>
                  </a:lnTo>
                  <a:lnTo>
                    <a:pt x="2794" y="4005"/>
                  </a:lnTo>
                  <a:lnTo>
                    <a:pt x="2847" y="4022"/>
                  </a:lnTo>
                  <a:lnTo>
                    <a:pt x="2900" y="4038"/>
                  </a:lnTo>
                  <a:lnTo>
                    <a:pt x="2954" y="4053"/>
                  </a:lnTo>
                  <a:lnTo>
                    <a:pt x="3006" y="4068"/>
                  </a:lnTo>
                  <a:lnTo>
                    <a:pt x="3060" y="4083"/>
                  </a:lnTo>
                  <a:lnTo>
                    <a:pt x="3114" y="4096"/>
                  </a:lnTo>
                  <a:lnTo>
                    <a:pt x="3168" y="4108"/>
                  </a:lnTo>
                  <a:lnTo>
                    <a:pt x="3223" y="4121"/>
                  </a:lnTo>
                  <a:lnTo>
                    <a:pt x="3277" y="4132"/>
                  </a:lnTo>
                  <a:lnTo>
                    <a:pt x="3332" y="4143"/>
                  </a:lnTo>
                  <a:lnTo>
                    <a:pt x="3387" y="4152"/>
                  </a:lnTo>
                  <a:lnTo>
                    <a:pt x="3441" y="4161"/>
                  </a:lnTo>
                  <a:lnTo>
                    <a:pt x="3496" y="4170"/>
                  </a:lnTo>
                  <a:lnTo>
                    <a:pt x="3551" y="4178"/>
                  </a:lnTo>
                  <a:lnTo>
                    <a:pt x="3606" y="4185"/>
                  </a:lnTo>
                  <a:lnTo>
                    <a:pt x="3662" y="4192"/>
                  </a:lnTo>
                  <a:lnTo>
                    <a:pt x="3718" y="4196"/>
                  </a:lnTo>
                  <a:lnTo>
                    <a:pt x="3773" y="4202"/>
                  </a:lnTo>
                  <a:lnTo>
                    <a:pt x="3828" y="4205"/>
                  </a:lnTo>
                  <a:lnTo>
                    <a:pt x="3884" y="4208"/>
                  </a:lnTo>
                  <a:lnTo>
                    <a:pt x="3939" y="4211"/>
                  </a:lnTo>
                  <a:lnTo>
                    <a:pt x="3995" y="4213"/>
                  </a:lnTo>
                  <a:lnTo>
                    <a:pt x="4050" y="4214"/>
                  </a:lnTo>
                  <a:lnTo>
                    <a:pt x="4106" y="4214"/>
                  </a:lnTo>
                  <a:lnTo>
                    <a:pt x="4161" y="4214"/>
                  </a:lnTo>
                  <a:lnTo>
                    <a:pt x="4217" y="4213"/>
                  </a:lnTo>
                  <a:lnTo>
                    <a:pt x="4273" y="4211"/>
                  </a:lnTo>
                  <a:lnTo>
                    <a:pt x="4329" y="4208"/>
                  </a:lnTo>
                  <a:lnTo>
                    <a:pt x="4384" y="4205"/>
                  </a:lnTo>
                  <a:lnTo>
                    <a:pt x="4439" y="4202"/>
                  </a:lnTo>
                  <a:lnTo>
                    <a:pt x="4495" y="4196"/>
                  </a:lnTo>
                  <a:lnTo>
                    <a:pt x="4550" y="4192"/>
                  </a:lnTo>
                  <a:lnTo>
                    <a:pt x="4605" y="4185"/>
                  </a:lnTo>
                  <a:lnTo>
                    <a:pt x="4660" y="4178"/>
                  </a:lnTo>
                  <a:lnTo>
                    <a:pt x="4715" y="4170"/>
                  </a:lnTo>
                  <a:lnTo>
                    <a:pt x="4770" y="4161"/>
                  </a:lnTo>
                  <a:lnTo>
                    <a:pt x="4825" y="4152"/>
                  </a:lnTo>
                  <a:lnTo>
                    <a:pt x="4880" y="4143"/>
                  </a:lnTo>
                  <a:lnTo>
                    <a:pt x="4934" y="4132"/>
                  </a:lnTo>
                  <a:lnTo>
                    <a:pt x="4989" y="4121"/>
                  </a:lnTo>
                  <a:lnTo>
                    <a:pt x="5043" y="4108"/>
                  </a:lnTo>
                  <a:lnTo>
                    <a:pt x="5097" y="4096"/>
                  </a:lnTo>
                  <a:lnTo>
                    <a:pt x="5151" y="4083"/>
                  </a:lnTo>
                  <a:lnTo>
                    <a:pt x="5205" y="4068"/>
                  </a:lnTo>
                  <a:lnTo>
                    <a:pt x="5259" y="4053"/>
                  </a:lnTo>
                  <a:lnTo>
                    <a:pt x="5312" y="4038"/>
                  </a:lnTo>
                  <a:lnTo>
                    <a:pt x="5364" y="4022"/>
                  </a:lnTo>
                  <a:lnTo>
                    <a:pt x="5418" y="4005"/>
                  </a:lnTo>
                  <a:lnTo>
                    <a:pt x="5470" y="3987"/>
                  </a:lnTo>
                  <a:lnTo>
                    <a:pt x="5523" y="3969"/>
                  </a:lnTo>
                  <a:lnTo>
                    <a:pt x="5576" y="3950"/>
                  </a:lnTo>
                  <a:lnTo>
                    <a:pt x="5627" y="3930"/>
                  </a:lnTo>
                  <a:lnTo>
                    <a:pt x="5679" y="3910"/>
                  </a:lnTo>
                  <a:lnTo>
                    <a:pt x="5731" y="3888"/>
                  </a:lnTo>
                  <a:lnTo>
                    <a:pt x="5781" y="3867"/>
                  </a:lnTo>
                  <a:lnTo>
                    <a:pt x="5833" y="3844"/>
                  </a:lnTo>
                  <a:lnTo>
                    <a:pt x="5884" y="3821"/>
                  </a:lnTo>
                  <a:lnTo>
                    <a:pt x="5933" y="3797"/>
                  </a:lnTo>
                  <a:lnTo>
                    <a:pt x="5984" y="3772"/>
                  </a:lnTo>
                  <a:lnTo>
                    <a:pt x="6033" y="3748"/>
                  </a:lnTo>
                  <a:lnTo>
                    <a:pt x="6082" y="3722"/>
                  </a:lnTo>
                  <a:lnTo>
                    <a:pt x="6131" y="3695"/>
                  </a:lnTo>
                  <a:lnTo>
                    <a:pt x="6179" y="3668"/>
                  </a:lnTo>
                  <a:lnTo>
                    <a:pt x="6227" y="3641"/>
                  </a:lnTo>
                  <a:lnTo>
                    <a:pt x="6276" y="3612"/>
                  </a:lnTo>
                  <a:lnTo>
                    <a:pt x="6323" y="3584"/>
                  </a:lnTo>
                  <a:lnTo>
                    <a:pt x="6370" y="3553"/>
                  </a:lnTo>
                  <a:lnTo>
                    <a:pt x="6417" y="3523"/>
                  </a:lnTo>
                  <a:lnTo>
                    <a:pt x="6463" y="3493"/>
                  </a:lnTo>
                  <a:lnTo>
                    <a:pt x="6509" y="3461"/>
                  </a:lnTo>
                  <a:lnTo>
                    <a:pt x="6554" y="3429"/>
                  </a:lnTo>
                  <a:lnTo>
                    <a:pt x="6599" y="3396"/>
                  </a:lnTo>
                  <a:lnTo>
                    <a:pt x="6644" y="3364"/>
                  </a:lnTo>
                  <a:lnTo>
                    <a:pt x="6688" y="3330"/>
                  </a:lnTo>
                  <a:lnTo>
                    <a:pt x="6732" y="3295"/>
                  </a:lnTo>
                  <a:lnTo>
                    <a:pt x="6776" y="3260"/>
                  </a:lnTo>
                  <a:lnTo>
                    <a:pt x="6818" y="3224"/>
                  </a:lnTo>
                  <a:lnTo>
                    <a:pt x="6860" y="3188"/>
                  </a:lnTo>
                  <a:lnTo>
                    <a:pt x="6901" y="3151"/>
                  </a:lnTo>
                  <a:lnTo>
                    <a:pt x="6943" y="3114"/>
                  </a:lnTo>
                  <a:lnTo>
                    <a:pt x="6984" y="3077"/>
                  </a:lnTo>
                  <a:lnTo>
                    <a:pt x="7025" y="3039"/>
                  </a:lnTo>
                  <a:lnTo>
                    <a:pt x="7064" y="2999"/>
                  </a:lnTo>
                  <a:lnTo>
                    <a:pt x="7104" y="2960"/>
                  </a:lnTo>
                  <a:lnTo>
                    <a:pt x="7142" y="2921"/>
                  </a:lnTo>
                  <a:lnTo>
                    <a:pt x="7181" y="2880"/>
                  </a:lnTo>
                  <a:lnTo>
                    <a:pt x="7218" y="2839"/>
                  </a:lnTo>
                  <a:lnTo>
                    <a:pt x="7255" y="2797"/>
                  </a:lnTo>
                  <a:lnTo>
                    <a:pt x="7292" y="2756"/>
                  </a:lnTo>
                  <a:lnTo>
                    <a:pt x="7328" y="2714"/>
                  </a:lnTo>
                  <a:lnTo>
                    <a:pt x="7364" y="2670"/>
                  </a:lnTo>
                  <a:lnTo>
                    <a:pt x="7399" y="2628"/>
                  </a:lnTo>
                  <a:lnTo>
                    <a:pt x="7433" y="2584"/>
                  </a:lnTo>
                  <a:lnTo>
                    <a:pt x="7466" y="2540"/>
                  </a:lnTo>
                  <a:lnTo>
                    <a:pt x="7500" y="2495"/>
                  </a:lnTo>
                  <a:lnTo>
                    <a:pt x="7533" y="2450"/>
                  </a:lnTo>
                  <a:lnTo>
                    <a:pt x="7564" y="2404"/>
                  </a:lnTo>
                  <a:lnTo>
                    <a:pt x="7596" y="2359"/>
                  </a:lnTo>
                  <a:lnTo>
                    <a:pt x="7627" y="2312"/>
                  </a:lnTo>
                  <a:lnTo>
                    <a:pt x="7657" y="2266"/>
                  </a:lnTo>
                  <a:lnTo>
                    <a:pt x="7687" y="2219"/>
                  </a:lnTo>
                  <a:lnTo>
                    <a:pt x="7716" y="2171"/>
                  </a:lnTo>
                  <a:lnTo>
                    <a:pt x="7744" y="2123"/>
                  </a:lnTo>
                  <a:lnTo>
                    <a:pt x="7772" y="2075"/>
                  </a:lnTo>
                  <a:lnTo>
                    <a:pt x="7799" y="2026"/>
                  </a:lnTo>
                  <a:lnTo>
                    <a:pt x="7825" y="1977"/>
                  </a:lnTo>
                  <a:lnTo>
                    <a:pt x="7851" y="1928"/>
                  </a:lnTo>
                  <a:lnTo>
                    <a:pt x="7876" y="1878"/>
                  </a:lnTo>
                  <a:lnTo>
                    <a:pt x="7900" y="1829"/>
                  </a:lnTo>
                  <a:lnTo>
                    <a:pt x="7924" y="1778"/>
                  </a:lnTo>
                  <a:lnTo>
                    <a:pt x="7947" y="1728"/>
                  </a:lnTo>
                  <a:lnTo>
                    <a:pt x="7970" y="1676"/>
                  </a:lnTo>
                  <a:lnTo>
                    <a:pt x="7991" y="1625"/>
                  </a:lnTo>
                  <a:lnTo>
                    <a:pt x="8012" y="1574"/>
                  </a:lnTo>
                  <a:lnTo>
                    <a:pt x="8033" y="1522"/>
                  </a:lnTo>
                  <a:lnTo>
                    <a:pt x="8053" y="1470"/>
                  </a:lnTo>
                  <a:lnTo>
                    <a:pt x="8072" y="1418"/>
                  </a:lnTo>
                  <a:lnTo>
                    <a:pt x="8090" y="1365"/>
                  </a:lnTo>
                  <a:lnTo>
                    <a:pt x="8108" y="1313"/>
                  </a:lnTo>
                  <a:lnTo>
                    <a:pt x="8125" y="1259"/>
                  </a:lnTo>
                  <a:lnTo>
                    <a:pt x="8142" y="1206"/>
                  </a:lnTo>
                  <a:lnTo>
                    <a:pt x="8156" y="1152"/>
                  </a:lnTo>
                  <a:lnTo>
                    <a:pt x="8172" y="1100"/>
                  </a:lnTo>
                  <a:lnTo>
                    <a:pt x="8185" y="1046"/>
                  </a:lnTo>
                  <a:lnTo>
                    <a:pt x="8199" y="992"/>
                  </a:lnTo>
                  <a:lnTo>
                    <a:pt x="8212" y="938"/>
                  </a:lnTo>
                  <a:lnTo>
                    <a:pt x="8224" y="883"/>
                  </a:lnTo>
                  <a:lnTo>
                    <a:pt x="8235" y="829"/>
                  </a:lnTo>
                  <a:lnTo>
                    <a:pt x="8246" y="774"/>
                  </a:lnTo>
                  <a:lnTo>
                    <a:pt x="8255" y="719"/>
                  </a:lnTo>
                  <a:lnTo>
                    <a:pt x="8265" y="665"/>
                  </a:lnTo>
                  <a:lnTo>
                    <a:pt x="8273" y="610"/>
                  </a:lnTo>
                  <a:lnTo>
                    <a:pt x="8281" y="555"/>
                  </a:lnTo>
                  <a:lnTo>
                    <a:pt x="8288" y="498"/>
                  </a:lnTo>
                  <a:lnTo>
                    <a:pt x="8294" y="443"/>
                  </a:lnTo>
                  <a:lnTo>
                    <a:pt x="8300" y="388"/>
                  </a:lnTo>
                  <a:lnTo>
                    <a:pt x="8305" y="333"/>
                  </a:lnTo>
                  <a:lnTo>
                    <a:pt x="8308" y="277"/>
                  </a:lnTo>
                  <a:lnTo>
                    <a:pt x="8311" y="222"/>
                  </a:lnTo>
                  <a:lnTo>
                    <a:pt x="8315" y="166"/>
                  </a:lnTo>
                  <a:lnTo>
                    <a:pt x="8316" y="111"/>
                  </a:lnTo>
                  <a:lnTo>
                    <a:pt x="8317" y="55"/>
                  </a:lnTo>
                  <a:lnTo>
                    <a:pt x="831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20" name="Freeform 277"/>
            <p:cNvSpPr>
              <a:spLocks/>
            </p:cNvSpPr>
            <p:nvPr/>
          </p:nvSpPr>
          <p:spPr bwMode="auto">
            <a:xfrm>
              <a:off x="3471" y="2778"/>
              <a:ext cx="459" cy="459"/>
            </a:xfrm>
            <a:custGeom>
              <a:avLst/>
              <a:gdLst>
                <a:gd name="T0" fmla="*/ 458 w 4212"/>
                <a:gd name="T1" fmla="*/ 212 h 4215"/>
                <a:gd name="T2" fmla="*/ 456 w 4212"/>
                <a:gd name="T3" fmla="*/ 191 h 4215"/>
                <a:gd name="T4" fmla="*/ 451 w 4212"/>
                <a:gd name="T5" fmla="*/ 170 h 4215"/>
                <a:gd name="T6" fmla="*/ 445 w 4212"/>
                <a:gd name="T7" fmla="*/ 150 h 4215"/>
                <a:gd name="T8" fmla="*/ 436 w 4212"/>
                <a:gd name="T9" fmla="*/ 130 h 4215"/>
                <a:gd name="T10" fmla="*/ 426 w 4212"/>
                <a:gd name="T11" fmla="*/ 111 h 4215"/>
                <a:gd name="T12" fmla="*/ 414 w 4212"/>
                <a:gd name="T13" fmla="*/ 93 h 4215"/>
                <a:gd name="T14" fmla="*/ 401 w 4212"/>
                <a:gd name="T15" fmla="*/ 77 h 4215"/>
                <a:gd name="T16" fmla="*/ 386 w 4212"/>
                <a:gd name="T17" fmla="*/ 61 h 4215"/>
                <a:gd name="T18" fmla="*/ 369 w 4212"/>
                <a:gd name="T19" fmla="*/ 47 h 4215"/>
                <a:gd name="T20" fmla="*/ 352 w 4212"/>
                <a:gd name="T21" fmla="*/ 35 h 4215"/>
                <a:gd name="T22" fmla="*/ 333 w 4212"/>
                <a:gd name="T23" fmla="*/ 25 h 4215"/>
                <a:gd name="T24" fmla="*/ 313 w 4212"/>
                <a:gd name="T25" fmla="*/ 16 h 4215"/>
                <a:gd name="T26" fmla="*/ 293 w 4212"/>
                <a:gd name="T27" fmla="*/ 9 h 4215"/>
                <a:gd name="T28" fmla="*/ 272 w 4212"/>
                <a:gd name="T29" fmla="*/ 4 h 4215"/>
                <a:gd name="T30" fmla="*/ 251 w 4212"/>
                <a:gd name="T31" fmla="*/ 1 h 4215"/>
                <a:gd name="T32" fmla="*/ 230 w 4212"/>
                <a:gd name="T33" fmla="*/ 0 h 4215"/>
                <a:gd name="T34" fmla="*/ 208 w 4212"/>
                <a:gd name="T35" fmla="*/ 1 h 4215"/>
                <a:gd name="T36" fmla="*/ 187 w 4212"/>
                <a:gd name="T37" fmla="*/ 4 h 4215"/>
                <a:gd name="T38" fmla="*/ 166 w 4212"/>
                <a:gd name="T39" fmla="*/ 9 h 4215"/>
                <a:gd name="T40" fmla="*/ 146 w 4212"/>
                <a:gd name="T41" fmla="*/ 16 h 4215"/>
                <a:gd name="T42" fmla="*/ 126 w 4212"/>
                <a:gd name="T43" fmla="*/ 25 h 4215"/>
                <a:gd name="T44" fmla="*/ 107 w 4212"/>
                <a:gd name="T45" fmla="*/ 35 h 4215"/>
                <a:gd name="T46" fmla="*/ 90 w 4212"/>
                <a:gd name="T47" fmla="*/ 47 h 4215"/>
                <a:gd name="T48" fmla="*/ 73 w 4212"/>
                <a:gd name="T49" fmla="*/ 61 h 4215"/>
                <a:gd name="T50" fmla="*/ 58 w 4212"/>
                <a:gd name="T51" fmla="*/ 77 h 4215"/>
                <a:gd name="T52" fmla="*/ 45 w 4212"/>
                <a:gd name="T53" fmla="*/ 93 h 4215"/>
                <a:gd name="T54" fmla="*/ 33 w 4212"/>
                <a:gd name="T55" fmla="*/ 111 h 4215"/>
                <a:gd name="T56" fmla="*/ 23 w 4212"/>
                <a:gd name="T57" fmla="*/ 130 h 4215"/>
                <a:gd name="T58" fmla="*/ 14 w 4212"/>
                <a:gd name="T59" fmla="*/ 150 h 4215"/>
                <a:gd name="T60" fmla="*/ 8 w 4212"/>
                <a:gd name="T61" fmla="*/ 170 h 4215"/>
                <a:gd name="T62" fmla="*/ 3 w 4212"/>
                <a:gd name="T63" fmla="*/ 191 h 4215"/>
                <a:gd name="T64" fmla="*/ 1 w 4212"/>
                <a:gd name="T65" fmla="*/ 212 h 4215"/>
                <a:gd name="T66" fmla="*/ 0 w 4212"/>
                <a:gd name="T67" fmla="*/ 234 h 4215"/>
                <a:gd name="T68" fmla="*/ 1 w 4212"/>
                <a:gd name="T69" fmla="*/ 255 h 4215"/>
                <a:gd name="T70" fmla="*/ 5 w 4212"/>
                <a:gd name="T71" fmla="*/ 276 h 4215"/>
                <a:gd name="T72" fmla="*/ 10 w 4212"/>
                <a:gd name="T73" fmla="*/ 297 h 4215"/>
                <a:gd name="T74" fmla="*/ 17 w 4212"/>
                <a:gd name="T75" fmla="*/ 317 h 4215"/>
                <a:gd name="T76" fmla="*/ 27 w 4212"/>
                <a:gd name="T77" fmla="*/ 337 h 4215"/>
                <a:gd name="T78" fmla="*/ 38 w 4212"/>
                <a:gd name="T79" fmla="*/ 355 h 4215"/>
                <a:gd name="T80" fmla="*/ 50 w 4212"/>
                <a:gd name="T81" fmla="*/ 373 h 4215"/>
                <a:gd name="T82" fmla="*/ 64 w 4212"/>
                <a:gd name="T83" fmla="*/ 389 h 4215"/>
                <a:gd name="T84" fmla="*/ 80 w 4212"/>
                <a:gd name="T85" fmla="*/ 403 h 4215"/>
                <a:gd name="T86" fmla="*/ 97 w 4212"/>
                <a:gd name="T87" fmla="*/ 417 h 4215"/>
                <a:gd name="T88" fmla="*/ 115 w 4212"/>
                <a:gd name="T89" fmla="*/ 428 h 4215"/>
                <a:gd name="T90" fmla="*/ 134 w 4212"/>
                <a:gd name="T91" fmla="*/ 438 h 4215"/>
                <a:gd name="T92" fmla="*/ 154 w 4212"/>
                <a:gd name="T93" fmla="*/ 446 h 4215"/>
                <a:gd name="T94" fmla="*/ 174 w 4212"/>
                <a:gd name="T95" fmla="*/ 452 h 4215"/>
                <a:gd name="T96" fmla="*/ 195 w 4212"/>
                <a:gd name="T97" fmla="*/ 456 h 4215"/>
                <a:gd name="T98" fmla="*/ 217 w 4212"/>
                <a:gd name="T99" fmla="*/ 459 h 4215"/>
                <a:gd name="T100" fmla="*/ 238 w 4212"/>
                <a:gd name="T101" fmla="*/ 459 h 421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212" h="4215">
                  <a:moveTo>
                    <a:pt x="4212" y="2108"/>
                  </a:moveTo>
                  <a:lnTo>
                    <a:pt x="4212" y="2068"/>
                  </a:lnTo>
                  <a:lnTo>
                    <a:pt x="4210" y="2029"/>
                  </a:lnTo>
                  <a:lnTo>
                    <a:pt x="4208" y="1990"/>
                  </a:lnTo>
                  <a:lnTo>
                    <a:pt x="4206" y="1950"/>
                  </a:lnTo>
                  <a:lnTo>
                    <a:pt x="4203" y="1911"/>
                  </a:lnTo>
                  <a:lnTo>
                    <a:pt x="4198" y="1872"/>
                  </a:lnTo>
                  <a:lnTo>
                    <a:pt x="4194" y="1832"/>
                  </a:lnTo>
                  <a:lnTo>
                    <a:pt x="4188" y="1793"/>
                  </a:lnTo>
                  <a:lnTo>
                    <a:pt x="4182" y="1755"/>
                  </a:lnTo>
                  <a:lnTo>
                    <a:pt x="4174" y="1715"/>
                  </a:lnTo>
                  <a:lnTo>
                    <a:pt x="4168" y="1677"/>
                  </a:lnTo>
                  <a:lnTo>
                    <a:pt x="4159" y="1638"/>
                  </a:lnTo>
                  <a:lnTo>
                    <a:pt x="4150" y="1600"/>
                  </a:lnTo>
                  <a:lnTo>
                    <a:pt x="4140" y="1562"/>
                  </a:lnTo>
                  <a:lnTo>
                    <a:pt x="4130" y="1524"/>
                  </a:lnTo>
                  <a:lnTo>
                    <a:pt x="4118" y="1486"/>
                  </a:lnTo>
                  <a:lnTo>
                    <a:pt x="4106" y="1448"/>
                  </a:lnTo>
                  <a:lnTo>
                    <a:pt x="4094" y="1411"/>
                  </a:lnTo>
                  <a:lnTo>
                    <a:pt x="4080" y="1374"/>
                  </a:lnTo>
                  <a:lnTo>
                    <a:pt x="4067" y="1337"/>
                  </a:lnTo>
                  <a:lnTo>
                    <a:pt x="4051" y="1301"/>
                  </a:lnTo>
                  <a:lnTo>
                    <a:pt x="4036" y="1265"/>
                  </a:lnTo>
                  <a:lnTo>
                    <a:pt x="4019" y="1229"/>
                  </a:lnTo>
                  <a:lnTo>
                    <a:pt x="4003" y="1193"/>
                  </a:lnTo>
                  <a:lnTo>
                    <a:pt x="3986" y="1157"/>
                  </a:lnTo>
                  <a:lnTo>
                    <a:pt x="3968" y="1122"/>
                  </a:lnTo>
                  <a:lnTo>
                    <a:pt x="3949" y="1087"/>
                  </a:lnTo>
                  <a:lnTo>
                    <a:pt x="3930" y="1054"/>
                  </a:lnTo>
                  <a:lnTo>
                    <a:pt x="3909" y="1020"/>
                  </a:lnTo>
                  <a:lnTo>
                    <a:pt x="3889" y="986"/>
                  </a:lnTo>
                  <a:lnTo>
                    <a:pt x="3868" y="953"/>
                  </a:lnTo>
                  <a:lnTo>
                    <a:pt x="3845" y="920"/>
                  </a:lnTo>
                  <a:lnTo>
                    <a:pt x="3823" y="887"/>
                  </a:lnTo>
                  <a:lnTo>
                    <a:pt x="3800" y="856"/>
                  </a:lnTo>
                  <a:lnTo>
                    <a:pt x="3777" y="824"/>
                  </a:lnTo>
                  <a:lnTo>
                    <a:pt x="3752" y="793"/>
                  </a:lnTo>
                  <a:lnTo>
                    <a:pt x="3727" y="763"/>
                  </a:lnTo>
                  <a:lnTo>
                    <a:pt x="3702" y="732"/>
                  </a:lnTo>
                  <a:lnTo>
                    <a:pt x="3676" y="703"/>
                  </a:lnTo>
                  <a:lnTo>
                    <a:pt x="3650" y="674"/>
                  </a:lnTo>
                  <a:lnTo>
                    <a:pt x="3623" y="645"/>
                  </a:lnTo>
                  <a:lnTo>
                    <a:pt x="3595" y="617"/>
                  </a:lnTo>
                  <a:lnTo>
                    <a:pt x="3567" y="590"/>
                  </a:lnTo>
                  <a:lnTo>
                    <a:pt x="3539" y="563"/>
                  </a:lnTo>
                  <a:lnTo>
                    <a:pt x="3509" y="536"/>
                  </a:lnTo>
                  <a:lnTo>
                    <a:pt x="3479" y="510"/>
                  </a:lnTo>
                  <a:lnTo>
                    <a:pt x="3450" y="484"/>
                  </a:lnTo>
                  <a:lnTo>
                    <a:pt x="3418" y="459"/>
                  </a:lnTo>
                  <a:lnTo>
                    <a:pt x="3388" y="436"/>
                  </a:lnTo>
                  <a:lnTo>
                    <a:pt x="3357" y="412"/>
                  </a:lnTo>
                  <a:lnTo>
                    <a:pt x="3324" y="389"/>
                  </a:lnTo>
                  <a:lnTo>
                    <a:pt x="3293" y="366"/>
                  </a:lnTo>
                  <a:lnTo>
                    <a:pt x="3259" y="344"/>
                  </a:lnTo>
                  <a:lnTo>
                    <a:pt x="3226" y="323"/>
                  </a:lnTo>
                  <a:lnTo>
                    <a:pt x="3193" y="302"/>
                  </a:lnTo>
                  <a:lnTo>
                    <a:pt x="3159" y="282"/>
                  </a:lnTo>
                  <a:lnTo>
                    <a:pt x="3124" y="263"/>
                  </a:lnTo>
                  <a:lnTo>
                    <a:pt x="3090" y="244"/>
                  </a:lnTo>
                  <a:lnTo>
                    <a:pt x="3054" y="226"/>
                  </a:lnTo>
                  <a:lnTo>
                    <a:pt x="3020" y="209"/>
                  </a:lnTo>
                  <a:lnTo>
                    <a:pt x="2984" y="192"/>
                  </a:lnTo>
                  <a:lnTo>
                    <a:pt x="2948" y="176"/>
                  </a:lnTo>
                  <a:lnTo>
                    <a:pt x="2912" y="160"/>
                  </a:lnTo>
                  <a:lnTo>
                    <a:pt x="2875" y="146"/>
                  </a:lnTo>
                  <a:lnTo>
                    <a:pt x="2839" y="131"/>
                  </a:lnTo>
                  <a:lnTo>
                    <a:pt x="2802" y="118"/>
                  </a:lnTo>
                  <a:lnTo>
                    <a:pt x="2765" y="105"/>
                  </a:lnTo>
                  <a:lnTo>
                    <a:pt x="2726" y="93"/>
                  </a:lnTo>
                  <a:lnTo>
                    <a:pt x="2689" y="82"/>
                  </a:lnTo>
                  <a:lnTo>
                    <a:pt x="2651" y="72"/>
                  </a:lnTo>
                  <a:lnTo>
                    <a:pt x="2613" y="62"/>
                  </a:lnTo>
                  <a:lnTo>
                    <a:pt x="2575" y="53"/>
                  </a:lnTo>
                  <a:lnTo>
                    <a:pt x="2537" y="45"/>
                  </a:lnTo>
                  <a:lnTo>
                    <a:pt x="2497" y="37"/>
                  </a:lnTo>
                  <a:lnTo>
                    <a:pt x="2459" y="29"/>
                  </a:lnTo>
                  <a:lnTo>
                    <a:pt x="2420" y="23"/>
                  </a:lnTo>
                  <a:lnTo>
                    <a:pt x="2380" y="18"/>
                  </a:lnTo>
                  <a:lnTo>
                    <a:pt x="2342" y="13"/>
                  </a:lnTo>
                  <a:lnTo>
                    <a:pt x="2303" y="9"/>
                  </a:lnTo>
                  <a:lnTo>
                    <a:pt x="2264" y="5"/>
                  </a:lnTo>
                  <a:lnTo>
                    <a:pt x="2224" y="3"/>
                  </a:lnTo>
                  <a:lnTo>
                    <a:pt x="2185" y="1"/>
                  </a:lnTo>
                  <a:lnTo>
                    <a:pt x="2146" y="0"/>
                  </a:lnTo>
                  <a:lnTo>
                    <a:pt x="2106" y="0"/>
                  </a:lnTo>
                  <a:lnTo>
                    <a:pt x="2067" y="0"/>
                  </a:lnTo>
                  <a:lnTo>
                    <a:pt x="2028" y="1"/>
                  </a:lnTo>
                  <a:lnTo>
                    <a:pt x="1988" y="3"/>
                  </a:lnTo>
                  <a:lnTo>
                    <a:pt x="1949" y="5"/>
                  </a:lnTo>
                  <a:lnTo>
                    <a:pt x="1910" y="9"/>
                  </a:lnTo>
                  <a:lnTo>
                    <a:pt x="1870" y="13"/>
                  </a:lnTo>
                  <a:lnTo>
                    <a:pt x="1831" y="18"/>
                  </a:lnTo>
                  <a:lnTo>
                    <a:pt x="1792" y="23"/>
                  </a:lnTo>
                  <a:lnTo>
                    <a:pt x="1753" y="29"/>
                  </a:lnTo>
                  <a:lnTo>
                    <a:pt x="1714" y="37"/>
                  </a:lnTo>
                  <a:lnTo>
                    <a:pt x="1676" y="45"/>
                  </a:lnTo>
                  <a:lnTo>
                    <a:pt x="1638" y="53"/>
                  </a:lnTo>
                  <a:lnTo>
                    <a:pt x="1598" y="62"/>
                  </a:lnTo>
                  <a:lnTo>
                    <a:pt x="1561" y="72"/>
                  </a:lnTo>
                  <a:lnTo>
                    <a:pt x="1523" y="82"/>
                  </a:lnTo>
                  <a:lnTo>
                    <a:pt x="1485" y="93"/>
                  </a:lnTo>
                  <a:lnTo>
                    <a:pt x="1448" y="105"/>
                  </a:lnTo>
                  <a:lnTo>
                    <a:pt x="1411" y="118"/>
                  </a:lnTo>
                  <a:lnTo>
                    <a:pt x="1374" y="131"/>
                  </a:lnTo>
                  <a:lnTo>
                    <a:pt x="1337" y="146"/>
                  </a:lnTo>
                  <a:lnTo>
                    <a:pt x="1300" y="160"/>
                  </a:lnTo>
                  <a:lnTo>
                    <a:pt x="1264" y="176"/>
                  </a:lnTo>
                  <a:lnTo>
                    <a:pt x="1228" y="192"/>
                  </a:lnTo>
                  <a:lnTo>
                    <a:pt x="1192" y="209"/>
                  </a:lnTo>
                  <a:lnTo>
                    <a:pt x="1157" y="226"/>
                  </a:lnTo>
                  <a:lnTo>
                    <a:pt x="1122" y="244"/>
                  </a:lnTo>
                  <a:lnTo>
                    <a:pt x="1087" y="263"/>
                  </a:lnTo>
                  <a:lnTo>
                    <a:pt x="1052" y="282"/>
                  </a:lnTo>
                  <a:lnTo>
                    <a:pt x="1019" y="302"/>
                  </a:lnTo>
                  <a:lnTo>
                    <a:pt x="985" y="323"/>
                  </a:lnTo>
                  <a:lnTo>
                    <a:pt x="952" y="344"/>
                  </a:lnTo>
                  <a:lnTo>
                    <a:pt x="920" y="366"/>
                  </a:lnTo>
                  <a:lnTo>
                    <a:pt x="887" y="389"/>
                  </a:lnTo>
                  <a:lnTo>
                    <a:pt x="856" y="412"/>
                  </a:lnTo>
                  <a:lnTo>
                    <a:pt x="824" y="436"/>
                  </a:lnTo>
                  <a:lnTo>
                    <a:pt x="793" y="459"/>
                  </a:lnTo>
                  <a:lnTo>
                    <a:pt x="763" y="484"/>
                  </a:lnTo>
                  <a:lnTo>
                    <a:pt x="732" y="510"/>
                  </a:lnTo>
                  <a:lnTo>
                    <a:pt x="703" y="536"/>
                  </a:lnTo>
                  <a:lnTo>
                    <a:pt x="674" y="563"/>
                  </a:lnTo>
                  <a:lnTo>
                    <a:pt x="645" y="590"/>
                  </a:lnTo>
                  <a:lnTo>
                    <a:pt x="617" y="617"/>
                  </a:lnTo>
                  <a:lnTo>
                    <a:pt x="590" y="645"/>
                  </a:lnTo>
                  <a:lnTo>
                    <a:pt x="563" y="674"/>
                  </a:lnTo>
                  <a:lnTo>
                    <a:pt x="536" y="703"/>
                  </a:lnTo>
                  <a:lnTo>
                    <a:pt x="510" y="732"/>
                  </a:lnTo>
                  <a:lnTo>
                    <a:pt x="484" y="763"/>
                  </a:lnTo>
                  <a:lnTo>
                    <a:pt x="459" y="793"/>
                  </a:lnTo>
                  <a:lnTo>
                    <a:pt x="436" y="824"/>
                  </a:lnTo>
                  <a:lnTo>
                    <a:pt x="412" y="856"/>
                  </a:lnTo>
                  <a:lnTo>
                    <a:pt x="389" y="887"/>
                  </a:lnTo>
                  <a:lnTo>
                    <a:pt x="366" y="920"/>
                  </a:lnTo>
                  <a:lnTo>
                    <a:pt x="345" y="953"/>
                  </a:lnTo>
                  <a:lnTo>
                    <a:pt x="323" y="986"/>
                  </a:lnTo>
                  <a:lnTo>
                    <a:pt x="302" y="1020"/>
                  </a:lnTo>
                  <a:lnTo>
                    <a:pt x="282" y="1054"/>
                  </a:lnTo>
                  <a:lnTo>
                    <a:pt x="263" y="1087"/>
                  </a:lnTo>
                  <a:lnTo>
                    <a:pt x="244" y="1122"/>
                  </a:lnTo>
                  <a:lnTo>
                    <a:pt x="226" y="1157"/>
                  </a:lnTo>
                  <a:lnTo>
                    <a:pt x="209" y="1193"/>
                  </a:lnTo>
                  <a:lnTo>
                    <a:pt x="192" y="1229"/>
                  </a:lnTo>
                  <a:lnTo>
                    <a:pt x="176" y="1265"/>
                  </a:lnTo>
                  <a:lnTo>
                    <a:pt x="160" y="1301"/>
                  </a:lnTo>
                  <a:lnTo>
                    <a:pt x="146" y="1337"/>
                  </a:lnTo>
                  <a:lnTo>
                    <a:pt x="131" y="1374"/>
                  </a:lnTo>
                  <a:lnTo>
                    <a:pt x="118" y="1411"/>
                  </a:lnTo>
                  <a:lnTo>
                    <a:pt x="105" y="1448"/>
                  </a:lnTo>
                  <a:lnTo>
                    <a:pt x="94" y="1486"/>
                  </a:lnTo>
                  <a:lnTo>
                    <a:pt x="83" y="1524"/>
                  </a:lnTo>
                  <a:lnTo>
                    <a:pt x="72" y="1562"/>
                  </a:lnTo>
                  <a:lnTo>
                    <a:pt x="62" y="1600"/>
                  </a:lnTo>
                  <a:lnTo>
                    <a:pt x="53" y="1638"/>
                  </a:lnTo>
                  <a:lnTo>
                    <a:pt x="45" y="1677"/>
                  </a:lnTo>
                  <a:lnTo>
                    <a:pt x="37" y="1715"/>
                  </a:lnTo>
                  <a:lnTo>
                    <a:pt x="30" y="1755"/>
                  </a:lnTo>
                  <a:lnTo>
                    <a:pt x="23" y="1793"/>
                  </a:lnTo>
                  <a:lnTo>
                    <a:pt x="18" y="1832"/>
                  </a:lnTo>
                  <a:lnTo>
                    <a:pt x="13" y="1872"/>
                  </a:lnTo>
                  <a:lnTo>
                    <a:pt x="9" y="1911"/>
                  </a:lnTo>
                  <a:lnTo>
                    <a:pt x="7" y="1950"/>
                  </a:lnTo>
                  <a:lnTo>
                    <a:pt x="3" y="1990"/>
                  </a:lnTo>
                  <a:lnTo>
                    <a:pt x="2" y="2029"/>
                  </a:lnTo>
                  <a:lnTo>
                    <a:pt x="1" y="2068"/>
                  </a:lnTo>
                  <a:lnTo>
                    <a:pt x="0" y="2108"/>
                  </a:lnTo>
                  <a:lnTo>
                    <a:pt x="1" y="2147"/>
                  </a:lnTo>
                  <a:lnTo>
                    <a:pt x="2" y="2186"/>
                  </a:lnTo>
                  <a:lnTo>
                    <a:pt x="3" y="2226"/>
                  </a:lnTo>
                  <a:lnTo>
                    <a:pt x="7" y="2265"/>
                  </a:lnTo>
                  <a:lnTo>
                    <a:pt x="9" y="2304"/>
                  </a:lnTo>
                  <a:lnTo>
                    <a:pt x="13" y="2344"/>
                  </a:lnTo>
                  <a:lnTo>
                    <a:pt x="18" y="2383"/>
                  </a:lnTo>
                  <a:lnTo>
                    <a:pt x="23" y="2421"/>
                  </a:lnTo>
                  <a:lnTo>
                    <a:pt x="30" y="2460"/>
                  </a:lnTo>
                  <a:lnTo>
                    <a:pt x="37" y="2500"/>
                  </a:lnTo>
                  <a:lnTo>
                    <a:pt x="45" y="2538"/>
                  </a:lnTo>
                  <a:lnTo>
                    <a:pt x="53" y="2576"/>
                  </a:lnTo>
                  <a:lnTo>
                    <a:pt x="62" y="2614"/>
                  </a:lnTo>
                  <a:lnTo>
                    <a:pt x="72" y="2653"/>
                  </a:lnTo>
                  <a:lnTo>
                    <a:pt x="83" y="2691"/>
                  </a:lnTo>
                  <a:lnTo>
                    <a:pt x="94" y="2729"/>
                  </a:lnTo>
                  <a:lnTo>
                    <a:pt x="105" y="2766"/>
                  </a:lnTo>
                  <a:lnTo>
                    <a:pt x="118" y="2803"/>
                  </a:lnTo>
                  <a:lnTo>
                    <a:pt x="131" y="2840"/>
                  </a:lnTo>
                  <a:lnTo>
                    <a:pt x="146" y="2877"/>
                  </a:lnTo>
                  <a:lnTo>
                    <a:pt x="160" y="2914"/>
                  </a:lnTo>
                  <a:lnTo>
                    <a:pt x="176" y="2950"/>
                  </a:lnTo>
                  <a:lnTo>
                    <a:pt x="192" y="2986"/>
                  </a:lnTo>
                  <a:lnTo>
                    <a:pt x="209" y="3022"/>
                  </a:lnTo>
                  <a:lnTo>
                    <a:pt x="226" y="3057"/>
                  </a:lnTo>
                  <a:lnTo>
                    <a:pt x="244" y="3092"/>
                  </a:lnTo>
                  <a:lnTo>
                    <a:pt x="263" y="3127"/>
                  </a:lnTo>
                  <a:lnTo>
                    <a:pt x="282" y="3161"/>
                  </a:lnTo>
                  <a:lnTo>
                    <a:pt x="302" y="3195"/>
                  </a:lnTo>
                  <a:lnTo>
                    <a:pt x="323" y="3229"/>
                  </a:lnTo>
                  <a:lnTo>
                    <a:pt x="345" y="3261"/>
                  </a:lnTo>
                  <a:lnTo>
                    <a:pt x="366" y="3294"/>
                  </a:lnTo>
                  <a:lnTo>
                    <a:pt x="389" y="3327"/>
                  </a:lnTo>
                  <a:lnTo>
                    <a:pt x="412" y="3359"/>
                  </a:lnTo>
                  <a:lnTo>
                    <a:pt x="436" y="3391"/>
                  </a:lnTo>
                  <a:lnTo>
                    <a:pt x="459" y="3421"/>
                  </a:lnTo>
                  <a:lnTo>
                    <a:pt x="484" y="3452"/>
                  </a:lnTo>
                  <a:lnTo>
                    <a:pt x="510" y="3482"/>
                  </a:lnTo>
                  <a:lnTo>
                    <a:pt x="536" y="3512"/>
                  </a:lnTo>
                  <a:lnTo>
                    <a:pt x="563" y="3541"/>
                  </a:lnTo>
                  <a:lnTo>
                    <a:pt x="590" y="3569"/>
                  </a:lnTo>
                  <a:lnTo>
                    <a:pt x="617" y="3597"/>
                  </a:lnTo>
                  <a:lnTo>
                    <a:pt x="645" y="3626"/>
                  </a:lnTo>
                  <a:lnTo>
                    <a:pt x="674" y="3652"/>
                  </a:lnTo>
                  <a:lnTo>
                    <a:pt x="703" y="3678"/>
                  </a:lnTo>
                  <a:lnTo>
                    <a:pt x="732" y="3705"/>
                  </a:lnTo>
                  <a:lnTo>
                    <a:pt x="763" y="3730"/>
                  </a:lnTo>
                  <a:lnTo>
                    <a:pt x="793" y="3755"/>
                  </a:lnTo>
                  <a:lnTo>
                    <a:pt x="824" y="3779"/>
                  </a:lnTo>
                  <a:lnTo>
                    <a:pt x="856" y="3803"/>
                  </a:lnTo>
                  <a:lnTo>
                    <a:pt x="887" y="3827"/>
                  </a:lnTo>
                  <a:lnTo>
                    <a:pt x="920" y="3849"/>
                  </a:lnTo>
                  <a:lnTo>
                    <a:pt x="952" y="3870"/>
                  </a:lnTo>
                  <a:lnTo>
                    <a:pt x="985" y="3892"/>
                  </a:lnTo>
                  <a:lnTo>
                    <a:pt x="1019" y="3912"/>
                  </a:lnTo>
                  <a:lnTo>
                    <a:pt x="1052" y="3932"/>
                  </a:lnTo>
                  <a:lnTo>
                    <a:pt x="1087" y="3952"/>
                  </a:lnTo>
                  <a:lnTo>
                    <a:pt x="1122" y="3970"/>
                  </a:lnTo>
                  <a:lnTo>
                    <a:pt x="1157" y="3988"/>
                  </a:lnTo>
                  <a:lnTo>
                    <a:pt x="1192" y="4006"/>
                  </a:lnTo>
                  <a:lnTo>
                    <a:pt x="1228" y="4023"/>
                  </a:lnTo>
                  <a:lnTo>
                    <a:pt x="1264" y="4039"/>
                  </a:lnTo>
                  <a:lnTo>
                    <a:pt x="1300" y="4055"/>
                  </a:lnTo>
                  <a:lnTo>
                    <a:pt x="1337" y="4069"/>
                  </a:lnTo>
                  <a:lnTo>
                    <a:pt x="1374" y="4083"/>
                  </a:lnTo>
                  <a:lnTo>
                    <a:pt x="1411" y="4096"/>
                  </a:lnTo>
                  <a:lnTo>
                    <a:pt x="1448" y="4110"/>
                  </a:lnTo>
                  <a:lnTo>
                    <a:pt x="1485" y="4121"/>
                  </a:lnTo>
                  <a:lnTo>
                    <a:pt x="1523" y="4132"/>
                  </a:lnTo>
                  <a:lnTo>
                    <a:pt x="1561" y="4143"/>
                  </a:lnTo>
                  <a:lnTo>
                    <a:pt x="1598" y="4152"/>
                  </a:lnTo>
                  <a:lnTo>
                    <a:pt x="1638" y="4163"/>
                  </a:lnTo>
                  <a:lnTo>
                    <a:pt x="1676" y="4170"/>
                  </a:lnTo>
                  <a:lnTo>
                    <a:pt x="1714" y="4178"/>
                  </a:lnTo>
                  <a:lnTo>
                    <a:pt x="1753" y="4185"/>
                  </a:lnTo>
                  <a:lnTo>
                    <a:pt x="1792" y="4192"/>
                  </a:lnTo>
                  <a:lnTo>
                    <a:pt x="1831" y="4197"/>
                  </a:lnTo>
                  <a:lnTo>
                    <a:pt x="1870" y="4202"/>
                  </a:lnTo>
                  <a:lnTo>
                    <a:pt x="1910" y="4205"/>
                  </a:lnTo>
                  <a:lnTo>
                    <a:pt x="1949" y="4209"/>
                  </a:lnTo>
                  <a:lnTo>
                    <a:pt x="1988" y="4212"/>
                  </a:lnTo>
                  <a:lnTo>
                    <a:pt x="2028" y="4213"/>
                  </a:lnTo>
                  <a:lnTo>
                    <a:pt x="2067" y="4214"/>
                  </a:lnTo>
                  <a:lnTo>
                    <a:pt x="2106" y="4215"/>
                  </a:lnTo>
                  <a:lnTo>
                    <a:pt x="2146" y="4214"/>
                  </a:lnTo>
                  <a:lnTo>
                    <a:pt x="2185" y="4213"/>
                  </a:lnTo>
                  <a:lnTo>
                    <a:pt x="2224" y="421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21" name="Freeform 278"/>
            <p:cNvSpPr>
              <a:spLocks/>
            </p:cNvSpPr>
            <p:nvPr/>
          </p:nvSpPr>
          <p:spPr bwMode="auto">
            <a:xfrm>
              <a:off x="3713" y="3007"/>
              <a:ext cx="217" cy="229"/>
            </a:xfrm>
            <a:custGeom>
              <a:avLst/>
              <a:gdLst>
                <a:gd name="T0" fmla="*/ 4 w 1988"/>
                <a:gd name="T1" fmla="*/ 229 h 2104"/>
                <a:gd name="T2" fmla="*/ 13 w 1988"/>
                <a:gd name="T3" fmla="*/ 228 h 2104"/>
                <a:gd name="T4" fmla="*/ 21 w 1988"/>
                <a:gd name="T5" fmla="*/ 227 h 2104"/>
                <a:gd name="T6" fmla="*/ 30 w 1988"/>
                <a:gd name="T7" fmla="*/ 225 h 2104"/>
                <a:gd name="T8" fmla="*/ 38 w 1988"/>
                <a:gd name="T9" fmla="*/ 224 h 2104"/>
                <a:gd name="T10" fmla="*/ 47 w 1988"/>
                <a:gd name="T11" fmla="*/ 221 h 2104"/>
                <a:gd name="T12" fmla="*/ 55 w 1988"/>
                <a:gd name="T13" fmla="*/ 219 h 2104"/>
                <a:gd name="T14" fmla="*/ 63 w 1988"/>
                <a:gd name="T15" fmla="*/ 216 h 2104"/>
                <a:gd name="T16" fmla="*/ 71 w 1988"/>
                <a:gd name="T17" fmla="*/ 213 h 2104"/>
                <a:gd name="T18" fmla="*/ 79 w 1988"/>
                <a:gd name="T19" fmla="*/ 210 h 2104"/>
                <a:gd name="T20" fmla="*/ 87 w 1988"/>
                <a:gd name="T21" fmla="*/ 207 h 2104"/>
                <a:gd name="T22" fmla="*/ 95 w 1988"/>
                <a:gd name="T23" fmla="*/ 203 h 2104"/>
                <a:gd name="T24" fmla="*/ 102 w 1988"/>
                <a:gd name="T25" fmla="*/ 199 h 2104"/>
                <a:gd name="T26" fmla="*/ 109 w 1988"/>
                <a:gd name="T27" fmla="*/ 194 h 2104"/>
                <a:gd name="T28" fmla="*/ 117 w 1988"/>
                <a:gd name="T29" fmla="*/ 189 h 2104"/>
                <a:gd name="T30" fmla="*/ 124 w 1988"/>
                <a:gd name="T31" fmla="*/ 184 h 2104"/>
                <a:gd name="T32" fmla="*/ 130 w 1988"/>
                <a:gd name="T33" fmla="*/ 179 h 2104"/>
                <a:gd name="T34" fmla="*/ 137 w 1988"/>
                <a:gd name="T35" fmla="*/ 174 h 2104"/>
                <a:gd name="T36" fmla="*/ 144 w 1988"/>
                <a:gd name="T37" fmla="*/ 168 h 2104"/>
                <a:gd name="T38" fmla="*/ 150 w 1988"/>
                <a:gd name="T39" fmla="*/ 162 h 2104"/>
                <a:gd name="T40" fmla="*/ 156 w 1988"/>
                <a:gd name="T41" fmla="*/ 156 h 2104"/>
                <a:gd name="T42" fmla="*/ 161 w 1988"/>
                <a:gd name="T43" fmla="*/ 150 h 2104"/>
                <a:gd name="T44" fmla="*/ 167 w 1988"/>
                <a:gd name="T45" fmla="*/ 143 h 2104"/>
                <a:gd name="T46" fmla="*/ 172 w 1988"/>
                <a:gd name="T47" fmla="*/ 136 h 2104"/>
                <a:gd name="T48" fmla="*/ 177 w 1988"/>
                <a:gd name="T49" fmla="*/ 129 h 2104"/>
                <a:gd name="T50" fmla="*/ 182 w 1988"/>
                <a:gd name="T51" fmla="*/ 122 h 2104"/>
                <a:gd name="T52" fmla="*/ 186 w 1988"/>
                <a:gd name="T53" fmla="*/ 115 h 2104"/>
                <a:gd name="T54" fmla="*/ 190 w 1988"/>
                <a:gd name="T55" fmla="*/ 107 h 2104"/>
                <a:gd name="T56" fmla="*/ 194 w 1988"/>
                <a:gd name="T57" fmla="*/ 99 h 2104"/>
                <a:gd name="T58" fmla="*/ 198 w 1988"/>
                <a:gd name="T59" fmla="*/ 92 h 2104"/>
                <a:gd name="T60" fmla="*/ 201 w 1988"/>
                <a:gd name="T61" fmla="*/ 84 h 2104"/>
                <a:gd name="T62" fmla="*/ 204 w 1988"/>
                <a:gd name="T63" fmla="*/ 76 h 2104"/>
                <a:gd name="T64" fmla="*/ 207 w 1988"/>
                <a:gd name="T65" fmla="*/ 68 h 2104"/>
                <a:gd name="T66" fmla="*/ 209 w 1988"/>
                <a:gd name="T67" fmla="*/ 59 h 2104"/>
                <a:gd name="T68" fmla="*/ 211 w 1988"/>
                <a:gd name="T69" fmla="*/ 51 h 2104"/>
                <a:gd name="T70" fmla="*/ 213 w 1988"/>
                <a:gd name="T71" fmla="*/ 43 h 2104"/>
                <a:gd name="T72" fmla="*/ 214 w 1988"/>
                <a:gd name="T73" fmla="*/ 34 h 2104"/>
                <a:gd name="T74" fmla="*/ 215 w 1988"/>
                <a:gd name="T75" fmla="*/ 26 h 2104"/>
                <a:gd name="T76" fmla="*/ 216 w 1988"/>
                <a:gd name="T77" fmla="*/ 17 h 2104"/>
                <a:gd name="T78" fmla="*/ 217 w 1988"/>
                <a:gd name="T79" fmla="*/ 8 h 2104"/>
                <a:gd name="T80" fmla="*/ 217 w 1988"/>
                <a:gd name="T81" fmla="*/ 0 h 210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988" h="2104">
                  <a:moveTo>
                    <a:pt x="0" y="2104"/>
                  </a:moveTo>
                  <a:lnTo>
                    <a:pt x="40" y="2101"/>
                  </a:lnTo>
                  <a:lnTo>
                    <a:pt x="79" y="2097"/>
                  </a:lnTo>
                  <a:lnTo>
                    <a:pt x="118" y="2094"/>
                  </a:lnTo>
                  <a:lnTo>
                    <a:pt x="156" y="2089"/>
                  </a:lnTo>
                  <a:lnTo>
                    <a:pt x="196" y="2084"/>
                  </a:lnTo>
                  <a:lnTo>
                    <a:pt x="235" y="2077"/>
                  </a:lnTo>
                  <a:lnTo>
                    <a:pt x="273" y="2070"/>
                  </a:lnTo>
                  <a:lnTo>
                    <a:pt x="313" y="2062"/>
                  </a:lnTo>
                  <a:lnTo>
                    <a:pt x="351" y="2055"/>
                  </a:lnTo>
                  <a:lnTo>
                    <a:pt x="389" y="2044"/>
                  </a:lnTo>
                  <a:lnTo>
                    <a:pt x="427" y="2035"/>
                  </a:lnTo>
                  <a:lnTo>
                    <a:pt x="465" y="2024"/>
                  </a:lnTo>
                  <a:lnTo>
                    <a:pt x="502" y="2013"/>
                  </a:lnTo>
                  <a:lnTo>
                    <a:pt x="541" y="2002"/>
                  </a:lnTo>
                  <a:lnTo>
                    <a:pt x="578" y="1988"/>
                  </a:lnTo>
                  <a:lnTo>
                    <a:pt x="615" y="1975"/>
                  </a:lnTo>
                  <a:lnTo>
                    <a:pt x="651" y="1961"/>
                  </a:lnTo>
                  <a:lnTo>
                    <a:pt x="688" y="1947"/>
                  </a:lnTo>
                  <a:lnTo>
                    <a:pt x="724" y="1931"/>
                  </a:lnTo>
                  <a:lnTo>
                    <a:pt x="760" y="1915"/>
                  </a:lnTo>
                  <a:lnTo>
                    <a:pt x="796" y="1898"/>
                  </a:lnTo>
                  <a:lnTo>
                    <a:pt x="830" y="1880"/>
                  </a:lnTo>
                  <a:lnTo>
                    <a:pt x="866" y="1862"/>
                  </a:lnTo>
                  <a:lnTo>
                    <a:pt x="900" y="1844"/>
                  </a:lnTo>
                  <a:lnTo>
                    <a:pt x="935" y="1824"/>
                  </a:lnTo>
                  <a:lnTo>
                    <a:pt x="969" y="1804"/>
                  </a:lnTo>
                  <a:lnTo>
                    <a:pt x="1002" y="1784"/>
                  </a:lnTo>
                  <a:lnTo>
                    <a:pt x="1035" y="1762"/>
                  </a:lnTo>
                  <a:lnTo>
                    <a:pt x="1069" y="1741"/>
                  </a:lnTo>
                  <a:lnTo>
                    <a:pt x="1100" y="1719"/>
                  </a:lnTo>
                  <a:lnTo>
                    <a:pt x="1133" y="1695"/>
                  </a:lnTo>
                  <a:lnTo>
                    <a:pt x="1164" y="1671"/>
                  </a:lnTo>
                  <a:lnTo>
                    <a:pt x="1194" y="1647"/>
                  </a:lnTo>
                  <a:lnTo>
                    <a:pt x="1226" y="1622"/>
                  </a:lnTo>
                  <a:lnTo>
                    <a:pt x="1255" y="1597"/>
                  </a:lnTo>
                  <a:lnTo>
                    <a:pt x="1285" y="1570"/>
                  </a:lnTo>
                  <a:lnTo>
                    <a:pt x="1315" y="1544"/>
                  </a:lnTo>
                  <a:lnTo>
                    <a:pt x="1343" y="1518"/>
                  </a:lnTo>
                  <a:lnTo>
                    <a:pt x="1371" y="1489"/>
                  </a:lnTo>
                  <a:lnTo>
                    <a:pt x="1399" y="1461"/>
                  </a:lnTo>
                  <a:lnTo>
                    <a:pt x="1426" y="1433"/>
                  </a:lnTo>
                  <a:lnTo>
                    <a:pt x="1452" y="1404"/>
                  </a:lnTo>
                  <a:lnTo>
                    <a:pt x="1478" y="1374"/>
                  </a:lnTo>
                  <a:lnTo>
                    <a:pt x="1503" y="1344"/>
                  </a:lnTo>
                  <a:lnTo>
                    <a:pt x="1528" y="1313"/>
                  </a:lnTo>
                  <a:lnTo>
                    <a:pt x="1553" y="1283"/>
                  </a:lnTo>
                  <a:lnTo>
                    <a:pt x="1576" y="1251"/>
                  </a:lnTo>
                  <a:lnTo>
                    <a:pt x="1599" y="1219"/>
                  </a:lnTo>
                  <a:lnTo>
                    <a:pt x="1621" y="1186"/>
                  </a:lnTo>
                  <a:lnTo>
                    <a:pt x="1644" y="1153"/>
                  </a:lnTo>
                  <a:lnTo>
                    <a:pt x="1665" y="1121"/>
                  </a:lnTo>
                  <a:lnTo>
                    <a:pt x="1685" y="1087"/>
                  </a:lnTo>
                  <a:lnTo>
                    <a:pt x="1706" y="1053"/>
                  </a:lnTo>
                  <a:lnTo>
                    <a:pt x="1725" y="1019"/>
                  </a:lnTo>
                  <a:lnTo>
                    <a:pt x="1744" y="984"/>
                  </a:lnTo>
                  <a:lnTo>
                    <a:pt x="1762" y="949"/>
                  </a:lnTo>
                  <a:lnTo>
                    <a:pt x="1779" y="914"/>
                  </a:lnTo>
                  <a:lnTo>
                    <a:pt x="1795" y="878"/>
                  </a:lnTo>
                  <a:lnTo>
                    <a:pt x="1812" y="842"/>
                  </a:lnTo>
                  <a:lnTo>
                    <a:pt x="1827" y="806"/>
                  </a:lnTo>
                  <a:lnTo>
                    <a:pt x="1843" y="769"/>
                  </a:lnTo>
                  <a:lnTo>
                    <a:pt x="1856" y="732"/>
                  </a:lnTo>
                  <a:lnTo>
                    <a:pt x="1870" y="695"/>
                  </a:lnTo>
                  <a:lnTo>
                    <a:pt x="1882" y="658"/>
                  </a:lnTo>
                  <a:lnTo>
                    <a:pt x="1894" y="621"/>
                  </a:lnTo>
                  <a:lnTo>
                    <a:pt x="1906" y="583"/>
                  </a:lnTo>
                  <a:lnTo>
                    <a:pt x="1916" y="545"/>
                  </a:lnTo>
                  <a:lnTo>
                    <a:pt x="1926" y="506"/>
                  </a:lnTo>
                  <a:lnTo>
                    <a:pt x="1935" y="468"/>
                  </a:lnTo>
                  <a:lnTo>
                    <a:pt x="1944" y="430"/>
                  </a:lnTo>
                  <a:lnTo>
                    <a:pt x="1950" y="392"/>
                  </a:lnTo>
                  <a:lnTo>
                    <a:pt x="1958" y="352"/>
                  </a:lnTo>
                  <a:lnTo>
                    <a:pt x="1964" y="313"/>
                  </a:lnTo>
                  <a:lnTo>
                    <a:pt x="1970" y="275"/>
                  </a:lnTo>
                  <a:lnTo>
                    <a:pt x="1974" y="236"/>
                  </a:lnTo>
                  <a:lnTo>
                    <a:pt x="1979" y="196"/>
                  </a:lnTo>
                  <a:lnTo>
                    <a:pt x="1982" y="157"/>
                  </a:lnTo>
                  <a:lnTo>
                    <a:pt x="1984" y="118"/>
                  </a:lnTo>
                  <a:lnTo>
                    <a:pt x="1986" y="78"/>
                  </a:lnTo>
                  <a:lnTo>
                    <a:pt x="1988" y="39"/>
                  </a:lnTo>
                  <a:lnTo>
                    <a:pt x="198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22" name="Freeform 279"/>
            <p:cNvSpPr>
              <a:spLocks/>
            </p:cNvSpPr>
            <p:nvPr/>
          </p:nvSpPr>
          <p:spPr bwMode="auto">
            <a:xfrm>
              <a:off x="3413" y="2720"/>
              <a:ext cx="574" cy="545"/>
            </a:xfrm>
            <a:custGeom>
              <a:avLst/>
              <a:gdLst>
                <a:gd name="T0" fmla="*/ 573 w 5264"/>
                <a:gd name="T1" fmla="*/ 268 h 5005"/>
                <a:gd name="T2" fmla="*/ 571 w 5264"/>
                <a:gd name="T3" fmla="*/ 244 h 5005"/>
                <a:gd name="T4" fmla="*/ 566 w 5264"/>
                <a:gd name="T5" fmla="*/ 220 h 5005"/>
                <a:gd name="T6" fmla="*/ 560 w 5264"/>
                <a:gd name="T7" fmla="*/ 197 h 5005"/>
                <a:gd name="T8" fmla="*/ 551 w 5264"/>
                <a:gd name="T9" fmla="*/ 175 h 5005"/>
                <a:gd name="T10" fmla="*/ 541 w 5264"/>
                <a:gd name="T11" fmla="*/ 153 h 5005"/>
                <a:gd name="T12" fmla="*/ 529 w 5264"/>
                <a:gd name="T13" fmla="*/ 133 h 5005"/>
                <a:gd name="T14" fmla="*/ 515 w 5264"/>
                <a:gd name="T15" fmla="*/ 113 h 5005"/>
                <a:gd name="T16" fmla="*/ 500 w 5264"/>
                <a:gd name="T17" fmla="*/ 94 h 5005"/>
                <a:gd name="T18" fmla="*/ 483 w 5264"/>
                <a:gd name="T19" fmla="*/ 77 h 5005"/>
                <a:gd name="T20" fmla="*/ 465 w 5264"/>
                <a:gd name="T21" fmla="*/ 62 h 5005"/>
                <a:gd name="T22" fmla="*/ 445 w 5264"/>
                <a:gd name="T23" fmla="*/ 48 h 5005"/>
                <a:gd name="T24" fmla="*/ 425 w 5264"/>
                <a:gd name="T25" fmla="*/ 35 h 5005"/>
                <a:gd name="T26" fmla="*/ 403 w 5264"/>
                <a:gd name="T27" fmla="*/ 25 h 5005"/>
                <a:gd name="T28" fmla="*/ 381 w 5264"/>
                <a:gd name="T29" fmla="*/ 16 h 5005"/>
                <a:gd name="T30" fmla="*/ 358 w 5264"/>
                <a:gd name="T31" fmla="*/ 9 h 5005"/>
                <a:gd name="T32" fmla="*/ 335 w 5264"/>
                <a:gd name="T33" fmla="*/ 4 h 5005"/>
                <a:gd name="T34" fmla="*/ 311 w 5264"/>
                <a:gd name="T35" fmla="*/ 1 h 5005"/>
                <a:gd name="T36" fmla="*/ 287 w 5264"/>
                <a:gd name="T37" fmla="*/ 0 h 5005"/>
                <a:gd name="T38" fmla="*/ 263 w 5264"/>
                <a:gd name="T39" fmla="*/ 1 h 5005"/>
                <a:gd name="T40" fmla="*/ 239 w 5264"/>
                <a:gd name="T41" fmla="*/ 4 h 5005"/>
                <a:gd name="T42" fmla="*/ 216 w 5264"/>
                <a:gd name="T43" fmla="*/ 9 h 5005"/>
                <a:gd name="T44" fmla="*/ 193 w 5264"/>
                <a:gd name="T45" fmla="*/ 16 h 5005"/>
                <a:gd name="T46" fmla="*/ 171 w 5264"/>
                <a:gd name="T47" fmla="*/ 25 h 5005"/>
                <a:gd name="T48" fmla="*/ 149 w 5264"/>
                <a:gd name="T49" fmla="*/ 35 h 5005"/>
                <a:gd name="T50" fmla="*/ 129 w 5264"/>
                <a:gd name="T51" fmla="*/ 48 h 5005"/>
                <a:gd name="T52" fmla="*/ 109 w 5264"/>
                <a:gd name="T53" fmla="*/ 62 h 5005"/>
                <a:gd name="T54" fmla="*/ 91 w 5264"/>
                <a:gd name="T55" fmla="*/ 77 h 5005"/>
                <a:gd name="T56" fmla="*/ 74 w 5264"/>
                <a:gd name="T57" fmla="*/ 94 h 5005"/>
                <a:gd name="T58" fmla="*/ 59 w 5264"/>
                <a:gd name="T59" fmla="*/ 113 h 5005"/>
                <a:gd name="T60" fmla="*/ 45 w 5264"/>
                <a:gd name="T61" fmla="*/ 133 h 5005"/>
                <a:gd name="T62" fmla="*/ 33 w 5264"/>
                <a:gd name="T63" fmla="*/ 153 h 5005"/>
                <a:gd name="T64" fmla="*/ 23 w 5264"/>
                <a:gd name="T65" fmla="*/ 175 h 5005"/>
                <a:gd name="T66" fmla="*/ 14 w 5264"/>
                <a:gd name="T67" fmla="*/ 197 h 5005"/>
                <a:gd name="T68" fmla="*/ 8 w 5264"/>
                <a:gd name="T69" fmla="*/ 220 h 5005"/>
                <a:gd name="T70" fmla="*/ 3 w 5264"/>
                <a:gd name="T71" fmla="*/ 244 h 5005"/>
                <a:gd name="T72" fmla="*/ 1 w 5264"/>
                <a:gd name="T73" fmla="*/ 268 h 5005"/>
                <a:gd name="T74" fmla="*/ 0 w 5264"/>
                <a:gd name="T75" fmla="*/ 292 h 5005"/>
                <a:gd name="T76" fmla="*/ 1 w 5264"/>
                <a:gd name="T77" fmla="*/ 316 h 5005"/>
                <a:gd name="T78" fmla="*/ 5 w 5264"/>
                <a:gd name="T79" fmla="*/ 339 h 5005"/>
                <a:gd name="T80" fmla="*/ 10 w 5264"/>
                <a:gd name="T81" fmla="*/ 363 h 5005"/>
                <a:gd name="T82" fmla="*/ 17 w 5264"/>
                <a:gd name="T83" fmla="*/ 385 h 5005"/>
                <a:gd name="T84" fmla="*/ 27 w 5264"/>
                <a:gd name="T85" fmla="*/ 408 h 5005"/>
                <a:gd name="T86" fmla="*/ 38 w 5264"/>
                <a:gd name="T87" fmla="*/ 429 h 5005"/>
                <a:gd name="T88" fmla="*/ 50 w 5264"/>
                <a:gd name="T89" fmla="*/ 449 h 5005"/>
                <a:gd name="T90" fmla="*/ 65 w 5264"/>
                <a:gd name="T91" fmla="*/ 468 h 5005"/>
                <a:gd name="T92" fmla="*/ 81 w 5264"/>
                <a:gd name="T93" fmla="*/ 486 h 5005"/>
                <a:gd name="T94" fmla="*/ 98 w 5264"/>
                <a:gd name="T95" fmla="*/ 503 h 5005"/>
                <a:gd name="T96" fmla="*/ 117 w 5264"/>
                <a:gd name="T97" fmla="*/ 518 h 5005"/>
                <a:gd name="T98" fmla="*/ 137 w 5264"/>
                <a:gd name="T99" fmla="*/ 531 h 5005"/>
                <a:gd name="T100" fmla="*/ 158 w 5264"/>
                <a:gd name="T101" fmla="*/ 543 h 500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264" h="5005">
                  <a:moveTo>
                    <a:pt x="5264" y="2635"/>
                  </a:moveTo>
                  <a:lnTo>
                    <a:pt x="5263" y="2591"/>
                  </a:lnTo>
                  <a:lnTo>
                    <a:pt x="5262" y="2546"/>
                  </a:lnTo>
                  <a:lnTo>
                    <a:pt x="5261" y="2502"/>
                  </a:lnTo>
                  <a:lnTo>
                    <a:pt x="5258" y="2458"/>
                  </a:lnTo>
                  <a:lnTo>
                    <a:pt x="5255" y="2414"/>
                  </a:lnTo>
                  <a:lnTo>
                    <a:pt x="5251" y="2371"/>
                  </a:lnTo>
                  <a:lnTo>
                    <a:pt x="5246" y="2327"/>
                  </a:lnTo>
                  <a:lnTo>
                    <a:pt x="5241" y="2283"/>
                  </a:lnTo>
                  <a:lnTo>
                    <a:pt x="5234" y="2239"/>
                  </a:lnTo>
                  <a:lnTo>
                    <a:pt x="5227" y="2196"/>
                  </a:lnTo>
                  <a:lnTo>
                    <a:pt x="5220" y="2153"/>
                  </a:lnTo>
                  <a:lnTo>
                    <a:pt x="5212" y="2110"/>
                  </a:lnTo>
                  <a:lnTo>
                    <a:pt x="5203" y="2066"/>
                  </a:lnTo>
                  <a:lnTo>
                    <a:pt x="5193" y="2023"/>
                  </a:lnTo>
                  <a:lnTo>
                    <a:pt x="5181" y="1981"/>
                  </a:lnTo>
                  <a:lnTo>
                    <a:pt x="5170" y="1938"/>
                  </a:lnTo>
                  <a:lnTo>
                    <a:pt x="5159" y="1896"/>
                  </a:lnTo>
                  <a:lnTo>
                    <a:pt x="5146" y="1854"/>
                  </a:lnTo>
                  <a:lnTo>
                    <a:pt x="5133" y="1812"/>
                  </a:lnTo>
                  <a:lnTo>
                    <a:pt x="5118" y="1771"/>
                  </a:lnTo>
                  <a:lnTo>
                    <a:pt x="5104" y="1729"/>
                  </a:lnTo>
                  <a:lnTo>
                    <a:pt x="5088" y="1687"/>
                  </a:lnTo>
                  <a:lnTo>
                    <a:pt x="5072" y="1647"/>
                  </a:lnTo>
                  <a:lnTo>
                    <a:pt x="5055" y="1605"/>
                  </a:lnTo>
                  <a:lnTo>
                    <a:pt x="5038" y="1565"/>
                  </a:lnTo>
                  <a:lnTo>
                    <a:pt x="5020" y="1526"/>
                  </a:lnTo>
                  <a:lnTo>
                    <a:pt x="5000" y="1485"/>
                  </a:lnTo>
                  <a:lnTo>
                    <a:pt x="4981" y="1446"/>
                  </a:lnTo>
                  <a:lnTo>
                    <a:pt x="4961" y="1407"/>
                  </a:lnTo>
                  <a:lnTo>
                    <a:pt x="4940" y="1368"/>
                  </a:lnTo>
                  <a:lnTo>
                    <a:pt x="4918" y="1330"/>
                  </a:lnTo>
                  <a:lnTo>
                    <a:pt x="4897" y="1292"/>
                  </a:lnTo>
                  <a:lnTo>
                    <a:pt x="4873" y="1254"/>
                  </a:lnTo>
                  <a:lnTo>
                    <a:pt x="4851" y="1217"/>
                  </a:lnTo>
                  <a:lnTo>
                    <a:pt x="4826" y="1180"/>
                  </a:lnTo>
                  <a:lnTo>
                    <a:pt x="4802" y="1144"/>
                  </a:lnTo>
                  <a:lnTo>
                    <a:pt x="4777" y="1108"/>
                  </a:lnTo>
                  <a:lnTo>
                    <a:pt x="4751" y="1072"/>
                  </a:lnTo>
                  <a:lnTo>
                    <a:pt x="4724" y="1037"/>
                  </a:lnTo>
                  <a:lnTo>
                    <a:pt x="4697" y="1002"/>
                  </a:lnTo>
                  <a:lnTo>
                    <a:pt x="4670" y="967"/>
                  </a:lnTo>
                  <a:lnTo>
                    <a:pt x="4642" y="934"/>
                  </a:lnTo>
                  <a:lnTo>
                    <a:pt x="4613" y="900"/>
                  </a:lnTo>
                  <a:lnTo>
                    <a:pt x="4584" y="867"/>
                  </a:lnTo>
                  <a:lnTo>
                    <a:pt x="4554" y="835"/>
                  </a:lnTo>
                  <a:lnTo>
                    <a:pt x="4524" y="803"/>
                  </a:lnTo>
                  <a:lnTo>
                    <a:pt x="4493" y="772"/>
                  </a:lnTo>
                  <a:lnTo>
                    <a:pt x="4462" y="740"/>
                  </a:lnTo>
                  <a:lnTo>
                    <a:pt x="4430" y="710"/>
                  </a:lnTo>
                  <a:lnTo>
                    <a:pt x="4397" y="681"/>
                  </a:lnTo>
                  <a:lnTo>
                    <a:pt x="4365" y="652"/>
                  </a:lnTo>
                  <a:lnTo>
                    <a:pt x="4331" y="622"/>
                  </a:lnTo>
                  <a:lnTo>
                    <a:pt x="4297" y="594"/>
                  </a:lnTo>
                  <a:lnTo>
                    <a:pt x="4263" y="567"/>
                  </a:lnTo>
                  <a:lnTo>
                    <a:pt x="4229" y="540"/>
                  </a:lnTo>
                  <a:lnTo>
                    <a:pt x="4194" y="513"/>
                  </a:lnTo>
                  <a:lnTo>
                    <a:pt x="4158" y="487"/>
                  </a:lnTo>
                  <a:lnTo>
                    <a:pt x="4122" y="463"/>
                  </a:lnTo>
                  <a:lnTo>
                    <a:pt x="4085" y="438"/>
                  </a:lnTo>
                  <a:lnTo>
                    <a:pt x="4048" y="413"/>
                  </a:lnTo>
                  <a:lnTo>
                    <a:pt x="4011" y="391"/>
                  </a:lnTo>
                  <a:lnTo>
                    <a:pt x="3974" y="367"/>
                  </a:lnTo>
                  <a:lnTo>
                    <a:pt x="3935" y="346"/>
                  </a:lnTo>
                  <a:lnTo>
                    <a:pt x="3897" y="325"/>
                  </a:lnTo>
                  <a:lnTo>
                    <a:pt x="3858" y="303"/>
                  </a:lnTo>
                  <a:lnTo>
                    <a:pt x="3819" y="283"/>
                  </a:lnTo>
                  <a:lnTo>
                    <a:pt x="3779" y="264"/>
                  </a:lnTo>
                  <a:lnTo>
                    <a:pt x="3740" y="245"/>
                  </a:lnTo>
                  <a:lnTo>
                    <a:pt x="3700" y="227"/>
                  </a:lnTo>
                  <a:lnTo>
                    <a:pt x="3659" y="209"/>
                  </a:lnTo>
                  <a:lnTo>
                    <a:pt x="3619" y="192"/>
                  </a:lnTo>
                  <a:lnTo>
                    <a:pt x="3578" y="176"/>
                  </a:lnTo>
                  <a:lnTo>
                    <a:pt x="3537" y="161"/>
                  </a:lnTo>
                  <a:lnTo>
                    <a:pt x="3495" y="146"/>
                  </a:lnTo>
                  <a:lnTo>
                    <a:pt x="3453" y="131"/>
                  </a:lnTo>
                  <a:lnTo>
                    <a:pt x="3412" y="118"/>
                  </a:lnTo>
                  <a:lnTo>
                    <a:pt x="3369" y="105"/>
                  </a:lnTo>
                  <a:lnTo>
                    <a:pt x="3328" y="93"/>
                  </a:lnTo>
                  <a:lnTo>
                    <a:pt x="3285" y="82"/>
                  </a:lnTo>
                  <a:lnTo>
                    <a:pt x="3242" y="72"/>
                  </a:lnTo>
                  <a:lnTo>
                    <a:pt x="3200" y="62"/>
                  </a:lnTo>
                  <a:lnTo>
                    <a:pt x="3156" y="53"/>
                  </a:lnTo>
                  <a:lnTo>
                    <a:pt x="3113" y="45"/>
                  </a:lnTo>
                  <a:lnTo>
                    <a:pt x="3069" y="37"/>
                  </a:lnTo>
                  <a:lnTo>
                    <a:pt x="3027" y="30"/>
                  </a:lnTo>
                  <a:lnTo>
                    <a:pt x="2983" y="23"/>
                  </a:lnTo>
                  <a:lnTo>
                    <a:pt x="2939" y="18"/>
                  </a:lnTo>
                  <a:lnTo>
                    <a:pt x="2895" y="13"/>
                  </a:lnTo>
                  <a:lnTo>
                    <a:pt x="2851" y="9"/>
                  </a:lnTo>
                  <a:lnTo>
                    <a:pt x="2808" y="5"/>
                  </a:lnTo>
                  <a:lnTo>
                    <a:pt x="2764" y="3"/>
                  </a:lnTo>
                  <a:lnTo>
                    <a:pt x="2720" y="1"/>
                  </a:lnTo>
                  <a:lnTo>
                    <a:pt x="2676" y="0"/>
                  </a:lnTo>
                  <a:lnTo>
                    <a:pt x="2632" y="0"/>
                  </a:lnTo>
                  <a:lnTo>
                    <a:pt x="2588" y="0"/>
                  </a:lnTo>
                  <a:lnTo>
                    <a:pt x="2543" y="1"/>
                  </a:lnTo>
                  <a:lnTo>
                    <a:pt x="2500" y="3"/>
                  </a:lnTo>
                  <a:lnTo>
                    <a:pt x="2456" y="5"/>
                  </a:lnTo>
                  <a:lnTo>
                    <a:pt x="2412" y="9"/>
                  </a:lnTo>
                  <a:lnTo>
                    <a:pt x="2368" y="13"/>
                  </a:lnTo>
                  <a:lnTo>
                    <a:pt x="2324" y="18"/>
                  </a:lnTo>
                  <a:lnTo>
                    <a:pt x="2281" y="23"/>
                  </a:lnTo>
                  <a:lnTo>
                    <a:pt x="2238" y="30"/>
                  </a:lnTo>
                  <a:lnTo>
                    <a:pt x="2194" y="37"/>
                  </a:lnTo>
                  <a:lnTo>
                    <a:pt x="2150" y="45"/>
                  </a:lnTo>
                  <a:lnTo>
                    <a:pt x="2108" y="53"/>
                  </a:lnTo>
                  <a:lnTo>
                    <a:pt x="2065" y="62"/>
                  </a:lnTo>
                  <a:lnTo>
                    <a:pt x="2022" y="72"/>
                  </a:lnTo>
                  <a:lnTo>
                    <a:pt x="1980" y="82"/>
                  </a:lnTo>
                  <a:lnTo>
                    <a:pt x="1937" y="93"/>
                  </a:lnTo>
                  <a:lnTo>
                    <a:pt x="1894" y="105"/>
                  </a:lnTo>
                  <a:lnTo>
                    <a:pt x="1853" y="118"/>
                  </a:lnTo>
                  <a:lnTo>
                    <a:pt x="1810" y="131"/>
                  </a:lnTo>
                  <a:lnTo>
                    <a:pt x="1768" y="146"/>
                  </a:lnTo>
                  <a:lnTo>
                    <a:pt x="1727" y="161"/>
                  </a:lnTo>
                  <a:lnTo>
                    <a:pt x="1686" y="176"/>
                  </a:lnTo>
                  <a:lnTo>
                    <a:pt x="1645" y="192"/>
                  </a:lnTo>
                  <a:lnTo>
                    <a:pt x="1604" y="209"/>
                  </a:lnTo>
                  <a:lnTo>
                    <a:pt x="1564" y="227"/>
                  </a:lnTo>
                  <a:lnTo>
                    <a:pt x="1523" y="245"/>
                  </a:lnTo>
                  <a:lnTo>
                    <a:pt x="1484" y="264"/>
                  </a:lnTo>
                  <a:lnTo>
                    <a:pt x="1445" y="283"/>
                  </a:lnTo>
                  <a:lnTo>
                    <a:pt x="1405" y="303"/>
                  </a:lnTo>
                  <a:lnTo>
                    <a:pt x="1367" y="325"/>
                  </a:lnTo>
                  <a:lnTo>
                    <a:pt x="1329" y="346"/>
                  </a:lnTo>
                  <a:lnTo>
                    <a:pt x="1291" y="367"/>
                  </a:lnTo>
                  <a:lnTo>
                    <a:pt x="1253" y="391"/>
                  </a:lnTo>
                  <a:lnTo>
                    <a:pt x="1216" y="413"/>
                  </a:lnTo>
                  <a:lnTo>
                    <a:pt x="1179" y="438"/>
                  </a:lnTo>
                  <a:lnTo>
                    <a:pt x="1143" y="463"/>
                  </a:lnTo>
                  <a:lnTo>
                    <a:pt x="1107" y="487"/>
                  </a:lnTo>
                  <a:lnTo>
                    <a:pt x="1071" y="513"/>
                  </a:lnTo>
                  <a:lnTo>
                    <a:pt x="1036" y="540"/>
                  </a:lnTo>
                  <a:lnTo>
                    <a:pt x="1001" y="567"/>
                  </a:lnTo>
                  <a:lnTo>
                    <a:pt x="966" y="594"/>
                  </a:lnTo>
                  <a:lnTo>
                    <a:pt x="932" y="622"/>
                  </a:lnTo>
                  <a:lnTo>
                    <a:pt x="899" y="652"/>
                  </a:lnTo>
                  <a:lnTo>
                    <a:pt x="866" y="681"/>
                  </a:lnTo>
                  <a:lnTo>
                    <a:pt x="834" y="710"/>
                  </a:lnTo>
                  <a:lnTo>
                    <a:pt x="802" y="740"/>
                  </a:lnTo>
                  <a:lnTo>
                    <a:pt x="771" y="772"/>
                  </a:lnTo>
                  <a:lnTo>
                    <a:pt x="739" y="803"/>
                  </a:lnTo>
                  <a:lnTo>
                    <a:pt x="709" y="835"/>
                  </a:lnTo>
                  <a:lnTo>
                    <a:pt x="680" y="867"/>
                  </a:lnTo>
                  <a:lnTo>
                    <a:pt x="651" y="900"/>
                  </a:lnTo>
                  <a:lnTo>
                    <a:pt x="621" y="934"/>
                  </a:lnTo>
                  <a:lnTo>
                    <a:pt x="593" y="967"/>
                  </a:lnTo>
                  <a:lnTo>
                    <a:pt x="566" y="1002"/>
                  </a:lnTo>
                  <a:lnTo>
                    <a:pt x="539" y="1037"/>
                  </a:lnTo>
                  <a:lnTo>
                    <a:pt x="512" y="1072"/>
                  </a:lnTo>
                  <a:lnTo>
                    <a:pt x="486" y="1108"/>
                  </a:lnTo>
                  <a:lnTo>
                    <a:pt x="462" y="1144"/>
                  </a:lnTo>
                  <a:lnTo>
                    <a:pt x="437" y="1180"/>
                  </a:lnTo>
                  <a:lnTo>
                    <a:pt x="413" y="1217"/>
                  </a:lnTo>
                  <a:lnTo>
                    <a:pt x="390" y="1254"/>
                  </a:lnTo>
                  <a:lnTo>
                    <a:pt x="367" y="1292"/>
                  </a:lnTo>
                  <a:lnTo>
                    <a:pt x="345" y="1330"/>
                  </a:lnTo>
                  <a:lnTo>
                    <a:pt x="324" y="1368"/>
                  </a:lnTo>
                  <a:lnTo>
                    <a:pt x="302" y="1407"/>
                  </a:lnTo>
                  <a:lnTo>
                    <a:pt x="283" y="1446"/>
                  </a:lnTo>
                  <a:lnTo>
                    <a:pt x="263" y="1485"/>
                  </a:lnTo>
                  <a:lnTo>
                    <a:pt x="244" y="1526"/>
                  </a:lnTo>
                  <a:lnTo>
                    <a:pt x="226" y="1565"/>
                  </a:lnTo>
                  <a:lnTo>
                    <a:pt x="209" y="1605"/>
                  </a:lnTo>
                  <a:lnTo>
                    <a:pt x="192" y="1647"/>
                  </a:lnTo>
                  <a:lnTo>
                    <a:pt x="175" y="1687"/>
                  </a:lnTo>
                  <a:lnTo>
                    <a:pt x="160" y="1729"/>
                  </a:lnTo>
                  <a:lnTo>
                    <a:pt x="145" y="1771"/>
                  </a:lnTo>
                  <a:lnTo>
                    <a:pt x="131" y="1812"/>
                  </a:lnTo>
                  <a:lnTo>
                    <a:pt x="118" y="1854"/>
                  </a:lnTo>
                  <a:lnTo>
                    <a:pt x="106" y="1896"/>
                  </a:lnTo>
                  <a:lnTo>
                    <a:pt x="93" y="1938"/>
                  </a:lnTo>
                  <a:lnTo>
                    <a:pt x="82" y="1981"/>
                  </a:lnTo>
                  <a:lnTo>
                    <a:pt x="72" y="2023"/>
                  </a:lnTo>
                  <a:lnTo>
                    <a:pt x="62" y="2066"/>
                  </a:lnTo>
                  <a:lnTo>
                    <a:pt x="53" y="2110"/>
                  </a:lnTo>
                  <a:lnTo>
                    <a:pt x="44" y="2153"/>
                  </a:lnTo>
                  <a:lnTo>
                    <a:pt x="36" y="2196"/>
                  </a:lnTo>
                  <a:lnTo>
                    <a:pt x="29" y="2239"/>
                  </a:lnTo>
                  <a:lnTo>
                    <a:pt x="24" y="2283"/>
                  </a:lnTo>
                  <a:lnTo>
                    <a:pt x="18" y="2327"/>
                  </a:lnTo>
                  <a:lnTo>
                    <a:pt x="12" y="2371"/>
                  </a:lnTo>
                  <a:lnTo>
                    <a:pt x="9" y="2414"/>
                  </a:lnTo>
                  <a:lnTo>
                    <a:pt x="6" y="2458"/>
                  </a:lnTo>
                  <a:lnTo>
                    <a:pt x="3" y="2502"/>
                  </a:lnTo>
                  <a:lnTo>
                    <a:pt x="1" y="2546"/>
                  </a:lnTo>
                  <a:lnTo>
                    <a:pt x="0" y="2591"/>
                  </a:lnTo>
                  <a:lnTo>
                    <a:pt x="0" y="2635"/>
                  </a:lnTo>
                  <a:lnTo>
                    <a:pt x="0" y="2678"/>
                  </a:lnTo>
                  <a:lnTo>
                    <a:pt x="1" y="2722"/>
                  </a:lnTo>
                  <a:lnTo>
                    <a:pt x="3" y="2766"/>
                  </a:lnTo>
                  <a:lnTo>
                    <a:pt x="6" y="2810"/>
                  </a:lnTo>
                  <a:lnTo>
                    <a:pt x="9" y="2854"/>
                  </a:lnTo>
                  <a:lnTo>
                    <a:pt x="12" y="2899"/>
                  </a:lnTo>
                  <a:lnTo>
                    <a:pt x="18" y="2941"/>
                  </a:lnTo>
                  <a:lnTo>
                    <a:pt x="24" y="2985"/>
                  </a:lnTo>
                  <a:lnTo>
                    <a:pt x="29" y="3029"/>
                  </a:lnTo>
                  <a:lnTo>
                    <a:pt x="36" y="3073"/>
                  </a:lnTo>
                  <a:lnTo>
                    <a:pt x="44" y="3115"/>
                  </a:lnTo>
                  <a:lnTo>
                    <a:pt x="53" y="3159"/>
                  </a:lnTo>
                  <a:lnTo>
                    <a:pt x="62" y="3202"/>
                  </a:lnTo>
                  <a:lnTo>
                    <a:pt x="72" y="3245"/>
                  </a:lnTo>
                  <a:lnTo>
                    <a:pt x="82" y="3287"/>
                  </a:lnTo>
                  <a:lnTo>
                    <a:pt x="93" y="3330"/>
                  </a:lnTo>
                  <a:lnTo>
                    <a:pt x="106" y="3373"/>
                  </a:lnTo>
                  <a:lnTo>
                    <a:pt x="118" y="3415"/>
                  </a:lnTo>
                  <a:lnTo>
                    <a:pt x="131" y="3457"/>
                  </a:lnTo>
                  <a:lnTo>
                    <a:pt x="145" y="3499"/>
                  </a:lnTo>
                  <a:lnTo>
                    <a:pt x="160" y="3540"/>
                  </a:lnTo>
                  <a:lnTo>
                    <a:pt x="175" y="3582"/>
                  </a:lnTo>
                  <a:lnTo>
                    <a:pt x="192" y="3622"/>
                  </a:lnTo>
                  <a:lnTo>
                    <a:pt x="209" y="3663"/>
                  </a:lnTo>
                  <a:lnTo>
                    <a:pt x="226" y="3703"/>
                  </a:lnTo>
                  <a:lnTo>
                    <a:pt x="244" y="3744"/>
                  </a:lnTo>
                  <a:lnTo>
                    <a:pt x="263" y="3783"/>
                  </a:lnTo>
                  <a:lnTo>
                    <a:pt x="283" y="3822"/>
                  </a:lnTo>
                  <a:lnTo>
                    <a:pt x="302" y="3862"/>
                  </a:lnTo>
                  <a:lnTo>
                    <a:pt x="324" y="3901"/>
                  </a:lnTo>
                  <a:lnTo>
                    <a:pt x="345" y="3939"/>
                  </a:lnTo>
                  <a:lnTo>
                    <a:pt x="367" y="3977"/>
                  </a:lnTo>
                  <a:lnTo>
                    <a:pt x="390" y="4014"/>
                  </a:lnTo>
                  <a:lnTo>
                    <a:pt x="413" y="4051"/>
                  </a:lnTo>
                  <a:lnTo>
                    <a:pt x="437" y="4088"/>
                  </a:lnTo>
                  <a:lnTo>
                    <a:pt x="462" y="4126"/>
                  </a:lnTo>
                  <a:lnTo>
                    <a:pt x="486" y="4162"/>
                  </a:lnTo>
                  <a:lnTo>
                    <a:pt x="512" y="4197"/>
                  </a:lnTo>
                  <a:lnTo>
                    <a:pt x="539" y="4232"/>
                  </a:lnTo>
                  <a:lnTo>
                    <a:pt x="566" y="4267"/>
                  </a:lnTo>
                  <a:lnTo>
                    <a:pt x="593" y="4302"/>
                  </a:lnTo>
                  <a:lnTo>
                    <a:pt x="621" y="4336"/>
                  </a:lnTo>
                  <a:lnTo>
                    <a:pt x="651" y="4368"/>
                  </a:lnTo>
                  <a:lnTo>
                    <a:pt x="680" y="4402"/>
                  </a:lnTo>
                  <a:lnTo>
                    <a:pt x="709" y="4433"/>
                  </a:lnTo>
                  <a:lnTo>
                    <a:pt x="739" y="4466"/>
                  </a:lnTo>
                  <a:lnTo>
                    <a:pt x="771" y="4497"/>
                  </a:lnTo>
                  <a:lnTo>
                    <a:pt x="802" y="4528"/>
                  </a:lnTo>
                  <a:lnTo>
                    <a:pt x="834" y="4558"/>
                  </a:lnTo>
                  <a:lnTo>
                    <a:pt x="866" y="4588"/>
                  </a:lnTo>
                  <a:lnTo>
                    <a:pt x="899" y="4618"/>
                  </a:lnTo>
                  <a:lnTo>
                    <a:pt x="932" y="4646"/>
                  </a:lnTo>
                  <a:lnTo>
                    <a:pt x="966" y="4674"/>
                  </a:lnTo>
                  <a:lnTo>
                    <a:pt x="1001" y="4702"/>
                  </a:lnTo>
                  <a:lnTo>
                    <a:pt x="1036" y="4729"/>
                  </a:lnTo>
                  <a:lnTo>
                    <a:pt x="1071" y="4756"/>
                  </a:lnTo>
                  <a:lnTo>
                    <a:pt x="1107" y="4781"/>
                  </a:lnTo>
                  <a:lnTo>
                    <a:pt x="1143" y="4806"/>
                  </a:lnTo>
                  <a:lnTo>
                    <a:pt x="1179" y="4831"/>
                  </a:lnTo>
                  <a:lnTo>
                    <a:pt x="1216" y="4855"/>
                  </a:lnTo>
                  <a:lnTo>
                    <a:pt x="1253" y="4878"/>
                  </a:lnTo>
                  <a:lnTo>
                    <a:pt x="1291" y="4901"/>
                  </a:lnTo>
                  <a:lnTo>
                    <a:pt x="1329" y="4923"/>
                  </a:lnTo>
                  <a:lnTo>
                    <a:pt x="1367" y="4945"/>
                  </a:lnTo>
                  <a:lnTo>
                    <a:pt x="1405" y="4966"/>
                  </a:lnTo>
                  <a:lnTo>
                    <a:pt x="1445" y="4986"/>
                  </a:lnTo>
                  <a:lnTo>
                    <a:pt x="1484" y="500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23" name="Freeform 280"/>
            <p:cNvSpPr>
              <a:spLocks/>
            </p:cNvSpPr>
            <p:nvPr/>
          </p:nvSpPr>
          <p:spPr bwMode="auto">
            <a:xfrm>
              <a:off x="3575" y="3007"/>
              <a:ext cx="412" cy="287"/>
            </a:xfrm>
            <a:custGeom>
              <a:avLst/>
              <a:gdLst>
                <a:gd name="T0" fmla="*/ 4 w 3780"/>
                <a:gd name="T1" fmla="*/ 260 h 2634"/>
                <a:gd name="T2" fmla="*/ 13 w 3780"/>
                <a:gd name="T3" fmla="*/ 264 h 2634"/>
                <a:gd name="T4" fmla="*/ 22 w 3780"/>
                <a:gd name="T5" fmla="*/ 268 h 2634"/>
                <a:gd name="T6" fmla="*/ 31 w 3780"/>
                <a:gd name="T7" fmla="*/ 271 h 2634"/>
                <a:gd name="T8" fmla="*/ 40 w 3780"/>
                <a:gd name="T9" fmla="*/ 274 h 2634"/>
                <a:gd name="T10" fmla="*/ 49 w 3780"/>
                <a:gd name="T11" fmla="*/ 277 h 2634"/>
                <a:gd name="T12" fmla="*/ 59 w 3780"/>
                <a:gd name="T13" fmla="*/ 279 h 2634"/>
                <a:gd name="T14" fmla="*/ 68 w 3780"/>
                <a:gd name="T15" fmla="*/ 281 h 2634"/>
                <a:gd name="T16" fmla="*/ 77 w 3780"/>
                <a:gd name="T17" fmla="*/ 283 h 2634"/>
                <a:gd name="T18" fmla="*/ 87 w 3780"/>
                <a:gd name="T19" fmla="*/ 284 h 2634"/>
                <a:gd name="T20" fmla="*/ 96 w 3780"/>
                <a:gd name="T21" fmla="*/ 286 h 2634"/>
                <a:gd name="T22" fmla="*/ 106 w 3780"/>
                <a:gd name="T23" fmla="*/ 286 h 2634"/>
                <a:gd name="T24" fmla="*/ 115 w 3780"/>
                <a:gd name="T25" fmla="*/ 287 h 2634"/>
                <a:gd name="T26" fmla="*/ 125 w 3780"/>
                <a:gd name="T27" fmla="*/ 287 h 2634"/>
                <a:gd name="T28" fmla="*/ 135 w 3780"/>
                <a:gd name="T29" fmla="*/ 287 h 2634"/>
                <a:gd name="T30" fmla="*/ 144 w 3780"/>
                <a:gd name="T31" fmla="*/ 286 h 2634"/>
                <a:gd name="T32" fmla="*/ 154 w 3780"/>
                <a:gd name="T33" fmla="*/ 286 h 2634"/>
                <a:gd name="T34" fmla="*/ 163 w 3780"/>
                <a:gd name="T35" fmla="*/ 284 h 2634"/>
                <a:gd name="T36" fmla="*/ 173 w 3780"/>
                <a:gd name="T37" fmla="*/ 283 h 2634"/>
                <a:gd name="T38" fmla="*/ 182 w 3780"/>
                <a:gd name="T39" fmla="*/ 281 h 2634"/>
                <a:gd name="T40" fmla="*/ 192 w 3780"/>
                <a:gd name="T41" fmla="*/ 279 h 2634"/>
                <a:gd name="T42" fmla="*/ 201 w 3780"/>
                <a:gd name="T43" fmla="*/ 277 h 2634"/>
                <a:gd name="T44" fmla="*/ 210 w 3780"/>
                <a:gd name="T45" fmla="*/ 274 h 2634"/>
                <a:gd name="T46" fmla="*/ 219 w 3780"/>
                <a:gd name="T47" fmla="*/ 271 h 2634"/>
                <a:gd name="T48" fmla="*/ 228 w 3780"/>
                <a:gd name="T49" fmla="*/ 268 h 2634"/>
                <a:gd name="T50" fmla="*/ 237 w 3780"/>
                <a:gd name="T51" fmla="*/ 264 h 2634"/>
                <a:gd name="T52" fmla="*/ 246 w 3780"/>
                <a:gd name="T53" fmla="*/ 260 h 2634"/>
                <a:gd name="T54" fmla="*/ 255 w 3780"/>
                <a:gd name="T55" fmla="*/ 256 h 2634"/>
                <a:gd name="T56" fmla="*/ 263 w 3780"/>
                <a:gd name="T57" fmla="*/ 252 h 2634"/>
                <a:gd name="T58" fmla="*/ 271 w 3780"/>
                <a:gd name="T59" fmla="*/ 247 h 2634"/>
                <a:gd name="T60" fmla="*/ 279 w 3780"/>
                <a:gd name="T61" fmla="*/ 242 h 2634"/>
                <a:gd name="T62" fmla="*/ 288 w 3780"/>
                <a:gd name="T63" fmla="*/ 237 h 2634"/>
                <a:gd name="T64" fmla="*/ 295 w 3780"/>
                <a:gd name="T65" fmla="*/ 231 h 2634"/>
                <a:gd name="T66" fmla="*/ 303 w 3780"/>
                <a:gd name="T67" fmla="*/ 225 h 2634"/>
                <a:gd name="T68" fmla="*/ 310 w 3780"/>
                <a:gd name="T69" fmla="*/ 219 h 2634"/>
                <a:gd name="T70" fmla="*/ 318 w 3780"/>
                <a:gd name="T71" fmla="*/ 213 h 2634"/>
                <a:gd name="T72" fmla="*/ 325 w 3780"/>
                <a:gd name="T73" fmla="*/ 206 h 2634"/>
                <a:gd name="T74" fmla="*/ 331 w 3780"/>
                <a:gd name="T75" fmla="*/ 200 h 2634"/>
                <a:gd name="T76" fmla="*/ 338 w 3780"/>
                <a:gd name="T77" fmla="*/ 193 h 2634"/>
                <a:gd name="T78" fmla="*/ 344 w 3780"/>
                <a:gd name="T79" fmla="*/ 185 h 2634"/>
                <a:gd name="T80" fmla="*/ 350 w 3780"/>
                <a:gd name="T81" fmla="*/ 178 h 2634"/>
                <a:gd name="T82" fmla="*/ 356 w 3780"/>
                <a:gd name="T83" fmla="*/ 170 h 2634"/>
                <a:gd name="T84" fmla="*/ 362 w 3780"/>
                <a:gd name="T85" fmla="*/ 162 h 2634"/>
                <a:gd name="T86" fmla="*/ 367 w 3780"/>
                <a:gd name="T87" fmla="*/ 154 h 2634"/>
                <a:gd name="T88" fmla="*/ 372 w 3780"/>
                <a:gd name="T89" fmla="*/ 146 h 2634"/>
                <a:gd name="T90" fmla="*/ 377 w 3780"/>
                <a:gd name="T91" fmla="*/ 138 h 2634"/>
                <a:gd name="T92" fmla="*/ 381 w 3780"/>
                <a:gd name="T93" fmla="*/ 129 h 2634"/>
                <a:gd name="T94" fmla="*/ 385 w 3780"/>
                <a:gd name="T95" fmla="*/ 121 h 2634"/>
                <a:gd name="T96" fmla="*/ 389 w 3780"/>
                <a:gd name="T97" fmla="*/ 112 h 2634"/>
                <a:gd name="T98" fmla="*/ 393 w 3780"/>
                <a:gd name="T99" fmla="*/ 103 h 2634"/>
                <a:gd name="T100" fmla="*/ 396 w 3780"/>
                <a:gd name="T101" fmla="*/ 94 h 2634"/>
                <a:gd name="T102" fmla="*/ 399 w 3780"/>
                <a:gd name="T103" fmla="*/ 85 h 2634"/>
                <a:gd name="T104" fmla="*/ 402 w 3780"/>
                <a:gd name="T105" fmla="*/ 76 h 2634"/>
                <a:gd name="T106" fmla="*/ 404 w 3780"/>
                <a:gd name="T107" fmla="*/ 66 h 2634"/>
                <a:gd name="T108" fmla="*/ 406 w 3780"/>
                <a:gd name="T109" fmla="*/ 57 h 2634"/>
                <a:gd name="T110" fmla="*/ 408 w 3780"/>
                <a:gd name="T111" fmla="*/ 48 h 2634"/>
                <a:gd name="T112" fmla="*/ 409 w 3780"/>
                <a:gd name="T113" fmla="*/ 38 h 2634"/>
                <a:gd name="T114" fmla="*/ 411 w 3780"/>
                <a:gd name="T115" fmla="*/ 29 h 2634"/>
                <a:gd name="T116" fmla="*/ 411 w 3780"/>
                <a:gd name="T117" fmla="*/ 19 h 2634"/>
                <a:gd name="T118" fmla="*/ 412 w 3780"/>
                <a:gd name="T119" fmla="*/ 9 h 2634"/>
                <a:gd name="T120" fmla="*/ 412 w 3780"/>
                <a:gd name="T121" fmla="*/ 0 h 263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780" h="2634">
                  <a:moveTo>
                    <a:pt x="0" y="2370"/>
                  </a:moveTo>
                  <a:lnTo>
                    <a:pt x="39" y="2389"/>
                  </a:lnTo>
                  <a:lnTo>
                    <a:pt x="80" y="2407"/>
                  </a:lnTo>
                  <a:lnTo>
                    <a:pt x="120" y="2425"/>
                  </a:lnTo>
                  <a:lnTo>
                    <a:pt x="161" y="2442"/>
                  </a:lnTo>
                  <a:lnTo>
                    <a:pt x="202" y="2458"/>
                  </a:lnTo>
                  <a:lnTo>
                    <a:pt x="243" y="2474"/>
                  </a:lnTo>
                  <a:lnTo>
                    <a:pt x="284" y="2488"/>
                  </a:lnTo>
                  <a:lnTo>
                    <a:pt x="326" y="2502"/>
                  </a:lnTo>
                  <a:lnTo>
                    <a:pt x="369" y="2515"/>
                  </a:lnTo>
                  <a:lnTo>
                    <a:pt x="410" y="2529"/>
                  </a:lnTo>
                  <a:lnTo>
                    <a:pt x="453" y="2540"/>
                  </a:lnTo>
                  <a:lnTo>
                    <a:pt x="496" y="2551"/>
                  </a:lnTo>
                  <a:lnTo>
                    <a:pt x="538" y="2562"/>
                  </a:lnTo>
                  <a:lnTo>
                    <a:pt x="581" y="2571"/>
                  </a:lnTo>
                  <a:lnTo>
                    <a:pt x="624" y="2582"/>
                  </a:lnTo>
                  <a:lnTo>
                    <a:pt x="666" y="2589"/>
                  </a:lnTo>
                  <a:lnTo>
                    <a:pt x="710" y="2597"/>
                  </a:lnTo>
                  <a:lnTo>
                    <a:pt x="754" y="2604"/>
                  </a:lnTo>
                  <a:lnTo>
                    <a:pt x="797" y="2611"/>
                  </a:lnTo>
                  <a:lnTo>
                    <a:pt x="840" y="2616"/>
                  </a:lnTo>
                  <a:lnTo>
                    <a:pt x="884" y="2621"/>
                  </a:lnTo>
                  <a:lnTo>
                    <a:pt x="928" y="2624"/>
                  </a:lnTo>
                  <a:lnTo>
                    <a:pt x="972" y="2628"/>
                  </a:lnTo>
                  <a:lnTo>
                    <a:pt x="1016" y="2631"/>
                  </a:lnTo>
                  <a:lnTo>
                    <a:pt x="1059" y="2632"/>
                  </a:lnTo>
                  <a:lnTo>
                    <a:pt x="1104" y="2633"/>
                  </a:lnTo>
                  <a:lnTo>
                    <a:pt x="1148" y="2634"/>
                  </a:lnTo>
                  <a:lnTo>
                    <a:pt x="1192" y="2633"/>
                  </a:lnTo>
                  <a:lnTo>
                    <a:pt x="1236" y="2632"/>
                  </a:lnTo>
                  <a:lnTo>
                    <a:pt x="1280" y="2631"/>
                  </a:lnTo>
                  <a:lnTo>
                    <a:pt x="1324" y="2628"/>
                  </a:lnTo>
                  <a:lnTo>
                    <a:pt x="1367" y="2624"/>
                  </a:lnTo>
                  <a:lnTo>
                    <a:pt x="1411" y="2621"/>
                  </a:lnTo>
                  <a:lnTo>
                    <a:pt x="1455" y="2616"/>
                  </a:lnTo>
                  <a:lnTo>
                    <a:pt x="1499" y="2611"/>
                  </a:lnTo>
                  <a:lnTo>
                    <a:pt x="1543" y="2604"/>
                  </a:lnTo>
                  <a:lnTo>
                    <a:pt x="1585" y="2597"/>
                  </a:lnTo>
                  <a:lnTo>
                    <a:pt x="1629" y="2589"/>
                  </a:lnTo>
                  <a:lnTo>
                    <a:pt x="1672" y="2582"/>
                  </a:lnTo>
                  <a:lnTo>
                    <a:pt x="1716" y="2571"/>
                  </a:lnTo>
                  <a:lnTo>
                    <a:pt x="1758" y="2562"/>
                  </a:lnTo>
                  <a:lnTo>
                    <a:pt x="1801" y="2551"/>
                  </a:lnTo>
                  <a:lnTo>
                    <a:pt x="1844" y="2540"/>
                  </a:lnTo>
                  <a:lnTo>
                    <a:pt x="1885" y="2529"/>
                  </a:lnTo>
                  <a:lnTo>
                    <a:pt x="1928" y="2515"/>
                  </a:lnTo>
                  <a:lnTo>
                    <a:pt x="1969" y="2502"/>
                  </a:lnTo>
                  <a:lnTo>
                    <a:pt x="2011" y="2488"/>
                  </a:lnTo>
                  <a:lnTo>
                    <a:pt x="2053" y="2474"/>
                  </a:lnTo>
                  <a:lnTo>
                    <a:pt x="2094" y="2458"/>
                  </a:lnTo>
                  <a:lnTo>
                    <a:pt x="2135" y="2442"/>
                  </a:lnTo>
                  <a:lnTo>
                    <a:pt x="2175" y="2425"/>
                  </a:lnTo>
                  <a:lnTo>
                    <a:pt x="2216" y="2407"/>
                  </a:lnTo>
                  <a:lnTo>
                    <a:pt x="2256" y="2389"/>
                  </a:lnTo>
                  <a:lnTo>
                    <a:pt x="2295" y="2370"/>
                  </a:lnTo>
                  <a:lnTo>
                    <a:pt x="2335" y="2351"/>
                  </a:lnTo>
                  <a:lnTo>
                    <a:pt x="2374" y="2331"/>
                  </a:lnTo>
                  <a:lnTo>
                    <a:pt x="2413" y="2310"/>
                  </a:lnTo>
                  <a:lnTo>
                    <a:pt x="2451" y="2288"/>
                  </a:lnTo>
                  <a:lnTo>
                    <a:pt x="2490" y="2266"/>
                  </a:lnTo>
                  <a:lnTo>
                    <a:pt x="2527" y="2243"/>
                  </a:lnTo>
                  <a:lnTo>
                    <a:pt x="2564" y="2220"/>
                  </a:lnTo>
                  <a:lnTo>
                    <a:pt x="2601" y="2196"/>
                  </a:lnTo>
                  <a:lnTo>
                    <a:pt x="2638" y="2171"/>
                  </a:lnTo>
                  <a:lnTo>
                    <a:pt x="2674" y="2146"/>
                  </a:lnTo>
                  <a:lnTo>
                    <a:pt x="2710" y="2121"/>
                  </a:lnTo>
                  <a:lnTo>
                    <a:pt x="2745" y="2094"/>
                  </a:lnTo>
                  <a:lnTo>
                    <a:pt x="2779" y="2067"/>
                  </a:lnTo>
                  <a:lnTo>
                    <a:pt x="2813" y="2039"/>
                  </a:lnTo>
                  <a:lnTo>
                    <a:pt x="2847" y="2011"/>
                  </a:lnTo>
                  <a:lnTo>
                    <a:pt x="2881" y="1983"/>
                  </a:lnTo>
                  <a:lnTo>
                    <a:pt x="2913" y="1953"/>
                  </a:lnTo>
                  <a:lnTo>
                    <a:pt x="2946" y="1923"/>
                  </a:lnTo>
                  <a:lnTo>
                    <a:pt x="2978" y="1893"/>
                  </a:lnTo>
                  <a:lnTo>
                    <a:pt x="3009" y="1862"/>
                  </a:lnTo>
                  <a:lnTo>
                    <a:pt x="3040" y="1831"/>
                  </a:lnTo>
                  <a:lnTo>
                    <a:pt x="3070" y="1798"/>
                  </a:lnTo>
                  <a:lnTo>
                    <a:pt x="3100" y="1767"/>
                  </a:lnTo>
                  <a:lnTo>
                    <a:pt x="3129" y="1733"/>
                  </a:lnTo>
                  <a:lnTo>
                    <a:pt x="3158" y="1701"/>
                  </a:lnTo>
                  <a:lnTo>
                    <a:pt x="3186" y="1667"/>
                  </a:lnTo>
                  <a:lnTo>
                    <a:pt x="3213" y="1632"/>
                  </a:lnTo>
                  <a:lnTo>
                    <a:pt x="3240" y="1597"/>
                  </a:lnTo>
                  <a:lnTo>
                    <a:pt x="3267" y="1562"/>
                  </a:lnTo>
                  <a:lnTo>
                    <a:pt x="3293" y="1527"/>
                  </a:lnTo>
                  <a:lnTo>
                    <a:pt x="3318" y="1491"/>
                  </a:lnTo>
                  <a:lnTo>
                    <a:pt x="3342" y="1453"/>
                  </a:lnTo>
                  <a:lnTo>
                    <a:pt x="3367" y="1416"/>
                  </a:lnTo>
                  <a:lnTo>
                    <a:pt x="3389" y="1379"/>
                  </a:lnTo>
                  <a:lnTo>
                    <a:pt x="3413" y="1342"/>
                  </a:lnTo>
                  <a:lnTo>
                    <a:pt x="3434" y="1304"/>
                  </a:lnTo>
                  <a:lnTo>
                    <a:pt x="3456" y="1266"/>
                  </a:lnTo>
                  <a:lnTo>
                    <a:pt x="3477" y="1227"/>
                  </a:lnTo>
                  <a:lnTo>
                    <a:pt x="3497" y="1187"/>
                  </a:lnTo>
                  <a:lnTo>
                    <a:pt x="3516" y="1148"/>
                  </a:lnTo>
                  <a:lnTo>
                    <a:pt x="3536" y="1109"/>
                  </a:lnTo>
                  <a:lnTo>
                    <a:pt x="3554" y="1068"/>
                  </a:lnTo>
                  <a:lnTo>
                    <a:pt x="3571" y="1028"/>
                  </a:lnTo>
                  <a:lnTo>
                    <a:pt x="3588" y="987"/>
                  </a:lnTo>
                  <a:lnTo>
                    <a:pt x="3604" y="947"/>
                  </a:lnTo>
                  <a:lnTo>
                    <a:pt x="3620" y="905"/>
                  </a:lnTo>
                  <a:lnTo>
                    <a:pt x="3634" y="864"/>
                  </a:lnTo>
                  <a:lnTo>
                    <a:pt x="3649" y="822"/>
                  </a:lnTo>
                  <a:lnTo>
                    <a:pt x="3662" y="780"/>
                  </a:lnTo>
                  <a:lnTo>
                    <a:pt x="3675" y="738"/>
                  </a:lnTo>
                  <a:lnTo>
                    <a:pt x="3686" y="695"/>
                  </a:lnTo>
                  <a:lnTo>
                    <a:pt x="3697" y="652"/>
                  </a:lnTo>
                  <a:lnTo>
                    <a:pt x="3709" y="610"/>
                  </a:lnTo>
                  <a:lnTo>
                    <a:pt x="3719" y="567"/>
                  </a:lnTo>
                  <a:lnTo>
                    <a:pt x="3728" y="524"/>
                  </a:lnTo>
                  <a:lnTo>
                    <a:pt x="3736" y="480"/>
                  </a:lnTo>
                  <a:lnTo>
                    <a:pt x="3743" y="438"/>
                  </a:lnTo>
                  <a:lnTo>
                    <a:pt x="3750" y="394"/>
                  </a:lnTo>
                  <a:lnTo>
                    <a:pt x="3757" y="350"/>
                  </a:lnTo>
                  <a:lnTo>
                    <a:pt x="3762" y="306"/>
                  </a:lnTo>
                  <a:lnTo>
                    <a:pt x="3767" y="264"/>
                  </a:lnTo>
                  <a:lnTo>
                    <a:pt x="3771" y="219"/>
                  </a:lnTo>
                  <a:lnTo>
                    <a:pt x="3774" y="175"/>
                  </a:lnTo>
                  <a:lnTo>
                    <a:pt x="3777" y="131"/>
                  </a:lnTo>
                  <a:lnTo>
                    <a:pt x="3778" y="87"/>
                  </a:lnTo>
                  <a:lnTo>
                    <a:pt x="3779" y="43"/>
                  </a:lnTo>
                  <a:lnTo>
                    <a:pt x="378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24" name="Line 281"/>
            <p:cNvSpPr>
              <a:spLocks noChangeShapeType="1"/>
            </p:cNvSpPr>
            <p:nvPr/>
          </p:nvSpPr>
          <p:spPr bwMode="auto">
            <a:xfrm>
              <a:off x="4393" y="3007"/>
              <a:ext cx="27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25" name="Line 283"/>
            <p:cNvSpPr>
              <a:spLocks noChangeShapeType="1"/>
            </p:cNvSpPr>
            <p:nvPr/>
          </p:nvSpPr>
          <p:spPr bwMode="auto">
            <a:xfrm>
              <a:off x="4782" y="3007"/>
              <a:ext cx="48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26" name="Line 284"/>
            <p:cNvSpPr>
              <a:spLocks noChangeShapeType="1"/>
            </p:cNvSpPr>
            <p:nvPr/>
          </p:nvSpPr>
          <p:spPr bwMode="auto">
            <a:xfrm>
              <a:off x="5304" y="3007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27" name="Line 285"/>
            <p:cNvSpPr>
              <a:spLocks noChangeShapeType="1"/>
            </p:cNvSpPr>
            <p:nvPr/>
          </p:nvSpPr>
          <p:spPr bwMode="auto">
            <a:xfrm>
              <a:off x="5377" y="3007"/>
              <a:ext cx="2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28" name="Line 286"/>
            <p:cNvSpPr>
              <a:spLocks noChangeShapeType="1"/>
            </p:cNvSpPr>
            <p:nvPr/>
          </p:nvSpPr>
          <p:spPr bwMode="auto">
            <a:xfrm>
              <a:off x="4511" y="3467"/>
              <a:ext cx="103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29" name="Line 287"/>
            <p:cNvSpPr>
              <a:spLocks noChangeShapeType="1"/>
            </p:cNvSpPr>
            <p:nvPr/>
          </p:nvSpPr>
          <p:spPr bwMode="auto">
            <a:xfrm>
              <a:off x="5355" y="3380"/>
              <a:ext cx="2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30" name="Line 288"/>
            <p:cNvSpPr>
              <a:spLocks noChangeShapeType="1"/>
            </p:cNvSpPr>
            <p:nvPr/>
          </p:nvSpPr>
          <p:spPr bwMode="auto">
            <a:xfrm>
              <a:off x="5429" y="3426"/>
              <a:ext cx="1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31" name="Line 289"/>
            <p:cNvSpPr>
              <a:spLocks noChangeShapeType="1"/>
            </p:cNvSpPr>
            <p:nvPr/>
          </p:nvSpPr>
          <p:spPr bwMode="auto">
            <a:xfrm>
              <a:off x="5429" y="3415"/>
              <a:ext cx="1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32" name="Line 290"/>
            <p:cNvSpPr>
              <a:spLocks noChangeShapeType="1"/>
            </p:cNvSpPr>
            <p:nvPr/>
          </p:nvSpPr>
          <p:spPr bwMode="auto">
            <a:xfrm>
              <a:off x="5429" y="3335"/>
              <a:ext cx="1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33" name="Line 291"/>
            <p:cNvSpPr>
              <a:spLocks noChangeShapeType="1"/>
            </p:cNvSpPr>
            <p:nvPr/>
          </p:nvSpPr>
          <p:spPr bwMode="auto">
            <a:xfrm>
              <a:off x="5429" y="3346"/>
              <a:ext cx="1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34" name="Line 292"/>
            <p:cNvSpPr>
              <a:spLocks noChangeShapeType="1"/>
            </p:cNvSpPr>
            <p:nvPr/>
          </p:nvSpPr>
          <p:spPr bwMode="auto">
            <a:xfrm>
              <a:off x="5429" y="3294"/>
              <a:ext cx="1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35" name="Line 293"/>
            <p:cNvSpPr>
              <a:spLocks noChangeShapeType="1"/>
            </p:cNvSpPr>
            <p:nvPr/>
          </p:nvSpPr>
          <p:spPr bwMode="auto">
            <a:xfrm>
              <a:off x="4511" y="3237"/>
              <a:ext cx="91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36" name="Line 294"/>
            <p:cNvSpPr>
              <a:spLocks noChangeShapeType="1"/>
            </p:cNvSpPr>
            <p:nvPr/>
          </p:nvSpPr>
          <p:spPr bwMode="auto">
            <a:xfrm>
              <a:off x="4511" y="2547"/>
              <a:ext cx="103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37" name="Line 295"/>
            <p:cNvSpPr>
              <a:spLocks noChangeShapeType="1"/>
            </p:cNvSpPr>
            <p:nvPr/>
          </p:nvSpPr>
          <p:spPr bwMode="auto">
            <a:xfrm>
              <a:off x="5429" y="2720"/>
              <a:ext cx="1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38" name="Line 296"/>
            <p:cNvSpPr>
              <a:spLocks noChangeShapeType="1"/>
            </p:cNvSpPr>
            <p:nvPr/>
          </p:nvSpPr>
          <p:spPr bwMode="auto">
            <a:xfrm>
              <a:off x="4511" y="2778"/>
              <a:ext cx="91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39" name="Line 297"/>
            <p:cNvSpPr>
              <a:spLocks noChangeShapeType="1"/>
            </p:cNvSpPr>
            <p:nvPr/>
          </p:nvSpPr>
          <p:spPr bwMode="auto">
            <a:xfrm>
              <a:off x="4511" y="2547"/>
              <a:ext cx="0" cy="9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40" name="Line 298"/>
            <p:cNvSpPr>
              <a:spLocks noChangeShapeType="1"/>
            </p:cNvSpPr>
            <p:nvPr/>
          </p:nvSpPr>
          <p:spPr bwMode="auto">
            <a:xfrm>
              <a:off x="5544" y="2547"/>
              <a:ext cx="0" cy="9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41" name="Line 299"/>
            <p:cNvSpPr>
              <a:spLocks noChangeShapeType="1"/>
            </p:cNvSpPr>
            <p:nvPr/>
          </p:nvSpPr>
          <p:spPr bwMode="auto">
            <a:xfrm>
              <a:off x="5429" y="2720"/>
              <a:ext cx="0" cy="5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42" name="Freeform 300"/>
            <p:cNvSpPr>
              <a:spLocks/>
            </p:cNvSpPr>
            <p:nvPr/>
          </p:nvSpPr>
          <p:spPr bwMode="auto">
            <a:xfrm>
              <a:off x="3654" y="3335"/>
              <a:ext cx="93" cy="90"/>
            </a:xfrm>
            <a:custGeom>
              <a:avLst/>
              <a:gdLst>
                <a:gd name="T0" fmla="*/ 59 w 843"/>
                <a:gd name="T1" fmla="*/ 90 h 832"/>
                <a:gd name="T2" fmla="*/ 62 w 843"/>
                <a:gd name="T3" fmla="*/ 88 h 832"/>
                <a:gd name="T4" fmla="*/ 66 w 843"/>
                <a:gd name="T5" fmla="*/ 87 h 832"/>
                <a:gd name="T6" fmla="*/ 69 w 843"/>
                <a:gd name="T7" fmla="*/ 85 h 832"/>
                <a:gd name="T8" fmla="*/ 72 w 843"/>
                <a:gd name="T9" fmla="*/ 83 h 832"/>
                <a:gd name="T10" fmla="*/ 75 w 843"/>
                <a:gd name="T11" fmla="*/ 81 h 832"/>
                <a:gd name="T12" fmla="*/ 78 w 843"/>
                <a:gd name="T13" fmla="*/ 79 h 832"/>
                <a:gd name="T14" fmla="*/ 81 w 843"/>
                <a:gd name="T15" fmla="*/ 76 h 832"/>
                <a:gd name="T16" fmla="*/ 84 w 843"/>
                <a:gd name="T17" fmla="*/ 73 h 832"/>
                <a:gd name="T18" fmla="*/ 86 w 843"/>
                <a:gd name="T19" fmla="*/ 70 h 832"/>
                <a:gd name="T20" fmla="*/ 88 w 843"/>
                <a:gd name="T21" fmla="*/ 67 h 832"/>
                <a:gd name="T22" fmla="*/ 89 w 843"/>
                <a:gd name="T23" fmla="*/ 63 h 832"/>
                <a:gd name="T24" fmla="*/ 91 w 843"/>
                <a:gd name="T25" fmla="*/ 60 h 832"/>
                <a:gd name="T26" fmla="*/ 92 w 843"/>
                <a:gd name="T27" fmla="*/ 56 h 832"/>
                <a:gd name="T28" fmla="*/ 92 w 843"/>
                <a:gd name="T29" fmla="*/ 52 h 832"/>
                <a:gd name="T30" fmla="*/ 93 w 843"/>
                <a:gd name="T31" fmla="*/ 49 h 832"/>
                <a:gd name="T32" fmla="*/ 93 w 843"/>
                <a:gd name="T33" fmla="*/ 45 h 832"/>
                <a:gd name="T34" fmla="*/ 93 w 843"/>
                <a:gd name="T35" fmla="*/ 41 h 832"/>
                <a:gd name="T36" fmla="*/ 92 w 843"/>
                <a:gd name="T37" fmla="*/ 38 h 832"/>
                <a:gd name="T38" fmla="*/ 91 w 843"/>
                <a:gd name="T39" fmla="*/ 34 h 832"/>
                <a:gd name="T40" fmla="*/ 90 w 843"/>
                <a:gd name="T41" fmla="*/ 30 h 832"/>
                <a:gd name="T42" fmla="*/ 89 w 843"/>
                <a:gd name="T43" fmla="*/ 27 h 832"/>
                <a:gd name="T44" fmla="*/ 87 w 843"/>
                <a:gd name="T45" fmla="*/ 23 h 832"/>
                <a:gd name="T46" fmla="*/ 85 w 843"/>
                <a:gd name="T47" fmla="*/ 20 h 832"/>
                <a:gd name="T48" fmla="*/ 83 w 843"/>
                <a:gd name="T49" fmla="*/ 17 h 832"/>
                <a:gd name="T50" fmla="*/ 80 w 843"/>
                <a:gd name="T51" fmla="*/ 14 h 832"/>
                <a:gd name="T52" fmla="*/ 78 w 843"/>
                <a:gd name="T53" fmla="*/ 12 h 832"/>
                <a:gd name="T54" fmla="*/ 75 w 843"/>
                <a:gd name="T55" fmla="*/ 9 h 832"/>
                <a:gd name="T56" fmla="*/ 71 w 843"/>
                <a:gd name="T57" fmla="*/ 7 h 832"/>
                <a:gd name="T58" fmla="*/ 68 w 843"/>
                <a:gd name="T59" fmla="*/ 5 h 832"/>
                <a:gd name="T60" fmla="*/ 65 w 843"/>
                <a:gd name="T61" fmla="*/ 4 h 832"/>
                <a:gd name="T62" fmla="*/ 61 w 843"/>
                <a:gd name="T63" fmla="*/ 2 h 832"/>
                <a:gd name="T64" fmla="*/ 57 w 843"/>
                <a:gd name="T65" fmla="*/ 1 h 832"/>
                <a:gd name="T66" fmla="*/ 54 w 843"/>
                <a:gd name="T67" fmla="*/ 1 h 832"/>
                <a:gd name="T68" fmla="*/ 50 w 843"/>
                <a:gd name="T69" fmla="*/ 0 h 832"/>
                <a:gd name="T70" fmla="*/ 46 w 843"/>
                <a:gd name="T71" fmla="*/ 0 h 832"/>
                <a:gd name="T72" fmla="*/ 42 w 843"/>
                <a:gd name="T73" fmla="*/ 0 h 832"/>
                <a:gd name="T74" fmla="*/ 39 w 843"/>
                <a:gd name="T75" fmla="*/ 1 h 832"/>
                <a:gd name="T76" fmla="*/ 35 w 843"/>
                <a:gd name="T77" fmla="*/ 1 h 832"/>
                <a:gd name="T78" fmla="*/ 31 w 843"/>
                <a:gd name="T79" fmla="*/ 2 h 832"/>
                <a:gd name="T80" fmla="*/ 28 w 843"/>
                <a:gd name="T81" fmla="*/ 4 h 832"/>
                <a:gd name="T82" fmla="*/ 24 w 843"/>
                <a:gd name="T83" fmla="*/ 6 h 832"/>
                <a:gd name="T84" fmla="*/ 21 w 843"/>
                <a:gd name="T85" fmla="*/ 8 h 832"/>
                <a:gd name="T86" fmla="*/ 18 w 843"/>
                <a:gd name="T87" fmla="*/ 10 h 832"/>
                <a:gd name="T88" fmla="*/ 15 w 843"/>
                <a:gd name="T89" fmla="*/ 12 h 832"/>
                <a:gd name="T90" fmla="*/ 12 w 843"/>
                <a:gd name="T91" fmla="*/ 15 h 832"/>
                <a:gd name="T92" fmla="*/ 10 w 843"/>
                <a:gd name="T93" fmla="*/ 18 h 832"/>
                <a:gd name="T94" fmla="*/ 7 w 843"/>
                <a:gd name="T95" fmla="*/ 21 h 832"/>
                <a:gd name="T96" fmla="*/ 6 w 843"/>
                <a:gd name="T97" fmla="*/ 24 h 832"/>
                <a:gd name="T98" fmla="*/ 4 w 843"/>
                <a:gd name="T99" fmla="*/ 27 h 832"/>
                <a:gd name="T100" fmla="*/ 2 w 843"/>
                <a:gd name="T101" fmla="*/ 31 h 832"/>
                <a:gd name="T102" fmla="*/ 1 w 843"/>
                <a:gd name="T103" fmla="*/ 34 h 832"/>
                <a:gd name="T104" fmla="*/ 1 w 843"/>
                <a:gd name="T105" fmla="*/ 38 h 832"/>
                <a:gd name="T106" fmla="*/ 0 w 843"/>
                <a:gd name="T107" fmla="*/ 42 h 832"/>
                <a:gd name="T108" fmla="*/ 0 w 843"/>
                <a:gd name="T109" fmla="*/ 46 h 832"/>
                <a:gd name="T110" fmla="*/ 0 w 843"/>
                <a:gd name="T111" fmla="*/ 49 h 832"/>
                <a:gd name="T112" fmla="*/ 1 w 843"/>
                <a:gd name="T113" fmla="*/ 53 h 8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43" h="832">
                  <a:moveTo>
                    <a:pt x="514" y="832"/>
                  </a:moveTo>
                  <a:lnTo>
                    <a:pt x="531" y="828"/>
                  </a:lnTo>
                  <a:lnTo>
                    <a:pt x="547" y="823"/>
                  </a:lnTo>
                  <a:lnTo>
                    <a:pt x="564" y="818"/>
                  </a:lnTo>
                  <a:lnTo>
                    <a:pt x="580" y="811"/>
                  </a:lnTo>
                  <a:lnTo>
                    <a:pt x="597" y="804"/>
                  </a:lnTo>
                  <a:lnTo>
                    <a:pt x="612" y="796"/>
                  </a:lnTo>
                  <a:lnTo>
                    <a:pt x="627" y="789"/>
                  </a:lnTo>
                  <a:lnTo>
                    <a:pt x="641" y="780"/>
                  </a:lnTo>
                  <a:lnTo>
                    <a:pt x="656" y="771"/>
                  </a:lnTo>
                  <a:lnTo>
                    <a:pt x="671" y="761"/>
                  </a:lnTo>
                  <a:lnTo>
                    <a:pt x="684" y="750"/>
                  </a:lnTo>
                  <a:lnTo>
                    <a:pt x="698" y="739"/>
                  </a:lnTo>
                  <a:lnTo>
                    <a:pt x="711" y="727"/>
                  </a:lnTo>
                  <a:lnTo>
                    <a:pt x="723" y="714"/>
                  </a:lnTo>
                  <a:lnTo>
                    <a:pt x="735" y="702"/>
                  </a:lnTo>
                  <a:lnTo>
                    <a:pt x="746" y="689"/>
                  </a:lnTo>
                  <a:lnTo>
                    <a:pt x="757" y="675"/>
                  </a:lnTo>
                  <a:lnTo>
                    <a:pt x="767" y="662"/>
                  </a:lnTo>
                  <a:lnTo>
                    <a:pt x="776" y="647"/>
                  </a:lnTo>
                  <a:lnTo>
                    <a:pt x="785" y="632"/>
                  </a:lnTo>
                  <a:lnTo>
                    <a:pt x="794" y="617"/>
                  </a:lnTo>
                  <a:lnTo>
                    <a:pt x="802" y="601"/>
                  </a:lnTo>
                  <a:lnTo>
                    <a:pt x="809" y="585"/>
                  </a:lnTo>
                  <a:lnTo>
                    <a:pt x="816" y="570"/>
                  </a:lnTo>
                  <a:lnTo>
                    <a:pt x="821" y="553"/>
                  </a:lnTo>
                  <a:lnTo>
                    <a:pt x="826" y="537"/>
                  </a:lnTo>
                  <a:lnTo>
                    <a:pt x="830" y="520"/>
                  </a:lnTo>
                  <a:lnTo>
                    <a:pt x="835" y="503"/>
                  </a:lnTo>
                  <a:lnTo>
                    <a:pt x="837" y="485"/>
                  </a:lnTo>
                  <a:lnTo>
                    <a:pt x="839" y="468"/>
                  </a:lnTo>
                  <a:lnTo>
                    <a:pt x="841" y="452"/>
                  </a:lnTo>
                  <a:lnTo>
                    <a:pt x="841" y="434"/>
                  </a:lnTo>
                  <a:lnTo>
                    <a:pt x="843" y="417"/>
                  </a:lnTo>
                  <a:lnTo>
                    <a:pt x="841" y="399"/>
                  </a:lnTo>
                  <a:lnTo>
                    <a:pt x="840" y="382"/>
                  </a:lnTo>
                  <a:lnTo>
                    <a:pt x="838" y="365"/>
                  </a:lnTo>
                  <a:lnTo>
                    <a:pt x="836" y="347"/>
                  </a:lnTo>
                  <a:lnTo>
                    <a:pt x="832" y="330"/>
                  </a:lnTo>
                  <a:lnTo>
                    <a:pt x="828" y="313"/>
                  </a:lnTo>
                  <a:lnTo>
                    <a:pt x="823" y="296"/>
                  </a:lnTo>
                  <a:lnTo>
                    <a:pt x="818" y="281"/>
                  </a:lnTo>
                  <a:lnTo>
                    <a:pt x="812" y="264"/>
                  </a:lnTo>
                  <a:lnTo>
                    <a:pt x="804" y="248"/>
                  </a:lnTo>
                  <a:lnTo>
                    <a:pt x="798" y="232"/>
                  </a:lnTo>
                  <a:lnTo>
                    <a:pt x="790" y="217"/>
                  </a:lnTo>
                  <a:lnTo>
                    <a:pt x="781" y="202"/>
                  </a:lnTo>
                  <a:lnTo>
                    <a:pt x="772" y="187"/>
                  </a:lnTo>
                  <a:lnTo>
                    <a:pt x="762" y="173"/>
                  </a:lnTo>
                  <a:lnTo>
                    <a:pt x="750" y="159"/>
                  </a:lnTo>
                  <a:lnTo>
                    <a:pt x="740" y="146"/>
                  </a:lnTo>
                  <a:lnTo>
                    <a:pt x="728" y="132"/>
                  </a:lnTo>
                  <a:lnTo>
                    <a:pt x="716" y="120"/>
                  </a:lnTo>
                  <a:lnTo>
                    <a:pt x="703" y="109"/>
                  </a:lnTo>
                  <a:lnTo>
                    <a:pt x="691" y="98"/>
                  </a:lnTo>
                  <a:lnTo>
                    <a:pt x="677" y="86"/>
                  </a:lnTo>
                  <a:lnTo>
                    <a:pt x="663" y="76"/>
                  </a:lnTo>
                  <a:lnTo>
                    <a:pt x="648" y="66"/>
                  </a:lnTo>
                  <a:lnTo>
                    <a:pt x="634" y="57"/>
                  </a:lnTo>
                  <a:lnTo>
                    <a:pt x="619" y="49"/>
                  </a:lnTo>
                  <a:lnTo>
                    <a:pt x="603" y="41"/>
                  </a:lnTo>
                  <a:lnTo>
                    <a:pt x="588" y="34"/>
                  </a:lnTo>
                  <a:lnTo>
                    <a:pt x="571" y="28"/>
                  </a:lnTo>
                  <a:lnTo>
                    <a:pt x="555" y="21"/>
                  </a:lnTo>
                  <a:lnTo>
                    <a:pt x="538" y="17"/>
                  </a:lnTo>
                  <a:lnTo>
                    <a:pt x="521" y="12"/>
                  </a:lnTo>
                  <a:lnTo>
                    <a:pt x="504" y="8"/>
                  </a:lnTo>
                  <a:lnTo>
                    <a:pt x="488" y="5"/>
                  </a:lnTo>
                  <a:lnTo>
                    <a:pt x="471" y="2"/>
                  </a:lnTo>
                  <a:lnTo>
                    <a:pt x="453" y="1"/>
                  </a:lnTo>
                  <a:lnTo>
                    <a:pt x="436" y="0"/>
                  </a:lnTo>
                  <a:lnTo>
                    <a:pt x="419" y="0"/>
                  </a:lnTo>
                  <a:lnTo>
                    <a:pt x="401" y="0"/>
                  </a:lnTo>
                  <a:lnTo>
                    <a:pt x="384" y="1"/>
                  </a:lnTo>
                  <a:lnTo>
                    <a:pt x="366" y="3"/>
                  </a:lnTo>
                  <a:lnTo>
                    <a:pt x="349" y="5"/>
                  </a:lnTo>
                  <a:lnTo>
                    <a:pt x="332" y="9"/>
                  </a:lnTo>
                  <a:lnTo>
                    <a:pt x="316" y="13"/>
                  </a:lnTo>
                  <a:lnTo>
                    <a:pt x="299" y="18"/>
                  </a:lnTo>
                  <a:lnTo>
                    <a:pt x="282" y="23"/>
                  </a:lnTo>
                  <a:lnTo>
                    <a:pt x="266" y="29"/>
                  </a:lnTo>
                  <a:lnTo>
                    <a:pt x="250" y="36"/>
                  </a:lnTo>
                  <a:lnTo>
                    <a:pt x="235" y="44"/>
                  </a:lnTo>
                  <a:lnTo>
                    <a:pt x="219" y="52"/>
                  </a:lnTo>
                  <a:lnTo>
                    <a:pt x="204" y="59"/>
                  </a:lnTo>
                  <a:lnTo>
                    <a:pt x="189" y="70"/>
                  </a:lnTo>
                  <a:lnTo>
                    <a:pt x="175" y="79"/>
                  </a:lnTo>
                  <a:lnTo>
                    <a:pt x="161" y="90"/>
                  </a:lnTo>
                  <a:lnTo>
                    <a:pt x="147" y="101"/>
                  </a:lnTo>
                  <a:lnTo>
                    <a:pt x="135" y="112"/>
                  </a:lnTo>
                  <a:lnTo>
                    <a:pt x="122" y="125"/>
                  </a:lnTo>
                  <a:lnTo>
                    <a:pt x="110" y="137"/>
                  </a:lnTo>
                  <a:lnTo>
                    <a:pt x="99" y="149"/>
                  </a:lnTo>
                  <a:lnTo>
                    <a:pt x="88" y="163"/>
                  </a:lnTo>
                  <a:lnTo>
                    <a:pt x="77" y="177"/>
                  </a:lnTo>
                  <a:lnTo>
                    <a:pt x="67" y="192"/>
                  </a:lnTo>
                  <a:lnTo>
                    <a:pt x="58" y="207"/>
                  </a:lnTo>
                  <a:lnTo>
                    <a:pt x="51" y="221"/>
                  </a:lnTo>
                  <a:lnTo>
                    <a:pt x="43" y="237"/>
                  </a:lnTo>
                  <a:lnTo>
                    <a:pt x="35" y="253"/>
                  </a:lnTo>
                  <a:lnTo>
                    <a:pt x="28" y="268"/>
                  </a:lnTo>
                  <a:lnTo>
                    <a:pt x="22" y="285"/>
                  </a:lnTo>
                  <a:lnTo>
                    <a:pt x="17" y="301"/>
                  </a:lnTo>
                  <a:lnTo>
                    <a:pt x="12" y="318"/>
                  </a:lnTo>
                  <a:lnTo>
                    <a:pt x="9" y="335"/>
                  </a:lnTo>
                  <a:lnTo>
                    <a:pt x="6" y="353"/>
                  </a:lnTo>
                  <a:lnTo>
                    <a:pt x="3" y="370"/>
                  </a:lnTo>
                  <a:lnTo>
                    <a:pt x="1" y="386"/>
                  </a:lnTo>
                  <a:lnTo>
                    <a:pt x="0" y="404"/>
                  </a:lnTo>
                  <a:lnTo>
                    <a:pt x="0" y="421"/>
                  </a:lnTo>
                  <a:lnTo>
                    <a:pt x="0" y="439"/>
                  </a:lnTo>
                  <a:lnTo>
                    <a:pt x="1" y="456"/>
                  </a:lnTo>
                  <a:lnTo>
                    <a:pt x="3" y="473"/>
                  </a:lnTo>
                  <a:lnTo>
                    <a:pt x="6" y="491"/>
                  </a:lnTo>
                  <a:lnTo>
                    <a:pt x="9" y="50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43" name="Line 301"/>
            <p:cNvSpPr>
              <a:spLocks noChangeShapeType="1"/>
            </p:cNvSpPr>
            <p:nvPr/>
          </p:nvSpPr>
          <p:spPr bwMode="auto">
            <a:xfrm>
              <a:off x="5429" y="3335"/>
              <a:ext cx="0" cy="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44" name="Line 302"/>
            <p:cNvSpPr>
              <a:spLocks noChangeShapeType="1"/>
            </p:cNvSpPr>
            <p:nvPr/>
          </p:nvSpPr>
          <p:spPr bwMode="auto">
            <a:xfrm flipH="1" flipV="1">
              <a:off x="5409" y="3380"/>
              <a:ext cx="20" cy="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45" name="Line 303"/>
            <p:cNvSpPr>
              <a:spLocks noChangeShapeType="1"/>
            </p:cNvSpPr>
            <p:nvPr/>
          </p:nvSpPr>
          <p:spPr bwMode="auto">
            <a:xfrm flipH="1">
              <a:off x="5409" y="3346"/>
              <a:ext cx="20" cy="3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46" name="Line 306"/>
            <p:cNvSpPr>
              <a:spLocks noChangeShapeType="1"/>
            </p:cNvSpPr>
            <p:nvPr/>
          </p:nvSpPr>
          <p:spPr bwMode="auto">
            <a:xfrm>
              <a:off x="3700" y="3346"/>
              <a:ext cx="0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47" name="Freeform 307"/>
            <p:cNvSpPr>
              <a:spLocks/>
            </p:cNvSpPr>
            <p:nvPr/>
          </p:nvSpPr>
          <p:spPr bwMode="auto">
            <a:xfrm>
              <a:off x="3670" y="3349"/>
              <a:ext cx="61" cy="63"/>
            </a:xfrm>
            <a:custGeom>
              <a:avLst/>
              <a:gdLst>
                <a:gd name="T0" fmla="*/ 61 w 573"/>
                <a:gd name="T1" fmla="*/ 30 h 573"/>
                <a:gd name="T2" fmla="*/ 61 w 573"/>
                <a:gd name="T3" fmla="*/ 27 h 573"/>
                <a:gd name="T4" fmla="*/ 60 w 573"/>
                <a:gd name="T5" fmla="*/ 24 h 573"/>
                <a:gd name="T6" fmla="*/ 59 w 573"/>
                <a:gd name="T7" fmla="*/ 20 h 573"/>
                <a:gd name="T8" fmla="*/ 58 w 573"/>
                <a:gd name="T9" fmla="*/ 18 h 573"/>
                <a:gd name="T10" fmla="*/ 56 w 573"/>
                <a:gd name="T11" fmla="*/ 15 h 573"/>
                <a:gd name="T12" fmla="*/ 55 w 573"/>
                <a:gd name="T13" fmla="*/ 12 h 573"/>
                <a:gd name="T14" fmla="*/ 53 w 573"/>
                <a:gd name="T15" fmla="*/ 10 h 573"/>
                <a:gd name="T16" fmla="*/ 50 w 573"/>
                <a:gd name="T17" fmla="*/ 7 h 573"/>
                <a:gd name="T18" fmla="*/ 48 w 573"/>
                <a:gd name="T19" fmla="*/ 5 h 573"/>
                <a:gd name="T20" fmla="*/ 45 w 573"/>
                <a:gd name="T21" fmla="*/ 4 h 573"/>
                <a:gd name="T22" fmla="*/ 42 w 573"/>
                <a:gd name="T23" fmla="*/ 2 h 573"/>
                <a:gd name="T24" fmla="*/ 40 w 573"/>
                <a:gd name="T25" fmla="*/ 1 h 573"/>
                <a:gd name="T26" fmla="*/ 37 w 573"/>
                <a:gd name="T27" fmla="*/ 1 h 573"/>
                <a:gd name="T28" fmla="*/ 33 w 573"/>
                <a:gd name="T29" fmla="*/ 0 h 573"/>
                <a:gd name="T30" fmla="*/ 30 w 573"/>
                <a:gd name="T31" fmla="*/ 0 h 573"/>
                <a:gd name="T32" fmla="*/ 27 w 573"/>
                <a:gd name="T33" fmla="*/ 0 h 573"/>
                <a:gd name="T34" fmla="*/ 24 w 573"/>
                <a:gd name="T35" fmla="*/ 1 h 573"/>
                <a:gd name="T36" fmla="*/ 21 w 573"/>
                <a:gd name="T37" fmla="*/ 1 h 573"/>
                <a:gd name="T38" fmla="*/ 18 w 573"/>
                <a:gd name="T39" fmla="*/ 2 h 573"/>
                <a:gd name="T40" fmla="*/ 16 w 573"/>
                <a:gd name="T41" fmla="*/ 4 h 573"/>
                <a:gd name="T42" fmla="*/ 13 w 573"/>
                <a:gd name="T43" fmla="*/ 5 h 573"/>
                <a:gd name="T44" fmla="*/ 11 w 573"/>
                <a:gd name="T45" fmla="*/ 7 h 573"/>
                <a:gd name="T46" fmla="*/ 8 w 573"/>
                <a:gd name="T47" fmla="*/ 10 h 573"/>
                <a:gd name="T48" fmla="*/ 6 w 573"/>
                <a:gd name="T49" fmla="*/ 12 h 573"/>
                <a:gd name="T50" fmla="*/ 4 w 573"/>
                <a:gd name="T51" fmla="*/ 15 h 573"/>
                <a:gd name="T52" fmla="*/ 3 w 573"/>
                <a:gd name="T53" fmla="*/ 18 h 573"/>
                <a:gd name="T54" fmla="*/ 2 w 573"/>
                <a:gd name="T55" fmla="*/ 20 h 573"/>
                <a:gd name="T56" fmla="*/ 1 w 573"/>
                <a:gd name="T57" fmla="*/ 24 h 573"/>
                <a:gd name="T58" fmla="*/ 0 w 573"/>
                <a:gd name="T59" fmla="*/ 27 h 573"/>
                <a:gd name="T60" fmla="*/ 0 w 573"/>
                <a:gd name="T61" fmla="*/ 30 h 573"/>
                <a:gd name="T62" fmla="*/ 0 w 573"/>
                <a:gd name="T63" fmla="*/ 33 h 573"/>
                <a:gd name="T64" fmla="*/ 0 w 573"/>
                <a:gd name="T65" fmla="*/ 36 h 573"/>
                <a:gd name="T66" fmla="*/ 1 w 573"/>
                <a:gd name="T67" fmla="*/ 39 h 573"/>
                <a:gd name="T68" fmla="*/ 2 w 573"/>
                <a:gd name="T69" fmla="*/ 42 h 573"/>
                <a:gd name="T70" fmla="*/ 3 w 573"/>
                <a:gd name="T71" fmla="*/ 45 h 573"/>
                <a:gd name="T72" fmla="*/ 4 w 573"/>
                <a:gd name="T73" fmla="*/ 48 h 573"/>
                <a:gd name="T74" fmla="*/ 6 w 573"/>
                <a:gd name="T75" fmla="*/ 51 h 573"/>
                <a:gd name="T76" fmla="*/ 8 w 573"/>
                <a:gd name="T77" fmla="*/ 53 h 573"/>
                <a:gd name="T78" fmla="*/ 11 w 573"/>
                <a:gd name="T79" fmla="*/ 55 h 573"/>
                <a:gd name="T80" fmla="*/ 13 w 573"/>
                <a:gd name="T81" fmla="*/ 57 h 573"/>
                <a:gd name="T82" fmla="*/ 16 w 573"/>
                <a:gd name="T83" fmla="*/ 59 h 573"/>
                <a:gd name="T84" fmla="*/ 18 w 573"/>
                <a:gd name="T85" fmla="*/ 60 h 573"/>
                <a:gd name="T86" fmla="*/ 21 w 573"/>
                <a:gd name="T87" fmla="*/ 62 h 573"/>
                <a:gd name="T88" fmla="*/ 24 w 573"/>
                <a:gd name="T89" fmla="*/ 62 h 573"/>
                <a:gd name="T90" fmla="*/ 27 w 573"/>
                <a:gd name="T91" fmla="*/ 63 h 573"/>
                <a:gd name="T92" fmla="*/ 30 w 573"/>
                <a:gd name="T93" fmla="*/ 63 h 573"/>
                <a:gd name="T94" fmla="*/ 33 w 573"/>
                <a:gd name="T95" fmla="*/ 63 h 573"/>
                <a:gd name="T96" fmla="*/ 37 w 573"/>
                <a:gd name="T97" fmla="*/ 62 h 573"/>
                <a:gd name="T98" fmla="*/ 40 w 573"/>
                <a:gd name="T99" fmla="*/ 62 h 573"/>
                <a:gd name="T100" fmla="*/ 42 w 573"/>
                <a:gd name="T101" fmla="*/ 60 h 573"/>
                <a:gd name="T102" fmla="*/ 45 w 573"/>
                <a:gd name="T103" fmla="*/ 59 h 573"/>
                <a:gd name="T104" fmla="*/ 48 w 573"/>
                <a:gd name="T105" fmla="*/ 57 h 573"/>
                <a:gd name="T106" fmla="*/ 50 w 573"/>
                <a:gd name="T107" fmla="*/ 55 h 573"/>
                <a:gd name="T108" fmla="*/ 53 w 573"/>
                <a:gd name="T109" fmla="*/ 53 h 573"/>
                <a:gd name="T110" fmla="*/ 55 w 573"/>
                <a:gd name="T111" fmla="*/ 51 h 573"/>
                <a:gd name="T112" fmla="*/ 56 w 573"/>
                <a:gd name="T113" fmla="*/ 48 h 573"/>
                <a:gd name="T114" fmla="*/ 58 w 573"/>
                <a:gd name="T115" fmla="*/ 45 h 573"/>
                <a:gd name="T116" fmla="*/ 59 w 573"/>
                <a:gd name="T117" fmla="*/ 42 h 573"/>
                <a:gd name="T118" fmla="*/ 60 w 573"/>
                <a:gd name="T119" fmla="*/ 39 h 573"/>
                <a:gd name="T120" fmla="*/ 61 w 573"/>
                <a:gd name="T121" fmla="*/ 36 h 573"/>
                <a:gd name="T122" fmla="*/ 61 w 573"/>
                <a:gd name="T123" fmla="*/ 33 h 57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573" h="573">
                  <a:moveTo>
                    <a:pt x="573" y="286"/>
                  </a:moveTo>
                  <a:lnTo>
                    <a:pt x="572" y="272"/>
                  </a:lnTo>
                  <a:lnTo>
                    <a:pt x="570" y="257"/>
                  </a:lnTo>
                  <a:lnTo>
                    <a:pt x="569" y="242"/>
                  </a:lnTo>
                  <a:lnTo>
                    <a:pt x="567" y="229"/>
                  </a:lnTo>
                  <a:lnTo>
                    <a:pt x="564" y="214"/>
                  </a:lnTo>
                  <a:lnTo>
                    <a:pt x="559" y="201"/>
                  </a:lnTo>
                  <a:lnTo>
                    <a:pt x="555" y="186"/>
                  </a:lnTo>
                  <a:lnTo>
                    <a:pt x="549" y="173"/>
                  </a:lnTo>
                  <a:lnTo>
                    <a:pt x="544" y="160"/>
                  </a:lnTo>
                  <a:lnTo>
                    <a:pt x="537" y="147"/>
                  </a:lnTo>
                  <a:lnTo>
                    <a:pt x="529" y="135"/>
                  </a:lnTo>
                  <a:lnTo>
                    <a:pt x="521" y="122"/>
                  </a:lnTo>
                  <a:lnTo>
                    <a:pt x="512" y="111"/>
                  </a:lnTo>
                  <a:lnTo>
                    <a:pt x="503" y="100"/>
                  </a:lnTo>
                  <a:lnTo>
                    <a:pt x="494" y="88"/>
                  </a:lnTo>
                  <a:lnTo>
                    <a:pt x="483" y="78"/>
                  </a:lnTo>
                  <a:lnTo>
                    <a:pt x="473" y="68"/>
                  </a:lnTo>
                  <a:lnTo>
                    <a:pt x="462" y="59"/>
                  </a:lnTo>
                  <a:lnTo>
                    <a:pt x="449" y="50"/>
                  </a:lnTo>
                  <a:lnTo>
                    <a:pt x="438" y="42"/>
                  </a:lnTo>
                  <a:lnTo>
                    <a:pt x="424" y="36"/>
                  </a:lnTo>
                  <a:lnTo>
                    <a:pt x="412" y="29"/>
                  </a:lnTo>
                  <a:lnTo>
                    <a:pt x="399" y="22"/>
                  </a:lnTo>
                  <a:lnTo>
                    <a:pt x="385" y="18"/>
                  </a:lnTo>
                  <a:lnTo>
                    <a:pt x="372" y="12"/>
                  </a:lnTo>
                  <a:lnTo>
                    <a:pt x="358" y="9"/>
                  </a:lnTo>
                  <a:lnTo>
                    <a:pt x="344" y="5"/>
                  </a:lnTo>
                  <a:lnTo>
                    <a:pt x="329" y="3"/>
                  </a:lnTo>
                  <a:lnTo>
                    <a:pt x="314" y="1"/>
                  </a:lnTo>
                  <a:lnTo>
                    <a:pt x="301" y="0"/>
                  </a:lnTo>
                  <a:lnTo>
                    <a:pt x="286" y="0"/>
                  </a:lnTo>
                  <a:lnTo>
                    <a:pt x="272" y="0"/>
                  </a:lnTo>
                  <a:lnTo>
                    <a:pt x="257" y="1"/>
                  </a:lnTo>
                  <a:lnTo>
                    <a:pt x="242" y="3"/>
                  </a:lnTo>
                  <a:lnTo>
                    <a:pt x="228" y="5"/>
                  </a:lnTo>
                  <a:lnTo>
                    <a:pt x="214" y="9"/>
                  </a:lnTo>
                  <a:lnTo>
                    <a:pt x="200" y="12"/>
                  </a:lnTo>
                  <a:lnTo>
                    <a:pt x="186" y="18"/>
                  </a:lnTo>
                  <a:lnTo>
                    <a:pt x="173" y="22"/>
                  </a:lnTo>
                  <a:lnTo>
                    <a:pt x="159" y="29"/>
                  </a:lnTo>
                  <a:lnTo>
                    <a:pt x="147" y="36"/>
                  </a:lnTo>
                  <a:lnTo>
                    <a:pt x="135" y="42"/>
                  </a:lnTo>
                  <a:lnTo>
                    <a:pt x="122" y="50"/>
                  </a:lnTo>
                  <a:lnTo>
                    <a:pt x="111" y="59"/>
                  </a:lnTo>
                  <a:lnTo>
                    <a:pt x="100" y="68"/>
                  </a:lnTo>
                  <a:lnTo>
                    <a:pt x="89" y="78"/>
                  </a:lnTo>
                  <a:lnTo>
                    <a:pt x="78" y="88"/>
                  </a:lnTo>
                  <a:lnTo>
                    <a:pt x="68" y="100"/>
                  </a:lnTo>
                  <a:lnTo>
                    <a:pt x="59" y="111"/>
                  </a:lnTo>
                  <a:lnTo>
                    <a:pt x="50" y="122"/>
                  </a:lnTo>
                  <a:lnTo>
                    <a:pt x="42" y="135"/>
                  </a:lnTo>
                  <a:lnTo>
                    <a:pt x="36" y="147"/>
                  </a:lnTo>
                  <a:lnTo>
                    <a:pt x="29" y="160"/>
                  </a:lnTo>
                  <a:lnTo>
                    <a:pt x="22" y="173"/>
                  </a:lnTo>
                  <a:lnTo>
                    <a:pt x="17" y="186"/>
                  </a:lnTo>
                  <a:lnTo>
                    <a:pt x="12" y="201"/>
                  </a:lnTo>
                  <a:lnTo>
                    <a:pt x="9" y="214"/>
                  </a:lnTo>
                  <a:lnTo>
                    <a:pt x="5" y="229"/>
                  </a:lnTo>
                  <a:lnTo>
                    <a:pt x="3" y="242"/>
                  </a:lnTo>
                  <a:lnTo>
                    <a:pt x="1" y="257"/>
                  </a:lnTo>
                  <a:lnTo>
                    <a:pt x="0" y="272"/>
                  </a:lnTo>
                  <a:lnTo>
                    <a:pt x="0" y="286"/>
                  </a:lnTo>
                  <a:lnTo>
                    <a:pt x="0" y="301"/>
                  </a:lnTo>
                  <a:lnTo>
                    <a:pt x="1" y="315"/>
                  </a:lnTo>
                  <a:lnTo>
                    <a:pt x="3" y="330"/>
                  </a:lnTo>
                  <a:lnTo>
                    <a:pt x="5" y="343"/>
                  </a:lnTo>
                  <a:lnTo>
                    <a:pt x="9" y="358"/>
                  </a:lnTo>
                  <a:lnTo>
                    <a:pt x="12" y="372"/>
                  </a:lnTo>
                  <a:lnTo>
                    <a:pt x="17" y="386"/>
                  </a:lnTo>
                  <a:lnTo>
                    <a:pt x="22" y="400"/>
                  </a:lnTo>
                  <a:lnTo>
                    <a:pt x="29" y="412"/>
                  </a:lnTo>
                  <a:lnTo>
                    <a:pt x="36" y="426"/>
                  </a:lnTo>
                  <a:lnTo>
                    <a:pt x="42" y="438"/>
                  </a:lnTo>
                  <a:lnTo>
                    <a:pt x="50" y="450"/>
                  </a:lnTo>
                  <a:lnTo>
                    <a:pt x="59" y="461"/>
                  </a:lnTo>
                  <a:lnTo>
                    <a:pt x="68" y="473"/>
                  </a:lnTo>
                  <a:lnTo>
                    <a:pt x="78" y="484"/>
                  </a:lnTo>
                  <a:lnTo>
                    <a:pt x="89" y="494"/>
                  </a:lnTo>
                  <a:lnTo>
                    <a:pt x="100" y="504"/>
                  </a:lnTo>
                  <a:lnTo>
                    <a:pt x="111" y="513"/>
                  </a:lnTo>
                  <a:lnTo>
                    <a:pt x="122" y="522"/>
                  </a:lnTo>
                  <a:lnTo>
                    <a:pt x="135" y="530"/>
                  </a:lnTo>
                  <a:lnTo>
                    <a:pt x="147" y="537"/>
                  </a:lnTo>
                  <a:lnTo>
                    <a:pt x="159" y="543"/>
                  </a:lnTo>
                  <a:lnTo>
                    <a:pt x="173" y="550"/>
                  </a:lnTo>
                  <a:lnTo>
                    <a:pt x="186" y="555"/>
                  </a:lnTo>
                  <a:lnTo>
                    <a:pt x="200" y="560"/>
                  </a:lnTo>
                  <a:lnTo>
                    <a:pt x="214" y="564"/>
                  </a:lnTo>
                  <a:lnTo>
                    <a:pt x="228" y="567"/>
                  </a:lnTo>
                  <a:lnTo>
                    <a:pt x="242" y="569"/>
                  </a:lnTo>
                  <a:lnTo>
                    <a:pt x="257" y="572"/>
                  </a:lnTo>
                  <a:lnTo>
                    <a:pt x="272" y="573"/>
                  </a:lnTo>
                  <a:lnTo>
                    <a:pt x="286" y="573"/>
                  </a:lnTo>
                  <a:lnTo>
                    <a:pt x="301" y="573"/>
                  </a:lnTo>
                  <a:lnTo>
                    <a:pt x="314" y="572"/>
                  </a:lnTo>
                  <a:lnTo>
                    <a:pt x="329" y="569"/>
                  </a:lnTo>
                  <a:lnTo>
                    <a:pt x="344" y="567"/>
                  </a:lnTo>
                  <a:lnTo>
                    <a:pt x="358" y="564"/>
                  </a:lnTo>
                  <a:lnTo>
                    <a:pt x="372" y="560"/>
                  </a:lnTo>
                  <a:lnTo>
                    <a:pt x="385" y="555"/>
                  </a:lnTo>
                  <a:lnTo>
                    <a:pt x="399" y="550"/>
                  </a:lnTo>
                  <a:lnTo>
                    <a:pt x="412" y="543"/>
                  </a:lnTo>
                  <a:lnTo>
                    <a:pt x="424" y="537"/>
                  </a:lnTo>
                  <a:lnTo>
                    <a:pt x="438" y="530"/>
                  </a:lnTo>
                  <a:lnTo>
                    <a:pt x="449" y="522"/>
                  </a:lnTo>
                  <a:lnTo>
                    <a:pt x="462" y="513"/>
                  </a:lnTo>
                  <a:lnTo>
                    <a:pt x="473" y="504"/>
                  </a:lnTo>
                  <a:lnTo>
                    <a:pt x="483" y="494"/>
                  </a:lnTo>
                  <a:lnTo>
                    <a:pt x="494" y="484"/>
                  </a:lnTo>
                  <a:lnTo>
                    <a:pt x="503" y="473"/>
                  </a:lnTo>
                  <a:lnTo>
                    <a:pt x="512" y="461"/>
                  </a:lnTo>
                  <a:lnTo>
                    <a:pt x="521" y="450"/>
                  </a:lnTo>
                  <a:lnTo>
                    <a:pt x="529" y="438"/>
                  </a:lnTo>
                  <a:lnTo>
                    <a:pt x="537" y="426"/>
                  </a:lnTo>
                  <a:lnTo>
                    <a:pt x="544" y="412"/>
                  </a:lnTo>
                  <a:lnTo>
                    <a:pt x="549" y="400"/>
                  </a:lnTo>
                  <a:lnTo>
                    <a:pt x="555" y="386"/>
                  </a:lnTo>
                  <a:lnTo>
                    <a:pt x="559" y="372"/>
                  </a:lnTo>
                  <a:lnTo>
                    <a:pt x="564" y="358"/>
                  </a:lnTo>
                  <a:lnTo>
                    <a:pt x="567" y="343"/>
                  </a:lnTo>
                  <a:lnTo>
                    <a:pt x="569" y="330"/>
                  </a:lnTo>
                  <a:lnTo>
                    <a:pt x="570" y="315"/>
                  </a:lnTo>
                  <a:lnTo>
                    <a:pt x="572" y="301"/>
                  </a:lnTo>
                  <a:lnTo>
                    <a:pt x="573" y="28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48" name="Line 308"/>
            <p:cNvSpPr>
              <a:spLocks noChangeShapeType="1"/>
            </p:cNvSpPr>
            <p:nvPr/>
          </p:nvSpPr>
          <p:spPr bwMode="auto">
            <a:xfrm flipV="1">
              <a:off x="4511" y="2547"/>
              <a:ext cx="94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49" name="Line 309"/>
            <p:cNvSpPr>
              <a:spLocks noChangeShapeType="1"/>
            </p:cNvSpPr>
            <p:nvPr/>
          </p:nvSpPr>
          <p:spPr bwMode="auto">
            <a:xfrm flipV="1">
              <a:off x="4529" y="2547"/>
              <a:ext cx="230" cy="2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50" name="Line 310"/>
            <p:cNvSpPr>
              <a:spLocks noChangeShapeType="1"/>
            </p:cNvSpPr>
            <p:nvPr/>
          </p:nvSpPr>
          <p:spPr bwMode="auto">
            <a:xfrm flipV="1">
              <a:off x="4684" y="2547"/>
              <a:ext cx="230" cy="2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51" name="Line 311"/>
            <p:cNvSpPr>
              <a:spLocks noChangeShapeType="1"/>
            </p:cNvSpPr>
            <p:nvPr/>
          </p:nvSpPr>
          <p:spPr bwMode="auto">
            <a:xfrm flipV="1">
              <a:off x="4839" y="2547"/>
              <a:ext cx="229" cy="2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52" name="Line 312"/>
            <p:cNvSpPr>
              <a:spLocks noChangeShapeType="1"/>
            </p:cNvSpPr>
            <p:nvPr/>
          </p:nvSpPr>
          <p:spPr bwMode="auto">
            <a:xfrm flipV="1">
              <a:off x="4511" y="3237"/>
              <a:ext cx="23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53" name="Line 313"/>
            <p:cNvSpPr>
              <a:spLocks noChangeShapeType="1"/>
            </p:cNvSpPr>
            <p:nvPr/>
          </p:nvSpPr>
          <p:spPr bwMode="auto">
            <a:xfrm flipV="1">
              <a:off x="4993" y="2547"/>
              <a:ext cx="230" cy="2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54" name="Line 314"/>
            <p:cNvSpPr>
              <a:spLocks noChangeShapeType="1"/>
            </p:cNvSpPr>
            <p:nvPr/>
          </p:nvSpPr>
          <p:spPr bwMode="auto">
            <a:xfrm flipV="1">
              <a:off x="4511" y="3237"/>
              <a:ext cx="178" cy="1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55" name="Line 315"/>
            <p:cNvSpPr>
              <a:spLocks noChangeShapeType="1"/>
            </p:cNvSpPr>
            <p:nvPr/>
          </p:nvSpPr>
          <p:spPr bwMode="auto">
            <a:xfrm flipV="1">
              <a:off x="5148" y="2547"/>
              <a:ext cx="229" cy="2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56" name="Line 316"/>
            <p:cNvSpPr>
              <a:spLocks noChangeShapeType="1"/>
            </p:cNvSpPr>
            <p:nvPr/>
          </p:nvSpPr>
          <p:spPr bwMode="auto">
            <a:xfrm flipV="1">
              <a:off x="4614" y="3237"/>
              <a:ext cx="229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57" name="Line 317"/>
            <p:cNvSpPr>
              <a:spLocks noChangeShapeType="1"/>
            </p:cNvSpPr>
            <p:nvPr/>
          </p:nvSpPr>
          <p:spPr bwMode="auto">
            <a:xfrm flipV="1">
              <a:off x="5302" y="2547"/>
              <a:ext cx="229" cy="2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58" name="Line 318"/>
            <p:cNvSpPr>
              <a:spLocks noChangeShapeType="1"/>
            </p:cNvSpPr>
            <p:nvPr/>
          </p:nvSpPr>
          <p:spPr bwMode="auto">
            <a:xfrm flipV="1">
              <a:off x="4768" y="3237"/>
              <a:ext cx="23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59" name="Line 319"/>
            <p:cNvSpPr>
              <a:spLocks noChangeShapeType="1"/>
            </p:cNvSpPr>
            <p:nvPr/>
          </p:nvSpPr>
          <p:spPr bwMode="auto">
            <a:xfrm flipV="1">
              <a:off x="5514" y="2690"/>
              <a:ext cx="3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60" name="Line 320"/>
            <p:cNvSpPr>
              <a:spLocks noChangeShapeType="1"/>
            </p:cNvSpPr>
            <p:nvPr/>
          </p:nvSpPr>
          <p:spPr bwMode="auto">
            <a:xfrm flipV="1">
              <a:off x="4923" y="3237"/>
              <a:ext cx="229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61" name="Line 321"/>
            <p:cNvSpPr>
              <a:spLocks noChangeShapeType="1"/>
            </p:cNvSpPr>
            <p:nvPr/>
          </p:nvSpPr>
          <p:spPr bwMode="auto">
            <a:xfrm flipV="1">
              <a:off x="5078" y="3237"/>
              <a:ext cx="229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62" name="Line 322"/>
            <p:cNvSpPr>
              <a:spLocks noChangeShapeType="1"/>
            </p:cNvSpPr>
            <p:nvPr/>
          </p:nvSpPr>
          <p:spPr bwMode="auto">
            <a:xfrm flipV="1">
              <a:off x="5232" y="3269"/>
              <a:ext cx="197" cy="1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63" name="Line 323"/>
            <p:cNvSpPr>
              <a:spLocks noChangeShapeType="1"/>
            </p:cNvSpPr>
            <p:nvPr/>
          </p:nvSpPr>
          <p:spPr bwMode="auto">
            <a:xfrm flipV="1">
              <a:off x="5387" y="3424"/>
              <a:ext cx="42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64" name="Line 324"/>
            <p:cNvSpPr>
              <a:spLocks noChangeShapeType="1"/>
            </p:cNvSpPr>
            <p:nvPr/>
          </p:nvSpPr>
          <p:spPr bwMode="auto">
            <a:xfrm flipV="1">
              <a:off x="5519" y="3309"/>
              <a:ext cx="25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65" name="Line 325"/>
            <p:cNvSpPr>
              <a:spLocks noChangeShapeType="1"/>
            </p:cNvSpPr>
            <p:nvPr/>
          </p:nvSpPr>
          <p:spPr bwMode="auto">
            <a:xfrm flipV="1">
              <a:off x="5541" y="3463"/>
              <a:ext cx="3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66" name="Freeform 326"/>
            <p:cNvSpPr>
              <a:spLocks/>
            </p:cNvSpPr>
            <p:nvPr/>
          </p:nvSpPr>
          <p:spPr bwMode="auto">
            <a:xfrm>
              <a:off x="3700" y="2246"/>
              <a:ext cx="115" cy="114"/>
            </a:xfrm>
            <a:custGeom>
              <a:avLst/>
              <a:gdLst>
                <a:gd name="T0" fmla="*/ 0 w 1053"/>
                <a:gd name="T1" fmla="*/ 114 h 1053"/>
                <a:gd name="T2" fmla="*/ 0 w 1053"/>
                <a:gd name="T3" fmla="*/ 0 h 1053"/>
                <a:gd name="T4" fmla="*/ 115 w 1053"/>
                <a:gd name="T5" fmla="*/ 0 h 10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3" h="1053">
                  <a:moveTo>
                    <a:pt x="0" y="1053"/>
                  </a:moveTo>
                  <a:lnTo>
                    <a:pt x="0" y="0"/>
                  </a:lnTo>
                  <a:lnTo>
                    <a:pt x="105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67" name="Freeform 327"/>
            <p:cNvSpPr>
              <a:spLocks/>
            </p:cNvSpPr>
            <p:nvPr/>
          </p:nvSpPr>
          <p:spPr bwMode="auto">
            <a:xfrm>
              <a:off x="3815" y="2225"/>
              <a:ext cx="172" cy="41"/>
            </a:xfrm>
            <a:custGeom>
              <a:avLst/>
              <a:gdLst>
                <a:gd name="T0" fmla="*/ 0 w 1579"/>
                <a:gd name="T1" fmla="*/ 0 h 370"/>
                <a:gd name="T2" fmla="*/ 172 w 1579"/>
                <a:gd name="T3" fmla="*/ 21 h 370"/>
                <a:gd name="T4" fmla="*/ 0 w 1579"/>
                <a:gd name="T5" fmla="*/ 41 h 370"/>
                <a:gd name="T6" fmla="*/ 0 w 1579"/>
                <a:gd name="T7" fmla="*/ 0 h 3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9" h="370">
                  <a:moveTo>
                    <a:pt x="0" y="0"/>
                  </a:moveTo>
                  <a:lnTo>
                    <a:pt x="1579" y="185"/>
                  </a:lnTo>
                  <a:lnTo>
                    <a:pt x="0" y="3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68" name="Freeform 328"/>
            <p:cNvSpPr>
              <a:spLocks/>
            </p:cNvSpPr>
            <p:nvPr/>
          </p:nvSpPr>
          <p:spPr bwMode="auto">
            <a:xfrm>
              <a:off x="3815" y="2225"/>
              <a:ext cx="172" cy="41"/>
            </a:xfrm>
            <a:custGeom>
              <a:avLst/>
              <a:gdLst>
                <a:gd name="T0" fmla="*/ 0 w 1579"/>
                <a:gd name="T1" fmla="*/ 0 h 370"/>
                <a:gd name="T2" fmla="*/ 172 w 1579"/>
                <a:gd name="T3" fmla="*/ 21 h 370"/>
                <a:gd name="T4" fmla="*/ 0 w 1579"/>
                <a:gd name="T5" fmla="*/ 41 h 370"/>
                <a:gd name="T6" fmla="*/ 0 w 1579"/>
                <a:gd name="T7" fmla="*/ 0 h 3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9" h="370">
                  <a:moveTo>
                    <a:pt x="0" y="0"/>
                  </a:moveTo>
                  <a:lnTo>
                    <a:pt x="1579" y="185"/>
                  </a:lnTo>
                  <a:lnTo>
                    <a:pt x="0" y="37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69" name="Line 329"/>
            <p:cNvSpPr>
              <a:spLocks noChangeShapeType="1"/>
            </p:cNvSpPr>
            <p:nvPr/>
          </p:nvSpPr>
          <p:spPr bwMode="auto">
            <a:xfrm flipV="1">
              <a:off x="3700" y="2246"/>
              <a:ext cx="0" cy="1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70" name="Line 330"/>
            <p:cNvSpPr>
              <a:spLocks noChangeShapeType="1"/>
            </p:cNvSpPr>
            <p:nvPr/>
          </p:nvSpPr>
          <p:spPr bwMode="auto">
            <a:xfrm>
              <a:off x="3700" y="3688"/>
              <a:ext cx="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71" name="Line 331"/>
            <p:cNvSpPr>
              <a:spLocks noChangeShapeType="1"/>
            </p:cNvSpPr>
            <p:nvPr/>
          </p:nvSpPr>
          <p:spPr bwMode="auto">
            <a:xfrm>
              <a:off x="3700" y="3688"/>
              <a:ext cx="1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72" name="Freeform 332"/>
            <p:cNvSpPr>
              <a:spLocks/>
            </p:cNvSpPr>
            <p:nvPr/>
          </p:nvSpPr>
          <p:spPr bwMode="auto">
            <a:xfrm>
              <a:off x="3815" y="3668"/>
              <a:ext cx="172" cy="40"/>
            </a:xfrm>
            <a:custGeom>
              <a:avLst/>
              <a:gdLst>
                <a:gd name="T0" fmla="*/ 0 w 1579"/>
                <a:gd name="T1" fmla="*/ 0 h 368"/>
                <a:gd name="T2" fmla="*/ 172 w 1579"/>
                <a:gd name="T3" fmla="*/ 20 h 368"/>
                <a:gd name="T4" fmla="*/ 0 w 1579"/>
                <a:gd name="T5" fmla="*/ 40 h 368"/>
                <a:gd name="T6" fmla="*/ 0 w 1579"/>
                <a:gd name="T7" fmla="*/ 0 h 3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9" h="368">
                  <a:moveTo>
                    <a:pt x="0" y="0"/>
                  </a:moveTo>
                  <a:lnTo>
                    <a:pt x="1579" y="184"/>
                  </a:lnTo>
                  <a:lnTo>
                    <a:pt x="0" y="3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73" name="Freeform 333"/>
            <p:cNvSpPr>
              <a:spLocks/>
            </p:cNvSpPr>
            <p:nvPr/>
          </p:nvSpPr>
          <p:spPr bwMode="auto">
            <a:xfrm>
              <a:off x="3815" y="3668"/>
              <a:ext cx="172" cy="40"/>
            </a:xfrm>
            <a:custGeom>
              <a:avLst/>
              <a:gdLst>
                <a:gd name="T0" fmla="*/ 0 w 1579"/>
                <a:gd name="T1" fmla="*/ 0 h 368"/>
                <a:gd name="T2" fmla="*/ 172 w 1579"/>
                <a:gd name="T3" fmla="*/ 20 h 368"/>
                <a:gd name="T4" fmla="*/ 0 w 1579"/>
                <a:gd name="T5" fmla="*/ 40 h 368"/>
                <a:gd name="T6" fmla="*/ 0 w 1579"/>
                <a:gd name="T7" fmla="*/ 0 h 3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9" h="368">
                  <a:moveTo>
                    <a:pt x="0" y="0"/>
                  </a:moveTo>
                  <a:lnTo>
                    <a:pt x="1579" y="184"/>
                  </a:lnTo>
                  <a:lnTo>
                    <a:pt x="0" y="36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74" name="Line 334"/>
            <p:cNvSpPr>
              <a:spLocks noChangeShapeType="1"/>
            </p:cNvSpPr>
            <p:nvPr/>
          </p:nvSpPr>
          <p:spPr bwMode="auto">
            <a:xfrm flipV="1">
              <a:off x="3700" y="3573"/>
              <a:ext cx="0" cy="1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75" name="Freeform 335"/>
            <p:cNvSpPr>
              <a:spLocks/>
            </p:cNvSpPr>
            <p:nvPr/>
          </p:nvSpPr>
          <p:spPr bwMode="auto">
            <a:xfrm>
              <a:off x="4853" y="2183"/>
              <a:ext cx="64" cy="129"/>
            </a:xfrm>
            <a:custGeom>
              <a:avLst/>
              <a:gdLst>
                <a:gd name="T0" fmla="*/ 0 w 593"/>
                <a:gd name="T1" fmla="*/ 129 h 1186"/>
                <a:gd name="T2" fmla="*/ 64 w 593"/>
                <a:gd name="T3" fmla="*/ 0 h 1186"/>
                <a:gd name="T4" fmla="*/ 60 w 593"/>
                <a:gd name="T5" fmla="*/ 129 h 1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3" h="1186">
                  <a:moveTo>
                    <a:pt x="0" y="1186"/>
                  </a:moveTo>
                  <a:lnTo>
                    <a:pt x="593" y="0"/>
                  </a:lnTo>
                  <a:lnTo>
                    <a:pt x="553" y="118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76" name="Line 336"/>
            <p:cNvSpPr>
              <a:spLocks noChangeShapeType="1"/>
            </p:cNvSpPr>
            <p:nvPr/>
          </p:nvSpPr>
          <p:spPr bwMode="auto">
            <a:xfrm flipH="1">
              <a:off x="4871" y="2276"/>
              <a:ext cx="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77" name="Freeform 337"/>
            <p:cNvSpPr>
              <a:spLocks/>
            </p:cNvSpPr>
            <p:nvPr/>
          </p:nvSpPr>
          <p:spPr bwMode="auto">
            <a:xfrm>
              <a:off x="5074" y="2183"/>
              <a:ext cx="64" cy="129"/>
            </a:xfrm>
            <a:custGeom>
              <a:avLst/>
              <a:gdLst>
                <a:gd name="T0" fmla="*/ 0 w 593"/>
                <a:gd name="T1" fmla="*/ 129 h 1186"/>
                <a:gd name="T2" fmla="*/ 64 w 593"/>
                <a:gd name="T3" fmla="*/ 0 h 1186"/>
                <a:gd name="T4" fmla="*/ 60 w 593"/>
                <a:gd name="T5" fmla="*/ 129 h 1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3" h="1186">
                  <a:moveTo>
                    <a:pt x="0" y="1186"/>
                  </a:moveTo>
                  <a:lnTo>
                    <a:pt x="593" y="0"/>
                  </a:lnTo>
                  <a:lnTo>
                    <a:pt x="553" y="118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78" name="Line 338"/>
            <p:cNvSpPr>
              <a:spLocks noChangeShapeType="1"/>
            </p:cNvSpPr>
            <p:nvPr/>
          </p:nvSpPr>
          <p:spPr bwMode="auto">
            <a:xfrm flipH="1">
              <a:off x="5092" y="2276"/>
              <a:ext cx="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79" name="Line 339"/>
            <p:cNvSpPr>
              <a:spLocks noChangeShapeType="1"/>
            </p:cNvSpPr>
            <p:nvPr/>
          </p:nvSpPr>
          <p:spPr bwMode="auto">
            <a:xfrm>
              <a:off x="4952" y="2267"/>
              <a:ext cx="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80" name="Freeform 340"/>
            <p:cNvSpPr>
              <a:spLocks/>
            </p:cNvSpPr>
            <p:nvPr/>
          </p:nvSpPr>
          <p:spPr bwMode="auto">
            <a:xfrm>
              <a:off x="3513" y="2162"/>
              <a:ext cx="65" cy="130"/>
            </a:xfrm>
            <a:custGeom>
              <a:avLst/>
              <a:gdLst>
                <a:gd name="T0" fmla="*/ 0 w 594"/>
                <a:gd name="T1" fmla="*/ 130 h 1186"/>
                <a:gd name="T2" fmla="*/ 65 w 594"/>
                <a:gd name="T3" fmla="*/ 0 h 1186"/>
                <a:gd name="T4" fmla="*/ 60 w 594"/>
                <a:gd name="T5" fmla="*/ 130 h 1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4" h="1186">
                  <a:moveTo>
                    <a:pt x="0" y="1186"/>
                  </a:moveTo>
                  <a:lnTo>
                    <a:pt x="594" y="0"/>
                  </a:lnTo>
                  <a:lnTo>
                    <a:pt x="552" y="118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81" name="Line 341"/>
            <p:cNvSpPr>
              <a:spLocks noChangeShapeType="1"/>
            </p:cNvSpPr>
            <p:nvPr/>
          </p:nvSpPr>
          <p:spPr bwMode="auto">
            <a:xfrm flipH="1">
              <a:off x="3532" y="2256"/>
              <a:ext cx="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82" name="Freeform 342"/>
            <p:cNvSpPr>
              <a:spLocks/>
            </p:cNvSpPr>
            <p:nvPr/>
          </p:nvSpPr>
          <p:spPr bwMode="auto">
            <a:xfrm>
              <a:off x="3536" y="3619"/>
              <a:ext cx="65" cy="129"/>
            </a:xfrm>
            <a:custGeom>
              <a:avLst/>
              <a:gdLst>
                <a:gd name="T0" fmla="*/ 0 w 593"/>
                <a:gd name="T1" fmla="*/ 129 h 1185"/>
                <a:gd name="T2" fmla="*/ 65 w 593"/>
                <a:gd name="T3" fmla="*/ 0 h 1185"/>
                <a:gd name="T4" fmla="*/ 61 w 593"/>
                <a:gd name="T5" fmla="*/ 129 h 11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3" h="1185">
                  <a:moveTo>
                    <a:pt x="0" y="1185"/>
                  </a:moveTo>
                  <a:lnTo>
                    <a:pt x="593" y="0"/>
                  </a:lnTo>
                  <a:lnTo>
                    <a:pt x="553" y="118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83" name="Line 343"/>
            <p:cNvSpPr>
              <a:spLocks noChangeShapeType="1"/>
            </p:cNvSpPr>
            <p:nvPr/>
          </p:nvSpPr>
          <p:spPr bwMode="auto">
            <a:xfrm flipH="1">
              <a:off x="3554" y="3712"/>
              <a:ext cx="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84" name="Line 344"/>
            <p:cNvSpPr>
              <a:spLocks noChangeShapeType="1"/>
            </p:cNvSpPr>
            <p:nvPr/>
          </p:nvSpPr>
          <p:spPr bwMode="auto">
            <a:xfrm>
              <a:off x="3170" y="3007"/>
              <a:ext cx="3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85" name="Line 345"/>
            <p:cNvSpPr>
              <a:spLocks noChangeShapeType="1"/>
            </p:cNvSpPr>
            <p:nvPr/>
          </p:nvSpPr>
          <p:spPr bwMode="auto">
            <a:xfrm>
              <a:off x="3512" y="3007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86" name="Line 346"/>
            <p:cNvSpPr>
              <a:spLocks noChangeShapeType="1"/>
            </p:cNvSpPr>
            <p:nvPr/>
          </p:nvSpPr>
          <p:spPr bwMode="auto">
            <a:xfrm>
              <a:off x="3554" y="3007"/>
              <a:ext cx="2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87" name="Line 347"/>
            <p:cNvSpPr>
              <a:spLocks noChangeShapeType="1"/>
            </p:cNvSpPr>
            <p:nvPr/>
          </p:nvSpPr>
          <p:spPr bwMode="auto">
            <a:xfrm>
              <a:off x="3868" y="3007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88" name="Line 348"/>
            <p:cNvSpPr>
              <a:spLocks noChangeShapeType="1"/>
            </p:cNvSpPr>
            <p:nvPr/>
          </p:nvSpPr>
          <p:spPr bwMode="auto">
            <a:xfrm>
              <a:off x="3911" y="3007"/>
              <a:ext cx="3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89" name="Line 282"/>
            <p:cNvSpPr>
              <a:spLocks noChangeShapeType="1"/>
            </p:cNvSpPr>
            <p:nvPr/>
          </p:nvSpPr>
          <p:spPr bwMode="auto">
            <a:xfrm>
              <a:off x="4710" y="3007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82651" name="Group 379"/>
          <p:cNvGrpSpPr>
            <a:grpSpLocks/>
          </p:cNvGrpSpPr>
          <p:nvPr/>
        </p:nvGrpSpPr>
        <p:grpSpPr bwMode="auto">
          <a:xfrm>
            <a:off x="7343775" y="4635500"/>
            <a:ext cx="1092200" cy="273050"/>
            <a:chOff x="4626" y="2921"/>
            <a:chExt cx="688" cy="172"/>
          </a:xfrm>
        </p:grpSpPr>
        <p:sp>
          <p:nvSpPr>
            <p:cNvPr id="68896" name="Freeform 304"/>
            <p:cNvSpPr>
              <a:spLocks/>
            </p:cNvSpPr>
            <p:nvPr/>
          </p:nvSpPr>
          <p:spPr bwMode="auto">
            <a:xfrm>
              <a:off x="4626" y="2921"/>
              <a:ext cx="86" cy="172"/>
            </a:xfrm>
            <a:custGeom>
              <a:avLst/>
              <a:gdLst>
                <a:gd name="T0" fmla="*/ 83 w 790"/>
                <a:gd name="T1" fmla="*/ 0 h 1580"/>
                <a:gd name="T2" fmla="*/ 78 w 790"/>
                <a:gd name="T3" fmla="*/ 0 h 1580"/>
                <a:gd name="T4" fmla="*/ 73 w 790"/>
                <a:gd name="T5" fmla="*/ 1 h 1580"/>
                <a:gd name="T6" fmla="*/ 68 w 790"/>
                <a:gd name="T7" fmla="*/ 2 h 1580"/>
                <a:gd name="T8" fmla="*/ 63 w 790"/>
                <a:gd name="T9" fmla="*/ 3 h 1580"/>
                <a:gd name="T10" fmla="*/ 58 w 790"/>
                <a:gd name="T11" fmla="*/ 5 h 1580"/>
                <a:gd name="T12" fmla="*/ 53 w 790"/>
                <a:gd name="T13" fmla="*/ 7 h 1580"/>
                <a:gd name="T14" fmla="*/ 48 w 790"/>
                <a:gd name="T15" fmla="*/ 9 h 1580"/>
                <a:gd name="T16" fmla="*/ 44 w 790"/>
                <a:gd name="T17" fmla="*/ 11 h 1580"/>
                <a:gd name="T18" fmla="*/ 39 w 790"/>
                <a:gd name="T19" fmla="*/ 14 h 1580"/>
                <a:gd name="T20" fmla="*/ 35 w 790"/>
                <a:gd name="T21" fmla="*/ 17 h 1580"/>
                <a:gd name="T22" fmla="*/ 31 w 790"/>
                <a:gd name="T23" fmla="*/ 20 h 1580"/>
                <a:gd name="T24" fmla="*/ 27 w 790"/>
                <a:gd name="T25" fmla="*/ 23 h 1580"/>
                <a:gd name="T26" fmla="*/ 23 w 790"/>
                <a:gd name="T27" fmla="*/ 27 h 1580"/>
                <a:gd name="T28" fmla="*/ 20 w 790"/>
                <a:gd name="T29" fmla="*/ 31 h 1580"/>
                <a:gd name="T30" fmla="*/ 17 w 790"/>
                <a:gd name="T31" fmla="*/ 35 h 1580"/>
                <a:gd name="T32" fmla="*/ 14 w 790"/>
                <a:gd name="T33" fmla="*/ 39 h 1580"/>
                <a:gd name="T34" fmla="*/ 11 w 790"/>
                <a:gd name="T35" fmla="*/ 44 h 1580"/>
                <a:gd name="T36" fmla="*/ 9 w 790"/>
                <a:gd name="T37" fmla="*/ 48 h 1580"/>
                <a:gd name="T38" fmla="*/ 7 w 790"/>
                <a:gd name="T39" fmla="*/ 53 h 1580"/>
                <a:gd name="T40" fmla="*/ 5 w 790"/>
                <a:gd name="T41" fmla="*/ 58 h 1580"/>
                <a:gd name="T42" fmla="*/ 3 w 790"/>
                <a:gd name="T43" fmla="*/ 63 h 1580"/>
                <a:gd name="T44" fmla="*/ 2 w 790"/>
                <a:gd name="T45" fmla="*/ 68 h 1580"/>
                <a:gd name="T46" fmla="*/ 1 w 790"/>
                <a:gd name="T47" fmla="*/ 73 h 1580"/>
                <a:gd name="T48" fmla="*/ 0 w 790"/>
                <a:gd name="T49" fmla="*/ 78 h 1580"/>
                <a:gd name="T50" fmla="*/ 0 w 790"/>
                <a:gd name="T51" fmla="*/ 83 h 1580"/>
                <a:gd name="T52" fmla="*/ 0 w 790"/>
                <a:gd name="T53" fmla="*/ 89 h 1580"/>
                <a:gd name="T54" fmla="*/ 0 w 790"/>
                <a:gd name="T55" fmla="*/ 94 h 1580"/>
                <a:gd name="T56" fmla="*/ 1 w 790"/>
                <a:gd name="T57" fmla="*/ 99 h 1580"/>
                <a:gd name="T58" fmla="*/ 2 w 790"/>
                <a:gd name="T59" fmla="*/ 104 h 1580"/>
                <a:gd name="T60" fmla="*/ 3 w 790"/>
                <a:gd name="T61" fmla="*/ 109 h 1580"/>
                <a:gd name="T62" fmla="*/ 5 w 790"/>
                <a:gd name="T63" fmla="*/ 114 h 1580"/>
                <a:gd name="T64" fmla="*/ 7 w 790"/>
                <a:gd name="T65" fmla="*/ 119 h 1580"/>
                <a:gd name="T66" fmla="*/ 9 w 790"/>
                <a:gd name="T67" fmla="*/ 124 h 1580"/>
                <a:gd name="T68" fmla="*/ 11 w 790"/>
                <a:gd name="T69" fmla="*/ 128 h 1580"/>
                <a:gd name="T70" fmla="*/ 14 w 790"/>
                <a:gd name="T71" fmla="*/ 133 h 1580"/>
                <a:gd name="T72" fmla="*/ 17 w 790"/>
                <a:gd name="T73" fmla="*/ 137 h 1580"/>
                <a:gd name="T74" fmla="*/ 20 w 790"/>
                <a:gd name="T75" fmla="*/ 141 h 1580"/>
                <a:gd name="T76" fmla="*/ 23 w 790"/>
                <a:gd name="T77" fmla="*/ 145 h 1580"/>
                <a:gd name="T78" fmla="*/ 27 w 790"/>
                <a:gd name="T79" fmla="*/ 149 h 1580"/>
                <a:gd name="T80" fmla="*/ 31 w 790"/>
                <a:gd name="T81" fmla="*/ 152 h 1580"/>
                <a:gd name="T82" fmla="*/ 35 w 790"/>
                <a:gd name="T83" fmla="*/ 155 h 1580"/>
                <a:gd name="T84" fmla="*/ 39 w 790"/>
                <a:gd name="T85" fmla="*/ 158 h 1580"/>
                <a:gd name="T86" fmla="*/ 44 w 790"/>
                <a:gd name="T87" fmla="*/ 161 h 1580"/>
                <a:gd name="T88" fmla="*/ 48 w 790"/>
                <a:gd name="T89" fmla="*/ 163 h 1580"/>
                <a:gd name="T90" fmla="*/ 53 w 790"/>
                <a:gd name="T91" fmla="*/ 166 h 1580"/>
                <a:gd name="T92" fmla="*/ 58 w 790"/>
                <a:gd name="T93" fmla="*/ 167 h 1580"/>
                <a:gd name="T94" fmla="*/ 63 w 790"/>
                <a:gd name="T95" fmla="*/ 169 h 1580"/>
                <a:gd name="T96" fmla="*/ 68 w 790"/>
                <a:gd name="T97" fmla="*/ 170 h 1580"/>
                <a:gd name="T98" fmla="*/ 73 w 790"/>
                <a:gd name="T99" fmla="*/ 171 h 1580"/>
                <a:gd name="T100" fmla="*/ 78 w 790"/>
                <a:gd name="T101" fmla="*/ 172 h 1580"/>
                <a:gd name="T102" fmla="*/ 83 w 790"/>
                <a:gd name="T103" fmla="*/ 172 h 158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90" h="1580">
                  <a:moveTo>
                    <a:pt x="790" y="0"/>
                  </a:moveTo>
                  <a:lnTo>
                    <a:pt x="766" y="1"/>
                  </a:lnTo>
                  <a:lnTo>
                    <a:pt x="743" y="2"/>
                  </a:lnTo>
                  <a:lnTo>
                    <a:pt x="719" y="3"/>
                  </a:lnTo>
                  <a:lnTo>
                    <a:pt x="695" y="6"/>
                  </a:lnTo>
                  <a:lnTo>
                    <a:pt x="671" y="9"/>
                  </a:lnTo>
                  <a:lnTo>
                    <a:pt x="647" y="13"/>
                  </a:lnTo>
                  <a:lnTo>
                    <a:pt x="625" y="18"/>
                  </a:lnTo>
                  <a:lnTo>
                    <a:pt x="601" y="23"/>
                  </a:lnTo>
                  <a:lnTo>
                    <a:pt x="578" y="29"/>
                  </a:lnTo>
                  <a:lnTo>
                    <a:pt x="555" y="36"/>
                  </a:lnTo>
                  <a:lnTo>
                    <a:pt x="533" y="43"/>
                  </a:lnTo>
                  <a:lnTo>
                    <a:pt x="510" y="51"/>
                  </a:lnTo>
                  <a:lnTo>
                    <a:pt x="488" y="60"/>
                  </a:lnTo>
                  <a:lnTo>
                    <a:pt x="466" y="69"/>
                  </a:lnTo>
                  <a:lnTo>
                    <a:pt x="444" y="79"/>
                  </a:lnTo>
                  <a:lnTo>
                    <a:pt x="423" y="91"/>
                  </a:lnTo>
                  <a:lnTo>
                    <a:pt x="402" y="102"/>
                  </a:lnTo>
                  <a:lnTo>
                    <a:pt x="382" y="114"/>
                  </a:lnTo>
                  <a:lnTo>
                    <a:pt x="362" y="127"/>
                  </a:lnTo>
                  <a:lnTo>
                    <a:pt x="342" y="140"/>
                  </a:lnTo>
                  <a:lnTo>
                    <a:pt x="323" y="154"/>
                  </a:lnTo>
                  <a:lnTo>
                    <a:pt x="304" y="168"/>
                  </a:lnTo>
                  <a:lnTo>
                    <a:pt x="285" y="183"/>
                  </a:lnTo>
                  <a:lnTo>
                    <a:pt x="267" y="198"/>
                  </a:lnTo>
                  <a:lnTo>
                    <a:pt x="249" y="215"/>
                  </a:lnTo>
                  <a:lnTo>
                    <a:pt x="232" y="231"/>
                  </a:lnTo>
                  <a:lnTo>
                    <a:pt x="215" y="249"/>
                  </a:lnTo>
                  <a:lnTo>
                    <a:pt x="199" y="266"/>
                  </a:lnTo>
                  <a:lnTo>
                    <a:pt x="183" y="284"/>
                  </a:lnTo>
                  <a:lnTo>
                    <a:pt x="169" y="303"/>
                  </a:lnTo>
                  <a:lnTo>
                    <a:pt x="154" y="322"/>
                  </a:lnTo>
                  <a:lnTo>
                    <a:pt x="141" y="341"/>
                  </a:lnTo>
                  <a:lnTo>
                    <a:pt x="127" y="361"/>
                  </a:lnTo>
                  <a:lnTo>
                    <a:pt x="115" y="382"/>
                  </a:lnTo>
                  <a:lnTo>
                    <a:pt x="103" y="402"/>
                  </a:lnTo>
                  <a:lnTo>
                    <a:pt x="91" y="423"/>
                  </a:lnTo>
                  <a:lnTo>
                    <a:pt x="80" y="445"/>
                  </a:lnTo>
                  <a:lnTo>
                    <a:pt x="70" y="466"/>
                  </a:lnTo>
                  <a:lnTo>
                    <a:pt x="61" y="488"/>
                  </a:lnTo>
                  <a:lnTo>
                    <a:pt x="52" y="510"/>
                  </a:lnTo>
                  <a:lnTo>
                    <a:pt x="44" y="532"/>
                  </a:lnTo>
                  <a:lnTo>
                    <a:pt x="36" y="556"/>
                  </a:lnTo>
                  <a:lnTo>
                    <a:pt x="29" y="578"/>
                  </a:lnTo>
                  <a:lnTo>
                    <a:pt x="24" y="601"/>
                  </a:lnTo>
                  <a:lnTo>
                    <a:pt x="18" y="624"/>
                  </a:lnTo>
                  <a:lnTo>
                    <a:pt x="14" y="648"/>
                  </a:lnTo>
                  <a:lnTo>
                    <a:pt x="9" y="671"/>
                  </a:lnTo>
                  <a:lnTo>
                    <a:pt x="6" y="695"/>
                  </a:lnTo>
                  <a:lnTo>
                    <a:pt x="4" y="719"/>
                  </a:lnTo>
                  <a:lnTo>
                    <a:pt x="3" y="742"/>
                  </a:lnTo>
                  <a:lnTo>
                    <a:pt x="1" y="767"/>
                  </a:lnTo>
                  <a:lnTo>
                    <a:pt x="0" y="791"/>
                  </a:lnTo>
                  <a:lnTo>
                    <a:pt x="1" y="814"/>
                  </a:lnTo>
                  <a:lnTo>
                    <a:pt x="3" y="838"/>
                  </a:lnTo>
                  <a:lnTo>
                    <a:pt x="4" y="861"/>
                  </a:lnTo>
                  <a:lnTo>
                    <a:pt x="6" y="886"/>
                  </a:lnTo>
                  <a:lnTo>
                    <a:pt x="9" y="910"/>
                  </a:lnTo>
                  <a:lnTo>
                    <a:pt x="14" y="933"/>
                  </a:lnTo>
                  <a:lnTo>
                    <a:pt x="18" y="956"/>
                  </a:lnTo>
                  <a:lnTo>
                    <a:pt x="24" y="979"/>
                  </a:lnTo>
                  <a:lnTo>
                    <a:pt x="29" y="1003"/>
                  </a:lnTo>
                  <a:lnTo>
                    <a:pt x="36" y="1025"/>
                  </a:lnTo>
                  <a:lnTo>
                    <a:pt x="44" y="1048"/>
                  </a:lnTo>
                  <a:lnTo>
                    <a:pt x="52" y="1070"/>
                  </a:lnTo>
                  <a:lnTo>
                    <a:pt x="61" y="1093"/>
                  </a:lnTo>
                  <a:lnTo>
                    <a:pt x="70" y="1115"/>
                  </a:lnTo>
                  <a:lnTo>
                    <a:pt x="80" y="1137"/>
                  </a:lnTo>
                  <a:lnTo>
                    <a:pt x="91" y="1158"/>
                  </a:lnTo>
                  <a:lnTo>
                    <a:pt x="103" y="1178"/>
                  </a:lnTo>
                  <a:lnTo>
                    <a:pt x="115" y="1200"/>
                  </a:lnTo>
                  <a:lnTo>
                    <a:pt x="127" y="1220"/>
                  </a:lnTo>
                  <a:lnTo>
                    <a:pt x="141" y="1239"/>
                  </a:lnTo>
                  <a:lnTo>
                    <a:pt x="154" y="1259"/>
                  </a:lnTo>
                  <a:lnTo>
                    <a:pt x="169" y="1278"/>
                  </a:lnTo>
                  <a:lnTo>
                    <a:pt x="183" y="1296"/>
                  </a:lnTo>
                  <a:lnTo>
                    <a:pt x="199" y="1314"/>
                  </a:lnTo>
                  <a:lnTo>
                    <a:pt x="215" y="1332"/>
                  </a:lnTo>
                  <a:lnTo>
                    <a:pt x="232" y="1349"/>
                  </a:lnTo>
                  <a:lnTo>
                    <a:pt x="249" y="1366"/>
                  </a:lnTo>
                  <a:lnTo>
                    <a:pt x="267" y="1382"/>
                  </a:lnTo>
                  <a:lnTo>
                    <a:pt x="285" y="1397"/>
                  </a:lnTo>
                  <a:lnTo>
                    <a:pt x="304" y="1413"/>
                  </a:lnTo>
                  <a:lnTo>
                    <a:pt x="323" y="1427"/>
                  </a:lnTo>
                  <a:lnTo>
                    <a:pt x="342" y="1441"/>
                  </a:lnTo>
                  <a:lnTo>
                    <a:pt x="362" y="1455"/>
                  </a:lnTo>
                  <a:lnTo>
                    <a:pt x="382" y="1467"/>
                  </a:lnTo>
                  <a:lnTo>
                    <a:pt x="402" y="1479"/>
                  </a:lnTo>
                  <a:lnTo>
                    <a:pt x="423" y="1491"/>
                  </a:lnTo>
                  <a:lnTo>
                    <a:pt x="444" y="1501"/>
                  </a:lnTo>
                  <a:lnTo>
                    <a:pt x="466" y="1511"/>
                  </a:lnTo>
                  <a:lnTo>
                    <a:pt x="488" y="1521"/>
                  </a:lnTo>
                  <a:lnTo>
                    <a:pt x="510" y="1530"/>
                  </a:lnTo>
                  <a:lnTo>
                    <a:pt x="533" y="1538"/>
                  </a:lnTo>
                  <a:lnTo>
                    <a:pt x="555" y="1544"/>
                  </a:lnTo>
                  <a:lnTo>
                    <a:pt x="578" y="1551"/>
                  </a:lnTo>
                  <a:lnTo>
                    <a:pt x="601" y="1558"/>
                  </a:lnTo>
                  <a:lnTo>
                    <a:pt x="625" y="1564"/>
                  </a:lnTo>
                  <a:lnTo>
                    <a:pt x="647" y="1568"/>
                  </a:lnTo>
                  <a:lnTo>
                    <a:pt x="671" y="1571"/>
                  </a:lnTo>
                  <a:lnTo>
                    <a:pt x="695" y="1575"/>
                  </a:lnTo>
                  <a:lnTo>
                    <a:pt x="719" y="1577"/>
                  </a:lnTo>
                  <a:lnTo>
                    <a:pt x="743" y="1579"/>
                  </a:lnTo>
                  <a:lnTo>
                    <a:pt x="766" y="1580"/>
                  </a:lnTo>
                  <a:lnTo>
                    <a:pt x="790" y="158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97" name="Freeform 305"/>
            <p:cNvSpPr>
              <a:spLocks/>
            </p:cNvSpPr>
            <p:nvPr/>
          </p:nvSpPr>
          <p:spPr bwMode="auto">
            <a:xfrm>
              <a:off x="5228" y="2921"/>
              <a:ext cx="86" cy="172"/>
            </a:xfrm>
            <a:custGeom>
              <a:avLst/>
              <a:gdLst>
                <a:gd name="T0" fmla="*/ 3 w 788"/>
                <a:gd name="T1" fmla="*/ 172 h 1580"/>
                <a:gd name="T2" fmla="*/ 8 w 788"/>
                <a:gd name="T3" fmla="*/ 172 h 1580"/>
                <a:gd name="T4" fmla="*/ 13 w 788"/>
                <a:gd name="T5" fmla="*/ 171 h 1580"/>
                <a:gd name="T6" fmla="*/ 18 w 788"/>
                <a:gd name="T7" fmla="*/ 170 h 1580"/>
                <a:gd name="T8" fmla="*/ 23 w 788"/>
                <a:gd name="T9" fmla="*/ 169 h 1580"/>
                <a:gd name="T10" fmla="*/ 28 w 788"/>
                <a:gd name="T11" fmla="*/ 167 h 1580"/>
                <a:gd name="T12" fmla="*/ 33 w 788"/>
                <a:gd name="T13" fmla="*/ 166 h 1580"/>
                <a:gd name="T14" fmla="*/ 38 w 788"/>
                <a:gd name="T15" fmla="*/ 163 h 1580"/>
                <a:gd name="T16" fmla="*/ 42 w 788"/>
                <a:gd name="T17" fmla="*/ 161 h 1580"/>
                <a:gd name="T18" fmla="*/ 47 w 788"/>
                <a:gd name="T19" fmla="*/ 158 h 1580"/>
                <a:gd name="T20" fmla="*/ 51 w 788"/>
                <a:gd name="T21" fmla="*/ 155 h 1580"/>
                <a:gd name="T22" fmla="*/ 55 w 788"/>
                <a:gd name="T23" fmla="*/ 152 h 1580"/>
                <a:gd name="T24" fmla="*/ 59 w 788"/>
                <a:gd name="T25" fmla="*/ 149 h 1580"/>
                <a:gd name="T26" fmla="*/ 63 w 788"/>
                <a:gd name="T27" fmla="*/ 145 h 1580"/>
                <a:gd name="T28" fmla="*/ 66 w 788"/>
                <a:gd name="T29" fmla="*/ 141 h 1580"/>
                <a:gd name="T30" fmla="*/ 69 w 788"/>
                <a:gd name="T31" fmla="*/ 137 h 1580"/>
                <a:gd name="T32" fmla="*/ 72 w 788"/>
                <a:gd name="T33" fmla="*/ 133 h 1580"/>
                <a:gd name="T34" fmla="*/ 75 w 788"/>
                <a:gd name="T35" fmla="*/ 128 h 1580"/>
                <a:gd name="T36" fmla="*/ 77 w 788"/>
                <a:gd name="T37" fmla="*/ 124 h 1580"/>
                <a:gd name="T38" fmla="*/ 80 w 788"/>
                <a:gd name="T39" fmla="*/ 119 h 1580"/>
                <a:gd name="T40" fmla="*/ 81 w 788"/>
                <a:gd name="T41" fmla="*/ 114 h 1580"/>
                <a:gd name="T42" fmla="*/ 83 w 788"/>
                <a:gd name="T43" fmla="*/ 109 h 1580"/>
                <a:gd name="T44" fmla="*/ 84 w 788"/>
                <a:gd name="T45" fmla="*/ 104 h 1580"/>
                <a:gd name="T46" fmla="*/ 85 w 788"/>
                <a:gd name="T47" fmla="*/ 99 h 1580"/>
                <a:gd name="T48" fmla="*/ 86 w 788"/>
                <a:gd name="T49" fmla="*/ 94 h 1580"/>
                <a:gd name="T50" fmla="*/ 86 w 788"/>
                <a:gd name="T51" fmla="*/ 89 h 1580"/>
                <a:gd name="T52" fmla="*/ 86 w 788"/>
                <a:gd name="T53" fmla="*/ 83 h 1580"/>
                <a:gd name="T54" fmla="*/ 86 w 788"/>
                <a:gd name="T55" fmla="*/ 78 h 1580"/>
                <a:gd name="T56" fmla="*/ 85 w 788"/>
                <a:gd name="T57" fmla="*/ 73 h 1580"/>
                <a:gd name="T58" fmla="*/ 84 w 788"/>
                <a:gd name="T59" fmla="*/ 68 h 1580"/>
                <a:gd name="T60" fmla="*/ 83 w 788"/>
                <a:gd name="T61" fmla="*/ 63 h 1580"/>
                <a:gd name="T62" fmla="*/ 81 w 788"/>
                <a:gd name="T63" fmla="*/ 58 h 1580"/>
                <a:gd name="T64" fmla="*/ 80 w 788"/>
                <a:gd name="T65" fmla="*/ 53 h 1580"/>
                <a:gd name="T66" fmla="*/ 77 w 788"/>
                <a:gd name="T67" fmla="*/ 48 h 1580"/>
                <a:gd name="T68" fmla="*/ 75 w 788"/>
                <a:gd name="T69" fmla="*/ 44 h 1580"/>
                <a:gd name="T70" fmla="*/ 72 w 788"/>
                <a:gd name="T71" fmla="*/ 39 h 1580"/>
                <a:gd name="T72" fmla="*/ 69 w 788"/>
                <a:gd name="T73" fmla="*/ 35 h 1580"/>
                <a:gd name="T74" fmla="*/ 66 w 788"/>
                <a:gd name="T75" fmla="*/ 31 h 1580"/>
                <a:gd name="T76" fmla="*/ 63 w 788"/>
                <a:gd name="T77" fmla="*/ 27 h 1580"/>
                <a:gd name="T78" fmla="*/ 59 w 788"/>
                <a:gd name="T79" fmla="*/ 23 h 1580"/>
                <a:gd name="T80" fmla="*/ 55 w 788"/>
                <a:gd name="T81" fmla="*/ 20 h 1580"/>
                <a:gd name="T82" fmla="*/ 51 w 788"/>
                <a:gd name="T83" fmla="*/ 17 h 1580"/>
                <a:gd name="T84" fmla="*/ 47 w 788"/>
                <a:gd name="T85" fmla="*/ 14 h 1580"/>
                <a:gd name="T86" fmla="*/ 42 w 788"/>
                <a:gd name="T87" fmla="*/ 11 h 1580"/>
                <a:gd name="T88" fmla="*/ 38 w 788"/>
                <a:gd name="T89" fmla="*/ 9 h 1580"/>
                <a:gd name="T90" fmla="*/ 33 w 788"/>
                <a:gd name="T91" fmla="*/ 7 h 1580"/>
                <a:gd name="T92" fmla="*/ 28 w 788"/>
                <a:gd name="T93" fmla="*/ 5 h 1580"/>
                <a:gd name="T94" fmla="*/ 23 w 788"/>
                <a:gd name="T95" fmla="*/ 3 h 1580"/>
                <a:gd name="T96" fmla="*/ 18 w 788"/>
                <a:gd name="T97" fmla="*/ 2 h 1580"/>
                <a:gd name="T98" fmla="*/ 13 w 788"/>
                <a:gd name="T99" fmla="*/ 1 h 1580"/>
                <a:gd name="T100" fmla="*/ 8 w 788"/>
                <a:gd name="T101" fmla="*/ 0 h 1580"/>
                <a:gd name="T102" fmla="*/ 3 w 788"/>
                <a:gd name="T103" fmla="*/ 0 h 158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88" h="1580">
                  <a:moveTo>
                    <a:pt x="0" y="1580"/>
                  </a:moveTo>
                  <a:lnTo>
                    <a:pt x="23" y="1580"/>
                  </a:lnTo>
                  <a:lnTo>
                    <a:pt x="47" y="1579"/>
                  </a:lnTo>
                  <a:lnTo>
                    <a:pt x="70" y="1577"/>
                  </a:lnTo>
                  <a:lnTo>
                    <a:pt x="94" y="1575"/>
                  </a:lnTo>
                  <a:lnTo>
                    <a:pt x="118" y="1571"/>
                  </a:lnTo>
                  <a:lnTo>
                    <a:pt x="141" y="1568"/>
                  </a:lnTo>
                  <a:lnTo>
                    <a:pt x="165" y="1564"/>
                  </a:lnTo>
                  <a:lnTo>
                    <a:pt x="188" y="1558"/>
                  </a:lnTo>
                  <a:lnTo>
                    <a:pt x="211" y="1551"/>
                  </a:lnTo>
                  <a:lnTo>
                    <a:pt x="234" y="1544"/>
                  </a:lnTo>
                  <a:lnTo>
                    <a:pt x="257" y="1538"/>
                  </a:lnTo>
                  <a:lnTo>
                    <a:pt x="279" y="1530"/>
                  </a:lnTo>
                  <a:lnTo>
                    <a:pt x="302" y="1521"/>
                  </a:lnTo>
                  <a:lnTo>
                    <a:pt x="323" y="1511"/>
                  </a:lnTo>
                  <a:lnTo>
                    <a:pt x="345" y="1501"/>
                  </a:lnTo>
                  <a:lnTo>
                    <a:pt x="366" y="1491"/>
                  </a:lnTo>
                  <a:lnTo>
                    <a:pt x="387" y="1479"/>
                  </a:lnTo>
                  <a:lnTo>
                    <a:pt x="407" y="1467"/>
                  </a:lnTo>
                  <a:lnTo>
                    <a:pt x="428" y="1455"/>
                  </a:lnTo>
                  <a:lnTo>
                    <a:pt x="448" y="1441"/>
                  </a:lnTo>
                  <a:lnTo>
                    <a:pt x="467" y="1427"/>
                  </a:lnTo>
                  <a:lnTo>
                    <a:pt x="486" y="1413"/>
                  </a:lnTo>
                  <a:lnTo>
                    <a:pt x="505" y="1397"/>
                  </a:lnTo>
                  <a:lnTo>
                    <a:pt x="523" y="1382"/>
                  </a:lnTo>
                  <a:lnTo>
                    <a:pt x="540" y="1366"/>
                  </a:lnTo>
                  <a:lnTo>
                    <a:pt x="558" y="1349"/>
                  </a:lnTo>
                  <a:lnTo>
                    <a:pt x="574" y="1332"/>
                  </a:lnTo>
                  <a:lnTo>
                    <a:pt x="591" y="1314"/>
                  </a:lnTo>
                  <a:lnTo>
                    <a:pt x="606" y="1296"/>
                  </a:lnTo>
                  <a:lnTo>
                    <a:pt x="621" y="1278"/>
                  </a:lnTo>
                  <a:lnTo>
                    <a:pt x="636" y="1259"/>
                  </a:lnTo>
                  <a:lnTo>
                    <a:pt x="649" y="1239"/>
                  </a:lnTo>
                  <a:lnTo>
                    <a:pt x="663" y="1220"/>
                  </a:lnTo>
                  <a:lnTo>
                    <a:pt x="675" y="1200"/>
                  </a:lnTo>
                  <a:lnTo>
                    <a:pt x="687" y="1178"/>
                  </a:lnTo>
                  <a:lnTo>
                    <a:pt x="698" y="1158"/>
                  </a:lnTo>
                  <a:lnTo>
                    <a:pt x="710" y="1137"/>
                  </a:lnTo>
                  <a:lnTo>
                    <a:pt x="720" y="1115"/>
                  </a:lnTo>
                  <a:lnTo>
                    <a:pt x="729" y="1093"/>
                  </a:lnTo>
                  <a:lnTo>
                    <a:pt x="738" y="1070"/>
                  </a:lnTo>
                  <a:lnTo>
                    <a:pt x="746" y="1048"/>
                  </a:lnTo>
                  <a:lnTo>
                    <a:pt x="754" y="1025"/>
                  </a:lnTo>
                  <a:lnTo>
                    <a:pt x="760" y="1003"/>
                  </a:lnTo>
                  <a:lnTo>
                    <a:pt x="766" y="979"/>
                  </a:lnTo>
                  <a:lnTo>
                    <a:pt x="771" y="956"/>
                  </a:lnTo>
                  <a:lnTo>
                    <a:pt x="776" y="933"/>
                  </a:lnTo>
                  <a:lnTo>
                    <a:pt x="779" y="910"/>
                  </a:lnTo>
                  <a:lnTo>
                    <a:pt x="783" y="886"/>
                  </a:lnTo>
                  <a:lnTo>
                    <a:pt x="786" y="861"/>
                  </a:lnTo>
                  <a:lnTo>
                    <a:pt x="787" y="838"/>
                  </a:lnTo>
                  <a:lnTo>
                    <a:pt x="788" y="814"/>
                  </a:lnTo>
                  <a:lnTo>
                    <a:pt x="788" y="791"/>
                  </a:lnTo>
                  <a:lnTo>
                    <a:pt x="788" y="767"/>
                  </a:lnTo>
                  <a:lnTo>
                    <a:pt x="787" y="742"/>
                  </a:lnTo>
                  <a:lnTo>
                    <a:pt x="786" y="719"/>
                  </a:lnTo>
                  <a:lnTo>
                    <a:pt x="783" y="695"/>
                  </a:lnTo>
                  <a:lnTo>
                    <a:pt x="779" y="671"/>
                  </a:lnTo>
                  <a:lnTo>
                    <a:pt x="776" y="648"/>
                  </a:lnTo>
                  <a:lnTo>
                    <a:pt x="771" y="624"/>
                  </a:lnTo>
                  <a:lnTo>
                    <a:pt x="766" y="601"/>
                  </a:lnTo>
                  <a:lnTo>
                    <a:pt x="760" y="578"/>
                  </a:lnTo>
                  <a:lnTo>
                    <a:pt x="754" y="556"/>
                  </a:lnTo>
                  <a:lnTo>
                    <a:pt x="746" y="532"/>
                  </a:lnTo>
                  <a:lnTo>
                    <a:pt x="738" y="510"/>
                  </a:lnTo>
                  <a:lnTo>
                    <a:pt x="729" y="488"/>
                  </a:lnTo>
                  <a:lnTo>
                    <a:pt x="720" y="466"/>
                  </a:lnTo>
                  <a:lnTo>
                    <a:pt x="710" y="445"/>
                  </a:lnTo>
                  <a:lnTo>
                    <a:pt x="698" y="423"/>
                  </a:lnTo>
                  <a:lnTo>
                    <a:pt x="687" y="402"/>
                  </a:lnTo>
                  <a:lnTo>
                    <a:pt x="675" y="382"/>
                  </a:lnTo>
                  <a:lnTo>
                    <a:pt x="663" y="361"/>
                  </a:lnTo>
                  <a:lnTo>
                    <a:pt x="649" y="341"/>
                  </a:lnTo>
                  <a:lnTo>
                    <a:pt x="636" y="322"/>
                  </a:lnTo>
                  <a:lnTo>
                    <a:pt x="621" y="303"/>
                  </a:lnTo>
                  <a:lnTo>
                    <a:pt x="606" y="284"/>
                  </a:lnTo>
                  <a:lnTo>
                    <a:pt x="591" y="266"/>
                  </a:lnTo>
                  <a:lnTo>
                    <a:pt x="574" y="249"/>
                  </a:lnTo>
                  <a:lnTo>
                    <a:pt x="558" y="231"/>
                  </a:lnTo>
                  <a:lnTo>
                    <a:pt x="540" y="215"/>
                  </a:lnTo>
                  <a:lnTo>
                    <a:pt x="523" y="198"/>
                  </a:lnTo>
                  <a:lnTo>
                    <a:pt x="505" y="183"/>
                  </a:lnTo>
                  <a:lnTo>
                    <a:pt x="486" y="168"/>
                  </a:lnTo>
                  <a:lnTo>
                    <a:pt x="467" y="154"/>
                  </a:lnTo>
                  <a:lnTo>
                    <a:pt x="448" y="140"/>
                  </a:lnTo>
                  <a:lnTo>
                    <a:pt x="428" y="127"/>
                  </a:lnTo>
                  <a:lnTo>
                    <a:pt x="407" y="114"/>
                  </a:lnTo>
                  <a:lnTo>
                    <a:pt x="387" y="102"/>
                  </a:lnTo>
                  <a:lnTo>
                    <a:pt x="366" y="91"/>
                  </a:lnTo>
                  <a:lnTo>
                    <a:pt x="345" y="79"/>
                  </a:lnTo>
                  <a:lnTo>
                    <a:pt x="323" y="69"/>
                  </a:lnTo>
                  <a:lnTo>
                    <a:pt x="302" y="60"/>
                  </a:lnTo>
                  <a:lnTo>
                    <a:pt x="279" y="51"/>
                  </a:lnTo>
                  <a:lnTo>
                    <a:pt x="257" y="43"/>
                  </a:lnTo>
                  <a:lnTo>
                    <a:pt x="234" y="36"/>
                  </a:lnTo>
                  <a:lnTo>
                    <a:pt x="211" y="29"/>
                  </a:lnTo>
                  <a:lnTo>
                    <a:pt x="188" y="23"/>
                  </a:lnTo>
                  <a:lnTo>
                    <a:pt x="165" y="18"/>
                  </a:lnTo>
                  <a:lnTo>
                    <a:pt x="141" y="13"/>
                  </a:lnTo>
                  <a:lnTo>
                    <a:pt x="118" y="9"/>
                  </a:lnTo>
                  <a:lnTo>
                    <a:pt x="94" y="6"/>
                  </a:lnTo>
                  <a:lnTo>
                    <a:pt x="70" y="3"/>
                  </a:lnTo>
                  <a:lnTo>
                    <a:pt x="47" y="2"/>
                  </a:lnTo>
                  <a:lnTo>
                    <a:pt x="23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98" name="Line 356"/>
            <p:cNvSpPr>
              <a:spLocks noChangeShapeType="1"/>
            </p:cNvSpPr>
            <p:nvPr/>
          </p:nvSpPr>
          <p:spPr bwMode="auto">
            <a:xfrm>
              <a:off x="4712" y="2921"/>
              <a:ext cx="8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99" name="Line 357"/>
            <p:cNvSpPr>
              <a:spLocks noChangeShapeType="1"/>
            </p:cNvSpPr>
            <p:nvPr/>
          </p:nvSpPr>
          <p:spPr bwMode="auto">
            <a:xfrm>
              <a:off x="4833" y="2921"/>
              <a:ext cx="1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00" name="Line 358"/>
            <p:cNvSpPr>
              <a:spLocks noChangeShapeType="1"/>
            </p:cNvSpPr>
            <p:nvPr/>
          </p:nvSpPr>
          <p:spPr bwMode="auto">
            <a:xfrm>
              <a:off x="4876" y="2921"/>
              <a:ext cx="1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01" name="Line 359"/>
            <p:cNvSpPr>
              <a:spLocks noChangeShapeType="1"/>
            </p:cNvSpPr>
            <p:nvPr/>
          </p:nvSpPr>
          <p:spPr bwMode="auto">
            <a:xfrm>
              <a:off x="4921" y="2921"/>
              <a:ext cx="16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02" name="Line 360"/>
            <p:cNvSpPr>
              <a:spLocks noChangeShapeType="1"/>
            </p:cNvSpPr>
            <p:nvPr/>
          </p:nvSpPr>
          <p:spPr bwMode="auto">
            <a:xfrm>
              <a:off x="5105" y="2921"/>
              <a:ext cx="1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03" name="Line 361"/>
            <p:cNvSpPr>
              <a:spLocks noChangeShapeType="1"/>
            </p:cNvSpPr>
            <p:nvPr/>
          </p:nvSpPr>
          <p:spPr bwMode="auto">
            <a:xfrm>
              <a:off x="5149" y="2921"/>
              <a:ext cx="1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04" name="Line 362"/>
            <p:cNvSpPr>
              <a:spLocks noChangeShapeType="1"/>
            </p:cNvSpPr>
            <p:nvPr/>
          </p:nvSpPr>
          <p:spPr bwMode="auto">
            <a:xfrm>
              <a:off x="5194" y="2921"/>
              <a:ext cx="3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05" name="Line 363"/>
            <p:cNvSpPr>
              <a:spLocks noChangeShapeType="1"/>
            </p:cNvSpPr>
            <p:nvPr/>
          </p:nvSpPr>
          <p:spPr bwMode="auto">
            <a:xfrm>
              <a:off x="4712" y="3093"/>
              <a:ext cx="8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06" name="Line 364"/>
            <p:cNvSpPr>
              <a:spLocks noChangeShapeType="1"/>
            </p:cNvSpPr>
            <p:nvPr/>
          </p:nvSpPr>
          <p:spPr bwMode="auto">
            <a:xfrm>
              <a:off x="4833" y="3093"/>
              <a:ext cx="1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07" name="Line 365"/>
            <p:cNvSpPr>
              <a:spLocks noChangeShapeType="1"/>
            </p:cNvSpPr>
            <p:nvPr/>
          </p:nvSpPr>
          <p:spPr bwMode="auto">
            <a:xfrm>
              <a:off x="4876" y="3093"/>
              <a:ext cx="1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08" name="Line 366"/>
            <p:cNvSpPr>
              <a:spLocks noChangeShapeType="1"/>
            </p:cNvSpPr>
            <p:nvPr/>
          </p:nvSpPr>
          <p:spPr bwMode="auto">
            <a:xfrm>
              <a:off x="4921" y="3093"/>
              <a:ext cx="16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09" name="Line 367"/>
            <p:cNvSpPr>
              <a:spLocks noChangeShapeType="1"/>
            </p:cNvSpPr>
            <p:nvPr/>
          </p:nvSpPr>
          <p:spPr bwMode="auto">
            <a:xfrm>
              <a:off x="5105" y="3093"/>
              <a:ext cx="1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10" name="Line 368"/>
            <p:cNvSpPr>
              <a:spLocks noChangeShapeType="1"/>
            </p:cNvSpPr>
            <p:nvPr/>
          </p:nvSpPr>
          <p:spPr bwMode="auto">
            <a:xfrm>
              <a:off x="5149" y="3093"/>
              <a:ext cx="1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911" name="Line 369"/>
            <p:cNvSpPr>
              <a:spLocks noChangeShapeType="1"/>
            </p:cNvSpPr>
            <p:nvPr/>
          </p:nvSpPr>
          <p:spPr bwMode="auto">
            <a:xfrm>
              <a:off x="5194" y="3093"/>
              <a:ext cx="3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182642" name="Text Box 370"/>
          <p:cNvSpPr txBox="1">
            <a:spLocks noChangeArrowheads="1"/>
          </p:cNvSpPr>
          <p:nvPr/>
        </p:nvSpPr>
        <p:spPr bwMode="auto">
          <a:xfrm>
            <a:off x="114300" y="814388"/>
            <a:ext cx="8931275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FFCCFF"/>
                    </a:gs>
                    <a:gs pos="50000">
                      <a:srgbClr val="FFFF00"/>
                    </a:gs>
                    <a:gs pos="100000">
                      <a:srgbClr val="FFCC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76200" algn="ctr">
                <a:pattFill prst="dkUpDiag">
                  <a:fgClr>
                    <a:srgbClr val="FF3300"/>
                  </a:fgClr>
                  <a:bgClr>
                    <a:srgbClr val="FFCCFF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10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、需要表示剖切平面</a:t>
            </a:r>
            <a:r>
              <a:rPr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前面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的结构时，可按假想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    轮廓投影</a:t>
            </a:r>
          </a:p>
        </p:txBody>
      </p:sp>
      <p:grpSp>
        <p:nvGrpSpPr>
          <p:cNvPr id="182648" name="Group 376"/>
          <p:cNvGrpSpPr>
            <a:grpSpLocks/>
          </p:cNvGrpSpPr>
          <p:nvPr/>
        </p:nvGrpSpPr>
        <p:grpSpPr bwMode="auto">
          <a:xfrm>
            <a:off x="1444625" y="3198813"/>
            <a:ext cx="3587750" cy="3192462"/>
            <a:chOff x="910" y="2015"/>
            <a:chExt cx="2260" cy="2011"/>
          </a:xfrm>
        </p:grpSpPr>
        <p:sp>
          <p:nvSpPr>
            <p:cNvPr id="68710" name="Line 19"/>
            <p:cNvSpPr>
              <a:spLocks noChangeShapeType="1"/>
            </p:cNvSpPr>
            <p:nvPr/>
          </p:nvSpPr>
          <p:spPr bwMode="auto">
            <a:xfrm>
              <a:off x="910" y="3251"/>
              <a:ext cx="3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11" name="Line 20"/>
            <p:cNvSpPr>
              <a:spLocks noChangeShapeType="1"/>
            </p:cNvSpPr>
            <p:nvPr/>
          </p:nvSpPr>
          <p:spPr bwMode="auto">
            <a:xfrm>
              <a:off x="1251" y="3251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12" name="Line 21"/>
            <p:cNvSpPr>
              <a:spLocks noChangeShapeType="1"/>
            </p:cNvSpPr>
            <p:nvPr/>
          </p:nvSpPr>
          <p:spPr bwMode="auto">
            <a:xfrm>
              <a:off x="1297" y="3251"/>
              <a:ext cx="3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13" name="Line 22"/>
            <p:cNvSpPr>
              <a:spLocks noChangeShapeType="1"/>
            </p:cNvSpPr>
            <p:nvPr/>
          </p:nvSpPr>
          <p:spPr bwMode="auto">
            <a:xfrm>
              <a:off x="1637" y="3251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14" name="Line 23"/>
            <p:cNvSpPr>
              <a:spLocks noChangeShapeType="1"/>
            </p:cNvSpPr>
            <p:nvPr/>
          </p:nvSpPr>
          <p:spPr bwMode="auto">
            <a:xfrm>
              <a:off x="1683" y="3251"/>
              <a:ext cx="3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15" name="Line 24"/>
            <p:cNvSpPr>
              <a:spLocks noChangeShapeType="1"/>
            </p:cNvSpPr>
            <p:nvPr/>
          </p:nvSpPr>
          <p:spPr bwMode="auto">
            <a:xfrm>
              <a:off x="2023" y="3251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16" name="Line 25"/>
            <p:cNvSpPr>
              <a:spLocks noChangeShapeType="1"/>
            </p:cNvSpPr>
            <p:nvPr/>
          </p:nvSpPr>
          <p:spPr bwMode="auto">
            <a:xfrm>
              <a:off x="2070" y="3251"/>
              <a:ext cx="3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17" name="Line 26"/>
            <p:cNvSpPr>
              <a:spLocks noChangeShapeType="1"/>
            </p:cNvSpPr>
            <p:nvPr/>
          </p:nvSpPr>
          <p:spPr bwMode="auto">
            <a:xfrm>
              <a:off x="2410" y="3251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18" name="Line 27"/>
            <p:cNvSpPr>
              <a:spLocks noChangeShapeType="1"/>
            </p:cNvSpPr>
            <p:nvPr/>
          </p:nvSpPr>
          <p:spPr bwMode="auto">
            <a:xfrm>
              <a:off x="2457" y="3251"/>
              <a:ext cx="3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19" name="Line 28"/>
            <p:cNvSpPr>
              <a:spLocks noChangeShapeType="1"/>
            </p:cNvSpPr>
            <p:nvPr/>
          </p:nvSpPr>
          <p:spPr bwMode="auto">
            <a:xfrm>
              <a:off x="2796" y="3251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20" name="Line 29"/>
            <p:cNvSpPr>
              <a:spLocks noChangeShapeType="1"/>
            </p:cNvSpPr>
            <p:nvPr/>
          </p:nvSpPr>
          <p:spPr bwMode="auto">
            <a:xfrm>
              <a:off x="2844" y="3251"/>
              <a:ext cx="3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21" name="Line 30"/>
            <p:cNvSpPr>
              <a:spLocks noChangeShapeType="1"/>
            </p:cNvSpPr>
            <p:nvPr/>
          </p:nvSpPr>
          <p:spPr bwMode="auto">
            <a:xfrm flipV="1">
              <a:off x="1008" y="2476"/>
              <a:ext cx="76" cy="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22" name="Line 31"/>
            <p:cNvSpPr>
              <a:spLocks noChangeShapeType="1"/>
            </p:cNvSpPr>
            <p:nvPr/>
          </p:nvSpPr>
          <p:spPr bwMode="auto">
            <a:xfrm flipV="1">
              <a:off x="1300" y="2173"/>
              <a:ext cx="75" cy="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23" name="Line 32"/>
            <p:cNvSpPr>
              <a:spLocks noChangeShapeType="1"/>
            </p:cNvSpPr>
            <p:nvPr/>
          </p:nvSpPr>
          <p:spPr bwMode="auto">
            <a:xfrm flipV="1">
              <a:off x="1092" y="2493"/>
              <a:ext cx="59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24" name="Line 33"/>
            <p:cNvSpPr>
              <a:spLocks noChangeShapeType="1"/>
            </p:cNvSpPr>
            <p:nvPr/>
          </p:nvSpPr>
          <p:spPr bwMode="auto">
            <a:xfrm flipV="1">
              <a:off x="1316" y="2259"/>
              <a:ext cx="59" cy="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25" name="Line 34"/>
            <p:cNvSpPr>
              <a:spLocks noChangeShapeType="1"/>
            </p:cNvSpPr>
            <p:nvPr/>
          </p:nvSpPr>
          <p:spPr bwMode="auto">
            <a:xfrm flipV="1">
              <a:off x="1001" y="2708"/>
              <a:ext cx="26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26" name="Line 35"/>
            <p:cNvSpPr>
              <a:spLocks noChangeShapeType="1"/>
            </p:cNvSpPr>
            <p:nvPr/>
          </p:nvSpPr>
          <p:spPr bwMode="auto">
            <a:xfrm flipV="1">
              <a:off x="1524" y="2164"/>
              <a:ext cx="25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27" name="Line 36"/>
            <p:cNvSpPr>
              <a:spLocks noChangeShapeType="1"/>
            </p:cNvSpPr>
            <p:nvPr/>
          </p:nvSpPr>
          <p:spPr bwMode="auto">
            <a:xfrm flipV="1">
              <a:off x="965" y="2708"/>
              <a:ext cx="146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28" name="Line 37"/>
            <p:cNvSpPr>
              <a:spLocks noChangeShapeType="1"/>
            </p:cNvSpPr>
            <p:nvPr/>
          </p:nvSpPr>
          <p:spPr bwMode="auto">
            <a:xfrm flipV="1">
              <a:off x="1524" y="2127"/>
              <a:ext cx="147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29" name="Line 38"/>
            <p:cNvSpPr>
              <a:spLocks noChangeShapeType="1"/>
            </p:cNvSpPr>
            <p:nvPr/>
          </p:nvSpPr>
          <p:spPr bwMode="auto">
            <a:xfrm flipV="1">
              <a:off x="1008" y="2745"/>
              <a:ext cx="152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30" name="Line 39"/>
            <p:cNvSpPr>
              <a:spLocks noChangeShapeType="1"/>
            </p:cNvSpPr>
            <p:nvPr/>
          </p:nvSpPr>
          <p:spPr bwMode="auto">
            <a:xfrm flipV="1">
              <a:off x="1559" y="2172"/>
              <a:ext cx="152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31" name="Line 40"/>
            <p:cNvSpPr>
              <a:spLocks noChangeShapeType="1"/>
            </p:cNvSpPr>
            <p:nvPr/>
          </p:nvSpPr>
          <p:spPr bwMode="auto">
            <a:xfrm flipV="1">
              <a:off x="1092" y="2783"/>
              <a:ext cx="114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32" name="Line 41"/>
            <p:cNvSpPr>
              <a:spLocks noChangeShapeType="1"/>
            </p:cNvSpPr>
            <p:nvPr/>
          </p:nvSpPr>
          <p:spPr bwMode="auto">
            <a:xfrm flipV="1">
              <a:off x="1596" y="2259"/>
              <a:ext cx="115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33" name="Line 42"/>
            <p:cNvSpPr>
              <a:spLocks noChangeShapeType="1"/>
            </p:cNvSpPr>
            <p:nvPr/>
          </p:nvSpPr>
          <p:spPr bwMode="auto">
            <a:xfrm flipV="1">
              <a:off x="1176" y="2785"/>
              <a:ext cx="111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34" name="Line 43"/>
            <p:cNvSpPr>
              <a:spLocks noChangeShapeType="1"/>
            </p:cNvSpPr>
            <p:nvPr/>
          </p:nvSpPr>
          <p:spPr bwMode="auto">
            <a:xfrm flipV="1">
              <a:off x="1599" y="2346"/>
              <a:ext cx="112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35" name="Line 44"/>
            <p:cNvSpPr>
              <a:spLocks noChangeShapeType="1"/>
            </p:cNvSpPr>
            <p:nvPr/>
          </p:nvSpPr>
          <p:spPr bwMode="auto">
            <a:xfrm flipV="1">
              <a:off x="1259" y="2785"/>
              <a:ext cx="112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36" name="Line 45"/>
            <p:cNvSpPr>
              <a:spLocks noChangeShapeType="1"/>
            </p:cNvSpPr>
            <p:nvPr/>
          </p:nvSpPr>
          <p:spPr bwMode="auto">
            <a:xfrm flipV="1">
              <a:off x="1599" y="2434"/>
              <a:ext cx="112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37" name="Line 46"/>
            <p:cNvSpPr>
              <a:spLocks noChangeShapeType="1"/>
            </p:cNvSpPr>
            <p:nvPr/>
          </p:nvSpPr>
          <p:spPr bwMode="auto">
            <a:xfrm flipV="1">
              <a:off x="1343" y="2785"/>
              <a:ext cx="112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38" name="Line 47"/>
            <p:cNvSpPr>
              <a:spLocks noChangeShapeType="1"/>
            </p:cNvSpPr>
            <p:nvPr/>
          </p:nvSpPr>
          <p:spPr bwMode="auto">
            <a:xfrm flipV="1">
              <a:off x="1599" y="2519"/>
              <a:ext cx="112" cy="1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39" name="Line 48"/>
            <p:cNvSpPr>
              <a:spLocks noChangeShapeType="1"/>
            </p:cNvSpPr>
            <p:nvPr/>
          </p:nvSpPr>
          <p:spPr bwMode="auto">
            <a:xfrm flipV="1">
              <a:off x="1427" y="2784"/>
              <a:ext cx="113" cy="1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40" name="Line 49"/>
            <p:cNvSpPr>
              <a:spLocks noChangeShapeType="1"/>
            </p:cNvSpPr>
            <p:nvPr/>
          </p:nvSpPr>
          <p:spPr bwMode="auto">
            <a:xfrm flipV="1">
              <a:off x="1596" y="2607"/>
              <a:ext cx="115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41" name="Line 50"/>
            <p:cNvSpPr>
              <a:spLocks noChangeShapeType="1"/>
            </p:cNvSpPr>
            <p:nvPr/>
          </p:nvSpPr>
          <p:spPr bwMode="auto">
            <a:xfrm flipV="1">
              <a:off x="1511" y="2694"/>
              <a:ext cx="200" cy="2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42" name="Line 51"/>
            <p:cNvSpPr>
              <a:spLocks noChangeShapeType="1"/>
            </p:cNvSpPr>
            <p:nvPr/>
          </p:nvSpPr>
          <p:spPr bwMode="auto">
            <a:xfrm flipV="1">
              <a:off x="2233" y="2127"/>
              <a:ext cx="24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43" name="Line 52"/>
            <p:cNvSpPr>
              <a:spLocks noChangeShapeType="1"/>
            </p:cNvSpPr>
            <p:nvPr/>
          </p:nvSpPr>
          <p:spPr bwMode="auto">
            <a:xfrm flipV="1">
              <a:off x="1595" y="2781"/>
              <a:ext cx="116" cy="1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44" name="Line 53"/>
            <p:cNvSpPr>
              <a:spLocks noChangeShapeType="1"/>
            </p:cNvSpPr>
            <p:nvPr/>
          </p:nvSpPr>
          <p:spPr bwMode="auto">
            <a:xfrm flipV="1">
              <a:off x="2233" y="2127"/>
              <a:ext cx="107" cy="1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45" name="Line 54"/>
            <p:cNvSpPr>
              <a:spLocks noChangeShapeType="1"/>
            </p:cNvSpPr>
            <p:nvPr/>
          </p:nvSpPr>
          <p:spPr bwMode="auto">
            <a:xfrm flipV="1">
              <a:off x="965" y="3600"/>
              <a:ext cx="42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46" name="Line 55"/>
            <p:cNvSpPr>
              <a:spLocks noChangeShapeType="1"/>
            </p:cNvSpPr>
            <p:nvPr/>
          </p:nvSpPr>
          <p:spPr bwMode="auto">
            <a:xfrm flipV="1">
              <a:off x="2233" y="2164"/>
              <a:ext cx="154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47" name="Line 56"/>
            <p:cNvSpPr>
              <a:spLocks noChangeShapeType="1"/>
            </p:cNvSpPr>
            <p:nvPr/>
          </p:nvSpPr>
          <p:spPr bwMode="auto">
            <a:xfrm flipV="1">
              <a:off x="976" y="3600"/>
              <a:ext cx="115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48" name="Line 57"/>
            <p:cNvSpPr>
              <a:spLocks noChangeShapeType="1"/>
            </p:cNvSpPr>
            <p:nvPr/>
          </p:nvSpPr>
          <p:spPr bwMode="auto">
            <a:xfrm flipV="1">
              <a:off x="2233" y="2218"/>
              <a:ext cx="187" cy="1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49" name="Line 58"/>
            <p:cNvSpPr>
              <a:spLocks noChangeShapeType="1"/>
            </p:cNvSpPr>
            <p:nvPr/>
          </p:nvSpPr>
          <p:spPr bwMode="auto">
            <a:xfrm flipV="1">
              <a:off x="1001" y="3600"/>
              <a:ext cx="173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50" name="Line 59"/>
            <p:cNvSpPr>
              <a:spLocks noChangeShapeType="1"/>
            </p:cNvSpPr>
            <p:nvPr/>
          </p:nvSpPr>
          <p:spPr bwMode="auto">
            <a:xfrm flipV="1">
              <a:off x="2403" y="2306"/>
              <a:ext cx="17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51" name="Line 60"/>
            <p:cNvSpPr>
              <a:spLocks noChangeShapeType="1"/>
            </p:cNvSpPr>
            <p:nvPr/>
          </p:nvSpPr>
          <p:spPr bwMode="auto">
            <a:xfrm flipV="1">
              <a:off x="2233" y="2381"/>
              <a:ext cx="114" cy="1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52" name="Line 61"/>
            <p:cNvSpPr>
              <a:spLocks noChangeShapeType="1"/>
            </p:cNvSpPr>
            <p:nvPr/>
          </p:nvSpPr>
          <p:spPr bwMode="auto">
            <a:xfrm flipV="1">
              <a:off x="1071" y="3600"/>
              <a:ext cx="187" cy="1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53" name="Line 62"/>
            <p:cNvSpPr>
              <a:spLocks noChangeShapeType="1"/>
            </p:cNvSpPr>
            <p:nvPr/>
          </p:nvSpPr>
          <p:spPr bwMode="auto">
            <a:xfrm flipV="1">
              <a:off x="2568" y="2164"/>
              <a:ext cx="70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54" name="Line 63"/>
            <p:cNvSpPr>
              <a:spLocks noChangeShapeType="1"/>
            </p:cNvSpPr>
            <p:nvPr/>
          </p:nvSpPr>
          <p:spPr bwMode="auto">
            <a:xfrm flipV="1">
              <a:off x="2233" y="2470"/>
              <a:ext cx="111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55" name="Line 64"/>
            <p:cNvSpPr>
              <a:spLocks noChangeShapeType="1"/>
            </p:cNvSpPr>
            <p:nvPr/>
          </p:nvSpPr>
          <p:spPr bwMode="auto">
            <a:xfrm flipV="1">
              <a:off x="1001" y="3949"/>
              <a:ext cx="5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56" name="Line 65"/>
            <p:cNvSpPr>
              <a:spLocks noChangeShapeType="1"/>
            </p:cNvSpPr>
            <p:nvPr/>
          </p:nvSpPr>
          <p:spPr bwMode="auto">
            <a:xfrm flipV="1">
              <a:off x="2572" y="2247"/>
              <a:ext cx="72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57" name="Line 66"/>
            <p:cNvSpPr>
              <a:spLocks noChangeShapeType="1"/>
            </p:cNvSpPr>
            <p:nvPr/>
          </p:nvSpPr>
          <p:spPr bwMode="auto">
            <a:xfrm flipV="1">
              <a:off x="1230" y="3600"/>
              <a:ext cx="112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58" name="Line 67"/>
            <p:cNvSpPr>
              <a:spLocks noChangeShapeType="1"/>
            </p:cNvSpPr>
            <p:nvPr/>
          </p:nvSpPr>
          <p:spPr bwMode="auto">
            <a:xfrm flipV="1">
              <a:off x="2233" y="2557"/>
              <a:ext cx="111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59" name="Line 68"/>
            <p:cNvSpPr>
              <a:spLocks noChangeShapeType="1"/>
            </p:cNvSpPr>
            <p:nvPr/>
          </p:nvSpPr>
          <p:spPr bwMode="auto">
            <a:xfrm flipV="1">
              <a:off x="1015" y="3949"/>
              <a:ext cx="75" cy="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60" name="Line 69"/>
            <p:cNvSpPr>
              <a:spLocks noChangeShapeType="1"/>
            </p:cNvSpPr>
            <p:nvPr/>
          </p:nvSpPr>
          <p:spPr bwMode="auto">
            <a:xfrm flipV="1">
              <a:off x="2233" y="2644"/>
              <a:ext cx="111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61" name="Line 70"/>
            <p:cNvSpPr>
              <a:spLocks noChangeShapeType="1"/>
            </p:cNvSpPr>
            <p:nvPr/>
          </p:nvSpPr>
          <p:spPr bwMode="auto">
            <a:xfrm flipV="1">
              <a:off x="1314" y="3600"/>
              <a:ext cx="112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62" name="Line 71"/>
            <p:cNvSpPr>
              <a:spLocks noChangeShapeType="1"/>
            </p:cNvSpPr>
            <p:nvPr/>
          </p:nvSpPr>
          <p:spPr bwMode="auto">
            <a:xfrm flipV="1">
              <a:off x="1099" y="3972"/>
              <a:ext cx="52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63" name="Line 72"/>
            <p:cNvSpPr>
              <a:spLocks noChangeShapeType="1"/>
            </p:cNvSpPr>
            <p:nvPr/>
          </p:nvSpPr>
          <p:spPr bwMode="auto">
            <a:xfrm flipV="1">
              <a:off x="2235" y="2729"/>
              <a:ext cx="112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64" name="Line 73"/>
            <p:cNvSpPr>
              <a:spLocks noChangeShapeType="1"/>
            </p:cNvSpPr>
            <p:nvPr/>
          </p:nvSpPr>
          <p:spPr bwMode="auto">
            <a:xfrm flipV="1">
              <a:off x="1398" y="3600"/>
              <a:ext cx="112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65" name="Line 74"/>
            <p:cNvSpPr>
              <a:spLocks noChangeShapeType="1"/>
            </p:cNvSpPr>
            <p:nvPr/>
          </p:nvSpPr>
          <p:spPr bwMode="auto">
            <a:xfrm flipV="1">
              <a:off x="1482" y="3600"/>
              <a:ext cx="112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66" name="Line 75"/>
            <p:cNvSpPr>
              <a:spLocks noChangeShapeType="1"/>
            </p:cNvSpPr>
            <p:nvPr/>
          </p:nvSpPr>
          <p:spPr bwMode="auto">
            <a:xfrm flipV="1">
              <a:off x="2273" y="2777"/>
              <a:ext cx="112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67" name="Line 76"/>
            <p:cNvSpPr>
              <a:spLocks noChangeShapeType="1"/>
            </p:cNvSpPr>
            <p:nvPr/>
          </p:nvSpPr>
          <p:spPr bwMode="auto">
            <a:xfrm flipV="1">
              <a:off x="1564" y="3600"/>
              <a:ext cx="112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68" name="Line 77"/>
            <p:cNvSpPr>
              <a:spLocks noChangeShapeType="1"/>
            </p:cNvSpPr>
            <p:nvPr/>
          </p:nvSpPr>
          <p:spPr bwMode="auto">
            <a:xfrm flipV="1">
              <a:off x="2348" y="2785"/>
              <a:ext cx="112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69" name="Line 78"/>
            <p:cNvSpPr>
              <a:spLocks noChangeShapeType="1"/>
            </p:cNvSpPr>
            <p:nvPr/>
          </p:nvSpPr>
          <p:spPr bwMode="auto">
            <a:xfrm flipV="1">
              <a:off x="1648" y="3600"/>
              <a:ext cx="112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70" name="Line 79"/>
            <p:cNvSpPr>
              <a:spLocks noChangeShapeType="1"/>
            </p:cNvSpPr>
            <p:nvPr/>
          </p:nvSpPr>
          <p:spPr bwMode="auto">
            <a:xfrm flipV="1">
              <a:off x="2792" y="2476"/>
              <a:ext cx="50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71" name="Line 80"/>
            <p:cNvSpPr>
              <a:spLocks noChangeShapeType="1"/>
            </p:cNvSpPr>
            <p:nvPr/>
          </p:nvSpPr>
          <p:spPr bwMode="auto">
            <a:xfrm flipV="1">
              <a:off x="2432" y="2785"/>
              <a:ext cx="112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72" name="Line 81"/>
            <p:cNvSpPr>
              <a:spLocks noChangeShapeType="1"/>
            </p:cNvSpPr>
            <p:nvPr/>
          </p:nvSpPr>
          <p:spPr bwMode="auto">
            <a:xfrm flipV="1">
              <a:off x="1732" y="3600"/>
              <a:ext cx="112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73" name="Line 82"/>
            <p:cNvSpPr>
              <a:spLocks noChangeShapeType="1"/>
            </p:cNvSpPr>
            <p:nvPr/>
          </p:nvSpPr>
          <p:spPr bwMode="auto">
            <a:xfrm flipV="1">
              <a:off x="2851" y="2476"/>
              <a:ext cx="75" cy="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74" name="Line 83"/>
            <p:cNvSpPr>
              <a:spLocks noChangeShapeType="1"/>
            </p:cNvSpPr>
            <p:nvPr/>
          </p:nvSpPr>
          <p:spPr bwMode="auto">
            <a:xfrm flipV="1">
              <a:off x="2516" y="2785"/>
              <a:ext cx="111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75" name="Line 84"/>
            <p:cNvSpPr>
              <a:spLocks noChangeShapeType="1"/>
            </p:cNvSpPr>
            <p:nvPr/>
          </p:nvSpPr>
          <p:spPr bwMode="auto">
            <a:xfrm flipV="1">
              <a:off x="1816" y="3600"/>
              <a:ext cx="112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76" name="Line 85"/>
            <p:cNvSpPr>
              <a:spLocks noChangeShapeType="1"/>
            </p:cNvSpPr>
            <p:nvPr/>
          </p:nvSpPr>
          <p:spPr bwMode="auto">
            <a:xfrm flipV="1">
              <a:off x="2935" y="2547"/>
              <a:ext cx="7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77" name="Line 86"/>
            <p:cNvSpPr>
              <a:spLocks noChangeShapeType="1"/>
            </p:cNvSpPr>
            <p:nvPr/>
          </p:nvSpPr>
          <p:spPr bwMode="auto">
            <a:xfrm flipV="1">
              <a:off x="2599" y="2785"/>
              <a:ext cx="112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78" name="Line 87"/>
            <p:cNvSpPr>
              <a:spLocks noChangeShapeType="1"/>
            </p:cNvSpPr>
            <p:nvPr/>
          </p:nvSpPr>
          <p:spPr bwMode="auto">
            <a:xfrm flipV="1">
              <a:off x="1900" y="3600"/>
              <a:ext cx="112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79" name="Line 88"/>
            <p:cNvSpPr>
              <a:spLocks noChangeShapeType="1"/>
            </p:cNvSpPr>
            <p:nvPr/>
          </p:nvSpPr>
          <p:spPr bwMode="auto">
            <a:xfrm flipV="1">
              <a:off x="2683" y="2708"/>
              <a:ext cx="186" cy="1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80" name="Line 89"/>
            <p:cNvSpPr>
              <a:spLocks noChangeShapeType="1"/>
            </p:cNvSpPr>
            <p:nvPr/>
          </p:nvSpPr>
          <p:spPr bwMode="auto">
            <a:xfrm flipV="1">
              <a:off x="1984" y="3600"/>
              <a:ext cx="111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81" name="Line 90"/>
            <p:cNvSpPr>
              <a:spLocks noChangeShapeType="1"/>
            </p:cNvSpPr>
            <p:nvPr/>
          </p:nvSpPr>
          <p:spPr bwMode="auto">
            <a:xfrm flipV="1">
              <a:off x="2767" y="2720"/>
              <a:ext cx="175" cy="1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82" name="Line 91"/>
            <p:cNvSpPr>
              <a:spLocks noChangeShapeType="1"/>
            </p:cNvSpPr>
            <p:nvPr/>
          </p:nvSpPr>
          <p:spPr bwMode="auto">
            <a:xfrm flipV="1">
              <a:off x="2067" y="3600"/>
              <a:ext cx="112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83" name="Line 92"/>
            <p:cNvSpPr>
              <a:spLocks noChangeShapeType="1"/>
            </p:cNvSpPr>
            <p:nvPr/>
          </p:nvSpPr>
          <p:spPr bwMode="auto">
            <a:xfrm flipV="1">
              <a:off x="2851" y="2783"/>
              <a:ext cx="115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84" name="Line 93"/>
            <p:cNvSpPr>
              <a:spLocks noChangeShapeType="1"/>
            </p:cNvSpPr>
            <p:nvPr/>
          </p:nvSpPr>
          <p:spPr bwMode="auto">
            <a:xfrm flipV="1">
              <a:off x="2151" y="3600"/>
              <a:ext cx="112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85" name="Line 94"/>
            <p:cNvSpPr>
              <a:spLocks noChangeShapeType="1"/>
            </p:cNvSpPr>
            <p:nvPr/>
          </p:nvSpPr>
          <p:spPr bwMode="auto">
            <a:xfrm flipV="1">
              <a:off x="2935" y="2855"/>
              <a:ext cx="43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86" name="Line 95"/>
            <p:cNvSpPr>
              <a:spLocks noChangeShapeType="1"/>
            </p:cNvSpPr>
            <p:nvPr/>
          </p:nvSpPr>
          <p:spPr bwMode="auto">
            <a:xfrm flipV="1">
              <a:off x="2235" y="3600"/>
              <a:ext cx="112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87" name="Line 96"/>
            <p:cNvSpPr>
              <a:spLocks noChangeShapeType="1"/>
            </p:cNvSpPr>
            <p:nvPr/>
          </p:nvSpPr>
          <p:spPr bwMode="auto">
            <a:xfrm flipV="1">
              <a:off x="2319" y="3600"/>
              <a:ext cx="112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88" name="Line 97"/>
            <p:cNvSpPr>
              <a:spLocks noChangeShapeType="1"/>
            </p:cNvSpPr>
            <p:nvPr/>
          </p:nvSpPr>
          <p:spPr bwMode="auto">
            <a:xfrm flipV="1">
              <a:off x="2403" y="3600"/>
              <a:ext cx="110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89" name="Line 98"/>
            <p:cNvSpPr>
              <a:spLocks noChangeShapeType="1"/>
            </p:cNvSpPr>
            <p:nvPr/>
          </p:nvSpPr>
          <p:spPr bwMode="auto">
            <a:xfrm flipV="1">
              <a:off x="2485" y="3600"/>
              <a:ext cx="112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90" name="Line 99"/>
            <p:cNvSpPr>
              <a:spLocks noChangeShapeType="1"/>
            </p:cNvSpPr>
            <p:nvPr/>
          </p:nvSpPr>
          <p:spPr bwMode="auto">
            <a:xfrm flipV="1">
              <a:off x="2569" y="3600"/>
              <a:ext cx="112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91" name="Line 100"/>
            <p:cNvSpPr>
              <a:spLocks noChangeShapeType="1"/>
            </p:cNvSpPr>
            <p:nvPr/>
          </p:nvSpPr>
          <p:spPr bwMode="auto">
            <a:xfrm flipV="1">
              <a:off x="2653" y="3600"/>
              <a:ext cx="112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92" name="Line 101"/>
            <p:cNvSpPr>
              <a:spLocks noChangeShapeType="1"/>
            </p:cNvSpPr>
            <p:nvPr/>
          </p:nvSpPr>
          <p:spPr bwMode="auto">
            <a:xfrm flipV="1">
              <a:off x="2735" y="3600"/>
              <a:ext cx="114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93" name="Line 102"/>
            <p:cNvSpPr>
              <a:spLocks noChangeShapeType="1"/>
            </p:cNvSpPr>
            <p:nvPr/>
          </p:nvSpPr>
          <p:spPr bwMode="auto">
            <a:xfrm flipV="1">
              <a:off x="2782" y="3600"/>
              <a:ext cx="151" cy="1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94" name="Line 103"/>
            <p:cNvSpPr>
              <a:spLocks noChangeShapeType="1"/>
            </p:cNvSpPr>
            <p:nvPr/>
          </p:nvSpPr>
          <p:spPr bwMode="auto">
            <a:xfrm flipV="1">
              <a:off x="2830" y="3639"/>
              <a:ext cx="148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95" name="Line 104"/>
            <p:cNvSpPr>
              <a:spLocks noChangeShapeType="1"/>
            </p:cNvSpPr>
            <p:nvPr/>
          </p:nvSpPr>
          <p:spPr bwMode="auto">
            <a:xfrm flipV="1">
              <a:off x="2914" y="3766"/>
              <a:ext cx="28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96" name="Line 105"/>
            <p:cNvSpPr>
              <a:spLocks noChangeShapeType="1"/>
            </p:cNvSpPr>
            <p:nvPr/>
          </p:nvSpPr>
          <p:spPr bwMode="auto">
            <a:xfrm flipV="1">
              <a:off x="2792" y="3949"/>
              <a:ext cx="56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97" name="Line 106"/>
            <p:cNvSpPr>
              <a:spLocks noChangeShapeType="1"/>
            </p:cNvSpPr>
            <p:nvPr/>
          </p:nvSpPr>
          <p:spPr bwMode="auto">
            <a:xfrm flipV="1">
              <a:off x="2858" y="3949"/>
              <a:ext cx="74" cy="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98" name="Line 107"/>
            <p:cNvSpPr>
              <a:spLocks noChangeShapeType="1"/>
            </p:cNvSpPr>
            <p:nvPr/>
          </p:nvSpPr>
          <p:spPr bwMode="auto">
            <a:xfrm flipV="1">
              <a:off x="2942" y="4026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99" name="Line 108"/>
            <p:cNvSpPr>
              <a:spLocks noChangeShapeType="1"/>
            </p:cNvSpPr>
            <p:nvPr/>
          </p:nvSpPr>
          <p:spPr bwMode="auto">
            <a:xfrm>
              <a:off x="1225" y="3716"/>
              <a:ext cx="74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00" name="Line 109"/>
            <p:cNvSpPr>
              <a:spLocks noChangeShapeType="1"/>
            </p:cNvSpPr>
            <p:nvPr/>
          </p:nvSpPr>
          <p:spPr bwMode="auto">
            <a:xfrm>
              <a:off x="965" y="3600"/>
              <a:ext cx="100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01" name="Line 110"/>
            <p:cNvSpPr>
              <a:spLocks noChangeShapeType="1"/>
            </p:cNvSpPr>
            <p:nvPr/>
          </p:nvSpPr>
          <p:spPr bwMode="auto">
            <a:xfrm>
              <a:off x="1225" y="2785"/>
              <a:ext cx="29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02" name="Freeform 111"/>
            <p:cNvSpPr>
              <a:spLocks/>
            </p:cNvSpPr>
            <p:nvPr/>
          </p:nvSpPr>
          <p:spPr bwMode="auto">
            <a:xfrm>
              <a:off x="1151" y="2708"/>
              <a:ext cx="74" cy="77"/>
            </a:xfrm>
            <a:custGeom>
              <a:avLst/>
              <a:gdLst>
                <a:gd name="T0" fmla="*/ 0 w 373"/>
                <a:gd name="T1" fmla="*/ 0 h 374"/>
                <a:gd name="T2" fmla="*/ 0 w 373"/>
                <a:gd name="T3" fmla="*/ 3 h 374"/>
                <a:gd name="T4" fmla="*/ 0 w 373"/>
                <a:gd name="T5" fmla="*/ 6 h 374"/>
                <a:gd name="T6" fmla="*/ 1 w 373"/>
                <a:gd name="T7" fmla="*/ 9 h 374"/>
                <a:gd name="T8" fmla="*/ 1 w 373"/>
                <a:gd name="T9" fmla="*/ 12 h 374"/>
                <a:gd name="T10" fmla="*/ 1 w 373"/>
                <a:gd name="T11" fmla="*/ 14 h 374"/>
                <a:gd name="T12" fmla="*/ 2 w 373"/>
                <a:gd name="T13" fmla="*/ 17 h 374"/>
                <a:gd name="T14" fmla="*/ 3 w 373"/>
                <a:gd name="T15" fmla="*/ 20 h 374"/>
                <a:gd name="T16" fmla="*/ 3 w 373"/>
                <a:gd name="T17" fmla="*/ 23 h 374"/>
                <a:gd name="T18" fmla="*/ 4 w 373"/>
                <a:gd name="T19" fmla="*/ 25 h 374"/>
                <a:gd name="T20" fmla="*/ 5 w 373"/>
                <a:gd name="T21" fmla="*/ 28 h 374"/>
                <a:gd name="T22" fmla="*/ 6 w 373"/>
                <a:gd name="T23" fmla="*/ 31 h 374"/>
                <a:gd name="T24" fmla="*/ 7 w 373"/>
                <a:gd name="T25" fmla="*/ 34 h 374"/>
                <a:gd name="T26" fmla="*/ 9 w 373"/>
                <a:gd name="T27" fmla="*/ 36 h 374"/>
                <a:gd name="T28" fmla="*/ 10 w 373"/>
                <a:gd name="T29" fmla="*/ 39 h 374"/>
                <a:gd name="T30" fmla="*/ 11 w 373"/>
                <a:gd name="T31" fmla="*/ 41 h 374"/>
                <a:gd name="T32" fmla="*/ 13 w 373"/>
                <a:gd name="T33" fmla="*/ 43 h 374"/>
                <a:gd name="T34" fmla="*/ 14 w 373"/>
                <a:gd name="T35" fmla="*/ 46 h 374"/>
                <a:gd name="T36" fmla="*/ 16 w 373"/>
                <a:gd name="T37" fmla="*/ 48 h 374"/>
                <a:gd name="T38" fmla="*/ 18 w 373"/>
                <a:gd name="T39" fmla="*/ 50 h 374"/>
                <a:gd name="T40" fmla="*/ 20 w 373"/>
                <a:gd name="T41" fmla="*/ 52 h 374"/>
                <a:gd name="T42" fmla="*/ 22 w 373"/>
                <a:gd name="T43" fmla="*/ 54 h 374"/>
                <a:gd name="T44" fmla="*/ 24 w 373"/>
                <a:gd name="T45" fmla="*/ 56 h 374"/>
                <a:gd name="T46" fmla="*/ 26 w 373"/>
                <a:gd name="T47" fmla="*/ 58 h 374"/>
                <a:gd name="T48" fmla="*/ 28 w 373"/>
                <a:gd name="T49" fmla="*/ 60 h 374"/>
                <a:gd name="T50" fmla="*/ 30 w 373"/>
                <a:gd name="T51" fmla="*/ 62 h 374"/>
                <a:gd name="T52" fmla="*/ 32 w 373"/>
                <a:gd name="T53" fmla="*/ 64 h 374"/>
                <a:gd name="T54" fmla="*/ 35 w 373"/>
                <a:gd name="T55" fmla="*/ 65 h 374"/>
                <a:gd name="T56" fmla="*/ 37 w 373"/>
                <a:gd name="T57" fmla="*/ 67 h 374"/>
                <a:gd name="T58" fmla="*/ 39 w 373"/>
                <a:gd name="T59" fmla="*/ 68 h 374"/>
                <a:gd name="T60" fmla="*/ 42 w 373"/>
                <a:gd name="T61" fmla="*/ 69 h 374"/>
                <a:gd name="T62" fmla="*/ 45 w 373"/>
                <a:gd name="T63" fmla="*/ 70 h 374"/>
                <a:gd name="T64" fmla="*/ 47 w 373"/>
                <a:gd name="T65" fmla="*/ 72 h 374"/>
                <a:gd name="T66" fmla="*/ 50 w 373"/>
                <a:gd name="T67" fmla="*/ 73 h 374"/>
                <a:gd name="T68" fmla="*/ 52 w 373"/>
                <a:gd name="T69" fmla="*/ 74 h 374"/>
                <a:gd name="T70" fmla="*/ 55 w 373"/>
                <a:gd name="T71" fmla="*/ 74 h 374"/>
                <a:gd name="T72" fmla="*/ 58 w 373"/>
                <a:gd name="T73" fmla="*/ 75 h 374"/>
                <a:gd name="T74" fmla="*/ 61 w 373"/>
                <a:gd name="T75" fmla="*/ 76 h 374"/>
                <a:gd name="T76" fmla="*/ 63 w 373"/>
                <a:gd name="T77" fmla="*/ 76 h 374"/>
                <a:gd name="T78" fmla="*/ 66 w 373"/>
                <a:gd name="T79" fmla="*/ 77 h 374"/>
                <a:gd name="T80" fmla="*/ 69 w 373"/>
                <a:gd name="T81" fmla="*/ 77 h 374"/>
                <a:gd name="T82" fmla="*/ 71 w 373"/>
                <a:gd name="T83" fmla="*/ 77 h 374"/>
                <a:gd name="T84" fmla="*/ 74 w 373"/>
                <a:gd name="T85" fmla="*/ 77 h 37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73" h="374">
                  <a:moveTo>
                    <a:pt x="0" y="0"/>
                  </a:moveTo>
                  <a:lnTo>
                    <a:pt x="1" y="14"/>
                  </a:lnTo>
                  <a:lnTo>
                    <a:pt x="1" y="28"/>
                  </a:lnTo>
                  <a:lnTo>
                    <a:pt x="4" y="42"/>
                  </a:lnTo>
                  <a:lnTo>
                    <a:pt x="5" y="56"/>
                  </a:lnTo>
                  <a:lnTo>
                    <a:pt x="7" y="69"/>
                  </a:lnTo>
                  <a:lnTo>
                    <a:pt x="10" y="83"/>
                  </a:lnTo>
                  <a:lnTo>
                    <a:pt x="14" y="96"/>
                  </a:lnTo>
                  <a:lnTo>
                    <a:pt x="17" y="110"/>
                  </a:lnTo>
                  <a:lnTo>
                    <a:pt x="22" y="123"/>
                  </a:lnTo>
                  <a:lnTo>
                    <a:pt x="26" y="137"/>
                  </a:lnTo>
                  <a:lnTo>
                    <a:pt x="32" y="149"/>
                  </a:lnTo>
                  <a:lnTo>
                    <a:pt x="37" y="163"/>
                  </a:lnTo>
                  <a:lnTo>
                    <a:pt x="44" y="175"/>
                  </a:lnTo>
                  <a:lnTo>
                    <a:pt x="51" y="187"/>
                  </a:lnTo>
                  <a:lnTo>
                    <a:pt x="57" y="199"/>
                  </a:lnTo>
                  <a:lnTo>
                    <a:pt x="65" y="211"/>
                  </a:lnTo>
                  <a:lnTo>
                    <a:pt x="73" y="222"/>
                  </a:lnTo>
                  <a:lnTo>
                    <a:pt x="82" y="233"/>
                  </a:lnTo>
                  <a:lnTo>
                    <a:pt x="91" y="244"/>
                  </a:lnTo>
                  <a:lnTo>
                    <a:pt x="100" y="254"/>
                  </a:lnTo>
                  <a:lnTo>
                    <a:pt x="110" y="264"/>
                  </a:lnTo>
                  <a:lnTo>
                    <a:pt x="120" y="274"/>
                  </a:lnTo>
                  <a:lnTo>
                    <a:pt x="130" y="283"/>
                  </a:lnTo>
                  <a:lnTo>
                    <a:pt x="141" y="292"/>
                  </a:lnTo>
                  <a:lnTo>
                    <a:pt x="152" y="301"/>
                  </a:lnTo>
                  <a:lnTo>
                    <a:pt x="163" y="309"/>
                  </a:lnTo>
                  <a:lnTo>
                    <a:pt x="175" y="317"/>
                  </a:lnTo>
                  <a:lnTo>
                    <a:pt x="187" y="323"/>
                  </a:lnTo>
                  <a:lnTo>
                    <a:pt x="199" y="330"/>
                  </a:lnTo>
                  <a:lnTo>
                    <a:pt x="211" y="337"/>
                  </a:lnTo>
                  <a:lnTo>
                    <a:pt x="225" y="342"/>
                  </a:lnTo>
                  <a:lnTo>
                    <a:pt x="237" y="348"/>
                  </a:lnTo>
                  <a:lnTo>
                    <a:pt x="251" y="353"/>
                  </a:lnTo>
                  <a:lnTo>
                    <a:pt x="264" y="357"/>
                  </a:lnTo>
                  <a:lnTo>
                    <a:pt x="278" y="360"/>
                  </a:lnTo>
                  <a:lnTo>
                    <a:pt x="291" y="364"/>
                  </a:lnTo>
                  <a:lnTo>
                    <a:pt x="305" y="367"/>
                  </a:lnTo>
                  <a:lnTo>
                    <a:pt x="318" y="369"/>
                  </a:lnTo>
                  <a:lnTo>
                    <a:pt x="332" y="372"/>
                  </a:lnTo>
                  <a:lnTo>
                    <a:pt x="346" y="373"/>
                  </a:lnTo>
                  <a:lnTo>
                    <a:pt x="360" y="374"/>
                  </a:lnTo>
                  <a:lnTo>
                    <a:pt x="373" y="37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03" name="Line 112"/>
            <p:cNvSpPr>
              <a:spLocks noChangeShapeType="1"/>
            </p:cNvSpPr>
            <p:nvPr/>
          </p:nvSpPr>
          <p:spPr bwMode="auto">
            <a:xfrm>
              <a:off x="1001" y="2708"/>
              <a:ext cx="15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04" name="Line 113"/>
            <p:cNvSpPr>
              <a:spLocks noChangeShapeType="1"/>
            </p:cNvSpPr>
            <p:nvPr/>
          </p:nvSpPr>
          <p:spPr bwMode="auto">
            <a:xfrm>
              <a:off x="965" y="2630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05" name="Line 114"/>
            <p:cNvSpPr>
              <a:spLocks noChangeShapeType="1"/>
            </p:cNvSpPr>
            <p:nvPr/>
          </p:nvSpPr>
          <p:spPr bwMode="auto">
            <a:xfrm>
              <a:off x="1067" y="2630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06" name="Line 115"/>
            <p:cNvSpPr>
              <a:spLocks noChangeShapeType="1"/>
            </p:cNvSpPr>
            <p:nvPr/>
          </p:nvSpPr>
          <p:spPr bwMode="auto">
            <a:xfrm>
              <a:off x="1113" y="2630"/>
              <a:ext cx="7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07" name="Line 116"/>
            <p:cNvSpPr>
              <a:spLocks noChangeShapeType="1"/>
            </p:cNvSpPr>
            <p:nvPr/>
          </p:nvSpPr>
          <p:spPr bwMode="auto">
            <a:xfrm>
              <a:off x="1001" y="2553"/>
              <a:ext cx="15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08" name="Line 117"/>
            <p:cNvSpPr>
              <a:spLocks noChangeShapeType="1"/>
            </p:cNvSpPr>
            <p:nvPr/>
          </p:nvSpPr>
          <p:spPr bwMode="auto">
            <a:xfrm>
              <a:off x="1001" y="2476"/>
              <a:ext cx="15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09" name="Line 118"/>
            <p:cNvSpPr>
              <a:spLocks noChangeShapeType="1"/>
            </p:cNvSpPr>
            <p:nvPr/>
          </p:nvSpPr>
          <p:spPr bwMode="auto">
            <a:xfrm>
              <a:off x="1300" y="2164"/>
              <a:ext cx="26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10" name="Line 119"/>
            <p:cNvSpPr>
              <a:spLocks noChangeShapeType="1"/>
            </p:cNvSpPr>
            <p:nvPr/>
          </p:nvSpPr>
          <p:spPr bwMode="auto">
            <a:xfrm>
              <a:off x="1300" y="2320"/>
              <a:ext cx="2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11" name="Line 120"/>
            <p:cNvSpPr>
              <a:spLocks noChangeShapeType="1"/>
            </p:cNvSpPr>
            <p:nvPr/>
          </p:nvSpPr>
          <p:spPr bwMode="auto">
            <a:xfrm>
              <a:off x="965" y="2902"/>
              <a:ext cx="67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12" name="Line 128"/>
            <p:cNvSpPr>
              <a:spLocks noChangeShapeType="1"/>
            </p:cNvSpPr>
            <p:nvPr/>
          </p:nvSpPr>
          <p:spPr bwMode="auto">
            <a:xfrm>
              <a:off x="1972" y="2147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13" name="Line 129"/>
            <p:cNvSpPr>
              <a:spLocks noChangeShapeType="1"/>
            </p:cNvSpPr>
            <p:nvPr/>
          </p:nvSpPr>
          <p:spPr bwMode="auto">
            <a:xfrm>
              <a:off x="1972" y="2195"/>
              <a:ext cx="0" cy="1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14" name="Line 130"/>
            <p:cNvSpPr>
              <a:spLocks noChangeShapeType="1"/>
            </p:cNvSpPr>
            <p:nvPr/>
          </p:nvSpPr>
          <p:spPr bwMode="auto">
            <a:xfrm>
              <a:off x="1972" y="2358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15" name="Line 131"/>
            <p:cNvSpPr>
              <a:spLocks noChangeShapeType="1"/>
            </p:cNvSpPr>
            <p:nvPr/>
          </p:nvSpPr>
          <p:spPr bwMode="auto">
            <a:xfrm>
              <a:off x="1972" y="2407"/>
              <a:ext cx="0" cy="1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16" name="Line 132"/>
            <p:cNvSpPr>
              <a:spLocks noChangeShapeType="1"/>
            </p:cNvSpPr>
            <p:nvPr/>
          </p:nvSpPr>
          <p:spPr bwMode="auto">
            <a:xfrm>
              <a:off x="1972" y="2570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17" name="Line 133"/>
            <p:cNvSpPr>
              <a:spLocks noChangeShapeType="1"/>
            </p:cNvSpPr>
            <p:nvPr/>
          </p:nvSpPr>
          <p:spPr bwMode="auto">
            <a:xfrm>
              <a:off x="1972" y="2620"/>
              <a:ext cx="0" cy="1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18" name="Line 134"/>
            <p:cNvSpPr>
              <a:spLocks noChangeShapeType="1"/>
            </p:cNvSpPr>
            <p:nvPr/>
          </p:nvSpPr>
          <p:spPr bwMode="auto">
            <a:xfrm>
              <a:off x="1972" y="2783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19" name="Line 135"/>
            <p:cNvSpPr>
              <a:spLocks noChangeShapeType="1"/>
            </p:cNvSpPr>
            <p:nvPr/>
          </p:nvSpPr>
          <p:spPr bwMode="auto">
            <a:xfrm>
              <a:off x="1972" y="2831"/>
              <a:ext cx="0" cy="1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20" name="Line 136"/>
            <p:cNvSpPr>
              <a:spLocks noChangeShapeType="1"/>
            </p:cNvSpPr>
            <p:nvPr/>
          </p:nvSpPr>
          <p:spPr bwMode="auto">
            <a:xfrm>
              <a:off x="1972" y="2993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21" name="Line 137"/>
            <p:cNvSpPr>
              <a:spLocks noChangeShapeType="1"/>
            </p:cNvSpPr>
            <p:nvPr/>
          </p:nvSpPr>
          <p:spPr bwMode="auto">
            <a:xfrm>
              <a:off x="1972" y="3043"/>
              <a:ext cx="0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22" name="Line 138"/>
            <p:cNvSpPr>
              <a:spLocks noChangeShapeType="1"/>
            </p:cNvSpPr>
            <p:nvPr/>
          </p:nvSpPr>
          <p:spPr bwMode="auto">
            <a:xfrm>
              <a:off x="1599" y="2127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23" name="Freeform 139"/>
            <p:cNvSpPr>
              <a:spLocks/>
            </p:cNvSpPr>
            <p:nvPr/>
          </p:nvSpPr>
          <p:spPr bwMode="auto">
            <a:xfrm>
              <a:off x="1561" y="2127"/>
              <a:ext cx="38" cy="37"/>
            </a:xfrm>
            <a:custGeom>
              <a:avLst/>
              <a:gdLst>
                <a:gd name="T0" fmla="*/ 0 w 186"/>
                <a:gd name="T1" fmla="*/ 37 h 187"/>
                <a:gd name="T2" fmla="*/ 2 w 186"/>
                <a:gd name="T3" fmla="*/ 37 h 187"/>
                <a:gd name="T4" fmla="*/ 4 w 186"/>
                <a:gd name="T5" fmla="*/ 37 h 187"/>
                <a:gd name="T6" fmla="*/ 6 w 186"/>
                <a:gd name="T7" fmla="*/ 37 h 187"/>
                <a:gd name="T8" fmla="*/ 8 w 186"/>
                <a:gd name="T9" fmla="*/ 36 h 187"/>
                <a:gd name="T10" fmla="*/ 10 w 186"/>
                <a:gd name="T11" fmla="*/ 36 h 187"/>
                <a:gd name="T12" fmla="*/ 12 w 186"/>
                <a:gd name="T13" fmla="*/ 35 h 187"/>
                <a:gd name="T14" fmla="*/ 13 w 186"/>
                <a:gd name="T15" fmla="*/ 35 h 187"/>
                <a:gd name="T16" fmla="*/ 15 w 186"/>
                <a:gd name="T17" fmla="*/ 34 h 187"/>
                <a:gd name="T18" fmla="*/ 17 w 186"/>
                <a:gd name="T19" fmla="*/ 33 h 187"/>
                <a:gd name="T20" fmla="*/ 19 w 186"/>
                <a:gd name="T21" fmla="*/ 32 h 187"/>
                <a:gd name="T22" fmla="*/ 21 w 186"/>
                <a:gd name="T23" fmla="*/ 31 h 187"/>
                <a:gd name="T24" fmla="*/ 22 w 186"/>
                <a:gd name="T25" fmla="*/ 30 h 187"/>
                <a:gd name="T26" fmla="*/ 24 w 186"/>
                <a:gd name="T27" fmla="*/ 29 h 187"/>
                <a:gd name="T28" fmla="*/ 25 w 186"/>
                <a:gd name="T29" fmla="*/ 28 h 187"/>
                <a:gd name="T30" fmla="*/ 27 w 186"/>
                <a:gd name="T31" fmla="*/ 26 h 187"/>
                <a:gd name="T32" fmla="*/ 28 w 186"/>
                <a:gd name="T33" fmla="*/ 25 h 187"/>
                <a:gd name="T34" fmla="*/ 30 w 186"/>
                <a:gd name="T35" fmla="*/ 23 h 187"/>
                <a:gd name="T36" fmla="*/ 31 w 186"/>
                <a:gd name="T37" fmla="*/ 22 h 187"/>
                <a:gd name="T38" fmla="*/ 32 w 186"/>
                <a:gd name="T39" fmla="*/ 20 h 187"/>
                <a:gd name="T40" fmla="*/ 33 w 186"/>
                <a:gd name="T41" fmla="*/ 19 h 187"/>
                <a:gd name="T42" fmla="*/ 34 w 186"/>
                <a:gd name="T43" fmla="*/ 17 h 187"/>
                <a:gd name="T44" fmla="*/ 35 w 186"/>
                <a:gd name="T45" fmla="*/ 15 h 187"/>
                <a:gd name="T46" fmla="*/ 36 w 186"/>
                <a:gd name="T47" fmla="*/ 13 h 187"/>
                <a:gd name="T48" fmla="*/ 36 w 186"/>
                <a:gd name="T49" fmla="*/ 11 h 187"/>
                <a:gd name="T50" fmla="*/ 37 w 186"/>
                <a:gd name="T51" fmla="*/ 9 h 187"/>
                <a:gd name="T52" fmla="*/ 37 w 186"/>
                <a:gd name="T53" fmla="*/ 8 h 187"/>
                <a:gd name="T54" fmla="*/ 37 w 186"/>
                <a:gd name="T55" fmla="*/ 6 h 187"/>
                <a:gd name="T56" fmla="*/ 38 w 186"/>
                <a:gd name="T57" fmla="*/ 4 h 187"/>
                <a:gd name="T58" fmla="*/ 38 w 186"/>
                <a:gd name="T59" fmla="*/ 2 h 187"/>
                <a:gd name="T60" fmla="*/ 38 w 186"/>
                <a:gd name="T61" fmla="*/ 0 h 18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86" h="187">
                  <a:moveTo>
                    <a:pt x="0" y="187"/>
                  </a:moveTo>
                  <a:lnTo>
                    <a:pt x="9" y="186"/>
                  </a:lnTo>
                  <a:lnTo>
                    <a:pt x="19" y="186"/>
                  </a:lnTo>
                  <a:lnTo>
                    <a:pt x="28" y="185"/>
                  </a:lnTo>
                  <a:lnTo>
                    <a:pt x="38" y="183"/>
                  </a:lnTo>
                  <a:lnTo>
                    <a:pt x="47" y="181"/>
                  </a:lnTo>
                  <a:lnTo>
                    <a:pt x="57" y="177"/>
                  </a:lnTo>
                  <a:lnTo>
                    <a:pt x="66" y="175"/>
                  </a:lnTo>
                  <a:lnTo>
                    <a:pt x="75" y="171"/>
                  </a:lnTo>
                  <a:lnTo>
                    <a:pt x="84" y="166"/>
                  </a:lnTo>
                  <a:lnTo>
                    <a:pt x="93" y="162"/>
                  </a:lnTo>
                  <a:lnTo>
                    <a:pt x="101" y="157"/>
                  </a:lnTo>
                  <a:lnTo>
                    <a:pt x="109" y="152"/>
                  </a:lnTo>
                  <a:lnTo>
                    <a:pt x="117" y="146"/>
                  </a:lnTo>
                  <a:lnTo>
                    <a:pt x="124" y="139"/>
                  </a:lnTo>
                  <a:lnTo>
                    <a:pt x="131" y="132"/>
                  </a:lnTo>
                  <a:lnTo>
                    <a:pt x="138" y="126"/>
                  </a:lnTo>
                  <a:lnTo>
                    <a:pt x="145" y="118"/>
                  </a:lnTo>
                  <a:lnTo>
                    <a:pt x="150" y="110"/>
                  </a:lnTo>
                  <a:lnTo>
                    <a:pt x="156" y="102"/>
                  </a:lnTo>
                  <a:lnTo>
                    <a:pt x="160" y="94"/>
                  </a:lnTo>
                  <a:lnTo>
                    <a:pt x="165" y="85"/>
                  </a:lnTo>
                  <a:lnTo>
                    <a:pt x="169" y="76"/>
                  </a:lnTo>
                  <a:lnTo>
                    <a:pt x="174" y="67"/>
                  </a:lnTo>
                  <a:lnTo>
                    <a:pt x="176" y="58"/>
                  </a:lnTo>
                  <a:lnTo>
                    <a:pt x="179" y="48"/>
                  </a:lnTo>
                  <a:lnTo>
                    <a:pt x="182" y="39"/>
                  </a:lnTo>
                  <a:lnTo>
                    <a:pt x="183" y="29"/>
                  </a:lnTo>
                  <a:lnTo>
                    <a:pt x="185" y="20"/>
                  </a:lnTo>
                  <a:lnTo>
                    <a:pt x="185" y="10"/>
                  </a:lnTo>
                  <a:lnTo>
                    <a:pt x="18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24" name="Line 140"/>
            <p:cNvSpPr>
              <a:spLocks noChangeShapeType="1"/>
            </p:cNvSpPr>
            <p:nvPr/>
          </p:nvSpPr>
          <p:spPr bwMode="auto">
            <a:xfrm>
              <a:off x="1449" y="2068"/>
              <a:ext cx="0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25" name="Line 141"/>
            <p:cNvSpPr>
              <a:spLocks noChangeShapeType="1"/>
            </p:cNvSpPr>
            <p:nvPr/>
          </p:nvSpPr>
          <p:spPr bwMode="auto">
            <a:xfrm>
              <a:off x="1449" y="2224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26" name="Line 142"/>
            <p:cNvSpPr>
              <a:spLocks noChangeShapeType="1"/>
            </p:cNvSpPr>
            <p:nvPr/>
          </p:nvSpPr>
          <p:spPr bwMode="auto">
            <a:xfrm>
              <a:off x="1449" y="2272"/>
              <a:ext cx="0" cy="1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27" name="Line 143"/>
            <p:cNvSpPr>
              <a:spLocks noChangeShapeType="1"/>
            </p:cNvSpPr>
            <p:nvPr/>
          </p:nvSpPr>
          <p:spPr bwMode="auto">
            <a:xfrm>
              <a:off x="1375" y="2164"/>
              <a:ext cx="0" cy="1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28" name="Line 144"/>
            <p:cNvSpPr>
              <a:spLocks noChangeShapeType="1"/>
            </p:cNvSpPr>
            <p:nvPr/>
          </p:nvSpPr>
          <p:spPr bwMode="auto">
            <a:xfrm>
              <a:off x="1524" y="2164"/>
              <a:ext cx="0" cy="1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29" name="Line 145"/>
            <p:cNvSpPr>
              <a:spLocks noChangeShapeType="1"/>
            </p:cNvSpPr>
            <p:nvPr/>
          </p:nvSpPr>
          <p:spPr bwMode="auto">
            <a:xfrm>
              <a:off x="1300" y="2164"/>
              <a:ext cx="0" cy="1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30" name="Line 146"/>
            <p:cNvSpPr>
              <a:spLocks noChangeShapeType="1"/>
            </p:cNvSpPr>
            <p:nvPr/>
          </p:nvSpPr>
          <p:spPr bwMode="auto">
            <a:xfrm>
              <a:off x="1711" y="2127"/>
              <a:ext cx="0" cy="6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31" name="Freeform 147"/>
            <p:cNvSpPr>
              <a:spLocks/>
            </p:cNvSpPr>
            <p:nvPr/>
          </p:nvSpPr>
          <p:spPr bwMode="auto">
            <a:xfrm>
              <a:off x="1636" y="2825"/>
              <a:ext cx="75" cy="77"/>
            </a:xfrm>
            <a:custGeom>
              <a:avLst/>
              <a:gdLst>
                <a:gd name="T0" fmla="*/ 0 w 373"/>
                <a:gd name="T1" fmla="*/ 77 h 373"/>
                <a:gd name="T2" fmla="*/ 3 w 373"/>
                <a:gd name="T3" fmla="*/ 77 h 373"/>
                <a:gd name="T4" fmla="*/ 5 w 373"/>
                <a:gd name="T5" fmla="*/ 77 h 373"/>
                <a:gd name="T6" fmla="*/ 8 w 373"/>
                <a:gd name="T7" fmla="*/ 77 h 373"/>
                <a:gd name="T8" fmla="*/ 11 w 373"/>
                <a:gd name="T9" fmla="*/ 76 h 373"/>
                <a:gd name="T10" fmla="*/ 14 w 373"/>
                <a:gd name="T11" fmla="*/ 76 h 373"/>
                <a:gd name="T12" fmla="*/ 16 w 373"/>
                <a:gd name="T13" fmla="*/ 75 h 373"/>
                <a:gd name="T14" fmla="*/ 19 w 373"/>
                <a:gd name="T15" fmla="*/ 75 h 373"/>
                <a:gd name="T16" fmla="*/ 22 w 373"/>
                <a:gd name="T17" fmla="*/ 74 h 373"/>
                <a:gd name="T18" fmla="*/ 25 w 373"/>
                <a:gd name="T19" fmla="*/ 73 h 373"/>
                <a:gd name="T20" fmla="*/ 27 w 373"/>
                <a:gd name="T21" fmla="*/ 72 h 373"/>
                <a:gd name="T22" fmla="*/ 30 w 373"/>
                <a:gd name="T23" fmla="*/ 71 h 373"/>
                <a:gd name="T24" fmla="*/ 32 w 373"/>
                <a:gd name="T25" fmla="*/ 69 h 373"/>
                <a:gd name="T26" fmla="*/ 35 w 373"/>
                <a:gd name="T27" fmla="*/ 68 h 373"/>
                <a:gd name="T28" fmla="*/ 37 w 373"/>
                <a:gd name="T29" fmla="*/ 67 h 373"/>
                <a:gd name="T30" fmla="*/ 40 w 373"/>
                <a:gd name="T31" fmla="*/ 65 h 373"/>
                <a:gd name="T32" fmla="*/ 42 w 373"/>
                <a:gd name="T33" fmla="*/ 64 h 373"/>
                <a:gd name="T34" fmla="*/ 44 w 373"/>
                <a:gd name="T35" fmla="*/ 62 h 373"/>
                <a:gd name="T36" fmla="*/ 47 w 373"/>
                <a:gd name="T37" fmla="*/ 60 h 373"/>
                <a:gd name="T38" fmla="*/ 49 w 373"/>
                <a:gd name="T39" fmla="*/ 59 h 373"/>
                <a:gd name="T40" fmla="*/ 51 w 373"/>
                <a:gd name="T41" fmla="*/ 56 h 373"/>
                <a:gd name="T42" fmla="*/ 53 w 373"/>
                <a:gd name="T43" fmla="*/ 54 h 373"/>
                <a:gd name="T44" fmla="*/ 55 w 373"/>
                <a:gd name="T45" fmla="*/ 52 h 373"/>
                <a:gd name="T46" fmla="*/ 57 w 373"/>
                <a:gd name="T47" fmla="*/ 50 h 373"/>
                <a:gd name="T48" fmla="*/ 59 w 373"/>
                <a:gd name="T49" fmla="*/ 48 h 373"/>
                <a:gd name="T50" fmla="*/ 60 w 373"/>
                <a:gd name="T51" fmla="*/ 46 h 373"/>
                <a:gd name="T52" fmla="*/ 62 w 373"/>
                <a:gd name="T53" fmla="*/ 43 h 373"/>
                <a:gd name="T54" fmla="*/ 63 w 373"/>
                <a:gd name="T55" fmla="*/ 41 h 373"/>
                <a:gd name="T56" fmla="*/ 65 w 373"/>
                <a:gd name="T57" fmla="*/ 39 h 373"/>
                <a:gd name="T58" fmla="*/ 66 w 373"/>
                <a:gd name="T59" fmla="*/ 36 h 373"/>
                <a:gd name="T60" fmla="*/ 68 w 373"/>
                <a:gd name="T61" fmla="*/ 33 h 373"/>
                <a:gd name="T62" fmla="*/ 69 w 373"/>
                <a:gd name="T63" fmla="*/ 31 h 373"/>
                <a:gd name="T64" fmla="*/ 70 w 373"/>
                <a:gd name="T65" fmla="*/ 28 h 373"/>
                <a:gd name="T66" fmla="*/ 71 w 373"/>
                <a:gd name="T67" fmla="*/ 26 h 373"/>
                <a:gd name="T68" fmla="*/ 72 w 373"/>
                <a:gd name="T69" fmla="*/ 23 h 373"/>
                <a:gd name="T70" fmla="*/ 72 w 373"/>
                <a:gd name="T71" fmla="*/ 20 h 373"/>
                <a:gd name="T72" fmla="*/ 73 w 373"/>
                <a:gd name="T73" fmla="*/ 17 h 373"/>
                <a:gd name="T74" fmla="*/ 74 w 373"/>
                <a:gd name="T75" fmla="*/ 14 h 373"/>
                <a:gd name="T76" fmla="*/ 74 w 373"/>
                <a:gd name="T77" fmla="*/ 11 h 373"/>
                <a:gd name="T78" fmla="*/ 74 w 373"/>
                <a:gd name="T79" fmla="*/ 9 h 373"/>
                <a:gd name="T80" fmla="*/ 75 w 373"/>
                <a:gd name="T81" fmla="*/ 6 h 373"/>
                <a:gd name="T82" fmla="*/ 75 w 373"/>
                <a:gd name="T83" fmla="*/ 3 h 373"/>
                <a:gd name="T84" fmla="*/ 75 w 373"/>
                <a:gd name="T85" fmla="*/ 0 h 37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73" h="373">
                  <a:moveTo>
                    <a:pt x="0" y="373"/>
                  </a:moveTo>
                  <a:lnTo>
                    <a:pt x="13" y="373"/>
                  </a:lnTo>
                  <a:lnTo>
                    <a:pt x="27" y="372"/>
                  </a:lnTo>
                  <a:lnTo>
                    <a:pt x="41" y="371"/>
                  </a:lnTo>
                  <a:lnTo>
                    <a:pt x="55" y="369"/>
                  </a:lnTo>
                  <a:lnTo>
                    <a:pt x="68" y="367"/>
                  </a:lnTo>
                  <a:lnTo>
                    <a:pt x="82" y="364"/>
                  </a:lnTo>
                  <a:lnTo>
                    <a:pt x="95" y="361"/>
                  </a:lnTo>
                  <a:lnTo>
                    <a:pt x="109" y="357"/>
                  </a:lnTo>
                  <a:lnTo>
                    <a:pt x="122" y="352"/>
                  </a:lnTo>
                  <a:lnTo>
                    <a:pt x="136" y="348"/>
                  </a:lnTo>
                  <a:lnTo>
                    <a:pt x="148" y="342"/>
                  </a:lnTo>
                  <a:lnTo>
                    <a:pt x="161" y="336"/>
                  </a:lnTo>
                  <a:lnTo>
                    <a:pt x="174" y="331"/>
                  </a:lnTo>
                  <a:lnTo>
                    <a:pt x="186" y="324"/>
                  </a:lnTo>
                  <a:lnTo>
                    <a:pt x="197" y="316"/>
                  </a:lnTo>
                  <a:lnTo>
                    <a:pt x="210" y="308"/>
                  </a:lnTo>
                  <a:lnTo>
                    <a:pt x="221" y="300"/>
                  </a:lnTo>
                  <a:lnTo>
                    <a:pt x="232" y="293"/>
                  </a:lnTo>
                  <a:lnTo>
                    <a:pt x="242" y="284"/>
                  </a:lnTo>
                  <a:lnTo>
                    <a:pt x="252" y="273"/>
                  </a:lnTo>
                  <a:lnTo>
                    <a:pt x="263" y="264"/>
                  </a:lnTo>
                  <a:lnTo>
                    <a:pt x="273" y="254"/>
                  </a:lnTo>
                  <a:lnTo>
                    <a:pt x="282" y="244"/>
                  </a:lnTo>
                  <a:lnTo>
                    <a:pt x="291" y="233"/>
                  </a:lnTo>
                  <a:lnTo>
                    <a:pt x="300" y="222"/>
                  </a:lnTo>
                  <a:lnTo>
                    <a:pt x="307" y="210"/>
                  </a:lnTo>
                  <a:lnTo>
                    <a:pt x="315" y="199"/>
                  </a:lnTo>
                  <a:lnTo>
                    <a:pt x="322" y="187"/>
                  </a:lnTo>
                  <a:lnTo>
                    <a:pt x="329" y="175"/>
                  </a:lnTo>
                  <a:lnTo>
                    <a:pt x="336" y="162"/>
                  </a:lnTo>
                  <a:lnTo>
                    <a:pt x="341" y="150"/>
                  </a:lnTo>
                  <a:lnTo>
                    <a:pt x="347" y="136"/>
                  </a:lnTo>
                  <a:lnTo>
                    <a:pt x="351" y="124"/>
                  </a:lnTo>
                  <a:lnTo>
                    <a:pt x="356" y="110"/>
                  </a:lnTo>
                  <a:lnTo>
                    <a:pt x="359" y="97"/>
                  </a:lnTo>
                  <a:lnTo>
                    <a:pt x="363" y="84"/>
                  </a:lnTo>
                  <a:lnTo>
                    <a:pt x="366" y="70"/>
                  </a:lnTo>
                  <a:lnTo>
                    <a:pt x="368" y="55"/>
                  </a:lnTo>
                  <a:lnTo>
                    <a:pt x="369" y="42"/>
                  </a:lnTo>
                  <a:lnTo>
                    <a:pt x="372" y="28"/>
                  </a:lnTo>
                  <a:lnTo>
                    <a:pt x="372" y="14"/>
                  </a:lnTo>
                  <a:lnTo>
                    <a:pt x="373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32" name="Line 148"/>
            <p:cNvSpPr>
              <a:spLocks noChangeShapeType="1"/>
            </p:cNvSpPr>
            <p:nvPr/>
          </p:nvSpPr>
          <p:spPr bwMode="auto">
            <a:xfrm>
              <a:off x="1001" y="2476"/>
              <a:ext cx="0" cy="2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33" name="Line 149"/>
            <p:cNvSpPr>
              <a:spLocks noChangeShapeType="1"/>
            </p:cNvSpPr>
            <p:nvPr/>
          </p:nvSpPr>
          <p:spPr bwMode="auto">
            <a:xfrm>
              <a:off x="1151" y="2476"/>
              <a:ext cx="0" cy="2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34" name="Line 150"/>
            <p:cNvSpPr>
              <a:spLocks noChangeShapeType="1"/>
            </p:cNvSpPr>
            <p:nvPr/>
          </p:nvSpPr>
          <p:spPr bwMode="auto">
            <a:xfrm>
              <a:off x="965" y="2785"/>
              <a:ext cx="0" cy="9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35" name="Line 162"/>
            <p:cNvSpPr>
              <a:spLocks noChangeShapeType="1"/>
            </p:cNvSpPr>
            <p:nvPr/>
          </p:nvSpPr>
          <p:spPr bwMode="auto">
            <a:xfrm>
              <a:off x="1599" y="2397"/>
              <a:ext cx="0" cy="3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36" name="Freeform 163"/>
            <p:cNvSpPr>
              <a:spLocks/>
            </p:cNvSpPr>
            <p:nvPr/>
          </p:nvSpPr>
          <p:spPr bwMode="auto">
            <a:xfrm>
              <a:off x="1524" y="2320"/>
              <a:ext cx="75" cy="77"/>
            </a:xfrm>
            <a:custGeom>
              <a:avLst/>
              <a:gdLst>
                <a:gd name="T0" fmla="*/ 75 w 373"/>
                <a:gd name="T1" fmla="*/ 77 h 373"/>
                <a:gd name="T2" fmla="*/ 75 w 373"/>
                <a:gd name="T3" fmla="*/ 74 h 373"/>
                <a:gd name="T4" fmla="*/ 75 w 373"/>
                <a:gd name="T5" fmla="*/ 71 h 373"/>
                <a:gd name="T6" fmla="*/ 74 w 373"/>
                <a:gd name="T7" fmla="*/ 68 h 373"/>
                <a:gd name="T8" fmla="*/ 74 w 373"/>
                <a:gd name="T9" fmla="*/ 65 h 373"/>
                <a:gd name="T10" fmla="*/ 74 w 373"/>
                <a:gd name="T11" fmla="*/ 63 h 373"/>
                <a:gd name="T12" fmla="*/ 73 w 373"/>
                <a:gd name="T13" fmla="*/ 60 h 373"/>
                <a:gd name="T14" fmla="*/ 72 w 373"/>
                <a:gd name="T15" fmla="*/ 57 h 373"/>
                <a:gd name="T16" fmla="*/ 72 w 373"/>
                <a:gd name="T17" fmla="*/ 54 h 373"/>
                <a:gd name="T18" fmla="*/ 71 w 373"/>
                <a:gd name="T19" fmla="*/ 52 h 373"/>
                <a:gd name="T20" fmla="*/ 70 w 373"/>
                <a:gd name="T21" fmla="*/ 49 h 373"/>
                <a:gd name="T22" fmla="*/ 69 w 373"/>
                <a:gd name="T23" fmla="*/ 46 h 373"/>
                <a:gd name="T24" fmla="*/ 68 w 373"/>
                <a:gd name="T25" fmla="*/ 44 h 373"/>
                <a:gd name="T26" fmla="*/ 66 w 373"/>
                <a:gd name="T27" fmla="*/ 41 h 373"/>
                <a:gd name="T28" fmla="*/ 65 w 373"/>
                <a:gd name="T29" fmla="*/ 38 h 373"/>
                <a:gd name="T30" fmla="*/ 64 w 373"/>
                <a:gd name="T31" fmla="*/ 36 h 373"/>
                <a:gd name="T32" fmla="*/ 62 w 373"/>
                <a:gd name="T33" fmla="*/ 33 h 373"/>
                <a:gd name="T34" fmla="*/ 60 w 373"/>
                <a:gd name="T35" fmla="*/ 31 h 373"/>
                <a:gd name="T36" fmla="*/ 59 w 373"/>
                <a:gd name="T37" fmla="*/ 29 h 373"/>
                <a:gd name="T38" fmla="*/ 57 w 373"/>
                <a:gd name="T39" fmla="*/ 27 h 373"/>
                <a:gd name="T40" fmla="*/ 55 w 373"/>
                <a:gd name="T41" fmla="*/ 25 h 373"/>
                <a:gd name="T42" fmla="*/ 53 w 373"/>
                <a:gd name="T43" fmla="*/ 22 h 373"/>
                <a:gd name="T44" fmla="*/ 51 w 373"/>
                <a:gd name="T45" fmla="*/ 20 h 373"/>
                <a:gd name="T46" fmla="*/ 49 w 373"/>
                <a:gd name="T47" fmla="*/ 19 h 373"/>
                <a:gd name="T48" fmla="*/ 47 w 373"/>
                <a:gd name="T49" fmla="*/ 17 h 373"/>
                <a:gd name="T50" fmla="*/ 45 w 373"/>
                <a:gd name="T51" fmla="*/ 15 h 373"/>
                <a:gd name="T52" fmla="*/ 42 w 373"/>
                <a:gd name="T53" fmla="*/ 13 h 373"/>
                <a:gd name="T54" fmla="*/ 40 w 373"/>
                <a:gd name="T55" fmla="*/ 12 h 373"/>
                <a:gd name="T56" fmla="*/ 38 w 373"/>
                <a:gd name="T57" fmla="*/ 10 h 373"/>
                <a:gd name="T58" fmla="*/ 35 w 373"/>
                <a:gd name="T59" fmla="*/ 9 h 373"/>
                <a:gd name="T60" fmla="*/ 33 w 373"/>
                <a:gd name="T61" fmla="*/ 8 h 373"/>
                <a:gd name="T62" fmla="*/ 30 w 373"/>
                <a:gd name="T63" fmla="*/ 6 h 373"/>
                <a:gd name="T64" fmla="*/ 27 w 373"/>
                <a:gd name="T65" fmla="*/ 5 h 373"/>
                <a:gd name="T66" fmla="*/ 25 w 373"/>
                <a:gd name="T67" fmla="*/ 4 h 373"/>
                <a:gd name="T68" fmla="*/ 22 w 373"/>
                <a:gd name="T69" fmla="*/ 3 h 373"/>
                <a:gd name="T70" fmla="*/ 19 w 373"/>
                <a:gd name="T71" fmla="*/ 2 h 373"/>
                <a:gd name="T72" fmla="*/ 16 w 373"/>
                <a:gd name="T73" fmla="*/ 2 h 373"/>
                <a:gd name="T74" fmla="*/ 14 w 373"/>
                <a:gd name="T75" fmla="*/ 1 h 373"/>
                <a:gd name="T76" fmla="*/ 11 w 373"/>
                <a:gd name="T77" fmla="*/ 1 h 373"/>
                <a:gd name="T78" fmla="*/ 8 w 373"/>
                <a:gd name="T79" fmla="*/ 0 h 373"/>
                <a:gd name="T80" fmla="*/ 5 w 373"/>
                <a:gd name="T81" fmla="*/ 0 h 373"/>
                <a:gd name="T82" fmla="*/ 3 w 373"/>
                <a:gd name="T83" fmla="*/ 0 h 373"/>
                <a:gd name="T84" fmla="*/ 0 w 373"/>
                <a:gd name="T85" fmla="*/ 0 h 37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73" h="373">
                  <a:moveTo>
                    <a:pt x="373" y="373"/>
                  </a:moveTo>
                  <a:lnTo>
                    <a:pt x="372" y="359"/>
                  </a:lnTo>
                  <a:lnTo>
                    <a:pt x="372" y="346"/>
                  </a:lnTo>
                  <a:lnTo>
                    <a:pt x="370" y="331"/>
                  </a:lnTo>
                  <a:lnTo>
                    <a:pt x="369" y="317"/>
                  </a:lnTo>
                  <a:lnTo>
                    <a:pt x="366" y="304"/>
                  </a:lnTo>
                  <a:lnTo>
                    <a:pt x="363" y="289"/>
                  </a:lnTo>
                  <a:lnTo>
                    <a:pt x="360" y="276"/>
                  </a:lnTo>
                  <a:lnTo>
                    <a:pt x="356" y="262"/>
                  </a:lnTo>
                  <a:lnTo>
                    <a:pt x="352" y="250"/>
                  </a:lnTo>
                  <a:lnTo>
                    <a:pt x="347" y="237"/>
                  </a:lnTo>
                  <a:lnTo>
                    <a:pt x="342" y="224"/>
                  </a:lnTo>
                  <a:lnTo>
                    <a:pt x="336" y="211"/>
                  </a:lnTo>
                  <a:lnTo>
                    <a:pt x="329" y="198"/>
                  </a:lnTo>
                  <a:lnTo>
                    <a:pt x="323" y="186"/>
                  </a:lnTo>
                  <a:lnTo>
                    <a:pt x="316" y="175"/>
                  </a:lnTo>
                  <a:lnTo>
                    <a:pt x="308" y="162"/>
                  </a:lnTo>
                  <a:lnTo>
                    <a:pt x="300" y="151"/>
                  </a:lnTo>
                  <a:lnTo>
                    <a:pt x="291" y="140"/>
                  </a:lnTo>
                  <a:lnTo>
                    <a:pt x="282" y="130"/>
                  </a:lnTo>
                  <a:lnTo>
                    <a:pt x="273" y="119"/>
                  </a:lnTo>
                  <a:lnTo>
                    <a:pt x="263" y="108"/>
                  </a:lnTo>
                  <a:lnTo>
                    <a:pt x="253" y="99"/>
                  </a:lnTo>
                  <a:lnTo>
                    <a:pt x="243" y="91"/>
                  </a:lnTo>
                  <a:lnTo>
                    <a:pt x="233" y="82"/>
                  </a:lnTo>
                  <a:lnTo>
                    <a:pt x="222" y="73"/>
                  </a:lnTo>
                  <a:lnTo>
                    <a:pt x="210" y="65"/>
                  </a:lnTo>
                  <a:lnTo>
                    <a:pt x="198" y="57"/>
                  </a:lnTo>
                  <a:lnTo>
                    <a:pt x="187" y="50"/>
                  </a:lnTo>
                  <a:lnTo>
                    <a:pt x="174" y="43"/>
                  </a:lnTo>
                  <a:lnTo>
                    <a:pt x="162" y="37"/>
                  </a:lnTo>
                  <a:lnTo>
                    <a:pt x="148" y="31"/>
                  </a:lnTo>
                  <a:lnTo>
                    <a:pt x="136" y="25"/>
                  </a:lnTo>
                  <a:lnTo>
                    <a:pt x="123" y="21"/>
                  </a:lnTo>
                  <a:lnTo>
                    <a:pt x="109" y="16"/>
                  </a:lnTo>
                  <a:lnTo>
                    <a:pt x="96" y="12"/>
                  </a:lnTo>
                  <a:lnTo>
                    <a:pt x="82" y="8"/>
                  </a:lnTo>
                  <a:lnTo>
                    <a:pt x="69" y="6"/>
                  </a:lnTo>
                  <a:lnTo>
                    <a:pt x="55" y="4"/>
                  </a:lnTo>
                  <a:lnTo>
                    <a:pt x="42" y="2"/>
                  </a:lnTo>
                  <a:lnTo>
                    <a:pt x="27" y="1"/>
                  </a:lnTo>
                  <a:lnTo>
                    <a:pt x="14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37" name="Freeform 164"/>
            <p:cNvSpPr>
              <a:spLocks/>
            </p:cNvSpPr>
            <p:nvPr/>
          </p:nvSpPr>
          <p:spPr bwMode="auto">
            <a:xfrm>
              <a:off x="1524" y="2708"/>
              <a:ext cx="75" cy="77"/>
            </a:xfrm>
            <a:custGeom>
              <a:avLst/>
              <a:gdLst>
                <a:gd name="T0" fmla="*/ 0 w 373"/>
                <a:gd name="T1" fmla="*/ 77 h 374"/>
                <a:gd name="T2" fmla="*/ 3 w 373"/>
                <a:gd name="T3" fmla="*/ 77 h 374"/>
                <a:gd name="T4" fmla="*/ 5 w 373"/>
                <a:gd name="T5" fmla="*/ 77 h 374"/>
                <a:gd name="T6" fmla="*/ 8 w 373"/>
                <a:gd name="T7" fmla="*/ 77 h 374"/>
                <a:gd name="T8" fmla="*/ 11 w 373"/>
                <a:gd name="T9" fmla="*/ 76 h 374"/>
                <a:gd name="T10" fmla="*/ 14 w 373"/>
                <a:gd name="T11" fmla="*/ 76 h 374"/>
                <a:gd name="T12" fmla="*/ 16 w 373"/>
                <a:gd name="T13" fmla="*/ 75 h 374"/>
                <a:gd name="T14" fmla="*/ 19 w 373"/>
                <a:gd name="T15" fmla="*/ 74 h 374"/>
                <a:gd name="T16" fmla="*/ 22 w 373"/>
                <a:gd name="T17" fmla="*/ 74 h 374"/>
                <a:gd name="T18" fmla="*/ 25 w 373"/>
                <a:gd name="T19" fmla="*/ 73 h 374"/>
                <a:gd name="T20" fmla="*/ 27 w 373"/>
                <a:gd name="T21" fmla="*/ 72 h 374"/>
                <a:gd name="T22" fmla="*/ 30 w 373"/>
                <a:gd name="T23" fmla="*/ 70 h 374"/>
                <a:gd name="T24" fmla="*/ 33 w 373"/>
                <a:gd name="T25" fmla="*/ 69 h 374"/>
                <a:gd name="T26" fmla="*/ 35 w 373"/>
                <a:gd name="T27" fmla="*/ 68 h 374"/>
                <a:gd name="T28" fmla="*/ 38 w 373"/>
                <a:gd name="T29" fmla="*/ 67 h 374"/>
                <a:gd name="T30" fmla="*/ 40 w 373"/>
                <a:gd name="T31" fmla="*/ 65 h 374"/>
                <a:gd name="T32" fmla="*/ 42 w 373"/>
                <a:gd name="T33" fmla="*/ 64 h 374"/>
                <a:gd name="T34" fmla="*/ 45 w 373"/>
                <a:gd name="T35" fmla="*/ 62 h 374"/>
                <a:gd name="T36" fmla="*/ 47 w 373"/>
                <a:gd name="T37" fmla="*/ 60 h 374"/>
                <a:gd name="T38" fmla="*/ 49 w 373"/>
                <a:gd name="T39" fmla="*/ 58 h 374"/>
                <a:gd name="T40" fmla="*/ 51 w 373"/>
                <a:gd name="T41" fmla="*/ 56 h 374"/>
                <a:gd name="T42" fmla="*/ 53 w 373"/>
                <a:gd name="T43" fmla="*/ 54 h 374"/>
                <a:gd name="T44" fmla="*/ 55 w 373"/>
                <a:gd name="T45" fmla="*/ 52 h 374"/>
                <a:gd name="T46" fmla="*/ 57 w 373"/>
                <a:gd name="T47" fmla="*/ 50 h 374"/>
                <a:gd name="T48" fmla="*/ 59 w 373"/>
                <a:gd name="T49" fmla="*/ 48 h 374"/>
                <a:gd name="T50" fmla="*/ 60 w 373"/>
                <a:gd name="T51" fmla="*/ 46 h 374"/>
                <a:gd name="T52" fmla="*/ 62 w 373"/>
                <a:gd name="T53" fmla="*/ 43 h 374"/>
                <a:gd name="T54" fmla="*/ 64 w 373"/>
                <a:gd name="T55" fmla="*/ 41 h 374"/>
                <a:gd name="T56" fmla="*/ 65 w 373"/>
                <a:gd name="T57" fmla="*/ 39 h 374"/>
                <a:gd name="T58" fmla="*/ 66 w 373"/>
                <a:gd name="T59" fmla="*/ 36 h 374"/>
                <a:gd name="T60" fmla="*/ 68 w 373"/>
                <a:gd name="T61" fmla="*/ 34 h 374"/>
                <a:gd name="T62" fmla="*/ 69 w 373"/>
                <a:gd name="T63" fmla="*/ 31 h 374"/>
                <a:gd name="T64" fmla="*/ 70 w 373"/>
                <a:gd name="T65" fmla="*/ 28 h 374"/>
                <a:gd name="T66" fmla="*/ 71 w 373"/>
                <a:gd name="T67" fmla="*/ 25 h 374"/>
                <a:gd name="T68" fmla="*/ 72 w 373"/>
                <a:gd name="T69" fmla="*/ 23 h 374"/>
                <a:gd name="T70" fmla="*/ 72 w 373"/>
                <a:gd name="T71" fmla="*/ 20 h 374"/>
                <a:gd name="T72" fmla="*/ 73 w 373"/>
                <a:gd name="T73" fmla="*/ 17 h 374"/>
                <a:gd name="T74" fmla="*/ 74 w 373"/>
                <a:gd name="T75" fmla="*/ 14 h 374"/>
                <a:gd name="T76" fmla="*/ 74 w 373"/>
                <a:gd name="T77" fmla="*/ 12 h 374"/>
                <a:gd name="T78" fmla="*/ 74 w 373"/>
                <a:gd name="T79" fmla="*/ 9 h 374"/>
                <a:gd name="T80" fmla="*/ 75 w 373"/>
                <a:gd name="T81" fmla="*/ 6 h 374"/>
                <a:gd name="T82" fmla="*/ 75 w 373"/>
                <a:gd name="T83" fmla="*/ 3 h 374"/>
                <a:gd name="T84" fmla="*/ 75 w 373"/>
                <a:gd name="T85" fmla="*/ 0 h 37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73" h="374">
                  <a:moveTo>
                    <a:pt x="0" y="374"/>
                  </a:moveTo>
                  <a:lnTo>
                    <a:pt x="14" y="374"/>
                  </a:lnTo>
                  <a:lnTo>
                    <a:pt x="27" y="373"/>
                  </a:lnTo>
                  <a:lnTo>
                    <a:pt x="42" y="372"/>
                  </a:lnTo>
                  <a:lnTo>
                    <a:pt x="55" y="369"/>
                  </a:lnTo>
                  <a:lnTo>
                    <a:pt x="69" y="367"/>
                  </a:lnTo>
                  <a:lnTo>
                    <a:pt x="82" y="364"/>
                  </a:lnTo>
                  <a:lnTo>
                    <a:pt x="96" y="360"/>
                  </a:lnTo>
                  <a:lnTo>
                    <a:pt x="109" y="357"/>
                  </a:lnTo>
                  <a:lnTo>
                    <a:pt x="123" y="353"/>
                  </a:lnTo>
                  <a:lnTo>
                    <a:pt x="136" y="348"/>
                  </a:lnTo>
                  <a:lnTo>
                    <a:pt x="148" y="342"/>
                  </a:lnTo>
                  <a:lnTo>
                    <a:pt x="162" y="337"/>
                  </a:lnTo>
                  <a:lnTo>
                    <a:pt x="174" y="330"/>
                  </a:lnTo>
                  <a:lnTo>
                    <a:pt x="187" y="323"/>
                  </a:lnTo>
                  <a:lnTo>
                    <a:pt x="198" y="317"/>
                  </a:lnTo>
                  <a:lnTo>
                    <a:pt x="210" y="309"/>
                  </a:lnTo>
                  <a:lnTo>
                    <a:pt x="222" y="301"/>
                  </a:lnTo>
                  <a:lnTo>
                    <a:pt x="233" y="292"/>
                  </a:lnTo>
                  <a:lnTo>
                    <a:pt x="243" y="283"/>
                  </a:lnTo>
                  <a:lnTo>
                    <a:pt x="253" y="274"/>
                  </a:lnTo>
                  <a:lnTo>
                    <a:pt x="263" y="264"/>
                  </a:lnTo>
                  <a:lnTo>
                    <a:pt x="273" y="254"/>
                  </a:lnTo>
                  <a:lnTo>
                    <a:pt x="282" y="244"/>
                  </a:lnTo>
                  <a:lnTo>
                    <a:pt x="291" y="233"/>
                  </a:lnTo>
                  <a:lnTo>
                    <a:pt x="300" y="222"/>
                  </a:lnTo>
                  <a:lnTo>
                    <a:pt x="308" y="211"/>
                  </a:lnTo>
                  <a:lnTo>
                    <a:pt x="316" y="199"/>
                  </a:lnTo>
                  <a:lnTo>
                    <a:pt x="323" y="187"/>
                  </a:lnTo>
                  <a:lnTo>
                    <a:pt x="329" y="175"/>
                  </a:lnTo>
                  <a:lnTo>
                    <a:pt x="336" y="163"/>
                  </a:lnTo>
                  <a:lnTo>
                    <a:pt x="342" y="149"/>
                  </a:lnTo>
                  <a:lnTo>
                    <a:pt x="347" y="137"/>
                  </a:lnTo>
                  <a:lnTo>
                    <a:pt x="352" y="123"/>
                  </a:lnTo>
                  <a:lnTo>
                    <a:pt x="356" y="110"/>
                  </a:lnTo>
                  <a:lnTo>
                    <a:pt x="360" y="96"/>
                  </a:lnTo>
                  <a:lnTo>
                    <a:pt x="363" y="83"/>
                  </a:lnTo>
                  <a:lnTo>
                    <a:pt x="366" y="69"/>
                  </a:lnTo>
                  <a:lnTo>
                    <a:pt x="369" y="56"/>
                  </a:lnTo>
                  <a:lnTo>
                    <a:pt x="370" y="42"/>
                  </a:lnTo>
                  <a:lnTo>
                    <a:pt x="372" y="28"/>
                  </a:lnTo>
                  <a:lnTo>
                    <a:pt x="372" y="14"/>
                  </a:lnTo>
                  <a:lnTo>
                    <a:pt x="373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38" name="Line 165"/>
            <p:cNvSpPr>
              <a:spLocks noChangeShapeType="1"/>
            </p:cNvSpPr>
            <p:nvPr/>
          </p:nvSpPr>
          <p:spPr bwMode="auto">
            <a:xfrm>
              <a:off x="965" y="278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39" name="Freeform 166"/>
            <p:cNvSpPr>
              <a:spLocks/>
            </p:cNvSpPr>
            <p:nvPr/>
          </p:nvSpPr>
          <p:spPr bwMode="auto">
            <a:xfrm>
              <a:off x="965" y="2746"/>
              <a:ext cx="36" cy="39"/>
            </a:xfrm>
            <a:custGeom>
              <a:avLst/>
              <a:gdLst>
                <a:gd name="T0" fmla="*/ 0 w 186"/>
                <a:gd name="T1" fmla="*/ 39 h 187"/>
                <a:gd name="T2" fmla="*/ 2 w 186"/>
                <a:gd name="T3" fmla="*/ 39 h 187"/>
                <a:gd name="T4" fmla="*/ 4 w 186"/>
                <a:gd name="T5" fmla="*/ 39 h 187"/>
                <a:gd name="T6" fmla="*/ 6 w 186"/>
                <a:gd name="T7" fmla="*/ 39 h 187"/>
                <a:gd name="T8" fmla="*/ 8 w 186"/>
                <a:gd name="T9" fmla="*/ 38 h 187"/>
                <a:gd name="T10" fmla="*/ 9 w 186"/>
                <a:gd name="T11" fmla="*/ 38 h 187"/>
                <a:gd name="T12" fmla="*/ 11 w 186"/>
                <a:gd name="T13" fmla="*/ 37 h 187"/>
                <a:gd name="T14" fmla="*/ 13 w 186"/>
                <a:gd name="T15" fmla="*/ 36 h 187"/>
                <a:gd name="T16" fmla="*/ 15 w 186"/>
                <a:gd name="T17" fmla="*/ 35 h 187"/>
                <a:gd name="T18" fmla="*/ 16 w 186"/>
                <a:gd name="T19" fmla="*/ 35 h 187"/>
                <a:gd name="T20" fmla="*/ 18 w 186"/>
                <a:gd name="T21" fmla="*/ 34 h 187"/>
                <a:gd name="T22" fmla="*/ 20 w 186"/>
                <a:gd name="T23" fmla="*/ 33 h 187"/>
                <a:gd name="T24" fmla="*/ 21 w 186"/>
                <a:gd name="T25" fmla="*/ 31 h 187"/>
                <a:gd name="T26" fmla="*/ 23 w 186"/>
                <a:gd name="T27" fmla="*/ 30 h 187"/>
                <a:gd name="T28" fmla="*/ 24 w 186"/>
                <a:gd name="T29" fmla="*/ 29 h 187"/>
                <a:gd name="T30" fmla="*/ 26 w 186"/>
                <a:gd name="T31" fmla="*/ 28 h 187"/>
                <a:gd name="T32" fmla="*/ 27 w 186"/>
                <a:gd name="T33" fmla="*/ 26 h 187"/>
                <a:gd name="T34" fmla="*/ 28 w 186"/>
                <a:gd name="T35" fmla="*/ 24 h 187"/>
                <a:gd name="T36" fmla="*/ 29 w 186"/>
                <a:gd name="T37" fmla="*/ 23 h 187"/>
                <a:gd name="T38" fmla="*/ 30 w 186"/>
                <a:gd name="T39" fmla="*/ 21 h 187"/>
                <a:gd name="T40" fmla="*/ 31 w 186"/>
                <a:gd name="T41" fmla="*/ 20 h 187"/>
                <a:gd name="T42" fmla="*/ 32 w 186"/>
                <a:gd name="T43" fmla="*/ 18 h 187"/>
                <a:gd name="T44" fmla="*/ 33 w 186"/>
                <a:gd name="T45" fmla="*/ 16 h 187"/>
                <a:gd name="T46" fmla="*/ 34 w 186"/>
                <a:gd name="T47" fmla="*/ 14 h 187"/>
                <a:gd name="T48" fmla="*/ 34 w 186"/>
                <a:gd name="T49" fmla="*/ 12 h 187"/>
                <a:gd name="T50" fmla="*/ 35 w 186"/>
                <a:gd name="T51" fmla="*/ 10 h 187"/>
                <a:gd name="T52" fmla="*/ 35 w 186"/>
                <a:gd name="T53" fmla="*/ 8 h 187"/>
                <a:gd name="T54" fmla="*/ 36 w 186"/>
                <a:gd name="T55" fmla="*/ 6 h 187"/>
                <a:gd name="T56" fmla="*/ 36 w 186"/>
                <a:gd name="T57" fmla="*/ 4 h 187"/>
                <a:gd name="T58" fmla="*/ 36 w 186"/>
                <a:gd name="T59" fmla="*/ 2 h 187"/>
                <a:gd name="T60" fmla="*/ 36 w 186"/>
                <a:gd name="T61" fmla="*/ 0 h 18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86" h="187">
                  <a:moveTo>
                    <a:pt x="0" y="187"/>
                  </a:moveTo>
                  <a:lnTo>
                    <a:pt x="10" y="187"/>
                  </a:lnTo>
                  <a:lnTo>
                    <a:pt x="20" y="186"/>
                  </a:lnTo>
                  <a:lnTo>
                    <a:pt x="29" y="185"/>
                  </a:lnTo>
                  <a:lnTo>
                    <a:pt x="39" y="182"/>
                  </a:lnTo>
                  <a:lnTo>
                    <a:pt x="48" y="180"/>
                  </a:lnTo>
                  <a:lnTo>
                    <a:pt x="58" y="178"/>
                  </a:lnTo>
                  <a:lnTo>
                    <a:pt x="67" y="175"/>
                  </a:lnTo>
                  <a:lnTo>
                    <a:pt x="76" y="170"/>
                  </a:lnTo>
                  <a:lnTo>
                    <a:pt x="85" y="167"/>
                  </a:lnTo>
                  <a:lnTo>
                    <a:pt x="93" y="161"/>
                  </a:lnTo>
                  <a:lnTo>
                    <a:pt x="102" y="157"/>
                  </a:lnTo>
                  <a:lnTo>
                    <a:pt x="110" y="151"/>
                  </a:lnTo>
                  <a:lnTo>
                    <a:pt x="118" y="145"/>
                  </a:lnTo>
                  <a:lnTo>
                    <a:pt x="124" y="139"/>
                  </a:lnTo>
                  <a:lnTo>
                    <a:pt x="132" y="132"/>
                  </a:lnTo>
                  <a:lnTo>
                    <a:pt x="139" y="125"/>
                  </a:lnTo>
                  <a:lnTo>
                    <a:pt x="145" y="117"/>
                  </a:lnTo>
                  <a:lnTo>
                    <a:pt x="151" y="109"/>
                  </a:lnTo>
                  <a:lnTo>
                    <a:pt x="157" y="101"/>
                  </a:lnTo>
                  <a:lnTo>
                    <a:pt x="161" y="94"/>
                  </a:lnTo>
                  <a:lnTo>
                    <a:pt x="166" y="85"/>
                  </a:lnTo>
                  <a:lnTo>
                    <a:pt x="170" y="76"/>
                  </a:lnTo>
                  <a:lnTo>
                    <a:pt x="174" y="67"/>
                  </a:lnTo>
                  <a:lnTo>
                    <a:pt x="177" y="58"/>
                  </a:lnTo>
                  <a:lnTo>
                    <a:pt x="181" y="49"/>
                  </a:lnTo>
                  <a:lnTo>
                    <a:pt x="183" y="39"/>
                  </a:lnTo>
                  <a:lnTo>
                    <a:pt x="184" y="30"/>
                  </a:lnTo>
                  <a:lnTo>
                    <a:pt x="185" y="19"/>
                  </a:lnTo>
                  <a:lnTo>
                    <a:pt x="186" y="9"/>
                  </a:lnTo>
                  <a:lnTo>
                    <a:pt x="18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40" name="Line 167"/>
            <p:cNvSpPr>
              <a:spLocks noChangeShapeType="1"/>
            </p:cNvSpPr>
            <p:nvPr/>
          </p:nvSpPr>
          <p:spPr bwMode="auto">
            <a:xfrm>
              <a:off x="1001" y="3793"/>
              <a:ext cx="15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41" name="Line 168"/>
            <p:cNvSpPr>
              <a:spLocks noChangeShapeType="1"/>
            </p:cNvSpPr>
            <p:nvPr/>
          </p:nvSpPr>
          <p:spPr bwMode="auto">
            <a:xfrm>
              <a:off x="965" y="3872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42" name="Line 169"/>
            <p:cNvSpPr>
              <a:spLocks noChangeShapeType="1"/>
            </p:cNvSpPr>
            <p:nvPr/>
          </p:nvSpPr>
          <p:spPr bwMode="auto">
            <a:xfrm>
              <a:off x="1067" y="3872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43" name="Line 170"/>
            <p:cNvSpPr>
              <a:spLocks noChangeShapeType="1"/>
            </p:cNvSpPr>
            <p:nvPr/>
          </p:nvSpPr>
          <p:spPr bwMode="auto">
            <a:xfrm>
              <a:off x="1113" y="3872"/>
              <a:ext cx="7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44" name="Line 171"/>
            <p:cNvSpPr>
              <a:spLocks noChangeShapeType="1"/>
            </p:cNvSpPr>
            <p:nvPr/>
          </p:nvSpPr>
          <p:spPr bwMode="auto">
            <a:xfrm>
              <a:off x="1001" y="3949"/>
              <a:ext cx="15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45" name="Line 172"/>
            <p:cNvSpPr>
              <a:spLocks noChangeShapeType="1"/>
            </p:cNvSpPr>
            <p:nvPr/>
          </p:nvSpPr>
          <p:spPr bwMode="auto">
            <a:xfrm>
              <a:off x="1001" y="4026"/>
              <a:ext cx="15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46" name="Line 173"/>
            <p:cNvSpPr>
              <a:spLocks noChangeShapeType="1"/>
            </p:cNvSpPr>
            <p:nvPr/>
          </p:nvSpPr>
          <p:spPr bwMode="auto">
            <a:xfrm flipV="1">
              <a:off x="1001" y="3755"/>
              <a:ext cx="0" cy="2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47" name="Freeform 174"/>
            <p:cNvSpPr>
              <a:spLocks/>
            </p:cNvSpPr>
            <p:nvPr/>
          </p:nvSpPr>
          <p:spPr bwMode="auto">
            <a:xfrm>
              <a:off x="965" y="3716"/>
              <a:ext cx="36" cy="39"/>
            </a:xfrm>
            <a:custGeom>
              <a:avLst/>
              <a:gdLst>
                <a:gd name="T0" fmla="*/ 36 w 186"/>
                <a:gd name="T1" fmla="*/ 39 h 186"/>
                <a:gd name="T2" fmla="*/ 36 w 186"/>
                <a:gd name="T3" fmla="*/ 37 h 186"/>
                <a:gd name="T4" fmla="*/ 36 w 186"/>
                <a:gd name="T5" fmla="*/ 35 h 186"/>
                <a:gd name="T6" fmla="*/ 36 w 186"/>
                <a:gd name="T7" fmla="*/ 33 h 186"/>
                <a:gd name="T8" fmla="*/ 35 w 186"/>
                <a:gd name="T9" fmla="*/ 31 h 186"/>
                <a:gd name="T10" fmla="*/ 35 w 186"/>
                <a:gd name="T11" fmla="*/ 29 h 186"/>
                <a:gd name="T12" fmla="*/ 34 w 186"/>
                <a:gd name="T13" fmla="*/ 27 h 186"/>
                <a:gd name="T14" fmla="*/ 34 w 186"/>
                <a:gd name="T15" fmla="*/ 25 h 186"/>
                <a:gd name="T16" fmla="*/ 33 w 186"/>
                <a:gd name="T17" fmla="*/ 23 h 186"/>
                <a:gd name="T18" fmla="*/ 32 w 186"/>
                <a:gd name="T19" fmla="*/ 21 h 186"/>
                <a:gd name="T20" fmla="*/ 31 w 186"/>
                <a:gd name="T21" fmla="*/ 20 h 186"/>
                <a:gd name="T22" fmla="*/ 30 w 186"/>
                <a:gd name="T23" fmla="*/ 18 h 186"/>
                <a:gd name="T24" fmla="*/ 29 w 186"/>
                <a:gd name="T25" fmla="*/ 16 h 186"/>
                <a:gd name="T26" fmla="*/ 28 w 186"/>
                <a:gd name="T27" fmla="*/ 14 h 186"/>
                <a:gd name="T28" fmla="*/ 27 w 186"/>
                <a:gd name="T29" fmla="*/ 13 h 186"/>
                <a:gd name="T30" fmla="*/ 26 w 186"/>
                <a:gd name="T31" fmla="*/ 12 h 186"/>
                <a:gd name="T32" fmla="*/ 24 w 186"/>
                <a:gd name="T33" fmla="*/ 10 h 186"/>
                <a:gd name="T34" fmla="*/ 23 w 186"/>
                <a:gd name="T35" fmla="*/ 9 h 186"/>
                <a:gd name="T36" fmla="*/ 21 w 186"/>
                <a:gd name="T37" fmla="*/ 7 h 186"/>
                <a:gd name="T38" fmla="*/ 20 w 186"/>
                <a:gd name="T39" fmla="*/ 6 h 186"/>
                <a:gd name="T40" fmla="*/ 18 w 186"/>
                <a:gd name="T41" fmla="*/ 5 h 186"/>
                <a:gd name="T42" fmla="*/ 16 w 186"/>
                <a:gd name="T43" fmla="*/ 4 h 186"/>
                <a:gd name="T44" fmla="*/ 15 w 186"/>
                <a:gd name="T45" fmla="*/ 3 h 186"/>
                <a:gd name="T46" fmla="*/ 13 w 186"/>
                <a:gd name="T47" fmla="*/ 3 h 186"/>
                <a:gd name="T48" fmla="*/ 11 w 186"/>
                <a:gd name="T49" fmla="*/ 2 h 186"/>
                <a:gd name="T50" fmla="*/ 9 w 186"/>
                <a:gd name="T51" fmla="*/ 1 h 186"/>
                <a:gd name="T52" fmla="*/ 8 w 186"/>
                <a:gd name="T53" fmla="*/ 1 h 186"/>
                <a:gd name="T54" fmla="*/ 6 w 186"/>
                <a:gd name="T55" fmla="*/ 0 h 186"/>
                <a:gd name="T56" fmla="*/ 4 w 186"/>
                <a:gd name="T57" fmla="*/ 0 h 186"/>
                <a:gd name="T58" fmla="*/ 2 w 186"/>
                <a:gd name="T59" fmla="*/ 0 h 186"/>
                <a:gd name="T60" fmla="*/ 0 w 186"/>
                <a:gd name="T61" fmla="*/ 0 h 18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86" h="186">
                  <a:moveTo>
                    <a:pt x="186" y="186"/>
                  </a:moveTo>
                  <a:lnTo>
                    <a:pt x="186" y="176"/>
                  </a:lnTo>
                  <a:lnTo>
                    <a:pt x="185" y="167"/>
                  </a:lnTo>
                  <a:lnTo>
                    <a:pt x="184" y="157"/>
                  </a:lnTo>
                  <a:lnTo>
                    <a:pt x="183" y="148"/>
                  </a:lnTo>
                  <a:lnTo>
                    <a:pt x="181" y="138"/>
                  </a:lnTo>
                  <a:lnTo>
                    <a:pt x="177" y="129"/>
                  </a:lnTo>
                  <a:lnTo>
                    <a:pt x="174" y="120"/>
                  </a:lnTo>
                  <a:lnTo>
                    <a:pt x="170" y="111"/>
                  </a:lnTo>
                  <a:lnTo>
                    <a:pt x="166" y="102"/>
                  </a:lnTo>
                  <a:lnTo>
                    <a:pt x="161" y="93"/>
                  </a:lnTo>
                  <a:lnTo>
                    <a:pt x="157" y="85"/>
                  </a:lnTo>
                  <a:lnTo>
                    <a:pt x="151" y="76"/>
                  </a:lnTo>
                  <a:lnTo>
                    <a:pt x="145" y="69"/>
                  </a:lnTo>
                  <a:lnTo>
                    <a:pt x="139" y="61"/>
                  </a:lnTo>
                  <a:lnTo>
                    <a:pt x="132" y="55"/>
                  </a:lnTo>
                  <a:lnTo>
                    <a:pt x="124" y="48"/>
                  </a:lnTo>
                  <a:lnTo>
                    <a:pt x="118" y="41"/>
                  </a:lnTo>
                  <a:lnTo>
                    <a:pt x="110" y="35"/>
                  </a:lnTo>
                  <a:lnTo>
                    <a:pt x="102" y="30"/>
                  </a:lnTo>
                  <a:lnTo>
                    <a:pt x="93" y="24"/>
                  </a:lnTo>
                  <a:lnTo>
                    <a:pt x="85" y="20"/>
                  </a:lnTo>
                  <a:lnTo>
                    <a:pt x="76" y="15"/>
                  </a:lnTo>
                  <a:lnTo>
                    <a:pt x="67" y="12"/>
                  </a:lnTo>
                  <a:lnTo>
                    <a:pt x="58" y="8"/>
                  </a:lnTo>
                  <a:lnTo>
                    <a:pt x="48" y="6"/>
                  </a:lnTo>
                  <a:lnTo>
                    <a:pt x="39" y="4"/>
                  </a:lnTo>
                  <a:lnTo>
                    <a:pt x="29" y="2"/>
                  </a:lnTo>
                  <a:lnTo>
                    <a:pt x="20" y="1"/>
                  </a:lnTo>
                  <a:lnTo>
                    <a:pt x="10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48" name="Line 175"/>
            <p:cNvSpPr>
              <a:spLocks noChangeShapeType="1"/>
            </p:cNvSpPr>
            <p:nvPr/>
          </p:nvSpPr>
          <p:spPr bwMode="auto">
            <a:xfrm flipV="1">
              <a:off x="1151" y="3793"/>
              <a:ext cx="0" cy="23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49" name="Freeform 176"/>
            <p:cNvSpPr>
              <a:spLocks/>
            </p:cNvSpPr>
            <p:nvPr/>
          </p:nvSpPr>
          <p:spPr bwMode="auto">
            <a:xfrm>
              <a:off x="1151" y="3716"/>
              <a:ext cx="74" cy="77"/>
            </a:xfrm>
            <a:custGeom>
              <a:avLst/>
              <a:gdLst>
                <a:gd name="T0" fmla="*/ 74 w 373"/>
                <a:gd name="T1" fmla="*/ 0 h 373"/>
                <a:gd name="T2" fmla="*/ 71 w 373"/>
                <a:gd name="T3" fmla="*/ 0 h 373"/>
                <a:gd name="T4" fmla="*/ 69 w 373"/>
                <a:gd name="T5" fmla="*/ 0 h 373"/>
                <a:gd name="T6" fmla="*/ 66 w 373"/>
                <a:gd name="T7" fmla="*/ 0 h 373"/>
                <a:gd name="T8" fmla="*/ 63 w 373"/>
                <a:gd name="T9" fmla="*/ 1 h 373"/>
                <a:gd name="T10" fmla="*/ 61 w 373"/>
                <a:gd name="T11" fmla="*/ 1 h 373"/>
                <a:gd name="T12" fmla="*/ 58 w 373"/>
                <a:gd name="T13" fmla="*/ 2 h 373"/>
                <a:gd name="T14" fmla="*/ 55 w 373"/>
                <a:gd name="T15" fmla="*/ 2 h 373"/>
                <a:gd name="T16" fmla="*/ 52 w 373"/>
                <a:gd name="T17" fmla="*/ 3 h 373"/>
                <a:gd name="T18" fmla="*/ 50 w 373"/>
                <a:gd name="T19" fmla="*/ 4 h 373"/>
                <a:gd name="T20" fmla="*/ 47 w 373"/>
                <a:gd name="T21" fmla="*/ 5 h 373"/>
                <a:gd name="T22" fmla="*/ 45 w 373"/>
                <a:gd name="T23" fmla="*/ 6 h 373"/>
                <a:gd name="T24" fmla="*/ 42 w 373"/>
                <a:gd name="T25" fmla="*/ 8 h 373"/>
                <a:gd name="T26" fmla="*/ 39 w 373"/>
                <a:gd name="T27" fmla="*/ 9 h 373"/>
                <a:gd name="T28" fmla="*/ 37 w 373"/>
                <a:gd name="T29" fmla="*/ 10 h 373"/>
                <a:gd name="T30" fmla="*/ 35 w 373"/>
                <a:gd name="T31" fmla="*/ 12 h 373"/>
                <a:gd name="T32" fmla="*/ 32 w 373"/>
                <a:gd name="T33" fmla="*/ 13 h 373"/>
                <a:gd name="T34" fmla="*/ 30 w 373"/>
                <a:gd name="T35" fmla="*/ 15 h 373"/>
                <a:gd name="T36" fmla="*/ 28 w 373"/>
                <a:gd name="T37" fmla="*/ 17 h 373"/>
                <a:gd name="T38" fmla="*/ 26 w 373"/>
                <a:gd name="T39" fmla="*/ 18 h 373"/>
                <a:gd name="T40" fmla="*/ 24 w 373"/>
                <a:gd name="T41" fmla="*/ 21 h 373"/>
                <a:gd name="T42" fmla="*/ 22 w 373"/>
                <a:gd name="T43" fmla="*/ 22 h 373"/>
                <a:gd name="T44" fmla="*/ 20 w 373"/>
                <a:gd name="T45" fmla="*/ 25 h 373"/>
                <a:gd name="T46" fmla="*/ 18 w 373"/>
                <a:gd name="T47" fmla="*/ 27 h 373"/>
                <a:gd name="T48" fmla="*/ 16 w 373"/>
                <a:gd name="T49" fmla="*/ 29 h 373"/>
                <a:gd name="T50" fmla="*/ 14 w 373"/>
                <a:gd name="T51" fmla="*/ 31 h 373"/>
                <a:gd name="T52" fmla="*/ 13 w 373"/>
                <a:gd name="T53" fmla="*/ 33 h 373"/>
                <a:gd name="T54" fmla="*/ 11 w 373"/>
                <a:gd name="T55" fmla="*/ 36 h 373"/>
                <a:gd name="T56" fmla="*/ 10 w 373"/>
                <a:gd name="T57" fmla="*/ 38 h 373"/>
                <a:gd name="T58" fmla="*/ 9 w 373"/>
                <a:gd name="T59" fmla="*/ 41 h 373"/>
                <a:gd name="T60" fmla="*/ 7 w 373"/>
                <a:gd name="T61" fmla="*/ 44 h 373"/>
                <a:gd name="T62" fmla="*/ 6 w 373"/>
                <a:gd name="T63" fmla="*/ 46 h 373"/>
                <a:gd name="T64" fmla="*/ 5 w 373"/>
                <a:gd name="T65" fmla="*/ 49 h 373"/>
                <a:gd name="T66" fmla="*/ 4 w 373"/>
                <a:gd name="T67" fmla="*/ 51 h 373"/>
                <a:gd name="T68" fmla="*/ 3 w 373"/>
                <a:gd name="T69" fmla="*/ 54 h 373"/>
                <a:gd name="T70" fmla="*/ 3 w 373"/>
                <a:gd name="T71" fmla="*/ 57 h 373"/>
                <a:gd name="T72" fmla="*/ 2 w 373"/>
                <a:gd name="T73" fmla="*/ 60 h 373"/>
                <a:gd name="T74" fmla="*/ 1 w 373"/>
                <a:gd name="T75" fmla="*/ 63 h 373"/>
                <a:gd name="T76" fmla="*/ 1 w 373"/>
                <a:gd name="T77" fmla="*/ 65 h 373"/>
                <a:gd name="T78" fmla="*/ 1 w 373"/>
                <a:gd name="T79" fmla="*/ 68 h 373"/>
                <a:gd name="T80" fmla="*/ 0 w 373"/>
                <a:gd name="T81" fmla="*/ 71 h 373"/>
                <a:gd name="T82" fmla="*/ 0 w 373"/>
                <a:gd name="T83" fmla="*/ 74 h 373"/>
                <a:gd name="T84" fmla="*/ 0 w 373"/>
                <a:gd name="T85" fmla="*/ 77 h 37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73" h="373">
                  <a:moveTo>
                    <a:pt x="373" y="0"/>
                  </a:moveTo>
                  <a:lnTo>
                    <a:pt x="360" y="0"/>
                  </a:lnTo>
                  <a:lnTo>
                    <a:pt x="346" y="1"/>
                  </a:lnTo>
                  <a:lnTo>
                    <a:pt x="332" y="2"/>
                  </a:lnTo>
                  <a:lnTo>
                    <a:pt x="318" y="4"/>
                  </a:lnTo>
                  <a:lnTo>
                    <a:pt x="305" y="6"/>
                  </a:lnTo>
                  <a:lnTo>
                    <a:pt x="291" y="8"/>
                  </a:lnTo>
                  <a:lnTo>
                    <a:pt x="278" y="12"/>
                  </a:lnTo>
                  <a:lnTo>
                    <a:pt x="264" y="16"/>
                  </a:lnTo>
                  <a:lnTo>
                    <a:pt x="251" y="21"/>
                  </a:lnTo>
                  <a:lnTo>
                    <a:pt x="237" y="25"/>
                  </a:lnTo>
                  <a:lnTo>
                    <a:pt x="225" y="31"/>
                  </a:lnTo>
                  <a:lnTo>
                    <a:pt x="211" y="37"/>
                  </a:lnTo>
                  <a:lnTo>
                    <a:pt x="199" y="42"/>
                  </a:lnTo>
                  <a:lnTo>
                    <a:pt x="187" y="49"/>
                  </a:lnTo>
                  <a:lnTo>
                    <a:pt x="175" y="57"/>
                  </a:lnTo>
                  <a:lnTo>
                    <a:pt x="163" y="65"/>
                  </a:lnTo>
                  <a:lnTo>
                    <a:pt x="152" y="73"/>
                  </a:lnTo>
                  <a:lnTo>
                    <a:pt x="141" y="80"/>
                  </a:lnTo>
                  <a:lnTo>
                    <a:pt x="130" y="89"/>
                  </a:lnTo>
                  <a:lnTo>
                    <a:pt x="120" y="100"/>
                  </a:lnTo>
                  <a:lnTo>
                    <a:pt x="110" y="108"/>
                  </a:lnTo>
                  <a:lnTo>
                    <a:pt x="100" y="119"/>
                  </a:lnTo>
                  <a:lnTo>
                    <a:pt x="91" y="129"/>
                  </a:lnTo>
                  <a:lnTo>
                    <a:pt x="82" y="140"/>
                  </a:lnTo>
                  <a:lnTo>
                    <a:pt x="73" y="151"/>
                  </a:lnTo>
                  <a:lnTo>
                    <a:pt x="65" y="162"/>
                  </a:lnTo>
                  <a:lnTo>
                    <a:pt x="57" y="174"/>
                  </a:lnTo>
                  <a:lnTo>
                    <a:pt x="51" y="186"/>
                  </a:lnTo>
                  <a:lnTo>
                    <a:pt x="44" y="198"/>
                  </a:lnTo>
                  <a:lnTo>
                    <a:pt x="37" y="211"/>
                  </a:lnTo>
                  <a:lnTo>
                    <a:pt x="32" y="223"/>
                  </a:lnTo>
                  <a:lnTo>
                    <a:pt x="26" y="237"/>
                  </a:lnTo>
                  <a:lnTo>
                    <a:pt x="22" y="249"/>
                  </a:lnTo>
                  <a:lnTo>
                    <a:pt x="17" y="262"/>
                  </a:lnTo>
                  <a:lnTo>
                    <a:pt x="14" y="276"/>
                  </a:lnTo>
                  <a:lnTo>
                    <a:pt x="10" y="289"/>
                  </a:lnTo>
                  <a:lnTo>
                    <a:pt x="7" y="303"/>
                  </a:lnTo>
                  <a:lnTo>
                    <a:pt x="5" y="317"/>
                  </a:lnTo>
                  <a:lnTo>
                    <a:pt x="4" y="331"/>
                  </a:lnTo>
                  <a:lnTo>
                    <a:pt x="1" y="344"/>
                  </a:lnTo>
                  <a:lnTo>
                    <a:pt x="1" y="359"/>
                  </a:lnTo>
                  <a:lnTo>
                    <a:pt x="0" y="37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50" name="Line 177"/>
            <p:cNvSpPr>
              <a:spLocks noChangeShapeType="1"/>
            </p:cNvSpPr>
            <p:nvPr/>
          </p:nvSpPr>
          <p:spPr bwMode="auto">
            <a:xfrm>
              <a:off x="965" y="3716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51" name="Line 178"/>
            <p:cNvSpPr>
              <a:spLocks noChangeShapeType="1"/>
            </p:cNvSpPr>
            <p:nvPr/>
          </p:nvSpPr>
          <p:spPr bwMode="auto">
            <a:xfrm flipH="1">
              <a:off x="1972" y="3716"/>
              <a:ext cx="74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52" name="Line 179"/>
            <p:cNvSpPr>
              <a:spLocks noChangeShapeType="1"/>
            </p:cNvSpPr>
            <p:nvPr/>
          </p:nvSpPr>
          <p:spPr bwMode="auto">
            <a:xfrm flipH="1">
              <a:off x="1972" y="3600"/>
              <a:ext cx="10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53" name="Line 180"/>
            <p:cNvSpPr>
              <a:spLocks noChangeShapeType="1"/>
            </p:cNvSpPr>
            <p:nvPr/>
          </p:nvSpPr>
          <p:spPr bwMode="auto">
            <a:xfrm flipH="1">
              <a:off x="2420" y="2785"/>
              <a:ext cx="29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54" name="Freeform 181"/>
            <p:cNvSpPr>
              <a:spLocks/>
            </p:cNvSpPr>
            <p:nvPr/>
          </p:nvSpPr>
          <p:spPr bwMode="auto">
            <a:xfrm>
              <a:off x="2344" y="2708"/>
              <a:ext cx="76" cy="77"/>
            </a:xfrm>
            <a:custGeom>
              <a:avLst/>
              <a:gdLst>
                <a:gd name="T0" fmla="*/ 0 w 373"/>
                <a:gd name="T1" fmla="*/ 0 h 374"/>
                <a:gd name="T2" fmla="*/ 0 w 373"/>
                <a:gd name="T3" fmla="*/ 3 h 374"/>
                <a:gd name="T4" fmla="*/ 0 w 373"/>
                <a:gd name="T5" fmla="*/ 6 h 374"/>
                <a:gd name="T6" fmla="*/ 0 w 373"/>
                <a:gd name="T7" fmla="*/ 9 h 374"/>
                <a:gd name="T8" fmla="*/ 1 w 373"/>
                <a:gd name="T9" fmla="*/ 12 h 374"/>
                <a:gd name="T10" fmla="*/ 1 w 373"/>
                <a:gd name="T11" fmla="*/ 14 h 374"/>
                <a:gd name="T12" fmla="*/ 2 w 373"/>
                <a:gd name="T13" fmla="*/ 17 h 374"/>
                <a:gd name="T14" fmla="*/ 2 w 373"/>
                <a:gd name="T15" fmla="*/ 20 h 374"/>
                <a:gd name="T16" fmla="*/ 3 w 373"/>
                <a:gd name="T17" fmla="*/ 23 h 374"/>
                <a:gd name="T18" fmla="*/ 4 w 373"/>
                <a:gd name="T19" fmla="*/ 25 h 374"/>
                <a:gd name="T20" fmla="*/ 5 w 373"/>
                <a:gd name="T21" fmla="*/ 28 h 374"/>
                <a:gd name="T22" fmla="*/ 6 w 373"/>
                <a:gd name="T23" fmla="*/ 31 h 374"/>
                <a:gd name="T24" fmla="*/ 8 w 373"/>
                <a:gd name="T25" fmla="*/ 34 h 374"/>
                <a:gd name="T26" fmla="*/ 9 w 373"/>
                <a:gd name="T27" fmla="*/ 36 h 374"/>
                <a:gd name="T28" fmla="*/ 10 w 373"/>
                <a:gd name="T29" fmla="*/ 39 h 374"/>
                <a:gd name="T30" fmla="*/ 12 w 373"/>
                <a:gd name="T31" fmla="*/ 41 h 374"/>
                <a:gd name="T32" fmla="*/ 13 w 373"/>
                <a:gd name="T33" fmla="*/ 43 h 374"/>
                <a:gd name="T34" fmla="*/ 15 w 373"/>
                <a:gd name="T35" fmla="*/ 46 h 374"/>
                <a:gd name="T36" fmla="*/ 17 w 373"/>
                <a:gd name="T37" fmla="*/ 48 h 374"/>
                <a:gd name="T38" fmla="*/ 18 w 373"/>
                <a:gd name="T39" fmla="*/ 50 h 374"/>
                <a:gd name="T40" fmla="*/ 20 w 373"/>
                <a:gd name="T41" fmla="*/ 52 h 374"/>
                <a:gd name="T42" fmla="*/ 22 w 373"/>
                <a:gd name="T43" fmla="*/ 54 h 374"/>
                <a:gd name="T44" fmla="*/ 24 w 373"/>
                <a:gd name="T45" fmla="*/ 56 h 374"/>
                <a:gd name="T46" fmla="*/ 26 w 373"/>
                <a:gd name="T47" fmla="*/ 58 h 374"/>
                <a:gd name="T48" fmla="*/ 29 w 373"/>
                <a:gd name="T49" fmla="*/ 60 h 374"/>
                <a:gd name="T50" fmla="*/ 31 w 373"/>
                <a:gd name="T51" fmla="*/ 62 h 374"/>
                <a:gd name="T52" fmla="*/ 33 w 373"/>
                <a:gd name="T53" fmla="*/ 64 h 374"/>
                <a:gd name="T54" fmla="*/ 35 w 373"/>
                <a:gd name="T55" fmla="*/ 65 h 374"/>
                <a:gd name="T56" fmla="*/ 38 w 373"/>
                <a:gd name="T57" fmla="*/ 67 h 374"/>
                <a:gd name="T58" fmla="*/ 41 w 373"/>
                <a:gd name="T59" fmla="*/ 68 h 374"/>
                <a:gd name="T60" fmla="*/ 43 w 373"/>
                <a:gd name="T61" fmla="*/ 69 h 374"/>
                <a:gd name="T62" fmla="*/ 46 w 373"/>
                <a:gd name="T63" fmla="*/ 70 h 374"/>
                <a:gd name="T64" fmla="*/ 48 w 373"/>
                <a:gd name="T65" fmla="*/ 72 h 374"/>
                <a:gd name="T66" fmla="*/ 51 w 373"/>
                <a:gd name="T67" fmla="*/ 73 h 374"/>
                <a:gd name="T68" fmla="*/ 54 w 373"/>
                <a:gd name="T69" fmla="*/ 74 h 374"/>
                <a:gd name="T70" fmla="*/ 56 w 373"/>
                <a:gd name="T71" fmla="*/ 74 h 374"/>
                <a:gd name="T72" fmla="*/ 59 w 373"/>
                <a:gd name="T73" fmla="*/ 75 h 374"/>
                <a:gd name="T74" fmla="*/ 62 w 373"/>
                <a:gd name="T75" fmla="*/ 76 h 374"/>
                <a:gd name="T76" fmla="*/ 65 w 373"/>
                <a:gd name="T77" fmla="*/ 76 h 374"/>
                <a:gd name="T78" fmla="*/ 67 w 373"/>
                <a:gd name="T79" fmla="*/ 77 h 374"/>
                <a:gd name="T80" fmla="*/ 70 w 373"/>
                <a:gd name="T81" fmla="*/ 77 h 374"/>
                <a:gd name="T82" fmla="*/ 73 w 373"/>
                <a:gd name="T83" fmla="*/ 77 h 374"/>
                <a:gd name="T84" fmla="*/ 76 w 373"/>
                <a:gd name="T85" fmla="*/ 77 h 37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73" h="374">
                  <a:moveTo>
                    <a:pt x="0" y="0"/>
                  </a:moveTo>
                  <a:lnTo>
                    <a:pt x="0" y="14"/>
                  </a:lnTo>
                  <a:lnTo>
                    <a:pt x="1" y="28"/>
                  </a:lnTo>
                  <a:lnTo>
                    <a:pt x="2" y="42"/>
                  </a:lnTo>
                  <a:lnTo>
                    <a:pt x="3" y="56"/>
                  </a:lnTo>
                  <a:lnTo>
                    <a:pt x="7" y="69"/>
                  </a:lnTo>
                  <a:lnTo>
                    <a:pt x="9" y="83"/>
                  </a:lnTo>
                  <a:lnTo>
                    <a:pt x="12" y="96"/>
                  </a:lnTo>
                  <a:lnTo>
                    <a:pt x="16" y="110"/>
                  </a:lnTo>
                  <a:lnTo>
                    <a:pt x="20" y="123"/>
                  </a:lnTo>
                  <a:lnTo>
                    <a:pt x="26" y="137"/>
                  </a:lnTo>
                  <a:lnTo>
                    <a:pt x="30" y="149"/>
                  </a:lnTo>
                  <a:lnTo>
                    <a:pt x="37" y="163"/>
                  </a:lnTo>
                  <a:lnTo>
                    <a:pt x="43" y="175"/>
                  </a:lnTo>
                  <a:lnTo>
                    <a:pt x="49" y="187"/>
                  </a:lnTo>
                  <a:lnTo>
                    <a:pt x="57" y="199"/>
                  </a:lnTo>
                  <a:lnTo>
                    <a:pt x="64" y="211"/>
                  </a:lnTo>
                  <a:lnTo>
                    <a:pt x="73" y="222"/>
                  </a:lnTo>
                  <a:lnTo>
                    <a:pt x="81" y="233"/>
                  </a:lnTo>
                  <a:lnTo>
                    <a:pt x="90" y="244"/>
                  </a:lnTo>
                  <a:lnTo>
                    <a:pt x="99" y="254"/>
                  </a:lnTo>
                  <a:lnTo>
                    <a:pt x="109" y="264"/>
                  </a:lnTo>
                  <a:lnTo>
                    <a:pt x="119" y="274"/>
                  </a:lnTo>
                  <a:lnTo>
                    <a:pt x="129" y="283"/>
                  </a:lnTo>
                  <a:lnTo>
                    <a:pt x="140" y="292"/>
                  </a:lnTo>
                  <a:lnTo>
                    <a:pt x="152" y="301"/>
                  </a:lnTo>
                  <a:lnTo>
                    <a:pt x="163" y="309"/>
                  </a:lnTo>
                  <a:lnTo>
                    <a:pt x="174" y="317"/>
                  </a:lnTo>
                  <a:lnTo>
                    <a:pt x="186" y="323"/>
                  </a:lnTo>
                  <a:lnTo>
                    <a:pt x="199" y="330"/>
                  </a:lnTo>
                  <a:lnTo>
                    <a:pt x="211" y="337"/>
                  </a:lnTo>
                  <a:lnTo>
                    <a:pt x="224" y="342"/>
                  </a:lnTo>
                  <a:lnTo>
                    <a:pt x="236" y="348"/>
                  </a:lnTo>
                  <a:lnTo>
                    <a:pt x="249" y="353"/>
                  </a:lnTo>
                  <a:lnTo>
                    <a:pt x="263" y="357"/>
                  </a:lnTo>
                  <a:lnTo>
                    <a:pt x="276" y="360"/>
                  </a:lnTo>
                  <a:lnTo>
                    <a:pt x="290" y="364"/>
                  </a:lnTo>
                  <a:lnTo>
                    <a:pt x="303" y="367"/>
                  </a:lnTo>
                  <a:lnTo>
                    <a:pt x="317" y="369"/>
                  </a:lnTo>
                  <a:lnTo>
                    <a:pt x="331" y="372"/>
                  </a:lnTo>
                  <a:lnTo>
                    <a:pt x="345" y="373"/>
                  </a:lnTo>
                  <a:lnTo>
                    <a:pt x="358" y="374"/>
                  </a:lnTo>
                  <a:lnTo>
                    <a:pt x="373" y="37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55" name="Line 182"/>
            <p:cNvSpPr>
              <a:spLocks noChangeShapeType="1"/>
            </p:cNvSpPr>
            <p:nvPr/>
          </p:nvSpPr>
          <p:spPr bwMode="auto">
            <a:xfrm flipH="1">
              <a:off x="2792" y="2708"/>
              <a:ext cx="15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56" name="Line 183"/>
            <p:cNvSpPr>
              <a:spLocks noChangeShapeType="1"/>
            </p:cNvSpPr>
            <p:nvPr/>
          </p:nvSpPr>
          <p:spPr bwMode="auto">
            <a:xfrm flipH="1">
              <a:off x="2903" y="2630"/>
              <a:ext cx="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57" name="Line 184"/>
            <p:cNvSpPr>
              <a:spLocks noChangeShapeType="1"/>
            </p:cNvSpPr>
            <p:nvPr/>
          </p:nvSpPr>
          <p:spPr bwMode="auto">
            <a:xfrm flipH="1">
              <a:off x="2855" y="2630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58" name="Line 185"/>
            <p:cNvSpPr>
              <a:spLocks noChangeShapeType="1"/>
            </p:cNvSpPr>
            <p:nvPr/>
          </p:nvSpPr>
          <p:spPr bwMode="auto">
            <a:xfrm flipH="1">
              <a:off x="2753" y="2630"/>
              <a:ext cx="7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59" name="Line 186"/>
            <p:cNvSpPr>
              <a:spLocks noChangeShapeType="1"/>
            </p:cNvSpPr>
            <p:nvPr/>
          </p:nvSpPr>
          <p:spPr bwMode="auto">
            <a:xfrm flipH="1">
              <a:off x="2792" y="2553"/>
              <a:ext cx="15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60" name="Line 187"/>
            <p:cNvSpPr>
              <a:spLocks noChangeShapeType="1"/>
            </p:cNvSpPr>
            <p:nvPr/>
          </p:nvSpPr>
          <p:spPr bwMode="auto">
            <a:xfrm flipH="1">
              <a:off x="2792" y="2476"/>
              <a:ext cx="15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61" name="Line 188"/>
            <p:cNvSpPr>
              <a:spLocks noChangeShapeType="1"/>
            </p:cNvSpPr>
            <p:nvPr/>
          </p:nvSpPr>
          <p:spPr bwMode="auto">
            <a:xfrm flipH="1">
              <a:off x="2382" y="2164"/>
              <a:ext cx="2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62" name="Line 189"/>
            <p:cNvSpPr>
              <a:spLocks noChangeShapeType="1"/>
            </p:cNvSpPr>
            <p:nvPr/>
          </p:nvSpPr>
          <p:spPr bwMode="auto">
            <a:xfrm flipH="1">
              <a:off x="2420" y="2320"/>
              <a:ext cx="2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63" name="Freeform 190"/>
            <p:cNvSpPr>
              <a:spLocks/>
            </p:cNvSpPr>
            <p:nvPr/>
          </p:nvSpPr>
          <p:spPr bwMode="auto">
            <a:xfrm>
              <a:off x="2344" y="2320"/>
              <a:ext cx="76" cy="77"/>
            </a:xfrm>
            <a:custGeom>
              <a:avLst/>
              <a:gdLst>
                <a:gd name="T0" fmla="*/ 76 w 373"/>
                <a:gd name="T1" fmla="*/ 0 h 373"/>
                <a:gd name="T2" fmla="*/ 73 w 373"/>
                <a:gd name="T3" fmla="*/ 0 h 373"/>
                <a:gd name="T4" fmla="*/ 70 w 373"/>
                <a:gd name="T5" fmla="*/ 0 h 373"/>
                <a:gd name="T6" fmla="*/ 67 w 373"/>
                <a:gd name="T7" fmla="*/ 0 h 373"/>
                <a:gd name="T8" fmla="*/ 65 w 373"/>
                <a:gd name="T9" fmla="*/ 1 h 373"/>
                <a:gd name="T10" fmla="*/ 62 w 373"/>
                <a:gd name="T11" fmla="*/ 1 h 373"/>
                <a:gd name="T12" fmla="*/ 59 w 373"/>
                <a:gd name="T13" fmla="*/ 2 h 373"/>
                <a:gd name="T14" fmla="*/ 56 w 373"/>
                <a:gd name="T15" fmla="*/ 2 h 373"/>
                <a:gd name="T16" fmla="*/ 54 w 373"/>
                <a:gd name="T17" fmla="*/ 3 h 373"/>
                <a:gd name="T18" fmla="*/ 51 w 373"/>
                <a:gd name="T19" fmla="*/ 4 h 373"/>
                <a:gd name="T20" fmla="*/ 48 w 373"/>
                <a:gd name="T21" fmla="*/ 5 h 373"/>
                <a:gd name="T22" fmla="*/ 46 w 373"/>
                <a:gd name="T23" fmla="*/ 6 h 373"/>
                <a:gd name="T24" fmla="*/ 43 w 373"/>
                <a:gd name="T25" fmla="*/ 8 h 373"/>
                <a:gd name="T26" fmla="*/ 41 w 373"/>
                <a:gd name="T27" fmla="*/ 9 h 373"/>
                <a:gd name="T28" fmla="*/ 38 w 373"/>
                <a:gd name="T29" fmla="*/ 10 h 373"/>
                <a:gd name="T30" fmla="*/ 35 w 373"/>
                <a:gd name="T31" fmla="*/ 12 h 373"/>
                <a:gd name="T32" fmla="*/ 33 w 373"/>
                <a:gd name="T33" fmla="*/ 13 h 373"/>
                <a:gd name="T34" fmla="*/ 31 w 373"/>
                <a:gd name="T35" fmla="*/ 15 h 373"/>
                <a:gd name="T36" fmla="*/ 29 w 373"/>
                <a:gd name="T37" fmla="*/ 17 h 373"/>
                <a:gd name="T38" fmla="*/ 26 w 373"/>
                <a:gd name="T39" fmla="*/ 19 h 373"/>
                <a:gd name="T40" fmla="*/ 24 w 373"/>
                <a:gd name="T41" fmla="*/ 20 h 373"/>
                <a:gd name="T42" fmla="*/ 22 w 373"/>
                <a:gd name="T43" fmla="*/ 22 h 373"/>
                <a:gd name="T44" fmla="*/ 20 w 373"/>
                <a:gd name="T45" fmla="*/ 25 h 373"/>
                <a:gd name="T46" fmla="*/ 18 w 373"/>
                <a:gd name="T47" fmla="*/ 27 h 373"/>
                <a:gd name="T48" fmla="*/ 17 w 373"/>
                <a:gd name="T49" fmla="*/ 29 h 373"/>
                <a:gd name="T50" fmla="*/ 15 w 373"/>
                <a:gd name="T51" fmla="*/ 31 h 373"/>
                <a:gd name="T52" fmla="*/ 13 w 373"/>
                <a:gd name="T53" fmla="*/ 33 h 373"/>
                <a:gd name="T54" fmla="*/ 12 w 373"/>
                <a:gd name="T55" fmla="*/ 36 h 373"/>
                <a:gd name="T56" fmla="*/ 10 w 373"/>
                <a:gd name="T57" fmla="*/ 38 h 373"/>
                <a:gd name="T58" fmla="*/ 9 w 373"/>
                <a:gd name="T59" fmla="*/ 41 h 373"/>
                <a:gd name="T60" fmla="*/ 8 w 373"/>
                <a:gd name="T61" fmla="*/ 44 h 373"/>
                <a:gd name="T62" fmla="*/ 6 w 373"/>
                <a:gd name="T63" fmla="*/ 46 h 373"/>
                <a:gd name="T64" fmla="*/ 5 w 373"/>
                <a:gd name="T65" fmla="*/ 49 h 373"/>
                <a:gd name="T66" fmla="*/ 4 w 373"/>
                <a:gd name="T67" fmla="*/ 52 h 373"/>
                <a:gd name="T68" fmla="*/ 3 w 373"/>
                <a:gd name="T69" fmla="*/ 54 h 373"/>
                <a:gd name="T70" fmla="*/ 2 w 373"/>
                <a:gd name="T71" fmla="*/ 57 h 373"/>
                <a:gd name="T72" fmla="*/ 2 w 373"/>
                <a:gd name="T73" fmla="*/ 60 h 373"/>
                <a:gd name="T74" fmla="*/ 1 w 373"/>
                <a:gd name="T75" fmla="*/ 63 h 373"/>
                <a:gd name="T76" fmla="*/ 1 w 373"/>
                <a:gd name="T77" fmla="*/ 65 h 373"/>
                <a:gd name="T78" fmla="*/ 0 w 373"/>
                <a:gd name="T79" fmla="*/ 68 h 373"/>
                <a:gd name="T80" fmla="*/ 0 w 373"/>
                <a:gd name="T81" fmla="*/ 71 h 373"/>
                <a:gd name="T82" fmla="*/ 0 w 373"/>
                <a:gd name="T83" fmla="*/ 74 h 373"/>
                <a:gd name="T84" fmla="*/ 0 w 373"/>
                <a:gd name="T85" fmla="*/ 77 h 37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73" h="373">
                  <a:moveTo>
                    <a:pt x="373" y="0"/>
                  </a:moveTo>
                  <a:lnTo>
                    <a:pt x="358" y="0"/>
                  </a:lnTo>
                  <a:lnTo>
                    <a:pt x="345" y="1"/>
                  </a:lnTo>
                  <a:lnTo>
                    <a:pt x="331" y="2"/>
                  </a:lnTo>
                  <a:lnTo>
                    <a:pt x="317" y="4"/>
                  </a:lnTo>
                  <a:lnTo>
                    <a:pt x="303" y="6"/>
                  </a:lnTo>
                  <a:lnTo>
                    <a:pt x="290" y="8"/>
                  </a:lnTo>
                  <a:lnTo>
                    <a:pt x="276" y="12"/>
                  </a:lnTo>
                  <a:lnTo>
                    <a:pt x="263" y="16"/>
                  </a:lnTo>
                  <a:lnTo>
                    <a:pt x="249" y="21"/>
                  </a:lnTo>
                  <a:lnTo>
                    <a:pt x="236" y="25"/>
                  </a:lnTo>
                  <a:lnTo>
                    <a:pt x="224" y="31"/>
                  </a:lnTo>
                  <a:lnTo>
                    <a:pt x="211" y="37"/>
                  </a:lnTo>
                  <a:lnTo>
                    <a:pt x="199" y="43"/>
                  </a:lnTo>
                  <a:lnTo>
                    <a:pt x="186" y="50"/>
                  </a:lnTo>
                  <a:lnTo>
                    <a:pt x="174" y="57"/>
                  </a:lnTo>
                  <a:lnTo>
                    <a:pt x="163" y="65"/>
                  </a:lnTo>
                  <a:lnTo>
                    <a:pt x="152" y="73"/>
                  </a:lnTo>
                  <a:lnTo>
                    <a:pt x="140" y="82"/>
                  </a:lnTo>
                  <a:lnTo>
                    <a:pt x="129" y="91"/>
                  </a:lnTo>
                  <a:lnTo>
                    <a:pt x="119" y="99"/>
                  </a:lnTo>
                  <a:lnTo>
                    <a:pt x="109" y="108"/>
                  </a:lnTo>
                  <a:lnTo>
                    <a:pt x="99" y="119"/>
                  </a:lnTo>
                  <a:lnTo>
                    <a:pt x="90" y="130"/>
                  </a:lnTo>
                  <a:lnTo>
                    <a:pt x="81" y="140"/>
                  </a:lnTo>
                  <a:lnTo>
                    <a:pt x="73" y="151"/>
                  </a:lnTo>
                  <a:lnTo>
                    <a:pt x="64" y="162"/>
                  </a:lnTo>
                  <a:lnTo>
                    <a:pt x="57" y="175"/>
                  </a:lnTo>
                  <a:lnTo>
                    <a:pt x="49" y="186"/>
                  </a:lnTo>
                  <a:lnTo>
                    <a:pt x="43" y="198"/>
                  </a:lnTo>
                  <a:lnTo>
                    <a:pt x="37" y="211"/>
                  </a:lnTo>
                  <a:lnTo>
                    <a:pt x="30" y="224"/>
                  </a:lnTo>
                  <a:lnTo>
                    <a:pt x="26" y="237"/>
                  </a:lnTo>
                  <a:lnTo>
                    <a:pt x="20" y="250"/>
                  </a:lnTo>
                  <a:lnTo>
                    <a:pt x="16" y="262"/>
                  </a:lnTo>
                  <a:lnTo>
                    <a:pt x="12" y="276"/>
                  </a:lnTo>
                  <a:lnTo>
                    <a:pt x="9" y="289"/>
                  </a:lnTo>
                  <a:lnTo>
                    <a:pt x="7" y="304"/>
                  </a:lnTo>
                  <a:lnTo>
                    <a:pt x="3" y="317"/>
                  </a:lnTo>
                  <a:lnTo>
                    <a:pt x="2" y="331"/>
                  </a:lnTo>
                  <a:lnTo>
                    <a:pt x="1" y="346"/>
                  </a:lnTo>
                  <a:lnTo>
                    <a:pt x="0" y="359"/>
                  </a:lnTo>
                  <a:lnTo>
                    <a:pt x="0" y="37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64" name="Line 191"/>
            <p:cNvSpPr>
              <a:spLocks noChangeShapeType="1"/>
            </p:cNvSpPr>
            <p:nvPr/>
          </p:nvSpPr>
          <p:spPr bwMode="auto">
            <a:xfrm flipH="1">
              <a:off x="2308" y="2902"/>
              <a:ext cx="67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65" name="Line 192"/>
            <p:cNvSpPr>
              <a:spLocks noChangeShapeType="1"/>
            </p:cNvSpPr>
            <p:nvPr/>
          </p:nvSpPr>
          <p:spPr bwMode="auto">
            <a:xfrm>
              <a:off x="2344" y="2127"/>
              <a:ext cx="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66" name="Freeform 193"/>
            <p:cNvSpPr>
              <a:spLocks/>
            </p:cNvSpPr>
            <p:nvPr/>
          </p:nvSpPr>
          <p:spPr bwMode="auto">
            <a:xfrm>
              <a:off x="2344" y="2127"/>
              <a:ext cx="38" cy="37"/>
            </a:xfrm>
            <a:custGeom>
              <a:avLst/>
              <a:gdLst>
                <a:gd name="T0" fmla="*/ 0 w 186"/>
                <a:gd name="T1" fmla="*/ 0 h 187"/>
                <a:gd name="T2" fmla="*/ 0 w 186"/>
                <a:gd name="T3" fmla="*/ 2 h 187"/>
                <a:gd name="T4" fmla="*/ 0 w 186"/>
                <a:gd name="T5" fmla="*/ 4 h 187"/>
                <a:gd name="T6" fmla="*/ 0 w 186"/>
                <a:gd name="T7" fmla="*/ 6 h 187"/>
                <a:gd name="T8" fmla="*/ 1 w 186"/>
                <a:gd name="T9" fmla="*/ 8 h 187"/>
                <a:gd name="T10" fmla="*/ 1 w 186"/>
                <a:gd name="T11" fmla="*/ 9 h 187"/>
                <a:gd name="T12" fmla="*/ 2 w 186"/>
                <a:gd name="T13" fmla="*/ 11 h 187"/>
                <a:gd name="T14" fmla="*/ 2 w 186"/>
                <a:gd name="T15" fmla="*/ 13 h 187"/>
                <a:gd name="T16" fmla="*/ 3 w 186"/>
                <a:gd name="T17" fmla="*/ 15 h 187"/>
                <a:gd name="T18" fmla="*/ 4 w 186"/>
                <a:gd name="T19" fmla="*/ 17 h 187"/>
                <a:gd name="T20" fmla="*/ 5 w 186"/>
                <a:gd name="T21" fmla="*/ 19 h 187"/>
                <a:gd name="T22" fmla="*/ 6 w 186"/>
                <a:gd name="T23" fmla="*/ 20 h 187"/>
                <a:gd name="T24" fmla="*/ 7 w 186"/>
                <a:gd name="T25" fmla="*/ 22 h 187"/>
                <a:gd name="T26" fmla="*/ 9 w 186"/>
                <a:gd name="T27" fmla="*/ 23 h 187"/>
                <a:gd name="T28" fmla="*/ 10 w 186"/>
                <a:gd name="T29" fmla="*/ 25 h 187"/>
                <a:gd name="T30" fmla="*/ 11 w 186"/>
                <a:gd name="T31" fmla="*/ 26 h 187"/>
                <a:gd name="T32" fmla="*/ 13 w 186"/>
                <a:gd name="T33" fmla="*/ 28 h 187"/>
                <a:gd name="T34" fmla="*/ 14 w 186"/>
                <a:gd name="T35" fmla="*/ 29 h 187"/>
                <a:gd name="T36" fmla="*/ 16 w 186"/>
                <a:gd name="T37" fmla="*/ 30 h 187"/>
                <a:gd name="T38" fmla="*/ 17 w 186"/>
                <a:gd name="T39" fmla="*/ 31 h 187"/>
                <a:gd name="T40" fmla="*/ 19 w 186"/>
                <a:gd name="T41" fmla="*/ 32 h 187"/>
                <a:gd name="T42" fmla="*/ 21 w 186"/>
                <a:gd name="T43" fmla="*/ 33 h 187"/>
                <a:gd name="T44" fmla="*/ 22 w 186"/>
                <a:gd name="T45" fmla="*/ 34 h 187"/>
                <a:gd name="T46" fmla="*/ 24 w 186"/>
                <a:gd name="T47" fmla="*/ 35 h 187"/>
                <a:gd name="T48" fmla="*/ 26 w 186"/>
                <a:gd name="T49" fmla="*/ 35 h 187"/>
                <a:gd name="T50" fmla="*/ 28 w 186"/>
                <a:gd name="T51" fmla="*/ 36 h 187"/>
                <a:gd name="T52" fmla="*/ 30 w 186"/>
                <a:gd name="T53" fmla="*/ 36 h 187"/>
                <a:gd name="T54" fmla="*/ 32 w 186"/>
                <a:gd name="T55" fmla="*/ 37 h 187"/>
                <a:gd name="T56" fmla="*/ 34 w 186"/>
                <a:gd name="T57" fmla="*/ 37 h 187"/>
                <a:gd name="T58" fmla="*/ 36 w 186"/>
                <a:gd name="T59" fmla="*/ 37 h 187"/>
                <a:gd name="T60" fmla="*/ 38 w 186"/>
                <a:gd name="T61" fmla="*/ 37 h 18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86" h="187">
                  <a:moveTo>
                    <a:pt x="0" y="0"/>
                  </a:moveTo>
                  <a:lnTo>
                    <a:pt x="0" y="10"/>
                  </a:lnTo>
                  <a:lnTo>
                    <a:pt x="1" y="20"/>
                  </a:lnTo>
                  <a:lnTo>
                    <a:pt x="2" y="29"/>
                  </a:lnTo>
                  <a:lnTo>
                    <a:pt x="3" y="39"/>
                  </a:lnTo>
                  <a:lnTo>
                    <a:pt x="6" y="48"/>
                  </a:lnTo>
                  <a:lnTo>
                    <a:pt x="9" y="58"/>
                  </a:lnTo>
                  <a:lnTo>
                    <a:pt x="12" y="67"/>
                  </a:lnTo>
                  <a:lnTo>
                    <a:pt x="16" y="76"/>
                  </a:lnTo>
                  <a:lnTo>
                    <a:pt x="20" y="85"/>
                  </a:lnTo>
                  <a:lnTo>
                    <a:pt x="25" y="94"/>
                  </a:lnTo>
                  <a:lnTo>
                    <a:pt x="30" y="102"/>
                  </a:lnTo>
                  <a:lnTo>
                    <a:pt x="35" y="110"/>
                  </a:lnTo>
                  <a:lnTo>
                    <a:pt x="42" y="118"/>
                  </a:lnTo>
                  <a:lnTo>
                    <a:pt x="47" y="126"/>
                  </a:lnTo>
                  <a:lnTo>
                    <a:pt x="54" y="132"/>
                  </a:lnTo>
                  <a:lnTo>
                    <a:pt x="62" y="139"/>
                  </a:lnTo>
                  <a:lnTo>
                    <a:pt x="69" y="146"/>
                  </a:lnTo>
                  <a:lnTo>
                    <a:pt x="76" y="152"/>
                  </a:lnTo>
                  <a:lnTo>
                    <a:pt x="84" y="157"/>
                  </a:lnTo>
                  <a:lnTo>
                    <a:pt x="93" y="162"/>
                  </a:lnTo>
                  <a:lnTo>
                    <a:pt x="101" y="166"/>
                  </a:lnTo>
                  <a:lnTo>
                    <a:pt x="110" y="171"/>
                  </a:lnTo>
                  <a:lnTo>
                    <a:pt x="119" y="175"/>
                  </a:lnTo>
                  <a:lnTo>
                    <a:pt x="128" y="177"/>
                  </a:lnTo>
                  <a:lnTo>
                    <a:pt x="138" y="181"/>
                  </a:lnTo>
                  <a:lnTo>
                    <a:pt x="147" y="183"/>
                  </a:lnTo>
                  <a:lnTo>
                    <a:pt x="157" y="185"/>
                  </a:lnTo>
                  <a:lnTo>
                    <a:pt x="166" y="186"/>
                  </a:lnTo>
                  <a:lnTo>
                    <a:pt x="176" y="186"/>
                  </a:lnTo>
                  <a:lnTo>
                    <a:pt x="186" y="18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67" name="Line 194"/>
            <p:cNvSpPr>
              <a:spLocks noChangeShapeType="1"/>
            </p:cNvSpPr>
            <p:nvPr/>
          </p:nvSpPr>
          <p:spPr bwMode="auto">
            <a:xfrm>
              <a:off x="2494" y="2068"/>
              <a:ext cx="0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68" name="Line 195"/>
            <p:cNvSpPr>
              <a:spLocks noChangeShapeType="1"/>
            </p:cNvSpPr>
            <p:nvPr/>
          </p:nvSpPr>
          <p:spPr bwMode="auto">
            <a:xfrm>
              <a:off x="2494" y="2224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69" name="Line 196"/>
            <p:cNvSpPr>
              <a:spLocks noChangeShapeType="1"/>
            </p:cNvSpPr>
            <p:nvPr/>
          </p:nvSpPr>
          <p:spPr bwMode="auto">
            <a:xfrm>
              <a:off x="2494" y="2272"/>
              <a:ext cx="0" cy="1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70" name="Line 197"/>
            <p:cNvSpPr>
              <a:spLocks noChangeShapeType="1"/>
            </p:cNvSpPr>
            <p:nvPr/>
          </p:nvSpPr>
          <p:spPr bwMode="auto">
            <a:xfrm>
              <a:off x="2568" y="2164"/>
              <a:ext cx="0" cy="1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71" name="Line 198"/>
            <p:cNvSpPr>
              <a:spLocks noChangeShapeType="1"/>
            </p:cNvSpPr>
            <p:nvPr/>
          </p:nvSpPr>
          <p:spPr bwMode="auto">
            <a:xfrm>
              <a:off x="2420" y="2164"/>
              <a:ext cx="0" cy="1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72" name="Line 199"/>
            <p:cNvSpPr>
              <a:spLocks noChangeShapeType="1"/>
            </p:cNvSpPr>
            <p:nvPr/>
          </p:nvSpPr>
          <p:spPr bwMode="auto">
            <a:xfrm>
              <a:off x="2644" y="2164"/>
              <a:ext cx="0" cy="1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73" name="Line 200"/>
            <p:cNvSpPr>
              <a:spLocks noChangeShapeType="1"/>
            </p:cNvSpPr>
            <p:nvPr/>
          </p:nvSpPr>
          <p:spPr bwMode="auto">
            <a:xfrm>
              <a:off x="2233" y="2127"/>
              <a:ext cx="0" cy="6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74" name="Freeform 201"/>
            <p:cNvSpPr>
              <a:spLocks/>
            </p:cNvSpPr>
            <p:nvPr/>
          </p:nvSpPr>
          <p:spPr bwMode="auto">
            <a:xfrm>
              <a:off x="2233" y="2825"/>
              <a:ext cx="75" cy="77"/>
            </a:xfrm>
            <a:custGeom>
              <a:avLst/>
              <a:gdLst>
                <a:gd name="T0" fmla="*/ 0 w 372"/>
                <a:gd name="T1" fmla="*/ 0 h 373"/>
                <a:gd name="T2" fmla="*/ 0 w 372"/>
                <a:gd name="T3" fmla="*/ 3 h 373"/>
                <a:gd name="T4" fmla="*/ 0 w 372"/>
                <a:gd name="T5" fmla="*/ 6 h 373"/>
                <a:gd name="T6" fmla="*/ 0 w 372"/>
                <a:gd name="T7" fmla="*/ 9 h 373"/>
                <a:gd name="T8" fmla="*/ 1 w 372"/>
                <a:gd name="T9" fmla="*/ 11 h 373"/>
                <a:gd name="T10" fmla="*/ 1 w 372"/>
                <a:gd name="T11" fmla="*/ 14 h 373"/>
                <a:gd name="T12" fmla="*/ 2 w 372"/>
                <a:gd name="T13" fmla="*/ 17 h 373"/>
                <a:gd name="T14" fmla="*/ 2 w 372"/>
                <a:gd name="T15" fmla="*/ 20 h 373"/>
                <a:gd name="T16" fmla="*/ 3 w 372"/>
                <a:gd name="T17" fmla="*/ 23 h 373"/>
                <a:gd name="T18" fmla="*/ 4 w 372"/>
                <a:gd name="T19" fmla="*/ 26 h 373"/>
                <a:gd name="T20" fmla="*/ 5 w 372"/>
                <a:gd name="T21" fmla="*/ 28 h 373"/>
                <a:gd name="T22" fmla="*/ 6 w 372"/>
                <a:gd name="T23" fmla="*/ 31 h 373"/>
                <a:gd name="T24" fmla="*/ 7 w 372"/>
                <a:gd name="T25" fmla="*/ 33 h 373"/>
                <a:gd name="T26" fmla="*/ 8 w 372"/>
                <a:gd name="T27" fmla="*/ 36 h 373"/>
                <a:gd name="T28" fmla="*/ 10 w 372"/>
                <a:gd name="T29" fmla="*/ 39 h 373"/>
                <a:gd name="T30" fmla="*/ 11 w 372"/>
                <a:gd name="T31" fmla="*/ 41 h 373"/>
                <a:gd name="T32" fmla="*/ 13 w 372"/>
                <a:gd name="T33" fmla="*/ 43 h 373"/>
                <a:gd name="T34" fmla="*/ 15 w 372"/>
                <a:gd name="T35" fmla="*/ 46 h 373"/>
                <a:gd name="T36" fmla="*/ 16 w 372"/>
                <a:gd name="T37" fmla="*/ 48 h 373"/>
                <a:gd name="T38" fmla="*/ 18 w 372"/>
                <a:gd name="T39" fmla="*/ 50 h 373"/>
                <a:gd name="T40" fmla="*/ 20 w 372"/>
                <a:gd name="T41" fmla="*/ 52 h 373"/>
                <a:gd name="T42" fmla="*/ 22 w 372"/>
                <a:gd name="T43" fmla="*/ 54 h 373"/>
                <a:gd name="T44" fmla="*/ 24 w 372"/>
                <a:gd name="T45" fmla="*/ 56 h 373"/>
                <a:gd name="T46" fmla="*/ 26 w 372"/>
                <a:gd name="T47" fmla="*/ 59 h 373"/>
                <a:gd name="T48" fmla="*/ 28 w 372"/>
                <a:gd name="T49" fmla="*/ 60 h 373"/>
                <a:gd name="T50" fmla="*/ 30 w 372"/>
                <a:gd name="T51" fmla="*/ 62 h 373"/>
                <a:gd name="T52" fmla="*/ 33 w 372"/>
                <a:gd name="T53" fmla="*/ 64 h 373"/>
                <a:gd name="T54" fmla="*/ 35 w 372"/>
                <a:gd name="T55" fmla="*/ 65 h 373"/>
                <a:gd name="T56" fmla="*/ 38 w 372"/>
                <a:gd name="T57" fmla="*/ 67 h 373"/>
                <a:gd name="T58" fmla="*/ 40 w 372"/>
                <a:gd name="T59" fmla="*/ 68 h 373"/>
                <a:gd name="T60" fmla="*/ 43 w 372"/>
                <a:gd name="T61" fmla="*/ 69 h 373"/>
                <a:gd name="T62" fmla="*/ 45 w 372"/>
                <a:gd name="T63" fmla="*/ 71 h 373"/>
                <a:gd name="T64" fmla="*/ 47 w 372"/>
                <a:gd name="T65" fmla="*/ 72 h 373"/>
                <a:gd name="T66" fmla="*/ 50 w 372"/>
                <a:gd name="T67" fmla="*/ 73 h 373"/>
                <a:gd name="T68" fmla="*/ 53 w 372"/>
                <a:gd name="T69" fmla="*/ 74 h 373"/>
                <a:gd name="T70" fmla="*/ 56 w 372"/>
                <a:gd name="T71" fmla="*/ 75 h 373"/>
                <a:gd name="T72" fmla="*/ 58 w 372"/>
                <a:gd name="T73" fmla="*/ 75 h 373"/>
                <a:gd name="T74" fmla="*/ 61 w 372"/>
                <a:gd name="T75" fmla="*/ 76 h 373"/>
                <a:gd name="T76" fmla="*/ 64 w 372"/>
                <a:gd name="T77" fmla="*/ 76 h 373"/>
                <a:gd name="T78" fmla="*/ 67 w 372"/>
                <a:gd name="T79" fmla="*/ 77 h 373"/>
                <a:gd name="T80" fmla="*/ 69 w 372"/>
                <a:gd name="T81" fmla="*/ 77 h 373"/>
                <a:gd name="T82" fmla="*/ 72 w 372"/>
                <a:gd name="T83" fmla="*/ 77 h 373"/>
                <a:gd name="T84" fmla="*/ 75 w 372"/>
                <a:gd name="T85" fmla="*/ 77 h 37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72" h="373">
                  <a:moveTo>
                    <a:pt x="0" y="0"/>
                  </a:moveTo>
                  <a:lnTo>
                    <a:pt x="0" y="14"/>
                  </a:lnTo>
                  <a:lnTo>
                    <a:pt x="1" y="28"/>
                  </a:lnTo>
                  <a:lnTo>
                    <a:pt x="2" y="42"/>
                  </a:lnTo>
                  <a:lnTo>
                    <a:pt x="3" y="55"/>
                  </a:lnTo>
                  <a:lnTo>
                    <a:pt x="6" y="70"/>
                  </a:lnTo>
                  <a:lnTo>
                    <a:pt x="8" y="84"/>
                  </a:lnTo>
                  <a:lnTo>
                    <a:pt x="12" y="97"/>
                  </a:lnTo>
                  <a:lnTo>
                    <a:pt x="15" y="110"/>
                  </a:lnTo>
                  <a:lnTo>
                    <a:pt x="20" y="124"/>
                  </a:lnTo>
                  <a:lnTo>
                    <a:pt x="25" y="136"/>
                  </a:lnTo>
                  <a:lnTo>
                    <a:pt x="30" y="150"/>
                  </a:lnTo>
                  <a:lnTo>
                    <a:pt x="37" y="162"/>
                  </a:lnTo>
                  <a:lnTo>
                    <a:pt x="42" y="175"/>
                  </a:lnTo>
                  <a:lnTo>
                    <a:pt x="49" y="187"/>
                  </a:lnTo>
                  <a:lnTo>
                    <a:pt x="57" y="199"/>
                  </a:lnTo>
                  <a:lnTo>
                    <a:pt x="64" y="210"/>
                  </a:lnTo>
                  <a:lnTo>
                    <a:pt x="73" y="222"/>
                  </a:lnTo>
                  <a:lnTo>
                    <a:pt x="80" y="233"/>
                  </a:lnTo>
                  <a:lnTo>
                    <a:pt x="89" y="244"/>
                  </a:lnTo>
                  <a:lnTo>
                    <a:pt x="98" y="254"/>
                  </a:lnTo>
                  <a:lnTo>
                    <a:pt x="108" y="264"/>
                  </a:lnTo>
                  <a:lnTo>
                    <a:pt x="119" y="273"/>
                  </a:lnTo>
                  <a:lnTo>
                    <a:pt x="129" y="284"/>
                  </a:lnTo>
                  <a:lnTo>
                    <a:pt x="140" y="293"/>
                  </a:lnTo>
                  <a:lnTo>
                    <a:pt x="151" y="300"/>
                  </a:lnTo>
                  <a:lnTo>
                    <a:pt x="162" y="308"/>
                  </a:lnTo>
                  <a:lnTo>
                    <a:pt x="174" y="316"/>
                  </a:lnTo>
                  <a:lnTo>
                    <a:pt x="186" y="324"/>
                  </a:lnTo>
                  <a:lnTo>
                    <a:pt x="198" y="331"/>
                  </a:lnTo>
                  <a:lnTo>
                    <a:pt x="211" y="336"/>
                  </a:lnTo>
                  <a:lnTo>
                    <a:pt x="223" y="342"/>
                  </a:lnTo>
                  <a:lnTo>
                    <a:pt x="235" y="348"/>
                  </a:lnTo>
                  <a:lnTo>
                    <a:pt x="249" y="352"/>
                  </a:lnTo>
                  <a:lnTo>
                    <a:pt x="262" y="357"/>
                  </a:lnTo>
                  <a:lnTo>
                    <a:pt x="276" y="361"/>
                  </a:lnTo>
                  <a:lnTo>
                    <a:pt x="289" y="364"/>
                  </a:lnTo>
                  <a:lnTo>
                    <a:pt x="303" y="367"/>
                  </a:lnTo>
                  <a:lnTo>
                    <a:pt x="316" y="369"/>
                  </a:lnTo>
                  <a:lnTo>
                    <a:pt x="331" y="371"/>
                  </a:lnTo>
                  <a:lnTo>
                    <a:pt x="344" y="372"/>
                  </a:lnTo>
                  <a:lnTo>
                    <a:pt x="358" y="373"/>
                  </a:lnTo>
                  <a:lnTo>
                    <a:pt x="372" y="37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75" name="Line 202"/>
            <p:cNvSpPr>
              <a:spLocks noChangeShapeType="1"/>
            </p:cNvSpPr>
            <p:nvPr/>
          </p:nvSpPr>
          <p:spPr bwMode="auto">
            <a:xfrm>
              <a:off x="2942" y="2476"/>
              <a:ext cx="0" cy="2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76" name="Line 203"/>
            <p:cNvSpPr>
              <a:spLocks noChangeShapeType="1"/>
            </p:cNvSpPr>
            <p:nvPr/>
          </p:nvSpPr>
          <p:spPr bwMode="auto">
            <a:xfrm>
              <a:off x="2792" y="2476"/>
              <a:ext cx="0" cy="2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77" name="Freeform 204"/>
            <p:cNvSpPr>
              <a:spLocks/>
            </p:cNvSpPr>
            <p:nvPr/>
          </p:nvSpPr>
          <p:spPr bwMode="auto">
            <a:xfrm>
              <a:off x="2718" y="2708"/>
              <a:ext cx="74" cy="77"/>
            </a:xfrm>
            <a:custGeom>
              <a:avLst/>
              <a:gdLst>
                <a:gd name="T0" fmla="*/ 0 w 373"/>
                <a:gd name="T1" fmla="*/ 77 h 374"/>
                <a:gd name="T2" fmla="*/ 3 w 373"/>
                <a:gd name="T3" fmla="*/ 77 h 374"/>
                <a:gd name="T4" fmla="*/ 6 w 373"/>
                <a:gd name="T5" fmla="*/ 77 h 374"/>
                <a:gd name="T6" fmla="*/ 8 w 373"/>
                <a:gd name="T7" fmla="*/ 77 h 374"/>
                <a:gd name="T8" fmla="*/ 11 w 373"/>
                <a:gd name="T9" fmla="*/ 76 h 374"/>
                <a:gd name="T10" fmla="*/ 14 w 373"/>
                <a:gd name="T11" fmla="*/ 76 h 374"/>
                <a:gd name="T12" fmla="*/ 16 w 373"/>
                <a:gd name="T13" fmla="*/ 75 h 374"/>
                <a:gd name="T14" fmla="*/ 19 w 373"/>
                <a:gd name="T15" fmla="*/ 74 h 374"/>
                <a:gd name="T16" fmla="*/ 22 w 373"/>
                <a:gd name="T17" fmla="*/ 74 h 374"/>
                <a:gd name="T18" fmla="*/ 24 w 373"/>
                <a:gd name="T19" fmla="*/ 73 h 374"/>
                <a:gd name="T20" fmla="*/ 27 w 373"/>
                <a:gd name="T21" fmla="*/ 72 h 374"/>
                <a:gd name="T22" fmla="*/ 30 w 373"/>
                <a:gd name="T23" fmla="*/ 70 h 374"/>
                <a:gd name="T24" fmla="*/ 32 w 373"/>
                <a:gd name="T25" fmla="*/ 69 h 374"/>
                <a:gd name="T26" fmla="*/ 35 w 373"/>
                <a:gd name="T27" fmla="*/ 68 h 374"/>
                <a:gd name="T28" fmla="*/ 37 w 373"/>
                <a:gd name="T29" fmla="*/ 67 h 374"/>
                <a:gd name="T30" fmla="*/ 39 w 373"/>
                <a:gd name="T31" fmla="*/ 65 h 374"/>
                <a:gd name="T32" fmla="*/ 42 w 373"/>
                <a:gd name="T33" fmla="*/ 64 h 374"/>
                <a:gd name="T34" fmla="*/ 44 w 373"/>
                <a:gd name="T35" fmla="*/ 62 h 374"/>
                <a:gd name="T36" fmla="*/ 46 w 373"/>
                <a:gd name="T37" fmla="*/ 60 h 374"/>
                <a:gd name="T38" fmla="*/ 48 w 373"/>
                <a:gd name="T39" fmla="*/ 58 h 374"/>
                <a:gd name="T40" fmla="*/ 50 w 373"/>
                <a:gd name="T41" fmla="*/ 56 h 374"/>
                <a:gd name="T42" fmla="*/ 52 w 373"/>
                <a:gd name="T43" fmla="*/ 54 h 374"/>
                <a:gd name="T44" fmla="*/ 54 w 373"/>
                <a:gd name="T45" fmla="*/ 52 h 374"/>
                <a:gd name="T46" fmla="*/ 56 w 373"/>
                <a:gd name="T47" fmla="*/ 50 h 374"/>
                <a:gd name="T48" fmla="*/ 58 w 373"/>
                <a:gd name="T49" fmla="*/ 48 h 374"/>
                <a:gd name="T50" fmla="*/ 60 w 373"/>
                <a:gd name="T51" fmla="*/ 46 h 374"/>
                <a:gd name="T52" fmla="*/ 61 w 373"/>
                <a:gd name="T53" fmla="*/ 43 h 374"/>
                <a:gd name="T54" fmla="*/ 63 w 373"/>
                <a:gd name="T55" fmla="*/ 41 h 374"/>
                <a:gd name="T56" fmla="*/ 64 w 373"/>
                <a:gd name="T57" fmla="*/ 39 h 374"/>
                <a:gd name="T58" fmla="*/ 65 w 373"/>
                <a:gd name="T59" fmla="*/ 36 h 374"/>
                <a:gd name="T60" fmla="*/ 67 w 373"/>
                <a:gd name="T61" fmla="*/ 34 h 374"/>
                <a:gd name="T62" fmla="*/ 68 w 373"/>
                <a:gd name="T63" fmla="*/ 31 h 374"/>
                <a:gd name="T64" fmla="*/ 69 w 373"/>
                <a:gd name="T65" fmla="*/ 28 h 374"/>
                <a:gd name="T66" fmla="*/ 70 w 373"/>
                <a:gd name="T67" fmla="*/ 25 h 374"/>
                <a:gd name="T68" fmla="*/ 71 w 373"/>
                <a:gd name="T69" fmla="*/ 23 h 374"/>
                <a:gd name="T70" fmla="*/ 71 w 373"/>
                <a:gd name="T71" fmla="*/ 20 h 374"/>
                <a:gd name="T72" fmla="*/ 72 w 373"/>
                <a:gd name="T73" fmla="*/ 17 h 374"/>
                <a:gd name="T74" fmla="*/ 73 w 373"/>
                <a:gd name="T75" fmla="*/ 14 h 374"/>
                <a:gd name="T76" fmla="*/ 73 w 373"/>
                <a:gd name="T77" fmla="*/ 12 h 374"/>
                <a:gd name="T78" fmla="*/ 74 w 373"/>
                <a:gd name="T79" fmla="*/ 9 h 374"/>
                <a:gd name="T80" fmla="*/ 74 w 373"/>
                <a:gd name="T81" fmla="*/ 6 h 374"/>
                <a:gd name="T82" fmla="*/ 74 w 373"/>
                <a:gd name="T83" fmla="*/ 3 h 374"/>
                <a:gd name="T84" fmla="*/ 74 w 373"/>
                <a:gd name="T85" fmla="*/ 0 h 37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73" h="374">
                  <a:moveTo>
                    <a:pt x="0" y="374"/>
                  </a:moveTo>
                  <a:lnTo>
                    <a:pt x="13" y="374"/>
                  </a:lnTo>
                  <a:lnTo>
                    <a:pt x="28" y="373"/>
                  </a:lnTo>
                  <a:lnTo>
                    <a:pt x="41" y="372"/>
                  </a:lnTo>
                  <a:lnTo>
                    <a:pt x="55" y="369"/>
                  </a:lnTo>
                  <a:lnTo>
                    <a:pt x="70" y="367"/>
                  </a:lnTo>
                  <a:lnTo>
                    <a:pt x="83" y="364"/>
                  </a:lnTo>
                  <a:lnTo>
                    <a:pt x="96" y="360"/>
                  </a:lnTo>
                  <a:lnTo>
                    <a:pt x="110" y="357"/>
                  </a:lnTo>
                  <a:lnTo>
                    <a:pt x="123" y="353"/>
                  </a:lnTo>
                  <a:lnTo>
                    <a:pt x="136" y="348"/>
                  </a:lnTo>
                  <a:lnTo>
                    <a:pt x="149" y="342"/>
                  </a:lnTo>
                  <a:lnTo>
                    <a:pt x="162" y="337"/>
                  </a:lnTo>
                  <a:lnTo>
                    <a:pt x="174" y="330"/>
                  </a:lnTo>
                  <a:lnTo>
                    <a:pt x="186" y="323"/>
                  </a:lnTo>
                  <a:lnTo>
                    <a:pt x="198" y="317"/>
                  </a:lnTo>
                  <a:lnTo>
                    <a:pt x="210" y="309"/>
                  </a:lnTo>
                  <a:lnTo>
                    <a:pt x="221" y="301"/>
                  </a:lnTo>
                  <a:lnTo>
                    <a:pt x="232" y="292"/>
                  </a:lnTo>
                  <a:lnTo>
                    <a:pt x="243" y="283"/>
                  </a:lnTo>
                  <a:lnTo>
                    <a:pt x="254" y="274"/>
                  </a:lnTo>
                  <a:lnTo>
                    <a:pt x="264" y="264"/>
                  </a:lnTo>
                  <a:lnTo>
                    <a:pt x="273" y="254"/>
                  </a:lnTo>
                  <a:lnTo>
                    <a:pt x="283" y="244"/>
                  </a:lnTo>
                  <a:lnTo>
                    <a:pt x="291" y="233"/>
                  </a:lnTo>
                  <a:lnTo>
                    <a:pt x="300" y="222"/>
                  </a:lnTo>
                  <a:lnTo>
                    <a:pt x="308" y="211"/>
                  </a:lnTo>
                  <a:lnTo>
                    <a:pt x="316" y="199"/>
                  </a:lnTo>
                  <a:lnTo>
                    <a:pt x="322" y="187"/>
                  </a:lnTo>
                  <a:lnTo>
                    <a:pt x="329" y="175"/>
                  </a:lnTo>
                  <a:lnTo>
                    <a:pt x="336" y="163"/>
                  </a:lnTo>
                  <a:lnTo>
                    <a:pt x="341" y="149"/>
                  </a:lnTo>
                  <a:lnTo>
                    <a:pt x="347" y="137"/>
                  </a:lnTo>
                  <a:lnTo>
                    <a:pt x="352" y="123"/>
                  </a:lnTo>
                  <a:lnTo>
                    <a:pt x="356" y="110"/>
                  </a:lnTo>
                  <a:lnTo>
                    <a:pt x="360" y="96"/>
                  </a:lnTo>
                  <a:lnTo>
                    <a:pt x="364" y="83"/>
                  </a:lnTo>
                  <a:lnTo>
                    <a:pt x="366" y="69"/>
                  </a:lnTo>
                  <a:lnTo>
                    <a:pt x="368" y="56"/>
                  </a:lnTo>
                  <a:lnTo>
                    <a:pt x="371" y="42"/>
                  </a:lnTo>
                  <a:lnTo>
                    <a:pt x="372" y="28"/>
                  </a:lnTo>
                  <a:lnTo>
                    <a:pt x="373" y="14"/>
                  </a:lnTo>
                  <a:lnTo>
                    <a:pt x="373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78" name="Line 205"/>
            <p:cNvSpPr>
              <a:spLocks noChangeShapeType="1"/>
            </p:cNvSpPr>
            <p:nvPr/>
          </p:nvSpPr>
          <p:spPr bwMode="auto">
            <a:xfrm>
              <a:off x="2978" y="2785"/>
              <a:ext cx="0" cy="9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79" name="Line 206"/>
            <p:cNvSpPr>
              <a:spLocks noChangeShapeType="1"/>
            </p:cNvSpPr>
            <p:nvPr/>
          </p:nvSpPr>
          <p:spPr bwMode="auto">
            <a:xfrm>
              <a:off x="2344" y="2397"/>
              <a:ext cx="0" cy="3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80" name="Line 207"/>
            <p:cNvSpPr>
              <a:spLocks noChangeShapeType="1"/>
            </p:cNvSpPr>
            <p:nvPr/>
          </p:nvSpPr>
          <p:spPr bwMode="auto">
            <a:xfrm>
              <a:off x="2978" y="278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81" name="Freeform 208"/>
            <p:cNvSpPr>
              <a:spLocks/>
            </p:cNvSpPr>
            <p:nvPr/>
          </p:nvSpPr>
          <p:spPr bwMode="auto">
            <a:xfrm>
              <a:off x="2942" y="2746"/>
              <a:ext cx="36" cy="39"/>
            </a:xfrm>
            <a:custGeom>
              <a:avLst/>
              <a:gdLst>
                <a:gd name="T0" fmla="*/ 0 w 186"/>
                <a:gd name="T1" fmla="*/ 0 h 187"/>
                <a:gd name="T2" fmla="*/ 0 w 186"/>
                <a:gd name="T3" fmla="*/ 2 h 187"/>
                <a:gd name="T4" fmla="*/ 0 w 186"/>
                <a:gd name="T5" fmla="*/ 4 h 187"/>
                <a:gd name="T6" fmla="*/ 0 w 186"/>
                <a:gd name="T7" fmla="*/ 6 h 187"/>
                <a:gd name="T8" fmla="*/ 1 w 186"/>
                <a:gd name="T9" fmla="*/ 8 h 187"/>
                <a:gd name="T10" fmla="*/ 1 w 186"/>
                <a:gd name="T11" fmla="*/ 10 h 187"/>
                <a:gd name="T12" fmla="*/ 2 w 186"/>
                <a:gd name="T13" fmla="*/ 12 h 187"/>
                <a:gd name="T14" fmla="*/ 2 w 186"/>
                <a:gd name="T15" fmla="*/ 14 h 187"/>
                <a:gd name="T16" fmla="*/ 3 w 186"/>
                <a:gd name="T17" fmla="*/ 16 h 187"/>
                <a:gd name="T18" fmla="*/ 4 w 186"/>
                <a:gd name="T19" fmla="*/ 18 h 187"/>
                <a:gd name="T20" fmla="*/ 5 w 186"/>
                <a:gd name="T21" fmla="*/ 20 h 187"/>
                <a:gd name="T22" fmla="*/ 6 w 186"/>
                <a:gd name="T23" fmla="*/ 21 h 187"/>
                <a:gd name="T24" fmla="*/ 7 w 186"/>
                <a:gd name="T25" fmla="*/ 23 h 187"/>
                <a:gd name="T26" fmla="*/ 8 w 186"/>
                <a:gd name="T27" fmla="*/ 24 h 187"/>
                <a:gd name="T28" fmla="*/ 9 w 186"/>
                <a:gd name="T29" fmla="*/ 26 h 187"/>
                <a:gd name="T30" fmla="*/ 11 w 186"/>
                <a:gd name="T31" fmla="*/ 28 h 187"/>
                <a:gd name="T32" fmla="*/ 12 w 186"/>
                <a:gd name="T33" fmla="*/ 29 h 187"/>
                <a:gd name="T34" fmla="*/ 13 w 186"/>
                <a:gd name="T35" fmla="*/ 30 h 187"/>
                <a:gd name="T36" fmla="*/ 15 w 186"/>
                <a:gd name="T37" fmla="*/ 31 h 187"/>
                <a:gd name="T38" fmla="*/ 16 w 186"/>
                <a:gd name="T39" fmla="*/ 33 h 187"/>
                <a:gd name="T40" fmla="*/ 18 w 186"/>
                <a:gd name="T41" fmla="*/ 34 h 187"/>
                <a:gd name="T42" fmla="*/ 20 w 186"/>
                <a:gd name="T43" fmla="*/ 35 h 187"/>
                <a:gd name="T44" fmla="*/ 21 w 186"/>
                <a:gd name="T45" fmla="*/ 35 h 187"/>
                <a:gd name="T46" fmla="*/ 23 w 186"/>
                <a:gd name="T47" fmla="*/ 36 h 187"/>
                <a:gd name="T48" fmla="*/ 25 w 186"/>
                <a:gd name="T49" fmla="*/ 37 h 187"/>
                <a:gd name="T50" fmla="*/ 27 w 186"/>
                <a:gd name="T51" fmla="*/ 38 h 187"/>
                <a:gd name="T52" fmla="*/ 28 w 186"/>
                <a:gd name="T53" fmla="*/ 38 h 187"/>
                <a:gd name="T54" fmla="*/ 30 w 186"/>
                <a:gd name="T55" fmla="*/ 39 h 187"/>
                <a:gd name="T56" fmla="*/ 32 w 186"/>
                <a:gd name="T57" fmla="*/ 39 h 187"/>
                <a:gd name="T58" fmla="*/ 34 w 186"/>
                <a:gd name="T59" fmla="*/ 39 h 187"/>
                <a:gd name="T60" fmla="*/ 36 w 186"/>
                <a:gd name="T61" fmla="*/ 39 h 18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86" h="187">
                  <a:moveTo>
                    <a:pt x="0" y="0"/>
                  </a:moveTo>
                  <a:lnTo>
                    <a:pt x="0" y="9"/>
                  </a:lnTo>
                  <a:lnTo>
                    <a:pt x="1" y="19"/>
                  </a:lnTo>
                  <a:lnTo>
                    <a:pt x="2" y="30"/>
                  </a:lnTo>
                  <a:lnTo>
                    <a:pt x="4" y="39"/>
                  </a:lnTo>
                  <a:lnTo>
                    <a:pt x="7" y="49"/>
                  </a:lnTo>
                  <a:lnTo>
                    <a:pt x="9" y="58"/>
                  </a:lnTo>
                  <a:lnTo>
                    <a:pt x="12" y="67"/>
                  </a:lnTo>
                  <a:lnTo>
                    <a:pt x="16" y="76"/>
                  </a:lnTo>
                  <a:lnTo>
                    <a:pt x="20" y="85"/>
                  </a:lnTo>
                  <a:lnTo>
                    <a:pt x="25" y="94"/>
                  </a:lnTo>
                  <a:lnTo>
                    <a:pt x="30" y="101"/>
                  </a:lnTo>
                  <a:lnTo>
                    <a:pt x="36" y="109"/>
                  </a:lnTo>
                  <a:lnTo>
                    <a:pt x="41" y="117"/>
                  </a:lnTo>
                  <a:lnTo>
                    <a:pt x="48" y="125"/>
                  </a:lnTo>
                  <a:lnTo>
                    <a:pt x="55" y="132"/>
                  </a:lnTo>
                  <a:lnTo>
                    <a:pt x="62" y="139"/>
                  </a:lnTo>
                  <a:lnTo>
                    <a:pt x="68" y="145"/>
                  </a:lnTo>
                  <a:lnTo>
                    <a:pt x="76" y="151"/>
                  </a:lnTo>
                  <a:lnTo>
                    <a:pt x="85" y="157"/>
                  </a:lnTo>
                  <a:lnTo>
                    <a:pt x="93" y="161"/>
                  </a:lnTo>
                  <a:lnTo>
                    <a:pt x="102" y="167"/>
                  </a:lnTo>
                  <a:lnTo>
                    <a:pt x="110" y="170"/>
                  </a:lnTo>
                  <a:lnTo>
                    <a:pt x="119" y="175"/>
                  </a:lnTo>
                  <a:lnTo>
                    <a:pt x="129" y="178"/>
                  </a:lnTo>
                  <a:lnTo>
                    <a:pt x="138" y="180"/>
                  </a:lnTo>
                  <a:lnTo>
                    <a:pt x="147" y="182"/>
                  </a:lnTo>
                  <a:lnTo>
                    <a:pt x="157" y="185"/>
                  </a:lnTo>
                  <a:lnTo>
                    <a:pt x="167" y="186"/>
                  </a:lnTo>
                  <a:lnTo>
                    <a:pt x="176" y="187"/>
                  </a:lnTo>
                  <a:lnTo>
                    <a:pt x="186" y="18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82" name="Line 209"/>
            <p:cNvSpPr>
              <a:spLocks noChangeShapeType="1"/>
            </p:cNvSpPr>
            <p:nvPr/>
          </p:nvSpPr>
          <p:spPr bwMode="auto">
            <a:xfrm flipH="1">
              <a:off x="2792" y="3793"/>
              <a:ext cx="15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83" name="Line 210"/>
            <p:cNvSpPr>
              <a:spLocks noChangeShapeType="1"/>
            </p:cNvSpPr>
            <p:nvPr/>
          </p:nvSpPr>
          <p:spPr bwMode="auto">
            <a:xfrm flipH="1">
              <a:off x="2903" y="3872"/>
              <a:ext cx="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84" name="Line 211"/>
            <p:cNvSpPr>
              <a:spLocks noChangeShapeType="1"/>
            </p:cNvSpPr>
            <p:nvPr/>
          </p:nvSpPr>
          <p:spPr bwMode="auto">
            <a:xfrm flipH="1">
              <a:off x="2855" y="3872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85" name="Line 212"/>
            <p:cNvSpPr>
              <a:spLocks noChangeShapeType="1"/>
            </p:cNvSpPr>
            <p:nvPr/>
          </p:nvSpPr>
          <p:spPr bwMode="auto">
            <a:xfrm flipH="1">
              <a:off x="2753" y="3872"/>
              <a:ext cx="7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86" name="Line 213"/>
            <p:cNvSpPr>
              <a:spLocks noChangeShapeType="1"/>
            </p:cNvSpPr>
            <p:nvPr/>
          </p:nvSpPr>
          <p:spPr bwMode="auto">
            <a:xfrm flipH="1">
              <a:off x="2792" y="3949"/>
              <a:ext cx="15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87" name="Line 214"/>
            <p:cNvSpPr>
              <a:spLocks noChangeShapeType="1"/>
            </p:cNvSpPr>
            <p:nvPr/>
          </p:nvSpPr>
          <p:spPr bwMode="auto">
            <a:xfrm flipH="1">
              <a:off x="2792" y="4026"/>
              <a:ext cx="15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88" name="Line 215"/>
            <p:cNvSpPr>
              <a:spLocks noChangeShapeType="1"/>
            </p:cNvSpPr>
            <p:nvPr/>
          </p:nvSpPr>
          <p:spPr bwMode="auto">
            <a:xfrm flipV="1">
              <a:off x="2942" y="3755"/>
              <a:ext cx="0" cy="2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89" name="Line 216"/>
            <p:cNvSpPr>
              <a:spLocks noChangeShapeType="1"/>
            </p:cNvSpPr>
            <p:nvPr/>
          </p:nvSpPr>
          <p:spPr bwMode="auto">
            <a:xfrm flipV="1">
              <a:off x="2792" y="3793"/>
              <a:ext cx="0" cy="23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90" name="Freeform 217"/>
            <p:cNvSpPr>
              <a:spLocks/>
            </p:cNvSpPr>
            <p:nvPr/>
          </p:nvSpPr>
          <p:spPr bwMode="auto">
            <a:xfrm>
              <a:off x="2718" y="3716"/>
              <a:ext cx="74" cy="77"/>
            </a:xfrm>
            <a:custGeom>
              <a:avLst/>
              <a:gdLst>
                <a:gd name="T0" fmla="*/ 74 w 373"/>
                <a:gd name="T1" fmla="*/ 77 h 373"/>
                <a:gd name="T2" fmla="*/ 74 w 373"/>
                <a:gd name="T3" fmla="*/ 74 h 373"/>
                <a:gd name="T4" fmla="*/ 74 w 373"/>
                <a:gd name="T5" fmla="*/ 71 h 373"/>
                <a:gd name="T6" fmla="*/ 74 w 373"/>
                <a:gd name="T7" fmla="*/ 68 h 373"/>
                <a:gd name="T8" fmla="*/ 73 w 373"/>
                <a:gd name="T9" fmla="*/ 65 h 373"/>
                <a:gd name="T10" fmla="*/ 73 w 373"/>
                <a:gd name="T11" fmla="*/ 63 h 373"/>
                <a:gd name="T12" fmla="*/ 72 w 373"/>
                <a:gd name="T13" fmla="*/ 60 h 373"/>
                <a:gd name="T14" fmla="*/ 71 w 373"/>
                <a:gd name="T15" fmla="*/ 57 h 373"/>
                <a:gd name="T16" fmla="*/ 71 w 373"/>
                <a:gd name="T17" fmla="*/ 54 h 373"/>
                <a:gd name="T18" fmla="*/ 70 w 373"/>
                <a:gd name="T19" fmla="*/ 51 h 373"/>
                <a:gd name="T20" fmla="*/ 69 w 373"/>
                <a:gd name="T21" fmla="*/ 49 h 373"/>
                <a:gd name="T22" fmla="*/ 68 w 373"/>
                <a:gd name="T23" fmla="*/ 46 h 373"/>
                <a:gd name="T24" fmla="*/ 67 w 373"/>
                <a:gd name="T25" fmla="*/ 44 h 373"/>
                <a:gd name="T26" fmla="*/ 65 w 373"/>
                <a:gd name="T27" fmla="*/ 41 h 373"/>
                <a:gd name="T28" fmla="*/ 64 w 373"/>
                <a:gd name="T29" fmla="*/ 38 h 373"/>
                <a:gd name="T30" fmla="*/ 63 w 373"/>
                <a:gd name="T31" fmla="*/ 36 h 373"/>
                <a:gd name="T32" fmla="*/ 61 w 373"/>
                <a:gd name="T33" fmla="*/ 33 h 373"/>
                <a:gd name="T34" fmla="*/ 60 w 373"/>
                <a:gd name="T35" fmla="*/ 31 h 373"/>
                <a:gd name="T36" fmla="*/ 58 w 373"/>
                <a:gd name="T37" fmla="*/ 29 h 373"/>
                <a:gd name="T38" fmla="*/ 56 w 373"/>
                <a:gd name="T39" fmla="*/ 27 h 373"/>
                <a:gd name="T40" fmla="*/ 54 w 373"/>
                <a:gd name="T41" fmla="*/ 25 h 373"/>
                <a:gd name="T42" fmla="*/ 52 w 373"/>
                <a:gd name="T43" fmla="*/ 22 h 373"/>
                <a:gd name="T44" fmla="*/ 50 w 373"/>
                <a:gd name="T45" fmla="*/ 21 h 373"/>
                <a:gd name="T46" fmla="*/ 48 w 373"/>
                <a:gd name="T47" fmla="*/ 18 h 373"/>
                <a:gd name="T48" fmla="*/ 46 w 373"/>
                <a:gd name="T49" fmla="*/ 17 h 373"/>
                <a:gd name="T50" fmla="*/ 44 w 373"/>
                <a:gd name="T51" fmla="*/ 15 h 373"/>
                <a:gd name="T52" fmla="*/ 42 w 373"/>
                <a:gd name="T53" fmla="*/ 13 h 373"/>
                <a:gd name="T54" fmla="*/ 39 w 373"/>
                <a:gd name="T55" fmla="*/ 12 h 373"/>
                <a:gd name="T56" fmla="*/ 37 w 373"/>
                <a:gd name="T57" fmla="*/ 10 h 373"/>
                <a:gd name="T58" fmla="*/ 35 w 373"/>
                <a:gd name="T59" fmla="*/ 9 h 373"/>
                <a:gd name="T60" fmla="*/ 32 w 373"/>
                <a:gd name="T61" fmla="*/ 8 h 373"/>
                <a:gd name="T62" fmla="*/ 30 w 373"/>
                <a:gd name="T63" fmla="*/ 6 h 373"/>
                <a:gd name="T64" fmla="*/ 27 w 373"/>
                <a:gd name="T65" fmla="*/ 5 h 373"/>
                <a:gd name="T66" fmla="*/ 24 w 373"/>
                <a:gd name="T67" fmla="*/ 4 h 373"/>
                <a:gd name="T68" fmla="*/ 22 w 373"/>
                <a:gd name="T69" fmla="*/ 3 h 373"/>
                <a:gd name="T70" fmla="*/ 19 w 373"/>
                <a:gd name="T71" fmla="*/ 2 h 373"/>
                <a:gd name="T72" fmla="*/ 16 w 373"/>
                <a:gd name="T73" fmla="*/ 2 h 373"/>
                <a:gd name="T74" fmla="*/ 14 w 373"/>
                <a:gd name="T75" fmla="*/ 1 h 373"/>
                <a:gd name="T76" fmla="*/ 11 w 373"/>
                <a:gd name="T77" fmla="*/ 1 h 373"/>
                <a:gd name="T78" fmla="*/ 8 w 373"/>
                <a:gd name="T79" fmla="*/ 0 h 373"/>
                <a:gd name="T80" fmla="*/ 6 w 373"/>
                <a:gd name="T81" fmla="*/ 0 h 373"/>
                <a:gd name="T82" fmla="*/ 3 w 373"/>
                <a:gd name="T83" fmla="*/ 0 h 373"/>
                <a:gd name="T84" fmla="*/ 0 w 373"/>
                <a:gd name="T85" fmla="*/ 0 h 37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73" h="373">
                  <a:moveTo>
                    <a:pt x="373" y="373"/>
                  </a:moveTo>
                  <a:lnTo>
                    <a:pt x="373" y="359"/>
                  </a:lnTo>
                  <a:lnTo>
                    <a:pt x="372" y="344"/>
                  </a:lnTo>
                  <a:lnTo>
                    <a:pt x="371" y="331"/>
                  </a:lnTo>
                  <a:lnTo>
                    <a:pt x="368" y="317"/>
                  </a:lnTo>
                  <a:lnTo>
                    <a:pt x="366" y="303"/>
                  </a:lnTo>
                  <a:lnTo>
                    <a:pt x="364" y="289"/>
                  </a:lnTo>
                  <a:lnTo>
                    <a:pt x="360" y="276"/>
                  </a:lnTo>
                  <a:lnTo>
                    <a:pt x="356" y="262"/>
                  </a:lnTo>
                  <a:lnTo>
                    <a:pt x="352" y="249"/>
                  </a:lnTo>
                  <a:lnTo>
                    <a:pt x="347" y="237"/>
                  </a:lnTo>
                  <a:lnTo>
                    <a:pt x="341" y="223"/>
                  </a:lnTo>
                  <a:lnTo>
                    <a:pt x="336" y="211"/>
                  </a:lnTo>
                  <a:lnTo>
                    <a:pt x="329" y="198"/>
                  </a:lnTo>
                  <a:lnTo>
                    <a:pt x="322" y="186"/>
                  </a:lnTo>
                  <a:lnTo>
                    <a:pt x="316" y="174"/>
                  </a:lnTo>
                  <a:lnTo>
                    <a:pt x="308" y="162"/>
                  </a:lnTo>
                  <a:lnTo>
                    <a:pt x="300" y="151"/>
                  </a:lnTo>
                  <a:lnTo>
                    <a:pt x="291" y="140"/>
                  </a:lnTo>
                  <a:lnTo>
                    <a:pt x="283" y="129"/>
                  </a:lnTo>
                  <a:lnTo>
                    <a:pt x="273" y="119"/>
                  </a:lnTo>
                  <a:lnTo>
                    <a:pt x="264" y="108"/>
                  </a:lnTo>
                  <a:lnTo>
                    <a:pt x="254" y="100"/>
                  </a:lnTo>
                  <a:lnTo>
                    <a:pt x="243" y="89"/>
                  </a:lnTo>
                  <a:lnTo>
                    <a:pt x="232" y="80"/>
                  </a:lnTo>
                  <a:lnTo>
                    <a:pt x="221" y="73"/>
                  </a:lnTo>
                  <a:lnTo>
                    <a:pt x="210" y="65"/>
                  </a:lnTo>
                  <a:lnTo>
                    <a:pt x="198" y="57"/>
                  </a:lnTo>
                  <a:lnTo>
                    <a:pt x="186" y="49"/>
                  </a:lnTo>
                  <a:lnTo>
                    <a:pt x="174" y="42"/>
                  </a:lnTo>
                  <a:lnTo>
                    <a:pt x="162" y="37"/>
                  </a:lnTo>
                  <a:lnTo>
                    <a:pt x="149" y="31"/>
                  </a:lnTo>
                  <a:lnTo>
                    <a:pt x="136" y="25"/>
                  </a:lnTo>
                  <a:lnTo>
                    <a:pt x="123" y="21"/>
                  </a:lnTo>
                  <a:lnTo>
                    <a:pt x="110" y="16"/>
                  </a:lnTo>
                  <a:lnTo>
                    <a:pt x="96" y="12"/>
                  </a:lnTo>
                  <a:lnTo>
                    <a:pt x="83" y="8"/>
                  </a:lnTo>
                  <a:lnTo>
                    <a:pt x="70" y="6"/>
                  </a:lnTo>
                  <a:lnTo>
                    <a:pt x="55" y="4"/>
                  </a:lnTo>
                  <a:lnTo>
                    <a:pt x="41" y="2"/>
                  </a:lnTo>
                  <a:lnTo>
                    <a:pt x="28" y="1"/>
                  </a:lnTo>
                  <a:lnTo>
                    <a:pt x="13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91" name="Line 218"/>
            <p:cNvSpPr>
              <a:spLocks noChangeShapeType="1"/>
            </p:cNvSpPr>
            <p:nvPr/>
          </p:nvSpPr>
          <p:spPr bwMode="auto">
            <a:xfrm>
              <a:off x="2978" y="3716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92" name="Freeform 219"/>
            <p:cNvSpPr>
              <a:spLocks/>
            </p:cNvSpPr>
            <p:nvPr/>
          </p:nvSpPr>
          <p:spPr bwMode="auto">
            <a:xfrm>
              <a:off x="2942" y="3716"/>
              <a:ext cx="36" cy="39"/>
            </a:xfrm>
            <a:custGeom>
              <a:avLst/>
              <a:gdLst>
                <a:gd name="T0" fmla="*/ 36 w 186"/>
                <a:gd name="T1" fmla="*/ 0 h 186"/>
                <a:gd name="T2" fmla="*/ 34 w 186"/>
                <a:gd name="T3" fmla="*/ 0 h 186"/>
                <a:gd name="T4" fmla="*/ 32 w 186"/>
                <a:gd name="T5" fmla="*/ 0 h 186"/>
                <a:gd name="T6" fmla="*/ 30 w 186"/>
                <a:gd name="T7" fmla="*/ 0 h 186"/>
                <a:gd name="T8" fmla="*/ 28 w 186"/>
                <a:gd name="T9" fmla="*/ 1 h 186"/>
                <a:gd name="T10" fmla="*/ 27 w 186"/>
                <a:gd name="T11" fmla="*/ 1 h 186"/>
                <a:gd name="T12" fmla="*/ 25 w 186"/>
                <a:gd name="T13" fmla="*/ 2 h 186"/>
                <a:gd name="T14" fmla="*/ 23 w 186"/>
                <a:gd name="T15" fmla="*/ 3 h 186"/>
                <a:gd name="T16" fmla="*/ 21 w 186"/>
                <a:gd name="T17" fmla="*/ 3 h 186"/>
                <a:gd name="T18" fmla="*/ 20 w 186"/>
                <a:gd name="T19" fmla="*/ 4 h 186"/>
                <a:gd name="T20" fmla="*/ 18 w 186"/>
                <a:gd name="T21" fmla="*/ 5 h 186"/>
                <a:gd name="T22" fmla="*/ 16 w 186"/>
                <a:gd name="T23" fmla="*/ 6 h 186"/>
                <a:gd name="T24" fmla="*/ 15 w 186"/>
                <a:gd name="T25" fmla="*/ 7 h 186"/>
                <a:gd name="T26" fmla="*/ 13 w 186"/>
                <a:gd name="T27" fmla="*/ 9 h 186"/>
                <a:gd name="T28" fmla="*/ 12 w 186"/>
                <a:gd name="T29" fmla="*/ 10 h 186"/>
                <a:gd name="T30" fmla="*/ 11 w 186"/>
                <a:gd name="T31" fmla="*/ 12 h 186"/>
                <a:gd name="T32" fmla="*/ 9 w 186"/>
                <a:gd name="T33" fmla="*/ 13 h 186"/>
                <a:gd name="T34" fmla="*/ 8 w 186"/>
                <a:gd name="T35" fmla="*/ 14 h 186"/>
                <a:gd name="T36" fmla="*/ 7 w 186"/>
                <a:gd name="T37" fmla="*/ 16 h 186"/>
                <a:gd name="T38" fmla="*/ 6 w 186"/>
                <a:gd name="T39" fmla="*/ 18 h 186"/>
                <a:gd name="T40" fmla="*/ 5 w 186"/>
                <a:gd name="T41" fmla="*/ 20 h 186"/>
                <a:gd name="T42" fmla="*/ 4 w 186"/>
                <a:gd name="T43" fmla="*/ 21 h 186"/>
                <a:gd name="T44" fmla="*/ 3 w 186"/>
                <a:gd name="T45" fmla="*/ 23 h 186"/>
                <a:gd name="T46" fmla="*/ 2 w 186"/>
                <a:gd name="T47" fmla="*/ 25 h 186"/>
                <a:gd name="T48" fmla="*/ 2 w 186"/>
                <a:gd name="T49" fmla="*/ 27 h 186"/>
                <a:gd name="T50" fmla="*/ 1 w 186"/>
                <a:gd name="T51" fmla="*/ 29 h 186"/>
                <a:gd name="T52" fmla="*/ 1 w 186"/>
                <a:gd name="T53" fmla="*/ 31 h 186"/>
                <a:gd name="T54" fmla="*/ 0 w 186"/>
                <a:gd name="T55" fmla="*/ 33 h 186"/>
                <a:gd name="T56" fmla="*/ 0 w 186"/>
                <a:gd name="T57" fmla="*/ 35 h 186"/>
                <a:gd name="T58" fmla="*/ 0 w 186"/>
                <a:gd name="T59" fmla="*/ 37 h 186"/>
                <a:gd name="T60" fmla="*/ 0 w 186"/>
                <a:gd name="T61" fmla="*/ 39 h 18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86" h="186">
                  <a:moveTo>
                    <a:pt x="186" y="0"/>
                  </a:moveTo>
                  <a:lnTo>
                    <a:pt x="176" y="0"/>
                  </a:lnTo>
                  <a:lnTo>
                    <a:pt x="167" y="1"/>
                  </a:lnTo>
                  <a:lnTo>
                    <a:pt x="157" y="2"/>
                  </a:lnTo>
                  <a:lnTo>
                    <a:pt x="147" y="4"/>
                  </a:lnTo>
                  <a:lnTo>
                    <a:pt x="138" y="6"/>
                  </a:lnTo>
                  <a:lnTo>
                    <a:pt x="129" y="8"/>
                  </a:lnTo>
                  <a:lnTo>
                    <a:pt x="119" y="12"/>
                  </a:lnTo>
                  <a:lnTo>
                    <a:pt x="110" y="15"/>
                  </a:lnTo>
                  <a:lnTo>
                    <a:pt x="102" y="20"/>
                  </a:lnTo>
                  <a:lnTo>
                    <a:pt x="93" y="24"/>
                  </a:lnTo>
                  <a:lnTo>
                    <a:pt x="85" y="30"/>
                  </a:lnTo>
                  <a:lnTo>
                    <a:pt x="76" y="35"/>
                  </a:lnTo>
                  <a:lnTo>
                    <a:pt x="68" y="41"/>
                  </a:lnTo>
                  <a:lnTo>
                    <a:pt x="62" y="48"/>
                  </a:lnTo>
                  <a:lnTo>
                    <a:pt x="55" y="55"/>
                  </a:lnTo>
                  <a:lnTo>
                    <a:pt x="48" y="61"/>
                  </a:lnTo>
                  <a:lnTo>
                    <a:pt x="41" y="69"/>
                  </a:lnTo>
                  <a:lnTo>
                    <a:pt x="36" y="76"/>
                  </a:lnTo>
                  <a:lnTo>
                    <a:pt x="30" y="85"/>
                  </a:lnTo>
                  <a:lnTo>
                    <a:pt x="25" y="93"/>
                  </a:lnTo>
                  <a:lnTo>
                    <a:pt x="20" y="102"/>
                  </a:lnTo>
                  <a:lnTo>
                    <a:pt x="16" y="111"/>
                  </a:lnTo>
                  <a:lnTo>
                    <a:pt x="12" y="120"/>
                  </a:lnTo>
                  <a:lnTo>
                    <a:pt x="9" y="129"/>
                  </a:lnTo>
                  <a:lnTo>
                    <a:pt x="7" y="138"/>
                  </a:lnTo>
                  <a:lnTo>
                    <a:pt x="4" y="148"/>
                  </a:lnTo>
                  <a:lnTo>
                    <a:pt x="2" y="157"/>
                  </a:lnTo>
                  <a:lnTo>
                    <a:pt x="1" y="167"/>
                  </a:lnTo>
                  <a:lnTo>
                    <a:pt x="0" y="176"/>
                  </a:lnTo>
                  <a:lnTo>
                    <a:pt x="0" y="18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93" name="Freeform 220"/>
            <p:cNvSpPr>
              <a:spLocks/>
            </p:cNvSpPr>
            <p:nvPr/>
          </p:nvSpPr>
          <p:spPr bwMode="auto">
            <a:xfrm>
              <a:off x="1711" y="2902"/>
              <a:ext cx="522" cy="90"/>
            </a:xfrm>
            <a:custGeom>
              <a:avLst/>
              <a:gdLst>
                <a:gd name="T0" fmla="*/ 5 w 2611"/>
                <a:gd name="T1" fmla="*/ 4 h 436"/>
                <a:gd name="T2" fmla="*/ 16 w 2611"/>
                <a:gd name="T3" fmla="*/ 12 h 436"/>
                <a:gd name="T4" fmla="*/ 27 w 2611"/>
                <a:gd name="T5" fmla="*/ 20 h 436"/>
                <a:gd name="T6" fmla="*/ 39 w 2611"/>
                <a:gd name="T7" fmla="*/ 27 h 436"/>
                <a:gd name="T8" fmla="*/ 50 w 2611"/>
                <a:gd name="T9" fmla="*/ 34 h 436"/>
                <a:gd name="T10" fmla="*/ 62 w 2611"/>
                <a:gd name="T11" fmla="*/ 40 h 436"/>
                <a:gd name="T12" fmla="*/ 74 w 2611"/>
                <a:gd name="T13" fmla="*/ 46 h 436"/>
                <a:gd name="T14" fmla="*/ 86 w 2611"/>
                <a:gd name="T15" fmla="*/ 52 h 436"/>
                <a:gd name="T16" fmla="*/ 98 w 2611"/>
                <a:gd name="T17" fmla="*/ 57 h 436"/>
                <a:gd name="T18" fmla="*/ 111 w 2611"/>
                <a:gd name="T19" fmla="*/ 63 h 436"/>
                <a:gd name="T20" fmla="*/ 123 w 2611"/>
                <a:gd name="T21" fmla="*/ 67 h 436"/>
                <a:gd name="T22" fmla="*/ 136 w 2611"/>
                <a:gd name="T23" fmla="*/ 71 h 436"/>
                <a:gd name="T24" fmla="*/ 149 w 2611"/>
                <a:gd name="T25" fmla="*/ 75 h 436"/>
                <a:gd name="T26" fmla="*/ 162 w 2611"/>
                <a:gd name="T27" fmla="*/ 78 h 436"/>
                <a:gd name="T28" fmla="*/ 175 w 2611"/>
                <a:gd name="T29" fmla="*/ 81 h 436"/>
                <a:gd name="T30" fmla="*/ 188 w 2611"/>
                <a:gd name="T31" fmla="*/ 84 h 436"/>
                <a:gd name="T32" fmla="*/ 201 w 2611"/>
                <a:gd name="T33" fmla="*/ 86 h 436"/>
                <a:gd name="T34" fmla="*/ 214 w 2611"/>
                <a:gd name="T35" fmla="*/ 88 h 436"/>
                <a:gd name="T36" fmla="*/ 228 w 2611"/>
                <a:gd name="T37" fmla="*/ 89 h 436"/>
                <a:gd name="T38" fmla="*/ 241 w 2611"/>
                <a:gd name="T39" fmla="*/ 90 h 436"/>
                <a:gd name="T40" fmla="*/ 254 w 2611"/>
                <a:gd name="T41" fmla="*/ 90 h 436"/>
                <a:gd name="T42" fmla="*/ 267 w 2611"/>
                <a:gd name="T43" fmla="*/ 90 h 436"/>
                <a:gd name="T44" fmla="*/ 281 w 2611"/>
                <a:gd name="T45" fmla="*/ 90 h 436"/>
                <a:gd name="T46" fmla="*/ 294 w 2611"/>
                <a:gd name="T47" fmla="*/ 89 h 436"/>
                <a:gd name="T48" fmla="*/ 307 w 2611"/>
                <a:gd name="T49" fmla="*/ 88 h 436"/>
                <a:gd name="T50" fmla="*/ 321 w 2611"/>
                <a:gd name="T51" fmla="*/ 86 h 436"/>
                <a:gd name="T52" fmla="*/ 334 w 2611"/>
                <a:gd name="T53" fmla="*/ 84 h 436"/>
                <a:gd name="T54" fmla="*/ 347 w 2611"/>
                <a:gd name="T55" fmla="*/ 81 h 436"/>
                <a:gd name="T56" fmla="*/ 360 w 2611"/>
                <a:gd name="T57" fmla="*/ 78 h 436"/>
                <a:gd name="T58" fmla="*/ 373 w 2611"/>
                <a:gd name="T59" fmla="*/ 75 h 436"/>
                <a:gd name="T60" fmla="*/ 386 w 2611"/>
                <a:gd name="T61" fmla="*/ 71 h 436"/>
                <a:gd name="T62" fmla="*/ 398 w 2611"/>
                <a:gd name="T63" fmla="*/ 67 h 436"/>
                <a:gd name="T64" fmla="*/ 411 w 2611"/>
                <a:gd name="T65" fmla="*/ 63 h 436"/>
                <a:gd name="T66" fmla="*/ 423 w 2611"/>
                <a:gd name="T67" fmla="*/ 57 h 436"/>
                <a:gd name="T68" fmla="*/ 436 w 2611"/>
                <a:gd name="T69" fmla="*/ 52 h 436"/>
                <a:gd name="T70" fmla="*/ 448 w 2611"/>
                <a:gd name="T71" fmla="*/ 46 h 436"/>
                <a:gd name="T72" fmla="*/ 460 w 2611"/>
                <a:gd name="T73" fmla="*/ 40 h 436"/>
                <a:gd name="T74" fmla="*/ 472 w 2611"/>
                <a:gd name="T75" fmla="*/ 34 h 436"/>
                <a:gd name="T76" fmla="*/ 483 w 2611"/>
                <a:gd name="T77" fmla="*/ 27 h 436"/>
                <a:gd name="T78" fmla="*/ 494 w 2611"/>
                <a:gd name="T79" fmla="*/ 20 h 436"/>
                <a:gd name="T80" fmla="*/ 505 w 2611"/>
                <a:gd name="T81" fmla="*/ 12 h 436"/>
                <a:gd name="T82" fmla="*/ 517 w 2611"/>
                <a:gd name="T83" fmla="*/ 4 h 4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611" h="436">
                  <a:moveTo>
                    <a:pt x="0" y="0"/>
                  </a:moveTo>
                  <a:lnTo>
                    <a:pt x="25" y="21"/>
                  </a:lnTo>
                  <a:lnTo>
                    <a:pt x="54" y="40"/>
                  </a:lnTo>
                  <a:lnTo>
                    <a:pt x="81" y="59"/>
                  </a:lnTo>
                  <a:lnTo>
                    <a:pt x="109" y="77"/>
                  </a:lnTo>
                  <a:lnTo>
                    <a:pt x="137" y="96"/>
                  </a:lnTo>
                  <a:lnTo>
                    <a:pt x="165" y="113"/>
                  </a:lnTo>
                  <a:lnTo>
                    <a:pt x="193" y="131"/>
                  </a:lnTo>
                  <a:lnTo>
                    <a:pt x="222" y="148"/>
                  </a:lnTo>
                  <a:lnTo>
                    <a:pt x="251" y="163"/>
                  </a:lnTo>
                  <a:lnTo>
                    <a:pt x="281" y="180"/>
                  </a:lnTo>
                  <a:lnTo>
                    <a:pt x="310" y="195"/>
                  </a:lnTo>
                  <a:lnTo>
                    <a:pt x="339" y="211"/>
                  </a:lnTo>
                  <a:lnTo>
                    <a:pt x="369" y="225"/>
                  </a:lnTo>
                  <a:lnTo>
                    <a:pt x="400" y="239"/>
                  </a:lnTo>
                  <a:lnTo>
                    <a:pt x="430" y="252"/>
                  </a:lnTo>
                  <a:lnTo>
                    <a:pt x="460" y="266"/>
                  </a:lnTo>
                  <a:lnTo>
                    <a:pt x="492" y="278"/>
                  </a:lnTo>
                  <a:lnTo>
                    <a:pt x="522" y="290"/>
                  </a:lnTo>
                  <a:lnTo>
                    <a:pt x="553" y="303"/>
                  </a:lnTo>
                  <a:lnTo>
                    <a:pt x="585" y="314"/>
                  </a:lnTo>
                  <a:lnTo>
                    <a:pt x="616" y="324"/>
                  </a:lnTo>
                  <a:lnTo>
                    <a:pt x="648" y="335"/>
                  </a:lnTo>
                  <a:lnTo>
                    <a:pt x="680" y="344"/>
                  </a:lnTo>
                  <a:lnTo>
                    <a:pt x="712" y="354"/>
                  </a:lnTo>
                  <a:lnTo>
                    <a:pt x="744" y="363"/>
                  </a:lnTo>
                  <a:lnTo>
                    <a:pt x="777" y="371"/>
                  </a:lnTo>
                  <a:lnTo>
                    <a:pt x="809" y="379"/>
                  </a:lnTo>
                  <a:lnTo>
                    <a:pt x="841" y="387"/>
                  </a:lnTo>
                  <a:lnTo>
                    <a:pt x="874" y="394"/>
                  </a:lnTo>
                  <a:lnTo>
                    <a:pt x="907" y="399"/>
                  </a:lnTo>
                  <a:lnTo>
                    <a:pt x="940" y="406"/>
                  </a:lnTo>
                  <a:lnTo>
                    <a:pt x="973" y="411"/>
                  </a:lnTo>
                  <a:lnTo>
                    <a:pt x="1005" y="416"/>
                  </a:lnTo>
                  <a:lnTo>
                    <a:pt x="1039" y="419"/>
                  </a:lnTo>
                  <a:lnTo>
                    <a:pt x="1071" y="424"/>
                  </a:lnTo>
                  <a:lnTo>
                    <a:pt x="1105" y="427"/>
                  </a:lnTo>
                  <a:lnTo>
                    <a:pt x="1138" y="430"/>
                  </a:lnTo>
                  <a:lnTo>
                    <a:pt x="1171" y="432"/>
                  </a:lnTo>
                  <a:lnTo>
                    <a:pt x="1205" y="434"/>
                  </a:lnTo>
                  <a:lnTo>
                    <a:pt x="1238" y="435"/>
                  </a:lnTo>
                  <a:lnTo>
                    <a:pt x="1271" y="436"/>
                  </a:lnTo>
                  <a:lnTo>
                    <a:pt x="1305" y="436"/>
                  </a:lnTo>
                  <a:lnTo>
                    <a:pt x="1338" y="436"/>
                  </a:lnTo>
                  <a:lnTo>
                    <a:pt x="1371" y="435"/>
                  </a:lnTo>
                  <a:lnTo>
                    <a:pt x="1405" y="434"/>
                  </a:lnTo>
                  <a:lnTo>
                    <a:pt x="1438" y="432"/>
                  </a:lnTo>
                  <a:lnTo>
                    <a:pt x="1471" y="430"/>
                  </a:lnTo>
                  <a:lnTo>
                    <a:pt x="1504" y="427"/>
                  </a:lnTo>
                  <a:lnTo>
                    <a:pt x="1538" y="424"/>
                  </a:lnTo>
                  <a:lnTo>
                    <a:pt x="1570" y="419"/>
                  </a:lnTo>
                  <a:lnTo>
                    <a:pt x="1604" y="416"/>
                  </a:lnTo>
                  <a:lnTo>
                    <a:pt x="1636" y="411"/>
                  </a:lnTo>
                  <a:lnTo>
                    <a:pt x="1670" y="406"/>
                  </a:lnTo>
                  <a:lnTo>
                    <a:pt x="1703" y="399"/>
                  </a:lnTo>
                  <a:lnTo>
                    <a:pt x="1735" y="394"/>
                  </a:lnTo>
                  <a:lnTo>
                    <a:pt x="1768" y="387"/>
                  </a:lnTo>
                  <a:lnTo>
                    <a:pt x="1801" y="379"/>
                  </a:lnTo>
                  <a:lnTo>
                    <a:pt x="1833" y="371"/>
                  </a:lnTo>
                  <a:lnTo>
                    <a:pt x="1865" y="363"/>
                  </a:lnTo>
                  <a:lnTo>
                    <a:pt x="1897" y="354"/>
                  </a:lnTo>
                  <a:lnTo>
                    <a:pt x="1930" y="344"/>
                  </a:lnTo>
                  <a:lnTo>
                    <a:pt x="1961" y="335"/>
                  </a:lnTo>
                  <a:lnTo>
                    <a:pt x="1993" y="324"/>
                  </a:lnTo>
                  <a:lnTo>
                    <a:pt x="2024" y="314"/>
                  </a:lnTo>
                  <a:lnTo>
                    <a:pt x="2056" y="303"/>
                  </a:lnTo>
                  <a:lnTo>
                    <a:pt x="2087" y="290"/>
                  </a:lnTo>
                  <a:lnTo>
                    <a:pt x="2118" y="278"/>
                  </a:lnTo>
                  <a:lnTo>
                    <a:pt x="2149" y="266"/>
                  </a:lnTo>
                  <a:lnTo>
                    <a:pt x="2179" y="252"/>
                  </a:lnTo>
                  <a:lnTo>
                    <a:pt x="2209" y="239"/>
                  </a:lnTo>
                  <a:lnTo>
                    <a:pt x="2240" y="225"/>
                  </a:lnTo>
                  <a:lnTo>
                    <a:pt x="2270" y="211"/>
                  </a:lnTo>
                  <a:lnTo>
                    <a:pt x="2299" y="195"/>
                  </a:lnTo>
                  <a:lnTo>
                    <a:pt x="2330" y="180"/>
                  </a:lnTo>
                  <a:lnTo>
                    <a:pt x="2359" y="163"/>
                  </a:lnTo>
                  <a:lnTo>
                    <a:pt x="2388" y="148"/>
                  </a:lnTo>
                  <a:lnTo>
                    <a:pt x="2416" y="131"/>
                  </a:lnTo>
                  <a:lnTo>
                    <a:pt x="2445" y="113"/>
                  </a:lnTo>
                  <a:lnTo>
                    <a:pt x="2473" y="96"/>
                  </a:lnTo>
                  <a:lnTo>
                    <a:pt x="2502" y="77"/>
                  </a:lnTo>
                  <a:lnTo>
                    <a:pt x="2528" y="59"/>
                  </a:lnTo>
                  <a:lnTo>
                    <a:pt x="2557" y="40"/>
                  </a:lnTo>
                  <a:lnTo>
                    <a:pt x="2584" y="21"/>
                  </a:lnTo>
                  <a:lnTo>
                    <a:pt x="261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94" name="Line 237"/>
            <p:cNvSpPr>
              <a:spLocks noChangeShapeType="1"/>
            </p:cNvSpPr>
            <p:nvPr/>
          </p:nvSpPr>
          <p:spPr bwMode="auto">
            <a:xfrm>
              <a:off x="1599" y="2127"/>
              <a:ext cx="74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895" name="Line 375"/>
            <p:cNvSpPr>
              <a:spLocks noChangeShapeType="1"/>
            </p:cNvSpPr>
            <p:nvPr/>
          </p:nvSpPr>
          <p:spPr bwMode="auto">
            <a:xfrm>
              <a:off x="1970" y="2015"/>
              <a:ext cx="0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82671" name="Group 399"/>
          <p:cNvGrpSpPr>
            <a:grpSpLocks/>
          </p:cNvGrpSpPr>
          <p:nvPr/>
        </p:nvGrpSpPr>
        <p:grpSpPr bwMode="auto">
          <a:xfrm>
            <a:off x="344488" y="3970338"/>
            <a:ext cx="1114425" cy="2376487"/>
            <a:chOff x="217" y="2501"/>
            <a:chExt cx="702" cy="1497"/>
          </a:xfrm>
        </p:grpSpPr>
        <p:sp>
          <p:nvSpPr>
            <p:cNvPr id="68677" name="Line 400"/>
            <p:cNvSpPr>
              <a:spLocks noChangeShapeType="1"/>
            </p:cNvSpPr>
            <p:nvPr/>
          </p:nvSpPr>
          <p:spPr bwMode="auto">
            <a:xfrm>
              <a:off x="217" y="3252"/>
              <a:ext cx="28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78" name="Line 401"/>
            <p:cNvSpPr>
              <a:spLocks noChangeShapeType="1"/>
            </p:cNvSpPr>
            <p:nvPr/>
          </p:nvSpPr>
          <p:spPr bwMode="auto">
            <a:xfrm>
              <a:off x="526" y="3252"/>
              <a:ext cx="1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79" name="Line 402"/>
            <p:cNvSpPr>
              <a:spLocks noChangeShapeType="1"/>
            </p:cNvSpPr>
            <p:nvPr/>
          </p:nvSpPr>
          <p:spPr bwMode="auto">
            <a:xfrm>
              <a:off x="566" y="3252"/>
              <a:ext cx="27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80" name="Line 403"/>
            <p:cNvSpPr>
              <a:spLocks noChangeShapeType="1"/>
            </p:cNvSpPr>
            <p:nvPr/>
          </p:nvSpPr>
          <p:spPr bwMode="auto">
            <a:xfrm>
              <a:off x="864" y="3252"/>
              <a:ext cx="1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81" name="Line 404"/>
            <p:cNvSpPr>
              <a:spLocks noChangeShapeType="1"/>
            </p:cNvSpPr>
            <p:nvPr/>
          </p:nvSpPr>
          <p:spPr bwMode="auto">
            <a:xfrm>
              <a:off x="919" y="2501"/>
              <a:ext cx="0" cy="2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82" name="Line 405"/>
            <p:cNvSpPr>
              <a:spLocks noChangeShapeType="1"/>
            </p:cNvSpPr>
            <p:nvPr/>
          </p:nvSpPr>
          <p:spPr bwMode="auto">
            <a:xfrm>
              <a:off x="919" y="2726"/>
              <a:ext cx="0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83" name="Line 406"/>
            <p:cNvSpPr>
              <a:spLocks noChangeShapeType="1"/>
            </p:cNvSpPr>
            <p:nvPr/>
          </p:nvSpPr>
          <p:spPr bwMode="auto">
            <a:xfrm>
              <a:off x="919" y="2770"/>
              <a:ext cx="0" cy="18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84" name="Line 407"/>
            <p:cNvSpPr>
              <a:spLocks noChangeShapeType="1"/>
            </p:cNvSpPr>
            <p:nvPr/>
          </p:nvSpPr>
          <p:spPr bwMode="auto">
            <a:xfrm>
              <a:off x="919" y="2983"/>
              <a:ext cx="0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85" name="Line 408"/>
            <p:cNvSpPr>
              <a:spLocks noChangeShapeType="1"/>
            </p:cNvSpPr>
            <p:nvPr/>
          </p:nvSpPr>
          <p:spPr bwMode="auto">
            <a:xfrm>
              <a:off x="919" y="3026"/>
              <a:ext cx="0" cy="19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86" name="Line 409"/>
            <p:cNvSpPr>
              <a:spLocks noChangeShapeType="1"/>
            </p:cNvSpPr>
            <p:nvPr/>
          </p:nvSpPr>
          <p:spPr bwMode="auto">
            <a:xfrm>
              <a:off x="919" y="3241"/>
              <a:ext cx="0" cy="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87" name="Line 410"/>
            <p:cNvSpPr>
              <a:spLocks noChangeShapeType="1"/>
            </p:cNvSpPr>
            <p:nvPr/>
          </p:nvSpPr>
          <p:spPr bwMode="auto">
            <a:xfrm>
              <a:off x="919" y="3283"/>
              <a:ext cx="0" cy="19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88" name="Line 411"/>
            <p:cNvSpPr>
              <a:spLocks noChangeShapeType="1"/>
            </p:cNvSpPr>
            <p:nvPr/>
          </p:nvSpPr>
          <p:spPr bwMode="auto">
            <a:xfrm>
              <a:off x="919" y="3496"/>
              <a:ext cx="0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89" name="Line 412"/>
            <p:cNvSpPr>
              <a:spLocks noChangeShapeType="1"/>
            </p:cNvSpPr>
            <p:nvPr/>
          </p:nvSpPr>
          <p:spPr bwMode="auto">
            <a:xfrm>
              <a:off x="919" y="3539"/>
              <a:ext cx="0" cy="19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90" name="Line 413"/>
            <p:cNvSpPr>
              <a:spLocks noChangeShapeType="1"/>
            </p:cNvSpPr>
            <p:nvPr/>
          </p:nvSpPr>
          <p:spPr bwMode="auto">
            <a:xfrm>
              <a:off x="919" y="3754"/>
              <a:ext cx="0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91" name="Line 414"/>
            <p:cNvSpPr>
              <a:spLocks noChangeShapeType="1"/>
            </p:cNvSpPr>
            <p:nvPr/>
          </p:nvSpPr>
          <p:spPr bwMode="auto">
            <a:xfrm>
              <a:off x="919" y="3796"/>
              <a:ext cx="0" cy="2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92" name="Freeform 415"/>
            <p:cNvSpPr>
              <a:spLocks/>
            </p:cNvSpPr>
            <p:nvPr/>
          </p:nvSpPr>
          <p:spPr bwMode="auto">
            <a:xfrm>
              <a:off x="710" y="2641"/>
              <a:ext cx="209" cy="40"/>
            </a:xfrm>
            <a:custGeom>
              <a:avLst/>
              <a:gdLst>
                <a:gd name="T0" fmla="*/ 209 w 1198"/>
                <a:gd name="T1" fmla="*/ 0 h 221"/>
                <a:gd name="T2" fmla="*/ 202 w 1198"/>
                <a:gd name="T3" fmla="*/ 0 h 221"/>
                <a:gd name="T4" fmla="*/ 195 w 1198"/>
                <a:gd name="T5" fmla="*/ 0 h 221"/>
                <a:gd name="T6" fmla="*/ 187 w 1198"/>
                <a:gd name="T7" fmla="*/ 0 h 221"/>
                <a:gd name="T8" fmla="*/ 180 w 1198"/>
                <a:gd name="T9" fmla="*/ 1 h 221"/>
                <a:gd name="T10" fmla="*/ 173 w 1198"/>
                <a:gd name="T11" fmla="*/ 1 h 221"/>
                <a:gd name="T12" fmla="*/ 165 w 1198"/>
                <a:gd name="T13" fmla="*/ 2 h 221"/>
                <a:gd name="T14" fmla="*/ 158 w 1198"/>
                <a:gd name="T15" fmla="*/ 2 h 221"/>
                <a:gd name="T16" fmla="*/ 151 w 1198"/>
                <a:gd name="T17" fmla="*/ 3 h 221"/>
                <a:gd name="T18" fmla="*/ 144 w 1198"/>
                <a:gd name="T19" fmla="*/ 4 h 221"/>
                <a:gd name="T20" fmla="*/ 136 w 1198"/>
                <a:gd name="T21" fmla="*/ 5 h 221"/>
                <a:gd name="T22" fmla="*/ 129 w 1198"/>
                <a:gd name="T23" fmla="*/ 6 h 221"/>
                <a:gd name="T24" fmla="*/ 122 w 1198"/>
                <a:gd name="T25" fmla="*/ 7 h 221"/>
                <a:gd name="T26" fmla="*/ 115 w 1198"/>
                <a:gd name="T27" fmla="*/ 8 h 221"/>
                <a:gd name="T28" fmla="*/ 107 w 1198"/>
                <a:gd name="T29" fmla="*/ 9 h 221"/>
                <a:gd name="T30" fmla="*/ 100 w 1198"/>
                <a:gd name="T31" fmla="*/ 10 h 221"/>
                <a:gd name="T32" fmla="*/ 93 w 1198"/>
                <a:gd name="T33" fmla="*/ 12 h 221"/>
                <a:gd name="T34" fmla="*/ 86 w 1198"/>
                <a:gd name="T35" fmla="*/ 14 h 221"/>
                <a:gd name="T36" fmla="*/ 79 w 1198"/>
                <a:gd name="T37" fmla="*/ 15 h 221"/>
                <a:gd name="T38" fmla="*/ 72 w 1198"/>
                <a:gd name="T39" fmla="*/ 17 h 221"/>
                <a:gd name="T40" fmla="*/ 65 w 1198"/>
                <a:gd name="T41" fmla="*/ 19 h 221"/>
                <a:gd name="T42" fmla="*/ 58 w 1198"/>
                <a:gd name="T43" fmla="*/ 21 h 221"/>
                <a:gd name="T44" fmla="*/ 50 w 1198"/>
                <a:gd name="T45" fmla="*/ 23 h 221"/>
                <a:gd name="T46" fmla="*/ 43 w 1198"/>
                <a:gd name="T47" fmla="*/ 25 h 221"/>
                <a:gd name="T48" fmla="*/ 37 w 1198"/>
                <a:gd name="T49" fmla="*/ 27 h 221"/>
                <a:gd name="T50" fmla="*/ 29 w 1198"/>
                <a:gd name="T51" fmla="*/ 29 h 221"/>
                <a:gd name="T52" fmla="*/ 23 w 1198"/>
                <a:gd name="T53" fmla="*/ 32 h 221"/>
                <a:gd name="T54" fmla="*/ 16 w 1198"/>
                <a:gd name="T55" fmla="*/ 34 h 221"/>
                <a:gd name="T56" fmla="*/ 9 w 1198"/>
                <a:gd name="T57" fmla="*/ 37 h 221"/>
                <a:gd name="T58" fmla="*/ 2 w 1198"/>
                <a:gd name="T59" fmla="*/ 39 h 221"/>
                <a:gd name="T60" fmla="*/ 0 w 1198"/>
                <a:gd name="T61" fmla="*/ 40 h 22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98" h="221">
                  <a:moveTo>
                    <a:pt x="1198" y="0"/>
                  </a:moveTo>
                  <a:lnTo>
                    <a:pt x="1157" y="0"/>
                  </a:lnTo>
                  <a:lnTo>
                    <a:pt x="1115" y="1"/>
                  </a:lnTo>
                  <a:lnTo>
                    <a:pt x="1074" y="2"/>
                  </a:lnTo>
                  <a:lnTo>
                    <a:pt x="1031" y="4"/>
                  </a:lnTo>
                  <a:lnTo>
                    <a:pt x="989" y="6"/>
                  </a:lnTo>
                  <a:lnTo>
                    <a:pt x="948" y="9"/>
                  </a:lnTo>
                  <a:lnTo>
                    <a:pt x="906" y="12"/>
                  </a:lnTo>
                  <a:lnTo>
                    <a:pt x="865" y="17"/>
                  </a:lnTo>
                  <a:lnTo>
                    <a:pt x="823" y="21"/>
                  </a:lnTo>
                  <a:lnTo>
                    <a:pt x="781" y="26"/>
                  </a:lnTo>
                  <a:lnTo>
                    <a:pt x="740" y="31"/>
                  </a:lnTo>
                  <a:lnTo>
                    <a:pt x="698" y="37"/>
                  </a:lnTo>
                  <a:lnTo>
                    <a:pt x="657" y="44"/>
                  </a:lnTo>
                  <a:lnTo>
                    <a:pt x="615" y="50"/>
                  </a:lnTo>
                  <a:lnTo>
                    <a:pt x="575" y="58"/>
                  </a:lnTo>
                  <a:lnTo>
                    <a:pt x="533" y="66"/>
                  </a:lnTo>
                  <a:lnTo>
                    <a:pt x="493" y="75"/>
                  </a:lnTo>
                  <a:lnTo>
                    <a:pt x="451" y="84"/>
                  </a:lnTo>
                  <a:lnTo>
                    <a:pt x="411" y="93"/>
                  </a:lnTo>
                  <a:lnTo>
                    <a:pt x="370" y="103"/>
                  </a:lnTo>
                  <a:lnTo>
                    <a:pt x="330" y="114"/>
                  </a:lnTo>
                  <a:lnTo>
                    <a:pt x="289" y="126"/>
                  </a:lnTo>
                  <a:lnTo>
                    <a:pt x="249" y="137"/>
                  </a:lnTo>
                  <a:lnTo>
                    <a:pt x="210" y="149"/>
                  </a:lnTo>
                  <a:lnTo>
                    <a:pt x="169" y="161"/>
                  </a:lnTo>
                  <a:lnTo>
                    <a:pt x="130" y="175"/>
                  </a:lnTo>
                  <a:lnTo>
                    <a:pt x="89" y="188"/>
                  </a:lnTo>
                  <a:lnTo>
                    <a:pt x="50" y="202"/>
                  </a:lnTo>
                  <a:lnTo>
                    <a:pt x="11" y="217"/>
                  </a:lnTo>
                  <a:lnTo>
                    <a:pt x="0" y="22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93" name="Freeform 416"/>
            <p:cNvSpPr>
              <a:spLocks/>
            </p:cNvSpPr>
            <p:nvPr/>
          </p:nvSpPr>
          <p:spPr bwMode="auto">
            <a:xfrm>
              <a:off x="671" y="2690"/>
              <a:ext cx="17" cy="8"/>
            </a:xfrm>
            <a:custGeom>
              <a:avLst/>
              <a:gdLst>
                <a:gd name="T0" fmla="*/ 17 w 95"/>
                <a:gd name="T1" fmla="*/ 0 h 43"/>
                <a:gd name="T2" fmla="*/ 13 w 95"/>
                <a:gd name="T3" fmla="*/ 2 h 43"/>
                <a:gd name="T4" fmla="*/ 6 w 95"/>
                <a:gd name="T5" fmla="*/ 5 h 43"/>
                <a:gd name="T6" fmla="*/ 0 w 95"/>
                <a:gd name="T7" fmla="*/ 8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43">
                  <a:moveTo>
                    <a:pt x="95" y="0"/>
                  </a:moveTo>
                  <a:lnTo>
                    <a:pt x="73" y="9"/>
                  </a:lnTo>
                  <a:lnTo>
                    <a:pt x="35" y="27"/>
                  </a:lnTo>
                  <a:lnTo>
                    <a:pt x="0" y="4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94" name="Freeform 417"/>
            <p:cNvSpPr>
              <a:spLocks/>
            </p:cNvSpPr>
            <p:nvPr/>
          </p:nvSpPr>
          <p:spPr bwMode="auto">
            <a:xfrm>
              <a:off x="444" y="2708"/>
              <a:ext cx="207" cy="183"/>
            </a:xfrm>
            <a:custGeom>
              <a:avLst/>
              <a:gdLst>
                <a:gd name="T0" fmla="*/ 207 w 1180"/>
                <a:gd name="T1" fmla="*/ 0 h 1011"/>
                <a:gd name="T2" fmla="*/ 201 w 1180"/>
                <a:gd name="T3" fmla="*/ 3 h 1011"/>
                <a:gd name="T4" fmla="*/ 194 w 1180"/>
                <a:gd name="T5" fmla="*/ 7 h 1011"/>
                <a:gd name="T6" fmla="*/ 188 w 1180"/>
                <a:gd name="T7" fmla="*/ 11 h 1011"/>
                <a:gd name="T8" fmla="*/ 181 w 1180"/>
                <a:gd name="T9" fmla="*/ 14 h 1011"/>
                <a:gd name="T10" fmla="*/ 175 w 1180"/>
                <a:gd name="T11" fmla="*/ 18 h 1011"/>
                <a:gd name="T12" fmla="*/ 169 w 1180"/>
                <a:gd name="T13" fmla="*/ 22 h 1011"/>
                <a:gd name="T14" fmla="*/ 163 w 1180"/>
                <a:gd name="T15" fmla="*/ 26 h 1011"/>
                <a:gd name="T16" fmla="*/ 156 w 1180"/>
                <a:gd name="T17" fmla="*/ 30 h 1011"/>
                <a:gd name="T18" fmla="*/ 150 w 1180"/>
                <a:gd name="T19" fmla="*/ 34 h 1011"/>
                <a:gd name="T20" fmla="*/ 144 w 1180"/>
                <a:gd name="T21" fmla="*/ 39 h 1011"/>
                <a:gd name="T22" fmla="*/ 138 w 1180"/>
                <a:gd name="T23" fmla="*/ 43 h 1011"/>
                <a:gd name="T24" fmla="*/ 132 w 1180"/>
                <a:gd name="T25" fmla="*/ 47 h 1011"/>
                <a:gd name="T26" fmla="*/ 126 w 1180"/>
                <a:gd name="T27" fmla="*/ 52 h 1011"/>
                <a:gd name="T28" fmla="*/ 120 w 1180"/>
                <a:gd name="T29" fmla="*/ 56 h 1011"/>
                <a:gd name="T30" fmla="*/ 115 w 1180"/>
                <a:gd name="T31" fmla="*/ 61 h 1011"/>
                <a:gd name="T32" fmla="*/ 109 w 1180"/>
                <a:gd name="T33" fmla="*/ 66 h 1011"/>
                <a:gd name="T34" fmla="*/ 103 w 1180"/>
                <a:gd name="T35" fmla="*/ 70 h 1011"/>
                <a:gd name="T36" fmla="*/ 97 w 1180"/>
                <a:gd name="T37" fmla="*/ 75 h 1011"/>
                <a:gd name="T38" fmla="*/ 92 w 1180"/>
                <a:gd name="T39" fmla="*/ 80 h 1011"/>
                <a:gd name="T40" fmla="*/ 86 w 1180"/>
                <a:gd name="T41" fmla="*/ 85 h 1011"/>
                <a:gd name="T42" fmla="*/ 81 w 1180"/>
                <a:gd name="T43" fmla="*/ 90 h 1011"/>
                <a:gd name="T44" fmla="*/ 75 w 1180"/>
                <a:gd name="T45" fmla="*/ 95 h 1011"/>
                <a:gd name="T46" fmla="*/ 70 w 1180"/>
                <a:gd name="T47" fmla="*/ 101 h 1011"/>
                <a:gd name="T48" fmla="*/ 65 w 1180"/>
                <a:gd name="T49" fmla="*/ 106 h 1011"/>
                <a:gd name="T50" fmla="*/ 59 w 1180"/>
                <a:gd name="T51" fmla="*/ 111 h 1011"/>
                <a:gd name="T52" fmla="*/ 54 w 1180"/>
                <a:gd name="T53" fmla="*/ 116 h 1011"/>
                <a:gd name="T54" fmla="*/ 49 w 1180"/>
                <a:gd name="T55" fmla="*/ 122 h 1011"/>
                <a:gd name="T56" fmla="*/ 44 w 1180"/>
                <a:gd name="T57" fmla="*/ 127 h 1011"/>
                <a:gd name="T58" fmla="*/ 39 w 1180"/>
                <a:gd name="T59" fmla="*/ 133 h 1011"/>
                <a:gd name="T60" fmla="*/ 34 w 1180"/>
                <a:gd name="T61" fmla="*/ 139 h 1011"/>
                <a:gd name="T62" fmla="*/ 29 w 1180"/>
                <a:gd name="T63" fmla="*/ 144 h 1011"/>
                <a:gd name="T64" fmla="*/ 25 w 1180"/>
                <a:gd name="T65" fmla="*/ 150 h 1011"/>
                <a:gd name="T66" fmla="*/ 20 w 1180"/>
                <a:gd name="T67" fmla="*/ 156 h 1011"/>
                <a:gd name="T68" fmla="*/ 15 w 1180"/>
                <a:gd name="T69" fmla="*/ 162 h 1011"/>
                <a:gd name="T70" fmla="*/ 11 w 1180"/>
                <a:gd name="T71" fmla="*/ 168 h 1011"/>
                <a:gd name="T72" fmla="*/ 6 w 1180"/>
                <a:gd name="T73" fmla="*/ 174 h 1011"/>
                <a:gd name="T74" fmla="*/ 2 w 1180"/>
                <a:gd name="T75" fmla="*/ 180 h 1011"/>
                <a:gd name="T76" fmla="*/ 0 w 1180"/>
                <a:gd name="T77" fmla="*/ 183 h 101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180" h="1011">
                  <a:moveTo>
                    <a:pt x="1180" y="0"/>
                  </a:moveTo>
                  <a:lnTo>
                    <a:pt x="1144" y="18"/>
                  </a:lnTo>
                  <a:lnTo>
                    <a:pt x="1107" y="39"/>
                  </a:lnTo>
                  <a:lnTo>
                    <a:pt x="1071" y="59"/>
                  </a:lnTo>
                  <a:lnTo>
                    <a:pt x="1034" y="80"/>
                  </a:lnTo>
                  <a:lnTo>
                    <a:pt x="998" y="100"/>
                  </a:lnTo>
                  <a:lnTo>
                    <a:pt x="962" y="123"/>
                  </a:lnTo>
                  <a:lnTo>
                    <a:pt x="927" y="144"/>
                  </a:lnTo>
                  <a:lnTo>
                    <a:pt x="891" y="167"/>
                  </a:lnTo>
                  <a:lnTo>
                    <a:pt x="856" y="190"/>
                  </a:lnTo>
                  <a:lnTo>
                    <a:pt x="821" y="214"/>
                  </a:lnTo>
                  <a:lnTo>
                    <a:pt x="787" y="238"/>
                  </a:lnTo>
                  <a:lnTo>
                    <a:pt x="753" y="261"/>
                  </a:lnTo>
                  <a:lnTo>
                    <a:pt x="719" y="286"/>
                  </a:lnTo>
                  <a:lnTo>
                    <a:pt x="686" y="312"/>
                  </a:lnTo>
                  <a:lnTo>
                    <a:pt x="653" y="336"/>
                  </a:lnTo>
                  <a:lnTo>
                    <a:pt x="619" y="362"/>
                  </a:lnTo>
                  <a:lnTo>
                    <a:pt x="587" y="389"/>
                  </a:lnTo>
                  <a:lnTo>
                    <a:pt x="555" y="416"/>
                  </a:lnTo>
                  <a:lnTo>
                    <a:pt x="523" y="443"/>
                  </a:lnTo>
                  <a:lnTo>
                    <a:pt x="491" y="470"/>
                  </a:lnTo>
                  <a:lnTo>
                    <a:pt x="460" y="498"/>
                  </a:lnTo>
                  <a:lnTo>
                    <a:pt x="429" y="526"/>
                  </a:lnTo>
                  <a:lnTo>
                    <a:pt x="399" y="556"/>
                  </a:lnTo>
                  <a:lnTo>
                    <a:pt x="369" y="585"/>
                  </a:lnTo>
                  <a:lnTo>
                    <a:pt x="338" y="614"/>
                  </a:lnTo>
                  <a:lnTo>
                    <a:pt x="309" y="643"/>
                  </a:lnTo>
                  <a:lnTo>
                    <a:pt x="280" y="673"/>
                  </a:lnTo>
                  <a:lnTo>
                    <a:pt x="252" y="704"/>
                  </a:lnTo>
                  <a:lnTo>
                    <a:pt x="224" y="735"/>
                  </a:lnTo>
                  <a:lnTo>
                    <a:pt x="196" y="767"/>
                  </a:lnTo>
                  <a:lnTo>
                    <a:pt x="168" y="798"/>
                  </a:lnTo>
                  <a:lnTo>
                    <a:pt x="141" y="830"/>
                  </a:lnTo>
                  <a:lnTo>
                    <a:pt x="115" y="862"/>
                  </a:lnTo>
                  <a:lnTo>
                    <a:pt x="88" y="895"/>
                  </a:lnTo>
                  <a:lnTo>
                    <a:pt x="62" y="927"/>
                  </a:lnTo>
                  <a:lnTo>
                    <a:pt x="36" y="961"/>
                  </a:lnTo>
                  <a:lnTo>
                    <a:pt x="12" y="995"/>
                  </a:lnTo>
                  <a:lnTo>
                    <a:pt x="0" y="101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95" name="Freeform 418"/>
            <p:cNvSpPr>
              <a:spLocks/>
            </p:cNvSpPr>
            <p:nvPr/>
          </p:nvSpPr>
          <p:spPr bwMode="auto">
            <a:xfrm>
              <a:off x="422" y="2912"/>
              <a:ext cx="9" cy="15"/>
            </a:xfrm>
            <a:custGeom>
              <a:avLst/>
              <a:gdLst>
                <a:gd name="T0" fmla="*/ 9 w 56"/>
                <a:gd name="T1" fmla="*/ 0 h 88"/>
                <a:gd name="T2" fmla="*/ 8 w 56"/>
                <a:gd name="T3" fmla="*/ 3 h 88"/>
                <a:gd name="T4" fmla="*/ 4 w 56"/>
                <a:gd name="T5" fmla="*/ 9 h 88"/>
                <a:gd name="T6" fmla="*/ 0 w 56"/>
                <a:gd name="T7" fmla="*/ 14 h 88"/>
                <a:gd name="T8" fmla="*/ 0 w 56"/>
                <a:gd name="T9" fmla="*/ 15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88">
                  <a:moveTo>
                    <a:pt x="56" y="0"/>
                  </a:moveTo>
                  <a:lnTo>
                    <a:pt x="47" y="15"/>
                  </a:lnTo>
                  <a:lnTo>
                    <a:pt x="23" y="50"/>
                  </a:lnTo>
                  <a:lnTo>
                    <a:pt x="1" y="85"/>
                  </a:lnTo>
                  <a:lnTo>
                    <a:pt x="0" y="8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96" name="Freeform 419"/>
            <p:cNvSpPr>
              <a:spLocks/>
            </p:cNvSpPr>
            <p:nvPr/>
          </p:nvSpPr>
          <p:spPr bwMode="auto">
            <a:xfrm>
              <a:off x="333" y="2947"/>
              <a:ext cx="77" cy="272"/>
            </a:xfrm>
            <a:custGeom>
              <a:avLst/>
              <a:gdLst>
                <a:gd name="T0" fmla="*/ 77 w 440"/>
                <a:gd name="T1" fmla="*/ 0 h 1490"/>
                <a:gd name="T2" fmla="*/ 74 w 440"/>
                <a:gd name="T3" fmla="*/ 5 h 1490"/>
                <a:gd name="T4" fmla="*/ 71 w 440"/>
                <a:gd name="T5" fmla="*/ 12 h 1490"/>
                <a:gd name="T6" fmla="*/ 67 w 440"/>
                <a:gd name="T7" fmla="*/ 19 h 1490"/>
                <a:gd name="T8" fmla="*/ 64 w 440"/>
                <a:gd name="T9" fmla="*/ 26 h 1490"/>
                <a:gd name="T10" fmla="*/ 60 w 440"/>
                <a:gd name="T11" fmla="*/ 32 h 1490"/>
                <a:gd name="T12" fmla="*/ 57 w 440"/>
                <a:gd name="T13" fmla="*/ 39 h 1490"/>
                <a:gd name="T14" fmla="*/ 54 w 440"/>
                <a:gd name="T15" fmla="*/ 46 h 1490"/>
                <a:gd name="T16" fmla="*/ 51 w 440"/>
                <a:gd name="T17" fmla="*/ 53 h 1490"/>
                <a:gd name="T18" fmla="*/ 48 w 440"/>
                <a:gd name="T19" fmla="*/ 60 h 1490"/>
                <a:gd name="T20" fmla="*/ 45 w 440"/>
                <a:gd name="T21" fmla="*/ 67 h 1490"/>
                <a:gd name="T22" fmla="*/ 43 w 440"/>
                <a:gd name="T23" fmla="*/ 74 h 1490"/>
                <a:gd name="T24" fmla="*/ 40 w 440"/>
                <a:gd name="T25" fmla="*/ 81 h 1490"/>
                <a:gd name="T26" fmla="*/ 37 w 440"/>
                <a:gd name="T27" fmla="*/ 89 h 1490"/>
                <a:gd name="T28" fmla="*/ 34 w 440"/>
                <a:gd name="T29" fmla="*/ 96 h 1490"/>
                <a:gd name="T30" fmla="*/ 32 w 440"/>
                <a:gd name="T31" fmla="*/ 103 h 1490"/>
                <a:gd name="T32" fmla="*/ 30 w 440"/>
                <a:gd name="T33" fmla="*/ 110 h 1490"/>
                <a:gd name="T34" fmla="*/ 27 w 440"/>
                <a:gd name="T35" fmla="*/ 117 h 1490"/>
                <a:gd name="T36" fmla="*/ 25 w 440"/>
                <a:gd name="T37" fmla="*/ 124 h 1490"/>
                <a:gd name="T38" fmla="*/ 23 w 440"/>
                <a:gd name="T39" fmla="*/ 132 h 1490"/>
                <a:gd name="T40" fmla="*/ 21 w 440"/>
                <a:gd name="T41" fmla="*/ 139 h 1490"/>
                <a:gd name="T42" fmla="*/ 19 w 440"/>
                <a:gd name="T43" fmla="*/ 146 h 1490"/>
                <a:gd name="T44" fmla="*/ 17 w 440"/>
                <a:gd name="T45" fmla="*/ 154 h 1490"/>
                <a:gd name="T46" fmla="*/ 16 w 440"/>
                <a:gd name="T47" fmla="*/ 162 h 1490"/>
                <a:gd name="T48" fmla="*/ 14 w 440"/>
                <a:gd name="T49" fmla="*/ 169 h 1490"/>
                <a:gd name="T50" fmla="*/ 12 w 440"/>
                <a:gd name="T51" fmla="*/ 176 h 1490"/>
                <a:gd name="T52" fmla="*/ 11 w 440"/>
                <a:gd name="T53" fmla="*/ 184 h 1490"/>
                <a:gd name="T54" fmla="*/ 9 w 440"/>
                <a:gd name="T55" fmla="*/ 191 h 1490"/>
                <a:gd name="T56" fmla="*/ 8 w 440"/>
                <a:gd name="T57" fmla="*/ 199 h 1490"/>
                <a:gd name="T58" fmla="*/ 7 w 440"/>
                <a:gd name="T59" fmla="*/ 206 h 1490"/>
                <a:gd name="T60" fmla="*/ 6 w 440"/>
                <a:gd name="T61" fmla="*/ 214 h 1490"/>
                <a:gd name="T62" fmla="*/ 5 w 440"/>
                <a:gd name="T63" fmla="*/ 222 h 1490"/>
                <a:gd name="T64" fmla="*/ 4 w 440"/>
                <a:gd name="T65" fmla="*/ 229 h 1490"/>
                <a:gd name="T66" fmla="*/ 3 w 440"/>
                <a:gd name="T67" fmla="*/ 237 h 1490"/>
                <a:gd name="T68" fmla="*/ 2 w 440"/>
                <a:gd name="T69" fmla="*/ 244 h 1490"/>
                <a:gd name="T70" fmla="*/ 1 w 440"/>
                <a:gd name="T71" fmla="*/ 252 h 1490"/>
                <a:gd name="T72" fmla="*/ 1 w 440"/>
                <a:gd name="T73" fmla="*/ 260 h 1490"/>
                <a:gd name="T74" fmla="*/ 0 w 440"/>
                <a:gd name="T75" fmla="*/ 267 h 1490"/>
                <a:gd name="T76" fmla="*/ 0 w 440"/>
                <a:gd name="T77" fmla="*/ 272 h 149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40" h="1490">
                  <a:moveTo>
                    <a:pt x="440" y="0"/>
                  </a:moveTo>
                  <a:lnTo>
                    <a:pt x="424" y="29"/>
                  </a:lnTo>
                  <a:lnTo>
                    <a:pt x="403" y="65"/>
                  </a:lnTo>
                  <a:lnTo>
                    <a:pt x="383" y="103"/>
                  </a:lnTo>
                  <a:lnTo>
                    <a:pt x="364" y="140"/>
                  </a:lnTo>
                  <a:lnTo>
                    <a:pt x="345" y="177"/>
                  </a:lnTo>
                  <a:lnTo>
                    <a:pt x="327" y="215"/>
                  </a:lnTo>
                  <a:lnTo>
                    <a:pt x="309" y="253"/>
                  </a:lnTo>
                  <a:lnTo>
                    <a:pt x="292" y="290"/>
                  </a:lnTo>
                  <a:lnTo>
                    <a:pt x="275" y="329"/>
                  </a:lnTo>
                  <a:lnTo>
                    <a:pt x="258" y="368"/>
                  </a:lnTo>
                  <a:lnTo>
                    <a:pt x="243" y="406"/>
                  </a:lnTo>
                  <a:lnTo>
                    <a:pt x="227" y="445"/>
                  </a:lnTo>
                  <a:lnTo>
                    <a:pt x="211" y="485"/>
                  </a:lnTo>
                  <a:lnTo>
                    <a:pt x="197" y="524"/>
                  </a:lnTo>
                  <a:lnTo>
                    <a:pt x="183" y="563"/>
                  </a:lnTo>
                  <a:lnTo>
                    <a:pt x="170" y="603"/>
                  </a:lnTo>
                  <a:lnTo>
                    <a:pt x="156" y="642"/>
                  </a:lnTo>
                  <a:lnTo>
                    <a:pt x="144" y="682"/>
                  </a:lnTo>
                  <a:lnTo>
                    <a:pt x="131" y="723"/>
                  </a:lnTo>
                  <a:lnTo>
                    <a:pt x="120" y="762"/>
                  </a:lnTo>
                  <a:lnTo>
                    <a:pt x="109" y="802"/>
                  </a:lnTo>
                  <a:lnTo>
                    <a:pt x="99" y="843"/>
                  </a:lnTo>
                  <a:lnTo>
                    <a:pt x="89" y="885"/>
                  </a:lnTo>
                  <a:lnTo>
                    <a:pt x="79" y="925"/>
                  </a:lnTo>
                  <a:lnTo>
                    <a:pt x="70" y="965"/>
                  </a:lnTo>
                  <a:lnTo>
                    <a:pt x="61" y="1007"/>
                  </a:lnTo>
                  <a:lnTo>
                    <a:pt x="53" y="1047"/>
                  </a:lnTo>
                  <a:lnTo>
                    <a:pt x="46" y="1089"/>
                  </a:lnTo>
                  <a:lnTo>
                    <a:pt x="38" y="1131"/>
                  </a:lnTo>
                  <a:lnTo>
                    <a:pt x="33" y="1172"/>
                  </a:lnTo>
                  <a:lnTo>
                    <a:pt x="26" y="1214"/>
                  </a:lnTo>
                  <a:lnTo>
                    <a:pt x="20" y="1255"/>
                  </a:lnTo>
                  <a:lnTo>
                    <a:pt x="16" y="1297"/>
                  </a:lnTo>
                  <a:lnTo>
                    <a:pt x="11" y="1338"/>
                  </a:lnTo>
                  <a:lnTo>
                    <a:pt x="8" y="1380"/>
                  </a:lnTo>
                  <a:lnTo>
                    <a:pt x="5" y="1422"/>
                  </a:lnTo>
                  <a:lnTo>
                    <a:pt x="1" y="1463"/>
                  </a:lnTo>
                  <a:lnTo>
                    <a:pt x="0" y="149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97" name="Freeform 420"/>
            <p:cNvSpPr>
              <a:spLocks/>
            </p:cNvSpPr>
            <p:nvPr/>
          </p:nvSpPr>
          <p:spPr bwMode="auto">
            <a:xfrm>
              <a:off x="331" y="3243"/>
              <a:ext cx="2" cy="19"/>
            </a:xfrm>
            <a:custGeom>
              <a:avLst/>
              <a:gdLst>
                <a:gd name="T0" fmla="*/ 2 w 2"/>
                <a:gd name="T1" fmla="*/ 0 h 105"/>
                <a:gd name="T2" fmla="*/ 0 w 2"/>
                <a:gd name="T3" fmla="*/ 2 h 105"/>
                <a:gd name="T4" fmla="*/ 0 w 2"/>
                <a:gd name="T5" fmla="*/ 9 h 105"/>
                <a:gd name="T6" fmla="*/ 0 w 2"/>
                <a:gd name="T7" fmla="*/ 17 h 105"/>
                <a:gd name="T8" fmla="*/ 2 w 2"/>
                <a:gd name="T9" fmla="*/ 19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05">
                  <a:moveTo>
                    <a:pt x="2" y="0"/>
                  </a:moveTo>
                  <a:lnTo>
                    <a:pt x="0" y="11"/>
                  </a:lnTo>
                  <a:lnTo>
                    <a:pt x="0" y="52"/>
                  </a:lnTo>
                  <a:lnTo>
                    <a:pt x="0" y="95"/>
                  </a:lnTo>
                  <a:lnTo>
                    <a:pt x="2" y="10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98" name="Freeform 421"/>
            <p:cNvSpPr>
              <a:spLocks/>
            </p:cNvSpPr>
            <p:nvPr/>
          </p:nvSpPr>
          <p:spPr bwMode="auto">
            <a:xfrm>
              <a:off x="333" y="3285"/>
              <a:ext cx="77" cy="271"/>
            </a:xfrm>
            <a:custGeom>
              <a:avLst/>
              <a:gdLst>
                <a:gd name="T0" fmla="*/ 0 w 440"/>
                <a:gd name="T1" fmla="*/ 0 h 1490"/>
                <a:gd name="T2" fmla="*/ 0 w 440"/>
                <a:gd name="T3" fmla="*/ 5 h 1490"/>
                <a:gd name="T4" fmla="*/ 1 w 440"/>
                <a:gd name="T5" fmla="*/ 13 h 1490"/>
                <a:gd name="T6" fmla="*/ 1 w 440"/>
                <a:gd name="T7" fmla="*/ 20 h 1490"/>
                <a:gd name="T8" fmla="*/ 2 w 440"/>
                <a:gd name="T9" fmla="*/ 28 h 1490"/>
                <a:gd name="T10" fmla="*/ 3 w 440"/>
                <a:gd name="T11" fmla="*/ 35 h 1490"/>
                <a:gd name="T12" fmla="*/ 4 w 440"/>
                <a:gd name="T13" fmla="*/ 43 h 1490"/>
                <a:gd name="T14" fmla="*/ 5 w 440"/>
                <a:gd name="T15" fmla="*/ 50 h 1490"/>
                <a:gd name="T16" fmla="*/ 6 w 440"/>
                <a:gd name="T17" fmla="*/ 58 h 1490"/>
                <a:gd name="T18" fmla="*/ 7 w 440"/>
                <a:gd name="T19" fmla="*/ 65 h 1490"/>
                <a:gd name="T20" fmla="*/ 8 w 440"/>
                <a:gd name="T21" fmla="*/ 73 h 1490"/>
                <a:gd name="T22" fmla="*/ 9 w 440"/>
                <a:gd name="T23" fmla="*/ 80 h 1490"/>
                <a:gd name="T24" fmla="*/ 11 w 440"/>
                <a:gd name="T25" fmla="*/ 88 h 1490"/>
                <a:gd name="T26" fmla="*/ 12 w 440"/>
                <a:gd name="T27" fmla="*/ 95 h 1490"/>
                <a:gd name="T28" fmla="*/ 14 w 440"/>
                <a:gd name="T29" fmla="*/ 103 h 1490"/>
                <a:gd name="T30" fmla="*/ 16 w 440"/>
                <a:gd name="T31" fmla="*/ 110 h 1490"/>
                <a:gd name="T32" fmla="*/ 17 w 440"/>
                <a:gd name="T33" fmla="*/ 117 h 1490"/>
                <a:gd name="T34" fmla="*/ 19 w 440"/>
                <a:gd name="T35" fmla="*/ 125 h 1490"/>
                <a:gd name="T36" fmla="*/ 21 w 440"/>
                <a:gd name="T37" fmla="*/ 132 h 1490"/>
                <a:gd name="T38" fmla="*/ 23 w 440"/>
                <a:gd name="T39" fmla="*/ 140 h 1490"/>
                <a:gd name="T40" fmla="*/ 25 w 440"/>
                <a:gd name="T41" fmla="*/ 147 h 1490"/>
                <a:gd name="T42" fmla="*/ 27 w 440"/>
                <a:gd name="T43" fmla="*/ 154 h 1490"/>
                <a:gd name="T44" fmla="*/ 30 w 440"/>
                <a:gd name="T45" fmla="*/ 162 h 1490"/>
                <a:gd name="T46" fmla="*/ 32 w 440"/>
                <a:gd name="T47" fmla="*/ 169 h 1490"/>
                <a:gd name="T48" fmla="*/ 34 w 440"/>
                <a:gd name="T49" fmla="*/ 176 h 1490"/>
                <a:gd name="T50" fmla="*/ 37 w 440"/>
                <a:gd name="T51" fmla="*/ 183 h 1490"/>
                <a:gd name="T52" fmla="*/ 40 w 440"/>
                <a:gd name="T53" fmla="*/ 190 h 1490"/>
                <a:gd name="T54" fmla="*/ 43 w 440"/>
                <a:gd name="T55" fmla="*/ 197 h 1490"/>
                <a:gd name="T56" fmla="*/ 45 w 440"/>
                <a:gd name="T57" fmla="*/ 204 h 1490"/>
                <a:gd name="T58" fmla="*/ 48 w 440"/>
                <a:gd name="T59" fmla="*/ 211 h 1490"/>
                <a:gd name="T60" fmla="*/ 51 w 440"/>
                <a:gd name="T61" fmla="*/ 218 h 1490"/>
                <a:gd name="T62" fmla="*/ 54 w 440"/>
                <a:gd name="T63" fmla="*/ 225 h 1490"/>
                <a:gd name="T64" fmla="*/ 57 w 440"/>
                <a:gd name="T65" fmla="*/ 232 h 1490"/>
                <a:gd name="T66" fmla="*/ 60 w 440"/>
                <a:gd name="T67" fmla="*/ 239 h 1490"/>
                <a:gd name="T68" fmla="*/ 64 w 440"/>
                <a:gd name="T69" fmla="*/ 246 h 1490"/>
                <a:gd name="T70" fmla="*/ 67 w 440"/>
                <a:gd name="T71" fmla="*/ 252 h 1490"/>
                <a:gd name="T72" fmla="*/ 71 w 440"/>
                <a:gd name="T73" fmla="*/ 259 h 1490"/>
                <a:gd name="T74" fmla="*/ 74 w 440"/>
                <a:gd name="T75" fmla="*/ 266 h 1490"/>
                <a:gd name="T76" fmla="*/ 77 w 440"/>
                <a:gd name="T77" fmla="*/ 271 h 149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40" h="1490">
                  <a:moveTo>
                    <a:pt x="0" y="0"/>
                  </a:moveTo>
                  <a:lnTo>
                    <a:pt x="1" y="27"/>
                  </a:lnTo>
                  <a:lnTo>
                    <a:pt x="5" y="69"/>
                  </a:lnTo>
                  <a:lnTo>
                    <a:pt x="8" y="110"/>
                  </a:lnTo>
                  <a:lnTo>
                    <a:pt x="11" y="152"/>
                  </a:lnTo>
                  <a:lnTo>
                    <a:pt x="16" y="194"/>
                  </a:lnTo>
                  <a:lnTo>
                    <a:pt x="20" y="235"/>
                  </a:lnTo>
                  <a:lnTo>
                    <a:pt x="26" y="277"/>
                  </a:lnTo>
                  <a:lnTo>
                    <a:pt x="33" y="318"/>
                  </a:lnTo>
                  <a:lnTo>
                    <a:pt x="38" y="360"/>
                  </a:lnTo>
                  <a:lnTo>
                    <a:pt x="46" y="401"/>
                  </a:lnTo>
                  <a:lnTo>
                    <a:pt x="53" y="442"/>
                  </a:lnTo>
                  <a:lnTo>
                    <a:pt x="61" y="483"/>
                  </a:lnTo>
                  <a:lnTo>
                    <a:pt x="70" y="524"/>
                  </a:lnTo>
                  <a:lnTo>
                    <a:pt x="79" y="565"/>
                  </a:lnTo>
                  <a:lnTo>
                    <a:pt x="89" y="606"/>
                  </a:lnTo>
                  <a:lnTo>
                    <a:pt x="99" y="646"/>
                  </a:lnTo>
                  <a:lnTo>
                    <a:pt x="109" y="687"/>
                  </a:lnTo>
                  <a:lnTo>
                    <a:pt x="120" y="727"/>
                  </a:lnTo>
                  <a:lnTo>
                    <a:pt x="131" y="768"/>
                  </a:lnTo>
                  <a:lnTo>
                    <a:pt x="144" y="808"/>
                  </a:lnTo>
                  <a:lnTo>
                    <a:pt x="156" y="847"/>
                  </a:lnTo>
                  <a:lnTo>
                    <a:pt x="170" y="888"/>
                  </a:lnTo>
                  <a:lnTo>
                    <a:pt x="183" y="927"/>
                  </a:lnTo>
                  <a:lnTo>
                    <a:pt x="197" y="967"/>
                  </a:lnTo>
                  <a:lnTo>
                    <a:pt x="211" y="1006"/>
                  </a:lnTo>
                  <a:lnTo>
                    <a:pt x="227" y="1045"/>
                  </a:lnTo>
                  <a:lnTo>
                    <a:pt x="243" y="1083"/>
                  </a:lnTo>
                  <a:lnTo>
                    <a:pt x="258" y="1123"/>
                  </a:lnTo>
                  <a:lnTo>
                    <a:pt x="275" y="1161"/>
                  </a:lnTo>
                  <a:lnTo>
                    <a:pt x="292" y="1199"/>
                  </a:lnTo>
                  <a:lnTo>
                    <a:pt x="309" y="1237"/>
                  </a:lnTo>
                  <a:lnTo>
                    <a:pt x="327" y="1276"/>
                  </a:lnTo>
                  <a:lnTo>
                    <a:pt x="345" y="1313"/>
                  </a:lnTo>
                  <a:lnTo>
                    <a:pt x="364" y="1351"/>
                  </a:lnTo>
                  <a:lnTo>
                    <a:pt x="383" y="1388"/>
                  </a:lnTo>
                  <a:lnTo>
                    <a:pt x="403" y="1425"/>
                  </a:lnTo>
                  <a:lnTo>
                    <a:pt x="424" y="1461"/>
                  </a:lnTo>
                  <a:lnTo>
                    <a:pt x="440" y="149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99" name="Freeform 422"/>
            <p:cNvSpPr>
              <a:spLocks/>
            </p:cNvSpPr>
            <p:nvPr/>
          </p:nvSpPr>
          <p:spPr bwMode="auto">
            <a:xfrm>
              <a:off x="422" y="3577"/>
              <a:ext cx="9" cy="17"/>
            </a:xfrm>
            <a:custGeom>
              <a:avLst/>
              <a:gdLst>
                <a:gd name="T0" fmla="*/ 0 w 56"/>
                <a:gd name="T1" fmla="*/ 0 h 88"/>
                <a:gd name="T2" fmla="*/ 0 w 56"/>
                <a:gd name="T3" fmla="*/ 1 h 88"/>
                <a:gd name="T4" fmla="*/ 4 w 56"/>
                <a:gd name="T5" fmla="*/ 8 h 88"/>
                <a:gd name="T6" fmla="*/ 8 w 56"/>
                <a:gd name="T7" fmla="*/ 14 h 88"/>
                <a:gd name="T8" fmla="*/ 9 w 56"/>
                <a:gd name="T9" fmla="*/ 17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88">
                  <a:moveTo>
                    <a:pt x="0" y="0"/>
                  </a:moveTo>
                  <a:lnTo>
                    <a:pt x="1" y="3"/>
                  </a:lnTo>
                  <a:lnTo>
                    <a:pt x="23" y="39"/>
                  </a:lnTo>
                  <a:lnTo>
                    <a:pt x="47" y="74"/>
                  </a:lnTo>
                  <a:lnTo>
                    <a:pt x="56" y="8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00" name="Freeform 423"/>
            <p:cNvSpPr>
              <a:spLocks/>
            </p:cNvSpPr>
            <p:nvPr/>
          </p:nvSpPr>
          <p:spPr bwMode="auto">
            <a:xfrm>
              <a:off x="444" y="3612"/>
              <a:ext cx="207" cy="184"/>
            </a:xfrm>
            <a:custGeom>
              <a:avLst/>
              <a:gdLst>
                <a:gd name="T0" fmla="*/ 0 w 1180"/>
                <a:gd name="T1" fmla="*/ 0 h 1010"/>
                <a:gd name="T2" fmla="*/ 2 w 1180"/>
                <a:gd name="T3" fmla="*/ 3 h 1010"/>
                <a:gd name="T4" fmla="*/ 6 w 1180"/>
                <a:gd name="T5" fmla="*/ 9 h 1010"/>
                <a:gd name="T6" fmla="*/ 11 w 1180"/>
                <a:gd name="T7" fmla="*/ 15 h 1010"/>
                <a:gd name="T8" fmla="*/ 15 w 1180"/>
                <a:gd name="T9" fmla="*/ 21 h 1010"/>
                <a:gd name="T10" fmla="*/ 20 w 1180"/>
                <a:gd name="T11" fmla="*/ 27 h 1010"/>
                <a:gd name="T12" fmla="*/ 25 w 1180"/>
                <a:gd name="T13" fmla="*/ 33 h 1010"/>
                <a:gd name="T14" fmla="*/ 29 w 1180"/>
                <a:gd name="T15" fmla="*/ 39 h 1010"/>
                <a:gd name="T16" fmla="*/ 34 w 1180"/>
                <a:gd name="T17" fmla="*/ 44 h 1010"/>
                <a:gd name="T18" fmla="*/ 39 w 1180"/>
                <a:gd name="T19" fmla="*/ 50 h 1010"/>
                <a:gd name="T20" fmla="*/ 44 w 1180"/>
                <a:gd name="T21" fmla="*/ 56 h 1010"/>
                <a:gd name="T22" fmla="*/ 49 w 1180"/>
                <a:gd name="T23" fmla="*/ 61 h 1010"/>
                <a:gd name="T24" fmla="*/ 54 w 1180"/>
                <a:gd name="T25" fmla="*/ 67 h 1010"/>
                <a:gd name="T26" fmla="*/ 59 w 1180"/>
                <a:gd name="T27" fmla="*/ 72 h 1010"/>
                <a:gd name="T28" fmla="*/ 65 w 1180"/>
                <a:gd name="T29" fmla="*/ 78 h 1010"/>
                <a:gd name="T30" fmla="*/ 70 w 1180"/>
                <a:gd name="T31" fmla="*/ 83 h 1010"/>
                <a:gd name="T32" fmla="*/ 75 w 1180"/>
                <a:gd name="T33" fmla="*/ 88 h 1010"/>
                <a:gd name="T34" fmla="*/ 81 w 1180"/>
                <a:gd name="T35" fmla="*/ 93 h 1010"/>
                <a:gd name="T36" fmla="*/ 86 w 1180"/>
                <a:gd name="T37" fmla="*/ 98 h 1010"/>
                <a:gd name="T38" fmla="*/ 92 w 1180"/>
                <a:gd name="T39" fmla="*/ 103 h 1010"/>
                <a:gd name="T40" fmla="*/ 97 w 1180"/>
                <a:gd name="T41" fmla="*/ 108 h 1010"/>
                <a:gd name="T42" fmla="*/ 103 w 1180"/>
                <a:gd name="T43" fmla="*/ 113 h 1010"/>
                <a:gd name="T44" fmla="*/ 109 w 1180"/>
                <a:gd name="T45" fmla="*/ 118 h 1010"/>
                <a:gd name="T46" fmla="*/ 115 w 1180"/>
                <a:gd name="T47" fmla="*/ 123 h 1010"/>
                <a:gd name="T48" fmla="*/ 120 w 1180"/>
                <a:gd name="T49" fmla="*/ 127 h 1010"/>
                <a:gd name="T50" fmla="*/ 126 w 1180"/>
                <a:gd name="T51" fmla="*/ 132 h 1010"/>
                <a:gd name="T52" fmla="*/ 132 w 1180"/>
                <a:gd name="T53" fmla="*/ 136 h 1010"/>
                <a:gd name="T54" fmla="*/ 138 w 1180"/>
                <a:gd name="T55" fmla="*/ 141 h 1010"/>
                <a:gd name="T56" fmla="*/ 144 w 1180"/>
                <a:gd name="T57" fmla="*/ 145 h 1010"/>
                <a:gd name="T58" fmla="*/ 150 w 1180"/>
                <a:gd name="T59" fmla="*/ 149 h 1010"/>
                <a:gd name="T60" fmla="*/ 156 w 1180"/>
                <a:gd name="T61" fmla="*/ 154 h 1010"/>
                <a:gd name="T62" fmla="*/ 163 w 1180"/>
                <a:gd name="T63" fmla="*/ 158 h 1010"/>
                <a:gd name="T64" fmla="*/ 169 w 1180"/>
                <a:gd name="T65" fmla="*/ 162 h 1010"/>
                <a:gd name="T66" fmla="*/ 175 w 1180"/>
                <a:gd name="T67" fmla="*/ 166 h 1010"/>
                <a:gd name="T68" fmla="*/ 181 w 1180"/>
                <a:gd name="T69" fmla="*/ 169 h 1010"/>
                <a:gd name="T70" fmla="*/ 188 w 1180"/>
                <a:gd name="T71" fmla="*/ 173 h 1010"/>
                <a:gd name="T72" fmla="*/ 194 w 1180"/>
                <a:gd name="T73" fmla="*/ 177 h 1010"/>
                <a:gd name="T74" fmla="*/ 201 w 1180"/>
                <a:gd name="T75" fmla="*/ 181 h 1010"/>
                <a:gd name="T76" fmla="*/ 207 w 1180"/>
                <a:gd name="T77" fmla="*/ 184 h 101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180" h="1010">
                  <a:moveTo>
                    <a:pt x="0" y="0"/>
                  </a:moveTo>
                  <a:lnTo>
                    <a:pt x="12" y="16"/>
                  </a:lnTo>
                  <a:lnTo>
                    <a:pt x="36" y="49"/>
                  </a:lnTo>
                  <a:lnTo>
                    <a:pt x="62" y="83"/>
                  </a:lnTo>
                  <a:lnTo>
                    <a:pt x="88" y="116"/>
                  </a:lnTo>
                  <a:lnTo>
                    <a:pt x="115" y="148"/>
                  </a:lnTo>
                  <a:lnTo>
                    <a:pt x="141" y="181"/>
                  </a:lnTo>
                  <a:lnTo>
                    <a:pt x="168" y="212"/>
                  </a:lnTo>
                  <a:lnTo>
                    <a:pt x="196" y="244"/>
                  </a:lnTo>
                  <a:lnTo>
                    <a:pt x="224" y="275"/>
                  </a:lnTo>
                  <a:lnTo>
                    <a:pt x="252" y="305"/>
                  </a:lnTo>
                  <a:lnTo>
                    <a:pt x="280" y="337"/>
                  </a:lnTo>
                  <a:lnTo>
                    <a:pt x="309" y="366"/>
                  </a:lnTo>
                  <a:lnTo>
                    <a:pt x="338" y="396"/>
                  </a:lnTo>
                  <a:lnTo>
                    <a:pt x="369" y="426"/>
                  </a:lnTo>
                  <a:lnTo>
                    <a:pt x="399" y="455"/>
                  </a:lnTo>
                  <a:lnTo>
                    <a:pt x="429" y="483"/>
                  </a:lnTo>
                  <a:lnTo>
                    <a:pt x="460" y="512"/>
                  </a:lnTo>
                  <a:lnTo>
                    <a:pt x="491" y="540"/>
                  </a:lnTo>
                  <a:lnTo>
                    <a:pt x="523" y="567"/>
                  </a:lnTo>
                  <a:lnTo>
                    <a:pt x="555" y="594"/>
                  </a:lnTo>
                  <a:lnTo>
                    <a:pt x="587" y="621"/>
                  </a:lnTo>
                  <a:lnTo>
                    <a:pt x="619" y="647"/>
                  </a:lnTo>
                  <a:lnTo>
                    <a:pt x="653" y="673"/>
                  </a:lnTo>
                  <a:lnTo>
                    <a:pt x="686" y="699"/>
                  </a:lnTo>
                  <a:lnTo>
                    <a:pt x="719" y="723"/>
                  </a:lnTo>
                  <a:lnTo>
                    <a:pt x="753" y="748"/>
                  </a:lnTo>
                  <a:lnTo>
                    <a:pt x="787" y="773"/>
                  </a:lnTo>
                  <a:lnTo>
                    <a:pt x="821" y="796"/>
                  </a:lnTo>
                  <a:lnTo>
                    <a:pt x="856" y="820"/>
                  </a:lnTo>
                  <a:lnTo>
                    <a:pt x="891" y="843"/>
                  </a:lnTo>
                  <a:lnTo>
                    <a:pt x="927" y="865"/>
                  </a:lnTo>
                  <a:lnTo>
                    <a:pt x="962" y="887"/>
                  </a:lnTo>
                  <a:lnTo>
                    <a:pt x="998" y="909"/>
                  </a:lnTo>
                  <a:lnTo>
                    <a:pt x="1034" y="930"/>
                  </a:lnTo>
                  <a:lnTo>
                    <a:pt x="1071" y="952"/>
                  </a:lnTo>
                  <a:lnTo>
                    <a:pt x="1107" y="972"/>
                  </a:lnTo>
                  <a:lnTo>
                    <a:pt x="1144" y="991"/>
                  </a:lnTo>
                  <a:lnTo>
                    <a:pt x="1180" y="101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01" name="Freeform 424"/>
            <p:cNvSpPr>
              <a:spLocks/>
            </p:cNvSpPr>
            <p:nvPr/>
          </p:nvSpPr>
          <p:spPr bwMode="auto">
            <a:xfrm>
              <a:off x="671" y="3805"/>
              <a:ext cx="17" cy="8"/>
            </a:xfrm>
            <a:custGeom>
              <a:avLst/>
              <a:gdLst>
                <a:gd name="T0" fmla="*/ 0 w 95"/>
                <a:gd name="T1" fmla="*/ 0 h 43"/>
                <a:gd name="T2" fmla="*/ 6 w 95"/>
                <a:gd name="T3" fmla="*/ 3 h 43"/>
                <a:gd name="T4" fmla="*/ 13 w 95"/>
                <a:gd name="T5" fmla="*/ 6 h 43"/>
                <a:gd name="T6" fmla="*/ 17 w 95"/>
                <a:gd name="T7" fmla="*/ 8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43">
                  <a:moveTo>
                    <a:pt x="0" y="0"/>
                  </a:moveTo>
                  <a:lnTo>
                    <a:pt x="35" y="16"/>
                  </a:lnTo>
                  <a:lnTo>
                    <a:pt x="73" y="33"/>
                  </a:lnTo>
                  <a:lnTo>
                    <a:pt x="95" y="4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02" name="Freeform 425"/>
            <p:cNvSpPr>
              <a:spLocks/>
            </p:cNvSpPr>
            <p:nvPr/>
          </p:nvSpPr>
          <p:spPr bwMode="auto">
            <a:xfrm>
              <a:off x="710" y="3822"/>
              <a:ext cx="209" cy="41"/>
            </a:xfrm>
            <a:custGeom>
              <a:avLst/>
              <a:gdLst>
                <a:gd name="T0" fmla="*/ 0 w 1198"/>
                <a:gd name="T1" fmla="*/ 0 h 223"/>
                <a:gd name="T2" fmla="*/ 2 w 1198"/>
                <a:gd name="T3" fmla="*/ 1 h 223"/>
                <a:gd name="T4" fmla="*/ 9 w 1198"/>
                <a:gd name="T5" fmla="*/ 3 h 223"/>
                <a:gd name="T6" fmla="*/ 16 w 1198"/>
                <a:gd name="T7" fmla="*/ 6 h 223"/>
                <a:gd name="T8" fmla="*/ 23 w 1198"/>
                <a:gd name="T9" fmla="*/ 9 h 223"/>
                <a:gd name="T10" fmla="*/ 29 w 1198"/>
                <a:gd name="T11" fmla="*/ 11 h 223"/>
                <a:gd name="T12" fmla="*/ 37 w 1198"/>
                <a:gd name="T13" fmla="*/ 13 h 223"/>
                <a:gd name="T14" fmla="*/ 43 w 1198"/>
                <a:gd name="T15" fmla="*/ 16 h 223"/>
                <a:gd name="T16" fmla="*/ 50 w 1198"/>
                <a:gd name="T17" fmla="*/ 18 h 223"/>
                <a:gd name="T18" fmla="*/ 58 w 1198"/>
                <a:gd name="T19" fmla="*/ 20 h 223"/>
                <a:gd name="T20" fmla="*/ 65 w 1198"/>
                <a:gd name="T21" fmla="*/ 22 h 223"/>
                <a:gd name="T22" fmla="*/ 72 w 1198"/>
                <a:gd name="T23" fmla="*/ 24 h 223"/>
                <a:gd name="T24" fmla="*/ 79 w 1198"/>
                <a:gd name="T25" fmla="*/ 25 h 223"/>
                <a:gd name="T26" fmla="*/ 86 w 1198"/>
                <a:gd name="T27" fmla="*/ 27 h 223"/>
                <a:gd name="T28" fmla="*/ 93 w 1198"/>
                <a:gd name="T29" fmla="*/ 28 h 223"/>
                <a:gd name="T30" fmla="*/ 100 w 1198"/>
                <a:gd name="T31" fmla="*/ 30 h 223"/>
                <a:gd name="T32" fmla="*/ 107 w 1198"/>
                <a:gd name="T33" fmla="*/ 31 h 223"/>
                <a:gd name="T34" fmla="*/ 115 w 1198"/>
                <a:gd name="T35" fmla="*/ 33 h 223"/>
                <a:gd name="T36" fmla="*/ 122 w 1198"/>
                <a:gd name="T37" fmla="*/ 34 h 223"/>
                <a:gd name="T38" fmla="*/ 129 w 1198"/>
                <a:gd name="T39" fmla="*/ 35 h 223"/>
                <a:gd name="T40" fmla="*/ 136 w 1198"/>
                <a:gd name="T41" fmla="*/ 36 h 223"/>
                <a:gd name="T42" fmla="*/ 144 w 1198"/>
                <a:gd name="T43" fmla="*/ 37 h 223"/>
                <a:gd name="T44" fmla="*/ 151 w 1198"/>
                <a:gd name="T45" fmla="*/ 38 h 223"/>
                <a:gd name="T46" fmla="*/ 158 w 1198"/>
                <a:gd name="T47" fmla="*/ 38 h 223"/>
                <a:gd name="T48" fmla="*/ 165 w 1198"/>
                <a:gd name="T49" fmla="*/ 39 h 223"/>
                <a:gd name="T50" fmla="*/ 173 w 1198"/>
                <a:gd name="T51" fmla="*/ 40 h 223"/>
                <a:gd name="T52" fmla="*/ 180 w 1198"/>
                <a:gd name="T53" fmla="*/ 40 h 223"/>
                <a:gd name="T54" fmla="*/ 187 w 1198"/>
                <a:gd name="T55" fmla="*/ 40 h 223"/>
                <a:gd name="T56" fmla="*/ 195 w 1198"/>
                <a:gd name="T57" fmla="*/ 41 h 223"/>
                <a:gd name="T58" fmla="*/ 202 w 1198"/>
                <a:gd name="T59" fmla="*/ 41 h 223"/>
                <a:gd name="T60" fmla="*/ 209 w 1198"/>
                <a:gd name="T61" fmla="*/ 41 h 22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98" h="223">
                  <a:moveTo>
                    <a:pt x="0" y="0"/>
                  </a:moveTo>
                  <a:lnTo>
                    <a:pt x="11" y="5"/>
                  </a:lnTo>
                  <a:lnTo>
                    <a:pt x="50" y="19"/>
                  </a:lnTo>
                  <a:lnTo>
                    <a:pt x="89" y="34"/>
                  </a:lnTo>
                  <a:lnTo>
                    <a:pt x="130" y="47"/>
                  </a:lnTo>
                  <a:lnTo>
                    <a:pt x="169" y="61"/>
                  </a:lnTo>
                  <a:lnTo>
                    <a:pt x="210" y="73"/>
                  </a:lnTo>
                  <a:lnTo>
                    <a:pt x="249" y="86"/>
                  </a:lnTo>
                  <a:lnTo>
                    <a:pt x="289" y="97"/>
                  </a:lnTo>
                  <a:lnTo>
                    <a:pt x="330" y="108"/>
                  </a:lnTo>
                  <a:lnTo>
                    <a:pt x="370" y="118"/>
                  </a:lnTo>
                  <a:lnTo>
                    <a:pt x="411" y="128"/>
                  </a:lnTo>
                  <a:lnTo>
                    <a:pt x="451" y="138"/>
                  </a:lnTo>
                  <a:lnTo>
                    <a:pt x="493" y="147"/>
                  </a:lnTo>
                  <a:lnTo>
                    <a:pt x="533" y="155"/>
                  </a:lnTo>
                  <a:lnTo>
                    <a:pt x="575" y="164"/>
                  </a:lnTo>
                  <a:lnTo>
                    <a:pt x="615" y="171"/>
                  </a:lnTo>
                  <a:lnTo>
                    <a:pt x="657" y="179"/>
                  </a:lnTo>
                  <a:lnTo>
                    <a:pt x="698" y="184"/>
                  </a:lnTo>
                  <a:lnTo>
                    <a:pt x="740" y="191"/>
                  </a:lnTo>
                  <a:lnTo>
                    <a:pt x="781" y="197"/>
                  </a:lnTo>
                  <a:lnTo>
                    <a:pt x="823" y="201"/>
                  </a:lnTo>
                  <a:lnTo>
                    <a:pt x="865" y="206"/>
                  </a:lnTo>
                  <a:lnTo>
                    <a:pt x="906" y="209"/>
                  </a:lnTo>
                  <a:lnTo>
                    <a:pt x="948" y="213"/>
                  </a:lnTo>
                  <a:lnTo>
                    <a:pt x="989" y="216"/>
                  </a:lnTo>
                  <a:lnTo>
                    <a:pt x="1031" y="218"/>
                  </a:lnTo>
                  <a:lnTo>
                    <a:pt x="1074" y="220"/>
                  </a:lnTo>
                  <a:lnTo>
                    <a:pt x="1115" y="222"/>
                  </a:lnTo>
                  <a:lnTo>
                    <a:pt x="1157" y="223"/>
                  </a:lnTo>
                  <a:lnTo>
                    <a:pt x="1198" y="22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03" name="Freeform 426"/>
            <p:cNvSpPr>
              <a:spLocks/>
            </p:cNvSpPr>
            <p:nvPr/>
          </p:nvSpPr>
          <p:spPr bwMode="auto">
            <a:xfrm>
              <a:off x="854" y="2574"/>
              <a:ext cx="65" cy="134"/>
            </a:xfrm>
            <a:custGeom>
              <a:avLst/>
              <a:gdLst>
                <a:gd name="T0" fmla="*/ 63 w 373"/>
                <a:gd name="T1" fmla="*/ 0 h 746"/>
                <a:gd name="T2" fmla="*/ 58 w 373"/>
                <a:gd name="T3" fmla="*/ 0 h 746"/>
                <a:gd name="T4" fmla="*/ 53 w 373"/>
                <a:gd name="T5" fmla="*/ 1 h 746"/>
                <a:gd name="T6" fmla="*/ 48 w 373"/>
                <a:gd name="T7" fmla="*/ 2 h 746"/>
                <a:gd name="T8" fmla="*/ 44 w 373"/>
                <a:gd name="T9" fmla="*/ 4 h 746"/>
                <a:gd name="T10" fmla="*/ 39 w 373"/>
                <a:gd name="T11" fmla="*/ 5 h 746"/>
                <a:gd name="T12" fmla="*/ 35 w 373"/>
                <a:gd name="T13" fmla="*/ 8 h 746"/>
                <a:gd name="T14" fmla="*/ 31 w 373"/>
                <a:gd name="T15" fmla="*/ 10 h 746"/>
                <a:gd name="T16" fmla="*/ 26 w 373"/>
                <a:gd name="T17" fmla="*/ 13 h 746"/>
                <a:gd name="T18" fmla="*/ 23 w 373"/>
                <a:gd name="T19" fmla="*/ 16 h 746"/>
                <a:gd name="T20" fmla="*/ 19 w 373"/>
                <a:gd name="T21" fmla="*/ 20 h 746"/>
                <a:gd name="T22" fmla="*/ 16 w 373"/>
                <a:gd name="T23" fmla="*/ 23 h 746"/>
                <a:gd name="T24" fmla="*/ 13 w 373"/>
                <a:gd name="T25" fmla="*/ 27 h 746"/>
                <a:gd name="T26" fmla="*/ 10 w 373"/>
                <a:gd name="T27" fmla="*/ 31 h 746"/>
                <a:gd name="T28" fmla="*/ 8 w 373"/>
                <a:gd name="T29" fmla="*/ 36 h 746"/>
                <a:gd name="T30" fmla="*/ 6 w 373"/>
                <a:gd name="T31" fmla="*/ 40 h 746"/>
                <a:gd name="T32" fmla="*/ 4 w 373"/>
                <a:gd name="T33" fmla="*/ 45 h 746"/>
                <a:gd name="T34" fmla="*/ 2 w 373"/>
                <a:gd name="T35" fmla="*/ 50 h 746"/>
                <a:gd name="T36" fmla="*/ 1 w 373"/>
                <a:gd name="T37" fmla="*/ 54 h 746"/>
                <a:gd name="T38" fmla="*/ 1 w 373"/>
                <a:gd name="T39" fmla="*/ 59 h 746"/>
                <a:gd name="T40" fmla="*/ 0 w 373"/>
                <a:gd name="T41" fmla="*/ 64 h 746"/>
                <a:gd name="T42" fmla="*/ 0 w 373"/>
                <a:gd name="T43" fmla="*/ 69 h 746"/>
                <a:gd name="T44" fmla="*/ 1 w 373"/>
                <a:gd name="T45" fmla="*/ 74 h 746"/>
                <a:gd name="T46" fmla="*/ 1 w 373"/>
                <a:gd name="T47" fmla="*/ 79 h 746"/>
                <a:gd name="T48" fmla="*/ 2 w 373"/>
                <a:gd name="T49" fmla="*/ 84 h 746"/>
                <a:gd name="T50" fmla="*/ 4 w 373"/>
                <a:gd name="T51" fmla="*/ 89 h 746"/>
                <a:gd name="T52" fmla="*/ 6 w 373"/>
                <a:gd name="T53" fmla="*/ 94 h 746"/>
                <a:gd name="T54" fmla="*/ 8 w 373"/>
                <a:gd name="T55" fmla="*/ 98 h 746"/>
                <a:gd name="T56" fmla="*/ 10 w 373"/>
                <a:gd name="T57" fmla="*/ 103 h 746"/>
                <a:gd name="T58" fmla="*/ 13 w 373"/>
                <a:gd name="T59" fmla="*/ 107 h 746"/>
                <a:gd name="T60" fmla="*/ 16 w 373"/>
                <a:gd name="T61" fmla="*/ 111 h 746"/>
                <a:gd name="T62" fmla="*/ 19 w 373"/>
                <a:gd name="T63" fmla="*/ 114 h 746"/>
                <a:gd name="T64" fmla="*/ 23 w 373"/>
                <a:gd name="T65" fmla="*/ 118 h 746"/>
                <a:gd name="T66" fmla="*/ 26 w 373"/>
                <a:gd name="T67" fmla="*/ 121 h 746"/>
                <a:gd name="T68" fmla="*/ 31 w 373"/>
                <a:gd name="T69" fmla="*/ 124 h 746"/>
                <a:gd name="T70" fmla="*/ 35 w 373"/>
                <a:gd name="T71" fmla="*/ 126 h 746"/>
                <a:gd name="T72" fmla="*/ 39 w 373"/>
                <a:gd name="T73" fmla="*/ 128 h 746"/>
                <a:gd name="T74" fmla="*/ 44 w 373"/>
                <a:gd name="T75" fmla="*/ 130 h 746"/>
                <a:gd name="T76" fmla="*/ 48 w 373"/>
                <a:gd name="T77" fmla="*/ 132 h 746"/>
                <a:gd name="T78" fmla="*/ 53 w 373"/>
                <a:gd name="T79" fmla="*/ 133 h 746"/>
                <a:gd name="T80" fmla="*/ 58 w 373"/>
                <a:gd name="T81" fmla="*/ 133 h 746"/>
                <a:gd name="T82" fmla="*/ 63 w 373"/>
                <a:gd name="T83" fmla="*/ 134 h 74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73" h="746">
                  <a:moveTo>
                    <a:pt x="373" y="0"/>
                  </a:moveTo>
                  <a:lnTo>
                    <a:pt x="360" y="0"/>
                  </a:lnTo>
                  <a:lnTo>
                    <a:pt x="346" y="1"/>
                  </a:lnTo>
                  <a:lnTo>
                    <a:pt x="332" y="2"/>
                  </a:lnTo>
                  <a:lnTo>
                    <a:pt x="318" y="3"/>
                  </a:lnTo>
                  <a:lnTo>
                    <a:pt x="305" y="5"/>
                  </a:lnTo>
                  <a:lnTo>
                    <a:pt x="290" y="9"/>
                  </a:lnTo>
                  <a:lnTo>
                    <a:pt x="277" y="12"/>
                  </a:lnTo>
                  <a:lnTo>
                    <a:pt x="263" y="15"/>
                  </a:lnTo>
                  <a:lnTo>
                    <a:pt x="251" y="20"/>
                  </a:lnTo>
                  <a:lnTo>
                    <a:pt x="237" y="26"/>
                  </a:lnTo>
                  <a:lnTo>
                    <a:pt x="225" y="30"/>
                  </a:lnTo>
                  <a:lnTo>
                    <a:pt x="211" y="37"/>
                  </a:lnTo>
                  <a:lnTo>
                    <a:pt x="199" y="42"/>
                  </a:lnTo>
                  <a:lnTo>
                    <a:pt x="187" y="49"/>
                  </a:lnTo>
                  <a:lnTo>
                    <a:pt x="176" y="57"/>
                  </a:lnTo>
                  <a:lnTo>
                    <a:pt x="163" y="64"/>
                  </a:lnTo>
                  <a:lnTo>
                    <a:pt x="152" y="73"/>
                  </a:lnTo>
                  <a:lnTo>
                    <a:pt x="141" y="81"/>
                  </a:lnTo>
                  <a:lnTo>
                    <a:pt x="131" y="90"/>
                  </a:lnTo>
                  <a:lnTo>
                    <a:pt x="120" y="99"/>
                  </a:lnTo>
                  <a:lnTo>
                    <a:pt x="110" y="109"/>
                  </a:lnTo>
                  <a:lnTo>
                    <a:pt x="100" y="119"/>
                  </a:lnTo>
                  <a:lnTo>
                    <a:pt x="91" y="129"/>
                  </a:lnTo>
                  <a:lnTo>
                    <a:pt x="82" y="140"/>
                  </a:lnTo>
                  <a:lnTo>
                    <a:pt x="73" y="151"/>
                  </a:lnTo>
                  <a:lnTo>
                    <a:pt x="65" y="163"/>
                  </a:lnTo>
                  <a:lnTo>
                    <a:pt x="58" y="174"/>
                  </a:lnTo>
                  <a:lnTo>
                    <a:pt x="51" y="186"/>
                  </a:lnTo>
                  <a:lnTo>
                    <a:pt x="44" y="199"/>
                  </a:lnTo>
                  <a:lnTo>
                    <a:pt x="37" y="211"/>
                  </a:lnTo>
                  <a:lnTo>
                    <a:pt x="32" y="223"/>
                  </a:lnTo>
                  <a:lnTo>
                    <a:pt x="26" y="237"/>
                  </a:lnTo>
                  <a:lnTo>
                    <a:pt x="22" y="249"/>
                  </a:lnTo>
                  <a:lnTo>
                    <a:pt x="17" y="263"/>
                  </a:lnTo>
                  <a:lnTo>
                    <a:pt x="14" y="276"/>
                  </a:lnTo>
                  <a:lnTo>
                    <a:pt x="10" y="290"/>
                  </a:lnTo>
                  <a:lnTo>
                    <a:pt x="7" y="303"/>
                  </a:lnTo>
                  <a:lnTo>
                    <a:pt x="5" y="317"/>
                  </a:lnTo>
                  <a:lnTo>
                    <a:pt x="3" y="331"/>
                  </a:lnTo>
                  <a:lnTo>
                    <a:pt x="1" y="345"/>
                  </a:lnTo>
                  <a:lnTo>
                    <a:pt x="1" y="359"/>
                  </a:lnTo>
                  <a:lnTo>
                    <a:pt x="0" y="373"/>
                  </a:lnTo>
                  <a:lnTo>
                    <a:pt x="1" y="386"/>
                  </a:lnTo>
                  <a:lnTo>
                    <a:pt x="1" y="401"/>
                  </a:lnTo>
                  <a:lnTo>
                    <a:pt x="3" y="414"/>
                  </a:lnTo>
                  <a:lnTo>
                    <a:pt x="5" y="428"/>
                  </a:lnTo>
                  <a:lnTo>
                    <a:pt x="7" y="442"/>
                  </a:lnTo>
                  <a:lnTo>
                    <a:pt x="10" y="456"/>
                  </a:lnTo>
                  <a:lnTo>
                    <a:pt x="14" y="469"/>
                  </a:lnTo>
                  <a:lnTo>
                    <a:pt x="17" y="483"/>
                  </a:lnTo>
                  <a:lnTo>
                    <a:pt x="22" y="496"/>
                  </a:lnTo>
                  <a:lnTo>
                    <a:pt x="26" y="509"/>
                  </a:lnTo>
                  <a:lnTo>
                    <a:pt x="32" y="522"/>
                  </a:lnTo>
                  <a:lnTo>
                    <a:pt x="37" y="534"/>
                  </a:lnTo>
                  <a:lnTo>
                    <a:pt x="44" y="547"/>
                  </a:lnTo>
                  <a:lnTo>
                    <a:pt x="51" y="559"/>
                  </a:lnTo>
                  <a:lnTo>
                    <a:pt x="58" y="572"/>
                  </a:lnTo>
                  <a:lnTo>
                    <a:pt x="65" y="583"/>
                  </a:lnTo>
                  <a:lnTo>
                    <a:pt x="73" y="594"/>
                  </a:lnTo>
                  <a:lnTo>
                    <a:pt x="82" y="605"/>
                  </a:lnTo>
                  <a:lnTo>
                    <a:pt x="91" y="617"/>
                  </a:lnTo>
                  <a:lnTo>
                    <a:pt x="100" y="627"/>
                  </a:lnTo>
                  <a:lnTo>
                    <a:pt x="110" y="637"/>
                  </a:lnTo>
                  <a:lnTo>
                    <a:pt x="120" y="647"/>
                  </a:lnTo>
                  <a:lnTo>
                    <a:pt x="131" y="656"/>
                  </a:lnTo>
                  <a:lnTo>
                    <a:pt x="141" y="665"/>
                  </a:lnTo>
                  <a:lnTo>
                    <a:pt x="152" y="673"/>
                  </a:lnTo>
                  <a:lnTo>
                    <a:pt x="163" y="681"/>
                  </a:lnTo>
                  <a:lnTo>
                    <a:pt x="176" y="688"/>
                  </a:lnTo>
                  <a:lnTo>
                    <a:pt x="187" y="696"/>
                  </a:lnTo>
                  <a:lnTo>
                    <a:pt x="199" y="703"/>
                  </a:lnTo>
                  <a:lnTo>
                    <a:pt x="211" y="709"/>
                  </a:lnTo>
                  <a:lnTo>
                    <a:pt x="225" y="714"/>
                  </a:lnTo>
                  <a:lnTo>
                    <a:pt x="237" y="720"/>
                  </a:lnTo>
                  <a:lnTo>
                    <a:pt x="251" y="725"/>
                  </a:lnTo>
                  <a:lnTo>
                    <a:pt x="263" y="729"/>
                  </a:lnTo>
                  <a:lnTo>
                    <a:pt x="277" y="733"/>
                  </a:lnTo>
                  <a:lnTo>
                    <a:pt x="290" y="737"/>
                  </a:lnTo>
                  <a:lnTo>
                    <a:pt x="305" y="739"/>
                  </a:lnTo>
                  <a:lnTo>
                    <a:pt x="318" y="741"/>
                  </a:lnTo>
                  <a:lnTo>
                    <a:pt x="332" y="743"/>
                  </a:lnTo>
                  <a:lnTo>
                    <a:pt x="346" y="745"/>
                  </a:lnTo>
                  <a:lnTo>
                    <a:pt x="360" y="746"/>
                  </a:lnTo>
                  <a:lnTo>
                    <a:pt x="373" y="74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04" name="Freeform 427"/>
            <p:cNvSpPr>
              <a:spLocks/>
            </p:cNvSpPr>
            <p:nvPr/>
          </p:nvSpPr>
          <p:spPr bwMode="auto">
            <a:xfrm>
              <a:off x="438" y="2751"/>
              <a:ext cx="131" cy="137"/>
            </a:xfrm>
            <a:custGeom>
              <a:avLst/>
              <a:gdLst>
                <a:gd name="T0" fmla="*/ 131 w 746"/>
                <a:gd name="T1" fmla="*/ 63 h 746"/>
                <a:gd name="T2" fmla="*/ 130 w 746"/>
                <a:gd name="T3" fmla="*/ 56 h 746"/>
                <a:gd name="T4" fmla="*/ 128 w 746"/>
                <a:gd name="T5" fmla="*/ 48 h 746"/>
                <a:gd name="T6" fmla="*/ 126 w 746"/>
                <a:gd name="T7" fmla="*/ 41 h 746"/>
                <a:gd name="T8" fmla="*/ 122 w 746"/>
                <a:gd name="T9" fmla="*/ 34 h 746"/>
                <a:gd name="T10" fmla="*/ 119 w 746"/>
                <a:gd name="T11" fmla="*/ 28 h 746"/>
                <a:gd name="T12" fmla="*/ 114 w 746"/>
                <a:gd name="T13" fmla="*/ 22 h 746"/>
                <a:gd name="T14" fmla="*/ 108 w 746"/>
                <a:gd name="T15" fmla="*/ 17 h 746"/>
                <a:gd name="T16" fmla="*/ 103 w 746"/>
                <a:gd name="T17" fmla="*/ 12 h 746"/>
                <a:gd name="T18" fmla="*/ 96 w 746"/>
                <a:gd name="T19" fmla="*/ 8 h 746"/>
                <a:gd name="T20" fmla="*/ 90 w 746"/>
                <a:gd name="T21" fmla="*/ 5 h 746"/>
                <a:gd name="T22" fmla="*/ 83 w 746"/>
                <a:gd name="T23" fmla="*/ 2 h 746"/>
                <a:gd name="T24" fmla="*/ 76 w 746"/>
                <a:gd name="T25" fmla="*/ 1 h 746"/>
                <a:gd name="T26" fmla="*/ 68 w 746"/>
                <a:gd name="T27" fmla="*/ 0 h 746"/>
                <a:gd name="T28" fmla="*/ 61 w 746"/>
                <a:gd name="T29" fmla="*/ 0 h 746"/>
                <a:gd name="T30" fmla="*/ 54 w 746"/>
                <a:gd name="T31" fmla="*/ 1 h 746"/>
                <a:gd name="T32" fmla="*/ 46 w 746"/>
                <a:gd name="T33" fmla="*/ 3 h 746"/>
                <a:gd name="T34" fmla="*/ 40 w 746"/>
                <a:gd name="T35" fmla="*/ 6 h 746"/>
                <a:gd name="T36" fmla="*/ 33 w 746"/>
                <a:gd name="T37" fmla="*/ 9 h 746"/>
                <a:gd name="T38" fmla="*/ 27 w 746"/>
                <a:gd name="T39" fmla="*/ 13 h 746"/>
                <a:gd name="T40" fmla="*/ 21 w 746"/>
                <a:gd name="T41" fmla="*/ 18 h 746"/>
                <a:gd name="T42" fmla="*/ 16 w 746"/>
                <a:gd name="T43" fmla="*/ 24 h 746"/>
                <a:gd name="T44" fmla="*/ 12 w 746"/>
                <a:gd name="T45" fmla="*/ 30 h 746"/>
                <a:gd name="T46" fmla="*/ 8 w 746"/>
                <a:gd name="T47" fmla="*/ 37 h 746"/>
                <a:gd name="T48" fmla="*/ 5 w 746"/>
                <a:gd name="T49" fmla="*/ 43 h 746"/>
                <a:gd name="T50" fmla="*/ 2 w 746"/>
                <a:gd name="T51" fmla="*/ 51 h 746"/>
                <a:gd name="T52" fmla="*/ 1 w 746"/>
                <a:gd name="T53" fmla="*/ 58 h 746"/>
                <a:gd name="T54" fmla="*/ 0 w 746"/>
                <a:gd name="T55" fmla="*/ 66 h 746"/>
                <a:gd name="T56" fmla="*/ 0 w 746"/>
                <a:gd name="T57" fmla="*/ 74 h 746"/>
                <a:gd name="T58" fmla="*/ 1 w 746"/>
                <a:gd name="T59" fmla="*/ 81 h 746"/>
                <a:gd name="T60" fmla="*/ 3 w 746"/>
                <a:gd name="T61" fmla="*/ 89 h 746"/>
                <a:gd name="T62" fmla="*/ 6 w 746"/>
                <a:gd name="T63" fmla="*/ 96 h 746"/>
                <a:gd name="T64" fmla="*/ 9 w 746"/>
                <a:gd name="T65" fmla="*/ 103 h 746"/>
                <a:gd name="T66" fmla="*/ 13 w 746"/>
                <a:gd name="T67" fmla="*/ 109 h 746"/>
                <a:gd name="T68" fmla="*/ 18 w 746"/>
                <a:gd name="T69" fmla="*/ 115 h 746"/>
                <a:gd name="T70" fmla="*/ 23 w 746"/>
                <a:gd name="T71" fmla="*/ 120 h 746"/>
                <a:gd name="T72" fmla="*/ 29 w 746"/>
                <a:gd name="T73" fmla="*/ 125 h 746"/>
                <a:gd name="T74" fmla="*/ 35 w 746"/>
                <a:gd name="T75" fmla="*/ 129 h 746"/>
                <a:gd name="T76" fmla="*/ 42 w 746"/>
                <a:gd name="T77" fmla="*/ 132 h 746"/>
                <a:gd name="T78" fmla="*/ 49 w 746"/>
                <a:gd name="T79" fmla="*/ 135 h 746"/>
                <a:gd name="T80" fmla="*/ 56 w 746"/>
                <a:gd name="T81" fmla="*/ 136 h 746"/>
                <a:gd name="T82" fmla="*/ 63 w 746"/>
                <a:gd name="T83" fmla="*/ 137 h 746"/>
                <a:gd name="T84" fmla="*/ 71 w 746"/>
                <a:gd name="T85" fmla="*/ 137 h 746"/>
                <a:gd name="T86" fmla="*/ 78 w 746"/>
                <a:gd name="T87" fmla="*/ 136 h 746"/>
                <a:gd name="T88" fmla="*/ 85 w 746"/>
                <a:gd name="T89" fmla="*/ 134 h 746"/>
                <a:gd name="T90" fmla="*/ 92 w 746"/>
                <a:gd name="T91" fmla="*/ 131 h 746"/>
                <a:gd name="T92" fmla="*/ 98 w 746"/>
                <a:gd name="T93" fmla="*/ 128 h 746"/>
                <a:gd name="T94" fmla="*/ 105 w 746"/>
                <a:gd name="T95" fmla="*/ 124 h 746"/>
                <a:gd name="T96" fmla="*/ 110 w 746"/>
                <a:gd name="T97" fmla="*/ 119 h 746"/>
                <a:gd name="T98" fmla="*/ 115 w 746"/>
                <a:gd name="T99" fmla="*/ 113 h 746"/>
                <a:gd name="T100" fmla="*/ 120 w 746"/>
                <a:gd name="T101" fmla="*/ 107 h 746"/>
                <a:gd name="T102" fmla="*/ 124 w 746"/>
                <a:gd name="T103" fmla="*/ 100 h 746"/>
                <a:gd name="T104" fmla="*/ 127 w 746"/>
                <a:gd name="T105" fmla="*/ 93 h 746"/>
                <a:gd name="T106" fmla="*/ 129 w 746"/>
                <a:gd name="T107" fmla="*/ 86 h 746"/>
                <a:gd name="T108" fmla="*/ 130 w 746"/>
                <a:gd name="T109" fmla="*/ 79 h 746"/>
                <a:gd name="T110" fmla="*/ 131 w 746"/>
                <a:gd name="T111" fmla="*/ 71 h 74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46" h="746">
                  <a:moveTo>
                    <a:pt x="746" y="373"/>
                  </a:moveTo>
                  <a:lnTo>
                    <a:pt x="746" y="358"/>
                  </a:lnTo>
                  <a:lnTo>
                    <a:pt x="745" y="345"/>
                  </a:lnTo>
                  <a:lnTo>
                    <a:pt x="744" y="331"/>
                  </a:lnTo>
                  <a:lnTo>
                    <a:pt x="743" y="317"/>
                  </a:lnTo>
                  <a:lnTo>
                    <a:pt x="741" y="303"/>
                  </a:lnTo>
                  <a:lnTo>
                    <a:pt x="737" y="290"/>
                  </a:lnTo>
                  <a:lnTo>
                    <a:pt x="734" y="276"/>
                  </a:lnTo>
                  <a:lnTo>
                    <a:pt x="731" y="263"/>
                  </a:lnTo>
                  <a:lnTo>
                    <a:pt x="726" y="249"/>
                  </a:lnTo>
                  <a:lnTo>
                    <a:pt x="721" y="236"/>
                  </a:lnTo>
                  <a:lnTo>
                    <a:pt x="716" y="223"/>
                  </a:lnTo>
                  <a:lnTo>
                    <a:pt x="710" y="211"/>
                  </a:lnTo>
                  <a:lnTo>
                    <a:pt x="704" y="199"/>
                  </a:lnTo>
                  <a:lnTo>
                    <a:pt x="697" y="186"/>
                  </a:lnTo>
                  <a:lnTo>
                    <a:pt x="690" y="174"/>
                  </a:lnTo>
                  <a:lnTo>
                    <a:pt x="682" y="163"/>
                  </a:lnTo>
                  <a:lnTo>
                    <a:pt x="675" y="150"/>
                  </a:lnTo>
                  <a:lnTo>
                    <a:pt x="666" y="140"/>
                  </a:lnTo>
                  <a:lnTo>
                    <a:pt x="657" y="129"/>
                  </a:lnTo>
                  <a:lnTo>
                    <a:pt x="648" y="119"/>
                  </a:lnTo>
                  <a:lnTo>
                    <a:pt x="637" y="109"/>
                  </a:lnTo>
                  <a:lnTo>
                    <a:pt x="627" y="99"/>
                  </a:lnTo>
                  <a:lnTo>
                    <a:pt x="617" y="90"/>
                  </a:lnTo>
                  <a:lnTo>
                    <a:pt x="606" y="81"/>
                  </a:lnTo>
                  <a:lnTo>
                    <a:pt x="596" y="72"/>
                  </a:lnTo>
                  <a:lnTo>
                    <a:pt x="584" y="64"/>
                  </a:lnTo>
                  <a:lnTo>
                    <a:pt x="572" y="56"/>
                  </a:lnTo>
                  <a:lnTo>
                    <a:pt x="560" y="49"/>
                  </a:lnTo>
                  <a:lnTo>
                    <a:pt x="549" y="43"/>
                  </a:lnTo>
                  <a:lnTo>
                    <a:pt x="535" y="36"/>
                  </a:lnTo>
                  <a:lnTo>
                    <a:pt x="523" y="30"/>
                  </a:lnTo>
                  <a:lnTo>
                    <a:pt x="510" y="26"/>
                  </a:lnTo>
                  <a:lnTo>
                    <a:pt x="497" y="20"/>
                  </a:lnTo>
                  <a:lnTo>
                    <a:pt x="484" y="16"/>
                  </a:lnTo>
                  <a:lnTo>
                    <a:pt x="470" y="12"/>
                  </a:lnTo>
                  <a:lnTo>
                    <a:pt x="457" y="9"/>
                  </a:lnTo>
                  <a:lnTo>
                    <a:pt x="443" y="6"/>
                  </a:lnTo>
                  <a:lnTo>
                    <a:pt x="430" y="3"/>
                  </a:lnTo>
                  <a:lnTo>
                    <a:pt x="416" y="2"/>
                  </a:lnTo>
                  <a:lnTo>
                    <a:pt x="402" y="0"/>
                  </a:lnTo>
                  <a:lnTo>
                    <a:pt x="388" y="0"/>
                  </a:lnTo>
                  <a:lnTo>
                    <a:pt x="373" y="0"/>
                  </a:lnTo>
                  <a:lnTo>
                    <a:pt x="360" y="0"/>
                  </a:lnTo>
                  <a:lnTo>
                    <a:pt x="346" y="0"/>
                  </a:lnTo>
                  <a:lnTo>
                    <a:pt x="332" y="2"/>
                  </a:lnTo>
                  <a:lnTo>
                    <a:pt x="318" y="3"/>
                  </a:lnTo>
                  <a:lnTo>
                    <a:pt x="305" y="6"/>
                  </a:lnTo>
                  <a:lnTo>
                    <a:pt x="291" y="9"/>
                  </a:lnTo>
                  <a:lnTo>
                    <a:pt x="277" y="12"/>
                  </a:lnTo>
                  <a:lnTo>
                    <a:pt x="264" y="16"/>
                  </a:lnTo>
                  <a:lnTo>
                    <a:pt x="251" y="20"/>
                  </a:lnTo>
                  <a:lnTo>
                    <a:pt x="237" y="26"/>
                  </a:lnTo>
                  <a:lnTo>
                    <a:pt x="225" y="30"/>
                  </a:lnTo>
                  <a:lnTo>
                    <a:pt x="212" y="36"/>
                  </a:lnTo>
                  <a:lnTo>
                    <a:pt x="199" y="43"/>
                  </a:lnTo>
                  <a:lnTo>
                    <a:pt x="187" y="49"/>
                  </a:lnTo>
                  <a:lnTo>
                    <a:pt x="176" y="56"/>
                  </a:lnTo>
                  <a:lnTo>
                    <a:pt x="163" y="64"/>
                  </a:lnTo>
                  <a:lnTo>
                    <a:pt x="152" y="72"/>
                  </a:lnTo>
                  <a:lnTo>
                    <a:pt x="141" y="81"/>
                  </a:lnTo>
                  <a:lnTo>
                    <a:pt x="131" y="90"/>
                  </a:lnTo>
                  <a:lnTo>
                    <a:pt x="121" y="99"/>
                  </a:lnTo>
                  <a:lnTo>
                    <a:pt x="111" y="109"/>
                  </a:lnTo>
                  <a:lnTo>
                    <a:pt x="100" y="119"/>
                  </a:lnTo>
                  <a:lnTo>
                    <a:pt x="91" y="129"/>
                  </a:lnTo>
                  <a:lnTo>
                    <a:pt x="82" y="140"/>
                  </a:lnTo>
                  <a:lnTo>
                    <a:pt x="73" y="150"/>
                  </a:lnTo>
                  <a:lnTo>
                    <a:pt x="66" y="163"/>
                  </a:lnTo>
                  <a:lnTo>
                    <a:pt x="58" y="174"/>
                  </a:lnTo>
                  <a:lnTo>
                    <a:pt x="51" y="186"/>
                  </a:lnTo>
                  <a:lnTo>
                    <a:pt x="44" y="199"/>
                  </a:lnTo>
                  <a:lnTo>
                    <a:pt x="38" y="211"/>
                  </a:lnTo>
                  <a:lnTo>
                    <a:pt x="32" y="223"/>
                  </a:lnTo>
                  <a:lnTo>
                    <a:pt x="26" y="236"/>
                  </a:lnTo>
                  <a:lnTo>
                    <a:pt x="22" y="249"/>
                  </a:lnTo>
                  <a:lnTo>
                    <a:pt x="17" y="263"/>
                  </a:lnTo>
                  <a:lnTo>
                    <a:pt x="14" y="276"/>
                  </a:lnTo>
                  <a:lnTo>
                    <a:pt x="11" y="290"/>
                  </a:lnTo>
                  <a:lnTo>
                    <a:pt x="7" y="303"/>
                  </a:lnTo>
                  <a:lnTo>
                    <a:pt x="5" y="317"/>
                  </a:lnTo>
                  <a:lnTo>
                    <a:pt x="3" y="331"/>
                  </a:lnTo>
                  <a:lnTo>
                    <a:pt x="2" y="345"/>
                  </a:lnTo>
                  <a:lnTo>
                    <a:pt x="2" y="358"/>
                  </a:lnTo>
                  <a:lnTo>
                    <a:pt x="0" y="373"/>
                  </a:lnTo>
                  <a:lnTo>
                    <a:pt x="2" y="386"/>
                  </a:lnTo>
                  <a:lnTo>
                    <a:pt x="2" y="401"/>
                  </a:lnTo>
                  <a:lnTo>
                    <a:pt x="3" y="415"/>
                  </a:lnTo>
                  <a:lnTo>
                    <a:pt x="5" y="428"/>
                  </a:lnTo>
                  <a:lnTo>
                    <a:pt x="7" y="443"/>
                  </a:lnTo>
                  <a:lnTo>
                    <a:pt x="11" y="456"/>
                  </a:lnTo>
                  <a:lnTo>
                    <a:pt x="14" y="470"/>
                  </a:lnTo>
                  <a:lnTo>
                    <a:pt x="17" y="483"/>
                  </a:lnTo>
                  <a:lnTo>
                    <a:pt x="22" y="497"/>
                  </a:lnTo>
                  <a:lnTo>
                    <a:pt x="26" y="509"/>
                  </a:lnTo>
                  <a:lnTo>
                    <a:pt x="32" y="522"/>
                  </a:lnTo>
                  <a:lnTo>
                    <a:pt x="38" y="535"/>
                  </a:lnTo>
                  <a:lnTo>
                    <a:pt x="44" y="547"/>
                  </a:lnTo>
                  <a:lnTo>
                    <a:pt x="51" y="559"/>
                  </a:lnTo>
                  <a:lnTo>
                    <a:pt x="58" y="572"/>
                  </a:lnTo>
                  <a:lnTo>
                    <a:pt x="66" y="583"/>
                  </a:lnTo>
                  <a:lnTo>
                    <a:pt x="73" y="594"/>
                  </a:lnTo>
                  <a:lnTo>
                    <a:pt x="82" y="606"/>
                  </a:lnTo>
                  <a:lnTo>
                    <a:pt x="91" y="617"/>
                  </a:lnTo>
                  <a:lnTo>
                    <a:pt x="100" y="627"/>
                  </a:lnTo>
                  <a:lnTo>
                    <a:pt x="111" y="637"/>
                  </a:lnTo>
                  <a:lnTo>
                    <a:pt x="121" y="646"/>
                  </a:lnTo>
                  <a:lnTo>
                    <a:pt x="131" y="656"/>
                  </a:lnTo>
                  <a:lnTo>
                    <a:pt x="141" y="665"/>
                  </a:lnTo>
                  <a:lnTo>
                    <a:pt x="152" y="673"/>
                  </a:lnTo>
                  <a:lnTo>
                    <a:pt x="163" y="681"/>
                  </a:lnTo>
                  <a:lnTo>
                    <a:pt x="176" y="689"/>
                  </a:lnTo>
                  <a:lnTo>
                    <a:pt x="187" y="697"/>
                  </a:lnTo>
                  <a:lnTo>
                    <a:pt x="199" y="703"/>
                  </a:lnTo>
                  <a:lnTo>
                    <a:pt x="212" y="709"/>
                  </a:lnTo>
                  <a:lnTo>
                    <a:pt x="225" y="714"/>
                  </a:lnTo>
                  <a:lnTo>
                    <a:pt x="237" y="720"/>
                  </a:lnTo>
                  <a:lnTo>
                    <a:pt x="251" y="725"/>
                  </a:lnTo>
                  <a:lnTo>
                    <a:pt x="264" y="729"/>
                  </a:lnTo>
                  <a:lnTo>
                    <a:pt x="277" y="734"/>
                  </a:lnTo>
                  <a:lnTo>
                    <a:pt x="291" y="737"/>
                  </a:lnTo>
                  <a:lnTo>
                    <a:pt x="305" y="739"/>
                  </a:lnTo>
                  <a:lnTo>
                    <a:pt x="318" y="741"/>
                  </a:lnTo>
                  <a:lnTo>
                    <a:pt x="332" y="744"/>
                  </a:lnTo>
                  <a:lnTo>
                    <a:pt x="346" y="745"/>
                  </a:lnTo>
                  <a:lnTo>
                    <a:pt x="360" y="746"/>
                  </a:lnTo>
                  <a:lnTo>
                    <a:pt x="373" y="746"/>
                  </a:lnTo>
                  <a:lnTo>
                    <a:pt x="388" y="746"/>
                  </a:lnTo>
                  <a:lnTo>
                    <a:pt x="402" y="745"/>
                  </a:lnTo>
                  <a:lnTo>
                    <a:pt x="416" y="744"/>
                  </a:lnTo>
                  <a:lnTo>
                    <a:pt x="430" y="741"/>
                  </a:lnTo>
                  <a:lnTo>
                    <a:pt x="443" y="739"/>
                  </a:lnTo>
                  <a:lnTo>
                    <a:pt x="457" y="737"/>
                  </a:lnTo>
                  <a:lnTo>
                    <a:pt x="470" y="734"/>
                  </a:lnTo>
                  <a:lnTo>
                    <a:pt x="484" y="729"/>
                  </a:lnTo>
                  <a:lnTo>
                    <a:pt x="497" y="725"/>
                  </a:lnTo>
                  <a:lnTo>
                    <a:pt x="510" y="720"/>
                  </a:lnTo>
                  <a:lnTo>
                    <a:pt x="523" y="714"/>
                  </a:lnTo>
                  <a:lnTo>
                    <a:pt x="535" y="709"/>
                  </a:lnTo>
                  <a:lnTo>
                    <a:pt x="549" y="703"/>
                  </a:lnTo>
                  <a:lnTo>
                    <a:pt x="560" y="697"/>
                  </a:lnTo>
                  <a:lnTo>
                    <a:pt x="572" y="689"/>
                  </a:lnTo>
                  <a:lnTo>
                    <a:pt x="584" y="681"/>
                  </a:lnTo>
                  <a:lnTo>
                    <a:pt x="596" y="673"/>
                  </a:lnTo>
                  <a:lnTo>
                    <a:pt x="606" y="665"/>
                  </a:lnTo>
                  <a:lnTo>
                    <a:pt x="617" y="656"/>
                  </a:lnTo>
                  <a:lnTo>
                    <a:pt x="627" y="646"/>
                  </a:lnTo>
                  <a:lnTo>
                    <a:pt x="637" y="637"/>
                  </a:lnTo>
                  <a:lnTo>
                    <a:pt x="648" y="627"/>
                  </a:lnTo>
                  <a:lnTo>
                    <a:pt x="657" y="617"/>
                  </a:lnTo>
                  <a:lnTo>
                    <a:pt x="666" y="606"/>
                  </a:lnTo>
                  <a:lnTo>
                    <a:pt x="675" y="594"/>
                  </a:lnTo>
                  <a:lnTo>
                    <a:pt x="682" y="583"/>
                  </a:lnTo>
                  <a:lnTo>
                    <a:pt x="690" y="572"/>
                  </a:lnTo>
                  <a:lnTo>
                    <a:pt x="697" y="559"/>
                  </a:lnTo>
                  <a:lnTo>
                    <a:pt x="704" y="547"/>
                  </a:lnTo>
                  <a:lnTo>
                    <a:pt x="710" y="535"/>
                  </a:lnTo>
                  <a:lnTo>
                    <a:pt x="716" y="522"/>
                  </a:lnTo>
                  <a:lnTo>
                    <a:pt x="721" y="509"/>
                  </a:lnTo>
                  <a:lnTo>
                    <a:pt x="726" y="497"/>
                  </a:lnTo>
                  <a:lnTo>
                    <a:pt x="731" y="483"/>
                  </a:lnTo>
                  <a:lnTo>
                    <a:pt x="734" y="470"/>
                  </a:lnTo>
                  <a:lnTo>
                    <a:pt x="737" y="456"/>
                  </a:lnTo>
                  <a:lnTo>
                    <a:pt x="741" y="443"/>
                  </a:lnTo>
                  <a:lnTo>
                    <a:pt x="743" y="428"/>
                  </a:lnTo>
                  <a:lnTo>
                    <a:pt x="744" y="415"/>
                  </a:lnTo>
                  <a:lnTo>
                    <a:pt x="745" y="401"/>
                  </a:lnTo>
                  <a:lnTo>
                    <a:pt x="746" y="386"/>
                  </a:lnTo>
                  <a:lnTo>
                    <a:pt x="746" y="373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05" name="Freeform 428"/>
            <p:cNvSpPr>
              <a:spLocks/>
            </p:cNvSpPr>
            <p:nvPr/>
          </p:nvSpPr>
          <p:spPr bwMode="auto">
            <a:xfrm>
              <a:off x="266" y="3185"/>
              <a:ext cx="131" cy="135"/>
            </a:xfrm>
            <a:custGeom>
              <a:avLst/>
              <a:gdLst>
                <a:gd name="T0" fmla="*/ 131 w 746"/>
                <a:gd name="T1" fmla="*/ 63 h 747"/>
                <a:gd name="T2" fmla="*/ 130 w 746"/>
                <a:gd name="T3" fmla="*/ 55 h 747"/>
                <a:gd name="T4" fmla="*/ 128 w 746"/>
                <a:gd name="T5" fmla="*/ 48 h 747"/>
                <a:gd name="T6" fmla="*/ 126 w 746"/>
                <a:gd name="T7" fmla="*/ 40 h 747"/>
                <a:gd name="T8" fmla="*/ 122 w 746"/>
                <a:gd name="T9" fmla="*/ 34 h 747"/>
                <a:gd name="T10" fmla="*/ 118 w 746"/>
                <a:gd name="T11" fmla="*/ 27 h 747"/>
                <a:gd name="T12" fmla="*/ 114 w 746"/>
                <a:gd name="T13" fmla="*/ 22 h 747"/>
                <a:gd name="T14" fmla="*/ 108 w 746"/>
                <a:gd name="T15" fmla="*/ 16 h 747"/>
                <a:gd name="T16" fmla="*/ 103 w 746"/>
                <a:gd name="T17" fmla="*/ 12 h 747"/>
                <a:gd name="T18" fmla="*/ 96 w 746"/>
                <a:gd name="T19" fmla="*/ 8 h 747"/>
                <a:gd name="T20" fmla="*/ 89 w 746"/>
                <a:gd name="T21" fmla="*/ 5 h 747"/>
                <a:gd name="T22" fmla="*/ 83 w 746"/>
                <a:gd name="T23" fmla="*/ 2 h 747"/>
                <a:gd name="T24" fmla="*/ 76 w 746"/>
                <a:gd name="T25" fmla="*/ 1 h 747"/>
                <a:gd name="T26" fmla="*/ 68 w 746"/>
                <a:gd name="T27" fmla="*/ 0 h 747"/>
                <a:gd name="T28" fmla="*/ 61 w 746"/>
                <a:gd name="T29" fmla="*/ 0 h 747"/>
                <a:gd name="T30" fmla="*/ 53 w 746"/>
                <a:gd name="T31" fmla="*/ 1 h 747"/>
                <a:gd name="T32" fmla="*/ 46 w 746"/>
                <a:gd name="T33" fmla="*/ 3 h 747"/>
                <a:gd name="T34" fmla="*/ 39 w 746"/>
                <a:gd name="T35" fmla="*/ 6 h 747"/>
                <a:gd name="T36" fmla="*/ 33 w 746"/>
                <a:gd name="T37" fmla="*/ 9 h 747"/>
                <a:gd name="T38" fmla="*/ 27 w 746"/>
                <a:gd name="T39" fmla="*/ 13 h 747"/>
                <a:gd name="T40" fmla="*/ 21 w 746"/>
                <a:gd name="T41" fmla="*/ 18 h 747"/>
                <a:gd name="T42" fmla="*/ 16 w 746"/>
                <a:gd name="T43" fmla="*/ 23 h 747"/>
                <a:gd name="T44" fmla="*/ 12 w 746"/>
                <a:gd name="T45" fmla="*/ 29 h 747"/>
                <a:gd name="T46" fmla="*/ 8 w 746"/>
                <a:gd name="T47" fmla="*/ 36 h 747"/>
                <a:gd name="T48" fmla="*/ 5 w 746"/>
                <a:gd name="T49" fmla="*/ 43 h 747"/>
                <a:gd name="T50" fmla="*/ 2 w 746"/>
                <a:gd name="T51" fmla="*/ 50 h 747"/>
                <a:gd name="T52" fmla="*/ 1 w 746"/>
                <a:gd name="T53" fmla="*/ 57 h 747"/>
                <a:gd name="T54" fmla="*/ 0 w 746"/>
                <a:gd name="T55" fmla="*/ 65 h 747"/>
                <a:gd name="T56" fmla="*/ 0 w 746"/>
                <a:gd name="T57" fmla="*/ 72 h 747"/>
                <a:gd name="T58" fmla="*/ 1 w 746"/>
                <a:gd name="T59" fmla="*/ 80 h 747"/>
                <a:gd name="T60" fmla="*/ 3 w 746"/>
                <a:gd name="T61" fmla="*/ 87 h 747"/>
                <a:gd name="T62" fmla="*/ 6 w 746"/>
                <a:gd name="T63" fmla="*/ 95 h 747"/>
                <a:gd name="T64" fmla="*/ 9 w 746"/>
                <a:gd name="T65" fmla="*/ 101 h 747"/>
                <a:gd name="T66" fmla="*/ 13 w 746"/>
                <a:gd name="T67" fmla="*/ 108 h 747"/>
                <a:gd name="T68" fmla="*/ 18 w 746"/>
                <a:gd name="T69" fmla="*/ 113 h 747"/>
                <a:gd name="T70" fmla="*/ 23 w 746"/>
                <a:gd name="T71" fmla="*/ 119 h 747"/>
                <a:gd name="T72" fmla="*/ 29 w 746"/>
                <a:gd name="T73" fmla="*/ 123 h 747"/>
                <a:gd name="T74" fmla="*/ 35 w 746"/>
                <a:gd name="T75" fmla="*/ 127 h 747"/>
                <a:gd name="T76" fmla="*/ 42 w 746"/>
                <a:gd name="T77" fmla="*/ 130 h 747"/>
                <a:gd name="T78" fmla="*/ 49 w 746"/>
                <a:gd name="T79" fmla="*/ 133 h 747"/>
                <a:gd name="T80" fmla="*/ 56 w 746"/>
                <a:gd name="T81" fmla="*/ 134 h 747"/>
                <a:gd name="T82" fmla="*/ 63 w 746"/>
                <a:gd name="T83" fmla="*/ 135 h 747"/>
                <a:gd name="T84" fmla="*/ 71 w 746"/>
                <a:gd name="T85" fmla="*/ 135 h 747"/>
                <a:gd name="T86" fmla="*/ 78 w 746"/>
                <a:gd name="T87" fmla="*/ 134 h 747"/>
                <a:gd name="T88" fmla="*/ 85 w 746"/>
                <a:gd name="T89" fmla="*/ 132 h 747"/>
                <a:gd name="T90" fmla="*/ 92 w 746"/>
                <a:gd name="T91" fmla="*/ 129 h 747"/>
                <a:gd name="T92" fmla="*/ 98 w 746"/>
                <a:gd name="T93" fmla="*/ 126 h 747"/>
                <a:gd name="T94" fmla="*/ 104 w 746"/>
                <a:gd name="T95" fmla="*/ 122 h 747"/>
                <a:gd name="T96" fmla="*/ 110 w 746"/>
                <a:gd name="T97" fmla="*/ 117 h 747"/>
                <a:gd name="T98" fmla="*/ 115 w 746"/>
                <a:gd name="T99" fmla="*/ 112 h 747"/>
                <a:gd name="T100" fmla="*/ 120 w 746"/>
                <a:gd name="T101" fmla="*/ 106 h 747"/>
                <a:gd name="T102" fmla="*/ 124 w 746"/>
                <a:gd name="T103" fmla="*/ 99 h 747"/>
                <a:gd name="T104" fmla="*/ 127 w 746"/>
                <a:gd name="T105" fmla="*/ 92 h 747"/>
                <a:gd name="T106" fmla="*/ 129 w 746"/>
                <a:gd name="T107" fmla="*/ 85 h 747"/>
                <a:gd name="T108" fmla="*/ 130 w 746"/>
                <a:gd name="T109" fmla="*/ 78 h 747"/>
                <a:gd name="T110" fmla="*/ 131 w 746"/>
                <a:gd name="T111" fmla="*/ 70 h 74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46" h="747">
                  <a:moveTo>
                    <a:pt x="746" y="373"/>
                  </a:moveTo>
                  <a:lnTo>
                    <a:pt x="746" y="360"/>
                  </a:lnTo>
                  <a:lnTo>
                    <a:pt x="745" y="346"/>
                  </a:lnTo>
                  <a:lnTo>
                    <a:pt x="744" y="332"/>
                  </a:lnTo>
                  <a:lnTo>
                    <a:pt x="742" y="318"/>
                  </a:lnTo>
                  <a:lnTo>
                    <a:pt x="740" y="305"/>
                  </a:lnTo>
                  <a:lnTo>
                    <a:pt x="737" y="290"/>
                  </a:lnTo>
                  <a:lnTo>
                    <a:pt x="734" y="277"/>
                  </a:lnTo>
                  <a:lnTo>
                    <a:pt x="730" y="263"/>
                  </a:lnTo>
                  <a:lnTo>
                    <a:pt x="726" y="251"/>
                  </a:lnTo>
                  <a:lnTo>
                    <a:pt x="721" y="237"/>
                  </a:lnTo>
                  <a:lnTo>
                    <a:pt x="715" y="224"/>
                  </a:lnTo>
                  <a:lnTo>
                    <a:pt x="709" y="211"/>
                  </a:lnTo>
                  <a:lnTo>
                    <a:pt x="704" y="199"/>
                  </a:lnTo>
                  <a:lnTo>
                    <a:pt x="697" y="187"/>
                  </a:lnTo>
                  <a:lnTo>
                    <a:pt x="689" y="175"/>
                  </a:lnTo>
                  <a:lnTo>
                    <a:pt x="682" y="163"/>
                  </a:lnTo>
                  <a:lnTo>
                    <a:pt x="673" y="152"/>
                  </a:lnTo>
                  <a:lnTo>
                    <a:pt x="666" y="141"/>
                  </a:lnTo>
                  <a:lnTo>
                    <a:pt x="657" y="130"/>
                  </a:lnTo>
                  <a:lnTo>
                    <a:pt x="648" y="119"/>
                  </a:lnTo>
                  <a:lnTo>
                    <a:pt x="637" y="109"/>
                  </a:lnTo>
                  <a:lnTo>
                    <a:pt x="627" y="100"/>
                  </a:lnTo>
                  <a:lnTo>
                    <a:pt x="617" y="90"/>
                  </a:lnTo>
                  <a:lnTo>
                    <a:pt x="606" y="82"/>
                  </a:lnTo>
                  <a:lnTo>
                    <a:pt x="595" y="73"/>
                  </a:lnTo>
                  <a:lnTo>
                    <a:pt x="584" y="65"/>
                  </a:lnTo>
                  <a:lnTo>
                    <a:pt x="572" y="57"/>
                  </a:lnTo>
                  <a:lnTo>
                    <a:pt x="560" y="51"/>
                  </a:lnTo>
                  <a:lnTo>
                    <a:pt x="548" y="44"/>
                  </a:lnTo>
                  <a:lnTo>
                    <a:pt x="535" y="37"/>
                  </a:lnTo>
                  <a:lnTo>
                    <a:pt x="523" y="32"/>
                  </a:lnTo>
                  <a:lnTo>
                    <a:pt x="509" y="26"/>
                  </a:lnTo>
                  <a:lnTo>
                    <a:pt x="497" y="21"/>
                  </a:lnTo>
                  <a:lnTo>
                    <a:pt x="484" y="17"/>
                  </a:lnTo>
                  <a:lnTo>
                    <a:pt x="470" y="12"/>
                  </a:lnTo>
                  <a:lnTo>
                    <a:pt x="457" y="9"/>
                  </a:lnTo>
                  <a:lnTo>
                    <a:pt x="443" y="7"/>
                  </a:lnTo>
                  <a:lnTo>
                    <a:pt x="430" y="5"/>
                  </a:lnTo>
                  <a:lnTo>
                    <a:pt x="415" y="2"/>
                  </a:lnTo>
                  <a:lnTo>
                    <a:pt x="402" y="1"/>
                  </a:lnTo>
                  <a:lnTo>
                    <a:pt x="388" y="0"/>
                  </a:lnTo>
                  <a:lnTo>
                    <a:pt x="373" y="0"/>
                  </a:lnTo>
                  <a:lnTo>
                    <a:pt x="360" y="0"/>
                  </a:lnTo>
                  <a:lnTo>
                    <a:pt x="345" y="1"/>
                  </a:lnTo>
                  <a:lnTo>
                    <a:pt x="332" y="2"/>
                  </a:lnTo>
                  <a:lnTo>
                    <a:pt x="318" y="5"/>
                  </a:lnTo>
                  <a:lnTo>
                    <a:pt x="304" y="7"/>
                  </a:lnTo>
                  <a:lnTo>
                    <a:pt x="290" y="9"/>
                  </a:lnTo>
                  <a:lnTo>
                    <a:pt x="277" y="12"/>
                  </a:lnTo>
                  <a:lnTo>
                    <a:pt x="263" y="17"/>
                  </a:lnTo>
                  <a:lnTo>
                    <a:pt x="251" y="21"/>
                  </a:lnTo>
                  <a:lnTo>
                    <a:pt x="237" y="26"/>
                  </a:lnTo>
                  <a:lnTo>
                    <a:pt x="224" y="32"/>
                  </a:lnTo>
                  <a:lnTo>
                    <a:pt x="212" y="37"/>
                  </a:lnTo>
                  <a:lnTo>
                    <a:pt x="199" y="44"/>
                  </a:lnTo>
                  <a:lnTo>
                    <a:pt x="187" y="51"/>
                  </a:lnTo>
                  <a:lnTo>
                    <a:pt x="176" y="57"/>
                  </a:lnTo>
                  <a:lnTo>
                    <a:pt x="163" y="65"/>
                  </a:lnTo>
                  <a:lnTo>
                    <a:pt x="152" y="73"/>
                  </a:lnTo>
                  <a:lnTo>
                    <a:pt x="141" y="82"/>
                  </a:lnTo>
                  <a:lnTo>
                    <a:pt x="131" y="90"/>
                  </a:lnTo>
                  <a:lnTo>
                    <a:pt x="120" y="100"/>
                  </a:lnTo>
                  <a:lnTo>
                    <a:pt x="109" y="109"/>
                  </a:lnTo>
                  <a:lnTo>
                    <a:pt x="100" y="119"/>
                  </a:lnTo>
                  <a:lnTo>
                    <a:pt x="91" y="130"/>
                  </a:lnTo>
                  <a:lnTo>
                    <a:pt x="82" y="141"/>
                  </a:lnTo>
                  <a:lnTo>
                    <a:pt x="73" y="152"/>
                  </a:lnTo>
                  <a:lnTo>
                    <a:pt x="66" y="163"/>
                  </a:lnTo>
                  <a:lnTo>
                    <a:pt x="58" y="175"/>
                  </a:lnTo>
                  <a:lnTo>
                    <a:pt x="51" y="187"/>
                  </a:lnTo>
                  <a:lnTo>
                    <a:pt x="44" y="199"/>
                  </a:lnTo>
                  <a:lnTo>
                    <a:pt x="38" y="211"/>
                  </a:lnTo>
                  <a:lnTo>
                    <a:pt x="32" y="224"/>
                  </a:lnTo>
                  <a:lnTo>
                    <a:pt x="26" y="237"/>
                  </a:lnTo>
                  <a:lnTo>
                    <a:pt x="22" y="251"/>
                  </a:lnTo>
                  <a:lnTo>
                    <a:pt x="17" y="263"/>
                  </a:lnTo>
                  <a:lnTo>
                    <a:pt x="13" y="277"/>
                  </a:lnTo>
                  <a:lnTo>
                    <a:pt x="9" y="290"/>
                  </a:lnTo>
                  <a:lnTo>
                    <a:pt x="7" y="305"/>
                  </a:lnTo>
                  <a:lnTo>
                    <a:pt x="5" y="318"/>
                  </a:lnTo>
                  <a:lnTo>
                    <a:pt x="3" y="332"/>
                  </a:lnTo>
                  <a:lnTo>
                    <a:pt x="2" y="346"/>
                  </a:lnTo>
                  <a:lnTo>
                    <a:pt x="0" y="360"/>
                  </a:lnTo>
                  <a:lnTo>
                    <a:pt x="0" y="373"/>
                  </a:lnTo>
                  <a:lnTo>
                    <a:pt x="0" y="388"/>
                  </a:lnTo>
                  <a:lnTo>
                    <a:pt x="2" y="401"/>
                  </a:lnTo>
                  <a:lnTo>
                    <a:pt x="3" y="416"/>
                  </a:lnTo>
                  <a:lnTo>
                    <a:pt x="5" y="429"/>
                  </a:lnTo>
                  <a:lnTo>
                    <a:pt x="7" y="443"/>
                  </a:lnTo>
                  <a:lnTo>
                    <a:pt x="9" y="456"/>
                  </a:lnTo>
                  <a:lnTo>
                    <a:pt x="13" y="470"/>
                  </a:lnTo>
                  <a:lnTo>
                    <a:pt x="17" y="483"/>
                  </a:lnTo>
                  <a:lnTo>
                    <a:pt x="22" y="497"/>
                  </a:lnTo>
                  <a:lnTo>
                    <a:pt x="26" y="510"/>
                  </a:lnTo>
                  <a:lnTo>
                    <a:pt x="32" y="523"/>
                  </a:lnTo>
                  <a:lnTo>
                    <a:pt x="38" y="536"/>
                  </a:lnTo>
                  <a:lnTo>
                    <a:pt x="44" y="548"/>
                  </a:lnTo>
                  <a:lnTo>
                    <a:pt x="51" y="560"/>
                  </a:lnTo>
                  <a:lnTo>
                    <a:pt x="58" y="572"/>
                  </a:lnTo>
                  <a:lnTo>
                    <a:pt x="66" y="584"/>
                  </a:lnTo>
                  <a:lnTo>
                    <a:pt x="73" y="596"/>
                  </a:lnTo>
                  <a:lnTo>
                    <a:pt x="82" y="607"/>
                  </a:lnTo>
                  <a:lnTo>
                    <a:pt x="91" y="617"/>
                  </a:lnTo>
                  <a:lnTo>
                    <a:pt x="100" y="627"/>
                  </a:lnTo>
                  <a:lnTo>
                    <a:pt x="109" y="637"/>
                  </a:lnTo>
                  <a:lnTo>
                    <a:pt x="120" y="647"/>
                  </a:lnTo>
                  <a:lnTo>
                    <a:pt x="131" y="656"/>
                  </a:lnTo>
                  <a:lnTo>
                    <a:pt x="141" y="665"/>
                  </a:lnTo>
                  <a:lnTo>
                    <a:pt x="152" y="674"/>
                  </a:lnTo>
                  <a:lnTo>
                    <a:pt x="163" y="682"/>
                  </a:lnTo>
                  <a:lnTo>
                    <a:pt x="176" y="690"/>
                  </a:lnTo>
                  <a:lnTo>
                    <a:pt x="187" y="697"/>
                  </a:lnTo>
                  <a:lnTo>
                    <a:pt x="199" y="703"/>
                  </a:lnTo>
                  <a:lnTo>
                    <a:pt x="212" y="710"/>
                  </a:lnTo>
                  <a:lnTo>
                    <a:pt x="224" y="716"/>
                  </a:lnTo>
                  <a:lnTo>
                    <a:pt x="237" y="721"/>
                  </a:lnTo>
                  <a:lnTo>
                    <a:pt x="251" y="726"/>
                  </a:lnTo>
                  <a:lnTo>
                    <a:pt x="263" y="730"/>
                  </a:lnTo>
                  <a:lnTo>
                    <a:pt x="277" y="734"/>
                  </a:lnTo>
                  <a:lnTo>
                    <a:pt x="290" y="737"/>
                  </a:lnTo>
                  <a:lnTo>
                    <a:pt x="304" y="741"/>
                  </a:lnTo>
                  <a:lnTo>
                    <a:pt x="318" y="743"/>
                  </a:lnTo>
                  <a:lnTo>
                    <a:pt x="332" y="745"/>
                  </a:lnTo>
                  <a:lnTo>
                    <a:pt x="345" y="746"/>
                  </a:lnTo>
                  <a:lnTo>
                    <a:pt x="360" y="746"/>
                  </a:lnTo>
                  <a:lnTo>
                    <a:pt x="373" y="747"/>
                  </a:lnTo>
                  <a:lnTo>
                    <a:pt x="388" y="746"/>
                  </a:lnTo>
                  <a:lnTo>
                    <a:pt x="402" y="746"/>
                  </a:lnTo>
                  <a:lnTo>
                    <a:pt x="415" y="745"/>
                  </a:lnTo>
                  <a:lnTo>
                    <a:pt x="430" y="743"/>
                  </a:lnTo>
                  <a:lnTo>
                    <a:pt x="443" y="741"/>
                  </a:lnTo>
                  <a:lnTo>
                    <a:pt x="457" y="737"/>
                  </a:lnTo>
                  <a:lnTo>
                    <a:pt x="470" y="734"/>
                  </a:lnTo>
                  <a:lnTo>
                    <a:pt x="484" y="730"/>
                  </a:lnTo>
                  <a:lnTo>
                    <a:pt x="497" y="726"/>
                  </a:lnTo>
                  <a:lnTo>
                    <a:pt x="509" y="721"/>
                  </a:lnTo>
                  <a:lnTo>
                    <a:pt x="523" y="716"/>
                  </a:lnTo>
                  <a:lnTo>
                    <a:pt x="535" y="710"/>
                  </a:lnTo>
                  <a:lnTo>
                    <a:pt x="548" y="703"/>
                  </a:lnTo>
                  <a:lnTo>
                    <a:pt x="560" y="697"/>
                  </a:lnTo>
                  <a:lnTo>
                    <a:pt x="572" y="690"/>
                  </a:lnTo>
                  <a:lnTo>
                    <a:pt x="584" y="682"/>
                  </a:lnTo>
                  <a:lnTo>
                    <a:pt x="595" y="674"/>
                  </a:lnTo>
                  <a:lnTo>
                    <a:pt x="606" y="665"/>
                  </a:lnTo>
                  <a:lnTo>
                    <a:pt x="617" y="656"/>
                  </a:lnTo>
                  <a:lnTo>
                    <a:pt x="627" y="647"/>
                  </a:lnTo>
                  <a:lnTo>
                    <a:pt x="637" y="637"/>
                  </a:lnTo>
                  <a:lnTo>
                    <a:pt x="648" y="627"/>
                  </a:lnTo>
                  <a:lnTo>
                    <a:pt x="657" y="617"/>
                  </a:lnTo>
                  <a:lnTo>
                    <a:pt x="666" y="607"/>
                  </a:lnTo>
                  <a:lnTo>
                    <a:pt x="673" y="596"/>
                  </a:lnTo>
                  <a:lnTo>
                    <a:pt x="682" y="584"/>
                  </a:lnTo>
                  <a:lnTo>
                    <a:pt x="689" y="572"/>
                  </a:lnTo>
                  <a:lnTo>
                    <a:pt x="697" y="560"/>
                  </a:lnTo>
                  <a:lnTo>
                    <a:pt x="704" y="548"/>
                  </a:lnTo>
                  <a:lnTo>
                    <a:pt x="709" y="536"/>
                  </a:lnTo>
                  <a:lnTo>
                    <a:pt x="715" y="523"/>
                  </a:lnTo>
                  <a:lnTo>
                    <a:pt x="721" y="510"/>
                  </a:lnTo>
                  <a:lnTo>
                    <a:pt x="726" y="497"/>
                  </a:lnTo>
                  <a:lnTo>
                    <a:pt x="730" y="483"/>
                  </a:lnTo>
                  <a:lnTo>
                    <a:pt x="734" y="470"/>
                  </a:lnTo>
                  <a:lnTo>
                    <a:pt x="737" y="456"/>
                  </a:lnTo>
                  <a:lnTo>
                    <a:pt x="740" y="443"/>
                  </a:lnTo>
                  <a:lnTo>
                    <a:pt x="742" y="429"/>
                  </a:lnTo>
                  <a:lnTo>
                    <a:pt x="744" y="416"/>
                  </a:lnTo>
                  <a:lnTo>
                    <a:pt x="745" y="401"/>
                  </a:lnTo>
                  <a:lnTo>
                    <a:pt x="746" y="388"/>
                  </a:lnTo>
                  <a:lnTo>
                    <a:pt x="746" y="373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06" name="Freeform 429"/>
            <p:cNvSpPr>
              <a:spLocks/>
            </p:cNvSpPr>
            <p:nvPr/>
          </p:nvSpPr>
          <p:spPr bwMode="auto">
            <a:xfrm>
              <a:off x="438" y="3616"/>
              <a:ext cx="131" cy="136"/>
            </a:xfrm>
            <a:custGeom>
              <a:avLst/>
              <a:gdLst>
                <a:gd name="T0" fmla="*/ 131 w 746"/>
                <a:gd name="T1" fmla="*/ 63 h 746"/>
                <a:gd name="T2" fmla="*/ 130 w 746"/>
                <a:gd name="T3" fmla="*/ 55 h 746"/>
                <a:gd name="T4" fmla="*/ 128 w 746"/>
                <a:gd name="T5" fmla="*/ 48 h 746"/>
                <a:gd name="T6" fmla="*/ 126 w 746"/>
                <a:gd name="T7" fmla="*/ 41 h 746"/>
                <a:gd name="T8" fmla="*/ 122 w 746"/>
                <a:gd name="T9" fmla="*/ 34 h 746"/>
                <a:gd name="T10" fmla="*/ 119 w 746"/>
                <a:gd name="T11" fmla="*/ 28 h 746"/>
                <a:gd name="T12" fmla="*/ 114 w 746"/>
                <a:gd name="T13" fmla="*/ 22 h 746"/>
                <a:gd name="T14" fmla="*/ 108 w 746"/>
                <a:gd name="T15" fmla="*/ 16 h 746"/>
                <a:gd name="T16" fmla="*/ 103 w 746"/>
                <a:gd name="T17" fmla="*/ 12 h 746"/>
                <a:gd name="T18" fmla="*/ 96 w 746"/>
                <a:gd name="T19" fmla="*/ 8 h 746"/>
                <a:gd name="T20" fmla="*/ 90 w 746"/>
                <a:gd name="T21" fmla="*/ 5 h 746"/>
                <a:gd name="T22" fmla="*/ 83 w 746"/>
                <a:gd name="T23" fmla="*/ 2 h 746"/>
                <a:gd name="T24" fmla="*/ 76 w 746"/>
                <a:gd name="T25" fmla="*/ 1 h 746"/>
                <a:gd name="T26" fmla="*/ 68 w 746"/>
                <a:gd name="T27" fmla="*/ 0 h 746"/>
                <a:gd name="T28" fmla="*/ 61 w 746"/>
                <a:gd name="T29" fmla="*/ 0 h 746"/>
                <a:gd name="T30" fmla="*/ 54 w 746"/>
                <a:gd name="T31" fmla="*/ 1 h 746"/>
                <a:gd name="T32" fmla="*/ 46 w 746"/>
                <a:gd name="T33" fmla="*/ 3 h 746"/>
                <a:gd name="T34" fmla="*/ 40 w 746"/>
                <a:gd name="T35" fmla="*/ 6 h 746"/>
                <a:gd name="T36" fmla="*/ 33 w 746"/>
                <a:gd name="T37" fmla="*/ 9 h 746"/>
                <a:gd name="T38" fmla="*/ 27 w 746"/>
                <a:gd name="T39" fmla="*/ 13 h 746"/>
                <a:gd name="T40" fmla="*/ 21 w 746"/>
                <a:gd name="T41" fmla="*/ 18 h 746"/>
                <a:gd name="T42" fmla="*/ 16 w 746"/>
                <a:gd name="T43" fmla="*/ 24 h 746"/>
                <a:gd name="T44" fmla="*/ 12 w 746"/>
                <a:gd name="T45" fmla="*/ 30 h 746"/>
                <a:gd name="T46" fmla="*/ 8 w 746"/>
                <a:gd name="T47" fmla="*/ 36 h 746"/>
                <a:gd name="T48" fmla="*/ 5 w 746"/>
                <a:gd name="T49" fmla="*/ 43 h 746"/>
                <a:gd name="T50" fmla="*/ 2 w 746"/>
                <a:gd name="T51" fmla="*/ 50 h 746"/>
                <a:gd name="T52" fmla="*/ 1 w 746"/>
                <a:gd name="T53" fmla="*/ 58 h 746"/>
                <a:gd name="T54" fmla="*/ 0 w 746"/>
                <a:gd name="T55" fmla="*/ 65 h 746"/>
                <a:gd name="T56" fmla="*/ 0 w 746"/>
                <a:gd name="T57" fmla="*/ 73 h 746"/>
                <a:gd name="T58" fmla="*/ 1 w 746"/>
                <a:gd name="T59" fmla="*/ 81 h 746"/>
                <a:gd name="T60" fmla="*/ 3 w 746"/>
                <a:gd name="T61" fmla="*/ 88 h 746"/>
                <a:gd name="T62" fmla="*/ 6 w 746"/>
                <a:gd name="T63" fmla="*/ 95 h 746"/>
                <a:gd name="T64" fmla="*/ 9 w 746"/>
                <a:gd name="T65" fmla="*/ 102 h 746"/>
                <a:gd name="T66" fmla="*/ 13 w 746"/>
                <a:gd name="T67" fmla="*/ 108 h 746"/>
                <a:gd name="T68" fmla="*/ 18 w 746"/>
                <a:gd name="T69" fmla="*/ 114 h 746"/>
                <a:gd name="T70" fmla="*/ 23 w 746"/>
                <a:gd name="T71" fmla="*/ 120 h 746"/>
                <a:gd name="T72" fmla="*/ 29 w 746"/>
                <a:gd name="T73" fmla="*/ 124 h 746"/>
                <a:gd name="T74" fmla="*/ 35 w 746"/>
                <a:gd name="T75" fmla="*/ 128 h 746"/>
                <a:gd name="T76" fmla="*/ 42 w 746"/>
                <a:gd name="T77" fmla="*/ 131 h 746"/>
                <a:gd name="T78" fmla="*/ 49 w 746"/>
                <a:gd name="T79" fmla="*/ 134 h 746"/>
                <a:gd name="T80" fmla="*/ 56 w 746"/>
                <a:gd name="T81" fmla="*/ 135 h 746"/>
                <a:gd name="T82" fmla="*/ 63 w 746"/>
                <a:gd name="T83" fmla="*/ 136 h 746"/>
                <a:gd name="T84" fmla="*/ 71 w 746"/>
                <a:gd name="T85" fmla="*/ 136 h 746"/>
                <a:gd name="T86" fmla="*/ 78 w 746"/>
                <a:gd name="T87" fmla="*/ 135 h 746"/>
                <a:gd name="T88" fmla="*/ 85 w 746"/>
                <a:gd name="T89" fmla="*/ 133 h 746"/>
                <a:gd name="T90" fmla="*/ 92 w 746"/>
                <a:gd name="T91" fmla="*/ 130 h 746"/>
                <a:gd name="T92" fmla="*/ 98 w 746"/>
                <a:gd name="T93" fmla="*/ 127 h 746"/>
                <a:gd name="T94" fmla="*/ 105 w 746"/>
                <a:gd name="T95" fmla="*/ 123 h 746"/>
                <a:gd name="T96" fmla="*/ 110 w 746"/>
                <a:gd name="T97" fmla="*/ 118 h 746"/>
                <a:gd name="T98" fmla="*/ 115 w 746"/>
                <a:gd name="T99" fmla="*/ 112 h 746"/>
                <a:gd name="T100" fmla="*/ 120 w 746"/>
                <a:gd name="T101" fmla="*/ 106 h 746"/>
                <a:gd name="T102" fmla="*/ 124 w 746"/>
                <a:gd name="T103" fmla="*/ 100 h 746"/>
                <a:gd name="T104" fmla="*/ 127 w 746"/>
                <a:gd name="T105" fmla="*/ 93 h 746"/>
                <a:gd name="T106" fmla="*/ 129 w 746"/>
                <a:gd name="T107" fmla="*/ 86 h 746"/>
                <a:gd name="T108" fmla="*/ 130 w 746"/>
                <a:gd name="T109" fmla="*/ 78 h 746"/>
                <a:gd name="T110" fmla="*/ 131 w 746"/>
                <a:gd name="T111" fmla="*/ 71 h 74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46" h="746">
                  <a:moveTo>
                    <a:pt x="746" y="373"/>
                  </a:moveTo>
                  <a:lnTo>
                    <a:pt x="746" y="359"/>
                  </a:lnTo>
                  <a:lnTo>
                    <a:pt x="745" y="345"/>
                  </a:lnTo>
                  <a:lnTo>
                    <a:pt x="744" y="332"/>
                  </a:lnTo>
                  <a:lnTo>
                    <a:pt x="743" y="317"/>
                  </a:lnTo>
                  <a:lnTo>
                    <a:pt x="741" y="304"/>
                  </a:lnTo>
                  <a:lnTo>
                    <a:pt x="737" y="290"/>
                  </a:lnTo>
                  <a:lnTo>
                    <a:pt x="734" y="277"/>
                  </a:lnTo>
                  <a:lnTo>
                    <a:pt x="731" y="263"/>
                  </a:lnTo>
                  <a:lnTo>
                    <a:pt x="726" y="250"/>
                  </a:lnTo>
                  <a:lnTo>
                    <a:pt x="721" y="238"/>
                  </a:lnTo>
                  <a:lnTo>
                    <a:pt x="716" y="224"/>
                  </a:lnTo>
                  <a:lnTo>
                    <a:pt x="710" y="212"/>
                  </a:lnTo>
                  <a:lnTo>
                    <a:pt x="704" y="199"/>
                  </a:lnTo>
                  <a:lnTo>
                    <a:pt x="697" y="187"/>
                  </a:lnTo>
                  <a:lnTo>
                    <a:pt x="690" y="175"/>
                  </a:lnTo>
                  <a:lnTo>
                    <a:pt x="682" y="163"/>
                  </a:lnTo>
                  <a:lnTo>
                    <a:pt x="675" y="152"/>
                  </a:lnTo>
                  <a:lnTo>
                    <a:pt x="666" y="141"/>
                  </a:lnTo>
                  <a:lnTo>
                    <a:pt x="657" y="130"/>
                  </a:lnTo>
                  <a:lnTo>
                    <a:pt x="648" y="120"/>
                  </a:lnTo>
                  <a:lnTo>
                    <a:pt x="637" y="109"/>
                  </a:lnTo>
                  <a:lnTo>
                    <a:pt x="627" y="99"/>
                  </a:lnTo>
                  <a:lnTo>
                    <a:pt x="617" y="90"/>
                  </a:lnTo>
                  <a:lnTo>
                    <a:pt x="606" y="81"/>
                  </a:lnTo>
                  <a:lnTo>
                    <a:pt x="596" y="73"/>
                  </a:lnTo>
                  <a:lnTo>
                    <a:pt x="584" y="64"/>
                  </a:lnTo>
                  <a:lnTo>
                    <a:pt x="572" y="58"/>
                  </a:lnTo>
                  <a:lnTo>
                    <a:pt x="560" y="50"/>
                  </a:lnTo>
                  <a:lnTo>
                    <a:pt x="549" y="43"/>
                  </a:lnTo>
                  <a:lnTo>
                    <a:pt x="535" y="38"/>
                  </a:lnTo>
                  <a:lnTo>
                    <a:pt x="523" y="31"/>
                  </a:lnTo>
                  <a:lnTo>
                    <a:pt x="510" y="26"/>
                  </a:lnTo>
                  <a:lnTo>
                    <a:pt x="497" y="21"/>
                  </a:lnTo>
                  <a:lnTo>
                    <a:pt x="484" y="16"/>
                  </a:lnTo>
                  <a:lnTo>
                    <a:pt x="470" y="13"/>
                  </a:lnTo>
                  <a:lnTo>
                    <a:pt x="457" y="9"/>
                  </a:lnTo>
                  <a:lnTo>
                    <a:pt x="443" y="6"/>
                  </a:lnTo>
                  <a:lnTo>
                    <a:pt x="430" y="4"/>
                  </a:lnTo>
                  <a:lnTo>
                    <a:pt x="416" y="3"/>
                  </a:lnTo>
                  <a:lnTo>
                    <a:pt x="402" y="2"/>
                  </a:lnTo>
                  <a:lnTo>
                    <a:pt x="388" y="0"/>
                  </a:lnTo>
                  <a:lnTo>
                    <a:pt x="373" y="0"/>
                  </a:lnTo>
                  <a:lnTo>
                    <a:pt x="360" y="0"/>
                  </a:lnTo>
                  <a:lnTo>
                    <a:pt x="346" y="2"/>
                  </a:lnTo>
                  <a:lnTo>
                    <a:pt x="332" y="3"/>
                  </a:lnTo>
                  <a:lnTo>
                    <a:pt x="318" y="4"/>
                  </a:lnTo>
                  <a:lnTo>
                    <a:pt x="305" y="6"/>
                  </a:lnTo>
                  <a:lnTo>
                    <a:pt x="291" y="9"/>
                  </a:lnTo>
                  <a:lnTo>
                    <a:pt x="277" y="13"/>
                  </a:lnTo>
                  <a:lnTo>
                    <a:pt x="264" y="16"/>
                  </a:lnTo>
                  <a:lnTo>
                    <a:pt x="251" y="21"/>
                  </a:lnTo>
                  <a:lnTo>
                    <a:pt x="237" y="26"/>
                  </a:lnTo>
                  <a:lnTo>
                    <a:pt x="225" y="31"/>
                  </a:lnTo>
                  <a:lnTo>
                    <a:pt x="212" y="38"/>
                  </a:lnTo>
                  <a:lnTo>
                    <a:pt x="199" y="43"/>
                  </a:lnTo>
                  <a:lnTo>
                    <a:pt x="187" y="50"/>
                  </a:lnTo>
                  <a:lnTo>
                    <a:pt x="176" y="58"/>
                  </a:lnTo>
                  <a:lnTo>
                    <a:pt x="163" y="64"/>
                  </a:lnTo>
                  <a:lnTo>
                    <a:pt x="152" y="73"/>
                  </a:lnTo>
                  <a:lnTo>
                    <a:pt x="141" y="81"/>
                  </a:lnTo>
                  <a:lnTo>
                    <a:pt x="131" y="90"/>
                  </a:lnTo>
                  <a:lnTo>
                    <a:pt x="121" y="99"/>
                  </a:lnTo>
                  <a:lnTo>
                    <a:pt x="111" y="109"/>
                  </a:lnTo>
                  <a:lnTo>
                    <a:pt x="100" y="120"/>
                  </a:lnTo>
                  <a:lnTo>
                    <a:pt x="91" y="130"/>
                  </a:lnTo>
                  <a:lnTo>
                    <a:pt x="82" y="141"/>
                  </a:lnTo>
                  <a:lnTo>
                    <a:pt x="73" y="152"/>
                  </a:lnTo>
                  <a:lnTo>
                    <a:pt x="66" y="163"/>
                  </a:lnTo>
                  <a:lnTo>
                    <a:pt x="58" y="175"/>
                  </a:lnTo>
                  <a:lnTo>
                    <a:pt x="51" y="187"/>
                  </a:lnTo>
                  <a:lnTo>
                    <a:pt x="44" y="199"/>
                  </a:lnTo>
                  <a:lnTo>
                    <a:pt x="38" y="212"/>
                  </a:lnTo>
                  <a:lnTo>
                    <a:pt x="32" y="224"/>
                  </a:lnTo>
                  <a:lnTo>
                    <a:pt x="26" y="238"/>
                  </a:lnTo>
                  <a:lnTo>
                    <a:pt x="22" y="250"/>
                  </a:lnTo>
                  <a:lnTo>
                    <a:pt x="17" y="263"/>
                  </a:lnTo>
                  <a:lnTo>
                    <a:pt x="14" y="277"/>
                  </a:lnTo>
                  <a:lnTo>
                    <a:pt x="11" y="290"/>
                  </a:lnTo>
                  <a:lnTo>
                    <a:pt x="7" y="304"/>
                  </a:lnTo>
                  <a:lnTo>
                    <a:pt x="5" y="317"/>
                  </a:lnTo>
                  <a:lnTo>
                    <a:pt x="3" y="332"/>
                  </a:lnTo>
                  <a:lnTo>
                    <a:pt x="2" y="345"/>
                  </a:lnTo>
                  <a:lnTo>
                    <a:pt x="2" y="359"/>
                  </a:lnTo>
                  <a:lnTo>
                    <a:pt x="0" y="373"/>
                  </a:lnTo>
                  <a:lnTo>
                    <a:pt x="2" y="387"/>
                  </a:lnTo>
                  <a:lnTo>
                    <a:pt x="2" y="402"/>
                  </a:lnTo>
                  <a:lnTo>
                    <a:pt x="3" y="415"/>
                  </a:lnTo>
                  <a:lnTo>
                    <a:pt x="5" y="429"/>
                  </a:lnTo>
                  <a:lnTo>
                    <a:pt x="7" y="443"/>
                  </a:lnTo>
                  <a:lnTo>
                    <a:pt x="11" y="457"/>
                  </a:lnTo>
                  <a:lnTo>
                    <a:pt x="14" y="470"/>
                  </a:lnTo>
                  <a:lnTo>
                    <a:pt x="17" y="484"/>
                  </a:lnTo>
                  <a:lnTo>
                    <a:pt x="22" y="497"/>
                  </a:lnTo>
                  <a:lnTo>
                    <a:pt x="26" y="509"/>
                  </a:lnTo>
                  <a:lnTo>
                    <a:pt x="32" y="523"/>
                  </a:lnTo>
                  <a:lnTo>
                    <a:pt x="38" y="535"/>
                  </a:lnTo>
                  <a:lnTo>
                    <a:pt x="44" y="548"/>
                  </a:lnTo>
                  <a:lnTo>
                    <a:pt x="51" y="560"/>
                  </a:lnTo>
                  <a:lnTo>
                    <a:pt x="58" y="572"/>
                  </a:lnTo>
                  <a:lnTo>
                    <a:pt x="66" y="584"/>
                  </a:lnTo>
                  <a:lnTo>
                    <a:pt x="73" y="595"/>
                  </a:lnTo>
                  <a:lnTo>
                    <a:pt x="82" y="606"/>
                  </a:lnTo>
                  <a:lnTo>
                    <a:pt x="91" y="617"/>
                  </a:lnTo>
                  <a:lnTo>
                    <a:pt x="100" y="627"/>
                  </a:lnTo>
                  <a:lnTo>
                    <a:pt x="111" y="637"/>
                  </a:lnTo>
                  <a:lnTo>
                    <a:pt x="121" y="646"/>
                  </a:lnTo>
                  <a:lnTo>
                    <a:pt x="131" y="657"/>
                  </a:lnTo>
                  <a:lnTo>
                    <a:pt x="141" y="666"/>
                  </a:lnTo>
                  <a:lnTo>
                    <a:pt x="152" y="673"/>
                  </a:lnTo>
                  <a:lnTo>
                    <a:pt x="163" y="681"/>
                  </a:lnTo>
                  <a:lnTo>
                    <a:pt x="176" y="689"/>
                  </a:lnTo>
                  <a:lnTo>
                    <a:pt x="187" y="697"/>
                  </a:lnTo>
                  <a:lnTo>
                    <a:pt x="199" y="704"/>
                  </a:lnTo>
                  <a:lnTo>
                    <a:pt x="212" y="709"/>
                  </a:lnTo>
                  <a:lnTo>
                    <a:pt x="225" y="715"/>
                  </a:lnTo>
                  <a:lnTo>
                    <a:pt x="237" y="721"/>
                  </a:lnTo>
                  <a:lnTo>
                    <a:pt x="251" y="726"/>
                  </a:lnTo>
                  <a:lnTo>
                    <a:pt x="264" y="730"/>
                  </a:lnTo>
                  <a:lnTo>
                    <a:pt x="277" y="734"/>
                  </a:lnTo>
                  <a:lnTo>
                    <a:pt x="291" y="737"/>
                  </a:lnTo>
                  <a:lnTo>
                    <a:pt x="305" y="740"/>
                  </a:lnTo>
                  <a:lnTo>
                    <a:pt x="318" y="742"/>
                  </a:lnTo>
                  <a:lnTo>
                    <a:pt x="332" y="744"/>
                  </a:lnTo>
                  <a:lnTo>
                    <a:pt x="346" y="745"/>
                  </a:lnTo>
                  <a:lnTo>
                    <a:pt x="360" y="746"/>
                  </a:lnTo>
                  <a:lnTo>
                    <a:pt x="373" y="746"/>
                  </a:lnTo>
                  <a:lnTo>
                    <a:pt x="388" y="746"/>
                  </a:lnTo>
                  <a:lnTo>
                    <a:pt x="402" y="745"/>
                  </a:lnTo>
                  <a:lnTo>
                    <a:pt x="416" y="744"/>
                  </a:lnTo>
                  <a:lnTo>
                    <a:pt x="430" y="742"/>
                  </a:lnTo>
                  <a:lnTo>
                    <a:pt x="443" y="740"/>
                  </a:lnTo>
                  <a:lnTo>
                    <a:pt x="457" y="737"/>
                  </a:lnTo>
                  <a:lnTo>
                    <a:pt x="470" y="734"/>
                  </a:lnTo>
                  <a:lnTo>
                    <a:pt x="484" y="730"/>
                  </a:lnTo>
                  <a:lnTo>
                    <a:pt x="497" y="726"/>
                  </a:lnTo>
                  <a:lnTo>
                    <a:pt x="510" y="721"/>
                  </a:lnTo>
                  <a:lnTo>
                    <a:pt x="523" y="715"/>
                  </a:lnTo>
                  <a:lnTo>
                    <a:pt x="535" y="709"/>
                  </a:lnTo>
                  <a:lnTo>
                    <a:pt x="549" y="704"/>
                  </a:lnTo>
                  <a:lnTo>
                    <a:pt x="560" y="697"/>
                  </a:lnTo>
                  <a:lnTo>
                    <a:pt x="572" y="689"/>
                  </a:lnTo>
                  <a:lnTo>
                    <a:pt x="584" y="681"/>
                  </a:lnTo>
                  <a:lnTo>
                    <a:pt x="596" y="673"/>
                  </a:lnTo>
                  <a:lnTo>
                    <a:pt x="606" y="666"/>
                  </a:lnTo>
                  <a:lnTo>
                    <a:pt x="617" y="657"/>
                  </a:lnTo>
                  <a:lnTo>
                    <a:pt x="627" y="646"/>
                  </a:lnTo>
                  <a:lnTo>
                    <a:pt x="637" y="637"/>
                  </a:lnTo>
                  <a:lnTo>
                    <a:pt x="648" y="627"/>
                  </a:lnTo>
                  <a:lnTo>
                    <a:pt x="657" y="617"/>
                  </a:lnTo>
                  <a:lnTo>
                    <a:pt x="666" y="606"/>
                  </a:lnTo>
                  <a:lnTo>
                    <a:pt x="675" y="595"/>
                  </a:lnTo>
                  <a:lnTo>
                    <a:pt x="682" y="584"/>
                  </a:lnTo>
                  <a:lnTo>
                    <a:pt x="690" y="572"/>
                  </a:lnTo>
                  <a:lnTo>
                    <a:pt x="697" y="560"/>
                  </a:lnTo>
                  <a:lnTo>
                    <a:pt x="704" y="548"/>
                  </a:lnTo>
                  <a:lnTo>
                    <a:pt x="710" y="535"/>
                  </a:lnTo>
                  <a:lnTo>
                    <a:pt x="716" y="523"/>
                  </a:lnTo>
                  <a:lnTo>
                    <a:pt x="721" y="509"/>
                  </a:lnTo>
                  <a:lnTo>
                    <a:pt x="726" y="497"/>
                  </a:lnTo>
                  <a:lnTo>
                    <a:pt x="731" y="484"/>
                  </a:lnTo>
                  <a:lnTo>
                    <a:pt x="734" y="470"/>
                  </a:lnTo>
                  <a:lnTo>
                    <a:pt x="737" y="457"/>
                  </a:lnTo>
                  <a:lnTo>
                    <a:pt x="741" y="443"/>
                  </a:lnTo>
                  <a:lnTo>
                    <a:pt x="743" y="429"/>
                  </a:lnTo>
                  <a:lnTo>
                    <a:pt x="744" y="415"/>
                  </a:lnTo>
                  <a:lnTo>
                    <a:pt x="745" y="402"/>
                  </a:lnTo>
                  <a:lnTo>
                    <a:pt x="746" y="387"/>
                  </a:lnTo>
                  <a:lnTo>
                    <a:pt x="746" y="373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07" name="Freeform 430"/>
            <p:cNvSpPr>
              <a:spLocks/>
            </p:cNvSpPr>
            <p:nvPr/>
          </p:nvSpPr>
          <p:spPr bwMode="auto">
            <a:xfrm>
              <a:off x="854" y="3796"/>
              <a:ext cx="65" cy="135"/>
            </a:xfrm>
            <a:custGeom>
              <a:avLst/>
              <a:gdLst>
                <a:gd name="T0" fmla="*/ 63 w 373"/>
                <a:gd name="T1" fmla="*/ 0 h 747"/>
                <a:gd name="T2" fmla="*/ 58 w 373"/>
                <a:gd name="T3" fmla="*/ 1 h 747"/>
                <a:gd name="T4" fmla="*/ 53 w 373"/>
                <a:gd name="T5" fmla="*/ 1 h 747"/>
                <a:gd name="T6" fmla="*/ 48 w 373"/>
                <a:gd name="T7" fmla="*/ 2 h 747"/>
                <a:gd name="T8" fmla="*/ 44 w 373"/>
                <a:gd name="T9" fmla="*/ 4 h 747"/>
                <a:gd name="T10" fmla="*/ 39 w 373"/>
                <a:gd name="T11" fmla="*/ 6 h 747"/>
                <a:gd name="T12" fmla="*/ 35 w 373"/>
                <a:gd name="T13" fmla="*/ 8 h 747"/>
                <a:gd name="T14" fmla="*/ 31 w 373"/>
                <a:gd name="T15" fmla="*/ 10 h 747"/>
                <a:gd name="T16" fmla="*/ 26 w 373"/>
                <a:gd name="T17" fmla="*/ 13 h 747"/>
                <a:gd name="T18" fmla="*/ 23 w 373"/>
                <a:gd name="T19" fmla="*/ 16 h 747"/>
                <a:gd name="T20" fmla="*/ 19 w 373"/>
                <a:gd name="T21" fmla="*/ 20 h 747"/>
                <a:gd name="T22" fmla="*/ 16 w 373"/>
                <a:gd name="T23" fmla="*/ 23 h 747"/>
                <a:gd name="T24" fmla="*/ 13 w 373"/>
                <a:gd name="T25" fmla="*/ 27 h 747"/>
                <a:gd name="T26" fmla="*/ 10 w 373"/>
                <a:gd name="T27" fmla="*/ 32 h 747"/>
                <a:gd name="T28" fmla="*/ 8 w 373"/>
                <a:gd name="T29" fmla="*/ 36 h 747"/>
                <a:gd name="T30" fmla="*/ 6 w 373"/>
                <a:gd name="T31" fmla="*/ 40 h 747"/>
                <a:gd name="T32" fmla="*/ 4 w 373"/>
                <a:gd name="T33" fmla="*/ 45 h 747"/>
                <a:gd name="T34" fmla="*/ 2 w 373"/>
                <a:gd name="T35" fmla="*/ 50 h 747"/>
                <a:gd name="T36" fmla="*/ 1 w 373"/>
                <a:gd name="T37" fmla="*/ 55 h 747"/>
                <a:gd name="T38" fmla="*/ 1 w 373"/>
                <a:gd name="T39" fmla="*/ 60 h 747"/>
                <a:gd name="T40" fmla="*/ 0 w 373"/>
                <a:gd name="T41" fmla="*/ 65 h 747"/>
                <a:gd name="T42" fmla="*/ 0 w 373"/>
                <a:gd name="T43" fmla="*/ 70 h 747"/>
                <a:gd name="T44" fmla="*/ 1 w 373"/>
                <a:gd name="T45" fmla="*/ 75 h 747"/>
                <a:gd name="T46" fmla="*/ 1 w 373"/>
                <a:gd name="T47" fmla="*/ 80 h 747"/>
                <a:gd name="T48" fmla="*/ 2 w 373"/>
                <a:gd name="T49" fmla="*/ 85 h 747"/>
                <a:gd name="T50" fmla="*/ 4 w 373"/>
                <a:gd name="T51" fmla="*/ 90 h 747"/>
                <a:gd name="T52" fmla="*/ 6 w 373"/>
                <a:gd name="T53" fmla="*/ 95 h 747"/>
                <a:gd name="T54" fmla="*/ 8 w 373"/>
                <a:gd name="T55" fmla="*/ 99 h 747"/>
                <a:gd name="T56" fmla="*/ 10 w 373"/>
                <a:gd name="T57" fmla="*/ 104 h 747"/>
                <a:gd name="T58" fmla="*/ 13 w 373"/>
                <a:gd name="T59" fmla="*/ 108 h 747"/>
                <a:gd name="T60" fmla="*/ 16 w 373"/>
                <a:gd name="T61" fmla="*/ 111 h 747"/>
                <a:gd name="T62" fmla="*/ 19 w 373"/>
                <a:gd name="T63" fmla="*/ 115 h 747"/>
                <a:gd name="T64" fmla="*/ 23 w 373"/>
                <a:gd name="T65" fmla="*/ 119 h 747"/>
                <a:gd name="T66" fmla="*/ 26 w 373"/>
                <a:gd name="T67" fmla="*/ 122 h 747"/>
                <a:gd name="T68" fmla="*/ 31 w 373"/>
                <a:gd name="T69" fmla="*/ 125 h 747"/>
                <a:gd name="T70" fmla="*/ 35 w 373"/>
                <a:gd name="T71" fmla="*/ 127 h 747"/>
                <a:gd name="T72" fmla="*/ 39 w 373"/>
                <a:gd name="T73" fmla="*/ 129 h 747"/>
                <a:gd name="T74" fmla="*/ 44 w 373"/>
                <a:gd name="T75" fmla="*/ 131 h 747"/>
                <a:gd name="T76" fmla="*/ 48 w 373"/>
                <a:gd name="T77" fmla="*/ 133 h 747"/>
                <a:gd name="T78" fmla="*/ 53 w 373"/>
                <a:gd name="T79" fmla="*/ 134 h 747"/>
                <a:gd name="T80" fmla="*/ 58 w 373"/>
                <a:gd name="T81" fmla="*/ 134 h 747"/>
                <a:gd name="T82" fmla="*/ 63 w 373"/>
                <a:gd name="T83" fmla="*/ 135 h 74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73" h="747">
                  <a:moveTo>
                    <a:pt x="373" y="0"/>
                  </a:moveTo>
                  <a:lnTo>
                    <a:pt x="360" y="1"/>
                  </a:lnTo>
                  <a:lnTo>
                    <a:pt x="346" y="1"/>
                  </a:lnTo>
                  <a:lnTo>
                    <a:pt x="332" y="3"/>
                  </a:lnTo>
                  <a:lnTo>
                    <a:pt x="318" y="4"/>
                  </a:lnTo>
                  <a:lnTo>
                    <a:pt x="305" y="6"/>
                  </a:lnTo>
                  <a:lnTo>
                    <a:pt x="290" y="10"/>
                  </a:lnTo>
                  <a:lnTo>
                    <a:pt x="277" y="13"/>
                  </a:lnTo>
                  <a:lnTo>
                    <a:pt x="263" y="16"/>
                  </a:lnTo>
                  <a:lnTo>
                    <a:pt x="251" y="21"/>
                  </a:lnTo>
                  <a:lnTo>
                    <a:pt x="237" y="25"/>
                  </a:lnTo>
                  <a:lnTo>
                    <a:pt x="225" y="31"/>
                  </a:lnTo>
                  <a:lnTo>
                    <a:pt x="211" y="37"/>
                  </a:lnTo>
                  <a:lnTo>
                    <a:pt x="199" y="43"/>
                  </a:lnTo>
                  <a:lnTo>
                    <a:pt x="187" y="50"/>
                  </a:lnTo>
                  <a:lnTo>
                    <a:pt x="176" y="57"/>
                  </a:lnTo>
                  <a:lnTo>
                    <a:pt x="163" y="65"/>
                  </a:lnTo>
                  <a:lnTo>
                    <a:pt x="152" y="73"/>
                  </a:lnTo>
                  <a:lnTo>
                    <a:pt x="141" y="82"/>
                  </a:lnTo>
                  <a:lnTo>
                    <a:pt x="131" y="91"/>
                  </a:lnTo>
                  <a:lnTo>
                    <a:pt x="120" y="100"/>
                  </a:lnTo>
                  <a:lnTo>
                    <a:pt x="110" y="110"/>
                  </a:lnTo>
                  <a:lnTo>
                    <a:pt x="100" y="120"/>
                  </a:lnTo>
                  <a:lnTo>
                    <a:pt x="91" y="130"/>
                  </a:lnTo>
                  <a:lnTo>
                    <a:pt x="82" y="141"/>
                  </a:lnTo>
                  <a:lnTo>
                    <a:pt x="73" y="151"/>
                  </a:lnTo>
                  <a:lnTo>
                    <a:pt x="65" y="164"/>
                  </a:lnTo>
                  <a:lnTo>
                    <a:pt x="58" y="175"/>
                  </a:lnTo>
                  <a:lnTo>
                    <a:pt x="51" y="187"/>
                  </a:lnTo>
                  <a:lnTo>
                    <a:pt x="44" y="200"/>
                  </a:lnTo>
                  <a:lnTo>
                    <a:pt x="37" y="212"/>
                  </a:lnTo>
                  <a:lnTo>
                    <a:pt x="32" y="224"/>
                  </a:lnTo>
                  <a:lnTo>
                    <a:pt x="26" y="237"/>
                  </a:lnTo>
                  <a:lnTo>
                    <a:pt x="22" y="250"/>
                  </a:lnTo>
                  <a:lnTo>
                    <a:pt x="17" y="264"/>
                  </a:lnTo>
                  <a:lnTo>
                    <a:pt x="14" y="277"/>
                  </a:lnTo>
                  <a:lnTo>
                    <a:pt x="10" y="291"/>
                  </a:lnTo>
                  <a:lnTo>
                    <a:pt x="7" y="304"/>
                  </a:lnTo>
                  <a:lnTo>
                    <a:pt x="5" y="318"/>
                  </a:lnTo>
                  <a:lnTo>
                    <a:pt x="3" y="332"/>
                  </a:lnTo>
                  <a:lnTo>
                    <a:pt x="1" y="346"/>
                  </a:lnTo>
                  <a:lnTo>
                    <a:pt x="1" y="359"/>
                  </a:lnTo>
                  <a:lnTo>
                    <a:pt x="0" y="374"/>
                  </a:lnTo>
                  <a:lnTo>
                    <a:pt x="1" y="387"/>
                  </a:lnTo>
                  <a:lnTo>
                    <a:pt x="1" y="402"/>
                  </a:lnTo>
                  <a:lnTo>
                    <a:pt x="3" y="415"/>
                  </a:lnTo>
                  <a:lnTo>
                    <a:pt x="5" y="429"/>
                  </a:lnTo>
                  <a:lnTo>
                    <a:pt x="7" y="443"/>
                  </a:lnTo>
                  <a:lnTo>
                    <a:pt x="10" y="457"/>
                  </a:lnTo>
                  <a:lnTo>
                    <a:pt x="14" y="470"/>
                  </a:lnTo>
                  <a:lnTo>
                    <a:pt x="17" y="484"/>
                  </a:lnTo>
                  <a:lnTo>
                    <a:pt x="22" y="497"/>
                  </a:lnTo>
                  <a:lnTo>
                    <a:pt x="26" y="510"/>
                  </a:lnTo>
                  <a:lnTo>
                    <a:pt x="32" y="523"/>
                  </a:lnTo>
                  <a:lnTo>
                    <a:pt x="37" y="535"/>
                  </a:lnTo>
                  <a:lnTo>
                    <a:pt x="44" y="548"/>
                  </a:lnTo>
                  <a:lnTo>
                    <a:pt x="51" y="560"/>
                  </a:lnTo>
                  <a:lnTo>
                    <a:pt x="58" y="573"/>
                  </a:lnTo>
                  <a:lnTo>
                    <a:pt x="65" y="584"/>
                  </a:lnTo>
                  <a:lnTo>
                    <a:pt x="73" y="595"/>
                  </a:lnTo>
                  <a:lnTo>
                    <a:pt x="82" y="606"/>
                  </a:lnTo>
                  <a:lnTo>
                    <a:pt x="91" y="616"/>
                  </a:lnTo>
                  <a:lnTo>
                    <a:pt x="100" y="628"/>
                  </a:lnTo>
                  <a:lnTo>
                    <a:pt x="110" y="638"/>
                  </a:lnTo>
                  <a:lnTo>
                    <a:pt x="120" y="647"/>
                  </a:lnTo>
                  <a:lnTo>
                    <a:pt x="131" y="657"/>
                  </a:lnTo>
                  <a:lnTo>
                    <a:pt x="141" y="666"/>
                  </a:lnTo>
                  <a:lnTo>
                    <a:pt x="152" y="674"/>
                  </a:lnTo>
                  <a:lnTo>
                    <a:pt x="163" y="682"/>
                  </a:lnTo>
                  <a:lnTo>
                    <a:pt x="176" y="689"/>
                  </a:lnTo>
                  <a:lnTo>
                    <a:pt x="187" y="697"/>
                  </a:lnTo>
                  <a:lnTo>
                    <a:pt x="199" y="704"/>
                  </a:lnTo>
                  <a:lnTo>
                    <a:pt x="211" y="710"/>
                  </a:lnTo>
                  <a:lnTo>
                    <a:pt x="225" y="715"/>
                  </a:lnTo>
                  <a:lnTo>
                    <a:pt x="237" y="721"/>
                  </a:lnTo>
                  <a:lnTo>
                    <a:pt x="251" y="725"/>
                  </a:lnTo>
                  <a:lnTo>
                    <a:pt x="263" y="730"/>
                  </a:lnTo>
                  <a:lnTo>
                    <a:pt x="277" y="734"/>
                  </a:lnTo>
                  <a:lnTo>
                    <a:pt x="290" y="738"/>
                  </a:lnTo>
                  <a:lnTo>
                    <a:pt x="305" y="740"/>
                  </a:lnTo>
                  <a:lnTo>
                    <a:pt x="318" y="742"/>
                  </a:lnTo>
                  <a:lnTo>
                    <a:pt x="332" y="744"/>
                  </a:lnTo>
                  <a:lnTo>
                    <a:pt x="346" y="746"/>
                  </a:lnTo>
                  <a:lnTo>
                    <a:pt x="360" y="747"/>
                  </a:lnTo>
                  <a:lnTo>
                    <a:pt x="373" y="74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08" name="Line 431"/>
            <p:cNvSpPr>
              <a:spLocks noChangeShapeType="1"/>
            </p:cNvSpPr>
            <p:nvPr/>
          </p:nvSpPr>
          <p:spPr bwMode="auto">
            <a:xfrm flipH="1" flipV="1">
              <a:off x="408" y="2718"/>
              <a:ext cx="178" cy="1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709" name="Line 432"/>
            <p:cNvSpPr>
              <a:spLocks noChangeShapeType="1"/>
            </p:cNvSpPr>
            <p:nvPr/>
          </p:nvSpPr>
          <p:spPr bwMode="auto">
            <a:xfrm flipH="1">
              <a:off x="408" y="3600"/>
              <a:ext cx="179" cy="1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82711" name="Group 439"/>
          <p:cNvGrpSpPr>
            <a:grpSpLocks/>
          </p:cNvGrpSpPr>
          <p:nvPr/>
        </p:nvGrpSpPr>
        <p:grpSpPr bwMode="auto">
          <a:xfrm>
            <a:off x="2182813" y="2179638"/>
            <a:ext cx="1893887" cy="1165225"/>
            <a:chOff x="1375" y="1373"/>
            <a:chExt cx="1193" cy="734"/>
          </a:xfrm>
        </p:grpSpPr>
        <p:sp>
          <p:nvSpPr>
            <p:cNvPr id="68643" name="Line 440"/>
            <p:cNvSpPr>
              <a:spLocks noChangeShapeType="1"/>
            </p:cNvSpPr>
            <p:nvPr/>
          </p:nvSpPr>
          <p:spPr bwMode="auto">
            <a:xfrm>
              <a:off x="1972" y="1972"/>
              <a:ext cx="0" cy="1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44" name="Line 441"/>
            <p:cNvSpPr>
              <a:spLocks noChangeShapeType="1"/>
            </p:cNvSpPr>
            <p:nvPr/>
          </p:nvSpPr>
          <p:spPr bwMode="auto">
            <a:xfrm>
              <a:off x="1972" y="1373"/>
              <a:ext cx="0" cy="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45" name="Line 442"/>
            <p:cNvSpPr>
              <a:spLocks noChangeShapeType="1"/>
            </p:cNvSpPr>
            <p:nvPr/>
          </p:nvSpPr>
          <p:spPr bwMode="auto">
            <a:xfrm>
              <a:off x="1972" y="1500"/>
              <a:ext cx="0" cy="2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46" name="Line 443"/>
            <p:cNvSpPr>
              <a:spLocks noChangeShapeType="1"/>
            </p:cNvSpPr>
            <p:nvPr/>
          </p:nvSpPr>
          <p:spPr bwMode="auto">
            <a:xfrm>
              <a:off x="1972" y="1549"/>
              <a:ext cx="0" cy="1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47" name="Line 444"/>
            <p:cNvSpPr>
              <a:spLocks noChangeShapeType="1"/>
            </p:cNvSpPr>
            <p:nvPr/>
          </p:nvSpPr>
          <p:spPr bwMode="auto">
            <a:xfrm>
              <a:off x="1972" y="1712"/>
              <a:ext cx="0" cy="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48" name="Line 445"/>
            <p:cNvSpPr>
              <a:spLocks noChangeShapeType="1"/>
            </p:cNvSpPr>
            <p:nvPr/>
          </p:nvSpPr>
          <p:spPr bwMode="auto">
            <a:xfrm>
              <a:off x="1972" y="1760"/>
              <a:ext cx="0" cy="1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49" name="Line 446"/>
            <p:cNvSpPr>
              <a:spLocks noChangeShapeType="1"/>
            </p:cNvSpPr>
            <p:nvPr/>
          </p:nvSpPr>
          <p:spPr bwMode="auto">
            <a:xfrm>
              <a:off x="1972" y="1923"/>
              <a:ext cx="0" cy="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50" name="Freeform 447"/>
            <p:cNvSpPr>
              <a:spLocks/>
            </p:cNvSpPr>
            <p:nvPr/>
          </p:nvSpPr>
          <p:spPr bwMode="auto">
            <a:xfrm>
              <a:off x="2490" y="2001"/>
              <a:ext cx="4" cy="74"/>
            </a:xfrm>
            <a:custGeom>
              <a:avLst/>
              <a:gdLst>
                <a:gd name="T0" fmla="*/ 4 w 25"/>
                <a:gd name="T1" fmla="*/ 74 h 356"/>
                <a:gd name="T2" fmla="*/ 4 w 25"/>
                <a:gd name="T3" fmla="*/ 67 h 356"/>
                <a:gd name="T4" fmla="*/ 4 w 25"/>
                <a:gd name="T5" fmla="*/ 59 h 356"/>
                <a:gd name="T6" fmla="*/ 4 w 25"/>
                <a:gd name="T7" fmla="*/ 51 h 356"/>
                <a:gd name="T8" fmla="*/ 4 w 25"/>
                <a:gd name="T9" fmla="*/ 44 h 356"/>
                <a:gd name="T10" fmla="*/ 3 w 25"/>
                <a:gd name="T11" fmla="*/ 36 h 356"/>
                <a:gd name="T12" fmla="*/ 3 w 25"/>
                <a:gd name="T13" fmla="*/ 28 h 356"/>
                <a:gd name="T14" fmla="*/ 2 w 25"/>
                <a:gd name="T15" fmla="*/ 21 h 356"/>
                <a:gd name="T16" fmla="*/ 1 w 25"/>
                <a:gd name="T17" fmla="*/ 13 h 356"/>
                <a:gd name="T18" fmla="*/ 1 w 25"/>
                <a:gd name="T19" fmla="*/ 6 h 356"/>
                <a:gd name="T20" fmla="*/ 0 w 25"/>
                <a:gd name="T21" fmla="*/ 0 h 3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356">
                  <a:moveTo>
                    <a:pt x="25" y="356"/>
                  </a:moveTo>
                  <a:lnTo>
                    <a:pt x="25" y="320"/>
                  </a:lnTo>
                  <a:lnTo>
                    <a:pt x="24" y="283"/>
                  </a:lnTo>
                  <a:lnTo>
                    <a:pt x="23" y="246"/>
                  </a:lnTo>
                  <a:lnTo>
                    <a:pt x="22" y="210"/>
                  </a:lnTo>
                  <a:lnTo>
                    <a:pt x="18" y="173"/>
                  </a:lnTo>
                  <a:lnTo>
                    <a:pt x="16" y="137"/>
                  </a:lnTo>
                  <a:lnTo>
                    <a:pt x="13" y="100"/>
                  </a:lnTo>
                  <a:lnTo>
                    <a:pt x="9" y="64"/>
                  </a:lnTo>
                  <a:lnTo>
                    <a:pt x="5" y="27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51" name="Freeform 448"/>
            <p:cNvSpPr>
              <a:spLocks/>
            </p:cNvSpPr>
            <p:nvPr/>
          </p:nvSpPr>
          <p:spPr bwMode="auto">
            <a:xfrm>
              <a:off x="2481" y="1953"/>
              <a:ext cx="4" cy="22"/>
            </a:xfrm>
            <a:custGeom>
              <a:avLst/>
              <a:gdLst>
                <a:gd name="T0" fmla="*/ 4 w 21"/>
                <a:gd name="T1" fmla="*/ 22 h 102"/>
                <a:gd name="T2" fmla="*/ 3 w 21"/>
                <a:gd name="T3" fmla="*/ 17 h 102"/>
                <a:gd name="T4" fmla="*/ 2 w 21"/>
                <a:gd name="T5" fmla="*/ 9 h 102"/>
                <a:gd name="T6" fmla="*/ 0 w 21"/>
                <a:gd name="T7" fmla="*/ 1 h 102"/>
                <a:gd name="T8" fmla="*/ 0 w 21"/>
                <a:gd name="T9" fmla="*/ 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02">
                  <a:moveTo>
                    <a:pt x="21" y="102"/>
                  </a:moveTo>
                  <a:lnTo>
                    <a:pt x="17" y="77"/>
                  </a:lnTo>
                  <a:lnTo>
                    <a:pt x="9" y="41"/>
                  </a:lnTo>
                  <a:lnTo>
                    <a:pt x="1" y="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52" name="Freeform 449"/>
            <p:cNvSpPr>
              <a:spLocks/>
            </p:cNvSpPr>
            <p:nvPr/>
          </p:nvSpPr>
          <p:spPr bwMode="auto">
            <a:xfrm>
              <a:off x="2424" y="1802"/>
              <a:ext cx="50" cy="125"/>
            </a:xfrm>
            <a:custGeom>
              <a:avLst/>
              <a:gdLst>
                <a:gd name="T0" fmla="*/ 50 w 255"/>
                <a:gd name="T1" fmla="*/ 125 h 600"/>
                <a:gd name="T2" fmla="*/ 49 w 255"/>
                <a:gd name="T3" fmla="*/ 123 h 600"/>
                <a:gd name="T4" fmla="*/ 47 w 255"/>
                <a:gd name="T5" fmla="*/ 116 h 600"/>
                <a:gd name="T6" fmla="*/ 45 w 255"/>
                <a:gd name="T7" fmla="*/ 108 h 600"/>
                <a:gd name="T8" fmla="*/ 43 w 255"/>
                <a:gd name="T9" fmla="*/ 101 h 600"/>
                <a:gd name="T10" fmla="*/ 41 w 255"/>
                <a:gd name="T11" fmla="*/ 94 h 600"/>
                <a:gd name="T12" fmla="*/ 38 w 255"/>
                <a:gd name="T13" fmla="*/ 87 h 600"/>
                <a:gd name="T14" fmla="*/ 36 w 255"/>
                <a:gd name="T15" fmla="*/ 79 h 600"/>
                <a:gd name="T16" fmla="*/ 33 w 255"/>
                <a:gd name="T17" fmla="*/ 72 h 600"/>
                <a:gd name="T18" fmla="*/ 30 w 255"/>
                <a:gd name="T19" fmla="*/ 65 h 600"/>
                <a:gd name="T20" fmla="*/ 28 w 255"/>
                <a:gd name="T21" fmla="*/ 58 h 600"/>
                <a:gd name="T22" fmla="*/ 25 w 255"/>
                <a:gd name="T23" fmla="*/ 51 h 600"/>
                <a:gd name="T24" fmla="*/ 22 w 255"/>
                <a:gd name="T25" fmla="*/ 44 h 600"/>
                <a:gd name="T26" fmla="*/ 19 w 255"/>
                <a:gd name="T27" fmla="*/ 38 h 600"/>
                <a:gd name="T28" fmla="*/ 16 w 255"/>
                <a:gd name="T29" fmla="*/ 30 h 600"/>
                <a:gd name="T30" fmla="*/ 12 w 255"/>
                <a:gd name="T31" fmla="*/ 24 h 600"/>
                <a:gd name="T32" fmla="*/ 9 w 255"/>
                <a:gd name="T33" fmla="*/ 17 h 600"/>
                <a:gd name="T34" fmla="*/ 5 w 255"/>
                <a:gd name="T35" fmla="*/ 10 h 600"/>
                <a:gd name="T36" fmla="*/ 2 w 255"/>
                <a:gd name="T37" fmla="*/ 4 h 600"/>
                <a:gd name="T38" fmla="*/ 0 w 255"/>
                <a:gd name="T39" fmla="*/ 0 h 60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55" h="600">
                  <a:moveTo>
                    <a:pt x="255" y="600"/>
                  </a:moveTo>
                  <a:lnTo>
                    <a:pt x="252" y="590"/>
                  </a:lnTo>
                  <a:lnTo>
                    <a:pt x="242" y="555"/>
                  </a:lnTo>
                  <a:lnTo>
                    <a:pt x="230" y="520"/>
                  </a:lnTo>
                  <a:lnTo>
                    <a:pt x="219" y="485"/>
                  </a:lnTo>
                  <a:lnTo>
                    <a:pt x="208" y="450"/>
                  </a:lnTo>
                  <a:lnTo>
                    <a:pt x="196" y="416"/>
                  </a:lnTo>
                  <a:lnTo>
                    <a:pt x="182" y="381"/>
                  </a:lnTo>
                  <a:lnTo>
                    <a:pt x="169" y="347"/>
                  </a:lnTo>
                  <a:lnTo>
                    <a:pt x="155" y="313"/>
                  </a:lnTo>
                  <a:lnTo>
                    <a:pt x="141" y="280"/>
                  </a:lnTo>
                  <a:lnTo>
                    <a:pt x="126" y="246"/>
                  </a:lnTo>
                  <a:lnTo>
                    <a:pt x="111" y="212"/>
                  </a:lnTo>
                  <a:lnTo>
                    <a:pt x="96" y="180"/>
                  </a:lnTo>
                  <a:lnTo>
                    <a:pt x="80" y="146"/>
                  </a:lnTo>
                  <a:lnTo>
                    <a:pt x="63" y="113"/>
                  </a:lnTo>
                  <a:lnTo>
                    <a:pt x="46" y="81"/>
                  </a:lnTo>
                  <a:lnTo>
                    <a:pt x="28" y="49"/>
                  </a:lnTo>
                  <a:lnTo>
                    <a:pt x="10" y="17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53" name="Freeform 450"/>
            <p:cNvSpPr>
              <a:spLocks/>
            </p:cNvSpPr>
            <p:nvPr/>
          </p:nvSpPr>
          <p:spPr bwMode="auto">
            <a:xfrm>
              <a:off x="2397" y="1761"/>
              <a:ext cx="13" cy="19"/>
            </a:xfrm>
            <a:custGeom>
              <a:avLst/>
              <a:gdLst>
                <a:gd name="T0" fmla="*/ 13 w 59"/>
                <a:gd name="T1" fmla="*/ 19 h 87"/>
                <a:gd name="T2" fmla="*/ 9 w 59"/>
                <a:gd name="T3" fmla="*/ 13 h 87"/>
                <a:gd name="T4" fmla="*/ 4 w 59"/>
                <a:gd name="T5" fmla="*/ 6 h 87"/>
                <a:gd name="T6" fmla="*/ 0 w 59"/>
                <a:gd name="T7" fmla="*/ 0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87">
                  <a:moveTo>
                    <a:pt x="59" y="87"/>
                  </a:moveTo>
                  <a:lnTo>
                    <a:pt x="41" y="59"/>
                  </a:lnTo>
                  <a:lnTo>
                    <a:pt x="20" y="28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54" name="Freeform 451"/>
            <p:cNvSpPr>
              <a:spLocks/>
            </p:cNvSpPr>
            <p:nvPr/>
          </p:nvSpPr>
          <p:spPr bwMode="auto">
            <a:xfrm>
              <a:off x="2289" y="1645"/>
              <a:ext cx="93" cy="94"/>
            </a:xfrm>
            <a:custGeom>
              <a:avLst/>
              <a:gdLst>
                <a:gd name="T0" fmla="*/ 93 w 463"/>
                <a:gd name="T1" fmla="*/ 94 h 459"/>
                <a:gd name="T2" fmla="*/ 91 w 463"/>
                <a:gd name="T3" fmla="*/ 91 h 459"/>
                <a:gd name="T4" fmla="*/ 86 w 463"/>
                <a:gd name="T5" fmla="*/ 85 h 459"/>
                <a:gd name="T6" fmla="*/ 81 w 463"/>
                <a:gd name="T7" fmla="*/ 79 h 459"/>
                <a:gd name="T8" fmla="*/ 77 w 463"/>
                <a:gd name="T9" fmla="*/ 74 h 459"/>
                <a:gd name="T10" fmla="*/ 72 w 463"/>
                <a:gd name="T11" fmla="*/ 68 h 459"/>
                <a:gd name="T12" fmla="*/ 67 w 463"/>
                <a:gd name="T13" fmla="*/ 62 h 459"/>
                <a:gd name="T14" fmla="*/ 62 w 463"/>
                <a:gd name="T15" fmla="*/ 57 h 459"/>
                <a:gd name="T16" fmla="*/ 57 w 463"/>
                <a:gd name="T17" fmla="*/ 52 h 459"/>
                <a:gd name="T18" fmla="*/ 51 w 463"/>
                <a:gd name="T19" fmla="*/ 46 h 459"/>
                <a:gd name="T20" fmla="*/ 46 w 463"/>
                <a:gd name="T21" fmla="*/ 41 h 459"/>
                <a:gd name="T22" fmla="*/ 41 w 463"/>
                <a:gd name="T23" fmla="*/ 36 h 459"/>
                <a:gd name="T24" fmla="*/ 35 w 463"/>
                <a:gd name="T25" fmla="*/ 31 h 459"/>
                <a:gd name="T26" fmla="*/ 30 w 463"/>
                <a:gd name="T27" fmla="*/ 26 h 459"/>
                <a:gd name="T28" fmla="*/ 25 w 463"/>
                <a:gd name="T29" fmla="*/ 20 h 459"/>
                <a:gd name="T30" fmla="*/ 19 w 463"/>
                <a:gd name="T31" fmla="*/ 16 h 459"/>
                <a:gd name="T32" fmla="*/ 13 w 463"/>
                <a:gd name="T33" fmla="*/ 11 h 459"/>
                <a:gd name="T34" fmla="*/ 8 w 463"/>
                <a:gd name="T35" fmla="*/ 6 h 459"/>
                <a:gd name="T36" fmla="*/ 2 w 463"/>
                <a:gd name="T37" fmla="*/ 2 h 459"/>
                <a:gd name="T38" fmla="*/ 0 w 463"/>
                <a:gd name="T39" fmla="*/ 0 h 45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63" h="459">
                  <a:moveTo>
                    <a:pt x="463" y="459"/>
                  </a:moveTo>
                  <a:lnTo>
                    <a:pt x="451" y="444"/>
                  </a:lnTo>
                  <a:lnTo>
                    <a:pt x="428" y="416"/>
                  </a:lnTo>
                  <a:lnTo>
                    <a:pt x="404" y="388"/>
                  </a:lnTo>
                  <a:lnTo>
                    <a:pt x="381" y="360"/>
                  </a:lnTo>
                  <a:lnTo>
                    <a:pt x="357" y="333"/>
                  </a:lnTo>
                  <a:lnTo>
                    <a:pt x="332" y="305"/>
                  </a:lnTo>
                  <a:lnTo>
                    <a:pt x="308" y="278"/>
                  </a:lnTo>
                  <a:lnTo>
                    <a:pt x="282" y="252"/>
                  </a:lnTo>
                  <a:lnTo>
                    <a:pt x="256" y="226"/>
                  </a:lnTo>
                  <a:lnTo>
                    <a:pt x="230" y="200"/>
                  </a:lnTo>
                  <a:lnTo>
                    <a:pt x="203" y="174"/>
                  </a:lnTo>
                  <a:lnTo>
                    <a:pt x="176" y="150"/>
                  </a:lnTo>
                  <a:lnTo>
                    <a:pt x="149" y="125"/>
                  </a:lnTo>
                  <a:lnTo>
                    <a:pt x="122" y="100"/>
                  </a:lnTo>
                  <a:lnTo>
                    <a:pt x="94" y="77"/>
                  </a:lnTo>
                  <a:lnTo>
                    <a:pt x="66" y="53"/>
                  </a:lnTo>
                  <a:lnTo>
                    <a:pt x="38" y="31"/>
                  </a:lnTo>
                  <a:lnTo>
                    <a:pt x="9" y="8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55" name="Freeform 452"/>
            <p:cNvSpPr>
              <a:spLocks/>
            </p:cNvSpPr>
            <p:nvPr/>
          </p:nvSpPr>
          <p:spPr bwMode="auto">
            <a:xfrm>
              <a:off x="2252" y="1616"/>
              <a:ext cx="16" cy="13"/>
            </a:xfrm>
            <a:custGeom>
              <a:avLst/>
              <a:gdLst>
                <a:gd name="T0" fmla="*/ 16 w 87"/>
                <a:gd name="T1" fmla="*/ 13 h 59"/>
                <a:gd name="T2" fmla="*/ 15 w 87"/>
                <a:gd name="T3" fmla="*/ 13 h 59"/>
                <a:gd name="T4" fmla="*/ 10 w 87"/>
                <a:gd name="T5" fmla="*/ 8 h 59"/>
                <a:gd name="T6" fmla="*/ 4 w 87"/>
                <a:gd name="T7" fmla="*/ 3 h 59"/>
                <a:gd name="T8" fmla="*/ 0 w 87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59">
                  <a:moveTo>
                    <a:pt x="87" y="59"/>
                  </a:moveTo>
                  <a:lnTo>
                    <a:pt x="84" y="57"/>
                  </a:lnTo>
                  <a:lnTo>
                    <a:pt x="54" y="35"/>
                  </a:lnTo>
                  <a:lnTo>
                    <a:pt x="22" y="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56" name="Freeform 453"/>
            <p:cNvSpPr>
              <a:spLocks/>
            </p:cNvSpPr>
            <p:nvPr/>
          </p:nvSpPr>
          <p:spPr bwMode="auto">
            <a:xfrm>
              <a:off x="2109" y="1552"/>
              <a:ext cx="120" cy="51"/>
            </a:xfrm>
            <a:custGeom>
              <a:avLst/>
              <a:gdLst>
                <a:gd name="T0" fmla="*/ 120 w 602"/>
                <a:gd name="T1" fmla="*/ 51 h 248"/>
                <a:gd name="T2" fmla="*/ 116 w 602"/>
                <a:gd name="T3" fmla="*/ 48 h 248"/>
                <a:gd name="T4" fmla="*/ 109 w 602"/>
                <a:gd name="T5" fmla="*/ 45 h 248"/>
                <a:gd name="T6" fmla="*/ 103 w 602"/>
                <a:gd name="T7" fmla="*/ 41 h 248"/>
                <a:gd name="T8" fmla="*/ 96 w 602"/>
                <a:gd name="T9" fmla="*/ 38 h 248"/>
                <a:gd name="T10" fmla="*/ 90 w 602"/>
                <a:gd name="T11" fmla="*/ 34 h 248"/>
                <a:gd name="T12" fmla="*/ 83 w 602"/>
                <a:gd name="T13" fmla="*/ 31 h 248"/>
                <a:gd name="T14" fmla="*/ 77 w 602"/>
                <a:gd name="T15" fmla="*/ 28 h 248"/>
                <a:gd name="T16" fmla="*/ 70 w 602"/>
                <a:gd name="T17" fmla="*/ 25 h 248"/>
                <a:gd name="T18" fmla="*/ 63 w 602"/>
                <a:gd name="T19" fmla="*/ 22 h 248"/>
                <a:gd name="T20" fmla="*/ 56 w 602"/>
                <a:gd name="T21" fmla="*/ 19 h 248"/>
                <a:gd name="T22" fmla="*/ 49 w 602"/>
                <a:gd name="T23" fmla="*/ 17 h 248"/>
                <a:gd name="T24" fmla="*/ 43 w 602"/>
                <a:gd name="T25" fmla="*/ 14 h 248"/>
                <a:gd name="T26" fmla="*/ 36 w 602"/>
                <a:gd name="T27" fmla="*/ 12 h 248"/>
                <a:gd name="T28" fmla="*/ 29 w 602"/>
                <a:gd name="T29" fmla="*/ 9 h 248"/>
                <a:gd name="T30" fmla="*/ 22 w 602"/>
                <a:gd name="T31" fmla="*/ 7 h 248"/>
                <a:gd name="T32" fmla="*/ 15 w 602"/>
                <a:gd name="T33" fmla="*/ 4 h 248"/>
                <a:gd name="T34" fmla="*/ 8 w 602"/>
                <a:gd name="T35" fmla="*/ 2 h 248"/>
                <a:gd name="T36" fmla="*/ 1 w 602"/>
                <a:gd name="T37" fmla="*/ 0 h 248"/>
                <a:gd name="T38" fmla="*/ 0 w 602"/>
                <a:gd name="T39" fmla="*/ 0 h 24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02" h="248">
                  <a:moveTo>
                    <a:pt x="602" y="248"/>
                  </a:moveTo>
                  <a:lnTo>
                    <a:pt x="581" y="235"/>
                  </a:lnTo>
                  <a:lnTo>
                    <a:pt x="548" y="218"/>
                  </a:lnTo>
                  <a:lnTo>
                    <a:pt x="516" y="201"/>
                  </a:lnTo>
                  <a:lnTo>
                    <a:pt x="483" y="184"/>
                  </a:lnTo>
                  <a:lnTo>
                    <a:pt x="451" y="167"/>
                  </a:lnTo>
                  <a:lnTo>
                    <a:pt x="417" y="153"/>
                  </a:lnTo>
                  <a:lnTo>
                    <a:pt x="384" y="137"/>
                  </a:lnTo>
                  <a:lnTo>
                    <a:pt x="351" y="122"/>
                  </a:lnTo>
                  <a:lnTo>
                    <a:pt x="317" y="108"/>
                  </a:lnTo>
                  <a:lnTo>
                    <a:pt x="282" y="94"/>
                  </a:lnTo>
                  <a:lnTo>
                    <a:pt x="248" y="81"/>
                  </a:lnTo>
                  <a:lnTo>
                    <a:pt x="214" y="68"/>
                  </a:lnTo>
                  <a:lnTo>
                    <a:pt x="180" y="56"/>
                  </a:lnTo>
                  <a:lnTo>
                    <a:pt x="145" y="44"/>
                  </a:lnTo>
                  <a:lnTo>
                    <a:pt x="110" y="32"/>
                  </a:lnTo>
                  <a:lnTo>
                    <a:pt x="75" y="21"/>
                  </a:lnTo>
                  <a:lnTo>
                    <a:pt x="39" y="11"/>
                  </a:lnTo>
                  <a:lnTo>
                    <a:pt x="5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57" name="Freeform 454"/>
            <p:cNvSpPr>
              <a:spLocks/>
            </p:cNvSpPr>
            <p:nvPr/>
          </p:nvSpPr>
          <p:spPr bwMode="auto">
            <a:xfrm>
              <a:off x="2063" y="1540"/>
              <a:ext cx="19" cy="5"/>
            </a:xfrm>
            <a:custGeom>
              <a:avLst/>
              <a:gdLst>
                <a:gd name="T0" fmla="*/ 19 w 102"/>
                <a:gd name="T1" fmla="*/ 5 h 20"/>
                <a:gd name="T2" fmla="*/ 17 w 102"/>
                <a:gd name="T3" fmla="*/ 4 h 20"/>
                <a:gd name="T4" fmla="*/ 10 w 102"/>
                <a:gd name="T5" fmla="*/ 3 h 20"/>
                <a:gd name="T6" fmla="*/ 4 w 102"/>
                <a:gd name="T7" fmla="*/ 1 h 20"/>
                <a:gd name="T8" fmla="*/ 0 w 102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20">
                  <a:moveTo>
                    <a:pt x="102" y="20"/>
                  </a:moveTo>
                  <a:lnTo>
                    <a:pt x="91" y="17"/>
                  </a:lnTo>
                  <a:lnTo>
                    <a:pt x="55" y="10"/>
                  </a:lnTo>
                  <a:lnTo>
                    <a:pt x="19" y="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58" name="Freeform 455"/>
            <p:cNvSpPr>
              <a:spLocks/>
            </p:cNvSpPr>
            <p:nvPr/>
          </p:nvSpPr>
          <p:spPr bwMode="auto">
            <a:xfrm>
              <a:off x="1906" y="1533"/>
              <a:ext cx="130" cy="3"/>
            </a:xfrm>
            <a:custGeom>
              <a:avLst/>
              <a:gdLst>
                <a:gd name="T0" fmla="*/ 130 w 651"/>
                <a:gd name="T1" fmla="*/ 3 h 20"/>
                <a:gd name="T2" fmla="*/ 123 w 651"/>
                <a:gd name="T3" fmla="*/ 3 h 20"/>
                <a:gd name="T4" fmla="*/ 116 w 651"/>
                <a:gd name="T5" fmla="*/ 2 h 20"/>
                <a:gd name="T6" fmla="*/ 109 w 651"/>
                <a:gd name="T7" fmla="*/ 1 h 20"/>
                <a:gd name="T8" fmla="*/ 102 w 651"/>
                <a:gd name="T9" fmla="*/ 1 h 20"/>
                <a:gd name="T10" fmla="*/ 94 w 651"/>
                <a:gd name="T11" fmla="*/ 1 h 20"/>
                <a:gd name="T12" fmla="*/ 87 w 651"/>
                <a:gd name="T13" fmla="*/ 0 h 20"/>
                <a:gd name="T14" fmla="*/ 80 w 651"/>
                <a:gd name="T15" fmla="*/ 0 h 20"/>
                <a:gd name="T16" fmla="*/ 72 w 651"/>
                <a:gd name="T17" fmla="*/ 0 h 20"/>
                <a:gd name="T18" fmla="*/ 65 w 651"/>
                <a:gd name="T19" fmla="*/ 0 h 20"/>
                <a:gd name="T20" fmla="*/ 58 w 651"/>
                <a:gd name="T21" fmla="*/ 0 h 20"/>
                <a:gd name="T22" fmla="*/ 50 w 651"/>
                <a:gd name="T23" fmla="*/ 0 h 20"/>
                <a:gd name="T24" fmla="*/ 43 w 651"/>
                <a:gd name="T25" fmla="*/ 0 h 20"/>
                <a:gd name="T26" fmla="*/ 36 w 651"/>
                <a:gd name="T27" fmla="*/ 1 h 20"/>
                <a:gd name="T28" fmla="*/ 29 w 651"/>
                <a:gd name="T29" fmla="*/ 1 h 20"/>
                <a:gd name="T30" fmla="*/ 21 w 651"/>
                <a:gd name="T31" fmla="*/ 1 h 20"/>
                <a:gd name="T32" fmla="*/ 14 w 651"/>
                <a:gd name="T33" fmla="*/ 2 h 20"/>
                <a:gd name="T34" fmla="*/ 7 w 651"/>
                <a:gd name="T35" fmla="*/ 3 h 20"/>
                <a:gd name="T36" fmla="*/ 0 w 651"/>
                <a:gd name="T37" fmla="*/ 3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51" h="20">
                  <a:moveTo>
                    <a:pt x="651" y="20"/>
                  </a:moveTo>
                  <a:lnTo>
                    <a:pt x="618" y="17"/>
                  </a:lnTo>
                  <a:lnTo>
                    <a:pt x="582" y="12"/>
                  </a:lnTo>
                  <a:lnTo>
                    <a:pt x="545" y="9"/>
                  </a:lnTo>
                  <a:lnTo>
                    <a:pt x="509" y="7"/>
                  </a:lnTo>
                  <a:lnTo>
                    <a:pt x="472" y="4"/>
                  </a:lnTo>
                  <a:lnTo>
                    <a:pt x="435" y="2"/>
                  </a:lnTo>
                  <a:lnTo>
                    <a:pt x="399" y="1"/>
                  </a:lnTo>
                  <a:lnTo>
                    <a:pt x="362" y="0"/>
                  </a:lnTo>
                  <a:lnTo>
                    <a:pt x="326" y="0"/>
                  </a:lnTo>
                  <a:lnTo>
                    <a:pt x="289" y="0"/>
                  </a:lnTo>
                  <a:lnTo>
                    <a:pt x="252" y="1"/>
                  </a:lnTo>
                  <a:lnTo>
                    <a:pt x="216" y="2"/>
                  </a:lnTo>
                  <a:lnTo>
                    <a:pt x="179" y="4"/>
                  </a:lnTo>
                  <a:lnTo>
                    <a:pt x="143" y="7"/>
                  </a:lnTo>
                  <a:lnTo>
                    <a:pt x="106" y="9"/>
                  </a:lnTo>
                  <a:lnTo>
                    <a:pt x="70" y="12"/>
                  </a:lnTo>
                  <a:lnTo>
                    <a:pt x="33" y="17"/>
                  </a:lnTo>
                  <a:lnTo>
                    <a:pt x="0" y="2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59" name="Freeform 456"/>
            <p:cNvSpPr>
              <a:spLocks/>
            </p:cNvSpPr>
            <p:nvPr/>
          </p:nvSpPr>
          <p:spPr bwMode="auto">
            <a:xfrm>
              <a:off x="1860" y="1540"/>
              <a:ext cx="21" cy="5"/>
            </a:xfrm>
            <a:custGeom>
              <a:avLst/>
              <a:gdLst>
                <a:gd name="T0" fmla="*/ 21 w 102"/>
                <a:gd name="T1" fmla="*/ 0 h 20"/>
                <a:gd name="T2" fmla="*/ 17 w 102"/>
                <a:gd name="T3" fmla="*/ 1 h 20"/>
                <a:gd name="T4" fmla="*/ 10 w 102"/>
                <a:gd name="T5" fmla="*/ 3 h 20"/>
                <a:gd name="T6" fmla="*/ 2 w 102"/>
                <a:gd name="T7" fmla="*/ 4 h 20"/>
                <a:gd name="T8" fmla="*/ 0 w 102"/>
                <a:gd name="T9" fmla="*/ 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20">
                  <a:moveTo>
                    <a:pt x="102" y="0"/>
                  </a:moveTo>
                  <a:lnTo>
                    <a:pt x="83" y="4"/>
                  </a:lnTo>
                  <a:lnTo>
                    <a:pt x="47" y="10"/>
                  </a:lnTo>
                  <a:lnTo>
                    <a:pt x="11" y="17"/>
                  </a:lnTo>
                  <a:lnTo>
                    <a:pt x="0" y="2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60" name="Freeform 457"/>
            <p:cNvSpPr>
              <a:spLocks/>
            </p:cNvSpPr>
            <p:nvPr/>
          </p:nvSpPr>
          <p:spPr bwMode="auto">
            <a:xfrm>
              <a:off x="1714" y="1552"/>
              <a:ext cx="120" cy="51"/>
            </a:xfrm>
            <a:custGeom>
              <a:avLst/>
              <a:gdLst>
                <a:gd name="T0" fmla="*/ 120 w 602"/>
                <a:gd name="T1" fmla="*/ 0 h 248"/>
                <a:gd name="T2" fmla="*/ 119 w 602"/>
                <a:gd name="T3" fmla="*/ 0 h 248"/>
                <a:gd name="T4" fmla="*/ 112 w 602"/>
                <a:gd name="T5" fmla="*/ 2 h 248"/>
                <a:gd name="T6" fmla="*/ 105 w 602"/>
                <a:gd name="T7" fmla="*/ 4 h 248"/>
                <a:gd name="T8" fmla="*/ 98 w 602"/>
                <a:gd name="T9" fmla="*/ 7 h 248"/>
                <a:gd name="T10" fmla="*/ 91 w 602"/>
                <a:gd name="T11" fmla="*/ 9 h 248"/>
                <a:gd name="T12" fmla="*/ 84 w 602"/>
                <a:gd name="T13" fmla="*/ 12 h 248"/>
                <a:gd name="T14" fmla="*/ 77 w 602"/>
                <a:gd name="T15" fmla="*/ 14 h 248"/>
                <a:gd name="T16" fmla="*/ 71 w 602"/>
                <a:gd name="T17" fmla="*/ 17 h 248"/>
                <a:gd name="T18" fmla="*/ 64 w 602"/>
                <a:gd name="T19" fmla="*/ 19 h 248"/>
                <a:gd name="T20" fmla="*/ 57 w 602"/>
                <a:gd name="T21" fmla="*/ 22 h 248"/>
                <a:gd name="T22" fmla="*/ 50 w 602"/>
                <a:gd name="T23" fmla="*/ 25 h 248"/>
                <a:gd name="T24" fmla="*/ 44 w 602"/>
                <a:gd name="T25" fmla="*/ 28 h 248"/>
                <a:gd name="T26" fmla="*/ 37 w 602"/>
                <a:gd name="T27" fmla="*/ 31 h 248"/>
                <a:gd name="T28" fmla="*/ 30 w 602"/>
                <a:gd name="T29" fmla="*/ 34 h 248"/>
                <a:gd name="T30" fmla="*/ 24 w 602"/>
                <a:gd name="T31" fmla="*/ 38 h 248"/>
                <a:gd name="T32" fmla="*/ 17 w 602"/>
                <a:gd name="T33" fmla="*/ 41 h 248"/>
                <a:gd name="T34" fmla="*/ 11 w 602"/>
                <a:gd name="T35" fmla="*/ 45 h 248"/>
                <a:gd name="T36" fmla="*/ 4 w 602"/>
                <a:gd name="T37" fmla="*/ 48 h 248"/>
                <a:gd name="T38" fmla="*/ 0 w 602"/>
                <a:gd name="T39" fmla="*/ 51 h 24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02" h="248">
                  <a:moveTo>
                    <a:pt x="602" y="0"/>
                  </a:moveTo>
                  <a:lnTo>
                    <a:pt x="597" y="1"/>
                  </a:lnTo>
                  <a:lnTo>
                    <a:pt x="563" y="11"/>
                  </a:lnTo>
                  <a:lnTo>
                    <a:pt x="528" y="21"/>
                  </a:lnTo>
                  <a:lnTo>
                    <a:pt x="492" y="32"/>
                  </a:lnTo>
                  <a:lnTo>
                    <a:pt x="457" y="44"/>
                  </a:lnTo>
                  <a:lnTo>
                    <a:pt x="423" y="56"/>
                  </a:lnTo>
                  <a:lnTo>
                    <a:pt x="388" y="68"/>
                  </a:lnTo>
                  <a:lnTo>
                    <a:pt x="354" y="81"/>
                  </a:lnTo>
                  <a:lnTo>
                    <a:pt x="320" y="94"/>
                  </a:lnTo>
                  <a:lnTo>
                    <a:pt x="286" y="108"/>
                  </a:lnTo>
                  <a:lnTo>
                    <a:pt x="253" y="122"/>
                  </a:lnTo>
                  <a:lnTo>
                    <a:pt x="219" y="137"/>
                  </a:lnTo>
                  <a:lnTo>
                    <a:pt x="185" y="153"/>
                  </a:lnTo>
                  <a:lnTo>
                    <a:pt x="153" y="167"/>
                  </a:lnTo>
                  <a:lnTo>
                    <a:pt x="119" y="184"/>
                  </a:lnTo>
                  <a:lnTo>
                    <a:pt x="86" y="201"/>
                  </a:lnTo>
                  <a:lnTo>
                    <a:pt x="54" y="218"/>
                  </a:lnTo>
                  <a:lnTo>
                    <a:pt x="22" y="235"/>
                  </a:lnTo>
                  <a:lnTo>
                    <a:pt x="0" y="24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61" name="Freeform 458"/>
            <p:cNvSpPr>
              <a:spLocks/>
            </p:cNvSpPr>
            <p:nvPr/>
          </p:nvSpPr>
          <p:spPr bwMode="auto">
            <a:xfrm>
              <a:off x="1675" y="1616"/>
              <a:ext cx="17" cy="13"/>
            </a:xfrm>
            <a:custGeom>
              <a:avLst/>
              <a:gdLst>
                <a:gd name="T0" fmla="*/ 17 w 86"/>
                <a:gd name="T1" fmla="*/ 0 h 59"/>
                <a:gd name="T2" fmla="*/ 13 w 86"/>
                <a:gd name="T3" fmla="*/ 3 h 59"/>
                <a:gd name="T4" fmla="*/ 7 w 86"/>
                <a:gd name="T5" fmla="*/ 8 h 59"/>
                <a:gd name="T6" fmla="*/ 1 w 86"/>
                <a:gd name="T7" fmla="*/ 13 h 59"/>
                <a:gd name="T8" fmla="*/ 0 w 86"/>
                <a:gd name="T9" fmla="*/ 1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59">
                  <a:moveTo>
                    <a:pt x="86" y="0"/>
                  </a:moveTo>
                  <a:lnTo>
                    <a:pt x="64" y="15"/>
                  </a:lnTo>
                  <a:lnTo>
                    <a:pt x="34" y="35"/>
                  </a:lnTo>
                  <a:lnTo>
                    <a:pt x="3" y="57"/>
                  </a:lnTo>
                  <a:lnTo>
                    <a:pt x="0" y="5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62" name="Freeform 459"/>
            <p:cNvSpPr>
              <a:spLocks/>
            </p:cNvSpPr>
            <p:nvPr/>
          </p:nvSpPr>
          <p:spPr bwMode="auto">
            <a:xfrm>
              <a:off x="1561" y="1645"/>
              <a:ext cx="93" cy="94"/>
            </a:xfrm>
            <a:custGeom>
              <a:avLst/>
              <a:gdLst>
                <a:gd name="T0" fmla="*/ 93 w 463"/>
                <a:gd name="T1" fmla="*/ 0 h 459"/>
                <a:gd name="T2" fmla="*/ 91 w 463"/>
                <a:gd name="T3" fmla="*/ 2 h 459"/>
                <a:gd name="T4" fmla="*/ 85 w 463"/>
                <a:gd name="T5" fmla="*/ 6 h 459"/>
                <a:gd name="T6" fmla="*/ 80 w 463"/>
                <a:gd name="T7" fmla="*/ 11 h 459"/>
                <a:gd name="T8" fmla="*/ 74 w 463"/>
                <a:gd name="T9" fmla="*/ 16 h 459"/>
                <a:gd name="T10" fmla="*/ 68 w 463"/>
                <a:gd name="T11" fmla="*/ 20 h 459"/>
                <a:gd name="T12" fmla="*/ 63 w 463"/>
                <a:gd name="T13" fmla="*/ 26 h 459"/>
                <a:gd name="T14" fmla="*/ 57 w 463"/>
                <a:gd name="T15" fmla="*/ 31 h 459"/>
                <a:gd name="T16" fmla="*/ 52 w 463"/>
                <a:gd name="T17" fmla="*/ 36 h 459"/>
                <a:gd name="T18" fmla="*/ 47 w 463"/>
                <a:gd name="T19" fmla="*/ 41 h 459"/>
                <a:gd name="T20" fmla="*/ 41 w 463"/>
                <a:gd name="T21" fmla="*/ 46 h 459"/>
                <a:gd name="T22" fmla="*/ 36 w 463"/>
                <a:gd name="T23" fmla="*/ 52 h 459"/>
                <a:gd name="T24" fmla="*/ 31 w 463"/>
                <a:gd name="T25" fmla="*/ 57 h 459"/>
                <a:gd name="T26" fmla="*/ 26 w 463"/>
                <a:gd name="T27" fmla="*/ 62 h 459"/>
                <a:gd name="T28" fmla="*/ 21 w 463"/>
                <a:gd name="T29" fmla="*/ 68 h 459"/>
                <a:gd name="T30" fmla="*/ 16 w 463"/>
                <a:gd name="T31" fmla="*/ 74 h 459"/>
                <a:gd name="T32" fmla="*/ 12 w 463"/>
                <a:gd name="T33" fmla="*/ 79 h 459"/>
                <a:gd name="T34" fmla="*/ 7 w 463"/>
                <a:gd name="T35" fmla="*/ 85 h 459"/>
                <a:gd name="T36" fmla="*/ 2 w 463"/>
                <a:gd name="T37" fmla="*/ 91 h 459"/>
                <a:gd name="T38" fmla="*/ 0 w 463"/>
                <a:gd name="T39" fmla="*/ 94 h 45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63" h="459">
                  <a:moveTo>
                    <a:pt x="463" y="0"/>
                  </a:moveTo>
                  <a:lnTo>
                    <a:pt x="453" y="8"/>
                  </a:lnTo>
                  <a:lnTo>
                    <a:pt x="425" y="31"/>
                  </a:lnTo>
                  <a:lnTo>
                    <a:pt x="396" y="53"/>
                  </a:lnTo>
                  <a:lnTo>
                    <a:pt x="368" y="77"/>
                  </a:lnTo>
                  <a:lnTo>
                    <a:pt x="340" y="100"/>
                  </a:lnTo>
                  <a:lnTo>
                    <a:pt x="313" y="125"/>
                  </a:lnTo>
                  <a:lnTo>
                    <a:pt x="286" y="150"/>
                  </a:lnTo>
                  <a:lnTo>
                    <a:pt x="259" y="174"/>
                  </a:lnTo>
                  <a:lnTo>
                    <a:pt x="232" y="200"/>
                  </a:lnTo>
                  <a:lnTo>
                    <a:pt x="206" y="226"/>
                  </a:lnTo>
                  <a:lnTo>
                    <a:pt x="180" y="252"/>
                  </a:lnTo>
                  <a:lnTo>
                    <a:pt x="155" y="278"/>
                  </a:lnTo>
                  <a:lnTo>
                    <a:pt x="131" y="305"/>
                  </a:lnTo>
                  <a:lnTo>
                    <a:pt x="106" y="333"/>
                  </a:lnTo>
                  <a:lnTo>
                    <a:pt x="81" y="360"/>
                  </a:lnTo>
                  <a:lnTo>
                    <a:pt x="58" y="388"/>
                  </a:lnTo>
                  <a:lnTo>
                    <a:pt x="34" y="416"/>
                  </a:lnTo>
                  <a:lnTo>
                    <a:pt x="11" y="444"/>
                  </a:lnTo>
                  <a:lnTo>
                    <a:pt x="0" y="45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63" name="Freeform 460"/>
            <p:cNvSpPr>
              <a:spLocks/>
            </p:cNvSpPr>
            <p:nvPr/>
          </p:nvSpPr>
          <p:spPr bwMode="auto">
            <a:xfrm>
              <a:off x="1533" y="1761"/>
              <a:ext cx="12" cy="19"/>
            </a:xfrm>
            <a:custGeom>
              <a:avLst/>
              <a:gdLst>
                <a:gd name="T0" fmla="*/ 12 w 59"/>
                <a:gd name="T1" fmla="*/ 0 h 87"/>
                <a:gd name="T2" fmla="*/ 8 w 59"/>
                <a:gd name="T3" fmla="*/ 6 h 87"/>
                <a:gd name="T4" fmla="*/ 4 w 59"/>
                <a:gd name="T5" fmla="*/ 13 h 87"/>
                <a:gd name="T6" fmla="*/ 0 w 59"/>
                <a:gd name="T7" fmla="*/ 19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87">
                  <a:moveTo>
                    <a:pt x="59" y="0"/>
                  </a:moveTo>
                  <a:lnTo>
                    <a:pt x="39" y="28"/>
                  </a:lnTo>
                  <a:lnTo>
                    <a:pt x="18" y="59"/>
                  </a:lnTo>
                  <a:lnTo>
                    <a:pt x="0" y="8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64" name="Freeform 461"/>
            <p:cNvSpPr>
              <a:spLocks/>
            </p:cNvSpPr>
            <p:nvPr/>
          </p:nvSpPr>
          <p:spPr bwMode="auto">
            <a:xfrm>
              <a:off x="1469" y="1802"/>
              <a:ext cx="50" cy="125"/>
            </a:xfrm>
            <a:custGeom>
              <a:avLst/>
              <a:gdLst>
                <a:gd name="T0" fmla="*/ 50 w 254"/>
                <a:gd name="T1" fmla="*/ 0 h 600"/>
                <a:gd name="T2" fmla="*/ 48 w 254"/>
                <a:gd name="T3" fmla="*/ 4 h 600"/>
                <a:gd name="T4" fmla="*/ 44 w 254"/>
                <a:gd name="T5" fmla="*/ 10 h 600"/>
                <a:gd name="T6" fmla="*/ 41 w 254"/>
                <a:gd name="T7" fmla="*/ 17 h 600"/>
                <a:gd name="T8" fmla="*/ 38 w 254"/>
                <a:gd name="T9" fmla="*/ 24 h 600"/>
                <a:gd name="T10" fmla="*/ 34 w 254"/>
                <a:gd name="T11" fmla="*/ 30 h 600"/>
                <a:gd name="T12" fmla="*/ 31 w 254"/>
                <a:gd name="T13" fmla="*/ 38 h 600"/>
                <a:gd name="T14" fmla="*/ 28 w 254"/>
                <a:gd name="T15" fmla="*/ 44 h 600"/>
                <a:gd name="T16" fmla="*/ 25 w 254"/>
                <a:gd name="T17" fmla="*/ 51 h 600"/>
                <a:gd name="T18" fmla="*/ 22 w 254"/>
                <a:gd name="T19" fmla="*/ 58 h 600"/>
                <a:gd name="T20" fmla="*/ 19 w 254"/>
                <a:gd name="T21" fmla="*/ 65 h 600"/>
                <a:gd name="T22" fmla="*/ 17 w 254"/>
                <a:gd name="T23" fmla="*/ 72 h 600"/>
                <a:gd name="T24" fmla="*/ 14 w 254"/>
                <a:gd name="T25" fmla="*/ 79 h 600"/>
                <a:gd name="T26" fmla="*/ 12 w 254"/>
                <a:gd name="T27" fmla="*/ 87 h 600"/>
                <a:gd name="T28" fmla="*/ 9 w 254"/>
                <a:gd name="T29" fmla="*/ 94 h 600"/>
                <a:gd name="T30" fmla="*/ 7 w 254"/>
                <a:gd name="T31" fmla="*/ 101 h 600"/>
                <a:gd name="T32" fmla="*/ 5 w 254"/>
                <a:gd name="T33" fmla="*/ 108 h 600"/>
                <a:gd name="T34" fmla="*/ 2 w 254"/>
                <a:gd name="T35" fmla="*/ 116 h 600"/>
                <a:gd name="T36" fmla="*/ 0 w 254"/>
                <a:gd name="T37" fmla="*/ 123 h 600"/>
                <a:gd name="T38" fmla="*/ 0 w 254"/>
                <a:gd name="T39" fmla="*/ 125 h 60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54" h="600">
                  <a:moveTo>
                    <a:pt x="254" y="0"/>
                  </a:moveTo>
                  <a:lnTo>
                    <a:pt x="244" y="17"/>
                  </a:lnTo>
                  <a:lnTo>
                    <a:pt x="226" y="49"/>
                  </a:lnTo>
                  <a:lnTo>
                    <a:pt x="209" y="81"/>
                  </a:lnTo>
                  <a:lnTo>
                    <a:pt x="192" y="113"/>
                  </a:lnTo>
                  <a:lnTo>
                    <a:pt x="175" y="146"/>
                  </a:lnTo>
                  <a:lnTo>
                    <a:pt x="158" y="180"/>
                  </a:lnTo>
                  <a:lnTo>
                    <a:pt x="143" y="212"/>
                  </a:lnTo>
                  <a:lnTo>
                    <a:pt x="128" y="246"/>
                  </a:lnTo>
                  <a:lnTo>
                    <a:pt x="113" y="280"/>
                  </a:lnTo>
                  <a:lnTo>
                    <a:pt x="99" y="313"/>
                  </a:lnTo>
                  <a:lnTo>
                    <a:pt x="85" y="347"/>
                  </a:lnTo>
                  <a:lnTo>
                    <a:pt x="72" y="381"/>
                  </a:lnTo>
                  <a:lnTo>
                    <a:pt x="59" y="416"/>
                  </a:lnTo>
                  <a:lnTo>
                    <a:pt x="47" y="450"/>
                  </a:lnTo>
                  <a:lnTo>
                    <a:pt x="35" y="485"/>
                  </a:lnTo>
                  <a:lnTo>
                    <a:pt x="24" y="520"/>
                  </a:lnTo>
                  <a:lnTo>
                    <a:pt x="12" y="555"/>
                  </a:lnTo>
                  <a:lnTo>
                    <a:pt x="2" y="590"/>
                  </a:lnTo>
                  <a:lnTo>
                    <a:pt x="0" y="60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65" name="Freeform 462"/>
            <p:cNvSpPr>
              <a:spLocks/>
            </p:cNvSpPr>
            <p:nvPr/>
          </p:nvSpPr>
          <p:spPr bwMode="auto">
            <a:xfrm>
              <a:off x="1458" y="1953"/>
              <a:ext cx="4" cy="22"/>
            </a:xfrm>
            <a:custGeom>
              <a:avLst/>
              <a:gdLst>
                <a:gd name="T0" fmla="*/ 4 w 21"/>
                <a:gd name="T1" fmla="*/ 0 h 102"/>
                <a:gd name="T2" fmla="*/ 4 w 21"/>
                <a:gd name="T3" fmla="*/ 1 h 102"/>
                <a:gd name="T4" fmla="*/ 2 w 21"/>
                <a:gd name="T5" fmla="*/ 9 h 102"/>
                <a:gd name="T6" fmla="*/ 1 w 21"/>
                <a:gd name="T7" fmla="*/ 17 h 102"/>
                <a:gd name="T8" fmla="*/ 0 w 21"/>
                <a:gd name="T9" fmla="*/ 22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02">
                  <a:moveTo>
                    <a:pt x="21" y="0"/>
                  </a:moveTo>
                  <a:lnTo>
                    <a:pt x="19" y="5"/>
                  </a:lnTo>
                  <a:lnTo>
                    <a:pt x="11" y="41"/>
                  </a:lnTo>
                  <a:lnTo>
                    <a:pt x="5" y="77"/>
                  </a:lnTo>
                  <a:lnTo>
                    <a:pt x="0" y="10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66" name="Freeform 463"/>
            <p:cNvSpPr>
              <a:spLocks/>
            </p:cNvSpPr>
            <p:nvPr/>
          </p:nvSpPr>
          <p:spPr bwMode="auto">
            <a:xfrm>
              <a:off x="1449" y="2001"/>
              <a:ext cx="5" cy="74"/>
            </a:xfrm>
            <a:custGeom>
              <a:avLst/>
              <a:gdLst>
                <a:gd name="T0" fmla="*/ 5 w 25"/>
                <a:gd name="T1" fmla="*/ 0 h 356"/>
                <a:gd name="T2" fmla="*/ 4 w 25"/>
                <a:gd name="T3" fmla="*/ 6 h 356"/>
                <a:gd name="T4" fmla="*/ 3 w 25"/>
                <a:gd name="T5" fmla="*/ 13 h 356"/>
                <a:gd name="T6" fmla="*/ 2 w 25"/>
                <a:gd name="T7" fmla="*/ 21 h 356"/>
                <a:gd name="T8" fmla="*/ 2 w 25"/>
                <a:gd name="T9" fmla="*/ 28 h 356"/>
                <a:gd name="T10" fmla="*/ 1 w 25"/>
                <a:gd name="T11" fmla="*/ 36 h 356"/>
                <a:gd name="T12" fmla="*/ 1 w 25"/>
                <a:gd name="T13" fmla="*/ 44 h 356"/>
                <a:gd name="T14" fmla="*/ 0 w 25"/>
                <a:gd name="T15" fmla="*/ 51 h 356"/>
                <a:gd name="T16" fmla="*/ 0 w 25"/>
                <a:gd name="T17" fmla="*/ 59 h 356"/>
                <a:gd name="T18" fmla="*/ 0 w 25"/>
                <a:gd name="T19" fmla="*/ 67 h 356"/>
                <a:gd name="T20" fmla="*/ 0 w 25"/>
                <a:gd name="T21" fmla="*/ 74 h 3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356">
                  <a:moveTo>
                    <a:pt x="25" y="0"/>
                  </a:moveTo>
                  <a:lnTo>
                    <a:pt x="21" y="27"/>
                  </a:lnTo>
                  <a:lnTo>
                    <a:pt x="17" y="64"/>
                  </a:lnTo>
                  <a:lnTo>
                    <a:pt x="12" y="100"/>
                  </a:lnTo>
                  <a:lnTo>
                    <a:pt x="9" y="137"/>
                  </a:lnTo>
                  <a:lnTo>
                    <a:pt x="7" y="173"/>
                  </a:lnTo>
                  <a:lnTo>
                    <a:pt x="4" y="210"/>
                  </a:lnTo>
                  <a:lnTo>
                    <a:pt x="2" y="246"/>
                  </a:lnTo>
                  <a:lnTo>
                    <a:pt x="1" y="283"/>
                  </a:lnTo>
                  <a:lnTo>
                    <a:pt x="0" y="320"/>
                  </a:lnTo>
                  <a:lnTo>
                    <a:pt x="0" y="35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67" name="Freeform 464"/>
            <p:cNvSpPr>
              <a:spLocks/>
            </p:cNvSpPr>
            <p:nvPr/>
          </p:nvSpPr>
          <p:spPr bwMode="auto">
            <a:xfrm>
              <a:off x="1897" y="1454"/>
              <a:ext cx="149" cy="156"/>
            </a:xfrm>
            <a:custGeom>
              <a:avLst/>
              <a:gdLst>
                <a:gd name="T0" fmla="*/ 149 w 746"/>
                <a:gd name="T1" fmla="*/ 72 h 746"/>
                <a:gd name="T2" fmla="*/ 148 w 746"/>
                <a:gd name="T3" fmla="*/ 63 h 746"/>
                <a:gd name="T4" fmla="*/ 146 w 746"/>
                <a:gd name="T5" fmla="*/ 55 h 746"/>
                <a:gd name="T6" fmla="*/ 143 w 746"/>
                <a:gd name="T7" fmla="*/ 47 h 746"/>
                <a:gd name="T8" fmla="*/ 139 w 746"/>
                <a:gd name="T9" fmla="*/ 39 h 746"/>
                <a:gd name="T10" fmla="*/ 134 w 746"/>
                <a:gd name="T11" fmla="*/ 32 h 746"/>
                <a:gd name="T12" fmla="*/ 129 w 746"/>
                <a:gd name="T13" fmla="*/ 25 h 746"/>
                <a:gd name="T14" fmla="*/ 123 w 746"/>
                <a:gd name="T15" fmla="*/ 19 h 746"/>
                <a:gd name="T16" fmla="*/ 116 w 746"/>
                <a:gd name="T17" fmla="*/ 13 h 746"/>
                <a:gd name="T18" fmla="*/ 109 w 746"/>
                <a:gd name="T19" fmla="*/ 9 h 746"/>
                <a:gd name="T20" fmla="*/ 102 w 746"/>
                <a:gd name="T21" fmla="*/ 5 h 746"/>
                <a:gd name="T22" fmla="*/ 94 w 746"/>
                <a:gd name="T23" fmla="*/ 3 h 746"/>
                <a:gd name="T24" fmla="*/ 85 w 746"/>
                <a:gd name="T25" fmla="*/ 1 h 746"/>
                <a:gd name="T26" fmla="*/ 77 w 746"/>
                <a:gd name="T27" fmla="*/ 0 h 746"/>
                <a:gd name="T28" fmla="*/ 69 w 746"/>
                <a:gd name="T29" fmla="*/ 0 h 746"/>
                <a:gd name="T30" fmla="*/ 61 w 746"/>
                <a:gd name="T31" fmla="*/ 1 h 746"/>
                <a:gd name="T32" fmla="*/ 53 w 746"/>
                <a:gd name="T33" fmla="*/ 4 h 746"/>
                <a:gd name="T34" fmla="*/ 45 w 746"/>
                <a:gd name="T35" fmla="*/ 6 h 746"/>
                <a:gd name="T36" fmla="*/ 37 w 746"/>
                <a:gd name="T37" fmla="*/ 10 h 746"/>
                <a:gd name="T38" fmla="*/ 30 w 746"/>
                <a:gd name="T39" fmla="*/ 15 h 746"/>
                <a:gd name="T40" fmla="*/ 24 w 746"/>
                <a:gd name="T41" fmla="*/ 21 h 746"/>
                <a:gd name="T42" fmla="*/ 18 w 746"/>
                <a:gd name="T43" fmla="*/ 27 h 746"/>
                <a:gd name="T44" fmla="*/ 13 w 746"/>
                <a:gd name="T45" fmla="*/ 34 h 746"/>
                <a:gd name="T46" fmla="*/ 9 w 746"/>
                <a:gd name="T47" fmla="*/ 42 h 746"/>
                <a:gd name="T48" fmla="*/ 5 w 746"/>
                <a:gd name="T49" fmla="*/ 50 h 746"/>
                <a:gd name="T50" fmla="*/ 2 w 746"/>
                <a:gd name="T51" fmla="*/ 58 h 746"/>
                <a:gd name="T52" fmla="*/ 1 w 746"/>
                <a:gd name="T53" fmla="*/ 66 h 746"/>
                <a:gd name="T54" fmla="*/ 0 w 746"/>
                <a:gd name="T55" fmla="*/ 75 h 746"/>
                <a:gd name="T56" fmla="*/ 0 w 746"/>
                <a:gd name="T57" fmla="*/ 84 h 746"/>
                <a:gd name="T58" fmla="*/ 1 w 746"/>
                <a:gd name="T59" fmla="*/ 92 h 746"/>
                <a:gd name="T60" fmla="*/ 3 w 746"/>
                <a:gd name="T61" fmla="*/ 101 h 746"/>
                <a:gd name="T62" fmla="*/ 6 w 746"/>
                <a:gd name="T63" fmla="*/ 109 h 746"/>
                <a:gd name="T64" fmla="*/ 10 w 746"/>
                <a:gd name="T65" fmla="*/ 117 h 746"/>
                <a:gd name="T66" fmla="*/ 14 w 746"/>
                <a:gd name="T67" fmla="*/ 124 h 746"/>
                <a:gd name="T68" fmla="*/ 20 w 746"/>
                <a:gd name="T69" fmla="*/ 131 h 746"/>
                <a:gd name="T70" fmla="*/ 26 w 746"/>
                <a:gd name="T71" fmla="*/ 137 h 746"/>
                <a:gd name="T72" fmla="*/ 33 w 746"/>
                <a:gd name="T73" fmla="*/ 143 h 746"/>
                <a:gd name="T74" fmla="*/ 40 w 746"/>
                <a:gd name="T75" fmla="*/ 147 h 746"/>
                <a:gd name="T76" fmla="*/ 47 w 746"/>
                <a:gd name="T77" fmla="*/ 151 h 746"/>
                <a:gd name="T78" fmla="*/ 55 w 746"/>
                <a:gd name="T79" fmla="*/ 153 h 746"/>
                <a:gd name="T80" fmla="*/ 63 w 746"/>
                <a:gd name="T81" fmla="*/ 155 h 746"/>
                <a:gd name="T82" fmla="*/ 72 w 746"/>
                <a:gd name="T83" fmla="*/ 156 h 746"/>
                <a:gd name="T84" fmla="*/ 80 w 746"/>
                <a:gd name="T85" fmla="*/ 156 h 746"/>
                <a:gd name="T86" fmla="*/ 88 w 746"/>
                <a:gd name="T87" fmla="*/ 155 h 746"/>
                <a:gd name="T88" fmla="*/ 96 w 746"/>
                <a:gd name="T89" fmla="*/ 153 h 746"/>
                <a:gd name="T90" fmla="*/ 104 w 746"/>
                <a:gd name="T91" fmla="*/ 150 h 746"/>
                <a:gd name="T92" fmla="*/ 112 w 746"/>
                <a:gd name="T93" fmla="*/ 146 h 746"/>
                <a:gd name="T94" fmla="*/ 119 w 746"/>
                <a:gd name="T95" fmla="*/ 141 h 746"/>
                <a:gd name="T96" fmla="*/ 125 w 746"/>
                <a:gd name="T97" fmla="*/ 135 h 746"/>
                <a:gd name="T98" fmla="*/ 131 w 746"/>
                <a:gd name="T99" fmla="*/ 129 h 746"/>
                <a:gd name="T100" fmla="*/ 136 w 746"/>
                <a:gd name="T101" fmla="*/ 122 h 746"/>
                <a:gd name="T102" fmla="*/ 140 w 746"/>
                <a:gd name="T103" fmla="*/ 114 h 746"/>
                <a:gd name="T104" fmla="*/ 144 w 746"/>
                <a:gd name="T105" fmla="*/ 106 h 746"/>
                <a:gd name="T106" fmla="*/ 146 w 746"/>
                <a:gd name="T107" fmla="*/ 98 h 746"/>
                <a:gd name="T108" fmla="*/ 148 w 746"/>
                <a:gd name="T109" fmla="*/ 90 h 746"/>
                <a:gd name="T110" fmla="*/ 149 w 746"/>
                <a:gd name="T111" fmla="*/ 81 h 74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46" h="746">
                  <a:moveTo>
                    <a:pt x="746" y="373"/>
                  </a:moveTo>
                  <a:lnTo>
                    <a:pt x="745" y="359"/>
                  </a:lnTo>
                  <a:lnTo>
                    <a:pt x="745" y="345"/>
                  </a:lnTo>
                  <a:lnTo>
                    <a:pt x="744" y="331"/>
                  </a:lnTo>
                  <a:lnTo>
                    <a:pt x="742" y="317"/>
                  </a:lnTo>
                  <a:lnTo>
                    <a:pt x="739" y="303"/>
                  </a:lnTo>
                  <a:lnTo>
                    <a:pt x="736" y="290"/>
                  </a:lnTo>
                  <a:lnTo>
                    <a:pt x="733" y="276"/>
                  </a:lnTo>
                  <a:lnTo>
                    <a:pt x="729" y="263"/>
                  </a:lnTo>
                  <a:lnTo>
                    <a:pt x="725" y="249"/>
                  </a:lnTo>
                  <a:lnTo>
                    <a:pt x="720" y="237"/>
                  </a:lnTo>
                  <a:lnTo>
                    <a:pt x="715" y="223"/>
                  </a:lnTo>
                  <a:lnTo>
                    <a:pt x="709" y="211"/>
                  </a:lnTo>
                  <a:lnTo>
                    <a:pt x="702" y="199"/>
                  </a:lnTo>
                  <a:lnTo>
                    <a:pt x="695" y="186"/>
                  </a:lnTo>
                  <a:lnTo>
                    <a:pt x="689" y="174"/>
                  </a:lnTo>
                  <a:lnTo>
                    <a:pt x="681" y="163"/>
                  </a:lnTo>
                  <a:lnTo>
                    <a:pt x="673" y="151"/>
                  </a:lnTo>
                  <a:lnTo>
                    <a:pt x="664" y="140"/>
                  </a:lnTo>
                  <a:lnTo>
                    <a:pt x="655" y="129"/>
                  </a:lnTo>
                  <a:lnTo>
                    <a:pt x="646" y="119"/>
                  </a:lnTo>
                  <a:lnTo>
                    <a:pt x="636" y="109"/>
                  </a:lnTo>
                  <a:lnTo>
                    <a:pt x="626" y="99"/>
                  </a:lnTo>
                  <a:lnTo>
                    <a:pt x="616" y="90"/>
                  </a:lnTo>
                  <a:lnTo>
                    <a:pt x="606" y="81"/>
                  </a:lnTo>
                  <a:lnTo>
                    <a:pt x="594" y="73"/>
                  </a:lnTo>
                  <a:lnTo>
                    <a:pt x="583" y="64"/>
                  </a:lnTo>
                  <a:lnTo>
                    <a:pt x="571" y="57"/>
                  </a:lnTo>
                  <a:lnTo>
                    <a:pt x="560" y="49"/>
                  </a:lnTo>
                  <a:lnTo>
                    <a:pt x="547" y="42"/>
                  </a:lnTo>
                  <a:lnTo>
                    <a:pt x="535" y="37"/>
                  </a:lnTo>
                  <a:lnTo>
                    <a:pt x="521" y="30"/>
                  </a:lnTo>
                  <a:lnTo>
                    <a:pt x="509" y="26"/>
                  </a:lnTo>
                  <a:lnTo>
                    <a:pt x="496" y="20"/>
                  </a:lnTo>
                  <a:lnTo>
                    <a:pt x="483" y="17"/>
                  </a:lnTo>
                  <a:lnTo>
                    <a:pt x="470" y="12"/>
                  </a:lnTo>
                  <a:lnTo>
                    <a:pt x="456" y="9"/>
                  </a:lnTo>
                  <a:lnTo>
                    <a:pt x="442" y="7"/>
                  </a:lnTo>
                  <a:lnTo>
                    <a:pt x="428" y="3"/>
                  </a:lnTo>
                  <a:lnTo>
                    <a:pt x="415" y="2"/>
                  </a:lnTo>
                  <a:lnTo>
                    <a:pt x="400" y="1"/>
                  </a:lnTo>
                  <a:lnTo>
                    <a:pt x="387" y="0"/>
                  </a:lnTo>
                  <a:lnTo>
                    <a:pt x="373" y="0"/>
                  </a:lnTo>
                  <a:lnTo>
                    <a:pt x="358" y="0"/>
                  </a:lnTo>
                  <a:lnTo>
                    <a:pt x="345" y="1"/>
                  </a:lnTo>
                  <a:lnTo>
                    <a:pt x="330" y="2"/>
                  </a:lnTo>
                  <a:lnTo>
                    <a:pt x="317" y="3"/>
                  </a:lnTo>
                  <a:lnTo>
                    <a:pt x="303" y="7"/>
                  </a:lnTo>
                  <a:lnTo>
                    <a:pt x="290" y="9"/>
                  </a:lnTo>
                  <a:lnTo>
                    <a:pt x="276" y="12"/>
                  </a:lnTo>
                  <a:lnTo>
                    <a:pt x="263" y="17"/>
                  </a:lnTo>
                  <a:lnTo>
                    <a:pt x="249" y="20"/>
                  </a:lnTo>
                  <a:lnTo>
                    <a:pt x="236" y="26"/>
                  </a:lnTo>
                  <a:lnTo>
                    <a:pt x="224" y="30"/>
                  </a:lnTo>
                  <a:lnTo>
                    <a:pt x="211" y="37"/>
                  </a:lnTo>
                  <a:lnTo>
                    <a:pt x="198" y="42"/>
                  </a:lnTo>
                  <a:lnTo>
                    <a:pt x="187" y="49"/>
                  </a:lnTo>
                  <a:lnTo>
                    <a:pt x="174" y="57"/>
                  </a:lnTo>
                  <a:lnTo>
                    <a:pt x="163" y="64"/>
                  </a:lnTo>
                  <a:lnTo>
                    <a:pt x="151" y="73"/>
                  </a:lnTo>
                  <a:lnTo>
                    <a:pt x="141" y="81"/>
                  </a:lnTo>
                  <a:lnTo>
                    <a:pt x="129" y="90"/>
                  </a:lnTo>
                  <a:lnTo>
                    <a:pt x="119" y="99"/>
                  </a:lnTo>
                  <a:lnTo>
                    <a:pt x="109" y="109"/>
                  </a:lnTo>
                  <a:lnTo>
                    <a:pt x="99" y="119"/>
                  </a:lnTo>
                  <a:lnTo>
                    <a:pt x="90" y="129"/>
                  </a:lnTo>
                  <a:lnTo>
                    <a:pt x="81" y="140"/>
                  </a:lnTo>
                  <a:lnTo>
                    <a:pt x="72" y="151"/>
                  </a:lnTo>
                  <a:lnTo>
                    <a:pt x="64" y="163"/>
                  </a:lnTo>
                  <a:lnTo>
                    <a:pt x="57" y="174"/>
                  </a:lnTo>
                  <a:lnTo>
                    <a:pt x="50" y="186"/>
                  </a:lnTo>
                  <a:lnTo>
                    <a:pt x="43" y="199"/>
                  </a:lnTo>
                  <a:lnTo>
                    <a:pt x="37" y="211"/>
                  </a:lnTo>
                  <a:lnTo>
                    <a:pt x="30" y="223"/>
                  </a:lnTo>
                  <a:lnTo>
                    <a:pt x="26" y="237"/>
                  </a:lnTo>
                  <a:lnTo>
                    <a:pt x="20" y="249"/>
                  </a:lnTo>
                  <a:lnTo>
                    <a:pt x="16" y="263"/>
                  </a:lnTo>
                  <a:lnTo>
                    <a:pt x="12" y="276"/>
                  </a:lnTo>
                  <a:lnTo>
                    <a:pt x="9" y="290"/>
                  </a:lnTo>
                  <a:lnTo>
                    <a:pt x="6" y="303"/>
                  </a:lnTo>
                  <a:lnTo>
                    <a:pt x="3" y="317"/>
                  </a:lnTo>
                  <a:lnTo>
                    <a:pt x="2" y="331"/>
                  </a:lnTo>
                  <a:lnTo>
                    <a:pt x="1" y="345"/>
                  </a:lnTo>
                  <a:lnTo>
                    <a:pt x="0" y="359"/>
                  </a:lnTo>
                  <a:lnTo>
                    <a:pt x="0" y="373"/>
                  </a:lnTo>
                  <a:lnTo>
                    <a:pt x="0" y="386"/>
                  </a:lnTo>
                  <a:lnTo>
                    <a:pt x="1" y="401"/>
                  </a:lnTo>
                  <a:lnTo>
                    <a:pt x="2" y="414"/>
                  </a:lnTo>
                  <a:lnTo>
                    <a:pt x="3" y="429"/>
                  </a:lnTo>
                  <a:lnTo>
                    <a:pt x="6" y="442"/>
                  </a:lnTo>
                  <a:lnTo>
                    <a:pt x="9" y="456"/>
                  </a:lnTo>
                  <a:lnTo>
                    <a:pt x="12" y="469"/>
                  </a:lnTo>
                  <a:lnTo>
                    <a:pt x="16" y="483"/>
                  </a:lnTo>
                  <a:lnTo>
                    <a:pt x="20" y="496"/>
                  </a:lnTo>
                  <a:lnTo>
                    <a:pt x="26" y="509"/>
                  </a:lnTo>
                  <a:lnTo>
                    <a:pt x="30" y="522"/>
                  </a:lnTo>
                  <a:lnTo>
                    <a:pt x="37" y="535"/>
                  </a:lnTo>
                  <a:lnTo>
                    <a:pt x="43" y="547"/>
                  </a:lnTo>
                  <a:lnTo>
                    <a:pt x="50" y="559"/>
                  </a:lnTo>
                  <a:lnTo>
                    <a:pt x="57" y="572"/>
                  </a:lnTo>
                  <a:lnTo>
                    <a:pt x="64" y="583"/>
                  </a:lnTo>
                  <a:lnTo>
                    <a:pt x="72" y="594"/>
                  </a:lnTo>
                  <a:lnTo>
                    <a:pt x="81" y="605"/>
                  </a:lnTo>
                  <a:lnTo>
                    <a:pt x="90" y="617"/>
                  </a:lnTo>
                  <a:lnTo>
                    <a:pt x="99" y="627"/>
                  </a:lnTo>
                  <a:lnTo>
                    <a:pt x="109" y="637"/>
                  </a:lnTo>
                  <a:lnTo>
                    <a:pt x="119" y="647"/>
                  </a:lnTo>
                  <a:lnTo>
                    <a:pt x="129" y="656"/>
                  </a:lnTo>
                  <a:lnTo>
                    <a:pt x="141" y="665"/>
                  </a:lnTo>
                  <a:lnTo>
                    <a:pt x="151" y="673"/>
                  </a:lnTo>
                  <a:lnTo>
                    <a:pt x="163" y="682"/>
                  </a:lnTo>
                  <a:lnTo>
                    <a:pt x="174" y="689"/>
                  </a:lnTo>
                  <a:lnTo>
                    <a:pt x="187" y="696"/>
                  </a:lnTo>
                  <a:lnTo>
                    <a:pt x="198" y="703"/>
                  </a:lnTo>
                  <a:lnTo>
                    <a:pt x="211" y="709"/>
                  </a:lnTo>
                  <a:lnTo>
                    <a:pt x="224" y="715"/>
                  </a:lnTo>
                  <a:lnTo>
                    <a:pt x="236" y="720"/>
                  </a:lnTo>
                  <a:lnTo>
                    <a:pt x="249" y="726"/>
                  </a:lnTo>
                  <a:lnTo>
                    <a:pt x="263" y="730"/>
                  </a:lnTo>
                  <a:lnTo>
                    <a:pt x="276" y="733"/>
                  </a:lnTo>
                  <a:lnTo>
                    <a:pt x="290" y="737"/>
                  </a:lnTo>
                  <a:lnTo>
                    <a:pt x="303" y="739"/>
                  </a:lnTo>
                  <a:lnTo>
                    <a:pt x="317" y="742"/>
                  </a:lnTo>
                  <a:lnTo>
                    <a:pt x="330" y="744"/>
                  </a:lnTo>
                  <a:lnTo>
                    <a:pt x="345" y="745"/>
                  </a:lnTo>
                  <a:lnTo>
                    <a:pt x="358" y="746"/>
                  </a:lnTo>
                  <a:lnTo>
                    <a:pt x="373" y="746"/>
                  </a:lnTo>
                  <a:lnTo>
                    <a:pt x="387" y="746"/>
                  </a:lnTo>
                  <a:lnTo>
                    <a:pt x="400" y="745"/>
                  </a:lnTo>
                  <a:lnTo>
                    <a:pt x="415" y="744"/>
                  </a:lnTo>
                  <a:lnTo>
                    <a:pt x="428" y="742"/>
                  </a:lnTo>
                  <a:lnTo>
                    <a:pt x="442" y="739"/>
                  </a:lnTo>
                  <a:lnTo>
                    <a:pt x="456" y="737"/>
                  </a:lnTo>
                  <a:lnTo>
                    <a:pt x="470" y="733"/>
                  </a:lnTo>
                  <a:lnTo>
                    <a:pt x="483" y="730"/>
                  </a:lnTo>
                  <a:lnTo>
                    <a:pt x="496" y="726"/>
                  </a:lnTo>
                  <a:lnTo>
                    <a:pt x="509" y="720"/>
                  </a:lnTo>
                  <a:lnTo>
                    <a:pt x="521" y="715"/>
                  </a:lnTo>
                  <a:lnTo>
                    <a:pt x="535" y="709"/>
                  </a:lnTo>
                  <a:lnTo>
                    <a:pt x="547" y="703"/>
                  </a:lnTo>
                  <a:lnTo>
                    <a:pt x="560" y="696"/>
                  </a:lnTo>
                  <a:lnTo>
                    <a:pt x="571" y="689"/>
                  </a:lnTo>
                  <a:lnTo>
                    <a:pt x="583" y="682"/>
                  </a:lnTo>
                  <a:lnTo>
                    <a:pt x="594" y="673"/>
                  </a:lnTo>
                  <a:lnTo>
                    <a:pt x="606" y="665"/>
                  </a:lnTo>
                  <a:lnTo>
                    <a:pt x="616" y="656"/>
                  </a:lnTo>
                  <a:lnTo>
                    <a:pt x="626" y="647"/>
                  </a:lnTo>
                  <a:lnTo>
                    <a:pt x="636" y="637"/>
                  </a:lnTo>
                  <a:lnTo>
                    <a:pt x="646" y="627"/>
                  </a:lnTo>
                  <a:lnTo>
                    <a:pt x="655" y="617"/>
                  </a:lnTo>
                  <a:lnTo>
                    <a:pt x="664" y="605"/>
                  </a:lnTo>
                  <a:lnTo>
                    <a:pt x="673" y="594"/>
                  </a:lnTo>
                  <a:lnTo>
                    <a:pt x="681" y="583"/>
                  </a:lnTo>
                  <a:lnTo>
                    <a:pt x="689" y="572"/>
                  </a:lnTo>
                  <a:lnTo>
                    <a:pt x="695" y="559"/>
                  </a:lnTo>
                  <a:lnTo>
                    <a:pt x="702" y="547"/>
                  </a:lnTo>
                  <a:lnTo>
                    <a:pt x="709" y="535"/>
                  </a:lnTo>
                  <a:lnTo>
                    <a:pt x="715" y="522"/>
                  </a:lnTo>
                  <a:lnTo>
                    <a:pt x="720" y="509"/>
                  </a:lnTo>
                  <a:lnTo>
                    <a:pt x="725" y="496"/>
                  </a:lnTo>
                  <a:lnTo>
                    <a:pt x="729" y="483"/>
                  </a:lnTo>
                  <a:lnTo>
                    <a:pt x="733" y="469"/>
                  </a:lnTo>
                  <a:lnTo>
                    <a:pt x="736" y="456"/>
                  </a:lnTo>
                  <a:lnTo>
                    <a:pt x="739" y="442"/>
                  </a:lnTo>
                  <a:lnTo>
                    <a:pt x="742" y="429"/>
                  </a:lnTo>
                  <a:lnTo>
                    <a:pt x="744" y="414"/>
                  </a:lnTo>
                  <a:lnTo>
                    <a:pt x="745" y="401"/>
                  </a:lnTo>
                  <a:lnTo>
                    <a:pt x="745" y="386"/>
                  </a:lnTo>
                  <a:lnTo>
                    <a:pt x="746" y="373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68" name="Freeform 465"/>
            <p:cNvSpPr>
              <a:spLocks/>
            </p:cNvSpPr>
            <p:nvPr/>
          </p:nvSpPr>
          <p:spPr bwMode="auto">
            <a:xfrm>
              <a:off x="1445" y="1726"/>
              <a:ext cx="149" cy="156"/>
            </a:xfrm>
            <a:custGeom>
              <a:avLst/>
              <a:gdLst>
                <a:gd name="T0" fmla="*/ 149 w 745"/>
                <a:gd name="T1" fmla="*/ 72 h 748"/>
                <a:gd name="T2" fmla="*/ 148 w 745"/>
                <a:gd name="T3" fmla="*/ 64 h 748"/>
                <a:gd name="T4" fmla="*/ 146 w 745"/>
                <a:gd name="T5" fmla="*/ 55 h 748"/>
                <a:gd name="T6" fmla="*/ 143 w 745"/>
                <a:gd name="T7" fmla="*/ 47 h 748"/>
                <a:gd name="T8" fmla="*/ 139 w 745"/>
                <a:gd name="T9" fmla="*/ 39 h 748"/>
                <a:gd name="T10" fmla="*/ 134 w 745"/>
                <a:gd name="T11" fmla="*/ 32 h 748"/>
                <a:gd name="T12" fmla="*/ 129 w 745"/>
                <a:gd name="T13" fmla="*/ 25 h 748"/>
                <a:gd name="T14" fmla="*/ 123 w 745"/>
                <a:gd name="T15" fmla="*/ 19 h 748"/>
                <a:gd name="T16" fmla="*/ 117 w 745"/>
                <a:gd name="T17" fmla="*/ 14 h 748"/>
                <a:gd name="T18" fmla="*/ 109 w 745"/>
                <a:gd name="T19" fmla="*/ 9 h 748"/>
                <a:gd name="T20" fmla="*/ 102 w 745"/>
                <a:gd name="T21" fmla="*/ 5 h 748"/>
                <a:gd name="T22" fmla="*/ 94 w 745"/>
                <a:gd name="T23" fmla="*/ 3 h 748"/>
                <a:gd name="T24" fmla="*/ 86 w 745"/>
                <a:gd name="T25" fmla="*/ 1 h 748"/>
                <a:gd name="T26" fmla="*/ 77 w 745"/>
                <a:gd name="T27" fmla="*/ 0 h 748"/>
                <a:gd name="T28" fmla="*/ 69 w 745"/>
                <a:gd name="T29" fmla="*/ 0 h 748"/>
                <a:gd name="T30" fmla="*/ 61 w 745"/>
                <a:gd name="T31" fmla="*/ 1 h 748"/>
                <a:gd name="T32" fmla="*/ 52 w 745"/>
                <a:gd name="T33" fmla="*/ 4 h 748"/>
                <a:gd name="T34" fmla="*/ 45 w 745"/>
                <a:gd name="T35" fmla="*/ 7 h 748"/>
                <a:gd name="T36" fmla="*/ 37 w 745"/>
                <a:gd name="T37" fmla="*/ 11 h 748"/>
                <a:gd name="T38" fmla="*/ 30 w 745"/>
                <a:gd name="T39" fmla="*/ 15 h 748"/>
                <a:gd name="T40" fmla="*/ 24 w 745"/>
                <a:gd name="T41" fmla="*/ 21 h 748"/>
                <a:gd name="T42" fmla="*/ 18 w 745"/>
                <a:gd name="T43" fmla="*/ 27 h 748"/>
                <a:gd name="T44" fmla="*/ 13 w 745"/>
                <a:gd name="T45" fmla="*/ 34 h 748"/>
                <a:gd name="T46" fmla="*/ 8 w 745"/>
                <a:gd name="T47" fmla="*/ 42 h 748"/>
                <a:gd name="T48" fmla="*/ 5 w 745"/>
                <a:gd name="T49" fmla="*/ 50 h 748"/>
                <a:gd name="T50" fmla="*/ 2 w 745"/>
                <a:gd name="T51" fmla="*/ 58 h 748"/>
                <a:gd name="T52" fmla="*/ 1 w 745"/>
                <a:gd name="T53" fmla="*/ 66 h 748"/>
                <a:gd name="T54" fmla="*/ 0 w 745"/>
                <a:gd name="T55" fmla="*/ 75 h 748"/>
                <a:gd name="T56" fmla="*/ 0 w 745"/>
                <a:gd name="T57" fmla="*/ 84 h 748"/>
                <a:gd name="T58" fmla="*/ 1 w 745"/>
                <a:gd name="T59" fmla="*/ 92 h 748"/>
                <a:gd name="T60" fmla="*/ 3 w 745"/>
                <a:gd name="T61" fmla="*/ 101 h 748"/>
                <a:gd name="T62" fmla="*/ 6 w 745"/>
                <a:gd name="T63" fmla="*/ 109 h 748"/>
                <a:gd name="T64" fmla="*/ 10 w 745"/>
                <a:gd name="T65" fmla="*/ 117 h 748"/>
                <a:gd name="T66" fmla="*/ 14 w 745"/>
                <a:gd name="T67" fmla="*/ 124 h 748"/>
                <a:gd name="T68" fmla="*/ 20 w 745"/>
                <a:gd name="T69" fmla="*/ 131 h 748"/>
                <a:gd name="T70" fmla="*/ 26 w 745"/>
                <a:gd name="T71" fmla="*/ 137 h 748"/>
                <a:gd name="T72" fmla="*/ 32 w 745"/>
                <a:gd name="T73" fmla="*/ 142 h 748"/>
                <a:gd name="T74" fmla="*/ 39 w 745"/>
                <a:gd name="T75" fmla="*/ 147 h 748"/>
                <a:gd name="T76" fmla="*/ 47 w 745"/>
                <a:gd name="T77" fmla="*/ 151 h 748"/>
                <a:gd name="T78" fmla="*/ 55 w 745"/>
                <a:gd name="T79" fmla="*/ 153 h 748"/>
                <a:gd name="T80" fmla="*/ 63 w 745"/>
                <a:gd name="T81" fmla="*/ 155 h 748"/>
                <a:gd name="T82" fmla="*/ 72 w 745"/>
                <a:gd name="T83" fmla="*/ 156 h 748"/>
                <a:gd name="T84" fmla="*/ 80 w 745"/>
                <a:gd name="T85" fmla="*/ 156 h 748"/>
                <a:gd name="T86" fmla="*/ 88 w 745"/>
                <a:gd name="T87" fmla="*/ 155 h 748"/>
                <a:gd name="T88" fmla="*/ 97 w 745"/>
                <a:gd name="T89" fmla="*/ 152 h 748"/>
                <a:gd name="T90" fmla="*/ 104 w 745"/>
                <a:gd name="T91" fmla="*/ 149 h 748"/>
                <a:gd name="T92" fmla="*/ 112 w 745"/>
                <a:gd name="T93" fmla="*/ 145 h 748"/>
                <a:gd name="T94" fmla="*/ 119 w 745"/>
                <a:gd name="T95" fmla="*/ 141 h 748"/>
                <a:gd name="T96" fmla="*/ 125 w 745"/>
                <a:gd name="T97" fmla="*/ 135 h 748"/>
                <a:gd name="T98" fmla="*/ 131 w 745"/>
                <a:gd name="T99" fmla="*/ 129 h 748"/>
                <a:gd name="T100" fmla="*/ 136 w 745"/>
                <a:gd name="T101" fmla="*/ 122 h 748"/>
                <a:gd name="T102" fmla="*/ 140 w 745"/>
                <a:gd name="T103" fmla="*/ 114 h 748"/>
                <a:gd name="T104" fmla="*/ 144 w 745"/>
                <a:gd name="T105" fmla="*/ 107 h 748"/>
                <a:gd name="T106" fmla="*/ 146 w 745"/>
                <a:gd name="T107" fmla="*/ 98 h 748"/>
                <a:gd name="T108" fmla="*/ 148 w 745"/>
                <a:gd name="T109" fmla="*/ 90 h 748"/>
                <a:gd name="T110" fmla="*/ 149 w 745"/>
                <a:gd name="T111" fmla="*/ 81 h 7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45" h="748">
                  <a:moveTo>
                    <a:pt x="745" y="375"/>
                  </a:moveTo>
                  <a:lnTo>
                    <a:pt x="744" y="360"/>
                  </a:lnTo>
                  <a:lnTo>
                    <a:pt x="744" y="347"/>
                  </a:lnTo>
                  <a:lnTo>
                    <a:pt x="743" y="332"/>
                  </a:lnTo>
                  <a:lnTo>
                    <a:pt x="741" y="318"/>
                  </a:lnTo>
                  <a:lnTo>
                    <a:pt x="739" y="305"/>
                  </a:lnTo>
                  <a:lnTo>
                    <a:pt x="735" y="291"/>
                  </a:lnTo>
                  <a:lnTo>
                    <a:pt x="732" y="278"/>
                  </a:lnTo>
                  <a:lnTo>
                    <a:pt x="729" y="265"/>
                  </a:lnTo>
                  <a:lnTo>
                    <a:pt x="724" y="251"/>
                  </a:lnTo>
                  <a:lnTo>
                    <a:pt x="720" y="238"/>
                  </a:lnTo>
                  <a:lnTo>
                    <a:pt x="714" y="225"/>
                  </a:lnTo>
                  <a:lnTo>
                    <a:pt x="708" y="213"/>
                  </a:lnTo>
                  <a:lnTo>
                    <a:pt x="702" y="199"/>
                  </a:lnTo>
                  <a:lnTo>
                    <a:pt x="695" y="188"/>
                  </a:lnTo>
                  <a:lnTo>
                    <a:pt x="688" y="176"/>
                  </a:lnTo>
                  <a:lnTo>
                    <a:pt x="680" y="163"/>
                  </a:lnTo>
                  <a:lnTo>
                    <a:pt x="672" y="152"/>
                  </a:lnTo>
                  <a:lnTo>
                    <a:pt x="663" y="142"/>
                  </a:lnTo>
                  <a:lnTo>
                    <a:pt x="654" y="131"/>
                  </a:lnTo>
                  <a:lnTo>
                    <a:pt x="645" y="121"/>
                  </a:lnTo>
                  <a:lnTo>
                    <a:pt x="635" y="111"/>
                  </a:lnTo>
                  <a:lnTo>
                    <a:pt x="625" y="100"/>
                  </a:lnTo>
                  <a:lnTo>
                    <a:pt x="615" y="91"/>
                  </a:lnTo>
                  <a:lnTo>
                    <a:pt x="605" y="82"/>
                  </a:lnTo>
                  <a:lnTo>
                    <a:pt x="594" y="73"/>
                  </a:lnTo>
                  <a:lnTo>
                    <a:pt x="583" y="66"/>
                  </a:lnTo>
                  <a:lnTo>
                    <a:pt x="570" y="58"/>
                  </a:lnTo>
                  <a:lnTo>
                    <a:pt x="559" y="51"/>
                  </a:lnTo>
                  <a:lnTo>
                    <a:pt x="547" y="44"/>
                  </a:lnTo>
                  <a:lnTo>
                    <a:pt x="534" y="38"/>
                  </a:lnTo>
                  <a:lnTo>
                    <a:pt x="521" y="32"/>
                  </a:lnTo>
                  <a:lnTo>
                    <a:pt x="508" y="26"/>
                  </a:lnTo>
                  <a:lnTo>
                    <a:pt x="495" y="22"/>
                  </a:lnTo>
                  <a:lnTo>
                    <a:pt x="483" y="17"/>
                  </a:lnTo>
                  <a:lnTo>
                    <a:pt x="469" y="14"/>
                  </a:lnTo>
                  <a:lnTo>
                    <a:pt x="456" y="11"/>
                  </a:lnTo>
                  <a:lnTo>
                    <a:pt x="441" y="7"/>
                  </a:lnTo>
                  <a:lnTo>
                    <a:pt x="428" y="5"/>
                  </a:lnTo>
                  <a:lnTo>
                    <a:pt x="414" y="3"/>
                  </a:lnTo>
                  <a:lnTo>
                    <a:pt x="399" y="2"/>
                  </a:lnTo>
                  <a:lnTo>
                    <a:pt x="386" y="2"/>
                  </a:lnTo>
                  <a:lnTo>
                    <a:pt x="372" y="0"/>
                  </a:lnTo>
                  <a:lnTo>
                    <a:pt x="358" y="2"/>
                  </a:lnTo>
                  <a:lnTo>
                    <a:pt x="344" y="2"/>
                  </a:lnTo>
                  <a:lnTo>
                    <a:pt x="330" y="3"/>
                  </a:lnTo>
                  <a:lnTo>
                    <a:pt x="316" y="5"/>
                  </a:lnTo>
                  <a:lnTo>
                    <a:pt x="303" y="7"/>
                  </a:lnTo>
                  <a:lnTo>
                    <a:pt x="289" y="11"/>
                  </a:lnTo>
                  <a:lnTo>
                    <a:pt x="276" y="14"/>
                  </a:lnTo>
                  <a:lnTo>
                    <a:pt x="262" y="17"/>
                  </a:lnTo>
                  <a:lnTo>
                    <a:pt x="249" y="22"/>
                  </a:lnTo>
                  <a:lnTo>
                    <a:pt x="235" y="26"/>
                  </a:lnTo>
                  <a:lnTo>
                    <a:pt x="223" y="32"/>
                  </a:lnTo>
                  <a:lnTo>
                    <a:pt x="211" y="38"/>
                  </a:lnTo>
                  <a:lnTo>
                    <a:pt x="197" y="44"/>
                  </a:lnTo>
                  <a:lnTo>
                    <a:pt x="186" y="51"/>
                  </a:lnTo>
                  <a:lnTo>
                    <a:pt x="174" y="58"/>
                  </a:lnTo>
                  <a:lnTo>
                    <a:pt x="162" y="66"/>
                  </a:lnTo>
                  <a:lnTo>
                    <a:pt x="150" y="73"/>
                  </a:lnTo>
                  <a:lnTo>
                    <a:pt x="140" y="82"/>
                  </a:lnTo>
                  <a:lnTo>
                    <a:pt x="129" y="91"/>
                  </a:lnTo>
                  <a:lnTo>
                    <a:pt x="119" y="100"/>
                  </a:lnTo>
                  <a:lnTo>
                    <a:pt x="108" y="111"/>
                  </a:lnTo>
                  <a:lnTo>
                    <a:pt x="98" y="121"/>
                  </a:lnTo>
                  <a:lnTo>
                    <a:pt x="89" y="131"/>
                  </a:lnTo>
                  <a:lnTo>
                    <a:pt x="80" y="142"/>
                  </a:lnTo>
                  <a:lnTo>
                    <a:pt x="71" y="152"/>
                  </a:lnTo>
                  <a:lnTo>
                    <a:pt x="64" y="163"/>
                  </a:lnTo>
                  <a:lnTo>
                    <a:pt x="57" y="176"/>
                  </a:lnTo>
                  <a:lnTo>
                    <a:pt x="49" y="188"/>
                  </a:lnTo>
                  <a:lnTo>
                    <a:pt x="42" y="199"/>
                  </a:lnTo>
                  <a:lnTo>
                    <a:pt x="37" y="213"/>
                  </a:lnTo>
                  <a:lnTo>
                    <a:pt x="30" y="225"/>
                  </a:lnTo>
                  <a:lnTo>
                    <a:pt x="25" y="238"/>
                  </a:lnTo>
                  <a:lnTo>
                    <a:pt x="20" y="251"/>
                  </a:lnTo>
                  <a:lnTo>
                    <a:pt x="15" y="265"/>
                  </a:lnTo>
                  <a:lnTo>
                    <a:pt x="12" y="278"/>
                  </a:lnTo>
                  <a:lnTo>
                    <a:pt x="8" y="291"/>
                  </a:lnTo>
                  <a:lnTo>
                    <a:pt x="5" y="305"/>
                  </a:lnTo>
                  <a:lnTo>
                    <a:pt x="3" y="318"/>
                  </a:lnTo>
                  <a:lnTo>
                    <a:pt x="2" y="332"/>
                  </a:lnTo>
                  <a:lnTo>
                    <a:pt x="1" y="347"/>
                  </a:lnTo>
                  <a:lnTo>
                    <a:pt x="0" y="360"/>
                  </a:lnTo>
                  <a:lnTo>
                    <a:pt x="0" y="375"/>
                  </a:lnTo>
                  <a:lnTo>
                    <a:pt x="0" y="388"/>
                  </a:lnTo>
                  <a:lnTo>
                    <a:pt x="1" y="402"/>
                  </a:lnTo>
                  <a:lnTo>
                    <a:pt x="2" y="416"/>
                  </a:lnTo>
                  <a:lnTo>
                    <a:pt x="3" y="430"/>
                  </a:lnTo>
                  <a:lnTo>
                    <a:pt x="5" y="443"/>
                  </a:lnTo>
                  <a:lnTo>
                    <a:pt x="8" y="458"/>
                  </a:lnTo>
                  <a:lnTo>
                    <a:pt x="12" y="471"/>
                  </a:lnTo>
                  <a:lnTo>
                    <a:pt x="15" y="485"/>
                  </a:lnTo>
                  <a:lnTo>
                    <a:pt x="20" y="497"/>
                  </a:lnTo>
                  <a:lnTo>
                    <a:pt x="25" y="511"/>
                  </a:lnTo>
                  <a:lnTo>
                    <a:pt x="30" y="524"/>
                  </a:lnTo>
                  <a:lnTo>
                    <a:pt x="37" y="536"/>
                  </a:lnTo>
                  <a:lnTo>
                    <a:pt x="42" y="549"/>
                  </a:lnTo>
                  <a:lnTo>
                    <a:pt x="49" y="561"/>
                  </a:lnTo>
                  <a:lnTo>
                    <a:pt x="57" y="572"/>
                  </a:lnTo>
                  <a:lnTo>
                    <a:pt x="64" y="585"/>
                  </a:lnTo>
                  <a:lnTo>
                    <a:pt x="71" y="596"/>
                  </a:lnTo>
                  <a:lnTo>
                    <a:pt x="80" y="607"/>
                  </a:lnTo>
                  <a:lnTo>
                    <a:pt x="89" y="617"/>
                  </a:lnTo>
                  <a:lnTo>
                    <a:pt x="98" y="629"/>
                  </a:lnTo>
                  <a:lnTo>
                    <a:pt x="108" y="639"/>
                  </a:lnTo>
                  <a:lnTo>
                    <a:pt x="119" y="648"/>
                  </a:lnTo>
                  <a:lnTo>
                    <a:pt x="129" y="658"/>
                  </a:lnTo>
                  <a:lnTo>
                    <a:pt x="140" y="666"/>
                  </a:lnTo>
                  <a:lnTo>
                    <a:pt x="150" y="675"/>
                  </a:lnTo>
                  <a:lnTo>
                    <a:pt x="162" y="682"/>
                  </a:lnTo>
                  <a:lnTo>
                    <a:pt x="174" y="690"/>
                  </a:lnTo>
                  <a:lnTo>
                    <a:pt x="186" y="697"/>
                  </a:lnTo>
                  <a:lnTo>
                    <a:pt x="197" y="704"/>
                  </a:lnTo>
                  <a:lnTo>
                    <a:pt x="211" y="711"/>
                  </a:lnTo>
                  <a:lnTo>
                    <a:pt x="223" y="716"/>
                  </a:lnTo>
                  <a:lnTo>
                    <a:pt x="235" y="722"/>
                  </a:lnTo>
                  <a:lnTo>
                    <a:pt x="249" y="726"/>
                  </a:lnTo>
                  <a:lnTo>
                    <a:pt x="262" y="731"/>
                  </a:lnTo>
                  <a:lnTo>
                    <a:pt x="276" y="735"/>
                  </a:lnTo>
                  <a:lnTo>
                    <a:pt x="289" y="739"/>
                  </a:lnTo>
                  <a:lnTo>
                    <a:pt x="303" y="741"/>
                  </a:lnTo>
                  <a:lnTo>
                    <a:pt x="316" y="743"/>
                  </a:lnTo>
                  <a:lnTo>
                    <a:pt x="330" y="745"/>
                  </a:lnTo>
                  <a:lnTo>
                    <a:pt x="344" y="747"/>
                  </a:lnTo>
                  <a:lnTo>
                    <a:pt x="358" y="748"/>
                  </a:lnTo>
                  <a:lnTo>
                    <a:pt x="372" y="748"/>
                  </a:lnTo>
                  <a:lnTo>
                    <a:pt x="386" y="748"/>
                  </a:lnTo>
                  <a:lnTo>
                    <a:pt x="399" y="747"/>
                  </a:lnTo>
                  <a:lnTo>
                    <a:pt x="414" y="745"/>
                  </a:lnTo>
                  <a:lnTo>
                    <a:pt x="428" y="743"/>
                  </a:lnTo>
                  <a:lnTo>
                    <a:pt x="441" y="741"/>
                  </a:lnTo>
                  <a:lnTo>
                    <a:pt x="456" y="739"/>
                  </a:lnTo>
                  <a:lnTo>
                    <a:pt x="469" y="735"/>
                  </a:lnTo>
                  <a:lnTo>
                    <a:pt x="483" y="731"/>
                  </a:lnTo>
                  <a:lnTo>
                    <a:pt x="495" y="726"/>
                  </a:lnTo>
                  <a:lnTo>
                    <a:pt x="508" y="722"/>
                  </a:lnTo>
                  <a:lnTo>
                    <a:pt x="521" y="716"/>
                  </a:lnTo>
                  <a:lnTo>
                    <a:pt x="534" y="711"/>
                  </a:lnTo>
                  <a:lnTo>
                    <a:pt x="547" y="704"/>
                  </a:lnTo>
                  <a:lnTo>
                    <a:pt x="559" y="697"/>
                  </a:lnTo>
                  <a:lnTo>
                    <a:pt x="570" y="690"/>
                  </a:lnTo>
                  <a:lnTo>
                    <a:pt x="583" y="682"/>
                  </a:lnTo>
                  <a:lnTo>
                    <a:pt x="594" y="675"/>
                  </a:lnTo>
                  <a:lnTo>
                    <a:pt x="605" y="666"/>
                  </a:lnTo>
                  <a:lnTo>
                    <a:pt x="615" y="658"/>
                  </a:lnTo>
                  <a:lnTo>
                    <a:pt x="625" y="648"/>
                  </a:lnTo>
                  <a:lnTo>
                    <a:pt x="635" y="639"/>
                  </a:lnTo>
                  <a:lnTo>
                    <a:pt x="645" y="629"/>
                  </a:lnTo>
                  <a:lnTo>
                    <a:pt x="654" y="617"/>
                  </a:lnTo>
                  <a:lnTo>
                    <a:pt x="663" y="607"/>
                  </a:lnTo>
                  <a:lnTo>
                    <a:pt x="672" y="596"/>
                  </a:lnTo>
                  <a:lnTo>
                    <a:pt x="680" y="585"/>
                  </a:lnTo>
                  <a:lnTo>
                    <a:pt x="688" y="572"/>
                  </a:lnTo>
                  <a:lnTo>
                    <a:pt x="695" y="561"/>
                  </a:lnTo>
                  <a:lnTo>
                    <a:pt x="702" y="549"/>
                  </a:lnTo>
                  <a:lnTo>
                    <a:pt x="708" y="536"/>
                  </a:lnTo>
                  <a:lnTo>
                    <a:pt x="714" y="524"/>
                  </a:lnTo>
                  <a:lnTo>
                    <a:pt x="720" y="511"/>
                  </a:lnTo>
                  <a:lnTo>
                    <a:pt x="724" y="497"/>
                  </a:lnTo>
                  <a:lnTo>
                    <a:pt x="729" y="485"/>
                  </a:lnTo>
                  <a:lnTo>
                    <a:pt x="732" y="471"/>
                  </a:lnTo>
                  <a:lnTo>
                    <a:pt x="735" y="458"/>
                  </a:lnTo>
                  <a:lnTo>
                    <a:pt x="739" y="443"/>
                  </a:lnTo>
                  <a:lnTo>
                    <a:pt x="741" y="430"/>
                  </a:lnTo>
                  <a:lnTo>
                    <a:pt x="743" y="416"/>
                  </a:lnTo>
                  <a:lnTo>
                    <a:pt x="744" y="402"/>
                  </a:lnTo>
                  <a:lnTo>
                    <a:pt x="744" y="388"/>
                  </a:lnTo>
                  <a:lnTo>
                    <a:pt x="745" y="375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69" name="Freeform 466"/>
            <p:cNvSpPr>
              <a:spLocks/>
            </p:cNvSpPr>
            <p:nvPr/>
          </p:nvSpPr>
          <p:spPr bwMode="auto">
            <a:xfrm>
              <a:off x="2350" y="1726"/>
              <a:ext cx="149" cy="156"/>
            </a:xfrm>
            <a:custGeom>
              <a:avLst/>
              <a:gdLst>
                <a:gd name="T0" fmla="*/ 149 w 746"/>
                <a:gd name="T1" fmla="*/ 72 h 748"/>
                <a:gd name="T2" fmla="*/ 148 w 746"/>
                <a:gd name="T3" fmla="*/ 64 h 748"/>
                <a:gd name="T4" fmla="*/ 146 w 746"/>
                <a:gd name="T5" fmla="*/ 55 h 748"/>
                <a:gd name="T6" fmla="*/ 143 w 746"/>
                <a:gd name="T7" fmla="*/ 47 h 748"/>
                <a:gd name="T8" fmla="*/ 139 w 746"/>
                <a:gd name="T9" fmla="*/ 39 h 748"/>
                <a:gd name="T10" fmla="*/ 134 w 746"/>
                <a:gd name="T11" fmla="*/ 32 h 748"/>
                <a:gd name="T12" fmla="*/ 129 w 746"/>
                <a:gd name="T13" fmla="*/ 25 h 748"/>
                <a:gd name="T14" fmla="*/ 123 w 746"/>
                <a:gd name="T15" fmla="*/ 19 h 748"/>
                <a:gd name="T16" fmla="*/ 116 w 746"/>
                <a:gd name="T17" fmla="*/ 14 h 748"/>
                <a:gd name="T18" fmla="*/ 109 w 746"/>
                <a:gd name="T19" fmla="*/ 9 h 748"/>
                <a:gd name="T20" fmla="*/ 102 w 746"/>
                <a:gd name="T21" fmla="*/ 5 h 748"/>
                <a:gd name="T22" fmla="*/ 94 w 746"/>
                <a:gd name="T23" fmla="*/ 3 h 748"/>
                <a:gd name="T24" fmla="*/ 85 w 746"/>
                <a:gd name="T25" fmla="*/ 1 h 748"/>
                <a:gd name="T26" fmla="*/ 77 w 746"/>
                <a:gd name="T27" fmla="*/ 0 h 748"/>
                <a:gd name="T28" fmla="*/ 69 w 746"/>
                <a:gd name="T29" fmla="*/ 0 h 748"/>
                <a:gd name="T30" fmla="*/ 61 w 746"/>
                <a:gd name="T31" fmla="*/ 1 h 748"/>
                <a:gd name="T32" fmla="*/ 53 w 746"/>
                <a:gd name="T33" fmla="*/ 4 h 748"/>
                <a:gd name="T34" fmla="*/ 45 w 746"/>
                <a:gd name="T35" fmla="*/ 7 h 748"/>
                <a:gd name="T36" fmla="*/ 37 w 746"/>
                <a:gd name="T37" fmla="*/ 11 h 748"/>
                <a:gd name="T38" fmla="*/ 30 w 746"/>
                <a:gd name="T39" fmla="*/ 15 h 748"/>
                <a:gd name="T40" fmla="*/ 24 w 746"/>
                <a:gd name="T41" fmla="*/ 21 h 748"/>
                <a:gd name="T42" fmla="*/ 18 w 746"/>
                <a:gd name="T43" fmla="*/ 27 h 748"/>
                <a:gd name="T44" fmla="*/ 13 w 746"/>
                <a:gd name="T45" fmla="*/ 34 h 748"/>
                <a:gd name="T46" fmla="*/ 8 w 746"/>
                <a:gd name="T47" fmla="*/ 42 h 748"/>
                <a:gd name="T48" fmla="*/ 5 w 746"/>
                <a:gd name="T49" fmla="*/ 50 h 748"/>
                <a:gd name="T50" fmla="*/ 2 w 746"/>
                <a:gd name="T51" fmla="*/ 58 h 748"/>
                <a:gd name="T52" fmla="*/ 1 w 746"/>
                <a:gd name="T53" fmla="*/ 66 h 748"/>
                <a:gd name="T54" fmla="*/ 0 w 746"/>
                <a:gd name="T55" fmla="*/ 75 h 748"/>
                <a:gd name="T56" fmla="*/ 0 w 746"/>
                <a:gd name="T57" fmla="*/ 84 h 748"/>
                <a:gd name="T58" fmla="*/ 1 w 746"/>
                <a:gd name="T59" fmla="*/ 92 h 748"/>
                <a:gd name="T60" fmla="*/ 3 w 746"/>
                <a:gd name="T61" fmla="*/ 101 h 748"/>
                <a:gd name="T62" fmla="*/ 6 w 746"/>
                <a:gd name="T63" fmla="*/ 109 h 748"/>
                <a:gd name="T64" fmla="*/ 10 w 746"/>
                <a:gd name="T65" fmla="*/ 117 h 748"/>
                <a:gd name="T66" fmla="*/ 15 w 746"/>
                <a:gd name="T67" fmla="*/ 124 h 748"/>
                <a:gd name="T68" fmla="*/ 20 w 746"/>
                <a:gd name="T69" fmla="*/ 131 h 748"/>
                <a:gd name="T70" fmla="*/ 26 w 746"/>
                <a:gd name="T71" fmla="*/ 137 h 748"/>
                <a:gd name="T72" fmla="*/ 33 w 746"/>
                <a:gd name="T73" fmla="*/ 142 h 748"/>
                <a:gd name="T74" fmla="*/ 40 w 746"/>
                <a:gd name="T75" fmla="*/ 147 h 748"/>
                <a:gd name="T76" fmla="*/ 47 w 746"/>
                <a:gd name="T77" fmla="*/ 151 h 748"/>
                <a:gd name="T78" fmla="*/ 55 w 746"/>
                <a:gd name="T79" fmla="*/ 153 h 748"/>
                <a:gd name="T80" fmla="*/ 63 w 746"/>
                <a:gd name="T81" fmla="*/ 155 h 748"/>
                <a:gd name="T82" fmla="*/ 72 w 746"/>
                <a:gd name="T83" fmla="*/ 156 h 748"/>
                <a:gd name="T84" fmla="*/ 80 w 746"/>
                <a:gd name="T85" fmla="*/ 156 h 748"/>
                <a:gd name="T86" fmla="*/ 88 w 746"/>
                <a:gd name="T87" fmla="*/ 155 h 748"/>
                <a:gd name="T88" fmla="*/ 96 w 746"/>
                <a:gd name="T89" fmla="*/ 152 h 748"/>
                <a:gd name="T90" fmla="*/ 104 w 746"/>
                <a:gd name="T91" fmla="*/ 149 h 748"/>
                <a:gd name="T92" fmla="*/ 112 w 746"/>
                <a:gd name="T93" fmla="*/ 145 h 748"/>
                <a:gd name="T94" fmla="*/ 119 w 746"/>
                <a:gd name="T95" fmla="*/ 141 h 748"/>
                <a:gd name="T96" fmla="*/ 125 w 746"/>
                <a:gd name="T97" fmla="*/ 135 h 748"/>
                <a:gd name="T98" fmla="*/ 131 w 746"/>
                <a:gd name="T99" fmla="*/ 129 h 748"/>
                <a:gd name="T100" fmla="*/ 136 w 746"/>
                <a:gd name="T101" fmla="*/ 122 h 748"/>
                <a:gd name="T102" fmla="*/ 140 w 746"/>
                <a:gd name="T103" fmla="*/ 114 h 748"/>
                <a:gd name="T104" fmla="*/ 144 w 746"/>
                <a:gd name="T105" fmla="*/ 107 h 748"/>
                <a:gd name="T106" fmla="*/ 146 w 746"/>
                <a:gd name="T107" fmla="*/ 98 h 748"/>
                <a:gd name="T108" fmla="*/ 148 w 746"/>
                <a:gd name="T109" fmla="*/ 90 h 748"/>
                <a:gd name="T110" fmla="*/ 149 w 746"/>
                <a:gd name="T111" fmla="*/ 81 h 7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46" h="748">
                  <a:moveTo>
                    <a:pt x="746" y="375"/>
                  </a:moveTo>
                  <a:lnTo>
                    <a:pt x="745" y="360"/>
                  </a:lnTo>
                  <a:lnTo>
                    <a:pt x="745" y="347"/>
                  </a:lnTo>
                  <a:lnTo>
                    <a:pt x="743" y="332"/>
                  </a:lnTo>
                  <a:lnTo>
                    <a:pt x="741" y="318"/>
                  </a:lnTo>
                  <a:lnTo>
                    <a:pt x="739" y="305"/>
                  </a:lnTo>
                  <a:lnTo>
                    <a:pt x="736" y="291"/>
                  </a:lnTo>
                  <a:lnTo>
                    <a:pt x="732" y="278"/>
                  </a:lnTo>
                  <a:lnTo>
                    <a:pt x="729" y="265"/>
                  </a:lnTo>
                  <a:lnTo>
                    <a:pt x="724" y="251"/>
                  </a:lnTo>
                  <a:lnTo>
                    <a:pt x="720" y="238"/>
                  </a:lnTo>
                  <a:lnTo>
                    <a:pt x="714" y="225"/>
                  </a:lnTo>
                  <a:lnTo>
                    <a:pt x="709" y="213"/>
                  </a:lnTo>
                  <a:lnTo>
                    <a:pt x="702" y="199"/>
                  </a:lnTo>
                  <a:lnTo>
                    <a:pt x="695" y="188"/>
                  </a:lnTo>
                  <a:lnTo>
                    <a:pt x="688" y="176"/>
                  </a:lnTo>
                  <a:lnTo>
                    <a:pt x="680" y="163"/>
                  </a:lnTo>
                  <a:lnTo>
                    <a:pt x="673" y="152"/>
                  </a:lnTo>
                  <a:lnTo>
                    <a:pt x="664" y="142"/>
                  </a:lnTo>
                  <a:lnTo>
                    <a:pt x="655" y="131"/>
                  </a:lnTo>
                  <a:lnTo>
                    <a:pt x="646" y="121"/>
                  </a:lnTo>
                  <a:lnTo>
                    <a:pt x="636" y="111"/>
                  </a:lnTo>
                  <a:lnTo>
                    <a:pt x="625" y="100"/>
                  </a:lnTo>
                  <a:lnTo>
                    <a:pt x="615" y="91"/>
                  </a:lnTo>
                  <a:lnTo>
                    <a:pt x="605" y="82"/>
                  </a:lnTo>
                  <a:lnTo>
                    <a:pt x="594" y="73"/>
                  </a:lnTo>
                  <a:lnTo>
                    <a:pt x="583" y="66"/>
                  </a:lnTo>
                  <a:lnTo>
                    <a:pt x="570" y="58"/>
                  </a:lnTo>
                  <a:lnTo>
                    <a:pt x="559" y="51"/>
                  </a:lnTo>
                  <a:lnTo>
                    <a:pt x="547" y="44"/>
                  </a:lnTo>
                  <a:lnTo>
                    <a:pt x="534" y="38"/>
                  </a:lnTo>
                  <a:lnTo>
                    <a:pt x="521" y="32"/>
                  </a:lnTo>
                  <a:lnTo>
                    <a:pt x="509" y="26"/>
                  </a:lnTo>
                  <a:lnTo>
                    <a:pt x="495" y="22"/>
                  </a:lnTo>
                  <a:lnTo>
                    <a:pt x="483" y="17"/>
                  </a:lnTo>
                  <a:lnTo>
                    <a:pt x="469" y="14"/>
                  </a:lnTo>
                  <a:lnTo>
                    <a:pt x="456" y="11"/>
                  </a:lnTo>
                  <a:lnTo>
                    <a:pt x="441" y="7"/>
                  </a:lnTo>
                  <a:lnTo>
                    <a:pt x="428" y="5"/>
                  </a:lnTo>
                  <a:lnTo>
                    <a:pt x="414" y="3"/>
                  </a:lnTo>
                  <a:lnTo>
                    <a:pt x="400" y="2"/>
                  </a:lnTo>
                  <a:lnTo>
                    <a:pt x="386" y="2"/>
                  </a:lnTo>
                  <a:lnTo>
                    <a:pt x="373" y="0"/>
                  </a:lnTo>
                  <a:lnTo>
                    <a:pt x="358" y="2"/>
                  </a:lnTo>
                  <a:lnTo>
                    <a:pt x="345" y="2"/>
                  </a:lnTo>
                  <a:lnTo>
                    <a:pt x="330" y="3"/>
                  </a:lnTo>
                  <a:lnTo>
                    <a:pt x="316" y="5"/>
                  </a:lnTo>
                  <a:lnTo>
                    <a:pt x="303" y="7"/>
                  </a:lnTo>
                  <a:lnTo>
                    <a:pt x="290" y="11"/>
                  </a:lnTo>
                  <a:lnTo>
                    <a:pt x="276" y="14"/>
                  </a:lnTo>
                  <a:lnTo>
                    <a:pt x="263" y="17"/>
                  </a:lnTo>
                  <a:lnTo>
                    <a:pt x="249" y="22"/>
                  </a:lnTo>
                  <a:lnTo>
                    <a:pt x="236" y="26"/>
                  </a:lnTo>
                  <a:lnTo>
                    <a:pt x="223" y="32"/>
                  </a:lnTo>
                  <a:lnTo>
                    <a:pt x="211" y="38"/>
                  </a:lnTo>
                  <a:lnTo>
                    <a:pt x="199" y="44"/>
                  </a:lnTo>
                  <a:lnTo>
                    <a:pt x="186" y="51"/>
                  </a:lnTo>
                  <a:lnTo>
                    <a:pt x="174" y="58"/>
                  </a:lnTo>
                  <a:lnTo>
                    <a:pt x="163" y="66"/>
                  </a:lnTo>
                  <a:lnTo>
                    <a:pt x="150" y="73"/>
                  </a:lnTo>
                  <a:lnTo>
                    <a:pt x="140" y="82"/>
                  </a:lnTo>
                  <a:lnTo>
                    <a:pt x="129" y="91"/>
                  </a:lnTo>
                  <a:lnTo>
                    <a:pt x="119" y="100"/>
                  </a:lnTo>
                  <a:lnTo>
                    <a:pt x="109" y="111"/>
                  </a:lnTo>
                  <a:lnTo>
                    <a:pt x="99" y="121"/>
                  </a:lnTo>
                  <a:lnTo>
                    <a:pt x="90" y="131"/>
                  </a:lnTo>
                  <a:lnTo>
                    <a:pt x="81" y="142"/>
                  </a:lnTo>
                  <a:lnTo>
                    <a:pt x="73" y="152"/>
                  </a:lnTo>
                  <a:lnTo>
                    <a:pt x="64" y="163"/>
                  </a:lnTo>
                  <a:lnTo>
                    <a:pt x="57" y="176"/>
                  </a:lnTo>
                  <a:lnTo>
                    <a:pt x="49" y="188"/>
                  </a:lnTo>
                  <a:lnTo>
                    <a:pt x="42" y="199"/>
                  </a:lnTo>
                  <a:lnTo>
                    <a:pt x="37" y="213"/>
                  </a:lnTo>
                  <a:lnTo>
                    <a:pt x="30" y="225"/>
                  </a:lnTo>
                  <a:lnTo>
                    <a:pt x="26" y="238"/>
                  </a:lnTo>
                  <a:lnTo>
                    <a:pt x="20" y="251"/>
                  </a:lnTo>
                  <a:lnTo>
                    <a:pt x="15" y="265"/>
                  </a:lnTo>
                  <a:lnTo>
                    <a:pt x="12" y="278"/>
                  </a:lnTo>
                  <a:lnTo>
                    <a:pt x="9" y="291"/>
                  </a:lnTo>
                  <a:lnTo>
                    <a:pt x="5" y="305"/>
                  </a:lnTo>
                  <a:lnTo>
                    <a:pt x="3" y="318"/>
                  </a:lnTo>
                  <a:lnTo>
                    <a:pt x="2" y="332"/>
                  </a:lnTo>
                  <a:lnTo>
                    <a:pt x="1" y="347"/>
                  </a:lnTo>
                  <a:lnTo>
                    <a:pt x="0" y="360"/>
                  </a:lnTo>
                  <a:lnTo>
                    <a:pt x="0" y="375"/>
                  </a:lnTo>
                  <a:lnTo>
                    <a:pt x="0" y="388"/>
                  </a:lnTo>
                  <a:lnTo>
                    <a:pt x="1" y="402"/>
                  </a:lnTo>
                  <a:lnTo>
                    <a:pt x="2" y="416"/>
                  </a:lnTo>
                  <a:lnTo>
                    <a:pt x="3" y="430"/>
                  </a:lnTo>
                  <a:lnTo>
                    <a:pt x="5" y="443"/>
                  </a:lnTo>
                  <a:lnTo>
                    <a:pt x="9" y="458"/>
                  </a:lnTo>
                  <a:lnTo>
                    <a:pt x="12" y="471"/>
                  </a:lnTo>
                  <a:lnTo>
                    <a:pt x="15" y="485"/>
                  </a:lnTo>
                  <a:lnTo>
                    <a:pt x="20" y="497"/>
                  </a:lnTo>
                  <a:lnTo>
                    <a:pt x="26" y="511"/>
                  </a:lnTo>
                  <a:lnTo>
                    <a:pt x="30" y="524"/>
                  </a:lnTo>
                  <a:lnTo>
                    <a:pt x="37" y="536"/>
                  </a:lnTo>
                  <a:lnTo>
                    <a:pt x="42" y="549"/>
                  </a:lnTo>
                  <a:lnTo>
                    <a:pt x="49" y="561"/>
                  </a:lnTo>
                  <a:lnTo>
                    <a:pt x="57" y="572"/>
                  </a:lnTo>
                  <a:lnTo>
                    <a:pt x="64" y="585"/>
                  </a:lnTo>
                  <a:lnTo>
                    <a:pt x="73" y="596"/>
                  </a:lnTo>
                  <a:lnTo>
                    <a:pt x="81" y="607"/>
                  </a:lnTo>
                  <a:lnTo>
                    <a:pt x="90" y="617"/>
                  </a:lnTo>
                  <a:lnTo>
                    <a:pt x="99" y="629"/>
                  </a:lnTo>
                  <a:lnTo>
                    <a:pt x="109" y="639"/>
                  </a:lnTo>
                  <a:lnTo>
                    <a:pt x="119" y="648"/>
                  </a:lnTo>
                  <a:lnTo>
                    <a:pt x="129" y="658"/>
                  </a:lnTo>
                  <a:lnTo>
                    <a:pt x="140" y="666"/>
                  </a:lnTo>
                  <a:lnTo>
                    <a:pt x="150" y="675"/>
                  </a:lnTo>
                  <a:lnTo>
                    <a:pt x="163" y="682"/>
                  </a:lnTo>
                  <a:lnTo>
                    <a:pt x="174" y="690"/>
                  </a:lnTo>
                  <a:lnTo>
                    <a:pt x="186" y="697"/>
                  </a:lnTo>
                  <a:lnTo>
                    <a:pt x="199" y="704"/>
                  </a:lnTo>
                  <a:lnTo>
                    <a:pt x="211" y="711"/>
                  </a:lnTo>
                  <a:lnTo>
                    <a:pt x="223" y="716"/>
                  </a:lnTo>
                  <a:lnTo>
                    <a:pt x="236" y="722"/>
                  </a:lnTo>
                  <a:lnTo>
                    <a:pt x="249" y="726"/>
                  </a:lnTo>
                  <a:lnTo>
                    <a:pt x="263" y="731"/>
                  </a:lnTo>
                  <a:lnTo>
                    <a:pt x="276" y="735"/>
                  </a:lnTo>
                  <a:lnTo>
                    <a:pt x="290" y="739"/>
                  </a:lnTo>
                  <a:lnTo>
                    <a:pt x="303" y="741"/>
                  </a:lnTo>
                  <a:lnTo>
                    <a:pt x="316" y="743"/>
                  </a:lnTo>
                  <a:lnTo>
                    <a:pt x="330" y="745"/>
                  </a:lnTo>
                  <a:lnTo>
                    <a:pt x="345" y="747"/>
                  </a:lnTo>
                  <a:lnTo>
                    <a:pt x="358" y="748"/>
                  </a:lnTo>
                  <a:lnTo>
                    <a:pt x="373" y="748"/>
                  </a:lnTo>
                  <a:lnTo>
                    <a:pt x="386" y="748"/>
                  </a:lnTo>
                  <a:lnTo>
                    <a:pt x="400" y="747"/>
                  </a:lnTo>
                  <a:lnTo>
                    <a:pt x="414" y="745"/>
                  </a:lnTo>
                  <a:lnTo>
                    <a:pt x="428" y="743"/>
                  </a:lnTo>
                  <a:lnTo>
                    <a:pt x="441" y="741"/>
                  </a:lnTo>
                  <a:lnTo>
                    <a:pt x="456" y="739"/>
                  </a:lnTo>
                  <a:lnTo>
                    <a:pt x="469" y="735"/>
                  </a:lnTo>
                  <a:lnTo>
                    <a:pt x="483" y="731"/>
                  </a:lnTo>
                  <a:lnTo>
                    <a:pt x="495" y="726"/>
                  </a:lnTo>
                  <a:lnTo>
                    <a:pt x="509" y="722"/>
                  </a:lnTo>
                  <a:lnTo>
                    <a:pt x="521" y="716"/>
                  </a:lnTo>
                  <a:lnTo>
                    <a:pt x="534" y="711"/>
                  </a:lnTo>
                  <a:lnTo>
                    <a:pt x="547" y="704"/>
                  </a:lnTo>
                  <a:lnTo>
                    <a:pt x="559" y="697"/>
                  </a:lnTo>
                  <a:lnTo>
                    <a:pt x="570" y="690"/>
                  </a:lnTo>
                  <a:lnTo>
                    <a:pt x="583" y="682"/>
                  </a:lnTo>
                  <a:lnTo>
                    <a:pt x="594" y="675"/>
                  </a:lnTo>
                  <a:lnTo>
                    <a:pt x="605" y="666"/>
                  </a:lnTo>
                  <a:lnTo>
                    <a:pt x="615" y="658"/>
                  </a:lnTo>
                  <a:lnTo>
                    <a:pt x="625" y="648"/>
                  </a:lnTo>
                  <a:lnTo>
                    <a:pt x="636" y="639"/>
                  </a:lnTo>
                  <a:lnTo>
                    <a:pt x="646" y="629"/>
                  </a:lnTo>
                  <a:lnTo>
                    <a:pt x="655" y="617"/>
                  </a:lnTo>
                  <a:lnTo>
                    <a:pt x="664" y="607"/>
                  </a:lnTo>
                  <a:lnTo>
                    <a:pt x="673" y="596"/>
                  </a:lnTo>
                  <a:lnTo>
                    <a:pt x="680" y="585"/>
                  </a:lnTo>
                  <a:lnTo>
                    <a:pt x="688" y="572"/>
                  </a:lnTo>
                  <a:lnTo>
                    <a:pt x="695" y="561"/>
                  </a:lnTo>
                  <a:lnTo>
                    <a:pt x="702" y="549"/>
                  </a:lnTo>
                  <a:lnTo>
                    <a:pt x="709" y="536"/>
                  </a:lnTo>
                  <a:lnTo>
                    <a:pt x="714" y="524"/>
                  </a:lnTo>
                  <a:lnTo>
                    <a:pt x="720" y="511"/>
                  </a:lnTo>
                  <a:lnTo>
                    <a:pt x="724" y="497"/>
                  </a:lnTo>
                  <a:lnTo>
                    <a:pt x="729" y="485"/>
                  </a:lnTo>
                  <a:lnTo>
                    <a:pt x="732" y="471"/>
                  </a:lnTo>
                  <a:lnTo>
                    <a:pt x="736" y="458"/>
                  </a:lnTo>
                  <a:lnTo>
                    <a:pt x="739" y="443"/>
                  </a:lnTo>
                  <a:lnTo>
                    <a:pt x="741" y="430"/>
                  </a:lnTo>
                  <a:lnTo>
                    <a:pt x="743" y="416"/>
                  </a:lnTo>
                  <a:lnTo>
                    <a:pt x="745" y="402"/>
                  </a:lnTo>
                  <a:lnTo>
                    <a:pt x="745" y="388"/>
                  </a:lnTo>
                  <a:lnTo>
                    <a:pt x="746" y="375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70" name="Line 467"/>
            <p:cNvSpPr>
              <a:spLocks noChangeShapeType="1"/>
            </p:cNvSpPr>
            <p:nvPr/>
          </p:nvSpPr>
          <p:spPr bwMode="auto">
            <a:xfrm flipH="1" flipV="1">
              <a:off x="1420" y="1738"/>
              <a:ext cx="209" cy="13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71" name="Line 468"/>
            <p:cNvSpPr>
              <a:spLocks noChangeShapeType="1"/>
            </p:cNvSpPr>
            <p:nvPr/>
          </p:nvSpPr>
          <p:spPr bwMode="auto">
            <a:xfrm flipV="1">
              <a:off x="2327" y="1738"/>
              <a:ext cx="199" cy="1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72" name="Line 469"/>
            <p:cNvSpPr>
              <a:spLocks noChangeShapeType="1"/>
            </p:cNvSpPr>
            <p:nvPr/>
          </p:nvSpPr>
          <p:spPr bwMode="auto">
            <a:xfrm>
              <a:off x="1375" y="2075"/>
              <a:ext cx="31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73" name="Line 470"/>
            <p:cNvSpPr>
              <a:spLocks noChangeShapeType="1"/>
            </p:cNvSpPr>
            <p:nvPr/>
          </p:nvSpPr>
          <p:spPr bwMode="auto">
            <a:xfrm>
              <a:off x="1748" y="2075"/>
              <a:ext cx="4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74" name="Line 471"/>
            <p:cNvSpPr>
              <a:spLocks noChangeShapeType="1"/>
            </p:cNvSpPr>
            <p:nvPr/>
          </p:nvSpPr>
          <p:spPr bwMode="auto">
            <a:xfrm>
              <a:off x="1841" y="2075"/>
              <a:ext cx="26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75" name="Line 472"/>
            <p:cNvSpPr>
              <a:spLocks noChangeShapeType="1"/>
            </p:cNvSpPr>
            <p:nvPr/>
          </p:nvSpPr>
          <p:spPr bwMode="auto">
            <a:xfrm>
              <a:off x="2154" y="2075"/>
              <a:ext cx="4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76" name="Line 473"/>
            <p:cNvSpPr>
              <a:spLocks noChangeShapeType="1"/>
            </p:cNvSpPr>
            <p:nvPr/>
          </p:nvSpPr>
          <p:spPr bwMode="auto">
            <a:xfrm>
              <a:off x="2249" y="2075"/>
              <a:ext cx="31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82746" name="Group 474"/>
          <p:cNvGrpSpPr>
            <a:grpSpLocks/>
          </p:cNvGrpSpPr>
          <p:nvPr/>
        </p:nvGrpSpPr>
        <p:grpSpPr bwMode="auto">
          <a:xfrm>
            <a:off x="128588" y="3668713"/>
            <a:ext cx="1460500" cy="3038475"/>
            <a:chOff x="81" y="2311"/>
            <a:chExt cx="920" cy="1914"/>
          </a:xfrm>
        </p:grpSpPr>
        <p:sp>
          <p:nvSpPr>
            <p:cNvPr id="68631" name="Freeform 475"/>
            <p:cNvSpPr>
              <a:spLocks/>
            </p:cNvSpPr>
            <p:nvPr/>
          </p:nvSpPr>
          <p:spPr bwMode="auto">
            <a:xfrm>
              <a:off x="562" y="2898"/>
              <a:ext cx="352" cy="706"/>
            </a:xfrm>
            <a:custGeom>
              <a:avLst/>
              <a:gdLst>
                <a:gd name="T0" fmla="*/ 335 w 1064"/>
                <a:gd name="T1" fmla="*/ 1 h 2130"/>
                <a:gd name="T2" fmla="*/ 309 w 1064"/>
                <a:gd name="T3" fmla="*/ 3 h 2130"/>
                <a:gd name="T4" fmla="*/ 283 w 1064"/>
                <a:gd name="T5" fmla="*/ 7 h 2130"/>
                <a:gd name="T6" fmla="*/ 258 w 1064"/>
                <a:gd name="T7" fmla="*/ 13 h 2130"/>
                <a:gd name="T8" fmla="*/ 233 w 1064"/>
                <a:gd name="T9" fmla="*/ 21 h 2130"/>
                <a:gd name="T10" fmla="*/ 209 w 1064"/>
                <a:gd name="T11" fmla="*/ 30 h 2130"/>
                <a:gd name="T12" fmla="*/ 186 w 1064"/>
                <a:gd name="T13" fmla="*/ 42 h 2130"/>
                <a:gd name="T14" fmla="*/ 163 w 1064"/>
                <a:gd name="T15" fmla="*/ 55 h 2130"/>
                <a:gd name="T16" fmla="*/ 142 w 1064"/>
                <a:gd name="T17" fmla="*/ 70 h 2130"/>
                <a:gd name="T18" fmla="*/ 122 w 1064"/>
                <a:gd name="T19" fmla="*/ 86 h 2130"/>
                <a:gd name="T20" fmla="*/ 103 w 1064"/>
                <a:gd name="T21" fmla="*/ 103 h 2130"/>
                <a:gd name="T22" fmla="*/ 85 w 1064"/>
                <a:gd name="T23" fmla="*/ 123 h 2130"/>
                <a:gd name="T24" fmla="*/ 69 w 1064"/>
                <a:gd name="T25" fmla="*/ 143 h 2130"/>
                <a:gd name="T26" fmla="*/ 55 w 1064"/>
                <a:gd name="T27" fmla="*/ 164 h 2130"/>
                <a:gd name="T28" fmla="*/ 42 w 1064"/>
                <a:gd name="T29" fmla="*/ 187 h 2130"/>
                <a:gd name="T30" fmla="*/ 30 w 1064"/>
                <a:gd name="T31" fmla="*/ 210 h 2130"/>
                <a:gd name="T32" fmla="*/ 21 w 1064"/>
                <a:gd name="T33" fmla="*/ 234 h 2130"/>
                <a:gd name="T34" fmla="*/ 13 w 1064"/>
                <a:gd name="T35" fmla="*/ 259 h 2130"/>
                <a:gd name="T36" fmla="*/ 7 w 1064"/>
                <a:gd name="T37" fmla="*/ 284 h 2130"/>
                <a:gd name="T38" fmla="*/ 2 w 1064"/>
                <a:gd name="T39" fmla="*/ 310 h 2130"/>
                <a:gd name="T40" fmla="*/ 0 w 1064"/>
                <a:gd name="T41" fmla="*/ 336 h 2130"/>
                <a:gd name="T42" fmla="*/ 0 w 1064"/>
                <a:gd name="T43" fmla="*/ 362 h 2130"/>
                <a:gd name="T44" fmla="*/ 1 w 1064"/>
                <a:gd name="T45" fmla="*/ 388 h 2130"/>
                <a:gd name="T46" fmla="*/ 5 w 1064"/>
                <a:gd name="T47" fmla="*/ 413 h 2130"/>
                <a:gd name="T48" fmla="*/ 11 w 1064"/>
                <a:gd name="T49" fmla="*/ 439 h 2130"/>
                <a:gd name="T50" fmla="*/ 18 w 1064"/>
                <a:gd name="T51" fmla="*/ 464 h 2130"/>
                <a:gd name="T52" fmla="*/ 27 w 1064"/>
                <a:gd name="T53" fmla="*/ 488 h 2130"/>
                <a:gd name="T54" fmla="*/ 37 w 1064"/>
                <a:gd name="T55" fmla="*/ 512 h 2130"/>
                <a:gd name="T56" fmla="*/ 50 w 1064"/>
                <a:gd name="T57" fmla="*/ 535 h 2130"/>
                <a:gd name="T58" fmla="*/ 64 w 1064"/>
                <a:gd name="T59" fmla="*/ 557 h 2130"/>
                <a:gd name="T60" fmla="*/ 80 w 1064"/>
                <a:gd name="T61" fmla="*/ 577 h 2130"/>
                <a:gd name="T62" fmla="*/ 97 w 1064"/>
                <a:gd name="T63" fmla="*/ 597 h 2130"/>
                <a:gd name="T64" fmla="*/ 115 w 1064"/>
                <a:gd name="T65" fmla="*/ 615 h 2130"/>
                <a:gd name="T66" fmla="*/ 135 w 1064"/>
                <a:gd name="T67" fmla="*/ 631 h 2130"/>
                <a:gd name="T68" fmla="*/ 156 w 1064"/>
                <a:gd name="T69" fmla="*/ 647 h 2130"/>
                <a:gd name="T70" fmla="*/ 178 w 1064"/>
                <a:gd name="T71" fmla="*/ 661 h 2130"/>
                <a:gd name="T72" fmla="*/ 201 w 1064"/>
                <a:gd name="T73" fmla="*/ 672 h 2130"/>
                <a:gd name="T74" fmla="*/ 225 w 1064"/>
                <a:gd name="T75" fmla="*/ 682 h 2130"/>
                <a:gd name="T76" fmla="*/ 250 w 1064"/>
                <a:gd name="T77" fmla="*/ 691 h 2130"/>
                <a:gd name="T78" fmla="*/ 275 w 1064"/>
                <a:gd name="T79" fmla="*/ 698 h 2130"/>
                <a:gd name="T80" fmla="*/ 300 w 1064"/>
                <a:gd name="T81" fmla="*/ 703 h 2130"/>
                <a:gd name="T82" fmla="*/ 326 w 1064"/>
                <a:gd name="T83" fmla="*/ 705 h 2130"/>
                <a:gd name="T84" fmla="*/ 352 w 1064"/>
                <a:gd name="T85" fmla="*/ 706 h 213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064" h="2130">
                  <a:moveTo>
                    <a:pt x="1064" y="0"/>
                  </a:moveTo>
                  <a:lnTo>
                    <a:pt x="1037" y="1"/>
                  </a:lnTo>
                  <a:lnTo>
                    <a:pt x="1012" y="2"/>
                  </a:lnTo>
                  <a:lnTo>
                    <a:pt x="985" y="3"/>
                  </a:lnTo>
                  <a:lnTo>
                    <a:pt x="959" y="6"/>
                  </a:lnTo>
                  <a:lnTo>
                    <a:pt x="934" y="9"/>
                  </a:lnTo>
                  <a:lnTo>
                    <a:pt x="907" y="12"/>
                  </a:lnTo>
                  <a:lnTo>
                    <a:pt x="882" y="16"/>
                  </a:lnTo>
                  <a:lnTo>
                    <a:pt x="856" y="22"/>
                  </a:lnTo>
                  <a:lnTo>
                    <a:pt x="831" y="27"/>
                  </a:lnTo>
                  <a:lnTo>
                    <a:pt x="805" y="32"/>
                  </a:lnTo>
                  <a:lnTo>
                    <a:pt x="779" y="40"/>
                  </a:lnTo>
                  <a:lnTo>
                    <a:pt x="755" y="46"/>
                  </a:lnTo>
                  <a:lnTo>
                    <a:pt x="729" y="55"/>
                  </a:lnTo>
                  <a:lnTo>
                    <a:pt x="705" y="63"/>
                  </a:lnTo>
                  <a:lnTo>
                    <a:pt x="680" y="72"/>
                  </a:lnTo>
                  <a:lnTo>
                    <a:pt x="656" y="82"/>
                  </a:lnTo>
                  <a:lnTo>
                    <a:pt x="633" y="92"/>
                  </a:lnTo>
                  <a:lnTo>
                    <a:pt x="609" y="103"/>
                  </a:lnTo>
                  <a:lnTo>
                    <a:pt x="586" y="114"/>
                  </a:lnTo>
                  <a:lnTo>
                    <a:pt x="562" y="127"/>
                  </a:lnTo>
                  <a:lnTo>
                    <a:pt x="539" y="139"/>
                  </a:lnTo>
                  <a:lnTo>
                    <a:pt x="516" y="153"/>
                  </a:lnTo>
                  <a:lnTo>
                    <a:pt x="494" y="166"/>
                  </a:lnTo>
                  <a:lnTo>
                    <a:pt x="473" y="180"/>
                  </a:lnTo>
                  <a:lnTo>
                    <a:pt x="452" y="195"/>
                  </a:lnTo>
                  <a:lnTo>
                    <a:pt x="430" y="210"/>
                  </a:lnTo>
                  <a:lnTo>
                    <a:pt x="409" y="226"/>
                  </a:lnTo>
                  <a:lnTo>
                    <a:pt x="389" y="242"/>
                  </a:lnTo>
                  <a:lnTo>
                    <a:pt x="368" y="259"/>
                  </a:lnTo>
                  <a:lnTo>
                    <a:pt x="349" y="276"/>
                  </a:lnTo>
                  <a:lnTo>
                    <a:pt x="330" y="294"/>
                  </a:lnTo>
                  <a:lnTo>
                    <a:pt x="311" y="312"/>
                  </a:lnTo>
                  <a:lnTo>
                    <a:pt x="293" y="331"/>
                  </a:lnTo>
                  <a:lnTo>
                    <a:pt x="276" y="351"/>
                  </a:lnTo>
                  <a:lnTo>
                    <a:pt x="258" y="370"/>
                  </a:lnTo>
                  <a:lnTo>
                    <a:pt x="241" y="390"/>
                  </a:lnTo>
                  <a:lnTo>
                    <a:pt x="225" y="410"/>
                  </a:lnTo>
                  <a:lnTo>
                    <a:pt x="209" y="432"/>
                  </a:lnTo>
                  <a:lnTo>
                    <a:pt x="194" y="453"/>
                  </a:lnTo>
                  <a:lnTo>
                    <a:pt x="179" y="474"/>
                  </a:lnTo>
                  <a:lnTo>
                    <a:pt x="165" y="495"/>
                  </a:lnTo>
                  <a:lnTo>
                    <a:pt x="151" y="518"/>
                  </a:lnTo>
                  <a:lnTo>
                    <a:pt x="137" y="541"/>
                  </a:lnTo>
                  <a:lnTo>
                    <a:pt x="126" y="564"/>
                  </a:lnTo>
                  <a:lnTo>
                    <a:pt x="113" y="587"/>
                  </a:lnTo>
                  <a:lnTo>
                    <a:pt x="102" y="611"/>
                  </a:lnTo>
                  <a:lnTo>
                    <a:pt x="91" y="634"/>
                  </a:lnTo>
                  <a:lnTo>
                    <a:pt x="81" y="658"/>
                  </a:lnTo>
                  <a:lnTo>
                    <a:pt x="71" y="683"/>
                  </a:lnTo>
                  <a:lnTo>
                    <a:pt x="62" y="707"/>
                  </a:lnTo>
                  <a:lnTo>
                    <a:pt x="53" y="732"/>
                  </a:lnTo>
                  <a:lnTo>
                    <a:pt x="46" y="756"/>
                  </a:lnTo>
                  <a:lnTo>
                    <a:pt x="38" y="782"/>
                  </a:lnTo>
                  <a:lnTo>
                    <a:pt x="32" y="806"/>
                  </a:lnTo>
                  <a:lnTo>
                    <a:pt x="26" y="832"/>
                  </a:lnTo>
                  <a:lnTo>
                    <a:pt x="20" y="858"/>
                  </a:lnTo>
                  <a:lnTo>
                    <a:pt x="15" y="883"/>
                  </a:lnTo>
                  <a:lnTo>
                    <a:pt x="11" y="910"/>
                  </a:lnTo>
                  <a:lnTo>
                    <a:pt x="7" y="935"/>
                  </a:lnTo>
                  <a:lnTo>
                    <a:pt x="4" y="961"/>
                  </a:lnTo>
                  <a:lnTo>
                    <a:pt x="2" y="987"/>
                  </a:lnTo>
                  <a:lnTo>
                    <a:pt x="1" y="1013"/>
                  </a:lnTo>
                  <a:lnTo>
                    <a:pt x="0" y="1040"/>
                  </a:lnTo>
                  <a:lnTo>
                    <a:pt x="0" y="1065"/>
                  </a:lnTo>
                  <a:lnTo>
                    <a:pt x="0" y="1092"/>
                  </a:lnTo>
                  <a:lnTo>
                    <a:pt x="1" y="1117"/>
                  </a:lnTo>
                  <a:lnTo>
                    <a:pt x="2" y="1144"/>
                  </a:lnTo>
                  <a:lnTo>
                    <a:pt x="4" y="1170"/>
                  </a:lnTo>
                  <a:lnTo>
                    <a:pt x="7" y="1196"/>
                  </a:lnTo>
                  <a:lnTo>
                    <a:pt x="11" y="1222"/>
                  </a:lnTo>
                  <a:lnTo>
                    <a:pt x="15" y="1247"/>
                  </a:lnTo>
                  <a:lnTo>
                    <a:pt x="20" y="1274"/>
                  </a:lnTo>
                  <a:lnTo>
                    <a:pt x="26" y="1300"/>
                  </a:lnTo>
                  <a:lnTo>
                    <a:pt x="32" y="1324"/>
                  </a:lnTo>
                  <a:lnTo>
                    <a:pt x="38" y="1350"/>
                  </a:lnTo>
                  <a:lnTo>
                    <a:pt x="46" y="1375"/>
                  </a:lnTo>
                  <a:lnTo>
                    <a:pt x="53" y="1400"/>
                  </a:lnTo>
                  <a:lnTo>
                    <a:pt x="62" y="1424"/>
                  </a:lnTo>
                  <a:lnTo>
                    <a:pt x="71" y="1449"/>
                  </a:lnTo>
                  <a:lnTo>
                    <a:pt x="81" y="1473"/>
                  </a:lnTo>
                  <a:lnTo>
                    <a:pt x="91" y="1498"/>
                  </a:lnTo>
                  <a:lnTo>
                    <a:pt x="102" y="1521"/>
                  </a:lnTo>
                  <a:lnTo>
                    <a:pt x="113" y="1544"/>
                  </a:lnTo>
                  <a:lnTo>
                    <a:pt x="126" y="1568"/>
                  </a:lnTo>
                  <a:lnTo>
                    <a:pt x="137" y="1590"/>
                  </a:lnTo>
                  <a:lnTo>
                    <a:pt x="151" y="1614"/>
                  </a:lnTo>
                  <a:lnTo>
                    <a:pt x="165" y="1635"/>
                  </a:lnTo>
                  <a:lnTo>
                    <a:pt x="179" y="1657"/>
                  </a:lnTo>
                  <a:lnTo>
                    <a:pt x="194" y="1679"/>
                  </a:lnTo>
                  <a:lnTo>
                    <a:pt x="209" y="1700"/>
                  </a:lnTo>
                  <a:lnTo>
                    <a:pt x="225" y="1721"/>
                  </a:lnTo>
                  <a:lnTo>
                    <a:pt x="241" y="1741"/>
                  </a:lnTo>
                  <a:lnTo>
                    <a:pt x="258" y="1762"/>
                  </a:lnTo>
                  <a:lnTo>
                    <a:pt x="276" y="1781"/>
                  </a:lnTo>
                  <a:lnTo>
                    <a:pt x="293" y="1800"/>
                  </a:lnTo>
                  <a:lnTo>
                    <a:pt x="311" y="1819"/>
                  </a:lnTo>
                  <a:lnTo>
                    <a:pt x="330" y="1837"/>
                  </a:lnTo>
                  <a:lnTo>
                    <a:pt x="349" y="1854"/>
                  </a:lnTo>
                  <a:lnTo>
                    <a:pt x="368" y="1872"/>
                  </a:lnTo>
                  <a:lnTo>
                    <a:pt x="389" y="1888"/>
                  </a:lnTo>
                  <a:lnTo>
                    <a:pt x="409" y="1905"/>
                  </a:lnTo>
                  <a:lnTo>
                    <a:pt x="430" y="1921"/>
                  </a:lnTo>
                  <a:lnTo>
                    <a:pt x="452" y="1936"/>
                  </a:lnTo>
                  <a:lnTo>
                    <a:pt x="473" y="1951"/>
                  </a:lnTo>
                  <a:lnTo>
                    <a:pt x="494" y="1965"/>
                  </a:lnTo>
                  <a:lnTo>
                    <a:pt x="516" y="1979"/>
                  </a:lnTo>
                  <a:lnTo>
                    <a:pt x="539" y="1993"/>
                  </a:lnTo>
                  <a:lnTo>
                    <a:pt x="562" y="2005"/>
                  </a:lnTo>
                  <a:lnTo>
                    <a:pt x="586" y="2017"/>
                  </a:lnTo>
                  <a:lnTo>
                    <a:pt x="609" y="2028"/>
                  </a:lnTo>
                  <a:lnTo>
                    <a:pt x="633" y="2040"/>
                  </a:lnTo>
                  <a:lnTo>
                    <a:pt x="656" y="2049"/>
                  </a:lnTo>
                  <a:lnTo>
                    <a:pt x="680" y="2059"/>
                  </a:lnTo>
                  <a:lnTo>
                    <a:pt x="705" y="2068"/>
                  </a:lnTo>
                  <a:lnTo>
                    <a:pt x="729" y="2077"/>
                  </a:lnTo>
                  <a:lnTo>
                    <a:pt x="755" y="2084"/>
                  </a:lnTo>
                  <a:lnTo>
                    <a:pt x="779" y="2092"/>
                  </a:lnTo>
                  <a:lnTo>
                    <a:pt x="805" y="2098"/>
                  </a:lnTo>
                  <a:lnTo>
                    <a:pt x="831" y="2105"/>
                  </a:lnTo>
                  <a:lnTo>
                    <a:pt x="856" y="2110"/>
                  </a:lnTo>
                  <a:lnTo>
                    <a:pt x="882" y="2115"/>
                  </a:lnTo>
                  <a:lnTo>
                    <a:pt x="907" y="2120"/>
                  </a:lnTo>
                  <a:lnTo>
                    <a:pt x="934" y="2123"/>
                  </a:lnTo>
                  <a:lnTo>
                    <a:pt x="959" y="2126"/>
                  </a:lnTo>
                  <a:lnTo>
                    <a:pt x="985" y="2128"/>
                  </a:lnTo>
                  <a:lnTo>
                    <a:pt x="1012" y="2129"/>
                  </a:lnTo>
                  <a:lnTo>
                    <a:pt x="1037" y="2130"/>
                  </a:lnTo>
                  <a:lnTo>
                    <a:pt x="1064" y="213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32" name="Freeform 476"/>
            <p:cNvSpPr>
              <a:spLocks/>
            </p:cNvSpPr>
            <p:nvPr/>
          </p:nvSpPr>
          <p:spPr bwMode="auto">
            <a:xfrm>
              <a:off x="437" y="2775"/>
              <a:ext cx="477" cy="952"/>
            </a:xfrm>
            <a:custGeom>
              <a:avLst/>
              <a:gdLst>
                <a:gd name="T0" fmla="*/ 457 w 1438"/>
                <a:gd name="T1" fmla="*/ 1 h 2879"/>
                <a:gd name="T2" fmla="*/ 427 w 1438"/>
                <a:gd name="T3" fmla="*/ 3 h 2879"/>
                <a:gd name="T4" fmla="*/ 397 w 1438"/>
                <a:gd name="T5" fmla="*/ 7 h 2879"/>
                <a:gd name="T6" fmla="*/ 368 w 1438"/>
                <a:gd name="T7" fmla="*/ 13 h 2879"/>
                <a:gd name="T8" fmla="*/ 339 w 1438"/>
                <a:gd name="T9" fmla="*/ 21 h 2879"/>
                <a:gd name="T10" fmla="*/ 310 w 1438"/>
                <a:gd name="T11" fmla="*/ 30 h 2879"/>
                <a:gd name="T12" fmla="*/ 283 w 1438"/>
                <a:gd name="T13" fmla="*/ 41 h 2879"/>
                <a:gd name="T14" fmla="*/ 256 w 1438"/>
                <a:gd name="T15" fmla="*/ 54 h 2879"/>
                <a:gd name="T16" fmla="*/ 230 w 1438"/>
                <a:gd name="T17" fmla="*/ 69 h 2879"/>
                <a:gd name="T18" fmla="*/ 205 w 1438"/>
                <a:gd name="T19" fmla="*/ 85 h 2879"/>
                <a:gd name="T20" fmla="*/ 180 w 1438"/>
                <a:gd name="T21" fmla="*/ 103 h 2879"/>
                <a:gd name="T22" fmla="*/ 158 w 1438"/>
                <a:gd name="T23" fmla="*/ 122 h 2879"/>
                <a:gd name="T24" fmla="*/ 136 w 1438"/>
                <a:gd name="T25" fmla="*/ 143 h 2879"/>
                <a:gd name="T26" fmla="*/ 116 w 1438"/>
                <a:gd name="T27" fmla="*/ 165 h 2879"/>
                <a:gd name="T28" fmla="*/ 97 w 1438"/>
                <a:gd name="T29" fmla="*/ 188 h 2879"/>
                <a:gd name="T30" fmla="*/ 80 w 1438"/>
                <a:gd name="T31" fmla="*/ 213 h 2879"/>
                <a:gd name="T32" fmla="*/ 64 w 1438"/>
                <a:gd name="T33" fmla="*/ 238 h 2879"/>
                <a:gd name="T34" fmla="*/ 50 w 1438"/>
                <a:gd name="T35" fmla="*/ 265 h 2879"/>
                <a:gd name="T36" fmla="*/ 37 w 1438"/>
                <a:gd name="T37" fmla="*/ 292 h 2879"/>
                <a:gd name="T38" fmla="*/ 27 w 1438"/>
                <a:gd name="T39" fmla="*/ 319 h 2879"/>
                <a:gd name="T40" fmla="*/ 17 w 1438"/>
                <a:gd name="T41" fmla="*/ 348 h 2879"/>
                <a:gd name="T42" fmla="*/ 10 w 1438"/>
                <a:gd name="T43" fmla="*/ 377 h 2879"/>
                <a:gd name="T44" fmla="*/ 5 w 1438"/>
                <a:gd name="T45" fmla="*/ 406 h 2879"/>
                <a:gd name="T46" fmla="*/ 1 w 1438"/>
                <a:gd name="T47" fmla="*/ 436 h 2879"/>
                <a:gd name="T48" fmla="*/ 0 w 1438"/>
                <a:gd name="T49" fmla="*/ 466 h 2879"/>
                <a:gd name="T50" fmla="*/ 0 w 1438"/>
                <a:gd name="T51" fmla="*/ 496 h 2879"/>
                <a:gd name="T52" fmla="*/ 3 w 1438"/>
                <a:gd name="T53" fmla="*/ 526 h 2879"/>
                <a:gd name="T54" fmla="*/ 7 w 1438"/>
                <a:gd name="T55" fmla="*/ 556 h 2879"/>
                <a:gd name="T56" fmla="*/ 13 w 1438"/>
                <a:gd name="T57" fmla="*/ 585 h 2879"/>
                <a:gd name="T58" fmla="*/ 20 w 1438"/>
                <a:gd name="T59" fmla="*/ 614 h 2879"/>
                <a:gd name="T60" fmla="*/ 30 w 1438"/>
                <a:gd name="T61" fmla="*/ 642 h 2879"/>
                <a:gd name="T62" fmla="*/ 41 w 1438"/>
                <a:gd name="T63" fmla="*/ 670 h 2879"/>
                <a:gd name="T64" fmla="*/ 54 w 1438"/>
                <a:gd name="T65" fmla="*/ 696 h 2879"/>
                <a:gd name="T66" fmla="*/ 69 w 1438"/>
                <a:gd name="T67" fmla="*/ 723 h 2879"/>
                <a:gd name="T68" fmla="*/ 85 w 1438"/>
                <a:gd name="T69" fmla="*/ 748 h 2879"/>
                <a:gd name="T70" fmla="*/ 103 w 1438"/>
                <a:gd name="T71" fmla="*/ 772 h 2879"/>
                <a:gd name="T72" fmla="*/ 123 w 1438"/>
                <a:gd name="T73" fmla="*/ 795 h 2879"/>
                <a:gd name="T74" fmla="*/ 143 w 1438"/>
                <a:gd name="T75" fmla="*/ 816 h 2879"/>
                <a:gd name="T76" fmla="*/ 166 w 1438"/>
                <a:gd name="T77" fmla="*/ 836 h 2879"/>
                <a:gd name="T78" fmla="*/ 189 w 1438"/>
                <a:gd name="T79" fmla="*/ 855 h 2879"/>
                <a:gd name="T80" fmla="*/ 213 w 1438"/>
                <a:gd name="T81" fmla="*/ 872 h 2879"/>
                <a:gd name="T82" fmla="*/ 239 w 1438"/>
                <a:gd name="T83" fmla="*/ 888 h 2879"/>
                <a:gd name="T84" fmla="*/ 265 w 1438"/>
                <a:gd name="T85" fmla="*/ 902 h 2879"/>
                <a:gd name="T86" fmla="*/ 292 w 1438"/>
                <a:gd name="T87" fmla="*/ 915 h 2879"/>
                <a:gd name="T88" fmla="*/ 320 w 1438"/>
                <a:gd name="T89" fmla="*/ 925 h 2879"/>
                <a:gd name="T90" fmla="*/ 349 w 1438"/>
                <a:gd name="T91" fmla="*/ 934 h 2879"/>
                <a:gd name="T92" fmla="*/ 378 w 1438"/>
                <a:gd name="T93" fmla="*/ 941 h 2879"/>
                <a:gd name="T94" fmla="*/ 407 w 1438"/>
                <a:gd name="T95" fmla="*/ 947 h 2879"/>
                <a:gd name="T96" fmla="*/ 437 w 1438"/>
                <a:gd name="T97" fmla="*/ 950 h 2879"/>
                <a:gd name="T98" fmla="*/ 467 w 1438"/>
                <a:gd name="T99" fmla="*/ 952 h 287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438" h="2879">
                  <a:moveTo>
                    <a:pt x="1438" y="0"/>
                  </a:moveTo>
                  <a:lnTo>
                    <a:pt x="1408" y="2"/>
                  </a:lnTo>
                  <a:lnTo>
                    <a:pt x="1377" y="2"/>
                  </a:lnTo>
                  <a:lnTo>
                    <a:pt x="1347" y="4"/>
                  </a:lnTo>
                  <a:lnTo>
                    <a:pt x="1317" y="6"/>
                  </a:lnTo>
                  <a:lnTo>
                    <a:pt x="1288" y="9"/>
                  </a:lnTo>
                  <a:lnTo>
                    <a:pt x="1258" y="12"/>
                  </a:lnTo>
                  <a:lnTo>
                    <a:pt x="1228" y="16"/>
                  </a:lnTo>
                  <a:lnTo>
                    <a:pt x="1198" y="21"/>
                  </a:lnTo>
                  <a:lnTo>
                    <a:pt x="1168" y="26"/>
                  </a:lnTo>
                  <a:lnTo>
                    <a:pt x="1139" y="32"/>
                  </a:lnTo>
                  <a:lnTo>
                    <a:pt x="1110" y="39"/>
                  </a:lnTo>
                  <a:lnTo>
                    <a:pt x="1080" y="46"/>
                  </a:lnTo>
                  <a:lnTo>
                    <a:pt x="1051" y="54"/>
                  </a:lnTo>
                  <a:lnTo>
                    <a:pt x="1023" y="62"/>
                  </a:lnTo>
                  <a:lnTo>
                    <a:pt x="994" y="71"/>
                  </a:lnTo>
                  <a:lnTo>
                    <a:pt x="965" y="80"/>
                  </a:lnTo>
                  <a:lnTo>
                    <a:pt x="936" y="91"/>
                  </a:lnTo>
                  <a:lnTo>
                    <a:pt x="909" y="102"/>
                  </a:lnTo>
                  <a:lnTo>
                    <a:pt x="881" y="113"/>
                  </a:lnTo>
                  <a:lnTo>
                    <a:pt x="853" y="125"/>
                  </a:lnTo>
                  <a:lnTo>
                    <a:pt x="826" y="138"/>
                  </a:lnTo>
                  <a:lnTo>
                    <a:pt x="799" y="151"/>
                  </a:lnTo>
                  <a:lnTo>
                    <a:pt x="771" y="164"/>
                  </a:lnTo>
                  <a:lnTo>
                    <a:pt x="745" y="178"/>
                  </a:lnTo>
                  <a:lnTo>
                    <a:pt x="719" y="193"/>
                  </a:lnTo>
                  <a:lnTo>
                    <a:pt x="692" y="209"/>
                  </a:lnTo>
                  <a:lnTo>
                    <a:pt x="667" y="225"/>
                  </a:lnTo>
                  <a:lnTo>
                    <a:pt x="642" y="241"/>
                  </a:lnTo>
                  <a:lnTo>
                    <a:pt x="617" y="258"/>
                  </a:lnTo>
                  <a:lnTo>
                    <a:pt x="592" y="275"/>
                  </a:lnTo>
                  <a:lnTo>
                    <a:pt x="569" y="293"/>
                  </a:lnTo>
                  <a:lnTo>
                    <a:pt x="544" y="313"/>
                  </a:lnTo>
                  <a:lnTo>
                    <a:pt x="521" y="331"/>
                  </a:lnTo>
                  <a:lnTo>
                    <a:pt x="499" y="351"/>
                  </a:lnTo>
                  <a:lnTo>
                    <a:pt x="475" y="370"/>
                  </a:lnTo>
                  <a:lnTo>
                    <a:pt x="454" y="390"/>
                  </a:lnTo>
                  <a:lnTo>
                    <a:pt x="432" y="412"/>
                  </a:lnTo>
                  <a:lnTo>
                    <a:pt x="410" y="433"/>
                  </a:lnTo>
                  <a:lnTo>
                    <a:pt x="390" y="454"/>
                  </a:lnTo>
                  <a:lnTo>
                    <a:pt x="370" y="477"/>
                  </a:lnTo>
                  <a:lnTo>
                    <a:pt x="350" y="500"/>
                  </a:lnTo>
                  <a:lnTo>
                    <a:pt x="330" y="522"/>
                  </a:lnTo>
                  <a:lnTo>
                    <a:pt x="311" y="546"/>
                  </a:lnTo>
                  <a:lnTo>
                    <a:pt x="292" y="570"/>
                  </a:lnTo>
                  <a:lnTo>
                    <a:pt x="275" y="594"/>
                  </a:lnTo>
                  <a:lnTo>
                    <a:pt x="257" y="618"/>
                  </a:lnTo>
                  <a:lnTo>
                    <a:pt x="240" y="644"/>
                  </a:lnTo>
                  <a:lnTo>
                    <a:pt x="224" y="668"/>
                  </a:lnTo>
                  <a:lnTo>
                    <a:pt x="208" y="694"/>
                  </a:lnTo>
                  <a:lnTo>
                    <a:pt x="193" y="720"/>
                  </a:lnTo>
                  <a:lnTo>
                    <a:pt x="178" y="746"/>
                  </a:lnTo>
                  <a:lnTo>
                    <a:pt x="163" y="773"/>
                  </a:lnTo>
                  <a:lnTo>
                    <a:pt x="150" y="800"/>
                  </a:lnTo>
                  <a:lnTo>
                    <a:pt x="137" y="827"/>
                  </a:lnTo>
                  <a:lnTo>
                    <a:pt x="124" y="855"/>
                  </a:lnTo>
                  <a:lnTo>
                    <a:pt x="112" y="882"/>
                  </a:lnTo>
                  <a:lnTo>
                    <a:pt x="101" y="910"/>
                  </a:lnTo>
                  <a:lnTo>
                    <a:pt x="90" y="938"/>
                  </a:lnTo>
                  <a:lnTo>
                    <a:pt x="80" y="966"/>
                  </a:lnTo>
                  <a:lnTo>
                    <a:pt x="71" y="995"/>
                  </a:lnTo>
                  <a:lnTo>
                    <a:pt x="61" y="1024"/>
                  </a:lnTo>
                  <a:lnTo>
                    <a:pt x="52" y="1053"/>
                  </a:lnTo>
                  <a:lnTo>
                    <a:pt x="45" y="1081"/>
                  </a:lnTo>
                  <a:lnTo>
                    <a:pt x="38" y="1111"/>
                  </a:lnTo>
                  <a:lnTo>
                    <a:pt x="31" y="1140"/>
                  </a:lnTo>
                  <a:lnTo>
                    <a:pt x="26" y="1170"/>
                  </a:lnTo>
                  <a:lnTo>
                    <a:pt x="20" y="1200"/>
                  </a:lnTo>
                  <a:lnTo>
                    <a:pt x="15" y="1229"/>
                  </a:lnTo>
                  <a:lnTo>
                    <a:pt x="11" y="1259"/>
                  </a:lnTo>
                  <a:lnTo>
                    <a:pt x="8" y="1289"/>
                  </a:lnTo>
                  <a:lnTo>
                    <a:pt x="4" y="1319"/>
                  </a:lnTo>
                  <a:lnTo>
                    <a:pt x="2" y="1350"/>
                  </a:lnTo>
                  <a:lnTo>
                    <a:pt x="1" y="1380"/>
                  </a:lnTo>
                  <a:lnTo>
                    <a:pt x="0" y="1409"/>
                  </a:lnTo>
                  <a:lnTo>
                    <a:pt x="0" y="1439"/>
                  </a:lnTo>
                  <a:lnTo>
                    <a:pt x="0" y="1470"/>
                  </a:lnTo>
                  <a:lnTo>
                    <a:pt x="1" y="1500"/>
                  </a:lnTo>
                  <a:lnTo>
                    <a:pt x="2" y="1530"/>
                  </a:lnTo>
                  <a:lnTo>
                    <a:pt x="4" y="1560"/>
                  </a:lnTo>
                  <a:lnTo>
                    <a:pt x="8" y="1590"/>
                  </a:lnTo>
                  <a:lnTo>
                    <a:pt x="11" y="1620"/>
                  </a:lnTo>
                  <a:lnTo>
                    <a:pt x="15" y="1650"/>
                  </a:lnTo>
                  <a:lnTo>
                    <a:pt x="20" y="1680"/>
                  </a:lnTo>
                  <a:lnTo>
                    <a:pt x="26" y="1710"/>
                  </a:lnTo>
                  <a:lnTo>
                    <a:pt x="31" y="1738"/>
                  </a:lnTo>
                  <a:lnTo>
                    <a:pt x="38" y="1768"/>
                  </a:lnTo>
                  <a:lnTo>
                    <a:pt x="45" y="1797"/>
                  </a:lnTo>
                  <a:lnTo>
                    <a:pt x="52" y="1827"/>
                  </a:lnTo>
                  <a:lnTo>
                    <a:pt x="61" y="1856"/>
                  </a:lnTo>
                  <a:lnTo>
                    <a:pt x="71" y="1884"/>
                  </a:lnTo>
                  <a:lnTo>
                    <a:pt x="80" y="1913"/>
                  </a:lnTo>
                  <a:lnTo>
                    <a:pt x="90" y="1941"/>
                  </a:lnTo>
                  <a:lnTo>
                    <a:pt x="101" y="1970"/>
                  </a:lnTo>
                  <a:lnTo>
                    <a:pt x="112" y="1997"/>
                  </a:lnTo>
                  <a:lnTo>
                    <a:pt x="124" y="2025"/>
                  </a:lnTo>
                  <a:lnTo>
                    <a:pt x="137" y="2053"/>
                  </a:lnTo>
                  <a:lnTo>
                    <a:pt x="150" y="2079"/>
                  </a:lnTo>
                  <a:lnTo>
                    <a:pt x="163" y="2106"/>
                  </a:lnTo>
                  <a:lnTo>
                    <a:pt x="178" y="2133"/>
                  </a:lnTo>
                  <a:lnTo>
                    <a:pt x="193" y="2159"/>
                  </a:lnTo>
                  <a:lnTo>
                    <a:pt x="208" y="2185"/>
                  </a:lnTo>
                  <a:lnTo>
                    <a:pt x="224" y="2210"/>
                  </a:lnTo>
                  <a:lnTo>
                    <a:pt x="240" y="2236"/>
                  </a:lnTo>
                  <a:lnTo>
                    <a:pt x="257" y="2261"/>
                  </a:lnTo>
                  <a:lnTo>
                    <a:pt x="275" y="2286"/>
                  </a:lnTo>
                  <a:lnTo>
                    <a:pt x="292" y="2309"/>
                  </a:lnTo>
                  <a:lnTo>
                    <a:pt x="311" y="2334"/>
                  </a:lnTo>
                  <a:lnTo>
                    <a:pt x="330" y="2357"/>
                  </a:lnTo>
                  <a:lnTo>
                    <a:pt x="350" y="2380"/>
                  </a:lnTo>
                  <a:lnTo>
                    <a:pt x="370" y="2403"/>
                  </a:lnTo>
                  <a:lnTo>
                    <a:pt x="390" y="2424"/>
                  </a:lnTo>
                  <a:lnTo>
                    <a:pt x="410" y="2447"/>
                  </a:lnTo>
                  <a:lnTo>
                    <a:pt x="432" y="2468"/>
                  </a:lnTo>
                  <a:lnTo>
                    <a:pt x="454" y="2488"/>
                  </a:lnTo>
                  <a:lnTo>
                    <a:pt x="475" y="2510"/>
                  </a:lnTo>
                  <a:lnTo>
                    <a:pt x="499" y="2529"/>
                  </a:lnTo>
                  <a:lnTo>
                    <a:pt x="521" y="2549"/>
                  </a:lnTo>
                  <a:lnTo>
                    <a:pt x="544" y="2567"/>
                  </a:lnTo>
                  <a:lnTo>
                    <a:pt x="569" y="2586"/>
                  </a:lnTo>
                  <a:lnTo>
                    <a:pt x="592" y="2604"/>
                  </a:lnTo>
                  <a:lnTo>
                    <a:pt x="617" y="2621"/>
                  </a:lnTo>
                  <a:lnTo>
                    <a:pt x="642" y="2638"/>
                  </a:lnTo>
                  <a:lnTo>
                    <a:pt x="667" y="2654"/>
                  </a:lnTo>
                  <a:lnTo>
                    <a:pt x="692" y="2670"/>
                  </a:lnTo>
                  <a:lnTo>
                    <a:pt x="719" y="2686"/>
                  </a:lnTo>
                  <a:lnTo>
                    <a:pt x="745" y="2700"/>
                  </a:lnTo>
                  <a:lnTo>
                    <a:pt x="771" y="2715"/>
                  </a:lnTo>
                  <a:lnTo>
                    <a:pt x="799" y="2729"/>
                  </a:lnTo>
                  <a:lnTo>
                    <a:pt x="826" y="2742"/>
                  </a:lnTo>
                  <a:lnTo>
                    <a:pt x="853" y="2754"/>
                  </a:lnTo>
                  <a:lnTo>
                    <a:pt x="881" y="2766"/>
                  </a:lnTo>
                  <a:lnTo>
                    <a:pt x="909" y="2778"/>
                  </a:lnTo>
                  <a:lnTo>
                    <a:pt x="936" y="2789"/>
                  </a:lnTo>
                  <a:lnTo>
                    <a:pt x="965" y="2798"/>
                  </a:lnTo>
                  <a:lnTo>
                    <a:pt x="994" y="2808"/>
                  </a:lnTo>
                  <a:lnTo>
                    <a:pt x="1023" y="2817"/>
                  </a:lnTo>
                  <a:lnTo>
                    <a:pt x="1051" y="2826"/>
                  </a:lnTo>
                  <a:lnTo>
                    <a:pt x="1080" y="2833"/>
                  </a:lnTo>
                  <a:lnTo>
                    <a:pt x="1110" y="2841"/>
                  </a:lnTo>
                  <a:lnTo>
                    <a:pt x="1139" y="2847"/>
                  </a:lnTo>
                  <a:lnTo>
                    <a:pt x="1168" y="2853"/>
                  </a:lnTo>
                  <a:lnTo>
                    <a:pt x="1198" y="2859"/>
                  </a:lnTo>
                  <a:lnTo>
                    <a:pt x="1228" y="2863"/>
                  </a:lnTo>
                  <a:lnTo>
                    <a:pt x="1258" y="2867"/>
                  </a:lnTo>
                  <a:lnTo>
                    <a:pt x="1288" y="2871"/>
                  </a:lnTo>
                  <a:lnTo>
                    <a:pt x="1317" y="2874"/>
                  </a:lnTo>
                  <a:lnTo>
                    <a:pt x="1347" y="2876"/>
                  </a:lnTo>
                  <a:lnTo>
                    <a:pt x="1377" y="2877"/>
                  </a:lnTo>
                  <a:lnTo>
                    <a:pt x="1408" y="2878"/>
                  </a:lnTo>
                  <a:lnTo>
                    <a:pt x="1438" y="287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33" name="Freeform 477"/>
            <p:cNvSpPr>
              <a:spLocks/>
            </p:cNvSpPr>
            <p:nvPr/>
          </p:nvSpPr>
          <p:spPr bwMode="auto">
            <a:xfrm>
              <a:off x="131" y="2469"/>
              <a:ext cx="783" cy="1564"/>
            </a:xfrm>
            <a:custGeom>
              <a:avLst/>
              <a:gdLst>
                <a:gd name="T0" fmla="*/ 745 w 2363"/>
                <a:gd name="T1" fmla="*/ 1 h 4729"/>
                <a:gd name="T2" fmla="*/ 693 w 2363"/>
                <a:gd name="T3" fmla="*/ 5 h 4729"/>
                <a:gd name="T4" fmla="*/ 643 w 2363"/>
                <a:gd name="T5" fmla="*/ 13 h 4729"/>
                <a:gd name="T6" fmla="*/ 593 w 2363"/>
                <a:gd name="T7" fmla="*/ 23 h 4729"/>
                <a:gd name="T8" fmla="*/ 543 w 2363"/>
                <a:gd name="T9" fmla="*/ 38 h 4729"/>
                <a:gd name="T10" fmla="*/ 495 w 2363"/>
                <a:gd name="T11" fmla="*/ 55 h 4729"/>
                <a:gd name="T12" fmla="*/ 448 w 2363"/>
                <a:gd name="T13" fmla="*/ 75 h 4729"/>
                <a:gd name="T14" fmla="*/ 403 w 2363"/>
                <a:gd name="T15" fmla="*/ 99 h 4729"/>
                <a:gd name="T16" fmla="*/ 359 w 2363"/>
                <a:gd name="T17" fmla="*/ 125 h 4729"/>
                <a:gd name="T18" fmla="*/ 316 w 2363"/>
                <a:gd name="T19" fmla="*/ 154 h 4729"/>
                <a:gd name="T20" fmla="*/ 277 w 2363"/>
                <a:gd name="T21" fmla="*/ 186 h 4729"/>
                <a:gd name="T22" fmla="*/ 239 w 2363"/>
                <a:gd name="T23" fmla="*/ 220 h 4729"/>
                <a:gd name="T24" fmla="*/ 203 w 2363"/>
                <a:gd name="T25" fmla="*/ 257 h 4729"/>
                <a:gd name="T26" fmla="*/ 170 w 2363"/>
                <a:gd name="T27" fmla="*/ 296 h 4729"/>
                <a:gd name="T28" fmla="*/ 139 w 2363"/>
                <a:gd name="T29" fmla="*/ 337 h 4729"/>
                <a:gd name="T30" fmla="*/ 111 w 2363"/>
                <a:gd name="T31" fmla="*/ 380 h 4729"/>
                <a:gd name="T32" fmla="*/ 86 w 2363"/>
                <a:gd name="T33" fmla="*/ 425 h 4729"/>
                <a:gd name="T34" fmla="*/ 65 w 2363"/>
                <a:gd name="T35" fmla="*/ 471 h 4729"/>
                <a:gd name="T36" fmla="*/ 46 w 2363"/>
                <a:gd name="T37" fmla="*/ 519 h 4729"/>
                <a:gd name="T38" fmla="*/ 30 w 2363"/>
                <a:gd name="T39" fmla="*/ 568 h 4729"/>
                <a:gd name="T40" fmla="*/ 18 w 2363"/>
                <a:gd name="T41" fmla="*/ 617 h 4729"/>
                <a:gd name="T42" fmla="*/ 8 w 2363"/>
                <a:gd name="T43" fmla="*/ 667 h 4729"/>
                <a:gd name="T44" fmla="*/ 3 w 2363"/>
                <a:gd name="T45" fmla="*/ 718 h 4729"/>
                <a:gd name="T46" fmla="*/ 0 w 2363"/>
                <a:gd name="T47" fmla="*/ 769 h 4729"/>
                <a:gd name="T48" fmla="*/ 1 w 2363"/>
                <a:gd name="T49" fmla="*/ 820 h 4729"/>
                <a:gd name="T50" fmla="*/ 5 w 2363"/>
                <a:gd name="T51" fmla="*/ 871 h 4729"/>
                <a:gd name="T52" fmla="*/ 13 w 2363"/>
                <a:gd name="T53" fmla="*/ 922 h 4729"/>
                <a:gd name="T54" fmla="*/ 24 w 2363"/>
                <a:gd name="T55" fmla="*/ 972 h 4729"/>
                <a:gd name="T56" fmla="*/ 38 w 2363"/>
                <a:gd name="T57" fmla="*/ 1021 h 4729"/>
                <a:gd name="T58" fmla="*/ 55 w 2363"/>
                <a:gd name="T59" fmla="*/ 1069 h 4729"/>
                <a:gd name="T60" fmla="*/ 75 w 2363"/>
                <a:gd name="T61" fmla="*/ 1117 h 4729"/>
                <a:gd name="T62" fmla="*/ 99 w 2363"/>
                <a:gd name="T63" fmla="*/ 1162 h 4729"/>
                <a:gd name="T64" fmla="*/ 125 w 2363"/>
                <a:gd name="T65" fmla="*/ 1206 h 4729"/>
                <a:gd name="T66" fmla="*/ 154 w 2363"/>
                <a:gd name="T67" fmla="*/ 1248 h 4729"/>
                <a:gd name="T68" fmla="*/ 186 w 2363"/>
                <a:gd name="T69" fmla="*/ 1288 h 4729"/>
                <a:gd name="T70" fmla="*/ 220 w 2363"/>
                <a:gd name="T71" fmla="*/ 1326 h 4729"/>
                <a:gd name="T72" fmla="*/ 257 w 2363"/>
                <a:gd name="T73" fmla="*/ 1362 h 4729"/>
                <a:gd name="T74" fmla="*/ 296 w 2363"/>
                <a:gd name="T75" fmla="*/ 1394 h 4729"/>
                <a:gd name="T76" fmla="*/ 337 w 2363"/>
                <a:gd name="T77" fmla="*/ 1425 h 4729"/>
                <a:gd name="T78" fmla="*/ 380 w 2363"/>
                <a:gd name="T79" fmla="*/ 1453 h 4729"/>
                <a:gd name="T80" fmla="*/ 425 w 2363"/>
                <a:gd name="T81" fmla="*/ 1477 h 4729"/>
                <a:gd name="T82" fmla="*/ 472 w 2363"/>
                <a:gd name="T83" fmla="*/ 1500 h 4729"/>
                <a:gd name="T84" fmla="*/ 519 w 2363"/>
                <a:gd name="T85" fmla="*/ 1518 h 4729"/>
                <a:gd name="T86" fmla="*/ 568 w 2363"/>
                <a:gd name="T87" fmla="*/ 1534 h 4729"/>
                <a:gd name="T88" fmla="*/ 618 w 2363"/>
                <a:gd name="T89" fmla="*/ 1546 h 4729"/>
                <a:gd name="T90" fmla="*/ 668 w 2363"/>
                <a:gd name="T91" fmla="*/ 1556 h 4729"/>
                <a:gd name="T92" fmla="*/ 719 w 2363"/>
                <a:gd name="T93" fmla="*/ 1561 h 4729"/>
                <a:gd name="T94" fmla="*/ 770 w 2363"/>
                <a:gd name="T95" fmla="*/ 1564 h 472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363" h="4729">
                  <a:moveTo>
                    <a:pt x="2363" y="0"/>
                  </a:moveTo>
                  <a:lnTo>
                    <a:pt x="2324" y="0"/>
                  </a:lnTo>
                  <a:lnTo>
                    <a:pt x="2285" y="1"/>
                  </a:lnTo>
                  <a:lnTo>
                    <a:pt x="2247" y="3"/>
                  </a:lnTo>
                  <a:lnTo>
                    <a:pt x="2208" y="5"/>
                  </a:lnTo>
                  <a:lnTo>
                    <a:pt x="2170" y="9"/>
                  </a:lnTo>
                  <a:lnTo>
                    <a:pt x="2131" y="12"/>
                  </a:lnTo>
                  <a:lnTo>
                    <a:pt x="2092" y="16"/>
                  </a:lnTo>
                  <a:lnTo>
                    <a:pt x="2054" y="20"/>
                  </a:lnTo>
                  <a:lnTo>
                    <a:pt x="2016" y="26"/>
                  </a:lnTo>
                  <a:lnTo>
                    <a:pt x="1977" y="32"/>
                  </a:lnTo>
                  <a:lnTo>
                    <a:pt x="1940" y="38"/>
                  </a:lnTo>
                  <a:lnTo>
                    <a:pt x="1902" y="46"/>
                  </a:lnTo>
                  <a:lnTo>
                    <a:pt x="1864" y="53"/>
                  </a:lnTo>
                  <a:lnTo>
                    <a:pt x="1826" y="62"/>
                  </a:lnTo>
                  <a:lnTo>
                    <a:pt x="1789" y="71"/>
                  </a:lnTo>
                  <a:lnTo>
                    <a:pt x="1752" y="81"/>
                  </a:lnTo>
                  <a:lnTo>
                    <a:pt x="1714" y="92"/>
                  </a:lnTo>
                  <a:lnTo>
                    <a:pt x="1677" y="102"/>
                  </a:lnTo>
                  <a:lnTo>
                    <a:pt x="1640" y="114"/>
                  </a:lnTo>
                  <a:lnTo>
                    <a:pt x="1604" y="126"/>
                  </a:lnTo>
                  <a:lnTo>
                    <a:pt x="1566" y="139"/>
                  </a:lnTo>
                  <a:lnTo>
                    <a:pt x="1530" y="152"/>
                  </a:lnTo>
                  <a:lnTo>
                    <a:pt x="1495" y="166"/>
                  </a:lnTo>
                  <a:lnTo>
                    <a:pt x="1459" y="180"/>
                  </a:lnTo>
                  <a:lnTo>
                    <a:pt x="1423" y="195"/>
                  </a:lnTo>
                  <a:lnTo>
                    <a:pt x="1387" y="211"/>
                  </a:lnTo>
                  <a:lnTo>
                    <a:pt x="1352" y="227"/>
                  </a:lnTo>
                  <a:lnTo>
                    <a:pt x="1318" y="244"/>
                  </a:lnTo>
                  <a:lnTo>
                    <a:pt x="1283" y="261"/>
                  </a:lnTo>
                  <a:lnTo>
                    <a:pt x="1249" y="279"/>
                  </a:lnTo>
                  <a:lnTo>
                    <a:pt x="1215" y="298"/>
                  </a:lnTo>
                  <a:lnTo>
                    <a:pt x="1182" y="317"/>
                  </a:lnTo>
                  <a:lnTo>
                    <a:pt x="1148" y="337"/>
                  </a:lnTo>
                  <a:lnTo>
                    <a:pt x="1115" y="357"/>
                  </a:lnTo>
                  <a:lnTo>
                    <a:pt x="1083" y="377"/>
                  </a:lnTo>
                  <a:lnTo>
                    <a:pt x="1050" y="398"/>
                  </a:lnTo>
                  <a:lnTo>
                    <a:pt x="1018" y="421"/>
                  </a:lnTo>
                  <a:lnTo>
                    <a:pt x="987" y="443"/>
                  </a:lnTo>
                  <a:lnTo>
                    <a:pt x="955" y="465"/>
                  </a:lnTo>
                  <a:lnTo>
                    <a:pt x="924" y="489"/>
                  </a:lnTo>
                  <a:lnTo>
                    <a:pt x="894" y="512"/>
                  </a:lnTo>
                  <a:lnTo>
                    <a:pt x="863" y="537"/>
                  </a:lnTo>
                  <a:lnTo>
                    <a:pt x="835" y="561"/>
                  </a:lnTo>
                  <a:lnTo>
                    <a:pt x="805" y="587"/>
                  </a:lnTo>
                  <a:lnTo>
                    <a:pt x="776" y="612"/>
                  </a:lnTo>
                  <a:lnTo>
                    <a:pt x="747" y="639"/>
                  </a:lnTo>
                  <a:lnTo>
                    <a:pt x="720" y="666"/>
                  </a:lnTo>
                  <a:lnTo>
                    <a:pt x="692" y="692"/>
                  </a:lnTo>
                  <a:lnTo>
                    <a:pt x="665" y="720"/>
                  </a:lnTo>
                  <a:lnTo>
                    <a:pt x="639" y="749"/>
                  </a:lnTo>
                  <a:lnTo>
                    <a:pt x="612" y="776"/>
                  </a:lnTo>
                  <a:lnTo>
                    <a:pt x="587" y="806"/>
                  </a:lnTo>
                  <a:lnTo>
                    <a:pt x="561" y="835"/>
                  </a:lnTo>
                  <a:lnTo>
                    <a:pt x="537" y="865"/>
                  </a:lnTo>
                  <a:lnTo>
                    <a:pt x="512" y="895"/>
                  </a:lnTo>
                  <a:lnTo>
                    <a:pt x="489" y="925"/>
                  </a:lnTo>
                  <a:lnTo>
                    <a:pt x="465" y="956"/>
                  </a:lnTo>
                  <a:lnTo>
                    <a:pt x="443" y="987"/>
                  </a:lnTo>
                  <a:lnTo>
                    <a:pt x="420" y="1019"/>
                  </a:lnTo>
                  <a:lnTo>
                    <a:pt x="398" y="1051"/>
                  </a:lnTo>
                  <a:lnTo>
                    <a:pt x="377" y="1083"/>
                  </a:lnTo>
                  <a:lnTo>
                    <a:pt x="357" y="1116"/>
                  </a:lnTo>
                  <a:lnTo>
                    <a:pt x="336" y="1149"/>
                  </a:lnTo>
                  <a:lnTo>
                    <a:pt x="317" y="1182"/>
                  </a:lnTo>
                  <a:lnTo>
                    <a:pt x="298" y="1216"/>
                  </a:lnTo>
                  <a:lnTo>
                    <a:pt x="279" y="1250"/>
                  </a:lnTo>
                  <a:lnTo>
                    <a:pt x="261" y="1284"/>
                  </a:lnTo>
                  <a:lnTo>
                    <a:pt x="244" y="1318"/>
                  </a:lnTo>
                  <a:lnTo>
                    <a:pt x="227" y="1354"/>
                  </a:lnTo>
                  <a:lnTo>
                    <a:pt x="211" y="1389"/>
                  </a:lnTo>
                  <a:lnTo>
                    <a:pt x="195" y="1424"/>
                  </a:lnTo>
                  <a:lnTo>
                    <a:pt x="180" y="1460"/>
                  </a:lnTo>
                  <a:lnTo>
                    <a:pt x="166" y="1495"/>
                  </a:lnTo>
                  <a:lnTo>
                    <a:pt x="152" y="1531"/>
                  </a:lnTo>
                  <a:lnTo>
                    <a:pt x="138" y="1568"/>
                  </a:lnTo>
                  <a:lnTo>
                    <a:pt x="126" y="1605"/>
                  </a:lnTo>
                  <a:lnTo>
                    <a:pt x="114" y="1641"/>
                  </a:lnTo>
                  <a:lnTo>
                    <a:pt x="102" y="1678"/>
                  </a:lnTo>
                  <a:lnTo>
                    <a:pt x="91" y="1716"/>
                  </a:lnTo>
                  <a:lnTo>
                    <a:pt x="81" y="1753"/>
                  </a:lnTo>
                  <a:lnTo>
                    <a:pt x="71" y="1790"/>
                  </a:lnTo>
                  <a:lnTo>
                    <a:pt x="62" y="1828"/>
                  </a:lnTo>
                  <a:lnTo>
                    <a:pt x="53" y="1866"/>
                  </a:lnTo>
                  <a:lnTo>
                    <a:pt x="46" y="1903"/>
                  </a:lnTo>
                  <a:lnTo>
                    <a:pt x="38" y="1941"/>
                  </a:lnTo>
                  <a:lnTo>
                    <a:pt x="32" y="1980"/>
                  </a:lnTo>
                  <a:lnTo>
                    <a:pt x="25" y="2018"/>
                  </a:lnTo>
                  <a:lnTo>
                    <a:pt x="20" y="2056"/>
                  </a:lnTo>
                  <a:lnTo>
                    <a:pt x="16" y="2095"/>
                  </a:lnTo>
                  <a:lnTo>
                    <a:pt x="12" y="2133"/>
                  </a:lnTo>
                  <a:lnTo>
                    <a:pt x="8" y="2171"/>
                  </a:lnTo>
                  <a:lnTo>
                    <a:pt x="5" y="2210"/>
                  </a:lnTo>
                  <a:lnTo>
                    <a:pt x="3" y="2248"/>
                  </a:lnTo>
                  <a:lnTo>
                    <a:pt x="2" y="2288"/>
                  </a:lnTo>
                  <a:lnTo>
                    <a:pt x="1" y="2326"/>
                  </a:lnTo>
                  <a:lnTo>
                    <a:pt x="0" y="2364"/>
                  </a:lnTo>
                  <a:lnTo>
                    <a:pt x="1" y="2404"/>
                  </a:lnTo>
                  <a:lnTo>
                    <a:pt x="2" y="2442"/>
                  </a:lnTo>
                  <a:lnTo>
                    <a:pt x="3" y="2480"/>
                  </a:lnTo>
                  <a:lnTo>
                    <a:pt x="5" y="2520"/>
                  </a:lnTo>
                  <a:lnTo>
                    <a:pt x="8" y="2558"/>
                  </a:lnTo>
                  <a:lnTo>
                    <a:pt x="12" y="2596"/>
                  </a:lnTo>
                  <a:lnTo>
                    <a:pt x="16" y="2635"/>
                  </a:lnTo>
                  <a:lnTo>
                    <a:pt x="20" y="2673"/>
                  </a:lnTo>
                  <a:lnTo>
                    <a:pt x="25" y="2711"/>
                  </a:lnTo>
                  <a:lnTo>
                    <a:pt x="32" y="2750"/>
                  </a:lnTo>
                  <a:lnTo>
                    <a:pt x="38" y="2788"/>
                  </a:lnTo>
                  <a:lnTo>
                    <a:pt x="46" y="2826"/>
                  </a:lnTo>
                  <a:lnTo>
                    <a:pt x="53" y="2864"/>
                  </a:lnTo>
                  <a:lnTo>
                    <a:pt x="62" y="2902"/>
                  </a:lnTo>
                  <a:lnTo>
                    <a:pt x="71" y="2939"/>
                  </a:lnTo>
                  <a:lnTo>
                    <a:pt x="81" y="2977"/>
                  </a:lnTo>
                  <a:lnTo>
                    <a:pt x="91" y="3014"/>
                  </a:lnTo>
                  <a:lnTo>
                    <a:pt x="102" y="3051"/>
                  </a:lnTo>
                  <a:lnTo>
                    <a:pt x="114" y="3088"/>
                  </a:lnTo>
                  <a:lnTo>
                    <a:pt x="126" y="3125"/>
                  </a:lnTo>
                  <a:lnTo>
                    <a:pt x="138" y="3161"/>
                  </a:lnTo>
                  <a:lnTo>
                    <a:pt x="152" y="3197"/>
                  </a:lnTo>
                  <a:lnTo>
                    <a:pt x="166" y="3233"/>
                  </a:lnTo>
                  <a:lnTo>
                    <a:pt x="180" y="3269"/>
                  </a:lnTo>
                  <a:lnTo>
                    <a:pt x="195" y="3306"/>
                  </a:lnTo>
                  <a:lnTo>
                    <a:pt x="211" y="3341"/>
                  </a:lnTo>
                  <a:lnTo>
                    <a:pt x="227" y="3376"/>
                  </a:lnTo>
                  <a:lnTo>
                    <a:pt x="244" y="3410"/>
                  </a:lnTo>
                  <a:lnTo>
                    <a:pt x="261" y="3445"/>
                  </a:lnTo>
                  <a:lnTo>
                    <a:pt x="279" y="3479"/>
                  </a:lnTo>
                  <a:lnTo>
                    <a:pt x="298" y="3513"/>
                  </a:lnTo>
                  <a:lnTo>
                    <a:pt x="317" y="3547"/>
                  </a:lnTo>
                  <a:lnTo>
                    <a:pt x="336" y="3580"/>
                  </a:lnTo>
                  <a:lnTo>
                    <a:pt x="357" y="3613"/>
                  </a:lnTo>
                  <a:lnTo>
                    <a:pt x="377" y="3646"/>
                  </a:lnTo>
                  <a:lnTo>
                    <a:pt x="398" y="3678"/>
                  </a:lnTo>
                  <a:lnTo>
                    <a:pt x="420" y="3710"/>
                  </a:lnTo>
                  <a:lnTo>
                    <a:pt x="443" y="3742"/>
                  </a:lnTo>
                  <a:lnTo>
                    <a:pt x="465" y="3773"/>
                  </a:lnTo>
                  <a:lnTo>
                    <a:pt x="489" y="3804"/>
                  </a:lnTo>
                  <a:lnTo>
                    <a:pt x="512" y="3835"/>
                  </a:lnTo>
                  <a:lnTo>
                    <a:pt x="537" y="3865"/>
                  </a:lnTo>
                  <a:lnTo>
                    <a:pt x="561" y="3895"/>
                  </a:lnTo>
                  <a:lnTo>
                    <a:pt x="587" y="3923"/>
                  </a:lnTo>
                  <a:lnTo>
                    <a:pt x="612" y="3952"/>
                  </a:lnTo>
                  <a:lnTo>
                    <a:pt x="639" y="3981"/>
                  </a:lnTo>
                  <a:lnTo>
                    <a:pt x="665" y="4009"/>
                  </a:lnTo>
                  <a:lnTo>
                    <a:pt x="692" y="4036"/>
                  </a:lnTo>
                  <a:lnTo>
                    <a:pt x="720" y="4064"/>
                  </a:lnTo>
                  <a:lnTo>
                    <a:pt x="747" y="4091"/>
                  </a:lnTo>
                  <a:lnTo>
                    <a:pt x="776" y="4117"/>
                  </a:lnTo>
                  <a:lnTo>
                    <a:pt x="805" y="4143"/>
                  </a:lnTo>
                  <a:lnTo>
                    <a:pt x="835" y="4167"/>
                  </a:lnTo>
                  <a:lnTo>
                    <a:pt x="863" y="4193"/>
                  </a:lnTo>
                  <a:lnTo>
                    <a:pt x="894" y="4216"/>
                  </a:lnTo>
                  <a:lnTo>
                    <a:pt x="924" y="4241"/>
                  </a:lnTo>
                  <a:lnTo>
                    <a:pt x="955" y="4264"/>
                  </a:lnTo>
                  <a:lnTo>
                    <a:pt x="987" y="4286"/>
                  </a:lnTo>
                  <a:lnTo>
                    <a:pt x="1018" y="4309"/>
                  </a:lnTo>
                  <a:lnTo>
                    <a:pt x="1050" y="4330"/>
                  </a:lnTo>
                  <a:lnTo>
                    <a:pt x="1083" y="4351"/>
                  </a:lnTo>
                  <a:lnTo>
                    <a:pt x="1115" y="4373"/>
                  </a:lnTo>
                  <a:lnTo>
                    <a:pt x="1148" y="4393"/>
                  </a:lnTo>
                  <a:lnTo>
                    <a:pt x="1182" y="4412"/>
                  </a:lnTo>
                  <a:lnTo>
                    <a:pt x="1215" y="4431"/>
                  </a:lnTo>
                  <a:lnTo>
                    <a:pt x="1249" y="4449"/>
                  </a:lnTo>
                  <a:lnTo>
                    <a:pt x="1283" y="4467"/>
                  </a:lnTo>
                  <a:lnTo>
                    <a:pt x="1318" y="4486"/>
                  </a:lnTo>
                  <a:lnTo>
                    <a:pt x="1352" y="4502"/>
                  </a:lnTo>
                  <a:lnTo>
                    <a:pt x="1387" y="4519"/>
                  </a:lnTo>
                  <a:lnTo>
                    <a:pt x="1423" y="4534"/>
                  </a:lnTo>
                  <a:lnTo>
                    <a:pt x="1459" y="4550"/>
                  </a:lnTo>
                  <a:lnTo>
                    <a:pt x="1495" y="4563"/>
                  </a:lnTo>
                  <a:lnTo>
                    <a:pt x="1530" y="4577"/>
                  </a:lnTo>
                  <a:lnTo>
                    <a:pt x="1566" y="4591"/>
                  </a:lnTo>
                  <a:lnTo>
                    <a:pt x="1604" y="4604"/>
                  </a:lnTo>
                  <a:lnTo>
                    <a:pt x="1640" y="4616"/>
                  </a:lnTo>
                  <a:lnTo>
                    <a:pt x="1677" y="4627"/>
                  </a:lnTo>
                  <a:lnTo>
                    <a:pt x="1714" y="4638"/>
                  </a:lnTo>
                  <a:lnTo>
                    <a:pt x="1752" y="4649"/>
                  </a:lnTo>
                  <a:lnTo>
                    <a:pt x="1789" y="4658"/>
                  </a:lnTo>
                  <a:lnTo>
                    <a:pt x="1826" y="4668"/>
                  </a:lnTo>
                  <a:lnTo>
                    <a:pt x="1864" y="4676"/>
                  </a:lnTo>
                  <a:lnTo>
                    <a:pt x="1902" y="4684"/>
                  </a:lnTo>
                  <a:lnTo>
                    <a:pt x="1940" y="4691"/>
                  </a:lnTo>
                  <a:lnTo>
                    <a:pt x="1977" y="4698"/>
                  </a:lnTo>
                  <a:lnTo>
                    <a:pt x="2016" y="4704"/>
                  </a:lnTo>
                  <a:lnTo>
                    <a:pt x="2054" y="4709"/>
                  </a:lnTo>
                  <a:lnTo>
                    <a:pt x="2092" y="4714"/>
                  </a:lnTo>
                  <a:lnTo>
                    <a:pt x="2131" y="4718"/>
                  </a:lnTo>
                  <a:lnTo>
                    <a:pt x="2170" y="4721"/>
                  </a:lnTo>
                  <a:lnTo>
                    <a:pt x="2208" y="4724"/>
                  </a:lnTo>
                  <a:lnTo>
                    <a:pt x="2247" y="4726"/>
                  </a:lnTo>
                  <a:lnTo>
                    <a:pt x="2285" y="4727"/>
                  </a:lnTo>
                  <a:lnTo>
                    <a:pt x="2324" y="4728"/>
                  </a:lnTo>
                  <a:lnTo>
                    <a:pt x="2363" y="472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34" name="Line 478"/>
            <p:cNvSpPr>
              <a:spLocks noChangeShapeType="1"/>
            </p:cNvSpPr>
            <p:nvPr/>
          </p:nvSpPr>
          <p:spPr bwMode="auto">
            <a:xfrm>
              <a:off x="919" y="2311"/>
              <a:ext cx="0" cy="3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35" name="Line 479"/>
            <p:cNvSpPr>
              <a:spLocks noChangeShapeType="1"/>
            </p:cNvSpPr>
            <p:nvPr/>
          </p:nvSpPr>
          <p:spPr bwMode="auto">
            <a:xfrm>
              <a:off x="81" y="3252"/>
              <a:ext cx="28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36" name="Line 480"/>
            <p:cNvSpPr>
              <a:spLocks noChangeShapeType="1"/>
            </p:cNvSpPr>
            <p:nvPr/>
          </p:nvSpPr>
          <p:spPr bwMode="auto">
            <a:xfrm>
              <a:off x="919" y="3888"/>
              <a:ext cx="0" cy="3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68637" name="Group 481"/>
            <p:cNvGrpSpPr>
              <a:grpSpLocks/>
            </p:cNvGrpSpPr>
            <p:nvPr/>
          </p:nvGrpSpPr>
          <p:grpSpPr bwMode="auto">
            <a:xfrm>
              <a:off x="834" y="4116"/>
              <a:ext cx="166" cy="46"/>
              <a:chOff x="834" y="4116"/>
              <a:chExt cx="166" cy="46"/>
            </a:xfrm>
          </p:grpSpPr>
          <p:sp>
            <p:nvSpPr>
              <p:cNvPr id="68641" name="Line 482"/>
              <p:cNvSpPr>
                <a:spLocks noChangeShapeType="1"/>
              </p:cNvSpPr>
              <p:nvPr/>
            </p:nvSpPr>
            <p:spPr bwMode="auto">
              <a:xfrm>
                <a:off x="834" y="4116"/>
                <a:ext cx="165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8642" name="Line 483"/>
              <p:cNvSpPr>
                <a:spLocks noChangeShapeType="1"/>
              </p:cNvSpPr>
              <p:nvPr/>
            </p:nvSpPr>
            <p:spPr bwMode="auto">
              <a:xfrm>
                <a:off x="835" y="4162"/>
                <a:ext cx="165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68638" name="Group 484"/>
            <p:cNvGrpSpPr>
              <a:grpSpLocks/>
            </p:cNvGrpSpPr>
            <p:nvPr/>
          </p:nvGrpSpPr>
          <p:grpSpPr bwMode="auto">
            <a:xfrm>
              <a:off x="835" y="2353"/>
              <a:ext cx="166" cy="46"/>
              <a:chOff x="834" y="4116"/>
              <a:chExt cx="166" cy="46"/>
            </a:xfrm>
          </p:grpSpPr>
          <p:sp>
            <p:nvSpPr>
              <p:cNvPr id="68639" name="Line 485"/>
              <p:cNvSpPr>
                <a:spLocks noChangeShapeType="1"/>
              </p:cNvSpPr>
              <p:nvPr/>
            </p:nvSpPr>
            <p:spPr bwMode="auto">
              <a:xfrm>
                <a:off x="834" y="4116"/>
                <a:ext cx="165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8640" name="Line 486"/>
              <p:cNvSpPr>
                <a:spLocks noChangeShapeType="1"/>
              </p:cNvSpPr>
              <p:nvPr/>
            </p:nvSpPr>
            <p:spPr bwMode="auto">
              <a:xfrm>
                <a:off x="835" y="4162"/>
                <a:ext cx="165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182759" name="Group 487"/>
          <p:cNvGrpSpPr>
            <a:grpSpLocks/>
          </p:cNvGrpSpPr>
          <p:nvPr/>
        </p:nvGrpSpPr>
        <p:grpSpPr bwMode="auto">
          <a:xfrm>
            <a:off x="1798638" y="2227263"/>
            <a:ext cx="2674937" cy="1165225"/>
            <a:chOff x="1133" y="1403"/>
            <a:chExt cx="1685" cy="734"/>
          </a:xfrm>
        </p:grpSpPr>
        <p:sp>
          <p:nvSpPr>
            <p:cNvPr id="68620" name="Freeform 488"/>
            <p:cNvSpPr>
              <a:spLocks/>
            </p:cNvSpPr>
            <p:nvPr/>
          </p:nvSpPr>
          <p:spPr bwMode="auto">
            <a:xfrm>
              <a:off x="1712" y="1820"/>
              <a:ext cx="516" cy="257"/>
            </a:xfrm>
            <a:custGeom>
              <a:avLst/>
              <a:gdLst>
                <a:gd name="T0" fmla="*/ 516 w 1564"/>
                <a:gd name="T1" fmla="*/ 250 h 783"/>
                <a:gd name="T2" fmla="*/ 515 w 1564"/>
                <a:gd name="T3" fmla="*/ 235 h 783"/>
                <a:gd name="T4" fmla="*/ 513 w 1564"/>
                <a:gd name="T5" fmla="*/ 220 h 783"/>
                <a:gd name="T6" fmla="*/ 511 w 1564"/>
                <a:gd name="T7" fmla="*/ 206 h 783"/>
                <a:gd name="T8" fmla="*/ 507 w 1564"/>
                <a:gd name="T9" fmla="*/ 192 h 783"/>
                <a:gd name="T10" fmla="*/ 503 w 1564"/>
                <a:gd name="T11" fmla="*/ 178 h 783"/>
                <a:gd name="T12" fmla="*/ 498 w 1564"/>
                <a:gd name="T13" fmla="*/ 164 h 783"/>
                <a:gd name="T14" fmla="*/ 493 w 1564"/>
                <a:gd name="T15" fmla="*/ 150 h 783"/>
                <a:gd name="T16" fmla="*/ 486 w 1564"/>
                <a:gd name="T17" fmla="*/ 137 h 783"/>
                <a:gd name="T18" fmla="*/ 479 w 1564"/>
                <a:gd name="T19" fmla="*/ 124 h 783"/>
                <a:gd name="T20" fmla="*/ 471 w 1564"/>
                <a:gd name="T21" fmla="*/ 112 h 783"/>
                <a:gd name="T22" fmla="*/ 462 w 1564"/>
                <a:gd name="T23" fmla="*/ 100 h 783"/>
                <a:gd name="T24" fmla="*/ 453 w 1564"/>
                <a:gd name="T25" fmla="*/ 89 h 783"/>
                <a:gd name="T26" fmla="*/ 443 w 1564"/>
                <a:gd name="T27" fmla="*/ 78 h 783"/>
                <a:gd name="T28" fmla="*/ 432 w 1564"/>
                <a:gd name="T29" fmla="*/ 68 h 783"/>
                <a:gd name="T30" fmla="*/ 421 w 1564"/>
                <a:gd name="T31" fmla="*/ 58 h 783"/>
                <a:gd name="T32" fmla="*/ 409 w 1564"/>
                <a:gd name="T33" fmla="*/ 49 h 783"/>
                <a:gd name="T34" fmla="*/ 398 w 1564"/>
                <a:gd name="T35" fmla="*/ 41 h 783"/>
                <a:gd name="T36" fmla="*/ 385 w 1564"/>
                <a:gd name="T37" fmla="*/ 33 h 783"/>
                <a:gd name="T38" fmla="*/ 372 w 1564"/>
                <a:gd name="T39" fmla="*/ 27 h 783"/>
                <a:gd name="T40" fmla="*/ 359 w 1564"/>
                <a:gd name="T41" fmla="*/ 20 h 783"/>
                <a:gd name="T42" fmla="*/ 345 w 1564"/>
                <a:gd name="T43" fmla="*/ 15 h 783"/>
                <a:gd name="T44" fmla="*/ 331 w 1564"/>
                <a:gd name="T45" fmla="*/ 11 h 783"/>
                <a:gd name="T46" fmla="*/ 316 w 1564"/>
                <a:gd name="T47" fmla="*/ 7 h 783"/>
                <a:gd name="T48" fmla="*/ 302 w 1564"/>
                <a:gd name="T49" fmla="*/ 4 h 783"/>
                <a:gd name="T50" fmla="*/ 287 w 1564"/>
                <a:gd name="T51" fmla="*/ 2 h 783"/>
                <a:gd name="T52" fmla="*/ 273 w 1564"/>
                <a:gd name="T53" fmla="*/ 1 h 783"/>
                <a:gd name="T54" fmla="*/ 258 w 1564"/>
                <a:gd name="T55" fmla="*/ 0 h 783"/>
                <a:gd name="T56" fmla="*/ 243 w 1564"/>
                <a:gd name="T57" fmla="*/ 1 h 783"/>
                <a:gd name="T58" fmla="*/ 229 w 1564"/>
                <a:gd name="T59" fmla="*/ 2 h 783"/>
                <a:gd name="T60" fmla="*/ 214 w 1564"/>
                <a:gd name="T61" fmla="*/ 4 h 783"/>
                <a:gd name="T62" fmla="*/ 200 w 1564"/>
                <a:gd name="T63" fmla="*/ 7 h 783"/>
                <a:gd name="T64" fmla="*/ 185 w 1564"/>
                <a:gd name="T65" fmla="*/ 11 h 783"/>
                <a:gd name="T66" fmla="*/ 171 w 1564"/>
                <a:gd name="T67" fmla="*/ 15 h 783"/>
                <a:gd name="T68" fmla="*/ 157 w 1564"/>
                <a:gd name="T69" fmla="*/ 20 h 783"/>
                <a:gd name="T70" fmla="*/ 144 w 1564"/>
                <a:gd name="T71" fmla="*/ 27 h 783"/>
                <a:gd name="T72" fmla="*/ 131 w 1564"/>
                <a:gd name="T73" fmla="*/ 33 h 783"/>
                <a:gd name="T74" fmla="*/ 118 w 1564"/>
                <a:gd name="T75" fmla="*/ 41 h 783"/>
                <a:gd name="T76" fmla="*/ 106 w 1564"/>
                <a:gd name="T77" fmla="*/ 49 h 783"/>
                <a:gd name="T78" fmla="*/ 95 w 1564"/>
                <a:gd name="T79" fmla="*/ 58 h 783"/>
                <a:gd name="T80" fmla="*/ 83 w 1564"/>
                <a:gd name="T81" fmla="*/ 68 h 783"/>
                <a:gd name="T82" fmla="*/ 73 w 1564"/>
                <a:gd name="T83" fmla="*/ 78 h 783"/>
                <a:gd name="T84" fmla="*/ 63 w 1564"/>
                <a:gd name="T85" fmla="*/ 89 h 783"/>
                <a:gd name="T86" fmla="*/ 53 w 1564"/>
                <a:gd name="T87" fmla="*/ 100 h 783"/>
                <a:gd name="T88" fmla="*/ 45 w 1564"/>
                <a:gd name="T89" fmla="*/ 112 h 783"/>
                <a:gd name="T90" fmla="*/ 37 w 1564"/>
                <a:gd name="T91" fmla="*/ 124 h 783"/>
                <a:gd name="T92" fmla="*/ 30 w 1564"/>
                <a:gd name="T93" fmla="*/ 137 h 783"/>
                <a:gd name="T94" fmla="*/ 23 w 1564"/>
                <a:gd name="T95" fmla="*/ 150 h 783"/>
                <a:gd name="T96" fmla="*/ 18 w 1564"/>
                <a:gd name="T97" fmla="*/ 164 h 783"/>
                <a:gd name="T98" fmla="*/ 13 w 1564"/>
                <a:gd name="T99" fmla="*/ 178 h 783"/>
                <a:gd name="T100" fmla="*/ 9 w 1564"/>
                <a:gd name="T101" fmla="*/ 192 h 783"/>
                <a:gd name="T102" fmla="*/ 5 w 1564"/>
                <a:gd name="T103" fmla="*/ 206 h 783"/>
                <a:gd name="T104" fmla="*/ 3 w 1564"/>
                <a:gd name="T105" fmla="*/ 220 h 783"/>
                <a:gd name="T106" fmla="*/ 1 w 1564"/>
                <a:gd name="T107" fmla="*/ 235 h 783"/>
                <a:gd name="T108" fmla="*/ 0 w 1564"/>
                <a:gd name="T109" fmla="*/ 250 h 78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564" h="783">
                  <a:moveTo>
                    <a:pt x="1564" y="783"/>
                  </a:moveTo>
                  <a:lnTo>
                    <a:pt x="1564" y="761"/>
                  </a:lnTo>
                  <a:lnTo>
                    <a:pt x="1563" y="739"/>
                  </a:lnTo>
                  <a:lnTo>
                    <a:pt x="1560" y="716"/>
                  </a:lnTo>
                  <a:lnTo>
                    <a:pt x="1558" y="694"/>
                  </a:lnTo>
                  <a:lnTo>
                    <a:pt x="1556" y="671"/>
                  </a:lnTo>
                  <a:lnTo>
                    <a:pt x="1552" y="650"/>
                  </a:lnTo>
                  <a:lnTo>
                    <a:pt x="1548" y="628"/>
                  </a:lnTo>
                  <a:lnTo>
                    <a:pt x="1543" y="605"/>
                  </a:lnTo>
                  <a:lnTo>
                    <a:pt x="1538" y="584"/>
                  </a:lnTo>
                  <a:lnTo>
                    <a:pt x="1532" y="563"/>
                  </a:lnTo>
                  <a:lnTo>
                    <a:pt x="1525" y="541"/>
                  </a:lnTo>
                  <a:lnTo>
                    <a:pt x="1518" y="520"/>
                  </a:lnTo>
                  <a:lnTo>
                    <a:pt x="1510" y="499"/>
                  </a:lnTo>
                  <a:lnTo>
                    <a:pt x="1502" y="479"/>
                  </a:lnTo>
                  <a:lnTo>
                    <a:pt x="1493" y="458"/>
                  </a:lnTo>
                  <a:lnTo>
                    <a:pt x="1484" y="438"/>
                  </a:lnTo>
                  <a:lnTo>
                    <a:pt x="1473" y="418"/>
                  </a:lnTo>
                  <a:lnTo>
                    <a:pt x="1462" y="399"/>
                  </a:lnTo>
                  <a:lnTo>
                    <a:pt x="1452" y="379"/>
                  </a:lnTo>
                  <a:lnTo>
                    <a:pt x="1439" y="360"/>
                  </a:lnTo>
                  <a:lnTo>
                    <a:pt x="1427" y="341"/>
                  </a:lnTo>
                  <a:lnTo>
                    <a:pt x="1415" y="323"/>
                  </a:lnTo>
                  <a:lnTo>
                    <a:pt x="1401" y="305"/>
                  </a:lnTo>
                  <a:lnTo>
                    <a:pt x="1387" y="288"/>
                  </a:lnTo>
                  <a:lnTo>
                    <a:pt x="1373" y="271"/>
                  </a:lnTo>
                  <a:lnTo>
                    <a:pt x="1358" y="254"/>
                  </a:lnTo>
                  <a:lnTo>
                    <a:pt x="1342" y="238"/>
                  </a:lnTo>
                  <a:lnTo>
                    <a:pt x="1327" y="222"/>
                  </a:lnTo>
                  <a:lnTo>
                    <a:pt x="1310" y="207"/>
                  </a:lnTo>
                  <a:lnTo>
                    <a:pt x="1294" y="192"/>
                  </a:lnTo>
                  <a:lnTo>
                    <a:pt x="1277" y="177"/>
                  </a:lnTo>
                  <a:lnTo>
                    <a:pt x="1259" y="163"/>
                  </a:lnTo>
                  <a:lnTo>
                    <a:pt x="1241" y="150"/>
                  </a:lnTo>
                  <a:lnTo>
                    <a:pt x="1223" y="137"/>
                  </a:lnTo>
                  <a:lnTo>
                    <a:pt x="1205" y="125"/>
                  </a:lnTo>
                  <a:lnTo>
                    <a:pt x="1186" y="113"/>
                  </a:lnTo>
                  <a:lnTo>
                    <a:pt x="1166" y="102"/>
                  </a:lnTo>
                  <a:lnTo>
                    <a:pt x="1146" y="91"/>
                  </a:lnTo>
                  <a:lnTo>
                    <a:pt x="1127" y="81"/>
                  </a:lnTo>
                  <a:lnTo>
                    <a:pt x="1107" y="72"/>
                  </a:lnTo>
                  <a:lnTo>
                    <a:pt x="1087" y="62"/>
                  </a:lnTo>
                  <a:lnTo>
                    <a:pt x="1065" y="54"/>
                  </a:lnTo>
                  <a:lnTo>
                    <a:pt x="1045" y="46"/>
                  </a:lnTo>
                  <a:lnTo>
                    <a:pt x="1024" y="39"/>
                  </a:lnTo>
                  <a:lnTo>
                    <a:pt x="1002" y="32"/>
                  </a:lnTo>
                  <a:lnTo>
                    <a:pt x="981" y="26"/>
                  </a:lnTo>
                  <a:lnTo>
                    <a:pt x="959" y="21"/>
                  </a:lnTo>
                  <a:lnTo>
                    <a:pt x="937" y="16"/>
                  </a:lnTo>
                  <a:lnTo>
                    <a:pt x="915" y="12"/>
                  </a:lnTo>
                  <a:lnTo>
                    <a:pt x="893" y="9"/>
                  </a:lnTo>
                  <a:lnTo>
                    <a:pt x="871" y="6"/>
                  </a:lnTo>
                  <a:lnTo>
                    <a:pt x="849" y="4"/>
                  </a:lnTo>
                  <a:lnTo>
                    <a:pt x="827" y="2"/>
                  </a:lnTo>
                  <a:lnTo>
                    <a:pt x="804" y="0"/>
                  </a:lnTo>
                  <a:lnTo>
                    <a:pt x="782" y="0"/>
                  </a:lnTo>
                  <a:lnTo>
                    <a:pt x="760" y="0"/>
                  </a:lnTo>
                  <a:lnTo>
                    <a:pt x="737" y="2"/>
                  </a:lnTo>
                  <a:lnTo>
                    <a:pt x="715" y="4"/>
                  </a:lnTo>
                  <a:lnTo>
                    <a:pt x="693" y="6"/>
                  </a:lnTo>
                  <a:lnTo>
                    <a:pt x="670" y="9"/>
                  </a:lnTo>
                  <a:lnTo>
                    <a:pt x="649" y="12"/>
                  </a:lnTo>
                  <a:lnTo>
                    <a:pt x="627" y="16"/>
                  </a:lnTo>
                  <a:lnTo>
                    <a:pt x="605" y="21"/>
                  </a:lnTo>
                  <a:lnTo>
                    <a:pt x="583" y="26"/>
                  </a:lnTo>
                  <a:lnTo>
                    <a:pt x="562" y="32"/>
                  </a:lnTo>
                  <a:lnTo>
                    <a:pt x="540" y="39"/>
                  </a:lnTo>
                  <a:lnTo>
                    <a:pt x="519" y="46"/>
                  </a:lnTo>
                  <a:lnTo>
                    <a:pt x="499" y="54"/>
                  </a:lnTo>
                  <a:lnTo>
                    <a:pt x="477" y="62"/>
                  </a:lnTo>
                  <a:lnTo>
                    <a:pt x="457" y="72"/>
                  </a:lnTo>
                  <a:lnTo>
                    <a:pt x="437" y="81"/>
                  </a:lnTo>
                  <a:lnTo>
                    <a:pt x="417" y="91"/>
                  </a:lnTo>
                  <a:lnTo>
                    <a:pt x="398" y="102"/>
                  </a:lnTo>
                  <a:lnTo>
                    <a:pt x="378" y="113"/>
                  </a:lnTo>
                  <a:lnTo>
                    <a:pt x="359" y="125"/>
                  </a:lnTo>
                  <a:lnTo>
                    <a:pt x="340" y="137"/>
                  </a:lnTo>
                  <a:lnTo>
                    <a:pt x="322" y="150"/>
                  </a:lnTo>
                  <a:lnTo>
                    <a:pt x="305" y="163"/>
                  </a:lnTo>
                  <a:lnTo>
                    <a:pt x="287" y="177"/>
                  </a:lnTo>
                  <a:lnTo>
                    <a:pt x="270" y="192"/>
                  </a:lnTo>
                  <a:lnTo>
                    <a:pt x="253" y="207"/>
                  </a:lnTo>
                  <a:lnTo>
                    <a:pt x="237" y="222"/>
                  </a:lnTo>
                  <a:lnTo>
                    <a:pt x="221" y="238"/>
                  </a:lnTo>
                  <a:lnTo>
                    <a:pt x="206" y="254"/>
                  </a:lnTo>
                  <a:lnTo>
                    <a:pt x="191" y="271"/>
                  </a:lnTo>
                  <a:lnTo>
                    <a:pt x="177" y="288"/>
                  </a:lnTo>
                  <a:lnTo>
                    <a:pt x="162" y="305"/>
                  </a:lnTo>
                  <a:lnTo>
                    <a:pt x="149" y="323"/>
                  </a:lnTo>
                  <a:lnTo>
                    <a:pt x="137" y="341"/>
                  </a:lnTo>
                  <a:lnTo>
                    <a:pt x="124" y="360"/>
                  </a:lnTo>
                  <a:lnTo>
                    <a:pt x="112" y="379"/>
                  </a:lnTo>
                  <a:lnTo>
                    <a:pt x="102" y="399"/>
                  </a:lnTo>
                  <a:lnTo>
                    <a:pt x="91" y="418"/>
                  </a:lnTo>
                  <a:lnTo>
                    <a:pt x="80" y="438"/>
                  </a:lnTo>
                  <a:lnTo>
                    <a:pt x="71" y="458"/>
                  </a:lnTo>
                  <a:lnTo>
                    <a:pt x="62" y="479"/>
                  </a:lnTo>
                  <a:lnTo>
                    <a:pt x="54" y="499"/>
                  </a:lnTo>
                  <a:lnTo>
                    <a:pt x="45" y="520"/>
                  </a:lnTo>
                  <a:lnTo>
                    <a:pt x="39" y="541"/>
                  </a:lnTo>
                  <a:lnTo>
                    <a:pt x="31" y="563"/>
                  </a:lnTo>
                  <a:lnTo>
                    <a:pt x="26" y="584"/>
                  </a:lnTo>
                  <a:lnTo>
                    <a:pt x="21" y="605"/>
                  </a:lnTo>
                  <a:lnTo>
                    <a:pt x="15" y="628"/>
                  </a:lnTo>
                  <a:lnTo>
                    <a:pt x="11" y="650"/>
                  </a:lnTo>
                  <a:lnTo>
                    <a:pt x="8" y="671"/>
                  </a:lnTo>
                  <a:lnTo>
                    <a:pt x="5" y="694"/>
                  </a:lnTo>
                  <a:lnTo>
                    <a:pt x="2" y="716"/>
                  </a:lnTo>
                  <a:lnTo>
                    <a:pt x="1" y="739"/>
                  </a:lnTo>
                  <a:lnTo>
                    <a:pt x="0" y="761"/>
                  </a:lnTo>
                  <a:lnTo>
                    <a:pt x="0" y="78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21" name="Freeform 489"/>
            <p:cNvSpPr>
              <a:spLocks/>
            </p:cNvSpPr>
            <p:nvPr/>
          </p:nvSpPr>
          <p:spPr bwMode="auto">
            <a:xfrm>
              <a:off x="1601" y="1709"/>
              <a:ext cx="739" cy="368"/>
            </a:xfrm>
            <a:custGeom>
              <a:avLst/>
              <a:gdLst>
                <a:gd name="T0" fmla="*/ 739 w 2230"/>
                <a:gd name="T1" fmla="*/ 351 h 1116"/>
                <a:gd name="T2" fmla="*/ 736 w 2230"/>
                <a:gd name="T3" fmla="*/ 324 h 1116"/>
                <a:gd name="T4" fmla="*/ 732 w 2230"/>
                <a:gd name="T5" fmla="*/ 298 h 1116"/>
                <a:gd name="T6" fmla="*/ 726 w 2230"/>
                <a:gd name="T7" fmla="*/ 273 h 1116"/>
                <a:gd name="T8" fmla="*/ 719 w 2230"/>
                <a:gd name="T9" fmla="*/ 248 h 1116"/>
                <a:gd name="T10" fmla="*/ 709 w 2230"/>
                <a:gd name="T11" fmla="*/ 223 h 1116"/>
                <a:gd name="T12" fmla="*/ 698 w 2230"/>
                <a:gd name="T13" fmla="*/ 199 h 1116"/>
                <a:gd name="T14" fmla="*/ 685 w 2230"/>
                <a:gd name="T15" fmla="*/ 176 h 1116"/>
                <a:gd name="T16" fmla="*/ 670 w 2230"/>
                <a:gd name="T17" fmla="*/ 155 h 1116"/>
                <a:gd name="T18" fmla="*/ 654 w 2230"/>
                <a:gd name="T19" fmla="*/ 134 h 1116"/>
                <a:gd name="T20" fmla="*/ 637 w 2230"/>
                <a:gd name="T21" fmla="*/ 114 h 1116"/>
                <a:gd name="T22" fmla="*/ 618 w 2230"/>
                <a:gd name="T23" fmla="*/ 96 h 1116"/>
                <a:gd name="T24" fmla="*/ 598 w 2230"/>
                <a:gd name="T25" fmla="*/ 79 h 1116"/>
                <a:gd name="T26" fmla="*/ 577 w 2230"/>
                <a:gd name="T27" fmla="*/ 63 h 1116"/>
                <a:gd name="T28" fmla="*/ 554 w 2230"/>
                <a:gd name="T29" fmla="*/ 49 h 1116"/>
                <a:gd name="T30" fmla="*/ 531 w 2230"/>
                <a:gd name="T31" fmla="*/ 37 h 1116"/>
                <a:gd name="T32" fmla="*/ 507 w 2230"/>
                <a:gd name="T33" fmla="*/ 26 h 1116"/>
                <a:gd name="T34" fmla="*/ 482 w 2230"/>
                <a:gd name="T35" fmla="*/ 17 h 1116"/>
                <a:gd name="T36" fmla="*/ 457 w 2230"/>
                <a:gd name="T37" fmla="*/ 10 h 1116"/>
                <a:gd name="T38" fmla="*/ 431 w 2230"/>
                <a:gd name="T39" fmla="*/ 5 h 1116"/>
                <a:gd name="T40" fmla="*/ 404 w 2230"/>
                <a:gd name="T41" fmla="*/ 2 h 1116"/>
                <a:gd name="T42" fmla="*/ 378 w 2230"/>
                <a:gd name="T43" fmla="*/ 0 h 1116"/>
                <a:gd name="T44" fmla="*/ 352 w 2230"/>
                <a:gd name="T45" fmla="*/ 0 h 1116"/>
                <a:gd name="T46" fmla="*/ 326 w 2230"/>
                <a:gd name="T47" fmla="*/ 3 h 1116"/>
                <a:gd name="T48" fmla="*/ 300 w 2230"/>
                <a:gd name="T49" fmla="*/ 7 h 1116"/>
                <a:gd name="T50" fmla="*/ 274 w 2230"/>
                <a:gd name="T51" fmla="*/ 12 h 1116"/>
                <a:gd name="T52" fmla="*/ 249 w 2230"/>
                <a:gd name="T53" fmla="*/ 20 h 1116"/>
                <a:gd name="T54" fmla="*/ 224 w 2230"/>
                <a:gd name="T55" fmla="*/ 30 h 1116"/>
                <a:gd name="T56" fmla="*/ 200 w 2230"/>
                <a:gd name="T57" fmla="*/ 41 h 1116"/>
                <a:gd name="T58" fmla="*/ 177 w 2230"/>
                <a:gd name="T59" fmla="*/ 54 h 1116"/>
                <a:gd name="T60" fmla="*/ 155 w 2230"/>
                <a:gd name="T61" fmla="*/ 68 h 1116"/>
                <a:gd name="T62" fmla="*/ 134 w 2230"/>
                <a:gd name="T63" fmla="*/ 84 h 1116"/>
                <a:gd name="T64" fmla="*/ 114 w 2230"/>
                <a:gd name="T65" fmla="*/ 102 h 1116"/>
                <a:gd name="T66" fmla="*/ 96 w 2230"/>
                <a:gd name="T67" fmla="*/ 120 h 1116"/>
                <a:gd name="T68" fmla="*/ 79 w 2230"/>
                <a:gd name="T69" fmla="*/ 140 h 1116"/>
                <a:gd name="T70" fmla="*/ 64 w 2230"/>
                <a:gd name="T71" fmla="*/ 162 h 1116"/>
                <a:gd name="T72" fmla="*/ 49 w 2230"/>
                <a:gd name="T73" fmla="*/ 184 h 1116"/>
                <a:gd name="T74" fmla="*/ 37 w 2230"/>
                <a:gd name="T75" fmla="*/ 207 h 1116"/>
                <a:gd name="T76" fmla="*/ 27 w 2230"/>
                <a:gd name="T77" fmla="*/ 231 h 1116"/>
                <a:gd name="T78" fmla="*/ 17 w 2230"/>
                <a:gd name="T79" fmla="*/ 256 h 1116"/>
                <a:gd name="T80" fmla="*/ 10 w 2230"/>
                <a:gd name="T81" fmla="*/ 281 h 1116"/>
                <a:gd name="T82" fmla="*/ 5 w 2230"/>
                <a:gd name="T83" fmla="*/ 307 h 1116"/>
                <a:gd name="T84" fmla="*/ 1 w 2230"/>
                <a:gd name="T85" fmla="*/ 333 h 1116"/>
                <a:gd name="T86" fmla="*/ 0 w 2230"/>
                <a:gd name="T87" fmla="*/ 359 h 111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230" h="1116">
                  <a:moveTo>
                    <a:pt x="2230" y="1116"/>
                  </a:moveTo>
                  <a:lnTo>
                    <a:pt x="2230" y="1090"/>
                  </a:lnTo>
                  <a:lnTo>
                    <a:pt x="2229" y="1063"/>
                  </a:lnTo>
                  <a:lnTo>
                    <a:pt x="2227" y="1036"/>
                  </a:lnTo>
                  <a:lnTo>
                    <a:pt x="2225" y="1010"/>
                  </a:lnTo>
                  <a:lnTo>
                    <a:pt x="2222" y="983"/>
                  </a:lnTo>
                  <a:lnTo>
                    <a:pt x="2218" y="958"/>
                  </a:lnTo>
                  <a:lnTo>
                    <a:pt x="2215" y="931"/>
                  </a:lnTo>
                  <a:lnTo>
                    <a:pt x="2210" y="904"/>
                  </a:lnTo>
                  <a:lnTo>
                    <a:pt x="2204" y="879"/>
                  </a:lnTo>
                  <a:lnTo>
                    <a:pt x="2199" y="853"/>
                  </a:lnTo>
                  <a:lnTo>
                    <a:pt x="2192" y="828"/>
                  </a:lnTo>
                  <a:lnTo>
                    <a:pt x="2185" y="802"/>
                  </a:lnTo>
                  <a:lnTo>
                    <a:pt x="2177" y="777"/>
                  </a:lnTo>
                  <a:lnTo>
                    <a:pt x="2169" y="751"/>
                  </a:lnTo>
                  <a:lnTo>
                    <a:pt x="2160" y="726"/>
                  </a:lnTo>
                  <a:lnTo>
                    <a:pt x="2150" y="701"/>
                  </a:lnTo>
                  <a:lnTo>
                    <a:pt x="2140" y="676"/>
                  </a:lnTo>
                  <a:lnTo>
                    <a:pt x="2129" y="652"/>
                  </a:lnTo>
                  <a:lnTo>
                    <a:pt x="2118" y="628"/>
                  </a:lnTo>
                  <a:lnTo>
                    <a:pt x="2106" y="605"/>
                  </a:lnTo>
                  <a:lnTo>
                    <a:pt x="2094" y="582"/>
                  </a:lnTo>
                  <a:lnTo>
                    <a:pt x="2081" y="558"/>
                  </a:lnTo>
                  <a:lnTo>
                    <a:pt x="2067" y="535"/>
                  </a:lnTo>
                  <a:lnTo>
                    <a:pt x="2053" y="512"/>
                  </a:lnTo>
                  <a:lnTo>
                    <a:pt x="2038" y="490"/>
                  </a:lnTo>
                  <a:lnTo>
                    <a:pt x="2023" y="469"/>
                  </a:lnTo>
                  <a:lnTo>
                    <a:pt x="2007" y="447"/>
                  </a:lnTo>
                  <a:lnTo>
                    <a:pt x="1991" y="426"/>
                  </a:lnTo>
                  <a:lnTo>
                    <a:pt x="1974" y="406"/>
                  </a:lnTo>
                  <a:lnTo>
                    <a:pt x="1957" y="386"/>
                  </a:lnTo>
                  <a:lnTo>
                    <a:pt x="1940" y="365"/>
                  </a:lnTo>
                  <a:lnTo>
                    <a:pt x="1922" y="346"/>
                  </a:lnTo>
                  <a:lnTo>
                    <a:pt x="1903" y="327"/>
                  </a:lnTo>
                  <a:lnTo>
                    <a:pt x="1885" y="308"/>
                  </a:lnTo>
                  <a:lnTo>
                    <a:pt x="1865" y="290"/>
                  </a:lnTo>
                  <a:lnTo>
                    <a:pt x="1845" y="273"/>
                  </a:lnTo>
                  <a:lnTo>
                    <a:pt x="1825" y="256"/>
                  </a:lnTo>
                  <a:lnTo>
                    <a:pt x="1804" y="239"/>
                  </a:lnTo>
                  <a:lnTo>
                    <a:pt x="1783" y="223"/>
                  </a:lnTo>
                  <a:lnTo>
                    <a:pt x="1761" y="207"/>
                  </a:lnTo>
                  <a:lnTo>
                    <a:pt x="1740" y="192"/>
                  </a:lnTo>
                  <a:lnTo>
                    <a:pt x="1718" y="177"/>
                  </a:lnTo>
                  <a:lnTo>
                    <a:pt x="1695" y="163"/>
                  </a:lnTo>
                  <a:lnTo>
                    <a:pt x="1672" y="149"/>
                  </a:lnTo>
                  <a:lnTo>
                    <a:pt x="1650" y="136"/>
                  </a:lnTo>
                  <a:lnTo>
                    <a:pt x="1626" y="124"/>
                  </a:lnTo>
                  <a:lnTo>
                    <a:pt x="1602" y="112"/>
                  </a:lnTo>
                  <a:lnTo>
                    <a:pt x="1578" y="100"/>
                  </a:lnTo>
                  <a:lnTo>
                    <a:pt x="1554" y="90"/>
                  </a:lnTo>
                  <a:lnTo>
                    <a:pt x="1529" y="80"/>
                  </a:lnTo>
                  <a:lnTo>
                    <a:pt x="1505" y="70"/>
                  </a:lnTo>
                  <a:lnTo>
                    <a:pt x="1479" y="61"/>
                  </a:lnTo>
                  <a:lnTo>
                    <a:pt x="1455" y="53"/>
                  </a:lnTo>
                  <a:lnTo>
                    <a:pt x="1429" y="45"/>
                  </a:lnTo>
                  <a:lnTo>
                    <a:pt x="1404" y="37"/>
                  </a:lnTo>
                  <a:lnTo>
                    <a:pt x="1378" y="31"/>
                  </a:lnTo>
                  <a:lnTo>
                    <a:pt x="1351" y="26"/>
                  </a:lnTo>
                  <a:lnTo>
                    <a:pt x="1326" y="20"/>
                  </a:lnTo>
                  <a:lnTo>
                    <a:pt x="1300" y="15"/>
                  </a:lnTo>
                  <a:lnTo>
                    <a:pt x="1274" y="11"/>
                  </a:lnTo>
                  <a:lnTo>
                    <a:pt x="1247" y="8"/>
                  </a:lnTo>
                  <a:lnTo>
                    <a:pt x="1220" y="5"/>
                  </a:lnTo>
                  <a:lnTo>
                    <a:pt x="1195" y="2"/>
                  </a:lnTo>
                  <a:lnTo>
                    <a:pt x="1168" y="1"/>
                  </a:lnTo>
                  <a:lnTo>
                    <a:pt x="1142" y="0"/>
                  </a:lnTo>
                  <a:lnTo>
                    <a:pt x="1115" y="0"/>
                  </a:lnTo>
                  <a:lnTo>
                    <a:pt x="1088" y="0"/>
                  </a:lnTo>
                  <a:lnTo>
                    <a:pt x="1062" y="1"/>
                  </a:lnTo>
                  <a:lnTo>
                    <a:pt x="1035" y="2"/>
                  </a:lnTo>
                  <a:lnTo>
                    <a:pt x="1008" y="5"/>
                  </a:lnTo>
                  <a:lnTo>
                    <a:pt x="983" y="8"/>
                  </a:lnTo>
                  <a:lnTo>
                    <a:pt x="956" y="11"/>
                  </a:lnTo>
                  <a:lnTo>
                    <a:pt x="930" y="15"/>
                  </a:lnTo>
                  <a:lnTo>
                    <a:pt x="904" y="20"/>
                  </a:lnTo>
                  <a:lnTo>
                    <a:pt x="878" y="26"/>
                  </a:lnTo>
                  <a:lnTo>
                    <a:pt x="852" y="31"/>
                  </a:lnTo>
                  <a:lnTo>
                    <a:pt x="826" y="37"/>
                  </a:lnTo>
                  <a:lnTo>
                    <a:pt x="801" y="45"/>
                  </a:lnTo>
                  <a:lnTo>
                    <a:pt x="775" y="53"/>
                  </a:lnTo>
                  <a:lnTo>
                    <a:pt x="750" y="61"/>
                  </a:lnTo>
                  <a:lnTo>
                    <a:pt x="725" y="70"/>
                  </a:lnTo>
                  <a:lnTo>
                    <a:pt x="701" y="80"/>
                  </a:lnTo>
                  <a:lnTo>
                    <a:pt x="676" y="90"/>
                  </a:lnTo>
                  <a:lnTo>
                    <a:pt x="652" y="100"/>
                  </a:lnTo>
                  <a:lnTo>
                    <a:pt x="627" y="112"/>
                  </a:lnTo>
                  <a:lnTo>
                    <a:pt x="604" y="124"/>
                  </a:lnTo>
                  <a:lnTo>
                    <a:pt x="580" y="136"/>
                  </a:lnTo>
                  <a:lnTo>
                    <a:pt x="557" y="149"/>
                  </a:lnTo>
                  <a:lnTo>
                    <a:pt x="535" y="163"/>
                  </a:lnTo>
                  <a:lnTo>
                    <a:pt x="512" y="177"/>
                  </a:lnTo>
                  <a:lnTo>
                    <a:pt x="490" y="192"/>
                  </a:lnTo>
                  <a:lnTo>
                    <a:pt x="468" y="207"/>
                  </a:lnTo>
                  <a:lnTo>
                    <a:pt x="446" y="223"/>
                  </a:lnTo>
                  <a:lnTo>
                    <a:pt x="425" y="239"/>
                  </a:lnTo>
                  <a:lnTo>
                    <a:pt x="405" y="256"/>
                  </a:lnTo>
                  <a:lnTo>
                    <a:pt x="384" y="273"/>
                  </a:lnTo>
                  <a:lnTo>
                    <a:pt x="364" y="290"/>
                  </a:lnTo>
                  <a:lnTo>
                    <a:pt x="345" y="308"/>
                  </a:lnTo>
                  <a:lnTo>
                    <a:pt x="326" y="327"/>
                  </a:lnTo>
                  <a:lnTo>
                    <a:pt x="308" y="346"/>
                  </a:lnTo>
                  <a:lnTo>
                    <a:pt x="290" y="365"/>
                  </a:lnTo>
                  <a:lnTo>
                    <a:pt x="272" y="386"/>
                  </a:lnTo>
                  <a:lnTo>
                    <a:pt x="255" y="406"/>
                  </a:lnTo>
                  <a:lnTo>
                    <a:pt x="239" y="426"/>
                  </a:lnTo>
                  <a:lnTo>
                    <a:pt x="222" y="447"/>
                  </a:lnTo>
                  <a:lnTo>
                    <a:pt x="207" y="469"/>
                  </a:lnTo>
                  <a:lnTo>
                    <a:pt x="192" y="490"/>
                  </a:lnTo>
                  <a:lnTo>
                    <a:pt x="177" y="512"/>
                  </a:lnTo>
                  <a:lnTo>
                    <a:pt x="163" y="535"/>
                  </a:lnTo>
                  <a:lnTo>
                    <a:pt x="149" y="558"/>
                  </a:lnTo>
                  <a:lnTo>
                    <a:pt x="136" y="582"/>
                  </a:lnTo>
                  <a:lnTo>
                    <a:pt x="124" y="605"/>
                  </a:lnTo>
                  <a:lnTo>
                    <a:pt x="112" y="628"/>
                  </a:lnTo>
                  <a:lnTo>
                    <a:pt x="100" y="652"/>
                  </a:lnTo>
                  <a:lnTo>
                    <a:pt x="90" y="676"/>
                  </a:lnTo>
                  <a:lnTo>
                    <a:pt x="80" y="701"/>
                  </a:lnTo>
                  <a:lnTo>
                    <a:pt x="70" y="726"/>
                  </a:lnTo>
                  <a:lnTo>
                    <a:pt x="61" y="751"/>
                  </a:lnTo>
                  <a:lnTo>
                    <a:pt x="52" y="777"/>
                  </a:lnTo>
                  <a:lnTo>
                    <a:pt x="45" y="802"/>
                  </a:lnTo>
                  <a:lnTo>
                    <a:pt x="37" y="828"/>
                  </a:lnTo>
                  <a:lnTo>
                    <a:pt x="31" y="853"/>
                  </a:lnTo>
                  <a:lnTo>
                    <a:pt x="26" y="879"/>
                  </a:lnTo>
                  <a:lnTo>
                    <a:pt x="20" y="904"/>
                  </a:lnTo>
                  <a:lnTo>
                    <a:pt x="15" y="931"/>
                  </a:lnTo>
                  <a:lnTo>
                    <a:pt x="11" y="958"/>
                  </a:lnTo>
                  <a:lnTo>
                    <a:pt x="8" y="983"/>
                  </a:lnTo>
                  <a:lnTo>
                    <a:pt x="4" y="1010"/>
                  </a:lnTo>
                  <a:lnTo>
                    <a:pt x="2" y="1036"/>
                  </a:lnTo>
                  <a:lnTo>
                    <a:pt x="1" y="1063"/>
                  </a:lnTo>
                  <a:lnTo>
                    <a:pt x="0" y="1090"/>
                  </a:lnTo>
                  <a:lnTo>
                    <a:pt x="0" y="111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22" name="Freeform 490"/>
            <p:cNvSpPr>
              <a:spLocks/>
            </p:cNvSpPr>
            <p:nvPr/>
          </p:nvSpPr>
          <p:spPr bwMode="auto">
            <a:xfrm>
              <a:off x="1297" y="1403"/>
              <a:ext cx="1346" cy="674"/>
            </a:xfrm>
            <a:custGeom>
              <a:avLst/>
              <a:gdLst>
                <a:gd name="T0" fmla="*/ 1346 w 4070"/>
                <a:gd name="T1" fmla="*/ 650 h 2037"/>
                <a:gd name="T2" fmla="*/ 1343 w 4070"/>
                <a:gd name="T3" fmla="*/ 614 h 2037"/>
                <a:gd name="T4" fmla="*/ 1339 w 4070"/>
                <a:gd name="T5" fmla="*/ 579 h 2037"/>
                <a:gd name="T6" fmla="*/ 1333 w 4070"/>
                <a:gd name="T7" fmla="*/ 544 h 2037"/>
                <a:gd name="T8" fmla="*/ 1325 w 4070"/>
                <a:gd name="T9" fmla="*/ 509 h 2037"/>
                <a:gd name="T10" fmla="*/ 1316 w 4070"/>
                <a:gd name="T11" fmla="*/ 475 h 2037"/>
                <a:gd name="T12" fmla="*/ 1304 w 4070"/>
                <a:gd name="T13" fmla="*/ 441 h 2037"/>
                <a:gd name="T14" fmla="*/ 1291 w 4070"/>
                <a:gd name="T15" fmla="*/ 408 h 2037"/>
                <a:gd name="T16" fmla="*/ 1276 w 4070"/>
                <a:gd name="T17" fmla="*/ 376 h 2037"/>
                <a:gd name="T18" fmla="*/ 1260 w 4070"/>
                <a:gd name="T19" fmla="*/ 344 h 2037"/>
                <a:gd name="T20" fmla="*/ 1241 w 4070"/>
                <a:gd name="T21" fmla="*/ 313 h 2037"/>
                <a:gd name="T22" fmla="*/ 1222 w 4070"/>
                <a:gd name="T23" fmla="*/ 284 h 2037"/>
                <a:gd name="T24" fmla="*/ 1200 w 4070"/>
                <a:gd name="T25" fmla="*/ 255 h 2037"/>
                <a:gd name="T26" fmla="*/ 1177 w 4070"/>
                <a:gd name="T27" fmla="*/ 228 h 2037"/>
                <a:gd name="T28" fmla="*/ 1153 w 4070"/>
                <a:gd name="T29" fmla="*/ 202 h 2037"/>
                <a:gd name="T30" fmla="*/ 1127 w 4070"/>
                <a:gd name="T31" fmla="*/ 177 h 2037"/>
                <a:gd name="T32" fmla="*/ 1101 w 4070"/>
                <a:gd name="T33" fmla="*/ 154 h 2037"/>
                <a:gd name="T34" fmla="*/ 1073 w 4070"/>
                <a:gd name="T35" fmla="*/ 132 h 2037"/>
                <a:gd name="T36" fmla="*/ 1043 w 4070"/>
                <a:gd name="T37" fmla="*/ 112 h 2037"/>
                <a:gd name="T38" fmla="*/ 1013 w 4070"/>
                <a:gd name="T39" fmla="*/ 92 h 2037"/>
                <a:gd name="T40" fmla="*/ 982 w 4070"/>
                <a:gd name="T41" fmla="*/ 75 h 2037"/>
                <a:gd name="T42" fmla="*/ 949 w 4070"/>
                <a:gd name="T43" fmla="*/ 60 h 2037"/>
                <a:gd name="T44" fmla="*/ 917 w 4070"/>
                <a:gd name="T45" fmla="*/ 46 h 2037"/>
                <a:gd name="T46" fmla="*/ 883 w 4070"/>
                <a:gd name="T47" fmla="*/ 34 h 2037"/>
                <a:gd name="T48" fmla="*/ 849 w 4070"/>
                <a:gd name="T49" fmla="*/ 23 h 2037"/>
                <a:gd name="T50" fmla="*/ 815 w 4070"/>
                <a:gd name="T51" fmla="*/ 15 h 2037"/>
                <a:gd name="T52" fmla="*/ 779 w 4070"/>
                <a:gd name="T53" fmla="*/ 9 h 2037"/>
                <a:gd name="T54" fmla="*/ 744 w 4070"/>
                <a:gd name="T55" fmla="*/ 4 h 2037"/>
                <a:gd name="T56" fmla="*/ 709 w 4070"/>
                <a:gd name="T57" fmla="*/ 1 h 2037"/>
                <a:gd name="T58" fmla="*/ 673 w 4070"/>
                <a:gd name="T59" fmla="*/ 0 h 2037"/>
                <a:gd name="T60" fmla="*/ 637 w 4070"/>
                <a:gd name="T61" fmla="*/ 1 h 2037"/>
                <a:gd name="T62" fmla="*/ 602 w 4070"/>
                <a:gd name="T63" fmla="*/ 4 h 2037"/>
                <a:gd name="T64" fmla="*/ 567 w 4070"/>
                <a:gd name="T65" fmla="*/ 9 h 2037"/>
                <a:gd name="T66" fmla="*/ 531 w 4070"/>
                <a:gd name="T67" fmla="*/ 15 h 2037"/>
                <a:gd name="T68" fmla="*/ 497 w 4070"/>
                <a:gd name="T69" fmla="*/ 23 h 2037"/>
                <a:gd name="T70" fmla="*/ 463 w 4070"/>
                <a:gd name="T71" fmla="*/ 34 h 2037"/>
                <a:gd name="T72" fmla="*/ 429 w 4070"/>
                <a:gd name="T73" fmla="*/ 46 h 2037"/>
                <a:gd name="T74" fmla="*/ 396 w 4070"/>
                <a:gd name="T75" fmla="*/ 60 h 2037"/>
                <a:gd name="T76" fmla="*/ 364 w 4070"/>
                <a:gd name="T77" fmla="*/ 75 h 2037"/>
                <a:gd name="T78" fmla="*/ 333 w 4070"/>
                <a:gd name="T79" fmla="*/ 92 h 2037"/>
                <a:gd name="T80" fmla="*/ 303 w 4070"/>
                <a:gd name="T81" fmla="*/ 112 h 2037"/>
                <a:gd name="T82" fmla="*/ 273 w 4070"/>
                <a:gd name="T83" fmla="*/ 132 h 2037"/>
                <a:gd name="T84" fmla="*/ 245 w 4070"/>
                <a:gd name="T85" fmla="*/ 154 h 2037"/>
                <a:gd name="T86" fmla="*/ 219 w 4070"/>
                <a:gd name="T87" fmla="*/ 177 h 2037"/>
                <a:gd name="T88" fmla="*/ 193 w 4070"/>
                <a:gd name="T89" fmla="*/ 202 h 2037"/>
                <a:gd name="T90" fmla="*/ 169 w 4070"/>
                <a:gd name="T91" fmla="*/ 228 h 2037"/>
                <a:gd name="T92" fmla="*/ 146 w 4070"/>
                <a:gd name="T93" fmla="*/ 255 h 2037"/>
                <a:gd name="T94" fmla="*/ 124 w 4070"/>
                <a:gd name="T95" fmla="*/ 284 h 2037"/>
                <a:gd name="T96" fmla="*/ 105 w 4070"/>
                <a:gd name="T97" fmla="*/ 313 h 2037"/>
                <a:gd name="T98" fmla="*/ 86 w 4070"/>
                <a:gd name="T99" fmla="*/ 344 h 2037"/>
                <a:gd name="T100" fmla="*/ 70 w 4070"/>
                <a:gd name="T101" fmla="*/ 376 h 2037"/>
                <a:gd name="T102" fmla="*/ 55 w 4070"/>
                <a:gd name="T103" fmla="*/ 408 h 2037"/>
                <a:gd name="T104" fmla="*/ 42 w 4070"/>
                <a:gd name="T105" fmla="*/ 441 h 2037"/>
                <a:gd name="T106" fmla="*/ 30 w 4070"/>
                <a:gd name="T107" fmla="*/ 475 h 2037"/>
                <a:gd name="T108" fmla="*/ 21 w 4070"/>
                <a:gd name="T109" fmla="*/ 509 h 2037"/>
                <a:gd name="T110" fmla="*/ 13 w 4070"/>
                <a:gd name="T111" fmla="*/ 544 h 2037"/>
                <a:gd name="T112" fmla="*/ 7 w 4070"/>
                <a:gd name="T113" fmla="*/ 579 h 2037"/>
                <a:gd name="T114" fmla="*/ 2 w 4070"/>
                <a:gd name="T115" fmla="*/ 614 h 2037"/>
                <a:gd name="T116" fmla="*/ 0 w 4070"/>
                <a:gd name="T117" fmla="*/ 650 h 203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070" h="2037">
                  <a:moveTo>
                    <a:pt x="4070" y="2037"/>
                  </a:moveTo>
                  <a:lnTo>
                    <a:pt x="4070" y="2001"/>
                  </a:lnTo>
                  <a:lnTo>
                    <a:pt x="4069" y="1965"/>
                  </a:lnTo>
                  <a:lnTo>
                    <a:pt x="4067" y="1930"/>
                  </a:lnTo>
                  <a:lnTo>
                    <a:pt x="4065" y="1893"/>
                  </a:lnTo>
                  <a:lnTo>
                    <a:pt x="4061" y="1857"/>
                  </a:lnTo>
                  <a:lnTo>
                    <a:pt x="4058" y="1822"/>
                  </a:lnTo>
                  <a:lnTo>
                    <a:pt x="4054" y="1786"/>
                  </a:lnTo>
                  <a:lnTo>
                    <a:pt x="4050" y="1751"/>
                  </a:lnTo>
                  <a:lnTo>
                    <a:pt x="4044" y="1715"/>
                  </a:lnTo>
                  <a:lnTo>
                    <a:pt x="4038" y="1679"/>
                  </a:lnTo>
                  <a:lnTo>
                    <a:pt x="4032" y="1644"/>
                  </a:lnTo>
                  <a:lnTo>
                    <a:pt x="4024" y="1609"/>
                  </a:lnTo>
                  <a:lnTo>
                    <a:pt x="4017" y="1574"/>
                  </a:lnTo>
                  <a:lnTo>
                    <a:pt x="4008" y="1539"/>
                  </a:lnTo>
                  <a:lnTo>
                    <a:pt x="3999" y="1504"/>
                  </a:lnTo>
                  <a:lnTo>
                    <a:pt x="3989" y="1470"/>
                  </a:lnTo>
                  <a:lnTo>
                    <a:pt x="3978" y="1436"/>
                  </a:lnTo>
                  <a:lnTo>
                    <a:pt x="3968" y="1400"/>
                  </a:lnTo>
                  <a:lnTo>
                    <a:pt x="3956" y="1366"/>
                  </a:lnTo>
                  <a:lnTo>
                    <a:pt x="3944" y="1333"/>
                  </a:lnTo>
                  <a:lnTo>
                    <a:pt x="3932" y="1299"/>
                  </a:lnTo>
                  <a:lnTo>
                    <a:pt x="3919" y="1266"/>
                  </a:lnTo>
                  <a:lnTo>
                    <a:pt x="3905" y="1233"/>
                  </a:lnTo>
                  <a:lnTo>
                    <a:pt x="3890" y="1200"/>
                  </a:lnTo>
                  <a:lnTo>
                    <a:pt x="3875" y="1167"/>
                  </a:lnTo>
                  <a:lnTo>
                    <a:pt x="3859" y="1135"/>
                  </a:lnTo>
                  <a:lnTo>
                    <a:pt x="3843" y="1103"/>
                  </a:lnTo>
                  <a:lnTo>
                    <a:pt x="3826" y="1071"/>
                  </a:lnTo>
                  <a:lnTo>
                    <a:pt x="3809" y="1039"/>
                  </a:lnTo>
                  <a:lnTo>
                    <a:pt x="3791" y="1008"/>
                  </a:lnTo>
                  <a:lnTo>
                    <a:pt x="3773" y="978"/>
                  </a:lnTo>
                  <a:lnTo>
                    <a:pt x="3754" y="947"/>
                  </a:lnTo>
                  <a:lnTo>
                    <a:pt x="3735" y="917"/>
                  </a:lnTo>
                  <a:lnTo>
                    <a:pt x="3714" y="887"/>
                  </a:lnTo>
                  <a:lnTo>
                    <a:pt x="3694" y="857"/>
                  </a:lnTo>
                  <a:lnTo>
                    <a:pt x="3673" y="829"/>
                  </a:lnTo>
                  <a:lnTo>
                    <a:pt x="3651" y="800"/>
                  </a:lnTo>
                  <a:lnTo>
                    <a:pt x="3629" y="771"/>
                  </a:lnTo>
                  <a:lnTo>
                    <a:pt x="3607" y="743"/>
                  </a:lnTo>
                  <a:lnTo>
                    <a:pt x="3583" y="716"/>
                  </a:lnTo>
                  <a:lnTo>
                    <a:pt x="3560" y="689"/>
                  </a:lnTo>
                  <a:lnTo>
                    <a:pt x="3535" y="662"/>
                  </a:lnTo>
                  <a:lnTo>
                    <a:pt x="3511" y="636"/>
                  </a:lnTo>
                  <a:lnTo>
                    <a:pt x="3486" y="610"/>
                  </a:lnTo>
                  <a:lnTo>
                    <a:pt x="3461" y="585"/>
                  </a:lnTo>
                  <a:lnTo>
                    <a:pt x="3435" y="559"/>
                  </a:lnTo>
                  <a:lnTo>
                    <a:pt x="3409" y="535"/>
                  </a:lnTo>
                  <a:lnTo>
                    <a:pt x="3382" y="511"/>
                  </a:lnTo>
                  <a:lnTo>
                    <a:pt x="3355" y="488"/>
                  </a:lnTo>
                  <a:lnTo>
                    <a:pt x="3328" y="464"/>
                  </a:lnTo>
                  <a:lnTo>
                    <a:pt x="3300" y="442"/>
                  </a:lnTo>
                  <a:lnTo>
                    <a:pt x="3271" y="420"/>
                  </a:lnTo>
                  <a:lnTo>
                    <a:pt x="3243" y="398"/>
                  </a:lnTo>
                  <a:lnTo>
                    <a:pt x="3214" y="377"/>
                  </a:lnTo>
                  <a:lnTo>
                    <a:pt x="3184" y="357"/>
                  </a:lnTo>
                  <a:lnTo>
                    <a:pt x="3154" y="337"/>
                  </a:lnTo>
                  <a:lnTo>
                    <a:pt x="3124" y="316"/>
                  </a:lnTo>
                  <a:lnTo>
                    <a:pt x="3093" y="298"/>
                  </a:lnTo>
                  <a:lnTo>
                    <a:pt x="3063" y="279"/>
                  </a:lnTo>
                  <a:lnTo>
                    <a:pt x="3032" y="261"/>
                  </a:lnTo>
                  <a:lnTo>
                    <a:pt x="3000" y="244"/>
                  </a:lnTo>
                  <a:lnTo>
                    <a:pt x="2968" y="227"/>
                  </a:lnTo>
                  <a:lnTo>
                    <a:pt x="2936" y="211"/>
                  </a:lnTo>
                  <a:lnTo>
                    <a:pt x="2904" y="196"/>
                  </a:lnTo>
                  <a:lnTo>
                    <a:pt x="2871" y="180"/>
                  </a:lnTo>
                  <a:lnTo>
                    <a:pt x="2838" y="166"/>
                  </a:lnTo>
                  <a:lnTo>
                    <a:pt x="2805" y="152"/>
                  </a:lnTo>
                  <a:lnTo>
                    <a:pt x="2772" y="138"/>
                  </a:lnTo>
                  <a:lnTo>
                    <a:pt x="2738" y="126"/>
                  </a:lnTo>
                  <a:lnTo>
                    <a:pt x="2705" y="114"/>
                  </a:lnTo>
                  <a:lnTo>
                    <a:pt x="2671" y="102"/>
                  </a:lnTo>
                  <a:lnTo>
                    <a:pt x="2637" y="92"/>
                  </a:lnTo>
                  <a:lnTo>
                    <a:pt x="2601" y="81"/>
                  </a:lnTo>
                  <a:lnTo>
                    <a:pt x="2567" y="71"/>
                  </a:lnTo>
                  <a:lnTo>
                    <a:pt x="2532" y="62"/>
                  </a:lnTo>
                  <a:lnTo>
                    <a:pt x="2497" y="54"/>
                  </a:lnTo>
                  <a:lnTo>
                    <a:pt x="2463" y="46"/>
                  </a:lnTo>
                  <a:lnTo>
                    <a:pt x="2428" y="38"/>
                  </a:lnTo>
                  <a:lnTo>
                    <a:pt x="2392" y="32"/>
                  </a:lnTo>
                  <a:lnTo>
                    <a:pt x="2357" y="26"/>
                  </a:lnTo>
                  <a:lnTo>
                    <a:pt x="2321" y="20"/>
                  </a:lnTo>
                  <a:lnTo>
                    <a:pt x="2285" y="16"/>
                  </a:lnTo>
                  <a:lnTo>
                    <a:pt x="2250" y="12"/>
                  </a:lnTo>
                  <a:lnTo>
                    <a:pt x="2214" y="9"/>
                  </a:lnTo>
                  <a:lnTo>
                    <a:pt x="2179" y="5"/>
                  </a:lnTo>
                  <a:lnTo>
                    <a:pt x="2143" y="3"/>
                  </a:lnTo>
                  <a:lnTo>
                    <a:pt x="2106" y="2"/>
                  </a:lnTo>
                  <a:lnTo>
                    <a:pt x="2071" y="1"/>
                  </a:lnTo>
                  <a:lnTo>
                    <a:pt x="2035" y="0"/>
                  </a:lnTo>
                  <a:lnTo>
                    <a:pt x="1999" y="1"/>
                  </a:lnTo>
                  <a:lnTo>
                    <a:pt x="1963" y="2"/>
                  </a:lnTo>
                  <a:lnTo>
                    <a:pt x="1927" y="3"/>
                  </a:lnTo>
                  <a:lnTo>
                    <a:pt x="1891" y="5"/>
                  </a:lnTo>
                  <a:lnTo>
                    <a:pt x="1855" y="9"/>
                  </a:lnTo>
                  <a:lnTo>
                    <a:pt x="1820" y="12"/>
                  </a:lnTo>
                  <a:lnTo>
                    <a:pt x="1784" y="16"/>
                  </a:lnTo>
                  <a:lnTo>
                    <a:pt x="1749" y="20"/>
                  </a:lnTo>
                  <a:lnTo>
                    <a:pt x="1713" y="26"/>
                  </a:lnTo>
                  <a:lnTo>
                    <a:pt x="1677" y="32"/>
                  </a:lnTo>
                  <a:lnTo>
                    <a:pt x="1642" y="38"/>
                  </a:lnTo>
                  <a:lnTo>
                    <a:pt x="1607" y="46"/>
                  </a:lnTo>
                  <a:lnTo>
                    <a:pt x="1572" y="54"/>
                  </a:lnTo>
                  <a:lnTo>
                    <a:pt x="1537" y="62"/>
                  </a:lnTo>
                  <a:lnTo>
                    <a:pt x="1503" y="71"/>
                  </a:lnTo>
                  <a:lnTo>
                    <a:pt x="1467" y="81"/>
                  </a:lnTo>
                  <a:lnTo>
                    <a:pt x="1433" y="92"/>
                  </a:lnTo>
                  <a:lnTo>
                    <a:pt x="1399" y="102"/>
                  </a:lnTo>
                  <a:lnTo>
                    <a:pt x="1365" y="114"/>
                  </a:lnTo>
                  <a:lnTo>
                    <a:pt x="1331" y="126"/>
                  </a:lnTo>
                  <a:lnTo>
                    <a:pt x="1298" y="138"/>
                  </a:lnTo>
                  <a:lnTo>
                    <a:pt x="1264" y="152"/>
                  </a:lnTo>
                  <a:lnTo>
                    <a:pt x="1231" y="166"/>
                  </a:lnTo>
                  <a:lnTo>
                    <a:pt x="1198" y="180"/>
                  </a:lnTo>
                  <a:lnTo>
                    <a:pt x="1166" y="196"/>
                  </a:lnTo>
                  <a:lnTo>
                    <a:pt x="1133" y="211"/>
                  </a:lnTo>
                  <a:lnTo>
                    <a:pt x="1101" y="227"/>
                  </a:lnTo>
                  <a:lnTo>
                    <a:pt x="1069" y="244"/>
                  </a:lnTo>
                  <a:lnTo>
                    <a:pt x="1038" y="261"/>
                  </a:lnTo>
                  <a:lnTo>
                    <a:pt x="1007" y="279"/>
                  </a:lnTo>
                  <a:lnTo>
                    <a:pt x="976" y="298"/>
                  </a:lnTo>
                  <a:lnTo>
                    <a:pt x="946" y="316"/>
                  </a:lnTo>
                  <a:lnTo>
                    <a:pt x="916" y="337"/>
                  </a:lnTo>
                  <a:lnTo>
                    <a:pt x="886" y="357"/>
                  </a:lnTo>
                  <a:lnTo>
                    <a:pt x="856" y="377"/>
                  </a:lnTo>
                  <a:lnTo>
                    <a:pt x="827" y="398"/>
                  </a:lnTo>
                  <a:lnTo>
                    <a:pt x="799" y="420"/>
                  </a:lnTo>
                  <a:lnTo>
                    <a:pt x="770" y="442"/>
                  </a:lnTo>
                  <a:lnTo>
                    <a:pt x="742" y="464"/>
                  </a:lnTo>
                  <a:lnTo>
                    <a:pt x="715" y="488"/>
                  </a:lnTo>
                  <a:lnTo>
                    <a:pt x="688" y="511"/>
                  </a:lnTo>
                  <a:lnTo>
                    <a:pt x="661" y="535"/>
                  </a:lnTo>
                  <a:lnTo>
                    <a:pt x="635" y="559"/>
                  </a:lnTo>
                  <a:lnTo>
                    <a:pt x="609" y="585"/>
                  </a:lnTo>
                  <a:lnTo>
                    <a:pt x="584" y="610"/>
                  </a:lnTo>
                  <a:lnTo>
                    <a:pt x="558" y="636"/>
                  </a:lnTo>
                  <a:lnTo>
                    <a:pt x="534" y="662"/>
                  </a:lnTo>
                  <a:lnTo>
                    <a:pt x="510" y="689"/>
                  </a:lnTo>
                  <a:lnTo>
                    <a:pt x="487" y="716"/>
                  </a:lnTo>
                  <a:lnTo>
                    <a:pt x="463" y="743"/>
                  </a:lnTo>
                  <a:lnTo>
                    <a:pt x="441" y="771"/>
                  </a:lnTo>
                  <a:lnTo>
                    <a:pt x="418" y="800"/>
                  </a:lnTo>
                  <a:lnTo>
                    <a:pt x="397" y="829"/>
                  </a:lnTo>
                  <a:lnTo>
                    <a:pt x="376" y="857"/>
                  </a:lnTo>
                  <a:lnTo>
                    <a:pt x="356" y="887"/>
                  </a:lnTo>
                  <a:lnTo>
                    <a:pt x="335" y="917"/>
                  </a:lnTo>
                  <a:lnTo>
                    <a:pt x="316" y="947"/>
                  </a:lnTo>
                  <a:lnTo>
                    <a:pt x="297" y="978"/>
                  </a:lnTo>
                  <a:lnTo>
                    <a:pt x="279" y="1008"/>
                  </a:lnTo>
                  <a:lnTo>
                    <a:pt x="261" y="1039"/>
                  </a:lnTo>
                  <a:lnTo>
                    <a:pt x="244" y="1071"/>
                  </a:lnTo>
                  <a:lnTo>
                    <a:pt x="227" y="1103"/>
                  </a:lnTo>
                  <a:lnTo>
                    <a:pt x="211" y="1135"/>
                  </a:lnTo>
                  <a:lnTo>
                    <a:pt x="195" y="1167"/>
                  </a:lnTo>
                  <a:lnTo>
                    <a:pt x="180" y="1200"/>
                  </a:lnTo>
                  <a:lnTo>
                    <a:pt x="165" y="1233"/>
                  </a:lnTo>
                  <a:lnTo>
                    <a:pt x="151" y="1266"/>
                  </a:lnTo>
                  <a:lnTo>
                    <a:pt x="138" y="1299"/>
                  </a:lnTo>
                  <a:lnTo>
                    <a:pt x="126" y="1333"/>
                  </a:lnTo>
                  <a:lnTo>
                    <a:pt x="113" y="1366"/>
                  </a:lnTo>
                  <a:lnTo>
                    <a:pt x="102" y="1400"/>
                  </a:lnTo>
                  <a:lnTo>
                    <a:pt x="91" y="1436"/>
                  </a:lnTo>
                  <a:lnTo>
                    <a:pt x="81" y="1470"/>
                  </a:lnTo>
                  <a:lnTo>
                    <a:pt x="70" y="1504"/>
                  </a:lnTo>
                  <a:lnTo>
                    <a:pt x="62" y="1539"/>
                  </a:lnTo>
                  <a:lnTo>
                    <a:pt x="53" y="1574"/>
                  </a:lnTo>
                  <a:lnTo>
                    <a:pt x="46" y="1609"/>
                  </a:lnTo>
                  <a:lnTo>
                    <a:pt x="38" y="1644"/>
                  </a:lnTo>
                  <a:lnTo>
                    <a:pt x="32" y="1679"/>
                  </a:lnTo>
                  <a:lnTo>
                    <a:pt x="26" y="1715"/>
                  </a:lnTo>
                  <a:lnTo>
                    <a:pt x="20" y="1751"/>
                  </a:lnTo>
                  <a:lnTo>
                    <a:pt x="15" y="1786"/>
                  </a:lnTo>
                  <a:lnTo>
                    <a:pt x="12" y="1822"/>
                  </a:lnTo>
                  <a:lnTo>
                    <a:pt x="7" y="1857"/>
                  </a:lnTo>
                  <a:lnTo>
                    <a:pt x="5" y="1893"/>
                  </a:lnTo>
                  <a:lnTo>
                    <a:pt x="3" y="1930"/>
                  </a:lnTo>
                  <a:lnTo>
                    <a:pt x="1" y="1965"/>
                  </a:lnTo>
                  <a:lnTo>
                    <a:pt x="0" y="2001"/>
                  </a:lnTo>
                  <a:lnTo>
                    <a:pt x="0" y="203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23" name="Line 491"/>
            <p:cNvSpPr>
              <a:spLocks noChangeShapeType="1"/>
            </p:cNvSpPr>
            <p:nvPr/>
          </p:nvSpPr>
          <p:spPr bwMode="auto">
            <a:xfrm>
              <a:off x="2367" y="2076"/>
              <a:ext cx="45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68624" name="Line 492"/>
            <p:cNvSpPr>
              <a:spLocks noChangeShapeType="1"/>
            </p:cNvSpPr>
            <p:nvPr/>
          </p:nvSpPr>
          <p:spPr bwMode="auto">
            <a:xfrm>
              <a:off x="1133" y="2076"/>
              <a:ext cx="4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68625" name="Group 493"/>
            <p:cNvGrpSpPr>
              <a:grpSpLocks/>
            </p:cNvGrpSpPr>
            <p:nvPr/>
          </p:nvGrpSpPr>
          <p:grpSpPr bwMode="auto">
            <a:xfrm>
              <a:off x="2721" y="2013"/>
              <a:ext cx="46" cy="124"/>
              <a:chOff x="2721" y="2013"/>
              <a:chExt cx="46" cy="124"/>
            </a:xfrm>
          </p:grpSpPr>
          <p:sp>
            <p:nvSpPr>
              <p:cNvPr id="68629" name="Line 494"/>
              <p:cNvSpPr>
                <a:spLocks noChangeShapeType="1"/>
              </p:cNvSpPr>
              <p:nvPr/>
            </p:nvSpPr>
            <p:spPr bwMode="auto">
              <a:xfrm>
                <a:off x="2721" y="2013"/>
                <a:ext cx="0" cy="12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8630" name="Line 495"/>
              <p:cNvSpPr>
                <a:spLocks noChangeShapeType="1"/>
              </p:cNvSpPr>
              <p:nvPr/>
            </p:nvSpPr>
            <p:spPr bwMode="auto">
              <a:xfrm>
                <a:off x="2767" y="2014"/>
                <a:ext cx="0" cy="12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68626" name="Group 496"/>
            <p:cNvGrpSpPr>
              <a:grpSpLocks/>
            </p:cNvGrpSpPr>
            <p:nvPr/>
          </p:nvGrpSpPr>
          <p:grpSpPr bwMode="auto">
            <a:xfrm>
              <a:off x="1177" y="2011"/>
              <a:ext cx="46" cy="124"/>
              <a:chOff x="2721" y="2013"/>
              <a:chExt cx="46" cy="124"/>
            </a:xfrm>
          </p:grpSpPr>
          <p:sp>
            <p:nvSpPr>
              <p:cNvPr id="68627" name="Line 497"/>
              <p:cNvSpPr>
                <a:spLocks noChangeShapeType="1"/>
              </p:cNvSpPr>
              <p:nvPr/>
            </p:nvSpPr>
            <p:spPr bwMode="auto">
              <a:xfrm>
                <a:off x="2721" y="2013"/>
                <a:ext cx="0" cy="12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8628" name="Line 498"/>
              <p:cNvSpPr>
                <a:spLocks noChangeShapeType="1"/>
              </p:cNvSpPr>
              <p:nvPr/>
            </p:nvSpPr>
            <p:spPr bwMode="auto">
              <a:xfrm>
                <a:off x="2767" y="2014"/>
                <a:ext cx="0" cy="12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743927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6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826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7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827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1826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1827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82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5" dur="500"/>
                                        <p:tgtEl>
                                          <p:spTgt spid="1827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2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8" dur="500"/>
                                        <p:tgtEl>
                                          <p:spTgt spid="1827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2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182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6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826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2642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82" name="Text Box 2"/>
          <p:cNvSpPr txBox="1">
            <a:spLocks noChangeArrowheads="1"/>
          </p:cNvSpPr>
          <p:nvPr/>
        </p:nvSpPr>
        <p:spPr bwMode="auto">
          <a:xfrm>
            <a:off x="100013" y="85725"/>
            <a:ext cx="9144000" cy="1554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11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、在不致引起误解时，</a:t>
            </a:r>
            <a:r>
              <a:rPr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移出断面图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允许</a:t>
            </a:r>
            <a:r>
              <a:rPr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省略剖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    面符号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，但</a:t>
            </a:r>
            <a:r>
              <a:rPr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剖切位置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和</a:t>
            </a:r>
            <a:r>
              <a:rPr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断面图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的标注必须遵    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    照原规定。</a:t>
            </a:r>
          </a:p>
        </p:txBody>
      </p:sp>
      <p:grpSp>
        <p:nvGrpSpPr>
          <p:cNvPr id="199913" name="Group 233"/>
          <p:cNvGrpSpPr>
            <a:grpSpLocks/>
          </p:cNvGrpSpPr>
          <p:nvPr/>
        </p:nvGrpSpPr>
        <p:grpSpPr bwMode="auto">
          <a:xfrm>
            <a:off x="625475" y="2019300"/>
            <a:ext cx="7734300" cy="2963863"/>
            <a:chOff x="394" y="1272"/>
            <a:chExt cx="4872" cy="1867"/>
          </a:xfrm>
        </p:grpSpPr>
        <p:grpSp>
          <p:nvGrpSpPr>
            <p:cNvPr id="69790" name="Group 196"/>
            <p:cNvGrpSpPr>
              <a:grpSpLocks/>
            </p:cNvGrpSpPr>
            <p:nvPr/>
          </p:nvGrpSpPr>
          <p:grpSpPr bwMode="auto">
            <a:xfrm>
              <a:off x="394" y="2567"/>
              <a:ext cx="425" cy="426"/>
              <a:chOff x="751" y="1842"/>
              <a:chExt cx="425" cy="426"/>
            </a:xfrm>
          </p:grpSpPr>
          <p:sp>
            <p:nvSpPr>
              <p:cNvPr id="69820" name="Line 197"/>
              <p:cNvSpPr>
                <a:spLocks noChangeShapeType="1"/>
              </p:cNvSpPr>
              <p:nvPr/>
            </p:nvSpPr>
            <p:spPr bwMode="auto">
              <a:xfrm flipV="1">
                <a:off x="751" y="1842"/>
                <a:ext cx="116" cy="11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821" name="Freeform 198"/>
              <p:cNvSpPr>
                <a:spLocks/>
              </p:cNvSpPr>
              <p:nvPr/>
            </p:nvSpPr>
            <p:spPr bwMode="auto">
              <a:xfrm>
                <a:off x="821" y="1852"/>
                <a:ext cx="169" cy="170"/>
              </a:xfrm>
              <a:custGeom>
                <a:avLst/>
                <a:gdLst>
                  <a:gd name="T0" fmla="*/ 0 w 685"/>
                  <a:gd name="T1" fmla="*/ 170 h 686"/>
                  <a:gd name="T2" fmla="*/ 133 w 685"/>
                  <a:gd name="T3" fmla="*/ 36 h 686"/>
                  <a:gd name="T4" fmla="*/ 169 w 685"/>
                  <a:gd name="T5" fmla="*/ 0 h 6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5" h="686">
                    <a:moveTo>
                      <a:pt x="0" y="686"/>
                    </a:moveTo>
                    <a:lnTo>
                      <a:pt x="539" y="146"/>
                    </a:lnTo>
                    <a:lnTo>
                      <a:pt x="685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822" name="Line 199"/>
              <p:cNvSpPr>
                <a:spLocks noChangeShapeType="1"/>
              </p:cNvSpPr>
              <p:nvPr/>
            </p:nvSpPr>
            <p:spPr bwMode="auto">
              <a:xfrm flipV="1">
                <a:off x="786" y="2046"/>
                <a:ext cx="144" cy="14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823" name="Freeform 200"/>
              <p:cNvSpPr>
                <a:spLocks/>
              </p:cNvSpPr>
              <p:nvPr/>
            </p:nvSpPr>
            <p:spPr bwMode="auto">
              <a:xfrm>
                <a:off x="930" y="1876"/>
                <a:ext cx="168" cy="170"/>
              </a:xfrm>
              <a:custGeom>
                <a:avLst/>
                <a:gdLst>
                  <a:gd name="T0" fmla="*/ 168 w 683"/>
                  <a:gd name="T1" fmla="*/ 0 h 683"/>
                  <a:gd name="T2" fmla="*/ 25 w 683"/>
                  <a:gd name="T3" fmla="*/ 145 h 683"/>
                  <a:gd name="T4" fmla="*/ 0 w 683"/>
                  <a:gd name="T5" fmla="*/ 170 h 6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3" h="683">
                    <a:moveTo>
                      <a:pt x="683" y="0"/>
                    </a:moveTo>
                    <a:lnTo>
                      <a:pt x="102" y="581"/>
                    </a:lnTo>
                    <a:lnTo>
                      <a:pt x="0" y="68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824" name="Line 201"/>
              <p:cNvSpPr>
                <a:spLocks noChangeShapeType="1"/>
              </p:cNvSpPr>
              <p:nvPr/>
            </p:nvSpPr>
            <p:spPr bwMode="auto">
              <a:xfrm flipV="1">
                <a:off x="860" y="2154"/>
                <a:ext cx="94" cy="9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825" name="Freeform 202"/>
              <p:cNvSpPr>
                <a:spLocks/>
              </p:cNvSpPr>
              <p:nvPr/>
            </p:nvSpPr>
            <p:spPr bwMode="auto">
              <a:xfrm>
                <a:off x="954" y="1953"/>
                <a:ext cx="201" cy="201"/>
              </a:xfrm>
              <a:custGeom>
                <a:avLst/>
                <a:gdLst>
                  <a:gd name="T0" fmla="*/ 201 w 812"/>
                  <a:gd name="T1" fmla="*/ 0 h 812"/>
                  <a:gd name="T2" fmla="*/ 107 w 812"/>
                  <a:gd name="T3" fmla="*/ 94 h 812"/>
                  <a:gd name="T4" fmla="*/ 0 w 812"/>
                  <a:gd name="T5" fmla="*/ 201 h 8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2" h="812">
                    <a:moveTo>
                      <a:pt x="812" y="0"/>
                    </a:moveTo>
                    <a:lnTo>
                      <a:pt x="434" y="378"/>
                    </a:lnTo>
                    <a:lnTo>
                      <a:pt x="0" y="81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826" name="Line 203"/>
              <p:cNvSpPr>
                <a:spLocks noChangeShapeType="1"/>
              </p:cNvSpPr>
              <p:nvPr/>
            </p:nvSpPr>
            <p:spPr bwMode="auto">
              <a:xfrm flipV="1">
                <a:off x="973" y="2065"/>
                <a:ext cx="203" cy="20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69791" name="Group 204"/>
            <p:cNvGrpSpPr>
              <a:grpSpLocks/>
            </p:cNvGrpSpPr>
            <p:nvPr/>
          </p:nvGrpSpPr>
          <p:grpSpPr bwMode="auto">
            <a:xfrm>
              <a:off x="1973" y="1272"/>
              <a:ext cx="702" cy="735"/>
              <a:chOff x="2329" y="2806"/>
              <a:chExt cx="702" cy="735"/>
            </a:xfrm>
          </p:grpSpPr>
          <p:sp>
            <p:nvSpPr>
              <p:cNvPr id="69806" name="Line 205"/>
              <p:cNvSpPr>
                <a:spLocks noChangeShapeType="1"/>
              </p:cNvSpPr>
              <p:nvPr/>
            </p:nvSpPr>
            <p:spPr bwMode="auto">
              <a:xfrm flipV="1">
                <a:off x="2362" y="2839"/>
                <a:ext cx="184" cy="18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807" name="Line 206"/>
              <p:cNvSpPr>
                <a:spLocks noChangeShapeType="1"/>
              </p:cNvSpPr>
              <p:nvPr/>
            </p:nvSpPr>
            <p:spPr bwMode="auto">
              <a:xfrm flipV="1">
                <a:off x="2329" y="3175"/>
                <a:ext cx="12" cy="1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808" name="Freeform 207"/>
              <p:cNvSpPr>
                <a:spLocks/>
              </p:cNvSpPr>
              <p:nvPr/>
            </p:nvSpPr>
            <p:spPr bwMode="auto">
              <a:xfrm>
                <a:off x="2341" y="2806"/>
                <a:ext cx="369" cy="369"/>
              </a:xfrm>
              <a:custGeom>
                <a:avLst/>
                <a:gdLst>
                  <a:gd name="T0" fmla="*/ 369 w 1492"/>
                  <a:gd name="T1" fmla="*/ 0 h 1493"/>
                  <a:gd name="T2" fmla="*/ 356 w 1492"/>
                  <a:gd name="T3" fmla="*/ 13 h 1493"/>
                  <a:gd name="T4" fmla="*/ 0 w 1492"/>
                  <a:gd name="T5" fmla="*/ 369 h 14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92" h="1493">
                    <a:moveTo>
                      <a:pt x="1492" y="0"/>
                    </a:moveTo>
                    <a:lnTo>
                      <a:pt x="1440" y="52"/>
                    </a:lnTo>
                    <a:lnTo>
                      <a:pt x="0" y="149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809" name="Line 208"/>
              <p:cNvSpPr>
                <a:spLocks noChangeShapeType="1"/>
              </p:cNvSpPr>
              <p:nvPr/>
            </p:nvSpPr>
            <p:spPr bwMode="auto">
              <a:xfrm flipV="1">
                <a:off x="2350" y="3175"/>
                <a:ext cx="125" cy="12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810" name="Freeform 209"/>
              <p:cNvSpPr>
                <a:spLocks/>
              </p:cNvSpPr>
              <p:nvPr/>
            </p:nvSpPr>
            <p:spPr bwMode="auto">
              <a:xfrm>
                <a:off x="2475" y="2827"/>
                <a:ext cx="348" cy="348"/>
              </a:xfrm>
              <a:custGeom>
                <a:avLst/>
                <a:gdLst>
                  <a:gd name="T0" fmla="*/ 348 w 1407"/>
                  <a:gd name="T1" fmla="*/ 0 h 1407"/>
                  <a:gd name="T2" fmla="*/ 224 w 1407"/>
                  <a:gd name="T3" fmla="*/ 124 h 1407"/>
                  <a:gd name="T4" fmla="*/ 0 w 1407"/>
                  <a:gd name="T5" fmla="*/ 348 h 14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07" h="1407">
                    <a:moveTo>
                      <a:pt x="1407" y="0"/>
                    </a:moveTo>
                    <a:lnTo>
                      <a:pt x="904" y="503"/>
                    </a:lnTo>
                    <a:lnTo>
                      <a:pt x="0" y="140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811" name="Line 210"/>
              <p:cNvSpPr>
                <a:spLocks noChangeShapeType="1"/>
              </p:cNvSpPr>
              <p:nvPr/>
            </p:nvSpPr>
            <p:spPr bwMode="auto">
              <a:xfrm flipV="1">
                <a:off x="2395" y="3175"/>
                <a:ext cx="211" cy="21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812" name="Freeform 211"/>
              <p:cNvSpPr>
                <a:spLocks/>
              </p:cNvSpPr>
              <p:nvPr/>
            </p:nvSpPr>
            <p:spPr bwMode="auto">
              <a:xfrm>
                <a:off x="2606" y="2872"/>
                <a:ext cx="304" cy="303"/>
              </a:xfrm>
              <a:custGeom>
                <a:avLst/>
                <a:gdLst>
                  <a:gd name="T0" fmla="*/ 304 w 1224"/>
                  <a:gd name="T1" fmla="*/ 0 h 1224"/>
                  <a:gd name="T2" fmla="*/ 91 w 1224"/>
                  <a:gd name="T3" fmla="*/ 212 h 1224"/>
                  <a:gd name="T4" fmla="*/ 0 w 1224"/>
                  <a:gd name="T5" fmla="*/ 303 h 12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4" h="1224">
                    <a:moveTo>
                      <a:pt x="1224" y="0"/>
                    </a:moveTo>
                    <a:lnTo>
                      <a:pt x="367" y="857"/>
                    </a:lnTo>
                    <a:lnTo>
                      <a:pt x="0" y="1224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813" name="Line 212"/>
              <p:cNvSpPr>
                <a:spLocks noChangeShapeType="1"/>
              </p:cNvSpPr>
              <p:nvPr/>
            </p:nvSpPr>
            <p:spPr bwMode="auto">
              <a:xfrm flipV="1">
                <a:off x="2459" y="3219"/>
                <a:ext cx="239" cy="23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814" name="Freeform 213"/>
              <p:cNvSpPr>
                <a:spLocks/>
              </p:cNvSpPr>
              <p:nvPr/>
            </p:nvSpPr>
            <p:spPr bwMode="auto">
              <a:xfrm>
                <a:off x="2698" y="2936"/>
                <a:ext cx="281" cy="283"/>
              </a:xfrm>
              <a:custGeom>
                <a:avLst/>
                <a:gdLst>
                  <a:gd name="T0" fmla="*/ 281 w 1137"/>
                  <a:gd name="T1" fmla="*/ 0 h 1138"/>
                  <a:gd name="T2" fmla="*/ 42 w 1137"/>
                  <a:gd name="T3" fmla="*/ 241 h 1138"/>
                  <a:gd name="T4" fmla="*/ 0 w 1137"/>
                  <a:gd name="T5" fmla="*/ 283 h 11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7" h="1138">
                    <a:moveTo>
                      <a:pt x="1137" y="0"/>
                    </a:moveTo>
                    <a:lnTo>
                      <a:pt x="169" y="968"/>
                    </a:lnTo>
                    <a:lnTo>
                      <a:pt x="0" y="113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815" name="Line 214"/>
              <p:cNvSpPr>
                <a:spLocks noChangeShapeType="1"/>
              </p:cNvSpPr>
              <p:nvPr/>
            </p:nvSpPr>
            <p:spPr bwMode="auto">
              <a:xfrm flipV="1">
                <a:off x="2539" y="3351"/>
                <a:ext cx="159" cy="15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816" name="Line 215"/>
              <p:cNvSpPr>
                <a:spLocks noChangeShapeType="1"/>
              </p:cNvSpPr>
              <p:nvPr/>
            </p:nvSpPr>
            <p:spPr bwMode="auto">
              <a:xfrm flipV="1">
                <a:off x="2984" y="3016"/>
                <a:ext cx="47" cy="4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817" name="Freeform 216"/>
              <p:cNvSpPr>
                <a:spLocks/>
              </p:cNvSpPr>
              <p:nvPr/>
            </p:nvSpPr>
            <p:spPr bwMode="auto">
              <a:xfrm>
                <a:off x="2698" y="3115"/>
                <a:ext cx="236" cy="236"/>
              </a:xfrm>
              <a:custGeom>
                <a:avLst/>
                <a:gdLst>
                  <a:gd name="T0" fmla="*/ 0 w 955"/>
                  <a:gd name="T1" fmla="*/ 236 h 956"/>
                  <a:gd name="T2" fmla="*/ 174 w 955"/>
                  <a:gd name="T3" fmla="*/ 61 h 956"/>
                  <a:gd name="T4" fmla="*/ 236 w 955"/>
                  <a:gd name="T5" fmla="*/ 0 h 9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5" h="956">
                    <a:moveTo>
                      <a:pt x="0" y="956"/>
                    </a:moveTo>
                    <a:lnTo>
                      <a:pt x="706" y="249"/>
                    </a:lnTo>
                    <a:lnTo>
                      <a:pt x="955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818" name="Freeform 217"/>
              <p:cNvSpPr>
                <a:spLocks/>
              </p:cNvSpPr>
              <p:nvPr/>
            </p:nvSpPr>
            <p:spPr bwMode="auto">
              <a:xfrm>
                <a:off x="2641" y="3247"/>
                <a:ext cx="293" cy="294"/>
              </a:xfrm>
              <a:custGeom>
                <a:avLst/>
                <a:gdLst>
                  <a:gd name="T0" fmla="*/ 0 w 1188"/>
                  <a:gd name="T1" fmla="*/ 294 h 1189"/>
                  <a:gd name="T2" fmla="*/ 57 w 1188"/>
                  <a:gd name="T3" fmla="*/ 237 h 1189"/>
                  <a:gd name="T4" fmla="*/ 293 w 1188"/>
                  <a:gd name="T5" fmla="*/ 0 h 11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88" h="1189">
                    <a:moveTo>
                      <a:pt x="0" y="1189"/>
                    </a:moveTo>
                    <a:lnTo>
                      <a:pt x="233" y="957"/>
                    </a:lnTo>
                    <a:lnTo>
                      <a:pt x="1188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819" name="Line 218"/>
              <p:cNvSpPr>
                <a:spLocks noChangeShapeType="1"/>
              </p:cNvSpPr>
              <p:nvPr/>
            </p:nvSpPr>
            <p:spPr bwMode="auto">
              <a:xfrm flipV="1">
                <a:off x="2778" y="3286"/>
                <a:ext cx="250" cy="25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69792" name="Group 219"/>
            <p:cNvGrpSpPr>
              <a:grpSpLocks/>
            </p:cNvGrpSpPr>
            <p:nvPr/>
          </p:nvGrpSpPr>
          <p:grpSpPr bwMode="auto">
            <a:xfrm>
              <a:off x="4586" y="2402"/>
              <a:ext cx="680" cy="737"/>
              <a:chOff x="4943" y="1677"/>
              <a:chExt cx="680" cy="737"/>
            </a:xfrm>
          </p:grpSpPr>
          <p:sp>
            <p:nvSpPr>
              <p:cNvPr id="69793" name="Line 220"/>
              <p:cNvSpPr>
                <a:spLocks noChangeShapeType="1"/>
              </p:cNvSpPr>
              <p:nvPr/>
            </p:nvSpPr>
            <p:spPr bwMode="auto">
              <a:xfrm flipV="1">
                <a:off x="4995" y="1744"/>
                <a:ext cx="89" cy="8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94" name="Line 221"/>
              <p:cNvSpPr>
                <a:spLocks noChangeShapeType="1"/>
              </p:cNvSpPr>
              <p:nvPr/>
            </p:nvSpPr>
            <p:spPr bwMode="auto">
              <a:xfrm flipV="1">
                <a:off x="5004" y="1677"/>
                <a:ext cx="281" cy="28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95" name="Line 222"/>
              <p:cNvSpPr>
                <a:spLocks noChangeShapeType="1"/>
              </p:cNvSpPr>
              <p:nvPr/>
            </p:nvSpPr>
            <p:spPr bwMode="auto">
              <a:xfrm flipV="1">
                <a:off x="4943" y="2135"/>
                <a:ext cx="16" cy="1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96" name="Freeform 223"/>
              <p:cNvSpPr>
                <a:spLocks/>
              </p:cNvSpPr>
              <p:nvPr/>
            </p:nvSpPr>
            <p:spPr bwMode="auto">
              <a:xfrm>
                <a:off x="5136" y="1691"/>
                <a:ext cx="267" cy="267"/>
              </a:xfrm>
              <a:custGeom>
                <a:avLst/>
                <a:gdLst>
                  <a:gd name="T0" fmla="*/ 267 w 1074"/>
                  <a:gd name="T1" fmla="*/ 0 h 1075"/>
                  <a:gd name="T2" fmla="*/ 162 w 1074"/>
                  <a:gd name="T3" fmla="*/ 105 h 1075"/>
                  <a:gd name="T4" fmla="*/ 0 w 1074"/>
                  <a:gd name="T5" fmla="*/ 267 h 10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4" h="1075">
                    <a:moveTo>
                      <a:pt x="1074" y="0"/>
                    </a:moveTo>
                    <a:lnTo>
                      <a:pt x="651" y="424"/>
                    </a:lnTo>
                    <a:lnTo>
                      <a:pt x="0" y="1075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97" name="Line 224"/>
              <p:cNvSpPr>
                <a:spLocks noChangeShapeType="1"/>
              </p:cNvSpPr>
              <p:nvPr/>
            </p:nvSpPr>
            <p:spPr bwMode="auto">
              <a:xfrm flipV="1">
                <a:off x="4983" y="2135"/>
                <a:ext cx="108" cy="10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98" name="Freeform 225"/>
              <p:cNvSpPr>
                <a:spLocks/>
              </p:cNvSpPr>
              <p:nvPr/>
            </p:nvSpPr>
            <p:spPr bwMode="auto">
              <a:xfrm>
                <a:off x="5269" y="1732"/>
                <a:ext cx="224" cy="226"/>
              </a:xfrm>
              <a:custGeom>
                <a:avLst/>
                <a:gdLst>
                  <a:gd name="T0" fmla="*/ 224 w 907"/>
                  <a:gd name="T1" fmla="*/ 0 h 907"/>
                  <a:gd name="T2" fmla="*/ 28 w 907"/>
                  <a:gd name="T3" fmla="*/ 198 h 907"/>
                  <a:gd name="T4" fmla="*/ 0 w 907"/>
                  <a:gd name="T5" fmla="*/ 226 h 9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7" h="907">
                    <a:moveTo>
                      <a:pt x="907" y="0"/>
                    </a:moveTo>
                    <a:lnTo>
                      <a:pt x="114" y="793"/>
                    </a:lnTo>
                    <a:lnTo>
                      <a:pt x="0" y="90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99" name="Line 226"/>
              <p:cNvSpPr>
                <a:spLocks noChangeShapeType="1"/>
              </p:cNvSpPr>
              <p:nvPr/>
            </p:nvSpPr>
            <p:spPr bwMode="auto">
              <a:xfrm flipV="1">
                <a:off x="5044" y="2135"/>
                <a:ext cx="180" cy="18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800" name="Line 227"/>
              <p:cNvSpPr>
                <a:spLocks noChangeShapeType="1"/>
              </p:cNvSpPr>
              <p:nvPr/>
            </p:nvSpPr>
            <p:spPr bwMode="auto">
              <a:xfrm flipV="1">
                <a:off x="5401" y="1793"/>
                <a:ext cx="165" cy="16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801" name="Line 228"/>
              <p:cNvSpPr>
                <a:spLocks noChangeShapeType="1"/>
              </p:cNvSpPr>
              <p:nvPr/>
            </p:nvSpPr>
            <p:spPr bwMode="auto">
              <a:xfrm flipV="1">
                <a:off x="5120" y="2195"/>
                <a:ext cx="177" cy="17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802" name="Line 229"/>
              <p:cNvSpPr>
                <a:spLocks noChangeShapeType="1"/>
              </p:cNvSpPr>
              <p:nvPr/>
            </p:nvSpPr>
            <p:spPr bwMode="auto">
              <a:xfrm flipV="1">
                <a:off x="5535" y="1869"/>
                <a:ext cx="88" cy="8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803" name="Line 230"/>
              <p:cNvSpPr>
                <a:spLocks noChangeShapeType="1"/>
              </p:cNvSpPr>
              <p:nvPr/>
            </p:nvSpPr>
            <p:spPr bwMode="auto">
              <a:xfrm flipV="1">
                <a:off x="5297" y="2135"/>
                <a:ext cx="61" cy="6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804" name="Freeform 231"/>
              <p:cNvSpPr>
                <a:spLocks/>
              </p:cNvSpPr>
              <p:nvPr/>
            </p:nvSpPr>
            <p:spPr bwMode="auto">
              <a:xfrm>
                <a:off x="5217" y="2135"/>
                <a:ext cx="273" cy="272"/>
              </a:xfrm>
              <a:custGeom>
                <a:avLst/>
                <a:gdLst>
                  <a:gd name="T0" fmla="*/ 0 w 1101"/>
                  <a:gd name="T1" fmla="*/ 272 h 1100"/>
                  <a:gd name="T2" fmla="*/ 80 w 1101"/>
                  <a:gd name="T3" fmla="*/ 193 h 1100"/>
                  <a:gd name="T4" fmla="*/ 273 w 1101"/>
                  <a:gd name="T5" fmla="*/ 0 h 1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1" h="1100">
                    <a:moveTo>
                      <a:pt x="0" y="1100"/>
                    </a:moveTo>
                    <a:lnTo>
                      <a:pt x="322" y="779"/>
                    </a:lnTo>
                    <a:lnTo>
                      <a:pt x="1101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805" name="Line 232"/>
              <p:cNvSpPr>
                <a:spLocks noChangeShapeType="1"/>
              </p:cNvSpPr>
              <p:nvPr/>
            </p:nvSpPr>
            <p:spPr bwMode="auto">
              <a:xfrm flipV="1">
                <a:off x="5346" y="2135"/>
                <a:ext cx="277" cy="27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199925" name="Group 245"/>
          <p:cNvGrpSpPr>
            <a:grpSpLocks/>
          </p:cNvGrpSpPr>
          <p:nvPr/>
        </p:nvGrpSpPr>
        <p:grpSpPr bwMode="auto">
          <a:xfrm>
            <a:off x="600075" y="1922463"/>
            <a:ext cx="7959725" cy="3532187"/>
            <a:chOff x="378" y="1211"/>
            <a:chExt cx="5014" cy="2225"/>
          </a:xfrm>
        </p:grpSpPr>
        <p:grpSp>
          <p:nvGrpSpPr>
            <p:cNvPr id="69637" name="Group 195"/>
            <p:cNvGrpSpPr>
              <a:grpSpLocks/>
            </p:cNvGrpSpPr>
            <p:nvPr/>
          </p:nvGrpSpPr>
          <p:grpSpPr bwMode="auto">
            <a:xfrm>
              <a:off x="378" y="1211"/>
              <a:ext cx="5014" cy="2177"/>
              <a:chOff x="378" y="1211"/>
              <a:chExt cx="5014" cy="2177"/>
            </a:xfrm>
          </p:grpSpPr>
          <p:grpSp>
            <p:nvGrpSpPr>
              <p:cNvPr id="69649" name="Group 16"/>
              <p:cNvGrpSpPr>
                <a:grpSpLocks/>
              </p:cNvGrpSpPr>
              <p:nvPr/>
            </p:nvGrpSpPr>
            <p:grpSpPr bwMode="auto">
              <a:xfrm>
                <a:off x="3712" y="2182"/>
                <a:ext cx="0" cy="1206"/>
                <a:chOff x="3708" y="1815"/>
                <a:chExt cx="0" cy="1206"/>
              </a:xfrm>
            </p:grpSpPr>
            <p:sp>
              <p:nvSpPr>
                <p:cNvPr id="69788" name="Line 17"/>
                <p:cNvSpPr>
                  <a:spLocks noChangeShapeType="1"/>
                </p:cNvSpPr>
                <p:nvPr/>
              </p:nvSpPr>
              <p:spPr bwMode="auto">
                <a:xfrm flipV="1">
                  <a:off x="3708" y="1815"/>
                  <a:ext cx="0" cy="16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9789" name="Line 18"/>
                <p:cNvSpPr>
                  <a:spLocks noChangeShapeType="1"/>
                </p:cNvSpPr>
                <p:nvPr/>
              </p:nvSpPr>
              <p:spPr bwMode="auto">
                <a:xfrm flipV="1">
                  <a:off x="3708" y="2858"/>
                  <a:ext cx="0" cy="163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69650" name="Group 19"/>
              <p:cNvGrpSpPr>
                <a:grpSpLocks/>
              </p:cNvGrpSpPr>
              <p:nvPr/>
            </p:nvGrpSpPr>
            <p:grpSpPr bwMode="auto">
              <a:xfrm>
                <a:off x="1302" y="2258"/>
                <a:ext cx="222" cy="1013"/>
                <a:chOff x="1298" y="1891"/>
                <a:chExt cx="222" cy="1013"/>
              </a:xfrm>
            </p:grpSpPr>
            <p:grpSp>
              <p:nvGrpSpPr>
                <p:cNvPr id="69779" name="Group 20"/>
                <p:cNvGrpSpPr>
                  <a:grpSpLocks/>
                </p:cNvGrpSpPr>
                <p:nvPr/>
              </p:nvGrpSpPr>
              <p:grpSpPr bwMode="auto">
                <a:xfrm>
                  <a:off x="1298" y="1891"/>
                  <a:ext cx="222" cy="1013"/>
                  <a:chOff x="1298" y="1891"/>
                  <a:chExt cx="222" cy="1013"/>
                </a:xfrm>
              </p:grpSpPr>
              <p:sp>
                <p:nvSpPr>
                  <p:cNvPr id="69781" name="Line 2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20" y="1910"/>
                    <a:ext cx="0" cy="167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69782" name="Line 2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445" y="1910"/>
                    <a:ext cx="75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69783" name="Freeform 23"/>
                  <p:cNvSpPr>
                    <a:spLocks/>
                  </p:cNvSpPr>
                  <p:nvPr/>
                </p:nvSpPr>
                <p:spPr bwMode="auto">
                  <a:xfrm>
                    <a:off x="1298" y="1891"/>
                    <a:ext cx="147" cy="36"/>
                  </a:xfrm>
                  <a:custGeom>
                    <a:avLst/>
                    <a:gdLst>
                      <a:gd name="T0" fmla="*/ 0 w 597"/>
                      <a:gd name="T1" fmla="*/ 18 h 149"/>
                      <a:gd name="T2" fmla="*/ 147 w 597"/>
                      <a:gd name="T3" fmla="*/ 0 h 149"/>
                      <a:gd name="T4" fmla="*/ 147 w 597"/>
                      <a:gd name="T5" fmla="*/ 36 h 149"/>
                      <a:gd name="T6" fmla="*/ 0 w 597"/>
                      <a:gd name="T7" fmla="*/ 18 h 14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597" h="149">
                        <a:moveTo>
                          <a:pt x="0" y="74"/>
                        </a:moveTo>
                        <a:lnTo>
                          <a:pt x="597" y="0"/>
                        </a:lnTo>
                        <a:lnTo>
                          <a:pt x="597" y="149"/>
                        </a:lnTo>
                        <a:lnTo>
                          <a:pt x="0" y="7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69784" name="Freeform 24"/>
                  <p:cNvSpPr>
                    <a:spLocks/>
                  </p:cNvSpPr>
                  <p:nvPr/>
                </p:nvSpPr>
                <p:spPr bwMode="auto">
                  <a:xfrm>
                    <a:off x="1298" y="1891"/>
                    <a:ext cx="147" cy="36"/>
                  </a:xfrm>
                  <a:custGeom>
                    <a:avLst/>
                    <a:gdLst>
                      <a:gd name="T0" fmla="*/ 0 w 597"/>
                      <a:gd name="T1" fmla="*/ 18 h 149"/>
                      <a:gd name="T2" fmla="*/ 147 w 597"/>
                      <a:gd name="T3" fmla="*/ 0 h 149"/>
                      <a:gd name="T4" fmla="*/ 147 w 597"/>
                      <a:gd name="T5" fmla="*/ 36 h 149"/>
                      <a:gd name="T6" fmla="*/ 0 w 597"/>
                      <a:gd name="T7" fmla="*/ 18 h 14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597" h="149">
                        <a:moveTo>
                          <a:pt x="0" y="74"/>
                        </a:moveTo>
                        <a:lnTo>
                          <a:pt x="597" y="0"/>
                        </a:lnTo>
                        <a:lnTo>
                          <a:pt x="597" y="149"/>
                        </a:lnTo>
                        <a:lnTo>
                          <a:pt x="0" y="74"/>
                        </a:lnTo>
                        <a:close/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69785" name="Line 2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20" y="2735"/>
                    <a:ext cx="0" cy="149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69786" name="Line 2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445" y="2884"/>
                    <a:ext cx="75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69787" name="Freeform 27"/>
                  <p:cNvSpPr>
                    <a:spLocks/>
                  </p:cNvSpPr>
                  <p:nvPr/>
                </p:nvSpPr>
                <p:spPr bwMode="auto">
                  <a:xfrm>
                    <a:off x="1298" y="2867"/>
                    <a:ext cx="147" cy="37"/>
                  </a:xfrm>
                  <a:custGeom>
                    <a:avLst/>
                    <a:gdLst>
                      <a:gd name="T0" fmla="*/ 0 w 597"/>
                      <a:gd name="T1" fmla="*/ 19 h 150"/>
                      <a:gd name="T2" fmla="*/ 147 w 597"/>
                      <a:gd name="T3" fmla="*/ 0 h 150"/>
                      <a:gd name="T4" fmla="*/ 147 w 597"/>
                      <a:gd name="T5" fmla="*/ 37 h 150"/>
                      <a:gd name="T6" fmla="*/ 0 w 597"/>
                      <a:gd name="T7" fmla="*/ 19 h 15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597" h="150">
                        <a:moveTo>
                          <a:pt x="0" y="75"/>
                        </a:moveTo>
                        <a:lnTo>
                          <a:pt x="597" y="0"/>
                        </a:lnTo>
                        <a:lnTo>
                          <a:pt x="597" y="150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</p:grpSp>
            <p:sp>
              <p:nvSpPr>
                <p:cNvPr id="69780" name="Freeform 28"/>
                <p:cNvSpPr>
                  <a:spLocks/>
                </p:cNvSpPr>
                <p:nvPr/>
              </p:nvSpPr>
              <p:spPr bwMode="auto">
                <a:xfrm>
                  <a:off x="1298" y="2867"/>
                  <a:ext cx="147" cy="37"/>
                </a:xfrm>
                <a:custGeom>
                  <a:avLst/>
                  <a:gdLst>
                    <a:gd name="T0" fmla="*/ 0 w 597"/>
                    <a:gd name="T1" fmla="*/ 19 h 150"/>
                    <a:gd name="T2" fmla="*/ 147 w 597"/>
                    <a:gd name="T3" fmla="*/ 0 h 150"/>
                    <a:gd name="T4" fmla="*/ 147 w 597"/>
                    <a:gd name="T5" fmla="*/ 37 h 150"/>
                    <a:gd name="T6" fmla="*/ 0 w 597"/>
                    <a:gd name="T7" fmla="*/ 1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97" h="150">
                      <a:moveTo>
                        <a:pt x="0" y="75"/>
                      </a:moveTo>
                      <a:lnTo>
                        <a:pt x="597" y="0"/>
                      </a:lnTo>
                      <a:lnTo>
                        <a:pt x="597" y="150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grpSp>
            <p:nvGrpSpPr>
              <p:cNvPr id="69651" name="Group 29"/>
              <p:cNvGrpSpPr>
                <a:grpSpLocks/>
              </p:cNvGrpSpPr>
              <p:nvPr/>
            </p:nvGrpSpPr>
            <p:grpSpPr bwMode="auto">
              <a:xfrm>
                <a:off x="426" y="2166"/>
                <a:ext cx="1235" cy="1148"/>
                <a:chOff x="422" y="1799"/>
                <a:chExt cx="1235" cy="1148"/>
              </a:xfrm>
            </p:grpSpPr>
            <p:sp>
              <p:nvSpPr>
                <p:cNvPr id="69769" name="Freeform 30"/>
                <p:cNvSpPr>
                  <a:spLocks/>
                </p:cNvSpPr>
                <p:nvPr/>
              </p:nvSpPr>
              <p:spPr bwMode="auto">
                <a:xfrm>
                  <a:off x="631" y="1940"/>
                  <a:ext cx="83" cy="166"/>
                </a:xfrm>
                <a:custGeom>
                  <a:avLst/>
                  <a:gdLst>
                    <a:gd name="T0" fmla="*/ 0 w 336"/>
                    <a:gd name="T1" fmla="*/ 166 h 673"/>
                    <a:gd name="T2" fmla="*/ 83 w 336"/>
                    <a:gd name="T3" fmla="*/ 0 h 673"/>
                    <a:gd name="T4" fmla="*/ 77 w 336"/>
                    <a:gd name="T5" fmla="*/ 166 h 6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673">
                      <a:moveTo>
                        <a:pt x="0" y="673"/>
                      </a:moveTo>
                      <a:lnTo>
                        <a:pt x="336" y="0"/>
                      </a:lnTo>
                      <a:lnTo>
                        <a:pt x="313" y="673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grpSp>
              <p:nvGrpSpPr>
                <p:cNvPr id="69770" name="Group 31"/>
                <p:cNvGrpSpPr>
                  <a:grpSpLocks/>
                </p:cNvGrpSpPr>
                <p:nvPr/>
              </p:nvGrpSpPr>
              <p:grpSpPr bwMode="auto">
                <a:xfrm>
                  <a:off x="422" y="1799"/>
                  <a:ext cx="1235" cy="1148"/>
                  <a:chOff x="422" y="1799"/>
                  <a:chExt cx="1235" cy="1148"/>
                </a:xfrm>
              </p:grpSpPr>
              <p:sp>
                <p:nvSpPr>
                  <p:cNvPr id="69771" name="Freeform 32"/>
                  <p:cNvSpPr>
                    <a:spLocks/>
                  </p:cNvSpPr>
                  <p:nvPr/>
                </p:nvSpPr>
                <p:spPr bwMode="auto">
                  <a:xfrm>
                    <a:off x="422" y="1940"/>
                    <a:ext cx="84" cy="166"/>
                  </a:xfrm>
                  <a:custGeom>
                    <a:avLst/>
                    <a:gdLst>
                      <a:gd name="T0" fmla="*/ 0 w 336"/>
                      <a:gd name="T1" fmla="*/ 166 h 673"/>
                      <a:gd name="T2" fmla="*/ 84 w 336"/>
                      <a:gd name="T3" fmla="*/ 0 h 673"/>
                      <a:gd name="T4" fmla="*/ 78 w 336"/>
                      <a:gd name="T5" fmla="*/ 166 h 67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36" h="673">
                        <a:moveTo>
                          <a:pt x="0" y="673"/>
                        </a:moveTo>
                        <a:lnTo>
                          <a:pt x="336" y="0"/>
                        </a:lnTo>
                        <a:lnTo>
                          <a:pt x="313" y="673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69772" name="Line 3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47" y="2059"/>
                    <a:ext cx="55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69773" name="Line 34"/>
                  <p:cNvSpPr>
                    <a:spLocks noChangeShapeType="1"/>
                  </p:cNvSpPr>
                  <p:nvPr/>
                </p:nvSpPr>
                <p:spPr bwMode="auto">
                  <a:xfrm>
                    <a:off x="554" y="2051"/>
                    <a:ext cx="52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69774" name="Line 3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655" y="2059"/>
                    <a:ext cx="54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69775" name="Freeform 36"/>
                  <p:cNvSpPr>
                    <a:spLocks/>
                  </p:cNvSpPr>
                  <p:nvPr/>
                </p:nvSpPr>
                <p:spPr bwMode="auto">
                  <a:xfrm>
                    <a:off x="1574" y="1799"/>
                    <a:ext cx="83" cy="167"/>
                  </a:xfrm>
                  <a:custGeom>
                    <a:avLst/>
                    <a:gdLst>
                      <a:gd name="T0" fmla="*/ 0 w 336"/>
                      <a:gd name="T1" fmla="*/ 167 h 673"/>
                      <a:gd name="T2" fmla="*/ 83 w 336"/>
                      <a:gd name="T3" fmla="*/ 0 h 673"/>
                      <a:gd name="T4" fmla="*/ 77 w 336"/>
                      <a:gd name="T5" fmla="*/ 167 h 67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36" h="673">
                        <a:moveTo>
                          <a:pt x="0" y="673"/>
                        </a:moveTo>
                        <a:lnTo>
                          <a:pt x="336" y="0"/>
                        </a:lnTo>
                        <a:lnTo>
                          <a:pt x="313" y="673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69776" name="Line 3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596" y="1919"/>
                    <a:ext cx="56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69777" name="Freeform 38"/>
                  <p:cNvSpPr>
                    <a:spLocks/>
                  </p:cNvSpPr>
                  <p:nvPr/>
                </p:nvSpPr>
                <p:spPr bwMode="auto">
                  <a:xfrm>
                    <a:off x="1574" y="2780"/>
                    <a:ext cx="83" cy="167"/>
                  </a:xfrm>
                  <a:custGeom>
                    <a:avLst/>
                    <a:gdLst>
                      <a:gd name="T0" fmla="*/ 0 w 336"/>
                      <a:gd name="T1" fmla="*/ 167 h 672"/>
                      <a:gd name="T2" fmla="*/ 83 w 336"/>
                      <a:gd name="T3" fmla="*/ 0 h 672"/>
                      <a:gd name="T4" fmla="*/ 77 w 336"/>
                      <a:gd name="T5" fmla="*/ 167 h 67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36" h="672">
                        <a:moveTo>
                          <a:pt x="0" y="672"/>
                        </a:moveTo>
                        <a:lnTo>
                          <a:pt x="336" y="0"/>
                        </a:lnTo>
                        <a:lnTo>
                          <a:pt x="313" y="672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69778" name="Line 3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596" y="2902"/>
                    <a:ext cx="56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</p:grpSp>
          </p:grpSp>
          <p:sp>
            <p:nvSpPr>
              <p:cNvPr id="69652" name="Freeform 41"/>
              <p:cNvSpPr>
                <a:spLocks/>
              </p:cNvSpPr>
              <p:nvPr/>
            </p:nvSpPr>
            <p:spPr bwMode="auto">
              <a:xfrm>
                <a:off x="1971" y="1271"/>
                <a:ext cx="721" cy="740"/>
              </a:xfrm>
              <a:custGeom>
                <a:avLst/>
                <a:gdLst>
                  <a:gd name="T0" fmla="*/ 710 w 2917"/>
                  <a:gd name="T1" fmla="*/ 229 h 2988"/>
                  <a:gd name="T2" fmla="*/ 691 w 2917"/>
                  <a:gd name="T3" fmla="*/ 190 h 2988"/>
                  <a:gd name="T4" fmla="*/ 668 w 2917"/>
                  <a:gd name="T5" fmla="*/ 154 h 2988"/>
                  <a:gd name="T6" fmla="*/ 641 w 2917"/>
                  <a:gd name="T7" fmla="*/ 120 h 2988"/>
                  <a:gd name="T8" fmla="*/ 611 w 2917"/>
                  <a:gd name="T9" fmla="*/ 90 h 2988"/>
                  <a:gd name="T10" fmla="*/ 577 w 2917"/>
                  <a:gd name="T11" fmla="*/ 64 h 2988"/>
                  <a:gd name="T12" fmla="*/ 540 w 2917"/>
                  <a:gd name="T13" fmla="*/ 42 h 2988"/>
                  <a:gd name="T14" fmla="*/ 501 w 2917"/>
                  <a:gd name="T15" fmla="*/ 24 h 2988"/>
                  <a:gd name="T16" fmla="*/ 459 w 2917"/>
                  <a:gd name="T17" fmla="*/ 11 h 2988"/>
                  <a:gd name="T18" fmla="*/ 417 w 2917"/>
                  <a:gd name="T19" fmla="*/ 3 h 2988"/>
                  <a:gd name="T20" fmla="*/ 375 w 2917"/>
                  <a:gd name="T21" fmla="*/ 0 h 2988"/>
                  <a:gd name="T22" fmla="*/ 332 w 2917"/>
                  <a:gd name="T23" fmla="*/ 2 h 2988"/>
                  <a:gd name="T24" fmla="*/ 289 w 2917"/>
                  <a:gd name="T25" fmla="*/ 9 h 2988"/>
                  <a:gd name="T26" fmla="*/ 248 w 2917"/>
                  <a:gd name="T27" fmla="*/ 21 h 2988"/>
                  <a:gd name="T28" fmla="*/ 208 w 2917"/>
                  <a:gd name="T29" fmla="*/ 37 h 2988"/>
                  <a:gd name="T30" fmla="*/ 171 w 2917"/>
                  <a:gd name="T31" fmla="*/ 58 h 2988"/>
                  <a:gd name="T32" fmla="*/ 136 w 2917"/>
                  <a:gd name="T33" fmla="*/ 83 h 2988"/>
                  <a:gd name="T34" fmla="*/ 104 w 2917"/>
                  <a:gd name="T35" fmla="*/ 112 h 2988"/>
                  <a:gd name="T36" fmla="*/ 76 w 2917"/>
                  <a:gd name="T37" fmla="*/ 145 h 2988"/>
                  <a:gd name="T38" fmla="*/ 52 w 2917"/>
                  <a:gd name="T39" fmla="*/ 180 h 2988"/>
                  <a:gd name="T40" fmla="*/ 32 w 2917"/>
                  <a:gd name="T41" fmla="*/ 218 h 2988"/>
                  <a:gd name="T42" fmla="*/ 17 w 2917"/>
                  <a:gd name="T43" fmla="*/ 259 h 2988"/>
                  <a:gd name="T44" fmla="*/ 6 w 2917"/>
                  <a:gd name="T45" fmla="*/ 300 h 2988"/>
                  <a:gd name="T46" fmla="*/ 1 w 2917"/>
                  <a:gd name="T47" fmla="*/ 343 h 2988"/>
                  <a:gd name="T48" fmla="*/ 0 w 2917"/>
                  <a:gd name="T49" fmla="*/ 386 h 2988"/>
                  <a:gd name="T50" fmla="*/ 4 w 2917"/>
                  <a:gd name="T51" fmla="*/ 429 h 2988"/>
                  <a:gd name="T52" fmla="*/ 14 w 2917"/>
                  <a:gd name="T53" fmla="*/ 471 h 2988"/>
                  <a:gd name="T54" fmla="*/ 28 w 2917"/>
                  <a:gd name="T55" fmla="*/ 512 h 2988"/>
                  <a:gd name="T56" fmla="*/ 47 w 2917"/>
                  <a:gd name="T57" fmla="*/ 551 h 2988"/>
                  <a:gd name="T58" fmla="*/ 70 w 2917"/>
                  <a:gd name="T59" fmla="*/ 587 h 2988"/>
                  <a:gd name="T60" fmla="*/ 97 w 2917"/>
                  <a:gd name="T61" fmla="*/ 620 h 2988"/>
                  <a:gd name="T62" fmla="*/ 128 w 2917"/>
                  <a:gd name="T63" fmla="*/ 650 h 2988"/>
                  <a:gd name="T64" fmla="*/ 162 w 2917"/>
                  <a:gd name="T65" fmla="*/ 676 h 2988"/>
                  <a:gd name="T66" fmla="*/ 199 w 2917"/>
                  <a:gd name="T67" fmla="*/ 698 h 2988"/>
                  <a:gd name="T68" fmla="*/ 238 w 2917"/>
                  <a:gd name="T69" fmla="*/ 716 h 2988"/>
                  <a:gd name="T70" fmla="*/ 279 w 2917"/>
                  <a:gd name="T71" fmla="*/ 729 h 2988"/>
                  <a:gd name="T72" fmla="*/ 321 w 2917"/>
                  <a:gd name="T73" fmla="*/ 737 h 2988"/>
                  <a:gd name="T74" fmla="*/ 364 w 2917"/>
                  <a:gd name="T75" fmla="*/ 740 h 2988"/>
                  <a:gd name="T76" fmla="*/ 407 w 2917"/>
                  <a:gd name="T77" fmla="*/ 738 h 2988"/>
                  <a:gd name="T78" fmla="*/ 449 w 2917"/>
                  <a:gd name="T79" fmla="*/ 731 h 2988"/>
                  <a:gd name="T80" fmla="*/ 490 w 2917"/>
                  <a:gd name="T81" fmla="*/ 719 h 2988"/>
                  <a:gd name="T82" fmla="*/ 530 w 2917"/>
                  <a:gd name="T83" fmla="*/ 703 h 2988"/>
                  <a:gd name="T84" fmla="*/ 568 w 2917"/>
                  <a:gd name="T85" fmla="*/ 682 h 2988"/>
                  <a:gd name="T86" fmla="*/ 602 w 2917"/>
                  <a:gd name="T87" fmla="*/ 657 h 2988"/>
                  <a:gd name="T88" fmla="*/ 634 w 2917"/>
                  <a:gd name="T89" fmla="*/ 628 h 2988"/>
                  <a:gd name="T90" fmla="*/ 662 w 2917"/>
                  <a:gd name="T91" fmla="*/ 595 h 2988"/>
                  <a:gd name="T92" fmla="*/ 686 w 2917"/>
                  <a:gd name="T93" fmla="*/ 559 h 2988"/>
                  <a:gd name="T94" fmla="*/ 706 w 2917"/>
                  <a:gd name="T95" fmla="*/ 521 h 2988"/>
                  <a:gd name="T96" fmla="*/ 721 w 2917"/>
                  <a:gd name="T97" fmla="*/ 481 h 298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917" h="2988">
                    <a:moveTo>
                      <a:pt x="2917" y="1046"/>
                    </a:moveTo>
                    <a:lnTo>
                      <a:pt x="2903" y="1005"/>
                    </a:lnTo>
                    <a:lnTo>
                      <a:pt x="2889" y="964"/>
                    </a:lnTo>
                    <a:lnTo>
                      <a:pt x="2873" y="923"/>
                    </a:lnTo>
                    <a:lnTo>
                      <a:pt x="2856" y="883"/>
                    </a:lnTo>
                    <a:lnTo>
                      <a:pt x="2838" y="844"/>
                    </a:lnTo>
                    <a:lnTo>
                      <a:pt x="2817" y="806"/>
                    </a:lnTo>
                    <a:lnTo>
                      <a:pt x="2797" y="767"/>
                    </a:lnTo>
                    <a:lnTo>
                      <a:pt x="2776" y="729"/>
                    </a:lnTo>
                    <a:lnTo>
                      <a:pt x="2753" y="692"/>
                    </a:lnTo>
                    <a:lnTo>
                      <a:pt x="2729" y="656"/>
                    </a:lnTo>
                    <a:lnTo>
                      <a:pt x="2704" y="620"/>
                    </a:lnTo>
                    <a:lnTo>
                      <a:pt x="2678" y="585"/>
                    </a:lnTo>
                    <a:lnTo>
                      <a:pt x="2651" y="551"/>
                    </a:lnTo>
                    <a:lnTo>
                      <a:pt x="2623" y="518"/>
                    </a:lnTo>
                    <a:lnTo>
                      <a:pt x="2595" y="485"/>
                    </a:lnTo>
                    <a:lnTo>
                      <a:pt x="2565" y="453"/>
                    </a:lnTo>
                    <a:lnTo>
                      <a:pt x="2534" y="423"/>
                    </a:lnTo>
                    <a:lnTo>
                      <a:pt x="2502" y="393"/>
                    </a:lnTo>
                    <a:lnTo>
                      <a:pt x="2470" y="364"/>
                    </a:lnTo>
                    <a:lnTo>
                      <a:pt x="2437" y="337"/>
                    </a:lnTo>
                    <a:lnTo>
                      <a:pt x="2403" y="309"/>
                    </a:lnTo>
                    <a:lnTo>
                      <a:pt x="2368" y="284"/>
                    </a:lnTo>
                    <a:lnTo>
                      <a:pt x="2333" y="258"/>
                    </a:lnTo>
                    <a:lnTo>
                      <a:pt x="2296" y="235"/>
                    </a:lnTo>
                    <a:lnTo>
                      <a:pt x="2259" y="211"/>
                    </a:lnTo>
                    <a:lnTo>
                      <a:pt x="2221" y="190"/>
                    </a:lnTo>
                    <a:lnTo>
                      <a:pt x="2183" y="169"/>
                    </a:lnTo>
                    <a:lnTo>
                      <a:pt x="2145" y="150"/>
                    </a:lnTo>
                    <a:lnTo>
                      <a:pt x="2105" y="131"/>
                    </a:lnTo>
                    <a:lnTo>
                      <a:pt x="2065" y="114"/>
                    </a:lnTo>
                    <a:lnTo>
                      <a:pt x="2025" y="98"/>
                    </a:lnTo>
                    <a:lnTo>
                      <a:pt x="1983" y="83"/>
                    </a:lnTo>
                    <a:lnTo>
                      <a:pt x="1943" y="69"/>
                    </a:lnTo>
                    <a:lnTo>
                      <a:pt x="1901" y="57"/>
                    </a:lnTo>
                    <a:lnTo>
                      <a:pt x="1859" y="46"/>
                    </a:lnTo>
                    <a:lnTo>
                      <a:pt x="1817" y="35"/>
                    </a:lnTo>
                    <a:lnTo>
                      <a:pt x="1774" y="27"/>
                    </a:lnTo>
                    <a:lnTo>
                      <a:pt x="1732" y="19"/>
                    </a:lnTo>
                    <a:lnTo>
                      <a:pt x="1689" y="13"/>
                    </a:lnTo>
                    <a:lnTo>
                      <a:pt x="1645" y="8"/>
                    </a:lnTo>
                    <a:lnTo>
                      <a:pt x="1603" y="5"/>
                    </a:lnTo>
                    <a:lnTo>
                      <a:pt x="1559" y="1"/>
                    </a:lnTo>
                    <a:lnTo>
                      <a:pt x="1516" y="0"/>
                    </a:lnTo>
                    <a:lnTo>
                      <a:pt x="1472" y="0"/>
                    </a:lnTo>
                    <a:lnTo>
                      <a:pt x="1429" y="1"/>
                    </a:lnTo>
                    <a:lnTo>
                      <a:pt x="1385" y="4"/>
                    </a:lnTo>
                    <a:lnTo>
                      <a:pt x="1342" y="8"/>
                    </a:lnTo>
                    <a:lnTo>
                      <a:pt x="1299" y="13"/>
                    </a:lnTo>
                    <a:lnTo>
                      <a:pt x="1256" y="19"/>
                    </a:lnTo>
                    <a:lnTo>
                      <a:pt x="1213" y="27"/>
                    </a:lnTo>
                    <a:lnTo>
                      <a:pt x="1171" y="35"/>
                    </a:lnTo>
                    <a:lnTo>
                      <a:pt x="1128" y="45"/>
                    </a:lnTo>
                    <a:lnTo>
                      <a:pt x="1086" y="57"/>
                    </a:lnTo>
                    <a:lnTo>
                      <a:pt x="1044" y="69"/>
                    </a:lnTo>
                    <a:lnTo>
                      <a:pt x="1003" y="83"/>
                    </a:lnTo>
                    <a:lnTo>
                      <a:pt x="963" y="98"/>
                    </a:lnTo>
                    <a:lnTo>
                      <a:pt x="922" y="114"/>
                    </a:lnTo>
                    <a:lnTo>
                      <a:pt x="882" y="131"/>
                    </a:lnTo>
                    <a:lnTo>
                      <a:pt x="843" y="149"/>
                    </a:lnTo>
                    <a:lnTo>
                      <a:pt x="804" y="169"/>
                    </a:lnTo>
                    <a:lnTo>
                      <a:pt x="765" y="189"/>
                    </a:lnTo>
                    <a:lnTo>
                      <a:pt x="728" y="211"/>
                    </a:lnTo>
                    <a:lnTo>
                      <a:pt x="691" y="234"/>
                    </a:lnTo>
                    <a:lnTo>
                      <a:pt x="655" y="258"/>
                    </a:lnTo>
                    <a:lnTo>
                      <a:pt x="619" y="283"/>
                    </a:lnTo>
                    <a:lnTo>
                      <a:pt x="584" y="309"/>
                    </a:lnTo>
                    <a:lnTo>
                      <a:pt x="550" y="336"/>
                    </a:lnTo>
                    <a:lnTo>
                      <a:pt x="517" y="363"/>
                    </a:lnTo>
                    <a:lnTo>
                      <a:pt x="484" y="393"/>
                    </a:lnTo>
                    <a:lnTo>
                      <a:pt x="452" y="423"/>
                    </a:lnTo>
                    <a:lnTo>
                      <a:pt x="422" y="453"/>
                    </a:lnTo>
                    <a:lnTo>
                      <a:pt x="392" y="484"/>
                    </a:lnTo>
                    <a:lnTo>
                      <a:pt x="363" y="517"/>
                    </a:lnTo>
                    <a:lnTo>
                      <a:pt x="336" y="550"/>
                    </a:lnTo>
                    <a:lnTo>
                      <a:pt x="308" y="585"/>
                    </a:lnTo>
                    <a:lnTo>
                      <a:pt x="283" y="619"/>
                    </a:lnTo>
                    <a:lnTo>
                      <a:pt x="257" y="655"/>
                    </a:lnTo>
                    <a:lnTo>
                      <a:pt x="234" y="691"/>
                    </a:lnTo>
                    <a:lnTo>
                      <a:pt x="210" y="728"/>
                    </a:lnTo>
                    <a:lnTo>
                      <a:pt x="189" y="766"/>
                    </a:lnTo>
                    <a:lnTo>
                      <a:pt x="168" y="805"/>
                    </a:lnTo>
                    <a:lnTo>
                      <a:pt x="149" y="843"/>
                    </a:lnTo>
                    <a:lnTo>
                      <a:pt x="131" y="882"/>
                    </a:lnTo>
                    <a:lnTo>
                      <a:pt x="114" y="922"/>
                    </a:lnTo>
                    <a:lnTo>
                      <a:pt x="97" y="963"/>
                    </a:lnTo>
                    <a:lnTo>
                      <a:pt x="82" y="1004"/>
                    </a:lnTo>
                    <a:lnTo>
                      <a:pt x="69" y="1045"/>
                    </a:lnTo>
                    <a:lnTo>
                      <a:pt x="57" y="1087"/>
                    </a:lnTo>
                    <a:lnTo>
                      <a:pt x="45" y="1128"/>
                    </a:lnTo>
                    <a:lnTo>
                      <a:pt x="35" y="1171"/>
                    </a:lnTo>
                    <a:lnTo>
                      <a:pt x="26" y="1213"/>
                    </a:lnTo>
                    <a:lnTo>
                      <a:pt x="18" y="1257"/>
                    </a:lnTo>
                    <a:lnTo>
                      <a:pt x="12" y="1299"/>
                    </a:lnTo>
                    <a:lnTo>
                      <a:pt x="8" y="1342"/>
                    </a:lnTo>
                    <a:lnTo>
                      <a:pt x="4" y="1386"/>
                    </a:lnTo>
                    <a:lnTo>
                      <a:pt x="1" y="1429"/>
                    </a:lnTo>
                    <a:lnTo>
                      <a:pt x="0" y="1473"/>
                    </a:lnTo>
                    <a:lnTo>
                      <a:pt x="0" y="1516"/>
                    </a:lnTo>
                    <a:lnTo>
                      <a:pt x="1" y="1560"/>
                    </a:lnTo>
                    <a:lnTo>
                      <a:pt x="4" y="1602"/>
                    </a:lnTo>
                    <a:lnTo>
                      <a:pt x="8" y="1646"/>
                    </a:lnTo>
                    <a:lnTo>
                      <a:pt x="12" y="1689"/>
                    </a:lnTo>
                    <a:lnTo>
                      <a:pt x="18" y="1733"/>
                    </a:lnTo>
                    <a:lnTo>
                      <a:pt x="26" y="1775"/>
                    </a:lnTo>
                    <a:lnTo>
                      <a:pt x="35" y="1818"/>
                    </a:lnTo>
                    <a:lnTo>
                      <a:pt x="45" y="1860"/>
                    </a:lnTo>
                    <a:lnTo>
                      <a:pt x="57" y="1902"/>
                    </a:lnTo>
                    <a:lnTo>
                      <a:pt x="69" y="1944"/>
                    </a:lnTo>
                    <a:lnTo>
                      <a:pt x="82" y="1985"/>
                    </a:lnTo>
                    <a:lnTo>
                      <a:pt x="97" y="2026"/>
                    </a:lnTo>
                    <a:lnTo>
                      <a:pt x="114" y="2066"/>
                    </a:lnTo>
                    <a:lnTo>
                      <a:pt x="131" y="2106"/>
                    </a:lnTo>
                    <a:lnTo>
                      <a:pt x="149" y="2146"/>
                    </a:lnTo>
                    <a:lnTo>
                      <a:pt x="168" y="2185"/>
                    </a:lnTo>
                    <a:lnTo>
                      <a:pt x="189" y="2223"/>
                    </a:lnTo>
                    <a:lnTo>
                      <a:pt x="210" y="2260"/>
                    </a:lnTo>
                    <a:lnTo>
                      <a:pt x="234" y="2297"/>
                    </a:lnTo>
                    <a:lnTo>
                      <a:pt x="257" y="2333"/>
                    </a:lnTo>
                    <a:lnTo>
                      <a:pt x="283" y="2370"/>
                    </a:lnTo>
                    <a:lnTo>
                      <a:pt x="308" y="2405"/>
                    </a:lnTo>
                    <a:lnTo>
                      <a:pt x="336" y="2438"/>
                    </a:lnTo>
                    <a:lnTo>
                      <a:pt x="363" y="2471"/>
                    </a:lnTo>
                    <a:lnTo>
                      <a:pt x="392" y="2504"/>
                    </a:lnTo>
                    <a:lnTo>
                      <a:pt x="422" y="2536"/>
                    </a:lnTo>
                    <a:lnTo>
                      <a:pt x="452" y="2567"/>
                    </a:lnTo>
                    <a:lnTo>
                      <a:pt x="484" y="2597"/>
                    </a:lnTo>
                    <a:lnTo>
                      <a:pt x="517" y="2625"/>
                    </a:lnTo>
                    <a:lnTo>
                      <a:pt x="550" y="2653"/>
                    </a:lnTo>
                    <a:lnTo>
                      <a:pt x="584" y="2680"/>
                    </a:lnTo>
                    <a:lnTo>
                      <a:pt x="619" y="2706"/>
                    </a:lnTo>
                    <a:lnTo>
                      <a:pt x="655" y="2731"/>
                    </a:lnTo>
                    <a:lnTo>
                      <a:pt x="691" y="2755"/>
                    </a:lnTo>
                    <a:lnTo>
                      <a:pt x="728" y="2778"/>
                    </a:lnTo>
                    <a:lnTo>
                      <a:pt x="765" y="2799"/>
                    </a:lnTo>
                    <a:lnTo>
                      <a:pt x="804" y="2820"/>
                    </a:lnTo>
                    <a:lnTo>
                      <a:pt x="843" y="2840"/>
                    </a:lnTo>
                    <a:lnTo>
                      <a:pt x="882" y="2858"/>
                    </a:lnTo>
                    <a:lnTo>
                      <a:pt x="922" y="2875"/>
                    </a:lnTo>
                    <a:lnTo>
                      <a:pt x="963" y="2892"/>
                    </a:lnTo>
                    <a:lnTo>
                      <a:pt x="1003" y="2906"/>
                    </a:lnTo>
                    <a:lnTo>
                      <a:pt x="1044" y="2919"/>
                    </a:lnTo>
                    <a:lnTo>
                      <a:pt x="1086" y="2932"/>
                    </a:lnTo>
                    <a:lnTo>
                      <a:pt x="1128" y="2944"/>
                    </a:lnTo>
                    <a:lnTo>
                      <a:pt x="1171" y="2953"/>
                    </a:lnTo>
                    <a:lnTo>
                      <a:pt x="1213" y="2963"/>
                    </a:lnTo>
                    <a:lnTo>
                      <a:pt x="1256" y="2970"/>
                    </a:lnTo>
                    <a:lnTo>
                      <a:pt x="1299" y="2976"/>
                    </a:lnTo>
                    <a:lnTo>
                      <a:pt x="1342" y="2981"/>
                    </a:lnTo>
                    <a:lnTo>
                      <a:pt x="1385" y="2985"/>
                    </a:lnTo>
                    <a:lnTo>
                      <a:pt x="1429" y="2987"/>
                    </a:lnTo>
                    <a:lnTo>
                      <a:pt x="1472" y="2988"/>
                    </a:lnTo>
                    <a:lnTo>
                      <a:pt x="1516" y="2988"/>
                    </a:lnTo>
                    <a:lnTo>
                      <a:pt x="1559" y="2987"/>
                    </a:lnTo>
                    <a:lnTo>
                      <a:pt x="1603" y="2985"/>
                    </a:lnTo>
                    <a:lnTo>
                      <a:pt x="1645" y="2981"/>
                    </a:lnTo>
                    <a:lnTo>
                      <a:pt x="1689" y="2975"/>
                    </a:lnTo>
                    <a:lnTo>
                      <a:pt x="1732" y="2969"/>
                    </a:lnTo>
                    <a:lnTo>
                      <a:pt x="1774" y="2962"/>
                    </a:lnTo>
                    <a:lnTo>
                      <a:pt x="1817" y="2953"/>
                    </a:lnTo>
                    <a:lnTo>
                      <a:pt x="1859" y="2944"/>
                    </a:lnTo>
                    <a:lnTo>
                      <a:pt x="1901" y="2932"/>
                    </a:lnTo>
                    <a:lnTo>
                      <a:pt x="1943" y="2919"/>
                    </a:lnTo>
                    <a:lnTo>
                      <a:pt x="1983" y="2905"/>
                    </a:lnTo>
                    <a:lnTo>
                      <a:pt x="2025" y="2890"/>
                    </a:lnTo>
                    <a:lnTo>
                      <a:pt x="2065" y="2875"/>
                    </a:lnTo>
                    <a:lnTo>
                      <a:pt x="2105" y="2858"/>
                    </a:lnTo>
                    <a:lnTo>
                      <a:pt x="2145" y="2838"/>
                    </a:lnTo>
                    <a:lnTo>
                      <a:pt x="2183" y="2819"/>
                    </a:lnTo>
                    <a:lnTo>
                      <a:pt x="2221" y="2799"/>
                    </a:lnTo>
                    <a:lnTo>
                      <a:pt x="2259" y="2777"/>
                    </a:lnTo>
                    <a:lnTo>
                      <a:pt x="2296" y="2755"/>
                    </a:lnTo>
                    <a:lnTo>
                      <a:pt x="2333" y="2730"/>
                    </a:lnTo>
                    <a:lnTo>
                      <a:pt x="2368" y="2705"/>
                    </a:lnTo>
                    <a:lnTo>
                      <a:pt x="2403" y="2679"/>
                    </a:lnTo>
                    <a:lnTo>
                      <a:pt x="2437" y="2653"/>
                    </a:lnTo>
                    <a:lnTo>
                      <a:pt x="2470" y="2624"/>
                    </a:lnTo>
                    <a:lnTo>
                      <a:pt x="2502" y="2596"/>
                    </a:lnTo>
                    <a:lnTo>
                      <a:pt x="2534" y="2566"/>
                    </a:lnTo>
                    <a:lnTo>
                      <a:pt x="2565" y="2535"/>
                    </a:lnTo>
                    <a:lnTo>
                      <a:pt x="2595" y="2503"/>
                    </a:lnTo>
                    <a:lnTo>
                      <a:pt x="2623" y="2470"/>
                    </a:lnTo>
                    <a:lnTo>
                      <a:pt x="2651" y="2437"/>
                    </a:lnTo>
                    <a:lnTo>
                      <a:pt x="2678" y="2403"/>
                    </a:lnTo>
                    <a:lnTo>
                      <a:pt x="2704" y="2368"/>
                    </a:lnTo>
                    <a:lnTo>
                      <a:pt x="2729" y="2332"/>
                    </a:lnTo>
                    <a:lnTo>
                      <a:pt x="2753" y="2296"/>
                    </a:lnTo>
                    <a:lnTo>
                      <a:pt x="2776" y="2259"/>
                    </a:lnTo>
                    <a:lnTo>
                      <a:pt x="2797" y="2222"/>
                    </a:lnTo>
                    <a:lnTo>
                      <a:pt x="2817" y="2184"/>
                    </a:lnTo>
                    <a:lnTo>
                      <a:pt x="2838" y="2145"/>
                    </a:lnTo>
                    <a:lnTo>
                      <a:pt x="2856" y="2105"/>
                    </a:lnTo>
                    <a:lnTo>
                      <a:pt x="2873" y="2065"/>
                    </a:lnTo>
                    <a:lnTo>
                      <a:pt x="2889" y="2025"/>
                    </a:lnTo>
                    <a:lnTo>
                      <a:pt x="2903" y="1984"/>
                    </a:lnTo>
                    <a:lnTo>
                      <a:pt x="2917" y="1943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53" name="Line 42"/>
              <p:cNvSpPr>
                <a:spLocks noChangeShapeType="1"/>
              </p:cNvSpPr>
              <p:nvPr/>
            </p:nvSpPr>
            <p:spPr bwMode="auto">
              <a:xfrm>
                <a:off x="2576" y="1530"/>
                <a:ext cx="0" cy="22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54" name="Line 43"/>
              <p:cNvSpPr>
                <a:spLocks noChangeShapeType="1"/>
              </p:cNvSpPr>
              <p:nvPr/>
            </p:nvSpPr>
            <p:spPr bwMode="auto">
              <a:xfrm>
                <a:off x="2576" y="1530"/>
                <a:ext cx="11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55" name="Line 44"/>
              <p:cNvSpPr>
                <a:spLocks noChangeShapeType="1"/>
              </p:cNvSpPr>
              <p:nvPr/>
            </p:nvSpPr>
            <p:spPr bwMode="auto">
              <a:xfrm>
                <a:off x="2576" y="1751"/>
                <a:ext cx="11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56" name="Line 52"/>
              <p:cNvSpPr>
                <a:spLocks noChangeShapeType="1"/>
              </p:cNvSpPr>
              <p:nvPr/>
            </p:nvSpPr>
            <p:spPr bwMode="auto">
              <a:xfrm flipV="1">
                <a:off x="1971" y="1640"/>
                <a:ext cx="12" cy="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57" name="Line 65"/>
              <p:cNvSpPr>
                <a:spLocks noChangeShapeType="1"/>
              </p:cNvSpPr>
              <p:nvPr/>
            </p:nvSpPr>
            <p:spPr bwMode="auto">
              <a:xfrm>
                <a:off x="992" y="2778"/>
                <a:ext cx="31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58" name="Line 66"/>
              <p:cNvSpPr>
                <a:spLocks noChangeShapeType="1"/>
              </p:cNvSpPr>
              <p:nvPr/>
            </p:nvSpPr>
            <p:spPr bwMode="auto">
              <a:xfrm>
                <a:off x="1361" y="2778"/>
                <a:ext cx="4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59" name="Line 67"/>
              <p:cNvSpPr>
                <a:spLocks noChangeShapeType="1"/>
              </p:cNvSpPr>
              <p:nvPr/>
            </p:nvSpPr>
            <p:spPr bwMode="auto">
              <a:xfrm>
                <a:off x="1460" y="2778"/>
                <a:ext cx="27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60" name="Line 68"/>
              <p:cNvSpPr>
                <a:spLocks noChangeShapeType="1"/>
              </p:cNvSpPr>
              <p:nvPr/>
            </p:nvSpPr>
            <p:spPr bwMode="auto">
              <a:xfrm>
                <a:off x="1794" y="2778"/>
                <a:ext cx="4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61" name="Line 69"/>
              <p:cNvSpPr>
                <a:spLocks noChangeShapeType="1"/>
              </p:cNvSpPr>
              <p:nvPr/>
            </p:nvSpPr>
            <p:spPr bwMode="auto">
              <a:xfrm>
                <a:off x="1895" y="2778"/>
                <a:ext cx="27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62" name="Line 70"/>
              <p:cNvSpPr>
                <a:spLocks noChangeShapeType="1"/>
              </p:cNvSpPr>
              <p:nvPr/>
            </p:nvSpPr>
            <p:spPr bwMode="auto">
              <a:xfrm>
                <a:off x="2228" y="2778"/>
                <a:ext cx="4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63" name="Line 71"/>
              <p:cNvSpPr>
                <a:spLocks noChangeShapeType="1"/>
              </p:cNvSpPr>
              <p:nvPr/>
            </p:nvSpPr>
            <p:spPr bwMode="auto">
              <a:xfrm>
                <a:off x="2328" y="2778"/>
                <a:ext cx="2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64" name="Line 72"/>
              <p:cNvSpPr>
                <a:spLocks noChangeShapeType="1"/>
              </p:cNvSpPr>
              <p:nvPr/>
            </p:nvSpPr>
            <p:spPr bwMode="auto">
              <a:xfrm>
                <a:off x="2661" y="2778"/>
                <a:ext cx="4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65" name="Line 73"/>
              <p:cNvSpPr>
                <a:spLocks noChangeShapeType="1"/>
              </p:cNvSpPr>
              <p:nvPr/>
            </p:nvSpPr>
            <p:spPr bwMode="auto">
              <a:xfrm>
                <a:off x="2762" y="2778"/>
                <a:ext cx="27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66" name="Line 74"/>
              <p:cNvSpPr>
                <a:spLocks noChangeShapeType="1"/>
              </p:cNvSpPr>
              <p:nvPr/>
            </p:nvSpPr>
            <p:spPr bwMode="auto">
              <a:xfrm>
                <a:off x="3097" y="2778"/>
                <a:ext cx="4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67" name="Line 75"/>
              <p:cNvSpPr>
                <a:spLocks noChangeShapeType="1"/>
              </p:cNvSpPr>
              <p:nvPr/>
            </p:nvSpPr>
            <p:spPr bwMode="auto">
              <a:xfrm>
                <a:off x="3195" y="2778"/>
                <a:ext cx="27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68" name="Line 76"/>
              <p:cNvSpPr>
                <a:spLocks noChangeShapeType="1"/>
              </p:cNvSpPr>
              <p:nvPr/>
            </p:nvSpPr>
            <p:spPr bwMode="auto">
              <a:xfrm>
                <a:off x="3530" y="2778"/>
                <a:ext cx="4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69" name="Line 77"/>
              <p:cNvSpPr>
                <a:spLocks noChangeShapeType="1"/>
              </p:cNvSpPr>
              <p:nvPr/>
            </p:nvSpPr>
            <p:spPr bwMode="auto">
              <a:xfrm>
                <a:off x="3631" y="2778"/>
                <a:ext cx="27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70" name="Line 78"/>
              <p:cNvSpPr>
                <a:spLocks noChangeShapeType="1"/>
              </p:cNvSpPr>
              <p:nvPr/>
            </p:nvSpPr>
            <p:spPr bwMode="auto">
              <a:xfrm>
                <a:off x="3963" y="2778"/>
                <a:ext cx="4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71" name="Line 79"/>
              <p:cNvSpPr>
                <a:spLocks noChangeShapeType="1"/>
              </p:cNvSpPr>
              <p:nvPr/>
            </p:nvSpPr>
            <p:spPr bwMode="auto">
              <a:xfrm>
                <a:off x="4064" y="2778"/>
                <a:ext cx="31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72" name="Line 80"/>
              <p:cNvSpPr>
                <a:spLocks noChangeShapeType="1"/>
              </p:cNvSpPr>
              <p:nvPr/>
            </p:nvSpPr>
            <p:spPr bwMode="auto">
              <a:xfrm>
                <a:off x="4300" y="2778"/>
                <a:ext cx="0" cy="29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73" name="Line 81"/>
              <p:cNvSpPr>
                <a:spLocks noChangeShapeType="1"/>
              </p:cNvSpPr>
              <p:nvPr/>
            </p:nvSpPr>
            <p:spPr bwMode="auto">
              <a:xfrm flipH="1">
                <a:off x="3117" y="3147"/>
                <a:ext cx="111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74" name="Line 82"/>
              <p:cNvSpPr>
                <a:spLocks noChangeShapeType="1"/>
              </p:cNvSpPr>
              <p:nvPr/>
            </p:nvSpPr>
            <p:spPr bwMode="auto">
              <a:xfrm>
                <a:off x="3117" y="3075"/>
                <a:ext cx="0" cy="18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75" name="Line 83"/>
              <p:cNvSpPr>
                <a:spLocks noChangeShapeType="1"/>
              </p:cNvSpPr>
              <p:nvPr/>
            </p:nvSpPr>
            <p:spPr bwMode="auto">
              <a:xfrm flipH="1">
                <a:off x="2821" y="3260"/>
                <a:ext cx="29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76" name="Line 84"/>
              <p:cNvSpPr>
                <a:spLocks noChangeShapeType="1"/>
              </p:cNvSpPr>
              <p:nvPr/>
            </p:nvSpPr>
            <p:spPr bwMode="auto">
              <a:xfrm flipV="1">
                <a:off x="2821" y="3186"/>
                <a:ext cx="0" cy="7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77" name="Line 85"/>
              <p:cNvSpPr>
                <a:spLocks noChangeShapeType="1"/>
              </p:cNvSpPr>
              <p:nvPr/>
            </p:nvSpPr>
            <p:spPr bwMode="auto">
              <a:xfrm flipH="1">
                <a:off x="1933" y="3147"/>
                <a:ext cx="85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78" name="Line 86"/>
              <p:cNvSpPr>
                <a:spLocks noChangeShapeType="1"/>
              </p:cNvSpPr>
              <p:nvPr/>
            </p:nvSpPr>
            <p:spPr bwMode="auto">
              <a:xfrm flipV="1">
                <a:off x="1933" y="3000"/>
                <a:ext cx="0" cy="14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79" name="Line 87"/>
              <p:cNvSpPr>
                <a:spLocks noChangeShapeType="1"/>
              </p:cNvSpPr>
              <p:nvPr/>
            </p:nvSpPr>
            <p:spPr bwMode="auto">
              <a:xfrm flipH="1">
                <a:off x="1096" y="3000"/>
                <a:ext cx="83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80" name="Line 88"/>
              <p:cNvSpPr>
                <a:spLocks noChangeShapeType="1"/>
              </p:cNvSpPr>
              <p:nvPr/>
            </p:nvSpPr>
            <p:spPr bwMode="auto">
              <a:xfrm flipV="1">
                <a:off x="1058" y="2778"/>
                <a:ext cx="0" cy="18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81" name="Line 89"/>
              <p:cNvSpPr>
                <a:spLocks noChangeShapeType="1"/>
              </p:cNvSpPr>
              <p:nvPr/>
            </p:nvSpPr>
            <p:spPr bwMode="auto">
              <a:xfrm flipV="1">
                <a:off x="4300" y="2482"/>
                <a:ext cx="0" cy="29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82" name="Line 90"/>
              <p:cNvSpPr>
                <a:spLocks noChangeShapeType="1"/>
              </p:cNvSpPr>
              <p:nvPr/>
            </p:nvSpPr>
            <p:spPr bwMode="auto">
              <a:xfrm flipH="1">
                <a:off x="3117" y="2409"/>
                <a:ext cx="111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83" name="Line 91"/>
              <p:cNvSpPr>
                <a:spLocks noChangeShapeType="1"/>
              </p:cNvSpPr>
              <p:nvPr/>
            </p:nvSpPr>
            <p:spPr bwMode="auto">
              <a:xfrm flipV="1">
                <a:off x="3117" y="2298"/>
                <a:ext cx="0" cy="18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84" name="Line 92"/>
              <p:cNvSpPr>
                <a:spLocks noChangeShapeType="1"/>
              </p:cNvSpPr>
              <p:nvPr/>
            </p:nvSpPr>
            <p:spPr bwMode="auto">
              <a:xfrm flipH="1">
                <a:off x="2821" y="2298"/>
                <a:ext cx="29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85" name="Line 93"/>
              <p:cNvSpPr>
                <a:spLocks noChangeShapeType="1"/>
              </p:cNvSpPr>
              <p:nvPr/>
            </p:nvSpPr>
            <p:spPr bwMode="auto">
              <a:xfrm>
                <a:off x="2821" y="2298"/>
                <a:ext cx="0" cy="7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86" name="Line 94"/>
              <p:cNvSpPr>
                <a:spLocks noChangeShapeType="1"/>
              </p:cNvSpPr>
              <p:nvPr/>
            </p:nvSpPr>
            <p:spPr bwMode="auto">
              <a:xfrm flipH="1">
                <a:off x="1933" y="2409"/>
                <a:ext cx="85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87" name="Line 95"/>
              <p:cNvSpPr>
                <a:spLocks noChangeShapeType="1"/>
              </p:cNvSpPr>
              <p:nvPr/>
            </p:nvSpPr>
            <p:spPr bwMode="auto">
              <a:xfrm>
                <a:off x="1933" y="2409"/>
                <a:ext cx="0" cy="14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88" name="Line 96"/>
              <p:cNvSpPr>
                <a:spLocks noChangeShapeType="1"/>
              </p:cNvSpPr>
              <p:nvPr/>
            </p:nvSpPr>
            <p:spPr bwMode="auto">
              <a:xfrm flipH="1">
                <a:off x="1096" y="2556"/>
                <a:ext cx="83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89" name="Line 97"/>
              <p:cNvSpPr>
                <a:spLocks noChangeShapeType="1"/>
              </p:cNvSpPr>
              <p:nvPr/>
            </p:nvSpPr>
            <p:spPr bwMode="auto">
              <a:xfrm>
                <a:off x="1058" y="2593"/>
                <a:ext cx="0" cy="18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90" name="Line 98"/>
              <p:cNvSpPr>
                <a:spLocks noChangeShapeType="1"/>
              </p:cNvSpPr>
              <p:nvPr/>
            </p:nvSpPr>
            <p:spPr bwMode="auto">
              <a:xfrm>
                <a:off x="1933" y="2556"/>
                <a:ext cx="0" cy="44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91" name="Line 99"/>
              <p:cNvSpPr>
                <a:spLocks noChangeShapeType="1"/>
              </p:cNvSpPr>
              <p:nvPr/>
            </p:nvSpPr>
            <p:spPr bwMode="auto">
              <a:xfrm>
                <a:off x="2821" y="2371"/>
                <a:ext cx="0" cy="81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92" name="Line 100"/>
              <p:cNvSpPr>
                <a:spLocks noChangeShapeType="1"/>
              </p:cNvSpPr>
              <p:nvPr/>
            </p:nvSpPr>
            <p:spPr bwMode="auto">
              <a:xfrm>
                <a:off x="3117" y="2482"/>
                <a:ext cx="0" cy="59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93" name="Line 101"/>
              <p:cNvSpPr>
                <a:spLocks noChangeShapeType="1"/>
              </p:cNvSpPr>
              <p:nvPr/>
            </p:nvSpPr>
            <p:spPr bwMode="auto">
              <a:xfrm>
                <a:off x="3693" y="2622"/>
                <a:ext cx="0" cy="3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grpSp>
            <p:nvGrpSpPr>
              <p:cNvPr id="69694" name="Group 102"/>
              <p:cNvGrpSpPr>
                <a:grpSpLocks/>
              </p:cNvGrpSpPr>
              <p:nvPr/>
            </p:nvGrpSpPr>
            <p:grpSpPr bwMode="auto">
              <a:xfrm>
                <a:off x="2339" y="2189"/>
                <a:ext cx="222" cy="1196"/>
                <a:chOff x="3908" y="304"/>
                <a:chExt cx="222" cy="1196"/>
              </a:xfrm>
            </p:grpSpPr>
            <p:grpSp>
              <p:nvGrpSpPr>
                <p:cNvPr id="69760" name="Group 103"/>
                <p:cNvGrpSpPr>
                  <a:grpSpLocks/>
                </p:cNvGrpSpPr>
                <p:nvPr/>
              </p:nvGrpSpPr>
              <p:grpSpPr bwMode="auto">
                <a:xfrm>
                  <a:off x="3908" y="304"/>
                  <a:ext cx="222" cy="1196"/>
                  <a:chOff x="2345" y="1822"/>
                  <a:chExt cx="222" cy="1196"/>
                </a:xfrm>
              </p:grpSpPr>
              <p:sp>
                <p:nvSpPr>
                  <p:cNvPr id="69762" name="Line 10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45" y="1841"/>
                    <a:ext cx="0" cy="164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69763" name="Line 105"/>
                  <p:cNvSpPr>
                    <a:spLocks noChangeShapeType="1"/>
                  </p:cNvSpPr>
                  <p:nvPr/>
                </p:nvSpPr>
                <p:spPr bwMode="auto">
                  <a:xfrm>
                    <a:off x="2345" y="1841"/>
                    <a:ext cx="73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69764" name="Freeform 106"/>
                  <p:cNvSpPr>
                    <a:spLocks/>
                  </p:cNvSpPr>
                  <p:nvPr/>
                </p:nvSpPr>
                <p:spPr bwMode="auto">
                  <a:xfrm>
                    <a:off x="2418" y="1822"/>
                    <a:ext cx="149" cy="36"/>
                  </a:xfrm>
                  <a:custGeom>
                    <a:avLst/>
                    <a:gdLst>
                      <a:gd name="T0" fmla="*/ 149 w 598"/>
                      <a:gd name="T1" fmla="*/ 18 h 149"/>
                      <a:gd name="T2" fmla="*/ 0 w 598"/>
                      <a:gd name="T3" fmla="*/ 36 h 149"/>
                      <a:gd name="T4" fmla="*/ 0 w 598"/>
                      <a:gd name="T5" fmla="*/ 0 h 149"/>
                      <a:gd name="T6" fmla="*/ 149 w 598"/>
                      <a:gd name="T7" fmla="*/ 18 h 14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598" h="149">
                        <a:moveTo>
                          <a:pt x="598" y="75"/>
                        </a:moveTo>
                        <a:lnTo>
                          <a:pt x="0" y="149"/>
                        </a:lnTo>
                        <a:lnTo>
                          <a:pt x="0" y="0"/>
                        </a:lnTo>
                        <a:lnTo>
                          <a:pt x="598" y="7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69765" name="Freeform 107"/>
                  <p:cNvSpPr>
                    <a:spLocks/>
                  </p:cNvSpPr>
                  <p:nvPr/>
                </p:nvSpPr>
                <p:spPr bwMode="auto">
                  <a:xfrm>
                    <a:off x="2418" y="1822"/>
                    <a:ext cx="149" cy="36"/>
                  </a:xfrm>
                  <a:custGeom>
                    <a:avLst/>
                    <a:gdLst>
                      <a:gd name="T0" fmla="*/ 149 w 598"/>
                      <a:gd name="T1" fmla="*/ 18 h 149"/>
                      <a:gd name="T2" fmla="*/ 0 w 598"/>
                      <a:gd name="T3" fmla="*/ 36 h 149"/>
                      <a:gd name="T4" fmla="*/ 0 w 598"/>
                      <a:gd name="T5" fmla="*/ 0 h 149"/>
                      <a:gd name="T6" fmla="*/ 149 w 598"/>
                      <a:gd name="T7" fmla="*/ 18 h 14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598" h="149">
                        <a:moveTo>
                          <a:pt x="598" y="75"/>
                        </a:moveTo>
                        <a:lnTo>
                          <a:pt x="0" y="149"/>
                        </a:lnTo>
                        <a:lnTo>
                          <a:pt x="0" y="0"/>
                        </a:lnTo>
                        <a:lnTo>
                          <a:pt x="598" y="75"/>
                        </a:lnTo>
                        <a:close/>
                      </a:path>
                    </a:pathLst>
                  </a:custGeom>
                  <a:noFill/>
                  <a:ln w="19050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69766" name="Line 10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45" y="2850"/>
                    <a:ext cx="0" cy="149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69767" name="Line 109"/>
                  <p:cNvSpPr>
                    <a:spLocks noChangeShapeType="1"/>
                  </p:cNvSpPr>
                  <p:nvPr/>
                </p:nvSpPr>
                <p:spPr bwMode="auto">
                  <a:xfrm>
                    <a:off x="2345" y="2999"/>
                    <a:ext cx="73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  <p:sp>
                <p:nvSpPr>
                  <p:cNvPr id="69768" name="Freeform 110"/>
                  <p:cNvSpPr>
                    <a:spLocks/>
                  </p:cNvSpPr>
                  <p:nvPr/>
                </p:nvSpPr>
                <p:spPr bwMode="auto">
                  <a:xfrm>
                    <a:off x="2418" y="2982"/>
                    <a:ext cx="149" cy="36"/>
                  </a:xfrm>
                  <a:custGeom>
                    <a:avLst/>
                    <a:gdLst>
                      <a:gd name="T0" fmla="*/ 149 w 598"/>
                      <a:gd name="T1" fmla="*/ 18 h 149"/>
                      <a:gd name="T2" fmla="*/ 0 w 598"/>
                      <a:gd name="T3" fmla="*/ 36 h 149"/>
                      <a:gd name="T4" fmla="*/ 0 w 598"/>
                      <a:gd name="T5" fmla="*/ 0 h 149"/>
                      <a:gd name="T6" fmla="*/ 149 w 598"/>
                      <a:gd name="T7" fmla="*/ 18 h 14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598" h="149">
                        <a:moveTo>
                          <a:pt x="598" y="75"/>
                        </a:moveTo>
                        <a:lnTo>
                          <a:pt x="0" y="149"/>
                        </a:lnTo>
                        <a:lnTo>
                          <a:pt x="0" y="0"/>
                        </a:lnTo>
                        <a:lnTo>
                          <a:pt x="598" y="7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19050" cmpd="sng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4000" b="1">
                      <a:solidFill>
                        <a:srgbClr val="FF3300"/>
                      </a:solidFill>
                      <a:latin typeface="宋体" pitchFamily="2" charset="-122"/>
                    </a:endParaRPr>
                  </a:p>
                </p:txBody>
              </p:sp>
            </p:grpSp>
            <p:sp>
              <p:nvSpPr>
                <p:cNvPr id="69761" name="Freeform 111"/>
                <p:cNvSpPr>
                  <a:spLocks/>
                </p:cNvSpPr>
                <p:nvPr/>
              </p:nvSpPr>
              <p:spPr bwMode="auto">
                <a:xfrm>
                  <a:off x="3971" y="1464"/>
                  <a:ext cx="149" cy="36"/>
                </a:xfrm>
                <a:custGeom>
                  <a:avLst/>
                  <a:gdLst>
                    <a:gd name="T0" fmla="*/ 149 w 598"/>
                    <a:gd name="T1" fmla="*/ 18 h 149"/>
                    <a:gd name="T2" fmla="*/ 0 w 598"/>
                    <a:gd name="T3" fmla="*/ 36 h 149"/>
                    <a:gd name="T4" fmla="*/ 0 w 598"/>
                    <a:gd name="T5" fmla="*/ 0 h 149"/>
                    <a:gd name="T6" fmla="*/ 149 w 598"/>
                    <a:gd name="T7" fmla="*/ 18 h 14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98" h="149">
                      <a:moveTo>
                        <a:pt x="598" y="75"/>
                      </a:moveTo>
                      <a:lnTo>
                        <a:pt x="0" y="149"/>
                      </a:lnTo>
                      <a:lnTo>
                        <a:pt x="0" y="0"/>
                      </a:lnTo>
                      <a:lnTo>
                        <a:pt x="598" y="75"/>
                      </a:lnTo>
                      <a:close/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  <p:sp>
            <p:nvSpPr>
              <p:cNvPr id="69695" name="Freeform 112"/>
              <p:cNvSpPr>
                <a:spLocks/>
              </p:cNvSpPr>
              <p:nvPr/>
            </p:nvSpPr>
            <p:spPr bwMode="auto">
              <a:xfrm>
                <a:off x="2086" y="2667"/>
                <a:ext cx="111" cy="222"/>
              </a:xfrm>
              <a:custGeom>
                <a:avLst/>
                <a:gdLst>
                  <a:gd name="T0" fmla="*/ 111 w 448"/>
                  <a:gd name="T1" fmla="*/ 0 h 896"/>
                  <a:gd name="T2" fmla="*/ 94 w 448"/>
                  <a:gd name="T3" fmla="*/ 1 h 896"/>
                  <a:gd name="T4" fmla="*/ 77 w 448"/>
                  <a:gd name="T5" fmla="*/ 5 h 896"/>
                  <a:gd name="T6" fmla="*/ 61 w 448"/>
                  <a:gd name="T7" fmla="*/ 12 h 896"/>
                  <a:gd name="T8" fmla="*/ 46 w 448"/>
                  <a:gd name="T9" fmla="*/ 21 h 896"/>
                  <a:gd name="T10" fmla="*/ 32 w 448"/>
                  <a:gd name="T11" fmla="*/ 32 h 896"/>
                  <a:gd name="T12" fmla="*/ 21 w 448"/>
                  <a:gd name="T13" fmla="*/ 46 h 896"/>
                  <a:gd name="T14" fmla="*/ 12 w 448"/>
                  <a:gd name="T15" fmla="*/ 61 h 896"/>
                  <a:gd name="T16" fmla="*/ 5 w 448"/>
                  <a:gd name="T17" fmla="*/ 77 h 896"/>
                  <a:gd name="T18" fmla="*/ 1 w 448"/>
                  <a:gd name="T19" fmla="*/ 94 h 896"/>
                  <a:gd name="T20" fmla="*/ 0 w 448"/>
                  <a:gd name="T21" fmla="*/ 111 h 896"/>
                  <a:gd name="T22" fmla="*/ 1 w 448"/>
                  <a:gd name="T23" fmla="*/ 128 h 896"/>
                  <a:gd name="T24" fmla="*/ 5 w 448"/>
                  <a:gd name="T25" fmla="*/ 145 h 896"/>
                  <a:gd name="T26" fmla="*/ 12 w 448"/>
                  <a:gd name="T27" fmla="*/ 162 h 896"/>
                  <a:gd name="T28" fmla="*/ 21 w 448"/>
                  <a:gd name="T29" fmla="*/ 176 h 896"/>
                  <a:gd name="T30" fmla="*/ 32 w 448"/>
                  <a:gd name="T31" fmla="*/ 190 h 896"/>
                  <a:gd name="T32" fmla="*/ 46 w 448"/>
                  <a:gd name="T33" fmla="*/ 201 h 896"/>
                  <a:gd name="T34" fmla="*/ 61 w 448"/>
                  <a:gd name="T35" fmla="*/ 210 h 896"/>
                  <a:gd name="T36" fmla="*/ 77 w 448"/>
                  <a:gd name="T37" fmla="*/ 217 h 896"/>
                  <a:gd name="T38" fmla="*/ 94 w 448"/>
                  <a:gd name="T39" fmla="*/ 221 h 896"/>
                  <a:gd name="T40" fmla="*/ 111 w 448"/>
                  <a:gd name="T41" fmla="*/ 222 h 89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48" h="896">
                    <a:moveTo>
                      <a:pt x="448" y="0"/>
                    </a:moveTo>
                    <a:lnTo>
                      <a:pt x="378" y="6"/>
                    </a:lnTo>
                    <a:lnTo>
                      <a:pt x="309" y="22"/>
                    </a:lnTo>
                    <a:lnTo>
                      <a:pt x="245" y="48"/>
                    </a:lnTo>
                    <a:lnTo>
                      <a:pt x="184" y="86"/>
                    </a:lnTo>
                    <a:lnTo>
                      <a:pt x="131" y="131"/>
                    </a:lnTo>
                    <a:lnTo>
                      <a:pt x="85" y="185"/>
                    </a:lnTo>
                    <a:lnTo>
                      <a:pt x="48" y="245"/>
                    </a:lnTo>
                    <a:lnTo>
                      <a:pt x="22" y="309"/>
                    </a:lnTo>
                    <a:lnTo>
                      <a:pt x="6" y="378"/>
                    </a:lnTo>
                    <a:lnTo>
                      <a:pt x="0" y="448"/>
                    </a:lnTo>
                    <a:lnTo>
                      <a:pt x="6" y="518"/>
                    </a:lnTo>
                    <a:lnTo>
                      <a:pt x="22" y="586"/>
                    </a:lnTo>
                    <a:lnTo>
                      <a:pt x="48" y="652"/>
                    </a:lnTo>
                    <a:lnTo>
                      <a:pt x="85" y="712"/>
                    </a:lnTo>
                    <a:lnTo>
                      <a:pt x="131" y="766"/>
                    </a:lnTo>
                    <a:lnTo>
                      <a:pt x="184" y="811"/>
                    </a:lnTo>
                    <a:lnTo>
                      <a:pt x="245" y="847"/>
                    </a:lnTo>
                    <a:lnTo>
                      <a:pt x="309" y="875"/>
                    </a:lnTo>
                    <a:lnTo>
                      <a:pt x="378" y="891"/>
                    </a:lnTo>
                    <a:lnTo>
                      <a:pt x="448" y="896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96" name="Freeform 113"/>
              <p:cNvSpPr>
                <a:spLocks/>
              </p:cNvSpPr>
              <p:nvPr/>
            </p:nvSpPr>
            <p:spPr bwMode="auto">
              <a:xfrm>
                <a:off x="2585" y="2667"/>
                <a:ext cx="111" cy="222"/>
              </a:xfrm>
              <a:custGeom>
                <a:avLst/>
                <a:gdLst>
                  <a:gd name="T0" fmla="*/ 0 w 447"/>
                  <a:gd name="T1" fmla="*/ 222 h 896"/>
                  <a:gd name="T2" fmla="*/ 17 w 447"/>
                  <a:gd name="T3" fmla="*/ 221 h 896"/>
                  <a:gd name="T4" fmla="*/ 34 w 447"/>
                  <a:gd name="T5" fmla="*/ 217 h 896"/>
                  <a:gd name="T6" fmla="*/ 50 w 447"/>
                  <a:gd name="T7" fmla="*/ 210 h 896"/>
                  <a:gd name="T8" fmla="*/ 65 w 447"/>
                  <a:gd name="T9" fmla="*/ 201 h 896"/>
                  <a:gd name="T10" fmla="*/ 78 w 447"/>
                  <a:gd name="T11" fmla="*/ 190 h 896"/>
                  <a:gd name="T12" fmla="*/ 90 w 447"/>
                  <a:gd name="T13" fmla="*/ 176 h 896"/>
                  <a:gd name="T14" fmla="*/ 99 w 447"/>
                  <a:gd name="T15" fmla="*/ 162 h 896"/>
                  <a:gd name="T16" fmla="*/ 106 w 447"/>
                  <a:gd name="T17" fmla="*/ 145 h 896"/>
                  <a:gd name="T18" fmla="*/ 110 w 447"/>
                  <a:gd name="T19" fmla="*/ 128 h 896"/>
                  <a:gd name="T20" fmla="*/ 111 w 447"/>
                  <a:gd name="T21" fmla="*/ 111 h 896"/>
                  <a:gd name="T22" fmla="*/ 110 w 447"/>
                  <a:gd name="T23" fmla="*/ 94 h 896"/>
                  <a:gd name="T24" fmla="*/ 106 w 447"/>
                  <a:gd name="T25" fmla="*/ 77 h 896"/>
                  <a:gd name="T26" fmla="*/ 99 w 447"/>
                  <a:gd name="T27" fmla="*/ 61 h 896"/>
                  <a:gd name="T28" fmla="*/ 90 w 447"/>
                  <a:gd name="T29" fmla="*/ 46 h 896"/>
                  <a:gd name="T30" fmla="*/ 78 w 447"/>
                  <a:gd name="T31" fmla="*/ 32 h 896"/>
                  <a:gd name="T32" fmla="*/ 65 w 447"/>
                  <a:gd name="T33" fmla="*/ 21 h 896"/>
                  <a:gd name="T34" fmla="*/ 50 w 447"/>
                  <a:gd name="T35" fmla="*/ 12 h 896"/>
                  <a:gd name="T36" fmla="*/ 34 w 447"/>
                  <a:gd name="T37" fmla="*/ 5 h 896"/>
                  <a:gd name="T38" fmla="*/ 17 w 447"/>
                  <a:gd name="T39" fmla="*/ 1 h 896"/>
                  <a:gd name="T40" fmla="*/ 0 w 447"/>
                  <a:gd name="T41" fmla="*/ 0 h 89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47" h="896">
                    <a:moveTo>
                      <a:pt x="0" y="896"/>
                    </a:moveTo>
                    <a:lnTo>
                      <a:pt x="70" y="891"/>
                    </a:lnTo>
                    <a:lnTo>
                      <a:pt x="138" y="875"/>
                    </a:lnTo>
                    <a:lnTo>
                      <a:pt x="202" y="847"/>
                    </a:lnTo>
                    <a:lnTo>
                      <a:pt x="263" y="811"/>
                    </a:lnTo>
                    <a:lnTo>
                      <a:pt x="316" y="766"/>
                    </a:lnTo>
                    <a:lnTo>
                      <a:pt x="361" y="712"/>
                    </a:lnTo>
                    <a:lnTo>
                      <a:pt x="399" y="652"/>
                    </a:lnTo>
                    <a:lnTo>
                      <a:pt x="425" y="586"/>
                    </a:lnTo>
                    <a:lnTo>
                      <a:pt x="442" y="518"/>
                    </a:lnTo>
                    <a:lnTo>
                      <a:pt x="447" y="448"/>
                    </a:lnTo>
                    <a:lnTo>
                      <a:pt x="442" y="378"/>
                    </a:lnTo>
                    <a:lnTo>
                      <a:pt x="425" y="309"/>
                    </a:lnTo>
                    <a:lnTo>
                      <a:pt x="399" y="245"/>
                    </a:lnTo>
                    <a:lnTo>
                      <a:pt x="361" y="185"/>
                    </a:lnTo>
                    <a:lnTo>
                      <a:pt x="316" y="131"/>
                    </a:lnTo>
                    <a:lnTo>
                      <a:pt x="263" y="86"/>
                    </a:lnTo>
                    <a:lnTo>
                      <a:pt x="202" y="48"/>
                    </a:lnTo>
                    <a:lnTo>
                      <a:pt x="138" y="22"/>
                    </a:lnTo>
                    <a:lnTo>
                      <a:pt x="70" y="6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97" name="Line 114"/>
              <p:cNvSpPr>
                <a:spLocks noChangeShapeType="1"/>
              </p:cNvSpPr>
              <p:nvPr/>
            </p:nvSpPr>
            <p:spPr bwMode="auto">
              <a:xfrm>
                <a:off x="2197" y="2667"/>
                <a:ext cx="38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98" name="Line 115"/>
              <p:cNvSpPr>
                <a:spLocks noChangeShapeType="1"/>
              </p:cNvSpPr>
              <p:nvPr/>
            </p:nvSpPr>
            <p:spPr bwMode="auto">
              <a:xfrm flipH="1">
                <a:off x="2197" y="2889"/>
                <a:ext cx="38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699" name="Freeform 116"/>
              <p:cNvSpPr>
                <a:spLocks/>
              </p:cNvSpPr>
              <p:nvPr/>
            </p:nvSpPr>
            <p:spPr bwMode="auto">
              <a:xfrm>
                <a:off x="3605" y="2690"/>
                <a:ext cx="176" cy="177"/>
              </a:xfrm>
              <a:custGeom>
                <a:avLst/>
                <a:gdLst>
                  <a:gd name="T0" fmla="*/ 176 w 716"/>
                  <a:gd name="T1" fmla="*/ 84 h 717"/>
                  <a:gd name="T2" fmla="*/ 175 w 716"/>
                  <a:gd name="T3" fmla="*/ 74 h 717"/>
                  <a:gd name="T4" fmla="*/ 173 w 716"/>
                  <a:gd name="T5" fmla="*/ 65 h 717"/>
                  <a:gd name="T6" fmla="*/ 170 w 716"/>
                  <a:gd name="T7" fmla="*/ 56 h 717"/>
                  <a:gd name="T8" fmla="*/ 166 w 716"/>
                  <a:gd name="T9" fmla="*/ 47 h 717"/>
                  <a:gd name="T10" fmla="*/ 161 w 716"/>
                  <a:gd name="T11" fmla="*/ 39 h 717"/>
                  <a:gd name="T12" fmla="*/ 155 w 716"/>
                  <a:gd name="T13" fmla="*/ 31 h 717"/>
                  <a:gd name="T14" fmla="*/ 149 w 716"/>
                  <a:gd name="T15" fmla="*/ 24 h 717"/>
                  <a:gd name="T16" fmla="*/ 141 w 716"/>
                  <a:gd name="T17" fmla="*/ 18 h 717"/>
                  <a:gd name="T18" fmla="*/ 133 w 716"/>
                  <a:gd name="T19" fmla="*/ 13 h 717"/>
                  <a:gd name="T20" fmla="*/ 125 w 716"/>
                  <a:gd name="T21" fmla="*/ 8 h 717"/>
                  <a:gd name="T22" fmla="*/ 116 w 716"/>
                  <a:gd name="T23" fmla="*/ 5 h 717"/>
                  <a:gd name="T24" fmla="*/ 107 w 716"/>
                  <a:gd name="T25" fmla="*/ 2 h 717"/>
                  <a:gd name="T26" fmla="*/ 98 w 716"/>
                  <a:gd name="T27" fmla="*/ 0 h 717"/>
                  <a:gd name="T28" fmla="*/ 88 w 716"/>
                  <a:gd name="T29" fmla="*/ 0 h 717"/>
                  <a:gd name="T30" fmla="*/ 79 w 716"/>
                  <a:gd name="T31" fmla="*/ 0 h 717"/>
                  <a:gd name="T32" fmla="*/ 69 w 716"/>
                  <a:gd name="T33" fmla="*/ 2 h 717"/>
                  <a:gd name="T34" fmla="*/ 60 w 716"/>
                  <a:gd name="T35" fmla="*/ 5 h 717"/>
                  <a:gd name="T36" fmla="*/ 51 w 716"/>
                  <a:gd name="T37" fmla="*/ 8 h 717"/>
                  <a:gd name="T38" fmla="*/ 43 w 716"/>
                  <a:gd name="T39" fmla="*/ 13 h 717"/>
                  <a:gd name="T40" fmla="*/ 35 w 716"/>
                  <a:gd name="T41" fmla="*/ 18 h 717"/>
                  <a:gd name="T42" fmla="*/ 28 w 716"/>
                  <a:gd name="T43" fmla="*/ 24 h 717"/>
                  <a:gd name="T44" fmla="*/ 21 w 716"/>
                  <a:gd name="T45" fmla="*/ 31 h 717"/>
                  <a:gd name="T46" fmla="*/ 15 w 716"/>
                  <a:gd name="T47" fmla="*/ 39 h 717"/>
                  <a:gd name="T48" fmla="*/ 10 w 716"/>
                  <a:gd name="T49" fmla="*/ 47 h 717"/>
                  <a:gd name="T50" fmla="*/ 6 w 716"/>
                  <a:gd name="T51" fmla="*/ 56 h 717"/>
                  <a:gd name="T52" fmla="*/ 3 w 716"/>
                  <a:gd name="T53" fmla="*/ 65 h 717"/>
                  <a:gd name="T54" fmla="*/ 1 w 716"/>
                  <a:gd name="T55" fmla="*/ 74 h 717"/>
                  <a:gd name="T56" fmla="*/ 0 w 716"/>
                  <a:gd name="T57" fmla="*/ 84 h 717"/>
                  <a:gd name="T58" fmla="*/ 0 w 716"/>
                  <a:gd name="T59" fmla="*/ 93 h 717"/>
                  <a:gd name="T60" fmla="*/ 1 w 716"/>
                  <a:gd name="T61" fmla="*/ 103 h 717"/>
                  <a:gd name="T62" fmla="*/ 3 w 716"/>
                  <a:gd name="T63" fmla="*/ 112 h 717"/>
                  <a:gd name="T64" fmla="*/ 6 w 716"/>
                  <a:gd name="T65" fmla="*/ 121 h 717"/>
                  <a:gd name="T66" fmla="*/ 10 w 716"/>
                  <a:gd name="T67" fmla="*/ 130 h 717"/>
                  <a:gd name="T68" fmla="*/ 15 w 716"/>
                  <a:gd name="T69" fmla="*/ 138 h 717"/>
                  <a:gd name="T70" fmla="*/ 21 w 716"/>
                  <a:gd name="T71" fmla="*/ 146 h 717"/>
                  <a:gd name="T72" fmla="*/ 28 w 716"/>
                  <a:gd name="T73" fmla="*/ 153 h 717"/>
                  <a:gd name="T74" fmla="*/ 35 w 716"/>
                  <a:gd name="T75" fmla="*/ 159 h 717"/>
                  <a:gd name="T76" fmla="*/ 43 w 716"/>
                  <a:gd name="T77" fmla="*/ 164 h 717"/>
                  <a:gd name="T78" fmla="*/ 51 w 716"/>
                  <a:gd name="T79" fmla="*/ 169 h 717"/>
                  <a:gd name="T80" fmla="*/ 60 w 716"/>
                  <a:gd name="T81" fmla="*/ 172 h 717"/>
                  <a:gd name="T82" fmla="*/ 69 w 716"/>
                  <a:gd name="T83" fmla="*/ 175 h 717"/>
                  <a:gd name="T84" fmla="*/ 79 w 716"/>
                  <a:gd name="T85" fmla="*/ 177 h 717"/>
                  <a:gd name="T86" fmla="*/ 88 w 716"/>
                  <a:gd name="T87" fmla="*/ 177 h 717"/>
                  <a:gd name="T88" fmla="*/ 98 w 716"/>
                  <a:gd name="T89" fmla="*/ 177 h 717"/>
                  <a:gd name="T90" fmla="*/ 107 w 716"/>
                  <a:gd name="T91" fmla="*/ 175 h 717"/>
                  <a:gd name="T92" fmla="*/ 116 w 716"/>
                  <a:gd name="T93" fmla="*/ 172 h 717"/>
                  <a:gd name="T94" fmla="*/ 125 w 716"/>
                  <a:gd name="T95" fmla="*/ 169 h 717"/>
                  <a:gd name="T96" fmla="*/ 133 w 716"/>
                  <a:gd name="T97" fmla="*/ 164 h 717"/>
                  <a:gd name="T98" fmla="*/ 141 w 716"/>
                  <a:gd name="T99" fmla="*/ 159 h 717"/>
                  <a:gd name="T100" fmla="*/ 149 w 716"/>
                  <a:gd name="T101" fmla="*/ 153 h 717"/>
                  <a:gd name="T102" fmla="*/ 155 w 716"/>
                  <a:gd name="T103" fmla="*/ 146 h 717"/>
                  <a:gd name="T104" fmla="*/ 161 w 716"/>
                  <a:gd name="T105" fmla="*/ 138 h 717"/>
                  <a:gd name="T106" fmla="*/ 166 w 716"/>
                  <a:gd name="T107" fmla="*/ 130 h 717"/>
                  <a:gd name="T108" fmla="*/ 170 w 716"/>
                  <a:gd name="T109" fmla="*/ 121 h 717"/>
                  <a:gd name="T110" fmla="*/ 173 w 716"/>
                  <a:gd name="T111" fmla="*/ 112 h 717"/>
                  <a:gd name="T112" fmla="*/ 175 w 716"/>
                  <a:gd name="T113" fmla="*/ 103 h 717"/>
                  <a:gd name="T114" fmla="*/ 176 w 716"/>
                  <a:gd name="T115" fmla="*/ 93 h 717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716" h="717">
                    <a:moveTo>
                      <a:pt x="716" y="358"/>
                    </a:moveTo>
                    <a:lnTo>
                      <a:pt x="716" y="339"/>
                    </a:lnTo>
                    <a:lnTo>
                      <a:pt x="714" y="319"/>
                    </a:lnTo>
                    <a:lnTo>
                      <a:pt x="712" y="300"/>
                    </a:lnTo>
                    <a:lnTo>
                      <a:pt x="708" y="281"/>
                    </a:lnTo>
                    <a:lnTo>
                      <a:pt x="704" y="262"/>
                    </a:lnTo>
                    <a:lnTo>
                      <a:pt x="698" y="244"/>
                    </a:lnTo>
                    <a:lnTo>
                      <a:pt x="691" y="226"/>
                    </a:lnTo>
                    <a:lnTo>
                      <a:pt x="684" y="208"/>
                    </a:lnTo>
                    <a:lnTo>
                      <a:pt x="675" y="191"/>
                    </a:lnTo>
                    <a:lnTo>
                      <a:pt x="665" y="174"/>
                    </a:lnTo>
                    <a:lnTo>
                      <a:pt x="655" y="157"/>
                    </a:lnTo>
                    <a:lnTo>
                      <a:pt x="643" y="141"/>
                    </a:lnTo>
                    <a:lnTo>
                      <a:pt x="632" y="126"/>
                    </a:lnTo>
                    <a:lnTo>
                      <a:pt x="619" y="111"/>
                    </a:lnTo>
                    <a:lnTo>
                      <a:pt x="605" y="99"/>
                    </a:lnTo>
                    <a:lnTo>
                      <a:pt x="590" y="85"/>
                    </a:lnTo>
                    <a:lnTo>
                      <a:pt x="575" y="73"/>
                    </a:lnTo>
                    <a:lnTo>
                      <a:pt x="559" y="61"/>
                    </a:lnTo>
                    <a:lnTo>
                      <a:pt x="543" y="51"/>
                    </a:lnTo>
                    <a:lnTo>
                      <a:pt x="526" y="41"/>
                    </a:lnTo>
                    <a:lnTo>
                      <a:pt x="508" y="33"/>
                    </a:lnTo>
                    <a:lnTo>
                      <a:pt x="491" y="25"/>
                    </a:lnTo>
                    <a:lnTo>
                      <a:pt x="472" y="19"/>
                    </a:lnTo>
                    <a:lnTo>
                      <a:pt x="454" y="13"/>
                    </a:lnTo>
                    <a:lnTo>
                      <a:pt x="435" y="8"/>
                    </a:lnTo>
                    <a:lnTo>
                      <a:pt x="416" y="4"/>
                    </a:lnTo>
                    <a:lnTo>
                      <a:pt x="397" y="2"/>
                    </a:lnTo>
                    <a:lnTo>
                      <a:pt x="378" y="0"/>
                    </a:lnTo>
                    <a:lnTo>
                      <a:pt x="358" y="0"/>
                    </a:lnTo>
                    <a:lnTo>
                      <a:pt x="339" y="0"/>
                    </a:lnTo>
                    <a:lnTo>
                      <a:pt x="320" y="2"/>
                    </a:lnTo>
                    <a:lnTo>
                      <a:pt x="300" y="4"/>
                    </a:lnTo>
                    <a:lnTo>
                      <a:pt x="281" y="8"/>
                    </a:lnTo>
                    <a:lnTo>
                      <a:pt x="262" y="13"/>
                    </a:lnTo>
                    <a:lnTo>
                      <a:pt x="244" y="19"/>
                    </a:lnTo>
                    <a:lnTo>
                      <a:pt x="225" y="25"/>
                    </a:lnTo>
                    <a:lnTo>
                      <a:pt x="208" y="33"/>
                    </a:lnTo>
                    <a:lnTo>
                      <a:pt x="190" y="41"/>
                    </a:lnTo>
                    <a:lnTo>
                      <a:pt x="173" y="51"/>
                    </a:lnTo>
                    <a:lnTo>
                      <a:pt x="157" y="61"/>
                    </a:lnTo>
                    <a:lnTo>
                      <a:pt x="141" y="73"/>
                    </a:lnTo>
                    <a:lnTo>
                      <a:pt x="126" y="85"/>
                    </a:lnTo>
                    <a:lnTo>
                      <a:pt x="112" y="99"/>
                    </a:lnTo>
                    <a:lnTo>
                      <a:pt x="98" y="111"/>
                    </a:lnTo>
                    <a:lnTo>
                      <a:pt x="85" y="126"/>
                    </a:lnTo>
                    <a:lnTo>
                      <a:pt x="73" y="141"/>
                    </a:lnTo>
                    <a:lnTo>
                      <a:pt x="62" y="157"/>
                    </a:lnTo>
                    <a:lnTo>
                      <a:pt x="51" y="174"/>
                    </a:lnTo>
                    <a:lnTo>
                      <a:pt x="42" y="191"/>
                    </a:lnTo>
                    <a:lnTo>
                      <a:pt x="33" y="208"/>
                    </a:lnTo>
                    <a:lnTo>
                      <a:pt x="26" y="226"/>
                    </a:lnTo>
                    <a:lnTo>
                      <a:pt x="18" y="244"/>
                    </a:lnTo>
                    <a:lnTo>
                      <a:pt x="13" y="262"/>
                    </a:lnTo>
                    <a:lnTo>
                      <a:pt x="9" y="281"/>
                    </a:lnTo>
                    <a:lnTo>
                      <a:pt x="4" y="300"/>
                    </a:lnTo>
                    <a:lnTo>
                      <a:pt x="2" y="319"/>
                    </a:lnTo>
                    <a:lnTo>
                      <a:pt x="0" y="339"/>
                    </a:lnTo>
                    <a:lnTo>
                      <a:pt x="0" y="358"/>
                    </a:lnTo>
                    <a:lnTo>
                      <a:pt x="0" y="378"/>
                    </a:lnTo>
                    <a:lnTo>
                      <a:pt x="2" y="397"/>
                    </a:lnTo>
                    <a:lnTo>
                      <a:pt x="4" y="417"/>
                    </a:lnTo>
                    <a:lnTo>
                      <a:pt x="9" y="436"/>
                    </a:lnTo>
                    <a:lnTo>
                      <a:pt x="13" y="454"/>
                    </a:lnTo>
                    <a:lnTo>
                      <a:pt x="18" y="473"/>
                    </a:lnTo>
                    <a:lnTo>
                      <a:pt x="26" y="491"/>
                    </a:lnTo>
                    <a:lnTo>
                      <a:pt x="33" y="509"/>
                    </a:lnTo>
                    <a:lnTo>
                      <a:pt x="42" y="526"/>
                    </a:lnTo>
                    <a:lnTo>
                      <a:pt x="51" y="543"/>
                    </a:lnTo>
                    <a:lnTo>
                      <a:pt x="62" y="560"/>
                    </a:lnTo>
                    <a:lnTo>
                      <a:pt x="73" y="575"/>
                    </a:lnTo>
                    <a:lnTo>
                      <a:pt x="85" y="591"/>
                    </a:lnTo>
                    <a:lnTo>
                      <a:pt x="98" y="605"/>
                    </a:lnTo>
                    <a:lnTo>
                      <a:pt x="112" y="618"/>
                    </a:lnTo>
                    <a:lnTo>
                      <a:pt x="126" y="632"/>
                    </a:lnTo>
                    <a:lnTo>
                      <a:pt x="141" y="644"/>
                    </a:lnTo>
                    <a:lnTo>
                      <a:pt x="157" y="656"/>
                    </a:lnTo>
                    <a:lnTo>
                      <a:pt x="173" y="666"/>
                    </a:lnTo>
                    <a:lnTo>
                      <a:pt x="190" y="676"/>
                    </a:lnTo>
                    <a:lnTo>
                      <a:pt x="208" y="684"/>
                    </a:lnTo>
                    <a:lnTo>
                      <a:pt x="225" y="692"/>
                    </a:lnTo>
                    <a:lnTo>
                      <a:pt x="244" y="698"/>
                    </a:lnTo>
                    <a:lnTo>
                      <a:pt x="262" y="704"/>
                    </a:lnTo>
                    <a:lnTo>
                      <a:pt x="281" y="709"/>
                    </a:lnTo>
                    <a:lnTo>
                      <a:pt x="300" y="712"/>
                    </a:lnTo>
                    <a:lnTo>
                      <a:pt x="320" y="715"/>
                    </a:lnTo>
                    <a:lnTo>
                      <a:pt x="339" y="716"/>
                    </a:lnTo>
                    <a:lnTo>
                      <a:pt x="358" y="717"/>
                    </a:lnTo>
                    <a:lnTo>
                      <a:pt x="378" y="716"/>
                    </a:lnTo>
                    <a:lnTo>
                      <a:pt x="397" y="715"/>
                    </a:lnTo>
                    <a:lnTo>
                      <a:pt x="416" y="712"/>
                    </a:lnTo>
                    <a:lnTo>
                      <a:pt x="435" y="709"/>
                    </a:lnTo>
                    <a:lnTo>
                      <a:pt x="454" y="704"/>
                    </a:lnTo>
                    <a:lnTo>
                      <a:pt x="472" y="698"/>
                    </a:lnTo>
                    <a:lnTo>
                      <a:pt x="491" y="692"/>
                    </a:lnTo>
                    <a:lnTo>
                      <a:pt x="508" y="684"/>
                    </a:lnTo>
                    <a:lnTo>
                      <a:pt x="526" y="676"/>
                    </a:lnTo>
                    <a:lnTo>
                      <a:pt x="543" y="666"/>
                    </a:lnTo>
                    <a:lnTo>
                      <a:pt x="559" y="656"/>
                    </a:lnTo>
                    <a:lnTo>
                      <a:pt x="575" y="644"/>
                    </a:lnTo>
                    <a:lnTo>
                      <a:pt x="590" y="632"/>
                    </a:lnTo>
                    <a:lnTo>
                      <a:pt x="605" y="618"/>
                    </a:lnTo>
                    <a:lnTo>
                      <a:pt x="619" y="605"/>
                    </a:lnTo>
                    <a:lnTo>
                      <a:pt x="632" y="591"/>
                    </a:lnTo>
                    <a:lnTo>
                      <a:pt x="643" y="575"/>
                    </a:lnTo>
                    <a:lnTo>
                      <a:pt x="655" y="560"/>
                    </a:lnTo>
                    <a:lnTo>
                      <a:pt x="665" y="543"/>
                    </a:lnTo>
                    <a:lnTo>
                      <a:pt x="675" y="526"/>
                    </a:lnTo>
                    <a:lnTo>
                      <a:pt x="684" y="509"/>
                    </a:lnTo>
                    <a:lnTo>
                      <a:pt x="691" y="491"/>
                    </a:lnTo>
                    <a:lnTo>
                      <a:pt x="698" y="473"/>
                    </a:lnTo>
                    <a:lnTo>
                      <a:pt x="704" y="454"/>
                    </a:lnTo>
                    <a:lnTo>
                      <a:pt x="708" y="436"/>
                    </a:lnTo>
                    <a:lnTo>
                      <a:pt x="712" y="417"/>
                    </a:lnTo>
                    <a:lnTo>
                      <a:pt x="714" y="397"/>
                    </a:lnTo>
                    <a:lnTo>
                      <a:pt x="716" y="378"/>
                    </a:lnTo>
                    <a:lnTo>
                      <a:pt x="716" y="358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00" name="Line 117"/>
              <p:cNvSpPr>
                <a:spLocks noChangeShapeType="1"/>
              </p:cNvSpPr>
              <p:nvPr/>
            </p:nvSpPr>
            <p:spPr bwMode="auto">
              <a:xfrm>
                <a:off x="4570" y="2690"/>
                <a:ext cx="71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01" name="Line 118"/>
              <p:cNvSpPr>
                <a:spLocks noChangeShapeType="1"/>
              </p:cNvSpPr>
              <p:nvPr/>
            </p:nvSpPr>
            <p:spPr bwMode="auto">
              <a:xfrm>
                <a:off x="4570" y="2867"/>
                <a:ext cx="71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02" name="Freeform 119"/>
              <p:cNvSpPr>
                <a:spLocks/>
              </p:cNvSpPr>
              <p:nvPr/>
            </p:nvSpPr>
            <p:spPr bwMode="auto">
              <a:xfrm>
                <a:off x="2784" y="3147"/>
                <a:ext cx="37" cy="39"/>
              </a:xfrm>
              <a:custGeom>
                <a:avLst/>
                <a:gdLst>
                  <a:gd name="T0" fmla="*/ 37 w 149"/>
                  <a:gd name="T1" fmla="*/ 39 h 150"/>
                  <a:gd name="T2" fmla="*/ 36 w 149"/>
                  <a:gd name="T3" fmla="*/ 29 h 150"/>
                  <a:gd name="T4" fmla="*/ 32 w 149"/>
                  <a:gd name="T5" fmla="*/ 20 h 150"/>
                  <a:gd name="T6" fmla="*/ 26 w 149"/>
                  <a:gd name="T7" fmla="*/ 12 h 150"/>
                  <a:gd name="T8" fmla="*/ 19 w 149"/>
                  <a:gd name="T9" fmla="*/ 5 h 150"/>
                  <a:gd name="T10" fmla="*/ 10 w 149"/>
                  <a:gd name="T11" fmla="*/ 2 h 150"/>
                  <a:gd name="T12" fmla="*/ 0 w 149"/>
                  <a:gd name="T13" fmla="*/ 0 h 1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150">
                    <a:moveTo>
                      <a:pt x="149" y="150"/>
                    </a:moveTo>
                    <a:lnTo>
                      <a:pt x="144" y="112"/>
                    </a:lnTo>
                    <a:lnTo>
                      <a:pt x="129" y="76"/>
                    </a:lnTo>
                    <a:lnTo>
                      <a:pt x="106" y="45"/>
                    </a:lnTo>
                    <a:lnTo>
                      <a:pt x="75" y="20"/>
                    </a:lnTo>
                    <a:lnTo>
                      <a:pt x="39" y="6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03" name="Freeform 120"/>
              <p:cNvSpPr>
                <a:spLocks/>
              </p:cNvSpPr>
              <p:nvPr/>
            </p:nvSpPr>
            <p:spPr bwMode="auto">
              <a:xfrm>
                <a:off x="2784" y="2371"/>
                <a:ext cx="37" cy="38"/>
              </a:xfrm>
              <a:custGeom>
                <a:avLst/>
                <a:gdLst>
                  <a:gd name="T0" fmla="*/ 0 w 149"/>
                  <a:gd name="T1" fmla="*/ 38 h 150"/>
                  <a:gd name="T2" fmla="*/ 10 w 149"/>
                  <a:gd name="T3" fmla="*/ 36 h 150"/>
                  <a:gd name="T4" fmla="*/ 19 w 149"/>
                  <a:gd name="T5" fmla="*/ 33 h 150"/>
                  <a:gd name="T6" fmla="*/ 26 w 149"/>
                  <a:gd name="T7" fmla="*/ 27 h 150"/>
                  <a:gd name="T8" fmla="*/ 32 w 149"/>
                  <a:gd name="T9" fmla="*/ 19 h 150"/>
                  <a:gd name="T10" fmla="*/ 36 w 149"/>
                  <a:gd name="T11" fmla="*/ 10 h 150"/>
                  <a:gd name="T12" fmla="*/ 37 w 149"/>
                  <a:gd name="T13" fmla="*/ 0 h 1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150">
                    <a:moveTo>
                      <a:pt x="0" y="150"/>
                    </a:moveTo>
                    <a:lnTo>
                      <a:pt x="39" y="144"/>
                    </a:lnTo>
                    <a:lnTo>
                      <a:pt x="75" y="129"/>
                    </a:lnTo>
                    <a:lnTo>
                      <a:pt x="106" y="105"/>
                    </a:lnTo>
                    <a:lnTo>
                      <a:pt x="129" y="74"/>
                    </a:lnTo>
                    <a:lnTo>
                      <a:pt x="144" y="38"/>
                    </a:lnTo>
                    <a:lnTo>
                      <a:pt x="149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04" name="Line 121"/>
              <p:cNvSpPr>
                <a:spLocks noChangeShapeType="1"/>
              </p:cNvSpPr>
              <p:nvPr/>
            </p:nvSpPr>
            <p:spPr bwMode="auto">
              <a:xfrm flipV="1">
                <a:off x="1058" y="2556"/>
                <a:ext cx="38" cy="3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05" name="Line 122"/>
              <p:cNvSpPr>
                <a:spLocks noChangeShapeType="1"/>
              </p:cNvSpPr>
              <p:nvPr/>
            </p:nvSpPr>
            <p:spPr bwMode="auto">
              <a:xfrm>
                <a:off x="4227" y="2409"/>
                <a:ext cx="73" cy="7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06" name="Line 123"/>
              <p:cNvSpPr>
                <a:spLocks noChangeShapeType="1"/>
              </p:cNvSpPr>
              <p:nvPr/>
            </p:nvSpPr>
            <p:spPr bwMode="auto">
              <a:xfrm flipV="1">
                <a:off x="4227" y="3075"/>
                <a:ext cx="73" cy="7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07" name="Line 124"/>
              <p:cNvSpPr>
                <a:spLocks noChangeShapeType="1"/>
              </p:cNvSpPr>
              <p:nvPr/>
            </p:nvSpPr>
            <p:spPr bwMode="auto">
              <a:xfrm>
                <a:off x="1096" y="2556"/>
                <a:ext cx="0" cy="44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08" name="Line 125"/>
              <p:cNvSpPr>
                <a:spLocks noChangeShapeType="1"/>
              </p:cNvSpPr>
              <p:nvPr/>
            </p:nvSpPr>
            <p:spPr bwMode="auto">
              <a:xfrm>
                <a:off x="4227" y="2409"/>
                <a:ext cx="0" cy="73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09" name="Line 126"/>
              <p:cNvSpPr>
                <a:spLocks noChangeShapeType="1"/>
              </p:cNvSpPr>
              <p:nvPr/>
            </p:nvSpPr>
            <p:spPr bwMode="auto">
              <a:xfrm flipH="1" flipV="1">
                <a:off x="1058" y="2964"/>
                <a:ext cx="38" cy="3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10" name="Freeform 127"/>
              <p:cNvSpPr>
                <a:spLocks/>
              </p:cNvSpPr>
              <p:nvPr/>
            </p:nvSpPr>
            <p:spPr bwMode="auto">
              <a:xfrm>
                <a:off x="1196" y="2700"/>
                <a:ext cx="78" cy="156"/>
              </a:xfrm>
              <a:custGeom>
                <a:avLst/>
                <a:gdLst>
                  <a:gd name="T0" fmla="*/ 75 w 313"/>
                  <a:gd name="T1" fmla="*/ 0 h 629"/>
                  <a:gd name="T2" fmla="*/ 68 w 313"/>
                  <a:gd name="T3" fmla="*/ 1 h 629"/>
                  <a:gd name="T4" fmla="*/ 61 w 313"/>
                  <a:gd name="T5" fmla="*/ 2 h 629"/>
                  <a:gd name="T6" fmla="*/ 54 w 313"/>
                  <a:gd name="T7" fmla="*/ 4 h 629"/>
                  <a:gd name="T8" fmla="*/ 47 w 313"/>
                  <a:gd name="T9" fmla="*/ 6 h 629"/>
                  <a:gd name="T10" fmla="*/ 41 w 313"/>
                  <a:gd name="T11" fmla="*/ 9 h 629"/>
                  <a:gd name="T12" fmla="*/ 35 w 313"/>
                  <a:gd name="T13" fmla="*/ 13 h 629"/>
                  <a:gd name="T14" fmla="*/ 29 w 313"/>
                  <a:gd name="T15" fmla="*/ 17 h 629"/>
                  <a:gd name="T16" fmla="*/ 24 w 313"/>
                  <a:gd name="T17" fmla="*/ 22 h 629"/>
                  <a:gd name="T18" fmla="*/ 19 w 313"/>
                  <a:gd name="T19" fmla="*/ 27 h 629"/>
                  <a:gd name="T20" fmla="*/ 15 w 313"/>
                  <a:gd name="T21" fmla="*/ 32 h 629"/>
                  <a:gd name="T22" fmla="*/ 11 w 313"/>
                  <a:gd name="T23" fmla="*/ 38 h 629"/>
                  <a:gd name="T24" fmla="*/ 8 w 313"/>
                  <a:gd name="T25" fmla="*/ 44 h 629"/>
                  <a:gd name="T26" fmla="*/ 5 w 313"/>
                  <a:gd name="T27" fmla="*/ 51 h 629"/>
                  <a:gd name="T28" fmla="*/ 3 w 313"/>
                  <a:gd name="T29" fmla="*/ 57 h 629"/>
                  <a:gd name="T30" fmla="*/ 1 w 313"/>
                  <a:gd name="T31" fmla="*/ 64 h 629"/>
                  <a:gd name="T32" fmla="*/ 0 w 313"/>
                  <a:gd name="T33" fmla="*/ 71 h 629"/>
                  <a:gd name="T34" fmla="*/ 0 w 313"/>
                  <a:gd name="T35" fmla="*/ 78 h 629"/>
                  <a:gd name="T36" fmla="*/ 0 w 313"/>
                  <a:gd name="T37" fmla="*/ 85 h 629"/>
                  <a:gd name="T38" fmla="*/ 1 w 313"/>
                  <a:gd name="T39" fmla="*/ 92 h 629"/>
                  <a:gd name="T40" fmla="*/ 3 w 313"/>
                  <a:gd name="T41" fmla="*/ 99 h 629"/>
                  <a:gd name="T42" fmla="*/ 5 w 313"/>
                  <a:gd name="T43" fmla="*/ 105 h 629"/>
                  <a:gd name="T44" fmla="*/ 8 w 313"/>
                  <a:gd name="T45" fmla="*/ 112 h 629"/>
                  <a:gd name="T46" fmla="*/ 11 w 313"/>
                  <a:gd name="T47" fmla="*/ 118 h 629"/>
                  <a:gd name="T48" fmla="*/ 15 w 313"/>
                  <a:gd name="T49" fmla="*/ 124 h 629"/>
                  <a:gd name="T50" fmla="*/ 19 w 313"/>
                  <a:gd name="T51" fmla="*/ 129 h 629"/>
                  <a:gd name="T52" fmla="*/ 24 w 313"/>
                  <a:gd name="T53" fmla="*/ 134 h 629"/>
                  <a:gd name="T54" fmla="*/ 29 w 313"/>
                  <a:gd name="T55" fmla="*/ 139 h 629"/>
                  <a:gd name="T56" fmla="*/ 35 w 313"/>
                  <a:gd name="T57" fmla="*/ 143 h 629"/>
                  <a:gd name="T58" fmla="*/ 41 w 313"/>
                  <a:gd name="T59" fmla="*/ 146 h 629"/>
                  <a:gd name="T60" fmla="*/ 47 w 313"/>
                  <a:gd name="T61" fmla="*/ 150 h 629"/>
                  <a:gd name="T62" fmla="*/ 54 w 313"/>
                  <a:gd name="T63" fmla="*/ 152 h 629"/>
                  <a:gd name="T64" fmla="*/ 61 w 313"/>
                  <a:gd name="T65" fmla="*/ 154 h 629"/>
                  <a:gd name="T66" fmla="*/ 68 w 313"/>
                  <a:gd name="T67" fmla="*/ 155 h 629"/>
                  <a:gd name="T68" fmla="*/ 75 w 313"/>
                  <a:gd name="T69" fmla="*/ 156 h 62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13" h="629">
                    <a:moveTo>
                      <a:pt x="313" y="0"/>
                    </a:moveTo>
                    <a:lnTo>
                      <a:pt x="299" y="0"/>
                    </a:lnTo>
                    <a:lnTo>
                      <a:pt x="285" y="1"/>
                    </a:lnTo>
                    <a:lnTo>
                      <a:pt x="271" y="4"/>
                    </a:lnTo>
                    <a:lnTo>
                      <a:pt x="257" y="6"/>
                    </a:lnTo>
                    <a:lnTo>
                      <a:pt x="243" y="9"/>
                    </a:lnTo>
                    <a:lnTo>
                      <a:pt x="230" y="12"/>
                    </a:lnTo>
                    <a:lnTo>
                      <a:pt x="216" y="16"/>
                    </a:lnTo>
                    <a:lnTo>
                      <a:pt x="203" y="21"/>
                    </a:lnTo>
                    <a:lnTo>
                      <a:pt x="190" y="26"/>
                    </a:lnTo>
                    <a:lnTo>
                      <a:pt x="177" y="31"/>
                    </a:lnTo>
                    <a:lnTo>
                      <a:pt x="164" y="38"/>
                    </a:lnTo>
                    <a:lnTo>
                      <a:pt x="153" y="45"/>
                    </a:lnTo>
                    <a:lnTo>
                      <a:pt x="140" y="52"/>
                    </a:lnTo>
                    <a:lnTo>
                      <a:pt x="128" y="61"/>
                    </a:lnTo>
                    <a:lnTo>
                      <a:pt x="118" y="69"/>
                    </a:lnTo>
                    <a:lnTo>
                      <a:pt x="107" y="78"/>
                    </a:lnTo>
                    <a:lnTo>
                      <a:pt x="97" y="87"/>
                    </a:lnTo>
                    <a:lnTo>
                      <a:pt x="87" y="98"/>
                    </a:lnTo>
                    <a:lnTo>
                      <a:pt x="77" y="108"/>
                    </a:lnTo>
                    <a:lnTo>
                      <a:pt x="68" y="118"/>
                    </a:lnTo>
                    <a:lnTo>
                      <a:pt x="59" y="130"/>
                    </a:lnTo>
                    <a:lnTo>
                      <a:pt x="52" y="142"/>
                    </a:lnTo>
                    <a:lnTo>
                      <a:pt x="44" y="153"/>
                    </a:lnTo>
                    <a:lnTo>
                      <a:pt x="37" y="166"/>
                    </a:lnTo>
                    <a:lnTo>
                      <a:pt x="31" y="179"/>
                    </a:lnTo>
                    <a:lnTo>
                      <a:pt x="24" y="191"/>
                    </a:lnTo>
                    <a:lnTo>
                      <a:pt x="19" y="204"/>
                    </a:lnTo>
                    <a:lnTo>
                      <a:pt x="15" y="218"/>
                    </a:lnTo>
                    <a:lnTo>
                      <a:pt x="11" y="231"/>
                    </a:lnTo>
                    <a:lnTo>
                      <a:pt x="7" y="244"/>
                    </a:lnTo>
                    <a:lnTo>
                      <a:pt x="4" y="258"/>
                    </a:lnTo>
                    <a:lnTo>
                      <a:pt x="2" y="272"/>
                    </a:lnTo>
                    <a:lnTo>
                      <a:pt x="1" y="286"/>
                    </a:lnTo>
                    <a:lnTo>
                      <a:pt x="0" y="301"/>
                    </a:lnTo>
                    <a:lnTo>
                      <a:pt x="0" y="314"/>
                    </a:lnTo>
                    <a:lnTo>
                      <a:pt x="0" y="328"/>
                    </a:lnTo>
                    <a:lnTo>
                      <a:pt x="1" y="342"/>
                    </a:lnTo>
                    <a:lnTo>
                      <a:pt x="2" y="357"/>
                    </a:lnTo>
                    <a:lnTo>
                      <a:pt x="4" y="371"/>
                    </a:lnTo>
                    <a:lnTo>
                      <a:pt x="7" y="384"/>
                    </a:lnTo>
                    <a:lnTo>
                      <a:pt x="11" y="398"/>
                    </a:lnTo>
                    <a:lnTo>
                      <a:pt x="15" y="411"/>
                    </a:lnTo>
                    <a:lnTo>
                      <a:pt x="19" y="425"/>
                    </a:lnTo>
                    <a:lnTo>
                      <a:pt x="24" y="438"/>
                    </a:lnTo>
                    <a:lnTo>
                      <a:pt x="31" y="450"/>
                    </a:lnTo>
                    <a:lnTo>
                      <a:pt x="37" y="463"/>
                    </a:lnTo>
                    <a:lnTo>
                      <a:pt x="44" y="476"/>
                    </a:lnTo>
                    <a:lnTo>
                      <a:pt x="52" y="487"/>
                    </a:lnTo>
                    <a:lnTo>
                      <a:pt x="59" y="499"/>
                    </a:lnTo>
                    <a:lnTo>
                      <a:pt x="68" y="510"/>
                    </a:lnTo>
                    <a:lnTo>
                      <a:pt x="77" y="520"/>
                    </a:lnTo>
                    <a:lnTo>
                      <a:pt x="87" y="531"/>
                    </a:lnTo>
                    <a:lnTo>
                      <a:pt x="97" y="542"/>
                    </a:lnTo>
                    <a:lnTo>
                      <a:pt x="107" y="551"/>
                    </a:lnTo>
                    <a:lnTo>
                      <a:pt x="118" y="560"/>
                    </a:lnTo>
                    <a:lnTo>
                      <a:pt x="128" y="568"/>
                    </a:lnTo>
                    <a:lnTo>
                      <a:pt x="140" y="577"/>
                    </a:lnTo>
                    <a:lnTo>
                      <a:pt x="153" y="584"/>
                    </a:lnTo>
                    <a:lnTo>
                      <a:pt x="164" y="590"/>
                    </a:lnTo>
                    <a:lnTo>
                      <a:pt x="177" y="597"/>
                    </a:lnTo>
                    <a:lnTo>
                      <a:pt x="190" y="603"/>
                    </a:lnTo>
                    <a:lnTo>
                      <a:pt x="203" y="608"/>
                    </a:lnTo>
                    <a:lnTo>
                      <a:pt x="216" y="613"/>
                    </a:lnTo>
                    <a:lnTo>
                      <a:pt x="230" y="617"/>
                    </a:lnTo>
                    <a:lnTo>
                      <a:pt x="243" y="620"/>
                    </a:lnTo>
                    <a:lnTo>
                      <a:pt x="257" y="623"/>
                    </a:lnTo>
                    <a:lnTo>
                      <a:pt x="271" y="625"/>
                    </a:lnTo>
                    <a:lnTo>
                      <a:pt x="285" y="626"/>
                    </a:lnTo>
                    <a:lnTo>
                      <a:pt x="299" y="627"/>
                    </a:lnTo>
                    <a:lnTo>
                      <a:pt x="313" y="629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11" name="Freeform 128"/>
              <p:cNvSpPr>
                <a:spLocks/>
              </p:cNvSpPr>
              <p:nvPr/>
            </p:nvSpPr>
            <p:spPr bwMode="auto">
              <a:xfrm>
                <a:off x="1734" y="2700"/>
                <a:ext cx="78" cy="156"/>
              </a:xfrm>
              <a:custGeom>
                <a:avLst/>
                <a:gdLst>
                  <a:gd name="T0" fmla="*/ 3 w 313"/>
                  <a:gd name="T1" fmla="*/ 156 h 629"/>
                  <a:gd name="T2" fmla="*/ 10 w 313"/>
                  <a:gd name="T3" fmla="*/ 155 h 629"/>
                  <a:gd name="T4" fmla="*/ 17 w 313"/>
                  <a:gd name="T5" fmla="*/ 154 h 629"/>
                  <a:gd name="T6" fmla="*/ 24 w 313"/>
                  <a:gd name="T7" fmla="*/ 152 h 629"/>
                  <a:gd name="T8" fmla="*/ 31 w 313"/>
                  <a:gd name="T9" fmla="*/ 150 h 629"/>
                  <a:gd name="T10" fmla="*/ 37 w 313"/>
                  <a:gd name="T11" fmla="*/ 146 h 629"/>
                  <a:gd name="T12" fmla="*/ 43 w 313"/>
                  <a:gd name="T13" fmla="*/ 143 h 629"/>
                  <a:gd name="T14" fmla="*/ 49 w 313"/>
                  <a:gd name="T15" fmla="*/ 139 h 629"/>
                  <a:gd name="T16" fmla="*/ 54 w 313"/>
                  <a:gd name="T17" fmla="*/ 134 h 629"/>
                  <a:gd name="T18" fmla="*/ 59 w 313"/>
                  <a:gd name="T19" fmla="*/ 129 h 629"/>
                  <a:gd name="T20" fmla="*/ 63 w 313"/>
                  <a:gd name="T21" fmla="*/ 124 h 629"/>
                  <a:gd name="T22" fmla="*/ 67 w 313"/>
                  <a:gd name="T23" fmla="*/ 118 h 629"/>
                  <a:gd name="T24" fmla="*/ 70 w 313"/>
                  <a:gd name="T25" fmla="*/ 112 h 629"/>
                  <a:gd name="T26" fmla="*/ 73 w 313"/>
                  <a:gd name="T27" fmla="*/ 105 h 629"/>
                  <a:gd name="T28" fmla="*/ 75 w 313"/>
                  <a:gd name="T29" fmla="*/ 99 h 629"/>
                  <a:gd name="T30" fmla="*/ 77 w 313"/>
                  <a:gd name="T31" fmla="*/ 92 h 629"/>
                  <a:gd name="T32" fmla="*/ 78 w 313"/>
                  <a:gd name="T33" fmla="*/ 85 h 629"/>
                  <a:gd name="T34" fmla="*/ 78 w 313"/>
                  <a:gd name="T35" fmla="*/ 78 h 629"/>
                  <a:gd name="T36" fmla="*/ 78 w 313"/>
                  <a:gd name="T37" fmla="*/ 71 h 629"/>
                  <a:gd name="T38" fmla="*/ 77 w 313"/>
                  <a:gd name="T39" fmla="*/ 64 h 629"/>
                  <a:gd name="T40" fmla="*/ 75 w 313"/>
                  <a:gd name="T41" fmla="*/ 57 h 629"/>
                  <a:gd name="T42" fmla="*/ 73 w 313"/>
                  <a:gd name="T43" fmla="*/ 51 h 629"/>
                  <a:gd name="T44" fmla="*/ 70 w 313"/>
                  <a:gd name="T45" fmla="*/ 44 h 629"/>
                  <a:gd name="T46" fmla="*/ 67 w 313"/>
                  <a:gd name="T47" fmla="*/ 38 h 629"/>
                  <a:gd name="T48" fmla="*/ 63 w 313"/>
                  <a:gd name="T49" fmla="*/ 32 h 629"/>
                  <a:gd name="T50" fmla="*/ 59 w 313"/>
                  <a:gd name="T51" fmla="*/ 27 h 629"/>
                  <a:gd name="T52" fmla="*/ 54 w 313"/>
                  <a:gd name="T53" fmla="*/ 22 h 629"/>
                  <a:gd name="T54" fmla="*/ 49 w 313"/>
                  <a:gd name="T55" fmla="*/ 17 h 629"/>
                  <a:gd name="T56" fmla="*/ 43 w 313"/>
                  <a:gd name="T57" fmla="*/ 13 h 629"/>
                  <a:gd name="T58" fmla="*/ 37 w 313"/>
                  <a:gd name="T59" fmla="*/ 9 h 629"/>
                  <a:gd name="T60" fmla="*/ 31 w 313"/>
                  <a:gd name="T61" fmla="*/ 6 h 629"/>
                  <a:gd name="T62" fmla="*/ 24 w 313"/>
                  <a:gd name="T63" fmla="*/ 4 h 629"/>
                  <a:gd name="T64" fmla="*/ 17 w 313"/>
                  <a:gd name="T65" fmla="*/ 2 h 629"/>
                  <a:gd name="T66" fmla="*/ 10 w 313"/>
                  <a:gd name="T67" fmla="*/ 1 h 629"/>
                  <a:gd name="T68" fmla="*/ 3 w 313"/>
                  <a:gd name="T69" fmla="*/ 0 h 62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13" h="629">
                    <a:moveTo>
                      <a:pt x="0" y="629"/>
                    </a:moveTo>
                    <a:lnTo>
                      <a:pt x="14" y="627"/>
                    </a:lnTo>
                    <a:lnTo>
                      <a:pt x="28" y="626"/>
                    </a:lnTo>
                    <a:lnTo>
                      <a:pt x="42" y="625"/>
                    </a:lnTo>
                    <a:lnTo>
                      <a:pt x="56" y="623"/>
                    </a:lnTo>
                    <a:lnTo>
                      <a:pt x="70" y="620"/>
                    </a:lnTo>
                    <a:lnTo>
                      <a:pt x="84" y="617"/>
                    </a:lnTo>
                    <a:lnTo>
                      <a:pt x="97" y="613"/>
                    </a:lnTo>
                    <a:lnTo>
                      <a:pt x="110" y="608"/>
                    </a:lnTo>
                    <a:lnTo>
                      <a:pt x="123" y="603"/>
                    </a:lnTo>
                    <a:lnTo>
                      <a:pt x="136" y="597"/>
                    </a:lnTo>
                    <a:lnTo>
                      <a:pt x="149" y="590"/>
                    </a:lnTo>
                    <a:lnTo>
                      <a:pt x="160" y="584"/>
                    </a:lnTo>
                    <a:lnTo>
                      <a:pt x="173" y="577"/>
                    </a:lnTo>
                    <a:lnTo>
                      <a:pt x="185" y="568"/>
                    </a:lnTo>
                    <a:lnTo>
                      <a:pt x="195" y="560"/>
                    </a:lnTo>
                    <a:lnTo>
                      <a:pt x="206" y="551"/>
                    </a:lnTo>
                    <a:lnTo>
                      <a:pt x="216" y="542"/>
                    </a:lnTo>
                    <a:lnTo>
                      <a:pt x="226" y="531"/>
                    </a:lnTo>
                    <a:lnTo>
                      <a:pt x="236" y="520"/>
                    </a:lnTo>
                    <a:lnTo>
                      <a:pt x="245" y="510"/>
                    </a:lnTo>
                    <a:lnTo>
                      <a:pt x="254" y="499"/>
                    </a:lnTo>
                    <a:lnTo>
                      <a:pt x="262" y="487"/>
                    </a:lnTo>
                    <a:lnTo>
                      <a:pt x="270" y="476"/>
                    </a:lnTo>
                    <a:lnTo>
                      <a:pt x="276" y="463"/>
                    </a:lnTo>
                    <a:lnTo>
                      <a:pt x="282" y="450"/>
                    </a:lnTo>
                    <a:lnTo>
                      <a:pt x="289" y="438"/>
                    </a:lnTo>
                    <a:lnTo>
                      <a:pt x="294" y="425"/>
                    </a:lnTo>
                    <a:lnTo>
                      <a:pt x="298" y="411"/>
                    </a:lnTo>
                    <a:lnTo>
                      <a:pt x="302" y="398"/>
                    </a:lnTo>
                    <a:lnTo>
                      <a:pt x="306" y="384"/>
                    </a:lnTo>
                    <a:lnTo>
                      <a:pt x="309" y="371"/>
                    </a:lnTo>
                    <a:lnTo>
                      <a:pt x="311" y="357"/>
                    </a:lnTo>
                    <a:lnTo>
                      <a:pt x="312" y="342"/>
                    </a:lnTo>
                    <a:lnTo>
                      <a:pt x="313" y="328"/>
                    </a:lnTo>
                    <a:lnTo>
                      <a:pt x="313" y="314"/>
                    </a:lnTo>
                    <a:lnTo>
                      <a:pt x="313" y="301"/>
                    </a:lnTo>
                    <a:lnTo>
                      <a:pt x="312" y="286"/>
                    </a:lnTo>
                    <a:lnTo>
                      <a:pt x="311" y="272"/>
                    </a:lnTo>
                    <a:lnTo>
                      <a:pt x="309" y="258"/>
                    </a:lnTo>
                    <a:lnTo>
                      <a:pt x="306" y="244"/>
                    </a:lnTo>
                    <a:lnTo>
                      <a:pt x="302" y="231"/>
                    </a:lnTo>
                    <a:lnTo>
                      <a:pt x="298" y="218"/>
                    </a:lnTo>
                    <a:lnTo>
                      <a:pt x="294" y="204"/>
                    </a:lnTo>
                    <a:lnTo>
                      <a:pt x="289" y="191"/>
                    </a:lnTo>
                    <a:lnTo>
                      <a:pt x="282" y="179"/>
                    </a:lnTo>
                    <a:lnTo>
                      <a:pt x="276" y="166"/>
                    </a:lnTo>
                    <a:lnTo>
                      <a:pt x="270" y="153"/>
                    </a:lnTo>
                    <a:lnTo>
                      <a:pt x="262" y="142"/>
                    </a:lnTo>
                    <a:lnTo>
                      <a:pt x="254" y="130"/>
                    </a:lnTo>
                    <a:lnTo>
                      <a:pt x="245" y="118"/>
                    </a:lnTo>
                    <a:lnTo>
                      <a:pt x="236" y="108"/>
                    </a:lnTo>
                    <a:lnTo>
                      <a:pt x="226" y="98"/>
                    </a:lnTo>
                    <a:lnTo>
                      <a:pt x="216" y="87"/>
                    </a:lnTo>
                    <a:lnTo>
                      <a:pt x="206" y="78"/>
                    </a:lnTo>
                    <a:lnTo>
                      <a:pt x="195" y="69"/>
                    </a:lnTo>
                    <a:lnTo>
                      <a:pt x="185" y="61"/>
                    </a:lnTo>
                    <a:lnTo>
                      <a:pt x="173" y="52"/>
                    </a:lnTo>
                    <a:lnTo>
                      <a:pt x="160" y="45"/>
                    </a:lnTo>
                    <a:lnTo>
                      <a:pt x="149" y="38"/>
                    </a:lnTo>
                    <a:lnTo>
                      <a:pt x="136" y="31"/>
                    </a:lnTo>
                    <a:lnTo>
                      <a:pt x="123" y="26"/>
                    </a:lnTo>
                    <a:lnTo>
                      <a:pt x="110" y="21"/>
                    </a:lnTo>
                    <a:lnTo>
                      <a:pt x="97" y="16"/>
                    </a:lnTo>
                    <a:lnTo>
                      <a:pt x="84" y="12"/>
                    </a:lnTo>
                    <a:lnTo>
                      <a:pt x="70" y="9"/>
                    </a:lnTo>
                    <a:lnTo>
                      <a:pt x="56" y="6"/>
                    </a:lnTo>
                    <a:lnTo>
                      <a:pt x="42" y="4"/>
                    </a:lnTo>
                    <a:lnTo>
                      <a:pt x="28" y="1"/>
                    </a:ln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12" name="Line 129"/>
              <p:cNvSpPr>
                <a:spLocks noChangeShapeType="1"/>
              </p:cNvSpPr>
              <p:nvPr/>
            </p:nvSpPr>
            <p:spPr bwMode="auto">
              <a:xfrm>
                <a:off x="1274" y="2700"/>
                <a:ext cx="46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13" name="Line 130"/>
              <p:cNvSpPr>
                <a:spLocks noChangeShapeType="1"/>
              </p:cNvSpPr>
              <p:nvPr/>
            </p:nvSpPr>
            <p:spPr bwMode="auto">
              <a:xfrm flipH="1">
                <a:off x="1274" y="2856"/>
                <a:ext cx="46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14" name="Line 131"/>
              <p:cNvSpPr>
                <a:spLocks noChangeShapeType="1"/>
              </p:cNvSpPr>
              <p:nvPr/>
            </p:nvSpPr>
            <p:spPr bwMode="auto">
              <a:xfrm>
                <a:off x="1505" y="2497"/>
                <a:ext cx="0" cy="15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15" name="Line 132"/>
              <p:cNvSpPr>
                <a:spLocks noChangeShapeType="1"/>
              </p:cNvSpPr>
              <p:nvPr/>
            </p:nvSpPr>
            <p:spPr bwMode="auto">
              <a:xfrm flipH="1">
                <a:off x="1569" y="2556"/>
                <a:ext cx="19" cy="1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16" name="Line 133"/>
              <p:cNvSpPr>
                <a:spLocks noChangeShapeType="1"/>
              </p:cNvSpPr>
              <p:nvPr/>
            </p:nvSpPr>
            <p:spPr bwMode="auto">
              <a:xfrm flipH="1">
                <a:off x="1533" y="2572"/>
                <a:ext cx="27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17" name="Line 134"/>
              <p:cNvSpPr>
                <a:spLocks noChangeShapeType="1"/>
              </p:cNvSpPr>
              <p:nvPr/>
            </p:nvSpPr>
            <p:spPr bwMode="auto">
              <a:xfrm flipH="1">
                <a:off x="1505" y="2594"/>
                <a:ext cx="19" cy="1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18" name="Line 135"/>
              <p:cNvSpPr>
                <a:spLocks noChangeShapeType="1"/>
              </p:cNvSpPr>
              <p:nvPr/>
            </p:nvSpPr>
            <p:spPr bwMode="auto">
              <a:xfrm flipH="1" flipV="1">
                <a:off x="1484" y="2594"/>
                <a:ext cx="21" cy="1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19" name="Line 136"/>
              <p:cNvSpPr>
                <a:spLocks noChangeShapeType="1"/>
              </p:cNvSpPr>
              <p:nvPr/>
            </p:nvSpPr>
            <p:spPr bwMode="auto">
              <a:xfrm flipH="1" flipV="1">
                <a:off x="1449" y="2572"/>
                <a:ext cx="26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20" name="Line 137"/>
              <p:cNvSpPr>
                <a:spLocks noChangeShapeType="1"/>
              </p:cNvSpPr>
              <p:nvPr/>
            </p:nvSpPr>
            <p:spPr bwMode="auto">
              <a:xfrm flipH="1" flipV="1">
                <a:off x="1420" y="2556"/>
                <a:ext cx="19" cy="1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21" name="Line 138"/>
              <p:cNvSpPr>
                <a:spLocks noChangeShapeType="1"/>
              </p:cNvSpPr>
              <p:nvPr/>
            </p:nvSpPr>
            <p:spPr bwMode="auto">
              <a:xfrm flipH="1">
                <a:off x="673" y="2778"/>
                <a:ext cx="19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22" name="Line 139"/>
              <p:cNvSpPr>
                <a:spLocks noChangeShapeType="1"/>
              </p:cNvSpPr>
              <p:nvPr/>
            </p:nvSpPr>
            <p:spPr bwMode="auto">
              <a:xfrm flipH="1">
                <a:off x="605" y="2778"/>
                <a:ext cx="3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23" name="Line 140"/>
              <p:cNvSpPr>
                <a:spLocks noChangeShapeType="1"/>
              </p:cNvSpPr>
              <p:nvPr/>
            </p:nvSpPr>
            <p:spPr bwMode="auto">
              <a:xfrm flipH="1">
                <a:off x="378" y="2778"/>
                <a:ext cx="19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24" name="Line 141"/>
              <p:cNvSpPr>
                <a:spLocks noChangeShapeType="1"/>
              </p:cNvSpPr>
              <p:nvPr/>
            </p:nvSpPr>
            <p:spPr bwMode="auto">
              <a:xfrm>
                <a:off x="586" y="2497"/>
                <a:ext cx="0" cy="2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25" name="Line 142"/>
              <p:cNvSpPr>
                <a:spLocks noChangeShapeType="1"/>
              </p:cNvSpPr>
              <p:nvPr/>
            </p:nvSpPr>
            <p:spPr bwMode="auto">
              <a:xfrm>
                <a:off x="586" y="2768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26" name="Line 143"/>
              <p:cNvSpPr>
                <a:spLocks noChangeShapeType="1"/>
              </p:cNvSpPr>
              <p:nvPr/>
            </p:nvSpPr>
            <p:spPr bwMode="auto">
              <a:xfrm>
                <a:off x="586" y="2835"/>
                <a:ext cx="0" cy="2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27" name="Freeform 144"/>
              <p:cNvSpPr>
                <a:spLocks/>
              </p:cNvSpPr>
              <p:nvPr/>
            </p:nvSpPr>
            <p:spPr bwMode="auto">
              <a:xfrm>
                <a:off x="378" y="2567"/>
                <a:ext cx="430" cy="433"/>
              </a:xfrm>
              <a:custGeom>
                <a:avLst/>
                <a:gdLst>
                  <a:gd name="T0" fmla="*/ 4 w 1735"/>
                  <a:gd name="T1" fmla="*/ 298 h 1752"/>
                  <a:gd name="T2" fmla="*/ 10 w 1735"/>
                  <a:gd name="T3" fmla="*/ 311 h 1752"/>
                  <a:gd name="T4" fmla="*/ 17 w 1735"/>
                  <a:gd name="T5" fmla="*/ 324 h 1752"/>
                  <a:gd name="T6" fmla="*/ 25 w 1735"/>
                  <a:gd name="T7" fmla="*/ 337 h 1752"/>
                  <a:gd name="T8" fmla="*/ 34 w 1735"/>
                  <a:gd name="T9" fmla="*/ 348 h 1752"/>
                  <a:gd name="T10" fmla="*/ 43 w 1735"/>
                  <a:gd name="T11" fmla="*/ 360 h 1752"/>
                  <a:gd name="T12" fmla="*/ 54 w 1735"/>
                  <a:gd name="T13" fmla="*/ 370 h 1752"/>
                  <a:gd name="T14" fmla="*/ 64 w 1735"/>
                  <a:gd name="T15" fmla="*/ 380 h 1752"/>
                  <a:gd name="T16" fmla="*/ 76 w 1735"/>
                  <a:gd name="T17" fmla="*/ 390 h 1752"/>
                  <a:gd name="T18" fmla="*/ 88 w 1735"/>
                  <a:gd name="T19" fmla="*/ 398 h 1752"/>
                  <a:gd name="T20" fmla="*/ 101 w 1735"/>
                  <a:gd name="T21" fmla="*/ 406 h 1752"/>
                  <a:gd name="T22" fmla="*/ 114 w 1735"/>
                  <a:gd name="T23" fmla="*/ 412 h 1752"/>
                  <a:gd name="T24" fmla="*/ 127 w 1735"/>
                  <a:gd name="T25" fmla="*/ 418 h 1752"/>
                  <a:gd name="T26" fmla="*/ 141 w 1735"/>
                  <a:gd name="T27" fmla="*/ 423 h 1752"/>
                  <a:gd name="T28" fmla="*/ 155 w 1735"/>
                  <a:gd name="T29" fmla="*/ 427 h 1752"/>
                  <a:gd name="T30" fmla="*/ 170 w 1735"/>
                  <a:gd name="T31" fmla="*/ 430 h 1752"/>
                  <a:gd name="T32" fmla="*/ 184 w 1735"/>
                  <a:gd name="T33" fmla="*/ 432 h 1752"/>
                  <a:gd name="T34" fmla="*/ 199 w 1735"/>
                  <a:gd name="T35" fmla="*/ 433 h 1752"/>
                  <a:gd name="T36" fmla="*/ 214 w 1735"/>
                  <a:gd name="T37" fmla="*/ 433 h 1752"/>
                  <a:gd name="T38" fmla="*/ 229 w 1735"/>
                  <a:gd name="T39" fmla="*/ 432 h 1752"/>
                  <a:gd name="T40" fmla="*/ 243 w 1735"/>
                  <a:gd name="T41" fmla="*/ 430 h 1752"/>
                  <a:gd name="T42" fmla="*/ 258 w 1735"/>
                  <a:gd name="T43" fmla="*/ 428 h 1752"/>
                  <a:gd name="T44" fmla="*/ 272 w 1735"/>
                  <a:gd name="T45" fmla="*/ 424 h 1752"/>
                  <a:gd name="T46" fmla="*/ 286 w 1735"/>
                  <a:gd name="T47" fmla="*/ 419 h 1752"/>
                  <a:gd name="T48" fmla="*/ 300 w 1735"/>
                  <a:gd name="T49" fmla="*/ 413 h 1752"/>
                  <a:gd name="T50" fmla="*/ 313 w 1735"/>
                  <a:gd name="T51" fmla="*/ 407 h 1752"/>
                  <a:gd name="T52" fmla="*/ 326 w 1735"/>
                  <a:gd name="T53" fmla="*/ 399 h 1752"/>
                  <a:gd name="T54" fmla="*/ 338 w 1735"/>
                  <a:gd name="T55" fmla="*/ 391 h 1752"/>
                  <a:gd name="T56" fmla="*/ 349 w 1735"/>
                  <a:gd name="T57" fmla="*/ 382 h 1752"/>
                  <a:gd name="T58" fmla="*/ 361 w 1735"/>
                  <a:gd name="T59" fmla="*/ 372 h 1752"/>
                  <a:gd name="T60" fmla="*/ 371 w 1735"/>
                  <a:gd name="T61" fmla="*/ 362 h 1752"/>
                  <a:gd name="T62" fmla="*/ 380 w 1735"/>
                  <a:gd name="T63" fmla="*/ 351 h 1752"/>
                  <a:gd name="T64" fmla="*/ 390 w 1735"/>
                  <a:gd name="T65" fmla="*/ 339 h 1752"/>
                  <a:gd name="T66" fmla="*/ 397 w 1735"/>
                  <a:gd name="T67" fmla="*/ 327 h 1752"/>
                  <a:gd name="T68" fmla="*/ 405 w 1735"/>
                  <a:gd name="T69" fmla="*/ 314 h 1752"/>
                  <a:gd name="T70" fmla="*/ 411 w 1735"/>
                  <a:gd name="T71" fmla="*/ 301 h 1752"/>
                  <a:gd name="T72" fmla="*/ 417 w 1735"/>
                  <a:gd name="T73" fmla="*/ 287 h 1752"/>
                  <a:gd name="T74" fmla="*/ 421 w 1735"/>
                  <a:gd name="T75" fmla="*/ 273 h 1752"/>
                  <a:gd name="T76" fmla="*/ 425 w 1735"/>
                  <a:gd name="T77" fmla="*/ 259 h 1752"/>
                  <a:gd name="T78" fmla="*/ 428 w 1735"/>
                  <a:gd name="T79" fmla="*/ 244 h 1752"/>
                  <a:gd name="T80" fmla="*/ 429 w 1735"/>
                  <a:gd name="T81" fmla="*/ 230 h 1752"/>
                  <a:gd name="T82" fmla="*/ 430 w 1735"/>
                  <a:gd name="T83" fmla="*/ 215 h 1752"/>
                  <a:gd name="T84" fmla="*/ 430 w 1735"/>
                  <a:gd name="T85" fmla="*/ 200 h 1752"/>
                  <a:gd name="T86" fmla="*/ 429 w 1735"/>
                  <a:gd name="T87" fmla="*/ 186 h 1752"/>
                  <a:gd name="T88" fmla="*/ 426 w 1735"/>
                  <a:gd name="T89" fmla="*/ 171 h 1752"/>
                  <a:gd name="T90" fmla="*/ 423 w 1735"/>
                  <a:gd name="T91" fmla="*/ 157 h 1752"/>
                  <a:gd name="T92" fmla="*/ 419 w 1735"/>
                  <a:gd name="T93" fmla="*/ 143 h 1752"/>
                  <a:gd name="T94" fmla="*/ 414 w 1735"/>
                  <a:gd name="T95" fmla="*/ 129 h 1752"/>
                  <a:gd name="T96" fmla="*/ 408 w 1735"/>
                  <a:gd name="T97" fmla="*/ 115 h 1752"/>
                  <a:gd name="T98" fmla="*/ 401 w 1735"/>
                  <a:gd name="T99" fmla="*/ 102 h 1752"/>
                  <a:gd name="T100" fmla="*/ 394 w 1735"/>
                  <a:gd name="T101" fmla="*/ 90 h 1752"/>
                  <a:gd name="T102" fmla="*/ 385 w 1735"/>
                  <a:gd name="T103" fmla="*/ 78 h 1752"/>
                  <a:gd name="T104" fmla="*/ 376 w 1735"/>
                  <a:gd name="T105" fmla="*/ 66 h 1752"/>
                  <a:gd name="T106" fmla="*/ 366 w 1735"/>
                  <a:gd name="T107" fmla="*/ 56 h 1752"/>
                  <a:gd name="T108" fmla="*/ 355 w 1735"/>
                  <a:gd name="T109" fmla="*/ 45 h 1752"/>
                  <a:gd name="T110" fmla="*/ 344 w 1735"/>
                  <a:gd name="T111" fmla="*/ 36 h 1752"/>
                  <a:gd name="T112" fmla="*/ 332 w 1735"/>
                  <a:gd name="T113" fmla="*/ 27 h 1752"/>
                  <a:gd name="T114" fmla="*/ 319 w 1735"/>
                  <a:gd name="T115" fmla="*/ 20 h 1752"/>
                  <a:gd name="T116" fmla="*/ 306 w 1735"/>
                  <a:gd name="T117" fmla="*/ 13 h 1752"/>
                  <a:gd name="T118" fmla="*/ 293 w 1735"/>
                  <a:gd name="T119" fmla="*/ 7 h 1752"/>
                  <a:gd name="T120" fmla="*/ 279 w 1735"/>
                  <a:gd name="T121" fmla="*/ 1 h 175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735" h="1752">
                    <a:moveTo>
                      <a:pt x="0" y="1170"/>
                    </a:moveTo>
                    <a:lnTo>
                      <a:pt x="7" y="1188"/>
                    </a:lnTo>
                    <a:lnTo>
                      <a:pt x="15" y="1206"/>
                    </a:lnTo>
                    <a:lnTo>
                      <a:pt x="22" y="1225"/>
                    </a:lnTo>
                    <a:lnTo>
                      <a:pt x="31" y="1243"/>
                    </a:lnTo>
                    <a:lnTo>
                      <a:pt x="39" y="1260"/>
                    </a:lnTo>
                    <a:lnTo>
                      <a:pt x="49" y="1278"/>
                    </a:lnTo>
                    <a:lnTo>
                      <a:pt x="59" y="1295"/>
                    </a:lnTo>
                    <a:lnTo>
                      <a:pt x="68" y="1312"/>
                    </a:lnTo>
                    <a:lnTo>
                      <a:pt x="79" y="1329"/>
                    </a:lnTo>
                    <a:lnTo>
                      <a:pt x="89" y="1346"/>
                    </a:lnTo>
                    <a:lnTo>
                      <a:pt x="100" y="1363"/>
                    </a:lnTo>
                    <a:lnTo>
                      <a:pt x="112" y="1379"/>
                    </a:lnTo>
                    <a:lnTo>
                      <a:pt x="123" y="1394"/>
                    </a:lnTo>
                    <a:lnTo>
                      <a:pt x="136" y="1410"/>
                    </a:lnTo>
                    <a:lnTo>
                      <a:pt x="148" y="1426"/>
                    </a:lnTo>
                    <a:lnTo>
                      <a:pt x="160" y="1441"/>
                    </a:lnTo>
                    <a:lnTo>
                      <a:pt x="174" y="1456"/>
                    </a:lnTo>
                    <a:lnTo>
                      <a:pt x="187" y="1471"/>
                    </a:lnTo>
                    <a:lnTo>
                      <a:pt x="201" y="1485"/>
                    </a:lnTo>
                    <a:lnTo>
                      <a:pt x="216" y="1498"/>
                    </a:lnTo>
                    <a:lnTo>
                      <a:pt x="229" y="1512"/>
                    </a:lnTo>
                    <a:lnTo>
                      <a:pt x="244" y="1526"/>
                    </a:lnTo>
                    <a:lnTo>
                      <a:pt x="259" y="1539"/>
                    </a:lnTo>
                    <a:lnTo>
                      <a:pt x="274" y="1551"/>
                    </a:lnTo>
                    <a:lnTo>
                      <a:pt x="290" y="1564"/>
                    </a:lnTo>
                    <a:lnTo>
                      <a:pt x="306" y="1576"/>
                    </a:lnTo>
                    <a:lnTo>
                      <a:pt x="322" y="1588"/>
                    </a:lnTo>
                    <a:lnTo>
                      <a:pt x="339" y="1598"/>
                    </a:lnTo>
                    <a:lnTo>
                      <a:pt x="355" y="1610"/>
                    </a:lnTo>
                    <a:lnTo>
                      <a:pt x="372" y="1620"/>
                    </a:lnTo>
                    <a:lnTo>
                      <a:pt x="389" y="1630"/>
                    </a:lnTo>
                    <a:lnTo>
                      <a:pt x="406" y="1641"/>
                    </a:lnTo>
                    <a:lnTo>
                      <a:pt x="424" y="1649"/>
                    </a:lnTo>
                    <a:lnTo>
                      <a:pt x="441" y="1659"/>
                    </a:lnTo>
                    <a:lnTo>
                      <a:pt x="459" y="1667"/>
                    </a:lnTo>
                    <a:lnTo>
                      <a:pt x="477" y="1676"/>
                    </a:lnTo>
                    <a:lnTo>
                      <a:pt x="495" y="1683"/>
                    </a:lnTo>
                    <a:lnTo>
                      <a:pt x="514" y="1690"/>
                    </a:lnTo>
                    <a:lnTo>
                      <a:pt x="532" y="1698"/>
                    </a:lnTo>
                    <a:lnTo>
                      <a:pt x="551" y="1704"/>
                    </a:lnTo>
                    <a:lnTo>
                      <a:pt x="570" y="1711"/>
                    </a:lnTo>
                    <a:lnTo>
                      <a:pt x="589" y="1716"/>
                    </a:lnTo>
                    <a:lnTo>
                      <a:pt x="608" y="1721"/>
                    </a:lnTo>
                    <a:lnTo>
                      <a:pt x="627" y="1727"/>
                    </a:lnTo>
                    <a:lnTo>
                      <a:pt x="646" y="1731"/>
                    </a:lnTo>
                    <a:lnTo>
                      <a:pt x="665" y="1735"/>
                    </a:lnTo>
                    <a:lnTo>
                      <a:pt x="686" y="1738"/>
                    </a:lnTo>
                    <a:lnTo>
                      <a:pt x="705" y="1741"/>
                    </a:lnTo>
                    <a:lnTo>
                      <a:pt x="724" y="1745"/>
                    </a:lnTo>
                    <a:lnTo>
                      <a:pt x="744" y="1747"/>
                    </a:lnTo>
                    <a:lnTo>
                      <a:pt x="764" y="1749"/>
                    </a:lnTo>
                    <a:lnTo>
                      <a:pt x="783" y="1750"/>
                    </a:lnTo>
                    <a:lnTo>
                      <a:pt x="803" y="1751"/>
                    </a:lnTo>
                    <a:lnTo>
                      <a:pt x="824" y="1752"/>
                    </a:lnTo>
                    <a:lnTo>
                      <a:pt x="843" y="1752"/>
                    </a:lnTo>
                    <a:lnTo>
                      <a:pt x="863" y="1752"/>
                    </a:lnTo>
                    <a:lnTo>
                      <a:pt x="883" y="1751"/>
                    </a:lnTo>
                    <a:lnTo>
                      <a:pt x="902" y="1750"/>
                    </a:lnTo>
                    <a:lnTo>
                      <a:pt x="922" y="1748"/>
                    </a:lnTo>
                    <a:lnTo>
                      <a:pt x="942" y="1746"/>
                    </a:lnTo>
                    <a:lnTo>
                      <a:pt x="961" y="1743"/>
                    </a:lnTo>
                    <a:lnTo>
                      <a:pt x="982" y="1740"/>
                    </a:lnTo>
                    <a:lnTo>
                      <a:pt x="1001" y="1737"/>
                    </a:lnTo>
                    <a:lnTo>
                      <a:pt x="1020" y="1733"/>
                    </a:lnTo>
                    <a:lnTo>
                      <a:pt x="1040" y="1730"/>
                    </a:lnTo>
                    <a:lnTo>
                      <a:pt x="1059" y="1724"/>
                    </a:lnTo>
                    <a:lnTo>
                      <a:pt x="1078" y="1719"/>
                    </a:lnTo>
                    <a:lnTo>
                      <a:pt x="1097" y="1714"/>
                    </a:lnTo>
                    <a:lnTo>
                      <a:pt x="1116" y="1708"/>
                    </a:lnTo>
                    <a:lnTo>
                      <a:pt x="1134" y="1702"/>
                    </a:lnTo>
                    <a:lnTo>
                      <a:pt x="1154" y="1695"/>
                    </a:lnTo>
                    <a:lnTo>
                      <a:pt x="1172" y="1687"/>
                    </a:lnTo>
                    <a:lnTo>
                      <a:pt x="1191" y="1680"/>
                    </a:lnTo>
                    <a:lnTo>
                      <a:pt x="1209" y="1672"/>
                    </a:lnTo>
                    <a:lnTo>
                      <a:pt x="1227" y="1664"/>
                    </a:lnTo>
                    <a:lnTo>
                      <a:pt x="1244" y="1655"/>
                    </a:lnTo>
                    <a:lnTo>
                      <a:pt x="1262" y="1646"/>
                    </a:lnTo>
                    <a:lnTo>
                      <a:pt x="1279" y="1636"/>
                    </a:lnTo>
                    <a:lnTo>
                      <a:pt x="1297" y="1627"/>
                    </a:lnTo>
                    <a:lnTo>
                      <a:pt x="1314" y="1616"/>
                    </a:lnTo>
                    <a:lnTo>
                      <a:pt x="1330" y="1606"/>
                    </a:lnTo>
                    <a:lnTo>
                      <a:pt x="1347" y="1594"/>
                    </a:lnTo>
                    <a:lnTo>
                      <a:pt x="1363" y="1583"/>
                    </a:lnTo>
                    <a:lnTo>
                      <a:pt x="1378" y="1572"/>
                    </a:lnTo>
                    <a:lnTo>
                      <a:pt x="1394" y="1559"/>
                    </a:lnTo>
                    <a:lnTo>
                      <a:pt x="1410" y="1546"/>
                    </a:lnTo>
                    <a:lnTo>
                      <a:pt x="1425" y="1533"/>
                    </a:lnTo>
                    <a:lnTo>
                      <a:pt x="1440" y="1521"/>
                    </a:lnTo>
                    <a:lnTo>
                      <a:pt x="1455" y="1507"/>
                    </a:lnTo>
                    <a:lnTo>
                      <a:pt x="1469" y="1493"/>
                    </a:lnTo>
                    <a:lnTo>
                      <a:pt x="1482" y="1479"/>
                    </a:lnTo>
                    <a:lnTo>
                      <a:pt x="1496" y="1464"/>
                    </a:lnTo>
                    <a:lnTo>
                      <a:pt x="1510" y="1450"/>
                    </a:lnTo>
                    <a:lnTo>
                      <a:pt x="1523" y="1435"/>
                    </a:lnTo>
                    <a:lnTo>
                      <a:pt x="1535" y="1420"/>
                    </a:lnTo>
                    <a:lnTo>
                      <a:pt x="1547" y="1404"/>
                    </a:lnTo>
                    <a:lnTo>
                      <a:pt x="1560" y="1388"/>
                    </a:lnTo>
                    <a:lnTo>
                      <a:pt x="1572" y="1372"/>
                    </a:lnTo>
                    <a:lnTo>
                      <a:pt x="1582" y="1356"/>
                    </a:lnTo>
                    <a:lnTo>
                      <a:pt x="1593" y="1339"/>
                    </a:lnTo>
                    <a:lnTo>
                      <a:pt x="1603" y="1322"/>
                    </a:lnTo>
                    <a:lnTo>
                      <a:pt x="1614" y="1305"/>
                    </a:lnTo>
                    <a:lnTo>
                      <a:pt x="1624" y="1288"/>
                    </a:lnTo>
                    <a:lnTo>
                      <a:pt x="1633" y="1270"/>
                    </a:lnTo>
                    <a:lnTo>
                      <a:pt x="1642" y="1253"/>
                    </a:lnTo>
                    <a:lnTo>
                      <a:pt x="1651" y="1235"/>
                    </a:lnTo>
                    <a:lnTo>
                      <a:pt x="1659" y="1217"/>
                    </a:lnTo>
                    <a:lnTo>
                      <a:pt x="1667" y="1199"/>
                    </a:lnTo>
                    <a:lnTo>
                      <a:pt x="1674" y="1180"/>
                    </a:lnTo>
                    <a:lnTo>
                      <a:pt x="1681" y="1162"/>
                    </a:lnTo>
                    <a:lnTo>
                      <a:pt x="1687" y="1143"/>
                    </a:lnTo>
                    <a:lnTo>
                      <a:pt x="1694" y="1124"/>
                    </a:lnTo>
                    <a:lnTo>
                      <a:pt x="1700" y="1105"/>
                    </a:lnTo>
                    <a:lnTo>
                      <a:pt x="1705" y="1086"/>
                    </a:lnTo>
                    <a:lnTo>
                      <a:pt x="1710" y="1067"/>
                    </a:lnTo>
                    <a:lnTo>
                      <a:pt x="1714" y="1047"/>
                    </a:lnTo>
                    <a:lnTo>
                      <a:pt x="1718" y="1028"/>
                    </a:lnTo>
                    <a:lnTo>
                      <a:pt x="1722" y="1008"/>
                    </a:lnTo>
                    <a:lnTo>
                      <a:pt x="1725" y="989"/>
                    </a:lnTo>
                    <a:lnTo>
                      <a:pt x="1728" y="969"/>
                    </a:lnTo>
                    <a:lnTo>
                      <a:pt x="1730" y="950"/>
                    </a:lnTo>
                    <a:lnTo>
                      <a:pt x="1732" y="930"/>
                    </a:lnTo>
                    <a:lnTo>
                      <a:pt x="1734" y="911"/>
                    </a:lnTo>
                    <a:lnTo>
                      <a:pt x="1734" y="890"/>
                    </a:lnTo>
                    <a:lnTo>
                      <a:pt x="1735" y="870"/>
                    </a:lnTo>
                    <a:lnTo>
                      <a:pt x="1735" y="850"/>
                    </a:lnTo>
                    <a:lnTo>
                      <a:pt x="1735" y="831"/>
                    </a:lnTo>
                    <a:lnTo>
                      <a:pt x="1734" y="811"/>
                    </a:lnTo>
                    <a:lnTo>
                      <a:pt x="1733" y="791"/>
                    </a:lnTo>
                    <a:lnTo>
                      <a:pt x="1731" y="772"/>
                    </a:lnTo>
                    <a:lnTo>
                      <a:pt x="1729" y="751"/>
                    </a:lnTo>
                    <a:lnTo>
                      <a:pt x="1726" y="732"/>
                    </a:lnTo>
                    <a:lnTo>
                      <a:pt x="1723" y="712"/>
                    </a:lnTo>
                    <a:lnTo>
                      <a:pt x="1720" y="693"/>
                    </a:lnTo>
                    <a:lnTo>
                      <a:pt x="1717" y="673"/>
                    </a:lnTo>
                    <a:lnTo>
                      <a:pt x="1713" y="654"/>
                    </a:lnTo>
                    <a:lnTo>
                      <a:pt x="1707" y="635"/>
                    </a:lnTo>
                    <a:lnTo>
                      <a:pt x="1702" y="616"/>
                    </a:lnTo>
                    <a:lnTo>
                      <a:pt x="1697" y="597"/>
                    </a:lnTo>
                    <a:lnTo>
                      <a:pt x="1691" y="577"/>
                    </a:lnTo>
                    <a:lnTo>
                      <a:pt x="1685" y="558"/>
                    </a:lnTo>
                    <a:lnTo>
                      <a:pt x="1678" y="540"/>
                    </a:lnTo>
                    <a:lnTo>
                      <a:pt x="1670" y="521"/>
                    </a:lnTo>
                    <a:lnTo>
                      <a:pt x="1663" y="503"/>
                    </a:lnTo>
                    <a:lnTo>
                      <a:pt x="1655" y="485"/>
                    </a:lnTo>
                    <a:lnTo>
                      <a:pt x="1647" y="467"/>
                    </a:lnTo>
                    <a:lnTo>
                      <a:pt x="1638" y="449"/>
                    </a:lnTo>
                    <a:lnTo>
                      <a:pt x="1629" y="432"/>
                    </a:lnTo>
                    <a:lnTo>
                      <a:pt x="1619" y="414"/>
                    </a:lnTo>
                    <a:lnTo>
                      <a:pt x="1609" y="397"/>
                    </a:lnTo>
                    <a:lnTo>
                      <a:pt x="1599" y="380"/>
                    </a:lnTo>
                    <a:lnTo>
                      <a:pt x="1589" y="363"/>
                    </a:lnTo>
                    <a:lnTo>
                      <a:pt x="1577" y="347"/>
                    </a:lnTo>
                    <a:lnTo>
                      <a:pt x="1565" y="330"/>
                    </a:lnTo>
                    <a:lnTo>
                      <a:pt x="1554" y="314"/>
                    </a:lnTo>
                    <a:lnTo>
                      <a:pt x="1542" y="299"/>
                    </a:lnTo>
                    <a:lnTo>
                      <a:pt x="1529" y="284"/>
                    </a:lnTo>
                    <a:lnTo>
                      <a:pt x="1516" y="269"/>
                    </a:lnTo>
                    <a:lnTo>
                      <a:pt x="1504" y="254"/>
                    </a:lnTo>
                    <a:lnTo>
                      <a:pt x="1490" y="239"/>
                    </a:lnTo>
                    <a:lnTo>
                      <a:pt x="1476" y="225"/>
                    </a:lnTo>
                    <a:lnTo>
                      <a:pt x="1462" y="210"/>
                    </a:lnTo>
                    <a:lnTo>
                      <a:pt x="1447" y="198"/>
                    </a:lnTo>
                    <a:lnTo>
                      <a:pt x="1433" y="184"/>
                    </a:lnTo>
                    <a:lnTo>
                      <a:pt x="1418" y="171"/>
                    </a:lnTo>
                    <a:lnTo>
                      <a:pt x="1403" y="158"/>
                    </a:lnTo>
                    <a:lnTo>
                      <a:pt x="1387" y="146"/>
                    </a:lnTo>
                    <a:lnTo>
                      <a:pt x="1371" y="134"/>
                    </a:lnTo>
                    <a:lnTo>
                      <a:pt x="1355" y="122"/>
                    </a:lnTo>
                    <a:lnTo>
                      <a:pt x="1339" y="111"/>
                    </a:lnTo>
                    <a:lnTo>
                      <a:pt x="1322" y="100"/>
                    </a:lnTo>
                    <a:lnTo>
                      <a:pt x="1305" y="89"/>
                    </a:lnTo>
                    <a:lnTo>
                      <a:pt x="1288" y="80"/>
                    </a:lnTo>
                    <a:lnTo>
                      <a:pt x="1271" y="70"/>
                    </a:lnTo>
                    <a:lnTo>
                      <a:pt x="1253" y="61"/>
                    </a:lnTo>
                    <a:lnTo>
                      <a:pt x="1236" y="51"/>
                    </a:lnTo>
                    <a:lnTo>
                      <a:pt x="1218" y="43"/>
                    </a:lnTo>
                    <a:lnTo>
                      <a:pt x="1200" y="34"/>
                    </a:lnTo>
                    <a:lnTo>
                      <a:pt x="1182" y="27"/>
                    </a:lnTo>
                    <a:lnTo>
                      <a:pt x="1163" y="19"/>
                    </a:lnTo>
                    <a:lnTo>
                      <a:pt x="1145" y="13"/>
                    </a:lnTo>
                    <a:lnTo>
                      <a:pt x="1126" y="6"/>
                    </a:lnTo>
                    <a:lnTo>
                      <a:pt x="1107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28" name="Line 145"/>
              <p:cNvSpPr>
                <a:spLocks noChangeShapeType="1"/>
              </p:cNvSpPr>
              <p:nvPr/>
            </p:nvSpPr>
            <p:spPr bwMode="auto">
              <a:xfrm>
                <a:off x="378" y="2700"/>
                <a:ext cx="7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29" name="Line 146"/>
              <p:cNvSpPr>
                <a:spLocks noChangeShapeType="1"/>
              </p:cNvSpPr>
              <p:nvPr/>
            </p:nvSpPr>
            <p:spPr bwMode="auto">
              <a:xfrm>
                <a:off x="453" y="2700"/>
                <a:ext cx="0" cy="15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30" name="Line 147"/>
              <p:cNvSpPr>
                <a:spLocks noChangeShapeType="1"/>
              </p:cNvSpPr>
              <p:nvPr/>
            </p:nvSpPr>
            <p:spPr bwMode="auto">
              <a:xfrm flipH="1">
                <a:off x="378" y="2856"/>
                <a:ext cx="7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31" name="Line 148"/>
              <p:cNvSpPr>
                <a:spLocks noChangeShapeType="1"/>
              </p:cNvSpPr>
              <p:nvPr/>
            </p:nvSpPr>
            <p:spPr bwMode="auto">
              <a:xfrm flipV="1">
                <a:off x="586" y="2567"/>
                <a:ext cx="68" cy="3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32" name="Line 149"/>
              <p:cNvSpPr>
                <a:spLocks noChangeShapeType="1"/>
              </p:cNvSpPr>
              <p:nvPr/>
            </p:nvSpPr>
            <p:spPr bwMode="auto">
              <a:xfrm flipH="1" flipV="1">
                <a:off x="520" y="2567"/>
                <a:ext cx="66" cy="3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33" name="Freeform 150"/>
              <p:cNvSpPr>
                <a:spLocks/>
              </p:cNvSpPr>
              <p:nvPr/>
            </p:nvSpPr>
            <p:spPr bwMode="auto">
              <a:xfrm>
                <a:off x="520" y="2556"/>
                <a:ext cx="134" cy="11"/>
              </a:xfrm>
              <a:custGeom>
                <a:avLst/>
                <a:gdLst>
                  <a:gd name="T0" fmla="*/ 134 w 536"/>
                  <a:gd name="T1" fmla="*/ 11 h 41"/>
                  <a:gd name="T2" fmla="*/ 126 w 536"/>
                  <a:gd name="T3" fmla="*/ 9 h 41"/>
                  <a:gd name="T4" fmla="*/ 119 w 536"/>
                  <a:gd name="T5" fmla="*/ 6 h 41"/>
                  <a:gd name="T6" fmla="*/ 111 w 536"/>
                  <a:gd name="T7" fmla="*/ 5 h 41"/>
                  <a:gd name="T8" fmla="*/ 103 w 536"/>
                  <a:gd name="T9" fmla="*/ 3 h 41"/>
                  <a:gd name="T10" fmla="*/ 95 w 536"/>
                  <a:gd name="T11" fmla="*/ 2 h 41"/>
                  <a:gd name="T12" fmla="*/ 87 w 536"/>
                  <a:gd name="T13" fmla="*/ 1 h 41"/>
                  <a:gd name="T14" fmla="*/ 79 w 536"/>
                  <a:gd name="T15" fmla="*/ 0 h 41"/>
                  <a:gd name="T16" fmla="*/ 71 w 536"/>
                  <a:gd name="T17" fmla="*/ 0 h 41"/>
                  <a:gd name="T18" fmla="*/ 63 w 536"/>
                  <a:gd name="T19" fmla="*/ 0 h 41"/>
                  <a:gd name="T20" fmla="*/ 55 w 536"/>
                  <a:gd name="T21" fmla="*/ 0 h 41"/>
                  <a:gd name="T22" fmla="*/ 47 w 536"/>
                  <a:gd name="T23" fmla="*/ 1 h 41"/>
                  <a:gd name="T24" fmla="*/ 39 w 536"/>
                  <a:gd name="T25" fmla="*/ 2 h 41"/>
                  <a:gd name="T26" fmla="*/ 31 w 536"/>
                  <a:gd name="T27" fmla="*/ 3 h 41"/>
                  <a:gd name="T28" fmla="*/ 23 w 536"/>
                  <a:gd name="T29" fmla="*/ 5 h 41"/>
                  <a:gd name="T30" fmla="*/ 16 w 536"/>
                  <a:gd name="T31" fmla="*/ 6 h 41"/>
                  <a:gd name="T32" fmla="*/ 8 w 536"/>
                  <a:gd name="T33" fmla="*/ 9 h 41"/>
                  <a:gd name="T34" fmla="*/ 0 w 536"/>
                  <a:gd name="T35" fmla="*/ 11 h 4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36" h="41">
                    <a:moveTo>
                      <a:pt x="536" y="41"/>
                    </a:moveTo>
                    <a:lnTo>
                      <a:pt x="505" y="32"/>
                    </a:lnTo>
                    <a:lnTo>
                      <a:pt x="474" y="24"/>
                    </a:lnTo>
                    <a:lnTo>
                      <a:pt x="444" y="17"/>
                    </a:lnTo>
                    <a:lnTo>
                      <a:pt x="412" y="12"/>
                    </a:lnTo>
                    <a:lnTo>
                      <a:pt x="380" y="6"/>
                    </a:lnTo>
                    <a:lnTo>
                      <a:pt x="348" y="3"/>
                    </a:lnTo>
                    <a:lnTo>
                      <a:pt x="316" y="1"/>
                    </a:lnTo>
                    <a:lnTo>
                      <a:pt x="284" y="0"/>
                    </a:lnTo>
                    <a:lnTo>
                      <a:pt x="253" y="0"/>
                    </a:lnTo>
                    <a:lnTo>
                      <a:pt x="220" y="1"/>
                    </a:lnTo>
                    <a:lnTo>
                      <a:pt x="188" y="3"/>
                    </a:lnTo>
                    <a:lnTo>
                      <a:pt x="156" y="6"/>
                    </a:lnTo>
                    <a:lnTo>
                      <a:pt x="124" y="12"/>
                    </a:lnTo>
                    <a:lnTo>
                      <a:pt x="93" y="17"/>
                    </a:lnTo>
                    <a:lnTo>
                      <a:pt x="62" y="24"/>
                    </a:lnTo>
                    <a:lnTo>
                      <a:pt x="31" y="32"/>
                    </a:lnTo>
                    <a:lnTo>
                      <a:pt x="0" y="41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34" name="Freeform 151"/>
              <p:cNvSpPr>
                <a:spLocks/>
              </p:cNvSpPr>
              <p:nvPr/>
            </p:nvSpPr>
            <p:spPr bwMode="auto">
              <a:xfrm>
                <a:off x="378" y="2567"/>
                <a:ext cx="142" cy="133"/>
              </a:xfrm>
              <a:custGeom>
                <a:avLst/>
                <a:gdLst>
                  <a:gd name="T0" fmla="*/ 142 w 571"/>
                  <a:gd name="T1" fmla="*/ 0 h 541"/>
                  <a:gd name="T2" fmla="*/ 137 w 571"/>
                  <a:gd name="T3" fmla="*/ 1 h 541"/>
                  <a:gd name="T4" fmla="*/ 133 w 571"/>
                  <a:gd name="T5" fmla="*/ 3 h 541"/>
                  <a:gd name="T6" fmla="*/ 128 w 571"/>
                  <a:gd name="T7" fmla="*/ 5 h 541"/>
                  <a:gd name="T8" fmla="*/ 124 w 571"/>
                  <a:gd name="T9" fmla="*/ 7 h 541"/>
                  <a:gd name="T10" fmla="*/ 119 w 571"/>
                  <a:gd name="T11" fmla="*/ 8 h 541"/>
                  <a:gd name="T12" fmla="*/ 114 w 571"/>
                  <a:gd name="T13" fmla="*/ 11 h 541"/>
                  <a:gd name="T14" fmla="*/ 110 w 571"/>
                  <a:gd name="T15" fmla="*/ 13 h 541"/>
                  <a:gd name="T16" fmla="*/ 106 w 571"/>
                  <a:gd name="T17" fmla="*/ 15 h 541"/>
                  <a:gd name="T18" fmla="*/ 101 w 571"/>
                  <a:gd name="T19" fmla="*/ 17 h 541"/>
                  <a:gd name="T20" fmla="*/ 97 w 571"/>
                  <a:gd name="T21" fmla="*/ 20 h 541"/>
                  <a:gd name="T22" fmla="*/ 93 w 571"/>
                  <a:gd name="T23" fmla="*/ 22 h 541"/>
                  <a:gd name="T24" fmla="*/ 89 w 571"/>
                  <a:gd name="T25" fmla="*/ 25 h 541"/>
                  <a:gd name="T26" fmla="*/ 84 w 571"/>
                  <a:gd name="T27" fmla="*/ 28 h 541"/>
                  <a:gd name="T28" fmla="*/ 80 w 571"/>
                  <a:gd name="T29" fmla="*/ 30 h 541"/>
                  <a:gd name="T30" fmla="*/ 76 w 571"/>
                  <a:gd name="T31" fmla="*/ 33 h 541"/>
                  <a:gd name="T32" fmla="*/ 72 w 571"/>
                  <a:gd name="T33" fmla="*/ 36 h 541"/>
                  <a:gd name="T34" fmla="*/ 68 w 571"/>
                  <a:gd name="T35" fmla="*/ 39 h 541"/>
                  <a:gd name="T36" fmla="*/ 65 w 571"/>
                  <a:gd name="T37" fmla="*/ 42 h 541"/>
                  <a:gd name="T38" fmla="*/ 61 w 571"/>
                  <a:gd name="T39" fmla="*/ 45 h 541"/>
                  <a:gd name="T40" fmla="*/ 57 w 571"/>
                  <a:gd name="T41" fmla="*/ 49 h 541"/>
                  <a:gd name="T42" fmla="*/ 54 w 571"/>
                  <a:gd name="T43" fmla="*/ 52 h 541"/>
                  <a:gd name="T44" fmla="*/ 50 w 571"/>
                  <a:gd name="T45" fmla="*/ 55 h 541"/>
                  <a:gd name="T46" fmla="*/ 47 w 571"/>
                  <a:gd name="T47" fmla="*/ 59 h 541"/>
                  <a:gd name="T48" fmla="*/ 43 w 571"/>
                  <a:gd name="T49" fmla="*/ 62 h 541"/>
                  <a:gd name="T50" fmla="*/ 40 w 571"/>
                  <a:gd name="T51" fmla="*/ 66 h 541"/>
                  <a:gd name="T52" fmla="*/ 37 w 571"/>
                  <a:gd name="T53" fmla="*/ 70 h 541"/>
                  <a:gd name="T54" fmla="*/ 34 w 571"/>
                  <a:gd name="T55" fmla="*/ 74 h 541"/>
                  <a:gd name="T56" fmla="*/ 31 w 571"/>
                  <a:gd name="T57" fmla="*/ 77 h 541"/>
                  <a:gd name="T58" fmla="*/ 28 w 571"/>
                  <a:gd name="T59" fmla="*/ 81 h 541"/>
                  <a:gd name="T60" fmla="*/ 25 w 571"/>
                  <a:gd name="T61" fmla="*/ 86 h 541"/>
                  <a:gd name="T62" fmla="*/ 22 w 571"/>
                  <a:gd name="T63" fmla="*/ 89 h 541"/>
                  <a:gd name="T64" fmla="*/ 20 w 571"/>
                  <a:gd name="T65" fmla="*/ 94 h 541"/>
                  <a:gd name="T66" fmla="*/ 17 w 571"/>
                  <a:gd name="T67" fmla="*/ 98 h 541"/>
                  <a:gd name="T68" fmla="*/ 15 w 571"/>
                  <a:gd name="T69" fmla="*/ 102 h 541"/>
                  <a:gd name="T70" fmla="*/ 12 w 571"/>
                  <a:gd name="T71" fmla="*/ 106 h 541"/>
                  <a:gd name="T72" fmla="*/ 10 w 571"/>
                  <a:gd name="T73" fmla="*/ 111 h 541"/>
                  <a:gd name="T74" fmla="*/ 8 w 571"/>
                  <a:gd name="T75" fmla="*/ 115 h 541"/>
                  <a:gd name="T76" fmla="*/ 5 w 571"/>
                  <a:gd name="T77" fmla="*/ 119 h 541"/>
                  <a:gd name="T78" fmla="*/ 4 w 571"/>
                  <a:gd name="T79" fmla="*/ 124 h 541"/>
                  <a:gd name="T80" fmla="*/ 2 w 571"/>
                  <a:gd name="T81" fmla="*/ 129 h 541"/>
                  <a:gd name="T82" fmla="*/ 0 w 571"/>
                  <a:gd name="T83" fmla="*/ 133 h 54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71" h="541">
                    <a:moveTo>
                      <a:pt x="571" y="0"/>
                    </a:moveTo>
                    <a:lnTo>
                      <a:pt x="552" y="6"/>
                    </a:lnTo>
                    <a:lnTo>
                      <a:pt x="534" y="13"/>
                    </a:lnTo>
                    <a:lnTo>
                      <a:pt x="515" y="19"/>
                    </a:lnTo>
                    <a:lnTo>
                      <a:pt x="497" y="27"/>
                    </a:lnTo>
                    <a:lnTo>
                      <a:pt x="478" y="34"/>
                    </a:lnTo>
                    <a:lnTo>
                      <a:pt x="460" y="43"/>
                    </a:lnTo>
                    <a:lnTo>
                      <a:pt x="443" y="51"/>
                    </a:lnTo>
                    <a:lnTo>
                      <a:pt x="425" y="61"/>
                    </a:lnTo>
                    <a:lnTo>
                      <a:pt x="407" y="70"/>
                    </a:lnTo>
                    <a:lnTo>
                      <a:pt x="390" y="80"/>
                    </a:lnTo>
                    <a:lnTo>
                      <a:pt x="373" y="90"/>
                    </a:lnTo>
                    <a:lnTo>
                      <a:pt x="356" y="100"/>
                    </a:lnTo>
                    <a:lnTo>
                      <a:pt x="339" y="112"/>
                    </a:lnTo>
                    <a:lnTo>
                      <a:pt x="323" y="122"/>
                    </a:lnTo>
                    <a:lnTo>
                      <a:pt x="307" y="134"/>
                    </a:lnTo>
                    <a:lnTo>
                      <a:pt x="291" y="147"/>
                    </a:lnTo>
                    <a:lnTo>
                      <a:pt x="275" y="158"/>
                    </a:lnTo>
                    <a:lnTo>
                      <a:pt x="260" y="171"/>
                    </a:lnTo>
                    <a:lnTo>
                      <a:pt x="245" y="185"/>
                    </a:lnTo>
                    <a:lnTo>
                      <a:pt x="230" y="198"/>
                    </a:lnTo>
                    <a:lnTo>
                      <a:pt x="216" y="211"/>
                    </a:lnTo>
                    <a:lnTo>
                      <a:pt x="202" y="225"/>
                    </a:lnTo>
                    <a:lnTo>
                      <a:pt x="188" y="240"/>
                    </a:lnTo>
                    <a:lnTo>
                      <a:pt x="174" y="254"/>
                    </a:lnTo>
                    <a:lnTo>
                      <a:pt x="161" y="269"/>
                    </a:lnTo>
                    <a:lnTo>
                      <a:pt x="149" y="285"/>
                    </a:lnTo>
                    <a:lnTo>
                      <a:pt x="136" y="299"/>
                    </a:lnTo>
                    <a:lnTo>
                      <a:pt x="123" y="315"/>
                    </a:lnTo>
                    <a:lnTo>
                      <a:pt x="112" y="331"/>
                    </a:lnTo>
                    <a:lnTo>
                      <a:pt x="101" y="348"/>
                    </a:lnTo>
                    <a:lnTo>
                      <a:pt x="89" y="364"/>
                    </a:lnTo>
                    <a:lnTo>
                      <a:pt x="79" y="381"/>
                    </a:lnTo>
                    <a:lnTo>
                      <a:pt x="68" y="398"/>
                    </a:lnTo>
                    <a:lnTo>
                      <a:pt x="59" y="415"/>
                    </a:lnTo>
                    <a:lnTo>
                      <a:pt x="49" y="433"/>
                    </a:lnTo>
                    <a:lnTo>
                      <a:pt x="39" y="450"/>
                    </a:lnTo>
                    <a:lnTo>
                      <a:pt x="31" y="468"/>
                    </a:lnTo>
                    <a:lnTo>
                      <a:pt x="22" y="486"/>
                    </a:lnTo>
                    <a:lnTo>
                      <a:pt x="15" y="504"/>
                    </a:lnTo>
                    <a:lnTo>
                      <a:pt x="7" y="523"/>
                    </a:lnTo>
                    <a:lnTo>
                      <a:pt x="0" y="541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35" name="Line 152"/>
              <p:cNvSpPr>
                <a:spLocks noChangeShapeType="1"/>
              </p:cNvSpPr>
              <p:nvPr/>
            </p:nvSpPr>
            <p:spPr bwMode="auto">
              <a:xfrm flipH="1">
                <a:off x="5219" y="2778"/>
                <a:ext cx="17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36" name="Line 153"/>
              <p:cNvSpPr>
                <a:spLocks noChangeShapeType="1"/>
              </p:cNvSpPr>
              <p:nvPr/>
            </p:nvSpPr>
            <p:spPr bwMode="auto">
              <a:xfrm flipH="1">
                <a:off x="5163" y="2778"/>
                <a:ext cx="2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37" name="Line 154"/>
              <p:cNvSpPr>
                <a:spLocks noChangeShapeType="1"/>
              </p:cNvSpPr>
              <p:nvPr/>
            </p:nvSpPr>
            <p:spPr bwMode="auto">
              <a:xfrm flipH="1">
                <a:off x="4979" y="2778"/>
                <a:ext cx="15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38" name="Line 155"/>
              <p:cNvSpPr>
                <a:spLocks noChangeShapeType="1"/>
              </p:cNvSpPr>
              <p:nvPr/>
            </p:nvSpPr>
            <p:spPr bwMode="auto">
              <a:xfrm flipH="1">
                <a:off x="4924" y="2778"/>
                <a:ext cx="2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39" name="Line 156"/>
              <p:cNvSpPr>
                <a:spLocks noChangeShapeType="1"/>
              </p:cNvSpPr>
              <p:nvPr/>
            </p:nvSpPr>
            <p:spPr bwMode="auto">
              <a:xfrm flipH="1">
                <a:off x="4740" y="2778"/>
                <a:ext cx="15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40" name="Line 157"/>
              <p:cNvSpPr>
                <a:spLocks noChangeShapeType="1"/>
              </p:cNvSpPr>
              <p:nvPr/>
            </p:nvSpPr>
            <p:spPr bwMode="auto">
              <a:xfrm flipH="1">
                <a:off x="4685" y="2778"/>
                <a:ext cx="2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41" name="Line 158"/>
              <p:cNvSpPr>
                <a:spLocks noChangeShapeType="1"/>
              </p:cNvSpPr>
              <p:nvPr/>
            </p:nvSpPr>
            <p:spPr bwMode="auto">
              <a:xfrm flipH="1">
                <a:off x="4482" y="2778"/>
                <a:ext cx="17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42" name="Line 159"/>
              <p:cNvSpPr>
                <a:spLocks noChangeShapeType="1"/>
              </p:cNvSpPr>
              <p:nvPr/>
            </p:nvSpPr>
            <p:spPr bwMode="auto">
              <a:xfrm>
                <a:off x="4929" y="2352"/>
                <a:ext cx="0" cy="28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43" name="Line 160"/>
              <p:cNvSpPr>
                <a:spLocks noChangeShapeType="1"/>
              </p:cNvSpPr>
              <p:nvPr/>
            </p:nvSpPr>
            <p:spPr bwMode="auto">
              <a:xfrm>
                <a:off x="4929" y="2740"/>
                <a:ext cx="0" cy="8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44" name="Line 161"/>
              <p:cNvSpPr>
                <a:spLocks noChangeShapeType="1"/>
              </p:cNvSpPr>
              <p:nvPr/>
            </p:nvSpPr>
            <p:spPr bwMode="auto">
              <a:xfrm>
                <a:off x="4929" y="2932"/>
                <a:ext cx="0" cy="28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45" name="Line 169"/>
              <p:cNvSpPr>
                <a:spLocks noChangeShapeType="1"/>
              </p:cNvSpPr>
              <p:nvPr/>
            </p:nvSpPr>
            <p:spPr bwMode="auto">
              <a:xfrm flipV="1">
                <a:off x="4627" y="2476"/>
                <a:ext cx="89" cy="8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46" name="Line 171"/>
              <p:cNvSpPr>
                <a:spLocks noChangeShapeType="1"/>
              </p:cNvSpPr>
              <p:nvPr/>
            </p:nvSpPr>
            <p:spPr bwMode="auto">
              <a:xfrm flipV="1">
                <a:off x="4575" y="2867"/>
                <a:ext cx="16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47" name="Freeform 182"/>
              <p:cNvSpPr>
                <a:spLocks/>
              </p:cNvSpPr>
              <p:nvPr/>
            </p:nvSpPr>
            <p:spPr bwMode="auto">
              <a:xfrm>
                <a:off x="4570" y="2409"/>
                <a:ext cx="718" cy="281"/>
              </a:xfrm>
              <a:custGeom>
                <a:avLst/>
                <a:gdLst>
                  <a:gd name="T0" fmla="*/ 715 w 2899"/>
                  <a:gd name="T1" fmla="*/ 268 h 1135"/>
                  <a:gd name="T2" fmla="*/ 709 w 2899"/>
                  <a:gd name="T3" fmla="*/ 251 h 1135"/>
                  <a:gd name="T4" fmla="*/ 703 w 2899"/>
                  <a:gd name="T5" fmla="*/ 234 h 1135"/>
                  <a:gd name="T6" fmla="*/ 696 w 2899"/>
                  <a:gd name="T7" fmla="*/ 218 h 1135"/>
                  <a:gd name="T8" fmla="*/ 689 w 2899"/>
                  <a:gd name="T9" fmla="*/ 202 h 1135"/>
                  <a:gd name="T10" fmla="*/ 680 w 2899"/>
                  <a:gd name="T11" fmla="*/ 187 h 1135"/>
                  <a:gd name="T12" fmla="*/ 671 w 2899"/>
                  <a:gd name="T13" fmla="*/ 171 h 1135"/>
                  <a:gd name="T14" fmla="*/ 662 w 2899"/>
                  <a:gd name="T15" fmla="*/ 157 h 1135"/>
                  <a:gd name="T16" fmla="*/ 651 w 2899"/>
                  <a:gd name="T17" fmla="*/ 143 h 1135"/>
                  <a:gd name="T18" fmla="*/ 640 w 2899"/>
                  <a:gd name="T19" fmla="*/ 129 h 1135"/>
                  <a:gd name="T20" fmla="*/ 628 w 2899"/>
                  <a:gd name="T21" fmla="*/ 116 h 1135"/>
                  <a:gd name="T22" fmla="*/ 615 w 2899"/>
                  <a:gd name="T23" fmla="*/ 103 h 1135"/>
                  <a:gd name="T24" fmla="*/ 602 w 2899"/>
                  <a:gd name="T25" fmla="*/ 91 h 1135"/>
                  <a:gd name="T26" fmla="*/ 589 w 2899"/>
                  <a:gd name="T27" fmla="*/ 80 h 1135"/>
                  <a:gd name="T28" fmla="*/ 575 w 2899"/>
                  <a:gd name="T29" fmla="*/ 69 h 1135"/>
                  <a:gd name="T30" fmla="*/ 560 w 2899"/>
                  <a:gd name="T31" fmla="*/ 59 h 1135"/>
                  <a:gd name="T32" fmla="*/ 545 w 2899"/>
                  <a:gd name="T33" fmla="*/ 50 h 1135"/>
                  <a:gd name="T34" fmla="*/ 529 w 2899"/>
                  <a:gd name="T35" fmla="*/ 41 h 1135"/>
                  <a:gd name="T36" fmla="*/ 514 w 2899"/>
                  <a:gd name="T37" fmla="*/ 33 h 1135"/>
                  <a:gd name="T38" fmla="*/ 497 w 2899"/>
                  <a:gd name="T39" fmla="*/ 27 h 1135"/>
                  <a:gd name="T40" fmla="*/ 481 w 2899"/>
                  <a:gd name="T41" fmla="*/ 20 h 1135"/>
                  <a:gd name="T42" fmla="*/ 464 w 2899"/>
                  <a:gd name="T43" fmla="*/ 15 h 1135"/>
                  <a:gd name="T44" fmla="*/ 447 w 2899"/>
                  <a:gd name="T45" fmla="*/ 10 h 1135"/>
                  <a:gd name="T46" fmla="*/ 429 w 2899"/>
                  <a:gd name="T47" fmla="*/ 6 h 1135"/>
                  <a:gd name="T48" fmla="*/ 412 w 2899"/>
                  <a:gd name="T49" fmla="*/ 3 h 1135"/>
                  <a:gd name="T50" fmla="*/ 395 w 2899"/>
                  <a:gd name="T51" fmla="*/ 1 h 1135"/>
                  <a:gd name="T52" fmla="*/ 377 w 2899"/>
                  <a:gd name="T53" fmla="*/ 0 h 1135"/>
                  <a:gd name="T54" fmla="*/ 359 w 2899"/>
                  <a:gd name="T55" fmla="*/ 0 h 1135"/>
                  <a:gd name="T56" fmla="*/ 342 w 2899"/>
                  <a:gd name="T57" fmla="*/ 0 h 1135"/>
                  <a:gd name="T58" fmla="*/ 324 w 2899"/>
                  <a:gd name="T59" fmla="*/ 1 h 1135"/>
                  <a:gd name="T60" fmla="*/ 306 w 2899"/>
                  <a:gd name="T61" fmla="*/ 3 h 1135"/>
                  <a:gd name="T62" fmla="*/ 289 w 2899"/>
                  <a:gd name="T63" fmla="*/ 6 h 1135"/>
                  <a:gd name="T64" fmla="*/ 271 w 2899"/>
                  <a:gd name="T65" fmla="*/ 10 h 1135"/>
                  <a:gd name="T66" fmla="*/ 255 w 2899"/>
                  <a:gd name="T67" fmla="*/ 15 h 1135"/>
                  <a:gd name="T68" fmla="*/ 238 w 2899"/>
                  <a:gd name="T69" fmla="*/ 20 h 1135"/>
                  <a:gd name="T70" fmla="*/ 221 w 2899"/>
                  <a:gd name="T71" fmla="*/ 27 h 1135"/>
                  <a:gd name="T72" fmla="*/ 205 w 2899"/>
                  <a:gd name="T73" fmla="*/ 33 h 1135"/>
                  <a:gd name="T74" fmla="*/ 189 w 2899"/>
                  <a:gd name="T75" fmla="*/ 41 h 1135"/>
                  <a:gd name="T76" fmla="*/ 173 w 2899"/>
                  <a:gd name="T77" fmla="*/ 50 h 1135"/>
                  <a:gd name="T78" fmla="*/ 158 w 2899"/>
                  <a:gd name="T79" fmla="*/ 59 h 1135"/>
                  <a:gd name="T80" fmla="*/ 144 w 2899"/>
                  <a:gd name="T81" fmla="*/ 69 h 1135"/>
                  <a:gd name="T82" fmla="*/ 129 w 2899"/>
                  <a:gd name="T83" fmla="*/ 80 h 1135"/>
                  <a:gd name="T84" fmla="*/ 116 w 2899"/>
                  <a:gd name="T85" fmla="*/ 91 h 1135"/>
                  <a:gd name="T86" fmla="*/ 103 w 2899"/>
                  <a:gd name="T87" fmla="*/ 103 h 1135"/>
                  <a:gd name="T88" fmla="*/ 90 w 2899"/>
                  <a:gd name="T89" fmla="*/ 116 h 1135"/>
                  <a:gd name="T90" fmla="*/ 79 w 2899"/>
                  <a:gd name="T91" fmla="*/ 129 h 1135"/>
                  <a:gd name="T92" fmla="*/ 67 w 2899"/>
                  <a:gd name="T93" fmla="*/ 143 h 1135"/>
                  <a:gd name="T94" fmla="*/ 57 w 2899"/>
                  <a:gd name="T95" fmla="*/ 157 h 1135"/>
                  <a:gd name="T96" fmla="*/ 47 w 2899"/>
                  <a:gd name="T97" fmla="*/ 171 h 1135"/>
                  <a:gd name="T98" fmla="*/ 38 w 2899"/>
                  <a:gd name="T99" fmla="*/ 187 h 1135"/>
                  <a:gd name="T100" fmla="*/ 29 w 2899"/>
                  <a:gd name="T101" fmla="*/ 202 h 1135"/>
                  <a:gd name="T102" fmla="*/ 22 w 2899"/>
                  <a:gd name="T103" fmla="*/ 218 h 1135"/>
                  <a:gd name="T104" fmla="*/ 15 w 2899"/>
                  <a:gd name="T105" fmla="*/ 234 h 1135"/>
                  <a:gd name="T106" fmla="*/ 9 w 2899"/>
                  <a:gd name="T107" fmla="*/ 251 h 1135"/>
                  <a:gd name="T108" fmla="*/ 3 w 2899"/>
                  <a:gd name="T109" fmla="*/ 268 h 1135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2899" h="1135">
                    <a:moveTo>
                      <a:pt x="2899" y="1135"/>
                    </a:moveTo>
                    <a:lnTo>
                      <a:pt x="2895" y="1118"/>
                    </a:lnTo>
                    <a:lnTo>
                      <a:pt x="2891" y="1100"/>
                    </a:lnTo>
                    <a:lnTo>
                      <a:pt x="2885" y="1083"/>
                    </a:lnTo>
                    <a:lnTo>
                      <a:pt x="2881" y="1066"/>
                    </a:lnTo>
                    <a:lnTo>
                      <a:pt x="2876" y="1049"/>
                    </a:lnTo>
                    <a:lnTo>
                      <a:pt x="2871" y="1032"/>
                    </a:lnTo>
                    <a:lnTo>
                      <a:pt x="2864" y="1015"/>
                    </a:lnTo>
                    <a:lnTo>
                      <a:pt x="2859" y="998"/>
                    </a:lnTo>
                    <a:lnTo>
                      <a:pt x="2852" y="981"/>
                    </a:lnTo>
                    <a:lnTo>
                      <a:pt x="2846" y="964"/>
                    </a:lnTo>
                    <a:lnTo>
                      <a:pt x="2840" y="947"/>
                    </a:lnTo>
                    <a:lnTo>
                      <a:pt x="2833" y="931"/>
                    </a:lnTo>
                    <a:lnTo>
                      <a:pt x="2827" y="914"/>
                    </a:lnTo>
                    <a:lnTo>
                      <a:pt x="2820" y="898"/>
                    </a:lnTo>
                    <a:lnTo>
                      <a:pt x="2812" y="881"/>
                    </a:lnTo>
                    <a:lnTo>
                      <a:pt x="2805" y="865"/>
                    </a:lnTo>
                    <a:lnTo>
                      <a:pt x="2797" y="849"/>
                    </a:lnTo>
                    <a:lnTo>
                      <a:pt x="2790" y="832"/>
                    </a:lnTo>
                    <a:lnTo>
                      <a:pt x="2781" y="817"/>
                    </a:lnTo>
                    <a:lnTo>
                      <a:pt x="2773" y="801"/>
                    </a:lnTo>
                    <a:lnTo>
                      <a:pt x="2765" y="785"/>
                    </a:lnTo>
                    <a:lnTo>
                      <a:pt x="2756" y="770"/>
                    </a:lnTo>
                    <a:lnTo>
                      <a:pt x="2747" y="754"/>
                    </a:lnTo>
                    <a:lnTo>
                      <a:pt x="2739" y="738"/>
                    </a:lnTo>
                    <a:lnTo>
                      <a:pt x="2729" y="723"/>
                    </a:lnTo>
                    <a:lnTo>
                      <a:pt x="2720" y="708"/>
                    </a:lnTo>
                    <a:lnTo>
                      <a:pt x="2710" y="692"/>
                    </a:lnTo>
                    <a:lnTo>
                      <a:pt x="2701" y="678"/>
                    </a:lnTo>
                    <a:lnTo>
                      <a:pt x="2691" y="663"/>
                    </a:lnTo>
                    <a:lnTo>
                      <a:pt x="2682" y="648"/>
                    </a:lnTo>
                    <a:lnTo>
                      <a:pt x="2671" y="633"/>
                    </a:lnTo>
                    <a:lnTo>
                      <a:pt x="2660" y="618"/>
                    </a:lnTo>
                    <a:lnTo>
                      <a:pt x="2650" y="604"/>
                    </a:lnTo>
                    <a:lnTo>
                      <a:pt x="2639" y="589"/>
                    </a:lnTo>
                    <a:lnTo>
                      <a:pt x="2629" y="576"/>
                    </a:lnTo>
                    <a:lnTo>
                      <a:pt x="2618" y="562"/>
                    </a:lnTo>
                    <a:lnTo>
                      <a:pt x="2606" y="548"/>
                    </a:lnTo>
                    <a:lnTo>
                      <a:pt x="2595" y="534"/>
                    </a:lnTo>
                    <a:lnTo>
                      <a:pt x="2583" y="521"/>
                    </a:lnTo>
                    <a:lnTo>
                      <a:pt x="2571" y="507"/>
                    </a:lnTo>
                    <a:lnTo>
                      <a:pt x="2560" y="493"/>
                    </a:lnTo>
                    <a:lnTo>
                      <a:pt x="2548" y="480"/>
                    </a:lnTo>
                    <a:lnTo>
                      <a:pt x="2535" y="467"/>
                    </a:lnTo>
                    <a:lnTo>
                      <a:pt x="2524" y="455"/>
                    </a:lnTo>
                    <a:lnTo>
                      <a:pt x="2511" y="441"/>
                    </a:lnTo>
                    <a:lnTo>
                      <a:pt x="2498" y="429"/>
                    </a:lnTo>
                    <a:lnTo>
                      <a:pt x="2485" y="417"/>
                    </a:lnTo>
                    <a:lnTo>
                      <a:pt x="2473" y="404"/>
                    </a:lnTo>
                    <a:lnTo>
                      <a:pt x="2459" y="392"/>
                    </a:lnTo>
                    <a:lnTo>
                      <a:pt x="2446" y="379"/>
                    </a:lnTo>
                    <a:lnTo>
                      <a:pt x="2432" y="368"/>
                    </a:lnTo>
                    <a:lnTo>
                      <a:pt x="2419" y="356"/>
                    </a:lnTo>
                    <a:lnTo>
                      <a:pt x="2406" y="344"/>
                    </a:lnTo>
                    <a:lnTo>
                      <a:pt x="2392" y="334"/>
                    </a:lnTo>
                    <a:lnTo>
                      <a:pt x="2377" y="322"/>
                    </a:lnTo>
                    <a:lnTo>
                      <a:pt x="2363" y="312"/>
                    </a:lnTo>
                    <a:lnTo>
                      <a:pt x="2350" y="301"/>
                    </a:lnTo>
                    <a:lnTo>
                      <a:pt x="2335" y="289"/>
                    </a:lnTo>
                    <a:lnTo>
                      <a:pt x="2321" y="280"/>
                    </a:lnTo>
                    <a:lnTo>
                      <a:pt x="2306" y="269"/>
                    </a:lnTo>
                    <a:lnTo>
                      <a:pt x="2291" y="258"/>
                    </a:lnTo>
                    <a:lnTo>
                      <a:pt x="2276" y="249"/>
                    </a:lnTo>
                    <a:lnTo>
                      <a:pt x="2261" y="239"/>
                    </a:lnTo>
                    <a:lnTo>
                      <a:pt x="2247" y="230"/>
                    </a:lnTo>
                    <a:lnTo>
                      <a:pt x="2231" y="220"/>
                    </a:lnTo>
                    <a:lnTo>
                      <a:pt x="2216" y="211"/>
                    </a:lnTo>
                    <a:lnTo>
                      <a:pt x="2201" y="201"/>
                    </a:lnTo>
                    <a:lnTo>
                      <a:pt x="2185" y="193"/>
                    </a:lnTo>
                    <a:lnTo>
                      <a:pt x="2169" y="184"/>
                    </a:lnTo>
                    <a:lnTo>
                      <a:pt x="2153" y="176"/>
                    </a:lnTo>
                    <a:lnTo>
                      <a:pt x="2137" y="167"/>
                    </a:lnTo>
                    <a:lnTo>
                      <a:pt x="2121" y="159"/>
                    </a:lnTo>
                    <a:lnTo>
                      <a:pt x="2106" y="151"/>
                    </a:lnTo>
                    <a:lnTo>
                      <a:pt x="2090" y="143"/>
                    </a:lnTo>
                    <a:lnTo>
                      <a:pt x="2074" y="135"/>
                    </a:lnTo>
                    <a:lnTo>
                      <a:pt x="2058" y="128"/>
                    </a:lnTo>
                    <a:lnTo>
                      <a:pt x="2041" y="122"/>
                    </a:lnTo>
                    <a:lnTo>
                      <a:pt x="2025" y="114"/>
                    </a:lnTo>
                    <a:lnTo>
                      <a:pt x="2008" y="108"/>
                    </a:lnTo>
                    <a:lnTo>
                      <a:pt x="1991" y="100"/>
                    </a:lnTo>
                    <a:lnTo>
                      <a:pt x="1975" y="94"/>
                    </a:lnTo>
                    <a:lnTo>
                      <a:pt x="1958" y="88"/>
                    </a:lnTo>
                    <a:lnTo>
                      <a:pt x="1941" y="82"/>
                    </a:lnTo>
                    <a:lnTo>
                      <a:pt x="1924" y="76"/>
                    </a:lnTo>
                    <a:lnTo>
                      <a:pt x="1907" y="71"/>
                    </a:lnTo>
                    <a:lnTo>
                      <a:pt x="1890" y="65"/>
                    </a:lnTo>
                    <a:lnTo>
                      <a:pt x="1873" y="60"/>
                    </a:lnTo>
                    <a:lnTo>
                      <a:pt x="1856" y="56"/>
                    </a:lnTo>
                    <a:lnTo>
                      <a:pt x="1838" y="51"/>
                    </a:lnTo>
                    <a:lnTo>
                      <a:pt x="1821" y="46"/>
                    </a:lnTo>
                    <a:lnTo>
                      <a:pt x="1804" y="42"/>
                    </a:lnTo>
                    <a:lnTo>
                      <a:pt x="1786" y="38"/>
                    </a:lnTo>
                    <a:lnTo>
                      <a:pt x="1769" y="34"/>
                    </a:lnTo>
                    <a:lnTo>
                      <a:pt x="1752" y="30"/>
                    </a:lnTo>
                    <a:lnTo>
                      <a:pt x="1734" y="26"/>
                    </a:lnTo>
                    <a:lnTo>
                      <a:pt x="1717" y="23"/>
                    </a:lnTo>
                    <a:lnTo>
                      <a:pt x="1699" y="20"/>
                    </a:lnTo>
                    <a:lnTo>
                      <a:pt x="1681" y="18"/>
                    </a:lnTo>
                    <a:lnTo>
                      <a:pt x="1664" y="14"/>
                    </a:lnTo>
                    <a:lnTo>
                      <a:pt x="1646" y="12"/>
                    </a:lnTo>
                    <a:lnTo>
                      <a:pt x="1628" y="10"/>
                    </a:lnTo>
                    <a:lnTo>
                      <a:pt x="1611" y="8"/>
                    </a:lnTo>
                    <a:lnTo>
                      <a:pt x="1593" y="6"/>
                    </a:lnTo>
                    <a:lnTo>
                      <a:pt x="1575" y="4"/>
                    </a:lnTo>
                    <a:lnTo>
                      <a:pt x="1557" y="3"/>
                    </a:lnTo>
                    <a:lnTo>
                      <a:pt x="1539" y="2"/>
                    </a:lnTo>
                    <a:lnTo>
                      <a:pt x="1522" y="1"/>
                    </a:lnTo>
                    <a:lnTo>
                      <a:pt x="1504" y="0"/>
                    </a:lnTo>
                    <a:lnTo>
                      <a:pt x="1486" y="0"/>
                    </a:lnTo>
                    <a:lnTo>
                      <a:pt x="1468" y="0"/>
                    </a:lnTo>
                    <a:lnTo>
                      <a:pt x="1450" y="0"/>
                    </a:lnTo>
                    <a:lnTo>
                      <a:pt x="1432" y="0"/>
                    </a:lnTo>
                    <a:lnTo>
                      <a:pt x="1415" y="0"/>
                    </a:lnTo>
                    <a:lnTo>
                      <a:pt x="1397" y="0"/>
                    </a:lnTo>
                    <a:lnTo>
                      <a:pt x="1379" y="1"/>
                    </a:lnTo>
                    <a:lnTo>
                      <a:pt x="1361" y="2"/>
                    </a:lnTo>
                    <a:lnTo>
                      <a:pt x="1343" y="3"/>
                    </a:lnTo>
                    <a:lnTo>
                      <a:pt x="1325" y="4"/>
                    </a:lnTo>
                    <a:lnTo>
                      <a:pt x="1308" y="6"/>
                    </a:lnTo>
                    <a:lnTo>
                      <a:pt x="1290" y="8"/>
                    </a:lnTo>
                    <a:lnTo>
                      <a:pt x="1272" y="10"/>
                    </a:lnTo>
                    <a:lnTo>
                      <a:pt x="1254" y="12"/>
                    </a:lnTo>
                    <a:lnTo>
                      <a:pt x="1237" y="14"/>
                    </a:lnTo>
                    <a:lnTo>
                      <a:pt x="1219" y="18"/>
                    </a:lnTo>
                    <a:lnTo>
                      <a:pt x="1202" y="20"/>
                    </a:lnTo>
                    <a:lnTo>
                      <a:pt x="1184" y="23"/>
                    </a:lnTo>
                    <a:lnTo>
                      <a:pt x="1165" y="26"/>
                    </a:lnTo>
                    <a:lnTo>
                      <a:pt x="1148" y="30"/>
                    </a:lnTo>
                    <a:lnTo>
                      <a:pt x="1130" y="34"/>
                    </a:lnTo>
                    <a:lnTo>
                      <a:pt x="1113" y="38"/>
                    </a:lnTo>
                    <a:lnTo>
                      <a:pt x="1096" y="42"/>
                    </a:lnTo>
                    <a:lnTo>
                      <a:pt x="1078" y="46"/>
                    </a:lnTo>
                    <a:lnTo>
                      <a:pt x="1061" y="51"/>
                    </a:lnTo>
                    <a:lnTo>
                      <a:pt x="1045" y="56"/>
                    </a:lnTo>
                    <a:lnTo>
                      <a:pt x="1028" y="60"/>
                    </a:lnTo>
                    <a:lnTo>
                      <a:pt x="1009" y="65"/>
                    </a:lnTo>
                    <a:lnTo>
                      <a:pt x="993" y="71"/>
                    </a:lnTo>
                    <a:lnTo>
                      <a:pt x="976" y="76"/>
                    </a:lnTo>
                    <a:lnTo>
                      <a:pt x="959" y="82"/>
                    </a:lnTo>
                    <a:lnTo>
                      <a:pt x="943" y="88"/>
                    </a:lnTo>
                    <a:lnTo>
                      <a:pt x="926" y="94"/>
                    </a:lnTo>
                    <a:lnTo>
                      <a:pt x="909" y="100"/>
                    </a:lnTo>
                    <a:lnTo>
                      <a:pt x="892" y="108"/>
                    </a:lnTo>
                    <a:lnTo>
                      <a:pt x="876" y="114"/>
                    </a:lnTo>
                    <a:lnTo>
                      <a:pt x="859" y="122"/>
                    </a:lnTo>
                    <a:lnTo>
                      <a:pt x="843" y="128"/>
                    </a:lnTo>
                    <a:lnTo>
                      <a:pt x="826" y="135"/>
                    </a:lnTo>
                    <a:lnTo>
                      <a:pt x="810" y="143"/>
                    </a:lnTo>
                    <a:lnTo>
                      <a:pt x="794" y="151"/>
                    </a:lnTo>
                    <a:lnTo>
                      <a:pt x="778" y="159"/>
                    </a:lnTo>
                    <a:lnTo>
                      <a:pt x="762" y="167"/>
                    </a:lnTo>
                    <a:lnTo>
                      <a:pt x="746" y="176"/>
                    </a:lnTo>
                    <a:lnTo>
                      <a:pt x="730" y="184"/>
                    </a:lnTo>
                    <a:lnTo>
                      <a:pt x="716" y="193"/>
                    </a:lnTo>
                    <a:lnTo>
                      <a:pt x="700" y="201"/>
                    </a:lnTo>
                    <a:lnTo>
                      <a:pt x="684" y="211"/>
                    </a:lnTo>
                    <a:lnTo>
                      <a:pt x="669" y="220"/>
                    </a:lnTo>
                    <a:lnTo>
                      <a:pt x="654" y="230"/>
                    </a:lnTo>
                    <a:lnTo>
                      <a:pt x="639" y="239"/>
                    </a:lnTo>
                    <a:lnTo>
                      <a:pt x="623" y="249"/>
                    </a:lnTo>
                    <a:lnTo>
                      <a:pt x="608" y="258"/>
                    </a:lnTo>
                    <a:lnTo>
                      <a:pt x="595" y="269"/>
                    </a:lnTo>
                    <a:lnTo>
                      <a:pt x="580" y="280"/>
                    </a:lnTo>
                    <a:lnTo>
                      <a:pt x="565" y="289"/>
                    </a:lnTo>
                    <a:lnTo>
                      <a:pt x="551" y="301"/>
                    </a:lnTo>
                    <a:lnTo>
                      <a:pt x="536" y="312"/>
                    </a:lnTo>
                    <a:lnTo>
                      <a:pt x="522" y="322"/>
                    </a:lnTo>
                    <a:lnTo>
                      <a:pt x="509" y="334"/>
                    </a:lnTo>
                    <a:lnTo>
                      <a:pt x="495" y="344"/>
                    </a:lnTo>
                    <a:lnTo>
                      <a:pt x="481" y="356"/>
                    </a:lnTo>
                    <a:lnTo>
                      <a:pt x="467" y="368"/>
                    </a:lnTo>
                    <a:lnTo>
                      <a:pt x="455" y="379"/>
                    </a:lnTo>
                    <a:lnTo>
                      <a:pt x="441" y="392"/>
                    </a:lnTo>
                    <a:lnTo>
                      <a:pt x="428" y="404"/>
                    </a:lnTo>
                    <a:lnTo>
                      <a:pt x="415" y="417"/>
                    </a:lnTo>
                    <a:lnTo>
                      <a:pt x="403" y="429"/>
                    </a:lnTo>
                    <a:lnTo>
                      <a:pt x="390" y="441"/>
                    </a:lnTo>
                    <a:lnTo>
                      <a:pt x="377" y="455"/>
                    </a:lnTo>
                    <a:lnTo>
                      <a:pt x="364" y="467"/>
                    </a:lnTo>
                    <a:lnTo>
                      <a:pt x="353" y="480"/>
                    </a:lnTo>
                    <a:lnTo>
                      <a:pt x="340" y="493"/>
                    </a:lnTo>
                    <a:lnTo>
                      <a:pt x="328" y="507"/>
                    </a:lnTo>
                    <a:lnTo>
                      <a:pt x="317" y="521"/>
                    </a:lnTo>
                    <a:lnTo>
                      <a:pt x="305" y="534"/>
                    </a:lnTo>
                    <a:lnTo>
                      <a:pt x="294" y="548"/>
                    </a:lnTo>
                    <a:lnTo>
                      <a:pt x="283" y="562"/>
                    </a:lnTo>
                    <a:lnTo>
                      <a:pt x="272" y="576"/>
                    </a:lnTo>
                    <a:lnTo>
                      <a:pt x="260" y="589"/>
                    </a:lnTo>
                    <a:lnTo>
                      <a:pt x="250" y="604"/>
                    </a:lnTo>
                    <a:lnTo>
                      <a:pt x="239" y="618"/>
                    </a:lnTo>
                    <a:lnTo>
                      <a:pt x="229" y="633"/>
                    </a:lnTo>
                    <a:lnTo>
                      <a:pt x="219" y="648"/>
                    </a:lnTo>
                    <a:lnTo>
                      <a:pt x="208" y="663"/>
                    </a:lnTo>
                    <a:lnTo>
                      <a:pt x="199" y="678"/>
                    </a:lnTo>
                    <a:lnTo>
                      <a:pt x="189" y="692"/>
                    </a:lnTo>
                    <a:lnTo>
                      <a:pt x="180" y="708"/>
                    </a:lnTo>
                    <a:lnTo>
                      <a:pt x="170" y="723"/>
                    </a:lnTo>
                    <a:lnTo>
                      <a:pt x="162" y="738"/>
                    </a:lnTo>
                    <a:lnTo>
                      <a:pt x="152" y="754"/>
                    </a:lnTo>
                    <a:lnTo>
                      <a:pt x="144" y="770"/>
                    </a:lnTo>
                    <a:lnTo>
                      <a:pt x="135" y="785"/>
                    </a:lnTo>
                    <a:lnTo>
                      <a:pt x="127" y="801"/>
                    </a:lnTo>
                    <a:lnTo>
                      <a:pt x="118" y="817"/>
                    </a:lnTo>
                    <a:lnTo>
                      <a:pt x="111" y="832"/>
                    </a:lnTo>
                    <a:lnTo>
                      <a:pt x="102" y="849"/>
                    </a:lnTo>
                    <a:lnTo>
                      <a:pt x="95" y="865"/>
                    </a:lnTo>
                    <a:lnTo>
                      <a:pt x="87" y="881"/>
                    </a:lnTo>
                    <a:lnTo>
                      <a:pt x="80" y="898"/>
                    </a:lnTo>
                    <a:lnTo>
                      <a:pt x="74" y="914"/>
                    </a:lnTo>
                    <a:lnTo>
                      <a:pt x="66" y="931"/>
                    </a:lnTo>
                    <a:lnTo>
                      <a:pt x="60" y="947"/>
                    </a:lnTo>
                    <a:lnTo>
                      <a:pt x="54" y="964"/>
                    </a:lnTo>
                    <a:lnTo>
                      <a:pt x="47" y="981"/>
                    </a:lnTo>
                    <a:lnTo>
                      <a:pt x="42" y="998"/>
                    </a:lnTo>
                    <a:lnTo>
                      <a:pt x="35" y="1015"/>
                    </a:lnTo>
                    <a:lnTo>
                      <a:pt x="30" y="1032"/>
                    </a:lnTo>
                    <a:lnTo>
                      <a:pt x="25" y="1049"/>
                    </a:lnTo>
                    <a:lnTo>
                      <a:pt x="20" y="1066"/>
                    </a:lnTo>
                    <a:lnTo>
                      <a:pt x="14" y="1083"/>
                    </a:lnTo>
                    <a:lnTo>
                      <a:pt x="9" y="1100"/>
                    </a:lnTo>
                    <a:lnTo>
                      <a:pt x="5" y="1118"/>
                    </a:lnTo>
                    <a:lnTo>
                      <a:pt x="0" y="1135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48" name="Freeform 183"/>
              <p:cNvSpPr>
                <a:spLocks/>
              </p:cNvSpPr>
              <p:nvPr/>
            </p:nvSpPr>
            <p:spPr bwMode="auto">
              <a:xfrm>
                <a:off x="4560" y="2690"/>
                <a:ext cx="10" cy="177"/>
              </a:xfrm>
              <a:custGeom>
                <a:avLst/>
                <a:gdLst>
                  <a:gd name="T0" fmla="*/ 10 w 43"/>
                  <a:gd name="T1" fmla="*/ 0 h 717"/>
                  <a:gd name="T2" fmla="*/ 9 w 43"/>
                  <a:gd name="T3" fmla="*/ 4 h 717"/>
                  <a:gd name="T4" fmla="*/ 8 w 43"/>
                  <a:gd name="T5" fmla="*/ 9 h 717"/>
                  <a:gd name="T6" fmla="*/ 7 w 43"/>
                  <a:gd name="T7" fmla="*/ 13 h 717"/>
                  <a:gd name="T8" fmla="*/ 7 w 43"/>
                  <a:gd name="T9" fmla="*/ 18 h 717"/>
                  <a:gd name="T10" fmla="*/ 6 w 43"/>
                  <a:gd name="T11" fmla="*/ 22 h 717"/>
                  <a:gd name="T12" fmla="*/ 5 w 43"/>
                  <a:gd name="T13" fmla="*/ 26 h 717"/>
                  <a:gd name="T14" fmla="*/ 4 w 43"/>
                  <a:gd name="T15" fmla="*/ 31 h 717"/>
                  <a:gd name="T16" fmla="*/ 4 w 43"/>
                  <a:gd name="T17" fmla="*/ 35 h 717"/>
                  <a:gd name="T18" fmla="*/ 3 w 43"/>
                  <a:gd name="T19" fmla="*/ 39 h 717"/>
                  <a:gd name="T20" fmla="*/ 3 w 43"/>
                  <a:gd name="T21" fmla="*/ 44 h 717"/>
                  <a:gd name="T22" fmla="*/ 2 w 43"/>
                  <a:gd name="T23" fmla="*/ 48 h 717"/>
                  <a:gd name="T24" fmla="*/ 1 w 43"/>
                  <a:gd name="T25" fmla="*/ 53 h 717"/>
                  <a:gd name="T26" fmla="*/ 1 w 43"/>
                  <a:gd name="T27" fmla="*/ 57 h 717"/>
                  <a:gd name="T28" fmla="*/ 1 w 43"/>
                  <a:gd name="T29" fmla="*/ 62 h 717"/>
                  <a:gd name="T30" fmla="*/ 0 w 43"/>
                  <a:gd name="T31" fmla="*/ 66 h 717"/>
                  <a:gd name="T32" fmla="*/ 0 w 43"/>
                  <a:gd name="T33" fmla="*/ 71 h 717"/>
                  <a:gd name="T34" fmla="*/ 0 w 43"/>
                  <a:gd name="T35" fmla="*/ 75 h 717"/>
                  <a:gd name="T36" fmla="*/ 0 w 43"/>
                  <a:gd name="T37" fmla="*/ 79 h 717"/>
                  <a:gd name="T38" fmla="*/ 0 w 43"/>
                  <a:gd name="T39" fmla="*/ 84 h 717"/>
                  <a:gd name="T40" fmla="*/ 0 w 43"/>
                  <a:gd name="T41" fmla="*/ 88 h 717"/>
                  <a:gd name="T42" fmla="*/ 0 w 43"/>
                  <a:gd name="T43" fmla="*/ 93 h 717"/>
                  <a:gd name="T44" fmla="*/ 0 w 43"/>
                  <a:gd name="T45" fmla="*/ 98 h 717"/>
                  <a:gd name="T46" fmla="*/ 0 w 43"/>
                  <a:gd name="T47" fmla="*/ 102 h 717"/>
                  <a:gd name="T48" fmla="*/ 0 w 43"/>
                  <a:gd name="T49" fmla="*/ 106 h 717"/>
                  <a:gd name="T50" fmla="*/ 0 w 43"/>
                  <a:gd name="T51" fmla="*/ 111 h 717"/>
                  <a:gd name="T52" fmla="*/ 1 w 43"/>
                  <a:gd name="T53" fmla="*/ 115 h 717"/>
                  <a:gd name="T54" fmla="*/ 1 w 43"/>
                  <a:gd name="T55" fmla="*/ 120 h 717"/>
                  <a:gd name="T56" fmla="*/ 1 w 43"/>
                  <a:gd name="T57" fmla="*/ 124 h 717"/>
                  <a:gd name="T58" fmla="*/ 2 w 43"/>
                  <a:gd name="T59" fmla="*/ 129 h 717"/>
                  <a:gd name="T60" fmla="*/ 3 w 43"/>
                  <a:gd name="T61" fmla="*/ 133 h 717"/>
                  <a:gd name="T62" fmla="*/ 3 w 43"/>
                  <a:gd name="T63" fmla="*/ 138 h 717"/>
                  <a:gd name="T64" fmla="*/ 4 w 43"/>
                  <a:gd name="T65" fmla="*/ 142 h 717"/>
                  <a:gd name="T66" fmla="*/ 4 w 43"/>
                  <a:gd name="T67" fmla="*/ 146 h 717"/>
                  <a:gd name="T68" fmla="*/ 5 w 43"/>
                  <a:gd name="T69" fmla="*/ 151 h 717"/>
                  <a:gd name="T70" fmla="*/ 6 w 43"/>
                  <a:gd name="T71" fmla="*/ 155 h 717"/>
                  <a:gd name="T72" fmla="*/ 7 w 43"/>
                  <a:gd name="T73" fmla="*/ 159 h 717"/>
                  <a:gd name="T74" fmla="*/ 7 w 43"/>
                  <a:gd name="T75" fmla="*/ 164 h 717"/>
                  <a:gd name="T76" fmla="*/ 8 w 43"/>
                  <a:gd name="T77" fmla="*/ 168 h 717"/>
                  <a:gd name="T78" fmla="*/ 9 w 43"/>
                  <a:gd name="T79" fmla="*/ 173 h 717"/>
                  <a:gd name="T80" fmla="*/ 10 w 43"/>
                  <a:gd name="T81" fmla="*/ 177 h 71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3" h="717">
                    <a:moveTo>
                      <a:pt x="43" y="0"/>
                    </a:moveTo>
                    <a:lnTo>
                      <a:pt x="39" y="17"/>
                    </a:lnTo>
                    <a:lnTo>
                      <a:pt x="35" y="35"/>
                    </a:lnTo>
                    <a:lnTo>
                      <a:pt x="32" y="53"/>
                    </a:lnTo>
                    <a:lnTo>
                      <a:pt x="28" y="71"/>
                    </a:lnTo>
                    <a:lnTo>
                      <a:pt x="24" y="88"/>
                    </a:lnTo>
                    <a:lnTo>
                      <a:pt x="21" y="106"/>
                    </a:lnTo>
                    <a:lnTo>
                      <a:pt x="18" y="124"/>
                    </a:lnTo>
                    <a:lnTo>
                      <a:pt x="16" y="142"/>
                    </a:lnTo>
                    <a:lnTo>
                      <a:pt x="13" y="160"/>
                    </a:lnTo>
                    <a:lnTo>
                      <a:pt x="11" y="178"/>
                    </a:lnTo>
                    <a:lnTo>
                      <a:pt x="8" y="196"/>
                    </a:lnTo>
                    <a:lnTo>
                      <a:pt x="6" y="214"/>
                    </a:lnTo>
                    <a:lnTo>
                      <a:pt x="5" y="232"/>
                    </a:lnTo>
                    <a:lnTo>
                      <a:pt x="4" y="250"/>
                    </a:lnTo>
                    <a:lnTo>
                      <a:pt x="2" y="268"/>
                    </a:lnTo>
                    <a:lnTo>
                      <a:pt x="2" y="286"/>
                    </a:lnTo>
                    <a:lnTo>
                      <a:pt x="1" y="304"/>
                    </a:lnTo>
                    <a:lnTo>
                      <a:pt x="0" y="322"/>
                    </a:lnTo>
                    <a:lnTo>
                      <a:pt x="0" y="340"/>
                    </a:lnTo>
                    <a:lnTo>
                      <a:pt x="0" y="358"/>
                    </a:lnTo>
                    <a:lnTo>
                      <a:pt x="0" y="376"/>
                    </a:lnTo>
                    <a:lnTo>
                      <a:pt x="0" y="395"/>
                    </a:lnTo>
                    <a:lnTo>
                      <a:pt x="1" y="413"/>
                    </a:lnTo>
                    <a:lnTo>
                      <a:pt x="2" y="431"/>
                    </a:lnTo>
                    <a:lnTo>
                      <a:pt x="2" y="449"/>
                    </a:lnTo>
                    <a:lnTo>
                      <a:pt x="4" y="467"/>
                    </a:lnTo>
                    <a:lnTo>
                      <a:pt x="5" y="485"/>
                    </a:lnTo>
                    <a:lnTo>
                      <a:pt x="6" y="503"/>
                    </a:lnTo>
                    <a:lnTo>
                      <a:pt x="8" y="521"/>
                    </a:lnTo>
                    <a:lnTo>
                      <a:pt x="11" y="539"/>
                    </a:lnTo>
                    <a:lnTo>
                      <a:pt x="13" y="557"/>
                    </a:lnTo>
                    <a:lnTo>
                      <a:pt x="16" y="575"/>
                    </a:lnTo>
                    <a:lnTo>
                      <a:pt x="18" y="593"/>
                    </a:lnTo>
                    <a:lnTo>
                      <a:pt x="21" y="611"/>
                    </a:lnTo>
                    <a:lnTo>
                      <a:pt x="24" y="628"/>
                    </a:lnTo>
                    <a:lnTo>
                      <a:pt x="28" y="646"/>
                    </a:lnTo>
                    <a:lnTo>
                      <a:pt x="32" y="664"/>
                    </a:lnTo>
                    <a:lnTo>
                      <a:pt x="35" y="682"/>
                    </a:lnTo>
                    <a:lnTo>
                      <a:pt x="39" y="699"/>
                    </a:lnTo>
                    <a:lnTo>
                      <a:pt x="43" y="717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49" name="Freeform 184"/>
              <p:cNvSpPr>
                <a:spLocks/>
              </p:cNvSpPr>
              <p:nvPr/>
            </p:nvSpPr>
            <p:spPr bwMode="auto">
              <a:xfrm>
                <a:off x="4570" y="2867"/>
                <a:ext cx="718" cy="280"/>
              </a:xfrm>
              <a:custGeom>
                <a:avLst/>
                <a:gdLst>
                  <a:gd name="T0" fmla="*/ 3 w 2899"/>
                  <a:gd name="T1" fmla="*/ 13 h 1135"/>
                  <a:gd name="T2" fmla="*/ 9 w 2899"/>
                  <a:gd name="T3" fmla="*/ 30 h 1135"/>
                  <a:gd name="T4" fmla="*/ 15 w 2899"/>
                  <a:gd name="T5" fmla="*/ 46 h 1135"/>
                  <a:gd name="T6" fmla="*/ 22 w 2899"/>
                  <a:gd name="T7" fmla="*/ 63 h 1135"/>
                  <a:gd name="T8" fmla="*/ 29 w 2899"/>
                  <a:gd name="T9" fmla="*/ 78 h 1135"/>
                  <a:gd name="T10" fmla="*/ 38 w 2899"/>
                  <a:gd name="T11" fmla="*/ 94 h 1135"/>
                  <a:gd name="T12" fmla="*/ 47 w 2899"/>
                  <a:gd name="T13" fmla="*/ 109 h 1135"/>
                  <a:gd name="T14" fmla="*/ 57 w 2899"/>
                  <a:gd name="T15" fmla="*/ 124 h 1135"/>
                  <a:gd name="T16" fmla="*/ 67 w 2899"/>
                  <a:gd name="T17" fmla="*/ 138 h 1135"/>
                  <a:gd name="T18" fmla="*/ 79 w 2899"/>
                  <a:gd name="T19" fmla="*/ 151 h 1135"/>
                  <a:gd name="T20" fmla="*/ 90 w 2899"/>
                  <a:gd name="T21" fmla="*/ 165 h 1135"/>
                  <a:gd name="T22" fmla="*/ 103 w 2899"/>
                  <a:gd name="T23" fmla="*/ 177 h 1135"/>
                  <a:gd name="T24" fmla="*/ 116 w 2899"/>
                  <a:gd name="T25" fmla="*/ 189 h 1135"/>
                  <a:gd name="T26" fmla="*/ 129 w 2899"/>
                  <a:gd name="T27" fmla="*/ 201 h 1135"/>
                  <a:gd name="T28" fmla="*/ 144 w 2899"/>
                  <a:gd name="T29" fmla="*/ 211 h 1135"/>
                  <a:gd name="T30" fmla="*/ 158 w 2899"/>
                  <a:gd name="T31" fmla="*/ 221 h 1135"/>
                  <a:gd name="T32" fmla="*/ 173 w 2899"/>
                  <a:gd name="T33" fmla="*/ 230 h 1135"/>
                  <a:gd name="T34" fmla="*/ 189 w 2899"/>
                  <a:gd name="T35" fmla="*/ 239 h 1135"/>
                  <a:gd name="T36" fmla="*/ 205 w 2899"/>
                  <a:gd name="T37" fmla="*/ 247 h 1135"/>
                  <a:gd name="T38" fmla="*/ 221 w 2899"/>
                  <a:gd name="T39" fmla="*/ 253 h 1135"/>
                  <a:gd name="T40" fmla="*/ 238 w 2899"/>
                  <a:gd name="T41" fmla="*/ 260 h 1135"/>
                  <a:gd name="T42" fmla="*/ 255 w 2899"/>
                  <a:gd name="T43" fmla="*/ 265 h 1135"/>
                  <a:gd name="T44" fmla="*/ 271 w 2899"/>
                  <a:gd name="T45" fmla="*/ 270 h 1135"/>
                  <a:gd name="T46" fmla="*/ 289 w 2899"/>
                  <a:gd name="T47" fmla="*/ 274 h 1135"/>
                  <a:gd name="T48" fmla="*/ 306 w 2899"/>
                  <a:gd name="T49" fmla="*/ 276 h 1135"/>
                  <a:gd name="T50" fmla="*/ 324 w 2899"/>
                  <a:gd name="T51" fmla="*/ 279 h 1135"/>
                  <a:gd name="T52" fmla="*/ 342 w 2899"/>
                  <a:gd name="T53" fmla="*/ 280 h 1135"/>
                  <a:gd name="T54" fmla="*/ 359 w 2899"/>
                  <a:gd name="T55" fmla="*/ 280 h 1135"/>
                  <a:gd name="T56" fmla="*/ 377 w 2899"/>
                  <a:gd name="T57" fmla="*/ 280 h 1135"/>
                  <a:gd name="T58" fmla="*/ 395 w 2899"/>
                  <a:gd name="T59" fmla="*/ 279 h 1135"/>
                  <a:gd name="T60" fmla="*/ 412 w 2899"/>
                  <a:gd name="T61" fmla="*/ 276 h 1135"/>
                  <a:gd name="T62" fmla="*/ 429 w 2899"/>
                  <a:gd name="T63" fmla="*/ 274 h 1135"/>
                  <a:gd name="T64" fmla="*/ 447 w 2899"/>
                  <a:gd name="T65" fmla="*/ 270 h 1135"/>
                  <a:gd name="T66" fmla="*/ 464 w 2899"/>
                  <a:gd name="T67" fmla="*/ 265 h 1135"/>
                  <a:gd name="T68" fmla="*/ 481 w 2899"/>
                  <a:gd name="T69" fmla="*/ 260 h 1135"/>
                  <a:gd name="T70" fmla="*/ 497 w 2899"/>
                  <a:gd name="T71" fmla="*/ 253 h 1135"/>
                  <a:gd name="T72" fmla="*/ 514 w 2899"/>
                  <a:gd name="T73" fmla="*/ 247 h 1135"/>
                  <a:gd name="T74" fmla="*/ 529 w 2899"/>
                  <a:gd name="T75" fmla="*/ 239 h 1135"/>
                  <a:gd name="T76" fmla="*/ 545 w 2899"/>
                  <a:gd name="T77" fmla="*/ 230 h 1135"/>
                  <a:gd name="T78" fmla="*/ 560 w 2899"/>
                  <a:gd name="T79" fmla="*/ 221 h 1135"/>
                  <a:gd name="T80" fmla="*/ 575 w 2899"/>
                  <a:gd name="T81" fmla="*/ 211 h 1135"/>
                  <a:gd name="T82" fmla="*/ 589 w 2899"/>
                  <a:gd name="T83" fmla="*/ 201 h 1135"/>
                  <a:gd name="T84" fmla="*/ 602 w 2899"/>
                  <a:gd name="T85" fmla="*/ 189 h 1135"/>
                  <a:gd name="T86" fmla="*/ 615 w 2899"/>
                  <a:gd name="T87" fmla="*/ 177 h 1135"/>
                  <a:gd name="T88" fmla="*/ 628 w 2899"/>
                  <a:gd name="T89" fmla="*/ 165 h 1135"/>
                  <a:gd name="T90" fmla="*/ 640 w 2899"/>
                  <a:gd name="T91" fmla="*/ 151 h 1135"/>
                  <a:gd name="T92" fmla="*/ 651 w 2899"/>
                  <a:gd name="T93" fmla="*/ 138 h 1135"/>
                  <a:gd name="T94" fmla="*/ 662 w 2899"/>
                  <a:gd name="T95" fmla="*/ 124 h 1135"/>
                  <a:gd name="T96" fmla="*/ 671 w 2899"/>
                  <a:gd name="T97" fmla="*/ 109 h 1135"/>
                  <a:gd name="T98" fmla="*/ 680 w 2899"/>
                  <a:gd name="T99" fmla="*/ 94 h 1135"/>
                  <a:gd name="T100" fmla="*/ 689 w 2899"/>
                  <a:gd name="T101" fmla="*/ 78 h 1135"/>
                  <a:gd name="T102" fmla="*/ 696 w 2899"/>
                  <a:gd name="T103" fmla="*/ 63 h 1135"/>
                  <a:gd name="T104" fmla="*/ 703 w 2899"/>
                  <a:gd name="T105" fmla="*/ 46 h 1135"/>
                  <a:gd name="T106" fmla="*/ 709 w 2899"/>
                  <a:gd name="T107" fmla="*/ 30 h 1135"/>
                  <a:gd name="T108" fmla="*/ 715 w 2899"/>
                  <a:gd name="T109" fmla="*/ 13 h 1135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2899" h="1135">
                    <a:moveTo>
                      <a:pt x="0" y="0"/>
                    </a:moveTo>
                    <a:lnTo>
                      <a:pt x="5" y="17"/>
                    </a:lnTo>
                    <a:lnTo>
                      <a:pt x="9" y="35"/>
                    </a:lnTo>
                    <a:lnTo>
                      <a:pt x="14" y="52"/>
                    </a:lnTo>
                    <a:lnTo>
                      <a:pt x="20" y="69"/>
                    </a:lnTo>
                    <a:lnTo>
                      <a:pt x="25" y="86"/>
                    </a:lnTo>
                    <a:lnTo>
                      <a:pt x="30" y="103"/>
                    </a:lnTo>
                    <a:lnTo>
                      <a:pt x="35" y="120"/>
                    </a:lnTo>
                    <a:lnTo>
                      <a:pt x="42" y="137"/>
                    </a:lnTo>
                    <a:lnTo>
                      <a:pt x="47" y="154"/>
                    </a:lnTo>
                    <a:lnTo>
                      <a:pt x="54" y="171"/>
                    </a:lnTo>
                    <a:lnTo>
                      <a:pt x="60" y="187"/>
                    </a:lnTo>
                    <a:lnTo>
                      <a:pt x="66" y="204"/>
                    </a:lnTo>
                    <a:lnTo>
                      <a:pt x="74" y="221"/>
                    </a:lnTo>
                    <a:lnTo>
                      <a:pt x="80" y="237"/>
                    </a:lnTo>
                    <a:lnTo>
                      <a:pt x="87" y="254"/>
                    </a:lnTo>
                    <a:lnTo>
                      <a:pt x="95" y="270"/>
                    </a:lnTo>
                    <a:lnTo>
                      <a:pt x="102" y="285"/>
                    </a:lnTo>
                    <a:lnTo>
                      <a:pt x="111" y="301"/>
                    </a:lnTo>
                    <a:lnTo>
                      <a:pt x="118" y="317"/>
                    </a:lnTo>
                    <a:lnTo>
                      <a:pt x="127" y="333"/>
                    </a:lnTo>
                    <a:lnTo>
                      <a:pt x="135" y="349"/>
                    </a:lnTo>
                    <a:lnTo>
                      <a:pt x="144" y="365"/>
                    </a:lnTo>
                    <a:lnTo>
                      <a:pt x="152" y="381"/>
                    </a:lnTo>
                    <a:lnTo>
                      <a:pt x="162" y="396"/>
                    </a:lnTo>
                    <a:lnTo>
                      <a:pt x="170" y="412"/>
                    </a:lnTo>
                    <a:lnTo>
                      <a:pt x="180" y="427"/>
                    </a:lnTo>
                    <a:lnTo>
                      <a:pt x="189" y="442"/>
                    </a:lnTo>
                    <a:lnTo>
                      <a:pt x="199" y="457"/>
                    </a:lnTo>
                    <a:lnTo>
                      <a:pt x="208" y="472"/>
                    </a:lnTo>
                    <a:lnTo>
                      <a:pt x="219" y="487"/>
                    </a:lnTo>
                    <a:lnTo>
                      <a:pt x="229" y="502"/>
                    </a:lnTo>
                    <a:lnTo>
                      <a:pt x="239" y="516"/>
                    </a:lnTo>
                    <a:lnTo>
                      <a:pt x="250" y="531"/>
                    </a:lnTo>
                    <a:lnTo>
                      <a:pt x="260" y="544"/>
                    </a:lnTo>
                    <a:lnTo>
                      <a:pt x="272" y="559"/>
                    </a:lnTo>
                    <a:lnTo>
                      <a:pt x="283" y="573"/>
                    </a:lnTo>
                    <a:lnTo>
                      <a:pt x="294" y="587"/>
                    </a:lnTo>
                    <a:lnTo>
                      <a:pt x="305" y="601"/>
                    </a:lnTo>
                    <a:lnTo>
                      <a:pt x="317" y="614"/>
                    </a:lnTo>
                    <a:lnTo>
                      <a:pt x="328" y="628"/>
                    </a:lnTo>
                    <a:lnTo>
                      <a:pt x="340" y="641"/>
                    </a:lnTo>
                    <a:lnTo>
                      <a:pt x="353" y="655"/>
                    </a:lnTo>
                    <a:lnTo>
                      <a:pt x="364" y="667"/>
                    </a:lnTo>
                    <a:lnTo>
                      <a:pt x="377" y="680"/>
                    </a:lnTo>
                    <a:lnTo>
                      <a:pt x="390" y="693"/>
                    </a:lnTo>
                    <a:lnTo>
                      <a:pt x="403" y="706"/>
                    </a:lnTo>
                    <a:lnTo>
                      <a:pt x="415" y="718"/>
                    </a:lnTo>
                    <a:lnTo>
                      <a:pt x="428" y="731"/>
                    </a:lnTo>
                    <a:lnTo>
                      <a:pt x="441" y="743"/>
                    </a:lnTo>
                    <a:lnTo>
                      <a:pt x="455" y="754"/>
                    </a:lnTo>
                    <a:lnTo>
                      <a:pt x="467" y="767"/>
                    </a:lnTo>
                    <a:lnTo>
                      <a:pt x="481" y="779"/>
                    </a:lnTo>
                    <a:lnTo>
                      <a:pt x="495" y="789"/>
                    </a:lnTo>
                    <a:lnTo>
                      <a:pt x="509" y="801"/>
                    </a:lnTo>
                    <a:lnTo>
                      <a:pt x="522" y="813"/>
                    </a:lnTo>
                    <a:lnTo>
                      <a:pt x="536" y="823"/>
                    </a:lnTo>
                    <a:lnTo>
                      <a:pt x="551" y="834"/>
                    </a:lnTo>
                    <a:lnTo>
                      <a:pt x="565" y="845"/>
                    </a:lnTo>
                    <a:lnTo>
                      <a:pt x="580" y="855"/>
                    </a:lnTo>
                    <a:lnTo>
                      <a:pt x="595" y="866"/>
                    </a:lnTo>
                    <a:lnTo>
                      <a:pt x="608" y="876"/>
                    </a:lnTo>
                    <a:lnTo>
                      <a:pt x="623" y="886"/>
                    </a:lnTo>
                    <a:lnTo>
                      <a:pt x="639" y="896"/>
                    </a:lnTo>
                    <a:lnTo>
                      <a:pt x="654" y="905"/>
                    </a:lnTo>
                    <a:lnTo>
                      <a:pt x="669" y="915"/>
                    </a:lnTo>
                    <a:lnTo>
                      <a:pt x="684" y="924"/>
                    </a:lnTo>
                    <a:lnTo>
                      <a:pt x="700" y="933"/>
                    </a:lnTo>
                    <a:lnTo>
                      <a:pt x="716" y="942"/>
                    </a:lnTo>
                    <a:lnTo>
                      <a:pt x="730" y="951"/>
                    </a:lnTo>
                    <a:lnTo>
                      <a:pt x="746" y="959"/>
                    </a:lnTo>
                    <a:lnTo>
                      <a:pt x="762" y="968"/>
                    </a:lnTo>
                    <a:lnTo>
                      <a:pt x="778" y="976"/>
                    </a:lnTo>
                    <a:lnTo>
                      <a:pt x="794" y="984"/>
                    </a:lnTo>
                    <a:lnTo>
                      <a:pt x="810" y="991"/>
                    </a:lnTo>
                    <a:lnTo>
                      <a:pt x="826" y="1000"/>
                    </a:lnTo>
                    <a:lnTo>
                      <a:pt x="843" y="1007"/>
                    </a:lnTo>
                    <a:lnTo>
                      <a:pt x="859" y="1013"/>
                    </a:lnTo>
                    <a:lnTo>
                      <a:pt x="876" y="1021"/>
                    </a:lnTo>
                    <a:lnTo>
                      <a:pt x="892" y="1027"/>
                    </a:lnTo>
                    <a:lnTo>
                      <a:pt x="909" y="1033"/>
                    </a:lnTo>
                    <a:lnTo>
                      <a:pt x="926" y="1040"/>
                    </a:lnTo>
                    <a:lnTo>
                      <a:pt x="943" y="1046"/>
                    </a:lnTo>
                    <a:lnTo>
                      <a:pt x="959" y="1053"/>
                    </a:lnTo>
                    <a:lnTo>
                      <a:pt x="976" y="1058"/>
                    </a:lnTo>
                    <a:lnTo>
                      <a:pt x="993" y="1064"/>
                    </a:lnTo>
                    <a:lnTo>
                      <a:pt x="1009" y="1070"/>
                    </a:lnTo>
                    <a:lnTo>
                      <a:pt x="1028" y="1075"/>
                    </a:lnTo>
                    <a:lnTo>
                      <a:pt x="1045" y="1079"/>
                    </a:lnTo>
                    <a:lnTo>
                      <a:pt x="1061" y="1084"/>
                    </a:lnTo>
                    <a:lnTo>
                      <a:pt x="1078" y="1089"/>
                    </a:lnTo>
                    <a:lnTo>
                      <a:pt x="1096" y="1093"/>
                    </a:lnTo>
                    <a:lnTo>
                      <a:pt x="1113" y="1097"/>
                    </a:lnTo>
                    <a:lnTo>
                      <a:pt x="1130" y="1101"/>
                    </a:lnTo>
                    <a:lnTo>
                      <a:pt x="1148" y="1105"/>
                    </a:lnTo>
                    <a:lnTo>
                      <a:pt x="1165" y="1109"/>
                    </a:lnTo>
                    <a:lnTo>
                      <a:pt x="1184" y="1112"/>
                    </a:lnTo>
                    <a:lnTo>
                      <a:pt x="1202" y="1115"/>
                    </a:lnTo>
                    <a:lnTo>
                      <a:pt x="1219" y="1117"/>
                    </a:lnTo>
                    <a:lnTo>
                      <a:pt x="1237" y="1120"/>
                    </a:lnTo>
                    <a:lnTo>
                      <a:pt x="1254" y="1123"/>
                    </a:lnTo>
                    <a:lnTo>
                      <a:pt x="1272" y="1125"/>
                    </a:lnTo>
                    <a:lnTo>
                      <a:pt x="1290" y="1127"/>
                    </a:lnTo>
                    <a:lnTo>
                      <a:pt x="1308" y="1129"/>
                    </a:lnTo>
                    <a:lnTo>
                      <a:pt x="1325" y="1130"/>
                    </a:lnTo>
                    <a:lnTo>
                      <a:pt x="1343" y="1132"/>
                    </a:lnTo>
                    <a:lnTo>
                      <a:pt x="1361" y="1133"/>
                    </a:lnTo>
                    <a:lnTo>
                      <a:pt x="1379" y="1134"/>
                    </a:lnTo>
                    <a:lnTo>
                      <a:pt x="1397" y="1134"/>
                    </a:lnTo>
                    <a:lnTo>
                      <a:pt x="1415" y="1135"/>
                    </a:lnTo>
                    <a:lnTo>
                      <a:pt x="1432" y="1135"/>
                    </a:lnTo>
                    <a:lnTo>
                      <a:pt x="1450" y="1135"/>
                    </a:lnTo>
                    <a:lnTo>
                      <a:pt x="1468" y="1135"/>
                    </a:lnTo>
                    <a:lnTo>
                      <a:pt x="1486" y="1135"/>
                    </a:lnTo>
                    <a:lnTo>
                      <a:pt x="1504" y="1134"/>
                    </a:lnTo>
                    <a:lnTo>
                      <a:pt x="1522" y="1134"/>
                    </a:lnTo>
                    <a:lnTo>
                      <a:pt x="1539" y="1133"/>
                    </a:lnTo>
                    <a:lnTo>
                      <a:pt x="1557" y="1132"/>
                    </a:lnTo>
                    <a:lnTo>
                      <a:pt x="1575" y="1130"/>
                    </a:lnTo>
                    <a:lnTo>
                      <a:pt x="1593" y="1129"/>
                    </a:lnTo>
                    <a:lnTo>
                      <a:pt x="1611" y="1127"/>
                    </a:lnTo>
                    <a:lnTo>
                      <a:pt x="1628" y="1125"/>
                    </a:lnTo>
                    <a:lnTo>
                      <a:pt x="1646" y="1123"/>
                    </a:lnTo>
                    <a:lnTo>
                      <a:pt x="1664" y="1120"/>
                    </a:lnTo>
                    <a:lnTo>
                      <a:pt x="1681" y="1117"/>
                    </a:lnTo>
                    <a:lnTo>
                      <a:pt x="1699" y="1115"/>
                    </a:lnTo>
                    <a:lnTo>
                      <a:pt x="1717" y="1112"/>
                    </a:lnTo>
                    <a:lnTo>
                      <a:pt x="1734" y="1109"/>
                    </a:lnTo>
                    <a:lnTo>
                      <a:pt x="1752" y="1105"/>
                    </a:lnTo>
                    <a:lnTo>
                      <a:pt x="1769" y="1101"/>
                    </a:lnTo>
                    <a:lnTo>
                      <a:pt x="1786" y="1097"/>
                    </a:lnTo>
                    <a:lnTo>
                      <a:pt x="1804" y="1093"/>
                    </a:lnTo>
                    <a:lnTo>
                      <a:pt x="1821" y="1089"/>
                    </a:lnTo>
                    <a:lnTo>
                      <a:pt x="1838" y="1084"/>
                    </a:lnTo>
                    <a:lnTo>
                      <a:pt x="1856" y="1079"/>
                    </a:lnTo>
                    <a:lnTo>
                      <a:pt x="1873" y="1075"/>
                    </a:lnTo>
                    <a:lnTo>
                      <a:pt x="1890" y="1070"/>
                    </a:lnTo>
                    <a:lnTo>
                      <a:pt x="1907" y="1064"/>
                    </a:lnTo>
                    <a:lnTo>
                      <a:pt x="1924" y="1058"/>
                    </a:lnTo>
                    <a:lnTo>
                      <a:pt x="1941" y="1053"/>
                    </a:lnTo>
                    <a:lnTo>
                      <a:pt x="1958" y="1046"/>
                    </a:lnTo>
                    <a:lnTo>
                      <a:pt x="1975" y="1040"/>
                    </a:lnTo>
                    <a:lnTo>
                      <a:pt x="1991" y="1033"/>
                    </a:lnTo>
                    <a:lnTo>
                      <a:pt x="2008" y="1027"/>
                    </a:lnTo>
                    <a:lnTo>
                      <a:pt x="2025" y="1021"/>
                    </a:lnTo>
                    <a:lnTo>
                      <a:pt x="2041" y="1013"/>
                    </a:lnTo>
                    <a:lnTo>
                      <a:pt x="2058" y="1007"/>
                    </a:lnTo>
                    <a:lnTo>
                      <a:pt x="2074" y="1000"/>
                    </a:lnTo>
                    <a:lnTo>
                      <a:pt x="2090" y="991"/>
                    </a:lnTo>
                    <a:lnTo>
                      <a:pt x="2106" y="984"/>
                    </a:lnTo>
                    <a:lnTo>
                      <a:pt x="2121" y="976"/>
                    </a:lnTo>
                    <a:lnTo>
                      <a:pt x="2137" y="968"/>
                    </a:lnTo>
                    <a:lnTo>
                      <a:pt x="2153" y="959"/>
                    </a:lnTo>
                    <a:lnTo>
                      <a:pt x="2169" y="951"/>
                    </a:lnTo>
                    <a:lnTo>
                      <a:pt x="2185" y="942"/>
                    </a:lnTo>
                    <a:lnTo>
                      <a:pt x="2201" y="933"/>
                    </a:lnTo>
                    <a:lnTo>
                      <a:pt x="2216" y="924"/>
                    </a:lnTo>
                    <a:lnTo>
                      <a:pt x="2231" y="915"/>
                    </a:lnTo>
                    <a:lnTo>
                      <a:pt x="2247" y="905"/>
                    </a:lnTo>
                    <a:lnTo>
                      <a:pt x="2261" y="896"/>
                    </a:lnTo>
                    <a:lnTo>
                      <a:pt x="2276" y="886"/>
                    </a:lnTo>
                    <a:lnTo>
                      <a:pt x="2291" y="876"/>
                    </a:lnTo>
                    <a:lnTo>
                      <a:pt x="2306" y="866"/>
                    </a:lnTo>
                    <a:lnTo>
                      <a:pt x="2321" y="855"/>
                    </a:lnTo>
                    <a:lnTo>
                      <a:pt x="2335" y="845"/>
                    </a:lnTo>
                    <a:lnTo>
                      <a:pt x="2350" y="834"/>
                    </a:lnTo>
                    <a:lnTo>
                      <a:pt x="2363" y="823"/>
                    </a:lnTo>
                    <a:lnTo>
                      <a:pt x="2377" y="813"/>
                    </a:lnTo>
                    <a:lnTo>
                      <a:pt x="2392" y="801"/>
                    </a:lnTo>
                    <a:lnTo>
                      <a:pt x="2406" y="789"/>
                    </a:lnTo>
                    <a:lnTo>
                      <a:pt x="2419" y="779"/>
                    </a:lnTo>
                    <a:lnTo>
                      <a:pt x="2432" y="767"/>
                    </a:lnTo>
                    <a:lnTo>
                      <a:pt x="2446" y="754"/>
                    </a:lnTo>
                    <a:lnTo>
                      <a:pt x="2459" y="743"/>
                    </a:lnTo>
                    <a:lnTo>
                      <a:pt x="2473" y="731"/>
                    </a:lnTo>
                    <a:lnTo>
                      <a:pt x="2485" y="718"/>
                    </a:lnTo>
                    <a:lnTo>
                      <a:pt x="2498" y="706"/>
                    </a:lnTo>
                    <a:lnTo>
                      <a:pt x="2511" y="693"/>
                    </a:lnTo>
                    <a:lnTo>
                      <a:pt x="2524" y="680"/>
                    </a:lnTo>
                    <a:lnTo>
                      <a:pt x="2535" y="667"/>
                    </a:lnTo>
                    <a:lnTo>
                      <a:pt x="2548" y="655"/>
                    </a:lnTo>
                    <a:lnTo>
                      <a:pt x="2560" y="641"/>
                    </a:lnTo>
                    <a:lnTo>
                      <a:pt x="2571" y="628"/>
                    </a:lnTo>
                    <a:lnTo>
                      <a:pt x="2583" y="614"/>
                    </a:lnTo>
                    <a:lnTo>
                      <a:pt x="2595" y="601"/>
                    </a:lnTo>
                    <a:lnTo>
                      <a:pt x="2606" y="587"/>
                    </a:lnTo>
                    <a:lnTo>
                      <a:pt x="2618" y="573"/>
                    </a:lnTo>
                    <a:lnTo>
                      <a:pt x="2629" y="559"/>
                    </a:lnTo>
                    <a:lnTo>
                      <a:pt x="2639" y="544"/>
                    </a:lnTo>
                    <a:lnTo>
                      <a:pt x="2650" y="531"/>
                    </a:lnTo>
                    <a:lnTo>
                      <a:pt x="2660" y="516"/>
                    </a:lnTo>
                    <a:lnTo>
                      <a:pt x="2671" y="502"/>
                    </a:lnTo>
                    <a:lnTo>
                      <a:pt x="2682" y="487"/>
                    </a:lnTo>
                    <a:lnTo>
                      <a:pt x="2691" y="472"/>
                    </a:lnTo>
                    <a:lnTo>
                      <a:pt x="2701" y="457"/>
                    </a:lnTo>
                    <a:lnTo>
                      <a:pt x="2710" y="442"/>
                    </a:lnTo>
                    <a:lnTo>
                      <a:pt x="2720" y="427"/>
                    </a:lnTo>
                    <a:lnTo>
                      <a:pt x="2729" y="412"/>
                    </a:lnTo>
                    <a:lnTo>
                      <a:pt x="2739" y="396"/>
                    </a:lnTo>
                    <a:lnTo>
                      <a:pt x="2747" y="381"/>
                    </a:lnTo>
                    <a:lnTo>
                      <a:pt x="2756" y="365"/>
                    </a:lnTo>
                    <a:lnTo>
                      <a:pt x="2765" y="349"/>
                    </a:lnTo>
                    <a:lnTo>
                      <a:pt x="2773" y="333"/>
                    </a:lnTo>
                    <a:lnTo>
                      <a:pt x="2781" y="317"/>
                    </a:lnTo>
                    <a:lnTo>
                      <a:pt x="2790" y="301"/>
                    </a:lnTo>
                    <a:lnTo>
                      <a:pt x="2797" y="285"/>
                    </a:lnTo>
                    <a:lnTo>
                      <a:pt x="2805" y="270"/>
                    </a:lnTo>
                    <a:lnTo>
                      <a:pt x="2812" y="254"/>
                    </a:lnTo>
                    <a:lnTo>
                      <a:pt x="2820" y="237"/>
                    </a:lnTo>
                    <a:lnTo>
                      <a:pt x="2827" y="221"/>
                    </a:lnTo>
                    <a:lnTo>
                      <a:pt x="2833" y="204"/>
                    </a:lnTo>
                    <a:lnTo>
                      <a:pt x="2840" y="187"/>
                    </a:lnTo>
                    <a:lnTo>
                      <a:pt x="2846" y="171"/>
                    </a:lnTo>
                    <a:lnTo>
                      <a:pt x="2852" y="154"/>
                    </a:lnTo>
                    <a:lnTo>
                      <a:pt x="2859" y="137"/>
                    </a:lnTo>
                    <a:lnTo>
                      <a:pt x="2864" y="120"/>
                    </a:lnTo>
                    <a:lnTo>
                      <a:pt x="2871" y="103"/>
                    </a:lnTo>
                    <a:lnTo>
                      <a:pt x="2876" y="86"/>
                    </a:lnTo>
                    <a:lnTo>
                      <a:pt x="2881" y="69"/>
                    </a:lnTo>
                    <a:lnTo>
                      <a:pt x="2885" y="52"/>
                    </a:lnTo>
                    <a:lnTo>
                      <a:pt x="2891" y="35"/>
                    </a:lnTo>
                    <a:lnTo>
                      <a:pt x="2895" y="17"/>
                    </a:lnTo>
                    <a:lnTo>
                      <a:pt x="2899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50" name="Freeform 185"/>
              <p:cNvSpPr>
                <a:spLocks/>
              </p:cNvSpPr>
              <p:nvPr/>
            </p:nvSpPr>
            <p:spPr bwMode="auto">
              <a:xfrm>
                <a:off x="5288" y="2690"/>
                <a:ext cx="12" cy="177"/>
              </a:xfrm>
              <a:custGeom>
                <a:avLst/>
                <a:gdLst>
                  <a:gd name="T0" fmla="*/ 0 w 45"/>
                  <a:gd name="T1" fmla="*/ 177 h 717"/>
                  <a:gd name="T2" fmla="*/ 1 w 45"/>
                  <a:gd name="T3" fmla="*/ 173 h 717"/>
                  <a:gd name="T4" fmla="*/ 2 w 45"/>
                  <a:gd name="T5" fmla="*/ 168 h 717"/>
                  <a:gd name="T6" fmla="*/ 3 w 45"/>
                  <a:gd name="T7" fmla="*/ 164 h 717"/>
                  <a:gd name="T8" fmla="*/ 4 w 45"/>
                  <a:gd name="T9" fmla="*/ 159 h 717"/>
                  <a:gd name="T10" fmla="*/ 5 w 45"/>
                  <a:gd name="T11" fmla="*/ 155 h 717"/>
                  <a:gd name="T12" fmla="*/ 6 w 45"/>
                  <a:gd name="T13" fmla="*/ 151 h 717"/>
                  <a:gd name="T14" fmla="*/ 7 w 45"/>
                  <a:gd name="T15" fmla="*/ 146 h 717"/>
                  <a:gd name="T16" fmla="*/ 8 w 45"/>
                  <a:gd name="T17" fmla="*/ 142 h 717"/>
                  <a:gd name="T18" fmla="*/ 8 w 45"/>
                  <a:gd name="T19" fmla="*/ 138 h 717"/>
                  <a:gd name="T20" fmla="*/ 9 w 45"/>
                  <a:gd name="T21" fmla="*/ 133 h 717"/>
                  <a:gd name="T22" fmla="*/ 9 w 45"/>
                  <a:gd name="T23" fmla="*/ 129 h 717"/>
                  <a:gd name="T24" fmla="*/ 10 w 45"/>
                  <a:gd name="T25" fmla="*/ 124 h 717"/>
                  <a:gd name="T26" fmla="*/ 10 w 45"/>
                  <a:gd name="T27" fmla="*/ 120 h 717"/>
                  <a:gd name="T28" fmla="*/ 11 w 45"/>
                  <a:gd name="T29" fmla="*/ 115 h 717"/>
                  <a:gd name="T30" fmla="*/ 11 w 45"/>
                  <a:gd name="T31" fmla="*/ 111 h 717"/>
                  <a:gd name="T32" fmla="*/ 11 w 45"/>
                  <a:gd name="T33" fmla="*/ 106 h 717"/>
                  <a:gd name="T34" fmla="*/ 12 w 45"/>
                  <a:gd name="T35" fmla="*/ 102 h 717"/>
                  <a:gd name="T36" fmla="*/ 12 w 45"/>
                  <a:gd name="T37" fmla="*/ 98 h 717"/>
                  <a:gd name="T38" fmla="*/ 12 w 45"/>
                  <a:gd name="T39" fmla="*/ 93 h 717"/>
                  <a:gd name="T40" fmla="*/ 12 w 45"/>
                  <a:gd name="T41" fmla="*/ 88 h 717"/>
                  <a:gd name="T42" fmla="*/ 12 w 45"/>
                  <a:gd name="T43" fmla="*/ 84 h 717"/>
                  <a:gd name="T44" fmla="*/ 12 w 45"/>
                  <a:gd name="T45" fmla="*/ 79 h 717"/>
                  <a:gd name="T46" fmla="*/ 12 w 45"/>
                  <a:gd name="T47" fmla="*/ 75 h 717"/>
                  <a:gd name="T48" fmla="*/ 11 w 45"/>
                  <a:gd name="T49" fmla="*/ 71 h 717"/>
                  <a:gd name="T50" fmla="*/ 11 w 45"/>
                  <a:gd name="T51" fmla="*/ 66 h 717"/>
                  <a:gd name="T52" fmla="*/ 11 w 45"/>
                  <a:gd name="T53" fmla="*/ 62 h 717"/>
                  <a:gd name="T54" fmla="*/ 10 w 45"/>
                  <a:gd name="T55" fmla="*/ 57 h 717"/>
                  <a:gd name="T56" fmla="*/ 10 w 45"/>
                  <a:gd name="T57" fmla="*/ 53 h 717"/>
                  <a:gd name="T58" fmla="*/ 9 w 45"/>
                  <a:gd name="T59" fmla="*/ 48 h 717"/>
                  <a:gd name="T60" fmla="*/ 9 w 45"/>
                  <a:gd name="T61" fmla="*/ 44 h 717"/>
                  <a:gd name="T62" fmla="*/ 8 w 45"/>
                  <a:gd name="T63" fmla="*/ 39 h 717"/>
                  <a:gd name="T64" fmla="*/ 8 w 45"/>
                  <a:gd name="T65" fmla="*/ 35 h 717"/>
                  <a:gd name="T66" fmla="*/ 7 w 45"/>
                  <a:gd name="T67" fmla="*/ 31 h 717"/>
                  <a:gd name="T68" fmla="*/ 6 w 45"/>
                  <a:gd name="T69" fmla="*/ 26 h 717"/>
                  <a:gd name="T70" fmla="*/ 5 w 45"/>
                  <a:gd name="T71" fmla="*/ 22 h 717"/>
                  <a:gd name="T72" fmla="*/ 4 w 45"/>
                  <a:gd name="T73" fmla="*/ 18 h 717"/>
                  <a:gd name="T74" fmla="*/ 3 w 45"/>
                  <a:gd name="T75" fmla="*/ 13 h 717"/>
                  <a:gd name="T76" fmla="*/ 2 w 45"/>
                  <a:gd name="T77" fmla="*/ 9 h 717"/>
                  <a:gd name="T78" fmla="*/ 1 w 45"/>
                  <a:gd name="T79" fmla="*/ 4 h 717"/>
                  <a:gd name="T80" fmla="*/ 0 w 45"/>
                  <a:gd name="T81" fmla="*/ 0 h 71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5" h="717">
                    <a:moveTo>
                      <a:pt x="0" y="717"/>
                    </a:moveTo>
                    <a:lnTo>
                      <a:pt x="4" y="699"/>
                    </a:lnTo>
                    <a:lnTo>
                      <a:pt x="9" y="682"/>
                    </a:lnTo>
                    <a:lnTo>
                      <a:pt x="13" y="664"/>
                    </a:lnTo>
                    <a:lnTo>
                      <a:pt x="16" y="646"/>
                    </a:lnTo>
                    <a:lnTo>
                      <a:pt x="19" y="628"/>
                    </a:lnTo>
                    <a:lnTo>
                      <a:pt x="22" y="611"/>
                    </a:lnTo>
                    <a:lnTo>
                      <a:pt x="26" y="593"/>
                    </a:lnTo>
                    <a:lnTo>
                      <a:pt x="29" y="575"/>
                    </a:lnTo>
                    <a:lnTo>
                      <a:pt x="31" y="557"/>
                    </a:lnTo>
                    <a:lnTo>
                      <a:pt x="33" y="539"/>
                    </a:lnTo>
                    <a:lnTo>
                      <a:pt x="35" y="521"/>
                    </a:lnTo>
                    <a:lnTo>
                      <a:pt x="37" y="503"/>
                    </a:lnTo>
                    <a:lnTo>
                      <a:pt x="38" y="485"/>
                    </a:lnTo>
                    <a:lnTo>
                      <a:pt x="40" y="467"/>
                    </a:lnTo>
                    <a:lnTo>
                      <a:pt x="42" y="449"/>
                    </a:lnTo>
                    <a:lnTo>
                      <a:pt x="43" y="431"/>
                    </a:lnTo>
                    <a:lnTo>
                      <a:pt x="44" y="413"/>
                    </a:lnTo>
                    <a:lnTo>
                      <a:pt x="44" y="395"/>
                    </a:lnTo>
                    <a:lnTo>
                      <a:pt x="44" y="376"/>
                    </a:lnTo>
                    <a:lnTo>
                      <a:pt x="45" y="358"/>
                    </a:lnTo>
                    <a:lnTo>
                      <a:pt x="44" y="340"/>
                    </a:lnTo>
                    <a:lnTo>
                      <a:pt x="44" y="322"/>
                    </a:lnTo>
                    <a:lnTo>
                      <a:pt x="44" y="304"/>
                    </a:lnTo>
                    <a:lnTo>
                      <a:pt x="43" y="286"/>
                    </a:lnTo>
                    <a:lnTo>
                      <a:pt x="42" y="268"/>
                    </a:lnTo>
                    <a:lnTo>
                      <a:pt x="40" y="250"/>
                    </a:lnTo>
                    <a:lnTo>
                      <a:pt x="38" y="232"/>
                    </a:lnTo>
                    <a:lnTo>
                      <a:pt x="37" y="214"/>
                    </a:lnTo>
                    <a:lnTo>
                      <a:pt x="35" y="196"/>
                    </a:lnTo>
                    <a:lnTo>
                      <a:pt x="33" y="178"/>
                    </a:lnTo>
                    <a:lnTo>
                      <a:pt x="31" y="160"/>
                    </a:lnTo>
                    <a:lnTo>
                      <a:pt x="29" y="142"/>
                    </a:lnTo>
                    <a:lnTo>
                      <a:pt x="26" y="124"/>
                    </a:lnTo>
                    <a:lnTo>
                      <a:pt x="22" y="106"/>
                    </a:lnTo>
                    <a:lnTo>
                      <a:pt x="19" y="88"/>
                    </a:lnTo>
                    <a:lnTo>
                      <a:pt x="16" y="71"/>
                    </a:lnTo>
                    <a:lnTo>
                      <a:pt x="13" y="53"/>
                    </a:lnTo>
                    <a:lnTo>
                      <a:pt x="9" y="35"/>
                    </a:lnTo>
                    <a:lnTo>
                      <a:pt x="4" y="17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51" name="Line 186"/>
              <p:cNvSpPr>
                <a:spLocks noChangeShapeType="1"/>
              </p:cNvSpPr>
              <p:nvPr/>
            </p:nvSpPr>
            <p:spPr bwMode="auto">
              <a:xfrm flipH="1">
                <a:off x="2617" y="1637"/>
                <a:ext cx="17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52" name="Line 187"/>
              <p:cNvSpPr>
                <a:spLocks noChangeShapeType="1"/>
              </p:cNvSpPr>
              <p:nvPr/>
            </p:nvSpPr>
            <p:spPr bwMode="auto">
              <a:xfrm flipH="1">
                <a:off x="2561" y="1637"/>
                <a:ext cx="2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53" name="Line 188"/>
              <p:cNvSpPr>
                <a:spLocks noChangeShapeType="1"/>
              </p:cNvSpPr>
              <p:nvPr/>
            </p:nvSpPr>
            <p:spPr bwMode="auto">
              <a:xfrm flipH="1">
                <a:off x="2377" y="1637"/>
                <a:ext cx="15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54" name="Line 189"/>
              <p:cNvSpPr>
                <a:spLocks noChangeShapeType="1"/>
              </p:cNvSpPr>
              <p:nvPr/>
            </p:nvSpPr>
            <p:spPr bwMode="auto">
              <a:xfrm flipH="1">
                <a:off x="2138" y="1637"/>
                <a:ext cx="15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55" name="Line 190"/>
              <p:cNvSpPr>
                <a:spLocks noChangeShapeType="1"/>
              </p:cNvSpPr>
              <p:nvPr/>
            </p:nvSpPr>
            <p:spPr bwMode="auto">
              <a:xfrm flipH="1">
                <a:off x="2083" y="1637"/>
                <a:ext cx="2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56" name="Line 191"/>
              <p:cNvSpPr>
                <a:spLocks noChangeShapeType="1"/>
              </p:cNvSpPr>
              <p:nvPr/>
            </p:nvSpPr>
            <p:spPr bwMode="auto">
              <a:xfrm flipH="1">
                <a:off x="1880" y="1637"/>
                <a:ext cx="17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57" name="Line 192"/>
              <p:cNvSpPr>
                <a:spLocks noChangeShapeType="1"/>
              </p:cNvSpPr>
              <p:nvPr/>
            </p:nvSpPr>
            <p:spPr bwMode="auto">
              <a:xfrm>
                <a:off x="2327" y="1211"/>
                <a:ext cx="0" cy="28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58" name="Line 193"/>
              <p:cNvSpPr>
                <a:spLocks noChangeShapeType="1"/>
              </p:cNvSpPr>
              <p:nvPr/>
            </p:nvSpPr>
            <p:spPr bwMode="auto">
              <a:xfrm>
                <a:off x="2327" y="1599"/>
                <a:ext cx="0" cy="8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69759" name="Line 194"/>
              <p:cNvSpPr>
                <a:spLocks noChangeShapeType="1"/>
              </p:cNvSpPr>
              <p:nvPr/>
            </p:nvSpPr>
            <p:spPr bwMode="auto">
              <a:xfrm>
                <a:off x="2327" y="1791"/>
                <a:ext cx="0" cy="28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69638" name="Group 234"/>
            <p:cNvGrpSpPr>
              <a:grpSpLocks/>
            </p:cNvGrpSpPr>
            <p:nvPr/>
          </p:nvGrpSpPr>
          <p:grpSpPr bwMode="auto">
            <a:xfrm>
              <a:off x="3775" y="2129"/>
              <a:ext cx="1309" cy="1307"/>
              <a:chOff x="3788" y="1756"/>
              <a:chExt cx="1309" cy="1307"/>
            </a:xfrm>
          </p:grpSpPr>
          <p:sp>
            <p:nvSpPr>
              <p:cNvPr id="69639" name="Freeform 235"/>
              <p:cNvSpPr>
                <a:spLocks/>
              </p:cNvSpPr>
              <p:nvPr/>
            </p:nvSpPr>
            <p:spPr bwMode="auto">
              <a:xfrm>
                <a:off x="4807" y="1756"/>
                <a:ext cx="95" cy="166"/>
              </a:xfrm>
              <a:custGeom>
                <a:avLst/>
                <a:gdLst>
                  <a:gd name="T0" fmla="*/ 59 w 382"/>
                  <a:gd name="T1" fmla="*/ 74 h 673"/>
                  <a:gd name="T2" fmla="*/ 61 w 382"/>
                  <a:gd name="T3" fmla="*/ 73 h 673"/>
                  <a:gd name="T4" fmla="*/ 64 w 382"/>
                  <a:gd name="T5" fmla="*/ 73 h 673"/>
                  <a:gd name="T6" fmla="*/ 67 w 382"/>
                  <a:gd name="T7" fmla="*/ 72 h 673"/>
                  <a:gd name="T8" fmla="*/ 69 w 382"/>
                  <a:gd name="T9" fmla="*/ 70 h 673"/>
                  <a:gd name="T10" fmla="*/ 72 w 382"/>
                  <a:gd name="T11" fmla="*/ 69 h 673"/>
                  <a:gd name="T12" fmla="*/ 75 w 382"/>
                  <a:gd name="T13" fmla="*/ 67 h 673"/>
                  <a:gd name="T14" fmla="*/ 77 w 382"/>
                  <a:gd name="T15" fmla="*/ 64 h 673"/>
                  <a:gd name="T16" fmla="*/ 80 w 382"/>
                  <a:gd name="T17" fmla="*/ 62 h 673"/>
                  <a:gd name="T18" fmla="*/ 82 w 382"/>
                  <a:gd name="T19" fmla="*/ 59 h 673"/>
                  <a:gd name="T20" fmla="*/ 85 w 382"/>
                  <a:gd name="T21" fmla="*/ 56 h 673"/>
                  <a:gd name="T22" fmla="*/ 87 w 382"/>
                  <a:gd name="T23" fmla="*/ 53 h 673"/>
                  <a:gd name="T24" fmla="*/ 89 w 382"/>
                  <a:gd name="T25" fmla="*/ 49 h 673"/>
                  <a:gd name="T26" fmla="*/ 90 w 382"/>
                  <a:gd name="T27" fmla="*/ 46 h 673"/>
                  <a:gd name="T28" fmla="*/ 92 w 382"/>
                  <a:gd name="T29" fmla="*/ 42 h 673"/>
                  <a:gd name="T30" fmla="*/ 93 w 382"/>
                  <a:gd name="T31" fmla="*/ 39 h 673"/>
                  <a:gd name="T32" fmla="*/ 94 w 382"/>
                  <a:gd name="T33" fmla="*/ 35 h 673"/>
                  <a:gd name="T34" fmla="*/ 95 w 382"/>
                  <a:gd name="T35" fmla="*/ 32 h 673"/>
                  <a:gd name="T36" fmla="*/ 95 w 382"/>
                  <a:gd name="T37" fmla="*/ 28 h 673"/>
                  <a:gd name="T38" fmla="*/ 95 w 382"/>
                  <a:gd name="T39" fmla="*/ 24 h 673"/>
                  <a:gd name="T40" fmla="*/ 95 w 382"/>
                  <a:gd name="T41" fmla="*/ 21 h 673"/>
                  <a:gd name="T42" fmla="*/ 95 w 382"/>
                  <a:gd name="T43" fmla="*/ 18 h 673"/>
                  <a:gd name="T44" fmla="*/ 94 w 382"/>
                  <a:gd name="T45" fmla="*/ 15 h 673"/>
                  <a:gd name="T46" fmla="*/ 93 w 382"/>
                  <a:gd name="T47" fmla="*/ 12 h 673"/>
                  <a:gd name="T48" fmla="*/ 92 w 382"/>
                  <a:gd name="T49" fmla="*/ 9 h 673"/>
                  <a:gd name="T50" fmla="*/ 91 w 382"/>
                  <a:gd name="T51" fmla="*/ 7 h 673"/>
                  <a:gd name="T52" fmla="*/ 89 w 382"/>
                  <a:gd name="T53" fmla="*/ 5 h 673"/>
                  <a:gd name="T54" fmla="*/ 87 w 382"/>
                  <a:gd name="T55" fmla="*/ 3 h 673"/>
                  <a:gd name="T56" fmla="*/ 86 w 382"/>
                  <a:gd name="T57" fmla="*/ 2 h 673"/>
                  <a:gd name="T58" fmla="*/ 83 w 382"/>
                  <a:gd name="T59" fmla="*/ 1 h 673"/>
                  <a:gd name="T60" fmla="*/ 81 w 382"/>
                  <a:gd name="T61" fmla="*/ 0 h 673"/>
                  <a:gd name="T62" fmla="*/ 78 w 382"/>
                  <a:gd name="T63" fmla="*/ 0 h 673"/>
                  <a:gd name="T64" fmla="*/ 45 w 382"/>
                  <a:gd name="T65" fmla="*/ 0 h 67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2" h="673">
                    <a:moveTo>
                      <a:pt x="230" y="299"/>
                    </a:moveTo>
                    <a:lnTo>
                      <a:pt x="236" y="298"/>
                    </a:lnTo>
                    <a:lnTo>
                      <a:pt x="241" y="298"/>
                    </a:lnTo>
                    <a:lnTo>
                      <a:pt x="246" y="297"/>
                    </a:lnTo>
                    <a:lnTo>
                      <a:pt x="252" y="296"/>
                    </a:lnTo>
                    <a:lnTo>
                      <a:pt x="257" y="294"/>
                    </a:lnTo>
                    <a:lnTo>
                      <a:pt x="262" y="293"/>
                    </a:lnTo>
                    <a:lnTo>
                      <a:pt x="269" y="290"/>
                    </a:lnTo>
                    <a:lnTo>
                      <a:pt x="274" y="288"/>
                    </a:lnTo>
                    <a:lnTo>
                      <a:pt x="279" y="285"/>
                    </a:lnTo>
                    <a:lnTo>
                      <a:pt x="285" y="281"/>
                    </a:lnTo>
                    <a:lnTo>
                      <a:pt x="290" y="278"/>
                    </a:lnTo>
                    <a:lnTo>
                      <a:pt x="295" y="274"/>
                    </a:lnTo>
                    <a:lnTo>
                      <a:pt x="300" y="270"/>
                    </a:lnTo>
                    <a:lnTo>
                      <a:pt x="306" y="265"/>
                    </a:lnTo>
                    <a:lnTo>
                      <a:pt x="311" y="260"/>
                    </a:lnTo>
                    <a:lnTo>
                      <a:pt x="316" y="255"/>
                    </a:lnTo>
                    <a:lnTo>
                      <a:pt x="322" y="250"/>
                    </a:lnTo>
                    <a:lnTo>
                      <a:pt x="326" y="244"/>
                    </a:lnTo>
                    <a:lnTo>
                      <a:pt x="331" y="239"/>
                    </a:lnTo>
                    <a:lnTo>
                      <a:pt x="335" y="233"/>
                    </a:lnTo>
                    <a:lnTo>
                      <a:pt x="340" y="226"/>
                    </a:lnTo>
                    <a:lnTo>
                      <a:pt x="344" y="220"/>
                    </a:lnTo>
                    <a:lnTo>
                      <a:pt x="348" y="213"/>
                    </a:lnTo>
                    <a:lnTo>
                      <a:pt x="352" y="207"/>
                    </a:lnTo>
                    <a:lnTo>
                      <a:pt x="356" y="200"/>
                    </a:lnTo>
                    <a:lnTo>
                      <a:pt x="359" y="193"/>
                    </a:lnTo>
                    <a:lnTo>
                      <a:pt x="362" y="186"/>
                    </a:lnTo>
                    <a:lnTo>
                      <a:pt x="365" y="178"/>
                    </a:lnTo>
                    <a:lnTo>
                      <a:pt x="368" y="171"/>
                    </a:lnTo>
                    <a:lnTo>
                      <a:pt x="370" y="165"/>
                    </a:lnTo>
                    <a:lnTo>
                      <a:pt x="373" y="157"/>
                    </a:lnTo>
                    <a:lnTo>
                      <a:pt x="375" y="150"/>
                    </a:lnTo>
                    <a:lnTo>
                      <a:pt x="377" y="142"/>
                    </a:lnTo>
                    <a:lnTo>
                      <a:pt x="379" y="135"/>
                    </a:lnTo>
                    <a:lnTo>
                      <a:pt x="380" y="128"/>
                    </a:lnTo>
                    <a:lnTo>
                      <a:pt x="381" y="120"/>
                    </a:lnTo>
                    <a:lnTo>
                      <a:pt x="382" y="114"/>
                    </a:lnTo>
                    <a:lnTo>
                      <a:pt x="382" y="106"/>
                    </a:lnTo>
                    <a:lnTo>
                      <a:pt x="382" y="99"/>
                    </a:lnTo>
                    <a:lnTo>
                      <a:pt x="382" y="92"/>
                    </a:lnTo>
                    <a:lnTo>
                      <a:pt x="382" y="86"/>
                    </a:lnTo>
                    <a:lnTo>
                      <a:pt x="382" y="79"/>
                    </a:lnTo>
                    <a:lnTo>
                      <a:pt x="381" y="72"/>
                    </a:lnTo>
                    <a:lnTo>
                      <a:pt x="380" y="67"/>
                    </a:lnTo>
                    <a:lnTo>
                      <a:pt x="379" y="61"/>
                    </a:lnTo>
                    <a:lnTo>
                      <a:pt x="377" y="54"/>
                    </a:lnTo>
                    <a:lnTo>
                      <a:pt x="375" y="49"/>
                    </a:lnTo>
                    <a:lnTo>
                      <a:pt x="373" y="44"/>
                    </a:lnTo>
                    <a:lnTo>
                      <a:pt x="370" y="38"/>
                    </a:lnTo>
                    <a:lnTo>
                      <a:pt x="368" y="34"/>
                    </a:lnTo>
                    <a:lnTo>
                      <a:pt x="365" y="30"/>
                    </a:lnTo>
                    <a:lnTo>
                      <a:pt x="362" y="26"/>
                    </a:lnTo>
                    <a:lnTo>
                      <a:pt x="359" y="21"/>
                    </a:lnTo>
                    <a:lnTo>
                      <a:pt x="356" y="18"/>
                    </a:lnTo>
                    <a:lnTo>
                      <a:pt x="351" y="14"/>
                    </a:lnTo>
                    <a:lnTo>
                      <a:pt x="347" y="12"/>
                    </a:lnTo>
                    <a:lnTo>
                      <a:pt x="344" y="9"/>
                    </a:lnTo>
                    <a:lnTo>
                      <a:pt x="340" y="7"/>
                    </a:lnTo>
                    <a:lnTo>
                      <a:pt x="334" y="4"/>
                    </a:lnTo>
                    <a:lnTo>
                      <a:pt x="330" y="3"/>
                    </a:lnTo>
                    <a:lnTo>
                      <a:pt x="326" y="2"/>
                    </a:lnTo>
                    <a:lnTo>
                      <a:pt x="321" y="1"/>
                    </a:lnTo>
                    <a:lnTo>
                      <a:pt x="315" y="0"/>
                    </a:lnTo>
                    <a:lnTo>
                      <a:pt x="311" y="0"/>
                    </a:lnTo>
                    <a:lnTo>
                      <a:pt x="179" y="0"/>
                    </a:lnTo>
                    <a:lnTo>
                      <a:pt x="0" y="67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grpSp>
            <p:nvGrpSpPr>
              <p:cNvPr id="69640" name="Group 236"/>
              <p:cNvGrpSpPr>
                <a:grpSpLocks/>
              </p:cNvGrpSpPr>
              <p:nvPr/>
            </p:nvGrpSpPr>
            <p:grpSpPr bwMode="auto">
              <a:xfrm>
                <a:off x="3788" y="1756"/>
                <a:ext cx="1309" cy="1307"/>
                <a:chOff x="3788" y="1756"/>
                <a:chExt cx="1309" cy="1307"/>
              </a:xfrm>
            </p:grpSpPr>
            <p:sp>
              <p:nvSpPr>
                <p:cNvPr id="69641" name="Freeform 237"/>
                <p:cNvSpPr>
                  <a:spLocks/>
                </p:cNvSpPr>
                <p:nvPr/>
              </p:nvSpPr>
              <p:spPr bwMode="auto">
                <a:xfrm>
                  <a:off x="4807" y="1829"/>
                  <a:ext cx="80" cy="93"/>
                </a:xfrm>
                <a:custGeom>
                  <a:avLst/>
                  <a:gdLst>
                    <a:gd name="T0" fmla="*/ 33 w 321"/>
                    <a:gd name="T1" fmla="*/ 93 h 374"/>
                    <a:gd name="T2" fmla="*/ 35 w 321"/>
                    <a:gd name="T3" fmla="*/ 93 h 374"/>
                    <a:gd name="T4" fmla="*/ 38 w 321"/>
                    <a:gd name="T5" fmla="*/ 92 h 374"/>
                    <a:gd name="T6" fmla="*/ 41 w 321"/>
                    <a:gd name="T7" fmla="*/ 91 h 374"/>
                    <a:gd name="T8" fmla="*/ 44 w 321"/>
                    <a:gd name="T9" fmla="*/ 90 h 374"/>
                    <a:gd name="T10" fmla="*/ 47 w 321"/>
                    <a:gd name="T11" fmla="*/ 89 h 374"/>
                    <a:gd name="T12" fmla="*/ 51 w 321"/>
                    <a:gd name="T13" fmla="*/ 87 h 374"/>
                    <a:gd name="T14" fmla="*/ 53 w 321"/>
                    <a:gd name="T15" fmla="*/ 85 h 374"/>
                    <a:gd name="T16" fmla="*/ 56 w 321"/>
                    <a:gd name="T17" fmla="*/ 82 h 374"/>
                    <a:gd name="T18" fmla="*/ 59 w 321"/>
                    <a:gd name="T19" fmla="*/ 79 h 374"/>
                    <a:gd name="T20" fmla="*/ 62 w 321"/>
                    <a:gd name="T21" fmla="*/ 76 h 374"/>
                    <a:gd name="T22" fmla="*/ 65 w 321"/>
                    <a:gd name="T23" fmla="*/ 73 h 374"/>
                    <a:gd name="T24" fmla="*/ 67 w 321"/>
                    <a:gd name="T25" fmla="*/ 70 h 374"/>
                    <a:gd name="T26" fmla="*/ 69 w 321"/>
                    <a:gd name="T27" fmla="*/ 66 h 374"/>
                    <a:gd name="T28" fmla="*/ 72 w 321"/>
                    <a:gd name="T29" fmla="*/ 62 h 374"/>
                    <a:gd name="T30" fmla="*/ 73 w 321"/>
                    <a:gd name="T31" fmla="*/ 58 h 374"/>
                    <a:gd name="T32" fmla="*/ 75 w 321"/>
                    <a:gd name="T33" fmla="*/ 54 h 374"/>
                    <a:gd name="T34" fmla="*/ 77 w 321"/>
                    <a:gd name="T35" fmla="*/ 50 h 374"/>
                    <a:gd name="T36" fmla="*/ 78 w 321"/>
                    <a:gd name="T37" fmla="*/ 47 h 374"/>
                    <a:gd name="T38" fmla="*/ 79 w 321"/>
                    <a:gd name="T39" fmla="*/ 42 h 374"/>
                    <a:gd name="T40" fmla="*/ 79 w 321"/>
                    <a:gd name="T41" fmla="*/ 38 h 374"/>
                    <a:gd name="T42" fmla="*/ 80 w 321"/>
                    <a:gd name="T43" fmla="*/ 34 h 374"/>
                    <a:gd name="T44" fmla="*/ 80 w 321"/>
                    <a:gd name="T45" fmla="*/ 30 h 374"/>
                    <a:gd name="T46" fmla="*/ 80 w 321"/>
                    <a:gd name="T47" fmla="*/ 27 h 374"/>
                    <a:gd name="T48" fmla="*/ 79 w 321"/>
                    <a:gd name="T49" fmla="*/ 23 h 374"/>
                    <a:gd name="T50" fmla="*/ 79 w 321"/>
                    <a:gd name="T51" fmla="*/ 20 h 374"/>
                    <a:gd name="T52" fmla="*/ 78 w 321"/>
                    <a:gd name="T53" fmla="*/ 17 h 374"/>
                    <a:gd name="T54" fmla="*/ 77 w 321"/>
                    <a:gd name="T55" fmla="*/ 13 h 374"/>
                    <a:gd name="T56" fmla="*/ 76 w 321"/>
                    <a:gd name="T57" fmla="*/ 11 h 374"/>
                    <a:gd name="T58" fmla="*/ 74 w 321"/>
                    <a:gd name="T59" fmla="*/ 8 h 374"/>
                    <a:gd name="T60" fmla="*/ 72 w 321"/>
                    <a:gd name="T61" fmla="*/ 6 h 374"/>
                    <a:gd name="T62" fmla="*/ 70 w 321"/>
                    <a:gd name="T63" fmla="*/ 4 h 374"/>
                    <a:gd name="T64" fmla="*/ 68 w 321"/>
                    <a:gd name="T65" fmla="*/ 3 h 374"/>
                    <a:gd name="T66" fmla="*/ 65 w 321"/>
                    <a:gd name="T67" fmla="*/ 2 h 374"/>
                    <a:gd name="T68" fmla="*/ 63 w 321"/>
                    <a:gd name="T69" fmla="*/ 1 h 374"/>
                    <a:gd name="T70" fmla="*/ 60 w 321"/>
                    <a:gd name="T71" fmla="*/ 0 h 374"/>
                    <a:gd name="T72" fmla="*/ 57 w 321"/>
                    <a:gd name="T73" fmla="*/ 0 h 37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0" t="0" r="r" b="b"/>
                  <a:pathLst>
                    <a:path w="321" h="374">
                      <a:moveTo>
                        <a:pt x="0" y="374"/>
                      </a:moveTo>
                      <a:lnTo>
                        <a:pt x="131" y="374"/>
                      </a:lnTo>
                      <a:lnTo>
                        <a:pt x="136" y="374"/>
                      </a:lnTo>
                      <a:lnTo>
                        <a:pt x="142" y="373"/>
                      </a:lnTo>
                      <a:lnTo>
                        <a:pt x="148" y="372"/>
                      </a:lnTo>
                      <a:lnTo>
                        <a:pt x="154" y="371"/>
                      </a:lnTo>
                      <a:lnTo>
                        <a:pt x="160" y="370"/>
                      </a:lnTo>
                      <a:lnTo>
                        <a:pt x="166" y="367"/>
                      </a:lnTo>
                      <a:lnTo>
                        <a:pt x="172" y="365"/>
                      </a:lnTo>
                      <a:lnTo>
                        <a:pt x="178" y="362"/>
                      </a:lnTo>
                      <a:lnTo>
                        <a:pt x="185" y="359"/>
                      </a:lnTo>
                      <a:lnTo>
                        <a:pt x="190" y="356"/>
                      </a:lnTo>
                      <a:lnTo>
                        <a:pt x="196" y="353"/>
                      </a:lnTo>
                      <a:lnTo>
                        <a:pt x="203" y="348"/>
                      </a:lnTo>
                      <a:lnTo>
                        <a:pt x="208" y="344"/>
                      </a:lnTo>
                      <a:lnTo>
                        <a:pt x="214" y="340"/>
                      </a:lnTo>
                      <a:lnTo>
                        <a:pt x="221" y="335"/>
                      </a:lnTo>
                      <a:lnTo>
                        <a:pt x="226" y="330"/>
                      </a:lnTo>
                      <a:lnTo>
                        <a:pt x="233" y="324"/>
                      </a:lnTo>
                      <a:lnTo>
                        <a:pt x="238" y="319"/>
                      </a:lnTo>
                      <a:lnTo>
                        <a:pt x="243" y="313"/>
                      </a:lnTo>
                      <a:lnTo>
                        <a:pt x="248" y="307"/>
                      </a:lnTo>
                      <a:lnTo>
                        <a:pt x="254" y="301"/>
                      </a:lnTo>
                      <a:lnTo>
                        <a:pt x="259" y="294"/>
                      </a:lnTo>
                      <a:lnTo>
                        <a:pt x="264" y="287"/>
                      </a:lnTo>
                      <a:lnTo>
                        <a:pt x="269" y="280"/>
                      </a:lnTo>
                      <a:lnTo>
                        <a:pt x="274" y="273"/>
                      </a:lnTo>
                      <a:lnTo>
                        <a:pt x="278" y="266"/>
                      </a:lnTo>
                      <a:lnTo>
                        <a:pt x="282" y="258"/>
                      </a:lnTo>
                      <a:lnTo>
                        <a:pt x="287" y="251"/>
                      </a:lnTo>
                      <a:lnTo>
                        <a:pt x="290" y="243"/>
                      </a:lnTo>
                      <a:lnTo>
                        <a:pt x="294" y="235"/>
                      </a:lnTo>
                      <a:lnTo>
                        <a:pt x="297" y="227"/>
                      </a:lnTo>
                      <a:lnTo>
                        <a:pt x="300" y="219"/>
                      </a:lnTo>
                      <a:lnTo>
                        <a:pt x="304" y="212"/>
                      </a:lnTo>
                      <a:lnTo>
                        <a:pt x="307" y="203"/>
                      </a:lnTo>
                      <a:lnTo>
                        <a:pt x="309" y="195"/>
                      </a:lnTo>
                      <a:lnTo>
                        <a:pt x="311" y="187"/>
                      </a:lnTo>
                      <a:lnTo>
                        <a:pt x="313" y="179"/>
                      </a:lnTo>
                      <a:lnTo>
                        <a:pt x="315" y="170"/>
                      </a:lnTo>
                      <a:lnTo>
                        <a:pt x="316" y="163"/>
                      </a:lnTo>
                      <a:lnTo>
                        <a:pt x="318" y="154"/>
                      </a:lnTo>
                      <a:lnTo>
                        <a:pt x="320" y="147"/>
                      </a:lnTo>
                      <a:lnTo>
                        <a:pt x="320" y="138"/>
                      </a:lnTo>
                      <a:lnTo>
                        <a:pt x="321" y="131"/>
                      </a:lnTo>
                      <a:lnTo>
                        <a:pt x="321" y="122"/>
                      </a:lnTo>
                      <a:lnTo>
                        <a:pt x="321" y="115"/>
                      </a:lnTo>
                      <a:lnTo>
                        <a:pt x="321" y="108"/>
                      </a:lnTo>
                      <a:lnTo>
                        <a:pt x="320" y="100"/>
                      </a:lnTo>
                      <a:lnTo>
                        <a:pt x="318" y="94"/>
                      </a:lnTo>
                      <a:lnTo>
                        <a:pt x="317" y="86"/>
                      </a:lnTo>
                      <a:lnTo>
                        <a:pt x="316" y="80"/>
                      </a:lnTo>
                      <a:lnTo>
                        <a:pt x="314" y="74"/>
                      </a:lnTo>
                      <a:lnTo>
                        <a:pt x="313" y="67"/>
                      </a:lnTo>
                      <a:lnTo>
                        <a:pt x="311" y="61"/>
                      </a:lnTo>
                      <a:lnTo>
                        <a:pt x="308" y="54"/>
                      </a:lnTo>
                      <a:lnTo>
                        <a:pt x="306" y="49"/>
                      </a:lnTo>
                      <a:lnTo>
                        <a:pt x="303" y="44"/>
                      </a:lnTo>
                      <a:lnTo>
                        <a:pt x="299" y="39"/>
                      </a:lnTo>
                      <a:lnTo>
                        <a:pt x="296" y="33"/>
                      </a:lnTo>
                      <a:lnTo>
                        <a:pt x="293" y="29"/>
                      </a:lnTo>
                      <a:lnTo>
                        <a:pt x="289" y="25"/>
                      </a:lnTo>
                      <a:lnTo>
                        <a:pt x="286" y="22"/>
                      </a:lnTo>
                      <a:lnTo>
                        <a:pt x="281" y="17"/>
                      </a:lnTo>
                      <a:lnTo>
                        <a:pt x="277" y="14"/>
                      </a:lnTo>
                      <a:lnTo>
                        <a:pt x="272" y="11"/>
                      </a:lnTo>
                      <a:lnTo>
                        <a:pt x="268" y="9"/>
                      </a:lnTo>
                      <a:lnTo>
                        <a:pt x="262" y="7"/>
                      </a:lnTo>
                      <a:lnTo>
                        <a:pt x="258" y="5"/>
                      </a:lnTo>
                      <a:lnTo>
                        <a:pt x="253" y="3"/>
                      </a:lnTo>
                      <a:lnTo>
                        <a:pt x="247" y="1"/>
                      </a:lnTo>
                      <a:lnTo>
                        <a:pt x="242" y="0"/>
                      </a:lnTo>
                      <a:lnTo>
                        <a:pt x="237" y="0"/>
                      </a:lnTo>
                      <a:lnTo>
                        <a:pt x="230" y="0"/>
                      </a:lnTo>
                      <a:lnTo>
                        <a:pt x="10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9642" name="Line 238"/>
                <p:cNvSpPr>
                  <a:spLocks noChangeShapeType="1"/>
                </p:cNvSpPr>
                <p:nvPr/>
              </p:nvSpPr>
              <p:spPr bwMode="auto">
                <a:xfrm>
                  <a:off x="4927" y="1867"/>
                  <a:ext cx="5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9643" name="Freeform 239"/>
                <p:cNvSpPr>
                  <a:spLocks/>
                </p:cNvSpPr>
                <p:nvPr/>
              </p:nvSpPr>
              <p:spPr bwMode="auto">
                <a:xfrm>
                  <a:off x="5001" y="1829"/>
                  <a:ext cx="80" cy="93"/>
                </a:xfrm>
                <a:custGeom>
                  <a:avLst/>
                  <a:gdLst>
                    <a:gd name="T0" fmla="*/ 33 w 321"/>
                    <a:gd name="T1" fmla="*/ 93 h 374"/>
                    <a:gd name="T2" fmla="*/ 35 w 321"/>
                    <a:gd name="T3" fmla="*/ 93 h 374"/>
                    <a:gd name="T4" fmla="*/ 38 w 321"/>
                    <a:gd name="T5" fmla="*/ 92 h 374"/>
                    <a:gd name="T6" fmla="*/ 41 w 321"/>
                    <a:gd name="T7" fmla="*/ 91 h 374"/>
                    <a:gd name="T8" fmla="*/ 44 w 321"/>
                    <a:gd name="T9" fmla="*/ 90 h 374"/>
                    <a:gd name="T10" fmla="*/ 47 w 321"/>
                    <a:gd name="T11" fmla="*/ 89 h 374"/>
                    <a:gd name="T12" fmla="*/ 51 w 321"/>
                    <a:gd name="T13" fmla="*/ 87 h 374"/>
                    <a:gd name="T14" fmla="*/ 54 w 321"/>
                    <a:gd name="T15" fmla="*/ 85 h 374"/>
                    <a:gd name="T16" fmla="*/ 56 w 321"/>
                    <a:gd name="T17" fmla="*/ 82 h 374"/>
                    <a:gd name="T18" fmla="*/ 59 w 321"/>
                    <a:gd name="T19" fmla="*/ 79 h 374"/>
                    <a:gd name="T20" fmla="*/ 62 w 321"/>
                    <a:gd name="T21" fmla="*/ 76 h 374"/>
                    <a:gd name="T22" fmla="*/ 65 w 321"/>
                    <a:gd name="T23" fmla="*/ 73 h 374"/>
                    <a:gd name="T24" fmla="*/ 67 w 321"/>
                    <a:gd name="T25" fmla="*/ 70 h 374"/>
                    <a:gd name="T26" fmla="*/ 69 w 321"/>
                    <a:gd name="T27" fmla="*/ 66 h 374"/>
                    <a:gd name="T28" fmla="*/ 71 w 321"/>
                    <a:gd name="T29" fmla="*/ 62 h 374"/>
                    <a:gd name="T30" fmla="*/ 73 w 321"/>
                    <a:gd name="T31" fmla="*/ 58 h 374"/>
                    <a:gd name="T32" fmla="*/ 75 w 321"/>
                    <a:gd name="T33" fmla="*/ 54 h 374"/>
                    <a:gd name="T34" fmla="*/ 76 w 321"/>
                    <a:gd name="T35" fmla="*/ 50 h 374"/>
                    <a:gd name="T36" fmla="*/ 78 w 321"/>
                    <a:gd name="T37" fmla="*/ 47 h 374"/>
                    <a:gd name="T38" fmla="*/ 79 w 321"/>
                    <a:gd name="T39" fmla="*/ 42 h 374"/>
                    <a:gd name="T40" fmla="*/ 79 w 321"/>
                    <a:gd name="T41" fmla="*/ 38 h 374"/>
                    <a:gd name="T42" fmla="*/ 80 w 321"/>
                    <a:gd name="T43" fmla="*/ 34 h 374"/>
                    <a:gd name="T44" fmla="*/ 80 w 321"/>
                    <a:gd name="T45" fmla="*/ 30 h 374"/>
                    <a:gd name="T46" fmla="*/ 80 w 321"/>
                    <a:gd name="T47" fmla="*/ 27 h 374"/>
                    <a:gd name="T48" fmla="*/ 80 w 321"/>
                    <a:gd name="T49" fmla="*/ 23 h 374"/>
                    <a:gd name="T50" fmla="*/ 79 w 321"/>
                    <a:gd name="T51" fmla="*/ 20 h 374"/>
                    <a:gd name="T52" fmla="*/ 78 w 321"/>
                    <a:gd name="T53" fmla="*/ 17 h 374"/>
                    <a:gd name="T54" fmla="*/ 77 w 321"/>
                    <a:gd name="T55" fmla="*/ 13 h 374"/>
                    <a:gd name="T56" fmla="*/ 76 w 321"/>
                    <a:gd name="T57" fmla="*/ 11 h 374"/>
                    <a:gd name="T58" fmla="*/ 74 w 321"/>
                    <a:gd name="T59" fmla="*/ 8 h 374"/>
                    <a:gd name="T60" fmla="*/ 72 w 321"/>
                    <a:gd name="T61" fmla="*/ 6 h 374"/>
                    <a:gd name="T62" fmla="*/ 70 w 321"/>
                    <a:gd name="T63" fmla="*/ 4 h 374"/>
                    <a:gd name="T64" fmla="*/ 68 w 321"/>
                    <a:gd name="T65" fmla="*/ 3 h 374"/>
                    <a:gd name="T66" fmla="*/ 65 w 321"/>
                    <a:gd name="T67" fmla="*/ 2 h 374"/>
                    <a:gd name="T68" fmla="*/ 63 w 321"/>
                    <a:gd name="T69" fmla="*/ 1 h 374"/>
                    <a:gd name="T70" fmla="*/ 60 w 321"/>
                    <a:gd name="T71" fmla="*/ 0 h 374"/>
                    <a:gd name="T72" fmla="*/ 57 w 321"/>
                    <a:gd name="T73" fmla="*/ 0 h 37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0" t="0" r="r" b="b"/>
                  <a:pathLst>
                    <a:path w="321" h="374">
                      <a:moveTo>
                        <a:pt x="0" y="374"/>
                      </a:moveTo>
                      <a:lnTo>
                        <a:pt x="131" y="374"/>
                      </a:lnTo>
                      <a:lnTo>
                        <a:pt x="136" y="374"/>
                      </a:lnTo>
                      <a:lnTo>
                        <a:pt x="142" y="373"/>
                      </a:lnTo>
                      <a:lnTo>
                        <a:pt x="148" y="372"/>
                      </a:lnTo>
                      <a:lnTo>
                        <a:pt x="154" y="371"/>
                      </a:lnTo>
                      <a:lnTo>
                        <a:pt x="160" y="370"/>
                      </a:lnTo>
                      <a:lnTo>
                        <a:pt x="166" y="367"/>
                      </a:lnTo>
                      <a:lnTo>
                        <a:pt x="172" y="365"/>
                      </a:lnTo>
                      <a:lnTo>
                        <a:pt x="178" y="362"/>
                      </a:lnTo>
                      <a:lnTo>
                        <a:pt x="184" y="359"/>
                      </a:lnTo>
                      <a:lnTo>
                        <a:pt x="190" y="356"/>
                      </a:lnTo>
                      <a:lnTo>
                        <a:pt x="197" y="353"/>
                      </a:lnTo>
                      <a:lnTo>
                        <a:pt x="203" y="348"/>
                      </a:lnTo>
                      <a:lnTo>
                        <a:pt x="208" y="344"/>
                      </a:lnTo>
                      <a:lnTo>
                        <a:pt x="215" y="340"/>
                      </a:lnTo>
                      <a:lnTo>
                        <a:pt x="220" y="335"/>
                      </a:lnTo>
                      <a:lnTo>
                        <a:pt x="226" y="330"/>
                      </a:lnTo>
                      <a:lnTo>
                        <a:pt x="232" y="324"/>
                      </a:lnTo>
                      <a:lnTo>
                        <a:pt x="238" y="319"/>
                      </a:lnTo>
                      <a:lnTo>
                        <a:pt x="243" y="313"/>
                      </a:lnTo>
                      <a:lnTo>
                        <a:pt x="249" y="307"/>
                      </a:lnTo>
                      <a:lnTo>
                        <a:pt x="254" y="301"/>
                      </a:lnTo>
                      <a:lnTo>
                        <a:pt x="259" y="294"/>
                      </a:lnTo>
                      <a:lnTo>
                        <a:pt x="263" y="287"/>
                      </a:lnTo>
                      <a:lnTo>
                        <a:pt x="269" y="280"/>
                      </a:lnTo>
                      <a:lnTo>
                        <a:pt x="273" y="273"/>
                      </a:lnTo>
                      <a:lnTo>
                        <a:pt x="278" y="266"/>
                      </a:lnTo>
                      <a:lnTo>
                        <a:pt x="282" y="258"/>
                      </a:lnTo>
                      <a:lnTo>
                        <a:pt x="286" y="251"/>
                      </a:lnTo>
                      <a:lnTo>
                        <a:pt x="290" y="243"/>
                      </a:lnTo>
                      <a:lnTo>
                        <a:pt x="294" y="235"/>
                      </a:lnTo>
                      <a:lnTo>
                        <a:pt x="297" y="227"/>
                      </a:lnTo>
                      <a:lnTo>
                        <a:pt x="301" y="219"/>
                      </a:lnTo>
                      <a:lnTo>
                        <a:pt x="304" y="212"/>
                      </a:lnTo>
                      <a:lnTo>
                        <a:pt x="306" y="203"/>
                      </a:lnTo>
                      <a:lnTo>
                        <a:pt x="309" y="195"/>
                      </a:lnTo>
                      <a:lnTo>
                        <a:pt x="311" y="187"/>
                      </a:lnTo>
                      <a:lnTo>
                        <a:pt x="313" y="179"/>
                      </a:lnTo>
                      <a:lnTo>
                        <a:pt x="315" y="170"/>
                      </a:lnTo>
                      <a:lnTo>
                        <a:pt x="316" y="163"/>
                      </a:lnTo>
                      <a:lnTo>
                        <a:pt x="317" y="154"/>
                      </a:lnTo>
                      <a:lnTo>
                        <a:pt x="319" y="147"/>
                      </a:lnTo>
                      <a:lnTo>
                        <a:pt x="320" y="138"/>
                      </a:lnTo>
                      <a:lnTo>
                        <a:pt x="321" y="131"/>
                      </a:lnTo>
                      <a:lnTo>
                        <a:pt x="321" y="122"/>
                      </a:lnTo>
                      <a:lnTo>
                        <a:pt x="321" y="115"/>
                      </a:lnTo>
                      <a:lnTo>
                        <a:pt x="320" y="108"/>
                      </a:lnTo>
                      <a:lnTo>
                        <a:pt x="320" y="100"/>
                      </a:lnTo>
                      <a:lnTo>
                        <a:pt x="319" y="94"/>
                      </a:lnTo>
                      <a:lnTo>
                        <a:pt x="317" y="86"/>
                      </a:lnTo>
                      <a:lnTo>
                        <a:pt x="316" y="80"/>
                      </a:lnTo>
                      <a:lnTo>
                        <a:pt x="314" y="74"/>
                      </a:lnTo>
                      <a:lnTo>
                        <a:pt x="313" y="67"/>
                      </a:lnTo>
                      <a:lnTo>
                        <a:pt x="311" y="61"/>
                      </a:lnTo>
                      <a:lnTo>
                        <a:pt x="308" y="54"/>
                      </a:lnTo>
                      <a:lnTo>
                        <a:pt x="306" y="49"/>
                      </a:lnTo>
                      <a:lnTo>
                        <a:pt x="303" y="44"/>
                      </a:lnTo>
                      <a:lnTo>
                        <a:pt x="299" y="39"/>
                      </a:lnTo>
                      <a:lnTo>
                        <a:pt x="296" y="33"/>
                      </a:lnTo>
                      <a:lnTo>
                        <a:pt x="293" y="29"/>
                      </a:lnTo>
                      <a:lnTo>
                        <a:pt x="289" y="25"/>
                      </a:lnTo>
                      <a:lnTo>
                        <a:pt x="286" y="22"/>
                      </a:lnTo>
                      <a:lnTo>
                        <a:pt x="281" y="17"/>
                      </a:lnTo>
                      <a:lnTo>
                        <a:pt x="277" y="14"/>
                      </a:lnTo>
                      <a:lnTo>
                        <a:pt x="272" y="11"/>
                      </a:lnTo>
                      <a:lnTo>
                        <a:pt x="268" y="9"/>
                      </a:lnTo>
                      <a:lnTo>
                        <a:pt x="262" y="7"/>
                      </a:lnTo>
                      <a:lnTo>
                        <a:pt x="258" y="5"/>
                      </a:lnTo>
                      <a:lnTo>
                        <a:pt x="253" y="3"/>
                      </a:lnTo>
                      <a:lnTo>
                        <a:pt x="247" y="1"/>
                      </a:lnTo>
                      <a:lnTo>
                        <a:pt x="242" y="0"/>
                      </a:lnTo>
                      <a:lnTo>
                        <a:pt x="236" y="0"/>
                      </a:lnTo>
                      <a:lnTo>
                        <a:pt x="230" y="0"/>
                      </a:lnTo>
                      <a:lnTo>
                        <a:pt x="10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9644" name="Freeform 240"/>
                <p:cNvSpPr>
                  <a:spLocks/>
                </p:cNvSpPr>
                <p:nvPr/>
              </p:nvSpPr>
              <p:spPr bwMode="auto">
                <a:xfrm>
                  <a:off x="5001" y="1756"/>
                  <a:ext cx="96" cy="166"/>
                </a:xfrm>
                <a:custGeom>
                  <a:avLst/>
                  <a:gdLst>
                    <a:gd name="T0" fmla="*/ 59 w 382"/>
                    <a:gd name="T1" fmla="*/ 74 h 673"/>
                    <a:gd name="T2" fmla="*/ 62 w 382"/>
                    <a:gd name="T3" fmla="*/ 73 h 673"/>
                    <a:gd name="T4" fmla="*/ 65 w 382"/>
                    <a:gd name="T5" fmla="*/ 73 h 673"/>
                    <a:gd name="T6" fmla="*/ 67 w 382"/>
                    <a:gd name="T7" fmla="*/ 72 h 673"/>
                    <a:gd name="T8" fmla="*/ 70 w 382"/>
                    <a:gd name="T9" fmla="*/ 70 h 673"/>
                    <a:gd name="T10" fmla="*/ 73 w 382"/>
                    <a:gd name="T11" fmla="*/ 69 h 673"/>
                    <a:gd name="T12" fmla="*/ 76 w 382"/>
                    <a:gd name="T13" fmla="*/ 67 h 673"/>
                    <a:gd name="T14" fmla="*/ 78 w 382"/>
                    <a:gd name="T15" fmla="*/ 64 h 673"/>
                    <a:gd name="T16" fmla="*/ 81 w 382"/>
                    <a:gd name="T17" fmla="*/ 62 h 673"/>
                    <a:gd name="T18" fmla="*/ 83 w 382"/>
                    <a:gd name="T19" fmla="*/ 59 h 673"/>
                    <a:gd name="T20" fmla="*/ 85 w 382"/>
                    <a:gd name="T21" fmla="*/ 56 h 673"/>
                    <a:gd name="T22" fmla="*/ 87 w 382"/>
                    <a:gd name="T23" fmla="*/ 53 h 673"/>
                    <a:gd name="T24" fmla="*/ 89 w 382"/>
                    <a:gd name="T25" fmla="*/ 49 h 673"/>
                    <a:gd name="T26" fmla="*/ 91 w 382"/>
                    <a:gd name="T27" fmla="*/ 46 h 673"/>
                    <a:gd name="T28" fmla="*/ 92 w 382"/>
                    <a:gd name="T29" fmla="*/ 42 h 673"/>
                    <a:gd name="T30" fmla="*/ 94 w 382"/>
                    <a:gd name="T31" fmla="*/ 39 h 673"/>
                    <a:gd name="T32" fmla="*/ 95 w 382"/>
                    <a:gd name="T33" fmla="*/ 35 h 673"/>
                    <a:gd name="T34" fmla="*/ 95 w 382"/>
                    <a:gd name="T35" fmla="*/ 32 h 673"/>
                    <a:gd name="T36" fmla="*/ 96 w 382"/>
                    <a:gd name="T37" fmla="*/ 28 h 673"/>
                    <a:gd name="T38" fmla="*/ 96 w 382"/>
                    <a:gd name="T39" fmla="*/ 24 h 673"/>
                    <a:gd name="T40" fmla="*/ 96 w 382"/>
                    <a:gd name="T41" fmla="*/ 21 h 673"/>
                    <a:gd name="T42" fmla="*/ 96 w 382"/>
                    <a:gd name="T43" fmla="*/ 18 h 673"/>
                    <a:gd name="T44" fmla="*/ 95 w 382"/>
                    <a:gd name="T45" fmla="*/ 15 h 673"/>
                    <a:gd name="T46" fmla="*/ 94 w 382"/>
                    <a:gd name="T47" fmla="*/ 12 h 673"/>
                    <a:gd name="T48" fmla="*/ 93 w 382"/>
                    <a:gd name="T49" fmla="*/ 9 h 673"/>
                    <a:gd name="T50" fmla="*/ 92 w 382"/>
                    <a:gd name="T51" fmla="*/ 7 h 673"/>
                    <a:gd name="T52" fmla="*/ 90 w 382"/>
                    <a:gd name="T53" fmla="*/ 5 h 673"/>
                    <a:gd name="T54" fmla="*/ 88 w 382"/>
                    <a:gd name="T55" fmla="*/ 3 h 673"/>
                    <a:gd name="T56" fmla="*/ 86 w 382"/>
                    <a:gd name="T57" fmla="*/ 2 h 673"/>
                    <a:gd name="T58" fmla="*/ 84 w 382"/>
                    <a:gd name="T59" fmla="*/ 1 h 673"/>
                    <a:gd name="T60" fmla="*/ 82 w 382"/>
                    <a:gd name="T61" fmla="*/ 0 h 673"/>
                    <a:gd name="T62" fmla="*/ 79 w 382"/>
                    <a:gd name="T63" fmla="*/ 0 h 673"/>
                    <a:gd name="T64" fmla="*/ 45 w 382"/>
                    <a:gd name="T65" fmla="*/ 0 h 67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382" h="673">
                      <a:moveTo>
                        <a:pt x="230" y="299"/>
                      </a:moveTo>
                      <a:lnTo>
                        <a:pt x="236" y="298"/>
                      </a:lnTo>
                      <a:lnTo>
                        <a:pt x="241" y="298"/>
                      </a:lnTo>
                      <a:lnTo>
                        <a:pt x="246" y="297"/>
                      </a:lnTo>
                      <a:lnTo>
                        <a:pt x="252" y="296"/>
                      </a:lnTo>
                      <a:lnTo>
                        <a:pt x="257" y="294"/>
                      </a:lnTo>
                      <a:lnTo>
                        <a:pt x="262" y="293"/>
                      </a:lnTo>
                      <a:lnTo>
                        <a:pt x="268" y="290"/>
                      </a:lnTo>
                      <a:lnTo>
                        <a:pt x="274" y="288"/>
                      </a:lnTo>
                      <a:lnTo>
                        <a:pt x="279" y="285"/>
                      </a:lnTo>
                      <a:lnTo>
                        <a:pt x="285" y="281"/>
                      </a:lnTo>
                      <a:lnTo>
                        <a:pt x="290" y="278"/>
                      </a:lnTo>
                      <a:lnTo>
                        <a:pt x="295" y="274"/>
                      </a:lnTo>
                      <a:lnTo>
                        <a:pt x="301" y="270"/>
                      </a:lnTo>
                      <a:lnTo>
                        <a:pt x="306" y="265"/>
                      </a:lnTo>
                      <a:lnTo>
                        <a:pt x="311" y="260"/>
                      </a:lnTo>
                      <a:lnTo>
                        <a:pt x="316" y="255"/>
                      </a:lnTo>
                      <a:lnTo>
                        <a:pt x="321" y="250"/>
                      </a:lnTo>
                      <a:lnTo>
                        <a:pt x="326" y="244"/>
                      </a:lnTo>
                      <a:lnTo>
                        <a:pt x="330" y="239"/>
                      </a:lnTo>
                      <a:lnTo>
                        <a:pt x="336" y="233"/>
                      </a:lnTo>
                      <a:lnTo>
                        <a:pt x="340" y="226"/>
                      </a:lnTo>
                      <a:lnTo>
                        <a:pt x="344" y="220"/>
                      </a:lnTo>
                      <a:lnTo>
                        <a:pt x="348" y="213"/>
                      </a:lnTo>
                      <a:lnTo>
                        <a:pt x="351" y="207"/>
                      </a:lnTo>
                      <a:lnTo>
                        <a:pt x="356" y="200"/>
                      </a:lnTo>
                      <a:lnTo>
                        <a:pt x="359" y="193"/>
                      </a:lnTo>
                      <a:lnTo>
                        <a:pt x="362" y="186"/>
                      </a:lnTo>
                      <a:lnTo>
                        <a:pt x="365" y="178"/>
                      </a:lnTo>
                      <a:lnTo>
                        <a:pt x="368" y="171"/>
                      </a:lnTo>
                      <a:lnTo>
                        <a:pt x="371" y="165"/>
                      </a:lnTo>
                      <a:lnTo>
                        <a:pt x="373" y="157"/>
                      </a:lnTo>
                      <a:lnTo>
                        <a:pt x="375" y="150"/>
                      </a:lnTo>
                      <a:lnTo>
                        <a:pt x="377" y="142"/>
                      </a:lnTo>
                      <a:lnTo>
                        <a:pt x="378" y="135"/>
                      </a:lnTo>
                      <a:lnTo>
                        <a:pt x="380" y="128"/>
                      </a:lnTo>
                      <a:lnTo>
                        <a:pt x="381" y="120"/>
                      </a:lnTo>
                      <a:lnTo>
                        <a:pt x="381" y="114"/>
                      </a:lnTo>
                      <a:lnTo>
                        <a:pt x="382" y="106"/>
                      </a:lnTo>
                      <a:lnTo>
                        <a:pt x="382" y="99"/>
                      </a:lnTo>
                      <a:lnTo>
                        <a:pt x="382" y="92"/>
                      </a:lnTo>
                      <a:lnTo>
                        <a:pt x="382" y="86"/>
                      </a:lnTo>
                      <a:lnTo>
                        <a:pt x="381" y="79"/>
                      </a:lnTo>
                      <a:lnTo>
                        <a:pt x="381" y="72"/>
                      </a:lnTo>
                      <a:lnTo>
                        <a:pt x="380" y="67"/>
                      </a:lnTo>
                      <a:lnTo>
                        <a:pt x="378" y="61"/>
                      </a:lnTo>
                      <a:lnTo>
                        <a:pt x="377" y="54"/>
                      </a:lnTo>
                      <a:lnTo>
                        <a:pt x="375" y="49"/>
                      </a:lnTo>
                      <a:lnTo>
                        <a:pt x="373" y="44"/>
                      </a:lnTo>
                      <a:lnTo>
                        <a:pt x="371" y="38"/>
                      </a:lnTo>
                      <a:lnTo>
                        <a:pt x="367" y="34"/>
                      </a:lnTo>
                      <a:lnTo>
                        <a:pt x="365" y="30"/>
                      </a:lnTo>
                      <a:lnTo>
                        <a:pt x="362" y="26"/>
                      </a:lnTo>
                      <a:lnTo>
                        <a:pt x="359" y="21"/>
                      </a:lnTo>
                      <a:lnTo>
                        <a:pt x="355" y="18"/>
                      </a:lnTo>
                      <a:lnTo>
                        <a:pt x="351" y="14"/>
                      </a:lnTo>
                      <a:lnTo>
                        <a:pt x="347" y="12"/>
                      </a:lnTo>
                      <a:lnTo>
                        <a:pt x="343" y="9"/>
                      </a:lnTo>
                      <a:lnTo>
                        <a:pt x="339" y="7"/>
                      </a:lnTo>
                      <a:lnTo>
                        <a:pt x="334" y="4"/>
                      </a:lnTo>
                      <a:lnTo>
                        <a:pt x="330" y="3"/>
                      </a:lnTo>
                      <a:lnTo>
                        <a:pt x="326" y="2"/>
                      </a:lnTo>
                      <a:lnTo>
                        <a:pt x="321" y="1"/>
                      </a:lnTo>
                      <a:lnTo>
                        <a:pt x="315" y="0"/>
                      </a:lnTo>
                      <a:lnTo>
                        <a:pt x="310" y="0"/>
                      </a:lnTo>
                      <a:lnTo>
                        <a:pt x="180" y="0"/>
                      </a:lnTo>
                      <a:lnTo>
                        <a:pt x="0" y="673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9645" name="Freeform 241"/>
                <p:cNvSpPr>
                  <a:spLocks/>
                </p:cNvSpPr>
                <p:nvPr/>
              </p:nvSpPr>
              <p:spPr bwMode="auto">
                <a:xfrm>
                  <a:off x="3788" y="1829"/>
                  <a:ext cx="79" cy="93"/>
                </a:xfrm>
                <a:custGeom>
                  <a:avLst/>
                  <a:gdLst>
                    <a:gd name="T0" fmla="*/ 0 w 321"/>
                    <a:gd name="T1" fmla="*/ 93 h 374"/>
                    <a:gd name="T2" fmla="*/ 32 w 321"/>
                    <a:gd name="T3" fmla="*/ 93 h 374"/>
                    <a:gd name="T4" fmla="*/ 34 w 321"/>
                    <a:gd name="T5" fmla="*/ 93 h 374"/>
                    <a:gd name="T6" fmla="*/ 36 w 321"/>
                    <a:gd name="T7" fmla="*/ 93 h 374"/>
                    <a:gd name="T8" fmla="*/ 39 w 321"/>
                    <a:gd name="T9" fmla="*/ 92 h 374"/>
                    <a:gd name="T10" fmla="*/ 41 w 321"/>
                    <a:gd name="T11" fmla="*/ 91 h 374"/>
                    <a:gd name="T12" fmla="*/ 43 w 321"/>
                    <a:gd name="T13" fmla="*/ 90 h 374"/>
                    <a:gd name="T14" fmla="*/ 46 w 321"/>
                    <a:gd name="T15" fmla="*/ 89 h 374"/>
                    <a:gd name="T16" fmla="*/ 47 w 321"/>
                    <a:gd name="T17" fmla="*/ 88 h 374"/>
                    <a:gd name="T18" fmla="*/ 50 w 321"/>
                    <a:gd name="T19" fmla="*/ 87 h 374"/>
                    <a:gd name="T20" fmla="*/ 52 w 321"/>
                    <a:gd name="T21" fmla="*/ 85 h 374"/>
                    <a:gd name="T22" fmla="*/ 54 w 321"/>
                    <a:gd name="T23" fmla="*/ 83 h 374"/>
                    <a:gd name="T24" fmla="*/ 56 w 321"/>
                    <a:gd name="T25" fmla="*/ 81 h 374"/>
                    <a:gd name="T26" fmla="*/ 59 w 321"/>
                    <a:gd name="T27" fmla="*/ 79 h 374"/>
                    <a:gd name="T28" fmla="*/ 61 w 321"/>
                    <a:gd name="T29" fmla="*/ 77 h 374"/>
                    <a:gd name="T30" fmla="*/ 63 w 321"/>
                    <a:gd name="T31" fmla="*/ 75 h 374"/>
                    <a:gd name="T32" fmla="*/ 64 w 321"/>
                    <a:gd name="T33" fmla="*/ 72 h 374"/>
                    <a:gd name="T34" fmla="*/ 66 w 321"/>
                    <a:gd name="T35" fmla="*/ 70 h 374"/>
                    <a:gd name="T36" fmla="*/ 68 w 321"/>
                    <a:gd name="T37" fmla="*/ 67 h 374"/>
                    <a:gd name="T38" fmla="*/ 69 w 321"/>
                    <a:gd name="T39" fmla="*/ 64 h 374"/>
                    <a:gd name="T40" fmla="*/ 71 w 321"/>
                    <a:gd name="T41" fmla="*/ 61 h 374"/>
                    <a:gd name="T42" fmla="*/ 72 w 321"/>
                    <a:gd name="T43" fmla="*/ 58 h 374"/>
                    <a:gd name="T44" fmla="*/ 74 w 321"/>
                    <a:gd name="T45" fmla="*/ 55 h 374"/>
                    <a:gd name="T46" fmla="*/ 75 w 321"/>
                    <a:gd name="T47" fmla="*/ 53 h 374"/>
                    <a:gd name="T48" fmla="*/ 76 w 321"/>
                    <a:gd name="T49" fmla="*/ 49 h 374"/>
                    <a:gd name="T50" fmla="*/ 77 w 321"/>
                    <a:gd name="T51" fmla="*/ 47 h 374"/>
                    <a:gd name="T52" fmla="*/ 77 w 321"/>
                    <a:gd name="T53" fmla="*/ 43 h 374"/>
                    <a:gd name="T54" fmla="*/ 78 w 321"/>
                    <a:gd name="T55" fmla="*/ 41 h 374"/>
                    <a:gd name="T56" fmla="*/ 79 w 321"/>
                    <a:gd name="T57" fmla="*/ 37 h 374"/>
                    <a:gd name="T58" fmla="*/ 79 w 321"/>
                    <a:gd name="T59" fmla="*/ 34 h 374"/>
                    <a:gd name="T60" fmla="*/ 79 w 321"/>
                    <a:gd name="T61" fmla="*/ 32 h 374"/>
                    <a:gd name="T62" fmla="*/ 79 w 321"/>
                    <a:gd name="T63" fmla="*/ 29 h 374"/>
                    <a:gd name="T64" fmla="*/ 79 w 321"/>
                    <a:gd name="T65" fmla="*/ 26 h 374"/>
                    <a:gd name="T66" fmla="*/ 79 w 321"/>
                    <a:gd name="T67" fmla="*/ 23 h 374"/>
                    <a:gd name="T68" fmla="*/ 78 w 321"/>
                    <a:gd name="T69" fmla="*/ 21 h 374"/>
                    <a:gd name="T70" fmla="*/ 77 w 321"/>
                    <a:gd name="T71" fmla="*/ 18 h 374"/>
                    <a:gd name="T72" fmla="*/ 77 w 321"/>
                    <a:gd name="T73" fmla="*/ 16 h 374"/>
                    <a:gd name="T74" fmla="*/ 76 w 321"/>
                    <a:gd name="T75" fmla="*/ 13 h 374"/>
                    <a:gd name="T76" fmla="*/ 75 w 321"/>
                    <a:gd name="T77" fmla="*/ 11 h 374"/>
                    <a:gd name="T78" fmla="*/ 74 w 321"/>
                    <a:gd name="T79" fmla="*/ 10 h 374"/>
                    <a:gd name="T80" fmla="*/ 73 w 321"/>
                    <a:gd name="T81" fmla="*/ 8 h 374"/>
                    <a:gd name="T82" fmla="*/ 71 w 321"/>
                    <a:gd name="T83" fmla="*/ 6 h 374"/>
                    <a:gd name="T84" fmla="*/ 70 w 321"/>
                    <a:gd name="T85" fmla="*/ 5 h 374"/>
                    <a:gd name="T86" fmla="*/ 68 w 321"/>
                    <a:gd name="T87" fmla="*/ 3 h 374"/>
                    <a:gd name="T88" fmla="*/ 66 w 321"/>
                    <a:gd name="T89" fmla="*/ 2 h 374"/>
                    <a:gd name="T90" fmla="*/ 64 w 321"/>
                    <a:gd name="T91" fmla="*/ 2 h 374"/>
                    <a:gd name="T92" fmla="*/ 63 w 321"/>
                    <a:gd name="T93" fmla="*/ 1 h 374"/>
                    <a:gd name="T94" fmla="*/ 61 w 321"/>
                    <a:gd name="T95" fmla="*/ 0 h 374"/>
                    <a:gd name="T96" fmla="*/ 59 w 321"/>
                    <a:gd name="T97" fmla="*/ 0 h 374"/>
                    <a:gd name="T98" fmla="*/ 57 w 321"/>
                    <a:gd name="T99" fmla="*/ 0 h 374"/>
                    <a:gd name="T100" fmla="*/ 25 w 321"/>
                    <a:gd name="T101" fmla="*/ 0 h 374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0" t="0" r="r" b="b"/>
                  <a:pathLst>
                    <a:path w="321" h="374">
                      <a:moveTo>
                        <a:pt x="0" y="374"/>
                      </a:moveTo>
                      <a:lnTo>
                        <a:pt x="131" y="374"/>
                      </a:lnTo>
                      <a:lnTo>
                        <a:pt x="139" y="373"/>
                      </a:lnTo>
                      <a:lnTo>
                        <a:pt x="148" y="372"/>
                      </a:lnTo>
                      <a:lnTo>
                        <a:pt x="157" y="370"/>
                      </a:lnTo>
                      <a:lnTo>
                        <a:pt x="166" y="367"/>
                      </a:lnTo>
                      <a:lnTo>
                        <a:pt x="175" y="363"/>
                      </a:lnTo>
                      <a:lnTo>
                        <a:pt x="185" y="359"/>
                      </a:lnTo>
                      <a:lnTo>
                        <a:pt x="193" y="355"/>
                      </a:lnTo>
                      <a:lnTo>
                        <a:pt x="203" y="348"/>
                      </a:lnTo>
                      <a:lnTo>
                        <a:pt x="211" y="342"/>
                      </a:lnTo>
                      <a:lnTo>
                        <a:pt x="221" y="335"/>
                      </a:lnTo>
                      <a:lnTo>
                        <a:pt x="229" y="327"/>
                      </a:lnTo>
                      <a:lnTo>
                        <a:pt x="238" y="319"/>
                      </a:lnTo>
                      <a:lnTo>
                        <a:pt x="246" y="310"/>
                      </a:lnTo>
                      <a:lnTo>
                        <a:pt x="254" y="301"/>
                      </a:lnTo>
                      <a:lnTo>
                        <a:pt x="261" y="290"/>
                      </a:lnTo>
                      <a:lnTo>
                        <a:pt x="269" y="280"/>
                      </a:lnTo>
                      <a:lnTo>
                        <a:pt x="276" y="270"/>
                      </a:lnTo>
                      <a:lnTo>
                        <a:pt x="282" y="258"/>
                      </a:lnTo>
                      <a:lnTo>
                        <a:pt x="289" y="247"/>
                      </a:lnTo>
                      <a:lnTo>
                        <a:pt x="294" y="235"/>
                      </a:lnTo>
                      <a:lnTo>
                        <a:pt x="299" y="223"/>
                      </a:lnTo>
                      <a:lnTo>
                        <a:pt x="304" y="212"/>
                      </a:lnTo>
                      <a:lnTo>
                        <a:pt x="308" y="199"/>
                      </a:lnTo>
                      <a:lnTo>
                        <a:pt x="311" y="187"/>
                      </a:lnTo>
                      <a:lnTo>
                        <a:pt x="314" y="174"/>
                      </a:lnTo>
                      <a:lnTo>
                        <a:pt x="316" y="163"/>
                      </a:lnTo>
                      <a:lnTo>
                        <a:pt x="319" y="150"/>
                      </a:lnTo>
                      <a:lnTo>
                        <a:pt x="320" y="138"/>
                      </a:lnTo>
                      <a:lnTo>
                        <a:pt x="321" y="127"/>
                      </a:lnTo>
                      <a:lnTo>
                        <a:pt x="321" y="115"/>
                      </a:lnTo>
                      <a:lnTo>
                        <a:pt x="320" y="104"/>
                      </a:lnTo>
                      <a:lnTo>
                        <a:pt x="319" y="94"/>
                      </a:lnTo>
                      <a:lnTo>
                        <a:pt x="317" y="83"/>
                      </a:lnTo>
                      <a:lnTo>
                        <a:pt x="314" y="74"/>
                      </a:lnTo>
                      <a:lnTo>
                        <a:pt x="312" y="64"/>
                      </a:lnTo>
                      <a:lnTo>
                        <a:pt x="308" y="54"/>
                      </a:lnTo>
                      <a:lnTo>
                        <a:pt x="305" y="46"/>
                      </a:lnTo>
                      <a:lnTo>
                        <a:pt x="299" y="39"/>
                      </a:lnTo>
                      <a:lnTo>
                        <a:pt x="295" y="31"/>
                      </a:lnTo>
                      <a:lnTo>
                        <a:pt x="289" y="25"/>
                      </a:lnTo>
                      <a:lnTo>
                        <a:pt x="284" y="19"/>
                      </a:lnTo>
                      <a:lnTo>
                        <a:pt x="277" y="14"/>
                      </a:lnTo>
                      <a:lnTo>
                        <a:pt x="270" y="10"/>
                      </a:lnTo>
                      <a:lnTo>
                        <a:pt x="262" y="7"/>
                      </a:lnTo>
                      <a:lnTo>
                        <a:pt x="255" y="4"/>
                      </a:lnTo>
                      <a:lnTo>
                        <a:pt x="247" y="1"/>
                      </a:lnTo>
                      <a:lnTo>
                        <a:pt x="239" y="0"/>
                      </a:lnTo>
                      <a:lnTo>
                        <a:pt x="230" y="0"/>
                      </a:lnTo>
                      <a:lnTo>
                        <a:pt x="10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9646" name="Freeform 242"/>
                <p:cNvSpPr>
                  <a:spLocks/>
                </p:cNvSpPr>
                <p:nvPr/>
              </p:nvSpPr>
              <p:spPr bwMode="auto">
                <a:xfrm>
                  <a:off x="3788" y="1756"/>
                  <a:ext cx="93" cy="166"/>
                </a:xfrm>
                <a:custGeom>
                  <a:avLst/>
                  <a:gdLst>
                    <a:gd name="T0" fmla="*/ 56 w 382"/>
                    <a:gd name="T1" fmla="*/ 74 h 673"/>
                    <a:gd name="T2" fmla="*/ 58 w 382"/>
                    <a:gd name="T3" fmla="*/ 74 h 673"/>
                    <a:gd name="T4" fmla="*/ 60 w 382"/>
                    <a:gd name="T5" fmla="*/ 73 h 673"/>
                    <a:gd name="T6" fmla="*/ 62 w 382"/>
                    <a:gd name="T7" fmla="*/ 73 h 673"/>
                    <a:gd name="T8" fmla="*/ 64 w 382"/>
                    <a:gd name="T9" fmla="*/ 72 h 673"/>
                    <a:gd name="T10" fmla="*/ 66 w 382"/>
                    <a:gd name="T11" fmla="*/ 72 h 673"/>
                    <a:gd name="T12" fmla="*/ 68 w 382"/>
                    <a:gd name="T13" fmla="*/ 71 h 673"/>
                    <a:gd name="T14" fmla="*/ 70 w 382"/>
                    <a:gd name="T15" fmla="*/ 69 h 673"/>
                    <a:gd name="T16" fmla="*/ 71 w 382"/>
                    <a:gd name="T17" fmla="*/ 68 h 673"/>
                    <a:gd name="T18" fmla="*/ 74 w 382"/>
                    <a:gd name="T19" fmla="*/ 67 h 673"/>
                    <a:gd name="T20" fmla="*/ 75 w 382"/>
                    <a:gd name="T21" fmla="*/ 65 h 673"/>
                    <a:gd name="T22" fmla="*/ 77 w 382"/>
                    <a:gd name="T23" fmla="*/ 63 h 673"/>
                    <a:gd name="T24" fmla="*/ 79 w 382"/>
                    <a:gd name="T25" fmla="*/ 61 h 673"/>
                    <a:gd name="T26" fmla="*/ 80 w 382"/>
                    <a:gd name="T27" fmla="*/ 59 h 673"/>
                    <a:gd name="T28" fmla="*/ 82 w 382"/>
                    <a:gd name="T29" fmla="*/ 57 h 673"/>
                    <a:gd name="T30" fmla="*/ 84 w 382"/>
                    <a:gd name="T31" fmla="*/ 55 h 673"/>
                    <a:gd name="T32" fmla="*/ 85 w 382"/>
                    <a:gd name="T33" fmla="*/ 52 h 673"/>
                    <a:gd name="T34" fmla="*/ 86 w 382"/>
                    <a:gd name="T35" fmla="*/ 50 h 673"/>
                    <a:gd name="T36" fmla="*/ 88 w 382"/>
                    <a:gd name="T37" fmla="*/ 47 h 673"/>
                    <a:gd name="T38" fmla="*/ 89 w 382"/>
                    <a:gd name="T39" fmla="*/ 45 h 673"/>
                    <a:gd name="T40" fmla="*/ 90 w 382"/>
                    <a:gd name="T41" fmla="*/ 42 h 673"/>
                    <a:gd name="T42" fmla="*/ 91 w 382"/>
                    <a:gd name="T43" fmla="*/ 39 h 673"/>
                    <a:gd name="T44" fmla="*/ 91 w 382"/>
                    <a:gd name="T45" fmla="*/ 37 h 673"/>
                    <a:gd name="T46" fmla="*/ 92 w 382"/>
                    <a:gd name="T47" fmla="*/ 34 h 673"/>
                    <a:gd name="T48" fmla="*/ 93 w 382"/>
                    <a:gd name="T49" fmla="*/ 32 h 673"/>
                    <a:gd name="T50" fmla="*/ 93 w 382"/>
                    <a:gd name="T51" fmla="*/ 29 h 673"/>
                    <a:gd name="T52" fmla="*/ 93 w 382"/>
                    <a:gd name="T53" fmla="*/ 26 h 673"/>
                    <a:gd name="T54" fmla="*/ 93 w 382"/>
                    <a:gd name="T55" fmla="*/ 24 h 673"/>
                    <a:gd name="T56" fmla="*/ 93 w 382"/>
                    <a:gd name="T57" fmla="*/ 21 h 673"/>
                    <a:gd name="T58" fmla="*/ 93 w 382"/>
                    <a:gd name="T59" fmla="*/ 19 h 673"/>
                    <a:gd name="T60" fmla="*/ 93 w 382"/>
                    <a:gd name="T61" fmla="*/ 17 h 673"/>
                    <a:gd name="T62" fmla="*/ 92 w 382"/>
                    <a:gd name="T63" fmla="*/ 15 h 673"/>
                    <a:gd name="T64" fmla="*/ 92 w 382"/>
                    <a:gd name="T65" fmla="*/ 13 h 673"/>
                    <a:gd name="T66" fmla="*/ 91 w 382"/>
                    <a:gd name="T67" fmla="*/ 11 h 673"/>
                    <a:gd name="T68" fmla="*/ 90 w 382"/>
                    <a:gd name="T69" fmla="*/ 9 h 673"/>
                    <a:gd name="T70" fmla="*/ 89 w 382"/>
                    <a:gd name="T71" fmla="*/ 7 h 673"/>
                    <a:gd name="T72" fmla="*/ 88 w 382"/>
                    <a:gd name="T73" fmla="*/ 6 h 673"/>
                    <a:gd name="T74" fmla="*/ 87 w 382"/>
                    <a:gd name="T75" fmla="*/ 4 h 673"/>
                    <a:gd name="T76" fmla="*/ 85 w 382"/>
                    <a:gd name="T77" fmla="*/ 3 h 673"/>
                    <a:gd name="T78" fmla="*/ 84 w 382"/>
                    <a:gd name="T79" fmla="*/ 2 h 673"/>
                    <a:gd name="T80" fmla="*/ 83 w 382"/>
                    <a:gd name="T81" fmla="*/ 2 h 673"/>
                    <a:gd name="T82" fmla="*/ 81 w 382"/>
                    <a:gd name="T83" fmla="*/ 1 h 673"/>
                    <a:gd name="T84" fmla="*/ 79 w 382"/>
                    <a:gd name="T85" fmla="*/ 0 h 673"/>
                    <a:gd name="T86" fmla="*/ 78 w 382"/>
                    <a:gd name="T87" fmla="*/ 0 h 673"/>
                    <a:gd name="T88" fmla="*/ 76 w 382"/>
                    <a:gd name="T89" fmla="*/ 0 h 673"/>
                    <a:gd name="T90" fmla="*/ 44 w 382"/>
                    <a:gd name="T91" fmla="*/ 0 h 673"/>
                    <a:gd name="T92" fmla="*/ 0 w 382"/>
                    <a:gd name="T93" fmla="*/ 166 h 673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0" t="0" r="r" b="b"/>
                  <a:pathLst>
                    <a:path w="382" h="673">
                      <a:moveTo>
                        <a:pt x="230" y="299"/>
                      </a:moveTo>
                      <a:lnTo>
                        <a:pt x="238" y="298"/>
                      </a:lnTo>
                      <a:lnTo>
                        <a:pt x="246" y="297"/>
                      </a:lnTo>
                      <a:lnTo>
                        <a:pt x="254" y="295"/>
                      </a:lnTo>
                      <a:lnTo>
                        <a:pt x="262" y="293"/>
                      </a:lnTo>
                      <a:lnTo>
                        <a:pt x="270" y="290"/>
                      </a:lnTo>
                      <a:lnTo>
                        <a:pt x="278" y="286"/>
                      </a:lnTo>
                      <a:lnTo>
                        <a:pt x="286" y="280"/>
                      </a:lnTo>
                      <a:lnTo>
                        <a:pt x="293" y="275"/>
                      </a:lnTo>
                      <a:lnTo>
                        <a:pt x="302" y="270"/>
                      </a:lnTo>
                      <a:lnTo>
                        <a:pt x="309" y="262"/>
                      </a:lnTo>
                      <a:lnTo>
                        <a:pt x="316" y="255"/>
                      </a:lnTo>
                      <a:lnTo>
                        <a:pt x="324" y="247"/>
                      </a:lnTo>
                      <a:lnTo>
                        <a:pt x="330" y="239"/>
                      </a:lnTo>
                      <a:lnTo>
                        <a:pt x="337" y="230"/>
                      </a:lnTo>
                      <a:lnTo>
                        <a:pt x="343" y="221"/>
                      </a:lnTo>
                      <a:lnTo>
                        <a:pt x="349" y="211"/>
                      </a:lnTo>
                      <a:lnTo>
                        <a:pt x="355" y="202"/>
                      </a:lnTo>
                      <a:lnTo>
                        <a:pt x="360" y="191"/>
                      </a:lnTo>
                      <a:lnTo>
                        <a:pt x="364" y="182"/>
                      </a:lnTo>
                      <a:lnTo>
                        <a:pt x="368" y="171"/>
                      </a:lnTo>
                      <a:lnTo>
                        <a:pt x="373" y="160"/>
                      </a:lnTo>
                      <a:lnTo>
                        <a:pt x="375" y="150"/>
                      </a:lnTo>
                      <a:lnTo>
                        <a:pt x="378" y="139"/>
                      </a:lnTo>
                      <a:lnTo>
                        <a:pt x="380" y="129"/>
                      </a:lnTo>
                      <a:lnTo>
                        <a:pt x="381" y="118"/>
                      </a:lnTo>
                      <a:lnTo>
                        <a:pt x="382" y="107"/>
                      </a:lnTo>
                      <a:lnTo>
                        <a:pt x="382" y="98"/>
                      </a:lnTo>
                      <a:lnTo>
                        <a:pt x="382" y="87"/>
                      </a:lnTo>
                      <a:lnTo>
                        <a:pt x="381" y="78"/>
                      </a:lnTo>
                      <a:lnTo>
                        <a:pt x="380" y="69"/>
                      </a:lnTo>
                      <a:lnTo>
                        <a:pt x="378" y="60"/>
                      </a:lnTo>
                      <a:lnTo>
                        <a:pt x="376" y="52"/>
                      </a:lnTo>
                      <a:lnTo>
                        <a:pt x="373" y="44"/>
                      </a:lnTo>
                      <a:lnTo>
                        <a:pt x="369" y="36"/>
                      </a:lnTo>
                      <a:lnTo>
                        <a:pt x="365" y="30"/>
                      </a:lnTo>
                      <a:lnTo>
                        <a:pt x="361" y="24"/>
                      </a:lnTo>
                      <a:lnTo>
                        <a:pt x="356" y="18"/>
                      </a:lnTo>
                      <a:lnTo>
                        <a:pt x="350" y="14"/>
                      </a:lnTo>
                      <a:lnTo>
                        <a:pt x="345" y="10"/>
                      </a:lnTo>
                      <a:lnTo>
                        <a:pt x="339" y="7"/>
                      </a:lnTo>
                      <a:lnTo>
                        <a:pt x="332" y="3"/>
                      </a:lnTo>
                      <a:lnTo>
                        <a:pt x="325" y="1"/>
                      </a:lnTo>
                      <a:lnTo>
                        <a:pt x="319" y="0"/>
                      </a:lnTo>
                      <a:lnTo>
                        <a:pt x="311" y="0"/>
                      </a:lnTo>
                      <a:lnTo>
                        <a:pt x="181" y="0"/>
                      </a:lnTo>
                      <a:lnTo>
                        <a:pt x="0" y="673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9647" name="Freeform 243"/>
                <p:cNvSpPr>
                  <a:spLocks/>
                </p:cNvSpPr>
                <p:nvPr/>
              </p:nvSpPr>
              <p:spPr bwMode="auto">
                <a:xfrm>
                  <a:off x="3788" y="2971"/>
                  <a:ext cx="79" cy="92"/>
                </a:xfrm>
                <a:custGeom>
                  <a:avLst/>
                  <a:gdLst>
                    <a:gd name="T0" fmla="*/ 0 w 321"/>
                    <a:gd name="T1" fmla="*/ 92 h 374"/>
                    <a:gd name="T2" fmla="*/ 32 w 321"/>
                    <a:gd name="T3" fmla="*/ 92 h 374"/>
                    <a:gd name="T4" fmla="*/ 34 w 321"/>
                    <a:gd name="T5" fmla="*/ 92 h 374"/>
                    <a:gd name="T6" fmla="*/ 36 w 321"/>
                    <a:gd name="T7" fmla="*/ 92 h 374"/>
                    <a:gd name="T8" fmla="*/ 39 w 321"/>
                    <a:gd name="T9" fmla="*/ 91 h 374"/>
                    <a:gd name="T10" fmla="*/ 41 w 321"/>
                    <a:gd name="T11" fmla="*/ 90 h 374"/>
                    <a:gd name="T12" fmla="*/ 43 w 321"/>
                    <a:gd name="T13" fmla="*/ 90 h 374"/>
                    <a:gd name="T14" fmla="*/ 46 w 321"/>
                    <a:gd name="T15" fmla="*/ 89 h 374"/>
                    <a:gd name="T16" fmla="*/ 47 w 321"/>
                    <a:gd name="T17" fmla="*/ 87 h 374"/>
                    <a:gd name="T18" fmla="*/ 50 w 321"/>
                    <a:gd name="T19" fmla="*/ 86 h 374"/>
                    <a:gd name="T20" fmla="*/ 52 w 321"/>
                    <a:gd name="T21" fmla="*/ 84 h 374"/>
                    <a:gd name="T22" fmla="*/ 54 w 321"/>
                    <a:gd name="T23" fmla="*/ 83 h 374"/>
                    <a:gd name="T24" fmla="*/ 56 w 321"/>
                    <a:gd name="T25" fmla="*/ 81 h 374"/>
                    <a:gd name="T26" fmla="*/ 59 w 321"/>
                    <a:gd name="T27" fmla="*/ 79 h 374"/>
                    <a:gd name="T28" fmla="*/ 61 w 321"/>
                    <a:gd name="T29" fmla="*/ 76 h 374"/>
                    <a:gd name="T30" fmla="*/ 63 w 321"/>
                    <a:gd name="T31" fmla="*/ 74 h 374"/>
                    <a:gd name="T32" fmla="*/ 64 w 321"/>
                    <a:gd name="T33" fmla="*/ 72 h 374"/>
                    <a:gd name="T34" fmla="*/ 66 w 321"/>
                    <a:gd name="T35" fmla="*/ 69 h 374"/>
                    <a:gd name="T36" fmla="*/ 68 w 321"/>
                    <a:gd name="T37" fmla="*/ 66 h 374"/>
                    <a:gd name="T38" fmla="*/ 69 w 321"/>
                    <a:gd name="T39" fmla="*/ 64 h 374"/>
                    <a:gd name="T40" fmla="*/ 71 w 321"/>
                    <a:gd name="T41" fmla="*/ 61 h 374"/>
                    <a:gd name="T42" fmla="*/ 72 w 321"/>
                    <a:gd name="T43" fmla="*/ 58 h 374"/>
                    <a:gd name="T44" fmla="*/ 74 w 321"/>
                    <a:gd name="T45" fmla="*/ 55 h 374"/>
                    <a:gd name="T46" fmla="*/ 75 w 321"/>
                    <a:gd name="T47" fmla="*/ 52 h 374"/>
                    <a:gd name="T48" fmla="*/ 76 w 321"/>
                    <a:gd name="T49" fmla="*/ 49 h 374"/>
                    <a:gd name="T50" fmla="*/ 77 w 321"/>
                    <a:gd name="T51" fmla="*/ 46 h 374"/>
                    <a:gd name="T52" fmla="*/ 77 w 321"/>
                    <a:gd name="T53" fmla="*/ 43 h 374"/>
                    <a:gd name="T54" fmla="*/ 78 w 321"/>
                    <a:gd name="T55" fmla="*/ 40 h 374"/>
                    <a:gd name="T56" fmla="*/ 79 w 321"/>
                    <a:gd name="T57" fmla="*/ 37 h 374"/>
                    <a:gd name="T58" fmla="*/ 79 w 321"/>
                    <a:gd name="T59" fmla="*/ 34 h 374"/>
                    <a:gd name="T60" fmla="*/ 79 w 321"/>
                    <a:gd name="T61" fmla="*/ 31 h 374"/>
                    <a:gd name="T62" fmla="*/ 79 w 321"/>
                    <a:gd name="T63" fmla="*/ 29 h 374"/>
                    <a:gd name="T64" fmla="*/ 79 w 321"/>
                    <a:gd name="T65" fmla="*/ 26 h 374"/>
                    <a:gd name="T66" fmla="*/ 79 w 321"/>
                    <a:gd name="T67" fmla="*/ 23 h 374"/>
                    <a:gd name="T68" fmla="*/ 78 w 321"/>
                    <a:gd name="T69" fmla="*/ 20 h 374"/>
                    <a:gd name="T70" fmla="*/ 77 w 321"/>
                    <a:gd name="T71" fmla="*/ 18 h 374"/>
                    <a:gd name="T72" fmla="*/ 77 w 321"/>
                    <a:gd name="T73" fmla="*/ 16 h 374"/>
                    <a:gd name="T74" fmla="*/ 76 w 321"/>
                    <a:gd name="T75" fmla="*/ 14 h 374"/>
                    <a:gd name="T76" fmla="*/ 75 w 321"/>
                    <a:gd name="T77" fmla="*/ 12 h 374"/>
                    <a:gd name="T78" fmla="*/ 74 w 321"/>
                    <a:gd name="T79" fmla="*/ 10 h 374"/>
                    <a:gd name="T80" fmla="*/ 73 w 321"/>
                    <a:gd name="T81" fmla="*/ 8 h 374"/>
                    <a:gd name="T82" fmla="*/ 71 w 321"/>
                    <a:gd name="T83" fmla="*/ 6 h 374"/>
                    <a:gd name="T84" fmla="*/ 70 w 321"/>
                    <a:gd name="T85" fmla="*/ 5 h 374"/>
                    <a:gd name="T86" fmla="*/ 68 w 321"/>
                    <a:gd name="T87" fmla="*/ 4 h 374"/>
                    <a:gd name="T88" fmla="*/ 66 w 321"/>
                    <a:gd name="T89" fmla="*/ 2 h 374"/>
                    <a:gd name="T90" fmla="*/ 64 w 321"/>
                    <a:gd name="T91" fmla="*/ 2 h 374"/>
                    <a:gd name="T92" fmla="*/ 63 w 321"/>
                    <a:gd name="T93" fmla="*/ 1 h 374"/>
                    <a:gd name="T94" fmla="*/ 61 w 321"/>
                    <a:gd name="T95" fmla="*/ 0 h 374"/>
                    <a:gd name="T96" fmla="*/ 59 w 321"/>
                    <a:gd name="T97" fmla="*/ 0 h 374"/>
                    <a:gd name="T98" fmla="*/ 57 w 321"/>
                    <a:gd name="T99" fmla="*/ 0 h 374"/>
                    <a:gd name="T100" fmla="*/ 25 w 321"/>
                    <a:gd name="T101" fmla="*/ 0 h 374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0" t="0" r="r" b="b"/>
                  <a:pathLst>
                    <a:path w="321" h="374">
                      <a:moveTo>
                        <a:pt x="0" y="374"/>
                      </a:moveTo>
                      <a:lnTo>
                        <a:pt x="131" y="374"/>
                      </a:lnTo>
                      <a:lnTo>
                        <a:pt x="139" y="374"/>
                      </a:lnTo>
                      <a:lnTo>
                        <a:pt x="148" y="373"/>
                      </a:lnTo>
                      <a:lnTo>
                        <a:pt x="157" y="371"/>
                      </a:lnTo>
                      <a:lnTo>
                        <a:pt x="166" y="367"/>
                      </a:lnTo>
                      <a:lnTo>
                        <a:pt x="175" y="364"/>
                      </a:lnTo>
                      <a:lnTo>
                        <a:pt x="185" y="360"/>
                      </a:lnTo>
                      <a:lnTo>
                        <a:pt x="193" y="355"/>
                      </a:lnTo>
                      <a:lnTo>
                        <a:pt x="203" y="349"/>
                      </a:lnTo>
                      <a:lnTo>
                        <a:pt x="211" y="343"/>
                      </a:lnTo>
                      <a:lnTo>
                        <a:pt x="221" y="336"/>
                      </a:lnTo>
                      <a:lnTo>
                        <a:pt x="229" y="328"/>
                      </a:lnTo>
                      <a:lnTo>
                        <a:pt x="238" y="320"/>
                      </a:lnTo>
                      <a:lnTo>
                        <a:pt x="246" y="310"/>
                      </a:lnTo>
                      <a:lnTo>
                        <a:pt x="254" y="301"/>
                      </a:lnTo>
                      <a:lnTo>
                        <a:pt x="261" y="291"/>
                      </a:lnTo>
                      <a:lnTo>
                        <a:pt x="269" y="280"/>
                      </a:lnTo>
                      <a:lnTo>
                        <a:pt x="276" y="270"/>
                      </a:lnTo>
                      <a:lnTo>
                        <a:pt x="282" y="259"/>
                      </a:lnTo>
                      <a:lnTo>
                        <a:pt x="289" y="248"/>
                      </a:lnTo>
                      <a:lnTo>
                        <a:pt x="294" y="236"/>
                      </a:lnTo>
                      <a:lnTo>
                        <a:pt x="299" y="224"/>
                      </a:lnTo>
                      <a:lnTo>
                        <a:pt x="304" y="211"/>
                      </a:lnTo>
                      <a:lnTo>
                        <a:pt x="308" y="200"/>
                      </a:lnTo>
                      <a:lnTo>
                        <a:pt x="311" y="187"/>
                      </a:lnTo>
                      <a:lnTo>
                        <a:pt x="314" y="175"/>
                      </a:lnTo>
                      <a:lnTo>
                        <a:pt x="316" y="163"/>
                      </a:lnTo>
                      <a:lnTo>
                        <a:pt x="319" y="151"/>
                      </a:lnTo>
                      <a:lnTo>
                        <a:pt x="320" y="139"/>
                      </a:lnTo>
                      <a:lnTo>
                        <a:pt x="321" y="128"/>
                      </a:lnTo>
                      <a:lnTo>
                        <a:pt x="321" y="116"/>
                      </a:lnTo>
                      <a:lnTo>
                        <a:pt x="320" y="104"/>
                      </a:lnTo>
                      <a:lnTo>
                        <a:pt x="319" y="94"/>
                      </a:lnTo>
                      <a:lnTo>
                        <a:pt x="317" y="83"/>
                      </a:lnTo>
                      <a:lnTo>
                        <a:pt x="314" y="74"/>
                      </a:lnTo>
                      <a:lnTo>
                        <a:pt x="312" y="64"/>
                      </a:lnTo>
                      <a:lnTo>
                        <a:pt x="308" y="56"/>
                      </a:lnTo>
                      <a:lnTo>
                        <a:pt x="305" y="47"/>
                      </a:lnTo>
                      <a:lnTo>
                        <a:pt x="299" y="40"/>
                      </a:lnTo>
                      <a:lnTo>
                        <a:pt x="295" y="32"/>
                      </a:lnTo>
                      <a:lnTo>
                        <a:pt x="289" y="26"/>
                      </a:lnTo>
                      <a:lnTo>
                        <a:pt x="284" y="19"/>
                      </a:lnTo>
                      <a:lnTo>
                        <a:pt x="277" y="15"/>
                      </a:lnTo>
                      <a:lnTo>
                        <a:pt x="270" y="10"/>
                      </a:lnTo>
                      <a:lnTo>
                        <a:pt x="262" y="7"/>
                      </a:lnTo>
                      <a:lnTo>
                        <a:pt x="255" y="5"/>
                      </a:lnTo>
                      <a:lnTo>
                        <a:pt x="247" y="2"/>
                      </a:lnTo>
                      <a:lnTo>
                        <a:pt x="239" y="1"/>
                      </a:lnTo>
                      <a:lnTo>
                        <a:pt x="230" y="0"/>
                      </a:lnTo>
                      <a:lnTo>
                        <a:pt x="10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69648" name="Freeform 244"/>
                <p:cNvSpPr>
                  <a:spLocks/>
                </p:cNvSpPr>
                <p:nvPr/>
              </p:nvSpPr>
              <p:spPr bwMode="auto">
                <a:xfrm>
                  <a:off x="3788" y="2897"/>
                  <a:ext cx="93" cy="166"/>
                </a:xfrm>
                <a:custGeom>
                  <a:avLst/>
                  <a:gdLst>
                    <a:gd name="T0" fmla="*/ 56 w 382"/>
                    <a:gd name="T1" fmla="*/ 74 h 673"/>
                    <a:gd name="T2" fmla="*/ 58 w 382"/>
                    <a:gd name="T3" fmla="*/ 74 h 673"/>
                    <a:gd name="T4" fmla="*/ 60 w 382"/>
                    <a:gd name="T5" fmla="*/ 74 h 673"/>
                    <a:gd name="T6" fmla="*/ 62 w 382"/>
                    <a:gd name="T7" fmla="*/ 73 h 673"/>
                    <a:gd name="T8" fmla="*/ 64 w 382"/>
                    <a:gd name="T9" fmla="*/ 72 h 673"/>
                    <a:gd name="T10" fmla="*/ 66 w 382"/>
                    <a:gd name="T11" fmla="*/ 72 h 673"/>
                    <a:gd name="T12" fmla="*/ 68 w 382"/>
                    <a:gd name="T13" fmla="*/ 71 h 673"/>
                    <a:gd name="T14" fmla="*/ 70 w 382"/>
                    <a:gd name="T15" fmla="*/ 69 h 673"/>
                    <a:gd name="T16" fmla="*/ 71 w 382"/>
                    <a:gd name="T17" fmla="*/ 68 h 673"/>
                    <a:gd name="T18" fmla="*/ 74 w 382"/>
                    <a:gd name="T19" fmla="*/ 67 h 673"/>
                    <a:gd name="T20" fmla="*/ 75 w 382"/>
                    <a:gd name="T21" fmla="*/ 65 h 673"/>
                    <a:gd name="T22" fmla="*/ 77 w 382"/>
                    <a:gd name="T23" fmla="*/ 63 h 673"/>
                    <a:gd name="T24" fmla="*/ 79 w 382"/>
                    <a:gd name="T25" fmla="*/ 61 h 673"/>
                    <a:gd name="T26" fmla="*/ 80 w 382"/>
                    <a:gd name="T27" fmla="*/ 59 h 673"/>
                    <a:gd name="T28" fmla="*/ 82 w 382"/>
                    <a:gd name="T29" fmla="*/ 57 h 673"/>
                    <a:gd name="T30" fmla="*/ 84 w 382"/>
                    <a:gd name="T31" fmla="*/ 55 h 673"/>
                    <a:gd name="T32" fmla="*/ 85 w 382"/>
                    <a:gd name="T33" fmla="*/ 52 h 673"/>
                    <a:gd name="T34" fmla="*/ 86 w 382"/>
                    <a:gd name="T35" fmla="*/ 50 h 673"/>
                    <a:gd name="T36" fmla="*/ 88 w 382"/>
                    <a:gd name="T37" fmla="*/ 47 h 673"/>
                    <a:gd name="T38" fmla="*/ 89 w 382"/>
                    <a:gd name="T39" fmla="*/ 45 h 673"/>
                    <a:gd name="T40" fmla="*/ 90 w 382"/>
                    <a:gd name="T41" fmla="*/ 42 h 673"/>
                    <a:gd name="T42" fmla="*/ 91 w 382"/>
                    <a:gd name="T43" fmla="*/ 39 h 673"/>
                    <a:gd name="T44" fmla="*/ 91 w 382"/>
                    <a:gd name="T45" fmla="*/ 37 h 673"/>
                    <a:gd name="T46" fmla="*/ 92 w 382"/>
                    <a:gd name="T47" fmla="*/ 34 h 673"/>
                    <a:gd name="T48" fmla="*/ 93 w 382"/>
                    <a:gd name="T49" fmla="*/ 32 h 673"/>
                    <a:gd name="T50" fmla="*/ 93 w 382"/>
                    <a:gd name="T51" fmla="*/ 29 h 673"/>
                    <a:gd name="T52" fmla="*/ 93 w 382"/>
                    <a:gd name="T53" fmla="*/ 27 h 673"/>
                    <a:gd name="T54" fmla="*/ 93 w 382"/>
                    <a:gd name="T55" fmla="*/ 24 h 673"/>
                    <a:gd name="T56" fmla="*/ 93 w 382"/>
                    <a:gd name="T57" fmla="*/ 22 h 673"/>
                    <a:gd name="T58" fmla="*/ 93 w 382"/>
                    <a:gd name="T59" fmla="*/ 19 h 673"/>
                    <a:gd name="T60" fmla="*/ 93 w 382"/>
                    <a:gd name="T61" fmla="*/ 17 h 673"/>
                    <a:gd name="T62" fmla="*/ 92 w 382"/>
                    <a:gd name="T63" fmla="*/ 15 h 673"/>
                    <a:gd name="T64" fmla="*/ 92 w 382"/>
                    <a:gd name="T65" fmla="*/ 13 h 673"/>
                    <a:gd name="T66" fmla="*/ 91 w 382"/>
                    <a:gd name="T67" fmla="*/ 11 h 673"/>
                    <a:gd name="T68" fmla="*/ 90 w 382"/>
                    <a:gd name="T69" fmla="*/ 9 h 673"/>
                    <a:gd name="T70" fmla="*/ 89 w 382"/>
                    <a:gd name="T71" fmla="*/ 8 h 673"/>
                    <a:gd name="T72" fmla="*/ 88 w 382"/>
                    <a:gd name="T73" fmla="*/ 6 h 673"/>
                    <a:gd name="T74" fmla="*/ 87 w 382"/>
                    <a:gd name="T75" fmla="*/ 5 h 673"/>
                    <a:gd name="T76" fmla="*/ 85 w 382"/>
                    <a:gd name="T77" fmla="*/ 3 h 673"/>
                    <a:gd name="T78" fmla="*/ 84 w 382"/>
                    <a:gd name="T79" fmla="*/ 2 h 673"/>
                    <a:gd name="T80" fmla="*/ 83 w 382"/>
                    <a:gd name="T81" fmla="*/ 2 h 673"/>
                    <a:gd name="T82" fmla="*/ 81 w 382"/>
                    <a:gd name="T83" fmla="*/ 1 h 673"/>
                    <a:gd name="T84" fmla="*/ 79 w 382"/>
                    <a:gd name="T85" fmla="*/ 0 h 673"/>
                    <a:gd name="T86" fmla="*/ 78 w 382"/>
                    <a:gd name="T87" fmla="*/ 0 h 673"/>
                    <a:gd name="T88" fmla="*/ 76 w 382"/>
                    <a:gd name="T89" fmla="*/ 0 h 673"/>
                    <a:gd name="T90" fmla="*/ 44 w 382"/>
                    <a:gd name="T91" fmla="*/ 0 h 673"/>
                    <a:gd name="T92" fmla="*/ 0 w 382"/>
                    <a:gd name="T93" fmla="*/ 166 h 673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0" t="0" r="r" b="b"/>
                  <a:pathLst>
                    <a:path w="382" h="673">
                      <a:moveTo>
                        <a:pt x="230" y="299"/>
                      </a:moveTo>
                      <a:lnTo>
                        <a:pt x="238" y="299"/>
                      </a:lnTo>
                      <a:lnTo>
                        <a:pt x="246" y="298"/>
                      </a:lnTo>
                      <a:lnTo>
                        <a:pt x="254" y="296"/>
                      </a:lnTo>
                      <a:lnTo>
                        <a:pt x="262" y="293"/>
                      </a:lnTo>
                      <a:lnTo>
                        <a:pt x="270" y="290"/>
                      </a:lnTo>
                      <a:lnTo>
                        <a:pt x="278" y="286"/>
                      </a:lnTo>
                      <a:lnTo>
                        <a:pt x="286" y="281"/>
                      </a:lnTo>
                      <a:lnTo>
                        <a:pt x="293" y="276"/>
                      </a:lnTo>
                      <a:lnTo>
                        <a:pt x="302" y="270"/>
                      </a:lnTo>
                      <a:lnTo>
                        <a:pt x="309" y="263"/>
                      </a:lnTo>
                      <a:lnTo>
                        <a:pt x="316" y="256"/>
                      </a:lnTo>
                      <a:lnTo>
                        <a:pt x="324" y="248"/>
                      </a:lnTo>
                      <a:lnTo>
                        <a:pt x="330" y="240"/>
                      </a:lnTo>
                      <a:lnTo>
                        <a:pt x="337" y="230"/>
                      </a:lnTo>
                      <a:lnTo>
                        <a:pt x="343" y="222"/>
                      </a:lnTo>
                      <a:lnTo>
                        <a:pt x="349" y="212"/>
                      </a:lnTo>
                      <a:lnTo>
                        <a:pt x="355" y="203"/>
                      </a:lnTo>
                      <a:lnTo>
                        <a:pt x="360" y="192"/>
                      </a:lnTo>
                      <a:lnTo>
                        <a:pt x="364" y="182"/>
                      </a:lnTo>
                      <a:lnTo>
                        <a:pt x="368" y="171"/>
                      </a:lnTo>
                      <a:lnTo>
                        <a:pt x="373" y="160"/>
                      </a:lnTo>
                      <a:lnTo>
                        <a:pt x="375" y="150"/>
                      </a:lnTo>
                      <a:lnTo>
                        <a:pt x="378" y="139"/>
                      </a:lnTo>
                      <a:lnTo>
                        <a:pt x="380" y="129"/>
                      </a:lnTo>
                      <a:lnTo>
                        <a:pt x="381" y="118"/>
                      </a:lnTo>
                      <a:lnTo>
                        <a:pt x="382" y="108"/>
                      </a:lnTo>
                      <a:lnTo>
                        <a:pt x="382" y="98"/>
                      </a:lnTo>
                      <a:lnTo>
                        <a:pt x="382" y="88"/>
                      </a:lnTo>
                      <a:lnTo>
                        <a:pt x="381" y="79"/>
                      </a:lnTo>
                      <a:lnTo>
                        <a:pt x="380" y="69"/>
                      </a:lnTo>
                      <a:lnTo>
                        <a:pt x="378" y="61"/>
                      </a:lnTo>
                      <a:lnTo>
                        <a:pt x="376" y="52"/>
                      </a:lnTo>
                      <a:lnTo>
                        <a:pt x="373" y="45"/>
                      </a:lnTo>
                      <a:lnTo>
                        <a:pt x="369" y="37"/>
                      </a:lnTo>
                      <a:lnTo>
                        <a:pt x="365" y="31"/>
                      </a:lnTo>
                      <a:lnTo>
                        <a:pt x="361" y="25"/>
                      </a:lnTo>
                      <a:lnTo>
                        <a:pt x="356" y="19"/>
                      </a:lnTo>
                      <a:lnTo>
                        <a:pt x="350" y="14"/>
                      </a:lnTo>
                      <a:lnTo>
                        <a:pt x="345" y="10"/>
                      </a:lnTo>
                      <a:lnTo>
                        <a:pt x="339" y="7"/>
                      </a:lnTo>
                      <a:lnTo>
                        <a:pt x="332" y="4"/>
                      </a:lnTo>
                      <a:lnTo>
                        <a:pt x="325" y="2"/>
                      </a:lnTo>
                      <a:lnTo>
                        <a:pt x="319" y="1"/>
                      </a:lnTo>
                      <a:lnTo>
                        <a:pt x="311" y="0"/>
                      </a:lnTo>
                      <a:lnTo>
                        <a:pt x="181" y="0"/>
                      </a:lnTo>
                      <a:lnTo>
                        <a:pt x="0" y="673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5858621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996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9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999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9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9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19991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17"/>
                                            </p:cond>
                                          </p:stCondLst>
                                        </p:cTn>
                                        <p:tgtEl>
                                          <p:spTgt spid="1999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9682" grpId="0" autoUpdateAnimBg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706" name="Text Box 2"/>
          <p:cNvSpPr txBox="1">
            <a:spLocks noChangeArrowheads="1"/>
          </p:cNvSpPr>
          <p:nvPr/>
        </p:nvSpPr>
        <p:spPr bwMode="auto">
          <a:xfrm>
            <a:off x="100013" y="85725"/>
            <a:ext cx="9144000" cy="1165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12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、与投影面</a:t>
            </a:r>
            <a:r>
              <a:rPr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倾斜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角度小于或等于</a:t>
            </a:r>
            <a:r>
              <a:rPr lang="en-US" altLang="zh-CN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30°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的圆或圆</a:t>
            </a:r>
          </a:p>
          <a:p>
            <a:pPr fontAlgn="base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    弧，其投影可以用圆或圆弧代替。 </a:t>
            </a:r>
          </a:p>
        </p:txBody>
      </p:sp>
      <p:sp>
        <p:nvSpPr>
          <p:cNvPr id="200921" name="Line 217"/>
          <p:cNvSpPr>
            <a:spLocks noChangeShapeType="1"/>
          </p:cNvSpPr>
          <p:nvPr/>
        </p:nvSpPr>
        <p:spPr bwMode="auto">
          <a:xfrm>
            <a:off x="4294188" y="2070100"/>
            <a:ext cx="0" cy="193198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00922" name="Line 218"/>
          <p:cNvSpPr>
            <a:spLocks noChangeShapeType="1"/>
          </p:cNvSpPr>
          <p:nvPr/>
        </p:nvSpPr>
        <p:spPr bwMode="auto">
          <a:xfrm>
            <a:off x="4373563" y="2360613"/>
            <a:ext cx="0" cy="256063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200923" name="Line 219"/>
          <p:cNvSpPr>
            <a:spLocks noChangeShapeType="1"/>
          </p:cNvSpPr>
          <p:nvPr/>
        </p:nvSpPr>
        <p:spPr bwMode="auto">
          <a:xfrm>
            <a:off x="4567238" y="3086100"/>
            <a:ext cx="0" cy="18351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4000" b="1">
              <a:solidFill>
                <a:srgbClr val="FF3300"/>
              </a:solidFill>
              <a:latin typeface="宋体" pitchFamily="2" charset="-122"/>
            </a:endParaRPr>
          </a:p>
        </p:txBody>
      </p:sp>
      <p:grpSp>
        <p:nvGrpSpPr>
          <p:cNvPr id="70662" name="Group 228"/>
          <p:cNvGrpSpPr>
            <a:grpSpLocks/>
          </p:cNvGrpSpPr>
          <p:nvPr/>
        </p:nvGrpSpPr>
        <p:grpSpPr bwMode="auto">
          <a:xfrm>
            <a:off x="2097088" y="1562100"/>
            <a:ext cx="4645025" cy="4603750"/>
            <a:chOff x="1321" y="984"/>
            <a:chExt cx="2926" cy="2900"/>
          </a:xfrm>
        </p:grpSpPr>
        <p:sp>
          <p:nvSpPr>
            <p:cNvPr id="70663" name="Line 17"/>
            <p:cNvSpPr>
              <a:spLocks noChangeShapeType="1"/>
            </p:cNvSpPr>
            <p:nvPr/>
          </p:nvSpPr>
          <p:spPr bwMode="auto">
            <a:xfrm>
              <a:off x="1720" y="3100"/>
              <a:ext cx="1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64" name="Line 18"/>
            <p:cNvSpPr>
              <a:spLocks noChangeShapeType="1"/>
            </p:cNvSpPr>
            <p:nvPr/>
          </p:nvSpPr>
          <p:spPr bwMode="auto">
            <a:xfrm>
              <a:off x="1864" y="310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65" name="Line 19"/>
            <p:cNvSpPr>
              <a:spLocks noChangeShapeType="1"/>
            </p:cNvSpPr>
            <p:nvPr/>
          </p:nvSpPr>
          <p:spPr bwMode="auto">
            <a:xfrm>
              <a:off x="1900" y="3100"/>
              <a:ext cx="1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66" name="Line 20"/>
            <p:cNvSpPr>
              <a:spLocks noChangeShapeType="1"/>
            </p:cNvSpPr>
            <p:nvPr/>
          </p:nvSpPr>
          <p:spPr bwMode="auto">
            <a:xfrm>
              <a:off x="2076" y="310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67" name="Line 21"/>
            <p:cNvSpPr>
              <a:spLocks noChangeShapeType="1"/>
            </p:cNvSpPr>
            <p:nvPr/>
          </p:nvSpPr>
          <p:spPr bwMode="auto">
            <a:xfrm>
              <a:off x="2112" y="3100"/>
              <a:ext cx="1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68" name="Line 22"/>
            <p:cNvSpPr>
              <a:spLocks noChangeShapeType="1"/>
            </p:cNvSpPr>
            <p:nvPr/>
          </p:nvSpPr>
          <p:spPr bwMode="auto">
            <a:xfrm>
              <a:off x="2290" y="310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69" name="Line 23"/>
            <p:cNvSpPr>
              <a:spLocks noChangeShapeType="1"/>
            </p:cNvSpPr>
            <p:nvPr/>
          </p:nvSpPr>
          <p:spPr bwMode="auto">
            <a:xfrm>
              <a:off x="2326" y="3100"/>
              <a:ext cx="1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70" name="Line 24"/>
            <p:cNvSpPr>
              <a:spLocks noChangeShapeType="1"/>
            </p:cNvSpPr>
            <p:nvPr/>
          </p:nvSpPr>
          <p:spPr bwMode="auto">
            <a:xfrm>
              <a:off x="2502" y="310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71" name="Line 25"/>
            <p:cNvSpPr>
              <a:spLocks noChangeShapeType="1"/>
            </p:cNvSpPr>
            <p:nvPr/>
          </p:nvSpPr>
          <p:spPr bwMode="auto">
            <a:xfrm>
              <a:off x="2538" y="3100"/>
              <a:ext cx="1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72" name="Line 26"/>
            <p:cNvSpPr>
              <a:spLocks noChangeShapeType="1"/>
            </p:cNvSpPr>
            <p:nvPr/>
          </p:nvSpPr>
          <p:spPr bwMode="auto">
            <a:xfrm>
              <a:off x="2716" y="310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73" name="Line 27"/>
            <p:cNvSpPr>
              <a:spLocks noChangeShapeType="1"/>
            </p:cNvSpPr>
            <p:nvPr/>
          </p:nvSpPr>
          <p:spPr bwMode="auto">
            <a:xfrm>
              <a:off x="2750" y="3100"/>
              <a:ext cx="1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74" name="Line 28"/>
            <p:cNvSpPr>
              <a:spLocks noChangeShapeType="1"/>
            </p:cNvSpPr>
            <p:nvPr/>
          </p:nvSpPr>
          <p:spPr bwMode="auto">
            <a:xfrm>
              <a:off x="2928" y="310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75" name="Line 29"/>
            <p:cNvSpPr>
              <a:spLocks noChangeShapeType="1"/>
            </p:cNvSpPr>
            <p:nvPr/>
          </p:nvSpPr>
          <p:spPr bwMode="auto">
            <a:xfrm>
              <a:off x="2964" y="3100"/>
              <a:ext cx="1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76" name="Line 30"/>
            <p:cNvSpPr>
              <a:spLocks noChangeShapeType="1"/>
            </p:cNvSpPr>
            <p:nvPr/>
          </p:nvSpPr>
          <p:spPr bwMode="auto">
            <a:xfrm>
              <a:off x="3142" y="310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77" name="Line 31"/>
            <p:cNvSpPr>
              <a:spLocks noChangeShapeType="1"/>
            </p:cNvSpPr>
            <p:nvPr/>
          </p:nvSpPr>
          <p:spPr bwMode="auto">
            <a:xfrm>
              <a:off x="3176" y="3100"/>
              <a:ext cx="1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78" name="Line 32"/>
            <p:cNvSpPr>
              <a:spLocks noChangeShapeType="1"/>
            </p:cNvSpPr>
            <p:nvPr/>
          </p:nvSpPr>
          <p:spPr bwMode="auto">
            <a:xfrm>
              <a:off x="3354" y="310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79" name="Line 33"/>
            <p:cNvSpPr>
              <a:spLocks noChangeShapeType="1"/>
            </p:cNvSpPr>
            <p:nvPr/>
          </p:nvSpPr>
          <p:spPr bwMode="auto">
            <a:xfrm>
              <a:off x="3390" y="3100"/>
              <a:ext cx="1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80" name="Line 34"/>
            <p:cNvSpPr>
              <a:spLocks noChangeShapeType="1"/>
            </p:cNvSpPr>
            <p:nvPr/>
          </p:nvSpPr>
          <p:spPr bwMode="auto">
            <a:xfrm>
              <a:off x="3568" y="310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81" name="Line 35"/>
            <p:cNvSpPr>
              <a:spLocks noChangeShapeType="1"/>
            </p:cNvSpPr>
            <p:nvPr/>
          </p:nvSpPr>
          <p:spPr bwMode="auto">
            <a:xfrm>
              <a:off x="3602" y="3100"/>
              <a:ext cx="1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82" name="Line 36"/>
            <p:cNvSpPr>
              <a:spLocks noChangeShapeType="1"/>
            </p:cNvSpPr>
            <p:nvPr/>
          </p:nvSpPr>
          <p:spPr bwMode="auto">
            <a:xfrm>
              <a:off x="3780" y="310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83" name="Line 37"/>
            <p:cNvSpPr>
              <a:spLocks noChangeShapeType="1"/>
            </p:cNvSpPr>
            <p:nvPr/>
          </p:nvSpPr>
          <p:spPr bwMode="auto">
            <a:xfrm>
              <a:off x="3816" y="3100"/>
              <a:ext cx="1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84" name="Line 38"/>
            <p:cNvSpPr>
              <a:spLocks noChangeShapeType="1"/>
            </p:cNvSpPr>
            <p:nvPr/>
          </p:nvSpPr>
          <p:spPr bwMode="auto">
            <a:xfrm>
              <a:off x="1970" y="3859"/>
              <a:ext cx="170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85" name="Freeform 39"/>
            <p:cNvSpPr>
              <a:spLocks/>
            </p:cNvSpPr>
            <p:nvPr/>
          </p:nvSpPr>
          <p:spPr bwMode="auto">
            <a:xfrm>
              <a:off x="3674" y="3669"/>
              <a:ext cx="191" cy="190"/>
            </a:xfrm>
            <a:custGeom>
              <a:avLst/>
              <a:gdLst>
                <a:gd name="T0" fmla="*/ 0 w 849"/>
                <a:gd name="T1" fmla="*/ 190 h 850"/>
                <a:gd name="T2" fmla="*/ 5 w 849"/>
                <a:gd name="T3" fmla="*/ 190 h 850"/>
                <a:gd name="T4" fmla="*/ 11 w 849"/>
                <a:gd name="T5" fmla="*/ 190 h 850"/>
                <a:gd name="T6" fmla="*/ 16 w 849"/>
                <a:gd name="T7" fmla="*/ 189 h 850"/>
                <a:gd name="T8" fmla="*/ 21 w 849"/>
                <a:gd name="T9" fmla="*/ 189 h 850"/>
                <a:gd name="T10" fmla="*/ 27 w 849"/>
                <a:gd name="T11" fmla="*/ 188 h 850"/>
                <a:gd name="T12" fmla="*/ 32 w 849"/>
                <a:gd name="T13" fmla="*/ 187 h 850"/>
                <a:gd name="T14" fmla="*/ 37 w 849"/>
                <a:gd name="T15" fmla="*/ 186 h 850"/>
                <a:gd name="T16" fmla="*/ 42 w 849"/>
                <a:gd name="T17" fmla="*/ 185 h 850"/>
                <a:gd name="T18" fmla="*/ 48 w 849"/>
                <a:gd name="T19" fmla="*/ 184 h 850"/>
                <a:gd name="T20" fmla="*/ 53 w 849"/>
                <a:gd name="T21" fmla="*/ 182 h 850"/>
                <a:gd name="T22" fmla="*/ 58 w 849"/>
                <a:gd name="T23" fmla="*/ 181 h 850"/>
                <a:gd name="T24" fmla="*/ 63 w 849"/>
                <a:gd name="T25" fmla="*/ 179 h 850"/>
                <a:gd name="T26" fmla="*/ 68 w 849"/>
                <a:gd name="T27" fmla="*/ 177 h 850"/>
                <a:gd name="T28" fmla="*/ 73 w 849"/>
                <a:gd name="T29" fmla="*/ 175 h 850"/>
                <a:gd name="T30" fmla="*/ 78 w 849"/>
                <a:gd name="T31" fmla="*/ 173 h 850"/>
                <a:gd name="T32" fmla="*/ 83 w 849"/>
                <a:gd name="T33" fmla="*/ 171 h 850"/>
                <a:gd name="T34" fmla="*/ 88 w 849"/>
                <a:gd name="T35" fmla="*/ 169 h 850"/>
                <a:gd name="T36" fmla="*/ 92 w 849"/>
                <a:gd name="T37" fmla="*/ 167 h 850"/>
                <a:gd name="T38" fmla="*/ 97 w 849"/>
                <a:gd name="T39" fmla="*/ 164 h 850"/>
                <a:gd name="T40" fmla="*/ 101 w 849"/>
                <a:gd name="T41" fmla="*/ 161 h 850"/>
                <a:gd name="T42" fmla="*/ 106 w 849"/>
                <a:gd name="T43" fmla="*/ 158 h 850"/>
                <a:gd name="T44" fmla="*/ 111 w 849"/>
                <a:gd name="T45" fmla="*/ 155 h 850"/>
                <a:gd name="T46" fmla="*/ 115 w 849"/>
                <a:gd name="T47" fmla="*/ 152 h 850"/>
                <a:gd name="T48" fmla="*/ 119 w 849"/>
                <a:gd name="T49" fmla="*/ 149 h 850"/>
                <a:gd name="T50" fmla="*/ 123 w 849"/>
                <a:gd name="T51" fmla="*/ 145 h 850"/>
                <a:gd name="T52" fmla="*/ 127 w 849"/>
                <a:gd name="T53" fmla="*/ 142 h 850"/>
                <a:gd name="T54" fmla="*/ 131 w 849"/>
                <a:gd name="T55" fmla="*/ 138 h 850"/>
                <a:gd name="T56" fmla="*/ 135 w 849"/>
                <a:gd name="T57" fmla="*/ 134 h 850"/>
                <a:gd name="T58" fmla="*/ 139 w 849"/>
                <a:gd name="T59" fmla="*/ 131 h 850"/>
                <a:gd name="T60" fmla="*/ 142 w 849"/>
                <a:gd name="T61" fmla="*/ 127 h 850"/>
                <a:gd name="T62" fmla="*/ 146 w 849"/>
                <a:gd name="T63" fmla="*/ 123 h 850"/>
                <a:gd name="T64" fmla="*/ 149 w 849"/>
                <a:gd name="T65" fmla="*/ 118 h 850"/>
                <a:gd name="T66" fmla="*/ 153 w 849"/>
                <a:gd name="T67" fmla="*/ 114 h 850"/>
                <a:gd name="T68" fmla="*/ 156 w 849"/>
                <a:gd name="T69" fmla="*/ 110 h 850"/>
                <a:gd name="T70" fmla="*/ 159 w 849"/>
                <a:gd name="T71" fmla="*/ 106 h 850"/>
                <a:gd name="T72" fmla="*/ 162 w 849"/>
                <a:gd name="T73" fmla="*/ 101 h 850"/>
                <a:gd name="T74" fmla="*/ 164 w 849"/>
                <a:gd name="T75" fmla="*/ 97 h 850"/>
                <a:gd name="T76" fmla="*/ 167 w 849"/>
                <a:gd name="T77" fmla="*/ 92 h 850"/>
                <a:gd name="T78" fmla="*/ 170 w 849"/>
                <a:gd name="T79" fmla="*/ 87 h 850"/>
                <a:gd name="T80" fmla="*/ 172 w 849"/>
                <a:gd name="T81" fmla="*/ 82 h 850"/>
                <a:gd name="T82" fmla="*/ 174 w 849"/>
                <a:gd name="T83" fmla="*/ 78 h 850"/>
                <a:gd name="T84" fmla="*/ 177 w 849"/>
                <a:gd name="T85" fmla="*/ 73 h 850"/>
                <a:gd name="T86" fmla="*/ 178 w 849"/>
                <a:gd name="T87" fmla="*/ 68 h 850"/>
                <a:gd name="T88" fmla="*/ 180 w 849"/>
                <a:gd name="T89" fmla="*/ 63 h 850"/>
                <a:gd name="T90" fmla="*/ 182 w 849"/>
                <a:gd name="T91" fmla="*/ 58 h 850"/>
                <a:gd name="T92" fmla="*/ 184 w 849"/>
                <a:gd name="T93" fmla="*/ 53 h 850"/>
                <a:gd name="T94" fmla="*/ 185 w 849"/>
                <a:gd name="T95" fmla="*/ 47 h 850"/>
                <a:gd name="T96" fmla="*/ 186 w 849"/>
                <a:gd name="T97" fmla="*/ 42 h 850"/>
                <a:gd name="T98" fmla="*/ 187 w 849"/>
                <a:gd name="T99" fmla="*/ 37 h 850"/>
                <a:gd name="T100" fmla="*/ 188 w 849"/>
                <a:gd name="T101" fmla="*/ 32 h 850"/>
                <a:gd name="T102" fmla="*/ 189 w 849"/>
                <a:gd name="T103" fmla="*/ 27 h 850"/>
                <a:gd name="T104" fmla="*/ 190 w 849"/>
                <a:gd name="T105" fmla="*/ 21 h 850"/>
                <a:gd name="T106" fmla="*/ 190 w 849"/>
                <a:gd name="T107" fmla="*/ 16 h 850"/>
                <a:gd name="T108" fmla="*/ 191 w 849"/>
                <a:gd name="T109" fmla="*/ 11 h 850"/>
                <a:gd name="T110" fmla="*/ 191 w 849"/>
                <a:gd name="T111" fmla="*/ 5 h 850"/>
                <a:gd name="T112" fmla="*/ 191 w 849"/>
                <a:gd name="T113" fmla="*/ 0 h 85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49" h="850">
                  <a:moveTo>
                    <a:pt x="0" y="850"/>
                  </a:moveTo>
                  <a:lnTo>
                    <a:pt x="23" y="850"/>
                  </a:lnTo>
                  <a:lnTo>
                    <a:pt x="48" y="849"/>
                  </a:lnTo>
                  <a:lnTo>
                    <a:pt x="71" y="847"/>
                  </a:lnTo>
                  <a:lnTo>
                    <a:pt x="95" y="845"/>
                  </a:lnTo>
                  <a:lnTo>
                    <a:pt x="119" y="841"/>
                  </a:lnTo>
                  <a:lnTo>
                    <a:pt x="142" y="838"/>
                  </a:lnTo>
                  <a:lnTo>
                    <a:pt x="166" y="833"/>
                  </a:lnTo>
                  <a:lnTo>
                    <a:pt x="188" y="829"/>
                  </a:lnTo>
                  <a:lnTo>
                    <a:pt x="212" y="823"/>
                  </a:lnTo>
                  <a:lnTo>
                    <a:pt x="234" y="816"/>
                  </a:lnTo>
                  <a:lnTo>
                    <a:pt x="258" y="810"/>
                  </a:lnTo>
                  <a:lnTo>
                    <a:pt x="280" y="802"/>
                  </a:lnTo>
                  <a:lnTo>
                    <a:pt x="303" y="794"/>
                  </a:lnTo>
                  <a:lnTo>
                    <a:pt x="324" y="785"/>
                  </a:lnTo>
                  <a:lnTo>
                    <a:pt x="347" y="776"/>
                  </a:lnTo>
                  <a:lnTo>
                    <a:pt x="368" y="766"/>
                  </a:lnTo>
                  <a:lnTo>
                    <a:pt x="389" y="756"/>
                  </a:lnTo>
                  <a:lnTo>
                    <a:pt x="411" y="745"/>
                  </a:lnTo>
                  <a:lnTo>
                    <a:pt x="431" y="732"/>
                  </a:lnTo>
                  <a:lnTo>
                    <a:pt x="451" y="720"/>
                  </a:lnTo>
                  <a:lnTo>
                    <a:pt x="471" y="706"/>
                  </a:lnTo>
                  <a:lnTo>
                    <a:pt x="492" y="693"/>
                  </a:lnTo>
                  <a:lnTo>
                    <a:pt x="511" y="679"/>
                  </a:lnTo>
                  <a:lnTo>
                    <a:pt x="529" y="665"/>
                  </a:lnTo>
                  <a:lnTo>
                    <a:pt x="548" y="649"/>
                  </a:lnTo>
                  <a:lnTo>
                    <a:pt x="566" y="634"/>
                  </a:lnTo>
                  <a:lnTo>
                    <a:pt x="583" y="618"/>
                  </a:lnTo>
                  <a:lnTo>
                    <a:pt x="601" y="601"/>
                  </a:lnTo>
                  <a:lnTo>
                    <a:pt x="616" y="584"/>
                  </a:lnTo>
                  <a:lnTo>
                    <a:pt x="633" y="567"/>
                  </a:lnTo>
                  <a:lnTo>
                    <a:pt x="649" y="549"/>
                  </a:lnTo>
                  <a:lnTo>
                    <a:pt x="664" y="530"/>
                  </a:lnTo>
                  <a:lnTo>
                    <a:pt x="678" y="511"/>
                  </a:lnTo>
                  <a:lnTo>
                    <a:pt x="693" y="492"/>
                  </a:lnTo>
                  <a:lnTo>
                    <a:pt x="706" y="473"/>
                  </a:lnTo>
                  <a:lnTo>
                    <a:pt x="719" y="452"/>
                  </a:lnTo>
                  <a:lnTo>
                    <a:pt x="731" y="432"/>
                  </a:lnTo>
                  <a:lnTo>
                    <a:pt x="743" y="411"/>
                  </a:lnTo>
                  <a:lnTo>
                    <a:pt x="755" y="391"/>
                  </a:lnTo>
                  <a:lnTo>
                    <a:pt x="765" y="369"/>
                  </a:lnTo>
                  <a:lnTo>
                    <a:pt x="775" y="347"/>
                  </a:lnTo>
                  <a:lnTo>
                    <a:pt x="785" y="325"/>
                  </a:lnTo>
                  <a:lnTo>
                    <a:pt x="793" y="303"/>
                  </a:lnTo>
                  <a:lnTo>
                    <a:pt x="802" y="281"/>
                  </a:lnTo>
                  <a:lnTo>
                    <a:pt x="808" y="258"/>
                  </a:lnTo>
                  <a:lnTo>
                    <a:pt x="816" y="236"/>
                  </a:lnTo>
                  <a:lnTo>
                    <a:pt x="822" y="212"/>
                  </a:lnTo>
                  <a:lnTo>
                    <a:pt x="828" y="190"/>
                  </a:lnTo>
                  <a:lnTo>
                    <a:pt x="833" y="166"/>
                  </a:lnTo>
                  <a:lnTo>
                    <a:pt x="837" y="142"/>
                  </a:lnTo>
                  <a:lnTo>
                    <a:pt x="841" y="119"/>
                  </a:lnTo>
                  <a:lnTo>
                    <a:pt x="843" y="95"/>
                  </a:lnTo>
                  <a:lnTo>
                    <a:pt x="846" y="72"/>
                  </a:lnTo>
                  <a:lnTo>
                    <a:pt x="848" y="48"/>
                  </a:lnTo>
                  <a:lnTo>
                    <a:pt x="849" y="24"/>
                  </a:lnTo>
                  <a:lnTo>
                    <a:pt x="84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86" name="Line 40"/>
            <p:cNvSpPr>
              <a:spLocks noChangeShapeType="1"/>
            </p:cNvSpPr>
            <p:nvPr/>
          </p:nvSpPr>
          <p:spPr bwMode="auto">
            <a:xfrm>
              <a:off x="1823" y="3669"/>
              <a:ext cx="2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87" name="Line 41"/>
            <p:cNvSpPr>
              <a:spLocks noChangeShapeType="1"/>
            </p:cNvSpPr>
            <p:nvPr/>
          </p:nvSpPr>
          <p:spPr bwMode="auto">
            <a:xfrm>
              <a:off x="3535" y="3669"/>
              <a:ext cx="2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88" name="Line 42"/>
            <p:cNvSpPr>
              <a:spLocks noChangeShapeType="1"/>
            </p:cNvSpPr>
            <p:nvPr/>
          </p:nvSpPr>
          <p:spPr bwMode="auto">
            <a:xfrm>
              <a:off x="1970" y="2342"/>
              <a:ext cx="170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89" name="Freeform 43"/>
            <p:cNvSpPr>
              <a:spLocks/>
            </p:cNvSpPr>
            <p:nvPr/>
          </p:nvSpPr>
          <p:spPr bwMode="auto">
            <a:xfrm>
              <a:off x="1781" y="2342"/>
              <a:ext cx="189" cy="190"/>
            </a:xfrm>
            <a:custGeom>
              <a:avLst/>
              <a:gdLst>
                <a:gd name="T0" fmla="*/ 189 w 849"/>
                <a:gd name="T1" fmla="*/ 0 h 851"/>
                <a:gd name="T2" fmla="*/ 184 w 849"/>
                <a:gd name="T3" fmla="*/ 0 h 851"/>
                <a:gd name="T4" fmla="*/ 179 w 849"/>
                <a:gd name="T5" fmla="*/ 1 h 851"/>
                <a:gd name="T6" fmla="*/ 173 w 849"/>
                <a:gd name="T7" fmla="*/ 1 h 851"/>
                <a:gd name="T8" fmla="*/ 168 w 849"/>
                <a:gd name="T9" fmla="*/ 1 h 851"/>
                <a:gd name="T10" fmla="*/ 163 w 849"/>
                <a:gd name="T11" fmla="*/ 2 h 851"/>
                <a:gd name="T12" fmla="*/ 157 w 849"/>
                <a:gd name="T13" fmla="*/ 3 h 851"/>
                <a:gd name="T14" fmla="*/ 152 w 849"/>
                <a:gd name="T15" fmla="*/ 4 h 851"/>
                <a:gd name="T16" fmla="*/ 147 w 849"/>
                <a:gd name="T17" fmla="*/ 5 h 851"/>
                <a:gd name="T18" fmla="*/ 142 w 849"/>
                <a:gd name="T19" fmla="*/ 6 h 851"/>
                <a:gd name="T20" fmla="*/ 137 w 849"/>
                <a:gd name="T21" fmla="*/ 8 h 851"/>
                <a:gd name="T22" fmla="*/ 132 w 849"/>
                <a:gd name="T23" fmla="*/ 9 h 851"/>
                <a:gd name="T24" fmla="*/ 127 w 849"/>
                <a:gd name="T25" fmla="*/ 11 h 851"/>
                <a:gd name="T26" fmla="*/ 122 w 849"/>
                <a:gd name="T27" fmla="*/ 13 h 851"/>
                <a:gd name="T28" fmla="*/ 117 w 849"/>
                <a:gd name="T29" fmla="*/ 15 h 851"/>
                <a:gd name="T30" fmla="*/ 112 w 849"/>
                <a:gd name="T31" fmla="*/ 17 h 851"/>
                <a:gd name="T32" fmla="*/ 107 w 849"/>
                <a:gd name="T33" fmla="*/ 19 h 851"/>
                <a:gd name="T34" fmla="*/ 102 w 849"/>
                <a:gd name="T35" fmla="*/ 21 h 851"/>
                <a:gd name="T36" fmla="*/ 98 w 849"/>
                <a:gd name="T37" fmla="*/ 24 h 851"/>
                <a:gd name="T38" fmla="*/ 93 w 849"/>
                <a:gd name="T39" fmla="*/ 26 h 851"/>
                <a:gd name="T40" fmla="*/ 88 w 849"/>
                <a:gd name="T41" fmla="*/ 29 h 851"/>
                <a:gd name="T42" fmla="*/ 84 w 849"/>
                <a:gd name="T43" fmla="*/ 32 h 851"/>
                <a:gd name="T44" fmla="*/ 80 w 849"/>
                <a:gd name="T45" fmla="*/ 35 h 851"/>
                <a:gd name="T46" fmla="*/ 75 w 849"/>
                <a:gd name="T47" fmla="*/ 38 h 851"/>
                <a:gd name="T48" fmla="*/ 71 w 849"/>
                <a:gd name="T49" fmla="*/ 42 h 851"/>
                <a:gd name="T50" fmla="*/ 67 w 849"/>
                <a:gd name="T51" fmla="*/ 45 h 851"/>
                <a:gd name="T52" fmla="*/ 63 w 849"/>
                <a:gd name="T53" fmla="*/ 48 h 851"/>
                <a:gd name="T54" fmla="*/ 59 w 849"/>
                <a:gd name="T55" fmla="*/ 52 h 851"/>
                <a:gd name="T56" fmla="*/ 55 w 849"/>
                <a:gd name="T57" fmla="*/ 56 h 851"/>
                <a:gd name="T58" fmla="*/ 52 w 849"/>
                <a:gd name="T59" fmla="*/ 60 h 851"/>
                <a:gd name="T60" fmla="*/ 48 w 849"/>
                <a:gd name="T61" fmla="*/ 64 h 851"/>
                <a:gd name="T62" fmla="*/ 45 w 849"/>
                <a:gd name="T63" fmla="*/ 68 h 851"/>
                <a:gd name="T64" fmla="*/ 41 w 849"/>
                <a:gd name="T65" fmla="*/ 72 h 851"/>
                <a:gd name="T66" fmla="*/ 38 w 849"/>
                <a:gd name="T67" fmla="*/ 76 h 851"/>
                <a:gd name="T68" fmla="*/ 35 w 849"/>
                <a:gd name="T69" fmla="*/ 80 h 851"/>
                <a:gd name="T70" fmla="*/ 32 w 849"/>
                <a:gd name="T71" fmla="*/ 85 h 851"/>
                <a:gd name="T72" fmla="*/ 29 w 849"/>
                <a:gd name="T73" fmla="*/ 89 h 851"/>
                <a:gd name="T74" fmla="*/ 26 w 849"/>
                <a:gd name="T75" fmla="*/ 94 h 851"/>
                <a:gd name="T76" fmla="*/ 24 w 849"/>
                <a:gd name="T77" fmla="*/ 98 h 851"/>
                <a:gd name="T78" fmla="*/ 21 w 849"/>
                <a:gd name="T79" fmla="*/ 103 h 851"/>
                <a:gd name="T80" fmla="*/ 19 w 849"/>
                <a:gd name="T81" fmla="*/ 108 h 851"/>
                <a:gd name="T82" fmla="*/ 16 w 849"/>
                <a:gd name="T83" fmla="*/ 113 h 851"/>
                <a:gd name="T84" fmla="*/ 14 w 849"/>
                <a:gd name="T85" fmla="*/ 117 h 851"/>
                <a:gd name="T86" fmla="*/ 12 w 849"/>
                <a:gd name="T87" fmla="*/ 122 h 851"/>
                <a:gd name="T88" fmla="*/ 11 w 849"/>
                <a:gd name="T89" fmla="*/ 127 h 851"/>
                <a:gd name="T90" fmla="*/ 9 w 849"/>
                <a:gd name="T91" fmla="*/ 132 h 851"/>
                <a:gd name="T92" fmla="*/ 7 w 849"/>
                <a:gd name="T93" fmla="*/ 137 h 851"/>
                <a:gd name="T94" fmla="*/ 6 w 849"/>
                <a:gd name="T95" fmla="*/ 143 h 851"/>
                <a:gd name="T96" fmla="*/ 5 w 849"/>
                <a:gd name="T97" fmla="*/ 148 h 851"/>
                <a:gd name="T98" fmla="*/ 4 w 849"/>
                <a:gd name="T99" fmla="*/ 153 h 851"/>
                <a:gd name="T100" fmla="*/ 3 w 849"/>
                <a:gd name="T101" fmla="*/ 158 h 851"/>
                <a:gd name="T102" fmla="*/ 2 w 849"/>
                <a:gd name="T103" fmla="*/ 163 h 851"/>
                <a:gd name="T104" fmla="*/ 1 w 849"/>
                <a:gd name="T105" fmla="*/ 169 h 851"/>
                <a:gd name="T106" fmla="*/ 1 w 849"/>
                <a:gd name="T107" fmla="*/ 174 h 851"/>
                <a:gd name="T108" fmla="*/ 0 w 849"/>
                <a:gd name="T109" fmla="*/ 179 h 851"/>
                <a:gd name="T110" fmla="*/ 0 w 849"/>
                <a:gd name="T111" fmla="*/ 185 h 851"/>
                <a:gd name="T112" fmla="*/ 0 w 849"/>
                <a:gd name="T113" fmla="*/ 190 h 85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49" h="851">
                  <a:moveTo>
                    <a:pt x="849" y="0"/>
                  </a:moveTo>
                  <a:lnTo>
                    <a:pt x="825" y="1"/>
                  </a:lnTo>
                  <a:lnTo>
                    <a:pt x="802" y="3"/>
                  </a:lnTo>
                  <a:lnTo>
                    <a:pt x="778" y="4"/>
                  </a:lnTo>
                  <a:lnTo>
                    <a:pt x="754" y="6"/>
                  </a:lnTo>
                  <a:lnTo>
                    <a:pt x="731" y="9"/>
                  </a:lnTo>
                  <a:lnTo>
                    <a:pt x="707" y="13"/>
                  </a:lnTo>
                  <a:lnTo>
                    <a:pt x="684" y="17"/>
                  </a:lnTo>
                  <a:lnTo>
                    <a:pt x="660" y="22"/>
                  </a:lnTo>
                  <a:lnTo>
                    <a:pt x="638" y="27"/>
                  </a:lnTo>
                  <a:lnTo>
                    <a:pt x="614" y="34"/>
                  </a:lnTo>
                  <a:lnTo>
                    <a:pt x="592" y="41"/>
                  </a:lnTo>
                  <a:lnTo>
                    <a:pt x="569" y="49"/>
                  </a:lnTo>
                  <a:lnTo>
                    <a:pt x="547" y="57"/>
                  </a:lnTo>
                  <a:lnTo>
                    <a:pt x="524" y="66"/>
                  </a:lnTo>
                  <a:lnTo>
                    <a:pt x="503" y="75"/>
                  </a:lnTo>
                  <a:lnTo>
                    <a:pt x="480" y="85"/>
                  </a:lnTo>
                  <a:lnTo>
                    <a:pt x="459" y="96"/>
                  </a:lnTo>
                  <a:lnTo>
                    <a:pt x="439" y="107"/>
                  </a:lnTo>
                  <a:lnTo>
                    <a:pt x="417" y="118"/>
                  </a:lnTo>
                  <a:lnTo>
                    <a:pt x="397" y="131"/>
                  </a:lnTo>
                  <a:lnTo>
                    <a:pt x="377" y="144"/>
                  </a:lnTo>
                  <a:lnTo>
                    <a:pt x="358" y="158"/>
                  </a:lnTo>
                  <a:lnTo>
                    <a:pt x="339" y="171"/>
                  </a:lnTo>
                  <a:lnTo>
                    <a:pt x="320" y="186"/>
                  </a:lnTo>
                  <a:lnTo>
                    <a:pt x="302" y="201"/>
                  </a:lnTo>
                  <a:lnTo>
                    <a:pt x="284" y="217"/>
                  </a:lnTo>
                  <a:lnTo>
                    <a:pt x="266" y="233"/>
                  </a:lnTo>
                  <a:lnTo>
                    <a:pt x="249" y="250"/>
                  </a:lnTo>
                  <a:lnTo>
                    <a:pt x="232" y="267"/>
                  </a:lnTo>
                  <a:lnTo>
                    <a:pt x="216" y="285"/>
                  </a:lnTo>
                  <a:lnTo>
                    <a:pt x="201" y="303"/>
                  </a:lnTo>
                  <a:lnTo>
                    <a:pt x="185" y="321"/>
                  </a:lnTo>
                  <a:lnTo>
                    <a:pt x="170" y="340"/>
                  </a:lnTo>
                  <a:lnTo>
                    <a:pt x="157" y="359"/>
                  </a:lnTo>
                  <a:lnTo>
                    <a:pt x="143" y="379"/>
                  </a:lnTo>
                  <a:lnTo>
                    <a:pt x="130" y="398"/>
                  </a:lnTo>
                  <a:lnTo>
                    <a:pt x="117" y="419"/>
                  </a:lnTo>
                  <a:lnTo>
                    <a:pt x="106" y="440"/>
                  </a:lnTo>
                  <a:lnTo>
                    <a:pt x="95" y="461"/>
                  </a:lnTo>
                  <a:lnTo>
                    <a:pt x="84" y="482"/>
                  </a:lnTo>
                  <a:lnTo>
                    <a:pt x="74" y="504"/>
                  </a:lnTo>
                  <a:lnTo>
                    <a:pt x="65" y="525"/>
                  </a:lnTo>
                  <a:lnTo>
                    <a:pt x="56" y="548"/>
                  </a:lnTo>
                  <a:lnTo>
                    <a:pt x="48" y="570"/>
                  </a:lnTo>
                  <a:lnTo>
                    <a:pt x="40" y="592"/>
                  </a:lnTo>
                  <a:lnTo>
                    <a:pt x="33" y="615"/>
                  </a:lnTo>
                  <a:lnTo>
                    <a:pt x="26" y="639"/>
                  </a:lnTo>
                  <a:lnTo>
                    <a:pt x="21" y="662"/>
                  </a:lnTo>
                  <a:lnTo>
                    <a:pt x="16" y="685"/>
                  </a:lnTo>
                  <a:lnTo>
                    <a:pt x="12" y="708"/>
                  </a:lnTo>
                  <a:lnTo>
                    <a:pt x="9" y="732"/>
                  </a:lnTo>
                  <a:lnTo>
                    <a:pt x="5" y="755"/>
                  </a:lnTo>
                  <a:lnTo>
                    <a:pt x="3" y="779"/>
                  </a:lnTo>
                  <a:lnTo>
                    <a:pt x="2" y="803"/>
                  </a:lnTo>
                  <a:lnTo>
                    <a:pt x="1" y="827"/>
                  </a:lnTo>
                  <a:lnTo>
                    <a:pt x="0" y="85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90" name="Line 44"/>
            <p:cNvSpPr>
              <a:spLocks noChangeShapeType="1"/>
            </p:cNvSpPr>
            <p:nvPr/>
          </p:nvSpPr>
          <p:spPr bwMode="auto">
            <a:xfrm>
              <a:off x="1823" y="2532"/>
              <a:ext cx="2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91" name="Line 45"/>
            <p:cNvSpPr>
              <a:spLocks noChangeShapeType="1"/>
            </p:cNvSpPr>
            <p:nvPr/>
          </p:nvSpPr>
          <p:spPr bwMode="auto">
            <a:xfrm>
              <a:off x="3540" y="2532"/>
              <a:ext cx="2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92" name="Line 46"/>
            <p:cNvSpPr>
              <a:spLocks noChangeShapeType="1"/>
            </p:cNvSpPr>
            <p:nvPr/>
          </p:nvSpPr>
          <p:spPr bwMode="auto">
            <a:xfrm>
              <a:off x="1781" y="2133"/>
              <a:ext cx="208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93" name="Line 47"/>
            <p:cNvSpPr>
              <a:spLocks noChangeShapeType="1"/>
            </p:cNvSpPr>
            <p:nvPr/>
          </p:nvSpPr>
          <p:spPr bwMode="auto">
            <a:xfrm>
              <a:off x="1781" y="1849"/>
              <a:ext cx="40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94" name="Line 48"/>
            <p:cNvSpPr>
              <a:spLocks noChangeShapeType="1"/>
            </p:cNvSpPr>
            <p:nvPr/>
          </p:nvSpPr>
          <p:spPr bwMode="auto">
            <a:xfrm>
              <a:off x="3464" y="1849"/>
              <a:ext cx="40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95" name="Freeform 49"/>
            <p:cNvSpPr>
              <a:spLocks/>
            </p:cNvSpPr>
            <p:nvPr/>
          </p:nvSpPr>
          <p:spPr bwMode="auto">
            <a:xfrm>
              <a:off x="3372" y="1778"/>
              <a:ext cx="92" cy="71"/>
            </a:xfrm>
            <a:custGeom>
              <a:avLst/>
              <a:gdLst>
                <a:gd name="T0" fmla="*/ 0 w 410"/>
                <a:gd name="T1" fmla="*/ 0 h 315"/>
                <a:gd name="T2" fmla="*/ 1 w 410"/>
                <a:gd name="T3" fmla="*/ 2 h 315"/>
                <a:gd name="T4" fmla="*/ 2 w 410"/>
                <a:gd name="T5" fmla="*/ 5 h 315"/>
                <a:gd name="T6" fmla="*/ 2 w 410"/>
                <a:gd name="T7" fmla="*/ 7 h 315"/>
                <a:gd name="T8" fmla="*/ 3 w 410"/>
                <a:gd name="T9" fmla="*/ 10 h 315"/>
                <a:gd name="T10" fmla="*/ 4 w 410"/>
                <a:gd name="T11" fmla="*/ 12 h 315"/>
                <a:gd name="T12" fmla="*/ 5 w 410"/>
                <a:gd name="T13" fmla="*/ 15 h 315"/>
                <a:gd name="T14" fmla="*/ 6 w 410"/>
                <a:gd name="T15" fmla="*/ 17 h 315"/>
                <a:gd name="T16" fmla="*/ 7 w 410"/>
                <a:gd name="T17" fmla="*/ 19 h 315"/>
                <a:gd name="T18" fmla="*/ 9 w 410"/>
                <a:gd name="T19" fmla="*/ 21 h 315"/>
                <a:gd name="T20" fmla="*/ 10 w 410"/>
                <a:gd name="T21" fmla="*/ 24 h 315"/>
                <a:gd name="T22" fmla="*/ 11 w 410"/>
                <a:gd name="T23" fmla="*/ 26 h 315"/>
                <a:gd name="T24" fmla="*/ 13 w 410"/>
                <a:gd name="T25" fmla="*/ 28 h 315"/>
                <a:gd name="T26" fmla="*/ 14 w 410"/>
                <a:gd name="T27" fmla="*/ 30 h 315"/>
                <a:gd name="T28" fmla="*/ 15 w 410"/>
                <a:gd name="T29" fmla="*/ 32 h 315"/>
                <a:gd name="T30" fmla="*/ 17 w 410"/>
                <a:gd name="T31" fmla="*/ 34 h 315"/>
                <a:gd name="T32" fmla="*/ 19 w 410"/>
                <a:gd name="T33" fmla="*/ 36 h 315"/>
                <a:gd name="T34" fmla="*/ 20 w 410"/>
                <a:gd name="T35" fmla="*/ 38 h 315"/>
                <a:gd name="T36" fmla="*/ 22 w 410"/>
                <a:gd name="T37" fmla="*/ 40 h 315"/>
                <a:gd name="T38" fmla="*/ 24 w 410"/>
                <a:gd name="T39" fmla="*/ 42 h 315"/>
                <a:gd name="T40" fmla="*/ 26 w 410"/>
                <a:gd name="T41" fmla="*/ 44 h 315"/>
                <a:gd name="T42" fmla="*/ 27 w 410"/>
                <a:gd name="T43" fmla="*/ 46 h 315"/>
                <a:gd name="T44" fmla="*/ 29 w 410"/>
                <a:gd name="T45" fmla="*/ 47 h 315"/>
                <a:gd name="T46" fmla="*/ 31 w 410"/>
                <a:gd name="T47" fmla="*/ 49 h 315"/>
                <a:gd name="T48" fmla="*/ 33 w 410"/>
                <a:gd name="T49" fmla="*/ 50 h 315"/>
                <a:gd name="T50" fmla="*/ 35 w 410"/>
                <a:gd name="T51" fmla="*/ 52 h 315"/>
                <a:gd name="T52" fmla="*/ 37 w 410"/>
                <a:gd name="T53" fmla="*/ 54 h 315"/>
                <a:gd name="T54" fmla="*/ 39 w 410"/>
                <a:gd name="T55" fmla="*/ 55 h 315"/>
                <a:gd name="T56" fmla="*/ 42 w 410"/>
                <a:gd name="T57" fmla="*/ 56 h 315"/>
                <a:gd name="T58" fmla="*/ 44 w 410"/>
                <a:gd name="T59" fmla="*/ 58 h 315"/>
                <a:gd name="T60" fmla="*/ 46 w 410"/>
                <a:gd name="T61" fmla="*/ 59 h 315"/>
                <a:gd name="T62" fmla="*/ 48 w 410"/>
                <a:gd name="T63" fmla="*/ 60 h 315"/>
                <a:gd name="T64" fmla="*/ 50 w 410"/>
                <a:gd name="T65" fmla="*/ 61 h 315"/>
                <a:gd name="T66" fmla="*/ 53 w 410"/>
                <a:gd name="T67" fmla="*/ 62 h 315"/>
                <a:gd name="T68" fmla="*/ 55 w 410"/>
                <a:gd name="T69" fmla="*/ 63 h 315"/>
                <a:gd name="T70" fmla="*/ 57 w 410"/>
                <a:gd name="T71" fmla="*/ 64 h 315"/>
                <a:gd name="T72" fmla="*/ 60 w 410"/>
                <a:gd name="T73" fmla="*/ 65 h 315"/>
                <a:gd name="T74" fmla="*/ 62 w 410"/>
                <a:gd name="T75" fmla="*/ 66 h 315"/>
                <a:gd name="T76" fmla="*/ 65 w 410"/>
                <a:gd name="T77" fmla="*/ 67 h 315"/>
                <a:gd name="T78" fmla="*/ 67 w 410"/>
                <a:gd name="T79" fmla="*/ 67 h 315"/>
                <a:gd name="T80" fmla="*/ 69 w 410"/>
                <a:gd name="T81" fmla="*/ 68 h 315"/>
                <a:gd name="T82" fmla="*/ 72 w 410"/>
                <a:gd name="T83" fmla="*/ 69 h 315"/>
                <a:gd name="T84" fmla="*/ 74 w 410"/>
                <a:gd name="T85" fmla="*/ 69 h 315"/>
                <a:gd name="T86" fmla="*/ 77 w 410"/>
                <a:gd name="T87" fmla="*/ 70 h 315"/>
                <a:gd name="T88" fmla="*/ 79 w 410"/>
                <a:gd name="T89" fmla="*/ 70 h 315"/>
                <a:gd name="T90" fmla="*/ 82 w 410"/>
                <a:gd name="T91" fmla="*/ 71 h 315"/>
                <a:gd name="T92" fmla="*/ 85 w 410"/>
                <a:gd name="T93" fmla="*/ 71 h 315"/>
                <a:gd name="T94" fmla="*/ 87 w 410"/>
                <a:gd name="T95" fmla="*/ 71 h 315"/>
                <a:gd name="T96" fmla="*/ 90 w 410"/>
                <a:gd name="T97" fmla="*/ 71 h 315"/>
                <a:gd name="T98" fmla="*/ 92 w 410"/>
                <a:gd name="T99" fmla="*/ 71 h 31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10" h="315">
                  <a:moveTo>
                    <a:pt x="0" y="0"/>
                  </a:moveTo>
                  <a:lnTo>
                    <a:pt x="4" y="11"/>
                  </a:lnTo>
                  <a:lnTo>
                    <a:pt x="7" y="22"/>
                  </a:lnTo>
                  <a:lnTo>
                    <a:pt x="10" y="33"/>
                  </a:lnTo>
                  <a:lnTo>
                    <a:pt x="15" y="43"/>
                  </a:lnTo>
                  <a:lnTo>
                    <a:pt x="19" y="53"/>
                  </a:lnTo>
                  <a:lnTo>
                    <a:pt x="24" y="65"/>
                  </a:lnTo>
                  <a:lnTo>
                    <a:pt x="28" y="75"/>
                  </a:lnTo>
                  <a:lnTo>
                    <a:pt x="33" y="85"/>
                  </a:lnTo>
                  <a:lnTo>
                    <a:pt x="39" y="95"/>
                  </a:lnTo>
                  <a:lnTo>
                    <a:pt x="44" y="105"/>
                  </a:lnTo>
                  <a:lnTo>
                    <a:pt x="50" y="114"/>
                  </a:lnTo>
                  <a:lnTo>
                    <a:pt x="56" y="124"/>
                  </a:lnTo>
                  <a:lnTo>
                    <a:pt x="62" y="133"/>
                  </a:lnTo>
                  <a:lnTo>
                    <a:pt x="69" y="142"/>
                  </a:lnTo>
                  <a:lnTo>
                    <a:pt x="76" y="151"/>
                  </a:lnTo>
                  <a:lnTo>
                    <a:pt x="83" y="160"/>
                  </a:lnTo>
                  <a:lnTo>
                    <a:pt x="90" y="169"/>
                  </a:lnTo>
                  <a:lnTo>
                    <a:pt x="98" y="177"/>
                  </a:lnTo>
                  <a:lnTo>
                    <a:pt x="106" y="186"/>
                  </a:lnTo>
                  <a:lnTo>
                    <a:pt x="114" y="194"/>
                  </a:lnTo>
                  <a:lnTo>
                    <a:pt x="122" y="202"/>
                  </a:lnTo>
                  <a:lnTo>
                    <a:pt x="131" y="209"/>
                  </a:lnTo>
                  <a:lnTo>
                    <a:pt x="139" y="216"/>
                  </a:lnTo>
                  <a:lnTo>
                    <a:pt x="147" y="224"/>
                  </a:lnTo>
                  <a:lnTo>
                    <a:pt x="156" y="231"/>
                  </a:lnTo>
                  <a:lnTo>
                    <a:pt x="165" y="238"/>
                  </a:lnTo>
                  <a:lnTo>
                    <a:pt x="176" y="243"/>
                  </a:lnTo>
                  <a:lnTo>
                    <a:pt x="185" y="250"/>
                  </a:lnTo>
                  <a:lnTo>
                    <a:pt x="195" y="256"/>
                  </a:lnTo>
                  <a:lnTo>
                    <a:pt x="205" y="261"/>
                  </a:lnTo>
                  <a:lnTo>
                    <a:pt x="215" y="267"/>
                  </a:lnTo>
                  <a:lnTo>
                    <a:pt x="225" y="272"/>
                  </a:lnTo>
                  <a:lnTo>
                    <a:pt x="235" y="277"/>
                  </a:lnTo>
                  <a:lnTo>
                    <a:pt x="245" y="281"/>
                  </a:lnTo>
                  <a:lnTo>
                    <a:pt x="255" y="286"/>
                  </a:lnTo>
                  <a:lnTo>
                    <a:pt x="267" y="289"/>
                  </a:lnTo>
                  <a:lnTo>
                    <a:pt x="277" y="294"/>
                  </a:lnTo>
                  <a:lnTo>
                    <a:pt x="288" y="297"/>
                  </a:lnTo>
                  <a:lnTo>
                    <a:pt x="299" y="299"/>
                  </a:lnTo>
                  <a:lnTo>
                    <a:pt x="309" y="303"/>
                  </a:lnTo>
                  <a:lnTo>
                    <a:pt x="321" y="305"/>
                  </a:lnTo>
                  <a:lnTo>
                    <a:pt x="332" y="307"/>
                  </a:lnTo>
                  <a:lnTo>
                    <a:pt x="343" y="309"/>
                  </a:lnTo>
                  <a:lnTo>
                    <a:pt x="354" y="312"/>
                  </a:lnTo>
                  <a:lnTo>
                    <a:pt x="365" y="313"/>
                  </a:lnTo>
                  <a:lnTo>
                    <a:pt x="377" y="314"/>
                  </a:lnTo>
                  <a:lnTo>
                    <a:pt x="388" y="314"/>
                  </a:lnTo>
                  <a:lnTo>
                    <a:pt x="399" y="315"/>
                  </a:lnTo>
                  <a:lnTo>
                    <a:pt x="410" y="31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96" name="Line 50"/>
            <p:cNvSpPr>
              <a:spLocks noChangeShapeType="1"/>
            </p:cNvSpPr>
            <p:nvPr/>
          </p:nvSpPr>
          <p:spPr bwMode="auto">
            <a:xfrm>
              <a:off x="3865" y="1849"/>
              <a:ext cx="0" cy="2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97" name="Line 51"/>
            <p:cNvSpPr>
              <a:spLocks noChangeShapeType="1"/>
            </p:cNvSpPr>
            <p:nvPr/>
          </p:nvSpPr>
          <p:spPr bwMode="auto">
            <a:xfrm>
              <a:off x="3674" y="1775"/>
              <a:ext cx="0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98" name="Line 52"/>
            <p:cNvSpPr>
              <a:spLocks noChangeShapeType="1"/>
            </p:cNvSpPr>
            <p:nvPr/>
          </p:nvSpPr>
          <p:spPr bwMode="auto">
            <a:xfrm>
              <a:off x="3674" y="1902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699" name="Line 53"/>
            <p:cNvSpPr>
              <a:spLocks noChangeShapeType="1"/>
            </p:cNvSpPr>
            <p:nvPr/>
          </p:nvSpPr>
          <p:spPr bwMode="auto">
            <a:xfrm>
              <a:off x="3674" y="1938"/>
              <a:ext cx="0" cy="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00" name="Line 54"/>
            <p:cNvSpPr>
              <a:spLocks noChangeShapeType="1"/>
            </p:cNvSpPr>
            <p:nvPr/>
          </p:nvSpPr>
          <p:spPr bwMode="auto">
            <a:xfrm>
              <a:off x="3674" y="2056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01" name="Line 55"/>
            <p:cNvSpPr>
              <a:spLocks noChangeShapeType="1"/>
            </p:cNvSpPr>
            <p:nvPr/>
          </p:nvSpPr>
          <p:spPr bwMode="auto">
            <a:xfrm>
              <a:off x="3674" y="2091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02" name="Line 56"/>
            <p:cNvSpPr>
              <a:spLocks noChangeShapeType="1"/>
            </p:cNvSpPr>
            <p:nvPr/>
          </p:nvSpPr>
          <p:spPr bwMode="auto">
            <a:xfrm>
              <a:off x="3769" y="1849"/>
              <a:ext cx="0" cy="2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03" name="Line 57"/>
            <p:cNvSpPr>
              <a:spLocks noChangeShapeType="1"/>
            </p:cNvSpPr>
            <p:nvPr/>
          </p:nvSpPr>
          <p:spPr bwMode="auto">
            <a:xfrm>
              <a:off x="3581" y="1849"/>
              <a:ext cx="0" cy="2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04" name="Line 58"/>
            <p:cNvSpPr>
              <a:spLocks noChangeShapeType="1"/>
            </p:cNvSpPr>
            <p:nvPr/>
          </p:nvSpPr>
          <p:spPr bwMode="auto">
            <a:xfrm>
              <a:off x="3865" y="2532"/>
              <a:ext cx="0" cy="11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05" name="Freeform 59"/>
            <p:cNvSpPr>
              <a:spLocks/>
            </p:cNvSpPr>
            <p:nvPr/>
          </p:nvSpPr>
          <p:spPr bwMode="auto">
            <a:xfrm>
              <a:off x="3674" y="2342"/>
              <a:ext cx="191" cy="190"/>
            </a:xfrm>
            <a:custGeom>
              <a:avLst/>
              <a:gdLst>
                <a:gd name="T0" fmla="*/ 191 w 849"/>
                <a:gd name="T1" fmla="*/ 190 h 851"/>
                <a:gd name="T2" fmla="*/ 191 w 849"/>
                <a:gd name="T3" fmla="*/ 185 h 851"/>
                <a:gd name="T4" fmla="*/ 191 w 849"/>
                <a:gd name="T5" fmla="*/ 179 h 851"/>
                <a:gd name="T6" fmla="*/ 190 w 849"/>
                <a:gd name="T7" fmla="*/ 174 h 851"/>
                <a:gd name="T8" fmla="*/ 190 w 849"/>
                <a:gd name="T9" fmla="*/ 169 h 851"/>
                <a:gd name="T10" fmla="*/ 189 w 849"/>
                <a:gd name="T11" fmla="*/ 163 h 851"/>
                <a:gd name="T12" fmla="*/ 188 w 849"/>
                <a:gd name="T13" fmla="*/ 158 h 851"/>
                <a:gd name="T14" fmla="*/ 187 w 849"/>
                <a:gd name="T15" fmla="*/ 153 h 851"/>
                <a:gd name="T16" fmla="*/ 186 w 849"/>
                <a:gd name="T17" fmla="*/ 148 h 851"/>
                <a:gd name="T18" fmla="*/ 185 w 849"/>
                <a:gd name="T19" fmla="*/ 143 h 851"/>
                <a:gd name="T20" fmla="*/ 184 w 849"/>
                <a:gd name="T21" fmla="*/ 137 h 851"/>
                <a:gd name="T22" fmla="*/ 182 w 849"/>
                <a:gd name="T23" fmla="*/ 132 h 851"/>
                <a:gd name="T24" fmla="*/ 180 w 849"/>
                <a:gd name="T25" fmla="*/ 127 h 851"/>
                <a:gd name="T26" fmla="*/ 178 w 849"/>
                <a:gd name="T27" fmla="*/ 122 h 851"/>
                <a:gd name="T28" fmla="*/ 177 w 849"/>
                <a:gd name="T29" fmla="*/ 117 h 851"/>
                <a:gd name="T30" fmla="*/ 174 w 849"/>
                <a:gd name="T31" fmla="*/ 113 h 851"/>
                <a:gd name="T32" fmla="*/ 172 w 849"/>
                <a:gd name="T33" fmla="*/ 108 h 851"/>
                <a:gd name="T34" fmla="*/ 170 w 849"/>
                <a:gd name="T35" fmla="*/ 103 h 851"/>
                <a:gd name="T36" fmla="*/ 167 w 849"/>
                <a:gd name="T37" fmla="*/ 98 h 851"/>
                <a:gd name="T38" fmla="*/ 164 w 849"/>
                <a:gd name="T39" fmla="*/ 94 h 851"/>
                <a:gd name="T40" fmla="*/ 162 w 849"/>
                <a:gd name="T41" fmla="*/ 89 h 851"/>
                <a:gd name="T42" fmla="*/ 159 w 849"/>
                <a:gd name="T43" fmla="*/ 85 h 851"/>
                <a:gd name="T44" fmla="*/ 156 w 849"/>
                <a:gd name="T45" fmla="*/ 80 h 851"/>
                <a:gd name="T46" fmla="*/ 153 w 849"/>
                <a:gd name="T47" fmla="*/ 76 h 851"/>
                <a:gd name="T48" fmla="*/ 149 w 849"/>
                <a:gd name="T49" fmla="*/ 72 h 851"/>
                <a:gd name="T50" fmla="*/ 146 w 849"/>
                <a:gd name="T51" fmla="*/ 68 h 851"/>
                <a:gd name="T52" fmla="*/ 142 w 849"/>
                <a:gd name="T53" fmla="*/ 64 h 851"/>
                <a:gd name="T54" fmla="*/ 139 w 849"/>
                <a:gd name="T55" fmla="*/ 60 h 851"/>
                <a:gd name="T56" fmla="*/ 135 w 849"/>
                <a:gd name="T57" fmla="*/ 56 h 851"/>
                <a:gd name="T58" fmla="*/ 131 w 849"/>
                <a:gd name="T59" fmla="*/ 52 h 851"/>
                <a:gd name="T60" fmla="*/ 127 w 849"/>
                <a:gd name="T61" fmla="*/ 48 h 851"/>
                <a:gd name="T62" fmla="*/ 123 w 849"/>
                <a:gd name="T63" fmla="*/ 45 h 851"/>
                <a:gd name="T64" fmla="*/ 119 w 849"/>
                <a:gd name="T65" fmla="*/ 42 h 851"/>
                <a:gd name="T66" fmla="*/ 115 w 849"/>
                <a:gd name="T67" fmla="*/ 38 h 851"/>
                <a:gd name="T68" fmla="*/ 111 w 849"/>
                <a:gd name="T69" fmla="*/ 35 h 851"/>
                <a:gd name="T70" fmla="*/ 106 w 849"/>
                <a:gd name="T71" fmla="*/ 32 h 851"/>
                <a:gd name="T72" fmla="*/ 101 w 849"/>
                <a:gd name="T73" fmla="*/ 29 h 851"/>
                <a:gd name="T74" fmla="*/ 97 w 849"/>
                <a:gd name="T75" fmla="*/ 26 h 851"/>
                <a:gd name="T76" fmla="*/ 92 w 849"/>
                <a:gd name="T77" fmla="*/ 24 h 851"/>
                <a:gd name="T78" fmla="*/ 88 w 849"/>
                <a:gd name="T79" fmla="*/ 21 h 851"/>
                <a:gd name="T80" fmla="*/ 83 w 849"/>
                <a:gd name="T81" fmla="*/ 19 h 851"/>
                <a:gd name="T82" fmla="*/ 78 w 849"/>
                <a:gd name="T83" fmla="*/ 17 h 851"/>
                <a:gd name="T84" fmla="*/ 73 w 849"/>
                <a:gd name="T85" fmla="*/ 15 h 851"/>
                <a:gd name="T86" fmla="*/ 68 w 849"/>
                <a:gd name="T87" fmla="*/ 13 h 851"/>
                <a:gd name="T88" fmla="*/ 63 w 849"/>
                <a:gd name="T89" fmla="*/ 11 h 851"/>
                <a:gd name="T90" fmla="*/ 58 w 849"/>
                <a:gd name="T91" fmla="*/ 9 h 851"/>
                <a:gd name="T92" fmla="*/ 53 w 849"/>
                <a:gd name="T93" fmla="*/ 8 h 851"/>
                <a:gd name="T94" fmla="*/ 48 w 849"/>
                <a:gd name="T95" fmla="*/ 6 h 851"/>
                <a:gd name="T96" fmla="*/ 42 w 849"/>
                <a:gd name="T97" fmla="*/ 5 h 851"/>
                <a:gd name="T98" fmla="*/ 37 w 849"/>
                <a:gd name="T99" fmla="*/ 4 h 851"/>
                <a:gd name="T100" fmla="*/ 32 w 849"/>
                <a:gd name="T101" fmla="*/ 3 h 851"/>
                <a:gd name="T102" fmla="*/ 27 w 849"/>
                <a:gd name="T103" fmla="*/ 2 h 851"/>
                <a:gd name="T104" fmla="*/ 21 w 849"/>
                <a:gd name="T105" fmla="*/ 1 h 851"/>
                <a:gd name="T106" fmla="*/ 16 w 849"/>
                <a:gd name="T107" fmla="*/ 1 h 851"/>
                <a:gd name="T108" fmla="*/ 11 w 849"/>
                <a:gd name="T109" fmla="*/ 1 h 851"/>
                <a:gd name="T110" fmla="*/ 5 w 849"/>
                <a:gd name="T111" fmla="*/ 0 h 851"/>
                <a:gd name="T112" fmla="*/ 0 w 849"/>
                <a:gd name="T113" fmla="*/ 0 h 85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49" h="851">
                  <a:moveTo>
                    <a:pt x="849" y="851"/>
                  </a:moveTo>
                  <a:lnTo>
                    <a:pt x="849" y="827"/>
                  </a:lnTo>
                  <a:lnTo>
                    <a:pt x="848" y="803"/>
                  </a:lnTo>
                  <a:lnTo>
                    <a:pt x="846" y="779"/>
                  </a:lnTo>
                  <a:lnTo>
                    <a:pt x="843" y="755"/>
                  </a:lnTo>
                  <a:lnTo>
                    <a:pt x="841" y="732"/>
                  </a:lnTo>
                  <a:lnTo>
                    <a:pt x="837" y="708"/>
                  </a:lnTo>
                  <a:lnTo>
                    <a:pt x="833" y="685"/>
                  </a:lnTo>
                  <a:lnTo>
                    <a:pt x="828" y="662"/>
                  </a:lnTo>
                  <a:lnTo>
                    <a:pt x="822" y="639"/>
                  </a:lnTo>
                  <a:lnTo>
                    <a:pt x="816" y="615"/>
                  </a:lnTo>
                  <a:lnTo>
                    <a:pt x="808" y="592"/>
                  </a:lnTo>
                  <a:lnTo>
                    <a:pt x="802" y="570"/>
                  </a:lnTo>
                  <a:lnTo>
                    <a:pt x="793" y="548"/>
                  </a:lnTo>
                  <a:lnTo>
                    <a:pt x="785" y="525"/>
                  </a:lnTo>
                  <a:lnTo>
                    <a:pt x="775" y="504"/>
                  </a:lnTo>
                  <a:lnTo>
                    <a:pt x="765" y="482"/>
                  </a:lnTo>
                  <a:lnTo>
                    <a:pt x="755" y="461"/>
                  </a:lnTo>
                  <a:lnTo>
                    <a:pt x="743" y="440"/>
                  </a:lnTo>
                  <a:lnTo>
                    <a:pt x="731" y="419"/>
                  </a:lnTo>
                  <a:lnTo>
                    <a:pt x="719" y="398"/>
                  </a:lnTo>
                  <a:lnTo>
                    <a:pt x="706" y="379"/>
                  </a:lnTo>
                  <a:lnTo>
                    <a:pt x="693" y="359"/>
                  </a:lnTo>
                  <a:lnTo>
                    <a:pt x="678" y="340"/>
                  </a:lnTo>
                  <a:lnTo>
                    <a:pt x="664" y="321"/>
                  </a:lnTo>
                  <a:lnTo>
                    <a:pt x="649" y="303"/>
                  </a:lnTo>
                  <a:lnTo>
                    <a:pt x="633" y="285"/>
                  </a:lnTo>
                  <a:lnTo>
                    <a:pt x="616" y="267"/>
                  </a:lnTo>
                  <a:lnTo>
                    <a:pt x="601" y="250"/>
                  </a:lnTo>
                  <a:lnTo>
                    <a:pt x="583" y="233"/>
                  </a:lnTo>
                  <a:lnTo>
                    <a:pt x="566" y="217"/>
                  </a:lnTo>
                  <a:lnTo>
                    <a:pt x="548" y="201"/>
                  </a:lnTo>
                  <a:lnTo>
                    <a:pt x="529" y="186"/>
                  </a:lnTo>
                  <a:lnTo>
                    <a:pt x="511" y="171"/>
                  </a:lnTo>
                  <a:lnTo>
                    <a:pt x="492" y="158"/>
                  </a:lnTo>
                  <a:lnTo>
                    <a:pt x="471" y="144"/>
                  </a:lnTo>
                  <a:lnTo>
                    <a:pt x="451" y="131"/>
                  </a:lnTo>
                  <a:lnTo>
                    <a:pt x="431" y="118"/>
                  </a:lnTo>
                  <a:lnTo>
                    <a:pt x="411" y="107"/>
                  </a:lnTo>
                  <a:lnTo>
                    <a:pt x="389" y="96"/>
                  </a:lnTo>
                  <a:lnTo>
                    <a:pt x="368" y="85"/>
                  </a:lnTo>
                  <a:lnTo>
                    <a:pt x="347" y="75"/>
                  </a:lnTo>
                  <a:lnTo>
                    <a:pt x="324" y="66"/>
                  </a:lnTo>
                  <a:lnTo>
                    <a:pt x="303" y="57"/>
                  </a:lnTo>
                  <a:lnTo>
                    <a:pt x="280" y="49"/>
                  </a:lnTo>
                  <a:lnTo>
                    <a:pt x="258" y="41"/>
                  </a:lnTo>
                  <a:lnTo>
                    <a:pt x="234" y="34"/>
                  </a:lnTo>
                  <a:lnTo>
                    <a:pt x="212" y="27"/>
                  </a:lnTo>
                  <a:lnTo>
                    <a:pt x="188" y="22"/>
                  </a:lnTo>
                  <a:lnTo>
                    <a:pt x="166" y="17"/>
                  </a:lnTo>
                  <a:lnTo>
                    <a:pt x="142" y="13"/>
                  </a:lnTo>
                  <a:lnTo>
                    <a:pt x="119" y="9"/>
                  </a:lnTo>
                  <a:lnTo>
                    <a:pt x="95" y="6"/>
                  </a:lnTo>
                  <a:lnTo>
                    <a:pt x="71" y="4"/>
                  </a:lnTo>
                  <a:lnTo>
                    <a:pt x="48" y="3"/>
                  </a:lnTo>
                  <a:lnTo>
                    <a:pt x="23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06" name="Line 60"/>
            <p:cNvSpPr>
              <a:spLocks noChangeShapeType="1"/>
            </p:cNvSpPr>
            <p:nvPr/>
          </p:nvSpPr>
          <p:spPr bwMode="auto">
            <a:xfrm>
              <a:off x="3674" y="2397"/>
              <a:ext cx="0" cy="2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07" name="Line 61"/>
            <p:cNvSpPr>
              <a:spLocks noChangeShapeType="1"/>
            </p:cNvSpPr>
            <p:nvPr/>
          </p:nvSpPr>
          <p:spPr bwMode="auto">
            <a:xfrm>
              <a:off x="3674" y="3525"/>
              <a:ext cx="0" cy="2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08" name="Line 62"/>
            <p:cNvSpPr>
              <a:spLocks noChangeShapeType="1"/>
            </p:cNvSpPr>
            <p:nvPr/>
          </p:nvSpPr>
          <p:spPr bwMode="auto">
            <a:xfrm>
              <a:off x="1781" y="1849"/>
              <a:ext cx="0" cy="2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09" name="Line 63"/>
            <p:cNvSpPr>
              <a:spLocks noChangeShapeType="1"/>
            </p:cNvSpPr>
            <p:nvPr/>
          </p:nvSpPr>
          <p:spPr bwMode="auto">
            <a:xfrm>
              <a:off x="1970" y="1766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10" name="Line 64"/>
            <p:cNvSpPr>
              <a:spLocks noChangeShapeType="1"/>
            </p:cNvSpPr>
            <p:nvPr/>
          </p:nvSpPr>
          <p:spPr bwMode="auto">
            <a:xfrm>
              <a:off x="1970" y="1902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11" name="Line 65"/>
            <p:cNvSpPr>
              <a:spLocks noChangeShapeType="1"/>
            </p:cNvSpPr>
            <p:nvPr/>
          </p:nvSpPr>
          <p:spPr bwMode="auto">
            <a:xfrm>
              <a:off x="1970" y="1938"/>
              <a:ext cx="0" cy="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12" name="Line 66"/>
            <p:cNvSpPr>
              <a:spLocks noChangeShapeType="1"/>
            </p:cNvSpPr>
            <p:nvPr/>
          </p:nvSpPr>
          <p:spPr bwMode="auto">
            <a:xfrm>
              <a:off x="1970" y="2056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13" name="Line 67"/>
            <p:cNvSpPr>
              <a:spLocks noChangeShapeType="1"/>
            </p:cNvSpPr>
            <p:nvPr/>
          </p:nvSpPr>
          <p:spPr bwMode="auto">
            <a:xfrm>
              <a:off x="1970" y="2091"/>
              <a:ext cx="0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14" name="Line 68"/>
            <p:cNvSpPr>
              <a:spLocks noChangeShapeType="1"/>
            </p:cNvSpPr>
            <p:nvPr/>
          </p:nvSpPr>
          <p:spPr bwMode="auto">
            <a:xfrm>
              <a:off x="2065" y="1849"/>
              <a:ext cx="0" cy="2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15" name="Line 69"/>
            <p:cNvSpPr>
              <a:spLocks noChangeShapeType="1"/>
            </p:cNvSpPr>
            <p:nvPr/>
          </p:nvSpPr>
          <p:spPr bwMode="auto">
            <a:xfrm>
              <a:off x="1877" y="1849"/>
              <a:ext cx="0" cy="2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16" name="Line 70"/>
            <p:cNvSpPr>
              <a:spLocks noChangeShapeType="1"/>
            </p:cNvSpPr>
            <p:nvPr/>
          </p:nvSpPr>
          <p:spPr bwMode="auto">
            <a:xfrm>
              <a:off x="1781" y="2532"/>
              <a:ext cx="0" cy="11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17" name="Freeform 71"/>
            <p:cNvSpPr>
              <a:spLocks/>
            </p:cNvSpPr>
            <p:nvPr/>
          </p:nvSpPr>
          <p:spPr bwMode="auto">
            <a:xfrm>
              <a:off x="1781" y="3669"/>
              <a:ext cx="189" cy="190"/>
            </a:xfrm>
            <a:custGeom>
              <a:avLst/>
              <a:gdLst>
                <a:gd name="T0" fmla="*/ 0 w 849"/>
                <a:gd name="T1" fmla="*/ 0 h 850"/>
                <a:gd name="T2" fmla="*/ 0 w 849"/>
                <a:gd name="T3" fmla="*/ 5 h 850"/>
                <a:gd name="T4" fmla="*/ 0 w 849"/>
                <a:gd name="T5" fmla="*/ 11 h 850"/>
                <a:gd name="T6" fmla="*/ 1 w 849"/>
                <a:gd name="T7" fmla="*/ 16 h 850"/>
                <a:gd name="T8" fmla="*/ 1 w 849"/>
                <a:gd name="T9" fmla="*/ 21 h 850"/>
                <a:gd name="T10" fmla="*/ 2 w 849"/>
                <a:gd name="T11" fmla="*/ 27 h 850"/>
                <a:gd name="T12" fmla="*/ 3 w 849"/>
                <a:gd name="T13" fmla="*/ 32 h 850"/>
                <a:gd name="T14" fmla="*/ 4 w 849"/>
                <a:gd name="T15" fmla="*/ 37 h 850"/>
                <a:gd name="T16" fmla="*/ 5 w 849"/>
                <a:gd name="T17" fmla="*/ 42 h 850"/>
                <a:gd name="T18" fmla="*/ 6 w 849"/>
                <a:gd name="T19" fmla="*/ 47 h 850"/>
                <a:gd name="T20" fmla="*/ 7 w 849"/>
                <a:gd name="T21" fmla="*/ 53 h 850"/>
                <a:gd name="T22" fmla="*/ 9 w 849"/>
                <a:gd name="T23" fmla="*/ 58 h 850"/>
                <a:gd name="T24" fmla="*/ 11 w 849"/>
                <a:gd name="T25" fmla="*/ 63 h 850"/>
                <a:gd name="T26" fmla="*/ 12 w 849"/>
                <a:gd name="T27" fmla="*/ 68 h 850"/>
                <a:gd name="T28" fmla="*/ 14 w 849"/>
                <a:gd name="T29" fmla="*/ 73 h 850"/>
                <a:gd name="T30" fmla="*/ 16 w 849"/>
                <a:gd name="T31" fmla="*/ 78 h 850"/>
                <a:gd name="T32" fmla="*/ 19 w 849"/>
                <a:gd name="T33" fmla="*/ 82 h 850"/>
                <a:gd name="T34" fmla="*/ 21 w 849"/>
                <a:gd name="T35" fmla="*/ 87 h 850"/>
                <a:gd name="T36" fmla="*/ 24 w 849"/>
                <a:gd name="T37" fmla="*/ 92 h 850"/>
                <a:gd name="T38" fmla="*/ 26 w 849"/>
                <a:gd name="T39" fmla="*/ 97 h 850"/>
                <a:gd name="T40" fmla="*/ 29 w 849"/>
                <a:gd name="T41" fmla="*/ 101 h 850"/>
                <a:gd name="T42" fmla="*/ 32 w 849"/>
                <a:gd name="T43" fmla="*/ 106 h 850"/>
                <a:gd name="T44" fmla="*/ 35 w 849"/>
                <a:gd name="T45" fmla="*/ 110 h 850"/>
                <a:gd name="T46" fmla="*/ 38 w 849"/>
                <a:gd name="T47" fmla="*/ 114 h 850"/>
                <a:gd name="T48" fmla="*/ 41 w 849"/>
                <a:gd name="T49" fmla="*/ 118 h 850"/>
                <a:gd name="T50" fmla="*/ 45 w 849"/>
                <a:gd name="T51" fmla="*/ 123 h 850"/>
                <a:gd name="T52" fmla="*/ 48 w 849"/>
                <a:gd name="T53" fmla="*/ 127 h 850"/>
                <a:gd name="T54" fmla="*/ 52 w 849"/>
                <a:gd name="T55" fmla="*/ 131 h 850"/>
                <a:gd name="T56" fmla="*/ 55 w 849"/>
                <a:gd name="T57" fmla="*/ 134 h 850"/>
                <a:gd name="T58" fmla="*/ 59 w 849"/>
                <a:gd name="T59" fmla="*/ 138 h 850"/>
                <a:gd name="T60" fmla="*/ 63 w 849"/>
                <a:gd name="T61" fmla="*/ 142 h 850"/>
                <a:gd name="T62" fmla="*/ 67 w 849"/>
                <a:gd name="T63" fmla="*/ 145 h 850"/>
                <a:gd name="T64" fmla="*/ 71 w 849"/>
                <a:gd name="T65" fmla="*/ 149 h 850"/>
                <a:gd name="T66" fmla="*/ 75 w 849"/>
                <a:gd name="T67" fmla="*/ 152 h 850"/>
                <a:gd name="T68" fmla="*/ 80 w 849"/>
                <a:gd name="T69" fmla="*/ 155 h 850"/>
                <a:gd name="T70" fmla="*/ 84 w 849"/>
                <a:gd name="T71" fmla="*/ 158 h 850"/>
                <a:gd name="T72" fmla="*/ 88 w 849"/>
                <a:gd name="T73" fmla="*/ 161 h 850"/>
                <a:gd name="T74" fmla="*/ 93 w 849"/>
                <a:gd name="T75" fmla="*/ 164 h 850"/>
                <a:gd name="T76" fmla="*/ 98 w 849"/>
                <a:gd name="T77" fmla="*/ 167 h 850"/>
                <a:gd name="T78" fmla="*/ 102 w 849"/>
                <a:gd name="T79" fmla="*/ 169 h 850"/>
                <a:gd name="T80" fmla="*/ 107 w 849"/>
                <a:gd name="T81" fmla="*/ 171 h 850"/>
                <a:gd name="T82" fmla="*/ 112 w 849"/>
                <a:gd name="T83" fmla="*/ 173 h 850"/>
                <a:gd name="T84" fmla="*/ 117 w 849"/>
                <a:gd name="T85" fmla="*/ 175 h 850"/>
                <a:gd name="T86" fmla="*/ 122 w 849"/>
                <a:gd name="T87" fmla="*/ 177 h 850"/>
                <a:gd name="T88" fmla="*/ 127 w 849"/>
                <a:gd name="T89" fmla="*/ 179 h 850"/>
                <a:gd name="T90" fmla="*/ 132 w 849"/>
                <a:gd name="T91" fmla="*/ 181 h 850"/>
                <a:gd name="T92" fmla="*/ 137 w 849"/>
                <a:gd name="T93" fmla="*/ 182 h 850"/>
                <a:gd name="T94" fmla="*/ 142 w 849"/>
                <a:gd name="T95" fmla="*/ 184 h 850"/>
                <a:gd name="T96" fmla="*/ 147 w 849"/>
                <a:gd name="T97" fmla="*/ 185 h 850"/>
                <a:gd name="T98" fmla="*/ 152 w 849"/>
                <a:gd name="T99" fmla="*/ 186 h 850"/>
                <a:gd name="T100" fmla="*/ 157 w 849"/>
                <a:gd name="T101" fmla="*/ 187 h 850"/>
                <a:gd name="T102" fmla="*/ 163 w 849"/>
                <a:gd name="T103" fmla="*/ 188 h 850"/>
                <a:gd name="T104" fmla="*/ 168 w 849"/>
                <a:gd name="T105" fmla="*/ 189 h 850"/>
                <a:gd name="T106" fmla="*/ 173 w 849"/>
                <a:gd name="T107" fmla="*/ 189 h 850"/>
                <a:gd name="T108" fmla="*/ 179 w 849"/>
                <a:gd name="T109" fmla="*/ 190 h 850"/>
                <a:gd name="T110" fmla="*/ 184 w 849"/>
                <a:gd name="T111" fmla="*/ 190 h 850"/>
                <a:gd name="T112" fmla="*/ 189 w 849"/>
                <a:gd name="T113" fmla="*/ 190 h 85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49" h="850">
                  <a:moveTo>
                    <a:pt x="0" y="0"/>
                  </a:moveTo>
                  <a:lnTo>
                    <a:pt x="1" y="24"/>
                  </a:lnTo>
                  <a:lnTo>
                    <a:pt x="2" y="48"/>
                  </a:lnTo>
                  <a:lnTo>
                    <a:pt x="3" y="72"/>
                  </a:lnTo>
                  <a:lnTo>
                    <a:pt x="5" y="95"/>
                  </a:lnTo>
                  <a:lnTo>
                    <a:pt x="9" y="119"/>
                  </a:lnTo>
                  <a:lnTo>
                    <a:pt x="12" y="142"/>
                  </a:lnTo>
                  <a:lnTo>
                    <a:pt x="16" y="166"/>
                  </a:lnTo>
                  <a:lnTo>
                    <a:pt x="21" y="190"/>
                  </a:lnTo>
                  <a:lnTo>
                    <a:pt x="26" y="212"/>
                  </a:lnTo>
                  <a:lnTo>
                    <a:pt x="33" y="236"/>
                  </a:lnTo>
                  <a:lnTo>
                    <a:pt x="40" y="258"/>
                  </a:lnTo>
                  <a:lnTo>
                    <a:pt x="48" y="281"/>
                  </a:lnTo>
                  <a:lnTo>
                    <a:pt x="56" y="303"/>
                  </a:lnTo>
                  <a:lnTo>
                    <a:pt x="65" y="325"/>
                  </a:lnTo>
                  <a:lnTo>
                    <a:pt x="74" y="347"/>
                  </a:lnTo>
                  <a:lnTo>
                    <a:pt x="84" y="369"/>
                  </a:lnTo>
                  <a:lnTo>
                    <a:pt x="95" y="391"/>
                  </a:lnTo>
                  <a:lnTo>
                    <a:pt x="106" y="411"/>
                  </a:lnTo>
                  <a:lnTo>
                    <a:pt x="117" y="432"/>
                  </a:lnTo>
                  <a:lnTo>
                    <a:pt x="130" y="452"/>
                  </a:lnTo>
                  <a:lnTo>
                    <a:pt x="143" y="473"/>
                  </a:lnTo>
                  <a:lnTo>
                    <a:pt x="157" y="492"/>
                  </a:lnTo>
                  <a:lnTo>
                    <a:pt x="170" y="511"/>
                  </a:lnTo>
                  <a:lnTo>
                    <a:pt x="185" y="530"/>
                  </a:lnTo>
                  <a:lnTo>
                    <a:pt x="201" y="549"/>
                  </a:lnTo>
                  <a:lnTo>
                    <a:pt x="216" y="567"/>
                  </a:lnTo>
                  <a:lnTo>
                    <a:pt x="232" y="584"/>
                  </a:lnTo>
                  <a:lnTo>
                    <a:pt x="249" y="601"/>
                  </a:lnTo>
                  <a:lnTo>
                    <a:pt x="266" y="618"/>
                  </a:lnTo>
                  <a:lnTo>
                    <a:pt x="284" y="634"/>
                  </a:lnTo>
                  <a:lnTo>
                    <a:pt x="302" y="649"/>
                  </a:lnTo>
                  <a:lnTo>
                    <a:pt x="320" y="665"/>
                  </a:lnTo>
                  <a:lnTo>
                    <a:pt x="339" y="679"/>
                  </a:lnTo>
                  <a:lnTo>
                    <a:pt x="358" y="693"/>
                  </a:lnTo>
                  <a:lnTo>
                    <a:pt x="377" y="706"/>
                  </a:lnTo>
                  <a:lnTo>
                    <a:pt x="397" y="720"/>
                  </a:lnTo>
                  <a:lnTo>
                    <a:pt x="417" y="732"/>
                  </a:lnTo>
                  <a:lnTo>
                    <a:pt x="439" y="745"/>
                  </a:lnTo>
                  <a:lnTo>
                    <a:pt x="459" y="756"/>
                  </a:lnTo>
                  <a:lnTo>
                    <a:pt x="480" y="766"/>
                  </a:lnTo>
                  <a:lnTo>
                    <a:pt x="503" y="776"/>
                  </a:lnTo>
                  <a:lnTo>
                    <a:pt x="524" y="785"/>
                  </a:lnTo>
                  <a:lnTo>
                    <a:pt x="547" y="794"/>
                  </a:lnTo>
                  <a:lnTo>
                    <a:pt x="569" y="802"/>
                  </a:lnTo>
                  <a:lnTo>
                    <a:pt x="592" y="810"/>
                  </a:lnTo>
                  <a:lnTo>
                    <a:pt x="614" y="816"/>
                  </a:lnTo>
                  <a:lnTo>
                    <a:pt x="638" y="823"/>
                  </a:lnTo>
                  <a:lnTo>
                    <a:pt x="660" y="829"/>
                  </a:lnTo>
                  <a:lnTo>
                    <a:pt x="684" y="833"/>
                  </a:lnTo>
                  <a:lnTo>
                    <a:pt x="707" y="838"/>
                  </a:lnTo>
                  <a:lnTo>
                    <a:pt x="731" y="841"/>
                  </a:lnTo>
                  <a:lnTo>
                    <a:pt x="754" y="845"/>
                  </a:lnTo>
                  <a:lnTo>
                    <a:pt x="778" y="847"/>
                  </a:lnTo>
                  <a:lnTo>
                    <a:pt x="802" y="849"/>
                  </a:lnTo>
                  <a:lnTo>
                    <a:pt x="825" y="850"/>
                  </a:lnTo>
                  <a:lnTo>
                    <a:pt x="849" y="85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18" name="Line 72"/>
            <p:cNvSpPr>
              <a:spLocks noChangeShapeType="1"/>
            </p:cNvSpPr>
            <p:nvPr/>
          </p:nvSpPr>
          <p:spPr bwMode="auto">
            <a:xfrm>
              <a:off x="1970" y="2401"/>
              <a:ext cx="0" cy="2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19" name="Line 73"/>
            <p:cNvSpPr>
              <a:spLocks noChangeShapeType="1"/>
            </p:cNvSpPr>
            <p:nvPr/>
          </p:nvSpPr>
          <p:spPr bwMode="auto">
            <a:xfrm>
              <a:off x="1970" y="3513"/>
              <a:ext cx="0" cy="3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20" name="Line 74"/>
            <p:cNvSpPr>
              <a:spLocks noChangeShapeType="1"/>
            </p:cNvSpPr>
            <p:nvPr/>
          </p:nvSpPr>
          <p:spPr bwMode="auto">
            <a:xfrm flipH="1" flipV="1">
              <a:off x="3209" y="1170"/>
              <a:ext cx="163" cy="6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21" name="Line 75"/>
            <p:cNvSpPr>
              <a:spLocks noChangeShapeType="1"/>
            </p:cNvSpPr>
            <p:nvPr/>
          </p:nvSpPr>
          <p:spPr bwMode="auto">
            <a:xfrm flipH="1" flipV="1">
              <a:off x="3136" y="1391"/>
              <a:ext cx="34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22" name="Line 76"/>
            <p:cNvSpPr>
              <a:spLocks noChangeShapeType="1"/>
            </p:cNvSpPr>
            <p:nvPr/>
          </p:nvSpPr>
          <p:spPr bwMode="auto">
            <a:xfrm flipH="1" flipV="1">
              <a:off x="3117" y="1323"/>
              <a:ext cx="8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23" name="Line 77"/>
            <p:cNvSpPr>
              <a:spLocks noChangeShapeType="1"/>
            </p:cNvSpPr>
            <p:nvPr/>
          </p:nvSpPr>
          <p:spPr bwMode="auto">
            <a:xfrm flipH="1" flipV="1">
              <a:off x="3073" y="1157"/>
              <a:ext cx="35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24" name="Line 78"/>
            <p:cNvSpPr>
              <a:spLocks noChangeShapeType="1"/>
            </p:cNvSpPr>
            <p:nvPr/>
          </p:nvSpPr>
          <p:spPr bwMode="auto">
            <a:xfrm flipH="1" flipV="1">
              <a:off x="3131" y="1190"/>
              <a:ext cx="74" cy="2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25" name="Line 79"/>
            <p:cNvSpPr>
              <a:spLocks noChangeShapeType="1"/>
            </p:cNvSpPr>
            <p:nvPr/>
          </p:nvSpPr>
          <p:spPr bwMode="auto">
            <a:xfrm flipH="1" flipV="1">
              <a:off x="3039" y="1215"/>
              <a:ext cx="73" cy="2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26" name="Line 80"/>
            <p:cNvSpPr>
              <a:spLocks noChangeShapeType="1"/>
            </p:cNvSpPr>
            <p:nvPr/>
          </p:nvSpPr>
          <p:spPr bwMode="auto">
            <a:xfrm flipH="1" flipV="1">
              <a:off x="2922" y="2112"/>
              <a:ext cx="27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27" name="Line 81"/>
            <p:cNvSpPr>
              <a:spLocks noChangeShapeType="1"/>
            </p:cNvSpPr>
            <p:nvPr/>
          </p:nvSpPr>
          <p:spPr bwMode="auto">
            <a:xfrm flipH="1" flipV="1">
              <a:off x="2913" y="2078"/>
              <a:ext cx="4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28" name="Line 82"/>
            <p:cNvSpPr>
              <a:spLocks noChangeShapeType="1"/>
            </p:cNvSpPr>
            <p:nvPr/>
          </p:nvSpPr>
          <p:spPr bwMode="auto">
            <a:xfrm flipH="1" flipV="1">
              <a:off x="2883" y="1964"/>
              <a:ext cx="25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29" name="Line 83"/>
            <p:cNvSpPr>
              <a:spLocks noChangeShapeType="1"/>
            </p:cNvSpPr>
            <p:nvPr/>
          </p:nvSpPr>
          <p:spPr bwMode="auto">
            <a:xfrm flipH="1" flipV="1">
              <a:off x="2874" y="1930"/>
              <a:ext cx="3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30" name="Line 84"/>
            <p:cNvSpPr>
              <a:spLocks noChangeShapeType="1"/>
            </p:cNvSpPr>
            <p:nvPr/>
          </p:nvSpPr>
          <p:spPr bwMode="auto">
            <a:xfrm flipH="1" flipV="1">
              <a:off x="2843" y="1816"/>
              <a:ext cx="24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31" name="Line 85"/>
            <p:cNvSpPr>
              <a:spLocks noChangeShapeType="1"/>
            </p:cNvSpPr>
            <p:nvPr/>
          </p:nvSpPr>
          <p:spPr bwMode="auto">
            <a:xfrm flipH="1" flipV="1">
              <a:off x="2833" y="1782"/>
              <a:ext cx="5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32" name="Line 86"/>
            <p:cNvSpPr>
              <a:spLocks noChangeShapeType="1"/>
            </p:cNvSpPr>
            <p:nvPr/>
          </p:nvSpPr>
          <p:spPr bwMode="auto">
            <a:xfrm flipH="1" flipV="1">
              <a:off x="2804" y="1666"/>
              <a:ext cx="24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33" name="Line 87"/>
            <p:cNvSpPr>
              <a:spLocks noChangeShapeType="1"/>
            </p:cNvSpPr>
            <p:nvPr/>
          </p:nvSpPr>
          <p:spPr bwMode="auto">
            <a:xfrm flipH="1" flipV="1">
              <a:off x="2794" y="1632"/>
              <a:ext cx="3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34" name="Line 88"/>
            <p:cNvSpPr>
              <a:spLocks noChangeShapeType="1"/>
            </p:cNvSpPr>
            <p:nvPr/>
          </p:nvSpPr>
          <p:spPr bwMode="auto">
            <a:xfrm flipH="1" flipV="1">
              <a:off x="2763" y="1518"/>
              <a:ext cx="25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35" name="Line 89"/>
            <p:cNvSpPr>
              <a:spLocks noChangeShapeType="1"/>
            </p:cNvSpPr>
            <p:nvPr/>
          </p:nvSpPr>
          <p:spPr bwMode="auto">
            <a:xfrm flipH="1" flipV="1">
              <a:off x="2754" y="1483"/>
              <a:ext cx="4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36" name="Line 90"/>
            <p:cNvSpPr>
              <a:spLocks noChangeShapeType="1"/>
            </p:cNvSpPr>
            <p:nvPr/>
          </p:nvSpPr>
          <p:spPr bwMode="auto">
            <a:xfrm flipH="1" flipV="1">
              <a:off x="2724" y="1370"/>
              <a:ext cx="25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37" name="Line 91"/>
            <p:cNvSpPr>
              <a:spLocks noChangeShapeType="1"/>
            </p:cNvSpPr>
            <p:nvPr/>
          </p:nvSpPr>
          <p:spPr bwMode="auto">
            <a:xfrm flipH="1" flipV="1">
              <a:off x="2715" y="1335"/>
              <a:ext cx="3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38" name="Line 92"/>
            <p:cNvSpPr>
              <a:spLocks noChangeShapeType="1"/>
            </p:cNvSpPr>
            <p:nvPr/>
          </p:nvSpPr>
          <p:spPr bwMode="auto">
            <a:xfrm flipH="1" flipV="1">
              <a:off x="2683" y="1218"/>
              <a:ext cx="25" cy="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39" name="Line 93"/>
            <p:cNvSpPr>
              <a:spLocks noChangeShapeType="1"/>
            </p:cNvSpPr>
            <p:nvPr/>
          </p:nvSpPr>
          <p:spPr bwMode="auto">
            <a:xfrm flipH="1" flipV="1">
              <a:off x="2892" y="1451"/>
              <a:ext cx="122" cy="4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40" name="Line 94"/>
            <p:cNvSpPr>
              <a:spLocks noChangeShapeType="1"/>
            </p:cNvSpPr>
            <p:nvPr/>
          </p:nvSpPr>
          <p:spPr bwMode="auto">
            <a:xfrm flipH="1" flipV="1">
              <a:off x="2980" y="1231"/>
              <a:ext cx="50" cy="1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41" name="Line 95"/>
            <p:cNvSpPr>
              <a:spLocks noChangeShapeType="1"/>
            </p:cNvSpPr>
            <p:nvPr/>
          </p:nvSpPr>
          <p:spPr bwMode="auto">
            <a:xfrm flipH="1" flipV="1">
              <a:off x="2618" y="1524"/>
              <a:ext cx="122" cy="4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42" name="Line 96"/>
            <p:cNvSpPr>
              <a:spLocks noChangeShapeType="1"/>
            </p:cNvSpPr>
            <p:nvPr/>
          </p:nvSpPr>
          <p:spPr bwMode="auto">
            <a:xfrm flipH="1" flipV="1">
              <a:off x="2432" y="1377"/>
              <a:ext cx="48" cy="1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43" name="Line 97"/>
            <p:cNvSpPr>
              <a:spLocks noChangeShapeType="1"/>
            </p:cNvSpPr>
            <p:nvPr/>
          </p:nvSpPr>
          <p:spPr bwMode="auto">
            <a:xfrm flipH="1" flipV="1">
              <a:off x="3209" y="1905"/>
              <a:ext cx="63" cy="2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44" name="Line 98"/>
            <p:cNvSpPr>
              <a:spLocks noChangeShapeType="1"/>
            </p:cNvSpPr>
            <p:nvPr/>
          </p:nvSpPr>
          <p:spPr bwMode="auto">
            <a:xfrm flipH="1">
              <a:off x="2601" y="1871"/>
              <a:ext cx="551" cy="1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45" name="Line 99"/>
            <p:cNvSpPr>
              <a:spLocks noChangeShapeType="1"/>
            </p:cNvSpPr>
            <p:nvPr/>
          </p:nvSpPr>
          <p:spPr bwMode="auto">
            <a:xfrm flipH="1">
              <a:off x="2203" y="1170"/>
              <a:ext cx="1006" cy="2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46" name="Line 100"/>
            <p:cNvSpPr>
              <a:spLocks noChangeShapeType="1"/>
            </p:cNvSpPr>
            <p:nvPr/>
          </p:nvSpPr>
          <p:spPr bwMode="auto">
            <a:xfrm flipH="1">
              <a:off x="3112" y="1465"/>
              <a:ext cx="93" cy="2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47" name="Line 101"/>
            <p:cNvSpPr>
              <a:spLocks noChangeShapeType="1"/>
            </p:cNvSpPr>
            <p:nvPr/>
          </p:nvSpPr>
          <p:spPr bwMode="auto">
            <a:xfrm flipH="1">
              <a:off x="2480" y="1413"/>
              <a:ext cx="550" cy="1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48" name="Line 102"/>
            <p:cNvSpPr>
              <a:spLocks noChangeShapeType="1"/>
            </p:cNvSpPr>
            <p:nvPr/>
          </p:nvSpPr>
          <p:spPr bwMode="auto">
            <a:xfrm flipH="1" flipV="1">
              <a:off x="2203" y="1438"/>
              <a:ext cx="78" cy="2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49" name="Freeform 103"/>
            <p:cNvSpPr>
              <a:spLocks/>
            </p:cNvSpPr>
            <p:nvPr/>
          </p:nvSpPr>
          <p:spPr bwMode="auto">
            <a:xfrm>
              <a:off x="2190" y="1730"/>
              <a:ext cx="94" cy="119"/>
            </a:xfrm>
            <a:custGeom>
              <a:avLst/>
              <a:gdLst>
                <a:gd name="T0" fmla="*/ 2 w 424"/>
                <a:gd name="T1" fmla="*/ 119 h 535"/>
                <a:gd name="T2" fmla="*/ 7 w 424"/>
                <a:gd name="T3" fmla="*/ 119 h 535"/>
                <a:gd name="T4" fmla="*/ 12 w 424"/>
                <a:gd name="T5" fmla="*/ 118 h 535"/>
                <a:gd name="T6" fmla="*/ 17 w 424"/>
                <a:gd name="T7" fmla="*/ 117 h 535"/>
                <a:gd name="T8" fmla="*/ 22 w 424"/>
                <a:gd name="T9" fmla="*/ 116 h 535"/>
                <a:gd name="T10" fmla="*/ 27 w 424"/>
                <a:gd name="T11" fmla="*/ 115 h 535"/>
                <a:gd name="T12" fmla="*/ 32 w 424"/>
                <a:gd name="T13" fmla="*/ 113 h 535"/>
                <a:gd name="T14" fmla="*/ 37 w 424"/>
                <a:gd name="T15" fmla="*/ 111 h 535"/>
                <a:gd name="T16" fmla="*/ 41 w 424"/>
                <a:gd name="T17" fmla="*/ 109 h 535"/>
                <a:gd name="T18" fmla="*/ 45 w 424"/>
                <a:gd name="T19" fmla="*/ 107 h 535"/>
                <a:gd name="T20" fmla="*/ 50 w 424"/>
                <a:gd name="T21" fmla="*/ 105 h 535"/>
                <a:gd name="T22" fmla="*/ 54 w 424"/>
                <a:gd name="T23" fmla="*/ 102 h 535"/>
                <a:gd name="T24" fmla="*/ 58 w 424"/>
                <a:gd name="T25" fmla="*/ 99 h 535"/>
                <a:gd name="T26" fmla="*/ 62 w 424"/>
                <a:gd name="T27" fmla="*/ 96 h 535"/>
                <a:gd name="T28" fmla="*/ 65 w 424"/>
                <a:gd name="T29" fmla="*/ 92 h 535"/>
                <a:gd name="T30" fmla="*/ 69 w 424"/>
                <a:gd name="T31" fmla="*/ 89 h 535"/>
                <a:gd name="T32" fmla="*/ 72 w 424"/>
                <a:gd name="T33" fmla="*/ 85 h 535"/>
                <a:gd name="T34" fmla="*/ 75 w 424"/>
                <a:gd name="T35" fmla="*/ 81 h 535"/>
                <a:gd name="T36" fmla="*/ 78 w 424"/>
                <a:gd name="T37" fmla="*/ 77 h 535"/>
                <a:gd name="T38" fmla="*/ 81 w 424"/>
                <a:gd name="T39" fmla="*/ 73 h 535"/>
                <a:gd name="T40" fmla="*/ 83 w 424"/>
                <a:gd name="T41" fmla="*/ 68 h 535"/>
                <a:gd name="T42" fmla="*/ 86 w 424"/>
                <a:gd name="T43" fmla="*/ 64 h 535"/>
                <a:gd name="T44" fmla="*/ 87 w 424"/>
                <a:gd name="T45" fmla="*/ 59 h 535"/>
                <a:gd name="T46" fmla="*/ 89 w 424"/>
                <a:gd name="T47" fmla="*/ 54 h 535"/>
                <a:gd name="T48" fmla="*/ 91 w 424"/>
                <a:gd name="T49" fmla="*/ 50 h 535"/>
                <a:gd name="T50" fmla="*/ 92 w 424"/>
                <a:gd name="T51" fmla="*/ 45 h 535"/>
                <a:gd name="T52" fmla="*/ 93 w 424"/>
                <a:gd name="T53" fmla="*/ 40 h 535"/>
                <a:gd name="T54" fmla="*/ 94 w 424"/>
                <a:gd name="T55" fmla="*/ 35 h 535"/>
                <a:gd name="T56" fmla="*/ 94 w 424"/>
                <a:gd name="T57" fmla="*/ 30 h 535"/>
                <a:gd name="T58" fmla="*/ 94 w 424"/>
                <a:gd name="T59" fmla="*/ 25 h 535"/>
                <a:gd name="T60" fmla="*/ 94 w 424"/>
                <a:gd name="T61" fmla="*/ 20 h 535"/>
                <a:gd name="T62" fmla="*/ 94 w 424"/>
                <a:gd name="T63" fmla="*/ 15 h 535"/>
                <a:gd name="T64" fmla="*/ 93 w 424"/>
                <a:gd name="T65" fmla="*/ 10 h 535"/>
                <a:gd name="T66" fmla="*/ 92 w 424"/>
                <a:gd name="T67" fmla="*/ 5 h 535"/>
                <a:gd name="T68" fmla="*/ 91 w 424"/>
                <a:gd name="T69" fmla="*/ 0 h 53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24" h="535">
                  <a:moveTo>
                    <a:pt x="0" y="535"/>
                  </a:moveTo>
                  <a:lnTo>
                    <a:pt x="11" y="535"/>
                  </a:lnTo>
                  <a:lnTo>
                    <a:pt x="22" y="534"/>
                  </a:lnTo>
                  <a:lnTo>
                    <a:pt x="33" y="534"/>
                  </a:lnTo>
                  <a:lnTo>
                    <a:pt x="45" y="533"/>
                  </a:lnTo>
                  <a:lnTo>
                    <a:pt x="56" y="532"/>
                  </a:lnTo>
                  <a:lnTo>
                    <a:pt x="67" y="529"/>
                  </a:lnTo>
                  <a:lnTo>
                    <a:pt x="78" y="527"/>
                  </a:lnTo>
                  <a:lnTo>
                    <a:pt x="89" y="525"/>
                  </a:lnTo>
                  <a:lnTo>
                    <a:pt x="100" y="523"/>
                  </a:lnTo>
                  <a:lnTo>
                    <a:pt x="111" y="520"/>
                  </a:lnTo>
                  <a:lnTo>
                    <a:pt x="122" y="517"/>
                  </a:lnTo>
                  <a:lnTo>
                    <a:pt x="132" y="514"/>
                  </a:lnTo>
                  <a:lnTo>
                    <a:pt x="143" y="510"/>
                  </a:lnTo>
                  <a:lnTo>
                    <a:pt x="154" y="506"/>
                  </a:lnTo>
                  <a:lnTo>
                    <a:pt x="165" y="501"/>
                  </a:lnTo>
                  <a:lnTo>
                    <a:pt x="175" y="497"/>
                  </a:lnTo>
                  <a:lnTo>
                    <a:pt x="185" y="492"/>
                  </a:lnTo>
                  <a:lnTo>
                    <a:pt x="195" y="487"/>
                  </a:lnTo>
                  <a:lnTo>
                    <a:pt x="205" y="482"/>
                  </a:lnTo>
                  <a:lnTo>
                    <a:pt x="214" y="477"/>
                  </a:lnTo>
                  <a:lnTo>
                    <a:pt x="224" y="471"/>
                  </a:lnTo>
                  <a:lnTo>
                    <a:pt x="233" y="464"/>
                  </a:lnTo>
                  <a:lnTo>
                    <a:pt x="243" y="458"/>
                  </a:lnTo>
                  <a:lnTo>
                    <a:pt x="252" y="452"/>
                  </a:lnTo>
                  <a:lnTo>
                    <a:pt x="261" y="445"/>
                  </a:lnTo>
                  <a:lnTo>
                    <a:pt x="270" y="437"/>
                  </a:lnTo>
                  <a:lnTo>
                    <a:pt x="278" y="431"/>
                  </a:lnTo>
                  <a:lnTo>
                    <a:pt x="287" y="423"/>
                  </a:lnTo>
                  <a:lnTo>
                    <a:pt x="295" y="415"/>
                  </a:lnTo>
                  <a:lnTo>
                    <a:pt x="303" y="407"/>
                  </a:lnTo>
                  <a:lnTo>
                    <a:pt x="311" y="399"/>
                  </a:lnTo>
                  <a:lnTo>
                    <a:pt x="319" y="390"/>
                  </a:lnTo>
                  <a:lnTo>
                    <a:pt x="325" y="382"/>
                  </a:lnTo>
                  <a:lnTo>
                    <a:pt x="333" y="373"/>
                  </a:lnTo>
                  <a:lnTo>
                    <a:pt x="340" y="364"/>
                  </a:lnTo>
                  <a:lnTo>
                    <a:pt x="347" y="355"/>
                  </a:lnTo>
                  <a:lnTo>
                    <a:pt x="352" y="346"/>
                  </a:lnTo>
                  <a:lnTo>
                    <a:pt x="359" y="336"/>
                  </a:lnTo>
                  <a:lnTo>
                    <a:pt x="365" y="327"/>
                  </a:lnTo>
                  <a:lnTo>
                    <a:pt x="370" y="317"/>
                  </a:lnTo>
                  <a:lnTo>
                    <a:pt x="376" y="307"/>
                  </a:lnTo>
                  <a:lnTo>
                    <a:pt x="380" y="297"/>
                  </a:lnTo>
                  <a:lnTo>
                    <a:pt x="386" y="287"/>
                  </a:lnTo>
                  <a:lnTo>
                    <a:pt x="391" y="277"/>
                  </a:lnTo>
                  <a:lnTo>
                    <a:pt x="394" y="265"/>
                  </a:lnTo>
                  <a:lnTo>
                    <a:pt x="398" y="255"/>
                  </a:lnTo>
                  <a:lnTo>
                    <a:pt x="402" y="245"/>
                  </a:lnTo>
                  <a:lnTo>
                    <a:pt x="405" y="234"/>
                  </a:lnTo>
                  <a:lnTo>
                    <a:pt x="409" y="223"/>
                  </a:lnTo>
                  <a:lnTo>
                    <a:pt x="412" y="213"/>
                  </a:lnTo>
                  <a:lnTo>
                    <a:pt x="414" y="201"/>
                  </a:lnTo>
                  <a:lnTo>
                    <a:pt x="416" y="190"/>
                  </a:lnTo>
                  <a:lnTo>
                    <a:pt x="419" y="179"/>
                  </a:lnTo>
                  <a:lnTo>
                    <a:pt x="420" y="168"/>
                  </a:lnTo>
                  <a:lnTo>
                    <a:pt x="422" y="156"/>
                  </a:lnTo>
                  <a:lnTo>
                    <a:pt x="423" y="145"/>
                  </a:lnTo>
                  <a:lnTo>
                    <a:pt x="423" y="134"/>
                  </a:lnTo>
                  <a:lnTo>
                    <a:pt x="424" y="123"/>
                  </a:lnTo>
                  <a:lnTo>
                    <a:pt x="424" y="112"/>
                  </a:lnTo>
                  <a:lnTo>
                    <a:pt x="424" y="100"/>
                  </a:lnTo>
                  <a:lnTo>
                    <a:pt x="423" y="89"/>
                  </a:lnTo>
                  <a:lnTo>
                    <a:pt x="423" y="78"/>
                  </a:lnTo>
                  <a:lnTo>
                    <a:pt x="422" y="67"/>
                  </a:lnTo>
                  <a:lnTo>
                    <a:pt x="421" y="55"/>
                  </a:lnTo>
                  <a:lnTo>
                    <a:pt x="419" y="44"/>
                  </a:lnTo>
                  <a:lnTo>
                    <a:pt x="418" y="33"/>
                  </a:lnTo>
                  <a:lnTo>
                    <a:pt x="415" y="22"/>
                  </a:lnTo>
                  <a:lnTo>
                    <a:pt x="412" y="12"/>
                  </a:lnTo>
                  <a:lnTo>
                    <a:pt x="41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50" name="Line 104"/>
            <p:cNvSpPr>
              <a:spLocks noChangeShapeType="1"/>
            </p:cNvSpPr>
            <p:nvPr/>
          </p:nvSpPr>
          <p:spPr bwMode="auto">
            <a:xfrm flipH="1" flipV="1">
              <a:off x="2377" y="1597"/>
              <a:ext cx="35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51" name="Line 105"/>
            <p:cNvSpPr>
              <a:spLocks noChangeShapeType="1"/>
            </p:cNvSpPr>
            <p:nvPr/>
          </p:nvSpPr>
          <p:spPr bwMode="auto">
            <a:xfrm flipH="1" flipV="1">
              <a:off x="2359" y="1529"/>
              <a:ext cx="9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52" name="Line 106"/>
            <p:cNvSpPr>
              <a:spLocks noChangeShapeType="1"/>
            </p:cNvSpPr>
            <p:nvPr/>
          </p:nvSpPr>
          <p:spPr bwMode="auto">
            <a:xfrm flipH="1" flipV="1">
              <a:off x="2315" y="1363"/>
              <a:ext cx="34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53" name="Freeform 107"/>
            <p:cNvSpPr>
              <a:spLocks/>
            </p:cNvSpPr>
            <p:nvPr/>
          </p:nvSpPr>
          <p:spPr bwMode="auto">
            <a:xfrm>
              <a:off x="1877" y="3575"/>
              <a:ext cx="188" cy="189"/>
            </a:xfrm>
            <a:custGeom>
              <a:avLst/>
              <a:gdLst>
                <a:gd name="T0" fmla="*/ 188 w 850"/>
                <a:gd name="T1" fmla="*/ 87 h 850"/>
                <a:gd name="T2" fmla="*/ 186 w 850"/>
                <a:gd name="T3" fmla="*/ 76 h 850"/>
                <a:gd name="T4" fmla="*/ 183 w 850"/>
                <a:gd name="T5" fmla="*/ 65 h 850"/>
                <a:gd name="T6" fmla="*/ 179 w 850"/>
                <a:gd name="T7" fmla="*/ 55 h 850"/>
                <a:gd name="T8" fmla="*/ 174 w 850"/>
                <a:gd name="T9" fmla="*/ 45 h 850"/>
                <a:gd name="T10" fmla="*/ 168 w 850"/>
                <a:gd name="T11" fmla="*/ 36 h 850"/>
                <a:gd name="T12" fmla="*/ 161 w 850"/>
                <a:gd name="T13" fmla="*/ 28 h 850"/>
                <a:gd name="T14" fmla="*/ 152 w 850"/>
                <a:gd name="T15" fmla="*/ 20 h 850"/>
                <a:gd name="T16" fmla="*/ 143 w 850"/>
                <a:gd name="T17" fmla="*/ 14 h 850"/>
                <a:gd name="T18" fmla="*/ 133 w 850"/>
                <a:gd name="T19" fmla="*/ 9 h 850"/>
                <a:gd name="T20" fmla="*/ 123 w 850"/>
                <a:gd name="T21" fmla="*/ 5 h 850"/>
                <a:gd name="T22" fmla="*/ 112 w 850"/>
                <a:gd name="T23" fmla="*/ 2 h 850"/>
                <a:gd name="T24" fmla="*/ 102 w 850"/>
                <a:gd name="T25" fmla="*/ 0 h 850"/>
                <a:gd name="T26" fmla="*/ 90 w 850"/>
                <a:gd name="T27" fmla="*/ 0 h 850"/>
                <a:gd name="T28" fmla="*/ 79 w 850"/>
                <a:gd name="T29" fmla="*/ 1 h 850"/>
                <a:gd name="T30" fmla="*/ 69 w 850"/>
                <a:gd name="T31" fmla="*/ 4 h 850"/>
                <a:gd name="T32" fmla="*/ 58 w 850"/>
                <a:gd name="T33" fmla="*/ 7 h 850"/>
                <a:gd name="T34" fmla="*/ 48 w 850"/>
                <a:gd name="T35" fmla="*/ 12 h 850"/>
                <a:gd name="T36" fmla="*/ 39 w 850"/>
                <a:gd name="T37" fmla="*/ 18 h 850"/>
                <a:gd name="T38" fmla="*/ 30 w 850"/>
                <a:gd name="T39" fmla="*/ 25 h 850"/>
                <a:gd name="T40" fmla="*/ 23 w 850"/>
                <a:gd name="T41" fmla="*/ 33 h 850"/>
                <a:gd name="T42" fmla="*/ 16 w 850"/>
                <a:gd name="T43" fmla="*/ 42 h 850"/>
                <a:gd name="T44" fmla="*/ 10 w 850"/>
                <a:gd name="T45" fmla="*/ 52 h 850"/>
                <a:gd name="T46" fmla="*/ 6 w 850"/>
                <a:gd name="T47" fmla="*/ 62 h 850"/>
                <a:gd name="T48" fmla="*/ 3 w 850"/>
                <a:gd name="T49" fmla="*/ 72 h 850"/>
                <a:gd name="T50" fmla="*/ 1 w 850"/>
                <a:gd name="T51" fmla="*/ 83 h 850"/>
                <a:gd name="T52" fmla="*/ 0 w 850"/>
                <a:gd name="T53" fmla="*/ 95 h 850"/>
                <a:gd name="T54" fmla="*/ 1 w 850"/>
                <a:gd name="T55" fmla="*/ 106 h 850"/>
                <a:gd name="T56" fmla="*/ 3 w 850"/>
                <a:gd name="T57" fmla="*/ 117 h 850"/>
                <a:gd name="T58" fmla="*/ 6 w 850"/>
                <a:gd name="T59" fmla="*/ 127 h 850"/>
                <a:gd name="T60" fmla="*/ 10 w 850"/>
                <a:gd name="T61" fmla="*/ 137 h 850"/>
                <a:gd name="T62" fmla="*/ 16 w 850"/>
                <a:gd name="T63" fmla="*/ 147 h 850"/>
                <a:gd name="T64" fmla="*/ 23 w 850"/>
                <a:gd name="T65" fmla="*/ 156 h 850"/>
                <a:gd name="T66" fmla="*/ 30 w 850"/>
                <a:gd name="T67" fmla="*/ 164 h 850"/>
                <a:gd name="T68" fmla="*/ 39 w 850"/>
                <a:gd name="T69" fmla="*/ 171 h 850"/>
                <a:gd name="T70" fmla="*/ 48 w 850"/>
                <a:gd name="T71" fmla="*/ 177 h 850"/>
                <a:gd name="T72" fmla="*/ 58 w 850"/>
                <a:gd name="T73" fmla="*/ 182 h 850"/>
                <a:gd name="T74" fmla="*/ 69 w 850"/>
                <a:gd name="T75" fmla="*/ 186 h 850"/>
                <a:gd name="T76" fmla="*/ 79 w 850"/>
                <a:gd name="T77" fmla="*/ 188 h 850"/>
                <a:gd name="T78" fmla="*/ 90 w 850"/>
                <a:gd name="T79" fmla="*/ 189 h 850"/>
                <a:gd name="T80" fmla="*/ 102 w 850"/>
                <a:gd name="T81" fmla="*/ 189 h 850"/>
                <a:gd name="T82" fmla="*/ 112 w 850"/>
                <a:gd name="T83" fmla="*/ 187 h 850"/>
                <a:gd name="T84" fmla="*/ 123 w 850"/>
                <a:gd name="T85" fmla="*/ 184 h 850"/>
                <a:gd name="T86" fmla="*/ 133 w 850"/>
                <a:gd name="T87" fmla="*/ 180 h 850"/>
                <a:gd name="T88" fmla="*/ 143 w 850"/>
                <a:gd name="T89" fmla="*/ 175 h 850"/>
                <a:gd name="T90" fmla="*/ 152 w 850"/>
                <a:gd name="T91" fmla="*/ 169 h 850"/>
                <a:gd name="T92" fmla="*/ 161 w 850"/>
                <a:gd name="T93" fmla="*/ 161 h 850"/>
                <a:gd name="T94" fmla="*/ 168 w 850"/>
                <a:gd name="T95" fmla="*/ 153 h 850"/>
                <a:gd name="T96" fmla="*/ 174 w 850"/>
                <a:gd name="T97" fmla="*/ 144 h 850"/>
                <a:gd name="T98" fmla="*/ 179 w 850"/>
                <a:gd name="T99" fmla="*/ 134 h 850"/>
                <a:gd name="T100" fmla="*/ 183 w 850"/>
                <a:gd name="T101" fmla="*/ 124 h 850"/>
                <a:gd name="T102" fmla="*/ 186 w 850"/>
                <a:gd name="T103" fmla="*/ 113 h 850"/>
                <a:gd name="T104" fmla="*/ 188 w 850"/>
                <a:gd name="T105" fmla="*/ 102 h 8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850" h="850">
                  <a:moveTo>
                    <a:pt x="850" y="425"/>
                  </a:moveTo>
                  <a:lnTo>
                    <a:pt x="850" y="409"/>
                  </a:lnTo>
                  <a:lnTo>
                    <a:pt x="848" y="392"/>
                  </a:lnTo>
                  <a:lnTo>
                    <a:pt x="847" y="375"/>
                  </a:lnTo>
                  <a:lnTo>
                    <a:pt x="845" y="358"/>
                  </a:lnTo>
                  <a:lnTo>
                    <a:pt x="842" y="343"/>
                  </a:lnTo>
                  <a:lnTo>
                    <a:pt x="838" y="326"/>
                  </a:lnTo>
                  <a:lnTo>
                    <a:pt x="834" y="310"/>
                  </a:lnTo>
                  <a:lnTo>
                    <a:pt x="829" y="294"/>
                  </a:lnTo>
                  <a:lnTo>
                    <a:pt x="824" y="279"/>
                  </a:lnTo>
                  <a:lnTo>
                    <a:pt x="818" y="263"/>
                  </a:lnTo>
                  <a:lnTo>
                    <a:pt x="811" y="247"/>
                  </a:lnTo>
                  <a:lnTo>
                    <a:pt x="803" y="232"/>
                  </a:lnTo>
                  <a:lnTo>
                    <a:pt x="796" y="218"/>
                  </a:lnTo>
                  <a:lnTo>
                    <a:pt x="788" y="203"/>
                  </a:lnTo>
                  <a:lnTo>
                    <a:pt x="779" y="189"/>
                  </a:lnTo>
                  <a:lnTo>
                    <a:pt x="769" y="175"/>
                  </a:lnTo>
                  <a:lnTo>
                    <a:pt x="759" y="162"/>
                  </a:lnTo>
                  <a:lnTo>
                    <a:pt x="748" y="149"/>
                  </a:lnTo>
                  <a:lnTo>
                    <a:pt x="737" y="137"/>
                  </a:lnTo>
                  <a:lnTo>
                    <a:pt x="726" y="125"/>
                  </a:lnTo>
                  <a:lnTo>
                    <a:pt x="714" y="113"/>
                  </a:lnTo>
                  <a:lnTo>
                    <a:pt x="701" y="102"/>
                  </a:lnTo>
                  <a:lnTo>
                    <a:pt x="688" y="91"/>
                  </a:lnTo>
                  <a:lnTo>
                    <a:pt x="674" y="81"/>
                  </a:lnTo>
                  <a:lnTo>
                    <a:pt x="661" y="72"/>
                  </a:lnTo>
                  <a:lnTo>
                    <a:pt x="647" y="63"/>
                  </a:lnTo>
                  <a:lnTo>
                    <a:pt x="633" y="54"/>
                  </a:lnTo>
                  <a:lnTo>
                    <a:pt x="618" y="46"/>
                  </a:lnTo>
                  <a:lnTo>
                    <a:pt x="603" y="39"/>
                  </a:lnTo>
                  <a:lnTo>
                    <a:pt x="588" y="33"/>
                  </a:lnTo>
                  <a:lnTo>
                    <a:pt x="572" y="27"/>
                  </a:lnTo>
                  <a:lnTo>
                    <a:pt x="556" y="21"/>
                  </a:lnTo>
                  <a:lnTo>
                    <a:pt x="541" y="16"/>
                  </a:lnTo>
                  <a:lnTo>
                    <a:pt x="525" y="12"/>
                  </a:lnTo>
                  <a:lnTo>
                    <a:pt x="508" y="9"/>
                  </a:lnTo>
                  <a:lnTo>
                    <a:pt x="491" y="6"/>
                  </a:lnTo>
                  <a:lnTo>
                    <a:pt x="475" y="3"/>
                  </a:lnTo>
                  <a:lnTo>
                    <a:pt x="459" y="1"/>
                  </a:lnTo>
                  <a:lnTo>
                    <a:pt x="442" y="1"/>
                  </a:lnTo>
                  <a:lnTo>
                    <a:pt x="425" y="0"/>
                  </a:lnTo>
                  <a:lnTo>
                    <a:pt x="408" y="1"/>
                  </a:lnTo>
                  <a:lnTo>
                    <a:pt x="392" y="1"/>
                  </a:lnTo>
                  <a:lnTo>
                    <a:pt x="375" y="3"/>
                  </a:lnTo>
                  <a:lnTo>
                    <a:pt x="359" y="6"/>
                  </a:lnTo>
                  <a:lnTo>
                    <a:pt x="343" y="9"/>
                  </a:lnTo>
                  <a:lnTo>
                    <a:pt x="326" y="12"/>
                  </a:lnTo>
                  <a:lnTo>
                    <a:pt x="310" y="16"/>
                  </a:lnTo>
                  <a:lnTo>
                    <a:pt x="295" y="21"/>
                  </a:lnTo>
                  <a:lnTo>
                    <a:pt x="279" y="27"/>
                  </a:lnTo>
                  <a:lnTo>
                    <a:pt x="263" y="33"/>
                  </a:lnTo>
                  <a:lnTo>
                    <a:pt x="247" y="39"/>
                  </a:lnTo>
                  <a:lnTo>
                    <a:pt x="233" y="46"/>
                  </a:lnTo>
                  <a:lnTo>
                    <a:pt x="218" y="54"/>
                  </a:lnTo>
                  <a:lnTo>
                    <a:pt x="204" y="63"/>
                  </a:lnTo>
                  <a:lnTo>
                    <a:pt x="189" y="72"/>
                  </a:lnTo>
                  <a:lnTo>
                    <a:pt x="175" y="81"/>
                  </a:lnTo>
                  <a:lnTo>
                    <a:pt x="162" y="91"/>
                  </a:lnTo>
                  <a:lnTo>
                    <a:pt x="150" y="102"/>
                  </a:lnTo>
                  <a:lnTo>
                    <a:pt x="137" y="113"/>
                  </a:lnTo>
                  <a:lnTo>
                    <a:pt x="125" y="125"/>
                  </a:lnTo>
                  <a:lnTo>
                    <a:pt x="114" y="137"/>
                  </a:lnTo>
                  <a:lnTo>
                    <a:pt x="102" y="149"/>
                  </a:lnTo>
                  <a:lnTo>
                    <a:pt x="92" y="162"/>
                  </a:lnTo>
                  <a:lnTo>
                    <a:pt x="82" y="175"/>
                  </a:lnTo>
                  <a:lnTo>
                    <a:pt x="72" y="189"/>
                  </a:lnTo>
                  <a:lnTo>
                    <a:pt x="63" y="203"/>
                  </a:lnTo>
                  <a:lnTo>
                    <a:pt x="55" y="218"/>
                  </a:lnTo>
                  <a:lnTo>
                    <a:pt x="47" y="232"/>
                  </a:lnTo>
                  <a:lnTo>
                    <a:pt x="40" y="247"/>
                  </a:lnTo>
                  <a:lnTo>
                    <a:pt x="33" y="263"/>
                  </a:lnTo>
                  <a:lnTo>
                    <a:pt x="27" y="279"/>
                  </a:lnTo>
                  <a:lnTo>
                    <a:pt x="22" y="294"/>
                  </a:lnTo>
                  <a:lnTo>
                    <a:pt x="17" y="310"/>
                  </a:lnTo>
                  <a:lnTo>
                    <a:pt x="13" y="326"/>
                  </a:lnTo>
                  <a:lnTo>
                    <a:pt x="9" y="343"/>
                  </a:lnTo>
                  <a:lnTo>
                    <a:pt x="6" y="358"/>
                  </a:lnTo>
                  <a:lnTo>
                    <a:pt x="4" y="375"/>
                  </a:lnTo>
                  <a:lnTo>
                    <a:pt x="2" y="392"/>
                  </a:lnTo>
                  <a:lnTo>
                    <a:pt x="1" y="409"/>
                  </a:lnTo>
                  <a:lnTo>
                    <a:pt x="0" y="425"/>
                  </a:lnTo>
                  <a:lnTo>
                    <a:pt x="1" y="441"/>
                  </a:lnTo>
                  <a:lnTo>
                    <a:pt x="2" y="458"/>
                  </a:lnTo>
                  <a:lnTo>
                    <a:pt x="4" y="475"/>
                  </a:lnTo>
                  <a:lnTo>
                    <a:pt x="6" y="492"/>
                  </a:lnTo>
                  <a:lnTo>
                    <a:pt x="9" y="508"/>
                  </a:lnTo>
                  <a:lnTo>
                    <a:pt x="13" y="525"/>
                  </a:lnTo>
                  <a:lnTo>
                    <a:pt x="17" y="540"/>
                  </a:lnTo>
                  <a:lnTo>
                    <a:pt x="22" y="556"/>
                  </a:lnTo>
                  <a:lnTo>
                    <a:pt x="27" y="572"/>
                  </a:lnTo>
                  <a:lnTo>
                    <a:pt x="33" y="588"/>
                  </a:lnTo>
                  <a:lnTo>
                    <a:pt x="40" y="603"/>
                  </a:lnTo>
                  <a:lnTo>
                    <a:pt x="47" y="618"/>
                  </a:lnTo>
                  <a:lnTo>
                    <a:pt x="55" y="632"/>
                  </a:lnTo>
                  <a:lnTo>
                    <a:pt x="63" y="647"/>
                  </a:lnTo>
                  <a:lnTo>
                    <a:pt x="72" y="662"/>
                  </a:lnTo>
                  <a:lnTo>
                    <a:pt x="82" y="675"/>
                  </a:lnTo>
                  <a:lnTo>
                    <a:pt x="92" y="689"/>
                  </a:lnTo>
                  <a:lnTo>
                    <a:pt x="102" y="701"/>
                  </a:lnTo>
                  <a:lnTo>
                    <a:pt x="114" y="713"/>
                  </a:lnTo>
                  <a:lnTo>
                    <a:pt x="125" y="726"/>
                  </a:lnTo>
                  <a:lnTo>
                    <a:pt x="137" y="737"/>
                  </a:lnTo>
                  <a:lnTo>
                    <a:pt x="150" y="748"/>
                  </a:lnTo>
                  <a:lnTo>
                    <a:pt x="162" y="759"/>
                  </a:lnTo>
                  <a:lnTo>
                    <a:pt x="175" y="768"/>
                  </a:lnTo>
                  <a:lnTo>
                    <a:pt x="189" y="779"/>
                  </a:lnTo>
                  <a:lnTo>
                    <a:pt x="204" y="788"/>
                  </a:lnTo>
                  <a:lnTo>
                    <a:pt x="218" y="795"/>
                  </a:lnTo>
                  <a:lnTo>
                    <a:pt x="233" y="803"/>
                  </a:lnTo>
                  <a:lnTo>
                    <a:pt x="247" y="811"/>
                  </a:lnTo>
                  <a:lnTo>
                    <a:pt x="263" y="818"/>
                  </a:lnTo>
                  <a:lnTo>
                    <a:pt x="279" y="823"/>
                  </a:lnTo>
                  <a:lnTo>
                    <a:pt x="295" y="829"/>
                  </a:lnTo>
                  <a:lnTo>
                    <a:pt x="310" y="835"/>
                  </a:lnTo>
                  <a:lnTo>
                    <a:pt x="326" y="838"/>
                  </a:lnTo>
                  <a:lnTo>
                    <a:pt x="343" y="841"/>
                  </a:lnTo>
                  <a:lnTo>
                    <a:pt x="359" y="845"/>
                  </a:lnTo>
                  <a:lnTo>
                    <a:pt x="375" y="847"/>
                  </a:lnTo>
                  <a:lnTo>
                    <a:pt x="392" y="849"/>
                  </a:lnTo>
                  <a:lnTo>
                    <a:pt x="408" y="849"/>
                  </a:lnTo>
                  <a:lnTo>
                    <a:pt x="425" y="850"/>
                  </a:lnTo>
                  <a:lnTo>
                    <a:pt x="442" y="849"/>
                  </a:lnTo>
                  <a:lnTo>
                    <a:pt x="459" y="849"/>
                  </a:lnTo>
                  <a:lnTo>
                    <a:pt x="475" y="847"/>
                  </a:lnTo>
                  <a:lnTo>
                    <a:pt x="491" y="845"/>
                  </a:lnTo>
                  <a:lnTo>
                    <a:pt x="508" y="841"/>
                  </a:lnTo>
                  <a:lnTo>
                    <a:pt x="525" y="838"/>
                  </a:lnTo>
                  <a:lnTo>
                    <a:pt x="541" y="835"/>
                  </a:lnTo>
                  <a:lnTo>
                    <a:pt x="556" y="829"/>
                  </a:lnTo>
                  <a:lnTo>
                    <a:pt x="572" y="823"/>
                  </a:lnTo>
                  <a:lnTo>
                    <a:pt x="588" y="818"/>
                  </a:lnTo>
                  <a:lnTo>
                    <a:pt x="603" y="811"/>
                  </a:lnTo>
                  <a:lnTo>
                    <a:pt x="618" y="803"/>
                  </a:lnTo>
                  <a:lnTo>
                    <a:pt x="633" y="795"/>
                  </a:lnTo>
                  <a:lnTo>
                    <a:pt x="647" y="788"/>
                  </a:lnTo>
                  <a:lnTo>
                    <a:pt x="661" y="779"/>
                  </a:lnTo>
                  <a:lnTo>
                    <a:pt x="674" y="768"/>
                  </a:lnTo>
                  <a:lnTo>
                    <a:pt x="688" y="759"/>
                  </a:lnTo>
                  <a:lnTo>
                    <a:pt x="701" y="748"/>
                  </a:lnTo>
                  <a:lnTo>
                    <a:pt x="714" y="737"/>
                  </a:lnTo>
                  <a:lnTo>
                    <a:pt x="726" y="726"/>
                  </a:lnTo>
                  <a:lnTo>
                    <a:pt x="737" y="713"/>
                  </a:lnTo>
                  <a:lnTo>
                    <a:pt x="748" y="701"/>
                  </a:lnTo>
                  <a:lnTo>
                    <a:pt x="759" y="689"/>
                  </a:lnTo>
                  <a:lnTo>
                    <a:pt x="769" y="675"/>
                  </a:lnTo>
                  <a:lnTo>
                    <a:pt x="779" y="662"/>
                  </a:lnTo>
                  <a:lnTo>
                    <a:pt x="788" y="647"/>
                  </a:lnTo>
                  <a:lnTo>
                    <a:pt x="796" y="632"/>
                  </a:lnTo>
                  <a:lnTo>
                    <a:pt x="803" y="618"/>
                  </a:lnTo>
                  <a:lnTo>
                    <a:pt x="811" y="603"/>
                  </a:lnTo>
                  <a:lnTo>
                    <a:pt x="818" y="588"/>
                  </a:lnTo>
                  <a:lnTo>
                    <a:pt x="824" y="572"/>
                  </a:lnTo>
                  <a:lnTo>
                    <a:pt x="829" y="556"/>
                  </a:lnTo>
                  <a:lnTo>
                    <a:pt x="834" y="540"/>
                  </a:lnTo>
                  <a:lnTo>
                    <a:pt x="838" y="525"/>
                  </a:lnTo>
                  <a:lnTo>
                    <a:pt x="842" y="508"/>
                  </a:lnTo>
                  <a:lnTo>
                    <a:pt x="845" y="492"/>
                  </a:lnTo>
                  <a:lnTo>
                    <a:pt x="847" y="475"/>
                  </a:lnTo>
                  <a:lnTo>
                    <a:pt x="848" y="458"/>
                  </a:lnTo>
                  <a:lnTo>
                    <a:pt x="850" y="441"/>
                  </a:lnTo>
                  <a:lnTo>
                    <a:pt x="850" y="42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54" name="Freeform 108"/>
            <p:cNvSpPr>
              <a:spLocks/>
            </p:cNvSpPr>
            <p:nvPr/>
          </p:nvSpPr>
          <p:spPr bwMode="auto">
            <a:xfrm>
              <a:off x="1877" y="2437"/>
              <a:ext cx="188" cy="191"/>
            </a:xfrm>
            <a:custGeom>
              <a:avLst/>
              <a:gdLst>
                <a:gd name="T0" fmla="*/ 188 w 850"/>
                <a:gd name="T1" fmla="*/ 88 h 850"/>
                <a:gd name="T2" fmla="*/ 186 w 850"/>
                <a:gd name="T3" fmla="*/ 77 h 850"/>
                <a:gd name="T4" fmla="*/ 183 w 850"/>
                <a:gd name="T5" fmla="*/ 66 h 850"/>
                <a:gd name="T6" fmla="*/ 179 w 850"/>
                <a:gd name="T7" fmla="*/ 56 h 850"/>
                <a:gd name="T8" fmla="*/ 174 w 850"/>
                <a:gd name="T9" fmla="*/ 45 h 850"/>
                <a:gd name="T10" fmla="*/ 168 w 850"/>
                <a:gd name="T11" fmla="*/ 36 h 850"/>
                <a:gd name="T12" fmla="*/ 161 w 850"/>
                <a:gd name="T13" fmla="*/ 28 h 850"/>
                <a:gd name="T14" fmla="*/ 152 w 850"/>
                <a:gd name="T15" fmla="*/ 20 h 850"/>
                <a:gd name="T16" fmla="*/ 143 w 850"/>
                <a:gd name="T17" fmla="*/ 14 h 850"/>
                <a:gd name="T18" fmla="*/ 133 w 850"/>
                <a:gd name="T19" fmla="*/ 9 h 850"/>
                <a:gd name="T20" fmla="*/ 123 w 850"/>
                <a:gd name="T21" fmla="*/ 4 h 850"/>
                <a:gd name="T22" fmla="*/ 112 w 850"/>
                <a:gd name="T23" fmla="*/ 2 h 850"/>
                <a:gd name="T24" fmla="*/ 102 w 850"/>
                <a:gd name="T25" fmla="*/ 0 h 850"/>
                <a:gd name="T26" fmla="*/ 90 w 850"/>
                <a:gd name="T27" fmla="*/ 0 h 850"/>
                <a:gd name="T28" fmla="*/ 79 w 850"/>
                <a:gd name="T29" fmla="*/ 1 h 850"/>
                <a:gd name="T30" fmla="*/ 69 w 850"/>
                <a:gd name="T31" fmla="*/ 4 h 850"/>
                <a:gd name="T32" fmla="*/ 58 w 850"/>
                <a:gd name="T33" fmla="*/ 7 h 850"/>
                <a:gd name="T34" fmla="*/ 48 w 850"/>
                <a:gd name="T35" fmla="*/ 12 h 850"/>
                <a:gd name="T36" fmla="*/ 39 w 850"/>
                <a:gd name="T37" fmla="*/ 18 h 850"/>
                <a:gd name="T38" fmla="*/ 30 w 850"/>
                <a:gd name="T39" fmla="*/ 25 h 850"/>
                <a:gd name="T40" fmla="*/ 23 w 850"/>
                <a:gd name="T41" fmla="*/ 33 h 850"/>
                <a:gd name="T42" fmla="*/ 16 w 850"/>
                <a:gd name="T43" fmla="*/ 42 h 850"/>
                <a:gd name="T44" fmla="*/ 10 w 850"/>
                <a:gd name="T45" fmla="*/ 52 h 850"/>
                <a:gd name="T46" fmla="*/ 6 w 850"/>
                <a:gd name="T47" fmla="*/ 62 h 850"/>
                <a:gd name="T48" fmla="*/ 3 w 850"/>
                <a:gd name="T49" fmla="*/ 73 h 850"/>
                <a:gd name="T50" fmla="*/ 1 w 850"/>
                <a:gd name="T51" fmla="*/ 84 h 850"/>
                <a:gd name="T52" fmla="*/ 0 w 850"/>
                <a:gd name="T53" fmla="*/ 96 h 850"/>
                <a:gd name="T54" fmla="*/ 1 w 850"/>
                <a:gd name="T55" fmla="*/ 107 h 850"/>
                <a:gd name="T56" fmla="*/ 3 w 850"/>
                <a:gd name="T57" fmla="*/ 118 h 850"/>
                <a:gd name="T58" fmla="*/ 6 w 850"/>
                <a:gd name="T59" fmla="*/ 129 h 850"/>
                <a:gd name="T60" fmla="*/ 10 w 850"/>
                <a:gd name="T61" fmla="*/ 139 h 850"/>
                <a:gd name="T62" fmla="*/ 16 w 850"/>
                <a:gd name="T63" fmla="*/ 149 h 850"/>
                <a:gd name="T64" fmla="*/ 23 w 850"/>
                <a:gd name="T65" fmla="*/ 158 h 850"/>
                <a:gd name="T66" fmla="*/ 30 w 850"/>
                <a:gd name="T67" fmla="*/ 166 h 850"/>
                <a:gd name="T68" fmla="*/ 39 w 850"/>
                <a:gd name="T69" fmla="*/ 173 h 850"/>
                <a:gd name="T70" fmla="*/ 48 w 850"/>
                <a:gd name="T71" fmla="*/ 179 h 850"/>
                <a:gd name="T72" fmla="*/ 58 w 850"/>
                <a:gd name="T73" fmla="*/ 184 h 850"/>
                <a:gd name="T74" fmla="*/ 69 w 850"/>
                <a:gd name="T75" fmla="*/ 187 h 850"/>
                <a:gd name="T76" fmla="*/ 79 w 850"/>
                <a:gd name="T77" fmla="*/ 190 h 850"/>
                <a:gd name="T78" fmla="*/ 90 w 850"/>
                <a:gd name="T79" fmla="*/ 191 h 850"/>
                <a:gd name="T80" fmla="*/ 102 w 850"/>
                <a:gd name="T81" fmla="*/ 191 h 850"/>
                <a:gd name="T82" fmla="*/ 112 w 850"/>
                <a:gd name="T83" fmla="*/ 189 h 850"/>
                <a:gd name="T84" fmla="*/ 123 w 850"/>
                <a:gd name="T85" fmla="*/ 186 h 850"/>
                <a:gd name="T86" fmla="*/ 133 w 850"/>
                <a:gd name="T87" fmla="*/ 182 h 850"/>
                <a:gd name="T88" fmla="*/ 143 w 850"/>
                <a:gd name="T89" fmla="*/ 177 h 850"/>
                <a:gd name="T90" fmla="*/ 152 w 850"/>
                <a:gd name="T91" fmla="*/ 171 h 850"/>
                <a:gd name="T92" fmla="*/ 161 w 850"/>
                <a:gd name="T93" fmla="*/ 163 h 850"/>
                <a:gd name="T94" fmla="*/ 168 w 850"/>
                <a:gd name="T95" fmla="*/ 155 h 850"/>
                <a:gd name="T96" fmla="*/ 174 w 850"/>
                <a:gd name="T97" fmla="*/ 145 h 850"/>
                <a:gd name="T98" fmla="*/ 179 w 850"/>
                <a:gd name="T99" fmla="*/ 135 h 850"/>
                <a:gd name="T100" fmla="*/ 183 w 850"/>
                <a:gd name="T101" fmla="*/ 125 h 850"/>
                <a:gd name="T102" fmla="*/ 186 w 850"/>
                <a:gd name="T103" fmla="*/ 114 h 850"/>
                <a:gd name="T104" fmla="*/ 188 w 850"/>
                <a:gd name="T105" fmla="*/ 103 h 8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850" h="850">
                  <a:moveTo>
                    <a:pt x="850" y="425"/>
                  </a:moveTo>
                  <a:lnTo>
                    <a:pt x="850" y="408"/>
                  </a:lnTo>
                  <a:lnTo>
                    <a:pt x="848" y="391"/>
                  </a:lnTo>
                  <a:lnTo>
                    <a:pt x="847" y="374"/>
                  </a:lnTo>
                  <a:lnTo>
                    <a:pt x="845" y="359"/>
                  </a:lnTo>
                  <a:lnTo>
                    <a:pt x="842" y="342"/>
                  </a:lnTo>
                  <a:lnTo>
                    <a:pt x="838" y="326"/>
                  </a:lnTo>
                  <a:lnTo>
                    <a:pt x="834" y="309"/>
                  </a:lnTo>
                  <a:lnTo>
                    <a:pt x="829" y="293"/>
                  </a:lnTo>
                  <a:lnTo>
                    <a:pt x="824" y="278"/>
                  </a:lnTo>
                  <a:lnTo>
                    <a:pt x="818" y="262"/>
                  </a:lnTo>
                  <a:lnTo>
                    <a:pt x="811" y="247"/>
                  </a:lnTo>
                  <a:lnTo>
                    <a:pt x="803" y="232"/>
                  </a:lnTo>
                  <a:lnTo>
                    <a:pt x="796" y="217"/>
                  </a:lnTo>
                  <a:lnTo>
                    <a:pt x="788" y="202"/>
                  </a:lnTo>
                  <a:lnTo>
                    <a:pt x="779" y="189"/>
                  </a:lnTo>
                  <a:lnTo>
                    <a:pt x="769" y="175"/>
                  </a:lnTo>
                  <a:lnTo>
                    <a:pt x="759" y="162"/>
                  </a:lnTo>
                  <a:lnTo>
                    <a:pt x="748" y="149"/>
                  </a:lnTo>
                  <a:lnTo>
                    <a:pt x="737" y="136"/>
                  </a:lnTo>
                  <a:lnTo>
                    <a:pt x="726" y="124"/>
                  </a:lnTo>
                  <a:lnTo>
                    <a:pt x="714" y="113"/>
                  </a:lnTo>
                  <a:lnTo>
                    <a:pt x="701" y="101"/>
                  </a:lnTo>
                  <a:lnTo>
                    <a:pt x="688" y="91"/>
                  </a:lnTo>
                  <a:lnTo>
                    <a:pt x="674" y="81"/>
                  </a:lnTo>
                  <a:lnTo>
                    <a:pt x="661" y="71"/>
                  </a:lnTo>
                  <a:lnTo>
                    <a:pt x="647" y="62"/>
                  </a:lnTo>
                  <a:lnTo>
                    <a:pt x="633" y="54"/>
                  </a:lnTo>
                  <a:lnTo>
                    <a:pt x="618" y="46"/>
                  </a:lnTo>
                  <a:lnTo>
                    <a:pt x="603" y="38"/>
                  </a:lnTo>
                  <a:lnTo>
                    <a:pt x="588" y="32"/>
                  </a:lnTo>
                  <a:lnTo>
                    <a:pt x="572" y="26"/>
                  </a:lnTo>
                  <a:lnTo>
                    <a:pt x="556" y="20"/>
                  </a:lnTo>
                  <a:lnTo>
                    <a:pt x="541" y="16"/>
                  </a:lnTo>
                  <a:lnTo>
                    <a:pt x="525" y="11"/>
                  </a:lnTo>
                  <a:lnTo>
                    <a:pt x="508" y="8"/>
                  </a:lnTo>
                  <a:lnTo>
                    <a:pt x="491" y="5"/>
                  </a:lnTo>
                  <a:lnTo>
                    <a:pt x="475" y="2"/>
                  </a:lnTo>
                  <a:lnTo>
                    <a:pt x="459" y="1"/>
                  </a:lnTo>
                  <a:lnTo>
                    <a:pt x="442" y="0"/>
                  </a:lnTo>
                  <a:lnTo>
                    <a:pt x="425" y="0"/>
                  </a:lnTo>
                  <a:lnTo>
                    <a:pt x="408" y="0"/>
                  </a:lnTo>
                  <a:lnTo>
                    <a:pt x="392" y="1"/>
                  </a:lnTo>
                  <a:lnTo>
                    <a:pt x="375" y="2"/>
                  </a:lnTo>
                  <a:lnTo>
                    <a:pt x="359" y="5"/>
                  </a:lnTo>
                  <a:lnTo>
                    <a:pt x="343" y="8"/>
                  </a:lnTo>
                  <a:lnTo>
                    <a:pt x="326" y="11"/>
                  </a:lnTo>
                  <a:lnTo>
                    <a:pt x="310" y="16"/>
                  </a:lnTo>
                  <a:lnTo>
                    <a:pt x="295" y="20"/>
                  </a:lnTo>
                  <a:lnTo>
                    <a:pt x="279" y="26"/>
                  </a:lnTo>
                  <a:lnTo>
                    <a:pt x="263" y="32"/>
                  </a:lnTo>
                  <a:lnTo>
                    <a:pt x="247" y="38"/>
                  </a:lnTo>
                  <a:lnTo>
                    <a:pt x="233" y="46"/>
                  </a:lnTo>
                  <a:lnTo>
                    <a:pt x="218" y="54"/>
                  </a:lnTo>
                  <a:lnTo>
                    <a:pt x="204" y="62"/>
                  </a:lnTo>
                  <a:lnTo>
                    <a:pt x="189" y="71"/>
                  </a:lnTo>
                  <a:lnTo>
                    <a:pt x="175" y="81"/>
                  </a:lnTo>
                  <a:lnTo>
                    <a:pt x="162" y="91"/>
                  </a:lnTo>
                  <a:lnTo>
                    <a:pt x="150" y="101"/>
                  </a:lnTo>
                  <a:lnTo>
                    <a:pt x="137" y="113"/>
                  </a:lnTo>
                  <a:lnTo>
                    <a:pt x="125" y="124"/>
                  </a:lnTo>
                  <a:lnTo>
                    <a:pt x="114" y="136"/>
                  </a:lnTo>
                  <a:lnTo>
                    <a:pt x="102" y="149"/>
                  </a:lnTo>
                  <a:lnTo>
                    <a:pt x="92" y="162"/>
                  </a:lnTo>
                  <a:lnTo>
                    <a:pt x="82" y="175"/>
                  </a:lnTo>
                  <a:lnTo>
                    <a:pt x="72" y="189"/>
                  </a:lnTo>
                  <a:lnTo>
                    <a:pt x="63" y="202"/>
                  </a:lnTo>
                  <a:lnTo>
                    <a:pt x="55" y="217"/>
                  </a:lnTo>
                  <a:lnTo>
                    <a:pt x="47" y="232"/>
                  </a:lnTo>
                  <a:lnTo>
                    <a:pt x="40" y="247"/>
                  </a:lnTo>
                  <a:lnTo>
                    <a:pt x="33" y="262"/>
                  </a:lnTo>
                  <a:lnTo>
                    <a:pt x="27" y="278"/>
                  </a:lnTo>
                  <a:lnTo>
                    <a:pt x="22" y="293"/>
                  </a:lnTo>
                  <a:lnTo>
                    <a:pt x="17" y="309"/>
                  </a:lnTo>
                  <a:lnTo>
                    <a:pt x="13" y="326"/>
                  </a:lnTo>
                  <a:lnTo>
                    <a:pt x="9" y="342"/>
                  </a:lnTo>
                  <a:lnTo>
                    <a:pt x="6" y="359"/>
                  </a:lnTo>
                  <a:lnTo>
                    <a:pt x="4" y="374"/>
                  </a:lnTo>
                  <a:lnTo>
                    <a:pt x="2" y="391"/>
                  </a:lnTo>
                  <a:lnTo>
                    <a:pt x="1" y="408"/>
                  </a:lnTo>
                  <a:lnTo>
                    <a:pt x="0" y="425"/>
                  </a:lnTo>
                  <a:lnTo>
                    <a:pt x="1" y="442"/>
                  </a:lnTo>
                  <a:lnTo>
                    <a:pt x="2" y="459"/>
                  </a:lnTo>
                  <a:lnTo>
                    <a:pt x="4" y="474"/>
                  </a:lnTo>
                  <a:lnTo>
                    <a:pt x="6" y="491"/>
                  </a:lnTo>
                  <a:lnTo>
                    <a:pt x="9" y="508"/>
                  </a:lnTo>
                  <a:lnTo>
                    <a:pt x="13" y="524"/>
                  </a:lnTo>
                  <a:lnTo>
                    <a:pt x="17" y="541"/>
                  </a:lnTo>
                  <a:lnTo>
                    <a:pt x="22" y="556"/>
                  </a:lnTo>
                  <a:lnTo>
                    <a:pt x="27" y="572"/>
                  </a:lnTo>
                  <a:lnTo>
                    <a:pt x="33" y="588"/>
                  </a:lnTo>
                  <a:lnTo>
                    <a:pt x="40" y="602"/>
                  </a:lnTo>
                  <a:lnTo>
                    <a:pt x="47" y="618"/>
                  </a:lnTo>
                  <a:lnTo>
                    <a:pt x="55" y="633"/>
                  </a:lnTo>
                  <a:lnTo>
                    <a:pt x="63" y="646"/>
                  </a:lnTo>
                  <a:lnTo>
                    <a:pt x="72" y="661"/>
                  </a:lnTo>
                  <a:lnTo>
                    <a:pt x="82" y="674"/>
                  </a:lnTo>
                  <a:lnTo>
                    <a:pt x="92" y="688"/>
                  </a:lnTo>
                  <a:lnTo>
                    <a:pt x="102" y="701"/>
                  </a:lnTo>
                  <a:lnTo>
                    <a:pt x="114" y="714"/>
                  </a:lnTo>
                  <a:lnTo>
                    <a:pt x="125" y="725"/>
                  </a:lnTo>
                  <a:lnTo>
                    <a:pt x="137" y="737"/>
                  </a:lnTo>
                  <a:lnTo>
                    <a:pt x="150" y="747"/>
                  </a:lnTo>
                  <a:lnTo>
                    <a:pt x="162" y="759"/>
                  </a:lnTo>
                  <a:lnTo>
                    <a:pt x="175" y="769"/>
                  </a:lnTo>
                  <a:lnTo>
                    <a:pt x="189" y="778"/>
                  </a:lnTo>
                  <a:lnTo>
                    <a:pt x="204" y="787"/>
                  </a:lnTo>
                  <a:lnTo>
                    <a:pt x="218" y="796"/>
                  </a:lnTo>
                  <a:lnTo>
                    <a:pt x="233" y="804"/>
                  </a:lnTo>
                  <a:lnTo>
                    <a:pt x="247" y="810"/>
                  </a:lnTo>
                  <a:lnTo>
                    <a:pt x="263" y="817"/>
                  </a:lnTo>
                  <a:lnTo>
                    <a:pt x="279" y="824"/>
                  </a:lnTo>
                  <a:lnTo>
                    <a:pt x="295" y="829"/>
                  </a:lnTo>
                  <a:lnTo>
                    <a:pt x="310" y="834"/>
                  </a:lnTo>
                  <a:lnTo>
                    <a:pt x="326" y="838"/>
                  </a:lnTo>
                  <a:lnTo>
                    <a:pt x="343" y="842"/>
                  </a:lnTo>
                  <a:lnTo>
                    <a:pt x="359" y="844"/>
                  </a:lnTo>
                  <a:lnTo>
                    <a:pt x="375" y="846"/>
                  </a:lnTo>
                  <a:lnTo>
                    <a:pt x="392" y="848"/>
                  </a:lnTo>
                  <a:lnTo>
                    <a:pt x="408" y="850"/>
                  </a:lnTo>
                  <a:lnTo>
                    <a:pt x="425" y="850"/>
                  </a:lnTo>
                  <a:lnTo>
                    <a:pt x="442" y="850"/>
                  </a:lnTo>
                  <a:lnTo>
                    <a:pt x="459" y="848"/>
                  </a:lnTo>
                  <a:lnTo>
                    <a:pt x="475" y="846"/>
                  </a:lnTo>
                  <a:lnTo>
                    <a:pt x="491" y="844"/>
                  </a:lnTo>
                  <a:lnTo>
                    <a:pt x="508" y="842"/>
                  </a:lnTo>
                  <a:lnTo>
                    <a:pt x="525" y="838"/>
                  </a:lnTo>
                  <a:lnTo>
                    <a:pt x="541" y="834"/>
                  </a:lnTo>
                  <a:lnTo>
                    <a:pt x="556" y="829"/>
                  </a:lnTo>
                  <a:lnTo>
                    <a:pt x="572" y="824"/>
                  </a:lnTo>
                  <a:lnTo>
                    <a:pt x="588" y="817"/>
                  </a:lnTo>
                  <a:lnTo>
                    <a:pt x="603" y="810"/>
                  </a:lnTo>
                  <a:lnTo>
                    <a:pt x="618" y="804"/>
                  </a:lnTo>
                  <a:lnTo>
                    <a:pt x="633" y="796"/>
                  </a:lnTo>
                  <a:lnTo>
                    <a:pt x="647" y="787"/>
                  </a:lnTo>
                  <a:lnTo>
                    <a:pt x="661" y="778"/>
                  </a:lnTo>
                  <a:lnTo>
                    <a:pt x="674" y="769"/>
                  </a:lnTo>
                  <a:lnTo>
                    <a:pt x="688" y="759"/>
                  </a:lnTo>
                  <a:lnTo>
                    <a:pt x="701" y="747"/>
                  </a:lnTo>
                  <a:lnTo>
                    <a:pt x="714" y="737"/>
                  </a:lnTo>
                  <a:lnTo>
                    <a:pt x="726" y="725"/>
                  </a:lnTo>
                  <a:lnTo>
                    <a:pt x="737" y="714"/>
                  </a:lnTo>
                  <a:lnTo>
                    <a:pt x="748" y="701"/>
                  </a:lnTo>
                  <a:lnTo>
                    <a:pt x="759" y="688"/>
                  </a:lnTo>
                  <a:lnTo>
                    <a:pt x="769" y="674"/>
                  </a:lnTo>
                  <a:lnTo>
                    <a:pt x="779" y="661"/>
                  </a:lnTo>
                  <a:lnTo>
                    <a:pt x="788" y="646"/>
                  </a:lnTo>
                  <a:lnTo>
                    <a:pt x="796" y="633"/>
                  </a:lnTo>
                  <a:lnTo>
                    <a:pt x="803" y="618"/>
                  </a:lnTo>
                  <a:lnTo>
                    <a:pt x="811" y="602"/>
                  </a:lnTo>
                  <a:lnTo>
                    <a:pt x="818" y="588"/>
                  </a:lnTo>
                  <a:lnTo>
                    <a:pt x="824" y="572"/>
                  </a:lnTo>
                  <a:lnTo>
                    <a:pt x="829" y="556"/>
                  </a:lnTo>
                  <a:lnTo>
                    <a:pt x="834" y="541"/>
                  </a:lnTo>
                  <a:lnTo>
                    <a:pt x="838" y="524"/>
                  </a:lnTo>
                  <a:lnTo>
                    <a:pt x="842" y="508"/>
                  </a:lnTo>
                  <a:lnTo>
                    <a:pt x="845" y="491"/>
                  </a:lnTo>
                  <a:lnTo>
                    <a:pt x="847" y="474"/>
                  </a:lnTo>
                  <a:lnTo>
                    <a:pt x="848" y="459"/>
                  </a:lnTo>
                  <a:lnTo>
                    <a:pt x="850" y="442"/>
                  </a:lnTo>
                  <a:lnTo>
                    <a:pt x="850" y="42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55" name="Freeform 109"/>
            <p:cNvSpPr>
              <a:spLocks/>
            </p:cNvSpPr>
            <p:nvPr/>
          </p:nvSpPr>
          <p:spPr bwMode="auto">
            <a:xfrm>
              <a:off x="3581" y="2437"/>
              <a:ext cx="188" cy="191"/>
            </a:xfrm>
            <a:custGeom>
              <a:avLst/>
              <a:gdLst>
                <a:gd name="T0" fmla="*/ 188 w 849"/>
                <a:gd name="T1" fmla="*/ 88 h 850"/>
                <a:gd name="T2" fmla="*/ 186 w 849"/>
                <a:gd name="T3" fmla="*/ 77 h 850"/>
                <a:gd name="T4" fmla="*/ 184 w 849"/>
                <a:gd name="T5" fmla="*/ 66 h 850"/>
                <a:gd name="T6" fmla="*/ 179 w 849"/>
                <a:gd name="T7" fmla="*/ 56 h 850"/>
                <a:gd name="T8" fmla="*/ 174 w 849"/>
                <a:gd name="T9" fmla="*/ 45 h 850"/>
                <a:gd name="T10" fmla="*/ 168 w 849"/>
                <a:gd name="T11" fmla="*/ 36 h 850"/>
                <a:gd name="T12" fmla="*/ 161 w 849"/>
                <a:gd name="T13" fmla="*/ 28 h 850"/>
                <a:gd name="T14" fmla="*/ 152 w 849"/>
                <a:gd name="T15" fmla="*/ 20 h 850"/>
                <a:gd name="T16" fmla="*/ 143 w 849"/>
                <a:gd name="T17" fmla="*/ 14 h 850"/>
                <a:gd name="T18" fmla="*/ 133 w 849"/>
                <a:gd name="T19" fmla="*/ 9 h 850"/>
                <a:gd name="T20" fmla="*/ 123 w 849"/>
                <a:gd name="T21" fmla="*/ 4 h 850"/>
                <a:gd name="T22" fmla="*/ 112 w 849"/>
                <a:gd name="T23" fmla="*/ 2 h 850"/>
                <a:gd name="T24" fmla="*/ 101 w 849"/>
                <a:gd name="T25" fmla="*/ 0 h 850"/>
                <a:gd name="T26" fmla="*/ 90 w 849"/>
                <a:gd name="T27" fmla="*/ 0 h 850"/>
                <a:gd name="T28" fmla="*/ 79 w 849"/>
                <a:gd name="T29" fmla="*/ 1 h 850"/>
                <a:gd name="T30" fmla="*/ 69 w 849"/>
                <a:gd name="T31" fmla="*/ 4 h 850"/>
                <a:gd name="T32" fmla="*/ 58 w 849"/>
                <a:gd name="T33" fmla="*/ 7 h 850"/>
                <a:gd name="T34" fmla="*/ 48 w 849"/>
                <a:gd name="T35" fmla="*/ 12 h 850"/>
                <a:gd name="T36" fmla="*/ 39 w 849"/>
                <a:gd name="T37" fmla="*/ 18 h 850"/>
                <a:gd name="T38" fmla="*/ 30 w 849"/>
                <a:gd name="T39" fmla="*/ 25 h 850"/>
                <a:gd name="T40" fmla="*/ 23 w 849"/>
                <a:gd name="T41" fmla="*/ 33 h 850"/>
                <a:gd name="T42" fmla="*/ 16 w 849"/>
                <a:gd name="T43" fmla="*/ 42 h 850"/>
                <a:gd name="T44" fmla="*/ 10 w 849"/>
                <a:gd name="T45" fmla="*/ 52 h 850"/>
                <a:gd name="T46" fmla="*/ 6 w 849"/>
                <a:gd name="T47" fmla="*/ 62 h 850"/>
                <a:gd name="T48" fmla="*/ 3 w 849"/>
                <a:gd name="T49" fmla="*/ 73 h 850"/>
                <a:gd name="T50" fmla="*/ 1 w 849"/>
                <a:gd name="T51" fmla="*/ 84 h 850"/>
                <a:gd name="T52" fmla="*/ 0 w 849"/>
                <a:gd name="T53" fmla="*/ 96 h 850"/>
                <a:gd name="T54" fmla="*/ 1 w 849"/>
                <a:gd name="T55" fmla="*/ 107 h 850"/>
                <a:gd name="T56" fmla="*/ 3 w 849"/>
                <a:gd name="T57" fmla="*/ 118 h 850"/>
                <a:gd name="T58" fmla="*/ 6 w 849"/>
                <a:gd name="T59" fmla="*/ 129 h 850"/>
                <a:gd name="T60" fmla="*/ 10 w 849"/>
                <a:gd name="T61" fmla="*/ 139 h 850"/>
                <a:gd name="T62" fmla="*/ 16 w 849"/>
                <a:gd name="T63" fmla="*/ 149 h 850"/>
                <a:gd name="T64" fmla="*/ 23 w 849"/>
                <a:gd name="T65" fmla="*/ 158 h 850"/>
                <a:gd name="T66" fmla="*/ 30 w 849"/>
                <a:gd name="T67" fmla="*/ 166 h 850"/>
                <a:gd name="T68" fmla="*/ 39 w 849"/>
                <a:gd name="T69" fmla="*/ 173 h 850"/>
                <a:gd name="T70" fmla="*/ 48 w 849"/>
                <a:gd name="T71" fmla="*/ 179 h 850"/>
                <a:gd name="T72" fmla="*/ 58 w 849"/>
                <a:gd name="T73" fmla="*/ 184 h 850"/>
                <a:gd name="T74" fmla="*/ 69 w 849"/>
                <a:gd name="T75" fmla="*/ 187 h 850"/>
                <a:gd name="T76" fmla="*/ 79 w 849"/>
                <a:gd name="T77" fmla="*/ 190 h 850"/>
                <a:gd name="T78" fmla="*/ 90 w 849"/>
                <a:gd name="T79" fmla="*/ 191 h 850"/>
                <a:gd name="T80" fmla="*/ 101 w 849"/>
                <a:gd name="T81" fmla="*/ 191 h 850"/>
                <a:gd name="T82" fmla="*/ 112 w 849"/>
                <a:gd name="T83" fmla="*/ 189 h 850"/>
                <a:gd name="T84" fmla="*/ 123 w 849"/>
                <a:gd name="T85" fmla="*/ 186 h 850"/>
                <a:gd name="T86" fmla="*/ 133 w 849"/>
                <a:gd name="T87" fmla="*/ 182 h 850"/>
                <a:gd name="T88" fmla="*/ 143 w 849"/>
                <a:gd name="T89" fmla="*/ 177 h 850"/>
                <a:gd name="T90" fmla="*/ 152 w 849"/>
                <a:gd name="T91" fmla="*/ 171 h 850"/>
                <a:gd name="T92" fmla="*/ 161 w 849"/>
                <a:gd name="T93" fmla="*/ 163 h 850"/>
                <a:gd name="T94" fmla="*/ 168 w 849"/>
                <a:gd name="T95" fmla="*/ 155 h 850"/>
                <a:gd name="T96" fmla="*/ 174 w 849"/>
                <a:gd name="T97" fmla="*/ 145 h 850"/>
                <a:gd name="T98" fmla="*/ 179 w 849"/>
                <a:gd name="T99" fmla="*/ 135 h 850"/>
                <a:gd name="T100" fmla="*/ 184 w 849"/>
                <a:gd name="T101" fmla="*/ 125 h 850"/>
                <a:gd name="T102" fmla="*/ 186 w 849"/>
                <a:gd name="T103" fmla="*/ 114 h 850"/>
                <a:gd name="T104" fmla="*/ 188 w 849"/>
                <a:gd name="T105" fmla="*/ 103 h 8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849" h="850">
                  <a:moveTo>
                    <a:pt x="849" y="425"/>
                  </a:moveTo>
                  <a:lnTo>
                    <a:pt x="849" y="408"/>
                  </a:lnTo>
                  <a:lnTo>
                    <a:pt x="848" y="391"/>
                  </a:lnTo>
                  <a:lnTo>
                    <a:pt x="846" y="374"/>
                  </a:lnTo>
                  <a:lnTo>
                    <a:pt x="844" y="359"/>
                  </a:lnTo>
                  <a:lnTo>
                    <a:pt x="841" y="342"/>
                  </a:lnTo>
                  <a:lnTo>
                    <a:pt x="838" y="326"/>
                  </a:lnTo>
                  <a:lnTo>
                    <a:pt x="833" y="309"/>
                  </a:lnTo>
                  <a:lnTo>
                    <a:pt x="829" y="293"/>
                  </a:lnTo>
                  <a:lnTo>
                    <a:pt x="823" y="278"/>
                  </a:lnTo>
                  <a:lnTo>
                    <a:pt x="817" y="262"/>
                  </a:lnTo>
                  <a:lnTo>
                    <a:pt x="810" y="247"/>
                  </a:lnTo>
                  <a:lnTo>
                    <a:pt x="803" y="232"/>
                  </a:lnTo>
                  <a:lnTo>
                    <a:pt x="795" y="217"/>
                  </a:lnTo>
                  <a:lnTo>
                    <a:pt x="786" y="202"/>
                  </a:lnTo>
                  <a:lnTo>
                    <a:pt x="777" y="189"/>
                  </a:lnTo>
                  <a:lnTo>
                    <a:pt x="768" y="175"/>
                  </a:lnTo>
                  <a:lnTo>
                    <a:pt x="758" y="162"/>
                  </a:lnTo>
                  <a:lnTo>
                    <a:pt x="748" y="149"/>
                  </a:lnTo>
                  <a:lnTo>
                    <a:pt x="737" y="136"/>
                  </a:lnTo>
                  <a:lnTo>
                    <a:pt x="725" y="124"/>
                  </a:lnTo>
                  <a:lnTo>
                    <a:pt x="713" y="113"/>
                  </a:lnTo>
                  <a:lnTo>
                    <a:pt x="701" y="101"/>
                  </a:lnTo>
                  <a:lnTo>
                    <a:pt x="687" y="91"/>
                  </a:lnTo>
                  <a:lnTo>
                    <a:pt x="674" y="81"/>
                  </a:lnTo>
                  <a:lnTo>
                    <a:pt x="660" y="71"/>
                  </a:lnTo>
                  <a:lnTo>
                    <a:pt x="647" y="62"/>
                  </a:lnTo>
                  <a:lnTo>
                    <a:pt x="632" y="54"/>
                  </a:lnTo>
                  <a:lnTo>
                    <a:pt x="618" y="46"/>
                  </a:lnTo>
                  <a:lnTo>
                    <a:pt x="602" y="38"/>
                  </a:lnTo>
                  <a:lnTo>
                    <a:pt x="587" y="32"/>
                  </a:lnTo>
                  <a:lnTo>
                    <a:pt x="572" y="26"/>
                  </a:lnTo>
                  <a:lnTo>
                    <a:pt x="556" y="20"/>
                  </a:lnTo>
                  <a:lnTo>
                    <a:pt x="540" y="16"/>
                  </a:lnTo>
                  <a:lnTo>
                    <a:pt x="523" y="11"/>
                  </a:lnTo>
                  <a:lnTo>
                    <a:pt x="508" y="8"/>
                  </a:lnTo>
                  <a:lnTo>
                    <a:pt x="491" y="5"/>
                  </a:lnTo>
                  <a:lnTo>
                    <a:pt x="475" y="2"/>
                  </a:lnTo>
                  <a:lnTo>
                    <a:pt x="458" y="1"/>
                  </a:lnTo>
                  <a:lnTo>
                    <a:pt x="441" y="0"/>
                  </a:lnTo>
                  <a:lnTo>
                    <a:pt x="425" y="0"/>
                  </a:lnTo>
                  <a:lnTo>
                    <a:pt x="408" y="0"/>
                  </a:lnTo>
                  <a:lnTo>
                    <a:pt x="392" y="1"/>
                  </a:lnTo>
                  <a:lnTo>
                    <a:pt x="375" y="2"/>
                  </a:lnTo>
                  <a:lnTo>
                    <a:pt x="358" y="5"/>
                  </a:lnTo>
                  <a:lnTo>
                    <a:pt x="341" y="8"/>
                  </a:lnTo>
                  <a:lnTo>
                    <a:pt x="326" y="11"/>
                  </a:lnTo>
                  <a:lnTo>
                    <a:pt x="310" y="16"/>
                  </a:lnTo>
                  <a:lnTo>
                    <a:pt x="293" y="20"/>
                  </a:lnTo>
                  <a:lnTo>
                    <a:pt x="277" y="26"/>
                  </a:lnTo>
                  <a:lnTo>
                    <a:pt x="263" y="32"/>
                  </a:lnTo>
                  <a:lnTo>
                    <a:pt x="247" y="38"/>
                  </a:lnTo>
                  <a:lnTo>
                    <a:pt x="232" y="46"/>
                  </a:lnTo>
                  <a:lnTo>
                    <a:pt x="218" y="54"/>
                  </a:lnTo>
                  <a:lnTo>
                    <a:pt x="203" y="62"/>
                  </a:lnTo>
                  <a:lnTo>
                    <a:pt x="189" y="71"/>
                  </a:lnTo>
                  <a:lnTo>
                    <a:pt x="175" y="81"/>
                  </a:lnTo>
                  <a:lnTo>
                    <a:pt x="162" y="91"/>
                  </a:lnTo>
                  <a:lnTo>
                    <a:pt x="149" y="101"/>
                  </a:lnTo>
                  <a:lnTo>
                    <a:pt x="137" y="113"/>
                  </a:lnTo>
                  <a:lnTo>
                    <a:pt x="125" y="124"/>
                  </a:lnTo>
                  <a:lnTo>
                    <a:pt x="113" y="136"/>
                  </a:lnTo>
                  <a:lnTo>
                    <a:pt x="102" y="149"/>
                  </a:lnTo>
                  <a:lnTo>
                    <a:pt x="91" y="162"/>
                  </a:lnTo>
                  <a:lnTo>
                    <a:pt x="81" y="175"/>
                  </a:lnTo>
                  <a:lnTo>
                    <a:pt x="72" y="189"/>
                  </a:lnTo>
                  <a:lnTo>
                    <a:pt x="63" y="202"/>
                  </a:lnTo>
                  <a:lnTo>
                    <a:pt x="54" y="217"/>
                  </a:lnTo>
                  <a:lnTo>
                    <a:pt x="46" y="232"/>
                  </a:lnTo>
                  <a:lnTo>
                    <a:pt x="39" y="247"/>
                  </a:lnTo>
                  <a:lnTo>
                    <a:pt x="32" y="262"/>
                  </a:lnTo>
                  <a:lnTo>
                    <a:pt x="27" y="278"/>
                  </a:lnTo>
                  <a:lnTo>
                    <a:pt x="21" y="293"/>
                  </a:lnTo>
                  <a:lnTo>
                    <a:pt x="16" y="309"/>
                  </a:lnTo>
                  <a:lnTo>
                    <a:pt x="12" y="326"/>
                  </a:lnTo>
                  <a:lnTo>
                    <a:pt x="8" y="342"/>
                  </a:lnTo>
                  <a:lnTo>
                    <a:pt x="6" y="359"/>
                  </a:lnTo>
                  <a:lnTo>
                    <a:pt x="3" y="374"/>
                  </a:lnTo>
                  <a:lnTo>
                    <a:pt x="1" y="391"/>
                  </a:lnTo>
                  <a:lnTo>
                    <a:pt x="1" y="408"/>
                  </a:lnTo>
                  <a:lnTo>
                    <a:pt x="0" y="425"/>
                  </a:lnTo>
                  <a:lnTo>
                    <a:pt x="1" y="442"/>
                  </a:lnTo>
                  <a:lnTo>
                    <a:pt x="1" y="459"/>
                  </a:lnTo>
                  <a:lnTo>
                    <a:pt x="3" y="474"/>
                  </a:lnTo>
                  <a:lnTo>
                    <a:pt x="6" y="491"/>
                  </a:lnTo>
                  <a:lnTo>
                    <a:pt x="8" y="508"/>
                  </a:lnTo>
                  <a:lnTo>
                    <a:pt x="12" y="524"/>
                  </a:lnTo>
                  <a:lnTo>
                    <a:pt x="16" y="541"/>
                  </a:lnTo>
                  <a:lnTo>
                    <a:pt x="21" y="556"/>
                  </a:lnTo>
                  <a:lnTo>
                    <a:pt x="27" y="572"/>
                  </a:lnTo>
                  <a:lnTo>
                    <a:pt x="32" y="588"/>
                  </a:lnTo>
                  <a:lnTo>
                    <a:pt x="39" y="602"/>
                  </a:lnTo>
                  <a:lnTo>
                    <a:pt x="46" y="618"/>
                  </a:lnTo>
                  <a:lnTo>
                    <a:pt x="54" y="633"/>
                  </a:lnTo>
                  <a:lnTo>
                    <a:pt x="63" y="646"/>
                  </a:lnTo>
                  <a:lnTo>
                    <a:pt x="72" y="661"/>
                  </a:lnTo>
                  <a:lnTo>
                    <a:pt x="81" y="674"/>
                  </a:lnTo>
                  <a:lnTo>
                    <a:pt x="91" y="688"/>
                  </a:lnTo>
                  <a:lnTo>
                    <a:pt x="102" y="701"/>
                  </a:lnTo>
                  <a:lnTo>
                    <a:pt x="113" y="714"/>
                  </a:lnTo>
                  <a:lnTo>
                    <a:pt x="125" y="725"/>
                  </a:lnTo>
                  <a:lnTo>
                    <a:pt x="137" y="737"/>
                  </a:lnTo>
                  <a:lnTo>
                    <a:pt x="149" y="747"/>
                  </a:lnTo>
                  <a:lnTo>
                    <a:pt x="162" y="759"/>
                  </a:lnTo>
                  <a:lnTo>
                    <a:pt x="175" y="769"/>
                  </a:lnTo>
                  <a:lnTo>
                    <a:pt x="189" y="778"/>
                  </a:lnTo>
                  <a:lnTo>
                    <a:pt x="203" y="787"/>
                  </a:lnTo>
                  <a:lnTo>
                    <a:pt x="218" y="796"/>
                  </a:lnTo>
                  <a:lnTo>
                    <a:pt x="232" y="804"/>
                  </a:lnTo>
                  <a:lnTo>
                    <a:pt x="247" y="810"/>
                  </a:lnTo>
                  <a:lnTo>
                    <a:pt x="263" y="817"/>
                  </a:lnTo>
                  <a:lnTo>
                    <a:pt x="277" y="824"/>
                  </a:lnTo>
                  <a:lnTo>
                    <a:pt x="293" y="829"/>
                  </a:lnTo>
                  <a:lnTo>
                    <a:pt x="310" y="834"/>
                  </a:lnTo>
                  <a:lnTo>
                    <a:pt x="326" y="838"/>
                  </a:lnTo>
                  <a:lnTo>
                    <a:pt x="341" y="842"/>
                  </a:lnTo>
                  <a:lnTo>
                    <a:pt x="358" y="844"/>
                  </a:lnTo>
                  <a:lnTo>
                    <a:pt x="375" y="846"/>
                  </a:lnTo>
                  <a:lnTo>
                    <a:pt x="392" y="848"/>
                  </a:lnTo>
                  <a:lnTo>
                    <a:pt x="408" y="850"/>
                  </a:lnTo>
                  <a:lnTo>
                    <a:pt x="425" y="850"/>
                  </a:lnTo>
                  <a:lnTo>
                    <a:pt x="441" y="850"/>
                  </a:lnTo>
                  <a:lnTo>
                    <a:pt x="458" y="848"/>
                  </a:lnTo>
                  <a:lnTo>
                    <a:pt x="475" y="846"/>
                  </a:lnTo>
                  <a:lnTo>
                    <a:pt x="491" y="844"/>
                  </a:lnTo>
                  <a:lnTo>
                    <a:pt x="508" y="842"/>
                  </a:lnTo>
                  <a:lnTo>
                    <a:pt x="523" y="838"/>
                  </a:lnTo>
                  <a:lnTo>
                    <a:pt x="540" y="834"/>
                  </a:lnTo>
                  <a:lnTo>
                    <a:pt x="556" y="829"/>
                  </a:lnTo>
                  <a:lnTo>
                    <a:pt x="572" y="824"/>
                  </a:lnTo>
                  <a:lnTo>
                    <a:pt x="587" y="817"/>
                  </a:lnTo>
                  <a:lnTo>
                    <a:pt x="602" y="810"/>
                  </a:lnTo>
                  <a:lnTo>
                    <a:pt x="618" y="804"/>
                  </a:lnTo>
                  <a:lnTo>
                    <a:pt x="632" y="796"/>
                  </a:lnTo>
                  <a:lnTo>
                    <a:pt x="647" y="787"/>
                  </a:lnTo>
                  <a:lnTo>
                    <a:pt x="660" y="778"/>
                  </a:lnTo>
                  <a:lnTo>
                    <a:pt x="674" y="769"/>
                  </a:lnTo>
                  <a:lnTo>
                    <a:pt x="687" y="759"/>
                  </a:lnTo>
                  <a:lnTo>
                    <a:pt x="701" y="747"/>
                  </a:lnTo>
                  <a:lnTo>
                    <a:pt x="713" y="737"/>
                  </a:lnTo>
                  <a:lnTo>
                    <a:pt x="725" y="725"/>
                  </a:lnTo>
                  <a:lnTo>
                    <a:pt x="737" y="714"/>
                  </a:lnTo>
                  <a:lnTo>
                    <a:pt x="748" y="701"/>
                  </a:lnTo>
                  <a:lnTo>
                    <a:pt x="758" y="688"/>
                  </a:lnTo>
                  <a:lnTo>
                    <a:pt x="768" y="674"/>
                  </a:lnTo>
                  <a:lnTo>
                    <a:pt x="777" y="661"/>
                  </a:lnTo>
                  <a:lnTo>
                    <a:pt x="786" y="646"/>
                  </a:lnTo>
                  <a:lnTo>
                    <a:pt x="795" y="633"/>
                  </a:lnTo>
                  <a:lnTo>
                    <a:pt x="803" y="618"/>
                  </a:lnTo>
                  <a:lnTo>
                    <a:pt x="810" y="602"/>
                  </a:lnTo>
                  <a:lnTo>
                    <a:pt x="817" y="588"/>
                  </a:lnTo>
                  <a:lnTo>
                    <a:pt x="823" y="572"/>
                  </a:lnTo>
                  <a:lnTo>
                    <a:pt x="829" y="556"/>
                  </a:lnTo>
                  <a:lnTo>
                    <a:pt x="833" y="541"/>
                  </a:lnTo>
                  <a:lnTo>
                    <a:pt x="838" y="524"/>
                  </a:lnTo>
                  <a:lnTo>
                    <a:pt x="841" y="508"/>
                  </a:lnTo>
                  <a:lnTo>
                    <a:pt x="844" y="491"/>
                  </a:lnTo>
                  <a:lnTo>
                    <a:pt x="846" y="474"/>
                  </a:lnTo>
                  <a:lnTo>
                    <a:pt x="848" y="459"/>
                  </a:lnTo>
                  <a:lnTo>
                    <a:pt x="849" y="442"/>
                  </a:lnTo>
                  <a:lnTo>
                    <a:pt x="849" y="42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56" name="Freeform 110"/>
            <p:cNvSpPr>
              <a:spLocks/>
            </p:cNvSpPr>
            <p:nvPr/>
          </p:nvSpPr>
          <p:spPr bwMode="auto">
            <a:xfrm>
              <a:off x="3581" y="3575"/>
              <a:ext cx="188" cy="189"/>
            </a:xfrm>
            <a:custGeom>
              <a:avLst/>
              <a:gdLst>
                <a:gd name="T0" fmla="*/ 188 w 849"/>
                <a:gd name="T1" fmla="*/ 87 h 850"/>
                <a:gd name="T2" fmla="*/ 186 w 849"/>
                <a:gd name="T3" fmla="*/ 76 h 850"/>
                <a:gd name="T4" fmla="*/ 184 w 849"/>
                <a:gd name="T5" fmla="*/ 65 h 850"/>
                <a:gd name="T6" fmla="*/ 179 w 849"/>
                <a:gd name="T7" fmla="*/ 55 h 850"/>
                <a:gd name="T8" fmla="*/ 174 w 849"/>
                <a:gd name="T9" fmla="*/ 45 h 850"/>
                <a:gd name="T10" fmla="*/ 168 w 849"/>
                <a:gd name="T11" fmla="*/ 36 h 850"/>
                <a:gd name="T12" fmla="*/ 161 w 849"/>
                <a:gd name="T13" fmla="*/ 28 h 850"/>
                <a:gd name="T14" fmla="*/ 152 w 849"/>
                <a:gd name="T15" fmla="*/ 20 h 850"/>
                <a:gd name="T16" fmla="*/ 143 w 849"/>
                <a:gd name="T17" fmla="*/ 14 h 850"/>
                <a:gd name="T18" fmla="*/ 133 w 849"/>
                <a:gd name="T19" fmla="*/ 9 h 850"/>
                <a:gd name="T20" fmla="*/ 123 w 849"/>
                <a:gd name="T21" fmla="*/ 5 h 850"/>
                <a:gd name="T22" fmla="*/ 112 w 849"/>
                <a:gd name="T23" fmla="*/ 2 h 850"/>
                <a:gd name="T24" fmla="*/ 101 w 849"/>
                <a:gd name="T25" fmla="*/ 0 h 850"/>
                <a:gd name="T26" fmla="*/ 90 w 849"/>
                <a:gd name="T27" fmla="*/ 0 h 850"/>
                <a:gd name="T28" fmla="*/ 79 w 849"/>
                <a:gd name="T29" fmla="*/ 1 h 850"/>
                <a:gd name="T30" fmla="*/ 69 w 849"/>
                <a:gd name="T31" fmla="*/ 4 h 850"/>
                <a:gd name="T32" fmla="*/ 58 w 849"/>
                <a:gd name="T33" fmla="*/ 7 h 850"/>
                <a:gd name="T34" fmla="*/ 48 w 849"/>
                <a:gd name="T35" fmla="*/ 12 h 850"/>
                <a:gd name="T36" fmla="*/ 39 w 849"/>
                <a:gd name="T37" fmla="*/ 18 h 850"/>
                <a:gd name="T38" fmla="*/ 30 w 849"/>
                <a:gd name="T39" fmla="*/ 25 h 850"/>
                <a:gd name="T40" fmla="*/ 23 w 849"/>
                <a:gd name="T41" fmla="*/ 33 h 850"/>
                <a:gd name="T42" fmla="*/ 16 w 849"/>
                <a:gd name="T43" fmla="*/ 42 h 850"/>
                <a:gd name="T44" fmla="*/ 10 w 849"/>
                <a:gd name="T45" fmla="*/ 52 h 850"/>
                <a:gd name="T46" fmla="*/ 6 w 849"/>
                <a:gd name="T47" fmla="*/ 62 h 850"/>
                <a:gd name="T48" fmla="*/ 3 w 849"/>
                <a:gd name="T49" fmla="*/ 72 h 850"/>
                <a:gd name="T50" fmla="*/ 1 w 849"/>
                <a:gd name="T51" fmla="*/ 83 h 850"/>
                <a:gd name="T52" fmla="*/ 0 w 849"/>
                <a:gd name="T53" fmla="*/ 95 h 850"/>
                <a:gd name="T54" fmla="*/ 1 w 849"/>
                <a:gd name="T55" fmla="*/ 106 h 850"/>
                <a:gd name="T56" fmla="*/ 3 w 849"/>
                <a:gd name="T57" fmla="*/ 117 h 850"/>
                <a:gd name="T58" fmla="*/ 6 w 849"/>
                <a:gd name="T59" fmla="*/ 127 h 850"/>
                <a:gd name="T60" fmla="*/ 10 w 849"/>
                <a:gd name="T61" fmla="*/ 137 h 850"/>
                <a:gd name="T62" fmla="*/ 16 w 849"/>
                <a:gd name="T63" fmla="*/ 147 h 850"/>
                <a:gd name="T64" fmla="*/ 23 w 849"/>
                <a:gd name="T65" fmla="*/ 156 h 850"/>
                <a:gd name="T66" fmla="*/ 30 w 849"/>
                <a:gd name="T67" fmla="*/ 164 h 850"/>
                <a:gd name="T68" fmla="*/ 39 w 849"/>
                <a:gd name="T69" fmla="*/ 171 h 850"/>
                <a:gd name="T70" fmla="*/ 48 w 849"/>
                <a:gd name="T71" fmla="*/ 177 h 850"/>
                <a:gd name="T72" fmla="*/ 58 w 849"/>
                <a:gd name="T73" fmla="*/ 182 h 850"/>
                <a:gd name="T74" fmla="*/ 69 w 849"/>
                <a:gd name="T75" fmla="*/ 186 h 850"/>
                <a:gd name="T76" fmla="*/ 79 w 849"/>
                <a:gd name="T77" fmla="*/ 188 h 850"/>
                <a:gd name="T78" fmla="*/ 90 w 849"/>
                <a:gd name="T79" fmla="*/ 189 h 850"/>
                <a:gd name="T80" fmla="*/ 101 w 849"/>
                <a:gd name="T81" fmla="*/ 189 h 850"/>
                <a:gd name="T82" fmla="*/ 112 w 849"/>
                <a:gd name="T83" fmla="*/ 187 h 850"/>
                <a:gd name="T84" fmla="*/ 123 w 849"/>
                <a:gd name="T85" fmla="*/ 184 h 850"/>
                <a:gd name="T86" fmla="*/ 133 w 849"/>
                <a:gd name="T87" fmla="*/ 180 h 850"/>
                <a:gd name="T88" fmla="*/ 143 w 849"/>
                <a:gd name="T89" fmla="*/ 175 h 850"/>
                <a:gd name="T90" fmla="*/ 152 w 849"/>
                <a:gd name="T91" fmla="*/ 169 h 850"/>
                <a:gd name="T92" fmla="*/ 161 w 849"/>
                <a:gd name="T93" fmla="*/ 161 h 850"/>
                <a:gd name="T94" fmla="*/ 168 w 849"/>
                <a:gd name="T95" fmla="*/ 153 h 850"/>
                <a:gd name="T96" fmla="*/ 174 w 849"/>
                <a:gd name="T97" fmla="*/ 144 h 850"/>
                <a:gd name="T98" fmla="*/ 179 w 849"/>
                <a:gd name="T99" fmla="*/ 134 h 850"/>
                <a:gd name="T100" fmla="*/ 184 w 849"/>
                <a:gd name="T101" fmla="*/ 124 h 850"/>
                <a:gd name="T102" fmla="*/ 186 w 849"/>
                <a:gd name="T103" fmla="*/ 113 h 850"/>
                <a:gd name="T104" fmla="*/ 188 w 849"/>
                <a:gd name="T105" fmla="*/ 102 h 8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849" h="850">
                  <a:moveTo>
                    <a:pt x="849" y="425"/>
                  </a:moveTo>
                  <a:lnTo>
                    <a:pt x="849" y="409"/>
                  </a:lnTo>
                  <a:lnTo>
                    <a:pt x="848" y="392"/>
                  </a:lnTo>
                  <a:lnTo>
                    <a:pt x="846" y="375"/>
                  </a:lnTo>
                  <a:lnTo>
                    <a:pt x="844" y="358"/>
                  </a:lnTo>
                  <a:lnTo>
                    <a:pt x="841" y="343"/>
                  </a:lnTo>
                  <a:lnTo>
                    <a:pt x="838" y="326"/>
                  </a:lnTo>
                  <a:lnTo>
                    <a:pt x="833" y="310"/>
                  </a:lnTo>
                  <a:lnTo>
                    <a:pt x="829" y="294"/>
                  </a:lnTo>
                  <a:lnTo>
                    <a:pt x="823" y="279"/>
                  </a:lnTo>
                  <a:lnTo>
                    <a:pt x="817" y="263"/>
                  </a:lnTo>
                  <a:lnTo>
                    <a:pt x="810" y="247"/>
                  </a:lnTo>
                  <a:lnTo>
                    <a:pt x="803" y="232"/>
                  </a:lnTo>
                  <a:lnTo>
                    <a:pt x="795" y="218"/>
                  </a:lnTo>
                  <a:lnTo>
                    <a:pt x="786" y="203"/>
                  </a:lnTo>
                  <a:lnTo>
                    <a:pt x="777" y="189"/>
                  </a:lnTo>
                  <a:lnTo>
                    <a:pt x="768" y="175"/>
                  </a:lnTo>
                  <a:lnTo>
                    <a:pt x="758" y="162"/>
                  </a:lnTo>
                  <a:lnTo>
                    <a:pt x="748" y="149"/>
                  </a:lnTo>
                  <a:lnTo>
                    <a:pt x="737" y="137"/>
                  </a:lnTo>
                  <a:lnTo>
                    <a:pt x="725" y="125"/>
                  </a:lnTo>
                  <a:lnTo>
                    <a:pt x="713" y="113"/>
                  </a:lnTo>
                  <a:lnTo>
                    <a:pt x="701" y="102"/>
                  </a:lnTo>
                  <a:lnTo>
                    <a:pt x="687" y="91"/>
                  </a:lnTo>
                  <a:lnTo>
                    <a:pt x="674" y="81"/>
                  </a:lnTo>
                  <a:lnTo>
                    <a:pt x="660" y="72"/>
                  </a:lnTo>
                  <a:lnTo>
                    <a:pt x="647" y="63"/>
                  </a:lnTo>
                  <a:lnTo>
                    <a:pt x="632" y="54"/>
                  </a:lnTo>
                  <a:lnTo>
                    <a:pt x="618" y="46"/>
                  </a:lnTo>
                  <a:lnTo>
                    <a:pt x="602" y="39"/>
                  </a:lnTo>
                  <a:lnTo>
                    <a:pt x="587" y="33"/>
                  </a:lnTo>
                  <a:lnTo>
                    <a:pt x="572" y="27"/>
                  </a:lnTo>
                  <a:lnTo>
                    <a:pt x="556" y="21"/>
                  </a:lnTo>
                  <a:lnTo>
                    <a:pt x="540" y="16"/>
                  </a:lnTo>
                  <a:lnTo>
                    <a:pt x="523" y="12"/>
                  </a:lnTo>
                  <a:lnTo>
                    <a:pt x="508" y="9"/>
                  </a:lnTo>
                  <a:lnTo>
                    <a:pt x="491" y="6"/>
                  </a:lnTo>
                  <a:lnTo>
                    <a:pt x="475" y="3"/>
                  </a:lnTo>
                  <a:lnTo>
                    <a:pt x="458" y="1"/>
                  </a:lnTo>
                  <a:lnTo>
                    <a:pt x="441" y="1"/>
                  </a:lnTo>
                  <a:lnTo>
                    <a:pt x="425" y="0"/>
                  </a:lnTo>
                  <a:lnTo>
                    <a:pt x="408" y="1"/>
                  </a:lnTo>
                  <a:lnTo>
                    <a:pt x="392" y="1"/>
                  </a:lnTo>
                  <a:lnTo>
                    <a:pt x="375" y="3"/>
                  </a:lnTo>
                  <a:lnTo>
                    <a:pt x="358" y="6"/>
                  </a:lnTo>
                  <a:lnTo>
                    <a:pt x="341" y="9"/>
                  </a:lnTo>
                  <a:lnTo>
                    <a:pt x="326" y="12"/>
                  </a:lnTo>
                  <a:lnTo>
                    <a:pt x="310" y="16"/>
                  </a:lnTo>
                  <a:lnTo>
                    <a:pt x="293" y="21"/>
                  </a:lnTo>
                  <a:lnTo>
                    <a:pt x="277" y="27"/>
                  </a:lnTo>
                  <a:lnTo>
                    <a:pt x="263" y="33"/>
                  </a:lnTo>
                  <a:lnTo>
                    <a:pt x="247" y="39"/>
                  </a:lnTo>
                  <a:lnTo>
                    <a:pt x="232" y="46"/>
                  </a:lnTo>
                  <a:lnTo>
                    <a:pt x="218" y="54"/>
                  </a:lnTo>
                  <a:lnTo>
                    <a:pt x="203" y="63"/>
                  </a:lnTo>
                  <a:lnTo>
                    <a:pt x="189" y="72"/>
                  </a:lnTo>
                  <a:lnTo>
                    <a:pt x="175" y="81"/>
                  </a:lnTo>
                  <a:lnTo>
                    <a:pt x="162" y="91"/>
                  </a:lnTo>
                  <a:lnTo>
                    <a:pt x="149" y="102"/>
                  </a:lnTo>
                  <a:lnTo>
                    <a:pt x="137" y="113"/>
                  </a:lnTo>
                  <a:lnTo>
                    <a:pt x="125" y="125"/>
                  </a:lnTo>
                  <a:lnTo>
                    <a:pt x="113" y="137"/>
                  </a:lnTo>
                  <a:lnTo>
                    <a:pt x="102" y="149"/>
                  </a:lnTo>
                  <a:lnTo>
                    <a:pt x="91" y="162"/>
                  </a:lnTo>
                  <a:lnTo>
                    <a:pt x="81" y="175"/>
                  </a:lnTo>
                  <a:lnTo>
                    <a:pt x="72" y="189"/>
                  </a:lnTo>
                  <a:lnTo>
                    <a:pt x="63" y="203"/>
                  </a:lnTo>
                  <a:lnTo>
                    <a:pt x="54" y="218"/>
                  </a:lnTo>
                  <a:lnTo>
                    <a:pt x="46" y="232"/>
                  </a:lnTo>
                  <a:lnTo>
                    <a:pt x="39" y="247"/>
                  </a:lnTo>
                  <a:lnTo>
                    <a:pt x="32" y="263"/>
                  </a:lnTo>
                  <a:lnTo>
                    <a:pt x="27" y="279"/>
                  </a:lnTo>
                  <a:lnTo>
                    <a:pt x="21" y="294"/>
                  </a:lnTo>
                  <a:lnTo>
                    <a:pt x="16" y="310"/>
                  </a:lnTo>
                  <a:lnTo>
                    <a:pt x="12" y="326"/>
                  </a:lnTo>
                  <a:lnTo>
                    <a:pt x="8" y="343"/>
                  </a:lnTo>
                  <a:lnTo>
                    <a:pt x="6" y="358"/>
                  </a:lnTo>
                  <a:lnTo>
                    <a:pt x="3" y="375"/>
                  </a:lnTo>
                  <a:lnTo>
                    <a:pt x="1" y="392"/>
                  </a:lnTo>
                  <a:lnTo>
                    <a:pt x="1" y="409"/>
                  </a:lnTo>
                  <a:lnTo>
                    <a:pt x="0" y="425"/>
                  </a:lnTo>
                  <a:lnTo>
                    <a:pt x="1" y="441"/>
                  </a:lnTo>
                  <a:lnTo>
                    <a:pt x="1" y="458"/>
                  </a:lnTo>
                  <a:lnTo>
                    <a:pt x="3" y="475"/>
                  </a:lnTo>
                  <a:lnTo>
                    <a:pt x="6" y="492"/>
                  </a:lnTo>
                  <a:lnTo>
                    <a:pt x="8" y="508"/>
                  </a:lnTo>
                  <a:lnTo>
                    <a:pt x="12" y="525"/>
                  </a:lnTo>
                  <a:lnTo>
                    <a:pt x="16" y="540"/>
                  </a:lnTo>
                  <a:lnTo>
                    <a:pt x="21" y="556"/>
                  </a:lnTo>
                  <a:lnTo>
                    <a:pt x="27" y="572"/>
                  </a:lnTo>
                  <a:lnTo>
                    <a:pt x="32" y="588"/>
                  </a:lnTo>
                  <a:lnTo>
                    <a:pt x="39" y="603"/>
                  </a:lnTo>
                  <a:lnTo>
                    <a:pt x="46" y="618"/>
                  </a:lnTo>
                  <a:lnTo>
                    <a:pt x="54" y="632"/>
                  </a:lnTo>
                  <a:lnTo>
                    <a:pt x="63" y="647"/>
                  </a:lnTo>
                  <a:lnTo>
                    <a:pt x="72" y="662"/>
                  </a:lnTo>
                  <a:lnTo>
                    <a:pt x="81" y="675"/>
                  </a:lnTo>
                  <a:lnTo>
                    <a:pt x="91" y="689"/>
                  </a:lnTo>
                  <a:lnTo>
                    <a:pt x="102" y="701"/>
                  </a:lnTo>
                  <a:lnTo>
                    <a:pt x="113" y="713"/>
                  </a:lnTo>
                  <a:lnTo>
                    <a:pt x="125" y="726"/>
                  </a:lnTo>
                  <a:lnTo>
                    <a:pt x="137" y="737"/>
                  </a:lnTo>
                  <a:lnTo>
                    <a:pt x="149" y="748"/>
                  </a:lnTo>
                  <a:lnTo>
                    <a:pt x="162" y="759"/>
                  </a:lnTo>
                  <a:lnTo>
                    <a:pt x="175" y="768"/>
                  </a:lnTo>
                  <a:lnTo>
                    <a:pt x="189" y="779"/>
                  </a:lnTo>
                  <a:lnTo>
                    <a:pt x="203" y="788"/>
                  </a:lnTo>
                  <a:lnTo>
                    <a:pt x="218" y="795"/>
                  </a:lnTo>
                  <a:lnTo>
                    <a:pt x="232" y="803"/>
                  </a:lnTo>
                  <a:lnTo>
                    <a:pt x="247" y="811"/>
                  </a:lnTo>
                  <a:lnTo>
                    <a:pt x="263" y="818"/>
                  </a:lnTo>
                  <a:lnTo>
                    <a:pt x="277" y="823"/>
                  </a:lnTo>
                  <a:lnTo>
                    <a:pt x="293" y="829"/>
                  </a:lnTo>
                  <a:lnTo>
                    <a:pt x="310" y="835"/>
                  </a:lnTo>
                  <a:lnTo>
                    <a:pt x="326" y="838"/>
                  </a:lnTo>
                  <a:lnTo>
                    <a:pt x="341" y="841"/>
                  </a:lnTo>
                  <a:lnTo>
                    <a:pt x="358" y="845"/>
                  </a:lnTo>
                  <a:lnTo>
                    <a:pt x="375" y="847"/>
                  </a:lnTo>
                  <a:lnTo>
                    <a:pt x="392" y="849"/>
                  </a:lnTo>
                  <a:lnTo>
                    <a:pt x="408" y="849"/>
                  </a:lnTo>
                  <a:lnTo>
                    <a:pt x="425" y="850"/>
                  </a:lnTo>
                  <a:lnTo>
                    <a:pt x="441" y="849"/>
                  </a:lnTo>
                  <a:lnTo>
                    <a:pt x="458" y="849"/>
                  </a:lnTo>
                  <a:lnTo>
                    <a:pt x="475" y="847"/>
                  </a:lnTo>
                  <a:lnTo>
                    <a:pt x="491" y="845"/>
                  </a:lnTo>
                  <a:lnTo>
                    <a:pt x="508" y="841"/>
                  </a:lnTo>
                  <a:lnTo>
                    <a:pt x="523" y="838"/>
                  </a:lnTo>
                  <a:lnTo>
                    <a:pt x="540" y="835"/>
                  </a:lnTo>
                  <a:lnTo>
                    <a:pt x="556" y="829"/>
                  </a:lnTo>
                  <a:lnTo>
                    <a:pt x="572" y="823"/>
                  </a:lnTo>
                  <a:lnTo>
                    <a:pt x="587" y="818"/>
                  </a:lnTo>
                  <a:lnTo>
                    <a:pt x="602" y="811"/>
                  </a:lnTo>
                  <a:lnTo>
                    <a:pt x="618" y="803"/>
                  </a:lnTo>
                  <a:lnTo>
                    <a:pt x="632" y="795"/>
                  </a:lnTo>
                  <a:lnTo>
                    <a:pt x="647" y="788"/>
                  </a:lnTo>
                  <a:lnTo>
                    <a:pt x="660" y="779"/>
                  </a:lnTo>
                  <a:lnTo>
                    <a:pt x="674" y="768"/>
                  </a:lnTo>
                  <a:lnTo>
                    <a:pt x="687" y="759"/>
                  </a:lnTo>
                  <a:lnTo>
                    <a:pt x="701" y="748"/>
                  </a:lnTo>
                  <a:lnTo>
                    <a:pt x="713" y="737"/>
                  </a:lnTo>
                  <a:lnTo>
                    <a:pt x="725" y="726"/>
                  </a:lnTo>
                  <a:lnTo>
                    <a:pt x="737" y="713"/>
                  </a:lnTo>
                  <a:lnTo>
                    <a:pt x="748" y="701"/>
                  </a:lnTo>
                  <a:lnTo>
                    <a:pt x="758" y="689"/>
                  </a:lnTo>
                  <a:lnTo>
                    <a:pt x="768" y="675"/>
                  </a:lnTo>
                  <a:lnTo>
                    <a:pt x="777" y="662"/>
                  </a:lnTo>
                  <a:lnTo>
                    <a:pt x="786" y="647"/>
                  </a:lnTo>
                  <a:lnTo>
                    <a:pt x="795" y="632"/>
                  </a:lnTo>
                  <a:lnTo>
                    <a:pt x="803" y="618"/>
                  </a:lnTo>
                  <a:lnTo>
                    <a:pt x="810" y="603"/>
                  </a:lnTo>
                  <a:lnTo>
                    <a:pt x="817" y="588"/>
                  </a:lnTo>
                  <a:lnTo>
                    <a:pt x="823" y="572"/>
                  </a:lnTo>
                  <a:lnTo>
                    <a:pt x="829" y="556"/>
                  </a:lnTo>
                  <a:lnTo>
                    <a:pt x="833" y="540"/>
                  </a:lnTo>
                  <a:lnTo>
                    <a:pt x="838" y="525"/>
                  </a:lnTo>
                  <a:lnTo>
                    <a:pt x="841" y="508"/>
                  </a:lnTo>
                  <a:lnTo>
                    <a:pt x="844" y="492"/>
                  </a:lnTo>
                  <a:lnTo>
                    <a:pt x="846" y="475"/>
                  </a:lnTo>
                  <a:lnTo>
                    <a:pt x="848" y="458"/>
                  </a:lnTo>
                  <a:lnTo>
                    <a:pt x="849" y="441"/>
                  </a:lnTo>
                  <a:lnTo>
                    <a:pt x="849" y="42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57" name="Freeform 111"/>
            <p:cNvSpPr>
              <a:spLocks/>
            </p:cNvSpPr>
            <p:nvPr/>
          </p:nvSpPr>
          <p:spPr bwMode="auto">
            <a:xfrm>
              <a:off x="2877" y="3222"/>
              <a:ext cx="507" cy="400"/>
            </a:xfrm>
            <a:custGeom>
              <a:avLst/>
              <a:gdLst>
                <a:gd name="T0" fmla="*/ 11 w 2271"/>
                <a:gd name="T1" fmla="*/ 400 h 1791"/>
                <a:gd name="T2" fmla="*/ 25 w 2271"/>
                <a:gd name="T3" fmla="*/ 400 h 1791"/>
                <a:gd name="T4" fmla="*/ 38 w 2271"/>
                <a:gd name="T5" fmla="*/ 399 h 1791"/>
                <a:gd name="T6" fmla="*/ 52 w 2271"/>
                <a:gd name="T7" fmla="*/ 398 h 1791"/>
                <a:gd name="T8" fmla="*/ 65 w 2271"/>
                <a:gd name="T9" fmla="*/ 396 h 1791"/>
                <a:gd name="T10" fmla="*/ 79 w 2271"/>
                <a:gd name="T11" fmla="*/ 394 h 1791"/>
                <a:gd name="T12" fmla="*/ 92 w 2271"/>
                <a:gd name="T13" fmla="*/ 392 h 1791"/>
                <a:gd name="T14" fmla="*/ 106 w 2271"/>
                <a:gd name="T15" fmla="*/ 389 h 1791"/>
                <a:gd name="T16" fmla="*/ 119 w 2271"/>
                <a:gd name="T17" fmla="*/ 386 h 1791"/>
                <a:gd name="T18" fmla="*/ 132 w 2271"/>
                <a:gd name="T19" fmla="*/ 383 h 1791"/>
                <a:gd name="T20" fmla="*/ 145 w 2271"/>
                <a:gd name="T21" fmla="*/ 379 h 1791"/>
                <a:gd name="T22" fmla="*/ 159 w 2271"/>
                <a:gd name="T23" fmla="*/ 375 h 1791"/>
                <a:gd name="T24" fmla="*/ 171 w 2271"/>
                <a:gd name="T25" fmla="*/ 371 h 1791"/>
                <a:gd name="T26" fmla="*/ 184 w 2271"/>
                <a:gd name="T27" fmla="*/ 366 h 1791"/>
                <a:gd name="T28" fmla="*/ 197 w 2271"/>
                <a:gd name="T29" fmla="*/ 361 h 1791"/>
                <a:gd name="T30" fmla="*/ 210 w 2271"/>
                <a:gd name="T31" fmla="*/ 356 h 1791"/>
                <a:gd name="T32" fmla="*/ 222 w 2271"/>
                <a:gd name="T33" fmla="*/ 350 h 1791"/>
                <a:gd name="T34" fmla="*/ 234 w 2271"/>
                <a:gd name="T35" fmla="*/ 345 h 1791"/>
                <a:gd name="T36" fmla="*/ 246 w 2271"/>
                <a:gd name="T37" fmla="*/ 338 h 1791"/>
                <a:gd name="T38" fmla="*/ 258 w 2271"/>
                <a:gd name="T39" fmla="*/ 332 h 1791"/>
                <a:gd name="T40" fmla="*/ 270 w 2271"/>
                <a:gd name="T41" fmla="*/ 325 h 1791"/>
                <a:gd name="T42" fmla="*/ 282 w 2271"/>
                <a:gd name="T43" fmla="*/ 318 h 1791"/>
                <a:gd name="T44" fmla="*/ 293 w 2271"/>
                <a:gd name="T45" fmla="*/ 310 h 1791"/>
                <a:gd name="T46" fmla="*/ 304 w 2271"/>
                <a:gd name="T47" fmla="*/ 302 h 1791"/>
                <a:gd name="T48" fmla="*/ 315 w 2271"/>
                <a:gd name="T49" fmla="*/ 294 h 1791"/>
                <a:gd name="T50" fmla="*/ 326 w 2271"/>
                <a:gd name="T51" fmla="*/ 286 h 1791"/>
                <a:gd name="T52" fmla="*/ 336 w 2271"/>
                <a:gd name="T53" fmla="*/ 277 h 1791"/>
                <a:gd name="T54" fmla="*/ 347 w 2271"/>
                <a:gd name="T55" fmla="*/ 268 h 1791"/>
                <a:gd name="T56" fmla="*/ 357 w 2271"/>
                <a:gd name="T57" fmla="*/ 259 h 1791"/>
                <a:gd name="T58" fmla="*/ 367 w 2271"/>
                <a:gd name="T59" fmla="*/ 249 h 1791"/>
                <a:gd name="T60" fmla="*/ 376 w 2271"/>
                <a:gd name="T61" fmla="*/ 239 h 1791"/>
                <a:gd name="T62" fmla="*/ 386 w 2271"/>
                <a:gd name="T63" fmla="*/ 229 h 1791"/>
                <a:gd name="T64" fmla="*/ 395 w 2271"/>
                <a:gd name="T65" fmla="*/ 219 h 1791"/>
                <a:gd name="T66" fmla="*/ 403 w 2271"/>
                <a:gd name="T67" fmla="*/ 209 h 1791"/>
                <a:gd name="T68" fmla="*/ 412 w 2271"/>
                <a:gd name="T69" fmla="*/ 198 h 1791"/>
                <a:gd name="T70" fmla="*/ 420 w 2271"/>
                <a:gd name="T71" fmla="*/ 187 h 1791"/>
                <a:gd name="T72" fmla="*/ 428 w 2271"/>
                <a:gd name="T73" fmla="*/ 176 h 1791"/>
                <a:gd name="T74" fmla="*/ 436 w 2271"/>
                <a:gd name="T75" fmla="*/ 165 h 1791"/>
                <a:gd name="T76" fmla="*/ 443 w 2271"/>
                <a:gd name="T77" fmla="*/ 153 h 1791"/>
                <a:gd name="T78" fmla="*/ 450 w 2271"/>
                <a:gd name="T79" fmla="*/ 142 h 1791"/>
                <a:gd name="T80" fmla="*/ 457 w 2271"/>
                <a:gd name="T81" fmla="*/ 130 h 1791"/>
                <a:gd name="T82" fmla="*/ 463 w 2271"/>
                <a:gd name="T83" fmla="*/ 117 h 1791"/>
                <a:gd name="T84" fmla="*/ 469 w 2271"/>
                <a:gd name="T85" fmla="*/ 105 h 1791"/>
                <a:gd name="T86" fmla="*/ 475 w 2271"/>
                <a:gd name="T87" fmla="*/ 93 h 1791"/>
                <a:gd name="T88" fmla="*/ 481 w 2271"/>
                <a:gd name="T89" fmla="*/ 80 h 1791"/>
                <a:gd name="T90" fmla="*/ 486 w 2271"/>
                <a:gd name="T91" fmla="*/ 68 h 1791"/>
                <a:gd name="T92" fmla="*/ 490 w 2271"/>
                <a:gd name="T93" fmla="*/ 55 h 1791"/>
                <a:gd name="T94" fmla="*/ 495 w 2271"/>
                <a:gd name="T95" fmla="*/ 42 h 1791"/>
                <a:gd name="T96" fmla="*/ 499 w 2271"/>
                <a:gd name="T97" fmla="*/ 29 h 1791"/>
                <a:gd name="T98" fmla="*/ 503 w 2271"/>
                <a:gd name="T99" fmla="*/ 16 h 1791"/>
                <a:gd name="T100" fmla="*/ 506 w 2271"/>
                <a:gd name="T101" fmla="*/ 3 h 179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271" h="1791">
                  <a:moveTo>
                    <a:pt x="0" y="1791"/>
                  </a:moveTo>
                  <a:lnTo>
                    <a:pt x="12" y="1791"/>
                  </a:lnTo>
                  <a:lnTo>
                    <a:pt x="24" y="1791"/>
                  </a:lnTo>
                  <a:lnTo>
                    <a:pt x="37" y="1791"/>
                  </a:lnTo>
                  <a:lnTo>
                    <a:pt x="49" y="1791"/>
                  </a:lnTo>
                  <a:lnTo>
                    <a:pt x="61" y="1791"/>
                  </a:lnTo>
                  <a:lnTo>
                    <a:pt x="74" y="1790"/>
                  </a:lnTo>
                  <a:lnTo>
                    <a:pt x="86" y="1790"/>
                  </a:lnTo>
                  <a:lnTo>
                    <a:pt x="98" y="1790"/>
                  </a:lnTo>
                  <a:lnTo>
                    <a:pt x="110" y="1789"/>
                  </a:lnTo>
                  <a:lnTo>
                    <a:pt x="122" y="1789"/>
                  </a:lnTo>
                  <a:lnTo>
                    <a:pt x="134" y="1788"/>
                  </a:lnTo>
                  <a:lnTo>
                    <a:pt x="147" y="1787"/>
                  </a:lnTo>
                  <a:lnTo>
                    <a:pt x="159" y="1787"/>
                  </a:lnTo>
                  <a:lnTo>
                    <a:pt x="171" y="1786"/>
                  </a:lnTo>
                  <a:lnTo>
                    <a:pt x="184" y="1785"/>
                  </a:lnTo>
                  <a:lnTo>
                    <a:pt x="195" y="1783"/>
                  </a:lnTo>
                  <a:lnTo>
                    <a:pt x="207" y="1782"/>
                  </a:lnTo>
                  <a:lnTo>
                    <a:pt x="220" y="1781"/>
                  </a:lnTo>
                  <a:lnTo>
                    <a:pt x="232" y="1780"/>
                  </a:lnTo>
                  <a:lnTo>
                    <a:pt x="244" y="1779"/>
                  </a:lnTo>
                  <a:lnTo>
                    <a:pt x="257" y="1778"/>
                  </a:lnTo>
                  <a:lnTo>
                    <a:pt x="268" y="1777"/>
                  </a:lnTo>
                  <a:lnTo>
                    <a:pt x="280" y="1774"/>
                  </a:lnTo>
                  <a:lnTo>
                    <a:pt x="293" y="1773"/>
                  </a:lnTo>
                  <a:lnTo>
                    <a:pt x="305" y="1772"/>
                  </a:lnTo>
                  <a:lnTo>
                    <a:pt x="317" y="1770"/>
                  </a:lnTo>
                  <a:lnTo>
                    <a:pt x="329" y="1769"/>
                  </a:lnTo>
                  <a:lnTo>
                    <a:pt x="341" y="1767"/>
                  </a:lnTo>
                  <a:lnTo>
                    <a:pt x="353" y="1764"/>
                  </a:lnTo>
                  <a:lnTo>
                    <a:pt x="366" y="1763"/>
                  </a:lnTo>
                  <a:lnTo>
                    <a:pt x="377" y="1761"/>
                  </a:lnTo>
                  <a:lnTo>
                    <a:pt x="389" y="1759"/>
                  </a:lnTo>
                  <a:lnTo>
                    <a:pt x="402" y="1756"/>
                  </a:lnTo>
                  <a:lnTo>
                    <a:pt x="414" y="1754"/>
                  </a:lnTo>
                  <a:lnTo>
                    <a:pt x="425" y="1753"/>
                  </a:lnTo>
                  <a:lnTo>
                    <a:pt x="438" y="1751"/>
                  </a:lnTo>
                  <a:lnTo>
                    <a:pt x="450" y="1747"/>
                  </a:lnTo>
                  <a:lnTo>
                    <a:pt x="461" y="1745"/>
                  </a:lnTo>
                  <a:lnTo>
                    <a:pt x="474" y="1743"/>
                  </a:lnTo>
                  <a:lnTo>
                    <a:pt x="486" y="1741"/>
                  </a:lnTo>
                  <a:lnTo>
                    <a:pt x="497" y="1738"/>
                  </a:lnTo>
                  <a:lnTo>
                    <a:pt x="510" y="1735"/>
                  </a:lnTo>
                  <a:lnTo>
                    <a:pt x="522" y="1733"/>
                  </a:lnTo>
                  <a:lnTo>
                    <a:pt x="533" y="1729"/>
                  </a:lnTo>
                  <a:lnTo>
                    <a:pt x="546" y="1727"/>
                  </a:lnTo>
                  <a:lnTo>
                    <a:pt x="557" y="1724"/>
                  </a:lnTo>
                  <a:lnTo>
                    <a:pt x="569" y="1722"/>
                  </a:lnTo>
                  <a:lnTo>
                    <a:pt x="580" y="1718"/>
                  </a:lnTo>
                  <a:lnTo>
                    <a:pt x="593" y="1715"/>
                  </a:lnTo>
                  <a:lnTo>
                    <a:pt x="604" y="1711"/>
                  </a:lnTo>
                  <a:lnTo>
                    <a:pt x="616" y="1709"/>
                  </a:lnTo>
                  <a:lnTo>
                    <a:pt x="628" y="1706"/>
                  </a:lnTo>
                  <a:lnTo>
                    <a:pt x="640" y="1703"/>
                  </a:lnTo>
                  <a:lnTo>
                    <a:pt x="651" y="1699"/>
                  </a:lnTo>
                  <a:lnTo>
                    <a:pt x="663" y="1696"/>
                  </a:lnTo>
                  <a:lnTo>
                    <a:pt x="675" y="1692"/>
                  </a:lnTo>
                  <a:lnTo>
                    <a:pt x="687" y="1688"/>
                  </a:lnTo>
                  <a:lnTo>
                    <a:pt x="698" y="1685"/>
                  </a:lnTo>
                  <a:lnTo>
                    <a:pt x="710" y="1681"/>
                  </a:lnTo>
                  <a:lnTo>
                    <a:pt x="722" y="1678"/>
                  </a:lnTo>
                  <a:lnTo>
                    <a:pt x="733" y="1673"/>
                  </a:lnTo>
                  <a:lnTo>
                    <a:pt x="744" y="1670"/>
                  </a:lnTo>
                  <a:lnTo>
                    <a:pt x="757" y="1665"/>
                  </a:lnTo>
                  <a:lnTo>
                    <a:pt x="768" y="1662"/>
                  </a:lnTo>
                  <a:lnTo>
                    <a:pt x="779" y="1658"/>
                  </a:lnTo>
                  <a:lnTo>
                    <a:pt x="792" y="1653"/>
                  </a:lnTo>
                  <a:lnTo>
                    <a:pt x="803" y="1650"/>
                  </a:lnTo>
                  <a:lnTo>
                    <a:pt x="814" y="1645"/>
                  </a:lnTo>
                  <a:lnTo>
                    <a:pt x="825" y="1641"/>
                  </a:lnTo>
                  <a:lnTo>
                    <a:pt x="837" y="1636"/>
                  </a:lnTo>
                  <a:lnTo>
                    <a:pt x="849" y="1632"/>
                  </a:lnTo>
                  <a:lnTo>
                    <a:pt x="860" y="1627"/>
                  </a:lnTo>
                  <a:lnTo>
                    <a:pt x="871" y="1623"/>
                  </a:lnTo>
                  <a:lnTo>
                    <a:pt x="883" y="1618"/>
                  </a:lnTo>
                  <a:lnTo>
                    <a:pt x="894" y="1614"/>
                  </a:lnTo>
                  <a:lnTo>
                    <a:pt x="905" y="1609"/>
                  </a:lnTo>
                  <a:lnTo>
                    <a:pt x="916" y="1605"/>
                  </a:lnTo>
                  <a:lnTo>
                    <a:pt x="928" y="1599"/>
                  </a:lnTo>
                  <a:lnTo>
                    <a:pt x="939" y="1595"/>
                  </a:lnTo>
                  <a:lnTo>
                    <a:pt x="950" y="1590"/>
                  </a:lnTo>
                  <a:lnTo>
                    <a:pt x="961" y="1585"/>
                  </a:lnTo>
                  <a:lnTo>
                    <a:pt x="972" y="1580"/>
                  </a:lnTo>
                  <a:lnTo>
                    <a:pt x="984" y="1574"/>
                  </a:lnTo>
                  <a:lnTo>
                    <a:pt x="995" y="1569"/>
                  </a:lnTo>
                  <a:lnTo>
                    <a:pt x="1005" y="1564"/>
                  </a:lnTo>
                  <a:lnTo>
                    <a:pt x="1016" y="1559"/>
                  </a:lnTo>
                  <a:lnTo>
                    <a:pt x="1027" y="1553"/>
                  </a:lnTo>
                  <a:lnTo>
                    <a:pt x="1039" y="1547"/>
                  </a:lnTo>
                  <a:lnTo>
                    <a:pt x="1049" y="1543"/>
                  </a:lnTo>
                  <a:lnTo>
                    <a:pt x="1060" y="1537"/>
                  </a:lnTo>
                  <a:lnTo>
                    <a:pt x="1071" y="1532"/>
                  </a:lnTo>
                  <a:lnTo>
                    <a:pt x="1083" y="1526"/>
                  </a:lnTo>
                  <a:lnTo>
                    <a:pt x="1093" y="1520"/>
                  </a:lnTo>
                  <a:lnTo>
                    <a:pt x="1104" y="1514"/>
                  </a:lnTo>
                  <a:lnTo>
                    <a:pt x="1114" y="1508"/>
                  </a:lnTo>
                  <a:lnTo>
                    <a:pt x="1125" y="1503"/>
                  </a:lnTo>
                  <a:lnTo>
                    <a:pt x="1135" y="1497"/>
                  </a:lnTo>
                  <a:lnTo>
                    <a:pt x="1147" y="1490"/>
                  </a:lnTo>
                  <a:lnTo>
                    <a:pt x="1157" y="1485"/>
                  </a:lnTo>
                  <a:lnTo>
                    <a:pt x="1168" y="1479"/>
                  </a:lnTo>
                  <a:lnTo>
                    <a:pt x="1178" y="1472"/>
                  </a:lnTo>
                  <a:lnTo>
                    <a:pt x="1189" y="1467"/>
                  </a:lnTo>
                  <a:lnTo>
                    <a:pt x="1199" y="1460"/>
                  </a:lnTo>
                  <a:lnTo>
                    <a:pt x="1209" y="1454"/>
                  </a:lnTo>
                  <a:lnTo>
                    <a:pt x="1221" y="1447"/>
                  </a:lnTo>
                  <a:lnTo>
                    <a:pt x="1231" y="1441"/>
                  </a:lnTo>
                  <a:lnTo>
                    <a:pt x="1241" y="1434"/>
                  </a:lnTo>
                  <a:lnTo>
                    <a:pt x="1251" y="1428"/>
                  </a:lnTo>
                  <a:lnTo>
                    <a:pt x="1261" y="1422"/>
                  </a:lnTo>
                  <a:lnTo>
                    <a:pt x="1272" y="1415"/>
                  </a:lnTo>
                  <a:lnTo>
                    <a:pt x="1283" y="1408"/>
                  </a:lnTo>
                  <a:lnTo>
                    <a:pt x="1293" y="1401"/>
                  </a:lnTo>
                  <a:lnTo>
                    <a:pt x="1303" y="1395"/>
                  </a:lnTo>
                  <a:lnTo>
                    <a:pt x="1313" y="1388"/>
                  </a:lnTo>
                  <a:lnTo>
                    <a:pt x="1323" y="1381"/>
                  </a:lnTo>
                  <a:lnTo>
                    <a:pt x="1333" y="1373"/>
                  </a:lnTo>
                  <a:lnTo>
                    <a:pt x="1343" y="1367"/>
                  </a:lnTo>
                  <a:lnTo>
                    <a:pt x="1353" y="1360"/>
                  </a:lnTo>
                  <a:lnTo>
                    <a:pt x="1362" y="1352"/>
                  </a:lnTo>
                  <a:lnTo>
                    <a:pt x="1372" y="1345"/>
                  </a:lnTo>
                  <a:lnTo>
                    <a:pt x="1382" y="1338"/>
                  </a:lnTo>
                  <a:lnTo>
                    <a:pt x="1393" y="1331"/>
                  </a:lnTo>
                  <a:lnTo>
                    <a:pt x="1403" y="1324"/>
                  </a:lnTo>
                  <a:lnTo>
                    <a:pt x="1412" y="1316"/>
                  </a:lnTo>
                  <a:lnTo>
                    <a:pt x="1422" y="1309"/>
                  </a:lnTo>
                  <a:lnTo>
                    <a:pt x="1431" y="1301"/>
                  </a:lnTo>
                  <a:lnTo>
                    <a:pt x="1441" y="1294"/>
                  </a:lnTo>
                  <a:lnTo>
                    <a:pt x="1451" y="1286"/>
                  </a:lnTo>
                  <a:lnTo>
                    <a:pt x="1460" y="1279"/>
                  </a:lnTo>
                  <a:lnTo>
                    <a:pt x="1470" y="1271"/>
                  </a:lnTo>
                  <a:lnTo>
                    <a:pt x="1479" y="1263"/>
                  </a:lnTo>
                  <a:lnTo>
                    <a:pt x="1488" y="1255"/>
                  </a:lnTo>
                  <a:lnTo>
                    <a:pt x="1498" y="1247"/>
                  </a:lnTo>
                  <a:lnTo>
                    <a:pt x="1507" y="1240"/>
                  </a:lnTo>
                  <a:lnTo>
                    <a:pt x="1516" y="1232"/>
                  </a:lnTo>
                  <a:lnTo>
                    <a:pt x="1526" y="1224"/>
                  </a:lnTo>
                  <a:lnTo>
                    <a:pt x="1535" y="1216"/>
                  </a:lnTo>
                  <a:lnTo>
                    <a:pt x="1544" y="1208"/>
                  </a:lnTo>
                  <a:lnTo>
                    <a:pt x="1553" y="1199"/>
                  </a:lnTo>
                  <a:lnTo>
                    <a:pt x="1562" y="1191"/>
                  </a:lnTo>
                  <a:lnTo>
                    <a:pt x="1571" y="1183"/>
                  </a:lnTo>
                  <a:lnTo>
                    <a:pt x="1580" y="1174"/>
                  </a:lnTo>
                  <a:lnTo>
                    <a:pt x="1589" y="1167"/>
                  </a:lnTo>
                  <a:lnTo>
                    <a:pt x="1598" y="1159"/>
                  </a:lnTo>
                  <a:lnTo>
                    <a:pt x="1607" y="1150"/>
                  </a:lnTo>
                  <a:lnTo>
                    <a:pt x="1616" y="1142"/>
                  </a:lnTo>
                  <a:lnTo>
                    <a:pt x="1625" y="1133"/>
                  </a:lnTo>
                  <a:lnTo>
                    <a:pt x="1634" y="1124"/>
                  </a:lnTo>
                  <a:lnTo>
                    <a:pt x="1643" y="1116"/>
                  </a:lnTo>
                  <a:lnTo>
                    <a:pt x="1651" y="1107"/>
                  </a:lnTo>
                  <a:lnTo>
                    <a:pt x="1660" y="1098"/>
                  </a:lnTo>
                  <a:lnTo>
                    <a:pt x="1669" y="1090"/>
                  </a:lnTo>
                  <a:lnTo>
                    <a:pt x="1677" y="1081"/>
                  </a:lnTo>
                  <a:lnTo>
                    <a:pt x="1686" y="1072"/>
                  </a:lnTo>
                  <a:lnTo>
                    <a:pt x="1694" y="1063"/>
                  </a:lnTo>
                  <a:lnTo>
                    <a:pt x="1703" y="1054"/>
                  </a:lnTo>
                  <a:lnTo>
                    <a:pt x="1711" y="1045"/>
                  </a:lnTo>
                  <a:lnTo>
                    <a:pt x="1720" y="1036"/>
                  </a:lnTo>
                  <a:lnTo>
                    <a:pt x="1727" y="1027"/>
                  </a:lnTo>
                  <a:lnTo>
                    <a:pt x="1735" y="1018"/>
                  </a:lnTo>
                  <a:lnTo>
                    <a:pt x="1743" y="1009"/>
                  </a:lnTo>
                  <a:lnTo>
                    <a:pt x="1752" y="1000"/>
                  </a:lnTo>
                  <a:lnTo>
                    <a:pt x="1760" y="991"/>
                  </a:lnTo>
                  <a:lnTo>
                    <a:pt x="1768" y="981"/>
                  </a:lnTo>
                  <a:lnTo>
                    <a:pt x="1776" y="972"/>
                  </a:lnTo>
                  <a:lnTo>
                    <a:pt x="1784" y="963"/>
                  </a:lnTo>
                  <a:lnTo>
                    <a:pt x="1791" y="954"/>
                  </a:lnTo>
                  <a:lnTo>
                    <a:pt x="1799" y="944"/>
                  </a:lnTo>
                  <a:lnTo>
                    <a:pt x="1807" y="935"/>
                  </a:lnTo>
                  <a:lnTo>
                    <a:pt x="1815" y="925"/>
                  </a:lnTo>
                  <a:lnTo>
                    <a:pt x="1823" y="916"/>
                  </a:lnTo>
                  <a:lnTo>
                    <a:pt x="1831" y="906"/>
                  </a:lnTo>
                  <a:lnTo>
                    <a:pt x="1837" y="897"/>
                  </a:lnTo>
                  <a:lnTo>
                    <a:pt x="1845" y="887"/>
                  </a:lnTo>
                  <a:lnTo>
                    <a:pt x="1853" y="878"/>
                  </a:lnTo>
                  <a:lnTo>
                    <a:pt x="1860" y="868"/>
                  </a:lnTo>
                  <a:lnTo>
                    <a:pt x="1868" y="858"/>
                  </a:lnTo>
                  <a:lnTo>
                    <a:pt x="1875" y="847"/>
                  </a:lnTo>
                  <a:lnTo>
                    <a:pt x="1882" y="838"/>
                  </a:lnTo>
                  <a:lnTo>
                    <a:pt x="1889" y="828"/>
                  </a:lnTo>
                  <a:lnTo>
                    <a:pt x="1897" y="818"/>
                  </a:lnTo>
                  <a:lnTo>
                    <a:pt x="1904" y="808"/>
                  </a:lnTo>
                  <a:lnTo>
                    <a:pt x="1911" y="798"/>
                  </a:lnTo>
                  <a:lnTo>
                    <a:pt x="1917" y="788"/>
                  </a:lnTo>
                  <a:lnTo>
                    <a:pt x="1925" y="778"/>
                  </a:lnTo>
                  <a:lnTo>
                    <a:pt x="1932" y="768"/>
                  </a:lnTo>
                  <a:lnTo>
                    <a:pt x="1939" y="758"/>
                  </a:lnTo>
                  <a:lnTo>
                    <a:pt x="1945" y="747"/>
                  </a:lnTo>
                  <a:lnTo>
                    <a:pt x="1952" y="737"/>
                  </a:lnTo>
                  <a:lnTo>
                    <a:pt x="1959" y="727"/>
                  </a:lnTo>
                  <a:lnTo>
                    <a:pt x="1966" y="717"/>
                  </a:lnTo>
                  <a:lnTo>
                    <a:pt x="1972" y="707"/>
                  </a:lnTo>
                  <a:lnTo>
                    <a:pt x="1978" y="697"/>
                  </a:lnTo>
                  <a:lnTo>
                    <a:pt x="1985" y="686"/>
                  </a:lnTo>
                  <a:lnTo>
                    <a:pt x="1991" y="676"/>
                  </a:lnTo>
                  <a:lnTo>
                    <a:pt x="1997" y="665"/>
                  </a:lnTo>
                  <a:lnTo>
                    <a:pt x="2004" y="654"/>
                  </a:lnTo>
                  <a:lnTo>
                    <a:pt x="2010" y="644"/>
                  </a:lnTo>
                  <a:lnTo>
                    <a:pt x="2016" y="634"/>
                  </a:lnTo>
                  <a:lnTo>
                    <a:pt x="2023" y="623"/>
                  </a:lnTo>
                  <a:lnTo>
                    <a:pt x="2028" y="613"/>
                  </a:lnTo>
                  <a:lnTo>
                    <a:pt x="2034" y="601"/>
                  </a:lnTo>
                  <a:lnTo>
                    <a:pt x="2041" y="591"/>
                  </a:lnTo>
                  <a:lnTo>
                    <a:pt x="2046" y="580"/>
                  </a:lnTo>
                  <a:lnTo>
                    <a:pt x="2052" y="570"/>
                  </a:lnTo>
                  <a:lnTo>
                    <a:pt x="2058" y="559"/>
                  </a:lnTo>
                  <a:lnTo>
                    <a:pt x="2064" y="549"/>
                  </a:lnTo>
                  <a:lnTo>
                    <a:pt x="2070" y="537"/>
                  </a:lnTo>
                  <a:lnTo>
                    <a:pt x="2076" y="526"/>
                  </a:lnTo>
                  <a:lnTo>
                    <a:pt x="2081" y="516"/>
                  </a:lnTo>
                  <a:lnTo>
                    <a:pt x="2086" y="505"/>
                  </a:lnTo>
                  <a:lnTo>
                    <a:pt x="2091" y="494"/>
                  </a:lnTo>
                  <a:lnTo>
                    <a:pt x="2097" y="482"/>
                  </a:lnTo>
                  <a:lnTo>
                    <a:pt x="2103" y="472"/>
                  </a:lnTo>
                  <a:lnTo>
                    <a:pt x="2108" y="461"/>
                  </a:lnTo>
                  <a:lnTo>
                    <a:pt x="2113" y="450"/>
                  </a:lnTo>
                  <a:lnTo>
                    <a:pt x="2118" y="439"/>
                  </a:lnTo>
                  <a:lnTo>
                    <a:pt x="2123" y="427"/>
                  </a:lnTo>
                  <a:lnTo>
                    <a:pt x="2128" y="416"/>
                  </a:lnTo>
                  <a:lnTo>
                    <a:pt x="2133" y="405"/>
                  </a:lnTo>
                  <a:lnTo>
                    <a:pt x="2139" y="394"/>
                  </a:lnTo>
                  <a:lnTo>
                    <a:pt x="2143" y="382"/>
                  </a:lnTo>
                  <a:lnTo>
                    <a:pt x="2148" y="371"/>
                  </a:lnTo>
                  <a:lnTo>
                    <a:pt x="2153" y="360"/>
                  </a:lnTo>
                  <a:lnTo>
                    <a:pt x="2158" y="349"/>
                  </a:lnTo>
                  <a:lnTo>
                    <a:pt x="2162" y="337"/>
                  </a:lnTo>
                  <a:lnTo>
                    <a:pt x="2167" y="326"/>
                  </a:lnTo>
                  <a:lnTo>
                    <a:pt x="2171" y="315"/>
                  </a:lnTo>
                  <a:lnTo>
                    <a:pt x="2176" y="304"/>
                  </a:lnTo>
                  <a:lnTo>
                    <a:pt x="2180" y="292"/>
                  </a:lnTo>
                  <a:lnTo>
                    <a:pt x="2185" y="280"/>
                  </a:lnTo>
                  <a:lnTo>
                    <a:pt x="2189" y="269"/>
                  </a:lnTo>
                  <a:lnTo>
                    <a:pt x="2194" y="258"/>
                  </a:lnTo>
                  <a:lnTo>
                    <a:pt x="2197" y="246"/>
                  </a:lnTo>
                  <a:lnTo>
                    <a:pt x="2201" y="235"/>
                  </a:lnTo>
                  <a:lnTo>
                    <a:pt x="2206" y="223"/>
                  </a:lnTo>
                  <a:lnTo>
                    <a:pt x="2209" y="212"/>
                  </a:lnTo>
                  <a:lnTo>
                    <a:pt x="2214" y="200"/>
                  </a:lnTo>
                  <a:lnTo>
                    <a:pt x="2217" y="188"/>
                  </a:lnTo>
                  <a:lnTo>
                    <a:pt x="2221" y="177"/>
                  </a:lnTo>
                  <a:lnTo>
                    <a:pt x="2225" y="165"/>
                  </a:lnTo>
                  <a:lnTo>
                    <a:pt x="2228" y="153"/>
                  </a:lnTo>
                  <a:lnTo>
                    <a:pt x="2232" y="142"/>
                  </a:lnTo>
                  <a:lnTo>
                    <a:pt x="2235" y="130"/>
                  </a:lnTo>
                  <a:lnTo>
                    <a:pt x="2240" y="118"/>
                  </a:lnTo>
                  <a:lnTo>
                    <a:pt x="2243" y="107"/>
                  </a:lnTo>
                  <a:lnTo>
                    <a:pt x="2246" y="95"/>
                  </a:lnTo>
                  <a:lnTo>
                    <a:pt x="2250" y="83"/>
                  </a:lnTo>
                  <a:lnTo>
                    <a:pt x="2252" y="71"/>
                  </a:lnTo>
                  <a:lnTo>
                    <a:pt x="2255" y="60"/>
                  </a:lnTo>
                  <a:lnTo>
                    <a:pt x="2259" y="48"/>
                  </a:lnTo>
                  <a:lnTo>
                    <a:pt x="2262" y="36"/>
                  </a:lnTo>
                  <a:lnTo>
                    <a:pt x="2266" y="24"/>
                  </a:lnTo>
                  <a:lnTo>
                    <a:pt x="2268" y="12"/>
                  </a:lnTo>
                  <a:lnTo>
                    <a:pt x="227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58" name="Freeform 112"/>
            <p:cNvSpPr>
              <a:spLocks/>
            </p:cNvSpPr>
            <p:nvPr/>
          </p:nvSpPr>
          <p:spPr bwMode="auto">
            <a:xfrm>
              <a:off x="3114" y="2637"/>
              <a:ext cx="284" cy="585"/>
            </a:xfrm>
            <a:custGeom>
              <a:avLst/>
              <a:gdLst>
                <a:gd name="T0" fmla="*/ 272 w 1275"/>
                <a:gd name="T1" fmla="*/ 574 h 2628"/>
                <a:gd name="T2" fmla="*/ 275 w 1275"/>
                <a:gd name="T3" fmla="*/ 561 h 2628"/>
                <a:gd name="T4" fmla="*/ 277 w 1275"/>
                <a:gd name="T5" fmla="*/ 548 h 2628"/>
                <a:gd name="T6" fmla="*/ 279 w 1275"/>
                <a:gd name="T7" fmla="*/ 534 h 2628"/>
                <a:gd name="T8" fmla="*/ 281 w 1275"/>
                <a:gd name="T9" fmla="*/ 520 h 2628"/>
                <a:gd name="T10" fmla="*/ 282 w 1275"/>
                <a:gd name="T11" fmla="*/ 507 h 2628"/>
                <a:gd name="T12" fmla="*/ 283 w 1275"/>
                <a:gd name="T13" fmla="*/ 494 h 2628"/>
                <a:gd name="T14" fmla="*/ 284 w 1275"/>
                <a:gd name="T15" fmla="*/ 480 h 2628"/>
                <a:gd name="T16" fmla="*/ 284 w 1275"/>
                <a:gd name="T17" fmla="*/ 466 h 2628"/>
                <a:gd name="T18" fmla="*/ 284 w 1275"/>
                <a:gd name="T19" fmla="*/ 453 h 2628"/>
                <a:gd name="T20" fmla="*/ 284 w 1275"/>
                <a:gd name="T21" fmla="*/ 439 h 2628"/>
                <a:gd name="T22" fmla="*/ 283 w 1275"/>
                <a:gd name="T23" fmla="*/ 425 h 2628"/>
                <a:gd name="T24" fmla="*/ 282 w 1275"/>
                <a:gd name="T25" fmla="*/ 412 h 2628"/>
                <a:gd name="T26" fmla="*/ 280 w 1275"/>
                <a:gd name="T27" fmla="*/ 398 h 2628"/>
                <a:gd name="T28" fmla="*/ 278 w 1275"/>
                <a:gd name="T29" fmla="*/ 385 h 2628"/>
                <a:gd name="T30" fmla="*/ 276 w 1275"/>
                <a:gd name="T31" fmla="*/ 372 h 2628"/>
                <a:gd name="T32" fmla="*/ 273 w 1275"/>
                <a:gd name="T33" fmla="*/ 358 h 2628"/>
                <a:gd name="T34" fmla="*/ 270 w 1275"/>
                <a:gd name="T35" fmla="*/ 345 h 2628"/>
                <a:gd name="T36" fmla="*/ 267 w 1275"/>
                <a:gd name="T37" fmla="*/ 331 h 2628"/>
                <a:gd name="T38" fmla="*/ 264 w 1275"/>
                <a:gd name="T39" fmla="*/ 319 h 2628"/>
                <a:gd name="T40" fmla="*/ 259 w 1275"/>
                <a:gd name="T41" fmla="*/ 305 h 2628"/>
                <a:gd name="T42" fmla="*/ 255 w 1275"/>
                <a:gd name="T43" fmla="*/ 293 h 2628"/>
                <a:gd name="T44" fmla="*/ 251 w 1275"/>
                <a:gd name="T45" fmla="*/ 280 h 2628"/>
                <a:gd name="T46" fmla="*/ 245 w 1275"/>
                <a:gd name="T47" fmla="*/ 267 h 2628"/>
                <a:gd name="T48" fmla="*/ 240 w 1275"/>
                <a:gd name="T49" fmla="*/ 254 h 2628"/>
                <a:gd name="T50" fmla="*/ 235 w 1275"/>
                <a:gd name="T51" fmla="*/ 242 h 2628"/>
                <a:gd name="T52" fmla="*/ 229 w 1275"/>
                <a:gd name="T53" fmla="*/ 230 h 2628"/>
                <a:gd name="T54" fmla="*/ 222 w 1275"/>
                <a:gd name="T55" fmla="*/ 218 h 2628"/>
                <a:gd name="T56" fmla="*/ 216 w 1275"/>
                <a:gd name="T57" fmla="*/ 206 h 2628"/>
                <a:gd name="T58" fmla="*/ 209 w 1275"/>
                <a:gd name="T59" fmla="*/ 194 h 2628"/>
                <a:gd name="T60" fmla="*/ 202 w 1275"/>
                <a:gd name="T61" fmla="*/ 182 h 2628"/>
                <a:gd name="T62" fmla="*/ 194 w 1275"/>
                <a:gd name="T63" fmla="*/ 171 h 2628"/>
                <a:gd name="T64" fmla="*/ 186 w 1275"/>
                <a:gd name="T65" fmla="*/ 160 h 2628"/>
                <a:gd name="T66" fmla="*/ 178 w 1275"/>
                <a:gd name="T67" fmla="*/ 149 h 2628"/>
                <a:gd name="T68" fmla="*/ 170 w 1275"/>
                <a:gd name="T69" fmla="*/ 138 h 2628"/>
                <a:gd name="T70" fmla="*/ 161 w 1275"/>
                <a:gd name="T71" fmla="*/ 128 h 2628"/>
                <a:gd name="T72" fmla="*/ 152 w 1275"/>
                <a:gd name="T73" fmla="*/ 117 h 2628"/>
                <a:gd name="T74" fmla="*/ 143 w 1275"/>
                <a:gd name="T75" fmla="*/ 107 h 2628"/>
                <a:gd name="T76" fmla="*/ 134 w 1275"/>
                <a:gd name="T77" fmla="*/ 98 h 2628"/>
                <a:gd name="T78" fmla="*/ 124 w 1275"/>
                <a:gd name="T79" fmla="*/ 88 h 2628"/>
                <a:gd name="T80" fmla="*/ 114 w 1275"/>
                <a:gd name="T81" fmla="*/ 79 h 2628"/>
                <a:gd name="T82" fmla="*/ 104 w 1275"/>
                <a:gd name="T83" fmla="*/ 70 h 2628"/>
                <a:gd name="T84" fmla="*/ 93 w 1275"/>
                <a:gd name="T85" fmla="*/ 61 h 2628"/>
                <a:gd name="T86" fmla="*/ 83 w 1275"/>
                <a:gd name="T87" fmla="*/ 52 h 2628"/>
                <a:gd name="T88" fmla="*/ 72 w 1275"/>
                <a:gd name="T89" fmla="*/ 44 h 2628"/>
                <a:gd name="T90" fmla="*/ 61 w 1275"/>
                <a:gd name="T91" fmla="*/ 36 h 2628"/>
                <a:gd name="T92" fmla="*/ 50 w 1275"/>
                <a:gd name="T93" fmla="*/ 29 h 2628"/>
                <a:gd name="T94" fmla="*/ 38 w 1275"/>
                <a:gd name="T95" fmla="*/ 21 h 2628"/>
                <a:gd name="T96" fmla="*/ 26 w 1275"/>
                <a:gd name="T97" fmla="*/ 14 h 2628"/>
                <a:gd name="T98" fmla="*/ 14 w 1275"/>
                <a:gd name="T99" fmla="*/ 8 h 2628"/>
                <a:gd name="T100" fmla="*/ 2 w 1275"/>
                <a:gd name="T101" fmla="*/ 1 h 262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275" h="2628">
                  <a:moveTo>
                    <a:pt x="1211" y="2628"/>
                  </a:moveTo>
                  <a:lnTo>
                    <a:pt x="1213" y="2616"/>
                  </a:lnTo>
                  <a:lnTo>
                    <a:pt x="1217" y="2605"/>
                  </a:lnTo>
                  <a:lnTo>
                    <a:pt x="1219" y="2592"/>
                  </a:lnTo>
                  <a:lnTo>
                    <a:pt x="1221" y="2580"/>
                  </a:lnTo>
                  <a:lnTo>
                    <a:pt x="1225" y="2569"/>
                  </a:lnTo>
                  <a:lnTo>
                    <a:pt x="1227" y="2556"/>
                  </a:lnTo>
                  <a:lnTo>
                    <a:pt x="1229" y="2544"/>
                  </a:lnTo>
                  <a:lnTo>
                    <a:pt x="1231" y="2533"/>
                  </a:lnTo>
                  <a:lnTo>
                    <a:pt x="1234" y="2520"/>
                  </a:lnTo>
                  <a:lnTo>
                    <a:pt x="1236" y="2508"/>
                  </a:lnTo>
                  <a:lnTo>
                    <a:pt x="1238" y="2497"/>
                  </a:lnTo>
                  <a:lnTo>
                    <a:pt x="1240" y="2485"/>
                  </a:lnTo>
                  <a:lnTo>
                    <a:pt x="1243" y="2472"/>
                  </a:lnTo>
                  <a:lnTo>
                    <a:pt x="1245" y="2460"/>
                  </a:lnTo>
                  <a:lnTo>
                    <a:pt x="1247" y="2449"/>
                  </a:lnTo>
                  <a:lnTo>
                    <a:pt x="1248" y="2436"/>
                  </a:lnTo>
                  <a:lnTo>
                    <a:pt x="1250" y="2424"/>
                  </a:lnTo>
                  <a:lnTo>
                    <a:pt x="1252" y="2411"/>
                  </a:lnTo>
                  <a:lnTo>
                    <a:pt x="1254" y="2399"/>
                  </a:lnTo>
                  <a:lnTo>
                    <a:pt x="1255" y="2388"/>
                  </a:lnTo>
                  <a:lnTo>
                    <a:pt x="1257" y="2376"/>
                  </a:lnTo>
                  <a:lnTo>
                    <a:pt x="1258" y="2363"/>
                  </a:lnTo>
                  <a:lnTo>
                    <a:pt x="1259" y="2351"/>
                  </a:lnTo>
                  <a:lnTo>
                    <a:pt x="1262" y="2338"/>
                  </a:lnTo>
                  <a:lnTo>
                    <a:pt x="1263" y="2327"/>
                  </a:lnTo>
                  <a:lnTo>
                    <a:pt x="1264" y="2315"/>
                  </a:lnTo>
                  <a:lnTo>
                    <a:pt x="1265" y="2302"/>
                  </a:lnTo>
                  <a:lnTo>
                    <a:pt x="1266" y="2290"/>
                  </a:lnTo>
                  <a:lnTo>
                    <a:pt x="1267" y="2278"/>
                  </a:lnTo>
                  <a:lnTo>
                    <a:pt x="1268" y="2265"/>
                  </a:lnTo>
                  <a:lnTo>
                    <a:pt x="1270" y="2254"/>
                  </a:lnTo>
                  <a:lnTo>
                    <a:pt x="1270" y="2242"/>
                  </a:lnTo>
                  <a:lnTo>
                    <a:pt x="1271" y="2229"/>
                  </a:lnTo>
                  <a:lnTo>
                    <a:pt x="1272" y="2217"/>
                  </a:lnTo>
                  <a:lnTo>
                    <a:pt x="1272" y="2205"/>
                  </a:lnTo>
                  <a:lnTo>
                    <a:pt x="1273" y="2192"/>
                  </a:lnTo>
                  <a:lnTo>
                    <a:pt x="1273" y="2180"/>
                  </a:lnTo>
                  <a:lnTo>
                    <a:pt x="1274" y="2168"/>
                  </a:lnTo>
                  <a:lnTo>
                    <a:pt x="1274" y="2156"/>
                  </a:lnTo>
                  <a:lnTo>
                    <a:pt x="1274" y="2144"/>
                  </a:lnTo>
                  <a:lnTo>
                    <a:pt x="1275" y="2132"/>
                  </a:lnTo>
                  <a:lnTo>
                    <a:pt x="1275" y="2119"/>
                  </a:lnTo>
                  <a:lnTo>
                    <a:pt x="1275" y="2107"/>
                  </a:lnTo>
                  <a:lnTo>
                    <a:pt x="1275" y="2095"/>
                  </a:lnTo>
                  <a:lnTo>
                    <a:pt x="1275" y="2082"/>
                  </a:lnTo>
                  <a:lnTo>
                    <a:pt x="1275" y="2070"/>
                  </a:lnTo>
                  <a:lnTo>
                    <a:pt x="1275" y="2058"/>
                  </a:lnTo>
                  <a:lnTo>
                    <a:pt x="1275" y="2046"/>
                  </a:lnTo>
                  <a:lnTo>
                    <a:pt x="1275" y="2034"/>
                  </a:lnTo>
                  <a:lnTo>
                    <a:pt x="1274" y="2022"/>
                  </a:lnTo>
                  <a:lnTo>
                    <a:pt x="1274" y="2009"/>
                  </a:lnTo>
                  <a:lnTo>
                    <a:pt x="1274" y="1997"/>
                  </a:lnTo>
                  <a:lnTo>
                    <a:pt x="1273" y="1985"/>
                  </a:lnTo>
                  <a:lnTo>
                    <a:pt x="1273" y="1972"/>
                  </a:lnTo>
                  <a:lnTo>
                    <a:pt x="1272" y="1960"/>
                  </a:lnTo>
                  <a:lnTo>
                    <a:pt x="1272" y="1947"/>
                  </a:lnTo>
                  <a:lnTo>
                    <a:pt x="1271" y="1936"/>
                  </a:lnTo>
                  <a:lnTo>
                    <a:pt x="1270" y="1924"/>
                  </a:lnTo>
                  <a:lnTo>
                    <a:pt x="1270" y="1911"/>
                  </a:lnTo>
                  <a:lnTo>
                    <a:pt x="1268" y="1899"/>
                  </a:lnTo>
                  <a:lnTo>
                    <a:pt x="1267" y="1887"/>
                  </a:lnTo>
                  <a:lnTo>
                    <a:pt x="1266" y="1874"/>
                  </a:lnTo>
                  <a:lnTo>
                    <a:pt x="1265" y="1862"/>
                  </a:lnTo>
                  <a:lnTo>
                    <a:pt x="1264" y="1851"/>
                  </a:lnTo>
                  <a:lnTo>
                    <a:pt x="1263" y="1838"/>
                  </a:lnTo>
                  <a:lnTo>
                    <a:pt x="1262" y="1826"/>
                  </a:lnTo>
                  <a:lnTo>
                    <a:pt x="1259" y="1814"/>
                  </a:lnTo>
                  <a:lnTo>
                    <a:pt x="1258" y="1801"/>
                  </a:lnTo>
                  <a:lnTo>
                    <a:pt x="1257" y="1789"/>
                  </a:lnTo>
                  <a:lnTo>
                    <a:pt x="1255" y="1778"/>
                  </a:lnTo>
                  <a:lnTo>
                    <a:pt x="1254" y="1765"/>
                  </a:lnTo>
                  <a:lnTo>
                    <a:pt x="1252" y="1753"/>
                  </a:lnTo>
                  <a:lnTo>
                    <a:pt x="1250" y="1741"/>
                  </a:lnTo>
                  <a:lnTo>
                    <a:pt x="1248" y="1729"/>
                  </a:lnTo>
                  <a:lnTo>
                    <a:pt x="1247" y="1717"/>
                  </a:lnTo>
                  <a:lnTo>
                    <a:pt x="1245" y="1705"/>
                  </a:lnTo>
                  <a:lnTo>
                    <a:pt x="1243" y="1692"/>
                  </a:lnTo>
                  <a:lnTo>
                    <a:pt x="1240" y="1681"/>
                  </a:lnTo>
                  <a:lnTo>
                    <a:pt x="1238" y="1669"/>
                  </a:lnTo>
                  <a:lnTo>
                    <a:pt x="1236" y="1656"/>
                  </a:lnTo>
                  <a:lnTo>
                    <a:pt x="1234" y="1644"/>
                  </a:lnTo>
                  <a:lnTo>
                    <a:pt x="1231" y="1633"/>
                  </a:lnTo>
                  <a:lnTo>
                    <a:pt x="1229" y="1620"/>
                  </a:lnTo>
                  <a:lnTo>
                    <a:pt x="1227" y="1608"/>
                  </a:lnTo>
                  <a:lnTo>
                    <a:pt x="1225" y="1597"/>
                  </a:lnTo>
                  <a:lnTo>
                    <a:pt x="1221" y="1585"/>
                  </a:lnTo>
                  <a:lnTo>
                    <a:pt x="1219" y="1572"/>
                  </a:lnTo>
                  <a:lnTo>
                    <a:pt x="1217" y="1561"/>
                  </a:lnTo>
                  <a:lnTo>
                    <a:pt x="1213" y="1549"/>
                  </a:lnTo>
                  <a:lnTo>
                    <a:pt x="1211" y="1537"/>
                  </a:lnTo>
                  <a:lnTo>
                    <a:pt x="1208" y="1525"/>
                  </a:lnTo>
                  <a:lnTo>
                    <a:pt x="1206" y="1513"/>
                  </a:lnTo>
                  <a:lnTo>
                    <a:pt x="1202" y="1501"/>
                  </a:lnTo>
                  <a:lnTo>
                    <a:pt x="1199" y="1489"/>
                  </a:lnTo>
                  <a:lnTo>
                    <a:pt x="1195" y="1478"/>
                  </a:lnTo>
                  <a:lnTo>
                    <a:pt x="1192" y="1465"/>
                  </a:lnTo>
                  <a:lnTo>
                    <a:pt x="1190" y="1454"/>
                  </a:lnTo>
                  <a:lnTo>
                    <a:pt x="1186" y="1442"/>
                  </a:lnTo>
                  <a:lnTo>
                    <a:pt x="1183" y="1431"/>
                  </a:lnTo>
                  <a:lnTo>
                    <a:pt x="1180" y="1418"/>
                  </a:lnTo>
                  <a:lnTo>
                    <a:pt x="1175" y="1407"/>
                  </a:lnTo>
                  <a:lnTo>
                    <a:pt x="1172" y="1396"/>
                  </a:lnTo>
                  <a:lnTo>
                    <a:pt x="1168" y="1383"/>
                  </a:lnTo>
                  <a:lnTo>
                    <a:pt x="1165" y="1372"/>
                  </a:lnTo>
                  <a:lnTo>
                    <a:pt x="1161" y="1360"/>
                  </a:lnTo>
                  <a:lnTo>
                    <a:pt x="1157" y="1349"/>
                  </a:lnTo>
                  <a:lnTo>
                    <a:pt x="1154" y="1337"/>
                  </a:lnTo>
                  <a:lnTo>
                    <a:pt x="1149" y="1325"/>
                  </a:lnTo>
                  <a:lnTo>
                    <a:pt x="1146" y="1314"/>
                  </a:lnTo>
                  <a:lnTo>
                    <a:pt x="1141" y="1303"/>
                  </a:lnTo>
                  <a:lnTo>
                    <a:pt x="1137" y="1291"/>
                  </a:lnTo>
                  <a:lnTo>
                    <a:pt x="1134" y="1279"/>
                  </a:lnTo>
                  <a:lnTo>
                    <a:pt x="1129" y="1268"/>
                  </a:lnTo>
                  <a:lnTo>
                    <a:pt x="1125" y="1256"/>
                  </a:lnTo>
                  <a:lnTo>
                    <a:pt x="1120" y="1245"/>
                  </a:lnTo>
                  <a:lnTo>
                    <a:pt x="1116" y="1234"/>
                  </a:lnTo>
                  <a:lnTo>
                    <a:pt x="1111" y="1222"/>
                  </a:lnTo>
                  <a:lnTo>
                    <a:pt x="1107" y="1210"/>
                  </a:lnTo>
                  <a:lnTo>
                    <a:pt x="1102" y="1199"/>
                  </a:lnTo>
                  <a:lnTo>
                    <a:pt x="1098" y="1188"/>
                  </a:lnTo>
                  <a:lnTo>
                    <a:pt x="1093" y="1177"/>
                  </a:lnTo>
                  <a:lnTo>
                    <a:pt x="1088" y="1165"/>
                  </a:lnTo>
                  <a:lnTo>
                    <a:pt x="1083" y="1154"/>
                  </a:lnTo>
                  <a:lnTo>
                    <a:pt x="1079" y="1143"/>
                  </a:lnTo>
                  <a:lnTo>
                    <a:pt x="1073" y="1132"/>
                  </a:lnTo>
                  <a:lnTo>
                    <a:pt x="1068" y="1120"/>
                  </a:lnTo>
                  <a:lnTo>
                    <a:pt x="1063" y="1109"/>
                  </a:lnTo>
                  <a:lnTo>
                    <a:pt x="1058" y="1098"/>
                  </a:lnTo>
                  <a:lnTo>
                    <a:pt x="1053" y="1087"/>
                  </a:lnTo>
                  <a:lnTo>
                    <a:pt x="1048" y="1077"/>
                  </a:lnTo>
                  <a:lnTo>
                    <a:pt x="1043" y="1065"/>
                  </a:lnTo>
                  <a:lnTo>
                    <a:pt x="1037" y="1054"/>
                  </a:lnTo>
                  <a:lnTo>
                    <a:pt x="1031" y="1043"/>
                  </a:lnTo>
                  <a:lnTo>
                    <a:pt x="1026" y="1033"/>
                  </a:lnTo>
                  <a:lnTo>
                    <a:pt x="1021" y="1022"/>
                  </a:lnTo>
                  <a:lnTo>
                    <a:pt x="1016" y="1010"/>
                  </a:lnTo>
                  <a:lnTo>
                    <a:pt x="1010" y="999"/>
                  </a:lnTo>
                  <a:lnTo>
                    <a:pt x="1004" y="989"/>
                  </a:lnTo>
                  <a:lnTo>
                    <a:pt x="998" y="978"/>
                  </a:lnTo>
                  <a:lnTo>
                    <a:pt x="992" y="968"/>
                  </a:lnTo>
                  <a:lnTo>
                    <a:pt x="986" y="956"/>
                  </a:lnTo>
                  <a:lnTo>
                    <a:pt x="981" y="946"/>
                  </a:lnTo>
                  <a:lnTo>
                    <a:pt x="974" y="935"/>
                  </a:lnTo>
                  <a:lnTo>
                    <a:pt x="968" y="925"/>
                  </a:lnTo>
                  <a:lnTo>
                    <a:pt x="963" y="914"/>
                  </a:lnTo>
                  <a:lnTo>
                    <a:pt x="956" y="904"/>
                  </a:lnTo>
                  <a:lnTo>
                    <a:pt x="950" y="892"/>
                  </a:lnTo>
                  <a:lnTo>
                    <a:pt x="944" y="882"/>
                  </a:lnTo>
                  <a:lnTo>
                    <a:pt x="937" y="872"/>
                  </a:lnTo>
                  <a:lnTo>
                    <a:pt x="931" y="861"/>
                  </a:lnTo>
                  <a:lnTo>
                    <a:pt x="925" y="851"/>
                  </a:lnTo>
                  <a:lnTo>
                    <a:pt x="918" y="841"/>
                  </a:lnTo>
                  <a:lnTo>
                    <a:pt x="912" y="831"/>
                  </a:lnTo>
                  <a:lnTo>
                    <a:pt x="906" y="819"/>
                  </a:lnTo>
                  <a:lnTo>
                    <a:pt x="899" y="809"/>
                  </a:lnTo>
                  <a:lnTo>
                    <a:pt x="892" y="799"/>
                  </a:lnTo>
                  <a:lnTo>
                    <a:pt x="885" y="789"/>
                  </a:lnTo>
                  <a:lnTo>
                    <a:pt x="879" y="779"/>
                  </a:lnTo>
                  <a:lnTo>
                    <a:pt x="872" y="769"/>
                  </a:lnTo>
                  <a:lnTo>
                    <a:pt x="865" y="759"/>
                  </a:lnTo>
                  <a:lnTo>
                    <a:pt x="857" y="749"/>
                  </a:lnTo>
                  <a:lnTo>
                    <a:pt x="851" y="738"/>
                  </a:lnTo>
                  <a:lnTo>
                    <a:pt x="844" y="728"/>
                  </a:lnTo>
                  <a:lnTo>
                    <a:pt x="837" y="718"/>
                  </a:lnTo>
                  <a:lnTo>
                    <a:pt x="829" y="708"/>
                  </a:lnTo>
                  <a:lnTo>
                    <a:pt x="822" y="699"/>
                  </a:lnTo>
                  <a:lnTo>
                    <a:pt x="815" y="689"/>
                  </a:lnTo>
                  <a:lnTo>
                    <a:pt x="808" y="679"/>
                  </a:lnTo>
                  <a:lnTo>
                    <a:pt x="800" y="669"/>
                  </a:lnTo>
                  <a:lnTo>
                    <a:pt x="793" y="660"/>
                  </a:lnTo>
                  <a:lnTo>
                    <a:pt x="785" y="650"/>
                  </a:lnTo>
                  <a:lnTo>
                    <a:pt x="777" y="641"/>
                  </a:lnTo>
                  <a:lnTo>
                    <a:pt x="771" y="631"/>
                  </a:lnTo>
                  <a:lnTo>
                    <a:pt x="763" y="622"/>
                  </a:lnTo>
                  <a:lnTo>
                    <a:pt x="755" y="612"/>
                  </a:lnTo>
                  <a:lnTo>
                    <a:pt x="747" y="603"/>
                  </a:lnTo>
                  <a:lnTo>
                    <a:pt x="739" y="592"/>
                  </a:lnTo>
                  <a:lnTo>
                    <a:pt x="731" y="583"/>
                  </a:lnTo>
                  <a:lnTo>
                    <a:pt x="724" y="573"/>
                  </a:lnTo>
                  <a:lnTo>
                    <a:pt x="716" y="564"/>
                  </a:lnTo>
                  <a:lnTo>
                    <a:pt x="708" y="555"/>
                  </a:lnTo>
                  <a:lnTo>
                    <a:pt x="700" y="546"/>
                  </a:lnTo>
                  <a:lnTo>
                    <a:pt x="692" y="537"/>
                  </a:lnTo>
                  <a:lnTo>
                    <a:pt x="683" y="527"/>
                  </a:lnTo>
                  <a:lnTo>
                    <a:pt x="675" y="518"/>
                  </a:lnTo>
                  <a:lnTo>
                    <a:pt x="667" y="509"/>
                  </a:lnTo>
                  <a:lnTo>
                    <a:pt x="660" y="500"/>
                  </a:lnTo>
                  <a:lnTo>
                    <a:pt x="651" y="491"/>
                  </a:lnTo>
                  <a:lnTo>
                    <a:pt x="643" y="482"/>
                  </a:lnTo>
                  <a:lnTo>
                    <a:pt x="634" y="473"/>
                  </a:lnTo>
                  <a:lnTo>
                    <a:pt x="626" y="464"/>
                  </a:lnTo>
                  <a:lnTo>
                    <a:pt x="617" y="456"/>
                  </a:lnTo>
                  <a:lnTo>
                    <a:pt x="609" y="447"/>
                  </a:lnTo>
                  <a:lnTo>
                    <a:pt x="600" y="438"/>
                  </a:lnTo>
                  <a:lnTo>
                    <a:pt x="591" y="430"/>
                  </a:lnTo>
                  <a:lnTo>
                    <a:pt x="583" y="422"/>
                  </a:lnTo>
                  <a:lnTo>
                    <a:pt x="574" y="413"/>
                  </a:lnTo>
                  <a:lnTo>
                    <a:pt x="565" y="404"/>
                  </a:lnTo>
                  <a:lnTo>
                    <a:pt x="556" y="396"/>
                  </a:lnTo>
                  <a:lnTo>
                    <a:pt x="547" y="387"/>
                  </a:lnTo>
                  <a:lnTo>
                    <a:pt x="538" y="379"/>
                  </a:lnTo>
                  <a:lnTo>
                    <a:pt x="529" y="370"/>
                  </a:lnTo>
                  <a:lnTo>
                    <a:pt x="520" y="362"/>
                  </a:lnTo>
                  <a:lnTo>
                    <a:pt x="511" y="354"/>
                  </a:lnTo>
                  <a:lnTo>
                    <a:pt x="502" y="345"/>
                  </a:lnTo>
                  <a:lnTo>
                    <a:pt x="493" y="337"/>
                  </a:lnTo>
                  <a:lnTo>
                    <a:pt x="484" y="330"/>
                  </a:lnTo>
                  <a:lnTo>
                    <a:pt x="475" y="322"/>
                  </a:lnTo>
                  <a:lnTo>
                    <a:pt x="466" y="313"/>
                  </a:lnTo>
                  <a:lnTo>
                    <a:pt x="456" y="305"/>
                  </a:lnTo>
                  <a:lnTo>
                    <a:pt x="447" y="297"/>
                  </a:lnTo>
                  <a:lnTo>
                    <a:pt x="438" y="289"/>
                  </a:lnTo>
                  <a:lnTo>
                    <a:pt x="428" y="281"/>
                  </a:lnTo>
                  <a:lnTo>
                    <a:pt x="419" y="273"/>
                  </a:lnTo>
                  <a:lnTo>
                    <a:pt x="410" y="267"/>
                  </a:lnTo>
                  <a:lnTo>
                    <a:pt x="400" y="259"/>
                  </a:lnTo>
                  <a:lnTo>
                    <a:pt x="391" y="251"/>
                  </a:lnTo>
                  <a:lnTo>
                    <a:pt x="381" y="243"/>
                  </a:lnTo>
                  <a:lnTo>
                    <a:pt x="371" y="235"/>
                  </a:lnTo>
                  <a:lnTo>
                    <a:pt x="362" y="228"/>
                  </a:lnTo>
                  <a:lnTo>
                    <a:pt x="352" y="221"/>
                  </a:lnTo>
                  <a:lnTo>
                    <a:pt x="343" y="214"/>
                  </a:lnTo>
                  <a:lnTo>
                    <a:pt x="333" y="206"/>
                  </a:lnTo>
                  <a:lnTo>
                    <a:pt x="322" y="199"/>
                  </a:lnTo>
                  <a:lnTo>
                    <a:pt x="312" y="191"/>
                  </a:lnTo>
                  <a:lnTo>
                    <a:pt x="302" y="185"/>
                  </a:lnTo>
                  <a:lnTo>
                    <a:pt x="293" y="178"/>
                  </a:lnTo>
                  <a:lnTo>
                    <a:pt x="283" y="170"/>
                  </a:lnTo>
                  <a:lnTo>
                    <a:pt x="273" y="163"/>
                  </a:lnTo>
                  <a:lnTo>
                    <a:pt x="263" y="156"/>
                  </a:lnTo>
                  <a:lnTo>
                    <a:pt x="253" y="150"/>
                  </a:lnTo>
                  <a:lnTo>
                    <a:pt x="243" y="143"/>
                  </a:lnTo>
                  <a:lnTo>
                    <a:pt x="233" y="136"/>
                  </a:lnTo>
                  <a:lnTo>
                    <a:pt x="223" y="130"/>
                  </a:lnTo>
                  <a:lnTo>
                    <a:pt x="212" y="123"/>
                  </a:lnTo>
                  <a:lnTo>
                    <a:pt x="201" y="116"/>
                  </a:lnTo>
                  <a:lnTo>
                    <a:pt x="191" y="109"/>
                  </a:lnTo>
                  <a:lnTo>
                    <a:pt x="181" y="103"/>
                  </a:lnTo>
                  <a:lnTo>
                    <a:pt x="171" y="96"/>
                  </a:lnTo>
                  <a:lnTo>
                    <a:pt x="161" y="90"/>
                  </a:lnTo>
                  <a:lnTo>
                    <a:pt x="149" y="83"/>
                  </a:lnTo>
                  <a:lnTo>
                    <a:pt x="139" y="77"/>
                  </a:lnTo>
                  <a:lnTo>
                    <a:pt x="129" y="71"/>
                  </a:lnTo>
                  <a:lnTo>
                    <a:pt x="118" y="64"/>
                  </a:lnTo>
                  <a:lnTo>
                    <a:pt x="108" y="59"/>
                  </a:lnTo>
                  <a:lnTo>
                    <a:pt x="97" y="52"/>
                  </a:lnTo>
                  <a:lnTo>
                    <a:pt x="87" y="46"/>
                  </a:lnTo>
                  <a:lnTo>
                    <a:pt x="75" y="41"/>
                  </a:lnTo>
                  <a:lnTo>
                    <a:pt x="65" y="34"/>
                  </a:lnTo>
                  <a:lnTo>
                    <a:pt x="54" y="28"/>
                  </a:lnTo>
                  <a:lnTo>
                    <a:pt x="44" y="23"/>
                  </a:lnTo>
                  <a:lnTo>
                    <a:pt x="33" y="17"/>
                  </a:lnTo>
                  <a:lnTo>
                    <a:pt x="23" y="12"/>
                  </a:lnTo>
                  <a:lnTo>
                    <a:pt x="11" y="6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59" name="Freeform 113"/>
            <p:cNvSpPr>
              <a:spLocks/>
            </p:cNvSpPr>
            <p:nvPr/>
          </p:nvSpPr>
          <p:spPr bwMode="auto">
            <a:xfrm>
              <a:off x="2877" y="2579"/>
              <a:ext cx="237" cy="58"/>
            </a:xfrm>
            <a:custGeom>
              <a:avLst/>
              <a:gdLst>
                <a:gd name="T0" fmla="*/ 235 w 1060"/>
                <a:gd name="T1" fmla="*/ 57 h 255"/>
                <a:gd name="T2" fmla="*/ 230 w 1060"/>
                <a:gd name="T3" fmla="*/ 54 h 255"/>
                <a:gd name="T4" fmla="*/ 225 w 1060"/>
                <a:gd name="T5" fmla="*/ 52 h 255"/>
                <a:gd name="T6" fmla="*/ 220 w 1060"/>
                <a:gd name="T7" fmla="*/ 49 h 255"/>
                <a:gd name="T8" fmla="*/ 215 w 1060"/>
                <a:gd name="T9" fmla="*/ 47 h 255"/>
                <a:gd name="T10" fmla="*/ 210 w 1060"/>
                <a:gd name="T11" fmla="*/ 45 h 255"/>
                <a:gd name="T12" fmla="*/ 205 w 1060"/>
                <a:gd name="T13" fmla="*/ 43 h 255"/>
                <a:gd name="T14" fmla="*/ 200 w 1060"/>
                <a:gd name="T15" fmla="*/ 40 h 255"/>
                <a:gd name="T16" fmla="*/ 195 w 1060"/>
                <a:gd name="T17" fmla="*/ 38 h 255"/>
                <a:gd name="T18" fmla="*/ 190 w 1060"/>
                <a:gd name="T19" fmla="*/ 36 h 255"/>
                <a:gd name="T20" fmla="*/ 184 w 1060"/>
                <a:gd name="T21" fmla="*/ 34 h 255"/>
                <a:gd name="T22" fmla="*/ 180 w 1060"/>
                <a:gd name="T23" fmla="*/ 33 h 255"/>
                <a:gd name="T24" fmla="*/ 174 w 1060"/>
                <a:gd name="T25" fmla="*/ 30 h 255"/>
                <a:gd name="T26" fmla="*/ 169 w 1060"/>
                <a:gd name="T27" fmla="*/ 29 h 255"/>
                <a:gd name="T28" fmla="*/ 164 w 1060"/>
                <a:gd name="T29" fmla="*/ 27 h 255"/>
                <a:gd name="T30" fmla="*/ 159 w 1060"/>
                <a:gd name="T31" fmla="*/ 25 h 255"/>
                <a:gd name="T32" fmla="*/ 154 w 1060"/>
                <a:gd name="T33" fmla="*/ 24 h 255"/>
                <a:gd name="T34" fmla="*/ 148 w 1060"/>
                <a:gd name="T35" fmla="*/ 22 h 255"/>
                <a:gd name="T36" fmla="*/ 143 w 1060"/>
                <a:gd name="T37" fmla="*/ 20 h 255"/>
                <a:gd name="T38" fmla="*/ 138 w 1060"/>
                <a:gd name="T39" fmla="*/ 19 h 255"/>
                <a:gd name="T40" fmla="*/ 133 w 1060"/>
                <a:gd name="T41" fmla="*/ 18 h 255"/>
                <a:gd name="T42" fmla="*/ 127 w 1060"/>
                <a:gd name="T43" fmla="*/ 16 h 255"/>
                <a:gd name="T44" fmla="*/ 122 w 1060"/>
                <a:gd name="T45" fmla="*/ 15 h 255"/>
                <a:gd name="T46" fmla="*/ 117 w 1060"/>
                <a:gd name="T47" fmla="*/ 13 h 255"/>
                <a:gd name="T48" fmla="*/ 111 w 1060"/>
                <a:gd name="T49" fmla="*/ 12 h 255"/>
                <a:gd name="T50" fmla="*/ 106 w 1060"/>
                <a:gd name="T51" fmla="*/ 11 h 255"/>
                <a:gd name="T52" fmla="*/ 101 w 1060"/>
                <a:gd name="T53" fmla="*/ 10 h 255"/>
                <a:gd name="T54" fmla="*/ 95 w 1060"/>
                <a:gd name="T55" fmla="*/ 9 h 255"/>
                <a:gd name="T56" fmla="*/ 90 w 1060"/>
                <a:gd name="T57" fmla="*/ 8 h 255"/>
                <a:gd name="T58" fmla="*/ 84 w 1060"/>
                <a:gd name="T59" fmla="*/ 7 h 255"/>
                <a:gd name="T60" fmla="*/ 79 w 1060"/>
                <a:gd name="T61" fmla="*/ 6 h 255"/>
                <a:gd name="T62" fmla="*/ 74 w 1060"/>
                <a:gd name="T63" fmla="*/ 5 h 255"/>
                <a:gd name="T64" fmla="*/ 68 w 1060"/>
                <a:gd name="T65" fmla="*/ 5 h 255"/>
                <a:gd name="T66" fmla="*/ 63 w 1060"/>
                <a:gd name="T67" fmla="*/ 4 h 255"/>
                <a:gd name="T68" fmla="*/ 57 w 1060"/>
                <a:gd name="T69" fmla="*/ 3 h 255"/>
                <a:gd name="T70" fmla="*/ 52 w 1060"/>
                <a:gd name="T71" fmla="*/ 3 h 255"/>
                <a:gd name="T72" fmla="*/ 46 w 1060"/>
                <a:gd name="T73" fmla="*/ 2 h 255"/>
                <a:gd name="T74" fmla="*/ 41 w 1060"/>
                <a:gd name="T75" fmla="*/ 2 h 255"/>
                <a:gd name="T76" fmla="*/ 36 w 1060"/>
                <a:gd name="T77" fmla="*/ 1 h 255"/>
                <a:gd name="T78" fmla="*/ 30 w 1060"/>
                <a:gd name="T79" fmla="*/ 1 h 255"/>
                <a:gd name="T80" fmla="*/ 25 w 1060"/>
                <a:gd name="T81" fmla="*/ 1 h 255"/>
                <a:gd name="T82" fmla="*/ 19 w 1060"/>
                <a:gd name="T83" fmla="*/ 0 h 255"/>
                <a:gd name="T84" fmla="*/ 14 w 1060"/>
                <a:gd name="T85" fmla="*/ 0 h 255"/>
                <a:gd name="T86" fmla="*/ 8 w 1060"/>
                <a:gd name="T87" fmla="*/ 0 h 255"/>
                <a:gd name="T88" fmla="*/ 3 w 1060"/>
                <a:gd name="T89" fmla="*/ 0 h 25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060" h="255">
                  <a:moveTo>
                    <a:pt x="1060" y="255"/>
                  </a:moveTo>
                  <a:lnTo>
                    <a:pt x="1049" y="250"/>
                  </a:lnTo>
                  <a:lnTo>
                    <a:pt x="1039" y="244"/>
                  </a:lnTo>
                  <a:lnTo>
                    <a:pt x="1027" y="238"/>
                  </a:lnTo>
                  <a:lnTo>
                    <a:pt x="1016" y="233"/>
                  </a:lnTo>
                  <a:lnTo>
                    <a:pt x="1005" y="228"/>
                  </a:lnTo>
                  <a:lnTo>
                    <a:pt x="995" y="223"/>
                  </a:lnTo>
                  <a:lnTo>
                    <a:pt x="984" y="217"/>
                  </a:lnTo>
                  <a:lnTo>
                    <a:pt x="972" y="213"/>
                  </a:lnTo>
                  <a:lnTo>
                    <a:pt x="961" y="207"/>
                  </a:lnTo>
                  <a:lnTo>
                    <a:pt x="950" y="203"/>
                  </a:lnTo>
                  <a:lnTo>
                    <a:pt x="939" y="197"/>
                  </a:lnTo>
                  <a:lnTo>
                    <a:pt x="928" y="192"/>
                  </a:lnTo>
                  <a:lnTo>
                    <a:pt x="916" y="188"/>
                  </a:lnTo>
                  <a:lnTo>
                    <a:pt x="905" y="183"/>
                  </a:lnTo>
                  <a:lnTo>
                    <a:pt x="894" y="178"/>
                  </a:lnTo>
                  <a:lnTo>
                    <a:pt x="883" y="173"/>
                  </a:lnTo>
                  <a:lnTo>
                    <a:pt x="871" y="169"/>
                  </a:lnTo>
                  <a:lnTo>
                    <a:pt x="860" y="164"/>
                  </a:lnTo>
                  <a:lnTo>
                    <a:pt x="849" y="160"/>
                  </a:lnTo>
                  <a:lnTo>
                    <a:pt x="837" y="155"/>
                  </a:lnTo>
                  <a:lnTo>
                    <a:pt x="825" y="151"/>
                  </a:lnTo>
                  <a:lnTo>
                    <a:pt x="814" y="146"/>
                  </a:lnTo>
                  <a:lnTo>
                    <a:pt x="803" y="143"/>
                  </a:lnTo>
                  <a:lnTo>
                    <a:pt x="792" y="138"/>
                  </a:lnTo>
                  <a:lnTo>
                    <a:pt x="779" y="134"/>
                  </a:lnTo>
                  <a:lnTo>
                    <a:pt x="768" y="131"/>
                  </a:lnTo>
                  <a:lnTo>
                    <a:pt x="757" y="126"/>
                  </a:lnTo>
                  <a:lnTo>
                    <a:pt x="744" y="123"/>
                  </a:lnTo>
                  <a:lnTo>
                    <a:pt x="733" y="118"/>
                  </a:lnTo>
                  <a:lnTo>
                    <a:pt x="722" y="115"/>
                  </a:lnTo>
                  <a:lnTo>
                    <a:pt x="710" y="110"/>
                  </a:lnTo>
                  <a:lnTo>
                    <a:pt x="698" y="107"/>
                  </a:lnTo>
                  <a:lnTo>
                    <a:pt x="687" y="104"/>
                  </a:lnTo>
                  <a:lnTo>
                    <a:pt x="675" y="100"/>
                  </a:lnTo>
                  <a:lnTo>
                    <a:pt x="663" y="97"/>
                  </a:lnTo>
                  <a:lnTo>
                    <a:pt x="651" y="94"/>
                  </a:lnTo>
                  <a:lnTo>
                    <a:pt x="640" y="90"/>
                  </a:lnTo>
                  <a:lnTo>
                    <a:pt x="628" y="87"/>
                  </a:lnTo>
                  <a:lnTo>
                    <a:pt x="616" y="83"/>
                  </a:lnTo>
                  <a:lnTo>
                    <a:pt x="604" y="80"/>
                  </a:lnTo>
                  <a:lnTo>
                    <a:pt x="593" y="77"/>
                  </a:lnTo>
                  <a:lnTo>
                    <a:pt x="580" y="73"/>
                  </a:lnTo>
                  <a:lnTo>
                    <a:pt x="569" y="71"/>
                  </a:lnTo>
                  <a:lnTo>
                    <a:pt x="557" y="68"/>
                  </a:lnTo>
                  <a:lnTo>
                    <a:pt x="546" y="64"/>
                  </a:lnTo>
                  <a:lnTo>
                    <a:pt x="533" y="62"/>
                  </a:lnTo>
                  <a:lnTo>
                    <a:pt x="522" y="59"/>
                  </a:lnTo>
                  <a:lnTo>
                    <a:pt x="510" y="56"/>
                  </a:lnTo>
                  <a:lnTo>
                    <a:pt x="497" y="54"/>
                  </a:lnTo>
                  <a:lnTo>
                    <a:pt x="486" y="51"/>
                  </a:lnTo>
                  <a:lnTo>
                    <a:pt x="474" y="49"/>
                  </a:lnTo>
                  <a:lnTo>
                    <a:pt x="461" y="46"/>
                  </a:lnTo>
                  <a:lnTo>
                    <a:pt x="450" y="44"/>
                  </a:lnTo>
                  <a:lnTo>
                    <a:pt x="438" y="42"/>
                  </a:lnTo>
                  <a:lnTo>
                    <a:pt x="425" y="40"/>
                  </a:lnTo>
                  <a:lnTo>
                    <a:pt x="414" y="37"/>
                  </a:lnTo>
                  <a:lnTo>
                    <a:pt x="402" y="35"/>
                  </a:lnTo>
                  <a:lnTo>
                    <a:pt x="389" y="33"/>
                  </a:lnTo>
                  <a:lnTo>
                    <a:pt x="377" y="31"/>
                  </a:lnTo>
                  <a:lnTo>
                    <a:pt x="366" y="29"/>
                  </a:lnTo>
                  <a:lnTo>
                    <a:pt x="353" y="27"/>
                  </a:lnTo>
                  <a:lnTo>
                    <a:pt x="341" y="25"/>
                  </a:lnTo>
                  <a:lnTo>
                    <a:pt x="329" y="24"/>
                  </a:lnTo>
                  <a:lnTo>
                    <a:pt x="317" y="22"/>
                  </a:lnTo>
                  <a:lnTo>
                    <a:pt x="305" y="20"/>
                  </a:lnTo>
                  <a:lnTo>
                    <a:pt x="293" y="18"/>
                  </a:lnTo>
                  <a:lnTo>
                    <a:pt x="280" y="17"/>
                  </a:lnTo>
                  <a:lnTo>
                    <a:pt x="268" y="16"/>
                  </a:lnTo>
                  <a:lnTo>
                    <a:pt x="257" y="15"/>
                  </a:lnTo>
                  <a:lnTo>
                    <a:pt x="244" y="13"/>
                  </a:lnTo>
                  <a:lnTo>
                    <a:pt x="232" y="11"/>
                  </a:lnTo>
                  <a:lnTo>
                    <a:pt x="220" y="10"/>
                  </a:lnTo>
                  <a:lnTo>
                    <a:pt x="207" y="9"/>
                  </a:lnTo>
                  <a:lnTo>
                    <a:pt x="195" y="8"/>
                  </a:lnTo>
                  <a:lnTo>
                    <a:pt x="184" y="7"/>
                  </a:lnTo>
                  <a:lnTo>
                    <a:pt x="171" y="7"/>
                  </a:lnTo>
                  <a:lnTo>
                    <a:pt x="159" y="6"/>
                  </a:lnTo>
                  <a:lnTo>
                    <a:pt x="147" y="5"/>
                  </a:lnTo>
                  <a:lnTo>
                    <a:pt x="134" y="4"/>
                  </a:lnTo>
                  <a:lnTo>
                    <a:pt x="122" y="4"/>
                  </a:lnTo>
                  <a:lnTo>
                    <a:pt x="110" y="3"/>
                  </a:lnTo>
                  <a:lnTo>
                    <a:pt x="98" y="3"/>
                  </a:lnTo>
                  <a:lnTo>
                    <a:pt x="86" y="1"/>
                  </a:lnTo>
                  <a:lnTo>
                    <a:pt x="74" y="1"/>
                  </a:lnTo>
                  <a:lnTo>
                    <a:pt x="61" y="1"/>
                  </a:lnTo>
                  <a:lnTo>
                    <a:pt x="49" y="0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12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60" name="Freeform 114"/>
            <p:cNvSpPr>
              <a:spLocks/>
            </p:cNvSpPr>
            <p:nvPr/>
          </p:nvSpPr>
          <p:spPr bwMode="auto">
            <a:xfrm>
              <a:off x="2471" y="2818"/>
              <a:ext cx="259" cy="567"/>
            </a:xfrm>
            <a:custGeom>
              <a:avLst/>
              <a:gdLst>
                <a:gd name="T0" fmla="*/ 246 w 1164"/>
                <a:gd name="T1" fmla="*/ 1 h 2540"/>
                <a:gd name="T2" fmla="*/ 227 w 1164"/>
                <a:gd name="T3" fmla="*/ 4 h 2540"/>
                <a:gd name="T4" fmla="*/ 208 w 1164"/>
                <a:gd name="T5" fmla="*/ 9 h 2540"/>
                <a:gd name="T6" fmla="*/ 189 w 1164"/>
                <a:gd name="T7" fmla="*/ 15 h 2540"/>
                <a:gd name="T8" fmla="*/ 171 w 1164"/>
                <a:gd name="T9" fmla="*/ 22 h 2540"/>
                <a:gd name="T10" fmla="*/ 153 w 1164"/>
                <a:gd name="T11" fmla="*/ 31 h 2540"/>
                <a:gd name="T12" fmla="*/ 136 w 1164"/>
                <a:gd name="T13" fmla="*/ 40 h 2540"/>
                <a:gd name="T14" fmla="*/ 120 w 1164"/>
                <a:gd name="T15" fmla="*/ 51 h 2540"/>
                <a:gd name="T16" fmla="*/ 104 w 1164"/>
                <a:gd name="T17" fmla="*/ 63 h 2540"/>
                <a:gd name="T18" fmla="*/ 89 w 1164"/>
                <a:gd name="T19" fmla="*/ 76 h 2540"/>
                <a:gd name="T20" fmla="*/ 76 w 1164"/>
                <a:gd name="T21" fmla="*/ 90 h 2540"/>
                <a:gd name="T22" fmla="*/ 63 w 1164"/>
                <a:gd name="T23" fmla="*/ 105 h 2540"/>
                <a:gd name="T24" fmla="*/ 51 w 1164"/>
                <a:gd name="T25" fmla="*/ 120 h 2540"/>
                <a:gd name="T26" fmla="*/ 40 w 1164"/>
                <a:gd name="T27" fmla="*/ 137 h 2540"/>
                <a:gd name="T28" fmla="*/ 31 w 1164"/>
                <a:gd name="T29" fmla="*/ 154 h 2540"/>
                <a:gd name="T30" fmla="*/ 22 w 1164"/>
                <a:gd name="T31" fmla="*/ 172 h 2540"/>
                <a:gd name="T32" fmla="*/ 16 w 1164"/>
                <a:gd name="T33" fmla="*/ 190 h 2540"/>
                <a:gd name="T34" fmla="*/ 10 w 1164"/>
                <a:gd name="T35" fmla="*/ 209 h 2540"/>
                <a:gd name="T36" fmla="*/ 5 w 1164"/>
                <a:gd name="T37" fmla="*/ 228 h 2540"/>
                <a:gd name="T38" fmla="*/ 2 w 1164"/>
                <a:gd name="T39" fmla="*/ 248 h 2540"/>
                <a:gd name="T40" fmla="*/ 0 w 1164"/>
                <a:gd name="T41" fmla="*/ 267 h 2540"/>
                <a:gd name="T42" fmla="*/ 0 w 1164"/>
                <a:gd name="T43" fmla="*/ 287 h 2540"/>
                <a:gd name="T44" fmla="*/ 1 w 1164"/>
                <a:gd name="T45" fmla="*/ 306 h 2540"/>
                <a:gd name="T46" fmla="*/ 3 w 1164"/>
                <a:gd name="T47" fmla="*/ 326 h 2540"/>
                <a:gd name="T48" fmla="*/ 7 w 1164"/>
                <a:gd name="T49" fmla="*/ 345 h 2540"/>
                <a:gd name="T50" fmla="*/ 12 w 1164"/>
                <a:gd name="T51" fmla="*/ 364 h 2540"/>
                <a:gd name="T52" fmla="*/ 18 w 1164"/>
                <a:gd name="T53" fmla="*/ 383 h 2540"/>
                <a:gd name="T54" fmla="*/ 25 w 1164"/>
                <a:gd name="T55" fmla="*/ 401 h 2540"/>
                <a:gd name="T56" fmla="*/ 34 w 1164"/>
                <a:gd name="T57" fmla="*/ 419 h 2540"/>
                <a:gd name="T58" fmla="*/ 44 w 1164"/>
                <a:gd name="T59" fmla="*/ 436 h 2540"/>
                <a:gd name="T60" fmla="*/ 55 w 1164"/>
                <a:gd name="T61" fmla="*/ 452 h 2540"/>
                <a:gd name="T62" fmla="*/ 67 w 1164"/>
                <a:gd name="T63" fmla="*/ 467 h 2540"/>
                <a:gd name="T64" fmla="*/ 80 w 1164"/>
                <a:gd name="T65" fmla="*/ 482 h 2540"/>
                <a:gd name="T66" fmla="*/ 94 w 1164"/>
                <a:gd name="T67" fmla="*/ 495 h 2540"/>
                <a:gd name="T68" fmla="*/ 109 w 1164"/>
                <a:gd name="T69" fmla="*/ 508 h 2540"/>
                <a:gd name="T70" fmla="*/ 125 w 1164"/>
                <a:gd name="T71" fmla="*/ 519 h 2540"/>
                <a:gd name="T72" fmla="*/ 142 w 1164"/>
                <a:gd name="T73" fmla="*/ 530 h 2540"/>
                <a:gd name="T74" fmla="*/ 159 w 1164"/>
                <a:gd name="T75" fmla="*/ 539 h 2540"/>
                <a:gd name="T76" fmla="*/ 177 w 1164"/>
                <a:gd name="T77" fmla="*/ 547 h 2540"/>
                <a:gd name="T78" fmla="*/ 195 w 1164"/>
                <a:gd name="T79" fmla="*/ 554 h 2540"/>
                <a:gd name="T80" fmla="*/ 214 w 1164"/>
                <a:gd name="T81" fmla="*/ 559 h 2540"/>
                <a:gd name="T82" fmla="*/ 233 w 1164"/>
                <a:gd name="T83" fmla="*/ 563 h 2540"/>
                <a:gd name="T84" fmla="*/ 253 w 1164"/>
                <a:gd name="T85" fmla="*/ 566 h 254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164" h="2540">
                  <a:moveTo>
                    <a:pt x="1164" y="0"/>
                  </a:moveTo>
                  <a:lnTo>
                    <a:pt x="1135" y="2"/>
                  </a:lnTo>
                  <a:lnTo>
                    <a:pt x="1106" y="5"/>
                  </a:lnTo>
                  <a:lnTo>
                    <a:pt x="1077" y="10"/>
                  </a:lnTo>
                  <a:lnTo>
                    <a:pt x="1047" y="15"/>
                  </a:lnTo>
                  <a:lnTo>
                    <a:pt x="1019" y="20"/>
                  </a:lnTo>
                  <a:lnTo>
                    <a:pt x="990" y="27"/>
                  </a:lnTo>
                  <a:lnTo>
                    <a:pt x="962" y="33"/>
                  </a:lnTo>
                  <a:lnTo>
                    <a:pt x="933" y="41"/>
                  </a:lnTo>
                  <a:lnTo>
                    <a:pt x="905" y="49"/>
                  </a:lnTo>
                  <a:lnTo>
                    <a:pt x="877" y="58"/>
                  </a:lnTo>
                  <a:lnTo>
                    <a:pt x="850" y="67"/>
                  </a:lnTo>
                  <a:lnTo>
                    <a:pt x="822" y="77"/>
                  </a:lnTo>
                  <a:lnTo>
                    <a:pt x="795" y="88"/>
                  </a:lnTo>
                  <a:lnTo>
                    <a:pt x="768" y="100"/>
                  </a:lnTo>
                  <a:lnTo>
                    <a:pt x="741" y="112"/>
                  </a:lnTo>
                  <a:lnTo>
                    <a:pt x="715" y="124"/>
                  </a:lnTo>
                  <a:lnTo>
                    <a:pt x="688" y="138"/>
                  </a:lnTo>
                  <a:lnTo>
                    <a:pt x="662" y="151"/>
                  </a:lnTo>
                  <a:lnTo>
                    <a:pt x="636" y="166"/>
                  </a:lnTo>
                  <a:lnTo>
                    <a:pt x="611" y="181"/>
                  </a:lnTo>
                  <a:lnTo>
                    <a:pt x="587" y="196"/>
                  </a:lnTo>
                  <a:lnTo>
                    <a:pt x="562" y="212"/>
                  </a:lnTo>
                  <a:lnTo>
                    <a:pt x="538" y="229"/>
                  </a:lnTo>
                  <a:lnTo>
                    <a:pt x="514" y="246"/>
                  </a:lnTo>
                  <a:lnTo>
                    <a:pt x="491" y="264"/>
                  </a:lnTo>
                  <a:lnTo>
                    <a:pt x="468" y="282"/>
                  </a:lnTo>
                  <a:lnTo>
                    <a:pt x="445" y="301"/>
                  </a:lnTo>
                  <a:lnTo>
                    <a:pt x="424" y="320"/>
                  </a:lnTo>
                  <a:lnTo>
                    <a:pt x="401" y="340"/>
                  </a:lnTo>
                  <a:lnTo>
                    <a:pt x="381" y="360"/>
                  </a:lnTo>
                  <a:lnTo>
                    <a:pt x="360" y="382"/>
                  </a:lnTo>
                  <a:lnTo>
                    <a:pt x="340" y="402"/>
                  </a:lnTo>
                  <a:lnTo>
                    <a:pt x="321" y="424"/>
                  </a:lnTo>
                  <a:lnTo>
                    <a:pt x="301" y="447"/>
                  </a:lnTo>
                  <a:lnTo>
                    <a:pt x="282" y="469"/>
                  </a:lnTo>
                  <a:lnTo>
                    <a:pt x="264" y="492"/>
                  </a:lnTo>
                  <a:lnTo>
                    <a:pt x="246" y="515"/>
                  </a:lnTo>
                  <a:lnTo>
                    <a:pt x="230" y="539"/>
                  </a:lnTo>
                  <a:lnTo>
                    <a:pt x="213" y="564"/>
                  </a:lnTo>
                  <a:lnTo>
                    <a:pt x="197" y="588"/>
                  </a:lnTo>
                  <a:lnTo>
                    <a:pt x="181" y="613"/>
                  </a:lnTo>
                  <a:lnTo>
                    <a:pt x="167" y="639"/>
                  </a:lnTo>
                  <a:lnTo>
                    <a:pt x="153" y="664"/>
                  </a:lnTo>
                  <a:lnTo>
                    <a:pt x="139" y="690"/>
                  </a:lnTo>
                  <a:lnTo>
                    <a:pt x="126" y="716"/>
                  </a:lnTo>
                  <a:lnTo>
                    <a:pt x="114" y="743"/>
                  </a:lnTo>
                  <a:lnTo>
                    <a:pt x="101" y="769"/>
                  </a:lnTo>
                  <a:lnTo>
                    <a:pt x="90" y="797"/>
                  </a:lnTo>
                  <a:lnTo>
                    <a:pt x="80" y="824"/>
                  </a:lnTo>
                  <a:lnTo>
                    <a:pt x="70" y="852"/>
                  </a:lnTo>
                  <a:lnTo>
                    <a:pt x="61" y="879"/>
                  </a:lnTo>
                  <a:lnTo>
                    <a:pt x="52" y="907"/>
                  </a:lnTo>
                  <a:lnTo>
                    <a:pt x="44" y="936"/>
                  </a:lnTo>
                  <a:lnTo>
                    <a:pt x="37" y="965"/>
                  </a:lnTo>
                  <a:lnTo>
                    <a:pt x="31" y="993"/>
                  </a:lnTo>
                  <a:lnTo>
                    <a:pt x="24" y="1022"/>
                  </a:lnTo>
                  <a:lnTo>
                    <a:pt x="18" y="1050"/>
                  </a:lnTo>
                  <a:lnTo>
                    <a:pt x="14" y="1079"/>
                  </a:lnTo>
                  <a:lnTo>
                    <a:pt x="10" y="1109"/>
                  </a:lnTo>
                  <a:lnTo>
                    <a:pt x="7" y="1138"/>
                  </a:lnTo>
                  <a:lnTo>
                    <a:pt x="4" y="1167"/>
                  </a:lnTo>
                  <a:lnTo>
                    <a:pt x="1" y="1196"/>
                  </a:lnTo>
                  <a:lnTo>
                    <a:pt x="0" y="1225"/>
                  </a:lnTo>
                  <a:lnTo>
                    <a:pt x="0" y="1255"/>
                  </a:lnTo>
                  <a:lnTo>
                    <a:pt x="0" y="1284"/>
                  </a:lnTo>
                  <a:lnTo>
                    <a:pt x="0" y="1313"/>
                  </a:lnTo>
                  <a:lnTo>
                    <a:pt x="1" y="1342"/>
                  </a:lnTo>
                  <a:lnTo>
                    <a:pt x="4" y="1372"/>
                  </a:lnTo>
                  <a:lnTo>
                    <a:pt x="7" y="1401"/>
                  </a:lnTo>
                  <a:lnTo>
                    <a:pt x="10" y="1430"/>
                  </a:lnTo>
                  <a:lnTo>
                    <a:pt x="14" y="1459"/>
                  </a:lnTo>
                  <a:lnTo>
                    <a:pt x="18" y="1488"/>
                  </a:lnTo>
                  <a:lnTo>
                    <a:pt x="24" y="1518"/>
                  </a:lnTo>
                  <a:lnTo>
                    <a:pt x="31" y="1546"/>
                  </a:lnTo>
                  <a:lnTo>
                    <a:pt x="37" y="1575"/>
                  </a:lnTo>
                  <a:lnTo>
                    <a:pt x="44" y="1603"/>
                  </a:lnTo>
                  <a:lnTo>
                    <a:pt x="52" y="1631"/>
                  </a:lnTo>
                  <a:lnTo>
                    <a:pt x="61" y="1659"/>
                  </a:lnTo>
                  <a:lnTo>
                    <a:pt x="70" y="1687"/>
                  </a:lnTo>
                  <a:lnTo>
                    <a:pt x="80" y="1714"/>
                  </a:lnTo>
                  <a:lnTo>
                    <a:pt x="90" y="1742"/>
                  </a:lnTo>
                  <a:lnTo>
                    <a:pt x="101" y="1769"/>
                  </a:lnTo>
                  <a:lnTo>
                    <a:pt x="114" y="1796"/>
                  </a:lnTo>
                  <a:lnTo>
                    <a:pt x="126" y="1822"/>
                  </a:lnTo>
                  <a:lnTo>
                    <a:pt x="139" y="1849"/>
                  </a:lnTo>
                  <a:lnTo>
                    <a:pt x="153" y="1875"/>
                  </a:lnTo>
                  <a:lnTo>
                    <a:pt x="167" y="1901"/>
                  </a:lnTo>
                  <a:lnTo>
                    <a:pt x="181" y="1925"/>
                  </a:lnTo>
                  <a:lnTo>
                    <a:pt x="197" y="1951"/>
                  </a:lnTo>
                  <a:lnTo>
                    <a:pt x="213" y="1975"/>
                  </a:lnTo>
                  <a:lnTo>
                    <a:pt x="230" y="2000"/>
                  </a:lnTo>
                  <a:lnTo>
                    <a:pt x="246" y="2023"/>
                  </a:lnTo>
                  <a:lnTo>
                    <a:pt x="264" y="2047"/>
                  </a:lnTo>
                  <a:lnTo>
                    <a:pt x="282" y="2070"/>
                  </a:lnTo>
                  <a:lnTo>
                    <a:pt x="301" y="2093"/>
                  </a:lnTo>
                  <a:lnTo>
                    <a:pt x="321" y="2115"/>
                  </a:lnTo>
                  <a:lnTo>
                    <a:pt x="340" y="2137"/>
                  </a:lnTo>
                  <a:lnTo>
                    <a:pt x="360" y="2158"/>
                  </a:lnTo>
                  <a:lnTo>
                    <a:pt x="381" y="2178"/>
                  </a:lnTo>
                  <a:lnTo>
                    <a:pt x="401" y="2198"/>
                  </a:lnTo>
                  <a:lnTo>
                    <a:pt x="424" y="2219"/>
                  </a:lnTo>
                  <a:lnTo>
                    <a:pt x="445" y="2238"/>
                  </a:lnTo>
                  <a:lnTo>
                    <a:pt x="468" y="2257"/>
                  </a:lnTo>
                  <a:lnTo>
                    <a:pt x="491" y="2275"/>
                  </a:lnTo>
                  <a:lnTo>
                    <a:pt x="514" y="2293"/>
                  </a:lnTo>
                  <a:lnTo>
                    <a:pt x="538" y="2310"/>
                  </a:lnTo>
                  <a:lnTo>
                    <a:pt x="562" y="2327"/>
                  </a:lnTo>
                  <a:lnTo>
                    <a:pt x="587" y="2343"/>
                  </a:lnTo>
                  <a:lnTo>
                    <a:pt x="611" y="2358"/>
                  </a:lnTo>
                  <a:lnTo>
                    <a:pt x="636" y="2374"/>
                  </a:lnTo>
                  <a:lnTo>
                    <a:pt x="662" y="2388"/>
                  </a:lnTo>
                  <a:lnTo>
                    <a:pt x="688" y="2402"/>
                  </a:lnTo>
                  <a:lnTo>
                    <a:pt x="715" y="2415"/>
                  </a:lnTo>
                  <a:lnTo>
                    <a:pt x="741" y="2428"/>
                  </a:lnTo>
                  <a:lnTo>
                    <a:pt x="768" y="2439"/>
                  </a:lnTo>
                  <a:lnTo>
                    <a:pt x="795" y="2451"/>
                  </a:lnTo>
                  <a:lnTo>
                    <a:pt x="822" y="2461"/>
                  </a:lnTo>
                  <a:lnTo>
                    <a:pt x="850" y="2471"/>
                  </a:lnTo>
                  <a:lnTo>
                    <a:pt x="877" y="2480"/>
                  </a:lnTo>
                  <a:lnTo>
                    <a:pt x="905" y="2489"/>
                  </a:lnTo>
                  <a:lnTo>
                    <a:pt x="933" y="2498"/>
                  </a:lnTo>
                  <a:lnTo>
                    <a:pt x="962" y="2505"/>
                  </a:lnTo>
                  <a:lnTo>
                    <a:pt x="990" y="2512"/>
                  </a:lnTo>
                  <a:lnTo>
                    <a:pt x="1019" y="2519"/>
                  </a:lnTo>
                  <a:lnTo>
                    <a:pt x="1047" y="2524"/>
                  </a:lnTo>
                  <a:lnTo>
                    <a:pt x="1077" y="2529"/>
                  </a:lnTo>
                  <a:lnTo>
                    <a:pt x="1106" y="2533"/>
                  </a:lnTo>
                  <a:lnTo>
                    <a:pt x="1135" y="2537"/>
                  </a:lnTo>
                  <a:lnTo>
                    <a:pt x="1164" y="254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61" name="Freeform 115"/>
            <p:cNvSpPr>
              <a:spLocks/>
            </p:cNvSpPr>
            <p:nvPr/>
          </p:nvSpPr>
          <p:spPr bwMode="auto">
            <a:xfrm>
              <a:off x="2613" y="2958"/>
              <a:ext cx="284" cy="285"/>
            </a:xfrm>
            <a:custGeom>
              <a:avLst/>
              <a:gdLst>
                <a:gd name="T0" fmla="*/ 284 w 1274"/>
                <a:gd name="T1" fmla="*/ 129 h 1275"/>
                <a:gd name="T2" fmla="*/ 280 w 1274"/>
                <a:gd name="T3" fmla="*/ 110 h 1275"/>
                <a:gd name="T4" fmla="*/ 275 w 1274"/>
                <a:gd name="T5" fmla="*/ 92 h 1275"/>
                <a:gd name="T6" fmla="*/ 267 w 1274"/>
                <a:gd name="T7" fmla="*/ 75 h 1275"/>
                <a:gd name="T8" fmla="*/ 257 w 1274"/>
                <a:gd name="T9" fmla="*/ 59 h 1275"/>
                <a:gd name="T10" fmla="*/ 246 w 1274"/>
                <a:gd name="T11" fmla="*/ 45 h 1275"/>
                <a:gd name="T12" fmla="*/ 232 w 1274"/>
                <a:gd name="T13" fmla="*/ 32 h 1275"/>
                <a:gd name="T14" fmla="*/ 217 w 1274"/>
                <a:gd name="T15" fmla="*/ 21 h 1275"/>
                <a:gd name="T16" fmla="*/ 201 w 1274"/>
                <a:gd name="T17" fmla="*/ 13 h 1275"/>
                <a:gd name="T18" fmla="*/ 183 w 1274"/>
                <a:gd name="T19" fmla="*/ 6 h 1275"/>
                <a:gd name="T20" fmla="*/ 165 w 1274"/>
                <a:gd name="T21" fmla="*/ 2 h 1275"/>
                <a:gd name="T22" fmla="*/ 147 w 1274"/>
                <a:gd name="T23" fmla="*/ 0 h 1275"/>
                <a:gd name="T24" fmla="*/ 128 w 1274"/>
                <a:gd name="T25" fmla="*/ 1 h 1275"/>
                <a:gd name="T26" fmla="*/ 110 w 1274"/>
                <a:gd name="T27" fmla="*/ 4 h 1275"/>
                <a:gd name="T28" fmla="*/ 92 w 1274"/>
                <a:gd name="T29" fmla="*/ 9 h 1275"/>
                <a:gd name="T30" fmla="*/ 75 w 1274"/>
                <a:gd name="T31" fmla="*/ 17 h 1275"/>
                <a:gd name="T32" fmla="*/ 59 w 1274"/>
                <a:gd name="T33" fmla="*/ 27 h 1275"/>
                <a:gd name="T34" fmla="*/ 45 w 1274"/>
                <a:gd name="T35" fmla="*/ 38 h 1275"/>
                <a:gd name="T36" fmla="*/ 32 w 1274"/>
                <a:gd name="T37" fmla="*/ 52 h 1275"/>
                <a:gd name="T38" fmla="*/ 22 w 1274"/>
                <a:gd name="T39" fmla="*/ 67 h 1275"/>
                <a:gd name="T40" fmla="*/ 13 w 1274"/>
                <a:gd name="T41" fmla="*/ 84 h 1275"/>
                <a:gd name="T42" fmla="*/ 6 w 1274"/>
                <a:gd name="T43" fmla="*/ 101 h 1275"/>
                <a:gd name="T44" fmla="*/ 2 w 1274"/>
                <a:gd name="T45" fmla="*/ 119 h 1275"/>
                <a:gd name="T46" fmla="*/ 0 w 1274"/>
                <a:gd name="T47" fmla="*/ 138 h 1275"/>
                <a:gd name="T48" fmla="*/ 1 w 1274"/>
                <a:gd name="T49" fmla="*/ 156 h 1275"/>
                <a:gd name="T50" fmla="*/ 4 w 1274"/>
                <a:gd name="T51" fmla="*/ 175 h 1275"/>
                <a:gd name="T52" fmla="*/ 9 w 1274"/>
                <a:gd name="T53" fmla="*/ 193 h 1275"/>
                <a:gd name="T54" fmla="*/ 17 w 1274"/>
                <a:gd name="T55" fmla="*/ 210 h 1275"/>
                <a:gd name="T56" fmla="*/ 27 w 1274"/>
                <a:gd name="T57" fmla="*/ 226 h 1275"/>
                <a:gd name="T58" fmla="*/ 39 w 1274"/>
                <a:gd name="T59" fmla="*/ 240 h 1275"/>
                <a:gd name="T60" fmla="*/ 52 w 1274"/>
                <a:gd name="T61" fmla="*/ 253 h 1275"/>
                <a:gd name="T62" fmla="*/ 67 w 1274"/>
                <a:gd name="T63" fmla="*/ 264 h 1275"/>
                <a:gd name="T64" fmla="*/ 83 w 1274"/>
                <a:gd name="T65" fmla="*/ 272 h 1275"/>
                <a:gd name="T66" fmla="*/ 101 w 1274"/>
                <a:gd name="T67" fmla="*/ 279 h 1275"/>
                <a:gd name="T68" fmla="*/ 119 w 1274"/>
                <a:gd name="T69" fmla="*/ 283 h 1275"/>
                <a:gd name="T70" fmla="*/ 138 w 1274"/>
                <a:gd name="T71" fmla="*/ 285 h 1275"/>
                <a:gd name="T72" fmla="*/ 156 w 1274"/>
                <a:gd name="T73" fmla="*/ 284 h 1275"/>
                <a:gd name="T74" fmla="*/ 174 w 1274"/>
                <a:gd name="T75" fmla="*/ 281 h 1275"/>
                <a:gd name="T76" fmla="*/ 192 w 1274"/>
                <a:gd name="T77" fmla="*/ 276 h 1275"/>
                <a:gd name="T78" fmla="*/ 209 w 1274"/>
                <a:gd name="T79" fmla="*/ 268 h 1275"/>
                <a:gd name="T80" fmla="*/ 225 w 1274"/>
                <a:gd name="T81" fmla="*/ 258 h 1275"/>
                <a:gd name="T82" fmla="*/ 239 w 1274"/>
                <a:gd name="T83" fmla="*/ 246 h 1275"/>
                <a:gd name="T84" fmla="*/ 252 w 1274"/>
                <a:gd name="T85" fmla="*/ 233 h 1275"/>
                <a:gd name="T86" fmla="*/ 263 w 1274"/>
                <a:gd name="T87" fmla="*/ 218 h 1275"/>
                <a:gd name="T88" fmla="*/ 272 w 1274"/>
                <a:gd name="T89" fmla="*/ 201 h 1275"/>
                <a:gd name="T90" fmla="*/ 278 w 1274"/>
                <a:gd name="T91" fmla="*/ 184 h 1275"/>
                <a:gd name="T92" fmla="*/ 282 w 1274"/>
                <a:gd name="T93" fmla="*/ 166 h 1275"/>
                <a:gd name="T94" fmla="*/ 284 w 1274"/>
                <a:gd name="T95" fmla="*/ 147 h 127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274" h="1275">
                  <a:moveTo>
                    <a:pt x="1274" y="637"/>
                  </a:moveTo>
                  <a:lnTo>
                    <a:pt x="1274" y="617"/>
                  </a:lnTo>
                  <a:lnTo>
                    <a:pt x="1273" y="596"/>
                  </a:lnTo>
                  <a:lnTo>
                    <a:pt x="1272" y="575"/>
                  </a:lnTo>
                  <a:lnTo>
                    <a:pt x="1269" y="554"/>
                  </a:lnTo>
                  <a:lnTo>
                    <a:pt x="1266" y="534"/>
                  </a:lnTo>
                  <a:lnTo>
                    <a:pt x="1262" y="513"/>
                  </a:lnTo>
                  <a:lnTo>
                    <a:pt x="1257" y="492"/>
                  </a:lnTo>
                  <a:lnTo>
                    <a:pt x="1253" y="472"/>
                  </a:lnTo>
                  <a:lnTo>
                    <a:pt x="1247" y="452"/>
                  </a:lnTo>
                  <a:lnTo>
                    <a:pt x="1240" y="433"/>
                  </a:lnTo>
                  <a:lnTo>
                    <a:pt x="1234" y="413"/>
                  </a:lnTo>
                  <a:lnTo>
                    <a:pt x="1226" y="393"/>
                  </a:lnTo>
                  <a:lnTo>
                    <a:pt x="1218" y="374"/>
                  </a:lnTo>
                  <a:lnTo>
                    <a:pt x="1209" y="355"/>
                  </a:lnTo>
                  <a:lnTo>
                    <a:pt x="1199" y="337"/>
                  </a:lnTo>
                  <a:lnTo>
                    <a:pt x="1189" y="319"/>
                  </a:lnTo>
                  <a:lnTo>
                    <a:pt x="1179" y="301"/>
                  </a:lnTo>
                  <a:lnTo>
                    <a:pt x="1167" y="283"/>
                  </a:lnTo>
                  <a:lnTo>
                    <a:pt x="1155" y="266"/>
                  </a:lnTo>
                  <a:lnTo>
                    <a:pt x="1143" y="250"/>
                  </a:lnTo>
                  <a:lnTo>
                    <a:pt x="1130" y="233"/>
                  </a:lnTo>
                  <a:lnTo>
                    <a:pt x="1117" y="217"/>
                  </a:lnTo>
                  <a:lnTo>
                    <a:pt x="1102" y="201"/>
                  </a:lnTo>
                  <a:lnTo>
                    <a:pt x="1088" y="187"/>
                  </a:lnTo>
                  <a:lnTo>
                    <a:pt x="1073" y="172"/>
                  </a:lnTo>
                  <a:lnTo>
                    <a:pt x="1057" y="159"/>
                  </a:lnTo>
                  <a:lnTo>
                    <a:pt x="1042" y="145"/>
                  </a:lnTo>
                  <a:lnTo>
                    <a:pt x="1026" y="132"/>
                  </a:lnTo>
                  <a:lnTo>
                    <a:pt x="1009" y="119"/>
                  </a:lnTo>
                  <a:lnTo>
                    <a:pt x="991" y="107"/>
                  </a:lnTo>
                  <a:lnTo>
                    <a:pt x="974" y="96"/>
                  </a:lnTo>
                  <a:lnTo>
                    <a:pt x="956" y="86"/>
                  </a:lnTo>
                  <a:lnTo>
                    <a:pt x="938" y="75"/>
                  </a:lnTo>
                  <a:lnTo>
                    <a:pt x="919" y="65"/>
                  </a:lnTo>
                  <a:lnTo>
                    <a:pt x="900" y="56"/>
                  </a:lnTo>
                  <a:lnTo>
                    <a:pt x="881" y="49"/>
                  </a:lnTo>
                  <a:lnTo>
                    <a:pt x="862" y="41"/>
                  </a:lnTo>
                  <a:lnTo>
                    <a:pt x="843" y="34"/>
                  </a:lnTo>
                  <a:lnTo>
                    <a:pt x="823" y="27"/>
                  </a:lnTo>
                  <a:lnTo>
                    <a:pt x="802" y="22"/>
                  </a:lnTo>
                  <a:lnTo>
                    <a:pt x="782" y="17"/>
                  </a:lnTo>
                  <a:lnTo>
                    <a:pt x="762" y="13"/>
                  </a:lnTo>
                  <a:lnTo>
                    <a:pt x="742" y="8"/>
                  </a:lnTo>
                  <a:lnTo>
                    <a:pt x="720" y="6"/>
                  </a:lnTo>
                  <a:lnTo>
                    <a:pt x="700" y="4"/>
                  </a:lnTo>
                  <a:lnTo>
                    <a:pt x="679" y="1"/>
                  </a:lnTo>
                  <a:lnTo>
                    <a:pt x="659" y="0"/>
                  </a:lnTo>
                  <a:lnTo>
                    <a:pt x="637" y="0"/>
                  </a:lnTo>
                  <a:lnTo>
                    <a:pt x="617" y="0"/>
                  </a:lnTo>
                  <a:lnTo>
                    <a:pt x="596" y="1"/>
                  </a:lnTo>
                  <a:lnTo>
                    <a:pt x="575" y="4"/>
                  </a:lnTo>
                  <a:lnTo>
                    <a:pt x="554" y="6"/>
                  </a:lnTo>
                  <a:lnTo>
                    <a:pt x="534" y="8"/>
                  </a:lnTo>
                  <a:lnTo>
                    <a:pt x="514" y="13"/>
                  </a:lnTo>
                  <a:lnTo>
                    <a:pt x="493" y="17"/>
                  </a:lnTo>
                  <a:lnTo>
                    <a:pt x="473" y="22"/>
                  </a:lnTo>
                  <a:lnTo>
                    <a:pt x="453" y="27"/>
                  </a:lnTo>
                  <a:lnTo>
                    <a:pt x="433" y="34"/>
                  </a:lnTo>
                  <a:lnTo>
                    <a:pt x="414" y="41"/>
                  </a:lnTo>
                  <a:lnTo>
                    <a:pt x="393" y="49"/>
                  </a:lnTo>
                  <a:lnTo>
                    <a:pt x="374" y="56"/>
                  </a:lnTo>
                  <a:lnTo>
                    <a:pt x="356" y="65"/>
                  </a:lnTo>
                  <a:lnTo>
                    <a:pt x="337" y="75"/>
                  </a:lnTo>
                  <a:lnTo>
                    <a:pt x="319" y="86"/>
                  </a:lnTo>
                  <a:lnTo>
                    <a:pt x="301" y="96"/>
                  </a:lnTo>
                  <a:lnTo>
                    <a:pt x="283" y="107"/>
                  </a:lnTo>
                  <a:lnTo>
                    <a:pt x="266" y="119"/>
                  </a:lnTo>
                  <a:lnTo>
                    <a:pt x="250" y="132"/>
                  </a:lnTo>
                  <a:lnTo>
                    <a:pt x="234" y="145"/>
                  </a:lnTo>
                  <a:lnTo>
                    <a:pt x="218" y="159"/>
                  </a:lnTo>
                  <a:lnTo>
                    <a:pt x="202" y="172"/>
                  </a:lnTo>
                  <a:lnTo>
                    <a:pt x="188" y="187"/>
                  </a:lnTo>
                  <a:lnTo>
                    <a:pt x="173" y="201"/>
                  </a:lnTo>
                  <a:lnTo>
                    <a:pt x="159" y="217"/>
                  </a:lnTo>
                  <a:lnTo>
                    <a:pt x="145" y="233"/>
                  </a:lnTo>
                  <a:lnTo>
                    <a:pt x="133" y="250"/>
                  </a:lnTo>
                  <a:lnTo>
                    <a:pt x="120" y="266"/>
                  </a:lnTo>
                  <a:lnTo>
                    <a:pt x="108" y="283"/>
                  </a:lnTo>
                  <a:lnTo>
                    <a:pt x="97" y="301"/>
                  </a:lnTo>
                  <a:lnTo>
                    <a:pt x="86" y="319"/>
                  </a:lnTo>
                  <a:lnTo>
                    <a:pt x="75" y="337"/>
                  </a:lnTo>
                  <a:lnTo>
                    <a:pt x="66" y="355"/>
                  </a:lnTo>
                  <a:lnTo>
                    <a:pt x="57" y="374"/>
                  </a:lnTo>
                  <a:lnTo>
                    <a:pt x="50" y="393"/>
                  </a:lnTo>
                  <a:lnTo>
                    <a:pt x="42" y="413"/>
                  </a:lnTo>
                  <a:lnTo>
                    <a:pt x="35" y="433"/>
                  </a:lnTo>
                  <a:lnTo>
                    <a:pt x="28" y="452"/>
                  </a:lnTo>
                  <a:lnTo>
                    <a:pt x="23" y="472"/>
                  </a:lnTo>
                  <a:lnTo>
                    <a:pt x="17" y="492"/>
                  </a:lnTo>
                  <a:lnTo>
                    <a:pt x="13" y="513"/>
                  </a:lnTo>
                  <a:lnTo>
                    <a:pt x="9" y="534"/>
                  </a:lnTo>
                  <a:lnTo>
                    <a:pt x="6" y="554"/>
                  </a:lnTo>
                  <a:lnTo>
                    <a:pt x="4" y="575"/>
                  </a:lnTo>
                  <a:lnTo>
                    <a:pt x="2" y="596"/>
                  </a:lnTo>
                  <a:lnTo>
                    <a:pt x="1" y="617"/>
                  </a:lnTo>
                  <a:lnTo>
                    <a:pt x="0" y="637"/>
                  </a:lnTo>
                  <a:lnTo>
                    <a:pt x="1" y="659"/>
                  </a:lnTo>
                  <a:lnTo>
                    <a:pt x="2" y="679"/>
                  </a:lnTo>
                  <a:lnTo>
                    <a:pt x="4" y="700"/>
                  </a:lnTo>
                  <a:lnTo>
                    <a:pt x="6" y="720"/>
                  </a:lnTo>
                  <a:lnTo>
                    <a:pt x="9" y="742"/>
                  </a:lnTo>
                  <a:lnTo>
                    <a:pt x="13" y="762"/>
                  </a:lnTo>
                  <a:lnTo>
                    <a:pt x="17" y="782"/>
                  </a:lnTo>
                  <a:lnTo>
                    <a:pt x="23" y="802"/>
                  </a:lnTo>
                  <a:lnTo>
                    <a:pt x="28" y="823"/>
                  </a:lnTo>
                  <a:lnTo>
                    <a:pt x="35" y="843"/>
                  </a:lnTo>
                  <a:lnTo>
                    <a:pt x="42" y="862"/>
                  </a:lnTo>
                  <a:lnTo>
                    <a:pt x="50" y="881"/>
                  </a:lnTo>
                  <a:lnTo>
                    <a:pt x="57" y="900"/>
                  </a:lnTo>
                  <a:lnTo>
                    <a:pt x="66" y="919"/>
                  </a:lnTo>
                  <a:lnTo>
                    <a:pt x="75" y="938"/>
                  </a:lnTo>
                  <a:lnTo>
                    <a:pt x="86" y="956"/>
                  </a:lnTo>
                  <a:lnTo>
                    <a:pt x="97" y="974"/>
                  </a:lnTo>
                  <a:lnTo>
                    <a:pt x="108" y="991"/>
                  </a:lnTo>
                  <a:lnTo>
                    <a:pt x="120" y="1009"/>
                  </a:lnTo>
                  <a:lnTo>
                    <a:pt x="133" y="1026"/>
                  </a:lnTo>
                  <a:lnTo>
                    <a:pt x="145" y="1042"/>
                  </a:lnTo>
                  <a:lnTo>
                    <a:pt x="159" y="1057"/>
                  </a:lnTo>
                  <a:lnTo>
                    <a:pt x="173" y="1073"/>
                  </a:lnTo>
                  <a:lnTo>
                    <a:pt x="188" y="1088"/>
                  </a:lnTo>
                  <a:lnTo>
                    <a:pt x="202" y="1102"/>
                  </a:lnTo>
                  <a:lnTo>
                    <a:pt x="218" y="1117"/>
                  </a:lnTo>
                  <a:lnTo>
                    <a:pt x="234" y="1131"/>
                  </a:lnTo>
                  <a:lnTo>
                    <a:pt x="250" y="1143"/>
                  </a:lnTo>
                  <a:lnTo>
                    <a:pt x="266" y="1155"/>
                  </a:lnTo>
                  <a:lnTo>
                    <a:pt x="283" y="1168"/>
                  </a:lnTo>
                  <a:lnTo>
                    <a:pt x="301" y="1179"/>
                  </a:lnTo>
                  <a:lnTo>
                    <a:pt x="319" y="1189"/>
                  </a:lnTo>
                  <a:lnTo>
                    <a:pt x="337" y="1200"/>
                  </a:lnTo>
                  <a:lnTo>
                    <a:pt x="356" y="1209"/>
                  </a:lnTo>
                  <a:lnTo>
                    <a:pt x="374" y="1218"/>
                  </a:lnTo>
                  <a:lnTo>
                    <a:pt x="393" y="1226"/>
                  </a:lnTo>
                  <a:lnTo>
                    <a:pt x="414" y="1234"/>
                  </a:lnTo>
                  <a:lnTo>
                    <a:pt x="433" y="1241"/>
                  </a:lnTo>
                  <a:lnTo>
                    <a:pt x="453" y="1247"/>
                  </a:lnTo>
                  <a:lnTo>
                    <a:pt x="473" y="1253"/>
                  </a:lnTo>
                  <a:lnTo>
                    <a:pt x="493" y="1259"/>
                  </a:lnTo>
                  <a:lnTo>
                    <a:pt x="514" y="1263"/>
                  </a:lnTo>
                  <a:lnTo>
                    <a:pt x="534" y="1266"/>
                  </a:lnTo>
                  <a:lnTo>
                    <a:pt x="554" y="1270"/>
                  </a:lnTo>
                  <a:lnTo>
                    <a:pt x="575" y="1272"/>
                  </a:lnTo>
                  <a:lnTo>
                    <a:pt x="596" y="1273"/>
                  </a:lnTo>
                  <a:lnTo>
                    <a:pt x="617" y="1274"/>
                  </a:lnTo>
                  <a:lnTo>
                    <a:pt x="637" y="1275"/>
                  </a:lnTo>
                  <a:lnTo>
                    <a:pt x="659" y="1274"/>
                  </a:lnTo>
                  <a:lnTo>
                    <a:pt x="679" y="1273"/>
                  </a:lnTo>
                  <a:lnTo>
                    <a:pt x="700" y="1272"/>
                  </a:lnTo>
                  <a:lnTo>
                    <a:pt x="720" y="1270"/>
                  </a:lnTo>
                  <a:lnTo>
                    <a:pt x="742" y="1266"/>
                  </a:lnTo>
                  <a:lnTo>
                    <a:pt x="762" y="1263"/>
                  </a:lnTo>
                  <a:lnTo>
                    <a:pt x="782" y="1259"/>
                  </a:lnTo>
                  <a:lnTo>
                    <a:pt x="802" y="1253"/>
                  </a:lnTo>
                  <a:lnTo>
                    <a:pt x="823" y="1247"/>
                  </a:lnTo>
                  <a:lnTo>
                    <a:pt x="843" y="1241"/>
                  </a:lnTo>
                  <a:lnTo>
                    <a:pt x="862" y="1234"/>
                  </a:lnTo>
                  <a:lnTo>
                    <a:pt x="881" y="1226"/>
                  </a:lnTo>
                  <a:lnTo>
                    <a:pt x="900" y="1218"/>
                  </a:lnTo>
                  <a:lnTo>
                    <a:pt x="919" y="1209"/>
                  </a:lnTo>
                  <a:lnTo>
                    <a:pt x="938" y="1200"/>
                  </a:lnTo>
                  <a:lnTo>
                    <a:pt x="956" y="1189"/>
                  </a:lnTo>
                  <a:lnTo>
                    <a:pt x="974" y="1179"/>
                  </a:lnTo>
                  <a:lnTo>
                    <a:pt x="991" y="1168"/>
                  </a:lnTo>
                  <a:lnTo>
                    <a:pt x="1009" y="1155"/>
                  </a:lnTo>
                  <a:lnTo>
                    <a:pt x="1026" y="1143"/>
                  </a:lnTo>
                  <a:lnTo>
                    <a:pt x="1042" y="1131"/>
                  </a:lnTo>
                  <a:lnTo>
                    <a:pt x="1057" y="1117"/>
                  </a:lnTo>
                  <a:lnTo>
                    <a:pt x="1073" y="1102"/>
                  </a:lnTo>
                  <a:lnTo>
                    <a:pt x="1088" y="1088"/>
                  </a:lnTo>
                  <a:lnTo>
                    <a:pt x="1102" y="1073"/>
                  </a:lnTo>
                  <a:lnTo>
                    <a:pt x="1117" y="1057"/>
                  </a:lnTo>
                  <a:lnTo>
                    <a:pt x="1130" y="1042"/>
                  </a:lnTo>
                  <a:lnTo>
                    <a:pt x="1143" y="1026"/>
                  </a:lnTo>
                  <a:lnTo>
                    <a:pt x="1155" y="1009"/>
                  </a:lnTo>
                  <a:lnTo>
                    <a:pt x="1167" y="991"/>
                  </a:lnTo>
                  <a:lnTo>
                    <a:pt x="1179" y="974"/>
                  </a:lnTo>
                  <a:lnTo>
                    <a:pt x="1189" y="956"/>
                  </a:lnTo>
                  <a:lnTo>
                    <a:pt x="1199" y="938"/>
                  </a:lnTo>
                  <a:lnTo>
                    <a:pt x="1209" y="919"/>
                  </a:lnTo>
                  <a:lnTo>
                    <a:pt x="1218" y="900"/>
                  </a:lnTo>
                  <a:lnTo>
                    <a:pt x="1226" y="881"/>
                  </a:lnTo>
                  <a:lnTo>
                    <a:pt x="1234" y="862"/>
                  </a:lnTo>
                  <a:lnTo>
                    <a:pt x="1240" y="843"/>
                  </a:lnTo>
                  <a:lnTo>
                    <a:pt x="1247" y="823"/>
                  </a:lnTo>
                  <a:lnTo>
                    <a:pt x="1253" y="802"/>
                  </a:lnTo>
                  <a:lnTo>
                    <a:pt x="1257" y="782"/>
                  </a:lnTo>
                  <a:lnTo>
                    <a:pt x="1262" y="762"/>
                  </a:lnTo>
                  <a:lnTo>
                    <a:pt x="1266" y="742"/>
                  </a:lnTo>
                  <a:lnTo>
                    <a:pt x="1269" y="720"/>
                  </a:lnTo>
                  <a:lnTo>
                    <a:pt x="1272" y="700"/>
                  </a:lnTo>
                  <a:lnTo>
                    <a:pt x="1273" y="679"/>
                  </a:lnTo>
                  <a:lnTo>
                    <a:pt x="1274" y="659"/>
                  </a:lnTo>
                  <a:lnTo>
                    <a:pt x="1274" y="63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62" name="Freeform 116"/>
            <p:cNvSpPr>
              <a:spLocks/>
            </p:cNvSpPr>
            <p:nvPr/>
          </p:nvSpPr>
          <p:spPr bwMode="auto">
            <a:xfrm>
              <a:off x="2421" y="2816"/>
              <a:ext cx="568" cy="569"/>
            </a:xfrm>
            <a:custGeom>
              <a:avLst/>
              <a:gdLst>
                <a:gd name="T0" fmla="*/ 567 w 2548"/>
                <a:gd name="T1" fmla="*/ 258 h 2550"/>
                <a:gd name="T2" fmla="*/ 562 w 2548"/>
                <a:gd name="T3" fmla="*/ 226 h 2550"/>
                <a:gd name="T4" fmla="*/ 553 w 2548"/>
                <a:gd name="T5" fmla="*/ 194 h 2550"/>
                <a:gd name="T6" fmla="*/ 541 w 2548"/>
                <a:gd name="T7" fmla="*/ 164 h 2550"/>
                <a:gd name="T8" fmla="*/ 525 w 2548"/>
                <a:gd name="T9" fmla="*/ 135 h 2550"/>
                <a:gd name="T10" fmla="*/ 507 w 2548"/>
                <a:gd name="T11" fmla="*/ 108 h 2550"/>
                <a:gd name="T12" fmla="*/ 485 w 2548"/>
                <a:gd name="T13" fmla="*/ 83 h 2550"/>
                <a:gd name="T14" fmla="*/ 460 w 2548"/>
                <a:gd name="T15" fmla="*/ 61 h 2550"/>
                <a:gd name="T16" fmla="*/ 434 w 2548"/>
                <a:gd name="T17" fmla="*/ 42 h 2550"/>
                <a:gd name="T18" fmla="*/ 405 w 2548"/>
                <a:gd name="T19" fmla="*/ 27 h 2550"/>
                <a:gd name="T20" fmla="*/ 374 w 2548"/>
                <a:gd name="T21" fmla="*/ 15 h 2550"/>
                <a:gd name="T22" fmla="*/ 343 w 2548"/>
                <a:gd name="T23" fmla="*/ 6 h 2550"/>
                <a:gd name="T24" fmla="*/ 310 w 2548"/>
                <a:gd name="T25" fmla="*/ 1 h 2550"/>
                <a:gd name="T26" fmla="*/ 278 w 2548"/>
                <a:gd name="T27" fmla="*/ 0 h 2550"/>
                <a:gd name="T28" fmla="*/ 245 w 2548"/>
                <a:gd name="T29" fmla="*/ 2 h 2550"/>
                <a:gd name="T30" fmla="*/ 213 w 2548"/>
                <a:gd name="T31" fmla="*/ 9 h 2550"/>
                <a:gd name="T32" fmla="*/ 181 w 2548"/>
                <a:gd name="T33" fmla="*/ 19 h 2550"/>
                <a:gd name="T34" fmla="*/ 152 w 2548"/>
                <a:gd name="T35" fmla="*/ 33 h 2550"/>
                <a:gd name="T36" fmla="*/ 123 w 2548"/>
                <a:gd name="T37" fmla="*/ 50 h 2550"/>
                <a:gd name="T38" fmla="*/ 97 w 2548"/>
                <a:gd name="T39" fmla="*/ 70 h 2550"/>
                <a:gd name="T40" fmla="*/ 74 w 2548"/>
                <a:gd name="T41" fmla="*/ 93 h 2550"/>
                <a:gd name="T42" fmla="*/ 53 w 2548"/>
                <a:gd name="T43" fmla="*/ 118 h 2550"/>
                <a:gd name="T44" fmla="*/ 36 w 2548"/>
                <a:gd name="T45" fmla="*/ 146 h 2550"/>
                <a:gd name="T46" fmla="*/ 22 w 2548"/>
                <a:gd name="T47" fmla="*/ 176 h 2550"/>
                <a:gd name="T48" fmla="*/ 11 w 2548"/>
                <a:gd name="T49" fmla="*/ 207 h 2550"/>
                <a:gd name="T50" fmla="*/ 4 w 2548"/>
                <a:gd name="T51" fmla="*/ 239 h 2550"/>
                <a:gd name="T52" fmla="*/ 0 w 2548"/>
                <a:gd name="T53" fmla="*/ 271 h 2550"/>
                <a:gd name="T54" fmla="*/ 1 w 2548"/>
                <a:gd name="T55" fmla="*/ 304 h 2550"/>
                <a:gd name="T56" fmla="*/ 5 w 2548"/>
                <a:gd name="T57" fmla="*/ 337 h 2550"/>
                <a:gd name="T58" fmla="*/ 13 w 2548"/>
                <a:gd name="T59" fmla="*/ 369 h 2550"/>
                <a:gd name="T60" fmla="*/ 24 w 2548"/>
                <a:gd name="T61" fmla="*/ 399 h 2550"/>
                <a:gd name="T62" fmla="*/ 39 w 2548"/>
                <a:gd name="T63" fmla="*/ 428 h 2550"/>
                <a:gd name="T64" fmla="*/ 57 w 2548"/>
                <a:gd name="T65" fmla="*/ 456 h 2550"/>
                <a:gd name="T66" fmla="*/ 79 w 2548"/>
                <a:gd name="T67" fmla="*/ 481 h 2550"/>
                <a:gd name="T68" fmla="*/ 103 w 2548"/>
                <a:gd name="T69" fmla="*/ 503 h 2550"/>
                <a:gd name="T70" fmla="*/ 129 w 2548"/>
                <a:gd name="T71" fmla="*/ 523 h 2550"/>
                <a:gd name="T72" fmla="*/ 157 w 2548"/>
                <a:gd name="T73" fmla="*/ 539 h 2550"/>
                <a:gd name="T74" fmla="*/ 188 w 2548"/>
                <a:gd name="T75" fmla="*/ 552 h 2550"/>
                <a:gd name="T76" fmla="*/ 219 w 2548"/>
                <a:gd name="T77" fmla="*/ 561 h 2550"/>
                <a:gd name="T78" fmla="*/ 251 w 2548"/>
                <a:gd name="T79" fmla="*/ 567 h 2550"/>
                <a:gd name="T80" fmla="*/ 284 w 2548"/>
                <a:gd name="T81" fmla="*/ 569 h 2550"/>
                <a:gd name="T82" fmla="*/ 317 w 2548"/>
                <a:gd name="T83" fmla="*/ 567 h 2550"/>
                <a:gd name="T84" fmla="*/ 349 w 2548"/>
                <a:gd name="T85" fmla="*/ 561 h 2550"/>
                <a:gd name="T86" fmla="*/ 381 w 2548"/>
                <a:gd name="T87" fmla="*/ 552 h 2550"/>
                <a:gd name="T88" fmla="*/ 410 w 2548"/>
                <a:gd name="T89" fmla="*/ 539 h 2550"/>
                <a:gd name="T90" fmla="*/ 439 w 2548"/>
                <a:gd name="T91" fmla="*/ 523 h 2550"/>
                <a:gd name="T92" fmla="*/ 465 w 2548"/>
                <a:gd name="T93" fmla="*/ 503 h 2550"/>
                <a:gd name="T94" fmla="*/ 489 w 2548"/>
                <a:gd name="T95" fmla="*/ 481 h 2550"/>
                <a:gd name="T96" fmla="*/ 511 w 2548"/>
                <a:gd name="T97" fmla="*/ 456 h 2550"/>
                <a:gd name="T98" fmla="*/ 529 w 2548"/>
                <a:gd name="T99" fmla="*/ 428 h 2550"/>
                <a:gd name="T100" fmla="*/ 544 w 2548"/>
                <a:gd name="T101" fmla="*/ 399 h 255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548" h="2550">
                  <a:moveTo>
                    <a:pt x="2548" y="1274"/>
                  </a:moveTo>
                  <a:lnTo>
                    <a:pt x="2547" y="1245"/>
                  </a:lnTo>
                  <a:lnTo>
                    <a:pt x="2546" y="1216"/>
                  </a:lnTo>
                  <a:lnTo>
                    <a:pt x="2545" y="1187"/>
                  </a:lnTo>
                  <a:lnTo>
                    <a:pt x="2542" y="1156"/>
                  </a:lnTo>
                  <a:lnTo>
                    <a:pt x="2539" y="1127"/>
                  </a:lnTo>
                  <a:lnTo>
                    <a:pt x="2536" y="1098"/>
                  </a:lnTo>
                  <a:lnTo>
                    <a:pt x="2531" y="1070"/>
                  </a:lnTo>
                  <a:lnTo>
                    <a:pt x="2526" y="1041"/>
                  </a:lnTo>
                  <a:lnTo>
                    <a:pt x="2520" y="1011"/>
                  </a:lnTo>
                  <a:lnTo>
                    <a:pt x="2513" y="982"/>
                  </a:lnTo>
                  <a:lnTo>
                    <a:pt x="2507" y="954"/>
                  </a:lnTo>
                  <a:lnTo>
                    <a:pt x="2499" y="926"/>
                  </a:lnTo>
                  <a:lnTo>
                    <a:pt x="2491" y="898"/>
                  </a:lnTo>
                  <a:lnTo>
                    <a:pt x="2482" y="870"/>
                  </a:lnTo>
                  <a:lnTo>
                    <a:pt x="2472" y="842"/>
                  </a:lnTo>
                  <a:lnTo>
                    <a:pt x="2462" y="814"/>
                  </a:lnTo>
                  <a:lnTo>
                    <a:pt x="2450" y="787"/>
                  </a:lnTo>
                  <a:lnTo>
                    <a:pt x="2439" y="760"/>
                  </a:lnTo>
                  <a:lnTo>
                    <a:pt x="2427" y="733"/>
                  </a:lnTo>
                  <a:lnTo>
                    <a:pt x="2414" y="706"/>
                  </a:lnTo>
                  <a:lnTo>
                    <a:pt x="2401" y="680"/>
                  </a:lnTo>
                  <a:lnTo>
                    <a:pt x="2386" y="654"/>
                  </a:lnTo>
                  <a:lnTo>
                    <a:pt x="2372" y="628"/>
                  </a:lnTo>
                  <a:lnTo>
                    <a:pt x="2357" y="604"/>
                  </a:lnTo>
                  <a:lnTo>
                    <a:pt x="2341" y="579"/>
                  </a:lnTo>
                  <a:lnTo>
                    <a:pt x="2325" y="554"/>
                  </a:lnTo>
                  <a:lnTo>
                    <a:pt x="2308" y="529"/>
                  </a:lnTo>
                  <a:lnTo>
                    <a:pt x="2291" y="506"/>
                  </a:lnTo>
                  <a:lnTo>
                    <a:pt x="2273" y="483"/>
                  </a:lnTo>
                  <a:lnTo>
                    <a:pt x="2254" y="460"/>
                  </a:lnTo>
                  <a:lnTo>
                    <a:pt x="2235" y="437"/>
                  </a:lnTo>
                  <a:lnTo>
                    <a:pt x="2216" y="416"/>
                  </a:lnTo>
                  <a:lnTo>
                    <a:pt x="2195" y="395"/>
                  </a:lnTo>
                  <a:lnTo>
                    <a:pt x="2174" y="373"/>
                  </a:lnTo>
                  <a:lnTo>
                    <a:pt x="2154" y="353"/>
                  </a:lnTo>
                  <a:lnTo>
                    <a:pt x="2132" y="333"/>
                  </a:lnTo>
                  <a:lnTo>
                    <a:pt x="2110" y="312"/>
                  </a:lnTo>
                  <a:lnTo>
                    <a:pt x="2087" y="293"/>
                  </a:lnTo>
                  <a:lnTo>
                    <a:pt x="2065" y="275"/>
                  </a:lnTo>
                  <a:lnTo>
                    <a:pt x="2041" y="257"/>
                  </a:lnTo>
                  <a:lnTo>
                    <a:pt x="2018" y="239"/>
                  </a:lnTo>
                  <a:lnTo>
                    <a:pt x="1994" y="223"/>
                  </a:lnTo>
                  <a:lnTo>
                    <a:pt x="1970" y="207"/>
                  </a:lnTo>
                  <a:lnTo>
                    <a:pt x="1945" y="190"/>
                  </a:lnTo>
                  <a:lnTo>
                    <a:pt x="1919" y="175"/>
                  </a:lnTo>
                  <a:lnTo>
                    <a:pt x="1893" y="161"/>
                  </a:lnTo>
                  <a:lnTo>
                    <a:pt x="1867" y="146"/>
                  </a:lnTo>
                  <a:lnTo>
                    <a:pt x="1841" y="133"/>
                  </a:lnTo>
                  <a:lnTo>
                    <a:pt x="1816" y="120"/>
                  </a:lnTo>
                  <a:lnTo>
                    <a:pt x="1789" y="108"/>
                  </a:lnTo>
                  <a:lnTo>
                    <a:pt x="1762" y="97"/>
                  </a:lnTo>
                  <a:lnTo>
                    <a:pt x="1734" y="86"/>
                  </a:lnTo>
                  <a:lnTo>
                    <a:pt x="1707" y="75"/>
                  </a:lnTo>
                  <a:lnTo>
                    <a:pt x="1679" y="65"/>
                  </a:lnTo>
                  <a:lnTo>
                    <a:pt x="1650" y="56"/>
                  </a:lnTo>
                  <a:lnTo>
                    <a:pt x="1622" y="48"/>
                  </a:lnTo>
                  <a:lnTo>
                    <a:pt x="1594" y="41"/>
                  </a:lnTo>
                  <a:lnTo>
                    <a:pt x="1565" y="34"/>
                  </a:lnTo>
                  <a:lnTo>
                    <a:pt x="1537" y="27"/>
                  </a:lnTo>
                  <a:lnTo>
                    <a:pt x="1508" y="21"/>
                  </a:lnTo>
                  <a:lnTo>
                    <a:pt x="1479" y="16"/>
                  </a:lnTo>
                  <a:lnTo>
                    <a:pt x="1449" y="11"/>
                  </a:lnTo>
                  <a:lnTo>
                    <a:pt x="1420" y="8"/>
                  </a:lnTo>
                  <a:lnTo>
                    <a:pt x="1391" y="5"/>
                  </a:lnTo>
                  <a:lnTo>
                    <a:pt x="1362" y="2"/>
                  </a:lnTo>
                  <a:lnTo>
                    <a:pt x="1333" y="1"/>
                  </a:lnTo>
                  <a:lnTo>
                    <a:pt x="1303" y="0"/>
                  </a:lnTo>
                  <a:lnTo>
                    <a:pt x="1274" y="0"/>
                  </a:lnTo>
                  <a:lnTo>
                    <a:pt x="1245" y="0"/>
                  </a:lnTo>
                  <a:lnTo>
                    <a:pt x="1215" y="1"/>
                  </a:lnTo>
                  <a:lnTo>
                    <a:pt x="1185" y="2"/>
                  </a:lnTo>
                  <a:lnTo>
                    <a:pt x="1156" y="5"/>
                  </a:lnTo>
                  <a:lnTo>
                    <a:pt x="1127" y="8"/>
                  </a:lnTo>
                  <a:lnTo>
                    <a:pt x="1098" y="11"/>
                  </a:lnTo>
                  <a:lnTo>
                    <a:pt x="1069" y="16"/>
                  </a:lnTo>
                  <a:lnTo>
                    <a:pt x="1039" y="21"/>
                  </a:lnTo>
                  <a:lnTo>
                    <a:pt x="1011" y="27"/>
                  </a:lnTo>
                  <a:lnTo>
                    <a:pt x="982" y="34"/>
                  </a:lnTo>
                  <a:lnTo>
                    <a:pt x="954" y="41"/>
                  </a:lnTo>
                  <a:lnTo>
                    <a:pt x="925" y="48"/>
                  </a:lnTo>
                  <a:lnTo>
                    <a:pt x="897" y="56"/>
                  </a:lnTo>
                  <a:lnTo>
                    <a:pt x="869" y="65"/>
                  </a:lnTo>
                  <a:lnTo>
                    <a:pt x="842" y="75"/>
                  </a:lnTo>
                  <a:lnTo>
                    <a:pt x="814" y="86"/>
                  </a:lnTo>
                  <a:lnTo>
                    <a:pt x="787" y="97"/>
                  </a:lnTo>
                  <a:lnTo>
                    <a:pt x="760" y="108"/>
                  </a:lnTo>
                  <a:lnTo>
                    <a:pt x="733" y="120"/>
                  </a:lnTo>
                  <a:lnTo>
                    <a:pt x="706" y="133"/>
                  </a:lnTo>
                  <a:lnTo>
                    <a:pt x="680" y="146"/>
                  </a:lnTo>
                  <a:lnTo>
                    <a:pt x="654" y="161"/>
                  </a:lnTo>
                  <a:lnTo>
                    <a:pt x="628" y="175"/>
                  </a:lnTo>
                  <a:lnTo>
                    <a:pt x="603" y="190"/>
                  </a:lnTo>
                  <a:lnTo>
                    <a:pt x="579" y="207"/>
                  </a:lnTo>
                  <a:lnTo>
                    <a:pt x="554" y="223"/>
                  </a:lnTo>
                  <a:lnTo>
                    <a:pt x="530" y="239"/>
                  </a:lnTo>
                  <a:lnTo>
                    <a:pt x="506" y="257"/>
                  </a:lnTo>
                  <a:lnTo>
                    <a:pt x="483" y="275"/>
                  </a:lnTo>
                  <a:lnTo>
                    <a:pt x="460" y="293"/>
                  </a:lnTo>
                  <a:lnTo>
                    <a:pt x="437" y="312"/>
                  </a:lnTo>
                  <a:lnTo>
                    <a:pt x="416" y="333"/>
                  </a:lnTo>
                  <a:lnTo>
                    <a:pt x="394" y="353"/>
                  </a:lnTo>
                  <a:lnTo>
                    <a:pt x="373" y="373"/>
                  </a:lnTo>
                  <a:lnTo>
                    <a:pt x="353" y="395"/>
                  </a:lnTo>
                  <a:lnTo>
                    <a:pt x="333" y="416"/>
                  </a:lnTo>
                  <a:lnTo>
                    <a:pt x="312" y="437"/>
                  </a:lnTo>
                  <a:lnTo>
                    <a:pt x="293" y="460"/>
                  </a:lnTo>
                  <a:lnTo>
                    <a:pt x="275" y="483"/>
                  </a:lnTo>
                  <a:lnTo>
                    <a:pt x="257" y="506"/>
                  </a:lnTo>
                  <a:lnTo>
                    <a:pt x="239" y="529"/>
                  </a:lnTo>
                  <a:lnTo>
                    <a:pt x="223" y="554"/>
                  </a:lnTo>
                  <a:lnTo>
                    <a:pt x="207" y="579"/>
                  </a:lnTo>
                  <a:lnTo>
                    <a:pt x="191" y="604"/>
                  </a:lnTo>
                  <a:lnTo>
                    <a:pt x="175" y="628"/>
                  </a:lnTo>
                  <a:lnTo>
                    <a:pt x="161" y="654"/>
                  </a:lnTo>
                  <a:lnTo>
                    <a:pt x="147" y="680"/>
                  </a:lnTo>
                  <a:lnTo>
                    <a:pt x="134" y="706"/>
                  </a:lnTo>
                  <a:lnTo>
                    <a:pt x="120" y="733"/>
                  </a:lnTo>
                  <a:lnTo>
                    <a:pt x="109" y="760"/>
                  </a:lnTo>
                  <a:lnTo>
                    <a:pt x="97" y="787"/>
                  </a:lnTo>
                  <a:lnTo>
                    <a:pt x="87" y="814"/>
                  </a:lnTo>
                  <a:lnTo>
                    <a:pt x="75" y="842"/>
                  </a:lnTo>
                  <a:lnTo>
                    <a:pt x="66" y="870"/>
                  </a:lnTo>
                  <a:lnTo>
                    <a:pt x="57" y="898"/>
                  </a:lnTo>
                  <a:lnTo>
                    <a:pt x="48" y="926"/>
                  </a:lnTo>
                  <a:lnTo>
                    <a:pt x="41" y="954"/>
                  </a:lnTo>
                  <a:lnTo>
                    <a:pt x="34" y="982"/>
                  </a:lnTo>
                  <a:lnTo>
                    <a:pt x="27" y="1011"/>
                  </a:lnTo>
                  <a:lnTo>
                    <a:pt x="21" y="1041"/>
                  </a:lnTo>
                  <a:lnTo>
                    <a:pt x="17" y="1070"/>
                  </a:lnTo>
                  <a:lnTo>
                    <a:pt x="13" y="1098"/>
                  </a:lnTo>
                  <a:lnTo>
                    <a:pt x="9" y="1127"/>
                  </a:lnTo>
                  <a:lnTo>
                    <a:pt x="6" y="1156"/>
                  </a:lnTo>
                  <a:lnTo>
                    <a:pt x="4" y="1187"/>
                  </a:lnTo>
                  <a:lnTo>
                    <a:pt x="1" y="1216"/>
                  </a:lnTo>
                  <a:lnTo>
                    <a:pt x="0" y="1245"/>
                  </a:lnTo>
                  <a:lnTo>
                    <a:pt x="0" y="1274"/>
                  </a:lnTo>
                  <a:lnTo>
                    <a:pt x="0" y="1303"/>
                  </a:lnTo>
                  <a:lnTo>
                    <a:pt x="1" y="1334"/>
                  </a:lnTo>
                  <a:lnTo>
                    <a:pt x="4" y="1363"/>
                  </a:lnTo>
                  <a:lnTo>
                    <a:pt x="6" y="1392"/>
                  </a:lnTo>
                  <a:lnTo>
                    <a:pt x="9" y="1421"/>
                  </a:lnTo>
                  <a:lnTo>
                    <a:pt x="13" y="1451"/>
                  </a:lnTo>
                  <a:lnTo>
                    <a:pt x="17" y="1480"/>
                  </a:lnTo>
                  <a:lnTo>
                    <a:pt x="21" y="1509"/>
                  </a:lnTo>
                  <a:lnTo>
                    <a:pt x="27" y="1537"/>
                  </a:lnTo>
                  <a:lnTo>
                    <a:pt x="34" y="1566"/>
                  </a:lnTo>
                  <a:lnTo>
                    <a:pt x="41" y="1594"/>
                  </a:lnTo>
                  <a:lnTo>
                    <a:pt x="48" y="1624"/>
                  </a:lnTo>
                  <a:lnTo>
                    <a:pt x="57" y="1652"/>
                  </a:lnTo>
                  <a:lnTo>
                    <a:pt x="66" y="1680"/>
                  </a:lnTo>
                  <a:lnTo>
                    <a:pt x="75" y="1708"/>
                  </a:lnTo>
                  <a:lnTo>
                    <a:pt x="87" y="1735"/>
                  </a:lnTo>
                  <a:lnTo>
                    <a:pt x="97" y="1762"/>
                  </a:lnTo>
                  <a:lnTo>
                    <a:pt x="109" y="1789"/>
                  </a:lnTo>
                  <a:lnTo>
                    <a:pt x="120" y="1816"/>
                  </a:lnTo>
                  <a:lnTo>
                    <a:pt x="134" y="1843"/>
                  </a:lnTo>
                  <a:lnTo>
                    <a:pt x="147" y="1869"/>
                  </a:lnTo>
                  <a:lnTo>
                    <a:pt x="161" y="1894"/>
                  </a:lnTo>
                  <a:lnTo>
                    <a:pt x="175" y="1920"/>
                  </a:lnTo>
                  <a:lnTo>
                    <a:pt x="191" y="1945"/>
                  </a:lnTo>
                  <a:lnTo>
                    <a:pt x="207" y="1971"/>
                  </a:lnTo>
                  <a:lnTo>
                    <a:pt x="223" y="1994"/>
                  </a:lnTo>
                  <a:lnTo>
                    <a:pt x="239" y="2019"/>
                  </a:lnTo>
                  <a:lnTo>
                    <a:pt x="257" y="2043"/>
                  </a:lnTo>
                  <a:lnTo>
                    <a:pt x="275" y="2066"/>
                  </a:lnTo>
                  <a:lnTo>
                    <a:pt x="293" y="2089"/>
                  </a:lnTo>
                  <a:lnTo>
                    <a:pt x="312" y="2111"/>
                  </a:lnTo>
                  <a:lnTo>
                    <a:pt x="333" y="2134"/>
                  </a:lnTo>
                  <a:lnTo>
                    <a:pt x="353" y="2155"/>
                  </a:lnTo>
                  <a:lnTo>
                    <a:pt x="373" y="2175"/>
                  </a:lnTo>
                  <a:lnTo>
                    <a:pt x="394" y="2197"/>
                  </a:lnTo>
                  <a:lnTo>
                    <a:pt x="416" y="2217"/>
                  </a:lnTo>
                  <a:lnTo>
                    <a:pt x="437" y="2236"/>
                  </a:lnTo>
                  <a:lnTo>
                    <a:pt x="460" y="2255"/>
                  </a:lnTo>
                  <a:lnTo>
                    <a:pt x="483" y="2274"/>
                  </a:lnTo>
                  <a:lnTo>
                    <a:pt x="506" y="2292"/>
                  </a:lnTo>
                  <a:lnTo>
                    <a:pt x="530" y="2309"/>
                  </a:lnTo>
                  <a:lnTo>
                    <a:pt x="554" y="2326"/>
                  </a:lnTo>
                  <a:lnTo>
                    <a:pt x="579" y="2343"/>
                  </a:lnTo>
                  <a:lnTo>
                    <a:pt x="603" y="2359"/>
                  </a:lnTo>
                  <a:lnTo>
                    <a:pt x="628" y="2373"/>
                  </a:lnTo>
                  <a:lnTo>
                    <a:pt x="654" y="2388"/>
                  </a:lnTo>
                  <a:lnTo>
                    <a:pt x="680" y="2402"/>
                  </a:lnTo>
                  <a:lnTo>
                    <a:pt x="706" y="2416"/>
                  </a:lnTo>
                  <a:lnTo>
                    <a:pt x="733" y="2428"/>
                  </a:lnTo>
                  <a:lnTo>
                    <a:pt x="760" y="2441"/>
                  </a:lnTo>
                  <a:lnTo>
                    <a:pt x="787" y="2452"/>
                  </a:lnTo>
                  <a:lnTo>
                    <a:pt x="814" y="2463"/>
                  </a:lnTo>
                  <a:lnTo>
                    <a:pt x="842" y="2473"/>
                  </a:lnTo>
                  <a:lnTo>
                    <a:pt x="869" y="2483"/>
                  </a:lnTo>
                  <a:lnTo>
                    <a:pt x="897" y="2492"/>
                  </a:lnTo>
                  <a:lnTo>
                    <a:pt x="925" y="2501"/>
                  </a:lnTo>
                  <a:lnTo>
                    <a:pt x="954" y="2508"/>
                  </a:lnTo>
                  <a:lnTo>
                    <a:pt x="982" y="2516"/>
                  </a:lnTo>
                  <a:lnTo>
                    <a:pt x="1011" y="2521"/>
                  </a:lnTo>
                  <a:lnTo>
                    <a:pt x="1039" y="2528"/>
                  </a:lnTo>
                  <a:lnTo>
                    <a:pt x="1069" y="2533"/>
                  </a:lnTo>
                  <a:lnTo>
                    <a:pt x="1098" y="2537"/>
                  </a:lnTo>
                  <a:lnTo>
                    <a:pt x="1127" y="2541"/>
                  </a:lnTo>
                  <a:lnTo>
                    <a:pt x="1156" y="2544"/>
                  </a:lnTo>
                  <a:lnTo>
                    <a:pt x="1185" y="2546"/>
                  </a:lnTo>
                  <a:lnTo>
                    <a:pt x="1215" y="2548"/>
                  </a:lnTo>
                  <a:lnTo>
                    <a:pt x="1245" y="2550"/>
                  </a:lnTo>
                  <a:lnTo>
                    <a:pt x="1274" y="2550"/>
                  </a:lnTo>
                  <a:lnTo>
                    <a:pt x="1303" y="2550"/>
                  </a:lnTo>
                  <a:lnTo>
                    <a:pt x="1333" y="2548"/>
                  </a:lnTo>
                  <a:lnTo>
                    <a:pt x="1362" y="2546"/>
                  </a:lnTo>
                  <a:lnTo>
                    <a:pt x="1391" y="2544"/>
                  </a:lnTo>
                  <a:lnTo>
                    <a:pt x="1420" y="2541"/>
                  </a:lnTo>
                  <a:lnTo>
                    <a:pt x="1449" y="2537"/>
                  </a:lnTo>
                  <a:lnTo>
                    <a:pt x="1479" y="2533"/>
                  </a:lnTo>
                  <a:lnTo>
                    <a:pt x="1508" y="2528"/>
                  </a:lnTo>
                  <a:lnTo>
                    <a:pt x="1537" y="2521"/>
                  </a:lnTo>
                  <a:lnTo>
                    <a:pt x="1565" y="2516"/>
                  </a:lnTo>
                  <a:lnTo>
                    <a:pt x="1594" y="2508"/>
                  </a:lnTo>
                  <a:lnTo>
                    <a:pt x="1622" y="2501"/>
                  </a:lnTo>
                  <a:lnTo>
                    <a:pt x="1650" y="2492"/>
                  </a:lnTo>
                  <a:lnTo>
                    <a:pt x="1679" y="2483"/>
                  </a:lnTo>
                  <a:lnTo>
                    <a:pt x="1707" y="2473"/>
                  </a:lnTo>
                  <a:lnTo>
                    <a:pt x="1734" y="2463"/>
                  </a:lnTo>
                  <a:lnTo>
                    <a:pt x="1762" y="2452"/>
                  </a:lnTo>
                  <a:lnTo>
                    <a:pt x="1789" y="2441"/>
                  </a:lnTo>
                  <a:lnTo>
                    <a:pt x="1816" y="2428"/>
                  </a:lnTo>
                  <a:lnTo>
                    <a:pt x="1841" y="2416"/>
                  </a:lnTo>
                  <a:lnTo>
                    <a:pt x="1867" y="2402"/>
                  </a:lnTo>
                  <a:lnTo>
                    <a:pt x="1893" y="2388"/>
                  </a:lnTo>
                  <a:lnTo>
                    <a:pt x="1919" y="2373"/>
                  </a:lnTo>
                  <a:lnTo>
                    <a:pt x="1945" y="2359"/>
                  </a:lnTo>
                  <a:lnTo>
                    <a:pt x="1970" y="2343"/>
                  </a:lnTo>
                  <a:lnTo>
                    <a:pt x="1994" y="2326"/>
                  </a:lnTo>
                  <a:lnTo>
                    <a:pt x="2018" y="2309"/>
                  </a:lnTo>
                  <a:lnTo>
                    <a:pt x="2041" y="2292"/>
                  </a:lnTo>
                  <a:lnTo>
                    <a:pt x="2065" y="2274"/>
                  </a:lnTo>
                  <a:lnTo>
                    <a:pt x="2087" y="2255"/>
                  </a:lnTo>
                  <a:lnTo>
                    <a:pt x="2110" y="2236"/>
                  </a:lnTo>
                  <a:lnTo>
                    <a:pt x="2132" y="2217"/>
                  </a:lnTo>
                  <a:lnTo>
                    <a:pt x="2154" y="2197"/>
                  </a:lnTo>
                  <a:lnTo>
                    <a:pt x="2174" y="2175"/>
                  </a:lnTo>
                  <a:lnTo>
                    <a:pt x="2195" y="2155"/>
                  </a:lnTo>
                  <a:lnTo>
                    <a:pt x="2216" y="2134"/>
                  </a:lnTo>
                  <a:lnTo>
                    <a:pt x="2235" y="2111"/>
                  </a:lnTo>
                  <a:lnTo>
                    <a:pt x="2254" y="2089"/>
                  </a:lnTo>
                  <a:lnTo>
                    <a:pt x="2273" y="2066"/>
                  </a:lnTo>
                  <a:lnTo>
                    <a:pt x="2291" y="2043"/>
                  </a:lnTo>
                  <a:lnTo>
                    <a:pt x="2308" y="2019"/>
                  </a:lnTo>
                  <a:lnTo>
                    <a:pt x="2325" y="1994"/>
                  </a:lnTo>
                  <a:lnTo>
                    <a:pt x="2341" y="1971"/>
                  </a:lnTo>
                  <a:lnTo>
                    <a:pt x="2357" y="1945"/>
                  </a:lnTo>
                  <a:lnTo>
                    <a:pt x="2372" y="1920"/>
                  </a:lnTo>
                  <a:lnTo>
                    <a:pt x="2386" y="1894"/>
                  </a:lnTo>
                  <a:lnTo>
                    <a:pt x="2401" y="1869"/>
                  </a:lnTo>
                  <a:lnTo>
                    <a:pt x="2414" y="1843"/>
                  </a:lnTo>
                  <a:lnTo>
                    <a:pt x="2427" y="1816"/>
                  </a:lnTo>
                  <a:lnTo>
                    <a:pt x="2439" y="1789"/>
                  </a:lnTo>
                  <a:lnTo>
                    <a:pt x="2450" y="176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63" name="Freeform 117"/>
            <p:cNvSpPr>
              <a:spLocks/>
            </p:cNvSpPr>
            <p:nvPr/>
          </p:nvSpPr>
          <p:spPr bwMode="auto">
            <a:xfrm>
              <a:off x="2967" y="3100"/>
              <a:ext cx="22" cy="110"/>
            </a:xfrm>
            <a:custGeom>
              <a:avLst/>
              <a:gdLst>
                <a:gd name="T0" fmla="*/ 0 w 98"/>
                <a:gd name="T1" fmla="*/ 110 h 488"/>
                <a:gd name="T2" fmla="*/ 3 w 98"/>
                <a:gd name="T3" fmla="*/ 104 h 488"/>
                <a:gd name="T4" fmla="*/ 5 w 98"/>
                <a:gd name="T5" fmla="*/ 98 h 488"/>
                <a:gd name="T6" fmla="*/ 7 w 98"/>
                <a:gd name="T7" fmla="*/ 92 h 488"/>
                <a:gd name="T8" fmla="*/ 9 w 98"/>
                <a:gd name="T9" fmla="*/ 85 h 488"/>
                <a:gd name="T10" fmla="*/ 11 w 98"/>
                <a:gd name="T11" fmla="*/ 79 h 488"/>
                <a:gd name="T12" fmla="*/ 13 w 98"/>
                <a:gd name="T13" fmla="*/ 72 h 488"/>
                <a:gd name="T14" fmla="*/ 14 w 98"/>
                <a:gd name="T15" fmla="*/ 66 h 488"/>
                <a:gd name="T16" fmla="*/ 16 w 98"/>
                <a:gd name="T17" fmla="*/ 59 h 488"/>
                <a:gd name="T18" fmla="*/ 17 w 98"/>
                <a:gd name="T19" fmla="*/ 53 h 488"/>
                <a:gd name="T20" fmla="*/ 18 w 98"/>
                <a:gd name="T21" fmla="*/ 46 h 488"/>
                <a:gd name="T22" fmla="*/ 19 w 98"/>
                <a:gd name="T23" fmla="*/ 40 h 488"/>
                <a:gd name="T24" fmla="*/ 20 w 98"/>
                <a:gd name="T25" fmla="*/ 33 h 488"/>
                <a:gd name="T26" fmla="*/ 21 w 98"/>
                <a:gd name="T27" fmla="*/ 27 h 488"/>
                <a:gd name="T28" fmla="*/ 21 w 98"/>
                <a:gd name="T29" fmla="*/ 20 h 488"/>
                <a:gd name="T30" fmla="*/ 22 w 98"/>
                <a:gd name="T31" fmla="*/ 14 h 488"/>
                <a:gd name="T32" fmla="*/ 22 w 98"/>
                <a:gd name="T33" fmla="*/ 7 h 488"/>
                <a:gd name="T34" fmla="*/ 22 w 98"/>
                <a:gd name="T35" fmla="*/ 0 h 48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8" h="488">
                  <a:moveTo>
                    <a:pt x="0" y="488"/>
                  </a:moveTo>
                  <a:lnTo>
                    <a:pt x="12" y="461"/>
                  </a:lnTo>
                  <a:lnTo>
                    <a:pt x="22" y="434"/>
                  </a:lnTo>
                  <a:lnTo>
                    <a:pt x="32" y="406"/>
                  </a:lnTo>
                  <a:lnTo>
                    <a:pt x="41" y="378"/>
                  </a:lnTo>
                  <a:lnTo>
                    <a:pt x="49" y="350"/>
                  </a:lnTo>
                  <a:lnTo>
                    <a:pt x="57" y="320"/>
                  </a:lnTo>
                  <a:lnTo>
                    <a:pt x="63" y="292"/>
                  </a:lnTo>
                  <a:lnTo>
                    <a:pt x="70" y="263"/>
                  </a:lnTo>
                  <a:lnTo>
                    <a:pt x="76" y="235"/>
                  </a:lnTo>
                  <a:lnTo>
                    <a:pt x="81" y="206"/>
                  </a:lnTo>
                  <a:lnTo>
                    <a:pt x="86" y="177"/>
                  </a:lnTo>
                  <a:lnTo>
                    <a:pt x="89" y="147"/>
                  </a:lnTo>
                  <a:lnTo>
                    <a:pt x="92" y="118"/>
                  </a:lnTo>
                  <a:lnTo>
                    <a:pt x="95" y="89"/>
                  </a:lnTo>
                  <a:lnTo>
                    <a:pt x="96" y="60"/>
                  </a:lnTo>
                  <a:lnTo>
                    <a:pt x="97" y="29"/>
                  </a:lnTo>
                  <a:lnTo>
                    <a:pt x="9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64" name="Freeform 118"/>
            <p:cNvSpPr>
              <a:spLocks/>
            </p:cNvSpPr>
            <p:nvPr/>
          </p:nvSpPr>
          <p:spPr bwMode="auto">
            <a:xfrm>
              <a:off x="2735" y="2972"/>
              <a:ext cx="81" cy="256"/>
            </a:xfrm>
            <a:custGeom>
              <a:avLst/>
              <a:gdLst>
                <a:gd name="T0" fmla="*/ 77 w 361"/>
                <a:gd name="T1" fmla="*/ 2 h 1151"/>
                <a:gd name="T2" fmla="*/ 69 w 361"/>
                <a:gd name="T3" fmla="*/ 7 h 1151"/>
                <a:gd name="T4" fmla="*/ 61 w 361"/>
                <a:gd name="T5" fmla="*/ 12 h 1151"/>
                <a:gd name="T6" fmla="*/ 54 w 361"/>
                <a:gd name="T7" fmla="*/ 17 h 1151"/>
                <a:gd name="T8" fmla="*/ 46 w 361"/>
                <a:gd name="T9" fmla="*/ 23 h 1151"/>
                <a:gd name="T10" fmla="*/ 40 w 361"/>
                <a:gd name="T11" fmla="*/ 30 h 1151"/>
                <a:gd name="T12" fmla="*/ 33 w 361"/>
                <a:gd name="T13" fmla="*/ 36 h 1151"/>
                <a:gd name="T14" fmla="*/ 28 w 361"/>
                <a:gd name="T15" fmla="*/ 44 h 1151"/>
                <a:gd name="T16" fmla="*/ 22 w 361"/>
                <a:gd name="T17" fmla="*/ 51 h 1151"/>
                <a:gd name="T18" fmla="*/ 18 w 361"/>
                <a:gd name="T19" fmla="*/ 59 h 1151"/>
                <a:gd name="T20" fmla="*/ 13 w 361"/>
                <a:gd name="T21" fmla="*/ 67 h 1151"/>
                <a:gd name="T22" fmla="*/ 10 w 361"/>
                <a:gd name="T23" fmla="*/ 76 h 1151"/>
                <a:gd name="T24" fmla="*/ 7 w 361"/>
                <a:gd name="T25" fmla="*/ 85 h 1151"/>
                <a:gd name="T26" fmla="*/ 4 w 361"/>
                <a:gd name="T27" fmla="*/ 94 h 1151"/>
                <a:gd name="T28" fmla="*/ 2 w 361"/>
                <a:gd name="T29" fmla="*/ 103 h 1151"/>
                <a:gd name="T30" fmla="*/ 1 w 361"/>
                <a:gd name="T31" fmla="*/ 112 h 1151"/>
                <a:gd name="T32" fmla="*/ 0 w 361"/>
                <a:gd name="T33" fmla="*/ 121 h 1151"/>
                <a:gd name="T34" fmla="*/ 0 w 361"/>
                <a:gd name="T35" fmla="*/ 130 h 1151"/>
                <a:gd name="T36" fmla="*/ 0 w 361"/>
                <a:gd name="T37" fmla="*/ 139 h 1151"/>
                <a:gd name="T38" fmla="*/ 1 w 361"/>
                <a:gd name="T39" fmla="*/ 149 h 1151"/>
                <a:gd name="T40" fmla="*/ 3 w 361"/>
                <a:gd name="T41" fmla="*/ 158 h 1151"/>
                <a:gd name="T42" fmla="*/ 5 w 361"/>
                <a:gd name="T43" fmla="*/ 167 h 1151"/>
                <a:gd name="T44" fmla="*/ 8 w 361"/>
                <a:gd name="T45" fmla="*/ 176 h 1151"/>
                <a:gd name="T46" fmla="*/ 11 w 361"/>
                <a:gd name="T47" fmla="*/ 184 h 1151"/>
                <a:gd name="T48" fmla="*/ 15 w 361"/>
                <a:gd name="T49" fmla="*/ 192 h 1151"/>
                <a:gd name="T50" fmla="*/ 20 w 361"/>
                <a:gd name="T51" fmla="*/ 201 h 1151"/>
                <a:gd name="T52" fmla="*/ 25 w 361"/>
                <a:gd name="T53" fmla="*/ 208 h 1151"/>
                <a:gd name="T54" fmla="*/ 31 w 361"/>
                <a:gd name="T55" fmla="*/ 216 h 1151"/>
                <a:gd name="T56" fmla="*/ 37 w 361"/>
                <a:gd name="T57" fmla="*/ 223 h 1151"/>
                <a:gd name="T58" fmla="*/ 43 w 361"/>
                <a:gd name="T59" fmla="*/ 230 h 1151"/>
                <a:gd name="T60" fmla="*/ 50 w 361"/>
                <a:gd name="T61" fmla="*/ 236 h 1151"/>
                <a:gd name="T62" fmla="*/ 57 w 361"/>
                <a:gd name="T63" fmla="*/ 242 h 1151"/>
                <a:gd name="T64" fmla="*/ 65 w 361"/>
                <a:gd name="T65" fmla="*/ 247 h 1151"/>
                <a:gd name="T66" fmla="*/ 73 w 361"/>
                <a:gd name="T67" fmla="*/ 252 h 1151"/>
                <a:gd name="T68" fmla="*/ 81 w 361"/>
                <a:gd name="T69" fmla="*/ 256 h 115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61" h="1151">
                  <a:moveTo>
                    <a:pt x="361" y="0"/>
                  </a:moveTo>
                  <a:lnTo>
                    <a:pt x="342" y="10"/>
                  </a:lnTo>
                  <a:lnTo>
                    <a:pt x="324" y="19"/>
                  </a:lnTo>
                  <a:lnTo>
                    <a:pt x="306" y="30"/>
                  </a:lnTo>
                  <a:lnTo>
                    <a:pt x="290" y="42"/>
                  </a:lnTo>
                  <a:lnTo>
                    <a:pt x="272" y="53"/>
                  </a:lnTo>
                  <a:lnTo>
                    <a:pt x="255" y="65"/>
                  </a:lnTo>
                  <a:lnTo>
                    <a:pt x="239" y="78"/>
                  </a:lnTo>
                  <a:lnTo>
                    <a:pt x="222" y="91"/>
                  </a:lnTo>
                  <a:lnTo>
                    <a:pt x="206" y="104"/>
                  </a:lnTo>
                  <a:lnTo>
                    <a:pt x="192" y="119"/>
                  </a:lnTo>
                  <a:lnTo>
                    <a:pt x="177" y="134"/>
                  </a:lnTo>
                  <a:lnTo>
                    <a:pt x="163" y="148"/>
                  </a:lnTo>
                  <a:lnTo>
                    <a:pt x="149" y="164"/>
                  </a:lnTo>
                  <a:lnTo>
                    <a:pt x="137" y="181"/>
                  </a:lnTo>
                  <a:lnTo>
                    <a:pt x="123" y="197"/>
                  </a:lnTo>
                  <a:lnTo>
                    <a:pt x="112" y="213"/>
                  </a:lnTo>
                  <a:lnTo>
                    <a:pt x="100" y="231"/>
                  </a:lnTo>
                  <a:lnTo>
                    <a:pt x="90" y="248"/>
                  </a:lnTo>
                  <a:lnTo>
                    <a:pt x="78" y="267"/>
                  </a:lnTo>
                  <a:lnTo>
                    <a:pt x="69" y="285"/>
                  </a:lnTo>
                  <a:lnTo>
                    <a:pt x="60" y="303"/>
                  </a:lnTo>
                  <a:lnTo>
                    <a:pt x="51" y="322"/>
                  </a:lnTo>
                  <a:lnTo>
                    <a:pt x="43" y="342"/>
                  </a:lnTo>
                  <a:lnTo>
                    <a:pt x="36" y="362"/>
                  </a:lnTo>
                  <a:lnTo>
                    <a:pt x="30" y="381"/>
                  </a:lnTo>
                  <a:lnTo>
                    <a:pt x="23" y="401"/>
                  </a:lnTo>
                  <a:lnTo>
                    <a:pt x="18" y="421"/>
                  </a:lnTo>
                  <a:lnTo>
                    <a:pt x="13" y="442"/>
                  </a:lnTo>
                  <a:lnTo>
                    <a:pt x="10" y="462"/>
                  </a:lnTo>
                  <a:lnTo>
                    <a:pt x="6" y="482"/>
                  </a:lnTo>
                  <a:lnTo>
                    <a:pt x="3" y="503"/>
                  </a:lnTo>
                  <a:lnTo>
                    <a:pt x="1" y="524"/>
                  </a:lnTo>
                  <a:lnTo>
                    <a:pt x="0" y="544"/>
                  </a:lnTo>
                  <a:lnTo>
                    <a:pt x="0" y="565"/>
                  </a:lnTo>
                  <a:lnTo>
                    <a:pt x="0" y="585"/>
                  </a:lnTo>
                  <a:lnTo>
                    <a:pt x="0" y="607"/>
                  </a:lnTo>
                  <a:lnTo>
                    <a:pt x="1" y="627"/>
                  </a:lnTo>
                  <a:lnTo>
                    <a:pt x="3" y="648"/>
                  </a:lnTo>
                  <a:lnTo>
                    <a:pt x="6" y="669"/>
                  </a:lnTo>
                  <a:lnTo>
                    <a:pt x="10" y="689"/>
                  </a:lnTo>
                  <a:lnTo>
                    <a:pt x="13" y="710"/>
                  </a:lnTo>
                  <a:lnTo>
                    <a:pt x="18" y="730"/>
                  </a:lnTo>
                  <a:lnTo>
                    <a:pt x="23" y="749"/>
                  </a:lnTo>
                  <a:lnTo>
                    <a:pt x="30" y="770"/>
                  </a:lnTo>
                  <a:lnTo>
                    <a:pt x="36" y="790"/>
                  </a:lnTo>
                  <a:lnTo>
                    <a:pt x="43" y="809"/>
                  </a:lnTo>
                  <a:lnTo>
                    <a:pt x="51" y="828"/>
                  </a:lnTo>
                  <a:lnTo>
                    <a:pt x="60" y="847"/>
                  </a:lnTo>
                  <a:lnTo>
                    <a:pt x="69" y="865"/>
                  </a:lnTo>
                  <a:lnTo>
                    <a:pt x="78" y="884"/>
                  </a:lnTo>
                  <a:lnTo>
                    <a:pt x="90" y="902"/>
                  </a:lnTo>
                  <a:lnTo>
                    <a:pt x="100" y="920"/>
                  </a:lnTo>
                  <a:lnTo>
                    <a:pt x="112" y="937"/>
                  </a:lnTo>
                  <a:lnTo>
                    <a:pt x="123" y="954"/>
                  </a:lnTo>
                  <a:lnTo>
                    <a:pt x="137" y="971"/>
                  </a:lnTo>
                  <a:lnTo>
                    <a:pt x="149" y="986"/>
                  </a:lnTo>
                  <a:lnTo>
                    <a:pt x="163" y="1002"/>
                  </a:lnTo>
                  <a:lnTo>
                    <a:pt x="177" y="1018"/>
                  </a:lnTo>
                  <a:lnTo>
                    <a:pt x="192" y="1033"/>
                  </a:lnTo>
                  <a:lnTo>
                    <a:pt x="206" y="1046"/>
                  </a:lnTo>
                  <a:lnTo>
                    <a:pt x="222" y="1061"/>
                  </a:lnTo>
                  <a:lnTo>
                    <a:pt x="239" y="1073"/>
                  </a:lnTo>
                  <a:lnTo>
                    <a:pt x="255" y="1086"/>
                  </a:lnTo>
                  <a:lnTo>
                    <a:pt x="272" y="1099"/>
                  </a:lnTo>
                  <a:lnTo>
                    <a:pt x="290" y="1110"/>
                  </a:lnTo>
                  <a:lnTo>
                    <a:pt x="306" y="1121"/>
                  </a:lnTo>
                  <a:lnTo>
                    <a:pt x="324" y="1131"/>
                  </a:lnTo>
                  <a:lnTo>
                    <a:pt x="342" y="1142"/>
                  </a:lnTo>
                  <a:lnTo>
                    <a:pt x="361" y="115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65" name="Freeform 119"/>
            <p:cNvSpPr>
              <a:spLocks/>
            </p:cNvSpPr>
            <p:nvPr/>
          </p:nvSpPr>
          <p:spPr bwMode="auto">
            <a:xfrm>
              <a:off x="2186" y="2579"/>
              <a:ext cx="1040" cy="1010"/>
            </a:xfrm>
            <a:custGeom>
              <a:avLst/>
              <a:gdLst>
                <a:gd name="T0" fmla="*/ 1039 w 4670"/>
                <a:gd name="T1" fmla="*/ 486 h 4526"/>
                <a:gd name="T2" fmla="*/ 1034 w 4670"/>
                <a:gd name="T3" fmla="*/ 442 h 4526"/>
                <a:gd name="T4" fmla="*/ 1025 w 4670"/>
                <a:gd name="T5" fmla="*/ 398 h 4526"/>
                <a:gd name="T6" fmla="*/ 1013 w 4670"/>
                <a:gd name="T7" fmla="*/ 355 h 4526"/>
                <a:gd name="T8" fmla="*/ 997 w 4670"/>
                <a:gd name="T9" fmla="*/ 314 h 4526"/>
                <a:gd name="T10" fmla="*/ 978 w 4670"/>
                <a:gd name="T11" fmla="*/ 274 h 4526"/>
                <a:gd name="T12" fmla="*/ 955 w 4670"/>
                <a:gd name="T13" fmla="*/ 235 h 4526"/>
                <a:gd name="T14" fmla="*/ 929 w 4670"/>
                <a:gd name="T15" fmla="*/ 199 h 4526"/>
                <a:gd name="T16" fmla="*/ 900 w 4670"/>
                <a:gd name="T17" fmla="*/ 166 h 4526"/>
                <a:gd name="T18" fmla="*/ 868 w 4670"/>
                <a:gd name="T19" fmla="*/ 134 h 4526"/>
                <a:gd name="T20" fmla="*/ 834 w 4670"/>
                <a:gd name="T21" fmla="*/ 106 h 4526"/>
                <a:gd name="T22" fmla="*/ 798 w 4670"/>
                <a:gd name="T23" fmla="*/ 81 h 4526"/>
                <a:gd name="T24" fmla="*/ 759 w 4670"/>
                <a:gd name="T25" fmla="*/ 58 h 4526"/>
                <a:gd name="T26" fmla="*/ 719 w 4670"/>
                <a:gd name="T27" fmla="*/ 40 h 4526"/>
                <a:gd name="T28" fmla="*/ 677 w 4670"/>
                <a:gd name="T29" fmla="*/ 24 h 4526"/>
                <a:gd name="T30" fmla="*/ 634 w 4670"/>
                <a:gd name="T31" fmla="*/ 13 h 4526"/>
                <a:gd name="T32" fmla="*/ 591 w 4670"/>
                <a:gd name="T33" fmla="*/ 5 h 4526"/>
                <a:gd name="T34" fmla="*/ 547 w 4670"/>
                <a:gd name="T35" fmla="*/ 1 h 4526"/>
                <a:gd name="T36" fmla="*/ 502 w 4670"/>
                <a:gd name="T37" fmla="*/ 0 h 4526"/>
                <a:gd name="T38" fmla="*/ 458 w 4670"/>
                <a:gd name="T39" fmla="*/ 4 h 4526"/>
                <a:gd name="T40" fmla="*/ 414 w 4670"/>
                <a:gd name="T41" fmla="*/ 11 h 4526"/>
                <a:gd name="T42" fmla="*/ 371 w 4670"/>
                <a:gd name="T43" fmla="*/ 22 h 4526"/>
                <a:gd name="T44" fmla="*/ 329 w 4670"/>
                <a:gd name="T45" fmla="*/ 36 h 4526"/>
                <a:gd name="T46" fmla="*/ 289 w 4670"/>
                <a:gd name="T47" fmla="*/ 54 h 4526"/>
                <a:gd name="T48" fmla="*/ 250 w 4670"/>
                <a:gd name="T49" fmla="*/ 76 h 4526"/>
                <a:gd name="T50" fmla="*/ 213 w 4670"/>
                <a:gd name="T51" fmla="*/ 101 h 4526"/>
                <a:gd name="T52" fmla="*/ 178 w 4670"/>
                <a:gd name="T53" fmla="*/ 129 h 4526"/>
                <a:gd name="T54" fmla="*/ 146 w 4670"/>
                <a:gd name="T55" fmla="*/ 159 h 4526"/>
                <a:gd name="T56" fmla="*/ 116 w 4670"/>
                <a:gd name="T57" fmla="*/ 192 h 4526"/>
                <a:gd name="T58" fmla="*/ 90 w 4670"/>
                <a:gd name="T59" fmla="*/ 228 h 4526"/>
                <a:gd name="T60" fmla="*/ 67 w 4670"/>
                <a:gd name="T61" fmla="*/ 266 h 4526"/>
                <a:gd name="T62" fmla="*/ 47 w 4670"/>
                <a:gd name="T63" fmla="*/ 306 h 4526"/>
                <a:gd name="T64" fmla="*/ 30 w 4670"/>
                <a:gd name="T65" fmla="*/ 347 h 4526"/>
                <a:gd name="T66" fmla="*/ 17 w 4670"/>
                <a:gd name="T67" fmla="*/ 389 h 4526"/>
                <a:gd name="T68" fmla="*/ 7 w 4670"/>
                <a:gd name="T69" fmla="*/ 433 h 4526"/>
                <a:gd name="T70" fmla="*/ 2 w 4670"/>
                <a:gd name="T71" fmla="*/ 477 h 4526"/>
                <a:gd name="T72" fmla="*/ 0 w 4670"/>
                <a:gd name="T73" fmla="*/ 522 h 4526"/>
                <a:gd name="T74" fmla="*/ 2 w 4670"/>
                <a:gd name="T75" fmla="*/ 566 h 4526"/>
                <a:gd name="T76" fmla="*/ 7 w 4670"/>
                <a:gd name="T77" fmla="*/ 610 h 4526"/>
                <a:gd name="T78" fmla="*/ 17 w 4670"/>
                <a:gd name="T79" fmla="*/ 654 h 4526"/>
                <a:gd name="T80" fmla="*/ 30 w 4670"/>
                <a:gd name="T81" fmla="*/ 696 h 4526"/>
                <a:gd name="T82" fmla="*/ 47 w 4670"/>
                <a:gd name="T83" fmla="*/ 738 h 4526"/>
                <a:gd name="T84" fmla="*/ 67 w 4670"/>
                <a:gd name="T85" fmla="*/ 777 h 4526"/>
                <a:gd name="T86" fmla="*/ 90 w 4670"/>
                <a:gd name="T87" fmla="*/ 815 h 4526"/>
                <a:gd name="T88" fmla="*/ 116 w 4670"/>
                <a:gd name="T89" fmla="*/ 851 h 4526"/>
                <a:gd name="T90" fmla="*/ 146 w 4670"/>
                <a:gd name="T91" fmla="*/ 884 h 4526"/>
                <a:gd name="T92" fmla="*/ 178 w 4670"/>
                <a:gd name="T93" fmla="*/ 915 h 4526"/>
                <a:gd name="T94" fmla="*/ 213 w 4670"/>
                <a:gd name="T95" fmla="*/ 943 h 4526"/>
                <a:gd name="T96" fmla="*/ 250 w 4670"/>
                <a:gd name="T97" fmla="*/ 967 h 4526"/>
                <a:gd name="T98" fmla="*/ 289 w 4670"/>
                <a:gd name="T99" fmla="*/ 989 h 4526"/>
                <a:gd name="T100" fmla="*/ 329 w 4670"/>
                <a:gd name="T101" fmla="*/ 1007 h 452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670" h="4526">
                  <a:moveTo>
                    <a:pt x="4670" y="2337"/>
                  </a:moveTo>
                  <a:lnTo>
                    <a:pt x="4670" y="2298"/>
                  </a:lnTo>
                  <a:lnTo>
                    <a:pt x="4668" y="2257"/>
                  </a:lnTo>
                  <a:lnTo>
                    <a:pt x="4667" y="2218"/>
                  </a:lnTo>
                  <a:lnTo>
                    <a:pt x="4665" y="2178"/>
                  </a:lnTo>
                  <a:lnTo>
                    <a:pt x="4662" y="2138"/>
                  </a:lnTo>
                  <a:lnTo>
                    <a:pt x="4658" y="2098"/>
                  </a:lnTo>
                  <a:lnTo>
                    <a:pt x="4654" y="2059"/>
                  </a:lnTo>
                  <a:lnTo>
                    <a:pt x="4648" y="2019"/>
                  </a:lnTo>
                  <a:lnTo>
                    <a:pt x="4643" y="1980"/>
                  </a:lnTo>
                  <a:lnTo>
                    <a:pt x="4636" y="1941"/>
                  </a:lnTo>
                  <a:lnTo>
                    <a:pt x="4629" y="1901"/>
                  </a:lnTo>
                  <a:lnTo>
                    <a:pt x="4621" y="1862"/>
                  </a:lnTo>
                  <a:lnTo>
                    <a:pt x="4612" y="1823"/>
                  </a:lnTo>
                  <a:lnTo>
                    <a:pt x="4603" y="1784"/>
                  </a:lnTo>
                  <a:lnTo>
                    <a:pt x="4594" y="1745"/>
                  </a:lnTo>
                  <a:lnTo>
                    <a:pt x="4583" y="1707"/>
                  </a:lnTo>
                  <a:lnTo>
                    <a:pt x="4572" y="1669"/>
                  </a:lnTo>
                  <a:lnTo>
                    <a:pt x="4561" y="1631"/>
                  </a:lnTo>
                  <a:lnTo>
                    <a:pt x="4548" y="1592"/>
                  </a:lnTo>
                  <a:lnTo>
                    <a:pt x="4535" y="1555"/>
                  </a:lnTo>
                  <a:lnTo>
                    <a:pt x="4521" y="1517"/>
                  </a:lnTo>
                  <a:lnTo>
                    <a:pt x="4507" y="1480"/>
                  </a:lnTo>
                  <a:lnTo>
                    <a:pt x="4492" y="1443"/>
                  </a:lnTo>
                  <a:lnTo>
                    <a:pt x="4476" y="1406"/>
                  </a:lnTo>
                  <a:lnTo>
                    <a:pt x="4461" y="1370"/>
                  </a:lnTo>
                  <a:lnTo>
                    <a:pt x="4444" y="1334"/>
                  </a:lnTo>
                  <a:lnTo>
                    <a:pt x="4426" y="1298"/>
                  </a:lnTo>
                  <a:lnTo>
                    <a:pt x="4408" y="1262"/>
                  </a:lnTo>
                  <a:lnTo>
                    <a:pt x="4390" y="1227"/>
                  </a:lnTo>
                  <a:lnTo>
                    <a:pt x="4371" y="1192"/>
                  </a:lnTo>
                  <a:lnTo>
                    <a:pt x="4351" y="1158"/>
                  </a:lnTo>
                  <a:lnTo>
                    <a:pt x="4330" y="1123"/>
                  </a:lnTo>
                  <a:lnTo>
                    <a:pt x="4309" y="1089"/>
                  </a:lnTo>
                  <a:lnTo>
                    <a:pt x="4288" y="1055"/>
                  </a:lnTo>
                  <a:lnTo>
                    <a:pt x="4265" y="1023"/>
                  </a:lnTo>
                  <a:lnTo>
                    <a:pt x="4243" y="990"/>
                  </a:lnTo>
                  <a:lnTo>
                    <a:pt x="4219" y="958"/>
                  </a:lnTo>
                  <a:lnTo>
                    <a:pt x="4196" y="925"/>
                  </a:lnTo>
                  <a:lnTo>
                    <a:pt x="4171" y="893"/>
                  </a:lnTo>
                  <a:lnTo>
                    <a:pt x="4146" y="862"/>
                  </a:lnTo>
                  <a:lnTo>
                    <a:pt x="4121" y="832"/>
                  </a:lnTo>
                  <a:lnTo>
                    <a:pt x="4094" y="801"/>
                  </a:lnTo>
                  <a:lnTo>
                    <a:pt x="4069" y="771"/>
                  </a:lnTo>
                  <a:lnTo>
                    <a:pt x="4042" y="742"/>
                  </a:lnTo>
                  <a:lnTo>
                    <a:pt x="4014" y="714"/>
                  </a:lnTo>
                  <a:lnTo>
                    <a:pt x="3987" y="685"/>
                  </a:lnTo>
                  <a:lnTo>
                    <a:pt x="3957" y="656"/>
                  </a:lnTo>
                  <a:lnTo>
                    <a:pt x="3929" y="629"/>
                  </a:lnTo>
                  <a:lnTo>
                    <a:pt x="3899" y="602"/>
                  </a:lnTo>
                  <a:lnTo>
                    <a:pt x="3870" y="576"/>
                  </a:lnTo>
                  <a:lnTo>
                    <a:pt x="3839" y="550"/>
                  </a:lnTo>
                  <a:lnTo>
                    <a:pt x="3809" y="525"/>
                  </a:lnTo>
                  <a:lnTo>
                    <a:pt x="3778" y="499"/>
                  </a:lnTo>
                  <a:lnTo>
                    <a:pt x="3746" y="476"/>
                  </a:lnTo>
                  <a:lnTo>
                    <a:pt x="3714" y="451"/>
                  </a:lnTo>
                  <a:lnTo>
                    <a:pt x="3681" y="428"/>
                  </a:lnTo>
                  <a:lnTo>
                    <a:pt x="3648" y="405"/>
                  </a:lnTo>
                  <a:lnTo>
                    <a:pt x="3616" y="383"/>
                  </a:lnTo>
                  <a:lnTo>
                    <a:pt x="3582" y="362"/>
                  </a:lnTo>
                  <a:lnTo>
                    <a:pt x="3548" y="341"/>
                  </a:lnTo>
                  <a:lnTo>
                    <a:pt x="3514" y="320"/>
                  </a:lnTo>
                  <a:lnTo>
                    <a:pt x="3480" y="300"/>
                  </a:lnTo>
                  <a:lnTo>
                    <a:pt x="3444" y="281"/>
                  </a:lnTo>
                  <a:lnTo>
                    <a:pt x="3409" y="262"/>
                  </a:lnTo>
                  <a:lnTo>
                    <a:pt x="3373" y="244"/>
                  </a:lnTo>
                  <a:lnTo>
                    <a:pt x="3338" y="227"/>
                  </a:lnTo>
                  <a:lnTo>
                    <a:pt x="3301" y="210"/>
                  </a:lnTo>
                  <a:lnTo>
                    <a:pt x="3265" y="194"/>
                  </a:lnTo>
                  <a:lnTo>
                    <a:pt x="3228" y="178"/>
                  </a:lnTo>
                  <a:lnTo>
                    <a:pt x="3191" y="163"/>
                  </a:lnTo>
                  <a:lnTo>
                    <a:pt x="3154" y="149"/>
                  </a:lnTo>
                  <a:lnTo>
                    <a:pt x="3117" y="135"/>
                  </a:lnTo>
                  <a:lnTo>
                    <a:pt x="3079" y="122"/>
                  </a:lnTo>
                  <a:lnTo>
                    <a:pt x="3042" y="109"/>
                  </a:lnTo>
                  <a:lnTo>
                    <a:pt x="3004" y="98"/>
                  </a:lnTo>
                  <a:lnTo>
                    <a:pt x="2965" y="87"/>
                  </a:lnTo>
                  <a:lnTo>
                    <a:pt x="2926" y="77"/>
                  </a:lnTo>
                  <a:lnTo>
                    <a:pt x="2888" y="67"/>
                  </a:lnTo>
                  <a:lnTo>
                    <a:pt x="2849" y="58"/>
                  </a:lnTo>
                  <a:lnTo>
                    <a:pt x="2810" y="49"/>
                  </a:lnTo>
                  <a:lnTo>
                    <a:pt x="2771" y="42"/>
                  </a:lnTo>
                  <a:lnTo>
                    <a:pt x="2732" y="34"/>
                  </a:lnTo>
                  <a:lnTo>
                    <a:pt x="2692" y="27"/>
                  </a:lnTo>
                  <a:lnTo>
                    <a:pt x="2653" y="22"/>
                  </a:lnTo>
                  <a:lnTo>
                    <a:pt x="2614" y="17"/>
                  </a:lnTo>
                  <a:lnTo>
                    <a:pt x="2573" y="13"/>
                  </a:lnTo>
                  <a:lnTo>
                    <a:pt x="2534" y="9"/>
                  </a:lnTo>
                  <a:lnTo>
                    <a:pt x="2495" y="6"/>
                  </a:lnTo>
                  <a:lnTo>
                    <a:pt x="2454" y="4"/>
                  </a:lnTo>
                  <a:lnTo>
                    <a:pt x="2415" y="1"/>
                  </a:lnTo>
                  <a:lnTo>
                    <a:pt x="2374" y="0"/>
                  </a:lnTo>
                  <a:lnTo>
                    <a:pt x="2335" y="0"/>
                  </a:lnTo>
                  <a:lnTo>
                    <a:pt x="2295" y="0"/>
                  </a:lnTo>
                  <a:lnTo>
                    <a:pt x="2255" y="1"/>
                  </a:lnTo>
                  <a:lnTo>
                    <a:pt x="2215" y="4"/>
                  </a:lnTo>
                  <a:lnTo>
                    <a:pt x="2176" y="6"/>
                  </a:lnTo>
                  <a:lnTo>
                    <a:pt x="2136" y="9"/>
                  </a:lnTo>
                  <a:lnTo>
                    <a:pt x="2096" y="13"/>
                  </a:lnTo>
                  <a:lnTo>
                    <a:pt x="2057" y="17"/>
                  </a:lnTo>
                  <a:lnTo>
                    <a:pt x="2017" y="22"/>
                  </a:lnTo>
                  <a:lnTo>
                    <a:pt x="1978" y="27"/>
                  </a:lnTo>
                  <a:lnTo>
                    <a:pt x="1939" y="34"/>
                  </a:lnTo>
                  <a:lnTo>
                    <a:pt x="1899" y="42"/>
                  </a:lnTo>
                  <a:lnTo>
                    <a:pt x="1860" y="49"/>
                  </a:lnTo>
                  <a:lnTo>
                    <a:pt x="1821" y="58"/>
                  </a:lnTo>
                  <a:lnTo>
                    <a:pt x="1782" y="67"/>
                  </a:lnTo>
                  <a:lnTo>
                    <a:pt x="1743" y="77"/>
                  </a:lnTo>
                  <a:lnTo>
                    <a:pt x="1705" y="87"/>
                  </a:lnTo>
                  <a:lnTo>
                    <a:pt x="1667" y="98"/>
                  </a:lnTo>
                  <a:lnTo>
                    <a:pt x="1628" y="109"/>
                  </a:lnTo>
                  <a:lnTo>
                    <a:pt x="1590" y="122"/>
                  </a:lnTo>
                  <a:lnTo>
                    <a:pt x="1553" y="135"/>
                  </a:lnTo>
                  <a:lnTo>
                    <a:pt x="1515" y="149"/>
                  </a:lnTo>
                  <a:lnTo>
                    <a:pt x="1478" y="163"/>
                  </a:lnTo>
                  <a:lnTo>
                    <a:pt x="1441" y="178"/>
                  </a:lnTo>
                  <a:lnTo>
                    <a:pt x="1405" y="194"/>
                  </a:lnTo>
                  <a:lnTo>
                    <a:pt x="1368" y="210"/>
                  </a:lnTo>
                  <a:lnTo>
                    <a:pt x="1332" y="227"/>
                  </a:lnTo>
                  <a:lnTo>
                    <a:pt x="1296" y="244"/>
                  </a:lnTo>
                  <a:lnTo>
                    <a:pt x="1260" y="262"/>
                  </a:lnTo>
                  <a:lnTo>
                    <a:pt x="1225" y="281"/>
                  </a:lnTo>
                  <a:lnTo>
                    <a:pt x="1190" y="300"/>
                  </a:lnTo>
                  <a:lnTo>
                    <a:pt x="1156" y="320"/>
                  </a:lnTo>
                  <a:lnTo>
                    <a:pt x="1122" y="341"/>
                  </a:lnTo>
                  <a:lnTo>
                    <a:pt x="1088" y="362"/>
                  </a:lnTo>
                  <a:lnTo>
                    <a:pt x="1054" y="383"/>
                  </a:lnTo>
                  <a:lnTo>
                    <a:pt x="1021" y="405"/>
                  </a:lnTo>
                  <a:lnTo>
                    <a:pt x="988" y="428"/>
                  </a:lnTo>
                  <a:lnTo>
                    <a:pt x="956" y="451"/>
                  </a:lnTo>
                  <a:lnTo>
                    <a:pt x="924" y="476"/>
                  </a:lnTo>
                  <a:lnTo>
                    <a:pt x="893" y="499"/>
                  </a:lnTo>
                  <a:lnTo>
                    <a:pt x="861" y="525"/>
                  </a:lnTo>
                  <a:lnTo>
                    <a:pt x="831" y="550"/>
                  </a:lnTo>
                  <a:lnTo>
                    <a:pt x="801" y="576"/>
                  </a:lnTo>
                  <a:lnTo>
                    <a:pt x="770" y="602"/>
                  </a:lnTo>
                  <a:lnTo>
                    <a:pt x="741" y="629"/>
                  </a:lnTo>
                  <a:lnTo>
                    <a:pt x="712" y="656"/>
                  </a:lnTo>
                  <a:lnTo>
                    <a:pt x="684" y="685"/>
                  </a:lnTo>
                  <a:lnTo>
                    <a:pt x="656" y="714"/>
                  </a:lnTo>
                  <a:lnTo>
                    <a:pt x="629" y="742"/>
                  </a:lnTo>
                  <a:lnTo>
                    <a:pt x="602" y="771"/>
                  </a:lnTo>
                  <a:lnTo>
                    <a:pt x="575" y="801"/>
                  </a:lnTo>
                  <a:lnTo>
                    <a:pt x="549" y="832"/>
                  </a:lnTo>
                  <a:lnTo>
                    <a:pt x="523" y="862"/>
                  </a:lnTo>
                  <a:lnTo>
                    <a:pt x="498" y="893"/>
                  </a:lnTo>
                  <a:lnTo>
                    <a:pt x="474" y="925"/>
                  </a:lnTo>
                  <a:lnTo>
                    <a:pt x="450" y="958"/>
                  </a:lnTo>
                  <a:lnTo>
                    <a:pt x="428" y="990"/>
                  </a:lnTo>
                  <a:lnTo>
                    <a:pt x="404" y="1023"/>
                  </a:lnTo>
                  <a:lnTo>
                    <a:pt x="383" y="1055"/>
                  </a:lnTo>
                  <a:lnTo>
                    <a:pt x="360" y="1089"/>
                  </a:lnTo>
                  <a:lnTo>
                    <a:pt x="340" y="1123"/>
                  </a:lnTo>
                  <a:lnTo>
                    <a:pt x="320" y="1158"/>
                  </a:lnTo>
                  <a:lnTo>
                    <a:pt x="299" y="1192"/>
                  </a:lnTo>
                  <a:lnTo>
                    <a:pt x="280" y="1227"/>
                  </a:lnTo>
                  <a:lnTo>
                    <a:pt x="261" y="1262"/>
                  </a:lnTo>
                  <a:lnTo>
                    <a:pt x="243" y="1298"/>
                  </a:lnTo>
                  <a:lnTo>
                    <a:pt x="226" y="1334"/>
                  </a:lnTo>
                  <a:lnTo>
                    <a:pt x="210" y="1370"/>
                  </a:lnTo>
                  <a:lnTo>
                    <a:pt x="193" y="1406"/>
                  </a:lnTo>
                  <a:lnTo>
                    <a:pt x="177" y="1443"/>
                  </a:lnTo>
                  <a:lnTo>
                    <a:pt x="162" y="1480"/>
                  </a:lnTo>
                  <a:lnTo>
                    <a:pt x="148" y="1517"/>
                  </a:lnTo>
                  <a:lnTo>
                    <a:pt x="134" y="1555"/>
                  </a:lnTo>
                  <a:lnTo>
                    <a:pt x="122" y="1592"/>
                  </a:lnTo>
                  <a:lnTo>
                    <a:pt x="110" y="1631"/>
                  </a:lnTo>
                  <a:lnTo>
                    <a:pt x="97" y="1669"/>
                  </a:lnTo>
                  <a:lnTo>
                    <a:pt x="86" y="1707"/>
                  </a:lnTo>
                  <a:lnTo>
                    <a:pt x="76" y="1745"/>
                  </a:lnTo>
                  <a:lnTo>
                    <a:pt x="66" y="1784"/>
                  </a:lnTo>
                  <a:lnTo>
                    <a:pt x="57" y="1823"/>
                  </a:lnTo>
                  <a:lnTo>
                    <a:pt x="49" y="1862"/>
                  </a:lnTo>
                  <a:lnTo>
                    <a:pt x="41" y="1901"/>
                  </a:lnTo>
                  <a:lnTo>
                    <a:pt x="33" y="1941"/>
                  </a:lnTo>
                  <a:lnTo>
                    <a:pt x="28" y="1980"/>
                  </a:lnTo>
                  <a:lnTo>
                    <a:pt x="21" y="2019"/>
                  </a:lnTo>
                  <a:lnTo>
                    <a:pt x="16" y="2059"/>
                  </a:lnTo>
                  <a:lnTo>
                    <a:pt x="12" y="2098"/>
                  </a:lnTo>
                  <a:lnTo>
                    <a:pt x="8" y="2138"/>
                  </a:lnTo>
                  <a:lnTo>
                    <a:pt x="5" y="2178"/>
                  </a:lnTo>
                  <a:lnTo>
                    <a:pt x="3" y="2218"/>
                  </a:lnTo>
                  <a:lnTo>
                    <a:pt x="1" y="2257"/>
                  </a:lnTo>
                  <a:lnTo>
                    <a:pt x="0" y="2298"/>
                  </a:lnTo>
                  <a:lnTo>
                    <a:pt x="0" y="2337"/>
                  </a:lnTo>
                  <a:lnTo>
                    <a:pt x="0" y="2378"/>
                  </a:lnTo>
                  <a:lnTo>
                    <a:pt x="1" y="2417"/>
                  </a:lnTo>
                  <a:lnTo>
                    <a:pt x="3" y="2457"/>
                  </a:lnTo>
                  <a:lnTo>
                    <a:pt x="5" y="2497"/>
                  </a:lnTo>
                  <a:lnTo>
                    <a:pt x="8" y="2537"/>
                  </a:lnTo>
                  <a:lnTo>
                    <a:pt x="12" y="2577"/>
                  </a:lnTo>
                  <a:lnTo>
                    <a:pt x="16" y="2616"/>
                  </a:lnTo>
                  <a:lnTo>
                    <a:pt x="21" y="2655"/>
                  </a:lnTo>
                  <a:lnTo>
                    <a:pt x="28" y="2696"/>
                  </a:lnTo>
                  <a:lnTo>
                    <a:pt x="33" y="2735"/>
                  </a:lnTo>
                  <a:lnTo>
                    <a:pt x="41" y="2774"/>
                  </a:lnTo>
                  <a:lnTo>
                    <a:pt x="49" y="2813"/>
                  </a:lnTo>
                  <a:lnTo>
                    <a:pt x="57" y="2852"/>
                  </a:lnTo>
                  <a:lnTo>
                    <a:pt x="66" y="2891"/>
                  </a:lnTo>
                  <a:lnTo>
                    <a:pt x="76" y="2929"/>
                  </a:lnTo>
                  <a:lnTo>
                    <a:pt x="86" y="2968"/>
                  </a:lnTo>
                  <a:lnTo>
                    <a:pt x="97" y="3007"/>
                  </a:lnTo>
                  <a:lnTo>
                    <a:pt x="110" y="3044"/>
                  </a:lnTo>
                  <a:lnTo>
                    <a:pt x="122" y="3082"/>
                  </a:lnTo>
                  <a:lnTo>
                    <a:pt x="134" y="3120"/>
                  </a:lnTo>
                  <a:lnTo>
                    <a:pt x="148" y="3157"/>
                  </a:lnTo>
                  <a:lnTo>
                    <a:pt x="162" y="3195"/>
                  </a:lnTo>
                  <a:lnTo>
                    <a:pt x="177" y="3232"/>
                  </a:lnTo>
                  <a:lnTo>
                    <a:pt x="193" y="3269"/>
                  </a:lnTo>
                  <a:lnTo>
                    <a:pt x="210" y="3305"/>
                  </a:lnTo>
                  <a:lnTo>
                    <a:pt x="226" y="3342"/>
                  </a:lnTo>
                  <a:lnTo>
                    <a:pt x="243" y="3378"/>
                  </a:lnTo>
                  <a:lnTo>
                    <a:pt x="261" y="3413"/>
                  </a:lnTo>
                  <a:lnTo>
                    <a:pt x="280" y="3448"/>
                  </a:lnTo>
                  <a:lnTo>
                    <a:pt x="299" y="3483"/>
                  </a:lnTo>
                  <a:lnTo>
                    <a:pt x="320" y="3518"/>
                  </a:lnTo>
                  <a:lnTo>
                    <a:pt x="340" y="3552"/>
                  </a:lnTo>
                  <a:lnTo>
                    <a:pt x="360" y="3586"/>
                  </a:lnTo>
                  <a:lnTo>
                    <a:pt x="383" y="3619"/>
                  </a:lnTo>
                  <a:lnTo>
                    <a:pt x="404" y="3653"/>
                  </a:lnTo>
                  <a:lnTo>
                    <a:pt x="428" y="3686"/>
                  </a:lnTo>
                  <a:lnTo>
                    <a:pt x="450" y="3718"/>
                  </a:lnTo>
                  <a:lnTo>
                    <a:pt x="474" y="3750"/>
                  </a:lnTo>
                  <a:lnTo>
                    <a:pt x="498" y="3781"/>
                  </a:lnTo>
                  <a:lnTo>
                    <a:pt x="523" y="3813"/>
                  </a:lnTo>
                  <a:lnTo>
                    <a:pt x="549" y="3843"/>
                  </a:lnTo>
                  <a:lnTo>
                    <a:pt x="575" y="3873"/>
                  </a:lnTo>
                  <a:lnTo>
                    <a:pt x="602" y="3904"/>
                  </a:lnTo>
                  <a:lnTo>
                    <a:pt x="629" y="3933"/>
                  </a:lnTo>
                  <a:lnTo>
                    <a:pt x="656" y="3962"/>
                  </a:lnTo>
                  <a:lnTo>
                    <a:pt x="684" y="3990"/>
                  </a:lnTo>
                  <a:lnTo>
                    <a:pt x="712" y="4018"/>
                  </a:lnTo>
                  <a:lnTo>
                    <a:pt x="741" y="4045"/>
                  </a:lnTo>
                  <a:lnTo>
                    <a:pt x="770" y="4072"/>
                  </a:lnTo>
                  <a:lnTo>
                    <a:pt x="801" y="4099"/>
                  </a:lnTo>
                  <a:lnTo>
                    <a:pt x="831" y="4125"/>
                  </a:lnTo>
                  <a:lnTo>
                    <a:pt x="861" y="4151"/>
                  </a:lnTo>
                  <a:lnTo>
                    <a:pt x="893" y="4175"/>
                  </a:lnTo>
                  <a:lnTo>
                    <a:pt x="924" y="4200"/>
                  </a:lnTo>
                  <a:lnTo>
                    <a:pt x="956" y="4224"/>
                  </a:lnTo>
                  <a:lnTo>
                    <a:pt x="988" y="4247"/>
                  </a:lnTo>
                  <a:lnTo>
                    <a:pt x="1021" y="4270"/>
                  </a:lnTo>
                  <a:lnTo>
                    <a:pt x="1054" y="4292"/>
                  </a:lnTo>
                  <a:lnTo>
                    <a:pt x="1088" y="4314"/>
                  </a:lnTo>
                  <a:lnTo>
                    <a:pt x="1122" y="4335"/>
                  </a:lnTo>
                  <a:lnTo>
                    <a:pt x="1156" y="4355"/>
                  </a:lnTo>
                  <a:lnTo>
                    <a:pt x="1190" y="4374"/>
                  </a:lnTo>
                  <a:lnTo>
                    <a:pt x="1225" y="4395"/>
                  </a:lnTo>
                  <a:lnTo>
                    <a:pt x="1260" y="4412"/>
                  </a:lnTo>
                  <a:lnTo>
                    <a:pt x="1296" y="4430"/>
                  </a:lnTo>
                  <a:lnTo>
                    <a:pt x="1332" y="4448"/>
                  </a:lnTo>
                  <a:lnTo>
                    <a:pt x="1368" y="4465"/>
                  </a:lnTo>
                  <a:lnTo>
                    <a:pt x="1405" y="4481"/>
                  </a:lnTo>
                  <a:lnTo>
                    <a:pt x="1441" y="4497"/>
                  </a:lnTo>
                  <a:lnTo>
                    <a:pt x="1478" y="4511"/>
                  </a:lnTo>
                  <a:lnTo>
                    <a:pt x="1515" y="452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66" name="Freeform 120"/>
            <p:cNvSpPr>
              <a:spLocks/>
            </p:cNvSpPr>
            <p:nvPr/>
          </p:nvSpPr>
          <p:spPr bwMode="auto">
            <a:xfrm>
              <a:off x="2523" y="3100"/>
              <a:ext cx="703" cy="522"/>
            </a:xfrm>
            <a:custGeom>
              <a:avLst/>
              <a:gdLst>
                <a:gd name="T0" fmla="*/ 8 w 3155"/>
                <a:gd name="T1" fmla="*/ 492 h 2337"/>
                <a:gd name="T2" fmla="*/ 25 w 3155"/>
                <a:gd name="T3" fmla="*/ 498 h 2337"/>
                <a:gd name="T4" fmla="*/ 42 w 3155"/>
                <a:gd name="T5" fmla="*/ 503 h 2337"/>
                <a:gd name="T6" fmla="*/ 59 w 3155"/>
                <a:gd name="T7" fmla="*/ 507 h 2337"/>
                <a:gd name="T8" fmla="*/ 77 w 3155"/>
                <a:gd name="T9" fmla="*/ 511 h 2337"/>
                <a:gd name="T10" fmla="*/ 94 w 3155"/>
                <a:gd name="T11" fmla="*/ 515 h 2337"/>
                <a:gd name="T12" fmla="*/ 112 w 3155"/>
                <a:gd name="T13" fmla="*/ 517 h 2337"/>
                <a:gd name="T14" fmla="*/ 129 w 3155"/>
                <a:gd name="T15" fmla="*/ 519 h 2337"/>
                <a:gd name="T16" fmla="*/ 147 w 3155"/>
                <a:gd name="T17" fmla="*/ 521 h 2337"/>
                <a:gd name="T18" fmla="*/ 165 w 3155"/>
                <a:gd name="T19" fmla="*/ 522 h 2337"/>
                <a:gd name="T20" fmla="*/ 183 w 3155"/>
                <a:gd name="T21" fmla="*/ 522 h 2337"/>
                <a:gd name="T22" fmla="*/ 201 w 3155"/>
                <a:gd name="T23" fmla="*/ 522 h 2337"/>
                <a:gd name="T24" fmla="*/ 218 w 3155"/>
                <a:gd name="T25" fmla="*/ 521 h 2337"/>
                <a:gd name="T26" fmla="*/ 236 w 3155"/>
                <a:gd name="T27" fmla="*/ 519 h 2337"/>
                <a:gd name="T28" fmla="*/ 254 w 3155"/>
                <a:gd name="T29" fmla="*/ 517 h 2337"/>
                <a:gd name="T30" fmla="*/ 271 w 3155"/>
                <a:gd name="T31" fmla="*/ 515 h 2337"/>
                <a:gd name="T32" fmla="*/ 289 w 3155"/>
                <a:gd name="T33" fmla="*/ 511 h 2337"/>
                <a:gd name="T34" fmla="*/ 306 w 3155"/>
                <a:gd name="T35" fmla="*/ 507 h 2337"/>
                <a:gd name="T36" fmla="*/ 323 w 3155"/>
                <a:gd name="T37" fmla="*/ 503 h 2337"/>
                <a:gd name="T38" fmla="*/ 340 w 3155"/>
                <a:gd name="T39" fmla="*/ 498 h 2337"/>
                <a:gd name="T40" fmla="*/ 357 w 3155"/>
                <a:gd name="T41" fmla="*/ 492 h 2337"/>
                <a:gd name="T42" fmla="*/ 373 w 3155"/>
                <a:gd name="T43" fmla="*/ 486 h 2337"/>
                <a:gd name="T44" fmla="*/ 390 w 3155"/>
                <a:gd name="T45" fmla="*/ 479 h 2337"/>
                <a:gd name="T46" fmla="*/ 406 w 3155"/>
                <a:gd name="T47" fmla="*/ 472 h 2337"/>
                <a:gd name="T48" fmla="*/ 422 w 3155"/>
                <a:gd name="T49" fmla="*/ 463 h 2337"/>
                <a:gd name="T50" fmla="*/ 438 w 3155"/>
                <a:gd name="T51" fmla="*/ 455 h 2337"/>
                <a:gd name="T52" fmla="*/ 453 w 3155"/>
                <a:gd name="T53" fmla="*/ 446 h 2337"/>
                <a:gd name="T54" fmla="*/ 468 w 3155"/>
                <a:gd name="T55" fmla="*/ 437 h 2337"/>
                <a:gd name="T56" fmla="*/ 483 w 3155"/>
                <a:gd name="T57" fmla="*/ 427 h 2337"/>
                <a:gd name="T58" fmla="*/ 497 w 3155"/>
                <a:gd name="T59" fmla="*/ 416 h 2337"/>
                <a:gd name="T60" fmla="*/ 511 w 3155"/>
                <a:gd name="T61" fmla="*/ 405 h 2337"/>
                <a:gd name="T62" fmla="*/ 525 w 3155"/>
                <a:gd name="T63" fmla="*/ 394 h 2337"/>
                <a:gd name="T64" fmla="*/ 538 w 3155"/>
                <a:gd name="T65" fmla="*/ 382 h 2337"/>
                <a:gd name="T66" fmla="*/ 551 w 3155"/>
                <a:gd name="T67" fmla="*/ 369 h 2337"/>
                <a:gd name="T68" fmla="*/ 563 w 3155"/>
                <a:gd name="T69" fmla="*/ 356 h 2337"/>
                <a:gd name="T70" fmla="*/ 575 w 3155"/>
                <a:gd name="T71" fmla="*/ 343 h 2337"/>
                <a:gd name="T72" fmla="*/ 586 w 3155"/>
                <a:gd name="T73" fmla="*/ 330 h 2337"/>
                <a:gd name="T74" fmla="*/ 597 w 3155"/>
                <a:gd name="T75" fmla="*/ 316 h 2337"/>
                <a:gd name="T76" fmla="*/ 608 w 3155"/>
                <a:gd name="T77" fmla="*/ 301 h 2337"/>
                <a:gd name="T78" fmla="*/ 618 w 3155"/>
                <a:gd name="T79" fmla="*/ 286 h 2337"/>
                <a:gd name="T80" fmla="*/ 627 w 3155"/>
                <a:gd name="T81" fmla="*/ 271 h 2337"/>
                <a:gd name="T82" fmla="*/ 636 w 3155"/>
                <a:gd name="T83" fmla="*/ 256 h 2337"/>
                <a:gd name="T84" fmla="*/ 645 w 3155"/>
                <a:gd name="T85" fmla="*/ 240 h 2337"/>
                <a:gd name="T86" fmla="*/ 653 w 3155"/>
                <a:gd name="T87" fmla="*/ 224 h 2337"/>
                <a:gd name="T88" fmla="*/ 660 w 3155"/>
                <a:gd name="T89" fmla="*/ 208 h 2337"/>
                <a:gd name="T90" fmla="*/ 667 w 3155"/>
                <a:gd name="T91" fmla="*/ 192 h 2337"/>
                <a:gd name="T92" fmla="*/ 673 w 3155"/>
                <a:gd name="T93" fmla="*/ 175 h 2337"/>
                <a:gd name="T94" fmla="*/ 679 w 3155"/>
                <a:gd name="T95" fmla="*/ 158 h 2337"/>
                <a:gd name="T96" fmla="*/ 684 w 3155"/>
                <a:gd name="T97" fmla="*/ 141 h 2337"/>
                <a:gd name="T98" fmla="*/ 688 w 3155"/>
                <a:gd name="T99" fmla="*/ 124 h 2337"/>
                <a:gd name="T100" fmla="*/ 692 w 3155"/>
                <a:gd name="T101" fmla="*/ 106 h 2337"/>
                <a:gd name="T102" fmla="*/ 695 w 3155"/>
                <a:gd name="T103" fmla="*/ 89 h 2337"/>
                <a:gd name="T104" fmla="*/ 698 w 3155"/>
                <a:gd name="T105" fmla="*/ 71 h 2337"/>
                <a:gd name="T106" fmla="*/ 700 w 3155"/>
                <a:gd name="T107" fmla="*/ 54 h 2337"/>
                <a:gd name="T108" fmla="*/ 702 w 3155"/>
                <a:gd name="T109" fmla="*/ 36 h 2337"/>
                <a:gd name="T110" fmla="*/ 703 w 3155"/>
                <a:gd name="T111" fmla="*/ 18 h 2337"/>
                <a:gd name="T112" fmla="*/ 703 w 3155"/>
                <a:gd name="T113" fmla="*/ 0 h 233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155" h="2337">
                  <a:moveTo>
                    <a:pt x="0" y="2189"/>
                  </a:moveTo>
                  <a:lnTo>
                    <a:pt x="38" y="2202"/>
                  </a:lnTo>
                  <a:lnTo>
                    <a:pt x="75" y="2216"/>
                  </a:lnTo>
                  <a:lnTo>
                    <a:pt x="113" y="2228"/>
                  </a:lnTo>
                  <a:lnTo>
                    <a:pt x="152" y="2240"/>
                  </a:lnTo>
                  <a:lnTo>
                    <a:pt x="190" y="2251"/>
                  </a:lnTo>
                  <a:lnTo>
                    <a:pt x="228" y="2262"/>
                  </a:lnTo>
                  <a:lnTo>
                    <a:pt x="267" y="2271"/>
                  </a:lnTo>
                  <a:lnTo>
                    <a:pt x="306" y="2280"/>
                  </a:lnTo>
                  <a:lnTo>
                    <a:pt x="345" y="2289"/>
                  </a:lnTo>
                  <a:lnTo>
                    <a:pt x="384" y="2297"/>
                  </a:lnTo>
                  <a:lnTo>
                    <a:pt x="424" y="2304"/>
                  </a:lnTo>
                  <a:lnTo>
                    <a:pt x="463" y="2310"/>
                  </a:lnTo>
                  <a:lnTo>
                    <a:pt x="502" y="2316"/>
                  </a:lnTo>
                  <a:lnTo>
                    <a:pt x="542" y="2322"/>
                  </a:lnTo>
                  <a:lnTo>
                    <a:pt x="581" y="2325"/>
                  </a:lnTo>
                  <a:lnTo>
                    <a:pt x="621" y="2329"/>
                  </a:lnTo>
                  <a:lnTo>
                    <a:pt x="661" y="2333"/>
                  </a:lnTo>
                  <a:lnTo>
                    <a:pt x="700" y="2335"/>
                  </a:lnTo>
                  <a:lnTo>
                    <a:pt x="740" y="2336"/>
                  </a:lnTo>
                  <a:lnTo>
                    <a:pt x="780" y="2337"/>
                  </a:lnTo>
                  <a:lnTo>
                    <a:pt x="820" y="2337"/>
                  </a:lnTo>
                  <a:lnTo>
                    <a:pt x="859" y="2337"/>
                  </a:lnTo>
                  <a:lnTo>
                    <a:pt x="900" y="2336"/>
                  </a:lnTo>
                  <a:lnTo>
                    <a:pt x="939" y="2335"/>
                  </a:lnTo>
                  <a:lnTo>
                    <a:pt x="980" y="2333"/>
                  </a:lnTo>
                  <a:lnTo>
                    <a:pt x="1019" y="2329"/>
                  </a:lnTo>
                  <a:lnTo>
                    <a:pt x="1058" y="2325"/>
                  </a:lnTo>
                  <a:lnTo>
                    <a:pt x="1099" y="2322"/>
                  </a:lnTo>
                  <a:lnTo>
                    <a:pt x="1138" y="2316"/>
                  </a:lnTo>
                  <a:lnTo>
                    <a:pt x="1177" y="2310"/>
                  </a:lnTo>
                  <a:lnTo>
                    <a:pt x="1217" y="2304"/>
                  </a:lnTo>
                  <a:lnTo>
                    <a:pt x="1256" y="2297"/>
                  </a:lnTo>
                  <a:lnTo>
                    <a:pt x="1295" y="2289"/>
                  </a:lnTo>
                  <a:lnTo>
                    <a:pt x="1334" y="2280"/>
                  </a:lnTo>
                  <a:lnTo>
                    <a:pt x="1373" y="2271"/>
                  </a:lnTo>
                  <a:lnTo>
                    <a:pt x="1411" y="2262"/>
                  </a:lnTo>
                  <a:lnTo>
                    <a:pt x="1450" y="2251"/>
                  </a:lnTo>
                  <a:lnTo>
                    <a:pt x="1489" y="2240"/>
                  </a:lnTo>
                  <a:lnTo>
                    <a:pt x="1527" y="2228"/>
                  </a:lnTo>
                  <a:lnTo>
                    <a:pt x="1564" y="2216"/>
                  </a:lnTo>
                  <a:lnTo>
                    <a:pt x="1602" y="2202"/>
                  </a:lnTo>
                  <a:lnTo>
                    <a:pt x="1639" y="2189"/>
                  </a:lnTo>
                  <a:lnTo>
                    <a:pt x="1676" y="2174"/>
                  </a:lnTo>
                  <a:lnTo>
                    <a:pt x="1713" y="2160"/>
                  </a:lnTo>
                  <a:lnTo>
                    <a:pt x="1750" y="2144"/>
                  </a:lnTo>
                  <a:lnTo>
                    <a:pt x="1786" y="2128"/>
                  </a:lnTo>
                  <a:lnTo>
                    <a:pt x="1823" y="2111"/>
                  </a:lnTo>
                  <a:lnTo>
                    <a:pt x="1858" y="2093"/>
                  </a:lnTo>
                  <a:lnTo>
                    <a:pt x="1894" y="2075"/>
                  </a:lnTo>
                  <a:lnTo>
                    <a:pt x="1929" y="2058"/>
                  </a:lnTo>
                  <a:lnTo>
                    <a:pt x="1965" y="2037"/>
                  </a:lnTo>
                  <a:lnTo>
                    <a:pt x="1999" y="2018"/>
                  </a:lnTo>
                  <a:lnTo>
                    <a:pt x="2033" y="1998"/>
                  </a:lnTo>
                  <a:lnTo>
                    <a:pt x="2067" y="1977"/>
                  </a:lnTo>
                  <a:lnTo>
                    <a:pt x="2101" y="1955"/>
                  </a:lnTo>
                  <a:lnTo>
                    <a:pt x="2133" y="1933"/>
                  </a:lnTo>
                  <a:lnTo>
                    <a:pt x="2166" y="1910"/>
                  </a:lnTo>
                  <a:lnTo>
                    <a:pt x="2199" y="1887"/>
                  </a:lnTo>
                  <a:lnTo>
                    <a:pt x="2231" y="1863"/>
                  </a:lnTo>
                  <a:lnTo>
                    <a:pt x="2263" y="1838"/>
                  </a:lnTo>
                  <a:lnTo>
                    <a:pt x="2294" y="1814"/>
                  </a:lnTo>
                  <a:lnTo>
                    <a:pt x="2324" y="1788"/>
                  </a:lnTo>
                  <a:lnTo>
                    <a:pt x="2355" y="1762"/>
                  </a:lnTo>
                  <a:lnTo>
                    <a:pt x="2384" y="1735"/>
                  </a:lnTo>
                  <a:lnTo>
                    <a:pt x="2414" y="1708"/>
                  </a:lnTo>
                  <a:lnTo>
                    <a:pt x="2442" y="1681"/>
                  </a:lnTo>
                  <a:lnTo>
                    <a:pt x="2472" y="1653"/>
                  </a:lnTo>
                  <a:lnTo>
                    <a:pt x="2499" y="1625"/>
                  </a:lnTo>
                  <a:lnTo>
                    <a:pt x="2527" y="1596"/>
                  </a:lnTo>
                  <a:lnTo>
                    <a:pt x="2554" y="1567"/>
                  </a:lnTo>
                  <a:lnTo>
                    <a:pt x="2579" y="1536"/>
                  </a:lnTo>
                  <a:lnTo>
                    <a:pt x="2606" y="1506"/>
                  </a:lnTo>
                  <a:lnTo>
                    <a:pt x="2631" y="1476"/>
                  </a:lnTo>
                  <a:lnTo>
                    <a:pt x="2656" y="1444"/>
                  </a:lnTo>
                  <a:lnTo>
                    <a:pt x="2681" y="1413"/>
                  </a:lnTo>
                  <a:lnTo>
                    <a:pt x="2704" y="1381"/>
                  </a:lnTo>
                  <a:lnTo>
                    <a:pt x="2728" y="1349"/>
                  </a:lnTo>
                  <a:lnTo>
                    <a:pt x="2750" y="1316"/>
                  </a:lnTo>
                  <a:lnTo>
                    <a:pt x="2773" y="1282"/>
                  </a:lnTo>
                  <a:lnTo>
                    <a:pt x="2794" y="1249"/>
                  </a:lnTo>
                  <a:lnTo>
                    <a:pt x="2815" y="1215"/>
                  </a:lnTo>
                  <a:lnTo>
                    <a:pt x="2836" y="1181"/>
                  </a:lnTo>
                  <a:lnTo>
                    <a:pt x="2856" y="1146"/>
                  </a:lnTo>
                  <a:lnTo>
                    <a:pt x="2875" y="1111"/>
                  </a:lnTo>
                  <a:lnTo>
                    <a:pt x="2893" y="1076"/>
                  </a:lnTo>
                  <a:lnTo>
                    <a:pt x="2911" y="1041"/>
                  </a:lnTo>
                  <a:lnTo>
                    <a:pt x="2929" y="1005"/>
                  </a:lnTo>
                  <a:lnTo>
                    <a:pt x="2946" y="968"/>
                  </a:lnTo>
                  <a:lnTo>
                    <a:pt x="2961" y="932"/>
                  </a:lnTo>
                  <a:lnTo>
                    <a:pt x="2977" y="895"/>
                  </a:lnTo>
                  <a:lnTo>
                    <a:pt x="2992" y="858"/>
                  </a:lnTo>
                  <a:lnTo>
                    <a:pt x="3006" y="820"/>
                  </a:lnTo>
                  <a:lnTo>
                    <a:pt x="3020" y="783"/>
                  </a:lnTo>
                  <a:lnTo>
                    <a:pt x="3033" y="745"/>
                  </a:lnTo>
                  <a:lnTo>
                    <a:pt x="3046" y="707"/>
                  </a:lnTo>
                  <a:lnTo>
                    <a:pt x="3057" y="670"/>
                  </a:lnTo>
                  <a:lnTo>
                    <a:pt x="3068" y="631"/>
                  </a:lnTo>
                  <a:lnTo>
                    <a:pt x="3079" y="592"/>
                  </a:lnTo>
                  <a:lnTo>
                    <a:pt x="3088" y="554"/>
                  </a:lnTo>
                  <a:lnTo>
                    <a:pt x="3097" y="515"/>
                  </a:lnTo>
                  <a:lnTo>
                    <a:pt x="3106" y="476"/>
                  </a:lnTo>
                  <a:lnTo>
                    <a:pt x="3114" y="437"/>
                  </a:lnTo>
                  <a:lnTo>
                    <a:pt x="3121" y="398"/>
                  </a:lnTo>
                  <a:lnTo>
                    <a:pt x="3128" y="359"/>
                  </a:lnTo>
                  <a:lnTo>
                    <a:pt x="3133" y="318"/>
                  </a:lnTo>
                  <a:lnTo>
                    <a:pt x="3139" y="279"/>
                  </a:lnTo>
                  <a:lnTo>
                    <a:pt x="3143" y="240"/>
                  </a:lnTo>
                  <a:lnTo>
                    <a:pt x="3147" y="200"/>
                  </a:lnTo>
                  <a:lnTo>
                    <a:pt x="3150" y="160"/>
                  </a:lnTo>
                  <a:lnTo>
                    <a:pt x="3152" y="120"/>
                  </a:lnTo>
                  <a:lnTo>
                    <a:pt x="3153" y="80"/>
                  </a:lnTo>
                  <a:lnTo>
                    <a:pt x="3155" y="41"/>
                  </a:lnTo>
                  <a:lnTo>
                    <a:pt x="315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67" name="Line 121"/>
            <p:cNvSpPr>
              <a:spLocks noChangeShapeType="1"/>
            </p:cNvSpPr>
            <p:nvPr/>
          </p:nvSpPr>
          <p:spPr bwMode="auto">
            <a:xfrm flipH="1">
              <a:off x="3166" y="1465"/>
              <a:ext cx="39" cy="3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68" name="Line 122"/>
            <p:cNvSpPr>
              <a:spLocks noChangeShapeType="1"/>
            </p:cNvSpPr>
            <p:nvPr/>
          </p:nvSpPr>
          <p:spPr bwMode="auto">
            <a:xfrm>
              <a:off x="3112" y="1490"/>
              <a:ext cx="54" cy="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69" name="Line 123"/>
            <p:cNvSpPr>
              <a:spLocks noChangeShapeType="1"/>
            </p:cNvSpPr>
            <p:nvPr/>
          </p:nvSpPr>
          <p:spPr bwMode="auto">
            <a:xfrm flipV="1">
              <a:off x="2705" y="3556"/>
              <a:ext cx="0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70" name="Line 124"/>
            <p:cNvSpPr>
              <a:spLocks noChangeShapeType="1"/>
            </p:cNvSpPr>
            <p:nvPr/>
          </p:nvSpPr>
          <p:spPr bwMode="auto">
            <a:xfrm flipV="1">
              <a:off x="2705" y="3520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71" name="Line 125"/>
            <p:cNvSpPr>
              <a:spLocks noChangeShapeType="1"/>
            </p:cNvSpPr>
            <p:nvPr/>
          </p:nvSpPr>
          <p:spPr bwMode="auto">
            <a:xfrm flipV="1">
              <a:off x="2705" y="3342"/>
              <a:ext cx="0" cy="1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72" name="Line 126"/>
            <p:cNvSpPr>
              <a:spLocks noChangeShapeType="1"/>
            </p:cNvSpPr>
            <p:nvPr/>
          </p:nvSpPr>
          <p:spPr bwMode="auto">
            <a:xfrm flipV="1">
              <a:off x="2705" y="3308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73" name="Line 127"/>
            <p:cNvSpPr>
              <a:spLocks noChangeShapeType="1"/>
            </p:cNvSpPr>
            <p:nvPr/>
          </p:nvSpPr>
          <p:spPr bwMode="auto">
            <a:xfrm flipV="1">
              <a:off x="2705" y="3130"/>
              <a:ext cx="0" cy="1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74" name="Line 128"/>
            <p:cNvSpPr>
              <a:spLocks noChangeShapeType="1"/>
            </p:cNvSpPr>
            <p:nvPr/>
          </p:nvSpPr>
          <p:spPr bwMode="auto">
            <a:xfrm flipV="1">
              <a:off x="2705" y="3094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75" name="Line 129"/>
            <p:cNvSpPr>
              <a:spLocks noChangeShapeType="1"/>
            </p:cNvSpPr>
            <p:nvPr/>
          </p:nvSpPr>
          <p:spPr bwMode="auto">
            <a:xfrm flipV="1">
              <a:off x="2705" y="2916"/>
              <a:ext cx="0" cy="1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76" name="Line 130"/>
            <p:cNvSpPr>
              <a:spLocks noChangeShapeType="1"/>
            </p:cNvSpPr>
            <p:nvPr/>
          </p:nvSpPr>
          <p:spPr bwMode="auto">
            <a:xfrm flipV="1">
              <a:off x="2705" y="2880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77" name="Line 131"/>
            <p:cNvSpPr>
              <a:spLocks noChangeShapeType="1"/>
            </p:cNvSpPr>
            <p:nvPr/>
          </p:nvSpPr>
          <p:spPr bwMode="auto">
            <a:xfrm flipV="1">
              <a:off x="2705" y="2704"/>
              <a:ext cx="0" cy="1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78" name="Line 132"/>
            <p:cNvSpPr>
              <a:spLocks noChangeShapeType="1"/>
            </p:cNvSpPr>
            <p:nvPr/>
          </p:nvSpPr>
          <p:spPr bwMode="auto">
            <a:xfrm flipV="1">
              <a:off x="2705" y="2668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79" name="Line 133"/>
            <p:cNvSpPr>
              <a:spLocks noChangeShapeType="1"/>
            </p:cNvSpPr>
            <p:nvPr/>
          </p:nvSpPr>
          <p:spPr bwMode="auto">
            <a:xfrm flipV="1">
              <a:off x="2705" y="2521"/>
              <a:ext cx="0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80" name="Freeform 134"/>
            <p:cNvSpPr>
              <a:spLocks/>
            </p:cNvSpPr>
            <p:nvPr/>
          </p:nvSpPr>
          <p:spPr bwMode="auto">
            <a:xfrm>
              <a:off x="3069" y="2952"/>
              <a:ext cx="29" cy="148"/>
            </a:xfrm>
            <a:custGeom>
              <a:avLst/>
              <a:gdLst>
                <a:gd name="T0" fmla="*/ 29 w 131"/>
                <a:gd name="T1" fmla="*/ 148 h 666"/>
                <a:gd name="T2" fmla="*/ 29 w 131"/>
                <a:gd name="T3" fmla="*/ 140 h 666"/>
                <a:gd name="T4" fmla="*/ 29 w 131"/>
                <a:gd name="T5" fmla="*/ 133 h 666"/>
                <a:gd name="T6" fmla="*/ 28 w 131"/>
                <a:gd name="T7" fmla="*/ 125 h 666"/>
                <a:gd name="T8" fmla="*/ 28 w 131"/>
                <a:gd name="T9" fmla="*/ 117 h 666"/>
                <a:gd name="T10" fmla="*/ 27 w 131"/>
                <a:gd name="T11" fmla="*/ 110 h 666"/>
                <a:gd name="T12" fmla="*/ 26 w 131"/>
                <a:gd name="T13" fmla="*/ 102 h 666"/>
                <a:gd name="T14" fmla="*/ 25 w 131"/>
                <a:gd name="T15" fmla="*/ 94 h 666"/>
                <a:gd name="T16" fmla="*/ 24 w 131"/>
                <a:gd name="T17" fmla="*/ 87 h 666"/>
                <a:gd name="T18" fmla="*/ 23 w 131"/>
                <a:gd name="T19" fmla="*/ 79 h 666"/>
                <a:gd name="T20" fmla="*/ 21 w 131"/>
                <a:gd name="T21" fmla="*/ 72 h 666"/>
                <a:gd name="T22" fmla="*/ 20 w 131"/>
                <a:gd name="T23" fmla="*/ 64 h 666"/>
                <a:gd name="T24" fmla="*/ 18 w 131"/>
                <a:gd name="T25" fmla="*/ 57 h 666"/>
                <a:gd name="T26" fmla="*/ 16 w 131"/>
                <a:gd name="T27" fmla="*/ 49 h 666"/>
                <a:gd name="T28" fmla="*/ 14 w 131"/>
                <a:gd name="T29" fmla="*/ 42 h 666"/>
                <a:gd name="T30" fmla="*/ 12 w 131"/>
                <a:gd name="T31" fmla="*/ 34 h 666"/>
                <a:gd name="T32" fmla="*/ 10 w 131"/>
                <a:gd name="T33" fmla="*/ 27 h 666"/>
                <a:gd name="T34" fmla="*/ 8 w 131"/>
                <a:gd name="T35" fmla="*/ 20 h 666"/>
                <a:gd name="T36" fmla="*/ 5 w 131"/>
                <a:gd name="T37" fmla="*/ 12 h 666"/>
                <a:gd name="T38" fmla="*/ 2 w 131"/>
                <a:gd name="T39" fmla="*/ 5 h 666"/>
                <a:gd name="T40" fmla="*/ 0 w 131"/>
                <a:gd name="T41" fmla="*/ 0 h 6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666">
                  <a:moveTo>
                    <a:pt x="131" y="666"/>
                  </a:moveTo>
                  <a:lnTo>
                    <a:pt x="131" y="631"/>
                  </a:lnTo>
                  <a:lnTo>
                    <a:pt x="130" y="598"/>
                  </a:lnTo>
                  <a:lnTo>
                    <a:pt x="127" y="563"/>
                  </a:lnTo>
                  <a:lnTo>
                    <a:pt x="125" y="528"/>
                  </a:lnTo>
                  <a:lnTo>
                    <a:pt x="123" y="493"/>
                  </a:lnTo>
                  <a:lnTo>
                    <a:pt x="118" y="460"/>
                  </a:lnTo>
                  <a:lnTo>
                    <a:pt x="114" y="425"/>
                  </a:lnTo>
                  <a:lnTo>
                    <a:pt x="109" y="391"/>
                  </a:lnTo>
                  <a:lnTo>
                    <a:pt x="104" y="356"/>
                  </a:lnTo>
                  <a:lnTo>
                    <a:pt x="97" y="322"/>
                  </a:lnTo>
                  <a:lnTo>
                    <a:pt x="90" y="289"/>
                  </a:lnTo>
                  <a:lnTo>
                    <a:pt x="82" y="255"/>
                  </a:lnTo>
                  <a:lnTo>
                    <a:pt x="73" y="221"/>
                  </a:lnTo>
                  <a:lnTo>
                    <a:pt x="64" y="188"/>
                  </a:lnTo>
                  <a:lnTo>
                    <a:pt x="55" y="155"/>
                  </a:lnTo>
                  <a:lnTo>
                    <a:pt x="44" y="121"/>
                  </a:lnTo>
                  <a:lnTo>
                    <a:pt x="34" y="89"/>
                  </a:lnTo>
                  <a:lnTo>
                    <a:pt x="22" y="56"/>
                  </a:lnTo>
                  <a:lnTo>
                    <a:pt x="9" y="2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81" name="Freeform 135"/>
            <p:cNvSpPr>
              <a:spLocks/>
            </p:cNvSpPr>
            <p:nvPr/>
          </p:nvSpPr>
          <p:spPr bwMode="auto">
            <a:xfrm>
              <a:off x="3055" y="2921"/>
              <a:ext cx="8" cy="14"/>
            </a:xfrm>
            <a:custGeom>
              <a:avLst/>
              <a:gdLst>
                <a:gd name="T0" fmla="*/ 8 w 31"/>
                <a:gd name="T1" fmla="*/ 14 h 61"/>
                <a:gd name="T2" fmla="*/ 5 w 31"/>
                <a:gd name="T3" fmla="*/ 8 h 61"/>
                <a:gd name="T4" fmla="*/ 1 w 31"/>
                <a:gd name="T5" fmla="*/ 1 h 61"/>
                <a:gd name="T6" fmla="*/ 0 w 3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61">
                  <a:moveTo>
                    <a:pt x="31" y="61"/>
                  </a:moveTo>
                  <a:lnTo>
                    <a:pt x="19" y="37"/>
                  </a:ln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82" name="Freeform 136"/>
            <p:cNvSpPr>
              <a:spLocks/>
            </p:cNvSpPr>
            <p:nvPr/>
          </p:nvSpPr>
          <p:spPr bwMode="auto">
            <a:xfrm>
              <a:off x="2947" y="2790"/>
              <a:ext cx="98" cy="114"/>
            </a:xfrm>
            <a:custGeom>
              <a:avLst/>
              <a:gdLst>
                <a:gd name="T0" fmla="*/ 98 w 446"/>
                <a:gd name="T1" fmla="*/ 114 h 511"/>
                <a:gd name="T2" fmla="*/ 97 w 446"/>
                <a:gd name="T3" fmla="*/ 112 h 511"/>
                <a:gd name="T4" fmla="*/ 93 w 446"/>
                <a:gd name="T5" fmla="*/ 105 h 511"/>
                <a:gd name="T6" fmla="*/ 89 w 446"/>
                <a:gd name="T7" fmla="*/ 99 h 511"/>
                <a:gd name="T8" fmla="*/ 85 w 446"/>
                <a:gd name="T9" fmla="*/ 92 h 511"/>
                <a:gd name="T10" fmla="*/ 80 w 446"/>
                <a:gd name="T11" fmla="*/ 86 h 511"/>
                <a:gd name="T12" fmla="*/ 76 w 446"/>
                <a:gd name="T13" fmla="*/ 80 h 511"/>
                <a:gd name="T14" fmla="*/ 71 w 446"/>
                <a:gd name="T15" fmla="*/ 73 h 511"/>
                <a:gd name="T16" fmla="*/ 67 w 446"/>
                <a:gd name="T17" fmla="*/ 67 h 511"/>
                <a:gd name="T18" fmla="*/ 62 w 446"/>
                <a:gd name="T19" fmla="*/ 61 h 511"/>
                <a:gd name="T20" fmla="*/ 57 w 446"/>
                <a:gd name="T21" fmla="*/ 55 h 511"/>
                <a:gd name="T22" fmla="*/ 52 w 446"/>
                <a:gd name="T23" fmla="*/ 50 h 511"/>
                <a:gd name="T24" fmla="*/ 47 w 446"/>
                <a:gd name="T25" fmla="*/ 44 h 511"/>
                <a:gd name="T26" fmla="*/ 42 w 446"/>
                <a:gd name="T27" fmla="*/ 38 h 511"/>
                <a:gd name="T28" fmla="*/ 36 w 446"/>
                <a:gd name="T29" fmla="*/ 33 h 511"/>
                <a:gd name="T30" fmla="*/ 31 w 446"/>
                <a:gd name="T31" fmla="*/ 27 h 511"/>
                <a:gd name="T32" fmla="*/ 25 w 446"/>
                <a:gd name="T33" fmla="*/ 22 h 511"/>
                <a:gd name="T34" fmla="*/ 20 w 446"/>
                <a:gd name="T35" fmla="*/ 17 h 511"/>
                <a:gd name="T36" fmla="*/ 14 w 446"/>
                <a:gd name="T37" fmla="*/ 12 h 511"/>
                <a:gd name="T38" fmla="*/ 8 w 446"/>
                <a:gd name="T39" fmla="*/ 7 h 511"/>
                <a:gd name="T40" fmla="*/ 2 w 446"/>
                <a:gd name="T41" fmla="*/ 2 h 511"/>
                <a:gd name="T42" fmla="*/ 0 w 446"/>
                <a:gd name="T43" fmla="*/ 0 h 51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46" h="511">
                  <a:moveTo>
                    <a:pt x="446" y="511"/>
                  </a:moveTo>
                  <a:lnTo>
                    <a:pt x="440" y="501"/>
                  </a:lnTo>
                  <a:lnTo>
                    <a:pt x="422" y="472"/>
                  </a:lnTo>
                  <a:lnTo>
                    <a:pt x="404" y="443"/>
                  </a:lnTo>
                  <a:lnTo>
                    <a:pt x="385" y="414"/>
                  </a:lnTo>
                  <a:lnTo>
                    <a:pt x="366" y="385"/>
                  </a:lnTo>
                  <a:lnTo>
                    <a:pt x="346" y="357"/>
                  </a:lnTo>
                  <a:lnTo>
                    <a:pt x="324" y="329"/>
                  </a:lnTo>
                  <a:lnTo>
                    <a:pt x="303" y="301"/>
                  </a:lnTo>
                  <a:lnTo>
                    <a:pt x="282" y="274"/>
                  </a:lnTo>
                  <a:lnTo>
                    <a:pt x="259" y="248"/>
                  </a:lnTo>
                  <a:lnTo>
                    <a:pt x="237" y="223"/>
                  </a:lnTo>
                  <a:lnTo>
                    <a:pt x="213" y="197"/>
                  </a:lnTo>
                  <a:lnTo>
                    <a:pt x="190" y="171"/>
                  </a:lnTo>
                  <a:lnTo>
                    <a:pt x="166" y="146"/>
                  </a:lnTo>
                  <a:lnTo>
                    <a:pt x="141" y="123"/>
                  </a:lnTo>
                  <a:lnTo>
                    <a:pt x="115" y="99"/>
                  </a:lnTo>
                  <a:lnTo>
                    <a:pt x="91" y="75"/>
                  </a:lnTo>
                  <a:lnTo>
                    <a:pt x="64" y="53"/>
                  </a:lnTo>
                  <a:lnTo>
                    <a:pt x="38" y="30"/>
                  </a:lnTo>
                  <a:lnTo>
                    <a:pt x="11" y="9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83" name="Freeform 137"/>
            <p:cNvSpPr>
              <a:spLocks/>
            </p:cNvSpPr>
            <p:nvPr/>
          </p:nvSpPr>
          <p:spPr bwMode="auto">
            <a:xfrm>
              <a:off x="2919" y="2770"/>
              <a:ext cx="12" cy="9"/>
            </a:xfrm>
            <a:custGeom>
              <a:avLst/>
              <a:gdLst>
                <a:gd name="T0" fmla="*/ 12 w 56"/>
                <a:gd name="T1" fmla="*/ 9 h 37"/>
                <a:gd name="T2" fmla="*/ 12 w 56"/>
                <a:gd name="T3" fmla="*/ 9 h 37"/>
                <a:gd name="T4" fmla="*/ 5 w 56"/>
                <a:gd name="T5" fmla="*/ 4 h 37"/>
                <a:gd name="T6" fmla="*/ 0 w 56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37">
                  <a:moveTo>
                    <a:pt x="56" y="37"/>
                  </a:moveTo>
                  <a:lnTo>
                    <a:pt x="54" y="35"/>
                  </a:lnTo>
                  <a:lnTo>
                    <a:pt x="25" y="1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84" name="Freeform 138"/>
            <p:cNvSpPr>
              <a:spLocks/>
            </p:cNvSpPr>
            <p:nvPr/>
          </p:nvSpPr>
          <p:spPr bwMode="auto">
            <a:xfrm>
              <a:off x="2758" y="2710"/>
              <a:ext cx="144" cy="50"/>
            </a:xfrm>
            <a:custGeom>
              <a:avLst/>
              <a:gdLst>
                <a:gd name="T0" fmla="*/ 144 w 643"/>
                <a:gd name="T1" fmla="*/ 50 h 220"/>
                <a:gd name="T2" fmla="*/ 140 w 643"/>
                <a:gd name="T3" fmla="*/ 48 h 220"/>
                <a:gd name="T4" fmla="*/ 133 w 643"/>
                <a:gd name="T5" fmla="*/ 44 h 220"/>
                <a:gd name="T6" fmla="*/ 126 w 643"/>
                <a:gd name="T7" fmla="*/ 40 h 220"/>
                <a:gd name="T8" fmla="*/ 119 w 643"/>
                <a:gd name="T9" fmla="*/ 37 h 220"/>
                <a:gd name="T10" fmla="*/ 112 w 643"/>
                <a:gd name="T11" fmla="*/ 33 h 220"/>
                <a:gd name="T12" fmla="*/ 105 w 643"/>
                <a:gd name="T13" fmla="*/ 30 h 220"/>
                <a:gd name="T14" fmla="*/ 98 w 643"/>
                <a:gd name="T15" fmla="*/ 27 h 220"/>
                <a:gd name="T16" fmla="*/ 90 w 643"/>
                <a:gd name="T17" fmla="*/ 24 h 220"/>
                <a:gd name="T18" fmla="*/ 83 w 643"/>
                <a:gd name="T19" fmla="*/ 21 h 220"/>
                <a:gd name="T20" fmla="*/ 76 w 643"/>
                <a:gd name="T21" fmla="*/ 18 h 220"/>
                <a:gd name="T22" fmla="*/ 69 w 643"/>
                <a:gd name="T23" fmla="*/ 16 h 220"/>
                <a:gd name="T24" fmla="*/ 61 w 643"/>
                <a:gd name="T25" fmla="*/ 14 h 220"/>
                <a:gd name="T26" fmla="*/ 54 w 643"/>
                <a:gd name="T27" fmla="*/ 12 h 220"/>
                <a:gd name="T28" fmla="*/ 46 w 643"/>
                <a:gd name="T29" fmla="*/ 9 h 220"/>
                <a:gd name="T30" fmla="*/ 39 w 643"/>
                <a:gd name="T31" fmla="*/ 8 h 220"/>
                <a:gd name="T32" fmla="*/ 31 w 643"/>
                <a:gd name="T33" fmla="*/ 6 h 220"/>
                <a:gd name="T34" fmla="*/ 24 w 643"/>
                <a:gd name="T35" fmla="*/ 4 h 220"/>
                <a:gd name="T36" fmla="*/ 16 w 643"/>
                <a:gd name="T37" fmla="*/ 3 h 220"/>
                <a:gd name="T38" fmla="*/ 8 w 643"/>
                <a:gd name="T39" fmla="*/ 1 h 220"/>
                <a:gd name="T40" fmla="*/ 1 w 643"/>
                <a:gd name="T41" fmla="*/ 0 h 220"/>
                <a:gd name="T42" fmla="*/ 0 w 643"/>
                <a:gd name="T43" fmla="*/ 0 h 22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43" h="220">
                  <a:moveTo>
                    <a:pt x="643" y="220"/>
                  </a:moveTo>
                  <a:lnTo>
                    <a:pt x="623" y="209"/>
                  </a:lnTo>
                  <a:lnTo>
                    <a:pt x="592" y="192"/>
                  </a:lnTo>
                  <a:lnTo>
                    <a:pt x="562" y="177"/>
                  </a:lnTo>
                  <a:lnTo>
                    <a:pt x="531" y="161"/>
                  </a:lnTo>
                  <a:lnTo>
                    <a:pt x="499" y="146"/>
                  </a:lnTo>
                  <a:lnTo>
                    <a:pt x="468" y="132"/>
                  </a:lnTo>
                  <a:lnTo>
                    <a:pt x="436" y="118"/>
                  </a:lnTo>
                  <a:lnTo>
                    <a:pt x="404" y="106"/>
                  </a:lnTo>
                  <a:lnTo>
                    <a:pt x="372" y="93"/>
                  </a:lnTo>
                  <a:lnTo>
                    <a:pt x="340" y="81"/>
                  </a:lnTo>
                  <a:lnTo>
                    <a:pt x="306" y="70"/>
                  </a:lnTo>
                  <a:lnTo>
                    <a:pt x="273" y="60"/>
                  </a:lnTo>
                  <a:lnTo>
                    <a:pt x="240" y="51"/>
                  </a:lnTo>
                  <a:lnTo>
                    <a:pt x="207" y="41"/>
                  </a:lnTo>
                  <a:lnTo>
                    <a:pt x="173" y="33"/>
                  </a:lnTo>
                  <a:lnTo>
                    <a:pt x="140" y="25"/>
                  </a:lnTo>
                  <a:lnTo>
                    <a:pt x="106" y="18"/>
                  </a:lnTo>
                  <a:lnTo>
                    <a:pt x="71" y="11"/>
                  </a:lnTo>
                  <a:lnTo>
                    <a:pt x="37" y="6"/>
                  </a:ln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85" name="Freeform 139"/>
            <p:cNvSpPr>
              <a:spLocks/>
            </p:cNvSpPr>
            <p:nvPr/>
          </p:nvSpPr>
          <p:spPr bwMode="auto">
            <a:xfrm>
              <a:off x="2725" y="2707"/>
              <a:ext cx="15" cy="2"/>
            </a:xfrm>
            <a:custGeom>
              <a:avLst/>
              <a:gdLst>
                <a:gd name="T0" fmla="*/ 15 w 68"/>
                <a:gd name="T1" fmla="*/ 2 h 5"/>
                <a:gd name="T2" fmla="*/ 12 w 68"/>
                <a:gd name="T3" fmla="*/ 1 h 5"/>
                <a:gd name="T4" fmla="*/ 4 w 68"/>
                <a:gd name="T5" fmla="*/ 0 h 5"/>
                <a:gd name="T6" fmla="*/ 0 w 6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5">
                  <a:moveTo>
                    <a:pt x="68" y="5"/>
                  </a:moveTo>
                  <a:lnTo>
                    <a:pt x="53" y="3"/>
                  </a:lnTo>
                  <a:lnTo>
                    <a:pt x="18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86" name="Freeform 140"/>
            <p:cNvSpPr>
              <a:spLocks/>
            </p:cNvSpPr>
            <p:nvPr/>
          </p:nvSpPr>
          <p:spPr bwMode="auto">
            <a:xfrm>
              <a:off x="2557" y="2707"/>
              <a:ext cx="148" cy="30"/>
            </a:xfrm>
            <a:custGeom>
              <a:avLst/>
              <a:gdLst>
                <a:gd name="T0" fmla="*/ 148 w 666"/>
                <a:gd name="T1" fmla="*/ 0 h 131"/>
                <a:gd name="T2" fmla="*/ 140 w 666"/>
                <a:gd name="T3" fmla="*/ 0 h 131"/>
                <a:gd name="T4" fmla="*/ 132 w 666"/>
                <a:gd name="T5" fmla="*/ 0 h 131"/>
                <a:gd name="T6" fmla="*/ 125 w 666"/>
                <a:gd name="T7" fmla="*/ 1 h 131"/>
                <a:gd name="T8" fmla="*/ 117 w 666"/>
                <a:gd name="T9" fmla="*/ 1 h 131"/>
                <a:gd name="T10" fmla="*/ 110 w 666"/>
                <a:gd name="T11" fmla="*/ 2 h 131"/>
                <a:gd name="T12" fmla="*/ 102 w 666"/>
                <a:gd name="T13" fmla="*/ 3 h 131"/>
                <a:gd name="T14" fmla="*/ 94 w 666"/>
                <a:gd name="T15" fmla="*/ 4 h 131"/>
                <a:gd name="T16" fmla="*/ 87 w 666"/>
                <a:gd name="T17" fmla="*/ 5 h 131"/>
                <a:gd name="T18" fmla="*/ 79 w 666"/>
                <a:gd name="T19" fmla="*/ 6 h 131"/>
                <a:gd name="T20" fmla="*/ 72 w 666"/>
                <a:gd name="T21" fmla="*/ 8 h 131"/>
                <a:gd name="T22" fmla="*/ 64 w 666"/>
                <a:gd name="T23" fmla="*/ 9 h 131"/>
                <a:gd name="T24" fmla="*/ 57 w 666"/>
                <a:gd name="T25" fmla="*/ 11 h 131"/>
                <a:gd name="T26" fmla="*/ 49 w 666"/>
                <a:gd name="T27" fmla="*/ 13 h 131"/>
                <a:gd name="T28" fmla="*/ 42 w 666"/>
                <a:gd name="T29" fmla="*/ 15 h 131"/>
                <a:gd name="T30" fmla="*/ 34 w 666"/>
                <a:gd name="T31" fmla="*/ 17 h 131"/>
                <a:gd name="T32" fmla="*/ 27 w 666"/>
                <a:gd name="T33" fmla="*/ 20 h 131"/>
                <a:gd name="T34" fmla="*/ 20 w 666"/>
                <a:gd name="T35" fmla="*/ 22 h 131"/>
                <a:gd name="T36" fmla="*/ 12 w 666"/>
                <a:gd name="T37" fmla="*/ 25 h 131"/>
                <a:gd name="T38" fmla="*/ 5 w 666"/>
                <a:gd name="T39" fmla="*/ 28 h 131"/>
                <a:gd name="T40" fmla="*/ 0 w 666"/>
                <a:gd name="T41" fmla="*/ 30 h 1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66" h="131">
                  <a:moveTo>
                    <a:pt x="666" y="0"/>
                  </a:moveTo>
                  <a:lnTo>
                    <a:pt x="631" y="0"/>
                  </a:lnTo>
                  <a:lnTo>
                    <a:pt x="596" y="2"/>
                  </a:lnTo>
                  <a:lnTo>
                    <a:pt x="562" y="3"/>
                  </a:lnTo>
                  <a:lnTo>
                    <a:pt x="528" y="5"/>
                  </a:lnTo>
                  <a:lnTo>
                    <a:pt x="493" y="8"/>
                  </a:lnTo>
                  <a:lnTo>
                    <a:pt x="458" y="12"/>
                  </a:lnTo>
                  <a:lnTo>
                    <a:pt x="425" y="16"/>
                  </a:lnTo>
                  <a:lnTo>
                    <a:pt x="390" y="22"/>
                  </a:lnTo>
                  <a:lnTo>
                    <a:pt x="356" y="27"/>
                  </a:lnTo>
                  <a:lnTo>
                    <a:pt x="322" y="34"/>
                  </a:lnTo>
                  <a:lnTo>
                    <a:pt x="289" y="41"/>
                  </a:lnTo>
                  <a:lnTo>
                    <a:pt x="255" y="49"/>
                  </a:lnTo>
                  <a:lnTo>
                    <a:pt x="221" y="57"/>
                  </a:lnTo>
                  <a:lnTo>
                    <a:pt x="188" y="67"/>
                  </a:lnTo>
                  <a:lnTo>
                    <a:pt x="154" y="76"/>
                  </a:lnTo>
                  <a:lnTo>
                    <a:pt x="121" y="86"/>
                  </a:lnTo>
                  <a:lnTo>
                    <a:pt x="89" y="97"/>
                  </a:lnTo>
                  <a:lnTo>
                    <a:pt x="56" y="109"/>
                  </a:lnTo>
                  <a:lnTo>
                    <a:pt x="24" y="122"/>
                  </a:lnTo>
                  <a:lnTo>
                    <a:pt x="0" y="13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87" name="Freeform 141"/>
            <p:cNvSpPr>
              <a:spLocks/>
            </p:cNvSpPr>
            <p:nvPr/>
          </p:nvSpPr>
          <p:spPr bwMode="auto">
            <a:xfrm>
              <a:off x="2526" y="2745"/>
              <a:ext cx="14" cy="6"/>
            </a:xfrm>
            <a:custGeom>
              <a:avLst/>
              <a:gdLst>
                <a:gd name="T0" fmla="*/ 14 w 62"/>
                <a:gd name="T1" fmla="*/ 0 h 29"/>
                <a:gd name="T2" fmla="*/ 9 w 62"/>
                <a:gd name="T3" fmla="*/ 2 h 29"/>
                <a:gd name="T4" fmla="*/ 2 w 62"/>
                <a:gd name="T5" fmla="*/ 6 h 29"/>
                <a:gd name="T6" fmla="*/ 0 w 62"/>
                <a:gd name="T7" fmla="*/ 6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29">
                  <a:moveTo>
                    <a:pt x="62" y="0"/>
                  </a:moveTo>
                  <a:lnTo>
                    <a:pt x="38" y="11"/>
                  </a:lnTo>
                  <a:lnTo>
                    <a:pt x="7" y="27"/>
                  </a:lnTo>
                  <a:lnTo>
                    <a:pt x="0" y="2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88" name="Freeform 142"/>
            <p:cNvSpPr>
              <a:spLocks/>
            </p:cNvSpPr>
            <p:nvPr/>
          </p:nvSpPr>
          <p:spPr bwMode="auto">
            <a:xfrm>
              <a:off x="2395" y="2760"/>
              <a:ext cx="115" cy="100"/>
            </a:xfrm>
            <a:custGeom>
              <a:avLst/>
              <a:gdLst>
                <a:gd name="T0" fmla="*/ 115 w 512"/>
                <a:gd name="T1" fmla="*/ 0 h 448"/>
                <a:gd name="T2" fmla="*/ 113 w 512"/>
                <a:gd name="T3" fmla="*/ 1 h 448"/>
                <a:gd name="T4" fmla="*/ 106 w 512"/>
                <a:gd name="T5" fmla="*/ 5 h 448"/>
                <a:gd name="T6" fmla="*/ 100 w 512"/>
                <a:gd name="T7" fmla="*/ 9 h 448"/>
                <a:gd name="T8" fmla="*/ 93 w 512"/>
                <a:gd name="T9" fmla="*/ 14 h 448"/>
                <a:gd name="T10" fmla="*/ 86 w 512"/>
                <a:gd name="T11" fmla="*/ 18 h 448"/>
                <a:gd name="T12" fmla="*/ 80 w 512"/>
                <a:gd name="T13" fmla="*/ 22 h 448"/>
                <a:gd name="T14" fmla="*/ 74 w 512"/>
                <a:gd name="T15" fmla="*/ 27 h 448"/>
                <a:gd name="T16" fmla="*/ 68 w 512"/>
                <a:gd name="T17" fmla="*/ 32 h 448"/>
                <a:gd name="T18" fmla="*/ 62 w 512"/>
                <a:gd name="T19" fmla="*/ 37 h 448"/>
                <a:gd name="T20" fmla="*/ 56 w 512"/>
                <a:gd name="T21" fmla="*/ 42 h 448"/>
                <a:gd name="T22" fmla="*/ 50 w 512"/>
                <a:gd name="T23" fmla="*/ 47 h 448"/>
                <a:gd name="T24" fmla="*/ 44 w 512"/>
                <a:gd name="T25" fmla="*/ 52 h 448"/>
                <a:gd name="T26" fmla="*/ 39 w 512"/>
                <a:gd name="T27" fmla="*/ 57 h 448"/>
                <a:gd name="T28" fmla="*/ 33 w 512"/>
                <a:gd name="T29" fmla="*/ 63 h 448"/>
                <a:gd name="T30" fmla="*/ 28 w 512"/>
                <a:gd name="T31" fmla="*/ 68 h 448"/>
                <a:gd name="T32" fmla="*/ 22 w 512"/>
                <a:gd name="T33" fmla="*/ 74 h 448"/>
                <a:gd name="T34" fmla="*/ 17 w 512"/>
                <a:gd name="T35" fmla="*/ 80 h 448"/>
                <a:gd name="T36" fmla="*/ 12 w 512"/>
                <a:gd name="T37" fmla="*/ 85 h 448"/>
                <a:gd name="T38" fmla="*/ 7 w 512"/>
                <a:gd name="T39" fmla="*/ 91 h 448"/>
                <a:gd name="T40" fmla="*/ 2 w 512"/>
                <a:gd name="T41" fmla="*/ 97 h 448"/>
                <a:gd name="T42" fmla="*/ 0 w 512"/>
                <a:gd name="T43" fmla="*/ 100 h 44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12" h="448">
                  <a:moveTo>
                    <a:pt x="512" y="0"/>
                  </a:moveTo>
                  <a:lnTo>
                    <a:pt x="502" y="6"/>
                  </a:lnTo>
                  <a:lnTo>
                    <a:pt x="472" y="24"/>
                  </a:lnTo>
                  <a:lnTo>
                    <a:pt x="443" y="42"/>
                  </a:lnTo>
                  <a:lnTo>
                    <a:pt x="413" y="61"/>
                  </a:lnTo>
                  <a:lnTo>
                    <a:pt x="385" y="80"/>
                  </a:lnTo>
                  <a:lnTo>
                    <a:pt x="357" y="100"/>
                  </a:lnTo>
                  <a:lnTo>
                    <a:pt x="329" y="122"/>
                  </a:lnTo>
                  <a:lnTo>
                    <a:pt x="302" y="143"/>
                  </a:lnTo>
                  <a:lnTo>
                    <a:pt x="275" y="164"/>
                  </a:lnTo>
                  <a:lnTo>
                    <a:pt x="248" y="187"/>
                  </a:lnTo>
                  <a:lnTo>
                    <a:pt x="223" y="209"/>
                  </a:lnTo>
                  <a:lnTo>
                    <a:pt x="197" y="233"/>
                  </a:lnTo>
                  <a:lnTo>
                    <a:pt x="172" y="257"/>
                  </a:lnTo>
                  <a:lnTo>
                    <a:pt x="147" y="280"/>
                  </a:lnTo>
                  <a:lnTo>
                    <a:pt x="123" y="305"/>
                  </a:lnTo>
                  <a:lnTo>
                    <a:pt x="99" y="331"/>
                  </a:lnTo>
                  <a:lnTo>
                    <a:pt x="75" y="357"/>
                  </a:lnTo>
                  <a:lnTo>
                    <a:pt x="53" y="382"/>
                  </a:lnTo>
                  <a:lnTo>
                    <a:pt x="30" y="408"/>
                  </a:lnTo>
                  <a:lnTo>
                    <a:pt x="9" y="435"/>
                  </a:lnTo>
                  <a:lnTo>
                    <a:pt x="0" y="4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89" name="Freeform 143"/>
            <p:cNvSpPr>
              <a:spLocks/>
            </p:cNvSpPr>
            <p:nvPr/>
          </p:nvSpPr>
          <p:spPr bwMode="auto">
            <a:xfrm>
              <a:off x="2376" y="2876"/>
              <a:ext cx="8" cy="12"/>
            </a:xfrm>
            <a:custGeom>
              <a:avLst/>
              <a:gdLst>
                <a:gd name="T0" fmla="*/ 8 w 39"/>
                <a:gd name="T1" fmla="*/ 0 h 56"/>
                <a:gd name="T2" fmla="*/ 7 w 39"/>
                <a:gd name="T3" fmla="*/ 1 h 56"/>
                <a:gd name="T4" fmla="*/ 3 w 39"/>
                <a:gd name="T5" fmla="*/ 7 h 56"/>
                <a:gd name="T6" fmla="*/ 0 w 39"/>
                <a:gd name="T7" fmla="*/ 12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6">
                  <a:moveTo>
                    <a:pt x="39" y="0"/>
                  </a:moveTo>
                  <a:lnTo>
                    <a:pt x="36" y="3"/>
                  </a:lnTo>
                  <a:lnTo>
                    <a:pt x="17" y="32"/>
                  </a:lnTo>
                  <a:lnTo>
                    <a:pt x="0" y="5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90" name="Freeform 144"/>
            <p:cNvSpPr>
              <a:spLocks/>
            </p:cNvSpPr>
            <p:nvPr/>
          </p:nvSpPr>
          <p:spPr bwMode="auto">
            <a:xfrm>
              <a:off x="2317" y="2904"/>
              <a:ext cx="48" cy="143"/>
            </a:xfrm>
            <a:custGeom>
              <a:avLst/>
              <a:gdLst>
                <a:gd name="T0" fmla="*/ 48 w 220"/>
                <a:gd name="T1" fmla="*/ 0 h 644"/>
                <a:gd name="T2" fmla="*/ 45 w 220"/>
                <a:gd name="T3" fmla="*/ 4 h 644"/>
                <a:gd name="T4" fmla="*/ 42 w 220"/>
                <a:gd name="T5" fmla="*/ 11 h 644"/>
                <a:gd name="T6" fmla="*/ 38 w 220"/>
                <a:gd name="T7" fmla="*/ 18 h 644"/>
                <a:gd name="T8" fmla="*/ 35 w 220"/>
                <a:gd name="T9" fmla="*/ 25 h 644"/>
                <a:gd name="T10" fmla="*/ 32 w 220"/>
                <a:gd name="T11" fmla="*/ 32 h 644"/>
                <a:gd name="T12" fmla="*/ 29 w 220"/>
                <a:gd name="T13" fmla="*/ 39 h 644"/>
                <a:gd name="T14" fmla="*/ 26 w 220"/>
                <a:gd name="T15" fmla="*/ 46 h 644"/>
                <a:gd name="T16" fmla="*/ 23 w 220"/>
                <a:gd name="T17" fmla="*/ 53 h 644"/>
                <a:gd name="T18" fmla="*/ 20 w 220"/>
                <a:gd name="T19" fmla="*/ 60 h 644"/>
                <a:gd name="T20" fmla="*/ 18 w 220"/>
                <a:gd name="T21" fmla="*/ 68 h 644"/>
                <a:gd name="T22" fmla="*/ 15 w 220"/>
                <a:gd name="T23" fmla="*/ 75 h 644"/>
                <a:gd name="T24" fmla="*/ 13 w 220"/>
                <a:gd name="T25" fmla="*/ 82 h 644"/>
                <a:gd name="T26" fmla="*/ 11 w 220"/>
                <a:gd name="T27" fmla="*/ 90 h 644"/>
                <a:gd name="T28" fmla="*/ 9 w 220"/>
                <a:gd name="T29" fmla="*/ 97 h 644"/>
                <a:gd name="T30" fmla="*/ 7 w 220"/>
                <a:gd name="T31" fmla="*/ 105 h 644"/>
                <a:gd name="T32" fmla="*/ 5 w 220"/>
                <a:gd name="T33" fmla="*/ 112 h 644"/>
                <a:gd name="T34" fmla="*/ 4 w 220"/>
                <a:gd name="T35" fmla="*/ 119 h 644"/>
                <a:gd name="T36" fmla="*/ 3 w 220"/>
                <a:gd name="T37" fmla="*/ 127 h 644"/>
                <a:gd name="T38" fmla="*/ 1 w 220"/>
                <a:gd name="T39" fmla="*/ 135 h 644"/>
                <a:gd name="T40" fmla="*/ 0 w 220"/>
                <a:gd name="T41" fmla="*/ 142 h 644"/>
                <a:gd name="T42" fmla="*/ 0 w 220"/>
                <a:gd name="T43" fmla="*/ 143 h 64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20" h="644">
                  <a:moveTo>
                    <a:pt x="220" y="0"/>
                  </a:moveTo>
                  <a:lnTo>
                    <a:pt x="208" y="20"/>
                  </a:lnTo>
                  <a:lnTo>
                    <a:pt x="192" y="51"/>
                  </a:lnTo>
                  <a:lnTo>
                    <a:pt x="176" y="82"/>
                  </a:lnTo>
                  <a:lnTo>
                    <a:pt x="161" y="113"/>
                  </a:lnTo>
                  <a:lnTo>
                    <a:pt x="145" y="144"/>
                  </a:lnTo>
                  <a:lnTo>
                    <a:pt x="132" y="176"/>
                  </a:lnTo>
                  <a:lnTo>
                    <a:pt x="118" y="208"/>
                  </a:lnTo>
                  <a:lnTo>
                    <a:pt x="105" y="240"/>
                  </a:lnTo>
                  <a:lnTo>
                    <a:pt x="92" y="272"/>
                  </a:lnTo>
                  <a:lnTo>
                    <a:pt x="81" y="305"/>
                  </a:lnTo>
                  <a:lnTo>
                    <a:pt x="70" y="337"/>
                  </a:lnTo>
                  <a:lnTo>
                    <a:pt x="60" y="371"/>
                  </a:lnTo>
                  <a:lnTo>
                    <a:pt x="50" y="404"/>
                  </a:lnTo>
                  <a:lnTo>
                    <a:pt x="41" y="437"/>
                  </a:lnTo>
                  <a:lnTo>
                    <a:pt x="33" y="471"/>
                  </a:lnTo>
                  <a:lnTo>
                    <a:pt x="25" y="505"/>
                  </a:lnTo>
                  <a:lnTo>
                    <a:pt x="17" y="538"/>
                  </a:lnTo>
                  <a:lnTo>
                    <a:pt x="12" y="572"/>
                  </a:lnTo>
                  <a:lnTo>
                    <a:pt x="6" y="607"/>
                  </a:lnTo>
                  <a:lnTo>
                    <a:pt x="0" y="641"/>
                  </a:lnTo>
                  <a:lnTo>
                    <a:pt x="0" y="64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91" name="Freeform 145"/>
            <p:cNvSpPr>
              <a:spLocks/>
            </p:cNvSpPr>
            <p:nvPr/>
          </p:nvSpPr>
          <p:spPr bwMode="auto">
            <a:xfrm>
              <a:off x="2313" y="3066"/>
              <a:ext cx="2" cy="16"/>
            </a:xfrm>
            <a:custGeom>
              <a:avLst/>
              <a:gdLst>
                <a:gd name="T0" fmla="*/ 2 w 4"/>
                <a:gd name="T1" fmla="*/ 0 h 69"/>
                <a:gd name="T2" fmla="*/ 2 w 4"/>
                <a:gd name="T3" fmla="*/ 4 h 69"/>
                <a:gd name="T4" fmla="*/ 1 w 4"/>
                <a:gd name="T5" fmla="*/ 12 h 69"/>
                <a:gd name="T6" fmla="*/ 0 w 4"/>
                <a:gd name="T7" fmla="*/ 16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9">
                  <a:moveTo>
                    <a:pt x="4" y="0"/>
                  </a:moveTo>
                  <a:lnTo>
                    <a:pt x="3" y="16"/>
                  </a:lnTo>
                  <a:lnTo>
                    <a:pt x="1" y="51"/>
                  </a:lnTo>
                  <a:lnTo>
                    <a:pt x="0" y="6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92" name="Freeform 146"/>
            <p:cNvSpPr>
              <a:spLocks/>
            </p:cNvSpPr>
            <p:nvPr/>
          </p:nvSpPr>
          <p:spPr bwMode="auto">
            <a:xfrm>
              <a:off x="2313" y="3100"/>
              <a:ext cx="29" cy="149"/>
            </a:xfrm>
            <a:custGeom>
              <a:avLst/>
              <a:gdLst>
                <a:gd name="T0" fmla="*/ 0 w 132"/>
                <a:gd name="T1" fmla="*/ 0 h 668"/>
                <a:gd name="T2" fmla="*/ 0 w 132"/>
                <a:gd name="T3" fmla="*/ 8 h 668"/>
                <a:gd name="T4" fmla="*/ 1 w 132"/>
                <a:gd name="T5" fmla="*/ 16 h 668"/>
                <a:gd name="T6" fmla="*/ 1 w 132"/>
                <a:gd name="T7" fmla="*/ 23 h 668"/>
                <a:gd name="T8" fmla="*/ 1 w 132"/>
                <a:gd name="T9" fmla="*/ 31 h 668"/>
                <a:gd name="T10" fmla="*/ 2 w 132"/>
                <a:gd name="T11" fmla="*/ 39 h 668"/>
                <a:gd name="T12" fmla="*/ 3 w 132"/>
                <a:gd name="T13" fmla="*/ 46 h 668"/>
                <a:gd name="T14" fmla="*/ 4 w 132"/>
                <a:gd name="T15" fmla="*/ 54 h 668"/>
                <a:gd name="T16" fmla="*/ 5 w 132"/>
                <a:gd name="T17" fmla="*/ 62 h 668"/>
                <a:gd name="T18" fmla="*/ 6 w 132"/>
                <a:gd name="T19" fmla="*/ 69 h 668"/>
                <a:gd name="T20" fmla="*/ 7 w 132"/>
                <a:gd name="T21" fmla="*/ 77 h 668"/>
                <a:gd name="T22" fmla="*/ 9 w 132"/>
                <a:gd name="T23" fmla="*/ 85 h 668"/>
                <a:gd name="T24" fmla="*/ 11 w 132"/>
                <a:gd name="T25" fmla="*/ 92 h 668"/>
                <a:gd name="T26" fmla="*/ 13 w 132"/>
                <a:gd name="T27" fmla="*/ 99 h 668"/>
                <a:gd name="T28" fmla="*/ 15 w 132"/>
                <a:gd name="T29" fmla="*/ 107 h 668"/>
                <a:gd name="T30" fmla="*/ 17 w 132"/>
                <a:gd name="T31" fmla="*/ 114 h 668"/>
                <a:gd name="T32" fmla="*/ 19 w 132"/>
                <a:gd name="T33" fmla="*/ 122 h 668"/>
                <a:gd name="T34" fmla="*/ 22 w 132"/>
                <a:gd name="T35" fmla="*/ 129 h 668"/>
                <a:gd name="T36" fmla="*/ 24 w 132"/>
                <a:gd name="T37" fmla="*/ 136 h 668"/>
                <a:gd name="T38" fmla="*/ 27 w 132"/>
                <a:gd name="T39" fmla="*/ 143 h 668"/>
                <a:gd name="T40" fmla="*/ 29 w 132"/>
                <a:gd name="T41" fmla="*/ 149 h 66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2" h="668">
                  <a:moveTo>
                    <a:pt x="0" y="0"/>
                  </a:moveTo>
                  <a:lnTo>
                    <a:pt x="2" y="35"/>
                  </a:lnTo>
                  <a:lnTo>
                    <a:pt x="3" y="70"/>
                  </a:lnTo>
                  <a:lnTo>
                    <a:pt x="4" y="105"/>
                  </a:lnTo>
                  <a:lnTo>
                    <a:pt x="6" y="138"/>
                  </a:lnTo>
                  <a:lnTo>
                    <a:pt x="9" y="173"/>
                  </a:lnTo>
                  <a:lnTo>
                    <a:pt x="13" y="208"/>
                  </a:lnTo>
                  <a:lnTo>
                    <a:pt x="17" y="242"/>
                  </a:lnTo>
                  <a:lnTo>
                    <a:pt x="23" y="277"/>
                  </a:lnTo>
                  <a:lnTo>
                    <a:pt x="29" y="310"/>
                  </a:lnTo>
                  <a:lnTo>
                    <a:pt x="34" y="344"/>
                  </a:lnTo>
                  <a:lnTo>
                    <a:pt x="42" y="379"/>
                  </a:lnTo>
                  <a:lnTo>
                    <a:pt x="50" y="413"/>
                  </a:lnTo>
                  <a:lnTo>
                    <a:pt x="58" y="445"/>
                  </a:lnTo>
                  <a:lnTo>
                    <a:pt x="67" y="479"/>
                  </a:lnTo>
                  <a:lnTo>
                    <a:pt x="77" y="513"/>
                  </a:lnTo>
                  <a:lnTo>
                    <a:pt x="87" y="545"/>
                  </a:lnTo>
                  <a:lnTo>
                    <a:pt x="98" y="578"/>
                  </a:lnTo>
                  <a:lnTo>
                    <a:pt x="109" y="610"/>
                  </a:lnTo>
                  <a:lnTo>
                    <a:pt x="122" y="643"/>
                  </a:lnTo>
                  <a:lnTo>
                    <a:pt x="132" y="66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93" name="Freeform 147"/>
            <p:cNvSpPr>
              <a:spLocks/>
            </p:cNvSpPr>
            <p:nvPr/>
          </p:nvSpPr>
          <p:spPr bwMode="auto">
            <a:xfrm>
              <a:off x="2349" y="3266"/>
              <a:ext cx="8" cy="14"/>
            </a:xfrm>
            <a:custGeom>
              <a:avLst/>
              <a:gdLst>
                <a:gd name="T0" fmla="*/ 0 w 30"/>
                <a:gd name="T1" fmla="*/ 0 h 62"/>
                <a:gd name="T2" fmla="*/ 3 w 30"/>
                <a:gd name="T3" fmla="*/ 6 h 62"/>
                <a:gd name="T4" fmla="*/ 7 w 30"/>
                <a:gd name="T5" fmla="*/ 13 h 62"/>
                <a:gd name="T6" fmla="*/ 8 w 30"/>
                <a:gd name="T7" fmla="*/ 14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62">
                  <a:moveTo>
                    <a:pt x="0" y="0"/>
                  </a:moveTo>
                  <a:lnTo>
                    <a:pt x="12" y="25"/>
                  </a:lnTo>
                  <a:lnTo>
                    <a:pt x="27" y="56"/>
                  </a:lnTo>
                  <a:lnTo>
                    <a:pt x="30" y="6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94" name="Freeform 148"/>
            <p:cNvSpPr>
              <a:spLocks/>
            </p:cNvSpPr>
            <p:nvPr/>
          </p:nvSpPr>
          <p:spPr bwMode="auto">
            <a:xfrm>
              <a:off x="2365" y="3297"/>
              <a:ext cx="100" cy="114"/>
            </a:xfrm>
            <a:custGeom>
              <a:avLst/>
              <a:gdLst>
                <a:gd name="T0" fmla="*/ 0 w 446"/>
                <a:gd name="T1" fmla="*/ 0 h 513"/>
                <a:gd name="T2" fmla="*/ 1 w 446"/>
                <a:gd name="T3" fmla="*/ 2 h 513"/>
                <a:gd name="T4" fmla="*/ 5 w 446"/>
                <a:gd name="T5" fmla="*/ 9 h 513"/>
                <a:gd name="T6" fmla="*/ 9 w 446"/>
                <a:gd name="T7" fmla="*/ 15 h 513"/>
                <a:gd name="T8" fmla="*/ 14 w 446"/>
                <a:gd name="T9" fmla="*/ 22 h 513"/>
                <a:gd name="T10" fmla="*/ 18 w 446"/>
                <a:gd name="T11" fmla="*/ 28 h 513"/>
                <a:gd name="T12" fmla="*/ 22 w 446"/>
                <a:gd name="T13" fmla="*/ 34 h 513"/>
                <a:gd name="T14" fmla="*/ 27 w 446"/>
                <a:gd name="T15" fmla="*/ 41 h 513"/>
                <a:gd name="T16" fmla="*/ 32 w 446"/>
                <a:gd name="T17" fmla="*/ 47 h 513"/>
                <a:gd name="T18" fmla="*/ 37 w 446"/>
                <a:gd name="T19" fmla="*/ 53 h 513"/>
                <a:gd name="T20" fmla="*/ 42 w 446"/>
                <a:gd name="T21" fmla="*/ 59 h 513"/>
                <a:gd name="T22" fmla="*/ 47 w 446"/>
                <a:gd name="T23" fmla="*/ 64 h 513"/>
                <a:gd name="T24" fmla="*/ 52 w 446"/>
                <a:gd name="T25" fmla="*/ 70 h 513"/>
                <a:gd name="T26" fmla="*/ 57 w 446"/>
                <a:gd name="T27" fmla="*/ 76 h 513"/>
                <a:gd name="T28" fmla="*/ 63 w 446"/>
                <a:gd name="T29" fmla="*/ 81 h 513"/>
                <a:gd name="T30" fmla="*/ 68 w 446"/>
                <a:gd name="T31" fmla="*/ 87 h 513"/>
                <a:gd name="T32" fmla="*/ 74 w 446"/>
                <a:gd name="T33" fmla="*/ 92 h 513"/>
                <a:gd name="T34" fmla="*/ 80 w 446"/>
                <a:gd name="T35" fmla="*/ 97 h 513"/>
                <a:gd name="T36" fmla="*/ 85 w 446"/>
                <a:gd name="T37" fmla="*/ 102 h 513"/>
                <a:gd name="T38" fmla="*/ 91 w 446"/>
                <a:gd name="T39" fmla="*/ 107 h 513"/>
                <a:gd name="T40" fmla="*/ 98 w 446"/>
                <a:gd name="T41" fmla="*/ 112 h 513"/>
                <a:gd name="T42" fmla="*/ 100 w 446"/>
                <a:gd name="T43" fmla="*/ 114 h 51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46" h="513">
                  <a:moveTo>
                    <a:pt x="0" y="0"/>
                  </a:moveTo>
                  <a:lnTo>
                    <a:pt x="6" y="10"/>
                  </a:lnTo>
                  <a:lnTo>
                    <a:pt x="23" y="40"/>
                  </a:lnTo>
                  <a:lnTo>
                    <a:pt x="42" y="69"/>
                  </a:lnTo>
                  <a:lnTo>
                    <a:pt x="61" y="98"/>
                  </a:lnTo>
                  <a:lnTo>
                    <a:pt x="80" y="127"/>
                  </a:lnTo>
                  <a:lnTo>
                    <a:pt x="100" y="155"/>
                  </a:lnTo>
                  <a:lnTo>
                    <a:pt x="121" y="183"/>
                  </a:lnTo>
                  <a:lnTo>
                    <a:pt x="142" y="210"/>
                  </a:lnTo>
                  <a:lnTo>
                    <a:pt x="163" y="237"/>
                  </a:lnTo>
                  <a:lnTo>
                    <a:pt x="186" y="264"/>
                  </a:lnTo>
                  <a:lnTo>
                    <a:pt x="208" y="290"/>
                  </a:lnTo>
                  <a:lnTo>
                    <a:pt x="232" y="316"/>
                  </a:lnTo>
                  <a:lnTo>
                    <a:pt x="256" y="341"/>
                  </a:lnTo>
                  <a:lnTo>
                    <a:pt x="280" y="365"/>
                  </a:lnTo>
                  <a:lnTo>
                    <a:pt x="305" y="390"/>
                  </a:lnTo>
                  <a:lnTo>
                    <a:pt x="330" y="414"/>
                  </a:lnTo>
                  <a:lnTo>
                    <a:pt x="356" y="436"/>
                  </a:lnTo>
                  <a:lnTo>
                    <a:pt x="381" y="460"/>
                  </a:lnTo>
                  <a:lnTo>
                    <a:pt x="408" y="481"/>
                  </a:lnTo>
                  <a:lnTo>
                    <a:pt x="435" y="504"/>
                  </a:lnTo>
                  <a:lnTo>
                    <a:pt x="446" y="51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95" name="Freeform 149"/>
            <p:cNvSpPr>
              <a:spLocks/>
            </p:cNvSpPr>
            <p:nvPr/>
          </p:nvSpPr>
          <p:spPr bwMode="auto">
            <a:xfrm>
              <a:off x="2480" y="3422"/>
              <a:ext cx="13" cy="9"/>
            </a:xfrm>
            <a:custGeom>
              <a:avLst/>
              <a:gdLst>
                <a:gd name="T0" fmla="*/ 0 w 57"/>
                <a:gd name="T1" fmla="*/ 0 h 38"/>
                <a:gd name="T2" fmla="*/ 1 w 57"/>
                <a:gd name="T3" fmla="*/ 0 h 38"/>
                <a:gd name="T4" fmla="*/ 7 w 57"/>
                <a:gd name="T5" fmla="*/ 5 h 38"/>
                <a:gd name="T6" fmla="*/ 13 w 57"/>
                <a:gd name="T7" fmla="*/ 9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8">
                  <a:moveTo>
                    <a:pt x="0" y="0"/>
                  </a:moveTo>
                  <a:lnTo>
                    <a:pt x="3" y="2"/>
                  </a:lnTo>
                  <a:lnTo>
                    <a:pt x="31" y="22"/>
                  </a:lnTo>
                  <a:lnTo>
                    <a:pt x="57" y="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96" name="Freeform 150"/>
            <p:cNvSpPr>
              <a:spLocks/>
            </p:cNvSpPr>
            <p:nvPr/>
          </p:nvSpPr>
          <p:spPr bwMode="auto">
            <a:xfrm>
              <a:off x="2510" y="3441"/>
              <a:ext cx="142" cy="50"/>
            </a:xfrm>
            <a:custGeom>
              <a:avLst/>
              <a:gdLst>
                <a:gd name="T0" fmla="*/ 0 w 643"/>
                <a:gd name="T1" fmla="*/ 0 h 220"/>
                <a:gd name="T2" fmla="*/ 4 w 643"/>
                <a:gd name="T3" fmla="*/ 3 h 220"/>
                <a:gd name="T4" fmla="*/ 11 w 643"/>
                <a:gd name="T5" fmla="*/ 6 h 220"/>
                <a:gd name="T6" fmla="*/ 18 w 643"/>
                <a:gd name="T7" fmla="*/ 10 h 220"/>
                <a:gd name="T8" fmla="*/ 25 w 643"/>
                <a:gd name="T9" fmla="*/ 14 h 220"/>
                <a:gd name="T10" fmla="*/ 32 w 643"/>
                <a:gd name="T11" fmla="*/ 17 h 220"/>
                <a:gd name="T12" fmla="*/ 38 w 643"/>
                <a:gd name="T13" fmla="*/ 20 h 220"/>
                <a:gd name="T14" fmla="*/ 46 w 643"/>
                <a:gd name="T15" fmla="*/ 23 h 220"/>
                <a:gd name="T16" fmla="*/ 53 w 643"/>
                <a:gd name="T17" fmla="*/ 26 h 220"/>
                <a:gd name="T18" fmla="*/ 60 w 643"/>
                <a:gd name="T19" fmla="*/ 29 h 220"/>
                <a:gd name="T20" fmla="*/ 67 w 643"/>
                <a:gd name="T21" fmla="*/ 32 h 220"/>
                <a:gd name="T22" fmla="*/ 74 w 643"/>
                <a:gd name="T23" fmla="*/ 34 h 220"/>
                <a:gd name="T24" fmla="*/ 81 w 643"/>
                <a:gd name="T25" fmla="*/ 37 h 220"/>
                <a:gd name="T26" fmla="*/ 89 w 643"/>
                <a:gd name="T27" fmla="*/ 39 h 220"/>
                <a:gd name="T28" fmla="*/ 96 w 643"/>
                <a:gd name="T29" fmla="*/ 41 h 220"/>
                <a:gd name="T30" fmla="*/ 104 w 643"/>
                <a:gd name="T31" fmla="*/ 43 h 220"/>
                <a:gd name="T32" fmla="*/ 111 w 643"/>
                <a:gd name="T33" fmla="*/ 45 h 220"/>
                <a:gd name="T34" fmla="*/ 119 w 643"/>
                <a:gd name="T35" fmla="*/ 46 h 220"/>
                <a:gd name="T36" fmla="*/ 126 w 643"/>
                <a:gd name="T37" fmla="*/ 48 h 220"/>
                <a:gd name="T38" fmla="*/ 134 w 643"/>
                <a:gd name="T39" fmla="*/ 49 h 220"/>
                <a:gd name="T40" fmla="*/ 141 w 643"/>
                <a:gd name="T41" fmla="*/ 50 h 220"/>
                <a:gd name="T42" fmla="*/ 142 w 643"/>
                <a:gd name="T43" fmla="*/ 50 h 22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43" h="220">
                  <a:moveTo>
                    <a:pt x="0" y="0"/>
                  </a:moveTo>
                  <a:lnTo>
                    <a:pt x="19" y="13"/>
                  </a:lnTo>
                  <a:lnTo>
                    <a:pt x="50" y="28"/>
                  </a:lnTo>
                  <a:lnTo>
                    <a:pt x="81" y="45"/>
                  </a:lnTo>
                  <a:lnTo>
                    <a:pt x="112" y="60"/>
                  </a:lnTo>
                  <a:lnTo>
                    <a:pt x="143" y="75"/>
                  </a:lnTo>
                  <a:lnTo>
                    <a:pt x="174" y="89"/>
                  </a:lnTo>
                  <a:lnTo>
                    <a:pt x="207" y="102"/>
                  </a:lnTo>
                  <a:lnTo>
                    <a:pt x="239" y="116"/>
                  </a:lnTo>
                  <a:lnTo>
                    <a:pt x="271" y="128"/>
                  </a:lnTo>
                  <a:lnTo>
                    <a:pt x="304" y="140"/>
                  </a:lnTo>
                  <a:lnTo>
                    <a:pt x="336" y="151"/>
                  </a:lnTo>
                  <a:lnTo>
                    <a:pt x="369" y="161"/>
                  </a:lnTo>
                  <a:lnTo>
                    <a:pt x="403" y="171"/>
                  </a:lnTo>
                  <a:lnTo>
                    <a:pt x="436" y="180"/>
                  </a:lnTo>
                  <a:lnTo>
                    <a:pt x="470" y="188"/>
                  </a:lnTo>
                  <a:lnTo>
                    <a:pt x="504" y="196"/>
                  </a:lnTo>
                  <a:lnTo>
                    <a:pt x="537" y="204"/>
                  </a:lnTo>
                  <a:lnTo>
                    <a:pt x="571" y="209"/>
                  </a:lnTo>
                  <a:lnTo>
                    <a:pt x="605" y="215"/>
                  </a:lnTo>
                  <a:lnTo>
                    <a:pt x="640" y="220"/>
                  </a:lnTo>
                  <a:lnTo>
                    <a:pt x="643" y="22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97" name="Freeform 151"/>
            <p:cNvSpPr>
              <a:spLocks/>
            </p:cNvSpPr>
            <p:nvPr/>
          </p:nvSpPr>
          <p:spPr bwMode="auto">
            <a:xfrm>
              <a:off x="2671" y="3492"/>
              <a:ext cx="15" cy="2"/>
            </a:xfrm>
            <a:custGeom>
              <a:avLst/>
              <a:gdLst>
                <a:gd name="T0" fmla="*/ 0 w 69"/>
                <a:gd name="T1" fmla="*/ 0 h 4"/>
                <a:gd name="T2" fmla="*/ 3 w 69"/>
                <a:gd name="T3" fmla="*/ 1 h 4"/>
                <a:gd name="T4" fmla="*/ 11 w 69"/>
                <a:gd name="T5" fmla="*/ 2 h 4"/>
                <a:gd name="T6" fmla="*/ 15 w 69"/>
                <a:gd name="T7" fmla="*/ 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4">
                  <a:moveTo>
                    <a:pt x="0" y="0"/>
                  </a:moveTo>
                  <a:lnTo>
                    <a:pt x="16" y="1"/>
                  </a:lnTo>
                  <a:lnTo>
                    <a:pt x="50" y="3"/>
                  </a:lnTo>
                  <a:lnTo>
                    <a:pt x="69" y="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98" name="Freeform 152"/>
            <p:cNvSpPr>
              <a:spLocks/>
            </p:cNvSpPr>
            <p:nvPr/>
          </p:nvSpPr>
          <p:spPr bwMode="auto">
            <a:xfrm>
              <a:off x="2705" y="3464"/>
              <a:ext cx="150" cy="30"/>
            </a:xfrm>
            <a:custGeom>
              <a:avLst/>
              <a:gdLst>
                <a:gd name="T0" fmla="*/ 0 w 666"/>
                <a:gd name="T1" fmla="*/ 30 h 131"/>
                <a:gd name="T2" fmla="*/ 8 w 666"/>
                <a:gd name="T3" fmla="*/ 30 h 131"/>
                <a:gd name="T4" fmla="*/ 16 w 666"/>
                <a:gd name="T5" fmla="*/ 30 h 131"/>
                <a:gd name="T6" fmla="*/ 23 w 666"/>
                <a:gd name="T7" fmla="*/ 29 h 131"/>
                <a:gd name="T8" fmla="*/ 31 w 666"/>
                <a:gd name="T9" fmla="*/ 29 h 131"/>
                <a:gd name="T10" fmla="*/ 39 w 666"/>
                <a:gd name="T11" fmla="*/ 28 h 131"/>
                <a:gd name="T12" fmla="*/ 47 w 666"/>
                <a:gd name="T13" fmla="*/ 27 h 131"/>
                <a:gd name="T14" fmla="*/ 55 w 666"/>
                <a:gd name="T15" fmla="*/ 26 h 131"/>
                <a:gd name="T16" fmla="*/ 62 w 666"/>
                <a:gd name="T17" fmla="*/ 25 h 131"/>
                <a:gd name="T18" fmla="*/ 70 w 666"/>
                <a:gd name="T19" fmla="*/ 24 h 131"/>
                <a:gd name="T20" fmla="*/ 77 w 666"/>
                <a:gd name="T21" fmla="*/ 22 h 131"/>
                <a:gd name="T22" fmla="*/ 85 w 666"/>
                <a:gd name="T23" fmla="*/ 21 h 131"/>
                <a:gd name="T24" fmla="*/ 93 w 666"/>
                <a:gd name="T25" fmla="*/ 19 h 131"/>
                <a:gd name="T26" fmla="*/ 100 w 666"/>
                <a:gd name="T27" fmla="*/ 17 h 131"/>
                <a:gd name="T28" fmla="*/ 108 w 666"/>
                <a:gd name="T29" fmla="*/ 15 h 131"/>
                <a:gd name="T30" fmla="*/ 115 w 666"/>
                <a:gd name="T31" fmla="*/ 13 h 131"/>
                <a:gd name="T32" fmla="*/ 123 w 666"/>
                <a:gd name="T33" fmla="*/ 10 h 131"/>
                <a:gd name="T34" fmla="*/ 130 w 666"/>
                <a:gd name="T35" fmla="*/ 8 h 131"/>
                <a:gd name="T36" fmla="*/ 137 w 666"/>
                <a:gd name="T37" fmla="*/ 5 h 131"/>
                <a:gd name="T38" fmla="*/ 145 w 666"/>
                <a:gd name="T39" fmla="*/ 2 h 131"/>
                <a:gd name="T40" fmla="*/ 150 w 666"/>
                <a:gd name="T41" fmla="*/ 0 h 1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66" h="131">
                  <a:moveTo>
                    <a:pt x="0" y="131"/>
                  </a:moveTo>
                  <a:lnTo>
                    <a:pt x="35" y="130"/>
                  </a:lnTo>
                  <a:lnTo>
                    <a:pt x="69" y="130"/>
                  </a:lnTo>
                  <a:lnTo>
                    <a:pt x="103" y="128"/>
                  </a:lnTo>
                  <a:lnTo>
                    <a:pt x="138" y="126"/>
                  </a:lnTo>
                  <a:lnTo>
                    <a:pt x="172" y="122"/>
                  </a:lnTo>
                  <a:lnTo>
                    <a:pt x="207" y="119"/>
                  </a:lnTo>
                  <a:lnTo>
                    <a:pt x="242" y="114"/>
                  </a:lnTo>
                  <a:lnTo>
                    <a:pt x="275" y="109"/>
                  </a:lnTo>
                  <a:lnTo>
                    <a:pt x="309" y="103"/>
                  </a:lnTo>
                  <a:lnTo>
                    <a:pt x="344" y="98"/>
                  </a:lnTo>
                  <a:lnTo>
                    <a:pt x="378" y="90"/>
                  </a:lnTo>
                  <a:lnTo>
                    <a:pt x="411" y="82"/>
                  </a:lnTo>
                  <a:lnTo>
                    <a:pt x="445" y="74"/>
                  </a:lnTo>
                  <a:lnTo>
                    <a:pt x="478" y="65"/>
                  </a:lnTo>
                  <a:lnTo>
                    <a:pt x="511" y="55"/>
                  </a:lnTo>
                  <a:lnTo>
                    <a:pt x="544" y="45"/>
                  </a:lnTo>
                  <a:lnTo>
                    <a:pt x="578" y="34"/>
                  </a:lnTo>
                  <a:lnTo>
                    <a:pt x="610" y="22"/>
                  </a:lnTo>
                  <a:lnTo>
                    <a:pt x="642" y="10"/>
                  </a:lnTo>
                  <a:lnTo>
                    <a:pt x="66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799" name="Freeform 153"/>
            <p:cNvSpPr>
              <a:spLocks/>
            </p:cNvSpPr>
            <p:nvPr/>
          </p:nvSpPr>
          <p:spPr bwMode="auto">
            <a:xfrm>
              <a:off x="2872" y="3450"/>
              <a:ext cx="14" cy="6"/>
            </a:xfrm>
            <a:custGeom>
              <a:avLst/>
              <a:gdLst>
                <a:gd name="T0" fmla="*/ 0 w 61"/>
                <a:gd name="T1" fmla="*/ 6 h 30"/>
                <a:gd name="T2" fmla="*/ 6 w 61"/>
                <a:gd name="T3" fmla="*/ 4 h 30"/>
                <a:gd name="T4" fmla="*/ 13 w 61"/>
                <a:gd name="T5" fmla="*/ 1 h 30"/>
                <a:gd name="T6" fmla="*/ 14 w 61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30">
                  <a:moveTo>
                    <a:pt x="0" y="30"/>
                  </a:moveTo>
                  <a:lnTo>
                    <a:pt x="24" y="18"/>
                  </a:lnTo>
                  <a:lnTo>
                    <a:pt x="55" y="3"/>
                  </a:lnTo>
                  <a:lnTo>
                    <a:pt x="6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00" name="Freeform 154"/>
            <p:cNvSpPr>
              <a:spLocks/>
            </p:cNvSpPr>
            <p:nvPr/>
          </p:nvSpPr>
          <p:spPr bwMode="auto">
            <a:xfrm>
              <a:off x="2902" y="3341"/>
              <a:ext cx="114" cy="100"/>
            </a:xfrm>
            <a:custGeom>
              <a:avLst/>
              <a:gdLst>
                <a:gd name="T0" fmla="*/ 0 w 511"/>
                <a:gd name="T1" fmla="*/ 100 h 446"/>
                <a:gd name="T2" fmla="*/ 2 w 511"/>
                <a:gd name="T3" fmla="*/ 99 h 446"/>
                <a:gd name="T4" fmla="*/ 9 w 511"/>
                <a:gd name="T5" fmla="*/ 95 h 446"/>
                <a:gd name="T6" fmla="*/ 15 w 511"/>
                <a:gd name="T7" fmla="*/ 91 h 446"/>
                <a:gd name="T8" fmla="*/ 22 w 511"/>
                <a:gd name="T9" fmla="*/ 87 h 446"/>
                <a:gd name="T10" fmla="*/ 28 w 511"/>
                <a:gd name="T11" fmla="*/ 82 h 446"/>
                <a:gd name="T12" fmla="*/ 35 w 511"/>
                <a:gd name="T13" fmla="*/ 78 h 446"/>
                <a:gd name="T14" fmla="*/ 41 w 511"/>
                <a:gd name="T15" fmla="*/ 73 h 446"/>
                <a:gd name="T16" fmla="*/ 47 w 511"/>
                <a:gd name="T17" fmla="*/ 68 h 446"/>
                <a:gd name="T18" fmla="*/ 53 w 511"/>
                <a:gd name="T19" fmla="*/ 63 h 446"/>
                <a:gd name="T20" fmla="*/ 59 w 511"/>
                <a:gd name="T21" fmla="*/ 59 h 446"/>
                <a:gd name="T22" fmla="*/ 65 w 511"/>
                <a:gd name="T23" fmla="*/ 53 h 446"/>
                <a:gd name="T24" fmla="*/ 70 w 511"/>
                <a:gd name="T25" fmla="*/ 48 h 446"/>
                <a:gd name="T26" fmla="*/ 76 w 511"/>
                <a:gd name="T27" fmla="*/ 43 h 446"/>
                <a:gd name="T28" fmla="*/ 81 w 511"/>
                <a:gd name="T29" fmla="*/ 37 h 446"/>
                <a:gd name="T30" fmla="*/ 87 w 511"/>
                <a:gd name="T31" fmla="*/ 32 h 446"/>
                <a:gd name="T32" fmla="*/ 92 w 511"/>
                <a:gd name="T33" fmla="*/ 26 h 446"/>
                <a:gd name="T34" fmla="*/ 97 w 511"/>
                <a:gd name="T35" fmla="*/ 20 h 446"/>
                <a:gd name="T36" fmla="*/ 102 w 511"/>
                <a:gd name="T37" fmla="*/ 15 h 446"/>
                <a:gd name="T38" fmla="*/ 107 w 511"/>
                <a:gd name="T39" fmla="*/ 9 h 446"/>
                <a:gd name="T40" fmla="*/ 112 w 511"/>
                <a:gd name="T41" fmla="*/ 2 h 446"/>
                <a:gd name="T42" fmla="*/ 114 w 511"/>
                <a:gd name="T43" fmla="*/ 0 h 44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11" h="446">
                  <a:moveTo>
                    <a:pt x="0" y="446"/>
                  </a:moveTo>
                  <a:lnTo>
                    <a:pt x="10" y="441"/>
                  </a:lnTo>
                  <a:lnTo>
                    <a:pt x="39" y="423"/>
                  </a:lnTo>
                  <a:lnTo>
                    <a:pt x="68" y="405"/>
                  </a:lnTo>
                  <a:lnTo>
                    <a:pt x="98" y="386"/>
                  </a:lnTo>
                  <a:lnTo>
                    <a:pt x="127" y="366"/>
                  </a:lnTo>
                  <a:lnTo>
                    <a:pt x="155" y="346"/>
                  </a:lnTo>
                  <a:lnTo>
                    <a:pt x="182" y="326"/>
                  </a:lnTo>
                  <a:lnTo>
                    <a:pt x="210" y="305"/>
                  </a:lnTo>
                  <a:lnTo>
                    <a:pt x="237" y="282"/>
                  </a:lnTo>
                  <a:lnTo>
                    <a:pt x="263" y="261"/>
                  </a:lnTo>
                  <a:lnTo>
                    <a:pt x="290" y="237"/>
                  </a:lnTo>
                  <a:lnTo>
                    <a:pt x="314" y="215"/>
                  </a:lnTo>
                  <a:lnTo>
                    <a:pt x="340" y="191"/>
                  </a:lnTo>
                  <a:lnTo>
                    <a:pt x="365" y="166"/>
                  </a:lnTo>
                  <a:lnTo>
                    <a:pt x="389" y="142"/>
                  </a:lnTo>
                  <a:lnTo>
                    <a:pt x="412" y="117"/>
                  </a:lnTo>
                  <a:lnTo>
                    <a:pt x="436" y="91"/>
                  </a:lnTo>
                  <a:lnTo>
                    <a:pt x="458" y="65"/>
                  </a:lnTo>
                  <a:lnTo>
                    <a:pt x="481" y="38"/>
                  </a:lnTo>
                  <a:lnTo>
                    <a:pt x="502" y="11"/>
                  </a:lnTo>
                  <a:lnTo>
                    <a:pt x="51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01" name="Freeform 155"/>
            <p:cNvSpPr>
              <a:spLocks/>
            </p:cNvSpPr>
            <p:nvPr/>
          </p:nvSpPr>
          <p:spPr bwMode="auto">
            <a:xfrm>
              <a:off x="3028" y="3313"/>
              <a:ext cx="8" cy="12"/>
            </a:xfrm>
            <a:custGeom>
              <a:avLst/>
              <a:gdLst>
                <a:gd name="T0" fmla="*/ 0 w 37"/>
                <a:gd name="T1" fmla="*/ 12 h 56"/>
                <a:gd name="T2" fmla="*/ 0 w 37"/>
                <a:gd name="T3" fmla="*/ 12 h 56"/>
                <a:gd name="T4" fmla="*/ 5 w 37"/>
                <a:gd name="T5" fmla="*/ 5 h 56"/>
                <a:gd name="T6" fmla="*/ 8 w 37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56">
                  <a:moveTo>
                    <a:pt x="0" y="56"/>
                  </a:moveTo>
                  <a:lnTo>
                    <a:pt x="2" y="54"/>
                  </a:lnTo>
                  <a:lnTo>
                    <a:pt x="21" y="25"/>
                  </a:lnTo>
                  <a:lnTo>
                    <a:pt x="3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02" name="Freeform 156"/>
            <p:cNvSpPr>
              <a:spLocks/>
            </p:cNvSpPr>
            <p:nvPr/>
          </p:nvSpPr>
          <p:spPr bwMode="auto">
            <a:xfrm>
              <a:off x="3045" y="3154"/>
              <a:ext cx="50" cy="143"/>
            </a:xfrm>
            <a:custGeom>
              <a:avLst/>
              <a:gdLst>
                <a:gd name="T0" fmla="*/ 0 w 220"/>
                <a:gd name="T1" fmla="*/ 143 h 642"/>
                <a:gd name="T2" fmla="*/ 3 w 220"/>
                <a:gd name="T3" fmla="*/ 139 h 642"/>
                <a:gd name="T4" fmla="*/ 6 w 220"/>
                <a:gd name="T5" fmla="*/ 132 h 642"/>
                <a:gd name="T6" fmla="*/ 10 w 220"/>
                <a:gd name="T7" fmla="*/ 125 h 642"/>
                <a:gd name="T8" fmla="*/ 13 w 220"/>
                <a:gd name="T9" fmla="*/ 118 h 642"/>
                <a:gd name="T10" fmla="*/ 17 w 220"/>
                <a:gd name="T11" fmla="*/ 111 h 642"/>
                <a:gd name="T12" fmla="*/ 20 w 220"/>
                <a:gd name="T13" fmla="*/ 104 h 642"/>
                <a:gd name="T14" fmla="*/ 23 w 220"/>
                <a:gd name="T15" fmla="*/ 97 h 642"/>
                <a:gd name="T16" fmla="*/ 26 w 220"/>
                <a:gd name="T17" fmla="*/ 90 h 642"/>
                <a:gd name="T18" fmla="*/ 29 w 220"/>
                <a:gd name="T19" fmla="*/ 82 h 642"/>
                <a:gd name="T20" fmla="*/ 32 w 220"/>
                <a:gd name="T21" fmla="*/ 75 h 642"/>
                <a:gd name="T22" fmla="*/ 34 w 220"/>
                <a:gd name="T23" fmla="*/ 68 h 642"/>
                <a:gd name="T24" fmla="*/ 36 w 220"/>
                <a:gd name="T25" fmla="*/ 61 h 642"/>
                <a:gd name="T26" fmla="*/ 38 w 220"/>
                <a:gd name="T27" fmla="*/ 53 h 642"/>
                <a:gd name="T28" fmla="*/ 40 w 220"/>
                <a:gd name="T29" fmla="*/ 46 h 642"/>
                <a:gd name="T30" fmla="*/ 43 w 220"/>
                <a:gd name="T31" fmla="*/ 39 h 642"/>
                <a:gd name="T32" fmla="*/ 44 w 220"/>
                <a:gd name="T33" fmla="*/ 31 h 642"/>
                <a:gd name="T34" fmla="*/ 46 w 220"/>
                <a:gd name="T35" fmla="*/ 23 h 642"/>
                <a:gd name="T36" fmla="*/ 48 w 220"/>
                <a:gd name="T37" fmla="*/ 16 h 642"/>
                <a:gd name="T38" fmla="*/ 49 w 220"/>
                <a:gd name="T39" fmla="*/ 8 h 642"/>
                <a:gd name="T40" fmla="*/ 50 w 220"/>
                <a:gd name="T41" fmla="*/ 0 h 642"/>
                <a:gd name="T42" fmla="*/ 50 w 220"/>
                <a:gd name="T43" fmla="*/ 0 h 64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20" h="642">
                  <a:moveTo>
                    <a:pt x="0" y="642"/>
                  </a:moveTo>
                  <a:lnTo>
                    <a:pt x="11" y="622"/>
                  </a:lnTo>
                  <a:lnTo>
                    <a:pt x="28" y="592"/>
                  </a:lnTo>
                  <a:lnTo>
                    <a:pt x="44" y="561"/>
                  </a:lnTo>
                  <a:lnTo>
                    <a:pt x="59" y="530"/>
                  </a:lnTo>
                  <a:lnTo>
                    <a:pt x="74" y="498"/>
                  </a:lnTo>
                  <a:lnTo>
                    <a:pt x="88" y="467"/>
                  </a:lnTo>
                  <a:lnTo>
                    <a:pt x="102" y="436"/>
                  </a:lnTo>
                  <a:lnTo>
                    <a:pt x="114" y="403"/>
                  </a:lnTo>
                  <a:lnTo>
                    <a:pt x="127" y="370"/>
                  </a:lnTo>
                  <a:lnTo>
                    <a:pt x="139" y="338"/>
                  </a:lnTo>
                  <a:lnTo>
                    <a:pt x="149" y="305"/>
                  </a:lnTo>
                  <a:lnTo>
                    <a:pt x="160" y="273"/>
                  </a:lnTo>
                  <a:lnTo>
                    <a:pt x="169" y="239"/>
                  </a:lnTo>
                  <a:lnTo>
                    <a:pt x="178" y="205"/>
                  </a:lnTo>
                  <a:lnTo>
                    <a:pt x="187" y="173"/>
                  </a:lnTo>
                  <a:lnTo>
                    <a:pt x="195" y="139"/>
                  </a:lnTo>
                  <a:lnTo>
                    <a:pt x="202" y="104"/>
                  </a:lnTo>
                  <a:lnTo>
                    <a:pt x="209" y="70"/>
                  </a:lnTo>
                  <a:lnTo>
                    <a:pt x="214" y="37"/>
                  </a:lnTo>
                  <a:lnTo>
                    <a:pt x="219" y="2"/>
                  </a:lnTo>
                  <a:lnTo>
                    <a:pt x="22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03" name="Freeform 157"/>
            <p:cNvSpPr>
              <a:spLocks/>
            </p:cNvSpPr>
            <p:nvPr/>
          </p:nvSpPr>
          <p:spPr bwMode="auto">
            <a:xfrm>
              <a:off x="3097" y="3119"/>
              <a:ext cx="1" cy="16"/>
            </a:xfrm>
            <a:custGeom>
              <a:avLst/>
              <a:gdLst>
                <a:gd name="T0" fmla="*/ 0 w 4"/>
                <a:gd name="T1" fmla="*/ 16 h 68"/>
                <a:gd name="T2" fmla="*/ 0 w 4"/>
                <a:gd name="T3" fmla="*/ 12 h 68"/>
                <a:gd name="T4" fmla="*/ 1 w 4"/>
                <a:gd name="T5" fmla="*/ 4 h 68"/>
                <a:gd name="T6" fmla="*/ 1 w 4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8">
                  <a:moveTo>
                    <a:pt x="0" y="68"/>
                  </a:moveTo>
                  <a:lnTo>
                    <a:pt x="1" y="52"/>
                  </a:lnTo>
                  <a:lnTo>
                    <a:pt x="3" y="19"/>
                  </a:lnTo>
                  <a:lnTo>
                    <a:pt x="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04" name="Line 158"/>
            <p:cNvSpPr>
              <a:spLocks noChangeShapeType="1"/>
            </p:cNvSpPr>
            <p:nvPr/>
          </p:nvSpPr>
          <p:spPr bwMode="auto">
            <a:xfrm>
              <a:off x="3098" y="310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05" name="Freeform 159"/>
            <p:cNvSpPr>
              <a:spLocks/>
            </p:cNvSpPr>
            <p:nvPr/>
          </p:nvSpPr>
          <p:spPr bwMode="auto">
            <a:xfrm>
              <a:off x="3052" y="3054"/>
              <a:ext cx="93" cy="93"/>
            </a:xfrm>
            <a:custGeom>
              <a:avLst/>
              <a:gdLst>
                <a:gd name="T0" fmla="*/ 93 w 425"/>
                <a:gd name="T1" fmla="*/ 44 h 425"/>
                <a:gd name="T2" fmla="*/ 92 w 425"/>
                <a:gd name="T3" fmla="*/ 39 h 425"/>
                <a:gd name="T4" fmla="*/ 91 w 425"/>
                <a:gd name="T5" fmla="*/ 34 h 425"/>
                <a:gd name="T6" fmla="*/ 89 w 425"/>
                <a:gd name="T7" fmla="*/ 29 h 425"/>
                <a:gd name="T8" fmla="*/ 87 w 425"/>
                <a:gd name="T9" fmla="*/ 24 h 425"/>
                <a:gd name="T10" fmla="*/ 84 w 425"/>
                <a:gd name="T11" fmla="*/ 20 h 425"/>
                <a:gd name="T12" fmla="*/ 81 w 425"/>
                <a:gd name="T13" fmla="*/ 16 h 425"/>
                <a:gd name="T14" fmla="*/ 77 w 425"/>
                <a:gd name="T15" fmla="*/ 12 h 425"/>
                <a:gd name="T16" fmla="*/ 74 w 425"/>
                <a:gd name="T17" fmla="*/ 9 h 425"/>
                <a:gd name="T18" fmla="*/ 69 w 425"/>
                <a:gd name="T19" fmla="*/ 6 h 425"/>
                <a:gd name="T20" fmla="*/ 65 w 425"/>
                <a:gd name="T21" fmla="*/ 4 h 425"/>
                <a:gd name="T22" fmla="*/ 60 w 425"/>
                <a:gd name="T23" fmla="*/ 2 h 425"/>
                <a:gd name="T24" fmla="*/ 54 w 425"/>
                <a:gd name="T25" fmla="*/ 1 h 425"/>
                <a:gd name="T26" fmla="*/ 49 w 425"/>
                <a:gd name="T27" fmla="*/ 0 h 425"/>
                <a:gd name="T28" fmla="*/ 44 w 425"/>
                <a:gd name="T29" fmla="*/ 0 h 425"/>
                <a:gd name="T30" fmla="*/ 39 w 425"/>
                <a:gd name="T31" fmla="*/ 1 h 425"/>
                <a:gd name="T32" fmla="*/ 34 w 425"/>
                <a:gd name="T33" fmla="*/ 2 h 425"/>
                <a:gd name="T34" fmla="*/ 29 w 425"/>
                <a:gd name="T35" fmla="*/ 4 h 425"/>
                <a:gd name="T36" fmla="*/ 24 w 425"/>
                <a:gd name="T37" fmla="*/ 6 h 425"/>
                <a:gd name="T38" fmla="*/ 20 w 425"/>
                <a:gd name="T39" fmla="*/ 9 h 425"/>
                <a:gd name="T40" fmla="*/ 16 w 425"/>
                <a:gd name="T41" fmla="*/ 12 h 425"/>
                <a:gd name="T42" fmla="*/ 12 w 425"/>
                <a:gd name="T43" fmla="*/ 16 h 425"/>
                <a:gd name="T44" fmla="*/ 9 w 425"/>
                <a:gd name="T45" fmla="*/ 20 h 425"/>
                <a:gd name="T46" fmla="*/ 6 w 425"/>
                <a:gd name="T47" fmla="*/ 24 h 425"/>
                <a:gd name="T48" fmla="*/ 4 w 425"/>
                <a:gd name="T49" fmla="*/ 29 h 425"/>
                <a:gd name="T50" fmla="*/ 2 w 425"/>
                <a:gd name="T51" fmla="*/ 34 h 425"/>
                <a:gd name="T52" fmla="*/ 1 w 425"/>
                <a:gd name="T53" fmla="*/ 39 h 425"/>
                <a:gd name="T54" fmla="*/ 0 w 425"/>
                <a:gd name="T55" fmla="*/ 44 h 425"/>
                <a:gd name="T56" fmla="*/ 0 w 425"/>
                <a:gd name="T57" fmla="*/ 49 h 425"/>
                <a:gd name="T58" fmla="*/ 1 w 425"/>
                <a:gd name="T59" fmla="*/ 54 h 425"/>
                <a:gd name="T60" fmla="*/ 2 w 425"/>
                <a:gd name="T61" fmla="*/ 60 h 425"/>
                <a:gd name="T62" fmla="*/ 4 w 425"/>
                <a:gd name="T63" fmla="*/ 64 h 425"/>
                <a:gd name="T64" fmla="*/ 6 w 425"/>
                <a:gd name="T65" fmla="*/ 69 h 425"/>
                <a:gd name="T66" fmla="*/ 9 w 425"/>
                <a:gd name="T67" fmla="*/ 74 h 425"/>
                <a:gd name="T68" fmla="*/ 12 w 425"/>
                <a:gd name="T69" fmla="*/ 77 h 425"/>
                <a:gd name="T70" fmla="*/ 16 w 425"/>
                <a:gd name="T71" fmla="*/ 81 h 425"/>
                <a:gd name="T72" fmla="*/ 20 w 425"/>
                <a:gd name="T73" fmla="*/ 84 h 425"/>
                <a:gd name="T74" fmla="*/ 24 w 425"/>
                <a:gd name="T75" fmla="*/ 87 h 425"/>
                <a:gd name="T76" fmla="*/ 29 w 425"/>
                <a:gd name="T77" fmla="*/ 89 h 425"/>
                <a:gd name="T78" fmla="*/ 34 w 425"/>
                <a:gd name="T79" fmla="*/ 91 h 425"/>
                <a:gd name="T80" fmla="*/ 39 w 425"/>
                <a:gd name="T81" fmla="*/ 92 h 425"/>
                <a:gd name="T82" fmla="*/ 44 w 425"/>
                <a:gd name="T83" fmla="*/ 93 h 425"/>
                <a:gd name="T84" fmla="*/ 49 w 425"/>
                <a:gd name="T85" fmla="*/ 93 h 425"/>
                <a:gd name="T86" fmla="*/ 54 w 425"/>
                <a:gd name="T87" fmla="*/ 92 h 425"/>
                <a:gd name="T88" fmla="*/ 60 w 425"/>
                <a:gd name="T89" fmla="*/ 91 h 425"/>
                <a:gd name="T90" fmla="*/ 65 w 425"/>
                <a:gd name="T91" fmla="*/ 89 h 425"/>
                <a:gd name="T92" fmla="*/ 69 w 425"/>
                <a:gd name="T93" fmla="*/ 87 h 425"/>
                <a:gd name="T94" fmla="*/ 74 w 425"/>
                <a:gd name="T95" fmla="*/ 84 h 425"/>
                <a:gd name="T96" fmla="*/ 77 w 425"/>
                <a:gd name="T97" fmla="*/ 81 h 425"/>
                <a:gd name="T98" fmla="*/ 81 w 425"/>
                <a:gd name="T99" fmla="*/ 77 h 425"/>
                <a:gd name="T100" fmla="*/ 84 w 425"/>
                <a:gd name="T101" fmla="*/ 74 h 425"/>
                <a:gd name="T102" fmla="*/ 87 w 425"/>
                <a:gd name="T103" fmla="*/ 69 h 425"/>
                <a:gd name="T104" fmla="*/ 89 w 425"/>
                <a:gd name="T105" fmla="*/ 64 h 425"/>
                <a:gd name="T106" fmla="*/ 91 w 425"/>
                <a:gd name="T107" fmla="*/ 60 h 425"/>
                <a:gd name="T108" fmla="*/ 92 w 425"/>
                <a:gd name="T109" fmla="*/ 54 h 425"/>
                <a:gd name="T110" fmla="*/ 93 w 425"/>
                <a:gd name="T111" fmla="*/ 49 h 42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25" h="425">
                  <a:moveTo>
                    <a:pt x="425" y="212"/>
                  </a:moveTo>
                  <a:lnTo>
                    <a:pt x="425" y="201"/>
                  </a:lnTo>
                  <a:lnTo>
                    <a:pt x="424" y="189"/>
                  </a:lnTo>
                  <a:lnTo>
                    <a:pt x="422" y="176"/>
                  </a:lnTo>
                  <a:lnTo>
                    <a:pt x="419" y="165"/>
                  </a:lnTo>
                  <a:lnTo>
                    <a:pt x="417" y="154"/>
                  </a:lnTo>
                  <a:lnTo>
                    <a:pt x="414" y="143"/>
                  </a:lnTo>
                  <a:lnTo>
                    <a:pt x="409" y="131"/>
                  </a:lnTo>
                  <a:lnTo>
                    <a:pt x="404" y="120"/>
                  </a:lnTo>
                  <a:lnTo>
                    <a:pt x="399" y="110"/>
                  </a:lnTo>
                  <a:lnTo>
                    <a:pt x="392" y="100"/>
                  </a:lnTo>
                  <a:lnTo>
                    <a:pt x="386" y="90"/>
                  </a:lnTo>
                  <a:lnTo>
                    <a:pt x="379" y="80"/>
                  </a:lnTo>
                  <a:lnTo>
                    <a:pt x="371" y="71"/>
                  </a:lnTo>
                  <a:lnTo>
                    <a:pt x="363" y="62"/>
                  </a:lnTo>
                  <a:lnTo>
                    <a:pt x="354" y="54"/>
                  </a:lnTo>
                  <a:lnTo>
                    <a:pt x="345" y="46"/>
                  </a:lnTo>
                  <a:lnTo>
                    <a:pt x="336" y="39"/>
                  </a:lnTo>
                  <a:lnTo>
                    <a:pt x="326" y="32"/>
                  </a:lnTo>
                  <a:lnTo>
                    <a:pt x="316" y="27"/>
                  </a:lnTo>
                  <a:lnTo>
                    <a:pt x="305" y="21"/>
                  </a:lnTo>
                  <a:lnTo>
                    <a:pt x="295" y="16"/>
                  </a:lnTo>
                  <a:lnTo>
                    <a:pt x="283" y="12"/>
                  </a:lnTo>
                  <a:lnTo>
                    <a:pt x="272" y="8"/>
                  </a:lnTo>
                  <a:lnTo>
                    <a:pt x="260" y="6"/>
                  </a:lnTo>
                  <a:lnTo>
                    <a:pt x="249" y="3"/>
                  </a:lnTo>
                  <a:lnTo>
                    <a:pt x="236" y="1"/>
                  </a:lnTo>
                  <a:lnTo>
                    <a:pt x="225" y="0"/>
                  </a:lnTo>
                  <a:lnTo>
                    <a:pt x="213" y="0"/>
                  </a:lnTo>
                  <a:lnTo>
                    <a:pt x="201" y="0"/>
                  </a:lnTo>
                  <a:lnTo>
                    <a:pt x="189" y="1"/>
                  </a:lnTo>
                  <a:lnTo>
                    <a:pt x="178" y="3"/>
                  </a:lnTo>
                  <a:lnTo>
                    <a:pt x="165" y="6"/>
                  </a:lnTo>
                  <a:lnTo>
                    <a:pt x="154" y="8"/>
                  </a:lnTo>
                  <a:lnTo>
                    <a:pt x="143" y="12"/>
                  </a:lnTo>
                  <a:lnTo>
                    <a:pt x="132" y="16"/>
                  </a:lnTo>
                  <a:lnTo>
                    <a:pt x="121" y="21"/>
                  </a:lnTo>
                  <a:lnTo>
                    <a:pt x="110" y="27"/>
                  </a:lnTo>
                  <a:lnTo>
                    <a:pt x="100" y="32"/>
                  </a:lnTo>
                  <a:lnTo>
                    <a:pt x="90" y="39"/>
                  </a:lnTo>
                  <a:lnTo>
                    <a:pt x="80" y="46"/>
                  </a:lnTo>
                  <a:lnTo>
                    <a:pt x="71" y="54"/>
                  </a:lnTo>
                  <a:lnTo>
                    <a:pt x="63" y="62"/>
                  </a:lnTo>
                  <a:lnTo>
                    <a:pt x="54" y="71"/>
                  </a:lnTo>
                  <a:lnTo>
                    <a:pt x="46" y="80"/>
                  </a:lnTo>
                  <a:lnTo>
                    <a:pt x="40" y="90"/>
                  </a:lnTo>
                  <a:lnTo>
                    <a:pt x="33" y="100"/>
                  </a:lnTo>
                  <a:lnTo>
                    <a:pt x="27" y="110"/>
                  </a:lnTo>
                  <a:lnTo>
                    <a:pt x="22" y="120"/>
                  </a:lnTo>
                  <a:lnTo>
                    <a:pt x="17" y="131"/>
                  </a:lnTo>
                  <a:lnTo>
                    <a:pt x="13" y="143"/>
                  </a:lnTo>
                  <a:lnTo>
                    <a:pt x="9" y="154"/>
                  </a:lnTo>
                  <a:lnTo>
                    <a:pt x="6" y="165"/>
                  </a:lnTo>
                  <a:lnTo>
                    <a:pt x="4" y="176"/>
                  </a:lnTo>
                  <a:lnTo>
                    <a:pt x="1" y="189"/>
                  </a:lnTo>
                  <a:lnTo>
                    <a:pt x="1" y="201"/>
                  </a:lnTo>
                  <a:lnTo>
                    <a:pt x="0" y="212"/>
                  </a:lnTo>
                  <a:lnTo>
                    <a:pt x="1" y="225"/>
                  </a:lnTo>
                  <a:lnTo>
                    <a:pt x="1" y="236"/>
                  </a:lnTo>
                  <a:lnTo>
                    <a:pt x="4" y="248"/>
                  </a:lnTo>
                  <a:lnTo>
                    <a:pt x="6" y="259"/>
                  </a:lnTo>
                  <a:lnTo>
                    <a:pt x="9" y="272"/>
                  </a:lnTo>
                  <a:lnTo>
                    <a:pt x="13" y="283"/>
                  </a:lnTo>
                  <a:lnTo>
                    <a:pt x="17" y="294"/>
                  </a:lnTo>
                  <a:lnTo>
                    <a:pt x="22" y="304"/>
                  </a:lnTo>
                  <a:lnTo>
                    <a:pt x="27" y="316"/>
                  </a:lnTo>
                  <a:lnTo>
                    <a:pt x="33" y="326"/>
                  </a:lnTo>
                  <a:lnTo>
                    <a:pt x="40" y="336"/>
                  </a:lnTo>
                  <a:lnTo>
                    <a:pt x="46" y="345"/>
                  </a:lnTo>
                  <a:lnTo>
                    <a:pt x="54" y="354"/>
                  </a:lnTo>
                  <a:lnTo>
                    <a:pt x="63" y="363"/>
                  </a:lnTo>
                  <a:lnTo>
                    <a:pt x="71" y="371"/>
                  </a:lnTo>
                  <a:lnTo>
                    <a:pt x="80" y="379"/>
                  </a:lnTo>
                  <a:lnTo>
                    <a:pt x="90" y="385"/>
                  </a:lnTo>
                  <a:lnTo>
                    <a:pt x="100" y="392"/>
                  </a:lnTo>
                  <a:lnTo>
                    <a:pt x="110" y="399"/>
                  </a:lnTo>
                  <a:lnTo>
                    <a:pt x="121" y="404"/>
                  </a:lnTo>
                  <a:lnTo>
                    <a:pt x="132" y="409"/>
                  </a:lnTo>
                  <a:lnTo>
                    <a:pt x="143" y="413"/>
                  </a:lnTo>
                  <a:lnTo>
                    <a:pt x="154" y="417"/>
                  </a:lnTo>
                  <a:lnTo>
                    <a:pt x="165" y="420"/>
                  </a:lnTo>
                  <a:lnTo>
                    <a:pt x="178" y="422"/>
                  </a:lnTo>
                  <a:lnTo>
                    <a:pt x="189" y="423"/>
                  </a:lnTo>
                  <a:lnTo>
                    <a:pt x="201" y="425"/>
                  </a:lnTo>
                  <a:lnTo>
                    <a:pt x="213" y="425"/>
                  </a:lnTo>
                  <a:lnTo>
                    <a:pt x="225" y="425"/>
                  </a:lnTo>
                  <a:lnTo>
                    <a:pt x="236" y="423"/>
                  </a:lnTo>
                  <a:lnTo>
                    <a:pt x="249" y="422"/>
                  </a:lnTo>
                  <a:lnTo>
                    <a:pt x="260" y="420"/>
                  </a:lnTo>
                  <a:lnTo>
                    <a:pt x="272" y="417"/>
                  </a:lnTo>
                  <a:lnTo>
                    <a:pt x="283" y="413"/>
                  </a:lnTo>
                  <a:lnTo>
                    <a:pt x="295" y="409"/>
                  </a:lnTo>
                  <a:lnTo>
                    <a:pt x="305" y="404"/>
                  </a:lnTo>
                  <a:lnTo>
                    <a:pt x="316" y="399"/>
                  </a:lnTo>
                  <a:lnTo>
                    <a:pt x="326" y="392"/>
                  </a:lnTo>
                  <a:lnTo>
                    <a:pt x="336" y="385"/>
                  </a:lnTo>
                  <a:lnTo>
                    <a:pt x="345" y="379"/>
                  </a:lnTo>
                  <a:lnTo>
                    <a:pt x="354" y="371"/>
                  </a:lnTo>
                  <a:lnTo>
                    <a:pt x="363" y="363"/>
                  </a:lnTo>
                  <a:lnTo>
                    <a:pt x="371" y="354"/>
                  </a:lnTo>
                  <a:lnTo>
                    <a:pt x="379" y="345"/>
                  </a:lnTo>
                  <a:lnTo>
                    <a:pt x="386" y="336"/>
                  </a:lnTo>
                  <a:lnTo>
                    <a:pt x="392" y="326"/>
                  </a:lnTo>
                  <a:lnTo>
                    <a:pt x="399" y="316"/>
                  </a:lnTo>
                  <a:lnTo>
                    <a:pt x="404" y="304"/>
                  </a:lnTo>
                  <a:lnTo>
                    <a:pt x="409" y="294"/>
                  </a:lnTo>
                  <a:lnTo>
                    <a:pt x="414" y="283"/>
                  </a:lnTo>
                  <a:lnTo>
                    <a:pt x="417" y="272"/>
                  </a:lnTo>
                  <a:lnTo>
                    <a:pt x="419" y="259"/>
                  </a:lnTo>
                  <a:lnTo>
                    <a:pt x="422" y="248"/>
                  </a:lnTo>
                  <a:lnTo>
                    <a:pt x="424" y="236"/>
                  </a:lnTo>
                  <a:lnTo>
                    <a:pt x="425" y="225"/>
                  </a:lnTo>
                  <a:lnTo>
                    <a:pt x="425" y="21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06" name="Freeform 160"/>
            <p:cNvSpPr>
              <a:spLocks/>
            </p:cNvSpPr>
            <p:nvPr/>
          </p:nvSpPr>
          <p:spPr bwMode="auto">
            <a:xfrm>
              <a:off x="2658" y="2660"/>
              <a:ext cx="96" cy="96"/>
            </a:xfrm>
            <a:custGeom>
              <a:avLst/>
              <a:gdLst>
                <a:gd name="T0" fmla="*/ 96 w 424"/>
                <a:gd name="T1" fmla="*/ 45 h 426"/>
                <a:gd name="T2" fmla="*/ 95 w 424"/>
                <a:gd name="T3" fmla="*/ 40 h 426"/>
                <a:gd name="T4" fmla="*/ 94 w 424"/>
                <a:gd name="T5" fmla="*/ 35 h 426"/>
                <a:gd name="T6" fmla="*/ 92 w 424"/>
                <a:gd name="T7" fmla="*/ 30 h 426"/>
                <a:gd name="T8" fmla="*/ 90 w 424"/>
                <a:gd name="T9" fmla="*/ 25 h 426"/>
                <a:gd name="T10" fmla="*/ 87 w 424"/>
                <a:gd name="T11" fmla="*/ 20 h 426"/>
                <a:gd name="T12" fmla="*/ 84 w 424"/>
                <a:gd name="T13" fmla="*/ 16 h 426"/>
                <a:gd name="T14" fmla="*/ 80 w 424"/>
                <a:gd name="T15" fmla="*/ 12 h 426"/>
                <a:gd name="T16" fmla="*/ 76 w 424"/>
                <a:gd name="T17" fmla="*/ 9 h 426"/>
                <a:gd name="T18" fmla="*/ 71 w 424"/>
                <a:gd name="T19" fmla="*/ 6 h 426"/>
                <a:gd name="T20" fmla="*/ 66 w 424"/>
                <a:gd name="T21" fmla="*/ 4 h 426"/>
                <a:gd name="T22" fmla="*/ 61 w 424"/>
                <a:gd name="T23" fmla="*/ 2 h 426"/>
                <a:gd name="T24" fmla="*/ 56 w 424"/>
                <a:gd name="T25" fmla="*/ 1 h 426"/>
                <a:gd name="T26" fmla="*/ 50 w 424"/>
                <a:gd name="T27" fmla="*/ 0 h 426"/>
                <a:gd name="T28" fmla="*/ 45 w 424"/>
                <a:gd name="T29" fmla="*/ 0 h 426"/>
                <a:gd name="T30" fmla="*/ 40 w 424"/>
                <a:gd name="T31" fmla="*/ 1 h 426"/>
                <a:gd name="T32" fmla="*/ 35 w 424"/>
                <a:gd name="T33" fmla="*/ 2 h 426"/>
                <a:gd name="T34" fmla="*/ 29 w 424"/>
                <a:gd name="T35" fmla="*/ 4 h 426"/>
                <a:gd name="T36" fmla="*/ 25 w 424"/>
                <a:gd name="T37" fmla="*/ 6 h 426"/>
                <a:gd name="T38" fmla="*/ 20 w 424"/>
                <a:gd name="T39" fmla="*/ 9 h 426"/>
                <a:gd name="T40" fmla="*/ 16 w 424"/>
                <a:gd name="T41" fmla="*/ 12 h 426"/>
                <a:gd name="T42" fmla="*/ 12 w 424"/>
                <a:gd name="T43" fmla="*/ 16 h 426"/>
                <a:gd name="T44" fmla="*/ 9 w 424"/>
                <a:gd name="T45" fmla="*/ 20 h 426"/>
                <a:gd name="T46" fmla="*/ 6 w 424"/>
                <a:gd name="T47" fmla="*/ 25 h 426"/>
                <a:gd name="T48" fmla="*/ 4 w 424"/>
                <a:gd name="T49" fmla="*/ 30 h 426"/>
                <a:gd name="T50" fmla="*/ 2 w 424"/>
                <a:gd name="T51" fmla="*/ 35 h 426"/>
                <a:gd name="T52" fmla="*/ 0 w 424"/>
                <a:gd name="T53" fmla="*/ 40 h 426"/>
                <a:gd name="T54" fmla="*/ 0 w 424"/>
                <a:gd name="T55" fmla="*/ 45 h 426"/>
                <a:gd name="T56" fmla="*/ 0 w 424"/>
                <a:gd name="T57" fmla="*/ 51 h 426"/>
                <a:gd name="T58" fmla="*/ 0 w 424"/>
                <a:gd name="T59" fmla="*/ 56 h 426"/>
                <a:gd name="T60" fmla="*/ 2 w 424"/>
                <a:gd name="T61" fmla="*/ 61 h 426"/>
                <a:gd name="T62" fmla="*/ 4 w 424"/>
                <a:gd name="T63" fmla="*/ 66 h 426"/>
                <a:gd name="T64" fmla="*/ 6 w 424"/>
                <a:gd name="T65" fmla="*/ 71 h 426"/>
                <a:gd name="T66" fmla="*/ 9 w 424"/>
                <a:gd name="T67" fmla="*/ 76 h 426"/>
                <a:gd name="T68" fmla="*/ 12 w 424"/>
                <a:gd name="T69" fmla="*/ 80 h 426"/>
                <a:gd name="T70" fmla="*/ 16 w 424"/>
                <a:gd name="T71" fmla="*/ 84 h 426"/>
                <a:gd name="T72" fmla="*/ 20 w 424"/>
                <a:gd name="T73" fmla="*/ 87 h 426"/>
                <a:gd name="T74" fmla="*/ 25 w 424"/>
                <a:gd name="T75" fmla="*/ 90 h 426"/>
                <a:gd name="T76" fmla="*/ 29 w 424"/>
                <a:gd name="T77" fmla="*/ 92 h 426"/>
                <a:gd name="T78" fmla="*/ 35 w 424"/>
                <a:gd name="T79" fmla="*/ 94 h 426"/>
                <a:gd name="T80" fmla="*/ 40 w 424"/>
                <a:gd name="T81" fmla="*/ 95 h 426"/>
                <a:gd name="T82" fmla="*/ 45 w 424"/>
                <a:gd name="T83" fmla="*/ 96 h 426"/>
                <a:gd name="T84" fmla="*/ 50 w 424"/>
                <a:gd name="T85" fmla="*/ 96 h 426"/>
                <a:gd name="T86" fmla="*/ 56 w 424"/>
                <a:gd name="T87" fmla="*/ 95 h 426"/>
                <a:gd name="T88" fmla="*/ 61 w 424"/>
                <a:gd name="T89" fmla="*/ 94 h 426"/>
                <a:gd name="T90" fmla="*/ 66 w 424"/>
                <a:gd name="T91" fmla="*/ 92 h 426"/>
                <a:gd name="T92" fmla="*/ 71 w 424"/>
                <a:gd name="T93" fmla="*/ 90 h 426"/>
                <a:gd name="T94" fmla="*/ 76 w 424"/>
                <a:gd name="T95" fmla="*/ 87 h 426"/>
                <a:gd name="T96" fmla="*/ 80 w 424"/>
                <a:gd name="T97" fmla="*/ 84 h 426"/>
                <a:gd name="T98" fmla="*/ 84 w 424"/>
                <a:gd name="T99" fmla="*/ 80 h 426"/>
                <a:gd name="T100" fmla="*/ 87 w 424"/>
                <a:gd name="T101" fmla="*/ 76 h 426"/>
                <a:gd name="T102" fmla="*/ 90 w 424"/>
                <a:gd name="T103" fmla="*/ 71 h 426"/>
                <a:gd name="T104" fmla="*/ 92 w 424"/>
                <a:gd name="T105" fmla="*/ 66 h 426"/>
                <a:gd name="T106" fmla="*/ 94 w 424"/>
                <a:gd name="T107" fmla="*/ 61 h 426"/>
                <a:gd name="T108" fmla="*/ 95 w 424"/>
                <a:gd name="T109" fmla="*/ 56 h 426"/>
                <a:gd name="T110" fmla="*/ 96 w 424"/>
                <a:gd name="T111" fmla="*/ 51 h 42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24" h="426">
                  <a:moveTo>
                    <a:pt x="424" y="213"/>
                  </a:moveTo>
                  <a:lnTo>
                    <a:pt x="423" y="201"/>
                  </a:lnTo>
                  <a:lnTo>
                    <a:pt x="423" y="189"/>
                  </a:lnTo>
                  <a:lnTo>
                    <a:pt x="421" y="177"/>
                  </a:lnTo>
                  <a:lnTo>
                    <a:pt x="419" y="165"/>
                  </a:lnTo>
                  <a:lnTo>
                    <a:pt x="415" y="154"/>
                  </a:lnTo>
                  <a:lnTo>
                    <a:pt x="412" y="143"/>
                  </a:lnTo>
                  <a:lnTo>
                    <a:pt x="408" y="131"/>
                  </a:lnTo>
                  <a:lnTo>
                    <a:pt x="403" y="121"/>
                  </a:lnTo>
                  <a:lnTo>
                    <a:pt x="397" y="110"/>
                  </a:lnTo>
                  <a:lnTo>
                    <a:pt x="392" y="100"/>
                  </a:lnTo>
                  <a:lnTo>
                    <a:pt x="385" y="90"/>
                  </a:lnTo>
                  <a:lnTo>
                    <a:pt x="378" y="81"/>
                  </a:lnTo>
                  <a:lnTo>
                    <a:pt x="371" y="72"/>
                  </a:lnTo>
                  <a:lnTo>
                    <a:pt x="362" y="63"/>
                  </a:lnTo>
                  <a:lnTo>
                    <a:pt x="354" y="55"/>
                  </a:lnTo>
                  <a:lnTo>
                    <a:pt x="345" y="47"/>
                  </a:lnTo>
                  <a:lnTo>
                    <a:pt x="335" y="39"/>
                  </a:lnTo>
                  <a:lnTo>
                    <a:pt x="324" y="33"/>
                  </a:lnTo>
                  <a:lnTo>
                    <a:pt x="314" y="27"/>
                  </a:lnTo>
                  <a:lnTo>
                    <a:pt x="304" y="21"/>
                  </a:lnTo>
                  <a:lnTo>
                    <a:pt x="293" y="17"/>
                  </a:lnTo>
                  <a:lnTo>
                    <a:pt x="282" y="12"/>
                  </a:lnTo>
                  <a:lnTo>
                    <a:pt x="271" y="9"/>
                  </a:lnTo>
                  <a:lnTo>
                    <a:pt x="259" y="6"/>
                  </a:lnTo>
                  <a:lnTo>
                    <a:pt x="247" y="3"/>
                  </a:lnTo>
                  <a:lnTo>
                    <a:pt x="236" y="2"/>
                  </a:lnTo>
                  <a:lnTo>
                    <a:pt x="223" y="1"/>
                  </a:lnTo>
                  <a:lnTo>
                    <a:pt x="212" y="0"/>
                  </a:lnTo>
                  <a:lnTo>
                    <a:pt x="200" y="1"/>
                  </a:lnTo>
                  <a:lnTo>
                    <a:pt x="189" y="2"/>
                  </a:lnTo>
                  <a:lnTo>
                    <a:pt x="176" y="3"/>
                  </a:lnTo>
                  <a:lnTo>
                    <a:pt x="165" y="6"/>
                  </a:lnTo>
                  <a:lnTo>
                    <a:pt x="153" y="9"/>
                  </a:lnTo>
                  <a:lnTo>
                    <a:pt x="141" y="12"/>
                  </a:lnTo>
                  <a:lnTo>
                    <a:pt x="130" y="17"/>
                  </a:lnTo>
                  <a:lnTo>
                    <a:pt x="120" y="21"/>
                  </a:lnTo>
                  <a:lnTo>
                    <a:pt x="109" y="27"/>
                  </a:lnTo>
                  <a:lnTo>
                    <a:pt x="99" y="33"/>
                  </a:lnTo>
                  <a:lnTo>
                    <a:pt x="89" y="39"/>
                  </a:lnTo>
                  <a:lnTo>
                    <a:pt x="80" y="47"/>
                  </a:lnTo>
                  <a:lnTo>
                    <a:pt x="71" y="55"/>
                  </a:lnTo>
                  <a:lnTo>
                    <a:pt x="62" y="63"/>
                  </a:lnTo>
                  <a:lnTo>
                    <a:pt x="54" y="72"/>
                  </a:lnTo>
                  <a:lnTo>
                    <a:pt x="46" y="81"/>
                  </a:lnTo>
                  <a:lnTo>
                    <a:pt x="39" y="90"/>
                  </a:lnTo>
                  <a:lnTo>
                    <a:pt x="32" y="100"/>
                  </a:lnTo>
                  <a:lnTo>
                    <a:pt x="26" y="110"/>
                  </a:lnTo>
                  <a:lnTo>
                    <a:pt x="21" y="121"/>
                  </a:lnTo>
                  <a:lnTo>
                    <a:pt x="16" y="131"/>
                  </a:lnTo>
                  <a:lnTo>
                    <a:pt x="11" y="143"/>
                  </a:lnTo>
                  <a:lnTo>
                    <a:pt x="8" y="154"/>
                  </a:lnTo>
                  <a:lnTo>
                    <a:pt x="5" y="165"/>
                  </a:lnTo>
                  <a:lnTo>
                    <a:pt x="2" y="177"/>
                  </a:lnTo>
                  <a:lnTo>
                    <a:pt x="1" y="189"/>
                  </a:lnTo>
                  <a:lnTo>
                    <a:pt x="0" y="201"/>
                  </a:lnTo>
                  <a:lnTo>
                    <a:pt x="0" y="213"/>
                  </a:lnTo>
                  <a:lnTo>
                    <a:pt x="0" y="225"/>
                  </a:lnTo>
                  <a:lnTo>
                    <a:pt x="1" y="237"/>
                  </a:lnTo>
                  <a:lnTo>
                    <a:pt x="2" y="248"/>
                  </a:lnTo>
                  <a:lnTo>
                    <a:pt x="5" y="261"/>
                  </a:lnTo>
                  <a:lnTo>
                    <a:pt x="8" y="272"/>
                  </a:lnTo>
                  <a:lnTo>
                    <a:pt x="11" y="283"/>
                  </a:lnTo>
                  <a:lnTo>
                    <a:pt x="16" y="294"/>
                  </a:lnTo>
                  <a:lnTo>
                    <a:pt x="21" y="306"/>
                  </a:lnTo>
                  <a:lnTo>
                    <a:pt x="26" y="316"/>
                  </a:lnTo>
                  <a:lnTo>
                    <a:pt x="32" y="326"/>
                  </a:lnTo>
                  <a:lnTo>
                    <a:pt x="39" y="336"/>
                  </a:lnTo>
                  <a:lnTo>
                    <a:pt x="46" y="345"/>
                  </a:lnTo>
                  <a:lnTo>
                    <a:pt x="54" y="355"/>
                  </a:lnTo>
                  <a:lnTo>
                    <a:pt x="62" y="363"/>
                  </a:lnTo>
                  <a:lnTo>
                    <a:pt x="71" y="372"/>
                  </a:lnTo>
                  <a:lnTo>
                    <a:pt x="80" y="379"/>
                  </a:lnTo>
                  <a:lnTo>
                    <a:pt x="89" y="386"/>
                  </a:lnTo>
                  <a:lnTo>
                    <a:pt x="99" y="393"/>
                  </a:lnTo>
                  <a:lnTo>
                    <a:pt x="109" y="399"/>
                  </a:lnTo>
                  <a:lnTo>
                    <a:pt x="120" y="404"/>
                  </a:lnTo>
                  <a:lnTo>
                    <a:pt x="130" y="409"/>
                  </a:lnTo>
                  <a:lnTo>
                    <a:pt x="141" y="413"/>
                  </a:lnTo>
                  <a:lnTo>
                    <a:pt x="153" y="417"/>
                  </a:lnTo>
                  <a:lnTo>
                    <a:pt x="165" y="420"/>
                  </a:lnTo>
                  <a:lnTo>
                    <a:pt x="176" y="422"/>
                  </a:lnTo>
                  <a:lnTo>
                    <a:pt x="189" y="424"/>
                  </a:lnTo>
                  <a:lnTo>
                    <a:pt x="200" y="425"/>
                  </a:lnTo>
                  <a:lnTo>
                    <a:pt x="212" y="426"/>
                  </a:lnTo>
                  <a:lnTo>
                    <a:pt x="223" y="425"/>
                  </a:lnTo>
                  <a:lnTo>
                    <a:pt x="236" y="424"/>
                  </a:lnTo>
                  <a:lnTo>
                    <a:pt x="247" y="422"/>
                  </a:lnTo>
                  <a:lnTo>
                    <a:pt x="259" y="420"/>
                  </a:lnTo>
                  <a:lnTo>
                    <a:pt x="271" y="417"/>
                  </a:lnTo>
                  <a:lnTo>
                    <a:pt x="282" y="413"/>
                  </a:lnTo>
                  <a:lnTo>
                    <a:pt x="293" y="409"/>
                  </a:lnTo>
                  <a:lnTo>
                    <a:pt x="304" y="404"/>
                  </a:lnTo>
                  <a:lnTo>
                    <a:pt x="314" y="399"/>
                  </a:lnTo>
                  <a:lnTo>
                    <a:pt x="324" y="393"/>
                  </a:lnTo>
                  <a:lnTo>
                    <a:pt x="335" y="386"/>
                  </a:lnTo>
                  <a:lnTo>
                    <a:pt x="345" y="379"/>
                  </a:lnTo>
                  <a:lnTo>
                    <a:pt x="354" y="372"/>
                  </a:lnTo>
                  <a:lnTo>
                    <a:pt x="362" y="363"/>
                  </a:lnTo>
                  <a:lnTo>
                    <a:pt x="371" y="355"/>
                  </a:lnTo>
                  <a:lnTo>
                    <a:pt x="378" y="345"/>
                  </a:lnTo>
                  <a:lnTo>
                    <a:pt x="385" y="336"/>
                  </a:lnTo>
                  <a:lnTo>
                    <a:pt x="392" y="326"/>
                  </a:lnTo>
                  <a:lnTo>
                    <a:pt x="397" y="316"/>
                  </a:lnTo>
                  <a:lnTo>
                    <a:pt x="403" y="306"/>
                  </a:lnTo>
                  <a:lnTo>
                    <a:pt x="408" y="294"/>
                  </a:lnTo>
                  <a:lnTo>
                    <a:pt x="412" y="283"/>
                  </a:lnTo>
                  <a:lnTo>
                    <a:pt x="415" y="272"/>
                  </a:lnTo>
                  <a:lnTo>
                    <a:pt x="419" y="261"/>
                  </a:lnTo>
                  <a:lnTo>
                    <a:pt x="421" y="248"/>
                  </a:lnTo>
                  <a:lnTo>
                    <a:pt x="423" y="237"/>
                  </a:lnTo>
                  <a:lnTo>
                    <a:pt x="423" y="225"/>
                  </a:lnTo>
                  <a:lnTo>
                    <a:pt x="424" y="21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07" name="Freeform 161"/>
            <p:cNvSpPr>
              <a:spLocks/>
            </p:cNvSpPr>
            <p:nvPr/>
          </p:nvSpPr>
          <p:spPr bwMode="auto">
            <a:xfrm>
              <a:off x="2265" y="3054"/>
              <a:ext cx="95" cy="93"/>
            </a:xfrm>
            <a:custGeom>
              <a:avLst/>
              <a:gdLst>
                <a:gd name="T0" fmla="*/ 95 w 425"/>
                <a:gd name="T1" fmla="*/ 44 h 425"/>
                <a:gd name="T2" fmla="*/ 95 w 425"/>
                <a:gd name="T3" fmla="*/ 39 h 425"/>
                <a:gd name="T4" fmla="*/ 93 w 425"/>
                <a:gd name="T5" fmla="*/ 34 h 425"/>
                <a:gd name="T6" fmla="*/ 91 w 425"/>
                <a:gd name="T7" fmla="*/ 29 h 425"/>
                <a:gd name="T8" fmla="*/ 89 w 425"/>
                <a:gd name="T9" fmla="*/ 24 h 425"/>
                <a:gd name="T10" fmla="*/ 86 w 425"/>
                <a:gd name="T11" fmla="*/ 20 h 425"/>
                <a:gd name="T12" fmla="*/ 83 w 425"/>
                <a:gd name="T13" fmla="*/ 16 h 425"/>
                <a:gd name="T14" fmla="*/ 79 w 425"/>
                <a:gd name="T15" fmla="*/ 12 h 425"/>
                <a:gd name="T16" fmla="*/ 75 w 425"/>
                <a:gd name="T17" fmla="*/ 9 h 425"/>
                <a:gd name="T18" fmla="*/ 71 w 425"/>
                <a:gd name="T19" fmla="*/ 6 h 425"/>
                <a:gd name="T20" fmla="*/ 66 w 425"/>
                <a:gd name="T21" fmla="*/ 4 h 425"/>
                <a:gd name="T22" fmla="*/ 61 w 425"/>
                <a:gd name="T23" fmla="*/ 2 h 425"/>
                <a:gd name="T24" fmla="*/ 55 w 425"/>
                <a:gd name="T25" fmla="*/ 1 h 425"/>
                <a:gd name="T26" fmla="*/ 50 w 425"/>
                <a:gd name="T27" fmla="*/ 0 h 425"/>
                <a:gd name="T28" fmla="*/ 45 w 425"/>
                <a:gd name="T29" fmla="*/ 0 h 425"/>
                <a:gd name="T30" fmla="*/ 40 w 425"/>
                <a:gd name="T31" fmla="*/ 1 h 425"/>
                <a:gd name="T32" fmla="*/ 34 w 425"/>
                <a:gd name="T33" fmla="*/ 2 h 425"/>
                <a:gd name="T34" fmla="*/ 30 w 425"/>
                <a:gd name="T35" fmla="*/ 4 h 425"/>
                <a:gd name="T36" fmla="*/ 25 w 425"/>
                <a:gd name="T37" fmla="*/ 6 h 425"/>
                <a:gd name="T38" fmla="*/ 20 w 425"/>
                <a:gd name="T39" fmla="*/ 9 h 425"/>
                <a:gd name="T40" fmla="*/ 16 w 425"/>
                <a:gd name="T41" fmla="*/ 12 h 425"/>
                <a:gd name="T42" fmla="*/ 12 w 425"/>
                <a:gd name="T43" fmla="*/ 16 h 425"/>
                <a:gd name="T44" fmla="*/ 9 w 425"/>
                <a:gd name="T45" fmla="*/ 20 h 425"/>
                <a:gd name="T46" fmla="*/ 6 w 425"/>
                <a:gd name="T47" fmla="*/ 24 h 425"/>
                <a:gd name="T48" fmla="*/ 4 w 425"/>
                <a:gd name="T49" fmla="*/ 29 h 425"/>
                <a:gd name="T50" fmla="*/ 2 w 425"/>
                <a:gd name="T51" fmla="*/ 34 h 425"/>
                <a:gd name="T52" fmla="*/ 1 w 425"/>
                <a:gd name="T53" fmla="*/ 39 h 425"/>
                <a:gd name="T54" fmla="*/ 0 w 425"/>
                <a:gd name="T55" fmla="*/ 44 h 425"/>
                <a:gd name="T56" fmla="*/ 0 w 425"/>
                <a:gd name="T57" fmla="*/ 49 h 425"/>
                <a:gd name="T58" fmla="*/ 1 w 425"/>
                <a:gd name="T59" fmla="*/ 54 h 425"/>
                <a:gd name="T60" fmla="*/ 2 w 425"/>
                <a:gd name="T61" fmla="*/ 60 h 425"/>
                <a:gd name="T62" fmla="*/ 4 w 425"/>
                <a:gd name="T63" fmla="*/ 64 h 425"/>
                <a:gd name="T64" fmla="*/ 6 w 425"/>
                <a:gd name="T65" fmla="*/ 69 h 425"/>
                <a:gd name="T66" fmla="*/ 9 w 425"/>
                <a:gd name="T67" fmla="*/ 74 h 425"/>
                <a:gd name="T68" fmla="*/ 12 w 425"/>
                <a:gd name="T69" fmla="*/ 77 h 425"/>
                <a:gd name="T70" fmla="*/ 16 w 425"/>
                <a:gd name="T71" fmla="*/ 81 h 425"/>
                <a:gd name="T72" fmla="*/ 20 w 425"/>
                <a:gd name="T73" fmla="*/ 84 h 425"/>
                <a:gd name="T74" fmla="*/ 25 w 425"/>
                <a:gd name="T75" fmla="*/ 87 h 425"/>
                <a:gd name="T76" fmla="*/ 30 w 425"/>
                <a:gd name="T77" fmla="*/ 89 h 425"/>
                <a:gd name="T78" fmla="*/ 34 w 425"/>
                <a:gd name="T79" fmla="*/ 91 h 425"/>
                <a:gd name="T80" fmla="*/ 40 w 425"/>
                <a:gd name="T81" fmla="*/ 92 h 425"/>
                <a:gd name="T82" fmla="*/ 45 w 425"/>
                <a:gd name="T83" fmla="*/ 93 h 425"/>
                <a:gd name="T84" fmla="*/ 50 w 425"/>
                <a:gd name="T85" fmla="*/ 93 h 425"/>
                <a:gd name="T86" fmla="*/ 55 w 425"/>
                <a:gd name="T87" fmla="*/ 92 h 425"/>
                <a:gd name="T88" fmla="*/ 61 w 425"/>
                <a:gd name="T89" fmla="*/ 91 h 425"/>
                <a:gd name="T90" fmla="*/ 66 w 425"/>
                <a:gd name="T91" fmla="*/ 89 h 425"/>
                <a:gd name="T92" fmla="*/ 71 w 425"/>
                <a:gd name="T93" fmla="*/ 87 h 425"/>
                <a:gd name="T94" fmla="*/ 75 w 425"/>
                <a:gd name="T95" fmla="*/ 84 h 425"/>
                <a:gd name="T96" fmla="*/ 79 w 425"/>
                <a:gd name="T97" fmla="*/ 81 h 425"/>
                <a:gd name="T98" fmla="*/ 83 w 425"/>
                <a:gd name="T99" fmla="*/ 77 h 425"/>
                <a:gd name="T100" fmla="*/ 86 w 425"/>
                <a:gd name="T101" fmla="*/ 74 h 425"/>
                <a:gd name="T102" fmla="*/ 89 w 425"/>
                <a:gd name="T103" fmla="*/ 69 h 425"/>
                <a:gd name="T104" fmla="*/ 91 w 425"/>
                <a:gd name="T105" fmla="*/ 64 h 425"/>
                <a:gd name="T106" fmla="*/ 93 w 425"/>
                <a:gd name="T107" fmla="*/ 60 h 425"/>
                <a:gd name="T108" fmla="*/ 95 w 425"/>
                <a:gd name="T109" fmla="*/ 54 h 425"/>
                <a:gd name="T110" fmla="*/ 95 w 425"/>
                <a:gd name="T111" fmla="*/ 49 h 42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25" h="425">
                  <a:moveTo>
                    <a:pt x="425" y="212"/>
                  </a:moveTo>
                  <a:lnTo>
                    <a:pt x="425" y="201"/>
                  </a:lnTo>
                  <a:lnTo>
                    <a:pt x="424" y="189"/>
                  </a:lnTo>
                  <a:lnTo>
                    <a:pt x="423" y="176"/>
                  </a:lnTo>
                  <a:lnTo>
                    <a:pt x="420" y="165"/>
                  </a:lnTo>
                  <a:lnTo>
                    <a:pt x="417" y="154"/>
                  </a:lnTo>
                  <a:lnTo>
                    <a:pt x="414" y="143"/>
                  </a:lnTo>
                  <a:lnTo>
                    <a:pt x="409" y="131"/>
                  </a:lnTo>
                  <a:lnTo>
                    <a:pt x="405" y="120"/>
                  </a:lnTo>
                  <a:lnTo>
                    <a:pt x="399" y="110"/>
                  </a:lnTo>
                  <a:lnTo>
                    <a:pt x="392" y="100"/>
                  </a:lnTo>
                  <a:lnTo>
                    <a:pt x="385" y="90"/>
                  </a:lnTo>
                  <a:lnTo>
                    <a:pt x="379" y="80"/>
                  </a:lnTo>
                  <a:lnTo>
                    <a:pt x="371" y="71"/>
                  </a:lnTo>
                  <a:lnTo>
                    <a:pt x="363" y="62"/>
                  </a:lnTo>
                  <a:lnTo>
                    <a:pt x="354" y="54"/>
                  </a:lnTo>
                  <a:lnTo>
                    <a:pt x="345" y="46"/>
                  </a:lnTo>
                  <a:lnTo>
                    <a:pt x="336" y="39"/>
                  </a:lnTo>
                  <a:lnTo>
                    <a:pt x="326" y="32"/>
                  </a:lnTo>
                  <a:lnTo>
                    <a:pt x="316" y="27"/>
                  </a:lnTo>
                  <a:lnTo>
                    <a:pt x="305" y="21"/>
                  </a:lnTo>
                  <a:lnTo>
                    <a:pt x="294" y="16"/>
                  </a:lnTo>
                  <a:lnTo>
                    <a:pt x="283" y="12"/>
                  </a:lnTo>
                  <a:lnTo>
                    <a:pt x="272" y="8"/>
                  </a:lnTo>
                  <a:lnTo>
                    <a:pt x="260" y="6"/>
                  </a:lnTo>
                  <a:lnTo>
                    <a:pt x="248" y="3"/>
                  </a:lnTo>
                  <a:lnTo>
                    <a:pt x="236" y="1"/>
                  </a:lnTo>
                  <a:lnTo>
                    <a:pt x="225" y="0"/>
                  </a:lnTo>
                  <a:lnTo>
                    <a:pt x="212" y="0"/>
                  </a:lnTo>
                  <a:lnTo>
                    <a:pt x="201" y="0"/>
                  </a:lnTo>
                  <a:lnTo>
                    <a:pt x="189" y="1"/>
                  </a:lnTo>
                  <a:lnTo>
                    <a:pt x="178" y="3"/>
                  </a:lnTo>
                  <a:lnTo>
                    <a:pt x="165" y="6"/>
                  </a:lnTo>
                  <a:lnTo>
                    <a:pt x="154" y="8"/>
                  </a:lnTo>
                  <a:lnTo>
                    <a:pt x="143" y="12"/>
                  </a:lnTo>
                  <a:lnTo>
                    <a:pt x="132" y="16"/>
                  </a:lnTo>
                  <a:lnTo>
                    <a:pt x="120" y="21"/>
                  </a:lnTo>
                  <a:lnTo>
                    <a:pt x="110" y="27"/>
                  </a:lnTo>
                  <a:lnTo>
                    <a:pt x="100" y="32"/>
                  </a:lnTo>
                  <a:lnTo>
                    <a:pt x="90" y="39"/>
                  </a:lnTo>
                  <a:lnTo>
                    <a:pt x="81" y="46"/>
                  </a:lnTo>
                  <a:lnTo>
                    <a:pt x="71" y="54"/>
                  </a:lnTo>
                  <a:lnTo>
                    <a:pt x="63" y="62"/>
                  </a:lnTo>
                  <a:lnTo>
                    <a:pt x="54" y="71"/>
                  </a:lnTo>
                  <a:lnTo>
                    <a:pt x="47" y="80"/>
                  </a:lnTo>
                  <a:lnTo>
                    <a:pt x="39" y="90"/>
                  </a:lnTo>
                  <a:lnTo>
                    <a:pt x="33" y="100"/>
                  </a:lnTo>
                  <a:lnTo>
                    <a:pt x="27" y="110"/>
                  </a:lnTo>
                  <a:lnTo>
                    <a:pt x="21" y="120"/>
                  </a:lnTo>
                  <a:lnTo>
                    <a:pt x="17" y="131"/>
                  </a:lnTo>
                  <a:lnTo>
                    <a:pt x="12" y="143"/>
                  </a:lnTo>
                  <a:lnTo>
                    <a:pt x="9" y="154"/>
                  </a:lnTo>
                  <a:lnTo>
                    <a:pt x="6" y="165"/>
                  </a:lnTo>
                  <a:lnTo>
                    <a:pt x="3" y="176"/>
                  </a:lnTo>
                  <a:lnTo>
                    <a:pt x="2" y="189"/>
                  </a:lnTo>
                  <a:lnTo>
                    <a:pt x="1" y="201"/>
                  </a:lnTo>
                  <a:lnTo>
                    <a:pt x="0" y="212"/>
                  </a:lnTo>
                  <a:lnTo>
                    <a:pt x="1" y="225"/>
                  </a:lnTo>
                  <a:lnTo>
                    <a:pt x="2" y="236"/>
                  </a:lnTo>
                  <a:lnTo>
                    <a:pt x="3" y="248"/>
                  </a:lnTo>
                  <a:lnTo>
                    <a:pt x="6" y="259"/>
                  </a:lnTo>
                  <a:lnTo>
                    <a:pt x="9" y="272"/>
                  </a:lnTo>
                  <a:lnTo>
                    <a:pt x="12" y="283"/>
                  </a:lnTo>
                  <a:lnTo>
                    <a:pt x="17" y="294"/>
                  </a:lnTo>
                  <a:lnTo>
                    <a:pt x="21" y="304"/>
                  </a:lnTo>
                  <a:lnTo>
                    <a:pt x="27" y="316"/>
                  </a:lnTo>
                  <a:lnTo>
                    <a:pt x="33" y="326"/>
                  </a:lnTo>
                  <a:lnTo>
                    <a:pt x="39" y="336"/>
                  </a:lnTo>
                  <a:lnTo>
                    <a:pt x="47" y="345"/>
                  </a:lnTo>
                  <a:lnTo>
                    <a:pt x="54" y="354"/>
                  </a:lnTo>
                  <a:lnTo>
                    <a:pt x="63" y="363"/>
                  </a:lnTo>
                  <a:lnTo>
                    <a:pt x="71" y="371"/>
                  </a:lnTo>
                  <a:lnTo>
                    <a:pt x="81" y="379"/>
                  </a:lnTo>
                  <a:lnTo>
                    <a:pt x="90" y="385"/>
                  </a:lnTo>
                  <a:lnTo>
                    <a:pt x="100" y="392"/>
                  </a:lnTo>
                  <a:lnTo>
                    <a:pt x="110" y="399"/>
                  </a:lnTo>
                  <a:lnTo>
                    <a:pt x="120" y="404"/>
                  </a:lnTo>
                  <a:lnTo>
                    <a:pt x="132" y="409"/>
                  </a:lnTo>
                  <a:lnTo>
                    <a:pt x="143" y="413"/>
                  </a:lnTo>
                  <a:lnTo>
                    <a:pt x="154" y="417"/>
                  </a:lnTo>
                  <a:lnTo>
                    <a:pt x="165" y="420"/>
                  </a:lnTo>
                  <a:lnTo>
                    <a:pt x="178" y="422"/>
                  </a:lnTo>
                  <a:lnTo>
                    <a:pt x="189" y="423"/>
                  </a:lnTo>
                  <a:lnTo>
                    <a:pt x="201" y="425"/>
                  </a:lnTo>
                  <a:lnTo>
                    <a:pt x="212" y="425"/>
                  </a:lnTo>
                  <a:lnTo>
                    <a:pt x="225" y="425"/>
                  </a:lnTo>
                  <a:lnTo>
                    <a:pt x="236" y="423"/>
                  </a:lnTo>
                  <a:lnTo>
                    <a:pt x="248" y="422"/>
                  </a:lnTo>
                  <a:lnTo>
                    <a:pt x="260" y="420"/>
                  </a:lnTo>
                  <a:lnTo>
                    <a:pt x="272" y="417"/>
                  </a:lnTo>
                  <a:lnTo>
                    <a:pt x="283" y="413"/>
                  </a:lnTo>
                  <a:lnTo>
                    <a:pt x="294" y="409"/>
                  </a:lnTo>
                  <a:lnTo>
                    <a:pt x="305" y="404"/>
                  </a:lnTo>
                  <a:lnTo>
                    <a:pt x="316" y="399"/>
                  </a:lnTo>
                  <a:lnTo>
                    <a:pt x="326" y="392"/>
                  </a:lnTo>
                  <a:lnTo>
                    <a:pt x="336" y="385"/>
                  </a:lnTo>
                  <a:lnTo>
                    <a:pt x="345" y="379"/>
                  </a:lnTo>
                  <a:lnTo>
                    <a:pt x="354" y="371"/>
                  </a:lnTo>
                  <a:lnTo>
                    <a:pt x="363" y="363"/>
                  </a:lnTo>
                  <a:lnTo>
                    <a:pt x="371" y="354"/>
                  </a:lnTo>
                  <a:lnTo>
                    <a:pt x="379" y="345"/>
                  </a:lnTo>
                  <a:lnTo>
                    <a:pt x="385" y="336"/>
                  </a:lnTo>
                  <a:lnTo>
                    <a:pt x="392" y="326"/>
                  </a:lnTo>
                  <a:lnTo>
                    <a:pt x="399" y="316"/>
                  </a:lnTo>
                  <a:lnTo>
                    <a:pt x="405" y="304"/>
                  </a:lnTo>
                  <a:lnTo>
                    <a:pt x="409" y="294"/>
                  </a:lnTo>
                  <a:lnTo>
                    <a:pt x="414" y="283"/>
                  </a:lnTo>
                  <a:lnTo>
                    <a:pt x="417" y="272"/>
                  </a:lnTo>
                  <a:lnTo>
                    <a:pt x="420" y="259"/>
                  </a:lnTo>
                  <a:lnTo>
                    <a:pt x="423" y="248"/>
                  </a:lnTo>
                  <a:lnTo>
                    <a:pt x="424" y="236"/>
                  </a:lnTo>
                  <a:lnTo>
                    <a:pt x="425" y="225"/>
                  </a:lnTo>
                  <a:lnTo>
                    <a:pt x="425" y="21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08" name="Freeform 162"/>
            <p:cNvSpPr>
              <a:spLocks/>
            </p:cNvSpPr>
            <p:nvPr/>
          </p:nvSpPr>
          <p:spPr bwMode="auto">
            <a:xfrm>
              <a:off x="2658" y="3447"/>
              <a:ext cx="96" cy="94"/>
            </a:xfrm>
            <a:custGeom>
              <a:avLst/>
              <a:gdLst>
                <a:gd name="T0" fmla="*/ 96 w 424"/>
                <a:gd name="T1" fmla="*/ 44 h 425"/>
                <a:gd name="T2" fmla="*/ 95 w 424"/>
                <a:gd name="T3" fmla="*/ 39 h 425"/>
                <a:gd name="T4" fmla="*/ 94 w 424"/>
                <a:gd name="T5" fmla="*/ 34 h 425"/>
                <a:gd name="T6" fmla="*/ 92 w 424"/>
                <a:gd name="T7" fmla="*/ 29 h 425"/>
                <a:gd name="T8" fmla="*/ 90 w 424"/>
                <a:gd name="T9" fmla="*/ 24 h 425"/>
                <a:gd name="T10" fmla="*/ 87 w 424"/>
                <a:gd name="T11" fmla="*/ 20 h 425"/>
                <a:gd name="T12" fmla="*/ 84 w 424"/>
                <a:gd name="T13" fmla="*/ 16 h 425"/>
                <a:gd name="T14" fmla="*/ 80 w 424"/>
                <a:gd name="T15" fmla="*/ 12 h 425"/>
                <a:gd name="T16" fmla="*/ 76 w 424"/>
                <a:gd name="T17" fmla="*/ 9 h 425"/>
                <a:gd name="T18" fmla="*/ 71 w 424"/>
                <a:gd name="T19" fmla="*/ 6 h 425"/>
                <a:gd name="T20" fmla="*/ 66 w 424"/>
                <a:gd name="T21" fmla="*/ 4 h 425"/>
                <a:gd name="T22" fmla="*/ 61 w 424"/>
                <a:gd name="T23" fmla="*/ 2 h 425"/>
                <a:gd name="T24" fmla="*/ 56 w 424"/>
                <a:gd name="T25" fmla="*/ 0 h 425"/>
                <a:gd name="T26" fmla="*/ 50 w 424"/>
                <a:gd name="T27" fmla="*/ 0 h 425"/>
                <a:gd name="T28" fmla="*/ 45 w 424"/>
                <a:gd name="T29" fmla="*/ 0 h 425"/>
                <a:gd name="T30" fmla="*/ 40 w 424"/>
                <a:gd name="T31" fmla="*/ 0 h 425"/>
                <a:gd name="T32" fmla="*/ 35 w 424"/>
                <a:gd name="T33" fmla="*/ 2 h 425"/>
                <a:gd name="T34" fmla="*/ 29 w 424"/>
                <a:gd name="T35" fmla="*/ 4 h 425"/>
                <a:gd name="T36" fmla="*/ 25 w 424"/>
                <a:gd name="T37" fmla="*/ 6 h 425"/>
                <a:gd name="T38" fmla="*/ 20 w 424"/>
                <a:gd name="T39" fmla="*/ 9 h 425"/>
                <a:gd name="T40" fmla="*/ 16 w 424"/>
                <a:gd name="T41" fmla="*/ 12 h 425"/>
                <a:gd name="T42" fmla="*/ 12 w 424"/>
                <a:gd name="T43" fmla="*/ 16 h 425"/>
                <a:gd name="T44" fmla="*/ 9 w 424"/>
                <a:gd name="T45" fmla="*/ 20 h 425"/>
                <a:gd name="T46" fmla="*/ 6 w 424"/>
                <a:gd name="T47" fmla="*/ 24 h 425"/>
                <a:gd name="T48" fmla="*/ 4 w 424"/>
                <a:gd name="T49" fmla="*/ 29 h 425"/>
                <a:gd name="T50" fmla="*/ 2 w 424"/>
                <a:gd name="T51" fmla="*/ 34 h 425"/>
                <a:gd name="T52" fmla="*/ 0 w 424"/>
                <a:gd name="T53" fmla="*/ 39 h 425"/>
                <a:gd name="T54" fmla="*/ 0 w 424"/>
                <a:gd name="T55" fmla="*/ 44 h 425"/>
                <a:gd name="T56" fmla="*/ 0 w 424"/>
                <a:gd name="T57" fmla="*/ 49 h 425"/>
                <a:gd name="T58" fmla="*/ 0 w 424"/>
                <a:gd name="T59" fmla="*/ 55 h 425"/>
                <a:gd name="T60" fmla="*/ 2 w 424"/>
                <a:gd name="T61" fmla="*/ 60 h 425"/>
                <a:gd name="T62" fmla="*/ 4 w 424"/>
                <a:gd name="T63" fmla="*/ 65 h 425"/>
                <a:gd name="T64" fmla="*/ 6 w 424"/>
                <a:gd name="T65" fmla="*/ 69 h 425"/>
                <a:gd name="T66" fmla="*/ 9 w 424"/>
                <a:gd name="T67" fmla="*/ 74 h 425"/>
                <a:gd name="T68" fmla="*/ 12 w 424"/>
                <a:gd name="T69" fmla="*/ 78 h 425"/>
                <a:gd name="T70" fmla="*/ 16 w 424"/>
                <a:gd name="T71" fmla="*/ 82 h 425"/>
                <a:gd name="T72" fmla="*/ 20 w 424"/>
                <a:gd name="T73" fmla="*/ 85 h 425"/>
                <a:gd name="T74" fmla="*/ 25 w 424"/>
                <a:gd name="T75" fmla="*/ 88 h 425"/>
                <a:gd name="T76" fmla="*/ 29 w 424"/>
                <a:gd name="T77" fmla="*/ 90 h 425"/>
                <a:gd name="T78" fmla="*/ 35 w 424"/>
                <a:gd name="T79" fmla="*/ 92 h 425"/>
                <a:gd name="T80" fmla="*/ 40 w 424"/>
                <a:gd name="T81" fmla="*/ 93 h 425"/>
                <a:gd name="T82" fmla="*/ 45 w 424"/>
                <a:gd name="T83" fmla="*/ 94 h 425"/>
                <a:gd name="T84" fmla="*/ 50 w 424"/>
                <a:gd name="T85" fmla="*/ 94 h 425"/>
                <a:gd name="T86" fmla="*/ 56 w 424"/>
                <a:gd name="T87" fmla="*/ 93 h 425"/>
                <a:gd name="T88" fmla="*/ 61 w 424"/>
                <a:gd name="T89" fmla="*/ 92 h 425"/>
                <a:gd name="T90" fmla="*/ 66 w 424"/>
                <a:gd name="T91" fmla="*/ 90 h 425"/>
                <a:gd name="T92" fmla="*/ 71 w 424"/>
                <a:gd name="T93" fmla="*/ 88 h 425"/>
                <a:gd name="T94" fmla="*/ 76 w 424"/>
                <a:gd name="T95" fmla="*/ 85 h 425"/>
                <a:gd name="T96" fmla="*/ 80 w 424"/>
                <a:gd name="T97" fmla="*/ 82 h 425"/>
                <a:gd name="T98" fmla="*/ 84 w 424"/>
                <a:gd name="T99" fmla="*/ 78 h 425"/>
                <a:gd name="T100" fmla="*/ 87 w 424"/>
                <a:gd name="T101" fmla="*/ 74 h 425"/>
                <a:gd name="T102" fmla="*/ 90 w 424"/>
                <a:gd name="T103" fmla="*/ 69 h 425"/>
                <a:gd name="T104" fmla="*/ 92 w 424"/>
                <a:gd name="T105" fmla="*/ 65 h 425"/>
                <a:gd name="T106" fmla="*/ 94 w 424"/>
                <a:gd name="T107" fmla="*/ 60 h 425"/>
                <a:gd name="T108" fmla="*/ 95 w 424"/>
                <a:gd name="T109" fmla="*/ 55 h 425"/>
                <a:gd name="T110" fmla="*/ 96 w 424"/>
                <a:gd name="T111" fmla="*/ 49 h 42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24" h="425">
                  <a:moveTo>
                    <a:pt x="424" y="212"/>
                  </a:moveTo>
                  <a:lnTo>
                    <a:pt x="423" y="200"/>
                  </a:lnTo>
                  <a:lnTo>
                    <a:pt x="423" y="189"/>
                  </a:lnTo>
                  <a:lnTo>
                    <a:pt x="421" y="176"/>
                  </a:lnTo>
                  <a:lnTo>
                    <a:pt x="419" y="165"/>
                  </a:lnTo>
                  <a:lnTo>
                    <a:pt x="415" y="153"/>
                  </a:lnTo>
                  <a:lnTo>
                    <a:pt x="412" y="141"/>
                  </a:lnTo>
                  <a:lnTo>
                    <a:pt x="408" y="130"/>
                  </a:lnTo>
                  <a:lnTo>
                    <a:pt x="403" y="120"/>
                  </a:lnTo>
                  <a:lnTo>
                    <a:pt x="397" y="109"/>
                  </a:lnTo>
                  <a:lnTo>
                    <a:pt x="392" y="99"/>
                  </a:lnTo>
                  <a:lnTo>
                    <a:pt x="385" y="89"/>
                  </a:lnTo>
                  <a:lnTo>
                    <a:pt x="378" y="80"/>
                  </a:lnTo>
                  <a:lnTo>
                    <a:pt x="371" y="71"/>
                  </a:lnTo>
                  <a:lnTo>
                    <a:pt x="362" y="62"/>
                  </a:lnTo>
                  <a:lnTo>
                    <a:pt x="354" y="54"/>
                  </a:lnTo>
                  <a:lnTo>
                    <a:pt x="345" y="46"/>
                  </a:lnTo>
                  <a:lnTo>
                    <a:pt x="335" y="39"/>
                  </a:lnTo>
                  <a:lnTo>
                    <a:pt x="324" y="32"/>
                  </a:lnTo>
                  <a:lnTo>
                    <a:pt x="314" y="26"/>
                  </a:lnTo>
                  <a:lnTo>
                    <a:pt x="304" y="20"/>
                  </a:lnTo>
                  <a:lnTo>
                    <a:pt x="293" y="16"/>
                  </a:lnTo>
                  <a:lnTo>
                    <a:pt x="282" y="11"/>
                  </a:lnTo>
                  <a:lnTo>
                    <a:pt x="271" y="8"/>
                  </a:lnTo>
                  <a:lnTo>
                    <a:pt x="259" y="4"/>
                  </a:lnTo>
                  <a:lnTo>
                    <a:pt x="247" y="2"/>
                  </a:lnTo>
                  <a:lnTo>
                    <a:pt x="236" y="1"/>
                  </a:lnTo>
                  <a:lnTo>
                    <a:pt x="223" y="0"/>
                  </a:lnTo>
                  <a:lnTo>
                    <a:pt x="212" y="0"/>
                  </a:lnTo>
                  <a:lnTo>
                    <a:pt x="200" y="0"/>
                  </a:lnTo>
                  <a:lnTo>
                    <a:pt x="189" y="1"/>
                  </a:lnTo>
                  <a:lnTo>
                    <a:pt x="176" y="2"/>
                  </a:lnTo>
                  <a:lnTo>
                    <a:pt x="165" y="4"/>
                  </a:lnTo>
                  <a:lnTo>
                    <a:pt x="153" y="8"/>
                  </a:lnTo>
                  <a:lnTo>
                    <a:pt x="141" y="11"/>
                  </a:lnTo>
                  <a:lnTo>
                    <a:pt x="130" y="16"/>
                  </a:lnTo>
                  <a:lnTo>
                    <a:pt x="120" y="20"/>
                  </a:lnTo>
                  <a:lnTo>
                    <a:pt x="109" y="26"/>
                  </a:lnTo>
                  <a:lnTo>
                    <a:pt x="99" y="32"/>
                  </a:lnTo>
                  <a:lnTo>
                    <a:pt x="89" y="39"/>
                  </a:lnTo>
                  <a:lnTo>
                    <a:pt x="80" y="46"/>
                  </a:lnTo>
                  <a:lnTo>
                    <a:pt x="71" y="54"/>
                  </a:lnTo>
                  <a:lnTo>
                    <a:pt x="62" y="62"/>
                  </a:lnTo>
                  <a:lnTo>
                    <a:pt x="54" y="71"/>
                  </a:lnTo>
                  <a:lnTo>
                    <a:pt x="46" y="80"/>
                  </a:lnTo>
                  <a:lnTo>
                    <a:pt x="39" y="89"/>
                  </a:lnTo>
                  <a:lnTo>
                    <a:pt x="32" y="99"/>
                  </a:lnTo>
                  <a:lnTo>
                    <a:pt x="26" y="109"/>
                  </a:lnTo>
                  <a:lnTo>
                    <a:pt x="21" y="120"/>
                  </a:lnTo>
                  <a:lnTo>
                    <a:pt x="16" y="130"/>
                  </a:lnTo>
                  <a:lnTo>
                    <a:pt x="11" y="141"/>
                  </a:lnTo>
                  <a:lnTo>
                    <a:pt x="8" y="153"/>
                  </a:lnTo>
                  <a:lnTo>
                    <a:pt x="5" y="165"/>
                  </a:lnTo>
                  <a:lnTo>
                    <a:pt x="2" y="176"/>
                  </a:lnTo>
                  <a:lnTo>
                    <a:pt x="1" y="189"/>
                  </a:lnTo>
                  <a:lnTo>
                    <a:pt x="0" y="200"/>
                  </a:lnTo>
                  <a:lnTo>
                    <a:pt x="0" y="212"/>
                  </a:lnTo>
                  <a:lnTo>
                    <a:pt x="0" y="223"/>
                  </a:lnTo>
                  <a:lnTo>
                    <a:pt x="1" y="236"/>
                  </a:lnTo>
                  <a:lnTo>
                    <a:pt x="2" y="247"/>
                  </a:lnTo>
                  <a:lnTo>
                    <a:pt x="5" y="259"/>
                  </a:lnTo>
                  <a:lnTo>
                    <a:pt x="8" y="271"/>
                  </a:lnTo>
                  <a:lnTo>
                    <a:pt x="11" y="282"/>
                  </a:lnTo>
                  <a:lnTo>
                    <a:pt x="16" y="293"/>
                  </a:lnTo>
                  <a:lnTo>
                    <a:pt x="21" y="304"/>
                  </a:lnTo>
                  <a:lnTo>
                    <a:pt x="26" y="314"/>
                  </a:lnTo>
                  <a:lnTo>
                    <a:pt x="32" y="325"/>
                  </a:lnTo>
                  <a:lnTo>
                    <a:pt x="39" y="335"/>
                  </a:lnTo>
                  <a:lnTo>
                    <a:pt x="46" y="345"/>
                  </a:lnTo>
                  <a:lnTo>
                    <a:pt x="54" y="354"/>
                  </a:lnTo>
                  <a:lnTo>
                    <a:pt x="62" y="363"/>
                  </a:lnTo>
                  <a:lnTo>
                    <a:pt x="71" y="371"/>
                  </a:lnTo>
                  <a:lnTo>
                    <a:pt x="80" y="379"/>
                  </a:lnTo>
                  <a:lnTo>
                    <a:pt x="89" y="385"/>
                  </a:lnTo>
                  <a:lnTo>
                    <a:pt x="99" y="392"/>
                  </a:lnTo>
                  <a:lnTo>
                    <a:pt x="109" y="398"/>
                  </a:lnTo>
                  <a:lnTo>
                    <a:pt x="120" y="403"/>
                  </a:lnTo>
                  <a:lnTo>
                    <a:pt x="130" y="408"/>
                  </a:lnTo>
                  <a:lnTo>
                    <a:pt x="141" y="412"/>
                  </a:lnTo>
                  <a:lnTo>
                    <a:pt x="153" y="416"/>
                  </a:lnTo>
                  <a:lnTo>
                    <a:pt x="165" y="419"/>
                  </a:lnTo>
                  <a:lnTo>
                    <a:pt x="176" y="421"/>
                  </a:lnTo>
                  <a:lnTo>
                    <a:pt x="189" y="423"/>
                  </a:lnTo>
                  <a:lnTo>
                    <a:pt x="200" y="425"/>
                  </a:lnTo>
                  <a:lnTo>
                    <a:pt x="212" y="425"/>
                  </a:lnTo>
                  <a:lnTo>
                    <a:pt x="223" y="425"/>
                  </a:lnTo>
                  <a:lnTo>
                    <a:pt x="236" y="423"/>
                  </a:lnTo>
                  <a:lnTo>
                    <a:pt x="247" y="421"/>
                  </a:lnTo>
                  <a:lnTo>
                    <a:pt x="259" y="419"/>
                  </a:lnTo>
                  <a:lnTo>
                    <a:pt x="271" y="416"/>
                  </a:lnTo>
                  <a:lnTo>
                    <a:pt x="282" y="412"/>
                  </a:lnTo>
                  <a:lnTo>
                    <a:pt x="293" y="408"/>
                  </a:lnTo>
                  <a:lnTo>
                    <a:pt x="304" y="403"/>
                  </a:lnTo>
                  <a:lnTo>
                    <a:pt x="314" y="398"/>
                  </a:lnTo>
                  <a:lnTo>
                    <a:pt x="324" y="392"/>
                  </a:lnTo>
                  <a:lnTo>
                    <a:pt x="335" y="385"/>
                  </a:lnTo>
                  <a:lnTo>
                    <a:pt x="345" y="379"/>
                  </a:lnTo>
                  <a:lnTo>
                    <a:pt x="354" y="371"/>
                  </a:lnTo>
                  <a:lnTo>
                    <a:pt x="362" y="363"/>
                  </a:lnTo>
                  <a:lnTo>
                    <a:pt x="371" y="354"/>
                  </a:lnTo>
                  <a:lnTo>
                    <a:pt x="378" y="345"/>
                  </a:lnTo>
                  <a:lnTo>
                    <a:pt x="385" y="335"/>
                  </a:lnTo>
                  <a:lnTo>
                    <a:pt x="392" y="325"/>
                  </a:lnTo>
                  <a:lnTo>
                    <a:pt x="397" y="314"/>
                  </a:lnTo>
                  <a:lnTo>
                    <a:pt x="403" y="304"/>
                  </a:lnTo>
                  <a:lnTo>
                    <a:pt x="408" y="293"/>
                  </a:lnTo>
                  <a:lnTo>
                    <a:pt x="412" y="282"/>
                  </a:lnTo>
                  <a:lnTo>
                    <a:pt x="415" y="271"/>
                  </a:lnTo>
                  <a:lnTo>
                    <a:pt x="419" y="259"/>
                  </a:lnTo>
                  <a:lnTo>
                    <a:pt x="421" y="247"/>
                  </a:lnTo>
                  <a:lnTo>
                    <a:pt x="423" y="236"/>
                  </a:lnTo>
                  <a:lnTo>
                    <a:pt x="423" y="223"/>
                  </a:lnTo>
                  <a:lnTo>
                    <a:pt x="424" y="21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09" name="Line 163"/>
            <p:cNvSpPr>
              <a:spLocks noChangeShapeType="1"/>
            </p:cNvSpPr>
            <p:nvPr/>
          </p:nvSpPr>
          <p:spPr bwMode="auto">
            <a:xfrm flipV="1">
              <a:off x="2705" y="2456"/>
              <a:ext cx="0" cy="2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10" name="Line 164"/>
            <p:cNvSpPr>
              <a:spLocks noChangeShapeType="1"/>
            </p:cNvSpPr>
            <p:nvPr/>
          </p:nvSpPr>
          <p:spPr bwMode="auto">
            <a:xfrm flipH="1">
              <a:off x="1441" y="3669"/>
              <a:ext cx="15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11" name="Line 165"/>
            <p:cNvSpPr>
              <a:spLocks noChangeShapeType="1"/>
            </p:cNvSpPr>
            <p:nvPr/>
          </p:nvSpPr>
          <p:spPr bwMode="auto">
            <a:xfrm>
              <a:off x="2075" y="3669"/>
              <a:ext cx="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12" name="Line 166"/>
            <p:cNvSpPr>
              <a:spLocks noChangeShapeType="1"/>
            </p:cNvSpPr>
            <p:nvPr/>
          </p:nvSpPr>
          <p:spPr bwMode="auto">
            <a:xfrm flipV="1">
              <a:off x="2132" y="3601"/>
              <a:ext cx="0" cy="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13" name="Line 167"/>
            <p:cNvSpPr>
              <a:spLocks noChangeShapeType="1"/>
            </p:cNvSpPr>
            <p:nvPr/>
          </p:nvSpPr>
          <p:spPr bwMode="auto">
            <a:xfrm>
              <a:off x="2132" y="3100"/>
              <a:ext cx="0" cy="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14" name="Line 168"/>
            <p:cNvSpPr>
              <a:spLocks noChangeShapeType="1"/>
            </p:cNvSpPr>
            <p:nvPr/>
          </p:nvSpPr>
          <p:spPr bwMode="auto">
            <a:xfrm>
              <a:off x="2132" y="3100"/>
              <a:ext cx="5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15" name="Line 169"/>
            <p:cNvSpPr>
              <a:spLocks noChangeShapeType="1"/>
            </p:cNvSpPr>
            <p:nvPr/>
          </p:nvSpPr>
          <p:spPr bwMode="auto">
            <a:xfrm>
              <a:off x="4078" y="3669"/>
              <a:ext cx="14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16" name="Line 170"/>
            <p:cNvSpPr>
              <a:spLocks noChangeShapeType="1"/>
            </p:cNvSpPr>
            <p:nvPr/>
          </p:nvSpPr>
          <p:spPr bwMode="auto">
            <a:xfrm>
              <a:off x="3482" y="3100"/>
              <a:ext cx="0" cy="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17" name="Line 171"/>
            <p:cNvSpPr>
              <a:spLocks noChangeShapeType="1"/>
            </p:cNvSpPr>
            <p:nvPr/>
          </p:nvSpPr>
          <p:spPr bwMode="auto">
            <a:xfrm flipH="1">
              <a:off x="3426" y="3100"/>
              <a:ext cx="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18" name="Freeform 172"/>
            <p:cNvSpPr>
              <a:spLocks/>
            </p:cNvSpPr>
            <p:nvPr/>
          </p:nvSpPr>
          <p:spPr bwMode="auto">
            <a:xfrm>
              <a:off x="1321" y="3689"/>
              <a:ext cx="89" cy="178"/>
            </a:xfrm>
            <a:custGeom>
              <a:avLst/>
              <a:gdLst>
                <a:gd name="T0" fmla="*/ 0 w 398"/>
                <a:gd name="T1" fmla="*/ 178 h 796"/>
                <a:gd name="T2" fmla="*/ 89 w 398"/>
                <a:gd name="T3" fmla="*/ 0 h 796"/>
                <a:gd name="T4" fmla="*/ 83 w 398"/>
                <a:gd name="T5" fmla="*/ 178 h 7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8" h="796">
                  <a:moveTo>
                    <a:pt x="0" y="796"/>
                  </a:moveTo>
                  <a:lnTo>
                    <a:pt x="398" y="0"/>
                  </a:lnTo>
                  <a:lnTo>
                    <a:pt x="370" y="79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19" name="Line 173"/>
            <p:cNvSpPr>
              <a:spLocks noChangeShapeType="1"/>
            </p:cNvSpPr>
            <p:nvPr/>
          </p:nvSpPr>
          <p:spPr bwMode="auto">
            <a:xfrm flipH="1">
              <a:off x="1346" y="3818"/>
              <a:ext cx="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20" name="Freeform 174"/>
            <p:cNvSpPr>
              <a:spLocks/>
            </p:cNvSpPr>
            <p:nvPr/>
          </p:nvSpPr>
          <p:spPr bwMode="auto">
            <a:xfrm>
              <a:off x="2151" y="3623"/>
              <a:ext cx="89" cy="178"/>
            </a:xfrm>
            <a:custGeom>
              <a:avLst/>
              <a:gdLst>
                <a:gd name="T0" fmla="*/ 0 w 399"/>
                <a:gd name="T1" fmla="*/ 178 h 797"/>
                <a:gd name="T2" fmla="*/ 89 w 399"/>
                <a:gd name="T3" fmla="*/ 0 h 797"/>
                <a:gd name="T4" fmla="*/ 83 w 399"/>
                <a:gd name="T5" fmla="*/ 178 h 7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9" h="797">
                  <a:moveTo>
                    <a:pt x="0" y="797"/>
                  </a:moveTo>
                  <a:lnTo>
                    <a:pt x="399" y="0"/>
                  </a:lnTo>
                  <a:lnTo>
                    <a:pt x="371" y="7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21" name="Line 175"/>
            <p:cNvSpPr>
              <a:spLocks noChangeShapeType="1"/>
            </p:cNvSpPr>
            <p:nvPr/>
          </p:nvSpPr>
          <p:spPr bwMode="auto">
            <a:xfrm flipH="1">
              <a:off x="2176" y="3751"/>
              <a:ext cx="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22" name="Freeform 176"/>
            <p:cNvSpPr>
              <a:spLocks/>
            </p:cNvSpPr>
            <p:nvPr/>
          </p:nvSpPr>
          <p:spPr bwMode="auto">
            <a:xfrm>
              <a:off x="1969" y="2865"/>
              <a:ext cx="89" cy="178"/>
            </a:xfrm>
            <a:custGeom>
              <a:avLst/>
              <a:gdLst>
                <a:gd name="T0" fmla="*/ 0 w 399"/>
                <a:gd name="T1" fmla="*/ 178 h 796"/>
                <a:gd name="T2" fmla="*/ 89 w 399"/>
                <a:gd name="T3" fmla="*/ 0 h 796"/>
                <a:gd name="T4" fmla="*/ 83 w 399"/>
                <a:gd name="T5" fmla="*/ 178 h 7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9" h="796">
                  <a:moveTo>
                    <a:pt x="0" y="796"/>
                  </a:moveTo>
                  <a:lnTo>
                    <a:pt x="399" y="0"/>
                  </a:lnTo>
                  <a:lnTo>
                    <a:pt x="372" y="79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23" name="Line 177"/>
            <p:cNvSpPr>
              <a:spLocks noChangeShapeType="1"/>
            </p:cNvSpPr>
            <p:nvPr/>
          </p:nvSpPr>
          <p:spPr bwMode="auto">
            <a:xfrm flipH="1">
              <a:off x="1994" y="2993"/>
              <a:ext cx="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24" name="Freeform 178"/>
            <p:cNvSpPr>
              <a:spLocks/>
            </p:cNvSpPr>
            <p:nvPr/>
          </p:nvSpPr>
          <p:spPr bwMode="auto">
            <a:xfrm>
              <a:off x="3485" y="2868"/>
              <a:ext cx="89" cy="178"/>
            </a:xfrm>
            <a:custGeom>
              <a:avLst/>
              <a:gdLst>
                <a:gd name="T0" fmla="*/ 0 w 398"/>
                <a:gd name="T1" fmla="*/ 178 h 796"/>
                <a:gd name="T2" fmla="*/ 89 w 398"/>
                <a:gd name="T3" fmla="*/ 0 h 796"/>
                <a:gd name="T4" fmla="*/ 83 w 398"/>
                <a:gd name="T5" fmla="*/ 178 h 7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8" h="796">
                  <a:moveTo>
                    <a:pt x="0" y="796"/>
                  </a:moveTo>
                  <a:lnTo>
                    <a:pt x="398" y="0"/>
                  </a:lnTo>
                  <a:lnTo>
                    <a:pt x="371" y="79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25" name="Line 179"/>
            <p:cNvSpPr>
              <a:spLocks noChangeShapeType="1"/>
            </p:cNvSpPr>
            <p:nvPr/>
          </p:nvSpPr>
          <p:spPr bwMode="auto">
            <a:xfrm flipH="1">
              <a:off x="3512" y="2997"/>
              <a:ext cx="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26" name="Freeform 180"/>
            <p:cNvSpPr>
              <a:spLocks/>
            </p:cNvSpPr>
            <p:nvPr/>
          </p:nvSpPr>
          <p:spPr bwMode="auto">
            <a:xfrm>
              <a:off x="4158" y="3706"/>
              <a:ext cx="89" cy="178"/>
            </a:xfrm>
            <a:custGeom>
              <a:avLst/>
              <a:gdLst>
                <a:gd name="T0" fmla="*/ 0 w 398"/>
                <a:gd name="T1" fmla="*/ 178 h 797"/>
                <a:gd name="T2" fmla="*/ 89 w 398"/>
                <a:gd name="T3" fmla="*/ 0 h 797"/>
                <a:gd name="T4" fmla="*/ 83 w 398"/>
                <a:gd name="T5" fmla="*/ 178 h 7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8" h="797">
                  <a:moveTo>
                    <a:pt x="0" y="797"/>
                  </a:moveTo>
                  <a:lnTo>
                    <a:pt x="398" y="0"/>
                  </a:lnTo>
                  <a:lnTo>
                    <a:pt x="371" y="7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27" name="Line 181"/>
            <p:cNvSpPr>
              <a:spLocks noChangeShapeType="1"/>
            </p:cNvSpPr>
            <p:nvPr/>
          </p:nvSpPr>
          <p:spPr bwMode="auto">
            <a:xfrm flipH="1">
              <a:off x="4183" y="3836"/>
              <a:ext cx="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28" name="Freeform 182"/>
            <p:cNvSpPr>
              <a:spLocks/>
            </p:cNvSpPr>
            <p:nvPr/>
          </p:nvSpPr>
          <p:spPr bwMode="auto">
            <a:xfrm>
              <a:off x="2482" y="984"/>
              <a:ext cx="89" cy="178"/>
            </a:xfrm>
            <a:custGeom>
              <a:avLst/>
              <a:gdLst>
                <a:gd name="T0" fmla="*/ 0 w 398"/>
                <a:gd name="T1" fmla="*/ 178 h 798"/>
                <a:gd name="T2" fmla="*/ 89 w 398"/>
                <a:gd name="T3" fmla="*/ 0 h 798"/>
                <a:gd name="T4" fmla="*/ 83 w 398"/>
                <a:gd name="T5" fmla="*/ 178 h 7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8" h="798">
                  <a:moveTo>
                    <a:pt x="0" y="798"/>
                  </a:moveTo>
                  <a:lnTo>
                    <a:pt x="398" y="0"/>
                  </a:lnTo>
                  <a:lnTo>
                    <a:pt x="370" y="79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29" name="Line 183"/>
            <p:cNvSpPr>
              <a:spLocks noChangeShapeType="1"/>
            </p:cNvSpPr>
            <p:nvPr/>
          </p:nvSpPr>
          <p:spPr bwMode="auto">
            <a:xfrm flipH="1">
              <a:off x="2507" y="1112"/>
              <a:ext cx="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30" name="Line 184"/>
            <p:cNvSpPr>
              <a:spLocks noChangeShapeType="1"/>
            </p:cNvSpPr>
            <p:nvPr/>
          </p:nvSpPr>
          <p:spPr bwMode="auto">
            <a:xfrm>
              <a:off x="2663" y="1103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31" name="Freeform 185"/>
            <p:cNvSpPr>
              <a:spLocks/>
            </p:cNvSpPr>
            <p:nvPr/>
          </p:nvSpPr>
          <p:spPr bwMode="auto">
            <a:xfrm>
              <a:off x="2785" y="984"/>
              <a:ext cx="89" cy="178"/>
            </a:xfrm>
            <a:custGeom>
              <a:avLst/>
              <a:gdLst>
                <a:gd name="T0" fmla="*/ 0 w 400"/>
                <a:gd name="T1" fmla="*/ 178 h 798"/>
                <a:gd name="T2" fmla="*/ 89 w 400"/>
                <a:gd name="T3" fmla="*/ 0 h 798"/>
                <a:gd name="T4" fmla="*/ 83 w 400"/>
                <a:gd name="T5" fmla="*/ 178 h 7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0" h="798">
                  <a:moveTo>
                    <a:pt x="0" y="798"/>
                  </a:moveTo>
                  <a:lnTo>
                    <a:pt x="400" y="0"/>
                  </a:lnTo>
                  <a:lnTo>
                    <a:pt x="372" y="79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32" name="Line 186"/>
            <p:cNvSpPr>
              <a:spLocks noChangeShapeType="1"/>
            </p:cNvSpPr>
            <p:nvPr/>
          </p:nvSpPr>
          <p:spPr bwMode="auto">
            <a:xfrm flipH="1">
              <a:off x="2811" y="1112"/>
              <a:ext cx="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33" name="Line 187"/>
            <p:cNvSpPr>
              <a:spLocks noChangeShapeType="1"/>
            </p:cNvSpPr>
            <p:nvPr/>
          </p:nvSpPr>
          <p:spPr bwMode="auto">
            <a:xfrm flipH="1" flipV="1">
              <a:off x="2566" y="2078"/>
              <a:ext cx="16" cy="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34" name="Freeform 188"/>
            <p:cNvSpPr>
              <a:spLocks/>
            </p:cNvSpPr>
            <p:nvPr/>
          </p:nvSpPr>
          <p:spPr bwMode="auto">
            <a:xfrm>
              <a:off x="2565" y="2019"/>
              <a:ext cx="36" cy="59"/>
            </a:xfrm>
            <a:custGeom>
              <a:avLst/>
              <a:gdLst>
                <a:gd name="T0" fmla="*/ 36 w 158"/>
                <a:gd name="T1" fmla="*/ 0 h 263"/>
                <a:gd name="T2" fmla="*/ 34 w 158"/>
                <a:gd name="T3" fmla="*/ 0 h 263"/>
                <a:gd name="T4" fmla="*/ 32 w 158"/>
                <a:gd name="T5" fmla="*/ 1 h 263"/>
                <a:gd name="T6" fmla="*/ 31 w 158"/>
                <a:gd name="T7" fmla="*/ 2 h 263"/>
                <a:gd name="T8" fmla="*/ 29 w 158"/>
                <a:gd name="T9" fmla="*/ 2 h 263"/>
                <a:gd name="T10" fmla="*/ 27 w 158"/>
                <a:gd name="T11" fmla="*/ 3 h 263"/>
                <a:gd name="T12" fmla="*/ 26 w 158"/>
                <a:gd name="T13" fmla="*/ 4 h 263"/>
                <a:gd name="T14" fmla="*/ 24 w 158"/>
                <a:gd name="T15" fmla="*/ 5 h 263"/>
                <a:gd name="T16" fmla="*/ 22 w 158"/>
                <a:gd name="T17" fmla="*/ 6 h 263"/>
                <a:gd name="T18" fmla="*/ 21 w 158"/>
                <a:gd name="T19" fmla="*/ 7 h 263"/>
                <a:gd name="T20" fmla="*/ 19 w 158"/>
                <a:gd name="T21" fmla="*/ 8 h 263"/>
                <a:gd name="T22" fmla="*/ 18 w 158"/>
                <a:gd name="T23" fmla="*/ 9 h 263"/>
                <a:gd name="T24" fmla="*/ 16 w 158"/>
                <a:gd name="T25" fmla="*/ 10 h 263"/>
                <a:gd name="T26" fmla="*/ 15 w 158"/>
                <a:gd name="T27" fmla="*/ 12 h 263"/>
                <a:gd name="T28" fmla="*/ 14 w 158"/>
                <a:gd name="T29" fmla="*/ 13 h 263"/>
                <a:gd name="T30" fmla="*/ 13 w 158"/>
                <a:gd name="T31" fmla="*/ 14 h 263"/>
                <a:gd name="T32" fmla="*/ 11 w 158"/>
                <a:gd name="T33" fmla="*/ 16 h 263"/>
                <a:gd name="T34" fmla="*/ 10 w 158"/>
                <a:gd name="T35" fmla="*/ 17 h 263"/>
                <a:gd name="T36" fmla="*/ 9 w 158"/>
                <a:gd name="T37" fmla="*/ 19 h 263"/>
                <a:gd name="T38" fmla="*/ 8 w 158"/>
                <a:gd name="T39" fmla="*/ 20 h 263"/>
                <a:gd name="T40" fmla="*/ 7 w 158"/>
                <a:gd name="T41" fmla="*/ 22 h 263"/>
                <a:gd name="T42" fmla="*/ 6 w 158"/>
                <a:gd name="T43" fmla="*/ 23 h 263"/>
                <a:gd name="T44" fmla="*/ 5 w 158"/>
                <a:gd name="T45" fmla="*/ 25 h 263"/>
                <a:gd name="T46" fmla="*/ 4 w 158"/>
                <a:gd name="T47" fmla="*/ 26 h 263"/>
                <a:gd name="T48" fmla="*/ 3 w 158"/>
                <a:gd name="T49" fmla="*/ 28 h 263"/>
                <a:gd name="T50" fmla="*/ 3 w 158"/>
                <a:gd name="T51" fmla="*/ 30 h 263"/>
                <a:gd name="T52" fmla="*/ 2 w 158"/>
                <a:gd name="T53" fmla="*/ 32 h 263"/>
                <a:gd name="T54" fmla="*/ 2 w 158"/>
                <a:gd name="T55" fmla="*/ 33 h 263"/>
                <a:gd name="T56" fmla="*/ 1 w 158"/>
                <a:gd name="T57" fmla="*/ 35 h 263"/>
                <a:gd name="T58" fmla="*/ 1 w 158"/>
                <a:gd name="T59" fmla="*/ 37 h 263"/>
                <a:gd name="T60" fmla="*/ 1 w 158"/>
                <a:gd name="T61" fmla="*/ 39 h 263"/>
                <a:gd name="T62" fmla="*/ 0 w 158"/>
                <a:gd name="T63" fmla="*/ 41 h 263"/>
                <a:gd name="T64" fmla="*/ 0 w 158"/>
                <a:gd name="T65" fmla="*/ 43 h 263"/>
                <a:gd name="T66" fmla="*/ 0 w 158"/>
                <a:gd name="T67" fmla="*/ 44 h 263"/>
                <a:gd name="T68" fmla="*/ 0 w 158"/>
                <a:gd name="T69" fmla="*/ 46 h 263"/>
                <a:gd name="T70" fmla="*/ 0 w 158"/>
                <a:gd name="T71" fmla="*/ 48 h 263"/>
                <a:gd name="T72" fmla="*/ 0 w 158"/>
                <a:gd name="T73" fmla="*/ 50 h 263"/>
                <a:gd name="T74" fmla="*/ 0 w 158"/>
                <a:gd name="T75" fmla="*/ 52 h 263"/>
                <a:gd name="T76" fmla="*/ 1 w 158"/>
                <a:gd name="T77" fmla="*/ 54 h 263"/>
                <a:gd name="T78" fmla="*/ 1 w 158"/>
                <a:gd name="T79" fmla="*/ 55 h 263"/>
                <a:gd name="T80" fmla="*/ 1 w 158"/>
                <a:gd name="T81" fmla="*/ 57 h 263"/>
                <a:gd name="T82" fmla="*/ 2 w 158"/>
                <a:gd name="T83" fmla="*/ 59 h 26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58" h="263">
                  <a:moveTo>
                    <a:pt x="158" y="0"/>
                  </a:moveTo>
                  <a:lnTo>
                    <a:pt x="150" y="2"/>
                  </a:lnTo>
                  <a:lnTo>
                    <a:pt x="142" y="4"/>
                  </a:lnTo>
                  <a:lnTo>
                    <a:pt x="134" y="8"/>
                  </a:lnTo>
                  <a:lnTo>
                    <a:pt x="127" y="11"/>
                  </a:lnTo>
                  <a:lnTo>
                    <a:pt x="119" y="14"/>
                  </a:lnTo>
                  <a:lnTo>
                    <a:pt x="112" y="18"/>
                  </a:lnTo>
                  <a:lnTo>
                    <a:pt x="105" y="22"/>
                  </a:lnTo>
                  <a:lnTo>
                    <a:pt x="97" y="27"/>
                  </a:lnTo>
                  <a:lnTo>
                    <a:pt x="91" y="31"/>
                  </a:lnTo>
                  <a:lnTo>
                    <a:pt x="84" y="36"/>
                  </a:lnTo>
                  <a:lnTo>
                    <a:pt x="78" y="40"/>
                  </a:lnTo>
                  <a:lnTo>
                    <a:pt x="72" y="46"/>
                  </a:lnTo>
                  <a:lnTo>
                    <a:pt x="66" y="52"/>
                  </a:lnTo>
                  <a:lnTo>
                    <a:pt x="60" y="57"/>
                  </a:lnTo>
                  <a:lnTo>
                    <a:pt x="55" y="64"/>
                  </a:lnTo>
                  <a:lnTo>
                    <a:pt x="49" y="70"/>
                  </a:lnTo>
                  <a:lnTo>
                    <a:pt x="43" y="76"/>
                  </a:lnTo>
                  <a:lnTo>
                    <a:pt x="39" y="83"/>
                  </a:lnTo>
                  <a:lnTo>
                    <a:pt x="34" y="90"/>
                  </a:lnTo>
                  <a:lnTo>
                    <a:pt x="30" y="96"/>
                  </a:lnTo>
                  <a:lnTo>
                    <a:pt x="25" y="103"/>
                  </a:lnTo>
                  <a:lnTo>
                    <a:pt x="22" y="111"/>
                  </a:lnTo>
                  <a:lnTo>
                    <a:pt x="19" y="118"/>
                  </a:lnTo>
                  <a:lnTo>
                    <a:pt x="15" y="126"/>
                  </a:lnTo>
                  <a:lnTo>
                    <a:pt x="12" y="134"/>
                  </a:lnTo>
                  <a:lnTo>
                    <a:pt x="10" y="141"/>
                  </a:lnTo>
                  <a:lnTo>
                    <a:pt x="7" y="149"/>
                  </a:lnTo>
                  <a:lnTo>
                    <a:pt x="5" y="157"/>
                  </a:lnTo>
                  <a:lnTo>
                    <a:pt x="4" y="165"/>
                  </a:lnTo>
                  <a:lnTo>
                    <a:pt x="3" y="173"/>
                  </a:lnTo>
                  <a:lnTo>
                    <a:pt x="2" y="182"/>
                  </a:lnTo>
                  <a:lnTo>
                    <a:pt x="1" y="190"/>
                  </a:lnTo>
                  <a:lnTo>
                    <a:pt x="1" y="198"/>
                  </a:lnTo>
                  <a:lnTo>
                    <a:pt x="0" y="205"/>
                  </a:lnTo>
                  <a:lnTo>
                    <a:pt x="1" y="214"/>
                  </a:lnTo>
                  <a:lnTo>
                    <a:pt x="1" y="222"/>
                  </a:lnTo>
                  <a:lnTo>
                    <a:pt x="2" y="230"/>
                  </a:lnTo>
                  <a:lnTo>
                    <a:pt x="3" y="239"/>
                  </a:lnTo>
                  <a:lnTo>
                    <a:pt x="4" y="247"/>
                  </a:lnTo>
                  <a:lnTo>
                    <a:pt x="6" y="255"/>
                  </a:lnTo>
                  <a:lnTo>
                    <a:pt x="9" y="26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35" name="Freeform 189"/>
            <p:cNvSpPr>
              <a:spLocks/>
            </p:cNvSpPr>
            <p:nvPr/>
          </p:nvSpPr>
          <p:spPr bwMode="auto">
            <a:xfrm>
              <a:off x="3152" y="1869"/>
              <a:ext cx="57" cy="36"/>
            </a:xfrm>
            <a:custGeom>
              <a:avLst/>
              <a:gdLst>
                <a:gd name="T0" fmla="*/ 57 w 259"/>
                <a:gd name="T1" fmla="*/ 36 h 157"/>
                <a:gd name="T2" fmla="*/ 57 w 259"/>
                <a:gd name="T3" fmla="*/ 34 h 157"/>
                <a:gd name="T4" fmla="*/ 56 w 259"/>
                <a:gd name="T5" fmla="*/ 33 h 157"/>
                <a:gd name="T6" fmla="*/ 55 w 259"/>
                <a:gd name="T7" fmla="*/ 31 h 157"/>
                <a:gd name="T8" fmla="*/ 55 w 259"/>
                <a:gd name="T9" fmla="*/ 29 h 157"/>
                <a:gd name="T10" fmla="*/ 54 w 259"/>
                <a:gd name="T11" fmla="*/ 27 h 157"/>
                <a:gd name="T12" fmla="*/ 53 w 259"/>
                <a:gd name="T13" fmla="*/ 26 h 157"/>
                <a:gd name="T14" fmla="*/ 52 w 259"/>
                <a:gd name="T15" fmla="*/ 24 h 157"/>
                <a:gd name="T16" fmla="*/ 51 w 259"/>
                <a:gd name="T17" fmla="*/ 22 h 157"/>
                <a:gd name="T18" fmla="*/ 50 w 259"/>
                <a:gd name="T19" fmla="*/ 21 h 157"/>
                <a:gd name="T20" fmla="*/ 50 w 259"/>
                <a:gd name="T21" fmla="*/ 19 h 157"/>
                <a:gd name="T22" fmla="*/ 48 w 259"/>
                <a:gd name="T23" fmla="*/ 18 h 157"/>
                <a:gd name="T24" fmla="*/ 47 w 259"/>
                <a:gd name="T25" fmla="*/ 17 h 157"/>
                <a:gd name="T26" fmla="*/ 46 w 259"/>
                <a:gd name="T27" fmla="*/ 15 h 157"/>
                <a:gd name="T28" fmla="*/ 44 w 259"/>
                <a:gd name="T29" fmla="*/ 14 h 157"/>
                <a:gd name="T30" fmla="*/ 43 w 259"/>
                <a:gd name="T31" fmla="*/ 13 h 157"/>
                <a:gd name="T32" fmla="*/ 42 w 259"/>
                <a:gd name="T33" fmla="*/ 11 h 157"/>
                <a:gd name="T34" fmla="*/ 40 w 259"/>
                <a:gd name="T35" fmla="*/ 10 h 157"/>
                <a:gd name="T36" fmla="*/ 39 w 259"/>
                <a:gd name="T37" fmla="*/ 9 h 157"/>
                <a:gd name="T38" fmla="*/ 38 w 259"/>
                <a:gd name="T39" fmla="*/ 8 h 157"/>
                <a:gd name="T40" fmla="*/ 36 w 259"/>
                <a:gd name="T41" fmla="*/ 7 h 157"/>
                <a:gd name="T42" fmla="*/ 35 w 259"/>
                <a:gd name="T43" fmla="*/ 6 h 157"/>
                <a:gd name="T44" fmla="*/ 33 w 259"/>
                <a:gd name="T45" fmla="*/ 5 h 157"/>
                <a:gd name="T46" fmla="*/ 31 w 259"/>
                <a:gd name="T47" fmla="*/ 4 h 157"/>
                <a:gd name="T48" fmla="*/ 30 w 259"/>
                <a:gd name="T49" fmla="*/ 4 h 157"/>
                <a:gd name="T50" fmla="*/ 28 w 259"/>
                <a:gd name="T51" fmla="*/ 3 h 157"/>
                <a:gd name="T52" fmla="*/ 26 w 259"/>
                <a:gd name="T53" fmla="*/ 2 h 157"/>
                <a:gd name="T54" fmla="*/ 25 w 259"/>
                <a:gd name="T55" fmla="*/ 2 h 157"/>
                <a:gd name="T56" fmla="*/ 23 w 259"/>
                <a:gd name="T57" fmla="*/ 1 h 157"/>
                <a:gd name="T58" fmla="*/ 21 w 259"/>
                <a:gd name="T59" fmla="*/ 1 h 157"/>
                <a:gd name="T60" fmla="*/ 20 w 259"/>
                <a:gd name="T61" fmla="*/ 0 h 157"/>
                <a:gd name="T62" fmla="*/ 18 w 259"/>
                <a:gd name="T63" fmla="*/ 0 h 157"/>
                <a:gd name="T64" fmla="*/ 16 w 259"/>
                <a:gd name="T65" fmla="*/ 0 h 157"/>
                <a:gd name="T66" fmla="*/ 14 w 259"/>
                <a:gd name="T67" fmla="*/ 0 h 157"/>
                <a:gd name="T68" fmla="*/ 12 w 259"/>
                <a:gd name="T69" fmla="*/ 0 h 157"/>
                <a:gd name="T70" fmla="*/ 11 w 259"/>
                <a:gd name="T71" fmla="*/ 0 h 157"/>
                <a:gd name="T72" fmla="*/ 9 w 259"/>
                <a:gd name="T73" fmla="*/ 0 h 157"/>
                <a:gd name="T74" fmla="*/ 7 w 259"/>
                <a:gd name="T75" fmla="*/ 0 h 157"/>
                <a:gd name="T76" fmla="*/ 5 w 259"/>
                <a:gd name="T77" fmla="*/ 0 h 157"/>
                <a:gd name="T78" fmla="*/ 4 w 259"/>
                <a:gd name="T79" fmla="*/ 1 h 157"/>
                <a:gd name="T80" fmla="*/ 2 w 259"/>
                <a:gd name="T81" fmla="*/ 1 h 157"/>
                <a:gd name="T82" fmla="*/ 0 w 259"/>
                <a:gd name="T83" fmla="*/ 2 h 15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59" h="157">
                  <a:moveTo>
                    <a:pt x="259" y="157"/>
                  </a:moveTo>
                  <a:lnTo>
                    <a:pt x="257" y="150"/>
                  </a:lnTo>
                  <a:lnTo>
                    <a:pt x="255" y="142"/>
                  </a:lnTo>
                  <a:lnTo>
                    <a:pt x="251" y="135"/>
                  </a:lnTo>
                  <a:lnTo>
                    <a:pt x="248" y="127"/>
                  </a:lnTo>
                  <a:lnTo>
                    <a:pt x="245" y="119"/>
                  </a:lnTo>
                  <a:lnTo>
                    <a:pt x="241" y="112"/>
                  </a:lnTo>
                  <a:lnTo>
                    <a:pt x="238" y="106"/>
                  </a:lnTo>
                  <a:lnTo>
                    <a:pt x="234" y="98"/>
                  </a:lnTo>
                  <a:lnTo>
                    <a:pt x="229" y="91"/>
                  </a:lnTo>
                  <a:lnTo>
                    <a:pt x="225" y="84"/>
                  </a:lnTo>
                  <a:lnTo>
                    <a:pt x="219" y="79"/>
                  </a:lnTo>
                  <a:lnTo>
                    <a:pt x="213" y="72"/>
                  </a:lnTo>
                  <a:lnTo>
                    <a:pt x="209" y="66"/>
                  </a:lnTo>
                  <a:lnTo>
                    <a:pt x="202" y="61"/>
                  </a:lnTo>
                  <a:lnTo>
                    <a:pt x="196" y="55"/>
                  </a:lnTo>
                  <a:lnTo>
                    <a:pt x="191" y="50"/>
                  </a:lnTo>
                  <a:lnTo>
                    <a:pt x="184" y="45"/>
                  </a:lnTo>
                  <a:lnTo>
                    <a:pt x="177" y="39"/>
                  </a:lnTo>
                  <a:lnTo>
                    <a:pt x="171" y="35"/>
                  </a:lnTo>
                  <a:lnTo>
                    <a:pt x="164" y="30"/>
                  </a:lnTo>
                  <a:lnTo>
                    <a:pt x="157" y="27"/>
                  </a:lnTo>
                  <a:lnTo>
                    <a:pt x="149" y="23"/>
                  </a:lnTo>
                  <a:lnTo>
                    <a:pt x="143" y="19"/>
                  </a:lnTo>
                  <a:lnTo>
                    <a:pt x="135" y="16"/>
                  </a:lnTo>
                  <a:lnTo>
                    <a:pt x="128" y="14"/>
                  </a:lnTo>
                  <a:lnTo>
                    <a:pt x="120" y="10"/>
                  </a:lnTo>
                  <a:lnTo>
                    <a:pt x="112" y="8"/>
                  </a:lnTo>
                  <a:lnTo>
                    <a:pt x="104" y="6"/>
                  </a:lnTo>
                  <a:lnTo>
                    <a:pt x="96" y="5"/>
                  </a:lnTo>
                  <a:lnTo>
                    <a:pt x="89" y="2"/>
                  </a:lnTo>
                  <a:lnTo>
                    <a:pt x="80" y="1"/>
                  </a:lnTo>
                  <a:lnTo>
                    <a:pt x="72" y="1"/>
                  </a:lnTo>
                  <a:lnTo>
                    <a:pt x="64" y="0"/>
                  </a:lnTo>
                  <a:lnTo>
                    <a:pt x="56" y="0"/>
                  </a:lnTo>
                  <a:lnTo>
                    <a:pt x="48" y="0"/>
                  </a:lnTo>
                  <a:lnTo>
                    <a:pt x="39" y="1"/>
                  </a:lnTo>
                  <a:lnTo>
                    <a:pt x="31" y="1"/>
                  </a:lnTo>
                  <a:lnTo>
                    <a:pt x="23" y="2"/>
                  </a:lnTo>
                  <a:lnTo>
                    <a:pt x="16" y="3"/>
                  </a:lnTo>
                  <a:lnTo>
                    <a:pt x="8" y="6"/>
                  </a:lnTo>
                  <a:lnTo>
                    <a:pt x="0" y="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36" name="Line 190"/>
            <p:cNvSpPr>
              <a:spLocks noChangeShapeType="1"/>
            </p:cNvSpPr>
            <p:nvPr/>
          </p:nvSpPr>
          <p:spPr bwMode="auto">
            <a:xfrm flipV="1">
              <a:off x="1781" y="1849"/>
              <a:ext cx="74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37" name="Line 191"/>
            <p:cNvSpPr>
              <a:spLocks noChangeShapeType="1"/>
            </p:cNvSpPr>
            <p:nvPr/>
          </p:nvSpPr>
          <p:spPr bwMode="auto">
            <a:xfrm flipV="1">
              <a:off x="2217" y="1416"/>
              <a:ext cx="70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38" name="Line 192"/>
            <p:cNvSpPr>
              <a:spLocks noChangeShapeType="1"/>
            </p:cNvSpPr>
            <p:nvPr/>
          </p:nvSpPr>
          <p:spPr bwMode="auto">
            <a:xfrm flipV="1">
              <a:off x="1781" y="1972"/>
              <a:ext cx="96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39" name="Line 193"/>
            <p:cNvSpPr>
              <a:spLocks noChangeShapeType="1"/>
            </p:cNvSpPr>
            <p:nvPr/>
          </p:nvSpPr>
          <p:spPr bwMode="auto">
            <a:xfrm flipV="1">
              <a:off x="2246" y="1409"/>
              <a:ext cx="194" cy="1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40" name="Line 194"/>
            <p:cNvSpPr>
              <a:spLocks noChangeShapeType="1"/>
            </p:cNvSpPr>
            <p:nvPr/>
          </p:nvSpPr>
          <p:spPr bwMode="auto">
            <a:xfrm flipV="1">
              <a:off x="1861" y="2117"/>
              <a:ext cx="16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41" name="Line 195"/>
            <p:cNvSpPr>
              <a:spLocks noChangeShapeType="1"/>
            </p:cNvSpPr>
            <p:nvPr/>
          </p:nvSpPr>
          <p:spPr bwMode="auto">
            <a:xfrm flipV="1">
              <a:off x="2278" y="1522"/>
              <a:ext cx="193" cy="1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42" name="Line 196"/>
            <p:cNvSpPr>
              <a:spLocks noChangeShapeType="1"/>
            </p:cNvSpPr>
            <p:nvPr/>
          </p:nvSpPr>
          <p:spPr bwMode="auto">
            <a:xfrm flipV="1">
              <a:off x="2065" y="1849"/>
              <a:ext cx="80" cy="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43" name="Line 197"/>
            <p:cNvSpPr>
              <a:spLocks noChangeShapeType="1"/>
            </p:cNvSpPr>
            <p:nvPr/>
          </p:nvSpPr>
          <p:spPr bwMode="auto">
            <a:xfrm flipV="1">
              <a:off x="2065" y="1526"/>
              <a:ext cx="548" cy="5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44" name="Line 198"/>
            <p:cNvSpPr>
              <a:spLocks noChangeShapeType="1"/>
            </p:cNvSpPr>
            <p:nvPr/>
          </p:nvSpPr>
          <p:spPr bwMode="auto">
            <a:xfrm flipV="1">
              <a:off x="2150" y="1636"/>
              <a:ext cx="497" cy="4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45" name="Line 199"/>
            <p:cNvSpPr>
              <a:spLocks noChangeShapeType="1"/>
            </p:cNvSpPr>
            <p:nvPr/>
          </p:nvSpPr>
          <p:spPr bwMode="auto">
            <a:xfrm flipV="1">
              <a:off x="2995" y="1237"/>
              <a:ext cx="50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46" name="Line 200"/>
            <p:cNvSpPr>
              <a:spLocks noChangeShapeType="1"/>
            </p:cNvSpPr>
            <p:nvPr/>
          </p:nvSpPr>
          <p:spPr bwMode="auto">
            <a:xfrm flipV="1">
              <a:off x="2295" y="1750"/>
              <a:ext cx="384" cy="3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47" name="Line 201"/>
            <p:cNvSpPr>
              <a:spLocks noChangeShapeType="1"/>
            </p:cNvSpPr>
            <p:nvPr/>
          </p:nvSpPr>
          <p:spPr bwMode="auto">
            <a:xfrm flipV="1">
              <a:off x="3153" y="1209"/>
              <a:ext cx="66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48" name="Line 202"/>
            <p:cNvSpPr>
              <a:spLocks noChangeShapeType="1"/>
            </p:cNvSpPr>
            <p:nvPr/>
          </p:nvSpPr>
          <p:spPr bwMode="auto">
            <a:xfrm flipV="1">
              <a:off x="2910" y="1419"/>
              <a:ext cx="99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49" name="Line 203"/>
            <p:cNvSpPr>
              <a:spLocks noChangeShapeType="1"/>
            </p:cNvSpPr>
            <p:nvPr/>
          </p:nvSpPr>
          <p:spPr bwMode="auto">
            <a:xfrm flipV="1">
              <a:off x="3027" y="1352"/>
              <a:ext cx="50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50" name="Line 204"/>
            <p:cNvSpPr>
              <a:spLocks noChangeShapeType="1"/>
            </p:cNvSpPr>
            <p:nvPr/>
          </p:nvSpPr>
          <p:spPr bwMode="auto">
            <a:xfrm flipV="1">
              <a:off x="2440" y="1864"/>
              <a:ext cx="268" cy="2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51" name="Line 205"/>
            <p:cNvSpPr>
              <a:spLocks noChangeShapeType="1"/>
            </p:cNvSpPr>
            <p:nvPr/>
          </p:nvSpPr>
          <p:spPr bwMode="auto">
            <a:xfrm flipV="1">
              <a:off x="3184" y="1323"/>
              <a:ext cx="66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52" name="Line 206"/>
            <p:cNvSpPr>
              <a:spLocks noChangeShapeType="1"/>
            </p:cNvSpPr>
            <p:nvPr/>
          </p:nvSpPr>
          <p:spPr bwMode="auto">
            <a:xfrm flipV="1">
              <a:off x="2941" y="1466"/>
              <a:ext cx="165" cy="1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53" name="Line 207"/>
            <p:cNvSpPr>
              <a:spLocks noChangeShapeType="1"/>
            </p:cNvSpPr>
            <p:nvPr/>
          </p:nvSpPr>
          <p:spPr bwMode="auto">
            <a:xfrm flipV="1">
              <a:off x="2736" y="1980"/>
              <a:ext cx="4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54" name="Line 208"/>
            <p:cNvSpPr>
              <a:spLocks noChangeShapeType="1"/>
            </p:cNvSpPr>
            <p:nvPr/>
          </p:nvSpPr>
          <p:spPr bwMode="auto">
            <a:xfrm flipV="1">
              <a:off x="2972" y="1438"/>
              <a:ext cx="309" cy="3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55" name="Line 209"/>
            <p:cNvSpPr>
              <a:spLocks noChangeShapeType="1"/>
            </p:cNvSpPr>
            <p:nvPr/>
          </p:nvSpPr>
          <p:spPr bwMode="auto">
            <a:xfrm flipV="1">
              <a:off x="3002" y="1552"/>
              <a:ext cx="309" cy="3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56" name="Line 210"/>
            <p:cNvSpPr>
              <a:spLocks noChangeShapeType="1"/>
            </p:cNvSpPr>
            <p:nvPr/>
          </p:nvSpPr>
          <p:spPr bwMode="auto">
            <a:xfrm flipV="1">
              <a:off x="3133" y="1666"/>
              <a:ext cx="209" cy="2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57" name="Line 211"/>
            <p:cNvSpPr>
              <a:spLocks noChangeShapeType="1"/>
            </p:cNvSpPr>
            <p:nvPr/>
          </p:nvSpPr>
          <p:spPr bwMode="auto">
            <a:xfrm flipV="1">
              <a:off x="3217" y="1782"/>
              <a:ext cx="156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58" name="Line 212"/>
            <p:cNvSpPr>
              <a:spLocks noChangeShapeType="1"/>
            </p:cNvSpPr>
            <p:nvPr/>
          </p:nvSpPr>
          <p:spPr bwMode="auto">
            <a:xfrm flipV="1">
              <a:off x="3248" y="1849"/>
              <a:ext cx="203" cy="2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59" name="Line 213"/>
            <p:cNvSpPr>
              <a:spLocks noChangeShapeType="1"/>
            </p:cNvSpPr>
            <p:nvPr/>
          </p:nvSpPr>
          <p:spPr bwMode="auto">
            <a:xfrm flipV="1">
              <a:off x="3311" y="1864"/>
              <a:ext cx="270" cy="2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60" name="Line 214"/>
            <p:cNvSpPr>
              <a:spLocks noChangeShapeType="1"/>
            </p:cNvSpPr>
            <p:nvPr/>
          </p:nvSpPr>
          <p:spPr bwMode="auto">
            <a:xfrm flipV="1">
              <a:off x="3456" y="2009"/>
              <a:ext cx="125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61" name="Line 215"/>
            <p:cNvSpPr>
              <a:spLocks noChangeShapeType="1"/>
            </p:cNvSpPr>
            <p:nvPr/>
          </p:nvSpPr>
          <p:spPr bwMode="auto">
            <a:xfrm flipV="1">
              <a:off x="3769" y="1869"/>
              <a:ext cx="96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62" name="Line 216"/>
            <p:cNvSpPr>
              <a:spLocks noChangeShapeType="1"/>
            </p:cNvSpPr>
            <p:nvPr/>
          </p:nvSpPr>
          <p:spPr bwMode="auto">
            <a:xfrm flipV="1">
              <a:off x="3769" y="2016"/>
              <a:ext cx="96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63" name="Line 220"/>
            <p:cNvSpPr>
              <a:spLocks noChangeShapeType="1"/>
            </p:cNvSpPr>
            <p:nvPr/>
          </p:nvSpPr>
          <p:spPr bwMode="auto">
            <a:xfrm>
              <a:off x="2705" y="2579"/>
              <a:ext cx="17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64" name="Line 221"/>
            <p:cNvSpPr>
              <a:spLocks noChangeShapeType="1"/>
            </p:cNvSpPr>
            <p:nvPr/>
          </p:nvSpPr>
          <p:spPr bwMode="auto">
            <a:xfrm>
              <a:off x="2705" y="3622"/>
              <a:ext cx="17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65" name="Line 222"/>
            <p:cNvSpPr>
              <a:spLocks noChangeShapeType="1"/>
            </p:cNvSpPr>
            <p:nvPr/>
          </p:nvSpPr>
          <p:spPr bwMode="auto">
            <a:xfrm>
              <a:off x="3479" y="3669"/>
              <a:ext cx="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66" name="Line 223"/>
            <p:cNvSpPr>
              <a:spLocks noChangeShapeType="1"/>
            </p:cNvSpPr>
            <p:nvPr/>
          </p:nvSpPr>
          <p:spPr bwMode="auto">
            <a:xfrm flipV="1">
              <a:off x="3480" y="3601"/>
              <a:ext cx="0" cy="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67" name="Freeform 226"/>
            <p:cNvSpPr>
              <a:spLocks/>
            </p:cNvSpPr>
            <p:nvPr/>
          </p:nvSpPr>
          <p:spPr bwMode="auto">
            <a:xfrm>
              <a:off x="3337" y="3588"/>
              <a:ext cx="89" cy="178"/>
            </a:xfrm>
            <a:custGeom>
              <a:avLst/>
              <a:gdLst>
                <a:gd name="T0" fmla="*/ 0 w 398"/>
                <a:gd name="T1" fmla="*/ 178 h 796"/>
                <a:gd name="T2" fmla="*/ 89 w 398"/>
                <a:gd name="T3" fmla="*/ 0 h 796"/>
                <a:gd name="T4" fmla="*/ 83 w 398"/>
                <a:gd name="T5" fmla="*/ 178 h 7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8" h="796">
                  <a:moveTo>
                    <a:pt x="0" y="796"/>
                  </a:moveTo>
                  <a:lnTo>
                    <a:pt x="398" y="0"/>
                  </a:lnTo>
                  <a:lnTo>
                    <a:pt x="371" y="79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0868" name="Line 227"/>
            <p:cNvSpPr>
              <a:spLocks noChangeShapeType="1"/>
            </p:cNvSpPr>
            <p:nvPr/>
          </p:nvSpPr>
          <p:spPr bwMode="auto">
            <a:xfrm flipH="1">
              <a:off x="3364" y="3717"/>
              <a:ext cx="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041760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07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009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009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9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2009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0706" grpId="0" autoUpdateAnimBg="0"/>
      <p:bldP spid="200921" grpId="0" animBg="1"/>
      <p:bldP spid="200922" grpId="0" animBg="1"/>
      <p:bldP spid="200923" grpId="0" animBg="1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757" name="Text Box 5"/>
          <p:cNvSpPr txBox="1">
            <a:spLocks noChangeArrowheads="1"/>
          </p:cNvSpPr>
          <p:nvPr/>
        </p:nvSpPr>
        <p:spPr bwMode="auto">
          <a:xfrm>
            <a:off x="114300" y="1162050"/>
            <a:ext cx="9144000" cy="1701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14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、</a:t>
            </a:r>
            <a:r>
              <a:rPr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网状物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、</a:t>
            </a:r>
            <a:r>
              <a:rPr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编织物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或物体的</a:t>
            </a:r>
            <a:r>
              <a:rPr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滚花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部分，可在轮</a:t>
            </a:r>
          </a:p>
          <a:p>
            <a:pPr fontAlgn="base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    廓线附近用</a:t>
            </a:r>
            <a:r>
              <a:rPr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粗实线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示意画出，并在零件图上</a:t>
            </a:r>
          </a:p>
          <a:p>
            <a:pPr fontAlgn="base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    或技术要求中注明这些结构的具体要求。</a:t>
            </a:r>
            <a:r>
              <a:rPr lang="zh-CN" altLang="en-US" sz="2800">
                <a:solidFill>
                  <a:srgbClr val="000000"/>
                </a:solidFill>
                <a:latin typeface="Times New Roman" pitchFamily="18" charset="0"/>
                <a:ea typeface="楷体_GB2312" pitchFamily="49" charset="-122"/>
              </a:rPr>
              <a:t> </a:t>
            </a:r>
          </a:p>
        </p:txBody>
      </p:sp>
      <p:grpSp>
        <p:nvGrpSpPr>
          <p:cNvPr id="202927" name="Group 175"/>
          <p:cNvGrpSpPr>
            <a:grpSpLocks/>
          </p:cNvGrpSpPr>
          <p:nvPr/>
        </p:nvGrpSpPr>
        <p:grpSpPr bwMode="auto">
          <a:xfrm>
            <a:off x="5524500" y="2951163"/>
            <a:ext cx="3116263" cy="1787525"/>
            <a:chOff x="3480" y="1859"/>
            <a:chExt cx="1963" cy="1126"/>
          </a:xfrm>
        </p:grpSpPr>
        <p:sp>
          <p:nvSpPr>
            <p:cNvPr id="71758" name="Freeform 52"/>
            <p:cNvSpPr>
              <a:spLocks/>
            </p:cNvSpPr>
            <p:nvPr/>
          </p:nvSpPr>
          <p:spPr bwMode="auto">
            <a:xfrm>
              <a:off x="3739" y="2493"/>
              <a:ext cx="75" cy="86"/>
            </a:xfrm>
            <a:custGeom>
              <a:avLst/>
              <a:gdLst>
                <a:gd name="T0" fmla="*/ 75 w 470"/>
                <a:gd name="T1" fmla="*/ 86 h 531"/>
                <a:gd name="T2" fmla="*/ 0 w 470"/>
                <a:gd name="T3" fmla="*/ 11 h 531"/>
                <a:gd name="T4" fmla="*/ 13 w 470"/>
                <a:gd name="T5" fmla="*/ 0 h 531"/>
                <a:gd name="T6" fmla="*/ 75 w 470"/>
                <a:gd name="T7" fmla="*/ 86 h 5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0" h="531">
                  <a:moveTo>
                    <a:pt x="470" y="531"/>
                  </a:moveTo>
                  <a:lnTo>
                    <a:pt x="0" y="70"/>
                  </a:lnTo>
                  <a:lnTo>
                    <a:pt x="79" y="0"/>
                  </a:lnTo>
                  <a:lnTo>
                    <a:pt x="470" y="531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59" name="Freeform 84"/>
            <p:cNvSpPr>
              <a:spLocks/>
            </p:cNvSpPr>
            <p:nvPr/>
          </p:nvSpPr>
          <p:spPr bwMode="auto">
            <a:xfrm>
              <a:off x="4531" y="1984"/>
              <a:ext cx="90" cy="106"/>
            </a:xfrm>
            <a:custGeom>
              <a:avLst/>
              <a:gdLst>
                <a:gd name="T0" fmla="*/ 37 w 563"/>
                <a:gd name="T1" fmla="*/ 106 h 656"/>
                <a:gd name="T2" fmla="*/ 40 w 563"/>
                <a:gd name="T3" fmla="*/ 106 h 656"/>
                <a:gd name="T4" fmla="*/ 44 w 563"/>
                <a:gd name="T5" fmla="*/ 105 h 656"/>
                <a:gd name="T6" fmla="*/ 47 w 563"/>
                <a:gd name="T7" fmla="*/ 104 h 656"/>
                <a:gd name="T8" fmla="*/ 51 w 563"/>
                <a:gd name="T9" fmla="*/ 102 h 656"/>
                <a:gd name="T10" fmla="*/ 55 w 563"/>
                <a:gd name="T11" fmla="*/ 101 h 656"/>
                <a:gd name="T12" fmla="*/ 58 w 563"/>
                <a:gd name="T13" fmla="*/ 98 h 656"/>
                <a:gd name="T14" fmla="*/ 62 w 563"/>
                <a:gd name="T15" fmla="*/ 95 h 656"/>
                <a:gd name="T16" fmla="*/ 65 w 563"/>
                <a:gd name="T17" fmla="*/ 92 h 656"/>
                <a:gd name="T18" fmla="*/ 68 w 563"/>
                <a:gd name="T19" fmla="*/ 89 h 656"/>
                <a:gd name="T20" fmla="*/ 72 w 563"/>
                <a:gd name="T21" fmla="*/ 85 h 656"/>
                <a:gd name="T22" fmla="*/ 75 w 563"/>
                <a:gd name="T23" fmla="*/ 81 h 656"/>
                <a:gd name="T24" fmla="*/ 77 w 563"/>
                <a:gd name="T25" fmla="*/ 77 h 656"/>
                <a:gd name="T26" fmla="*/ 80 w 563"/>
                <a:gd name="T27" fmla="*/ 72 h 656"/>
                <a:gd name="T28" fmla="*/ 82 w 563"/>
                <a:gd name="T29" fmla="*/ 68 h 656"/>
                <a:gd name="T30" fmla="*/ 84 w 563"/>
                <a:gd name="T31" fmla="*/ 63 h 656"/>
                <a:gd name="T32" fmla="*/ 86 w 563"/>
                <a:gd name="T33" fmla="*/ 58 h 656"/>
                <a:gd name="T34" fmla="*/ 87 w 563"/>
                <a:gd name="T35" fmla="*/ 53 h 656"/>
                <a:gd name="T36" fmla="*/ 89 w 563"/>
                <a:gd name="T37" fmla="*/ 48 h 656"/>
                <a:gd name="T38" fmla="*/ 90 w 563"/>
                <a:gd name="T39" fmla="*/ 43 h 656"/>
                <a:gd name="T40" fmla="*/ 90 w 563"/>
                <a:gd name="T41" fmla="*/ 39 h 656"/>
                <a:gd name="T42" fmla="*/ 90 w 563"/>
                <a:gd name="T43" fmla="*/ 34 h 656"/>
                <a:gd name="T44" fmla="*/ 90 w 563"/>
                <a:gd name="T45" fmla="*/ 29 h 656"/>
                <a:gd name="T46" fmla="*/ 90 w 563"/>
                <a:gd name="T47" fmla="*/ 25 h 656"/>
                <a:gd name="T48" fmla="*/ 89 w 563"/>
                <a:gd name="T49" fmla="*/ 21 h 656"/>
                <a:gd name="T50" fmla="*/ 87 w 563"/>
                <a:gd name="T51" fmla="*/ 17 h 656"/>
                <a:gd name="T52" fmla="*/ 86 w 563"/>
                <a:gd name="T53" fmla="*/ 14 h 656"/>
                <a:gd name="T54" fmla="*/ 84 w 563"/>
                <a:gd name="T55" fmla="*/ 11 h 656"/>
                <a:gd name="T56" fmla="*/ 82 w 563"/>
                <a:gd name="T57" fmla="*/ 8 h 656"/>
                <a:gd name="T58" fmla="*/ 80 w 563"/>
                <a:gd name="T59" fmla="*/ 5 h 656"/>
                <a:gd name="T60" fmla="*/ 77 w 563"/>
                <a:gd name="T61" fmla="*/ 4 h 656"/>
                <a:gd name="T62" fmla="*/ 74 w 563"/>
                <a:gd name="T63" fmla="*/ 2 h 656"/>
                <a:gd name="T64" fmla="*/ 71 w 563"/>
                <a:gd name="T65" fmla="*/ 1 h 656"/>
                <a:gd name="T66" fmla="*/ 68 w 563"/>
                <a:gd name="T67" fmla="*/ 0 h 656"/>
                <a:gd name="T68" fmla="*/ 65 w 563"/>
                <a:gd name="T69" fmla="*/ 0 h 6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63" h="656">
                  <a:moveTo>
                    <a:pt x="0" y="656"/>
                  </a:moveTo>
                  <a:lnTo>
                    <a:pt x="231" y="656"/>
                  </a:lnTo>
                  <a:lnTo>
                    <a:pt x="241" y="656"/>
                  </a:lnTo>
                  <a:lnTo>
                    <a:pt x="252" y="655"/>
                  </a:lnTo>
                  <a:lnTo>
                    <a:pt x="262" y="653"/>
                  </a:lnTo>
                  <a:lnTo>
                    <a:pt x="274" y="651"/>
                  </a:lnTo>
                  <a:lnTo>
                    <a:pt x="285" y="647"/>
                  </a:lnTo>
                  <a:lnTo>
                    <a:pt x="297" y="644"/>
                  </a:lnTo>
                  <a:lnTo>
                    <a:pt x="308" y="639"/>
                  </a:lnTo>
                  <a:lnTo>
                    <a:pt x="319" y="634"/>
                  </a:lnTo>
                  <a:lnTo>
                    <a:pt x="331" y="628"/>
                  </a:lnTo>
                  <a:lnTo>
                    <a:pt x="342" y="622"/>
                  </a:lnTo>
                  <a:lnTo>
                    <a:pt x="353" y="614"/>
                  </a:lnTo>
                  <a:lnTo>
                    <a:pt x="365" y="607"/>
                  </a:lnTo>
                  <a:lnTo>
                    <a:pt x="375" y="598"/>
                  </a:lnTo>
                  <a:lnTo>
                    <a:pt x="386" y="590"/>
                  </a:lnTo>
                  <a:lnTo>
                    <a:pt x="398" y="580"/>
                  </a:lnTo>
                  <a:lnTo>
                    <a:pt x="408" y="571"/>
                  </a:lnTo>
                  <a:lnTo>
                    <a:pt x="418" y="560"/>
                  </a:lnTo>
                  <a:lnTo>
                    <a:pt x="428" y="550"/>
                  </a:lnTo>
                  <a:lnTo>
                    <a:pt x="438" y="538"/>
                  </a:lnTo>
                  <a:lnTo>
                    <a:pt x="449" y="526"/>
                  </a:lnTo>
                  <a:lnTo>
                    <a:pt x="458" y="513"/>
                  </a:lnTo>
                  <a:lnTo>
                    <a:pt x="467" y="501"/>
                  </a:lnTo>
                  <a:lnTo>
                    <a:pt x="476" y="488"/>
                  </a:lnTo>
                  <a:lnTo>
                    <a:pt x="484" y="475"/>
                  </a:lnTo>
                  <a:lnTo>
                    <a:pt x="493" y="461"/>
                  </a:lnTo>
                  <a:lnTo>
                    <a:pt x="500" y="446"/>
                  </a:lnTo>
                  <a:lnTo>
                    <a:pt x="508" y="433"/>
                  </a:lnTo>
                  <a:lnTo>
                    <a:pt x="514" y="418"/>
                  </a:lnTo>
                  <a:lnTo>
                    <a:pt x="521" y="403"/>
                  </a:lnTo>
                  <a:lnTo>
                    <a:pt x="527" y="388"/>
                  </a:lnTo>
                  <a:lnTo>
                    <a:pt x="533" y="374"/>
                  </a:lnTo>
                  <a:lnTo>
                    <a:pt x="538" y="359"/>
                  </a:lnTo>
                  <a:lnTo>
                    <a:pt x="543" y="343"/>
                  </a:lnTo>
                  <a:lnTo>
                    <a:pt x="547" y="328"/>
                  </a:lnTo>
                  <a:lnTo>
                    <a:pt x="551" y="313"/>
                  </a:lnTo>
                  <a:lnTo>
                    <a:pt x="554" y="298"/>
                  </a:lnTo>
                  <a:lnTo>
                    <a:pt x="558" y="283"/>
                  </a:lnTo>
                  <a:lnTo>
                    <a:pt x="560" y="268"/>
                  </a:lnTo>
                  <a:lnTo>
                    <a:pt x="561" y="253"/>
                  </a:lnTo>
                  <a:lnTo>
                    <a:pt x="563" y="239"/>
                  </a:lnTo>
                  <a:lnTo>
                    <a:pt x="563" y="224"/>
                  </a:lnTo>
                  <a:lnTo>
                    <a:pt x="563" y="210"/>
                  </a:lnTo>
                  <a:lnTo>
                    <a:pt x="563" y="195"/>
                  </a:lnTo>
                  <a:lnTo>
                    <a:pt x="562" y="182"/>
                  </a:lnTo>
                  <a:lnTo>
                    <a:pt x="561" y="168"/>
                  </a:lnTo>
                  <a:lnTo>
                    <a:pt x="560" y="156"/>
                  </a:lnTo>
                  <a:lnTo>
                    <a:pt x="556" y="143"/>
                  </a:lnTo>
                  <a:lnTo>
                    <a:pt x="554" y="131"/>
                  </a:lnTo>
                  <a:lnTo>
                    <a:pt x="551" y="118"/>
                  </a:lnTo>
                  <a:lnTo>
                    <a:pt x="546" y="107"/>
                  </a:lnTo>
                  <a:lnTo>
                    <a:pt x="543" y="97"/>
                  </a:lnTo>
                  <a:lnTo>
                    <a:pt x="537" y="85"/>
                  </a:lnTo>
                  <a:lnTo>
                    <a:pt x="533" y="76"/>
                  </a:lnTo>
                  <a:lnTo>
                    <a:pt x="526" y="66"/>
                  </a:lnTo>
                  <a:lnTo>
                    <a:pt x="520" y="58"/>
                  </a:lnTo>
                  <a:lnTo>
                    <a:pt x="513" y="49"/>
                  </a:lnTo>
                  <a:lnTo>
                    <a:pt x="507" y="42"/>
                  </a:lnTo>
                  <a:lnTo>
                    <a:pt x="499" y="34"/>
                  </a:lnTo>
                  <a:lnTo>
                    <a:pt x="491" y="29"/>
                  </a:lnTo>
                  <a:lnTo>
                    <a:pt x="483" y="23"/>
                  </a:lnTo>
                  <a:lnTo>
                    <a:pt x="475" y="17"/>
                  </a:lnTo>
                  <a:lnTo>
                    <a:pt x="466" y="13"/>
                  </a:lnTo>
                  <a:lnTo>
                    <a:pt x="457" y="9"/>
                  </a:lnTo>
                  <a:lnTo>
                    <a:pt x="446" y="6"/>
                  </a:lnTo>
                  <a:lnTo>
                    <a:pt x="436" y="4"/>
                  </a:lnTo>
                  <a:lnTo>
                    <a:pt x="427" y="1"/>
                  </a:lnTo>
                  <a:lnTo>
                    <a:pt x="417" y="0"/>
                  </a:lnTo>
                  <a:lnTo>
                    <a:pt x="405" y="0"/>
                  </a:lnTo>
                  <a:lnTo>
                    <a:pt x="176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60" name="Freeform 85"/>
            <p:cNvSpPr>
              <a:spLocks/>
            </p:cNvSpPr>
            <p:nvPr/>
          </p:nvSpPr>
          <p:spPr bwMode="auto">
            <a:xfrm>
              <a:off x="4531" y="1899"/>
              <a:ext cx="108" cy="191"/>
            </a:xfrm>
            <a:custGeom>
              <a:avLst/>
              <a:gdLst>
                <a:gd name="T0" fmla="*/ 65 w 672"/>
                <a:gd name="T1" fmla="*/ 85 h 1180"/>
                <a:gd name="T2" fmla="*/ 67 w 672"/>
                <a:gd name="T3" fmla="*/ 85 h 1180"/>
                <a:gd name="T4" fmla="*/ 68 w 672"/>
                <a:gd name="T5" fmla="*/ 85 h 1180"/>
                <a:gd name="T6" fmla="*/ 70 w 672"/>
                <a:gd name="T7" fmla="*/ 84 h 1180"/>
                <a:gd name="T8" fmla="*/ 72 w 672"/>
                <a:gd name="T9" fmla="*/ 84 h 1180"/>
                <a:gd name="T10" fmla="*/ 73 w 672"/>
                <a:gd name="T11" fmla="*/ 83 h 1180"/>
                <a:gd name="T12" fmla="*/ 75 w 672"/>
                <a:gd name="T13" fmla="*/ 83 h 1180"/>
                <a:gd name="T14" fmla="*/ 77 w 672"/>
                <a:gd name="T15" fmla="*/ 82 h 1180"/>
                <a:gd name="T16" fmla="*/ 78 w 672"/>
                <a:gd name="T17" fmla="*/ 81 h 1180"/>
                <a:gd name="T18" fmla="*/ 80 w 672"/>
                <a:gd name="T19" fmla="*/ 80 h 1180"/>
                <a:gd name="T20" fmla="*/ 81 w 672"/>
                <a:gd name="T21" fmla="*/ 79 h 1180"/>
                <a:gd name="T22" fmla="*/ 83 w 672"/>
                <a:gd name="T23" fmla="*/ 78 h 1180"/>
                <a:gd name="T24" fmla="*/ 85 w 672"/>
                <a:gd name="T25" fmla="*/ 77 h 1180"/>
                <a:gd name="T26" fmla="*/ 86 w 672"/>
                <a:gd name="T27" fmla="*/ 75 h 1180"/>
                <a:gd name="T28" fmla="*/ 88 w 672"/>
                <a:gd name="T29" fmla="*/ 74 h 1180"/>
                <a:gd name="T30" fmla="*/ 89 w 672"/>
                <a:gd name="T31" fmla="*/ 72 h 1180"/>
                <a:gd name="T32" fmla="*/ 91 w 672"/>
                <a:gd name="T33" fmla="*/ 71 h 1180"/>
                <a:gd name="T34" fmla="*/ 92 w 672"/>
                <a:gd name="T35" fmla="*/ 69 h 1180"/>
                <a:gd name="T36" fmla="*/ 94 w 672"/>
                <a:gd name="T37" fmla="*/ 67 h 1180"/>
                <a:gd name="T38" fmla="*/ 95 w 672"/>
                <a:gd name="T39" fmla="*/ 66 h 1180"/>
                <a:gd name="T40" fmla="*/ 96 w 672"/>
                <a:gd name="T41" fmla="*/ 64 h 1180"/>
                <a:gd name="T42" fmla="*/ 98 w 672"/>
                <a:gd name="T43" fmla="*/ 62 h 1180"/>
                <a:gd name="T44" fmla="*/ 99 w 672"/>
                <a:gd name="T45" fmla="*/ 60 h 1180"/>
                <a:gd name="T46" fmla="*/ 100 w 672"/>
                <a:gd name="T47" fmla="*/ 58 h 1180"/>
                <a:gd name="T48" fmla="*/ 101 w 672"/>
                <a:gd name="T49" fmla="*/ 56 h 1180"/>
                <a:gd name="T50" fmla="*/ 102 w 672"/>
                <a:gd name="T51" fmla="*/ 53 h 1180"/>
                <a:gd name="T52" fmla="*/ 103 w 672"/>
                <a:gd name="T53" fmla="*/ 51 h 1180"/>
                <a:gd name="T54" fmla="*/ 104 w 672"/>
                <a:gd name="T55" fmla="*/ 49 h 1180"/>
                <a:gd name="T56" fmla="*/ 105 w 672"/>
                <a:gd name="T57" fmla="*/ 47 h 1180"/>
                <a:gd name="T58" fmla="*/ 105 w 672"/>
                <a:gd name="T59" fmla="*/ 45 h 1180"/>
                <a:gd name="T60" fmla="*/ 106 w 672"/>
                <a:gd name="T61" fmla="*/ 42 h 1180"/>
                <a:gd name="T62" fmla="*/ 107 w 672"/>
                <a:gd name="T63" fmla="*/ 40 h 1180"/>
                <a:gd name="T64" fmla="*/ 107 w 672"/>
                <a:gd name="T65" fmla="*/ 38 h 1180"/>
                <a:gd name="T66" fmla="*/ 108 w 672"/>
                <a:gd name="T67" fmla="*/ 36 h 1180"/>
                <a:gd name="T68" fmla="*/ 108 w 672"/>
                <a:gd name="T69" fmla="*/ 34 h 1180"/>
                <a:gd name="T70" fmla="*/ 108 w 672"/>
                <a:gd name="T71" fmla="*/ 31 h 1180"/>
                <a:gd name="T72" fmla="*/ 108 w 672"/>
                <a:gd name="T73" fmla="*/ 29 h 1180"/>
                <a:gd name="T74" fmla="*/ 108 w 672"/>
                <a:gd name="T75" fmla="*/ 27 h 1180"/>
                <a:gd name="T76" fmla="*/ 108 w 672"/>
                <a:gd name="T77" fmla="*/ 25 h 1180"/>
                <a:gd name="T78" fmla="*/ 108 w 672"/>
                <a:gd name="T79" fmla="*/ 23 h 1180"/>
                <a:gd name="T80" fmla="*/ 108 w 672"/>
                <a:gd name="T81" fmla="*/ 21 h 1180"/>
                <a:gd name="T82" fmla="*/ 108 w 672"/>
                <a:gd name="T83" fmla="*/ 19 h 1180"/>
                <a:gd name="T84" fmla="*/ 107 w 672"/>
                <a:gd name="T85" fmla="*/ 17 h 1180"/>
                <a:gd name="T86" fmla="*/ 107 w 672"/>
                <a:gd name="T87" fmla="*/ 16 h 1180"/>
                <a:gd name="T88" fmla="*/ 106 w 672"/>
                <a:gd name="T89" fmla="*/ 14 h 1180"/>
                <a:gd name="T90" fmla="*/ 105 w 672"/>
                <a:gd name="T91" fmla="*/ 12 h 1180"/>
                <a:gd name="T92" fmla="*/ 105 w 672"/>
                <a:gd name="T93" fmla="*/ 11 h 1180"/>
                <a:gd name="T94" fmla="*/ 104 w 672"/>
                <a:gd name="T95" fmla="*/ 9 h 1180"/>
                <a:gd name="T96" fmla="*/ 103 w 672"/>
                <a:gd name="T97" fmla="*/ 8 h 1180"/>
                <a:gd name="T98" fmla="*/ 102 w 672"/>
                <a:gd name="T99" fmla="*/ 7 h 1180"/>
                <a:gd name="T100" fmla="*/ 101 w 672"/>
                <a:gd name="T101" fmla="*/ 6 h 1180"/>
                <a:gd name="T102" fmla="*/ 100 w 672"/>
                <a:gd name="T103" fmla="*/ 5 h 1180"/>
                <a:gd name="T104" fmla="*/ 99 w 672"/>
                <a:gd name="T105" fmla="*/ 4 h 1180"/>
                <a:gd name="T106" fmla="*/ 98 w 672"/>
                <a:gd name="T107" fmla="*/ 3 h 1180"/>
                <a:gd name="T108" fmla="*/ 96 w 672"/>
                <a:gd name="T109" fmla="*/ 2 h 1180"/>
                <a:gd name="T110" fmla="*/ 95 w 672"/>
                <a:gd name="T111" fmla="*/ 1 h 1180"/>
                <a:gd name="T112" fmla="*/ 94 w 672"/>
                <a:gd name="T113" fmla="*/ 1 h 1180"/>
                <a:gd name="T114" fmla="*/ 92 w 672"/>
                <a:gd name="T115" fmla="*/ 0 h 1180"/>
                <a:gd name="T116" fmla="*/ 91 w 672"/>
                <a:gd name="T117" fmla="*/ 0 h 1180"/>
                <a:gd name="T118" fmla="*/ 89 w 672"/>
                <a:gd name="T119" fmla="*/ 0 h 1180"/>
                <a:gd name="T120" fmla="*/ 88 w 672"/>
                <a:gd name="T121" fmla="*/ 0 h 1180"/>
                <a:gd name="T122" fmla="*/ 51 w 672"/>
                <a:gd name="T123" fmla="*/ 0 h 1180"/>
                <a:gd name="T124" fmla="*/ 0 w 672"/>
                <a:gd name="T125" fmla="*/ 191 h 118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72" h="1180">
                  <a:moveTo>
                    <a:pt x="405" y="524"/>
                  </a:moveTo>
                  <a:lnTo>
                    <a:pt x="416" y="524"/>
                  </a:lnTo>
                  <a:lnTo>
                    <a:pt x="426" y="523"/>
                  </a:lnTo>
                  <a:lnTo>
                    <a:pt x="435" y="521"/>
                  </a:lnTo>
                  <a:lnTo>
                    <a:pt x="445" y="519"/>
                  </a:lnTo>
                  <a:lnTo>
                    <a:pt x="455" y="515"/>
                  </a:lnTo>
                  <a:lnTo>
                    <a:pt x="466" y="512"/>
                  </a:lnTo>
                  <a:lnTo>
                    <a:pt x="476" y="507"/>
                  </a:lnTo>
                  <a:lnTo>
                    <a:pt x="486" y="501"/>
                  </a:lnTo>
                  <a:lnTo>
                    <a:pt x="496" y="496"/>
                  </a:lnTo>
                  <a:lnTo>
                    <a:pt x="507" y="489"/>
                  </a:lnTo>
                  <a:lnTo>
                    <a:pt x="517" y="482"/>
                  </a:lnTo>
                  <a:lnTo>
                    <a:pt x="527" y="474"/>
                  </a:lnTo>
                  <a:lnTo>
                    <a:pt x="537" y="465"/>
                  </a:lnTo>
                  <a:lnTo>
                    <a:pt x="546" y="457"/>
                  </a:lnTo>
                  <a:lnTo>
                    <a:pt x="556" y="447"/>
                  </a:lnTo>
                  <a:lnTo>
                    <a:pt x="566" y="438"/>
                  </a:lnTo>
                  <a:lnTo>
                    <a:pt x="575" y="427"/>
                  </a:lnTo>
                  <a:lnTo>
                    <a:pt x="584" y="416"/>
                  </a:lnTo>
                  <a:lnTo>
                    <a:pt x="592" y="405"/>
                  </a:lnTo>
                  <a:lnTo>
                    <a:pt x="600" y="393"/>
                  </a:lnTo>
                  <a:lnTo>
                    <a:pt x="608" y="381"/>
                  </a:lnTo>
                  <a:lnTo>
                    <a:pt x="615" y="369"/>
                  </a:lnTo>
                  <a:lnTo>
                    <a:pt x="622" y="356"/>
                  </a:lnTo>
                  <a:lnTo>
                    <a:pt x="629" y="343"/>
                  </a:lnTo>
                  <a:lnTo>
                    <a:pt x="635" y="330"/>
                  </a:lnTo>
                  <a:lnTo>
                    <a:pt x="642" y="316"/>
                  </a:lnTo>
                  <a:lnTo>
                    <a:pt x="646" y="303"/>
                  </a:lnTo>
                  <a:lnTo>
                    <a:pt x="652" y="289"/>
                  </a:lnTo>
                  <a:lnTo>
                    <a:pt x="655" y="276"/>
                  </a:lnTo>
                  <a:lnTo>
                    <a:pt x="660" y="262"/>
                  </a:lnTo>
                  <a:lnTo>
                    <a:pt x="663" y="248"/>
                  </a:lnTo>
                  <a:lnTo>
                    <a:pt x="665" y="235"/>
                  </a:lnTo>
                  <a:lnTo>
                    <a:pt x="669" y="221"/>
                  </a:lnTo>
                  <a:lnTo>
                    <a:pt x="670" y="207"/>
                  </a:lnTo>
                  <a:lnTo>
                    <a:pt x="671" y="194"/>
                  </a:lnTo>
                  <a:lnTo>
                    <a:pt x="672" y="180"/>
                  </a:lnTo>
                  <a:lnTo>
                    <a:pt x="672" y="168"/>
                  </a:lnTo>
                  <a:lnTo>
                    <a:pt x="672" y="155"/>
                  </a:lnTo>
                  <a:lnTo>
                    <a:pt x="671" y="143"/>
                  </a:lnTo>
                  <a:lnTo>
                    <a:pt x="670" y="130"/>
                  </a:lnTo>
                  <a:lnTo>
                    <a:pt x="669" y="119"/>
                  </a:lnTo>
                  <a:lnTo>
                    <a:pt x="665" y="108"/>
                  </a:lnTo>
                  <a:lnTo>
                    <a:pt x="663" y="96"/>
                  </a:lnTo>
                  <a:lnTo>
                    <a:pt x="660" y="86"/>
                  </a:lnTo>
                  <a:lnTo>
                    <a:pt x="655" y="76"/>
                  </a:lnTo>
                  <a:lnTo>
                    <a:pt x="651" y="67"/>
                  </a:lnTo>
                  <a:lnTo>
                    <a:pt x="646" y="58"/>
                  </a:lnTo>
                  <a:lnTo>
                    <a:pt x="640" y="50"/>
                  </a:lnTo>
                  <a:lnTo>
                    <a:pt x="635" y="42"/>
                  </a:lnTo>
                  <a:lnTo>
                    <a:pt x="629" y="35"/>
                  </a:lnTo>
                  <a:lnTo>
                    <a:pt x="622" y="28"/>
                  </a:lnTo>
                  <a:lnTo>
                    <a:pt x="615" y="22"/>
                  </a:lnTo>
                  <a:lnTo>
                    <a:pt x="608" y="17"/>
                  </a:lnTo>
                  <a:lnTo>
                    <a:pt x="600" y="12"/>
                  </a:lnTo>
                  <a:lnTo>
                    <a:pt x="592" y="9"/>
                  </a:lnTo>
                  <a:lnTo>
                    <a:pt x="583" y="5"/>
                  </a:lnTo>
                  <a:lnTo>
                    <a:pt x="575" y="2"/>
                  </a:lnTo>
                  <a:lnTo>
                    <a:pt x="566" y="1"/>
                  </a:lnTo>
                  <a:lnTo>
                    <a:pt x="555" y="0"/>
                  </a:lnTo>
                  <a:lnTo>
                    <a:pt x="546" y="0"/>
                  </a:lnTo>
                  <a:lnTo>
                    <a:pt x="317" y="0"/>
                  </a:lnTo>
                  <a:lnTo>
                    <a:pt x="0" y="118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61" name="Line 86"/>
            <p:cNvSpPr>
              <a:spLocks noChangeShapeType="1"/>
            </p:cNvSpPr>
            <p:nvPr/>
          </p:nvSpPr>
          <p:spPr bwMode="auto">
            <a:xfrm flipV="1">
              <a:off x="4649" y="1899"/>
              <a:ext cx="109" cy="19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62" name="Line 87"/>
            <p:cNvSpPr>
              <a:spLocks noChangeShapeType="1"/>
            </p:cNvSpPr>
            <p:nvPr/>
          </p:nvSpPr>
          <p:spPr bwMode="auto">
            <a:xfrm flipV="1">
              <a:off x="4789" y="1899"/>
              <a:ext cx="51" cy="19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63" name="Line 88"/>
            <p:cNvSpPr>
              <a:spLocks noChangeShapeType="1"/>
            </p:cNvSpPr>
            <p:nvPr/>
          </p:nvSpPr>
          <p:spPr bwMode="auto">
            <a:xfrm>
              <a:off x="4803" y="1899"/>
              <a:ext cx="7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64" name="Freeform 89"/>
            <p:cNvSpPr>
              <a:spLocks/>
            </p:cNvSpPr>
            <p:nvPr/>
          </p:nvSpPr>
          <p:spPr bwMode="auto">
            <a:xfrm>
              <a:off x="4880" y="1899"/>
              <a:ext cx="85" cy="191"/>
            </a:xfrm>
            <a:custGeom>
              <a:avLst/>
              <a:gdLst>
                <a:gd name="T0" fmla="*/ 80 w 534"/>
                <a:gd name="T1" fmla="*/ 2 h 1180"/>
                <a:gd name="T2" fmla="*/ 73 w 534"/>
                <a:gd name="T3" fmla="*/ 7 h 1180"/>
                <a:gd name="T4" fmla="*/ 66 w 534"/>
                <a:gd name="T5" fmla="*/ 12 h 1180"/>
                <a:gd name="T6" fmla="*/ 59 w 534"/>
                <a:gd name="T7" fmla="*/ 18 h 1180"/>
                <a:gd name="T8" fmla="*/ 52 w 534"/>
                <a:gd name="T9" fmla="*/ 25 h 1180"/>
                <a:gd name="T10" fmla="*/ 46 w 534"/>
                <a:gd name="T11" fmla="*/ 33 h 1180"/>
                <a:gd name="T12" fmla="*/ 40 w 534"/>
                <a:gd name="T13" fmla="*/ 41 h 1180"/>
                <a:gd name="T14" fmla="*/ 34 w 534"/>
                <a:gd name="T15" fmla="*/ 50 h 1180"/>
                <a:gd name="T16" fmla="*/ 29 w 534"/>
                <a:gd name="T17" fmla="*/ 59 h 1180"/>
                <a:gd name="T18" fmla="*/ 25 w 534"/>
                <a:gd name="T19" fmla="*/ 68 h 1180"/>
                <a:gd name="T20" fmla="*/ 21 w 534"/>
                <a:gd name="T21" fmla="*/ 78 h 1180"/>
                <a:gd name="T22" fmla="*/ 2 w 534"/>
                <a:gd name="T23" fmla="*/ 149 h 1180"/>
                <a:gd name="T24" fmla="*/ 1 w 534"/>
                <a:gd name="T25" fmla="*/ 155 h 1180"/>
                <a:gd name="T26" fmla="*/ 0 w 534"/>
                <a:gd name="T27" fmla="*/ 162 h 1180"/>
                <a:gd name="T28" fmla="*/ 0 w 534"/>
                <a:gd name="T29" fmla="*/ 168 h 1180"/>
                <a:gd name="T30" fmla="*/ 1 w 534"/>
                <a:gd name="T31" fmla="*/ 174 h 1180"/>
                <a:gd name="T32" fmla="*/ 3 w 534"/>
                <a:gd name="T33" fmla="*/ 179 h 1180"/>
                <a:gd name="T34" fmla="*/ 5 w 534"/>
                <a:gd name="T35" fmla="*/ 183 h 1180"/>
                <a:gd name="T36" fmla="*/ 8 w 534"/>
                <a:gd name="T37" fmla="*/ 186 h 1180"/>
                <a:gd name="T38" fmla="*/ 12 w 534"/>
                <a:gd name="T39" fmla="*/ 189 h 1180"/>
                <a:gd name="T40" fmla="*/ 16 w 534"/>
                <a:gd name="T41" fmla="*/ 191 h 1180"/>
                <a:gd name="T42" fmla="*/ 20 w 534"/>
                <a:gd name="T43" fmla="*/ 191 h 1180"/>
                <a:gd name="T44" fmla="*/ 25 w 534"/>
                <a:gd name="T45" fmla="*/ 191 h 1180"/>
                <a:gd name="T46" fmla="*/ 30 w 534"/>
                <a:gd name="T47" fmla="*/ 189 h 1180"/>
                <a:gd name="T48" fmla="*/ 35 w 534"/>
                <a:gd name="T49" fmla="*/ 186 h 1180"/>
                <a:gd name="T50" fmla="*/ 39 w 534"/>
                <a:gd name="T51" fmla="*/ 183 h 1180"/>
                <a:gd name="T52" fmla="*/ 44 w 534"/>
                <a:gd name="T53" fmla="*/ 179 h 1180"/>
                <a:gd name="T54" fmla="*/ 48 w 534"/>
                <a:gd name="T55" fmla="*/ 174 h 1180"/>
                <a:gd name="T56" fmla="*/ 52 w 534"/>
                <a:gd name="T57" fmla="*/ 168 h 1180"/>
                <a:gd name="T58" fmla="*/ 56 w 534"/>
                <a:gd name="T59" fmla="*/ 162 h 1180"/>
                <a:gd name="T60" fmla="*/ 58 w 534"/>
                <a:gd name="T61" fmla="*/ 155 h 1180"/>
                <a:gd name="T62" fmla="*/ 60 w 534"/>
                <a:gd name="T63" fmla="*/ 149 h 1180"/>
                <a:gd name="T64" fmla="*/ 67 w 534"/>
                <a:gd name="T65" fmla="*/ 123 h 1180"/>
                <a:gd name="T66" fmla="*/ 69 w 534"/>
                <a:gd name="T67" fmla="*/ 117 h 1180"/>
                <a:gd name="T68" fmla="*/ 69 w 534"/>
                <a:gd name="T69" fmla="*/ 111 h 1180"/>
                <a:gd name="T70" fmla="*/ 69 w 534"/>
                <a:gd name="T71" fmla="*/ 105 h 1180"/>
                <a:gd name="T72" fmla="*/ 69 w 534"/>
                <a:gd name="T73" fmla="*/ 100 h 1180"/>
                <a:gd name="T74" fmla="*/ 67 w 534"/>
                <a:gd name="T75" fmla="*/ 96 h 1180"/>
                <a:gd name="T76" fmla="*/ 65 w 534"/>
                <a:gd name="T77" fmla="*/ 92 h 1180"/>
                <a:gd name="T78" fmla="*/ 62 w 534"/>
                <a:gd name="T79" fmla="*/ 88 h 1180"/>
                <a:gd name="T80" fmla="*/ 59 w 534"/>
                <a:gd name="T81" fmla="*/ 86 h 1180"/>
                <a:gd name="T82" fmla="*/ 55 w 534"/>
                <a:gd name="T83" fmla="*/ 85 h 1180"/>
                <a:gd name="T84" fmla="*/ 51 w 534"/>
                <a:gd name="T85" fmla="*/ 84 h 1180"/>
                <a:gd name="T86" fmla="*/ 19 w 534"/>
                <a:gd name="T87" fmla="*/ 85 h 118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34" h="1180">
                  <a:moveTo>
                    <a:pt x="534" y="0"/>
                  </a:moveTo>
                  <a:lnTo>
                    <a:pt x="519" y="7"/>
                  </a:lnTo>
                  <a:lnTo>
                    <a:pt x="503" y="15"/>
                  </a:lnTo>
                  <a:lnTo>
                    <a:pt x="489" y="24"/>
                  </a:lnTo>
                  <a:lnTo>
                    <a:pt x="473" y="33"/>
                  </a:lnTo>
                  <a:lnTo>
                    <a:pt x="458" y="42"/>
                  </a:lnTo>
                  <a:lnTo>
                    <a:pt x="443" y="52"/>
                  </a:lnTo>
                  <a:lnTo>
                    <a:pt x="428" y="63"/>
                  </a:lnTo>
                  <a:lnTo>
                    <a:pt x="413" y="75"/>
                  </a:lnTo>
                  <a:lnTo>
                    <a:pt x="398" y="87"/>
                  </a:lnTo>
                  <a:lnTo>
                    <a:pt x="384" y="100"/>
                  </a:lnTo>
                  <a:lnTo>
                    <a:pt x="369" y="113"/>
                  </a:lnTo>
                  <a:lnTo>
                    <a:pt x="355" y="127"/>
                  </a:lnTo>
                  <a:lnTo>
                    <a:pt x="341" y="141"/>
                  </a:lnTo>
                  <a:lnTo>
                    <a:pt x="327" y="155"/>
                  </a:lnTo>
                  <a:lnTo>
                    <a:pt x="314" y="171"/>
                  </a:lnTo>
                  <a:lnTo>
                    <a:pt x="300" y="187"/>
                  </a:lnTo>
                  <a:lnTo>
                    <a:pt x="287" y="203"/>
                  </a:lnTo>
                  <a:lnTo>
                    <a:pt x="274" y="220"/>
                  </a:lnTo>
                  <a:lnTo>
                    <a:pt x="262" y="236"/>
                  </a:lnTo>
                  <a:lnTo>
                    <a:pt x="249" y="254"/>
                  </a:lnTo>
                  <a:lnTo>
                    <a:pt x="238" y="271"/>
                  </a:lnTo>
                  <a:lnTo>
                    <a:pt x="226" y="289"/>
                  </a:lnTo>
                  <a:lnTo>
                    <a:pt x="215" y="307"/>
                  </a:lnTo>
                  <a:lnTo>
                    <a:pt x="204" y="327"/>
                  </a:lnTo>
                  <a:lnTo>
                    <a:pt x="193" y="345"/>
                  </a:lnTo>
                  <a:lnTo>
                    <a:pt x="183" y="364"/>
                  </a:lnTo>
                  <a:lnTo>
                    <a:pt x="174" y="383"/>
                  </a:lnTo>
                  <a:lnTo>
                    <a:pt x="165" y="404"/>
                  </a:lnTo>
                  <a:lnTo>
                    <a:pt x="156" y="423"/>
                  </a:lnTo>
                  <a:lnTo>
                    <a:pt x="147" y="444"/>
                  </a:lnTo>
                  <a:lnTo>
                    <a:pt x="139" y="463"/>
                  </a:lnTo>
                  <a:lnTo>
                    <a:pt x="132" y="483"/>
                  </a:lnTo>
                  <a:lnTo>
                    <a:pt x="125" y="504"/>
                  </a:lnTo>
                  <a:lnTo>
                    <a:pt x="119" y="524"/>
                  </a:lnTo>
                  <a:lnTo>
                    <a:pt x="13" y="918"/>
                  </a:lnTo>
                  <a:lnTo>
                    <a:pt x="10" y="932"/>
                  </a:lnTo>
                  <a:lnTo>
                    <a:pt x="6" y="945"/>
                  </a:lnTo>
                  <a:lnTo>
                    <a:pt x="4" y="959"/>
                  </a:lnTo>
                  <a:lnTo>
                    <a:pt x="3" y="973"/>
                  </a:lnTo>
                  <a:lnTo>
                    <a:pt x="0" y="986"/>
                  </a:lnTo>
                  <a:lnTo>
                    <a:pt x="0" y="999"/>
                  </a:lnTo>
                  <a:lnTo>
                    <a:pt x="0" y="1012"/>
                  </a:lnTo>
                  <a:lnTo>
                    <a:pt x="0" y="1025"/>
                  </a:lnTo>
                  <a:lnTo>
                    <a:pt x="0" y="1037"/>
                  </a:lnTo>
                  <a:lnTo>
                    <a:pt x="3" y="1049"/>
                  </a:lnTo>
                  <a:lnTo>
                    <a:pt x="4" y="1061"/>
                  </a:lnTo>
                  <a:lnTo>
                    <a:pt x="6" y="1072"/>
                  </a:lnTo>
                  <a:lnTo>
                    <a:pt x="10" y="1083"/>
                  </a:lnTo>
                  <a:lnTo>
                    <a:pt x="13" y="1093"/>
                  </a:lnTo>
                  <a:lnTo>
                    <a:pt x="18" y="1103"/>
                  </a:lnTo>
                  <a:lnTo>
                    <a:pt x="21" y="1113"/>
                  </a:lnTo>
                  <a:lnTo>
                    <a:pt x="27" y="1121"/>
                  </a:lnTo>
                  <a:lnTo>
                    <a:pt x="32" y="1130"/>
                  </a:lnTo>
                  <a:lnTo>
                    <a:pt x="38" y="1138"/>
                  </a:lnTo>
                  <a:lnTo>
                    <a:pt x="44" y="1145"/>
                  </a:lnTo>
                  <a:lnTo>
                    <a:pt x="50" y="1152"/>
                  </a:lnTo>
                  <a:lnTo>
                    <a:pt x="57" y="1158"/>
                  </a:lnTo>
                  <a:lnTo>
                    <a:pt x="65" y="1163"/>
                  </a:lnTo>
                  <a:lnTo>
                    <a:pt x="73" y="1168"/>
                  </a:lnTo>
                  <a:lnTo>
                    <a:pt x="81" y="1171"/>
                  </a:lnTo>
                  <a:lnTo>
                    <a:pt x="89" y="1175"/>
                  </a:lnTo>
                  <a:lnTo>
                    <a:pt x="98" y="1177"/>
                  </a:lnTo>
                  <a:lnTo>
                    <a:pt x="107" y="1179"/>
                  </a:lnTo>
                  <a:lnTo>
                    <a:pt x="116" y="1180"/>
                  </a:lnTo>
                  <a:lnTo>
                    <a:pt x="126" y="1180"/>
                  </a:lnTo>
                  <a:lnTo>
                    <a:pt x="136" y="1180"/>
                  </a:lnTo>
                  <a:lnTo>
                    <a:pt x="146" y="1179"/>
                  </a:lnTo>
                  <a:lnTo>
                    <a:pt x="156" y="1177"/>
                  </a:lnTo>
                  <a:lnTo>
                    <a:pt x="166" y="1175"/>
                  </a:lnTo>
                  <a:lnTo>
                    <a:pt x="176" y="1171"/>
                  </a:lnTo>
                  <a:lnTo>
                    <a:pt x="187" y="1168"/>
                  </a:lnTo>
                  <a:lnTo>
                    <a:pt x="197" y="1163"/>
                  </a:lnTo>
                  <a:lnTo>
                    <a:pt x="207" y="1158"/>
                  </a:lnTo>
                  <a:lnTo>
                    <a:pt x="217" y="1152"/>
                  </a:lnTo>
                  <a:lnTo>
                    <a:pt x="228" y="1145"/>
                  </a:lnTo>
                  <a:lnTo>
                    <a:pt x="238" y="1138"/>
                  </a:lnTo>
                  <a:lnTo>
                    <a:pt x="248" y="1130"/>
                  </a:lnTo>
                  <a:lnTo>
                    <a:pt x="257" y="1121"/>
                  </a:lnTo>
                  <a:lnTo>
                    <a:pt x="267" y="1113"/>
                  </a:lnTo>
                  <a:lnTo>
                    <a:pt x="276" y="1103"/>
                  </a:lnTo>
                  <a:lnTo>
                    <a:pt x="285" y="1093"/>
                  </a:lnTo>
                  <a:lnTo>
                    <a:pt x="294" y="1083"/>
                  </a:lnTo>
                  <a:lnTo>
                    <a:pt x="304" y="1072"/>
                  </a:lnTo>
                  <a:lnTo>
                    <a:pt x="313" y="1061"/>
                  </a:lnTo>
                  <a:lnTo>
                    <a:pt x="321" y="1049"/>
                  </a:lnTo>
                  <a:lnTo>
                    <a:pt x="329" y="1037"/>
                  </a:lnTo>
                  <a:lnTo>
                    <a:pt x="335" y="1025"/>
                  </a:lnTo>
                  <a:lnTo>
                    <a:pt x="342" y="1012"/>
                  </a:lnTo>
                  <a:lnTo>
                    <a:pt x="349" y="999"/>
                  </a:lnTo>
                  <a:lnTo>
                    <a:pt x="356" y="986"/>
                  </a:lnTo>
                  <a:lnTo>
                    <a:pt x="361" y="973"/>
                  </a:lnTo>
                  <a:lnTo>
                    <a:pt x="367" y="959"/>
                  </a:lnTo>
                  <a:lnTo>
                    <a:pt x="372" y="945"/>
                  </a:lnTo>
                  <a:lnTo>
                    <a:pt x="376" y="932"/>
                  </a:lnTo>
                  <a:lnTo>
                    <a:pt x="380" y="918"/>
                  </a:lnTo>
                  <a:lnTo>
                    <a:pt x="415" y="786"/>
                  </a:lnTo>
                  <a:lnTo>
                    <a:pt x="419" y="774"/>
                  </a:lnTo>
                  <a:lnTo>
                    <a:pt x="424" y="761"/>
                  </a:lnTo>
                  <a:lnTo>
                    <a:pt x="426" y="749"/>
                  </a:lnTo>
                  <a:lnTo>
                    <a:pt x="430" y="736"/>
                  </a:lnTo>
                  <a:lnTo>
                    <a:pt x="432" y="724"/>
                  </a:lnTo>
                  <a:lnTo>
                    <a:pt x="434" y="711"/>
                  </a:lnTo>
                  <a:lnTo>
                    <a:pt x="435" y="699"/>
                  </a:lnTo>
                  <a:lnTo>
                    <a:pt x="436" y="687"/>
                  </a:lnTo>
                  <a:lnTo>
                    <a:pt x="436" y="675"/>
                  </a:lnTo>
                  <a:lnTo>
                    <a:pt x="436" y="663"/>
                  </a:lnTo>
                  <a:lnTo>
                    <a:pt x="436" y="651"/>
                  </a:lnTo>
                  <a:lnTo>
                    <a:pt x="435" y="640"/>
                  </a:lnTo>
                  <a:lnTo>
                    <a:pt x="433" y="630"/>
                  </a:lnTo>
                  <a:lnTo>
                    <a:pt x="431" y="620"/>
                  </a:lnTo>
                  <a:lnTo>
                    <a:pt x="428" y="609"/>
                  </a:lnTo>
                  <a:lnTo>
                    <a:pt x="425" y="599"/>
                  </a:lnTo>
                  <a:lnTo>
                    <a:pt x="422" y="590"/>
                  </a:lnTo>
                  <a:lnTo>
                    <a:pt x="417" y="582"/>
                  </a:lnTo>
                  <a:lnTo>
                    <a:pt x="413" y="573"/>
                  </a:lnTo>
                  <a:lnTo>
                    <a:pt x="408" y="566"/>
                  </a:lnTo>
                  <a:lnTo>
                    <a:pt x="402" y="558"/>
                  </a:lnTo>
                  <a:lnTo>
                    <a:pt x="397" y="553"/>
                  </a:lnTo>
                  <a:lnTo>
                    <a:pt x="390" y="546"/>
                  </a:lnTo>
                  <a:lnTo>
                    <a:pt x="384" y="541"/>
                  </a:lnTo>
                  <a:lnTo>
                    <a:pt x="377" y="537"/>
                  </a:lnTo>
                  <a:lnTo>
                    <a:pt x="369" y="532"/>
                  </a:lnTo>
                  <a:lnTo>
                    <a:pt x="361" y="529"/>
                  </a:lnTo>
                  <a:lnTo>
                    <a:pt x="354" y="526"/>
                  </a:lnTo>
                  <a:lnTo>
                    <a:pt x="346" y="524"/>
                  </a:lnTo>
                  <a:lnTo>
                    <a:pt x="338" y="523"/>
                  </a:lnTo>
                  <a:lnTo>
                    <a:pt x="329" y="522"/>
                  </a:lnTo>
                  <a:lnTo>
                    <a:pt x="319" y="522"/>
                  </a:lnTo>
                  <a:lnTo>
                    <a:pt x="312" y="523"/>
                  </a:lnTo>
                  <a:lnTo>
                    <a:pt x="302" y="524"/>
                  </a:lnTo>
                  <a:lnTo>
                    <a:pt x="119" y="52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65" name="Freeform 90"/>
            <p:cNvSpPr>
              <a:spLocks/>
            </p:cNvSpPr>
            <p:nvPr/>
          </p:nvSpPr>
          <p:spPr bwMode="auto">
            <a:xfrm>
              <a:off x="4984" y="1899"/>
              <a:ext cx="75" cy="148"/>
            </a:xfrm>
            <a:custGeom>
              <a:avLst/>
              <a:gdLst>
                <a:gd name="T0" fmla="*/ 70 w 459"/>
                <a:gd name="T1" fmla="*/ 0 h 918"/>
                <a:gd name="T2" fmla="*/ 0 w 459"/>
                <a:gd name="T3" fmla="*/ 148 h 918"/>
                <a:gd name="T4" fmla="*/ 75 w 459"/>
                <a:gd name="T5" fmla="*/ 148 h 9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9" h="918">
                  <a:moveTo>
                    <a:pt x="430" y="0"/>
                  </a:moveTo>
                  <a:lnTo>
                    <a:pt x="0" y="918"/>
                  </a:lnTo>
                  <a:lnTo>
                    <a:pt x="459" y="91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66" name="Line 91"/>
            <p:cNvSpPr>
              <a:spLocks noChangeShapeType="1"/>
            </p:cNvSpPr>
            <p:nvPr/>
          </p:nvSpPr>
          <p:spPr bwMode="auto">
            <a:xfrm flipH="1">
              <a:off x="5025" y="2005"/>
              <a:ext cx="22" cy="8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67" name="Freeform 92"/>
            <p:cNvSpPr>
              <a:spLocks/>
            </p:cNvSpPr>
            <p:nvPr/>
          </p:nvSpPr>
          <p:spPr bwMode="auto">
            <a:xfrm>
              <a:off x="5108" y="1910"/>
              <a:ext cx="46" cy="168"/>
            </a:xfrm>
            <a:custGeom>
              <a:avLst/>
              <a:gdLst>
                <a:gd name="T0" fmla="*/ 46 w 288"/>
                <a:gd name="T1" fmla="*/ 0 h 1050"/>
                <a:gd name="T2" fmla="*/ 43 w 288"/>
                <a:gd name="T3" fmla="*/ 4 h 1050"/>
                <a:gd name="T4" fmla="*/ 41 w 288"/>
                <a:gd name="T5" fmla="*/ 8 h 1050"/>
                <a:gd name="T6" fmla="*/ 38 w 288"/>
                <a:gd name="T7" fmla="*/ 12 h 1050"/>
                <a:gd name="T8" fmla="*/ 36 w 288"/>
                <a:gd name="T9" fmla="*/ 16 h 1050"/>
                <a:gd name="T10" fmla="*/ 34 w 288"/>
                <a:gd name="T11" fmla="*/ 21 h 1050"/>
                <a:gd name="T12" fmla="*/ 32 w 288"/>
                <a:gd name="T13" fmla="*/ 25 h 1050"/>
                <a:gd name="T14" fmla="*/ 30 w 288"/>
                <a:gd name="T15" fmla="*/ 29 h 1050"/>
                <a:gd name="T16" fmla="*/ 27 w 288"/>
                <a:gd name="T17" fmla="*/ 33 h 1050"/>
                <a:gd name="T18" fmla="*/ 26 w 288"/>
                <a:gd name="T19" fmla="*/ 37 h 1050"/>
                <a:gd name="T20" fmla="*/ 23 w 288"/>
                <a:gd name="T21" fmla="*/ 42 h 1050"/>
                <a:gd name="T22" fmla="*/ 22 w 288"/>
                <a:gd name="T23" fmla="*/ 46 h 1050"/>
                <a:gd name="T24" fmla="*/ 20 w 288"/>
                <a:gd name="T25" fmla="*/ 51 h 1050"/>
                <a:gd name="T26" fmla="*/ 18 w 288"/>
                <a:gd name="T27" fmla="*/ 55 h 1050"/>
                <a:gd name="T28" fmla="*/ 16 w 288"/>
                <a:gd name="T29" fmla="*/ 60 h 1050"/>
                <a:gd name="T30" fmla="*/ 15 w 288"/>
                <a:gd name="T31" fmla="*/ 64 h 1050"/>
                <a:gd name="T32" fmla="*/ 13 w 288"/>
                <a:gd name="T33" fmla="*/ 68 h 1050"/>
                <a:gd name="T34" fmla="*/ 12 w 288"/>
                <a:gd name="T35" fmla="*/ 73 h 1050"/>
                <a:gd name="T36" fmla="*/ 11 w 288"/>
                <a:gd name="T37" fmla="*/ 77 h 1050"/>
                <a:gd name="T38" fmla="*/ 9 w 288"/>
                <a:gd name="T39" fmla="*/ 82 h 1050"/>
                <a:gd name="T40" fmla="*/ 8 w 288"/>
                <a:gd name="T41" fmla="*/ 86 h 1050"/>
                <a:gd name="T42" fmla="*/ 7 w 288"/>
                <a:gd name="T43" fmla="*/ 91 h 1050"/>
                <a:gd name="T44" fmla="*/ 6 w 288"/>
                <a:gd name="T45" fmla="*/ 95 h 1050"/>
                <a:gd name="T46" fmla="*/ 5 w 288"/>
                <a:gd name="T47" fmla="*/ 100 h 1050"/>
                <a:gd name="T48" fmla="*/ 4 w 288"/>
                <a:gd name="T49" fmla="*/ 104 h 1050"/>
                <a:gd name="T50" fmla="*/ 3 w 288"/>
                <a:gd name="T51" fmla="*/ 109 h 1050"/>
                <a:gd name="T52" fmla="*/ 3 w 288"/>
                <a:gd name="T53" fmla="*/ 113 h 1050"/>
                <a:gd name="T54" fmla="*/ 2 w 288"/>
                <a:gd name="T55" fmla="*/ 118 h 1050"/>
                <a:gd name="T56" fmla="*/ 1 w 288"/>
                <a:gd name="T57" fmla="*/ 122 h 1050"/>
                <a:gd name="T58" fmla="*/ 1 w 288"/>
                <a:gd name="T59" fmla="*/ 126 h 1050"/>
                <a:gd name="T60" fmla="*/ 1 w 288"/>
                <a:gd name="T61" fmla="*/ 131 h 1050"/>
                <a:gd name="T62" fmla="*/ 0 w 288"/>
                <a:gd name="T63" fmla="*/ 135 h 1050"/>
                <a:gd name="T64" fmla="*/ 0 w 288"/>
                <a:gd name="T65" fmla="*/ 139 h 1050"/>
                <a:gd name="T66" fmla="*/ 0 w 288"/>
                <a:gd name="T67" fmla="*/ 144 h 1050"/>
                <a:gd name="T68" fmla="*/ 0 w 288"/>
                <a:gd name="T69" fmla="*/ 148 h 1050"/>
                <a:gd name="T70" fmla="*/ 0 w 288"/>
                <a:gd name="T71" fmla="*/ 152 h 1050"/>
                <a:gd name="T72" fmla="*/ 0 w 288"/>
                <a:gd name="T73" fmla="*/ 156 h 1050"/>
                <a:gd name="T74" fmla="*/ 0 w 288"/>
                <a:gd name="T75" fmla="*/ 160 h 1050"/>
                <a:gd name="T76" fmla="*/ 1 w 288"/>
                <a:gd name="T77" fmla="*/ 164 h 1050"/>
                <a:gd name="T78" fmla="*/ 1 w 288"/>
                <a:gd name="T79" fmla="*/ 168 h 105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88" h="1050">
                  <a:moveTo>
                    <a:pt x="288" y="0"/>
                  </a:moveTo>
                  <a:lnTo>
                    <a:pt x="272" y="25"/>
                  </a:lnTo>
                  <a:lnTo>
                    <a:pt x="256" y="52"/>
                  </a:lnTo>
                  <a:lnTo>
                    <a:pt x="241" y="77"/>
                  </a:lnTo>
                  <a:lnTo>
                    <a:pt x="227" y="103"/>
                  </a:lnTo>
                  <a:lnTo>
                    <a:pt x="213" y="129"/>
                  </a:lnTo>
                  <a:lnTo>
                    <a:pt x="199" y="155"/>
                  </a:lnTo>
                  <a:lnTo>
                    <a:pt x="186" y="181"/>
                  </a:lnTo>
                  <a:lnTo>
                    <a:pt x="172" y="208"/>
                  </a:lnTo>
                  <a:lnTo>
                    <a:pt x="160" y="234"/>
                  </a:lnTo>
                  <a:lnTo>
                    <a:pt x="147" y="262"/>
                  </a:lnTo>
                  <a:lnTo>
                    <a:pt x="136" y="289"/>
                  </a:lnTo>
                  <a:lnTo>
                    <a:pt x="125" y="317"/>
                  </a:lnTo>
                  <a:lnTo>
                    <a:pt x="114" y="344"/>
                  </a:lnTo>
                  <a:lnTo>
                    <a:pt x="103" y="372"/>
                  </a:lnTo>
                  <a:lnTo>
                    <a:pt x="94" y="400"/>
                  </a:lnTo>
                  <a:lnTo>
                    <a:pt x="84" y="427"/>
                  </a:lnTo>
                  <a:lnTo>
                    <a:pt x="75" y="456"/>
                  </a:lnTo>
                  <a:lnTo>
                    <a:pt x="67" y="484"/>
                  </a:lnTo>
                  <a:lnTo>
                    <a:pt x="59" y="511"/>
                  </a:lnTo>
                  <a:lnTo>
                    <a:pt x="51" y="540"/>
                  </a:lnTo>
                  <a:lnTo>
                    <a:pt x="44" y="568"/>
                  </a:lnTo>
                  <a:lnTo>
                    <a:pt x="37" y="596"/>
                  </a:lnTo>
                  <a:lnTo>
                    <a:pt x="31" y="624"/>
                  </a:lnTo>
                  <a:lnTo>
                    <a:pt x="26" y="652"/>
                  </a:lnTo>
                  <a:lnTo>
                    <a:pt x="21" y="679"/>
                  </a:lnTo>
                  <a:lnTo>
                    <a:pt x="17" y="708"/>
                  </a:lnTo>
                  <a:lnTo>
                    <a:pt x="12" y="735"/>
                  </a:lnTo>
                  <a:lnTo>
                    <a:pt x="9" y="762"/>
                  </a:lnTo>
                  <a:lnTo>
                    <a:pt x="6" y="789"/>
                  </a:lnTo>
                  <a:lnTo>
                    <a:pt x="4" y="817"/>
                  </a:lnTo>
                  <a:lnTo>
                    <a:pt x="2" y="844"/>
                  </a:lnTo>
                  <a:lnTo>
                    <a:pt x="1" y="870"/>
                  </a:lnTo>
                  <a:lnTo>
                    <a:pt x="0" y="897"/>
                  </a:lnTo>
                  <a:lnTo>
                    <a:pt x="0" y="923"/>
                  </a:lnTo>
                  <a:lnTo>
                    <a:pt x="0" y="949"/>
                  </a:lnTo>
                  <a:lnTo>
                    <a:pt x="1" y="976"/>
                  </a:lnTo>
                  <a:lnTo>
                    <a:pt x="2" y="1001"/>
                  </a:lnTo>
                  <a:lnTo>
                    <a:pt x="4" y="1025"/>
                  </a:lnTo>
                  <a:lnTo>
                    <a:pt x="6" y="105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68" name="Freeform 93"/>
            <p:cNvSpPr>
              <a:spLocks/>
            </p:cNvSpPr>
            <p:nvPr/>
          </p:nvSpPr>
          <p:spPr bwMode="auto">
            <a:xfrm>
              <a:off x="5154" y="1899"/>
              <a:ext cx="29" cy="11"/>
            </a:xfrm>
            <a:custGeom>
              <a:avLst/>
              <a:gdLst>
                <a:gd name="T0" fmla="*/ 29 w 183"/>
                <a:gd name="T1" fmla="*/ 11 h 65"/>
                <a:gd name="T2" fmla="*/ 29 w 183"/>
                <a:gd name="T3" fmla="*/ 10 h 65"/>
                <a:gd name="T4" fmla="*/ 28 w 183"/>
                <a:gd name="T5" fmla="*/ 8 h 65"/>
                <a:gd name="T6" fmla="*/ 28 w 183"/>
                <a:gd name="T7" fmla="*/ 7 h 65"/>
                <a:gd name="T8" fmla="*/ 27 w 183"/>
                <a:gd name="T9" fmla="*/ 6 h 65"/>
                <a:gd name="T10" fmla="*/ 26 w 183"/>
                <a:gd name="T11" fmla="*/ 5 h 65"/>
                <a:gd name="T12" fmla="*/ 26 w 183"/>
                <a:gd name="T13" fmla="*/ 4 h 65"/>
                <a:gd name="T14" fmla="*/ 25 w 183"/>
                <a:gd name="T15" fmla="*/ 3 h 65"/>
                <a:gd name="T16" fmla="*/ 24 w 183"/>
                <a:gd name="T17" fmla="*/ 2 h 65"/>
                <a:gd name="T18" fmla="*/ 23 w 183"/>
                <a:gd name="T19" fmla="*/ 2 h 65"/>
                <a:gd name="T20" fmla="*/ 22 w 183"/>
                <a:gd name="T21" fmla="*/ 1 h 65"/>
                <a:gd name="T22" fmla="*/ 21 w 183"/>
                <a:gd name="T23" fmla="*/ 1 h 65"/>
                <a:gd name="T24" fmla="*/ 20 w 183"/>
                <a:gd name="T25" fmla="*/ 0 h 65"/>
                <a:gd name="T26" fmla="*/ 19 w 183"/>
                <a:gd name="T27" fmla="*/ 0 h 65"/>
                <a:gd name="T28" fmla="*/ 18 w 183"/>
                <a:gd name="T29" fmla="*/ 0 h 65"/>
                <a:gd name="T30" fmla="*/ 17 w 183"/>
                <a:gd name="T31" fmla="*/ 0 h 65"/>
                <a:gd name="T32" fmla="*/ 16 w 183"/>
                <a:gd name="T33" fmla="*/ 0 h 65"/>
                <a:gd name="T34" fmla="*/ 14 w 183"/>
                <a:gd name="T35" fmla="*/ 0 h 65"/>
                <a:gd name="T36" fmla="*/ 13 w 183"/>
                <a:gd name="T37" fmla="*/ 1 h 65"/>
                <a:gd name="T38" fmla="*/ 12 w 183"/>
                <a:gd name="T39" fmla="*/ 1 h 65"/>
                <a:gd name="T40" fmla="*/ 11 w 183"/>
                <a:gd name="T41" fmla="*/ 2 h 65"/>
                <a:gd name="T42" fmla="*/ 9 w 183"/>
                <a:gd name="T43" fmla="*/ 2 h 65"/>
                <a:gd name="T44" fmla="*/ 8 w 183"/>
                <a:gd name="T45" fmla="*/ 3 h 65"/>
                <a:gd name="T46" fmla="*/ 7 w 183"/>
                <a:gd name="T47" fmla="*/ 4 h 65"/>
                <a:gd name="T48" fmla="*/ 6 w 183"/>
                <a:gd name="T49" fmla="*/ 5 h 65"/>
                <a:gd name="T50" fmla="*/ 4 w 183"/>
                <a:gd name="T51" fmla="*/ 6 h 65"/>
                <a:gd name="T52" fmla="*/ 3 w 183"/>
                <a:gd name="T53" fmla="*/ 7 h 65"/>
                <a:gd name="T54" fmla="*/ 2 w 183"/>
                <a:gd name="T55" fmla="*/ 8 h 65"/>
                <a:gd name="T56" fmla="*/ 1 w 183"/>
                <a:gd name="T57" fmla="*/ 10 h 65"/>
                <a:gd name="T58" fmla="*/ 0 w 183"/>
                <a:gd name="T59" fmla="*/ 11 h 6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83" h="65">
                  <a:moveTo>
                    <a:pt x="183" y="65"/>
                  </a:moveTo>
                  <a:lnTo>
                    <a:pt x="180" y="58"/>
                  </a:lnTo>
                  <a:lnTo>
                    <a:pt x="178" y="50"/>
                  </a:lnTo>
                  <a:lnTo>
                    <a:pt x="175" y="43"/>
                  </a:lnTo>
                  <a:lnTo>
                    <a:pt x="171" y="36"/>
                  </a:lnTo>
                  <a:lnTo>
                    <a:pt x="167" y="29"/>
                  </a:lnTo>
                  <a:lnTo>
                    <a:pt x="162" y="23"/>
                  </a:lnTo>
                  <a:lnTo>
                    <a:pt x="158" y="19"/>
                  </a:lnTo>
                  <a:lnTo>
                    <a:pt x="152" y="14"/>
                  </a:lnTo>
                  <a:lnTo>
                    <a:pt x="146" y="10"/>
                  </a:lnTo>
                  <a:lnTo>
                    <a:pt x="140" y="6"/>
                  </a:lnTo>
                  <a:lnTo>
                    <a:pt x="134" y="4"/>
                  </a:lnTo>
                  <a:lnTo>
                    <a:pt x="127" y="2"/>
                  </a:lnTo>
                  <a:lnTo>
                    <a:pt x="120" y="1"/>
                  </a:lnTo>
                  <a:lnTo>
                    <a:pt x="112" y="0"/>
                  </a:lnTo>
                  <a:lnTo>
                    <a:pt x="106" y="0"/>
                  </a:lnTo>
                  <a:lnTo>
                    <a:pt x="98" y="1"/>
                  </a:lnTo>
                  <a:lnTo>
                    <a:pt x="91" y="2"/>
                  </a:lnTo>
                  <a:lnTo>
                    <a:pt x="83" y="4"/>
                  </a:lnTo>
                  <a:lnTo>
                    <a:pt x="75" y="6"/>
                  </a:lnTo>
                  <a:lnTo>
                    <a:pt x="67" y="10"/>
                  </a:lnTo>
                  <a:lnTo>
                    <a:pt x="59" y="14"/>
                  </a:lnTo>
                  <a:lnTo>
                    <a:pt x="51" y="19"/>
                  </a:lnTo>
                  <a:lnTo>
                    <a:pt x="43" y="23"/>
                  </a:lnTo>
                  <a:lnTo>
                    <a:pt x="35" y="29"/>
                  </a:lnTo>
                  <a:lnTo>
                    <a:pt x="28" y="36"/>
                  </a:lnTo>
                  <a:lnTo>
                    <a:pt x="20" y="43"/>
                  </a:lnTo>
                  <a:lnTo>
                    <a:pt x="14" y="50"/>
                  </a:lnTo>
                  <a:lnTo>
                    <a:pt x="7" y="58"/>
                  </a:lnTo>
                  <a:lnTo>
                    <a:pt x="0" y="6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69" name="Freeform 94"/>
            <p:cNvSpPr>
              <a:spLocks/>
            </p:cNvSpPr>
            <p:nvPr/>
          </p:nvSpPr>
          <p:spPr bwMode="auto">
            <a:xfrm>
              <a:off x="5138" y="1910"/>
              <a:ext cx="46" cy="168"/>
            </a:xfrm>
            <a:custGeom>
              <a:avLst/>
              <a:gdLst>
                <a:gd name="T0" fmla="*/ 0 w 288"/>
                <a:gd name="T1" fmla="*/ 168 h 1050"/>
                <a:gd name="T2" fmla="*/ 3 w 288"/>
                <a:gd name="T3" fmla="*/ 164 h 1050"/>
                <a:gd name="T4" fmla="*/ 5 w 288"/>
                <a:gd name="T5" fmla="*/ 160 h 1050"/>
                <a:gd name="T6" fmla="*/ 8 w 288"/>
                <a:gd name="T7" fmla="*/ 156 h 1050"/>
                <a:gd name="T8" fmla="*/ 10 w 288"/>
                <a:gd name="T9" fmla="*/ 152 h 1050"/>
                <a:gd name="T10" fmla="*/ 12 w 288"/>
                <a:gd name="T11" fmla="*/ 148 h 1050"/>
                <a:gd name="T12" fmla="*/ 14 w 288"/>
                <a:gd name="T13" fmla="*/ 144 h 1050"/>
                <a:gd name="T14" fmla="*/ 16 w 288"/>
                <a:gd name="T15" fmla="*/ 139 h 1050"/>
                <a:gd name="T16" fmla="*/ 18 w 288"/>
                <a:gd name="T17" fmla="*/ 135 h 1050"/>
                <a:gd name="T18" fmla="*/ 21 w 288"/>
                <a:gd name="T19" fmla="*/ 131 h 1050"/>
                <a:gd name="T20" fmla="*/ 22 w 288"/>
                <a:gd name="T21" fmla="*/ 126 h 1050"/>
                <a:gd name="T22" fmla="*/ 24 w 288"/>
                <a:gd name="T23" fmla="*/ 122 h 1050"/>
                <a:gd name="T24" fmla="*/ 26 w 288"/>
                <a:gd name="T25" fmla="*/ 118 h 1050"/>
                <a:gd name="T26" fmla="*/ 28 w 288"/>
                <a:gd name="T27" fmla="*/ 113 h 1050"/>
                <a:gd name="T28" fmla="*/ 29 w 288"/>
                <a:gd name="T29" fmla="*/ 109 h 1050"/>
                <a:gd name="T30" fmla="*/ 31 w 288"/>
                <a:gd name="T31" fmla="*/ 104 h 1050"/>
                <a:gd name="T32" fmla="*/ 33 w 288"/>
                <a:gd name="T33" fmla="*/ 100 h 1050"/>
                <a:gd name="T34" fmla="*/ 34 w 288"/>
                <a:gd name="T35" fmla="*/ 95 h 1050"/>
                <a:gd name="T36" fmla="*/ 35 w 288"/>
                <a:gd name="T37" fmla="*/ 91 h 1050"/>
                <a:gd name="T38" fmla="*/ 37 w 288"/>
                <a:gd name="T39" fmla="*/ 86 h 1050"/>
                <a:gd name="T40" fmla="*/ 38 w 288"/>
                <a:gd name="T41" fmla="*/ 82 h 1050"/>
                <a:gd name="T42" fmla="*/ 39 w 288"/>
                <a:gd name="T43" fmla="*/ 77 h 1050"/>
                <a:gd name="T44" fmla="*/ 40 w 288"/>
                <a:gd name="T45" fmla="*/ 73 h 1050"/>
                <a:gd name="T46" fmla="*/ 41 w 288"/>
                <a:gd name="T47" fmla="*/ 68 h 1050"/>
                <a:gd name="T48" fmla="*/ 42 w 288"/>
                <a:gd name="T49" fmla="*/ 64 h 1050"/>
                <a:gd name="T50" fmla="*/ 43 w 288"/>
                <a:gd name="T51" fmla="*/ 60 h 1050"/>
                <a:gd name="T52" fmla="*/ 43 w 288"/>
                <a:gd name="T53" fmla="*/ 55 h 1050"/>
                <a:gd name="T54" fmla="*/ 44 w 288"/>
                <a:gd name="T55" fmla="*/ 51 h 1050"/>
                <a:gd name="T56" fmla="*/ 44 w 288"/>
                <a:gd name="T57" fmla="*/ 46 h 1050"/>
                <a:gd name="T58" fmla="*/ 45 w 288"/>
                <a:gd name="T59" fmla="*/ 42 h 1050"/>
                <a:gd name="T60" fmla="*/ 45 w 288"/>
                <a:gd name="T61" fmla="*/ 37 h 1050"/>
                <a:gd name="T62" fmla="*/ 46 w 288"/>
                <a:gd name="T63" fmla="*/ 33 h 1050"/>
                <a:gd name="T64" fmla="*/ 46 w 288"/>
                <a:gd name="T65" fmla="*/ 29 h 1050"/>
                <a:gd name="T66" fmla="*/ 46 w 288"/>
                <a:gd name="T67" fmla="*/ 25 h 1050"/>
                <a:gd name="T68" fmla="*/ 46 w 288"/>
                <a:gd name="T69" fmla="*/ 21 h 1050"/>
                <a:gd name="T70" fmla="*/ 46 w 288"/>
                <a:gd name="T71" fmla="*/ 16 h 1050"/>
                <a:gd name="T72" fmla="*/ 46 w 288"/>
                <a:gd name="T73" fmla="*/ 12 h 1050"/>
                <a:gd name="T74" fmla="*/ 46 w 288"/>
                <a:gd name="T75" fmla="*/ 8 h 1050"/>
                <a:gd name="T76" fmla="*/ 45 w 288"/>
                <a:gd name="T77" fmla="*/ 4 h 1050"/>
                <a:gd name="T78" fmla="*/ 45 w 288"/>
                <a:gd name="T79" fmla="*/ 0 h 105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88" h="1050">
                  <a:moveTo>
                    <a:pt x="0" y="1050"/>
                  </a:moveTo>
                  <a:lnTo>
                    <a:pt x="16" y="1025"/>
                  </a:lnTo>
                  <a:lnTo>
                    <a:pt x="31" y="1001"/>
                  </a:lnTo>
                  <a:lnTo>
                    <a:pt x="47" y="976"/>
                  </a:lnTo>
                  <a:lnTo>
                    <a:pt x="61" y="949"/>
                  </a:lnTo>
                  <a:lnTo>
                    <a:pt x="75" y="923"/>
                  </a:lnTo>
                  <a:lnTo>
                    <a:pt x="89" y="897"/>
                  </a:lnTo>
                  <a:lnTo>
                    <a:pt x="103" y="870"/>
                  </a:lnTo>
                  <a:lnTo>
                    <a:pt x="115" y="844"/>
                  </a:lnTo>
                  <a:lnTo>
                    <a:pt x="129" y="817"/>
                  </a:lnTo>
                  <a:lnTo>
                    <a:pt x="140" y="789"/>
                  </a:lnTo>
                  <a:lnTo>
                    <a:pt x="152" y="762"/>
                  </a:lnTo>
                  <a:lnTo>
                    <a:pt x="164" y="735"/>
                  </a:lnTo>
                  <a:lnTo>
                    <a:pt x="174" y="708"/>
                  </a:lnTo>
                  <a:lnTo>
                    <a:pt x="184" y="679"/>
                  </a:lnTo>
                  <a:lnTo>
                    <a:pt x="194" y="652"/>
                  </a:lnTo>
                  <a:lnTo>
                    <a:pt x="204" y="624"/>
                  </a:lnTo>
                  <a:lnTo>
                    <a:pt x="213" y="596"/>
                  </a:lnTo>
                  <a:lnTo>
                    <a:pt x="222" y="568"/>
                  </a:lnTo>
                  <a:lnTo>
                    <a:pt x="230" y="540"/>
                  </a:lnTo>
                  <a:lnTo>
                    <a:pt x="236" y="511"/>
                  </a:lnTo>
                  <a:lnTo>
                    <a:pt x="244" y="484"/>
                  </a:lnTo>
                  <a:lnTo>
                    <a:pt x="250" y="456"/>
                  </a:lnTo>
                  <a:lnTo>
                    <a:pt x="257" y="427"/>
                  </a:lnTo>
                  <a:lnTo>
                    <a:pt x="261" y="400"/>
                  </a:lnTo>
                  <a:lnTo>
                    <a:pt x="267" y="372"/>
                  </a:lnTo>
                  <a:lnTo>
                    <a:pt x="272" y="344"/>
                  </a:lnTo>
                  <a:lnTo>
                    <a:pt x="275" y="317"/>
                  </a:lnTo>
                  <a:lnTo>
                    <a:pt x="278" y="289"/>
                  </a:lnTo>
                  <a:lnTo>
                    <a:pt x="282" y="262"/>
                  </a:lnTo>
                  <a:lnTo>
                    <a:pt x="284" y="234"/>
                  </a:lnTo>
                  <a:lnTo>
                    <a:pt x="285" y="208"/>
                  </a:lnTo>
                  <a:lnTo>
                    <a:pt x="288" y="181"/>
                  </a:lnTo>
                  <a:lnTo>
                    <a:pt x="288" y="155"/>
                  </a:lnTo>
                  <a:lnTo>
                    <a:pt x="288" y="129"/>
                  </a:lnTo>
                  <a:lnTo>
                    <a:pt x="288" y="103"/>
                  </a:lnTo>
                  <a:lnTo>
                    <a:pt x="286" y="77"/>
                  </a:lnTo>
                  <a:lnTo>
                    <a:pt x="285" y="52"/>
                  </a:lnTo>
                  <a:lnTo>
                    <a:pt x="284" y="25"/>
                  </a:lnTo>
                  <a:lnTo>
                    <a:pt x="281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70" name="Freeform 95"/>
            <p:cNvSpPr>
              <a:spLocks/>
            </p:cNvSpPr>
            <p:nvPr/>
          </p:nvSpPr>
          <p:spPr bwMode="auto">
            <a:xfrm>
              <a:off x="5109" y="2078"/>
              <a:ext cx="29" cy="12"/>
            </a:xfrm>
            <a:custGeom>
              <a:avLst/>
              <a:gdLst>
                <a:gd name="T0" fmla="*/ 0 w 184"/>
                <a:gd name="T1" fmla="*/ 0 h 66"/>
                <a:gd name="T2" fmla="*/ 0 w 184"/>
                <a:gd name="T3" fmla="*/ 1 h 66"/>
                <a:gd name="T4" fmla="*/ 1 w 184"/>
                <a:gd name="T5" fmla="*/ 3 h 66"/>
                <a:gd name="T6" fmla="*/ 2 w 184"/>
                <a:gd name="T7" fmla="*/ 4 h 66"/>
                <a:gd name="T8" fmla="*/ 2 w 184"/>
                <a:gd name="T9" fmla="*/ 6 h 66"/>
                <a:gd name="T10" fmla="*/ 3 w 184"/>
                <a:gd name="T11" fmla="*/ 7 h 66"/>
                <a:gd name="T12" fmla="*/ 3 w 184"/>
                <a:gd name="T13" fmla="*/ 8 h 66"/>
                <a:gd name="T14" fmla="*/ 4 w 184"/>
                <a:gd name="T15" fmla="*/ 9 h 66"/>
                <a:gd name="T16" fmla="*/ 5 w 184"/>
                <a:gd name="T17" fmla="*/ 10 h 66"/>
                <a:gd name="T18" fmla="*/ 6 w 184"/>
                <a:gd name="T19" fmla="*/ 10 h 66"/>
                <a:gd name="T20" fmla="*/ 7 w 184"/>
                <a:gd name="T21" fmla="*/ 11 h 66"/>
                <a:gd name="T22" fmla="*/ 8 w 184"/>
                <a:gd name="T23" fmla="*/ 11 h 66"/>
                <a:gd name="T24" fmla="*/ 9 w 184"/>
                <a:gd name="T25" fmla="*/ 12 h 66"/>
                <a:gd name="T26" fmla="*/ 10 w 184"/>
                <a:gd name="T27" fmla="*/ 12 h 66"/>
                <a:gd name="T28" fmla="*/ 11 w 184"/>
                <a:gd name="T29" fmla="*/ 12 h 66"/>
                <a:gd name="T30" fmla="*/ 12 w 184"/>
                <a:gd name="T31" fmla="*/ 12 h 66"/>
                <a:gd name="T32" fmla="*/ 14 w 184"/>
                <a:gd name="T33" fmla="*/ 12 h 66"/>
                <a:gd name="T34" fmla="*/ 15 w 184"/>
                <a:gd name="T35" fmla="*/ 12 h 66"/>
                <a:gd name="T36" fmla="*/ 16 w 184"/>
                <a:gd name="T37" fmla="*/ 11 h 66"/>
                <a:gd name="T38" fmla="*/ 17 w 184"/>
                <a:gd name="T39" fmla="*/ 11 h 66"/>
                <a:gd name="T40" fmla="*/ 18 w 184"/>
                <a:gd name="T41" fmla="*/ 10 h 66"/>
                <a:gd name="T42" fmla="*/ 20 w 184"/>
                <a:gd name="T43" fmla="*/ 10 h 66"/>
                <a:gd name="T44" fmla="*/ 21 w 184"/>
                <a:gd name="T45" fmla="*/ 9 h 66"/>
                <a:gd name="T46" fmla="*/ 22 w 184"/>
                <a:gd name="T47" fmla="*/ 8 h 66"/>
                <a:gd name="T48" fmla="*/ 23 w 184"/>
                <a:gd name="T49" fmla="*/ 7 h 66"/>
                <a:gd name="T50" fmla="*/ 25 w 184"/>
                <a:gd name="T51" fmla="*/ 6 h 66"/>
                <a:gd name="T52" fmla="*/ 26 w 184"/>
                <a:gd name="T53" fmla="*/ 4 h 66"/>
                <a:gd name="T54" fmla="*/ 27 w 184"/>
                <a:gd name="T55" fmla="*/ 3 h 66"/>
                <a:gd name="T56" fmla="*/ 28 w 184"/>
                <a:gd name="T57" fmla="*/ 1 h 66"/>
                <a:gd name="T58" fmla="*/ 29 w 184"/>
                <a:gd name="T59" fmla="*/ 0 h 6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84" h="66">
                  <a:moveTo>
                    <a:pt x="0" y="0"/>
                  </a:moveTo>
                  <a:lnTo>
                    <a:pt x="3" y="8"/>
                  </a:lnTo>
                  <a:lnTo>
                    <a:pt x="6" y="16"/>
                  </a:lnTo>
                  <a:lnTo>
                    <a:pt x="10" y="24"/>
                  </a:lnTo>
                  <a:lnTo>
                    <a:pt x="13" y="31"/>
                  </a:lnTo>
                  <a:lnTo>
                    <a:pt x="18" y="37"/>
                  </a:lnTo>
                  <a:lnTo>
                    <a:pt x="22" y="42"/>
                  </a:lnTo>
                  <a:lnTo>
                    <a:pt x="27" y="48"/>
                  </a:lnTo>
                  <a:lnTo>
                    <a:pt x="32" y="53"/>
                  </a:lnTo>
                  <a:lnTo>
                    <a:pt x="38" y="56"/>
                  </a:lnTo>
                  <a:lnTo>
                    <a:pt x="44" y="59"/>
                  </a:lnTo>
                  <a:lnTo>
                    <a:pt x="50" y="63"/>
                  </a:lnTo>
                  <a:lnTo>
                    <a:pt x="57" y="65"/>
                  </a:lnTo>
                  <a:lnTo>
                    <a:pt x="64" y="66"/>
                  </a:lnTo>
                  <a:lnTo>
                    <a:pt x="71" y="66"/>
                  </a:lnTo>
                  <a:lnTo>
                    <a:pt x="79" y="66"/>
                  </a:lnTo>
                  <a:lnTo>
                    <a:pt x="86" y="66"/>
                  </a:lnTo>
                  <a:lnTo>
                    <a:pt x="94" y="65"/>
                  </a:lnTo>
                  <a:lnTo>
                    <a:pt x="102" y="63"/>
                  </a:lnTo>
                  <a:lnTo>
                    <a:pt x="109" y="59"/>
                  </a:lnTo>
                  <a:lnTo>
                    <a:pt x="117" y="56"/>
                  </a:lnTo>
                  <a:lnTo>
                    <a:pt x="125" y="53"/>
                  </a:lnTo>
                  <a:lnTo>
                    <a:pt x="133" y="48"/>
                  </a:lnTo>
                  <a:lnTo>
                    <a:pt x="140" y="42"/>
                  </a:lnTo>
                  <a:lnTo>
                    <a:pt x="148" y="37"/>
                  </a:lnTo>
                  <a:lnTo>
                    <a:pt x="156" y="31"/>
                  </a:lnTo>
                  <a:lnTo>
                    <a:pt x="163" y="24"/>
                  </a:lnTo>
                  <a:lnTo>
                    <a:pt x="171" y="16"/>
                  </a:lnTo>
                  <a:lnTo>
                    <a:pt x="178" y="8"/>
                  </a:lnTo>
                  <a:lnTo>
                    <a:pt x="18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71" name="Line 96"/>
            <p:cNvSpPr>
              <a:spLocks noChangeShapeType="1"/>
            </p:cNvSpPr>
            <p:nvPr/>
          </p:nvSpPr>
          <p:spPr bwMode="auto">
            <a:xfrm>
              <a:off x="5245" y="1899"/>
              <a:ext cx="2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72" name="Freeform 97"/>
            <p:cNvSpPr>
              <a:spLocks/>
            </p:cNvSpPr>
            <p:nvPr/>
          </p:nvSpPr>
          <p:spPr bwMode="auto">
            <a:xfrm>
              <a:off x="5252" y="1899"/>
              <a:ext cx="43" cy="85"/>
            </a:xfrm>
            <a:custGeom>
              <a:avLst/>
              <a:gdLst>
                <a:gd name="T0" fmla="*/ 0 w 266"/>
                <a:gd name="T1" fmla="*/ 85 h 524"/>
                <a:gd name="T2" fmla="*/ 2 w 266"/>
                <a:gd name="T3" fmla="*/ 85 h 524"/>
                <a:gd name="T4" fmla="*/ 3 w 266"/>
                <a:gd name="T5" fmla="*/ 85 h 524"/>
                <a:gd name="T6" fmla="*/ 5 w 266"/>
                <a:gd name="T7" fmla="*/ 85 h 524"/>
                <a:gd name="T8" fmla="*/ 6 w 266"/>
                <a:gd name="T9" fmla="*/ 84 h 524"/>
                <a:gd name="T10" fmla="*/ 8 w 266"/>
                <a:gd name="T11" fmla="*/ 84 h 524"/>
                <a:gd name="T12" fmla="*/ 10 w 266"/>
                <a:gd name="T13" fmla="*/ 83 h 524"/>
                <a:gd name="T14" fmla="*/ 11 w 266"/>
                <a:gd name="T15" fmla="*/ 82 h 524"/>
                <a:gd name="T16" fmla="*/ 13 w 266"/>
                <a:gd name="T17" fmla="*/ 81 h 524"/>
                <a:gd name="T18" fmla="*/ 15 w 266"/>
                <a:gd name="T19" fmla="*/ 80 h 524"/>
                <a:gd name="T20" fmla="*/ 16 w 266"/>
                <a:gd name="T21" fmla="*/ 79 h 524"/>
                <a:gd name="T22" fmla="*/ 18 w 266"/>
                <a:gd name="T23" fmla="*/ 78 h 524"/>
                <a:gd name="T24" fmla="*/ 20 w 266"/>
                <a:gd name="T25" fmla="*/ 77 h 524"/>
                <a:gd name="T26" fmla="*/ 21 w 266"/>
                <a:gd name="T27" fmla="*/ 75 h 524"/>
                <a:gd name="T28" fmla="*/ 23 w 266"/>
                <a:gd name="T29" fmla="*/ 74 h 524"/>
                <a:gd name="T30" fmla="*/ 24 w 266"/>
                <a:gd name="T31" fmla="*/ 73 h 524"/>
                <a:gd name="T32" fmla="*/ 26 w 266"/>
                <a:gd name="T33" fmla="*/ 71 h 524"/>
                <a:gd name="T34" fmla="*/ 27 w 266"/>
                <a:gd name="T35" fmla="*/ 69 h 524"/>
                <a:gd name="T36" fmla="*/ 29 w 266"/>
                <a:gd name="T37" fmla="*/ 67 h 524"/>
                <a:gd name="T38" fmla="*/ 30 w 266"/>
                <a:gd name="T39" fmla="*/ 66 h 524"/>
                <a:gd name="T40" fmla="*/ 31 w 266"/>
                <a:gd name="T41" fmla="*/ 64 h 524"/>
                <a:gd name="T42" fmla="*/ 33 w 266"/>
                <a:gd name="T43" fmla="*/ 62 h 524"/>
                <a:gd name="T44" fmla="*/ 34 w 266"/>
                <a:gd name="T45" fmla="*/ 60 h 524"/>
                <a:gd name="T46" fmla="*/ 35 w 266"/>
                <a:gd name="T47" fmla="*/ 58 h 524"/>
                <a:gd name="T48" fmla="*/ 36 w 266"/>
                <a:gd name="T49" fmla="*/ 56 h 524"/>
                <a:gd name="T50" fmla="*/ 37 w 266"/>
                <a:gd name="T51" fmla="*/ 54 h 524"/>
                <a:gd name="T52" fmla="*/ 38 w 266"/>
                <a:gd name="T53" fmla="*/ 51 h 524"/>
                <a:gd name="T54" fmla="*/ 39 w 266"/>
                <a:gd name="T55" fmla="*/ 49 h 524"/>
                <a:gd name="T56" fmla="*/ 40 w 266"/>
                <a:gd name="T57" fmla="*/ 47 h 524"/>
                <a:gd name="T58" fmla="*/ 40 w 266"/>
                <a:gd name="T59" fmla="*/ 45 h 524"/>
                <a:gd name="T60" fmla="*/ 41 w 266"/>
                <a:gd name="T61" fmla="*/ 43 h 524"/>
                <a:gd name="T62" fmla="*/ 42 w 266"/>
                <a:gd name="T63" fmla="*/ 40 h 524"/>
                <a:gd name="T64" fmla="*/ 42 w 266"/>
                <a:gd name="T65" fmla="*/ 38 h 524"/>
                <a:gd name="T66" fmla="*/ 43 w 266"/>
                <a:gd name="T67" fmla="*/ 36 h 524"/>
                <a:gd name="T68" fmla="*/ 43 w 266"/>
                <a:gd name="T69" fmla="*/ 34 h 524"/>
                <a:gd name="T70" fmla="*/ 43 w 266"/>
                <a:gd name="T71" fmla="*/ 31 h 524"/>
                <a:gd name="T72" fmla="*/ 43 w 266"/>
                <a:gd name="T73" fmla="*/ 29 h 524"/>
                <a:gd name="T74" fmla="*/ 43 w 266"/>
                <a:gd name="T75" fmla="*/ 27 h 524"/>
                <a:gd name="T76" fmla="*/ 43 w 266"/>
                <a:gd name="T77" fmla="*/ 25 h 524"/>
                <a:gd name="T78" fmla="*/ 43 w 266"/>
                <a:gd name="T79" fmla="*/ 23 h 524"/>
                <a:gd name="T80" fmla="*/ 43 w 266"/>
                <a:gd name="T81" fmla="*/ 21 h 524"/>
                <a:gd name="T82" fmla="*/ 43 w 266"/>
                <a:gd name="T83" fmla="*/ 19 h 524"/>
                <a:gd name="T84" fmla="*/ 42 w 266"/>
                <a:gd name="T85" fmla="*/ 18 h 524"/>
                <a:gd name="T86" fmla="*/ 42 w 266"/>
                <a:gd name="T87" fmla="*/ 16 h 524"/>
                <a:gd name="T88" fmla="*/ 41 w 266"/>
                <a:gd name="T89" fmla="*/ 14 h 524"/>
                <a:gd name="T90" fmla="*/ 40 w 266"/>
                <a:gd name="T91" fmla="*/ 12 h 524"/>
                <a:gd name="T92" fmla="*/ 40 w 266"/>
                <a:gd name="T93" fmla="*/ 11 h 524"/>
                <a:gd name="T94" fmla="*/ 39 w 266"/>
                <a:gd name="T95" fmla="*/ 9 h 524"/>
                <a:gd name="T96" fmla="*/ 38 w 266"/>
                <a:gd name="T97" fmla="*/ 8 h 524"/>
                <a:gd name="T98" fmla="*/ 37 w 266"/>
                <a:gd name="T99" fmla="*/ 7 h 524"/>
                <a:gd name="T100" fmla="*/ 36 w 266"/>
                <a:gd name="T101" fmla="*/ 6 h 524"/>
                <a:gd name="T102" fmla="*/ 35 w 266"/>
                <a:gd name="T103" fmla="*/ 5 h 524"/>
                <a:gd name="T104" fmla="*/ 34 w 266"/>
                <a:gd name="T105" fmla="*/ 4 h 524"/>
                <a:gd name="T106" fmla="*/ 33 w 266"/>
                <a:gd name="T107" fmla="*/ 3 h 524"/>
                <a:gd name="T108" fmla="*/ 31 w 266"/>
                <a:gd name="T109" fmla="*/ 2 h 524"/>
                <a:gd name="T110" fmla="*/ 30 w 266"/>
                <a:gd name="T111" fmla="*/ 1 h 524"/>
                <a:gd name="T112" fmla="*/ 29 w 266"/>
                <a:gd name="T113" fmla="*/ 1 h 524"/>
                <a:gd name="T114" fmla="*/ 27 w 266"/>
                <a:gd name="T115" fmla="*/ 0 h 524"/>
                <a:gd name="T116" fmla="*/ 26 w 266"/>
                <a:gd name="T117" fmla="*/ 0 h 524"/>
                <a:gd name="T118" fmla="*/ 24 w 266"/>
                <a:gd name="T119" fmla="*/ 0 h 524"/>
                <a:gd name="T120" fmla="*/ 23 w 266"/>
                <a:gd name="T121" fmla="*/ 0 h 52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66" h="524">
                  <a:moveTo>
                    <a:pt x="0" y="524"/>
                  </a:moveTo>
                  <a:lnTo>
                    <a:pt x="10" y="524"/>
                  </a:lnTo>
                  <a:lnTo>
                    <a:pt x="20" y="523"/>
                  </a:lnTo>
                  <a:lnTo>
                    <a:pt x="29" y="521"/>
                  </a:lnTo>
                  <a:lnTo>
                    <a:pt x="39" y="519"/>
                  </a:lnTo>
                  <a:lnTo>
                    <a:pt x="50" y="515"/>
                  </a:lnTo>
                  <a:lnTo>
                    <a:pt x="60" y="512"/>
                  </a:lnTo>
                  <a:lnTo>
                    <a:pt x="70" y="507"/>
                  </a:lnTo>
                  <a:lnTo>
                    <a:pt x="80" y="501"/>
                  </a:lnTo>
                  <a:lnTo>
                    <a:pt x="91" y="496"/>
                  </a:lnTo>
                  <a:lnTo>
                    <a:pt x="101" y="489"/>
                  </a:lnTo>
                  <a:lnTo>
                    <a:pt x="111" y="482"/>
                  </a:lnTo>
                  <a:lnTo>
                    <a:pt x="121" y="474"/>
                  </a:lnTo>
                  <a:lnTo>
                    <a:pt x="131" y="465"/>
                  </a:lnTo>
                  <a:lnTo>
                    <a:pt x="140" y="457"/>
                  </a:lnTo>
                  <a:lnTo>
                    <a:pt x="151" y="447"/>
                  </a:lnTo>
                  <a:lnTo>
                    <a:pt x="160" y="438"/>
                  </a:lnTo>
                  <a:lnTo>
                    <a:pt x="169" y="427"/>
                  </a:lnTo>
                  <a:lnTo>
                    <a:pt x="178" y="416"/>
                  </a:lnTo>
                  <a:lnTo>
                    <a:pt x="186" y="405"/>
                  </a:lnTo>
                  <a:lnTo>
                    <a:pt x="194" y="393"/>
                  </a:lnTo>
                  <a:lnTo>
                    <a:pt x="202" y="381"/>
                  </a:lnTo>
                  <a:lnTo>
                    <a:pt x="210" y="369"/>
                  </a:lnTo>
                  <a:lnTo>
                    <a:pt x="217" y="356"/>
                  </a:lnTo>
                  <a:lnTo>
                    <a:pt x="223" y="343"/>
                  </a:lnTo>
                  <a:lnTo>
                    <a:pt x="229" y="330"/>
                  </a:lnTo>
                  <a:lnTo>
                    <a:pt x="235" y="316"/>
                  </a:lnTo>
                  <a:lnTo>
                    <a:pt x="240" y="303"/>
                  </a:lnTo>
                  <a:lnTo>
                    <a:pt x="246" y="289"/>
                  </a:lnTo>
                  <a:lnTo>
                    <a:pt x="249" y="276"/>
                  </a:lnTo>
                  <a:lnTo>
                    <a:pt x="254" y="262"/>
                  </a:lnTo>
                  <a:lnTo>
                    <a:pt x="257" y="248"/>
                  </a:lnTo>
                  <a:lnTo>
                    <a:pt x="260" y="235"/>
                  </a:lnTo>
                  <a:lnTo>
                    <a:pt x="263" y="221"/>
                  </a:lnTo>
                  <a:lnTo>
                    <a:pt x="264" y="207"/>
                  </a:lnTo>
                  <a:lnTo>
                    <a:pt x="265" y="194"/>
                  </a:lnTo>
                  <a:lnTo>
                    <a:pt x="266" y="180"/>
                  </a:lnTo>
                  <a:lnTo>
                    <a:pt x="266" y="168"/>
                  </a:lnTo>
                  <a:lnTo>
                    <a:pt x="266" y="155"/>
                  </a:lnTo>
                  <a:lnTo>
                    <a:pt x="265" y="143"/>
                  </a:lnTo>
                  <a:lnTo>
                    <a:pt x="264" y="130"/>
                  </a:lnTo>
                  <a:lnTo>
                    <a:pt x="263" y="119"/>
                  </a:lnTo>
                  <a:lnTo>
                    <a:pt x="260" y="108"/>
                  </a:lnTo>
                  <a:lnTo>
                    <a:pt x="257" y="96"/>
                  </a:lnTo>
                  <a:lnTo>
                    <a:pt x="254" y="86"/>
                  </a:lnTo>
                  <a:lnTo>
                    <a:pt x="249" y="76"/>
                  </a:lnTo>
                  <a:lnTo>
                    <a:pt x="245" y="67"/>
                  </a:lnTo>
                  <a:lnTo>
                    <a:pt x="240" y="58"/>
                  </a:lnTo>
                  <a:lnTo>
                    <a:pt x="235" y="50"/>
                  </a:lnTo>
                  <a:lnTo>
                    <a:pt x="229" y="42"/>
                  </a:lnTo>
                  <a:lnTo>
                    <a:pt x="223" y="35"/>
                  </a:lnTo>
                  <a:lnTo>
                    <a:pt x="217" y="28"/>
                  </a:lnTo>
                  <a:lnTo>
                    <a:pt x="209" y="22"/>
                  </a:lnTo>
                  <a:lnTo>
                    <a:pt x="202" y="17"/>
                  </a:lnTo>
                  <a:lnTo>
                    <a:pt x="194" y="12"/>
                  </a:lnTo>
                  <a:lnTo>
                    <a:pt x="186" y="9"/>
                  </a:lnTo>
                  <a:lnTo>
                    <a:pt x="177" y="5"/>
                  </a:lnTo>
                  <a:lnTo>
                    <a:pt x="169" y="2"/>
                  </a:lnTo>
                  <a:lnTo>
                    <a:pt x="160" y="1"/>
                  </a:lnTo>
                  <a:lnTo>
                    <a:pt x="150" y="0"/>
                  </a:lnTo>
                  <a:lnTo>
                    <a:pt x="14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73" name="Line 98"/>
            <p:cNvSpPr>
              <a:spLocks noChangeShapeType="1"/>
            </p:cNvSpPr>
            <p:nvPr/>
          </p:nvSpPr>
          <p:spPr bwMode="auto">
            <a:xfrm flipH="1">
              <a:off x="5237" y="1984"/>
              <a:ext cx="1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74" name="Freeform 99"/>
            <p:cNvSpPr>
              <a:spLocks/>
            </p:cNvSpPr>
            <p:nvPr/>
          </p:nvSpPr>
          <p:spPr bwMode="auto">
            <a:xfrm>
              <a:off x="5252" y="1984"/>
              <a:ext cx="20" cy="41"/>
            </a:xfrm>
            <a:custGeom>
              <a:avLst/>
              <a:gdLst>
                <a:gd name="T0" fmla="*/ 18 w 127"/>
                <a:gd name="T1" fmla="*/ 41 h 262"/>
                <a:gd name="T2" fmla="*/ 18 w 127"/>
                <a:gd name="T3" fmla="*/ 39 h 262"/>
                <a:gd name="T4" fmla="*/ 19 w 127"/>
                <a:gd name="T5" fmla="*/ 37 h 262"/>
                <a:gd name="T6" fmla="*/ 19 w 127"/>
                <a:gd name="T7" fmla="*/ 35 h 262"/>
                <a:gd name="T8" fmla="*/ 19 w 127"/>
                <a:gd name="T9" fmla="*/ 33 h 262"/>
                <a:gd name="T10" fmla="*/ 20 w 127"/>
                <a:gd name="T11" fmla="*/ 30 h 262"/>
                <a:gd name="T12" fmla="*/ 20 w 127"/>
                <a:gd name="T13" fmla="*/ 28 h 262"/>
                <a:gd name="T14" fmla="*/ 20 w 127"/>
                <a:gd name="T15" fmla="*/ 26 h 262"/>
                <a:gd name="T16" fmla="*/ 20 w 127"/>
                <a:gd name="T17" fmla="*/ 24 h 262"/>
                <a:gd name="T18" fmla="*/ 20 w 127"/>
                <a:gd name="T19" fmla="*/ 22 h 262"/>
                <a:gd name="T20" fmla="*/ 19 w 127"/>
                <a:gd name="T21" fmla="*/ 21 h 262"/>
                <a:gd name="T22" fmla="*/ 19 w 127"/>
                <a:gd name="T23" fmla="*/ 19 h 262"/>
                <a:gd name="T24" fmla="*/ 19 w 127"/>
                <a:gd name="T25" fmla="*/ 17 h 262"/>
                <a:gd name="T26" fmla="*/ 18 w 127"/>
                <a:gd name="T27" fmla="*/ 15 h 262"/>
                <a:gd name="T28" fmla="*/ 18 w 127"/>
                <a:gd name="T29" fmla="*/ 13 h 262"/>
                <a:gd name="T30" fmla="*/ 17 w 127"/>
                <a:gd name="T31" fmla="*/ 12 h 262"/>
                <a:gd name="T32" fmla="*/ 17 w 127"/>
                <a:gd name="T33" fmla="*/ 10 h 262"/>
                <a:gd name="T34" fmla="*/ 16 w 127"/>
                <a:gd name="T35" fmla="*/ 9 h 262"/>
                <a:gd name="T36" fmla="*/ 15 w 127"/>
                <a:gd name="T37" fmla="*/ 8 h 262"/>
                <a:gd name="T38" fmla="*/ 14 w 127"/>
                <a:gd name="T39" fmla="*/ 7 h 262"/>
                <a:gd name="T40" fmla="*/ 13 w 127"/>
                <a:gd name="T41" fmla="*/ 5 h 262"/>
                <a:gd name="T42" fmla="*/ 12 w 127"/>
                <a:gd name="T43" fmla="*/ 5 h 262"/>
                <a:gd name="T44" fmla="*/ 11 w 127"/>
                <a:gd name="T45" fmla="*/ 4 h 262"/>
                <a:gd name="T46" fmla="*/ 10 w 127"/>
                <a:gd name="T47" fmla="*/ 3 h 262"/>
                <a:gd name="T48" fmla="*/ 8 w 127"/>
                <a:gd name="T49" fmla="*/ 2 h 262"/>
                <a:gd name="T50" fmla="*/ 7 w 127"/>
                <a:gd name="T51" fmla="*/ 1 h 262"/>
                <a:gd name="T52" fmla="*/ 6 w 127"/>
                <a:gd name="T53" fmla="*/ 1 h 262"/>
                <a:gd name="T54" fmla="*/ 4 w 127"/>
                <a:gd name="T55" fmla="*/ 1 h 262"/>
                <a:gd name="T56" fmla="*/ 3 w 127"/>
                <a:gd name="T57" fmla="*/ 0 h 262"/>
                <a:gd name="T58" fmla="*/ 2 w 127"/>
                <a:gd name="T59" fmla="*/ 0 h 262"/>
                <a:gd name="T60" fmla="*/ 0 w 127"/>
                <a:gd name="T61" fmla="*/ 0 h 2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27" h="262">
                  <a:moveTo>
                    <a:pt x="113" y="262"/>
                  </a:moveTo>
                  <a:lnTo>
                    <a:pt x="117" y="249"/>
                  </a:lnTo>
                  <a:lnTo>
                    <a:pt x="120" y="235"/>
                  </a:lnTo>
                  <a:lnTo>
                    <a:pt x="122" y="222"/>
                  </a:lnTo>
                  <a:lnTo>
                    <a:pt x="123" y="208"/>
                  </a:lnTo>
                  <a:lnTo>
                    <a:pt x="126" y="194"/>
                  </a:lnTo>
                  <a:lnTo>
                    <a:pt x="126" y="182"/>
                  </a:lnTo>
                  <a:lnTo>
                    <a:pt x="127" y="168"/>
                  </a:lnTo>
                  <a:lnTo>
                    <a:pt x="126" y="156"/>
                  </a:lnTo>
                  <a:lnTo>
                    <a:pt x="126" y="143"/>
                  </a:lnTo>
                  <a:lnTo>
                    <a:pt x="123" y="132"/>
                  </a:lnTo>
                  <a:lnTo>
                    <a:pt x="122" y="119"/>
                  </a:lnTo>
                  <a:lnTo>
                    <a:pt x="120" y="108"/>
                  </a:lnTo>
                  <a:lnTo>
                    <a:pt x="117" y="98"/>
                  </a:lnTo>
                  <a:lnTo>
                    <a:pt x="113" y="86"/>
                  </a:lnTo>
                  <a:lnTo>
                    <a:pt x="109" y="77"/>
                  </a:lnTo>
                  <a:lnTo>
                    <a:pt x="105" y="67"/>
                  </a:lnTo>
                  <a:lnTo>
                    <a:pt x="100" y="59"/>
                  </a:lnTo>
                  <a:lnTo>
                    <a:pt x="95" y="50"/>
                  </a:lnTo>
                  <a:lnTo>
                    <a:pt x="88" y="42"/>
                  </a:lnTo>
                  <a:lnTo>
                    <a:pt x="83" y="35"/>
                  </a:lnTo>
                  <a:lnTo>
                    <a:pt x="76" y="29"/>
                  </a:lnTo>
                  <a:lnTo>
                    <a:pt x="69" y="23"/>
                  </a:lnTo>
                  <a:lnTo>
                    <a:pt x="61" y="17"/>
                  </a:lnTo>
                  <a:lnTo>
                    <a:pt x="53" y="13"/>
                  </a:lnTo>
                  <a:lnTo>
                    <a:pt x="45" y="9"/>
                  </a:lnTo>
                  <a:lnTo>
                    <a:pt x="37" y="6"/>
                  </a:lnTo>
                  <a:lnTo>
                    <a:pt x="28" y="4"/>
                  </a:lnTo>
                  <a:lnTo>
                    <a:pt x="19" y="1"/>
                  </a:lnTo>
                  <a:lnTo>
                    <a:pt x="10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75" name="Line 100"/>
            <p:cNvSpPr>
              <a:spLocks noChangeShapeType="1"/>
            </p:cNvSpPr>
            <p:nvPr/>
          </p:nvSpPr>
          <p:spPr bwMode="auto">
            <a:xfrm flipH="1">
              <a:off x="5264" y="2025"/>
              <a:ext cx="6" cy="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76" name="Freeform 101"/>
            <p:cNvSpPr>
              <a:spLocks/>
            </p:cNvSpPr>
            <p:nvPr/>
          </p:nvSpPr>
          <p:spPr bwMode="auto">
            <a:xfrm>
              <a:off x="5224" y="2047"/>
              <a:ext cx="40" cy="43"/>
            </a:xfrm>
            <a:custGeom>
              <a:avLst/>
              <a:gdLst>
                <a:gd name="T0" fmla="*/ 0 w 253"/>
                <a:gd name="T1" fmla="*/ 43 h 262"/>
                <a:gd name="T2" fmla="*/ 1 w 253"/>
                <a:gd name="T3" fmla="*/ 43 h 262"/>
                <a:gd name="T4" fmla="*/ 3 w 253"/>
                <a:gd name="T5" fmla="*/ 43 h 262"/>
                <a:gd name="T6" fmla="*/ 5 w 253"/>
                <a:gd name="T7" fmla="*/ 43 h 262"/>
                <a:gd name="T8" fmla="*/ 6 w 253"/>
                <a:gd name="T9" fmla="*/ 42 h 262"/>
                <a:gd name="T10" fmla="*/ 8 w 253"/>
                <a:gd name="T11" fmla="*/ 42 h 262"/>
                <a:gd name="T12" fmla="*/ 9 w 253"/>
                <a:gd name="T13" fmla="*/ 41 h 262"/>
                <a:gd name="T14" fmla="*/ 11 w 253"/>
                <a:gd name="T15" fmla="*/ 40 h 262"/>
                <a:gd name="T16" fmla="*/ 13 w 253"/>
                <a:gd name="T17" fmla="*/ 39 h 262"/>
                <a:gd name="T18" fmla="*/ 14 w 253"/>
                <a:gd name="T19" fmla="*/ 38 h 262"/>
                <a:gd name="T20" fmla="*/ 16 w 253"/>
                <a:gd name="T21" fmla="*/ 37 h 262"/>
                <a:gd name="T22" fmla="*/ 18 w 253"/>
                <a:gd name="T23" fmla="*/ 36 h 262"/>
                <a:gd name="T24" fmla="*/ 19 w 253"/>
                <a:gd name="T25" fmla="*/ 35 h 262"/>
                <a:gd name="T26" fmla="*/ 21 w 253"/>
                <a:gd name="T27" fmla="*/ 33 h 262"/>
                <a:gd name="T28" fmla="*/ 22 w 253"/>
                <a:gd name="T29" fmla="*/ 32 h 262"/>
                <a:gd name="T30" fmla="*/ 24 w 253"/>
                <a:gd name="T31" fmla="*/ 30 h 262"/>
                <a:gd name="T32" fmla="*/ 25 w 253"/>
                <a:gd name="T33" fmla="*/ 29 h 262"/>
                <a:gd name="T34" fmla="*/ 27 w 253"/>
                <a:gd name="T35" fmla="*/ 27 h 262"/>
                <a:gd name="T36" fmla="*/ 28 w 253"/>
                <a:gd name="T37" fmla="*/ 25 h 262"/>
                <a:gd name="T38" fmla="*/ 29 w 253"/>
                <a:gd name="T39" fmla="*/ 23 h 262"/>
                <a:gd name="T40" fmla="*/ 31 w 253"/>
                <a:gd name="T41" fmla="*/ 22 h 262"/>
                <a:gd name="T42" fmla="*/ 32 w 253"/>
                <a:gd name="T43" fmla="*/ 20 h 262"/>
                <a:gd name="T44" fmla="*/ 33 w 253"/>
                <a:gd name="T45" fmla="*/ 18 h 262"/>
                <a:gd name="T46" fmla="*/ 34 w 253"/>
                <a:gd name="T47" fmla="*/ 15 h 262"/>
                <a:gd name="T48" fmla="*/ 35 w 253"/>
                <a:gd name="T49" fmla="*/ 13 h 262"/>
                <a:gd name="T50" fmla="*/ 36 w 253"/>
                <a:gd name="T51" fmla="*/ 11 h 262"/>
                <a:gd name="T52" fmla="*/ 37 w 253"/>
                <a:gd name="T53" fmla="*/ 9 h 262"/>
                <a:gd name="T54" fmla="*/ 38 w 253"/>
                <a:gd name="T55" fmla="*/ 7 h 262"/>
                <a:gd name="T56" fmla="*/ 39 w 253"/>
                <a:gd name="T57" fmla="*/ 4 h 262"/>
                <a:gd name="T58" fmla="*/ 40 w 253"/>
                <a:gd name="T59" fmla="*/ 2 h 262"/>
                <a:gd name="T60" fmla="*/ 40 w 253"/>
                <a:gd name="T61" fmla="*/ 0 h 2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53" h="262">
                  <a:moveTo>
                    <a:pt x="0" y="262"/>
                  </a:moveTo>
                  <a:lnTo>
                    <a:pt x="9" y="262"/>
                  </a:lnTo>
                  <a:lnTo>
                    <a:pt x="19" y="261"/>
                  </a:lnTo>
                  <a:lnTo>
                    <a:pt x="29" y="259"/>
                  </a:lnTo>
                  <a:lnTo>
                    <a:pt x="40" y="257"/>
                  </a:lnTo>
                  <a:lnTo>
                    <a:pt x="49" y="253"/>
                  </a:lnTo>
                  <a:lnTo>
                    <a:pt x="60" y="250"/>
                  </a:lnTo>
                  <a:lnTo>
                    <a:pt x="70" y="245"/>
                  </a:lnTo>
                  <a:lnTo>
                    <a:pt x="80" y="240"/>
                  </a:lnTo>
                  <a:lnTo>
                    <a:pt x="91" y="234"/>
                  </a:lnTo>
                  <a:lnTo>
                    <a:pt x="101" y="227"/>
                  </a:lnTo>
                  <a:lnTo>
                    <a:pt x="111" y="220"/>
                  </a:lnTo>
                  <a:lnTo>
                    <a:pt x="120" y="212"/>
                  </a:lnTo>
                  <a:lnTo>
                    <a:pt x="130" y="203"/>
                  </a:lnTo>
                  <a:lnTo>
                    <a:pt x="141" y="195"/>
                  </a:lnTo>
                  <a:lnTo>
                    <a:pt x="150" y="185"/>
                  </a:lnTo>
                  <a:lnTo>
                    <a:pt x="159" y="175"/>
                  </a:lnTo>
                  <a:lnTo>
                    <a:pt x="168" y="165"/>
                  </a:lnTo>
                  <a:lnTo>
                    <a:pt x="177" y="154"/>
                  </a:lnTo>
                  <a:lnTo>
                    <a:pt x="185" y="143"/>
                  </a:lnTo>
                  <a:lnTo>
                    <a:pt x="194" y="131"/>
                  </a:lnTo>
                  <a:lnTo>
                    <a:pt x="201" y="119"/>
                  </a:lnTo>
                  <a:lnTo>
                    <a:pt x="209" y="107"/>
                  </a:lnTo>
                  <a:lnTo>
                    <a:pt x="216" y="94"/>
                  </a:lnTo>
                  <a:lnTo>
                    <a:pt x="222" y="81"/>
                  </a:lnTo>
                  <a:lnTo>
                    <a:pt x="229" y="68"/>
                  </a:lnTo>
                  <a:lnTo>
                    <a:pt x="235" y="55"/>
                  </a:lnTo>
                  <a:lnTo>
                    <a:pt x="239" y="41"/>
                  </a:lnTo>
                  <a:lnTo>
                    <a:pt x="245" y="27"/>
                  </a:lnTo>
                  <a:lnTo>
                    <a:pt x="250" y="14"/>
                  </a:lnTo>
                  <a:lnTo>
                    <a:pt x="25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77" name="Line 102"/>
            <p:cNvSpPr>
              <a:spLocks noChangeShapeType="1"/>
            </p:cNvSpPr>
            <p:nvPr/>
          </p:nvSpPr>
          <p:spPr bwMode="auto">
            <a:xfrm flipH="1">
              <a:off x="5195" y="2090"/>
              <a:ext cx="2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78" name="Line 103"/>
            <p:cNvSpPr>
              <a:spLocks noChangeShapeType="1"/>
            </p:cNvSpPr>
            <p:nvPr/>
          </p:nvSpPr>
          <p:spPr bwMode="auto">
            <a:xfrm flipV="1">
              <a:off x="5298" y="2078"/>
              <a:ext cx="2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71779" name="Group 174"/>
            <p:cNvGrpSpPr>
              <a:grpSpLocks/>
            </p:cNvGrpSpPr>
            <p:nvPr/>
          </p:nvGrpSpPr>
          <p:grpSpPr bwMode="auto">
            <a:xfrm>
              <a:off x="3480" y="1859"/>
              <a:ext cx="1963" cy="1126"/>
              <a:chOff x="3480" y="1859"/>
              <a:chExt cx="1963" cy="1126"/>
            </a:xfrm>
          </p:grpSpPr>
          <p:sp>
            <p:nvSpPr>
              <p:cNvPr id="71780" name="Line 54"/>
              <p:cNvSpPr>
                <a:spLocks noChangeShapeType="1"/>
              </p:cNvSpPr>
              <p:nvPr/>
            </p:nvSpPr>
            <p:spPr bwMode="auto">
              <a:xfrm>
                <a:off x="3480" y="2193"/>
                <a:ext cx="1955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781" name="Line 25"/>
              <p:cNvSpPr>
                <a:spLocks noChangeShapeType="1"/>
              </p:cNvSpPr>
              <p:nvPr/>
            </p:nvSpPr>
            <p:spPr bwMode="auto">
              <a:xfrm flipV="1">
                <a:off x="3745" y="2579"/>
                <a:ext cx="69" cy="67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782" name="Line 26"/>
              <p:cNvSpPr>
                <a:spLocks noChangeShapeType="1"/>
              </p:cNvSpPr>
              <p:nvPr/>
            </p:nvSpPr>
            <p:spPr bwMode="auto">
              <a:xfrm flipV="1">
                <a:off x="3745" y="2579"/>
                <a:ext cx="148" cy="146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783" name="Line 27"/>
              <p:cNvSpPr>
                <a:spLocks noChangeShapeType="1"/>
              </p:cNvSpPr>
              <p:nvPr/>
            </p:nvSpPr>
            <p:spPr bwMode="auto">
              <a:xfrm flipV="1">
                <a:off x="3745" y="2579"/>
                <a:ext cx="226" cy="224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784" name="Line 28"/>
              <p:cNvSpPr>
                <a:spLocks noChangeShapeType="1"/>
              </p:cNvSpPr>
              <p:nvPr/>
            </p:nvSpPr>
            <p:spPr bwMode="auto">
              <a:xfrm flipV="1">
                <a:off x="3745" y="2579"/>
                <a:ext cx="305" cy="303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785" name="Line 29"/>
              <p:cNvSpPr>
                <a:spLocks noChangeShapeType="1"/>
              </p:cNvSpPr>
              <p:nvPr/>
            </p:nvSpPr>
            <p:spPr bwMode="auto">
              <a:xfrm flipV="1">
                <a:off x="3745" y="2610"/>
                <a:ext cx="351" cy="352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786" name="Line 30"/>
              <p:cNvSpPr>
                <a:spLocks noChangeShapeType="1"/>
              </p:cNvSpPr>
              <p:nvPr/>
            </p:nvSpPr>
            <p:spPr bwMode="auto">
              <a:xfrm flipV="1">
                <a:off x="3803" y="2689"/>
                <a:ext cx="293" cy="294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787" name="Line 31"/>
              <p:cNvSpPr>
                <a:spLocks noChangeShapeType="1"/>
              </p:cNvSpPr>
              <p:nvPr/>
            </p:nvSpPr>
            <p:spPr bwMode="auto">
              <a:xfrm flipV="1">
                <a:off x="3881" y="2768"/>
                <a:ext cx="215" cy="215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788" name="Line 32"/>
              <p:cNvSpPr>
                <a:spLocks noChangeShapeType="1"/>
              </p:cNvSpPr>
              <p:nvPr/>
            </p:nvSpPr>
            <p:spPr bwMode="auto">
              <a:xfrm flipV="1">
                <a:off x="3959" y="2847"/>
                <a:ext cx="137" cy="138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789" name="Line 33"/>
              <p:cNvSpPr>
                <a:spLocks noChangeShapeType="1"/>
              </p:cNvSpPr>
              <p:nvPr/>
            </p:nvSpPr>
            <p:spPr bwMode="auto">
              <a:xfrm flipV="1">
                <a:off x="4038" y="2926"/>
                <a:ext cx="58" cy="5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790" name="Line 34"/>
              <p:cNvSpPr>
                <a:spLocks noChangeShapeType="1"/>
              </p:cNvSpPr>
              <p:nvPr/>
            </p:nvSpPr>
            <p:spPr bwMode="auto">
              <a:xfrm flipH="1" flipV="1">
                <a:off x="3745" y="2931"/>
                <a:ext cx="53" cy="52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791" name="Line 35"/>
              <p:cNvSpPr>
                <a:spLocks noChangeShapeType="1"/>
              </p:cNvSpPr>
              <p:nvPr/>
            </p:nvSpPr>
            <p:spPr bwMode="auto">
              <a:xfrm flipH="1" flipV="1">
                <a:off x="3745" y="2852"/>
                <a:ext cx="133" cy="131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792" name="Line 36"/>
              <p:cNvSpPr>
                <a:spLocks noChangeShapeType="1"/>
              </p:cNvSpPr>
              <p:nvPr/>
            </p:nvSpPr>
            <p:spPr bwMode="auto">
              <a:xfrm flipH="1" flipV="1">
                <a:off x="3745" y="2773"/>
                <a:ext cx="212" cy="212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793" name="Line 37"/>
              <p:cNvSpPr>
                <a:spLocks noChangeShapeType="1"/>
              </p:cNvSpPr>
              <p:nvPr/>
            </p:nvSpPr>
            <p:spPr bwMode="auto">
              <a:xfrm flipH="1" flipV="1">
                <a:off x="3745" y="2693"/>
                <a:ext cx="292" cy="292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794" name="Line 38"/>
              <p:cNvSpPr>
                <a:spLocks noChangeShapeType="1"/>
              </p:cNvSpPr>
              <p:nvPr/>
            </p:nvSpPr>
            <p:spPr bwMode="auto">
              <a:xfrm flipH="1" flipV="1">
                <a:off x="3745" y="2615"/>
                <a:ext cx="351" cy="352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795" name="Line 39"/>
              <p:cNvSpPr>
                <a:spLocks noChangeShapeType="1"/>
              </p:cNvSpPr>
              <p:nvPr/>
            </p:nvSpPr>
            <p:spPr bwMode="auto">
              <a:xfrm flipH="1" flipV="1">
                <a:off x="3787" y="2579"/>
                <a:ext cx="309" cy="30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796" name="Line 40"/>
              <p:cNvSpPr>
                <a:spLocks noChangeShapeType="1"/>
              </p:cNvSpPr>
              <p:nvPr/>
            </p:nvSpPr>
            <p:spPr bwMode="auto">
              <a:xfrm flipH="1" flipV="1">
                <a:off x="3866" y="2579"/>
                <a:ext cx="230" cy="22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797" name="Line 41"/>
              <p:cNvSpPr>
                <a:spLocks noChangeShapeType="1"/>
              </p:cNvSpPr>
              <p:nvPr/>
            </p:nvSpPr>
            <p:spPr bwMode="auto">
              <a:xfrm flipH="1" flipV="1">
                <a:off x="3946" y="2579"/>
                <a:ext cx="150" cy="15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798" name="Line 42"/>
              <p:cNvSpPr>
                <a:spLocks noChangeShapeType="1"/>
              </p:cNvSpPr>
              <p:nvPr/>
            </p:nvSpPr>
            <p:spPr bwMode="auto">
              <a:xfrm flipH="1" flipV="1">
                <a:off x="4024" y="2579"/>
                <a:ext cx="72" cy="72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799" name="Line 53"/>
              <p:cNvSpPr>
                <a:spLocks noChangeShapeType="1"/>
              </p:cNvSpPr>
              <p:nvPr/>
            </p:nvSpPr>
            <p:spPr bwMode="auto">
              <a:xfrm flipH="1" flipV="1">
                <a:off x="3480" y="2193"/>
                <a:ext cx="264" cy="30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00" name="Freeform 55"/>
              <p:cNvSpPr>
                <a:spLocks/>
              </p:cNvSpPr>
              <p:nvPr/>
            </p:nvSpPr>
            <p:spPr bwMode="auto">
              <a:xfrm>
                <a:off x="3676" y="2091"/>
                <a:ext cx="24" cy="4"/>
              </a:xfrm>
              <a:custGeom>
                <a:avLst/>
                <a:gdLst>
                  <a:gd name="T0" fmla="*/ 1 w 155"/>
                  <a:gd name="T1" fmla="*/ 0 h 30"/>
                  <a:gd name="T2" fmla="*/ 0 w 155"/>
                  <a:gd name="T3" fmla="*/ 4 h 30"/>
                  <a:gd name="T4" fmla="*/ 24 w 155"/>
                  <a:gd name="T5" fmla="*/ 2 h 30"/>
                  <a:gd name="T6" fmla="*/ 14 w 155"/>
                  <a:gd name="T7" fmla="*/ 1 h 30"/>
                  <a:gd name="T8" fmla="*/ 1 w 155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5" h="30">
                    <a:moveTo>
                      <a:pt x="8" y="0"/>
                    </a:moveTo>
                    <a:lnTo>
                      <a:pt x="0" y="30"/>
                    </a:lnTo>
                    <a:lnTo>
                      <a:pt x="155" y="14"/>
                    </a:lnTo>
                    <a:lnTo>
                      <a:pt x="89" y="1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01" name="Freeform 56"/>
              <p:cNvSpPr>
                <a:spLocks/>
              </p:cNvSpPr>
              <p:nvPr/>
            </p:nvSpPr>
            <p:spPr bwMode="auto">
              <a:xfrm>
                <a:off x="3704" y="1995"/>
                <a:ext cx="18" cy="53"/>
              </a:xfrm>
              <a:custGeom>
                <a:avLst/>
                <a:gdLst>
                  <a:gd name="T0" fmla="*/ 13 w 114"/>
                  <a:gd name="T1" fmla="*/ 0 h 331"/>
                  <a:gd name="T2" fmla="*/ 0 w 114"/>
                  <a:gd name="T3" fmla="*/ 0 h 331"/>
                  <a:gd name="T4" fmla="*/ 1 w 114"/>
                  <a:gd name="T5" fmla="*/ 16 h 331"/>
                  <a:gd name="T6" fmla="*/ 2 w 114"/>
                  <a:gd name="T7" fmla="*/ 29 h 331"/>
                  <a:gd name="T8" fmla="*/ 2 w 114"/>
                  <a:gd name="T9" fmla="*/ 40 h 331"/>
                  <a:gd name="T10" fmla="*/ 3 w 114"/>
                  <a:gd name="T11" fmla="*/ 53 h 331"/>
                  <a:gd name="T12" fmla="*/ 6 w 114"/>
                  <a:gd name="T13" fmla="*/ 52 h 331"/>
                  <a:gd name="T14" fmla="*/ 15 w 114"/>
                  <a:gd name="T15" fmla="*/ 40 h 331"/>
                  <a:gd name="T16" fmla="*/ 15 w 114"/>
                  <a:gd name="T17" fmla="*/ 39 h 331"/>
                  <a:gd name="T18" fmla="*/ 18 w 114"/>
                  <a:gd name="T19" fmla="*/ 25 h 331"/>
                  <a:gd name="T20" fmla="*/ 18 w 114"/>
                  <a:gd name="T21" fmla="*/ 20 h 331"/>
                  <a:gd name="T22" fmla="*/ 16 w 114"/>
                  <a:gd name="T23" fmla="*/ 12 h 331"/>
                  <a:gd name="T24" fmla="*/ 13 w 114"/>
                  <a:gd name="T25" fmla="*/ 0 h 3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4" h="331">
                    <a:moveTo>
                      <a:pt x="83" y="0"/>
                    </a:moveTo>
                    <a:lnTo>
                      <a:pt x="0" y="2"/>
                    </a:lnTo>
                    <a:lnTo>
                      <a:pt x="9" y="97"/>
                    </a:lnTo>
                    <a:lnTo>
                      <a:pt x="12" y="182"/>
                    </a:lnTo>
                    <a:lnTo>
                      <a:pt x="10" y="250"/>
                    </a:lnTo>
                    <a:lnTo>
                      <a:pt x="18" y="331"/>
                    </a:lnTo>
                    <a:lnTo>
                      <a:pt x="36" y="323"/>
                    </a:lnTo>
                    <a:lnTo>
                      <a:pt x="92" y="247"/>
                    </a:lnTo>
                    <a:lnTo>
                      <a:pt x="94" y="242"/>
                    </a:lnTo>
                    <a:lnTo>
                      <a:pt x="114" y="156"/>
                    </a:lnTo>
                    <a:lnTo>
                      <a:pt x="114" y="126"/>
                    </a:lnTo>
                    <a:lnTo>
                      <a:pt x="103" y="74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02" name="Freeform 57"/>
              <p:cNvSpPr>
                <a:spLocks/>
              </p:cNvSpPr>
              <p:nvPr/>
            </p:nvSpPr>
            <p:spPr bwMode="auto">
              <a:xfrm>
                <a:off x="3650" y="1980"/>
                <a:ext cx="14" cy="54"/>
              </a:xfrm>
              <a:custGeom>
                <a:avLst/>
                <a:gdLst>
                  <a:gd name="T0" fmla="*/ 11 w 91"/>
                  <a:gd name="T1" fmla="*/ 0 h 337"/>
                  <a:gd name="T2" fmla="*/ 0 w 91"/>
                  <a:gd name="T3" fmla="*/ 6 h 337"/>
                  <a:gd name="T4" fmla="*/ 1 w 91"/>
                  <a:gd name="T5" fmla="*/ 20 h 337"/>
                  <a:gd name="T6" fmla="*/ 0 w 91"/>
                  <a:gd name="T7" fmla="*/ 34 h 337"/>
                  <a:gd name="T8" fmla="*/ 0 w 91"/>
                  <a:gd name="T9" fmla="*/ 41 h 337"/>
                  <a:gd name="T10" fmla="*/ 1 w 91"/>
                  <a:gd name="T11" fmla="*/ 54 h 337"/>
                  <a:gd name="T12" fmla="*/ 4 w 91"/>
                  <a:gd name="T13" fmla="*/ 53 h 337"/>
                  <a:gd name="T14" fmla="*/ 12 w 91"/>
                  <a:gd name="T15" fmla="*/ 41 h 337"/>
                  <a:gd name="T16" fmla="*/ 12 w 91"/>
                  <a:gd name="T17" fmla="*/ 41 h 337"/>
                  <a:gd name="T18" fmla="*/ 14 w 91"/>
                  <a:gd name="T19" fmla="*/ 27 h 337"/>
                  <a:gd name="T20" fmla="*/ 14 w 91"/>
                  <a:gd name="T21" fmla="*/ 23 h 337"/>
                  <a:gd name="T22" fmla="*/ 13 w 91"/>
                  <a:gd name="T23" fmla="*/ 13 h 337"/>
                  <a:gd name="T24" fmla="*/ 11 w 91"/>
                  <a:gd name="T25" fmla="*/ 0 h 3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1" h="337">
                    <a:moveTo>
                      <a:pt x="69" y="0"/>
                    </a:moveTo>
                    <a:lnTo>
                      <a:pt x="2" y="35"/>
                    </a:lnTo>
                    <a:lnTo>
                      <a:pt x="6" y="122"/>
                    </a:lnTo>
                    <a:lnTo>
                      <a:pt x="3" y="211"/>
                    </a:lnTo>
                    <a:lnTo>
                      <a:pt x="0" y="253"/>
                    </a:lnTo>
                    <a:lnTo>
                      <a:pt x="5" y="337"/>
                    </a:lnTo>
                    <a:lnTo>
                      <a:pt x="25" y="333"/>
                    </a:lnTo>
                    <a:lnTo>
                      <a:pt x="76" y="255"/>
                    </a:lnTo>
                    <a:lnTo>
                      <a:pt x="77" y="253"/>
                    </a:lnTo>
                    <a:lnTo>
                      <a:pt x="91" y="167"/>
                    </a:lnTo>
                    <a:lnTo>
                      <a:pt x="91" y="144"/>
                    </a:lnTo>
                    <a:lnTo>
                      <a:pt x="84" y="84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03" name="Freeform 58"/>
              <p:cNvSpPr>
                <a:spLocks/>
              </p:cNvSpPr>
              <p:nvPr/>
            </p:nvSpPr>
            <p:spPr bwMode="auto">
              <a:xfrm>
                <a:off x="3689" y="1931"/>
                <a:ext cx="19" cy="39"/>
              </a:xfrm>
              <a:custGeom>
                <a:avLst/>
                <a:gdLst>
                  <a:gd name="T0" fmla="*/ 3 w 118"/>
                  <a:gd name="T1" fmla="*/ 0 h 241"/>
                  <a:gd name="T2" fmla="*/ 0 w 118"/>
                  <a:gd name="T3" fmla="*/ 2 h 241"/>
                  <a:gd name="T4" fmla="*/ 3 w 118"/>
                  <a:gd name="T5" fmla="*/ 14 h 241"/>
                  <a:gd name="T6" fmla="*/ 6 w 118"/>
                  <a:gd name="T7" fmla="*/ 27 h 241"/>
                  <a:gd name="T8" fmla="*/ 9 w 118"/>
                  <a:gd name="T9" fmla="*/ 39 h 241"/>
                  <a:gd name="T10" fmla="*/ 19 w 118"/>
                  <a:gd name="T11" fmla="*/ 39 h 241"/>
                  <a:gd name="T12" fmla="*/ 15 w 118"/>
                  <a:gd name="T13" fmla="*/ 28 h 241"/>
                  <a:gd name="T14" fmla="*/ 11 w 118"/>
                  <a:gd name="T15" fmla="*/ 17 h 241"/>
                  <a:gd name="T16" fmla="*/ 6 w 118"/>
                  <a:gd name="T17" fmla="*/ 6 h 241"/>
                  <a:gd name="T18" fmla="*/ 3 w 118"/>
                  <a:gd name="T19" fmla="*/ 0 h 2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" h="241">
                    <a:moveTo>
                      <a:pt x="19" y="0"/>
                    </a:moveTo>
                    <a:lnTo>
                      <a:pt x="0" y="15"/>
                    </a:lnTo>
                    <a:lnTo>
                      <a:pt x="20" y="89"/>
                    </a:lnTo>
                    <a:lnTo>
                      <a:pt x="40" y="164"/>
                    </a:lnTo>
                    <a:lnTo>
                      <a:pt x="57" y="241"/>
                    </a:lnTo>
                    <a:lnTo>
                      <a:pt x="118" y="241"/>
                    </a:lnTo>
                    <a:lnTo>
                      <a:pt x="95" y="172"/>
                    </a:lnTo>
                    <a:lnTo>
                      <a:pt x="69" y="105"/>
                    </a:lnTo>
                    <a:lnTo>
                      <a:pt x="39" y="38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04" name="Freeform 59"/>
              <p:cNvSpPr>
                <a:spLocks/>
              </p:cNvSpPr>
              <p:nvPr/>
            </p:nvSpPr>
            <p:spPr bwMode="auto">
              <a:xfrm>
                <a:off x="3640" y="1922"/>
                <a:ext cx="17" cy="40"/>
              </a:xfrm>
              <a:custGeom>
                <a:avLst/>
                <a:gdLst>
                  <a:gd name="T0" fmla="*/ 3 w 102"/>
                  <a:gd name="T1" fmla="*/ 0 h 252"/>
                  <a:gd name="T2" fmla="*/ 0 w 102"/>
                  <a:gd name="T3" fmla="*/ 2 h 252"/>
                  <a:gd name="T4" fmla="*/ 3 w 102"/>
                  <a:gd name="T5" fmla="*/ 15 h 252"/>
                  <a:gd name="T6" fmla="*/ 6 w 102"/>
                  <a:gd name="T7" fmla="*/ 28 h 252"/>
                  <a:gd name="T8" fmla="*/ 8 w 102"/>
                  <a:gd name="T9" fmla="*/ 40 h 252"/>
                  <a:gd name="T10" fmla="*/ 17 w 102"/>
                  <a:gd name="T11" fmla="*/ 36 h 252"/>
                  <a:gd name="T12" fmla="*/ 13 w 102"/>
                  <a:gd name="T13" fmla="*/ 25 h 252"/>
                  <a:gd name="T14" fmla="*/ 9 w 102"/>
                  <a:gd name="T15" fmla="*/ 13 h 252"/>
                  <a:gd name="T16" fmla="*/ 4 w 102"/>
                  <a:gd name="T17" fmla="*/ 3 h 252"/>
                  <a:gd name="T18" fmla="*/ 3 w 102"/>
                  <a:gd name="T19" fmla="*/ 0 h 2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252">
                    <a:moveTo>
                      <a:pt x="19" y="0"/>
                    </a:moveTo>
                    <a:lnTo>
                      <a:pt x="0" y="14"/>
                    </a:lnTo>
                    <a:lnTo>
                      <a:pt x="19" y="94"/>
                    </a:lnTo>
                    <a:lnTo>
                      <a:pt x="35" y="174"/>
                    </a:lnTo>
                    <a:lnTo>
                      <a:pt x="46" y="252"/>
                    </a:lnTo>
                    <a:lnTo>
                      <a:pt x="102" y="226"/>
                    </a:lnTo>
                    <a:lnTo>
                      <a:pt x="79" y="155"/>
                    </a:lnTo>
                    <a:lnTo>
                      <a:pt x="54" y="85"/>
                    </a:lnTo>
                    <a:lnTo>
                      <a:pt x="26" y="16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05" name="Freeform 60"/>
              <p:cNvSpPr>
                <a:spLocks/>
              </p:cNvSpPr>
              <p:nvPr/>
            </p:nvSpPr>
            <p:spPr bwMode="auto">
              <a:xfrm>
                <a:off x="3648" y="1908"/>
                <a:ext cx="100" cy="157"/>
              </a:xfrm>
              <a:custGeom>
                <a:avLst/>
                <a:gdLst>
                  <a:gd name="T0" fmla="*/ 88 w 622"/>
                  <a:gd name="T1" fmla="*/ 0 h 969"/>
                  <a:gd name="T2" fmla="*/ 82 w 622"/>
                  <a:gd name="T3" fmla="*/ 15 h 969"/>
                  <a:gd name="T4" fmla="*/ 76 w 622"/>
                  <a:gd name="T5" fmla="*/ 29 h 969"/>
                  <a:gd name="T6" fmla="*/ 69 w 622"/>
                  <a:gd name="T7" fmla="*/ 44 h 969"/>
                  <a:gd name="T8" fmla="*/ 62 w 622"/>
                  <a:gd name="T9" fmla="*/ 58 h 969"/>
                  <a:gd name="T10" fmla="*/ 60 w 622"/>
                  <a:gd name="T11" fmla="*/ 61 h 969"/>
                  <a:gd name="T12" fmla="*/ 51 w 622"/>
                  <a:gd name="T13" fmla="*/ 61 h 969"/>
                  <a:gd name="T14" fmla="*/ 53 w 622"/>
                  <a:gd name="T15" fmla="*/ 74 h 969"/>
                  <a:gd name="T16" fmla="*/ 53 w 622"/>
                  <a:gd name="T17" fmla="*/ 74 h 969"/>
                  <a:gd name="T18" fmla="*/ 45 w 622"/>
                  <a:gd name="T19" fmla="*/ 89 h 969"/>
                  <a:gd name="T20" fmla="*/ 37 w 622"/>
                  <a:gd name="T21" fmla="*/ 102 h 969"/>
                  <a:gd name="T22" fmla="*/ 28 w 622"/>
                  <a:gd name="T23" fmla="*/ 116 h 969"/>
                  <a:gd name="T24" fmla="*/ 19 w 622"/>
                  <a:gd name="T25" fmla="*/ 128 h 969"/>
                  <a:gd name="T26" fmla="*/ 10 w 622"/>
                  <a:gd name="T27" fmla="*/ 141 h 969"/>
                  <a:gd name="T28" fmla="*/ 1 w 622"/>
                  <a:gd name="T29" fmla="*/ 153 h 969"/>
                  <a:gd name="T30" fmla="*/ 0 w 622"/>
                  <a:gd name="T31" fmla="*/ 153 h 969"/>
                  <a:gd name="T32" fmla="*/ 1 w 622"/>
                  <a:gd name="T33" fmla="*/ 157 h 969"/>
                  <a:gd name="T34" fmla="*/ 10 w 622"/>
                  <a:gd name="T35" fmla="*/ 147 h 969"/>
                  <a:gd name="T36" fmla="*/ 20 w 622"/>
                  <a:gd name="T37" fmla="*/ 137 h 969"/>
                  <a:gd name="T38" fmla="*/ 29 w 622"/>
                  <a:gd name="T39" fmla="*/ 125 h 969"/>
                  <a:gd name="T40" fmla="*/ 39 w 622"/>
                  <a:gd name="T41" fmla="*/ 112 h 969"/>
                  <a:gd name="T42" fmla="*/ 49 w 622"/>
                  <a:gd name="T43" fmla="*/ 99 h 969"/>
                  <a:gd name="T44" fmla="*/ 56 w 622"/>
                  <a:gd name="T45" fmla="*/ 87 h 969"/>
                  <a:gd name="T46" fmla="*/ 69 w 622"/>
                  <a:gd name="T47" fmla="*/ 87 h 969"/>
                  <a:gd name="T48" fmla="*/ 65 w 622"/>
                  <a:gd name="T49" fmla="*/ 72 h 969"/>
                  <a:gd name="T50" fmla="*/ 73 w 622"/>
                  <a:gd name="T51" fmla="*/ 57 h 969"/>
                  <a:gd name="T52" fmla="*/ 81 w 622"/>
                  <a:gd name="T53" fmla="*/ 43 h 969"/>
                  <a:gd name="T54" fmla="*/ 85 w 622"/>
                  <a:gd name="T55" fmla="*/ 35 h 969"/>
                  <a:gd name="T56" fmla="*/ 95 w 622"/>
                  <a:gd name="T57" fmla="*/ 20 h 969"/>
                  <a:gd name="T58" fmla="*/ 100 w 622"/>
                  <a:gd name="T59" fmla="*/ 14 h 969"/>
                  <a:gd name="T60" fmla="*/ 88 w 622"/>
                  <a:gd name="T61" fmla="*/ 0 h 96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22" h="969">
                    <a:moveTo>
                      <a:pt x="550" y="0"/>
                    </a:moveTo>
                    <a:lnTo>
                      <a:pt x="513" y="90"/>
                    </a:lnTo>
                    <a:lnTo>
                      <a:pt x="475" y="180"/>
                    </a:lnTo>
                    <a:lnTo>
                      <a:pt x="432" y="271"/>
                    </a:lnTo>
                    <a:lnTo>
                      <a:pt x="386" y="361"/>
                    </a:lnTo>
                    <a:lnTo>
                      <a:pt x="376" y="379"/>
                    </a:lnTo>
                    <a:lnTo>
                      <a:pt x="315" y="379"/>
                    </a:lnTo>
                    <a:lnTo>
                      <a:pt x="329" y="458"/>
                    </a:lnTo>
                    <a:lnTo>
                      <a:pt x="329" y="459"/>
                    </a:lnTo>
                    <a:lnTo>
                      <a:pt x="279" y="547"/>
                    </a:lnTo>
                    <a:lnTo>
                      <a:pt x="228" y="631"/>
                    </a:lnTo>
                    <a:lnTo>
                      <a:pt x="174" y="714"/>
                    </a:lnTo>
                    <a:lnTo>
                      <a:pt x="119" y="792"/>
                    </a:lnTo>
                    <a:lnTo>
                      <a:pt x="63" y="869"/>
                    </a:lnTo>
                    <a:lnTo>
                      <a:pt x="4" y="943"/>
                    </a:lnTo>
                    <a:lnTo>
                      <a:pt x="0" y="947"/>
                    </a:lnTo>
                    <a:lnTo>
                      <a:pt x="9" y="969"/>
                    </a:lnTo>
                    <a:lnTo>
                      <a:pt x="65" y="910"/>
                    </a:lnTo>
                    <a:lnTo>
                      <a:pt x="123" y="844"/>
                    </a:lnTo>
                    <a:lnTo>
                      <a:pt x="182" y="773"/>
                    </a:lnTo>
                    <a:lnTo>
                      <a:pt x="241" y="693"/>
                    </a:lnTo>
                    <a:lnTo>
                      <a:pt x="302" y="608"/>
                    </a:lnTo>
                    <a:lnTo>
                      <a:pt x="349" y="539"/>
                    </a:lnTo>
                    <a:lnTo>
                      <a:pt x="432" y="537"/>
                    </a:lnTo>
                    <a:lnTo>
                      <a:pt x="404" y="445"/>
                    </a:lnTo>
                    <a:lnTo>
                      <a:pt x="455" y="353"/>
                    </a:lnTo>
                    <a:lnTo>
                      <a:pt x="504" y="268"/>
                    </a:lnTo>
                    <a:lnTo>
                      <a:pt x="531" y="219"/>
                    </a:lnTo>
                    <a:lnTo>
                      <a:pt x="592" y="125"/>
                    </a:lnTo>
                    <a:lnTo>
                      <a:pt x="622" y="87"/>
                    </a:lnTo>
                    <a:lnTo>
                      <a:pt x="550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06" name="Freeform 61"/>
              <p:cNvSpPr>
                <a:spLocks/>
              </p:cNvSpPr>
              <p:nvPr/>
            </p:nvSpPr>
            <p:spPr bwMode="auto">
              <a:xfrm>
                <a:off x="3600" y="1905"/>
                <a:ext cx="90" cy="149"/>
              </a:xfrm>
              <a:custGeom>
                <a:avLst/>
                <a:gdLst>
                  <a:gd name="T0" fmla="*/ 79 w 565"/>
                  <a:gd name="T1" fmla="*/ 0 h 925"/>
                  <a:gd name="T2" fmla="*/ 73 w 565"/>
                  <a:gd name="T3" fmla="*/ 17 h 925"/>
                  <a:gd name="T4" fmla="*/ 66 w 565"/>
                  <a:gd name="T5" fmla="*/ 32 h 925"/>
                  <a:gd name="T6" fmla="*/ 60 w 565"/>
                  <a:gd name="T7" fmla="*/ 45 h 925"/>
                  <a:gd name="T8" fmla="*/ 56 w 565"/>
                  <a:gd name="T9" fmla="*/ 53 h 925"/>
                  <a:gd name="T10" fmla="*/ 47 w 565"/>
                  <a:gd name="T11" fmla="*/ 57 h 925"/>
                  <a:gd name="T12" fmla="*/ 48 w 565"/>
                  <a:gd name="T13" fmla="*/ 67 h 925"/>
                  <a:gd name="T14" fmla="*/ 40 w 565"/>
                  <a:gd name="T15" fmla="*/ 82 h 925"/>
                  <a:gd name="T16" fmla="*/ 32 w 565"/>
                  <a:gd name="T17" fmla="*/ 97 h 925"/>
                  <a:gd name="T18" fmla="*/ 24 w 565"/>
                  <a:gd name="T19" fmla="*/ 111 h 925"/>
                  <a:gd name="T20" fmla="*/ 16 w 565"/>
                  <a:gd name="T21" fmla="*/ 124 h 925"/>
                  <a:gd name="T22" fmla="*/ 7 w 565"/>
                  <a:gd name="T23" fmla="*/ 136 h 925"/>
                  <a:gd name="T24" fmla="*/ 0 w 565"/>
                  <a:gd name="T25" fmla="*/ 147 h 925"/>
                  <a:gd name="T26" fmla="*/ 3 w 565"/>
                  <a:gd name="T27" fmla="*/ 149 h 925"/>
                  <a:gd name="T28" fmla="*/ 12 w 565"/>
                  <a:gd name="T29" fmla="*/ 137 h 925"/>
                  <a:gd name="T30" fmla="*/ 21 w 565"/>
                  <a:gd name="T31" fmla="*/ 125 h 925"/>
                  <a:gd name="T32" fmla="*/ 30 w 565"/>
                  <a:gd name="T33" fmla="*/ 112 h 925"/>
                  <a:gd name="T34" fmla="*/ 39 w 565"/>
                  <a:gd name="T35" fmla="*/ 99 h 925"/>
                  <a:gd name="T36" fmla="*/ 47 w 565"/>
                  <a:gd name="T37" fmla="*/ 85 h 925"/>
                  <a:gd name="T38" fmla="*/ 50 w 565"/>
                  <a:gd name="T39" fmla="*/ 81 h 925"/>
                  <a:gd name="T40" fmla="*/ 61 w 565"/>
                  <a:gd name="T41" fmla="*/ 75 h 925"/>
                  <a:gd name="T42" fmla="*/ 58 w 565"/>
                  <a:gd name="T43" fmla="*/ 65 h 925"/>
                  <a:gd name="T44" fmla="*/ 67 w 565"/>
                  <a:gd name="T45" fmla="*/ 51 h 925"/>
                  <a:gd name="T46" fmla="*/ 75 w 565"/>
                  <a:gd name="T47" fmla="*/ 38 h 925"/>
                  <a:gd name="T48" fmla="*/ 83 w 565"/>
                  <a:gd name="T49" fmla="*/ 24 h 925"/>
                  <a:gd name="T50" fmla="*/ 90 w 565"/>
                  <a:gd name="T51" fmla="*/ 15 h 925"/>
                  <a:gd name="T52" fmla="*/ 79 w 565"/>
                  <a:gd name="T53" fmla="*/ 0 h 92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65" h="925">
                    <a:moveTo>
                      <a:pt x="499" y="0"/>
                    </a:moveTo>
                    <a:lnTo>
                      <a:pt x="456" y="103"/>
                    </a:lnTo>
                    <a:lnTo>
                      <a:pt x="415" y="196"/>
                    </a:lnTo>
                    <a:lnTo>
                      <a:pt x="375" y="280"/>
                    </a:lnTo>
                    <a:lnTo>
                      <a:pt x="351" y="328"/>
                    </a:lnTo>
                    <a:lnTo>
                      <a:pt x="295" y="354"/>
                    </a:lnTo>
                    <a:lnTo>
                      <a:pt x="302" y="416"/>
                    </a:lnTo>
                    <a:lnTo>
                      <a:pt x="251" y="512"/>
                    </a:lnTo>
                    <a:lnTo>
                      <a:pt x="200" y="603"/>
                    </a:lnTo>
                    <a:lnTo>
                      <a:pt x="149" y="689"/>
                    </a:lnTo>
                    <a:lnTo>
                      <a:pt x="98" y="770"/>
                    </a:lnTo>
                    <a:lnTo>
                      <a:pt x="47" y="847"/>
                    </a:lnTo>
                    <a:lnTo>
                      <a:pt x="0" y="910"/>
                    </a:lnTo>
                    <a:lnTo>
                      <a:pt x="17" y="925"/>
                    </a:lnTo>
                    <a:lnTo>
                      <a:pt x="74" y="853"/>
                    </a:lnTo>
                    <a:lnTo>
                      <a:pt x="131" y="777"/>
                    </a:lnTo>
                    <a:lnTo>
                      <a:pt x="186" y="698"/>
                    </a:lnTo>
                    <a:lnTo>
                      <a:pt x="242" y="615"/>
                    </a:lnTo>
                    <a:lnTo>
                      <a:pt x="296" y="530"/>
                    </a:lnTo>
                    <a:lnTo>
                      <a:pt x="313" y="503"/>
                    </a:lnTo>
                    <a:lnTo>
                      <a:pt x="380" y="468"/>
                    </a:lnTo>
                    <a:lnTo>
                      <a:pt x="367" y="401"/>
                    </a:lnTo>
                    <a:lnTo>
                      <a:pt x="419" y="315"/>
                    </a:lnTo>
                    <a:lnTo>
                      <a:pt x="468" y="233"/>
                    </a:lnTo>
                    <a:lnTo>
                      <a:pt x="519" y="152"/>
                    </a:lnTo>
                    <a:lnTo>
                      <a:pt x="565" y="94"/>
                    </a:lnTo>
                    <a:lnTo>
                      <a:pt x="499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07" name="Freeform 62"/>
              <p:cNvSpPr>
                <a:spLocks/>
              </p:cNvSpPr>
              <p:nvPr/>
            </p:nvSpPr>
            <p:spPr bwMode="auto">
              <a:xfrm>
                <a:off x="3566" y="1883"/>
                <a:ext cx="203" cy="237"/>
              </a:xfrm>
              <a:custGeom>
                <a:avLst/>
                <a:gdLst>
                  <a:gd name="T0" fmla="*/ 64 w 1265"/>
                  <a:gd name="T1" fmla="*/ 0 h 1476"/>
                  <a:gd name="T2" fmla="*/ 61 w 1265"/>
                  <a:gd name="T3" fmla="*/ 12 h 1476"/>
                  <a:gd name="T4" fmla="*/ 57 w 1265"/>
                  <a:gd name="T5" fmla="*/ 26 h 1476"/>
                  <a:gd name="T6" fmla="*/ 53 w 1265"/>
                  <a:gd name="T7" fmla="*/ 43 h 1476"/>
                  <a:gd name="T8" fmla="*/ 48 w 1265"/>
                  <a:gd name="T9" fmla="*/ 62 h 1476"/>
                  <a:gd name="T10" fmla="*/ 42 w 1265"/>
                  <a:gd name="T11" fmla="*/ 83 h 1476"/>
                  <a:gd name="T12" fmla="*/ 37 w 1265"/>
                  <a:gd name="T13" fmla="*/ 100 h 1476"/>
                  <a:gd name="T14" fmla="*/ 32 w 1265"/>
                  <a:gd name="T15" fmla="*/ 120 h 1476"/>
                  <a:gd name="T16" fmla="*/ 27 w 1265"/>
                  <a:gd name="T17" fmla="*/ 139 h 1476"/>
                  <a:gd name="T18" fmla="*/ 22 w 1265"/>
                  <a:gd name="T19" fmla="*/ 157 h 1476"/>
                  <a:gd name="T20" fmla="*/ 18 w 1265"/>
                  <a:gd name="T21" fmla="*/ 173 h 1476"/>
                  <a:gd name="T22" fmla="*/ 13 w 1265"/>
                  <a:gd name="T23" fmla="*/ 188 h 1476"/>
                  <a:gd name="T24" fmla="*/ 10 w 1265"/>
                  <a:gd name="T25" fmla="*/ 202 h 1476"/>
                  <a:gd name="T26" fmla="*/ 6 w 1265"/>
                  <a:gd name="T27" fmla="*/ 215 h 1476"/>
                  <a:gd name="T28" fmla="*/ 3 w 1265"/>
                  <a:gd name="T29" fmla="*/ 226 h 1476"/>
                  <a:gd name="T30" fmla="*/ 0 w 1265"/>
                  <a:gd name="T31" fmla="*/ 236 h 1476"/>
                  <a:gd name="T32" fmla="*/ 0 w 1265"/>
                  <a:gd name="T33" fmla="*/ 237 h 1476"/>
                  <a:gd name="T34" fmla="*/ 15 w 1265"/>
                  <a:gd name="T35" fmla="*/ 226 h 1476"/>
                  <a:gd name="T36" fmla="*/ 75 w 1265"/>
                  <a:gd name="T37" fmla="*/ 2 h 1476"/>
                  <a:gd name="T38" fmla="*/ 203 w 1265"/>
                  <a:gd name="T39" fmla="*/ 2 h 1476"/>
                  <a:gd name="T40" fmla="*/ 64 w 1265"/>
                  <a:gd name="T41" fmla="*/ 0 h 147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65" h="1476">
                    <a:moveTo>
                      <a:pt x="398" y="0"/>
                    </a:moveTo>
                    <a:lnTo>
                      <a:pt x="378" y="74"/>
                    </a:lnTo>
                    <a:lnTo>
                      <a:pt x="356" y="161"/>
                    </a:lnTo>
                    <a:lnTo>
                      <a:pt x="328" y="266"/>
                    </a:lnTo>
                    <a:lnTo>
                      <a:pt x="297" y="385"/>
                    </a:lnTo>
                    <a:lnTo>
                      <a:pt x="262" y="520"/>
                    </a:lnTo>
                    <a:lnTo>
                      <a:pt x="233" y="623"/>
                    </a:lnTo>
                    <a:lnTo>
                      <a:pt x="200" y="749"/>
                    </a:lnTo>
                    <a:lnTo>
                      <a:pt x="168" y="866"/>
                    </a:lnTo>
                    <a:lnTo>
                      <a:pt x="139" y="976"/>
                    </a:lnTo>
                    <a:lnTo>
                      <a:pt x="111" y="1079"/>
                    </a:lnTo>
                    <a:lnTo>
                      <a:pt x="84" y="1173"/>
                    </a:lnTo>
                    <a:lnTo>
                      <a:pt x="61" y="1259"/>
                    </a:lnTo>
                    <a:lnTo>
                      <a:pt x="39" y="1337"/>
                    </a:lnTo>
                    <a:lnTo>
                      <a:pt x="20" y="1408"/>
                    </a:lnTo>
                    <a:lnTo>
                      <a:pt x="2" y="1470"/>
                    </a:lnTo>
                    <a:lnTo>
                      <a:pt x="0" y="1476"/>
                    </a:lnTo>
                    <a:lnTo>
                      <a:pt x="95" y="1410"/>
                    </a:lnTo>
                    <a:lnTo>
                      <a:pt x="469" y="10"/>
                    </a:lnTo>
                    <a:lnTo>
                      <a:pt x="1265" y="10"/>
                    </a:lnTo>
                    <a:lnTo>
                      <a:pt x="398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08" name="Freeform 63"/>
              <p:cNvSpPr>
                <a:spLocks/>
              </p:cNvSpPr>
              <p:nvPr/>
            </p:nvSpPr>
            <p:spPr bwMode="auto">
              <a:xfrm>
                <a:off x="3630" y="1867"/>
                <a:ext cx="158" cy="253"/>
              </a:xfrm>
              <a:custGeom>
                <a:avLst/>
                <a:gdLst>
                  <a:gd name="T0" fmla="*/ 4 w 992"/>
                  <a:gd name="T1" fmla="*/ 0 h 1575"/>
                  <a:gd name="T2" fmla="*/ 2 w 992"/>
                  <a:gd name="T3" fmla="*/ 7 h 1575"/>
                  <a:gd name="T4" fmla="*/ 0 w 992"/>
                  <a:gd name="T5" fmla="*/ 16 h 1575"/>
                  <a:gd name="T6" fmla="*/ 138 w 992"/>
                  <a:gd name="T7" fmla="*/ 18 h 1575"/>
                  <a:gd name="T8" fmla="*/ 87 w 992"/>
                  <a:gd name="T9" fmla="*/ 209 h 1575"/>
                  <a:gd name="T10" fmla="*/ 81 w 992"/>
                  <a:gd name="T11" fmla="*/ 223 h 1575"/>
                  <a:gd name="T12" fmla="*/ 77 w 992"/>
                  <a:gd name="T13" fmla="*/ 225 h 1575"/>
                  <a:gd name="T14" fmla="*/ 71 w 992"/>
                  <a:gd name="T15" fmla="*/ 226 h 1575"/>
                  <a:gd name="T16" fmla="*/ 46 w 992"/>
                  <a:gd name="T17" fmla="*/ 228 h 1575"/>
                  <a:gd name="T18" fmla="*/ 58 w 992"/>
                  <a:gd name="T19" fmla="*/ 234 h 1575"/>
                  <a:gd name="T20" fmla="*/ 65 w 992"/>
                  <a:gd name="T21" fmla="*/ 241 h 1575"/>
                  <a:gd name="T22" fmla="*/ 66 w 992"/>
                  <a:gd name="T23" fmla="*/ 249 h 1575"/>
                  <a:gd name="T24" fmla="*/ 66 w 992"/>
                  <a:gd name="T25" fmla="*/ 253 h 1575"/>
                  <a:gd name="T26" fmla="*/ 78 w 992"/>
                  <a:gd name="T27" fmla="*/ 245 h 1575"/>
                  <a:gd name="T28" fmla="*/ 86 w 992"/>
                  <a:gd name="T29" fmla="*/ 240 h 1575"/>
                  <a:gd name="T30" fmla="*/ 93 w 992"/>
                  <a:gd name="T31" fmla="*/ 229 h 1575"/>
                  <a:gd name="T32" fmla="*/ 96 w 992"/>
                  <a:gd name="T33" fmla="*/ 219 h 1575"/>
                  <a:gd name="T34" fmla="*/ 148 w 992"/>
                  <a:gd name="T35" fmla="*/ 21 h 1575"/>
                  <a:gd name="T36" fmla="*/ 158 w 992"/>
                  <a:gd name="T37" fmla="*/ 13 h 1575"/>
                  <a:gd name="T38" fmla="*/ 14 w 992"/>
                  <a:gd name="T39" fmla="*/ 12 h 1575"/>
                  <a:gd name="T40" fmla="*/ 4 w 992"/>
                  <a:gd name="T41" fmla="*/ 0 h 157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92" h="1575">
                    <a:moveTo>
                      <a:pt x="24" y="0"/>
                    </a:moveTo>
                    <a:lnTo>
                      <a:pt x="13" y="42"/>
                    </a:lnTo>
                    <a:lnTo>
                      <a:pt x="0" y="99"/>
                    </a:lnTo>
                    <a:lnTo>
                      <a:pt x="867" y="109"/>
                    </a:lnTo>
                    <a:lnTo>
                      <a:pt x="548" y="1298"/>
                    </a:lnTo>
                    <a:lnTo>
                      <a:pt x="507" y="1388"/>
                    </a:lnTo>
                    <a:lnTo>
                      <a:pt x="486" y="1400"/>
                    </a:lnTo>
                    <a:lnTo>
                      <a:pt x="445" y="1406"/>
                    </a:lnTo>
                    <a:lnTo>
                      <a:pt x="290" y="1422"/>
                    </a:lnTo>
                    <a:lnTo>
                      <a:pt x="363" y="1456"/>
                    </a:lnTo>
                    <a:lnTo>
                      <a:pt x="405" y="1499"/>
                    </a:lnTo>
                    <a:lnTo>
                      <a:pt x="417" y="1551"/>
                    </a:lnTo>
                    <a:lnTo>
                      <a:pt x="413" y="1575"/>
                    </a:lnTo>
                    <a:lnTo>
                      <a:pt x="490" y="1528"/>
                    </a:lnTo>
                    <a:lnTo>
                      <a:pt x="537" y="1494"/>
                    </a:lnTo>
                    <a:lnTo>
                      <a:pt x="582" y="1424"/>
                    </a:lnTo>
                    <a:lnTo>
                      <a:pt x="602" y="1364"/>
                    </a:lnTo>
                    <a:lnTo>
                      <a:pt x="932" y="131"/>
                    </a:lnTo>
                    <a:lnTo>
                      <a:pt x="992" y="80"/>
                    </a:lnTo>
                    <a:lnTo>
                      <a:pt x="86" y="73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09" name="Freeform 64"/>
              <p:cNvSpPr>
                <a:spLocks/>
              </p:cNvSpPr>
              <p:nvPr/>
            </p:nvSpPr>
            <p:spPr bwMode="auto">
              <a:xfrm>
                <a:off x="3643" y="1863"/>
                <a:ext cx="145" cy="16"/>
              </a:xfrm>
              <a:custGeom>
                <a:avLst/>
                <a:gdLst>
                  <a:gd name="T0" fmla="*/ 135 w 906"/>
                  <a:gd name="T1" fmla="*/ 0 h 101"/>
                  <a:gd name="T2" fmla="*/ 123 w 906"/>
                  <a:gd name="T3" fmla="*/ 15 h 101"/>
                  <a:gd name="T4" fmla="*/ 0 w 906"/>
                  <a:gd name="T5" fmla="*/ 15 h 101"/>
                  <a:gd name="T6" fmla="*/ 145 w 906"/>
                  <a:gd name="T7" fmla="*/ 16 h 101"/>
                  <a:gd name="T8" fmla="*/ 135 w 906"/>
                  <a:gd name="T9" fmla="*/ 0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6" h="101">
                    <a:moveTo>
                      <a:pt x="846" y="0"/>
                    </a:moveTo>
                    <a:lnTo>
                      <a:pt x="770" y="94"/>
                    </a:lnTo>
                    <a:lnTo>
                      <a:pt x="0" y="94"/>
                    </a:lnTo>
                    <a:lnTo>
                      <a:pt x="906" y="101"/>
                    </a:lnTo>
                    <a:lnTo>
                      <a:pt x="846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10" name="Freeform 65"/>
              <p:cNvSpPr>
                <a:spLocks/>
              </p:cNvSpPr>
              <p:nvPr/>
            </p:nvSpPr>
            <p:spPr bwMode="auto">
              <a:xfrm>
                <a:off x="3896" y="2064"/>
                <a:ext cx="56" cy="59"/>
              </a:xfrm>
              <a:custGeom>
                <a:avLst/>
                <a:gdLst>
                  <a:gd name="T0" fmla="*/ 15 w 354"/>
                  <a:gd name="T1" fmla="*/ 0 h 372"/>
                  <a:gd name="T2" fmla="*/ 0 w 354"/>
                  <a:gd name="T3" fmla="*/ 0 h 372"/>
                  <a:gd name="T4" fmla="*/ 3 w 354"/>
                  <a:gd name="T5" fmla="*/ 11 h 372"/>
                  <a:gd name="T6" fmla="*/ 7 w 354"/>
                  <a:gd name="T7" fmla="*/ 21 h 372"/>
                  <a:gd name="T8" fmla="*/ 12 w 354"/>
                  <a:gd name="T9" fmla="*/ 31 h 372"/>
                  <a:gd name="T10" fmla="*/ 18 w 354"/>
                  <a:gd name="T11" fmla="*/ 40 h 372"/>
                  <a:gd name="T12" fmla="*/ 24 w 354"/>
                  <a:gd name="T13" fmla="*/ 49 h 372"/>
                  <a:gd name="T14" fmla="*/ 31 w 354"/>
                  <a:gd name="T15" fmla="*/ 57 h 372"/>
                  <a:gd name="T16" fmla="*/ 33 w 354"/>
                  <a:gd name="T17" fmla="*/ 59 h 372"/>
                  <a:gd name="T18" fmla="*/ 40 w 354"/>
                  <a:gd name="T19" fmla="*/ 50 h 372"/>
                  <a:gd name="T20" fmla="*/ 51 w 354"/>
                  <a:gd name="T21" fmla="*/ 46 h 372"/>
                  <a:gd name="T22" fmla="*/ 55 w 354"/>
                  <a:gd name="T23" fmla="*/ 45 h 372"/>
                  <a:gd name="T24" fmla="*/ 56 w 354"/>
                  <a:gd name="T25" fmla="*/ 41 h 372"/>
                  <a:gd name="T26" fmla="*/ 47 w 354"/>
                  <a:gd name="T27" fmla="*/ 37 h 372"/>
                  <a:gd name="T28" fmla="*/ 40 w 354"/>
                  <a:gd name="T29" fmla="*/ 33 h 372"/>
                  <a:gd name="T30" fmla="*/ 32 w 354"/>
                  <a:gd name="T31" fmla="*/ 26 h 372"/>
                  <a:gd name="T32" fmla="*/ 26 w 354"/>
                  <a:gd name="T33" fmla="*/ 19 h 372"/>
                  <a:gd name="T34" fmla="*/ 20 w 354"/>
                  <a:gd name="T35" fmla="*/ 10 h 372"/>
                  <a:gd name="T36" fmla="*/ 15 w 354"/>
                  <a:gd name="T37" fmla="*/ 0 h 37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54" h="372">
                    <a:moveTo>
                      <a:pt x="93" y="0"/>
                    </a:moveTo>
                    <a:lnTo>
                      <a:pt x="0" y="1"/>
                    </a:lnTo>
                    <a:lnTo>
                      <a:pt x="21" y="69"/>
                    </a:lnTo>
                    <a:lnTo>
                      <a:pt x="47" y="134"/>
                    </a:lnTo>
                    <a:lnTo>
                      <a:pt x="77" y="195"/>
                    </a:lnTo>
                    <a:lnTo>
                      <a:pt x="114" y="253"/>
                    </a:lnTo>
                    <a:lnTo>
                      <a:pt x="154" y="308"/>
                    </a:lnTo>
                    <a:lnTo>
                      <a:pt x="199" y="360"/>
                    </a:lnTo>
                    <a:lnTo>
                      <a:pt x="211" y="372"/>
                    </a:lnTo>
                    <a:lnTo>
                      <a:pt x="253" y="313"/>
                    </a:lnTo>
                    <a:lnTo>
                      <a:pt x="320" y="287"/>
                    </a:lnTo>
                    <a:lnTo>
                      <a:pt x="347" y="285"/>
                    </a:lnTo>
                    <a:lnTo>
                      <a:pt x="354" y="256"/>
                    </a:lnTo>
                    <a:lnTo>
                      <a:pt x="300" y="235"/>
                    </a:lnTo>
                    <a:lnTo>
                      <a:pt x="250" y="206"/>
                    </a:lnTo>
                    <a:lnTo>
                      <a:pt x="205" y="167"/>
                    </a:lnTo>
                    <a:lnTo>
                      <a:pt x="163" y="120"/>
                    </a:lnTo>
                    <a:lnTo>
                      <a:pt x="126" y="65"/>
                    </a:lnTo>
                    <a:lnTo>
                      <a:pt x="93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11" name="Freeform 66"/>
              <p:cNvSpPr>
                <a:spLocks/>
              </p:cNvSpPr>
              <p:nvPr/>
            </p:nvSpPr>
            <p:spPr bwMode="auto">
              <a:xfrm>
                <a:off x="3768" y="2057"/>
                <a:ext cx="89" cy="47"/>
              </a:xfrm>
              <a:custGeom>
                <a:avLst/>
                <a:gdLst>
                  <a:gd name="T0" fmla="*/ 89 w 553"/>
                  <a:gd name="T1" fmla="*/ 0 h 299"/>
                  <a:gd name="T2" fmla="*/ 77 w 553"/>
                  <a:gd name="T3" fmla="*/ 4 h 299"/>
                  <a:gd name="T4" fmla="*/ 65 w 553"/>
                  <a:gd name="T5" fmla="*/ 9 h 299"/>
                  <a:gd name="T6" fmla="*/ 53 w 553"/>
                  <a:gd name="T7" fmla="*/ 13 h 299"/>
                  <a:gd name="T8" fmla="*/ 41 w 553"/>
                  <a:gd name="T9" fmla="*/ 16 h 299"/>
                  <a:gd name="T10" fmla="*/ 30 w 553"/>
                  <a:gd name="T11" fmla="*/ 20 h 299"/>
                  <a:gd name="T12" fmla="*/ 20 w 553"/>
                  <a:gd name="T13" fmla="*/ 23 h 299"/>
                  <a:gd name="T14" fmla="*/ 9 w 553"/>
                  <a:gd name="T15" fmla="*/ 26 h 299"/>
                  <a:gd name="T16" fmla="*/ 0 w 553"/>
                  <a:gd name="T17" fmla="*/ 29 h 299"/>
                  <a:gd name="T18" fmla="*/ 4 w 553"/>
                  <a:gd name="T19" fmla="*/ 47 h 299"/>
                  <a:gd name="T20" fmla="*/ 10 w 553"/>
                  <a:gd name="T21" fmla="*/ 42 h 299"/>
                  <a:gd name="T22" fmla="*/ 21 w 553"/>
                  <a:gd name="T23" fmla="*/ 36 h 299"/>
                  <a:gd name="T24" fmla="*/ 35 w 553"/>
                  <a:gd name="T25" fmla="*/ 29 h 299"/>
                  <a:gd name="T26" fmla="*/ 42 w 553"/>
                  <a:gd name="T27" fmla="*/ 25 h 299"/>
                  <a:gd name="T28" fmla="*/ 56 w 553"/>
                  <a:gd name="T29" fmla="*/ 19 h 299"/>
                  <a:gd name="T30" fmla="*/ 68 w 553"/>
                  <a:gd name="T31" fmla="*/ 13 h 299"/>
                  <a:gd name="T32" fmla="*/ 78 w 553"/>
                  <a:gd name="T33" fmla="*/ 9 h 299"/>
                  <a:gd name="T34" fmla="*/ 87 w 553"/>
                  <a:gd name="T35" fmla="*/ 5 h 299"/>
                  <a:gd name="T36" fmla="*/ 88 w 553"/>
                  <a:gd name="T37" fmla="*/ 5 h 299"/>
                  <a:gd name="T38" fmla="*/ 89 w 553"/>
                  <a:gd name="T39" fmla="*/ 0 h 29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53" h="299">
                    <a:moveTo>
                      <a:pt x="553" y="0"/>
                    </a:moveTo>
                    <a:lnTo>
                      <a:pt x="476" y="28"/>
                    </a:lnTo>
                    <a:lnTo>
                      <a:pt x="401" y="56"/>
                    </a:lnTo>
                    <a:lnTo>
                      <a:pt x="328" y="81"/>
                    </a:lnTo>
                    <a:lnTo>
                      <a:pt x="257" y="104"/>
                    </a:lnTo>
                    <a:lnTo>
                      <a:pt x="189" y="127"/>
                    </a:lnTo>
                    <a:lnTo>
                      <a:pt x="122" y="148"/>
                    </a:lnTo>
                    <a:lnTo>
                      <a:pt x="58" y="166"/>
                    </a:lnTo>
                    <a:lnTo>
                      <a:pt x="0" y="183"/>
                    </a:lnTo>
                    <a:lnTo>
                      <a:pt x="25" y="299"/>
                    </a:lnTo>
                    <a:lnTo>
                      <a:pt x="65" y="269"/>
                    </a:lnTo>
                    <a:lnTo>
                      <a:pt x="130" y="229"/>
                    </a:lnTo>
                    <a:lnTo>
                      <a:pt x="220" y="182"/>
                    </a:lnTo>
                    <a:lnTo>
                      <a:pt x="262" y="160"/>
                    </a:lnTo>
                    <a:lnTo>
                      <a:pt x="346" y="120"/>
                    </a:lnTo>
                    <a:lnTo>
                      <a:pt x="420" y="85"/>
                    </a:lnTo>
                    <a:lnTo>
                      <a:pt x="486" y="56"/>
                    </a:lnTo>
                    <a:lnTo>
                      <a:pt x="543" y="31"/>
                    </a:lnTo>
                    <a:lnTo>
                      <a:pt x="546" y="29"/>
                    </a:lnTo>
                    <a:lnTo>
                      <a:pt x="553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12" name="Freeform 67"/>
              <p:cNvSpPr>
                <a:spLocks/>
              </p:cNvSpPr>
              <p:nvPr/>
            </p:nvSpPr>
            <p:spPr bwMode="auto">
              <a:xfrm>
                <a:off x="3803" y="2013"/>
                <a:ext cx="63" cy="14"/>
              </a:xfrm>
              <a:custGeom>
                <a:avLst/>
                <a:gdLst>
                  <a:gd name="T0" fmla="*/ 63 w 394"/>
                  <a:gd name="T1" fmla="*/ 0 h 85"/>
                  <a:gd name="T2" fmla="*/ 49 w 394"/>
                  <a:gd name="T3" fmla="*/ 3 h 85"/>
                  <a:gd name="T4" fmla="*/ 36 w 394"/>
                  <a:gd name="T5" fmla="*/ 6 h 85"/>
                  <a:gd name="T6" fmla="*/ 24 w 394"/>
                  <a:gd name="T7" fmla="*/ 8 h 85"/>
                  <a:gd name="T8" fmla="*/ 14 w 394"/>
                  <a:gd name="T9" fmla="*/ 11 h 85"/>
                  <a:gd name="T10" fmla="*/ 6 w 394"/>
                  <a:gd name="T11" fmla="*/ 12 h 85"/>
                  <a:gd name="T12" fmla="*/ 0 w 394"/>
                  <a:gd name="T13" fmla="*/ 13 h 85"/>
                  <a:gd name="T14" fmla="*/ 33 w 394"/>
                  <a:gd name="T15" fmla="*/ 14 h 85"/>
                  <a:gd name="T16" fmla="*/ 44 w 394"/>
                  <a:gd name="T17" fmla="*/ 10 h 85"/>
                  <a:gd name="T18" fmla="*/ 55 w 394"/>
                  <a:gd name="T19" fmla="*/ 7 h 85"/>
                  <a:gd name="T20" fmla="*/ 62 w 394"/>
                  <a:gd name="T21" fmla="*/ 5 h 85"/>
                  <a:gd name="T22" fmla="*/ 63 w 394"/>
                  <a:gd name="T23" fmla="*/ 0 h 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4" h="85">
                    <a:moveTo>
                      <a:pt x="394" y="0"/>
                    </a:moveTo>
                    <a:lnTo>
                      <a:pt x="306" y="18"/>
                    </a:lnTo>
                    <a:lnTo>
                      <a:pt x="225" y="35"/>
                    </a:lnTo>
                    <a:lnTo>
                      <a:pt x="153" y="51"/>
                    </a:lnTo>
                    <a:lnTo>
                      <a:pt x="90" y="64"/>
                    </a:lnTo>
                    <a:lnTo>
                      <a:pt x="35" y="74"/>
                    </a:lnTo>
                    <a:lnTo>
                      <a:pt x="0" y="79"/>
                    </a:lnTo>
                    <a:lnTo>
                      <a:pt x="205" y="85"/>
                    </a:lnTo>
                    <a:lnTo>
                      <a:pt x="274" y="62"/>
                    </a:lnTo>
                    <a:lnTo>
                      <a:pt x="344" y="41"/>
                    </a:lnTo>
                    <a:lnTo>
                      <a:pt x="386" y="28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13" name="Freeform 68"/>
              <p:cNvSpPr>
                <a:spLocks/>
              </p:cNvSpPr>
              <p:nvPr/>
            </p:nvSpPr>
            <p:spPr bwMode="auto">
              <a:xfrm>
                <a:off x="3794" y="1925"/>
                <a:ext cx="120" cy="204"/>
              </a:xfrm>
              <a:custGeom>
                <a:avLst/>
                <a:gdLst>
                  <a:gd name="T0" fmla="*/ 112 w 748"/>
                  <a:gd name="T1" fmla="*/ 0 h 1268"/>
                  <a:gd name="T2" fmla="*/ 108 w 748"/>
                  <a:gd name="T3" fmla="*/ 0 h 1268"/>
                  <a:gd name="T4" fmla="*/ 105 w 748"/>
                  <a:gd name="T5" fmla="*/ 17 h 1268"/>
                  <a:gd name="T6" fmla="*/ 103 w 748"/>
                  <a:gd name="T7" fmla="*/ 33 h 1268"/>
                  <a:gd name="T8" fmla="*/ 100 w 748"/>
                  <a:gd name="T9" fmla="*/ 48 h 1268"/>
                  <a:gd name="T10" fmla="*/ 99 w 748"/>
                  <a:gd name="T11" fmla="*/ 63 h 1268"/>
                  <a:gd name="T12" fmla="*/ 98 w 748"/>
                  <a:gd name="T13" fmla="*/ 77 h 1268"/>
                  <a:gd name="T14" fmla="*/ 97 w 748"/>
                  <a:gd name="T15" fmla="*/ 91 h 1268"/>
                  <a:gd name="T16" fmla="*/ 97 w 748"/>
                  <a:gd name="T17" fmla="*/ 104 h 1268"/>
                  <a:gd name="T18" fmla="*/ 98 w 748"/>
                  <a:gd name="T19" fmla="*/ 117 h 1268"/>
                  <a:gd name="T20" fmla="*/ 99 w 748"/>
                  <a:gd name="T21" fmla="*/ 125 h 1268"/>
                  <a:gd name="T22" fmla="*/ 89 w 748"/>
                  <a:gd name="T23" fmla="*/ 136 h 1268"/>
                  <a:gd name="T24" fmla="*/ 79 w 748"/>
                  <a:gd name="T25" fmla="*/ 146 h 1268"/>
                  <a:gd name="T26" fmla="*/ 69 w 748"/>
                  <a:gd name="T27" fmla="*/ 155 h 1268"/>
                  <a:gd name="T28" fmla="*/ 59 w 748"/>
                  <a:gd name="T29" fmla="*/ 164 h 1268"/>
                  <a:gd name="T30" fmla="*/ 48 w 748"/>
                  <a:gd name="T31" fmla="*/ 172 h 1268"/>
                  <a:gd name="T32" fmla="*/ 37 w 748"/>
                  <a:gd name="T33" fmla="*/ 180 h 1268"/>
                  <a:gd name="T34" fmla="*/ 26 w 748"/>
                  <a:gd name="T35" fmla="*/ 186 h 1268"/>
                  <a:gd name="T36" fmla="*/ 14 w 748"/>
                  <a:gd name="T37" fmla="*/ 193 h 1268"/>
                  <a:gd name="T38" fmla="*/ 2 w 748"/>
                  <a:gd name="T39" fmla="*/ 199 h 1268"/>
                  <a:gd name="T40" fmla="*/ 0 w 748"/>
                  <a:gd name="T41" fmla="*/ 199 h 1268"/>
                  <a:gd name="T42" fmla="*/ 0 w 748"/>
                  <a:gd name="T43" fmla="*/ 204 h 1268"/>
                  <a:gd name="T44" fmla="*/ 12 w 748"/>
                  <a:gd name="T45" fmla="*/ 199 h 1268"/>
                  <a:gd name="T46" fmla="*/ 24 w 748"/>
                  <a:gd name="T47" fmla="*/ 194 h 1268"/>
                  <a:gd name="T48" fmla="*/ 36 w 748"/>
                  <a:gd name="T49" fmla="*/ 188 h 1268"/>
                  <a:gd name="T50" fmla="*/ 47 w 748"/>
                  <a:gd name="T51" fmla="*/ 182 h 1268"/>
                  <a:gd name="T52" fmla="*/ 58 w 748"/>
                  <a:gd name="T53" fmla="*/ 175 h 1268"/>
                  <a:gd name="T54" fmla="*/ 69 w 748"/>
                  <a:gd name="T55" fmla="*/ 168 h 1268"/>
                  <a:gd name="T56" fmla="*/ 79 w 748"/>
                  <a:gd name="T57" fmla="*/ 160 h 1268"/>
                  <a:gd name="T58" fmla="*/ 89 w 748"/>
                  <a:gd name="T59" fmla="*/ 151 h 1268"/>
                  <a:gd name="T60" fmla="*/ 99 w 748"/>
                  <a:gd name="T61" fmla="*/ 142 h 1268"/>
                  <a:gd name="T62" fmla="*/ 102 w 748"/>
                  <a:gd name="T63" fmla="*/ 138 h 1268"/>
                  <a:gd name="T64" fmla="*/ 117 w 748"/>
                  <a:gd name="T65" fmla="*/ 138 h 1268"/>
                  <a:gd name="T66" fmla="*/ 112 w 748"/>
                  <a:gd name="T67" fmla="*/ 126 h 1268"/>
                  <a:gd name="T68" fmla="*/ 120 w 748"/>
                  <a:gd name="T69" fmla="*/ 115 h 1268"/>
                  <a:gd name="T70" fmla="*/ 108 w 748"/>
                  <a:gd name="T71" fmla="*/ 114 h 1268"/>
                  <a:gd name="T72" fmla="*/ 107 w 748"/>
                  <a:gd name="T73" fmla="*/ 103 h 1268"/>
                  <a:gd name="T74" fmla="*/ 105 w 748"/>
                  <a:gd name="T75" fmla="*/ 92 h 1268"/>
                  <a:gd name="T76" fmla="*/ 105 w 748"/>
                  <a:gd name="T77" fmla="*/ 80 h 1268"/>
                  <a:gd name="T78" fmla="*/ 105 w 748"/>
                  <a:gd name="T79" fmla="*/ 66 h 1268"/>
                  <a:gd name="T80" fmla="*/ 106 w 748"/>
                  <a:gd name="T81" fmla="*/ 52 h 1268"/>
                  <a:gd name="T82" fmla="*/ 107 w 748"/>
                  <a:gd name="T83" fmla="*/ 36 h 1268"/>
                  <a:gd name="T84" fmla="*/ 109 w 748"/>
                  <a:gd name="T85" fmla="*/ 19 h 1268"/>
                  <a:gd name="T86" fmla="*/ 112 w 748"/>
                  <a:gd name="T87" fmla="*/ 1 h 1268"/>
                  <a:gd name="T88" fmla="*/ 112 w 748"/>
                  <a:gd name="T89" fmla="*/ 0 h 126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748" h="1268">
                    <a:moveTo>
                      <a:pt x="701" y="0"/>
                    </a:moveTo>
                    <a:lnTo>
                      <a:pt x="675" y="0"/>
                    </a:lnTo>
                    <a:lnTo>
                      <a:pt x="656" y="103"/>
                    </a:lnTo>
                    <a:lnTo>
                      <a:pt x="640" y="203"/>
                    </a:lnTo>
                    <a:lnTo>
                      <a:pt x="626" y="299"/>
                    </a:lnTo>
                    <a:lnTo>
                      <a:pt x="617" y="391"/>
                    </a:lnTo>
                    <a:lnTo>
                      <a:pt x="610" y="481"/>
                    </a:lnTo>
                    <a:lnTo>
                      <a:pt x="607" y="566"/>
                    </a:lnTo>
                    <a:lnTo>
                      <a:pt x="607" y="648"/>
                    </a:lnTo>
                    <a:lnTo>
                      <a:pt x="610" y="726"/>
                    </a:lnTo>
                    <a:lnTo>
                      <a:pt x="615" y="780"/>
                    </a:lnTo>
                    <a:lnTo>
                      <a:pt x="556" y="845"/>
                    </a:lnTo>
                    <a:lnTo>
                      <a:pt x="495" y="907"/>
                    </a:lnTo>
                    <a:lnTo>
                      <a:pt x="431" y="965"/>
                    </a:lnTo>
                    <a:lnTo>
                      <a:pt x="366" y="1018"/>
                    </a:lnTo>
                    <a:lnTo>
                      <a:pt x="299" y="1069"/>
                    </a:lnTo>
                    <a:lnTo>
                      <a:pt x="230" y="1116"/>
                    </a:lnTo>
                    <a:lnTo>
                      <a:pt x="160" y="1159"/>
                    </a:lnTo>
                    <a:lnTo>
                      <a:pt x="87" y="1199"/>
                    </a:lnTo>
                    <a:lnTo>
                      <a:pt x="12" y="1235"/>
                    </a:lnTo>
                    <a:lnTo>
                      <a:pt x="2" y="1239"/>
                    </a:lnTo>
                    <a:lnTo>
                      <a:pt x="0" y="1268"/>
                    </a:lnTo>
                    <a:lnTo>
                      <a:pt x="76" y="1239"/>
                    </a:lnTo>
                    <a:lnTo>
                      <a:pt x="150" y="1208"/>
                    </a:lnTo>
                    <a:lnTo>
                      <a:pt x="222" y="1171"/>
                    </a:lnTo>
                    <a:lnTo>
                      <a:pt x="293" y="1133"/>
                    </a:lnTo>
                    <a:lnTo>
                      <a:pt x="361" y="1090"/>
                    </a:lnTo>
                    <a:lnTo>
                      <a:pt x="428" y="1042"/>
                    </a:lnTo>
                    <a:lnTo>
                      <a:pt x="491" y="992"/>
                    </a:lnTo>
                    <a:lnTo>
                      <a:pt x="555" y="937"/>
                    </a:lnTo>
                    <a:lnTo>
                      <a:pt x="615" y="880"/>
                    </a:lnTo>
                    <a:lnTo>
                      <a:pt x="634" y="860"/>
                    </a:lnTo>
                    <a:lnTo>
                      <a:pt x="727" y="859"/>
                    </a:lnTo>
                    <a:lnTo>
                      <a:pt x="699" y="786"/>
                    </a:lnTo>
                    <a:lnTo>
                      <a:pt x="748" y="716"/>
                    </a:lnTo>
                    <a:lnTo>
                      <a:pt x="675" y="707"/>
                    </a:lnTo>
                    <a:lnTo>
                      <a:pt x="664" y="643"/>
                    </a:lnTo>
                    <a:lnTo>
                      <a:pt x="657" y="574"/>
                    </a:lnTo>
                    <a:lnTo>
                      <a:pt x="654" y="497"/>
                    </a:lnTo>
                    <a:lnTo>
                      <a:pt x="655" y="413"/>
                    </a:lnTo>
                    <a:lnTo>
                      <a:pt x="660" y="322"/>
                    </a:lnTo>
                    <a:lnTo>
                      <a:pt x="669" y="225"/>
                    </a:lnTo>
                    <a:lnTo>
                      <a:pt x="682" y="120"/>
                    </a:lnTo>
                    <a:lnTo>
                      <a:pt x="700" y="9"/>
                    </a:lnTo>
                    <a:lnTo>
                      <a:pt x="701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14" name="Freeform 69"/>
              <p:cNvSpPr>
                <a:spLocks/>
              </p:cNvSpPr>
              <p:nvPr/>
            </p:nvSpPr>
            <p:spPr bwMode="auto">
              <a:xfrm>
                <a:off x="3903" y="1925"/>
                <a:ext cx="64" cy="115"/>
              </a:xfrm>
              <a:custGeom>
                <a:avLst/>
                <a:gdLst>
                  <a:gd name="T0" fmla="*/ 64 w 403"/>
                  <a:gd name="T1" fmla="*/ 0 h 716"/>
                  <a:gd name="T2" fmla="*/ 53 w 403"/>
                  <a:gd name="T3" fmla="*/ 0 h 716"/>
                  <a:gd name="T4" fmla="*/ 47 w 403"/>
                  <a:gd name="T5" fmla="*/ 17 h 716"/>
                  <a:gd name="T6" fmla="*/ 41 w 403"/>
                  <a:gd name="T7" fmla="*/ 34 h 716"/>
                  <a:gd name="T8" fmla="*/ 35 w 403"/>
                  <a:gd name="T9" fmla="*/ 49 h 716"/>
                  <a:gd name="T10" fmla="*/ 29 w 403"/>
                  <a:gd name="T11" fmla="*/ 64 h 716"/>
                  <a:gd name="T12" fmla="*/ 22 w 403"/>
                  <a:gd name="T13" fmla="*/ 78 h 716"/>
                  <a:gd name="T14" fmla="*/ 15 w 403"/>
                  <a:gd name="T15" fmla="*/ 90 h 716"/>
                  <a:gd name="T16" fmla="*/ 8 w 403"/>
                  <a:gd name="T17" fmla="*/ 102 h 716"/>
                  <a:gd name="T18" fmla="*/ 0 w 403"/>
                  <a:gd name="T19" fmla="*/ 113 h 716"/>
                  <a:gd name="T20" fmla="*/ 0 w 403"/>
                  <a:gd name="T21" fmla="*/ 114 h 716"/>
                  <a:gd name="T22" fmla="*/ 12 w 403"/>
                  <a:gd name="T23" fmla="*/ 115 h 716"/>
                  <a:gd name="T24" fmla="*/ 19 w 403"/>
                  <a:gd name="T25" fmla="*/ 103 h 716"/>
                  <a:gd name="T26" fmla="*/ 26 w 403"/>
                  <a:gd name="T27" fmla="*/ 90 h 716"/>
                  <a:gd name="T28" fmla="*/ 33 w 403"/>
                  <a:gd name="T29" fmla="*/ 77 h 716"/>
                  <a:gd name="T30" fmla="*/ 40 w 403"/>
                  <a:gd name="T31" fmla="*/ 63 h 716"/>
                  <a:gd name="T32" fmla="*/ 46 w 403"/>
                  <a:gd name="T33" fmla="*/ 48 h 716"/>
                  <a:gd name="T34" fmla="*/ 53 w 403"/>
                  <a:gd name="T35" fmla="*/ 32 h 716"/>
                  <a:gd name="T36" fmla="*/ 59 w 403"/>
                  <a:gd name="T37" fmla="*/ 16 h 716"/>
                  <a:gd name="T38" fmla="*/ 64 w 403"/>
                  <a:gd name="T39" fmla="*/ 0 h 71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03" h="716">
                    <a:moveTo>
                      <a:pt x="403" y="0"/>
                    </a:moveTo>
                    <a:lnTo>
                      <a:pt x="332" y="0"/>
                    </a:lnTo>
                    <a:lnTo>
                      <a:pt x="296" y="108"/>
                    </a:lnTo>
                    <a:lnTo>
                      <a:pt x="259" y="210"/>
                    </a:lnTo>
                    <a:lnTo>
                      <a:pt x="220" y="306"/>
                    </a:lnTo>
                    <a:lnTo>
                      <a:pt x="180" y="398"/>
                    </a:lnTo>
                    <a:lnTo>
                      <a:pt x="138" y="483"/>
                    </a:lnTo>
                    <a:lnTo>
                      <a:pt x="93" y="563"/>
                    </a:lnTo>
                    <a:lnTo>
                      <a:pt x="48" y="637"/>
                    </a:lnTo>
                    <a:lnTo>
                      <a:pt x="1" y="706"/>
                    </a:lnTo>
                    <a:lnTo>
                      <a:pt x="0" y="707"/>
                    </a:lnTo>
                    <a:lnTo>
                      <a:pt x="73" y="716"/>
                    </a:lnTo>
                    <a:lnTo>
                      <a:pt x="119" y="641"/>
                    </a:lnTo>
                    <a:lnTo>
                      <a:pt x="165" y="562"/>
                    </a:lnTo>
                    <a:lnTo>
                      <a:pt x="209" y="478"/>
                    </a:lnTo>
                    <a:lnTo>
                      <a:pt x="251" y="390"/>
                    </a:lnTo>
                    <a:lnTo>
                      <a:pt x="292" y="297"/>
                    </a:lnTo>
                    <a:lnTo>
                      <a:pt x="332" y="201"/>
                    </a:lnTo>
                    <a:lnTo>
                      <a:pt x="369" y="100"/>
                    </a:lnTo>
                    <a:lnTo>
                      <a:pt x="403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15" name="Freeform 70"/>
              <p:cNvSpPr>
                <a:spLocks/>
              </p:cNvSpPr>
              <p:nvPr/>
            </p:nvSpPr>
            <p:spPr bwMode="auto">
              <a:xfrm>
                <a:off x="3789" y="1922"/>
                <a:ext cx="96" cy="126"/>
              </a:xfrm>
              <a:custGeom>
                <a:avLst/>
                <a:gdLst>
                  <a:gd name="T0" fmla="*/ 88 w 594"/>
                  <a:gd name="T1" fmla="*/ 0 h 787"/>
                  <a:gd name="T2" fmla="*/ 81 w 594"/>
                  <a:gd name="T3" fmla="*/ 12 h 787"/>
                  <a:gd name="T4" fmla="*/ 71 w 594"/>
                  <a:gd name="T5" fmla="*/ 25 h 787"/>
                  <a:gd name="T6" fmla="*/ 65 w 594"/>
                  <a:gd name="T7" fmla="*/ 34 h 787"/>
                  <a:gd name="T8" fmla="*/ 26 w 594"/>
                  <a:gd name="T9" fmla="*/ 36 h 787"/>
                  <a:gd name="T10" fmla="*/ 60 w 594"/>
                  <a:gd name="T11" fmla="*/ 40 h 787"/>
                  <a:gd name="T12" fmla="*/ 47 w 594"/>
                  <a:gd name="T13" fmla="*/ 56 h 787"/>
                  <a:gd name="T14" fmla="*/ 36 w 594"/>
                  <a:gd name="T15" fmla="*/ 69 h 787"/>
                  <a:gd name="T16" fmla="*/ 28 w 594"/>
                  <a:gd name="T17" fmla="*/ 79 h 787"/>
                  <a:gd name="T18" fmla="*/ 21 w 594"/>
                  <a:gd name="T19" fmla="*/ 86 h 787"/>
                  <a:gd name="T20" fmla="*/ 21 w 594"/>
                  <a:gd name="T21" fmla="*/ 86 h 787"/>
                  <a:gd name="T22" fmla="*/ 9 w 594"/>
                  <a:gd name="T23" fmla="*/ 96 h 787"/>
                  <a:gd name="T24" fmla="*/ 0 w 594"/>
                  <a:gd name="T25" fmla="*/ 102 h 787"/>
                  <a:gd name="T26" fmla="*/ 5 w 594"/>
                  <a:gd name="T27" fmla="*/ 126 h 787"/>
                  <a:gd name="T28" fmla="*/ 14 w 594"/>
                  <a:gd name="T29" fmla="*/ 119 h 787"/>
                  <a:gd name="T30" fmla="*/ 25 w 594"/>
                  <a:gd name="T31" fmla="*/ 113 h 787"/>
                  <a:gd name="T32" fmla="*/ 35 w 594"/>
                  <a:gd name="T33" fmla="*/ 109 h 787"/>
                  <a:gd name="T34" fmla="*/ 47 w 594"/>
                  <a:gd name="T35" fmla="*/ 105 h 787"/>
                  <a:gd name="T36" fmla="*/ 13 w 594"/>
                  <a:gd name="T37" fmla="*/ 104 h 787"/>
                  <a:gd name="T38" fmla="*/ 26 w 594"/>
                  <a:gd name="T39" fmla="*/ 91 h 787"/>
                  <a:gd name="T40" fmla="*/ 37 w 594"/>
                  <a:gd name="T41" fmla="*/ 79 h 787"/>
                  <a:gd name="T42" fmla="*/ 47 w 594"/>
                  <a:gd name="T43" fmla="*/ 67 h 787"/>
                  <a:gd name="T44" fmla="*/ 57 w 594"/>
                  <a:gd name="T45" fmla="*/ 57 h 787"/>
                  <a:gd name="T46" fmla="*/ 65 w 594"/>
                  <a:gd name="T47" fmla="*/ 47 h 787"/>
                  <a:gd name="T48" fmla="*/ 67 w 594"/>
                  <a:gd name="T49" fmla="*/ 44 h 787"/>
                  <a:gd name="T50" fmla="*/ 80 w 594"/>
                  <a:gd name="T51" fmla="*/ 31 h 787"/>
                  <a:gd name="T52" fmla="*/ 90 w 594"/>
                  <a:gd name="T53" fmla="*/ 21 h 787"/>
                  <a:gd name="T54" fmla="*/ 96 w 594"/>
                  <a:gd name="T55" fmla="*/ 17 h 787"/>
                  <a:gd name="T56" fmla="*/ 88 w 594"/>
                  <a:gd name="T57" fmla="*/ 0 h 78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594" h="787">
                    <a:moveTo>
                      <a:pt x="542" y="0"/>
                    </a:moveTo>
                    <a:lnTo>
                      <a:pt x="499" y="73"/>
                    </a:lnTo>
                    <a:lnTo>
                      <a:pt x="442" y="157"/>
                    </a:lnTo>
                    <a:lnTo>
                      <a:pt x="404" y="211"/>
                    </a:lnTo>
                    <a:lnTo>
                      <a:pt x="160" y="226"/>
                    </a:lnTo>
                    <a:lnTo>
                      <a:pt x="374" y="248"/>
                    </a:lnTo>
                    <a:lnTo>
                      <a:pt x="293" y="348"/>
                    </a:lnTo>
                    <a:lnTo>
                      <a:pt x="225" y="428"/>
                    </a:lnTo>
                    <a:lnTo>
                      <a:pt x="171" y="493"/>
                    </a:lnTo>
                    <a:lnTo>
                      <a:pt x="129" y="538"/>
                    </a:lnTo>
                    <a:lnTo>
                      <a:pt x="128" y="539"/>
                    </a:lnTo>
                    <a:lnTo>
                      <a:pt x="54" y="602"/>
                    </a:lnTo>
                    <a:lnTo>
                      <a:pt x="0" y="634"/>
                    </a:lnTo>
                    <a:lnTo>
                      <a:pt x="31" y="787"/>
                    </a:lnTo>
                    <a:lnTo>
                      <a:pt x="84" y="745"/>
                    </a:lnTo>
                    <a:lnTo>
                      <a:pt x="156" y="705"/>
                    </a:lnTo>
                    <a:lnTo>
                      <a:pt x="218" y="678"/>
                    </a:lnTo>
                    <a:lnTo>
                      <a:pt x="288" y="654"/>
                    </a:lnTo>
                    <a:lnTo>
                      <a:pt x="83" y="648"/>
                    </a:lnTo>
                    <a:lnTo>
                      <a:pt x="159" y="567"/>
                    </a:lnTo>
                    <a:lnTo>
                      <a:pt x="230" y="491"/>
                    </a:lnTo>
                    <a:lnTo>
                      <a:pt x="293" y="420"/>
                    </a:lnTo>
                    <a:lnTo>
                      <a:pt x="351" y="356"/>
                    </a:lnTo>
                    <a:lnTo>
                      <a:pt x="401" y="295"/>
                    </a:lnTo>
                    <a:lnTo>
                      <a:pt x="417" y="277"/>
                    </a:lnTo>
                    <a:lnTo>
                      <a:pt x="495" y="191"/>
                    </a:lnTo>
                    <a:lnTo>
                      <a:pt x="558" y="133"/>
                    </a:lnTo>
                    <a:lnTo>
                      <a:pt x="594" y="109"/>
                    </a:lnTo>
                    <a:lnTo>
                      <a:pt x="542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16" name="Freeform 71"/>
              <p:cNvSpPr>
                <a:spLocks/>
              </p:cNvSpPr>
              <p:nvPr/>
            </p:nvSpPr>
            <p:spPr bwMode="auto">
              <a:xfrm>
                <a:off x="3879" y="1904"/>
                <a:ext cx="121" cy="25"/>
              </a:xfrm>
              <a:custGeom>
                <a:avLst/>
                <a:gdLst>
                  <a:gd name="T0" fmla="*/ 113 w 745"/>
                  <a:gd name="T1" fmla="*/ 0 h 153"/>
                  <a:gd name="T2" fmla="*/ 98 w 745"/>
                  <a:gd name="T3" fmla="*/ 16 h 153"/>
                  <a:gd name="T4" fmla="*/ 0 w 745"/>
                  <a:gd name="T5" fmla="*/ 16 h 153"/>
                  <a:gd name="T6" fmla="*/ 4 w 745"/>
                  <a:gd name="T7" fmla="*/ 25 h 153"/>
                  <a:gd name="T8" fmla="*/ 13 w 745"/>
                  <a:gd name="T9" fmla="*/ 22 h 153"/>
                  <a:gd name="T10" fmla="*/ 23 w 745"/>
                  <a:gd name="T11" fmla="*/ 22 h 153"/>
                  <a:gd name="T12" fmla="*/ 27 w 745"/>
                  <a:gd name="T13" fmla="*/ 22 h 153"/>
                  <a:gd name="T14" fmla="*/ 77 w 745"/>
                  <a:gd name="T15" fmla="*/ 22 h 153"/>
                  <a:gd name="T16" fmla="*/ 89 w 745"/>
                  <a:gd name="T17" fmla="*/ 22 h 153"/>
                  <a:gd name="T18" fmla="*/ 121 w 745"/>
                  <a:gd name="T19" fmla="*/ 22 h 153"/>
                  <a:gd name="T20" fmla="*/ 113 w 745"/>
                  <a:gd name="T21" fmla="*/ 0 h 1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45" h="153">
                    <a:moveTo>
                      <a:pt x="694" y="0"/>
                    </a:moveTo>
                    <a:lnTo>
                      <a:pt x="602" y="95"/>
                    </a:lnTo>
                    <a:lnTo>
                      <a:pt x="0" y="95"/>
                    </a:lnTo>
                    <a:lnTo>
                      <a:pt x="25" y="153"/>
                    </a:lnTo>
                    <a:lnTo>
                      <a:pt x="77" y="132"/>
                    </a:lnTo>
                    <a:lnTo>
                      <a:pt x="143" y="132"/>
                    </a:lnTo>
                    <a:lnTo>
                      <a:pt x="169" y="132"/>
                    </a:lnTo>
                    <a:lnTo>
                      <a:pt x="475" y="132"/>
                    </a:lnTo>
                    <a:lnTo>
                      <a:pt x="546" y="132"/>
                    </a:lnTo>
                    <a:lnTo>
                      <a:pt x="745" y="132"/>
                    </a:lnTo>
                    <a:lnTo>
                      <a:pt x="694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17" name="Freeform 72"/>
              <p:cNvSpPr>
                <a:spLocks/>
              </p:cNvSpPr>
              <p:nvPr/>
            </p:nvSpPr>
            <p:spPr bwMode="auto">
              <a:xfrm>
                <a:off x="3802" y="1866"/>
                <a:ext cx="79" cy="112"/>
              </a:xfrm>
              <a:custGeom>
                <a:avLst/>
                <a:gdLst>
                  <a:gd name="T0" fmla="*/ 69 w 498"/>
                  <a:gd name="T1" fmla="*/ 0 h 701"/>
                  <a:gd name="T2" fmla="*/ 62 w 498"/>
                  <a:gd name="T3" fmla="*/ 13 h 701"/>
                  <a:gd name="T4" fmla="*/ 54 w 498"/>
                  <a:gd name="T5" fmla="*/ 26 h 701"/>
                  <a:gd name="T6" fmla="*/ 46 w 498"/>
                  <a:gd name="T7" fmla="*/ 39 h 701"/>
                  <a:gd name="T8" fmla="*/ 36 w 498"/>
                  <a:gd name="T9" fmla="*/ 53 h 701"/>
                  <a:gd name="T10" fmla="*/ 33 w 498"/>
                  <a:gd name="T11" fmla="*/ 57 h 701"/>
                  <a:gd name="T12" fmla="*/ 20 w 498"/>
                  <a:gd name="T13" fmla="*/ 73 h 701"/>
                  <a:gd name="T14" fmla="*/ 10 w 498"/>
                  <a:gd name="T15" fmla="*/ 85 h 701"/>
                  <a:gd name="T16" fmla="*/ 2 w 498"/>
                  <a:gd name="T17" fmla="*/ 91 h 701"/>
                  <a:gd name="T18" fmla="*/ 0 w 498"/>
                  <a:gd name="T19" fmla="*/ 92 h 701"/>
                  <a:gd name="T20" fmla="*/ 4 w 498"/>
                  <a:gd name="T21" fmla="*/ 112 h 701"/>
                  <a:gd name="T22" fmla="*/ 15 w 498"/>
                  <a:gd name="T23" fmla="*/ 104 h 701"/>
                  <a:gd name="T24" fmla="*/ 26 w 498"/>
                  <a:gd name="T25" fmla="*/ 100 h 701"/>
                  <a:gd name="T26" fmla="*/ 26 w 498"/>
                  <a:gd name="T27" fmla="*/ 100 h 701"/>
                  <a:gd name="T28" fmla="*/ 37 w 498"/>
                  <a:gd name="T29" fmla="*/ 98 h 701"/>
                  <a:gd name="T30" fmla="*/ 48 w 498"/>
                  <a:gd name="T31" fmla="*/ 96 h 701"/>
                  <a:gd name="T32" fmla="*/ 14 w 498"/>
                  <a:gd name="T33" fmla="*/ 92 h 701"/>
                  <a:gd name="T34" fmla="*/ 25 w 498"/>
                  <a:gd name="T35" fmla="*/ 78 h 701"/>
                  <a:gd name="T36" fmla="*/ 35 w 498"/>
                  <a:gd name="T37" fmla="*/ 66 h 701"/>
                  <a:gd name="T38" fmla="*/ 45 w 498"/>
                  <a:gd name="T39" fmla="*/ 54 h 701"/>
                  <a:gd name="T40" fmla="*/ 53 w 498"/>
                  <a:gd name="T41" fmla="*/ 44 h 701"/>
                  <a:gd name="T42" fmla="*/ 56 w 498"/>
                  <a:gd name="T43" fmla="*/ 40 h 701"/>
                  <a:gd name="T44" fmla="*/ 68 w 498"/>
                  <a:gd name="T45" fmla="*/ 25 h 701"/>
                  <a:gd name="T46" fmla="*/ 77 w 498"/>
                  <a:gd name="T47" fmla="*/ 17 h 701"/>
                  <a:gd name="T48" fmla="*/ 79 w 498"/>
                  <a:gd name="T49" fmla="*/ 16 h 701"/>
                  <a:gd name="T50" fmla="*/ 69 w 498"/>
                  <a:gd name="T51" fmla="*/ 0 h 70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98" h="701">
                    <a:moveTo>
                      <a:pt x="435" y="0"/>
                    </a:moveTo>
                    <a:lnTo>
                      <a:pt x="392" y="80"/>
                    </a:lnTo>
                    <a:lnTo>
                      <a:pt x="343" y="161"/>
                    </a:lnTo>
                    <a:lnTo>
                      <a:pt x="288" y="243"/>
                    </a:lnTo>
                    <a:lnTo>
                      <a:pt x="228" y="329"/>
                    </a:lnTo>
                    <a:lnTo>
                      <a:pt x="207" y="358"/>
                    </a:lnTo>
                    <a:lnTo>
                      <a:pt x="127" y="460"/>
                    </a:lnTo>
                    <a:lnTo>
                      <a:pt x="64" y="531"/>
                    </a:lnTo>
                    <a:lnTo>
                      <a:pt x="14" y="570"/>
                    </a:lnTo>
                    <a:lnTo>
                      <a:pt x="0" y="577"/>
                    </a:lnTo>
                    <a:lnTo>
                      <a:pt x="23" y="701"/>
                    </a:lnTo>
                    <a:lnTo>
                      <a:pt x="94" y="654"/>
                    </a:lnTo>
                    <a:lnTo>
                      <a:pt x="161" y="628"/>
                    </a:lnTo>
                    <a:lnTo>
                      <a:pt x="165" y="628"/>
                    </a:lnTo>
                    <a:lnTo>
                      <a:pt x="232" y="613"/>
                    </a:lnTo>
                    <a:lnTo>
                      <a:pt x="300" y="599"/>
                    </a:lnTo>
                    <a:lnTo>
                      <a:pt x="86" y="577"/>
                    </a:lnTo>
                    <a:lnTo>
                      <a:pt x="158" y="491"/>
                    </a:lnTo>
                    <a:lnTo>
                      <a:pt x="223" y="413"/>
                    </a:lnTo>
                    <a:lnTo>
                      <a:pt x="281" y="340"/>
                    </a:lnTo>
                    <a:lnTo>
                      <a:pt x="333" y="275"/>
                    </a:lnTo>
                    <a:lnTo>
                      <a:pt x="353" y="249"/>
                    </a:lnTo>
                    <a:lnTo>
                      <a:pt x="429" y="157"/>
                    </a:lnTo>
                    <a:lnTo>
                      <a:pt x="485" y="109"/>
                    </a:lnTo>
                    <a:lnTo>
                      <a:pt x="498" y="103"/>
                    </a:lnTo>
                    <a:lnTo>
                      <a:pt x="435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18" name="Freeform 73"/>
              <p:cNvSpPr>
                <a:spLocks/>
              </p:cNvSpPr>
              <p:nvPr/>
            </p:nvSpPr>
            <p:spPr bwMode="auto">
              <a:xfrm>
                <a:off x="3932" y="1859"/>
                <a:ext cx="20" cy="54"/>
              </a:xfrm>
              <a:custGeom>
                <a:avLst/>
                <a:gdLst>
                  <a:gd name="T0" fmla="*/ 3 w 126"/>
                  <a:gd name="T1" fmla="*/ 0 h 337"/>
                  <a:gd name="T2" fmla="*/ 0 w 126"/>
                  <a:gd name="T3" fmla="*/ 4 h 337"/>
                  <a:gd name="T4" fmla="*/ 3 w 126"/>
                  <a:gd name="T5" fmla="*/ 18 h 337"/>
                  <a:gd name="T6" fmla="*/ 4 w 126"/>
                  <a:gd name="T7" fmla="*/ 32 h 337"/>
                  <a:gd name="T8" fmla="*/ 4 w 126"/>
                  <a:gd name="T9" fmla="*/ 43 h 337"/>
                  <a:gd name="T10" fmla="*/ 4 w 126"/>
                  <a:gd name="T11" fmla="*/ 43 h 337"/>
                  <a:gd name="T12" fmla="*/ 6 w 126"/>
                  <a:gd name="T13" fmla="*/ 54 h 337"/>
                  <a:gd name="T14" fmla="*/ 12 w 126"/>
                  <a:gd name="T15" fmla="*/ 51 h 337"/>
                  <a:gd name="T16" fmla="*/ 19 w 126"/>
                  <a:gd name="T17" fmla="*/ 40 h 337"/>
                  <a:gd name="T18" fmla="*/ 20 w 126"/>
                  <a:gd name="T19" fmla="*/ 32 h 337"/>
                  <a:gd name="T20" fmla="*/ 18 w 126"/>
                  <a:gd name="T21" fmla="*/ 24 h 337"/>
                  <a:gd name="T22" fmla="*/ 14 w 126"/>
                  <a:gd name="T23" fmla="*/ 15 h 337"/>
                  <a:gd name="T24" fmla="*/ 6 w 126"/>
                  <a:gd name="T25" fmla="*/ 4 h 337"/>
                  <a:gd name="T26" fmla="*/ 3 w 126"/>
                  <a:gd name="T27" fmla="*/ 0 h 33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6" h="337">
                    <a:moveTo>
                      <a:pt x="16" y="0"/>
                    </a:moveTo>
                    <a:lnTo>
                      <a:pt x="0" y="22"/>
                    </a:lnTo>
                    <a:lnTo>
                      <a:pt x="17" y="114"/>
                    </a:lnTo>
                    <a:lnTo>
                      <a:pt x="25" y="197"/>
                    </a:lnTo>
                    <a:lnTo>
                      <a:pt x="25" y="269"/>
                    </a:lnTo>
                    <a:lnTo>
                      <a:pt x="36" y="337"/>
                    </a:lnTo>
                    <a:lnTo>
                      <a:pt x="73" y="320"/>
                    </a:lnTo>
                    <a:lnTo>
                      <a:pt x="119" y="247"/>
                    </a:lnTo>
                    <a:lnTo>
                      <a:pt x="126" y="197"/>
                    </a:lnTo>
                    <a:lnTo>
                      <a:pt x="116" y="149"/>
                    </a:lnTo>
                    <a:lnTo>
                      <a:pt x="86" y="91"/>
                    </a:lnTo>
                    <a:lnTo>
                      <a:pt x="36" y="25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19" name="Freeform 74"/>
              <p:cNvSpPr>
                <a:spLocks/>
              </p:cNvSpPr>
              <p:nvPr/>
            </p:nvSpPr>
            <p:spPr bwMode="auto">
              <a:xfrm>
                <a:off x="4119" y="1962"/>
                <a:ext cx="96" cy="128"/>
              </a:xfrm>
              <a:custGeom>
                <a:avLst/>
                <a:gdLst>
                  <a:gd name="T0" fmla="*/ 0 w 601"/>
                  <a:gd name="T1" fmla="*/ 128 h 787"/>
                  <a:gd name="T2" fmla="*/ 34 w 601"/>
                  <a:gd name="T3" fmla="*/ 0 h 787"/>
                  <a:gd name="T4" fmla="*/ 96 w 601"/>
                  <a:gd name="T5" fmla="*/ 0 h 7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1" h="787">
                    <a:moveTo>
                      <a:pt x="0" y="787"/>
                    </a:moveTo>
                    <a:lnTo>
                      <a:pt x="210" y="0"/>
                    </a:lnTo>
                    <a:lnTo>
                      <a:pt x="601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20" name="Freeform 75"/>
              <p:cNvSpPr>
                <a:spLocks/>
              </p:cNvSpPr>
              <p:nvPr/>
            </p:nvSpPr>
            <p:spPr bwMode="auto">
              <a:xfrm>
                <a:off x="4215" y="1962"/>
                <a:ext cx="17" cy="38"/>
              </a:xfrm>
              <a:custGeom>
                <a:avLst/>
                <a:gdLst>
                  <a:gd name="T0" fmla="*/ 15 w 110"/>
                  <a:gd name="T1" fmla="*/ 38 h 230"/>
                  <a:gd name="T2" fmla="*/ 16 w 110"/>
                  <a:gd name="T3" fmla="*/ 36 h 230"/>
                  <a:gd name="T4" fmla="*/ 16 w 110"/>
                  <a:gd name="T5" fmla="*/ 34 h 230"/>
                  <a:gd name="T6" fmla="*/ 17 w 110"/>
                  <a:gd name="T7" fmla="*/ 32 h 230"/>
                  <a:gd name="T8" fmla="*/ 17 w 110"/>
                  <a:gd name="T9" fmla="*/ 30 h 230"/>
                  <a:gd name="T10" fmla="*/ 17 w 110"/>
                  <a:gd name="T11" fmla="*/ 27 h 230"/>
                  <a:gd name="T12" fmla="*/ 17 w 110"/>
                  <a:gd name="T13" fmla="*/ 25 h 230"/>
                  <a:gd name="T14" fmla="*/ 17 w 110"/>
                  <a:gd name="T15" fmla="*/ 23 h 230"/>
                  <a:gd name="T16" fmla="*/ 17 w 110"/>
                  <a:gd name="T17" fmla="*/ 21 h 230"/>
                  <a:gd name="T18" fmla="*/ 17 w 110"/>
                  <a:gd name="T19" fmla="*/ 20 h 230"/>
                  <a:gd name="T20" fmla="*/ 17 w 110"/>
                  <a:gd name="T21" fmla="*/ 18 h 230"/>
                  <a:gd name="T22" fmla="*/ 16 w 110"/>
                  <a:gd name="T23" fmla="*/ 16 h 230"/>
                  <a:gd name="T24" fmla="*/ 16 w 110"/>
                  <a:gd name="T25" fmla="*/ 14 h 230"/>
                  <a:gd name="T26" fmla="*/ 15 w 110"/>
                  <a:gd name="T27" fmla="*/ 13 h 230"/>
                  <a:gd name="T28" fmla="*/ 15 w 110"/>
                  <a:gd name="T29" fmla="*/ 11 h 230"/>
                  <a:gd name="T30" fmla="*/ 14 w 110"/>
                  <a:gd name="T31" fmla="*/ 10 h 230"/>
                  <a:gd name="T32" fmla="*/ 13 w 110"/>
                  <a:gd name="T33" fmla="*/ 8 h 230"/>
                  <a:gd name="T34" fmla="*/ 13 w 110"/>
                  <a:gd name="T35" fmla="*/ 7 h 230"/>
                  <a:gd name="T36" fmla="*/ 12 w 110"/>
                  <a:gd name="T37" fmla="*/ 6 h 230"/>
                  <a:gd name="T38" fmla="*/ 11 w 110"/>
                  <a:gd name="T39" fmla="*/ 5 h 230"/>
                  <a:gd name="T40" fmla="*/ 10 w 110"/>
                  <a:gd name="T41" fmla="*/ 4 h 230"/>
                  <a:gd name="T42" fmla="*/ 9 w 110"/>
                  <a:gd name="T43" fmla="*/ 3 h 230"/>
                  <a:gd name="T44" fmla="*/ 8 w 110"/>
                  <a:gd name="T45" fmla="*/ 2 h 230"/>
                  <a:gd name="T46" fmla="*/ 6 w 110"/>
                  <a:gd name="T47" fmla="*/ 1 h 230"/>
                  <a:gd name="T48" fmla="*/ 5 w 110"/>
                  <a:gd name="T49" fmla="*/ 1 h 230"/>
                  <a:gd name="T50" fmla="*/ 4 w 110"/>
                  <a:gd name="T51" fmla="*/ 0 h 230"/>
                  <a:gd name="T52" fmla="*/ 3 w 110"/>
                  <a:gd name="T53" fmla="*/ 0 h 230"/>
                  <a:gd name="T54" fmla="*/ 1 w 110"/>
                  <a:gd name="T55" fmla="*/ 0 h 230"/>
                  <a:gd name="T56" fmla="*/ 0 w 110"/>
                  <a:gd name="T57" fmla="*/ 0 h 23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0" h="230">
                    <a:moveTo>
                      <a:pt x="99" y="230"/>
                    </a:moveTo>
                    <a:lnTo>
                      <a:pt x="102" y="216"/>
                    </a:lnTo>
                    <a:lnTo>
                      <a:pt x="104" y="204"/>
                    </a:lnTo>
                    <a:lnTo>
                      <a:pt x="107" y="191"/>
                    </a:lnTo>
                    <a:lnTo>
                      <a:pt x="109" y="179"/>
                    </a:lnTo>
                    <a:lnTo>
                      <a:pt x="110" y="166"/>
                    </a:lnTo>
                    <a:lnTo>
                      <a:pt x="110" y="154"/>
                    </a:lnTo>
                    <a:lnTo>
                      <a:pt x="110" y="141"/>
                    </a:lnTo>
                    <a:lnTo>
                      <a:pt x="110" y="130"/>
                    </a:lnTo>
                    <a:lnTo>
                      <a:pt x="109" y="119"/>
                    </a:lnTo>
                    <a:lnTo>
                      <a:pt x="107" y="107"/>
                    </a:lnTo>
                    <a:lnTo>
                      <a:pt x="104" y="97"/>
                    </a:lnTo>
                    <a:lnTo>
                      <a:pt x="102" y="87"/>
                    </a:lnTo>
                    <a:lnTo>
                      <a:pt x="99" y="77"/>
                    </a:lnTo>
                    <a:lnTo>
                      <a:pt x="95" y="68"/>
                    </a:lnTo>
                    <a:lnTo>
                      <a:pt x="91" y="59"/>
                    </a:lnTo>
                    <a:lnTo>
                      <a:pt x="86" y="51"/>
                    </a:lnTo>
                    <a:lnTo>
                      <a:pt x="82" y="43"/>
                    </a:lnTo>
                    <a:lnTo>
                      <a:pt x="76" y="35"/>
                    </a:lnTo>
                    <a:lnTo>
                      <a:pt x="70" y="29"/>
                    </a:lnTo>
                    <a:lnTo>
                      <a:pt x="63" y="22"/>
                    </a:lnTo>
                    <a:lnTo>
                      <a:pt x="57" y="18"/>
                    </a:lnTo>
                    <a:lnTo>
                      <a:pt x="50" y="13"/>
                    </a:lnTo>
                    <a:lnTo>
                      <a:pt x="42" y="9"/>
                    </a:lnTo>
                    <a:lnTo>
                      <a:pt x="34" y="5"/>
                    </a:lnTo>
                    <a:lnTo>
                      <a:pt x="26" y="3"/>
                    </a:lnTo>
                    <a:lnTo>
                      <a:pt x="17" y="2"/>
                    </a:lnTo>
                    <a:lnTo>
                      <a:pt x="9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21" name="Line 76"/>
              <p:cNvSpPr>
                <a:spLocks noChangeShapeType="1"/>
              </p:cNvSpPr>
              <p:nvPr/>
            </p:nvSpPr>
            <p:spPr bwMode="auto">
              <a:xfrm flipH="1">
                <a:off x="4207" y="2000"/>
                <a:ext cx="24" cy="9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22" name="Line 77"/>
              <p:cNvSpPr>
                <a:spLocks noChangeShapeType="1"/>
              </p:cNvSpPr>
              <p:nvPr/>
            </p:nvSpPr>
            <p:spPr bwMode="auto">
              <a:xfrm flipV="1">
                <a:off x="4163" y="1962"/>
                <a:ext cx="33" cy="12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23" name="Freeform 78"/>
              <p:cNvSpPr>
                <a:spLocks/>
              </p:cNvSpPr>
              <p:nvPr/>
            </p:nvSpPr>
            <p:spPr bwMode="auto">
              <a:xfrm>
                <a:off x="4251" y="1899"/>
                <a:ext cx="103" cy="191"/>
              </a:xfrm>
              <a:custGeom>
                <a:avLst/>
                <a:gdLst>
                  <a:gd name="T0" fmla="*/ 30 w 638"/>
                  <a:gd name="T1" fmla="*/ 191 h 1180"/>
                  <a:gd name="T2" fmla="*/ 33 w 638"/>
                  <a:gd name="T3" fmla="*/ 191 h 1180"/>
                  <a:gd name="T4" fmla="*/ 36 w 638"/>
                  <a:gd name="T5" fmla="*/ 190 h 1180"/>
                  <a:gd name="T6" fmla="*/ 39 w 638"/>
                  <a:gd name="T7" fmla="*/ 189 h 1180"/>
                  <a:gd name="T8" fmla="*/ 43 w 638"/>
                  <a:gd name="T9" fmla="*/ 187 h 1180"/>
                  <a:gd name="T10" fmla="*/ 46 w 638"/>
                  <a:gd name="T11" fmla="*/ 185 h 1180"/>
                  <a:gd name="T12" fmla="*/ 49 w 638"/>
                  <a:gd name="T13" fmla="*/ 183 h 1180"/>
                  <a:gd name="T14" fmla="*/ 52 w 638"/>
                  <a:gd name="T15" fmla="*/ 180 h 1180"/>
                  <a:gd name="T16" fmla="*/ 56 w 638"/>
                  <a:gd name="T17" fmla="*/ 177 h 1180"/>
                  <a:gd name="T18" fmla="*/ 58 w 638"/>
                  <a:gd name="T19" fmla="*/ 174 h 1180"/>
                  <a:gd name="T20" fmla="*/ 61 w 638"/>
                  <a:gd name="T21" fmla="*/ 170 h 1180"/>
                  <a:gd name="T22" fmla="*/ 63 w 638"/>
                  <a:gd name="T23" fmla="*/ 166 h 1180"/>
                  <a:gd name="T24" fmla="*/ 66 w 638"/>
                  <a:gd name="T25" fmla="*/ 162 h 1180"/>
                  <a:gd name="T26" fmla="*/ 68 w 638"/>
                  <a:gd name="T27" fmla="*/ 157 h 1180"/>
                  <a:gd name="T28" fmla="*/ 69 w 638"/>
                  <a:gd name="T29" fmla="*/ 153 h 1180"/>
                  <a:gd name="T30" fmla="*/ 71 w 638"/>
                  <a:gd name="T31" fmla="*/ 149 h 1180"/>
                  <a:gd name="T32" fmla="*/ 77 w 638"/>
                  <a:gd name="T33" fmla="*/ 125 h 1180"/>
                  <a:gd name="T34" fmla="*/ 78 w 638"/>
                  <a:gd name="T35" fmla="*/ 121 h 1180"/>
                  <a:gd name="T36" fmla="*/ 78 w 638"/>
                  <a:gd name="T37" fmla="*/ 116 h 1180"/>
                  <a:gd name="T38" fmla="*/ 78 w 638"/>
                  <a:gd name="T39" fmla="*/ 112 h 1180"/>
                  <a:gd name="T40" fmla="*/ 78 w 638"/>
                  <a:gd name="T41" fmla="*/ 108 h 1180"/>
                  <a:gd name="T42" fmla="*/ 78 w 638"/>
                  <a:gd name="T43" fmla="*/ 104 h 1180"/>
                  <a:gd name="T44" fmla="*/ 77 w 638"/>
                  <a:gd name="T45" fmla="*/ 101 h 1180"/>
                  <a:gd name="T46" fmla="*/ 76 w 638"/>
                  <a:gd name="T47" fmla="*/ 97 h 1180"/>
                  <a:gd name="T48" fmla="*/ 74 w 638"/>
                  <a:gd name="T49" fmla="*/ 94 h 1180"/>
                  <a:gd name="T50" fmla="*/ 72 w 638"/>
                  <a:gd name="T51" fmla="*/ 92 h 1180"/>
                  <a:gd name="T52" fmla="*/ 70 w 638"/>
                  <a:gd name="T53" fmla="*/ 90 h 1180"/>
                  <a:gd name="T54" fmla="*/ 68 w 638"/>
                  <a:gd name="T55" fmla="*/ 88 h 1180"/>
                  <a:gd name="T56" fmla="*/ 65 w 638"/>
                  <a:gd name="T57" fmla="*/ 86 h 1180"/>
                  <a:gd name="T58" fmla="*/ 62 w 638"/>
                  <a:gd name="T59" fmla="*/ 85 h 1180"/>
                  <a:gd name="T60" fmla="*/ 60 w 638"/>
                  <a:gd name="T61" fmla="*/ 85 h 1180"/>
                  <a:gd name="T62" fmla="*/ 28 w 638"/>
                  <a:gd name="T63" fmla="*/ 85 h 1180"/>
                  <a:gd name="T64" fmla="*/ 103 w 638"/>
                  <a:gd name="T65" fmla="*/ 0 h 118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38" h="1180">
                    <a:moveTo>
                      <a:pt x="0" y="1180"/>
                    </a:moveTo>
                    <a:lnTo>
                      <a:pt x="184" y="1180"/>
                    </a:lnTo>
                    <a:lnTo>
                      <a:pt x="193" y="1180"/>
                    </a:lnTo>
                    <a:lnTo>
                      <a:pt x="203" y="1179"/>
                    </a:lnTo>
                    <a:lnTo>
                      <a:pt x="213" y="1177"/>
                    </a:lnTo>
                    <a:lnTo>
                      <a:pt x="223" y="1175"/>
                    </a:lnTo>
                    <a:lnTo>
                      <a:pt x="234" y="1171"/>
                    </a:lnTo>
                    <a:lnTo>
                      <a:pt x="244" y="1168"/>
                    </a:lnTo>
                    <a:lnTo>
                      <a:pt x="254" y="1163"/>
                    </a:lnTo>
                    <a:lnTo>
                      <a:pt x="264" y="1158"/>
                    </a:lnTo>
                    <a:lnTo>
                      <a:pt x="274" y="1152"/>
                    </a:lnTo>
                    <a:lnTo>
                      <a:pt x="285" y="1145"/>
                    </a:lnTo>
                    <a:lnTo>
                      <a:pt x="295" y="1138"/>
                    </a:lnTo>
                    <a:lnTo>
                      <a:pt x="305" y="1130"/>
                    </a:lnTo>
                    <a:lnTo>
                      <a:pt x="314" y="1121"/>
                    </a:lnTo>
                    <a:lnTo>
                      <a:pt x="324" y="1113"/>
                    </a:lnTo>
                    <a:lnTo>
                      <a:pt x="333" y="1103"/>
                    </a:lnTo>
                    <a:lnTo>
                      <a:pt x="344" y="1093"/>
                    </a:lnTo>
                    <a:lnTo>
                      <a:pt x="353" y="1083"/>
                    </a:lnTo>
                    <a:lnTo>
                      <a:pt x="361" y="1072"/>
                    </a:lnTo>
                    <a:lnTo>
                      <a:pt x="370" y="1061"/>
                    </a:lnTo>
                    <a:lnTo>
                      <a:pt x="378" y="1049"/>
                    </a:lnTo>
                    <a:lnTo>
                      <a:pt x="386" y="1037"/>
                    </a:lnTo>
                    <a:lnTo>
                      <a:pt x="392" y="1025"/>
                    </a:lnTo>
                    <a:lnTo>
                      <a:pt x="400" y="1012"/>
                    </a:lnTo>
                    <a:lnTo>
                      <a:pt x="406" y="999"/>
                    </a:lnTo>
                    <a:lnTo>
                      <a:pt x="413" y="986"/>
                    </a:lnTo>
                    <a:lnTo>
                      <a:pt x="419" y="973"/>
                    </a:lnTo>
                    <a:lnTo>
                      <a:pt x="424" y="959"/>
                    </a:lnTo>
                    <a:lnTo>
                      <a:pt x="429" y="945"/>
                    </a:lnTo>
                    <a:lnTo>
                      <a:pt x="433" y="932"/>
                    </a:lnTo>
                    <a:lnTo>
                      <a:pt x="438" y="918"/>
                    </a:lnTo>
                    <a:lnTo>
                      <a:pt x="472" y="786"/>
                    </a:lnTo>
                    <a:lnTo>
                      <a:pt x="475" y="773"/>
                    </a:lnTo>
                    <a:lnTo>
                      <a:pt x="479" y="759"/>
                    </a:lnTo>
                    <a:lnTo>
                      <a:pt x="481" y="746"/>
                    </a:lnTo>
                    <a:lnTo>
                      <a:pt x="483" y="732"/>
                    </a:lnTo>
                    <a:lnTo>
                      <a:pt x="484" y="718"/>
                    </a:lnTo>
                    <a:lnTo>
                      <a:pt x="486" y="706"/>
                    </a:lnTo>
                    <a:lnTo>
                      <a:pt x="486" y="692"/>
                    </a:lnTo>
                    <a:lnTo>
                      <a:pt x="486" y="680"/>
                    </a:lnTo>
                    <a:lnTo>
                      <a:pt x="484" y="667"/>
                    </a:lnTo>
                    <a:lnTo>
                      <a:pt x="483" y="656"/>
                    </a:lnTo>
                    <a:lnTo>
                      <a:pt x="481" y="643"/>
                    </a:lnTo>
                    <a:lnTo>
                      <a:pt x="479" y="632"/>
                    </a:lnTo>
                    <a:lnTo>
                      <a:pt x="475" y="622"/>
                    </a:lnTo>
                    <a:lnTo>
                      <a:pt x="472" y="610"/>
                    </a:lnTo>
                    <a:lnTo>
                      <a:pt x="468" y="601"/>
                    </a:lnTo>
                    <a:lnTo>
                      <a:pt x="464" y="591"/>
                    </a:lnTo>
                    <a:lnTo>
                      <a:pt x="459" y="583"/>
                    </a:lnTo>
                    <a:lnTo>
                      <a:pt x="454" y="574"/>
                    </a:lnTo>
                    <a:lnTo>
                      <a:pt x="448" y="566"/>
                    </a:lnTo>
                    <a:lnTo>
                      <a:pt x="441" y="559"/>
                    </a:lnTo>
                    <a:lnTo>
                      <a:pt x="434" y="553"/>
                    </a:lnTo>
                    <a:lnTo>
                      <a:pt x="428" y="547"/>
                    </a:lnTo>
                    <a:lnTo>
                      <a:pt x="420" y="541"/>
                    </a:lnTo>
                    <a:lnTo>
                      <a:pt x="413" y="537"/>
                    </a:lnTo>
                    <a:lnTo>
                      <a:pt x="404" y="533"/>
                    </a:lnTo>
                    <a:lnTo>
                      <a:pt x="396" y="530"/>
                    </a:lnTo>
                    <a:lnTo>
                      <a:pt x="387" y="528"/>
                    </a:lnTo>
                    <a:lnTo>
                      <a:pt x="378" y="525"/>
                    </a:lnTo>
                    <a:lnTo>
                      <a:pt x="369" y="524"/>
                    </a:lnTo>
                    <a:lnTo>
                      <a:pt x="360" y="524"/>
                    </a:lnTo>
                    <a:lnTo>
                      <a:pt x="176" y="524"/>
                    </a:lnTo>
                    <a:lnTo>
                      <a:pt x="316" y="0"/>
                    </a:lnTo>
                    <a:lnTo>
                      <a:pt x="638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24" name="Freeform 79"/>
              <p:cNvSpPr>
                <a:spLocks/>
              </p:cNvSpPr>
              <p:nvPr/>
            </p:nvSpPr>
            <p:spPr bwMode="auto">
              <a:xfrm>
                <a:off x="4450" y="1984"/>
                <a:ext cx="66" cy="106"/>
              </a:xfrm>
              <a:custGeom>
                <a:avLst/>
                <a:gdLst>
                  <a:gd name="T0" fmla="*/ 44 w 405"/>
                  <a:gd name="T1" fmla="*/ 0 h 656"/>
                  <a:gd name="T2" fmla="*/ 66 w 405"/>
                  <a:gd name="T3" fmla="*/ 0 h 656"/>
                  <a:gd name="T4" fmla="*/ 37 w 405"/>
                  <a:gd name="T5" fmla="*/ 106 h 656"/>
                  <a:gd name="T6" fmla="*/ 0 w 405"/>
                  <a:gd name="T7" fmla="*/ 106 h 6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5" h="656">
                    <a:moveTo>
                      <a:pt x="267" y="0"/>
                    </a:moveTo>
                    <a:lnTo>
                      <a:pt x="405" y="0"/>
                    </a:lnTo>
                    <a:lnTo>
                      <a:pt x="230" y="656"/>
                    </a:lnTo>
                    <a:lnTo>
                      <a:pt x="0" y="65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25" name="Freeform 80"/>
              <p:cNvSpPr>
                <a:spLocks/>
              </p:cNvSpPr>
              <p:nvPr/>
            </p:nvSpPr>
            <p:spPr bwMode="auto">
              <a:xfrm>
                <a:off x="4424" y="2037"/>
                <a:ext cx="26" cy="53"/>
              </a:xfrm>
              <a:custGeom>
                <a:avLst/>
                <a:gdLst>
                  <a:gd name="T0" fmla="*/ 3 w 158"/>
                  <a:gd name="T1" fmla="*/ 0 h 328"/>
                  <a:gd name="T2" fmla="*/ 2 w 158"/>
                  <a:gd name="T3" fmla="*/ 2 h 328"/>
                  <a:gd name="T4" fmla="*/ 2 w 158"/>
                  <a:gd name="T5" fmla="*/ 5 h 328"/>
                  <a:gd name="T6" fmla="*/ 1 w 158"/>
                  <a:gd name="T7" fmla="*/ 7 h 328"/>
                  <a:gd name="T8" fmla="*/ 1 w 158"/>
                  <a:gd name="T9" fmla="*/ 10 h 328"/>
                  <a:gd name="T10" fmla="*/ 0 w 158"/>
                  <a:gd name="T11" fmla="*/ 12 h 328"/>
                  <a:gd name="T12" fmla="*/ 0 w 158"/>
                  <a:gd name="T13" fmla="*/ 15 h 328"/>
                  <a:gd name="T14" fmla="*/ 0 w 158"/>
                  <a:gd name="T15" fmla="*/ 17 h 328"/>
                  <a:gd name="T16" fmla="*/ 0 w 158"/>
                  <a:gd name="T17" fmla="*/ 19 h 328"/>
                  <a:gd name="T18" fmla="*/ 0 w 158"/>
                  <a:gd name="T19" fmla="*/ 21 h 328"/>
                  <a:gd name="T20" fmla="*/ 0 w 158"/>
                  <a:gd name="T21" fmla="*/ 24 h 328"/>
                  <a:gd name="T22" fmla="*/ 0 w 158"/>
                  <a:gd name="T23" fmla="*/ 26 h 328"/>
                  <a:gd name="T24" fmla="*/ 1 w 158"/>
                  <a:gd name="T25" fmla="*/ 28 h 328"/>
                  <a:gd name="T26" fmla="*/ 1 w 158"/>
                  <a:gd name="T27" fmla="*/ 30 h 328"/>
                  <a:gd name="T28" fmla="*/ 2 w 158"/>
                  <a:gd name="T29" fmla="*/ 32 h 328"/>
                  <a:gd name="T30" fmla="*/ 2 w 158"/>
                  <a:gd name="T31" fmla="*/ 34 h 328"/>
                  <a:gd name="T32" fmla="*/ 3 w 158"/>
                  <a:gd name="T33" fmla="*/ 36 h 328"/>
                  <a:gd name="T34" fmla="*/ 3 w 158"/>
                  <a:gd name="T35" fmla="*/ 37 h 328"/>
                  <a:gd name="T36" fmla="*/ 4 w 158"/>
                  <a:gd name="T37" fmla="*/ 39 h 328"/>
                  <a:gd name="T38" fmla="*/ 5 w 158"/>
                  <a:gd name="T39" fmla="*/ 41 h 328"/>
                  <a:gd name="T40" fmla="*/ 6 w 158"/>
                  <a:gd name="T41" fmla="*/ 42 h 328"/>
                  <a:gd name="T42" fmla="*/ 7 w 158"/>
                  <a:gd name="T43" fmla="*/ 44 h 328"/>
                  <a:gd name="T44" fmla="*/ 8 w 158"/>
                  <a:gd name="T45" fmla="*/ 45 h 328"/>
                  <a:gd name="T46" fmla="*/ 9 w 158"/>
                  <a:gd name="T47" fmla="*/ 46 h 328"/>
                  <a:gd name="T48" fmla="*/ 11 w 158"/>
                  <a:gd name="T49" fmla="*/ 48 h 328"/>
                  <a:gd name="T50" fmla="*/ 12 w 158"/>
                  <a:gd name="T51" fmla="*/ 48 h 328"/>
                  <a:gd name="T52" fmla="*/ 13 w 158"/>
                  <a:gd name="T53" fmla="*/ 49 h 328"/>
                  <a:gd name="T54" fmla="*/ 15 w 158"/>
                  <a:gd name="T55" fmla="*/ 50 h 328"/>
                  <a:gd name="T56" fmla="*/ 16 w 158"/>
                  <a:gd name="T57" fmla="*/ 51 h 328"/>
                  <a:gd name="T58" fmla="*/ 18 w 158"/>
                  <a:gd name="T59" fmla="*/ 52 h 328"/>
                  <a:gd name="T60" fmla="*/ 19 w 158"/>
                  <a:gd name="T61" fmla="*/ 52 h 328"/>
                  <a:gd name="T62" fmla="*/ 21 w 158"/>
                  <a:gd name="T63" fmla="*/ 53 h 328"/>
                  <a:gd name="T64" fmla="*/ 23 w 158"/>
                  <a:gd name="T65" fmla="*/ 53 h 328"/>
                  <a:gd name="T66" fmla="*/ 24 w 158"/>
                  <a:gd name="T67" fmla="*/ 53 h 328"/>
                  <a:gd name="T68" fmla="*/ 26 w 158"/>
                  <a:gd name="T69" fmla="*/ 53 h 3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58" h="328">
                    <a:moveTo>
                      <a:pt x="16" y="0"/>
                    </a:moveTo>
                    <a:lnTo>
                      <a:pt x="13" y="15"/>
                    </a:lnTo>
                    <a:lnTo>
                      <a:pt x="10" y="31"/>
                    </a:lnTo>
                    <a:lnTo>
                      <a:pt x="6" y="46"/>
                    </a:lnTo>
                    <a:lnTo>
                      <a:pt x="4" y="60"/>
                    </a:lnTo>
                    <a:lnTo>
                      <a:pt x="3" y="75"/>
                    </a:lnTo>
                    <a:lnTo>
                      <a:pt x="2" y="90"/>
                    </a:lnTo>
                    <a:lnTo>
                      <a:pt x="0" y="105"/>
                    </a:lnTo>
                    <a:lnTo>
                      <a:pt x="0" y="118"/>
                    </a:lnTo>
                    <a:lnTo>
                      <a:pt x="0" y="133"/>
                    </a:lnTo>
                    <a:lnTo>
                      <a:pt x="2" y="147"/>
                    </a:lnTo>
                    <a:lnTo>
                      <a:pt x="3" y="160"/>
                    </a:lnTo>
                    <a:lnTo>
                      <a:pt x="5" y="173"/>
                    </a:lnTo>
                    <a:lnTo>
                      <a:pt x="7" y="185"/>
                    </a:lnTo>
                    <a:lnTo>
                      <a:pt x="10" y="198"/>
                    </a:lnTo>
                    <a:lnTo>
                      <a:pt x="13" y="210"/>
                    </a:lnTo>
                    <a:lnTo>
                      <a:pt x="17" y="222"/>
                    </a:lnTo>
                    <a:lnTo>
                      <a:pt x="21" y="232"/>
                    </a:lnTo>
                    <a:lnTo>
                      <a:pt x="27" y="243"/>
                    </a:lnTo>
                    <a:lnTo>
                      <a:pt x="31" y="252"/>
                    </a:lnTo>
                    <a:lnTo>
                      <a:pt x="38" y="262"/>
                    </a:lnTo>
                    <a:lnTo>
                      <a:pt x="44" y="270"/>
                    </a:lnTo>
                    <a:lnTo>
                      <a:pt x="50" y="279"/>
                    </a:lnTo>
                    <a:lnTo>
                      <a:pt x="57" y="286"/>
                    </a:lnTo>
                    <a:lnTo>
                      <a:pt x="65" y="294"/>
                    </a:lnTo>
                    <a:lnTo>
                      <a:pt x="73" y="300"/>
                    </a:lnTo>
                    <a:lnTo>
                      <a:pt x="81" y="306"/>
                    </a:lnTo>
                    <a:lnTo>
                      <a:pt x="90" y="311"/>
                    </a:lnTo>
                    <a:lnTo>
                      <a:pt x="98" y="316"/>
                    </a:lnTo>
                    <a:lnTo>
                      <a:pt x="108" y="319"/>
                    </a:lnTo>
                    <a:lnTo>
                      <a:pt x="117" y="323"/>
                    </a:lnTo>
                    <a:lnTo>
                      <a:pt x="128" y="325"/>
                    </a:lnTo>
                    <a:lnTo>
                      <a:pt x="137" y="327"/>
                    </a:lnTo>
                    <a:lnTo>
                      <a:pt x="147" y="328"/>
                    </a:lnTo>
                    <a:lnTo>
                      <a:pt x="158" y="32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26" name="Line 81"/>
              <p:cNvSpPr>
                <a:spLocks noChangeShapeType="1"/>
              </p:cNvSpPr>
              <p:nvPr/>
            </p:nvSpPr>
            <p:spPr bwMode="auto">
              <a:xfrm flipV="1">
                <a:off x="4428" y="1952"/>
                <a:ext cx="22" cy="8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27" name="Freeform 82"/>
              <p:cNvSpPr>
                <a:spLocks/>
              </p:cNvSpPr>
              <p:nvPr/>
            </p:nvSpPr>
            <p:spPr bwMode="auto">
              <a:xfrm>
                <a:off x="4450" y="1899"/>
                <a:ext cx="51" cy="53"/>
              </a:xfrm>
              <a:custGeom>
                <a:avLst/>
                <a:gdLst>
                  <a:gd name="T0" fmla="*/ 51 w 317"/>
                  <a:gd name="T1" fmla="*/ 0 h 328"/>
                  <a:gd name="T2" fmla="*/ 49 w 317"/>
                  <a:gd name="T3" fmla="*/ 0 h 328"/>
                  <a:gd name="T4" fmla="*/ 47 w 317"/>
                  <a:gd name="T5" fmla="*/ 0 h 328"/>
                  <a:gd name="T6" fmla="*/ 46 w 317"/>
                  <a:gd name="T7" fmla="*/ 0 h 328"/>
                  <a:gd name="T8" fmla="*/ 44 w 317"/>
                  <a:gd name="T9" fmla="*/ 1 h 328"/>
                  <a:gd name="T10" fmla="*/ 42 w 317"/>
                  <a:gd name="T11" fmla="*/ 1 h 328"/>
                  <a:gd name="T12" fmla="*/ 40 w 317"/>
                  <a:gd name="T13" fmla="*/ 2 h 328"/>
                  <a:gd name="T14" fmla="*/ 39 w 317"/>
                  <a:gd name="T15" fmla="*/ 3 h 328"/>
                  <a:gd name="T16" fmla="*/ 37 w 317"/>
                  <a:gd name="T17" fmla="*/ 3 h 328"/>
                  <a:gd name="T18" fmla="*/ 35 w 317"/>
                  <a:gd name="T19" fmla="*/ 4 h 328"/>
                  <a:gd name="T20" fmla="*/ 33 w 317"/>
                  <a:gd name="T21" fmla="*/ 5 h 328"/>
                  <a:gd name="T22" fmla="*/ 31 w 317"/>
                  <a:gd name="T23" fmla="*/ 7 h 328"/>
                  <a:gd name="T24" fmla="*/ 29 w 317"/>
                  <a:gd name="T25" fmla="*/ 8 h 328"/>
                  <a:gd name="T26" fmla="*/ 28 w 317"/>
                  <a:gd name="T27" fmla="*/ 9 h 328"/>
                  <a:gd name="T28" fmla="*/ 26 w 317"/>
                  <a:gd name="T29" fmla="*/ 11 h 328"/>
                  <a:gd name="T30" fmla="*/ 24 w 317"/>
                  <a:gd name="T31" fmla="*/ 12 h 328"/>
                  <a:gd name="T32" fmla="*/ 23 w 317"/>
                  <a:gd name="T33" fmla="*/ 14 h 328"/>
                  <a:gd name="T34" fmla="*/ 21 w 317"/>
                  <a:gd name="T35" fmla="*/ 15 h 328"/>
                  <a:gd name="T36" fmla="*/ 19 w 317"/>
                  <a:gd name="T37" fmla="*/ 17 h 328"/>
                  <a:gd name="T38" fmla="*/ 18 w 317"/>
                  <a:gd name="T39" fmla="*/ 19 h 328"/>
                  <a:gd name="T40" fmla="*/ 16 w 317"/>
                  <a:gd name="T41" fmla="*/ 21 h 328"/>
                  <a:gd name="T42" fmla="*/ 14 w 317"/>
                  <a:gd name="T43" fmla="*/ 23 h 328"/>
                  <a:gd name="T44" fmla="*/ 13 w 317"/>
                  <a:gd name="T45" fmla="*/ 25 h 328"/>
                  <a:gd name="T46" fmla="*/ 12 w 317"/>
                  <a:gd name="T47" fmla="*/ 27 h 328"/>
                  <a:gd name="T48" fmla="*/ 10 w 317"/>
                  <a:gd name="T49" fmla="*/ 29 h 328"/>
                  <a:gd name="T50" fmla="*/ 9 w 317"/>
                  <a:gd name="T51" fmla="*/ 32 h 328"/>
                  <a:gd name="T52" fmla="*/ 8 w 317"/>
                  <a:gd name="T53" fmla="*/ 34 h 328"/>
                  <a:gd name="T54" fmla="*/ 6 w 317"/>
                  <a:gd name="T55" fmla="*/ 36 h 328"/>
                  <a:gd name="T56" fmla="*/ 5 w 317"/>
                  <a:gd name="T57" fmla="*/ 38 h 328"/>
                  <a:gd name="T58" fmla="*/ 4 w 317"/>
                  <a:gd name="T59" fmla="*/ 41 h 328"/>
                  <a:gd name="T60" fmla="*/ 3 w 317"/>
                  <a:gd name="T61" fmla="*/ 43 h 328"/>
                  <a:gd name="T62" fmla="*/ 2 w 317"/>
                  <a:gd name="T63" fmla="*/ 46 h 328"/>
                  <a:gd name="T64" fmla="*/ 1 w 317"/>
                  <a:gd name="T65" fmla="*/ 48 h 328"/>
                  <a:gd name="T66" fmla="*/ 1 w 317"/>
                  <a:gd name="T67" fmla="*/ 50 h 328"/>
                  <a:gd name="T68" fmla="*/ 0 w 317"/>
                  <a:gd name="T69" fmla="*/ 53 h 3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17" h="328">
                    <a:moveTo>
                      <a:pt x="317" y="0"/>
                    </a:moveTo>
                    <a:lnTo>
                      <a:pt x="307" y="0"/>
                    </a:lnTo>
                    <a:lnTo>
                      <a:pt x="295" y="1"/>
                    </a:lnTo>
                    <a:lnTo>
                      <a:pt x="285" y="2"/>
                    </a:lnTo>
                    <a:lnTo>
                      <a:pt x="274" y="5"/>
                    </a:lnTo>
                    <a:lnTo>
                      <a:pt x="262" y="8"/>
                    </a:lnTo>
                    <a:lnTo>
                      <a:pt x="251" y="12"/>
                    </a:lnTo>
                    <a:lnTo>
                      <a:pt x="240" y="17"/>
                    </a:lnTo>
                    <a:lnTo>
                      <a:pt x="228" y="21"/>
                    </a:lnTo>
                    <a:lnTo>
                      <a:pt x="217" y="27"/>
                    </a:lnTo>
                    <a:lnTo>
                      <a:pt x="206" y="34"/>
                    </a:lnTo>
                    <a:lnTo>
                      <a:pt x="194" y="41"/>
                    </a:lnTo>
                    <a:lnTo>
                      <a:pt x="183" y="49"/>
                    </a:lnTo>
                    <a:lnTo>
                      <a:pt x="172" y="57"/>
                    </a:lnTo>
                    <a:lnTo>
                      <a:pt x="161" y="66"/>
                    </a:lnTo>
                    <a:lnTo>
                      <a:pt x="150" y="75"/>
                    </a:lnTo>
                    <a:lnTo>
                      <a:pt x="140" y="85"/>
                    </a:lnTo>
                    <a:lnTo>
                      <a:pt x="130" y="95"/>
                    </a:lnTo>
                    <a:lnTo>
                      <a:pt x="119" y="106"/>
                    </a:lnTo>
                    <a:lnTo>
                      <a:pt x="109" y="118"/>
                    </a:lnTo>
                    <a:lnTo>
                      <a:pt x="99" y="129"/>
                    </a:lnTo>
                    <a:lnTo>
                      <a:pt x="90" y="142"/>
                    </a:lnTo>
                    <a:lnTo>
                      <a:pt x="81" y="154"/>
                    </a:lnTo>
                    <a:lnTo>
                      <a:pt x="72" y="168"/>
                    </a:lnTo>
                    <a:lnTo>
                      <a:pt x="63" y="181"/>
                    </a:lnTo>
                    <a:lnTo>
                      <a:pt x="55" y="195"/>
                    </a:lnTo>
                    <a:lnTo>
                      <a:pt x="47" y="209"/>
                    </a:lnTo>
                    <a:lnTo>
                      <a:pt x="40" y="223"/>
                    </a:lnTo>
                    <a:lnTo>
                      <a:pt x="33" y="238"/>
                    </a:lnTo>
                    <a:lnTo>
                      <a:pt x="26" y="252"/>
                    </a:lnTo>
                    <a:lnTo>
                      <a:pt x="19" y="268"/>
                    </a:lnTo>
                    <a:lnTo>
                      <a:pt x="14" y="282"/>
                    </a:lnTo>
                    <a:lnTo>
                      <a:pt x="9" y="297"/>
                    </a:lnTo>
                    <a:lnTo>
                      <a:pt x="5" y="312"/>
                    </a:lnTo>
                    <a:lnTo>
                      <a:pt x="0" y="32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28" name="Line 83"/>
              <p:cNvSpPr>
                <a:spLocks noChangeShapeType="1"/>
              </p:cNvSpPr>
              <p:nvPr/>
            </p:nvSpPr>
            <p:spPr bwMode="auto">
              <a:xfrm>
                <a:off x="4501" y="1899"/>
                <a:ext cx="37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29" name="Line 104"/>
              <p:cNvSpPr>
                <a:spLocks noChangeShapeType="1"/>
              </p:cNvSpPr>
              <p:nvPr/>
            </p:nvSpPr>
            <p:spPr bwMode="auto">
              <a:xfrm>
                <a:off x="5392" y="1899"/>
                <a:ext cx="31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30" name="Freeform 105"/>
              <p:cNvSpPr>
                <a:spLocks/>
              </p:cNvSpPr>
              <p:nvPr/>
            </p:nvSpPr>
            <p:spPr bwMode="auto">
              <a:xfrm>
                <a:off x="5399" y="1899"/>
                <a:ext cx="44" cy="85"/>
              </a:xfrm>
              <a:custGeom>
                <a:avLst/>
                <a:gdLst>
                  <a:gd name="T0" fmla="*/ 0 w 267"/>
                  <a:gd name="T1" fmla="*/ 85 h 524"/>
                  <a:gd name="T2" fmla="*/ 1 w 267"/>
                  <a:gd name="T3" fmla="*/ 85 h 524"/>
                  <a:gd name="T4" fmla="*/ 3 w 267"/>
                  <a:gd name="T5" fmla="*/ 85 h 524"/>
                  <a:gd name="T6" fmla="*/ 5 w 267"/>
                  <a:gd name="T7" fmla="*/ 85 h 524"/>
                  <a:gd name="T8" fmla="*/ 7 w 267"/>
                  <a:gd name="T9" fmla="*/ 84 h 524"/>
                  <a:gd name="T10" fmla="*/ 8 w 267"/>
                  <a:gd name="T11" fmla="*/ 84 h 524"/>
                  <a:gd name="T12" fmla="*/ 10 w 267"/>
                  <a:gd name="T13" fmla="*/ 83 h 524"/>
                  <a:gd name="T14" fmla="*/ 12 w 267"/>
                  <a:gd name="T15" fmla="*/ 82 h 524"/>
                  <a:gd name="T16" fmla="*/ 13 w 267"/>
                  <a:gd name="T17" fmla="*/ 81 h 524"/>
                  <a:gd name="T18" fmla="*/ 15 w 267"/>
                  <a:gd name="T19" fmla="*/ 80 h 524"/>
                  <a:gd name="T20" fmla="*/ 17 w 267"/>
                  <a:gd name="T21" fmla="*/ 79 h 524"/>
                  <a:gd name="T22" fmla="*/ 18 w 267"/>
                  <a:gd name="T23" fmla="*/ 78 h 524"/>
                  <a:gd name="T24" fmla="*/ 20 w 267"/>
                  <a:gd name="T25" fmla="*/ 77 h 524"/>
                  <a:gd name="T26" fmla="*/ 22 w 267"/>
                  <a:gd name="T27" fmla="*/ 75 h 524"/>
                  <a:gd name="T28" fmla="*/ 23 w 267"/>
                  <a:gd name="T29" fmla="*/ 74 h 524"/>
                  <a:gd name="T30" fmla="*/ 25 w 267"/>
                  <a:gd name="T31" fmla="*/ 73 h 524"/>
                  <a:gd name="T32" fmla="*/ 26 w 267"/>
                  <a:gd name="T33" fmla="*/ 71 h 524"/>
                  <a:gd name="T34" fmla="*/ 28 w 267"/>
                  <a:gd name="T35" fmla="*/ 69 h 524"/>
                  <a:gd name="T36" fmla="*/ 29 w 267"/>
                  <a:gd name="T37" fmla="*/ 67 h 524"/>
                  <a:gd name="T38" fmla="*/ 31 w 267"/>
                  <a:gd name="T39" fmla="*/ 66 h 524"/>
                  <a:gd name="T40" fmla="*/ 32 w 267"/>
                  <a:gd name="T41" fmla="*/ 64 h 524"/>
                  <a:gd name="T42" fmla="*/ 33 w 267"/>
                  <a:gd name="T43" fmla="*/ 62 h 524"/>
                  <a:gd name="T44" fmla="*/ 34 w 267"/>
                  <a:gd name="T45" fmla="*/ 60 h 524"/>
                  <a:gd name="T46" fmla="*/ 36 w 267"/>
                  <a:gd name="T47" fmla="*/ 58 h 524"/>
                  <a:gd name="T48" fmla="*/ 37 w 267"/>
                  <a:gd name="T49" fmla="*/ 56 h 524"/>
                  <a:gd name="T50" fmla="*/ 38 w 267"/>
                  <a:gd name="T51" fmla="*/ 54 h 524"/>
                  <a:gd name="T52" fmla="*/ 39 w 267"/>
                  <a:gd name="T53" fmla="*/ 51 h 524"/>
                  <a:gd name="T54" fmla="*/ 40 w 267"/>
                  <a:gd name="T55" fmla="*/ 49 h 524"/>
                  <a:gd name="T56" fmla="*/ 40 w 267"/>
                  <a:gd name="T57" fmla="*/ 47 h 524"/>
                  <a:gd name="T58" fmla="*/ 41 w 267"/>
                  <a:gd name="T59" fmla="*/ 45 h 524"/>
                  <a:gd name="T60" fmla="*/ 42 w 267"/>
                  <a:gd name="T61" fmla="*/ 43 h 524"/>
                  <a:gd name="T62" fmla="*/ 42 w 267"/>
                  <a:gd name="T63" fmla="*/ 40 h 524"/>
                  <a:gd name="T64" fmla="*/ 43 w 267"/>
                  <a:gd name="T65" fmla="*/ 38 h 524"/>
                  <a:gd name="T66" fmla="*/ 43 w 267"/>
                  <a:gd name="T67" fmla="*/ 36 h 524"/>
                  <a:gd name="T68" fmla="*/ 44 w 267"/>
                  <a:gd name="T69" fmla="*/ 34 h 524"/>
                  <a:gd name="T70" fmla="*/ 44 w 267"/>
                  <a:gd name="T71" fmla="*/ 31 h 524"/>
                  <a:gd name="T72" fmla="*/ 44 w 267"/>
                  <a:gd name="T73" fmla="*/ 29 h 524"/>
                  <a:gd name="T74" fmla="*/ 44 w 267"/>
                  <a:gd name="T75" fmla="*/ 27 h 524"/>
                  <a:gd name="T76" fmla="*/ 44 w 267"/>
                  <a:gd name="T77" fmla="*/ 25 h 524"/>
                  <a:gd name="T78" fmla="*/ 44 w 267"/>
                  <a:gd name="T79" fmla="*/ 23 h 524"/>
                  <a:gd name="T80" fmla="*/ 44 w 267"/>
                  <a:gd name="T81" fmla="*/ 21 h 524"/>
                  <a:gd name="T82" fmla="*/ 43 w 267"/>
                  <a:gd name="T83" fmla="*/ 19 h 524"/>
                  <a:gd name="T84" fmla="*/ 43 w 267"/>
                  <a:gd name="T85" fmla="*/ 18 h 524"/>
                  <a:gd name="T86" fmla="*/ 42 w 267"/>
                  <a:gd name="T87" fmla="*/ 16 h 524"/>
                  <a:gd name="T88" fmla="*/ 42 w 267"/>
                  <a:gd name="T89" fmla="*/ 14 h 524"/>
                  <a:gd name="T90" fmla="*/ 41 w 267"/>
                  <a:gd name="T91" fmla="*/ 12 h 524"/>
                  <a:gd name="T92" fmla="*/ 40 w 267"/>
                  <a:gd name="T93" fmla="*/ 11 h 524"/>
                  <a:gd name="T94" fmla="*/ 40 w 267"/>
                  <a:gd name="T95" fmla="*/ 9 h 524"/>
                  <a:gd name="T96" fmla="*/ 39 w 267"/>
                  <a:gd name="T97" fmla="*/ 8 h 524"/>
                  <a:gd name="T98" fmla="*/ 38 w 267"/>
                  <a:gd name="T99" fmla="*/ 7 h 524"/>
                  <a:gd name="T100" fmla="*/ 37 w 267"/>
                  <a:gd name="T101" fmla="*/ 6 h 524"/>
                  <a:gd name="T102" fmla="*/ 36 w 267"/>
                  <a:gd name="T103" fmla="*/ 5 h 524"/>
                  <a:gd name="T104" fmla="*/ 34 w 267"/>
                  <a:gd name="T105" fmla="*/ 4 h 524"/>
                  <a:gd name="T106" fmla="*/ 33 w 267"/>
                  <a:gd name="T107" fmla="*/ 3 h 524"/>
                  <a:gd name="T108" fmla="*/ 32 w 267"/>
                  <a:gd name="T109" fmla="*/ 2 h 524"/>
                  <a:gd name="T110" fmla="*/ 30 w 267"/>
                  <a:gd name="T111" fmla="*/ 1 h 524"/>
                  <a:gd name="T112" fmla="*/ 29 w 267"/>
                  <a:gd name="T113" fmla="*/ 1 h 524"/>
                  <a:gd name="T114" fmla="*/ 28 w 267"/>
                  <a:gd name="T115" fmla="*/ 0 h 524"/>
                  <a:gd name="T116" fmla="*/ 26 w 267"/>
                  <a:gd name="T117" fmla="*/ 0 h 524"/>
                  <a:gd name="T118" fmla="*/ 25 w 267"/>
                  <a:gd name="T119" fmla="*/ 0 h 524"/>
                  <a:gd name="T120" fmla="*/ 23 w 267"/>
                  <a:gd name="T121" fmla="*/ 0 h 52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267" h="524">
                    <a:moveTo>
                      <a:pt x="0" y="524"/>
                    </a:moveTo>
                    <a:lnTo>
                      <a:pt x="9" y="524"/>
                    </a:lnTo>
                    <a:lnTo>
                      <a:pt x="19" y="523"/>
                    </a:lnTo>
                    <a:lnTo>
                      <a:pt x="30" y="521"/>
                    </a:lnTo>
                    <a:lnTo>
                      <a:pt x="40" y="519"/>
                    </a:lnTo>
                    <a:lnTo>
                      <a:pt x="50" y="515"/>
                    </a:lnTo>
                    <a:lnTo>
                      <a:pt x="60" y="512"/>
                    </a:lnTo>
                    <a:lnTo>
                      <a:pt x="70" y="507"/>
                    </a:lnTo>
                    <a:lnTo>
                      <a:pt x="81" y="501"/>
                    </a:lnTo>
                    <a:lnTo>
                      <a:pt x="91" y="496"/>
                    </a:lnTo>
                    <a:lnTo>
                      <a:pt x="101" y="489"/>
                    </a:lnTo>
                    <a:lnTo>
                      <a:pt x="111" y="482"/>
                    </a:lnTo>
                    <a:lnTo>
                      <a:pt x="121" y="474"/>
                    </a:lnTo>
                    <a:lnTo>
                      <a:pt x="131" y="465"/>
                    </a:lnTo>
                    <a:lnTo>
                      <a:pt x="141" y="457"/>
                    </a:lnTo>
                    <a:lnTo>
                      <a:pt x="150" y="447"/>
                    </a:lnTo>
                    <a:lnTo>
                      <a:pt x="159" y="438"/>
                    </a:lnTo>
                    <a:lnTo>
                      <a:pt x="168" y="427"/>
                    </a:lnTo>
                    <a:lnTo>
                      <a:pt x="177" y="416"/>
                    </a:lnTo>
                    <a:lnTo>
                      <a:pt x="186" y="405"/>
                    </a:lnTo>
                    <a:lnTo>
                      <a:pt x="194" y="393"/>
                    </a:lnTo>
                    <a:lnTo>
                      <a:pt x="202" y="381"/>
                    </a:lnTo>
                    <a:lnTo>
                      <a:pt x="209" y="369"/>
                    </a:lnTo>
                    <a:lnTo>
                      <a:pt x="216" y="356"/>
                    </a:lnTo>
                    <a:lnTo>
                      <a:pt x="223" y="343"/>
                    </a:lnTo>
                    <a:lnTo>
                      <a:pt x="229" y="330"/>
                    </a:lnTo>
                    <a:lnTo>
                      <a:pt x="235" y="316"/>
                    </a:lnTo>
                    <a:lnTo>
                      <a:pt x="241" y="303"/>
                    </a:lnTo>
                    <a:lnTo>
                      <a:pt x="245" y="289"/>
                    </a:lnTo>
                    <a:lnTo>
                      <a:pt x="250" y="276"/>
                    </a:lnTo>
                    <a:lnTo>
                      <a:pt x="253" y="262"/>
                    </a:lnTo>
                    <a:lnTo>
                      <a:pt x="257" y="248"/>
                    </a:lnTo>
                    <a:lnTo>
                      <a:pt x="260" y="235"/>
                    </a:lnTo>
                    <a:lnTo>
                      <a:pt x="262" y="221"/>
                    </a:lnTo>
                    <a:lnTo>
                      <a:pt x="265" y="207"/>
                    </a:lnTo>
                    <a:lnTo>
                      <a:pt x="266" y="194"/>
                    </a:lnTo>
                    <a:lnTo>
                      <a:pt x="267" y="180"/>
                    </a:lnTo>
                    <a:lnTo>
                      <a:pt x="267" y="168"/>
                    </a:lnTo>
                    <a:lnTo>
                      <a:pt x="267" y="155"/>
                    </a:lnTo>
                    <a:lnTo>
                      <a:pt x="266" y="143"/>
                    </a:lnTo>
                    <a:lnTo>
                      <a:pt x="265" y="130"/>
                    </a:lnTo>
                    <a:lnTo>
                      <a:pt x="262" y="119"/>
                    </a:lnTo>
                    <a:lnTo>
                      <a:pt x="260" y="108"/>
                    </a:lnTo>
                    <a:lnTo>
                      <a:pt x="257" y="96"/>
                    </a:lnTo>
                    <a:lnTo>
                      <a:pt x="253" y="86"/>
                    </a:lnTo>
                    <a:lnTo>
                      <a:pt x="250" y="76"/>
                    </a:lnTo>
                    <a:lnTo>
                      <a:pt x="245" y="67"/>
                    </a:lnTo>
                    <a:lnTo>
                      <a:pt x="241" y="58"/>
                    </a:lnTo>
                    <a:lnTo>
                      <a:pt x="235" y="50"/>
                    </a:lnTo>
                    <a:lnTo>
                      <a:pt x="229" y="42"/>
                    </a:lnTo>
                    <a:lnTo>
                      <a:pt x="223" y="35"/>
                    </a:lnTo>
                    <a:lnTo>
                      <a:pt x="216" y="28"/>
                    </a:lnTo>
                    <a:lnTo>
                      <a:pt x="209" y="22"/>
                    </a:lnTo>
                    <a:lnTo>
                      <a:pt x="201" y="17"/>
                    </a:lnTo>
                    <a:lnTo>
                      <a:pt x="194" y="12"/>
                    </a:lnTo>
                    <a:lnTo>
                      <a:pt x="185" y="9"/>
                    </a:lnTo>
                    <a:lnTo>
                      <a:pt x="177" y="5"/>
                    </a:lnTo>
                    <a:lnTo>
                      <a:pt x="168" y="2"/>
                    </a:lnTo>
                    <a:lnTo>
                      <a:pt x="159" y="1"/>
                    </a:lnTo>
                    <a:lnTo>
                      <a:pt x="150" y="0"/>
                    </a:lnTo>
                    <a:lnTo>
                      <a:pt x="141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31" name="Line 106"/>
              <p:cNvSpPr>
                <a:spLocks noChangeShapeType="1"/>
              </p:cNvSpPr>
              <p:nvPr/>
            </p:nvSpPr>
            <p:spPr bwMode="auto">
              <a:xfrm flipH="1">
                <a:off x="5385" y="1984"/>
                <a:ext cx="14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32" name="Freeform 107"/>
              <p:cNvSpPr>
                <a:spLocks/>
              </p:cNvSpPr>
              <p:nvPr/>
            </p:nvSpPr>
            <p:spPr bwMode="auto">
              <a:xfrm>
                <a:off x="5399" y="1984"/>
                <a:ext cx="20" cy="41"/>
              </a:xfrm>
              <a:custGeom>
                <a:avLst/>
                <a:gdLst>
                  <a:gd name="T0" fmla="*/ 18 w 126"/>
                  <a:gd name="T1" fmla="*/ 41 h 262"/>
                  <a:gd name="T2" fmla="*/ 19 w 126"/>
                  <a:gd name="T3" fmla="*/ 39 h 262"/>
                  <a:gd name="T4" fmla="*/ 19 w 126"/>
                  <a:gd name="T5" fmla="*/ 37 h 262"/>
                  <a:gd name="T6" fmla="*/ 19 w 126"/>
                  <a:gd name="T7" fmla="*/ 35 h 262"/>
                  <a:gd name="T8" fmla="*/ 20 w 126"/>
                  <a:gd name="T9" fmla="*/ 33 h 262"/>
                  <a:gd name="T10" fmla="*/ 20 w 126"/>
                  <a:gd name="T11" fmla="*/ 30 h 262"/>
                  <a:gd name="T12" fmla="*/ 20 w 126"/>
                  <a:gd name="T13" fmla="*/ 28 h 262"/>
                  <a:gd name="T14" fmla="*/ 20 w 126"/>
                  <a:gd name="T15" fmla="*/ 26 h 262"/>
                  <a:gd name="T16" fmla="*/ 20 w 126"/>
                  <a:gd name="T17" fmla="*/ 24 h 262"/>
                  <a:gd name="T18" fmla="*/ 20 w 126"/>
                  <a:gd name="T19" fmla="*/ 22 h 262"/>
                  <a:gd name="T20" fmla="*/ 20 w 126"/>
                  <a:gd name="T21" fmla="*/ 21 h 262"/>
                  <a:gd name="T22" fmla="*/ 19 w 126"/>
                  <a:gd name="T23" fmla="*/ 19 h 262"/>
                  <a:gd name="T24" fmla="*/ 19 w 126"/>
                  <a:gd name="T25" fmla="*/ 17 h 262"/>
                  <a:gd name="T26" fmla="*/ 19 w 126"/>
                  <a:gd name="T27" fmla="*/ 15 h 262"/>
                  <a:gd name="T28" fmla="*/ 18 w 126"/>
                  <a:gd name="T29" fmla="*/ 13 h 262"/>
                  <a:gd name="T30" fmla="*/ 17 w 126"/>
                  <a:gd name="T31" fmla="*/ 12 h 262"/>
                  <a:gd name="T32" fmla="*/ 17 w 126"/>
                  <a:gd name="T33" fmla="*/ 10 h 262"/>
                  <a:gd name="T34" fmla="*/ 16 w 126"/>
                  <a:gd name="T35" fmla="*/ 9 h 262"/>
                  <a:gd name="T36" fmla="*/ 15 w 126"/>
                  <a:gd name="T37" fmla="*/ 8 h 262"/>
                  <a:gd name="T38" fmla="*/ 14 w 126"/>
                  <a:gd name="T39" fmla="*/ 7 h 262"/>
                  <a:gd name="T40" fmla="*/ 13 w 126"/>
                  <a:gd name="T41" fmla="*/ 5 h 262"/>
                  <a:gd name="T42" fmla="*/ 12 w 126"/>
                  <a:gd name="T43" fmla="*/ 5 h 262"/>
                  <a:gd name="T44" fmla="*/ 11 w 126"/>
                  <a:gd name="T45" fmla="*/ 4 h 262"/>
                  <a:gd name="T46" fmla="*/ 10 w 126"/>
                  <a:gd name="T47" fmla="*/ 3 h 262"/>
                  <a:gd name="T48" fmla="*/ 8 w 126"/>
                  <a:gd name="T49" fmla="*/ 2 h 262"/>
                  <a:gd name="T50" fmla="*/ 7 w 126"/>
                  <a:gd name="T51" fmla="*/ 1 h 262"/>
                  <a:gd name="T52" fmla="*/ 6 w 126"/>
                  <a:gd name="T53" fmla="*/ 1 h 262"/>
                  <a:gd name="T54" fmla="*/ 4 w 126"/>
                  <a:gd name="T55" fmla="*/ 1 h 262"/>
                  <a:gd name="T56" fmla="*/ 3 w 126"/>
                  <a:gd name="T57" fmla="*/ 0 h 262"/>
                  <a:gd name="T58" fmla="*/ 1 w 126"/>
                  <a:gd name="T59" fmla="*/ 0 h 262"/>
                  <a:gd name="T60" fmla="*/ 0 w 126"/>
                  <a:gd name="T61" fmla="*/ 0 h 26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26" h="262">
                    <a:moveTo>
                      <a:pt x="114" y="262"/>
                    </a:moveTo>
                    <a:lnTo>
                      <a:pt x="117" y="249"/>
                    </a:lnTo>
                    <a:lnTo>
                      <a:pt x="119" y="235"/>
                    </a:lnTo>
                    <a:lnTo>
                      <a:pt x="121" y="222"/>
                    </a:lnTo>
                    <a:lnTo>
                      <a:pt x="124" y="208"/>
                    </a:lnTo>
                    <a:lnTo>
                      <a:pt x="125" y="194"/>
                    </a:lnTo>
                    <a:lnTo>
                      <a:pt x="126" y="182"/>
                    </a:lnTo>
                    <a:lnTo>
                      <a:pt x="126" y="168"/>
                    </a:lnTo>
                    <a:lnTo>
                      <a:pt x="126" y="156"/>
                    </a:lnTo>
                    <a:lnTo>
                      <a:pt x="125" y="143"/>
                    </a:lnTo>
                    <a:lnTo>
                      <a:pt x="124" y="132"/>
                    </a:lnTo>
                    <a:lnTo>
                      <a:pt x="121" y="119"/>
                    </a:lnTo>
                    <a:lnTo>
                      <a:pt x="119" y="108"/>
                    </a:lnTo>
                    <a:lnTo>
                      <a:pt x="117" y="98"/>
                    </a:lnTo>
                    <a:lnTo>
                      <a:pt x="114" y="86"/>
                    </a:lnTo>
                    <a:lnTo>
                      <a:pt x="109" y="77"/>
                    </a:lnTo>
                    <a:lnTo>
                      <a:pt x="104" y="67"/>
                    </a:lnTo>
                    <a:lnTo>
                      <a:pt x="100" y="59"/>
                    </a:lnTo>
                    <a:lnTo>
                      <a:pt x="94" y="50"/>
                    </a:lnTo>
                    <a:lnTo>
                      <a:pt x="89" y="42"/>
                    </a:lnTo>
                    <a:lnTo>
                      <a:pt x="82" y="35"/>
                    </a:lnTo>
                    <a:lnTo>
                      <a:pt x="75" y="29"/>
                    </a:lnTo>
                    <a:lnTo>
                      <a:pt x="68" y="23"/>
                    </a:lnTo>
                    <a:lnTo>
                      <a:pt x="61" y="17"/>
                    </a:lnTo>
                    <a:lnTo>
                      <a:pt x="53" y="13"/>
                    </a:lnTo>
                    <a:lnTo>
                      <a:pt x="45" y="9"/>
                    </a:lnTo>
                    <a:lnTo>
                      <a:pt x="36" y="6"/>
                    </a:lnTo>
                    <a:lnTo>
                      <a:pt x="27" y="4"/>
                    </a:lnTo>
                    <a:lnTo>
                      <a:pt x="18" y="1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33" name="Line 108"/>
              <p:cNvSpPr>
                <a:spLocks noChangeShapeType="1"/>
              </p:cNvSpPr>
              <p:nvPr/>
            </p:nvSpPr>
            <p:spPr bwMode="auto">
              <a:xfrm flipH="1">
                <a:off x="5413" y="2025"/>
                <a:ext cx="5" cy="2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34" name="Freeform 109"/>
              <p:cNvSpPr>
                <a:spLocks/>
              </p:cNvSpPr>
              <p:nvPr/>
            </p:nvSpPr>
            <p:spPr bwMode="auto">
              <a:xfrm>
                <a:off x="5371" y="2047"/>
                <a:ext cx="42" cy="43"/>
              </a:xfrm>
              <a:custGeom>
                <a:avLst/>
                <a:gdLst>
                  <a:gd name="T0" fmla="*/ 0 w 254"/>
                  <a:gd name="T1" fmla="*/ 43 h 262"/>
                  <a:gd name="T2" fmla="*/ 2 w 254"/>
                  <a:gd name="T3" fmla="*/ 43 h 262"/>
                  <a:gd name="T4" fmla="*/ 3 w 254"/>
                  <a:gd name="T5" fmla="*/ 43 h 262"/>
                  <a:gd name="T6" fmla="*/ 5 w 254"/>
                  <a:gd name="T7" fmla="*/ 43 h 262"/>
                  <a:gd name="T8" fmla="*/ 7 w 254"/>
                  <a:gd name="T9" fmla="*/ 42 h 262"/>
                  <a:gd name="T10" fmla="*/ 8 w 254"/>
                  <a:gd name="T11" fmla="*/ 42 h 262"/>
                  <a:gd name="T12" fmla="*/ 10 w 254"/>
                  <a:gd name="T13" fmla="*/ 41 h 262"/>
                  <a:gd name="T14" fmla="*/ 12 w 254"/>
                  <a:gd name="T15" fmla="*/ 40 h 262"/>
                  <a:gd name="T16" fmla="*/ 13 w 254"/>
                  <a:gd name="T17" fmla="*/ 39 h 262"/>
                  <a:gd name="T18" fmla="*/ 15 w 254"/>
                  <a:gd name="T19" fmla="*/ 38 h 262"/>
                  <a:gd name="T20" fmla="*/ 17 w 254"/>
                  <a:gd name="T21" fmla="*/ 37 h 262"/>
                  <a:gd name="T22" fmla="*/ 18 w 254"/>
                  <a:gd name="T23" fmla="*/ 36 h 262"/>
                  <a:gd name="T24" fmla="*/ 20 w 254"/>
                  <a:gd name="T25" fmla="*/ 35 h 262"/>
                  <a:gd name="T26" fmla="*/ 22 w 254"/>
                  <a:gd name="T27" fmla="*/ 33 h 262"/>
                  <a:gd name="T28" fmla="*/ 23 w 254"/>
                  <a:gd name="T29" fmla="*/ 32 h 262"/>
                  <a:gd name="T30" fmla="*/ 25 w 254"/>
                  <a:gd name="T31" fmla="*/ 30 h 262"/>
                  <a:gd name="T32" fmla="*/ 26 w 254"/>
                  <a:gd name="T33" fmla="*/ 29 h 262"/>
                  <a:gd name="T34" fmla="*/ 28 w 254"/>
                  <a:gd name="T35" fmla="*/ 27 h 262"/>
                  <a:gd name="T36" fmla="*/ 29 w 254"/>
                  <a:gd name="T37" fmla="*/ 25 h 262"/>
                  <a:gd name="T38" fmla="*/ 31 w 254"/>
                  <a:gd name="T39" fmla="*/ 23 h 262"/>
                  <a:gd name="T40" fmla="*/ 32 w 254"/>
                  <a:gd name="T41" fmla="*/ 22 h 262"/>
                  <a:gd name="T42" fmla="*/ 33 w 254"/>
                  <a:gd name="T43" fmla="*/ 20 h 262"/>
                  <a:gd name="T44" fmla="*/ 35 w 254"/>
                  <a:gd name="T45" fmla="*/ 18 h 262"/>
                  <a:gd name="T46" fmla="*/ 36 w 254"/>
                  <a:gd name="T47" fmla="*/ 15 h 262"/>
                  <a:gd name="T48" fmla="*/ 37 w 254"/>
                  <a:gd name="T49" fmla="*/ 13 h 262"/>
                  <a:gd name="T50" fmla="*/ 38 w 254"/>
                  <a:gd name="T51" fmla="*/ 11 h 262"/>
                  <a:gd name="T52" fmla="*/ 39 w 254"/>
                  <a:gd name="T53" fmla="*/ 9 h 262"/>
                  <a:gd name="T54" fmla="*/ 40 w 254"/>
                  <a:gd name="T55" fmla="*/ 7 h 262"/>
                  <a:gd name="T56" fmla="*/ 41 w 254"/>
                  <a:gd name="T57" fmla="*/ 4 h 262"/>
                  <a:gd name="T58" fmla="*/ 41 w 254"/>
                  <a:gd name="T59" fmla="*/ 2 h 262"/>
                  <a:gd name="T60" fmla="*/ 42 w 254"/>
                  <a:gd name="T61" fmla="*/ 0 h 26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254" h="262">
                    <a:moveTo>
                      <a:pt x="0" y="262"/>
                    </a:moveTo>
                    <a:lnTo>
                      <a:pt x="10" y="262"/>
                    </a:lnTo>
                    <a:lnTo>
                      <a:pt x="19" y="261"/>
                    </a:lnTo>
                    <a:lnTo>
                      <a:pt x="30" y="259"/>
                    </a:lnTo>
                    <a:lnTo>
                      <a:pt x="40" y="257"/>
                    </a:lnTo>
                    <a:lnTo>
                      <a:pt x="50" y="253"/>
                    </a:lnTo>
                    <a:lnTo>
                      <a:pt x="60" y="250"/>
                    </a:lnTo>
                    <a:lnTo>
                      <a:pt x="70" y="245"/>
                    </a:lnTo>
                    <a:lnTo>
                      <a:pt x="81" y="240"/>
                    </a:lnTo>
                    <a:lnTo>
                      <a:pt x="91" y="234"/>
                    </a:lnTo>
                    <a:lnTo>
                      <a:pt x="101" y="227"/>
                    </a:lnTo>
                    <a:lnTo>
                      <a:pt x="111" y="220"/>
                    </a:lnTo>
                    <a:lnTo>
                      <a:pt x="122" y="212"/>
                    </a:lnTo>
                    <a:lnTo>
                      <a:pt x="132" y="203"/>
                    </a:lnTo>
                    <a:lnTo>
                      <a:pt x="141" y="195"/>
                    </a:lnTo>
                    <a:lnTo>
                      <a:pt x="151" y="185"/>
                    </a:lnTo>
                    <a:lnTo>
                      <a:pt x="160" y="175"/>
                    </a:lnTo>
                    <a:lnTo>
                      <a:pt x="169" y="165"/>
                    </a:lnTo>
                    <a:lnTo>
                      <a:pt x="177" y="154"/>
                    </a:lnTo>
                    <a:lnTo>
                      <a:pt x="186" y="143"/>
                    </a:lnTo>
                    <a:lnTo>
                      <a:pt x="194" y="131"/>
                    </a:lnTo>
                    <a:lnTo>
                      <a:pt x="202" y="119"/>
                    </a:lnTo>
                    <a:lnTo>
                      <a:pt x="210" y="107"/>
                    </a:lnTo>
                    <a:lnTo>
                      <a:pt x="217" y="94"/>
                    </a:lnTo>
                    <a:lnTo>
                      <a:pt x="224" y="81"/>
                    </a:lnTo>
                    <a:lnTo>
                      <a:pt x="229" y="68"/>
                    </a:lnTo>
                    <a:lnTo>
                      <a:pt x="235" y="55"/>
                    </a:lnTo>
                    <a:lnTo>
                      <a:pt x="241" y="41"/>
                    </a:lnTo>
                    <a:lnTo>
                      <a:pt x="245" y="27"/>
                    </a:lnTo>
                    <a:lnTo>
                      <a:pt x="250" y="14"/>
                    </a:lnTo>
                    <a:lnTo>
                      <a:pt x="254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1835" name="Line 110"/>
              <p:cNvSpPr>
                <a:spLocks noChangeShapeType="1"/>
              </p:cNvSpPr>
              <p:nvPr/>
            </p:nvSpPr>
            <p:spPr bwMode="auto">
              <a:xfrm flipH="1">
                <a:off x="5342" y="2090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202925" name="Group 173"/>
          <p:cNvGrpSpPr>
            <a:grpSpLocks/>
          </p:cNvGrpSpPr>
          <p:nvPr/>
        </p:nvGrpSpPr>
        <p:grpSpPr bwMode="auto">
          <a:xfrm>
            <a:off x="5500688" y="4100513"/>
            <a:ext cx="2757487" cy="2228850"/>
            <a:chOff x="3465" y="2583"/>
            <a:chExt cx="1737" cy="1404"/>
          </a:xfrm>
        </p:grpSpPr>
        <p:sp>
          <p:nvSpPr>
            <p:cNvPr id="71735" name="Line 16"/>
            <p:cNvSpPr>
              <a:spLocks noChangeShapeType="1"/>
            </p:cNvSpPr>
            <p:nvPr/>
          </p:nvSpPr>
          <p:spPr bwMode="auto">
            <a:xfrm>
              <a:off x="3465" y="3284"/>
              <a:ext cx="4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36" name="Line 17"/>
            <p:cNvSpPr>
              <a:spLocks noChangeShapeType="1"/>
            </p:cNvSpPr>
            <p:nvPr/>
          </p:nvSpPr>
          <p:spPr bwMode="auto">
            <a:xfrm>
              <a:off x="3936" y="3284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37" name="Line 18"/>
            <p:cNvSpPr>
              <a:spLocks noChangeShapeType="1"/>
            </p:cNvSpPr>
            <p:nvPr/>
          </p:nvSpPr>
          <p:spPr bwMode="auto">
            <a:xfrm>
              <a:off x="4002" y="3284"/>
              <a:ext cx="6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38" name="Line 19"/>
            <p:cNvSpPr>
              <a:spLocks noChangeShapeType="1"/>
            </p:cNvSpPr>
            <p:nvPr/>
          </p:nvSpPr>
          <p:spPr bwMode="auto">
            <a:xfrm>
              <a:off x="4702" y="3284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39" name="Line 20"/>
            <p:cNvSpPr>
              <a:spLocks noChangeShapeType="1"/>
            </p:cNvSpPr>
            <p:nvPr/>
          </p:nvSpPr>
          <p:spPr bwMode="auto">
            <a:xfrm>
              <a:off x="4768" y="3284"/>
              <a:ext cx="4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40" name="Line 21"/>
            <p:cNvSpPr>
              <a:spLocks noChangeShapeType="1"/>
            </p:cNvSpPr>
            <p:nvPr/>
          </p:nvSpPr>
          <p:spPr bwMode="auto">
            <a:xfrm>
              <a:off x="4171" y="3636"/>
              <a:ext cx="84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41" name="Line 22"/>
            <p:cNvSpPr>
              <a:spLocks noChangeShapeType="1"/>
            </p:cNvSpPr>
            <p:nvPr/>
          </p:nvSpPr>
          <p:spPr bwMode="auto">
            <a:xfrm>
              <a:off x="3749" y="3987"/>
              <a:ext cx="35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42" name="Line 23"/>
            <p:cNvSpPr>
              <a:spLocks noChangeShapeType="1"/>
            </p:cNvSpPr>
            <p:nvPr/>
          </p:nvSpPr>
          <p:spPr bwMode="auto">
            <a:xfrm>
              <a:off x="3680" y="3917"/>
              <a:ext cx="69" cy="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43" name="Line 24"/>
            <p:cNvSpPr>
              <a:spLocks noChangeShapeType="1"/>
            </p:cNvSpPr>
            <p:nvPr/>
          </p:nvSpPr>
          <p:spPr bwMode="auto">
            <a:xfrm>
              <a:off x="4171" y="2933"/>
              <a:ext cx="84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44" name="Line 44"/>
            <p:cNvSpPr>
              <a:spLocks noChangeShapeType="1"/>
            </p:cNvSpPr>
            <p:nvPr/>
          </p:nvSpPr>
          <p:spPr bwMode="auto">
            <a:xfrm flipV="1">
              <a:off x="3680" y="2583"/>
              <a:ext cx="69" cy="6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45" name="Line 45"/>
            <p:cNvSpPr>
              <a:spLocks noChangeShapeType="1"/>
            </p:cNvSpPr>
            <p:nvPr/>
          </p:nvSpPr>
          <p:spPr bwMode="auto">
            <a:xfrm>
              <a:off x="3680" y="2652"/>
              <a:ext cx="0" cy="126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46" name="Line 46"/>
            <p:cNvSpPr>
              <a:spLocks noChangeShapeType="1"/>
            </p:cNvSpPr>
            <p:nvPr/>
          </p:nvSpPr>
          <p:spPr bwMode="auto">
            <a:xfrm>
              <a:off x="3749" y="2583"/>
              <a:ext cx="0" cy="140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47" name="Line 47"/>
            <p:cNvSpPr>
              <a:spLocks noChangeShapeType="1"/>
            </p:cNvSpPr>
            <p:nvPr/>
          </p:nvSpPr>
          <p:spPr bwMode="auto">
            <a:xfrm>
              <a:off x="4100" y="2583"/>
              <a:ext cx="0" cy="14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48" name="Line 48"/>
            <p:cNvSpPr>
              <a:spLocks noChangeShapeType="1"/>
            </p:cNvSpPr>
            <p:nvPr/>
          </p:nvSpPr>
          <p:spPr bwMode="auto">
            <a:xfrm>
              <a:off x="4171" y="2652"/>
              <a:ext cx="0" cy="126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49" name="Line 49"/>
            <p:cNvSpPr>
              <a:spLocks noChangeShapeType="1"/>
            </p:cNvSpPr>
            <p:nvPr/>
          </p:nvSpPr>
          <p:spPr bwMode="auto">
            <a:xfrm flipV="1">
              <a:off x="4100" y="3917"/>
              <a:ext cx="71" cy="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50" name="Line 50"/>
            <p:cNvSpPr>
              <a:spLocks noChangeShapeType="1"/>
            </p:cNvSpPr>
            <p:nvPr/>
          </p:nvSpPr>
          <p:spPr bwMode="auto">
            <a:xfrm>
              <a:off x="4100" y="2583"/>
              <a:ext cx="71" cy="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51" name="Line 43"/>
            <p:cNvSpPr>
              <a:spLocks noChangeShapeType="1"/>
            </p:cNvSpPr>
            <p:nvPr/>
          </p:nvSpPr>
          <p:spPr bwMode="auto">
            <a:xfrm>
              <a:off x="3753" y="2583"/>
              <a:ext cx="35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52" name="Freeform 111"/>
            <p:cNvSpPr>
              <a:spLocks/>
            </p:cNvSpPr>
            <p:nvPr/>
          </p:nvSpPr>
          <p:spPr bwMode="auto">
            <a:xfrm>
              <a:off x="4956" y="2933"/>
              <a:ext cx="64" cy="351"/>
            </a:xfrm>
            <a:custGeom>
              <a:avLst/>
              <a:gdLst>
                <a:gd name="T0" fmla="*/ 61 w 395"/>
                <a:gd name="T1" fmla="*/ 4 h 2187"/>
                <a:gd name="T2" fmla="*/ 54 w 395"/>
                <a:gd name="T3" fmla="*/ 13 h 2187"/>
                <a:gd name="T4" fmla="*/ 48 w 395"/>
                <a:gd name="T5" fmla="*/ 22 h 2187"/>
                <a:gd name="T6" fmla="*/ 42 w 395"/>
                <a:gd name="T7" fmla="*/ 30 h 2187"/>
                <a:gd name="T8" fmla="*/ 36 w 395"/>
                <a:gd name="T9" fmla="*/ 40 h 2187"/>
                <a:gd name="T10" fmla="*/ 31 w 395"/>
                <a:gd name="T11" fmla="*/ 49 h 2187"/>
                <a:gd name="T12" fmla="*/ 26 w 395"/>
                <a:gd name="T13" fmla="*/ 59 h 2187"/>
                <a:gd name="T14" fmla="*/ 22 w 395"/>
                <a:gd name="T15" fmla="*/ 69 h 2187"/>
                <a:gd name="T16" fmla="*/ 18 w 395"/>
                <a:gd name="T17" fmla="*/ 78 h 2187"/>
                <a:gd name="T18" fmla="*/ 14 w 395"/>
                <a:gd name="T19" fmla="*/ 89 h 2187"/>
                <a:gd name="T20" fmla="*/ 11 w 395"/>
                <a:gd name="T21" fmla="*/ 99 h 2187"/>
                <a:gd name="T22" fmla="*/ 8 w 395"/>
                <a:gd name="T23" fmla="*/ 109 h 2187"/>
                <a:gd name="T24" fmla="*/ 6 w 395"/>
                <a:gd name="T25" fmla="*/ 120 h 2187"/>
                <a:gd name="T26" fmla="*/ 4 w 395"/>
                <a:gd name="T27" fmla="*/ 130 h 2187"/>
                <a:gd name="T28" fmla="*/ 2 w 395"/>
                <a:gd name="T29" fmla="*/ 141 h 2187"/>
                <a:gd name="T30" fmla="*/ 1 w 395"/>
                <a:gd name="T31" fmla="*/ 151 h 2187"/>
                <a:gd name="T32" fmla="*/ 0 w 395"/>
                <a:gd name="T33" fmla="*/ 162 h 2187"/>
                <a:gd name="T34" fmla="*/ 0 w 395"/>
                <a:gd name="T35" fmla="*/ 173 h 2187"/>
                <a:gd name="T36" fmla="*/ 0 w 395"/>
                <a:gd name="T37" fmla="*/ 184 h 2187"/>
                <a:gd name="T38" fmla="*/ 1 w 395"/>
                <a:gd name="T39" fmla="*/ 194 h 2187"/>
                <a:gd name="T40" fmla="*/ 1 w 395"/>
                <a:gd name="T41" fmla="*/ 205 h 2187"/>
                <a:gd name="T42" fmla="*/ 3 w 395"/>
                <a:gd name="T43" fmla="*/ 216 h 2187"/>
                <a:gd name="T44" fmla="*/ 5 w 395"/>
                <a:gd name="T45" fmla="*/ 226 h 2187"/>
                <a:gd name="T46" fmla="*/ 7 w 395"/>
                <a:gd name="T47" fmla="*/ 237 h 2187"/>
                <a:gd name="T48" fmla="*/ 10 w 395"/>
                <a:gd name="T49" fmla="*/ 247 h 2187"/>
                <a:gd name="T50" fmla="*/ 12 w 395"/>
                <a:gd name="T51" fmla="*/ 257 h 2187"/>
                <a:gd name="T52" fmla="*/ 16 w 395"/>
                <a:gd name="T53" fmla="*/ 268 h 2187"/>
                <a:gd name="T54" fmla="*/ 20 w 395"/>
                <a:gd name="T55" fmla="*/ 278 h 2187"/>
                <a:gd name="T56" fmla="*/ 24 w 395"/>
                <a:gd name="T57" fmla="*/ 287 h 2187"/>
                <a:gd name="T58" fmla="*/ 29 w 395"/>
                <a:gd name="T59" fmla="*/ 297 h 2187"/>
                <a:gd name="T60" fmla="*/ 34 w 395"/>
                <a:gd name="T61" fmla="*/ 307 h 2187"/>
                <a:gd name="T62" fmla="*/ 39 w 395"/>
                <a:gd name="T63" fmla="*/ 316 h 2187"/>
                <a:gd name="T64" fmla="*/ 45 w 395"/>
                <a:gd name="T65" fmla="*/ 325 h 2187"/>
                <a:gd name="T66" fmla="*/ 51 w 395"/>
                <a:gd name="T67" fmla="*/ 334 h 2187"/>
                <a:gd name="T68" fmla="*/ 57 w 395"/>
                <a:gd name="T69" fmla="*/ 343 h 2187"/>
                <a:gd name="T70" fmla="*/ 64 w 395"/>
                <a:gd name="T71" fmla="*/ 351 h 218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95" h="2187">
                  <a:moveTo>
                    <a:pt x="395" y="0"/>
                  </a:moveTo>
                  <a:lnTo>
                    <a:pt x="374" y="26"/>
                  </a:lnTo>
                  <a:lnTo>
                    <a:pt x="353" y="52"/>
                  </a:lnTo>
                  <a:lnTo>
                    <a:pt x="334" y="79"/>
                  </a:lnTo>
                  <a:lnTo>
                    <a:pt x="314" y="105"/>
                  </a:lnTo>
                  <a:lnTo>
                    <a:pt x="295" y="134"/>
                  </a:lnTo>
                  <a:lnTo>
                    <a:pt x="276" y="161"/>
                  </a:lnTo>
                  <a:lnTo>
                    <a:pt x="258" y="189"/>
                  </a:lnTo>
                  <a:lnTo>
                    <a:pt x="241" y="218"/>
                  </a:lnTo>
                  <a:lnTo>
                    <a:pt x="224" y="247"/>
                  </a:lnTo>
                  <a:lnTo>
                    <a:pt x="208" y="276"/>
                  </a:lnTo>
                  <a:lnTo>
                    <a:pt x="192" y="305"/>
                  </a:lnTo>
                  <a:lnTo>
                    <a:pt x="177" y="336"/>
                  </a:lnTo>
                  <a:lnTo>
                    <a:pt x="163" y="365"/>
                  </a:lnTo>
                  <a:lnTo>
                    <a:pt x="149" y="396"/>
                  </a:lnTo>
                  <a:lnTo>
                    <a:pt x="135" y="427"/>
                  </a:lnTo>
                  <a:lnTo>
                    <a:pt x="123" y="457"/>
                  </a:lnTo>
                  <a:lnTo>
                    <a:pt x="110" y="488"/>
                  </a:lnTo>
                  <a:lnTo>
                    <a:pt x="99" y="520"/>
                  </a:lnTo>
                  <a:lnTo>
                    <a:pt x="88" y="552"/>
                  </a:lnTo>
                  <a:lnTo>
                    <a:pt x="77" y="583"/>
                  </a:lnTo>
                  <a:lnTo>
                    <a:pt x="68" y="615"/>
                  </a:lnTo>
                  <a:lnTo>
                    <a:pt x="59" y="648"/>
                  </a:lnTo>
                  <a:lnTo>
                    <a:pt x="50" y="680"/>
                  </a:lnTo>
                  <a:lnTo>
                    <a:pt x="43" y="713"/>
                  </a:lnTo>
                  <a:lnTo>
                    <a:pt x="35" y="745"/>
                  </a:lnTo>
                  <a:lnTo>
                    <a:pt x="30" y="777"/>
                  </a:lnTo>
                  <a:lnTo>
                    <a:pt x="23" y="810"/>
                  </a:lnTo>
                  <a:lnTo>
                    <a:pt x="18" y="843"/>
                  </a:lnTo>
                  <a:lnTo>
                    <a:pt x="14" y="877"/>
                  </a:lnTo>
                  <a:lnTo>
                    <a:pt x="9" y="910"/>
                  </a:lnTo>
                  <a:lnTo>
                    <a:pt x="6" y="943"/>
                  </a:lnTo>
                  <a:lnTo>
                    <a:pt x="4" y="976"/>
                  </a:lnTo>
                  <a:lnTo>
                    <a:pt x="1" y="1010"/>
                  </a:lnTo>
                  <a:lnTo>
                    <a:pt x="0" y="1043"/>
                  </a:lnTo>
                  <a:lnTo>
                    <a:pt x="0" y="1077"/>
                  </a:lnTo>
                  <a:lnTo>
                    <a:pt x="0" y="1110"/>
                  </a:lnTo>
                  <a:lnTo>
                    <a:pt x="0" y="1144"/>
                  </a:lnTo>
                  <a:lnTo>
                    <a:pt x="1" y="1177"/>
                  </a:lnTo>
                  <a:lnTo>
                    <a:pt x="4" y="1210"/>
                  </a:lnTo>
                  <a:lnTo>
                    <a:pt x="6" y="1244"/>
                  </a:lnTo>
                  <a:lnTo>
                    <a:pt x="9" y="1277"/>
                  </a:lnTo>
                  <a:lnTo>
                    <a:pt x="14" y="1310"/>
                  </a:lnTo>
                  <a:lnTo>
                    <a:pt x="18" y="1343"/>
                  </a:lnTo>
                  <a:lnTo>
                    <a:pt x="23" y="1377"/>
                  </a:lnTo>
                  <a:lnTo>
                    <a:pt x="30" y="1410"/>
                  </a:lnTo>
                  <a:lnTo>
                    <a:pt x="35" y="1441"/>
                  </a:lnTo>
                  <a:lnTo>
                    <a:pt x="43" y="1474"/>
                  </a:lnTo>
                  <a:lnTo>
                    <a:pt x="50" y="1507"/>
                  </a:lnTo>
                  <a:lnTo>
                    <a:pt x="59" y="1539"/>
                  </a:lnTo>
                  <a:lnTo>
                    <a:pt x="68" y="1572"/>
                  </a:lnTo>
                  <a:lnTo>
                    <a:pt x="77" y="1604"/>
                  </a:lnTo>
                  <a:lnTo>
                    <a:pt x="88" y="1636"/>
                  </a:lnTo>
                  <a:lnTo>
                    <a:pt x="99" y="1667"/>
                  </a:lnTo>
                  <a:lnTo>
                    <a:pt x="110" y="1698"/>
                  </a:lnTo>
                  <a:lnTo>
                    <a:pt x="123" y="1730"/>
                  </a:lnTo>
                  <a:lnTo>
                    <a:pt x="135" y="1760"/>
                  </a:lnTo>
                  <a:lnTo>
                    <a:pt x="149" y="1791"/>
                  </a:lnTo>
                  <a:lnTo>
                    <a:pt x="163" y="1822"/>
                  </a:lnTo>
                  <a:lnTo>
                    <a:pt x="177" y="1851"/>
                  </a:lnTo>
                  <a:lnTo>
                    <a:pt x="192" y="1881"/>
                  </a:lnTo>
                  <a:lnTo>
                    <a:pt x="208" y="1910"/>
                  </a:lnTo>
                  <a:lnTo>
                    <a:pt x="224" y="1940"/>
                  </a:lnTo>
                  <a:lnTo>
                    <a:pt x="241" y="1969"/>
                  </a:lnTo>
                  <a:lnTo>
                    <a:pt x="258" y="1998"/>
                  </a:lnTo>
                  <a:lnTo>
                    <a:pt x="276" y="2026"/>
                  </a:lnTo>
                  <a:lnTo>
                    <a:pt x="295" y="2053"/>
                  </a:lnTo>
                  <a:lnTo>
                    <a:pt x="314" y="2081"/>
                  </a:lnTo>
                  <a:lnTo>
                    <a:pt x="334" y="2108"/>
                  </a:lnTo>
                  <a:lnTo>
                    <a:pt x="353" y="2135"/>
                  </a:lnTo>
                  <a:lnTo>
                    <a:pt x="374" y="2161"/>
                  </a:lnTo>
                  <a:lnTo>
                    <a:pt x="395" y="218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53" name="Freeform 112"/>
            <p:cNvSpPr>
              <a:spLocks/>
            </p:cNvSpPr>
            <p:nvPr/>
          </p:nvSpPr>
          <p:spPr bwMode="auto">
            <a:xfrm>
              <a:off x="5020" y="3284"/>
              <a:ext cx="63" cy="352"/>
            </a:xfrm>
            <a:custGeom>
              <a:avLst/>
              <a:gdLst>
                <a:gd name="T0" fmla="*/ 4 w 395"/>
                <a:gd name="T1" fmla="*/ 348 h 2187"/>
                <a:gd name="T2" fmla="*/ 10 w 395"/>
                <a:gd name="T3" fmla="*/ 339 h 2187"/>
                <a:gd name="T4" fmla="*/ 16 w 395"/>
                <a:gd name="T5" fmla="*/ 331 h 2187"/>
                <a:gd name="T6" fmla="*/ 22 w 395"/>
                <a:gd name="T7" fmla="*/ 321 h 2187"/>
                <a:gd name="T8" fmla="*/ 27 w 395"/>
                <a:gd name="T9" fmla="*/ 312 h 2187"/>
                <a:gd name="T10" fmla="*/ 32 w 395"/>
                <a:gd name="T11" fmla="*/ 303 h 2187"/>
                <a:gd name="T12" fmla="*/ 37 w 395"/>
                <a:gd name="T13" fmla="*/ 293 h 2187"/>
                <a:gd name="T14" fmla="*/ 41 w 395"/>
                <a:gd name="T15" fmla="*/ 283 h 2187"/>
                <a:gd name="T16" fmla="*/ 45 w 395"/>
                <a:gd name="T17" fmla="*/ 273 h 2187"/>
                <a:gd name="T18" fmla="*/ 49 w 395"/>
                <a:gd name="T19" fmla="*/ 263 h 2187"/>
                <a:gd name="T20" fmla="*/ 52 w 395"/>
                <a:gd name="T21" fmla="*/ 253 h 2187"/>
                <a:gd name="T22" fmla="*/ 55 w 395"/>
                <a:gd name="T23" fmla="*/ 243 h 2187"/>
                <a:gd name="T24" fmla="*/ 57 w 395"/>
                <a:gd name="T25" fmla="*/ 232 h 2187"/>
                <a:gd name="T26" fmla="*/ 59 w 395"/>
                <a:gd name="T27" fmla="*/ 221 h 2187"/>
                <a:gd name="T28" fmla="*/ 61 w 395"/>
                <a:gd name="T29" fmla="*/ 211 h 2187"/>
                <a:gd name="T30" fmla="*/ 62 w 395"/>
                <a:gd name="T31" fmla="*/ 200 h 2187"/>
                <a:gd name="T32" fmla="*/ 63 w 395"/>
                <a:gd name="T33" fmla="*/ 189 h 2187"/>
                <a:gd name="T34" fmla="*/ 63 w 395"/>
                <a:gd name="T35" fmla="*/ 179 h 2187"/>
                <a:gd name="T36" fmla="*/ 63 w 395"/>
                <a:gd name="T37" fmla="*/ 168 h 2187"/>
                <a:gd name="T38" fmla="*/ 63 w 395"/>
                <a:gd name="T39" fmla="*/ 157 h 2187"/>
                <a:gd name="T40" fmla="*/ 62 w 395"/>
                <a:gd name="T41" fmla="*/ 146 h 2187"/>
                <a:gd name="T42" fmla="*/ 60 w 395"/>
                <a:gd name="T43" fmla="*/ 136 h 2187"/>
                <a:gd name="T44" fmla="*/ 58 w 395"/>
                <a:gd name="T45" fmla="*/ 125 h 2187"/>
                <a:gd name="T46" fmla="*/ 56 w 395"/>
                <a:gd name="T47" fmla="*/ 115 h 2187"/>
                <a:gd name="T48" fmla="*/ 54 w 395"/>
                <a:gd name="T49" fmla="*/ 104 h 2187"/>
                <a:gd name="T50" fmla="*/ 51 w 395"/>
                <a:gd name="T51" fmla="*/ 94 h 2187"/>
                <a:gd name="T52" fmla="*/ 47 w 395"/>
                <a:gd name="T53" fmla="*/ 84 h 2187"/>
                <a:gd name="T54" fmla="*/ 44 w 395"/>
                <a:gd name="T55" fmla="*/ 74 h 2187"/>
                <a:gd name="T56" fmla="*/ 39 w 395"/>
                <a:gd name="T57" fmla="*/ 64 h 2187"/>
                <a:gd name="T58" fmla="*/ 35 w 395"/>
                <a:gd name="T59" fmla="*/ 54 h 2187"/>
                <a:gd name="T60" fmla="*/ 30 w 395"/>
                <a:gd name="T61" fmla="*/ 44 h 2187"/>
                <a:gd name="T62" fmla="*/ 25 w 395"/>
                <a:gd name="T63" fmla="*/ 35 h 2187"/>
                <a:gd name="T64" fmla="*/ 19 w 395"/>
                <a:gd name="T65" fmla="*/ 26 h 2187"/>
                <a:gd name="T66" fmla="*/ 13 w 395"/>
                <a:gd name="T67" fmla="*/ 17 h 2187"/>
                <a:gd name="T68" fmla="*/ 7 w 395"/>
                <a:gd name="T69" fmla="*/ 8 h 2187"/>
                <a:gd name="T70" fmla="*/ 0 w 395"/>
                <a:gd name="T71" fmla="*/ 0 h 218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95" h="2187">
                  <a:moveTo>
                    <a:pt x="0" y="2187"/>
                  </a:moveTo>
                  <a:lnTo>
                    <a:pt x="22" y="2160"/>
                  </a:lnTo>
                  <a:lnTo>
                    <a:pt x="42" y="2134"/>
                  </a:lnTo>
                  <a:lnTo>
                    <a:pt x="62" y="2108"/>
                  </a:lnTo>
                  <a:lnTo>
                    <a:pt x="82" y="2081"/>
                  </a:lnTo>
                  <a:lnTo>
                    <a:pt x="100" y="2054"/>
                  </a:lnTo>
                  <a:lnTo>
                    <a:pt x="119" y="2025"/>
                  </a:lnTo>
                  <a:lnTo>
                    <a:pt x="138" y="1997"/>
                  </a:lnTo>
                  <a:lnTo>
                    <a:pt x="155" y="1969"/>
                  </a:lnTo>
                  <a:lnTo>
                    <a:pt x="172" y="1940"/>
                  </a:lnTo>
                  <a:lnTo>
                    <a:pt x="188" y="1911"/>
                  </a:lnTo>
                  <a:lnTo>
                    <a:pt x="203" y="1881"/>
                  </a:lnTo>
                  <a:lnTo>
                    <a:pt x="218" y="1852"/>
                  </a:lnTo>
                  <a:lnTo>
                    <a:pt x="233" y="1821"/>
                  </a:lnTo>
                  <a:lnTo>
                    <a:pt x="247" y="1790"/>
                  </a:lnTo>
                  <a:lnTo>
                    <a:pt x="260" y="1760"/>
                  </a:lnTo>
                  <a:lnTo>
                    <a:pt x="273" y="1729"/>
                  </a:lnTo>
                  <a:lnTo>
                    <a:pt x="285" y="1698"/>
                  </a:lnTo>
                  <a:lnTo>
                    <a:pt x="297" y="1667"/>
                  </a:lnTo>
                  <a:lnTo>
                    <a:pt x="308" y="1635"/>
                  </a:lnTo>
                  <a:lnTo>
                    <a:pt x="318" y="1603"/>
                  </a:lnTo>
                  <a:lnTo>
                    <a:pt x="327" y="1571"/>
                  </a:lnTo>
                  <a:lnTo>
                    <a:pt x="336" y="1540"/>
                  </a:lnTo>
                  <a:lnTo>
                    <a:pt x="345" y="1507"/>
                  </a:lnTo>
                  <a:lnTo>
                    <a:pt x="352" y="1475"/>
                  </a:lnTo>
                  <a:lnTo>
                    <a:pt x="360" y="1442"/>
                  </a:lnTo>
                  <a:lnTo>
                    <a:pt x="366" y="1409"/>
                  </a:lnTo>
                  <a:lnTo>
                    <a:pt x="373" y="1376"/>
                  </a:lnTo>
                  <a:lnTo>
                    <a:pt x="377" y="1343"/>
                  </a:lnTo>
                  <a:lnTo>
                    <a:pt x="382" y="1310"/>
                  </a:lnTo>
                  <a:lnTo>
                    <a:pt x="386" y="1277"/>
                  </a:lnTo>
                  <a:lnTo>
                    <a:pt x="389" y="1243"/>
                  </a:lnTo>
                  <a:lnTo>
                    <a:pt x="392" y="1210"/>
                  </a:lnTo>
                  <a:lnTo>
                    <a:pt x="393" y="1177"/>
                  </a:lnTo>
                  <a:lnTo>
                    <a:pt x="395" y="1143"/>
                  </a:lnTo>
                  <a:lnTo>
                    <a:pt x="395" y="1110"/>
                  </a:lnTo>
                  <a:lnTo>
                    <a:pt x="395" y="1076"/>
                  </a:lnTo>
                  <a:lnTo>
                    <a:pt x="395" y="1043"/>
                  </a:lnTo>
                  <a:lnTo>
                    <a:pt x="393" y="1009"/>
                  </a:lnTo>
                  <a:lnTo>
                    <a:pt x="392" y="976"/>
                  </a:lnTo>
                  <a:lnTo>
                    <a:pt x="389" y="944"/>
                  </a:lnTo>
                  <a:lnTo>
                    <a:pt x="386" y="910"/>
                  </a:lnTo>
                  <a:lnTo>
                    <a:pt x="382" y="877"/>
                  </a:lnTo>
                  <a:lnTo>
                    <a:pt x="377" y="844"/>
                  </a:lnTo>
                  <a:lnTo>
                    <a:pt x="373" y="811"/>
                  </a:lnTo>
                  <a:lnTo>
                    <a:pt x="366" y="778"/>
                  </a:lnTo>
                  <a:lnTo>
                    <a:pt x="360" y="745"/>
                  </a:lnTo>
                  <a:lnTo>
                    <a:pt x="352" y="712"/>
                  </a:lnTo>
                  <a:lnTo>
                    <a:pt x="345" y="680"/>
                  </a:lnTo>
                  <a:lnTo>
                    <a:pt x="336" y="647"/>
                  </a:lnTo>
                  <a:lnTo>
                    <a:pt x="327" y="616"/>
                  </a:lnTo>
                  <a:lnTo>
                    <a:pt x="318" y="583"/>
                  </a:lnTo>
                  <a:lnTo>
                    <a:pt x="308" y="551"/>
                  </a:lnTo>
                  <a:lnTo>
                    <a:pt x="297" y="520"/>
                  </a:lnTo>
                  <a:lnTo>
                    <a:pt x="285" y="488"/>
                  </a:lnTo>
                  <a:lnTo>
                    <a:pt x="273" y="458"/>
                  </a:lnTo>
                  <a:lnTo>
                    <a:pt x="260" y="426"/>
                  </a:lnTo>
                  <a:lnTo>
                    <a:pt x="247" y="395"/>
                  </a:lnTo>
                  <a:lnTo>
                    <a:pt x="233" y="366"/>
                  </a:lnTo>
                  <a:lnTo>
                    <a:pt x="218" y="335"/>
                  </a:lnTo>
                  <a:lnTo>
                    <a:pt x="203" y="306"/>
                  </a:lnTo>
                  <a:lnTo>
                    <a:pt x="188" y="276"/>
                  </a:lnTo>
                  <a:lnTo>
                    <a:pt x="172" y="247"/>
                  </a:lnTo>
                  <a:lnTo>
                    <a:pt x="155" y="218"/>
                  </a:lnTo>
                  <a:lnTo>
                    <a:pt x="138" y="190"/>
                  </a:lnTo>
                  <a:lnTo>
                    <a:pt x="119" y="161"/>
                  </a:lnTo>
                  <a:lnTo>
                    <a:pt x="100" y="133"/>
                  </a:lnTo>
                  <a:lnTo>
                    <a:pt x="82" y="106"/>
                  </a:lnTo>
                  <a:lnTo>
                    <a:pt x="62" y="79"/>
                  </a:lnTo>
                  <a:lnTo>
                    <a:pt x="42" y="52"/>
                  </a:lnTo>
                  <a:lnTo>
                    <a:pt x="22" y="2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54" name="Freeform 113"/>
            <p:cNvSpPr>
              <a:spLocks/>
            </p:cNvSpPr>
            <p:nvPr/>
          </p:nvSpPr>
          <p:spPr bwMode="auto">
            <a:xfrm>
              <a:off x="5020" y="2933"/>
              <a:ext cx="63" cy="351"/>
            </a:xfrm>
            <a:custGeom>
              <a:avLst/>
              <a:gdLst>
                <a:gd name="T0" fmla="*/ 4 w 395"/>
                <a:gd name="T1" fmla="*/ 347 h 2187"/>
                <a:gd name="T2" fmla="*/ 10 w 395"/>
                <a:gd name="T3" fmla="*/ 338 h 2187"/>
                <a:gd name="T4" fmla="*/ 16 w 395"/>
                <a:gd name="T5" fmla="*/ 329 h 2187"/>
                <a:gd name="T6" fmla="*/ 22 w 395"/>
                <a:gd name="T7" fmla="*/ 321 h 2187"/>
                <a:gd name="T8" fmla="*/ 27 w 395"/>
                <a:gd name="T9" fmla="*/ 311 h 2187"/>
                <a:gd name="T10" fmla="*/ 32 w 395"/>
                <a:gd name="T11" fmla="*/ 302 h 2187"/>
                <a:gd name="T12" fmla="*/ 37 w 395"/>
                <a:gd name="T13" fmla="*/ 292 h 2187"/>
                <a:gd name="T14" fmla="*/ 41 w 395"/>
                <a:gd name="T15" fmla="*/ 282 h 2187"/>
                <a:gd name="T16" fmla="*/ 45 w 395"/>
                <a:gd name="T17" fmla="*/ 273 h 2187"/>
                <a:gd name="T18" fmla="*/ 49 w 395"/>
                <a:gd name="T19" fmla="*/ 263 h 2187"/>
                <a:gd name="T20" fmla="*/ 52 w 395"/>
                <a:gd name="T21" fmla="*/ 252 h 2187"/>
                <a:gd name="T22" fmla="*/ 55 w 395"/>
                <a:gd name="T23" fmla="*/ 242 h 2187"/>
                <a:gd name="T24" fmla="*/ 57 w 395"/>
                <a:gd name="T25" fmla="*/ 231 h 2187"/>
                <a:gd name="T26" fmla="*/ 59 w 395"/>
                <a:gd name="T27" fmla="*/ 221 h 2187"/>
                <a:gd name="T28" fmla="*/ 61 w 395"/>
                <a:gd name="T29" fmla="*/ 210 h 2187"/>
                <a:gd name="T30" fmla="*/ 62 w 395"/>
                <a:gd name="T31" fmla="*/ 200 h 2187"/>
                <a:gd name="T32" fmla="*/ 63 w 395"/>
                <a:gd name="T33" fmla="*/ 189 h 2187"/>
                <a:gd name="T34" fmla="*/ 63 w 395"/>
                <a:gd name="T35" fmla="*/ 178 h 2187"/>
                <a:gd name="T36" fmla="*/ 63 w 395"/>
                <a:gd name="T37" fmla="*/ 167 h 2187"/>
                <a:gd name="T38" fmla="*/ 63 w 395"/>
                <a:gd name="T39" fmla="*/ 157 h 2187"/>
                <a:gd name="T40" fmla="*/ 62 w 395"/>
                <a:gd name="T41" fmla="*/ 146 h 2187"/>
                <a:gd name="T42" fmla="*/ 60 w 395"/>
                <a:gd name="T43" fmla="*/ 135 h 2187"/>
                <a:gd name="T44" fmla="*/ 58 w 395"/>
                <a:gd name="T45" fmla="*/ 125 h 2187"/>
                <a:gd name="T46" fmla="*/ 56 w 395"/>
                <a:gd name="T47" fmla="*/ 114 h 2187"/>
                <a:gd name="T48" fmla="*/ 54 w 395"/>
                <a:gd name="T49" fmla="*/ 104 h 2187"/>
                <a:gd name="T50" fmla="*/ 51 w 395"/>
                <a:gd name="T51" fmla="*/ 94 h 2187"/>
                <a:gd name="T52" fmla="*/ 47 w 395"/>
                <a:gd name="T53" fmla="*/ 83 h 2187"/>
                <a:gd name="T54" fmla="*/ 44 w 395"/>
                <a:gd name="T55" fmla="*/ 73 h 2187"/>
                <a:gd name="T56" fmla="*/ 39 w 395"/>
                <a:gd name="T57" fmla="*/ 64 h 2187"/>
                <a:gd name="T58" fmla="*/ 35 w 395"/>
                <a:gd name="T59" fmla="*/ 54 h 2187"/>
                <a:gd name="T60" fmla="*/ 30 w 395"/>
                <a:gd name="T61" fmla="*/ 44 h 2187"/>
                <a:gd name="T62" fmla="*/ 25 w 395"/>
                <a:gd name="T63" fmla="*/ 35 h 2187"/>
                <a:gd name="T64" fmla="*/ 19 w 395"/>
                <a:gd name="T65" fmla="*/ 26 h 2187"/>
                <a:gd name="T66" fmla="*/ 13 w 395"/>
                <a:gd name="T67" fmla="*/ 17 h 2187"/>
                <a:gd name="T68" fmla="*/ 7 w 395"/>
                <a:gd name="T69" fmla="*/ 8 h 2187"/>
                <a:gd name="T70" fmla="*/ 0 w 395"/>
                <a:gd name="T71" fmla="*/ 0 h 218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95" h="2187">
                  <a:moveTo>
                    <a:pt x="0" y="2187"/>
                  </a:moveTo>
                  <a:lnTo>
                    <a:pt x="22" y="2161"/>
                  </a:lnTo>
                  <a:lnTo>
                    <a:pt x="42" y="2135"/>
                  </a:lnTo>
                  <a:lnTo>
                    <a:pt x="62" y="2108"/>
                  </a:lnTo>
                  <a:lnTo>
                    <a:pt x="82" y="2081"/>
                  </a:lnTo>
                  <a:lnTo>
                    <a:pt x="100" y="2053"/>
                  </a:lnTo>
                  <a:lnTo>
                    <a:pt x="119" y="2026"/>
                  </a:lnTo>
                  <a:lnTo>
                    <a:pt x="138" y="1998"/>
                  </a:lnTo>
                  <a:lnTo>
                    <a:pt x="155" y="1969"/>
                  </a:lnTo>
                  <a:lnTo>
                    <a:pt x="172" y="1940"/>
                  </a:lnTo>
                  <a:lnTo>
                    <a:pt x="188" y="1910"/>
                  </a:lnTo>
                  <a:lnTo>
                    <a:pt x="203" y="1881"/>
                  </a:lnTo>
                  <a:lnTo>
                    <a:pt x="218" y="1851"/>
                  </a:lnTo>
                  <a:lnTo>
                    <a:pt x="233" y="1822"/>
                  </a:lnTo>
                  <a:lnTo>
                    <a:pt x="247" y="1791"/>
                  </a:lnTo>
                  <a:lnTo>
                    <a:pt x="260" y="1760"/>
                  </a:lnTo>
                  <a:lnTo>
                    <a:pt x="273" y="1730"/>
                  </a:lnTo>
                  <a:lnTo>
                    <a:pt x="285" y="1698"/>
                  </a:lnTo>
                  <a:lnTo>
                    <a:pt x="297" y="1667"/>
                  </a:lnTo>
                  <a:lnTo>
                    <a:pt x="308" y="1636"/>
                  </a:lnTo>
                  <a:lnTo>
                    <a:pt x="318" y="1604"/>
                  </a:lnTo>
                  <a:lnTo>
                    <a:pt x="327" y="1572"/>
                  </a:lnTo>
                  <a:lnTo>
                    <a:pt x="336" y="1539"/>
                  </a:lnTo>
                  <a:lnTo>
                    <a:pt x="345" y="1507"/>
                  </a:lnTo>
                  <a:lnTo>
                    <a:pt x="352" y="1474"/>
                  </a:lnTo>
                  <a:lnTo>
                    <a:pt x="360" y="1441"/>
                  </a:lnTo>
                  <a:lnTo>
                    <a:pt x="366" y="1410"/>
                  </a:lnTo>
                  <a:lnTo>
                    <a:pt x="373" y="1377"/>
                  </a:lnTo>
                  <a:lnTo>
                    <a:pt x="377" y="1343"/>
                  </a:lnTo>
                  <a:lnTo>
                    <a:pt x="382" y="1310"/>
                  </a:lnTo>
                  <a:lnTo>
                    <a:pt x="386" y="1277"/>
                  </a:lnTo>
                  <a:lnTo>
                    <a:pt x="389" y="1244"/>
                  </a:lnTo>
                  <a:lnTo>
                    <a:pt x="392" y="1210"/>
                  </a:lnTo>
                  <a:lnTo>
                    <a:pt x="393" y="1177"/>
                  </a:lnTo>
                  <a:lnTo>
                    <a:pt x="395" y="1144"/>
                  </a:lnTo>
                  <a:lnTo>
                    <a:pt x="395" y="1110"/>
                  </a:lnTo>
                  <a:lnTo>
                    <a:pt x="395" y="1077"/>
                  </a:lnTo>
                  <a:lnTo>
                    <a:pt x="395" y="1043"/>
                  </a:lnTo>
                  <a:lnTo>
                    <a:pt x="393" y="1010"/>
                  </a:lnTo>
                  <a:lnTo>
                    <a:pt x="392" y="976"/>
                  </a:lnTo>
                  <a:lnTo>
                    <a:pt x="389" y="943"/>
                  </a:lnTo>
                  <a:lnTo>
                    <a:pt x="386" y="910"/>
                  </a:lnTo>
                  <a:lnTo>
                    <a:pt x="382" y="877"/>
                  </a:lnTo>
                  <a:lnTo>
                    <a:pt x="377" y="843"/>
                  </a:lnTo>
                  <a:lnTo>
                    <a:pt x="373" y="810"/>
                  </a:lnTo>
                  <a:lnTo>
                    <a:pt x="366" y="777"/>
                  </a:lnTo>
                  <a:lnTo>
                    <a:pt x="360" y="745"/>
                  </a:lnTo>
                  <a:lnTo>
                    <a:pt x="352" y="713"/>
                  </a:lnTo>
                  <a:lnTo>
                    <a:pt x="345" y="680"/>
                  </a:lnTo>
                  <a:lnTo>
                    <a:pt x="336" y="648"/>
                  </a:lnTo>
                  <a:lnTo>
                    <a:pt x="327" y="615"/>
                  </a:lnTo>
                  <a:lnTo>
                    <a:pt x="318" y="583"/>
                  </a:lnTo>
                  <a:lnTo>
                    <a:pt x="308" y="552"/>
                  </a:lnTo>
                  <a:lnTo>
                    <a:pt x="297" y="520"/>
                  </a:lnTo>
                  <a:lnTo>
                    <a:pt x="285" y="488"/>
                  </a:lnTo>
                  <a:lnTo>
                    <a:pt x="273" y="457"/>
                  </a:lnTo>
                  <a:lnTo>
                    <a:pt x="260" y="427"/>
                  </a:lnTo>
                  <a:lnTo>
                    <a:pt x="247" y="396"/>
                  </a:lnTo>
                  <a:lnTo>
                    <a:pt x="233" y="365"/>
                  </a:lnTo>
                  <a:lnTo>
                    <a:pt x="218" y="336"/>
                  </a:lnTo>
                  <a:lnTo>
                    <a:pt x="203" y="305"/>
                  </a:lnTo>
                  <a:lnTo>
                    <a:pt x="188" y="276"/>
                  </a:lnTo>
                  <a:lnTo>
                    <a:pt x="172" y="247"/>
                  </a:lnTo>
                  <a:lnTo>
                    <a:pt x="155" y="218"/>
                  </a:lnTo>
                  <a:lnTo>
                    <a:pt x="138" y="189"/>
                  </a:lnTo>
                  <a:lnTo>
                    <a:pt x="119" y="161"/>
                  </a:lnTo>
                  <a:lnTo>
                    <a:pt x="100" y="134"/>
                  </a:lnTo>
                  <a:lnTo>
                    <a:pt x="82" y="105"/>
                  </a:lnTo>
                  <a:lnTo>
                    <a:pt x="62" y="79"/>
                  </a:lnTo>
                  <a:lnTo>
                    <a:pt x="42" y="52"/>
                  </a:lnTo>
                  <a:lnTo>
                    <a:pt x="22" y="2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55" name="Line 114"/>
            <p:cNvSpPr>
              <a:spLocks noChangeShapeType="1"/>
            </p:cNvSpPr>
            <p:nvPr/>
          </p:nvSpPr>
          <p:spPr bwMode="auto">
            <a:xfrm flipV="1">
              <a:off x="4982" y="2946"/>
              <a:ext cx="48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56" name="Line 115"/>
            <p:cNvSpPr>
              <a:spLocks noChangeShapeType="1"/>
            </p:cNvSpPr>
            <p:nvPr/>
          </p:nvSpPr>
          <p:spPr bwMode="auto">
            <a:xfrm flipV="1">
              <a:off x="4957" y="3018"/>
              <a:ext cx="110" cy="1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57" name="Line 116"/>
            <p:cNvSpPr>
              <a:spLocks noChangeShapeType="1"/>
            </p:cNvSpPr>
            <p:nvPr/>
          </p:nvSpPr>
          <p:spPr bwMode="auto">
            <a:xfrm flipV="1">
              <a:off x="4978" y="3113"/>
              <a:ext cx="105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02929" name="Group 177"/>
          <p:cNvGrpSpPr>
            <a:grpSpLocks/>
          </p:cNvGrpSpPr>
          <p:nvPr/>
        </p:nvGrpSpPr>
        <p:grpSpPr bwMode="auto">
          <a:xfrm>
            <a:off x="2595563" y="4022725"/>
            <a:ext cx="1985962" cy="1874838"/>
            <a:chOff x="1635" y="2534"/>
            <a:chExt cx="1251" cy="1181"/>
          </a:xfrm>
        </p:grpSpPr>
        <p:sp>
          <p:nvSpPr>
            <p:cNvPr id="71733" name="Line 128"/>
            <p:cNvSpPr>
              <a:spLocks noChangeShapeType="1"/>
            </p:cNvSpPr>
            <p:nvPr/>
          </p:nvSpPr>
          <p:spPr bwMode="auto">
            <a:xfrm>
              <a:off x="1635" y="2534"/>
              <a:ext cx="125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34" name="Line 139"/>
            <p:cNvSpPr>
              <a:spLocks noChangeShapeType="1"/>
            </p:cNvSpPr>
            <p:nvPr/>
          </p:nvSpPr>
          <p:spPr bwMode="auto">
            <a:xfrm>
              <a:off x="1635" y="3715"/>
              <a:ext cx="125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02928" name="Group 176"/>
          <p:cNvGrpSpPr>
            <a:grpSpLocks/>
          </p:cNvGrpSpPr>
          <p:nvPr/>
        </p:nvGrpSpPr>
        <p:grpSpPr bwMode="auto">
          <a:xfrm>
            <a:off x="696913" y="4022725"/>
            <a:ext cx="1905000" cy="1873250"/>
            <a:chOff x="439" y="2534"/>
            <a:chExt cx="1526" cy="1181"/>
          </a:xfrm>
        </p:grpSpPr>
        <p:sp>
          <p:nvSpPr>
            <p:cNvPr id="71731" name="Line 159"/>
            <p:cNvSpPr>
              <a:spLocks noChangeShapeType="1"/>
            </p:cNvSpPr>
            <p:nvPr/>
          </p:nvSpPr>
          <p:spPr bwMode="auto">
            <a:xfrm flipH="1">
              <a:off x="439" y="2534"/>
              <a:ext cx="152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32" name="Line 162"/>
            <p:cNvSpPr>
              <a:spLocks noChangeShapeType="1"/>
            </p:cNvSpPr>
            <p:nvPr/>
          </p:nvSpPr>
          <p:spPr bwMode="auto">
            <a:xfrm flipH="1">
              <a:off x="439" y="3715"/>
              <a:ext cx="152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202921" name="Group 169"/>
          <p:cNvGrpSpPr>
            <a:grpSpLocks/>
          </p:cNvGrpSpPr>
          <p:nvPr/>
        </p:nvGrpSpPr>
        <p:grpSpPr bwMode="auto">
          <a:xfrm>
            <a:off x="696913" y="3748088"/>
            <a:ext cx="3922712" cy="2425700"/>
            <a:chOff x="439" y="2361"/>
            <a:chExt cx="2471" cy="1528"/>
          </a:xfrm>
        </p:grpSpPr>
        <p:sp>
          <p:nvSpPr>
            <p:cNvPr id="71689" name="Line 119"/>
            <p:cNvSpPr>
              <a:spLocks noChangeShapeType="1"/>
            </p:cNvSpPr>
            <p:nvPr/>
          </p:nvSpPr>
          <p:spPr bwMode="auto">
            <a:xfrm flipH="1">
              <a:off x="439" y="2361"/>
              <a:ext cx="86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690" name="Line 120"/>
            <p:cNvSpPr>
              <a:spLocks noChangeShapeType="1"/>
            </p:cNvSpPr>
            <p:nvPr/>
          </p:nvSpPr>
          <p:spPr bwMode="auto">
            <a:xfrm>
              <a:off x="439" y="2361"/>
              <a:ext cx="0" cy="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691" name="Line 121"/>
            <p:cNvSpPr>
              <a:spLocks noChangeShapeType="1"/>
            </p:cNvSpPr>
            <p:nvPr/>
          </p:nvSpPr>
          <p:spPr bwMode="auto">
            <a:xfrm>
              <a:off x="561" y="2543"/>
              <a:ext cx="408" cy="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692" name="Line 122"/>
            <p:cNvSpPr>
              <a:spLocks noChangeShapeType="1"/>
            </p:cNvSpPr>
            <p:nvPr/>
          </p:nvSpPr>
          <p:spPr bwMode="auto">
            <a:xfrm>
              <a:off x="1089" y="2700"/>
              <a:ext cx="0" cy="42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693" name="Freeform 123"/>
            <p:cNvSpPr>
              <a:spLocks/>
            </p:cNvSpPr>
            <p:nvPr/>
          </p:nvSpPr>
          <p:spPr bwMode="auto">
            <a:xfrm>
              <a:off x="439" y="2412"/>
              <a:ext cx="122" cy="131"/>
            </a:xfrm>
            <a:custGeom>
              <a:avLst/>
              <a:gdLst>
                <a:gd name="T0" fmla="*/ 0 w 682"/>
                <a:gd name="T1" fmla="*/ 0 h 730"/>
                <a:gd name="T2" fmla="*/ 0 w 682"/>
                <a:gd name="T3" fmla="*/ 9 h 730"/>
                <a:gd name="T4" fmla="*/ 1 w 682"/>
                <a:gd name="T5" fmla="*/ 18 h 730"/>
                <a:gd name="T6" fmla="*/ 3 w 682"/>
                <a:gd name="T7" fmla="*/ 27 h 730"/>
                <a:gd name="T8" fmla="*/ 5 w 682"/>
                <a:gd name="T9" fmla="*/ 36 h 730"/>
                <a:gd name="T10" fmla="*/ 8 w 682"/>
                <a:gd name="T11" fmla="*/ 44 h 730"/>
                <a:gd name="T12" fmla="*/ 11 w 682"/>
                <a:gd name="T13" fmla="*/ 52 h 730"/>
                <a:gd name="T14" fmla="*/ 14 w 682"/>
                <a:gd name="T15" fmla="*/ 60 h 730"/>
                <a:gd name="T16" fmla="*/ 19 w 682"/>
                <a:gd name="T17" fmla="*/ 68 h 730"/>
                <a:gd name="T18" fmla="*/ 24 w 682"/>
                <a:gd name="T19" fmla="*/ 76 h 730"/>
                <a:gd name="T20" fmla="*/ 29 w 682"/>
                <a:gd name="T21" fmla="*/ 83 h 730"/>
                <a:gd name="T22" fmla="*/ 35 w 682"/>
                <a:gd name="T23" fmla="*/ 90 h 730"/>
                <a:gd name="T24" fmla="*/ 42 w 682"/>
                <a:gd name="T25" fmla="*/ 96 h 730"/>
                <a:gd name="T26" fmla="*/ 48 w 682"/>
                <a:gd name="T27" fmla="*/ 102 h 730"/>
                <a:gd name="T28" fmla="*/ 55 w 682"/>
                <a:gd name="T29" fmla="*/ 107 h 730"/>
                <a:gd name="T30" fmla="*/ 63 w 682"/>
                <a:gd name="T31" fmla="*/ 112 h 730"/>
                <a:gd name="T32" fmla="*/ 71 w 682"/>
                <a:gd name="T33" fmla="*/ 117 h 730"/>
                <a:gd name="T34" fmla="*/ 79 w 682"/>
                <a:gd name="T35" fmla="*/ 120 h 730"/>
                <a:gd name="T36" fmla="*/ 87 w 682"/>
                <a:gd name="T37" fmla="*/ 124 h 730"/>
                <a:gd name="T38" fmla="*/ 96 w 682"/>
                <a:gd name="T39" fmla="*/ 126 h 730"/>
                <a:gd name="T40" fmla="*/ 104 w 682"/>
                <a:gd name="T41" fmla="*/ 129 h 730"/>
                <a:gd name="T42" fmla="*/ 113 w 682"/>
                <a:gd name="T43" fmla="*/ 130 h 730"/>
                <a:gd name="T44" fmla="*/ 122 w 682"/>
                <a:gd name="T45" fmla="*/ 131 h 73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82" h="730">
                  <a:moveTo>
                    <a:pt x="0" y="0"/>
                  </a:moveTo>
                  <a:lnTo>
                    <a:pt x="1" y="50"/>
                  </a:lnTo>
                  <a:lnTo>
                    <a:pt x="7" y="100"/>
                  </a:lnTo>
                  <a:lnTo>
                    <a:pt x="15" y="149"/>
                  </a:lnTo>
                  <a:lnTo>
                    <a:pt x="27" y="198"/>
                  </a:lnTo>
                  <a:lnTo>
                    <a:pt x="42" y="245"/>
                  </a:lnTo>
                  <a:lnTo>
                    <a:pt x="60" y="292"/>
                  </a:lnTo>
                  <a:lnTo>
                    <a:pt x="81" y="336"/>
                  </a:lnTo>
                  <a:lnTo>
                    <a:pt x="106" y="381"/>
                  </a:lnTo>
                  <a:lnTo>
                    <a:pt x="134" y="423"/>
                  </a:lnTo>
                  <a:lnTo>
                    <a:pt x="164" y="462"/>
                  </a:lnTo>
                  <a:lnTo>
                    <a:pt x="197" y="500"/>
                  </a:lnTo>
                  <a:lnTo>
                    <a:pt x="232" y="535"/>
                  </a:lnTo>
                  <a:lnTo>
                    <a:pt x="270" y="568"/>
                  </a:lnTo>
                  <a:lnTo>
                    <a:pt x="310" y="597"/>
                  </a:lnTo>
                  <a:lnTo>
                    <a:pt x="352" y="626"/>
                  </a:lnTo>
                  <a:lnTo>
                    <a:pt x="395" y="650"/>
                  </a:lnTo>
                  <a:lnTo>
                    <a:pt x="440" y="671"/>
                  </a:lnTo>
                  <a:lnTo>
                    <a:pt x="487" y="689"/>
                  </a:lnTo>
                  <a:lnTo>
                    <a:pt x="534" y="704"/>
                  </a:lnTo>
                  <a:lnTo>
                    <a:pt x="583" y="717"/>
                  </a:lnTo>
                  <a:lnTo>
                    <a:pt x="632" y="724"/>
                  </a:lnTo>
                  <a:lnTo>
                    <a:pt x="682" y="73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694" name="Line 124"/>
            <p:cNvSpPr>
              <a:spLocks noChangeShapeType="1"/>
            </p:cNvSpPr>
            <p:nvPr/>
          </p:nvSpPr>
          <p:spPr bwMode="auto">
            <a:xfrm>
              <a:off x="1306" y="2361"/>
              <a:ext cx="0" cy="7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695" name="Freeform 125"/>
            <p:cNvSpPr>
              <a:spLocks/>
            </p:cNvSpPr>
            <p:nvPr/>
          </p:nvSpPr>
          <p:spPr bwMode="auto">
            <a:xfrm>
              <a:off x="969" y="2569"/>
              <a:ext cx="120" cy="131"/>
            </a:xfrm>
            <a:custGeom>
              <a:avLst/>
              <a:gdLst>
                <a:gd name="T0" fmla="*/ 120 w 682"/>
                <a:gd name="T1" fmla="*/ 131 h 730"/>
                <a:gd name="T2" fmla="*/ 119 w 682"/>
                <a:gd name="T3" fmla="*/ 122 h 730"/>
                <a:gd name="T4" fmla="*/ 119 w 682"/>
                <a:gd name="T5" fmla="*/ 113 h 730"/>
                <a:gd name="T6" fmla="*/ 117 w 682"/>
                <a:gd name="T7" fmla="*/ 104 h 730"/>
                <a:gd name="T8" fmla="*/ 115 w 682"/>
                <a:gd name="T9" fmla="*/ 96 h 730"/>
                <a:gd name="T10" fmla="*/ 113 w 682"/>
                <a:gd name="T11" fmla="*/ 87 h 730"/>
                <a:gd name="T12" fmla="*/ 109 w 682"/>
                <a:gd name="T13" fmla="*/ 79 h 730"/>
                <a:gd name="T14" fmla="*/ 106 w 682"/>
                <a:gd name="T15" fmla="*/ 71 h 730"/>
                <a:gd name="T16" fmla="*/ 101 w 682"/>
                <a:gd name="T17" fmla="*/ 63 h 730"/>
                <a:gd name="T18" fmla="*/ 96 w 682"/>
                <a:gd name="T19" fmla="*/ 55 h 730"/>
                <a:gd name="T20" fmla="*/ 91 w 682"/>
                <a:gd name="T21" fmla="*/ 48 h 730"/>
                <a:gd name="T22" fmla="*/ 85 w 682"/>
                <a:gd name="T23" fmla="*/ 41 h 730"/>
                <a:gd name="T24" fmla="*/ 79 w 682"/>
                <a:gd name="T25" fmla="*/ 35 h 730"/>
                <a:gd name="T26" fmla="*/ 72 w 682"/>
                <a:gd name="T27" fmla="*/ 29 h 730"/>
                <a:gd name="T28" fmla="*/ 65 w 682"/>
                <a:gd name="T29" fmla="*/ 24 h 730"/>
                <a:gd name="T30" fmla="*/ 58 w 682"/>
                <a:gd name="T31" fmla="*/ 19 h 730"/>
                <a:gd name="T32" fmla="*/ 50 w 682"/>
                <a:gd name="T33" fmla="*/ 15 h 730"/>
                <a:gd name="T34" fmla="*/ 42 w 682"/>
                <a:gd name="T35" fmla="*/ 11 h 730"/>
                <a:gd name="T36" fmla="*/ 34 w 682"/>
                <a:gd name="T37" fmla="*/ 7 h 730"/>
                <a:gd name="T38" fmla="*/ 26 w 682"/>
                <a:gd name="T39" fmla="*/ 4 h 730"/>
                <a:gd name="T40" fmla="*/ 17 w 682"/>
                <a:gd name="T41" fmla="*/ 3 h 730"/>
                <a:gd name="T42" fmla="*/ 9 w 682"/>
                <a:gd name="T43" fmla="*/ 1 h 730"/>
                <a:gd name="T44" fmla="*/ 0 w 682"/>
                <a:gd name="T45" fmla="*/ 0 h 73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82" h="730">
                  <a:moveTo>
                    <a:pt x="682" y="730"/>
                  </a:moveTo>
                  <a:lnTo>
                    <a:pt x="679" y="680"/>
                  </a:lnTo>
                  <a:lnTo>
                    <a:pt x="675" y="630"/>
                  </a:lnTo>
                  <a:lnTo>
                    <a:pt x="666" y="581"/>
                  </a:lnTo>
                  <a:lnTo>
                    <a:pt x="655" y="533"/>
                  </a:lnTo>
                  <a:lnTo>
                    <a:pt x="640" y="485"/>
                  </a:lnTo>
                  <a:lnTo>
                    <a:pt x="622" y="438"/>
                  </a:lnTo>
                  <a:lnTo>
                    <a:pt x="600" y="393"/>
                  </a:lnTo>
                  <a:lnTo>
                    <a:pt x="575" y="350"/>
                  </a:lnTo>
                  <a:lnTo>
                    <a:pt x="548" y="308"/>
                  </a:lnTo>
                  <a:lnTo>
                    <a:pt x="517" y="268"/>
                  </a:lnTo>
                  <a:lnTo>
                    <a:pt x="484" y="231"/>
                  </a:lnTo>
                  <a:lnTo>
                    <a:pt x="449" y="196"/>
                  </a:lnTo>
                  <a:lnTo>
                    <a:pt x="412" y="163"/>
                  </a:lnTo>
                  <a:lnTo>
                    <a:pt x="372" y="132"/>
                  </a:lnTo>
                  <a:lnTo>
                    <a:pt x="330" y="105"/>
                  </a:lnTo>
                  <a:lnTo>
                    <a:pt x="287" y="81"/>
                  </a:lnTo>
                  <a:lnTo>
                    <a:pt x="241" y="59"/>
                  </a:lnTo>
                  <a:lnTo>
                    <a:pt x="195" y="41"/>
                  </a:lnTo>
                  <a:lnTo>
                    <a:pt x="147" y="25"/>
                  </a:lnTo>
                  <a:lnTo>
                    <a:pt x="98" y="14"/>
                  </a:lnTo>
                  <a:lnTo>
                    <a:pt x="49" y="6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696" name="Line 126"/>
            <p:cNvSpPr>
              <a:spLocks noChangeShapeType="1"/>
            </p:cNvSpPr>
            <p:nvPr/>
          </p:nvSpPr>
          <p:spPr bwMode="auto">
            <a:xfrm>
              <a:off x="1635" y="2361"/>
              <a:ext cx="127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697" name="Line 127"/>
            <p:cNvSpPr>
              <a:spLocks noChangeShapeType="1"/>
            </p:cNvSpPr>
            <p:nvPr/>
          </p:nvSpPr>
          <p:spPr bwMode="auto">
            <a:xfrm>
              <a:off x="1635" y="2361"/>
              <a:ext cx="0" cy="7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698" name="Freeform 129"/>
            <p:cNvSpPr>
              <a:spLocks/>
            </p:cNvSpPr>
            <p:nvPr/>
          </p:nvSpPr>
          <p:spPr bwMode="auto">
            <a:xfrm>
              <a:off x="2848" y="2361"/>
              <a:ext cx="62" cy="764"/>
            </a:xfrm>
            <a:custGeom>
              <a:avLst/>
              <a:gdLst>
                <a:gd name="T0" fmla="*/ 62 w 351"/>
                <a:gd name="T1" fmla="*/ 0 h 4290"/>
                <a:gd name="T2" fmla="*/ 53 w 351"/>
                <a:gd name="T3" fmla="*/ 47 h 4290"/>
                <a:gd name="T4" fmla="*/ 49 w 351"/>
                <a:gd name="T5" fmla="*/ 71 h 4290"/>
                <a:gd name="T6" fmla="*/ 46 w 351"/>
                <a:gd name="T7" fmla="*/ 95 h 4290"/>
                <a:gd name="T8" fmla="*/ 43 w 351"/>
                <a:gd name="T9" fmla="*/ 119 h 4290"/>
                <a:gd name="T10" fmla="*/ 41 w 351"/>
                <a:gd name="T11" fmla="*/ 131 h 4290"/>
                <a:gd name="T12" fmla="*/ 40 w 351"/>
                <a:gd name="T13" fmla="*/ 143 h 4290"/>
                <a:gd name="T14" fmla="*/ 39 w 351"/>
                <a:gd name="T15" fmla="*/ 155 h 4290"/>
                <a:gd name="T16" fmla="*/ 38 w 351"/>
                <a:gd name="T17" fmla="*/ 167 h 4290"/>
                <a:gd name="T18" fmla="*/ 38 w 351"/>
                <a:gd name="T19" fmla="*/ 179 h 4290"/>
                <a:gd name="T20" fmla="*/ 38 w 351"/>
                <a:gd name="T21" fmla="*/ 191 h 4290"/>
                <a:gd name="T22" fmla="*/ 38 w 351"/>
                <a:gd name="T23" fmla="*/ 203 h 4290"/>
                <a:gd name="T24" fmla="*/ 38 w 351"/>
                <a:gd name="T25" fmla="*/ 215 h 4290"/>
                <a:gd name="T26" fmla="*/ 38 w 351"/>
                <a:gd name="T27" fmla="*/ 239 h 4290"/>
                <a:gd name="T28" fmla="*/ 40 w 351"/>
                <a:gd name="T29" fmla="*/ 263 h 4290"/>
                <a:gd name="T30" fmla="*/ 41 w 351"/>
                <a:gd name="T31" fmla="*/ 288 h 4290"/>
                <a:gd name="T32" fmla="*/ 44 w 351"/>
                <a:gd name="T33" fmla="*/ 336 h 4290"/>
                <a:gd name="T34" fmla="*/ 45 w 351"/>
                <a:gd name="T35" fmla="*/ 360 h 4290"/>
                <a:gd name="T36" fmla="*/ 45 w 351"/>
                <a:gd name="T37" fmla="*/ 372 h 4290"/>
                <a:gd name="T38" fmla="*/ 45 w 351"/>
                <a:gd name="T39" fmla="*/ 384 h 4290"/>
                <a:gd name="T40" fmla="*/ 45 w 351"/>
                <a:gd name="T41" fmla="*/ 396 h 4290"/>
                <a:gd name="T42" fmla="*/ 45 w 351"/>
                <a:gd name="T43" fmla="*/ 408 h 4290"/>
                <a:gd name="T44" fmla="*/ 44 w 351"/>
                <a:gd name="T45" fmla="*/ 420 h 4290"/>
                <a:gd name="T46" fmla="*/ 44 w 351"/>
                <a:gd name="T47" fmla="*/ 432 h 4290"/>
                <a:gd name="T48" fmla="*/ 43 w 351"/>
                <a:gd name="T49" fmla="*/ 444 h 4290"/>
                <a:gd name="T50" fmla="*/ 41 w 351"/>
                <a:gd name="T51" fmla="*/ 456 h 4290"/>
                <a:gd name="T52" fmla="*/ 40 w 351"/>
                <a:gd name="T53" fmla="*/ 467 h 4290"/>
                <a:gd name="T54" fmla="*/ 38 w 351"/>
                <a:gd name="T55" fmla="*/ 479 h 4290"/>
                <a:gd name="T56" fmla="*/ 35 w 351"/>
                <a:gd name="T57" fmla="*/ 491 h 4290"/>
                <a:gd name="T58" fmla="*/ 33 w 351"/>
                <a:gd name="T59" fmla="*/ 503 h 4290"/>
                <a:gd name="T60" fmla="*/ 30 w 351"/>
                <a:gd name="T61" fmla="*/ 515 h 4290"/>
                <a:gd name="T62" fmla="*/ 27 w 351"/>
                <a:gd name="T63" fmla="*/ 526 h 4290"/>
                <a:gd name="T64" fmla="*/ 20 w 351"/>
                <a:gd name="T65" fmla="*/ 550 h 4290"/>
                <a:gd name="T66" fmla="*/ 14 w 351"/>
                <a:gd name="T67" fmla="*/ 573 h 4290"/>
                <a:gd name="T68" fmla="*/ 11 w 351"/>
                <a:gd name="T69" fmla="*/ 584 h 4290"/>
                <a:gd name="T70" fmla="*/ 9 w 351"/>
                <a:gd name="T71" fmla="*/ 596 h 4290"/>
                <a:gd name="T72" fmla="*/ 7 w 351"/>
                <a:gd name="T73" fmla="*/ 608 h 4290"/>
                <a:gd name="T74" fmla="*/ 4 w 351"/>
                <a:gd name="T75" fmla="*/ 620 h 4290"/>
                <a:gd name="T76" fmla="*/ 3 w 351"/>
                <a:gd name="T77" fmla="*/ 632 h 4290"/>
                <a:gd name="T78" fmla="*/ 2 w 351"/>
                <a:gd name="T79" fmla="*/ 644 h 4290"/>
                <a:gd name="T80" fmla="*/ 1 w 351"/>
                <a:gd name="T81" fmla="*/ 656 h 4290"/>
                <a:gd name="T82" fmla="*/ 0 w 351"/>
                <a:gd name="T83" fmla="*/ 667 h 4290"/>
                <a:gd name="T84" fmla="*/ 0 w 351"/>
                <a:gd name="T85" fmla="*/ 680 h 4290"/>
                <a:gd name="T86" fmla="*/ 0 w 351"/>
                <a:gd name="T87" fmla="*/ 692 h 4290"/>
                <a:gd name="T88" fmla="*/ 1 w 351"/>
                <a:gd name="T89" fmla="*/ 704 h 4290"/>
                <a:gd name="T90" fmla="*/ 1 w 351"/>
                <a:gd name="T91" fmla="*/ 716 h 4290"/>
                <a:gd name="T92" fmla="*/ 2 w 351"/>
                <a:gd name="T93" fmla="*/ 740 h 4290"/>
                <a:gd name="T94" fmla="*/ 4 w 351"/>
                <a:gd name="T95" fmla="*/ 764 h 429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51" h="4290">
                  <a:moveTo>
                    <a:pt x="351" y="0"/>
                  </a:moveTo>
                  <a:lnTo>
                    <a:pt x="302" y="266"/>
                  </a:lnTo>
                  <a:lnTo>
                    <a:pt x="278" y="400"/>
                  </a:lnTo>
                  <a:lnTo>
                    <a:pt x="258" y="533"/>
                  </a:lnTo>
                  <a:lnTo>
                    <a:pt x="241" y="667"/>
                  </a:lnTo>
                  <a:lnTo>
                    <a:pt x="233" y="734"/>
                  </a:lnTo>
                  <a:lnTo>
                    <a:pt x="226" y="801"/>
                  </a:lnTo>
                  <a:lnTo>
                    <a:pt x="222" y="869"/>
                  </a:lnTo>
                  <a:lnTo>
                    <a:pt x="217" y="936"/>
                  </a:lnTo>
                  <a:lnTo>
                    <a:pt x="215" y="1004"/>
                  </a:lnTo>
                  <a:lnTo>
                    <a:pt x="213" y="1071"/>
                  </a:lnTo>
                  <a:lnTo>
                    <a:pt x="213" y="1139"/>
                  </a:lnTo>
                  <a:lnTo>
                    <a:pt x="214" y="1206"/>
                  </a:lnTo>
                  <a:lnTo>
                    <a:pt x="217" y="1342"/>
                  </a:lnTo>
                  <a:lnTo>
                    <a:pt x="224" y="1479"/>
                  </a:lnTo>
                  <a:lnTo>
                    <a:pt x="232" y="1615"/>
                  </a:lnTo>
                  <a:lnTo>
                    <a:pt x="247" y="1886"/>
                  </a:lnTo>
                  <a:lnTo>
                    <a:pt x="252" y="2021"/>
                  </a:lnTo>
                  <a:lnTo>
                    <a:pt x="255" y="2089"/>
                  </a:lnTo>
                  <a:lnTo>
                    <a:pt x="255" y="2157"/>
                  </a:lnTo>
                  <a:lnTo>
                    <a:pt x="255" y="2224"/>
                  </a:lnTo>
                  <a:lnTo>
                    <a:pt x="254" y="2291"/>
                  </a:lnTo>
                  <a:lnTo>
                    <a:pt x="250" y="2358"/>
                  </a:lnTo>
                  <a:lnTo>
                    <a:pt x="247" y="2425"/>
                  </a:lnTo>
                  <a:lnTo>
                    <a:pt x="241" y="2492"/>
                  </a:lnTo>
                  <a:lnTo>
                    <a:pt x="233" y="2559"/>
                  </a:lnTo>
                  <a:lnTo>
                    <a:pt x="224" y="2625"/>
                  </a:lnTo>
                  <a:lnTo>
                    <a:pt x="213" y="2692"/>
                  </a:lnTo>
                  <a:lnTo>
                    <a:pt x="199" y="2758"/>
                  </a:lnTo>
                  <a:lnTo>
                    <a:pt x="184" y="2824"/>
                  </a:lnTo>
                  <a:lnTo>
                    <a:pt x="168" y="2890"/>
                  </a:lnTo>
                  <a:lnTo>
                    <a:pt x="151" y="2954"/>
                  </a:lnTo>
                  <a:lnTo>
                    <a:pt x="115" y="3086"/>
                  </a:lnTo>
                  <a:lnTo>
                    <a:pt x="81" y="3217"/>
                  </a:lnTo>
                  <a:lnTo>
                    <a:pt x="64" y="3282"/>
                  </a:lnTo>
                  <a:lnTo>
                    <a:pt x="49" y="3348"/>
                  </a:lnTo>
                  <a:lnTo>
                    <a:pt x="37" y="3414"/>
                  </a:lnTo>
                  <a:lnTo>
                    <a:pt x="25" y="3480"/>
                  </a:lnTo>
                  <a:lnTo>
                    <a:pt x="16" y="3547"/>
                  </a:lnTo>
                  <a:lnTo>
                    <a:pt x="9" y="3614"/>
                  </a:lnTo>
                  <a:lnTo>
                    <a:pt x="5" y="3681"/>
                  </a:lnTo>
                  <a:lnTo>
                    <a:pt x="2" y="3748"/>
                  </a:lnTo>
                  <a:lnTo>
                    <a:pt x="0" y="3816"/>
                  </a:lnTo>
                  <a:lnTo>
                    <a:pt x="2" y="3883"/>
                  </a:lnTo>
                  <a:lnTo>
                    <a:pt x="3" y="3951"/>
                  </a:lnTo>
                  <a:lnTo>
                    <a:pt x="5" y="4019"/>
                  </a:lnTo>
                  <a:lnTo>
                    <a:pt x="13" y="4154"/>
                  </a:lnTo>
                  <a:lnTo>
                    <a:pt x="22" y="429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699" name="Line 130"/>
            <p:cNvSpPr>
              <a:spLocks noChangeShapeType="1"/>
            </p:cNvSpPr>
            <p:nvPr/>
          </p:nvSpPr>
          <p:spPr bwMode="auto">
            <a:xfrm flipH="1">
              <a:off x="439" y="3889"/>
              <a:ext cx="86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00" name="Line 131"/>
            <p:cNvSpPr>
              <a:spLocks noChangeShapeType="1"/>
            </p:cNvSpPr>
            <p:nvPr/>
          </p:nvSpPr>
          <p:spPr bwMode="auto">
            <a:xfrm flipV="1">
              <a:off x="439" y="3837"/>
              <a:ext cx="0" cy="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01" name="Line 132"/>
            <p:cNvSpPr>
              <a:spLocks noChangeShapeType="1"/>
            </p:cNvSpPr>
            <p:nvPr/>
          </p:nvSpPr>
          <p:spPr bwMode="auto">
            <a:xfrm flipV="1">
              <a:off x="561" y="3680"/>
              <a:ext cx="408" cy="2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02" name="Line 133"/>
            <p:cNvSpPr>
              <a:spLocks noChangeShapeType="1"/>
            </p:cNvSpPr>
            <p:nvPr/>
          </p:nvSpPr>
          <p:spPr bwMode="auto">
            <a:xfrm flipV="1">
              <a:off x="1089" y="3125"/>
              <a:ext cx="0" cy="42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03" name="Freeform 134"/>
            <p:cNvSpPr>
              <a:spLocks/>
            </p:cNvSpPr>
            <p:nvPr/>
          </p:nvSpPr>
          <p:spPr bwMode="auto">
            <a:xfrm>
              <a:off x="439" y="3707"/>
              <a:ext cx="122" cy="130"/>
            </a:xfrm>
            <a:custGeom>
              <a:avLst/>
              <a:gdLst>
                <a:gd name="T0" fmla="*/ 122 w 682"/>
                <a:gd name="T1" fmla="*/ 0 h 730"/>
                <a:gd name="T2" fmla="*/ 113 w 682"/>
                <a:gd name="T3" fmla="*/ 1 h 730"/>
                <a:gd name="T4" fmla="*/ 104 w 682"/>
                <a:gd name="T5" fmla="*/ 2 h 730"/>
                <a:gd name="T6" fmla="*/ 96 w 682"/>
                <a:gd name="T7" fmla="*/ 4 h 730"/>
                <a:gd name="T8" fmla="*/ 87 w 682"/>
                <a:gd name="T9" fmla="*/ 7 h 730"/>
                <a:gd name="T10" fmla="*/ 79 w 682"/>
                <a:gd name="T11" fmla="*/ 11 h 730"/>
                <a:gd name="T12" fmla="*/ 71 w 682"/>
                <a:gd name="T13" fmla="*/ 14 h 730"/>
                <a:gd name="T14" fmla="*/ 63 w 682"/>
                <a:gd name="T15" fmla="*/ 19 h 730"/>
                <a:gd name="T16" fmla="*/ 55 w 682"/>
                <a:gd name="T17" fmla="*/ 23 h 730"/>
                <a:gd name="T18" fmla="*/ 48 w 682"/>
                <a:gd name="T19" fmla="*/ 29 h 730"/>
                <a:gd name="T20" fmla="*/ 42 w 682"/>
                <a:gd name="T21" fmla="*/ 35 h 730"/>
                <a:gd name="T22" fmla="*/ 35 w 682"/>
                <a:gd name="T23" fmla="*/ 41 h 730"/>
                <a:gd name="T24" fmla="*/ 29 w 682"/>
                <a:gd name="T25" fmla="*/ 48 h 730"/>
                <a:gd name="T26" fmla="*/ 24 w 682"/>
                <a:gd name="T27" fmla="*/ 55 h 730"/>
                <a:gd name="T28" fmla="*/ 19 w 682"/>
                <a:gd name="T29" fmla="*/ 62 h 730"/>
                <a:gd name="T30" fmla="*/ 14 w 682"/>
                <a:gd name="T31" fmla="*/ 70 h 730"/>
                <a:gd name="T32" fmla="*/ 11 w 682"/>
                <a:gd name="T33" fmla="*/ 78 h 730"/>
                <a:gd name="T34" fmla="*/ 8 w 682"/>
                <a:gd name="T35" fmla="*/ 86 h 730"/>
                <a:gd name="T36" fmla="*/ 5 w 682"/>
                <a:gd name="T37" fmla="*/ 95 h 730"/>
                <a:gd name="T38" fmla="*/ 3 w 682"/>
                <a:gd name="T39" fmla="*/ 103 h 730"/>
                <a:gd name="T40" fmla="*/ 1 w 682"/>
                <a:gd name="T41" fmla="*/ 112 h 730"/>
                <a:gd name="T42" fmla="*/ 0 w 682"/>
                <a:gd name="T43" fmla="*/ 121 h 730"/>
                <a:gd name="T44" fmla="*/ 0 w 682"/>
                <a:gd name="T45" fmla="*/ 130 h 73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82" h="730">
                  <a:moveTo>
                    <a:pt x="682" y="0"/>
                  </a:moveTo>
                  <a:lnTo>
                    <a:pt x="632" y="4"/>
                  </a:lnTo>
                  <a:lnTo>
                    <a:pt x="583" y="13"/>
                  </a:lnTo>
                  <a:lnTo>
                    <a:pt x="534" y="25"/>
                  </a:lnTo>
                  <a:lnTo>
                    <a:pt x="487" y="39"/>
                  </a:lnTo>
                  <a:lnTo>
                    <a:pt x="440" y="59"/>
                  </a:lnTo>
                  <a:lnTo>
                    <a:pt x="395" y="79"/>
                  </a:lnTo>
                  <a:lnTo>
                    <a:pt x="352" y="104"/>
                  </a:lnTo>
                  <a:lnTo>
                    <a:pt x="310" y="131"/>
                  </a:lnTo>
                  <a:lnTo>
                    <a:pt x="270" y="162"/>
                  </a:lnTo>
                  <a:lnTo>
                    <a:pt x="232" y="195"/>
                  </a:lnTo>
                  <a:lnTo>
                    <a:pt x="197" y="230"/>
                  </a:lnTo>
                  <a:lnTo>
                    <a:pt x="164" y="268"/>
                  </a:lnTo>
                  <a:lnTo>
                    <a:pt x="134" y="307"/>
                  </a:lnTo>
                  <a:lnTo>
                    <a:pt x="106" y="349"/>
                  </a:lnTo>
                  <a:lnTo>
                    <a:pt x="81" y="392"/>
                  </a:lnTo>
                  <a:lnTo>
                    <a:pt x="60" y="438"/>
                  </a:lnTo>
                  <a:lnTo>
                    <a:pt x="42" y="484"/>
                  </a:lnTo>
                  <a:lnTo>
                    <a:pt x="27" y="532"/>
                  </a:lnTo>
                  <a:lnTo>
                    <a:pt x="15" y="581"/>
                  </a:lnTo>
                  <a:lnTo>
                    <a:pt x="7" y="630"/>
                  </a:lnTo>
                  <a:lnTo>
                    <a:pt x="1" y="680"/>
                  </a:lnTo>
                  <a:lnTo>
                    <a:pt x="0" y="73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04" name="Line 135"/>
            <p:cNvSpPr>
              <a:spLocks noChangeShapeType="1"/>
            </p:cNvSpPr>
            <p:nvPr/>
          </p:nvSpPr>
          <p:spPr bwMode="auto">
            <a:xfrm flipV="1">
              <a:off x="1306" y="3125"/>
              <a:ext cx="0" cy="7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05" name="Freeform 136"/>
            <p:cNvSpPr>
              <a:spLocks/>
            </p:cNvSpPr>
            <p:nvPr/>
          </p:nvSpPr>
          <p:spPr bwMode="auto">
            <a:xfrm>
              <a:off x="969" y="3550"/>
              <a:ext cx="120" cy="130"/>
            </a:xfrm>
            <a:custGeom>
              <a:avLst/>
              <a:gdLst>
                <a:gd name="T0" fmla="*/ 0 w 682"/>
                <a:gd name="T1" fmla="*/ 130 h 729"/>
                <a:gd name="T2" fmla="*/ 9 w 682"/>
                <a:gd name="T3" fmla="*/ 129 h 729"/>
                <a:gd name="T4" fmla="*/ 17 w 682"/>
                <a:gd name="T5" fmla="*/ 128 h 729"/>
                <a:gd name="T6" fmla="*/ 26 w 682"/>
                <a:gd name="T7" fmla="*/ 126 h 729"/>
                <a:gd name="T8" fmla="*/ 34 w 682"/>
                <a:gd name="T9" fmla="*/ 123 h 729"/>
                <a:gd name="T10" fmla="*/ 42 w 682"/>
                <a:gd name="T11" fmla="*/ 120 h 729"/>
                <a:gd name="T12" fmla="*/ 50 w 682"/>
                <a:gd name="T13" fmla="*/ 116 h 729"/>
                <a:gd name="T14" fmla="*/ 58 w 682"/>
                <a:gd name="T15" fmla="*/ 111 h 729"/>
                <a:gd name="T16" fmla="*/ 65 w 682"/>
                <a:gd name="T17" fmla="*/ 107 h 729"/>
                <a:gd name="T18" fmla="*/ 72 w 682"/>
                <a:gd name="T19" fmla="*/ 101 h 729"/>
                <a:gd name="T20" fmla="*/ 79 w 682"/>
                <a:gd name="T21" fmla="*/ 95 h 729"/>
                <a:gd name="T22" fmla="*/ 85 w 682"/>
                <a:gd name="T23" fmla="*/ 89 h 729"/>
                <a:gd name="T24" fmla="*/ 91 w 682"/>
                <a:gd name="T25" fmla="*/ 82 h 729"/>
                <a:gd name="T26" fmla="*/ 96 w 682"/>
                <a:gd name="T27" fmla="*/ 75 h 729"/>
                <a:gd name="T28" fmla="*/ 101 w 682"/>
                <a:gd name="T29" fmla="*/ 68 h 729"/>
                <a:gd name="T30" fmla="*/ 106 w 682"/>
                <a:gd name="T31" fmla="*/ 60 h 729"/>
                <a:gd name="T32" fmla="*/ 109 w 682"/>
                <a:gd name="T33" fmla="*/ 52 h 729"/>
                <a:gd name="T34" fmla="*/ 113 w 682"/>
                <a:gd name="T35" fmla="*/ 44 h 729"/>
                <a:gd name="T36" fmla="*/ 115 w 682"/>
                <a:gd name="T37" fmla="*/ 35 h 729"/>
                <a:gd name="T38" fmla="*/ 117 w 682"/>
                <a:gd name="T39" fmla="*/ 27 h 729"/>
                <a:gd name="T40" fmla="*/ 119 w 682"/>
                <a:gd name="T41" fmla="*/ 18 h 729"/>
                <a:gd name="T42" fmla="*/ 119 w 682"/>
                <a:gd name="T43" fmla="*/ 9 h 729"/>
                <a:gd name="T44" fmla="*/ 120 w 682"/>
                <a:gd name="T45" fmla="*/ 0 h 72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82" h="729">
                  <a:moveTo>
                    <a:pt x="0" y="729"/>
                  </a:moveTo>
                  <a:lnTo>
                    <a:pt x="49" y="725"/>
                  </a:lnTo>
                  <a:lnTo>
                    <a:pt x="98" y="716"/>
                  </a:lnTo>
                  <a:lnTo>
                    <a:pt x="147" y="704"/>
                  </a:lnTo>
                  <a:lnTo>
                    <a:pt x="195" y="690"/>
                  </a:lnTo>
                  <a:lnTo>
                    <a:pt x="241" y="672"/>
                  </a:lnTo>
                  <a:lnTo>
                    <a:pt x="287" y="650"/>
                  </a:lnTo>
                  <a:lnTo>
                    <a:pt x="330" y="625"/>
                  </a:lnTo>
                  <a:lnTo>
                    <a:pt x="372" y="598"/>
                  </a:lnTo>
                  <a:lnTo>
                    <a:pt x="412" y="568"/>
                  </a:lnTo>
                  <a:lnTo>
                    <a:pt x="449" y="535"/>
                  </a:lnTo>
                  <a:lnTo>
                    <a:pt x="484" y="500"/>
                  </a:lnTo>
                  <a:lnTo>
                    <a:pt x="517" y="462"/>
                  </a:lnTo>
                  <a:lnTo>
                    <a:pt x="548" y="422"/>
                  </a:lnTo>
                  <a:lnTo>
                    <a:pt x="575" y="380"/>
                  </a:lnTo>
                  <a:lnTo>
                    <a:pt x="600" y="337"/>
                  </a:lnTo>
                  <a:lnTo>
                    <a:pt x="622" y="291"/>
                  </a:lnTo>
                  <a:lnTo>
                    <a:pt x="640" y="245"/>
                  </a:lnTo>
                  <a:lnTo>
                    <a:pt x="655" y="197"/>
                  </a:lnTo>
                  <a:lnTo>
                    <a:pt x="666" y="149"/>
                  </a:lnTo>
                  <a:lnTo>
                    <a:pt x="675" y="99"/>
                  </a:lnTo>
                  <a:lnTo>
                    <a:pt x="679" y="49"/>
                  </a:lnTo>
                  <a:lnTo>
                    <a:pt x="68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06" name="Line 137"/>
            <p:cNvSpPr>
              <a:spLocks noChangeShapeType="1"/>
            </p:cNvSpPr>
            <p:nvPr/>
          </p:nvSpPr>
          <p:spPr bwMode="auto">
            <a:xfrm>
              <a:off x="1635" y="3889"/>
              <a:ext cx="127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07" name="Line 138"/>
            <p:cNvSpPr>
              <a:spLocks noChangeShapeType="1"/>
            </p:cNvSpPr>
            <p:nvPr/>
          </p:nvSpPr>
          <p:spPr bwMode="auto">
            <a:xfrm flipV="1">
              <a:off x="1635" y="3125"/>
              <a:ext cx="0" cy="7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08" name="Freeform 140"/>
            <p:cNvSpPr>
              <a:spLocks/>
            </p:cNvSpPr>
            <p:nvPr/>
          </p:nvSpPr>
          <p:spPr bwMode="auto">
            <a:xfrm>
              <a:off x="2848" y="3125"/>
              <a:ext cx="62" cy="764"/>
            </a:xfrm>
            <a:custGeom>
              <a:avLst/>
              <a:gdLst>
                <a:gd name="T0" fmla="*/ 62 w 351"/>
                <a:gd name="T1" fmla="*/ 764 h 4291"/>
                <a:gd name="T2" fmla="*/ 53 w 351"/>
                <a:gd name="T3" fmla="*/ 716 h 4291"/>
                <a:gd name="T4" fmla="*/ 49 w 351"/>
                <a:gd name="T5" fmla="*/ 693 h 4291"/>
                <a:gd name="T6" fmla="*/ 46 w 351"/>
                <a:gd name="T7" fmla="*/ 669 h 4291"/>
                <a:gd name="T8" fmla="*/ 43 w 351"/>
                <a:gd name="T9" fmla="*/ 645 h 4291"/>
                <a:gd name="T10" fmla="*/ 41 w 351"/>
                <a:gd name="T11" fmla="*/ 633 h 4291"/>
                <a:gd name="T12" fmla="*/ 40 w 351"/>
                <a:gd name="T13" fmla="*/ 621 h 4291"/>
                <a:gd name="T14" fmla="*/ 39 w 351"/>
                <a:gd name="T15" fmla="*/ 609 h 4291"/>
                <a:gd name="T16" fmla="*/ 38 w 351"/>
                <a:gd name="T17" fmla="*/ 597 h 4291"/>
                <a:gd name="T18" fmla="*/ 38 w 351"/>
                <a:gd name="T19" fmla="*/ 585 h 4291"/>
                <a:gd name="T20" fmla="*/ 38 w 351"/>
                <a:gd name="T21" fmla="*/ 573 h 4291"/>
                <a:gd name="T22" fmla="*/ 38 w 351"/>
                <a:gd name="T23" fmla="*/ 561 h 4291"/>
                <a:gd name="T24" fmla="*/ 38 w 351"/>
                <a:gd name="T25" fmla="*/ 549 h 4291"/>
                <a:gd name="T26" fmla="*/ 38 w 351"/>
                <a:gd name="T27" fmla="*/ 525 h 4291"/>
                <a:gd name="T28" fmla="*/ 40 w 351"/>
                <a:gd name="T29" fmla="*/ 501 h 4291"/>
                <a:gd name="T30" fmla="*/ 41 w 351"/>
                <a:gd name="T31" fmla="*/ 477 h 4291"/>
                <a:gd name="T32" fmla="*/ 44 w 351"/>
                <a:gd name="T33" fmla="*/ 428 h 4291"/>
                <a:gd name="T34" fmla="*/ 45 w 351"/>
                <a:gd name="T35" fmla="*/ 404 h 4291"/>
                <a:gd name="T36" fmla="*/ 45 w 351"/>
                <a:gd name="T37" fmla="*/ 392 h 4291"/>
                <a:gd name="T38" fmla="*/ 45 w 351"/>
                <a:gd name="T39" fmla="*/ 380 h 4291"/>
                <a:gd name="T40" fmla="*/ 45 w 351"/>
                <a:gd name="T41" fmla="*/ 368 h 4291"/>
                <a:gd name="T42" fmla="*/ 45 w 351"/>
                <a:gd name="T43" fmla="*/ 356 h 4291"/>
                <a:gd name="T44" fmla="*/ 44 w 351"/>
                <a:gd name="T45" fmla="*/ 344 h 4291"/>
                <a:gd name="T46" fmla="*/ 44 w 351"/>
                <a:gd name="T47" fmla="*/ 332 h 4291"/>
                <a:gd name="T48" fmla="*/ 43 w 351"/>
                <a:gd name="T49" fmla="*/ 320 h 4291"/>
                <a:gd name="T50" fmla="*/ 41 w 351"/>
                <a:gd name="T51" fmla="*/ 309 h 4291"/>
                <a:gd name="T52" fmla="*/ 40 w 351"/>
                <a:gd name="T53" fmla="*/ 297 h 4291"/>
                <a:gd name="T54" fmla="*/ 38 w 351"/>
                <a:gd name="T55" fmla="*/ 285 h 4291"/>
                <a:gd name="T56" fmla="*/ 35 w 351"/>
                <a:gd name="T57" fmla="*/ 273 h 4291"/>
                <a:gd name="T58" fmla="*/ 33 w 351"/>
                <a:gd name="T59" fmla="*/ 261 h 4291"/>
                <a:gd name="T60" fmla="*/ 30 w 351"/>
                <a:gd name="T61" fmla="*/ 250 h 4291"/>
                <a:gd name="T62" fmla="*/ 27 w 351"/>
                <a:gd name="T63" fmla="*/ 238 h 4291"/>
                <a:gd name="T64" fmla="*/ 20 w 351"/>
                <a:gd name="T65" fmla="*/ 215 h 4291"/>
                <a:gd name="T66" fmla="*/ 14 w 351"/>
                <a:gd name="T67" fmla="*/ 191 h 4291"/>
                <a:gd name="T68" fmla="*/ 11 w 351"/>
                <a:gd name="T69" fmla="*/ 179 h 4291"/>
                <a:gd name="T70" fmla="*/ 9 w 351"/>
                <a:gd name="T71" fmla="*/ 168 h 4291"/>
                <a:gd name="T72" fmla="*/ 7 w 351"/>
                <a:gd name="T73" fmla="*/ 156 h 4291"/>
                <a:gd name="T74" fmla="*/ 4 w 351"/>
                <a:gd name="T75" fmla="*/ 144 h 4291"/>
                <a:gd name="T76" fmla="*/ 3 w 351"/>
                <a:gd name="T77" fmla="*/ 132 h 4291"/>
                <a:gd name="T78" fmla="*/ 2 w 351"/>
                <a:gd name="T79" fmla="*/ 121 h 4291"/>
                <a:gd name="T80" fmla="*/ 1 w 351"/>
                <a:gd name="T81" fmla="*/ 109 h 4291"/>
                <a:gd name="T82" fmla="*/ 0 w 351"/>
                <a:gd name="T83" fmla="*/ 97 h 4291"/>
                <a:gd name="T84" fmla="*/ 0 w 351"/>
                <a:gd name="T85" fmla="*/ 85 h 4291"/>
                <a:gd name="T86" fmla="*/ 0 w 351"/>
                <a:gd name="T87" fmla="*/ 73 h 4291"/>
                <a:gd name="T88" fmla="*/ 1 w 351"/>
                <a:gd name="T89" fmla="*/ 61 h 4291"/>
                <a:gd name="T90" fmla="*/ 1 w 351"/>
                <a:gd name="T91" fmla="*/ 49 h 4291"/>
                <a:gd name="T92" fmla="*/ 2 w 351"/>
                <a:gd name="T93" fmla="*/ 24 h 4291"/>
                <a:gd name="T94" fmla="*/ 4 w 351"/>
                <a:gd name="T95" fmla="*/ 0 h 429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51" h="4291">
                  <a:moveTo>
                    <a:pt x="351" y="4291"/>
                  </a:moveTo>
                  <a:lnTo>
                    <a:pt x="302" y="4024"/>
                  </a:lnTo>
                  <a:lnTo>
                    <a:pt x="278" y="3892"/>
                  </a:lnTo>
                  <a:lnTo>
                    <a:pt x="258" y="3758"/>
                  </a:lnTo>
                  <a:lnTo>
                    <a:pt x="241" y="3624"/>
                  </a:lnTo>
                  <a:lnTo>
                    <a:pt x="233" y="3557"/>
                  </a:lnTo>
                  <a:lnTo>
                    <a:pt x="226" y="3490"/>
                  </a:lnTo>
                  <a:lnTo>
                    <a:pt x="222" y="3423"/>
                  </a:lnTo>
                  <a:lnTo>
                    <a:pt x="217" y="3355"/>
                  </a:lnTo>
                  <a:lnTo>
                    <a:pt x="215" y="3288"/>
                  </a:lnTo>
                  <a:lnTo>
                    <a:pt x="213" y="3220"/>
                  </a:lnTo>
                  <a:lnTo>
                    <a:pt x="213" y="3153"/>
                  </a:lnTo>
                  <a:lnTo>
                    <a:pt x="214" y="3085"/>
                  </a:lnTo>
                  <a:lnTo>
                    <a:pt x="217" y="2948"/>
                  </a:lnTo>
                  <a:lnTo>
                    <a:pt x="224" y="2813"/>
                  </a:lnTo>
                  <a:lnTo>
                    <a:pt x="232" y="2677"/>
                  </a:lnTo>
                  <a:lnTo>
                    <a:pt x="247" y="2405"/>
                  </a:lnTo>
                  <a:lnTo>
                    <a:pt x="252" y="2269"/>
                  </a:lnTo>
                  <a:lnTo>
                    <a:pt x="255" y="2201"/>
                  </a:lnTo>
                  <a:lnTo>
                    <a:pt x="255" y="2134"/>
                  </a:lnTo>
                  <a:lnTo>
                    <a:pt x="255" y="2067"/>
                  </a:lnTo>
                  <a:lnTo>
                    <a:pt x="254" y="1999"/>
                  </a:lnTo>
                  <a:lnTo>
                    <a:pt x="250" y="1932"/>
                  </a:lnTo>
                  <a:lnTo>
                    <a:pt x="247" y="1865"/>
                  </a:lnTo>
                  <a:lnTo>
                    <a:pt x="241" y="1798"/>
                  </a:lnTo>
                  <a:lnTo>
                    <a:pt x="233" y="1733"/>
                  </a:lnTo>
                  <a:lnTo>
                    <a:pt x="224" y="1666"/>
                  </a:lnTo>
                  <a:lnTo>
                    <a:pt x="213" y="1600"/>
                  </a:lnTo>
                  <a:lnTo>
                    <a:pt x="199" y="1534"/>
                  </a:lnTo>
                  <a:lnTo>
                    <a:pt x="184" y="1468"/>
                  </a:lnTo>
                  <a:lnTo>
                    <a:pt x="168" y="1402"/>
                  </a:lnTo>
                  <a:lnTo>
                    <a:pt x="151" y="1336"/>
                  </a:lnTo>
                  <a:lnTo>
                    <a:pt x="115" y="1206"/>
                  </a:lnTo>
                  <a:lnTo>
                    <a:pt x="81" y="1074"/>
                  </a:lnTo>
                  <a:lnTo>
                    <a:pt x="64" y="1008"/>
                  </a:lnTo>
                  <a:lnTo>
                    <a:pt x="49" y="943"/>
                  </a:lnTo>
                  <a:lnTo>
                    <a:pt x="37" y="877"/>
                  </a:lnTo>
                  <a:lnTo>
                    <a:pt x="25" y="811"/>
                  </a:lnTo>
                  <a:lnTo>
                    <a:pt x="16" y="744"/>
                  </a:lnTo>
                  <a:lnTo>
                    <a:pt x="9" y="678"/>
                  </a:lnTo>
                  <a:lnTo>
                    <a:pt x="5" y="611"/>
                  </a:lnTo>
                  <a:lnTo>
                    <a:pt x="2" y="543"/>
                  </a:lnTo>
                  <a:lnTo>
                    <a:pt x="0" y="476"/>
                  </a:lnTo>
                  <a:lnTo>
                    <a:pt x="2" y="408"/>
                  </a:lnTo>
                  <a:lnTo>
                    <a:pt x="3" y="341"/>
                  </a:lnTo>
                  <a:lnTo>
                    <a:pt x="5" y="273"/>
                  </a:lnTo>
                  <a:lnTo>
                    <a:pt x="13" y="137"/>
                  </a:lnTo>
                  <a:lnTo>
                    <a:pt x="2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09" name="Line 141"/>
            <p:cNvSpPr>
              <a:spLocks noChangeShapeType="1"/>
            </p:cNvSpPr>
            <p:nvPr/>
          </p:nvSpPr>
          <p:spPr bwMode="auto">
            <a:xfrm flipV="1">
              <a:off x="448" y="2361"/>
              <a:ext cx="96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10" name="Line 142"/>
            <p:cNvSpPr>
              <a:spLocks noChangeShapeType="1"/>
            </p:cNvSpPr>
            <p:nvPr/>
          </p:nvSpPr>
          <p:spPr bwMode="auto">
            <a:xfrm flipV="1">
              <a:off x="524" y="2361"/>
              <a:ext cx="174" cy="1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11" name="Line 143"/>
            <p:cNvSpPr>
              <a:spLocks noChangeShapeType="1"/>
            </p:cNvSpPr>
            <p:nvPr/>
          </p:nvSpPr>
          <p:spPr bwMode="auto">
            <a:xfrm flipV="1">
              <a:off x="662" y="2361"/>
              <a:ext cx="189" cy="1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12" name="Line 144"/>
            <p:cNvSpPr>
              <a:spLocks noChangeShapeType="1"/>
            </p:cNvSpPr>
            <p:nvPr/>
          </p:nvSpPr>
          <p:spPr bwMode="auto">
            <a:xfrm flipV="1">
              <a:off x="807" y="2361"/>
              <a:ext cx="198" cy="1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13" name="Line 145"/>
            <p:cNvSpPr>
              <a:spLocks noChangeShapeType="1"/>
            </p:cNvSpPr>
            <p:nvPr/>
          </p:nvSpPr>
          <p:spPr bwMode="auto">
            <a:xfrm flipV="1">
              <a:off x="950" y="2361"/>
              <a:ext cx="208" cy="2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14" name="Line 146"/>
            <p:cNvSpPr>
              <a:spLocks noChangeShapeType="1"/>
            </p:cNvSpPr>
            <p:nvPr/>
          </p:nvSpPr>
          <p:spPr bwMode="auto">
            <a:xfrm flipV="1">
              <a:off x="1057" y="2365"/>
              <a:ext cx="249" cy="2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15" name="Line 147"/>
            <p:cNvSpPr>
              <a:spLocks noChangeShapeType="1"/>
            </p:cNvSpPr>
            <p:nvPr/>
          </p:nvSpPr>
          <p:spPr bwMode="auto">
            <a:xfrm flipV="1">
              <a:off x="1089" y="2518"/>
              <a:ext cx="217" cy="2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16" name="Line 148"/>
            <p:cNvSpPr>
              <a:spLocks noChangeShapeType="1"/>
            </p:cNvSpPr>
            <p:nvPr/>
          </p:nvSpPr>
          <p:spPr bwMode="auto">
            <a:xfrm flipV="1">
              <a:off x="1089" y="2673"/>
              <a:ext cx="217" cy="2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17" name="Line 149"/>
            <p:cNvSpPr>
              <a:spLocks noChangeShapeType="1"/>
            </p:cNvSpPr>
            <p:nvPr/>
          </p:nvSpPr>
          <p:spPr bwMode="auto">
            <a:xfrm flipV="1">
              <a:off x="1089" y="2826"/>
              <a:ext cx="217" cy="2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18" name="Line 150"/>
            <p:cNvSpPr>
              <a:spLocks noChangeShapeType="1"/>
            </p:cNvSpPr>
            <p:nvPr/>
          </p:nvSpPr>
          <p:spPr bwMode="auto">
            <a:xfrm flipV="1">
              <a:off x="439" y="3706"/>
              <a:ext cx="142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19" name="Freeform 151"/>
            <p:cNvSpPr>
              <a:spLocks/>
            </p:cNvSpPr>
            <p:nvPr/>
          </p:nvSpPr>
          <p:spPr bwMode="auto">
            <a:xfrm>
              <a:off x="1089" y="2979"/>
              <a:ext cx="217" cy="217"/>
            </a:xfrm>
            <a:custGeom>
              <a:avLst/>
              <a:gdLst>
                <a:gd name="T0" fmla="*/ 217 w 1218"/>
                <a:gd name="T1" fmla="*/ 0 h 1218"/>
                <a:gd name="T2" fmla="*/ 71 w 1218"/>
                <a:gd name="T3" fmla="*/ 146 h 1218"/>
                <a:gd name="T4" fmla="*/ 0 w 1218"/>
                <a:gd name="T5" fmla="*/ 217 h 12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8" h="1218">
                  <a:moveTo>
                    <a:pt x="1218" y="0"/>
                  </a:moveTo>
                  <a:lnTo>
                    <a:pt x="400" y="817"/>
                  </a:lnTo>
                  <a:lnTo>
                    <a:pt x="0" y="121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20" name="Line 152"/>
            <p:cNvSpPr>
              <a:spLocks noChangeShapeType="1"/>
            </p:cNvSpPr>
            <p:nvPr/>
          </p:nvSpPr>
          <p:spPr bwMode="auto">
            <a:xfrm flipV="1">
              <a:off x="551" y="3695"/>
              <a:ext cx="193" cy="1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21" name="Line 153"/>
            <p:cNvSpPr>
              <a:spLocks noChangeShapeType="1"/>
            </p:cNvSpPr>
            <p:nvPr/>
          </p:nvSpPr>
          <p:spPr bwMode="auto">
            <a:xfrm flipV="1">
              <a:off x="1089" y="3132"/>
              <a:ext cx="217" cy="2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22" name="Line 154"/>
            <p:cNvSpPr>
              <a:spLocks noChangeShapeType="1"/>
            </p:cNvSpPr>
            <p:nvPr/>
          </p:nvSpPr>
          <p:spPr bwMode="auto">
            <a:xfrm flipV="1">
              <a:off x="704" y="3683"/>
              <a:ext cx="205" cy="2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23" name="Line 155"/>
            <p:cNvSpPr>
              <a:spLocks noChangeShapeType="1"/>
            </p:cNvSpPr>
            <p:nvPr/>
          </p:nvSpPr>
          <p:spPr bwMode="auto">
            <a:xfrm flipV="1">
              <a:off x="1089" y="3286"/>
              <a:ext cx="217" cy="2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24" name="Line 156"/>
            <p:cNvSpPr>
              <a:spLocks noChangeShapeType="1"/>
            </p:cNvSpPr>
            <p:nvPr/>
          </p:nvSpPr>
          <p:spPr bwMode="auto">
            <a:xfrm flipV="1">
              <a:off x="858" y="3439"/>
              <a:ext cx="448" cy="4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25" name="Line 157"/>
            <p:cNvSpPr>
              <a:spLocks noChangeShapeType="1"/>
            </p:cNvSpPr>
            <p:nvPr/>
          </p:nvSpPr>
          <p:spPr bwMode="auto">
            <a:xfrm flipV="1">
              <a:off x="1011" y="3592"/>
              <a:ext cx="295" cy="2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26" name="Line 158"/>
            <p:cNvSpPr>
              <a:spLocks noChangeShapeType="1"/>
            </p:cNvSpPr>
            <p:nvPr/>
          </p:nvSpPr>
          <p:spPr bwMode="auto">
            <a:xfrm flipV="1">
              <a:off x="1164" y="3746"/>
              <a:ext cx="142" cy="1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27" name="Line 160"/>
            <p:cNvSpPr>
              <a:spLocks noChangeShapeType="1"/>
            </p:cNvSpPr>
            <p:nvPr/>
          </p:nvSpPr>
          <p:spPr bwMode="auto">
            <a:xfrm>
              <a:off x="439" y="2412"/>
              <a:ext cx="0" cy="1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28" name="Line 161"/>
            <p:cNvSpPr>
              <a:spLocks noChangeShapeType="1"/>
            </p:cNvSpPr>
            <p:nvPr/>
          </p:nvSpPr>
          <p:spPr bwMode="auto">
            <a:xfrm>
              <a:off x="439" y="2534"/>
              <a:ext cx="122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29" name="Line 163"/>
            <p:cNvSpPr>
              <a:spLocks noChangeShapeType="1"/>
            </p:cNvSpPr>
            <p:nvPr/>
          </p:nvSpPr>
          <p:spPr bwMode="auto">
            <a:xfrm flipV="1">
              <a:off x="439" y="3707"/>
              <a:ext cx="122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1730" name="Line 164"/>
            <p:cNvSpPr>
              <a:spLocks noChangeShapeType="1"/>
            </p:cNvSpPr>
            <p:nvPr/>
          </p:nvSpPr>
          <p:spPr bwMode="auto">
            <a:xfrm>
              <a:off x="439" y="3715"/>
              <a:ext cx="0" cy="1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71688" name="Text Box 166"/>
          <p:cNvSpPr txBox="1">
            <a:spLocks noChangeArrowheads="1"/>
          </p:cNvSpPr>
          <p:nvPr/>
        </p:nvSpPr>
        <p:spPr bwMode="auto">
          <a:xfrm>
            <a:off x="114300" y="71438"/>
            <a:ext cx="9144000" cy="1165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13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、物体上</a:t>
            </a:r>
            <a:r>
              <a:rPr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斜度不大的结构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，如在一个视图中已 </a:t>
            </a:r>
          </a:p>
          <a:p>
            <a:pPr fontAlgn="base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    表达清楚时，在其它视图上可按小端画出。 </a:t>
            </a:r>
          </a:p>
        </p:txBody>
      </p:sp>
    </p:spTree>
    <p:extLst>
      <p:ext uri="{BB962C8B-B14F-4D97-AF65-F5344CB8AC3E}">
        <p14:creationId xmlns:p14="http://schemas.microsoft.com/office/powerpoint/2010/main" val="39934765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29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9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029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029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9" dur="500"/>
                                        <p:tgtEl>
                                          <p:spTgt spid="2029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29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9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2029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500"/>
                                        <p:tgtEl>
                                          <p:spTgt spid="2029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2757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Text Box 4"/>
          <p:cNvSpPr txBox="1">
            <a:spLocks noChangeArrowheads="1"/>
          </p:cNvSpPr>
          <p:nvPr/>
        </p:nvSpPr>
        <p:spPr bwMode="auto">
          <a:xfrm>
            <a:off x="295275" y="0"/>
            <a:ext cx="8653463" cy="823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57150">
                <a:pattFill prst="trellis">
                  <a:fgClr>
                    <a:srgbClr val="FF0000"/>
                  </a:fgClr>
                  <a:bgClr>
                    <a:srgbClr val="FFCCFF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48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第五节 表达方法的应用举例</a:t>
            </a:r>
          </a:p>
        </p:txBody>
      </p:sp>
      <p:sp>
        <p:nvSpPr>
          <p:cNvPr id="72707" name="AutoShape 16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zh-CN" altLang="en-US"/>
          </a:p>
        </p:txBody>
      </p:sp>
      <p:grpSp>
        <p:nvGrpSpPr>
          <p:cNvPr id="72708" name="Group 19"/>
          <p:cNvGrpSpPr>
            <a:grpSpLocks/>
          </p:cNvGrpSpPr>
          <p:nvPr/>
        </p:nvGrpSpPr>
        <p:grpSpPr bwMode="auto">
          <a:xfrm>
            <a:off x="395288" y="850900"/>
            <a:ext cx="8239125" cy="5929313"/>
            <a:chOff x="249" y="94"/>
            <a:chExt cx="5329" cy="3835"/>
          </a:xfrm>
        </p:grpSpPr>
        <p:grpSp>
          <p:nvGrpSpPr>
            <p:cNvPr id="72709" name="Group 20"/>
            <p:cNvGrpSpPr>
              <a:grpSpLocks/>
            </p:cNvGrpSpPr>
            <p:nvPr/>
          </p:nvGrpSpPr>
          <p:grpSpPr bwMode="auto">
            <a:xfrm>
              <a:off x="950" y="502"/>
              <a:ext cx="4413" cy="2799"/>
              <a:chOff x="1962" y="1148"/>
              <a:chExt cx="2749" cy="1744"/>
            </a:xfrm>
          </p:grpSpPr>
          <p:sp>
            <p:nvSpPr>
              <p:cNvPr id="73220" name="Line 21"/>
              <p:cNvSpPr>
                <a:spLocks noChangeShapeType="1"/>
              </p:cNvSpPr>
              <p:nvPr/>
            </p:nvSpPr>
            <p:spPr bwMode="auto">
              <a:xfrm>
                <a:off x="3313" y="1292"/>
                <a:ext cx="18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21" name="Line 22"/>
              <p:cNvSpPr>
                <a:spLocks noChangeShapeType="1"/>
              </p:cNvSpPr>
              <p:nvPr/>
            </p:nvSpPr>
            <p:spPr bwMode="auto">
              <a:xfrm flipH="1" flipV="1">
                <a:off x="3484" y="1274"/>
                <a:ext cx="42" cy="4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22" name="Line 23"/>
              <p:cNvSpPr>
                <a:spLocks noChangeShapeType="1"/>
              </p:cNvSpPr>
              <p:nvPr/>
            </p:nvSpPr>
            <p:spPr bwMode="auto">
              <a:xfrm>
                <a:off x="3575" y="1316"/>
                <a:ext cx="0" cy="24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23" name="Line 24"/>
              <p:cNvSpPr>
                <a:spLocks noChangeShapeType="1"/>
              </p:cNvSpPr>
              <p:nvPr/>
            </p:nvSpPr>
            <p:spPr bwMode="auto">
              <a:xfrm>
                <a:off x="3501" y="1292"/>
                <a:ext cx="0" cy="26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24" name="Line 25"/>
              <p:cNvSpPr>
                <a:spLocks noChangeShapeType="1"/>
              </p:cNvSpPr>
              <p:nvPr/>
            </p:nvSpPr>
            <p:spPr bwMode="auto">
              <a:xfrm flipH="1">
                <a:off x="3544" y="1534"/>
                <a:ext cx="3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25" name="Freeform 26"/>
              <p:cNvSpPr>
                <a:spLocks/>
              </p:cNvSpPr>
              <p:nvPr/>
            </p:nvSpPr>
            <p:spPr bwMode="auto">
              <a:xfrm>
                <a:off x="3458" y="1527"/>
                <a:ext cx="43" cy="14"/>
              </a:xfrm>
              <a:custGeom>
                <a:avLst/>
                <a:gdLst>
                  <a:gd name="T0" fmla="*/ 0 w 302"/>
                  <a:gd name="T1" fmla="*/ 14 h 100"/>
                  <a:gd name="T2" fmla="*/ 0 w 302"/>
                  <a:gd name="T3" fmla="*/ 0 h 100"/>
                  <a:gd name="T4" fmla="*/ 43 w 302"/>
                  <a:gd name="T5" fmla="*/ 7 h 100"/>
                  <a:gd name="T6" fmla="*/ 0 w 302"/>
                  <a:gd name="T7" fmla="*/ 14 h 1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2" h="100">
                    <a:moveTo>
                      <a:pt x="0" y="100"/>
                    </a:moveTo>
                    <a:lnTo>
                      <a:pt x="0" y="0"/>
                    </a:lnTo>
                    <a:lnTo>
                      <a:pt x="302" y="49"/>
                    </a:lnTo>
                    <a:lnTo>
                      <a:pt x="0" y="10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26" name="Freeform 27"/>
              <p:cNvSpPr>
                <a:spLocks/>
              </p:cNvSpPr>
              <p:nvPr/>
            </p:nvSpPr>
            <p:spPr bwMode="auto">
              <a:xfrm>
                <a:off x="3458" y="1527"/>
                <a:ext cx="43" cy="14"/>
              </a:xfrm>
              <a:custGeom>
                <a:avLst/>
                <a:gdLst>
                  <a:gd name="T0" fmla="*/ 0 w 302"/>
                  <a:gd name="T1" fmla="*/ 14 h 100"/>
                  <a:gd name="T2" fmla="*/ 0 w 302"/>
                  <a:gd name="T3" fmla="*/ 0 h 100"/>
                  <a:gd name="T4" fmla="*/ 43 w 302"/>
                  <a:gd name="T5" fmla="*/ 7 h 100"/>
                  <a:gd name="T6" fmla="*/ 0 w 302"/>
                  <a:gd name="T7" fmla="*/ 14 h 1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2" h="100">
                    <a:moveTo>
                      <a:pt x="0" y="100"/>
                    </a:moveTo>
                    <a:lnTo>
                      <a:pt x="0" y="0"/>
                    </a:lnTo>
                    <a:lnTo>
                      <a:pt x="302" y="49"/>
                    </a:lnTo>
                    <a:lnTo>
                      <a:pt x="0" y="10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27" name="Line 28"/>
              <p:cNvSpPr>
                <a:spLocks noChangeShapeType="1"/>
              </p:cNvSpPr>
              <p:nvPr/>
            </p:nvSpPr>
            <p:spPr bwMode="auto">
              <a:xfrm flipH="1">
                <a:off x="3417" y="1534"/>
                <a:ext cx="15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28" name="Line 29"/>
              <p:cNvSpPr>
                <a:spLocks noChangeShapeType="1"/>
              </p:cNvSpPr>
              <p:nvPr/>
            </p:nvSpPr>
            <p:spPr bwMode="auto">
              <a:xfrm>
                <a:off x="3908" y="1414"/>
                <a:ext cx="148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29" name="Line 30"/>
              <p:cNvSpPr>
                <a:spLocks noChangeShapeType="1"/>
              </p:cNvSpPr>
              <p:nvPr/>
            </p:nvSpPr>
            <p:spPr bwMode="auto">
              <a:xfrm>
                <a:off x="3908" y="1469"/>
                <a:ext cx="148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30" name="Line 31"/>
              <p:cNvSpPr>
                <a:spLocks noChangeShapeType="1"/>
              </p:cNvSpPr>
              <p:nvPr/>
            </p:nvSpPr>
            <p:spPr bwMode="auto">
              <a:xfrm>
                <a:off x="3908" y="1605"/>
                <a:ext cx="148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31" name="Line 32"/>
              <p:cNvSpPr>
                <a:spLocks noChangeShapeType="1"/>
              </p:cNvSpPr>
              <p:nvPr/>
            </p:nvSpPr>
            <p:spPr bwMode="auto">
              <a:xfrm>
                <a:off x="3908" y="2892"/>
                <a:ext cx="148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32" name="Line 33"/>
              <p:cNvSpPr>
                <a:spLocks noChangeShapeType="1"/>
              </p:cNvSpPr>
              <p:nvPr/>
            </p:nvSpPr>
            <p:spPr bwMode="auto">
              <a:xfrm>
                <a:off x="3278" y="2048"/>
                <a:ext cx="790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33" name="Line 34"/>
              <p:cNvSpPr>
                <a:spLocks noChangeShapeType="1"/>
              </p:cNvSpPr>
              <p:nvPr/>
            </p:nvSpPr>
            <p:spPr bwMode="auto">
              <a:xfrm>
                <a:off x="3293" y="2258"/>
                <a:ext cx="775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34" name="Line 35"/>
              <p:cNvSpPr>
                <a:spLocks noChangeShapeType="1"/>
              </p:cNvSpPr>
              <p:nvPr/>
            </p:nvSpPr>
            <p:spPr bwMode="auto">
              <a:xfrm flipV="1">
                <a:off x="2000" y="1956"/>
                <a:ext cx="0" cy="71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35" name="Freeform 36"/>
              <p:cNvSpPr>
                <a:spLocks/>
              </p:cNvSpPr>
              <p:nvPr/>
            </p:nvSpPr>
            <p:spPr bwMode="auto">
              <a:xfrm>
                <a:off x="2259" y="1956"/>
                <a:ext cx="221" cy="57"/>
              </a:xfrm>
              <a:custGeom>
                <a:avLst/>
                <a:gdLst>
                  <a:gd name="T0" fmla="*/ 0 w 1548"/>
                  <a:gd name="T1" fmla="*/ 0 h 401"/>
                  <a:gd name="T2" fmla="*/ 3 w 1548"/>
                  <a:gd name="T3" fmla="*/ 4 h 401"/>
                  <a:gd name="T4" fmla="*/ 6 w 1548"/>
                  <a:gd name="T5" fmla="*/ 8 h 401"/>
                  <a:gd name="T6" fmla="*/ 10 w 1548"/>
                  <a:gd name="T7" fmla="*/ 12 h 401"/>
                  <a:gd name="T8" fmla="*/ 13 w 1548"/>
                  <a:gd name="T9" fmla="*/ 16 h 401"/>
                  <a:gd name="T10" fmla="*/ 17 w 1548"/>
                  <a:gd name="T11" fmla="*/ 20 h 401"/>
                  <a:gd name="T12" fmla="*/ 21 w 1548"/>
                  <a:gd name="T13" fmla="*/ 23 h 401"/>
                  <a:gd name="T14" fmla="*/ 25 w 1548"/>
                  <a:gd name="T15" fmla="*/ 27 h 401"/>
                  <a:gd name="T16" fmla="*/ 29 w 1548"/>
                  <a:gd name="T17" fmla="*/ 30 h 401"/>
                  <a:gd name="T18" fmla="*/ 33 w 1548"/>
                  <a:gd name="T19" fmla="*/ 33 h 401"/>
                  <a:gd name="T20" fmla="*/ 38 w 1548"/>
                  <a:gd name="T21" fmla="*/ 36 h 401"/>
                  <a:gd name="T22" fmla="*/ 42 w 1548"/>
                  <a:gd name="T23" fmla="*/ 39 h 401"/>
                  <a:gd name="T24" fmla="*/ 47 w 1548"/>
                  <a:gd name="T25" fmla="*/ 41 h 401"/>
                  <a:gd name="T26" fmla="*/ 52 w 1548"/>
                  <a:gd name="T27" fmla="*/ 44 h 401"/>
                  <a:gd name="T28" fmla="*/ 57 w 1548"/>
                  <a:gd name="T29" fmla="*/ 46 h 401"/>
                  <a:gd name="T30" fmla="*/ 61 w 1548"/>
                  <a:gd name="T31" fmla="*/ 48 h 401"/>
                  <a:gd name="T32" fmla="*/ 66 w 1548"/>
                  <a:gd name="T33" fmla="*/ 50 h 401"/>
                  <a:gd name="T34" fmla="*/ 72 w 1548"/>
                  <a:gd name="T35" fmla="*/ 51 h 401"/>
                  <a:gd name="T36" fmla="*/ 76 w 1548"/>
                  <a:gd name="T37" fmla="*/ 53 h 401"/>
                  <a:gd name="T38" fmla="*/ 82 w 1548"/>
                  <a:gd name="T39" fmla="*/ 54 h 401"/>
                  <a:gd name="T40" fmla="*/ 87 w 1548"/>
                  <a:gd name="T41" fmla="*/ 55 h 401"/>
                  <a:gd name="T42" fmla="*/ 92 w 1548"/>
                  <a:gd name="T43" fmla="*/ 56 h 401"/>
                  <a:gd name="T44" fmla="*/ 97 w 1548"/>
                  <a:gd name="T45" fmla="*/ 56 h 401"/>
                  <a:gd name="T46" fmla="*/ 103 w 1548"/>
                  <a:gd name="T47" fmla="*/ 57 h 401"/>
                  <a:gd name="T48" fmla="*/ 108 w 1548"/>
                  <a:gd name="T49" fmla="*/ 57 h 401"/>
                  <a:gd name="T50" fmla="*/ 113 w 1548"/>
                  <a:gd name="T51" fmla="*/ 57 h 401"/>
                  <a:gd name="T52" fmla="*/ 118 w 1548"/>
                  <a:gd name="T53" fmla="*/ 57 h 401"/>
                  <a:gd name="T54" fmla="*/ 124 w 1548"/>
                  <a:gd name="T55" fmla="*/ 56 h 401"/>
                  <a:gd name="T56" fmla="*/ 129 w 1548"/>
                  <a:gd name="T57" fmla="*/ 56 h 401"/>
                  <a:gd name="T58" fmla="*/ 134 w 1548"/>
                  <a:gd name="T59" fmla="*/ 55 h 401"/>
                  <a:gd name="T60" fmla="*/ 139 w 1548"/>
                  <a:gd name="T61" fmla="*/ 54 h 401"/>
                  <a:gd name="T62" fmla="*/ 144 w 1548"/>
                  <a:gd name="T63" fmla="*/ 53 h 401"/>
                  <a:gd name="T64" fmla="*/ 150 w 1548"/>
                  <a:gd name="T65" fmla="*/ 51 h 401"/>
                  <a:gd name="T66" fmla="*/ 154 w 1548"/>
                  <a:gd name="T67" fmla="*/ 50 h 401"/>
                  <a:gd name="T68" fmla="*/ 159 w 1548"/>
                  <a:gd name="T69" fmla="*/ 48 h 401"/>
                  <a:gd name="T70" fmla="*/ 164 w 1548"/>
                  <a:gd name="T71" fmla="*/ 46 h 401"/>
                  <a:gd name="T72" fmla="*/ 169 w 1548"/>
                  <a:gd name="T73" fmla="*/ 44 h 401"/>
                  <a:gd name="T74" fmla="*/ 174 w 1548"/>
                  <a:gd name="T75" fmla="*/ 41 h 401"/>
                  <a:gd name="T76" fmla="*/ 178 w 1548"/>
                  <a:gd name="T77" fmla="*/ 39 h 401"/>
                  <a:gd name="T78" fmla="*/ 183 w 1548"/>
                  <a:gd name="T79" fmla="*/ 36 h 401"/>
                  <a:gd name="T80" fmla="*/ 187 w 1548"/>
                  <a:gd name="T81" fmla="*/ 33 h 401"/>
                  <a:gd name="T82" fmla="*/ 192 w 1548"/>
                  <a:gd name="T83" fmla="*/ 30 h 401"/>
                  <a:gd name="T84" fmla="*/ 196 w 1548"/>
                  <a:gd name="T85" fmla="*/ 27 h 401"/>
                  <a:gd name="T86" fmla="*/ 200 w 1548"/>
                  <a:gd name="T87" fmla="*/ 23 h 401"/>
                  <a:gd name="T88" fmla="*/ 204 w 1548"/>
                  <a:gd name="T89" fmla="*/ 20 h 401"/>
                  <a:gd name="T90" fmla="*/ 207 w 1548"/>
                  <a:gd name="T91" fmla="*/ 16 h 401"/>
                  <a:gd name="T92" fmla="*/ 211 w 1548"/>
                  <a:gd name="T93" fmla="*/ 12 h 401"/>
                  <a:gd name="T94" fmla="*/ 215 w 1548"/>
                  <a:gd name="T95" fmla="*/ 8 h 401"/>
                  <a:gd name="T96" fmla="*/ 218 w 1548"/>
                  <a:gd name="T97" fmla="*/ 4 h 401"/>
                  <a:gd name="T98" fmla="*/ 221 w 1548"/>
                  <a:gd name="T99" fmla="*/ 0 h 40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548" h="401">
                    <a:moveTo>
                      <a:pt x="0" y="0"/>
                    </a:moveTo>
                    <a:lnTo>
                      <a:pt x="21" y="29"/>
                    </a:lnTo>
                    <a:lnTo>
                      <a:pt x="44" y="59"/>
                    </a:lnTo>
                    <a:lnTo>
                      <a:pt x="68" y="87"/>
                    </a:lnTo>
                    <a:lnTo>
                      <a:pt x="94" y="114"/>
                    </a:lnTo>
                    <a:lnTo>
                      <a:pt x="120" y="139"/>
                    </a:lnTo>
                    <a:lnTo>
                      <a:pt x="147" y="165"/>
                    </a:lnTo>
                    <a:lnTo>
                      <a:pt x="176" y="189"/>
                    </a:lnTo>
                    <a:lnTo>
                      <a:pt x="204" y="211"/>
                    </a:lnTo>
                    <a:lnTo>
                      <a:pt x="234" y="234"/>
                    </a:lnTo>
                    <a:lnTo>
                      <a:pt x="266" y="254"/>
                    </a:lnTo>
                    <a:lnTo>
                      <a:pt x="297" y="273"/>
                    </a:lnTo>
                    <a:lnTo>
                      <a:pt x="330" y="291"/>
                    </a:lnTo>
                    <a:lnTo>
                      <a:pt x="362" y="308"/>
                    </a:lnTo>
                    <a:lnTo>
                      <a:pt x="396" y="324"/>
                    </a:lnTo>
                    <a:lnTo>
                      <a:pt x="430" y="337"/>
                    </a:lnTo>
                    <a:lnTo>
                      <a:pt x="465" y="350"/>
                    </a:lnTo>
                    <a:lnTo>
                      <a:pt x="501" y="362"/>
                    </a:lnTo>
                    <a:lnTo>
                      <a:pt x="535" y="371"/>
                    </a:lnTo>
                    <a:lnTo>
                      <a:pt x="571" y="380"/>
                    </a:lnTo>
                    <a:lnTo>
                      <a:pt x="608" y="387"/>
                    </a:lnTo>
                    <a:lnTo>
                      <a:pt x="644" y="393"/>
                    </a:lnTo>
                    <a:lnTo>
                      <a:pt x="681" y="397"/>
                    </a:lnTo>
                    <a:lnTo>
                      <a:pt x="719" y="400"/>
                    </a:lnTo>
                    <a:lnTo>
                      <a:pt x="756" y="401"/>
                    </a:lnTo>
                    <a:lnTo>
                      <a:pt x="793" y="401"/>
                    </a:lnTo>
                    <a:lnTo>
                      <a:pt x="829" y="400"/>
                    </a:lnTo>
                    <a:lnTo>
                      <a:pt x="866" y="397"/>
                    </a:lnTo>
                    <a:lnTo>
                      <a:pt x="903" y="393"/>
                    </a:lnTo>
                    <a:lnTo>
                      <a:pt x="940" y="387"/>
                    </a:lnTo>
                    <a:lnTo>
                      <a:pt x="976" y="380"/>
                    </a:lnTo>
                    <a:lnTo>
                      <a:pt x="1012" y="371"/>
                    </a:lnTo>
                    <a:lnTo>
                      <a:pt x="1048" y="362"/>
                    </a:lnTo>
                    <a:lnTo>
                      <a:pt x="1082" y="350"/>
                    </a:lnTo>
                    <a:lnTo>
                      <a:pt x="1117" y="337"/>
                    </a:lnTo>
                    <a:lnTo>
                      <a:pt x="1151" y="324"/>
                    </a:lnTo>
                    <a:lnTo>
                      <a:pt x="1185" y="308"/>
                    </a:lnTo>
                    <a:lnTo>
                      <a:pt x="1218" y="291"/>
                    </a:lnTo>
                    <a:lnTo>
                      <a:pt x="1250" y="273"/>
                    </a:lnTo>
                    <a:lnTo>
                      <a:pt x="1282" y="254"/>
                    </a:lnTo>
                    <a:lnTo>
                      <a:pt x="1313" y="234"/>
                    </a:lnTo>
                    <a:lnTo>
                      <a:pt x="1343" y="211"/>
                    </a:lnTo>
                    <a:lnTo>
                      <a:pt x="1372" y="189"/>
                    </a:lnTo>
                    <a:lnTo>
                      <a:pt x="1400" y="165"/>
                    </a:lnTo>
                    <a:lnTo>
                      <a:pt x="1427" y="139"/>
                    </a:lnTo>
                    <a:lnTo>
                      <a:pt x="1453" y="114"/>
                    </a:lnTo>
                    <a:lnTo>
                      <a:pt x="1479" y="87"/>
                    </a:lnTo>
                    <a:lnTo>
                      <a:pt x="1503" y="59"/>
                    </a:lnTo>
                    <a:lnTo>
                      <a:pt x="1526" y="29"/>
                    </a:lnTo>
                    <a:lnTo>
                      <a:pt x="1548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36" name="Line 37"/>
              <p:cNvSpPr>
                <a:spLocks noChangeShapeType="1"/>
              </p:cNvSpPr>
              <p:nvPr/>
            </p:nvSpPr>
            <p:spPr bwMode="auto">
              <a:xfrm>
                <a:off x="2037" y="2048"/>
                <a:ext cx="1142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37" name="Line 38"/>
              <p:cNvSpPr>
                <a:spLocks noChangeShapeType="1"/>
              </p:cNvSpPr>
              <p:nvPr/>
            </p:nvSpPr>
            <p:spPr bwMode="auto">
              <a:xfrm>
                <a:off x="2037" y="2258"/>
                <a:ext cx="1150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38" name="Line 39"/>
              <p:cNvSpPr>
                <a:spLocks noChangeShapeType="1"/>
              </p:cNvSpPr>
              <p:nvPr/>
            </p:nvSpPr>
            <p:spPr bwMode="auto">
              <a:xfrm>
                <a:off x="2000" y="2350"/>
                <a:ext cx="738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39" name="Line 40"/>
              <p:cNvSpPr>
                <a:spLocks noChangeShapeType="1"/>
              </p:cNvSpPr>
              <p:nvPr/>
            </p:nvSpPr>
            <p:spPr bwMode="auto">
              <a:xfrm>
                <a:off x="2000" y="2279"/>
                <a:ext cx="0" cy="71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40" name="Line 41"/>
              <p:cNvSpPr>
                <a:spLocks noChangeShapeType="1"/>
              </p:cNvSpPr>
              <p:nvPr/>
            </p:nvSpPr>
            <p:spPr bwMode="auto">
              <a:xfrm>
                <a:off x="2000" y="2027"/>
                <a:ext cx="0" cy="12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41" name="Line 42"/>
              <p:cNvSpPr>
                <a:spLocks noChangeShapeType="1"/>
              </p:cNvSpPr>
              <p:nvPr/>
            </p:nvSpPr>
            <p:spPr bwMode="auto">
              <a:xfrm>
                <a:off x="2037" y="2048"/>
                <a:ext cx="0" cy="10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42" name="Line 43"/>
              <p:cNvSpPr>
                <a:spLocks noChangeShapeType="1"/>
              </p:cNvSpPr>
              <p:nvPr/>
            </p:nvSpPr>
            <p:spPr bwMode="auto">
              <a:xfrm flipV="1">
                <a:off x="2037" y="2153"/>
                <a:ext cx="0" cy="10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43" name="Line 44"/>
              <p:cNvSpPr>
                <a:spLocks noChangeShapeType="1"/>
              </p:cNvSpPr>
              <p:nvPr/>
            </p:nvSpPr>
            <p:spPr bwMode="auto">
              <a:xfrm flipV="1">
                <a:off x="2000" y="2153"/>
                <a:ext cx="0" cy="12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44" name="Line 45"/>
              <p:cNvSpPr>
                <a:spLocks noChangeShapeType="1"/>
              </p:cNvSpPr>
              <p:nvPr/>
            </p:nvSpPr>
            <p:spPr bwMode="auto">
              <a:xfrm flipH="1">
                <a:off x="2000" y="2258"/>
                <a:ext cx="37" cy="21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45" name="Line 46"/>
              <p:cNvSpPr>
                <a:spLocks noChangeShapeType="1"/>
              </p:cNvSpPr>
              <p:nvPr/>
            </p:nvSpPr>
            <p:spPr bwMode="auto">
              <a:xfrm flipH="1" flipV="1">
                <a:off x="2000" y="2027"/>
                <a:ext cx="37" cy="21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46" name="Line 47"/>
              <p:cNvSpPr>
                <a:spLocks noChangeShapeType="1"/>
              </p:cNvSpPr>
              <p:nvPr/>
            </p:nvSpPr>
            <p:spPr bwMode="auto">
              <a:xfrm>
                <a:off x="2738" y="2430"/>
                <a:ext cx="48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47" name="Line 48"/>
              <p:cNvSpPr>
                <a:spLocks noChangeShapeType="1"/>
              </p:cNvSpPr>
              <p:nvPr/>
            </p:nvSpPr>
            <p:spPr bwMode="auto">
              <a:xfrm>
                <a:off x="2738" y="2350"/>
                <a:ext cx="0" cy="8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48" name="Line 49"/>
              <p:cNvSpPr>
                <a:spLocks noChangeShapeType="1"/>
              </p:cNvSpPr>
              <p:nvPr/>
            </p:nvSpPr>
            <p:spPr bwMode="auto">
              <a:xfrm>
                <a:off x="2602" y="2030"/>
                <a:ext cx="0" cy="123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49" name="Line 50"/>
              <p:cNvSpPr>
                <a:spLocks noChangeShapeType="1"/>
              </p:cNvSpPr>
              <p:nvPr/>
            </p:nvSpPr>
            <p:spPr bwMode="auto">
              <a:xfrm flipV="1">
                <a:off x="2602" y="2153"/>
                <a:ext cx="0" cy="123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50" name="Line 51"/>
              <p:cNvSpPr>
                <a:spLocks noChangeShapeType="1"/>
              </p:cNvSpPr>
              <p:nvPr/>
            </p:nvSpPr>
            <p:spPr bwMode="auto">
              <a:xfrm>
                <a:off x="3908" y="2522"/>
                <a:ext cx="0" cy="37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51" name="Line 52"/>
              <p:cNvSpPr>
                <a:spLocks noChangeShapeType="1"/>
              </p:cNvSpPr>
              <p:nvPr/>
            </p:nvSpPr>
            <p:spPr bwMode="auto">
              <a:xfrm>
                <a:off x="3276" y="2430"/>
                <a:ext cx="410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52" name="Line 53"/>
              <p:cNvSpPr>
                <a:spLocks noChangeShapeType="1"/>
              </p:cNvSpPr>
              <p:nvPr/>
            </p:nvSpPr>
            <p:spPr bwMode="auto">
              <a:xfrm>
                <a:off x="3723" y="2522"/>
                <a:ext cx="185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53" name="Line 54"/>
              <p:cNvSpPr>
                <a:spLocks noChangeShapeType="1"/>
              </p:cNvSpPr>
              <p:nvPr/>
            </p:nvSpPr>
            <p:spPr bwMode="auto">
              <a:xfrm>
                <a:off x="3723" y="2418"/>
                <a:ext cx="0" cy="10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54" name="Line 55"/>
              <p:cNvSpPr>
                <a:spLocks noChangeShapeType="1"/>
              </p:cNvSpPr>
              <p:nvPr/>
            </p:nvSpPr>
            <p:spPr bwMode="auto">
              <a:xfrm flipV="1">
                <a:off x="3686" y="2418"/>
                <a:ext cx="13" cy="1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55" name="Line 56"/>
              <p:cNvSpPr>
                <a:spLocks noChangeShapeType="1"/>
              </p:cNvSpPr>
              <p:nvPr/>
            </p:nvSpPr>
            <p:spPr bwMode="auto">
              <a:xfrm>
                <a:off x="3736" y="2418"/>
                <a:ext cx="0" cy="3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56" name="Line 57"/>
              <p:cNvSpPr>
                <a:spLocks noChangeShapeType="1"/>
              </p:cNvSpPr>
              <p:nvPr/>
            </p:nvSpPr>
            <p:spPr bwMode="auto">
              <a:xfrm flipV="1">
                <a:off x="3723" y="2455"/>
                <a:ext cx="13" cy="1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57" name="Line 58"/>
              <p:cNvSpPr>
                <a:spLocks noChangeShapeType="1"/>
              </p:cNvSpPr>
              <p:nvPr/>
            </p:nvSpPr>
            <p:spPr bwMode="auto">
              <a:xfrm>
                <a:off x="3699" y="2418"/>
                <a:ext cx="37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58" name="Line 59"/>
              <p:cNvSpPr>
                <a:spLocks noChangeShapeType="1"/>
              </p:cNvSpPr>
              <p:nvPr/>
            </p:nvSpPr>
            <p:spPr bwMode="auto">
              <a:xfrm>
                <a:off x="2000" y="1956"/>
                <a:ext cx="738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59" name="Freeform 60"/>
              <p:cNvSpPr>
                <a:spLocks/>
              </p:cNvSpPr>
              <p:nvPr/>
            </p:nvSpPr>
            <p:spPr bwMode="auto">
              <a:xfrm>
                <a:off x="2172" y="1237"/>
                <a:ext cx="394" cy="391"/>
              </a:xfrm>
              <a:custGeom>
                <a:avLst/>
                <a:gdLst>
                  <a:gd name="T0" fmla="*/ 147 w 2757"/>
                  <a:gd name="T1" fmla="*/ 3 h 2736"/>
                  <a:gd name="T2" fmla="*/ 129 w 2757"/>
                  <a:gd name="T3" fmla="*/ 8 h 2736"/>
                  <a:gd name="T4" fmla="*/ 111 w 2757"/>
                  <a:gd name="T5" fmla="*/ 16 h 2736"/>
                  <a:gd name="T6" fmla="*/ 94 w 2757"/>
                  <a:gd name="T7" fmla="*/ 25 h 2736"/>
                  <a:gd name="T8" fmla="*/ 78 w 2757"/>
                  <a:gd name="T9" fmla="*/ 36 h 2736"/>
                  <a:gd name="T10" fmla="*/ 63 w 2757"/>
                  <a:gd name="T11" fmla="*/ 49 h 2736"/>
                  <a:gd name="T12" fmla="*/ 50 w 2757"/>
                  <a:gd name="T13" fmla="*/ 63 h 2736"/>
                  <a:gd name="T14" fmla="*/ 37 w 2757"/>
                  <a:gd name="T15" fmla="*/ 78 h 2736"/>
                  <a:gd name="T16" fmla="*/ 27 w 2757"/>
                  <a:gd name="T17" fmla="*/ 94 h 2736"/>
                  <a:gd name="T18" fmla="*/ 18 w 2757"/>
                  <a:gd name="T19" fmla="*/ 111 h 2736"/>
                  <a:gd name="T20" fmla="*/ 11 w 2757"/>
                  <a:gd name="T21" fmla="*/ 129 h 2736"/>
                  <a:gd name="T22" fmla="*/ 5 w 2757"/>
                  <a:gd name="T23" fmla="*/ 148 h 2736"/>
                  <a:gd name="T24" fmla="*/ 2 w 2757"/>
                  <a:gd name="T25" fmla="*/ 167 h 2736"/>
                  <a:gd name="T26" fmla="*/ 0 w 2757"/>
                  <a:gd name="T27" fmla="*/ 186 h 2736"/>
                  <a:gd name="T28" fmla="*/ 0 w 2757"/>
                  <a:gd name="T29" fmla="*/ 206 h 2736"/>
                  <a:gd name="T30" fmla="*/ 2 w 2757"/>
                  <a:gd name="T31" fmla="*/ 225 h 2736"/>
                  <a:gd name="T32" fmla="*/ 6 w 2757"/>
                  <a:gd name="T33" fmla="*/ 244 h 2736"/>
                  <a:gd name="T34" fmla="*/ 12 w 2757"/>
                  <a:gd name="T35" fmla="*/ 263 h 2736"/>
                  <a:gd name="T36" fmla="*/ 20 w 2757"/>
                  <a:gd name="T37" fmla="*/ 280 h 2736"/>
                  <a:gd name="T38" fmla="*/ 29 w 2757"/>
                  <a:gd name="T39" fmla="*/ 297 h 2736"/>
                  <a:gd name="T40" fmla="*/ 40 w 2757"/>
                  <a:gd name="T41" fmla="*/ 313 h 2736"/>
                  <a:gd name="T42" fmla="*/ 53 w 2757"/>
                  <a:gd name="T43" fmla="*/ 328 h 2736"/>
                  <a:gd name="T44" fmla="*/ 67 w 2757"/>
                  <a:gd name="T45" fmla="*/ 342 h 2736"/>
                  <a:gd name="T46" fmla="*/ 82 w 2757"/>
                  <a:gd name="T47" fmla="*/ 354 h 2736"/>
                  <a:gd name="T48" fmla="*/ 98 w 2757"/>
                  <a:gd name="T49" fmla="*/ 364 h 2736"/>
                  <a:gd name="T50" fmla="*/ 115 w 2757"/>
                  <a:gd name="T51" fmla="*/ 373 h 2736"/>
                  <a:gd name="T52" fmla="*/ 134 w 2757"/>
                  <a:gd name="T53" fmla="*/ 380 h 2736"/>
                  <a:gd name="T54" fmla="*/ 152 w 2757"/>
                  <a:gd name="T55" fmla="*/ 386 h 2736"/>
                  <a:gd name="T56" fmla="*/ 171 w 2757"/>
                  <a:gd name="T57" fmla="*/ 389 h 2736"/>
                  <a:gd name="T58" fmla="*/ 191 w 2757"/>
                  <a:gd name="T59" fmla="*/ 391 h 2736"/>
                  <a:gd name="T60" fmla="*/ 210 w 2757"/>
                  <a:gd name="T61" fmla="*/ 390 h 2736"/>
                  <a:gd name="T62" fmla="*/ 229 w 2757"/>
                  <a:gd name="T63" fmla="*/ 388 h 2736"/>
                  <a:gd name="T64" fmla="*/ 248 w 2757"/>
                  <a:gd name="T65" fmla="*/ 384 h 2736"/>
                  <a:gd name="T66" fmla="*/ 267 w 2757"/>
                  <a:gd name="T67" fmla="*/ 378 h 2736"/>
                  <a:gd name="T68" fmla="*/ 284 w 2757"/>
                  <a:gd name="T69" fmla="*/ 370 h 2736"/>
                  <a:gd name="T70" fmla="*/ 301 w 2757"/>
                  <a:gd name="T71" fmla="*/ 361 h 2736"/>
                  <a:gd name="T72" fmla="*/ 317 w 2757"/>
                  <a:gd name="T73" fmla="*/ 350 h 2736"/>
                  <a:gd name="T74" fmla="*/ 332 w 2757"/>
                  <a:gd name="T75" fmla="*/ 337 h 2736"/>
                  <a:gd name="T76" fmla="*/ 346 w 2757"/>
                  <a:gd name="T77" fmla="*/ 323 h 2736"/>
                  <a:gd name="T78" fmla="*/ 358 w 2757"/>
                  <a:gd name="T79" fmla="*/ 308 h 2736"/>
                  <a:gd name="T80" fmla="*/ 368 w 2757"/>
                  <a:gd name="T81" fmla="*/ 292 h 2736"/>
                  <a:gd name="T82" fmla="*/ 377 w 2757"/>
                  <a:gd name="T83" fmla="*/ 275 h 2736"/>
                  <a:gd name="T84" fmla="*/ 384 w 2757"/>
                  <a:gd name="T85" fmla="*/ 256 h 2736"/>
                  <a:gd name="T86" fmla="*/ 389 w 2757"/>
                  <a:gd name="T87" fmla="*/ 238 h 2736"/>
                  <a:gd name="T88" fmla="*/ 393 w 2757"/>
                  <a:gd name="T89" fmla="*/ 219 h 2736"/>
                  <a:gd name="T90" fmla="*/ 394 w 2757"/>
                  <a:gd name="T91" fmla="*/ 199 h 2736"/>
                  <a:gd name="T92" fmla="*/ 394 w 2757"/>
                  <a:gd name="T93" fmla="*/ 180 h 2736"/>
                  <a:gd name="T94" fmla="*/ 391 w 2757"/>
                  <a:gd name="T95" fmla="*/ 161 h 2736"/>
                  <a:gd name="T96" fmla="*/ 387 w 2757"/>
                  <a:gd name="T97" fmla="*/ 142 h 2736"/>
                  <a:gd name="T98" fmla="*/ 381 w 2757"/>
                  <a:gd name="T99" fmla="*/ 123 h 2736"/>
                  <a:gd name="T100" fmla="*/ 373 w 2757"/>
                  <a:gd name="T101" fmla="*/ 105 h 2736"/>
                  <a:gd name="T102" fmla="*/ 364 w 2757"/>
                  <a:gd name="T103" fmla="*/ 89 h 2736"/>
                  <a:gd name="T104" fmla="*/ 353 w 2757"/>
                  <a:gd name="T105" fmla="*/ 73 h 2736"/>
                  <a:gd name="T106" fmla="*/ 340 w 2757"/>
                  <a:gd name="T107" fmla="*/ 58 h 2736"/>
                  <a:gd name="T108" fmla="*/ 326 w 2757"/>
                  <a:gd name="T109" fmla="*/ 45 h 2736"/>
                  <a:gd name="T110" fmla="*/ 311 w 2757"/>
                  <a:gd name="T111" fmla="*/ 33 h 2736"/>
                  <a:gd name="T112" fmla="*/ 294 w 2757"/>
                  <a:gd name="T113" fmla="*/ 22 h 2736"/>
                  <a:gd name="T114" fmla="*/ 277 w 2757"/>
                  <a:gd name="T115" fmla="*/ 13 h 2736"/>
                  <a:gd name="T116" fmla="*/ 259 w 2757"/>
                  <a:gd name="T117" fmla="*/ 6 h 2736"/>
                  <a:gd name="T118" fmla="*/ 240 w 2757"/>
                  <a:gd name="T119" fmla="*/ 1 h 27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2757" h="2736">
                    <a:moveTo>
                      <a:pt x="1120" y="0"/>
                    </a:moveTo>
                    <a:lnTo>
                      <a:pt x="1076" y="9"/>
                    </a:lnTo>
                    <a:lnTo>
                      <a:pt x="1031" y="19"/>
                    </a:lnTo>
                    <a:lnTo>
                      <a:pt x="989" y="31"/>
                    </a:lnTo>
                    <a:lnTo>
                      <a:pt x="945" y="45"/>
                    </a:lnTo>
                    <a:lnTo>
                      <a:pt x="902" y="59"/>
                    </a:lnTo>
                    <a:lnTo>
                      <a:pt x="861" y="76"/>
                    </a:lnTo>
                    <a:lnTo>
                      <a:pt x="818" y="94"/>
                    </a:lnTo>
                    <a:lnTo>
                      <a:pt x="778" y="113"/>
                    </a:lnTo>
                    <a:lnTo>
                      <a:pt x="737" y="133"/>
                    </a:lnTo>
                    <a:lnTo>
                      <a:pt x="698" y="155"/>
                    </a:lnTo>
                    <a:lnTo>
                      <a:pt x="658" y="178"/>
                    </a:lnTo>
                    <a:lnTo>
                      <a:pt x="620" y="202"/>
                    </a:lnTo>
                    <a:lnTo>
                      <a:pt x="583" y="228"/>
                    </a:lnTo>
                    <a:lnTo>
                      <a:pt x="546" y="255"/>
                    </a:lnTo>
                    <a:lnTo>
                      <a:pt x="511" y="283"/>
                    </a:lnTo>
                    <a:lnTo>
                      <a:pt x="476" y="312"/>
                    </a:lnTo>
                    <a:lnTo>
                      <a:pt x="443" y="341"/>
                    </a:lnTo>
                    <a:lnTo>
                      <a:pt x="410" y="373"/>
                    </a:lnTo>
                    <a:lnTo>
                      <a:pt x="378" y="405"/>
                    </a:lnTo>
                    <a:lnTo>
                      <a:pt x="347" y="439"/>
                    </a:lnTo>
                    <a:lnTo>
                      <a:pt x="318" y="473"/>
                    </a:lnTo>
                    <a:lnTo>
                      <a:pt x="290" y="509"/>
                    </a:lnTo>
                    <a:lnTo>
                      <a:pt x="262" y="545"/>
                    </a:lnTo>
                    <a:lnTo>
                      <a:pt x="236" y="582"/>
                    </a:lnTo>
                    <a:lnTo>
                      <a:pt x="211" y="620"/>
                    </a:lnTo>
                    <a:lnTo>
                      <a:pt x="188" y="658"/>
                    </a:lnTo>
                    <a:lnTo>
                      <a:pt x="166" y="697"/>
                    </a:lnTo>
                    <a:lnTo>
                      <a:pt x="145" y="738"/>
                    </a:lnTo>
                    <a:lnTo>
                      <a:pt x="126" y="778"/>
                    </a:lnTo>
                    <a:lnTo>
                      <a:pt x="108" y="820"/>
                    </a:lnTo>
                    <a:lnTo>
                      <a:pt x="91" y="863"/>
                    </a:lnTo>
                    <a:lnTo>
                      <a:pt x="75" y="905"/>
                    </a:lnTo>
                    <a:lnTo>
                      <a:pt x="61" y="948"/>
                    </a:lnTo>
                    <a:lnTo>
                      <a:pt x="48" y="992"/>
                    </a:lnTo>
                    <a:lnTo>
                      <a:pt x="37" y="1036"/>
                    </a:lnTo>
                    <a:lnTo>
                      <a:pt x="27" y="1079"/>
                    </a:lnTo>
                    <a:lnTo>
                      <a:pt x="19" y="1124"/>
                    </a:lnTo>
                    <a:lnTo>
                      <a:pt x="12" y="1168"/>
                    </a:lnTo>
                    <a:lnTo>
                      <a:pt x="7" y="1213"/>
                    </a:lnTo>
                    <a:lnTo>
                      <a:pt x="3" y="1259"/>
                    </a:lnTo>
                    <a:lnTo>
                      <a:pt x="0" y="1304"/>
                    </a:lnTo>
                    <a:lnTo>
                      <a:pt x="0" y="1349"/>
                    </a:lnTo>
                    <a:lnTo>
                      <a:pt x="0" y="1394"/>
                    </a:lnTo>
                    <a:lnTo>
                      <a:pt x="2" y="1440"/>
                    </a:lnTo>
                    <a:lnTo>
                      <a:pt x="6" y="1485"/>
                    </a:lnTo>
                    <a:lnTo>
                      <a:pt x="11" y="1530"/>
                    </a:lnTo>
                    <a:lnTo>
                      <a:pt x="17" y="1575"/>
                    </a:lnTo>
                    <a:lnTo>
                      <a:pt x="25" y="1619"/>
                    </a:lnTo>
                    <a:lnTo>
                      <a:pt x="35" y="1664"/>
                    </a:lnTo>
                    <a:lnTo>
                      <a:pt x="45" y="1707"/>
                    </a:lnTo>
                    <a:lnTo>
                      <a:pt x="57" y="1751"/>
                    </a:lnTo>
                    <a:lnTo>
                      <a:pt x="72" y="1794"/>
                    </a:lnTo>
                    <a:lnTo>
                      <a:pt x="87" y="1837"/>
                    </a:lnTo>
                    <a:lnTo>
                      <a:pt x="103" y="1879"/>
                    </a:lnTo>
                    <a:lnTo>
                      <a:pt x="121" y="1921"/>
                    </a:lnTo>
                    <a:lnTo>
                      <a:pt x="141" y="1961"/>
                    </a:lnTo>
                    <a:lnTo>
                      <a:pt x="161" y="2002"/>
                    </a:lnTo>
                    <a:lnTo>
                      <a:pt x="182" y="2041"/>
                    </a:lnTo>
                    <a:lnTo>
                      <a:pt x="206" y="2081"/>
                    </a:lnTo>
                    <a:lnTo>
                      <a:pt x="230" y="2119"/>
                    </a:lnTo>
                    <a:lnTo>
                      <a:pt x="256" y="2156"/>
                    </a:lnTo>
                    <a:lnTo>
                      <a:pt x="282" y="2193"/>
                    </a:lnTo>
                    <a:lnTo>
                      <a:pt x="310" y="2228"/>
                    </a:lnTo>
                    <a:lnTo>
                      <a:pt x="339" y="2263"/>
                    </a:lnTo>
                    <a:lnTo>
                      <a:pt x="370" y="2296"/>
                    </a:lnTo>
                    <a:lnTo>
                      <a:pt x="401" y="2329"/>
                    </a:lnTo>
                    <a:lnTo>
                      <a:pt x="434" y="2360"/>
                    </a:lnTo>
                    <a:lnTo>
                      <a:pt x="467" y="2391"/>
                    </a:lnTo>
                    <a:lnTo>
                      <a:pt x="502" y="2420"/>
                    </a:lnTo>
                    <a:lnTo>
                      <a:pt x="537" y="2448"/>
                    </a:lnTo>
                    <a:lnTo>
                      <a:pt x="573" y="2475"/>
                    </a:lnTo>
                    <a:lnTo>
                      <a:pt x="611" y="2501"/>
                    </a:lnTo>
                    <a:lnTo>
                      <a:pt x="648" y="2525"/>
                    </a:lnTo>
                    <a:lnTo>
                      <a:pt x="688" y="2549"/>
                    </a:lnTo>
                    <a:lnTo>
                      <a:pt x="727" y="2572"/>
                    </a:lnTo>
                    <a:lnTo>
                      <a:pt x="767" y="2592"/>
                    </a:lnTo>
                    <a:lnTo>
                      <a:pt x="808" y="2611"/>
                    </a:lnTo>
                    <a:lnTo>
                      <a:pt x="849" y="2630"/>
                    </a:lnTo>
                    <a:lnTo>
                      <a:pt x="892" y="2646"/>
                    </a:lnTo>
                    <a:lnTo>
                      <a:pt x="935" y="2661"/>
                    </a:lnTo>
                    <a:lnTo>
                      <a:pt x="977" y="2675"/>
                    </a:lnTo>
                    <a:lnTo>
                      <a:pt x="1021" y="2687"/>
                    </a:lnTo>
                    <a:lnTo>
                      <a:pt x="1065" y="2698"/>
                    </a:lnTo>
                    <a:lnTo>
                      <a:pt x="1109" y="2709"/>
                    </a:lnTo>
                    <a:lnTo>
                      <a:pt x="1154" y="2716"/>
                    </a:lnTo>
                    <a:lnTo>
                      <a:pt x="1198" y="2723"/>
                    </a:lnTo>
                    <a:lnTo>
                      <a:pt x="1243" y="2729"/>
                    </a:lnTo>
                    <a:lnTo>
                      <a:pt x="1289" y="2732"/>
                    </a:lnTo>
                    <a:lnTo>
                      <a:pt x="1334" y="2734"/>
                    </a:lnTo>
                    <a:lnTo>
                      <a:pt x="1379" y="2736"/>
                    </a:lnTo>
                    <a:lnTo>
                      <a:pt x="1423" y="2734"/>
                    </a:lnTo>
                    <a:lnTo>
                      <a:pt x="1470" y="2732"/>
                    </a:lnTo>
                    <a:lnTo>
                      <a:pt x="1514" y="2729"/>
                    </a:lnTo>
                    <a:lnTo>
                      <a:pt x="1559" y="2723"/>
                    </a:lnTo>
                    <a:lnTo>
                      <a:pt x="1604" y="2716"/>
                    </a:lnTo>
                    <a:lnTo>
                      <a:pt x="1648" y="2709"/>
                    </a:lnTo>
                    <a:lnTo>
                      <a:pt x="1693" y="2698"/>
                    </a:lnTo>
                    <a:lnTo>
                      <a:pt x="1737" y="2687"/>
                    </a:lnTo>
                    <a:lnTo>
                      <a:pt x="1780" y="2675"/>
                    </a:lnTo>
                    <a:lnTo>
                      <a:pt x="1823" y="2661"/>
                    </a:lnTo>
                    <a:lnTo>
                      <a:pt x="1866" y="2646"/>
                    </a:lnTo>
                    <a:lnTo>
                      <a:pt x="1908" y="2630"/>
                    </a:lnTo>
                    <a:lnTo>
                      <a:pt x="1949" y="2611"/>
                    </a:lnTo>
                    <a:lnTo>
                      <a:pt x="1990" y="2592"/>
                    </a:lnTo>
                    <a:lnTo>
                      <a:pt x="2030" y="2572"/>
                    </a:lnTo>
                    <a:lnTo>
                      <a:pt x="2069" y="2549"/>
                    </a:lnTo>
                    <a:lnTo>
                      <a:pt x="2109" y="2525"/>
                    </a:lnTo>
                    <a:lnTo>
                      <a:pt x="2147" y="2501"/>
                    </a:lnTo>
                    <a:lnTo>
                      <a:pt x="2184" y="2475"/>
                    </a:lnTo>
                    <a:lnTo>
                      <a:pt x="2220" y="2448"/>
                    </a:lnTo>
                    <a:lnTo>
                      <a:pt x="2255" y="2420"/>
                    </a:lnTo>
                    <a:lnTo>
                      <a:pt x="2290" y="2391"/>
                    </a:lnTo>
                    <a:lnTo>
                      <a:pt x="2323" y="2360"/>
                    </a:lnTo>
                    <a:lnTo>
                      <a:pt x="2356" y="2329"/>
                    </a:lnTo>
                    <a:lnTo>
                      <a:pt x="2387" y="2296"/>
                    </a:lnTo>
                    <a:lnTo>
                      <a:pt x="2418" y="2263"/>
                    </a:lnTo>
                    <a:lnTo>
                      <a:pt x="2447" y="2228"/>
                    </a:lnTo>
                    <a:lnTo>
                      <a:pt x="2475" y="2193"/>
                    </a:lnTo>
                    <a:lnTo>
                      <a:pt x="2502" y="2156"/>
                    </a:lnTo>
                    <a:lnTo>
                      <a:pt x="2527" y="2119"/>
                    </a:lnTo>
                    <a:lnTo>
                      <a:pt x="2551" y="2081"/>
                    </a:lnTo>
                    <a:lnTo>
                      <a:pt x="2575" y="2041"/>
                    </a:lnTo>
                    <a:lnTo>
                      <a:pt x="2596" y="2002"/>
                    </a:lnTo>
                    <a:lnTo>
                      <a:pt x="2617" y="1961"/>
                    </a:lnTo>
                    <a:lnTo>
                      <a:pt x="2637" y="1921"/>
                    </a:lnTo>
                    <a:lnTo>
                      <a:pt x="2655" y="1879"/>
                    </a:lnTo>
                    <a:lnTo>
                      <a:pt x="2670" y="1837"/>
                    </a:lnTo>
                    <a:lnTo>
                      <a:pt x="2686" y="1794"/>
                    </a:lnTo>
                    <a:lnTo>
                      <a:pt x="2700" y="1751"/>
                    </a:lnTo>
                    <a:lnTo>
                      <a:pt x="2712" y="1707"/>
                    </a:lnTo>
                    <a:lnTo>
                      <a:pt x="2722" y="1664"/>
                    </a:lnTo>
                    <a:lnTo>
                      <a:pt x="2732" y="1619"/>
                    </a:lnTo>
                    <a:lnTo>
                      <a:pt x="2740" y="1575"/>
                    </a:lnTo>
                    <a:lnTo>
                      <a:pt x="2747" y="1530"/>
                    </a:lnTo>
                    <a:lnTo>
                      <a:pt x="2751" y="1485"/>
                    </a:lnTo>
                    <a:lnTo>
                      <a:pt x="2755" y="1440"/>
                    </a:lnTo>
                    <a:lnTo>
                      <a:pt x="2757" y="1394"/>
                    </a:lnTo>
                    <a:lnTo>
                      <a:pt x="2757" y="1349"/>
                    </a:lnTo>
                    <a:lnTo>
                      <a:pt x="2757" y="1304"/>
                    </a:lnTo>
                    <a:lnTo>
                      <a:pt x="2755" y="1259"/>
                    </a:lnTo>
                    <a:lnTo>
                      <a:pt x="2750" y="1213"/>
                    </a:lnTo>
                    <a:lnTo>
                      <a:pt x="2745" y="1168"/>
                    </a:lnTo>
                    <a:lnTo>
                      <a:pt x="2738" y="1124"/>
                    </a:lnTo>
                    <a:lnTo>
                      <a:pt x="2730" y="1079"/>
                    </a:lnTo>
                    <a:lnTo>
                      <a:pt x="2720" y="1036"/>
                    </a:lnTo>
                    <a:lnTo>
                      <a:pt x="2709" y="992"/>
                    </a:lnTo>
                    <a:lnTo>
                      <a:pt x="2696" y="948"/>
                    </a:lnTo>
                    <a:lnTo>
                      <a:pt x="2682" y="905"/>
                    </a:lnTo>
                    <a:lnTo>
                      <a:pt x="2667" y="863"/>
                    </a:lnTo>
                    <a:lnTo>
                      <a:pt x="2650" y="820"/>
                    </a:lnTo>
                    <a:lnTo>
                      <a:pt x="2631" y="778"/>
                    </a:lnTo>
                    <a:lnTo>
                      <a:pt x="2612" y="738"/>
                    </a:lnTo>
                    <a:lnTo>
                      <a:pt x="2591" y="697"/>
                    </a:lnTo>
                    <a:lnTo>
                      <a:pt x="2569" y="658"/>
                    </a:lnTo>
                    <a:lnTo>
                      <a:pt x="2546" y="620"/>
                    </a:lnTo>
                    <a:lnTo>
                      <a:pt x="2521" y="582"/>
                    </a:lnTo>
                    <a:lnTo>
                      <a:pt x="2495" y="545"/>
                    </a:lnTo>
                    <a:lnTo>
                      <a:pt x="2467" y="509"/>
                    </a:lnTo>
                    <a:lnTo>
                      <a:pt x="2439" y="473"/>
                    </a:lnTo>
                    <a:lnTo>
                      <a:pt x="2410" y="439"/>
                    </a:lnTo>
                    <a:lnTo>
                      <a:pt x="2380" y="405"/>
                    </a:lnTo>
                    <a:lnTo>
                      <a:pt x="2348" y="373"/>
                    </a:lnTo>
                    <a:lnTo>
                      <a:pt x="2314" y="341"/>
                    </a:lnTo>
                    <a:lnTo>
                      <a:pt x="2281" y="312"/>
                    </a:lnTo>
                    <a:lnTo>
                      <a:pt x="2247" y="283"/>
                    </a:lnTo>
                    <a:lnTo>
                      <a:pt x="2211" y="255"/>
                    </a:lnTo>
                    <a:lnTo>
                      <a:pt x="2174" y="228"/>
                    </a:lnTo>
                    <a:lnTo>
                      <a:pt x="2137" y="202"/>
                    </a:lnTo>
                    <a:lnTo>
                      <a:pt x="2099" y="178"/>
                    </a:lnTo>
                    <a:lnTo>
                      <a:pt x="2059" y="155"/>
                    </a:lnTo>
                    <a:lnTo>
                      <a:pt x="2020" y="133"/>
                    </a:lnTo>
                    <a:lnTo>
                      <a:pt x="1980" y="113"/>
                    </a:lnTo>
                    <a:lnTo>
                      <a:pt x="1939" y="94"/>
                    </a:lnTo>
                    <a:lnTo>
                      <a:pt x="1898" y="76"/>
                    </a:lnTo>
                    <a:lnTo>
                      <a:pt x="1855" y="59"/>
                    </a:lnTo>
                    <a:lnTo>
                      <a:pt x="1812" y="45"/>
                    </a:lnTo>
                    <a:lnTo>
                      <a:pt x="1770" y="31"/>
                    </a:lnTo>
                    <a:lnTo>
                      <a:pt x="1726" y="19"/>
                    </a:lnTo>
                    <a:lnTo>
                      <a:pt x="1682" y="9"/>
                    </a:lnTo>
                    <a:lnTo>
                      <a:pt x="1637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60" name="Line 61"/>
              <p:cNvSpPr>
                <a:spLocks noChangeShapeType="1"/>
              </p:cNvSpPr>
              <p:nvPr/>
            </p:nvSpPr>
            <p:spPr bwMode="auto">
              <a:xfrm>
                <a:off x="2332" y="1295"/>
                <a:ext cx="7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61" name="Freeform 62"/>
              <p:cNvSpPr>
                <a:spLocks/>
              </p:cNvSpPr>
              <p:nvPr/>
            </p:nvSpPr>
            <p:spPr bwMode="auto">
              <a:xfrm>
                <a:off x="2369" y="1326"/>
                <a:ext cx="105" cy="209"/>
              </a:xfrm>
              <a:custGeom>
                <a:avLst/>
                <a:gdLst>
                  <a:gd name="T0" fmla="*/ 5 w 732"/>
                  <a:gd name="T1" fmla="*/ 209 h 1466"/>
                  <a:gd name="T2" fmla="*/ 14 w 732"/>
                  <a:gd name="T3" fmla="*/ 208 h 1466"/>
                  <a:gd name="T4" fmla="*/ 23 w 732"/>
                  <a:gd name="T5" fmla="*/ 206 h 1466"/>
                  <a:gd name="T6" fmla="*/ 32 w 732"/>
                  <a:gd name="T7" fmla="*/ 204 h 1466"/>
                  <a:gd name="T8" fmla="*/ 41 w 732"/>
                  <a:gd name="T9" fmla="*/ 201 h 1466"/>
                  <a:gd name="T10" fmla="*/ 50 w 732"/>
                  <a:gd name="T11" fmla="*/ 197 h 1466"/>
                  <a:gd name="T12" fmla="*/ 58 w 732"/>
                  <a:gd name="T13" fmla="*/ 192 h 1466"/>
                  <a:gd name="T14" fmla="*/ 66 w 732"/>
                  <a:gd name="T15" fmla="*/ 186 h 1466"/>
                  <a:gd name="T16" fmla="*/ 73 w 732"/>
                  <a:gd name="T17" fmla="*/ 180 h 1466"/>
                  <a:gd name="T18" fmla="*/ 79 w 732"/>
                  <a:gd name="T19" fmla="*/ 173 h 1466"/>
                  <a:gd name="T20" fmla="*/ 85 w 732"/>
                  <a:gd name="T21" fmla="*/ 166 h 1466"/>
                  <a:gd name="T22" fmla="*/ 90 w 732"/>
                  <a:gd name="T23" fmla="*/ 158 h 1466"/>
                  <a:gd name="T24" fmla="*/ 95 w 732"/>
                  <a:gd name="T25" fmla="*/ 150 h 1466"/>
                  <a:gd name="T26" fmla="*/ 98 w 732"/>
                  <a:gd name="T27" fmla="*/ 141 h 1466"/>
                  <a:gd name="T28" fmla="*/ 101 w 732"/>
                  <a:gd name="T29" fmla="*/ 132 h 1466"/>
                  <a:gd name="T30" fmla="*/ 103 w 732"/>
                  <a:gd name="T31" fmla="*/ 123 h 1466"/>
                  <a:gd name="T32" fmla="*/ 105 w 732"/>
                  <a:gd name="T33" fmla="*/ 114 h 1466"/>
                  <a:gd name="T34" fmla="*/ 105 w 732"/>
                  <a:gd name="T35" fmla="*/ 105 h 1466"/>
                  <a:gd name="T36" fmla="*/ 105 w 732"/>
                  <a:gd name="T37" fmla="*/ 95 h 1466"/>
                  <a:gd name="T38" fmla="*/ 103 w 732"/>
                  <a:gd name="T39" fmla="*/ 86 h 1466"/>
                  <a:gd name="T40" fmla="*/ 101 w 732"/>
                  <a:gd name="T41" fmla="*/ 77 h 1466"/>
                  <a:gd name="T42" fmla="*/ 98 w 732"/>
                  <a:gd name="T43" fmla="*/ 68 h 1466"/>
                  <a:gd name="T44" fmla="*/ 95 w 732"/>
                  <a:gd name="T45" fmla="*/ 59 h 1466"/>
                  <a:gd name="T46" fmla="*/ 90 w 732"/>
                  <a:gd name="T47" fmla="*/ 51 h 1466"/>
                  <a:gd name="T48" fmla="*/ 85 w 732"/>
                  <a:gd name="T49" fmla="*/ 43 h 1466"/>
                  <a:gd name="T50" fmla="*/ 79 w 732"/>
                  <a:gd name="T51" fmla="*/ 36 h 1466"/>
                  <a:gd name="T52" fmla="*/ 73 w 732"/>
                  <a:gd name="T53" fmla="*/ 29 h 1466"/>
                  <a:gd name="T54" fmla="*/ 66 w 732"/>
                  <a:gd name="T55" fmla="*/ 23 h 1466"/>
                  <a:gd name="T56" fmla="*/ 58 w 732"/>
                  <a:gd name="T57" fmla="*/ 17 h 1466"/>
                  <a:gd name="T58" fmla="*/ 50 w 732"/>
                  <a:gd name="T59" fmla="*/ 13 h 1466"/>
                  <a:gd name="T60" fmla="*/ 41 w 732"/>
                  <a:gd name="T61" fmla="*/ 8 h 1466"/>
                  <a:gd name="T62" fmla="*/ 32 w 732"/>
                  <a:gd name="T63" fmla="*/ 5 h 1466"/>
                  <a:gd name="T64" fmla="*/ 23 w 732"/>
                  <a:gd name="T65" fmla="*/ 3 h 1466"/>
                  <a:gd name="T66" fmla="*/ 14 w 732"/>
                  <a:gd name="T67" fmla="*/ 1 h 1466"/>
                  <a:gd name="T68" fmla="*/ 5 w 732"/>
                  <a:gd name="T69" fmla="*/ 0 h 146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32" h="1466">
                    <a:moveTo>
                      <a:pt x="0" y="1466"/>
                    </a:moveTo>
                    <a:lnTo>
                      <a:pt x="32" y="1465"/>
                    </a:lnTo>
                    <a:lnTo>
                      <a:pt x="66" y="1463"/>
                    </a:lnTo>
                    <a:lnTo>
                      <a:pt x="98" y="1460"/>
                    </a:lnTo>
                    <a:lnTo>
                      <a:pt x="131" y="1454"/>
                    </a:lnTo>
                    <a:lnTo>
                      <a:pt x="162" y="1447"/>
                    </a:lnTo>
                    <a:lnTo>
                      <a:pt x="195" y="1439"/>
                    </a:lnTo>
                    <a:lnTo>
                      <a:pt x="226" y="1430"/>
                    </a:lnTo>
                    <a:lnTo>
                      <a:pt x="257" y="1419"/>
                    </a:lnTo>
                    <a:lnTo>
                      <a:pt x="287" y="1407"/>
                    </a:lnTo>
                    <a:lnTo>
                      <a:pt x="317" y="1393"/>
                    </a:lnTo>
                    <a:lnTo>
                      <a:pt x="347" y="1379"/>
                    </a:lnTo>
                    <a:lnTo>
                      <a:pt x="376" y="1362"/>
                    </a:lnTo>
                    <a:lnTo>
                      <a:pt x="403" y="1345"/>
                    </a:lnTo>
                    <a:lnTo>
                      <a:pt x="430" y="1326"/>
                    </a:lnTo>
                    <a:lnTo>
                      <a:pt x="457" y="1306"/>
                    </a:lnTo>
                    <a:lnTo>
                      <a:pt x="482" y="1285"/>
                    </a:lnTo>
                    <a:lnTo>
                      <a:pt x="506" y="1263"/>
                    </a:lnTo>
                    <a:lnTo>
                      <a:pt x="529" y="1239"/>
                    </a:lnTo>
                    <a:lnTo>
                      <a:pt x="551" y="1216"/>
                    </a:lnTo>
                    <a:lnTo>
                      <a:pt x="573" y="1190"/>
                    </a:lnTo>
                    <a:lnTo>
                      <a:pt x="593" y="1164"/>
                    </a:lnTo>
                    <a:lnTo>
                      <a:pt x="611" y="1137"/>
                    </a:lnTo>
                    <a:lnTo>
                      <a:pt x="629" y="1109"/>
                    </a:lnTo>
                    <a:lnTo>
                      <a:pt x="644" y="1080"/>
                    </a:lnTo>
                    <a:lnTo>
                      <a:pt x="660" y="1051"/>
                    </a:lnTo>
                    <a:lnTo>
                      <a:pt x="674" y="1021"/>
                    </a:lnTo>
                    <a:lnTo>
                      <a:pt x="686" y="990"/>
                    </a:lnTo>
                    <a:lnTo>
                      <a:pt x="696" y="960"/>
                    </a:lnTo>
                    <a:lnTo>
                      <a:pt x="706" y="928"/>
                    </a:lnTo>
                    <a:lnTo>
                      <a:pt x="714" y="896"/>
                    </a:lnTo>
                    <a:lnTo>
                      <a:pt x="721" y="864"/>
                    </a:lnTo>
                    <a:lnTo>
                      <a:pt x="725" y="832"/>
                    </a:lnTo>
                    <a:lnTo>
                      <a:pt x="730" y="799"/>
                    </a:lnTo>
                    <a:lnTo>
                      <a:pt x="731" y="765"/>
                    </a:lnTo>
                    <a:lnTo>
                      <a:pt x="732" y="733"/>
                    </a:lnTo>
                    <a:lnTo>
                      <a:pt x="731" y="700"/>
                    </a:lnTo>
                    <a:lnTo>
                      <a:pt x="730" y="668"/>
                    </a:lnTo>
                    <a:lnTo>
                      <a:pt x="725" y="635"/>
                    </a:lnTo>
                    <a:lnTo>
                      <a:pt x="721" y="602"/>
                    </a:lnTo>
                    <a:lnTo>
                      <a:pt x="714" y="570"/>
                    </a:lnTo>
                    <a:lnTo>
                      <a:pt x="706" y="538"/>
                    </a:lnTo>
                    <a:lnTo>
                      <a:pt x="696" y="507"/>
                    </a:lnTo>
                    <a:lnTo>
                      <a:pt x="686" y="475"/>
                    </a:lnTo>
                    <a:lnTo>
                      <a:pt x="674" y="445"/>
                    </a:lnTo>
                    <a:lnTo>
                      <a:pt x="660" y="415"/>
                    </a:lnTo>
                    <a:lnTo>
                      <a:pt x="644" y="386"/>
                    </a:lnTo>
                    <a:lnTo>
                      <a:pt x="629" y="356"/>
                    </a:lnTo>
                    <a:lnTo>
                      <a:pt x="611" y="329"/>
                    </a:lnTo>
                    <a:lnTo>
                      <a:pt x="593" y="302"/>
                    </a:lnTo>
                    <a:lnTo>
                      <a:pt x="573" y="275"/>
                    </a:lnTo>
                    <a:lnTo>
                      <a:pt x="551" y="251"/>
                    </a:lnTo>
                    <a:lnTo>
                      <a:pt x="529" y="226"/>
                    </a:lnTo>
                    <a:lnTo>
                      <a:pt x="506" y="202"/>
                    </a:lnTo>
                    <a:lnTo>
                      <a:pt x="482" y="181"/>
                    </a:lnTo>
                    <a:lnTo>
                      <a:pt x="457" y="160"/>
                    </a:lnTo>
                    <a:lnTo>
                      <a:pt x="430" y="139"/>
                    </a:lnTo>
                    <a:lnTo>
                      <a:pt x="403" y="121"/>
                    </a:lnTo>
                    <a:lnTo>
                      <a:pt x="376" y="103"/>
                    </a:lnTo>
                    <a:lnTo>
                      <a:pt x="347" y="88"/>
                    </a:lnTo>
                    <a:lnTo>
                      <a:pt x="317" y="72"/>
                    </a:lnTo>
                    <a:lnTo>
                      <a:pt x="287" y="59"/>
                    </a:lnTo>
                    <a:lnTo>
                      <a:pt x="257" y="46"/>
                    </a:lnTo>
                    <a:lnTo>
                      <a:pt x="226" y="36"/>
                    </a:lnTo>
                    <a:lnTo>
                      <a:pt x="195" y="26"/>
                    </a:lnTo>
                    <a:lnTo>
                      <a:pt x="162" y="18"/>
                    </a:lnTo>
                    <a:lnTo>
                      <a:pt x="131" y="11"/>
                    </a:lnTo>
                    <a:lnTo>
                      <a:pt x="98" y="7"/>
                    </a:lnTo>
                    <a:lnTo>
                      <a:pt x="66" y="2"/>
                    </a:lnTo>
                    <a:lnTo>
                      <a:pt x="32" y="0"/>
                    </a:lnTo>
                    <a:lnTo>
                      <a:pt x="0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62" name="Freeform 63"/>
              <p:cNvSpPr>
                <a:spLocks/>
              </p:cNvSpPr>
              <p:nvPr/>
            </p:nvSpPr>
            <p:spPr bwMode="auto">
              <a:xfrm>
                <a:off x="2264" y="1326"/>
                <a:ext cx="105" cy="209"/>
              </a:xfrm>
              <a:custGeom>
                <a:avLst/>
                <a:gdLst>
                  <a:gd name="T0" fmla="*/ 100 w 733"/>
                  <a:gd name="T1" fmla="*/ 0 h 1466"/>
                  <a:gd name="T2" fmla="*/ 91 w 733"/>
                  <a:gd name="T3" fmla="*/ 1 h 1466"/>
                  <a:gd name="T4" fmla="*/ 82 w 733"/>
                  <a:gd name="T5" fmla="*/ 3 h 1466"/>
                  <a:gd name="T6" fmla="*/ 73 w 733"/>
                  <a:gd name="T7" fmla="*/ 5 h 1466"/>
                  <a:gd name="T8" fmla="*/ 64 w 733"/>
                  <a:gd name="T9" fmla="*/ 8 h 1466"/>
                  <a:gd name="T10" fmla="*/ 55 w 733"/>
                  <a:gd name="T11" fmla="*/ 13 h 1466"/>
                  <a:gd name="T12" fmla="*/ 47 w 733"/>
                  <a:gd name="T13" fmla="*/ 17 h 1466"/>
                  <a:gd name="T14" fmla="*/ 40 w 733"/>
                  <a:gd name="T15" fmla="*/ 23 h 1466"/>
                  <a:gd name="T16" fmla="*/ 32 w 733"/>
                  <a:gd name="T17" fmla="*/ 29 h 1466"/>
                  <a:gd name="T18" fmla="*/ 26 w 733"/>
                  <a:gd name="T19" fmla="*/ 36 h 1466"/>
                  <a:gd name="T20" fmla="*/ 20 w 733"/>
                  <a:gd name="T21" fmla="*/ 43 h 1466"/>
                  <a:gd name="T22" fmla="*/ 15 w 733"/>
                  <a:gd name="T23" fmla="*/ 51 h 1466"/>
                  <a:gd name="T24" fmla="*/ 10 w 733"/>
                  <a:gd name="T25" fmla="*/ 59 h 1466"/>
                  <a:gd name="T26" fmla="*/ 7 w 733"/>
                  <a:gd name="T27" fmla="*/ 68 h 1466"/>
                  <a:gd name="T28" fmla="*/ 4 w 733"/>
                  <a:gd name="T29" fmla="*/ 77 h 1466"/>
                  <a:gd name="T30" fmla="*/ 2 w 733"/>
                  <a:gd name="T31" fmla="*/ 86 h 1466"/>
                  <a:gd name="T32" fmla="*/ 0 w 733"/>
                  <a:gd name="T33" fmla="*/ 95 h 1466"/>
                  <a:gd name="T34" fmla="*/ 0 w 733"/>
                  <a:gd name="T35" fmla="*/ 105 h 1466"/>
                  <a:gd name="T36" fmla="*/ 0 w 733"/>
                  <a:gd name="T37" fmla="*/ 114 h 1466"/>
                  <a:gd name="T38" fmla="*/ 2 w 733"/>
                  <a:gd name="T39" fmla="*/ 123 h 1466"/>
                  <a:gd name="T40" fmla="*/ 4 w 733"/>
                  <a:gd name="T41" fmla="*/ 132 h 1466"/>
                  <a:gd name="T42" fmla="*/ 7 w 733"/>
                  <a:gd name="T43" fmla="*/ 141 h 1466"/>
                  <a:gd name="T44" fmla="*/ 10 w 733"/>
                  <a:gd name="T45" fmla="*/ 150 h 1466"/>
                  <a:gd name="T46" fmla="*/ 15 w 733"/>
                  <a:gd name="T47" fmla="*/ 158 h 1466"/>
                  <a:gd name="T48" fmla="*/ 20 w 733"/>
                  <a:gd name="T49" fmla="*/ 166 h 1466"/>
                  <a:gd name="T50" fmla="*/ 26 w 733"/>
                  <a:gd name="T51" fmla="*/ 173 h 1466"/>
                  <a:gd name="T52" fmla="*/ 32 w 733"/>
                  <a:gd name="T53" fmla="*/ 180 h 1466"/>
                  <a:gd name="T54" fmla="*/ 40 w 733"/>
                  <a:gd name="T55" fmla="*/ 186 h 1466"/>
                  <a:gd name="T56" fmla="*/ 47 w 733"/>
                  <a:gd name="T57" fmla="*/ 192 h 1466"/>
                  <a:gd name="T58" fmla="*/ 55 w 733"/>
                  <a:gd name="T59" fmla="*/ 197 h 1466"/>
                  <a:gd name="T60" fmla="*/ 64 w 733"/>
                  <a:gd name="T61" fmla="*/ 201 h 1466"/>
                  <a:gd name="T62" fmla="*/ 73 w 733"/>
                  <a:gd name="T63" fmla="*/ 204 h 1466"/>
                  <a:gd name="T64" fmla="*/ 82 w 733"/>
                  <a:gd name="T65" fmla="*/ 206 h 1466"/>
                  <a:gd name="T66" fmla="*/ 91 w 733"/>
                  <a:gd name="T67" fmla="*/ 208 h 1466"/>
                  <a:gd name="T68" fmla="*/ 100 w 733"/>
                  <a:gd name="T69" fmla="*/ 209 h 146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33" h="1466">
                    <a:moveTo>
                      <a:pt x="733" y="0"/>
                    </a:moveTo>
                    <a:lnTo>
                      <a:pt x="700" y="0"/>
                    </a:lnTo>
                    <a:lnTo>
                      <a:pt x="667" y="2"/>
                    </a:lnTo>
                    <a:lnTo>
                      <a:pt x="635" y="7"/>
                    </a:lnTo>
                    <a:lnTo>
                      <a:pt x="602" y="11"/>
                    </a:lnTo>
                    <a:lnTo>
                      <a:pt x="570" y="18"/>
                    </a:lnTo>
                    <a:lnTo>
                      <a:pt x="538" y="26"/>
                    </a:lnTo>
                    <a:lnTo>
                      <a:pt x="507" y="36"/>
                    </a:lnTo>
                    <a:lnTo>
                      <a:pt x="475" y="46"/>
                    </a:lnTo>
                    <a:lnTo>
                      <a:pt x="445" y="59"/>
                    </a:lnTo>
                    <a:lnTo>
                      <a:pt x="415" y="72"/>
                    </a:lnTo>
                    <a:lnTo>
                      <a:pt x="385" y="88"/>
                    </a:lnTo>
                    <a:lnTo>
                      <a:pt x="357" y="103"/>
                    </a:lnTo>
                    <a:lnTo>
                      <a:pt x="329" y="121"/>
                    </a:lnTo>
                    <a:lnTo>
                      <a:pt x="302" y="139"/>
                    </a:lnTo>
                    <a:lnTo>
                      <a:pt x="276" y="160"/>
                    </a:lnTo>
                    <a:lnTo>
                      <a:pt x="251" y="181"/>
                    </a:lnTo>
                    <a:lnTo>
                      <a:pt x="226" y="202"/>
                    </a:lnTo>
                    <a:lnTo>
                      <a:pt x="203" y="226"/>
                    </a:lnTo>
                    <a:lnTo>
                      <a:pt x="181" y="251"/>
                    </a:lnTo>
                    <a:lnTo>
                      <a:pt x="160" y="275"/>
                    </a:lnTo>
                    <a:lnTo>
                      <a:pt x="141" y="302"/>
                    </a:lnTo>
                    <a:lnTo>
                      <a:pt x="121" y="329"/>
                    </a:lnTo>
                    <a:lnTo>
                      <a:pt x="103" y="356"/>
                    </a:lnTo>
                    <a:lnTo>
                      <a:pt x="88" y="386"/>
                    </a:lnTo>
                    <a:lnTo>
                      <a:pt x="73" y="415"/>
                    </a:lnTo>
                    <a:lnTo>
                      <a:pt x="58" y="445"/>
                    </a:lnTo>
                    <a:lnTo>
                      <a:pt x="47" y="475"/>
                    </a:lnTo>
                    <a:lnTo>
                      <a:pt x="36" y="507"/>
                    </a:lnTo>
                    <a:lnTo>
                      <a:pt x="27" y="538"/>
                    </a:lnTo>
                    <a:lnTo>
                      <a:pt x="18" y="570"/>
                    </a:lnTo>
                    <a:lnTo>
                      <a:pt x="11" y="602"/>
                    </a:lnTo>
                    <a:lnTo>
                      <a:pt x="7" y="635"/>
                    </a:lnTo>
                    <a:lnTo>
                      <a:pt x="3" y="668"/>
                    </a:lnTo>
                    <a:lnTo>
                      <a:pt x="1" y="700"/>
                    </a:lnTo>
                    <a:lnTo>
                      <a:pt x="0" y="733"/>
                    </a:lnTo>
                    <a:lnTo>
                      <a:pt x="1" y="765"/>
                    </a:lnTo>
                    <a:lnTo>
                      <a:pt x="3" y="799"/>
                    </a:lnTo>
                    <a:lnTo>
                      <a:pt x="7" y="832"/>
                    </a:lnTo>
                    <a:lnTo>
                      <a:pt x="11" y="864"/>
                    </a:lnTo>
                    <a:lnTo>
                      <a:pt x="18" y="896"/>
                    </a:lnTo>
                    <a:lnTo>
                      <a:pt x="27" y="928"/>
                    </a:lnTo>
                    <a:lnTo>
                      <a:pt x="36" y="960"/>
                    </a:lnTo>
                    <a:lnTo>
                      <a:pt x="47" y="990"/>
                    </a:lnTo>
                    <a:lnTo>
                      <a:pt x="58" y="1021"/>
                    </a:lnTo>
                    <a:lnTo>
                      <a:pt x="73" y="1051"/>
                    </a:lnTo>
                    <a:lnTo>
                      <a:pt x="88" y="1080"/>
                    </a:lnTo>
                    <a:lnTo>
                      <a:pt x="103" y="1109"/>
                    </a:lnTo>
                    <a:lnTo>
                      <a:pt x="121" y="1137"/>
                    </a:lnTo>
                    <a:lnTo>
                      <a:pt x="141" y="1164"/>
                    </a:lnTo>
                    <a:lnTo>
                      <a:pt x="160" y="1190"/>
                    </a:lnTo>
                    <a:lnTo>
                      <a:pt x="181" y="1216"/>
                    </a:lnTo>
                    <a:lnTo>
                      <a:pt x="203" y="1239"/>
                    </a:lnTo>
                    <a:lnTo>
                      <a:pt x="226" y="1263"/>
                    </a:lnTo>
                    <a:lnTo>
                      <a:pt x="251" y="1285"/>
                    </a:lnTo>
                    <a:lnTo>
                      <a:pt x="276" y="1306"/>
                    </a:lnTo>
                    <a:lnTo>
                      <a:pt x="302" y="1326"/>
                    </a:lnTo>
                    <a:lnTo>
                      <a:pt x="329" y="1345"/>
                    </a:lnTo>
                    <a:lnTo>
                      <a:pt x="357" y="1362"/>
                    </a:lnTo>
                    <a:lnTo>
                      <a:pt x="385" y="1379"/>
                    </a:lnTo>
                    <a:lnTo>
                      <a:pt x="415" y="1393"/>
                    </a:lnTo>
                    <a:lnTo>
                      <a:pt x="445" y="1407"/>
                    </a:lnTo>
                    <a:lnTo>
                      <a:pt x="475" y="1419"/>
                    </a:lnTo>
                    <a:lnTo>
                      <a:pt x="507" y="1430"/>
                    </a:lnTo>
                    <a:lnTo>
                      <a:pt x="538" y="1439"/>
                    </a:lnTo>
                    <a:lnTo>
                      <a:pt x="570" y="1447"/>
                    </a:lnTo>
                    <a:lnTo>
                      <a:pt x="602" y="1454"/>
                    </a:lnTo>
                    <a:lnTo>
                      <a:pt x="635" y="1460"/>
                    </a:lnTo>
                    <a:lnTo>
                      <a:pt x="667" y="1463"/>
                    </a:lnTo>
                    <a:lnTo>
                      <a:pt x="700" y="1465"/>
                    </a:lnTo>
                    <a:lnTo>
                      <a:pt x="733" y="1466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63" name="Line 64"/>
              <p:cNvSpPr>
                <a:spLocks noChangeShapeType="1"/>
              </p:cNvSpPr>
              <p:nvPr/>
            </p:nvSpPr>
            <p:spPr bwMode="auto">
              <a:xfrm>
                <a:off x="2332" y="1237"/>
                <a:ext cx="0" cy="58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64" name="Line 65"/>
              <p:cNvSpPr>
                <a:spLocks noChangeShapeType="1"/>
              </p:cNvSpPr>
              <p:nvPr/>
            </p:nvSpPr>
            <p:spPr bwMode="auto">
              <a:xfrm>
                <a:off x="2738" y="1876"/>
                <a:ext cx="46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65" name="Line 66"/>
              <p:cNvSpPr>
                <a:spLocks noChangeShapeType="1"/>
              </p:cNvSpPr>
              <p:nvPr/>
            </p:nvSpPr>
            <p:spPr bwMode="auto">
              <a:xfrm flipV="1">
                <a:off x="2738" y="1876"/>
                <a:ext cx="0" cy="8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66" name="Line 67"/>
              <p:cNvSpPr>
                <a:spLocks noChangeShapeType="1"/>
              </p:cNvSpPr>
              <p:nvPr/>
            </p:nvSpPr>
            <p:spPr bwMode="auto">
              <a:xfrm>
                <a:off x="2406" y="1237"/>
                <a:ext cx="0" cy="58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67" name="Line 68"/>
              <p:cNvSpPr>
                <a:spLocks noChangeShapeType="1"/>
              </p:cNvSpPr>
              <p:nvPr/>
            </p:nvSpPr>
            <p:spPr bwMode="auto">
              <a:xfrm flipV="1">
                <a:off x="3908" y="1414"/>
                <a:ext cx="0" cy="369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68" name="Line 69"/>
              <p:cNvSpPr>
                <a:spLocks noChangeShapeType="1"/>
              </p:cNvSpPr>
              <p:nvPr/>
            </p:nvSpPr>
            <p:spPr bwMode="auto">
              <a:xfrm>
                <a:off x="3295" y="1876"/>
                <a:ext cx="391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69" name="Line 70"/>
              <p:cNvSpPr>
                <a:spLocks noChangeShapeType="1"/>
              </p:cNvSpPr>
              <p:nvPr/>
            </p:nvSpPr>
            <p:spPr bwMode="auto">
              <a:xfrm>
                <a:off x="3723" y="1783"/>
                <a:ext cx="185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70" name="Line 71"/>
              <p:cNvSpPr>
                <a:spLocks noChangeShapeType="1"/>
              </p:cNvSpPr>
              <p:nvPr/>
            </p:nvSpPr>
            <p:spPr bwMode="auto">
              <a:xfrm flipV="1">
                <a:off x="3723" y="1783"/>
                <a:ext cx="0" cy="10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71" name="Line 72"/>
              <p:cNvSpPr>
                <a:spLocks noChangeShapeType="1"/>
              </p:cNvSpPr>
              <p:nvPr/>
            </p:nvSpPr>
            <p:spPr bwMode="auto">
              <a:xfrm flipV="1">
                <a:off x="3736" y="1851"/>
                <a:ext cx="0" cy="3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72" name="Line 73"/>
              <p:cNvSpPr>
                <a:spLocks noChangeShapeType="1"/>
              </p:cNvSpPr>
              <p:nvPr/>
            </p:nvSpPr>
            <p:spPr bwMode="auto">
              <a:xfrm>
                <a:off x="3699" y="1888"/>
                <a:ext cx="37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73" name="Line 74"/>
              <p:cNvSpPr>
                <a:spLocks noChangeShapeType="1"/>
              </p:cNvSpPr>
              <p:nvPr/>
            </p:nvSpPr>
            <p:spPr bwMode="auto">
              <a:xfrm>
                <a:off x="3686" y="1876"/>
                <a:ext cx="13" cy="1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74" name="Line 75"/>
              <p:cNvSpPr>
                <a:spLocks noChangeShapeType="1"/>
              </p:cNvSpPr>
              <p:nvPr/>
            </p:nvSpPr>
            <p:spPr bwMode="auto">
              <a:xfrm>
                <a:off x="3723" y="1839"/>
                <a:ext cx="13" cy="1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75" name="Line 76"/>
              <p:cNvSpPr>
                <a:spLocks noChangeShapeType="1"/>
              </p:cNvSpPr>
              <p:nvPr/>
            </p:nvSpPr>
            <p:spPr bwMode="auto">
              <a:xfrm>
                <a:off x="3342" y="1292"/>
                <a:ext cx="159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76" name="Line 77"/>
              <p:cNvSpPr>
                <a:spLocks noChangeShapeType="1"/>
              </p:cNvSpPr>
              <p:nvPr/>
            </p:nvSpPr>
            <p:spPr bwMode="auto">
              <a:xfrm flipV="1">
                <a:off x="3575" y="1148"/>
                <a:ext cx="0" cy="168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77" name="Line 78"/>
              <p:cNvSpPr>
                <a:spLocks noChangeShapeType="1"/>
              </p:cNvSpPr>
              <p:nvPr/>
            </p:nvSpPr>
            <p:spPr bwMode="auto">
              <a:xfrm flipV="1">
                <a:off x="3600" y="1242"/>
                <a:ext cx="0" cy="7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78" name="Line 79"/>
              <p:cNvSpPr>
                <a:spLocks noChangeShapeType="1"/>
              </p:cNvSpPr>
              <p:nvPr/>
            </p:nvSpPr>
            <p:spPr bwMode="auto">
              <a:xfrm>
                <a:off x="3501" y="1292"/>
                <a:ext cx="25" cy="2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79" name="Line 80"/>
              <p:cNvSpPr>
                <a:spLocks noChangeShapeType="1"/>
              </p:cNvSpPr>
              <p:nvPr/>
            </p:nvSpPr>
            <p:spPr bwMode="auto">
              <a:xfrm>
                <a:off x="3526" y="1316"/>
                <a:ext cx="7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80" name="Line 81"/>
              <p:cNvSpPr>
                <a:spLocks noChangeShapeType="1"/>
              </p:cNvSpPr>
              <p:nvPr/>
            </p:nvSpPr>
            <p:spPr bwMode="auto">
              <a:xfrm>
                <a:off x="3575" y="1218"/>
                <a:ext cx="25" cy="2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81" name="Line 82"/>
              <p:cNvSpPr>
                <a:spLocks noChangeShapeType="1"/>
              </p:cNvSpPr>
              <p:nvPr/>
            </p:nvSpPr>
            <p:spPr bwMode="auto">
              <a:xfrm>
                <a:off x="4105" y="1660"/>
                <a:ext cx="0" cy="36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82" name="Line 83"/>
              <p:cNvSpPr>
                <a:spLocks noChangeShapeType="1"/>
              </p:cNvSpPr>
              <p:nvPr/>
            </p:nvSpPr>
            <p:spPr bwMode="auto">
              <a:xfrm flipV="1">
                <a:off x="4105" y="2279"/>
                <a:ext cx="0" cy="36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83" name="Line 84"/>
              <p:cNvSpPr>
                <a:spLocks noChangeShapeType="1"/>
              </p:cNvSpPr>
              <p:nvPr/>
            </p:nvSpPr>
            <p:spPr bwMode="auto">
              <a:xfrm flipV="1">
                <a:off x="4056" y="2646"/>
                <a:ext cx="0" cy="24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84" name="Line 85"/>
              <p:cNvSpPr>
                <a:spLocks noChangeShapeType="1"/>
              </p:cNvSpPr>
              <p:nvPr/>
            </p:nvSpPr>
            <p:spPr bwMode="auto">
              <a:xfrm>
                <a:off x="4056" y="2646"/>
                <a:ext cx="49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85" name="Line 86"/>
              <p:cNvSpPr>
                <a:spLocks noChangeShapeType="1"/>
              </p:cNvSpPr>
              <p:nvPr/>
            </p:nvSpPr>
            <p:spPr bwMode="auto">
              <a:xfrm>
                <a:off x="4105" y="2027"/>
                <a:ext cx="0" cy="12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86" name="Line 87"/>
              <p:cNvSpPr>
                <a:spLocks noChangeShapeType="1"/>
              </p:cNvSpPr>
              <p:nvPr/>
            </p:nvSpPr>
            <p:spPr bwMode="auto">
              <a:xfrm>
                <a:off x="4068" y="2048"/>
                <a:ext cx="0" cy="10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87" name="Line 88"/>
              <p:cNvSpPr>
                <a:spLocks noChangeShapeType="1"/>
              </p:cNvSpPr>
              <p:nvPr/>
            </p:nvSpPr>
            <p:spPr bwMode="auto">
              <a:xfrm flipV="1">
                <a:off x="4068" y="2153"/>
                <a:ext cx="0" cy="10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88" name="Line 89"/>
              <p:cNvSpPr>
                <a:spLocks noChangeShapeType="1"/>
              </p:cNvSpPr>
              <p:nvPr/>
            </p:nvSpPr>
            <p:spPr bwMode="auto">
              <a:xfrm flipV="1">
                <a:off x="4105" y="2153"/>
                <a:ext cx="0" cy="12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89" name="Line 90"/>
              <p:cNvSpPr>
                <a:spLocks noChangeShapeType="1"/>
              </p:cNvSpPr>
              <p:nvPr/>
            </p:nvSpPr>
            <p:spPr bwMode="auto">
              <a:xfrm>
                <a:off x="4068" y="2258"/>
                <a:ext cx="37" cy="21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90" name="Line 91"/>
              <p:cNvSpPr>
                <a:spLocks noChangeShapeType="1"/>
              </p:cNvSpPr>
              <p:nvPr/>
            </p:nvSpPr>
            <p:spPr bwMode="auto">
              <a:xfrm flipV="1">
                <a:off x="4068" y="2027"/>
                <a:ext cx="37" cy="21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91" name="Freeform 92"/>
              <p:cNvSpPr>
                <a:spLocks/>
              </p:cNvSpPr>
              <p:nvPr/>
            </p:nvSpPr>
            <p:spPr bwMode="auto">
              <a:xfrm>
                <a:off x="4530" y="2393"/>
                <a:ext cx="127" cy="102"/>
              </a:xfrm>
              <a:custGeom>
                <a:avLst/>
                <a:gdLst>
                  <a:gd name="T0" fmla="*/ 118 w 885"/>
                  <a:gd name="T1" fmla="*/ 102 h 712"/>
                  <a:gd name="T2" fmla="*/ 120 w 885"/>
                  <a:gd name="T3" fmla="*/ 99 h 712"/>
                  <a:gd name="T4" fmla="*/ 121 w 885"/>
                  <a:gd name="T5" fmla="*/ 95 h 712"/>
                  <a:gd name="T6" fmla="*/ 123 w 885"/>
                  <a:gd name="T7" fmla="*/ 92 h 712"/>
                  <a:gd name="T8" fmla="*/ 124 w 885"/>
                  <a:gd name="T9" fmla="*/ 88 h 712"/>
                  <a:gd name="T10" fmla="*/ 125 w 885"/>
                  <a:gd name="T11" fmla="*/ 84 h 712"/>
                  <a:gd name="T12" fmla="*/ 126 w 885"/>
                  <a:gd name="T13" fmla="*/ 81 h 712"/>
                  <a:gd name="T14" fmla="*/ 126 w 885"/>
                  <a:gd name="T15" fmla="*/ 77 h 712"/>
                  <a:gd name="T16" fmla="*/ 127 w 885"/>
                  <a:gd name="T17" fmla="*/ 73 h 712"/>
                  <a:gd name="T18" fmla="*/ 127 w 885"/>
                  <a:gd name="T19" fmla="*/ 69 h 712"/>
                  <a:gd name="T20" fmla="*/ 127 w 885"/>
                  <a:gd name="T21" fmla="*/ 65 h 712"/>
                  <a:gd name="T22" fmla="*/ 127 w 885"/>
                  <a:gd name="T23" fmla="*/ 62 h 712"/>
                  <a:gd name="T24" fmla="*/ 126 w 885"/>
                  <a:gd name="T25" fmla="*/ 58 h 712"/>
                  <a:gd name="T26" fmla="*/ 126 w 885"/>
                  <a:gd name="T27" fmla="*/ 54 h 712"/>
                  <a:gd name="T28" fmla="*/ 125 w 885"/>
                  <a:gd name="T29" fmla="*/ 50 h 712"/>
                  <a:gd name="T30" fmla="*/ 123 w 885"/>
                  <a:gd name="T31" fmla="*/ 47 h 712"/>
                  <a:gd name="T32" fmla="*/ 122 w 885"/>
                  <a:gd name="T33" fmla="*/ 43 h 712"/>
                  <a:gd name="T34" fmla="*/ 121 w 885"/>
                  <a:gd name="T35" fmla="*/ 40 h 712"/>
                  <a:gd name="T36" fmla="*/ 119 w 885"/>
                  <a:gd name="T37" fmla="*/ 36 h 712"/>
                  <a:gd name="T38" fmla="*/ 117 w 885"/>
                  <a:gd name="T39" fmla="*/ 33 h 712"/>
                  <a:gd name="T40" fmla="*/ 115 w 885"/>
                  <a:gd name="T41" fmla="*/ 30 h 712"/>
                  <a:gd name="T42" fmla="*/ 113 w 885"/>
                  <a:gd name="T43" fmla="*/ 27 h 712"/>
                  <a:gd name="T44" fmla="*/ 110 w 885"/>
                  <a:gd name="T45" fmla="*/ 24 h 712"/>
                  <a:gd name="T46" fmla="*/ 108 w 885"/>
                  <a:gd name="T47" fmla="*/ 21 h 712"/>
                  <a:gd name="T48" fmla="*/ 105 w 885"/>
                  <a:gd name="T49" fmla="*/ 18 h 712"/>
                  <a:gd name="T50" fmla="*/ 102 w 885"/>
                  <a:gd name="T51" fmla="*/ 16 h 712"/>
                  <a:gd name="T52" fmla="*/ 99 w 885"/>
                  <a:gd name="T53" fmla="*/ 13 h 712"/>
                  <a:gd name="T54" fmla="*/ 96 w 885"/>
                  <a:gd name="T55" fmla="*/ 11 h 712"/>
                  <a:gd name="T56" fmla="*/ 93 w 885"/>
                  <a:gd name="T57" fmla="*/ 9 h 712"/>
                  <a:gd name="T58" fmla="*/ 90 w 885"/>
                  <a:gd name="T59" fmla="*/ 7 h 712"/>
                  <a:gd name="T60" fmla="*/ 86 w 885"/>
                  <a:gd name="T61" fmla="*/ 6 h 712"/>
                  <a:gd name="T62" fmla="*/ 83 w 885"/>
                  <a:gd name="T63" fmla="*/ 4 h 712"/>
                  <a:gd name="T64" fmla="*/ 79 w 885"/>
                  <a:gd name="T65" fmla="*/ 3 h 712"/>
                  <a:gd name="T66" fmla="*/ 75 w 885"/>
                  <a:gd name="T67" fmla="*/ 2 h 712"/>
                  <a:gd name="T68" fmla="*/ 72 w 885"/>
                  <a:gd name="T69" fmla="*/ 1 h 712"/>
                  <a:gd name="T70" fmla="*/ 68 w 885"/>
                  <a:gd name="T71" fmla="*/ 1 h 712"/>
                  <a:gd name="T72" fmla="*/ 64 w 885"/>
                  <a:gd name="T73" fmla="*/ 0 h 712"/>
                  <a:gd name="T74" fmla="*/ 60 w 885"/>
                  <a:gd name="T75" fmla="*/ 0 h 712"/>
                  <a:gd name="T76" fmla="*/ 56 w 885"/>
                  <a:gd name="T77" fmla="*/ 0 h 712"/>
                  <a:gd name="T78" fmla="*/ 53 w 885"/>
                  <a:gd name="T79" fmla="*/ 0 h 712"/>
                  <a:gd name="T80" fmla="*/ 49 w 885"/>
                  <a:gd name="T81" fmla="*/ 1 h 712"/>
                  <a:gd name="T82" fmla="*/ 45 w 885"/>
                  <a:gd name="T83" fmla="*/ 1 h 712"/>
                  <a:gd name="T84" fmla="*/ 41 w 885"/>
                  <a:gd name="T85" fmla="*/ 2 h 712"/>
                  <a:gd name="T86" fmla="*/ 38 w 885"/>
                  <a:gd name="T87" fmla="*/ 3 h 712"/>
                  <a:gd name="T88" fmla="*/ 34 w 885"/>
                  <a:gd name="T89" fmla="*/ 5 h 712"/>
                  <a:gd name="T90" fmla="*/ 31 w 885"/>
                  <a:gd name="T91" fmla="*/ 6 h 712"/>
                  <a:gd name="T92" fmla="*/ 27 w 885"/>
                  <a:gd name="T93" fmla="*/ 8 h 712"/>
                  <a:gd name="T94" fmla="*/ 24 w 885"/>
                  <a:gd name="T95" fmla="*/ 10 h 712"/>
                  <a:gd name="T96" fmla="*/ 21 w 885"/>
                  <a:gd name="T97" fmla="*/ 12 h 712"/>
                  <a:gd name="T98" fmla="*/ 18 w 885"/>
                  <a:gd name="T99" fmla="*/ 14 h 712"/>
                  <a:gd name="T100" fmla="*/ 14 w 885"/>
                  <a:gd name="T101" fmla="*/ 17 h 712"/>
                  <a:gd name="T102" fmla="*/ 12 w 885"/>
                  <a:gd name="T103" fmla="*/ 19 h 712"/>
                  <a:gd name="T104" fmla="*/ 9 w 885"/>
                  <a:gd name="T105" fmla="*/ 22 h 712"/>
                  <a:gd name="T106" fmla="*/ 7 w 885"/>
                  <a:gd name="T107" fmla="*/ 25 h 712"/>
                  <a:gd name="T108" fmla="*/ 4 w 885"/>
                  <a:gd name="T109" fmla="*/ 28 h 712"/>
                  <a:gd name="T110" fmla="*/ 2 w 885"/>
                  <a:gd name="T111" fmla="*/ 31 h 712"/>
                  <a:gd name="T112" fmla="*/ 0 w 885"/>
                  <a:gd name="T113" fmla="*/ 34 h 71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85" h="712">
                    <a:moveTo>
                      <a:pt x="821" y="712"/>
                    </a:moveTo>
                    <a:lnTo>
                      <a:pt x="833" y="689"/>
                    </a:lnTo>
                    <a:lnTo>
                      <a:pt x="845" y="664"/>
                    </a:lnTo>
                    <a:lnTo>
                      <a:pt x="855" y="639"/>
                    </a:lnTo>
                    <a:lnTo>
                      <a:pt x="864" y="614"/>
                    </a:lnTo>
                    <a:lnTo>
                      <a:pt x="870" y="589"/>
                    </a:lnTo>
                    <a:lnTo>
                      <a:pt x="876" y="563"/>
                    </a:lnTo>
                    <a:lnTo>
                      <a:pt x="880" y="537"/>
                    </a:lnTo>
                    <a:lnTo>
                      <a:pt x="883" y="510"/>
                    </a:lnTo>
                    <a:lnTo>
                      <a:pt x="885" y="483"/>
                    </a:lnTo>
                    <a:lnTo>
                      <a:pt x="884" y="457"/>
                    </a:lnTo>
                    <a:lnTo>
                      <a:pt x="883" y="430"/>
                    </a:lnTo>
                    <a:lnTo>
                      <a:pt x="879" y="404"/>
                    </a:lnTo>
                    <a:lnTo>
                      <a:pt x="875" y="377"/>
                    </a:lnTo>
                    <a:lnTo>
                      <a:pt x="868" y="351"/>
                    </a:lnTo>
                    <a:lnTo>
                      <a:pt x="860" y="327"/>
                    </a:lnTo>
                    <a:lnTo>
                      <a:pt x="851" y="301"/>
                    </a:lnTo>
                    <a:lnTo>
                      <a:pt x="841" y="277"/>
                    </a:lnTo>
                    <a:lnTo>
                      <a:pt x="830" y="253"/>
                    </a:lnTo>
                    <a:lnTo>
                      <a:pt x="816" y="230"/>
                    </a:lnTo>
                    <a:lnTo>
                      <a:pt x="802" y="208"/>
                    </a:lnTo>
                    <a:lnTo>
                      <a:pt x="786" y="186"/>
                    </a:lnTo>
                    <a:lnTo>
                      <a:pt x="770" y="165"/>
                    </a:lnTo>
                    <a:lnTo>
                      <a:pt x="752" y="146"/>
                    </a:lnTo>
                    <a:lnTo>
                      <a:pt x="733" y="127"/>
                    </a:lnTo>
                    <a:lnTo>
                      <a:pt x="713" y="109"/>
                    </a:lnTo>
                    <a:lnTo>
                      <a:pt x="692" y="93"/>
                    </a:lnTo>
                    <a:lnTo>
                      <a:pt x="670" y="77"/>
                    </a:lnTo>
                    <a:lnTo>
                      <a:pt x="648" y="64"/>
                    </a:lnTo>
                    <a:lnTo>
                      <a:pt x="624" y="51"/>
                    </a:lnTo>
                    <a:lnTo>
                      <a:pt x="600" y="40"/>
                    </a:lnTo>
                    <a:lnTo>
                      <a:pt x="575" y="30"/>
                    </a:lnTo>
                    <a:lnTo>
                      <a:pt x="550" y="21"/>
                    </a:lnTo>
                    <a:lnTo>
                      <a:pt x="524" y="14"/>
                    </a:lnTo>
                    <a:lnTo>
                      <a:pt x="499" y="9"/>
                    </a:lnTo>
                    <a:lnTo>
                      <a:pt x="473" y="4"/>
                    </a:lnTo>
                    <a:lnTo>
                      <a:pt x="446" y="2"/>
                    </a:lnTo>
                    <a:lnTo>
                      <a:pt x="420" y="0"/>
                    </a:lnTo>
                    <a:lnTo>
                      <a:pt x="393" y="1"/>
                    </a:lnTo>
                    <a:lnTo>
                      <a:pt x="366" y="2"/>
                    </a:lnTo>
                    <a:lnTo>
                      <a:pt x="340" y="5"/>
                    </a:lnTo>
                    <a:lnTo>
                      <a:pt x="314" y="10"/>
                    </a:lnTo>
                    <a:lnTo>
                      <a:pt x="288" y="17"/>
                    </a:lnTo>
                    <a:lnTo>
                      <a:pt x="263" y="23"/>
                    </a:lnTo>
                    <a:lnTo>
                      <a:pt x="238" y="34"/>
                    </a:lnTo>
                    <a:lnTo>
                      <a:pt x="213" y="44"/>
                    </a:lnTo>
                    <a:lnTo>
                      <a:pt x="190" y="55"/>
                    </a:lnTo>
                    <a:lnTo>
                      <a:pt x="166" y="68"/>
                    </a:lnTo>
                    <a:lnTo>
                      <a:pt x="143" y="83"/>
                    </a:lnTo>
                    <a:lnTo>
                      <a:pt x="122" y="99"/>
                    </a:lnTo>
                    <a:lnTo>
                      <a:pt x="101" y="116"/>
                    </a:lnTo>
                    <a:lnTo>
                      <a:pt x="82" y="132"/>
                    </a:lnTo>
                    <a:lnTo>
                      <a:pt x="63" y="151"/>
                    </a:lnTo>
                    <a:lnTo>
                      <a:pt x="46" y="172"/>
                    </a:lnTo>
                    <a:lnTo>
                      <a:pt x="29" y="193"/>
                    </a:lnTo>
                    <a:lnTo>
                      <a:pt x="14" y="214"/>
                    </a:lnTo>
                    <a:lnTo>
                      <a:pt x="0" y="23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92" name="Freeform 93"/>
              <p:cNvSpPr>
                <a:spLocks/>
              </p:cNvSpPr>
              <p:nvPr/>
            </p:nvSpPr>
            <p:spPr bwMode="auto">
              <a:xfrm>
                <a:off x="4521" y="2427"/>
                <a:ext cx="127" cy="102"/>
              </a:xfrm>
              <a:custGeom>
                <a:avLst/>
                <a:gdLst>
                  <a:gd name="T0" fmla="*/ 9 w 884"/>
                  <a:gd name="T1" fmla="*/ 0 h 712"/>
                  <a:gd name="T2" fmla="*/ 7 w 884"/>
                  <a:gd name="T3" fmla="*/ 3 h 712"/>
                  <a:gd name="T4" fmla="*/ 6 w 884"/>
                  <a:gd name="T5" fmla="*/ 7 h 712"/>
                  <a:gd name="T6" fmla="*/ 4 w 884"/>
                  <a:gd name="T7" fmla="*/ 10 h 712"/>
                  <a:gd name="T8" fmla="*/ 3 w 884"/>
                  <a:gd name="T9" fmla="*/ 14 h 712"/>
                  <a:gd name="T10" fmla="*/ 2 w 884"/>
                  <a:gd name="T11" fmla="*/ 18 h 712"/>
                  <a:gd name="T12" fmla="*/ 1 w 884"/>
                  <a:gd name="T13" fmla="*/ 21 h 712"/>
                  <a:gd name="T14" fmla="*/ 0 w 884"/>
                  <a:gd name="T15" fmla="*/ 25 h 712"/>
                  <a:gd name="T16" fmla="*/ 0 w 884"/>
                  <a:gd name="T17" fmla="*/ 29 h 712"/>
                  <a:gd name="T18" fmla="*/ 0 w 884"/>
                  <a:gd name="T19" fmla="*/ 33 h 712"/>
                  <a:gd name="T20" fmla="*/ 0 w 884"/>
                  <a:gd name="T21" fmla="*/ 37 h 712"/>
                  <a:gd name="T22" fmla="*/ 0 w 884"/>
                  <a:gd name="T23" fmla="*/ 40 h 712"/>
                  <a:gd name="T24" fmla="*/ 1 w 884"/>
                  <a:gd name="T25" fmla="*/ 44 h 712"/>
                  <a:gd name="T26" fmla="*/ 1 w 884"/>
                  <a:gd name="T27" fmla="*/ 48 h 712"/>
                  <a:gd name="T28" fmla="*/ 2 w 884"/>
                  <a:gd name="T29" fmla="*/ 52 h 712"/>
                  <a:gd name="T30" fmla="*/ 3 w 884"/>
                  <a:gd name="T31" fmla="*/ 55 h 712"/>
                  <a:gd name="T32" fmla="*/ 5 w 884"/>
                  <a:gd name="T33" fmla="*/ 59 h 712"/>
                  <a:gd name="T34" fmla="*/ 6 w 884"/>
                  <a:gd name="T35" fmla="*/ 62 h 712"/>
                  <a:gd name="T36" fmla="*/ 8 w 884"/>
                  <a:gd name="T37" fmla="*/ 66 h 712"/>
                  <a:gd name="T38" fmla="*/ 10 w 884"/>
                  <a:gd name="T39" fmla="*/ 69 h 712"/>
                  <a:gd name="T40" fmla="*/ 12 w 884"/>
                  <a:gd name="T41" fmla="*/ 72 h 712"/>
                  <a:gd name="T42" fmla="*/ 14 w 884"/>
                  <a:gd name="T43" fmla="*/ 75 h 712"/>
                  <a:gd name="T44" fmla="*/ 16 w 884"/>
                  <a:gd name="T45" fmla="*/ 78 h 712"/>
                  <a:gd name="T46" fmla="*/ 19 w 884"/>
                  <a:gd name="T47" fmla="*/ 81 h 712"/>
                  <a:gd name="T48" fmla="*/ 22 w 884"/>
                  <a:gd name="T49" fmla="*/ 84 h 712"/>
                  <a:gd name="T50" fmla="*/ 25 w 884"/>
                  <a:gd name="T51" fmla="*/ 86 h 712"/>
                  <a:gd name="T52" fmla="*/ 28 w 884"/>
                  <a:gd name="T53" fmla="*/ 89 h 712"/>
                  <a:gd name="T54" fmla="*/ 31 w 884"/>
                  <a:gd name="T55" fmla="*/ 91 h 712"/>
                  <a:gd name="T56" fmla="*/ 34 w 884"/>
                  <a:gd name="T57" fmla="*/ 93 h 712"/>
                  <a:gd name="T58" fmla="*/ 37 w 884"/>
                  <a:gd name="T59" fmla="*/ 95 h 712"/>
                  <a:gd name="T60" fmla="*/ 41 w 884"/>
                  <a:gd name="T61" fmla="*/ 96 h 712"/>
                  <a:gd name="T62" fmla="*/ 44 w 884"/>
                  <a:gd name="T63" fmla="*/ 98 h 712"/>
                  <a:gd name="T64" fmla="*/ 48 w 884"/>
                  <a:gd name="T65" fmla="*/ 99 h 712"/>
                  <a:gd name="T66" fmla="*/ 52 w 884"/>
                  <a:gd name="T67" fmla="*/ 100 h 712"/>
                  <a:gd name="T68" fmla="*/ 55 w 884"/>
                  <a:gd name="T69" fmla="*/ 101 h 712"/>
                  <a:gd name="T70" fmla="*/ 59 w 884"/>
                  <a:gd name="T71" fmla="*/ 101 h 712"/>
                  <a:gd name="T72" fmla="*/ 63 w 884"/>
                  <a:gd name="T73" fmla="*/ 102 h 712"/>
                  <a:gd name="T74" fmla="*/ 67 w 884"/>
                  <a:gd name="T75" fmla="*/ 102 h 712"/>
                  <a:gd name="T76" fmla="*/ 71 w 884"/>
                  <a:gd name="T77" fmla="*/ 102 h 712"/>
                  <a:gd name="T78" fmla="*/ 74 w 884"/>
                  <a:gd name="T79" fmla="*/ 102 h 712"/>
                  <a:gd name="T80" fmla="*/ 78 w 884"/>
                  <a:gd name="T81" fmla="*/ 101 h 712"/>
                  <a:gd name="T82" fmla="*/ 82 w 884"/>
                  <a:gd name="T83" fmla="*/ 101 h 712"/>
                  <a:gd name="T84" fmla="*/ 86 w 884"/>
                  <a:gd name="T85" fmla="*/ 100 h 712"/>
                  <a:gd name="T86" fmla="*/ 89 w 884"/>
                  <a:gd name="T87" fmla="*/ 99 h 712"/>
                  <a:gd name="T88" fmla="*/ 93 w 884"/>
                  <a:gd name="T89" fmla="*/ 97 h 712"/>
                  <a:gd name="T90" fmla="*/ 97 w 884"/>
                  <a:gd name="T91" fmla="*/ 96 h 712"/>
                  <a:gd name="T92" fmla="*/ 100 w 884"/>
                  <a:gd name="T93" fmla="*/ 94 h 712"/>
                  <a:gd name="T94" fmla="*/ 103 w 884"/>
                  <a:gd name="T95" fmla="*/ 92 h 712"/>
                  <a:gd name="T96" fmla="*/ 106 w 884"/>
                  <a:gd name="T97" fmla="*/ 90 h 712"/>
                  <a:gd name="T98" fmla="*/ 110 w 884"/>
                  <a:gd name="T99" fmla="*/ 88 h 712"/>
                  <a:gd name="T100" fmla="*/ 112 w 884"/>
                  <a:gd name="T101" fmla="*/ 86 h 712"/>
                  <a:gd name="T102" fmla="*/ 115 w 884"/>
                  <a:gd name="T103" fmla="*/ 83 h 712"/>
                  <a:gd name="T104" fmla="*/ 118 w 884"/>
                  <a:gd name="T105" fmla="*/ 80 h 712"/>
                  <a:gd name="T106" fmla="*/ 121 w 884"/>
                  <a:gd name="T107" fmla="*/ 77 h 712"/>
                  <a:gd name="T108" fmla="*/ 123 w 884"/>
                  <a:gd name="T109" fmla="*/ 74 h 712"/>
                  <a:gd name="T110" fmla="*/ 125 w 884"/>
                  <a:gd name="T111" fmla="*/ 71 h 712"/>
                  <a:gd name="T112" fmla="*/ 127 w 884"/>
                  <a:gd name="T113" fmla="*/ 68 h 71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84" h="712">
                    <a:moveTo>
                      <a:pt x="63" y="0"/>
                    </a:moveTo>
                    <a:lnTo>
                      <a:pt x="50" y="23"/>
                    </a:lnTo>
                    <a:lnTo>
                      <a:pt x="39" y="48"/>
                    </a:lnTo>
                    <a:lnTo>
                      <a:pt x="29" y="73"/>
                    </a:lnTo>
                    <a:lnTo>
                      <a:pt x="21" y="98"/>
                    </a:lnTo>
                    <a:lnTo>
                      <a:pt x="13" y="123"/>
                    </a:lnTo>
                    <a:lnTo>
                      <a:pt x="8" y="149"/>
                    </a:lnTo>
                    <a:lnTo>
                      <a:pt x="3" y="175"/>
                    </a:lnTo>
                    <a:lnTo>
                      <a:pt x="1" y="202"/>
                    </a:lnTo>
                    <a:lnTo>
                      <a:pt x="0" y="229"/>
                    </a:lnTo>
                    <a:lnTo>
                      <a:pt x="0" y="255"/>
                    </a:lnTo>
                    <a:lnTo>
                      <a:pt x="2" y="282"/>
                    </a:lnTo>
                    <a:lnTo>
                      <a:pt x="4" y="309"/>
                    </a:lnTo>
                    <a:lnTo>
                      <a:pt x="10" y="335"/>
                    </a:lnTo>
                    <a:lnTo>
                      <a:pt x="16" y="361"/>
                    </a:lnTo>
                    <a:lnTo>
                      <a:pt x="23" y="386"/>
                    </a:lnTo>
                    <a:lnTo>
                      <a:pt x="32" y="411"/>
                    </a:lnTo>
                    <a:lnTo>
                      <a:pt x="42" y="436"/>
                    </a:lnTo>
                    <a:lnTo>
                      <a:pt x="55" y="459"/>
                    </a:lnTo>
                    <a:lnTo>
                      <a:pt x="67" y="482"/>
                    </a:lnTo>
                    <a:lnTo>
                      <a:pt x="82" y="504"/>
                    </a:lnTo>
                    <a:lnTo>
                      <a:pt x="98" y="527"/>
                    </a:lnTo>
                    <a:lnTo>
                      <a:pt x="114" y="547"/>
                    </a:lnTo>
                    <a:lnTo>
                      <a:pt x="132" y="567"/>
                    </a:lnTo>
                    <a:lnTo>
                      <a:pt x="151" y="585"/>
                    </a:lnTo>
                    <a:lnTo>
                      <a:pt x="172" y="603"/>
                    </a:lnTo>
                    <a:lnTo>
                      <a:pt x="192" y="619"/>
                    </a:lnTo>
                    <a:lnTo>
                      <a:pt x="214" y="635"/>
                    </a:lnTo>
                    <a:lnTo>
                      <a:pt x="237" y="648"/>
                    </a:lnTo>
                    <a:lnTo>
                      <a:pt x="260" y="662"/>
                    </a:lnTo>
                    <a:lnTo>
                      <a:pt x="284" y="673"/>
                    </a:lnTo>
                    <a:lnTo>
                      <a:pt x="309" y="682"/>
                    </a:lnTo>
                    <a:lnTo>
                      <a:pt x="333" y="691"/>
                    </a:lnTo>
                    <a:lnTo>
                      <a:pt x="359" y="698"/>
                    </a:lnTo>
                    <a:lnTo>
                      <a:pt x="385" y="703"/>
                    </a:lnTo>
                    <a:lnTo>
                      <a:pt x="412" y="708"/>
                    </a:lnTo>
                    <a:lnTo>
                      <a:pt x="438" y="711"/>
                    </a:lnTo>
                    <a:lnTo>
                      <a:pt x="465" y="712"/>
                    </a:lnTo>
                    <a:lnTo>
                      <a:pt x="491" y="712"/>
                    </a:lnTo>
                    <a:lnTo>
                      <a:pt x="518" y="710"/>
                    </a:lnTo>
                    <a:lnTo>
                      <a:pt x="545" y="707"/>
                    </a:lnTo>
                    <a:lnTo>
                      <a:pt x="570" y="702"/>
                    </a:lnTo>
                    <a:lnTo>
                      <a:pt x="596" y="695"/>
                    </a:lnTo>
                    <a:lnTo>
                      <a:pt x="622" y="689"/>
                    </a:lnTo>
                    <a:lnTo>
                      <a:pt x="647" y="680"/>
                    </a:lnTo>
                    <a:lnTo>
                      <a:pt x="672" y="668"/>
                    </a:lnTo>
                    <a:lnTo>
                      <a:pt x="695" y="657"/>
                    </a:lnTo>
                    <a:lnTo>
                      <a:pt x="718" y="644"/>
                    </a:lnTo>
                    <a:lnTo>
                      <a:pt x="740" y="629"/>
                    </a:lnTo>
                    <a:lnTo>
                      <a:pt x="763" y="614"/>
                    </a:lnTo>
                    <a:lnTo>
                      <a:pt x="783" y="598"/>
                    </a:lnTo>
                    <a:lnTo>
                      <a:pt x="802" y="580"/>
                    </a:lnTo>
                    <a:lnTo>
                      <a:pt x="821" y="561"/>
                    </a:lnTo>
                    <a:lnTo>
                      <a:pt x="839" y="540"/>
                    </a:lnTo>
                    <a:lnTo>
                      <a:pt x="855" y="519"/>
                    </a:lnTo>
                    <a:lnTo>
                      <a:pt x="870" y="498"/>
                    </a:lnTo>
                    <a:lnTo>
                      <a:pt x="884" y="47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93" name="Line 94"/>
              <p:cNvSpPr>
                <a:spLocks noChangeShapeType="1"/>
              </p:cNvSpPr>
              <p:nvPr/>
            </p:nvSpPr>
            <p:spPr bwMode="auto">
              <a:xfrm>
                <a:off x="4056" y="1414"/>
                <a:ext cx="0" cy="24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94" name="Line 95"/>
              <p:cNvSpPr>
                <a:spLocks noChangeShapeType="1"/>
              </p:cNvSpPr>
              <p:nvPr/>
            </p:nvSpPr>
            <p:spPr bwMode="auto">
              <a:xfrm>
                <a:off x="4056" y="1660"/>
                <a:ext cx="49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95" name="Line 96"/>
              <p:cNvSpPr>
                <a:spLocks noChangeShapeType="1"/>
              </p:cNvSpPr>
              <p:nvPr/>
            </p:nvSpPr>
            <p:spPr bwMode="auto">
              <a:xfrm flipV="1">
                <a:off x="4313" y="1934"/>
                <a:ext cx="260" cy="11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96" name="Freeform 97"/>
              <p:cNvSpPr>
                <a:spLocks/>
              </p:cNvSpPr>
              <p:nvPr/>
            </p:nvSpPr>
            <p:spPr bwMode="auto">
              <a:xfrm>
                <a:off x="4570" y="1913"/>
                <a:ext cx="53" cy="30"/>
              </a:xfrm>
              <a:custGeom>
                <a:avLst/>
                <a:gdLst>
                  <a:gd name="T0" fmla="*/ 0 w 372"/>
                  <a:gd name="T1" fmla="*/ 13 h 205"/>
                  <a:gd name="T2" fmla="*/ 7 w 372"/>
                  <a:gd name="T3" fmla="*/ 30 h 205"/>
                  <a:gd name="T4" fmla="*/ 53 w 372"/>
                  <a:gd name="T5" fmla="*/ 0 h 205"/>
                  <a:gd name="T6" fmla="*/ 0 w 372"/>
                  <a:gd name="T7" fmla="*/ 13 h 2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2" h="205">
                    <a:moveTo>
                      <a:pt x="0" y="89"/>
                    </a:moveTo>
                    <a:lnTo>
                      <a:pt x="48" y="205"/>
                    </a:lnTo>
                    <a:lnTo>
                      <a:pt x="372" y="0"/>
                    </a:lnTo>
                    <a:lnTo>
                      <a:pt x="0" y="89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97" name="Freeform 98"/>
              <p:cNvSpPr>
                <a:spLocks/>
              </p:cNvSpPr>
              <p:nvPr/>
            </p:nvSpPr>
            <p:spPr bwMode="auto">
              <a:xfrm>
                <a:off x="4570" y="1913"/>
                <a:ext cx="53" cy="30"/>
              </a:xfrm>
              <a:custGeom>
                <a:avLst/>
                <a:gdLst>
                  <a:gd name="T0" fmla="*/ 0 w 372"/>
                  <a:gd name="T1" fmla="*/ 13 h 205"/>
                  <a:gd name="T2" fmla="*/ 7 w 372"/>
                  <a:gd name="T3" fmla="*/ 30 h 205"/>
                  <a:gd name="T4" fmla="*/ 53 w 372"/>
                  <a:gd name="T5" fmla="*/ 0 h 205"/>
                  <a:gd name="T6" fmla="*/ 0 w 372"/>
                  <a:gd name="T7" fmla="*/ 13 h 2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2" h="205">
                    <a:moveTo>
                      <a:pt x="0" y="89"/>
                    </a:moveTo>
                    <a:lnTo>
                      <a:pt x="48" y="205"/>
                    </a:lnTo>
                    <a:lnTo>
                      <a:pt x="372" y="0"/>
                    </a:lnTo>
                    <a:lnTo>
                      <a:pt x="0" y="89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98" name="Line 99"/>
              <p:cNvSpPr>
                <a:spLocks noChangeShapeType="1"/>
              </p:cNvSpPr>
              <p:nvPr/>
            </p:nvSpPr>
            <p:spPr bwMode="auto">
              <a:xfrm flipH="1" flipV="1">
                <a:off x="3368" y="1158"/>
                <a:ext cx="116" cy="11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99" name="Line 100"/>
              <p:cNvSpPr>
                <a:spLocks noChangeShapeType="1"/>
              </p:cNvSpPr>
              <p:nvPr/>
            </p:nvSpPr>
            <p:spPr bwMode="auto">
              <a:xfrm flipV="1">
                <a:off x="1962" y="2163"/>
                <a:ext cx="6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00" name="Line 101"/>
              <p:cNvSpPr>
                <a:spLocks noChangeShapeType="1"/>
              </p:cNvSpPr>
              <p:nvPr/>
            </p:nvSpPr>
            <p:spPr bwMode="auto">
              <a:xfrm>
                <a:off x="2047" y="2162"/>
                <a:ext cx="1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01" name="Line 102"/>
              <p:cNvSpPr>
                <a:spLocks noChangeShapeType="1"/>
              </p:cNvSpPr>
              <p:nvPr/>
            </p:nvSpPr>
            <p:spPr bwMode="auto">
              <a:xfrm flipV="1">
                <a:off x="2078" y="2162"/>
                <a:ext cx="7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02" name="Line 103"/>
              <p:cNvSpPr>
                <a:spLocks noChangeShapeType="1"/>
              </p:cNvSpPr>
              <p:nvPr/>
            </p:nvSpPr>
            <p:spPr bwMode="auto">
              <a:xfrm flipV="1">
                <a:off x="2172" y="2162"/>
                <a:ext cx="1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03" name="Line 104"/>
              <p:cNvSpPr>
                <a:spLocks noChangeShapeType="1"/>
              </p:cNvSpPr>
              <p:nvPr/>
            </p:nvSpPr>
            <p:spPr bwMode="auto">
              <a:xfrm flipV="1">
                <a:off x="2203" y="2162"/>
                <a:ext cx="7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04" name="Line 105"/>
              <p:cNvSpPr>
                <a:spLocks noChangeShapeType="1"/>
              </p:cNvSpPr>
              <p:nvPr/>
            </p:nvSpPr>
            <p:spPr bwMode="auto">
              <a:xfrm>
                <a:off x="2297" y="2162"/>
                <a:ext cx="1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05" name="Line 106"/>
              <p:cNvSpPr>
                <a:spLocks noChangeShapeType="1"/>
              </p:cNvSpPr>
              <p:nvPr/>
            </p:nvSpPr>
            <p:spPr bwMode="auto">
              <a:xfrm flipV="1">
                <a:off x="2328" y="2161"/>
                <a:ext cx="79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06" name="Line 107"/>
              <p:cNvSpPr>
                <a:spLocks noChangeShapeType="1"/>
              </p:cNvSpPr>
              <p:nvPr/>
            </p:nvSpPr>
            <p:spPr bwMode="auto">
              <a:xfrm>
                <a:off x="2422" y="2161"/>
                <a:ext cx="1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07" name="Line 108"/>
              <p:cNvSpPr>
                <a:spLocks noChangeShapeType="1"/>
              </p:cNvSpPr>
              <p:nvPr/>
            </p:nvSpPr>
            <p:spPr bwMode="auto">
              <a:xfrm flipV="1">
                <a:off x="2453" y="2161"/>
                <a:ext cx="7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08" name="Line 109"/>
              <p:cNvSpPr>
                <a:spLocks noChangeShapeType="1"/>
              </p:cNvSpPr>
              <p:nvPr/>
            </p:nvSpPr>
            <p:spPr bwMode="auto">
              <a:xfrm flipV="1">
                <a:off x="2547" y="2161"/>
                <a:ext cx="1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09" name="Line 110"/>
              <p:cNvSpPr>
                <a:spLocks noChangeShapeType="1"/>
              </p:cNvSpPr>
              <p:nvPr/>
            </p:nvSpPr>
            <p:spPr bwMode="auto">
              <a:xfrm flipV="1">
                <a:off x="2579" y="2160"/>
                <a:ext cx="69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10" name="Line 111"/>
              <p:cNvSpPr>
                <a:spLocks noChangeShapeType="1"/>
              </p:cNvSpPr>
              <p:nvPr/>
            </p:nvSpPr>
            <p:spPr bwMode="auto">
              <a:xfrm>
                <a:off x="3834" y="1537"/>
                <a:ext cx="5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11" name="Line 112"/>
              <p:cNvSpPr>
                <a:spLocks noChangeShapeType="1"/>
              </p:cNvSpPr>
              <p:nvPr/>
            </p:nvSpPr>
            <p:spPr bwMode="auto">
              <a:xfrm>
                <a:off x="3906" y="1537"/>
                <a:ext cx="1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12" name="Line 113"/>
              <p:cNvSpPr>
                <a:spLocks noChangeShapeType="1"/>
              </p:cNvSpPr>
              <p:nvPr/>
            </p:nvSpPr>
            <p:spPr bwMode="auto">
              <a:xfrm>
                <a:off x="3937" y="1537"/>
                <a:ext cx="7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13" name="Line 114"/>
              <p:cNvSpPr>
                <a:spLocks noChangeShapeType="1"/>
              </p:cNvSpPr>
              <p:nvPr/>
            </p:nvSpPr>
            <p:spPr bwMode="auto">
              <a:xfrm>
                <a:off x="4031" y="1537"/>
                <a:ext cx="1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14" name="Line 115"/>
              <p:cNvSpPr>
                <a:spLocks noChangeShapeType="1"/>
              </p:cNvSpPr>
              <p:nvPr/>
            </p:nvSpPr>
            <p:spPr bwMode="auto">
              <a:xfrm>
                <a:off x="4062" y="1537"/>
                <a:ext cx="5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15" name="Line 116"/>
              <p:cNvSpPr>
                <a:spLocks noChangeShapeType="1"/>
              </p:cNvSpPr>
              <p:nvPr/>
            </p:nvSpPr>
            <p:spPr bwMode="auto">
              <a:xfrm>
                <a:off x="3834" y="2769"/>
                <a:ext cx="5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16" name="Line 117"/>
              <p:cNvSpPr>
                <a:spLocks noChangeShapeType="1"/>
              </p:cNvSpPr>
              <p:nvPr/>
            </p:nvSpPr>
            <p:spPr bwMode="auto">
              <a:xfrm>
                <a:off x="3906" y="2769"/>
                <a:ext cx="1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17" name="Line 118"/>
              <p:cNvSpPr>
                <a:spLocks noChangeShapeType="1"/>
              </p:cNvSpPr>
              <p:nvPr/>
            </p:nvSpPr>
            <p:spPr bwMode="auto">
              <a:xfrm>
                <a:off x="3937" y="2769"/>
                <a:ext cx="7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18" name="Line 119"/>
              <p:cNvSpPr>
                <a:spLocks noChangeShapeType="1"/>
              </p:cNvSpPr>
              <p:nvPr/>
            </p:nvSpPr>
            <p:spPr bwMode="auto">
              <a:xfrm>
                <a:off x="4031" y="2769"/>
                <a:ext cx="1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19" name="Line 120"/>
              <p:cNvSpPr>
                <a:spLocks noChangeShapeType="1"/>
              </p:cNvSpPr>
              <p:nvPr/>
            </p:nvSpPr>
            <p:spPr bwMode="auto">
              <a:xfrm>
                <a:off x="4062" y="2769"/>
                <a:ext cx="5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20" name="Freeform 121"/>
              <p:cNvSpPr>
                <a:spLocks/>
              </p:cNvSpPr>
              <p:nvPr/>
            </p:nvSpPr>
            <p:spPr bwMode="auto">
              <a:xfrm>
                <a:off x="4056" y="2765"/>
                <a:ext cx="68" cy="4"/>
              </a:xfrm>
              <a:custGeom>
                <a:avLst/>
                <a:gdLst>
                  <a:gd name="T0" fmla="*/ 0 w 474"/>
                  <a:gd name="T1" fmla="*/ 4 h 26"/>
                  <a:gd name="T2" fmla="*/ 11 w 474"/>
                  <a:gd name="T3" fmla="*/ 4 h 26"/>
                  <a:gd name="T4" fmla="*/ 23 w 474"/>
                  <a:gd name="T5" fmla="*/ 4 h 26"/>
                  <a:gd name="T6" fmla="*/ 34 w 474"/>
                  <a:gd name="T7" fmla="*/ 3 h 26"/>
                  <a:gd name="T8" fmla="*/ 46 w 474"/>
                  <a:gd name="T9" fmla="*/ 2 h 26"/>
                  <a:gd name="T10" fmla="*/ 57 w 474"/>
                  <a:gd name="T11" fmla="*/ 1 h 26"/>
                  <a:gd name="T12" fmla="*/ 68 w 474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4" h="26">
                    <a:moveTo>
                      <a:pt x="0" y="26"/>
                    </a:moveTo>
                    <a:lnTo>
                      <a:pt x="80" y="25"/>
                    </a:lnTo>
                    <a:lnTo>
                      <a:pt x="159" y="23"/>
                    </a:lnTo>
                    <a:lnTo>
                      <a:pt x="238" y="19"/>
                    </a:lnTo>
                    <a:lnTo>
                      <a:pt x="318" y="14"/>
                    </a:lnTo>
                    <a:lnTo>
                      <a:pt x="398" y="7"/>
                    </a:lnTo>
                    <a:lnTo>
                      <a:pt x="474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21" name="Freeform 122"/>
              <p:cNvSpPr>
                <a:spLocks/>
              </p:cNvSpPr>
              <p:nvPr/>
            </p:nvSpPr>
            <p:spPr bwMode="auto">
              <a:xfrm>
                <a:off x="4139" y="2761"/>
                <a:ext cx="16" cy="2"/>
              </a:xfrm>
              <a:custGeom>
                <a:avLst/>
                <a:gdLst>
                  <a:gd name="T0" fmla="*/ 0 w 108"/>
                  <a:gd name="T1" fmla="*/ 2 h 16"/>
                  <a:gd name="T2" fmla="*/ 8 w 108"/>
                  <a:gd name="T3" fmla="*/ 1 h 16"/>
                  <a:gd name="T4" fmla="*/ 16 w 108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16">
                    <a:moveTo>
                      <a:pt x="0" y="16"/>
                    </a:moveTo>
                    <a:lnTo>
                      <a:pt x="52" y="9"/>
                    </a:lnTo>
                    <a:lnTo>
                      <a:pt x="108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22" name="Freeform 123"/>
              <p:cNvSpPr>
                <a:spLocks/>
              </p:cNvSpPr>
              <p:nvPr/>
            </p:nvSpPr>
            <p:spPr bwMode="auto">
              <a:xfrm>
                <a:off x="4170" y="2739"/>
                <a:ext cx="76" cy="19"/>
              </a:xfrm>
              <a:custGeom>
                <a:avLst/>
                <a:gdLst>
                  <a:gd name="T0" fmla="*/ 0 w 530"/>
                  <a:gd name="T1" fmla="*/ 19 h 135"/>
                  <a:gd name="T2" fmla="*/ 10 w 530"/>
                  <a:gd name="T3" fmla="*/ 17 h 135"/>
                  <a:gd name="T4" fmla="*/ 21 w 530"/>
                  <a:gd name="T5" fmla="*/ 15 h 135"/>
                  <a:gd name="T6" fmla="*/ 33 w 530"/>
                  <a:gd name="T7" fmla="*/ 12 h 135"/>
                  <a:gd name="T8" fmla="*/ 43 w 530"/>
                  <a:gd name="T9" fmla="*/ 9 h 135"/>
                  <a:gd name="T10" fmla="*/ 54 w 530"/>
                  <a:gd name="T11" fmla="*/ 6 h 135"/>
                  <a:gd name="T12" fmla="*/ 66 w 530"/>
                  <a:gd name="T13" fmla="*/ 3 h 135"/>
                  <a:gd name="T14" fmla="*/ 76 w 530"/>
                  <a:gd name="T15" fmla="*/ 0 h 1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0" h="135">
                    <a:moveTo>
                      <a:pt x="0" y="135"/>
                    </a:moveTo>
                    <a:lnTo>
                      <a:pt x="70" y="121"/>
                    </a:lnTo>
                    <a:lnTo>
                      <a:pt x="149" y="105"/>
                    </a:lnTo>
                    <a:lnTo>
                      <a:pt x="227" y="87"/>
                    </a:lnTo>
                    <a:lnTo>
                      <a:pt x="303" y="66"/>
                    </a:lnTo>
                    <a:lnTo>
                      <a:pt x="380" y="45"/>
                    </a:lnTo>
                    <a:lnTo>
                      <a:pt x="457" y="23"/>
                    </a:lnTo>
                    <a:lnTo>
                      <a:pt x="53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23" name="Freeform 124"/>
              <p:cNvSpPr>
                <a:spLocks/>
              </p:cNvSpPr>
              <p:nvPr/>
            </p:nvSpPr>
            <p:spPr bwMode="auto">
              <a:xfrm>
                <a:off x="4260" y="2729"/>
                <a:ext cx="15" cy="5"/>
              </a:xfrm>
              <a:custGeom>
                <a:avLst/>
                <a:gdLst>
                  <a:gd name="T0" fmla="*/ 0 w 102"/>
                  <a:gd name="T1" fmla="*/ 5 h 37"/>
                  <a:gd name="T2" fmla="*/ 7 w 102"/>
                  <a:gd name="T3" fmla="*/ 3 h 37"/>
                  <a:gd name="T4" fmla="*/ 15 w 102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37">
                    <a:moveTo>
                      <a:pt x="0" y="37"/>
                    </a:moveTo>
                    <a:lnTo>
                      <a:pt x="50" y="20"/>
                    </a:lnTo>
                    <a:lnTo>
                      <a:pt x="102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24" name="Freeform 125"/>
              <p:cNvSpPr>
                <a:spLocks/>
              </p:cNvSpPr>
              <p:nvPr/>
            </p:nvSpPr>
            <p:spPr bwMode="auto">
              <a:xfrm>
                <a:off x="4290" y="2689"/>
                <a:ext cx="70" cy="34"/>
              </a:xfrm>
              <a:custGeom>
                <a:avLst/>
                <a:gdLst>
                  <a:gd name="T0" fmla="*/ 0 w 492"/>
                  <a:gd name="T1" fmla="*/ 34 h 240"/>
                  <a:gd name="T2" fmla="*/ 10 w 492"/>
                  <a:gd name="T3" fmla="*/ 30 h 240"/>
                  <a:gd name="T4" fmla="*/ 20 w 492"/>
                  <a:gd name="T5" fmla="*/ 25 h 240"/>
                  <a:gd name="T6" fmla="*/ 30 w 492"/>
                  <a:gd name="T7" fmla="*/ 21 h 240"/>
                  <a:gd name="T8" fmla="*/ 40 w 492"/>
                  <a:gd name="T9" fmla="*/ 16 h 240"/>
                  <a:gd name="T10" fmla="*/ 51 w 492"/>
                  <a:gd name="T11" fmla="*/ 10 h 240"/>
                  <a:gd name="T12" fmla="*/ 60 w 492"/>
                  <a:gd name="T13" fmla="*/ 5 h 240"/>
                  <a:gd name="T14" fmla="*/ 70 w 492"/>
                  <a:gd name="T15" fmla="*/ 0 h 2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2" h="240">
                    <a:moveTo>
                      <a:pt x="0" y="240"/>
                    </a:moveTo>
                    <a:lnTo>
                      <a:pt x="67" y="212"/>
                    </a:lnTo>
                    <a:lnTo>
                      <a:pt x="140" y="179"/>
                    </a:lnTo>
                    <a:lnTo>
                      <a:pt x="212" y="145"/>
                    </a:lnTo>
                    <a:lnTo>
                      <a:pt x="284" y="110"/>
                    </a:lnTo>
                    <a:lnTo>
                      <a:pt x="355" y="74"/>
                    </a:lnTo>
                    <a:lnTo>
                      <a:pt x="424" y="37"/>
                    </a:lnTo>
                    <a:lnTo>
                      <a:pt x="492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25" name="Freeform 126"/>
              <p:cNvSpPr>
                <a:spLocks/>
              </p:cNvSpPr>
              <p:nvPr/>
            </p:nvSpPr>
            <p:spPr bwMode="auto">
              <a:xfrm>
                <a:off x="4373" y="2672"/>
                <a:ext cx="14" cy="9"/>
              </a:xfrm>
              <a:custGeom>
                <a:avLst/>
                <a:gdLst>
                  <a:gd name="T0" fmla="*/ 0 w 93"/>
                  <a:gd name="T1" fmla="*/ 9 h 57"/>
                  <a:gd name="T2" fmla="*/ 7 w 93"/>
                  <a:gd name="T3" fmla="*/ 5 h 57"/>
                  <a:gd name="T4" fmla="*/ 14 w 93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57">
                    <a:moveTo>
                      <a:pt x="0" y="57"/>
                    </a:moveTo>
                    <a:lnTo>
                      <a:pt x="45" y="30"/>
                    </a:lnTo>
                    <a:lnTo>
                      <a:pt x="93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26" name="Freeform 127"/>
              <p:cNvSpPr>
                <a:spLocks/>
              </p:cNvSpPr>
              <p:nvPr/>
            </p:nvSpPr>
            <p:spPr bwMode="auto">
              <a:xfrm>
                <a:off x="4400" y="2616"/>
                <a:ext cx="62" cy="48"/>
              </a:xfrm>
              <a:custGeom>
                <a:avLst/>
                <a:gdLst>
                  <a:gd name="T0" fmla="*/ 0 w 434"/>
                  <a:gd name="T1" fmla="*/ 48 h 335"/>
                  <a:gd name="T2" fmla="*/ 9 w 434"/>
                  <a:gd name="T3" fmla="*/ 42 h 335"/>
                  <a:gd name="T4" fmla="*/ 18 w 434"/>
                  <a:gd name="T5" fmla="*/ 36 h 335"/>
                  <a:gd name="T6" fmla="*/ 27 w 434"/>
                  <a:gd name="T7" fmla="*/ 29 h 335"/>
                  <a:gd name="T8" fmla="*/ 36 w 434"/>
                  <a:gd name="T9" fmla="*/ 22 h 335"/>
                  <a:gd name="T10" fmla="*/ 45 w 434"/>
                  <a:gd name="T11" fmla="*/ 15 h 335"/>
                  <a:gd name="T12" fmla="*/ 54 w 434"/>
                  <a:gd name="T13" fmla="*/ 7 h 335"/>
                  <a:gd name="T14" fmla="*/ 62 w 434"/>
                  <a:gd name="T15" fmla="*/ 0 h 3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4" h="335">
                    <a:moveTo>
                      <a:pt x="0" y="335"/>
                    </a:moveTo>
                    <a:lnTo>
                      <a:pt x="61" y="294"/>
                    </a:lnTo>
                    <a:lnTo>
                      <a:pt x="125" y="248"/>
                    </a:lnTo>
                    <a:lnTo>
                      <a:pt x="189" y="200"/>
                    </a:lnTo>
                    <a:lnTo>
                      <a:pt x="253" y="151"/>
                    </a:lnTo>
                    <a:lnTo>
                      <a:pt x="315" y="102"/>
                    </a:lnTo>
                    <a:lnTo>
                      <a:pt x="376" y="51"/>
                    </a:lnTo>
                    <a:lnTo>
                      <a:pt x="434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27" name="Freeform 128"/>
              <p:cNvSpPr>
                <a:spLocks/>
              </p:cNvSpPr>
              <p:nvPr/>
            </p:nvSpPr>
            <p:spPr bwMode="auto">
              <a:xfrm>
                <a:off x="4473" y="2595"/>
                <a:ext cx="12" cy="11"/>
              </a:xfrm>
              <a:custGeom>
                <a:avLst/>
                <a:gdLst>
                  <a:gd name="T0" fmla="*/ 0 w 80"/>
                  <a:gd name="T1" fmla="*/ 11 h 75"/>
                  <a:gd name="T2" fmla="*/ 6 w 80"/>
                  <a:gd name="T3" fmla="*/ 6 h 75"/>
                  <a:gd name="T4" fmla="*/ 12 w 80"/>
                  <a:gd name="T5" fmla="*/ 0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75">
                    <a:moveTo>
                      <a:pt x="0" y="75"/>
                    </a:moveTo>
                    <a:lnTo>
                      <a:pt x="39" y="39"/>
                    </a:lnTo>
                    <a:lnTo>
                      <a:pt x="8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28" name="Freeform 129"/>
              <p:cNvSpPr>
                <a:spLocks/>
              </p:cNvSpPr>
              <p:nvPr/>
            </p:nvSpPr>
            <p:spPr bwMode="auto">
              <a:xfrm>
                <a:off x="4496" y="2525"/>
                <a:ext cx="51" cy="59"/>
              </a:xfrm>
              <a:custGeom>
                <a:avLst/>
                <a:gdLst>
                  <a:gd name="T0" fmla="*/ 0 w 357"/>
                  <a:gd name="T1" fmla="*/ 59 h 415"/>
                  <a:gd name="T2" fmla="*/ 7 w 357"/>
                  <a:gd name="T3" fmla="*/ 51 h 415"/>
                  <a:gd name="T4" fmla="*/ 15 w 357"/>
                  <a:gd name="T5" fmla="*/ 43 h 415"/>
                  <a:gd name="T6" fmla="*/ 23 w 357"/>
                  <a:gd name="T7" fmla="*/ 35 h 415"/>
                  <a:gd name="T8" fmla="*/ 30 w 357"/>
                  <a:gd name="T9" fmla="*/ 26 h 415"/>
                  <a:gd name="T10" fmla="*/ 37 w 357"/>
                  <a:gd name="T11" fmla="*/ 17 h 415"/>
                  <a:gd name="T12" fmla="*/ 44 w 357"/>
                  <a:gd name="T13" fmla="*/ 9 h 415"/>
                  <a:gd name="T14" fmla="*/ 51 w 357"/>
                  <a:gd name="T15" fmla="*/ 0 h 4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7" h="415">
                    <a:moveTo>
                      <a:pt x="0" y="415"/>
                    </a:moveTo>
                    <a:lnTo>
                      <a:pt x="51" y="362"/>
                    </a:lnTo>
                    <a:lnTo>
                      <a:pt x="106" y="303"/>
                    </a:lnTo>
                    <a:lnTo>
                      <a:pt x="159" y="244"/>
                    </a:lnTo>
                    <a:lnTo>
                      <a:pt x="210" y="184"/>
                    </a:lnTo>
                    <a:lnTo>
                      <a:pt x="261" y="122"/>
                    </a:lnTo>
                    <a:lnTo>
                      <a:pt x="311" y="61"/>
                    </a:lnTo>
                    <a:lnTo>
                      <a:pt x="357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29" name="Freeform 130"/>
              <p:cNvSpPr>
                <a:spLocks/>
              </p:cNvSpPr>
              <p:nvPr/>
            </p:nvSpPr>
            <p:spPr bwMode="auto">
              <a:xfrm>
                <a:off x="4556" y="2499"/>
                <a:ext cx="9" cy="13"/>
              </a:xfrm>
              <a:custGeom>
                <a:avLst/>
                <a:gdLst>
                  <a:gd name="T0" fmla="*/ 0 w 63"/>
                  <a:gd name="T1" fmla="*/ 13 h 90"/>
                  <a:gd name="T2" fmla="*/ 5 w 63"/>
                  <a:gd name="T3" fmla="*/ 7 h 90"/>
                  <a:gd name="T4" fmla="*/ 9 w 63"/>
                  <a:gd name="T5" fmla="*/ 0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90">
                    <a:moveTo>
                      <a:pt x="0" y="90"/>
                    </a:moveTo>
                    <a:lnTo>
                      <a:pt x="32" y="47"/>
                    </a:lnTo>
                    <a:lnTo>
                      <a:pt x="63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30" name="Freeform 131"/>
              <p:cNvSpPr>
                <a:spLocks/>
              </p:cNvSpPr>
              <p:nvPr/>
            </p:nvSpPr>
            <p:spPr bwMode="auto">
              <a:xfrm>
                <a:off x="4574" y="2418"/>
                <a:ext cx="38" cy="68"/>
              </a:xfrm>
              <a:custGeom>
                <a:avLst/>
                <a:gdLst>
                  <a:gd name="T0" fmla="*/ 0 w 266"/>
                  <a:gd name="T1" fmla="*/ 68 h 478"/>
                  <a:gd name="T2" fmla="*/ 6 w 266"/>
                  <a:gd name="T3" fmla="*/ 59 h 478"/>
                  <a:gd name="T4" fmla="*/ 12 w 266"/>
                  <a:gd name="T5" fmla="*/ 49 h 478"/>
                  <a:gd name="T6" fmla="*/ 17 w 266"/>
                  <a:gd name="T7" fmla="*/ 40 h 478"/>
                  <a:gd name="T8" fmla="*/ 23 w 266"/>
                  <a:gd name="T9" fmla="*/ 30 h 478"/>
                  <a:gd name="T10" fmla="*/ 28 w 266"/>
                  <a:gd name="T11" fmla="*/ 20 h 478"/>
                  <a:gd name="T12" fmla="*/ 33 w 266"/>
                  <a:gd name="T13" fmla="*/ 10 h 478"/>
                  <a:gd name="T14" fmla="*/ 38 w 266"/>
                  <a:gd name="T15" fmla="*/ 0 h 4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6" h="478">
                    <a:moveTo>
                      <a:pt x="0" y="478"/>
                    </a:moveTo>
                    <a:lnTo>
                      <a:pt x="39" y="416"/>
                    </a:lnTo>
                    <a:lnTo>
                      <a:pt x="81" y="347"/>
                    </a:lnTo>
                    <a:lnTo>
                      <a:pt x="120" y="278"/>
                    </a:lnTo>
                    <a:lnTo>
                      <a:pt x="160" y="209"/>
                    </a:lnTo>
                    <a:lnTo>
                      <a:pt x="197" y="138"/>
                    </a:lnTo>
                    <a:lnTo>
                      <a:pt x="233" y="67"/>
                    </a:lnTo>
                    <a:lnTo>
                      <a:pt x="266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31" name="Freeform 132"/>
              <p:cNvSpPr>
                <a:spLocks/>
              </p:cNvSpPr>
              <p:nvPr/>
            </p:nvSpPr>
            <p:spPr bwMode="auto">
              <a:xfrm>
                <a:off x="4618" y="2389"/>
                <a:ext cx="6" cy="15"/>
              </a:xfrm>
              <a:custGeom>
                <a:avLst/>
                <a:gdLst>
                  <a:gd name="T0" fmla="*/ 0 w 44"/>
                  <a:gd name="T1" fmla="*/ 15 h 100"/>
                  <a:gd name="T2" fmla="*/ 3 w 44"/>
                  <a:gd name="T3" fmla="*/ 8 h 100"/>
                  <a:gd name="T4" fmla="*/ 6 w 44"/>
                  <a:gd name="T5" fmla="*/ 0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00">
                    <a:moveTo>
                      <a:pt x="0" y="100"/>
                    </a:moveTo>
                    <a:lnTo>
                      <a:pt x="23" y="50"/>
                    </a:lnTo>
                    <a:lnTo>
                      <a:pt x="44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32" name="Freeform 133"/>
              <p:cNvSpPr>
                <a:spLocks/>
              </p:cNvSpPr>
              <p:nvPr/>
            </p:nvSpPr>
            <p:spPr bwMode="auto">
              <a:xfrm>
                <a:off x="4630" y="2300"/>
                <a:ext cx="23" cy="75"/>
              </a:xfrm>
              <a:custGeom>
                <a:avLst/>
                <a:gdLst>
                  <a:gd name="T0" fmla="*/ 0 w 164"/>
                  <a:gd name="T1" fmla="*/ 75 h 522"/>
                  <a:gd name="T2" fmla="*/ 4 w 164"/>
                  <a:gd name="T3" fmla="*/ 65 h 522"/>
                  <a:gd name="T4" fmla="*/ 7 w 164"/>
                  <a:gd name="T5" fmla="*/ 54 h 522"/>
                  <a:gd name="T6" fmla="*/ 11 w 164"/>
                  <a:gd name="T7" fmla="*/ 43 h 522"/>
                  <a:gd name="T8" fmla="*/ 14 w 164"/>
                  <a:gd name="T9" fmla="*/ 32 h 522"/>
                  <a:gd name="T10" fmla="*/ 18 w 164"/>
                  <a:gd name="T11" fmla="*/ 22 h 522"/>
                  <a:gd name="T12" fmla="*/ 21 w 164"/>
                  <a:gd name="T13" fmla="*/ 10 h 522"/>
                  <a:gd name="T14" fmla="*/ 23 w 164"/>
                  <a:gd name="T15" fmla="*/ 0 h 5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4" h="522">
                    <a:moveTo>
                      <a:pt x="0" y="522"/>
                    </a:moveTo>
                    <a:lnTo>
                      <a:pt x="27" y="453"/>
                    </a:lnTo>
                    <a:lnTo>
                      <a:pt x="53" y="378"/>
                    </a:lnTo>
                    <a:lnTo>
                      <a:pt x="79" y="301"/>
                    </a:lnTo>
                    <a:lnTo>
                      <a:pt x="103" y="226"/>
                    </a:lnTo>
                    <a:lnTo>
                      <a:pt x="125" y="150"/>
                    </a:lnTo>
                    <a:lnTo>
                      <a:pt x="147" y="72"/>
                    </a:lnTo>
                    <a:lnTo>
                      <a:pt x="164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33" name="Freeform 134"/>
              <p:cNvSpPr>
                <a:spLocks/>
              </p:cNvSpPr>
              <p:nvPr/>
            </p:nvSpPr>
            <p:spPr bwMode="auto">
              <a:xfrm>
                <a:off x="4657" y="2270"/>
                <a:ext cx="3" cy="15"/>
              </a:xfrm>
              <a:custGeom>
                <a:avLst/>
                <a:gdLst>
                  <a:gd name="T0" fmla="*/ 0 w 23"/>
                  <a:gd name="T1" fmla="*/ 15 h 108"/>
                  <a:gd name="T2" fmla="*/ 2 w 23"/>
                  <a:gd name="T3" fmla="*/ 8 h 108"/>
                  <a:gd name="T4" fmla="*/ 3 w 23"/>
                  <a:gd name="T5" fmla="*/ 0 h 1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08">
                    <a:moveTo>
                      <a:pt x="0" y="108"/>
                    </a:moveTo>
                    <a:lnTo>
                      <a:pt x="13" y="54"/>
                    </a:lnTo>
                    <a:lnTo>
                      <a:pt x="23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34" name="Freeform 135"/>
              <p:cNvSpPr>
                <a:spLocks/>
              </p:cNvSpPr>
              <p:nvPr/>
            </p:nvSpPr>
            <p:spPr bwMode="auto">
              <a:xfrm>
                <a:off x="4663" y="2176"/>
                <a:ext cx="8" cy="78"/>
              </a:xfrm>
              <a:custGeom>
                <a:avLst/>
                <a:gdLst>
                  <a:gd name="T0" fmla="*/ 0 w 56"/>
                  <a:gd name="T1" fmla="*/ 78 h 544"/>
                  <a:gd name="T2" fmla="*/ 2 w 56"/>
                  <a:gd name="T3" fmla="*/ 68 h 544"/>
                  <a:gd name="T4" fmla="*/ 3 w 56"/>
                  <a:gd name="T5" fmla="*/ 56 h 544"/>
                  <a:gd name="T6" fmla="*/ 5 w 56"/>
                  <a:gd name="T7" fmla="*/ 45 h 544"/>
                  <a:gd name="T8" fmla="*/ 6 w 56"/>
                  <a:gd name="T9" fmla="*/ 33 h 544"/>
                  <a:gd name="T10" fmla="*/ 7 w 56"/>
                  <a:gd name="T11" fmla="*/ 22 h 544"/>
                  <a:gd name="T12" fmla="*/ 8 w 56"/>
                  <a:gd name="T13" fmla="*/ 11 h 544"/>
                  <a:gd name="T14" fmla="*/ 8 w 56"/>
                  <a:gd name="T15" fmla="*/ 0 h 5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544">
                    <a:moveTo>
                      <a:pt x="0" y="544"/>
                    </a:moveTo>
                    <a:lnTo>
                      <a:pt x="12" y="471"/>
                    </a:lnTo>
                    <a:lnTo>
                      <a:pt x="23" y="391"/>
                    </a:lnTo>
                    <a:lnTo>
                      <a:pt x="32" y="312"/>
                    </a:lnTo>
                    <a:lnTo>
                      <a:pt x="40" y="233"/>
                    </a:lnTo>
                    <a:lnTo>
                      <a:pt x="47" y="154"/>
                    </a:lnTo>
                    <a:lnTo>
                      <a:pt x="53" y="74"/>
                    </a:lnTo>
                    <a:lnTo>
                      <a:pt x="56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35" name="Freeform 136"/>
              <p:cNvSpPr>
                <a:spLocks/>
              </p:cNvSpPr>
              <p:nvPr/>
            </p:nvSpPr>
            <p:spPr bwMode="auto">
              <a:xfrm>
                <a:off x="4671" y="2145"/>
                <a:ext cx="0" cy="16"/>
              </a:xfrm>
              <a:custGeom>
                <a:avLst/>
                <a:gdLst>
                  <a:gd name="T0" fmla="*/ 0 w 1"/>
                  <a:gd name="T1" fmla="*/ 16 h 109"/>
                  <a:gd name="T2" fmla="*/ 1 w 1"/>
                  <a:gd name="T3" fmla="*/ 8 h 109"/>
                  <a:gd name="T4" fmla="*/ 0 w 1"/>
                  <a:gd name="T5" fmla="*/ 0 h 10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09">
                    <a:moveTo>
                      <a:pt x="0" y="109"/>
                    </a:moveTo>
                    <a:lnTo>
                      <a:pt x="1" y="54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36" name="Freeform 137"/>
              <p:cNvSpPr>
                <a:spLocks/>
              </p:cNvSpPr>
              <p:nvPr/>
            </p:nvSpPr>
            <p:spPr bwMode="auto">
              <a:xfrm>
                <a:off x="4663" y="2052"/>
                <a:ext cx="8" cy="77"/>
              </a:xfrm>
              <a:custGeom>
                <a:avLst/>
                <a:gdLst>
                  <a:gd name="T0" fmla="*/ 8 w 56"/>
                  <a:gd name="T1" fmla="*/ 77 h 545"/>
                  <a:gd name="T2" fmla="*/ 8 w 56"/>
                  <a:gd name="T3" fmla="*/ 67 h 545"/>
                  <a:gd name="T4" fmla="*/ 7 w 56"/>
                  <a:gd name="T5" fmla="*/ 55 h 545"/>
                  <a:gd name="T6" fmla="*/ 6 w 56"/>
                  <a:gd name="T7" fmla="*/ 44 h 545"/>
                  <a:gd name="T8" fmla="*/ 5 w 56"/>
                  <a:gd name="T9" fmla="*/ 33 h 545"/>
                  <a:gd name="T10" fmla="*/ 3 w 56"/>
                  <a:gd name="T11" fmla="*/ 22 h 545"/>
                  <a:gd name="T12" fmla="*/ 2 w 56"/>
                  <a:gd name="T13" fmla="*/ 10 h 545"/>
                  <a:gd name="T14" fmla="*/ 0 w 56"/>
                  <a:gd name="T15" fmla="*/ 0 h 5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545">
                    <a:moveTo>
                      <a:pt x="56" y="545"/>
                    </a:moveTo>
                    <a:lnTo>
                      <a:pt x="53" y="471"/>
                    </a:lnTo>
                    <a:lnTo>
                      <a:pt x="47" y="391"/>
                    </a:lnTo>
                    <a:lnTo>
                      <a:pt x="40" y="311"/>
                    </a:lnTo>
                    <a:lnTo>
                      <a:pt x="32" y="232"/>
                    </a:lnTo>
                    <a:lnTo>
                      <a:pt x="23" y="153"/>
                    </a:lnTo>
                    <a:lnTo>
                      <a:pt x="12" y="74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37" name="Freeform 138"/>
              <p:cNvSpPr>
                <a:spLocks/>
              </p:cNvSpPr>
              <p:nvPr/>
            </p:nvSpPr>
            <p:spPr bwMode="auto">
              <a:xfrm>
                <a:off x="4657" y="2021"/>
                <a:ext cx="3" cy="15"/>
              </a:xfrm>
              <a:custGeom>
                <a:avLst/>
                <a:gdLst>
                  <a:gd name="T0" fmla="*/ 3 w 23"/>
                  <a:gd name="T1" fmla="*/ 15 h 107"/>
                  <a:gd name="T2" fmla="*/ 2 w 23"/>
                  <a:gd name="T3" fmla="*/ 7 h 107"/>
                  <a:gd name="T4" fmla="*/ 0 w 23"/>
                  <a:gd name="T5" fmla="*/ 0 h 1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07">
                    <a:moveTo>
                      <a:pt x="23" y="107"/>
                    </a:moveTo>
                    <a:lnTo>
                      <a:pt x="13" y="53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38" name="Freeform 139"/>
              <p:cNvSpPr>
                <a:spLocks/>
              </p:cNvSpPr>
              <p:nvPr/>
            </p:nvSpPr>
            <p:spPr bwMode="auto">
              <a:xfrm>
                <a:off x="4630" y="1931"/>
                <a:ext cx="23" cy="75"/>
              </a:xfrm>
              <a:custGeom>
                <a:avLst/>
                <a:gdLst>
                  <a:gd name="T0" fmla="*/ 23 w 164"/>
                  <a:gd name="T1" fmla="*/ 75 h 523"/>
                  <a:gd name="T2" fmla="*/ 21 w 164"/>
                  <a:gd name="T3" fmla="*/ 64 h 523"/>
                  <a:gd name="T4" fmla="*/ 18 w 164"/>
                  <a:gd name="T5" fmla="*/ 53 h 523"/>
                  <a:gd name="T6" fmla="*/ 14 w 164"/>
                  <a:gd name="T7" fmla="*/ 43 h 523"/>
                  <a:gd name="T8" fmla="*/ 11 w 164"/>
                  <a:gd name="T9" fmla="*/ 32 h 523"/>
                  <a:gd name="T10" fmla="*/ 7 w 164"/>
                  <a:gd name="T11" fmla="*/ 21 h 523"/>
                  <a:gd name="T12" fmla="*/ 4 w 164"/>
                  <a:gd name="T13" fmla="*/ 10 h 523"/>
                  <a:gd name="T14" fmla="*/ 0 w 164"/>
                  <a:gd name="T15" fmla="*/ 0 h 5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4" h="523">
                    <a:moveTo>
                      <a:pt x="164" y="523"/>
                    </a:moveTo>
                    <a:lnTo>
                      <a:pt x="147" y="449"/>
                    </a:lnTo>
                    <a:lnTo>
                      <a:pt x="125" y="373"/>
                    </a:lnTo>
                    <a:lnTo>
                      <a:pt x="103" y="297"/>
                    </a:lnTo>
                    <a:lnTo>
                      <a:pt x="79" y="220"/>
                    </a:lnTo>
                    <a:lnTo>
                      <a:pt x="53" y="145"/>
                    </a:lnTo>
                    <a:lnTo>
                      <a:pt x="27" y="70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39" name="Freeform 140"/>
              <p:cNvSpPr>
                <a:spLocks/>
              </p:cNvSpPr>
              <p:nvPr/>
            </p:nvSpPr>
            <p:spPr bwMode="auto">
              <a:xfrm>
                <a:off x="4618" y="1902"/>
                <a:ext cx="6" cy="15"/>
              </a:xfrm>
              <a:custGeom>
                <a:avLst/>
                <a:gdLst>
                  <a:gd name="T0" fmla="*/ 6 w 44"/>
                  <a:gd name="T1" fmla="*/ 15 h 101"/>
                  <a:gd name="T2" fmla="*/ 3 w 44"/>
                  <a:gd name="T3" fmla="*/ 7 h 101"/>
                  <a:gd name="T4" fmla="*/ 0 w 44"/>
                  <a:gd name="T5" fmla="*/ 0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01">
                    <a:moveTo>
                      <a:pt x="44" y="101"/>
                    </a:moveTo>
                    <a:lnTo>
                      <a:pt x="23" y="49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40" name="Freeform 141"/>
              <p:cNvSpPr>
                <a:spLocks/>
              </p:cNvSpPr>
              <p:nvPr/>
            </p:nvSpPr>
            <p:spPr bwMode="auto">
              <a:xfrm>
                <a:off x="4574" y="1820"/>
                <a:ext cx="38" cy="68"/>
              </a:xfrm>
              <a:custGeom>
                <a:avLst/>
                <a:gdLst>
                  <a:gd name="T0" fmla="*/ 38 w 266"/>
                  <a:gd name="T1" fmla="*/ 68 h 479"/>
                  <a:gd name="T2" fmla="*/ 33 w 266"/>
                  <a:gd name="T3" fmla="*/ 58 h 479"/>
                  <a:gd name="T4" fmla="*/ 28 w 266"/>
                  <a:gd name="T5" fmla="*/ 48 h 479"/>
                  <a:gd name="T6" fmla="*/ 23 w 266"/>
                  <a:gd name="T7" fmla="*/ 38 h 479"/>
                  <a:gd name="T8" fmla="*/ 17 w 266"/>
                  <a:gd name="T9" fmla="*/ 28 h 479"/>
                  <a:gd name="T10" fmla="*/ 12 w 266"/>
                  <a:gd name="T11" fmla="*/ 19 h 479"/>
                  <a:gd name="T12" fmla="*/ 6 w 266"/>
                  <a:gd name="T13" fmla="*/ 9 h 479"/>
                  <a:gd name="T14" fmla="*/ 0 w 266"/>
                  <a:gd name="T15" fmla="*/ 0 h 4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6" h="479">
                    <a:moveTo>
                      <a:pt x="266" y="479"/>
                    </a:moveTo>
                    <a:lnTo>
                      <a:pt x="233" y="410"/>
                    </a:lnTo>
                    <a:lnTo>
                      <a:pt x="197" y="340"/>
                    </a:lnTo>
                    <a:lnTo>
                      <a:pt x="160" y="269"/>
                    </a:lnTo>
                    <a:lnTo>
                      <a:pt x="120" y="200"/>
                    </a:lnTo>
                    <a:lnTo>
                      <a:pt x="81" y="131"/>
                    </a:lnTo>
                    <a:lnTo>
                      <a:pt x="39" y="63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41" name="Freeform 142"/>
              <p:cNvSpPr>
                <a:spLocks/>
              </p:cNvSpPr>
              <p:nvPr/>
            </p:nvSpPr>
            <p:spPr bwMode="auto">
              <a:xfrm>
                <a:off x="4556" y="1794"/>
                <a:ext cx="9" cy="13"/>
              </a:xfrm>
              <a:custGeom>
                <a:avLst/>
                <a:gdLst>
                  <a:gd name="T0" fmla="*/ 9 w 63"/>
                  <a:gd name="T1" fmla="*/ 13 h 90"/>
                  <a:gd name="T2" fmla="*/ 5 w 63"/>
                  <a:gd name="T3" fmla="*/ 6 h 90"/>
                  <a:gd name="T4" fmla="*/ 0 w 63"/>
                  <a:gd name="T5" fmla="*/ 0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90">
                    <a:moveTo>
                      <a:pt x="63" y="90"/>
                    </a:moveTo>
                    <a:lnTo>
                      <a:pt x="32" y="44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42" name="Freeform 143"/>
              <p:cNvSpPr>
                <a:spLocks/>
              </p:cNvSpPr>
              <p:nvPr/>
            </p:nvSpPr>
            <p:spPr bwMode="auto">
              <a:xfrm>
                <a:off x="4496" y="1722"/>
                <a:ext cx="51" cy="59"/>
              </a:xfrm>
              <a:custGeom>
                <a:avLst/>
                <a:gdLst>
                  <a:gd name="T0" fmla="*/ 51 w 357"/>
                  <a:gd name="T1" fmla="*/ 59 h 415"/>
                  <a:gd name="T2" fmla="*/ 44 w 357"/>
                  <a:gd name="T3" fmla="*/ 50 h 415"/>
                  <a:gd name="T4" fmla="*/ 37 w 357"/>
                  <a:gd name="T5" fmla="*/ 42 h 415"/>
                  <a:gd name="T6" fmla="*/ 30 w 357"/>
                  <a:gd name="T7" fmla="*/ 33 h 415"/>
                  <a:gd name="T8" fmla="*/ 23 w 357"/>
                  <a:gd name="T9" fmla="*/ 24 h 415"/>
                  <a:gd name="T10" fmla="*/ 15 w 357"/>
                  <a:gd name="T11" fmla="*/ 16 h 415"/>
                  <a:gd name="T12" fmla="*/ 7 w 357"/>
                  <a:gd name="T13" fmla="*/ 8 h 415"/>
                  <a:gd name="T14" fmla="*/ 0 w 357"/>
                  <a:gd name="T15" fmla="*/ 0 h 4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7" h="415">
                    <a:moveTo>
                      <a:pt x="357" y="415"/>
                    </a:moveTo>
                    <a:lnTo>
                      <a:pt x="311" y="355"/>
                    </a:lnTo>
                    <a:lnTo>
                      <a:pt x="261" y="292"/>
                    </a:lnTo>
                    <a:lnTo>
                      <a:pt x="210" y="232"/>
                    </a:lnTo>
                    <a:lnTo>
                      <a:pt x="159" y="171"/>
                    </a:lnTo>
                    <a:lnTo>
                      <a:pt x="106" y="111"/>
                    </a:lnTo>
                    <a:lnTo>
                      <a:pt x="51" y="53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43" name="Freeform 144"/>
              <p:cNvSpPr>
                <a:spLocks/>
              </p:cNvSpPr>
              <p:nvPr/>
            </p:nvSpPr>
            <p:spPr bwMode="auto">
              <a:xfrm>
                <a:off x="4473" y="1700"/>
                <a:ext cx="12" cy="11"/>
              </a:xfrm>
              <a:custGeom>
                <a:avLst/>
                <a:gdLst>
                  <a:gd name="T0" fmla="*/ 12 w 80"/>
                  <a:gd name="T1" fmla="*/ 11 h 76"/>
                  <a:gd name="T2" fmla="*/ 6 w 80"/>
                  <a:gd name="T3" fmla="*/ 5 h 76"/>
                  <a:gd name="T4" fmla="*/ 0 w 80"/>
                  <a:gd name="T5" fmla="*/ 0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76">
                    <a:moveTo>
                      <a:pt x="80" y="76"/>
                    </a:moveTo>
                    <a:lnTo>
                      <a:pt x="39" y="37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44" name="Freeform 145"/>
              <p:cNvSpPr>
                <a:spLocks/>
              </p:cNvSpPr>
              <p:nvPr/>
            </p:nvSpPr>
            <p:spPr bwMode="auto">
              <a:xfrm>
                <a:off x="4400" y="1642"/>
                <a:ext cx="62" cy="48"/>
              </a:xfrm>
              <a:custGeom>
                <a:avLst/>
                <a:gdLst>
                  <a:gd name="T0" fmla="*/ 62 w 434"/>
                  <a:gd name="T1" fmla="*/ 48 h 333"/>
                  <a:gd name="T2" fmla="*/ 54 w 434"/>
                  <a:gd name="T3" fmla="*/ 41 h 333"/>
                  <a:gd name="T4" fmla="*/ 45 w 434"/>
                  <a:gd name="T5" fmla="*/ 34 h 333"/>
                  <a:gd name="T6" fmla="*/ 36 w 434"/>
                  <a:gd name="T7" fmla="*/ 26 h 333"/>
                  <a:gd name="T8" fmla="*/ 27 w 434"/>
                  <a:gd name="T9" fmla="*/ 19 h 333"/>
                  <a:gd name="T10" fmla="*/ 18 w 434"/>
                  <a:gd name="T11" fmla="*/ 13 h 333"/>
                  <a:gd name="T12" fmla="*/ 9 w 434"/>
                  <a:gd name="T13" fmla="*/ 6 h 333"/>
                  <a:gd name="T14" fmla="*/ 0 w 434"/>
                  <a:gd name="T15" fmla="*/ 0 h 3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4" h="333">
                    <a:moveTo>
                      <a:pt x="434" y="333"/>
                    </a:moveTo>
                    <a:lnTo>
                      <a:pt x="376" y="284"/>
                    </a:lnTo>
                    <a:lnTo>
                      <a:pt x="315" y="233"/>
                    </a:lnTo>
                    <a:lnTo>
                      <a:pt x="253" y="183"/>
                    </a:lnTo>
                    <a:lnTo>
                      <a:pt x="189" y="134"/>
                    </a:lnTo>
                    <a:lnTo>
                      <a:pt x="125" y="87"/>
                    </a:lnTo>
                    <a:lnTo>
                      <a:pt x="61" y="41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45" name="Freeform 146"/>
              <p:cNvSpPr>
                <a:spLocks/>
              </p:cNvSpPr>
              <p:nvPr/>
            </p:nvSpPr>
            <p:spPr bwMode="auto">
              <a:xfrm>
                <a:off x="4373" y="1625"/>
                <a:ext cx="14" cy="8"/>
              </a:xfrm>
              <a:custGeom>
                <a:avLst/>
                <a:gdLst>
                  <a:gd name="T0" fmla="*/ 14 w 93"/>
                  <a:gd name="T1" fmla="*/ 8 h 58"/>
                  <a:gd name="T2" fmla="*/ 7 w 93"/>
                  <a:gd name="T3" fmla="*/ 4 h 58"/>
                  <a:gd name="T4" fmla="*/ 0 w 93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58">
                    <a:moveTo>
                      <a:pt x="93" y="58"/>
                    </a:moveTo>
                    <a:lnTo>
                      <a:pt x="45" y="28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46" name="Freeform 147"/>
              <p:cNvSpPr>
                <a:spLocks/>
              </p:cNvSpPr>
              <p:nvPr/>
            </p:nvSpPr>
            <p:spPr bwMode="auto">
              <a:xfrm>
                <a:off x="4290" y="1583"/>
                <a:ext cx="70" cy="34"/>
              </a:xfrm>
              <a:custGeom>
                <a:avLst/>
                <a:gdLst>
                  <a:gd name="T0" fmla="*/ 70 w 492"/>
                  <a:gd name="T1" fmla="*/ 34 h 240"/>
                  <a:gd name="T2" fmla="*/ 60 w 492"/>
                  <a:gd name="T3" fmla="*/ 29 h 240"/>
                  <a:gd name="T4" fmla="*/ 51 w 492"/>
                  <a:gd name="T5" fmla="*/ 23 h 240"/>
                  <a:gd name="T6" fmla="*/ 40 w 492"/>
                  <a:gd name="T7" fmla="*/ 18 h 240"/>
                  <a:gd name="T8" fmla="*/ 30 w 492"/>
                  <a:gd name="T9" fmla="*/ 13 h 240"/>
                  <a:gd name="T10" fmla="*/ 20 w 492"/>
                  <a:gd name="T11" fmla="*/ 9 h 240"/>
                  <a:gd name="T12" fmla="*/ 10 w 492"/>
                  <a:gd name="T13" fmla="*/ 4 h 240"/>
                  <a:gd name="T14" fmla="*/ 0 w 492"/>
                  <a:gd name="T15" fmla="*/ 0 h 2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2" h="240">
                    <a:moveTo>
                      <a:pt x="492" y="240"/>
                    </a:moveTo>
                    <a:lnTo>
                      <a:pt x="424" y="202"/>
                    </a:lnTo>
                    <a:lnTo>
                      <a:pt x="355" y="164"/>
                    </a:lnTo>
                    <a:lnTo>
                      <a:pt x="284" y="128"/>
                    </a:lnTo>
                    <a:lnTo>
                      <a:pt x="212" y="93"/>
                    </a:lnTo>
                    <a:lnTo>
                      <a:pt x="140" y="60"/>
                    </a:lnTo>
                    <a:lnTo>
                      <a:pt x="67" y="28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47" name="Freeform 148"/>
              <p:cNvSpPr>
                <a:spLocks/>
              </p:cNvSpPr>
              <p:nvPr/>
            </p:nvSpPr>
            <p:spPr bwMode="auto">
              <a:xfrm>
                <a:off x="4260" y="1572"/>
                <a:ext cx="15" cy="5"/>
              </a:xfrm>
              <a:custGeom>
                <a:avLst/>
                <a:gdLst>
                  <a:gd name="T0" fmla="*/ 15 w 102"/>
                  <a:gd name="T1" fmla="*/ 5 h 38"/>
                  <a:gd name="T2" fmla="*/ 7 w 102"/>
                  <a:gd name="T3" fmla="*/ 2 h 38"/>
                  <a:gd name="T4" fmla="*/ 0 w 102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38">
                    <a:moveTo>
                      <a:pt x="102" y="38"/>
                    </a:moveTo>
                    <a:lnTo>
                      <a:pt x="50" y="18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48" name="Freeform 149"/>
              <p:cNvSpPr>
                <a:spLocks/>
              </p:cNvSpPr>
              <p:nvPr/>
            </p:nvSpPr>
            <p:spPr bwMode="auto">
              <a:xfrm>
                <a:off x="4170" y="1547"/>
                <a:ext cx="76" cy="20"/>
              </a:xfrm>
              <a:custGeom>
                <a:avLst/>
                <a:gdLst>
                  <a:gd name="T0" fmla="*/ 76 w 530"/>
                  <a:gd name="T1" fmla="*/ 20 h 136"/>
                  <a:gd name="T2" fmla="*/ 66 w 530"/>
                  <a:gd name="T3" fmla="*/ 16 h 136"/>
                  <a:gd name="T4" fmla="*/ 54 w 530"/>
                  <a:gd name="T5" fmla="*/ 13 h 136"/>
                  <a:gd name="T6" fmla="*/ 43 w 530"/>
                  <a:gd name="T7" fmla="*/ 10 h 136"/>
                  <a:gd name="T8" fmla="*/ 33 w 530"/>
                  <a:gd name="T9" fmla="*/ 7 h 136"/>
                  <a:gd name="T10" fmla="*/ 21 w 530"/>
                  <a:gd name="T11" fmla="*/ 5 h 136"/>
                  <a:gd name="T12" fmla="*/ 10 w 530"/>
                  <a:gd name="T13" fmla="*/ 2 h 136"/>
                  <a:gd name="T14" fmla="*/ 0 w 530"/>
                  <a:gd name="T15" fmla="*/ 0 h 1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0" h="136">
                    <a:moveTo>
                      <a:pt x="530" y="136"/>
                    </a:moveTo>
                    <a:lnTo>
                      <a:pt x="457" y="112"/>
                    </a:lnTo>
                    <a:lnTo>
                      <a:pt x="380" y="90"/>
                    </a:lnTo>
                    <a:lnTo>
                      <a:pt x="303" y="68"/>
                    </a:lnTo>
                    <a:lnTo>
                      <a:pt x="227" y="49"/>
                    </a:lnTo>
                    <a:lnTo>
                      <a:pt x="149" y="31"/>
                    </a:lnTo>
                    <a:lnTo>
                      <a:pt x="70" y="14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49" name="Freeform 150"/>
              <p:cNvSpPr>
                <a:spLocks/>
              </p:cNvSpPr>
              <p:nvPr/>
            </p:nvSpPr>
            <p:spPr bwMode="auto">
              <a:xfrm>
                <a:off x="4139" y="1542"/>
                <a:ext cx="16" cy="3"/>
              </a:xfrm>
              <a:custGeom>
                <a:avLst/>
                <a:gdLst>
                  <a:gd name="T0" fmla="*/ 16 w 108"/>
                  <a:gd name="T1" fmla="*/ 3 h 17"/>
                  <a:gd name="T2" fmla="*/ 8 w 108"/>
                  <a:gd name="T3" fmla="*/ 1 h 17"/>
                  <a:gd name="T4" fmla="*/ 0 w 108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17">
                    <a:moveTo>
                      <a:pt x="108" y="17"/>
                    </a:moveTo>
                    <a:lnTo>
                      <a:pt x="52" y="8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50" name="Freeform 151"/>
              <p:cNvSpPr>
                <a:spLocks/>
              </p:cNvSpPr>
              <p:nvPr/>
            </p:nvSpPr>
            <p:spPr bwMode="auto">
              <a:xfrm>
                <a:off x="4056" y="1537"/>
                <a:ext cx="68" cy="3"/>
              </a:xfrm>
              <a:custGeom>
                <a:avLst/>
                <a:gdLst>
                  <a:gd name="T0" fmla="*/ 68 w 474"/>
                  <a:gd name="T1" fmla="*/ 3 h 25"/>
                  <a:gd name="T2" fmla="*/ 57 w 474"/>
                  <a:gd name="T3" fmla="*/ 2 h 25"/>
                  <a:gd name="T4" fmla="*/ 46 w 474"/>
                  <a:gd name="T5" fmla="*/ 1 h 25"/>
                  <a:gd name="T6" fmla="*/ 34 w 474"/>
                  <a:gd name="T7" fmla="*/ 1 h 25"/>
                  <a:gd name="T8" fmla="*/ 23 w 474"/>
                  <a:gd name="T9" fmla="*/ 0 h 25"/>
                  <a:gd name="T10" fmla="*/ 11 w 474"/>
                  <a:gd name="T11" fmla="*/ 0 h 25"/>
                  <a:gd name="T12" fmla="*/ 0 w 474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4" h="25">
                    <a:moveTo>
                      <a:pt x="474" y="25"/>
                    </a:moveTo>
                    <a:lnTo>
                      <a:pt x="398" y="18"/>
                    </a:lnTo>
                    <a:lnTo>
                      <a:pt x="318" y="11"/>
                    </a:lnTo>
                    <a:lnTo>
                      <a:pt x="238" y="6"/>
                    </a:lnTo>
                    <a:lnTo>
                      <a:pt x="159" y="2"/>
                    </a:lnTo>
                    <a:lnTo>
                      <a:pt x="80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51" name="Line 152"/>
              <p:cNvSpPr>
                <a:spLocks noChangeShapeType="1"/>
              </p:cNvSpPr>
              <p:nvPr/>
            </p:nvSpPr>
            <p:spPr bwMode="auto">
              <a:xfrm>
                <a:off x="4056" y="2153"/>
                <a:ext cx="36" cy="2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52" name="Line 153"/>
              <p:cNvSpPr>
                <a:spLocks noChangeShapeType="1"/>
              </p:cNvSpPr>
              <p:nvPr/>
            </p:nvSpPr>
            <p:spPr bwMode="auto">
              <a:xfrm>
                <a:off x="4106" y="2182"/>
                <a:ext cx="13" cy="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53" name="Line 154"/>
              <p:cNvSpPr>
                <a:spLocks noChangeShapeType="1"/>
              </p:cNvSpPr>
              <p:nvPr/>
            </p:nvSpPr>
            <p:spPr bwMode="auto">
              <a:xfrm>
                <a:off x="4133" y="2197"/>
                <a:ext cx="67" cy="3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54" name="Line 155"/>
              <p:cNvSpPr>
                <a:spLocks noChangeShapeType="1"/>
              </p:cNvSpPr>
              <p:nvPr/>
            </p:nvSpPr>
            <p:spPr bwMode="auto">
              <a:xfrm>
                <a:off x="4214" y="2244"/>
                <a:ext cx="14" cy="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55" name="Line 156"/>
              <p:cNvSpPr>
                <a:spLocks noChangeShapeType="1"/>
              </p:cNvSpPr>
              <p:nvPr/>
            </p:nvSpPr>
            <p:spPr bwMode="auto">
              <a:xfrm>
                <a:off x="4241" y="2260"/>
                <a:ext cx="68" cy="3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56" name="Line 157"/>
              <p:cNvSpPr>
                <a:spLocks noChangeShapeType="1"/>
              </p:cNvSpPr>
              <p:nvPr/>
            </p:nvSpPr>
            <p:spPr bwMode="auto">
              <a:xfrm>
                <a:off x="4322" y="2307"/>
                <a:ext cx="14" cy="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57" name="Line 158"/>
              <p:cNvSpPr>
                <a:spLocks noChangeShapeType="1"/>
              </p:cNvSpPr>
              <p:nvPr/>
            </p:nvSpPr>
            <p:spPr bwMode="auto">
              <a:xfrm>
                <a:off x="4349" y="2322"/>
                <a:ext cx="68" cy="4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58" name="Line 159"/>
              <p:cNvSpPr>
                <a:spLocks noChangeShapeType="1"/>
              </p:cNvSpPr>
              <p:nvPr/>
            </p:nvSpPr>
            <p:spPr bwMode="auto">
              <a:xfrm>
                <a:off x="4431" y="2370"/>
                <a:ext cx="13" cy="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59" name="Line 160"/>
              <p:cNvSpPr>
                <a:spLocks noChangeShapeType="1"/>
              </p:cNvSpPr>
              <p:nvPr/>
            </p:nvSpPr>
            <p:spPr bwMode="auto">
              <a:xfrm>
                <a:off x="4458" y="2385"/>
                <a:ext cx="67" cy="3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60" name="Line 161"/>
              <p:cNvSpPr>
                <a:spLocks noChangeShapeType="1"/>
              </p:cNvSpPr>
              <p:nvPr/>
            </p:nvSpPr>
            <p:spPr bwMode="auto">
              <a:xfrm>
                <a:off x="4539" y="2432"/>
                <a:ext cx="14" cy="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61" name="Line 162"/>
              <p:cNvSpPr>
                <a:spLocks noChangeShapeType="1"/>
              </p:cNvSpPr>
              <p:nvPr/>
            </p:nvSpPr>
            <p:spPr bwMode="auto">
              <a:xfrm>
                <a:off x="4566" y="2448"/>
                <a:ext cx="68" cy="3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62" name="Line 163"/>
              <p:cNvSpPr>
                <a:spLocks noChangeShapeType="1"/>
              </p:cNvSpPr>
              <p:nvPr/>
            </p:nvSpPr>
            <p:spPr bwMode="auto">
              <a:xfrm>
                <a:off x="4647" y="2495"/>
                <a:ext cx="14" cy="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63" name="Line 164"/>
              <p:cNvSpPr>
                <a:spLocks noChangeShapeType="1"/>
              </p:cNvSpPr>
              <p:nvPr/>
            </p:nvSpPr>
            <p:spPr bwMode="auto">
              <a:xfrm>
                <a:off x="4674" y="2510"/>
                <a:ext cx="37" cy="2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64" name="Line 165"/>
              <p:cNvSpPr>
                <a:spLocks noChangeShapeType="1"/>
              </p:cNvSpPr>
              <p:nvPr/>
            </p:nvSpPr>
            <p:spPr bwMode="auto">
              <a:xfrm>
                <a:off x="2369" y="1217"/>
                <a:ext cx="0" cy="8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65" name="Line 166"/>
              <p:cNvSpPr>
                <a:spLocks noChangeShapeType="1"/>
              </p:cNvSpPr>
              <p:nvPr/>
            </p:nvSpPr>
            <p:spPr bwMode="auto">
              <a:xfrm>
                <a:off x="2369" y="1316"/>
                <a:ext cx="0" cy="1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66" name="Line 167"/>
              <p:cNvSpPr>
                <a:spLocks noChangeShapeType="1"/>
              </p:cNvSpPr>
              <p:nvPr/>
            </p:nvSpPr>
            <p:spPr bwMode="auto">
              <a:xfrm>
                <a:off x="2369" y="1347"/>
                <a:ext cx="0" cy="7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67" name="Line 168"/>
              <p:cNvSpPr>
                <a:spLocks noChangeShapeType="1"/>
              </p:cNvSpPr>
              <p:nvPr/>
            </p:nvSpPr>
            <p:spPr bwMode="auto">
              <a:xfrm>
                <a:off x="2369" y="1441"/>
                <a:ext cx="0" cy="1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68" name="Line 169"/>
              <p:cNvSpPr>
                <a:spLocks noChangeShapeType="1"/>
              </p:cNvSpPr>
              <p:nvPr/>
            </p:nvSpPr>
            <p:spPr bwMode="auto">
              <a:xfrm>
                <a:off x="2369" y="1472"/>
                <a:ext cx="0" cy="7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69" name="Line 170"/>
              <p:cNvSpPr>
                <a:spLocks noChangeShapeType="1"/>
              </p:cNvSpPr>
              <p:nvPr/>
            </p:nvSpPr>
            <p:spPr bwMode="auto">
              <a:xfrm>
                <a:off x="2369" y="1566"/>
                <a:ext cx="0" cy="1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70" name="Line 171"/>
              <p:cNvSpPr>
                <a:spLocks noChangeShapeType="1"/>
              </p:cNvSpPr>
              <p:nvPr/>
            </p:nvSpPr>
            <p:spPr bwMode="auto">
              <a:xfrm>
                <a:off x="2369" y="1597"/>
                <a:ext cx="0" cy="7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71" name="Line 172"/>
              <p:cNvSpPr>
                <a:spLocks noChangeShapeType="1"/>
              </p:cNvSpPr>
              <p:nvPr/>
            </p:nvSpPr>
            <p:spPr bwMode="auto">
              <a:xfrm>
                <a:off x="2369" y="1691"/>
                <a:ext cx="0" cy="1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72" name="Line 173"/>
              <p:cNvSpPr>
                <a:spLocks noChangeShapeType="1"/>
              </p:cNvSpPr>
              <p:nvPr/>
            </p:nvSpPr>
            <p:spPr bwMode="auto">
              <a:xfrm>
                <a:off x="2369" y="1723"/>
                <a:ext cx="0" cy="7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73" name="Line 174"/>
              <p:cNvSpPr>
                <a:spLocks noChangeShapeType="1"/>
              </p:cNvSpPr>
              <p:nvPr/>
            </p:nvSpPr>
            <p:spPr bwMode="auto">
              <a:xfrm>
                <a:off x="2369" y="1817"/>
                <a:ext cx="0" cy="1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74" name="Line 175"/>
              <p:cNvSpPr>
                <a:spLocks noChangeShapeType="1"/>
              </p:cNvSpPr>
              <p:nvPr/>
            </p:nvSpPr>
            <p:spPr bwMode="auto">
              <a:xfrm>
                <a:off x="2369" y="1848"/>
                <a:ext cx="0" cy="7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75" name="Line 176"/>
              <p:cNvSpPr>
                <a:spLocks noChangeShapeType="1"/>
              </p:cNvSpPr>
              <p:nvPr/>
            </p:nvSpPr>
            <p:spPr bwMode="auto">
              <a:xfrm>
                <a:off x="2369" y="1942"/>
                <a:ext cx="0" cy="1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76" name="Line 177"/>
              <p:cNvSpPr>
                <a:spLocks noChangeShapeType="1"/>
              </p:cNvSpPr>
              <p:nvPr/>
            </p:nvSpPr>
            <p:spPr bwMode="auto">
              <a:xfrm>
                <a:off x="2369" y="1973"/>
                <a:ext cx="0" cy="7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77" name="Line 178"/>
              <p:cNvSpPr>
                <a:spLocks noChangeShapeType="1"/>
              </p:cNvSpPr>
              <p:nvPr/>
            </p:nvSpPr>
            <p:spPr bwMode="auto">
              <a:xfrm>
                <a:off x="2369" y="2067"/>
                <a:ext cx="0" cy="1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78" name="Line 179"/>
              <p:cNvSpPr>
                <a:spLocks noChangeShapeType="1"/>
              </p:cNvSpPr>
              <p:nvPr/>
            </p:nvSpPr>
            <p:spPr bwMode="auto">
              <a:xfrm>
                <a:off x="2369" y="2098"/>
                <a:ext cx="0" cy="7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79" name="Line 180"/>
              <p:cNvSpPr>
                <a:spLocks noChangeShapeType="1"/>
              </p:cNvSpPr>
              <p:nvPr/>
            </p:nvSpPr>
            <p:spPr bwMode="auto">
              <a:xfrm>
                <a:off x="2369" y="2192"/>
                <a:ext cx="0" cy="1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80" name="Line 181"/>
              <p:cNvSpPr>
                <a:spLocks noChangeShapeType="1"/>
              </p:cNvSpPr>
              <p:nvPr/>
            </p:nvSpPr>
            <p:spPr bwMode="auto">
              <a:xfrm>
                <a:off x="2369" y="2223"/>
                <a:ext cx="0" cy="7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81" name="Line 182"/>
              <p:cNvSpPr>
                <a:spLocks noChangeShapeType="1"/>
              </p:cNvSpPr>
              <p:nvPr/>
            </p:nvSpPr>
            <p:spPr bwMode="auto">
              <a:xfrm>
                <a:off x="2369" y="2317"/>
                <a:ext cx="0" cy="1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82" name="Line 183"/>
              <p:cNvSpPr>
                <a:spLocks noChangeShapeType="1"/>
              </p:cNvSpPr>
              <p:nvPr/>
            </p:nvSpPr>
            <p:spPr bwMode="auto">
              <a:xfrm>
                <a:off x="2369" y="2349"/>
                <a:ext cx="0" cy="8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83" name="Line 184"/>
              <p:cNvSpPr>
                <a:spLocks noChangeShapeType="1"/>
              </p:cNvSpPr>
              <p:nvPr/>
            </p:nvSpPr>
            <p:spPr bwMode="auto">
              <a:xfrm>
                <a:off x="2005" y="2030"/>
                <a:ext cx="59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84" name="Line 185"/>
              <p:cNvSpPr>
                <a:spLocks noChangeShapeType="1"/>
              </p:cNvSpPr>
              <p:nvPr/>
            </p:nvSpPr>
            <p:spPr bwMode="auto">
              <a:xfrm>
                <a:off x="2005" y="2276"/>
                <a:ext cx="59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85" name="Freeform 186"/>
              <p:cNvSpPr>
                <a:spLocks/>
              </p:cNvSpPr>
              <p:nvPr/>
            </p:nvSpPr>
            <p:spPr bwMode="auto">
              <a:xfrm>
                <a:off x="3162" y="1876"/>
                <a:ext cx="62" cy="554"/>
              </a:xfrm>
              <a:custGeom>
                <a:avLst/>
                <a:gdLst>
                  <a:gd name="T0" fmla="*/ 42 w 431"/>
                  <a:gd name="T1" fmla="*/ 4 h 3882"/>
                  <a:gd name="T2" fmla="*/ 45 w 431"/>
                  <a:gd name="T3" fmla="*/ 13 h 3882"/>
                  <a:gd name="T4" fmla="*/ 48 w 431"/>
                  <a:gd name="T5" fmla="*/ 21 h 3882"/>
                  <a:gd name="T6" fmla="*/ 51 w 431"/>
                  <a:gd name="T7" fmla="*/ 30 h 3882"/>
                  <a:gd name="T8" fmla="*/ 53 w 431"/>
                  <a:gd name="T9" fmla="*/ 38 h 3882"/>
                  <a:gd name="T10" fmla="*/ 55 w 431"/>
                  <a:gd name="T11" fmla="*/ 47 h 3882"/>
                  <a:gd name="T12" fmla="*/ 56 w 431"/>
                  <a:gd name="T13" fmla="*/ 55 h 3882"/>
                  <a:gd name="T14" fmla="*/ 57 w 431"/>
                  <a:gd name="T15" fmla="*/ 64 h 3882"/>
                  <a:gd name="T16" fmla="*/ 56 w 431"/>
                  <a:gd name="T17" fmla="*/ 72 h 3882"/>
                  <a:gd name="T18" fmla="*/ 55 w 431"/>
                  <a:gd name="T19" fmla="*/ 80 h 3882"/>
                  <a:gd name="T20" fmla="*/ 54 w 431"/>
                  <a:gd name="T21" fmla="*/ 89 h 3882"/>
                  <a:gd name="T22" fmla="*/ 51 w 431"/>
                  <a:gd name="T23" fmla="*/ 97 h 3882"/>
                  <a:gd name="T24" fmla="*/ 48 w 431"/>
                  <a:gd name="T25" fmla="*/ 105 h 3882"/>
                  <a:gd name="T26" fmla="*/ 45 w 431"/>
                  <a:gd name="T27" fmla="*/ 113 h 3882"/>
                  <a:gd name="T28" fmla="*/ 42 w 431"/>
                  <a:gd name="T29" fmla="*/ 121 h 3882"/>
                  <a:gd name="T30" fmla="*/ 36 w 431"/>
                  <a:gd name="T31" fmla="*/ 134 h 3882"/>
                  <a:gd name="T32" fmla="*/ 27 w 431"/>
                  <a:gd name="T33" fmla="*/ 150 h 3882"/>
                  <a:gd name="T34" fmla="*/ 19 w 431"/>
                  <a:gd name="T35" fmla="*/ 167 h 3882"/>
                  <a:gd name="T36" fmla="*/ 15 w 431"/>
                  <a:gd name="T37" fmla="*/ 175 h 3882"/>
                  <a:gd name="T38" fmla="*/ 12 w 431"/>
                  <a:gd name="T39" fmla="*/ 184 h 3882"/>
                  <a:gd name="T40" fmla="*/ 9 w 431"/>
                  <a:gd name="T41" fmla="*/ 193 h 3882"/>
                  <a:gd name="T42" fmla="*/ 6 w 431"/>
                  <a:gd name="T43" fmla="*/ 201 h 3882"/>
                  <a:gd name="T44" fmla="*/ 4 w 431"/>
                  <a:gd name="T45" fmla="*/ 210 h 3882"/>
                  <a:gd name="T46" fmla="*/ 2 w 431"/>
                  <a:gd name="T47" fmla="*/ 219 h 3882"/>
                  <a:gd name="T48" fmla="*/ 1 w 431"/>
                  <a:gd name="T49" fmla="*/ 228 h 3882"/>
                  <a:gd name="T50" fmla="*/ 1 w 431"/>
                  <a:gd name="T51" fmla="*/ 237 h 3882"/>
                  <a:gd name="T52" fmla="*/ 0 w 431"/>
                  <a:gd name="T53" fmla="*/ 246 h 3882"/>
                  <a:gd name="T54" fmla="*/ 0 w 431"/>
                  <a:gd name="T55" fmla="*/ 255 h 3882"/>
                  <a:gd name="T56" fmla="*/ 0 w 431"/>
                  <a:gd name="T57" fmla="*/ 263 h 3882"/>
                  <a:gd name="T58" fmla="*/ 1 w 431"/>
                  <a:gd name="T59" fmla="*/ 273 h 3882"/>
                  <a:gd name="T60" fmla="*/ 2 w 431"/>
                  <a:gd name="T61" fmla="*/ 282 h 3882"/>
                  <a:gd name="T62" fmla="*/ 3 w 431"/>
                  <a:gd name="T63" fmla="*/ 291 h 3882"/>
                  <a:gd name="T64" fmla="*/ 5 w 431"/>
                  <a:gd name="T65" fmla="*/ 300 h 3882"/>
                  <a:gd name="T66" fmla="*/ 8 w 431"/>
                  <a:gd name="T67" fmla="*/ 318 h 3882"/>
                  <a:gd name="T68" fmla="*/ 12 w 431"/>
                  <a:gd name="T69" fmla="*/ 336 h 3882"/>
                  <a:gd name="T70" fmla="*/ 17 w 431"/>
                  <a:gd name="T71" fmla="*/ 354 h 3882"/>
                  <a:gd name="T72" fmla="*/ 22 w 431"/>
                  <a:gd name="T73" fmla="*/ 371 h 3882"/>
                  <a:gd name="T74" fmla="*/ 29 w 431"/>
                  <a:gd name="T75" fmla="*/ 397 h 3882"/>
                  <a:gd name="T76" fmla="*/ 40 w 431"/>
                  <a:gd name="T77" fmla="*/ 432 h 3882"/>
                  <a:gd name="T78" fmla="*/ 44 w 431"/>
                  <a:gd name="T79" fmla="*/ 449 h 3882"/>
                  <a:gd name="T80" fmla="*/ 49 w 431"/>
                  <a:gd name="T81" fmla="*/ 466 h 3882"/>
                  <a:gd name="T82" fmla="*/ 53 w 431"/>
                  <a:gd name="T83" fmla="*/ 484 h 3882"/>
                  <a:gd name="T84" fmla="*/ 56 w 431"/>
                  <a:gd name="T85" fmla="*/ 501 h 3882"/>
                  <a:gd name="T86" fmla="*/ 59 w 431"/>
                  <a:gd name="T87" fmla="*/ 519 h 3882"/>
                  <a:gd name="T88" fmla="*/ 61 w 431"/>
                  <a:gd name="T89" fmla="*/ 536 h 3882"/>
                  <a:gd name="T90" fmla="*/ 62 w 431"/>
                  <a:gd name="T91" fmla="*/ 554 h 388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431" h="3882">
                    <a:moveTo>
                      <a:pt x="278" y="0"/>
                    </a:moveTo>
                    <a:lnTo>
                      <a:pt x="291" y="31"/>
                    </a:lnTo>
                    <a:lnTo>
                      <a:pt x="304" y="60"/>
                    </a:lnTo>
                    <a:lnTo>
                      <a:pt x="315" y="90"/>
                    </a:lnTo>
                    <a:lnTo>
                      <a:pt x="326" y="121"/>
                    </a:lnTo>
                    <a:lnTo>
                      <a:pt x="336" y="150"/>
                    </a:lnTo>
                    <a:lnTo>
                      <a:pt x="346" y="180"/>
                    </a:lnTo>
                    <a:lnTo>
                      <a:pt x="354" y="209"/>
                    </a:lnTo>
                    <a:lnTo>
                      <a:pt x="363" y="240"/>
                    </a:lnTo>
                    <a:lnTo>
                      <a:pt x="370" y="269"/>
                    </a:lnTo>
                    <a:lnTo>
                      <a:pt x="376" y="298"/>
                    </a:lnTo>
                    <a:lnTo>
                      <a:pt x="381" y="329"/>
                    </a:lnTo>
                    <a:lnTo>
                      <a:pt x="386" y="358"/>
                    </a:lnTo>
                    <a:lnTo>
                      <a:pt x="389" y="387"/>
                    </a:lnTo>
                    <a:lnTo>
                      <a:pt x="391" y="416"/>
                    </a:lnTo>
                    <a:lnTo>
                      <a:pt x="393" y="445"/>
                    </a:lnTo>
                    <a:lnTo>
                      <a:pt x="391" y="476"/>
                    </a:lnTo>
                    <a:lnTo>
                      <a:pt x="390" y="505"/>
                    </a:lnTo>
                    <a:lnTo>
                      <a:pt x="388" y="533"/>
                    </a:lnTo>
                    <a:lnTo>
                      <a:pt x="385" y="562"/>
                    </a:lnTo>
                    <a:lnTo>
                      <a:pt x="379" y="591"/>
                    </a:lnTo>
                    <a:lnTo>
                      <a:pt x="373" y="621"/>
                    </a:lnTo>
                    <a:lnTo>
                      <a:pt x="366" y="650"/>
                    </a:lnTo>
                    <a:lnTo>
                      <a:pt x="358" y="678"/>
                    </a:lnTo>
                    <a:lnTo>
                      <a:pt x="348" y="707"/>
                    </a:lnTo>
                    <a:lnTo>
                      <a:pt x="337" y="736"/>
                    </a:lnTo>
                    <a:lnTo>
                      <a:pt x="326" y="764"/>
                    </a:lnTo>
                    <a:lnTo>
                      <a:pt x="315" y="794"/>
                    </a:lnTo>
                    <a:lnTo>
                      <a:pt x="303" y="822"/>
                    </a:lnTo>
                    <a:lnTo>
                      <a:pt x="289" y="851"/>
                    </a:lnTo>
                    <a:lnTo>
                      <a:pt x="276" y="879"/>
                    </a:lnTo>
                    <a:lnTo>
                      <a:pt x="249" y="937"/>
                    </a:lnTo>
                    <a:lnTo>
                      <a:pt x="220" y="995"/>
                    </a:lnTo>
                    <a:lnTo>
                      <a:pt x="190" y="1053"/>
                    </a:lnTo>
                    <a:lnTo>
                      <a:pt x="161" y="1111"/>
                    </a:lnTo>
                    <a:lnTo>
                      <a:pt x="133" y="1170"/>
                    </a:lnTo>
                    <a:lnTo>
                      <a:pt x="120" y="1199"/>
                    </a:lnTo>
                    <a:lnTo>
                      <a:pt x="106" y="1228"/>
                    </a:lnTo>
                    <a:lnTo>
                      <a:pt x="94" y="1259"/>
                    </a:lnTo>
                    <a:lnTo>
                      <a:pt x="82" y="1288"/>
                    </a:lnTo>
                    <a:lnTo>
                      <a:pt x="71" y="1318"/>
                    </a:lnTo>
                    <a:lnTo>
                      <a:pt x="61" y="1349"/>
                    </a:lnTo>
                    <a:lnTo>
                      <a:pt x="52" y="1379"/>
                    </a:lnTo>
                    <a:lnTo>
                      <a:pt x="43" y="1409"/>
                    </a:lnTo>
                    <a:lnTo>
                      <a:pt x="35" y="1440"/>
                    </a:lnTo>
                    <a:lnTo>
                      <a:pt x="29" y="1470"/>
                    </a:lnTo>
                    <a:lnTo>
                      <a:pt x="23" y="1502"/>
                    </a:lnTo>
                    <a:lnTo>
                      <a:pt x="17" y="1532"/>
                    </a:lnTo>
                    <a:lnTo>
                      <a:pt x="13" y="1563"/>
                    </a:lnTo>
                    <a:lnTo>
                      <a:pt x="9" y="1595"/>
                    </a:lnTo>
                    <a:lnTo>
                      <a:pt x="6" y="1626"/>
                    </a:lnTo>
                    <a:lnTo>
                      <a:pt x="4" y="1658"/>
                    </a:lnTo>
                    <a:lnTo>
                      <a:pt x="2" y="1689"/>
                    </a:lnTo>
                    <a:lnTo>
                      <a:pt x="0" y="1721"/>
                    </a:lnTo>
                    <a:lnTo>
                      <a:pt x="0" y="1752"/>
                    </a:lnTo>
                    <a:lnTo>
                      <a:pt x="0" y="1784"/>
                    </a:lnTo>
                    <a:lnTo>
                      <a:pt x="2" y="1815"/>
                    </a:lnTo>
                    <a:lnTo>
                      <a:pt x="3" y="1846"/>
                    </a:lnTo>
                    <a:lnTo>
                      <a:pt x="5" y="1879"/>
                    </a:lnTo>
                    <a:lnTo>
                      <a:pt x="7" y="1910"/>
                    </a:lnTo>
                    <a:lnTo>
                      <a:pt x="11" y="1942"/>
                    </a:lnTo>
                    <a:lnTo>
                      <a:pt x="14" y="1975"/>
                    </a:lnTo>
                    <a:lnTo>
                      <a:pt x="17" y="2006"/>
                    </a:lnTo>
                    <a:lnTo>
                      <a:pt x="22" y="2037"/>
                    </a:lnTo>
                    <a:lnTo>
                      <a:pt x="26" y="2070"/>
                    </a:lnTo>
                    <a:lnTo>
                      <a:pt x="32" y="2102"/>
                    </a:lnTo>
                    <a:lnTo>
                      <a:pt x="43" y="2166"/>
                    </a:lnTo>
                    <a:lnTo>
                      <a:pt x="57" y="2228"/>
                    </a:lnTo>
                    <a:lnTo>
                      <a:pt x="70" y="2291"/>
                    </a:lnTo>
                    <a:lnTo>
                      <a:pt x="85" y="2354"/>
                    </a:lnTo>
                    <a:lnTo>
                      <a:pt x="100" y="2417"/>
                    </a:lnTo>
                    <a:lnTo>
                      <a:pt x="117" y="2479"/>
                    </a:lnTo>
                    <a:lnTo>
                      <a:pt x="134" y="2541"/>
                    </a:lnTo>
                    <a:lnTo>
                      <a:pt x="151" y="2603"/>
                    </a:lnTo>
                    <a:lnTo>
                      <a:pt x="169" y="2663"/>
                    </a:lnTo>
                    <a:lnTo>
                      <a:pt x="205" y="2785"/>
                    </a:lnTo>
                    <a:lnTo>
                      <a:pt x="241" y="2906"/>
                    </a:lnTo>
                    <a:lnTo>
                      <a:pt x="276" y="3026"/>
                    </a:lnTo>
                    <a:lnTo>
                      <a:pt x="293" y="3087"/>
                    </a:lnTo>
                    <a:lnTo>
                      <a:pt x="309" y="3146"/>
                    </a:lnTo>
                    <a:lnTo>
                      <a:pt x="325" y="3207"/>
                    </a:lnTo>
                    <a:lnTo>
                      <a:pt x="340" y="3268"/>
                    </a:lnTo>
                    <a:lnTo>
                      <a:pt x="354" y="3328"/>
                    </a:lnTo>
                    <a:lnTo>
                      <a:pt x="367" y="3389"/>
                    </a:lnTo>
                    <a:lnTo>
                      <a:pt x="379" y="3450"/>
                    </a:lnTo>
                    <a:lnTo>
                      <a:pt x="390" y="3510"/>
                    </a:lnTo>
                    <a:lnTo>
                      <a:pt x="399" y="3572"/>
                    </a:lnTo>
                    <a:lnTo>
                      <a:pt x="408" y="3634"/>
                    </a:lnTo>
                    <a:lnTo>
                      <a:pt x="415" y="3696"/>
                    </a:lnTo>
                    <a:lnTo>
                      <a:pt x="421" y="3758"/>
                    </a:lnTo>
                    <a:lnTo>
                      <a:pt x="426" y="3819"/>
                    </a:lnTo>
                    <a:lnTo>
                      <a:pt x="431" y="388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86" name="Freeform 187"/>
              <p:cNvSpPr>
                <a:spLocks/>
              </p:cNvSpPr>
              <p:nvPr/>
            </p:nvSpPr>
            <p:spPr bwMode="auto">
              <a:xfrm>
                <a:off x="3276" y="1876"/>
                <a:ext cx="19" cy="554"/>
              </a:xfrm>
              <a:custGeom>
                <a:avLst/>
                <a:gdLst>
                  <a:gd name="T0" fmla="*/ 19 w 134"/>
                  <a:gd name="T1" fmla="*/ 0 h 3882"/>
                  <a:gd name="T2" fmla="*/ 16 w 134"/>
                  <a:gd name="T3" fmla="*/ 17 h 3882"/>
                  <a:gd name="T4" fmla="*/ 14 w 134"/>
                  <a:gd name="T5" fmla="*/ 26 h 3882"/>
                  <a:gd name="T6" fmla="*/ 12 w 134"/>
                  <a:gd name="T7" fmla="*/ 34 h 3882"/>
                  <a:gd name="T8" fmla="*/ 11 w 134"/>
                  <a:gd name="T9" fmla="*/ 43 h 3882"/>
                  <a:gd name="T10" fmla="*/ 10 w 134"/>
                  <a:gd name="T11" fmla="*/ 52 h 3882"/>
                  <a:gd name="T12" fmla="*/ 8 w 134"/>
                  <a:gd name="T13" fmla="*/ 60 h 3882"/>
                  <a:gd name="T14" fmla="*/ 7 w 134"/>
                  <a:gd name="T15" fmla="*/ 69 h 3882"/>
                  <a:gd name="T16" fmla="*/ 6 w 134"/>
                  <a:gd name="T17" fmla="*/ 77 h 3882"/>
                  <a:gd name="T18" fmla="*/ 5 w 134"/>
                  <a:gd name="T19" fmla="*/ 86 h 3882"/>
                  <a:gd name="T20" fmla="*/ 4 w 134"/>
                  <a:gd name="T21" fmla="*/ 94 h 3882"/>
                  <a:gd name="T22" fmla="*/ 3 w 134"/>
                  <a:gd name="T23" fmla="*/ 103 h 3882"/>
                  <a:gd name="T24" fmla="*/ 3 w 134"/>
                  <a:gd name="T25" fmla="*/ 112 h 3882"/>
                  <a:gd name="T26" fmla="*/ 2 w 134"/>
                  <a:gd name="T27" fmla="*/ 120 h 3882"/>
                  <a:gd name="T28" fmla="*/ 2 w 134"/>
                  <a:gd name="T29" fmla="*/ 129 h 3882"/>
                  <a:gd name="T30" fmla="*/ 2 w 134"/>
                  <a:gd name="T31" fmla="*/ 138 h 3882"/>
                  <a:gd name="T32" fmla="*/ 2 w 134"/>
                  <a:gd name="T33" fmla="*/ 146 h 3882"/>
                  <a:gd name="T34" fmla="*/ 2 w 134"/>
                  <a:gd name="T35" fmla="*/ 155 h 3882"/>
                  <a:gd name="T36" fmla="*/ 2 w 134"/>
                  <a:gd name="T37" fmla="*/ 164 h 3882"/>
                  <a:gd name="T38" fmla="*/ 3 w 134"/>
                  <a:gd name="T39" fmla="*/ 172 h 3882"/>
                  <a:gd name="T40" fmla="*/ 3 w 134"/>
                  <a:gd name="T41" fmla="*/ 181 h 3882"/>
                  <a:gd name="T42" fmla="*/ 4 w 134"/>
                  <a:gd name="T43" fmla="*/ 190 h 3882"/>
                  <a:gd name="T44" fmla="*/ 4 w 134"/>
                  <a:gd name="T45" fmla="*/ 198 h 3882"/>
                  <a:gd name="T46" fmla="*/ 5 w 134"/>
                  <a:gd name="T47" fmla="*/ 207 h 3882"/>
                  <a:gd name="T48" fmla="*/ 6 w 134"/>
                  <a:gd name="T49" fmla="*/ 224 h 3882"/>
                  <a:gd name="T50" fmla="*/ 8 w 134"/>
                  <a:gd name="T51" fmla="*/ 242 h 3882"/>
                  <a:gd name="T52" fmla="*/ 11 w 134"/>
                  <a:gd name="T53" fmla="*/ 277 h 3882"/>
                  <a:gd name="T54" fmla="*/ 12 w 134"/>
                  <a:gd name="T55" fmla="*/ 294 h 3882"/>
                  <a:gd name="T56" fmla="*/ 13 w 134"/>
                  <a:gd name="T57" fmla="*/ 312 h 3882"/>
                  <a:gd name="T58" fmla="*/ 14 w 134"/>
                  <a:gd name="T59" fmla="*/ 320 h 3882"/>
                  <a:gd name="T60" fmla="*/ 15 w 134"/>
                  <a:gd name="T61" fmla="*/ 329 h 3882"/>
                  <a:gd name="T62" fmla="*/ 15 w 134"/>
                  <a:gd name="T63" fmla="*/ 338 h 3882"/>
                  <a:gd name="T64" fmla="*/ 16 w 134"/>
                  <a:gd name="T65" fmla="*/ 346 h 3882"/>
                  <a:gd name="T66" fmla="*/ 16 w 134"/>
                  <a:gd name="T67" fmla="*/ 355 h 3882"/>
                  <a:gd name="T68" fmla="*/ 16 w 134"/>
                  <a:gd name="T69" fmla="*/ 364 h 3882"/>
                  <a:gd name="T70" fmla="*/ 17 w 134"/>
                  <a:gd name="T71" fmla="*/ 373 h 3882"/>
                  <a:gd name="T72" fmla="*/ 17 w 134"/>
                  <a:gd name="T73" fmla="*/ 381 h 3882"/>
                  <a:gd name="T74" fmla="*/ 17 w 134"/>
                  <a:gd name="T75" fmla="*/ 390 h 3882"/>
                  <a:gd name="T76" fmla="*/ 17 w 134"/>
                  <a:gd name="T77" fmla="*/ 399 h 3882"/>
                  <a:gd name="T78" fmla="*/ 17 w 134"/>
                  <a:gd name="T79" fmla="*/ 408 h 3882"/>
                  <a:gd name="T80" fmla="*/ 16 w 134"/>
                  <a:gd name="T81" fmla="*/ 416 h 3882"/>
                  <a:gd name="T82" fmla="*/ 16 w 134"/>
                  <a:gd name="T83" fmla="*/ 425 h 3882"/>
                  <a:gd name="T84" fmla="*/ 16 w 134"/>
                  <a:gd name="T85" fmla="*/ 434 h 3882"/>
                  <a:gd name="T86" fmla="*/ 15 w 134"/>
                  <a:gd name="T87" fmla="*/ 442 h 3882"/>
                  <a:gd name="T88" fmla="*/ 15 w 134"/>
                  <a:gd name="T89" fmla="*/ 451 h 3882"/>
                  <a:gd name="T90" fmla="*/ 14 w 134"/>
                  <a:gd name="T91" fmla="*/ 460 h 3882"/>
                  <a:gd name="T92" fmla="*/ 13 w 134"/>
                  <a:gd name="T93" fmla="*/ 468 h 3882"/>
                  <a:gd name="T94" fmla="*/ 12 w 134"/>
                  <a:gd name="T95" fmla="*/ 477 h 3882"/>
                  <a:gd name="T96" fmla="*/ 11 w 134"/>
                  <a:gd name="T97" fmla="*/ 485 h 3882"/>
                  <a:gd name="T98" fmla="*/ 10 w 134"/>
                  <a:gd name="T99" fmla="*/ 494 h 3882"/>
                  <a:gd name="T100" fmla="*/ 9 w 134"/>
                  <a:gd name="T101" fmla="*/ 503 h 3882"/>
                  <a:gd name="T102" fmla="*/ 8 w 134"/>
                  <a:gd name="T103" fmla="*/ 511 h 3882"/>
                  <a:gd name="T104" fmla="*/ 6 w 134"/>
                  <a:gd name="T105" fmla="*/ 520 h 3882"/>
                  <a:gd name="T106" fmla="*/ 5 w 134"/>
                  <a:gd name="T107" fmla="*/ 528 h 3882"/>
                  <a:gd name="T108" fmla="*/ 3 w 134"/>
                  <a:gd name="T109" fmla="*/ 537 h 3882"/>
                  <a:gd name="T110" fmla="*/ 2 w 134"/>
                  <a:gd name="T111" fmla="*/ 545 h 3882"/>
                  <a:gd name="T112" fmla="*/ 0 w 134"/>
                  <a:gd name="T113" fmla="*/ 554 h 388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34" h="3882">
                    <a:moveTo>
                      <a:pt x="134" y="0"/>
                    </a:moveTo>
                    <a:lnTo>
                      <a:pt x="110" y="121"/>
                    </a:lnTo>
                    <a:lnTo>
                      <a:pt x="99" y="180"/>
                    </a:lnTo>
                    <a:lnTo>
                      <a:pt x="87" y="241"/>
                    </a:lnTo>
                    <a:lnTo>
                      <a:pt x="77" y="300"/>
                    </a:lnTo>
                    <a:lnTo>
                      <a:pt x="67" y="361"/>
                    </a:lnTo>
                    <a:lnTo>
                      <a:pt x="58" y="422"/>
                    </a:lnTo>
                    <a:lnTo>
                      <a:pt x="49" y="481"/>
                    </a:lnTo>
                    <a:lnTo>
                      <a:pt x="41" y="542"/>
                    </a:lnTo>
                    <a:lnTo>
                      <a:pt x="35" y="603"/>
                    </a:lnTo>
                    <a:lnTo>
                      <a:pt x="29" y="662"/>
                    </a:lnTo>
                    <a:lnTo>
                      <a:pt x="23" y="723"/>
                    </a:lnTo>
                    <a:lnTo>
                      <a:pt x="20" y="784"/>
                    </a:lnTo>
                    <a:lnTo>
                      <a:pt x="17" y="844"/>
                    </a:lnTo>
                    <a:lnTo>
                      <a:pt x="16" y="905"/>
                    </a:lnTo>
                    <a:lnTo>
                      <a:pt x="14" y="966"/>
                    </a:lnTo>
                    <a:lnTo>
                      <a:pt x="14" y="1025"/>
                    </a:lnTo>
                    <a:lnTo>
                      <a:pt x="14" y="1087"/>
                    </a:lnTo>
                    <a:lnTo>
                      <a:pt x="17" y="1148"/>
                    </a:lnTo>
                    <a:lnTo>
                      <a:pt x="19" y="1208"/>
                    </a:lnTo>
                    <a:lnTo>
                      <a:pt x="21" y="1269"/>
                    </a:lnTo>
                    <a:lnTo>
                      <a:pt x="25" y="1330"/>
                    </a:lnTo>
                    <a:lnTo>
                      <a:pt x="28" y="1390"/>
                    </a:lnTo>
                    <a:lnTo>
                      <a:pt x="32" y="1451"/>
                    </a:lnTo>
                    <a:lnTo>
                      <a:pt x="43" y="1573"/>
                    </a:lnTo>
                    <a:lnTo>
                      <a:pt x="53" y="1695"/>
                    </a:lnTo>
                    <a:lnTo>
                      <a:pt x="75" y="1940"/>
                    </a:lnTo>
                    <a:lnTo>
                      <a:pt x="85" y="2062"/>
                    </a:lnTo>
                    <a:lnTo>
                      <a:pt x="95" y="2184"/>
                    </a:lnTo>
                    <a:lnTo>
                      <a:pt x="100" y="2245"/>
                    </a:lnTo>
                    <a:lnTo>
                      <a:pt x="103" y="2306"/>
                    </a:lnTo>
                    <a:lnTo>
                      <a:pt x="107" y="2368"/>
                    </a:lnTo>
                    <a:lnTo>
                      <a:pt x="110" y="2428"/>
                    </a:lnTo>
                    <a:lnTo>
                      <a:pt x="112" y="2490"/>
                    </a:lnTo>
                    <a:lnTo>
                      <a:pt x="114" y="2551"/>
                    </a:lnTo>
                    <a:lnTo>
                      <a:pt x="117" y="2612"/>
                    </a:lnTo>
                    <a:lnTo>
                      <a:pt x="118" y="2673"/>
                    </a:lnTo>
                    <a:lnTo>
                      <a:pt x="118" y="2734"/>
                    </a:lnTo>
                    <a:lnTo>
                      <a:pt x="118" y="2795"/>
                    </a:lnTo>
                    <a:lnTo>
                      <a:pt x="118" y="2857"/>
                    </a:lnTo>
                    <a:lnTo>
                      <a:pt x="116" y="2917"/>
                    </a:lnTo>
                    <a:lnTo>
                      <a:pt x="114" y="2978"/>
                    </a:lnTo>
                    <a:lnTo>
                      <a:pt x="111" y="3039"/>
                    </a:lnTo>
                    <a:lnTo>
                      <a:pt x="108" y="3099"/>
                    </a:lnTo>
                    <a:lnTo>
                      <a:pt x="104" y="3160"/>
                    </a:lnTo>
                    <a:lnTo>
                      <a:pt x="99" y="3221"/>
                    </a:lnTo>
                    <a:lnTo>
                      <a:pt x="93" y="3281"/>
                    </a:lnTo>
                    <a:lnTo>
                      <a:pt x="87" y="3342"/>
                    </a:lnTo>
                    <a:lnTo>
                      <a:pt x="80" y="3401"/>
                    </a:lnTo>
                    <a:lnTo>
                      <a:pt x="72" y="3462"/>
                    </a:lnTo>
                    <a:lnTo>
                      <a:pt x="64" y="3523"/>
                    </a:lnTo>
                    <a:lnTo>
                      <a:pt x="54" y="3582"/>
                    </a:lnTo>
                    <a:lnTo>
                      <a:pt x="45" y="3642"/>
                    </a:lnTo>
                    <a:lnTo>
                      <a:pt x="34" y="3703"/>
                    </a:lnTo>
                    <a:lnTo>
                      <a:pt x="23" y="3762"/>
                    </a:lnTo>
                    <a:lnTo>
                      <a:pt x="12" y="3822"/>
                    </a:lnTo>
                    <a:lnTo>
                      <a:pt x="0" y="388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87" name="Line 188"/>
              <p:cNvSpPr>
                <a:spLocks noChangeShapeType="1"/>
              </p:cNvSpPr>
              <p:nvPr/>
            </p:nvSpPr>
            <p:spPr bwMode="auto">
              <a:xfrm>
                <a:off x="2071" y="1430"/>
                <a:ext cx="9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88" name="Line 189"/>
              <p:cNvSpPr>
                <a:spLocks noChangeShapeType="1"/>
              </p:cNvSpPr>
              <p:nvPr/>
            </p:nvSpPr>
            <p:spPr bwMode="auto">
              <a:xfrm>
                <a:off x="2180" y="1430"/>
                <a:ext cx="1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89" name="Line 190"/>
              <p:cNvSpPr>
                <a:spLocks noChangeShapeType="1"/>
              </p:cNvSpPr>
              <p:nvPr/>
            </p:nvSpPr>
            <p:spPr bwMode="auto">
              <a:xfrm>
                <a:off x="2211" y="1430"/>
                <a:ext cx="7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90" name="Line 191"/>
              <p:cNvSpPr>
                <a:spLocks noChangeShapeType="1"/>
              </p:cNvSpPr>
              <p:nvPr/>
            </p:nvSpPr>
            <p:spPr bwMode="auto">
              <a:xfrm>
                <a:off x="2305" y="1430"/>
                <a:ext cx="1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91" name="Line 192"/>
              <p:cNvSpPr>
                <a:spLocks noChangeShapeType="1"/>
              </p:cNvSpPr>
              <p:nvPr/>
            </p:nvSpPr>
            <p:spPr bwMode="auto">
              <a:xfrm>
                <a:off x="2336" y="1430"/>
                <a:ext cx="78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92" name="Line 193"/>
              <p:cNvSpPr>
                <a:spLocks noChangeShapeType="1"/>
              </p:cNvSpPr>
              <p:nvPr/>
            </p:nvSpPr>
            <p:spPr bwMode="auto">
              <a:xfrm>
                <a:off x="2430" y="1431"/>
                <a:ext cx="1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93" name="Line 194"/>
              <p:cNvSpPr>
                <a:spLocks noChangeShapeType="1"/>
              </p:cNvSpPr>
              <p:nvPr/>
            </p:nvSpPr>
            <p:spPr bwMode="auto">
              <a:xfrm>
                <a:off x="2461" y="1431"/>
                <a:ext cx="7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94" name="Line 195"/>
              <p:cNvSpPr>
                <a:spLocks noChangeShapeType="1"/>
              </p:cNvSpPr>
              <p:nvPr/>
            </p:nvSpPr>
            <p:spPr bwMode="auto">
              <a:xfrm>
                <a:off x="2555" y="1431"/>
                <a:ext cx="1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95" name="Line 196"/>
              <p:cNvSpPr>
                <a:spLocks noChangeShapeType="1"/>
              </p:cNvSpPr>
              <p:nvPr/>
            </p:nvSpPr>
            <p:spPr bwMode="auto">
              <a:xfrm>
                <a:off x="2586" y="1431"/>
                <a:ext cx="9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96" name="Freeform 197"/>
              <p:cNvSpPr>
                <a:spLocks/>
              </p:cNvSpPr>
              <p:nvPr/>
            </p:nvSpPr>
            <p:spPr bwMode="auto">
              <a:xfrm>
                <a:off x="3653" y="1817"/>
                <a:ext cx="141" cy="142"/>
              </a:xfrm>
              <a:custGeom>
                <a:avLst/>
                <a:gdLst>
                  <a:gd name="T0" fmla="*/ 141 w 992"/>
                  <a:gd name="T1" fmla="*/ 67 h 994"/>
                  <a:gd name="T2" fmla="*/ 140 w 992"/>
                  <a:gd name="T3" fmla="*/ 59 h 994"/>
                  <a:gd name="T4" fmla="*/ 138 w 992"/>
                  <a:gd name="T5" fmla="*/ 52 h 994"/>
                  <a:gd name="T6" fmla="*/ 136 w 992"/>
                  <a:gd name="T7" fmla="*/ 45 h 994"/>
                  <a:gd name="T8" fmla="*/ 133 w 992"/>
                  <a:gd name="T9" fmla="*/ 38 h 994"/>
                  <a:gd name="T10" fmla="*/ 129 w 992"/>
                  <a:gd name="T11" fmla="*/ 31 h 994"/>
                  <a:gd name="T12" fmla="*/ 124 w 992"/>
                  <a:gd name="T13" fmla="*/ 25 h 994"/>
                  <a:gd name="T14" fmla="*/ 119 w 992"/>
                  <a:gd name="T15" fmla="*/ 19 h 994"/>
                  <a:gd name="T16" fmla="*/ 113 w 992"/>
                  <a:gd name="T17" fmla="*/ 14 h 994"/>
                  <a:gd name="T18" fmla="*/ 107 w 992"/>
                  <a:gd name="T19" fmla="*/ 10 h 994"/>
                  <a:gd name="T20" fmla="*/ 100 w 992"/>
                  <a:gd name="T21" fmla="*/ 6 h 994"/>
                  <a:gd name="T22" fmla="*/ 93 w 992"/>
                  <a:gd name="T23" fmla="*/ 4 h 994"/>
                  <a:gd name="T24" fmla="*/ 86 w 992"/>
                  <a:gd name="T25" fmla="*/ 2 h 994"/>
                  <a:gd name="T26" fmla="*/ 78 w 992"/>
                  <a:gd name="T27" fmla="*/ 0 h 994"/>
                  <a:gd name="T28" fmla="*/ 71 w 992"/>
                  <a:gd name="T29" fmla="*/ 0 h 994"/>
                  <a:gd name="T30" fmla="*/ 63 w 992"/>
                  <a:gd name="T31" fmla="*/ 0 h 994"/>
                  <a:gd name="T32" fmla="*/ 55 w 992"/>
                  <a:gd name="T33" fmla="*/ 2 h 994"/>
                  <a:gd name="T34" fmla="*/ 48 w 992"/>
                  <a:gd name="T35" fmla="*/ 4 h 994"/>
                  <a:gd name="T36" fmla="*/ 41 w 992"/>
                  <a:gd name="T37" fmla="*/ 6 h 994"/>
                  <a:gd name="T38" fmla="*/ 34 w 992"/>
                  <a:gd name="T39" fmla="*/ 10 h 994"/>
                  <a:gd name="T40" fmla="*/ 28 w 992"/>
                  <a:gd name="T41" fmla="*/ 14 h 994"/>
                  <a:gd name="T42" fmla="*/ 22 w 992"/>
                  <a:gd name="T43" fmla="*/ 19 h 994"/>
                  <a:gd name="T44" fmla="*/ 17 w 992"/>
                  <a:gd name="T45" fmla="*/ 25 h 994"/>
                  <a:gd name="T46" fmla="*/ 12 w 992"/>
                  <a:gd name="T47" fmla="*/ 31 h 994"/>
                  <a:gd name="T48" fmla="*/ 8 w 992"/>
                  <a:gd name="T49" fmla="*/ 38 h 994"/>
                  <a:gd name="T50" fmla="*/ 5 w 992"/>
                  <a:gd name="T51" fmla="*/ 45 h 994"/>
                  <a:gd name="T52" fmla="*/ 3 w 992"/>
                  <a:gd name="T53" fmla="*/ 52 h 994"/>
                  <a:gd name="T54" fmla="*/ 1 w 992"/>
                  <a:gd name="T55" fmla="*/ 59 h 994"/>
                  <a:gd name="T56" fmla="*/ 0 w 992"/>
                  <a:gd name="T57" fmla="*/ 67 h 994"/>
                  <a:gd name="T58" fmla="*/ 0 w 992"/>
                  <a:gd name="T59" fmla="*/ 75 h 994"/>
                  <a:gd name="T60" fmla="*/ 1 w 992"/>
                  <a:gd name="T61" fmla="*/ 82 h 994"/>
                  <a:gd name="T62" fmla="*/ 3 w 992"/>
                  <a:gd name="T63" fmla="*/ 90 h 994"/>
                  <a:gd name="T64" fmla="*/ 5 w 992"/>
                  <a:gd name="T65" fmla="*/ 97 h 994"/>
                  <a:gd name="T66" fmla="*/ 8 w 992"/>
                  <a:gd name="T67" fmla="*/ 104 h 994"/>
                  <a:gd name="T68" fmla="*/ 12 w 992"/>
                  <a:gd name="T69" fmla="*/ 111 h 994"/>
                  <a:gd name="T70" fmla="*/ 17 w 992"/>
                  <a:gd name="T71" fmla="*/ 117 h 994"/>
                  <a:gd name="T72" fmla="*/ 22 w 992"/>
                  <a:gd name="T73" fmla="*/ 123 h 994"/>
                  <a:gd name="T74" fmla="*/ 28 w 992"/>
                  <a:gd name="T75" fmla="*/ 127 h 994"/>
                  <a:gd name="T76" fmla="*/ 34 w 992"/>
                  <a:gd name="T77" fmla="*/ 132 h 994"/>
                  <a:gd name="T78" fmla="*/ 41 w 992"/>
                  <a:gd name="T79" fmla="*/ 135 h 994"/>
                  <a:gd name="T80" fmla="*/ 48 w 992"/>
                  <a:gd name="T81" fmla="*/ 138 h 994"/>
                  <a:gd name="T82" fmla="*/ 55 w 992"/>
                  <a:gd name="T83" fmla="*/ 140 h 994"/>
                  <a:gd name="T84" fmla="*/ 63 w 992"/>
                  <a:gd name="T85" fmla="*/ 141 h 994"/>
                  <a:gd name="T86" fmla="*/ 71 w 992"/>
                  <a:gd name="T87" fmla="*/ 142 h 994"/>
                  <a:gd name="T88" fmla="*/ 78 w 992"/>
                  <a:gd name="T89" fmla="*/ 141 h 994"/>
                  <a:gd name="T90" fmla="*/ 86 w 992"/>
                  <a:gd name="T91" fmla="*/ 140 h 994"/>
                  <a:gd name="T92" fmla="*/ 93 w 992"/>
                  <a:gd name="T93" fmla="*/ 138 h 994"/>
                  <a:gd name="T94" fmla="*/ 100 w 992"/>
                  <a:gd name="T95" fmla="*/ 135 h 994"/>
                  <a:gd name="T96" fmla="*/ 107 w 992"/>
                  <a:gd name="T97" fmla="*/ 132 h 994"/>
                  <a:gd name="T98" fmla="*/ 113 w 992"/>
                  <a:gd name="T99" fmla="*/ 127 h 994"/>
                  <a:gd name="T100" fmla="*/ 119 w 992"/>
                  <a:gd name="T101" fmla="*/ 123 h 994"/>
                  <a:gd name="T102" fmla="*/ 124 w 992"/>
                  <a:gd name="T103" fmla="*/ 117 h 994"/>
                  <a:gd name="T104" fmla="*/ 129 w 992"/>
                  <a:gd name="T105" fmla="*/ 111 h 994"/>
                  <a:gd name="T106" fmla="*/ 133 w 992"/>
                  <a:gd name="T107" fmla="*/ 104 h 994"/>
                  <a:gd name="T108" fmla="*/ 136 w 992"/>
                  <a:gd name="T109" fmla="*/ 97 h 994"/>
                  <a:gd name="T110" fmla="*/ 138 w 992"/>
                  <a:gd name="T111" fmla="*/ 90 h 994"/>
                  <a:gd name="T112" fmla="*/ 140 w 992"/>
                  <a:gd name="T113" fmla="*/ 82 h 994"/>
                  <a:gd name="T114" fmla="*/ 141 w 992"/>
                  <a:gd name="T115" fmla="*/ 75 h 994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992" h="994">
                    <a:moveTo>
                      <a:pt x="992" y="497"/>
                    </a:moveTo>
                    <a:lnTo>
                      <a:pt x="992" y="470"/>
                    </a:lnTo>
                    <a:lnTo>
                      <a:pt x="989" y="443"/>
                    </a:lnTo>
                    <a:lnTo>
                      <a:pt x="986" y="416"/>
                    </a:lnTo>
                    <a:lnTo>
                      <a:pt x="980" y="390"/>
                    </a:lnTo>
                    <a:lnTo>
                      <a:pt x="974" y="363"/>
                    </a:lnTo>
                    <a:lnTo>
                      <a:pt x="966" y="339"/>
                    </a:lnTo>
                    <a:lnTo>
                      <a:pt x="957" y="313"/>
                    </a:lnTo>
                    <a:lnTo>
                      <a:pt x="947" y="288"/>
                    </a:lnTo>
                    <a:lnTo>
                      <a:pt x="934" y="264"/>
                    </a:lnTo>
                    <a:lnTo>
                      <a:pt x="921" y="241"/>
                    </a:lnTo>
                    <a:lnTo>
                      <a:pt x="906" y="218"/>
                    </a:lnTo>
                    <a:lnTo>
                      <a:pt x="891" y="196"/>
                    </a:lnTo>
                    <a:lnTo>
                      <a:pt x="874" y="176"/>
                    </a:lnTo>
                    <a:lnTo>
                      <a:pt x="856" y="155"/>
                    </a:lnTo>
                    <a:lnTo>
                      <a:pt x="837" y="136"/>
                    </a:lnTo>
                    <a:lnTo>
                      <a:pt x="818" y="118"/>
                    </a:lnTo>
                    <a:lnTo>
                      <a:pt x="796" y="101"/>
                    </a:lnTo>
                    <a:lnTo>
                      <a:pt x="775" y="86"/>
                    </a:lnTo>
                    <a:lnTo>
                      <a:pt x="751" y="71"/>
                    </a:lnTo>
                    <a:lnTo>
                      <a:pt x="729" y="58"/>
                    </a:lnTo>
                    <a:lnTo>
                      <a:pt x="704" y="45"/>
                    </a:lnTo>
                    <a:lnTo>
                      <a:pt x="679" y="35"/>
                    </a:lnTo>
                    <a:lnTo>
                      <a:pt x="655" y="26"/>
                    </a:lnTo>
                    <a:lnTo>
                      <a:pt x="629" y="18"/>
                    </a:lnTo>
                    <a:lnTo>
                      <a:pt x="603" y="12"/>
                    </a:lnTo>
                    <a:lnTo>
                      <a:pt x="576" y="6"/>
                    </a:lnTo>
                    <a:lnTo>
                      <a:pt x="549" y="3"/>
                    </a:lnTo>
                    <a:lnTo>
                      <a:pt x="523" y="0"/>
                    </a:lnTo>
                    <a:lnTo>
                      <a:pt x="496" y="0"/>
                    </a:lnTo>
                    <a:lnTo>
                      <a:pt x="469" y="0"/>
                    </a:lnTo>
                    <a:lnTo>
                      <a:pt x="442" y="3"/>
                    </a:lnTo>
                    <a:lnTo>
                      <a:pt x="415" y="6"/>
                    </a:lnTo>
                    <a:lnTo>
                      <a:pt x="389" y="12"/>
                    </a:lnTo>
                    <a:lnTo>
                      <a:pt x="363" y="18"/>
                    </a:lnTo>
                    <a:lnTo>
                      <a:pt x="338" y="26"/>
                    </a:lnTo>
                    <a:lnTo>
                      <a:pt x="312" y="35"/>
                    </a:lnTo>
                    <a:lnTo>
                      <a:pt x="287" y="45"/>
                    </a:lnTo>
                    <a:lnTo>
                      <a:pt x="264" y="58"/>
                    </a:lnTo>
                    <a:lnTo>
                      <a:pt x="240" y="71"/>
                    </a:lnTo>
                    <a:lnTo>
                      <a:pt x="218" y="86"/>
                    </a:lnTo>
                    <a:lnTo>
                      <a:pt x="195" y="101"/>
                    </a:lnTo>
                    <a:lnTo>
                      <a:pt x="175" y="118"/>
                    </a:lnTo>
                    <a:lnTo>
                      <a:pt x="155" y="136"/>
                    </a:lnTo>
                    <a:lnTo>
                      <a:pt x="136" y="155"/>
                    </a:lnTo>
                    <a:lnTo>
                      <a:pt x="118" y="176"/>
                    </a:lnTo>
                    <a:lnTo>
                      <a:pt x="101" y="196"/>
                    </a:lnTo>
                    <a:lnTo>
                      <a:pt x="85" y="218"/>
                    </a:lnTo>
                    <a:lnTo>
                      <a:pt x="70" y="241"/>
                    </a:lnTo>
                    <a:lnTo>
                      <a:pt x="57" y="264"/>
                    </a:lnTo>
                    <a:lnTo>
                      <a:pt x="46" y="288"/>
                    </a:lnTo>
                    <a:lnTo>
                      <a:pt x="34" y="313"/>
                    </a:lnTo>
                    <a:lnTo>
                      <a:pt x="25" y="339"/>
                    </a:lnTo>
                    <a:lnTo>
                      <a:pt x="18" y="363"/>
                    </a:lnTo>
                    <a:lnTo>
                      <a:pt x="11" y="390"/>
                    </a:lnTo>
                    <a:lnTo>
                      <a:pt x="6" y="416"/>
                    </a:lnTo>
                    <a:lnTo>
                      <a:pt x="2" y="443"/>
                    </a:lnTo>
                    <a:lnTo>
                      <a:pt x="1" y="470"/>
                    </a:lnTo>
                    <a:lnTo>
                      <a:pt x="0" y="497"/>
                    </a:lnTo>
                    <a:lnTo>
                      <a:pt x="1" y="524"/>
                    </a:lnTo>
                    <a:lnTo>
                      <a:pt x="2" y="551"/>
                    </a:lnTo>
                    <a:lnTo>
                      <a:pt x="6" y="577"/>
                    </a:lnTo>
                    <a:lnTo>
                      <a:pt x="11" y="604"/>
                    </a:lnTo>
                    <a:lnTo>
                      <a:pt x="18" y="630"/>
                    </a:lnTo>
                    <a:lnTo>
                      <a:pt x="25" y="655"/>
                    </a:lnTo>
                    <a:lnTo>
                      <a:pt x="34" y="680"/>
                    </a:lnTo>
                    <a:lnTo>
                      <a:pt x="46" y="705"/>
                    </a:lnTo>
                    <a:lnTo>
                      <a:pt x="57" y="730"/>
                    </a:lnTo>
                    <a:lnTo>
                      <a:pt x="70" y="753"/>
                    </a:lnTo>
                    <a:lnTo>
                      <a:pt x="85" y="776"/>
                    </a:lnTo>
                    <a:lnTo>
                      <a:pt x="101" y="797"/>
                    </a:lnTo>
                    <a:lnTo>
                      <a:pt x="118" y="818"/>
                    </a:lnTo>
                    <a:lnTo>
                      <a:pt x="136" y="839"/>
                    </a:lnTo>
                    <a:lnTo>
                      <a:pt x="155" y="858"/>
                    </a:lnTo>
                    <a:lnTo>
                      <a:pt x="175" y="876"/>
                    </a:lnTo>
                    <a:lnTo>
                      <a:pt x="195" y="892"/>
                    </a:lnTo>
                    <a:lnTo>
                      <a:pt x="218" y="908"/>
                    </a:lnTo>
                    <a:lnTo>
                      <a:pt x="240" y="923"/>
                    </a:lnTo>
                    <a:lnTo>
                      <a:pt x="264" y="935"/>
                    </a:lnTo>
                    <a:lnTo>
                      <a:pt x="287" y="948"/>
                    </a:lnTo>
                    <a:lnTo>
                      <a:pt x="312" y="958"/>
                    </a:lnTo>
                    <a:lnTo>
                      <a:pt x="338" y="968"/>
                    </a:lnTo>
                    <a:lnTo>
                      <a:pt x="363" y="976"/>
                    </a:lnTo>
                    <a:lnTo>
                      <a:pt x="389" y="981"/>
                    </a:lnTo>
                    <a:lnTo>
                      <a:pt x="415" y="987"/>
                    </a:lnTo>
                    <a:lnTo>
                      <a:pt x="442" y="990"/>
                    </a:lnTo>
                    <a:lnTo>
                      <a:pt x="469" y="992"/>
                    </a:lnTo>
                    <a:lnTo>
                      <a:pt x="496" y="994"/>
                    </a:lnTo>
                    <a:lnTo>
                      <a:pt x="523" y="992"/>
                    </a:lnTo>
                    <a:lnTo>
                      <a:pt x="549" y="990"/>
                    </a:lnTo>
                    <a:lnTo>
                      <a:pt x="576" y="987"/>
                    </a:lnTo>
                    <a:lnTo>
                      <a:pt x="603" y="981"/>
                    </a:lnTo>
                    <a:lnTo>
                      <a:pt x="629" y="976"/>
                    </a:lnTo>
                    <a:lnTo>
                      <a:pt x="655" y="968"/>
                    </a:lnTo>
                    <a:lnTo>
                      <a:pt x="679" y="958"/>
                    </a:lnTo>
                    <a:lnTo>
                      <a:pt x="704" y="948"/>
                    </a:lnTo>
                    <a:lnTo>
                      <a:pt x="729" y="935"/>
                    </a:lnTo>
                    <a:lnTo>
                      <a:pt x="751" y="923"/>
                    </a:lnTo>
                    <a:lnTo>
                      <a:pt x="775" y="908"/>
                    </a:lnTo>
                    <a:lnTo>
                      <a:pt x="796" y="892"/>
                    </a:lnTo>
                    <a:lnTo>
                      <a:pt x="818" y="876"/>
                    </a:lnTo>
                    <a:lnTo>
                      <a:pt x="837" y="858"/>
                    </a:lnTo>
                    <a:lnTo>
                      <a:pt x="856" y="839"/>
                    </a:lnTo>
                    <a:lnTo>
                      <a:pt x="874" y="818"/>
                    </a:lnTo>
                    <a:lnTo>
                      <a:pt x="891" y="797"/>
                    </a:lnTo>
                    <a:lnTo>
                      <a:pt x="906" y="776"/>
                    </a:lnTo>
                    <a:lnTo>
                      <a:pt x="921" y="753"/>
                    </a:lnTo>
                    <a:lnTo>
                      <a:pt x="934" y="730"/>
                    </a:lnTo>
                    <a:lnTo>
                      <a:pt x="947" y="705"/>
                    </a:lnTo>
                    <a:lnTo>
                      <a:pt x="957" y="680"/>
                    </a:lnTo>
                    <a:lnTo>
                      <a:pt x="966" y="655"/>
                    </a:lnTo>
                    <a:lnTo>
                      <a:pt x="974" y="630"/>
                    </a:lnTo>
                    <a:lnTo>
                      <a:pt x="980" y="604"/>
                    </a:lnTo>
                    <a:lnTo>
                      <a:pt x="986" y="577"/>
                    </a:lnTo>
                    <a:lnTo>
                      <a:pt x="989" y="551"/>
                    </a:lnTo>
                    <a:lnTo>
                      <a:pt x="992" y="524"/>
                    </a:lnTo>
                    <a:lnTo>
                      <a:pt x="992" y="497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97" name="Freeform 198"/>
              <p:cNvSpPr>
                <a:spLocks/>
              </p:cNvSpPr>
              <p:nvPr/>
            </p:nvSpPr>
            <p:spPr bwMode="auto">
              <a:xfrm>
                <a:off x="3342" y="1148"/>
                <a:ext cx="329" cy="252"/>
              </a:xfrm>
              <a:custGeom>
                <a:avLst/>
                <a:gdLst>
                  <a:gd name="T0" fmla="*/ 5 w 2298"/>
                  <a:gd name="T1" fmla="*/ 154 h 1764"/>
                  <a:gd name="T2" fmla="*/ 12 w 2298"/>
                  <a:gd name="T3" fmla="*/ 168 h 1764"/>
                  <a:gd name="T4" fmla="*/ 20 w 2298"/>
                  <a:gd name="T5" fmla="*/ 181 h 1764"/>
                  <a:gd name="T6" fmla="*/ 29 w 2298"/>
                  <a:gd name="T7" fmla="*/ 193 h 1764"/>
                  <a:gd name="T8" fmla="*/ 38 w 2298"/>
                  <a:gd name="T9" fmla="*/ 204 h 1764"/>
                  <a:gd name="T10" fmla="*/ 46 w 2298"/>
                  <a:gd name="T11" fmla="*/ 212 h 1764"/>
                  <a:gd name="T12" fmla="*/ 52 w 2298"/>
                  <a:gd name="T13" fmla="*/ 216 h 1764"/>
                  <a:gd name="T14" fmla="*/ 57 w 2298"/>
                  <a:gd name="T15" fmla="*/ 220 h 1764"/>
                  <a:gd name="T16" fmla="*/ 63 w 2298"/>
                  <a:gd name="T17" fmla="*/ 223 h 1764"/>
                  <a:gd name="T18" fmla="*/ 76 w 2298"/>
                  <a:gd name="T19" fmla="*/ 229 h 1764"/>
                  <a:gd name="T20" fmla="*/ 89 w 2298"/>
                  <a:gd name="T21" fmla="*/ 233 h 1764"/>
                  <a:gd name="T22" fmla="*/ 103 w 2298"/>
                  <a:gd name="T23" fmla="*/ 236 h 1764"/>
                  <a:gd name="T24" fmla="*/ 118 w 2298"/>
                  <a:gd name="T25" fmla="*/ 238 h 1764"/>
                  <a:gd name="T26" fmla="*/ 134 w 2298"/>
                  <a:gd name="T27" fmla="*/ 239 h 1764"/>
                  <a:gd name="T28" fmla="*/ 150 w 2298"/>
                  <a:gd name="T29" fmla="*/ 240 h 1764"/>
                  <a:gd name="T30" fmla="*/ 173 w 2298"/>
                  <a:gd name="T31" fmla="*/ 242 h 1764"/>
                  <a:gd name="T32" fmla="*/ 190 w 2298"/>
                  <a:gd name="T33" fmla="*/ 243 h 1764"/>
                  <a:gd name="T34" fmla="*/ 207 w 2298"/>
                  <a:gd name="T35" fmla="*/ 245 h 1764"/>
                  <a:gd name="T36" fmla="*/ 237 w 2298"/>
                  <a:gd name="T37" fmla="*/ 249 h 1764"/>
                  <a:gd name="T38" fmla="*/ 254 w 2298"/>
                  <a:gd name="T39" fmla="*/ 251 h 1764"/>
                  <a:gd name="T40" fmla="*/ 268 w 2298"/>
                  <a:gd name="T41" fmla="*/ 252 h 1764"/>
                  <a:gd name="T42" fmla="*/ 276 w 2298"/>
                  <a:gd name="T43" fmla="*/ 252 h 1764"/>
                  <a:gd name="T44" fmla="*/ 283 w 2298"/>
                  <a:gd name="T45" fmla="*/ 252 h 1764"/>
                  <a:gd name="T46" fmla="*/ 290 w 2298"/>
                  <a:gd name="T47" fmla="*/ 251 h 1764"/>
                  <a:gd name="T48" fmla="*/ 296 w 2298"/>
                  <a:gd name="T49" fmla="*/ 250 h 1764"/>
                  <a:gd name="T50" fmla="*/ 302 w 2298"/>
                  <a:gd name="T51" fmla="*/ 248 h 1764"/>
                  <a:gd name="T52" fmla="*/ 307 w 2298"/>
                  <a:gd name="T53" fmla="*/ 245 h 1764"/>
                  <a:gd name="T54" fmla="*/ 312 w 2298"/>
                  <a:gd name="T55" fmla="*/ 241 h 1764"/>
                  <a:gd name="T56" fmla="*/ 316 w 2298"/>
                  <a:gd name="T57" fmla="*/ 237 h 1764"/>
                  <a:gd name="T58" fmla="*/ 319 w 2298"/>
                  <a:gd name="T59" fmla="*/ 232 h 1764"/>
                  <a:gd name="T60" fmla="*/ 322 w 2298"/>
                  <a:gd name="T61" fmla="*/ 226 h 1764"/>
                  <a:gd name="T62" fmla="*/ 324 w 2298"/>
                  <a:gd name="T63" fmla="*/ 220 h 1764"/>
                  <a:gd name="T64" fmla="*/ 326 w 2298"/>
                  <a:gd name="T65" fmla="*/ 213 h 1764"/>
                  <a:gd name="T66" fmla="*/ 327 w 2298"/>
                  <a:gd name="T67" fmla="*/ 206 h 1764"/>
                  <a:gd name="T68" fmla="*/ 328 w 2298"/>
                  <a:gd name="T69" fmla="*/ 198 h 1764"/>
                  <a:gd name="T70" fmla="*/ 329 w 2298"/>
                  <a:gd name="T71" fmla="*/ 185 h 1764"/>
                  <a:gd name="T72" fmla="*/ 329 w 2298"/>
                  <a:gd name="T73" fmla="*/ 167 h 1764"/>
                  <a:gd name="T74" fmla="*/ 328 w 2298"/>
                  <a:gd name="T75" fmla="*/ 149 h 1764"/>
                  <a:gd name="T76" fmla="*/ 325 w 2298"/>
                  <a:gd name="T77" fmla="*/ 118 h 1764"/>
                  <a:gd name="T78" fmla="*/ 324 w 2298"/>
                  <a:gd name="T79" fmla="*/ 100 h 1764"/>
                  <a:gd name="T80" fmla="*/ 322 w 2298"/>
                  <a:gd name="T81" fmla="*/ 83 h 1764"/>
                  <a:gd name="T82" fmla="*/ 320 w 2298"/>
                  <a:gd name="T83" fmla="*/ 67 h 1764"/>
                  <a:gd name="T84" fmla="*/ 319 w 2298"/>
                  <a:gd name="T85" fmla="*/ 59 h 1764"/>
                  <a:gd name="T86" fmla="*/ 317 w 2298"/>
                  <a:gd name="T87" fmla="*/ 52 h 1764"/>
                  <a:gd name="T88" fmla="*/ 315 w 2298"/>
                  <a:gd name="T89" fmla="*/ 46 h 1764"/>
                  <a:gd name="T90" fmla="*/ 312 w 2298"/>
                  <a:gd name="T91" fmla="*/ 40 h 1764"/>
                  <a:gd name="T92" fmla="*/ 309 w 2298"/>
                  <a:gd name="T93" fmla="*/ 34 h 1764"/>
                  <a:gd name="T94" fmla="*/ 305 w 2298"/>
                  <a:gd name="T95" fmla="*/ 29 h 1764"/>
                  <a:gd name="T96" fmla="*/ 300 w 2298"/>
                  <a:gd name="T97" fmla="*/ 24 h 1764"/>
                  <a:gd name="T98" fmla="*/ 295 w 2298"/>
                  <a:gd name="T99" fmla="*/ 20 h 1764"/>
                  <a:gd name="T100" fmla="*/ 289 w 2298"/>
                  <a:gd name="T101" fmla="*/ 16 h 1764"/>
                  <a:gd name="T102" fmla="*/ 283 w 2298"/>
                  <a:gd name="T103" fmla="*/ 13 h 1764"/>
                  <a:gd name="T104" fmla="*/ 277 w 2298"/>
                  <a:gd name="T105" fmla="*/ 10 h 1764"/>
                  <a:gd name="T106" fmla="*/ 270 w 2298"/>
                  <a:gd name="T107" fmla="*/ 8 h 1764"/>
                  <a:gd name="T108" fmla="*/ 260 w 2298"/>
                  <a:gd name="T109" fmla="*/ 5 h 1764"/>
                  <a:gd name="T110" fmla="*/ 244 w 2298"/>
                  <a:gd name="T111" fmla="*/ 2 h 176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298" h="1764">
                    <a:moveTo>
                      <a:pt x="0" y="1007"/>
                    </a:moveTo>
                    <a:lnTo>
                      <a:pt x="17" y="1042"/>
                    </a:lnTo>
                    <a:lnTo>
                      <a:pt x="34" y="1076"/>
                    </a:lnTo>
                    <a:lnTo>
                      <a:pt x="51" y="1110"/>
                    </a:lnTo>
                    <a:lnTo>
                      <a:pt x="68" y="1143"/>
                    </a:lnTo>
                    <a:lnTo>
                      <a:pt x="86" y="1175"/>
                    </a:lnTo>
                    <a:lnTo>
                      <a:pt x="104" y="1207"/>
                    </a:lnTo>
                    <a:lnTo>
                      <a:pt x="122" y="1238"/>
                    </a:lnTo>
                    <a:lnTo>
                      <a:pt x="141" y="1269"/>
                    </a:lnTo>
                    <a:lnTo>
                      <a:pt x="160" y="1298"/>
                    </a:lnTo>
                    <a:lnTo>
                      <a:pt x="180" y="1326"/>
                    </a:lnTo>
                    <a:lnTo>
                      <a:pt x="200" y="1354"/>
                    </a:lnTo>
                    <a:lnTo>
                      <a:pt x="221" y="1380"/>
                    </a:lnTo>
                    <a:lnTo>
                      <a:pt x="243" y="1406"/>
                    </a:lnTo>
                    <a:lnTo>
                      <a:pt x="265" y="1429"/>
                    </a:lnTo>
                    <a:lnTo>
                      <a:pt x="288" y="1453"/>
                    </a:lnTo>
                    <a:lnTo>
                      <a:pt x="311" y="1474"/>
                    </a:lnTo>
                    <a:lnTo>
                      <a:pt x="324" y="1485"/>
                    </a:lnTo>
                    <a:lnTo>
                      <a:pt x="336" y="1496"/>
                    </a:lnTo>
                    <a:lnTo>
                      <a:pt x="348" y="1505"/>
                    </a:lnTo>
                    <a:lnTo>
                      <a:pt x="362" y="1515"/>
                    </a:lnTo>
                    <a:lnTo>
                      <a:pt x="374" y="1524"/>
                    </a:lnTo>
                    <a:lnTo>
                      <a:pt x="388" y="1532"/>
                    </a:lnTo>
                    <a:lnTo>
                      <a:pt x="401" y="1541"/>
                    </a:lnTo>
                    <a:lnTo>
                      <a:pt x="415" y="1548"/>
                    </a:lnTo>
                    <a:lnTo>
                      <a:pt x="428" y="1556"/>
                    </a:lnTo>
                    <a:lnTo>
                      <a:pt x="442" y="1563"/>
                    </a:lnTo>
                    <a:lnTo>
                      <a:pt x="470" y="1578"/>
                    </a:lnTo>
                    <a:lnTo>
                      <a:pt x="499" y="1590"/>
                    </a:lnTo>
                    <a:lnTo>
                      <a:pt x="529" y="1601"/>
                    </a:lnTo>
                    <a:lnTo>
                      <a:pt x="560" y="1611"/>
                    </a:lnTo>
                    <a:lnTo>
                      <a:pt x="591" y="1620"/>
                    </a:lnTo>
                    <a:lnTo>
                      <a:pt x="623" y="1629"/>
                    </a:lnTo>
                    <a:lnTo>
                      <a:pt x="655" y="1637"/>
                    </a:lnTo>
                    <a:lnTo>
                      <a:pt x="688" y="1644"/>
                    </a:lnTo>
                    <a:lnTo>
                      <a:pt x="721" y="1649"/>
                    </a:lnTo>
                    <a:lnTo>
                      <a:pt x="756" y="1655"/>
                    </a:lnTo>
                    <a:lnTo>
                      <a:pt x="791" y="1660"/>
                    </a:lnTo>
                    <a:lnTo>
                      <a:pt x="826" y="1664"/>
                    </a:lnTo>
                    <a:lnTo>
                      <a:pt x="862" y="1667"/>
                    </a:lnTo>
                    <a:lnTo>
                      <a:pt x="899" y="1671"/>
                    </a:lnTo>
                    <a:lnTo>
                      <a:pt x="935" y="1674"/>
                    </a:lnTo>
                    <a:lnTo>
                      <a:pt x="973" y="1676"/>
                    </a:lnTo>
                    <a:lnTo>
                      <a:pt x="1010" y="1679"/>
                    </a:lnTo>
                    <a:lnTo>
                      <a:pt x="1048" y="1682"/>
                    </a:lnTo>
                    <a:lnTo>
                      <a:pt x="1088" y="1684"/>
                    </a:lnTo>
                    <a:lnTo>
                      <a:pt x="1165" y="1689"/>
                    </a:lnTo>
                    <a:lnTo>
                      <a:pt x="1206" y="1691"/>
                    </a:lnTo>
                    <a:lnTo>
                      <a:pt x="1245" y="1694"/>
                    </a:lnTo>
                    <a:lnTo>
                      <a:pt x="1285" y="1697"/>
                    </a:lnTo>
                    <a:lnTo>
                      <a:pt x="1326" y="1700"/>
                    </a:lnTo>
                    <a:lnTo>
                      <a:pt x="1367" y="1705"/>
                    </a:lnTo>
                    <a:lnTo>
                      <a:pt x="1408" y="1708"/>
                    </a:lnTo>
                    <a:lnTo>
                      <a:pt x="1449" y="1714"/>
                    </a:lnTo>
                    <a:lnTo>
                      <a:pt x="1491" y="1718"/>
                    </a:lnTo>
                    <a:lnTo>
                      <a:pt x="1574" y="1729"/>
                    </a:lnTo>
                    <a:lnTo>
                      <a:pt x="1656" y="1740"/>
                    </a:lnTo>
                    <a:lnTo>
                      <a:pt x="1698" y="1746"/>
                    </a:lnTo>
                    <a:lnTo>
                      <a:pt x="1737" y="1752"/>
                    </a:lnTo>
                    <a:lnTo>
                      <a:pt x="1776" y="1756"/>
                    </a:lnTo>
                    <a:lnTo>
                      <a:pt x="1816" y="1760"/>
                    </a:lnTo>
                    <a:lnTo>
                      <a:pt x="1853" y="1762"/>
                    </a:lnTo>
                    <a:lnTo>
                      <a:pt x="1872" y="1763"/>
                    </a:lnTo>
                    <a:lnTo>
                      <a:pt x="1890" y="1764"/>
                    </a:lnTo>
                    <a:lnTo>
                      <a:pt x="1908" y="1764"/>
                    </a:lnTo>
                    <a:lnTo>
                      <a:pt x="1926" y="1764"/>
                    </a:lnTo>
                    <a:lnTo>
                      <a:pt x="1944" y="1764"/>
                    </a:lnTo>
                    <a:lnTo>
                      <a:pt x="1961" y="1764"/>
                    </a:lnTo>
                    <a:lnTo>
                      <a:pt x="1977" y="1763"/>
                    </a:lnTo>
                    <a:lnTo>
                      <a:pt x="1993" y="1762"/>
                    </a:lnTo>
                    <a:lnTo>
                      <a:pt x="2010" y="1760"/>
                    </a:lnTo>
                    <a:lnTo>
                      <a:pt x="2026" y="1757"/>
                    </a:lnTo>
                    <a:lnTo>
                      <a:pt x="2040" y="1755"/>
                    </a:lnTo>
                    <a:lnTo>
                      <a:pt x="2055" y="1752"/>
                    </a:lnTo>
                    <a:lnTo>
                      <a:pt x="2070" y="1748"/>
                    </a:lnTo>
                    <a:lnTo>
                      <a:pt x="2084" y="1744"/>
                    </a:lnTo>
                    <a:lnTo>
                      <a:pt x="2098" y="1739"/>
                    </a:lnTo>
                    <a:lnTo>
                      <a:pt x="2111" y="1734"/>
                    </a:lnTo>
                    <a:lnTo>
                      <a:pt x="2123" y="1728"/>
                    </a:lnTo>
                    <a:lnTo>
                      <a:pt x="2136" y="1721"/>
                    </a:lnTo>
                    <a:lnTo>
                      <a:pt x="2147" y="1715"/>
                    </a:lnTo>
                    <a:lnTo>
                      <a:pt x="2158" y="1708"/>
                    </a:lnTo>
                    <a:lnTo>
                      <a:pt x="2168" y="1699"/>
                    </a:lnTo>
                    <a:lnTo>
                      <a:pt x="2179" y="1690"/>
                    </a:lnTo>
                    <a:lnTo>
                      <a:pt x="2189" y="1681"/>
                    </a:lnTo>
                    <a:lnTo>
                      <a:pt x="2198" y="1671"/>
                    </a:lnTo>
                    <a:lnTo>
                      <a:pt x="2207" y="1661"/>
                    </a:lnTo>
                    <a:lnTo>
                      <a:pt x="2214" y="1649"/>
                    </a:lnTo>
                    <a:lnTo>
                      <a:pt x="2222" y="1637"/>
                    </a:lnTo>
                    <a:lnTo>
                      <a:pt x="2229" y="1625"/>
                    </a:lnTo>
                    <a:lnTo>
                      <a:pt x="2236" y="1612"/>
                    </a:lnTo>
                    <a:lnTo>
                      <a:pt x="2243" y="1599"/>
                    </a:lnTo>
                    <a:lnTo>
                      <a:pt x="2248" y="1585"/>
                    </a:lnTo>
                    <a:lnTo>
                      <a:pt x="2254" y="1571"/>
                    </a:lnTo>
                    <a:lnTo>
                      <a:pt x="2259" y="1556"/>
                    </a:lnTo>
                    <a:lnTo>
                      <a:pt x="2264" y="1542"/>
                    </a:lnTo>
                    <a:lnTo>
                      <a:pt x="2268" y="1526"/>
                    </a:lnTo>
                    <a:lnTo>
                      <a:pt x="2273" y="1510"/>
                    </a:lnTo>
                    <a:lnTo>
                      <a:pt x="2276" y="1493"/>
                    </a:lnTo>
                    <a:lnTo>
                      <a:pt x="2280" y="1478"/>
                    </a:lnTo>
                    <a:lnTo>
                      <a:pt x="2283" y="1460"/>
                    </a:lnTo>
                    <a:lnTo>
                      <a:pt x="2285" y="1443"/>
                    </a:lnTo>
                    <a:lnTo>
                      <a:pt x="2287" y="1425"/>
                    </a:lnTo>
                    <a:lnTo>
                      <a:pt x="2290" y="1407"/>
                    </a:lnTo>
                    <a:lnTo>
                      <a:pt x="2292" y="1388"/>
                    </a:lnTo>
                    <a:lnTo>
                      <a:pt x="2293" y="1370"/>
                    </a:lnTo>
                    <a:lnTo>
                      <a:pt x="2295" y="1332"/>
                    </a:lnTo>
                    <a:lnTo>
                      <a:pt x="2296" y="1292"/>
                    </a:lnTo>
                    <a:lnTo>
                      <a:pt x="2298" y="1252"/>
                    </a:lnTo>
                    <a:lnTo>
                      <a:pt x="2296" y="1211"/>
                    </a:lnTo>
                    <a:lnTo>
                      <a:pt x="2295" y="1169"/>
                    </a:lnTo>
                    <a:lnTo>
                      <a:pt x="2294" y="1127"/>
                    </a:lnTo>
                    <a:lnTo>
                      <a:pt x="2292" y="1084"/>
                    </a:lnTo>
                    <a:lnTo>
                      <a:pt x="2290" y="1042"/>
                    </a:lnTo>
                    <a:lnTo>
                      <a:pt x="2286" y="998"/>
                    </a:lnTo>
                    <a:lnTo>
                      <a:pt x="2280" y="911"/>
                    </a:lnTo>
                    <a:lnTo>
                      <a:pt x="2272" y="826"/>
                    </a:lnTo>
                    <a:lnTo>
                      <a:pt x="2268" y="783"/>
                    </a:lnTo>
                    <a:lnTo>
                      <a:pt x="2265" y="742"/>
                    </a:lnTo>
                    <a:lnTo>
                      <a:pt x="2262" y="700"/>
                    </a:lnTo>
                    <a:lnTo>
                      <a:pt x="2258" y="660"/>
                    </a:lnTo>
                    <a:lnTo>
                      <a:pt x="2255" y="619"/>
                    </a:lnTo>
                    <a:lnTo>
                      <a:pt x="2250" y="580"/>
                    </a:lnTo>
                    <a:lnTo>
                      <a:pt x="2246" y="542"/>
                    </a:lnTo>
                    <a:lnTo>
                      <a:pt x="2241" y="505"/>
                    </a:lnTo>
                    <a:lnTo>
                      <a:pt x="2236" y="469"/>
                    </a:lnTo>
                    <a:lnTo>
                      <a:pt x="2232" y="451"/>
                    </a:lnTo>
                    <a:lnTo>
                      <a:pt x="2229" y="434"/>
                    </a:lnTo>
                    <a:lnTo>
                      <a:pt x="2226" y="416"/>
                    </a:lnTo>
                    <a:lnTo>
                      <a:pt x="2221" y="399"/>
                    </a:lnTo>
                    <a:lnTo>
                      <a:pt x="2218" y="383"/>
                    </a:lnTo>
                    <a:lnTo>
                      <a:pt x="2213" y="366"/>
                    </a:lnTo>
                    <a:lnTo>
                      <a:pt x="2208" y="351"/>
                    </a:lnTo>
                    <a:lnTo>
                      <a:pt x="2203" y="335"/>
                    </a:lnTo>
                    <a:lnTo>
                      <a:pt x="2198" y="320"/>
                    </a:lnTo>
                    <a:lnTo>
                      <a:pt x="2191" y="306"/>
                    </a:lnTo>
                    <a:lnTo>
                      <a:pt x="2185" y="291"/>
                    </a:lnTo>
                    <a:lnTo>
                      <a:pt x="2179" y="277"/>
                    </a:lnTo>
                    <a:lnTo>
                      <a:pt x="2171" y="263"/>
                    </a:lnTo>
                    <a:lnTo>
                      <a:pt x="2164" y="251"/>
                    </a:lnTo>
                    <a:lnTo>
                      <a:pt x="2155" y="237"/>
                    </a:lnTo>
                    <a:lnTo>
                      <a:pt x="2147" y="225"/>
                    </a:lnTo>
                    <a:lnTo>
                      <a:pt x="2138" y="212"/>
                    </a:lnTo>
                    <a:lnTo>
                      <a:pt x="2128" y="201"/>
                    </a:lnTo>
                    <a:lnTo>
                      <a:pt x="2118" y="190"/>
                    </a:lnTo>
                    <a:lnTo>
                      <a:pt x="2108" y="180"/>
                    </a:lnTo>
                    <a:lnTo>
                      <a:pt x="2096" y="169"/>
                    </a:lnTo>
                    <a:lnTo>
                      <a:pt x="2085" y="159"/>
                    </a:lnTo>
                    <a:lnTo>
                      <a:pt x="2074" y="150"/>
                    </a:lnTo>
                    <a:lnTo>
                      <a:pt x="2062" y="141"/>
                    </a:lnTo>
                    <a:lnTo>
                      <a:pt x="2049" y="132"/>
                    </a:lnTo>
                    <a:lnTo>
                      <a:pt x="2036" y="123"/>
                    </a:lnTo>
                    <a:lnTo>
                      <a:pt x="2022" y="115"/>
                    </a:lnTo>
                    <a:lnTo>
                      <a:pt x="2009" y="107"/>
                    </a:lnTo>
                    <a:lnTo>
                      <a:pt x="1994" y="99"/>
                    </a:lnTo>
                    <a:lnTo>
                      <a:pt x="1980" y="91"/>
                    </a:lnTo>
                    <a:lnTo>
                      <a:pt x="1965" y="84"/>
                    </a:lnTo>
                    <a:lnTo>
                      <a:pt x="1950" y="78"/>
                    </a:lnTo>
                    <a:lnTo>
                      <a:pt x="1935" y="72"/>
                    </a:lnTo>
                    <a:lnTo>
                      <a:pt x="1919" y="65"/>
                    </a:lnTo>
                    <a:lnTo>
                      <a:pt x="1902" y="60"/>
                    </a:lnTo>
                    <a:lnTo>
                      <a:pt x="1886" y="54"/>
                    </a:lnTo>
                    <a:lnTo>
                      <a:pt x="1870" y="48"/>
                    </a:lnTo>
                    <a:lnTo>
                      <a:pt x="1853" y="44"/>
                    </a:lnTo>
                    <a:lnTo>
                      <a:pt x="1817" y="34"/>
                    </a:lnTo>
                    <a:lnTo>
                      <a:pt x="1781" y="26"/>
                    </a:lnTo>
                    <a:lnTo>
                      <a:pt x="1744" y="18"/>
                    </a:lnTo>
                    <a:lnTo>
                      <a:pt x="1707" y="11"/>
                    </a:lnTo>
                    <a:lnTo>
                      <a:pt x="1667" y="6"/>
                    </a:lnTo>
                    <a:lnTo>
                      <a:pt x="1628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98" name="Freeform 199"/>
              <p:cNvSpPr>
                <a:spLocks/>
              </p:cNvSpPr>
              <p:nvPr/>
            </p:nvSpPr>
            <p:spPr bwMode="auto">
              <a:xfrm>
                <a:off x="2246" y="1307"/>
                <a:ext cx="246" cy="247"/>
              </a:xfrm>
              <a:custGeom>
                <a:avLst/>
                <a:gdLst>
                  <a:gd name="T0" fmla="*/ 128 w 1723"/>
                  <a:gd name="T1" fmla="*/ 247 h 1726"/>
                  <a:gd name="T2" fmla="*/ 138 w 1723"/>
                  <a:gd name="T3" fmla="*/ 246 h 1726"/>
                  <a:gd name="T4" fmla="*/ 148 w 1723"/>
                  <a:gd name="T5" fmla="*/ 244 h 1726"/>
                  <a:gd name="T6" fmla="*/ 158 w 1723"/>
                  <a:gd name="T7" fmla="*/ 242 h 1726"/>
                  <a:gd name="T8" fmla="*/ 168 w 1723"/>
                  <a:gd name="T9" fmla="*/ 238 h 1726"/>
                  <a:gd name="T10" fmla="*/ 177 w 1723"/>
                  <a:gd name="T11" fmla="*/ 234 h 1726"/>
                  <a:gd name="T12" fmla="*/ 186 w 1723"/>
                  <a:gd name="T13" fmla="*/ 230 h 1726"/>
                  <a:gd name="T14" fmla="*/ 195 w 1723"/>
                  <a:gd name="T15" fmla="*/ 224 h 1726"/>
                  <a:gd name="T16" fmla="*/ 203 w 1723"/>
                  <a:gd name="T17" fmla="*/ 218 h 1726"/>
                  <a:gd name="T18" fmla="*/ 210 w 1723"/>
                  <a:gd name="T19" fmla="*/ 211 h 1726"/>
                  <a:gd name="T20" fmla="*/ 217 w 1723"/>
                  <a:gd name="T21" fmla="*/ 203 h 1726"/>
                  <a:gd name="T22" fmla="*/ 223 w 1723"/>
                  <a:gd name="T23" fmla="*/ 195 h 1726"/>
                  <a:gd name="T24" fmla="*/ 229 w 1723"/>
                  <a:gd name="T25" fmla="*/ 187 h 1726"/>
                  <a:gd name="T26" fmla="*/ 234 w 1723"/>
                  <a:gd name="T27" fmla="*/ 178 h 1726"/>
                  <a:gd name="T28" fmla="*/ 238 w 1723"/>
                  <a:gd name="T29" fmla="*/ 168 h 1726"/>
                  <a:gd name="T30" fmla="*/ 241 w 1723"/>
                  <a:gd name="T31" fmla="*/ 159 h 1726"/>
                  <a:gd name="T32" fmla="*/ 243 w 1723"/>
                  <a:gd name="T33" fmla="*/ 149 h 1726"/>
                  <a:gd name="T34" fmla="*/ 245 w 1723"/>
                  <a:gd name="T35" fmla="*/ 139 h 1726"/>
                  <a:gd name="T36" fmla="*/ 246 w 1723"/>
                  <a:gd name="T37" fmla="*/ 129 h 1726"/>
                  <a:gd name="T38" fmla="*/ 246 w 1723"/>
                  <a:gd name="T39" fmla="*/ 118 h 1726"/>
                  <a:gd name="T40" fmla="*/ 245 w 1723"/>
                  <a:gd name="T41" fmla="*/ 108 h 1726"/>
                  <a:gd name="T42" fmla="*/ 243 w 1723"/>
                  <a:gd name="T43" fmla="*/ 98 h 1726"/>
                  <a:gd name="T44" fmla="*/ 241 w 1723"/>
                  <a:gd name="T45" fmla="*/ 88 h 1726"/>
                  <a:gd name="T46" fmla="*/ 238 w 1723"/>
                  <a:gd name="T47" fmla="*/ 79 h 1726"/>
                  <a:gd name="T48" fmla="*/ 234 w 1723"/>
                  <a:gd name="T49" fmla="*/ 69 h 1726"/>
                  <a:gd name="T50" fmla="*/ 229 w 1723"/>
                  <a:gd name="T51" fmla="*/ 60 h 1726"/>
                  <a:gd name="T52" fmla="*/ 223 w 1723"/>
                  <a:gd name="T53" fmla="*/ 52 h 1726"/>
                  <a:gd name="T54" fmla="*/ 217 w 1723"/>
                  <a:gd name="T55" fmla="*/ 44 h 1726"/>
                  <a:gd name="T56" fmla="*/ 210 w 1723"/>
                  <a:gd name="T57" fmla="*/ 36 h 1726"/>
                  <a:gd name="T58" fmla="*/ 203 w 1723"/>
                  <a:gd name="T59" fmla="*/ 29 h 1726"/>
                  <a:gd name="T60" fmla="*/ 195 w 1723"/>
                  <a:gd name="T61" fmla="*/ 23 h 1726"/>
                  <a:gd name="T62" fmla="*/ 186 w 1723"/>
                  <a:gd name="T63" fmla="*/ 17 h 1726"/>
                  <a:gd name="T64" fmla="*/ 177 w 1723"/>
                  <a:gd name="T65" fmla="*/ 13 h 1726"/>
                  <a:gd name="T66" fmla="*/ 168 w 1723"/>
                  <a:gd name="T67" fmla="*/ 8 h 1726"/>
                  <a:gd name="T68" fmla="*/ 158 w 1723"/>
                  <a:gd name="T69" fmla="*/ 5 h 1726"/>
                  <a:gd name="T70" fmla="*/ 148 w 1723"/>
                  <a:gd name="T71" fmla="*/ 3 h 1726"/>
                  <a:gd name="T72" fmla="*/ 138 w 1723"/>
                  <a:gd name="T73" fmla="*/ 1 h 1726"/>
                  <a:gd name="T74" fmla="*/ 128 w 1723"/>
                  <a:gd name="T75" fmla="*/ 0 h 1726"/>
                  <a:gd name="T76" fmla="*/ 118 w 1723"/>
                  <a:gd name="T77" fmla="*/ 0 h 1726"/>
                  <a:gd name="T78" fmla="*/ 108 w 1723"/>
                  <a:gd name="T79" fmla="*/ 1 h 1726"/>
                  <a:gd name="T80" fmla="*/ 98 w 1723"/>
                  <a:gd name="T81" fmla="*/ 3 h 1726"/>
                  <a:gd name="T82" fmla="*/ 88 w 1723"/>
                  <a:gd name="T83" fmla="*/ 5 h 1726"/>
                  <a:gd name="T84" fmla="*/ 78 w 1723"/>
                  <a:gd name="T85" fmla="*/ 8 h 1726"/>
                  <a:gd name="T86" fmla="*/ 69 w 1723"/>
                  <a:gd name="T87" fmla="*/ 12 h 1726"/>
                  <a:gd name="T88" fmla="*/ 60 w 1723"/>
                  <a:gd name="T89" fmla="*/ 17 h 1726"/>
                  <a:gd name="T90" fmla="*/ 52 w 1723"/>
                  <a:gd name="T91" fmla="*/ 23 h 1726"/>
                  <a:gd name="T92" fmla="*/ 44 w 1723"/>
                  <a:gd name="T93" fmla="*/ 29 h 1726"/>
                  <a:gd name="T94" fmla="*/ 36 w 1723"/>
                  <a:gd name="T95" fmla="*/ 36 h 1726"/>
                  <a:gd name="T96" fmla="*/ 29 w 1723"/>
                  <a:gd name="T97" fmla="*/ 44 h 1726"/>
                  <a:gd name="T98" fmla="*/ 23 w 1723"/>
                  <a:gd name="T99" fmla="*/ 52 h 1726"/>
                  <a:gd name="T100" fmla="*/ 17 w 1723"/>
                  <a:gd name="T101" fmla="*/ 60 h 1726"/>
                  <a:gd name="T102" fmla="*/ 13 w 1723"/>
                  <a:gd name="T103" fmla="*/ 69 h 1726"/>
                  <a:gd name="T104" fmla="*/ 8 w 1723"/>
                  <a:gd name="T105" fmla="*/ 78 h 1726"/>
                  <a:gd name="T106" fmla="*/ 5 w 1723"/>
                  <a:gd name="T107" fmla="*/ 88 h 1726"/>
                  <a:gd name="T108" fmla="*/ 3 w 1723"/>
                  <a:gd name="T109" fmla="*/ 98 h 1726"/>
                  <a:gd name="T110" fmla="*/ 1 w 1723"/>
                  <a:gd name="T111" fmla="*/ 108 h 1726"/>
                  <a:gd name="T112" fmla="*/ 0 w 1723"/>
                  <a:gd name="T113" fmla="*/ 118 h 172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723" h="1726">
                    <a:moveTo>
                      <a:pt x="862" y="1726"/>
                    </a:moveTo>
                    <a:lnTo>
                      <a:pt x="898" y="1724"/>
                    </a:lnTo>
                    <a:lnTo>
                      <a:pt x="932" y="1722"/>
                    </a:lnTo>
                    <a:lnTo>
                      <a:pt x="968" y="1719"/>
                    </a:lnTo>
                    <a:lnTo>
                      <a:pt x="1003" y="1713"/>
                    </a:lnTo>
                    <a:lnTo>
                      <a:pt x="1038" y="1708"/>
                    </a:lnTo>
                    <a:lnTo>
                      <a:pt x="1073" y="1699"/>
                    </a:lnTo>
                    <a:lnTo>
                      <a:pt x="1108" y="1690"/>
                    </a:lnTo>
                    <a:lnTo>
                      <a:pt x="1141" y="1678"/>
                    </a:lnTo>
                    <a:lnTo>
                      <a:pt x="1175" y="1666"/>
                    </a:lnTo>
                    <a:lnTo>
                      <a:pt x="1208" y="1653"/>
                    </a:lnTo>
                    <a:lnTo>
                      <a:pt x="1240" y="1638"/>
                    </a:lnTo>
                    <a:lnTo>
                      <a:pt x="1272" y="1621"/>
                    </a:lnTo>
                    <a:lnTo>
                      <a:pt x="1303" y="1604"/>
                    </a:lnTo>
                    <a:lnTo>
                      <a:pt x="1332" y="1585"/>
                    </a:lnTo>
                    <a:lnTo>
                      <a:pt x="1363" y="1565"/>
                    </a:lnTo>
                    <a:lnTo>
                      <a:pt x="1391" y="1544"/>
                    </a:lnTo>
                    <a:lnTo>
                      <a:pt x="1419" y="1521"/>
                    </a:lnTo>
                    <a:lnTo>
                      <a:pt x="1445" y="1498"/>
                    </a:lnTo>
                    <a:lnTo>
                      <a:pt x="1470" y="1473"/>
                    </a:lnTo>
                    <a:lnTo>
                      <a:pt x="1495" y="1447"/>
                    </a:lnTo>
                    <a:lnTo>
                      <a:pt x="1519" y="1421"/>
                    </a:lnTo>
                    <a:lnTo>
                      <a:pt x="1541" y="1393"/>
                    </a:lnTo>
                    <a:lnTo>
                      <a:pt x="1563" y="1365"/>
                    </a:lnTo>
                    <a:lnTo>
                      <a:pt x="1583" y="1335"/>
                    </a:lnTo>
                    <a:lnTo>
                      <a:pt x="1602" y="1304"/>
                    </a:lnTo>
                    <a:lnTo>
                      <a:pt x="1620" y="1274"/>
                    </a:lnTo>
                    <a:lnTo>
                      <a:pt x="1636" y="1242"/>
                    </a:lnTo>
                    <a:lnTo>
                      <a:pt x="1650" y="1210"/>
                    </a:lnTo>
                    <a:lnTo>
                      <a:pt x="1665" y="1177"/>
                    </a:lnTo>
                    <a:lnTo>
                      <a:pt x="1677" y="1144"/>
                    </a:lnTo>
                    <a:lnTo>
                      <a:pt x="1687" y="1110"/>
                    </a:lnTo>
                    <a:lnTo>
                      <a:pt x="1697" y="1075"/>
                    </a:lnTo>
                    <a:lnTo>
                      <a:pt x="1705" y="1040"/>
                    </a:lnTo>
                    <a:lnTo>
                      <a:pt x="1712" y="1005"/>
                    </a:lnTo>
                    <a:lnTo>
                      <a:pt x="1716" y="971"/>
                    </a:lnTo>
                    <a:lnTo>
                      <a:pt x="1721" y="935"/>
                    </a:lnTo>
                    <a:lnTo>
                      <a:pt x="1723" y="899"/>
                    </a:lnTo>
                    <a:lnTo>
                      <a:pt x="1723" y="864"/>
                    </a:lnTo>
                    <a:lnTo>
                      <a:pt x="1723" y="828"/>
                    </a:lnTo>
                    <a:lnTo>
                      <a:pt x="1721" y="792"/>
                    </a:lnTo>
                    <a:lnTo>
                      <a:pt x="1716" y="757"/>
                    </a:lnTo>
                    <a:lnTo>
                      <a:pt x="1712" y="721"/>
                    </a:lnTo>
                    <a:lnTo>
                      <a:pt x="1705" y="686"/>
                    </a:lnTo>
                    <a:lnTo>
                      <a:pt x="1697" y="651"/>
                    </a:lnTo>
                    <a:lnTo>
                      <a:pt x="1688" y="618"/>
                    </a:lnTo>
                    <a:lnTo>
                      <a:pt x="1677" y="584"/>
                    </a:lnTo>
                    <a:lnTo>
                      <a:pt x="1665" y="550"/>
                    </a:lnTo>
                    <a:lnTo>
                      <a:pt x="1651" y="517"/>
                    </a:lnTo>
                    <a:lnTo>
                      <a:pt x="1637" y="485"/>
                    </a:lnTo>
                    <a:lnTo>
                      <a:pt x="1620" y="453"/>
                    </a:lnTo>
                    <a:lnTo>
                      <a:pt x="1602" y="422"/>
                    </a:lnTo>
                    <a:lnTo>
                      <a:pt x="1584" y="392"/>
                    </a:lnTo>
                    <a:lnTo>
                      <a:pt x="1564" y="363"/>
                    </a:lnTo>
                    <a:lnTo>
                      <a:pt x="1542" y="333"/>
                    </a:lnTo>
                    <a:lnTo>
                      <a:pt x="1520" y="307"/>
                    </a:lnTo>
                    <a:lnTo>
                      <a:pt x="1496" y="280"/>
                    </a:lnTo>
                    <a:lnTo>
                      <a:pt x="1472" y="254"/>
                    </a:lnTo>
                    <a:lnTo>
                      <a:pt x="1446" y="229"/>
                    </a:lnTo>
                    <a:lnTo>
                      <a:pt x="1420" y="205"/>
                    </a:lnTo>
                    <a:lnTo>
                      <a:pt x="1392" y="183"/>
                    </a:lnTo>
                    <a:lnTo>
                      <a:pt x="1364" y="162"/>
                    </a:lnTo>
                    <a:lnTo>
                      <a:pt x="1333" y="141"/>
                    </a:lnTo>
                    <a:lnTo>
                      <a:pt x="1304" y="122"/>
                    </a:lnTo>
                    <a:lnTo>
                      <a:pt x="1273" y="104"/>
                    </a:lnTo>
                    <a:lnTo>
                      <a:pt x="1241" y="89"/>
                    </a:lnTo>
                    <a:lnTo>
                      <a:pt x="1209" y="73"/>
                    </a:lnTo>
                    <a:lnTo>
                      <a:pt x="1176" y="59"/>
                    </a:lnTo>
                    <a:lnTo>
                      <a:pt x="1142" y="47"/>
                    </a:lnTo>
                    <a:lnTo>
                      <a:pt x="1109" y="37"/>
                    </a:lnTo>
                    <a:lnTo>
                      <a:pt x="1074" y="27"/>
                    </a:lnTo>
                    <a:lnTo>
                      <a:pt x="1039" y="19"/>
                    </a:lnTo>
                    <a:lnTo>
                      <a:pt x="1004" y="12"/>
                    </a:lnTo>
                    <a:lnTo>
                      <a:pt x="969" y="7"/>
                    </a:lnTo>
                    <a:lnTo>
                      <a:pt x="933" y="3"/>
                    </a:lnTo>
                    <a:lnTo>
                      <a:pt x="899" y="1"/>
                    </a:lnTo>
                    <a:lnTo>
                      <a:pt x="863" y="0"/>
                    </a:lnTo>
                    <a:lnTo>
                      <a:pt x="827" y="1"/>
                    </a:lnTo>
                    <a:lnTo>
                      <a:pt x="792" y="3"/>
                    </a:lnTo>
                    <a:lnTo>
                      <a:pt x="756" y="7"/>
                    </a:lnTo>
                    <a:lnTo>
                      <a:pt x="721" y="12"/>
                    </a:lnTo>
                    <a:lnTo>
                      <a:pt x="686" y="19"/>
                    </a:lnTo>
                    <a:lnTo>
                      <a:pt x="651" y="27"/>
                    </a:lnTo>
                    <a:lnTo>
                      <a:pt x="617" y="36"/>
                    </a:lnTo>
                    <a:lnTo>
                      <a:pt x="583" y="47"/>
                    </a:lnTo>
                    <a:lnTo>
                      <a:pt x="549" y="59"/>
                    </a:lnTo>
                    <a:lnTo>
                      <a:pt x="517" y="73"/>
                    </a:lnTo>
                    <a:lnTo>
                      <a:pt x="484" y="87"/>
                    </a:lnTo>
                    <a:lnTo>
                      <a:pt x="453" y="103"/>
                    </a:lnTo>
                    <a:lnTo>
                      <a:pt x="421" y="121"/>
                    </a:lnTo>
                    <a:lnTo>
                      <a:pt x="392" y="140"/>
                    </a:lnTo>
                    <a:lnTo>
                      <a:pt x="362" y="160"/>
                    </a:lnTo>
                    <a:lnTo>
                      <a:pt x="334" y="182"/>
                    </a:lnTo>
                    <a:lnTo>
                      <a:pt x="305" y="203"/>
                    </a:lnTo>
                    <a:lnTo>
                      <a:pt x="278" y="227"/>
                    </a:lnTo>
                    <a:lnTo>
                      <a:pt x="254" y="251"/>
                    </a:lnTo>
                    <a:lnTo>
                      <a:pt x="229" y="277"/>
                    </a:lnTo>
                    <a:lnTo>
                      <a:pt x="205" y="304"/>
                    </a:lnTo>
                    <a:lnTo>
                      <a:pt x="183" y="332"/>
                    </a:lnTo>
                    <a:lnTo>
                      <a:pt x="162" y="360"/>
                    </a:lnTo>
                    <a:lnTo>
                      <a:pt x="141" y="390"/>
                    </a:lnTo>
                    <a:lnTo>
                      <a:pt x="122" y="420"/>
                    </a:lnTo>
                    <a:lnTo>
                      <a:pt x="104" y="450"/>
                    </a:lnTo>
                    <a:lnTo>
                      <a:pt x="89" y="483"/>
                    </a:lnTo>
                    <a:lnTo>
                      <a:pt x="73" y="514"/>
                    </a:lnTo>
                    <a:lnTo>
                      <a:pt x="59" y="548"/>
                    </a:lnTo>
                    <a:lnTo>
                      <a:pt x="47" y="581"/>
                    </a:lnTo>
                    <a:lnTo>
                      <a:pt x="36" y="616"/>
                    </a:lnTo>
                    <a:lnTo>
                      <a:pt x="27" y="649"/>
                    </a:lnTo>
                    <a:lnTo>
                      <a:pt x="19" y="684"/>
                    </a:lnTo>
                    <a:lnTo>
                      <a:pt x="12" y="719"/>
                    </a:lnTo>
                    <a:lnTo>
                      <a:pt x="7" y="755"/>
                    </a:lnTo>
                    <a:lnTo>
                      <a:pt x="3" y="790"/>
                    </a:lnTo>
                    <a:lnTo>
                      <a:pt x="1" y="826"/>
                    </a:lnTo>
                    <a:lnTo>
                      <a:pt x="0" y="86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399" name="Line 200"/>
              <p:cNvSpPr>
                <a:spLocks noChangeShapeType="1"/>
              </p:cNvSpPr>
              <p:nvPr/>
            </p:nvSpPr>
            <p:spPr bwMode="auto">
              <a:xfrm flipV="1">
                <a:off x="3036" y="2159"/>
                <a:ext cx="8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400" name="Line 201"/>
              <p:cNvSpPr>
                <a:spLocks noChangeShapeType="1"/>
              </p:cNvSpPr>
              <p:nvPr/>
            </p:nvSpPr>
            <p:spPr bwMode="auto">
              <a:xfrm flipV="1">
                <a:off x="3139" y="2159"/>
                <a:ext cx="1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401" name="Line 202"/>
              <p:cNvSpPr>
                <a:spLocks noChangeShapeType="1"/>
              </p:cNvSpPr>
              <p:nvPr/>
            </p:nvSpPr>
            <p:spPr bwMode="auto">
              <a:xfrm flipV="1">
                <a:off x="3170" y="2158"/>
                <a:ext cx="78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402" name="Line 203"/>
              <p:cNvSpPr>
                <a:spLocks noChangeShapeType="1"/>
              </p:cNvSpPr>
              <p:nvPr/>
            </p:nvSpPr>
            <p:spPr bwMode="auto">
              <a:xfrm>
                <a:off x="3264" y="2158"/>
                <a:ext cx="1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403" name="Line 204"/>
              <p:cNvSpPr>
                <a:spLocks noChangeShapeType="1"/>
              </p:cNvSpPr>
              <p:nvPr/>
            </p:nvSpPr>
            <p:spPr bwMode="auto">
              <a:xfrm flipV="1">
                <a:off x="3295" y="2158"/>
                <a:ext cx="8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404" name="Line 205"/>
              <p:cNvSpPr>
                <a:spLocks noChangeShapeType="1"/>
              </p:cNvSpPr>
              <p:nvPr/>
            </p:nvSpPr>
            <p:spPr bwMode="auto">
              <a:xfrm flipV="1">
                <a:off x="3539" y="2157"/>
                <a:ext cx="8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405" name="Line 206"/>
              <p:cNvSpPr>
                <a:spLocks noChangeShapeType="1"/>
              </p:cNvSpPr>
              <p:nvPr/>
            </p:nvSpPr>
            <p:spPr bwMode="auto">
              <a:xfrm>
                <a:off x="3638" y="2157"/>
                <a:ext cx="1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406" name="Line 207"/>
              <p:cNvSpPr>
                <a:spLocks noChangeShapeType="1"/>
              </p:cNvSpPr>
              <p:nvPr/>
            </p:nvSpPr>
            <p:spPr bwMode="auto">
              <a:xfrm flipV="1">
                <a:off x="3669" y="2156"/>
                <a:ext cx="78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407" name="Line 208"/>
              <p:cNvSpPr>
                <a:spLocks noChangeShapeType="1"/>
              </p:cNvSpPr>
              <p:nvPr/>
            </p:nvSpPr>
            <p:spPr bwMode="auto">
              <a:xfrm>
                <a:off x="3763" y="2156"/>
                <a:ext cx="1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408" name="Line 209"/>
              <p:cNvSpPr>
                <a:spLocks noChangeShapeType="1"/>
              </p:cNvSpPr>
              <p:nvPr/>
            </p:nvSpPr>
            <p:spPr bwMode="auto">
              <a:xfrm flipV="1">
                <a:off x="3794" y="2156"/>
                <a:ext cx="7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409" name="Line 210"/>
              <p:cNvSpPr>
                <a:spLocks noChangeShapeType="1"/>
              </p:cNvSpPr>
              <p:nvPr/>
            </p:nvSpPr>
            <p:spPr bwMode="auto">
              <a:xfrm flipV="1">
                <a:off x="3888" y="2156"/>
                <a:ext cx="1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410" name="Line 211"/>
              <p:cNvSpPr>
                <a:spLocks noChangeShapeType="1"/>
              </p:cNvSpPr>
              <p:nvPr/>
            </p:nvSpPr>
            <p:spPr bwMode="auto">
              <a:xfrm flipV="1">
                <a:off x="3919" y="2155"/>
                <a:ext cx="78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411" name="Line 212"/>
              <p:cNvSpPr>
                <a:spLocks noChangeShapeType="1"/>
              </p:cNvSpPr>
              <p:nvPr/>
            </p:nvSpPr>
            <p:spPr bwMode="auto">
              <a:xfrm>
                <a:off x="4013" y="2155"/>
                <a:ext cx="1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412" name="Line 213"/>
              <p:cNvSpPr>
                <a:spLocks noChangeShapeType="1"/>
              </p:cNvSpPr>
              <p:nvPr/>
            </p:nvSpPr>
            <p:spPr bwMode="auto">
              <a:xfrm flipV="1">
                <a:off x="4044" y="2155"/>
                <a:ext cx="8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413" name="Freeform 214"/>
              <p:cNvSpPr>
                <a:spLocks/>
              </p:cNvSpPr>
              <p:nvPr/>
            </p:nvSpPr>
            <p:spPr bwMode="auto">
              <a:xfrm>
                <a:off x="3353" y="1224"/>
                <a:ext cx="6" cy="14"/>
              </a:xfrm>
              <a:custGeom>
                <a:avLst/>
                <a:gdLst>
                  <a:gd name="T0" fmla="*/ 6 w 42"/>
                  <a:gd name="T1" fmla="*/ 0 h 101"/>
                  <a:gd name="T2" fmla="*/ 4 w 42"/>
                  <a:gd name="T3" fmla="*/ 5 h 101"/>
                  <a:gd name="T4" fmla="*/ 2 w 42"/>
                  <a:gd name="T5" fmla="*/ 9 h 101"/>
                  <a:gd name="T6" fmla="*/ 0 w 42"/>
                  <a:gd name="T7" fmla="*/ 14 h 1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01">
                    <a:moveTo>
                      <a:pt x="42" y="0"/>
                    </a:moveTo>
                    <a:lnTo>
                      <a:pt x="27" y="34"/>
                    </a:lnTo>
                    <a:lnTo>
                      <a:pt x="12" y="67"/>
                    </a:lnTo>
                    <a:lnTo>
                      <a:pt x="0" y="10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414" name="Freeform 215"/>
              <p:cNvSpPr>
                <a:spLocks/>
              </p:cNvSpPr>
              <p:nvPr/>
            </p:nvSpPr>
            <p:spPr bwMode="auto">
              <a:xfrm>
                <a:off x="3351" y="1180"/>
                <a:ext cx="38" cy="49"/>
              </a:xfrm>
              <a:custGeom>
                <a:avLst/>
                <a:gdLst>
                  <a:gd name="T0" fmla="*/ 0 w 268"/>
                  <a:gd name="T1" fmla="*/ 39 h 345"/>
                  <a:gd name="T2" fmla="*/ 15 w 268"/>
                  <a:gd name="T3" fmla="*/ 49 h 345"/>
                  <a:gd name="T4" fmla="*/ 38 w 268"/>
                  <a:gd name="T5" fmla="*/ 0 h 345"/>
                  <a:gd name="T6" fmla="*/ 0 w 268"/>
                  <a:gd name="T7" fmla="*/ 39 h 3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8" h="345">
                    <a:moveTo>
                      <a:pt x="0" y="273"/>
                    </a:moveTo>
                    <a:lnTo>
                      <a:pt x="103" y="345"/>
                    </a:lnTo>
                    <a:lnTo>
                      <a:pt x="268" y="0"/>
                    </a:lnTo>
                    <a:lnTo>
                      <a:pt x="0" y="273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415" name="Freeform 216"/>
              <p:cNvSpPr>
                <a:spLocks/>
              </p:cNvSpPr>
              <p:nvPr/>
            </p:nvSpPr>
            <p:spPr bwMode="auto">
              <a:xfrm>
                <a:off x="3351" y="1180"/>
                <a:ext cx="38" cy="49"/>
              </a:xfrm>
              <a:custGeom>
                <a:avLst/>
                <a:gdLst>
                  <a:gd name="T0" fmla="*/ 0 w 268"/>
                  <a:gd name="T1" fmla="*/ 39 h 345"/>
                  <a:gd name="T2" fmla="*/ 15 w 268"/>
                  <a:gd name="T3" fmla="*/ 49 h 345"/>
                  <a:gd name="T4" fmla="*/ 38 w 268"/>
                  <a:gd name="T5" fmla="*/ 0 h 345"/>
                  <a:gd name="T6" fmla="*/ 0 w 268"/>
                  <a:gd name="T7" fmla="*/ 39 h 3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8" h="345">
                    <a:moveTo>
                      <a:pt x="0" y="273"/>
                    </a:moveTo>
                    <a:lnTo>
                      <a:pt x="103" y="345"/>
                    </a:lnTo>
                    <a:lnTo>
                      <a:pt x="268" y="0"/>
                    </a:lnTo>
                    <a:lnTo>
                      <a:pt x="0" y="273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416" name="Freeform 217"/>
              <p:cNvSpPr>
                <a:spLocks/>
              </p:cNvSpPr>
              <p:nvPr/>
            </p:nvSpPr>
            <p:spPr bwMode="auto">
              <a:xfrm>
                <a:off x="3343" y="1237"/>
                <a:ext cx="18" cy="55"/>
              </a:xfrm>
              <a:custGeom>
                <a:avLst/>
                <a:gdLst>
                  <a:gd name="T0" fmla="*/ 18 w 127"/>
                  <a:gd name="T1" fmla="*/ 3 h 382"/>
                  <a:gd name="T2" fmla="*/ 0 w 127"/>
                  <a:gd name="T3" fmla="*/ 0 h 382"/>
                  <a:gd name="T4" fmla="*/ 0 w 127"/>
                  <a:gd name="T5" fmla="*/ 55 h 382"/>
                  <a:gd name="T6" fmla="*/ 18 w 127"/>
                  <a:gd name="T7" fmla="*/ 3 h 3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7" h="382">
                    <a:moveTo>
                      <a:pt x="127" y="21"/>
                    </a:moveTo>
                    <a:lnTo>
                      <a:pt x="3" y="0"/>
                    </a:lnTo>
                    <a:lnTo>
                      <a:pt x="0" y="382"/>
                    </a:lnTo>
                    <a:lnTo>
                      <a:pt x="127" y="21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417" name="Freeform 218"/>
              <p:cNvSpPr>
                <a:spLocks/>
              </p:cNvSpPr>
              <p:nvPr/>
            </p:nvSpPr>
            <p:spPr bwMode="auto">
              <a:xfrm>
                <a:off x="3343" y="1237"/>
                <a:ext cx="18" cy="55"/>
              </a:xfrm>
              <a:custGeom>
                <a:avLst/>
                <a:gdLst>
                  <a:gd name="T0" fmla="*/ 18 w 127"/>
                  <a:gd name="T1" fmla="*/ 3 h 382"/>
                  <a:gd name="T2" fmla="*/ 0 w 127"/>
                  <a:gd name="T3" fmla="*/ 0 h 382"/>
                  <a:gd name="T4" fmla="*/ 0 w 127"/>
                  <a:gd name="T5" fmla="*/ 55 h 382"/>
                  <a:gd name="T6" fmla="*/ 18 w 127"/>
                  <a:gd name="T7" fmla="*/ 3 h 3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7" h="382">
                    <a:moveTo>
                      <a:pt x="127" y="21"/>
                    </a:moveTo>
                    <a:lnTo>
                      <a:pt x="3" y="0"/>
                    </a:lnTo>
                    <a:lnTo>
                      <a:pt x="0" y="382"/>
                    </a:lnTo>
                    <a:lnTo>
                      <a:pt x="127" y="21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418" name="Line 219"/>
              <p:cNvSpPr>
                <a:spLocks noChangeShapeType="1"/>
              </p:cNvSpPr>
              <p:nvPr/>
            </p:nvSpPr>
            <p:spPr bwMode="auto">
              <a:xfrm flipV="1">
                <a:off x="2214" y="1275"/>
                <a:ext cx="34" cy="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419" name="Line 220"/>
              <p:cNvSpPr>
                <a:spLocks noChangeShapeType="1"/>
              </p:cNvSpPr>
              <p:nvPr/>
            </p:nvSpPr>
            <p:spPr bwMode="auto">
              <a:xfrm flipV="1">
                <a:off x="2173" y="1257"/>
                <a:ext cx="159" cy="1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72710" name="Line 221"/>
            <p:cNvSpPr>
              <a:spLocks noChangeShapeType="1"/>
            </p:cNvSpPr>
            <p:nvPr/>
          </p:nvSpPr>
          <p:spPr bwMode="auto">
            <a:xfrm flipV="1">
              <a:off x="1297" y="955"/>
              <a:ext cx="77" cy="7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11" name="Line 222"/>
            <p:cNvSpPr>
              <a:spLocks noChangeShapeType="1"/>
            </p:cNvSpPr>
            <p:nvPr/>
          </p:nvSpPr>
          <p:spPr bwMode="auto">
            <a:xfrm flipV="1">
              <a:off x="1663" y="648"/>
              <a:ext cx="18" cy="1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12" name="Line 223"/>
            <p:cNvSpPr>
              <a:spLocks noChangeShapeType="1"/>
            </p:cNvSpPr>
            <p:nvPr/>
          </p:nvSpPr>
          <p:spPr bwMode="auto">
            <a:xfrm flipV="1">
              <a:off x="1374" y="868"/>
              <a:ext cx="87" cy="8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13" name="Line 224"/>
            <p:cNvSpPr>
              <a:spLocks noChangeShapeType="1"/>
            </p:cNvSpPr>
            <p:nvPr/>
          </p:nvSpPr>
          <p:spPr bwMode="auto">
            <a:xfrm flipV="1">
              <a:off x="1517" y="738"/>
              <a:ext cx="74" cy="7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14" name="Line 225"/>
            <p:cNvSpPr>
              <a:spLocks noChangeShapeType="1"/>
            </p:cNvSpPr>
            <p:nvPr/>
          </p:nvSpPr>
          <p:spPr bwMode="auto">
            <a:xfrm flipV="1">
              <a:off x="1328" y="995"/>
              <a:ext cx="112" cy="11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15" name="Line 226"/>
            <p:cNvSpPr>
              <a:spLocks noChangeShapeType="1"/>
            </p:cNvSpPr>
            <p:nvPr/>
          </p:nvSpPr>
          <p:spPr bwMode="auto">
            <a:xfrm flipV="1">
              <a:off x="1642" y="678"/>
              <a:ext cx="114" cy="11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16" name="Line 227"/>
            <p:cNvSpPr>
              <a:spLocks noChangeShapeType="1"/>
            </p:cNvSpPr>
            <p:nvPr/>
          </p:nvSpPr>
          <p:spPr bwMode="auto">
            <a:xfrm flipV="1">
              <a:off x="1371" y="1065"/>
              <a:ext cx="106" cy="10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17" name="Line 228"/>
            <p:cNvSpPr>
              <a:spLocks noChangeShapeType="1"/>
            </p:cNvSpPr>
            <p:nvPr/>
          </p:nvSpPr>
          <p:spPr bwMode="auto">
            <a:xfrm flipV="1">
              <a:off x="1713" y="723"/>
              <a:ext cx="106" cy="10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18" name="Line 229"/>
            <p:cNvSpPr>
              <a:spLocks noChangeShapeType="1"/>
            </p:cNvSpPr>
            <p:nvPr/>
          </p:nvSpPr>
          <p:spPr bwMode="auto">
            <a:xfrm flipV="1">
              <a:off x="1429" y="1110"/>
              <a:ext cx="109" cy="10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19" name="Line 230"/>
            <p:cNvSpPr>
              <a:spLocks noChangeShapeType="1"/>
            </p:cNvSpPr>
            <p:nvPr/>
          </p:nvSpPr>
          <p:spPr bwMode="auto">
            <a:xfrm flipV="1">
              <a:off x="1758" y="780"/>
              <a:ext cx="109" cy="10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20" name="Line 231"/>
            <p:cNvSpPr>
              <a:spLocks noChangeShapeType="1"/>
            </p:cNvSpPr>
            <p:nvPr/>
          </p:nvSpPr>
          <p:spPr bwMode="auto">
            <a:xfrm flipV="1">
              <a:off x="1501" y="1150"/>
              <a:ext cx="103" cy="10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21" name="Line 232"/>
            <p:cNvSpPr>
              <a:spLocks noChangeShapeType="1"/>
            </p:cNvSpPr>
            <p:nvPr/>
          </p:nvSpPr>
          <p:spPr bwMode="auto">
            <a:xfrm flipV="1">
              <a:off x="1798" y="852"/>
              <a:ext cx="104" cy="10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22" name="Line 233"/>
            <p:cNvSpPr>
              <a:spLocks noChangeShapeType="1"/>
            </p:cNvSpPr>
            <p:nvPr/>
          </p:nvSpPr>
          <p:spPr bwMode="auto">
            <a:xfrm flipV="1">
              <a:off x="1604" y="1120"/>
              <a:ext cx="30" cy="3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23" name="Line 234"/>
            <p:cNvSpPr>
              <a:spLocks noChangeShapeType="1"/>
            </p:cNvSpPr>
            <p:nvPr/>
          </p:nvSpPr>
          <p:spPr bwMode="auto">
            <a:xfrm flipV="1">
              <a:off x="1769" y="956"/>
              <a:ext cx="29" cy="2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24" name="Line 235"/>
            <p:cNvSpPr>
              <a:spLocks noChangeShapeType="1"/>
            </p:cNvSpPr>
            <p:nvPr/>
          </p:nvSpPr>
          <p:spPr bwMode="auto">
            <a:xfrm flipV="1">
              <a:off x="1011" y="1799"/>
              <a:ext cx="52" cy="5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25" name="Line 236"/>
            <p:cNvSpPr>
              <a:spLocks noChangeShapeType="1"/>
            </p:cNvSpPr>
            <p:nvPr/>
          </p:nvSpPr>
          <p:spPr bwMode="auto">
            <a:xfrm flipV="1">
              <a:off x="1906" y="942"/>
              <a:ext cx="14" cy="1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26" name="Line 237"/>
            <p:cNvSpPr>
              <a:spLocks noChangeShapeType="1"/>
            </p:cNvSpPr>
            <p:nvPr/>
          </p:nvSpPr>
          <p:spPr bwMode="auto">
            <a:xfrm flipV="1">
              <a:off x="1589" y="1258"/>
              <a:ext cx="15" cy="1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27" name="Line 238"/>
            <p:cNvSpPr>
              <a:spLocks noChangeShapeType="1"/>
            </p:cNvSpPr>
            <p:nvPr/>
          </p:nvSpPr>
          <p:spPr bwMode="auto">
            <a:xfrm flipV="1">
              <a:off x="1604" y="956"/>
              <a:ext cx="302" cy="30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28" name="Line 239"/>
            <p:cNvSpPr>
              <a:spLocks noChangeShapeType="1"/>
            </p:cNvSpPr>
            <p:nvPr/>
          </p:nvSpPr>
          <p:spPr bwMode="auto">
            <a:xfrm flipV="1">
              <a:off x="1039" y="1799"/>
              <a:ext cx="130" cy="13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29" name="Line 240"/>
            <p:cNvSpPr>
              <a:spLocks noChangeShapeType="1"/>
            </p:cNvSpPr>
            <p:nvPr/>
          </p:nvSpPr>
          <p:spPr bwMode="auto">
            <a:xfrm flipV="1">
              <a:off x="1716" y="1069"/>
              <a:ext cx="183" cy="18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30" name="Line 241"/>
            <p:cNvSpPr>
              <a:spLocks noChangeShapeType="1"/>
            </p:cNvSpPr>
            <p:nvPr/>
          </p:nvSpPr>
          <p:spPr bwMode="auto">
            <a:xfrm flipV="1">
              <a:off x="1127" y="1799"/>
              <a:ext cx="149" cy="14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31" name="Line 242"/>
            <p:cNvSpPr>
              <a:spLocks noChangeShapeType="1"/>
            </p:cNvSpPr>
            <p:nvPr/>
          </p:nvSpPr>
          <p:spPr bwMode="auto">
            <a:xfrm flipV="1">
              <a:off x="1235" y="1799"/>
              <a:ext cx="147" cy="14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32" name="Line 243"/>
            <p:cNvSpPr>
              <a:spLocks noChangeShapeType="1"/>
            </p:cNvSpPr>
            <p:nvPr/>
          </p:nvSpPr>
          <p:spPr bwMode="auto">
            <a:xfrm flipV="1">
              <a:off x="1341" y="1833"/>
              <a:ext cx="115" cy="11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33" name="Line 244"/>
            <p:cNvSpPr>
              <a:spLocks noChangeShapeType="1"/>
            </p:cNvSpPr>
            <p:nvPr/>
          </p:nvSpPr>
          <p:spPr bwMode="auto">
            <a:xfrm flipV="1">
              <a:off x="1011" y="2284"/>
              <a:ext cx="100" cy="9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34" name="Line 245"/>
            <p:cNvSpPr>
              <a:spLocks noChangeShapeType="1"/>
            </p:cNvSpPr>
            <p:nvPr/>
          </p:nvSpPr>
          <p:spPr bwMode="auto">
            <a:xfrm flipV="1">
              <a:off x="1448" y="1874"/>
              <a:ext cx="72" cy="7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35" name="Line 246"/>
            <p:cNvSpPr>
              <a:spLocks noChangeShapeType="1"/>
            </p:cNvSpPr>
            <p:nvPr/>
          </p:nvSpPr>
          <p:spPr bwMode="auto">
            <a:xfrm flipV="1">
              <a:off x="1069" y="2284"/>
              <a:ext cx="150" cy="1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36" name="Line 247"/>
            <p:cNvSpPr>
              <a:spLocks noChangeShapeType="1"/>
            </p:cNvSpPr>
            <p:nvPr/>
          </p:nvSpPr>
          <p:spPr bwMode="auto">
            <a:xfrm flipV="1">
              <a:off x="1604" y="1890"/>
              <a:ext cx="6" cy="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37" name="Line 248"/>
            <p:cNvSpPr>
              <a:spLocks noChangeShapeType="1"/>
            </p:cNvSpPr>
            <p:nvPr/>
          </p:nvSpPr>
          <p:spPr bwMode="auto">
            <a:xfrm flipV="1">
              <a:off x="1554" y="1897"/>
              <a:ext cx="5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38" name="Line 249"/>
            <p:cNvSpPr>
              <a:spLocks noChangeShapeType="1"/>
            </p:cNvSpPr>
            <p:nvPr/>
          </p:nvSpPr>
          <p:spPr bwMode="auto">
            <a:xfrm flipV="1">
              <a:off x="1177" y="2284"/>
              <a:ext cx="147" cy="1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39" name="Line 250"/>
            <p:cNvSpPr>
              <a:spLocks noChangeShapeType="1"/>
            </p:cNvSpPr>
            <p:nvPr/>
          </p:nvSpPr>
          <p:spPr bwMode="auto">
            <a:xfrm flipV="1">
              <a:off x="1660" y="1799"/>
              <a:ext cx="149" cy="14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40" name="Line 251"/>
            <p:cNvSpPr>
              <a:spLocks noChangeShapeType="1"/>
            </p:cNvSpPr>
            <p:nvPr/>
          </p:nvSpPr>
          <p:spPr bwMode="auto">
            <a:xfrm flipV="1">
              <a:off x="1283" y="2284"/>
              <a:ext cx="147" cy="1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41" name="Line 252"/>
            <p:cNvSpPr>
              <a:spLocks noChangeShapeType="1"/>
            </p:cNvSpPr>
            <p:nvPr/>
          </p:nvSpPr>
          <p:spPr bwMode="auto">
            <a:xfrm flipV="1">
              <a:off x="1767" y="1799"/>
              <a:ext cx="148" cy="14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42" name="Line 253"/>
            <p:cNvSpPr>
              <a:spLocks noChangeShapeType="1"/>
            </p:cNvSpPr>
            <p:nvPr/>
          </p:nvSpPr>
          <p:spPr bwMode="auto">
            <a:xfrm flipV="1">
              <a:off x="1389" y="2284"/>
              <a:ext cx="149" cy="1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43" name="Line 254"/>
            <p:cNvSpPr>
              <a:spLocks noChangeShapeType="1"/>
            </p:cNvSpPr>
            <p:nvPr/>
          </p:nvSpPr>
          <p:spPr bwMode="auto">
            <a:xfrm flipV="1">
              <a:off x="1873" y="1799"/>
              <a:ext cx="148" cy="14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44" name="Line 255"/>
            <p:cNvSpPr>
              <a:spLocks noChangeShapeType="1"/>
            </p:cNvSpPr>
            <p:nvPr/>
          </p:nvSpPr>
          <p:spPr bwMode="auto">
            <a:xfrm flipV="1">
              <a:off x="1496" y="2322"/>
              <a:ext cx="108" cy="10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45" name="Line 256"/>
            <p:cNvSpPr>
              <a:spLocks noChangeShapeType="1"/>
            </p:cNvSpPr>
            <p:nvPr/>
          </p:nvSpPr>
          <p:spPr bwMode="auto">
            <a:xfrm flipV="1">
              <a:off x="2196" y="1671"/>
              <a:ext cx="61" cy="5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46" name="Line 257"/>
            <p:cNvSpPr>
              <a:spLocks noChangeShapeType="1"/>
            </p:cNvSpPr>
            <p:nvPr/>
          </p:nvSpPr>
          <p:spPr bwMode="auto">
            <a:xfrm flipV="1">
              <a:off x="1604" y="2284"/>
              <a:ext cx="40" cy="3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47" name="Line 258"/>
            <p:cNvSpPr>
              <a:spLocks noChangeShapeType="1"/>
            </p:cNvSpPr>
            <p:nvPr/>
          </p:nvSpPr>
          <p:spPr bwMode="auto">
            <a:xfrm flipV="1">
              <a:off x="1979" y="1799"/>
              <a:ext cx="150" cy="14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48" name="Line 259"/>
            <p:cNvSpPr>
              <a:spLocks noChangeShapeType="1"/>
            </p:cNvSpPr>
            <p:nvPr/>
          </p:nvSpPr>
          <p:spPr bwMode="auto">
            <a:xfrm flipV="1">
              <a:off x="1602" y="2430"/>
              <a:ext cx="2" cy="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49" name="Line 260"/>
            <p:cNvSpPr>
              <a:spLocks noChangeShapeType="1"/>
            </p:cNvSpPr>
            <p:nvPr/>
          </p:nvSpPr>
          <p:spPr bwMode="auto">
            <a:xfrm flipV="1">
              <a:off x="2087" y="1671"/>
              <a:ext cx="276" cy="27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50" name="Line 261"/>
            <p:cNvSpPr>
              <a:spLocks noChangeShapeType="1"/>
            </p:cNvSpPr>
            <p:nvPr/>
          </p:nvSpPr>
          <p:spPr bwMode="auto">
            <a:xfrm flipV="1">
              <a:off x="1604" y="2284"/>
              <a:ext cx="146" cy="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51" name="Line 262"/>
            <p:cNvSpPr>
              <a:spLocks noChangeShapeType="1"/>
            </p:cNvSpPr>
            <p:nvPr/>
          </p:nvSpPr>
          <p:spPr bwMode="auto">
            <a:xfrm flipV="1">
              <a:off x="1708" y="2284"/>
              <a:ext cx="149" cy="1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52" name="Line 263"/>
            <p:cNvSpPr>
              <a:spLocks noChangeShapeType="1"/>
            </p:cNvSpPr>
            <p:nvPr/>
          </p:nvSpPr>
          <p:spPr bwMode="auto">
            <a:xfrm flipV="1">
              <a:off x="2193" y="1671"/>
              <a:ext cx="276" cy="27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53" name="Line 264"/>
            <p:cNvSpPr>
              <a:spLocks noChangeShapeType="1"/>
            </p:cNvSpPr>
            <p:nvPr/>
          </p:nvSpPr>
          <p:spPr bwMode="auto">
            <a:xfrm flipV="1">
              <a:off x="1816" y="2284"/>
              <a:ext cx="147" cy="1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54" name="Line 265"/>
            <p:cNvSpPr>
              <a:spLocks noChangeShapeType="1"/>
            </p:cNvSpPr>
            <p:nvPr/>
          </p:nvSpPr>
          <p:spPr bwMode="auto">
            <a:xfrm flipV="1">
              <a:off x="2299" y="1671"/>
              <a:ext cx="277" cy="27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55" name="Line 266"/>
            <p:cNvSpPr>
              <a:spLocks noChangeShapeType="1"/>
            </p:cNvSpPr>
            <p:nvPr/>
          </p:nvSpPr>
          <p:spPr bwMode="auto">
            <a:xfrm flipV="1">
              <a:off x="1922" y="2284"/>
              <a:ext cx="147" cy="1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56" name="Line 267"/>
            <p:cNvSpPr>
              <a:spLocks noChangeShapeType="1"/>
            </p:cNvSpPr>
            <p:nvPr/>
          </p:nvSpPr>
          <p:spPr bwMode="auto">
            <a:xfrm flipV="1">
              <a:off x="2406" y="1671"/>
              <a:ext cx="276" cy="27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57" name="Line 268"/>
            <p:cNvSpPr>
              <a:spLocks noChangeShapeType="1"/>
            </p:cNvSpPr>
            <p:nvPr/>
          </p:nvSpPr>
          <p:spPr bwMode="auto">
            <a:xfrm flipV="1">
              <a:off x="2028" y="2284"/>
              <a:ext cx="149" cy="1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58" name="Line 269"/>
            <p:cNvSpPr>
              <a:spLocks noChangeShapeType="1"/>
            </p:cNvSpPr>
            <p:nvPr/>
          </p:nvSpPr>
          <p:spPr bwMode="auto">
            <a:xfrm flipV="1">
              <a:off x="2512" y="1671"/>
              <a:ext cx="276" cy="27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59" name="Line 270"/>
            <p:cNvSpPr>
              <a:spLocks noChangeShapeType="1"/>
            </p:cNvSpPr>
            <p:nvPr/>
          </p:nvSpPr>
          <p:spPr bwMode="auto">
            <a:xfrm flipV="1">
              <a:off x="2135" y="2284"/>
              <a:ext cx="148" cy="1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60" name="Line 271"/>
            <p:cNvSpPr>
              <a:spLocks noChangeShapeType="1"/>
            </p:cNvSpPr>
            <p:nvPr/>
          </p:nvSpPr>
          <p:spPr bwMode="auto">
            <a:xfrm flipV="1">
              <a:off x="2618" y="1671"/>
              <a:ext cx="278" cy="27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61" name="Line 272"/>
            <p:cNvSpPr>
              <a:spLocks noChangeShapeType="1"/>
            </p:cNvSpPr>
            <p:nvPr/>
          </p:nvSpPr>
          <p:spPr bwMode="auto">
            <a:xfrm flipV="1">
              <a:off x="2196" y="2284"/>
              <a:ext cx="193" cy="19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62" name="Line 273"/>
            <p:cNvSpPr>
              <a:spLocks noChangeShapeType="1"/>
            </p:cNvSpPr>
            <p:nvPr/>
          </p:nvSpPr>
          <p:spPr bwMode="auto">
            <a:xfrm flipV="1">
              <a:off x="2726" y="1714"/>
              <a:ext cx="231" cy="2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63" name="Line 274"/>
            <p:cNvSpPr>
              <a:spLocks noChangeShapeType="1"/>
            </p:cNvSpPr>
            <p:nvPr/>
          </p:nvSpPr>
          <p:spPr bwMode="auto">
            <a:xfrm flipV="1">
              <a:off x="2219" y="2284"/>
              <a:ext cx="277" cy="27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64" name="Line 275"/>
            <p:cNvSpPr>
              <a:spLocks noChangeShapeType="1"/>
            </p:cNvSpPr>
            <p:nvPr/>
          </p:nvSpPr>
          <p:spPr bwMode="auto">
            <a:xfrm flipV="1">
              <a:off x="3085" y="1671"/>
              <a:ext cx="23" cy="2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65" name="Line 276"/>
            <p:cNvSpPr>
              <a:spLocks noChangeShapeType="1"/>
            </p:cNvSpPr>
            <p:nvPr/>
          </p:nvSpPr>
          <p:spPr bwMode="auto">
            <a:xfrm flipV="1">
              <a:off x="2832" y="1817"/>
              <a:ext cx="130" cy="13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66" name="Line 277"/>
            <p:cNvSpPr>
              <a:spLocks noChangeShapeType="1"/>
            </p:cNvSpPr>
            <p:nvPr/>
          </p:nvSpPr>
          <p:spPr bwMode="auto">
            <a:xfrm flipV="1">
              <a:off x="2326" y="2284"/>
              <a:ext cx="276" cy="27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67" name="Line 278"/>
            <p:cNvSpPr>
              <a:spLocks noChangeShapeType="1"/>
            </p:cNvSpPr>
            <p:nvPr/>
          </p:nvSpPr>
          <p:spPr bwMode="auto">
            <a:xfrm flipV="1">
              <a:off x="3066" y="1671"/>
              <a:ext cx="149" cy="1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68" name="Line 279"/>
            <p:cNvSpPr>
              <a:spLocks noChangeShapeType="1"/>
            </p:cNvSpPr>
            <p:nvPr/>
          </p:nvSpPr>
          <p:spPr bwMode="auto">
            <a:xfrm flipV="1">
              <a:off x="2432" y="2284"/>
              <a:ext cx="276" cy="27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69" name="Line 280"/>
            <p:cNvSpPr>
              <a:spLocks noChangeShapeType="1"/>
            </p:cNvSpPr>
            <p:nvPr/>
          </p:nvSpPr>
          <p:spPr bwMode="auto">
            <a:xfrm flipV="1">
              <a:off x="3063" y="1671"/>
              <a:ext cx="258" cy="25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70" name="Line 281"/>
            <p:cNvSpPr>
              <a:spLocks noChangeShapeType="1"/>
            </p:cNvSpPr>
            <p:nvPr/>
          </p:nvSpPr>
          <p:spPr bwMode="auto">
            <a:xfrm flipV="1">
              <a:off x="2538" y="2284"/>
              <a:ext cx="278" cy="27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71" name="Line 282"/>
            <p:cNvSpPr>
              <a:spLocks noChangeShapeType="1"/>
            </p:cNvSpPr>
            <p:nvPr/>
          </p:nvSpPr>
          <p:spPr bwMode="auto">
            <a:xfrm flipV="1">
              <a:off x="4081" y="929"/>
              <a:ext cx="88" cy="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72" name="Line 283"/>
            <p:cNvSpPr>
              <a:spLocks noChangeShapeType="1"/>
            </p:cNvSpPr>
            <p:nvPr/>
          </p:nvSpPr>
          <p:spPr bwMode="auto">
            <a:xfrm flipV="1">
              <a:off x="3151" y="1671"/>
              <a:ext cx="276" cy="27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73" name="Line 284"/>
            <p:cNvSpPr>
              <a:spLocks noChangeShapeType="1"/>
            </p:cNvSpPr>
            <p:nvPr/>
          </p:nvSpPr>
          <p:spPr bwMode="auto">
            <a:xfrm flipV="1">
              <a:off x="2646" y="2287"/>
              <a:ext cx="271" cy="27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74" name="Line 285"/>
            <p:cNvSpPr>
              <a:spLocks noChangeShapeType="1"/>
            </p:cNvSpPr>
            <p:nvPr/>
          </p:nvSpPr>
          <p:spPr bwMode="auto">
            <a:xfrm flipV="1">
              <a:off x="4186" y="929"/>
              <a:ext cx="89" cy="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75" name="Line 286"/>
            <p:cNvSpPr>
              <a:spLocks noChangeShapeType="1"/>
            </p:cNvSpPr>
            <p:nvPr/>
          </p:nvSpPr>
          <p:spPr bwMode="auto">
            <a:xfrm flipV="1">
              <a:off x="3257" y="1671"/>
              <a:ext cx="278" cy="27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76" name="Line 287"/>
            <p:cNvSpPr>
              <a:spLocks noChangeShapeType="1"/>
            </p:cNvSpPr>
            <p:nvPr/>
          </p:nvSpPr>
          <p:spPr bwMode="auto">
            <a:xfrm flipV="1">
              <a:off x="2751" y="2370"/>
              <a:ext cx="191" cy="1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77" name="Line 288"/>
            <p:cNvSpPr>
              <a:spLocks noChangeShapeType="1"/>
            </p:cNvSpPr>
            <p:nvPr/>
          </p:nvSpPr>
          <p:spPr bwMode="auto">
            <a:xfrm flipV="1">
              <a:off x="4292" y="998"/>
              <a:ext cx="20" cy="1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78" name="Line 289"/>
            <p:cNvSpPr>
              <a:spLocks noChangeShapeType="1"/>
            </p:cNvSpPr>
            <p:nvPr/>
          </p:nvSpPr>
          <p:spPr bwMode="auto">
            <a:xfrm flipV="1">
              <a:off x="3365" y="1671"/>
              <a:ext cx="276" cy="27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79" name="Line 290"/>
            <p:cNvSpPr>
              <a:spLocks noChangeShapeType="1"/>
            </p:cNvSpPr>
            <p:nvPr/>
          </p:nvSpPr>
          <p:spPr bwMode="auto">
            <a:xfrm flipV="1">
              <a:off x="4074" y="1235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80" name="Line 291"/>
            <p:cNvSpPr>
              <a:spLocks noChangeShapeType="1"/>
            </p:cNvSpPr>
            <p:nvPr/>
          </p:nvSpPr>
          <p:spPr bwMode="auto">
            <a:xfrm flipV="1">
              <a:off x="3777" y="1521"/>
              <a:ext cx="11" cy="1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81" name="Line 292"/>
            <p:cNvSpPr>
              <a:spLocks noChangeShapeType="1"/>
            </p:cNvSpPr>
            <p:nvPr/>
          </p:nvSpPr>
          <p:spPr bwMode="auto">
            <a:xfrm flipV="1">
              <a:off x="2857" y="2455"/>
              <a:ext cx="106" cy="10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82" name="Line 293"/>
            <p:cNvSpPr>
              <a:spLocks noChangeShapeType="1"/>
            </p:cNvSpPr>
            <p:nvPr/>
          </p:nvSpPr>
          <p:spPr bwMode="auto">
            <a:xfrm flipV="1">
              <a:off x="4074" y="1235"/>
              <a:ext cx="108" cy="10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83" name="Line 294"/>
            <p:cNvSpPr>
              <a:spLocks noChangeShapeType="1"/>
            </p:cNvSpPr>
            <p:nvPr/>
          </p:nvSpPr>
          <p:spPr bwMode="auto">
            <a:xfrm flipV="1">
              <a:off x="3085" y="2284"/>
              <a:ext cx="50" cy="4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84" name="Line 295"/>
            <p:cNvSpPr>
              <a:spLocks noChangeShapeType="1"/>
            </p:cNvSpPr>
            <p:nvPr/>
          </p:nvSpPr>
          <p:spPr bwMode="auto">
            <a:xfrm flipV="1">
              <a:off x="3792" y="1521"/>
              <a:ext cx="104" cy="10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85" name="Line 296"/>
            <p:cNvSpPr>
              <a:spLocks noChangeShapeType="1"/>
            </p:cNvSpPr>
            <p:nvPr/>
          </p:nvSpPr>
          <p:spPr bwMode="auto">
            <a:xfrm flipV="1">
              <a:off x="3471" y="1685"/>
              <a:ext cx="261" cy="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86" name="Line 297"/>
            <p:cNvSpPr>
              <a:spLocks noChangeShapeType="1"/>
            </p:cNvSpPr>
            <p:nvPr/>
          </p:nvSpPr>
          <p:spPr bwMode="auto">
            <a:xfrm flipV="1">
              <a:off x="2965" y="2550"/>
              <a:ext cx="10" cy="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87" name="Line 298"/>
            <p:cNvSpPr>
              <a:spLocks noChangeShapeType="1"/>
            </p:cNvSpPr>
            <p:nvPr/>
          </p:nvSpPr>
          <p:spPr bwMode="auto">
            <a:xfrm flipV="1">
              <a:off x="4074" y="1235"/>
              <a:ext cx="215" cy="21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88" name="Line 299"/>
            <p:cNvSpPr>
              <a:spLocks noChangeShapeType="1"/>
            </p:cNvSpPr>
            <p:nvPr/>
          </p:nvSpPr>
          <p:spPr bwMode="auto">
            <a:xfrm flipV="1">
              <a:off x="3077" y="2284"/>
              <a:ext cx="164" cy="1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89" name="Line 300"/>
            <p:cNvSpPr>
              <a:spLocks noChangeShapeType="1"/>
            </p:cNvSpPr>
            <p:nvPr/>
          </p:nvSpPr>
          <p:spPr bwMode="auto">
            <a:xfrm flipV="1">
              <a:off x="3577" y="1521"/>
              <a:ext cx="425" cy="42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90" name="Line 301"/>
            <p:cNvSpPr>
              <a:spLocks noChangeShapeType="1"/>
            </p:cNvSpPr>
            <p:nvPr/>
          </p:nvSpPr>
          <p:spPr bwMode="auto">
            <a:xfrm flipV="1">
              <a:off x="3071" y="2284"/>
              <a:ext cx="276" cy="27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91" name="Line 302"/>
            <p:cNvSpPr>
              <a:spLocks noChangeShapeType="1"/>
            </p:cNvSpPr>
            <p:nvPr/>
          </p:nvSpPr>
          <p:spPr bwMode="auto">
            <a:xfrm flipV="1">
              <a:off x="3684" y="1319"/>
              <a:ext cx="628" cy="62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92" name="Line 303"/>
            <p:cNvSpPr>
              <a:spLocks noChangeShapeType="1"/>
            </p:cNvSpPr>
            <p:nvPr/>
          </p:nvSpPr>
          <p:spPr bwMode="auto">
            <a:xfrm flipV="1">
              <a:off x="3177" y="2284"/>
              <a:ext cx="278" cy="27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93" name="Line 304"/>
            <p:cNvSpPr>
              <a:spLocks noChangeShapeType="1"/>
            </p:cNvSpPr>
            <p:nvPr/>
          </p:nvSpPr>
          <p:spPr bwMode="auto">
            <a:xfrm flipV="1">
              <a:off x="3790" y="1346"/>
              <a:ext cx="600" cy="60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94" name="Line 305"/>
            <p:cNvSpPr>
              <a:spLocks noChangeShapeType="1"/>
            </p:cNvSpPr>
            <p:nvPr/>
          </p:nvSpPr>
          <p:spPr bwMode="auto">
            <a:xfrm flipV="1">
              <a:off x="3284" y="2284"/>
              <a:ext cx="276" cy="27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95" name="Line 306"/>
            <p:cNvSpPr>
              <a:spLocks noChangeShapeType="1"/>
            </p:cNvSpPr>
            <p:nvPr/>
          </p:nvSpPr>
          <p:spPr bwMode="auto">
            <a:xfrm flipV="1">
              <a:off x="3896" y="1452"/>
              <a:ext cx="494" cy="49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96" name="Line 307"/>
            <p:cNvSpPr>
              <a:spLocks noChangeShapeType="1"/>
            </p:cNvSpPr>
            <p:nvPr/>
          </p:nvSpPr>
          <p:spPr bwMode="auto">
            <a:xfrm flipV="1">
              <a:off x="3390" y="2284"/>
              <a:ext cx="276" cy="27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97" name="Line 308"/>
            <p:cNvSpPr>
              <a:spLocks noChangeShapeType="1"/>
            </p:cNvSpPr>
            <p:nvPr/>
          </p:nvSpPr>
          <p:spPr bwMode="auto">
            <a:xfrm flipV="1">
              <a:off x="4003" y="1558"/>
              <a:ext cx="387" cy="38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98" name="Line 309"/>
            <p:cNvSpPr>
              <a:spLocks noChangeShapeType="1"/>
            </p:cNvSpPr>
            <p:nvPr/>
          </p:nvSpPr>
          <p:spPr bwMode="auto">
            <a:xfrm flipV="1">
              <a:off x="3496" y="2284"/>
              <a:ext cx="278" cy="27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799" name="Line 310"/>
            <p:cNvSpPr>
              <a:spLocks noChangeShapeType="1"/>
            </p:cNvSpPr>
            <p:nvPr/>
          </p:nvSpPr>
          <p:spPr bwMode="auto">
            <a:xfrm flipV="1">
              <a:off x="4109" y="1666"/>
              <a:ext cx="281" cy="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00" name="Line 311"/>
            <p:cNvSpPr>
              <a:spLocks noChangeShapeType="1"/>
            </p:cNvSpPr>
            <p:nvPr/>
          </p:nvSpPr>
          <p:spPr bwMode="auto">
            <a:xfrm flipV="1">
              <a:off x="3604" y="2284"/>
              <a:ext cx="276" cy="27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01" name="Line 312"/>
            <p:cNvSpPr>
              <a:spLocks noChangeShapeType="1"/>
            </p:cNvSpPr>
            <p:nvPr/>
          </p:nvSpPr>
          <p:spPr bwMode="auto">
            <a:xfrm flipV="1">
              <a:off x="4215" y="1772"/>
              <a:ext cx="175" cy="1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02" name="Line 313"/>
            <p:cNvSpPr>
              <a:spLocks noChangeShapeType="1"/>
            </p:cNvSpPr>
            <p:nvPr/>
          </p:nvSpPr>
          <p:spPr bwMode="auto">
            <a:xfrm flipV="1">
              <a:off x="3710" y="2284"/>
              <a:ext cx="276" cy="27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03" name="Line 314"/>
            <p:cNvSpPr>
              <a:spLocks noChangeShapeType="1"/>
            </p:cNvSpPr>
            <p:nvPr/>
          </p:nvSpPr>
          <p:spPr bwMode="auto">
            <a:xfrm flipV="1">
              <a:off x="4323" y="1879"/>
              <a:ext cx="67" cy="6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04" name="Line 315"/>
            <p:cNvSpPr>
              <a:spLocks noChangeShapeType="1"/>
            </p:cNvSpPr>
            <p:nvPr/>
          </p:nvSpPr>
          <p:spPr bwMode="auto">
            <a:xfrm flipV="1">
              <a:off x="3798" y="2284"/>
              <a:ext cx="295" cy="29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05" name="Line 316"/>
            <p:cNvSpPr>
              <a:spLocks noChangeShapeType="1"/>
            </p:cNvSpPr>
            <p:nvPr/>
          </p:nvSpPr>
          <p:spPr bwMode="auto">
            <a:xfrm flipV="1">
              <a:off x="3777" y="2284"/>
              <a:ext cx="422" cy="4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06" name="Line 317"/>
            <p:cNvSpPr>
              <a:spLocks noChangeShapeType="1"/>
            </p:cNvSpPr>
            <p:nvPr/>
          </p:nvSpPr>
          <p:spPr bwMode="auto">
            <a:xfrm flipV="1">
              <a:off x="3882" y="2284"/>
              <a:ext cx="423" cy="42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07" name="Line 318"/>
            <p:cNvSpPr>
              <a:spLocks noChangeShapeType="1"/>
            </p:cNvSpPr>
            <p:nvPr/>
          </p:nvSpPr>
          <p:spPr bwMode="auto">
            <a:xfrm flipV="1">
              <a:off x="3987" y="2313"/>
              <a:ext cx="395" cy="3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08" name="Line 319"/>
            <p:cNvSpPr>
              <a:spLocks noChangeShapeType="1"/>
            </p:cNvSpPr>
            <p:nvPr/>
          </p:nvSpPr>
          <p:spPr bwMode="auto">
            <a:xfrm flipV="1">
              <a:off x="4074" y="2412"/>
              <a:ext cx="316" cy="31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09" name="Line 320"/>
            <p:cNvSpPr>
              <a:spLocks noChangeShapeType="1"/>
            </p:cNvSpPr>
            <p:nvPr/>
          </p:nvSpPr>
          <p:spPr bwMode="auto">
            <a:xfrm flipV="1">
              <a:off x="4074" y="2518"/>
              <a:ext cx="316" cy="31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10" name="Line 321"/>
            <p:cNvSpPr>
              <a:spLocks noChangeShapeType="1"/>
            </p:cNvSpPr>
            <p:nvPr/>
          </p:nvSpPr>
          <p:spPr bwMode="auto">
            <a:xfrm flipV="1">
              <a:off x="4074" y="2624"/>
              <a:ext cx="316" cy="31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11" name="Line 322"/>
            <p:cNvSpPr>
              <a:spLocks noChangeShapeType="1"/>
            </p:cNvSpPr>
            <p:nvPr/>
          </p:nvSpPr>
          <p:spPr bwMode="auto">
            <a:xfrm flipV="1">
              <a:off x="4074" y="2732"/>
              <a:ext cx="316" cy="31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12" name="Line 323"/>
            <p:cNvSpPr>
              <a:spLocks noChangeShapeType="1"/>
            </p:cNvSpPr>
            <p:nvPr/>
          </p:nvSpPr>
          <p:spPr bwMode="auto">
            <a:xfrm flipV="1">
              <a:off x="4074" y="3104"/>
              <a:ext cx="5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13" name="Line 324"/>
            <p:cNvSpPr>
              <a:spLocks noChangeShapeType="1"/>
            </p:cNvSpPr>
            <p:nvPr/>
          </p:nvSpPr>
          <p:spPr bwMode="auto">
            <a:xfrm flipV="1">
              <a:off x="4323" y="2837"/>
              <a:ext cx="67" cy="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14" name="Line 325"/>
            <p:cNvSpPr>
              <a:spLocks noChangeShapeType="1"/>
            </p:cNvSpPr>
            <p:nvPr/>
          </p:nvSpPr>
          <p:spPr bwMode="auto">
            <a:xfrm flipV="1">
              <a:off x="4124" y="2916"/>
              <a:ext cx="188" cy="1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15" name="Line 326"/>
            <p:cNvSpPr>
              <a:spLocks noChangeShapeType="1"/>
            </p:cNvSpPr>
            <p:nvPr/>
          </p:nvSpPr>
          <p:spPr bwMode="auto">
            <a:xfrm flipV="1">
              <a:off x="4074" y="3104"/>
              <a:ext cx="157" cy="15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16" name="Line 327"/>
            <p:cNvSpPr>
              <a:spLocks noChangeShapeType="1"/>
            </p:cNvSpPr>
            <p:nvPr/>
          </p:nvSpPr>
          <p:spPr bwMode="auto">
            <a:xfrm flipV="1">
              <a:off x="4231" y="3024"/>
              <a:ext cx="81" cy="8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17" name="Line 328"/>
            <p:cNvSpPr>
              <a:spLocks noChangeShapeType="1"/>
            </p:cNvSpPr>
            <p:nvPr/>
          </p:nvSpPr>
          <p:spPr bwMode="auto">
            <a:xfrm flipV="1">
              <a:off x="4140" y="3130"/>
              <a:ext cx="172" cy="17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18" name="Line 329"/>
            <p:cNvSpPr>
              <a:spLocks noChangeShapeType="1"/>
            </p:cNvSpPr>
            <p:nvPr/>
          </p:nvSpPr>
          <p:spPr bwMode="auto">
            <a:xfrm flipV="1">
              <a:off x="4246" y="3237"/>
              <a:ext cx="66" cy="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19" name="Line 330"/>
            <p:cNvSpPr>
              <a:spLocks noChangeShapeType="1"/>
            </p:cNvSpPr>
            <p:nvPr/>
          </p:nvSpPr>
          <p:spPr bwMode="auto">
            <a:xfrm>
              <a:off x="4331" y="2284"/>
              <a:ext cx="0" cy="41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20" name="Line 331"/>
            <p:cNvSpPr>
              <a:spLocks noChangeShapeType="1"/>
            </p:cNvSpPr>
            <p:nvPr/>
          </p:nvSpPr>
          <p:spPr bwMode="auto">
            <a:xfrm flipV="1">
              <a:off x="4390" y="2585"/>
              <a:ext cx="0" cy="3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21" name="Line 332"/>
            <p:cNvSpPr>
              <a:spLocks noChangeShapeType="1"/>
            </p:cNvSpPr>
            <p:nvPr/>
          </p:nvSpPr>
          <p:spPr bwMode="auto">
            <a:xfrm flipH="1">
              <a:off x="4138" y="2640"/>
              <a:ext cx="9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22" name="Line 333"/>
            <p:cNvSpPr>
              <a:spLocks noChangeShapeType="1"/>
            </p:cNvSpPr>
            <p:nvPr/>
          </p:nvSpPr>
          <p:spPr bwMode="auto">
            <a:xfrm>
              <a:off x="4487" y="2640"/>
              <a:ext cx="20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23" name="Line 334"/>
            <p:cNvSpPr>
              <a:spLocks noChangeShapeType="1"/>
            </p:cNvSpPr>
            <p:nvPr/>
          </p:nvSpPr>
          <p:spPr bwMode="auto">
            <a:xfrm>
              <a:off x="4331" y="2640"/>
              <a:ext cx="5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24" name="Freeform 335"/>
            <p:cNvSpPr>
              <a:spLocks/>
            </p:cNvSpPr>
            <p:nvPr/>
          </p:nvSpPr>
          <p:spPr bwMode="auto">
            <a:xfrm>
              <a:off x="4235" y="2624"/>
              <a:ext cx="96" cy="32"/>
            </a:xfrm>
            <a:custGeom>
              <a:avLst/>
              <a:gdLst>
                <a:gd name="T0" fmla="*/ 0 w 422"/>
                <a:gd name="T1" fmla="*/ 0 h 142"/>
                <a:gd name="T2" fmla="*/ 0 w 422"/>
                <a:gd name="T3" fmla="*/ 32 h 142"/>
                <a:gd name="T4" fmla="*/ 96 w 422"/>
                <a:gd name="T5" fmla="*/ 16 h 142"/>
                <a:gd name="T6" fmla="*/ 0 w 422"/>
                <a:gd name="T7" fmla="*/ 0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2" h="142">
                  <a:moveTo>
                    <a:pt x="0" y="0"/>
                  </a:moveTo>
                  <a:lnTo>
                    <a:pt x="0" y="142"/>
                  </a:lnTo>
                  <a:lnTo>
                    <a:pt x="422" y="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25" name="Freeform 336"/>
            <p:cNvSpPr>
              <a:spLocks/>
            </p:cNvSpPr>
            <p:nvPr/>
          </p:nvSpPr>
          <p:spPr bwMode="auto">
            <a:xfrm>
              <a:off x="4235" y="2624"/>
              <a:ext cx="96" cy="32"/>
            </a:xfrm>
            <a:custGeom>
              <a:avLst/>
              <a:gdLst>
                <a:gd name="T0" fmla="*/ 0 w 422"/>
                <a:gd name="T1" fmla="*/ 0 h 142"/>
                <a:gd name="T2" fmla="*/ 0 w 422"/>
                <a:gd name="T3" fmla="*/ 32 h 142"/>
                <a:gd name="T4" fmla="*/ 96 w 422"/>
                <a:gd name="T5" fmla="*/ 16 h 142"/>
                <a:gd name="T6" fmla="*/ 0 w 422"/>
                <a:gd name="T7" fmla="*/ 0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2" h="142">
                  <a:moveTo>
                    <a:pt x="0" y="0"/>
                  </a:moveTo>
                  <a:lnTo>
                    <a:pt x="0" y="142"/>
                  </a:lnTo>
                  <a:lnTo>
                    <a:pt x="422" y="7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26" name="Freeform 337"/>
            <p:cNvSpPr>
              <a:spLocks/>
            </p:cNvSpPr>
            <p:nvPr/>
          </p:nvSpPr>
          <p:spPr bwMode="auto">
            <a:xfrm>
              <a:off x="4390" y="2624"/>
              <a:ext cx="97" cy="32"/>
            </a:xfrm>
            <a:custGeom>
              <a:avLst/>
              <a:gdLst>
                <a:gd name="T0" fmla="*/ 97 w 422"/>
                <a:gd name="T1" fmla="*/ 0 h 142"/>
                <a:gd name="T2" fmla="*/ 97 w 422"/>
                <a:gd name="T3" fmla="*/ 32 h 142"/>
                <a:gd name="T4" fmla="*/ 0 w 422"/>
                <a:gd name="T5" fmla="*/ 16 h 142"/>
                <a:gd name="T6" fmla="*/ 97 w 422"/>
                <a:gd name="T7" fmla="*/ 0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2" h="142">
                  <a:moveTo>
                    <a:pt x="422" y="0"/>
                  </a:moveTo>
                  <a:lnTo>
                    <a:pt x="422" y="142"/>
                  </a:lnTo>
                  <a:lnTo>
                    <a:pt x="0" y="71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27" name="Freeform 338"/>
            <p:cNvSpPr>
              <a:spLocks/>
            </p:cNvSpPr>
            <p:nvPr/>
          </p:nvSpPr>
          <p:spPr bwMode="auto">
            <a:xfrm>
              <a:off x="4390" y="2624"/>
              <a:ext cx="97" cy="32"/>
            </a:xfrm>
            <a:custGeom>
              <a:avLst/>
              <a:gdLst>
                <a:gd name="T0" fmla="*/ 97 w 422"/>
                <a:gd name="T1" fmla="*/ 0 h 142"/>
                <a:gd name="T2" fmla="*/ 97 w 422"/>
                <a:gd name="T3" fmla="*/ 32 h 142"/>
                <a:gd name="T4" fmla="*/ 0 w 422"/>
                <a:gd name="T5" fmla="*/ 16 h 142"/>
                <a:gd name="T6" fmla="*/ 97 w 422"/>
                <a:gd name="T7" fmla="*/ 0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2" h="142">
                  <a:moveTo>
                    <a:pt x="422" y="0"/>
                  </a:moveTo>
                  <a:lnTo>
                    <a:pt x="422" y="142"/>
                  </a:lnTo>
                  <a:lnTo>
                    <a:pt x="0" y="71"/>
                  </a:lnTo>
                  <a:lnTo>
                    <a:pt x="422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28" name="Line 339"/>
            <p:cNvSpPr>
              <a:spLocks noChangeShapeType="1"/>
            </p:cNvSpPr>
            <p:nvPr/>
          </p:nvSpPr>
          <p:spPr bwMode="auto">
            <a:xfrm>
              <a:off x="1011" y="2431"/>
              <a:ext cx="0" cy="149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29" name="Line 340"/>
            <p:cNvSpPr>
              <a:spLocks noChangeShapeType="1"/>
            </p:cNvSpPr>
            <p:nvPr/>
          </p:nvSpPr>
          <p:spPr bwMode="auto">
            <a:xfrm>
              <a:off x="4390" y="2906"/>
              <a:ext cx="0" cy="102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30" name="Line 341"/>
            <p:cNvSpPr>
              <a:spLocks noChangeShapeType="1"/>
            </p:cNvSpPr>
            <p:nvPr/>
          </p:nvSpPr>
          <p:spPr bwMode="auto">
            <a:xfrm>
              <a:off x="1108" y="3873"/>
              <a:ext cx="318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31" name="Freeform 342"/>
            <p:cNvSpPr>
              <a:spLocks/>
            </p:cNvSpPr>
            <p:nvPr/>
          </p:nvSpPr>
          <p:spPr bwMode="auto">
            <a:xfrm>
              <a:off x="1011" y="3857"/>
              <a:ext cx="97" cy="32"/>
            </a:xfrm>
            <a:custGeom>
              <a:avLst/>
              <a:gdLst>
                <a:gd name="T0" fmla="*/ 97 w 422"/>
                <a:gd name="T1" fmla="*/ 0 h 142"/>
                <a:gd name="T2" fmla="*/ 97 w 422"/>
                <a:gd name="T3" fmla="*/ 32 h 142"/>
                <a:gd name="T4" fmla="*/ 0 w 422"/>
                <a:gd name="T5" fmla="*/ 16 h 142"/>
                <a:gd name="T6" fmla="*/ 97 w 422"/>
                <a:gd name="T7" fmla="*/ 0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2" h="142">
                  <a:moveTo>
                    <a:pt x="422" y="0"/>
                  </a:moveTo>
                  <a:lnTo>
                    <a:pt x="422" y="142"/>
                  </a:lnTo>
                  <a:lnTo>
                    <a:pt x="0" y="71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32" name="Freeform 343"/>
            <p:cNvSpPr>
              <a:spLocks/>
            </p:cNvSpPr>
            <p:nvPr/>
          </p:nvSpPr>
          <p:spPr bwMode="auto">
            <a:xfrm>
              <a:off x="1011" y="3857"/>
              <a:ext cx="97" cy="32"/>
            </a:xfrm>
            <a:custGeom>
              <a:avLst/>
              <a:gdLst>
                <a:gd name="T0" fmla="*/ 97 w 422"/>
                <a:gd name="T1" fmla="*/ 0 h 142"/>
                <a:gd name="T2" fmla="*/ 97 w 422"/>
                <a:gd name="T3" fmla="*/ 32 h 142"/>
                <a:gd name="T4" fmla="*/ 0 w 422"/>
                <a:gd name="T5" fmla="*/ 16 h 142"/>
                <a:gd name="T6" fmla="*/ 97 w 422"/>
                <a:gd name="T7" fmla="*/ 0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2" h="142">
                  <a:moveTo>
                    <a:pt x="422" y="0"/>
                  </a:moveTo>
                  <a:lnTo>
                    <a:pt x="422" y="142"/>
                  </a:lnTo>
                  <a:lnTo>
                    <a:pt x="0" y="71"/>
                  </a:lnTo>
                  <a:lnTo>
                    <a:pt x="422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33" name="Freeform 344"/>
            <p:cNvSpPr>
              <a:spLocks/>
            </p:cNvSpPr>
            <p:nvPr/>
          </p:nvSpPr>
          <p:spPr bwMode="auto">
            <a:xfrm>
              <a:off x="4294" y="3857"/>
              <a:ext cx="96" cy="32"/>
            </a:xfrm>
            <a:custGeom>
              <a:avLst/>
              <a:gdLst>
                <a:gd name="T0" fmla="*/ 0 w 423"/>
                <a:gd name="T1" fmla="*/ 0 h 142"/>
                <a:gd name="T2" fmla="*/ 0 w 423"/>
                <a:gd name="T3" fmla="*/ 32 h 142"/>
                <a:gd name="T4" fmla="*/ 96 w 423"/>
                <a:gd name="T5" fmla="*/ 16 h 142"/>
                <a:gd name="T6" fmla="*/ 0 w 423"/>
                <a:gd name="T7" fmla="*/ 0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3" h="142">
                  <a:moveTo>
                    <a:pt x="0" y="0"/>
                  </a:moveTo>
                  <a:lnTo>
                    <a:pt x="0" y="142"/>
                  </a:lnTo>
                  <a:lnTo>
                    <a:pt x="423" y="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34" name="Freeform 345"/>
            <p:cNvSpPr>
              <a:spLocks/>
            </p:cNvSpPr>
            <p:nvPr/>
          </p:nvSpPr>
          <p:spPr bwMode="auto">
            <a:xfrm>
              <a:off x="4294" y="3857"/>
              <a:ext cx="96" cy="32"/>
            </a:xfrm>
            <a:custGeom>
              <a:avLst/>
              <a:gdLst>
                <a:gd name="T0" fmla="*/ 0 w 423"/>
                <a:gd name="T1" fmla="*/ 0 h 142"/>
                <a:gd name="T2" fmla="*/ 0 w 423"/>
                <a:gd name="T3" fmla="*/ 32 h 142"/>
                <a:gd name="T4" fmla="*/ 96 w 423"/>
                <a:gd name="T5" fmla="*/ 16 h 142"/>
                <a:gd name="T6" fmla="*/ 0 w 423"/>
                <a:gd name="T7" fmla="*/ 0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3" h="142">
                  <a:moveTo>
                    <a:pt x="0" y="0"/>
                  </a:moveTo>
                  <a:lnTo>
                    <a:pt x="0" y="142"/>
                  </a:lnTo>
                  <a:lnTo>
                    <a:pt x="423" y="7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35" name="Line 346"/>
            <p:cNvSpPr>
              <a:spLocks noChangeShapeType="1"/>
            </p:cNvSpPr>
            <p:nvPr/>
          </p:nvSpPr>
          <p:spPr bwMode="auto">
            <a:xfrm>
              <a:off x="4312" y="3301"/>
              <a:ext cx="0" cy="39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36" name="Line 347"/>
            <p:cNvSpPr>
              <a:spLocks noChangeShapeType="1"/>
            </p:cNvSpPr>
            <p:nvPr/>
          </p:nvSpPr>
          <p:spPr bwMode="auto">
            <a:xfrm>
              <a:off x="4074" y="3301"/>
              <a:ext cx="0" cy="39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37" name="Line 348"/>
            <p:cNvSpPr>
              <a:spLocks noChangeShapeType="1"/>
            </p:cNvSpPr>
            <p:nvPr/>
          </p:nvSpPr>
          <p:spPr bwMode="auto">
            <a:xfrm>
              <a:off x="4408" y="3645"/>
              <a:ext cx="9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38" name="Line 349"/>
            <p:cNvSpPr>
              <a:spLocks noChangeShapeType="1"/>
            </p:cNvSpPr>
            <p:nvPr/>
          </p:nvSpPr>
          <p:spPr bwMode="auto">
            <a:xfrm flipH="1">
              <a:off x="3880" y="3645"/>
              <a:ext cx="9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39" name="Line 350"/>
            <p:cNvSpPr>
              <a:spLocks noChangeShapeType="1"/>
            </p:cNvSpPr>
            <p:nvPr/>
          </p:nvSpPr>
          <p:spPr bwMode="auto">
            <a:xfrm flipH="1">
              <a:off x="4074" y="3645"/>
              <a:ext cx="23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40" name="Freeform 351"/>
            <p:cNvSpPr>
              <a:spLocks/>
            </p:cNvSpPr>
            <p:nvPr/>
          </p:nvSpPr>
          <p:spPr bwMode="auto">
            <a:xfrm>
              <a:off x="4312" y="3627"/>
              <a:ext cx="96" cy="34"/>
            </a:xfrm>
            <a:custGeom>
              <a:avLst/>
              <a:gdLst>
                <a:gd name="T0" fmla="*/ 96 w 422"/>
                <a:gd name="T1" fmla="*/ 0 h 142"/>
                <a:gd name="T2" fmla="*/ 96 w 422"/>
                <a:gd name="T3" fmla="*/ 34 h 142"/>
                <a:gd name="T4" fmla="*/ 0 w 422"/>
                <a:gd name="T5" fmla="*/ 17 h 142"/>
                <a:gd name="T6" fmla="*/ 96 w 422"/>
                <a:gd name="T7" fmla="*/ 0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2" h="142">
                  <a:moveTo>
                    <a:pt x="422" y="0"/>
                  </a:moveTo>
                  <a:lnTo>
                    <a:pt x="422" y="142"/>
                  </a:lnTo>
                  <a:lnTo>
                    <a:pt x="0" y="71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41" name="Freeform 352"/>
            <p:cNvSpPr>
              <a:spLocks/>
            </p:cNvSpPr>
            <p:nvPr/>
          </p:nvSpPr>
          <p:spPr bwMode="auto">
            <a:xfrm>
              <a:off x="4312" y="3627"/>
              <a:ext cx="96" cy="34"/>
            </a:xfrm>
            <a:custGeom>
              <a:avLst/>
              <a:gdLst>
                <a:gd name="T0" fmla="*/ 96 w 422"/>
                <a:gd name="T1" fmla="*/ 0 h 142"/>
                <a:gd name="T2" fmla="*/ 96 w 422"/>
                <a:gd name="T3" fmla="*/ 34 h 142"/>
                <a:gd name="T4" fmla="*/ 0 w 422"/>
                <a:gd name="T5" fmla="*/ 17 h 142"/>
                <a:gd name="T6" fmla="*/ 96 w 422"/>
                <a:gd name="T7" fmla="*/ 0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2" h="142">
                  <a:moveTo>
                    <a:pt x="422" y="0"/>
                  </a:moveTo>
                  <a:lnTo>
                    <a:pt x="422" y="142"/>
                  </a:lnTo>
                  <a:lnTo>
                    <a:pt x="0" y="71"/>
                  </a:lnTo>
                  <a:lnTo>
                    <a:pt x="422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42" name="Freeform 353"/>
            <p:cNvSpPr>
              <a:spLocks/>
            </p:cNvSpPr>
            <p:nvPr/>
          </p:nvSpPr>
          <p:spPr bwMode="auto">
            <a:xfrm>
              <a:off x="3978" y="3627"/>
              <a:ext cx="96" cy="34"/>
            </a:xfrm>
            <a:custGeom>
              <a:avLst/>
              <a:gdLst>
                <a:gd name="T0" fmla="*/ 0 w 422"/>
                <a:gd name="T1" fmla="*/ 0 h 142"/>
                <a:gd name="T2" fmla="*/ 0 w 422"/>
                <a:gd name="T3" fmla="*/ 34 h 142"/>
                <a:gd name="T4" fmla="*/ 96 w 422"/>
                <a:gd name="T5" fmla="*/ 17 h 142"/>
                <a:gd name="T6" fmla="*/ 0 w 422"/>
                <a:gd name="T7" fmla="*/ 0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2" h="142">
                  <a:moveTo>
                    <a:pt x="0" y="0"/>
                  </a:moveTo>
                  <a:lnTo>
                    <a:pt x="0" y="142"/>
                  </a:lnTo>
                  <a:lnTo>
                    <a:pt x="422" y="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43" name="Freeform 354"/>
            <p:cNvSpPr>
              <a:spLocks/>
            </p:cNvSpPr>
            <p:nvPr/>
          </p:nvSpPr>
          <p:spPr bwMode="auto">
            <a:xfrm>
              <a:off x="3978" y="3627"/>
              <a:ext cx="96" cy="34"/>
            </a:xfrm>
            <a:custGeom>
              <a:avLst/>
              <a:gdLst>
                <a:gd name="T0" fmla="*/ 0 w 422"/>
                <a:gd name="T1" fmla="*/ 0 h 142"/>
                <a:gd name="T2" fmla="*/ 0 w 422"/>
                <a:gd name="T3" fmla="*/ 34 h 142"/>
                <a:gd name="T4" fmla="*/ 96 w 422"/>
                <a:gd name="T5" fmla="*/ 17 h 142"/>
                <a:gd name="T6" fmla="*/ 0 w 422"/>
                <a:gd name="T7" fmla="*/ 0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2" h="142">
                  <a:moveTo>
                    <a:pt x="0" y="0"/>
                  </a:moveTo>
                  <a:lnTo>
                    <a:pt x="0" y="142"/>
                  </a:lnTo>
                  <a:lnTo>
                    <a:pt x="422" y="7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44" name="Line 355"/>
            <p:cNvSpPr>
              <a:spLocks noChangeShapeType="1"/>
            </p:cNvSpPr>
            <p:nvPr/>
          </p:nvSpPr>
          <p:spPr bwMode="auto">
            <a:xfrm>
              <a:off x="4390" y="2906"/>
              <a:ext cx="0" cy="79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45" name="Line 356"/>
            <p:cNvSpPr>
              <a:spLocks noChangeShapeType="1"/>
            </p:cNvSpPr>
            <p:nvPr/>
          </p:nvSpPr>
          <p:spPr bwMode="auto">
            <a:xfrm>
              <a:off x="4312" y="3301"/>
              <a:ext cx="0" cy="39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46" name="Line 357"/>
            <p:cNvSpPr>
              <a:spLocks noChangeShapeType="1"/>
            </p:cNvSpPr>
            <p:nvPr/>
          </p:nvSpPr>
          <p:spPr bwMode="auto">
            <a:xfrm flipH="1">
              <a:off x="4117" y="3645"/>
              <a:ext cx="9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47" name="Line 358"/>
            <p:cNvSpPr>
              <a:spLocks noChangeShapeType="1"/>
            </p:cNvSpPr>
            <p:nvPr/>
          </p:nvSpPr>
          <p:spPr bwMode="auto">
            <a:xfrm>
              <a:off x="4487" y="3645"/>
              <a:ext cx="29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48" name="Line 359"/>
            <p:cNvSpPr>
              <a:spLocks noChangeShapeType="1"/>
            </p:cNvSpPr>
            <p:nvPr/>
          </p:nvSpPr>
          <p:spPr bwMode="auto">
            <a:xfrm>
              <a:off x="4312" y="3645"/>
              <a:ext cx="7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49" name="Freeform 360"/>
            <p:cNvSpPr>
              <a:spLocks/>
            </p:cNvSpPr>
            <p:nvPr/>
          </p:nvSpPr>
          <p:spPr bwMode="auto">
            <a:xfrm>
              <a:off x="4214" y="3627"/>
              <a:ext cx="98" cy="34"/>
            </a:xfrm>
            <a:custGeom>
              <a:avLst/>
              <a:gdLst>
                <a:gd name="T0" fmla="*/ 0 w 423"/>
                <a:gd name="T1" fmla="*/ 0 h 142"/>
                <a:gd name="T2" fmla="*/ 0 w 423"/>
                <a:gd name="T3" fmla="*/ 34 h 142"/>
                <a:gd name="T4" fmla="*/ 98 w 423"/>
                <a:gd name="T5" fmla="*/ 17 h 142"/>
                <a:gd name="T6" fmla="*/ 0 w 423"/>
                <a:gd name="T7" fmla="*/ 0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3" h="142">
                  <a:moveTo>
                    <a:pt x="0" y="0"/>
                  </a:moveTo>
                  <a:lnTo>
                    <a:pt x="0" y="142"/>
                  </a:lnTo>
                  <a:lnTo>
                    <a:pt x="423" y="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50" name="Freeform 361"/>
            <p:cNvSpPr>
              <a:spLocks/>
            </p:cNvSpPr>
            <p:nvPr/>
          </p:nvSpPr>
          <p:spPr bwMode="auto">
            <a:xfrm>
              <a:off x="4214" y="3627"/>
              <a:ext cx="98" cy="34"/>
            </a:xfrm>
            <a:custGeom>
              <a:avLst/>
              <a:gdLst>
                <a:gd name="T0" fmla="*/ 0 w 423"/>
                <a:gd name="T1" fmla="*/ 0 h 142"/>
                <a:gd name="T2" fmla="*/ 0 w 423"/>
                <a:gd name="T3" fmla="*/ 34 h 142"/>
                <a:gd name="T4" fmla="*/ 98 w 423"/>
                <a:gd name="T5" fmla="*/ 17 h 142"/>
                <a:gd name="T6" fmla="*/ 0 w 423"/>
                <a:gd name="T7" fmla="*/ 0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3" h="142">
                  <a:moveTo>
                    <a:pt x="0" y="0"/>
                  </a:moveTo>
                  <a:lnTo>
                    <a:pt x="0" y="142"/>
                  </a:lnTo>
                  <a:lnTo>
                    <a:pt x="423" y="7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51" name="Freeform 362"/>
            <p:cNvSpPr>
              <a:spLocks/>
            </p:cNvSpPr>
            <p:nvPr/>
          </p:nvSpPr>
          <p:spPr bwMode="auto">
            <a:xfrm>
              <a:off x="4390" y="3627"/>
              <a:ext cx="97" cy="34"/>
            </a:xfrm>
            <a:custGeom>
              <a:avLst/>
              <a:gdLst>
                <a:gd name="T0" fmla="*/ 97 w 422"/>
                <a:gd name="T1" fmla="*/ 0 h 142"/>
                <a:gd name="T2" fmla="*/ 97 w 422"/>
                <a:gd name="T3" fmla="*/ 34 h 142"/>
                <a:gd name="T4" fmla="*/ 0 w 422"/>
                <a:gd name="T5" fmla="*/ 17 h 142"/>
                <a:gd name="T6" fmla="*/ 97 w 422"/>
                <a:gd name="T7" fmla="*/ 0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2" h="142">
                  <a:moveTo>
                    <a:pt x="422" y="0"/>
                  </a:moveTo>
                  <a:lnTo>
                    <a:pt x="422" y="142"/>
                  </a:lnTo>
                  <a:lnTo>
                    <a:pt x="0" y="71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52" name="Freeform 363"/>
            <p:cNvSpPr>
              <a:spLocks/>
            </p:cNvSpPr>
            <p:nvPr/>
          </p:nvSpPr>
          <p:spPr bwMode="auto">
            <a:xfrm>
              <a:off x="4390" y="3627"/>
              <a:ext cx="97" cy="34"/>
            </a:xfrm>
            <a:custGeom>
              <a:avLst/>
              <a:gdLst>
                <a:gd name="T0" fmla="*/ 97 w 422"/>
                <a:gd name="T1" fmla="*/ 0 h 142"/>
                <a:gd name="T2" fmla="*/ 97 w 422"/>
                <a:gd name="T3" fmla="*/ 34 h 142"/>
                <a:gd name="T4" fmla="*/ 0 w 422"/>
                <a:gd name="T5" fmla="*/ 17 h 142"/>
                <a:gd name="T6" fmla="*/ 97 w 422"/>
                <a:gd name="T7" fmla="*/ 0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2" h="142">
                  <a:moveTo>
                    <a:pt x="422" y="0"/>
                  </a:moveTo>
                  <a:lnTo>
                    <a:pt x="422" y="142"/>
                  </a:lnTo>
                  <a:lnTo>
                    <a:pt x="0" y="71"/>
                  </a:lnTo>
                  <a:lnTo>
                    <a:pt x="422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53" name="Line 364"/>
            <p:cNvSpPr>
              <a:spLocks noChangeShapeType="1"/>
            </p:cNvSpPr>
            <p:nvPr/>
          </p:nvSpPr>
          <p:spPr bwMode="auto">
            <a:xfrm flipH="1" flipV="1">
              <a:off x="843" y="1815"/>
              <a:ext cx="168" cy="9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54" name="Line 365"/>
            <p:cNvSpPr>
              <a:spLocks noChangeShapeType="1"/>
            </p:cNvSpPr>
            <p:nvPr/>
          </p:nvSpPr>
          <p:spPr bwMode="auto">
            <a:xfrm flipH="1">
              <a:off x="843" y="2317"/>
              <a:ext cx="168" cy="9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55" name="Freeform 366"/>
            <p:cNvSpPr>
              <a:spLocks/>
            </p:cNvSpPr>
            <p:nvPr/>
          </p:nvSpPr>
          <p:spPr bwMode="auto">
            <a:xfrm>
              <a:off x="817" y="1931"/>
              <a:ext cx="32" cy="369"/>
            </a:xfrm>
            <a:custGeom>
              <a:avLst/>
              <a:gdLst>
                <a:gd name="T0" fmla="*/ 32 w 139"/>
                <a:gd name="T1" fmla="*/ 0 h 1608"/>
                <a:gd name="T2" fmla="*/ 28 w 139"/>
                <a:gd name="T3" fmla="*/ 13 h 1608"/>
                <a:gd name="T4" fmla="*/ 24 w 139"/>
                <a:gd name="T5" fmla="*/ 26 h 1608"/>
                <a:gd name="T6" fmla="*/ 20 w 139"/>
                <a:gd name="T7" fmla="*/ 39 h 1608"/>
                <a:gd name="T8" fmla="*/ 17 w 139"/>
                <a:gd name="T9" fmla="*/ 51 h 1608"/>
                <a:gd name="T10" fmla="*/ 13 w 139"/>
                <a:gd name="T11" fmla="*/ 64 h 1608"/>
                <a:gd name="T12" fmla="*/ 11 w 139"/>
                <a:gd name="T13" fmla="*/ 78 h 1608"/>
                <a:gd name="T14" fmla="*/ 8 w 139"/>
                <a:gd name="T15" fmla="*/ 91 h 1608"/>
                <a:gd name="T16" fmla="*/ 6 w 139"/>
                <a:gd name="T17" fmla="*/ 104 h 1608"/>
                <a:gd name="T18" fmla="*/ 4 w 139"/>
                <a:gd name="T19" fmla="*/ 117 h 1608"/>
                <a:gd name="T20" fmla="*/ 3 w 139"/>
                <a:gd name="T21" fmla="*/ 131 h 1608"/>
                <a:gd name="T22" fmla="*/ 1 w 139"/>
                <a:gd name="T23" fmla="*/ 144 h 1608"/>
                <a:gd name="T24" fmla="*/ 0 w 139"/>
                <a:gd name="T25" fmla="*/ 158 h 1608"/>
                <a:gd name="T26" fmla="*/ 0 w 139"/>
                <a:gd name="T27" fmla="*/ 171 h 1608"/>
                <a:gd name="T28" fmla="*/ 0 w 139"/>
                <a:gd name="T29" fmla="*/ 185 h 1608"/>
                <a:gd name="T30" fmla="*/ 0 w 139"/>
                <a:gd name="T31" fmla="*/ 198 h 1608"/>
                <a:gd name="T32" fmla="*/ 0 w 139"/>
                <a:gd name="T33" fmla="*/ 211 h 1608"/>
                <a:gd name="T34" fmla="*/ 1 w 139"/>
                <a:gd name="T35" fmla="*/ 225 h 1608"/>
                <a:gd name="T36" fmla="*/ 3 w 139"/>
                <a:gd name="T37" fmla="*/ 238 h 1608"/>
                <a:gd name="T38" fmla="*/ 4 w 139"/>
                <a:gd name="T39" fmla="*/ 252 h 1608"/>
                <a:gd name="T40" fmla="*/ 6 w 139"/>
                <a:gd name="T41" fmla="*/ 265 h 1608"/>
                <a:gd name="T42" fmla="*/ 8 w 139"/>
                <a:gd name="T43" fmla="*/ 278 h 1608"/>
                <a:gd name="T44" fmla="*/ 11 w 139"/>
                <a:gd name="T45" fmla="*/ 291 h 1608"/>
                <a:gd name="T46" fmla="*/ 13 w 139"/>
                <a:gd name="T47" fmla="*/ 305 h 1608"/>
                <a:gd name="T48" fmla="*/ 17 w 139"/>
                <a:gd name="T49" fmla="*/ 318 h 1608"/>
                <a:gd name="T50" fmla="*/ 20 w 139"/>
                <a:gd name="T51" fmla="*/ 331 h 1608"/>
                <a:gd name="T52" fmla="*/ 24 w 139"/>
                <a:gd name="T53" fmla="*/ 344 h 1608"/>
                <a:gd name="T54" fmla="*/ 28 w 139"/>
                <a:gd name="T55" fmla="*/ 356 h 1608"/>
                <a:gd name="T56" fmla="*/ 32 w 139"/>
                <a:gd name="T57" fmla="*/ 369 h 160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39" h="1608">
                  <a:moveTo>
                    <a:pt x="139" y="0"/>
                  </a:moveTo>
                  <a:lnTo>
                    <a:pt x="120" y="56"/>
                  </a:lnTo>
                  <a:lnTo>
                    <a:pt x="103" y="112"/>
                  </a:lnTo>
                  <a:lnTo>
                    <a:pt x="86" y="168"/>
                  </a:lnTo>
                  <a:lnTo>
                    <a:pt x="72" y="224"/>
                  </a:lnTo>
                  <a:lnTo>
                    <a:pt x="58" y="281"/>
                  </a:lnTo>
                  <a:lnTo>
                    <a:pt x="46" y="339"/>
                  </a:lnTo>
                  <a:lnTo>
                    <a:pt x="35" y="396"/>
                  </a:lnTo>
                  <a:lnTo>
                    <a:pt x="26" y="454"/>
                  </a:lnTo>
                  <a:lnTo>
                    <a:pt x="18" y="512"/>
                  </a:lnTo>
                  <a:lnTo>
                    <a:pt x="11" y="570"/>
                  </a:lnTo>
                  <a:lnTo>
                    <a:pt x="6" y="629"/>
                  </a:lnTo>
                  <a:lnTo>
                    <a:pt x="2" y="687"/>
                  </a:lnTo>
                  <a:lnTo>
                    <a:pt x="0" y="745"/>
                  </a:lnTo>
                  <a:lnTo>
                    <a:pt x="0" y="804"/>
                  </a:lnTo>
                  <a:lnTo>
                    <a:pt x="0" y="862"/>
                  </a:lnTo>
                  <a:lnTo>
                    <a:pt x="2" y="921"/>
                  </a:lnTo>
                  <a:lnTo>
                    <a:pt x="6" y="980"/>
                  </a:lnTo>
                  <a:lnTo>
                    <a:pt x="11" y="1038"/>
                  </a:lnTo>
                  <a:lnTo>
                    <a:pt x="18" y="1096"/>
                  </a:lnTo>
                  <a:lnTo>
                    <a:pt x="26" y="1154"/>
                  </a:lnTo>
                  <a:lnTo>
                    <a:pt x="35" y="1212"/>
                  </a:lnTo>
                  <a:lnTo>
                    <a:pt x="46" y="1270"/>
                  </a:lnTo>
                  <a:lnTo>
                    <a:pt x="58" y="1327"/>
                  </a:lnTo>
                  <a:lnTo>
                    <a:pt x="72" y="1384"/>
                  </a:lnTo>
                  <a:lnTo>
                    <a:pt x="86" y="1441"/>
                  </a:lnTo>
                  <a:lnTo>
                    <a:pt x="103" y="1497"/>
                  </a:lnTo>
                  <a:lnTo>
                    <a:pt x="120" y="1552"/>
                  </a:lnTo>
                  <a:lnTo>
                    <a:pt x="139" y="1608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56" name="Freeform 367"/>
            <p:cNvSpPr>
              <a:spLocks/>
            </p:cNvSpPr>
            <p:nvPr/>
          </p:nvSpPr>
          <p:spPr bwMode="auto">
            <a:xfrm>
              <a:off x="835" y="1842"/>
              <a:ext cx="56" cy="95"/>
            </a:xfrm>
            <a:custGeom>
              <a:avLst/>
              <a:gdLst>
                <a:gd name="T0" fmla="*/ 0 w 242"/>
                <a:gd name="T1" fmla="*/ 81 h 413"/>
                <a:gd name="T2" fmla="*/ 29 w 242"/>
                <a:gd name="T3" fmla="*/ 95 h 413"/>
                <a:gd name="T4" fmla="*/ 56 w 242"/>
                <a:gd name="T5" fmla="*/ 0 h 413"/>
                <a:gd name="T6" fmla="*/ 0 w 242"/>
                <a:gd name="T7" fmla="*/ 81 h 4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2" h="413">
                  <a:moveTo>
                    <a:pt x="0" y="354"/>
                  </a:moveTo>
                  <a:lnTo>
                    <a:pt x="127" y="413"/>
                  </a:lnTo>
                  <a:lnTo>
                    <a:pt x="242" y="0"/>
                  </a:lnTo>
                  <a:lnTo>
                    <a:pt x="0" y="354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57" name="Freeform 368"/>
            <p:cNvSpPr>
              <a:spLocks/>
            </p:cNvSpPr>
            <p:nvPr/>
          </p:nvSpPr>
          <p:spPr bwMode="auto">
            <a:xfrm>
              <a:off x="835" y="1842"/>
              <a:ext cx="56" cy="95"/>
            </a:xfrm>
            <a:custGeom>
              <a:avLst/>
              <a:gdLst>
                <a:gd name="T0" fmla="*/ 0 w 242"/>
                <a:gd name="T1" fmla="*/ 81 h 413"/>
                <a:gd name="T2" fmla="*/ 29 w 242"/>
                <a:gd name="T3" fmla="*/ 95 h 413"/>
                <a:gd name="T4" fmla="*/ 56 w 242"/>
                <a:gd name="T5" fmla="*/ 0 h 413"/>
                <a:gd name="T6" fmla="*/ 0 w 242"/>
                <a:gd name="T7" fmla="*/ 81 h 4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2" h="413">
                  <a:moveTo>
                    <a:pt x="0" y="354"/>
                  </a:moveTo>
                  <a:lnTo>
                    <a:pt x="127" y="413"/>
                  </a:lnTo>
                  <a:lnTo>
                    <a:pt x="242" y="0"/>
                  </a:lnTo>
                  <a:lnTo>
                    <a:pt x="0" y="354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58" name="Freeform 369"/>
            <p:cNvSpPr>
              <a:spLocks/>
            </p:cNvSpPr>
            <p:nvPr/>
          </p:nvSpPr>
          <p:spPr bwMode="auto">
            <a:xfrm>
              <a:off x="835" y="2292"/>
              <a:ext cx="56" cy="94"/>
            </a:xfrm>
            <a:custGeom>
              <a:avLst/>
              <a:gdLst>
                <a:gd name="T0" fmla="*/ 29 w 242"/>
                <a:gd name="T1" fmla="*/ 0 h 413"/>
                <a:gd name="T2" fmla="*/ 0 w 242"/>
                <a:gd name="T3" fmla="*/ 14 h 413"/>
                <a:gd name="T4" fmla="*/ 56 w 242"/>
                <a:gd name="T5" fmla="*/ 94 h 413"/>
                <a:gd name="T6" fmla="*/ 29 w 242"/>
                <a:gd name="T7" fmla="*/ 0 h 4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2" h="413">
                  <a:moveTo>
                    <a:pt x="127" y="0"/>
                  </a:moveTo>
                  <a:lnTo>
                    <a:pt x="0" y="60"/>
                  </a:lnTo>
                  <a:lnTo>
                    <a:pt x="242" y="413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59" name="Freeform 370"/>
            <p:cNvSpPr>
              <a:spLocks/>
            </p:cNvSpPr>
            <p:nvPr/>
          </p:nvSpPr>
          <p:spPr bwMode="auto">
            <a:xfrm>
              <a:off x="835" y="2292"/>
              <a:ext cx="56" cy="94"/>
            </a:xfrm>
            <a:custGeom>
              <a:avLst/>
              <a:gdLst>
                <a:gd name="T0" fmla="*/ 29 w 242"/>
                <a:gd name="T1" fmla="*/ 0 h 413"/>
                <a:gd name="T2" fmla="*/ 0 w 242"/>
                <a:gd name="T3" fmla="*/ 14 h 413"/>
                <a:gd name="T4" fmla="*/ 56 w 242"/>
                <a:gd name="T5" fmla="*/ 94 h 413"/>
                <a:gd name="T6" fmla="*/ 29 w 242"/>
                <a:gd name="T7" fmla="*/ 0 h 4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2" h="413">
                  <a:moveTo>
                    <a:pt x="127" y="0"/>
                  </a:moveTo>
                  <a:lnTo>
                    <a:pt x="0" y="60"/>
                  </a:lnTo>
                  <a:lnTo>
                    <a:pt x="242" y="413"/>
                  </a:lnTo>
                  <a:lnTo>
                    <a:pt x="127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60" name="Line 371"/>
            <p:cNvSpPr>
              <a:spLocks noChangeShapeType="1"/>
            </p:cNvSpPr>
            <p:nvPr/>
          </p:nvSpPr>
          <p:spPr bwMode="auto">
            <a:xfrm flipH="1">
              <a:off x="310" y="1799"/>
              <a:ext cx="70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61" name="Line 372"/>
            <p:cNvSpPr>
              <a:spLocks noChangeShapeType="1"/>
            </p:cNvSpPr>
            <p:nvPr/>
          </p:nvSpPr>
          <p:spPr bwMode="auto">
            <a:xfrm flipH="1">
              <a:off x="310" y="2431"/>
              <a:ext cx="70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62" name="Line 373"/>
            <p:cNvSpPr>
              <a:spLocks noChangeShapeType="1"/>
            </p:cNvSpPr>
            <p:nvPr/>
          </p:nvSpPr>
          <p:spPr bwMode="auto">
            <a:xfrm>
              <a:off x="366" y="1895"/>
              <a:ext cx="0" cy="44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63" name="Freeform 374"/>
            <p:cNvSpPr>
              <a:spLocks/>
            </p:cNvSpPr>
            <p:nvPr/>
          </p:nvSpPr>
          <p:spPr bwMode="auto">
            <a:xfrm>
              <a:off x="350" y="1799"/>
              <a:ext cx="32" cy="96"/>
            </a:xfrm>
            <a:custGeom>
              <a:avLst/>
              <a:gdLst>
                <a:gd name="T0" fmla="*/ 0 w 140"/>
                <a:gd name="T1" fmla="*/ 96 h 423"/>
                <a:gd name="T2" fmla="*/ 32 w 140"/>
                <a:gd name="T3" fmla="*/ 96 h 423"/>
                <a:gd name="T4" fmla="*/ 16 w 140"/>
                <a:gd name="T5" fmla="*/ 0 h 423"/>
                <a:gd name="T6" fmla="*/ 0 w 140"/>
                <a:gd name="T7" fmla="*/ 96 h 4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423">
                  <a:moveTo>
                    <a:pt x="0" y="423"/>
                  </a:moveTo>
                  <a:lnTo>
                    <a:pt x="140" y="423"/>
                  </a:lnTo>
                  <a:lnTo>
                    <a:pt x="69" y="0"/>
                  </a:lnTo>
                  <a:lnTo>
                    <a:pt x="0" y="423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64" name="Freeform 375"/>
            <p:cNvSpPr>
              <a:spLocks/>
            </p:cNvSpPr>
            <p:nvPr/>
          </p:nvSpPr>
          <p:spPr bwMode="auto">
            <a:xfrm>
              <a:off x="350" y="1799"/>
              <a:ext cx="32" cy="96"/>
            </a:xfrm>
            <a:custGeom>
              <a:avLst/>
              <a:gdLst>
                <a:gd name="T0" fmla="*/ 0 w 140"/>
                <a:gd name="T1" fmla="*/ 96 h 423"/>
                <a:gd name="T2" fmla="*/ 32 w 140"/>
                <a:gd name="T3" fmla="*/ 96 h 423"/>
                <a:gd name="T4" fmla="*/ 16 w 140"/>
                <a:gd name="T5" fmla="*/ 0 h 423"/>
                <a:gd name="T6" fmla="*/ 0 w 140"/>
                <a:gd name="T7" fmla="*/ 96 h 4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423">
                  <a:moveTo>
                    <a:pt x="0" y="423"/>
                  </a:moveTo>
                  <a:lnTo>
                    <a:pt x="140" y="423"/>
                  </a:lnTo>
                  <a:lnTo>
                    <a:pt x="69" y="0"/>
                  </a:lnTo>
                  <a:lnTo>
                    <a:pt x="0" y="423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65" name="Freeform 376"/>
            <p:cNvSpPr>
              <a:spLocks/>
            </p:cNvSpPr>
            <p:nvPr/>
          </p:nvSpPr>
          <p:spPr bwMode="auto">
            <a:xfrm>
              <a:off x="350" y="2335"/>
              <a:ext cx="32" cy="96"/>
            </a:xfrm>
            <a:custGeom>
              <a:avLst/>
              <a:gdLst>
                <a:gd name="T0" fmla="*/ 0 w 140"/>
                <a:gd name="T1" fmla="*/ 0 h 424"/>
                <a:gd name="T2" fmla="*/ 32 w 140"/>
                <a:gd name="T3" fmla="*/ 0 h 424"/>
                <a:gd name="T4" fmla="*/ 16 w 140"/>
                <a:gd name="T5" fmla="*/ 96 h 424"/>
                <a:gd name="T6" fmla="*/ 0 w 140"/>
                <a:gd name="T7" fmla="*/ 0 h 4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424">
                  <a:moveTo>
                    <a:pt x="0" y="0"/>
                  </a:moveTo>
                  <a:lnTo>
                    <a:pt x="140" y="0"/>
                  </a:lnTo>
                  <a:lnTo>
                    <a:pt x="69" y="4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66" name="Freeform 377"/>
            <p:cNvSpPr>
              <a:spLocks/>
            </p:cNvSpPr>
            <p:nvPr/>
          </p:nvSpPr>
          <p:spPr bwMode="auto">
            <a:xfrm>
              <a:off x="350" y="2335"/>
              <a:ext cx="32" cy="96"/>
            </a:xfrm>
            <a:custGeom>
              <a:avLst/>
              <a:gdLst>
                <a:gd name="T0" fmla="*/ 0 w 140"/>
                <a:gd name="T1" fmla="*/ 0 h 424"/>
                <a:gd name="T2" fmla="*/ 32 w 140"/>
                <a:gd name="T3" fmla="*/ 0 h 424"/>
                <a:gd name="T4" fmla="*/ 16 w 140"/>
                <a:gd name="T5" fmla="*/ 96 h 424"/>
                <a:gd name="T6" fmla="*/ 0 w 140"/>
                <a:gd name="T7" fmla="*/ 0 h 4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424">
                  <a:moveTo>
                    <a:pt x="0" y="0"/>
                  </a:moveTo>
                  <a:lnTo>
                    <a:pt x="140" y="0"/>
                  </a:lnTo>
                  <a:lnTo>
                    <a:pt x="69" y="42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67" name="Line 378"/>
            <p:cNvSpPr>
              <a:spLocks noChangeShapeType="1"/>
            </p:cNvSpPr>
            <p:nvPr/>
          </p:nvSpPr>
          <p:spPr bwMode="auto">
            <a:xfrm>
              <a:off x="2196" y="1671"/>
              <a:ext cx="461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68" name="Line 379"/>
            <p:cNvSpPr>
              <a:spLocks noChangeShapeType="1"/>
            </p:cNvSpPr>
            <p:nvPr/>
          </p:nvSpPr>
          <p:spPr bwMode="auto">
            <a:xfrm>
              <a:off x="2196" y="2560"/>
              <a:ext cx="46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69" name="Line 380"/>
            <p:cNvSpPr>
              <a:spLocks noChangeShapeType="1"/>
            </p:cNvSpPr>
            <p:nvPr/>
          </p:nvSpPr>
          <p:spPr bwMode="auto">
            <a:xfrm>
              <a:off x="2602" y="1767"/>
              <a:ext cx="0" cy="69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70" name="Freeform 381"/>
            <p:cNvSpPr>
              <a:spLocks/>
            </p:cNvSpPr>
            <p:nvPr/>
          </p:nvSpPr>
          <p:spPr bwMode="auto">
            <a:xfrm>
              <a:off x="2586" y="1671"/>
              <a:ext cx="32" cy="96"/>
            </a:xfrm>
            <a:custGeom>
              <a:avLst/>
              <a:gdLst>
                <a:gd name="T0" fmla="*/ 0 w 141"/>
                <a:gd name="T1" fmla="*/ 96 h 423"/>
                <a:gd name="T2" fmla="*/ 32 w 141"/>
                <a:gd name="T3" fmla="*/ 96 h 423"/>
                <a:gd name="T4" fmla="*/ 16 w 141"/>
                <a:gd name="T5" fmla="*/ 0 h 423"/>
                <a:gd name="T6" fmla="*/ 0 w 141"/>
                <a:gd name="T7" fmla="*/ 96 h 4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423">
                  <a:moveTo>
                    <a:pt x="0" y="423"/>
                  </a:moveTo>
                  <a:lnTo>
                    <a:pt x="141" y="423"/>
                  </a:lnTo>
                  <a:lnTo>
                    <a:pt x="70" y="0"/>
                  </a:lnTo>
                  <a:lnTo>
                    <a:pt x="0" y="423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71" name="Freeform 382"/>
            <p:cNvSpPr>
              <a:spLocks/>
            </p:cNvSpPr>
            <p:nvPr/>
          </p:nvSpPr>
          <p:spPr bwMode="auto">
            <a:xfrm>
              <a:off x="2586" y="1671"/>
              <a:ext cx="32" cy="96"/>
            </a:xfrm>
            <a:custGeom>
              <a:avLst/>
              <a:gdLst>
                <a:gd name="T0" fmla="*/ 0 w 141"/>
                <a:gd name="T1" fmla="*/ 96 h 423"/>
                <a:gd name="T2" fmla="*/ 32 w 141"/>
                <a:gd name="T3" fmla="*/ 96 h 423"/>
                <a:gd name="T4" fmla="*/ 16 w 141"/>
                <a:gd name="T5" fmla="*/ 0 h 423"/>
                <a:gd name="T6" fmla="*/ 0 w 141"/>
                <a:gd name="T7" fmla="*/ 96 h 4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423">
                  <a:moveTo>
                    <a:pt x="0" y="423"/>
                  </a:moveTo>
                  <a:lnTo>
                    <a:pt x="141" y="423"/>
                  </a:lnTo>
                  <a:lnTo>
                    <a:pt x="70" y="0"/>
                  </a:lnTo>
                  <a:lnTo>
                    <a:pt x="0" y="423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72" name="Freeform 383"/>
            <p:cNvSpPr>
              <a:spLocks/>
            </p:cNvSpPr>
            <p:nvPr/>
          </p:nvSpPr>
          <p:spPr bwMode="auto">
            <a:xfrm>
              <a:off x="2586" y="2463"/>
              <a:ext cx="32" cy="97"/>
            </a:xfrm>
            <a:custGeom>
              <a:avLst/>
              <a:gdLst>
                <a:gd name="T0" fmla="*/ 0 w 141"/>
                <a:gd name="T1" fmla="*/ 0 h 423"/>
                <a:gd name="T2" fmla="*/ 32 w 141"/>
                <a:gd name="T3" fmla="*/ 0 h 423"/>
                <a:gd name="T4" fmla="*/ 16 w 141"/>
                <a:gd name="T5" fmla="*/ 97 h 423"/>
                <a:gd name="T6" fmla="*/ 0 w 141"/>
                <a:gd name="T7" fmla="*/ 0 h 4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423">
                  <a:moveTo>
                    <a:pt x="0" y="0"/>
                  </a:moveTo>
                  <a:lnTo>
                    <a:pt x="141" y="0"/>
                  </a:lnTo>
                  <a:lnTo>
                    <a:pt x="70" y="4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73" name="Freeform 384"/>
            <p:cNvSpPr>
              <a:spLocks/>
            </p:cNvSpPr>
            <p:nvPr/>
          </p:nvSpPr>
          <p:spPr bwMode="auto">
            <a:xfrm>
              <a:off x="2586" y="2463"/>
              <a:ext cx="32" cy="97"/>
            </a:xfrm>
            <a:custGeom>
              <a:avLst/>
              <a:gdLst>
                <a:gd name="T0" fmla="*/ 0 w 141"/>
                <a:gd name="T1" fmla="*/ 0 h 423"/>
                <a:gd name="T2" fmla="*/ 32 w 141"/>
                <a:gd name="T3" fmla="*/ 0 h 423"/>
                <a:gd name="T4" fmla="*/ 16 w 141"/>
                <a:gd name="T5" fmla="*/ 97 h 423"/>
                <a:gd name="T6" fmla="*/ 0 w 141"/>
                <a:gd name="T7" fmla="*/ 0 h 4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423">
                  <a:moveTo>
                    <a:pt x="0" y="0"/>
                  </a:moveTo>
                  <a:lnTo>
                    <a:pt x="141" y="0"/>
                  </a:lnTo>
                  <a:lnTo>
                    <a:pt x="70" y="42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74" name="Line 385"/>
            <p:cNvSpPr>
              <a:spLocks noChangeShapeType="1"/>
            </p:cNvSpPr>
            <p:nvPr/>
          </p:nvSpPr>
          <p:spPr bwMode="auto">
            <a:xfrm flipH="1">
              <a:off x="3418" y="1521"/>
              <a:ext cx="35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75" name="Line 386"/>
            <p:cNvSpPr>
              <a:spLocks noChangeShapeType="1"/>
            </p:cNvSpPr>
            <p:nvPr/>
          </p:nvSpPr>
          <p:spPr bwMode="auto">
            <a:xfrm flipH="1">
              <a:off x="3418" y="2707"/>
              <a:ext cx="35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76" name="Line 387"/>
            <p:cNvSpPr>
              <a:spLocks noChangeShapeType="1"/>
            </p:cNvSpPr>
            <p:nvPr/>
          </p:nvSpPr>
          <p:spPr bwMode="auto">
            <a:xfrm>
              <a:off x="3474" y="1619"/>
              <a:ext cx="0" cy="99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77" name="Freeform 388"/>
            <p:cNvSpPr>
              <a:spLocks/>
            </p:cNvSpPr>
            <p:nvPr/>
          </p:nvSpPr>
          <p:spPr bwMode="auto">
            <a:xfrm>
              <a:off x="3456" y="1521"/>
              <a:ext cx="34" cy="98"/>
            </a:xfrm>
            <a:custGeom>
              <a:avLst/>
              <a:gdLst>
                <a:gd name="T0" fmla="*/ 0 w 142"/>
                <a:gd name="T1" fmla="*/ 98 h 423"/>
                <a:gd name="T2" fmla="*/ 34 w 142"/>
                <a:gd name="T3" fmla="*/ 98 h 423"/>
                <a:gd name="T4" fmla="*/ 17 w 142"/>
                <a:gd name="T5" fmla="*/ 0 h 423"/>
                <a:gd name="T6" fmla="*/ 0 w 142"/>
                <a:gd name="T7" fmla="*/ 98 h 4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423">
                  <a:moveTo>
                    <a:pt x="0" y="423"/>
                  </a:moveTo>
                  <a:lnTo>
                    <a:pt x="142" y="423"/>
                  </a:lnTo>
                  <a:lnTo>
                    <a:pt x="71" y="0"/>
                  </a:lnTo>
                  <a:lnTo>
                    <a:pt x="0" y="423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78" name="Freeform 389"/>
            <p:cNvSpPr>
              <a:spLocks/>
            </p:cNvSpPr>
            <p:nvPr/>
          </p:nvSpPr>
          <p:spPr bwMode="auto">
            <a:xfrm>
              <a:off x="3456" y="1521"/>
              <a:ext cx="34" cy="98"/>
            </a:xfrm>
            <a:custGeom>
              <a:avLst/>
              <a:gdLst>
                <a:gd name="T0" fmla="*/ 0 w 142"/>
                <a:gd name="T1" fmla="*/ 98 h 423"/>
                <a:gd name="T2" fmla="*/ 34 w 142"/>
                <a:gd name="T3" fmla="*/ 98 h 423"/>
                <a:gd name="T4" fmla="*/ 17 w 142"/>
                <a:gd name="T5" fmla="*/ 0 h 423"/>
                <a:gd name="T6" fmla="*/ 0 w 142"/>
                <a:gd name="T7" fmla="*/ 98 h 4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423">
                  <a:moveTo>
                    <a:pt x="0" y="423"/>
                  </a:moveTo>
                  <a:lnTo>
                    <a:pt x="142" y="423"/>
                  </a:lnTo>
                  <a:lnTo>
                    <a:pt x="71" y="0"/>
                  </a:lnTo>
                  <a:lnTo>
                    <a:pt x="0" y="423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79" name="Freeform 390"/>
            <p:cNvSpPr>
              <a:spLocks/>
            </p:cNvSpPr>
            <p:nvPr/>
          </p:nvSpPr>
          <p:spPr bwMode="auto">
            <a:xfrm>
              <a:off x="3456" y="2611"/>
              <a:ext cx="34" cy="96"/>
            </a:xfrm>
            <a:custGeom>
              <a:avLst/>
              <a:gdLst>
                <a:gd name="T0" fmla="*/ 0 w 142"/>
                <a:gd name="T1" fmla="*/ 0 h 422"/>
                <a:gd name="T2" fmla="*/ 34 w 142"/>
                <a:gd name="T3" fmla="*/ 0 h 422"/>
                <a:gd name="T4" fmla="*/ 17 w 142"/>
                <a:gd name="T5" fmla="*/ 96 h 422"/>
                <a:gd name="T6" fmla="*/ 0 w 142"/>
                <a:gd name="T7" fmla="*/ 0 h 4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422">
                  <a:moveTo>
                    <a:pt x="0" y="0"/>
                  </a:moveTo>
                  <a:lnTo>
                    <a:pt x="142" y="0"/>
                  </a:lnTo>
                  <a:lnTo>
                    <a:pt x="71" y="4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80" name="Freeform 391"/>
            <p:cNvSpPr>
              <a:spLocks/>
            </p:cNvSpPr>
            <p:nvPr/>
          </p:nvSpPr>
          <p:spPr bwMode="auto">
            <a:xfrm>
              <a:off x="3456" y="2611"/>
              <a:ext cx="34" cy="96"/>
            </a:xfrm>
            <a:custGeom>
              <a:avLst/>
              <a:gdLst>
                <a:gd name="T0" fmla="*/ 0 w 142"/>
                <a:gd name="T1" fmla="*/ 0 h 422"/>
                <a:gd name="T2" fmla="*/ 34 w 142"/>
                <a:gd name="T3" fmla="*/ 0 h 422"/>
                <a:gd name="T4" fmla="*/ 17 w 142"/>
                <a:gd name="T5" fmla="*/ 96 h 422"/>
                <a:gd name="T6" fmla="*/ 0 w 142"/>
                <a:gd name="T7" fmla="*/ 0 h 4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422">
                  <a:moveTo>
                    <a:pt x="0" y="0"/>
                  </a:moveTo>
                  <a:lnTo>
                    <a:pt x="142" y="0"/>
                  </a:lnTo>
                  <a:lnTo>
                    <a:pt x="71" y="42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81" name="Line 392"/>
            <p:cNvSpPr>
              <a:spLocks noChangeShapeType="1"/>
            </p:cNvSpPr>
            <p:nvPr/>
          </p:nvSpPr>
          <p:spPr bwMode="auto">
            <a:xfrm>
              <a:off x="1011" y="2480"/>
              <a:ext cx="0" cy="122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82" name="Line 393"/>
            <p:cNvSpPr>
              <a:spLocks noChangeShapeType="1"/>
            </p:cNvSpPr>
            <p:nvPr/>
          </p:nvSpPr>
          <p:spPr bwMode="auto">
            <a:xfrm>
              <a:off x="1978" y="2313"/>
              <a:ext cx="0" cy="13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83" name="Line 394"/>
            <p:cNvSpPr>
              <a:spLocks noChangeShapeType="1"/>
            </p:cNvSpPr>
            <p:nvPr/>
          </p:nvSpPr>
          <p:spPr bwMode="auto">
            <a:xfrm>
              <a:off x="1108" y="3646"/>
              <a:ext cx="77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84" name="Freeform 395"/>
            <p:cNvSpPr>
              <a:spLocks/>
            </p:cNvSpPr>
            <p:nvPr/>
          </p:nvSpPr>
          <p:spPr bwMode="auto">
            <a:xfrm>
              <a:off x="1011" y="3629"/>
              <a:ext cx="97" cy="34"/>
            </a:xfrm>
            <a:custGeom>
              <a:avLst/>
              <a:gdLst>
                <a:gd name="T0" fmla="*/ 97 w 422"/>
                <a:gd name="T1" fmla="*/ 0 h 141"/>
                <a:gd name="T2" fmla="*/ 97 w 422"/>
                <a:gd name="T3" fmla="*/ 34 h 141"/>
                <a:gd name="T4" fmla="*/ 0 w 422"/>
                <a:gd name="T5" fmla="*/ 17 h 141"/>
                <a:gd name="T6" fmla="*/ 97 w 422"/>
                <a:gd name="T7" fmla="*/ 0 h 1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2" h="141">
                  <a:moveTo>
                    <a:pt x="422" y="0"/>
                  </a:moveTo>
                  <a:lnTo>
                    <a:pt x="422" y="141"/>
                  </a:lnTo>
                  <a:lnTo>
                    <a:pt x="0" y="71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85" name="Freeform 396"/>
            <p:cNvSpPr>
              <a:spLocks/>
            </p:cNvSpPr>
            <p:nvPr/>
          </p:nvSpPr>
          <p:spPr bwMode="auto">
            <a:xfrm>
              <a:off x="1011" y="3629"/>
              <a:ext cx="97" cy="34"/>
            </a:xfrm>
            <a:custGeom>
              <a:avLst/>
              <a:gdLst>
                <a:gd name="T0" fmla="*/ 97 w 422"/>
                <a:gd name="T1" fmla="*/ 0 h 141"/>
                <a:gd name="T2" fmla="*/ 97 w 422"/>
                <a:gd name="T3" fmla="*/ 34 h 141"/>
                <a:gd name="T4" fmla="*/ 0 w 422"/>
                <a:gd name="T5" fmla="*/ 17 h 141"/>
                <a:gd name="T6" fmla="*/ 97 w 422"/>
                <a:gd name="T7" fmla="*/ 0 h 1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2" h="141">
                  <a:moveTo>
                    <a:pt x="422" y="0"/>
                  </a:moveTo>
                  <a:lnTo>
                    <a:pt x="422" y="141"/>
                  </a:lnTo>
                  <a:lnTo>
                    <a:pt x="0" y="71"/>
                  </a:lnTo>
                  <a:lnTo>
                    <a:pt x="422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86" name="Freeform 397"/>
            <p:cNvSpPr>
              <a:spLocks/>
            </p:cNvSpPr>
            <p:nvPr/>
          </p:nvSpPr>
          <p:spPr bwMode="auto">
            <a:xfrm>
              <a:off x="1881" y="3629"/>
              <a:ext cx="97" cy="34"/>
            </a:xfrm>
            <a:custGeom>
              <a:avLst/>
              <a:gdLst>
                <a:gd name="T0" fmla="*/ 0 w 423"/>
                <a:gd name="T1" fmla="*/ 0 h 141"/>
                <a:gd name="T2" fmla="*/ 0 w 423"/>
                <a:gd name="T3" fmla="*/ 34 h 141"/>
                <a:gd name="T4" fmla="*/ 97 w 423"/>
                <a:gd name="T5" fmla="*/ 17 h 141"/>
                <a:gd name="T6" fmla="*/ 0 w 423"/>
                <a:gd name="T7" fmla="*/ 0 h 1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3" h="141">
                  <a:moveTo>
                    <a:pt x="0" y="0"/>
                  </a:moveTo>
                  <a:lnTo>
                    <a:pt x="0" y="141"/>
                  </a:lnTo>
                  <a:lnTo>
                    <a:pt x="423" y="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87" name="Freeform 398"/>
            <p:cNvSpPr>
              <a:spLocks/>
            </p:cNvSpPr>
            <p:nvPr/>
          </p:nvSpPr>
          <p:spPr bwMode="auto">
            <a:xfrm>
              <a:off x="1881" y="3629"/>
              <a:ext cx="97" cy="34"/>
            </a:xfrm>
            <a:custGeom>
              <a:avLst/>
              <a:gdLst>
                <a:gd name="T0" fmla="*/ 0 w 423"/>
                <a:gd name="T1" fmla="*/ 0 h 141"/>
                <a:gd name="T2" fmla="*/ 0 w 423"/>
                <a:gd name="T3" fmla="*/ 34 h 141"/>
                <a:gd name="T4" fmla="*/ 97 w 423"/>
                <a:gd name="T5" fmla="*/ 17 h 141"/>
                <a:gd name="T6" fmla="*/ 0 w 423"/>
                <a:gd name="T7" fmla="*/ 0 h 1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3" h="141">
                  <a:moveTo>
                    <a:pt x="0" y="0"/>
                  </a:moveTo>
                  <a:lnTo>
                    <a:pt x="0" y="141"/>
                  </a:lnTo>
                  <a:lnTo>
                    <a:pt x="423" y="7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88" name="Line 399"/>
            <p:cNvSpPr>
              <a:spLocks noChangeShapeType="1"/>
            </p:cNvSpPr>
            <p:nvPr/>
          </p:nvSpPr>
          <p:spPr bwMode="auto">
            <a:xfrm>
              <a:off x="1011" y="2428"/>
              <a:ext cx="0" cy="46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89" name="Line 400"/>
            <p:cNvSpPr>
              <a:spLocks noChangeShapeType="1"/>
            </p:cNvSpPr>
            <p:nvPr/>
          </p:nvSpPr>
          <p:spPr bwMode="auto">
            <a:xfrm>
              <a:off x="1070" y="2280"/>
              <a:ext cx="1" cy="60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90" name="Line 401"/>
            <p:cNvSpPr>
              <a:spLocks noChangeShapeType="1"/>
            </p:cNvSpPr>
            <p:nvPr/>
          </p:nvSpPr>
          <p:spPr bwMode="auto">
            <a:xfrm flipH="1">
              <a:off x="817" y="2834"/>
              <a:ext cx="9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91" name="Line 402"/>
            <p:cNvSpPr>
              <a:spLocks noChangeShapeType="1"/>
            </p:cNvSpPr>
            <p:nvPr/>
          </p:nvSpPr>
          <p:spPr bwMode="auto">
            <a:xfrm>
              <a:off x="1167" y="2834"/>
              <a:ext cx="20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92" name="Line 403"/>
            <p:cNvSpPr>
              <a:spLocks noChangeShapeType="1"/>
            </p:cNvSpPr>
            <p:nvPr/>
          </p:nvSpPr>
          <p:spPr bwMode="auto">
            <a:xfrm>
              <a:off x="1011" y="2834"/>
              <a:ext cx="6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93" name="Freeform 404"/>
            <p:cNvSpPr>
              <a:spLocks/>
            </p:cNvSpPr>
            <p:nvPr/>
          </p:nvSpPr>
          <p:spPr bwMode="auto">
            <a:xfrm>
              <a:off x="914" y="2818"/>
              <a:ext cx="97" cy="32"/>
            </a:xfrm>
            <a:custGeom>
              <a:avLst/>
              <a:gdLst>
                <a:gd name="T0" fmla="*/ 0 w 423"/>
                <a:gd name="T1" fmla="*/ 0 h 140"/>
                <a:gd name="T2" fmla="*/ 0 w 423"/>
                <a:gd name="T3" fmla="*/ 32 h 140"/>
                <a:gd name="T4" fmla="*/ 97 w 423"/>
                <a:gd name="T5" fmla="*/ 16 h 140"/>
                <a:gd name="T6" fmla="*/ 0 w 423"/>
                <a:gd name="T7" fmla="*/ 0 h 1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3" h="140">
                  <a:moveTo>
                    <a:pt x="0" y="0"/>
                  </a:moveTo>
                  <a:lnTo>
                    <a:pt x="0" y="140"/>
                  </a:lnTo>
                  <a:lnTo>
                    <a:pt x="423" y="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94" name="Freeform 405"/>
            <p:cNvSpPr>
              <a:spLocks/>
            </p:cNvSpPr>
            <p:nvPr/>
          </p:nvSpPr>
          <p:spPr bwMode="auto">
            <a:xfrm>
              <a:off x="914" y="2818"/>
              <a:ext cx="97" cy="32"/>
            </a:xfrm>
            <a:custGeom>
              <a:avLst/>
              <a:gdLst>
                <a:gd name="T0" fmla="*/ 0 w 423"/>
                <a:gd name="T1" fmla="*/ 0 h 140"/>
                <a:gd name="T2" fmla="*/ 0 w 423"/>
                <a:gd name="T3" fmla="*/ 32 h 140"/>
                <a:gd name="T4" fmla="*/ 97 w 423"/>
                <a:gd name="T5" fmla="*/ 16 h 140"/>
                <a:gd name="T6" fmla="*/ 0 w 423"/>
                <a:gd name="T7" fmla="*/ 0 h 1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3" h="140">
                  <a:moveTo>
                    <a:pt x="0" y="0"/>
                  </a:moveTo>
                  <a:lnTo>
                    <a:pt x="0" y="140"/>
                  </a:lnTo>
                  <a:lnTo>
                    <a:pt x="423" y="7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95" name="Freeform 406"/>
            <p:cNvSpPr>
              <a:spLocks/>
            </p:cNvSpPr>
            <p:nvPr/>
          </p:nvSpPr>
          <p:spPr bwMode="auto">
            <a:xfrm>
              <a:off x="1071" y="2818"/>
              <a:ext cx="96" cy="32"/>
            </a:xfrm>
            <a:custGeom>
              <a:avLst/>
              <a:gdLst>
                <a:gd name="T0" fmla="*/ 96 w 422"/>
                <a:gd name="T1" fmla="*/ 0 h 140"/>
                <a:gd name="T2" fmla="*/ 96 w 422"/>
                <a:gd name="T3" fmla="*/ 32 h 140"/>
                <a:gd name="T4" fmla="*/ 0 w 422"/>
                <a:gd name="T5" fmla="*/ 16 h 140"/>
                <a:gd name="T6" fmla="*/ 96 w 422"/>
                <a:gd name="T7" fmla="*/ 0 h 1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2" h="140">
                  <a:moveTo>
                    <a:pt x="422" y="0"/>
                  </a:moveTo>
                  <a:lnTo>
                    <a:pt x="422" y="140"/>
                  </a:lnTo>
                  <a:lnTo>
                    <a:pt x="0" y="71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96" name="Freeform 407"/>
            <p:cNvSpPr>
              <a:spLocks/>
            </p:cNvSpPr>
            <p:nvPr/>
          </p:nvSpPr>
          <p:spPr bwMode="auto">
            <a:xfrm>
              <a:off x="1071" y="2818"/>
              <a:ext cx="96" cy="32"/>
            </a:xfrm>
            <a:custGeom>
              <a:avLst/>
              <a:gdLst>
                <a:gd name="T0" fmla="*/ 96 w 422"/>
                <a:gd name="T1" fmla="*/ 0 h 140"/>
                <a:gd name="T2" fmla="*/ 96 w 422"/>
                <a:gd name="T3" fmla="*/ 32 h 140"/>
                <a:gd name="T4" fmla="*/ 0 w 422"/>
                <a:gd name="T5" fmla="*/ 16 h 140"/>
                <a:gd name="T6" fmla="*/ 96 w 422"/>
                <a:gd name="T7" fmla="*/ 0 h 1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2" h="140">
                  <a:moveTo>
                    <a:pt x="422" y="0"/>
                  </a:moveTo>
                  <a:lnTo>
                    <a:pt x="422" y="140"/>
                  </a:lnTo>
                  <a:lnTo>
                    <a:pt x="0" y="71"/>
                  </a:lnTo>
                  <a:lnTo>
                    <a:pt x="422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97" name="Line 408"/>
            <p:cNvSpPr>
              <a:spLocks noChangeShapeType="1"/>
            </p:cNvSpPr>
            <p:nvPr/>
          </p:nvSpPr>
          <p:spPr bwMode="auto">
            <a:xfrm flipH="1">
              <a:off x="495" y="1918"/>
              <a:ext cx="52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98" name="Line 409"/>
            <p:cNvSpPr>
              <a:spLocks noChangeShapeType="1"/>
            </p:cNvSpPr>
            <p:nvPr/>
          </p:nvSpPr>
          <p:spPr bwMode="auto">
            <a:xfrm flipH="1">
              <a:off x="495" y="2313"/>
              <a:ext cx="52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899" name="Line 410"/>
            <p:cNvSpPr>
              <a:spLocks noChangeShapeType="1"/>
            </p:cNvSpPr>
            <p:nvPr/>
          </p:nvSpPr>
          <p:spPr bwMode="auto">
            <a:xfrm>
              <a:off x="549" y="2014"/>
              <a:ext cx="0" cy="20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00" name="Freeform 411"/>
            <p:cNvSpPr>
              <a:spLocks/>
            </p:cNvSpPr>
            <p:nvPr/>
          </p:nvSpPr>
          <p:spPr bwMode="auto">
            <a:xfrm>
              <a:off x="533" y="1918"/>
              <a:ext cx="32" cy="96"/>
            </a:xfrm>
            <a:custGeom>
              <a:avLst/>
              <a:gdLst>
                <a:gd name="T0" fmla="*/ 0 w 141"/>
                <a:gd name="T1" fmla="*/ 96 h 423"/>
                <a:gd name="T2" fmla="*/ 32 w 141"/>
                <a:gd name="T3" fmla="*/ 96 h 423"/>
                <a:gd name="T4" fmla="*/ 16 w 141"/>
                <a:gd name="T5" fmla="*/ 0 h 423"/>
                <a:gd name="T6" fmla="*/ 0 w 141"/>
                <a:gd name="T7" fmla="*/ 96 h 4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423">
                  <a:moveTo>
                    <a:pt x="0" y="423"/>
                  </a:moveTo>
                  <a:lnTo>
                    <a:pt x="141" y="423"/>
                  </a:lnTo>
                  <a:lnTo>
                    <a:pt x="70" y="0"/>
                  </a:lnTo>
                  <a:lnTo>
                    <a:pt x="0" y="423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01" name="Freeform 412"/>
            <p:cNvSpPr>
              <a:spLocks/>
            </p:cNvSpPr>
            <p:nvPr/>
          </p:nvSpPr>
          <p:spPr bwMode="auto">
            <a:xfrm>
              <a:off x="533" y="1918"/>
              <a:ext cx="32" cy="96"/>
            </a:xfrm>
            <a:custGeom>
              <a:avLst/>
              <a:gdLst>
                <a:gd name="T0" fmla="*/ 0 w 141"/>
                <a:gd name="T1" fmla="*/ 96 h 423"/>
                <a:gd name="T2" fmla="*/ 32 w 141"/>
                <a:gd name="T3" fmla="*/ 96 h 423"/>
                <a:gd name="T4" fmla="*/ 16 w 141"/>
                <a:gd name="T5" fmla="*/ 0 h 423"/>
                <a:gd name="T6" fmla="*/ 0 w 141"/>
                <a:gd name="T7" fmla="*/ 96 h 4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423">
                  <a:moveTo>
                    <a:pt x="0" y="423"/>
                  </a:moveTo>
                  <a:lnTo>
                    <a:pt x="141" y="423"/>
                  </a:lnTo>
                  <a:lnTo>
                    <a:pt x="70" y="0"/>
                  </a:lnTo>
                  <a:lnTo>
                    <a:pt x="0" y="423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02" name="Freeform 413"/>
            <p:cNvSpPr>
              <a:spLocks/>
            </p:cNvSpPr>
            <p:nvPr/>
          </p:nvSpPr>
          <p:spPr bwMode="auto">
            <a:xfrm>
              <a:off x="533" y="2216"/>
              <a:ext cx="32" cy="97"/>
            </a:xfrm>
            <a:custGeom>
              <a:avLst/>
              <a:gdLst>
                <a:gd name="T0" fmla="*/ 0 w 141"/>
                <a:gd name="T1" fmla="*/ 0 h 423"/>
                <a:gd name="T2" fmla="*/ 32 w 141"/>
                <a:gd name="T3" fmla="*/ 0 h 423"/>
                <a:gd name="T4" fmla="*/ 16 w 141"/>
                <a:gd name="T5" fmla="*/ 97 h 423"/>
                <a:gd name="T6" fmla="*/ 0 w 141"/>
                <a:gd name="T7" fmla="*/ 0 h 4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423">
                  <a:moveTo>
                    <a:pt x="0" y="0"/>
                  </a:moveTo>
                  <a:lnTo>
                    <a:pt x="141" y="0"/>
                  </a:lnTo>
                  <a:lnTo>
                    <a:pt x="70" y="4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03" name="Freeform 414"/>
            <p:cNvSpPr>
              <a:spLocks/>
            </p:cNvSpPr>
            <p:nvPr/>
          </p:nvSpPr>
          <p:spPr bwMode="auto">
            <a:xfrm>
              <a:off x="533" y="2216"/>
              <a:ext cx="32" cy="97"/>
            </a:xfrm>
            <a:custGeom>
              <a:avLst/>
              <a:gdLst>
                <a:gd name="T0" fmla="*/ 0 w 141"/>
                <a:gd name="T1" fmla="*/ 0 h 423"/>
                <a:gd name="T2" fmla="*/ 32 w 141"/>
                <a:gd name="T3" fmla="*/ 0 h 423"/>
                <a:gd name="T4" fmla="*/ 16 w 141"/>
                <a:gd name="T5" fmla="*/ 97 h 423"/>
                <a:gd name="T6" fmla="*/ 0 w 141"/>
                <a:gd name="T7" fmla="*/ 0 h 4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423">
                  <a:moveTo>
                    <a:pt x="0" y="0"/>
                  </a:moveTo>
                  <a:lnTo>
                    <a:pt x="141" y="0"/>
                  </a:lnTo>
                  <a:lnTo>
                    <a:pt x="70" y="42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04" name="Line 415"/>
            <p:cNvSpPr>
              <a:spLocks noChangeShapeType="1"/>
            </p:cNvSpPr>
            <p:nvPr/>
          </p:nvSpPr>
          <p:spPr bwMode="auto">
            <a:xfrm>
              <a:off x="3777" y="2707"/>
              <a:ext cx="0" cy="99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05" name="Line 416"/>
            <p:cNvSpPr>
              <a:spLocks noChangeShapeType="1"/>
            </p:cNvSpPr>
            <p:nvPr/>
          </p:nvSpPr>
          <p:spPr bwMode="auto">
            <a:xfrm>
              <a:off x="2196" y="2560"/>
              <a:ext cx="0" cy="113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06" name="Line 417"/>
            <p:cNvSpPr>
              <a:spLocks noChangeShapeType="1"/>
            </p:cNvSpPr>
            <p:nvPr/>
          </p:nvSpPr>
          <p:spPr bwMode="auto">
            <a:xfrm flipH="1">
              <a:off x="2294" y="3645"/>
              <a:ext cx="138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07" name="Freeform 418"/>
            <p:cNvSpPr>
              <a:spLocks/>
            </p:cNvSpPr>
            <p:nvPr/>
          </p:nvSpPr>
          <p:spPr bwMode="auto">
            <a:xfrm>
              <a:off x="3681" y="3627"/>
              <a:ext cx="96" cy="34"/>
            </a:xfrm>
            <a:custGeom>
              <a:avLst/>
              <a:gdLst>
                <a:gd name="T0" fmla="*/ 0 w 422"/>
                <a:gd name="T1" fmla="*/ 0 h 142"/>
                <a:gd name="T2" fmla="*/ 0 w 422"/>
                <a:gd name="T3" fmla="*/ 34 h 142"/>
                <a:gd name="T4" fmla="*/ 96 w 422"/>
                <a:gd name="T5" fmla="*/ 17 h 142"/>
                <a:gd name="T6" fmla="*/ 0 w 422"/>
                <a:gd name="T7" fmla="*/ 0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2" h="142">
                  <a:moveTo>
                    <a:pt x="0" y="0"/>
                  </a:moveTo>
                  <a:lnTo>
                    <a:pt x="0" y="142"/>
                  </a:lnTo>
                  <a:lnTo>
                    <a:pt x="422" y="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08" name="Freeform 419"/>
            <p:cNvSpPr>
              <a:spLocks/>
            </p:cNvSpPr>
            <p:nvPr/>
          </p:nvSpPr>
          <p:spPr bwMode="auto">
            <a:xfrm>
              <a:off x="3681" y="3627"/>
              <a:ext cx="96" cy="34"/>
            </a:xfrm>
            <a:custGeom>
              <a:avLst/>
              <a:gdLst>
                <a:gd name="T0" fmla="*/ 0 w 422"/>
                <a:gd name="T1" fmla="*/ 0 h 142"/>
                <a:gd name="T2" fmla="*/ 0 w 422"/>
                <a:gd name="T3" fmla="*/ 34 h 142"/>
                <a:gd name="T4" fmla="*/ 96 w 422"/>
                <a:gd name="T5" fmla="*/ 17 h 142"/>
                <a:gd name="T6" fmla="*/ 0 w 422"/>
                <a:gd name="T7" fmla="*/ 0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2" h="142">
                  <a:moveTo>
                    <a:pt x="0" y="0"/>
                  </a:moveTo>
                  <a:lnTo>
                    <a:pt x="0" y="142"/>
                  </a:lnTo>
                  <a:lnTo>
                    <a:pt x="422" y="7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09" name="Freeform 420"/>
            <p:cNvSpPr>
              <a:spLocks/>
            </p:cNvSpPr>
            <p:nvPr/>
          </p:nvSpPr>
          <p:spPr bwMode="auto">
            <a:xfrm>
              <a:off x="2196" y="3627"/>
              <a:ext cx="98" cy="34"/>
            </a:xfrm>
            <a:custGeom>
              <a:avLst/>
              <a:gdLst>
                <a:gd name="T0" fmla="*/ 98 w 422"/>
                <a:gd name="T1" fmla="*/ 0 h 142"/>
                <a:gd name="T2" fmla="*/ 98 w 422"/>
                <a:gd name="T3" fmla="*/ 34 h 142"/>
                <a:gd name="T4" fmla="*/ 0 w 422"/>
                <a:gd name="T5" fmla="*/ 17 h 142"/>
                <a:gd name="T6" fmla="*/ 98 w 422"/>
                <a:gd name="T7" fmla="*/ 0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2" h="142">
                  <a:moveTo>
                    <a:pt x="422" y="0"/>
                  </a:moveTo>
                  <a:lnTo>
                    <a:pt x="422" y="142"/>
                  </a:lnTo>
                  <a:lnTo>
                    <a:pt x="0" y="71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72910" name="Group 421"/>
            <p:cNvGrpSpPr>
              <a:grpSpLocks/>
            </p:cNvGrpSpPr>
            <p:nvPr/>
          </p:nvGrpSpPr>
          <p:grpSpPr bwMode="auto">
            <a:xfrm>
              <a:off x="249" y="94"/>
              <a:ext cx="5329" cy="3750"/>
              <a:chOff x="1525" y="894"/>
              <a:chExt cx="3320" cy="2336"/>
            </a:xfrm>
          </p:grpSpPr>
          <p:sp>
            <p:nvSpPr>
              <p:cNvPr id="73020" name="Freeform 422"/>
              <p:cNvSpPr>
                <a:spLocks/>
              </p:cNvSpPr>
              <p:nvPr/>
            </p:nvSpPr>
            <p:spPr bwMode="auto">
              <a:xfrm>
                <a:off x="2738" y="3095"/>
                <a:ext cx="61" cy="21"/>
              </a:xfrm>
              <a:custGeom>
                <a:avLst/>
                <a:gdLst>
                  <a:gd name="T0" fmla="*/ 61 w 422"/>
                  <a:gd name="T1" fmla="*/ 0 h 142"/>
                  <a:gd name="T2" fmla="*/ 61 w 422"/>
                  <a:gd name="T3" fmla="*/ 21 h 142"/>
                  <a:gd name="T4" fmla="*/ 0 w 422"/>
                  <a:gd name="T5" fmla="*/ 11 h 142"/>
                  <a:gd name="T6" fmla="*/ 61 w 422"/>
                  <a:gd name="T7" fmla="*/ 0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2" h="142">
                    <a:moveTo>
                      <a:pt x="422" y="0"/>
                    </a:moveTo>
                    <a:lnTo>
                      <a:pt x="422" y="142"/>
                    </a:lnTo>
                    <a:lnTo>
                      <a:pt x="0" y="71"/>
                    </a:lnTo>
                    <a:lnTo>
                      <a:pt x="422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21" name="Line 423"/>
              <p:cNvSpPr>
                <a:spLocks noChangeShapeType="1"/>
              </p:cNvSpPr>
              <p:nvPr/>
            </p:nvSpPr>
            <p:spPr bwMode="auto">
              <a:xfrm>
                <a:off x="2602" y="2048"/>
                <a:ext cx="20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22" name="Line 424"/>
              <p:cNvSpPr>
                <a:spLocks noChangeShapeType="1"/>
              </p:cNvSpPr>
              <p:nvPr/>
            </p:nvSpPr>
            <p:spPr bwMode="auto">
              <a:xfrm>
                <a:off x="2602" y="2258"/>
                <a:ext cx="20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23" name="Line 425"/>
              <p:cNvSpPr>
                <a:spLocks noChangeShapeType="1"/>
              </p:cNvSpPr>
              <p:nvPr/>
            </p:nvSpPr>
            <p:spPr bwMode="auto">
              <a:xfrm>
                <a:off x="2768" y="2109"/>
                <a:ext cx="0" cy="8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24" name="Freeform 426"/>
              <p:cNvSpPr>
                <a:spLocks/>
              </p:cNvSpPr>
              <p:nvPr/>
            </p:nvSpPr>
            <p:spPr bwMode="auto">
              <a:xfrm>
                <a:off x="2758" y="2048"/>
                <a:ext cx="20" cy="61"/>
              </a:xfrm>
              <a:custGeom>
                <a:avLst/>
                <a:gdLst>
                  <a:gd name="T0" fmla="*/ 0 w 140"/>
                  <a:gd name="T1" fmla="*/ 61 h 423"/>
                  <a:gd name="T2" fmla="*/ 20 w 140"/>
                  <a:gd name="T3" fmla="*/ 61 h 423"/>
                  <a:gd name="T4" fmla="*/ 10 w 140"/>
                  <a:gd name="T5" fmla="*/ 0 h 423"/>
                  <a:gd name="T6" fmla="*/ 0 w 140"/>
                  <a:gd name="T7" fmla="*/ 61 h 4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423">
                    <a:moveTo>
                      <a:pt x="0" y="423"/>
                    </a:moveTo>
                    <a:lnTo>
                      <a:pt x="140" y="423"/>
                    </a:lnTo>
                    <a:lnTo>
                      <a:pt x="70" y="0"/>
                    </a:lnTo>
                    <a:lnTo>
                      <a:pt x="0" y="423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25" name="Freeform 427"/>
              <p:cNvSpPr>
                <a:spLocks/>
              </p:cNvSpPr>
              <p:nvPr/>
            </p:nvSpPr>
            <p:spPr bwMode="auto">
              <a:xfrm>
                <a:off x="2758" y="2048"/>
                <a:ext cx="20" cy="61"/>
              </a:xfrm>
              <a:custGeom>
                <a:avLst/>
                <a:gdLst>
                  <a:gd name="T0" fmla="*/ 0 w 140"/>
                  <a:gd name="T1" fmla="*/ 61 h 423"/>
                  <a:gd name="T2" fmla="*/ 20 w 140"/>
                  <a:gd name="T3" fmla="*/ 61 h 423"/>
                  <a:gd name="T4" fmla="*/ 10 w 140"/>
                  <a:gd name="T5" fmla="*/ 0 h 423"/>
                  <a:gd name="T6" fmla="*/ 0 w 140"/>
                  <a:gd name="T7" fmla="*/ 61 h 4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423">
                    <a:moveTo>
                      <a:pt x="0" y="423"/>
                    </a:moveTo>
                    <a:lnTo>
                      <a:pt x="140" y="423"/>
                    </a:lnTo>
                    <a:lnTo>
                      <a:pt x="70" y="0"/>
                    </a:lnTo>
                    <a:lnTo>
                      <a:pt x="0" y="423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26" name="Freeform 428"/>
              <p:cNvSpPr>
                <a:spLocks/>
              </p:cNvSpPr>
              <p:nvPr/>
            </p:nvSpPr>
            <p:spPr bwMode="auto">
              <a:xfrm>
                <a:off x="2758" y="2197"/>
                <a:ext cx="20" cy="61"/>
              </a:xfrm>
              <a:custGeom>
                <a:avLst/>
                <a:gdLst>
                  <a:gd name="T0" fmla="*/ 0 w 140"/>
                  <a:gd name="T1" fmla="*/ 0 h 423"/>
                  <a:gd name="T2" fmla="*/ 20 w 140"/>
                  <a:gd name="T3" fmla="*/ 0 h 423"/>
                  <a:gd name="T4" fmla="*/ 10 w 140"/>
                  <a:gd name="T5" fmla="*/ 61 h 423"/>
                  <a:gd name="T6" fmla="*/ 0 w 140"/>
                  <a:gd name="T7" fmla="*/ 0 h 4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423">
                    <a:moveTo>
                      <a:pt x="0" y="0"/>
                    </a:moveTo>
                    <a:lnTo>
                      <a:pt x="140" y="0"/>
                    </a:lnTo>
                    <a:lnTo>
                      <a:pt x="70" y="4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27" name="Freeform 429"/>
              <p:cNvSpPr>
                <a:spLocks/>
              </p:cNvSpPr>
              <p:nvPr/>
            </p:nvSpPr>
            <p:spPr bwMode="auto">
              <a:xfrm>
                <a:off x="2758" y="2197"/>
                <a:ext cx="20" cy="61"/>
              </a:xfrm>
              <a:custGeom>
                <a:avLst/>
                <a:gdLst>
                  <a:gd name="T0" fmla="*/ 0 w 140"/>
                  <a:gd name="T1" fmla="*/ 0 h 423"/>
                  <a:gd name="T2" fmla="*/ 20 w 140"/>
                  <a:gd name="T3" fmla="*/ 0 h 423"/>
                  <a:gd name="T4" fmla="*/ 10 w 140"/>
                  <a:gd name="T5" fmla="*/ 61 h 423"/>
                  <a:gd name="T6" fmla="*/ 0 w 140"/>
                  <a:gd name="T7" fmla="*/ 0 h 4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423">
                    <a:moveTo>
                      <a:pt x="0" y="0"/>
                    </a:moveTo>
                    <a:lnTo>
                      <a:pt x="140" y="0"/>
                    </a:lnTo>
                    <a:lnTo>
                      <a:pt x="70" y="423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28" name="Line 430"/>
              <p:cNvSpPr>
                <a:spLocks noChangeShapeType="1"/>
              </p:cNvSpPr>
              <p:nvPr/>
            </p:nvSpPr>
            <p:spPr bwMode="auto">
              <a:xfrm>
                <a:off x="3908" y="2892"/>
                <a:ext cx="0" cy="24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29" name="Line 431"/>
              <p:cNvSpPr>
                <a:spLocks noChangeShapeType="1"/>
              </p:cNvSpPr>
              <p:nvPr/>
            </p:nvSpPr>
            <p:spPr bwMode="auto">
              <a:xfrm>
                <a:off x="3723" y="2522"/>
                <a:ext cx="0" cy="61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30" name="Line 432"/>
              <p:cNvSpPr>
                <a:spLocks noChangeShapeType="1"/>
              </p:cNvSpPr>
              <p:nvPr/>
            </p:nvSpPr>
            <p:spPr bwMode="auto">
              <a:xfrm flipH="1">
                <a:off x="3784" y="3106"/>
                <a:ext cx="6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31" name="Freeform 433"/>
              <p:cNvSpPr>
                <a:spLocks/>
              </p:cNvSpPr>
              <p:nvPr/>
            </p:nvSpPr>
            <p:spPr bwMode="auto">
              <a:xfrm>
                <a:off x="3848" y="3095"/>
                <a:ext cx="60" cy="21"/>
              </a:xfrm>
              <a:custGeom>
                <a:avLst/>
                <a:gdLst>
                  <a:gd name="T0" fmla="*/ 0 w 422"/>
                  <a:gd name="T1" fmla="*/ 0 h 142"/>
                  <a:gd name="T2" fmla="*/ 0 w 422"/>
                  <a:gd name="T3" fmla="*/ 21 h 142"/>
                  <a:gd name="T4" fmla="*/ 60 w 422"/>
                  <a:gd name="T5" fmla="*/ 11 h 142"/>
                  <a:gd name="T6" fmla="*/ 0 w 422"/>
                  <a:gd name="T7" fmla="*/ 0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2" h="142">
                    <a:moveTo>
                      <a:pt x="0" y="0"/>
                    </a:moveTo>
                    <a:lnTo>
                      <a:pt x="0" y="142"/>
                    </a:lnTo>
                    <a:lnTo>
                      <a:pt x="422" y="7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32" name="Freeform 434"/>
              <p:cNvSpPr>
                <a:spLocks/>
              </p:cNvSpPr>
              <p:nvPr/>
            </p:nvSpPr>
            <p:spPr bwMode="auto">
              <a:xfrm>
                <a:off x="3848" y="3095"/>
                <a:ext cx="60" cy="21"/>
              </a:xfrm>
              <a:custGeom>
                <a:avLst/>
                <a:gdLst>
                  <a:gd name="T0" fmla="*/ 0 w 422"/>
                  <a:gd name="T1" fmla="*/ 0 h 142"/>
                  <a:gd name="T2" fmla="*/ 0 w 422"/>
                  <a:gd name="T3" fmla="*/ 21 h 142"/>
                  <a:gd name="T4" fmla="*/ 60 w 422"/>
                  <a:gd name="T5" fmla="*/ 11 h 142"/>
                  <a:gd name="T6" fmla="*/ 0 w 422"/>
                  <a:gd name="T7" fmla="*/ 0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2" h="142">
                    <a:moveTo>
                      <a:pt x="0" y="0"/>
                    </a:moveTo>
                    <a:lnTo>
                      <a:pt x="0" y="142"/>
                    </a:lnTo>
                    <a:lnTo>
                      <a:pt x="422" y="71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33" name="Freeform 435"/>
              <p:cNvSpPr>
                <a:spLocks/>
              </p:cNvSpPr>
              <p:nvPr/>
            </p:nvSpPr>
            <p:spPr bwMode="auto">
              <a:xfrm>
                <a:off x="3723" y="3095"/>
                <a:ext cx="61" cy="21"/>
              </a:xfrm>
              <a:custGeom>
                <a:avLst/>
                <a:gdLst>
                  <a:gd name="T0" fmla="*/ 61 w 423"/>
                  <a:gd name="T1" fmla="*/ 0 h 142"/>
                  <a:gd name="T2" fmla="*/ 61 w 423"/>
                  <a:gd name="T3" fmla="*/ 21 h 142"/>
                  <a:gd name="T4" fmla="*/ 0 w 423"/>
                  <a:gd name="T5" fmla="*/ 11 h 142"/>
                  <a:gd name="T6" fmla="*/ 61 w 423"/>
                  <a:gd name="T7" fmla="*/ 0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3" h="142">
                    <a:moveTo>
                      <a:pt x="423" y="0"/>
                    </a:moveTo>
                    <a:lnTo>
                      <a:pt x="423" y="142"/>
                    </a:lnTo>
                    <a:lnTo>
                      <a:pt x="0" y="71"/>
                    </a:lnTo>
                    <a:lnTo>
                      <a:pt x="42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34" name="Freeform 436"/>
              <p:cNvSpPr>
                <a:spLocks/>
              </p:cNvSpPr>
              <p:nvPr/>
            </p:nvSpPr>
            <p:spPr bwMode="auto">
              <a:xfrm>
                <a:off x="3723" y="3095"/>
                <a:ext cx="61" cy="21"/>
              </a:xfrm>
              <a:custGeom>
                <a:avLst/>
                <a:gdLst>
                  <a:gd name="T0" fmla="*/ 61 w 423"/>
                  <a:gd name="T1" fmla="*/ 0 h 142"/>
                  <a:gd name="T2" fmla="*/ 61 w 423"/>
                  <a:gd name="T3" fmla="*/ 21 h 142"/>
                  <a:gd name="T4" fmla="*/ 0 w 423"/>
                  <a:gd name="T5" fmla="*/ 11 h 142"/>
                  <a:gd name="T6" fmla="*/ 61 w 423"/>
                  <a:gd name="T7" fmla="*/ 0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3" h="142">
                    <a:moveTo>
                      <a:pt x="423" y="0"/>
                    </a:moveTo>
                    <a:lnTo>
                      <a:pt x="423" y="142"/>
                    </a:lnTo>
                    <a:lnTo>
                      <a:pt x="0" y="71"/>
                    </a:lnTo>
                    <a:lnTo>
                      <a:pt x="423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35" name="Line 437"/>
              <p:cNvSpPr>
                <a:spLocks noChangeShapeType="1"/>
              </p:cNvSpPr>
              <p:nvPr/>
            </p:nvSpPr>
            <p:spPr bwMode="auto">
              <a:xfrm>
                <a:off x="2369" y="1878"/>
                <a:ext cx="54" cy="5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36" name="Freeform 438"/>
              <p:cNvSpPr>
                <a:spLocks/>
              </p:cNvSpPr>
              <p:nvPr/>
            </p:nvSpPr>
            <p:spPr bwMode="auto">
              <a:xfrm>
                <a:off x="2417" y="1922"/>
                <a:ext cx="50" cy="49"/>
              </a:xfrm>
              <a:custGeom>
                <a:avLst/>
                <a:gdLst>
                  <a:gd name="T0" fmla="*/ 14 w 355"/>
                  <a:gd name="T1" fmla="*/ 0 h 343"/>
                  <a:gd name="T2" fmla="*/ 0 w 355"/>
                  <a:gd name="T3" fmla="*/ 15 h 343"/>
                  <a:gd name="T4" fmla="*/ 50 w 355"/>
                  <a:gd name="T5" fmla="*/ 49 h 343"/>
                  <a:gd name="T6" fmla="*/ 14 w 355"/>
                  <a:gd name="T7" fmla="*/ 0 h 3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5" h="343">
                    <a:moveTo>
                      <a:pt x="98" y="0"/>
                    </a:moveTo>
                    <a:lnTo>
                      <a:pt x="0" y="102"/>
                    </a:lnTo>
                    <a:lnTo>
                      <a:pt x="355" y="343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37" name="Freeform 439"/>
              <p:cNvSpPr>
                <a:spLocks/>
              </p:cNvSpPr>
              <p:nvPr/>
            </p:nvSpPr>
            <p:spPr bwMode="auto">
              <a:xfrm>
                <a:off x="2417" y="1922"/>
                <a:ext cx="50" cy="49"/>
              </a:xfrm>
              <a:custGeom>
                <a:avLst/>
                <a:gdLst>
                  <a:gd name="T0" fmla="*/ 14 w 355"/>
                  <a:gd name="T1" fmla="*/ 0 h 343"/>
                  <a:gd name="T2" fmla="*/ 0 w 355"/>
                  <a:gd name="T3" fmla="*/ 15 h 343"/>
                  <a:gd name="T4" fmla="*/ 50 w 355"/>
                  <a:gd name="T5" fmla="*/ 49 h 343"/>
                  <a:gd name="T6" fmla="*/ 14 w 355"/>
                  <a:gd name="T7" fmla="*/ 0 h 3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5" h="343">
                    <a:moveTo>
                      <a:pt x="98" y="0"/>
                    </a:moveTo>
                    <a:lnTo>
                      <a:pt x="0" y="102"/>
                    </a:lnTo>
                    <a:lnTo>
                      <a:pt x="355" y="343"/>
                    </a:lnTo>
                    <a:lnTo>
                      <a:pt x="98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38" name="Line 440"/>
              <p:cNvSpPr>
                <a:spLocks noChangeShapeType="1"/>
              </p:cNvSpPr>
              <p:nvPr/>
            </p:nvSpPr>
            <p:spPr bwMode="auto">
              <a:xfrm flipV="1">
                <a:off x="2332" y="1082"/>
                <a:ext cx="0" cy="15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39" name="Line 441"/>
              <p:cNvSpPr>
                <a:spLocks noChangeShapeType="1"/>
              </p:cNvSpPr>
              <p:nvPr/>
            </p:nvSpPr>
            <p:spPr bwMode="auto">
              <a:xfrm flipV="1">
                <a:off x="2406" y="1082"/>
                <a:ext cx="0" cy="15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40" name="Line 442"/>
              <p:cNvSpPr>
                <a:spLocks noChangeShapeType="1"/>
              </p:cNvSpPr>
              <p:nvPr/>
            </p:nvSpPr>
            <p:spPr bwMode="auto">
              <a:xfrm flipH="1">
                <a:off x="2211" y="1116"/>
                <a:ext cx="6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41" name="Line 443"/>
              <p:cNvSpPr>
                <a:spLocks noChangeShapeType="1"/>
              </p:cNvSpPr>
              <p:nvPr/>
            </p:nvSpPr>
            <p:spPr bwMode="auto">
              <a:xfrm>
                <a:off x="2466" y="1116"/>
                <a:ext cx="13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42" name="Line 444"/>
              <p:cNvSpPr>
                <a:spLocks noChangeShapeType="1"/>
              </p:cNvSpPr>
              <p:nvPr/>
            </p:nvSpPr>
            <p:spPr bwMode="auto">
              <a:xfrm>
                <a:off x="2332" y="1116"/>
                <a:ext cx="7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43" name="Freeform 445"/>
              <p:cNvSpPr>
                <a:spLocks/>
              </p:cNvSpPr>
              <p:nvPr/>
            </p:nvSpPr>
            <p:spPr bwMode="auto">
              <a:xfrm>
                <a:off x="2272" y="1106"/>
                <a:ext cx="60" cy="20"/>
              </a:xfrm>
              <a:custGeom>
                <a:avLst/>
                <a:gdLst>
                  <a:gd name="T0" fmla="*/ 0 w 422"/>
                  <a:gd name="T1" fmla="*/ 0 h 141"/>
                  <a:gd name="T2" fmla="*/ 0 w 422"/>
                  <a:gd name="T3" fmla="*/ 20 h 141"/>
                  <a:gd name="T4" fmla="*/ 60 w 422"/>
                  <a:gd name="T5" fmla="*/ 10 h 141"/>
                  <a:gd name="T6" fmla="*/ 0 w 422"/>
                  <a:gd name="T7" fmla="*/ 0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2" h="141">
                    <a:moveTo>
                      <a:pt x="0" y="0"/>
                    </a:moveTo>
                    <a:lnTo>
                      <a:pt x="0" y="141"/>
                    </a:lnTo>
                    <a:lnTo>
                      <a:pt x="422" y="7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44" name="Freeform 446"/>
              <p:cNvSpPr>
                <a:spLocks/>
              </p:cNvSpPr>
              <p:nvPr/>
            </p:nvSpPr>
            <p:spPr bwMode="auto">
              <a:xfrm>
                <a:off x="2272" y="1106"/>
                <a:ext cx="60" cy="20"/>
              </a:xfrm>
              <a:custGeom>
                <a:avLst/>
                <a:gdLst>
                  <a:gd name="T0" fmla="*/ 0 w 422"/>
                  <a:gd name="T1" fmla="*/ 0 h 141"/>
                  <a:gd name="T2" fmla="*/ 0 w 422"/>
                  <a:gd name="T3" fmla="*/ 20 h 141"/>
                  <a:gd name="T4" fmla="*/ 60 w 422"/>
                  <a:gd name="T5" fmla="*/ 10 h 141"/>
                  <a:gd name="T6" fmla="*/ 0 w 422"/>
                  <a:gd name="T7" fmla="*/ 0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2" h="141">
                    <a:moveTo>
                      <a:pt x="0" y="0"/>
                    </a:moveTo>
                    <a:lnTo>
                      <a:pt x="0" y="141"/>
                    </a:lnTo>
                    <a:lnTo>
                      <a:pt x="422" y="71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45" name="Freeform 447"/>
              <p:cNvSpPr>
                <a:spLocks/>
              </p:cNvSpPr>
              <p:nvPr/>
            </p:nvSpPr>
            <p:spPr bwMode="auto">
              <a:xfrm>
                <a:off x="2406" y="1106"/>
                <a:ext cx="60" cy="20"/>
              </a:xfrm>
              <a:custGeom>
                <a:avLst/>
                <a:gdLst>
                  <a:gd name="T0" fmla="*/ 60 w 422"/>
                  <a:gd name="T1" fmla="*/ 0 h 141"/>
                  <a:gd name="T2" fmla="*/ 60 w 422"/>
                  <a:gd name="T3" fmla="*/ 20 h 141"/>
                  <a:gd name="T4" fmla="*/ 0 w 422"/>
                  <a:gd name="T5" fmla="*/ 10 h 141"/>
                  <a:gd name="T6" fmla="*/ 60 w 422"/>
                  <a:gd name="T7" fmla="*/ 0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2" h="141">
                    <a:moveTo>
                      <a:pt x="422" y="0"/>
                    </a:moveTo>
                    <a:lnTo>
                      <a:pt x="422" y="141"/>
                    </a:lnTo>
                    <a:lnTo>
                      <a:pt x="0" y="71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46" name="Freeform 448"/>
              <p:cNvSpPr>
                <a:spLocks/>
              </p:cNvSpPr>
              <p:nvPr/>
            </p:nvSpPr>
            <p:spPr bwMode="auto">
              <a:xfrm>
                <a:off x="2406" y="1106"/>
                <a:ext cx="60" cy="20"/>
              </a:xfrm>
              <a:custGeom>
                <a:avLst/>
                <a:gdLst>
                  <a:gd name="T0" fmla="*/ 60 w 422"/>
                  <a:gd name="T1" fmla="*/ 0 h 141"/>
                  <a:gd name="T2" fmla="*/ 60 w 422"/>
                  <a:gd name="T3" fmla="*/ 20 h 141"/>
                  <a:gd name="T4" fmla="*/ 0 w 422"/>
                  <a:gd name="T5" fmla="*/ 10 h 141"/>
                  <a:gd name="T6" fmla="*/ 60 w 422"/>
                  <a:gd name="T7" fmla="*/ 0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2" h="141">
                    <a:moveTo>
                      <a:pt x="422" y="0"/>
                    </a:moveTo>
                    <a:lnTo>
                      <a:pt x="422" y="141"/>
                    </a:lnTo>
                    <a:lnTo>
                      <a:pt x="0" y="71"/>
                    </a:lnTo>
                    <a:lnTo>
                      <a:pt x="422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47" name="Line 449"/>
              <p:cNvSpPr>
                <a:spLocks noChangeShapeType="1"/>
              </p:cNvSpPr>
              <p:nvPr/>
            </p:nvSpPr>
            <p:spPr bwMode="auto">
              <a:xfrm>
                <a:off x="2406" y="1295"/>
                <a:ext cx="45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48" name="Line 450"/>
              <p:cNvSpPr>
                <a:spLocks noChangeShapeType="1"/>
              </p:cNvSpPr>
              <p:nvPr/>
            </p:nvSpPr>
            <p:spPr bwMode="auto">
              <a:xfrm>
                <a:off x="2369" y="1628"/>
                <a:ext cx="49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49" name="Line 451"/>
              <p:cNvSpPr>
                <a:spLocks noChangeShapeType="1"/>
              </p:cNvSpPr>
              <p:nvPr/>
            </p:nvSpPr>
            <p:spPr bwMode="auto">
              <a:xfrm>
                <a:off x="2824" y="1355"/>
                <a:ext cx="0" cy="2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50" name="Freeform 452"/>
              <p:cNvSpPr>
                <a:spLocks/>
              </p:cNvSpPr>
              <p:nvPr/>
            </p:nvSpPr>
            <p:spPr bwMode="auto">
              <a:xfrm>
                <a:off x="2814" y="1295"/>
                <a:ext cx="21" cy="60"/>
              </a:xfrm>
              <a:custGeom>
                <a:avLst/>
                <a:gdLst>
                  <a:gd name="T0" fmla="*/ 0 w 142"/>
                  <a:gd name="T1" fmla="*/ 60 h 423"/>
                  <a:gd name="T2" fmla="*/ 21 w 142"/>
                  <a:gd name="T3" fmla="*/ 60 h 423"/>
                  <a:gd name="T4" fmla="*/ 11 w 142"/>
                  <a:gd name="T5" fmla="*/ 0 h 423"/>
                  <a:gd name="T6" fmla="*/ 0 w 142"/>
                  <a:gd name="T7" fmla="*/ 60 h 4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423">
                    <a:moveTo>
                      <a:pt x="0" y="423"/>
                    </a:moveTo>
                    <a:lnTo>
                      <a:pt x="142" y="423"/>
                    </a:lnTo>
                    <a:lnTo>
                      <a:pt x="71" y="0"/>
                    </a:lnTo>
                    <a:lnTo>
                      <a:pt x="0" y="423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51" name="Freeform 453"/>
              <p:cNvSpPr>
                <a:spLocks/>
              </p:cNvSpPr>
              <p:nvPr/>
            </p:nvSpPr>
            <p:spPr bwMode="auto">
              <a:xfrm>
                <a:off x="2814" y="1295"/>
                <a:ext cx="21" cy="60"/>
              </a:xfrm>
              <a:custGeom>
                <a:avLst/>
                <a:gdLst>
                  <a:gd name="T0" fmla="*/ 0 w 142"/>
                  <a:gd name="T1" fmla="*/ 60 h 423"/>
                  <a:gd name="T2" fmla="*/ 21 w 142"/>
                  <a:gd name="T3" fmla="*/ 60 h 423"/>
                  <a:gd name="T4" fmla="*/ 11 w 142"/>
                  <a:gd name="T5" fmla="*/ 0 h 423"/>
                  <a:gd name="T6" fmla="*/ 0 w 142"/>
                  <a:gd name="T7" fmla="*/ 60 h 4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423">
                    <a:moveTo>
                      <a:pt x="0" y="423"/>
                    </a:moveTo>
                    <a:lnTo>
                      <a:pt x="142" y="423"/>
                    </a:lnTo>
                    <a:lnTo>
                      <a:pt x="71" y="0"/>
                    </a:lnTo>
                    <a:lnTo>
                      <a:pt x="0" y="423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52" name="Freeform 454"/>
              <p:cNvSpPr>
                <a:spLocks/>
              </p:cNvSpPr>
              <p:nvPr/>
            </p:nvSpPr>
            <p:spPr bwMode="auto">
              <a:xfrm>
                <a:off x="2814" y="1567"/>
                <a:ext cx="21" cy="61"/>
              </a:xfrm>
              <a:custGeom>
                <a:avLst/>
                <a:gdLst>
                  <a:gd name="T0" fmla="*/ 0 w 142"/>
                  <a:gd name="T1" fmla="*/ 0 h 424"/>
                  <a:gd name="T2" fmla="*/ 21 w 142"/>
                  <a:gd name="T3" fmla="*/ 0 h 424"/>
                  <a:gd name="T4" fmla="*/ 11 w 142"/>
                  <a:gd name="T5" fmla="*/ 61 h 424"/>
                  <a:gd name="T6" fmla="*/ 0 w 142"/>
                  <a:gd name="T7" fmla="*/ 0 h 4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424">
                    <a:moveTo>
                      <a:pt x="0" y="0"/>
                    </a:moveTo>
                    <a:lnTo>
                      <a:pt x="142" y="0"/>
                    </a:lnTo>
                    <a:lnTo>
                      <a:pt x="71" y="4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53" name="Freeform 455"/>
              <p:cNvSpPr>
                <a:spLocks/>
              </p:cNvSpPr>
              <p:nvPr/>
            </p:nvSpPr>
            <p:spPr bwMode="auto">
              <a:xfrm>
                <a:off x="2814" y="1567"/>
                <a:ext cx="21" cy="61"/>
              </a:xfrm>
              <a:custGeom>
                <a:avLst/>
                <a:gdLst>
                  <a:gd name="T0" fmla="*/ 0 w 142"/>
                  <a:gd name="T1" fmla="*/ 0 h 424"/>
                  <a:gd name="T2" fmla="*/ 21 w 142"/>
                  <a:gd name="T3" fmla="*/ 0 h 424"/>
                  <a:gd name="T4" fmla="*/ 11 w 142"/>
                  <a:gd name="T5" fmla="*/ 61 h 424"/>
                  <a:gd name="T6" fmla="*/ 0 w 142"/>
                  <a:gd name="T7" fmla="*/ 0 h 4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424">
                    <a:moveTo>
                      <a:pt x="0" y="0"/>
                    </a:moveTo>
                    <a:lnTo>
                      <a:pt x="142" y="0"/>
                    </a:lnTo>
                    <a:lnTo>
                      <a:pt x="71" y="424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54" name="Line 456"/>
              <p:cNvSpPr>
                <a:spLocks noChangeShapeType="1"/>
              </p:cNvSpPr>
              <p:nvPr/>
            </p:nvSpPr>
            <p:spPr bwMode="auto">
              <a:xfrm flipV="1">
                <a:off x="2000" y="1878"/>
                <a:ext cx="0" cy="7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55" name="Line 457"/>
              <p:cNvSpPr>
                <a:spLocks noChangeShapeType="1"/>
              </p:cNvSpPr>
              <p:nvPr/>
            </p:nvSpPr>
            <p:spPr bwMode="auto">
              <a:xfrm flipV="1">
                <a:off x="2369" y="1878"/>
                <a:ext cx="0" cy="7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56" name="Line 458"/>
              <p:cNvSpPr>
                <a:spLocks noChangeShapeType="1"/>
              </p:cNvSpPr>
              <p:nvPr/>
            </p:nvSpPr>
            <p:spPr bwMode="auto">
              <a:xfrm>
                <a:off x="2060" y="1913"/>
                <a:ext cx="24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57" name="Freeform 459"/>
              <p:cNvSpPr>
                <a:spLocks/>
              </p:cNvSpPr>
              <p:nvPr/>
            </p:nvSpPr>
            <p:spPr bwMode="auto">
              <a:xfrm>
                <a:off x="2000" y="1903"/>
                <a:ext cx="60" cy="20"/>
              </a:xfrm>
              <a:custGeom>
                <a:avLst/>
                <a:gdLst>
                  <a:gd name="T0" fmla="*/ 60 w 422"/>
                  <a:gd name="T1" fmla="*/ 0 h 142"/>
                  <a:gd name="T2" fmla="*/ 60 w 422"/>
                  <a:gd name="T3" fmla="*/ 20 h 142"/>
                  <a:gd name="T4" fmla="*/ 0 w 422"/>
                  <a:gd name="T5" fmla="*/ 10 h 142"/>
                  <a:gd name="T6" fmla="*/ 60 w 422"/>
                  <a:gd name="T7" fmla="*/ 0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2" h="142">
                    <a:moveTo>
                      <a:pt x="422" y="0"/>
                    </a:moveTo>
                    <a:lnTo>
                      <a:pt x="422" y="142"/>
                    </a:lnTo>
                    <a:lnTo>
                      <a:pt x="0" y="71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58" name="Freeform 460"/>
              <p:cNvSpPr>
                <a:spLocks/>
              </p:cNvSpPr>
              <p:nvPr/>
            </p:nvSpPr>
            <p:spPr bwMode="auto">
              <a:xfrm>
                <a:off x="2000" y="1903"/>
                <a:ext cx="60" cy="20"/>
              </a:xfrm>
              <a:custGeom>
                <a:avLst/>
                <a:gdLst>
                  <a:gd name="T0" fmla="*/ 60 w 422"/>
                  <a:gd name="T1" fmla="*/ 0 h 142"/>
                  <a:gd name="T2" fmla="*/ 60 w 422"/>
                  <a:gd name="T3" fmla="*/ 20 h 142"/>
                  <a:gd name="T4" fmla="*/ 0 w 422"/>
                  <a:gd name="T5" fmla="*/ 10 h 142"/>
                  <a:gd name="T6" fmla="*/ 60 w 422"/>
                  <a:gd name="T7" fmla="*/ 0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2" h="142">
                    <a:moveTo>
                      <a:pt x="422" y="0"/>
                    </a:moveTo>
                    <a:lnTo>
                      <a:pt x="422" y="142"/>
                    </a:lnTo>
                    <a:lnTo>
                      <a:pt x="0" y="71"/>
                    </a:lnTo>
                    <a:lnTo>
                      <a:pt x="422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59" name="Freeform 461"/>
              <p:cNvSpPr>
                <a:spLocks/>
              </p:cNvSpPr>
              <p:nvPr/>
            </p:nvSpPr>
            <p:spPr bwMode="auto">
              <a:xfrm>
                <a:off x="2309" y="1903"/>
                <a:ext cx="60" cy="20"/>
              </a:xfrm>
              <a:custGeom>
                <a:avLst/>
                <a:gdLst>
                  <a:gd name="T0" fmla="*/ 0 w 423"/>
                  <a:gd name="T1" fmla="*/ 0 h 142"/>
                  <a:gd name="T2" fmla="*/ 0 w 423"/>
                  <a:gd name="T3" fmla="*/ 20 h 142"/>
                  <a:gd name="T4" fmla="*/ 60 w 423"/>
                  <a:gd name="T5" fmla="*/ 10 h 142"/>
                  <a:gd name="T6" fmla="*/ 0 w 423"/>
                  <a:gd name="T7" fmla="*/ 0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3" h="142">
                    <a:moveTo>
                      <a:pt x="0" y="0"/>
                    </a:moveTo>
                    <a:lnTo>
                      <a:pt x="0" y="142"/>
                    </a:lnTo>
                    <a:lnTo>
                      <a:pt x="423" y="7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60" name="Freeform 462"/>
              <p:cNvSpPr>
                <a:spLocks/>
              </p:cNvSpPr>
              <p:nvPr/>
            </p:nvSpPr>
            <p:spPr bwMode="auto">
              <a:xfrm>
                <a:off x="2309" y="1903"/>
                <a:ext cx="60" cy="20"/>
              </a:xfrm>
              <a:custGeom>
                <a:avLst/>
                <a:gdLst>
                  <a:gd name="T0" fmla="*/ 0 w 423"/>
                  <a:gd name="T1" fmla="*/ 0 h 142"/>
                  <a:gd name="T2" fmla="*/ 0 w 423"/>
                  <a:gd name="T3" fmla="*/ 20 h 142"/>
                  <a:gd name="T4" fmla="*/ 60 w 423"/>
                  <a:gd name="T5" fmla="*/ 10 h 142"/>
                  <a:gd name="T6" fmla="*/ 0 w 423"/>
                  <a:gd name="T7" fmla="*/ 0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3" h="142">
                    <a:moveTo>
                      <a:pt x="0" y="0"/>
                    </a:moveTo>
                    <a:lnTo>
                      <a:pt x="0" y="142"/>
                    </a:lnTo>
                    <a:lnTo>
                      <a:pt x="423" y="71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61" name="Line 463"/>
              <p:cNvSpPr>
                <a:spLocks noChangeShapeType="1"/>
              </p:cNvSpPr>
              <p:nvPr/>
            </p:nvSpPr>
            <p:spPr bwMode="auto">
              <a:xfrm flipH="1">
                <a:off x="3068" y="1292"/>
                <a:ext cx="29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62" name="Line 464"/>
              <p:cNvSpPr>
                <a:spLocks noChangeShapeType="1"/>
              </p:cNvSpPr>
              <p:nvPr/>
            </p:nvSpPr>
            <p:spPr bwMode="auto">
              <a:xfrm flipH="1">
                <a:off x="3068" y="1316"/>
                <a:ext cx="45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63" name="Line 465"/>
              <p:cNvSpPr>
                <a:spLocks noChangeShapeType="1"/>
              </p:cNvSpPr>
              <p:nvPr/>
            </p:nvSpPr>
            <p:spPr bwMode="auto">
              <a:xfrm flipV="1">
                <a:off x="3103" y="1171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64" name="Line 466"/>
              <p:cNvSpPr>
                <a:spLocks noChangeShapeType="1"/>
              </p:cNvSpPr>
              <p:nvPr/>
            </p:nvSpPr>
            <p:spPr bwMode="auto">
              <a:xfrm>
                <a:off x="3103" y="1377"/>
                <a:ext cx="0" cy="10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65" name="Line 467"/>
              <p:cNvSpPr>
                <a:spLocks noChangeShapeType="1"/>
              </p:cNvSpPr>
              <p:nvPr/>
            </p:nvSpPr>
            <p:spPr bwMode="auto">
              <a:xfrm>
                <a:off x="3103" y="1292"/>
                <a:ext cx="0" cy="2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66" name="Freeform 468"/>
              <p:cNvSpPr>
                <a:spLocks/>
              </p:cNvSpPr>
              <p:nvPr/>
            </p:nvSpPr>
            <p:spPr bwMode="auto">
              <a:xfrm>
                <a:off x="3092" y="1231"/>
                <a:ext cx="20" cy="61"/>
              </a:xfrm>
              <a:custGeom>
                <a:avLst/>
                <a:gdLst>
                  <a:gd name="T0" fmla="*/ 0 w 140"/>
                  <a:gd name="T1" fmla="*/ 0 h 423"/>
                  <a:gd name="T2" fmla="*/ 20 w 140"/>
                  <a:gd name="T3" fmla="*/ 0 h 423"/>
                  <a:gd name="T4" fmla="*/ 10 w 140"/>
                  <a:gd name="T5" fmla="*/ 61 h 423"/>
                  <a:gd name="T6" fmla="*/ 0 w 140"/>
                  <a:gd name="T7" fmla="*/ 0 h 4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423">
                    <a:moveTo>
                      <a:pt x="0" y="0"/>
                    </a:moveTo>
                    <a:lnTo>
                      <a:pt x="140" y="0"/>
                    </a:lnTo>
                    <a:lnTo>
                      <a:pt x="71" y="4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67" name="Freeform 469"/>
              <p:cNvSpPr>
                <a:spLocks/>
              </p:cNvSpPr>
              <p:nvPr/>
            </p:nvSpPr>
            <p:spPr bwMode="auto">
              <a:xfrm>
                <a:off x="3092" y="1231"/>
                <a:ext cx="20" cy="61"/>
              </a:xfrm>
              <a:custGeom>
                <a:avLst/>
                <a:gdLst>
                  <a:gd name="T0" fmla="*/ 0 w 140"/>
                  <a:gd name="T1" fmla="*/ 0 h 423"/>
                  <a:gd name="T2" fmla="*/ 20 w 140"/>
                  <a:gd name="T3" fmla="*/ 0 h 423"/>
                  <a:gd name="T4" fmla="*/ 10 w 140"/>
                  <a:gd name="T5" fmla="*/ 61 h 423"/>
                  <a:gd name="T6" fmla="*/ 0 w 140"/>
                  <a:gd name="T7" fmla="*/ 0 h 4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423">
                    <a:moveTo>
                      <a:pt x="0" y="0"/>
                    </a:moveTo>
                    <a:lnTo>
                      <a:pt x="140" y="0"/>
                    </a:lnTo>
                    <a:lnTo>
                      <a:pt x="71" y="423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68" name="Freeform 470"/>
              <p:cNvSpPr>
                <a:spLocks/>
              </p:cNvSpPr>
              <p:nvPr/>
            </p:nvSpPr>
            <p:spPr bwMode="auto">
              <a:xfrm>
                <a:off x="3092" y="1316"/>
                <a:ext cx="20" cy="61"/>
              </a:xfrm>
              <a:custGeom>
                <a:avLst/>
                <a:gdLst>
                  <a:gd name="T0" fmla="*/ 0 w 140"/>
                  <a:gd name="T1" fmla="*/ 61 h 422"/>
                  <a:gd name="T2" fmla="*/ 20 w 140"/>
                  <a:gd name="T3" fmla="*/ 61 h 422"/>
                  <a:gd name="T4" fmla="*/ 10 w 140"/>
                  <a:gd name="T5" fmla="*/ 0 h 422"/>
                  <a:gd name="T6" fmla="*/ 0 w 140"/>
                  <a:gd name="T7" fmla="*/ 61 h 4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422">
                    <a:moveTo>
                      <a:pt x="0" y="422"/>
                    </a:moveTo>
                    <a:lnTo>
                      <a:pt x="140" y="422"/>
                    </a:lnTo>
                    <a:lnTo>
                      <a:pt x="71" y="0"/>
                    </a:lnTo>
                    <a:lnTo>
                      <a:pt x="0" y="422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69" name="Freeform 471"/>
              <p:cNvSpPr>
                <a:spLocks/>
              </p:cNvSpPr>
              <p:nvPr/>
            </p:nvSpPr>
            <p:spPr bwMode="auto">
              <a:xfrm>
                <a:off x="3092" y="1316"/>
                <a:ext cx="20" cy="61"/>
              </a:xfrm>
              <a:custGeom>
                <a:avLst/>
                <a:gdLst>
                  <a:gd name="T0" fmla="*/ 0 w 140"/>
                  <a:gd name="T1" fmla="*/ 61 h 422"/>
                  <a:gd name="T2" fmla="*/ 20 w 140"/>
                  <a:gd name="T3" fmla="*/ 61 h 422"/>
                  <a:gd name="T4" fmla="*/ 10 w 140"/>
                  <a:gd name="T5" fmla="*/ 0 h 422"/>
                  <a:gd name="T6" fmla="*/ 0 w 140"/>
                  <a:gd name="T7" fmla="*/ 61 h 4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422">
                    <a:moveTo>
                      <a:pt x="0" y="422"/>
                    </a:moveTo>
                    <a:lnTo>
                      <a:pt x="140" y="422"/>
                    </a:lnTo>
                    <a:lnTo>
                      <a:pt x="71" y="0"/>
                    </a:lnTo>
                    <a:lnTo>
                      <a:pt x="0" y="422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70" name="Line 472"/>
              <p:cNvSpPr>
                <a:spLocks noChangeShapeType="1"/>
              </p:cNvSpPr>
              <p:nvPr/>
            </p:nvSpPr>
            <p:spPr bwMode="auto">
              <a:xfrm>
                <a:off x="3575" y="1316"/>
                <a:ext cx="0" cy="25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71" name="Line 473"/>
              <p:cNvSpPr>
                <a:spLocks noChangeShapeType="1"/>
              </p:cNvSpPr>
              <p:nvPr/>
            </p:nvSpPr>
            <p:spPr bwMode="auto">
              <a:xfrm>
                <a:off x="3600" y="1316"/>
                <a:ext cx="0" cy="25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72" name="Line 474"/>
              <p:cNvSpPr>
                <a:spLocks noChangeShapeType="1"/>
              </p:cNvSpPr>
              <p:nvPr/>
            </p:nvSpPr>
            <p:spPr bwMode="auto">
              <a:xfrm flipH="1">
                <a:off x="3515" y="1534"/>
                <a:ext cx="6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73" name="Line 475"/>
              <p:cNvSpPr>
                <a:spLocks noChangeShapeType="1"/>
              </p:cNvSpPr>
              <p:nvPr/>
            </p:nvSpPr>
            <p:spPr bwMode="auto">
              <a:xfrm>
                <a:off x="3660" y="1534"/>
                <a:ext cx="11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74" name="Line 476"/>
              <p:cNvSpPr>
                <a:spLocks noChangeShapeType="1"/>
              </p:cNvSpPr>
              <p:nvPr/>
            </p:nvSpPr>
            <p:spPr bwMode="auto">
              <a:xfrm>
                <a:off x="3575" y="1534"/>
                <a:ext cx="2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75" name="Freeform 477"/>
              <p:cNvSpPr>
                <a:spLocks/>
              </p:cNvSpPr>
              <p:nvPr/>
            </p:nvSpPr>
            <p:spPr bwMode="auto">
              <a:xfrm>
                <a:off x="3600" y="1524"/>
                <a:ext cx="60" cy="20"/>
              </a:xfrm>
              <a:custGeom>
                <a:avLst/>
                <a:gdLst>
                  <a:gd name="T0" fmla="*/ 60 w 422"/>
                  <a:gd name="T1" fmla="*/ 0 h 141"/>
                  <a:gd name="T2" fmla="*/ 60 w 422"/>
                  <a:gd name="T3" fmla="*/ 20 h 141"/>
                  <a:gd name="T4" fmla="*/ 0 w 422"/>
                  <a:gd name="T5" fmla="*/ 10 h 141"/>
                  <a:gd name="T6" fmla="*/ 60 w 422"/>
                  <a:gd name="T7" fmla="*/ 0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2" h="141">
                    <a:moveTo>
                      <a:pt x="422" y="0"/>
                    </a:moveTo>
                    <a:lnTo>
                      <a:pt x="422" y="141"/>
                    </a:lnTo>
                    <a:lnTo>
                      <a:pt x="0" y="71"/>
                    </a:lnTo>
                    <a:lnTo>
                      <a:pt x="422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76" name="Freeform 478"/>
              <p:cNvSpPr>
                <a:spLocks/>
              </p:cNvSpPr>
              <p:nvPr/>
            </p:nvSpPr>
            <p:spPr bwMode="auto">
              <a:xfrm>
                <a:off x="3600" y="1524"/>
                <a:ext cx="60" cy="20"/>
              </a:xfrm>
              <a:custGeom>
                <a:avLst/>
                <a:gdLst>
                  <a:gd name="T0" fmla="*/ 60 w 422"/>
                  <a:gd name="T1" fmla="*/ 0 h 141"/>
                  <a:gd name="T2" fmla="*/ 60 w 422"/>
                  <a:gd name="T3" fmla="*/ 20 h 141"/>
                  <a:gd name="T4" fmla="*/ 0 w 422"/>
                  <a:gd name="T5" fmla="*/ 10 h 141"/>
                  <a:gd name="T6" fmla="*/ 60 w 422"/>
                  <a:gd name="T7" fmla="*/ 0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2" h="141">
                    <a:moveTo>
                      <a:pt x="422" y="0"/>
                    </a:moveTo>
                    <a:lnTo>
                      <a:pt x="422" y="141"/>
                    </a:lnTo>
                    <a:lnTo>
                      <a:pt x="0" y="71"/>
                    </a:lnTo>
                    <a:lnTo>
                      <a:pt x="422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77" name="Line 479"/>
              <p:cNvSpPr>
                <a:spLocks noChangeShapeType="1"/>
              </p:cNvSpPr>
              <p:nvPr/>
            </p:nvSpPr>
            <p:spPr bwMode="auto">
              <a:xfrm>
                <a:off x="3536" y="1465"/>
                <a:ext cx="1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78" name="Freeform 480"/>
              <p:cNvSpPr>
                <a:spLocks/>
              </p:cNvSpPr>
              <p:nvPr/>
            </p:nvSpPr>
            <p:spPr bwMode="auto">
              <a:xfrm>
                <a:off x="3542" y="1465"/>
                <a:ext cx="16" cy="24"/>
              </a:xfrm>
              <a:custGeom>
                <a:avLst/>
                <a:gdLst>
                  <a:gd name="T0" fmla="*/ 0 w 112"/>
                  <a:gd name="T1" fmla="*/ 24 h 172"/>
                  <a:gd name="T2" fmla="*/ 1 w 112"/>
                  <a:gd name="T3" fmla="*/ 24 h 172"/>
                  <a:gd name="T4" fmla="*/ 3 w 112"/>
                  <a:gd name="T5" fmla="*/ 24 h 172"/>
                  <a:gd name="T6" fmla="*/ 4 w 112"/>
                  <a:gd name="T7" fmla="*/ 23 h 172"/>
                  <a:gd name="T8" fmla="*/ 6 w 112"/>
                  <a:gd name="T9" fmla="*/ 23 h 172"/>
                  <a:gd name="T10" fmla="*/ 7 w 112"/>
                  <a:gd name="T11" fmla="*/ 22 h 172"/>
                  <a:gd name="T12" fmla="*/ 8 w 112"/>
                  <a:gd name="T13" fmla="*/ 21 h 172"/>
                  <a:gd name="T14" fmla="*/ 10 w 112"/>
                  <a:gd name="T15" fmla="*/ 21 h 172"/>
                  <a:gd name="T16" fmla="*/ 11 w 112"/>
                  <a:gd name="T17" fmla="*/ 19 h 172"/>
                  <a:gd name="T18" fmla="*/ 12 w 112"/>
                  <a:gd name="T19" fmla="*/ 18 h 172"/>
                  <a:gd name="T20" fmla="*/ 13 w 112"/>
                  <a:gd name="T21" fmla="*/ 17 h 172"/>
                  <a:gd name="T22" fmla="*/ 14 w 112"/>
                  <a:gd name="T23" fmla="*/ 16 h 172"/>
                  <a:gd name="T24" fmla="*/ 15 w 112"/>
                  <a:gd name="T25" fmla="*/ 15 h 172"/>
                  <a:gd name="T26" fmla="*/ 15 w 112"/>
                  <a:gd name="T27" fmla="*/ 13 h 172"/>
                  <a:gd name="T28" fmla="*/ 16 w 112"/>
                  <a:gd name="T29" fmla="*/ 12 h 172"/>
                  <a:gd name="T30" fmla="*/ 16 w 112"/>
                  <a:gd name="T31" fmla="*/ 11 h 172"/>
                  <a:gd name="T32" fmla="*/ 16 w 112"/>
                  <a:gd name="T33" fmla="*/ 9 h 172"/>
                  <a:gd name="T34" fmla="*/ 16 w 112"/>
                  <a:gd name="T35" fmla="*/ 8 h 172"/>
                  <a:gd name="T36" fmla="*/ 16 w 112"/>
                  <a:gd name="T37" fmla="*/ 7 h 172"/>
                  <a:gd name="T38" fmla="*/ 16 w 112"/>
                  <a:gd name="T39" fmla="*/ 6 h 172"/>
                  <a:gd name="T40" fmla="*/ 15 w 112"/>
                  <a:gd name="T41" fmla="*/ 5 h 172"/>
                  <a:gd name="T42" fmla="*/ 14 w 112"/>
                  <a:gd name="T43" fmla="*/ 3 h 172"/>
                  <a:gd name="T44" fmla="*/ 14 w 112"/>
                  <a:gd name="T45" fmla="*/ 3 h 172"/>
                  <a:gd name="T46" fmla="*/ 13 w 112"/>
                  <a:gd name="T47" fmla="*/ 2 h 172"/>
                  <a:gd name="T48" fmla="*/ 12 w 112"/>
                  <a:gd name="T49" fmla="*/ 1 h 172"/>
                  <a:gd name="T50" fmla="*/ 11 w 112"/>
                  <a:gd name="T51" fmla="*/ 1 h 172"/>
                  <a:gd name="T52" fmla="*/ 9 w 112"/>
                  <a:gd name="T53" fmla="*/ 0 h 172"/>
                  <a:gd name="T54" fmla="*/ 8 w 112"/>
                  <a:gd name="T55" fmla="*/ 0 h 172"/>
                  <a:gd name="T56" fmla="*/ 7 w 112"/>
                  <a:gd name="T57" fmla="*/ 0 h 17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2" h="172">
                    <a:moveTo>
                      <a:pt x="0" y="172"/>
                    </a:moveTo>
                    <a:lnTo>
                      <a:pt x="10" y="172"/>
                    </a:lnTo>
                    <a:lnTo>
                      <a:pt x="20" y="170"/>
                    </a:lnTo>
                    <a:lnTo>
                      <a:pt x="30" y="168"/>
                    </a:lnTo>
                    <a:lnTo>
                      <a:pt x="40" y="164"/>
                    </a:lnTo>
                    <a:lnTo>
                      <a:pt x="49" y="159"/>
                    </a:lnTo>
                    <a:lnTo>
                      <a:pt x="59" y="153"/>
                    </a:lnTo>
                    <a:lnTo>
                      <a:pt x="68" y="147"/>
                    </a:lnTo>
                    <a:lnTo>
                      <a:pt x="76" y="139"/>
                    </a:lnTo>
                    <a:lnTo>
                      <a:pt x="84" y="132"/>
                    </a:lnTo>
                    <a:lnTo>
                      <a:pt x="91" y="124"/>
                    </a:lnTo>
                    <a:lnTo>
                      <a:pt x="97" y="115"/>
                    </a:lnTo>
                    <a:lnTo>
                      <a:pt x="102" y="105"/>
                    </a:lnTo>
                    <a:lnTo>
                      <a:pt x="106" y="96"/>
                    </a:lnTo>
                    <a:lnTo>
                      <a:pt x="110" y="86"/>
                    </a:lnTo>
                    <a:lnTo>
                      <a:pt x="111" y="77"/>
                    </a:lnTo>
                    <a:lnTo>
                      <a:pt x="112" y="66"/>
                    </a:lnTo>
                    <a:lnTo>
                      <a:pt x="112" y="57"/>
                    </a:lnTo>
                    <a:lnTo>
                      <a:pt x="111" y="48"/>
                    </a:lnTo>
                    <a:lnTo>
                      <a:pt x="109" y="41"/>
                    </a:lnTo>
                    <a:lnTo>
                      <a:pt x="105" y="33"/>
                    </a:lnTo>
                    <a:lnTo>
                      <a:pt x="101" y="25"/>
                    </a:lnTo>
                    <a:lnTo>
                      <a:pt x="95" y="18"/>
                    </a:lnTo>
                    <a:lnTo>
                      <a:pt x="88" y="12"/>
                    </a:lnTo>
                    <a:lnTo>
                      <a:pt x="82" y="8"/>
                    </a:lnTo>
                    <a:lnTo>
                      <a:pt x="74" y="5"/>
                    </a:lnTo>
                    <a:lnTo>
                      <a:pt x="65" y="2"/>
                    </a:lnTo>
                    <a:lnTo>
                      <a:pt x="56" y="0"/>
                    </a:lnTo>
                    <a:lnTo>
                      <a:pt x="46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79" name="Line 481"/>
              <p:cNvSpPr>
                <a:spLocks noChangeShapeType="1"/>
              </p:cNvSpPr>
              <p:nvPr/>
            </p:nvSpPr>
            <p:spPr bwMode="auto">
              <a:xfrm flipH="1">
                <a:off x="3536" y="1489"/>
                <a:ext cx="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80" name="Freeform 482"/>
              <p:cNvSpPr>
                <a:spLocks/>
              </p:cNvSpPr>
              <p:nvPr/>
            </p:nvSpPr>
            <p:spPr bwMode="auto">
              <a:xfrm>
                <a:off x="3542" y="1489"/>
                <a:ext cx="9" cy="13"/>
              </a:xfrm>
              <a:custGeom>
                <a:avLst/>
                <a:gdLst>
                  <a:gd name="T0" fmla="*/ 9 w 66"/>
                  <a:gd name="T1" fmla="*/ 13 h 87"/>
                  <a:gd name="T2" fmla="*/ 9 w 66"/>
                  <a:gd name="T3" fmla="*/ 11 h 87"/>
                  <a:gd name="T4" fmla="*/ 9 w 66"/>
                  <a:gd name="T5" fmla="*/ 10 h 87"/>
                  <a:gd name="T6" fmla="*/ 9 w 66"/>
                  <a:gd name="T7" fmla="*/ 9 h 87"/>
                  <a:gd name="T8" fmla="*/ 9 w 66"/>
                  <a:gd name="T9" fmla="*/ 7 h 87"/>
                  <a:gd name="T10" fmla="*/ 9 w 66"/>
                  <a:gd name="T11" fmla="*/ 6 h 87"/>
                  <a:gd name="T12" fmla="*/ 8 w 66"/>
                  <a:gd name="T13" fmla="*/ 5 h 87"/>
                  <a:gd name="T14" fmla="*/ 8 w 66"/>
                  <a:gd name="T15" fmla="*/ 4 h 87"/>
                  <a:gd name="T16" fmla="*/ 7 w 66"/>
                  <a:gd name="T17" fmla="*/ 3 h 87"/>
                  <a:gd name="T18" fmla="*/ 6 w 66"/>
                  <a:gd name="T19" fmla="*/ 2 h 87"/>
                  <a:gd name="T20" fmla="*/ 5 w 66"/>
                  <a:gd name="T21" fmla="*/ 1 h 87"/>
                  <a:gd name="T22" fmla="*/ 4 w 66"/>
                  <a:gd name="T23" fmla="*/ 1 h 87"/>
                  <a:gd name="T24" fmla="*/ 3 w 66"/>
                  <a:gd name="T25" fmla="*/ 0 h 87"/>
                  <a:gd name="T26" fmla="*/ 1 w 66"/>
                  <a:gd name="T27" fmla="*/ 0 h 87"/>
                  <a:gd name="T28" fmla="*/ 0 w 66"/>
                  <a:gd name="T29" fmla="*/ 0 h 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6" h="87">
                    <a:moveTo>
                      <a:pt x="63" y="87"/>
                    </a:moveTo>
                    <a:lnTo>
                      <a:pt x="65" y="76"/>
                    </a:lnTo>
                    <a:lnTo>
                      <a:pt x="66" y="67"/>
                    </a:lnTo>
                    <a:lnTo>
                      <a:pt x="66" y="58"/>
                    </a:lnTo>
                    <a:lnTo>
                      <a:pt x="65" y="49"/>
                    </a:lnTo>
                    <a:lnTo>
                      <a:pt x="63" y="40"/>
                    </a:lnTo>
                    <a:lnTo>
                      <a:pt x="59" y="33"/>
                    </a:lnTo>
                    <a:lnTo>
                      <a:pt x="55" y="26"/>
                    </a:lnTo>
                    <a:lnTo>
                      <a:pt x="49" y="19"/>
                    </a:lnTo>
                    <a:lnTo>
                      <a:pt x="42" y="14"/>
                    </a:lnTo>
                    <a:lnTo>
                      <a:pt x="36" y="9"/>
                    </a:lnTo>
                    <a:lnTo>
                      <a:pt x="28" y="5"/>
                    </a:lnTo>
                    <a:lnTo>
                      <a:pt x="19" y="2"/>
                    </a:lnTo>
                    <a:lnTo>
                      <a:pt x="10" y="1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81" name="Line 483"/>
              <p:cNvSpPr>
                <a:spLocks noChangeShapeType="1"/>
              </p:cNvSpPr>
              <p:nvPr/>
            </p:nvSpPr>
            <p:spPr bwMode="auto">
              <a:xfrm flipH="1">
                <a:off x="3549" y="1502"/>
                <a:ext cx="2" cy="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82" name="Freeform 484"/>
              <p:cNvSpPr>
                <a:spLocks/>
              </p:cNvSpPr>
              <p:nvPr/>
            </p:nvSpPr>
            <p:spPr bwMode="auto">
              <a:xfrm>
                <a:off x="3534" y="1508"/>
                <a:ext cx="15" cy="12"/>
              </a:xfrm>
              <a:custGeom>
                <a:avLst/>
                <a:gdLst>
                  <a:gd name="T0" fmla="*/ 0 w 109"/>
                  <a:gd name="T1" fmla="*/ 12 h 87"/>
                  <a:gd name="T2" fmla="*/ 1 w 109"/>
                  <a:gd name="T3" fmla="*/ 12 h 87"/>
                  <a:gd name="T4" fmla="*/ 3 w 109"/>
                  <a:gd name="T5" fmla="*/ 12 h 87"/>
                  <a:gd name="T6" fmla="*/ 4 w 109"/>
                  <a:gd name="T7" fmla="*/ 11 h 87"/>
                  <a:gd name="T8" fmla="*/ 6 w 109"/>
                  <a:gd name="T9" fmla="*/ 11 h 87"/>
                  <a:gd name="T10" fmla="*/ 7 w 109"/>
                  <a:gd name="T11" fmla="*/ 10 h 87"/>
                  <a:gd name="T12" fmla="*/ 8 w 109"/>
                  <a:gd name="T13" fmla="*/ 9 h 87"/>
                  <a:gd name="T14" fmla="*/ 9 w 109"/>
                  <a:gd name="T15" fmla="*/ 9 h 87"/>
                  <a:gd name="T16" fmla="*/ 11 w 109"/>
                  <a:gd name="T17" fmla="*/ 7 h 87"/>
                  <a:gd name="T18" fmla="*/ 12 w 109"/>
                  <a:gd name="T19" fmla="*/ 6 h 87"/>
                  <a:gd name="T20" fmla="*/ 13 w 109"/>
                  <a:gd name="T21" fmla="*/ 5 h 87"/>
                  <a:gd name="T22" fmla="*/ 13 w 109"/>
                  <a:gd name="T23" fmla="*/ 4 h 87"/>
                  <a:gd name="T24" fmla="*/ 14 w 109"/>
                  <a:gd name="T25" fmla="*/ 3 h 87"/>
                  <a:gd name="T26" fmla="*/ 15 w 109"/>
                  <a:gd name="T27" fmla="*/ 1 h 87"/>
                  <a:gd name="T28" fmla="*/ 15 w 109"/>
                  <a:gd name="T29" fmla="*/ 0 h 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9" h="87">
                    <a:moveTo>
                      <a:pt x="0" y="87"/>
                    </a:moveTo>
                    <a:lnTo>
                      <a:pt x="10" y="87"/>
                    </a:lnTo>
                    <a:lnTo>
                      <a:pt x="21" y="85"/>
                    </a:lnTo>
                    <a:lnTo>
                      <a:pt x="30" y="82"/>
                    </a:lnTo>
                    <a:lnTo>
                      <a:pt x="40" y="78"/>
                    </a:lnTo>
                    <a:lnTo>
                      <a:pt x="50" y="73"/>
                    </a:lnTo>
                    <a:lnTo>
                      <a:pt x="59" y="68"/>
                    </a:lnTo>
                    <a:lnTo>
                      <a:pt x="68" y="62"/>
                    </a:lnTo>
                    <a:lnTo>
                      <a:pt x="77" y="54"/>
                    </a:lnTo>
                    <a:lnTo>
                      <a:pt x="85" y="46"/>
                    </a:lnTo>
                    <a:lnTo>
                      <a:pt x="91" y="38"/>
                    </a:lnTo>
                    <a:lnTo>
                      <a:pt x="97" y="29"/>
                    </a:lnTo>
                    <a:lnTo>
                      <a:pt x="103" y="19"/>
                    </a:lnTo>
                    <a:lnTo>
                      <a:pt x="106" y="10"/>
                    </a:lnTo>
                    <a:lnTo>
                      <a:pt x="109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83" name="Line 485"/>
              <p:cNvSpPr>
                <a:spLocks noChangeShapeType="1"/>
              </p:cNvSpPr>
              <p:nvPr/>
            </p:nvSpPr>
            <p:spPr bwMode="auto">
              <a:xfrm flipH="1">
                <a:off x="3521" y="1520"/>
                <a:ext cx="1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84" name="Line 486"/>
              <p:cNvSpPr>
                <a:spLocks noChangeShapeType="1"/>
              </p:cNvSpPr>
              <p:nvPr/>
            </p:nvSpPr>
            <p:spPr bwMode="auto">
              <a:xfrm flipV="1">
                <a:off x="3348" y="1292"/>
                <a:ext cx="11" cy="1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85" name="Line 487"/>
              <p:cNvSpPr>
                <a:spLocks noChangeShapeType="1"/>
              </p:cNvSpPr>
              <p:nvPr/>
            </p:nvSpPr>
            <p:spPr bwMode="auto">
              <a:xfrm flipV="1">
                <a:off x="3373" y="1292"/>
                <a:ext cx="52" cy="5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86" name="Line 488"/>
              <p:cNvSpPr>
                <a:spLocks noChangeShapeType="1"/>
              </p:cNvSpPr>
              <p:nvPr/>
            </p:nvSpPr>
            <p:spPr bwMode="auto">
              <a:xfrm flipV="1">
                <a:off x="3410" y="1292"/>
                <a:ext cx="82" cy="8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87" name="Line 489"/>
              <p:cNvSpPr>
                <a:spLocks noChangeShapeType="1"/>
              </p:cNvSpPr>
              <p:nvPr/>
            </p:nvSpPr>
            <p:spPr bwMode="auto">
              <a:xfrm flipV="1">
                <a:off x="3575" y="1160"/>
                <a:ext cx="48" cy="4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88" name="Line 490"/>
              <p:cNvSpPr>
                <a:spLocks noChangeShapeType="1"/>
              </p:cNvSpPr>
              <p:nvPr/>
            </p:nvSpPr>
            <p:spPr bwMode="auto">
              <a:xfrm flipV="1">
                <a:off x="3464" y="1316"/>
                <a:ext cx="69" cy="7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89" name="Line 491"/>
              <p:cNvSpPr>
                <a:spLocks noChangeShapeType="1"/>
              </p:cNvSpPr>
              <p:nvPr/>
            </p:nvSpPr>
            <p:spPr bwMode="auto">
              <a:xfrm flipV="1">
                <a:off x="3600" y="1193"/>
                <a:ext cx="56" cy="5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90" name="Line 492"/>
              <p:cNvSpPr>
                <a:spLocks noChangeShapeType="1"/>
              </p:cNvSpPr>
              <p:nvPr/>
            </p:nvSpPr>
            <p:spPr bwMode="auto">
              <a:xfrm flipV="1">
                <a:off x="3526" y="1250"/>
                <a:ext cx="140" cy="14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91" name="Line 493"/>
              <p:cNvSpPr>
                <a:spLocks noChangeShapeType="1"/>
              </p:cNvSpPr>
              <p:nvPr/>
            </p:nvSpPr>
            <p:spPr bwMode="auto">
              <a:xfrm flipV="1">
                <a:off x="3585" y="1312"/>
                <a:ext cx="85" cy="8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92" name="Line 494"/>
              <p:cNvSpPr>
                <a:spLocks noChangeShapeType="1"/>
              </p:cNvSpPr>
              <p:nvPr/>
            </p:nvSpPr>
            <p:spPr bwMode="auto">
              <a:xfrm>
                <a:off x="3501" y="1292"/>
                <a:ext cx="34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93" name="Line 495"/>
              <p:cNvSpPr>
                <a:spLocks noChangeShapeType="1"/>
              </p:cNvSpPr>
              <p:nvPr/>
            </p:nvSpPr>
            <p:spPr bwMode="auto">
              <a:xfrm>
                <a:off x="3575" y="1218"/>
                <a:ext cx="27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94" name="Line 496"/>
              <p:cNvSpPr>
                <a:spLocks noChangeShapeType="1"/>
              </p:cNvSpPr>
              <p:nvPr/>
            </p:nvSpPr>
            <p:spPr bwMode="auto">
              <a:xfrm>
                <a:off x="3811" y="1352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95" name="Line 497"/>
              <p:cNvSpPr>
                <a:spLocks noChangeShapeType="1"/>
              </p:cNvSpPr>
              <p:nvPr/>
            </p:nvSpPr>
            <p:spPr bwMode="auto">
              <a:xfrm flipV="1">
                <a:off x="3811" y="1097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96" name="Line 498"/>
              <p:cNvSpPr>
                <a:spLocks noChangeShapeType="1"/>
              </p:cNvSpPr>
              <p:nvPr/>
            </p:nvSpPr>
            <p:spPr bwMode="auto">
              <a:xfrm flipV="1">
                <a:off x="3811" y="1218"/>
                <a:ext cx="0" cy="7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97" name="Freeform 499"/>
              <p:cNvSpPr>
                <a:spLocks/>
              </p:cNvSpPr>
              <p:nvPr/>
            </p:nvSpPr>
            <p:spPr bwMode="auto">
              <a:xfrm>
                <a:off x="3801" y="1292"/>
                <a:ext cx="20" cy="60"/>
              </a:xfrm>
              <a:custGeom>
                <a:avLst/>
                <a:gdLst>
                  <a:gd name="T0" fmla="*/ 0 w 141"/>
                  <a:gd name="T1" fmla="*/ 60 h 422"/>
                  <a:gd name="T2" fmla="*/ 20 w 141"/>
                  <a:gd name="T3" fmla="*/ 60 h 422"/>
                  <a:gd name="T4" fmla="*/ 10 w 141"/>
                  <a:gd name="T5" fmla="*/ 0 h 422"/>
                  <a:gd name="T6" fmla="*/ 0 w 141"/>
                  <a:gd name="T7" fmla="*/ 60 h 4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422">
                    <a:moveTo>
                      <a:pt x="0" y="422"/>
                    </a:moveTo>
                    <a:lnTo>
                      <a:pt x="141" y="422"/>
                    </a:lnTo>
                    <a:lnTo>
                      <a:pt x="71" y="0"/>
                    </a:lnTo>
                    <a:lnTo>
                      <a:pt x="0" y="422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98" name="Freeform 500"/>
              <p:cNvSpPr>
                <a:spLocks/>
              </p:cNvSpPr>
              <p:nvPr/>
            </p:nvSpPr>
            <p:spPr bwMode="auto">
              <a:xfrm>
                <a:off x="3801" y="1292"/>
                <a:ext cx="20" cy="60"/>
              </a:xfrm>
              <a:custGeom>
                <a:avLst/>
                <a:gdLst>
                  <a:gd name="T0" fmla="*/ 0 w 141"/>
                  <a:gd name="T1" fmla="*/ 60 h 422"/>
                  <a:gd name="T2" fmla="*/ 20 w 141"/>
                  <a:gd name="T3" fmla="*/ 60 h 422"/>
                  <a:gd name="T4" fmla="*/ 10 w 141"/>
                  <a:gd name="T5" fmla="*/ 0 h 422"/>
                  <a:gd name="T6" fmla="*/ 0 w 141"/>
                  <a:gd name="T7" fmla="*/ 60 h 4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422">
                    <a:moveTo>
                      <a:pt x="0" y="422"/>
                    </a:moveTo>
                    <a:lnTo>
                      <a:pt x="141" y="422"/>
                    </a:lnTo>
                    <a:lnTo>
                      <a:pt x="71" y="0"/>
                    </a:lnTo>
                    <a:lnTo>
                      <a:pt x="0" y="422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099" name="Freeform 501"/>
              <p:cNvSpPr>
                <a:spLocks/>
              </p:cNvSpPr>
              <p:nvPr/>
            </p:nvSpPr>
            <p:spPr bwMode="auto">
              <a:xfrm>
                <a:off x="3801" y="1157"/>
                <a:ext cx="20" cy="61"/>
              </a:xfrm>
              <a:custGeom>
                <a:avLst/>
                <a:gdLst>
                  <a:gd name="T0" fmla="*/ 0 w 141"/>
                  <a:gd name="T1" fmla="*/ 0 h 424"/>
                  <a:gd name="T2" fmla="*/ 20 w 141"/>
                  <a:gd name="T3" fmla="*/ 0 h 424"/>
                  <a:gd name="T4" fmla="*/ 10 w 141"/>
                  <a:gd name="T5" fmla="*/ 61 h 424"/>
                  <a:gd name="T6" fmla="*/ 0 w 141"/>
                  <a:gd name="T7" fmla="*/ 0 h 4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424">
                    <a:moveTo>
                      <a:pt x="0" y="0"/>
                    </a:moveTo>
                    <a:lnTo>
                      <a:pt x="141" y="0"/>
                    </a:lnTo>
                    <a:lnTo>
                      <a:pt x="71" y="4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00" name="Freeform 502"/>
              <p:cNvSpPr>
                <a:spLocks/>
              </p:cNvSpPr>
              <p:nvPr/>
            </p:nvSpPr>
            <p:spPr bwMode="auto">
              <a:xfrm>
                <a:off x="3801" y="1157"/>
                <a:ext cx="20" cy="61"/>
              </a:xfrm>
              <a:custGeom>
                <a:avLst/>
                <a:gdLst>
                  <a:gd name="T0" fmla="*/ 0 w 141"/>
                  <a:gd name="T1" fmla="*/ 0 h 424"/>
                  <a:gd name="T2" fmla="*/ 20 w 141"/>
                  <a:gd name="T3" fmla="*/ 0 h 424"/>
                  <a:gd name="T4" fmla="*/ 10 w 141"/>
                  <a:gd name="T5" fmla="*/ 61 h 424"/>
                  <a:gd name="T6" fmla="*/ 0 w 141"/>
                  <a:gd name="T7" fmla="*/ 0 h 4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424">
                    <a:moveTo>
                      <a:pt x="0" y="0"/>
                    </a:moveTo>
                    <a:lnTo>
                      <a:pt x="141" y="0"/>
                    </a:lnTo>
                    <a:lnTo>
                      <a:pt x="71" y="424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01" name="Line 503"/>
              <p:cNvSpPr>
                <a:spLocks noChangeShapeType="1"/>
              </p:cNvSpPr>
              <p:nvPr/>
            </p:nvSpPr>
            <p:spPr bwMode="auto">
              <a:xfrm flipV="1">
                <a:off x="3575" y="1029"/>
                <a:ext cx="0" cy="11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02" name="Line 504"/>
              <p:cNvSpPr>
                <a:spLocks noChangeShapeType="1"/>
              </p:cNvSpPr>
              <p:nvPr/>
            </p:nvSpPr>
            <p:spPr bwMode="auto">
              <a:xfrm flipH="1" flipV="1">
                <a:off x="3441" y="1084"/>
                <a:ext cx="134" cy="1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03" name="Freeform 505"/>
              <p:cNvSpPr>
                <a:spLocks/>
              </p:cNvSpPr>
              <p:nvPr/>
            </p:nvSpPr>
            <p:spPr bwMode="auto">
              <a:xfrm>
                <a:off x="3634" y="1075"/>
                <a:ext cx="50" cy="34"/>
              </a:xfrm>
              <a:custGeom>
                <a:avLst/>
                <a:gdLst>
                  <a:gd name="T0" fmla="*/ 50 w 350"/>
                  <a:gd name="T1" fmla="*/ 34 h 236"/>
                  <a:gd name="T2" fmla="*/ 46 w 350"/>
                  <a:gd name="T3" fmla="*/ 30 h 236"/>
                  <a:gd name="T4" fmla="*/ 42 w 350"/>
                  <a:gd name="T5" fmla="*/ 26 h 236"/>
                  <a:gd name="T6" fmla="*/ 38 w 350"/>
                  <a:gd name="T7" fmla="*/ 23 h 236"/>
                  <a:gd name="T8" fmla="*/ 33 w 350"/>
                  <a:gd name="T9" fmla="*/ 19 h 236"/>
                  <a:gd name="T10" fmla="*/ 29 w 350"/>
                  <a:gd name="T11" fmla="*/ 16 h 236"/>
                  <a:gd name="T12" fmla="*/ 24 w 350"/>
                  <a:gd name="T13" fmla="*/ 13 h 236"/>
                  <a:gd name="T14" fmla="*/ 20 w 350"/>
                  <a:gd name="T15" fmla="*/ 10 h 236"/>
                  <a:gd name="T16" fmla="*/ 15 w 350"/>
                  <a:gd name="T17" fmla="*/ 7 h 236"/>
                  <a:gd name="T18" fmla="*/ 10 w 350"/>
                  <a:gd name="T19" fmla="*/ 5 h 236"/>
                  <a:gd name="T20" fmla="*/ 5 w 350"/>
                  <a:gd name="T21" fmla="*/ 2 h 236"/>
                  <a:gd name="T22" fmla="*/ 0 w 350"/>
                  <a:gd name="T23" fmla="*/ 0 h 2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0" h="236">
                    <a:moveTo>
                      <a:pt x="350" y="236"/>
                    </a:moveTo>
                    <a:lnTo>
                      <a:pt x="322" y="209"/>
                    </a:lnTo>
                    <a:lnTo>
                      <a:pt x="294" y="183"/>
                    </a:lnTo>
                    <a:lnTo>
                      <a:pt x="264" y="157"/>
                    </a:lnTo>
                    <a:lnTo>
                      <a:pt x="233" y="134"/>
                    </a:lnTo>
                    <a:lnTo>
                      <a:pt x="202" y="111"/>
                    </a:lnTo>
                    <a:lnTo>
                      <a:pt x="170" y="90"/>
                    </a:lnTo>
                    <a:lnTo>
                      <a:pt x="138" y="70"/>
                    </a:lnTo>
                    <a:lnTo>
                      <a:pt x="104" y="51"/>
                    </a:lnTo>
                    <a:lnTo>
                      <a:pt x="69" y="33"/>
                    </a:lnTo>
                    <a:lnTo>
                      <a:pt x="34" y="16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04" name="Freeform 506"/>
              <p:cNvSpPr>
                <a:spLocks/>
              </p:cNvSpPr>
              <p:nvPr/>
            </p:nvSpPr>
            <p:spPr bwMode="auto">
              <a:xfrm>
                <a:off x="3421" y="1159"/>
                <a:ext cx="11" cy="59"/>
              </a:xfrm>
              <a:custGeom>
                <a:avLst/>
                <a:gdLst>
                  <a:gd name="T0" fmla="*/ 11 w 82"/>
                  <a:gd name="T1" fmla="*/ 0 h 414"/>
                  <a:gd name="T2" fmla="*/ 9 w 82"/>
                  <a:gd name="T3" fmla="*/ 5 h 414"/>
                  <a:gd name="T4" fmla="*/ 7 w 82"/>
                  <a:gd name="T5" fmla="*/ 10 h 414"/>
                  <a:gd name="T6" fmla="*/ 6 w 82"/>
                  <a:gd name="T7" fmla="*/ 16 h 414"/>
                  <a:gd name="T8" fmla="*/ 4 w 82"/>
                  <a:gd name="T9" fmla="*/ 21 h 414"/>
                  <a:gd name="T10" fmla="*/ 3 w 82"/>
                  <a:gd name="T11" fmla="*/ 26 h 414"/>
                  <a:gd name="T12" fmla="*/ 2 w 82"/>
                  <a:gd name="T13" fmla="*/ 32 h 414"/>
                  <a:gd name="T14" fmla="*/ 1 w 82"/>
                  <a:gd name="T15" fmla="*/ 37 h 414"/>
                  <a:gd name="T16" fmla="*/ 1 w 82"/>
                  <a:gd name="T17" fmla="*/ 42 h 414"/>
                  <a:gd name="T18" fmla="*/ 0 w 82"/>
                  <a:gd name="T19" fmla="*/ 48 h 414"/>
                  <a:gd name="T20" fmla="*/ 0 w 82"/>
                  <a:gd name="T21" fmla="*/ 54 h 414"/>
                  <a:gd name="T22" fmla="*/ 0 w 82"/>
                  <a:gd name="T23" fmla="*/ 59 h 4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2" h="414">
                    <a:moveTo>
                      <a:pt x="82" y="0"/>
                    </a:moveTo>
                    <a:lnTo>
                      <a:pt x="68" y="35"/>
                    </a:lnTo>
                    <a:lnTo>
                      <a:pt x="55" y="73"/>
                    </a:lnTo>
                    <a:lnTo>
                      <a:pt x="43" y="110"/>
                    </a:lnTo>
                    <a:lnTo>
                      <a:pt x="33" y="147"/>
                    </a:lnTo>
                    <a:lnTo>
                      <a:pt x="24" y="184"/>
                    </a:lnTo>
                    <a:lnTo>
                      <a:pt x="17" y="222"/>
                    </a:lnTo>
                    <a:lnTo>
                      <a:pt x="11" y="260"/>
                    </a:lnTo>
                    <a:lnTo>
                      <a:pt x="6" y="298"/>
                    </a:lnTo>
                    <a:lnTo>
                      <a:pt x="3" y="337"/>
                    </a:lnTo>
                    <a:lnTo>
                      <a:pt x="0" y="376"/>
                    </a:lnTo>
                    <a:lnTo>
                      <a:pt x="0" y="414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05" name="Freeform 507"/>
              <p:cNvSpPr>
                <a:spLocks/>
              </p:cNvSpPr>
              <p:nvPr/>
            </p:nvSpPr>
            <p:spPr bwMode="auto">
              <a:xfrm>
                <a:off x="3466" y="1063"/>
                <a:ext cx="109" cy="45"/>
              </a:xfrm>
              <a:custGeom>
                <a:avLst/>
                <a:gdLst>
                  <a:gd name="T0" fmla="*/ 109 w 764"/>
                  <a:gd name="T1" fmla="*/ 0 h 316"/>
                  <a:gd name="T2" fmla="*/ 103 w 764"/>
                  <a:gd name="T3" fmla="*/ 0 h 316"/>
                  <a:gd name="T4" fmla="*/ 97 w 764"/>
                  <a:gd name="T5" fmla="*/ 0 h 316"/>
                  <a:gd name="T6" fmla="*/ 92 w 764"/>
                  <a:gd name="T7" fmla="*/ 1 h 316"/>
                  <a:gd name="T8" fmla="*/ 86 w 764"/>
                  <a:gd name="T9" fmla="*/ 2 h 316"/>
                  <a:gd name="T10" fmla="*/ 80 w 764"/>
                  <a:gd name="T11" fmla="*/ 3 h 316"/>
                  <a:gd name="T12" fmla="*/ 75 w 764"/>
                  <a:gd name="T13" fmla="*/ 4 h 316"/>
                  <a:gd name="T14" fmla="*/ 69 w 764"/>
                  <a:gd name="T15" fmla="*/ 5 h 316"/>
                  <a:gd name="T16" fmla="*/ 64 w 764"/>
                  <a:gd name="T17" fmla="*/ 7 h 316"/>
                  <a:gd name="T18" fmla="*/ 58 w 764"/>
                  <a:gd name="T19" fmla="*/ 9 h 316"/>
                  <a:gd name="T20" fmla="*/ 53 w 764"/>
                  <a:gd name="T21" fmla="*/ 11 h 316"/>
                  <a:gd name="T22" fmla="*/ 48 w 764"/>
                  <a:gd name="T23" fmla="*/ 13 h 316"/>
                  <a:gd name="T24" fmla="*/ 42 w 764"/>
                  <a:gd name="T25" fmla="*/ 15 h 316"/>
                  <a:gd name="T26" fmla="*/ 37 w 764"/>
                  <a:gd name="T27" fmla="*/ 18 h 316"/>
                  <a:gd name="T28" fmla="*/ 32 w 764"/>
                  <a:gd name="T29" fmla="*/ 21 h 316"/>
                  <a:gd name="T30" fmla="*/ 27 w 764"/>
                  <a:gd name="T31" fmla="*/ 23 h 316"/>
                  <a:gd name="T32" fmla="*/ 22 w 764"/>
                  <a:gd name="T33" fmla="*/ 27 h 316"/>
                  <a:gd name="T34" fmla="*/ 18 w 764"/>
                  <a:gd name="T35" fmla="*/ 30 h 316"/>
                  <a:gd name="T36" fmla="*/ 13 w 764"/>
                  <a:gd name="T37" fmla="*/ 33 h 316"/>
                  <a:gd name="T38" fmla="*/ 9 w 764"/>
                  <a:gd name="T39" fmla="*/ 37 h 316"/>
                  <a:gd name="T40" fmla="*/ 4 w 764"/>
                  <a:gd name="T41" fmla="*/ 41 h 316"/>
                  <a:gd name="T42" fmla="*/ 0 w 764"/>
                  <a:gd name="T43" fmla="*/ 45 h 3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64" h="316">
                    <a:moveTo>
                      <a:pt x="764" y="0"/>
                    </a:moveTo>
                    <a:lnTo>
                      <a:pt x="724" y="0"/>
                    </a:lnTo>
                    <a:lnTo>
                      <a:pt x="683" y="2"/>
                    </a:lnTo>
                    <a:lnTo>
                      <a:pt x="643" y="7"/>
                    </a:lnTo>
                    <a:lnTo>
                      <a:pt x="603" y="11"/>
                    </a:lnTo>
                    <a:lnTo>
                      <a:pt x="563" y="18"/>
                    </a:lnTo>
                    <a:lnTo>
                      <a:pt x="524" y="27"/>
                    </a:lnTo>
                    <a:lnTo>
                      <a:pt x="484" y="36"/>
                    </a:lnTo>
                    <a:lnTo>
                      <a:pt x="446" y="47"/>
                    </a:lnTo>
                    <a:lnTo>
                      <a:pt x="408" y="61"/>
                    </a:lnTo>
                    <a:lnTo>
                      <a:pt x="370" y="74"/>
                    </a:lnTo>
                    <a:lnTo>
                      <a:pt x="333" y="90"/>
                    </a:lnTo>
                    <a:lnTo>
                      <a:pt x="296" y="107"/>
                    </a:lnTo>
                    <a:lnTo>
                      <a:pt x="260" y="125"/>
                    </a:lnTo>
                    <a:lnTo>
                      <a:pt x="224" y="144"/>
                    </a:lnTo>
                    <a:lnTo>
                      <a:pt x="190" y="165"/>
                    </a:lnTo>
                    <a:lnTo>
                      <a:pt x="156" y="188"/>
                    </a:lnTo>
                    <a:lnTo>
                      <a:pt x="123" y="211"/>
                    </a:lnTo>
                    <a:lnTo>
                      <a:pt x="91" y="235"/>
                    </a:lnTo>
                    <a:lnTo>
                      <a:pt x="60" y="261"/>
                    </a:lnTo>
                    <a:lnTo>
                      <a:pt x="29" y="288"/>
                    </a:lnTo>
                    <a:lnTo>
                      <a:pt x="0" y="31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06" name="Freeform 508"/>
              <p:cNvSpPr>
                <a:spLocks/>
              </p:cNvSpPr>
              <p:nvPr/>
            </p:nvSpPr>
            <p:spPr bwMode="auto">
              <a:xfrm>
                <a:off x="3575" y="1063"/>
                <a:ext cx="61" cy="22"/>
              </a:xfrm>
              <a:custGeom>
                <a:avLst/>
                <a:gdLst>
                  <a:gd name="T0" fmla="*/ 57 w 428"/>
                  <a:gd name="T1" fmla="*/ 22 h 152"/>
                  <a:gd name="T2" fmla="*/ 61 w 428"/>
                  <a:gd name="T3" fmla="*/ 2 h 152"/>
                  <a:gd name="T4" fmla="*/ 0 w 428"/>
                  <a:gd name="T5" fmla="*/ 0 h 152"/>
                  <a:gd name="T6" fmla="*/ 57 w 428"/>
                  <a:gd name="T7" fmla="*/ 22 h 1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8" h="152">
                    <a:moveTo>
                      <a:pt x="400" y="152"/>
                    </a:moveTo>
                    <a:lnTo>
                      <a:pt x="428" y="14"/>
                    </a:lnTo>
                    <a:lnTo>
                      <a:pt x="0" y="0"/>
                    </a:lnTo>
                    <a:lnTo>
                      <a:pt x="400" y="152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07" name="Freeform 509"/>
              <p:cNvSpPr>
                <a:spLocks/>
              </p:cNvSpPr>
              <p:nvPr/>
            </p:nvSpPr>
            <p:spPr bwMode="auto">
              <a:xfrm>
                <a:off x="3575" y="1063"/>
                <a:ext cx="61" cy="22"/>
              </a:xfrm>
              <a:custGeom>
                <a:avLst/>
                <a:gdLst>
                  <a:gd name="T0" fmla="*/ 57 w 428"/>
                  <a:gd name="T1" fmla="*/ 22 h 152"/>
                  <a:gd name="T2" fmla="*/ 61 w 428"/>
                  <a:gd name="T3" fmla="*/ 2 h 152"/>
                  <a:gd name="T4" fmla="*/ 0 w 428"/>
                  <a:gd name="T5" fmla="*/ 0 h 152"/>
                  <a:gd name="T6" fmla="*/ 57 w 428"/>
                  <a:gd name="T7" fmla="*/ 22 h 1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8" h="152">
                    <a:moveTo>
                      <a:pt x="400" y="152"/>
                    </a:moveTo>
                    <a:lnTo>
                      <a:pt x="428" y="14"/>
                    </a:lnTo>
                    <a:lnTo>
                      <a:pt x="0" y="0"/>
                    </a:lnTo>
                    <a:lnTo>
                      <a:pt x="400" y="152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08" name="Freeform 510"/>
              <p:cNvSpPr>
                <a:spLocks/>
              </p:cNvSpPr>
              <p:nvPr/>
            </p:nvSpPr>
            <p:spPr bwMode="auto">
              <a:xfrm>
                <a:off x="3424" y="1108"/>
                <a:ext cx="42" cy="56"/>
              </a:xfrm>
              <a:custGeom>
                <a:avLst/>
                <a:gdLst>
                  <a:gd name="T0" fmla="*/ 0 w 292"/>
                  <a:gd name="T1" fmla="*/ 45 h 391"/>
                  <a:gd name="T2" fmla="*/ 17 w 292"/>
                  <a:gd name="T3" fmla="*/ 56 h 391"/>
                  <a:gd name="T4" fmla="*/ 42 w 292"/>
                  <a:gd name="T5" fmla="*/ 0 h 391"/>
                  <a:gd name="T6" fmla="*/ 0 w 292"/>
                  <a:gd name="T7" fmla="*/ 45 h 3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2" h="391">
                    <a:moveTo>
                      <a:pt x="0" y="312"/>
                    </a:moveTo>
                    <a:lnTo>
                      <a:pt x="117" y="391"/>
                    </a:lnTo>
                    <a:lnTo>
                      <a:pt x="292" y="0"/>
                    </a:lnTo>
                    <a:lnTo>
                      <a:pt x="0" y="312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09" name="Freeform 511"/>
              <p:cNvSpPr>
                <a:spLocks/>
              </p:cNvSpPr>
              <p:nvPr/>
            </p:nvSpPr>
            <p:spPr bwMode="auto">
              <a:xfrm>
                <a:off x="3424" y="1108"/>
                <a:ext cx="42" cy="56"/>
              </a:xfrm>
              <a:custGeom>
                <a:avLst/>
                <a:gdLst>
                  <a:gd name="T0" fmla="*/ 0 w 292"/>
                  <a:gd name="T1" fmla="*/ 45 h 391"/>
                  <a:gd name="T2" fmla="*/ 17 w 292"/>
                  <a:gd name="T3" fmla="*/ 56 h 391"/>
                  <a:gd name="T4" fmla="*/ 42 w 292"/>
                  <a:gd name="T5" fmla="*/ 0 h 391"/>
                  <a:gd name="T6" fmla="*/ 0 w 292"/>
                  <a:gd name="T7" fmla="*/ 45 h 3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2" h="391">
                    <a:moveTo>
                      <a:pt x="0" y="312"/>
                    </a:moveTo>
                    <a:lnTo>
                      <a:pt x="117" y="391"/>
                    </a:lnTo>
                    <a:lnTo>
                      <a:pt x="292" y="0"/>
                    </a:lnTo>
                    <a:lnTo>
                      <a:pt x="0" y="312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10" name="Freeform 512"/>
              <p:cNvSpPr>
                <a:spLocks/>
              </p:cNvSpPr>
              <p:nvPr/>
            </p:nvSpPr>
            <p:spPr bwMode="auto">
              <a:xfrm>
                <a:off x="3249" y="1169"/>
                <a:ext cx="30" cy="43"/>
              </a:xfrm>
              <a:custGeom>
                <a:avLst/>
                <a:gdLst>
                  <a:gd name="T0" fmla="*/ 23 w 216"/>
                  <a:gd name="T1" fmla="*/ 0 h 302"/>
                  <a:gd name="T2" fmla="*/ 0 w 216"/>
                  <a:gd name="T3" fmla="*/ 43 h 302"/>
                  <a:gd name="T4" fmla="*/ 30 w 216"/>
                  <a:gd name="T5" fmla="*/ 43 h 3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" h="302">
                    <a:moveTo>
                      <a:pt x="167" y="0"/>
                    </a:moveTo>
                    <a:lnTo>
                      <a:pt x="0" y="302"/>
                    </a:lnTo>
                    <a:lnTo>
                      <a:pt x="216" y="30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11" name="Line 513"/>
              <p:cNvSpPr>
                <a:spLocks noChangeShapeType="1"/>
              </p:cNvSpPr>
              <p:nvPr/>
            </p:nvSpPr>
            <p:spPr bwMode="auto">
              <a:xfrm flipH="1">
                <a:off x="3267" y="1200"/>
                <a:ext cx="6" cy="2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12" name="Freeform 514"/>
              <p:cNvSpPr>
                <a:spLocks/>
              </p:cNvSpPr>
              <p:nvPr/>
            </p:nvSpPr>
            <p:spPr bwMode="auto">
              <a:xfrm>
                <a:off x="3295" y="1169"/>
                <a:ext cx="36" cy="55"/>
              </a:xfrm>
              <a:custGeom>
                <a:avLst/>
                <a:gdLst>
                  <a:gd name="T0" fmla="*/ 0 w 254"/>
                  <a:gd name="T1" fmla="*/ 55 h 388"/>
                  <a:gd name="T2" fmla="*/ 12 w 254"/>
                  <a:gd name="T3" fmla="*/ 55 h 388"/>
                  <a:gd name="T4" fmla="*/ 14 w 254"/>
                  <a:gd name="T5" fmla="*/ 55 h 388"/>
                  <a:gd name="T6" fmla="*/ 15 w 254"/>
                  <a:gd name="T7" fmla="*/ 55 h 388"/>
                  <a:gd name="T8" fmla="*/ 16 w 254"/>
                  <a:gd name="T9" fmla="*/ 54 h 388"/>
                  <a:gd name="T10" fmla="*/ 18 w 254"/>
                  <a:gd name="T11" fmla="*/ 54 h 388"/>
                  <a:gd name="T12" fmla="*/ 19 w 254"/>
                  <a:gd name="T13" fmla="*/ 53 h 388"/>
                  <a:gd name="T14" fmla="*/ 21 w 254"/>
                  <a:gd name="T15" fmla="*/ 52 h 388"/>
                  <a:gd name="T16" fmla="*/ 22 w 254"/>
                  <a:gd name="T17" fmla="*/ 51 h 388"/>
                  <a:gd name="T18" fmla="*/ 23 w 254"/>
                  <a:gd name="T19" fmla="*/ 50 h 388"/>
                  <a:gd name="T20" fmla="*/ 24 w 254"/>
                  <a:gd name="T21" fmla="*/ 49 h 388"/>
                  <a:gd name="T22" fmla="*/ 25 w 254"/>
                  <a:gd name="T23" fmla="*/ 48 h 388"/>
                  <a:gd name="T24" fmla="*/ 26 w 254"/>
                  <a:gd name="T25" fmla="*/ 47 h 388"/>
                  <a:gd name="T26" fmla="*/ 27 w 254"/>
                  <a:gd name="T27" fmla="*/ 46 h 388"/>
                  <a:gd name="T28" fmla="*/ 27 w 254"/>
                  <a:gd name="T29" fmla="*/ 44 h 388"/>
                  <a:gd name="T30" fmla="*/ 28 w 254"/>
                  <a:gd name="T31" fmla="*/ 43 h 388"/>
                  <a:gd name="T32" fmla="*/ 29 w 254"/>
                  <a:gd name="T33" fmla="*/ 37 h 388"/>
                  <a:gd name="T34" fmla="*/ 30 w 254"/>
                  <a:gd name="T35" fmla="*/ 35 h 388"/>
                  <a:gd name="T36" fmla="*/ 30 w 254"/>
                  <a:gd name="T37" fmla="*/ 34 h 388"/>
                  <a:gd name="T38" fmla="*/ 30 w 254"/>
                  <a:gd name="T39" fmla="*/ 33 h 388"/>
                  <a:gd name="T40" fmla="*/ 29 w 254"/>
                  <a:gd name="T41" fmla="*/ 31 h 388"/>
                  <a:gd name="T42" fmla="*/ 29 w 254"/>
                  <a:gd name="T43" fmla="*/ 30 h 388"/>
                  <a:gd name="T44" fmla="*/ 29 w 254"/>
                  <a:gd name="T45" fmla="*/ 29 h 388"/>
                  <a:gd name="T46" fmla="*/ 28 w 254"/>
                  <a:gd name="T47" fmla="*/ 28 h 388"/>
                  <a:gd name="T48" fmla="*/ 27 w 254"/>
                  <a:gd name="T49" fmla="*/ 27 h 388"/>
                  <a:gd name="T50" fmla="*/ 26 w 254"/>
                  <a:gd name="T51" fmla="*/ 26 h 388"/>
                  <a:gd name="T52" fmla="*/ 25 w 254"/>
                  <a:gd name="T53" fmla="*/ 26 h 388"/>
                  <a:gd name="T54" fmla="*/ 24 w 254"/>
                  <a:gd name="T55" fmla="*/ 25 h 388"/>
                  <a:gd name="T56" fmla="*/ 23 w 254"/>
                  <a:gd name="T57" fmla="*/ 25 h 388"/>
                  <a:gd name="T58" fmla="*/ 22 w 254"/>
                  <a:gd name="T59" fmla="*/ 25 h 388"/>
                  <a:gd name="T60" fmla="*/ 20 w 254"/>
                  <a:gd name="T61" fmla="*/ 24 h 388"/>
                  <a:gd name="T62" fmla="*/ 8 w 254"/>
                  <a:gd name="T63" fmla="*/ 24 h 388"/>
                  <a:gd name="T64" fmla="*/ 15 w 254"/>
                  <a:gd name="T65" fmla="*/ 0 h 388"/>
                  <a:gd name="T66" fmla="*/ 36 w 254"/>
                  <a:gd name="T67" fmla="*/ 0 h 38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54" h="388">
                    <a:moveTo>
                      <a:pt x="0" y="388"/>
                    </a:moveTo>
                    <a:lnTo>
                      <a:pt x="86" y="388"/>
                    </a:lnTo>
                    <a:lnTo>
                      <a:pt x="96" y="388"/>
                    </a:lnTo>
                    <a:lnTo>
                      <a:pt x="106" y="386"/>
                    </a:lnTo>
                    <a:lnTo>
                      <a:pt x="116" y="384"/>
                    </a:lnTo>
                    <a:lnTo>
                      <a:pt x="126" y="379"/>
                    </a:lnTo>
                    <a:lnTo>
                      <a:pt x="135" y="375"/>
                    </a:lnTo>
                    <a:lnTo>
                      <a:pt x="145" y="369"/>
                    </a:lnTo>
                    <a:lnTo>
                      <a:pt x="154" y="363"/>
                    </a:lnTo>
                    <a:lnTo>
                      <a:pt x="162" y="355"/>
                    </a:lnTo>
                    <a:lnTo>
                      <a:pt x="170" y="348"/>
                    </a:lnTo>
                    <a:lnTo>
                      <a:pt x="177" y="340"/>
                    </a:lnTo>
                    <a:lnTo>
                      <a:pt x="184" y="331"/>
                    </a:lnTo>
                    <a:lnTo>
                      <a:pt x="188" y="321"/>
                    </a:lnTo>
                    <a:lnTo>
                      <a:pt x="192" y="312"/>
                    </a:lnTo>
                    <a:lnTo>
                      <a:pt x="196" y="302"/>
                    </a:lnTo>
                    <a:lnTo>
                      <a:pt x="207" y="259"/>
                    </a:lnTo>
                    <a:lnTo>
                      <a:pt x="209" y="249"/>
                    </a:lnTo>
                    <a:lnTo>
                      <a:pt x="210" y="240"/>
                    </a:lnTo>
                    <a:lnTo>
                      <a:pt x="209" y="231"/>
                    </a:lnTo>
                    <a:lnTo>
                      <a:pt x="208" y="222"/>
                    </a:lnTo>
                    <a:lnTo>
                      <a:pt x="206" y="213"/>
                    </a:lnTo>
                    <a:lnTo>
                      <a:pt x="203" y="205"/>
                    </a:lnTo>
                    <a:lnTo>
                      <a:pt x="198" y="198"/>
                    </a:lnTo>
                    <a:lnTo>
                      <a:pt x="192" y="191"/>
                    </a:lnTo>
                    <a:lnTo>
                      <a:pt x="186" y="186"/>
                    </a:lnTo>
                    <a:lnTo>
                      <a:pt x="179" y="181"/>
                    </a:lnTo>
                    <a:lnTo>
                      <a:pt x="171" y="177"/>
                    </a:lnTo>
                    <a:lnTo>
                      <a:pt x="162" y="175"/>
                    </a:lnTo>
                    <a:lnTo>
                      <a:pt x="153" y="173"/>
                    </a:lnTo>
                    <a:lnTo>
                      <a:pt x="144" y="172"/>
                    </a:lnTo>
                    <a:lnTo>
                      <a:pt x="58" y="172"/>
                    </a:lnTo>
                    <a:lnTo>
                      <a:pt x="104" y="0"/>
                    </a:lnTo>
                    <a:lnTo>
                      <a:pt x="254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13" name="Freeform 515"/>
              <p:cNvSpPr>
                <a:spLocks/>
              </p:cNvSpPr>
              <p:nvPr/>
            </p:nvSpPr>
            <p:spPr bwMode="auto">
              <a:xfrm>
                <a:off x="3350" y="1169"/>
                <a:ext cx="19" cy="18"/>
              </a:xfrm>
              <a:custGeom>
                <a:avLst/>
                <a:gdLst>
                  <a:gd name="T0" fmla="*/ 19 w 133"/>
                  <a:gd name="T1" fmla="*/ 9 h 130"/>
                  <a:gd name="T2" fmla="*/ 19 w 133"/>
                  <a:gd name="T3" fmla="*/ 8 h 130"/>
                  <a:gd name="T4" fmla="*/ 19 w 133"/>
                  <a:gd name="T5" fmla="*/ 7 h 130"/>
                  <a:gd name="T6" fmla="*/ 19 w 133"/>
                  <a:gd name="T7" fmla="*/ 6 h 130"/>
                  <a:gd name="T8" fmla="*/ 19 w 133"/>
                  <a:gd name="T9" fmla="*/ 4 h 130"/>
                  <a:gd name="T10" fmla="*/ 18 w 133"/>
                  <a:gd name="T11" fmla="*/ 3 h 130"/>
                  <a:gd name="T12" fmla="*/ 18 w 133"/>
                  <a:gd name="T13" fmla="*/ 2 h 130"/>
                  <a:gd name="T14" fmla="*/ 17 w 133"/>
                  <a:gd name="T15" fmla="*/ 2 h 130"/>
                  <a:gd name="T16" fmla="*/ 16 w 133"/>
                  <a:gd name="T17" fmla="*/ 1 h 130"/>
                  <a:gd name="T18" fmla="*/ 15 w 133"/>
                  <a:gd name="T19" fmla="*/ 1 h 130"/>
                  <a:gd name="T20" fmla="*/ 14 w 133"/>
                  <a:gd name="T21" fmla="*/ 0 h 130"/>
                  <a:gd name="T22" fmla="*/ 13 w 133"/>
                  <a:gd name="T23" fmla="*/ 0 h 130"/>
                  <a:gd name="T24" fmla="*/ 12 w 133"/>
                  <a:gd name="T25" fmla="*/ 0 h 130"/>
                  <a:gd name="T26" fmla="*/ 11 w 133"/>
                  <a:gd name="T27" fmla="*/ 0 h 130"/>
                  <a:gd name="T28" fmla="*/ 10 w 133"/>
                  <a:gd name="T29" fmla="*/ 0 h 130"/>
                  <a:gd name="T30" fmla="*/ 8 w 133"/>
                  <a:gd name="T31" fmla="*/ 1 h 130"/>
                  <a:gd name="T32" fmla="*/ 7 w 133"/>
                  <a:gd name="T33" fmla="*/ 1 h 130"/>
                  <a:gd name="T34" fmla="*/ 6 w 133"/>
                  <a:gd name="T35" fmla="*/ 2 h 130"/>
                  <a:gd name="T36" fmla="*/ 5 w 133"/>
                  <a:gd name="T37" fmla="*/ 2 h 130"/>
                  <a:gd name="T38" fmla="*/ 4 w 133"/>
                  <a:gd name="T39" fmla="*/ 3 h 130"/>
                  <a:gd name="T40" fmla="*/ 3 w 133"/>
                  <a:gd name="T41" fmla="*/ 4 h 130"/>
                  <a:gd name="T42" fmla="*/ 2 w 133"/>
                  <a:gd name="T43" fmla="*/ 6 h 130"/>
                  <a:gd name="T44" fmla="*/ 1 w 133"/>
                  <a:gd name="T45" fmla="*/ 7 h 130"/>
                  <a:gd name="T46" fmla="*/ 1 w 133"/>
                  <a:gd name="T47" fmla="*/ 8 h 130"/>
                  <a:gd name="T48" fmla="*/ 0 w 133"/>
                  <a:gd name="T49" fmla="*/ 9 h 130"/>
                  <a:gd name="T50" fmla="*/ 0 w 133"/>
                  <a:gd name="T51" fmla="*/ 10 h 130"/>
                  <a:gd name="T52" fmla="*/ 0 w 133"/>
                  <a:gd name="T53" fmla="*/ 11 h 130"/>
                  <a:gd name="T54" fmla="*/ 0 w 133"/>
                  <a:gd name="T55" fmla="*/ 12 h 130"/>
                  <a:gd name="T56" fmla="*/ 0 w 133"/>
                  <a:gd name="T57" fmla="*/ 13 h 130"/>
                  <a:gd name="T58" fmla="*/ 1 w 133"/>
                  <a:gd name="T59" fmla="*/ 14 h 130"/>
                  <a:gd name="T60" fmla="*/ 1 w 133"/>
                  <a:gd name="T61" fmla="*/ 15 h 130"/>
                  <a:gd name="T62" fmla="*/ 2 w 133"/>
                  <a:gd name="T63" fmla="*/ 16 h 130"/>
                  <a:gd name="T64" fmla="*/ 3 w 133"/>
                  <a:gd name="T65" fmla="*/ 17 h 130"/>
                  <a:gd name="T66" fmla="*/ 4 w 133"/>
                  <a:gd name="T67" fmla="*/ 17 h 130"/>
                  <a:gd name="T68" fmla="*/ 5 w 133"/>
                  <a:gd name="T69" fmla="*/ 18 h 130"/>
                  <a:gd name="T70" fmla="*/ 6 w 133"/>
                  <a:gd name="T71" fmla="*/ 18 h 130"/>
                  <a:gd name="T72" fmla="*/ 7 w 133"/>
                  <a:gd name="T73" fmla="*/ 18 h 130"/>
                  <a:gd name="T74" fmla="*/ 8 w 133"/>
                  <a:gd name="T75" fmla="*/ 18 h 130"/>
                  <a:gd name="T76" fmla="*/ 10 w 133"/>
                  <a:gd name="T77" fmla="*/ 18 h 130"/>
                  <a:gd name="T78" fmla="*/ 11 w 133"/>
                  <a:gd name="T79" fmla="*/ 17 h 130"/>
                  <a:gd name="T80" fmla="*/ 12 w 133"/>
                  <a:gd name="T81" fmla="*/ 17 h 130"/>
                  <a:gd name="T82" fmla="*/ 13 w 133"/>
                  <a:gd name="T83" fmla="*/ 16 h 130"/>
                  <a:gd name="T84" fmla="*/ 14 w 133"/>
                  <a:gd name="T85" fmla="*/ 15 h 130"/>
                  <a:gd name="T86" fmla="*/ 15 w 133"/>
                  <a:gd name="T87" fmla="*/ 14 h 130"/>
                  <a:gd name="T88" fmla="*/ 16 w 133"/>
                  <a:gd name="T89" fmla="*/ 13 h 130"/>
                  <a:gd name="T90" fmla="*/ 17 w 133"/>
                  <a:gd name="T91" fmla="*/ 12 h 130"/>
                  <a:gd name="T92" fmla="*/ 18 w 133"/>
                  <a:gd name="T93" fmla="*/ 11 h 130"/>
                  <a:gd name="T94" fmla="*/ 18 w 133"/>
                  <a:gd name="T95" fmla="*/ 10 h 130"/>
                  <a:gd name="T96" fmla="*/ 19 w 133"/>
                  <a:gd name="T97" fmla="*/ 9 h 13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33" h="130">
                    <a:moveTo>
                      <a:pt x="131" y="64"/>
                    </a:moveTo>
                    <a:lnTo>
                      <a:pt x="133" y="57"/>
                    </a:lnTo>
                    <a:lnTo>
                      <a:pt x="133" y="48"/>
                    </a:lnTo>
                    <a:lnTo>
                      <a:pt x="133" y="40"/>
                    </a:lnTo>
                    <a:lnTo>
                      <a:pt x="131" y="32"/>
                    </a:lnTo>
                    <a:lnTo>
                      <a:pt x="129" y="25"/>
                    </a:lnTo>
                    <a:lnTo>
                      <a:pt x="124" y="18"/>
                    </a:lnTo>
                    <a:lnTo>
                      <a:pt x="120" y="13"/>
                    </a:lnTo>
                    <a:lnTo>
                      <a:pt x="114" y="8"/>
                    </a:lnTo>
                    <a:lnTo>
                      <a:pt x="108" y="5"/>
                    </a:lnTo>
                    <a:lnTo>
                      <a:pt x="101" y="3"/>
                    </a:lnTo>
                    <a:lnTo>
                      <a:pt x="93" y="0"/>
                    </a:lnTo>
                    <a:lnTo>
                      <a:pt x="84" y="0"/>
                    </a:lnTo>
                    <a:lnTo>
                      <a:pt x="76" y="0"/>
                    </a:lnTo>
                    <a:lnTo>
                      <a:pt x="67" y="3"/>
                    </a:lnTo>
                    <a:lnTo>
                      <a:pt x="58" y="5"/>
                    </a:lnTo>
                    <a:lnTo>
                      <a:pt x="49" y="8"/>
                    </a:lnTo>
                    <a:lnTo>
                      <a:pt x="41" y="13"/>
                    </a:lnTo>
                    <a:lnTo>
                      <a:pt x="33" y="18"/>
                    </a:lnTo>
                    <a:lnTo>
                      <a:pt x="27" y="25"/>
                    </a:lnTo>
                    <a:lnTo>
                      <a:pt x="20" y="32"/>
                    </a:lnTo>
                    <a:lnTo>
                      <a:pt x="14" y="40"/>
                    </a:lnTo>
                    <a:lnTo>
                      <a:pt x="9" y="48"/>
                    </a:lnTo>
                    <a:lnTo>
                      <a:pt x="5" y="57"/>
                    </a:lnTo>
                    <a:lnTo>
                      <a:pt x="2" y="64"/>
                    </a:lnTo>
                    <a:lnTo>
                      <a:pt x="1" y="73"/>
                    </a:lnTo>
                    <a:lnTo>
                      <a:pt x="0" y="81"/>
                    </a:lnTo>
                    <a:lnTo>
                      <a:pt x="1" y="89"/>
                    </a:lnTo>
                    <a:lnTo>
                      <a:pt x="2" y="97"/>
                    </a:lnTo>
                    <a:lnTo>
                      <a:pt x="5" y="104"/>
                    </a:lnTo>
                    <a:lnTo>
                      <a:pt x="9" y="111"/>
                    </a:lnTo>
                    <a:lnTo>
                      <a:pt x="14" y="116"/>
                    </a:lnTo>
                    <a:lnTo>
                      <a:pt x="20" y="121"/>
                    </a:lnTo>
                    <a:lnTo>
                      <a:pt x="27" y="124"/>
                    </a:lnTo>
                    <a:lnTo>
                      <a:pt x="33" y="127"/>
                    </a:lnTo>
                    <a:lnTo>
                      <a:pt x="41" y="129"/>
                    </a:lnTo>
                    <a:lnTo>
                      <a:pt x="49" y="130"/>
                    </a:lnTo>
                    <a:lnTo>
                      <a:pt x="58" y="129"/>
                    </a:lnTo>
                    <a:lnTo>
                      <a:pt x="67" y="127"/>
                    </a:lnTo>
                    <a:lnTo>
                      <a:pt x="76" y="124"/>
                    </a:lnTo>
                    <a:lnTo>
                      <a:pt x="84" y="121"/>
                    </a:lnTo>
                    <a:lnTo>
                      <a:pt x="93" y="116"/>
                    </a:lnTo>
                    <a:lnTo>
                      <a:pt x="101" y="111"/>
                    </a:lnTo>
                    <a:lnTo>
                      <a:pt x="108" y="104"/>
                    </a:lnTo>
                    <a:lnTo>
                      <a:pt x="114" y="97"/>
                    </a:lnTo>
                    <a:lnTo>
                      <a:pt x="120" y="89"/>
                    </a:lnTo>
                    <a:lnTo>
                      <a:pt x="124" y="81"/>
                    </a:lnTo>
                    <a:lnTo>
                      <a:pt x="129" y="73"/>
                    </a:lnTo>
                    <a:lnTo>
                      <a:pt x="131" y="64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14" name="Freeform 516"/>
              <p:cNvSpPr>
                <a:spLocks/>
              </p:cNvSpPr>
              <p:nvPr/>
            </p:nvSpPr>
            <p:spPr bwMode="auto">
              <a:xfrm>
                <a:off x="3388" y="894"/>
                <a:ext cx="15" cy="10"/>
              </a:xfrm>
              <a:custGeom>
                <a:avLst/>
                <a:gdLst>
                  <a:gd name="T0" fmla="*/ 15 w 104"/>
                  <a:gd name="T1" fmla="*/ 0 h 65"/>
                  <a:gd name="T2" fmla="*/ 13 w 104"/>
                  <a:gd name="T3" fmla="*/ 0 h 65"/>
                  <a:gd name="T4" fmla="*/ 12 w 104"/>
                  <a:gd name="T5" fmla="*/ 0 h 65"/>
                  <a:gd name="T6" fmla="*/ 11 w 104"/>
                  <a:gd name="T7" fmla="*/ 1 h 65"/>
                  <a:gd name="T8" fmla="*/ 9 w 104"/>
                  <a:gd name="T9" fmla="*/ 1 h 65"/>
                  <a:gd name="T10" fmla="*/ 8 w 104"/>
                  <a:gd name="T11" fmla="*/ 2 h 65"/>
                  <a:gd name="T12" fmla="*/ 6 w 104"/>
                  <a:gd name="T13" fmla="*/ 3 h 65"/>
                  <a:gd name="T14" fmla="*/ 5 w 104"/>
                  <a:gd name="T15" fmla="*/ 4 h 65"/>
                  <a:gd name="T16" fmla="*/ 4 w 104"/>
                  <a:gd name="T17" fmla="*/ 5 h 65"/>
                  <a:gd name="T18" fmla="*/ 3 w 104"/>
                  <a:gd name="T19" fmla="*/ 6 h 65"/>
                  <a:gd name="T20" fmla="*/ 2 w 104"/>
                  <a:gd name="T21" fmla="*/ 7 h 65"/>
                  <a:gd name="T22" fmla="*/ 1 w 104"/>
                  <a:gd name="T23" fmla="*/ 9 h 65"/>
                  <a:gd name="T24" fmla="*/ 0 w 104"/>
                  <a:gd name="T25" fmla="*/ 10 h 6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4" h="65">
                    <a:moveTo>
                      <a:pt x="104" y="0"/>
                    </a:moveTo>
                    <a:lnTo>
                      <a:pt x="93" y="1"/>
                    </a:lnTo>
                    <a:lnTo>
                      <a:pt x="83" y="2"/>
                    </a:lnTo>
                    <a:lnTo>
                      <a:pt x="73" y="5"/>
                    </a:lnTo>
                    <a:lnTo>
                      <a:pt x="63" y="8"/>
                    </a:lnTo>
                    <a:lnTo>
                      <a:pt x="54" y="12"/>
                    </a:lnTo>
                    <a:lnTo>
                      <a:pt x="44" y="18"/>
                    </a:lnTo>
                    <a:lnTo>
                      <a:pt x="35" y="24"/>
                    </a:lnTo>
                    <a:lnTo>
                      <a:pt x="27" y="32"/>
                    </a:lnTo>
                    <a:lnTo>
                      <a:pt x="19" y="38"/>
                    </a:lnTo>
                    <a:lnTo>
                      <a:pt x="11" y="47"/>
                    </a:lnTo>
                    <a:lnTo>
                      <a:pt x="5" y="56"/>
                    </a:lnTo>
                    <a:lnTo>
                      <a:pt x="0" y="6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15" name="Freeform 517"/>
              <p:cNvSpPr>
                <a:spLocks/>
              </p:cNvSpPr>
              <p:nvPr/>
            </p:nvSpPr>
            <p:spPr bwMode="auto">
              <a:xfrm>
                <a:off x="3403" y="894"/>
                <a:ext cx="9" cy="19"/>
              </a:xfrm>
              <a:custGeom>
                <a:avLst/>
                <a:gdLst>
                  <a:gd name="T0" fmla="*/ 5 w 66"/>
                  <a:gd name="T1" fmla="*/ 19 h 132"/>
                  <a:gd name="T2" fmla="*/ 6 w 66"/>
                  <a:gd name="T3" fmla="*/ 18 h 132"/>
                  <a:gd name="T4" fmla="*/ 7 w 66"/>
                  <a:gd name="T5" fmla="*/ 17 h 132"/>
                  <a:gd name="T6" fmla="*/ 8 w 66"/>
                  <a:gd name="T7" fmla="*/ 15 h 132"/>
                  <a:gd name="T8" fmla="*/ 8 w 66"/>
                  <a:gd name="T9" fmla="*/ 14 h 132"/>
                  <a:gd name="T10" fmla="*/ 8 w 66"/>
                  <a:gd name="T11" fmla="*/ 12 h 132"/>
                  <a:gd name="T12" fmla="*/ 9 w 66"/>
                  <a:gd name="T13" fmla="*/ 11 h 132"/>
                  <a:gd name="T14" fmla="*/ 9 w 66"/>
                  <a:gd name="T15" fmla="*/ 10 h 132"/>
                  <a:gd name="T16" fmla="*/ 9 w 66"/>
                  <a:gd name="T17" fmla="*/ 8 h 132"/>
                  <a:gd name="T18" fmla="*/ 9 w 66"/>
                  <a:gd name="T19" fmla="*/ 7 h 132"/>
                  <a:gd name="T20" fmla="*/ 8 w 66"/>
                  <a:gd name="T21" fmla="*/ 6 h 132"/>
                  <a:gd name="T22" fmla="*/ 8 w 66"/>
                  <a:gd name="T23" fmla="*/ 5 h 132"/>
                  <a:gd name="T24" fmla="*/ 7 w 66"/>
                  <a:gd name="T25" fmla="*/ 4 h 132"/>
                  <a:gd name="T26" fmla="*/ 7 w 66"/>
                  <a:gd name="T27" fmla="*/ 3 h 132"/>
                  <a:gd name="T28" fmla="*/ 6 w 66"/>
                  <a:gd name="T29" fmla="*/ 2 h 132"/>
                  <a:gd name="T30" fmla="*/ 5 w 66"/>
                  <a:gd name="T31" fmla="*/ 1 h 132"/>
                  <a:gd name="T32" fmla="*/ 4 w 66"/>
                  <a:gd name="T33" fmla="*/ 1 h 132"/>
                  <a:gd name="T34" fmla="*/ 2 w 66"/>
                  <a:gd name="T35" fmla="*/ 0 h 132"/>
                  <a:gd name="T36" fmla="*/ 1 w 66"/>
                  <a:gd name="T37" fmla="*/ 0 h 132"/>
                  <a:gd name="T38" fmla="*/ 0 w 66"/>
                  <a:gd name="T39" fmla="*/ 0 h 13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6" h="132">
                    <a:moveTo>
                      <a:pt x="38" y="132"/>
                    </a:moveTo>
                    <a:lnTo>
                      <a:pt x="45" y="124"/>
                    </a:lnTo>
                    <a:lnTo>
                      <a:pt x="50" y="115"/>
                    </a:lnTo>
                    <a:lnTo>
                      <a:pt x="56" y="105"/>
                    </a:lnTo>
                    <a:lnTo>
                      <a:pt x="59" y="96"/>
                    </a:lnTo>
                    <a:lnTo>
                      <a:pt x="62" y="86"/>
                    </a:lnTo>
                    <a:lnTo>
                      <a:pt x="65" y="77"/>
                    </a:lnTo>
                    <a:lnTo>
                      <a:pt x="66" y="66"/>
                    </a:lnTo>
                    <a:lnTo>
                      <a:pt x="65" y="57"/>
                    </a:lnTo>
                    <a:lnTo>
                      <a:pt x="64" y="48"/>
                    </a:lnTo>
                    <a:lnTo>
                      <a:pt x="61" y="41"/>
                    </a:lnTo>
                    <a:lnTo>
                      <a:pt x="58" y="33"/>
                    </a:lnTo>
                    <a:lnTo>
                      <a:pt x="54" y="25"/>
                    </a:lnTo>
                    <a:lnTo>
                      <a:pt x="48" y="19"/>
                    </a:lnTo>
                    <a:lnTo>
                      <a:pt x="41" y="14"/>
                    </a:lnTo>
                    <a:lnTo>
                      <a:pt x="34" y="9"/>
                    </a:lnTo>
                    <a:lnTo>
                      <a:pt x="27" y="5"/>
                    </a:lnTo>
                    <a:lnTo>
                      <a:pt x="18" y="2"/>
                    </a:lnTo>
                    <a:lnTo>
                      <a:pt x="9" y="1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16" name="Freeform 518"/>
              <p:cNvSpPr>
                <a:spLocks/>
              </p:cNvSpPr>
              <p:nvPr/>
            </p:nvSpPr>
            <p:spPr bwMode="auto">
              <a:xfrm>
                <a:off x="3376" y="913"/>
                <a:ext cx="32" cy="37"/>
              </a:xfrm>
              <a:custGeom>
                <a:avLst/>
                <a:gdLst>
                  <a:gd name="T0" fmla="*/ 32 w 229"/>
                  <a:gd name="T1" fmla="*/ 0 h 257"/>
                  <a:gd name="T2" fmla="*/ 0 w 229"/>
                  <a:gd name="T3" fmla="*/ 37 h 257"/>
                  <a:gd name="T4" fmla="*/ 24 w 229"/>
                  <a:gd name="T5" fmla="*/ 37 h 2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9" h="257">
                    <a:moveTo>
                      <a:pt x="229" y="0"/>
                    </a:moveTo>
                    <a:lnTo>
                      <a:pt x="0" y="257"/>
                    </a:lnTo>
                    <a:lnTo>
                      <a:pt x="173" y="257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17" name="Line 519"/>
              <p:cNvSpPr>
                <a:spLocks noChangeShapeType="1"/>
              </p:cNvSpPr>
              <p:nvPr/>
            </p:nvSpPr>
            <p:spPr bwMode="auto">
              <a:xfrm flipV="1">
                <a:off x="3420" y="94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18" name="Line 520"/>
              <p:cNvSpPr>
                <a:spLocks noChangeShapeType="1"/>
              </p:cNvSpPr>
              <p:nvPr/>
            </p:nvSpPr>
            <p:spPr bwMode="auto">
              <a:xfrm flipV="1">
                <a:off x="3426" y="91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19" name="Freeform 521"/>
              <p:cNvSpPr>
                <a:spLocks/>
              </p:cNvSpPr>
              <p:nvPr/>
            </p:nvSpPr>
            <p:spPr bwMode="auto">
              <a:xfrm>
                <a:off x="3449" y="894"/>
                <a:ext cx="15" cy="56"/>
              </a:xfrm>
              <a:custGeom>
                <a:avLst/>
                <a:gdLst>
                  <a:gd name="T0" fmla="*/ 1 w 109"/>
                  <a:gd name="T1" fmla="*/ 56 h 389"/>
                  <a:gd name="T2" fmla="*/ 15 w 109"/>
                  <a:gd name="T3" fmla="*/ 0 h 389"/>
                  <a:gd name="T4" fmla="*/ 0 w 109"/>
                  <a:gd name="T5" fmla="*/ 13 h 3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389">
                    <a:moveTo>
                      <a:pt x="6" y="389"/>
                    </a:moveTo>
                    <a:lnTo>
                      <a:pt x="109" y="0"/>
                    </a:lnTo>
                    <a:lnTo>
                      <a:pt x="0" y="87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20" name="Line 522"/>
              <p:cNvSpPr>
                <a:spLocks noChangeShapeType="1"/>
              </p:cNvSpPr>
              <p:nvPr/>
            </p:nvSpPr>
            <p:spPr bwMode="auto">
              <a:xfrm>
                <a:off x="4105" y="1660"/>
                <a:ext cx="33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21" name="Line 523"/>
              <p:cNvSpPr>
                <a:spLocks noChangeShapeType="1"/>
              </p:cNvSpPr>
              <p:nvPr/>
            </p:nvSpPr>
            <p:spPr bwMode="auto">
              <a:xfrm>
                <a:off x="4105" y="2646"/>
                <a:ext cx="33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22" name="Line 524"/>
              <p:cNvSpPr>
                <a:spLocks noChangeShapeType="1"/>
              </p:cNvSpPr>
              <p:nvPr/>
            </p:nvSpPr>
            <p:spPr bwMode="auto">
              <a:xfrm>
                <a:off x="4408" y="1720"/>
                <a:ext cx="0" cy="86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23" name="Freeform 525"/>
              <p:cNvSpPr>
                <a:spLocks/>
              </p:cNvSpPr>
              <p:nvPr/>
            </p:nvSpPr>
            <p:spPr bwMode="auto">
              <a:xfrm>
                <a:off x="4398" y="1660"/>
                <a:ext cx="20" cy="60"/>
              </a:xfrm>
              <a:custGeom>
                <a:avLst/>
                <a:gdLst>
                  <a:gd name="T0" fmla="*/ 0 w 141"/>
                  <a:gd name="T1" fmla="*/ 60 h 424"/>
                  <a:gd name="T2" fmla="*/ 20 w 141"/>
                  <a:gd name="T3" fmla="*/ 60 h 424"/>
                  <a:gd name="T4" fmla="*/ 10 w 141"/>
                  <a:gd name="T5" fmla="*/ 0 h 424"/>
                  <a:gd name="T6" fmla="*/ 0 w 141"/>
                  <a:gd name="T7" fmla="*/ 60 h 4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424">
                    <a:moveTo>
                      <a:pt x="0" y="424"/>
                    </a:moveTo>
                    <a:lnTo>
                      <a:pt x="141" y="424"/>
                    </a:lnTo>
                    <a:lnTo>
                      <a:pt x="70" y="0"/>
                    </a:lnTo>
                    <a:lnTo>
                      <a:pt x="0" y="424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24" name="Freeform 526"/>
              <p:cNvSpPr>
                <a:spLocks/>
              </p:cNvSpPr>
              <p:nvPr/>
            </p:nvSpPr>
            <p:spPr bwMode="auto">
              <a:xfrm>
                <a:off x="4398" y="1660"/>
                <a:ext cx="20" cy="60"/>
              </a:xfrm>
              <a:custGeom>
                <a:avLst/>
                <a:gdLst>
                  <a:gd name="T0" fmla="*/ 0 w 141"/>
                  <a:gd name="T1" fmla="*/ 60 h 424"/>
                  <a:gd name="T2" fmla="*/ 20 w 141"/>
                  <a:gd name="T3" fmla="*/ 60 h 424"/>
                  <a:gd name="T4" fmla="*/ 10 w 141"/>
                  <a:gd name="T5" fmla="*/ 0 h 424"/>
                  <a:gd name="T6" fmla="*/ 0 w 141"/>
                  <a:gd name="T7" fmla="*/ 60 h 4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424">
                    <a:moveTo>
                      <a:pt x="0" y="424"/>
                    </a:moveTo>
                    <a:lnTo>
                      <a:pt x="141" y="424"/>
                    </a:lnTo>
                    <a:lnTo>
                      <a:pt x="70" y="0"/>
                    </a:lnTo>
                    <a:lnTo>
                      <a:pt x="0" y="424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25" name="Freeform 527"/>
              <p:cNvSpPr>
                <a:spLocks/>
              </p:cNvSpPr>
              <p:nvPr/>
            </p:nvSpPr>
            <p:spPr bwMode="auto">
              <a:xfrm>
                <a:off x="4398" y="2585"/>
                <a:ext cx="20" cy="61"/>
              </a:xfrm>
              <a:custGeom>
                <a:avLst/>
                <a:gdLst>
                  <a:gd name="T0" fmla="*/ 0 w 141"/>
                  <a:gd name="T1" fmla="*/ 0 h 422"/>
                  <a:gd name="T2" fmla="*/ 20 w 141"/>
                  <a:gd name="T3" fmla="*/ 0 h 422"/>
                  <a:gd name="T4" fmla="*/ 10 w 141"/>
                  <a:gd name="T5" fmla="*/ 61 h 422"/>
                  <a:gd name="T6" fmla="*/ 0 w 141"/>
                  <a:gd name="T7" fmla="*/ 0 h 4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422">
                    <a:moveTo>
                      <a:pt x="0" y="0"/>
                    </a:moveTo>
                    <a:lnTo>
                      <a:pt x="141" y="0"/>
                    </a:lnTo>
                    <a:lnTo>
                      <a:pt x="70" y="4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26" name="Freeform 528"/>
              <p:cNvSpPr>
                <a:spLocks/>
              </p:cNvSpPr>
              <p:nvPr/>
            </p:nvSpPr>
            <p:spPr bwMode="auto">
              <a:xfrm>
                <a:off x="4398" y="2585"/>
                <a:ext cx="20" cy="61"/>
              </a:xfrm>
              <a:custGeom>
                <a:avLst/>
                <a:gdLst>
                  <a:gd name="T0" fmla="*/ 0 w 141"/>
                  <a:gd name="T1" fmla="*/ 0 h 422"/>
                  <a:gd name="T2" fmla="*/ 20 w 141"/>
                  <a:gd name="T3" fmla="*/ 0 h 422"/>
                  <a:gd name="T4" fmla="*/ 10 w 141"/>
                  <a:gd name="T5" fmla="*/ 61 h 422"/>
                  <a:gd name="T6" fmla="*/ 0 w 141"/>
                  <a:gd name="T7" fmla="*/ 0 h 4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422">
                    <a:moveTo>
                      <a:pt x="0" y="0"/>
                    </a:moveTo>
                    <a:lnTo>
                      <a:pt x="141" y="0"/>
                    </a:lnTo>
                    <a:lnTo>
                      <a:pt x="70" y="422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27" name="Line 529"/>
              <p:cNvSpPr>
                <a:spLocks noChangeShapeType="1"/>
              </p:cNvSpPr>
              <p:nvPr/>
            </p:nvSpPr>
            <p:spPr bwMode="auto">
              <a:xfrm>
                <a:off x="4056" y="1414"/>
                <a:ext cx="78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28" name="Line 530"/>
              <p:cNvSpPr>
                <a:spLocks noChangeShapeType="1"/>
              </p:cNvSpPr>
              <p:nvPr/>
            </p:nvSpPr>
            <p:spPr bwMode="auto">
              <a:xfrm>
                <a:off x="4056" y="2892"/>
                <a:ext cx="78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29" name="Line 531"/>
              <p:cNvSpPr>
                <a:spLocks noChangeShapeType="1"/>
              </p:cNvSpPr>
              <p:nvPr/>
            </p:nvSpPr>
            <p:spPr bwMode="auto">
              <a:xfrm>
                <a:off x="4811" y="1474"/>
                <a:ext cx="0" cy="135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30" name="Freeform 532"/>
              <p:cNvSpPr>
                <a:spLocks/>
              </p:cNvSpPr>
              <p:nvPr/>
            </p:nvSpPr>
            <p:spPr bwMode="auto">
              <a:xfrm>
                <a:off x="4801" y="1414"/>
                <a:ext cx="20" cy="60"/>
              </a:xfrm>
              <a:custGeom>
                <a:avLst/>
                <a:gdLst>
                  <a:gd name="T0" fmla="*/ 0 w 141"/>
                  <a:gd name="T1" fmla="*/ 60 h 422"/>
                  <a:gd name="T2" fmla="*/ 20 w 141"/>
                  <a:gd name="T3" fmla="*/ 60 h 422"/>
                  <a:gd name="T4" fmla="*/ 10 w 141"/>
                  <a:gd name="T5" fmla="*/ 0 h 422"/>
                  <a:gd name="T6" fmla="*/ 0 w 141"/>
                  <a:gd name="T7" fmla="*/ 60 h 4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422">
                    <a:moveTo>
                      <a:pt x="0" y="422"/>
                    </a:moveTo>
                    <a:lnTo>
                      <a:pt x="141" y="422"/>
                    </a:lnTo>
                    <a:lnTo>
                      <a:pt x="70" y="0"/>
                    </a:lnTo>
                    <a:lnTo>
                      <a:pt x="0" y="422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31" name="Freeform 533"/>
              <p:cNvSpPr>
                <a:spLocks/>
              </p:cNvSpPr>
              <p:nvPr/>
            </p:nvSpPr>
            <p:spPr bwMode="auto">
              <a:xfrm>
                <a:off x="4801" y="1414"/>
                <a:ext cx="20" cy="60"/>
              </a:xfrm>
              <a:custGeom>
                <a:avLst/>
                <a:gdLst>
                  <a:gd name="T0" fmla="*/ 0 w 141"/>
                  <a:gd name="T1" fmla="*/ 60 h 422"/>
                  <a:gd name="T2" fmla="*/ 20 w 141"/>
                  <a:gd name="T3" fmla="*/ 60 h 422"/>
                  <a:gd name="T4" fmla="*/ 10 w 141"/>
                  <a:gd name="T5" fmla="*/ 0 h 422"/>
                  <a:gd name="T6" fmla="*/ 0 w 141"/>
                  <a:gd name="T7" fmla="*/ 60 h 4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422">
                    <a:moveTo>
                      <a:pt x="0" y="422"/>
                    </a:moveTo>
                    <a:lnTo>
                      <a:pt x="141" y="422"/>
                    </a:lnTo>
                    <a:lnTo>
                      <a:pt x="70" y="0"/>
                    </a:lnTo>
                    <a:lnTo>
                      <a:pt x="0" y="422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32" name="Freeform 534"/>
              <p:cNvSpPr>
                <a:spLocks/>
              </p:cNvSpPr>
              <p:nvPr/>
            </p:nvSpPr>
            <p:spPr bwMode="auto">
              <a:xfrm>
                <a:off x="4801" y="2832"/>
                <a:ext cx="20" cy="60"/>
              </a:xfrm>
              <a:custGeom>
                <a:avLst/>
                <a:gdLst>
                  <a:gd name="T0" fmla="*/ 0 w 141"/>
                  <a:gd name="T1" fmla="*/ 0 h 424"/>
                  <a:gd name="T2" fmla="*/ 20 w 141"/>
                  <a:gd name="T3" fmla="*/ 0 h 424"/>
                  <a:gd name="T4" fmla="*/ 10 w 141"/>
                  <a:gd name="T5" fmla="*/ 60 h 424"/>
                  <a:gd name="T6" fmla="*/ 0 w 141"/>
                  <a:gd name="T7" fmla="*/ 0 h 4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424">
                    <a:moveTo>
                      <a:pt x="0" y="0"/>
                    </a:moveTo>
                    <a:lnTo>
                      <a:pt x="141" y="0"/>
                    </a:lnTo>
                    <a:lnTo>
                      <a:pt x="70" y="4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33" name="Freeform 535"/>
              <p:cNvSpPr>
                <a:spLocks/>
              </p:cNvSpPr>
              <p:nvPr/>
            </p:nvSpPr>
            <p:spPr bwMode="auto">
              <a:xfrm>
                <a:off x="4801" y="2832"/>
                <a:ext cx="20" cy="60"/>
              </a:xfrm>
              <a:custGeom>
                <a:avLst/>
                <a:gdLst>
                  <a:gd name="T0" fmla="*/ 0 w 141"/>
                  <a:gd name="T1" fmla="*/ 0 h 424"/>
                  <a:gd name="T2" fmla="*/ 20 w 141"/>
                  <a:gd name="T3" fmla="*/ 0 h 424"/>
                  <a:gd name="T4" fmla="*/ 10 w 141"/>
                  <a:gd name="T5" fmla="*/ 60 h 424"/>
                  <a:gd name="T6" fmla="*/ 0 w 141"/>
                  <a:gd name="T7" fmla="*/ 0 h 4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424">
                    <a:moveTo>
                      <a:pt x="0" y="0"/>
                    </a:moveTo>
                    <a:lnTo>
                      <a:pt x="141" y="0"/>
                    </a:lnTo>
                    <a:lnTo>
                      <a:pt x="70" y="424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34" name="Line 536"/>
              <p:cNvSpPr>
                <a:spLocks noChangeShapeType="1"/>
              </p:cNvSpPr>
              <p:nvPr/>
            </p:nvSpPr>
            <p:spPr bwMode="auto">
              <a:xfrm>
                <a:off x="4316" y="2794"/>
                <a:ext cx="27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35" name="Line 537"/>
              <p:cNvSpPr>
                <a:spLocks noChangeShapeType="1"/>
              </p:cNvSpPr>
              <p:nvPr/>
            </p:nvSpPr>
            <p:spPr bwMode="auto">
              <a:xfrm flipV="1">
                <a:off x="4587" y="2589"/>
                <a:ext cx="1" cy="2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36" name="Line 538"/>
              <p:cNvSpPr>
                <a:spLocks noChangeShapeType="1"/>
              </p:cNvSpPr>
              <p:nvPr/>
            </p:nvSpPr>
            <p:spPr bwMode="auto">
              <a:xfrm flipV="1">
                <a:off x="4590" y="2272"/>
                <a:ext cx="0" cy="6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37" name="Line 539"/>
              <p:cNvSpPr>
                <a:spLocks noChangeShapeType="1"/>
              </p:cNvSpPr>
              <p:nvPr/>
            </p:nvSpPr>
            <p:spPr bwMode="auto">
              <a:xfrm flipH="1">
                <a:off x="4589" y="2393"/>
                <a:ext cx="0" cy="13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38" name="Freeform 540"/>
              <p:cNvSpPr>
                <a:spLocks/>
              </p:cNvSpPr>
              <p:nvPr/>
            </p:nvSpPr>
            <p:spPr bwMode="auto">
              <a:xfrm>
                <a:off x="4580" y="2333"/>
                <a:ext cx="20" cy="60"/>
              </a:xfrm>
              <a:custGeom>
                <a:avLst/>
                <a:gdLst>
                  <a:gd name="T0" fmla="*/ 0 w 141"/>
                  <a:gd name="T1" fmla="*/ 0 h 423"/>
                  <a:gd name="T2" fmla="*/ 20 w 141"/>
                  <a:gd name="T3" fmla="*/ 0 h 423"/>
                  <a:gd name="T4" fmla="*/ 10 w 141"/>
                  <a:gd name="T5" fmla="*/ 60 h 423"/>
                  <a:gd name="T6" fmla="*/ 0 w 141"/>
                  <a:gd name="T7" fmla="*/ 0 h 4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423">
                    <a:moveTo>
                      <a:pt x="0" y="0"/>
                    </a:moveTo>
                    <a:lnTo>
                      <a:pt x="141" y="1"/>
                    </a:lnTo>
                    <a:lnTo>
                      <a:pt x="68" y="4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39" name="Freeform 541"/>
              <p:cNvSpPr>
                <a:spLocks/>
              </p:cNvSpPr>
              <p:nvPr/>
            </p:nvSpPr>
            <p:spPr bwMode="auto">
              <a:xfrm>
                <a:off x="4580" y="2333"/>
                <a:ext cx="20" cy="60"/>
              </a:xfrm>
              <a:custGeom>
                <a:avLst/>
                <a:gdLst>
                  <a:gd name="T0" fmla="*/ 0 w 141"/>
                  <a:gd name="T1" fmla="*/ 0 h 423"/>
                  <a:gd name="T2" fmla="*/ 20 w 141"/>
                  <a:gd name="T3" fmla="*/ 0 h 423"/>
                  <a:gd name="T4" fmla="*/ 10 w 141"/>
                  <a:gd name="T5" fmla="*/ 60 h 423"/>
                  <a:gd name="T6" fmla="*/ 0 w 141"/>
                  <a:gd name="T7" fmla="*/ 0 h 4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423">
                    <a:moveTo>
                      <a:pt x="0" y="0"/>
                    </a:moveTo>
                    <a:lnTo>
                      <a:pt x="141" y="1"/>
                    </a:lnTo>
                    <a:lnTo>
                      <a:pt x="68" y="423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40" name="Freeform 542"/>
              <p:cNvSpPr>
                <a:spLocks/>
              </p:cNvSpPr>
              <p:nvPr/>
            </p:nvSpPr>
            <p:spPr bwMode="auto">
              <a:xfrm>
                <a:off x="4578" y="2529"/>
                <a:ext cx="20" cy="60"/>
              </a:xfrm>
              <a:custGeom>
                <a:avLst/>
                <a:gdLst>
                  <a:gd name="T0" fmla="*/ 0 w 141"/>
                  <a:gd name="T1" fmla="*/ 60 h 423"/>
                  <a:gd name="T2" fmla="*/ 20 w 141"/>
                  <a:gd name="T3" fmla="*/ 60 h 423"/>
                  <a:gd name="T4" fmla="*/ 10 w 141"/>
                  <a:gd name="T5" fmla="*/ 0 h 423"/>
                  <a:gd name="T6" fmla="*/ 0 w 141"/>
                  <a:gd name="T7" fmla="*/ 60 h 4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423">
                    <a:moveTo>
                      <a:pt x="0" y="423"/>
                    </a:moveTo>
                    <a:lnTo>
                      <a:pt x="141" y="423"/>
                    </a:lnTo>
                    <a:lnTo>
                      <a:pt x="74" y="0"/>
                    </a:lnTo>
                    <a:lnTo>
                      <a:pt x="0" y="423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41" name="Freeform 543"/>
              <p:cNvSpPr>
                <a:spLocks/>
              </p:cNvSpPr>
              <p:nvPr/>
            </p:nvSpPr>
            <p:spPr bwMode="auto">
              <a:xfrm>
                <a:off x="4578" y="2529"/>
                <a:ext cx="20" cy="60"/>
              </a:xfrm>
              <a:custGeom>
                <a:avLst/>
                <a:gdLst>
                  <a:gd name="T0" fmla="*/ 0 w 141"/>
                  <a:gd name="T1" fmla="*/ 60 h 423"/>
                  <a:gd name="T2" fmla="*/ 20 w 141"/>
                  <a:gd name="T3" fmla="*/ 60 h 423"/>
                  <a:gd name="T4" fmla="*/ 10 w 141"/>
                  <a:gd name="T5" fmla="*/ 0 h 423"/>
                  <a:gd name="T6" fmla="*/ 0 w 141"/>
                  <a:gd name="T7" fmla="*/ 60 h 4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1" h="423">
                    <a:moveTo>
                      <a:pt x="0" y="423"/>
                    </a:moveTo>
                    <a:lnTo>
                      <a:pt x="141" y="423"/>
                    </a:lnTo>
                    <a:lnTo>
                      <a:pt x="74" y="0"/>
                    </a:lnTo>
                    <a:lnTo>
                      <a:pt x="0" y="423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42" name="Line 544"/>
              <p:cNvSpPr>
                <a:spLocks noChangeShapeType="1"/>
              </p:cNvSpPr>
              <p:nvPr/>
            </p:nvSpPr>
            <p:spPr bwMode="auto">
              <a:xfrm>
                <a:off x="4105" y="2279"/>
                <a:ext cx="45" cy="2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43" name="Line 545"/>
              <p:cNvSpPr>
                <a:spLocks noChangeShapeType="1"/>
              </p:cNvSpPr>
              <p:nvPr/>
            </p:nvSpPr>
            <p:spPr bwMode="auto">
              <a:xfrm flipV="1">
                <a:off x="4105" y="2001"/>
                <a:ext cx="45" cy="2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44" name="Freeform 546"/>
              <p:cNvSpPr>
                <a:spLocks/>
              </p:cNvSpPr>
              <p:nvPr/>
            </p:nvSpPr>
            <p:spPr bwMode="auto">
              <a:xfrm>
                <a:off x="4144" y="2073"/>
                <a:ext cx="12" cy="159"/>
              </a:xfrm>
              <a:custGeom>
                <a:avLst/>
                <a:gdLst>
                  <a:gd name="T0" fmla="*/ 0 w 84"/>
                  <a:gd name="T1" fmla="*/ 159 h 1114"/>
                  <a:gd name="T2" fmla="*/ 2 w 84"/>
                  <a:gd name="T3" fmla="*/ 152 h 1114"/>
                  <a:gd name="T4" fmla="*/ 4 w 84"/>
                  <a:gd name="T5" fmla="*/ 144 h 1114"/>
                  <a:gd name="T6" fmla="*/ 6 w 84"/>
                  <a:gd name="T7" fmla="*/ 137 h 1114"/>
                  <a:gd name="T8" fmla="*/ 7 w 84"/>
                  <a:gd name="T9" fmla="*/ 129 h 1114"/>
                  <a:gd name="T10" fmla="*/ 9 w 84"/>
                  <a:gd name="T11" fmla="*/ 122 h 1114"/>
                  <a:gd name="T12" fmla="*/ 10 w 84"/>
                  <a:gd name="T13" fmla="*/ 114 h 1114"/>
                  <a:gd name="T14" fmla="*/ 11 w 84"/>
                  <a:gd name="T15" fmla="*/ 106 h 1114"/>
                  <a:gd name="T16" fmla="*/ 11 w 84"/>
                  <a:gd name="T17" fmla="*/ 99 h 1114"/>
                  <a:gd name="T18" fmla="*/ 12 w 84"/>
                  <a:gd name="T19" fmla="*/ 91 h 1114"/>
                  <a:gd name="T20" fmla="*/ 12 w 84"/>
                  <a:gd name="T21" fmla="*/ 83 h 1114"/>
                  <a:gd name="T22" fmla="*/ 12 w 84"/>
                  <a:gd name="T23" fmla="*/ 76 h 1114"/>
                  <a:gd name="T24" fmla="*/ 12 w 84"/>
                  <a:gd name="T25" fmla="*/ 68 h 1114"/>
                  <a:gd name="T26" fmla="*/ 11 w 84"/>
                  <a:gd name="T27" fmla="*/ 60 h 1114"/>
                  <a:gd name="T28" fmla="*/ 11 w 84"/>
                  <a:gd name="T29" fmla="*/ 53 h 1114"/>
                  <a:gd name="T30" fmla="*/ 10 w 84"/>
                  <a:gd name="T31" fmla="*/ 45 h 1114"/>
                  <a:gd name="T32" fmla="*/ 9 w 84"/>
                  <a:gd name="T33" fmla="*/ 37 h 1114"/>
                  <a:gd name="T34" fmla="*/ 7 w 84"/>
                  <a:gd name="T35" fmla="*/ 30 h 1114"/>
                  <a:gd name="T36" fmla="*/ 6 w 84"/>
                  <a:gd name="T37" fmla="*/ 22 h 1114"/>
                  <a:gd name="T38" fmla="*/ 4 w 84"/>
                  <a:gd name="T39" fmla="*/ 15 h 1114"/>
                  <a:gd name="T40" fmla="*/ 2 w 84"/>
                  <a:gd name="T41" fmla="*/ 7 h 1114"/>
                  <a:gd name="T42" fmla="*/ 0 w 84"/>
                  <a:gd name="T43" fmla="*/ 0 h 11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4" h="1114">
                    <a:moveTo>
                      <a:pt x="0" y="1114"/>
                    </a:moveTo>
                    <a:lnTo>
                      <a:pt x="16" y="1062"/>
                    </a:lnTo>
                    <a:lnTo>
                      <a:pt x="29" y="1011"/>
                    </a:lnTo>
                    <a:lnTo>
                      <a:pt x="42" y="958"/>
                    </a:lnTo>
                    <a:lnTo>
                      <a:pt x="52" y="905"/>
                    </a:lnTo>
                    <a:lnTo>
                      <a:pt x="62" y="852"/>
                    </a:lnTo>
                    <a:lnTo>
                      <a:pt x="68" y="798"/>
                    </a:lnTo>
                    <a:lnTo>
                      <a:pt x="75" y="746"/>
                    </a:lnTo>
                    <a:lnTo>
                      <a:pt x="80" y="692"/>
                    </a:lnTo>
                    <a:lnTo>
                      <a:pt x="83" y="638"/>
                    </a:lnTo>
                    <a:lnTo>
                      <a:pt x="84" y="584"/>
                    </a:lnTo>
                    <a:lnTo>
                      <a:pt x="84" y="530"/>
                    </a:lnTo>
                    <a:lnTo>
                      <a:pt x="83" y="476"/>
                    </a:lnTo>
                    <a:lnTo>
                      <a:pt x="80" y="423"/>
                    </a:lnTo>
                    <a:lnTo>
                      <a:pt x="75" y="369"/>
                    </a:lnTo>
                    <a:lnTo>
                      <a:pt x="68" y="315"/>
                    </a:lnTo>
                    <a:lnTo>
                      <a:pt x="62" y="262"/>
                    </a:lnTo>
                    <a:lnTo>
                      <a:pt x="52" y="209"/>
                    </a:lnTo>
                    <a:lnTo>
                      <a:pt x="42" y="157"/>
                    </a:lnTo>
                    <a:lnTo>
                      <a:pt x="29" y="104"/>
                    </a:lnTo>
                    <a:lnTo>
                      <a:pt x="16" y="51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45" name="Freeform 547"/>
              <p:cNvSpPr>
                <a:spLocks/>
              </p:cNvSpPr>
              <p:nvPr/>
            </p:nvSpPr>
            <p:spPr bwMode="auto">
              <a:xfrm>
                <a:off x="4120" y="2228"/>
                <a:ext cx="34" cy="60"/>
              </a:xfrm>
              <a:custGeom>
                <a:avLst/>
                <a:gdLst>
                  <a:gd name="T0" fmla="*/ 34 w 234"/>
                  <a:gd name="T1" fmla="*/ 8 h 416"/>
                  <a:gd name="T2" fmla="*/ 15 w 234"/>
                  <a:gd name="T3" fmla="*/ 0 h 416"/>
                  <a:gd name="T4" fmla="*/ 0 w 234"/>
                  <a:gd name="T5" fmla="*/ 60 h 416"/>
                  <a:gd name="T6" fmla="*/ 34 w 234"/>
                  <a:gd name="T7" fmla="*/ 8 h 4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4" h="416">
                    <a:moveTo>
                      <a:pt x="234" y="56"/>
                    </a:moveTo>
                    <a:lnTo>
                      <a:pt x="105" y="0"/>
                    </a:lnTo>
                    <a:lnTo>
                      <a:pt x="0" y="416"/>
                    </a:lnTo>
                    <a:lnTo>
                      <a:pt x="234" y="56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46" name="Freeform 548"/>
              <p:cNvSpPr>
                <a:spLocks/>
              </p:cNvSpPr>
              <p:nvPr/>
            </p:nvSpPr>
            <p:spPr bwMode="auto">
              <a:xfrm>
                <a:off x="4120" y="2228"/>
                <a:ext cx="34" cy="60"/>
              </a:xfrm>
              <a:custGeom>
                <a:avLst/>
                <a:gdLst>
                  <a:gd name="T0" fmla="*/ 34 w 234"/>
                  <a:gd name="T1" fmla="*/ 8 h 416"/>
                  <a:gd name="T2" fmla="*/ 15 w 234"/>
                  <a:gd name="T3" fmla="*/ 0 h 416"/>
                  <a:gd name="T4" fmla="*/ 0 w 234"/>
                  <a:gd name="T5" fmla="*/ 60 h 416"/>
                  <a:gd name="T6" fmla="*/ 34 w 234"/>
                  <a:gd name="T7" fmla="*/ 8 h 4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4" h="416">
                    <a:moveTo>
                      <a:pt x="234" y="56"/>
                    </a:moveTo>
                    <a:lnTo>
                      <a:pt x="105" y="0"/>
                    </a:lnTo>
                    <a:lnTo>
                      <a:pt x="0" y="416"/>
                    </a:lnTo>
                    <a:lnTo>
                      <a:pt x="234" y="56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47" name="Freeform 549"/>
              <p:cNvSpPr>
                <a:spLocks/>
              </p:cNvSpPr>
              <p:nvPr/>
            </p:nvSpPr>
            <p:spPr bwMode="auto">
              <a:xfrm>
                <a:off x="4120" y="2018"/>
                <a:ext cx="34" cy="59"/>
              </a:xfrm>
              <a:custGeom>
                <a:avLst/>
                <a:gdLst>
                  <a:gd name="T0" fmla="*/ 15 w 234"/>
                  <a:gd name="T1" fmla="*/ 59 h 416"/>
                  <a:gd name="T2" fmla="*/ 34 w 234"/>
                  <a:gd name="T3" fmla="*/ 51 h 416"/>
                  <a:gd name="T4" fmla="*/ 0 w 234"/>
                  <a:gd name="T5" fmla="*/ 0 h 416"/>
                  <a:gd name="T6" fmla="*/ 15 w 234"/>
                  <a:gd name="T7" fmla="*/ 59 h 4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4" h="416">
                    <a:moveTo>
                      <a:pt x="105" y="416"/>
                    </a:moveTo>
                    <a:lnTo>
                      <a:pt x="234" y="358"/>
                    </a:lnTo>
                    <a:lnTo>
                      <a:pt x="0" y="0"/>
                    </a:lnTo>
                    <a:lnTo>
                      <a:pt x="105" y="416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48" name="Freeform 550"/>
              <p:cNvSpPr>
                <a:spLocks/>
              </p:cNvSpPr>
              <p:nvPr/>
            </p:nvSpPr>
            <p:spPr bwMode="auto">
              <a:xfrm>
                <a:off x="4120" y="2018"/>
                <a:ext cx="34" cy="59"/>
              </a:xfrm>
              <a:custGeom>
                <a:avLst/>
                <a:gdLst>
                  <a:gd name="T0" fmla="*/ 15 w 234"/>
                  <a:gd name="T1" fmla="*/ 59 h 416"/>
                  <a:gd name="T2" fmla="*/ 34 w 234"/>
                  <a:gd name="T3" fmla="*/ 51 h 416"/>
                  <a:gd name="T4" fmla="*/ 0 w 234"/>
                  <a:gd name="T5" fmla="*/ 0 h 416"/>
                  <a:gd name="T6" fmla="*/ 15 w 234"/>
                  <a:gd name="T7" fmla="*/ 59 h 4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4" h="416">
                    <a:moveTo>
                      <a:pt x="105" y="416"/>
                    </a:moveTo>
                    <a:lnTo>
                      <a:pt x="234" y="358"/>
                    </a:lnTo>
                    <a:lnTo>
                      <a:pt x="0" y="0"/>
                    </a:lnTo>
                    <a:lnTo>
                      <a:pt x="105" y="416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49" name="Line 551"/>
              <p:cNvSpPr>
                <a:spLocks noChangeShapeType="1"/>
              </p:cNvSpPr>
              <p:nvPr/>
            </p:nvSpPr>
            <p:spPr bwMode="auto">
              <a:xfrm flipV="1">
                <a:off x="4426" y="1916"/>
                <a:ext cx="9" cy="6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50" name="Freeform 552"/>
              <p:cNvSpPr>
                <a:spLocks/>
              </p:cNvSpPr>
              <p:nvPr/>
            </p:nvSpPr>
            <p:spPr bwMode="auto">
              <a:xfrm>
                <a:off x="4413" y="1928"/>
                <a:ext cx="34" cy="40"/>
              </a:xfrm>
              <a:custGeom>
                <a:avLst/>
                <a:gdLst>
                  <a:gd name="T0" fmla="*/ 34 w 241"/>
                  <a:gd name="T1" fmla="*/ 11 h 283"/>
                  <a:gd name="T2" fmla="*/ 33 w 241"/>
                  <a:gd name="T3" fmla="*/ 8 h 283"/>
                  <a:gd name="T4" fmla="*/ 31 w 241"/>
                  <a:gd name="T5" fmla="*/ 5 h 283"/>
                  <a:gd name="T6" fmla="*/ 29 w 241"/>
                  <a:gd name="T7" fmla="*/ 3 h 283"/>
                  <a:gd name="T8" fmla="*/ 27 w 241"/>
                  <a:gd name="T9" fmla="*/ 1 h 283"/>
                  <a:gd name="T10" fmla="*/ 24 w 241"/>
                  <a:gd name="T11" fmla="*/ 0 h 283"/>
                  <a:gd name="T12" fmla="*/ 21 w 241"/>
                  <a:gd name="T13" fmla="*/ 0 h 283"/>
                  <a:gd name="T14" fmla="*/ 18 w 241"/>
                  <a:gd name="T15" fmla="*/ 0 h 283"/>
                  <a:gd name="T16" fmla="*/ 15 w 241"/>
                  <a:gd name="T17" fmla="*/ 1 h 283"/>
                  <a:gd name="T18" fmla="*/ 11 w 241"/>
                  <a:gd name="T19" fmla="*/ 3 h 283"/>
                  <a:gd name="T20" fmla="*/ 9 w 241"/>
                  <a:gd name="T21" fmla="*/ 5 h 283"/>
                  <a:gd name="T22" fmla="*/ 6 w 241"/>
                  <a:gd name="T23" fmla="*/ 8 h 283"/>
                  <a:gd name="T24" fmla="*/ 4 w 241"/>
                  <a:gd name="T25" fmla="*/ 11 h 283"/>
                  <a:gd name="T26" fmla="*/ 2 w 241"/>
                  <a:gd name="T27" fmla="*/ 14 h 283"/>
                  <a:gd name="T28" fmla="*/ 1 w 241"/>
                  <a:gd name="T29" fmla="*/ 18 h 283"/>
                  <a:gd name="T30" fmla="*/ 0 w 241"/>
                  <a:gd name="T31" fmla="*/ 22 h 283"/>
                  <a:gd name="T32" fmla="*/ 0 w 241"/>
                  <a:gd name="T33" fmla="*/ 25 h 283"/>
                  <a:gd name="T34" fmla="*/ 1 w 241"/>
                  <a:gd name="T35" fmla="*/ 29 h 283"/>
                  <a:gd name="T36" fmla="*/ 2 w 241"/>
                  <a:gd name="T37" fmla="*/ 32 h 283"/>
                  <a:gd name="T38" fmla="*/ 3 w 241"/>
                  <a:gd name="T39" fmla="*/ 35 h 283"/>
                  <a:gd name="T40" fmla="*/ 5 w 241"/>
                  <a:gd name="T41" fmla="*/ 37 h 283"/>
                  <a:gd name="T42" fmla="*/ 8 w 241"/>
                  <a:gd name="T43" fmla="*/ 39 h 283"/>
                  <a:gd name="T44" fmla="*/ 10 w 241"/>
                  <a:gd name="T45" fmla="*/ 40 h 283"/>
                  <a:gd name="T46" fmla="*/ 13 w 241"/>
                  <a:gd name="T47" fmla="*/ 40 h 283"/>
                  <a:gd name="T48" fmla="*/ 17 w 241"/>
                  <a:gd name="T49" fmla="*/ 40 h 283"/>
                  <a:gd name="T50" fmla="*/ 20 w 241"/>
                  <a:gd name="T51" fmla="*/ 39 h 283"/>
                  <a:gd name="T52" fmla="*/ 23 w 241"/>
                  <a:gd name="T53" fmla="*/ 37 h 283"/>
                  <a:gd name="T54" fmla="*/ 26 w 241"/>
                  <a:gd name="T55" fmla="*/ 35 h 283"/>
                  <a:gd name="T56" fmla="*/ 28 w 241"/>
                  <a:gd name="T57" fmla="*/ 32 h 283"/>
                  <a:gd name="T58" fmla="*/ 30 w 241"/>
                  <a:gd name="T59" fmla="*/ 29 h 283"/>
                  <a:gd name="T60" fmla="*/ 32 w 241"/>
                  <a:gd name="T61" fmla="*/ 26 h 283"/>
                  <a:gd name="T62" fmla="*/ 33 w 241"/>
                  <a:gd name="T63" fmla="*/ 22 h 283"/>
                  <a:gd name="T64" fmla="*/ 34 w 241"/>
                  <a:gd name="T65" fmla="*/ 18 h 283"/>
                  <a:gd name="T66" fmla="*/ 34 w 241"/>
                  <a:gd name="T67" fmla="*/ 15 h 28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41" h="283">
                    <a:moveTo>
                      <a:pt x="240" y="91"/>
                    </a:moveTo>
                    <a:lnTo>
                      <a:pt x="238" y="78"/>
                    </a:lnTo>
                    <a:lnTo>
                      <a:pt x="234" y="67"/>
                    </a:lnTo>
                    <a:lnTo>
                      <a:pt x="231" y="56"/>
                    </a:lnTo>
                    <a:lnTo>
                      <a:pt x="225" y="46"/>
                    </a:lnTo>
                    <a:lnTo>
                      <a:pt x="220" y="37"/>
                    </a:lnTo>
                    <a:lnTo>
                      <a:pt x="213" y="29"/>
                    </a:lnTo>
                    <a:lnTo>
                      <a:pt x="205" y="21"/>
                    </a:lnTo>
                    <a:lnTo>
                      <a:pt x="197" y="14"/>
                    </a:lnTo>
                    <a:lnTo>
                      <a:pt x="188" y="9"/>
                    </a:lnTo>
                    <a:lnTo>
                      <a:pt x="178" y="5"/>
                    </a:lnTo>
                    <a:lnTo>
                      <a:pt x="168" y="2"/>
                    </a:lnTo>
                    <a:lnTo>
                      <a:pt x="158" y="0"/>
                    </a:lnTo>
                    <a:lnTo>
                      <a:pt x="147" y="0"/>
                    </a:lnTo>
                    <a:lnTo>
                      <a:pt x="136" y="0"/>
                    </a:lnTo>
                    <a:lnTo>
                      <a:pt x="125" y="2"/>
                    </a:lnTo>
                    <a:lnTo>
                      <a:pt x="114" y="4"/>
                    </a:lnTo>
                    <a:lnTo>
                      <a:pt x="103" y="9"/>
                    </a:lnTo>
                    <a:lnTo>
                      <a:pt x="91" y="13"/>
                    </a:lnTo>
                    <a:lnTo>
                      <a:pt x="81" y="20"/>
                    </a:lnTo>
                    <a:lnTo>
                      <a:pt x="71" y="28"/>
                    </a:lnTo>
                    <a:lnTo>
                      <a:pt x="61" y="36"/>
                    </a:lnTo>
                    <a:lnTo>
                      <a:pt x="51" y="45"/>
                    </a:lnTo>
                    <a:lnTo>
                      <a:pt x="43" y="55"/>
                    </a:lnTo>
                    <a:lnTo>
                      <a:pt x="34" y="66"/>
                    </a:lnTo>
                    <a:lnTo>
                      <a:pt x="27" y="77"/>
                    </a:lnTo>
                    <a:lnTo>
                      <a:pt x="21" y="88"/>
                    </a:lnTo>
                    <a:lnTo>
                      <a:pt x="15" y="101"/>
                    </a:lnTo>
                    <a:lnTo>
                      <a:pt x="11" y="114"/>
                    </a:lnTo>
                    <a:lnTo>
                      <a:pt x="6" y="127"/>
                    </a:lnTo>
                    <a:lnTo>
                      <a:pt x="4" y="140"/>
                    </a:lnTo>
                    <a:lnTo>
                      <a:pt x="2" y="154"/>
                    </a:lnTo>
                    <a:lnTo>
                      <a:pt x="0" y="166"/>
                    </a:lnTo>
                    <a:lnTo>
                      <a:pt x="0" y="179"/>
                    </a:lnTo>
                    <a:lnTo>
                      <a:pt x="2" y="192"/>
                    </a:lnTo>
                    <a:lnTo>
                      <a:pt x="4" y="203"/>
                    </a:lnTo>
                    <a:lnTo>
                      <a:pt x="7" y="215"/>
                    </a:lnTo>
                    <a:lnTo>
                      <a:pt x="12" y="226"/>
                    </a:lnTo>
                    <a:lnTo>
                      <a:pt x="16" y="236"/>
                    </a:lnTo>
                    <a:lnTo>
                      <a:pt x="23" y="246"/>
                    </a:lnTo>
                    <a:lnTo>
                      <a:pt x="30" y="254"/>
                    </a:lnTo>
                    <a:lnTo>
                      <a:pt x="38" y="262"/>
                    </a:lnTo>
                    <a:lnTo>
                      <a:pt x="45" y="267"/>
                    </a:lnTo>
                    <a:lnTo>
                      <a:pt x="54" y="273"/>
                    </a:lnTo>
                    <a:lnTo>
                      <a:pt x="63" y="277"/>
                    </a:lnTo>
                    <a:lnTo>
                      <a:pt x="73" y="281"/>
                    </a:lnTo>
                    <a:lnTo>
                      <a:pt x="85" y="283"/>
                    </a:lnTo>
                    <a:lnTo>
                      <a:pt x="95" y="283"/>
                    </a:lnTo>
                    <a:lnTo>
                      <a:pt x="106" y="283"/>
                    </a:lnTo>
                    <a:lnTo>
                      <a:pt x="117" y="281"/>
                    </a:lnTo>
                    <a:lnTo>
                      <a:pt x="129" y="278"/>
                    </a:lnTo>
                    <a:lnTo>
                      <a:pt x="140" y="274"/>
                    </a:lnTo>
                    <a:lnTo>
                      <a:pt x="150" y="268"/>
                    </a:lnTo>
                    <a:lnTo>
                      <a:pt x="161" y="263"/>
                    </a:lnTo>
                    <a:lnTo>
                      <a:pt x="171" y="255"/>
                    </a:lnTo>
                    <a:lnTo>
                      <a:pt x="181" y="247"/>
                    </a:lnTo>
                    <a:lnTo>
                      <a:pt x="190" y="238"/>
                    </a:lnTo>
                    <a:lnTo>
                      <a:pt x="199" y="228"/>
                    </a:lnTo>
                    <a:lnTo>
                      <a:pt x="207" y="217"/>
                    </a:lnTo>
                    <a:lnTo>
                      <a:pt x="215" y="205"/>
                    </a:lnTo>
                    <a:lnTo>
                      <a:pt x="222" y="193"/>
                    </a:lnTo>
                    <a:lnTo>
                      <a:pt x="227" y="181"/>
                    </a:lnTo>
                    <a:lnTo>
                      <a:pt x="232" y="168"/>
                    </a:lnTo>
                    <a:lnTo>
                      <a:pt x="235" y="155"/>
                    </a:lnTo>
                    <a:lnTo>
                      <a:pt x="239" y="142"/>
                    </a:lnTo>
                    <a:lnTo>
                      <a:pt x="241" y="129"/>
                    </a:lnTo>
                    <a:lnTo>
                      <a:pt x="241" y="117"/>
                    </a:lnTo>
                    <a:lnTo>
                      <a:pt x="241" y="103"/>
                    </a:lnTo>
                    <a:lnTo>
                      <a:pt x="240" y="91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51" name="Freeform 553"/>
              <p:cNvSpPr>
                <a:spLocks/>
              </p:cNvSpPr>
              <p:nvPr/>
            </p:nvSpPr>
            <p:spPr bwMode="auto">
              <a:xfrm>
                <a:off x="4462" y="1901"/>
                <a:ext cx="17" cy="56"/>
              </a:xfrm>
              <a:custGeom>
                <a:avLst/>
                <a:gdLst>
                  <a:gd name="T0" fmla="*/ 17 w 122"/>
                  <a:gd name="T1" fmla="*/ 56 h 398"/>
                  <a:gd name="T2" fmla="*/ 9 w 122"/>
                  <a:gd name="T3" fmla="*/ 0 h 398"/>
                  <a:gd name="T4" fmla="*/ 0 w 122"/>
                  <a:gd name="T5" fmla="*/ 17 h 3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398">
                    <a:moveTo>
                      <a:pt x="122" y="398"/>
                    </a:moveTo>
                    <a:lnTo>
                      <a:pt x="67" y="0"/>
                    </a:lnTo>
                    <a:lnTo>
                      <a:pt x="0" y="12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52" name="Freeform 554"/>
              <p:cNvSpPr>
                <a:spLocks/>
              </p:cNvSpPr>
              <p:nvPr/>
            </p:nvSpPr>
            <p:spPr bwMode="auto">
              <a:xfrm>
                <a:off x="4492" y="1894"/>
                <a:ext cx="10" cy="51"/>
              </a:xfrm>
              <a:custGeom>
                <a:avLst/>
                <a:gdLst>
                  <a:gd name="T0" fmla="*/ 3 w 69"/>
                  <a:gd name="T1" fmla="*/ 0 h 354"/>
                  <a:gd name="T2" fmla="*/ 2 w 69"/>
                  <a:gd name="T3" fmla="*/ 3 h 354"/>
                  <a:gd name="T4" fmla="*/ 1 w 69"/>
                  <a:gd name="T5" fmla="*/ 6 h 354"/>
                  <a:gd name="T6" fmla="*/ 1 w 69"/>
                  <a:gd name="T7" fmla="*/ 10 h 354"/>
                  <a:gd name="T8" fmla="*/ 0 w 69"/>
                  <a:gd name="T9" fmla="*/ 13 h 354"/>
                  <a:gd name="T10" fmla="*/ 0 w 69"/>
                  <a:gd name="T11" fmla="*/ 16 h 354"/>
                  <a:gd name="T12" fmla="*/ 0 w 69"/>
                  <a:gd name="T13" fmla="*/ 19 h 354"/>
                  <a:gd name="T14" fmla="*/ 0 w 69"/>
                  <a:gd name="T15" fmla="*/ 22 h 354"/>
                  <a:gd name="T16" fmla="*/ 0 w 69"/>
                  <a:gd name="T17" fmla="*/ 25 h 354"/>
                  <a:gd name="T18" fmla="*/ 1 w 69"/>
                  <a:gd name="T19" fmla="*/ 28 h 354"/>
                  <a:gd name="T20" fmla="*/ 1 w 69"/>
                  <a:gd name="T21" fmla="*/ 31 h 354"/>
                  <a:gd name="T22" fmla="*/ 2 w 69"/>
                  <a:gd name="T23" fmla="*/ 34 h 354"/>
                  <a:gd name="T24" fmla="*/ 2 w 69"/>
                  <a:gd name="T25" fmla="*/ 37 h 354"/>
                  <a:gd name="T26" fmla="*/ 3 w 69"/>
                  <a:gd name="T27" fmla="*/ 39 h 354"/>
                  <a:gd name="T28" fmla="*/ 4 w 69"/>
                  <a:gd name="T29" fmla="*/ 42 h 354"/>
                  <a:gd name="T30" fmla="*/ 6 w 69"/>
                  <a:gd name="T31" fmla="*/ 44 h 354"/>
                  <a:gd name="T32" fmla="*/ 7 w 69"/>
                  <a:gd name="T33" fmla="*/ 47 h 354"/>
                  <a:gd name="T34" fmla="*/ 9 w 69"/>
                  <a:gd name="T35" fmla="*/ 49 h 354"/>
                  <a:gd name="T36" fmla="*/ 10 w 69"/>
                  <a:gd name="T37" fmla="*/ 51 h 35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9" h="354">
                    <a:moveTo>
                      <a:pt x="20" y="0"/>
                    </a:moveTo>
                    <a:lnTo>
                      <a:pt x="14" y="22"/>
                    </a:lnTo>
                    <a:lnTo>
                      <a:pt x="9" y="43"/>
                    </a:lnTo>
                    <a:lnTo>
                      <a:pt x="6" y="66"/>
                    </a:lnTo>
                    <a:lnTo>
                      <a:pt x="2" y="87"/>
                    </a:lnTo>
                    <a:lnTo>
                      <a:pt x="1" y="109"/>
                    </a:lnTo>
                    <a:lnTo>
                      <a:pt x="0" y="131"/>
                    </a:lnTo>
                    <a:lnTo>
                      <a:pt x="0" y="152"/>
                    </a:lnTo>
                    <a:lnTo>
                      <a:pt x="2" y="173"/>
                    </a:lnTo>
                    <a:lnTo>
                      <a:pt x="5" y="194"/>
                    </a:lnTo>
                    <a:lnTo>
                      <a:pt x="8" y="214"/>
                    </a:lnTo>
                    <a:lnTo>
                      <a:pt x="13" y="233"/>
                    </a:lnTo>
                    <a:lnTo>
                      <a:pt x="17" y="254"/>
                    </a:lnTo>
                    <a:lnTo>
                      <a:pt x="24" y="272"/>
                    </a:lnTo>
                    <a:lnTo>
                      <a:pt x="31" y="290"/>
                    </a:lnTo>
                    <a:lnTo>
                      <a:pt x="40" y="306"/>
                    </a:lnTo>
                    <a:lnTo>
                      <a:pt x="49" y="323"/>
                    </a:lnTo>
                    <a:lnTo>
                      <a:pt x="59" y="339"/>
                    </a:lnTo>
                    <a:lnTo>
                      <a:pt x="69" y="354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53" name="Freeform 555"/>
              <p:cNvSpPr>
                <a:spLocks/>
              </p:cNvSpPr>
              <p:nvPr/>
            </p:nvSpPr>
            <p:spPr bwMode="auto">
              <a:xfrm>
                <a:off x="4495" y="1888"/>
                <a:ext cx="11" cy="6"/>
              </a:xfrm>
              <a:custGeom>
                <a:avLst/>
                <a:gdLst>
                  <a:gd name="T0" fmla="*/ 11 w 79"/>
                  <a:gd name="T1" fmla="*/ 1 h 43"/>
                  <a:gd name="T2" fmla="*/ 10 w 79"/>
                  <a:gd name="T3" fmla="*/ 1 h 43"/>
                  <a:gd name="T4" fmla="*/ 9 w 79"/>
                  <a:gd name="T5" fmla="*/ 0 h 43"/>
                  <a:gd name="T6" fmla="*/ 8 w 79"/>
                  <a:gd name="T7" fmla="*/ 0 h 43"/>
                  <a:gd name="T8" fmla="*/ 8 w 79"/>
                  <a:gd name="T9" fmla="*/ 0 h 43"/>
                  <a:gd name="T10" fmla="*/ 7 w 79"/>
                  <a:gd name="T11" fmla="*/ 0 h 43"/>
                  <a:gd name="T12" fmla="*/ 6 w 79"/>
                  <a:gd name="T13" fmla="*/ 0 h 43"/>
                  <a:gd name="T14" fmla="*/ 5 w 79"/>
                  <a:gd name="T15" fmla="*/ 1 h 43"/>
                  <a:gd name="T16" fmla="*/ 4 w 79"/>
                  <a:gd name="T17" fmla="*/ 1 h 43"/>
                  <a:gd name="T18" fmla="*/ 3 w 79"/>
                  <a:gd name="T19" fmla="*/ 2 h 43"/>
                  <a:gd name="T20" fmla="*/ 2 w 79"/>
                  <a:gd name="T21" fmla="*/ 3 h 43"/>
                  <a:gd name="T22" fmla="*/ 1 w 79"/>
                  <a:gd name="T23" fmla="*/ 4 h 43"/>
                  <a:gd name="T24" fmla="*/ 1 w 79"/>
                  <a:gd name="T25" fmla="*/ 5 h 43"/>
                  <a:gd name="T26" fmla="*/ 0 w 79"/>
                  <a:gd name="T27" fmla="*/ 6 h 4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9" h="43">
                    <a:moveTo>
                      <a:pt x="79" y="9"/>
                    </a:moveTo>
                    <a:lnTo>
                      <a:pt x="73" y="6"/>
                    </a:lnTo>
                    <a:lnTo>
                      <a:pt x="68" y="2"/>
                    </a:lnTo>
                    <a:lnTo>
                      <a:pt x="61" y="1"/>
                    </a:lnTo>
                    <a:lnTo>
                      <a:pt x="54" y="0"/>
                    </a:lnTo>
                    <a:lnTo>
                      <a:pt x="48" y="1"/>
                    </a:lnTo>
                    <a:lnTo>
                      <a:pt x="40" y="2"/>
                    </a:lnTo>
                    <a:lnTo>
                      <a:pt x="33" y="6"/>
                    </a:lnTo>
                    <a:lnTo>
                      <a:pt x="26" y="10"/>
                    </a:lnTo>
                    <a:lnTo>
                      <a:pt x="20" y="15"/>
                    </a:lnTo>
                    <a:lnTo>
                      <a:pt x="14" y="21"/>
                    </a:lnTo>
                    <a:lnTo>
                      <a:pt x="8" y="28"/>
                    </a:lnTo>
                    <a:lnTo>
                      <a:pt x="4" y="35"/>
                    </a:lnTo>
                    <a:lnTo>
                      <a:pt x="0" y="4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54" name="Freeform 556"/>
              <p:cNvSpPr>
                <a:spLocks/>
              </p:cNvSpPr>
              <p:nvPr/>
            </p:nvSpPr>
            <p:spPr bwMode="auto">
              <a:xfrm>
                <a:off x="4506" y="1889"/>
                <a:ext cx="10" cy="51"/>
              </a:xfrm>
              <a:custGeom>
                <a:avLst/>
                <a:gdLst>
                  <a:gd name="T0" fmla="*/ 7 w 69"/>
                  <a:gd name="T1" fmla="*/ 51 h 354"/>
                  <a:gd name="T2" fmla="*/ 8 w 69"/>
                  <a:gd name="T3" fmla="*/ 48 h 354"/>
                  <a:gd name="T4" fmla="*/ 9 w 69"/>
                  <a:gd name="T5" fmla="*/ 45 h 354"/>
                  <a:gd name="T6" fmla="*/ 9 w 69"/>
                  <a:gd name="T7" fmla="*/ 42 h 354"/>
                  <a:gd name="T8" fmla="*/ 10 w 69"/>
                  <a:gd name="T9" fmla="*/ 38 h 354"/>
                  <a:gd name="T10" fmla="*/ 10 w 69"/>
                  <a:gd name="T11" fmla="*/ 35 h 354"/>
                  <a:gd name="T12" fmla="*/ 10 w 69"/>
                  <a:gd name="T13" fmla="*/ 32 h 354"/>
                  <a:gd name="T14" fmla="*/ 10 w 69"/>
                  <a:gd name="T15" fmla="*/ 29 h 354"/>
                  <a:gd name="T16" fmla="*/ 10 w 69"/>
                  <a:gd name="T17" fmla="*/ 26 h 354"/>
                  <a:gd name="T18" fmla="*/ 9 w 69"/>
                  <a:gd name="T19" fmla="*/ 23 h 354"/>
                  <a:gd name="T20" fmla="*/ 9 w 69"/>
                  <a:gd name="T21" fmla="*/ 20 h 354"/>
                  <a:gd name="T22" fmla="*/ 8 w 69"/>
                  <a:gd name="T23" fmla="*/ 17 h 354"/>
                  <a:gd name="T24" fmla="*/ 8 w 69"/>
                  <a:gd name="T25" fmla="*/ 15 h 354"/>
                  <a:gd name="T26" fmla="*/ 7 w 69"/>
                  <a:gd name="T27" fmla="*/ 12 h 354"/>
                  <a:gd name="T28" fmla="*/ 6 w 69"/>
                  <a:gd name="T29" fmla="*/ 9 h 354"/>
                  <a:gd name="T30" fmla="*/ 4 w 69"/>
                  <a:gd name="T31" fmla="*/ 7 h 354"/>
                  <a:gd name="T32" fmla="*/ 3 w 69"/>
                  <a:gd name="T33" fmla="*/ 4 h 354"/>
                  <a:gd name="T34" fmla="*/ 2 w 69"/>
                  <a:gd name="T35" fmla="*/ 2 h 354"/>
                  <a:gd name="T36" fmla="*/ 0 w 69"/>
                  <a:gd name="T37" fmla="*/ 0 h 35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9" h="354">
                    <a:moveTo>
                      <a:pt x="49" y="354"/>
                    </a:moveTo>
                    <a:lnTo>
                      <a:pt x="55" y="333"/>
                    </a:lnTo>
                    <a:lnTo>
                      <a:pt x="60" y="310"/>
                    </a:lnTo>
                    <a:lnTo>
                      <a:pt x="63" y="289"/>
                    </a:lnTo>
                    <a:lnTo>
                      <a:pt x="66" y="267"/>
                    </a:lnTo>
                    <a:lnTo>
                      <a:pt x="67" y="245"/>
                    </a:lnTo>
                    <a:lnTo>
                      <a:pt x="69" y="224"/>
                    </a:lnTo>
                    <a:lnTo>
                      <a:pt x="69" y="202"/>
                    </a:lnTo>
                    <a:lnTo>
                      <a:pt x="67" y="181"/>
                    </a:lnTo>
                    <a:lnTo>
                      <a:pt x="65" y="161"/>
                    </a:lnTo>
                    <a:lnTo>
                      <a:pt x="62" y="140"/>
                    </a:lnTo>
                    <a:lnTo>
                      <a:pt x="57" y="120"/>
                    </a:lnTo>
                    <a:lnTo>
                      <a:pt x="52" y="101"/>
                    </a:lnTo>
                    <a:lnTo>
                      <a:pt x="45" y="83"/>
                    </a:lnTo>
                    <a:lnTo>
                      <a:pt x="38" y="65"/>
                    </a:lnTo>
                    <a:lnTo>
                      <a:pt x="30" y="47"/>
                    </a:lnTo>
                    <a:lnTo>
                      <a:pt x="21" y="31"/>
                    </a:lnTo>
                    <a:lnTo>
                      <a:pt x="11" y="16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55" name="Freeform 557"/>
              <p:cNvSpPr>
                <a:spLocks/>
              </p:cNvSpPr>
              <p:nvPr/>
            </p:nvSpPr>
            <p:spPr bwMode="auto">
              <a:xfrm>
                <a:off x="4502" y="1940"/>
                <a:ext cx="11" cy="6"/>
              </a:xfrm>
              <a:custGeom>
                <a:avLst/>
                <a:gdLst>
                  <a:gd name="T0" fmla="*/ 0 w 79"/>
                  <a:gd name="T1" fmla="*/ 5 h 44"/>
                  <a:gd name="T2" fmla="*/ 1 w 79"/>
                  <a:gd name="T3" fmla="*/ 5 h 44"/>
                  <a:gd name="T4" fmla="*/ 2 w 79"/>
                  <a:gd name="T5" fmla="*/ 5 h 44"/>
                  <a:gd name="T6" fmla="*/ 3 w 79"/>
                  <a:gd name="T7" fmla="*/ 6 h 44"/>
                  <a:gd name="T8" fmla="*/ 3 w 79"/>
                  <a:gd name="T9" fmla="*/ 6 h 44"/>
                  <a:gd name="T10" fmla="*/ 4 w 79"/>
                  <a:gd name="T11" fmla="*/ 6 h 44"/>
                  <a:gd name="T12" fmla="*/ 5 w 79"/>
                  <a:gd name="T13" fmla="*/ 5 h 44"/>
                  <a:gd name="T14" fmla="*/ 6 w 79"/>
                  <a:gd name="T15" fmla="*/ 5 h 44"/>
                  <a:gd name="T16" fmla="*/ 7 w 79"/>
                  <a:gd name="T17" fmla="*/ 5 h 44"/>
                  <a:gd name="T18" fmla="*/ 8 w 79"/>
                  <a:gd name="T19" fmla="*/ 4 h 44"/>
                  <a:gd name="T20" fmla="*/ 9 w 79"/>
                  <a:gd name="T21" fmla="*/ 3 h 44"/>
                  <a:gd name="T22" fmla="*/ 10 w 79"/>
                  <a:gd name="T23" fmla="*/ 2 h 44"/>
                  <a:gd name="T24" fmla="*/ 10 w 79"/>
                  <a:gd name="T25" fmla="*/ 1 h 44"/>
                  <a:gd name="T26" fmla="*/ 11 w 79"/>
                  <a:gd name="T27" fmla="*/ 0 h 4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9" h="44">
                    <a:moveTo>
                      <a:pt x="0" y="34"/>
                    </a:moveTo>
                    <a:lnTo>
                      <a:pt x="5" y="38"/>
                    </a:lnTo>
                    <a:lnTo>
                      <a:pt x="11" y="40"/>
                    </a:lnTo>
                    <a:lnTo>
                      <a:pt x="18" y="43"/>
                    </a:lnTo>
                    <a:lnTo>
                      <a:pt x="24" y="44"/>
                    </a:lnTo>
                    <a:lnTo>
                      <a:pt x="32" y="43"/>
                    </a:lnTo>
                    <a:lnTo>
                      <a:pt x="39" y="40"/>
                    </a:lnTo>
                    <a:lnTo>
                      <a:pt x="46" y="38"/>
                    </a:lnTo>
                    <a:lnTo>
                      <a:pt x="53" y="34"/>
                    </a:lnTo>
                    <a:lnTo>
                      <a:pt x="59" y="28"/>
                    </a:lnTo>
                    <a:lnTo>
                      <a:pt x="66" y="22"/>
                    </a:lnTo>
                    <a:lnTo>
                      <a:pt x="71" y="16"/>
                    </a:lnTo>
                    <a:lnTo>
                      <a:pt x="75" y="8"/>
                    </a:lnTo>
                    <a:lnTo>
                      <a:pt x="79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56" name="Freeform 558"/>
              <p:cNvSpPr>
                <a:spLocks/>
              </p:cNvSpPr>
              <p:nvPr/>
            </p:nvSpPr>
            <p:spPr bwMode="auto">
              <a:xfrm>
                <a:off x="4532" y="1877"/>
                <a:ext cx="9" cy="51"/>
              </a:xfrm>
              <a:custGeom>
                <a:avLst/>
                <a:gdLst>
                  <a:gd name="T0" fmla="*/ 3 w 67"/>
                  <a:gd name="T1" fmla="*/ 0 h 354"/>
                  <a:gd name="T2" fmla="*/ 2 w 67"/>
                  <a:gd name="T3" fmla="*/ 3 h 354"/>
                  <a:gd name="T4" fmla="*/ 1 w 67"/>
                  <a:gd name="T5" fmla="*/ 6 h 354"/>
                  <a:gd name="T6" fmla="*/ 1 w 67"/>
                  <a:gd name="T7" fmla="*/ 9 h 354"/>
                  <a:gd name="T8" fmla="*/ 0 w 67"/>
                  <a:gd name="T9" fmla="*/ 13 h 354"/>
                  <a:gd name="T10" fmla="*/ 0 w 67"/>
                  <a:gd name="T11" fmla="*/ 16 h 354"/>
                  <a:gd name="T12" fmla="*/ 0 w 67"/>
                  <a:gd name="T13" fmla="*/ 19 h 354"/>
                  <a:gd name="T14" fmla="*/ 0 w 67"/>
                  <a:gd name="T15" fmla="*/ 22 h 354"/>
                  <a:gd name="T16" fmla="*/ 0 w 67"/>
                  <a:gd name="T17" fmla="*/ 25 h 354"/>
                  <a:gd name="T18" fmla="*/ 0 w 67"/>
                  <a:gd name="T19" fmla="*/ 28 h 354"/>
                  <a:gd name="T20" fmla="*/ 1 w 67"/>
                  <a:gd name="T21" fmla="*/ 31 h 354"/>
                  <a:gd name="T22" fmla="*/ 1 w 67"/>
                  <a:gd name="T23" fmla="*/ 34 h 354"/>
                  <a:gd name="T24" fmla="*/ 2 w 67"/>
                  <a:gd name="T25" fmla="*/ 36 h 354"/>
                  <a:gd name="T26" fmla="*/ 3 w 67"/>
                  <a:gd name="T27" fmla="*/ 39 h 354"/>
                  <a:gd name="T28" fmla="*/ 4 w 67"/>
                  <a:gd name="T29" fmla="*/ 42 h 354"/>
                  <a:gd name="T30" fmla="*/ 5 w 67"/>
                  <a:gd name="T31" fmla="*/ 44 h 354"/>
                  <a:gd name="T32" fmla="*/ 6 w 67"/>
                  <a:gd name="T33" fmla="*/ 47 h 354"/>
                  <a:gd name="T34" fmla="*/ 8 w 67"/>
                  <a:gd name="T35" fmla="*/ 49 h 354"/>
                  <a:gd name="T36" fmla="*/ 9 w 67"/>
                  <a:gd name="T37" fmla="*/ 51 h 35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7" h="354">
                    <a:moveTo>
                      <a:pt x="19" y="0"/>
                    </a:moveTo>
                    <a:lnTo>
                      <a:pt x="13" y="21"/>
                    </a:lnTo>
                    <a:lnTo>
                      <a:pt x="9" y="44"/>
                    </a:lnTo>
                    <a:lnTo>
                      <a:pt x="4" y="65"/>
                    </a:lnTo>
                    <a:lnTo>
                      <a:pt x="2" y="87"/>
                    </a:lnTo>
                    <a:lnTo>
                      <a:pt x="0" y="109"/>
                    </a:lnTo>
                    <a:lnTo>
                      <a:pt x="0" y="130"/>
                    </a:lnTo>
                    <a:lnTo>
                      <a:pt x="0" y="151"/>
                    </a:lnTo>
                    <a:lnTo>
                      <a:pt x="1" y="173"/>
                    </a:lnTo>
                    <a:lnTo>
                      <a:pt x="3" y="193"/>
                    </a:lnTo>
                    <a:lnTo>
                      <a:pt x="7" y="213"/>
                    </a:lnTo>
                    <a:lnTo>
                      <a:pt x="11" y="234"/>
                    </a:lnTo>
                    <a:lnTo>
                      <a:pt x="17" y="253"/>
                    </a:lnTo>
                    <a:lnTo>
                      <a:pt x="22" y="272"/>
                    </a:lnTo>
                    <a:lnTo>
                      <a:pt x="30" y="290"/>
                    </a:lnTo>
                    <a:lnTo>
                      <a:pt x="38" y="307"/>
                    </a:lnTo>
                    <a:lnTo>
                      <a:pt x="47" y="323"/>
                    </a:lnTo>
                    <a:lnTo>
                      <a:pt x="57" y="339"/>
                    </a:lnTo>
                    <a:lnTo>
                      <a:pt x="67" y="354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57" name="Freeform 559"/>
              <p:cNvSpPr>
                <a:spLocks/>
              </p:cNvSpPr>
              <p:nvPr/>
            </p:nvSpPr>
            <p:spPr bwMode="auto">
              <a:xfrm>
                <a:off x="4534" y="1871"/>
                <a:ext cx="12" cy="6"/>
              </a:xfrm>
              <a:custGeom>
                <a:avLst/>
                <a:gdLst>
                  <a:gd name="T0" fmla="*/ 12 w 80"/>
                  <a:gd name="T1" fmla="*/ 1 h 43"/>
                  <a:gd name="T2" fmla="*/ 11 w 80"/>
                  <a:gd name="T3" fmla="*/ 1 h 43"/>
                  <a:gd name="T4" fmla="*/ 10 w 80"/>
                  <a:gd name="T5" fmla="*/ 0 h 43"/>
                  <a:gd name="T6" fmla="*/ 9 w 80"/>
                  <a:gd name="T7" fmla="*/ 0 h 43"/>
                  <a:gd name="T8" fmla="*/ 8 w 80"/>
                  <a:gd name="T9" fmla="*/ 0 h 43"/>
                  <a:gd name="T10" fmla="*/ 7 w 80"/>
                  <a:gd name="T11" fmla="*/ 0 h 43"/>
                  <a:gd name="T12" fmla="*/ 6 w 80"/>
                  <a:gd name="T13" fmla="*/ 0 h 43"/>
                  <a:gd name="T14" fmla="*/ 5 w 80"/>
                  <a:gd name="T15" fmla="*/ 1 h 43"/>
                  <a:gd name="T16" fmla="*/ 4 w 80"/>
                  <a:gd name="T17" fmla="*/ 1 h 43"/>
                  <a:gd name="T18" fmla="*/ 3 w 80"/>
                  <a:gd name="T19" fmla="*/ 2 h 43"/>
                  <a:gd name="T20" fmla="*/ 2 w 80"/>
                  <a:gd name="T21" fmla="*/ 3 h 43"/>
                  <a:gd name="T22" fmla="*/ 1 w 80"/>
                  <a:gd name="T23" fmla="*/ 4 h 43"/>
                  <a:gd name="T24" fmla="*/ 0 w 80"/>
                  <a:gd name="T25" fmla="*/ 5 h 43"/>
                  <a:gd name="T26" fmla="*/ 0 w 80"/>
                  <a:gd name="T27" fmla="*/ 6 h 4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0" h="43">
                    <a:moveTo>
                      <a:pt x="80" y="9"/>
                    </a:moveTo>
                    <a:lnTo>
                      <a:pt x="74" y="5"/>
                    </a:lnTo>
                    <a:lnTo>
                      <a:pt x="67" y="2"/>
                    </a:lnTo>
                    <a:lnTo>
                      <a:pt x="62" y="0"/>
                    </a:lnTo>
                    <a:lnTo>
                      <a:pt x="54" y="0"/>
                    </a:lnTo>
                    <a:lnTo>
                      <a:pt x="47" y="0"/>
                    </a:lnTo>
                    <a:lnTo>
                      <a:pt x="40" y="2"/>
                    </a:lnTo>
                    <a:lnTo>
                      <a:pt x="32" y="5"/>
                    </a:lnTo>
                    <a:lnTo>
                      <a:pt x="26" y="9"/>
                    </a:lnTo>
                    <a:lnTo>
                      <a:pt x="20" y="15"/>
                    </a:lnTo>
                    <a:lnTo>
                      <a:pt x="13" y="20"/>
                    </a:lnTo>
                    <a:lnTo>
                      <a:pt x="8" y="27"/>
                    </a:lnTo>
                    <a:lnTo>
                      <a:pt x="3" y="35"/>
                    </a:lnTo>
                    <a:lnTo>
                      <a:pt x="0" y="4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58" name="Freeform 560"/>
              <p:cNvSpPr>
                <a:spLocks/>
              </p:cNvSpPr>
              <p:nvPr/>
            </p:nvSpPr>
            <p:spPr bwMode="auto">
              <a:xfrm>
                <a:off x="4546" y="1873"/>
                <a:ext cx="10" cy="50"/>
              </a:xfrm>
              <a:custGeom>
                <a:avLst/>
                <a:gdLst>
                  <a:gd name="T0" fmla="*/ 7 w 68"/>
                  <a:gd name="T1" fmla="*/ 50 h 354"/>
                  <a:gd name="T2" fmla="*/ 8 w 68"/>
                  <a:gd name="T3" fmla="*/ 47 h 354"/>
                  <a:gd name="T4" fmla="*/ 9 w 68"/>
                  <a:gd name="T5" fmla="*/ 44 h 354"/>
                  <a:gd name="T6" fmla="*/ 9 w 68"/>
                  <a:gd name="T7" fmla="*/ 41 h 354"/>
                  <a:gd name="T8" fmla="*/ 10 w 68"/>
                  <a:gd name="T9" fmla="*/ 38 h 354"/>
                  <a:gd name="T10" fmla="*/ 10 w 68"/>
                  <a:gd name="T11" fmla="*/ 35 h 354"/>
                  <a:gd name="T12" fmla="*/ 10 w 68"/>
                  <a:gd name="T13" fmla="*/ 31 h 354"/>
                  <a:gd name="T14" fmla="*/ 10 w 68"/>
                  <a:gd name="T15" fmla="*/ 28 h 354"/>
                  <a:gd name="T16" fmla="*/ 10 w 68"/>
                  <a:gd name="T17" fmla="*/ 26 h 354"/>
                  <a:gd name="T18" fmla="*/ 9 w 68"/>
                  <a:gd name="T19" fmla="*/ 23 h 354"/>
                  <a:gd name="T20" fmla="*/ 9 w 68"/>
                  <a:gd name="T21" fmla="*/ 20 h 354"/>
                  <a:gd name="T22" fmla="*/ 8 w 68"/>
                  <a:gd name="T23" fmla="*/ 17 h 354"/>
                  <a:gd name="T24" fmla="*/ 7 w 68"/>
                  <a:gd name="T25" fmla="*/ 14 h 354"/>
                  <a:gd name="T26" fmla="*/ 7 w 68"/>
                  <a:gd name="T27" fmla="*/ 12 h 354"/>
                  <a:gd name="T28" fmla="*/ 5 w 68"/>
                  <a:gd name="T29" fmla="*/ 9 h 354"/>
                  <a:gd name="T30" fmla="*/ 4 w 68"/>
                  <a:gd name="T31" fmla="*/ 7 h 354"/>
                  <a:gd name="T32" fmla="*/ 3 w 68"/>
                  <a:gd name="T33" fmla="*/ 4 h 354"/>
                  <a:gd name="T34" fmla="*/ 1 w 68"/>
                  <a:gd name="T35" fmla="*/ 2 h 354"/>
                  <a:gd name="T36" fmla="*/ 0 w 68"/>
                  <a:gd name="T37" fmla="*/ 0 h 35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8" h="354">
                    <a:moveTo>
                      <a:pt x="48" y="354"/>
                    </a:moveTo>
                    <a:lnTo>
                      <a:pt x="54" y="332"/>
                    </a:lnTo>
                    <a:lnTo>
                      <a:pt x="59" y="310"/>
                    </a:lnTo>
                    <a:lnTo>
                      <a:pt x="63" y="289"/>
                    </a:lnTo>
                    <a:lnTo>
                      <a:pt x="65" y="266"/>
                    </a:lnTo>
                    <a:lnTo>
                      <a:pt x="67" y="245"/>
                    </a:lnTo>
                    <a:lnTo>
                      <a:pt x="68" y="223"/>
                    </a:lnTo>
                    <a:lnTo>
                      <a:pt x="67" y="201"/>
                    </a:lnTo>
                    <a:lnTo>
                      <a:pt x="66" y="181"/>
                    </a:lnTo>
                    <a:lnTo>
                      <a:pt x="64" y="160"/>
                    </a:lnTo>
                    <a:lnTo>
                      <a:pt x="60" y="139"/>
                    </a:lnTo>
                    <a:lnTo>
                      <a:pt x="56" y="120"/>
                    </a:lnTo>
                    <a:lnTo>
                      <a:pt x="50" y="101"/>
                    </a:lnTo>
                    <a:lnTo>
                      <a:pt x="45" y="82"/>
                    </a:lnTo>
                    <a:lnTo>
                      <a:pt x="37" y="64"/>
                    </a:lnTo>
                    <a:lnTo>
                      <a:pt x="29" y="47"/>
                    </a:lnTo>
                    <a:lnTo>
                      <a:pt x="20" y="30"/>
                    </a:lnTo>
                    <a:lnTo>
                      <a:pt x="10" y="15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59" name="Freeform 561"/>
              <p:cNvSpPr>
                <a:spLocks/>
              </p:cNvSpPr>
              <p:nvPr/>
            </p:nvSpPr>
            <p:spPr bwMode="auto">
              <a:xfrm>
                <a:off x="4541" y="1923"/>
                <a:ext cx="12" cy="6"/>
              </a:xfrm>
              <a:custGeom>
                <a:avLst/>
                <a:gdLst>
                  <a:gd name="T0" fmla="*/ 0 w 80"/>
                  <a:gd name="T1" fmla="*/ 5 h 43"/>
                  <a:gd name="T2" fmla="*/ 1 w 80"/>
                  <a:gd name="T3" fmla="*/ 5 h 43"/>
                  <a:gd name="T4" fmla="*/ 2 w 80"/>
                  <a:gd name="T5" fmla="*/ 6 h 43"/>
                  <a:gd name="T6" fmla="*/ 3 w 80"/>
                  <a:gd name="T7" fmla="*/ 6 h 43"/>
                  <a:gd name="T8" fmla="*/ 4 w 80"/>
                  <a:gd name="T9" fmla="*/ 6 h 43"/>
                  <a:gd name="T10" fmla="*/ 5 w 80"/>
                  <a:gd name="T11" fmla="*/ 6 h 43"/>
                  <a:gd name="T12" fmla="*/ 6 w 80"/>
                  <a:gd name="T13" fmla="*/ 6 h 43"/>
                  <a:gd name="T14" fmla="*/ 7 w 80"/>
                  <a:gd name="T15" fmla="*/ 5 h 43"/>
                  <a:gd name="T16" fmla="*/ 8 w 80"/>
                  <a:gd name="T17" fmla="*/ 5 h 43"/>
                  <a:gd name="T18" fmla="*/ 9 w 80"/>
                  <a:gd name="T19" fmla="*/ 4 h 43"/>
                  <a:gd name="T20" fmla="*/ 10 w 80"/>
                  <a:gd name="T21" fmla="*/ 3 h 43"/>
                  <a:gd name="T22" fmla="*/ 11 w 80"/>
                  <a:gd name="T23" fmla="*/ 2 h 43"/>
                  <a:gd name="T24" fmla="*/ 12 w 80"/>
                  <a:gd name="T25" fmla="*/ 1 h 43"/>
                  <a:gd name="T26" fmla="*/ 12 w 80"/>
                  <a:gd name="T27" fmla="*/ 0 h 4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0" h="43">
                    <a:moveTo>
                      <a:pt x="0" y="34"/>
                    </a:moveTo>
                    <a:lnTo>
                      <a:pt x="6" y="37"/>
                    </a:lnTo>
                    <a:lnTo>
                      <a:pt x="13" y="40"/>
                    </a:lnTo>
                    <a:lnTo>
                      <a:pt x="19" y="43"/>
                    </a:lnTo>
                    <a:lnTo>
                      <a:pt x="26" y="43"/>
                    </a:lnTo>
                    <a:lnTo>
                      <a:pt x="33" y="42"/>
                    </a:lnTo>
                    <a:lnTo>
                      <a:pt x="40" y="40"/>
                    </a:lnTo>
                    <a:lnTo>
                      <a:pt x="47" y="37"/>
                    </a:lnTo>
                    <a:lnTo>
                      <a:pt x="54" y="34"/>
                    </a:lnTo>
                    <a:lnTo>
                      <a:pt x="61" y="28"/>
                    </a:lnTo>
                    <a:lnTo>
                      <a:pt x="66" y="22"/>
                    </a:lnTo>
                    <a:lnTo>
                      <a:pt x="72" y="16"/>
                    </a:lnTo>
                    <a:lnTo>
                      <a:pt x="77" y="8"/>
                    </a:lnTo>
                    <a:lnTo>
                      <a:pt x="8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60" name="Freeform 562"/>
              <p:cNvSpPr>
                <a:spLocks/>
              </p:cNvSpPr>
              <p:nvPr/>
            </p:nvSpPr>
            <p:spPr bwMode="auto">
              <a:xfrm>
                <a:off x="3953" y="3033"/>
                <a:ext cx="16" cy="54"/>
              </a:xfrm>
              <a:custGeom>
                <a:avLst/>
                <a:gdLst>
                  <a:gd name="T0" fmla="*/ 1 w 107"/>
                  <a:gd name="T1" fmla="*/ 54 h 379"/>
                  <a:gd name="T2" fmla="*/ 16 w 107"/>
                  <a:gd name="T3" fmla="*/ 0 h 379"/>
                  <a:gd name="T4" fmla="*/ 0 w 107"/>
                  <a:gd name="T5" fmla="*/ 12 h 3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379">
                    <a:moveTo>
                      <a:pt x="6" y="379"/>
                    </a:moveTo>
                    <a:lnTo>
                      <a:pt x="107" y="0"/>
                    </a:lnTo>
                    <a:lnTo>
                      <a:pt x="0" y="84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61" name="Freeform 563"/>
              <p:cNvSpPr>
                <a:spLocks/>
              </p:cNvSpPr>
              <p:nvPr/>
            </p:nvSpPr>
            <p:spPr bwMode="auto">
              <a:xfrm>
                <a:off x="3984" y="3033"/>
                <a:ext cx="15" cy="9"/>
              </a:xfrm>
              <a:custGeom>
                <a:avLst/>
                <a:gdLst>
                  <a:gd name="T0" fmla="*/ 15 w 101"/>
                  <a:gd name="T1" fmla="*/ 0 h 62"/>
                  <a:gd name="T2" fmla="*/ 14 w 101"/>
                  <a:gd name="T3" fmla="*/ 0 h 62"/>
                  <a:gd name="T4" fmla="*/ 12 w 101"/>
                  <a:gd name="T5" fmla="*/ 0 h 62"/>
                  <a:gd name="T6" fmla="*/ 11 w 101"/>
                  <a:gd name="T7" fmla="*/ 1 h 62"/>
                  <a:gd name="T8" fmla="*/ 9 w 101"/>
                  <a:gd name="T9" fmla="*/ 1 h 62"/>
                  <a:gd name="T10" fmla="*/ 8 w 101"/>
                  <a:gd name="T11" fmla="*/ 2 h 62"/>
                  <a:gd name="T12" fmla="*/ 7 w 101"/>
                  <a:gd name="T13" fmla="*/ 2 h 62"/>
                  <a:gd name="T14" fmla="*/ 5 w 101"/>
                  <a:gd name="T15" fmla="*/ 3 h 62"/>
                  <a:gd name="T16" fmla="*/ 4 w 101"/>
                  <a:gd name="T17" fmla="*/ 4 h 62"/>
                  <a:gd name="T18" fmla="*/ 3 w 101"/>
                  <a:gd name="T19" fmla="*/ 5 h 62"/>
                  <a:gd name="T20" fmla="*/ 2 w 101"/>
                  <a:gd name="T21" fmla="*/ 7 h 62"/>
                  <a:gd name="T22" fmla="*/ 1 w 101"/>
                  <a:gd name="T23" fmla="*/ 8 h 62"/>
                  <a:gd name="T24" fmla="*/ 0 w 101"/>
                  <a:gd name="T25" fmla="*/ 9 h 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1" h="62">
                    <a:moveTo>
                      <a:pt x="101" y="0"/>
                    </a:moveTo>
                    <a:lnTo>
                      <a:pt x="92" y="0"/>
                    </a:lnTo>
                    <a:lnTo>
                      <a:pt x="82" y="1"/>
                    </a:lnTo>
                    <a:lnTo>
                      <a:pt x="72" y="4"/>
                    </a:lnTo>
                    <a:lnTo>
                      <a:pt x="63" y="7"/>
                    </a:lnTo>
                    <a:lnTo>
                      <a:pt x="53" y="12"/>
                    </a:lnTo>
                    <a:lnTo>
                      <a:pt x="44" y="16"/>
                    </a:lnTo>
                    <a:lnTo>
                      <a:pt x="35" y="23"/>
                    </a:lnTo>
                    <a:lnTo>
                      <a:pt x="27" y="30"/>
                    </a:lnTo>
                    <a:lnTo>
                      <a:pt x="19" y="37"/>
                    </a:lnTo>
                    <a:lnTo>
                      <a:pt x="11" y="46"/>
                    </a:lnTo>
                    <a:lnTo>
                      <a:pt x="6" y="53"/>
                    </a:lnTo>
                    <a:lnTo>
                      <a:pt x="0" y="6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62" name="Freeform 564"/>
              <p:cNvSpPr>
                <a:spLocks/>
              </p:cNvSpPr>
              <p:nvPr/>
            </p:nvSpPr>
            <p:spPr bwMode="auto">
              <a:xfrm>
                <a:off x="3999" y="3033"/>
                <a:ext cx="9" cy="19"/>
              </a:xfrm>
              <a:custGeom>
                <a:avLst/>
                <a:gdLst>
                  <a:gd name="T0" fmla="*/ 5 w 65"/>
                  <a:gd name="T1" fmla="*/ 19 h 128"/>
                  <a:gd name="T2" fmla="*/ 6 w 65"/>
                  <a:gd name="T3" fmla="*/ 18 h 128"/>
                  <a:gd name="T4" fmla="*/ 7 w 65"/>
                  <a:gd name="T5" fmla="*/ 16 h 128"/>
                  <a:gd name="T6" fmla="*/ 8 w 65"/>
                  <a:gd name="T7" fmla="*/ 15 h 128"/>
                  <a:gd name="T8" fmla="*/ 8 w 65"/>
                  <a:gd name="T9" fmla="*/ 14 h 128"/>
                  <a:gd name="T10" fmla="*/ 9 w 65"/>
                  <a:gd name="T11" fmla="*/ 12 h 128"/>
                  <a:gd name="T12" fmla="*/ 9 w 65"/>
                  <a:gd name="T13" fmla="*/ 11 h 128"/>
                  <a:gd name="T14" fmla="*/ 9 w 65"/>
                  <a:gd name="T15" fmla="*/ 10 h 128"/>
                  <a:gd name="T16" fmla="*/ 9 w 65"/>
                  <a:gd name="T17" fmla="*/ 8 h 128"/>
                  <a:gd name="T18" fmla="*/ 9 w 65"/>
                  <a:gd name="T19" fmla="*/ 7 h 128"/>
                  <a:gd name="T20" fmla="*/ 9 w 65"/>
                  <a:gd name="T21" fmla="*/ 6 h 128"/>
                  <a:gd name="T22" fmla="*/ 8 w 65"/>
                  <a:gd name="T23" fmla="*/ 5 h 128"/>
                  <a:gd name="T24" fmla="*/ 7 w 65"/>
                  <a:gd name="T25" fmla="*/ 4 h 128"/>
                  <a:gd name="T26" fmla="*/ 7 w 65"/>
                  <a:gd name="T27" fmla="*/ 3 h 128"/>
                  <a:gd name="T28" fmla="*/ 6 w 65"/>
                  <a:gd name="T29" fmla="*/ 2 h 128"/>
                  <a:gd name="T30" fmla="*/ 5 w 65"/>
                  <a:gd name="T31" fmla="*/ 1 h 128"/>
                  <a:gd name="T32" fmla="*/ 4 w 65"/>
                  <a:gd name="T33" fmla="*/ 1 h 128"/>
                  <a:gd name="T34" fmla="*/ 2 w 65"/>
                  <a:gd name="T35" fmla="*/ 0 h 128"/>
                  <a:gd name="T36" fmla="*/ 1 w 65"/>
                  <a:gd name="T37" fmla="*/ 0 h 128"/>
                  <a:gd name="T38" fmla="*/ 0 w 65"/>
                  <a:gd name="T39" fmla="*/ 0 h 12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5" h="128">
                    <a:moveTo>
                      <a:pt x="37" y="128"/>
                    </a:moveTo>
                    <a:lnTo>
                      <a:pt x="44" y="120"/>
                    </a:lnTo>
                    <a:lnTo>
                      <a:pt x="51" y="111"/>
                    </a:lnTo>
                    <a:lnTo>
                      <a:pt x="55" y="102"/>
                    </a:lnTo>
                    <a:lnTo>
                      <a:pt x="60" y="93"/>
                    </a:lnTo>
                    <a:lnTo>
                      <a:pt x="62" y="84"/>
                    </a:lnTo>
                    <a:lnTo>
                      <a:pt x="64" y="74"/>
                    </a:lnTo>
                    <a:lnTo>
                      <a:pt x="65" y="65"/>
                    </a:lnTo>
                    <a:lnTo>
                      <a:pt x="65" y="56"/>
                    </a:lnTo>
                    <a:lnTo>
                      <a:pt x="64" y="47"/>
                    </a:lnTo>
                    <a:lnTo>
                      <a:pt x="62" y="39"/>
                    </a:lnTo>
                    <a:lnTo>
                      <a:pt x="57" y="31"/>
                    </a:lnTo>
                    <a:lnTo>
                      <a:pt x="54" y="24"/>
                    </a:lnTo>
                    <a:lnTo>
                      <a:pt x="48" y="18"/>
                    </a:lnTo>
                    <a:lnTo>
                      <a:pt x="42" y="12"/>
                    </a:lnTo>
                    <a:lnTo>
                      <a:pt x="35" y="7"/>
                    </a:lnTo>
                    <a:lnTo>
                      <a:pt x="27" y="4"/>
                    </a:lnTo>
                    <a:lnTo>
                      <a:pt x="18" y="2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63" name="Freeform 565"/>
              <p:cNvSpPr>
                <a:spLocks/>
              </p:cNvSpPr>
              <p:nvPr/>
            </p:nvSpPr>
            <p:spPr bwMode="auto">
              <a:xfrm>
                <a:off x="3972" y="3052"/>
                <a:ext cx="32" cy="35"/>
              </a:xfrm>
              <a:custGeom>
                <a:avLst/>
                <a:gdLst>
                  <a:gd name="T0" fmla="*/ 32 w 223"/>
                  <a:gd name="T1" fmla="*/ 0 h 251"/>
                  <a:gd name="T2" fmla="*/ 0 w 223"/>
                  <a:gd name="T3" fmla="*/ 35 h 251"/>
                  <a:gd name="T4" fmla="*/ 24 w 223"/>
                  <a:gd name="T5" fmla="*/ 35 h 2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3" h="251">
                    <a:moveTo>
                      <a:pt x="223" y="0"/>
                    </a:moveTo>
                    <a:lnTo>
                      <a:pt x="0" y="251"/>
                    </a:lnTo>
                    <a:lnTo>
                      <a:pt x="169" y="25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64" name="Line 566"/>
              <p:cNvSpPr>
                <a:spLocks noChangeShapeType="1"/>
              </p:cNvSpPr>
              <p:nvPr/>
            </p:nvSpPr>
            <p:spPr bwMode="auto">
              <a:xfrm flipH="1" flipV="1">
                <a:off x="1525" y="2182"/>
                <a:ext cx="55" cy="3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65" name="Freeform 567"/>
              <p:cNvSpPr>
                <a:spLocks/>
              </p:cNvSpPr>
              <p:nvPr/>
            </p:nvSpPr>
            <p:spPr bwMode="auto">
              <a:xfrm>
                <a:off x="1534" y="2180"/>
                <a:ext cx="36" cy="37"/>
              </a:xfrm>
              <a:custGeom>
                <a:avLst/>
                <a:gdLst>
                  <a:gd name="T0" fmla="*/ 16 w 252"/>
                  <a:gd name="T1" fmla="*/ 0 h 262"/>
                  <a:gd name="T2" fmla="*/ 13 w 252"/>
                  <a:gd name="T3" fmla="*/ 0 h 262"/>
                  <a:gd name="T4" fmla="*/ 10 w 252"/>
                  <a:gd name="T5" fmla="*/ 0 h 262"/>
                  <a:gd name="T6" fmla="*/ 7 w 252"/>
                  <a:gd name="T7" fmla="*/ 1 h 262"/>
                  <a:gd name="T8" fmla="*/ 5 w 252"/>
                  <a:gd name="T9" fmla="*/ 3 h 262"/>
                  <a:gd name="T10" fmla="*/ 3 w 252"/>
                  <a:gd name="T11" fmla="*/ 5 h 262"/>
                  <a:gd name="T12" fmla="*/ 1 w 252"/>
                  <a:gd name="T13" fmla="*/ 7 h 262"/>
                  <a:gd name="T14" fmla="*/ 0 w 252"/>
                  <a:gd name="T15" fmla="*/ 10 h 262"/>
                  <a:gd name="T16" fmla="*/ 0 w 252"/>
                  <a:gd name="T17" fmla="*/ 14 h 262"/>
                  <a:gd name="T18" fmla="*/ 0 w 252"/>
                  <a:gd name="T19" fmla="*/ 17 h 262"/>
                  <a:gd name="T20" fmla="*/ 1 w 252"/>
                  <a:gd name="T21" fmla="*/ 20 h 262"/>
                  <a:gd name="T22" fmla="*/ 3 w 252"/>
                  <a:gd name="T23" fmla="*/ 24 h 262"/>
                  <a:gd name="T24" fmla="*/ 5 w 252"/>
                  <a:gd name="T25" fmla="*/ 27 h 262"/>
                  <a:gd name="T26" fmla="*/ 7 w 252"/>
                  <a:gd name="T27" fmla="*/ 30 h 262"/>
                  <a:gd name="T28" fmla="*/ 10 w 252"/>
                  <a:gd name="T29" fmla="*/ 32 h 262"/>
                  <a:gd name="T30" fmla="*/ 13 w 252"/>
                  <a:gd name="T31" fmla="*/ 34 h 262"/>
                  <a:gd name="T32" fmla="*/ 16 w 252"/>
                  <a:gd name="T33" fmla="*/ 36 h 262"/>
                  <a:gd name="T34" fmla="*/ 20 w 252"/>
                  <a:gd name="T35" fmla="*/ 37 h 262"/>
                  <a:gd name="T36" fmla="*/ 23 w 252"/>
                  <a:gd name="T37" fmla="*/ 37 h 262"/>
                  <a:gd name="T38" fmla="*/ 26 w 252"/>
                  <a:gd name="T39" fmla="*/ 37 h 262"/>
                  <a:gd name="T40" fmla="*/ 29 w 252"/>
                  <a:gd name="T41" fmla="*/ 36 h 262"/>
                  <a:gd name="T42" fmla="*/ 31 w 252"/>
                  <a:gd name="T43" fmla="*/ 34 h 262"/>
                  <a:gd name="T44" fmla="*/ 33 w 252"/>
                  <a:gd name="T45" fmla="*/ 32 h 262"/>
                  <a:gd name="T46" fmla="*/ 35 w 252"/>
                  <a:gd name="T47" fmla="*/ 29 h 262"/>
                  <a:gd name="T48" fmla="*/ 36 w 252"/>
                  <a:gd name="T49" fmla="*/ 26 h 262"/>
                  <a:gd name="T50" fmla="*/ 36 w 252"/>
                  <a:gd name="T51" fmla="*/ 23 h 262"/>
                  <a:gd name="T52" fmla="*/ 36 w 252"/>
                  <a:gd name="T53" fmla="*/ 20 h 262"/>
                  <a:gd name="T54" fmla="*/ 35 w 252"/>
                  <a:gd name="T55" fmla="*/ 17 h 262"/>
                  <a:gd name="T56" fmla="*/ 33 w 252"/>
                  <a:gd name="T57" fmla="*/ 13 h 262"/>
                  <a:gd name="T58" fmla="*/ 31 w 252"/>
                  <a:gd name="T59" fmla="*/ 10 h 262"/>
                  <a:gd name="T60" fmla="*/ 29 w 252"/>
                  <a:gd name="T61" fmla="*/ 7 h 262"/>
                  <a:gd name="T62" fmla="*/ 26 w 252"/>
                  <a:gd name="T63" fmla="*/ 5 h 262"/>
                  <a:gd name="T64" fmla="*/ 23 w 252"/>
                  <a:gd name="T65" fmla="*/ 3 h 262"/>
                  <a:gd name="T66" fmla="*/ 20 w 252"/>
                  <a:gd name="T67" fmla="*/ 1 h 26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52" h="262">
                    <a:moveTo>
                      <a:pt x="125" y="4"/>
                    </a:moveTo>
                    <a:lnTo>
                      <a:pt x="114" y="1"/>
                    </a:lnTo>
                    <a:lnTo>
                      <a:pt x="103" y="0"/>
                    </a:lnTo>
                    <a:lnTo>
                      <a:pt x="92" y="0"/>
                    </a:lnTo>
                    <a:lnTo>
                      <a:pt x="80" y="0"/>
                    </a:lnTo>
                    <a:lnTo>
                      <a:pt x="69" y="2"/>
                    </a:lnTo>
                    <a:lnTo>
                      <a:pt x="59" y="5"/>
                    </a:lnTo>
                    <a:lnTo>
                      <a:pt x="50" y="9"/>
                    </a:lnTo>
                    <a:lnTo>
                      <a:pt x="41" y="14"/>
                    </a:lnTo>
                    <a:lnTo>
                      <a:pt x="32" y="20"/>
                    </a:lnTo>
                    <a:lnTo>
                      <a:pt x="25" y="27"/>
                    </a:lnTo>
                    <a:lnTo>
                      <a:pt x="19" y="35"/>
                    </a:lnTo>
                    <a:lnTo>
                      <a:pt x="13" y="44"/>
                    </a:lnTo>
                    <a:lnTo>
                      <a:pt x="7" y="53"/>
                    </a:lnTo>
                    <a:lnTo>
                      <a:pt x="4" y="63"/>
                    </a:lnTo>
                    <a:lnTo>
                      <a:pt x="2" y="74"/>
                    </a:lnTo>
                    <a:lnTo>
                      <a:pt x="0" y="85"/>
                    </a:lnTo>
                    <a:lnTo>
                      <a:pt x="0" y="96"/>
                    </a:lnTo>
                    <a:lnTo>
                      <a:pt x="0" y="109"/>
                    </a:lnTo>
                    <a:lnTo>
                      <a:pt x="2" y="120"/>
                    </a:lnTo>
                    <a:lnTo>
                      <a:pt x="4" y="132"/>
                    </a:lnTo>
                    <a:lnTo>
                      <a:pt x="7" y="145"/>
                    </a:lnTo>
                    <a:lnTo>
                      <a:pt x="13" y="157"/>
                    </a:lnTo>
                    <a:lnTo>
                      <a:pt x="19" y="168"/>
                    </a:lnTo>
                    <a:lnTo>
                      <a:pt x="25" y="179"/>
                    </a:lnTo>
                    <a:lnTo>
                      <a:pt x="32" y="191"/>
                    </a:lnTo>
                    <a:lnTo>
                      <a:pt x="41" y="201"/>
                    </a:lnTo>
                    <a:lnTo>
                      <a:pt x="50" y="211"/>
                    </a:lnTo>
                    <a:lnTo>
                      <a:pt x="59" y="220"/>
                    </a:lnTo>
                    <a:lnTo>
                      <a:pt x="69" y="229"/>
                    </a:lnTo>
                    <a:lnTo>
                      <a:pt x="80" y="237"/>
                    </a:lnTo>
                    <a:lnTo>
                      <a:pt x="92" y="244"/>
                    </a:lnTo>
                    <a:lnTo>
                      <a:pt x="103" y="249"/>
                    </a:lnTo>
                    <a:lnTo>
                      <a:pt x="114" y="254"/>
                    </a:lnTo>
                    <a:lnTo>
                      <a:pt x="125" y="257"/>
                    </a:lnTo>
                    <a:lnTo>
                      <a:pt x="138" y="260"/>
                    </a:lnTo>
                    <a:lnTo>
                      <a:pt x="149" y="262"/>
                    </a:lnTo>
                    <a:lnTo>
                      <a:pt x="160" y="262"/>
                    </a:lnTo>
                    <a:lnTo>
                      <a:pt x="171" y="262"/>
                    </a:lnTo>
                    <a:lnTo>
                      <a:pt x="183" y="259"/>
                    </a:lnTo>
                    <a:lnTo>
                      <a:pt x="193" y="256"/>
                    </a:lnTo>
                    <a:lnTo>
                      <a:pt x="202" y="253"/>
                    </a:lnTo>
                    <a:lnTo>
                      <a:pt x="211" y="247"/>
                    </a:lnTo>
                    <a:lnTo>
                      <a:pt x="220" y="241"/>
                    </a:lnTo>
                    <a:lnTo>
                      <a:pt x="227" y="235"/>
                    </a:lnTo>
                    <a:lnTo>
                      <a:pt x="233" y="227"/>
                    </a:lnTo>
                    <a:lnTo>
                      <a:pt x="239" y="218"/>
                    </a:lnTo>
                    <a:lnTo>
                      <a:pt x="244" y="208"/>
                    </a:lnTo>
                    <a:lnTo>
                      <a:pt x="248" y="197"/>
                    </a:lnTo>
                    <a:lnTo>
                      <a:pt x="250" y="187"/>
                    </a:lnTo>
                    <a:lnTo>
                      <a:pt x="252" y="176"/>
                    </a:lnTo>
                    <a:lnTo>
                      <a:pt x="252" y="165"/>
                    </a:lnTo>
                    <a:lnTo>
                      <a:pt x="252" y="153"/>
                    </a:lnTo>
                    <a:lnTo>
                      <a:pt x="250" y="140"/>
                    </a:lnTo>
                    <a:lnTo>
                      <a:pt x="248" y="129"/>
                    </a:lnTo>
                    <a:lnTo>
                      <a:pt x="244" y="117"/>
                    </a:lnTo>
                    <a:lnTo>
                      <a:pt x="239" y="104"/>
                    </a:lnTo>
                    <a:lnTo>
                      <a:pt x="233" y="93"/>
                    </a:lnTo>
                    <a:lnTo>
                      <a:pt x="227" y="82"/>
                    </a:lnTo>
                    <a:lnTo>
                      <a:pt x="220" y="71"/>
                    </a:lnTo>
                    <a:lnTo>
                      <a:pt x="211" y="59"/>
                    </a:lnTo>
                    <a:lnTo>
                      <a:pt x="202" y="50"/>
                    </a:lnTo>
                    <a:lnTo>
                      <a:pt x="193" y="40"/>
                    </a:lnTo>
                    <a:lnTo>
                      <a:pt x="183" y="32"/>
                    </a:lnTo>
                    <a:lnTo>
                      <a:pt x="171" y="24"/>
                    </a:lnTo>
                    <a:lnTo>
                      <a:pt x="160" y="18"/>
                    </a:lnTo>
                    <a:lnTo>
                      <a:pt x="149" y="12"/>
                    </a:lnTo>
                    <a:lnTo>
                      <a:pt x="138" y="8"/>
                    </a:lnTo>
                    <a:lnTo>
                      <a:pt x="125" y="4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66" name="Line 568"/>
              <p:cNvSpPr>
                <a:spLocks noChangeShapeType="1"/>
              </p:cNvSpPr>
              <p:nvPr/>
            </p:nvSpPr>
            <p:spPr bwMode="auto">
              <a:xfrm flipV="1">
                <a:off x="1525" y="2139"/>
                <a:ext cx="0" cy="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67" name="Freeform 569"/>
              <p:cNvSpPr>
                <a:spLocks/>
              </p:cNvSpPr>
              <p:nvPr/>
            </p:nvSpPr>
            <p:spPr bwMode="auto">
              <a:xfrm>
                <a:off x="1525" y="2130"/>
                <a:ext cx="24" cy="16"/>
              </a:xfrm>
              <a:custGeom>
                <a:avLst/>
                <a:gdLst>
                  <a:gd name="T0" fmla="*/ 24 w 169"/>
                  <a:gd name="T1" fmla="*/ 16 h 110"/>
                  <a:gd name="T2" fmla="*/ 24 w 169"/>
                  <a:gd name="T3" fmla="*/ 15 h 110"/>
                  <a:gd name="T4" fmla="*/ 24 w 169"/>
                  <a:gd name="T5" fmla="*/ 13 h 110"/>
                  <a:gd name="T6" fmla="*/ 23 w 169"/>
                  <a:gd name="T7" fmla="*/ 12 h 110"/>
                  <a:gd name="T8" fmla="*/ 23 w 169"/>
                  <a:gd name="T9" fmla="*/ 10 h 110"/>
                  <a:gd name="T10" fmla="*/ 22 w 169"/>
                  <a:gd name="T11" fmla="*/ 9 h 110"/>
                  <a:gd name="T12" fmla="*/ 21 w 169"/>
                  <a:gd name="T13" fmla="*/ 8 h 110"/>
                  <a:gd name="T14" fmla="*/ 20 w 169"/>
                  <a:gd name="T15" fmla="*/ 6 h 110"/>
                  <a:gd name="T16" fmla="*/ 19 w 169"/>
                  <a:gd name="T17" fmla="*/ 5 h 110"/>
                  <a:gd name="T18" fmla="*/ 18 w 169"/>
                  <a:gd name="T19" fmla="*/ 4 h 110"/>
                  <a:gd name="T20" fmla="*/ 17 w 169"/>
                  <a:gd name="T21" fmla="*/ 3 h 110"/>
                  <a:gd name="T22" fmla="*/ 16 w 169"/>
                  <a:gd name="T23" fmla="*/ 2 h 110"/>
                  <a:gd name="T24" fmla="*/ 15 w 169"/>
                  <a:gd name="T25" fmla="*/ 1 h 110"/>
                  <a:gd name="T26" fmla="*/ 13 w 169"/>
                  <a:gd name="T27" fmla="*/ 1 h 110"/>
                  <a:gd name="T28" fmla="*/ 12 w 169"/>
                  <a:gd name="T29" fmla="*/ 1 h 110"/>
                  <a:gd name="T30" fmla="*/ 11 w 169"/>
                  <a:gd name="T31" fmla="*/ 0 h 110"/>
                  <a:gd name="T32" fmla="*/ 9 w 169"/>
                  <a:gd name="T33" fmla="*/ 0 h 110"/>
                  <a:gd name="T34" fmla="*/ 8 w 169"/>
                  <a:gd name="T35" fmla="*/ 0 h 110"/>
                  <a:gd name="T36" fmla="*/ 7 w 169"/>
                  <a:gd name="T37" fmla="*/ 0 h 110"/>
                  <a:gd name="T38" fmla="*/ 6 w 169"/>
                  <a:gd name="T39" fmla="*/ 1 h 110"/>
                  <a:gd name="T40" fmla="*/ 5 w 169"/>
                  <a:gd name="T41" fmla="*/ 1 h 110"/>
                  <a:gd name="T42" fmla="*/ 3 w 169"/>
                  <a:gd name="T43" fmla="*/ 2 h 110"/>
                  <a:gd name="T44" fmla="*/ 3 w 169"/>
                  <a:gd name="T45" fmla="*/ 2 h 110"/>
                  <a:gd name="T46" fmla="*/ 2 w 169"/>
                  <a:gd name="T47" fmla="*/ 3 h 110"/>
                  <a:gd name="T48" fmla="*/ 1 w 169"/>
                  <a:gd name="T49" fmla="*/ 5 h 110"/>
                  <a:gd name="T50" fmla="*/ 1 w 169"/>
                  <a:gd name="T51" fmla="*/ 6 h 110"/>
                  <a:gd name="T52" fmla="*/ 0 w 169"/>
                  <a:gd name="T53" fmla="*/ 7 h 110"/>
                  <a:gd name="T54" fmla="*/ 0 w 169"/>
                  <a:gd name="T55" fmla="*/ 8 h 110"/>
                  <a:gd name="T56" fmla="*/ 0 w 169"/>
                  <a:gd name="T57" fmla="*/ 9 h 11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69" h="110">
                    <a:moveTo>
                      <a:pt x="169" y="110"/>
                    </a:moveTo>
                    <a:lnTo>
                      <a:pt x="168" y="101"/>
                    </a:lnTo>
                    <a:lnTo>
                      <a:pt x="167" y="91"/>
                    </a:lnTo>
                    <a:lnTo>
                      <a:pt x="164" y="81"/>
                    </a:lnTo>
                    <a:lnTo>
                      <a:pt x="160" y="72"/>
                    </a:lnTo>
                    <a:lnTo>
                      <a:pt x="156" y="62"/>
                    </a:lnTo>
                    <a:lnTo>
                      <a:pt x="150" y="53"/>
                    </a:lnTo>
                    <a:lnTo>
                      <a:pt x="144" y="44"/>
                    </a:lnTo>
                    <a:lnTo>
                      <a:pt x="137" y="36"/>
                    </a:lnTo>
                    <a:lnTo>
                      <a:pt x="130" y="28"/>
                    </a:lnTo>
                    <a:lnTo>
                      <a:pt x="121" y="22"/>
                    </a:lnTo>
                    <a:lnTo>
                      <a:pt x="112" y="16"/>
                    </a:lnTo>
                    <a:lnTo>
                      <a:pt x="103" y="10"/>
                    </a:lnTo>
                    <a:lnTo>
                      <a:pt x="94" y="7"/>
                    </a:lnTo>
                    <a:lnTo>
                      <a:pt x="85" y="4"/>
                    </a:lnTo>
                    <a:lnTo>
                      <a:pt x="75" y="1"/>
                    </a:lnTo>
                    <a:lnTo>
                      <a:pt x="66" y="0"/>
                    </a:lnTo>
                    <a:lnTo>
                      <a:pt x="57" y="0"/>
                    </a:lnTo>
                    <a:lnTo>
                      <a:pt x="48" y="2"/>
                    </a:lnTo>
                    <a:lnTo>
                      <a:pt x="40" y="5"/>
                    </a:lnTo>
                    <a:lnTo>
                      <a:pt x="32" y="8"/>
                    </a:lnTo>
                    <a:lnTo>
                      <a:pt x="24" y="13"/>
                    </a:lnTo>
                    <a:lnTo>
                      <a:pt x="19" y="17"/>
                    </a:lnTo>
                    <a:lnTo>
                      <a:pt x="13" y="24"/>
                    </a:lnTo>
                    <a:lnTo>
                      <a:pt x="9" y="31"/>
                    </a:lnTo>
                    <a:lnTo>
                      <a:pt x="5" y="38"/>
                    </a:lnTo>
                    <a:lnTo>
                      <a:pt x="2" y="47"/>
                    </a:lnTo>
                    <a:lnTo>
                      <a:pt x="1" y="56"/>
                    </a:lnTo>
                    <a:lnTo>
                      <a:pt x="0" y="6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68" name="Line 570"/>
              <p:cNvSpPr>
                <a:spLocks noChangeShapeType="1"/>
              </p:cNvSpPr>
              <p:nvPr/>
            </p:nvSpPr>
            <p:spPr bwMode="auto">
              <a:xfrm>
                <a:off x="1549" y="2146"/>
                <a:ext cx="0" cy="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69" name="Freeform 571"/>
              <p:cNvSpPr>
                <a:spLocks/>
              </p:cNvSpPr>
              <p:nvPr/>
            </p:nvSpPr>
            <p:spPr bwMode="auto">
              <a:xfrm>
                <a:off x="1549" y="2136"/>
                <a:ext cx="12" cy="10"/>
              </a:xfrm>
              <a:custGeom>
                <a:avLst/>
                <a:gdLst>
                  <a:gd name="T0" fmla="*/ 12 w 84"/>
                  <a:gd name="T1" fmla="*/ 0 h 64"/>
                  <a:gd name="T2" fmla="*/ 11 w 84"/>
                  <a:gd name="T3" fmla="*/ 0 h 64"/>
                  <a:gd name="T4" fmla="*/ 9 w 84"/>
                  <a:gd name="T5" fmla="*/ 0 h 64"/>
                  <a:gd name="T6" fmla="*/ 8 w 84"/>
                  <a:gd name="T7" fmla="*/ 0 h 64"/>
                  <a:gd name="T8" fmla="*/ 7 w 84"/>
                  <a:gd name="T9" fmla="*/ 0 h 64"/>
                  <a:gd name="T10" fmla="*/ 6 w 84"/>
                  <a:gd name="T11" fmla="*/ 1 h 64"/>
                  <a:gd name="T12" fmla="*/ 5 w 84"/>
                  <a:gd name="T13" fmla="*/ 1 h 64"/>
                  <a:gd name="T14" fmla="*/ 4 w 84"/>
                  <a:gd name="T15" fmla="*/ 2 h 64"/>
                  <a:gd name="T16" fmla="*/ 3 w 84"/>
                  <a:gd name="T17" fmla="*/ 3 h 64"/>
                  <a:gd name="T18" fmla="*/ 2 w 84"/>
                  <a:gd name="T19" fmla="*/ 4 h 64"/>
                  <a:gd name="T20" fmla="*/ 1 w 84"/>
                  <a:gd name="T21" fmla="*/ 5 h 64"/>
                  <a:gd name="T22" fmla="*/ 1 w 84"/>
                  <a:gd name="T23" fmla="*/ 6 h 64"/>
                  <a:gd name="T24" fmla="*/ 0 w 84"/>
                  <a:gd name="T25" fmla="*/ 7 h 64"/>
                  <a:gd name="T26" fmla="*/ 0 w 84"/>
                  <a:gd name="T27" fmla="*/ 9 h 64"/>
                  <a:gd name="T28" fmla="*/ 0 w 84"/>
                  <a:gd name="T29" fmla="*/ 10 h 6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4" h="64">
                    <a:moveTo>
                      <a:pt x="84" y="2"/>
                    </a:moveTo>
                    <a:lnTo>
                      <a:pt x="74" y="0"/>
                    </a:lnTo>
                    <a:lnTo>
                      <a:pt x="65" y="0"/>
                    </a:lnTo>
                    <a:lnTo>
                      <a:pt x="56" y="0"/>
                    </a:lnTo>
                    <a:lnTo>
                      <a:pt x="47" y="1"/>
                    </a:lnTo>
                    <a:lnTo>
                      <a:pt x="40" y="4"/>
                    </a:lnTo>
                    <a:lnTo>
                      <a:pt x="32" y="7"/>
                    </a:lnTo>
                    <a:lnTo>
                      <a:pt x="25" y="11"/>
                    </a:lnTo>
                    <a:lnTo>
                      <a:pt x="18" y="17"/>
                    </a:lnTo>
                    <a:lnTo>
                      <a:pt x="13" y="23"/>
                    </a:lnTo>
                    <a:lnTo>
                      <a:pt x="8" y="31"/>
                    </a:lnTo>
                    <a:lnTo>
                      <a:pt x="5" y="38"/>
                    </a:lnTo>
                    <a:lnTo>
                      <a:pt x="2" y="46"/>
                    </a:lnTo>
                    <a:lnTo>
                      <a:pt x="0" y="55"/>
                    </a:lnTo>
                    <a:lnTo>
                      <a:pt x="0" y="64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70" name="Line 572"/>
              <p:cNvSpPr>
                <a:spLocks noChangeShapeType="1"/>
              </p:cNvSpPr>
              <p:nvPr/>
            </p:nvSpPr>
            <p:spPr bwMode="auto">
              <a:xfrm>
                <a:off x="1561" y="2137"/>
                <a:ext cx="6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71" name="Freeform 573"/>
              <p:cNvSpPr>
                <a:spLocks/>
              </p:cNvSpPr>
              <p:nvPr/>
            </p:nvSpPr>
            <p:spPr bwMode="auto">
              <a:xfrm>
                <a:off x="1567" y="2138"/>
                <a:ext cx="13" cy="16"/>
              </a:xfrm>
              <a:custGeom>
                <a:avLst/>
                <a:gdLst>
                  <a:gd name="T0" fmla="*/ 13 w 85"/>
                  <a:gd name="T1" fmla="*/ 16 h 108"/>
                  <a:gd name="T2" fmla="*/ 13 w 85"/>
                  <a:gd name="T3" fmla="*/ 14 h 108"/>
                  <a:gd name="T4" fmla="*/ 13 w 85"/>
                  <a:gd name="T5" fmla="*/ 13 h 108"/>
                  <a:gd name="T6" fmla="*/ 12 w 85"/>
                  <a:gd name="T7" fmla="*/ 12 h 108"/>
                  <a:gd name="T8" fmla="*/ 12 w 85"/>
                  <a:gd name="T9" fmla="*/ 10 h 108"/>
                  <a:gd name="T10" fmla="*/ 11 w 85"/>
                  <a:gd name="T11" fmla="*/ 9 h 108"/>
                  <a:gd name="T12" fmla="*/ 10 w 85"/>
                  <a:gd name="T13" fmla="*/ 7 h 108"/>
                  <a:gd name="T14" fmla="*/ 9 w 85"/>
                  <a:gd name="T15" fmla="*/ 6 h 108"/>
                  <a:gd name="T16" fmla="*/ 8 w 85"/>
                  <a:gd name="T17" fmla="*/ 5 h 108"/>
                  <a:gd name="T18" fmla="*/ 7 w 85"/>
                  <a:gd name="T19" fmla="*/ 4 h 108"/>
                  <a:gd name="T20" fmla="*/ 6 w 85"/>
                  <a:gd name="T21" fmla="*/ 3 h 108"/>
                  <a:gd name="T22" fmla="*/ 4 w 85"/>
                  <a:gd name="T23" fmla="*/ 2 h 108"/>
                  <a:gd name="T24" fmla="*/ 3 w 85"/>
                  <a:gd name="T25" fmla="*/ 1 h 108"/>
                  <a:gd name="T26" fmla="*/ 2 w 85"/>
                  <a:gd name="T27" fmla="*/ 0 h 108"/>
                  <a:gd name="T28" fmla="*/ 0 w 85"/>
                  <a:gd name="T29" fmla="*/ 0 h 10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5" h="108">
                    <a:moveTo>
                      <a:pt x="85" y="108"/>
                    </a:moveTo>
                    <a:lnTo>
                      <a:pt x="84" y="97"/>
                    </a:lnTo>
                    <a:lnTo>
                      <a:pt x="83" y="87"/>
                    </a:lnTo>
                    <a:lnTo>
                      <a:pt x="80" y="78"/>
                    </a:lnTo>
                    <a:lnTo>
                      <a:pt x="76" y="68"/>
                    </a:lnTo>
                    <a:lnTo>
                      <a:pt x="72" y="59"/>
                    </a:lnTo>
                    <a:lnTo>
                      <a:pt x="66" y="49"/>
                    </a:lnTo>
                    <a:lnTo>
                      <a:pt x="61" y="41"/>
                    </a:lnTo>
                    <a:lnTo>
                      <a:pt x="53" y="32"/>
                    </a:lnTo>
                    <a:lnTo>
                      <a:pt x="45" y="24"/>
                    </a:lnTo>
                    <a:lnTo>
                      <a:pt x="37" y="18"/>
                    </a:lnTo>
                    <a:lnTo>
                      <a:pt x="28" y="12"/>
                    </a:lnTo>
                    <a:lnTo>
                      <a:pt x="19" y="8"/>
                    </a:lnTo>
                    <a:lnTo>
                      <a:pt x="10" y="3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72" name="Line 574"/>
              <p:cNvSpPr>
                <a:spLocks noChangeShapeType="1"/>
              </p:cNvSpPr>
              <p:nvPr/>
            </p:nvSpPr>
            <p:spPr bwMode="auto">
              <a:xfrm>
                <a:off x="1580" y="2154"/>
                <a:ext cx="0" cy="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73" name="Freeform 575"/>
              <p:cNvSpPr>
                <a:spLocks/>
              </p:cNvSpPr>
              <p:nvPr/>
            </p:nvSpPr>
            <p:spPr bwMode="auto">
              <a:xfrm>
                <a:off x="1525" y="2097"/>
                <a:ext cx="9" cy="14"/>
              </a:xfrm>
              <a:custGeom>
                <a:avLst/>
                <a:gdLst>
                  <a:gd name="T0" fmla="*/ 0 w 64"/>
                  <a:gd name="T1" fmla="*/ 0 h 101"/>
                  <a:gd name="T2" fmla="*/ 0 w 64"/>
                  <a:gd name="T3" fmla="*/ 1 h 101"/>
                  <a:gd name="T4" fmla="*/ 0 w 64"/>
                  <a:gd name="T5" fmla="*/ 3 h 101"/>
                  <a:gd name="T6" fmla="*/ 1 w 64"/>
                  <a:gd name="T7" fmla="*/ 4 h 101"/>
                  <a:gd name="T8" fmla="*/ 1 w 64"/>
                  <a:gd name="T9" fmla="*/ 5 h 101"/>
                  <a:gd name="T10" fmla="*/ 2 w 64"/>
                  <a:gd name="T11" fmla="*/ 7 h 101"/>
                  <a:gd name="T12" fmla="*/ 3 w 64"/>
                  <a:gd name="T13" fmla="*/ 8 h 101"/>
                  <a:gd name="T14" fmla="*/ 3 w 64"/>
                  <a:gd name="T15" fmla="*/ 9 h 101"/>
                  <a:gd name="T16" fmla="*/ 4 w 64"/>
                  <a:gd name="T17" fmla="*/ 10 h 101"/>
                  <a:gd name="T18" fmla="*/ 5 w 64"/>
                  <a:gd name="T19" fmla="*/ 11 h 101"/>
                  <a:gd name="T20" fmla="*/ 6 w 64"/>
                  <a:gd name="T21" fmla="*/ 12 h 101"/>
                  <a:gd name="T22" fmla="*/ 8 w 64"/>
                  <a:gd name="T23" fmla="*/ 13 h 101"/>
                  <a:gd name="T24" fmla="*/ 9 w 64"/>
                  <a:gd name="T25" fmla="*/ 14 h 10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" h="101">
                    <a:moveTo>
                      <a:pt x="0" y="0"/>
                    </a:moveTo>
                    <a:lnTo>
                      <a:pt x="1" y="9"/>
                    </a:lnTo>
                    <a:lnTo>
                      <a:pt x="2" y="19"/>
                    </a:lnTo>
                    <a:lnTo>
                      <a:pt x="4" y="28"/>
                    </a:lnTo>
                    <a:lnTo>
                      <a:pt x="7" y="38"/>
                    </a:lnTo>
                    <a:lnTo>
                      <a:pt x="12" y="48"/>
                    </a:lnTo>
                    <a:lnTo>
                      <a:pt x="18" y="57"/>
                    </a:lnTo>
                    <a:lnTo>
                      <a:pt x="23" y="66"/>
                    </a:lnTo>
                    <a:lnTo>
                      <a:pt x="30" y="74"/>
                    </a:lnTo>
                    <a:lnTo>
                      <a:pt x="38" y="82"/>
                    </a:lnTo>
                    <a:lnTo>
                      <a:pt x="46" y="89"/>
                    </a:lnTo>
                    <a:lnTo>
                      <a:pt x="55" y="95"/>
                    </a:lnTo>
                    <a:lnTo>
                      <a:pt x="64" y="10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74" name="Freeform 576"/>
              <p:cNvSpPr>
                <a:spLocks/>
              </p:cNvSpPr>
              <p:nvPr/>
            </p:nvSpPr>
            <p:spPr bwMode="auto">
              <a:xfrm>
                <a:off x="1525" y="2088"/>
                <a:ext cx="19" cy="9"/>
              </a:xfrm>
              <a:custGeom>
                <a:avLst/>
                <a:gdLst>
                  <a:gd name="T0" fmla="*/ 19 w 129"/>
                  <a:gd name="T1" fmla="*/ 4 h 65"/>
                  <a:gd name="T2" fmla="*/ 18 w 129"/>
                  <a:gd name="T3" fmla="*/ 3 h 65"/>
                  <a:gd name="T4" fmla="*/ 16 w 129"/>
                  <a:gd name="T5" fmla="*/ 2 h 65"/>
                  <a:gd name="T6" fmla="*/ 15 w 129"/>
                  <a:gd name="T7" fmla="*/ 1 h 65"/>
                  <a:gd name="T8" fmla="*/ 14 w 129"/>
                  <a:gd name="T9" fmla="*/ 1 h 65"/>
                  <a:gd name="T10" fmla="*/ 12 w 129"/>
                  <a:gd name="T11" fmla="*/ 0 h 65"/>
                  <a:gd name="T12" fmla="*/ 11 w 129"/>
                  <a:gd name="T13" fmla="*/ 0 h 65"/>
                  <a:gd name="T14" fmla="*/ 10 w 129"/>
                  <a:gd name="T15" fmla="*/ 0 h 65"/>
                  <a:gd name="T16" fmla="*/ 8 w 129"/>
                  <a:gd name="T17" fmla="*/ 0 h 65"/>
                  <a:gd name="T18" fmla="*/ 7 w 129"/>
                  <a:gd name="T19" fmla="*/ 0 h 65"/>
                  <a:gd name="T20" fmla="*/ 6 w 129"/>
                  <a:gd name="T21" fmla="*/ 0 h 65"/>
                  <a:gd name="T22" fmla="*/ 5 w 129"/>
                  <a:gd name="T23" fmla="*/ 1 h 65"/>
                  <a:gd name="T24" fmla="*/ 4 w 129"/>
                  <a:gd name="T25" fmla="*/ 2 h 65"/>
                  <a:gd name="T26" fmla="*/ 3 w 129"/>
                  <a:gd name="T27" fmla="*/ 2 h 65"/>
                  <a:gd name="T28" fmla="*/ 2 w 129"/>
                  <a:gd name="T29" fmla="*/ 3 h 65"/>
                  <a:gd name="T30" fmla="*/ 1 w 129"/>
                  <a:gd name="T31" fmla="*/ 4 h 65"/>
                  <a:gd name="T32" fmla="*/ 1 w 129"/>
                  <a:gd name="T33" fmla="*/ 5 h 65"/>
                  <a:gd name="T34" fmla="*/ 0 w 129"/>
                  <a:gd name="T35" fmla="*/ 6 h 65"/>
                  <a:gd name="T36" fmla="*/ 0 w 129"/>
                  <a:gd name="T37" fmla="*/ 8 h 65"/>
                  <a:gd name="T38" fmla="*/ 0 w 129"/>
                  <a:gd name="T39" fmla="*/ 9 h 6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29" h="65">
                    <a:moveTo>
                      <a:pt x="129" y="27"/>
                    </a:moveTo>
                    <a:lnTo>
                      <a:pt x="121" y="20"/>
                    </a:lnTo>
                    <a:lnTo>
                      <a:pt x="112" y="14"/>
                    </a:lnTo>
                    <a:lnTo>
                      <a:pt x="103" y="10"/>
                    </a:lnTo>
                    <a:lnTo>
                      <a:pt x="93" y="5"/>
                    </a:lnTo>
                    <a:lnTo>
                      <a:pt x="84" y="2"/>
                    </a:lnTo>
                    <a:lnTo>
                      <a:pt x="75" y="1"/>
                    </a:lnTo>
                    <a:lnTo>
                      <a:pt x="65" y="0"/>
                    </a:lnTo>
                    <a:lnTo>
                      <a:pt x="56" y="0"/>
                    </a:lnTo>
                    <a:lnTo>
                      <a:pt x="48" y="1"/>
                    </a:lnTo>
                    <a:lnTo>
                      <a:pt x="39" y="3"/>
                    </a:lnTo>
                    <a:lnTo>
                      <a:pt x="31" y="6"/>
                    </a:lnTo>
                    <a:lnTo>
                      <a:pt x="24" y="11"/>
                    </a:lnTo>
                    <a:lnTo>
                      <a:pt x="19" y="17"/>
                    </a:lnTo>
                    <a:lnTo>
                      <a:pt x="13" y="23"/>
                    </a:lnTo>
                    <a:lnTo>
                      <a:pt x="9" y="30"/>
                    </a:lnTo>
                    <a:lnTo>
                      <a:pt x="4" y="38"/>
                    </a:lnTo>
                    <a:lnTo>
                      <a:pt x="2" y="46"/>
                    </a:lnTo>
                    <a:lnTo>
                      <a:pt x="1" y="55"/>
                    </a:lnTo>
                    <a:lnTo>
                      <a:pt x="0" y="6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75" name="Freeform 577"/>
              <p:cNvSpPr>
                <a:spLocks/>
              </p:cNvSpPr>
              <p:nvPr/>
            </p:nvSpPr>
            <p:spPr bwMode="auto">
              <a:xfrm>
                <a:off x="1544" y="2092"/>
                <a:ext cx="36" cy="32"/>
              </a:xfrm>
              <a:custGeom>
                <a:avLst/>
                <a:gdLst>
                  <a:gd name="T0" fmla="*/ 0 w 251"/>
                  <a:gd name="T1" fmla="*/ 0 h 224"/>
                  <a:gd name="T2" fmla="*/ 36 w 251"/>
                  <a:gd name="T3" fmla="*/ 32 h 224"/>
                  <a:gd name="T4" fmla="*/ 36 w 251"/>
                  <a:gd name="T5" fmla="*/ 8 h 2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1" h="224">
                    <a:moveTo>
                      <a:pt x="0" y="0"/>
                    </a:moveTo>
                    <a:lnTo>
                      <a:pt x="251" y="224"/>
                    </a:lnTo>
                    <a:lnTo>
                      <a:pt x="251" y="5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76" name="Line 578"/>
              <p:cNvSpPr>
                <a:spLocks noChangeShapeType="1"/>
              </p:cNvSpPr>
              <p:nvPr/>
            </p:nvSpPr>
            <p:spPr bwMode="auto">
              <a:xfrm>
                <a:off x="2187" y="2528"/>
                <a:ext cx="1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77" name="Freeform 579"/>
              <p:cNvSpPr>
                <a:spLocks/>
              </p:cNvSpPr>
              <p:nvPr/>
            </p:nvSpPr>
            <p:spPr bwMode="auto">
              <a:xfrm>
                <a:off x="2193" y="2528"/>
                <a:ext cx="15" cy="25"/>
              </a:xfrm>
              <a:custGeom>
                <a:avLst/>
                <a:gdLst>
                  <a:gd name="T0" fmla="*/ 0 w 110"/>
                  <a:gd name="T1" fmla="*/ 25 h 170"/>
                  <a:gd name="T2" fmla="*/ 1 w 110"/>
                  <a:gd name="T3" fmla="*/ 25 h 170"/>
                  <a:gd name="T4" fmla="*/ 3 w 110"/>
                  <a:gd name="T5" fmla="*/ 25 h 170"/>
                  <a:gd name="T6" fmla="*/ 4 w 110"/>
                  <a:gd name="T7" fmla="*/ 24 h 170"/>
                  <a:gd name="T8" fmla="*/ 5 w 110"/>
                  <a:gd name="T9" fmla="*/ 24 h 170"/>
                  <a:gd name="T10" fmla="*/ 7 w 110"/>
                  <a:gd name="T11" fmla="*/ 23 h 170"/>
                  <a:gd name="T12" fmla="*/ 8 w 110"/>
                  <a:gd name="T13" fmla="*/ 22 h 170"/>
                  <a:gd name="T14" fmla="*/ 9 w 110"/>
                  <a:gd name="T15" fmla="*/ 21 h 170"/>
                  <a:gd name="T16" fmla="*/ 10 w 110"/>
                  <a:gd name="T17" fmla="*/ 20 h 170"/>
                  <a:gd name="T18" fmla="*/ 11 w 110"/>
                  <a:gd name="T19" fmla="*/ 19 h 170"/>
                  <a:gd name="T20" fmla="*/ 12 w 110"/>
                  <a:gd name="T21" fmla="*/ 18 h 170"/>
                  <a:gd name="T22" fmla="*/ 13 w 110"/>
                  <a:gd name="T23" fmla="*/ 16 h 170"/>
                  <a:gd name="T24" fmla="*/ 14 w 110"/>
                  <a:gd name="T25" fmla="*/ 15 h 170"/>
                  <a:gd name="T26" fmla="*/ 14 w 110"/>
                  <a:gd name="T27" fmla="*/ 14 h 170"/>
                  <a:gd name="T28" fmla="*/ 15 w 110"/>
                  <a:gd name="T29" fmla="*/ 12 h 170"/>
                  <a:gd name="T30" fmla="*/ 15 w 110"/>
                  <a:gd name="T31" fmla="*/ 11 h 170"/>
                  <a:gd name="T32" fmla="*/ 15 w 110"/>
                  <a:gd name="T33" fmla="*/ 10 h 170"/>
                  <a:gd name="T34" fmla="*/ 15 w 110"/>
                  <a:gd name="T35" fmla="*/ 8 h 170"/>
                  <a:gd name="T36" fmla="*/ 15 w 110"/>
                  <a:gd name="T37" fmla="*/ 7 h 170"/>
                  <a:gd name="T38" fmla="*/ 15 w 110"/>
                  <a:gd name="T39" fmla="*/ 6 h 170"/>
                  <a:gd name="T40" fmla="*/ 14 w 110"/>
                  <a:gd name="T41" fmla="*/ 5 h 170"/>
                  <a:gd name="T42" fmla="*/ 14 w 110"/>
                  <a:gd name="T43" fmla="*/ 4 h 170"/>
                  <a:gd name="T44" fmla="*/ 13 w 110"/>
                  <a:gd name="T45" fmla="*/ 3 h 170"/>
                  <a:gd name="T46" fmla="*/ 12 w 110"/>
                  <a:gd name="T47" fmla="*/ 2 h 170"/>
                  <a:gd name="T48" fmla="*/ 11 w 110"/>
                  <a:gd name="T49" fmla="*/ 1 h 170"/>
                  <a:gd name="T50" fmla="*/ 10 w 110"/>
                  <a:gd name="T51" fmla="*/ 1 h 170"/>
                  <a:gd name="T52" fmla="*/ 9 w 110"/>
                  <a:gd name="T53" fmla="*/ 0 h 170"/>
                  <a:gd name="T54" fmla="*/ 8 w 110"/>
                  <a:gd name="T55" fmla="*/ 0 h 170"/>
                  <a:gd name="T56" fmla="*/ 6 w 110"/>
                  <a:gd name="T57" fmla="*/ 0 h 1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0" h="170">
                    <a:moveTo>
                      <a:pt x="0" y="170"/>
                    </a:moveTo>
                    <a:lnTo>
                      <a:pt x="10" y="168"/>
                    </a:lnTo>
                    <a:lnTo>
                      <a:pt x="19" y="167"/>
                    </a:lnTo>
                    <a:lnTo>
                      <a:pt x="29" y="164"/>
                    </a:lnTo>
                    <a:lnTo>
                      <a:pt x="39" y="161"/>
                    </a:lnTo>
                    <a:lnTo>
                      <a:pt x="48" y="156"/>
                    </a:lnTo>
                    <a:lnTo>
                      <a:pt x="57" y="151"/>
                    </a:lnTo>
                    <a:lnTo>
                      <a:pt x="66" y="145"/>
                    </a:lnTo>
                    <a:lnTo>
                      <a:pt x="74" y="137"/>
                    </a:lnTo>
                    <a:lnTo>
                      <a:pt x="82" y="129"/>
                    </a:lnTo>
                    <a:lnTo>
                      <a:pt x="89" y="121"/>
                    </a:lnTo>
                    <a:lnTo>
                      <a:pt x="95" y="112"/>
                    </a:lnTo>
                    <a:lnTo>
                      <a:pt x="100" y="103"/>
                    </a:lnTo>
                    <a:lnTo>
                      <a:pt x="104" y="94"/>
                    </a:lnTo>
                    <a:lnTo>
                      <a:pt x="107" y="84"/>
                    </a:lnTo>
                    <a:lnTo>
                      <a:pt x="109" y="75"/>
                    </a:lnTo>
                    <a:lnTo>
                      <a:pt x="110" y="66"/>
                    </a:lnTo>
                    <a:lnTo>
                      <a:pt x="110" y="56"/>
                    </a:lnTo>
                    <a:lnTo>
                      <a:pt x="109" y="48"/>
                    </a:lnTo>
                    <a:lnTo>
                      <a:pt x="107" y="39"/>
                    </a:lnTo>
                    <a:lnTo>
                      <a:pt x="103" y="31"/>
                    </a:lnTo>
                    <a:lnTo>
                      <a:pt x="99" y="25"/>
                    </a:lnTo>
                    <a:lnTo>
                      <a:pt x="93" y="19"/>
                    </a:lnTo>
                    <a:lnTo>
                      <a:pt x="86" y="13"/>
                    </a:lnTo>
                    <a:lnTo>
                      <a:pt x="80" y="9"/>
                    </a:lnTo>
                    <a:lnTo>
                      <a:pt x="72" y="4"/>
                    </a:lnTo>
                    <a:lnTo>
                      <a:pt x="64" y="2"/>
                    </a:lnTo>
                    <a:lnTo>
                      <a:pt x="55" y="1"/>
                    </a:lnTo>
                    <a:lnTo>
                      <a:pt x="45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78" name="Line 580"/>
              <p:cNvSpPr>
                <a:spLocks noChangeShapeType="1"/>
              </p:cNvSpPr>
              <p:nvPr/>
            </p:nvSpPr>
            <p:spPr bwMode="auto">
              <a:xfrm flipH="1">
                <a:off x="2187" y="2553"/>
                <a:ext cx="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79" name="Freeform 581"/>
              <p:cNvSpPr>
                <a:spLocks/>
              </p:cNvSpPr>
              <p:nvPr/>
            </p:nvSpPr>
            <p:spPr bwMode="auto">
              <a:xfrm>
                <a:off x="2193" y="2553"/>
                <a:ext cx="9" cy="12"/>
              </a:xfrm>
              <a:custGeom>
                <a:avLst/>
                <a:gdLst>
                  <a:gd name="T0" fmla="*/ 9 w 65"/>
                  <a:gd name="T1" fmla="*/ 12 h 84"/>
                  <a:gd name="T2" fmla="*/ 9 w 65"/>
                  <a:gd name="T3" fmla="*/ 11 h 84"/>
                  <a:gd name="T4" fmla="*/ 9 w 65"/>
                  <a:gd name="T5" fmla="*/ 9 h 84"/>
                  <a:gd name="T6" fmla="*/ 9 w 65"/>
                  <a:gd name="T7" fmla="*/ 8 h 84"/>
                  <a:gd name="T8" fmla="*/ 9 w 65"/>
                  <a:gd name="T9" fmla="*/ 7 h 84"/>
                  <a:gd name="T10" fmla="*/ 8 w 65"/>
                  <a:gd name="T11" fmla="*/ 6 h 84"/>
                  <a:gd name="T12" fmla="*/ 8 w 65"/>
                  <a:gd name="T13" fmla="*/ 4 h 84"/>
                  <a:gd name="T14" fmla="*/ 7 w 65"/>
                  <a:gd name="T15" fmla="*/ 3 h 84"/>
                  <a:gd name="T16" fmla="*/ 7 w 65"/>
                  <a:gd name="T17" fmla="*/ 3 h 84"/>
                  <a:gd name="T18" fmla="*/ 6 w 65"/>
                  <a:gd name="T19" fmla="*/ 2 h 84"/>
                  <a:gd name="T20" fmla="*/ 5 w 65"/>
                  <a:gd name="T21" fmla="*/ 1 h 84"/>
                  <a:gd name="T22" fmla="*/ 4 w 65"/>
                  <a:gd name="T23" fmla="*/ 1 h 84"/>
                  <a:gd name="T24" fmla="*/ 2 w 65"/>
                  <a:gd name="T25" fmla="*/ 0 h 84"/>
                  <a:gd name="T26" fmla="*/ 1 w 65"/>
                  <a:gd name="T27" fmla="*/ 0 h 84"/>
                  <a:gd name="T28" fmla="*/ 0 w 65"/>
                  <a:gd name="T29" fmla="*/ 0 h 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5" h="84">
                    <a:moveTo>
                      <a:pt x="62" y="84"/>
                    </a:moveTo>
                    <a:lnTo>
                      <a:pt x="64" y="74"/>
                    </a:lnTo>
                    <a:lnTo>
                      <a:pt x="65" y="65"/>
                    </a:lnTo>
                    <a:lnTo>
                      <a:pt x="65" y="56"/>
                    </a:lnTo>
                    <a:lnTo>
                      <a:pt x="63" y="47"/>
                    </a:lnTo>
                    <a:lnTo>
                      <a:pt x="60" y="39"/>
                    </a:lnTo>
                    <a:lnTo>
                      <a:pt x="57" y="31"/>
                    </a:lnTo>
                    <a:lnTo>
                      <a:pt x="53" y="24"/>
                    </a:lnTo>
                    <a:lnTo>
                      <a:pt x="48" y="18"/>
                    </a:lnTo>
                    <a:lnTo>
                      <a:pt x="41" y="12"/>
                    </a:lnTo>
                    <a:lnTo>
                      <a:pt x="35" y="7"/>
                    </a:lnTo>
                    <a:lnTo>
                      <a:pt x="27" y="4"/>
                    </a:lnTo>
                    <a:lnTo>
                      <a:pt x="18" y="1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80" name="Line 582"/>
              <p:cNvSpPr>
                <a:spLocks noChangeShapeType="1"/>
              </p:cNvSpPr>
              <p:nvPr/>
            </p:nvSpPr>
            <p:spPr bwMode="auto">
              <a:xfrm flipH="1">
                <a:off x="2200" y="2565"/>
                <a:ext cx="1" cy="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81" name="Freeform 583"/>
              <p:cNvSpPr>
                <a:spLocks/>
              </p:cNvSpPr>
              <p:nvPr/>
            </p:nvSpPr>
            <p:spPr bwMode="auto">
              <a:xfrm>
                <a:off x="2185" y="2571"/>
                <a:ext cx="15" cy="12"/>
              </a:xfrm>
              <a:custGeom>
                <a:avLst/>
                <a:gdLst>
                  <a:gd name="T0" fmla="*/ 0 w 106"/>
                  <a:gd name="T1" fmla="*/ 12 h 86"/>
                  <a:gd name="T2" fmla="*/ 1 w 106"/>
                  <a:gd name="T3" fmla="*/ 12 h 86"/>
                  <a:gd name="T4" fmla="*/ 3 w 106"/>
                  <a:gd name="T5" fmla="*/ 12 h 86"/>
                  <a:gd name="T6" fmla="*/ 4 w 106"/>
                  <a:gd name="T7" fmla="*/ 11 h 86"/>
                  <a:gd name="T8" fmla="*/ 5 w 106"/>
                  <a:gd name="T9" fmla="*/ 11 h 86"/>
                  <a:gd name="T10" fmla="*/ 7 w 106"/>
                  <a:gd name="T11" fmla="*/ 10 h 86"/>
                  <a:gd name="T12" fmla="*/ 8 w 106"/>
                  <a:gd name="T13" fmla="*/ 9 h 86"/>
                  <a:gd name="T14" fmla="*/ 9 w 106"/>
                  <a:gd name="T15" fmla="*/ 9 h 86"/>
                  <a:gd name="T16" fmla="*/ 10 w 106"/>
                  <a:gd name="T17" fmla="*/ 7 h 86"/>
                  <a:gd name="T18" fmla="*/ 12 w 106"/>
                  <a:gd name="T19" fmla="*/ 6 h 86"/>
                  <a:gd name="T20" fmla="*/ 12 w 106"/>
                  <a:gd name="T21" fmla="*/ 5 h 86"/>
                  <a:gd name="T22" fmla="*/ 13 w 106"/>
                  <a:gd name="T23" fmla="*/ 4 h 86"/>
                  <a:gd name="T24" fmla="*/ 14 w 106"/>
                  <a:gd name="T25" fmla="*/ 3 h 86"/>
                  <a:gd name="T26" fmla="*/ 15 w 106"/>
                  <a:gd name="T27" fmla="*/ 2 h 86"/>
                  <a:gd name="T28" fmla="*/ 15 w 106"/>
                  <a:gd name="T29" fmla="*/ 0 h 8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6" h="86">
                    <a:moveTo>
                      <a:pt x="0" y="86"/>
                    </a:moveTo>
                    <a:lnTo>
                      <a:pt x="9" y="85"/>
                    </a:lnTo>
                    <a:lnTo>
                      <a:pt x="19" y="84"/>
                    </a:lnTo>
                    <a:lnTo>
                      <a:pt x="29" y="80"/>
                    </a:lnTo>
                    <a:lnTo>
                      <a:pt x="38" y="77"/>
                    </a:lnTo>
                    <a:lnTo>
                      <a:pt x="48" y="72"/>
                    </a:lnTo>
                    <a:lnTo>
                      <a:pt x="57" y="67"/>
                    </a:lnTo>
                    <a:lnTo>
                      <a:pt x="66" y="61"/>
                    </a:lnTo>
                    <a:lnTo>
                      <a:pt x="74" y="53"/>
                    </a:lnTo>
                    <a:lnTo>
                      <a:pt x="82" y="45"/>
                    </a:lnTo>
                    <a:lnTo>
                      <a:pt x="88" y="38"/>
                    </a:lnTo>
                    <a:lnTo>
                      <a:pt x="94" y="29"/>
                    </a:lnTo>
                    <a:lnTo>
                      <a:pt x="100" y="20"/>
                    </a:lnTo>
                    <a:lnTo>
                      <a:pt x="103" y="11"/>
                    </a:lnTo>
                    <a:lnTo>
                      <a:pt x="106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82" name="Line 584"/>
              <p:cNvSpPr>
                <a:spLocks noChangeShapeType="1"/>
              </p:cNvSpPr>
              <p:nvPr/>
            </p:nvSpPr>
            <p:spPr bwMode="auto">
              <a:xfrm flipH="1">
                <a:off x="2172" y="2583"/>
                <a:ext cx="1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83" name="Freeform 585"/>
              <p:cNvSpPr>
                <a:spLocks/>
              </p:cNvSpPr>
              <p:nvPr/>
            </p:nvSpPr>
            <p:spPr bwMode="auto">
              <a:xfrm>
                <a:off x="2261" y="3034"/>
                <a:ext cx="36" cy="54"/>
              </a:xfrm>
              <a:custGeom>
                <a:avLst/>
                <a:gdLst>
                  <a:gd name="T0" fmla="*/ 0 w 250"/>
                  <a:gd name="T1" fmla="*/ 54 h 381"/>
                  <a:gd name="T2" fmla="*/ 12 w 250"/>
                  <a:gd name="T3" fmla="*/ 54 h 381"/>
                  <a:gd name="T4" fmla="*/ 14 w 250"/>
                  <a:gd name="T5" fmla="*/ 54 h 381"/>
                  <a:gd name="T6" fmla="*/ 15 w 250"/>
                  <a:gd name="T7" fmla="*/ 54 h 381"/>
                  <a:gd name="T8" fmla="*/ 16 w 250"/>
                  <a:gd name="T9" fmla="*/ 53 h 381"/>
                  <a:gd name="T10" fmla="*/ 18 w 250"/>
                  <a:gd name="T11" fmla="*/ 53 h 381"/>
                  <a:gd name="T12" fmla="*/ 19 w 250"/>
                  <a:gd name="T13" fmla="*/ 52 h 381"/>
                  <a:gd name="T14" fmla="*/ 21 w 250"/>
                  <a:gd name="T15" fmla="*/ 51 h 381"/>
                  <a:gd name="T16" fmla="*/ 22 w 250"/>
                  <a:gd name="T17" fmla="*/ 50 h 381"/>
                  <a:gd name="T18" fmla="*/ 23 w 250"/>
                  <a:gd name="T19" fmla="*/ 49 h 381"/>
                  <a:gd name="T20" fmla="*/ 24 w 250"/>
                  <a:gd name="T21" fmla="*/ 48 h 381"/>
                  <a:gd name="T22" fmla="*/ 25 w 250"/>
                  <a:gd name="T23" fmla="*/ 47 h 381"/>
                  <a:gd name="T24" fmla="*/ 26 w 250"/>
                  <a:gd name="T25" fmla="*/ 46 h 381"/>
                  <a:gd name="T26" fmla="*/ 27 w 250"/>
                  <a:gd name="T27" fmla="*/ 45 h 381"/>
                  <a:gd name="T28" fmla="*/ 27 w 250"/>
                  <a:gd name="T29" fmla="*/ 43 h 381"/>
                  <a:gd name="T30" fmla="*/ 28 w 250"/>
                  <a:gd name="T31" fmla="*/ 42 h 381"/>
                  <a:gd name="T32" fmla="*/ 29 w 250"/>
                  <a:gd name="T33" fmla="*/ 36 h 381"/>
                  <a:gd name="T34" fmla="*/ 30 w 250"/>
                  <a:gd name="T35" fmla="*/ 35 h 381"/>
                  <a:gd name="T36" fmla="*/ 30 w 250"/>
                  <a:gd name="T37" fmla="*/ 33 h 381"/>
                  <a:gd name="T38" fmla="*/ 30 w 250"/>
                  <a:gd name="T39" fmla="*/ 32 h 381"/>
                  <a:gd name="T40" fmla="*/ 30 w 250"/>
                  <a:gd name="T41" fmla="*/ 31 h 381"/>
                  <a:gd name="T42" fmla="*/ 29 w 250"/>
                  <a:gd name="T43" fmla="*/ 30 h 381"/>
                  <a:gd name="T44" fmla="*/ 29 w 250"/>
                  <a:gd name="T45" fmla="*/ 28 h 381"/>
                  <a:gd name="T46" fmla="*/ 28 w 250"/>
                  <a:gd name="T47" fmla="*/ 28 h 381"/>
                  <a:gd name="T48" fmla="*/ 27 w 250"/>
                  <a:gd name="T49" fmla="*/ 27 h 381"/>
                  <a:gd name="T50" fmla="*/ 26 w 250"/>
                  <a:gd name="T51" fmla="*/ 26 h 381"/>
                  <a:gd name="T52" fmla="*/ 25 w 250"/>
                  <a:gd name="T53" fmla="*/ 25 h 381"/>
                  <a:gd name="T54" fmla="*/ 24 w 250"/>
                  <a:gd name="T55" fmla="*/ 25 h 381"/>
                  <a:gd name="T56" fmla="*/ 23 w 250"/>
                  <a:gd name="T57" fmla="*/ 24 h 381"/>
                  <a:gd name="T58" fmla="*/ 22 w 250"/>
                  <a:gd name="T59" fmla="*/ 24 h 381"/>
                  <a:gd name="T60" fmla="*/ 20 w 250"/>
                  <a:gd name="T61" fmla="*/ 24 h 381"/>
                  <a:gd name="T62" fmla="*/ 8 w 250"/>
                  <a:gd name="T63" fmla="*/ 24 h 381"/>
                  <a:gd name="T64" fmla="*/ 15 w 250"/>
                  <a:gd name="T65" fmla="*/ 0 h 381"/>
                  <a:gd name="T66" fmla="*/ 36 w 250"/>
                  <a:gd name="T67" fmla="*/ 0 h 38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50" h="381">
                    <a:moveTo>
                      <a:pt x="0" y="381"/>
                    </a:moveTo>
                    <a:lnTo>
                      <a:pt x="85" y="381"/>
                    </a:lnTo>
                    <a:lnTo>
                      <a:pt x="95" y="380"/>
                    </a:lnTo>
                    <a:lnTo>
                      <a:pt x="105" y="379"/>
                    </a:lnTo>
                    <a:lnTo>
                      <a:pt x="114" y="377"/>
                    </a:lnTo>
                    <a:lnTo>
                      <a:pt x="124" y="372"/>
                    </a:lnTo>
                    <a:lnTo>
                      <a:pt x="133" y="368"/>
                    </a:lnTo>
                    <a:lnTo>
                      <a:pt x="143" y="362"/>
                    </a:lnTo>
                    <a:lnTo>
                      <a:pt x="151" y="356"/>
                    </a:lnTo>
                    <a:lnTo>
                      <a:pt x="160" y="348"/>
                    </a:lnTo>
                    <a:lnTo>
                      <a:pt x="167" y="342"/>
                    </a:lnTo>
                    <a:lnTo>
                      <a:pt x="173" y="333"/>
                    </a:lnTo>
                    <a:lnTo>
                      <a:pt x="180" y="324"/>
                    </a:lnTo>
                    <a:lnTo>
                      <a:pt x="185" y="315"/>
                    </a:lnTo>
                    <a:lnTo>
                      <a:pt x="189" y="306"/>
                    </a:lnTo>
                    <a:lnTo>
                      <a:pt x="192" y="296"/>
                    </a:lnTo>
                    <a:lnTo>
                      <a:pt x="204" y="254"/>
                    </a:lnTo>
                    <a:lnTo>
                      <a:pt x="206" y="244"/>
                    </a:lnTo>
                    <a:lnTo>
                      <a:pt x="206" y="235"/>
                    </a:lnTo>
                    <a:lnTo>
                      <a:pt x="206" y="226"/>
                    </a:lnTo>
                    <a:lnTo>
                      <a:pt x="205" y="217"/>
                    </a:lnTo>
                    <a:lnTo>
                      <a:pt x="203" y="209"/>
                    </a:lnTo>
                    <a:lnTo>
                      <a:pt x="199" y="201"/>
                    </a:lnTo>
                    <a:lnTo>
                      <a:pt x="195" y="195"/>
                    </a:lnTo>
                    <a:lnTo>
                      <a:pt x="189" y="188"/>
                    </a:lnTo>
                    <a:lnTo>
                      <a:pt x="183" y="182"/>
                    </a:lnTo>
                    <a:lnTo>
                      <a:pt x="176" y="178"/>
                    </a:lnTo>
                    <a:lnTo>
                      <a:pt x="168" y="174"/>
                    </a:lnTo>
                    <a:lnTo>
                      <a:pt x="160" y="172"/>
                    </a:lnTo>
                    <a:lnTo>
                      <a:pt x="151" y="170"/>
                    </a:lnTo>
                    <a:lnTo>
                      <a:pt x="142" y="170"/>
                    </a:lnTo>
                    <a:lnTo>
                      <a:pt x="58" y="170"/>
                    </a:lnTo>
                    <a:lnTo>
                      <a:pt x="103" y="0"/>
                    </a:lnTo>
                    <a:lnTo>
                      <a:pt x="25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84" name="Freeform 586"/>
              <p:cNvSpPr>
                <a:spLocks/>
              </p:cNvSpPr>
              <p:nvPr/>
            </p:nvSpPr>
            <p:spPr bwMode="auto">
              <a:xfrm>
                <a:off x="2309" y="3037"/>
                <a:ext cx="14" cy="48"/>
              </a:xfrm>
              <a:custGeom>
                <a:avLst/>
                <a:gdLst>
                  <a:gd name="T0" fmla="*/ 14 w 100"/>
                  <a:gd name="T1" fmla="*/ 0 h 338"/>
                  <a:gd name="T2" fmla="*/ 12 w 100"/>
                  <a:gd name="T3" fmla="*/ 3 h 338"/>
                  <a:gd name="T4" fmla="*/ 10 w 100"/>
                  <a:gd name="T5" fmla="*/ 5 h 338"/>
                  <a:gd name="T6" fmla="*/ 9 w 100"/>
                  <a:gd name="T7" fmla="*/ 8 h 338"/>
                  <a:gd name="T8" fmla="*/ 7 w 100"/>
                  <a:gd name="T9" fmla="*/ 10 h 338"/>
                  <a:gd name="T10" fmla="*/ 6 w 100"/>
                  <a:gd name="T11" fmla="*/ 13 h 338"/>
                  <a:gd name="T12" fmla="*/ 5 w 100"/>
                  <a:gd name="T13" fmla="*/ 16 h 338"/>
                  <a:gd name="T14" fmla="*/ 4 w 100"/>
                  <a:gd name="T15" fmla="*/ 18 h 338"/>
                  <a:gd name="T16" fmla="*/ 3 w 100"/>
                  <a:gd name="T17" fmla="*/ 21 h 338"/>
                  <a:gd name="T18" fmla="*/ 2 w 100"/>
                  <a:gd name="T19" fmla="*/ 24 h 338"/>
                  <a:gd name="T20" fmla="*/ 1 w 100"/>
                  <a:gd name="T21" fmla="*/ 27 h 338"/>
                  <a:gd name="T22" fmla="*/ 1 w 100"/>
                  <a:gd name="T23" fmla="*/ 29 h 338"/>
                  <a:gd name="T24" fmla="*/ 0 w 100"/>
                  <a:gd name="T25" fmla="*/ 32 h 338"/>
                  <a:gd name="T26" fmla="*/ 0 w 100"/>
                  <a:gd name="T27" fmla="*/ 35 h 338"/>
                  <a:gd name="T28" fmla="*/ 0 w 100"/>
                  <a:gd name="T29" fmla="*/ 38 h 338"/>
                  <a:gd name="T30" fmla="*/ 0 w 100"/>
                  <a:gd name="T31" fmla="*/ 40 h 338"/>
                  <a:gd name="T32" fmla="*/ 0 w 100"/>
                  <a:gd name="T33" fmla="*/ 43 h 338"/>
                  <a:gd name="T34" fmla="*/ 1 w 100"/>
                  <a:gd name="T35" fmla="*/ 45 h 338"/>
                  <a:gd name="T36" fmla="*/ 1 w 100"/>
                  <a:gd name="T37" fmla="*/ 48 h 33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0" h="338">
                    <a:moveTo>
                      <a:pt x="100" y="0"/>
                    </a:moveTo>
                    <a:lnTo>
                      <a:pt x="87" y="18"/>
                    </a:lnTo>
                    <a:lnTo>
                      <a:pt x="74" y="34"/>
                    </a:lnTo>
                    <a:lnTo>
                      <a:pt x="63" y="53"/>
                    </a:lnTo>
                    <a:lnTo>
                      <a:pt x="52" y="71"/>
                    </a:lnTo>
                    <a:lnTo>
                      <a:pt x="42" y="91"/>
                    </a:lnTo>
                    <a:lnTo>
                      <a:pt x="34" y="110"/>
                    </a:lnTo>
                    <a:lnTo>
                      <a:pt x="26" y="130"/>
                    </a:lnTo>
                    <a:lnTo>
                      <a:pt x="18" y="149"/>
                    </a:lnTo>
                    <a:lnTo>
                      <a:pt x="12" y="168"/>
                    </a:lnTo>
                    <a:lnTo>
                      <a:pt x="8" y="188"/>
                    </a:lnTo>
                    <a:lnTo>
                      <a:pt x="5" y="207"/>
                    </a:lnTo>
                    <a:lnTo>
                      <a:pt x="2" y="226"/>
                    </a:lnTo>
                    <a:lnTo>
                      <a:pt x="0" y="247"/>
                    </a:lnTo>
                    <a:lnTo>
                      <a:pt x="0" y="265"/>
                    </a:lnTo>
                    <a:lnTo>
                      <a:pt x="1" y="284"/>
                    </a:lnTo>
                    <a:lnTo>
                      <a:pt x="3" y="302"/>
                    </a:lnTo>
                    <a:lnTo>
                      <a:pt x="6" y="320"/>
                    </a:lnTo>
                    <a:lnTo>
                      <a:pt x="10" y="338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85" name="Freeform 587"/>
              <p:cNvSpPr>
                <a:spLocks/>
              </p:cNvSpPr>
              <p:nvPr/>
            </p:nvSpPr>
            <p:spPr bwMode="auto">
              <a:xfrm>
                <a:off x="2323" y="3034"/>
                <a:ext cx="12" cy="3"/>
              </a:xfrm>
              <a:custGeom>
                <a:avLst/>
                <a:gdLst>
                  <a:gd name="T0" fmla="*/ 12 w 85"/>
                  <a:gd name="T1" fmla="*/ 3 h 22"/>
                  <a:gd name="T2" fmla="*/ 12 w 85"/>
                  <a:gd name="T3" fmla="*/ 2 h 22"/>
                  <a:gd name="T4" fmla="*/ 11 w 85"/>
                  <a:gd name="T5" fmla="*/ 1 h 22"/>
                  <a:gd name="T6" fmla="*/ 10 w 85"/>
                  <a:gd name="T7" fmla="*/ 1 h 22"/>
                  <a:gd name="T8" fmla="*/ 9 w 85"/>
                  <a:gd name="T9" fmla="*/ 1 h 22"/>
                  <a:gd name="T10" fmla="*/ 8 w 85"/>
                  <a:gd name="T11" fmla="*/ 0 h 22"/>
                  <a:gd name="T12" fmla="*/ 7 w 85"/>
                  <a:gd name="T13" fmla="*/ 0 h 22"/>
                  <a:gd name="T14" fmla="*/ 6 w 85"/>
                  <a:gd name="T15" fmla="*/ 0 h 22"/>
                  <a:gd name="T16" fmla="*/ 5 w 85"/>
                  <a:gd name="T17" fmla="*/ 0 h 22"/>
                  <a:gd name="T18" fmla="*/ 4 w 85"/>
                  <a:gd name="T19" fmla="*/ 1 h 22"/>
                  <a:gd name="T20" fmla="*/ 3 w 85"/>
                  <a:gd name="T21" fmla="*/ 1 h 22"/>
                  <a:gd name="T22" fmla="*/ 2 w 85"/>
                  <a:gd name="T23" fmla="*/ 1 h 22"/>
                  <a:gd name="T24" fmla="*/ 1 w 85"/>
                  <a:gd name="T25" fmla="*/ 2 h 22"/>
                  <a:gd name="T26" fmla="*/ 0 w 85"/>
                  <a:gd name="T27" fmla="*/ 3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5" h="22">
                    <a:moveTo>
                      <a:pt x="85" y="22"/>
                    </a:moveTo>
                    <a:lnTo>
                      <a:pt x="82" y="16"/>
                    </a:lnTo>
                    <a:lnTo>
                      <a:pt x="78" y="10"/>
                    </a:lnTo>
                    <a:lnTo>
                      <a:pt x="72" y="7"/>
                    </a:lnTo>
                    <a:lnTo>
                      <a:pt x="66" y="4"/>
                    </a:lnTo>
                    <a:lnTo>
                      <a:pt x="60" y="1"/>
                    </a:lnTo>
                    <a:lnTo>
                      <a:pt x="52" y="0"/>
                    </a:lnTo>
                    <a:lnTo>
                      <a:pt x="45" y="0"/>
                    </a:lnTo>
                    <a:lnTo>
                      <a:pt x="37" y="1"/>
                    </a:lnTo>
                    <a:lnTo>
                      <a:pt x="29" y="4"/>
                    </a:lnTo>
                    <a:lnTo>
                      <a:pt x="21" y="7"/>
                    </a:lnTo>
                    <a:lnTo>
                      <a:pt x="13" y="10"/>
                    </a:lnTo>
                    <a:lnTo>
                      <a:pt x="7" y="16"/>
                    </a:lnTo>
                    <a:lnTo>
                      <a:pt x="0" y="2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86" name="Freeform 588"/>
              <p:cNvSpPr>
                <a:spLocks/>
              </p:cNvSpPr>
              <p:nvPr/>
            </p:nvSpPr>
            <p:spPr bwMode="auto">
              <a:xfrm>
                <a:off x="2322" y="3037"/>
                <a:ext cx="14" cy="48"/>
              </a:xfrm>
              <a:custGeom>
                <a:avLst/>
                <a:gdLst>
                  <a:gd name="T0" fmla="*/ 0 w 100"/>
                  <a:gd name="T1" fmla="*/ 48 h 338"/>
                  <a:gd name="T2" fmla="*/ 2 w 100"/>
                  <a:gd name="T3" fmla="*/ 45 h 338"/>
                  <a:gd name="T4" fmla="*/ 4 w 100"/>
                  <a:gd name="T5" fmla="*/ 43 h 338"/>
                  <a:gd name="T6" fmla="*/ 5 w 100"/>
                  <a:gd name="T7" fmla="*/ 40 h 338"/>
                  <a:gd name="T8" fmla="*/ 7 w 100"/>
                  <a:gd name="T9" fmla="*/ 38 h 338"/>
                  <a:gd name="T10" fmla="*/ 8 w 100"/>
                  <a:gd name="T11" fmla="*/ 35 h 338"/>
                  <a:gd name="T12" fmla="*/ 10 w 100"/>
                  <a:gd name="T13" fmla="*/ 32 h 338"/>
                  <a:gd name="T14" fmla="*/ 11 w 100"/>
                  <a:gd name="T15" fmla="*/ 29 h 338"/>
                  <a:gd name="T16" fmla="*/ 11 w 100"/>
                  <a:gd name="T17" fmla="*/ 27 h 338"/>
                  <a:gd name="T18" fmla="*/ 12 w 100"/>
                  <a:gd name="T19" fmla="*/ 24 h 338"/>
                  <a:gd name="T20" fmla="*/ 13 w 100"/>
                  <a:gd name="T21" fmla="*/ 21 h 338"/>
                  <a:gd name="T22" fmla="*/ 14 w 100"/>
                  <a:gd name="T23" fmla="*/ 18 h 338"/>
                  <a:gd name="T24" fmla="*/ 14 w 100"/>
                  <a:gd name="T25" fmla="*/ 16 h 338"/>
                  <a:gd name="T26" fmla="*/ 14 w 100"/>
                  <a:gd name="T27" fmla="*/ 13 h 338"/>
                  <a:gd name="T28" fmla="*/ 14 w 100"/>
                  <a:gd name="T29" fmla="*/ 10 h 338"/>
                  <a:gd name="T30" fmla="*/ 14 w 100"/>
                  <a:gd name="T31" fmla="*/ 8 h 338"/>
                  <a:gd name="T32" fmla="*/ 14 w 100"/>
                  <a:gd name="T33" fmla="*/ 5 h 338"/>
                  <a:gd name="T34" fmla="*/ 13 w 100"/>
                  <a:gd name="T35" fmla="*/ 3 h 338"/>
                  <a:gd name="T36" fmla="*/ 13 w 100"/>
                  <a:gd name="T37" fmla="*/ 0 h 33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0" h="338">
                    <a:moveTo>
                      <a:pt x="0" y="338"/>
                    </a:moveTo>
                    <a:lnTo>
                      <a:pt x="14" y="320"/>
                    </a:lnTo>
                    <a:lnTo>
                      <a:pt x="26" y="302"/>
                    </a:lnTo>
                    <a:lnTo>
                      <a:pt x="39" y="284"/>
                    </a:lnTo>
                    <a:lnTo>
                      <a:pt x="49" y="265"/>
                    </a:lnTo>
                    <a:lnTo>
                      <a:pt x="59" y="247"/>
                    </a:lnTo>
                    <a:lnTo>
                      <a:pt x="68" y="226"/>
                    </a:lnTo>
                    <a:lnTo>
                      <a:pt x="76" y="207"/>
                    </a:lnTo>
                    <a:lnTo>
                      <a:pt x="82" y="188"/>
                    </a:lnTo>
                    <a:lnTo>
                      <a:pt x="88" y="168"/>
                    </a:lnTo>
                    <a:lnTo>
                      <a:pt x="93" y="149"/>
                    </a:lnTo>
                    <a:lnTo>
                      <a:pt x="97" y="130"/>
                    </a:lnTo>
                    <a:lnTo>
                      <a:pt x="99" y="110"/>
                    </a:lnTo>
                    <a:lnTo>
                      <a:pt x="100" y="91"/>
                    </a:lnTo>
                    <a:lnTo>
                      <a:pt x="100" y="71"/>
                    </a:lnTo>
                    <a:lnTo>
                      <a:pt x="100" y="53"/>
                    </a:lnTo>
                    <a:lnTo>
                      <a:pt x="98" y="34"/>
                    </a:lnTo>
                    <a:lnTo>
                      <a:pt x="95" y="18"/>
                    </a:lnTo>
                    <a:lnTo>
                      <a:pt x="91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87" name="Freeform 589"/>
              <p:cNvSpPr>
                <a:spLocks/>
              </p:cNvSpPr>
              <p:nvPr/>
            </p:nvSpPr>
            <p:spPr bwMode="auto">
              <a:xfrm>
                <a:off x="2310" y="3085"/>
                <a:ext cx="12" cy="3"/>
              </a:xfrm>
              <a:custGeom>
                <a:avLst/>
                <a:gdLst>
                  <a:gd name="T0" fmla="*/ 0 w 84"/>
                  <a:gd name="T1" fmla="*/ 0 h 21"/>
                  <a:gd name="T2" fmla="*/ 0 w 84"/>
                  <a:gd name="T3" fmla="*/ 1 h 21"/>
                  <a:gd name="T4" fmla="*/ 1 w 84"/>
                  <a:gd name="T5" fmla="*/ 1 h 21"/>
                  <a:gd name="T6" fmla="*/ 2 w 84"/>
                  <a:gd name="T7" fmla="*/ 2 h 21"/>
                  <a:gd name="T8" fmla="*/ 3 w 84"/>
                  <a:gd name="T9" fmla="*/ 3 h 21"/>
                  <a:gd name="T10" fmla="*/ 4 w 84"/>
                  <a:gd name="T11" fmla="*/ 3 h 21"/>
                  <a:gd name="T12" fmla="*/ 5 w 84"/>
                  <a:gd name="T13" fmla="*/ 3 h 21"/>
                  <a:gd name="T14" fmla="*/ 6 w 84"/>
                  <a:gd name="T15" fmla="*/ 3 h 21"/>
                  <a:gd name="T16" fmla="*/ 7 w 84"/>
                  <a:gd name="T17" fmla="*/ 3 h 21"/>
                  <a:gd name="T18" fmla="*/ 8 w 84"/>
                  <a:gd name="T19" fmla="*/ 3 h 21"/>
                  <a:gd name="T20" fmla="*/ 9 w 84"/>
                  <a:gd name="T21" fmla="*/ 2 h 21"/>
                  <a:gd name="T22" fmla="*/ 10 w 84"/>
                  <a:gd name="T23" fmla="*/ 1 h 21"/>
                  <a:gd name="T24" fmla="*/ 11 w 84"/>
                  <a:gd name="T25" fmla="*/ 1 h 21"/>
                  <a:gd name="T26" fmla="*/ 12 w 84"/>
                  <a:gd name="T27" fmla="*/ 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4" h="21">
                    <a:moveTo>
                      <a:pt x="0" y="0"/>
                    </a:moveTo>
                    <a:lnTo>
                      <a:pt x="3" y="5"/>
                    </a:lnTo>
                    <a:lnTo>
                      <a:pt x="8" y="10"/>
                    </a:lnTo>
                    <a:lnTo>
                      <a:pt x="12" y="14"/>
                    </a:lnTo>
                    <a:lnTo>
                      <a:pt x="19" y="18"/>
                    </a:lnTo>
                    <a:lnTo>
                      <a:pt x="26" y="20"/>
                    </a:lnTo>
                    <a:lnTo>
                      <a:pt x="33" y="21"/>
                    </a:lnTo>
                    <a:lnTo>
                      <a:pt x="41" y="21"/>
                    </a:lnTo>
                    <a:lnTo>
                      <a:pt x="48" y="20"/>
                    </a:lnTo>
                    <a:lnTo>
                      <a:pt x="56" y="18"/>
                    </a:lnTo>
                    <a:lnTo>
                      <a:pt x="64" y="14"/>
                    </a:lnTo>
                    <a:lnTo>
                      <a:pt x="71" y="10"/>
                    </a:lnTo>
                    <a:lnTo>
                      <a:pt x="78" y="5"/>
                    </a:lnTo>
                    <a:lnTo>
                      <a:pt x="84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88" name="Freeform 590"/>
              <p:cNvSpPr>
                <a:spLocks/>
              </p:cNvSpPr>
              <p:nvPr/>
            </p:nvSpPr>
            <p:spPr bwMode="auto">
              <a:xfrm>
                <a:off x="1750" y="2126"/>
                <a:ext cx="30" cy="54"/>
              </a:xfrm>
              <a:custGeom>
                <a:avLst/>
                <a:gdLst>
                  <a:gd name="T0" fmla="*/ 30 w 209"/>
                  <a:gd name="T1" fmla="*/ 0 h 381"/>
                  <a:gd name="T2" fmla="*/ 28 w 209"/>
                  <a:gd name="T3" fmla="*/ 1 h 381"/>
                  <a:gd name="T4" fmla="*/ 26 w 209"/>
                  <a:gd name="T5" fmla="*/ 2 h 381"/>
                  <a:gd name="T6" fmla="*/ 24 w 209"/>
                  <a:gd name="T7" fmla="*/ 3 h 381"/>
                  <a:gd name="T8" fmla="*/ 22 w 209"/>
                  <a:gd name="T9" fmla="*/ 4 h 381"/>
                  <a:gd name="T10" fmla="*/ 20 w 209"/>
                  <a:gd name="T11" fmla="*/ 5 h 381"/>
                  <a:gd name="T12" fmla="*/ 18 w 209"/>
                  <a:gd name="T13" fmla="*/ 6 h 381"/>
                  <a:gd name="T14" fmla="*/ 16 w 209"/>
                  <a:gd name="T15" fmla="*/ 8 h 381"/>
                  <a:gd name="T16" fmla="*/ 15 w 209"/>
                  <a:gd name="T17" fmla="*/ 9 h 381"/>
                  <a:gd name="T18" fmla="*/ 13 w 209"/>
                  <a:gd name="T19" fmla="*/ 11 h 381"/>
                  <a:gd name="T20" fmla="*/ 12 w 209"/>
                  <a:gd name="T21" fmla="*/ 13 h 381"/>
                  <a:gd name="T22" fmla="*/ 10 w 209"/>
                  <a:gd name="T23" fmla="*/ 14 h 381"/>
                  <a:gd name="T24" fmla="*/ 9 w 209"/>
                  <a:gd name="T25" fmla="*/ 16 h 381"/>
                  <a:gd name="T26" fmla="*/ 8 w 209"/>
                  <a:gd name="T27" fmla="*/ 18 h 381"/>
                  <a:gd name="T28" fmla="*/ 7 w 209"/>
                  <a:gd name="T29" fmla="*/ 20 h 381"/>
                  <a:gd name="T30" fmla="*/ 6 w 209"/>
                  <a:gd name="T31" fmla="*/ 22 h 381"/>
                  <a:gd name="T32" fmla="*/ 5 w 209"/>
                  <a:gd name="T33" fmla="*/ 24 h 381"/>
                  <a:gd name="T34" fmla="*/ 0 w 209"/>
                  <a:gd name="T35" fmla="*/ 42 h 381"/>
                  <a:gd name="T36" fmla="*/ 0 w 209"/>
                  <a:gd name="T37" fmla="*/ 43 h 381"/>
                  <a:gd name="T38" fmla="*/ 0 w 209"/>
                  <a:gd name="T39" fmla="*/ 45 h 381"/>
                  <a:gd name="T40" fmla="*/ 0 w 209"/>
                  <a:gd name="T41" fmla="*/ 46 h 381"/>
                  <a:gd name="T42" fmla="*/ 0 w 209"/>
                  <a:gd name="T43" fmla="*/ 47 h 381"/>
                  <a:gd name="T44" fmla="*/ 1 w 209"/>
                  <a:gd name="T45" fmla="*/ 48 h 381"/>
                  <a:gd name="T46" fmla="*/ 1 w 209"/>
                  <a:gd name="T47" fmla="*/ 49 h 381"/>
                  <a:gd name="T48" fmla="*/ 2 w 209"/>
                  <a:gd name="T49" fmla="*/ 50 h 381"/>
                  <a:gd name="T50" fmla="*/ 2 w 209"/>
                  <a:gd name="T51" fmla="*/ 51 h 381"/>
                  <a:gd name="T52" fmla="*/ 3 w 209"/>
                  <a:gd name="T53" fmla="*/ 52 h 381"/>
                  <a:gd name="T54" fmla="*/ 4 w 209"/>
                  <a:gd name="T55" fmla="*/ 53 h 381"/>
                  <a:gd name="T56" fmla="*/ 5 w 209"/>
                  <a:gd name="T57" fmla="*/ 53 h 381"/>
                  <a:gd name="T58" fmla="*/ 7 w 209"/>
                  <a:gd name="T59" fmla="*/ 54 h 381"/>
                  <a:gd name="T60" fmla="*/ 8 w 209"/>
                  <a:gd name="T61" fmla="*/ 54 h 381"/>
                  <a:gd name="T62" fmla="*/ 9 w 209"/>
                  <a:gd name="T63" fmla="*/ 54 h 381"/>
                  <a:gd name="T64" fmla="*/ 11 w 209"/>
                  <a:gd name="T65" fmla="*/ 54 h 381"/>
                  <a:gd name="T66" fmla="*/ 12 w 209"/>
                  <a:gd name="T67" fmla="*/ 54 h 381"/>
                  <a:gd name="T68" fmla="*/ 13 w 209"/>
                  <a:gd name="T69" fmla="*/ 53 h 381"/>
                  <a:gd name="T70" fmla="*/ 15 w 209"/>
                  <a:gd name="T71" fmla="*/ 53 h 381"/>
                  <a:gd name="T72" fmla="*/ 16 w 209"/>
                  <a:gd name="T73" fmla="*/ 52 h 381"/>
                  <a:gd name="T74" fmla="*/ 18 w 209"/>
                  <a:gd name="T75" fmla="*/ 51 h 381"/>
                  <a:gd name="T76" fmla="*/ 19 w 209"/>
                  <a:gd name="T77" fmla="*/ 50 h 381"/>
                  <a:gd name="T78" fmla="*/ 20 w 209"/>
                  <a:gd name="T79" fmla="*/ 49 h 381"/>
                  <a:gd name="T80" fmla="*/ 21 w 209"/>
                  <a:gd name="T81" fmla="*/ 48 h 381"/>
                  <a:gd name="T82" fmla="*/ 22 w 209"/>
                  <a:gd name="T83" fmla="*/ 47 h 381"/>
                  <a:gd name="T84" fmla="*/ 23 w 209"/>
                  <a:gd name="T85" fmla="*/ 46 h 381"/>
                  <a:gd name="T86" fmla="*/ 24 w 209"/>
                  <a:gd name="T87" fmla="*/ 45 h 381"/>
                  <a:gd name="T88" fmla="*/ 24 w 209"/>
                  <a:gd name="T89" fmla="*/ 43 h 381"/>
                  <a:gd name="T90" fmla="*/ 25 w 209"/>
                  <a:gd name="T91" fmla="*/ 42 h 381"/>
                  <a:gd name="T92" fmla="*/ 26 w 209"/>
                  <a:gd name="T93" fmla="*/ 36 h 381"/>
                  <a:gd name="T94" fmla="*/ 27 w 209"/>
                  <a:gd name="T95" fmla="*/ 35 h 381"/>
                  <a:gd name="T96" fmla="*/ 27 w 209"/>
                  <a:gd name="T97" fmla="*/ 33 h 381"/>
                  <a:gd name="T98" fmla="*/ 27 w 209"/>
                  <a:gd name="T99" fmla="*/ 32 h 381"/>
                  <a:gd name="T100" fmla="*/ 27 w 209"/>
                  <a:gd name="T101" fmla="*/ 31 h 381"/>
                  <a:gd name="T102" fmla="*/ 27 w 209"/>
                  <a:gd name="T103" fmla="*/ 30 h 381"/>
                  <a:gd name="T104" fmla="*/ 26 w 209"/>
                  <a:gd name="T105" fmla="*/ 28 h 381"/>
                  <a:gd name="T106" fmla="*/ 26 w 209"/>
                  <a:gd name="T107" fmla="*/ 27 h 381"/>
                  <a:gd name="T108" fmla="*/ 25 w 209"/>
                  <a:gd name="T109" fmla="*/ 27 h 381"/>
                  <a:gd name="T110" fmla="*/ 25 w 209"/>
                  <a:gd name="T111" fmla="*/ 26 h 381"/>
                  <a:gd name="T112" fmla="*/ 24 w 209"/>
                  <a:gd name="T113" fmla="*/ 25 h 381"/>
                  <a:gd name="T114" fmla="*/ 22 w 209"/>
                  <a:gd name="T115" fmla="*/ 25 h 381"/>
                  <a:gd name="T116" fmla="*/ 21 w 209"/>
                  <a:gd name="T117" fmla="*/ 24 h 381"/>
                  <a:gd name="T118" fmla="*/ 20 w 209"/>
                  <a:gd name="T119" fmla="*/ 24 h 381"/>
                  <a:gd name="T120" fmla="*/ 19 w 209"/>
                  <a:gd name="T121" fmla="*/ 24 h 381"/>
                  <a:gd name="T122" fmla="*/ 18 w 209"/>
                  <a:gd name="T123" fmla="*/ 24 h 381"/>
                  <a:gd name="T124" fmla="*/ 5 w 209"/>
                  <a:gd name="T125" fmla="*/ 24 h 38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209" h="381">
                    <a:moveTo>
                      <a:pt x="209" y="0"/>
                    </a:moveTo>
                    <a:lnTo>
                      <a:pt x="195" y="6"/>
                    </a:lnTo>
                    <a:lnTo>
                      <a:pt x="180" y="11"/>
                    </a:lnTo>
                    <a:lnTo>
                      <a:pt x="166" y="18"/>
                    </a:lnTo>
                    <a:lnTo>
                      <a:pt x="153" y="26"/>
                    </a:lnTo>
                    <a:lnTo>
                      <a:pt x="140" y="35"/>
                    </a:lnTo>
                    <a:lnTo>
                      <a:pt x="126" y="45"/>
                    </a:lnTo>
                    <a:lnTo>
                      <a:pt x="114" y="55"/>
                    </a:lnTo>
                    <a:lnTo>
                      <a:pt x="102" y="65"/>
                    </a:lnTo>
                    <a:lnTo>
                      <a:pt x="91" y="77"/>
                    </a:lnTo>
                    <a:lnTo>
                      <a:pt x="81" y="89"/>
                    </a:lnTo>
                    <a:lnTo>
                      <a:pt x="72" y="101"/>
                    </a:lnTo>
                    <a:lnTo>
                      <a:pt x="63" y="115"/>
                    </a:lnTo>
                    <a:lnTo>
                      <a:pt x="55" y="128"/>
                    </a:lnTo>
                    <a:lnTo>
                      <a:pt x="47" y="142"/>
                    </a:lnTo>
                    <a:lnTo>
                      <a:pt x="42" y="155"/>
                    </a:lnTo>
                    <a:lnTo>
                      <a:pt x="37" y="168"/>
                    </a:lnTo>
                    <a:lnTo>
                      <a:pt x="2" y="295"/>
                    </a:lnTo>
                    <a:lnTo>
                      <a:pt x="1" y="306"/>
                    </a:lnTo>
                    <a:lnTo>
                      <a:pt x="0" y="315"/>
                    </a:lnTo>
                    <a:lnTo>
                      <a:pt x="0" y="324"/>
                    </a:lnTo>
                    <a:lnTo>
                      <a:pt x="1" y="333"/>
                    </a:lnTo>
                    <a:lnTo>
                      <a:pt x="4" y="340"/>
                    </a:lnTo>
                    <a:lnTo>
                      <a:pt x="7" y="348"/>
                    </a:lnTo>
                    <a:lnTo>
                      <a:pt x="11" y="356"/>
                    </a:lnTo>
                    <a:lnTo>
                      <a:pt x="17" y="362"/>
                    </a:lnTo>
                    <a:lnTo>
                      <a:pt x="23" y="367"/>
                    </a:lnTo>
                    <a:lnTo>
                      <a:pt x="31" y="372"/>
                    </a:lnTo>
                    <a:lnTo>
                      <a:pt x="38" y="375"/>
                    </a:lnTo>
                    <a:lnTo>
                      <a:pt x="46" y="379"/>
                    </a:lnTo>
                    <a:lnTo>
                      <a:pt x="55" y="380"/>
                    </a:lnTo>
                    <a:lnTo>
                      <a:pt x="64" y="381"/>
                    </a:lnTo>
                    <a:lnTo>
                      <a:pt x="74" y="380"/>
                    </a:lnTo>
                    <a:lnTo>
                      <a:pt x="84" y="379"/>
                    </a:lnTo>
                    <a:lnTo>
                      <a:pt x="93" y="375"/>
                    </a:lnTo>
                    <a:lnTo>
                      <a:pt x="104" y="372"/>
                    </a:lnTo>
                    <a:lnTo>
                      <a:pt x="113" y="367"/>
                    </a:lnTo>
                    <a:lnTo>
                      <a:pt x="123" y="362"/>
                    </a:lnTo>
                    <a:lnTo>
                      <a:pt x="131" y="356"/>
                    </a:lnTo>
                    <a:lnTo>
                      <a:pt x="140" y="348"/>
                    </a:lnTo>
                    <a:lnTo>
                      <a:pt x="146" y="340"/>
                    </a:lnTo>
                    <a:lnTo>
                      <a:pt x="153" y="333"/>
                    </a:lnTo>
                    <a:lnTo>
                      <a:pt x="160" y="324"/>
                    </a:lnTo>
                    <a:lnTo>
                      <a:pt x="164" y="315"/>
                    </a:lnTo>
                    <a:lnTo>
                      <a:pt x="169" y="306"/>
                    </a:lnTo>
                    <a:lnTo>
                      <a:pt x="172" y="295"/>
                    </a:lnTo>
                    <a:lnTo>
                      <a:pt x="183" y="254"/>
                    </a:lnTo>
                    <a:lnTo>
                      <a:pt x="187" y="245"/>
                    </a:lnTo>
                    <a:lnTo>
                      <a:pt x="188" y="235"/>
                    </a:lnTo>
                    <a:lnTo>
                      <a:pt x="189" y="226"/>
                    </a:lnTo>
                    <a:lnTo>
                      <a:pt x="189" y="217"/>
                    </a:lnTo>
                    <a:lnTo>
                      <a:pt x="187" y="209"/>
                    </a:lnTo>
                    <a:lnTo>
                      <a:pt x="184" y="201"/>
                    </a:lnTo>
                    <a:lnTo>
                      <a:pt x="181" y="193"/>
                    </a:lnTo>
                    <a:lnTo>
                      <a:pt x="177" y="188"/>
                    </a:lnTo>
                    <a:lnTo>
                      <a:pt x="171" y="182"/>
                    </a:lnTo>
                    <a:lnTo>
                      <a:pt x="164" y="176"/>
                    </a:lnTo>
                    <a:lnTo>
                      <a:pt x="156" y="173"/>
                    </a:lnTo>
                    <a:lnTo>
                      <a:pt x="149" y="171"/>
                    </a:lnTo>
                    <a:lnTo>
                      <a:pt x="140" y="168"/>
                    </a:lnTo>
                    <a:lnTo>
                      <a:pt x="131" y="168"/>
                    </a:lnTo>
                    <a:lnTo>
                      <a:pt x="122" y="168"/>
                    </a:lnTo>
                    <a:lnTo>
                      <a:pt x="37" y="168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89" name="Freeform 591"/>
              <p:cNvSpPr>
                <a:spLocks/>
              </p:cNvSpPr>
              <p:nvPr/>
            </p:nvSpPr>
            <p:spPr bwMode="auto">
              <a:xfrm>
                <a:off x="1795" y="2129"/>
                <a:ext cx="14" cy="48"/>
              </a:xfrm>
              <a:custGeom>
                <a:avLst/>
                <a:gdLst>
                  <a:gd name="T0" fmla="*/ 14 w 100"/>
                  <a:gd name="T1" fmla="*/ 0 h 338"/>
                  <a:gd name="T2" fmla="*/ 12 w 100"/>
                  <a:gd name="T3" fmla="*/ 2 h 338"/>
                  <a:gd name="T4" fmla="*/ 10 w 100"/>
                  <a:gd name="T5" fmla="*/ 5 h 338"/>
                  <a:gd name="T6" fmla="*/ 9 w 100"/>
                  <a:gd name="T7" fmla="*/ 8 h 338"/>
                  <a:gd name="T8" fmla="*/ 7 w 100"/>
                  <a:gd name="T9" fmla="*/ 10 h 338"/>
                  <a:gd name="T10" fmla="*/ 6 w 100"/>
                  <a:gd name="T11" fmla="*/ 13 h 338"/>
                  <a:gd name="T12" fmla="*/ 5 w 100"/>
                  <a:gd name="T13" fmla="*/ 16 h 338"/>
                  <a:gd name="T14" fmla="*/ 4 w 100"/>
                  <a:gd name="T15" fmla="*/ 19 h 338"/>
                  <a:gd name="T16" fmla="*/ 3 w 100"/>
                  <a:gd name="T17" fmla="*/ 21 h 338"/>
                  <a:gd name="T18" fmla="*/ 2 w 100"/>
                  <a:gd name="T19" fmla="*/ 24 h 338"/>
                  <a:gd name="T20" fmla="*/ 1 w 100"/>
                  <a:gd name="T21" fmla="*/ 27 h 338"/>
                  <a:gd name="T22" fmla="*/ 1 w 100"/>
                  <a:gd name="T23" fmla="*/ 30 h 338"/>
                  <a:gd name="T24" fmla="*/ 0 w 100"/>
                  <a:gd name="T25" fmla="*/ 32 h 338"/>
                  <a:gd name="T26" fmla="*/ 0 w 100"/>
                  <a:gd name="T27" fmla="*/ 35 h 338"/>
                  <a:gd name="T28" fmla="*/ 0 w 100"/>
                  <a:gd name="T29" fmla="*/ 38 h 338"/>
                  <a:gd name="T30" fmla="*/ 0 w 100"/>
                  <a:gd name="T31" fmla="*/ 40 h 338"/>
                  <a:gd name="T32" fmla="*/ 0 w 100"/>
                  <a:gd name="T33" fmla="*/ 43 h 338"/>
                  <a:gd name="T34" fmla="*/ 1 w 100"/>
                  <a:gd name="T35" fmla="*/ 46 h 338"/>
                  <a:gd name="T36" fmla="*/ 1 w 100"/>
                  <a:gd name="T37" fmla="*/ 48 h 33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0" h="338">
                    <a:moveTo>
                      <a:pt x="100" y="0"/>
                    </a:moveTo>
                    <a:lnTo>
                      <a:pt x="86" y="17"/>
                    </a:lnTo>
                    <a:lnTo>
                      <a:pt x="74" y="35"/>
                    </a:lnTo>
                    <a:lnTo>
                      <a:pt x="63" y="54"/>
                    </a:lnTo>
                    <a:lnTo>
                      <a:pt x="51" y="72"/>
                    </a:lnTo>
                    <a:lnTo>
                      <a:pt x="41" y="91"/>
                    </a:lnTo>
                    <a:lnTo>
                      <a:pt x="33" y="110"/>
                    </a:lnTo>
                    <a:lnTo>
                      <a:pt x="26" y="131"/>
                    </a:lnTo>
                    <a:lnTo>
                      <a:pt x="18" y="150"/>
                    </a:lnTo>
                    <a:lnTo>
                      <a:pt x="12" y="169"/>
                    </a:lnTo>
                    <a:lnTo>
                      <a:pt x="8" y="189"/>
                    </a:lnTo>
                    <a:lnTo>
                      <a:pt x="4" y="208"/>
                    </a:lnTo>
                    <a:lnTo>
                      <a:pt x="2" y="227"/>
                    </a:lnTo>
                    <a:lnTo>
                      <a:pt x="0" y="246"/>
                    </a:lnTo>
                    <a:lnTo>
                      <a:pt x="0" y="265"/>
                    </a:lnTo>
                    <a:lnTo>
                      <a:pt x="1" y="285"/>
                    </a:lnTo>
                    <a:lnTo>
                      <a:pt x="3" y="303"/>
                    </a:lnTo>
                    <a:lnTo>
                      <a:pt x="5" y="321"/>
                    </a:lnTo>
                    <a:lnTo>
                      <a:pt x="10" y="338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90" name="Freeform 592"/>
              <p:cNvSpPr>
                <a:spLocks/>
              </p:cNvSpPr>
              <p:nvPr/>
            </p:nvSpPr>
            <p:spPr bwMode="auto">
              <a:xfrm>
                <a:off x="1809" y="2126"/>
                <a:ext cx="12" cy="3"/>
              </a:xfrm>
              <a:custGeom>
                <a:avLst/>
                <a:gdLst>
                  <a:gd name="T0" fmla="*/ 12 w 85"/>
                  <a:gd name="T1" fmla="*/ 3 h 21"/>
                  <a:gd name="T2" fmla="*/ 12 w 85"/>
                  <a:gd name="T3" fmla="*/ 2 h 21"/>
                  <a:gd name="T4" fmla="*/ 11 w 85"/>
                  <a:gd name="T5" fmla="*/ 1 h 21"/>
                  <a:gd name="T6" fmla="*/ 10 w 85"/>
                  <a:gd name="T7" fmla="*/ 1 h 21"/>
                  <a:gd name="T8" fmla="*/ 9 w 85"/>
                  <a:gd name="T9" fmla="*/ 0 h 21"/>
                  <a:gd name="T10" fmla="*/ 8 w 85"/>
                  <a:gd name="T11" fmla="*/ 0 h 21"/>
                  <a:gd name="T12" fmla="*/ 7 w 85"/>
                  <a:gd name="T13" fmla="*/ 0 h 21"/>
                  <a:gd name="T14" fmla="*/ 6 w 85"/>
                  <a:gd name="T15" fmla="*/ 0 h 21"/>
                  <a:gd name="T16" fmla="*/ 5 w 85"/>
                  <a:gd name="T17" fmla="*/ 0 h 21"/>
                  <a:gd name="T18" fmla="*/ 4 w 85"/>
                  <a:gd name="T19" fmla="*/ 0 h 21"/>
                  <a:gd name="T20" fmla="*/ 3 w 85"/>
                  <a:gd name="T21" fmla="*/ 1 h 21"/>
                  <a:gd name="T22" fmla="*/ 2 w 85"/>
                  <a:gd name="T23" fmla="*/ 1 h 21"/>
                  <a:gd name="T24" fmla="*/ 1 w 85"/>
                  <a:gd name="T25" fmla="*/ 2 h 21"/>
                  <a:gd name="T26" fmla="*/ 0 w 85"/>
                  <a:gd name="T27" fmla="*/ 3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5" h="21">
                    <a:moveTo>
                      <a:pt x="85" y="21"/>
                    </a:moveTo>
                    <a:lnTo>
                      <a:pt x="82" y="16"/>
                    </a:lnTo>
                    <a:lnTo>
                      <a:pt x="77" y="10"/>
                    </a:lnTo>
                    <a:lnTo>
                      <a:pt x="72" y="7"/>
                    </a:lnTo>
                    <a:lnTo>
                      <a:pt x="66" y="3"/>
                    </a:lnTo>
                    <a:lnTo>
                      <a:pt x="59" y="1"/>
                    </a:lnTo>
                    <a:lnTo>
                      <a:pt x="51" y="0"/>
                    </a:lnTo>
                    <a:lnTo>
                      <a:pt x="45" y="0"/>
                    </a:lnTo>
                    <a:lnTo>
                      <a:pt x="37" y="1"/>
                    </a:lnTo>
                    <a:lnTo>
                      <a:pt x="29" y="3"/>
                    </a:lnTo>
                    <a:lnTo>
                      <a:pt x="21" y="7"/>
                    </a:lnTo>
                    <a:lnTo>
                      <a:pt x="13" y="10"/>
                    </a:lnTo>
                    <a:lnTo>
                      <a:pt x="6" y="16"/>
                    </a:lnTo>
                    <a:lnTo>
                      <a:pt x="0" y="2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91" name="Freeform 593"/>
              <p:cNvSpPr>
                <a:spLocks/>
              </p:cNvSpPr>
              <p:nvPr/>
            </p:nvSpPr>
            <p:spPr bwMode="auto">
              <a:xfrm>
                <a:off x="1808" y="2129"/>
                <a:ext cx="14" cy="48"/>
              </a:xfrm>
              <a:custGeom>
                <a:avLst/>
                <a:gdLst>
                  <a:gd name="T0" fmla="*/ 0 w 100"/>
                  <a:gd name="T1" fmla="*/ 48 h 338"/>
                  <a:gd name="T2" fmla="*/ 2 w 100"/>
                  <a:gd name="T3" fmla="*/ 46 h 338"/>
                  <a:gd name="T4" fmla="*/ 4 w 100"/>
                  <a:gd name="T5" fmla="*/ 43 h 338"/>
                  <a:gd name="T6" fmla="*/ 5 w 100"/>
                  <a:gd name="T7" fmla="*/ 40 h 338"/>
                  <a:gd name="T8" fmla="*/ 7 w 100"/>
                  <a:gd name="T9" fmla="*/ 38 h 338"/>
                  <a:gd name="T10" fmla="*/ 8 w 100"/>
                  <a:gd name="T11" fmla="*/ 35 h 338"/>
                  <a:gd name="T12" fmla="*/ 9 w 100"/>
                  <a:gd name="T13" fmla="*/ 32 h 338"/>
                  <a:gd name="T14" fmla="*/ 11 w 100"/>
                  <a:gd name="T15" fmla="*/ 30 h 338"/>
                  <a:gd name="T16" fmla="*/ 11 w 100"/>
                  <a:gd name="T17" fmla="*/ 27 h 338"/>
                  <a:gd name="T18" fmla="*/ 12 w 100"/>
                  <a:gd name="T19" fmla="*/ 24 h 338"/>
                  <a:gd name="T20" fmla="*/ 13 w 100"/>
                  <a:gd name="T21" fmla="*/ 21 h 338"/>
                  <a:gd name="T22" fmla="*/ 14 w 100"/>
                  <a:gd name="T23" fmla="*/ 19 h 338"/>
                  <a:gd name="T24" fmla="*/ 14 w 100"/>
                  <a:gd name="T25" fmla="*/ 16 h 338"/>
                  <a:gd name="T26" fmla="*/ 14 w 100"/>
                  <a:gd name="T27" fmla="*/ 13 h 338"/>
                  <a:gd name="T28" fmla="*/ 14 w 100"/>
                  <a:gd name="T29" fmla="*/ 10 h 338"/>
                  <a:gd name="T30" fmla="*/ 14 w 100"/>
                  <a:gd name="T31" fmla="*/ 8 h 338"/>
                  <a:gd name="T32" fmla="*/ 14 w 100"/>
                  <a:gd name="T33" fmla="*/ 5 h 338"/>
                  <a:gd name="T34" fmla="*/ 13 w 100"/>
                  <a:gd name="T35" fmla="*/ 2 h 338"/>
                  <a:gd name="T36" fmla="*/ 13 w 100"/>
                  <a:gd name="T37" fmla="*/ 0 h 33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0" h="338">
                    <a:moveTo>
                      <a:pt x="0" y="338"/>
                    </a:moveTo>
                    <a:lnTo>
                      <a:pt x="14" y="321"/>
                    </a:lnTo>
                    <a:lnTo>
                      <a:pt x="26" y="303"/>
                    </a:lnTo>
                    <a:lnTo>
                      <a:pt x="38" y="285"/>
                    </a:lnTo>
                    <a:lnTo>
                      <a:pt x="48" y="265"/>
                    </a:lnTo>
                    <a:lnTo>
                      <a:pt x="58" y="246"/>
                    </a:lnTo>
                    <a:lnTo>
                      <a:pt x="67" y="227"/>
                    </a:lnTo>
                    <a:lnTo>
                      <a:pt x="75" y="208"/>
                    </a:lnTo>
                    <a:lnTo>
                      <a:pt x="82" y="189"/>
                    </a:lnTo>
                    <a:lnTo>
                      <a:pt x="88" y="169"/>
                    </a:lnTo>
                    <a:lnTo>
                      <a:pt x="92" y="150"/>
                    </a:lnTo>
                    <a:lnTo>
                      <a:pt x="97" y="131"/>
                    </a:lnTo>
                    <a:lnTo>
                      <a:pt x="99" y="110"/>
                    </a:lnTo>
                    <a:lnTo>
                      <a:pt x="100" y="91"/>
                    </a:lnTo>
                    <a:lnTo>
                      <a:pt x="100" y="72"/>
                    </a:lnTo>
                    <a:lnTo>
                      <a:pt x="100" y="54"/>
                    </a:lnTo>
                    <a:lnTo>
                      <a:pt x="98" y="35"/>
                    </a:lnTo>
                    <a:lnTo>
                      <a:pt x="94" y="17"/>
                    </a:lnTo>
                    <a:lnTo>
                      <a:pt x="91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92" name="Freeform 594"/>
              <p:cNvSpPr>
                <a:spLocks/>
              </p:cNvSpPr>
              <p:nvPr/>
            </p:nvSpPr>
            <p:spPr bwMode="auto">
              <a:xfrm>
                <a:off x="1796" y="2177"/>
                <a:ext cx="12" cy="3"/>
              </a:xfrm>
              <a:custGeom>
                <a:avLst/>
                <a:gdLst>
                  <a:gd name="T0" fmla="*/ 0 w 84"/>
                  <a:gd name="T1" fmla="*/ 0 h 22"/>
                  <a:gd name="T2" fmla="*/ 0 w 84"/>
                  <a:gd name="T3" fmla="*/ 1 h 22"/>
                  <a:gd name="T4" fmla="*/ 1 w 84"/>
                  <a:gd name="T5" fmla="*/ 2 h 22"/>
                  <a:gd name="T6" fmla="*/ 2 w 84"/>
                  <a:gd name="T7" fmla="*/ 2 h 22"/>
                  <a:gd name="T8" fmla="*/ 3 w 84"/>
                  <a:gd name="T9" fmla="*/ 2 h 22"/>
                  <a:gd name="T10" fmla="*/ 4 w 84"/>
                  <a:gd name="T11" fmla="*/ 3 h 22"/>
                  <a:gd name="T12" fmla="*/ 5 w 84"/>
                  <a:gd name="T13" fmla="*/ 3 h 22"/>
                  <a:gd name="T14" fmla="*/ 6 w 84"/>
                  <a:gd name="T15" fmla="*/ 3 h 22"/>
                  <a:gd name="T16" fmla="*/ 7 w 84"/>
                  <a:gd name="T17" fmla="*/ 3 h 22"/>
                  <a:gd name="T18" fmla="*/ 8 w 84"/>
                  <a:gd name="T19" fmla="*/ 2 h 22"/>
                  <a:gd name="T20" fmla="*/ 9 w 84"/>
                  <a:gd name="T21" fmla="*/ 2 h 22"/>
                  <a:gd name="T22" fmla="*/ 10 w 84"/>
                  <a:gd name="T23" fmla="*/ 2 h 22"/>
                  <a:gd name="T24" fmla="*/ 11 w 84"/>
                  <a:gd name="T25" fmla="*/ 1 h 22"/>
                  <a:gd name="T26" fmla="*/ 12 w 84"/>
                  <a:gd name="T27" fmla="*/ 0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4" h="22">
                    <a:moveTo>
                      <a:pt x="0" y="0"/>
                    </a:moveTo>
                    <a:lnTo>
                      <a:pt x="3" y="6"/>
                    </a:lnTo>
                    <a:lnTo>
                      <a:pt x="8" y="11"/>
                    </a:lnTo>
                    <a:lnTo>
                      <a:pt x="12" y="15"/>
                    </a:lnTo>
                    <a:lnTo>
                      <a:pt x="19" y="18"/>
                    </a:lnTo>
                    <a:lnTo>
                      <a:pt x="26" y="21"/>
                    </a:lnTo>
                    <a:lnTo>
                      <a:pt x="32" y="22"/>
                    </a:lnTo>
                    <a:lnTo>
                      <a:pt x="40" y="22"/>
                    </a:lnTo>
                    <a:lnTo>
                      <a:pt x="48" y="21"/>
                    </a:lnTo>
                    <a:lnTo>
                      <a:pt x="56" y="18"/>
                    </a:lnTo>
                    <a:lnTo>
                      <a:pt x="64" y="15"/>
                    </a:lnTo>
                    <a:lnTo>
                      <a:pt x="71" y="11"/>
                    </a:lnTo>
                    <a:lnTo>
                      <a:pt x="77" y="6"/>
                    </a:lnTo>
                    <a:lnTo>
                      <a:pt x="84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93" name="Freeform 595"/>
              <p:cNvSpPr>
                <a:spLocks/>
              </p:cNvSpPr>
              <p:nvPr/>
            </p:nvSpPr>
            <p:spPr bwMode="auto">
              <a:xfrm>
                <a:off x="1843" y="2126"/>
                <a:ext cx="19" cy="18"/>
              </a:xfrm>
              <a:custGeom>
                <a:avLst/>
                <a:gdLst>
                  <a:gd name="T0" fmla="*/ 19 w 132"/>
                  <a:gd name="T1" fmla="*/ 9 h 127"/>
                  <a:gd name="T2" fmla="*/ 19 w 132"/>
                  <a:gd name="T3" fmla="*/ 8 h 127"/>
                  <a:gd name="T4" fmla="*/ 19 w 132"/>
                  <a:gd name="T5" fmla="*/ 7 h 127"/>
                  <a:gd name="T6" fmla="*/ 19 w 132"/>
                  <a:gd name="T7" fmla="*/ 6 h 127"/>
                  <a:gd name="T8" fmla="*/ 19 w 132"/>
                  <a:gd name="T9" fmla="*/ 4 h 127"/>
                  <a:gd name="T10" fmla="*/ 18 w 132"/>
                  <a:gd name="T11" fmla="*/ 4 h 127"/>
                  <a:gd name="T12" fmla="*/ 18 w 132"/>
                  <a:gd name="T13" fmla="*/ 3 h 127"/>
                  <a:gd name="T14" fmla="*/ 17 w 132"/>
                  <a:gd name="T15" fmla="*/ 2 h 127"/>
                  <a:gd name="T16" fmla="*/ 16 w 132"/>
                  <a:gd name="T17" fmla="*/ 1 h 127"/>
                  <a:gd name="T18" fmla="*/ 15 w 132"/>
                  <a:gd name="T19" fmla="*/ 1 h 127"/>
                  <a:gd name="T20" fmla="*/ 14 w 132"/>
                  <a:gd name="T21" fmla="*/ 0 h 127"/>
                  <a:gd name="T22" fmla="*/ 13 w 132"/>
                  <a:gd name="T23" fmla="*/ 0 h 127"/>
                  <a:gd name="T24" fmla="*/ 12 w 132"/>
                  <a:gd name="T25" fmla="*/ 0 h 127"/>
                  <a:gd name="T26" fmla="*/ 11 w 132"/>
                  <a:gd name="T27" fmla="*/ 0 h 127"/>
                  <a:gd name="T28" fmla="*/ 9 w 132"/>
                  <a:gd name="T29" fmla="*/ 0 h 127"/>
                  <a:gd name="T30" fmla="*/ 8 w 132"/>
                  <a:gd name="T31" fmla="*/ 1 h 127"/>
                  <a:gd name="T32" fmla="*/ 7 w 132"/>
                  <a:gd name="T33" fmla="*/ 1 h 127"/>
                  <a:gd name="T34" fmla="*/ 6 w 132"/>
                  <a:gd name="T35" fmla="*/ 2 h 127"/>
                  <a:gd name="T36" fmla="*/ 5 w 132"/>
                  <a:gd name="T37" fmla="*/ 3 h 127"/>
                  <a:gd name="T38" fmla="*/ 4 w 132"/>
                  <a:gd name="T39" fmla="*/ 4 h 127"/>
                  <a:gd name="T40" fmla="*/ 3 w 132"/>
                  <a:gd name="T41" fmla="*/ 4 h 127"/>
                  <a:gd name="T42" fmla="*/ 2 w 132"/>
                  <a:gd name="T43" fmla="*/ 6 h 127"/>
                  <a:gd name="T44" fmla="*/ 1 w 132"/>
                  <a:gd name="T45" fmla="*/ 7 h 127"/>
                  <a:gd name="T46" fmla="*/ 1 w 132"/>
                  <a:gd name="T47" fmla="*/ 8 h 127"/>
                  <a:gd name="T48" fmla="*/ 0 w 132"/>
                  <a:gd name="T49" fmla="*/ 9 h 127"/>
                  <a:gd name="T50" fmla="*/ 0 w 132"/>
                  <a:gd name="T51" fmla="*/ 10 h 127"/>
                  <a:gd name="T52" fmla="*/ 0 w 132"/>
                  <a:gd name="T53" fmla="*/ 11 h 127"/>
                  <a:gd name="T54" fmla="*/ 0 w 132"/>
                  <a:gd name="T55" fmla="*/ 12 h 127"/>
                  <a:gd name="T56" fmla="*/ 0 w 132"/>
                  <a:gd name="T57" fmla="*/ 13 h 127"/>
                  <a:gd name="T58" fmla="*/ 1 w 132"/>
                  <a:gd name="T59" fmla="*/ 14 h 127"/>
                  <a:gd name="T60" fmla="*/ 1 w 132"/>
                  <a:gd name="T61" fmla="*/ 15 h 127"/>
                  <a:gd name="T62" fmla="*/ 2 w 132"/>
                  <a:gd name="T63" fmla="*/ 16 h 127"/>
                  <a:gd name="T64" fmla="*/ 3 w 132"/>
                  <a:gd name="T65" fmla="*/ 17 h 127"/>
                  <a:gd name="T66" fmla="*/ 4 w 132"/>
                  <a:gd name="T67" fmla="*/ 17 h 127"/>
                  <a:gd name="T68" fmla="*/ 5 w 132"/>
                  <a:gd name="T69" fmla="*/ 18 h 127"/>
                  <a:gd name="T70" fmla="*/ 6 w 132"/>
                  <a:gd name="T71" fmla="*/ 18 h 127"/>
                  <a:gd name="T72" fmla="*/ 7 w 132"/>
                  <a:gd name="T73" fmla="*/ 18 h 127"/>
                  <a:gd name="T74" fmla="*/ 8 w 132"/>
                  <a:gd name="T75" fmla="*/ 18 h 127"/>
                  <a:gd name="T76" fmla="*/ 9 w 132"/>
                  <a:gd name="T77" fmla="*/ 18 h 127"/>
                  <a:gd name="T78" fmla="*/ 11 w 132"/>
                  <a:gd name="T79" fmla="*/ 17 h 127"/>
                  <a:gd name="T80" fmla="*/ 12 w 132"/>
                  <a:gd name="T81" fmla="*/ 17 h 127"/>
                  <a:gd name="T82" fmla="*/ 13 w 132"/>
                  <a:gd name="T83" fmla="*/ 16 h 127"/>
                  <a:gd name="T84" fmla="*/ 14 w 132"/>
                  <a:gd name="T85" fmla="*/ 15 h 127"/>
                  <a:gd name="T86" fmla="*/ 15 w 132"/>
                  <a:gd name="T87" fmla="*/ 14 h 127"/>
                  <a:gd name="T88" fmla="*/ 16 w 132"/>
                  <a:gd name="T89" fmla="*/ 13 h 127"/>
                  <a:gd name="T90" fmla="*/ 17 w 132"/>
                  <a:gd name="T91" fmla="*/ 12 h 127"/>
                  <a:gd name="T92" fmla="*/ 18 w 132"/>
                  <a:gd name="T93" fmla="*/ 11 h 127"/>
                  <a:gd name="T94" fmla="*/ 18 w 132"/>
                  <a:gd name="T95" fmla="*/ 10 h 127"/>
                  <a:gd name="T96" fmla="*/ 19 w 132"/>
                  <a:gd name="T97" fmla="*/ 9 h 12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32" h="127">
                    <a:moveTo>
                      <a:pt x="129" y="63"/>
                    </a:moveTo>
                    <a:lnTo>
                      <a:pt x="130" y="55"/>
                    </a:lnTo>
                    <a:lnTo>
                      <a:pt x="132" y="47"/>
                    </a:lnTo>
                    <a:lnTo>
                      <a:pt x="130" y="39"/>
                    </a:lnTo>
                    <a:lnTo>
                      <a:pt x="129" y="31"/>
                    </a:lnTo>
                    <a:lnTo>
                      <a:pt x="126" y="25"/>
                    </a:lnTo>
                    <a:lnTo>
                      <a:pt x="123" y="19"/>
                    </a:lnTo>
                    <a:lnTo>
                      <a:pt x="118" y="13"/>
                    </a:lnTo>
                    <a:lnTo>
                      <a:pt x="112" y="9"/>
                    </a:lnTo>
                    <a:lnTo>
                      <a:pt x="106" y="4"/>
                    </a:lnTo>
                    <a:lnTo>
                      <a:pt x="99" y="2"/>
                    </a:lnTo>
                    <a:lnTo>
                      <a:pt x="91" y="0"/>
                    </a:lnTo>
                    <a:lnTo>
                      <a:pt x="82" y="0"/>
                    </a:lnTo>
                    <a:lnTo>
                      <a:pt x="74" y="0"/>
                    </a:lnTo>
                    <a:lnTo>
                      <a:pt x="65" y="2"/>
                    </a:lnTo>
                    <a:lnTo>
                      <a:pt x="57" y="4"/>
                    </a:lnTo>
                    <a:lnTo>
                      <a:pt x="48" y="9"/>
                    </a:lnTo>
                    <a:lnTo>
                      <a:pt x="41" y="13"/>
                    </a:lnTo>
                    <a:lnTo>
                      <a:pt x="33" y="19"/>
                    </a:lnTo>
                    <a:lnTo>
                      <a:pt x="26" y="25"/>
                    </a:lnTo>
                    <a:lnTo>
                      <a:pt x="19" y="31"/>
                    </a:lnTo>
                    <a:lnTo>
                      <a:pt x="14" y="39"/>
                    </a:lnTo>
                    <a:lnTo>
                      <a:pt x="9" y="47"/>
                    </a:lnTo>
                    <a:lnTo>
                      <a:pt x="5" y="55"/>
                    </a:lnTo>
                    <a:lnTo>
                      <a:pt x="2" y="63"/>
                    </a:lnTo>
                    <a:lnTo>
                      <a:pt x="0" y="72"/>
                    </a:lnTo>
                    <a:lnTo>
                      <a:pt x="0" y="80"/>
                    </a:lnTo>
                    <a:lnTo>
                      <a:pt x="0" y="88"/>
                    </a:lnTo>
                    <a:lnTo>
                      <a:pt x="2" y="95"/>
                    </a:lnTo>
                    <a:lnTo>
                      <a:pt x="5" y="102"/>
                    </a:lnTo>
                    <a:lnTo>
                      <a:pt x="9" y="108"/>
                    </a:lnTo>
                    <a:lnTo>
                      <a:pt x="14" y="113"/>
                    </a:lnTo>
                    <a:lnTo>
                      <a:pt x="19" y="118"/>
                    </a:lnTo>
                    <a:lnTo>
                      <a:pt x="26" y="122"/>
                    </a:lnTo>
                    <a:lnTo>
                      <a:pt x="33" y="125"/>
                    </a:lnTo>
                    <a:lnTo>
                      <a:pt x="41" y="126"/>
                    </a:lnTo>
                    <a:lnTo>
                      <a:pt x="48" y="127"/>
                    </a:lnTo>
                    <a:lnTo>
                      <a:pt x="57" y="126"/>
                    </a:lnTo>
                    <a:lnTo>
                      <a:pt x="65" y="125"/>
                    </a:lnTo>
                    <a:lnTo>
                      <a:pt x="74" y="122"/>
                    </a:lnTo>
                    <a:lnTo>
                      <a:pt x="82" y="118"/>
                    </a:lnTo>
                    <a:lnTo>
                      <a:pt x="91" y="113"/>
                    </a:lnTo>
                    <a:lnTo>
                      <a:pt x="99" y="108"/>
                    </a:lnTo>
                    <a:lnTo>
                      <a:pt x="106" y="102"/>
                    </a:lnTo>
                    <a:lnTo>
                      <a:pt x="112" y="95"/>
                    </a:lnTo>
                    <a:lnTo>
                      <a:pt x="118" y="88"/>
                    </a:lnTo>
                    <a:lnTo>
                      <a:pt x="123" y="80"/>
                    </a:lnTo>
                    <a:lnTo>
                      <a:pt x="126" y="72"/>
                    </a:lnTo>
                    <a:lnTo>
                      <a:pt x="129" y="63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94" name="Freeform 596"/>
              <p:cNvSpPr>
                <a:spLocks/>
              </p:cNvSpPr>
              <p:nvPr/>
            </p:nvSpPr>
            <p:spPr bwMode="auto">
              <a:xfrm>
                <a:off x="1640" y="2163"/>
                <a:ext cx="54" cy="51"/>
              </a:xfrm>
              <a:custGeom>
                <a:avLst/>
                <a:gdLst>
                  <a:gd name="T0" fmla="*/ 54 w 379"/>
                  <a:gd name="T1" fmla="*/ 51 h 356"/>
                  <a:gd name="T2" fmla="*/ 0 w 379"/>
                  <a:gd name="T3" fmla="*/ 36 h 356"/>
                  <a:gd name="T4" fmla="*/ 30 w 379"/>
                  <a:gd name="T5" fmla="*/ 26 h 356"/>
                  <a:gd name="T6" fmla="*/ 0 w 379"/>
                  <a:gd name="T7" fmla="*/ 0 h 356"/>
                  <a:gd name="T8" fmla="*/ 54 w 379"/>
                  <a:gd name="T9" fmla="*/ 15 h 3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9" h="356">
                    <a:moveTo>
                      <a:pt x="379" y="356"/>
                    </a:moveTo>
                    <a:lnTo>
                      <a:pt x="0" y="254"/>
                    </a:lnTo>
                    <a:lnTo>
                      <a:pt x="211" y="183"/>
                    </a:lnTo>
                    <a:lnTo>
                      <a:pt x="0" y="0"/>
                    </a:lnTo>
                    <a:lnTo>
                      <a:pt x="379" y="10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95" name="Freeform 597"/>
              <p:cNvSpPr>
                <a:spLocks/>
              </p:cNvSpPr>
              <p:nvPr/>
            </p:nvSpPr>
            <p:spPr bwMode="auto">
              <a:xfrm>
                <a:off x="1640" y="2133"/>
                <a:ext cx="9" cy="15"/>
              </a:xfrm>
              <a:custGeom>
                <a:avLst/>
                <a:gdLst>
                  <a:gd name="T0" fmla="*/ 0 w 63"/>
                  <a:gd name="T1" fmla="*/ 0 h 101"/>
                  <a:gd name="T2" fmla="*/ 0 w 63"/>
                  <a:gd name="T3" fmla="*/ 1 h 101"/>
                  <a:gd name="T4" fmla="*/ 0 w 63"/>
                  <a:gd name="T5" fmla="*/ 3 h 101"/>
                  <a:gd name="T6" fmla="*/ 1 w 63"/>
                  <a:gd name="T7" fmla="*/ 4 h 101"/>
                  <a:gd name="T8" fmla="*/ 1 w 63"/>
                  <a:gd name="T9" fmla="*/ 6 h 101"/>
                  <a:gd name="T10" fmla="*/ 2 w 63"/>
                  <a:gd name="T11" fmla="*/ 7 h 101"/>
                  <a:gd name="T12" fmla="*/ 2 w 63"/>
                  <a:gd name="T13" fmla="*/ 8 h 101"/>
                  <a:gd name="T14" fmla="*/ 3 w 63"/>
                  <a:gd name="T15" fmla="*/ 10 h 101"/>
                  <a:gd name="T16" fmla="*/ 4 w 63"/>
                  <a:gd name="T17" fmla="*/ 11 h 101"/>
                  <a:gd name="T18" fmla="*/ 5 w 63"/>
                  <a:gd name="T19" fmla="*/ 12 h 101"/>
                  <a:gd name="T20" fmla="*/ 7 w 63"/>
                  <a:gd name="T21" fmla="*/ 13 h 101"/>
                  <a:gd name="T22" fmla="*/ 8 w 63"/>
                  <a:gd name="T23" fmla="*/ 14 h 101"/>
                  <a:gd name="T24" fmla="*/ 9 w 63"/>
                  <a:gd name="T25" fmla="*/ 15 h 10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3" h="101">
                    <a:moveTo>
                      <a:pt x="0" y="0"/>
                    </a:moveTo>
                    <a:lnTo>
                      <a:pt x="0" y="10"/>
                    </a:lnTo>
                    <a:lnTo>
                      <a:pt x="2" y="19"/>
                    </a:lnTo>
                    <a:lnTo>
                      <a:pt x="4" y="29"/>
                    </a:lnTo>
                    <a:lnTo>
                      <a:pt x="8" y="39"/>
                    </a:lnTo>
                    <a:lnTo>
                      <a:pt x="12" y="48"/>
                    </a:lnTo>
                    <a:lnTo>
                      <a:pt x="17" y="57"/>
                    </a:lnTo>
                    <a:lnTo>
                      <a:pt x="23" y="66"/>
                    </a:lnTo>
                    <a:lnTo>
                      <a:pt x="30" y="75"/>
                    </a:lnTo>
                    <a:lnTo>
                      <a:pt x="38" y="83"/>
                    </a:lnTo>
                    <a:lnTo>
                      <a:pt x="46" y="90"/>
                    </a:lnTo>
                    <a:lnTo>
                      <a:pt x="54" y="96"/>
                    </a:lnTo>
                    <a:lnTo>
                      <a:pt x="63" y="10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96" name="Freeform 598"/>
              <p:cNvSpPr>
                <a:spLocks/>
              </p:cNvSpPr>
              <p:nvPr/>
            </p:nvSpPr>
            <p:spPr bwMode="auto">
              <a:xfrm>
                <a:off x="1640" y="2124"/>
                <a:ext cx="18" cy="9"/>
              </a:xfrm>
              <a:custGeom>
                <a:avLst/>
                <a:gdLst>
                  <a:gd name="T0" fmla="*/ 18 w 129"/>
                  <a:gd name="T1" fmla="*/ 4 h 65"/>
                  <a:gd name="T2" fmla="*/ 17 w 129"/>
                  <a:gd name="T3" fmla="*/ 3 h 65"/>
                  <a:gd name="T4" fmla="*/ 15 w 129"/>
                  <a:gd name="T5" fmla="*/ 2 h 65"/>
                  <a:gd name="T6" fmla="*/ 14 w 129"/>
                  <a:gd name="T7" fmla="*/ 1 h 65"/>
                  <a:gd name="T8" fmla="*/ 13 w 129"/>
                  <a:gd name="T9" fmla="*/ 1 h 65"/>
                  <a:gd name="T10" fmla="*/ 12 w 129"/>
                  <a:gd name="T11" fmla="*/ 0 h 65"/>
                  <a:gd name="T12" fmla="*/ 10 w 129"/>
                  <a:gd name="T13" fmla="*/ 0 h 65"/>
                  <a:gd name="T14" fmla="*/ 9 w 129"/>
                  <a:gd name="T15" fmla="*/ 0 h 65"/>
                  <a:gd name="T16" fmla="*/ 8 w 129"/>
                  <a:gd name="T17" fmla="*/ 0 h 65"/>
                  <a:gd name="T18" fmla="*/ 7 w 129"/>
                  <a:gd name="T19" fmla="*/ 0 h 65"/>
                  <a:gd name="T20" fmla="*/ 5 w 129"/>
                  <a:gd name="T21" fmla="*/ 1 h 65"/>
                  <a:gd name="T22" fmla="*/ 4 w 129"/>
                  <a:gd name="T23" fmla="*/ 1 h 65"/>
                  <a:gd name="T24" fmla="*/ 3 w 129"/>
                  <a:gd name="T25" fmla="*/ 2 h 65"/>
                  <a:gd name="T26" fmla="*/ 3 w 129"/>
                  <a:gd name="T27" fmla="*/ 2 h 65"/>
                  <a:gd name="T28" fmla="*/ 2 w 129"/>
                  <a:gd name="T29" fmla="*/ 3 h 65"/>
                  <a:gd name="T30" fmla="*/ 1 w 129"/>
                  <a:gd name="T31" fmla="*/ 4 h 65"/>
                  <a:gd name="T32" fmla="*/ 1 w 129"/>
                  <a:gd name="T33" fmla="*/ 5 h 65"/>
                  <a:gd name="T34" fmla="*/ 0 w 129"/>
                  <a:gd name="T35" fmla="*/ 7 h 65"/>
                  <a:gd name="T36" fmla="*/ 0 w 129"/>
                  <a:gd name="T37" fmla="*/ 8 h 65"/>
                  <a:gd name="T38" fmla="*/ 0 w 129"/>
                  <a:gd name="T39" fmla="*/ 9 h 6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29" h="65">
                    <a:moveTo>
                      <a:pt x="129" y="28"/>
                    </a:moveTo>
                    <a:lnTo>
                      <a:pt x="120" y="21"/>
                    </a:lnTo>
                    <a:lnTo>
                      <a:pt x="111" y="14"/>
                    </a:lnTo>
                    <a:lnTo>
                      <a:pt x="102" y="10"/>
                    </a:lnTo>
                    <a:lnTo>
                      <a:pt x="93" y="5"/>
                    </a:lnTo>
                    <a:lnTo>
                      <a:pt x="84" y="3"/>
                    </a:lnTo>
                    <a:lnTo>
                      <a:pt x="74" y="1"/>
                    </a:lnTo>
                    <a:lnTo>
                      <a:pt x="65" y="0"/>
                    </a:lnTo>
                    <a:lnTo>
                      <a:pt x="56" y="0"/>
                    </a:lnTo>
                    <a:lnTo>
                      <a:pt x="47" y="2"/>
                    </a:lnTo>
                    <a:lnTo>
                      <a:pt x="39" y="4"/>
                    </a:lnTo>
                    <a:lnTo>
                      <a:pt x="31" y="7"/>
                    </a:lnTo>
                    <a:lnTo>
                      <a:pt x="24" y="12"/>
                    </a:lnTo>
                    <a:lnTo>
                      <a:pt x="18" y="16"/>
                    </a:lnTo>
                    <a:lnTo>
                      <a:pt x="12" y="23"/>
                    </a:lnTo>
                    <a:lnTo>
                      <a:pt x="8" y="30"/>
                    </a:lnTo>
                    <a:lnTo>
                      <a:pt x="4" y="38"/>
                    </a:lnTo>
                    <a:lnTo>
                      <a:pt x="2" y="47"/>
                    </a:lnTo>
                    <a:lnTo>
                      <a:pt x="0" y="56"/>
                    </a:lnTo>
                    <a:lnTo>
                      <a:pt x="0" y="6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97" name="Freeform 599"/>
              <p:cNvSpPr>
                <a:spLocks/>
              </p:cNvSpPr>
              <p:nvPr/>
            </p:nvSpPr>
            <p:spPr bwMode="auto">
              <a:xfrm>
                <a:off x="1658" y="2128"/>
                <a:ext cx="36" cy="32"/>
              </a:xfrm>
              <a:custGeom>
                <a:avLst/>
                <a:gdLst>
                  <a:gd name="T0" fmla="*/ 0 w 250"/>
                  <a:gd name="T1" fmla="*/ 0 h 223"/>
                  <a:gd name="T2" fmla="*/ 36 w 250"/>
                  <a:gd name="T3" fmla="*/ 32 h 223"/>
                  <a:gd name="T4" fmla="*/ 36 w 250"/>
                  <a:gd name="T5" fmla="*/ 8 h 2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0" h="223">
                    <a:moveTo>
                      <a:pt x="0" y="0"/>
                    </a:moveTo>
                    <a:lnTo>
                      <a:pt x="250" y="223"/>
                    </a:lnTo>
                    <a:lnTo>
                      <a:pt x="250" y="5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98" name="Freeform 600"/>
              <p:cNvSpPr>
                <a:spLocks/>
              </p:cNvSpPr>
              <p:nvPr/>
            </p:nvSpPr>
            <p:spPr bwMode="auto">
              <a:xfrm>
                <a:off x="1643" y="2098"/>
                <a:ext cx="48" cy="14"/>
              </a:xfrm>
              <a:custGeom>
                <a:avLst/>
                <a:gdLst>
                  <a:gd name="T0" fmla="*/ 0 w 337"/>
                  <a:gd name="T1" fmla="*/ 0 h 102"/>
                  <a:gd name="T2" fmla="*/ 2 w 337"/>
                  <a:gd name="T3" fmla="*/ 2 h 102"/>
                  <a:gd name="T4" fmla="*/ 5 w 337"/>
                  <a:gd name="T5" fmla="*/ 4 h 102"/>
                  <a:gd name="T6" fmla="*/ 8 w 337"/>
                  <a:gd name="T7" fmla="*/ 5 h 102"/>
                  <a:gd name="T8" fmla="*/ 10 w 337"/>
                  <a:gd name="T9" fmla="*/ 7 h 102"/>
                  <a:gd name="T10" fmla="*/ 13 w 337"/>
                  <a:gd name="T11" fmla="*/ 8 h 102"/>
                  <a:gd name="T12" fmla="*/ 16 w 337"/>
                  <a:gd name="T13" fmla="*/ 9 h 102"/>
                  <a:gd name="T14" fmla="*/ 18 w 337"/>
                  <a:gd name="T15" fmla="*/ 10 h 102"/>
                  <a:gd name="T16" fmla="*/ 21 w 337"/>
                  <a:gd name="T17" fmla="*/ 11 h 102"/>
                  <a:gd name="T18" fmla="*/ 24 w 337"/>
                  <a:gd name="T19" fmla="*/ 12 h 102"/>
                  <a:gd name="T20" fmla="*/ 27 w 337"/>
                  <a:gd name="T21" fmla="*/ 13 h 102"/>
                  <a:gd name="T22" fmla="*/ 30 w 337"/>
                  <a:gd name="T23" fmla="*/ 13 h 102"/>
                  <a:gd name="T24" fmla="*/ 32 w 337"/>
                  <a:gd name="T25" fmla="*/ 14 h 102"/>
                  <a:gd name="T26" fmla="*/ 35 w 337"/>
                  <a:gd name="T27" fmla="*/ 14 h 102"/>
                  <a:gd name="T28" fmla="*/ 38 w 337"/>
                  <a:gd name="T29" fmla="*/ 14 h 102"/>
                  <a:gd name="T30" fmla="*/ 40 w 337"/>
                  <a:gd name="T31" fmla="*/ 14 h 102"/>
                  <a:gd name="T32" fmla="*/ 43 w 337"/>
                  <a:gd name="T33" fmla="*/ 13 h 102"/>
                  <a:gd name="T34" fmla="*/ 46 w 337"/>
                  <a:gd name="T35" fmla="*/ 13 h 102"/>
                  <a:gd name="T36" fmla="*/ 48 w 337"/>
                  <a:gd name="T37" fmla="*/ 12 h 10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37" h="102">
                    <a:moveTo>
                      <a:pt x="0" y="0"/>
                    </a:moveTo>
                    <a:lnTo>
                      <a:pt x="17" y="14"/>
                    </a:lnTo>
                    <a:lnTo>
                      <a:pt x="35" y="27"/>
                    </a:lnTo>
                    <a:lnTo>
                      <a:pt x="54" y="39"/>
                    </a:lnTo>
                    <a:lnTo>
                      <a:pt x="72" y="50"/>
                    </a:lnTo>
                    <a:lnTo>
                      <a:pt x="91" y="59"/>
                    </a:lnTo>
                    <a:lnTo>
                      <a:pt x="110" y="68"/>
                    </a:lnTo>
                    <a:lnTo>
                      <a:pt x="129" y="76"/>
                    </a:lnTo>
                    <a:lnTo>
                      <a:pt x="149" y="82"/>
                    </a:lnTo>
                    <a:lnTo>
                      <a:pt x="169" y="89"/>
                    </a:lnTo>
                    <a:lnTo>
                      <a:pt x="188" y="94"/>
                    </a:lnTo>
                    <a:lnTo>
                      <a:pt x="208" y="97"/>
                    </a:lnTo>
                    <a:lnTo>
                      <a:pt x="227" y="99"/>
                    </a:lnTo>
                    <a:lnTo>
                      <a:pt x="246" y="100"/>
                    </a:lnTo>
                    <a:lnTo>
                      <a:pt x="265" y="102"/>
                    </a:lnTo>
                    <a:lnTo>
                      <a:pt x="284" y="100"/>
                    </a:lnTo>
                    <a:lnTo>
                      <a:pt x="302" y="98"/>
                    </a:lnTo>
                    <a:lnTo>
                      <a:pt x="320" y="96"/>
                    </a:lnTo>
                    <a:lnTo>
                      <a:pt x="337" y="9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199" name="Freeform 601"/>
              <p:cNvSpPr>
                <a:spLocks/>
              </p:cNvSpPr>
              <p:nvPr/>
            </p:nvSpPr>
            <p:spPr bwMode="auto">
              <a:xfrm>
                <a:off x="1640" y="2086"/>
                <a:ext cx="3" cy="12"/>
              </a:xfrm>
              <a:custGeom>
                <a:avLst/>
                <a:gdLst>
                  <a:gd name="T0" fmla="*/ 3 w 21"/>
                  <a:gd name="T1" fmla="*/ 0 h 84"/>
                  <a:gd name="T2" fmla="*/ 2 w 21"/>
                  <a:gd name="T3" fmla="*/ 1 h 84"/>
                  <a:gd name="T4" fmla="*/ 1 w 21"/>
                  <a:gd name="T5" fmla="*/ 1 h 84"/>
                  <a:gd name="T6" fmla="*/ 1 w 21"/>
                  <a:gd name="T7" fmla="*/ 2 h 84"/>
                  <a:gd name="T8" fmla="*/ 0 w 21"/>
                  <a:gd name="T9" fmla="*/ 3 h 84"/>
                  <a:gd name="T10" fmla="*/ 0 w 21"/>
                  <a:gd name="T11" fmla="*/ 4 h 84"/>
                  <a:gd name="T12" fmla="*/ 0 w 21"/>
                  <a:gd name="T13" fmla="*/ 5 h 84"/>
                  <a:gd name="T14" fmla="*/ 0 w 21"/>
                  <a:gd name="T15" fmla="*/ 6 h 84"/>
                  <a:gd name="T16" fmla="*/ 0 w 21"/>
                  <a:gd name="T17" fmla="*/ 7 h 84"/>
                  <a:gd name="T18" fmla="*/ 0 w 21"/>
                  <a:gd name="T19" fmla="*/ 8 h 84"/>
                  <a:gd name="T20" fmla="*/ 1 w 21"/>
                  <a:gd name="T21" fmla="*/ 9 h 84"/>
                  <a:gd name="T22" fmla="*/ 1 w 21"/>
                  <a:gd name="T23" fmla="*/ 10 h 84"/>
                  <a:gd name="T24" fmla="*/ 2 w 21"/>
                  <a:gd name="T25" fmla="*/ 11 h 84"/>
                  <a:gd name="T26" fmla="*/ 3 w 21"/>
                  <a:gd name="T27" fmla="*/ 12 h 8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" h="84">
                    <a:moveTo>
                      <a:pt x="21" y="0"/>
                    </a:moveTo>
                    <a:lnTo>
                      <a:pt x="15" y="4"/>
                    </a:lnTo>
                    <a:lnTo>
                      <a:pt x="10" y="8"/>
                    </a:lnTo>
                    <a:lnTo>
                      <a:pt x="6" y="14"/>
                    </a:lnTo>
                    <a:lnTo>
                      <a:pt x="3" y="19"/>
                    </a:lnTo>
                    <a:lnTo>
                      <a:pt x="1" y="26"/>
                    </a:lnTo>
                    <a:lnTo>
                      <a:pt x="0" y="33"/>
                    </a:lnTo>
                    <a:lnTo>
                      <a:pt x="0" y="41"/>
                    </a:lnTo>
                    <a:lnTo>
                      <a:pt x="1" y="48"/>
                    </a:lnTo>
                    <a:lnTo>
                      <a:pt x="3" y="56"/>
                    </a:lnTo>
                    <a:lnTo>
                      <a:pt x="6" y="64"/>
                    </a:lnTo>
                    <a:lnTo>
                      <a:pt x="10" y="71"/>
                    </a:lnTo>
                    <a:lnTo>
                      <a:pt x="15" y="79"/>
                    </a:lnTo>
                    <a:lnTo>
                      <a:pt x="21" y="84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00" name="Freeform 602"/>
              <p:cNvSpPr>
                <a:spLocks/>
              </p:cNvSpPr>
              <p:nvPr/>
            </p:nvSpPr>
            <p:spPr bwMode="auto">
              <a:xfrm>
                <a:off x="1643" y="2084"/>
                <a:ext cx="48" cy="15"/>
              </a:xfrm>
              <a:custGeom>
                <a:avLst/>
                <a:gdLst>
                  <a:gd name="T0" fmla="*/ 48 w 337"/>
                  <a:gd name="T1" fmla="*/ 15 h 101"/>
                  <a:gd name="T2" fmla="*/ 46 w 337"/>
                  <a:gd name="T3" fmla="*/ 13 h 101"/>
                  <a:gd name="T4" fmla="*/ 43 w 337"/>
                  <a:gd name="T5" fmla="*/ 11 h 101"/>
                  <a:gd name="T6" fmla="*/ 40 w 337"/>
                  <a:gd name="T7" fmla="*/ 9 h 101"/>
                  <a:gd name="T8" fmla="*/ 38 w 337"/>
                  <a:gd name="T9" fmla="*/ 8 h 101"/>
                  <a:gd name="T10" fmla="*/ 35 w 337"/>
                  <a:gd name="T11" fmla="*/ 6 h 101"/>
                  <a:gd name="T12" fmla="*/ 32 w 337"/>
                  <a:gd name="T13" fmla="*/ 5 h 101"/>
                  <a:gd name="T14" fmla="*/ 30 w 337"/>
                  <a:gd name="T15" fmla="*/ 4 h 101"/>
                  <a:gd name="T16" fmla="*/ 27 w 337"/>
                  <a:gd name="T17" fmla="*/ 3 h 101"/>
                  <a:gd name="T18" fmla="*/ 24 w 337"/>
                  <a:gd name="T19" fmla="*/ 2 h 101"/>
                  <a:gd name="T20" fmla="*/ 21 w 337"/>
                  <a:gd name="T21" fmla="*/ 1 h 101"/>
                  <a:gd name="T22" fmla="*/ 18 w 337"/>
                  <a:gd name="T23" fmla="*/ 1 h 101"/>
                  <a:gd name="T24" fmla="*/ 16 w 337"/>
                  <a:gd name="T25" fmla="*/ 0 h 101"/>
                  <a:gd name="T26" fmla="*/ 13 w 337"/>
                  <a:gd name="T27" fmla="*/ 0 h 101"/>
                  <a:gd name="T28" fmla="*/ 10 w 337"/>
                  <a:gd name="T29" fmla="*/ 0 h 101"/>
                  <a:gd name="T30" fmla="*/ 8 w 337"/>
                  <a:gd name="T31" fmla="*/ 0 h 101"/>
                  <a:gd name="T32" fmla="*/ 5 w 337"/>
                  <a:gd name="T33" fmla="*/ 0 h 101"/>
                  <a:gd name="T34" fmla="*/ 2 w 337"/>
                  <a:gd name="T35" fmla="*/ 1 h 101"/>
                  <a:gd name="T36" fmla="*/ 0 w 337"/>
                  <a:gd name="T37" fmla="*/ 1 h 10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37" h="101">
                    <a:moveTo>
                      <a:pt x="337" y="101"/>
                    </a:moveTo>
                    <a:lnTo>
                      <a:pt x="320" y="88"/>
                    </a:lnTo>
                    <a:lnTo>
                      <a:pt x="302" y="75"/>
                    </a:lnTo>
                    <a:lnTo>
                      <a:pt x="284" y="63"/>
                    </a:lnTo>
                    <a:lnTo>
                      <a:pt x="265" y="52"/>
                    </a:lnTo>
                    <a:lnTo>
                      <a:pt x="246" y="43"/>
                    </a:lnTo>
                    <a:lnTo>
                      <a:pt x="227" y="34"/>
                    </a:lnTo>
                    <a:lnTo>
                      <a:pt x="208" y="26"/>
                    </a:lnTo>
                    <a:lnTo>
                      <a:pt x="188" y="19"/>
                    </a:lnTo>
                    <a:lnTo>
                      <a:pt x="169" y="14"/>
                    </a:lnTo>
                    <a:lnTo>
                      <a:pt x="149" y="8"/>
                    </a:lnTo>
                    <a:lnTo>
                      <a:pt x="129" y="5"/>
                    </a:lnTo>
                    <a:lnTo>
                      <a:pt x="110" y="2"/>
                    </a:lnTo>
                    <a:lnTo>
                      <a:pt x="91" y="1"/>
                    </a:lnTo>
                    <a:lnTo>
                      <a:pt x="72" y="0"/>
                    </a:lnTo>
                    <a:lnTo>
                      <a:pt x="54" y="1"/>
                    </a:lnTo>
                    <a:lnTo>
                      <a:pt x="35" y="3"/>
                    </a:lnTo>
                    <a:lnTo>
                      <a:pt x="17" y="6"/>
                    </a:lnTo>
                    <a:lnTo>
                      <a:pt x="0" y="1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01" name="Freeform 603"/>
              <p:cNvSpPr>
                <a:spLocks/>
              </p:cNvSpPr>
              <p:nvPr/>
            </p:nvSpPr>
            <p:spPr bwMode="auto">
              <a:xfrm>
                <a:off x="1691" y="2099"/>
                <a:ext cx="3" cy="12"/>
              </a:xfrm>
              <a:custGeom>
                <a:avLst/>
                <a:gdLst>
                  <a:gd name="T0" fmla="*/ 0 w 21"/>
                  <a:gd name="T1" fmla="*/ 12 h 84"/>
                  <a:gd name="T2" fmla="*/ 1 w 21"/>
                  <a:gd name="T3" fmla="*/ 12 h 84"/>
                  <a:gd name="T4" fmla="*/ 2 w 21"/>
                  <a:gd name="T5" fmla="*/ 11 h 84"/>
                  <a:gd name="T6" fmla="*/ 2 w 21"/>
                  <a:gd name="T7" fmla="*/ 10 h 84"/>
                  <a:gd name="T8" fmla="*/ 3 w 21"/>
                  <a:gd name="T9" fmla="*/ 9 h 84"/>
                  <a:gd name="T10" fmla="*/ 3 w 21"/>
                  <a:gd name="T11" fmla="*/ 8 h 84"/>
                  <a:gd name="T12" fmla="*/ 3 w 21"/>
                  <a:gd name="T13" fmla="*/ 7 h 84"/>
                  <a:gd name="T14" fmla="*/ 3 w 21"/>
                  <a:gd name="T15" fmla="*/ 6 h 84"/>
                  <a:gd name="T16" fmla="*/ 3 w 21"/>
                  <a:gd name="T17" fmla="*/ 5 h 84"/>
                  <a:gd name="T18" fmla="*/ 3 w 21"/>
                  <a:gd name="T19" fmla="*/ 4 h 84"/>
                  <a:gd name="T20" fmla="*/ 2 w 21"/>
                  <a:gd name="T21" fmla="*/ 3 h 84"/>
                  <a:gd name="T22" fmla="*/ 2 w 21"/>
                  <a:gd name="T23" fmla="*/ 2 h 84"/>
                  <a:gd name="T24" fmla="*/ 1 w 21"/>
                  <a:gd name="T25" fmla="*/ 1 h 84"/>
                  <a:gd name="T26" fmla="*/ 0 w 21"/>
                  <a:gd name="T27" fmla="*/ 0 h 8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" h="84">
                    <a:moveTo>
                      <a:pt x="0" y="84"/>
                    </a:moveTo>
                    <a:lnTo>
                      <a:pt x="7" y="81"/>
                    </a:lnTo>
                    <a:lnTo>
                      <a:pt x="11" y="77"/>
                    </a:lnTo>
                    <a:lnTo>
                      <a:pt x="16" y="71"/>
                    </a:lnTo>
                    <a:lnTo>
                      <a:pt x="18" y="65"/>
                    </a:lnTo>
                    <a:lnTo>
                      <a:pt x="20" y="59"/>
                    </a:lnTo>
                    <a:lnTo>
                      <a:pt x="21" y="52"/>
                    </a:lnTo>
                    <a:lnTo>
                      <a:pt x="21" y="44"/>
                    </a:lnTo>
                    <a:lnTo>
                      <a:pt x="20" y="36"/>
                    </a:lnTo>
                    <a:lnTo>
                      <a:pt x="18" y="28"/>
                    </a:lnTo>
                    <a:lnTo>
                      <a:pt x="16" y="20"/>
                    </a:lnTo>
                    <a:lnTo>
                      <a:pt x="11" y="14"/>
                    </a:lnTo>
                    <a:lnTo>
                      <a:pt x="7" y="6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02" name="Freeform 604"/>
              <p:cNvSpPr>
                <a:spLocks/>
              </p:cNvSpPr>
              <p:nvPr/>
            </p:nvSpPr>
            <p:spPr bwMode="auto">
              <a:xfrm>
                <a:off x="3003" y="3176"/>
                <a:ext cx="15" cy="9"/>
              </a:xfrm>
              <a:custGeom>
                <a:avLst/>
                <a:gdLst>
                  <a:gd name="T0" fmla="*/ 15 w 101"/>
                  <a:gd name="T1" fmla="*/ 0 h 63"/>
                  <a:gd name="T2" fmla="*/ 14 w 101"/>
                  <a:gd name="T3" fmla="*/ 0 h 63"/>
                  <a:gd name="T4" fmla="*/ 12 w 101"/>
                  <a:gd name="T5" fmla="*/ 0 h 63"/>
                  <a:gd name="T6" fmla="*/ 11 w 101"/>
                  <a:gd name="T7" fmla="*/ 1 h 63"/>
                  <a:gd name="T8" fmla="*/ 9 w 101"/>
                  <a:gd name="T9" fmla="*/ 1 h 63"/>
                  <a:gd name="T10" fmla="*/ 8 w 101"/>
                  <a:gd name="T11" fmla="*/ 2 h 63"/>
                  <a:gd name="T12" fmla="*/ 7 w 101"/>
                  <a:gd name="T13" fmla="*/ 2 h 63"/>
                  <a:gd name="T14" fmla="*/ 5 w 101"/>
                  <a:gd name="T15" fmla="*/ 3 h 63"/>
                  <a:gd name="T16" fmla="*/ 4 w 101"/>
                  <a:gd name="T17" fmla="*/ 4 h 63"/>
                  <a:gd name="T18" fmla="*/ 3 w 101"/>
                  <a:gd name="T19" fmla="*/ 5 h 63"/>
                  <a:gd name="T20" fmla="*/ 2 w 101"/>
                  <a:gd name="T21" fmla="*/ 7 h 63"/>
                  <a:gd name="T22" fmla="*/ 1 w 101"/>
                  <a:gd name="T23" fmla="*/ 8 h 63"/>
                  <a:gd name="T24" fmla="*/ 0 w 101"/>
                  <a:gd name="T25" fmla="*/ 9 h 6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1" h="63">
                    <a:moveTo>
                      <a:pt x="101" y="0"/>
                    </a:moveTo>
                    <a:lnTo>
                      <a:pt x="92" y="0"/>
                    </a:lnTo>
                    <a:lnTo>
                      <a:pt x="82" y="2"/>
                    </a:lnTo>
                    <a:lnTo>
                      <a:pt x="73" y="5"/>
                    </a:lnTo>
                    <a:lnTo>
                      <a:pt x="63" y="8"/>
                    </a:lnTo>
                    <a:lnTo>
                      <a:pt x="53" y="13"/>
                    </a:lnTo>
                    <a:lnTo>
                      <a:pt x="44" y="17"/>
                    </a:lnTo>
                    <a:lnTo>
                      <a:pt x="35" y="24"/>
                    </a:lnTo>
                    <a:lnTo>
                      <a:pt x="27" y="31"/>
                    </a:lnTo>
                    <a:lnTo>
                      <a:pt x="19" y="37"/>
                    </a:lnTo>
                    <a:lnTo>
                      <a:pt x="13" y="46"/>
                    </a:lnTo>
                    <a:lnTo>
                      <a:pt x="6" y="54"/>
                    </a:lnTo>
                    <a:lnTo>
                      <a:pt x="0" y="6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03" name="Freeform 605"/>
              <p:cNvSpPr>
                <a:spLocks/>
              </p:cNvSpPr>
              <p:nvPr/>
            </p:nvSpPr>
            <p:spPr bwMode="auto">
              <a:xfrm>
                <a:off x="3018" y="3176"/>
                <a:ext cx="9" cy="18"/>
              </a:xfrm>
              <a:custGeom>
                <a:avLst/>
                <a:gdLst>
                  <a:gd name="T0" fmla="*/ 5 w 66"/>
                  <a:gd name="T1" fmla="*/ 18 h 128"/>
                  <a:gd name="T2" fmla="*/ 6 w 66"/>
                  <a:gd name="T3" fmla="*/ 17 h 128"/>
                  <a:gd name="T4" fmla="*/ 7 w 66"/>
                  <a:gd name="T5" fmla="*/ 16 h 128"/>
                  <a:gd name="T6" fmla="*/ 8 w 66"/>
                  <a:gd name="T7" fmla="*/ 14 h 128"/>
                  <a:gd name="T8" fmla="*/ 8 w 66"/>
                  <a:gd name="T9" fmla="*/ 13 h 128"/>
                  <a:gd name="T10" fmla="*/ 9 w 66"/>
                  <a:gd name="T11" fmla="*/ 12 h 128"/>
                  <a:gd name="T12" fmla="*/ 9 w 66"/>
                  <a:gd name="T13" fmla="*/ 11 h 128"/>
                  <a:gd name="T14" fmla="*/ 9 w 66"/>
                  <a:gd name="T15" fmla="*/ 9 h 128"/>
                  <a:gd name="T16" fmla="*/ 9 w 66"/>
                  <a:gd name="T17" fmla="*/ 8 h 128"/>
                  <a:gd name="T18" fmla="*/ 9 w 66"/>
                  <a:gd name="T19" fmla="*/ 7 h 128"/>
                  <a:gd name="T20" fmla="*/ 8 w 66"/>
                  <a:gd name="T21" fmla="*/ 6 h 128"/>
                  <a:gd name="T22" fmla="*/ 8 w 66"/>
                  <a:gd name="T23" fmla="*/ 5 h 128"/>
                  <a:gd name="T24" fmla="*/ 7 w 66"/>
                  <a:gd name="T25" fmla="*/ 3 h 128"/>
                  <a:gd name="T26" fmla="*/ 7 w 66"/>
                  <a:gd name="T27" fmla="*/ 3 h 128"/>
                  <a:gd name="T28" fmla="*/ 6 w 66"/>
                  <a:gd name="T29" fmla="*/ 2 h 128"/>
                  <a:gd name="T30" fmla="*/ 5 w 66"/>
                  <a:gd name="T31" fmla="*/ 1 h 128"/>
                  <a:gd name="T32" fmla="*/ 4 w 66"/>
                  <a:gd name="T33" fmla="*/ 1 h 128"/>
                  <a:gd name="T34" fmla="*/ 3 w 66"/>
                  <a:gd name="T35" fmla="*/ 0 h 128"/>
                  <a:gd name="T36" fmla="*/ 1 w 66"/>
                  <a:gd name="T37" fmla="*/ 0 h 128"/>
                  <a:gd name="T38" fmla="*/ 0 w 66"/>
                  <a:gd name="T39" fmla="*/ 0 h 12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6" h="128">
                    <a:moveTo>
                      <a:pt x="39" y="128"/>
                    </a:moveTo>
                    <a:lnTo>
                      <a:pt x="45" y="121"/>
                    </a:lnTo>
                    <a:lnTo>
                      <a:pt x="51" y="112"/>
                    </a:lnTo>
                    <a:lnTo>
                      <a:pt x="55" y="103"/>
                    </a:lnTo>
                    <a:lnTo>
                      <a:pt x="60" y="94"/>
                    </a:lnTo>
                    <a:lnTo>
                      <a:pt x="63" y="84"/>
                    </a:lnTo>
                    <a:lnTo>
                      <a:pt x="64" y="75"/>
                    </a:lnTo>
                    <a:lnTo>
                      <a:pt x="66" y="66"/>
                    </a:lnTo>
                    <a:lnTo>
                      <a:pt x="66" y="57"/>
                    </a:lnTo>
                    <a:lnTo>
                      <a:pt x="64" y="48"/>
                    </a:lnTo>
                    <a:lnTo>
                      <a:pt x="62" y="40"/>
                    </a:lnTo>
                    <a:lnTo>
                      <a:pt x="59" y="32"/>
                    </a:lnTo>
                    <a:lnTo>
                      <a:pt x="54" y="24"/>
                    </a:lnTo>
                    <a:lnTo>
                      <a:pt x="49" y="18"/>
                    </a:lnTo>
                    <a:lnTo>
                      <a:pt x="42" y="13"/>
                    </a:lnTo>
                    <a:lnTo>
                      <a:pt x="35" y="8"/>
                    </a:lnTo>
                    <a:lnTo>
                      <a:pt x="27" y="5"/>
                    </a:lnTo>
                    <a:lnTo>
                      <a:pt x="19" y="3"/>
                    </a:lnTo>
                    <a:lnTo>
                      <a:pt x="10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04" name="Freeform 606"/>
              <p:cNvSpPr>
                <a:spLocks/>
              </p:cNvSpPr>
              <p:nvPr/>
            </p:nvSpPr>
            <p:spPr bwMode="auto">
              <a:xfrm>
                <a:off x="2991" y="3194"/>
                <a:ext cx="32" cy="36"/>
              </a:xfrm>
              <a:custGeom>
                <a:avLst/>
                <a:gdLst>
                  <a:gd name="T0" fmla="*/ 32 w 224"/>
                  <a:gd name="T1" fmla="*/ 0 h 252"/>
                  <a:gd name="T2" fmla="*/ 0 w 224"/>
                  <a:gd name="T3" fmla="*/ 36 h 252"/>
                  <a:gd name="T4" fmla="*/ 24 w 224"/>
                  <a:gd name="T5" fmla="*/ 36 h 2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252">
                    <a:moveTo>
                      <a:pt x="224" y="0"/>
                    </a:moveTo>
                    <a:lnTo>
                      <a:pt x="0" y="252"/>
                    </a:lnTo>
                    <a:lnTo>
                      <a:pt x="168" y="25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05" name="Freeform 607"/>
              <p:cNvSpPr>
                <a:spLocks/>
              </p:cNvSpPr>
              <p:nvPr/>
            </p:nvSpPr>
            <p:spPr bwMode="auto">
              <a:xfrm>
                <a:off x="3045" y="3176"/>
                <a:ext cx="15" cy="9"/>
              </a:xfrm>
              <a:custGeom>
                <a:avLst/>
                <a:gdLst>
                  <a:gd name="T0" fmla="*/ 15 w 102"/>
                  <a:gd name="T1" fmla="*/ 0 h 63"/>
                  <a:gd name="T2" fmla="*/ 14 w 102"/>
                  <a:gd name="T3" fmla="*/ 0 h 63"/>
                  <a:gd name="T4" fmla="*/ 12 w 102"/>
                  <a:gd name="T5" fmla="*/ 0 h 63"/>
                  <a:gd name="T6" fmla="*/ 11 w 102"/>
                  <a:gd name="T7" fmla="*/ 1 h 63"/>
                  <a:gd name="T8" fmla="*/ 9 w 102"/>
                  <a:gd name="T9" fmla="*/ 1 h 63"/>
                  <a:gd name="T10" fmla="*/ 8 w 102"/>
                  <a:gd name="T11" fmla="*/ 2 h 63"/>
                  <a:gd name="T12" fmla="*/ 6 w 102"/>
                  <a:gd name="T13" fmla="*/ 2 h 63"/>
                  <a:gd name="T14" fmla="*/ 5 w 102"/>
                  <a:gd name="T15" fmla="*/ 3 h 63"/>
                  <a:gd name="T16" fmla="*/ 4 w 102"/>
                  <a:gd name="T17" fmla="*/ 4 h 63"/>
                  <a:gd name="T18" fmla="*/ 3 w 102"/>
                  <a:gd name="T19" fmla="*/ 5 h 63"/>
                  <a:gd name="T20" fmla="*/ 2 w 102"/>
                  <a:gd name="T21" fmla="*/ 7 h 63"/>
                  <a:gd name="T22" fmla="*/ 1 w 102"/>
                  <a:gd name="T23" fmla="*/ 8 h 63"/>
                  <a:gd name="T24" fmla="*/ 0 w 102"/>
                  <a:gd name="T25" fmla="*/ 9 h 6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2" h="63">
                    <a:moveTo>
                      <a:pt x="102" y="0"/>
                    </a:moveTo>
                    <a:lnTo>
                      <a:pt x="92" y="0"/>
                    </a:lnTo>
                    <a:lnTo>
                      <a:pt x="82" y="2"/>
                    </a:lnTo>
                    <a:lnTo>
                      <a:pt x="73" y="5"/>
                    </a:lnTo>
                    <a:lnTo>
                      <a:pt x="63" y="8"/>
                    </a:lnTo>
                    <a:lnTo>
                      <a:pt x="54" y="13"/>
                    </a:lnTo>
                    <a:lnTo>
                      <a:pt x="44" y="17"/>
                    </a:lnTo>
                    <a:lnTo>
                      <a:pt x="35" y="24"/>
                    </a:lnTo>
                    <a:lnTo>
                      <a:pt x="27" y="31"/>
                    </a:lnTo>
                    <a:lnTo>
                      <a:pt x="19" y="37"/>
                    </a:lnTo>
                    <a:lnTo>
                      <a:pt x="12" y="46"/>
                    </a:lnTo>
                    <a:lnTo>
                      <a:pt x="5" y="54"/>
                    </a:lnTo>
                    <a:lnTo>
                      <a:pt x="0" y="6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06" name="Freeform 608"/>
              <p:cNvSpPr>
                <a:spLocks/>
              </p:cNvSpPr>
              <p:nvPr/>
            </p:nvSpPr>
            <p:spPr bwMode="auto">
              <a:xfrm>
                <a:off x="3060" y="3176"/>
                <a:ext cx="9" cy="18"/>
              </a:xfrm>
              <a:custGeom>
                <a:avLst/>
                <a:gdLst>
                  <a:gd name="T0" fmla="*/ 5 w 64"/>
                  <a:gd name="T1" fmla="*/ 18 h 128"/>
                  <a:gd name="T2" fmla="*/ 6 w 64"/>
                  <a:gd name="T3" fmla="*/ 17 h 128"/>
                  <a:gd name="T4" fmla="*/ 7 w 64"/>
                  <a:gd name="T5" fmla="*/ 16 h 128"/>
                  <a:gd name="T6" fmla="*/ 8 w 64"/>
                  <a:gd name="T7" fmla="*/ 14 h 128"/>
                  <a:gd name="T8" fmla="*/ 8 w 64"/>
                  <a:gd name="T9" fmla="*/ 13 h 128"/>
                  <a:gd name="T10" fmla="*/ 9 w 64"/>
                  <a:gd name="T11" fmla="*/ 12 h 128"/>
                  <a:gd name="T12" fmla="*/ 9 w 64"/>
                  <a:gd name="T13" fmla="*/ 11 h 128"/>
                  <a:gd name="T14" fmla="*/ 9 w 64"/>
                  <a:gd name="T15" fmla="*/ 9 h 128"/>
                  <a:gd name="T16" fmla="*/ 9 w 64"/>
                  <a:gd name="T17" fmla="*/ 8 h 128"/>
                  <a:gd name="T18" fmla="*/ 9 w 64"/>
                  <a:gd name="T19" fmla="*/ 7 h 128"/>
                  <a:gd name="T20" fmla="*/ 9 w 64"/>
                  <a:gd name="T21" fmla="*/ 6 h 128"/>
                  <a:gd name="T22" fmla="*/ 8 w 64"/>
                  <a:gd name="T23" fmla="*/ 5 h 128"/>
                  <a:gd name="T24" fmla="*/ 7 w 64"/>
                  <a:gd name="T25" fmla="*/ 3 h 128"/>
                  <a:gd name="T26" fmla="*/ 7 w 64"/>
                  <a:gd name="T27" fmla="*/ 3 h 128"/>
                  <a:gd name="T28" fmla="*/ 6 w 64"/>
                  <a:gd name="T29" fmla="*/ 2 h 128"/>
                  <a:gd name="T30" fmla="*/ 5 w 64"/>
                  <a:gd name="T31" fmla="*/ 1 h 128"/>
                  <a:gd name="T32" fmla="*/ 4 w 64"/>
                  <a:gd name="T33" fmla="*/ 1 h 128"/>
                  <a:gd name="T34" fmla="*/ 3 w 64"/>
                  <a:gd name="T35" fmla="*/ 0 h 128"/>
                  <a:gd name="T36" fmla="*/ 1 w 64"/>
                  <a:gd name="T37" fmla="*/ 0 h 128"/>
                  <a:gd name="T38" fmla="*/ 0 w 64"/>
                  <a:gd name="T39" fmla="*/ 0 h 12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4" h="128">
                    <a:moveTo>
                      <a:pt x="37" y="128"/>
                    </a:moveTo>
                    <a:lnTo>
                      <a:pt x="44" y="121"/>
                    </a:lnTo>
                    <a:lnTo>
                      <a:pt x="49" y="112"/>
                    </a:lnTo>
                    <a:lnTo>
                      <a:pt x="55" y="103"/>
                    </a:lnTo>
                    <a:lnTo>
                      <a:pt x="58" y="94"/>
                    </a:lnTo>
                    <a:lnTo>
                      <a:pt x="62" y="84"/>
                    </a:lnTo>
                    <a:lnTo>
                      <a:pt x="64" y="75"/>
                    </a:lnTo>
                    <a:lnTo>
                      <a:pt x="64" y="66"/>
                    </a:lnTo>
                    <a:lnTo>
                      <a:pt x="64" y="57"/>
                    </a:lnTo>
                    <a:lnTo>
                      <a:pt x="63" y="48"/>
                    </a:lnTo>
                    <a:lnTo>
                      <a:pt x="61" y="40"/>
                    </a:lnTo>
                    <a:lnTo>
                      <a:pt x="57" y="32"/>
                    </a:lnTo>
                    <a:lnTo>
                      <a:pt x="53" y="24"/>
                    </a:lnTo>
                    <a:lnTo>
                      <a:pt x="47" y="18"/>
                    </a:lnTo>
                    <a:lnTo>
                      <a:pt x="40" y="13"/>
                    </a:lnTo>
                    <a:lnTo>
                      <a:pt x="34" y="8"/>
                    </a:lnTo>
                    <a:lnTo>
                      <a:pt x="26" y="5"/>
                    </a:lnTo>
                    <a:lnTo>
                      <a:pt x="18" y="3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07" name="Freeform 609"/>
              <p:cNvSpPr>
                <a:spLocks/>
              </p:cNvSpPr>
              <p:nvPr/>
            </p:nvSpPr>
            <p:spPr bwMode="auto">
              <a:xfrm>
                <a:off x="3033" y="3194"/>
                <a:ext cx="32" cy="36"/>
              </a:xfrm>
              <a:custGeom>
                <a:avLst/>
                <a:gdLst>
                  <a:gd name="T0" fmla="*/ 32 w 224"/>
                  <a:gd name="T1" fmla="*/ 0 h 252"/>
                  <a:gd name="T2" fmla="*/ 0 w 224"/>
                  <a:gd name="T3" fmla="*/ 36 h 252"/>
                  <a:gd name="T4" fmla="*/ 24 w 224"/>
                  <a:gd name="T5" fmla="*/ 36 h 2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252">
                    <a:moveTo>
                      <a:pt x="224" y="0"/>
                    </a:moveTo>
                    <a:lnTo>
                      <a:pt x="0" y="252"/>
                    </a:lnTo>
                    <a:lnTo>
                      <a:pt x="169" y="25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08" name="Freeform 610"/>
              <p:cNvSpPr>
                <a:spLocks/>
              </p:cNvSpPr>
              <p:nvPr/>
            </p:nvSpPr>
            <p:spPr bwMode="auto">
              <a:xfrm>
                <a:off x="3088" y="3176"/>
                <a:ext cx="14" cy="9"/>
              </a:xfrm>
              <a:custGeom>
                <a:avLst/>
                <a:gdLst>
                  <a:gd name="T0" fmla="*/ 14 w 102"/>
                  <a:gd name="T1" fmla="*/ 0 h 63"/>
                  <a:gd name="T2" fmla="*/ 13 w 102"/>
                  <a:gd name="T3" fmla="*/ 0 h 63"/>
                  <a:gd name="T4" fmla="*/ 11 w 102"/>
                  <a:gd name="T5" fmla="*/ 0 h 63"/>
                  <a:gd name="T6" fmla="*/ 10 w 102"/>
                  <a:gd name="T7" fmla="*/ 1 h 63"/>
                  <a:gd name="T8" fmla="*/ 9 w 102"/>
                  <a:gd name="T9" fmla="*/ 1 h 63"/>
                  <a:gd name="T10" fmla="*/ 7 w 102"/>
                  <a:gd name="T11" fmla="*/ 2 h 63"/>
                  <a:gd name="T12" fmla="*/ 6 w 102"/>
                  <a:gd name="T13" fmla="*/ 2 h 63"/>
                  <a:gd name="T14" fmla="*/ 5 w 102"/>
                  <a:gd name="T15" fmla="*/ 3 h 63"/>
                  <a:gd name="T16" fmla="*/ 4 w 102"/>
                  <a:gd name="T17" fmla="*/ 4 h 63"/>
                  <a:gd name="T18" fmla="*/ 3 w 102"/>
                  <a:gd name="T19" fmla="*/ 5 h 63"/>
                  <a:gd name="T20" fmla="*/ 2 w 102"/>
                  <a:gd name="T21" fmla="*/ 7 h 63"/>
                  <a:gd name="T22" fmla="*/ 1 w 102"/>
                  <a:gd name="T23" fmla="*/ 8 h 63"/>
                  <a:gd name="T24" fmla="*/ 0 w 102"/>
                  <a:gd name="T25" fmla="*/ 9 h 6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2" h="63">
                    <a:moveTo>
                      <a:pt x="102" y="0"/>
                    </a:moveTo>
                    <a:lnTo>
                      <a:pt x="92" y="0"/>
                    </a:lnTo>
                    <a:lnTo>
                      <a:pt x="83" y="2"/>
                    </a:lnTo>
                    <a:lnTo>
                      <a:pt x="73" y="5"/>
                    </a:lnTo>
                    <a:lnTo>
                      <a:pt x="63" y="8"/>
                    </a:lnTo>
                    <a:lnTo>
                      <a:pt x="54" y="13"/>
                    </a:lnTo>
                    <a:lnTo>
                      <a:pt x="44" y="17"/>
                    </a:lnTo>
                    <a:lnTo>
                      <a:pt x="36" y="24"/>
                    </a:lnTo>
                    <a:lnTo>
                      <a:pt x="27" y="31"/>
                    </a:lnTo>
                    <a:lnTo>
                      <a:pt x="19" y="37"/>
                    </a:lnTo>
                    <a:lnTo>
                      <a:pt x="13" y="46"/>
                    </a:lnTo>
                    <a:lnTo>
                      <a:pt x="6" y="54"/>
                    </a:lnTo>
                    <a:lnTo>
                      <a:pt x="0" y="6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09" name="Freeform 611"/>
              <p:cNvSpPr>
                <a:spLocks/>
              </p:cNvSpPr>
              <p:nvPr/>
            </p:nvSpPr>
            <p:spPr bwMode="auto">
              <a:xfrm>
                <a:off x="3102" y="3176"/>
                <a:ext cx="10" cy="18"/>
              </a:xfrm>
              <a:custGeom>
                <a:avLst/>
                <a:gdLst>
                  <a:gd name="T0" fmla="*/ 6 w 66"/>
                  <a:gd name="T1" fmla="*/ 18 h 128"/>
                  <a:gd name="T2" fmla="*/ 7 w 66"/>
                  <a:gd name="T3" fmla="*/ 17 h 128"/>
                  <a:gd name="T4" fmla="*/ 8 w 66"/>
                  <a:gd name="T5" fmla="*/ 16 h 128"/>
                  <a:gd name="T6" fmla="*/ 8 w 66"/>
                  <a:gd name="T7" fmla="*/ 14 h 128"/>
                  <a:gd name="T8" fmla="*/ 9 w 66"/>
                  <a:gd name="T9" fmla="*/ 13 h 128"/>
                  <a:gd name="T10" fmla="*/ 9 w 66"/>
                  <a:gd name="T11" fmla="*/ 12 h 128"/>
                  <a:gd name="T12" fmla="*/ 10 w 66"/>
                  <a:gd name="T13" fmla="*/ 11 h 128"/>
                  <a:gd name="T14" fmla="*/ 10 w 66"/>
                  <a:gd name="T15" fmla="*/ 9 h 128"/>
                  <a:gd name="T16" fmla="*/ 10 w 66"/>
                  <a:gd name="T17" fmla="*/ 8 h 128"/>
                  <a:gd name="T18" fmla="*/ 10 w 66"/>
                  <a:gd name="T19" fmla="*/ 7 h 128"/>
                  <a:gd name="T20" fmla="*/ 9 w 66"/>
                  <a:gd name="T21" fmla="*/ 6 h 128"/>
                  <a:gd name="T22" fmla="*/ 9 w 66"/>
                  <a:gd name="T23" fmla="*/ 5 h 128"/>
                  <a:gd name="T24" fmla="*/ 8 w 66"/>
                  <a:gd name="T25" fmla="*/ 3 h 128"/>
                  <a:gd name="T26" fmla="*/ 7 w 66"/>
                  <a:gd name="T27" fmla="*/ 3 h 128"/>
                  <a:gd name="T28" fmla="*/ 6 w 66"/>
                  <a:gd name="T29" fmla="*/ 2 h 128"/>
                  <a:gd name="T30" fmla="*/ 5 w 66"/>
                  <a:gd name="T31" fmla="*/ 1 h 128"/>
                  <a:gd name="T32" fmla="*/ 4 w 66"/>
                  <a:gd name="T33" fmla="*/ 1 h 128"/>
                  <a:gd name="T34" fmla="*/ 3 w 66"/>
                  <a:gd name="T35" fmla="*/ 0 h 128"/>
                  <a:gd name="T36" fmla="*/ 1 w 66"/>
                  <a:gd name="T37" fmla="*/ 0 h 128"/>
                  <a:gd name="T38" fmla="*/ 0 w 66"/>
                  <a:gd name="T39" fmla="*/ 0 h 12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6" h="128">
                    <a:moveTo>
                      <a:pt x="37" y="128"/>
                    </a:moveTo>
                    <a:lnTo>
                      <a:pt x="44" y="121"/>
                    </a:lnTo>
                    <a:lnTo>
                      <a:pt x="50" y="112"/>
                    </a:lnTo>
                    <a:lnTo>
                      <a:pt x="55" y="103"/>
                    </a:lnTo>
                    <a:lnTo>
                      <a:pt x="59" y="94"/>
                    </a:lnTo>
                    <a:lnTo>
                      <a:pt x="62" y="84"/>
                    </a:lnTo>
                    <a:lnTo>
                      <a:pt x="64" y="75"/>
                    </a:lnTo>
                    <a:lnTo>
                      <a:pt x="66" y="66"/>
                    </a:lnTo>
                    <a:lnTo>
                      <a:pt x="64" y="57"/>
                    </a:lnTo>
                    <a:lnTo>
                      <a:pt x="63" y="48"/>
                    </a:lnTo>
                    <a:lnTo>
                      <a:pt x="61" y="40"/>
                    </a:lnTo>
                    <a:lnTo>
                      <a:pt x="58" y="32"/>
                    </a:lnTo>
                    <a:lnTo>
                      <a:pt x="53" y="24"/>
                    </a:lnTo>
                    <a:lnTo>
                      <a:pt x="48" y="18"/>
                    </a:lnTo>
                    <a:lnTo>
                      <a:pt x="42" y="13"/>
                    </a:lnTo>
                    <a:lnTo>
                      <a:pt x="34" y="8"/>
                    </a:lnTo>
                    <a:lnTo>
                      <a:pt x="26" y="5"/>
                    </a:lnTo>
                    <a:lnTo>
                      <a:pt x="18" y="3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10" name="Freeform 612"/>
              <p:cNvSpPr>
                <a:spLocks/>
              </p:cNvSpPr>
              <p:nvPr/>
            </p:nvSpPr>
            <p:spPr bwMode="auto">
              <a:xfrm>
                <a:off x="3076" y="3194"/>
                <a:ext cx="31" cy="36"/>
              </a:xfrm>
              <a:custGeom>
                <a:avLst/>
                <a:gdLst>
                  <a:gd name="T0" fmla="*/ 31 w 223"/>
                  <a:gd name="T1" fmla="*/ 0 h 252"/>
                  <a:gd name="T2" fmla="*/ 0 w 223"/>
                  <a:gd name="T3" fmla="*/ 36 h 252"/>
                  <a:gd name="T4" fmla="*/ 23 w 223"/>
                  <a:gd name="T5" fmla="*/ 36 h 2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3" h="252">
                    <a:moveTo>
                      <a:pt x="223" y="0"/>
                    </a:moveTo>
                    <a:lnTo>
                      <a:pt x="0" y="252"/>
                    </a:lnTo>
                    <a:lnTo>
                      <a:pt x="168" y="25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11" name="Freeform 613"/>
              <p:cNvSpPr>
                <a:spLocks/>
              </p:cNvSpPr>
              <p:nvPr/>
            </p:nvSpPr>
            <p:spPr bwMode="auto">
              <a:xfrm>
                <a:off x="3181" y="3033"/>
                <a:ext cx="16" cy="54"/>
              </a:xfrm>
              <a:custGeom>
                <a:avLst/>
                <a:gdLst>
                  <a:gd name="T0" fmla="*/ 1 w 107"/>
                  <a:gd name="T1" fmla="*/ 54 h 379"/>
                  <a:gd name="T2" fmla="*/ 16 w 107"/>
                  <a:gd name="T3" fmla="*/ 0 h 379"/>
                  <a:gd name="T4" fmla="*/ 0 w 107"/>
                  <a:gd name="T5" fmla="*/ 12 h 3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379">
                    <a:moveTo>
                      <a:pt x="5" y="379"/>
                    </a:moveTo>
                    <a:lnTo>
                      <a:pt x="107" y="0"/>
                    </a:lnTo>
                    <a:lnTo>
                      <a:pt x="0" y="84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12" name="Line 614"/>
              <p:cNvSpPr>
                <a:spLocks noChangeShapeType="1"/>
              </p:cNvSpPr>
              <p:nvPr/>
            </p:nvSpPr>
            <p:spPr bwMode="auto">
              <a:xfrm>
                <a:off x="3215" y="3033"/>
                <a:ext cx="1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13" name="Freeform 615"/>
              <p:cNvSpPr>
                <a:spLocks/>
              </p:cNvSpPr>
              <p:nvPr/>
            </p:nvSpPr>
            <p:spPr bwMode="auto">
              <a:xfrm>
                <a:off x="3220" y="3033"/>
                <a:ext cx="16" cy="24"/>
              </a:xfrm>
              <a:custGeom>
                <a:avLst/>
                <a:gdLst>
                  <a:gd name="T0" fmla="*/ 0 w 110"/>
                  <a:gd name="T1" fmla="*/ 24 h 168"/>
                  <a:gd name="T2" fmla="*/ 1 w 110"/>
                  <a:gd name="T3" fmla="*/ 24 h 168"/>
                  <a:gd name="T4" fmla="*/ 3 w 110"/>
                  <a:gd name="T5" fmla="*/ 24 h 168"/>
                  <a:gd name="T6" fmla="*/ 4 w 110"/>
                  <a:gd name="T7" fmla="*/ 23 h 168"/>
                  <a:gd name="T8" fmla="*/ 6 w 110"/>
                  <a:gd name="T9" fmla="*/ 23 h 168"/>
                  <a:gd name="T10" fmla="*/ 7 w 110"/>
                  <a:gd name="T11" fmla="*/ 22 h 168"/>
                  <a:gd name="T12" fmla="*/ 8 w 110"/>
                  <a:gd name="T13" fmla="*/ 21 h 168"/>
                  <a:gd name="T14" fmla="*/ 10 w 110"/>
                  <a:gd name="T15" fmla="*/ 20 h 168"/>
                  <a:gd name="T16" fmla="*/ 11 w 110"/>
                  <a:gd name="T17" fmla="*/ 20 h 168"/>
                  <a:gd name="T18" fmla="*/ 12 w 110"/>
                  <a:gd name="T19" fmla="*/ 18 h 168"/>
                  <a:gd name="T20" fmla="*/ 13 w 110"/>
                  <a:gd name="T21" fmla="*/ 17 h 168"/>
                  <a:gd name="T22" fmla="*/ 14 w 110"/>
                  <a:gd name="T23" fmla="*/ 16 h 168"/>
                  <a:gd name="T24" fmla="*/ 15 w 110"/>
                  <a:gd name="T25" fmla="*/ 15 h 168"/>
                  <a:gd name="T26" fmla="*/ 15 w 110"/>
                  <a:gd name="T27" fmla="*/ 13 h 168"/>
                  <a:gd name="T28" fmla="*/ 16 w 110"/>
                  <a:gd name="T29" fmla="*/ 12 h 168"/>
                  <a:gd name="T30" fmla="*/ 16 w 110"/>
                  <a:gd name="T31" fmla="*/ 11 h 168"/>
                  <a:gd name="T32" fmla="*/ 16 w 110"/>
                  <a:gd name="T33" fmla="*/ 9 h 168"/>
                  <a:gd name="T34" fmla="*/ 16 w 110"/>
                  <a:gd name="T35" fmla="*/ 8 h 168"/>
                  <a:gd name="T36" fmla="*/ 16 w 110"/>
                  <a:gd name="T37" fmla="*/ 7 h 168"/>
                  <a:gd name="T38" fmla="*/ 15 w 110"/>
                  <a:gd name="T39" fmla="*/ 6 h 168"/>
                  <a:gd name="T40" fmla="*/ 15 w 110"/>
                  <a:gd name="T41" fmla="*/ 4 h 168"/>
                  <a:gd name="T42" fmla="*/ 14 w 110"/>
                  <a:gd name="T43" fmla="*/ 3 h 168"/>
                  <a:gd name="T44" fmla="*/ 13 w 110"/>
                  <a:gd name="T45" fmla="*/ 3 h 168"/>
                  <a:gd name="T46" fmla="*/ 13 w 110"/>
                  <a:gd name="T47" fmla="*/ 2 h 168"/>
                  <a:gd name="T48" fmla="*/ 12 w 110"/>
                  <a:gd name="T49" fmla="*/ 1 h 168"/>
                  <a:gd name="T50" fmla="*/ 10 w 110"/>
                  <a:gd name="T51" fmla="*/ 1 h 168"/>
                  <a:gd name="T52" fmla="*/ 9 w 110"/>
                  <a:gd name="T53" fmla="*/ 0 h 168"/>
                  <a:gd name="T54" fmla="*/ 8 w 110"/>
                  <a:gd name="T55" fmla="*/ 0 h 168"/>
                  <a:gd name="T56" fmla="*/ 7 w 110"/>
                  <a:gd name="T57" fmla="*/ 0 h 16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0" h="168">
                    <a:moveTo>
                      <a:pt x="0" y="168"/>
                    </a:moveTo>
                    <a:lnTo>
                      <a:pt x="9" y="168"/>
                    </a:lnTo>
                    <a:lnTo>
                      <a:pt x="19" y="166"/>
                    </a:lnTo>
                    <a:lnTo>
                      <a:pt x="30" y="164"/>
                    </a:lnTo>
                    <a:lnTo>
                      <a:pt x="39" y="160"/>
                    </a:lnTo>
                    <a:lnTo>
                      <a:pt x="49" y="156"/>
                    </a:lnTo>
                    <a:lnTo>
                      <a:pt x="58" y="150"/>
                    </a:lnTo>
                    <a:lnTo>
                      <a:pt x="67" y="143"/>
                    </a:lnTo>
                    <a:lnTo>
                      <a:pt x="75" y="137"/>
                    </a:lnTo>
                    <a:lnTo>
                      <a:pt x="82" y="129"/>
                    </a:lnTo>
                    <a:lnTo>
                      <a:pt x="89" y="121"/>
                    </a:lnTo>
                    <a:lnTo>
                      <a:pt x="95" y="112"/>
                    </a:lnTo>
                    <a:lnTo>
                      <a:pt x="100" y="103"/>
                    </a:lnTo>
                    <a:lnTo>
                      <a:pt x="104" y="93"/>
                    </a:lnTo>
                    <a:lnTo>
                      <a:pt x="107" y="84"/>
                    </a:lnTo>
                    <a:lnTo>
                      <a:pt x="109" y="75"/>
                    </a:lnTo>
                    <a:lnTo>
                      <a:pt x="110" y="65"/>
                    </a:lnTo>
                    <a:lnTo>
                      <a:pt x="109" y="56"/>
                    </a:lnTo>
                    <a:lnTo>
                      <a:pt x="108" y="47"/>
                    </a:lnTo>
                    <a:lnTo>
                      <a:pt x="106" y="39"/>
                    </a:lnTo>
                    <a:lnTo>
                      <a:pt x="103" y="31"/>
                    </a:lnTo>
                    <a:lnTo>
                      <a:pt x="98" y="24"/>
                    </a:lnTo>
                    <a:lnTo>
                      <a:pt x="92" y="18"/>
                    </a:lnTo>
                    <a:lnTo>
                      <a:pt x="87" y="12"/>
                    </a:lnTo>
                    <a:lnTo>
                      <a:pt x="80" y="7"/>
                    </a:lnTo>
                    <a:lnTo>
                      <a:pt x="72" y="4"/>
                    </a:lnTo>
                    <a:lnTo>
                      <a:pt x="63" y="2"/>
                    </a:lnTo>
                    <a:lnTo>
                      <a:pt x="54" y="0"/>
                    </a:lnTo>
                    <a:lnTo>
                      <a:pt x="45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14" name="Line 616"/>
              <p:cNvSpPr>
                <a:spLocks noChangeShapeType="1"/>
              </p:cNvSpPr>
              <p:nvPr/>
            </p:nvSpPr>
            <p:spPr bwMode="auto">
              <a:xfrm flipH="1">
                <a:off x="3214" y="3057"/>
                <a:ext cx="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15" name="Freeform 617"/>
              <p:cNvSpPr>
                <a:spLocks/>
              </p:cNvSpPr>
              <p:nvPr/>
            </p:nvSpPr>
            <p:spPr bwMode="auto">
              <a:xfrm>
                <a:off x="3220" y="3057"/>
                <a:ext cx="10" cy="12"/>
              </a:xfrm>
              <a:custGeom>
                <a:avLst/>
                <a:gdLst>
                  <a:gd name="T0" fmla="*/ 10 w 64"/>
                  <a:gd name="T1" fmla="*/ 12 h 84"/>
                  <a:gd name="T2" fmla="*/ 10 w 64"/>
                  <a:gd name="T3" fmla="*/ 11 h 84"/>
                  <a:gd name="T4" fmla="*/ 10 w 64"/>
                  <a:gd name="T5" fmla="*/ 9 h 84"/>
                  <a:gd name="T6" fmla="*/ 10 w 64"/>
                  <a:gd name="T7" fmla="*/ 8 h 84"/>
                  <a:gd name="T8" fmla="*/ 10 w 64"/>
                  <a:gd name="T9" fmla="*/ 7 h 84"/>
                  <a:gd name="T10" fmla="*/ 10 w 64"/>
                  <a:gd name="T11" fmla="*/ 6 h 84"/>
                  <a:gd name="T12" fmla="*/ 9 w 64"/>
                  <a:gd name="T13" fmla="*/ 5 h 84"/>
                  <a:gd name="T14" fmla="*/ 8 w 64"/>
                  <a:gd name="T15" fmla="*/ 4 h 84"/>
                  <a:gd name="T16" fmla="*/ 8 w 64"/>
                  <a:gd name="T17" fmla="*/ 3 h 84"/>
                  <a:gd name="T18" fmla="*/ 7 w 64"/>
                  <a:gd name="T19" fmla="*/ 2 h 84"/>
                  <a:gd name="T20" fmla="*/ 5 w 64"/>
                  <a:gd name="T21" fmla="*/ 1 h 84"/>
                  <a:gd name="T22" fmla="*/ 4 w 64"/>
                  <a:gd name="T23" fmla="*/ 1 h 84"/>
                  <a:gd name="T24" fmla="*/ 3 w 64"/>
                  <a:gd name="T25" fmla="*/ 0 h 84"/>
                  <a:gd name="T26" fmla="*/ 1 w 64"/>
                  <a:gd name="T27" fmla="*/ 0 h 84"/>
                  <a:gd name="T28" fmla="*/ 0 w 64"/>
                  <a:gd name="T29" fmla="*/ 0 h 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4" h="84">
                    <a:moveTo>
                      <a:pt x="62" y="84"/>
                    </a:moveTo>
                    <a:lnTo>
                      <a:pt x="63" y="75"/>
                    </a:lnTo>
                    <a:lnTo>
                      <a:pt x="64" y="66"/>
                    </a:lnTo>
                    <a:lnTo>
                      <a:pt x="64" y="57"/>
                    </a:lnTo>
                    <a:lnTo>
                      <a:pt x="63" y="48"/>
                    </a:lnTo>
                    <a:lnTo>
                      <a:pt x="61" y="39"/>
                    </a:lnTo>
                    <a:lnTo>
                      <a:pt x="58" y="33"/>
                    </a:lnTo>
                    <a:lnTo>
                      <a:pt x="53" y="25"/>
                    </a:lnTo>
                    <a:lnTo>
                      <a:pt x="48" y="19"/>
                    </a:lnTo>
                    <a:lnTo>
                      <a:pt x="42" y="14"/>
                    </a:lnTo>
                    <a:lnTo>
                      <a:pt x="34" y="9"/>
                    </a:lnTo>
                    <a:lnTo>
                      <a:pt x="26" y="5"/>
                    </a:lnTo>
                    <a:lnTo>
                      <a:pt x="18" y="2"/>
                    </a:lnTo>
                    <a:lnTo>
                      <a:pt x="9" y="1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16" name="Line 618"/>
              <p:cNvSpPr>
                <a:spLocks noChangeShapeType="1"/>
              </p:cNvSpPr>
              <p:nvPr/>
            </p:nvSpPr>
            <p:spPr bwMode="auto">
              <a:xfrm flipH="1">
                <a:off x="3228" y="3069"/>
                <a:ext cx="1" cy="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17" name="Freeform 619"/>
              <p:cNvSpPr>
                <a:spLocks/>
              </p:cNvSpPr>
              <p:nvPr/>
            </p:nvSpPr>
            <p:spPr bwMode="auto">
              <a:xfrm>
                <a:off x="3212" y="3075"/>
                <a:ext cx="16" cy="12"/>
              </a:xfrm>
              <a:custGeom>
                <a:avLst/>
                <a:gdLst>
                  <a:gd name="T0" fmla="*/ 0 w 108"/>
                  <a:gd name="T1" fmla="*/ 12 h 84"/>
                  <a:gd name="T2" fmla="*/ 1 w 108"/>
                  <a:gd name="T3" fmla="*/ 12 h 84"/>
                  <a:gd name="T4" fmla="*/ 3 w 108"/>
                  <a:gd name="T5" fmla="*/ 12 h 84"/>
                  <a:gd name="T6" fmla="*/ 4 w 108"/>
                  <a:gd name="T7" fmla="*/ 11 h 84"/>
                  <a:gd name="T8" fmla="*/ 6 w 108"/>
                  <a:gd name="T9" fmla="*/ 11 h 84"/>
                  <a:gd name="T10" fmla="*/ 7 w 108"/>
                  <a:gd name="T11" fmla="*/ 10 h 84"/>
                  <a:gd name="T12" fmla="*/ 9 w 108"/>
                  <a:gd name="T13" fmla="*/ 9 h 84"/>
                  <a:gd name="T14" fmla="*/ 10 w 108"/>
                  <a:gd name="T15" fmla="*/ 9 h 84"/>
                  <a:gd name="T16" fmla="*/ 11 w 108"/>
                  <a:gd name="T17" fmla="*/ 8 h 84"/>
                  <a:gd name="T18" fmla="*/ 12 w 108"/>
                  <a:gd name="T19" fmla="*/ 6 h 84"/>
                  <a:gd name="T20" fmla="*/ 13 w 108"/>
                  <a:gd name="T21" fmla="*/ 5 h 84"/>
                  <a:gd name="T22" fmla="*/ 14 w 108"/>
                  <a:gd name="T23" fmla="*/ 4 h 84"/>
                  <a:gd name="T24" fmla="*/ 15 w 108"/>
                  <a:gd name="T25" fmla="*/ 3 h 84"/>
                  <a:gd name="T26" fmla="*/ 16 w 108"/>
                  <a:gd name="T27" fmla="*/ 1 h 84"/>
                  <a:gd name="T28" fmla="*/ 16 w 108"/>
                  <a:gd name="T29" fmla="*/ 0 h 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8" h="84">
                    <a:moveTo>
                      <a:pt x="0" y="84"/>
                    </a:moveTo>
                    <a:lnTo>
                      <a:pt x="10" y="84"/>
                    </a:lnTo>
                    <a:lnTo>
                      <a:pt x="19" y="82"/>
                    </a:lnTo>
                    <a:lnTo>
                      <a:pt x="29" y="80"/>
                    </a:lnTo>
                    <a:lnTo>
                      <a:pt x="39" y="76"/>
                    </a:lnTo>
                    <a:lnTo>
                      <a:pt x="48" y="72"/>
                    </a:lnTo>
                    <a:lnTo>
                      <a:pt x="58" y="66"/>
                    </a:lnTo>
                    <a:lnTo>
                      <a:pt x="66" y="60"/>
                    </a:lnTo>
                    <a:lnTo>
                      <a:pt x="75" y="53"/>
                    </a:lnTo>
                    <a:lnTo>
                      <a:pt x="82" y="45"/>
                    </a:lnTo>
                    <a:lnTo>
                      <a:pt x="89" y="37"/>
                    </a:lnTo>
                    <a:lnTo>
                      <a:pt x="96" y="28"/>
                    </a:lnTo>
                    <a:lnTo>
                      <a:pt x="100" y="19"/>
                    </a:lnTo>
                    <a:lnTo>
                      <a:pt x="105" y="10"/>
                    </a:lnTo>
                    <a:lnTo>
                      <a:pt x="108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18" name="Line 620"/>
              <p:cNvSpPr>
                <a:spLocks noChangeShapeType="1"/>
              </p:cNvSpPr>
              <p:nvPr/>
            </p:nvSpPr>
            <p:spPr bwMode="auto">
              <a:xfrm flipH="1">
                <a:off x="3200" y="3087"/>
                <a:ext cx="1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3219" name="Freeform 621"/>
              <p:cNvSpPr>
                <a:spLocks/>
              </p:cNvSpPr>
              <p:nvPr/>
            </p:nvSpPr>
            <p:spPr bwMode="auto">
              <a:xfrm>
                <a:off x="3248" y="3036"/>
                <a:ext cx="14" cy="49"/>
              </a:xfrm>
              <a:custGeom>
                <a:avLst/>
                <a:gdLst>
                  <a:gd name="T0" fmla="*/ 14 w 100"/>
                  <a:gd name="T1" fmla="*/ 0 h 338"/>
                  <a:gd name="T2" fmla="*/ 12 w 100"/>
                  <a:gd name="T3" fmla="*/ 2 h 338"/>
                  <a:gd name="T4" fmla="*/ 11 w 100"/>
                  <a:gd name="T5" fmla="*/ 5 h 338"/>
                  <a:gd name="T6" fmla="*/ 9 w 100"/>
                  <a:gd name="T7" fmla="*/ 8 h 338"/>
                  <a:gd name="T8" fmla="*/ 7 w 100"/>
                  <a:gd name="T9" fmla="*/ 10 h 338"/>
                  <a:gd name="T10" fmla="*/ 6 w 100"/>
                  <a:gd name="T11" fmla="*/ 13 h 338"/>
                  <a:gd name="T12" fmla="*/ 5 w 100"/>
                  <a:gd name="T13" fmla="*/ 16 h 338"/>
                  <a:gd name="T14" fmla="*/ 4 w 100"/>
                  <a:gd name="T15" fmla="*/ 19 h 338"/>
                  <a:gd name="T16" fmla="*/ 3 w 100"/>
                  <a:gd name="T17" fmla="*/ 22 h 338"/>
                  <a:gd name="T18" fmla="*/ 2 w 100"/>
                  <a:gd name="T19" fmla="*/ 24 h 338"/>
                  <a:gd name="T20" fmla="*/ 1 w 100"/>
                  <a:gd name="T21" fmla="*/ 27 h 338"/>
                  <a:gd name="T22" fmla="*/ 1 w 100"/>
                  <a:gd name="T23" fmla="*/ 30 h 338"/>
                  <a:gd name="T24" fmla="*/ 0 w 100"/>
                  <a:gd name="T25" fmla="*/ 33 h 338"/>
                  <a:gd name="T26" fmla="*/ 0 w 100"/>
                  <a:gd name="T27" fmla="*/ 36 h 338"/>
                  <a:gd name="T28" fmla="*/ 0 w 100"/>
                  <a:gd name="T29" fmla="*/ 38 h 338"/>
                  <a:gd name="T30" fmla="*/ 0 w 100"/>
                  <a:gd name="T31" fmla="*/ 41 h 338"/>
                  <a:gd name="T32" fmla="*/ 0 w 100"/>
                  <a:gd name="T33" fmla="*/ 44 h 338"/>
                  <a:gd name="T34" fmla="*/ 1 w 100"/>
                  <a:gd name="T35" fmla="*/ 46 h 338"/>
                  <a:gd name="T36" fmla="*/ 2 w 100"/>
                  <a:gd name="T37" fmla="*/ 49 h 33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0" h="338">
                    <a:moveTo>
                      <a:pt x="100" y="0"/>
                    </a:moveTo>
                    <a:lnTo>
                      <a:pt x="87" y="17"/>
                    </a:lnTo>
                    <a:lnTo>
                      <a:pt x="75" y="35"/>
                    </a:lnTo>
                    <a:lnTo>
                      <a:pt x="63" y="53"/>
                    </a:lnTo>
                    <a:lnTo>
                      <a:pt x="52" y="72"/>
                    </a:lnTo>
                    <a:lnTo>
                      <a:pt x="42" y="91"/>
                    </a:lnTo>
                    <a:lnTo>
                      <a:pt x="33" y="110"/>
                    </a:lnTo>
                    <a:lnTo>
                      <a:pt x="25" y="129"/>
                    </a:lnTo>
                    <a:lnTo>
                      <a:pt x="18" y="149"/>
                    </a:lnTo>
                    <a:lnTo>
                      <a:pt x="13" y="168"/>
                    </a:lnTo>
                    <a:lnTo>
                      <a:pt x="8" y="188"/>
                    </a:lnTo>
                    <a:lnTo>
                      <a:pt x="5" y="208"/>
                    </a:lnTo>
                    <a:lnTo>
                      <a:pt x="3" y="227"/>
                    </a:lnTo>
                    <a:lnTo>
                      <a:pt x="0" y="246"/>
                    </a:lnTo>
                    <a:lnTo>
                      <a:pt x="0" y="265"/>
                    </a:lnTo>
                    <a:lnTo>
                      <a:pt x="2" y="284"/>
                    </a:lnTo>
                    <a:lnTo>
                      <a:pt x="3" y="302"/>
                    </a:lnTo>
                    <a:lnTo>
                      <a:pt x="6" y="320"/>
                    </a:lnTo>
                    <a:lnTo>
                      <a:pt x="11" y="338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72911" name="Freeform 622"/>
            <p:cNvSpPr>
              <a:spLocks/>
            </p:cNvSpPr>
            <p:nvPr/>
          </p:nvSpPr>
          <p:spPr bwMode="auto">
            <a:xfrm>
              <a:off x="3037" y="3528"/>
              <a:ext cx="19" cy="4"/>
            </a:xfrm>
            <a:custGeom>
              <a:avLst/>
              <a:gdLst>
                <a:gd name="T0" fmla="*/ 19 w 86"/>
                <a:gd name="T1" fmla="*/ 4 h 21"/>
                <a:gd name="T2" fmla="*/ 18 w 86"/>
                <a:gd name="T3" fmla="*/ 3 h 21"/>
                <a:gd name="T4" fmla="*/ 17 w 86"/>
                <a:gd name="T5" fmla="*/ 2 h 21"/>
                <a:gd name="T6" fmla="*/ 16 w 86"/>
                <a:gd name="T7" fmla="*/ 1 h 21"/>
                <a:gd name="T8" fmla="*/ 15 w 86"/>
                <a:gd name="T9" fmla="*/ 1 h 21"/>
                <a:gd name="T10" fmla="*/ 13 w 86"/>
                <a:gd name="T11" fmla="*/ 0 h 21"/>
                <a:gd name="T12" fmla="*/ 11 w 86"/>
                <a:gd name="T13" fmla="*/ 0 h 21"/>
                <a:gd name="T14" fmla="*/ 10 w 86"/>
                <a:gd name="T15" fmla="*/ 0 h 21"/>
                <a:gd name="T16" fmla="*/ 8 w 86"/>
                <a:gd name="T17" fmla="*/ 0 h 21"/>
                <a:gd name="T18" fmla="*/ 7 w 86"/>
                <a:gd name="T19" fmla="*/ 1 h 21"/>
                <a:gd name="T20" fmla="*/ 5 w 86"/>
                <a:gd name="T21" fmla="*/ 1 h 21"/>
                <a:gd name="T22" fmla="*/ 3 w 86"/>
                <a:gd name="T23" fmla="*/ 2 h 21"/>
                <a:gd name="T24" fmla="*/ 2 w 86"/>
                <a:gd name="T25" fmla="*/ 3 h 21"/>
                <a:gd name="T26" fmla="*/ 0 w 86"/>
                <a:gd name="T27" fmla="*/ 4 h 2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6" h="21">
                  <a:moveTo>
                    <a:pt x="86" y="21"/>
                  </a:moveTo>
                  <a:lnTo>
                    <a:pt x="82" y="14"/>
                  </a:lnTo>
                  <a:lnTo>
                    <a:pt x="78" y="10"/>
                  </a:lnTo>
                  <a:lnTo>
                    <a:pt x="72" y="5"/>
                  </a:lnTo>
                  <a:lnTo>
                    <a:pt x="67" y="3"/>
                  </a:lnTo>
                  <a:lnTo>
                    <a:pt x="60" y="1"/>
                  </a:lnTo>
                  <a:lnTo>
                    <a:pt x="52" y="0"/>
                  </a:lnTo>
                  <a:lnTo>
                    <a:pt x="45" y="0"/>
                  </a:lnTo>
                  <a:lnTo>
                    <a:pt x="38" y="1"/>
                  </a:lnTo>
                  <a:lnTo>
                    <a:pt x="30" y="3"/>
                  </a:lnTo>
                  <a:lnTo>
                    <a:pt x="22" y="5"/>
                  </a:lnTo>
                  <a:lnTo>
                    <a:pt x="14" y="10"/>
                  </a:lnTo>
                  <a:lnTo>
                    <a:pt x="7" y="14"/>
                  </a:lnTo>
                  <a:lnTo>
                    <a:pt x="0" y="21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12" name="Freeform 623"/>
            <p:cNvSpPr>
              <a:spLocks/>
            </p:cNvSpPr>
            <p:nvPr/>
          </p:nvSpPr>
          <p:spPr bwMode="auto">
            <a:xfrm>
              <a:off x="3035" y="3532"/>
              <a:ext cx="25" cy="79"/>
            </a:xfrm>
            <a:custGeom>
              <a:avLst/>
              <a:gdLst>
                <a:gd name="T0" fmla="*/ 0 w 100"/>
                <a:gd name="T1" fmla="*/ 79 h 338"/>
                <a:gd name="T2" fmla="*/ 3 w 100"/>
                <a:gd name="T3" fmla="*/ 75 h 338"/>
                <a:gd name="T4" fmla="*/ 7 w 100"/>
                <a:gd name="T5" fmla="*/ 71 h 338"/>
                <a:gd name="T6" fmla="*/ 10 w 100"/>
                <a:gd name="T7" fmla="*/ 66 h 338"/>
                <a:gd name="T8" fmla="*/ 12 w 100"/>
                <a:gd name="T9" fmla="*/ 62 h 338"/>
                <a:gd name="T10" fmla="*/ 15 w 100"/>
                <a:gd name="T11" fmla="*/ 57 h 338"/>
                <a:gd name="T12" fmla="*/ 17 w 100"/>
                <a:gd name="T13" fmla="*/ 53 h 338"/>
                <a:gd name="T14" fmla="*/ 19 w 100"/>
                <a:gd name="T15" fmla="*/ 49 h 338"/>
                <a:gd name="T16" fmla="*/ 21 w 100"/>
                <a:gd name="T17" fmla="*/ 44 h 338"/>
                <a:gd name="T18" fmla="*/ 22 w 100"/>
                <a:gd name="T19" fmla="*/ 39 h 338"/>
                <a:gd name="T20" fmla="*/ 23 w 100"/>
                <a:gd name="T21" fmla="*/ 35 h 338"/>
                <a:gd name="T22" fmla="*/ 24 w 100"/>
                <a:gd name="T23" fmla="*/ 30 h 338"/>
                <a:gd name="T24" fmla="*/ 25 w 100"/>
                <a:gd name="T25" fmla="*/ 26 h 338"/>
                <a:gd name="T26" fmla="*/ 25 w 100"/>
                <a:gd name="T27" fmla="*/ 21 h 338"/>
                <a:gd name="T28" fmla="*/ 25 w 100"/>
                <a:gd name="T29" fmla="*/ 17 h 338"/>
                <a:gd name="T30" fmla="*/ 25 w 100"/>
                <a:gd name="T31" fmla="*/ 12 h 338"/>
                <a:gd name="T32" fmla="*/ 25 w 100"/>
                <a:gd name="T33" fmla="*/ 8 h 338"/>
                <a:gd name="T34" fmla="*/ 24 w 100"/>
                <a:gd name="T35" fmla="*/ 4 h 338"/>
                <a:gd name="T36" fmla="*/ 23 w 100"/>
                <a:gd name="T37" fmla="*/ 0 h 33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0" h="338">
                  <a:moveTo>
                    <a:pt x="0" y="338"/>
                  </a:moveTo>
                  <a:lnTo>
                    <a:pt x="13" y="320"/>
                  </a:lnTo>
                  <a:lnTo>
                    <a:pt x="26" y="302"/>
                  </a:lnTo>
                  <a:lnTo>
                    <a:pt x="38" y="284"/>
                  </a:lnTo>
                  <a:lnTo>
                    <a:pt x="48" y="265"/>
                  </a:lnTo>
                  <a:lnTo>
                    <a:pt x="58" y="246"/>
                  </a:lnTo>
                  <a:lnTo>
                    <a:pt x="67" y="227"/>
                  </a:lnTo>
                  <a:lnTo>
                    <a:pt x="75" y="208"/>
                  </a:lnTo>
                  <a:lnTo>
                    <a:pt x="82" y="188"/>
                  </a:lnTo>
                  <a:lnTo>
                    <a:pt x="87" y="168"/>
                  </a:lnTo>
                  <a:lnTo>
                    <a:pt x="92" y="149"/>
                  </a:lnTo>
                  <a:lnTo>
                    <a:pt x="96" y="129"/>
                  </a:lnTo>
                  <a:lnTo>
                    <a:pt x="99" y="110"/>
                  </a:lnTo>
                  <a:lnTo>
                    <a:pt x="100" y="91"/>
                  </a:lnTo>
                  <a:lnTo>
                    <a:pt x="100" y="72"/>
                  </a:lnTo>
                  <a:lnTo>
                    <a:pt x="100" y="53"/>
                  </a:lnTo>
                  <a:lnTo>
                    <a:pt x="98" y="35"/>
                  </a:lnTo>
                  <a:lnTo>
                    <a:pt x="94" y="17"/>
                  </a:lnTo>
                  <a:lnTo>
                    <a:pt x="91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13" name="Freeform 624"/>
            <p:cNvSpPr>
              <a:spLocks/>
            </p:cNvSpPr>
            <p:nvPr/>
          </p:nvSpPr>
          <p:spPr bwMode="auto">
            <a:xfrm>
              <a:off x="3016" y="3611"/>
              <a:ext cx="19" cy="3"/>
            </a:xfrm>
            <a:custGeom>
              <a:avLst/>
              <a:gdLst>
                <a:gd name="T0" fmla="*/ 0 w 84"/>
                <a:gd name="T1" fmla="*/ 0 h 20"/>
                <a:gd name="T2" fmla="*/ 1 w 84"/>
                <a:gd name="T3" fmla="*/ 1 h 20"/>
                <a:gd name="T4" fmla="*/ 2 w 84"/>
                <a:gd name="T5" fmla="*/ 2 h 20"/>
                <a:gd name="T6" fmla="*/ 3 w 84"/>
                <a:gd name="T7" fmla="*/ 2 h 20"/>
                <a:gd name="T8" fmla="*/ 4 w 84"/>
                <a:gd name="T9" fmla="*/ 3 h 20"/>
                <a:gd name="T10" fmla="*/ 6 w 84"/>
                <a:gd name="T11" fmla="*/ 3 h 20"/>
                <a:gd name="T12" fmla="*/ 7 w 84"/>
                <a:gd name="T13" fmla="*/ 3 h 20"/>
                <a:gd name="T14" fmla="*/ 9 w 84"/>
                <a:gd name="T15" fmla="*/ 3 h 20"/>
                <a:gd name="T16" fmla="*/ 11 w 84"/>
                <a:gd name="T17" fmla="*/ 3 h 20"/>
                <a:gd name="T18" fmla="*/ 13 w 84"/>
                <a:gd name="T19" fmla="*/ 3 h 20"/>
                <a:gd name="T20" fmla="*/ 14 w 84"/>
                <a:gd name="T21" fmla="*/ 2 h 20"/>
                <a:gd name="T22" fmla="*/ 16 w 84"/>
                <a:gd name="T23" fmla="*/ 2 h 20"/>
                <a:gd name="T24" fmla="*/ 17 w 84"/>
                <a:gd name="T25" fmla="*/ 1 h 20"/>
                <a:gd name="T26" fmla="*/ 19 w 84"/>
                <a:gd name="T27" fmla="*/ 0 h 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4" h="20">
                  <a:moveTo>
                    <a:pt x="0" y="0"/>
                  </a:moveTo>
                  <a:lnTo>
                    <a:pt x="3" y="6"/>
                  </a:lnTo>
                  <a:lnTo>
                    <a:pt x="7" y="10"/>
                  </a:lnTo>
                  <a:lnTo>
                    <a:pt x="12" y="15"/>
                  </a:lnTo>
                  <a:lnTo>
                    <a:pt x="19" y="17"/>
                  </a:lnTo>
                  <a:lnTo>
                    <a:pt x="25" y="19"/>
                  </a:lnTo>
                  <a:lnTo>
                    <a:pt x="32" y="20"/>
                  </a:lnTo>
                  <a:lnTo>
                    <a:pt x="40" y="20"/>
                  </a:lnTo>
                  <a:lnTo>
                    <a:pt x="48" y="19"/>
                  </a:lnTo>
                  <a:lnTo>
                    <a:pt x="56" y="17"/>
                  </a:lnTo>
                  <a:lnTo>
                    <a:pt x="62" y="15"/>
                  </a:lnTo>
                  <a:lnTo>
                    <a:pt x="70" y="10"/>
                  </a:lnTo>
                  <a:lnTo>
                    <a:pt x="77" y="6"/>
                  </a:lnTo>
                  <a:lnTo>
                    <a:pt x="84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14" name="Line 625"/>
            <p:cNvSpPr>
              <a:spLocks noChangeShapeType="1"/>
            </p:cNvSpPr>
            <p:nvPr/>
          </p:nvSpPr>
          <p:spPr bwMode="auto">
            <a:xfrm flipH="1" flipV="1">
              <a:off x="2129" y="2171"/>
              <a:ext cx="86" cy="5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15" name="Freeform 626"/>
            <p:cNvSpPr>
              <a:spLocks/>
            </p:cNvSpPr>
            <p:nvPr/>
          </p:nvSpPr>
          <p:spPr bwMode="auto">
            <a:xfrm>
              <a:off x="2143" y="2168"/>
              <a:ext cx="58" cy="59"/>
            </a:xfrm>
            <a:custGeom>
              <a:avLst/>
              <a:gdLst>
                <a:gd name="T0" fmla="*/ 26 w 253"/>
                <a:gd name="T1" fmla="*/ 0 h 263"/>
                <a:gd name="T2" fmla="*/ 21 w 253"/>
                <a:gd name="T3" fmla="*/ 0 h 263"/>
                <a:gd name="T4" fmla="*/ 16 w 253"/>
                <a:gd name="T5" fmla="*/ 1 h 263"/>
                <a:gd name="T6" fmla="*/ 12 w 253"/>
                <a:gd name="T7" fmla="*/ 2 h 263"/>
                <a:gd name="T8" fmla="*/ 8 w 253"/>
                <a:gd name="T9" fmla="*/ 5 h 263"/>
                <a:gd name="T10" fmla="*/ 4 w 253"/>
                <a:gd name="T11" fmla="*/ 8 h 263"/>
                <a:gd name="T12" fmla="*/ 2 w 253"/>
                <a:gd name="T13" fmla="*/ 12 h 263"/>
                <a:gd name="T14" fmla="*/ 0 w 253"/>
                <a:gd name="T15" fmla="*/ 17 h 263"/>
                <a:gd name="T16" fmla="*/ 0 w 253"/>
                <a:gd name="T17" fmla="*/ 22 h 263"/>
                <a:gd name="T18" fmla="*/ 0 w 253"/>
                <a:gd name="T19" fmla="*/ 27 h 263"/>
                <a:gd name="T20" fmla="*/ 2 w 253"/>
                <a:gd name="T21" fmla="*/ 33 h 263"/>
                <a:gd name="T22" fmla="*/ 4 w 253"/>
                <a:gd name="T23" fmla="*/ 38 h 263"/>
                <a:gd name="T24" fmla="*/ 8 w 253"/>
                <a:gd name="T25" fmla="*/ 43 h 263"/>
                <a:gd name="T26" fmla="*/ 12 w 253"/>
                <a:gd name="T27" fmla="*/ 48 h 263"/>
                <a:gd name="T28" fmla="*/ 16 w 253"/>
                <a:gd name="T29" fmla="*/ 52 h 263"/>
                <a:gd name="T30" fmla="*/ 21 w 253"/>
                <a:gd name="T31" fmla="*/ 55 h 263"/>
                <a:gd name="T32" fmla="*/ 26 w 253"/>
                <a:gd name="T33" fmla="*/ 57 h 263"/>
                <a:gd name="T34" fmla="*/ 32 w 253"/>
                <a:gd name="T35" fmla="*/ 59 h 263"/>
                <a:gd name="T36" fmla="*/ 37 w 253"/>
                <a:gd name="T37" fmla="*/ 59 h 263"/>
                <a:gd name="T38" fmla="*/ 42 w 253"/>
                <a:gd name="T39" fmla="*/ 59 h 263"/>
                <a:gd name="T40" fmla="*/ 46 w 253"/>
                <a:gd name="T41" fmla="*/ 57 h 263"/>
                <a:gd name="T42" fmla="*/ 50 w 253"/>
                <a:gd name="T43" fmla="*/ 55 h 263"/>
                <a:gd name="T44" fmla="*/ 54 w 253"/>
                <a:gd name="T45" fmla="*/ 51 h 263"/>
                <a:gd name="T46" fmla="*/ 56 w 253"/>
                <a:gd name="T47" fmla="*/ 47 h 263"/>
                <a:gd name="T48" fmla="*/ 58 w 253"/>
                <a:gd name="T49" fmla="*/ 42 h 263"/>
                <a:gd name="T50" fmla="*/ 58 w 253"/>
                <a:gd name="T51" fmla="*/ 37 h 263"/>
                <a:gd name="T52" fmla="*/ 58 w 253"/>
                <a:gd name="T53" fmla="*/ 32 h 263"/>
                <a:gd name="T54" fmla="*/ 56 w 253"/>
                <a:gd name="T55" fmla="*/ 26 h 263"/>
                <a:gd name="T56" fmla="*/ 54 w 253"/>
                <a:gd name="T57" fmla="*/ 21 h 263"/>
                <a:gd name="T58" fmla="*/ 50 w 253"/>
                <a:gd name="T59" fmla="*/ 16 h 263"/>
                <a:gd name="T60" fmla="*/ 46 w 253"/>
                <a:gd name="T61" fmla="*/ 11 h 263"/>
                <a:gd name="T62" fmla="*/ 42 w 253"/>
                <a:gd name="T63" fmla="*/ 8 h 263"/>
                <a:gd name="T64" fmla="*/ 37 w 253"/>
                <a:gd name="T65" fmla="*/ 4 h 263"/>
                <a:gd name="T66" fmla="*/ 32 w 253"/>
                <a:gd name="T67" fmla="*/ 2 h 26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53" h="263">
                  <a:moveTo>
                    <a:pt x="126" y="5"/>
                  </a:moveTo>
                  <a:lnTo>
                    <a:pt x="115" y="2"/>
                  </a:lnTo>
                  <a:lnTo>
                    <a:pt x="103" y="1"/>
                  </a:lnTo>
                  <a:lnTo>
                    <a:pt x="92" y="0"/>
                  </a:lnTo>
                  <a:lnTo>
                    <a:pt x="81" y="1"/>
                  </a:lnTo>
                  <a:lnTo>
                    <a:pt x="70" y="3"/>
                  </a:lnTo>
                  <a:lnTo>
                    <a:pt x="60" y="6"/>
                  </a:lnTo>
                  <a:lnTo>
                    <a:pt x="51" y="10"/>
                  </a:lnTo>
                  <a:lnTo>
                    <a:pt x="42" y="15"/>
                  </a:lnTo>
                  <a:lnTo>
                    <a:pt x="33" y="21"/>
                  </a:lnTo>
                  <a:lnTo>
                    <a:pt x="25" y="28"/>
                  </a:lnTo>
                  <a:lnTo>
                    <a:pt x="19" y="36"/>
                  </a:lnTo>
                  <a:lnTo>
                    <a:pt x="14" y="45"/>
                  </a:lnTo>
                  <a:lnTo>
                    <a:pt x="8" y="54"/>
                  </a:lnTo>
                  <a:lnTo>
                    <a:pt x="5" y="64"/>
                  </a:lnTo>
                  <a:lnTo>
                    <a:pt x="2" y="75"/>
                  </a:lnTo>
                  <a:lnTo>
                    <a:pt x="0" y="87"/>
                  </a:lnTo>
                  <a:lnTo>
                    <a:pt x="0" y="98"/>
                  </a:lnTo>
                  <a:lnTo>
                    <a:pt x="0" y="110"/>
                  </a:lnTo>
                  <a:lnTo>
                    <a:pt x="2" y="121"/>
                  </a:lnTo>
                  <a:lnTo>
                    <a:pt x="5" y="134"/>
                  </a:lnTo>
                  <a:lnTo>
                    <a:pt x="8" y="146"/>
                  </a:lnTo>
                  <a:lnTo>
                    <a:pt x="14" y="157"/>
                  </a:lnTo>
                  <a:lnTo>
                    <a:pt x="19" y="170"/>
                  </a:lnTo>
                  <a:lnTo>
                    <a:pt x="25" y="181"/>
                  </a:lnTo>
                  <a:lnTo>
                    <a:pt x="33" y="192"/>
                  </a:lnTo>
                  <a:lnTo>
                    <a:pt x="42" y="202"/>
                  </a:lnTo>
                  <a:lnTo>
                    <a:pt x="51" y="212"/>
                  </a:lnTo>
                  <a:lnTo>
                    <a:pt x="60" y="221"/>
                  </a:lnTo>
                  <a:lnTo>
                    <a:pt x="70" y="230"/>
                  </a:lnTo>
                  <a:lnTo>
                    <a:pt x="81" y="238"/>
                  </a:lnTo>
                  <a:lnTo>
                    <a:pt x="92" y="245"/>
                  </a:lnTo>
                  <a:lnTo>
                    <a:pt x="103" y="251"/>
                  </a:lnTo>
                  <a:lnTo>
                    <a:pt x="115" y="255"/>
                  </a:lnTo>
                  <a:lnTo>
                    <a:pt x="126" y="258"/>
                  </a:lnTo>
                  <a:lnTo>
                    <a:pt x="138" y="261"/>
                  </a:lnTo>
                  <a:lnTo>
                    <a:pt x="149" y="263"/>
                  </a:lnTo>
                  <a:lnTo>
                    <a:pt x="161" y="263"/>
                  </a:lnTo>
                  <a:lnTo>
                    <a:pt x="172" y="262"/>
                  </a:lnTo>
                  <a:lnTo>
                    <a:pt x="183" y="261"/>
                  </a:lnTo>
                  <a:lnTo>
                    <a:pt x="193" y="257"/>
                  </a:lnTo>
                  <a:lnTo>
                    <a:pt x="202" y="254"/>
                  </a:lnTo>
                  <a:lnTo>
                    <a:pt x="211" y="248"/>
                  </a:lnTo>
                  <a:lnTo>
                    <a:pt x="220" y="243"/>
                  </a:lnTo>
                  <a:lnTo>
                    <a:pt x="227" y="235"/>
                  </a:lnTo>
                  <a:lnTo>
                    <a:pt x="234" y="227"/>
                  </a:lnTo>
                  <a:lnTo>
                    <a:pt x="239" y="219"/>
                  </a:lnTo>
                  <a:lnTo>
                    <a:pt x="245" y="209"/>
                  </a:lnTo>
                  <a:lnTo>
                    <a:pt x="248" y="199"/>
                  </a:lnTo>
                  <a:lnTo>
                    <a:pt x="251" y="189"/>
                  </a:lnTo>
                  <a:lnTo>
                    <a:pt x="253" y="178"/>
                  </a:lnTo>
                  <a:lnTo>
                    <a:pt x="253" y="165"/>
                  </a:lnTo>
                  <a:lnTo>
                    <a:pt x="253" y="154"/>
                  </a:lnTo>
                  <a:lnTo>
                    <a:pt x="251" y="142"/>
                  </a:lnTo>
                  <a:lnTo>
                    <a:pt x="248" y="129"/>
                  </a:lnTo>
                  <a:lnTo>
                    <a:pt x="245" y="118"/>
                  </a:lnTo>
                  <a:lnTo>
                    <a:pt x="239" y="106"/>
                  </a:lnTo>
                  <a:lnTo>
                    <a:pt x="234" y="94"/>
                  </a:lnTo>
                  <a:lnTo>
                    <a:pt x="227" y="82"/>
                  </a:lnTo>
                  <a:lnTo>
                    <a:pt x="220" y="72"/>
                  </a:lnTo>
                  <a:lnTo>
                    <a:pt x="211" y="61"/>
                  </a:lnTo>
                  <a:lnTo>
                    <a:pt x="202" y="51"/>
                  </a:lnTo>
                  <a:lnTo>
                    <a:pt x="193" y="42"/>
                  </a:lnTo>
                  <a:lnTo>
                    <a:pt x="183" y="34"/>
                  </a:lnTo>
                  <a:lnTo>
                    <a:pt x="172" y="26"/>
                  </a:lnTo>
                  <a:lnTo>
                    <a:pt x="161" y="19"/>
                  </a:lnTo>
                  <a:lnTo>
                    <a:pt x="149" y="14"/>
                  </a:lnTo>
                  <a:lnTo>
                    <a:pt x="138" y="9"/>
                  </a:lnTo>
                  <a:lnTo>
                    <a:pt x="126" y="5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16" name="Freeform 627"/>
            <p:cNvSpPr>
              <a:spLocks/>
            </p:cNvSpPr>
            <p:nvPr/>
          </p:nvSpPr>
          <p:spPr bwMode="auto">
            <a:xfrm>
              <a:off x="2129" y="2102"/>
              <a:ext cx="86" cy="24"/>
            </a:xfrm>
            <a:custGeom>
              <a:avLst/>
              <a:gdLst>
                <a:gd name="T0" fmla="*/ 86 w 381"/>
                <a:gd name="T1" fmla="*/ 23 h 107"/>
                <a:gd name="T2" fmla="*/ 0 w 381"/>
                <a:gd name="T3" fmla="*/ 0 h 107"/>
                <a:gd name="T4" fmla="*/ 19 w 381"/>
                <a:gd name="T5" fmla="*/ 24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1" h="107">
                  <a:moveTo>
                    <a:pt x="381" y="101"/>
                  </a:moveTo>
                  <a:lnTo>
                    <a:pt x="0" y="0"/>
                  </a:lnTo>
                  <a:lnTo>
                    <a:pt x="85" y="107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17" name="Freeform 628"/>
            <p:cNvSpPr>
              <a:spLocks/>
            </p:cNvSpPr>
            <p:nvPr/>
          </p:nvSpPr>
          <p:spPr bwMode="auto">
            <a:xfrm>
              <a:off x="2129" y="2035"/>
              <a:ext cx="86" cy="42"/>
            </a:xfrm>
            <a:custGeom>
              <a:avLst/>
              <a:gdLst>
                <a:gd name="T0" fmla="*/ 86 w 381"/>
                <a:gd name="T1" fmla="*/ 42 h 187"/>
                <a:gd name="T2" fmla="*/ 0 w 381"/>
                <a:gd name="T3" fmla="*/ 0 h 187"/>
                <a:gd name="T4" fmla="*/ 0 w 381"/>
                <a:gd name="T5" fmla="*/ 38 h 187"/>
                <a:gd name="T6" fmla="*/ 10 w 381"/>
                <a:gd name="T7" fmla="*/ 41 h 1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1" h="187">
                  <a:moveTo>
                    <a:pt x="381" y="187"/>
                  </a:moveTo>
                  <a:lnTo>
                    <a:pt x="0" y="0"/>
                  </a:lnTo>
                  <a:lnTo>
                    <a:pt x="0" y="170"/>
                  </a:lnTo>
                  <a:lnTo>
                    <a:pt x="43" y="181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18" name="Line 629"/>
            <p:cNvSpPr>
              <a:spLocks noChangeShapeType="1"/>
            </p:cNvSpPr>
            <p:nvPr/>
          </p:nvSpPr>
          <p:spPr bwMode="auto">
            <a:xfrm flipH="1" flipV="1">
              <a:off x="2487" y="2184"/>
              <a:ext cx="86" cy="5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19" name="Freeform 630"/>
            <p:cNvSpPr>
              <a:spLocks/>
            </p:cNvSpPr>
            <p:nvPr/>
          </p:nvSpPr>
          <p:spPr bwMode="auto">
            <a:xfrm>
              <a:off x="2501" y="2179"/>
              <a:ext cx="58" cy="61"/>
            </a:xfrm>
            <a:custGeom>
              <a:avLst/>
              <a:gdLst>
                <a:gd name="T0" fmla="*/ 26 w 253"/>
                <a:gd name="T1" fmla="*/ 0 h 263"/>
                <a:gd name="T2" fmla="*/ 21 w 253"/>
                <a:gd name="T3" fmla="*/ 0 h 263"/>
                <a:gd name="T4" fmla="*/ 16 w 253"/>
                <a:gd name="T5" fmla="*/ 1 h 263"/>
                <a:gd name="T6" fmla="*/ 11 w 253"/>
                <a:gd name="T7" fmla="*/ 2 h 263"/>
                <a:gd name="T8" fmla="*/ 8 w 253"/>
                <a:gd name="T9" fmla="*/ 5 h 263"/>
                <a:gd name="T10" fmla="*/ 4 w 253"/>
                <a:gd name="T11" fmla="*/ 8 h 263"/>
                <a:gd name="T12" fmla="*/ 2 w 253"/>
                <a:gd name="T13" fmla="*/ 13 h 263"/>
                <a:gd name="T14" fmla="*/ 0 w 253"/>
                <a:gd name="T15" fmla="*/ 17 h 263"/>
                <a:gd name="T16" fmla="*/ 0 w 253"/>
                <a:gd name="T17" fmla="*/ 23 h 263"/>
                <a:gd name="T18" fmla="*/ 0 w 253"/>
                <a:gd name="T19" fmla="*/ 28 h 263"/>
                <a:gd name="T20" fmla="*/ 2 w 253"/>
                <a:gd name="T21" fmla="*/ 34 h 263"/>
                <a:gd name="T22" fmla="*/ 4 w 253"/>
                <a:gd name="T23" fmla="*/ 39 h 263"/>
                <a:gd name="T24" fmla="*/ 8 w 253"/>
                <a:gd name="T25" fmla="*/ 45 h 263"/>
                <a:gd name="T26" fmla="*/ 11 w 253"/>
                <a:gd name="T27" fmla="*/ 49 h 263"/>
                <a:gd name="T28" fmla="*/ 16 w 253"/>
                <a:gd name="T29" fmla="*/ 53 h 263"/>
                <a:gd name="T30" fmla="*/ 21 w 253"/>
                <a:gd name="T31" fmla="*/ 57 h 263"/>
                <a:gd name="T32" fmla="*/ 26 w 253"/>
                <a:gd name="T33" fmla="*/ 59 h 263"/>
                <a:gd name="T34" fmla="*/ 32 w 253"/>
                <a:gd name="T35" fmla="*/ 61 h 263"/>
                <a:gd name="T36" fmla="*/ 37 w 253"/>
                <a:gd name="T37" fmla="*/ 61 h 263"/>
                <a:gd name="T38" fmla="*/ 42 w 253"/>
                <a:gd name="T39" fmla="*/ 61 h 263"/>
                <a:gd name="T40" fmla="*/ 46 w 253"/>
                <a:gd name="T41" fmla="*/ 59 h 263"/>
                <a:gd name="T42" fmla="*/ 50 w 253"/>
                <a:gd name="T43" fmla="*/ 56 h 263"/>
                <a:gd name="T44" fmla="*/ 54 w 253"/>
                <a:gd name="T45" fmla="*/ 53 h 263"/>
                <a:gd name="T46" fmla="*/ 56 w 253"/>
                <a:gd name="T47" fmla="*/ 48 h 263"/>
                <a:gd name="T48" fmla="*/ 58 w 253"/>
                <a:gd name="T49" fmla="*/ 44 h 263"/>
                <a:gd name="T50" fmla="*/ 58 w 253"/>
                <a:gd name="T51" fmla="*/ 39 h 263"/>
                <a:gd name="T52" fmla="*/ 58 w 253"/>
                <a:gd name="T53" fmla="*/ 33 h 263"/>
                <a:gd name="T54" fmla="*/ 56 w 253"/>
                <a:gd name="T55" fmla="*/ 27 h 263"/>
                <a:gd name="T56" fmla="*/ 54 w 253"/>
                <a:gd name="T57" fmla="*/ 22 h 263"/>
                <a:gd name="T58" fmla="*/ 50 w 253"/>
                <a:gd name="T59" fmla="*/ 17 h 263"/>
                <a:gd name="T60" fmla="*/ 46 w 253"/>
                <a:gd name="T61" fmla="*/ 12 h 263"/>
                <a:gd name="T62" fmla="*/ 42 w 253"/>
                <a:gd name="T63" fmla="*/ 8 h 263"/>
                <a:gd name="T64" fmla="*/ 37 w 253"/>
                <a:gd name="T65" fmla="*/ 4 h 263"/>
                <a:gd name="T66" fmla="*/ 32 w 253"/>
                <a:gd name="T67" fmla="*/ 2 h 26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53" h="263">
                  <a:moveTo>
                    <a:pt x="126" y="4"/>
                  </a:moveTo>
                  <a:lnTo>
                    <a:pt x="115" y="2"/>
                  </a:lnTo>
                  <a:lnTo>
                    <a:pt x="104" y="1"/>
                  </a:lnTo>
                  <a:lnTo>
                    <a:pt x="92" y="0"/>
                  </a:lnTo>
                  <a:lnTo>
                    <a:pt x="81" y="1"/>
                  </a:lnTo>
                  <a:lnTo>
                    <a:pt x="70" y="3"/>
                  </a:lnTo>
                  <a:lnTo>
                    <a:pt x="60" y="5"/>
                  </a:lnTo>
                  <a:lnTo>
                    <a:pt x="50" y="10"/>
                  </a:lnTo>
                  <a:lnTo>
                    <a:pt x="41" y="16"/>
                  </a:lnTo>
                  <a:lnTo>
                    <a:pt x="33" y="21"/>
                  </a:lnTo>
                  <a:lnTo>
                    <a:pt x="25" y="28"/>
                  </a:lnTo>
                  <a:lnTo>
                    <a:pt x="19" y="36"/>
                  </a:lnTo>
                  <a:lnTo>
                    <a:pt x="13" y="45"/>
                  </a:lnTo>
                  <a:lnTo>
                    <a:pt x="8" y="54"/>
                  </a:lnTo>
                  <a:lnTo>
                    <a:pt x="5" y="64"/>
                  </a:lnTo>
                  <a:lnTo>
                    <a:pt x="2" y="75"/>
                  </a:lnTo>
                  <a:lnTo>
                    <a:pt x="0" y="86"/>
                  </a:lnTo>
                  <a:lnTo>
                    <a:pt x="0" y="98"/>
                  </a:lnTo>
                  <a:lnTo>
                    <a:pt x="0" y="110"/>
                  </a:lnTo>
                  <a:lnTo>
                    <a:pt x="2" y="121"/>
                  </a:lnTo>
                  <a:lnTo>
                    <a:pt x="5" y="134"/>
                  </a:lnTo>
                  <a:lnTo>
                    <a:pt x="8" y="146"/>
                  </a:lnTo>
                  <a:lnTo>
                    <a:pt x="13" y="158"/>
                  </a:lnTo>
                  <a:lnTo>
                    <a:pt x="19" y="170"/>
                  </a:lnTo>
                  <a:lnTo>
                    <a:pt x="25" y="181"/>
                  </a:lnTo>
                  <a:lnTo>
                    <a:pt x="33" y="192"/>
                  </a:lnTo>
                  <a:lnTo>
                    <a:pt x="41" y="202"/>
                  </a:lnTo>
                  <a:lnTo>
                    <a:pt x="50" y="212"/>
                  </a:lnTo>
                  <a:lnTo>
                    <a:pt x="60" y="221"/>
                  </a:lnTo>
                  <a:lnTo>
                    <a:pt x="70" y="230"/>
                  </a:lnTo>
                  <a:lnTo>
                    <a:pt x="81" y="238"/>
                  </a:lnTo>
                  <a:lnTo>
                    <a:pt x="92" y="245"/>
                  </a:lnTo>
                  <a:lnTo>
                    <a:pt x="104" y="250"/>
                  </a:lnTo>
                  <a:lnTo>
                    <a:pt x="115" y="255"/>
                  </a:lnTo>
                  <a:lnTo>
                    <a:pt x="126" y="258"/>
                  </a:lnTo>
                  <a:lnTo>
                    <a:pt x="138" y="261"/>
                  </a:lnTo>
                  <a:lnTo>
                    <a:pt x="150" y="263"/>
                  </a:lnTo>
                  <a:lnTo>
                    <a:pt x="161" y="263"/>
                  </a:lnTo>
                  <a:lnTo>
                    <a:pt x="172" y="262"/>
                  </a:lnTo>
                  <a:lnTo>
                    <a:pt x="183" y="261"/>
                  </a:lnTo>
                  <a:lnTo>
                    <a:pt x="193" y="257"/>
                  </a:lnTo>
                  <a:lnTo>
                    <a:pt x="202" y="254"/>
                  </a:lnTo>
                  <a:lnTo>
                    <a:pt x="211" y="248"/>
                  </a:lnTo>
                  <a:lnTo>
                    <a:pt x="220" y="243"/>
                  </a:lnTo>
                  <a:lnTo>
                    <a:pt x="227" y="235"/>
                  </a:lnTo>
                  <a:lnTo>
                    <a:pt x="234" y="227"/>
                  </a:lnTo>
                  <a:lnTo>
                    <a:pt x="240" y="219"/>
                  </a:lnTo>
                  <a:lnTo>
                    <a:pt x="245" y="209"/>
                  </a:lnTo>
                  <a:lnTo>
                    <a:pt x="248" y="199"/>
                  </a:lnTo>
                  <a:lnTo>
                    <a:pt x="251" y="189"/>
                  </a:lnTo>
                  <a:lnTo>
                    <a:pt x="253" y="177"/>
                  </a:lnTo>
                  <a:lnTo>
                    <a:pt x="253" y="166"/>
                  </a:lnTo>
                  <a:lnTo>
                    <a:pt x="253" y="154"/>
                  </a:lnTo>
                  <a:lnTo>
                    <a:pt x="251" y="141"/>
                  </a:lnTo>
                  <a:lnTo>
                    <a:pt x="248" y="129"/>
                  </a:lnTo>
                  <a:lnTo>
                    <a:pt x="245" y="118"/>
                  </a:lnTo>
                  <a:lnTo>
                    <a:pt x="240" y="105"/>
                  </a:lnTo>
                  <a:lnTo>
                    <a:pt x="234" y="94"/>
                  </a:lnTo>
                  <a:lnTo>
                    <a:pt x="227" y="82"/>
                  </a:lnTo>
                  <a:lnTo>
                    <a:pt x="220" y="72"/>
                  </a:lnTo>
                  <a:lnTo>
                    <a:pt x="211" y="61"/>
                  </a:lnTo>
                  <a:lnTo>
                    <a:pt x="202" y="50"/>
                  </a:lnTo>
                  <a:lnTo>
                    <a:pt x="193" y="41"/>
                  </a:lnTo>
                  <a:lnTo>
                    <a:pt x="183" y="34"/>
                  </a:lnTo>
                  <a:lnTo>
                    <a:pt x="172" y="26"/>
                  </a:lnTo>
                  <a:lnTo>
                    <a:pt x="161" y="19"/>
                  </a:lnTo>
                  <a:lnTo>
                    <a:pt x="150" y="13"/>
                  </a:lnTo>
                  <a:lnTo>
                    <a:pt x="138" y="9"/>
                  </a:lnTo>
                  <a:lnTo>
                    <a:pt x="126" y="4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20" name="Freeform 631"/>
            <p:cNvSpPr>
              <a:spLocks/>
            </p:cNvSpPr>
            <p:nvPr/>
          </p:nvSpPr>
          <p:spPr bwMode="auto">
            <a:xfrm>
              <a:off x="2487" y="2104"/>
              <a:ext cx="67" cy="48"/>
            </a:xfrm>
            <a:custGeom>
              <a:avLst/>
              <a:gdLst>
                <a:gd name="T0" fmla="*/ 0 w 296"/>
                <a:gd name="T1" fmla="*/ 11 h 213"/>
                <a:gd name="T2" fmla="*/ 67 w 296"/>
                <a:gd name="T3" fmla="*/ 48 h 213"/>
                <a:gd name="T4" fmla="*/ 67 w 296"/>
                <a:gd name="T5" fmla="*/ 0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6" h="213">
                  <a:moveTo>
                    <a:pt x="0" y="49"/>
                  </a:moveTo>
                  <a:lnTo>
                    <a:pt x="296" y="213"/>
                  </a:lnTo>
                  <a:lnTo>
                    <a:pt x="296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21" name="Line 632"/>
            <p:cNvSpPr>
              <a:spLocks noChangeShapeType="1"/>
            </p:cNvSpPr>
            <p:nvPr/>
          </p:nvSpPr>
          <p:spPr bwMode="auto">
            <a:xfrm>
              <a:off x="2535" y="2113"/>
              <a:ext cx="38" cy="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22" name="Freeform 633"/>
            <p:cNvSpPr>
              <a:spLocks/>
            </p:cNvSpPr>
            <p:nvPr/>
          </p:nvSpPr>
          <p:spPr bwMode="auto">
            <a:xfrm>
              <a:off x="2487" y="2022"/>
              <a:ext cx="86" cy="58"/>
            </a:xfrm>
            <a:custGeom>
              <a:avLst/>
              <a:gdLst>
                <a:gd name="T0" fmla="*/ 86 w 381"/>
                <a:gd name="T1" fmla="*/ 58 h 251"/>
                <a:gd name="T2" fmla="*/ 86 w 381"/>
                <a:gd name="T3" fmla="*/ 39 h 251"/>
                <a:gd name="T4" fmla="*/ 86 w 381"/>
                <a:gd name="T5" fmla="*/ 36 h 251"/>
                <a:gd name="T6" fmla="*/ 86 w 381"/>
                <a:gd name="T7" fmla="*/ 34 h 251"/>
                <a:gd name="T8" fmla="*/ 85 w 381"/>
                <a:gd name="T9" fmla="*/ 32 h 251"/>
                <a:gd name="T10" fmla="*/ 84 w 381"/>
                <a:gd name="T11" fmla="*/ 29 h 251"/>
                <a:gd name="T12" fmla="*/ 83 w 381"/>
                <a:gd name="T13" fmla="*/ 27 h 251"/>
                <a:gd name="T14" fmla="*/ 82 w 381"/>
                <a:gd name="T15" fmla="*/ 25 h 251"/>
                <a:gd name="T16" fmla="*/ 80 w 381"/>
                <a:gd name="T17" fmla="*/ 23 h 251"/>
                <a:gd name="T18" fmla="*/ 79 w 381"/>
                <a:gd name="T19" fmla="*/ 21 h 251"/>
                <a:gd name="T20" fmla="*/ 77 w 381"/>
                <a:gd name="T21" fmla="*/ 19 h 251"/>
                <a:gd name="T22" fmla="*/ 75 w 381"/>
                <a:gd name="T23" fmla="*/ 18 h 251"/>
                <a:gd name="T24" fmla="*/ 73 w 381"/>
                <a:gd name="T25" fmla="*/ 16 h 251"/>
                <a:gd name="T26" fmla="*/ 71 w 381"/>
                <a:gd name="T27" fmla="*/ 15 h 251"/>
                <a:gd name="T28" fmla="*/ 69 w 381"/>
                <a:gd name="T29" fmla="*/ 14 h 251"/>
                <a:gd name="T30" fmla="*/ 67 w 381"/>
                <a:gd name="T31" fmla="*/ 14 h 251"/>
                <a:gd name="T32" fmla="*/ 57 w 381"/>
                <a:gd name="T33" fmla="*/ 11 h 251"/>
                <a:gd name="T34" fmla="*/ 55 w 381"/>
                <a:gd name="T35" fmla="*/ 10 h 251"/>
                <a:gd name="T36" fmla="*/ 53 w 381"/>
                <a:gd name="T37" fmla="*/ 10 h 251"/>
                <a:gd name="T38" fmla="*/ 51 w 381"/>
                <a:gd name="T39" fmla="*/ 10 h 251"/>
                <a:gd name="T40" fmla="*/ 49 w 381"/>
                <a:gd name="T41" fmla="*/ 11 h 251"/>
                <a:gd name="T42" fmla="*/ 47 w 381"/>
                <a:gd name="T43" fmla="*/ 11 h 251"/>
                <a:gd name="T44" fmla="*/ 45 w 381"/>
                <a:gd name="T45" fmla="*/ 12 h 251"/>
                <a:gd name="T46" fmla="*/ 44 w 381"/>
                <a:gd name="T47" fmla="*/ 13 h 251"/>
                <a:gd name="T48" fmla="*/ 42 w 381"/>
                <a:gd name="T49" fmla="*/ 14 h 251"/>
                <a:gd name="T50" fmla="*/ 41 w 381"/>
                <a:gd name="T51" fmla="*/ 16 h 251"/>
                <a:gd name="T52" fmla="*/ 40 w 381"/>
                <a:gd name="T53" fmla="*/ 17 h 251"/>
                <a:gd name="T54" fmla="*/ 39 w 381"/>
                <a:gd name="T55" fmla="*/ 19 h 251"/>
                <a:gd name="T56" fmla="*/ 39 w 381"/>
                <a:gd name="T57" fmla="*/ 21 h 251"/>
                <a:gd name="T58" fmla="*/ 38 w 381"/>
                <a:gd name="T59" fmla="*/ 23 h 251"/>
                <a:gd name="T60" fmla="*/ 38 w 381"/>
                <a:gd name="T61" fmla="*/ 25 h 251"/>
                <a:gd name="T62" fmla="*/ 38 w 381"/>
                <a:gd name="T63" fmla="*/ 45 h 251"/>
                <a:gd name="T64" fmla="*/ 0 w 381"/>
                <a:gd name="T65" fmla="*/ 34 h 251"/>
                <a:gd name="T66" fmla="*/ 0 w 381"/>
                <a:gd name="T67" fmla="*/ 0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81" h="251">
                  <a:moveTo>
                    <a:pt x="381" y="251"/>
                  </a:moveTo>
                  <a:lnTo>
                    <a:pt x="381" y="167"/>
                  </a:lnTo>
                  <a:lnTo>
                    <a:pt x="380" y="157"/>
                  </a:lnTo>
                  <a:lnTo>
                    <a:pt x="379" y="146"/>
                  </a:lnTo>
                  <a:lnTo>
                    <a:pt x="375" y="137"/>
                  </a:lnTo>
                  <a:lnTo>
                    <a:pt x="372" y="127"/>
                  </a:lnTo>
                  <a:lnTo>
                    <a:pt x="368" y="117"/>
                  </a:lnTo>
                  <a:lnTo>
                    <a:pt x="362" y="108"/>
                  </a:lnTo>
                  <a:lnTo>
                    <a:pt x="356" y="99"/>
                  </a:lnTo>
                  <a:lnTo>
                    <a:pt x="348" y="91"/>
                  </a:lnTo>
                  <a:lnTo>
                    <a:pt x="341" y="83"/>
                  </a:lnTo>
                  <a:lnTo>
                    <a:pt x="333" y="77"/>
                  </a:lnTo>
                  <a:lnTo>
                    <a:pt x="324" y="71"/>
                  </a:lnTo>
                  <a:lnTo>
                    <a:pt x="315" y="67"/>
                  </a:lnTo>
                  <a:lnTo>
                    <a:pt x="306" y="62"/>
                  </a:lnTo>
                  <a:lnTo>
                    <a:pt x="296" y="59"/>
                  </a:lnTo>
                  <a:lnTo>
                    <a:pt x="254" y="48"/>
                  </a:lnTo>
                  <a:lnTo>
                    <a:pt x="244" y="45"/>
                  </a:lnTo>
                  <a:lnTo>
                    <a:pt x="235" y="44"/>
                  </a:lnTo>
                  <a:lnTo>
                    <a:pt x="226" y="45"/>
                  </a:lnTo>
                  <a:lnTo>
                    <a:pt x="217" y="46"/>
                  </a:lnTo>
                  <a:lnTo>
                    <a:pt x="209" y="49"/>
                  </a:lnTo>
                  <a:lnTo>
                    <a:pt x="201" y="52"/>
                  </a:lnTo>
                  <a:lnTo>
                    <a:pt x="195" y="57"/>
                  </a:lnTo>
                  <a:lnTo>
                    <a:pt x="188" y="62"/>
                  </a:lnTo>
                  <a:lnTo>
                    <a:pt x="182" y="68"/>
                  </a:lnTo>
                  <a:lnTo>
                    <a:pt x="178" y="75"/>
                  </a:lnTo>
                  <a:lnTo>
                    <a:pt x="174" y="82"/>
                  </a:lnTo>
                  <a:lnTo>
                    <a:pt x="172" y="91"/>
                  </a:lnTo>
                  <a:lnTo>
                    <a:pt x="170" y="100"/>
                  </a:lnTo>
                  <a:lnTo>
                    <a:pt x="170" y="109"/>
                  </a:lnTo>
                  <a:lnTo>
                    <a:pt x="170" y="194"/>
                  </a:lnTo>
                  <a:lnTo>
                    <a:pt x="0" y="149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23" name="Freeform 634"/>
            <p:cNvSpPr>
              <a:spLocks/>
            </p:cNvSpPr>
            <p:nvPr/>
          </p:nvSpPr>
          <p:spPr bwMode="auto">
            <a:xfrm>
              <a:off x="3881" y="3528"/>
              <a:ext cx="26" cy="86"/>
            </a:xfrm>
            <a:custGeom>
              <a:avLst/>
              <a:gdLst>
                <a:gd name="T0" fmla="*/ 1 w 107"/>
                <a:gd name="T1" fmla="*/ 86 h 379"/>
                <a:gd name="T2" fmla="*/ 26 w 107"/>
                <a:gd name="T3" fmla="*/ 0 h 379"/>
                <a:gd name="T4" fmla="*/ 0 w 107"/>
                <a:gd name="T5" fmla="*/ 19 h 3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79">
                  <a:moveTo>
                    <a:pt x="6" y="379"/>
                  </a:moveTo>
                  <a:lnTo>
                    <a:pt x="107" y="0"/>
                  </a:lnTo>
                  <a:lnTo>
                    <a:pt x="0" y="84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24" name="Freeform 635"/>
            <p:cNvSpPr>
              <a:spLocks/>
            </p:cNvSpPr>
            <p:nvPr/>
          </p:nvSpPr>
          <p:spPr bwMode="auto">
            <a:xfrm>
              <a:off x="3912" y="3528"/>
              <a:ext cx="58" cy="86"/>
            </a:xfrm>
            <a:custGeom>
              <a:avLst/>
              <a:gdLst>
                <a:gd name="T0" fmla="*/ 0 w 249"/>
                <a:gd name="T1" fmla="*/ 86 h 379"/>
                <a:gd name="T2" fmla="*/ 20 w 249"/>
                <a:gd name="T3" fmla="*/ 86 h 379"/>
                <a:gd name="T4" fmla="*/ 22 w 249"/>
                <a:gd name="T5" fmla="*/ 86 h 379"/>
                <a:gd name="T6" fmla="*/ 24 w 249"/>
                <a:gd name="T7" fmla="*/ 86 h 379"/>
                <a:gd name="T8" fmla="*/ 26 w 249"/>
                <a:gd name="T9" fmla="*/ 85 h 379"/>
                <a:gd name="T10" fmla="*/ 28 w 249"/>
                <a:gd name="T11" fmla="*/ 84 h 379"/>
                <a:gd name="T12" fmla="*/ 31 w 249"/>
                <a:gd name="T13" fmla="*/ 83 h 379"/>
                <a:gd name="T14" fmla="*/ 33 w 249"/>
                <a:gd name="T15" fmla="*/ 82 h 379"/>
                <a:gd name="T16" fmla="*/ 35 w 249"/>
                <a:gd name="T17" fmla="*/ 81 h 379"/>
                <a:gd name="T18" fmla="*/ 37 w 249"/>
                <a:gd name="T19" fmla="*/ 79 h 379"/>
                <a:gd name="T20" fmla="*/ 39 w 249"/>
                <a:gd name="T21" fmla="*/ 77 h 379"/>
                <a:gd name="T22" fmla="*/ 40 w 249"/>
                <a:gd name="T23" fmla="*/ 75 h 379"/>
                <a:gd name="T24" fmla="*/ 41 w 249"/>
                <a:gd name="T25" fmla="*/ 73 h 379"/>
                <a:gd name="T26" fmla="*/ 43 w 249"/>
                <a:gd name="T27" fmla="*/ 71 h 379"/>
                <a:gd name="T28" fmla="*/ 44 w 249"/>
                <a:gd name="T29" fmla="*/ 69 h 379"/>
                <a:gd name="T30" fmla="*/ 44 w 249"/>
                <a:gd name="T31" fmla="*/ 67 h 379"/>
                <a:gd name="T32" fmla="*/ 47 w 249"/>
                <a:gd name="T33" fmla="*/ 57 h 379"/>
                <a:gd name="T34" fmla="*/ 48 w 249"/>
                <a:gd name="T35" fmla="*/ 55 h 379"/>
                <a:gd name="T36" fmla="*/ 48 w 249"/>
                <a:gd name="T37" fmla="*/ 53 h 379"/>
                <a:gd name="T38" fmla="*/ 48 w 249"/>
                <a:gd name="T39" fmla="*/ 51 h 379"/>
                <a:gd name="T40" fmla="*/ 47 w 249"/>
                <a:gd name="T41" fmla="*/ 49 h 379"/>
                <a:gd name="T42" fmla="*/ 47 w 249"/>
                <a:gd name="T43" fmla="*/ 47 h 379"/>
                <a:gd name="T44" fmla="*/ 46 w 249"/>
                <a:gd name="T45" fmla="*/ 46 h 379"/>
                <a:gd name="T46" fmla="*/ 45 w 249"/>
                <a:gd name="T47" fmla="*/ 44 h 379"/>
                <a:gd name="T48" fmla="*/ 44 w 249"/>
                <a:gd name="T49" fmla="*/ 42 h 379"/>
                <a:gd name="T50" fmla="*/ 42 w 249"/>
                <a:gd name="T51" fmla="*/ 41 h 379"/>
                <a:gd name="T52" fmla="*/ 41 w 249"/>
                <a:gd name="T53" fmla="*/ 40 h 379"/>
                <a:gd name="T54" fmla="*/ 39 w 249"/>
                <a:gd name="T55" fmla="*/ 39 h 379"/>
                <a:gd name="T56" fmla="*/ 37 w 249"/>
                <a:gd name="T57" fmla="*/ 39 h 379"/>
                <a:gd name="T58" fmla="*/ 35 w 249"/>
                <a:gd name="T59" fmla="*/ 38 h 379"/>
                <a:gd name="T60" fmla="*/ 33 w 249"/>
                <a:gd name="T61" fmla="*/ 38 h 379"/>
                <a:gd name="T62" fmla="*/ 13 w 249"/>
                <a:gd name="T63" fmla="*/ 38 h 379"/>
                <a:gd name="T64" fmla="*/ 24 w 249"/>
                <a:gd name="T65" fmla="*/ 0 h 379"/>
                <a:gd name="T66" fmla="*/ 58 w 249"/>
                <a:gd name="T67" fmla="*/ 0 h 37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49" h="379">
                  <a:moveTo>
                    <a:pt x="0" y="379"/>
                  </a:moveTo>
                  <a:lnTo>
                    <a:pt x="84" y="379"/>
                  </a:lnTo>
                  <a:lnTo>
                    <a:pt x="93" y="379"/>
                  </a:lnTo>
                  <a:lnTo>
                    <a:pt x="103" y="377"/>
                  </a:lnTo>
                  <a:lnTo>
                    <a:pt x="113" y="375"/>
                  </a:lnTo>
                  <a:lnTo>
                    <a:pt x="122" y="371"/>
                  </a:lnTo>
                  <a:lnTo>
                    <a:pt x="132" y="367"/>
                  </a:lnTo>
                  <a:lnTo>
                    <a:pt x="141" y="361"/>
                  </a:lnTo>
                  <a:lnTo>
                    <a:pt x="150" y="355"/>
                  </a:lnTo>
                  <a:lnTo>
                    <a:pt x="158" y="348"/>
                  </a:lnTo>
                  <a:lnTo>
                    <a:pt x="166" y="340"/>
                  </a:lnTo>
                  <a:lnTo>
                    <a:pt x="173" y="332"/>
                  </a:lnTo>
                  <a:lnTo>
                    <a:pt x="178" y="323"/>
                  </a:lnTo>
                  <a:lnTo>
                    <a:pt x="184" y="314"/>
                  </a:lnTo>
                  <a:lnTo>
                    <a:pt x="187" y="305"/>
                  </a:lnTo>
                  <a:lnTo>
                    <a:pt x="191" y="295"/>
                  </a:lnTo>
                  <a:lnTo>
                    <a:pt x="202" y="252"/>
                  </a:lnTo>
                  <a:lnTo>
                    <a:pt x="204" y="243"/>
                  </a:lnTo>
                  <a:lnTo>
                    <a:pt x="205" y="234"/>
                  </a:lnTo>
                  <a:lnTo>
                    <a:pt x="205" y="225"/>
                  </a:lnTo>
                  <a:lnTo>
                    <a:pt x="203" y="216"/>
                  </a:lnTo>
                  <a:lnTo>
                    <a:pt x="201" y="207"/>
                  </a:lnTo>
                  <a:lnTo>
                    <a:pt x="197" y="201"/>
                  </a:lnTo>
                  <a:lnTo>
                    <a:pt x="193" y="193"/>
                  </a:lnTo>
                  <a:lnTo>
                    <a:pt x="188" y="187"/>
                  </a:lnTo>
                  <a:lnTo>
                    <a:pt x="182" y="182"/>
                  </a:lnTo>
                  <a:lnTo>
                    <a:pt x="175" y="177"/>
                  </a:lnTo>
                  <a:lnTo>
                    <a:pt x="167" y="173"/>
                  </a:lnTo>
                  <a:lnTo>
                    <a:pt x="158" y="170"/>
                  </a:lnTo>
                  <a:lnTo>
                    <a:pt x="149" y="169"/>
                  </a:lnTo>
                  <a:lnTo>
                    <a:pt x="140" y="168"/>
                  </a:lnTo>
                  <a:lnTo>
                    <a:pt x="56" y="168"/>
                  </a:lnTo>
                  <a:lnTo>
                    <a:pt x="101" y="0"/>
                  </a:lnTo>
                  <a:lnTo>
                    <a:pt x="249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25" name="Line 636"/>
            <p:cNvSpPr>
              <a:spLocks noChangeShapeType="1"/>
            </p:cNvSpPr>
            <p:nvPr/>
          </p:nvSpPr>
          <p:spPr bwMode="auto">
            <a:xfrm flipH="1" flipV="1">
              <a:off x="3357" y="2181"/>
              <a:ext cx="86" cy="5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26" name="Freeform 637"/>
            <p:cNvSpPr>
              <a:spLocks/>
            </p:cNvSpPr>
            <p:nvPr/>
          </p:nvSpPr>
          <p:spPr bwMode="auto">
            <a:xfrm>
              <a:off x="3371" y="2176"/>
              <a:ext cx="58" cy="61"/>
            </a:xfrm>
            <a:custGeom>
              <a:avLst/>
              <a:gdLst>
                <a:gd name="T0" fmla="*/ 26 w 254"/>
                <a:gd name="T1" fmla="*/ 0 h 262"/>
                <a:gd name="T2" fmla="*/ 21 w 254"/>
                <a:gd name="T3" fmla="*/ 0 h 262"/>
                <a:gd name="T4" fmla="*/ 16 w 254"/>
                <a:gd name="T5" fmla="*/ 1 h 262"/>
                <a:gd name="T6" fmla="*/ 12 w 254"/>
                <a:gd name="T7" fmla="*/ 2 h 262"/>
                <a:gd name="T8" fmla="*/ 8 w 254"/>
                <a:gd name="T9" fmla="*/ 5 h 262"/>
                <a:gd name="T10" fmla="*/ 5 w 254"/>
                <a:gd name="T11" fmla="*/ 8 h 262"/>
                <a:gd name="T12" fmla="*/ 2 w 254"/>
                <a:gd name="T13" fmla="*/ 13 h 262"/>
                <a:gd name="T14" fmla="*/ 1 w 254"/>
                <a:gd name="T15" fmla="*/ 17 h 262"/>
                <a:gd name="T16" fmla="*/ 0 w 254"/>
                <a:gd name="T17" fmla="*/ 23 h 262"/>
                <a:gd name="T18" fmla="*/ 1 w 254"/>
                <a:gd name="T19" fmla="*/ 28 h 262"/>
                <a:gd name="T20" fmla="*/ 2 w 254"/>
                <a:gd name="T21" fmla="*/ 34 h 262"/>
                <a:gd name="T22" fmla="*/ 5 w 254"/>
                <a:gd name="T23" fmla="*/ 39 h 262"/>
                <a:gd name="T24" fmla="*/ 8 w 254"/>
                <a:gd name="T25" fmla="*/ 44 h 262"/>
                <a:gd name="T26" fmla="*/ 12 w 254"/>
                <a:gd name="T27" fmla="*/ 49 h 262"/>
                <a:gd name="T28" fmla="*/ 16 w 254"/>
                <a:gd name="T29" fmla="*/ 54 h 262"/>
                <a:gd name="T30" fmla="*/ 21 w 254"/>
                <a:gd name="T31" fmla="*/ 57 h 262"/>
                <a:gd name="T32" fmla="*/ 26 w 254"/>
                <a:gd name="T33" fmla="*/ 59 h 262"/>
                <a:gd name="T34" fmla="*/ 32 w 254"/>
                <a:gd name="T35" fmla="*/ 61 h 262"/>
                <a:gd name="T36" fmla="*/ 37 w 254"/>
                <a:gd name="T37" fmla="*/ 61 h 262"/>
                <a:gd name="T38" fmla="*/ 42 w 254"/>
                <a:gd name="T39" fmla="*/ 61 h 262"/>
                <a:gd name="T40" fmla="*/ 47 w 254"/>
                <a:gd name="T41" fmla="*/ 59 h 262"/>
                <a:gd name="T42" fmla="*/ 50 w 254"/>
                <a:gd name="T43" fmla="*/ 56 h 262"/>
                <a:gd name="T44" fmla="*/ 54 w 254"/>
                <a:gd name="T45" fmla="*/ 53 h 262"/>
                <a:gd name="T46" fmla="*/ 56 w 254"/>
                <a:gd name="T47" fmla="*/ 48 h 262"/>
                <a:gd name="T48" fmla="*/ 58 w 254"/>
                <a:gd name="T49" fmla="*/ 44 h 262"/>
                <a:gd name="T50" fmla="*/ 58 w 254"/>
                <a:gd name="T51" fmla="*/ 39 h 262"/>
                <a:gd name="T52" fmla="*/ 58 w 254"/>
                <a:gd name="T53" fmla="*/ 33 h 262"/>
                <a:gd name="T54" fmla="*/ 56 w 254"/>
                <a:gd name="T55" fmla="*/ 27 h 262"/>
                <a:gd name="T56" fmla="*/ 54 w 254"/>
                <a:gd name="T57" fmla="*/ 22 h 262"/>
                <a:gd name="T58" fmla="*/ 50 w 254"/>
                <a:gd name="T59" fmla="*/ 17 h 262"/>
                <a:gd name="T60" fmla="*/ 47 w 254"/>
                <a:gd name="T61" fmla="*/ 12 h 262"/>
                <a:gd name="T62" fmla="*/ 42 w 254"/>
                <a:gd name="T63" fmla="*/ 8 h 262"/>
                <a:gd name="T64" fmla="*/ 37 w 254"/>
                <a:gd name="T65" fmla="*/ 4 h 262"/>
                <a:gd name="T66" fmla="*/ 32 w 254"/>
                <a:gd name="T67" fmla="*/ 2 h 26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54" h="262">
                  <a:moveTo>
                    <a:pt x="127" y="5"/>
                  </a:moveTo>
                  <a:lnTo>
                    <a:pt x="116" y="2"/>
                  </a:lnTo>
                  <a:lnTo>
                    <a:pt x="104" y="0"/>
                  </a:lnTo>
                  <a:lnTo>
                    <a:pt x="93" y="0"/>
                  </a:lnTo>
                  <a:lnTo>
                    <a:pt x="81" y="0"/>
                  </a:lnTo>
                  <a:lnTo>
                    <a:pt x="71" y="3"/>
                  </a:lnTo>
                  <a:lnTo>
                    <a:pt x="61" y="6"/>
                  </a:lnTo>
                  <a:lnTo>
                    <a:pt x="51" y="9"/>
                  </a:lnTo>
                  <a:lnTo>
                    <a:pt x="42" y="15"/>
                  </a:lnTo>
                  <a:lnTo>
                    <a:pt x="34" y="21"/>
                  </a:lnTo>
                  <a:lnTo>
                    <a:pt x="26" y="27"/>
                  </a:lnTo>
                  <a:lnTo>
                    <a:pt x="20" y="35"/>
                  </a:lnTo>
                  <a:lnTo>
                    <a:pt x="14" y="44"/>
                  </a:lnTo>
                  <a:lnTo>
                    <a:pt x="9" y="54"/>
                  </a:lnTo>
                  <a:lnTo>
                    <a:pt x="6" y="65"/>
                  </a:lnTo>
                  <a:lnTo>
                    <a:pt x="3" y="75"/>
                  </a:lnTo>
                  <a:lnTo>
                    <a:pt x="2" y="86"/>
                  </a:lnTo>
                  <a:lnTo>
                    <a:pt x="0" y="97"/>
                  </a:lnTo>
                  <a:lnTo>
                    <a:pt x="2" y="109"/>
                  </a:lnTo>
                  <a:lnTo>
                    <a:pt x="3" y="122"/>
                  </a:lnTo>
                  <a:lnTo>
                    <a:pt x="6" y="133"/>
                  </a:lnTo>
                  <a:lnTo>
                    <a:pt x="9" y="145"/>
                  </a:lnTo>
                  <a:lnTo>
                    <a:pt x="14" y="158"/>
                  </a:lnTo>
                  <a:lnTo>
                    <a:pt x="20" y="169"/>
                  </a:lnTo>
                  <a:lnTo>
                    <a:pt x="26" y="180"/>
                  </a:lnTo>
                  <a:lnTo>
                    <a:pt x="34" y="191"/>
                  </a:lnTo>
                  <a:lnTo>
                    <a:pt x="42" y="203"/>
                  </a:lnTo>
                  <a:lnTo>
                    <a:pt x="51" y="212"/>
                  </a:lnTo>
                  <a:lnTo>
                    <a:pt x="61" y="222"/>
                  </a:lnTo>
                  <a:lnTo>
                    <a:pt x="71" y="230"/>
                  </a:lnTo>
                  <a:lnTo>
                    <a:pt x="81" y="238"/>
                  </a:lnTo>
                  <a:lnTo>
                    <a:pt x="93" y="244"/>
                  </a:lnTo>
                  <a:lnTo>
                    <a:pt x="104" y="250"/>
                  </a:lnTo>
                  <a:lnTo>
                    <a:pt x="116" y="254"/>
                  </a:lnTo>
                  <a:lnTo>
                    <a:pt x="127" y="258"/>
                  </a:lnTo>
                  <a:lnTo>
                    <a:pt x="140" y="261"/>
                  </a:lnTo>
                  <a:lnTo>
                    <a:pt x="151" y="262"/>
                  </a:lnTo>
                  <a:lnTo>
                    <a:pt x="162" y="262"/>
                  </a:lnTo>
                  <a:lnTo>
                    <a:pt x="173" y="262"/>
                  </a:lnTo>
                  <a:lnTo>
                    <a:pt x="184" y="260"/>
                  </a:lnTo>
                  <a:lnTo>
                    <a:pt x="195" y="257"/>
                  </a:lnTo>
                  <a:lnTo>
                    <a:pt x="204" y="253"/>
                  </a:lnTo>
                  <a:lnTo>
                    <a:pt x="213" y="248"/>
                  </a:lnTo>
                  <a:lnTo>
                    <a:pt x="221" y="242"/>
                  </a:lnTo>
                  <a:lnTo>
                    <a:pt x="228" y="235"/>
                  </a:lnTo>
                  <a:lnTo>
                    <a:pt x="235" y="227"/>
                  </a:lnTo>
                  <a:lnTo>
                    <a:pt x="241" y="218"/>
                  </a:lnTo>
                  <a:lnTo>
                    <a:pt x="245" y="208"/>
                  </a:lnTo>
                  <a:lnTo>
                    <a:pt x="250" y="198"/>
                  </a:lnTo>
                  <a:lnTo>
                    <a:pt x="252" y="188"/>
                  </a:lnTo>
                  <a:lnTo>
                    <a:pt x="253" y="177"/>
                  </a:lnTo>
                  <a:lnTo>
                    <a:pt x="254" y="166"/>
                  </a:lnTo>
                  <a:lnTo>
                    <a:pt x="253" y="153"/>
                  </a:lnTo>
                  <a:lnTo>
                    <a:pt x="252" y="141"/>
                  </a:lnTo>
                  <a:lnTo>
                    <a:pt x="250" y="130"/>
                  </a:lnTo>
                  <a:lnTo>
                    <a:pt x="245" y="117"/>
                  </a:lnTo>
                  <a:lnTo>
                    <a:pt x="241" y="105"/>
                  </a:lnTo>
                  <a:lnTo>
                    <a:pt x="235" y="94"/>
                  </a:lnTo>
                  <a:lnTo>
                    <a:pt x="228" y="83"/>
                  </a:lnTo>
                  <a:lnTo>
                    <a:pt x="221" y="71"/>
                  </a:lnTo>
                  <a:lnTo>
                    <a:pt x="213" y="60"/>
                  </a:lnTo>
                  <a:lnTo>
                    <a:pt x="204" y="51"/>
                  </a:lnTo>
                  <a:lnTo>
                    <a:pt x="195" y="41"/>
                  </a:lnTo>
                  <a:lnTo>
                    <a:pt x="184" y="33"/>
                  </a:lnTo>
                  <a:lnTo>
                    <a:pt x="173" y="25"/>
                  </a:lnTo>
                  <a:lnTo>
                    <a:pt x="162" y="18"/>
                  </a:lnTo>
                  <a:lnTo>
                    <a:pt x="151" y="13"/>
                  </a:lnTo>
                  <a:lnTo>
                    <a:pt x="140" y="8"/>
                  </a:lnTo>
                  <a:lnTo>
                    <a:pt x="127" y="5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27" name="Freeform 638"/>
            <p:cNvSpPr>
              <a:spLocks/>
            </p:cNvSpPr>
            <p:nvPr/>
          </p:nvSpPr>
          <p:spPr bwMode="auto">
            <a:xfrm>
              <a:off x="3357" y="2101"/>
              <a:ext cx="86" cy="48"/>
            </a:xfrm>
            <a:custGeom>
              <a:avLst/>
              <a:gdLst>
                <a:gd name="T0" fmla="*/ 0 w 379"/>
                <a:gd name="T1" fmla="*/ 0 h 209"/>
                <a:gd name="T2" fmla="*/ 1 w 379"/>
                <a:gd name="T3" fmla="*/ 3 h 209"/>
                <a:gd name="T4" fmla="*/ 2 w 379"/>
                <a:gd name="T5" fmla="*/ 7 h 209"/>
                <a:gd name="T6" fmla="*/ 4 w 379"/>
                <a:gd name="T7" fmla="*/ 10 h 209"/>
                <a:gd name="T8" fmla="*/ 6 w 379"/>
                <a:gd name="T9" fmla="*/ 13 h 209"/>
                <a:gd name="T10" fmla="*/ 8 w 379"/>
                <a:gd name="T11" fmla="*/ 16 h 209"/>
                <a:gd name="T12" fmla="*/ 10 w 379"/>
                <a:gd name="T13" fmla="*/ 19 h 209"/>
                <a:gd name="T14" fmla="*/ 12 w 379"/>
                <a:gd name="T15" fmla="*/ 22 h 209"/>
                <a:gd name="T16" fmla="*/ 15 w 379"/>
                <a:gd name="T17" fmla="*/ 25 h 209"/>
                <a:gd name="T18" fmla="*/ 17 w 379"/>
                <a:gd name="T19" fmla="*/ 27 h 209"/>
                <a:gd name="T20" fmla="*/ 20 w 379"/>
                <a:gd name="T21" fmla="*/ 29 h 209"/>
                <a:gd name="T22" fmla="*/ 23 w 379"/>
                <a:gd name="T23" fmla="*/ 32 h 209"/>
                <a:gd name="T24" fmla="*/ 26 w 379"/>
                <a:gd name="T25" fmla="*/ 34 h 209"/>
                <a:gd name="T26" fmla="*/ 29 w 379"/>
                <a:gd name="T27" fmla="*/ 35 h 209"/>
                <a:gd name="T28" fmla="*/ 32 w 379"/>
                <a:gd name="T29" fmla="*/ 37 h 209"/>
                <a:gd name="T30" fmla="*/ 35 w 379"/>
                <a:gd name="T31" fmla="*/ 39 h 209"/>
                <a:gd name="T32" fmla="*/ 38 w 379"/>
                <a:gd name="T33" fmla="*/ 40 h 209"/>
                <a:gd name="T34" fmla="*/ 67 w 379"/>
                <a:gd name="T35" fmla="*/ 48 h 209"/>
                <a:gd name="T36" fmla="*/ 69 w 379"/>
                <a:gd name="T37" fmla="*/ 48 h 209"/>
                <a:gd name="T38" fmla="*/ 71 w 379"/>
                <a:gd name="T39" fmla="*/ 48 h 209"/>
                <a:gd name="T40" fmla="*/ 73 w 379"/>
                <a:gd name="T41" fmla="*/ 48 h 209"/>
                <a:gd name="T42" fmla="*/ 75 w 379"/>
                <a:gd name="T43" fmla="*/ 48 h 209"/>
                <a:gd name="T44" fmla="*/ 77 w 379"/>
                <a:gd name="T45" fmla="*/ 47 h 209"/>
                <a:gd name="T46" fmla="*/ 79 w 379"/>
                <a:gd name="T47" fmla="*/ 47 h 209"/>
                <a:gd name="T48" fmla="*/ 81 w 379"/>
                <a:gd name="T49" fmla="*/ 45 h 209"/>
                <a:gd name="T50" fmla="*/ 82 w 379"/>
                <a:gd name="T51" fmla="*/ 44 h 209"/>
                <a:gd name="T52" fmla="*/ 83 w 379"/>
                <a:gd name="T53" fmla="*/ 43 h 209"/>
                <a:gd name="T54" fmla="*/ 84 w 379"/>
                <a:gd name="T55" fmla="*/ 41 h 209"/>
                <a:gd name="T56" fmla="*/ 85 w 379"/>
                <a:gd name="T57" fmla="*/ 39 h 209"/>
                <a:gd name="T58" fmla="*/ 86 w 379"/>
                <a:gd name="T59" fmla="*/ 37 h 209"/>
                <a:gd name="T60" fmla="*/ 86 w 379"/>
                <a:gd name="T61" fmla="*/ 35 h 209"/>
                <a:gd name="T62" fmla="*/ 86 w 379"/>
                <a:gd name="T63" fmla="*/ 33 h 209"/>
                <a:gd name="T64" fmla="*/ 86 w 379"/>
                <a:gd name="T65" fmla="*/ 31 h 209"/>
                <a:gd name="T66" fmla="*/ 86 w 379"/>
                <a:gd name="T67" fmla="*/ 29 h 209"/>
                <a:gd name="T68" fmla="*/ 85 w 379"/>
                <a:gd name="T69" fmla="*/ 27 h 209"/>
                <a:gd name="T70" fmla="*/ 84 w 379"/>
                <a:gd name="T71" fmla="*/ 24 h 209"/>
                <a:gd name="T72" fmla="*/ 83 w 379"/>
                <a:gd name="T73" fmla="*/ 22 h 209"/>
                <a:gd name="T74" fmla="*/ 82 w 379"/>
                <a:gd name="T75" fmla="*/ 20 h 209"/>
                <a:gd name="T76" fmla="*/ 81 w 379"/>
                <a:gd name="T77" fmla="*/ 18 h 209"/>
                <a:gd name="T78" fmla="*/ 79 w 379"/>
                <a:gd name="T79" fmla="*/ 16 h 209"/>
                <a:gd name="T80" fmla="*/ 77 w 379"/>
                <a:gd name="T81" fmla="*/ 14 h 209"/>
                <a:gd name="T82" fmla="*/ 75 w 379"/>
                <a:gd name="T83" fmla="*/ 13 h 209"/>
                <a:gd name="T84" fmla="*/ 73 w 379"/>
                <a:gd name="T85" fmla="*/ 11 h 209"/>
                <a:gd name="T86" fmla="*/ 71 w 379"/>
                <a:gd name="T87" fmla="*/ 10 h 209"/>
                <a:gd name="T88" fmla="*/ 69 w 379"/>
                <a:gd name="T89" fmla="*/ 9 h 209"/>
                <a:gd name="T90" fmla="*/ 67 w 379"/>
                <a:gd name="T91" fmla="*/ 8 h 209"/>
                <a:gd name="T92" fmla="*/ 57 w 379"/>
                <a:gd name="T93" fmla="*/ 6 h 209"/>
                <a:gd name="T94" fmla="*/ 55 w 379"/>
                <a:gd name="T95" fmla="*/ 5 h 209"/>
                <a:gd name="T96" fmla="*/ 53 w 379"/>
                <a:gd name="T97" fmla="*/ 5 h 209"/>
                <a:gd name="T98" fmla="*/ 51 w 379"/>
                <a:gd name="T99" fmla="*/ 5 h 209"/>
                <a:gd name="T100" fmla="*/ 49 w 379"/>
                <a:gd name="T101" fmla="*/ 5 h 209"/>
                <a:gd name="T102" fmla="*/ 47 w 379"/>
                <a:gd name="T103" fmla="*/ 5 h 209"/>
                <a:gd name="T104" fmla="*/ 46 w 379"/>
                <a:gd name="T105" fmla="*/ 6 h 209"/>
                <a:gd name="T106" fmla="*/ 44 w 379"/>
                <a:gd name="T107" fmla="*/ 6 h 209"/>
                <a:gd name="T108" fmla="*/ 42 w 379"/>
                <a:gd name="T109" fmla="*/ 8 h 209"/>
                <a:gd name="T110" fmla="*/ 41 w 379"/>
                <a:gd name="T111" fmla="*/ 9 h 209"/>
                <a:gd name="T112" fmla="*/ 40 w 379"/>
                <a:gd name="T113" fmla="*/ 10 h 209"/>
                <a:gd name="T114" fmla="*/ 39 w 379"/>
                <a:gd name="T115" fmla="*/ 12 h 209"/>
                <a:gd name="T116" fmla="*/ 39 w 379"/>
                <a:gd name="T117" fmla="*/ 14 h 209"/>
                <a:gd name="T118" fmla="*/ 38 w 379"/>
                <a:gd name="T119" fmla="*/ 16 h 209"/>
                <a:gd name="T120" fmla="*/ 38 w 379"/>
                <a:gd name="T121" fmla="*/ 18 h 209"/>
                <a:gd name="T122" fmla="*/ 38 w 379"/>
                <a:gd name="T123" fmla="*/ 20 h 209"/>
                <a:gd name="T124" fmla="*/ 38 w 379"/>
                <a:gd name="T125" fmla="*/ 40 h 20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79" h="209">
                  <a:moveTo>
                    <a:pt x="0" y="0"/>
                  </a:moveTo>
                  <a:lnTo>
                    <a:pt x="5" y="15"/>
                  </a:lnTo>
                  <a:lnTo>
                    <a:pt x="11" y="30"/>
                  </a:lnTo>
                  <a:lnTo>
                    <a:pt x="17" y="43"/>
                  </a:lnTo>
                  <a:lnTo>
                    <a:pt x="25" y="57"/>
                  </a:lnTo>
                  <a:lnTo>
                    <a:pt x="34" y="70"/>
                  </a:lnTo>
                  <a:lnTo>
                    <a:pt x="44" y="84"/>
                  </a:lnTo>
                  <a:lnTo>
                    <a:pt x="55" y="96"/>
                  </a:lnTo>
                  <a:lnTo>
                    <a:pt x="65" y="107"/>
                  </a:lnTo>
                  <a:lnTo>
                    <a:pt x="77" y="118"/>
                  </a:lnTo>
                  <a:lnTo>
                    <a:pt x="88" y="128"/>
                  </a:lnTo>
                  <a:lnTo>
                    <a:pt x="101" y="139"/>
                  </a:lnTo>
                  <a:lnTo>
                    <a:pt x="114" y="146"/>
                  </a:lnTo>
                  <a:lnTo>
                    <a:pt x="128" y="154"/>
                  </a:lnTo>
                  <a:lnTo>
                    <a:pt x="141" y="162"/>
                  </a:lnTo>
                  <a:lnTo>
                    <a:pt x="155" y="168"/>
                  </a:lnTo>
                  <a:lnTo>
                    <a:pt x="168" y="173"/>
                  </a:lnTo>
                  <a:lnTo>
                    <a:pt x="295" y="207"/>
                  </a:lnTo>
                  <a:lnTo>
                    <a:pt x="305" y="209"/>
                  </a:lnTo>
                  <a:lnTo>
                    <a:pt x="314" y="209"/>
                  </a:lnTo>
                  <a:lnTo>
                    <a:pt x="323" y="209"/>
                  </a:lnTo>
                  <a:lnTo>
                    <a:pt x="332" y="208"/>
                  </a:lnTo>
                  <a:lnTo>
                    <a:pt x="340" y="206"/>
                  </a:lnTo>
                  <a:lnTo>
                    <a:pt x="348" y="203"/>
                  </a:lnTo>
                  <a:lnTo>
                    <a:pt x="355" y="198"/>
                  </a:lnTo>
                  <a:lnTo>
                    <a:pt x="361" y="193"/>
                  </a:lnTo>
                  <a:lnTo>
                    <a:pt x="367" y="187"/>
                  </a:lnTo>
                  <a:lnTo>
                    <a:pt x="371" y="179"/>
                  </a:lnTo>
                  <a:lnTo>
                    <a:pt x="375" y="171"/>
                  </a:lnTo>
                  <a:lnTo>
                    <a:pt x="377" y="163"/>
                  </a:lnTo>
                  <a:lnTo>
                    <a:pt x="379" y="154"/>
                  </a:lnTo>
                  <a:lnTo>
                    <a:pt x="379" y="145"/>
                  </a:lnTo>
                  <a:lnTo>
                    <a:pt x="379" y="135"/>
                  </a:lnTo>
                  <a:lnTo>
                    <a:pt x="377" y="125"/>
                  </a:lnTo>
                  <a:lnTo>
                    <a:pt x="375" y="116"/>
                  </a:lnTo>
                  <a:lnTo>
                    <a:pt x="371" y="106"/>
                  </a:lnTo>
                  <a:lnTo>
                    <a:pt x="367" y="97"/>
                  </a:lnTo>
                  <a:lnTo>
                    <a:pt x="361" y="87"/>
                  </a:lnTo>
                  <a:lnTo>
                    <a:pt x="355" y="79"/>
                  </a:lnTo>
                  <a:lnTo>
                    <a:pt x="348" y="70"/>
                  </a:lnTo>
                  <a:lnTo>
                    <a:pt x="340" y="63"/>
                  </a:lnTo>
                  <a:lnTo>
                    <a:pt x="332" y="57"/>
                  </a:lnTo>
                  <a:lnTo>
                    <a:pt x="323" y="50"/>
                  </a:lnTo>
                  <a:lnTo>
                    <a:pt x="314" y="45"/>
                  </a:lnTo>
                  <a:lnTo>
                    <a:pt x="305" y="41"/>
                  </a:lnTo>
                  <a:lnTo>
                    <a:pt x="295" y="37"/>
                  </a:lnTo>
                  <a:lnTo>
                    <a:pt x="253" y="26"/>
                  </a:lnTo>
                  <a:lnTo>
                    <a:pt x="243" y="23"/>
                  </a:lnTo>
                  <a:lnTo>
                    <a:pt x="234" y="22"/>
                  </a:lnTo>
                  <a:lnTo>
                    <a:pt x="225" y="21"/>
                  </a:lnTo>
                  <a:lnTo>
                    <a:pt x="216" y="21"/>
                  </a:lnTo>
                  <a:lnTo>
                    <a:pt x="208" y="22"/>
                  </a:lnTo>
                  <a:lnTo>
                    <a:pt x="201" y="25"/>
                  </a:lnTo>
                  <a:lnTo>
                    <a:pt x="193" y="28"/>
                  </a:lnTo>
                  <a:lnTo>
                    <a:pt x="186" y="33"/>
                  </a:lnTo>
                  <a:lnTo>
                    <a:pt x="180" y="39"/>
                  </a:lnTo>
                  <a:lnTo>
                    <a:pt x="176" y="45"/>
                  </a:lnTo>
                  <a:lnTo>
                    <a:pt x="173" y="53"/>
                  </a:lnTo>
                  <a:lnTo>
                    <a:pt x="170" y="61"/>
                  </a:lnTo>
                  <a:lnTo>
                    <a:pt x="168" y="70"/>
                  </a:lnTo>
                  <a:lnTo>
                    <a:pt x="168" y="79"/>
                  </a:lnTo>
                  <a:lnTo>
                    <a:pt x="168" y="88"/>
                  </a:lnTo>
                  <a:lnTo>
                    <a:pt x="168" y="173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28" name="Freeform 639"/>
            <p:cNvSpPr>
              <a:spLocks/>
            </p:cNvSpPr>
            <p:nvPr/>
          </p:nvSpPr>
          <p:spPr bwMode="auto">
            <a:xfrm>
              <a:off x="3361" y="2054"/>
              <a:ext cx="77" cy="24"/>
            </a:xfrm>
            <a:custGeom>
              <a:avLst/>
              <a:gdLst>
                <a:gd name="T0" fmla="*/ 0 w 337"/>
                <a:gd name="T1" fmla="*/ 0 h 101"/>
                <a:gd name="T2" fmla="*/ 4 w 337"/>
                <a:gd name="T3" fmla="*/ 3 h 101"/>
                <a:gd name="T4" fmla="*/ 8 w 337"/>
                <a:gd name="T5" fmla="*/ 6 h 101"/>
                <a:gd name="T6" fmla="*/ 12 w 337"/>
                <a:gd name="T7" fmla="*/ 9 h 101"/>
                <a:gd name="T8" fmla="*/ 16 w 337"/>
                <a:gd name="T9" fmla="*/ 12 h 101"/>
                <a:gd name="T10" fmla="*/ 21 w 337"/>
                <a:gd name="T11" fmla="*/ 14 h 101"/>
                <a:gd name="T12" fmla="*/ 25 w 337"/>
                <a:gd name="T13" fmla="*/ 16 h 101"/>
                <a:gd name="T14" fmla="*/ 29 w 337"/>
                <a:gd name="T15" fmla="*/ 18 h 101"/>
                <a:gd name="T16" fmla="*/ 34 w 337"/>
                <a:gd name="T17" fmla="*/ 19 h 101"/>
                <a:gd name="T18" fmla="*/ 38 w 337"/>
                <a:gd name="T19" fmla="*/ 21 h 101"/>
                <a:gd name="T20" fmla="*/ 43 w 337"/>
                <a:gd name="T21" fmla="*/ 22 h 101"/>
                <a:gd name="T22" fmla="*/ 48 w 337"/>
                <a:gd name="T23" fmla="*/ 23 h 101"/>
                <a:gd name="T24" fmla="*/ 52 w 337"/>
                <a:gd name="T25" fmla="*/ 24 h 101"/>
                <a:gd name="T26" fmla="*/ 56 w 337"/>
                <a:gd name="T27" fmla="*/ 24 h 101"/>
                <a:gd name="T28" fmla="*/ 61 w 337"/>
                <a:gd name="T29" fmla="*/ 24 h 101"/>
                <a:gd name="T30" fmla="*/ 65 w 337"/>
                <a:gd name="T31" fmla="*/ 24 h 101"/>
                <a:gd name="T32" fmla="*/ 69 w 337"/>
                <a:gd name="T33" fmla="*/ 23 h 101"/>
                <a:gd name="T34" fmla="*/ 73 w 337"/>
                <a:gd name="T35" fmla="*/ 23 h 101"/>
                <a:gd name="T36" fmla="*/ 77 w 337"/>
                <a:gd name="T37" fmla="*/ 22 h 10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37" h="101">
                  <a:moveTo>
                    <a:pt x="0" y="0"/>
                  </a:moveTo>
                  <a:lnTo>
                    <a:pt x="17" y="13"/>
                  </a:lnTo>
                  <a:lnTo>
                    <a:pt x="35" y="27"/>
                  </a:lnTo>
                  <a:lnTo>
                    <a:pt x="54" y="38"/>
                  </a:lnTo>
                  <a:lnTo>
                    <a:pt x="72" y="49"/>
                  </a:lnTo>
                  <a:lnTo>
                    <a:pt x="91" y="58"/>
                  </a:lnTo>
                  <a:lnTo>
                    <a:pt x="110" y="67"/>
                  </a:lnTo>
                  <a:lnTo>
                    <a:pt x="129" y="75"/>
                  </a:lnTo>
                  <a:lnTo>
                    <a:pt x="149" y="82"/>
                  </a:lnTo>
                  <a:lnTo>
                    <a:pt x="168" y="89"/>
                  </a:lnTo>
                  <a:lnTo>
                    <a:pt x="189" y="93"/>
                  </a:lnTo>
                  <a:lnTo>
                    <a:pt x="208" y="96"/>
                  </a:lnTo>
                  <a:lnTo>
                    <a:pt x="227" y="99"/>
                  </a:lnTo>
                  <a:lnTo>
                    <a:pt x="246" y="100"/>
                  </a:lnTo>
                  <a:lnTo>
                    <a:pt x="265" y="101"/>
                  </a:lnTo>
                  <a:lnTo>
                    <a:pt x="284" y="100"/>
                  </a:lnTo>
                  <a:lnTo>
                    <a:pt x="302" y="98"/>
                  </a:lnTo>
                  <a:lnTo>
                    <a:pt x="320" y="95"/>
                  </a:lnTo>
                  <a:lnTo>
                    <a:pt x="337" y="91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29" name="Freeform 640"/>
            <p:cNvSpPr>
              <a:spLocks/>
            </p:cNvSpPr>
            <p:nvPr/>
          </p:nvSpPr>
          <p:spPr bwMode="auto">
            <a:xfrm>
              <a:off x="3357" y="2035"/>
              <a:ext cx="4" cy="19"/>
            </a:xfrm>
            <a:custGeom>
              <a:avLst/>
              <a:gdLst>
                <a:gd name="T0" fmla="*/ 4 w 21"/>
                <a:gd name="T1" fmla="*/ 0 h 84"/>
                <a:gd name="T2" fmla="*/ 3 w 21"/>
                <a:gd name="T3" fmla="*/ 1 h 84"/>
                <a:gd name="T4" fmla="*/ 2 w 21"/>
                <a:gd name="T5" fmla="*/ 2 h 84"/>
                <a:gd name="T6" fmla="*/ 1 w 21"/>
                <a:gd name="T7" fmla="*/ 3 h 84"/>
                <a:gd name="T8" fmla="*/ 1 w 21"/>
                <a:gd name="T9" fmla="*/ 4 h 84"/>
                <a:gd name="T10" fmla="*/ 0 w 21"/>
                <a:gd name="T11" fmla="*/ 6 h 84"/>
                <a:gd name="T12" fmla="*/ 0 w 21"/>
                <a:gd name="T13" fmla="*/ 7 h 84"/>
                <a:gd name="T14" fmla="*/ 0 w 21"/>
                <a:gd name="T15" fmla="*/ 9 h 84"/>
                <a:gd name="T16" fmla="*/ 0 w 21"/>
                <a:gd name="T17" fmla="*/ 11 h 84"/>
                <a:gd name="T18" fmla="*/ 1 w 21"/>
                <a:gd name="T19" fmla="*/ 13 h 84"/>
                <a:gd name="T20" fmla="*/ 1 w 21"/>
                <a:gd name="T21" fmla="*/ 14 h 84"/>
                <a:gd name="T22" fmla="*/ 2 w 21"/>
                <a:gd name="T23" fmla="*/ 16 h 84"/>
                <a:gd name="T24" fmla="*/ 3 w 21"/>
                <a:gd name="T25" fmla="*/ 18 h 84"/>
                <a:gd name="T26" fmla="*/ 4 w 21"/>
                <a:gd name="T27" fmla="*/ 19 h 8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" h="84">
                  <a:moveTo>
                    <a:pt x="21" y="0"/>
                  </a:moveTo>
                  <a:lnTo>
                    <a:pt x="15" y="3"/>
                  </a:lnTo>
                  <a:lnTo>
                    <a:pt x="10" y="7"/>
                  </a:lnTo>
                  <a:lnTo>
                    <a:pt x="6" y="13"/>
                  </a:lnTo>
                  <a:lnTo>
                    <a:pt x="3" y="19"/>
                  </a:lnTo>
                  <a:lnTo>
                    <a:pt x="1" y="25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1" y="48"/>
                  </a:lnTo>
                  <a:lnTo>
                    <a:pt x="3" y="56"/>
                  </a:lnTo>
                  <a:lnTo>
                    <a:pt x="6" y="64"/>
                  </a:lnTo>
                  <a:lnTo>
                    <a:pt x="10" y="70"/>
                  </a:lnTo>
                  <a:lnTo>
                    <a:pt x="15" y="78"/>
                  </a:lnTo>
                  <a:lnTo>
                    <a:pt x="21" y="84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30" name="Freeform 641"/>
            <p:cNvSpPr>
              <a:spLocks/>
            </p:cNvSpPr>
            <p:nvPr/>
          </p:nvSpPr>
          <p:spPr bwMode="auto">
            <a:xfrm>
              <a:off x="3361" y="2033"/>
              <a:ext cx="77" cy="23"/>
            </a:xfrm>
            <a:custGeom>
              <a:avLst/>
              <a:gdLst>
                <a:gd name="T0" fmla="*/ 77 w 337"/>
                <a:gd name="T1" fmla="*/ 23 h 102"/>
                <a:gd name="T2" fmla="*/ 73 w 337"/>
                <a:gd name="T3" fmla="*/ 20 h 102"/>
                <a:gd name="T4" fmla="*/ 69 w 337"/>
                <a:gd name="T5" fmla="*/ 17 h 102"/>
                <a:gd name="T6" fmla="*/ 65 w 337"/>
                <a:gd name="T7" fmla="*/ 14 h 102"/>
                <a:gd name="T8" fmla="*/ 61 w 337"/>
                <a:gd name="T9" fmla="*/ 12 h 102"/>
                <a:gd name="T10" fmla="*/ 56 w 337"/>
                <a:gd name="T11" fmla="*/ 10 h 102"/>
                <a:gd name="T12" fmla="*/ 52 w 337"/>
                <a:gd name="T13" fmla="*/ 8 h 102"/>
                <a:gd name="T14" fmla="*/ 48 w 337"/>
                <a:gd name="T15" fmla="*/ 6 h 102"/>
                <a:gd name="T16" fmla="*/ 43 w 337"/>
                <a:gd name="T17" fmla="*/ 5 h 102"/>
                <a:gd name="T18" fmla="*/ 38 w 337"/>
                <a:gd name="T19" fmla="*/ 3 h 102"/>
                <a:gd name="T20" fmla="*/ 34 w 337"/>
                <a:gd name="T21" fmla="*/ 2 h 102"/>
                <a:gd name="T22" fmla="*/ 29 w 337"/>
                <a:gd name="T23" fmla="*/ 1 h 102"/>
                <a:gd name="T24" fmla="*/ 25 w 337"/>
                <a:gd name="T25" fmla="*/ 1 h 102"/>
                <a:gd name="T26" fmla="*/ 21 w 337"/>
                <a:gd name="T27" fmla="*/ 0 h 102"/>
                <a:gd name="T28" fmla="*/ 16 w 337"/>
                <a:gd name="T29" fmla="*/ 0 h 102"/>
                <a:gd name="T30" fmla="*/ 12 w 337"/>
                <a:gd name="T31" fmla="*/ 0 h 102"/>
                <a:gd name="T32" fmla="*/ 8 w 337"/>
                <a:gd name="T33" fmla="*/ 1 h 102"/>
                <a:gd name="T34" fmla="*/ 4 w 337"/>
                <a:gd name="T35" fmla="*/ 1 h 102"/>
                <a:gd name="T36" fmla="*/ 0 w 337"/>
                <a:gd name="T37" fmla="*/ 2 h 10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37" h="102">
                  <a:moveTo>
                    <a:pt x="337" y="102"/>
                  </a:moveTo>
                  <a:lnTo>
                    <a:pt x="320" y="88"/>
                  </a:lnTo>
                  <a:lnTo>
                    <a:pt x="302" y="75"/>
                  </a:lnTo>
                  <a:lnTo>
                    <a:pt x="284" y="63"/>
                  </a:lnTo>
                  <a:lnTo>
                    <a:pt x="265" y="52"/>
                  </a:lnTo>
                  <a:lnTo>
                    <a:pt x="246" y="43"/>
                  </a:lnTo>
                  <a:lnTo>
                    <a:pt x="227" y="34"/>
                  </a:lnTo>
                  <a:lnTo>
                    <a:pt x="208" y="26"/>
                  </a:lnTo>
                  <a:lnTo>
                    <a:pt x="189" y="20"/>
                  </a:lnTo>
                  <a:lnTo>
                    <a:pt x="168" y="13"/>
                  </a:lnTo>
                  <a:lnTo>
                    <a:pt x="149" y="8"/>
                  </a:lnTo>
                  <a:lnTo>
                    <a:pt x="129" y="5"/>
                  </a:lnTo>
                  <a:lnTo>
                    <a:pt x="110" y="3"/>
                  </a:lnTo>
                  <a:lnTo>
                    <a:pt x="91" y="2"/>
                  </a:lnTo>
                  <a:lnTo>
                    <a:pt x="72" y="0"/>
                  </a:lnTo>
                  <a:lnTo>
                    <a:pt x="54" y="2"/>
                  </a:lnTo>
                  <a:lnTo>
                    <a:pt x="35" y="4"/>
                  </a:lnTo>
                  <a:lnTo>
                    <a:pt x="17" y="6"/>
                  </a:lnTo>
                  <a:lnTo>
                    <a:pt x="0" y="11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31" name="Freeform 642"/>
            <p:cNvSpPr>
              <a:spLocks/>
            </p:cNvSpPr>
            <p:nvPr/>
          </p:nvSpPr>
          <p:spPr bwMode="auto">
            <a:xfrm>
              <a:off x="3438" y="2056"/>
              <a:ext cx="5" cy="19"/>
            </a:xfrm>
            <a:custGeom>
              <a:avLst/>
              <a:gdLst>
                <a:gd name="T0" fmla="*/ 0 w 21"/>
                <a:gd name="T1" fmla="*/ 19 h 84"/>
                <a:gd name="T2" fmla="*/ 2 w 21"/>
                <a:gd name="T3" fmla="*/ 18 h 84"/>
                <a:gd name="T4" fmla="*/ 3 w 21"/>
                <a:gd name="T5" fmla="*/ 17 h 84"/>
                <a:gd name="T6" fmla="*/ 4 w 21"/>
                <a:gd name="T7" fmla="*/ 16 h 84"/>
                <a:gd name="T8" fmla="*/ 4 w 21"/>
                <a:gd name="T9" fmla="*/ 15 h 84"/>
                <a:gd name="T10" fmla="*/ 5 w 21"/>
                <a:gd name="T11" fmla="*/ 13 h 84"/>
                <a:gd name="T12" fmla="*/ 5 w 21"/>
                <a:gd name="T13" fmla="*/ 12 h 84"/>
                <a:gd name="T14" fmla="*/ 5 w 21"/>
                <a:gd name="T15" fmla="*/ 10 h 84"/>
                <a:gd name="T16" fmla="*/ 5 w 21"/>
                <a:gd name="T17" fmla="*/ 8 h 84"/>
                <a:gd name="T18" fmla="*/ 4 w 21"/>
                <a:gd name="T19" fmla="*/ 6 h 84"/>
                <a:gd name="T20" fmla="*/ 4 w 21"/>
                <a:gd name="T21" fmla="*/ 5 h 84"/>
                <a:gd name="T22" fmla="*/ 3 w 21"/>
                <a:gd name="T23" fmla="*/ 3 h 84"/>
                <a:gd name="T24" fmla="*/ 2 w 21"/>
                <a:gd name="T25" fmla="*/ 1 h 84"/>
                <a:gd name="T26" fmla="*/ 0 w 21"/>
                <a:gd name="T27" fmla="*/ 0 h 8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" h="84">
                  <a:moveTo>
                    <a:pt x="0" y="84"/>
                  </a:moveTo>
                  <a:lnTo>
                    <a:pt x="7" y="80"/>
                  </a:lnTo>
                  <a:lnTo>
                    <a:pt x="11" y="76"/>
                  </a:lnTo>
                  <a:lnTo>
                    <a:pt x="16" y="70"/>
                  </a:lnTo>
                  <a:lnTo>
                    <a:pt x="18" y="65"/>
                  </a:lnTo>
                  <a:lnTo>
                    <a:pt x="20" y="58"/>
                  </a:lnTo>
                  <a:lnTo>
                    <a:pt x="21" y="51"/>
                  </a:lnTo>
                  <a:lnTo>
                    <a:pt x="21" y="43"/>
                  </a:lnTo>
                  <a:lnTo>
                    <a:pt x="20" y="35"/>
                  </a:lnTo>
                  <a:lnTo>
                    <a:pt x="18" y="28"/>
                  </a:lnTo>
                  <a:lnTo>
                    <a:pt x="16" y="20"/>
                  </a:lnTo>
                  <a:lnTo>
                    <a:pt x="11" y="13"/>
                  </a:lnTo>
                  <a:lnTo>
                    <a:pt x="7" y="5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32" name="Freeform 643"/>
            <p:cNvSpPr>
              <a:spLocks/>
            </p:cNvSpPr>
            <p:nvPr/>
          </p:nvSpPr>
          <p:spPr bwMode="auto">
            <a:xfrm>
              <a:off x="1605" y="1587"/>
              <a:ext cx="95" cy="48"/>
            </a:xfrm>
            <a:custGeom>
              <a:avLst/>
              <a:gdLst>
                <a:gd name="T0" fmla="*/ 0 w 413"/>
                <a:gd name="T1" fmla="*/ 48 h 206"/>
                <a:gd name="T2" fmla="*/ 77 w 413"/>
                <a:gd name="T3" fmla="*/ 0 h 206"/>
                <a:gd name="T4" fmla="*/ 95 w 413"/>
                <a:gd name="T5" fmla="*/ 17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3" h="206">
                  <a:moveTo>
                    <a:pt x="0" y="206"/>
                  </a:moveTo>
                  <a:lnTo>
                    <a:pt x="336" y="0"/>
                  </a:lnTo>
                  <a:lnTo>
                    <a:pt x="413" y="73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33" name="Freeform 644"/>
            <p:cNvSpPr>
              <a:spLocks/>
            </p:cNvSpPr>
            <p:nvPr/>
          </p:nvSpPr>
          <p:spPr bwMode="auto">
            <a:xfrm>
              <a:off x="1657" y="1605"/>
              <a:ext cx="49" cy="33"/>
            </a:xfrm>
            <a:custGeom>
              <a:avLst/>
              <a:gdLst>
                <a:gd name="T0" fmla="*/ 0 w 214"/>
                <a:gd name="T1" fmla="*/ 25 h 149"/>
                <a:gd name="T2" fmla="*/ 2 w 214"/>
                <a:gd name="T3" fmla="*/ 27 h 149"/>
                <a:gd name="T4" fmla="*/ 4 w 214"/>
                <a:gd name="T5" fmla="*/ 28 h 149"/>
                <a:gd name="T6" fmla="*/ 6 w 214"/>
                <a:gd name="T7" fmla="*/ 30 h 149"/>
                <a:gd name="T8" fmla="*/ 9 w 214"/>
                <a:gd name="T9" fmla="*/ 31 h 149"/>
                <a:gd name="T10" fmla="*/ 12 w 214"/>
                <a:gd name="T11" fmla="*/ 32 h 149"/>
                <a:gd name="T12" fmla="*/ 14 w 214"/>
                <a:gd name="T13" fmla="*/ 32 h 149"/>
                <a:gd name="T14" fmla="*/ 17 w 214"/>
                <a:gd name="T15" fmla="*/ 33 h 149"/>
                <a:gd name="T16" fmla="*/ 20 w 214"/>
                <a:gd name="T17" fmla="*/ 33 h 149"/>
                <a:gd name="T18" fmla="*/ 23 w 214"/>
                <a:gd name="T19" fmla="*/ 33 h 149"/>
                <a:gd name="T20" fmla="*/ 26 w 214"/>
                <a:gd name="T21" fmla="*/ 33 h 149"/>
                <a:gd name="T22" fmla="*/ 29 w 214"/>
                <a:gd name="T23" fmla="*/ 33 h 149"/>
                <a:gd name="T24" fmla="*/ 31 w 214"/>
                <a:gd name="T25" fmla="*/ 32 h 149"/>
                <a:gd name="T26" fmla="*/ 34 w 214"/>
                <a:gd name="T27" fmla="*/ 31 h 149"/>
                <a:gd name="T28" fmla="*/ 37 w 214"/>
                <a:gd name="T29" fmla="*/ 30 h 149"/>
                <a:gd name="T30" fmla="*/ 39 w 214"/>
                <a:gd name="T31" fmla="*/ 29 h 149"/>
                <a:gd name="T32" fmla="*/ 41 w 214"/>
                <a:gd name="T33" fmla="*/ 27 h 149"/>
                <a:gd name="T34" fmla="*/ 43 w 214"/>
                <a:gd name="T35" fmla="*/ 26 h 149"/>
                <a:gd name="T36" fmla="*/ 45 w 214"/>
                <a:gd name="T37" fmla="*/ 24 h 149"/>
                <a:gd name="T38" fmla="*/ 46 w 214"/>
                <a:gd name="T39" fmla="*/ 22 h 149"/>
                <a:gd name="T40" fmla="*/ 47 w 214"/>
                <a:gd name="T41" fmla="*/ 20 h 149"/>
                <a:gd name="T42" fmla="*/ 48 w 214"/>
                <a:gd name="T43" fmla="*/ 18 h 149"/>
                <a:gd name="T44" fmla="*/ 49 w 214"/>
                <a:gd name="T45" fmla="*/ 16 h 149"/>
                <a:gd name="T46" fmla="*/ 49 w 214"/>
                <a:gd name="T47" fmla="*/ 14 h 149"/>
                <a:gd name="T48" fmla="*/ 49 w 214"/>
                <a:gd name="T49" fmla="*/ 12 h 149"/>
                <a:gd name="T50" fmla="*/ 49 w 214"/>
                <a:gd name="T51" fmla="*/ 10 h 149"/>
                <a:gd name="T52" fmla="*/ 48 w 214"/>
                <a:gd name="T53" fmla="*/ 8 h 149"/>
                <a:gd name="T54" fmla="*/ 47 w 214"/>
                <a:gd name="T55" fmla="*/ 6 h 149"/>
                <a:gd name="T56" fmla="*/ 46 w 214"/>
                <a:gd name="T57" fmla="*/ 4 h 149"/>
                <a:gd name="T58" fmla="*/ 45 w 214"/>
                <a:gd name="T59" fmla="*/ 2 h 149"/>
                <a:gd name="T60" fmla="*/ 43 w 214"/>
                <a:gd name="T61" fmla="*/ 0 h 14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14" h="149">
                  <a:moveTo>
                    <a:pt x="0" y="115"/>
                  </a:moveTo>
                  <a:lnTo>
                    <a:pt x="9" y="121"/>
                  </a:lnTo>
                  <a:lnTo>
                    <a:pt x="18" y="128"/>
                  </a:lnTo>
                  <a:lnTo>
                    <a:pt x="28" y="134"/>
                  </a:lnTo>
                  <a:lnTo>
                    <a:pt x="40" y="138"/>
                  </a:lnTo>
                  <a:lnTo>
                    <a:pt x="51" y="143"/>
                  </a:lnTo>
                  <a:lnTo>
                    <a:pt x="63" y="146"/>
                  </a:lnTo>
                  <a:lnTo>
                    <a:pt x="75" y="148"/>
                  </a:lnTo>
                  <a:lnTo>
                    <a:pt x="88" y="149"/>
                  </a:lnTo>
                  <a:lnTo>
                    <a:pt x="100" y="149"/>
                  </a:lnTo>
                  <a:lnTo>
                    <a:pt x="114" y="148"/>
                  </a:lnTo>
                  <a:lnTo>
                    <a:pt x="126" y="147"/>
                  </a:lnTo>
                  <a:lnTo>
                    <a:pt x="137" y="144"/>
                  </a:lnTo>
                  <a:lnTo>
                    <a:pt x="149" y="140"/>
                  </a:lnTo>
                  <a:lnTo>
                    <a:pt x="160" y="135"/>
                  </a:lnTo>
                  <a:lnTo>
                    <a:pt x="170" y="129"/>
                  </a:lnTo>
                  <a:lnTo>
                    <a:pt x="180" y="124"/>
                  </a:lnTo>
                  <a:lnTo>
                    <a:pt x="188" y="116"/>
                  </a:lnTo>
                  <a:lnTo>
                    <a:pt x="196" y="109"/>
                  </a:lnTo>
                  <a:lnTo>
                    <a:pt x="201" y="100"/>
                  </a:lnTo>
                  <a:lnTo>
                    <a:pt x="207" y="91"/>
                  </a:lnTo>
                  <a:lnTo>
                    <a:pt x="210" y="82"/>
                  </a:lnTo>
                  <a:lnTo>
                    <a:pt x="213" y="73"/>
                  </a:lnTo>
                  <a:lnTo>
                    <a:pt x="214" y="63"/>
                  </a:lnTo>
                  <a:lnTo>
                    <a:pt x="214" y="54"/>
                  </a:lnTo>
                  <a:lnTo>
                    <a:pt x="213" y="44"/>
                  </a:lnTo>
                  <a:lnTo>
                    <a:pt x="210" y="35"/>
                  </a:lnTo>
                  <a:lnTo>
                    <a:pt x="206" y="25"/>
                  </a:lnTo>
                  <a:lnTo>
                    <a:pt x="200" y="16"/>
                  </a:lnTo>
                  <a:lnTo>
                    <a:pt x="195" y="8"/>
                  </a:lnTo>
                  <a:lnTo>
                    <a:pt x="187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34" name="Line 645"/>
            <p:cNvSpPr>
              <a:spLocks noChangeShapeType="1"/>
            </p:cNvSpPr>
            <p:nvPr/>
          </p:nvSpPr>
          <p:spPr bwMode="auto">
            <a:xfrm flipH="1" flipV="1">
              <a:off x="1641" y="1614"/>
              <a:ext cx="16" cy="1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35" name="Line 646"/>
            <p:cNvSpPr>
              <a:spLocks noChangeShapeType="1"/>
            </p:cNvSpPr>
            <p:nvPr/>
          </p:nvSpPr>
          <p:spPr bwMode="auto">
            <a:xfrm flipH="1">
              <a:off x="1641" y="1633"/>
              <a:ext cx="21" cy="3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36" name="Freeform 647"/>
            <p:cNvSpPr>
              <a:spLocks/>
            </p:cNvSpPr>
            <p:nvPr/>
          </p:nvSpPr>
          <p:spPr bwMode="auto">
            <a:xfrm>
              <a:off x="1676" y="1651"/>
              <a:ext cx="77" cy="50"/>
            </a:xfrm>
            <a:custGeom>
              <a:avLst/>
              <a:gdLst>
                <a:gd name="T0" fmla="*/ 0 w 335"/>
                <a:gd name="T1" fmla="*/ 50 h 218"/>
                <a:gd name="T2" fmla="*/ 77 w 335"/>
                <a:gd name="T3" fmla="*/ 3 h 218"/>
                <a:gd name="T4" fmla="*/ 46 w 335"/>
                <a:gd name="T5" fmla="*/ 0 h 2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5" h="218">
                  <a:moveTo>
                    <a:pt x="0" y="218"/>
                  </a:moveTo>
                  <a:lnTo>
                    <a:pt x="335" y="12"/>
                  </a:lnTo>
                  <a:lnTo>
                    <a:pt x="20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37" name="Freeform 648"/>
            <p:cNvSpPr>
              <a:spLocks/>
            </p:cNvSpPr>
            <p:nvPr/>
          </p:nvSpPr>
          <p:spPr bwMode="auto">
            <a:xfrm>
              <a:off x="1711" y="1685"/>
              <a:ext cx="77" cy="50"/>
            </a:xfrm>
            <a:custGeom>
              <a:avLst/>
              <a:gdLst>
                <a:gd name="T0" fmla="*/ 0 w 336"/>
                <a:gd name="T1" fmla="*/ 50 h 218"/>
                <a:gd name="T2" fmla="*/ 77 w 336"/>
                <a:gd name="T3" fmla="*/ 3 h 218"/>
                <a:gd name="T4" fmla="*/ 46 w 336"/>
                <a:gd name="T5" fmla="*/ 0 h 2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218">
                  <a:moveTo>
                    <a:pt x="0" y="218"/>
                  </a:moveTo>
                  <a:lnTo>
                    <a:pt x="336" y="12"/>
                  </a:lnTo>
                  <a:lnTo>
                    <a:pt x="20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38" name="Line 649"/>
            <p:cNvSpPr>
              <a:spLocks noChangeShapeType="1"/>
            </p:cNvSpPr>
            <p:nvPr/>
          </p:nvSpPr>
          <p:spPr bwMode="auto">
            <a:xfrm>
              <a:off x="1255" y="1613"/>
              <a:ext cx="2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39" name="Freeform 650"/>
            <p:cNvSpPr>
              <a:spLocks/>
            </p:cNvSpPr>
            <p:nvPr/>
          </p:nvSpPr>
          <p:spPr bwMode="auto">
            <a:xfrm>
              <a:off x="1265" y="1613"/>
              <a:ext cx="24" cy="40"/>
            </a:xfrm>
            <a:custGeom>
              <a:avLst/>
              <a:gdLst>
                <a:gd name="T0" fmla="*/ 0 w 110"/>
                <a:gd name="T1" fmla="*/ 40 h 169"/>
                <a:gd name="T2" fmla="*/ 2 w 110"/>
                <a:gd name="T3" fmla="*/ 40 h 169"/>
                <a:gd name="T4" fmla="*/ 4 w 110"/>
                <a:gd name="T5" fmla="*/ 40 h 169"/>
                <a:gd name="T6" fmla="*/ 6 w 110"/>
                <a:gd name="T7" fmla="*/ 39 h 169"/>
                <a:gd name="T8" fmla="*/ 8 w 110"/>
                <a:gd name="T9" fmla="*/ 38 h 169"/>
                <a:gd name="T10" fmla="*/ 10 w 110"/>
                <a:gd name="T11" fmla="*/ 37 h 169"/>
                <a:gd name="T12" fmla="*/ 12 w 110"/>
                <a:gd name="T13" fmla="*/ 36 h 169"/>
                <a:gd name="T14" fmla="*/ 14 w 110"/>
                <a:gd name="T15" fmla="*/ 34 h 169"/>
                <a:gd name="T16" fmla="*/ 16 w 110"/>
                <a:gd name="T17" fmla="*/ 32 h 169"/>
                <a:gd name="T18" fmla="*/ 18 w 110"/>
                <a:gd name="T19" fmla="*/ 31 h 169"/>
                <a:gd name="T20" fmla="*/ 19 w 110"/>
                <a:gd name="T21" fmla="*/ 29 h 169"/>
                <a:gd name="T22" fmla="*/ 21 w 110"/>
                <a:gd name="T23" fmla="*/ 27 h 169"/>
                <a:gd name="T24" fmla="*/ 22 w 110"/>
                <a:gd name="T25" fmla="*/ 25 h 169"/>
                <a:gd name="T26" fmla="*/ 22 w 110"/>
                <a:gd name="T27" fmla="*/ 22 h 169"/>
                <a:gd name="T28" fmla="*/ 23 w 110"/>
                <a:gd name="T29" fmla="*/ 20 h 169"/>
                <a:gd name="T30" fmla="*/ 24 w 110"/>
                <a:gd name="T31" fmla="*/ 18 h 169"/>
                <a:gd name="T32" fmla="*/ 24 w 110"/>
                <a:gd name="T33" fmla="*/ 16 h 169"/>
                <a:gd name="T34" fmla="*/ 24 w 110"/>
                <a:gd name="T35" fmla="*/ 13 h 169"/>
                <a:gd name="T36" fmla="*/ 24 w 110"/>
                <a:gd name="T37" fmla="*/ 11 h 169"/>
                <a:gd name="T38" fmla="*/ 23 w 110"/>
                <a:gd name="T39" fmla="*/ 9 h 169"/>
                <a:gd name="T40" fmla="*/ 22 w 110"/>
                <a:gd name="T41" fmla="*/ 8 h 169"/>
                <a:gd name="T42" fmla="*/ 21 w 110"/>
                <a:gd name="T43" fmla="*/ 6 h 169"/>
                <a:gd name="T44" fmla="*/ 20 w 110"/>
                <a:gd name="T45" fmla="*/ 4 h 169"/>
                <a:gd name="T46" fmla="*/ 19 w 110"/>
                <a:gd name="T47" fmla="*/ 3 h 169"/>
                <a:gd name="T48" fmla="*/ 17 w 110"/>
                <a:gd name="T49" fmla="*/ 2 h 169"/>
                <a:gd name="T50" fmla="*/ 16 w 110"/>
                <a:gd name="T51" fmla="*/ 1 h 169"/>
                <a:gd name="T52" fmla="*/ 14 w 110"/>
                <a:gd name="T53" fmla="*/ 0 h 169"/>
                <a:gd name="T54" fmla="*/ 12 w 110"/>
                <a:gd name="T55" fmla="*/ 0 h 169"/>
                <a:gd name="T56" fmla="*/ 10 w 110"/>
                <a:gd name="T57" fmla="*/ 0 h 16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10" h="169">
                  <a:moveTo>
                    <a:pt x="0" y="169"/>
                  </a:moveTo>
                  <a:lnTo>
                    <a:pt x="9" y="169"/>
                  </a:lnTo>
                  <a:lnTo>
                    <a:pt x="19" y="167"/>
                  </a:lnTo>
                  <a:lnTo>
                    <a:pt x="29" y="164"/>
                  </a:lnTo>
                  <a:lnTo>
                    <a:pt x="38" y="161"/>
                  </a:lnTo>
                  <a:lnTo>
                    <a:pt x="48" y="155"/>
                  </a:lnTo>
                  <a:lnTo>
                    <a:pt x="57" y="151"/>
                  </a:lnTo>
                  <a:lnTo>
                    <a:pt x="66" y="144"/>
                  </a:lnTo>
                  <a:lnTo>
                    <a:pt x="74" y="137"/>
                  </a:lnTo>
                  <a:lnTo>
                    <a:pt x="82" y="130"/>
                  </a:lnTo>
                  <a:lnTo>
                    <a:pt x="89" y="121"/>
                  </a:lnTo>
                  <a:lnTo>
                    <a:pt x="94" y="113"/>
                  </a:lnTo>
                  <a:lnTo>
                    <a:pt x="100" y="104"/>
                  </a:lnTo>
                  <a:lnTo>
                    <a:pt x="103" y="94"/>
                  </a:lnTo>
                  <a:lnTo>
                    <a:pt x="107" y="85"/>
                  </a:lnTo>
                  <a:lnTo>
                    <a:pt x="109" y="75"/>
                  </a:lnTo>
                  <a:lnTo>
                    <a:pt x="110" y="66"/>
                  </a:lnTo>
                  <a:lnTo>
                    <a:pt x="109" y="57"/>
                  </a:lnTo>
                  <a:lnTo>
                    <a:pt x="108" y="48"/>
                  </a:lnTo>
                  <a:lnTo>
                    <a:pt x="105" y="40"/>
                  </a:lnTo>
                  <a:lnTo>
                    <a:pt x="102" y="32"/>
                  </a:lnTo>
                  <a:lnTo>
                    <a:pt x="98" y="25"/>
                  </a:lnTo>
                  <a:lnTo>
                    <a:pt x="92" y="18"/>
                  </a:lnTo>
                  <a:lnTo>
                    <a:pt x="86" y="13"/>
                  </a:lnTo>
                  <a:lnTo>
                    <a:pt x="80" y="8"/>
                  </a:lnTo>
                  <a:lnTo>
                    <a:pt x="72" y="5"/>
                  </a:lnTo>
                  <a:lnTo>
                    <a:pt x="63" y="2"/>
                  </a:lnTo>
                  <a:lnTo>
                    <a:pt x="54" y="0"/>
                  </a:lnTo>
                  <a:lnTo>
                    <a:pt x="45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40" name="Line 651"/>
            <p:cNvSpPr>
              <a:spLocks noChangeShapeType="1"/>
            </p:cNvSpPr>
            <p:nvPr/>
          </p:nvSpPr>
          <p:spPr bwMode="auto">
            <a:xfrm flipH="1">
              <a:off x="1254" y="1653"/>
              <a:ext cx="1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41" name="Freeform 652"/>
            <p:cNvSpPr>
              <a:spLocks/>
            </p:cNvSpPr>
            <p:nvPr/>
          </p:nvSpPr>
          <p:spPr bwMode="auto">
            <a:xfrm>
              <a:off x="1265" y="1653"/>
              <a:ext cx="14" cy="19"/>
            </a:xfrm>
            <a:custGeom>
              <a:avLst/>
              <a:gdLst>
                <a:gd name="T0" fmla="*/ 14 w 64"/>
                <a:gd name="T1" fmla="*/ 19 h 84"/>
                <a:gd name="T2" fmla="*/ 14 w 64"/>
                <a:gd name="T3" fmla="*/ 17 h 84"/>
                <a:gd name="T4" fmla="*/ 14 w 64"/>
                <a:gd name="T5" fmla="*/ 15 h 84"/>
                <a:gd name="T6" fmla="*/ 14 w 64"/>
                <a:gd name="T7" fmla="*/ 13 h 84"/>
                <a:gd name="T8" fmla="*/ 14 w 64"/>
                <a:gd name="T9" fmla="*/ 11 h 84"/>
                <a:gd name="T10" fmla="*/ 13 w 64"/>
                <a:gd name="T11" fmla="*/ 9 h 84"/>
                <a:gd name="T12" fmla="*/ 12 w 64"/>
                <a:gd name="T13" fmla="*/ 7 h 84"/>
                <a:gd name="T14" fmla="*/ 12 w 64"/>
                <a:gd name="T15" fmla="*/ 6 h 84"/>
                <a:gd name="T16" fmla="*/ 10 w 64"/>
                <a:gd name="T17" fmla="*/ 4 h 84"/>
                <a:gd name="T18" fmla="*/ 9 w 64"/>
                <a:gd name="T19" fmla="*/ 3 h 84"/>
                <a:gd name="T20" fmla="*/ 7 w 64"/>
                <a:gd name="T21" fmla="*/ 2 h 84"/>
                <a:gd name="T22" fmla="*/ 6 w 64"/>
                <a:gd name="T23" fmla="*/ 1 h 84"/>
                <a:gd name="T24" fmla="*/ 4 w 64"/>
                <a:gd name="T25" fmla="*/ 0 h 84"/>
                <a:gd name="T26" fmla="*/ 2 w 64"/>
                <a:gd name="T27" fmla="*/ 0 h 84"/>
                <a:gd name="T28" fmla="*/ 0 w 64"/>
                <a:gd name="T29" fmla="*/ 0 h 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4" h="84">
                  <a:moveTo>
                    <a:pt x="62" y="84"/>
                  </a:moveTo>
                  <a:lnTo>
                    <a:pt x="64" y="75"/>
                  </a:lnTo>
                  <a:lnTo>
                    <a:pt x="64" y="66"/>
                  </a:lnTo>
                  <a:lnTo>
                    <a:pt x="64" y="56"/>
                  </a:lnTo>
                  <a:lnTo>
                    <a:pt x="63" y="48"/>
                  </a:lnTo>
                  <a:lnTo>
                    <a:pt x="61" y="39"/>
                  </a:lnTo>
                  <a:lnTo>
                    <a:pt x="57" y="31"/>
                  </a:lnTo>
                  <a:lnTo>
                    <a:pt x="53" y="25"/>
                  </a:lnTo>
                  <a:lnTo>
                    <a:pt x="47" y="18"/>
                  </a:lnTo>
                  <a:lnTo>
                    <a:pt x="41" y="13"/>
                  </a:lnTo>
                  <a:lnTo>
                    <a:pt x="34" y="8"/>
                  </a:lnTo>
                  <a:lnTo>
                    <a:pt x="26" y="4"/>
                  </a:lnTo>
                  <a:lnTo>
                    <a:pt x="18" y="2"/>
                  </a:lnTo>
                  <a:lnTo>
                    <a:pt x="9" y="0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42" name="Line 653"/>
            <p:cNvSpPr>
              <a:spLocks noChangeShapeType="1"/>
            </p:cNvSpPr>
            <p:nvPr/>
          </p:nvSpPr>
          <p:spPr bwMode="auto">
            <a:xfrm flipH="1">
              <a:off x="1276" y="1672"/>
              <a:ext cx="2" cy="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43" name="Freeform 654"/>
            <p:cNvSpPr>
              <a:spLocks/>
            </p:cNvSpPr>
            <p:nvPr/>
          </p:nvSpPr>
          <p:spPr bwMode="auto">
            <a:xfrm>
              <a:off x="1251" y="1682"/>
              <a:ext cx="25" cy="19"/>
            </a:xfrm>
            <a:custGeom>
              <a:avLst/>
              <a:gdLst>
                <a:gd name="T0" fmla="*/ 0 w 107"/>
                <a:gd name="T1" fmla="*/ 19 h 84"/>
                <a:gd name="T2" fmla="*/ 2 w 107"/>
                <a:gd name="T3" fmla="*/ 19 h 84"/>
                <a:gd name="T4" fmla="*/ 5 w 107"/>
                <a:gd name="T5" fmla="*/ 19 h 84"/>
                <a:gd name="T6" fmla="*/ 7 w 107"/>
                <a:gd name="T7" fmla="*/ 18 h 84"/>
                <a:gd name="T8" fmla="*/ 9 w 107"/>
                <a:gd name="T9" fmla="*/ 17 h 84"/>
                <a:gd name="T10" fmla="*/ 11 w 107"/>
                <a:gd name="T11" fmla="*/ 16 h 84"/>
                <a:gd name="T12" fmla="*/ 14 w 107"/>
                <a:gd name="T13" fmla="*/ 15 h 84"/>
                <a:gd name="T14" fmla="*/ 15 w 107"/>
                <a:gd name="T15" fmla="*/ 13 h 84"/>
                <a:gd name="T16" fmla="*/ 18 w 107"/>
                <a:gd name="T17" fmla="*/ 12 h 84"/>
                <a:gd name="T18" fmla="*/ 19 w 107"/>
                <a:gd name="T19" fmla="*/ 10 h 84"/>
                <a:gd name="T20" fmla="*/ 21 w 107"/>
                <a:gd name="T21" fmla="*/ 8 h 84"/>
                <a:gd name="T22" fmla="*/ 22 w 107"/>
                <a:gd name="T23" fmla="*/ 6 h 84"/>
                <a:gd name="T24" fmla="*/ 23 w 107"/>
                <a:gd name="T25" fmla="*/ 4 h 84"/>
                <a:gd name="T26" fmla="*/ 24 w 107"/>
                <a:gd name="T27" fmla="*/ 2 h 84"/>
                <a:gd name="T28" fmla="*/ 25 w 107"/>
                <a:gd name="T29" fmla="*/ 0 h 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7" h="84">
                  <a:moveTo>
                    <a:pt x="0" y="84"/>
                  </a:moveTo>
                  <a:lnTo>
                    <a:pt x="10" y="84"/>
                  </a:lnTo>
                  <a:lnTo>
                    <a:pt x="20" y="82"/>
                  </a:lnTo>
                  <a:lnTo>
                    <a:pt x="29" y="80"/>
                  </a:lnTo>
                  <a:lnTo>
                    <a:pt x="39" y="76"/>
                  </a:lnTo>
                  <a:lnTo>
                    <a:pt x="48" y="72"/>
                  </a:lnTo>
                  <a:lnTo>
                    <a:pt x="58" y="66"/>
                  </a:lnTo>
                  <a:lnTo>
                    <a:pt x="66" y="59"/>
                  </a:lnTo>
                  <a:lnTo>
                    <a:pt x="75" y="53"/>
                  </a:lnTo>
                  <a:lnTo>
                    <a:pt x="82" y="45"/>
                  </a:lnTo>
                  <a:lnTo>
                    <a:pt x="88" y="37"/>
                  </a:lnTo>
                  <a:lnTo>
                    <a:pt x="95" y="28"/>
                  </a:lnTo>
                  <a:lnTo>
                    <a:pt x="100" y="19"/>
                  </a:lnTo>
                  <a:lnTo>
                    <a:pt x="104" y="9"/>
                  </a:lnTo>
                  <a:lnTo>
                    <a:pt x="107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44" name="Line 655"/>
            <p:cNvSpPr>
              <a:spLocks noChangeShapeType="1"/>
            </p:cNvSpPr>
            <p:nvPr/>
          </p:nvSpPr>
          <p:spPr bwMode="auto">
            <a:xfrm flipH="1">
              <a:off x="1231" y="1701"/>
              <a:ext cx="2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45" name="Freeform 656"/>
            <p:cNvSpPr>
              <a:spLocks/>
            </p:cNvSpPr>
            <p:nvPr/>
          </p:nvSpPr>
          <p:spPr bwMode="auto">
            <a:xfrm>
              <a:off x="1308" y="1617"/>
              <a:ext cx="23" cy="79"/>
            </a:xfrm>
            <a:custGeom>
              <a:avLst/>
              <a:gdLst>
                <a:gd name="T0" fmla="*/ 23 w 101"/>
                <a:gd name="T1" fmla="*/ 0 h 338"/>
                <a:gd name="T2" fmla="*/ 20 w 101"/>
                <a:gd name="T3" fmla="*/ 4 h 338"/>
                <a:gd name="T4" fmla="*/ 17 w 101"/>
                <a:gd name="T5" fmla="*/ 8 h 338"/>
                <a:gd name="T6" fmla="*/ 14 w 101"/>
                <a:gd name="T7" fmla="*/ 13 h 338"/>
                <a:gd name="T8" fmla="*/ 12 w 101"/>
                <a:gd name="T9" fmla="*/ 17 h 338"/>
                <a:gd name="T10" fmla="*/ 10 w 101"/>
                <a:gd name="T11" fmla="*/ 22 h 338"/>
                <a:gd name="T12" fmla="*/ 8 w 101"/>
                <a:gd name="T13" fmla="*/ 26 h 338"/>
                <a:gd name="T14" fmla="*/ 6 w 101"/>
                <a:gd name="T15" fmla="*/ 30 h 338"/>
                <a:gd name="T16" fmla="*/ 4 w 101"/>
                <a:gd name="T17" fmla="*/ 35 h 338"/>
                <a:gd name="T18" fmla="*/ 3 w 101"/>
                <a:gd name="T19" fmla="*/ 40 h 338"/>
                <a:gd name="T20" fmla="*/ 2 w 101"/>
                <a:gd name="T21" fmla="*/ 44 h 338"/>
                <a:gd name="T22" fmla="*/ 1 w 101"/>
                <a:gd name="T23" fmla="*/ 49 h 338"/>
                <a:gd name="T24" fmla="*/ 0 w 101"/>
                <a:gd name="T25" fmla="*/ 53 h 338"/>
                <a:gd name="T26" fmla="*/ 0 w 101"/>
                <a:gd name="T27" fmla="*/ 58 h 338"/>
                <a:gd name="T28" fmla="*/ 0 w 101"/>
                <a:gd name="T29" fmla="*/ 62 h 338"/>
                <a:gd name="T30" fmla="*/ 0 w 101"/>
                <a:gd name="T31" fmla="*/ 66 h 338"/>
                <a:gd name="T32" fmla="*/ 1 w 101"/>
                <a:gd name="T33" fmla="*/ 71 h 338"/>
                <a:gd name="T34" fmla="*/ 1 w 101"/>
                <a:gd name="T35" fmla="*/ 75 h 338"/>
                <a:gd name="T36" fmla="*/ 2 w 101"/>
                <a:gd name="T37" fmla="*/ 79 h 33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1" h="338">
                  <a:moveTo>
                    <a:pt x="101" y="0"/>
                  </a:moveTo>
                  <a:lnTo>
                    <a:pt x="88" y="18"/>
                  </a:lnTo>
                  <a:lnTo>
                    <a:pt x="74" y="36"/>
                  </a:lnTo>
                  <a:lnTo>
                    <a:pt x="63" y="54"/>
                  </a:lnTo>
                  <a:lnTo>
                    <a:pt x="52" y="73"/>
                  </a:lnTo>
                  <a:lnTo>
                    <a:pt x="42" y="92"/>
                  </a:lnTo>
                  <a:lnTo>
                    <a:pt x="34" y="111"/>
                  </a:lnTo>
                  <a:lnTo>
                    <a:pt x="26" y="130"/>
                  </a:lnTo>
                  <a:lnTo>
                    <a:pt x="18" y="149"/>
                  </a:lnTo>
                  <a:lnTo>
                    <a:pt x="12" y="169"/>
                  </a:lnTo>
                  <a:lnTo>
                    <a:pt x="8" y="188"/>
                  </a:lnTo>
                  <a:lnTo>
                    <a:pt x="4" y="209"/>
                  </a:lnTo>
                  <a:lnTo>
                    <a:pt x="2" y="228"/>
                  </a:lnTo>
                  <a:lnTo>
                    <a:pt x="0" y="247"/>
                  </a:lnTo>
                  <a:lnTo>
                    <a:pt x="0" y="266"/>
                  </a:lnTo>
                  <a:lnTo>
                    <a:pt x="1" y="284"/>
                  </a:lnTo>
                  <a:lnTo>
                    <a:pt x="3" y="303"/>
                  </a:lnTo>
                  <a:lnTo>
                    <a:pt x="6" y="321"/>
                  </a:lnTo>
                  <a:lnTo>
                    <a:pt x="10" y="338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46" name="Freeform 657"/>
            <p:cNvSpPr>
              <a:spLocks/>
            </p:cNvSpPr>
            <p:nvPr/>
          </p:nvSpPr>
          <p:spPr bwMode="auto">
            <a:xfrm>
              <a:off x="1331" y="1613"/>
              <a:ext cx="19" cy="4"/>
            </a:xfrm>
            <a:custGeom>
              <a:avLst/>
              <a:gdLst>
                <a:gd name="T0" fmla="*/ 19 w 84"/>
                <a:gd name="T1" fmla="*/ 4 h 21"/>
                <a:gd name="T2" fmla="*/ 18 w 84"/>
                <a:gd name="T3" fmla="*/ 3 h 21"/>
                <a:gd name="T4" fmla="*/ 17 w 84"/>
                <a:gd name="T5" fmla="*/ 2 h 21"/>
                <a:gd name="T6" fmla="*/ 16 w 84"/>
                <a:gd name="T7" fmla="*/ 1 h 21"/>
                <a:gd name="T8" fmla="*/ 15 w 84"/>
                <a:gd name="T9" fmla="*/ 1 h 21"/>
                <a:gd name="T10" fmla="*/ 13 w 84"/>
                <a:gd name="T11" fmla="*/ 0 h 21"/>
                <a:gd name="T12" fmla="*/ 12 w 84"/>
                <a:gd name="T13" fmla="*/ 0 h 21"/>
                <a:gd name="T14" fmla="*/ 10 w 84"/>
                <a:gd name="T15" fmla="*/ 0 h 21"/>
                <a:gd name="T16" fmla="*/ 8 w 84"/>
                <a:gd name="T17" fmla="*/ 0 h 21"/>
                <a:gd name="T18" fmla="*/ 6 w 84"/>
                <a:gd name="T19" fmla="*/ 1 h 21"/>
                <a:gd name="T20" fmla="*/ 5 w 84"/>
                <a:gd name="T21" fmla="*/ 1 h 21"/>
                <a:gd name="T22" fmla="*/ 3 w 84"/>
                <a:gd name="T23" fmla="*/ 2 h 21"/>
                <a:gd name="T24" fmla="*/ 1 w 84"/>
                <a:gd name="T25" fmla="*/ 3 h 21"/>
                <a:gd name="T26" fmla="*/ 0 w 84"/>
                <a:gd name="T27" fmla="*/ 4 h 2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4" h="21">
                  <a:moveTo>
                    <a:pt x="84" y="21"/>
                  </a:moveTo>
                  <a:lnTo>
                    <a:pt x="81" y="15"/>
                  </a:lnTo>
                  <a:lnTo>
                    <a:pt x="76" y="10"/>
                  </a:lnTo>
                  <a:lnTo>
                    <a:pt x="71" y="6"/>
                  </a:lnTo>
                  <a:lnTo>
                    <a:pt x="65" y="3"/>
                  </a:lnTo>
                  <a:lnTo>
                    <a:pt x="59" y="0"/>
                  </a:lnTo>
                  <a:lnTo>
                    <a:pt x="51" y="0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28" y="3"/>
                  </a:lnTo>
                  <a:lnTo>
                    <a:pt x="20" y="6"/>
                  </a:lnTo>
                  <a:lnTo>
                    <a:pt x="12" y="10"/>
                  </a:lnTo>
                  <a:lnTo>
                    <a:pt x="6" y="15"/>
                  </a:lnTo>
                  <a:lnTo>
                    <a:pt x="0" y="21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47" name="Freeform 658"/>
            <p:cNvSpPr>
              <a:spLocks/>
            </p:cNvSpPr>
            <p:nvPr/>
          </p:nvSpPr>
          <p:spPr bwMode="auto">
            <a:xfrm>
              <a:off x="1329" y="1617"/>
              <a:ext cx="24" cy="79"/>
            </a:xfrm>
            <a:custGeom>
              <a:avLst/>
              <a:gdLst>
                <a:gd name="T0" fmla="*/ 0 w 100"/>
                <a:gd name="T1" fmla="*/ 79 h 338"/>
                <a:gd name="T2" fmla="*/ 3 w 100"/>
                <a:gd name="T3" fmla="*/ 75 h 338"/>
                <a:gd name="T4" fmla="*/ 6 w 100"/>
                <a:gd name="T5" fmla="*/ 71 h 338"/>
                <a:gd name="T6" fmla="*/ 9 w 100"/>
                <a:gd name="T7" fmla="*/ 66 h 338"/>
                <a:gd name="T8" fmla="*/ 12 w 100"/>
                <a:gd name="T9" fmla="*/ 62 h 338"/>
                <a:gd name="T10" fmla="*/ 14 w 100"/>
                <a:gd name="T11" fmla="*/ 58 h 338"/>
                <a:gd name="T12" fmla="*/ 16 w 100"/>
                <a:gd name="T13" fmla="*/ 53 h 338"/>
                <a:gd name="T14" fmla="*/ 18 w 100"/>
                <a:gd name="T15" fmla="*/ 49 h 338"/>
                <a:gd name="T16" fmla="*/ 20 w 100"/>
                <a:gd name="T17" fmla="*/ 44 h 338"/>
                <a:gd name="T18" fmla="*/ 21 w 100"/>
                <a:gd name="T19" fmla="*/ 40 h 338"/>
                <a:gd name="T20" fmla="*/ 22 w 100"/>
                <a:gd name="T21" fmla="*/ 35 h 338"/>
                <a:gd name="T22" fmla="*/ 23 w 100"/>
                <a:gd name="T23" fmla="*/ 30 h 338"/>
                <a:gd name="T24" fmla="*/ 24 w 100"/>
                <a:gd name="T25" fmla="*/ 26 h 338"/>
                <a:gd name="T26" fmla="*/ 24 w 100"/>
                <a:gd name="T27" fmla="*/ 22 h 338"/>
                <a:gd name="T28" fmla="*/ 24 w 100"/>
                <a:gd name="T29" fmla="*/ 17 h 338"/>
                <a:gd name="T30" fmla="*/ 24 w 100"/>
                <a:gd name="T31" fmla="*/ 13 h 338"/>
                <a:gd name="T32" fmla="*/ 24 w 100"/>
                <a:gd name="T33" fmla="*/ 8 h 338"/>
                <a:gd name="T34" fmla="*/ 23 w 100"/>
                <a:gd name="T35" fmla="*/ 4 h 338"/>
                <a:gd name="T36" fmla="*/ 22 w 100"/>
                <a:gd name="T37" fmla="*/ 0 h 33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0" h="338">
                  <a:moveTo>
                    <a:pt x="0" y="338"/>
                  </a:moveTo>
                  <a:lnTo>
                    <a:pt x="14" y="321"/>
                  </a:lnTo>
                  <a:lnTo>
                    <a:pt x="26" y="303"/>
                  </a:lnTo>
                  <a:lnTo>
                    <a:pt x="39" y="284"/>
                  </a:lnTo>
                  <a:lnTo>
                    <a:pt x="49" y="266"/>
                  </a:lnTo>
                  <a:lnTo>
                    <a:pt x="59" y="247"/>
                  </a:lnTo>
                  <a:lnTo>
                    <a:pt x="68" y="228"/>
                  </a:lnTo>
                  <a:lnTo>
                    <a:pt x="76" y="209"/>
                  </a:lnTo>
                  <a:lnTo>
                    <a:pt x="82" y="188"/>
                  </a:lnTo>
                  <a:lnTo>
                    <a:pt x="88" y="169"/>
                  </a:lnTo>
                  <a:lnTo>
                    <a:pt x="92" y="149"/>
                  </a:lnTo>
                  <a:lnTo>
                    <a:pt x="97" y="130"/>
                  </a:lnTo>
                  <a:lnTo>
                    <a:pt x="99" y="111"/>
                  </a:lnTo>
                  <a:lnTo>
                    <a:pt x="100" y="92"/>
                  </a:lnTo>
                  <a:lnTo>
                    <a:pt x="100" y="73"/>
                  </a:lnTo>
                  <a:lnTo>
                    <a:pt x="100" y="54"/>
                  </a:lnTo>
                  <a:lnTo>
                    <a:pt x="98" y="36"/>
                  </a:lnTo>
                  <a:lnTo>
                    <a:pt x="95" y="18"/>
                  </a:lnTo>
                  <a:lnTo>
                    <a:pt x="91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48" name="Freeform 659"/>
            <p:cNvSpPr>
              <a:spLocks/>
            </p:cNvSpPr>
            <p:nvPr/>
          </p:nvSpPr>
          <p:spPr bwMode="auto">
            <a:xfrm>
              <a:off x="1310" y="1696"/>
              <a:ext cx="19" cy="5"/>
            </a:xfrm>
            <a:custGeom>
              <a:avLst/>
              <a:gdLst>
                <a:gd name="T0" fmla="*/ 0 w 84"/>
                <a:gd name="T1" fmla="*/ 0 h 21"/>
                <a:gd name="T2" fmla="*/ 1 w 84"/>
                <a:gd name="T3" fmla="*/ 1 h 21"/>
                <a:gd name="T4" fmla="*/ 2 w 84"/>
                <a:gd name="T5" fmla="*/ 3 h 21"/>
                <a:gd name="T6" fmla="*/ 3 w 84"/>
                <a:gd name="T7" fmla="*/ 3 h 21"/>
                <a:gd name="T8" fmla="*/ 4 w 84"/>
                <a:gd name="T9" fmla="*/ 4 h 21"/>
                <a:gd name="T10" fmla="*/ 6 w 84"/>
                <a:gd name="T11" fmla="*/ 5 h 21"/>
                <a:gd name="T12" fmla="*/ 7 w 84"/>
                <a:gd name="T13" fmla="*/ 5 h 21"/>
                <a:gd name="T14" fmla="*/ 9 w 84"/>
                <a:gd name="T15" fmla="*/ 5 h 21"/>
                <a:gd name="T16" fmla="*/ 11 w 84"/>
                <a:gd name="T17" fmla="*/ 5 h 21"/>
                <a:gd name="T18" fmla="*/ 13 w 84"/>
                <a:gd name="T19" fmla="*/ 4 h 21"/>
                <a:gd name="T20" fmla="*/ 14 w 84"/>
                <a:gd name="T21" fmla="*/ 3 h 21"/>
                <a:gd name="T22" fmla="*/ 16 w 84"/>
                <a:gd name="T23" fmla="*/ 3 h 21"/>
                <a:gd name="T24" fmla="*/ 18 w 84"/>
                <a:gd name="T25" fmla="*/ 1 h 21"/>
                <a:gd name="T26" fmla="*/ 19 w 84"/>
                <a:gd name="T27" fmla="*/ 0 h 2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4" h="21">
                  <a:moveTo>
                    <a:pt x="0" y="0"/>
                  </a:moveTo>
                  <a:lnTo>
                    <a:pt x="3" y="5"/>
                  </a:lnTo>
                  <a:lnTo>
                    <a:pt x="8" y="11"/>
                  </a:lnTo>
                  <a:lnTo>
                    <a:pt x="12" y="14"/>
                  </a:lnTo>
                  <a:lnTo>
                    <a:pt x="19" y="18"/>
                  </a:lnTo>
                  <a:lnTo>
                    <a:pt x="26" y="20"/>
                  </a:lnTo>
                  <a:lnTo>
                    <a:pt x="33" y="21"/>
                  </a:lnTo>
                  <a:lnTo>
                    <a:pt x="41" y="21"/>
                  </a:lnTo>
                  <a:lnTo>
                    <a:pt x="48" y="20"/>
                  </a:lnTo>
                  <a:lnTo>
                    <a:pt x="56" y="18"/>
                  </a:lnTo>
                  <a:lnTo>
                    <a:pt x="64" y="14"/>
                  </a:lnTo>
                  <a:lnTo>
                    <a:pt x="71" y="11"/>
                  </a:lnTo>
                  <a:lnTo>
                    <a:pt x="78" y="5"/>
                  </a:lnTo>
                  <a:lnTo>
                    <a:pt x="84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49" name="Freeform 660"/>
            <p:cNvSpPr>
              <a:spLocks/>
            </p:cNvSpPr>
            <p:nvPr/>
          </p:nvSpPr>
          <p:spPr bwMode="auto">
            <a:xfrm>
              <a:off x="2218" y="1027"/>
              <a:ext cx="15" cy="24"/>
            </a:xfrm>
            <a:custGeom>
              <a:avLst/>
              <a:gdLst>
                <a:gd name="T0" fmla="*/ 0 w 63"/>
                <a:gd name="T1" fmla="*/ 0 h 102"/>
                <a:gd name="T2" fmla="*/ 0 w 63"/>
                <a:gd name="T3" fmla="*/ 2 h 102"/>
                <a:gd name="T4" fmla="*/ 0 w 63"/>
                <a:gd name="T5" fmla="*/ 5 h 102"/>
                <a:gd name="T6" fmla="*/ 1 w 63"/>
                <a:gd name="T7" fmla="*/ 7 h 102"/>
                <a:gd name="T8" fmla="*/ 2 w 63"/>
                <a:gd name="T9" fmla="*/ 9 h 102"/>
                <a:gd name="T10" fmla="*/ 3 w 63"/>
                <a:gd name="T11" fmla="*/ 11 h 102"/>
                <a:gd name="T12" fmla="*/ 4 w 63"/>
                <a:gd name="T13" fmla="*/ 14 h 102"/>
                <a:gd name="T14" fmla="*/ 6 w 63"/>
                <a:gd name="T15" fmla="*/ 16 h 102"/>
                <a:gd name="T16" fmla="*/ 7 w 63"/>
                <a:gd name="T17" fmla="*/ 18 h 102"/>
                <a:gd name="T18" fmla="*/ 9 w 63"/>
                <a:gd name="T19" fmla="*/ 20 h 102"/>
                <a:gd name="T20" fmla="*/ 11 w 63"/>
                <a:gd name="T21" fmla="*/ 21 h 102"/>
                <a:gd name="T22" fmla="*/ 13 w 63"/>
                <a:gd name="T23" fmla="*/ 23 h 102"/>
                <a:gd name="T24" fmla="*/ 15 w 63"/>
                <a:gd name="T25" fmla="*/ 24 h 1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" h="102">
                  <a:moveTo>
                    <a:pt x="0" y="0"/>
                  </a:moveTo>
                  <a:lnTo>
                    <a:pt x="0" y="10"/>
                  </a:lnTo>
                  <a:lnTo>
                    <a:pt x="2" y="20"/>
                  </a:lnTo>
                  <a:lnTo>
                    <a:pt x="5" y="29"/>
                  </a:lnTo>
                  <a:lnTo>
                    <a:pt x="8" y="39"/>
                  </a:lnTo>
                  <a:lnTo>
                    <a:pt x="12" y="48"/>
                  </a:lnTo>
                  <a:lnTo>
                    <a:pt x="17" y="58"/>
                  </a:lnTo>
                  <a:lnTo>
                    <a:pt x="24" y="67"/>
                  </a:lnTo>
                  <a:lnTo>
                    <a:pt x="30" y="75"/>
                  </a:lnTo>
                  <a:lnTo>
                    <a:pt x="38" y="83"/>
                  </a:lnTo>
                  <a:lnTo>
                    <a:pt x="46" y="90"/>
                  </a:lnTo>
                  <a:lnTo>
                    <a:pt x="54" y="97"/>
                  </a:lnTo>
                  <a:lnTo>
                    <a:pt x="63" y="102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50" name="Freeform 661"/>
            <p:cNvSpPr>
              <a:spLocks/>
            </p:cNvSpPr>
            <p:nvPr/>
          </p:nvSpPr>
          <p:spPr bwMode="auto">
            <a:xfrm>
              <a:off x="2218" y="1012"/>
              <a:ext cx="29" cy="15"/>
            </a:xfrm>
            <a:custGeom>
              <a:avLst/>
              <a:gdLst>
                <a:gd name="T0" fmla="*/ 29 w 129"/>
                <a:gd name="T1" fmla="*/ 6 h 64"/>
                <a:gd name="T2" fmla="*/ 27 w 129"/>
                <a:gd name="T3" fmla="*/ 5 h 64"/>
                <a:gd name="T4" fmla="*/ 25 w 129"/>
                <a:gd name="T5" fmla="*/ 4 h 64"/>
                <a:gd name="T6" fmla="*/ 23 w 129"/>
                <a:gd name="T7" fmla="*/ 2 h 64"/>
                <a:gd name="T8" fmla="*/ 21 w 129"/>
                <a:gd name="T9" fmla="*/ 1 h 64"/>
                <a:gd name="T10" fmla="*/ 19 w 129"/>
                <a:gd name="T11" fmla="*/ 0 h 64"/>
                <a:gd name="T12" fmla="*/ 17 w 129"/>
                <a:gd name="T13" fmla="*/ 0 h 64"/>
                <a:gd name="T14" fmla="*/ 15 w 129"/>
                <a:gd name="T15" fmla="*/ 0 h 64"/>
                <a:gd name="T16" fmla="*/ 13 w 129"/>
                <a:gd name="T17" fmla="*/ 0 h 64"/>
                <a:gd name="T18" fmla="*/ 11 w 129"/>
                <a:gd name="T19" fmla="*/ 0 h 64"/>
                <a:gd name="T20" fmla="*/ 9 w 129"/>
                <a:gd name="T21" fmla="*/ 1 h 64"/>
                <a:gd name="T22" fmla="*/ 7 w 129"/>
                <a:gd name="T23" fmla="*/ 2 h 64"/>
                <a:gd name="T24" fmla="*/ 6 w 129"/>
                <a:gd name="T25" fmla="*/ 3 h 64"/>
                <a:gd name="T26" fmla="*/ 4 w 129"/>
                <a:gd name="T27" fmla="*/ 4 h 64"/>
                <a:gd name="T28" fmla="*/ 3 w 129"/>
                <a:gd name="T29" fmla="*/ 5 h 64"/>
                <a:gd name="T30" fmla="*/ 2 w 129"/>
                <a:gd name="T31" fmla="*/ 7 h 64"/>
                <a:gd name="T32" fmla="*/ 1 w 129"/>
                <a:gd name="T33" fmla="*/ 9 h 64"/>
                <a:gd name="T34" fmla="*/ 0 w 129"/>
                <a:gd name="T35" fmla="*/ 11 h 64"/>
                <a:gd name="T36" fmla="*/ 0 w 129"/>
                <a:gd name="T37" fmla="*/ 13 h 64"/>
                <a:gd name="T38" fmla="*/ 0 w 129"/>
                <a:gd name="T39" fmla="*/ 15 h 6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29" h="64">
                  <a:moveTo>
                    <a:pt x="129" y="27"/>
                  </a:moveTo>
                  <a:lnTo>
                    <a:pt x="120" y="20"/>
                  </a:lnTo>
                  <a:lnTo>
                    <a:pt x="112" y="15"/>
                  </a:lnTo>
                  <a:lnTo>
                    <a:pt x="102" y="9"/>
                  </a:lnTo>
                  <a:lnTo>
                    <a:pt x="93" y="6"/>
                  </a:lnTo>
                  <a:lnTo>
                    <a:pt x="84" y="2"/>
                  </a:lnTo>
                  <a:lnTo>
                    <a:pt x="74" y="0"/>
                  </a:lnTo>
                  <a:lnTo>
                    <a:pt x="65" y="0"/>
                  </a:lnTo>
                  <a:lnTo>
                    <a:pt x="56" y="0"/>
                  </a:lnTo>
                  <a:lnTo>
                    <a:pt x="47" y="1"/>
                  </a:lnTo>
                  <a:lnTo>
                    <a:pt x="39" y="3"/>
                  </a:lnTo>
                  <a:lnTo>
                    <a:pt x="32" y="7"/>
                  </a:lnTo>
                  <a:lnTo>
                    <a:pt x="25" y="11"/>
                  </a:lnTo>
                  <a:lnTo>
                    <a:pt x="18" y="17"/>
                  </a:lnTo>
                  <a:lnTo>
                    <a:pt x="12" y="22"/>
                  </a:lnTo>
                  <a:lnTo>
                    <a:pt x="8" y="30"/>
                  </a:lnTo>
                  <a:lnTo>
                    <a:pt x="5" y="38"/>
                  </a:lnTo>
                  <a:lnTo>
                    <a:pt x="2" y="46"/>
                  </a:lnTo>
                  <a:lnTo>
                    <a:pt x="0" y="55"/>
                  </a:lnTo>
                  <a:lnTo>
                    <a:pt x="0" y="64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51" name="Freeform 662"/>
            <p:cNvSpPr>
              <a:spLocks/>
            </p:cNvSpPr>
            <p:nvPr/>
          </p:nvSpPr>
          <p:spPr bwMode="auto">
            <a:xfrm>
              <a:off x="2247" y="1019"/>
              <a:ext cx="58" cy="51"/>
            </a:xfrm>
            <a:custGeom>
              <a:avLst/>
              <a:gdLst>
                <a:gd name="T0" fmla="*/ 0 w 251"/>
                <a:gd name="T1" fmla="*/ 0 h 224"/>
                <a:gd name="T2" fmla="*/ 58 w 251"/>
                <a:gd name="T3" fmla="*/ 51 h 224"/>
                <a:gd name="T4" fmla="*/ 58 w 251"/>
                <a:gd name="T5" fmla="*/ 13 h 2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1" h="224">
                  <a:moveTo>
                    <a:pt x="0" y="0"/>
                  </a:moveTo>
                  <a:lnTo>
                    <a:pt x="251" y="224"/>
                  </a:lnTo>
                  <a:lnTo>
                    <a:pt x="251" y="55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52" name="Freeform 663"/>
            <p:cNvSpPr>
              <a:spLocks/>
            </p:cNvSpPr>
            <p:nvPr/>
          </p:nvSpPr>
          <p:spPr bwMode="auto">
            <a:xfrm>
              <a:off x="2218" y="940"/>
              <a:ext cx="87" cy="42"/>
            </a:xfrm>
            <a:custGeom>
              <a:avLst/>
              <a:gdLst>
                <a:gd name="T0" fmla="*/ 87 w 380"/>
                <a:gd name="T1" fmla="*/ 42 h 187"/>
                <a:gd name="T2" fmla="*/ 0 w 380"/>
                <a:gd name="T3" fmla="*/ 0 h 187"/>
                <a:gd name="T4" fmla="*/ 0 w 380"/>
                <a:gd name="T5" fmla="*/ 38 h 187"/>
                <a:gd name="T6" fmla="*/ 10 w 380"/>
                <a:gd name="T7" fmla="*/ 40 h 1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0" h="187">
                  <a:moveTo>
                    <a:pt x="380" y="187"/>
                  </a:moveTo>
                  <a:lnTo>
                    <a:pt x="0" y="0"/>
                  </a:lnTo>
                  <a:lnTo>
                    <a:pt x="0" y="169"/>
                  </a:lnTo>
                  <a:lnTo>
                    <a:pt x="43" y="18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53" name="Freeform 664"/>
            <p:cNvSpPr>
              <a:spLocks/>
            </p:cNvSpPr>
            <p:nvPr/>
          </p:nvSpPr>
          <p:spPr bwMode="auto">
            <a:xfrm>
              <a:off x="2665" y="990"/>
              <a:ext cx="86" cy="24"/>
            </a:xfrm>
            <a:custGeom>
              <a:avLst/>
              <a:gdLst>
                <a:gd name="T0" fmla="*/ 86 w 381"/>
                <a:gd name="T1" fmla="*/ 23 h 108"/>
                <a:gd name="T2" fmla="*/ 0 w 381"/>
                <a:gd name="T3" fmla="*/ 0 h 108"/>
                <a:gd name="T4" fmla="*/ 19 w 381"/>
                <a:gd name="T5" fmla="*/ 24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1" h="108">
                  <a:moveTo>
                    <a:pt x="381" y="103"/>
                  </a:moveTo>
                  <a:lnTo>
                    <a:pt x="0" y="0"/>
                  </a:lnTo>
                  <a:lnTo>
                    <a:pt x="85" y="108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54" name="Freeform 665"/>
            <p:cNvSpPr>
              <a:spLocks/>
            </p:cNvSpPr>
            <p:nvPr/>
          </p:nvSpPr>
          <p:spPr bwMode="auto">
            <a:xfrm>
              <a:off x="1902" y="335"/>
              <a:ext cx="48" cy="86"/>
            </a:xfrm>
            <a:custGeom>
              <a:avLst/>
              <a:gdLst>
                <a:gd name="T0" fmla="*/ 48 w 207"/>
                <a:gd name="T1" fmla="*/ 0 h 381"/>
                <a:gd name="T2" fmla="*/ 45 w 207"/>
                <a:gd name="T3" fmla="*/ 1 h 381"/>
                <a:gd name="T4" fmla="*/ 42 w 207"/>
                <a:gd name="T5" fmla="*/ 2 h 381"/>
                <a:gd name="T6" fmla="*/ 38 w 207"/>
                <a:gd name="T7" fmla="*/ 4 h 381"/>
                <a:gd name="T8" fmla="*/ 35 w 207"/>
                <a:gd name="T9" fmla="*/ 6 h 381"/>
                <a:gd name="T10" fmla="*/ 32 w 207"/>
                <a:gd name="T11" fmla="*/ 8 h 381"/>
                <a:gd name="T12" fmla="*/ 29 w 207"/>
                <a:gd name="T13" fmla="*/ 10 h 381"/>
                <a:gd name="T14" fmla="*/ 26 w 207"/>
                <a:gd name="T15" fmla="*/ 12 h 381"/>
                <a:gd name="T16" fmla="*/ 24 w 207"/>
                <a:gd name="T17" fmla="*/ 15 h 381"/>
                <a:gd name="T18" fmla="*/ 21 w 207"/>
                <a:gd name="T19" fmla="*/ 18 h 381"/>
                <a:gd name="T20" fmla="*/ 19 w 207"/>
                <a:gd name="T21" fmla="*/ 20 h 381"/>
                <a:gd name="T22" fmla="*/ 16 w 207"/>
                <a:gd name="T23" fmla="*/ 23 h 381"/>
                <a:gd name="T24" fmla="*/ 15 w 207"/>
                <a:gd name="T25" fmla="*/ 26 h 381"/>
                <a:gd name="T26" fmla="*/ 13 w 207"/>
                <a:gd name="T27" fmla="*/ 29 h 381"/>
                <a:gd name="T28" fmla="*/ 11 w 207"/>
                <a:gd name="T29" fmla="*/ 32 h 381"/>
                <a:gd name="T30" fmla="*/ 10 w 207"/>
                <a:gd name="T31" fmla="*/ 35 h 381"/>
                <a:gd name="T32" fmla="*/ 8 w 207"/>
                <a:gd name="T33" fmla="*/ 38 h 381"/>
                <a:gd name="T34" fmla="*/ 0 w 207"/>
                <a:gd name="T35" fmla="*/ 67 h 381"/>
                <a:gd name="T36" fmla="*/ 0 w 207"/>
                <a:gd name="T37" fmla="*/ 69 h 381"/>
                <a:gd name="T38" fmla="*/ 0 w 207"/>
                <a:gd name="T39" fmla="*/ 71 h 381"/>
                <a:gd name="T40" fmla="*/ 0 w 207"/>
                <a:gd name="T41" fmla="*/ 73 h 381"/>
                <a:gd name="T42" fmla="*/ 0 w 207"/>
                <a:gd name="T43" fmla="*/ 75 h 381"/>
                <a:gd name="T44" fmla="*/ 1 w 207"/>
                <a:gd name="T45" fmla="*/ 77 h 381"/>
                <a:gd name="T46" fmla="*/ 1 w 207"/>
                <a:gd name="T47" fmla="*/ 79 h 381"/>
                <a:gd name="T48" fmla="*/ 3 w 207"/>
                <a:gd name="T49" fmla="*/ 80 h 381"/>
                <a:gd name="T50" fmla="*/ 4 w 207"/>
                <a:gd name="T51" fmla="*/ 82 h 381"/>
                <a:gd name="T52" fmla="*/ 5 w 207"/>
                <a:gd name="T53" fmla="*/ 83 h 381"/>
                <a:gd name="T54" fmla="*/ 7 w 207"/>
                <a:gd name="T55" fmla="*/ 84 h 381"/>
                <a:gd name="T56" fmla="*/ 9 w 207"/>
                <a:gd name="T57" fmla="*/ 85 h 381"/>
                <a:gd name="T58" fmla="*/ 11 w 207"/>
                <a:gd name="T59" fmla="*/ 86 h 381"/>
                <a:gd name="T60" fmla="*/ 13 w 207"/>
                <a:gd name="T61" fmla="*/ 86 h 381"/>
                <a:gd name="T62" fmla="*/ 15 w 207"/>
                <a:gd name="T63" fmla="*/ 86 h 381"/>
                <a:gd name="T64" fmla="*/ 17 w 207"/>
                <a:gd name="T65" fmla="*/ 86 h 381"/>
                <a:gd name="T66" fmla="*/ 19 w 207"/>
                <a:gd name="T67" fmla="*/ 86 h 381"/>
                <a:gd name="T68" fmla="*/ 22 w 207"/>
                <a:gd name="T69" fmla="*/ 85 h 381"/>
                <a:gd name="T70" fmla="*/ 24 w 207"/>
                <a:gd name="T71" fmla="*/ 84 h 381"/>
                <a:gd name="T72" fmla="*/ 26 w 207"/>
                <a:gd name="T73" fmla="*/ 83 h 381"/>
                <a:gd name="T74" fmla="*/ 28 w 207"/>
                <a:gd name="T75" fmla="*/ 82 h 381"/>
                <a:gd name="T76" fmla="*/ 30 w 207"/>
                <a:gd name="T77" fmla="*/ 80 h 381"/>
                <a:gd name="T78" fmla="*/ 32 w 207"/>
                <a:gd name="T79" fmla="*/ 79 h 381"/>
                <a:gd name="T80" fmla="*/ 34 w 207"/>
                <a:gd name="T81" fmla="*/ 77 h 381"/>
                <a:gd name="T82" fmla="*/ 35 w 207"/>
                <a:gd name="T83" fmla="*/ 75 h 381"/>
                <a:gd name="T84" fmla="*/ 37 w 207"/>
                <a:gd name="T85" fmla="*/ 73 h 381"/>
                <a:gd name="T86" fmla="*/ 38 w 207"/>
                <a:gd name="T87" fmla="*/ 71 h 381"/>
                <a:gd name="T88" fmla="*/ 39 w 207"/>
                <a:gd name="T89" fmla="*/ 69 h 381"/>
                <a:gd name="T90" fmla="*/ 40 w 207"/>
                <a:gd name="T91" fmla="*/ 67 h 381"/>
                <a:gd name="T92" fmla="*/ 42 w 207"/>
                <a:gd name="T93" fmla="*/ 57 h 381"/>
                <a:gd name="T94" fmla="*/ 43 w 207"/>
                <a:gd name="T95" fmla="*/ 55 h 381"/>
                <a:gd name="T96" fmla="*/ 43 w 207"/>
                <a:gd name="T97" fmla="*/ 53 h 381"/>
                <a:gd name="T98" fmla="*/ 44 w 207"/>
                <a:gd name="T99" fmla="*/ 51 h 381"/>
                <a:gd name="T100" fmla="*/ 44 w 207"/>
                <a:gd name="T101" fmla="*/ 49 h 381"/>
                <a:gd name="T102" fmla="*/ 43 w 207"/>
                <a:gd name="T103" fmla="*/ 47 h 381"/>
                <a:gd name="T104" fmla="*/ 43 w 207"/>
                <a:gd name="T105" fmla="*/ 45 h 381"/>
                <a:gd name="T106" fmla="*/ 42 w 207"/>
                <a:gd name="T107" fmla="*/ 44 h 381"/>
                <a:gd name="T108" fmla="*/ 41 w 207"/>
                <a:gd name="T109" fmla="*/ 42 h 381"/>
                <a:gd name="T110" fmla="*/ 39 w 207"/>
                <a:gd name="T111" fmla="*/ 41 h 381"/>
                <a:gd name="T112" fmla="*/ 38 w 207"/>
                <a:gd name="T113" fmla="*/ 40 h 381"/>
                <a:gd name="T114" fmla="*/ 36 w 207"/>
                <a:gd name="T115" fmla="*/ 39 h 381"/>
                <a:gd name="T116" fmla="*/ 34 w 207"/>
                <a:gd name="T117" fmla="*/ 39 h 381"/>
                <a:gd name="T118" fmla="*/ 32 w 207"/>
                <a:gd name="T119" fmla="*/ 38 h 381"/>
                <a:gd name="T120" fmla="*/ 30 w 207"/>
                <a:gd name="T121" fmla="*/ 38 h 381"/>
                <a:gd name="T122" fmla="*/ 28 w 207"/>
                <a:gd name="T123" fmla="*/ 38 h 381"/>
                <a:gd name="T124" fmla="*/ 8 w 207"/>
                <a:gd name="T125" fmla="*/ 38 h 38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07" h="381">
                  <a:moveTo>
                    <a:pt x="207" y="0"/>
                  </a:moveTo>
                  <a:lnTo>
                    <a:pt x="194" y="6"/>
                  </a:lnTo>
                  <a:lnTo>
                    <a:pt x="179" y="11"/>
                  </a:lnTo>
                  <a:lnTo>
                    <a:pt x="166" y="19"/>
                  </a:lnTo>
                  <a:lnTo>
                    <a:pt x="151" y="27"/>
                  </a:lnTo>
                  <a:lnTo>
                    <a:pt x="139" y="35"/>
                  </a:lnTo>
                  <a:lnTo>
                    <a:pt x="125" y="45"/>
                  </a:lnTo>
                  <a:lnTo>
                    <a:pt x="113" y="55"/>
                  </a:lnTo>
                  <a:lnTo>
                    <a:pt x="102" y="66"/>
                  </a:lnTo>
                  <a:lnTo>
                    <a:pt x="91" y="78"/>
                  </a:lnTo>
                  <a:lnTo>
                    <a:pt x="80" y="90"/>
                  </a:lnTo>
                  <a:lnTo>
                    <a:pt x="70" y="102"/>
                  </a:lnTo>
                  <a:lnTo>
                    <a:pt x="63" y="115"/>
                  </a:lnTo>
                  <a:lnTo>
                    <a:pt x="55" y="128"/>
                  </a:lnTo>
                  <a:lnTo>
                    <a:pt x="47" y="142"/>
                  </a:lnTo>
                  <a:lnTo>
                    <a:pt x="41" y="155"/>
                  </a:lnTo>
                  <a:lnTo>
                    <a:pt x="36" y="170"/>
                  </a:lnTo>
                  <a:lnTo>
                    <a:pt x="2" y="297"/>
                  </a:lnTo>
                  <a:lnTo>
                    <a:pt x="0" y="306"/>
                  </a:lnTo>
                  <a:lnTo>
                    <a:pt x="0" y="315"/>
                  </a:lnTo>
                  <a:lnTo>
                    <a:pt x="0" y="325"/>
                  </a:lnTo>
                  <a:lnTo>
                    <a:pt x="1" y="333"/>
                  </a:lnTo>
                  <a:lnTo>
                    <a:pt x="3" y="342"/>
                  </a:lnTo>
                  <a:lnTo>
                    <a:pt x="6" y="349"/>
                  </a:lnTo>
                  <a:lnTo>
                    <a:pt x="11" y="356"/>
                  </a:lnTo>
                  <a:lnTo>
                    <a:pt x="16" y="362"/>
                  </a:lnTo>
                  <a:lnTo>
                    <a:pt x="22" y="367"/>
                  </a:lnTo>
                  <a:lnTo>
                    <a:pt x="30" y="372"/>
                  </a:lnTo>
                  <a:lnTo>
                    <a:pt x="37" y="376"/>
                  </a:lnTo>
                  <a:lnTo>
                    <a:pt x="46" y="379"/>
                  </a:lnTo>
                  <a:lnTo>
                    <a:pt x="55" y="380"/>
                  </a:lnTo>
                  <a:lnTo>
                    <a:pt x="64" y="381"/>
                  </a:lnTo>
                  <a:lnTo>
                    <a:pt x="74" y="380"/>
                  </a:lnTo>
                  <a:lnTo>
                    <a:pt x="83" y="379"/>
                  </a:lnTo>
                  <a:lnTo>
                    <a:pt x="93" y="376"/>
                  </a:lnTo>
                  <a:lnTo>
                    <a:pt x="103" y="372"/>
                  </a:lnTo>
                  <a:lnTo>
                    <a:pt x="112" y="367"/>
                  </a:lnTo>
                  <a:lnTo>
                    <a:pt x="121" y="362"/>
                  </a:lnTo>
                  <a:lnTo>
                    <a:pt x="130" y="356"/>
                  </a:lnTo>
                  <a:lnTo>
                    <a:pt x="139" y="349"/>
                  </a:lnTo>
                  <a:lnTo>
                    <a:pt x="146" y="342"/>
                  </a:lnTo>
                  <a:lnTo>
                    <a:pt x="152" y="333"/>
                  </a:lnTo>
                  <a:lnTo>
                    <a:pt x="159" y="325"/>
                  </a:lnTo>
                  <a:lnTo>
                    <a:pt x="164" y="315"/>
                  </a:lnTo>
                  <a:lnTo>
                    <a:pt x="168" y="306"/>
                  </a:lnTo>
                  <a:lnTo>
                    <a:pt x="171" y="297"/>
                  </a:lnTo>
                  <a:lnTo>
                    <a:pt x="183" y="254"/>
                  </a:lnTo>
                  <a:lnTo>
                    <a:pt x="185" y="245"/>
                  </a:lnTo>
                  <a:lnTo>
                    <a:pt x="187" y="236"/>
                  </a:lnTo>
                  <a:lnTo>
                    <a:pt x="188" y="227"/>
                  </a:lnTo>
                  <a:lnTo>
                    <a:pt x="188" y="218"/>
                  </a:lnTo>
                  <a:lnTo>
                    <a:pt x="186" y="209"/>
                  </a:lnTo>
                  <a:lnTo>
                    <a:pt x="184" y="201"/>
                  </a:lnTo>
                  <a:lnTo>
                    <a:pt x="180" y="194"/>
                  </a:lnTo>
                  <a:lnTo>
                    <a:pt x="175" y="188"/>
                  </a:lnTo>
                  <a:lnTo>
                    <a:pt x="169" y="182"/>
                  </a:lnTo>
                  <a:lnTo>
                    <a:pt x="163" y="178"/>
                  </a:lnTo>
                  <a:lnTo>
                    <a:pt x="156" y="173"/>
                  </a:lnTo>
                  <a:lnTo>
                    <a:pt x="148" y="171"/>
                  </a:lnTo>
                  <a:lnTo>
                    <a:pt x="139" y="170"/>
                  </a:lnTo>
                  <a:lnTo>
                    <a:pt x="130" y="169"/>
                  </a:lnTo>
                  <a:lnTo>
                    <a:pt x="121" y="170"/>
                  </a:lnTo>
                  <a:lnTo>
                    <a:pt x="36" y="17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55" name="Freeform 666"/>
            <p:cNvSpPr>
              <a:spLocks/>
            </p:cNvSpPr>
            <p:nvPr/>
          </p:nvSpPr>
          <p:spPr bwMode="auto">
            <a:xfrm>
              <a:off x="3535" y="1121"/>
              <a:ext cx="9" cy="5"/>
            </a:xfrm>
            <a:custGeom>
              <a:avLst/>
              <a:gdLst>
                <a:gd name="T0" fmla="*/ 0 w 38"/>
                <a:gd name="T1" fmla="*/ 0 h 19"/>
                <a:gd name="T2" fmla="*/ 0 w 38"/>
                <a:gd name="T3" fmla="*/ 2 h 19"/>
                <a:gd name="T4" fmla="*/ 1 w 38"/>
                <a:gd name="T5" fmla="*/ 3 h 19"/>
                <a:gd name="T6" fmla="*/ 1 w 38"/>
                <a:gd name="T7" fmla="*/ 4 h 19"/>
                <a:gd name="T8" fmla="*/ 2 w 38"/>
                <a:gd name="T9" fmla="*/ 4 h 19"/>
                <a:gd name="T10" fmla="*/ 4 w 38"/>
                <a:gd name="T11" fmla="*/ 5 h 19"/>
                <a:gd name="T12" fmla="*/ 5 w 38"/>
                <a:gd name="T13" fmla="*/ 5 h 19"/>
                <a:gd name="T14" fmla="*/ 6 w 38"/>
                <a:gd name="T15" fmla="*/ 5 h 19"/>
                <a:gd name="T16" fmla="*/ 7 w 38"/>
                <a:gd name="T17" fmla="*/ 4 h 19"/>
                <a:gd name="T18" fmla="*/ 8 w 38"/>
                <a:gd name="T19" fmla="*/ 4 h 19"/>
                <a:gd name="T20" fmla="*/ 9 w 38"/>
                <a:gd name="T21" fmla="*/ 3 h 19"/>
                <a:gd name="T22" fmla="*/ 9 w 38"/>
                <a:gd name="T23" fmla="*/ 2 h 19"/>
                <a:gd name="T24" fmla="*/ 9 w 38"/>
                <a:gd name="T25" fmla="*/ 0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" h="19">
                  <a:moveTo>
                    <a:pt x="0" y="0"/>
                  </a:moveTo>
                  <a:lnTo>
                    <a:pt x="1" y="6"/>
                  </a:lnTo>
                  <a:lnTo>
                    <a:pt x="3" y="11"/>
                  </a:lnTo>
                  <a:lnTo>
                    <a:pt x="6" y="14"/>
                  </a:lnTo>
                  <a:lnTo>
                    <a:pt x="10" y="17"/>
                  </a:lnTo>
                  <a:lnTo>
                    <a:pt x="15" y="19"/>
                  </a:lnTo>
                  <a:lnTo>
                    <a:pt x="19" y="19"/>
                  </a:lnTo>
                  <a:lnTo>
                    <a:pt x="24" y="19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36" y="11"/>
                  </a:lnTo>
                  <a:lnTo>
                    <a:pt x="37" y="6"/>
                  </a:lnTo>
                  <a:lnTo>
                    <a:pt x="38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56" name="Freeform 667"/>
            <p:cNvSpPr>
              <a:spLocks/>
            </p:cNvSpPr>
            <p:nvPr/>
          </p:nvSpPr>
          <p:spPr bwMode="auto">
            <a:xfrm>
              <a:off x="3535" y="1117"/>
              <a:ext cx="9" cy="4"/>
            </a:xfrm>
            <a:custGeom>
              <a:avLst/>
              <a:gdLst>
                <a:gd name="T0" fmla="*/ 9 w 38"/>
                <a:gd name="T1" fmla="*/ 4 h 18"/>
                <a:gd name="T2" fmla="*/ 9 w 38"/>
                <a:gd name="T3" fmla="*/ 3 h 18"/>
                <a:gd name="T4" fmla="*/ 9 w 38"/>
                <a:gd name="T5" fmla="*/ 2 h 18"/>
                <a:gd name="T6" fmla="*/ 8 w 38"/>
                <a:gd name="T7" fmla="*/ 1 h 18"/>
                <a:gd name="T8" fmla="*/ 7 w 38"/>
                <a:gd name="T9" fmla="*/ 1 h 18"/>
                <a:gd name="T10" fmla="*/ 6 w 38"/>
                <a:gd name="T11" fmla="*/ 0 h 18"/>
                <a:gd name="T12" fmla="*/ 5 w 38"/>
                <a:gd name="T13" fmla="*/ 0 h 18"/>
                <a:gd name="T14" fmla="*/ 4 w 38"/>
                <a:gd name="T15" fmla="*/ 0 h 18"/>
                <a:gd name="T16" fmla="*/ 2 w 38"/>
                <a:gd name="T17" fmla="*/ 1 h 18"/>
                <a:gd name="T18" fmla="*/ 1 w 38"/>
                <a:gd name="T19" fmla="*/ 1 h 18"/>
                <a:gd name="T20" fmla="*/ 1 w 38"/>
                <a:gd name="T21" fmla="*/ 2 h 18"/>
                <a:gd name="T22" fmla="*/ 0 w 38"/>
                <a:gd name="T23" fmla="*/ 3 h 18"/>
                <a:gd name="T24" fmla="*/ 0 w 38"/>
                <a:gd name="T25" fmla="*/ 4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" h="18">
                  <a:moveTo>
                    <a:pt x="38" y="18"/>
                  </a:moveTo>
                  <a:lnTo>
                    <a:pt x="37" y="14"/>
                  </a:lnTo>
                  <a:lnTo>
                    <a:pt x="36" y="9"/>
                  </a:lnTo>
                  <a:lnTo>
                    <a:pt x="33" y="6"/>
                  </a:lnTo>
                  <a:lnTo>
                    <a:pt x="28" y="3"/>
                  </a:lnTo>
                  <a:lnTo>
                    <a:pt x="24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0" y="3"/>
                  </a:lnTo>
                  <a:lnTo>
                    <a:pt x="6" y="6"/>
                  </a:lnTo>
                  <a:lnTo>
                    <a:pt x="3" y="9"/>
                  </a:lnTo>
                  <a:lnTo>
                    <a:pt x="1" y="14"/>
                  </a:lnTo>
                  <a:lnTo>
                    <a:pt x="0" y="18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57" name="Freeform 668"/>
            <p:cNvSpPr>
              <a:spLocks/>
            </p:cNvSpPr>
            <p:nvPr/>
          </p:nvSpPr>
          <p:spPr bwMode="auto">
            <a:xfrm>
              <a:off x="3808" y="1006"/>
              <a:ext cx="24" cy="86"/>
            </a:xfrm>
            <a:custGeom>
              <a:avLst/>
              <a:gdLst>
                <a:gd name="T0" fmla="*/ 1 w 108"/>
                <a:gd name="T1" fmla="*/ 86 h 380"/>
                <a:gd name="T2" fmla="*/ 24 w 108"/>
                <a:gd name="T3" fmla="*/ 0 h 380"/>
                <a:gd name="T4" fmla="*/ 0 w 108"/>
                <a:gd name="T5" fmla="*/ 19 h 3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80">
                  <a:moveTo>
                    <a:pt x="6" y="380"/>
                  </a:moveTo>
                  <a:lnTo>
                    <a:pt x="108" y="0"/>
                  </a:lnTo>
                  <a:lnTo>
                    <a:pt x="0" y="84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58" name="Freeform 669"/>
            <p:cNvSpPr>
              <a:spLocks/>
            </p:cNvSpPr>
            <p:nvPr/>
          </p:nvSpPr>
          <p:spPr bwMode="auto">
            <a:xfrm>
              <a:off x="3334" y="275"/>
              <a:ext cx="48" cy="68"/>
            </a:xfrm>
            <a:custGeom>
              <a:avLst/>
              <a:gdLst>
                <a:gd name="T0" fmla="*/ 37 w 212"/>
                <a:gd name="T1" fmla="*/ 0 h 295"/>
                <a:gd name="T2" fmla="*/ 0 w 212"/>
                <a:gd name="T3" fmla="*/ 68 h 295"/>
                <a:gd name="T4" fmla="*/ 48 w 212"/>
                <a:gd name="T5" fmla="*/ 68 h 2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2" h="295">
                  <a:moveTo>
                    <a:pt x="163" y="0"/>
                  </a:moveTo>
                  <a:lnTo>
                    <a:pt x="0" y="295"/>
                  </a:lnTo>
                  <a:lnTo>
                    <a:pt x="212" y="295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59" name="Line 670"/>
            <p:cNvSpPr>
              <a:spLocks noChangeShapeType="1"/>
            </p:cNvSpPr>
            <p:nvPr/>
          </p:nvSpPr>
          <p:spPr bwMode="auto">
            <a:xfrm flipH="1">
              <a:off x="3363" y="324"/>
              <a:ext cx="10" cy="3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60" name="Freeform 671"/>
            <p:cNvSpPr>
              <a:spLocks/>
            </p:cNvSpPr>
            <p:nvPr/>
          </p:nvSpPr>
          <p:spPr bwMode="auto">
            <a:xfrm>
              <a:off x="3406" y="275"/>
              <a:ext cx="56" cy="87"/>
            </a:xfrm>
            <a:custGeom>
              <a:avLst/>
              <a:gdLst>
                <a:gd name="T0" fmla="*/ 0 w 249"/>
                <a:gd name="T1" fmla="*/ 87 h 379"/>
                <a:gd name="T2" fmla="*/ 19 w 249"/>
                <a:gd name="T3" fmla="*/ 87 h 379"/>
                <a:gd name="T4" fmla="*/ 21 w 249"/>
                <a:gd name="T5" fmla="*/ 87 h 379"/>
                <a:gd name="T6" fmla="*/ 23 w 249"/>
                <a:gd name="T7" fmla="*/ 87 h 379"/>
                <a:gd name="T8" fmla="*/ 25 w 249"/>
                <a:gd name="T9" fmla="*/ 86 h 379"/>
                <a:gd name="T10" fmla="*/ 28 w 249"/>
                <a:gd name="T11" fmla="*/ 85 h 379"/>
                <a:gd name="T12" fmla="*/ 30 w 249"/>
                <a:gd name="T13" fmla="*/ 84 h 379"/>
                <a:gd name="T14" fmla="*/ 32 w 249"/>
                <a:gd name="T15" fmla="*/ 83 h 379"/>
                <a:gd name="T16" fmla="*/ 34 w 249"/>
                <a:gd name="T17" fmla="*/ 81 h 379"/>
                <a:gd name="T18" fmla="*/ 36 w 249"/>
                <a:gd name="T19" fmla="*/ 80 h 379"/>
                <a:gd name="T20" fmla="*/ 37 w 249"/>
                <a:gd name="T21" fmla="*/ 78 h 379"/>
                <a:gd name="T22" fmla="*/ 39 w 249"/>
                <a:gd name="T23" fmla="*/ 76 h 379"/>
                <a:gd name="T24" fmla="*/ 40 w 249"/>
                <a:gd name="T25" fmla="*/ 74 h 379"/>
                <a:gd name="T26" fmla="*/ 41 w 249"/>
                <a:gd name="T27" fmla="*/ 72 h 379"/>
                <a:gd name="T28" fmla="*/ 43 w 249"/>
                <a:gd name="T29" fmla="*/ 70 h 379"/>
                <a:gd name="T30" fmla="*/ 43 w 249"/>
                <a:gd name="T31" fmla="*/ 68 h 379"/>
                <a:gd name="T32" fmla="*/ 46 w 249"/>
                <a:gd name="T33" fmla="*/ 58 h 379"/>
                <a:gd name="T34" fmla="*/ 46 w 249"/>
                <a:gd name="T35" fmla="*/ 56 h 379"/>
                <a:gd name="T36" fmla="*/ 46 w 249"/>
                <a:gd name="T37" fmla="*/ 54 h 379"/>
                <a:gd name="T38" fmla="*/ 46 w 249"/>
                <a:gd name="T39" fmla="*/ 52 h 379"/>
                <a:gd name="T40" fmla="*/ 46 w 249"/>
                <a:gd name="T41" fmla="*/ 50 h 379"/>
                <a:gd name="T42" fmla="*/ 45 w 249"/>
                <a:gd name="T43" fmla="*/ 48 h 379"/>
                <a:gd name="T44" fmla="*/ 45 w 249"/>
                <a:gd name="T45" fmla="*/ 46 h 379"/>
                <a:gd name="T46" fmla="*/ 44 w 249"/>
                <a:gd name="T47" fmla="*/ 44 h 379"/>
                <a:gd name="T48" fmla="*/ 43 w 249"/>
                <a:gd name="T49" fmla="*/ 43 h 379"/>
                <a:gd name="T50" fmla="*/ 41 w 249"/>
                <a:gd name="T51" fmla="*/ 42 h 379"/>
                <a:gd name="T52" fmla="*/ 39 w 249"/>
                <a:gd name="T53" fmla="*/ 41 h 379"/>
                <a:gd name="T54" fmla="*/ 38 w 249"/>
                <a:gd name="T55" fmla="*/ 40 h 379"/>
                <a:gd name="T56" fmla="*/ 36 w 249"/>
                <a:gd name="T57" fmla="*/ 39 h 379"/>
                <a:gd name="T58" fmla="*/ 34 w 249"/>
                <a:gd name="T59" fmla="*/ 39 h 379"/>
                <a:gd name="T60" fmla="*/ 32 w 249"/>
                <a:gd name="T61" fmla="*/ 39 h 379"/>
                <a:gd name="T62" fmla="*/ 13 w 249"/>
                <a:gd name="T63" fmla="*/ 39 h 379"/>
                <a:gd name="T64" fmla="*/ 23 w 249"/>
                <a:gd name="T65" fmla="*/ 0 h 379"/>
                <a:gd name="T66" fmla="*/ 56 w 249"/>
                <a:gd name="T67" fmla="*/ 0 h 37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49" h="379">
                  <a:moveTo>
                    <a:pt x="0" y="379"/>
                  </a:moveTo>
                  <a:lnTo>
                    <a:pt x="84" y="379"/>
                  </a:lnTo>
                  <a:lnTo>
                    <a:pt x="94" y="379"/>
                  </a:lnTo>
                  <a:lnTo>
                    <a:pt x="104" y="377"/>
                  </a:lnTo>
                  <a:lnTo>
                    <a:pt x="113" y="375"/>
                  </a:lnTo>
                  <a:lnTo>
                    <a:pt x="124" y="372"/>
                  </a:lnTo>
                  <a:lnTo>
                    <a:pt x="133" y="367"/>
                  </a:lnTo>
                  <a:lnTo>
                    <a:pt x="143" y="361"/>
                  </a:lnTo>
                  <a:lnTo>
                    <a:pt x="151" y="355"/>
                  </a:lnTo>
                  <a:lnTo>
                    <a:pt x="159" y="348"/>
                  </a:lnTo>
                  <a:lnTo>
                    <a:pt x="166" y="340"/>
                  </a:lnTo>
                  <a:lnTo>
                    <a:pt x="173" y="332"/>
                  </a:lnTo>
                  <a:lnTo>
                    <a:pt x="180" y="323"/>
                  </a:lnTo>
                  <a:lnTo>
                    <a:pt x="184" y="314"/>
                  </a:lnTo>
                  <a:lnTo>
                    <a:pt x="189" y="304"/>
                  </a:lnTo>
                  <a:lnTo>
                    <a:pt x="192" y="295"/>
                  </a:lnTo>
                  <a:lnTo>
                    <a:pt x="203" y="252"/>
                  </a:lnTo>
                  <a:lnTo>
                    <a:pt x="206" y="243"/>
                  </a:lnTo>
                  <a:lnTo>
                    <a:pt x="206" y="234"/>
                  </a:lnTo>
                  <a:lnTo>
                    <a:pt x="206" y="225"/>
                  </a:lnTo>
                  <a:lnTo>
                    <a:pt x="204" y="216"/>
                  </a:lnTo>
                  <a:lnTo>
                    <a:pt x="202" y="207"/>
                  </a:lnTo>
                  <a:lnTo>
                    <a:pt x="199" y="201"/>
                  </a:lnTo>
                  <a:lnTo>
                    <a:pt x="194" y="193"/>
                  </a:lnTo>
                  <a:lnTo>
                    <a:pt x="189" y="187"/>
                  </a:lnTo>
                  <a:lnTo>
                    <a:pt x="183" y="182"/>
                  </a:lnTo>
                  <a:lnTo>
                    <a:pt x="175" y="177"/>
                  </a:lnTo>
                  <a:lnTo>
                    <a:pt x="167" y="173"/>
                  </a:lnTo>
                  <a:lnTo>
                    <a:pt x="159" y="170"/>
                  </a:lnTo>
                  <a:lnTo>
                    <a:pt x="151" y="169"/>
                  </a:lnTo>
                  <a:lnTo>
                    <a:pt x="142" y="168"/>
                  </a:lnTo>
                  <a:lnTo>
                    <a:pt x="57" y="168"/>
                  </a:lnTo>
                  <a:lnTo>
                    <a:pt x="102" y="0"/>
                  </a:lnTo>
                  <a:lnTo>
                    <a:pt x="249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61" name="Freeform 672"/>
            <p:cNvSpPr>
              <a:spLocks/>
            </p:cNvSpPr>
            <p:nvPr/>
          </p:nvSpPr>
          <p:spPr bwMode="auto">
            <a:xfrm>
              <a:off x="3493" y="275"/>
              <a:ext cx="30" cy="29"/>
            </a:xfrm>
            <a:custGeom>
              <a:avLst/>
              <a:gdLst>
                <a:gd name="T0" fmla="*/ 30 w 131"/>
                <a:gd name="T1" fmla="*/ 14 h 127"/>
                <a:gd name="T2" fmla="*/ 30 w 131"/>
                <a:gd name="T3" fmla="*/ 13 h 127"/>
                <a:gd name="T4" fmla="*/ 30 w 131"/>
                <a:gd name="T5" fmla="*/ 11 h 127"/>
                <a:gd name="T6" fmla="*/ 30 w 131"/>
                <a:gd name="T7" fmla="*/ 9 h 127"/>
                <a:gd name="T8" fmla="*/ 30 w 131"/>
                <a:gd name="T9" fmla="*/ 7 h 127"/>
                <a:gd name="T10" fmla="*/ 29 w 131"/>
                <a:gd name="T11" fmla="*/ 5 h 127"/>
                <a:gd name="T12" fmla="*/ 28 w 131"/>
                <a:gd name="T13" fmla="*/ 4 h 127"/>
                <a:gd name="T14" fmla="*/ 27 w 131"/>
                <a:gd name="T15" fmla="*/ 3 h 127"/>
                <a:gd name="T16" fmla="*/ 26 w 131"/>
                <a:gd name="T17" fmla="*/ 2 h 127"/>
                <a:gd name="T18" fmla="*/ 24 w 131"/>
                <a:gd name="T19" fmla="*/ 1 h 127"/>
                <a:gd name="T20" fmla="*/ 22 w 131"/>
                <a:gd name="T21" fmla="*/ 0 h 127"/>
                <a:gd name="T22" fmla="*/ 21 w 131"/>
                <a:gd name="T23" fmla="*/ 0 h 127"/>
                <a:gd name="T24" fmla="*/ 19 w 131"/>
                <a:gd name="T25" fmla="*/ 0 h 127"/>
                <a:gd name="T26" fmla="*/ 17 w 131"/>
                <a:gd name="T27" fmla="*/ 0 h 127"/>
                <a:gd name="T28" fmla="*/ 15 w 131"/>
                <a:gd name="T29" fmla="*/ 0 h 127"/>
                <a:gd name="T30" fmla="*/ 13 w 131"/>
                <a:gd name="T31" fmla="*/ 1 h 127"/>
                <a:gd name="T32" fmla="*/ 11 w 131"/>
                <a:gd name="T33" fmla="*/ 2 h 127"/>
                <a:gd name="T34" fmla="*/ 9 w 131"/>
                <a:gd name="T35" fmla="*/ 3 h 127"/>
                <a:gd name="T36" fmla="*/ 7 w 131"/>
                <a:gd name="T37" fmla="*/ 4 h 127"/>
                <a:gd name="T38" fmla="*/ 6 w 131"/>
                <a:gd name="T39" fmla="*/ 5 h 127"/>
                <a:gd name="T40" fmla="*/ 4 w 131"/>
                <a:gd name="T41" fmla="*/ 7 h 127"/>
                <a:gd name="T42" fmla="*/ 3 w 131"/>
                <a:gd name="T43" fmla="*/ 9 h 127"/>
                <a:gd name="T44" fmla="*/ 2 w 131"/>
                <a:gd name="T45" fmla="*/ 11 h 127"/>
                <a:gd name="T46" fmla="*/ 1 w 131"/>
                <a:gd name="T47" fmla="*/ 13 h 127"/>
                <a:gd name="T48" fmla="*/ 0 w 131"/>
                <a:gd name="T49" fmla="*/ 14 h 127"/>
                <a:gd name="T50" fmla="*/ 0 w 131"/>
                <a:gd name="T51" fmla="*/ 16 h 127"/>
                <a:gd name="T52" fmla="*/ 0 w 131"/>
                <a:gd name="T53" fmla="*/ 18 h 127"/>
                <a:gd name="T54" fmla="*/ 0 w 131"/>
                <a:gd name="T55" fmla="*/ 20 h 127"/>
                <a:gd name="T56" fmla="*/ 0 w 131"/>
                <a:gd name="T57" fmla="*/ 21 h 127"/>
                <a:gd name="T58" fmla="*/ 1 w 131"/>
                <a:gd name="T59" fmla="*/ 23 h 127"/>
                <a:gd name="T60" fmla="*/ 2 w 131"/>
                <a:gd name="T61" fmla="*/ 24 h 127"/>
                <a:gd name="T62" fmla="*/ 3 w 131"/>
                <a:gd name="T63" fmla="*/ 26 h 127"/>
                <a:gd name="T64" fmla="*/ 4 w 131"/>
                <a:gd name="T65" fmla="*/ 27 h 127"/>
                <a:gd name="T66" fmla="*/ 6 w 131"/>
                <a:gd name="T67" fmla="*/ 28 h 127"/>
                <a:gd name="T68" fmla="*/ 7 w 131"/>
                <a:gd name="T69" fmla="*/ 28 h 127"/>
                <a:gd name="T70" fmla="*/ 9 w 131"/>
                <a:gd name="T71" fmla="*/ 29 h 127"/>
                <a:gd name="T72" fmla="*/ 11 w 131"/>
                <a:gd name="T73" fmla="*/ 29 h 127"/>
                <a:gd name="T74" fmla="*/ 13 w 131"/>
                <a:gd name="T75" fmla="*/ 29 h 127"/>
                <a:gd name="T76" fmla="*/ 15 w 131"/>
                <a:gd name="T77" fmla="*/ 28 h 127"/>
                <a:gd name="T78" fmla="*/ 17 w 131"/>
                <a:gd name="T79" fmla="*/ 28 h 127"/>
                <a:gd name="T80" fmla="*/ 19 w 131"/>
                <a:gd name="T81" fmla="*/ 27 h 127"/>
                <a:gd name="T82" fmla="*/ 21 w 131"/>
                <a:gd name="T83" fmla="*/ 26 h 127"/>
                <a:gd name="T84" fmla="*/ 22 w 131"/>
                <a:gd name="T85" fmla="*/ 24 h 127"/>
                <a:gd name="T86" fmla="*/ 24 w 131"/>
                <a:gd name="T87" fmla="*/ 23 h 127"/>
                <a:gd name="T88" fmla="*/ 26 w 131"/>
                <a:gd name="T89" fmla="*/ 21 h 127"/>
                <a:gd name="T90" fmla="*/ 27 w 131"/>
                <a:gd name="T91" fmla="*/ 20 h 127"/>
                <a:gd name="T92" fmla="*/ 28 w 131"/>
                <a:gd name="T93" fmla="*/ 18 h 127"/>
                <a:gd name="T94" fmla="*/ 29 w 131"/>
                <a:gd name="T95" fmla="*/ 16 h 127"/>
                <a:gd name="T96" fmla="*/ 30 w 131"/>
                <a:gd name="T97" fmla="*/ 14 h 12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31" h="127">
                  <a:moveTo>
                    <a:pt x="129" y="63"/>
                  </a:moveTo>
                  <a:lnTo>
                    <a:pt x="130" y="55"/>
                  </a:lnTo>
                  <a:lnTo>
                    <a:pt x="131" y="47"/>
                  </a:lnTo>
                  <a:lnTo>
                    <a:pt x="130" y="39"/>
                  </a:lnTo>
                  <a:lnTo>
                    <a:pt x="129" y="31"/>
                  </a:lnTo>
                  <a:lnTo>
                    <a:pt x="125" y="24"/>
                  </a:lnTo>
                  <a:lnTo>
                    <a:pt x="122" y="18"/>
                  </a:lnTo>
                  <a:lnTo>
                    <a:pt x="118" y="12"/>
                  </a:lnTo>
                  <a:lnTo>
                    <a:pt x="112" y="7"/>
                  </a:lnTo>
                  <a:lnTo>
                    <a:pt x="105" y="4"/>
                  </a:lnTo>
                  <a:lnTo>
                    <a:pt x="97" y="2"/>
                  </a:lnTo>
                  <a:lnTo>
                    <a:pt x="91" y="0"/>
                  </a:lnTo>
                  <a:lnTo>
                    <a:pt x="82" y="0"/>
                  </a:lnTo>
                  <a:lnTo>
                    <a:pt x="74" y="0"/>
                  </a:lnTo>
                  <a:lnTo>
                    <a:pt x="65" y="2"/>
                  </a:lnTo>
                  <a:lnTo>
                    <a:pt x="57" y="4"/>
                  </a:lnTo>
                  <a:lnTo>
                    <a:pt x="48" y="7"/>
                  </a:lnTo>
                  <a:lnTo>
                    <a:pt x="40" y="12"/>
                  </a:lnTo>
                  <a:lnTo>
                    <a:pt x="32" y="18"/>
                  </a:lnTo>
                  <a:lnTo>
                    <a:pt x="25" y="24"/>
                  </a:lnTo>
                  <a:lnTo>
                    <a:pt x="19" y="31"/>
                  </a:lnTo>
                  <a:lnTo>
                    <a:pt x="13" y="39"/>
                  </a:lnTo>
                  <a:lnTo>
                    <a:pt x="9" y="47"/>
                  </a:lnTo>
                  <a:lnTo>
                    <a:pt x="4" y="55"/>
                  </a:lnTo>
                  <a:lnTo>
                    <a:pt x="2" y="63"/>
                  </a:lnTo>
                  <a:lnTo>
                    <a:pt x="0" y="72"/>
                  </a:lnTo>
                  <a:lnTo>
                    <a:pt x="0" y="79"/>
                  </a:lnTo>
                  <a:lnTo>
                    <a:pt x="0" y="87"/>
                  </a:lnTo>
                  <a:lnTo>
                    <a:pt x="2" y="94"/>
                  </a:lnTo>
                  <a:lnTo>
                    <a:pt x="4" y="102"/>
                  </a:lnTo>
                  <a:lnTo>
                    <a:pt x="9" y="107"/>
                  </a:lnTo>
                  <a:lnTo>
                    <a:pt x="13" y="113"/>
                  </a:lnTo>
                  <a:lnTo>
                    <a:pt x="19" y="118"/>
                  </a:lnTo>
                  <a:lnTo>
                    <a:pt x="25" y="121"/>
                  </a:lnTo>
                  <a:lnTo>
                    <a:pt x="32" y="124"/>
                  </a:lnTo>
                  <a:lnTo>
                    <a:pt x="40" y="125"/>
                  </a:lnTo>
                  <a:lnTo>
                    <a:pt x="48" y="127"/>
                  </a:lnTo>
                  <a:lnTo>
                    <a:pt x="57" y="125"/>
                  </a:lnTo>
                  <a:lnTo>
                    <a:pt x="65" y="124"/>
                  </a:lnTo>
                  <a:lnTo>
                    <a:pt x="74" y="121"/>
                  </a:lnTo>
                  <a:lnTo>
                    <a:pt x="82" y="118"/>
                  </a:lnTo>
                  <a:lnTo>
                    <a:pt x="91" y="113"/>
                  </a:lnTo>
                  <a:lnTo>
                    <a:pt x="97" y="107"/>
                  </a:lnTo>
                  <a:lnTo>
                    <a:pt x="105" y="102"/>
                  </a:lnTo>
                  <a:lnTo>
                    <a:pt x="112" y="94"/>
                  </a:lnTo>
                  <a:lnTo>
                    <a:pt x="118" y="87"/>
                  </a:lnTo>
                  <a:lnTo>
                    <a:pt x="122" y="79"/>
                  </a:lnTo>
                  <a:lnTo>
                    <a:pt x="125" y="72"/>
                  </a:lnTo>
                  <a:lnTo>
                    <a:pt x="129" y="63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62" name="Line 673"/>
            <p:cNvSpPr>
              <a:spLocks noChangeShapeType="1"/>
            </p:cNvSpPr>
            <p:nvPr/>
          </p:nvSpPr>
          <p:spPr bwMode="auto">
            <a:xfrm flipV="1">
              <a:off x="3803" y="661"/>
              <a:ext cx="0" cy="1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63" name="Freeform 674"/>
            <p:cNvSpPr>
              <a:spLocks/>
            </p:cNvSpPr>
            <p:nvPr/>
          </p:nvSpPr>
          <p:spPr bwMode="auto">
            <a:xfrm>
              <a:off x="3803" y="646"/>
              <a:ext cx="38" cy="26"/>
            </a:xfrm>
            <a:custGeom>
              <a:avLst/>
              <a:gdLst>
                <a:gd name="T0" fmla="*/ 38 w 168"/>
                <a:gd name="T1" fmla="*/ 26 h 110"/>
                <a:gd name="T2" fmla="*/ 38 w 168"/>
                <a:gd name="T3" fmla="*/ 24 h 110"/>
                <a:gd name="T4" fmla="*/ 38 w 168"/>
                <a:gd name="T5" fmla="*/ 22 h 110"/>
                <a:gd name="T6" fmla="*/ 37 w 168"/>
                <a:gd name="T7" fmla="*/ 19 h 110"/>
                <a:gd name="T8" fmla="*/ 36 w 168"/>
                <a:gd name="T9" fmla="*/ 17 h 110"/>
                <a:gd name="T10" fmla="*/ 35 w 168"/>
                <a:gd name="T11" fmla="*/ 14 h 110"/>
                <a:gd name="T12" fmla="*/ 34 w 168"/>
                <a:gd name="T13" fmla="*/ 12 h 110"/>
                <a:gd name="T14" fmla="*/ 33 w 168"/>
                <a:gd name="T15" fmla="*/ 10 h 110"/>
                <a:gd name="T16" fmla="*/ 31 w 168"/>
                <a:gd name="T17" fmla="*/ 8 h 110"/>
                <a:gd name="T18" fmla="*/ 29 w 168"/>
                <a:gd name="T19" fmla="*/ 7 h 110"/>
                <a:gd name="T20" fmla="*/ 27 w 168"/>
                <a:gd name="T21" fmla="*/ 5 h 110"/>
                <a:gd name="T22" fmla="*/ 25 w 168"/>
                <a:gd name="T23" fmla="*/ 3 h 110"/>
                <a:gd name="T24" fmla="*/ 23 w 168"/>
                <a:gd name="T25" fmla="*/ 2 h 110"/>
                <a:gd name="T26" fmla="*/ 21 w 168"/>
                <a:gd name="T27" fmla="*/ 1 h 110"/>
                <a:gd name="T28" fmla="*/ 19 w 168"/>
                <a:gd name="T29" fmla="*/ 0 h 110"/>
                <a:gd name="T30" fmla="*/ 17 w 168"/>
                <a:gd name="T31" fmla="*/ 0 h 110"/>
                <a:gd name="T32" fmla="*/ 15 w 168"/>
                <a:gd name="T33" fmla="*/ 0 h 110"/>
                <a:gd name="T34" fmla="*/ 13 w 168"/>
                <a:gd name="T35" fmla="*/ 0 h 110"/>
                <a:gd name="T36" fmla="*/ 11 w 168"/>
                <a:gd name="T37" fmla="*/ 0 h 110"/>
                <a:gd name="T38" fmla="*/ 9 w 168"/>
                <a:gd name="T39" fmla="*/ 1 h 110"/>
                <a:gd name="T40" fmla="*/ 7 w 168"/>
                <a:gd name="T41" fmla="*/ 1 h 110"/>
                <a:gd name="T42" fmla="*/ 6 w 168"/>
                <a:gd name="T43" fmla="*/ 3 h 110"/>
                <a:gd name="T44" fmla="*/ 4 w 168"/>
                <a:gd name="T45" fmla="*/ 4 h 110"/>
                <a:gd name="T46" fmla="*/ 3 w 168"/>
                <a:gd name="T47" fmla="*/ 5 h 110"/>
                <a:gd name="T48" fmla="*/ 2 w 168"/>
                <a:gd name="T49" fmla="*/ 7 h 110"/>
                <a:gd name="T50" fmla="*/ 1 w 168"/>
                <a:gd name="T51" fmla="*/ 9 h 110"/>
                <a:gd name="T52" fmla="*/ 0 w 168"/>
                <a:gd name="T53" fmla="*/ 11 h 110"/>
                <a:gd name="T54" fmla="*/ 0 w 168"/>
                <a:gd name="T55" fmla="*/ 13 h 110"/>
                <a:gd name="T56" fmla="*/ 0 w 168"/>
                <a:gd name="T57" fmla="*/ 15 h 11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68" h="110">
                  <a:moveTo>
                    <a:pt x="168" y="110"/>
                  </a:moveTo>
                  <a:lnTo>
                    <a:pt x="168" y="100"/>
                  </a:lnTo>
                  <a:lnTo>
                    <a:pt x="167" y="91"/>
                  </a:lnTo>
                  <a:lnTo>
                    <a:pt x="164" y="81"/>
                  </a:lnTo>
                  <a:lnTo>
                    <a:pt x="161" y="70"/>
                  </a:lnTo>
                  <a:lnTo>
                    <a:pt x="156" y="61"/>
                  </a:lnTo>
                  <a:lnTo>
                    <a:pt x="150" y="52"/>
                  </a:lnTo>
                  <a:lnTo>
                    <a:pt x="144" y="43"/>
                  </a:lnTo>
                  <a:lnTo>
                    <a:pt x="137" y="34"/>
                  </a:lnTo>
                  <a:lnTo>
                    <a:pt x="129" y="28"/>
                  </a:lnTo>
                  <a:lnTo>
                    <a:pt x="121" y="21"/>
                  </a:lnTo>
                  <a:lnTo>
                    <a:pt x="112" y="14"/>
                  </a:lnTo>
                  <a:lnTo>
                    <a:pt x="103" y="10"/>
                  </a:lnTo>
                  <a:lnTo>
                    <a:pt x="94" y="5"/>
                  </a:lnTo>
                  <a:lnTo>
                    <a:pt x="84" y="2"/>
                  </a:lnTo>
                  <a:lnTo>
                    <a:pt x="75" y="1"/>
                  </a:lnTo>
                  <a:lnTo>
                    <a:pt x="66" y="0"/>
                  </a:lnTo>
                  <a:lnTo>
                    <a:pt x="56" y="0"/>
                  </a:lnTo>
                  <a:lnTo>
                    <a:pt x="48" y="1"/>
                  </a:lnTo>
                  <a:lnTo>
                    <a:pt x="39" y="3"/>
                  </a:lnTo>
                  <a:lnTo>
                    <a:pt x="31" y="6"/>
                  </a:lnTo>
                  <a:lnTo>
                    <a:pt x="25" y="11"/>
                  </a:lnTo>
                  <a:lnTo>
                    <a:pt x="18" y="17"/>
                  </a:lnTo>
                  <a:lnTo>
                    <a:pt x="13" y="23"/>
                  </a:lnTo>
                  <a:lnTo>
                    <a:pt x="9" y="30"/>
                  </a:lnTo>
                  <a:lnTo>
                    <a:pt x="4" y="38"/>
                  </a:lnTo>
                  <a:lnTo>
                    <a:pt x="2" y="46"/>
                  </a:lnTo>
                  <a:lnTo>
                    <a:pt x="1" y="55"/>
                  </a:lnTo>
                  <a:lnTo>
                    <a:pt x="0" y="65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64" name="Line 675"/>
            <p:cNvSpPr>
              <a:spLocks noChangeShapeType="1"/>
            </p:cNvSpPr>
            <p:nvPr/>
          </p:nvSpPr>
          <p:spPr bwMode="auto">
            <a:xfrm>
              <a:off x="3841" y="672"/>
              <a:ext cx="0" cy="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65" name="Freeform 676"/>
            <p:cNvSpPr>
              <a:spLocks/>
            </p:cNvSpPr>
            <p:nvPr/>
          </p:nvSpPr>
          <p:spPr bwMode="auto">
            <a:xfrm>
              <a:off x="3841" y="657"/>
              <a:ext cx="20" cy="15"/>
            </a:xfrm>
            <a:custGeom>
              <a:avLst/>
              <a:gdLst>
                <a:gd name="T0" fmla="*/ 20 w 86"/>
                <a:gd name="T1" fmla="*/ 1 h 65"/>
                <a:gd name="T2" fmla="*/ 18 w 86"/>
                <a:gd name="T3" fmla="*/ 0 h 65"/>
                <a:gd name="T4" fmla="*/ 16 w 86"/>
                <a:gd name="T5" fmla="*/ 0 h 65"/>
                <a:gd name="T6" fmla="*/ 13 w 86"/>
                <a:gd name="T7" fmla="*/ 0 h 65"/>
                <a:gd name="T8" fmla="*/ 11 w 86"/>
                <a:gd name="T9" fmla="*/ 0 h 65"/>
                <a:gd name="T10" fmla="*/ 10 w 86"/>
                <a:gd name="T11" fmla="*/ 1 h 65"/>
                <a:gd name="T12" fmla="*/ 8 w 86"/>
                <a:gd name="T13" fmla="*/ 2 h 65"/>
                <a:gd name="T14" fmla="*/ 6 w 86"/>
                <a:gd name="T15" fmla="*/ 3 h 65"/>
                <a:gd name="T16" fmla="*/ 5 w 86"/>
                <a:gd name="T17" fmla="*/ 4 h 65"/>
                <a:gd name="T18" fmla="*/ 3 w 86"/>
                <a:gd name="T19" fmla="*/ 5 h 65"/>
                <a:gd name="T20" fmla="*/ 2 w 86"/>
                <a:gd name="T21" fmla="*/ 7 h 65"/>
                <a:gd name="T22" fmla="*/ 1 w 86"/>
                <a:gd name="T23" fmla="*/ 9 h 65"/>
                <a:gd name="T24" fmla="*/ 1 w 86"/>
                <a:gd name="T25" fmla="*/ 11 h 65"/>
                <a:gd name="T26" fmla="*/ 0 w 86"/>
                <a:gd name="T27" fmla="*/ 13 h 65"/>
                <a:gd name="T28" fmla="*/ 0 w 86"/>
                <a:gd name="T29" fmla="*/ 15 h 6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6" h="65">
                  <a:moveTo>
                    <a:pt x="86" y="3"/>
                  </a:moveTo>
                  <a:lnTo>
                    <a:pt x="76" y="1"/>
                  </a:lnTo>
                  <a:lnTo>
                    <a:pt x="67" y="0"/>
                  </a:lnTo>
                  <a:lnTo>
                    <a:pt x="58" y="0"/>
                  </a:lnTo>
                  <a:lnTo>
                    <a:pt x="49" y="1"/>
                  </a:lnTo>
                  <a:lnTo>
                    <a:pt x="41" y="4"/>
                  </a:lnTo>
                  <a:lnTo>
                    <a:pt x="33" y="7"/>
                  </a:lnTo>
                  <a:lnTo>
                    <a:pt x="25" y="12"/>
                  </a:lnTo>
                  <a:lnTo>
                    <a:pt x="20" y="16"/>
                  </a:lnTo>
                  <a:lnTo>
                    <a:pt x="14" y="23"/>
                  </a:lnTo>
                  <a:lnTo>
                    <a:pt x="9" y="30"/>
                  </a:lnTo>
                  <a:lnTo>
                    <a:pt x="6" y="38"/>
                  </a:lnTo>
                  <a:lnTo>
                    <a:pt x="3" y="47"/>
                  </a:lnTo>
                  <a:lnTo>
                    <a:pt x="2" y="56"/>
                  </a:lnTo>
                  <a:lnTo>
                    <a:pt x="0" y="65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66" name="Line 677"/>
            <p:cNvSpPr>
              <a:spLocks noChangeShapeType="1"/>
            </p:cNvSpPr>
            <p:nvPr/>
          </p:nvSpPr>
          <p:spPr bwMode="auto">
            <a:xfrm>
              <a:off x="3861" y="657"/>
              <a:ext cx="9" cy="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67" name="Freeform 678"/>
            <p:cNvSpPr>
              <a:spLocks/>
            </p:cNvSpPr>
            <p:nvPr/>
          </p:nvSpPr>
          <p:spPr bwMode="auto">
            <a:xfrm>
              <a:off x="3870" y="661"/>
              <a:ext cx="19" cy="24"/>
            </a:xfrm>
            <a:custGeom>
              <a:avLst/>
              <a:gdLst>
                <a:gd name="T0" fmla="*/ 19 w 85"/>
                <a:gd name="T1" fmla="*/ 24 h 107"/>
                <a:gd name="T2" fmla="*/ 19 w 85"/>
                <a:gd name="T3" fmla="*/ 22 h 107"/>
                <a:gd name="T4" fmla="*/ 18 w 85"/>
                <a:gd name="T5" fmla="*/ 20 h 107"/>
                <a:gd name="T6" fmla="*/ 18 w 85"/>
                <a:gd name="T7" fmla="*/ 17 h 107"/>
                <a:gd name="T8" fmla="*/ 17 w 85"/>
                <a:gd name="T9" fmla="*/ 15 h 107"/>
                <a:gd name="T10" fmla="*/ 16 w 85"/>
                <a:gd name="T11" fmla="*/ 13 h 107"/>
                <a:gd name="T12" fmla="*/ 15 w 85"/>
                <a:gd name="T13" fmla="*/ 11 h 107"/>
                <a:gd name="T14" fmla="*/ 13 w 85"/>
                <a:gd name="T15" fmla="*/ 9 h 107"/>
                <a:gd name="T16" fmla="*/ 12 w 85"/>
                <a:gd name="T17" fmla="*/ 7 h 107"/>
                <a:gd name="T18" fmla="*/ 10 w 85"/>
                <a:gd name="T19" fmla="*/ 6 h 107"/>
                <a:gd name="T20" fmla="*/ 8 w 85"/>
                <a:gd name="T21" fmla="*/ 4 h 107"/>
                <a:gd name="T22" fmla="*/ 6 w 85"/>
                <a:gd name="T23" fmla="*/ 3 h 107"/>
                <a:gd name="T24" fmla="*/ 4 w 85"/>
                <a:gd name="T25" fmla="*/ 2 h 107"/>
                <a:gd name="T26" fmla="*/ 2 w 85"/>
                <a:gd name="T27" fmla="*/ 1 h 107"/>
                <a:gd name="T28" fmla="*/ 0 w 85"/>
                <a:gd name="T29" fmla="*/ 0 h 10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5" h="107">
                  <a:moveTo>
                    <a:pt x="85" y="107"/>
                  </a:moveTo>
                  <a:lnTo>
                    <a:pt x="85" y="98"/>
                  </a:lnTo>
                  <a:lnTo>
                    <a:pt x="82" y="88"/>
                  </a:lnTo>
                  <a:lnTo>
                    <a:pt x="80" y="78"/>
                  </a:lnTo>
                  <a:lnTo>
                    <a:pt x="77" y="69"/>
                  </a:lnTo>
                  <a:lnTo>
                    <a:pt x="72" y="59"/>
                  </a:lnTo>
                  <a:lnTo>
                    <a:pt x="67" y="50"/>
                  </a:lnTo>
                  <a:lnTo>
                    <a:pt x="60" y="41"/>
                  </a:lnTo>
                  <a:lnTo>
                    <a:pt x="53" y="33"/>
                  </a:lnTo>
                  <a:lnTo>
                    <a:pt x="45" y="25"/>
                  </a:lnTo>
                  <a:lnTo>
                    <a:pt x="37" y="18"/>
                  </a:lnTo>
                  <a:lnTo>
                    <a:pt x="28" y="13"/>
                  </a:lnTo>
                  <a:lnTo>
                    <a:pt x="19" y="7"/>
                  </a:lnTo>
                  <a:lnTo>
                    <a:pt x="11" y="4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68" name="Line 679"/>
            <p:cNvSpPr>
              <a:spLocks noChangeShapeType="1"/>
            </p:cNvSpPr>
            <p:nvPr/>
          </p:nvSpPr>
          <p:spPr bwMode="auto">
            <a:xfrm>
              <a:off x="3889" y="685"/>
              <a:ext cx="0" cy="1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69" name="Line 680"/>
            <p:cNvSpPr>
              <a:spLocks noChangeShapeType="1"/>
            </p:cNvSpPr>
            <p:nvPr/>
          </p:nvSpPr>
          <p:spPr bwMode="auto">
            <a:xfrm>
              <a:off x="4753" y="3028"/>
              <a:ext cx="1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70" name="Freeform 681"/>
            <p:cNvSpPr>
              <a:spLocks/>
            </p:cNvSpPr>
            <p:nvPr/>
          </p:nvSpPr>
          <p:spPr bwMode="auto">
            <a:xfrm>
              <a:off x="4761" y="3028"/>
              <a:ext cx="26" cy="39"/>
            </a:xfrm>
            <a:custGeom>
              <a:avLst/>
              <a:gdLst>
                <a:gd name="T0" fmla="*/ 0 w 111"/>
                <a:gd name="T1" fmla="*/ 39 h 168"/>
                <a:gd name="T2" fmla="*/ 2 w 111"/>
                <a:gd name="T3" fmla="*/ 39 h 168"/>
                <a:gd name="T4" fmla="*/ 5 w 111"/>
                <a:gd name="T5" fmla="*/ 39 h 168"/>
                <a:gd name="T6" fmla="*/ 7 w 111"/>
                <a:gd name="T7" fmla="*/ 38 h 168"/>
                <a:gd name="T8" fmla="*/ 9 w 111"/>
                <a:gd name="T9" fmla="*/ 37 h 168"/>
                <a:gd name="T10" fmla="*/ 11 w 111"/>
                <a:gd name="T11" fmla="*/ 36 h 168"/>
                <a:gd name="T12" fmla="*/ 14 w 111"/>
                <a:gd name="T13" fmla="*/ 35 h 168"/>
                <a:gd name="T14" fmla="*/ 16 w 111"/>
                <a:gd name="T15" fmla="*/ 33 h 168"/>
                <a:gd name="T16" fmla="*/ 18 w 111"/>
                <a:gd name="T17" fmla="*/ 32 h 168"/>
                <a:gd name="T18" fmla="*/ 19 w 111"/>
                <a:gd name="T19" fmla="*/ 30 h 168"/>
                <a:gd name="T20" fmla="*/ 21 w 111"/>
                <a:gd name="T21" fmla="*/ 28 h 168"/>
                <a:gd name="T22" fmla="*/ 22 w 111"/>
                <a:gd name="T23" fmla="*/ 26 h 168"/>
                <a:gd name="T24" fmla="*/ 23 w 111"/>
                <a:gd name="T25" fmla="*/ 24 h 168"/>
                <a:gd name="T26" fmla="*/ 24 w 111"/>
                <a:gd name="T27" fmla="*/ 22 h 168"/>
                <a:gd name="T28" fmla="*/ 25 w 111"/>
                <a:gd name="T29" fmla="*/ 20 h 168"/>
                <a:gd name="T30" fmla="*/ 26 w 111"/>
                <a:gd name="T31" fmla="*/ 17 h 168"/>
                <a:gd name="T32" fmla="*/ 26 w 111"/>
                <a:gd name="T33" fmla="*/ 15 h 168"/>
                <a:gd name="T34" fmla="*/ 26 w 111"/>
                <a:gd name="T35" fmla="*/ 13 h 168"/>
                <a:gd name="T36" fmla="*/ 25 w 111"/>
                <a:gd name="T37" fmla="*/ 11 h 168"/>
                <a:gd name="T38" fmla="*/ 25 w 111"/>
                <a:gd name="T39" fmla="*/ 9 h 168"/>
                <a:gd name="T40" fmla="*/ 24 w 111"/>
                <a:gd name="T41" fmla="*/ 7 h 168"/>
                <a:gd name="T42" fmla="*/ 23 w 111"/>
                <a:gd name="T43" fmla="*/ 6 h 168"/>
                <a:gd name="T44" fmla="*/ 22 w 111"/>
                <a:gd name="T45" fmla="*/ 4 h 168"/>
                <a:gd name="T46" fmla="*/ 20 w 111"/>
                <a:gd name="T47" fmla="*/ 3 h 168"/>
                <a:gd name="T48" fmla="*/ 19 w 111"/>
                <a:gd name="T49" fmla="*/ 2 h 168"/>
                <a:gd name="T50" fmla="*/ 17 w 111"/>
                <a:gd name="T51" fmla="*/ 1 h 168"/>
                <a:gd name="T52" fmla="*/ 15 w 111"/>
                <a:gd name="T53" fmla="*/ 0 h 168"/>
                <a:gd name="T54" fmla="*/ 13 w 111"/>
                <a:gd name="T55" fmla="*/ 0 h 168"/>
                <a:gd name="T56" fmla="*/ 11 w 111"/>
                <a:gd name="T57" fmla="*/ 0 h 16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11" h="168">
                  <a:moveTo>
                    <a:pt x="0" y="168"/>
                  </a:moveTo>
                  <a:lnTo>
                    <a:pt x="9" y="168"/>
                  </a:lnTo>
                  <a:lnTo>
                    <a:pt x="20" y="167"/>
                  </a:lnTo>
                  <a:lnTo>
                    <a:pt x="30" y="164"/>
                  </a:lnTo>
                  <a:lnTo>
                    <a:pt x="39" y="160"/>
                  </a:lnTo>
                  <a:lnTo>
                    <a:pt x="49" y="156"/>
                  </a:lnTo>
                  <a:lnTo>
                    <a:pt x="58" y="150"/>
                  </a:lnTo>
                  <a:lnTo>
                    <a:pt x="67" y="144"/>
                  </a:lnTo>
                  <a:lnTo>
                    <a:pt x="75" y="137"/>
                  </a:lnTo>
                  <a:lnTo>
                    <a:pt x="82" y="129"/>
                  </a:lnTo>
                  <a:lnTo>
                    <a:pt x="89" y="121"/>
                  </a:lnTo>
                  <a:lnTo>
                    <a:pt x="95" y="112"/>
                  </a:lnTo>
                  <a:lnTo>
                    <a:pt x="100" y="103"/>
                  </a:lnTo>
                  <a:lnTo>
                    <a:pt x="104" y="94"/>
                  </a:lnTo>
                  <a:lnTo>
                    <a:pt x="107" y="84"/>
                  </a:lnTo>
                  <a:lnTo>
                    <a:pt x="109" y="75"/>
                  </a:lnTo>
                  <a:lnTo>
                    <a:pt x="111" y="66"/>
                  </a:lnTo>
                  <a:lnTo>
                    <a:pt x="109" y="56"/>
                  </a:lnTo>
                  <a:lnTo>
                    <a:pt x="108" y="48"/>
                  </a:lnTo>
                  <a:lnTo>
                    <a:pt x="106" y="39"/>
                  </a:lnTo>
                  <a:lnTo>
                    <a:pt x="103" y="31"/>
                  </a:lnTo>
                  <a:lnTo>
                    <a:pt x="98" y="24"/>
                  </a:lnTo>
                  <a:lnTo>
                    <a:pt x="93" y="18"/>
                  </a:lnTo>
                  <a:lnTo>
                    <a:pt x="87" y="13"/>
                  </a:lnTo>
                  <a:lnTo>
                    <a:pt x="80" y="8"/>
                  </a:lnTo>
                  <a:lnTo>
                    <a:pt x="72" y="4"/>
                  </a:lnTo>
                  <a:lnTo>
                    <a:pt x="63" y="2"/>
                  </a:lnTo>
                  <a:lnTo>
                    <a:pt x="54" y="0"/>
                  </a:lnTo>
                  <a:lnTo>
                    <a:pt x="45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71" name="Line 682"/>
            <p:cNvSpPr>
              <a:spLocks noChangeShapeType="1"/>
            </p:cNvSpPr>
            <p:nvPr/>
          </p:nvSpPr>
          <p:spPr bwMode="auto">
            <a:xfrm flipH="1">
              <a:off x="4751" y="3067"/>
              <a:ext cx="1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72" name="Freeform 683"/>
            <p:cNvSpPr>
              <a:spLocks/>
            </p:cNvSpPr>
            <p:nvPr/>
          </p:nvSpPr>
          <p:spPr bwMode="auto">
            <a:xfrm>
              <a:off x="4761" y="3067"/>
              <a:ext cx="14" cy="19"/>
            </a:xfrm>
            <a:custGeom>
              <a:avLst/>
              <a:gdLst>
                <a:gd name="T0" fmla="*/ 13 w 65"/>
                <a:gd name="T1" fmla="*/ 19 h 86"/>
                <a:gd name="T2" fmla="*/ 14 w 65"/>
                <a:gd name="T3" fmla="*/ 17 h 86"/>
                <a:gd name="T4" fmla="*/ 14 w 65"/>
                <a:gd name="T5" fmla="*/ 15 h 86"/>
                <a:gd name="T6" fmla="*/ 14 w 65"/>
                <a:gd name="T7" fmla="*/ 13 h 86"/>
                <a:gd name="T8" fmla="*/ 14 w 65"/>
                <a:gd name="T9" fmla="*/ 11 h 86"/>
                <a:gd name="T10" fmla="*/ 13 w 65"/>
                <a:gd name="T11" fmla="*/ 9 h 86"/>
                <a:gd name="T12" fmla="*/ 12 w 65"/>
                <a:gd name="T13" fmla="*/ 7 h 86"/>
                <a:gd name="T14" fmla="*/ 11 w 65"/>
                <a:gd name="T15" fmla="*/ 6 h 86"/>
                <a:gd name="T16" fmla="*/ 10 w 65"/>
                <a:gd name="T17" fmla="*/ 4 h 86"/>
                <a:gd name="T18" fmla="*/ 9 w 65"/>
                <a:gd name="T19" fmla="*/ 3 h 86"/>
                <a:gd name="T20" fmla="*/ 7 w 65"/>
                <a:gd name="T21" fmla="*/ 2 h 86"/>
                <a:gd name="T22" fmla="*/ 6 w 65"/>
                <a:gd name="T23" fmla="*/ 1 h 86"/>
                <a:gd name="T24" fmla="*/ 4 w 65"/>
                <a:gd name="T25" fmla="*/ 1 h 86"/>
                <a:gd name="T26" fmla="*/ 2 w 65"/>
                <a:gd name="T27" fmla="*/ 0 h 86"/>
                <a:gd name="T28" fmla="*/ 0 w 65"/>
                <a:gd name="T29" fmla="*/ 0 h 8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" h="86">
                  <a:moveTo>
                    <a:pt x="62" y="86"/>
                  </a:moveTo>
                  <a:lnTo>
                    <a:pt x="63" y="76"/>
                  </a:lnTo>
                  <a:lnTo>
                    <a:pt x="65" y="67"/>
                  </a:lnTo>
                  <a:lnTo>
                    <a:pt x="65" y="58"/>
                  </a:lnTo>
                  <a:lnTo>
                    <a:pt x="63" y="49"/>
                  </a:lnTo>
                  <a:lnTo>
                    <a:pt x="61" y="41"/>
                  </a:lnTo>
                  <a:lnTo>
                    <a:pt x="58" y="33"/>
                  </a:lnTo>
                  <a:lnTo>
                    <a:pt x="53" y="26"/>
                  </a:lnTo>
                  <a:lnTo>
                    <a:pt x="48" y="19"/>
                  </a:lnTo>
                  <a:lnTo>
                    <a:pt x="42" y="14"/>
                  </a:lnTo>
                  <a:lnTo>
                    <a:pt x="34" y="9"/>
                  </a:lnTo>
                  <a:lnTo>
                    <a:pt x="26" y="6"/>
                  </a:lnTo>
                  <a:lnTo>
                    <a:pt x="18" y="3"/>
                  </a:lnTo>
                  <a:lnTo>
                    <a:pt x="9" y="1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73" name="Line 684"/>
            <p:cNvSpPr>
              <a:spLocks noChangeShapeType="1"/>
            </p:cNvSpPr>
            <p:nvPr/>
          </p:nvSpPr>
          <p:spPr bwMode="auto">
            <a:xfrm flipH="1">
              <a:off x="4772" y="3086"/>
              <a:ext cx="3" cy="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74" name="Freeform 685"/>
            <p:cNvSpPr>
              <a:spLocks/>
            </p:cNvSpPr>
            <p:nvPr/>
          </p:nvSpPr>
          <p:spPr bwMode="auto">
            <a:xfrm>
              <a:off x="4748" y="3096"/>
              <a:ext cx="24" cy="19"/>
            </a:xfrm>
            <a:custGeom>
              <a:avLst/>
              <a:gdLst>
                <a:gd name="T0" fmla="*/ 0 w 108"/>
                <a:gd name="T1" fmla="*/ 19 h 86"/>
                <a:gd name="T2" fmla="*/ 2 w 108"/>
                <a:gd name="T3" fmla="*/ 19 h 86"/>
                <a:gd name="T4" fmla="*/ 4 w 108"/>
                <a:gd name="T5" fmla="*/ 18 h 86"/>
                <a:gd name="T6" fmla="*/ 6 w 108"/>
                <a:gd name="T7" fmla="*/ 18 h 86"/>
                <a:gd name="T8" fmla="*/ 9 w 108"/>
                <a:gd name="T9" fmla="*/ 17 h 86"/>
                <a:gd name="T10" fmla="*/ 11 w 108"/>
                <a:gd name="T11" fmla="*/ 16 h 86"/>
                <a:gd name="T12" fmla="*/ 13 w 108"/>
                <a:gd name="T13" fmla="*/ 15 h 86"/>
                <a:gd name="T14" fmla="*/ 15 w 108"/>
                <a:gd name="T15" fmla="*/ 13 h 86"/>
                <a:gd name="T16" fmla="*/ 17 w 108"/>
                <a:gd name="T17" fmla="*/ 12 h 86"/>
                <a:gd name="T18" fmla="*/ 18 w 108"/>
                <a:gd name="T19" fmla="*/ 10 h 86"/>
                <a:gd name="T20" fmla="*/ 20 w 108"/>
                <a:gd name="T21" fmla="*/ 8 h 86"/>
                <a:gd name="T22" fmla="*/ 21 w 108"/>
                <a:gd name="T23" fmla="*/ 6 h 86"/>
                <a:gd name="T24" fmla="*/ 22 w 108"/>
                <a:gd name="T25" fmla="*/ 4 h 86"/>
                <a:gd name="T26" fmla="*/ 23 w 108"/>
                <a:gd name="T27" fmla="*/ 2 h 86"/>
                <a:gd name="T28" fmla="*/ 24 w 108"/>
                <a:gd name="T29" fmla="*/ 0 h 8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8" h="86">
                  <a:moveTo>
                    <a:pt x="0" y="86"/>
                  </a:moveTo>
                  <a:lnTo>
                    <a:pt x="10" y="84"/>
                  </a:lnTo>
                  <a:lnTo>
                    <a:pt x="20" y="83"/>
                  </a:lnTo>
                  <a:lnTo>
                    <a:pt x="29" y="80"/>
                  </a:lnTo>
                  <a:lnTo>
                    <a:pt x="39" y="77"/>
                  </a:lnTo>
                  <a:lnTo>
                    <a:pt x="48" y="72"/>
                  </a:lnTo>
                  <a:lnTo>
                    <a:pt x="59" y="67"/>
                  </a:lnTo>
                  <a:lnTo>
                    <a:pt x="66" y="61"/>
                  </a:lnTo>
                  <a:lnTo>
                    <a:pt x="75" y="53"/>
                  </a:lnTo>
                  <a:lnTo>
                    <a:pt x="82" y="45"/>
                  </a:lnTo>
                  <a:lnTo>
                    <a:pt x="89" y="37"/>
                  </a:lnTo>
                  <a:lnTo>
                    <a:pt x="96" y="28"/>
                  </a:lnTo>
                  <a:lnTo>
                    <a:pt x="100" y="19"/>
                  </a:lnTo>
                  <a:lnTo>
                    <a:pt x="105" y="10"/>
                  </a:lnTo>
                  <a:lnTo>
                    <a:pt x="108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75" name="Line 686"/>
            <p:cNvSpPr>
              <a:spLocks noChangeShapeType="1"/>
            </p:cNvSpPr>
            <p:nvPr/>
          </p:nvSpPr>
          <p:spPr bwMode="auto">
            <a:xfrm flipH="1">
              <a:off x="4729" y="3115"/>
              <a:ext cx="1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76" name="Line 687"/>
            <p:cNvSpPr>
              <a:spLocks noChangeShapeType="1"/>
            </p:cNvSpPr>
            <p:nvPr/>
          </p:nvSpPr>
          <p:spPr bwMode="auto">
            <a:xfrm>
              <a:off x="4820" y="3028"/>
              <a:ext cx="34" cy="8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77" name="Line 688"/>
            <p:cNvSpPr>
              <a:spLocks noChangeShapeType="1"/>
            </p:cNvSpPr>
            <p:nvPr/>
          </p:nvSpPr>
          <p:spPr bwMode="auto">
            <a:xfrm flipH="1">
              <a:off x="4796" y="3028"/>
              <a:ext cx="82" cy="8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78" name="Line 689"/>
            <p:cNvSpPr>
              <a:spLocks noChangeShapeType="1"/>
            </p:cNvSpPr>
            <p:nvPr/>
          </p:nvSpPr>
          <p:spPr bwMode="auto">
            <a:xfrm flipV="1">
              <a:off x="4899" y="3028"/>
              <a:ext cx="51" cy="8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79" name="Freeform 690"/>
            <p:cNvSpPr>
              <a:spLocks/>
            </p:cNvSpPr>
            <p:nvPr/>
          </p:nvSpPr>
          <p:spPr bwMode="auto">
            <a:xfrm>
              <a:off x="4894" y="3043"/>
              <a:ext cx="61" cy="58"/>
            </a:xfrm>
            <a:custGeom>
              <a:avLst/>
              <a:gdLst>
                <a:gd name="T0" fmla="*/ 61 w 262"/>
                <a:gd name="T1" fmla="*/ 26 h 254"/>
                <a:gd name="T2" fmla="*/ 61 w 262"/>
                <a:gd name="T3" fmla="*/ 21 h 254"/>
                <a:gd name="T4" fmla="*/ 61 w 262"/>
                <a:gd name="T5" fmla="*/ 16 h 254"/>
                <a:gd name="T6" fmla="*/ 59 w 262"/>
                <a:gd name="T7" fmla="*/ 11 h 254"/>
                <a:gd name="T8" fmla="*/ 56 w 262"/>
                <a:gd name="T9" fmla="*/ 8 h 254"/>
                <a:gd name="T10" fmla="*/ 53 w 262"/>
                <a:gd name="T11" fmla="*/ 4 h 254"/>
                <a:gd name="T12" fmla="*/ 49 w 262"/>
                <a:gd name="T13" fmla="*/ 2 h 254"/>
                <a:gd name="T14" fmla="*/ 44 w 262"/>
                <a:gd name="T15" fmla="*/ 0 h 254"/>
                <a:gd name="T16" fmla="*/ 38 w 262"/>
                <a:gd name="T17" fmla="*/ 0 h 254"/>
                <a:gd name="T18" fmla="*/ 33 w 262"/>
                <a:gd name="T19" fmla="*/ 0 h 254"/>
                <a:gd name="T20" fmla="*/ 27 w 262"/>
                <a:gd name="T21" fmla="*/ 2 h 254"/>
                <a:gd name="T22" fmla="*/ 22 w 262"/>
                <a:gd name="T23" fmla="*/ 4 h 254"/>
                <a:gd name="T24" fmla="*/ 17 w 262"/>
                <a:gd name="T25" fmla="*/ 8 h 254"/>
                <a:gd name="T26" fmla="*/ 12 w 262"/>
                <a:gd name="T27" fmla="*/ 11 h 254"/>
                <a:gd name="T28" fmla="*/ 8 w 262"/>
                <a:gd name="T29" fmla="*/ 16 h 254"/>
                <a:gd name="T30" fmla="*/ 4 w 262"/>
                <a:gd name="T31" fmla="*/ 21 h 254"/>
                <a:gd name="T32" fmla="*/ 2 w 262"/>
                <a:gd name="T33" fmla="*/ 26 h 254"/>
                <a:gd name="T34" fmla="*/ 1 w 262"/>
                <a:gd name="T35" fmla="*/ 32 h 254"/>
                <a:gd name="T36" fmla="*/ 0 w 262"/>
                <a:gd name="T37" fmla="*/ 37 h 254"/>
                <a:gd name="T38" fmla="*/ 1 w 262"/>
                <a:gd name="T39" fmla="*/ 42 h 254"/>
                <a:gd name="T40" fmla="*/ 2 w 262"/>
                <a:gd name="T41" fmla="*/ 46 h 254"/>
                <a:gd name="T42" fmla="*/ 5 w 262"/>
                <a:gd name="T43" fmla="*/ 50 h 254"/>
                <a:gd name="T44" fmla="*/ 8 w 262"/>
                <a:gd name="T45" fmla="*/ 53 h 254"/>
                <a:gd name="T46" fmla="*/ 13 w 262"/>
                <a:gd name="T47" fmla="*/ 56 h 254"/>
                <a:gd name="T48" fmla="*/ 17 w 262"/>
                <a:gd name="T49" fmla="*/ 57 h 254"/>
                <a:gd name="T50" fmla="*/ 23 w 262"/>
                <a:gd name="T51" fmla="*/ 58 h 254"/>
                <a:gd name="T52" fmla="*/ 28 w 262"/>
                <a:gd name="T53" fmla="*/ 57 h 254"/>
                <a:gd name="T54" fmla="*/ 34 w 262"/>
                <a:gd name="T55" fmla="*/ 56 h 254"/>
                <a:gd name="T56" fmla="*/ 39 w 262"/>
                <a:gd name="T57" fmla="*/ 53 h 254"/>
                <a:gd name="T58" fmla="*/ 44 w 262"/>
                <a:gd name="T59" fmla="*/ 50 h 254"/>
                <a:gd name="T60" fmla="*/ 49 w 262"/>
                <a:gd name="T61" fmla="*/ 46 h 254"/>
                <a:gd name="T62" fmla="*/ 53 w 262"/>
                <a:gd name="T63" fmla="*/ 42 h 254"/>
                <a:gd name="T64" fmla="*/ 57 w 262"/>
                <a:gd name="T65" fmla="*/ 37 h 254"/>
                <a:gd name="T66" fmla="*/ 59 w 262"/>
                <a:gd name="T67" fmla="*/ 32 h 2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62" h="254">
                  <a:moveTo>
                    <a:pt x="258" y="127"/>
                  </a:moveTo>
                  <a:lnTo>
                    <a:pt x="261" y="115"/>
                  </a:lnTo>
                  <a:lnTo>
                    <a:pt x="262" y="104"/>
                  </a:lnTo>
                  <a:lnTo>
                    <a:pt x="262" y="92"/>
                  </a:lnTo>
                  <a:lnTo>
                    <a:pt x="262" y="82"/>
                  </a:lnTo>
                  <a:lnTo>
                    <a:pt x="260" y="70"/>
                  </a:lnTo>
                  <a:lnTo>
                    <a:pt x="256" y="60"/>
                  </a:lnTo>
                  <a:lnTo>
                    <a:pt x="253" y="50"/>
                  </a:lnTo>
                  <a:lnTo>
                    <a:pt x="247" y="41"/>
                  </a:lnTo>
                  <a:lnTo>
                    <a:pt x="242" y="33"/>
                  </a:lnTo>
                  <a:lnTo>
                    <a:pt x="235" y="25"/>
                  </a:lnTo>
                  <a:lnTo>
                    <a:pt x="227" y="19"/>
                  </a:lnTo>
                  <a:lnTo>
                    <a:pt x="218" y="13"/>
                  </a:lnTo>
                  <a:lnTo>
                    <a:pt x="209" y="9"/>
                  </a:lnTo>
                  <a:lnTo>
                    <a:pt x="199" y="5"/>
                  </a:lnTo>
                  <a:lnTo>
                    <a:pt x="188" y="2"/>
                  </a:lnTo>
                  <a:lnTo>
                    <a:pt x="177" y="1"/>
                  </a:lnTo>
                  <a:lnTo>
                    <a:pt x="165" y="0"/>
                  </a:lnTo>
                  <a:lnTo>
                    <a:pt x="153" y="1"/>
                  </a:lnTo>
                  <a:lnTo>
                    <a:pt x="142" y="2"/>
                  </a:lnTo>
                  <a:lnTo>
                    <a:pt x="129" y="5"/>
                  </a:lnTo>
                  <a:lnTo>
                    <a:pt x="117" y="9"/>
                  </a:lnTo>
                  <a:lnTo>
                    <a:pt x="105" y="13"/>
                  </a:lnTo>
                  <a:lnTo>
                    <a:pt x="94" y="19"/>
                  </a:lnTo>
                  <a:lnTo>
                    <a:pt x="82" y="25"/>
                  </a:lnTo>
                  <a:lnTo>
                    <a:pt x="71" y="33"/>
                  </a:lnTo>
                  <a:lnTo>
                    <a:pt x="61" y="41"/>
                  </a:lnTo>
                  <a:lnTo>
                    <a:pt x="51" y="50"/>
                  </a:lnTo>
                  <a:lnTo>
                    <a:pt x="42" y="60"/>
                  </a:lnTo>
                  <a:lnTo>
                    <a:pt x="33" y="70"/>
                  </a:lnTo>
                  <a:lnTo>
                    <a:pt x="25" y="82"/>
                  </a:lnTo>
                  <a:lnTo>
                    <a:pt x="18" y="92"/>
                  </a:lnTo>
                  <a:lnTo>
                    <a:pt x="13" y="104"/>
                  </a:lnTo>
                  <a:lnTo>
                    <a:pt x="8" y="115"/>
                  </a:lnTo>
                  <a:lnTo>
                    <a:pt x="5" y="127"/>
                  </a:lnTo>
                  <a:lnTo>
                    <a:pt x="3" y="139"/>
                  </a:lnTo>
                  <a:lnTo>
                    <a:pt x="0" y="150"/>
                  </a:lnTo>
                  <a:lnTo>
                    <a:pt x="0" y="161"/>
                  </a:lnTo>
                  <a:lnTo>
                    <a:pt x="1" y="173"/>
                  </a:lnTo>
                  <a:lnTo>
                    <a:pt x="3" y="184"/>
                  </a:lnTo>
                  <a:lnTo>
                    <a:pt x="6" y="194"/>
                  </a:lnTo>
                  <a:lnTo>
                    <a:pt x="9" y="203"/>
                  </a:lnTo>
                  <a:lnTo>
                    <a:pt x="15" y="212"/>
                  </a:lnTo>
                  <a:lnTo>
                    <a:pt x="21" y="221"/>
                  </a:lnTo>
                  <a:lnTo>
                    <a:pt x="28" y="228"/>
                  </a:lnTo>
                  <a:lnTo>
                    <a:pt x="36" y="234"/>
                  </a:lnTo>
                  <a:lnTo>
                    <a:pt x="44" y="240"/>
                  </a:lnTo>
                  <a:lnTo>
                    <a:pt x="54" y="246"/>
                  </a:lnTo>
                  <a:lnTo>
                    <a:pt x="64" y="249"/>
                  </a:lnTo>
                  <a:lnTo>
                    <a:pt x="74" y="251"/>
                  </a:lnTo>
                  <a:lnTo>
                    <a:pt x="86" y="254"/>
                  </a:lnTo>
                  <a:lnTo>
                    <a:pt x="97" y="254"/>
                  </a:lnTo>
                  <a:lnTo>
                    <a:pt x="109" y="254"/>
                  </a:lnTo>
                  <a:lnTo>
                    <a:pt x="122" y="251"/>
                  </a:lnTo>
                  <a:lnTo>
                    <a:pt x="133" y="249"/>
                  </a:lnTo>
                  <a:lnTo>
                    <a:pt x="145" y="246"/>
                  </a:lnTo>
                  <a:lnTo>
                    <a:pt x="158" y="240"/>
                  </a:lnTo>
                  <a:lnTo>
                    <a:pt x="169" y="234"/>
                  </a:lnTo>
                  <a:lnTo>
                    <a:pt x="180" y="228"/>
                  </a:lnTo>
                  <a:lnTo>
                    <a:pt x="191" y="221"/>
                  </a:lnTo>
                  <a:lnTo>
                    <a:pt x="202" y="212"/>
                  </a:lnTo>
                  <a:lnTo>
                    <a:pt x="211" y="203"/>
                  </a:lnTo>
                  <a:lnTo>
                    <a:pt x="222" y="194"/>
                  </a:lnTo>
                  <a:lnTo>
                    <a:pt x="229" y="184"/>
                  </a:lnTo>
                  <a:lnTo>
                    <a:pt x="237" y="173"/>
                  </a:lnTo>
                  <a:lnTo>
                    <a:pt x="244" y="161"/>
                  </a:lnTo>
                  <a:lnTo>
                    <a:pt x="250" y="150"/>
                  </a:lnTo>
                  <a:lnTo>
                    <a:pt x="254" y="139"/>
                  </a:lnTo>
                  <a:lnTo>
                    <a:pt x="258" y="127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80" name="Freeform 691"/>
            <p:cNvSpPr>
              <a:spLocks/>
            </p:cNvSpPr>
            <p:nvPr/>
          </p:nvSpPr>
          <p:spPr bwMode="auto">
            <a:xfrm>
              <a:off x="4989" y="3028"/>
              <a:ext cx="24" cy="87"/>
            </a:xfrm>
            <a:custGeom>
              <a:avLst/>
              <a:gdLst>
                <a:gd name="T0" fmla="*/ 1 w 107"/>
                <a:gd name="T1" fmla="*/ 87 h 381"/>
                <a:gd name="T2" fmla="*/ 24 w 107"/>
                <a:gd name="T3" fmla="*/ 0 h 381"/>
                <a:gd name="T4" fmla="*/ 0 w 107"/>
                <a:gd name="T5" fmla="*/ 19 h 3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381">
                  <a:moveTo>
                    <a:pt x="5" y="381"/>
                  </a:moveTo>
                  <a:lnTo>
                    <a:pt x="107" y="0"/>
                  </a:lnTo>
                  <a:lnTo>
                    <a:pt x="0" y="84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81" name="Freeform 692"/>
            <p:cNvSpPr>
              <a:spLocks/>
            </p:cNvSpPr>
            <p:nvPr/>
          </p:nvSpPr>
          <p:spPr bwMode="auto">
            <a:xfrm>
              <a:off x="5037" y="3028"/>
              <a:ext cx="26" cy="87"/>
            </a:xfrm>
            <a:custGeom>
              <a:avLst/>
              <a:gdLst>
                <a:gd name="T0" fmla="*/ 1 w 108"/>
                <a:gd name="T1" fmla="*/ 87 h 381"/>
                <a:gd name="T2" fmla="*/ 26 w 108"/>
                <a:gd name="T3" fmla="*/ 0 h 381"/>
                <a:gd name="T4" fmla="*/ 0 w 108"/>
                <a:gd name="T5" fmla="*/ 19 h 3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81">
                  <a:moveTo>
                    <a:pt x="5" y="381"/>
                  </a:moveTo>
                  <a:lnTo>
                    <a:pt x="108" y="0"/>
                  </a:lnTo>
                  <a:lnTo>
                    <a:pt x="0" y="84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82" name="Freeform 693"/>
            <p:cNvSpPr>
              <a:spLocks/>
            </p:cNvSpPr>
            <p:nvPr/>
          </p:nvSpPr>
          <p:spPr bwMode="auto">
            <a:xfrm>
              <a:off x="4708" y="3528"/>
              <a:ext cx="48" cy="67"/>
            </a:xfrm>
            <a:custGeom>
              <a:avLst/>
              <a:gdLst>
                <a:gd name="T0" fmla="*/ 37 w 211"/>
                <a:gd name="T1" fmla="*/ 0 h 295"/>
                <a:gd name="T2" fmla="*/ 0 w 211"/>
                <a:gd name="T3" fmla="*/ 67 h 295"/>
                <a:gd name="T4" fmla="*/ 48 w 211"/>
                <a:gd name="T5" fmla="*/ 67 h 2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295">
                  <a:moveTo>
                    <a:pt x="164" y="0"/>
                  </a:moveTo>
                  <a:lnTo>
                    <a:pt x="0" y="295"/>
                  </a:lnTo>
                  <a:lnTo>
                    <a:pt x="211" y="295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83" name="Line 694"/>
            <p:cNvSpPr>
              <a:spLocks noChangeShapeType="1"/>
            </p:cNvSpPr>
            <p:nvPr/>
          </p:nvSpPr>
          <p:spPr bwMode="auto">
            <a:xfrm flipH="1">
              <a:off x="4737" y="3576"/>
              <a:ext cx="11" cy="3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84" name="Line 695"/>
            <p:cNvSpPr>
              <a:spLocks noChangeShapeType="1"/>
            </p:cNvSpPr>
            <p:nvPr/>
          </p:nvSpPr>
          <p:spPr bwMode="auto">
            <a:xfrm>
              <a:off x="4631" y="2524"/>
              <a:ext cx="1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85" name="Freeform 696"/>
            <p:cNvSpPr>
              <a:spLocks/>
            </p:cNvSpPr>
            <p:nvPr/>
          </p:nvSpPr>
          <p:spPr bwMode="auto">
            <a:xfrm>
              <a:off x="4641" y="2524"/>
              <a:ext cx="25" cy="39"/>
            </a:xfrm>
            <a:custGeom>
              <a:avLst/>
              <a:gdLst>
                <a:gd name="T0" fmla="*/ 0 w 110"/>
                <a:gd name="T1" fmla="*/ 39 h 170"/>
                <a:gd name="T2" fmla="*/ 2 w 110"/>
                <a:gd name="T3" fmla="*/ 39 h 170"/>
                <a:gd name="T4" fmla="*/ 4 w 110"/>
                <a:gd name="T5" fmla="*/ 38 h 170"/>
                <a:gd name="T6" fmla="*/ 7 w 110"/>
                <a:gd name="T7" fmla="*/ 38 h 170"/>
                <a:gd name="T8" fmla="*/ 9 w 110"/>
                <a:gd name="T9" fmla="*/ 37 h 170"/>
                <a:gd name="T10" fmla="*/ 11 w 110"/>
                <a:gd name="T11" fmla="*/ 36 h 170"/>
                <a:gd name="T12" fmla="*/ 13 w 110"/>
                <a:gd name="T13" fmla="*/ 34 h 170"/>
                <a:gd name="T14" fmla="*/ 15 w 110"/>
                <a:gd name="T15" fmla="*/ 33 h 170"/>
                <a:gd name="T16" fmla="*/ 17 w 110"/>
                <a:gd name="T17" fmla="*/ 32 h 170"/>
                <a:gd name="T18" fmla="*/ 19 w 110"/>
                <a:gd name="T19" fmla="*/ 30 h 170"/>
                <a:gd name="T20" fmla="*/ 20 w 110"/>
                <a:gd name="T21" fmla="*/ 28 h 170"/>
                <a:gd name="T22" fmla="*/ 22 w 110"/>
                <a:gd name="T23" fmla="*/ 26 h 170"/>
                <a:gd name="T24" fmla="*/ 23 w 110"/>
                <a:gd name="T25" fmla="*/ 24 h 170"/>
                <a:gd name="T26" fmla="*/ 24 w 110"/>
                <a:gd name="T27" fmla="*/ 22 h 170"/>
                <a:gd name="T28" fmla="*/ 24 w 110"/>
                <a:gd name="T29" fmla="*/ 20 h 170"/>
                <a:gd name="T30" fmla="*/ 25 w 110"/>
                <a:gd name="T31" fmla="*/ 17 h 170"/>
                <a:gd name="T32" fmla="*/ 25 w 110"/>
                <a:gd name="T33" fmla="*/ 15 h 170"/>
                <a:gd name="T34" fmla="*/ 25 w 110"/>
                <a:gd name="T35" fmla="*/ 13 h 170"/>
                <a:gd name="T36" fmla="*/ 25 w 110"/>
                <a:gd name="T37" fmla="*/ 11 h 170"/>
                <a:gd name="T38" fmla="*/ 24 w 110"/>
                <a:gd name="T39" fmla="*/ 9 h 170"/>
                <a:gd name="T40" fmla="*/ 23 w 110"/>
                <a:gd name="T41" fmla="*/ 8 h 170"/>
                <a:gd name="T42" fmla="*/ 22 w 110"/>
                <a:gd name="T43" fmla="*/ 6 h 170"/>
                <a:gd name="T44" fmla="*/ 21 w 110"/>
                <a:gd name="T45" fmla="*/ 4 h 170"/>
                <a:gd name="T46" fmla="*/ 20 w 110"/>
                <a:gd name="T47" fmla="*/ 3 h 170"/>
                <a:gd name="T48" fmla="*/ 18 w 110"/>
                <a:gd name="T49" fmla="*/ 2 h 170"/>
                <a:gd name="T50" fmla="*/ 16 w 110"/>
                <a:gd name="T51" fmla="*/ 1 h 170"/>
                <a:gd name="T52" fmla="*/ 15 w 110"/>
                <a:gd name="T53" fmla="*/ 0 h 170"/>
                <a:gd name="T54" fmla="*/ 13 w 110"/>
                <a:gd name="T55" fmla="*/ 0 h 170"/>
                <a:gd name="T56" fmla="*/ 10 w 110"/>
                <a:gd name="T57" fmla="*/ 0 h 17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10" h="170">
                  <a:moveTo>
                    <a:pt x="0" y="170"/>
                  </a:moveTo>
                  <a:lnTo>
                    <a:pt x="10" y="168"/>
                  </a:lnTo>
                  <a:lnTo>
                    <a:pt x="19" y="167"/>
                  </a:lnTo>
                  <a:lnTo>
                    <a:pt x="29" y="165"/>
                  </a:lnTo>
                  <a:lnTo>
                    <a:pt x="39" y="161"/>
                  </a:lnTo>
                  <a:lnTo>
                    <a:pt x="48" y="156"/>
                  </a:lnTo>
                  <a:lnTo>
                    <a:pt x="57" y="150"/>
                  </a:lnTo>
                  <a:lnTo>
                    <a:pt x="66" y="145"/>
                  </a:lnTo>
                  <a:lnTo>
                    <a:pt x="74" y="138"/>
                  </a:lnTo>
                  <a:lnTo>
                    <a:pt x="82" y="130"/>
                  </a:lnTo>
                  <a:lnTo>
                    <a:pt x="88" y="121"/>
                  </a:lnTo>
                  <a:lnTo>
                    <a:pt x="95" y="112"/>
                  </a:lnTo>
                  <a:lnTo>
                    <a:pt x="100" y="103"/>
                  </a:lnTo>
                  <a:lnTo>
                    <a:pt x="104" y="94"/>
                  </a:lnTo>
                  <a:lnTo>
                    <a:pt x="106" y="85"/>
                  </a:lnTo>
                  <a:lnTo>
                    <a:pt x="109" y="75"/>
                  </a:lnTo>
                  <a:lnTo>
                    <a:pt x="110" y="66"/>
                  </a:lnTo>
                  <a:lnTo>
                    <a:pt x="110" y="57"/>
                  </a:lnTo>
                  <a:lnTo>
                    <a:pt x="109" y="48"/>
                  </a:lnTo>
                  <a:lnTo>
                    <a:pt x="106" y="40"/>
                  </a:lnTo>
                  <a:lnTo>
                    <a:pt x="103" y="33"/>
                  </a:lnTo>
                  <a:lnTo>
                    <a:pt x="98" y="25"/>
                  </a:lnTo>
                  <a:lnTo>
                    <a:pt x="93" y="19"/>
                  </a:lnTo>
                  <a:lnTo>
                    <a:pt x="86" y="13"/>
                  </a:lnTo>
                  <a:lnTo>
                    <a:pt x="79" y="9"/>
                  </a:lnTo>
                  <a:lnTo>
                    <a:pt x="71" y="6"/>
                  </a:lnTo>
                  <a:lnTo>
                    <a:pt x="64" y="2"/>
                  </a:lnTo>
                  <a:lnTo>
                    <a:pt x="55" y="1"/>
                  </a:lnTo>
                  <a:lnTo>
                    <a:pt x="45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86" name="Line 697"/>
            <p:cNvSpPr>
              <a:spLocks noChangeShapeType="1"/>
            </p:cNvSpPr>
            <p:nvPr/>
          </p:nvSpPr>
          <p:spPr bwMode="auto">
            <a:xfrm flipH="1">
              <a:off x="4631" y="2563"/>
              <a:ext cx="1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87" name="Freeform 698"/>
            <p:cNvSpPr>
              <a:spLocks/>
            </p:cNvSpPr>
            <p:nvPr/>
          </p:nvSpPr>
          <p:spPr bwMode="auto">
            <a:xfrm>
              <a:off x="4641" y="2563"/>
              <a:ext cx="14" cy="19"/>
            </a:xfrm>
            <a:custGeom>
              <a:avLst/>
              <a:gdLst>
                <a:gd name="T0" fmla="*/ 13 w 65"/>
                <a:gd name="T1" fmla="*/ 19 h 84"/>
                <a:gd name="T2" fmla="*/ 14 w 65"/>
                <a:gd name="T3" fmla="*/ 17 h 84"/>
                <a:gd name="T4" fmla="*/ 14 w 65"/>
                <a:gd name="T5" fmla="*/ 15 h 84"/>
                <a:gd name="T6" fmla="*/ 14 w 65"/>
                <a:gd name="T7" fmla="*/ 13 h 84"/>
                <a:gd name="T8" fmla="*/ 13 w 65"/>
                <a:gd name="T9" fmla="*/ 11 h 84"/>
                <a:gd name="T10" fmla="*/ 13 w 65"/>
                <a:gd name="T11" fmla="*/ 9 h 84"/>
                <a:gd name="T12" fmla="*/ 12 w 65"/>
                <a:gd name="T13" fmla="*/ 7 h 84"/>
                <a:gd name="T14" fmla="*/ 11 w 65"/>
                <a:gd name="T15" fmla="*/ 5 h 84"/>
                <a:gd name="T16" fmla="*/ 10 w 65"/>
                <a:gd name="T17" fmla="*/ 4 h 84"/>
                <a:gd name="T18" fmla="*/ 9 w 65"/>
                <a:gd name="T19" fmla="*/ 3 h 84"/>
                <a:gd name="T20" fmla="*/ 7 w 65"/>
                <a:gd name="T21" fmla="*/ 2 h 84"/>
                <a:gd name="T22" fmla="*/ 6 w 65"/>
                <a:gd name="T23" fmla="*/ 1 h 84"/>
                <a:gd name="T24" fmla="*/ 4 w 65"/>
                <a:gd name="T25" fmla="*/ 0 h 84"/>
                <a:gd name="T26" fmla="*/ 2 w 65"/>
                <a:gd name="T27" fmla="*/ 0 h 84"/>
                <a:gd name="T28" fmla="*/ 0 w 65"/>
                <a:gd name="T29" fmla="*/ 0 h 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" h="84">
                  <a:moveTo>
                    <a:pt x="61" y="84"/>
                  </a:moveTo>
                  <a:lnTo>
                    <a:pt x="64" y="75"/>
                  </a:lnTo>
                  <a:lnTo>
                    <a:pt x="65" y="65"/>
                  </a:lnTo>
                  <a:lnTo>
                    <a:pt x="65" y="56"/>
                  </a:lnTo>
                  <a:lnTo>
                    <a:pt x="62" y="47"/>
                  </a:lnTo>
                  <a:lnTo>
                    <a:pt x="60" y="39"/>
                  </a:lnTo>
                  <a:lnTo>
                    <a:pt x="57" y="31"/>
                  </a:lnTo>
                  <a:lnTo>
                    <a:pt x="52" y="24"/>
                  </a:lnTo>
                  <a:lnTo>
                    <a:pt x="48" y="18"/>
                  </a:lnTo>
                  <a:lnTo>
                    <a:pt x="41" y="12"/>
                  </a:lnTo>
                  <a:lnTo>
                    <a:pt x="34" y="7"/>
                  </a:lnTo>
                  <a:lnTo>
                    <a:pt x="27" y="4"/>
                  </a:lnTo>
                  <a:lnTo>
                    <a:pt x="18" y="2"/>
                  </a:lnTo>
                  <a:lnTo>
                    <a:pt x="9" y="0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88" name="Line 699"/>
            <p:cNvSpPr>
              <a:spLocks noChangeShapeType="1"/>
            </p:cNvSpPr>
            <p:nvPr/>
          </p:nvSpPr>
          <p:spPr bwMode="auto">
            <a:xfrm flipH="1">
              <a:off x="4652" y="2582"/>
              <a:ext cx="3" cy="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89" name="Freeform 700"/>
            <p:cNvSpPr>
              <a:spLocks/>
            </p:cNvSpPr>
            <p:nvPr/>
          </p:nvSpPr>
          <p:spPr bwMode="auto">
            <a:xfrm>
              <a:off x="4628" y="2592"/>
              <a:ext cx="24" cy="19"/>
            </a:xfrm>
            <a:custGeom>
              <a:avLst/>
              <a:gdLst>
                <a:gd name="T0" fmla="*/ 0 w 107"/>
                <a:gd name="T1" fmla="*/ 19 h 84"/>
                <a:gd name="T2" fmla="*/ 2 w 107"/>
                <a:gd name="T3" fmla="*/ 19 h 84"/>
                <a:gd name="T4" fmla="*/ 4 w 107"/>
                <a:gd name="T5" fmla="*/ 19 h 84"/>
                <a:gd name="T6" fmla="*/ 7 w 107"/>
                <a:gd name="T7" fmla="*/ 18 h 84"/>
                <a:gd name="T8" fmla="*/ 9 w 107"/>
                <a:gd name="T9" fmla="*/ 17 h 84"/>
                <a:gd name="T10" fmla="*/ 11 w 107"/>
                <a:gd name="T11" fmla="*/ 16 h 84"/>
                <a:gd name="T12" fmla="*/ 13 w 107"/>
                <a:gd name="T13" fmla="*/ 15 h 84"/>
                <a:gd name="T14" fmla="*/ 15 w 107"/>
                <a:gd name="T15" fmla="*/ 13 h 84"/>
                <a:gd name="T16" fmla="*/ 17 w 107"/>
                <a:gd name="T17" fmla="*/ 12 h 84"/>
                <a:gd name="T18" fmla="*/ 18 w 107"/>
                <a:gd name="T19" fmla="*/ 10 h 84"/>
                <a:gd name="T20" fmla="*/ 20 w 107"/>
                <a:gd name="T21" fmla="*/ 8 h 84"/>
                <a:gd name="T22" fmla="*/ 21 w 107"/>
                <a:gd name="T23" fmla="*/ 6 h 84"/>
                <a:gd name="T24" fmla="*/ 22 w 107"/>
                <a:gd name="T25" fmla="*/ 4 h 84"/>
                <a:gd name="T26" fmla="*/ 23 w 107"/>
                <a:gd name="T27" fmla="*/ 2 h 84"/>
                <a:gd name="T28" fmla="*/ 24 w 107"/>
                <a:gd name="T29" fmla="*/ 0 h 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7" h="84">
                  <a:moveTo>
                    <a:pt x="0" y="84"/>
                  </a:moveTo>
                  <a:lnTo>
                    <a:pt x="9" y="83"/>
                  </a:lnTo>
                  <a:lnTo>
                    <a:pt x="20" y="82"/>
                  </a:lnTo>
                  <a:lnTo>
                    <a:pt x="30" y="79"/>
                  </a:lnTo>
                  <a:lnTo>
                    <a:pt x="39" y="76"/>
                  </a:lnTo>
                  <a:lnTo>
                    <a:pt x="49" y="70"/>
                  </a:lnTo>
                  <a:lnTo>
                    <a:pt x="58" y="66"/>
                  </a:lnTo>
                  <a:lnTo>
                    <a:pt x="67" y="59"/>
                  </a:lnTo>
                  <a:lnTo>
                    <a:pt x="75" y="52"/>
                  </a:lnTo>
                  <a:lnTo>
                    <a:pt x="82" y="44"/>
                  </a:lnTo>
                  <a:lnTo>
                    <a:pt x="89" y="35"/>
                  </a:lnTo>
                  <a:lnTo>
                    <a:pt x="95" y="28"/>
                  </a:lnTo>
                  <a:lnTo>
                    <a:pt x="100" y="18"/>
                  </a:lnTo>
                  <a:lnTo>
                    <a:pt x="104" y="9"/>
                  </a:lnTo>
                  <a:lnTo>
                    <a:pt x="107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90" name="Line 701"/>
            <p:cNvSpPr>
              <a:spLocks noChangeShapeType="1"/>
            </p:cNvSpPr>
            <p:nvPr/>
          </p:nvSpPr>
          <p:spPr bwMode="auto">
            <a:xfrm flipH="1">
              <a:off x="4609" y="2611"/>
              <a:ext cx="1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91" name="Freeform 702"/>
            <p:cNvSpPr>
              <a:spLocks/>
            </p:cNvSpPr>
            <p:nvPr/>
          </p:nvSpPr>
          <p:spPr bwMode="auto">
            <a:xfrm>
              <a:off x="4503" y="2075"/>
              <a:ext cx="48" cy="88"/>
            </a:xfrm>
            <a:custGeom>
              <a:avLst/>
              <a:gdLst>
                <a:gd name="T0" fmla="*/ 48 w 209"/>
                <a:gd name="T1" fmla="*/ 0 h 381"/>
                <a:gd name="T2" fmla="*/ 45 w 209"/>
                <a:gd name="T3" fmla="*/ 1 h 381"/>
                <a:gd name="T4" fmla="*/ 41 w 209"/>
                <a:gd name="T5" fmla="*/ 3 h 381"/>
                <a:gd name="T6" fmla="*/ 38 w 209"/>
                <a:gd name="T7" fmla="*/ 4 h 381"/>
                <a:gd name="T8" fmla="*/ 35 w 209"/>
                <a:gd name="T9" fmla="*/ 6 h 381"/>
                <a:gd name="T10" fmla="*/ 32 w 209"/>
                <a:gd name="T11" fmla="*/ 8 h 381"/>
                <a:gd name="T12" fmla="*/ 29 w 209"/>
                <a:gd name="T13" fmla="*/ 10 h 381"/>
                <a:gd name="T14" fmla="*/ 26 w 209"/>
                <a:gd name="T15" fmla="*/ 13 h 381"/>
                <a:gd name="T16" fmla="*/ 24 w 209"/>
                <a:gd name="T17" fmla="*/ 15 h 381"/>
                <a:gd name="T18" fmla="*/ 21 w 209"/>
                <a:gd name="T19" fmla="*/ 18 h 381"/>
                <a:gd name="T20" fmla="*/ 19 w 209"/>
                <a:gd name="T21" fmla="*/ 21 h 381"/>
                <a:gd name="T22" fmla="*/ 17 w 209"/>
                <a:gd name="T23" fmla="*/ 23 h 381"/>
                <a:gd name="T24" fmla="*/ 14 w 209"/>
                <a:gd name="T25" fmla="*/ 27 h 381"/>
                <a:gd name="T26" fmla="*/ 13 w 209"/>
                <a:gd name="T27" fmla="*/ 30 h 381"/>
                <a:gd name="T28" fmla="*/ 11 w 209"/>
                <a:gd name="T29" fmla="*/ 33 h 381"/>
                <a:gd name="T30" fmla="*/ 10 w 209"/>
                <a:gd name="T31" fmla="*/ 36 h 381"/>
                <a:gd name="T32" fmla="*/ 8 w 209"/>
                <a:gd name="T33" fmla="*/ 39 h 381"/>
                <a:gd name="T34" fmla="*/ 1 w 209"/>
                <a:gd name="T35" fmla="*/ 68 h 381"/>
                <a:gd name="T36" fmla="*/ 0 w 209"/>
                <a:gd name="T37" fmla="*/ 71 h 381"/>
                <a:gd name="T38" fmla="*/ 0 w 209"/>
                <a:gd name="T39" fmla="*/ 73 h 381"/>
                <a:gd name="T40" fmla="*/ 0 w 209"/>
                <a:gd name="T41" fmla="*/ 75 h 381"/>
                <a:gd name="T42" fmla="*/ 0 w 209"/>
                <a:gd name="T43" fmla="*/ 77 h 381"/>
                <a:gd name="T44" fmla="*/ 1 w 209"/>
                <a:gd name="T45" fmla="*/ 79 h 381"/>
                <a:gd name="T46" fmla="*/ 2 w 209"/>
                <a:gd name="T47" fmla="*/ 80 h 381"/>
                <a:gd name="T48" fmla="*/ 3 w 209"/>
                <a:gd name="T49" fmla="*/ 82 h 381"/>
                <a:gd name="T50" fmla="*/ 4 w 209"/>
                <a:gd name="T51" fmla="*/ 84 h 381"/>
                <a:gd name="T52" fmla="*/ 6 w 209"/>
                <a:gd name="T53" fmla="*/ 85 h 381"/>
                <a:gd name="T54" fmla="*/ 7 w 209"/>
                <a:gd name="T55" fmla="*/ 86 h 381"/>
                <a:gd name="T56" fmla="*/ 9 w 209"/>
                <a:gd name="T57" fmla="*/ 87 h 381"/>
                <a:gd name="T58" fmla="*/ 11 w 209"/>
                <a:gd name="T59" fmla="*/ 88 h 381"/>
                <a:gd name="T60" fmla="*/ 13 w 209"/>
                <a:gd name="T61" fmla="*/ 88 h 381"/>
                <a:gd name="T62" fmla="*/ 15 w 209"/>
                <a:gd name="T63" fmla="*/ 88 h 381"/>
                <a:gd name="T64" fmla="*/ 17 w 209"/>
                <a:gd name="T65" fmla="*/ 88 h 381"/>
                <a:gd name="T66" fmla="*/ 20 w 209"/>
                <a:gd name="T67" fmla="*/ 88 h 381"/>
                <a:gd name="T68" fmla="*/ 22 w 209"/>
                <a:gd name="T69" fmla="*/ 87 h 381"/>
                <a:gd name="T70" fmla="*/ 24 w 209"/>
                <a:gd name="T71" fmla="*/ 86 h 381"/>
                <a:gd name="T72" fmla="*/ 26 w 209"/>
                <a:gd name="T73" fmla="*/ 85 h 381"/>
                <a:gd name="T74" fmla="*/ 28 w 209"/>
                <a:gd name="T75" fmla="*/ 84 h 381"/>
                <a:gd name="T76" fmla="*/ 30 w 209"/>
                <a:gd name="T77" fmla="*/ 82 h 381"/>
                <a:gd name="T78" fmla="*/ 32 w 209"/>
                <a:gd name="T79" fmla="*/ 80 h 381"/>
                <a:gd name="T80" fmla="*/ 34 w 209"/>
                <a:gd name="T81" fmla="*/ 79 h 381"/>
                <a:gd name="T82" fmla="*/ 35 w 209"/>
                <a:gd name="T83" fmla="*/ 77 h 381"/>
                <a:gd name="T84" fmla="*/ 37 w 209"/>
                <a:gd name="T85" fmla="*/ 75 h 381"/>
                <a:gd name="T86" fmla="*/ 38 w 209"/>
                <a:gd name="T87" fmla="*/ 73 h 381"/>
                <a:gd name="T88" fmla="*/ 39 w 209"/>
                <a:gd name="T89" fmla="*/ 71 h 381"/>
                <a:gd name="T90" fmla="*/ 40 w 209"/>
                <a:gd name="T91" fmla="*/ 68 h 381"/>
                <a:gd name="T92" fmla="*/ 42 w 209"/>
                <a:gd name="T93" fmla="*/ 59 h 381"/>
                <a:gd name="T94" fmla="*/ 43 w 209"/>
                <a:gd name="T95" fmla="*/ 57 h 381"/>
                <a:gd name="T96" fmla="*/ 43 w 209"/>
                <a:gd name="T97" fmla="*/ 54 h 381"/>
                <a:gd name="T98" fmla="*/ 43 w 209"/>
                <a:gd name="T99" fmla="*/ 52 h 381"/>
                <a:gd name="T100" fmla="*/ 43 w 209"/>
                <a:gd name="T101" fmla="*/ 50 h 381"/>
                <a:gd name="T102" fmla="*/ 43 w 209"/>
                <a:gd name="T103" fmla="*/ 48 h 381"/>
                <a:gd name="T104" fmla="*/ 42 w 209"/>
                <a:gd name="T105" fmla="*/ 46 h 381"/>
                <a:gd name="T106" fmla="*/ 42 w 209"/>
                <a:gd name="T107" fmla="*/ 45 h 381"/>
                <a:gd name="T108" fmla="*/ 41 w 209"/>
                <a:gd name="T109" fmla="*/ 43 h 381"/>
                <a:gd name="T110" fmla="*/ 39 w 209"/>
                <a:gd name="T111" fmla="*/ 42 h 381"/>
                <a:gd name="T112" fmla="*/ 38 w 209"/>
                <a:gd name="T113" fmla="*/ 41 h 381"/>
                <a:gd name="T114" fmla="*/ 36 w 209"/>
                <a:gd name="T115" fmla="*/ 40 h 381"/>
                <a:gd name="T116" fmla="*/ 34 w 209"/>
                <a:gd name="T117" fmla="*/ 39 h 381"/>
                <a:gd name="T118" fmla="*/ 32 w 209"/>
                <a:gd name="T119" fmla="*/ 39 h 381"/>
                <a:gd name="T120" fmla="*/ 30 w 209"/>
                <a:gd name="T121" fmla="*/ 39 h 381"/>
                <a:gd name="T122" fmla="*/ 28 w 209"/>
                <a:gd name="T123" fmla="*/ 39 h 381"/>
                <a:gd name="T124" fmla="*/ 8 w 209"/>
                <a:gd name="T125" fmla="*/ 39 h 38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09" h="381">
                  <a:moveTo>
                    <a:pt x="209" y="0"/>
                  </a:moveTo>
                  <a:lnTo>
                    <a:pt x="195" y="6"/>
                  </a:lnTo>
                  <a:lnTo>
                    <a:pt x="180" y="11"/>
                  </a:lnTo>
                  <a:lnTo>
                    <a:pt x="167" y="18"/>
                  </a:lnTo>
                  <a:lnTo>
                    <a:pt x="153" y="26"/>
                  </a:lnTo>
                  <a:lnTo>
                    <a:pt x="140" y="35"/>
                  </a:lnTo>
                  <a:lnTo>
                    <a:pt x="127" y="45"/>
                  </a:lnTo>
                  <a:lnTo>
                    <a:pt x="115" y="55"/>
                  </a:lnTo>
                  <a:lnTo>
                    <a:pt x="103" y="65"/>
                  </a:lnTo>
                  <a:lnTo>
                    <a:pt x="91" y="78"/>
                  </a:lnTo>
                  <a:lnTo>
                    <a:pt x="81" y="89"/>
                  </a:lnTo>
                  <a:lnTo>
                    <a:pt x="72" y="101"/>
                  </a:lnTo>
                  <a:lnTo>
                    <a:pt x="63" y="115"/>
                  </a:lnTo>
                  <a:lnTo>
                    <a:pt x="55" y="128"/>
                  </a:lnTo>
                  <a:lnTo>
                    <a:pt x="49" y="142"/>
                  </a:lnTo>
                  <a:lnTo>
                    <a:pt x="42" y="155"/>
                  </a:lnTo>
                  <a:lnTo>
                    <a:pt x="37" y="169"/>
                  </a:lnTo>
                  <a:lnTo>
                    <a:pt x="3" y="296"/>
                  </a:lnTo>
                  <a:lnTo>
                    <a:pt x="1" y="306"/>
                  </a:lnTo>
                  <a:lnTo>
                    <a:pt x="0" y="315"/>
                  </a:lnTo>
                  <a:lnTo>
                    <a:pt x="0" y="324"/>
                  </a:lnTo>
                  <a:lnTo>
                    <a:pt x="1" y="333"/>
                  </a:lnTo>
                  <a:lnTo>
                    <a:pt x="4" y="340"/>
                  </a:lnTo>
                  <a:lnTo>
                    <a:pt x="7" y="348"/>
                  </a:lnTo>
                  <a:lnTo>
                    <a:pt x="12" y="356"/>
                  </a:lnTo>
                  <a:lnTo>
                    <a:pt x="17" y="362"/>
                  </a:lnTo>
                  <a:lnTo>
                    <a:pt x="24" y="367"/>
                  </a:lnTo>
                  <a:lnTo>
                    <a:pt x="31" y="372"/>
                  </a:lnTo>
                  <a:lnTo>
                    <a:pt x="38" y="375"/>
                  </a:lnTo>
                  <a:lnTo>
                    <a:pt x="46" y="379"/>
                  </a:lnTo>
                  <a:lnTo>
                    <a:pt x="55" y="380"/>
                  </a:lnTo>
                  <a:lnTo>
                    <a:pt x="64" y="381"/>
                  </a:lnTo>
                  <a:lnTo>
                    <a:pt x="74" y="380"/>
                  </a:lnTo>
                  <a:lnTo>
                    <a:pt x="85" y="379"/>
                  </a:lnTo>
                  <a:lnTo>
                    <a:pt x="94" y="375"/>
                  </a:lnTo>
                  <a:lnTo>
                    <a:pt x="104" y="372"/>
                  </a:lnTo>
                  <a:lnTo>
                    <a:pt x="114" y="367"/>
                  </a:lnTo>
                  <a:lnTo>
                    <a:pt x="123" y="362"/>
                  </a:lnTo>
                  <a:lnTo>
                    <a:pt x="132" y="356"/>
                  </a:lnTo>
                  <a:lnTo>
                    <a:pt x="140" y="348"/>
                  </a:lnTo>
                  <a:lnTo>
                    <a:pt x="147" y="340"/>
                  </a:lnTo>
                  <a:lnTo>
                    <a:pt x="154" y="333"/>
                  </a:lnTo>
                  <a:lnTo>
                    <a:pt x="160" y="324"/>
                  </a:lnTo>
                  <a:lnTo>
                    <a:pt x="164" y="315"/>
                  </a:lnTo>
                  <a:lnTo>
                    <a:pt x="169" y="306"/>
                  </a:lnTo>
                  <a:lnTo>
                    <a:pt x="172" y="296"/>
                  </a:lnTo>
                  <a:lnTo>
                    <a:pt x="183" y="254"/>
                  </a:lnTo>
                  <a:lnTo>
                    <a:pt x="187" y="245"/>
                  </a:lnTo>
                  <a:lnTo>
                    <a:pt x="188" y="235"/>
                  </a:lnTo>
                  <a:lnTo>
                    <a:pt x="189" y="226"/>
                  </a:lnTo>
                  <a:lnTo>
                    <a:pt x="189" y="217"/>
                  </a:lnTo>
                  <a:lnTo>
                    <a:pt x="188" y="209"/>
                  </a:lnTo>
                  <a:lnTo>
                    <a:pt x="185" y="201"/>
                  </a:lnTo>
                  <a:lnTo>
                    <a:pt x="181" y="193"/>
                  </a:lnTo>
                  <a:lnTo>
                    <a:pt x="177" y="188"/>
                  </a:lnTo>
                  <a:lnTo>
                    <a:pt x="171" y="182"/>
                  </a:lnTo>
                  <a:lnTo>
                    <a:pt x="164" y="176"/>
                  </a:lnTo>
                  <a:lnTo>
                    <a:pt x="156" y="173"/>
                  </a:lnTo>
                  <a:lnTo>
                    <a:pt x="149" y="171"/>
                  </a:lnTo>
                  <a:lnTo>
                    <a:pt x="140" y="169"/>
                  </a:lnTo>
                  <a:lnTo>
                    <a:pt x="131" y="169"/>
                  </a:lnTo>
                  <a:lnTo>
                    <a:pt x="122" y="169"/>
                  </a:lnTo>
                  <a:lnTo>
                    <a:pt x="37" y="169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92" name="Freeform 703"/>
            <p:cNvSpPr>
              <a:spLocks/>
            </p:cNvSpPr>
            <p:nvPr/>
          </p:nvSpPr>
          <p:spPr bwMode="auto">
            <a:xfrm>
              <a:off x="4575" y="2080"/>
              <a:ext cx="22" cy="78"/>
            </a:xfrm>
            <a:custGeom>
              <a:avLst/>
              <a:gdLst>
                <a:gd name="T0" fmla="*/ 22 w 101"/>
                <a:gd name="T1" fmla="*/ 0 h 339"/>
                <a:gd name="T2" fmla="*/ 19 w 101"/>
                <a:gd name="T3" fmla="*/ 4 h 339"/>
                <a:gd name="T4" fmla="*/ 16 w 101"/>
                <a:gd name="T5" fmla="*/ 8 h 339"/>
                <a:gd name="T6" fmla="*/ 14 w 101"/>
                <a:gd name="T7" fmla="*/ 12 h 339"/>
                <a:gd name="T8" fmla="*/ 11 w 101"/>
                <a:gd name="T9" fmla="*/ 17 h 339"/>
                <a:gd name="T10" fmla="*/ 9 w 101"/>
                <a:gd name="T11" fmla="*/ 21 h 339"/>
                <a:gd name="T12" fmla="*/ 7 w 101"/>
                <a:gd name="T13" fmla="*/ 26 h 339"/>
                <a:gd name="T14" fmla="*/ 6 w 101"/>
                <a:gd name="T15" fmla="*/ 30 h 339"/>
                <a:gd name="T16" fmla="*/ 4 w 101"/>
                <a:gd name="T17" fmla="*/ 35 h 339"/>
                <a:gd name="T18" fmla="*/ 3 w 101"/>
                <a:gd name="T19" fmla="*/ 39 h 339"/>
                <a:gd name="T20" fmla="*/ 2 w 101"/>
                <a:gd name="T21" fmla="*/ 43 h 339"/>
                <a:gd name="T22" fmla="*/ 1 w 101"/>
                <a:gd name="T23" fmla="*/ 48 h 339"/>
                <a:gd name="T24" fmla="*/ 0 w 101"/>
                <a:gd name="T25" fmla="*/ 52 h 339"/>
                <a:gd name="T26" fmla="*/ 0 w 101"/>
                <a:gd name="T27" fmla="*/ 57 h 339"/>
                <a:gd name="T28" fmla="*/ 0 w 101"/>
                <a:gd name="T29" fmla="*/ 61 h 339"/>
                <a:gd name="T30" fmla="*/ 0 w 101"/>
                <a:gd name="T31" fmla="*/ 66 h 339"/>
                <a:gd name="T32" fmla="*/ 1 w 101"/>
                <a:gd name="T33" fmla="*/ 70 h 339"/>
                <a:gd name="T34" fmla="*/ 1 w 101"/>
                <a:gd name="T35" fmla="*/ 74 h 339"/>
                <a:gd name="T36" fmla="*/ 2 w 101"/>
                <a:gd name="T37" fmla="*/ 78 h 33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1" h="339">
                  <a:moveTo>
                    <a:pt x="101" y="0"/>
                  </a:moveTo>
                  <a:lnTo>
                    <a:pt x="87" y="17"/>
                  </a:lnTo>
                  <a:lnTo>
                    <a:pt x="74" y="35"/>
                  </a:lnTo>
                  <a:lnTo>
                    <a:pt x="63" y="54"/>
                  </a:lnTo>
                  <a:lnTo>
                    <a:pt x="51" y="72"/>
                  </a:lnTo>
                  <a:lnTo>
                    <a:pt x="42" y="91"/>
                  </a:lnTo>
                  <a:lnTo>
                    <a:pt x="33" y="111"/>
                  </a:lnTo>
                  <a:lnTo>
                    <a:pt x="26" y="131"/>
                  </a:lnTo>
                  <a:lnTo>
                    <a:pt x="19" y="150"/>
                  </a:lnTo>
                  <a:lnTo>
                    <a:pt x="12" y="169"/>
                  </a:lnTo>
                  <a:lnTo>
                    <a:pt x="8" y="189"/>
                  </a:lnTo>
                  <a:lnTo>
                    <a:pt x="4" y="208"/>
                  </a:lnTo>
                  <a:lnTo>
                    <a:pt x="2" y="227"/>
                  </a:lnTo>
                  <a:lnTo>
                    <a:pt x="1" y="246"/>
                  </a:lnTo>
                  <a:lnTo>
                    <a:pt x="0" y="266"/>
                  </a:lnTo>
                  <a:lnTo>
                    <a:pt x="1" y="285"/>
                  </a:lnTo>
                  <a:lnTo>
                    <a:pt x="3" y="303"/>
                  </a:lnTo>
                  <a:lnTo>
                    <a:pt x="5" y="321"/>
                  </a:lnTo>
                  <a:lnTo>
                    <a:pt x="10" y="339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93" name="Freeform 704"/>
            <p:cNvSpPr>
              <a:spLocks/>
            </p:cNvSpPr>
            <p:nvPr/>
          </p:nvSpPr>
          <p:spPr bwMode="auto">
            <a:xfrm>
              <a:off x="4597" y="2075"/>
              <a:ext cx="20" cy="5"/>
            </a:xfrm>
            <a:custGeom>
              <a:avLst/>
              <a:gdLst>
                <a:gd name="T0" fmla="*/ 20 w 84"/>
                <a:gd name="T1" fmla="*/ 5 h 21"/>
                <a:gd name="T2" fmla="*/ 19 w 84"/>
                <a:gd name="T3" fmla="*/ 4 h 21"/>
                <a:gd name="T4" fmla="*/ 18 w 84"/>
                <a:gd name="T5" fmla="*/ 2 h 21"/>
                <a:gd name="T6" fmla="*/ 17 w 84"/>
                <a:gd name="T7" fmla="*/ 2 h 21"/>
                <a:gd name="T8" fmla="*/ 15 w 84"/>
                <a:gd name="T9" fmla="*/ 1 h 21"/>
                <a:gd name="T10" fmla="*/ 14 w 84"/>
                <a:gd name="T11" fmla="*/ 0 h 21"/>
                <a:gd name="T12" fmla="*/ 12 w 84"/>
                <a:gd name="T13" fmla="*/ 0 h 21"/>
                <a:gd name="T14" fmla="*/ 10 w 84"/>
                <a:gd name="T15" fmla="*/ 0 h 21"/>
                <a:gd name="T16" fmla="*/ 9 w 84"/>
                <a:gd name="T17" fmla="*/ 0 h 21"/>
                <a:gd name="T18" fmla="*/ 7 w 84"/>
                <a:gd name="T19" fmla="*/ 1 h 21"/>
                <a:gd name="T20" fmla="*/ 5 w 84"/>
                <a:gd name="T21" fmla="*/ 2 h 21"/>
                <a:gd name="T22" fmla="*/ 3 w 84"/>
                <a:gd name="T23" fmla="*/ 2 h 21"/>
                <a:gd name="T24" fmla="*/ 1 w 84"/>
                <a:gd name="T25" fmla="*/ 4 h 21"/>
                <a:gd name="T26" fmla="*/ 0 w 84"/>
                <a:gd name="T27" fmla="*/ 5 h 2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4" h="21">
                  <a:moveTo>
                    <a:pt x="84" y="21"/>
                  </a:moveTo>
                  <a:lnTo>
                    <a:pt x="81" y="16"/>
                  </a:lnTo>
                  <a:lnTo>
                    <a:pt x="76" y="10"/>
                  </a:lnTo>
                  <a:lnTo>
                    <a:pt x="71" y="7"/>
                  </a:lnTo>
                  <a:lnTo>
                    <a:pt x="65" y="3"/>
                  </a:lnTo>
                  <a:lnTo>
                    <a:pt x="58" y="1"/>
                  </a:lnTo>
                  <a:lnTo>
                    <a:pt x="52" y="0"/>
                  </a:lnTo>
                  <a:lnTo>
                    <a:pt x="44" y="0"/>
                  </a:lnTo>
                  <a:lnTo>
                    <a:pt x="36" y="1"/>
                  </a:lnTo>
                  <a:lnTo>
                    <a:pt x="28" y="3"/>
                  </a:lnTo>
                  <a:lnTo>
                    <a:pt x="20" y="7"/>
                  </a:lnTo>
                  <a:lnTo>
                    <a:pt x="13" y="10"/>
                  </a:lnTo>
                  <a:lnTo>
                    <a:pt x="5" y="16"/>
                  </a:lnTo>
                  <a:lnTo>
                    <a:pt x="0" y="21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94" name="Freeform 705"/>
            <p:cNvSpPr>
              <a:spLocks/>
            </p:cNvSpPr>
            <p:nvPr/>
          </p:nvSpPr>
          <p:spPr bwMode="auto">
            <a:xfrm>
              <a:off x="4596" y="2080"/>
              <a:ext cx="22" cy="78"/>
            </a:xfrm>
            <a:custGeom>
              <a:avLst/>
              <a:gdLst>
                <a:gd name="T0" fmla="*/ 0 w 101"/>
                <a:gd name="T1" fmla="*/ 78 h 339"/>
                <a:gd name="T2" fmla="*/ 3 w 101"/>
                <a:gd name="T3" fmla="*/ 74 h 339"/>
                <a:gd name="T4" fmla="*/ 6 w 101"/>
                <a:gd name="T5" fmla="*/ 70 h 339"/>
                <a:gd name="T6" fmla="*/ 8 w 101"/>
                <a:gd name="T7" fmla="*/ 66 h 339"/>
                <a:gd name="T8" fmla="*/ 11 w 101"/>
                <a:gd name="T9" fmla="*/ 61 h 339"/>
                <a:gd name="T10" fmla="*/ 13 w 101"/>
                <a:gd name="T11" fmla="*/ 57 h 339"/>
                <a:gd name="T12" fmla="*/ 15 w 101"/>
                <a:gd name="T13" fmla="*/ 52 h 339"/>
                <a:gd name="T14" fmla="*/ 16 w 101"/>
                <a:gd name="T15" fmla="*/ 48 h 339"/>
                <a:gd name="T16" fmla="*/ 18 w 101"/>
                <a:gd name="T17" fmla="*/ 43 h 339"/>
                <a:gd name="T18" fmla="*/ 19 w 101"/>
                <a:gd name="T19" fmla="*/ 39 h 339"/>
                <a:gd name="T20" fmla="*/ 20 w 101"/>
                <a:gd name="T21" fmla="*/ 35 h 339"/>
                <a:gd name="T22" fmla="*/ 21 w 101"/>
                <a:gd name="T23" fmla="*/ 30 h 339"/>
                <a:gd name="T24" fmla="*/ 22 w 101"/>
                <a:gd name="T25" fmla="*/ 26 h 339"/>
                <a:gd name="T26" fmla="*/ 22 w 101"/>
                <a:gd name="T27" fmla="*/ 21 h 339"/>
                <a:gd name="T28" fmla="*/ 22 w 101"/>
                <a:gd name="T29" fmla="*/ 17 h 339"/>
                <a:gd name="T30" fmla="*/ 22 w 101"/>
                <a:gd name="T31" fmla="*/ 12 h 339"/>
                <a:gd name="T32" fmla="*/ 21 w 101"/>
                <a:gd name="T33" fmla="*/ 8 h 339"/>
                <a:gd name="T34" fmla="*/ 20 w 101"/>
                <a:gd name="T35" fmla="*/ 4 h 339"/>
                <a:gd name="T36" fmla="*/ 20 w 101"/>
                <a:gd name="T37" fmla="*/ 0 h 33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1" h="339">
                  <a:moveTo>
                    <a:pt x="0" y="339"/>
                  </a:moveTo>
                  <a:lnTo>
                    <a:pt x="14" y="321"/>
                  </a:lnTo>
                  <a:lnTo>
                    <a:pt x="26" y="303"/>
                  </a:lnTo>
                  <a:lnTo>
                    <a:pt x="38" y="285"/>
                  </a:lnTo>
                  <a:lnTo>
                    <a:pt x="50" y="266"/>
                  </a:lnTo>
                  <a:lnTo>
                    <a:pt x="59" y="246"/>
                  </a:lnTo>
                  <a:lnTo>
                    <a:pt x="68" y="227"/>
                  </a:lnTo>
                  <a:lnTo>
                    <a:pt x="75" y="208"/>
                  </a:lnTo>
                  <a:lnTo>
                    <a:pt x="82" y="189"/>
                  </a:lnTo>
                  <a:lnTo>
                    <a:pt x="88" y="169"/>
                  </a:lnTo>
                  <a:lnTo>
                    <a:pt x="93" y="150"/>
                  </a:lnTo>
                  <a:lnTo>
                    <a:pt x="97" y="131"/>
                  </a:lnTo>
                  <a:lnTo>
                    <a:pt x="99" y="111"/>
                  </a:lnTo>
                  <a:lnTo>
                    <a:pt x="100" y="91"/>
                  </a:lnTo>
                  <a:lnTo>
                    <a:pt x="101" y="72"/>
                  </a:lnTo>
                  <a:lnTo>
                    <a:pt x="100" y="54"/>
                  </a:lnTo>
                  <a:lnTo>
                    <a:pt x="98" y="35"/>
                  </a:lnTo>
                  <a:lnTo>
                    <a:pt x="94" y="17"/>
                  </a:lnTo>
                  <a:lnTo>
                    <a:pt x="91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95" name="Freeform 706"/>
            <p:cNvSpPr>
              <a:spLocks/>
            </p:cNvSpPr>
            <p:nvPr/>
          </p:nvSpPr>
          <p:spPr bwMode="auto">
            <a:xfrm>
              <a:off x="4576" y="2158"/>
              <a:ext cx="20" cy="5"/>
            </a:xfrm>
            <a:custGeom>
              <a:avLst/>
              <a:gdLst>
                <a:gd name="T0" fmla="*/ 0 w 84"/>
                <a:gd name="T1" fmla="*/ 0 h 21"/>
                <a:gd name="T2" fmla="*/ 1 w 84"/>
                <a:gd name="T3" fmla="*/ 1 h 21"/>
                <a:gd name="T4" fmla="*/ 2 w 84"/>
                <a:gd name="T5" fmla="*/ 2 h 21"/>
                <a:gd name="T6" fmla="*/ 3 w 84"/>
                <a:gd name="T7" fmla="*/ 3 h 21"/>
                <a:gd name="T8" fmla="*/ 5 w 84"/>
                <a:gd name="T9" fmla="*/ 4 h 21"/>
                <a:gd name="T10" fmla="*/ 6 w 84"/>
                <a:gd name="T11" fmla="*/ 5 h 21"/>
                <a:gd name="T12" fmla="*/ 8 w 84"/>
                <a:gd name="T13" fmla="*/ 5 h 21"/>
                <a:gd name="T14" fmla="*/ 10 w 84"/>
                <a:gd name="T15" fmla="*/ 5 h 21"/>
                <a:gd name="T16" fmla="*/ 11 w 84"/>
                <a:gd name="T17" fmla="*/ 5 h 21"/>
                <a:gd name="T18" fmla="*/ 13 w 84"/>
                <a:gd name="T19" fmla="*/ 4 h 21"/>
                <a:gd name="T20" fmla="*/ 15 w 84"/>
                <a:gd name="T21" fmla="*/ 3 h 21"/>
                <a:gd name="T22" fmla="*/ 17 w 84"/>
                <a:gd name="T23" fmla="*/ 2 h 21"/>
                <a:gd name="T24" fmla="*/ 18 w 84"/>
                <a:gd name="T25" fmla="*/ 1 h 21"/>
                <a:gd name="T26" fmla="*/ 20 w 84"/>
                <a:gd name="T27" fmla="*/ 0 h 2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4" h="21">
                  <a:moveTo>
                    <a:pt x="0" y="0"/>
                  </a:moveTo>
                  <a:lnTo>
                    <a:pt x="3" y="5"/>
                  </a:lnTo>
                  <a:lnTo>
                    <a:pt x="8" y="10"/>
                  </a:lnTo>
                  <a:lnTo>
                    <a:pt x="13" y="14"/>
                  </a:lnTo>
                  <a:lnTo>
                    <a:pt x="19" y="18"/>
                  </a:lnTo>
                  <a:lnTo>
                    <a:pt x="26" y="20"/>
                  </a:lnTo>
                  <a:lnTo>
                    <a:pt x="32" y="21"/>
                  </a:lnTo>
                  <a:lnTo>
                    <a:pt x="40" y="21"/>
                  </a:lnTo>
                  <a:lnTo>
                    <a:pt x="48" y="20"/>
                  </a:lnTo>
                  <a:lnTo>
                    <a:pt x="56" y="18"/>
                  </a:lnTo>
                  <a:lnTo>
                    <a:pt x="64" y="14"/>
                  </a:lnTo>
                  <a:lnTo>
                    <a:pt x="71" y="10"/>
                  </a:lnTo>
                  <a:lnTo>
                    <a:pt x="77" y="5"/>
                  </a:lnTo>
                  <a:lnTo>
                    <a:pt x="84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96" name="Freeform 707"/>
            <p:cNvSpPr>
              <a:spLocks/>
            </p:cNvSpPr>
            <p:nvPr/>
          </p:nvSpPr>
          <p:spPr bwMode="auto">
            <a:xfrm>
              <a:off x="4652" y="2075"/>
              <a:ext cx="30" cy="30"/>
            </a:xfrm>
            <a:custGeom>
              <a:avLst/>
              <a:gdLst>
                <a:gd name="T0" fmla="*/ 29 w 132"/>
                <a:gd name="T1" fmla="*/ 15 h 127"/>
                <a:gd name="T2" fmla="*/ 30 w 132"/>
                <a:gd name="T3" fmla="*/ 13 h 127"/>
                <a:gd name="T4" fmla="*/ 30 w 132"/>
                <a:gd name="T5" fmla="*/ 11 h 127"/>
                <a:gd name="T6" fmla="*/ 30 w 132"/>
                <a:gd name="T7" fmla="*/ 9 h 127"/>
                <a:gd name="T8" fmla="*/ 29 w 132"/>
                <a:gd name="T9" fmla="*/ 8 h 127"/>
                <a:gd name="T10" fmla="*/ 29 w 132"/>
                <a:gd name="T11" fmla="*/ 6 h 127"/>
                <a:gd name="T12" fmla="*/ 28 w 132"/>
                <a:gd name="T13" fmla="*/ 4 h 127"/>
                <a:gd name="T14" fmla="*/ 27 w 132"/>
                <a:gd name="T15" fmla="*/ 3 h 127"/>
                <a:gd name="T16" fmla="*/ 25 w 132"/>
                <a:gd name="T17" fmla="*/ 2 h 127"/>
                <a:gd name="T18" fmla="*/ 24 w 132"/>
                <a:gd name="T19" fmla="*/ 1 h 127"/>
                <a:gd name="T20" fmla="*/ 23 w 132"/>
                <a:gd name="T21" fmla="*/ 0 h 127"/>
                <a:gd name="T22" fmla="*/ 21 w 132"/>
                <a:gd name="T23" fmla="*/ 0 h 127"/>
                <a:gd name="T24" fmla="*/ 19 w 132"/>
                <a:gd name="T25" fmla="*/ 0 h 127"/>
                <a:gd name="T26" fmla="*/ 17 w 132"/>
                <a:gd name="T27" fmla="*/ 0 h 127"/>
                <a:gd name="T28" fmla="*/ 15 w 132"/>
                <a:gd name="T29" fmla="*/ 0 h 127"/>
                <a:gd name="T30" fmla="*/ 13 w 132"/>
                <a:gd name="T31" fmla="*/ 1 h 127"/>
                <a:gd name="T32" fmla="*/ 11 w 132"/>
                <a:gd name="T33" fmla="*/ 2 h 127"/>
                <a:gd name="T34" fmla="*/ 9 w 132"/>
                <a:gd name="T35" fmla="*/ 3 h 127"/>
                <a:gd name="T36" fmla="*/ 8 w 132"/>
                <a:gd name="T37" fmla="*/ 4 h 127"/>
                <a:gd name="T38" fmla="*/ 6 w 132"/>
                <a:gd name="T39" fmla="*/ 6 h 127"/>
                <a:gd name="T40" fmla="*/ 4 w 132"/>
                <a:gd name="T41" fmla="*/ 8 h 127"/>
                <a:gd name="T42" fmla="*/ 3 w 132"/>
                <a:gd name="T43" fmla="*/ 9 h 127"/>
                <a:gd name="T44" fmla="*/ 2 w 132"/>
                <a:gd name="T45" fmla="*/ 11 h 127"/>
                <a:gd name="T46" fmla="*/ 1 w 132"/>
                <a:gd name="T47" fmla="*/ 13 h 127"/>
                <a:gd name="T48" fmla="*/ 0 w 132"/>
                <a:gd name="T49" fmla="*/ 15 h 127"/>
                <a:gd name="T50" fmla="*/ 0 w 132"/>
                <a:gd name="T51" fmla="*/ 17 h 127"/>
                <a:gd name="T52" fmla="*/ 0 w 132"/>
                <a:gd name="T53" fmla="*/ 19 h 127"/>
                <a:gd name="T54" fmla="*/ 0 w 132"/>
                <a:gd name="T55" fmla="*/ 21 h 127"/>
                <a:gd name="T56" fmla="*/ 0 w 132"/>
                <a:gd name="T57" fmla="*/ 23 h 127"/>
                <a:gd name="T58" fmla="*/ 1 w 132"/>
                <a:gd name="T59" fmla="*/ 24 h 127"/>
                <a:gd name="T60" fmla="*/ 2 w 132"/>
                <a:gd name="T61" fmla="*/ 26 h 127"/>
                <a:gd name="T62" fmla="*/ 3 w 132"/>
                <a:gd name="T63" fmla="*/ 27 h 127"/>
                <a:gd name="T64" fmla="*/ 4 w 132"/>
                <a:gd name="T65" fmla="*/ 28 h 127"/>
                <a:gd name="T66" fmla="*/ 6 w 132"/>
                <a:gd name="T67" fmla="*/ 29 h 127"/>
                <a:gd name="T68" fmla="*/ 8 w 132"/>
                <a:gd name="T69" fmla="*/ 30 h 127"/>
                <a:gd name="T70" fmla="*/ 9 w 132"/>
                <a:gd name="T71" fmla="*/ 30 h 127"/>
                <a:gd name="T72" fmla="*/ 11 w 132"/>
                <a:gd name="T73" fmla="*/ 30 h 127"/>
                <a:gd name="T74" fmla="*/ 13 w 132"/>
                <a:gd name="T75" fmla="*/ 30 h 127"/>
                <a:gd name="T76" fmla="*/ 15 w 132"/>
                <a:gd name="T77" fmla="*/ 30 h 127"/>
                <a:gd name="T78" fmla="*/ 17 w 132"/>
                <a:gd name="T79" fmla="*/ 29 h 127"/>
                <a:gd name="T80" fmla="*/ 19 w 132"/>
                <a:gd name="T81" fmla="*/ 28 h 127"/>
                <a:gd name="T82" fmla="*/ 21 w 132"/>
                <a:gd name="T83" fmla="*/ 27 h 127"/>
                <a:gd name="T84" fmla="*/ 23 w 132"/>
                <a:gd name="T85" fmla="*/ 26 h 127"/>
                <a:gd name="T86" fmla="*/ 24 w 132"/>
                <a:gd name="T87" fmla="*/ 24 h 127"/>
                <a:gd name="T88" fmla="*/ 25 w 132"/>
                <a:gd name="T89" fmla="*/ 23 h 127"/>
                <a:gd name="T90" fmla="*/ 27 w 132"/>
                <a:gd name="T91" fmla="*/ 21 h 127"/>
                <a:gd name="T92" fmla="*/ 28 w 132"/>
                <a:gd name="T93" fmla="*/ 19 h 127"/>
                <a:gd name="T94" fmla="*/ 29 w 132"/>
                <a:gd name="T95" fmla="*/ 17 h 127"/>
                <a:gd name="T96" fmla="*/ 29 w 132"/>
                <a:gd name="T97" fmla="*/ 15 h 12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32" h="127">
                  <a:moveTo>
                    <a:pt x="129" y="63"/>
                  </a:moveTo>
                  <a:lnTo>
                    <a:pt x="130" y="55"/>
                  </a:lnTo>
                  <a:lnTo>
                    <a:pt x="132" y="47"/>
                  </a:lnTo>
                  <a:lnTo>
                    <a:pt x="130" y="39"/>
                  </a:lnTo>
                  <a:lnTo>
                    <a:pt x="129" y="32"/>
                  </a:lnTo>
                  <a:lnTo>
                    <a:pt x="126" y="25"/>
                  </a:lnTo>
                  <a:lnTo>
                    <a:pt x="123" y="19"/>
                  </a:lnTo>
                  <a:lnTo>
                    <a:pt x="118" y="14"/>
                  </a:lnTo>
                  <a:lnTo>
                    <a:pt x="112" y="9"/>
                  </a:lnTo>
                  <a:lnTo>
                    <a:pt x="106" y="5"/>
                  </a:lnTo>
                  <a:lnTo>
                    <a:pt x="99" y="2"/>
                  </a:lnTo>
                  <a:lnTo>
                    <a:pt x="91" y="0"/>
                  </a:lnTo>
                  <a:lnTo>
                    <a:pt x="83" y="0"/>
                  </a:lnTo>
                  <a:lnTo>
                    <a:pt x="74" y="0"/>
                  </a:lnTo>
                  <a:lnTo>
                    <a:pt x="65" y="2"/>
                  </a:lnTo>
                  <a:lnTo>
                    <a:pt x="57" y="5"/>
                  </a:lnTo>
                  <a:lnTo>
                    <a:pt x="48" y="9"/>
                  </a:lnTo>
                  <a:lnTo>
                    <a:pt x="41" y="14"/>
                  </a:lnTo>
                  <a:lnTo>
                    <a:pt x="33" y="19"/>
                  </a:lnTo>
                  <a:lnTo>
                    <a:pt x="26" y="25"/>
                  </a:lnTo>
                  <a:lnTo>
                    <a:pt x="19" y="32"/>
                  </a:lnTo>
                  <a:lnTo>
                    <a:pt x="14" y="39"/>
                  </a:lnTo>
                  <a:lnTo>
                    <a:pt x="9" y="47"/>
                  </a:lnTo>
                  <a:lnTo>
                    <a:pt x="6" y="55"/>
                  </a:lnTo>
                  <a:lnTo>
                    <a:pt x="2" y="63"/>
                  </a:lnTo>
                  <a:lnTo>
                    <a:pt x="1" y="72"/>
                  </a:lnTo>
                  <a:lnTo>
                    <a:pt x="0" y="80"/>
                  </a:lnTo>
                  <a:lnTo>
                    <a:pt x="1" y="88"/>
                  </a:lnTo>
                  <a:lnTo>
                    <a:pt x="2" y="96"/>
                  </a:lnTo>
                  <a:lnTo>
                    <a:pt x="6" y="102"/>
                  </a:lnTo>
                  <a:lnTo>
                    <a:pt x="9" y="108"/>
                  </a:lnTo>
                  <a:lnTo>
                    <a:pt x="14" y="114"/>
                  </a:lnTo>
                  <a:lnTo>
                    <a:pt x="19" y="118"/>
                  </a:lnTo>
                  <a:lnTo>
                    <a:pt x="26" y="123"/>
                  </a:lnTo>
                  <a:lnTo>
                    <a:pt x="33" y="125"/>
                  </a:lnTo>
                  <a:lnTo>
                    <a:pt x="41" y="126"/>
                  </a:lnTo>
                  <a:lnTo>
                    <a:pt x="48" y="127"/>
                  </a:lnTo>
                  <a:lnTo>
                    <a:pt x="57" y="126"/>
                  </a:lnTo>
                  <a:lnTo>
                    <a:pt x="65" y="125"/>
                  </a:lnTo>
                  <a:lnTo>
                    <a:pt x="74" y="123"/>
                  </a:lnTo>
                  <a:lnTo>
                    <a:pt x="83" y="118"/>
                  </a:lnTo>
                  <a:lnTo>
                    <a:pt x="91" y="114"/>
                  </a:lnTo>
                  <a:lnTo>
                    <a:pt x="99" y="108"/>
                  </a:lnTo>
                  <a:lnTo>
                    <a:pt x="106" y="102"/>
                  </a:lnTo>
                  <a:lnTo>
                    <a:pt x="112" y="96"/>
                  </a:lnTo>
                  <a:lnTo>
                    <a:pt x="118" y="88"/>
                  </a:lnTo>
                  <a:lnTo>
                    <a:pt x="123" y="80"/>
                  </a:lnTo>
                  <a:lnTo>
                    <a:pt x="126" y="72"/>
                  </a:lnTo>
                  <a:lnTo>
                    <a:pt x="129" y="63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97" name="Line 708"/>
            <p:cNvSpPr>
              <a:spLocks noChangeShapeType="1"/>
            </p:cNvSpPr>
            <p:nvPr/>
          </p:nvSpPr>
          <p:spPr bwMode="auto">
            <a:xfrm flipH="1" flipV="1">
              <a:off x="4761" y="2181"/>
              <a:ext cx="87" cy="5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98" name="Freeform 709"/>
            <p:cNvSpPr>
              <a:spLocks/>
            </p:cNvSpPr>
            <p:nvPr/>
          </p:nvSpPr>
          <p:spPr bwMode="auto">
            <a:xfrm>
              <a:off x="4775" y="2176"/>
              <a:ext cx="58" cy="61"/>
            </a:xfrm>
            <a:custGeom>
              <a:avLst/>
              <a:gdLst>
                <a:gd name="T0" fmla="*/ 26 w 253"/>
                <a:gd name="T1" fmla="*/ 0 h 262"/>
                <a:gd name="T2" fmla="*/ 21 w 253"/>
                <a:gd name="T3" fmla="*/ 0 h 262"/>
                <a:gd name="T4" fmla="*/ 16 w 253"/>
                <a:gd name="T5" fmla="*/ 1 h 262"/>
                <a:gd name="T6" fmla="*/ 12 w 253"/>
                <a:gd name="T7" fmla="*/ 2 h 262"/>
                <a:gd name="T8" fmla="*/ 8 w 253"/>
                <a:gd name="T9" fmla="*/ 5 h 262"/>
                <a:gd name="T10" fmla="*/ 4 w 253"/>
                <a:gd name="T11" fmla="*/ 8 h 262"/>
                <a:gd name="T12" fmla="*/ 2 w 253"/>
                <a:gd name="T13" fmla="*/ 13 h 262"/>
                <a:gd name="T14" fmla="*/ 0 w 253"/>
                <a:gd name="T15" fmla="*/ 17 h 262"/>
                <a:gd name="T16" fmla="*/ 0 w 253"/>
                <a:gd name="T17" fmla="*/ 23 h 262"/>
                <a:gd name="T18" fmla="*/ 0 w 253"/>
                <a:gd name="T19" fmla="*/ 28 h 262"/>
                <a:gd name="T20" fmla="*/ 2 w 253"/>
                <a:gd name="T21" fmla="*/ 34 h 262"/>
                <a:gd name="T22" fmla="*/ 4 w 253"/>
                <a:gd name="T23" fmla="*/ 39 h 262"/>
                <a:gd name="T24" fmla="*/ 8 w 253"/>
                <a:gd name="T25" fmla="*/ 44 h 262"/>
                <a:gd name="T26" fmla="*/ 12 w 253"/>
                <a:gd name="T27" fmla="*/ 49 h 262"/>
                <a:gd name="T28" fmla="*/ 16 w 253"/>
                <a:gd name="T29" fmla="*/ 54 h 262"/>
                <a:gd name="T30" fmla="*/ 21 w 253"/>
                <a:gd name="T31" fmla="*/ 57 h 262"/>
                <a:gd name="T32" fmla="*/ 26 w 253"/>
                <a:gd name="T33" fmla="*/ 59 h 262"/>
                <a:gd name="T34" fmla="*/ 32 w 253"/>
                <a:gd name="T35" fmla="*/ 61 h 262"/>
                <a:gd name="T36" fmla="*/ 37 w 253"/>
                <a:gd name="T37" fmla="*/ 61 h 262"/>
                <a:gd name="T38" fmla="*/ 42 w 253"/>
                <a:gd name="T39" fmla="*/ 61 h 262"/>
                <a:gd name="T40" fmla="*/ 46 w 253"/>
                <a:gd name="T41" fmla="*/ 59 h 262"/>
                <a:gd name="T42" fmla="*/ 50 w 253"/>
                <a:gd name="T43" fmla="*/ 56 h 262"/>
                <a:gd name="T44" fmla="*/ 54 w 253"/>
                <a:gd name="T45" fmla="*/ 53 h 262"/>
                <a:gd name="T46" fmla="*/ 56 w 253"/>
                <a:gd name="T47" fmla="*/ 48 h 262"/>
                <a:gd name="T48" fmla="*/ 58 w 253"/>
                <a:gd name="T49" fmla="*/ 44 h 262"/>
                <a:gd name="T50" fmla="*/ 58 w 253"/>
                <a:gd name="T51" fmla="*/ 39 h 262"/>
                <a:gd name="T52" fmla="*/ 58 w 253"/>
                <a:gd name="T53" fmla="*/ 33 h 262"/>
                <a:gd name="T54" fmla="*/ 56 w 253"/>
                <a:gd name="T55" fmla="*/ 27 h 262"/>
                <a:gd name="T56" fmla="*/ 54 w 253"/>
                <a:gd name="T57" fmla="*/ 22 h 262"/>
                <a:gd name="T58" fmla="*/ 50 w 253"/>
                <a:gd name="T59" fmla="*/ 17 h 262"/>
                <a:gd name="T60" fmla="*/ 46 w 253"/>
                <a:gd name="T61" fmla="*/ 12 h 262"/>
                <a:gd name="T62" fmla="*/ 42 w 253"/>
                <a:gd name="T63" fmla="*/ 8 h 262"/>
                <a:gd name="T64" fmla="*/ 37 w 253"/>
                <a:gd name="T65" fmla="*/ 4 h 262"/>
                <a:gd name="T66" fmla="*/ 32 w 253"/>
                <a:gd name="T67" fmla="*/ 2 h 26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53" h="262">
                  <a:moveTo>
                    <a:pt x="126" y="5"/>
                  </a:moveTo>
                  <a:lnTo>
                    <a:pt x="115" y="2"/>
                  </a:lnTo>
                  <a:lnTo>
                    <a:pt x="103" y="0"/>
                  </a:lnTo>
                  <a:lnTo>
                    <a:pt x="92" y="0"/>
                  </a:lnTo>
                  <a:lnTo>
                    <a:pt x="81" y="0"/>
                  </a:lnTo>
                  <a:lnTo>
                    <a:pt x="70" y="3"/>
                  </a:lnTo>
                  <a:lnTo>
                    <a:pt x="60" y="6"/>
                  </a:lnTo>
                  <a:lnTo>
                    <a:pt x="51" y="9"/>
                  </a:lnTo>
                  <a:lnTo>
                    <a:pt x="42" y="15"/>
                  </a:lnTo>
                  <a:lnTo>
                    <a:pt x="33" y="21"/>
                  </a:lnTo>
                  <a:lnTo>
                    <a:pt x="25" y="27"/>
                  </a:lnTo>
                  <a:lnTo>
                    <a:pt x="19" y="35"/>
                  </a:lnTo>
                  <a:lnTo>
                    <a:pt x="14" y="44"/>
                  </a:lnTo>
                  <a:lnTo>
                    <a:pt x="8" y="54"/>
                  </a:lnTo>
                  <a:lnTo>
                    <a:pt x="5" y="65"/>
                  </a:lnTo>
                  <a:lnTo>
                    <a:pt x="2" y="75"/>
                  </a:lnTo>
                  <a:lnTo>
                    <a:pt x="0" y="86"/>
                  </a:lnTo>
                  <a:lnTo>
                    <a:pt x="0" y="97"/>
                  </a:lnTo>
                  <a:lnTo>
                    <a:pt x="0" y="109"/>
                  </a:lnTo>
                  <a:lnTo>
                    <a:pt x="2" y="122"/>
                  </a:lnTo>
                  <a:lnTo>
                    <a:pt x="5" y="133"/>
                  </a:lnTo>
                  <a:lnTo>
                    <a:pt x="8" y="145"/>
                  </a:lnTo>
                  <a:lnTo>
                    <a:pt x="14" y="158"/>
                  </a:lnTo>
                  <a:lnTo>
                    <a:pt x="19" y="169"/>
                  </a:lnTo>
                  <a:lnTo>
                    <a:pt x="25" y="180"/>
                  </a:lnTo>
                  <a:lnTo>
                    <a:pt x="33" y="191"/>
                  </a:lnTo>
                  <a:lnTo>
                    <a:pt x="42" y="203"/>
                  </a:lnTo>
                  <a:lnTo>
                    <a:pt x="51" y="212"/>
                  </a:lnTo>
                  <a:lnTo>
                    <a:pt x="60" y="222"/>
                  </a:lnTo>
                  <a:lnTo>
                    <a:pt x="70" y="230"/>
                  </a:lnTo>
                  <a:lnTo>
                    <a:pt x="81" y="238"/>
                  </a:lnTo>
                  <a:lnTo>
                    <a:pt x="92" y="244"/>
                  </a:lnTo>
                  <a:lnTo>
                    <a:pt x="103" y="250"/>
                  </a:lnTo>
                  <a:lnTo>
                    <a:pt x="115" y="254"/>
                  </a:lnTo>
                  <a:lnTo>
                    <a:pt x="126" y="258"/>
                  </a:lnTo>
                  <a:lnTo>
                    <a:pt x="138" y="261"/>
                  </a:lnTo>
                  <a:lnTo>
                    <a:pt x="150" y="262"/>
                  </a:lnTo>
                  <a:lnTo>
                    <a:pt x="161" y="262"/>
                  </a:lnTo>
                  <a:lnTo>
                    <a:pt x="172" y="262"/>
                  </a:lnTo>
                  <a:lnTo>
                    <a:pt x="183" y="260"/>
                  </a:lnTo>
                  <a:lnTo>
                    <a:pt x="193" y="257"/>
                  </a:lnTo>
                  <a:lnTo>
                    <a:pt x="202" y="253"/>
                  </a:lnTo>
                  <a:lnTo>
                    <a:pt x="211" y="248"/>
                  </a:lnTo>
                  <a:lnTo>
                    <a:pt x="220" y="242"/>
                  </a:lnTo>
                  <a:lnTo>
                    <a:pt x="227" y="235"/>
                  </a:lnTo>
                  <a:lnTo>
                    <a:pt x="234" y="227"/>
                  </a:lnTo>
                  <a:lnTo>
                    <a:pt x="239" y="218"/>
                  </a:lnTo>
                  <a:lnTo>
                    <a:pt x="245" y="208"/>
                  </a:lnTo>
                  <a:lnTo>
                    <a:pt x="248" y="198"/>
                  </a:lnTo>
                  <a:lnTo>
                    <a:pt x="251" y="188"/>
                  </a:lnTo>
                  <a:lnTo>
                    <a:pt x="253" y="177"/>
                  </a:lnTo>
                  <a:lnTo>
                    <a:pt x="253" y="166"/>
                  </a:lnTo>
                  <a:lnTo>
                    <a:pt x="253" y="153"/>
                  </a:lnTo>
                  <a:lnTo>
                    <a:pt x="251" y="141"/>
                  </a:lnTo>
                  <a:lnTo>
                    <a:pt x="248" y="130"/>
                  </a:lnTo>
                  <a:lnTo>
                    <a:pt x="245" y="117"/>
                  </a:lnTo>
                  <a:lnTo>
                    <a:pt x="239" y="105"/>
                  </a:lnTo>
                  <a:lnTo>
                    <a:pt x="234" y="94"/>
                  </a:lnTo>
                  <a:lnTo>
                    <a:pt x="227" y="83"/>
                  </a:lnTo>
                  <a:lnTo>
                    <a:pt x="220" y="71"/>
                  </a:lnTo>
                  <a:lnTo>
                    <a:pt x="211" y="60"/>
                  </a:lnTo>
                  <a:lnTo>
                    <a:pt x="202" y="51"/>
                  </a:lnTo>
                  <a:lnTo>
                    <a:pt x="193" y="41"/>
                  </a:lnTo>
                  <a:lnTo>
                    <a:pt x="183" y="33"/>
                  </a:lnTo>
                  <a:lnTo>
                    <a:pt x="172" y="25"/>
                  </a:lnTo>
                  <a:lnTo>
                    <a:pt x="161" y="18"/>
                  </a:lnTo>
                  <a:lnTo>
                    <a:pt x="150" y="13"/>
                  </a:lnTo>
                  <a:lnTo>
                    <a:pt x="138" y="8"/>
                  </a:lnTo>
                  <a:lnTo>
                    <a:pt x="126" y="5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2999" name="Freeform 710"/>
            <p:cNvSpPr>
              <a:spLocks/>
            </p:cNvSpPr>
            <p:nvPr/>
          </p:nvSpPr>
          <p:spPr bwMode="auto">
            <a:xfrm>
              <a:off x="4761" y="2096"/>
              <a:ext cx="39" cy="40"/>
            </a:xfrm>
            <a:custGeom>
              <a:avLst/>
              <a:gdLst>
                <a:gd name="T0" fmla="*/ 20 w 170"/>
                <a:gd name="T1" fmla="*/ 1 h 175"/>
                <a:gd name="T2" fmla="*/ 17 w 170"/>
                <a:gd name="T3" fmla="*/ 0 h 175"/>
                <a:gd name="T4" fmla="*/ 15 w 170"/>
                <a:gd name="T5" fmla="*/ 0 h 175"/>
                <a:gd name="T6" fmla="*/ 13 w 170"/>
                <a:gd name="T7" fmla="*/ 0 h 175"/>
                <a:gd name="T8" fmla="*/ 11 w 170"/>
                <a:gd name="T9" fmla="*/ 0 h 175"/>
                <a:gd name="T10" fmla="*/ 9 w 170"/>
                <a:gd name="T11" fmla="*/ 1 h 175"/>
                <a:gd name="T12" fmla="*/ 8 w 170"/>
                <a:gd name="T13" fmla="*/ 2 h 175"/>
                <a:gd name="T14" fmla="*/ 6 w 170"/>
                <a:gd name="T15" fmla="*/ 3 h 175"/>
                <a:gd name="T16" fmla="*/ 4 w 170"/>
                <a:gd name="T17" fmla="*/ 4 h 175"/>
                <a:gd name="T18" fmla="*/ 3 w 170"/>
                <a:gd name="T19" fmla="*/ 5 h 175"/>
                <a:gd name="T20" fmla="*/ 2 w 170"/>
                <a:gd name="T21" fmla="*/ 7 h 175"/>
                <a:gd name="T22" fmla="*/ 1 w 170"/>
                <a:gd name="T23" fmla="*/ 9 h 175"/>
                <a:gd name="T24" fmla="*/ 0 w 170"/>
                <a:gd name="T25" fmla="*/ 11 h 175"/>
                <a:gd name="T26" fmla="*/ 0 w 170"/>
                <a:gd name="T27" fmla="*/ 13 h 175"/>
                <a:gd name="T28" fmla="*/ 0 w 170"/>
                <a:gd name="T29" fmla="*/ 15 h 175"/>
                <a:gd name="T30" fmla="*/ 0 w 170"/>
                <a:gd name="T31" fmla="*/ 17 h 175"/>
                <a:gd name="T32" fmla="*/ 0 w 170"/>
                <a:gd name="T33" fmla="*/ 19 h 175"/>
                <a:gd name="T34" fmla="*/ 1 w 170"/>
                <a:gd name="T35" fmla="*/ 21 h 175"/>
                <a:gd name="T36" fmla="*/ 2 w 170"/>
                <a:gd name="T37" fmla="*/ 24 h 175"/>
                <a:gd name="T38" fmla="*/ 3 w 170"/>
                <a:gd name="T39" fmla="*/ 26 h 175"/>
                <a:gd name="T40" fmla="*/ 4 w 170"/>
                <a:gd name="T41" fmla="*/ 28 h 175"/>
                <a:gd name="T42" fmla="*/ 6 w 170"/>
                <a:gd name="T43" fmla="*/ 30 h 175"/>
                <a:gd name="T44" fmla="*/ 8 w 170"/>
                <a:gd name="T45" fmla="*/ 32 h 175"/>
                <a:gd name="T46" fmla="*/ 9 w 170"/>
                <a:gd name="T47" fmla="*/ 34 h 175"/>
                <a:gd name="T48" fmla="*/ 11 w 170"/>
                <a:gd name="T49" fmla="*/ 35 h 175"/>
                <a:gd name="T50" fmla="*/ 13 w 170"/>
                <a:gd name="T51" fmla="*/ 37 h 175"/>
                <a:gd name="T52" fmla="*/ 15 w 170"/>
                <a:gd name="T53" fmla="*/ 38 h 175"/>
                <a:gd name="T54" fmla="*/ 17 w 170"/>
                <a:gd name="T55" fmla="*/ 39 h 175"/>
                <a:gd name="T56" fmla="*/ 20 w 170"/>
                <a:gd name="T57" fmla="*/ 39 h 175"/>
                <a:gd name="T58" fmla="*/ 22 w 170"/>
                <a:gd name="T59" fmla="*/ 40 h 175"/>
                <a:gd name="T60" fmla="*/ 24 w 170"/>
                <a:gd name="T61" fmla="*/ 40 h 175"/>
                <a:gd name="T62" fmla="*/ 26 w 170"/>
                <a:gd name="T63" fmla="*/ 40 h 175"/>
                <a:gd name="T64" fmla="*/ 28 w 170"/>
                <a:gd name="T65" fmla="*/ 40 h 175"/>
                <a:gd name="T66" fmla="*/ 30 w 170"/>
                <a:gd name="T67" fmla="*/ 39 h 175"/>
                <a:gd name="T68" fmla="*/ 31 w 170"/>
                <a:gd name="T69" fmla="*/ 38 h 175"/>
                <a:gd name="T70" fmla="*/ 33 w 170"/>
                <a:gd name="T71" fmla="*/ 37 h 175"/>
                <a:gd name="T72" fmla="*/ 35 w 170"/>
                <a:gd name="T73" fmla="*/ 36 h 175"/>
                <a:gd name="T74" fmla="*/ 36 w 170"/>
                <a:gd name="T75" fmla="*/ 35 h 175"/>
                <a:gd name="T76" fmla="*/ 37 w 170"/>
                <a:gd name="T77" fmla="*/ 33 h 175"/>
                <a:gd name="T78" fmla="*/ 38 w 170"/>
                <a:gd name="T79" fmla="*/ 31 h 175"/>
                <a:gd name="T80" fmla="*/ 38 w 170"/>
                <a:gd name="T81" fmla="*/ 29 h 175"/>
                <a:gd name="T82" fmla="*/ 39 w 170"/>
                <a:gd name="T83" fmla="*/ 27 h 175"/>
                <a:gd name="T84" fmla="*/ 39 w 170"/>
                <a:gd name="T85" fmla="*/ 25 h 175"/>
                <a:gd name="T86" fmla="*/ 39 w 170"/>
                <a:gd name="T87" fmla="*/ 23 h 175"/>
                <a:gd name="T88" fmla="*/ 38 w 170"/>
                <a:gd name="T89" fmla="*/ 21 h 175"/>
                <a:gd name="T90" fmla="*/ 38 w 170"/>
                <a:gd name="T91" fmla="*/ 19 h 175"/>
                <a:gd name="T92" fmla="*/ 37 w 170"/>
                <a:gd name="T93" fmla="*/ 16 h 175"/>
                <a:gd name="T94" fmla="*/ 36 w 170"/>
                <a:gd name="T95" fmla="*/ 14 h 175"/>
                <a:gd name="T96" fmla="*/ 35 w 170"/>
                <a:gd name="T97" fmla="*/ 12 h 175"/>
                <a:gd name="T98" fmla="*/ 33 w 170"/>
                <a:gd name="T99" fmla="*/ 10 h 175"/>
                <a:gd name="T100" fmla="*/ 31 w 170"/>
                <a:gd name="T101" fmla="*/ 8 h 175"/>
                <a:gd name="T102" fmla="*/ 30 w 170"/>
                <a:gd name="T103" fmla="*/ 6 h 175"/>
                <a:gd name="T104" fmla="*/ 28 w 170"/>
                <a:gd name="T105" fmla="*/ 5 h 175"/>
                <a:gd name="T106" fmla="*/ 26 w 170"/>
                <a:gd name="T107" fmla="*/ 4 h 175"/>
                <a:gd name="T108" fmla="*/ 24 w 170"/>
                <a:gd name="T109" fmla="*/ 2 h 175"/>
                <a:gd name="T110" fmla="*/ 22 w 170"/>
                <a:gd name="T111" fmla="*/ 2 h 175"/>
                <a:gd name="T112" fmla="*/ 20 w 170"/>
                <a:gd name="T113" fmla="*/ 1 h 1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70" h="175">
                  <a:moveTo>
                    <a:pt x="85" y="3"/>
                  </a:moveTo>
                  <a:lnTo>
                    <a:pt x="75" y="1"/>
                  </a:lnTo>
                  <a:lnTo>
                    <a:pt x="66" y="0"/>
                  </a:lnTo>
                  <a:lnTo>
                    <a:pt x="57" y="0"/>
                  </a:lnTo>
                  <a:lnTo>
                    <a:pt x="48" y="2"/>
                  </a:lnTo>
                  <a:lnTo>
                    <a:pt x="41" y="4"/>
                  </a:lnTo>
                  <a:lnTo>
                    <a:pt x="33" y="8"/>
                  </a:lnTo>
                  <a:lnTo>
                    <a:pt x="25" y="12"/>
                  </a:lnTo>
                  <a:lnTo>
                    <a:pt x="19" y="17"/>
                  </a:lnTo>
                  <a:lnTo>
                    <a:pt x="14" y="24"/>
                  </a:lnTo>
                  <a:lnTo>
                    <a:pt x="9" y="30"/>
                  </a:lnTo>
                  <a:lnTo>
                    <a:pt x="6" y="38"/>
                  </a:lnTo>
                  <a:lnTo>
                    <a:pt x="2" y="47"/>
                  </a:lnTo>
                  <a:lnTo>
                    <a:pt x="1" y="56"/>
                  </a:lnTo>
                  <a:lnTo>
                    <a:pt x="0" y="65"/>
                  </a:lnTo>
                  <a:lnTo>
                    <a:pt x="1" y="75"/>
                  </a:lnTo>
                  <a:lnTo>
                    <a:pt x="2" y="84"/>
                  </a:lnTo>
                  <a:lnTo>
                    <a:pt x="6" y="94"/>
                  </a:lnTo>
                  <a:lnTo>
                    <a:pt x="9" y="104"/>
                  </a:lnTo>
                  <a:lnTo>
                    <a:pt x="14" y="113"/>
                  </a:lnTo>
                  <a:lnTo>
                    <a:pt x="19" y="122"/>
                  </a:lnTo>
                  <a:lnTo>
                    <a:pt x="25" y="131"/>
                  </a:lnTo>
                  <a:lnTo>
                    <a:pt x="33" y="139"/>
                  </a:lnTo>
                  <a:lnTo>
                    <a:pt x="41" y="147"/>
                  </a:lnTo>
                  <a:lnTo>
                    <a:pt x="48" y="154"/>
                  </a:lnTo>
                  <a:lnTo>
                    <a:pt x="57" y="161"/>
                  </a:lnTo>
                  <a:lnTo>
                    <a:pt x="66" y="165"/>
                  </a:lnTo>
                  <a:lnTo>
                    <a:pt x="75" y="170"/>
                  </a:lnTo>
                  <a:lnTo>
                    <a:pt x="85" y="172"/>
                  </a:lnTo>
                  <a:lnTo>
                    <a:pt x="94" y="174"/>
                  </a:lnTo>
                  <a:lnTo>
                    <a:pt x="103" y="175"/>
                  </a:lnTo>
                  <a:lnTo>
                    <a:pt x="112" y="175"/>
                  </a:lnTo>
                  <a:lnTo>
                    <a:pt x="121" y="174"/>
                  </a:lnTo>
                  <a:lnTo>
                    <a:pt x="130" y="172"/>
                  </a:lnTo>
                  <a:lnTo>
                    <a:pt x="137" y="168"/>
                  </a:lnTo>
                  <a:lnTo>
                    <a:pt x="145" y="164"/>
                  </a:lnTo>
                  <a:lnTo>
                    <a:pt x="151" y="158"/>
                  </a:lnTo>
                  <a:lnTo>
                    <a:pt x="156" y="152"/>
                  </a:lnTo>
                  <a:lnTo>
                    <a:pt x="161" y="145"/>
                  </a:lnTo>
                  <a:lnTo>
                    <a:pt x="164" y="137"/>
                  </a:lnTo>
                  <a:lnTo>
                    <a:pt x="167" y="129"/>
                  </a:lnTo>
                  <a:lnTo>
                    <a:pt x="169" y="120"/>
                  </a:lnTo>
                  <a:lnTo>
                    <a:pt x="170" y="110"/>
                  </a:lnTo>
                  <a:lnTo>
                    <a:pt x="169" y="101"/>
                  </a:lnTo>
                  <a:lnTo>
                    <a:pt x="167" y="91"/>
                  </a:lnTo>
                  <a:lnTo>
                    <a:pt x="164" y="81"/>
                  </a:lnTo>
                  <a:lnTo>
                    <a:pt x="161" y="72"/>
                  </a:lnTo>
                  <a:lnTo>
                    <a:pt x="156" y="62"/>
                  </a:lnTo>
                  <a:lnTo>
                    <a:pt x="151" y="53"/>
                  </a:lnTo>
                  <a:lnTo>
                    <a:pt x="145" y="44"/>
                  </a:lnTo>
                  <a:lnTo>
                    <a:pt x="137" y="36"/>
                  </a:lnTo>
                  <a:lnTo>
                    <a:pt x="130" y="28"/>
                  </a:lnTo>
                  <a:lnTo>
                    <a:pt x="121" y="21"/>
                  </a:lnTo>
                  <a:lnTo>
                    <a:pt x="112" y="16"/>
                  </a:lnTo>
                  <a:lnTo>
                    <a:pt x="103" y="10"/>
                  </a:lnTo>
                  <a:lnTo>
                    <a:pt x="94" y="7"/>
                  </a:lnTo>
                  <a:lnTo>
                    <a:pt x="85" y="3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000" name="Freeform 711"/>
            <p:cNvSpPr>
              <a:spLocks/>
            </p:cNvSpPr>
            <p:nvPr/>
          </p:nvSpPr>
          <p:spPr bwMode="auto">
            <a:xfrm>
              <a:off x="4800" y="2107"/>
              <a:ext cx="19" cy="39"/>
            </a:xfrm>
            <a:custGeom>
              <a:avLst/>
              <a:gdLst>
                <a:gd name="T0" fmla="*/ 19 w 84"/>
                <a:gd name="T1" fmla="*/ 0 h 172"/>
                <a:gd name="T2" fmla="*/ 17 w 84"/>
                <a:gd name="T3" fmla="*/ 0 h 172"/>
                <a:gd name="T4" fmla="*/ 15 w 84"/>
                <a:gd name="T5" fmla="*/ 0 h 172"/>
                <a:gd name="T6" fmla="*/ 13 w 84"/>
                <a:gd name="T7" fmla="*/ 0 h 172"/>
                <a:gd name="T8" fmla="*/ 11 w 84"/>
                <a:gd name="T9" fmla="*/ 0 h 172"/>
                <a:gd name="T10" fmla="*/ 9 w 84"/>
                <a:gd name="T11" fmla="*/ 1 h 172"/>
                <a:gd name="T12" fmla="*/ 7 w 84"/>
                <a:gd name="T13" fmla="*/ 2 h 172"/>
                <a:gd name="T14" fmla="*/ 5 w 84"/>
                <a:gd name="T15" fmla="*/ 2 h 172"/>
                <a:gd name="T16" fmla="*/ 4 w 84"/>
                <a:gd name="T17" fmla="*/ 4 h 172"/>
                <a:gd name="T18" fmla="*/ 3 w 84"/>
                <a:gd name="T19" fmla="*/ 5 h 172"/>
                <a:gd name="T20" fmla="*/ 2 w 84"/>
                <a:gd name="T21" fmla="*/ 7 h 172"/>
                <a:gd name="T22" fmla="*/ 1 w 84"/>
                <a:gd name="T23" fmla="*/ 9 h 172"/>
                <a:gd name="T24" fmla="*/ 0 w 84"/>
                <a:gd name="T25" fmla="*/ 10 h 172"/>
                <a:gd name="T26" fmla="*/ 0 w 84"/>
                <a:gd name="T27" fmla="*/ 12 h 172"/>
                <a:gd name="T28" fmla="*/ 0 w 84"/>
                <a:gd name="T29" fmla="*/ 15 h 172"/>
                <a:gd name="T30" fmla="*/ 0 w 84"/>
                <a:gd name="T31" fmla="*/ 17 h 172"/>
                <a:gd name="T32" fmla="*/ 0 w 84"/>
                <a:gd name="T33" fmla="*/ 19 h 172"/>
                <a:gd name="T34" fmla="*/ 1 w 84"/>
                <a:gd name="T35" fmla="*/ 21 h 172"/>
                <a:gd name="T36" fmla="*/ 2 w 84"/>
                <a:gd name="T37" fmla="*/ 23 h 172"/>
                <a:gd name="T38" fmla="*/ 3 w 84"/>
                <a:gd name="T39" fmla="*/ 25 h 172"/>
                <a:gd name="T40" fmla="*/ 4 w 84"/>
                <a:gd name="T41" fmla="*/ 28 h 172"/>
                <a:gd name="T42" fmla="*/ 5 w 84"/>
                <a:gd name="T43" fmla="*/ 29 h 172"/>
                <a:gd name="T44" fmla="*/ 7 w 84"/>
                <a:gd name="T45" fmla="*/ 32 h 172"/>
                <a:gd name="T46" fmla="*/ 9 w 84"/>
                <a:gd name="T47" fmla="*/ 33 h 172"/>
                <a:gd name="T48" fmla="*/ 11 w 84"/>
                <a:gd name="T49" fmla="*/ 35 h 172"/>
                <a:gd name="T50" fmla="*/ 13 w 84"/>
                <a:gd name="T51" fmla="*/ 36 h 172"/>
                <a:gd name="T52" fmla="*/ 15 w 84"/>
                <a:gd name="T53" fmla="*/ 37 h 172"/>
                <a:gd name="T54" fmla="*/ 17 w 84"/>
                <a:gd name="T55" fmla="*/ 38 h 172"/>
                <a:gd name="T56" fmla="*/ 19 w 84"/>
                <a:gd name="T57" fmla="*/ 39 h 17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4" h="172">
                  <a:moveTo>
                    <a:pt x="84" y="2"/>
                  </a:moveTo>
                  <a:lnTo>
                    <a:pt x="74" y="0"/>
                  </a:lnTo>
                  <a:lnTo>
                    <a:pt x="65" y="0"/>
                  </a:lnTo>
                  <a:lnTo>
                    <a:pt x="56" y="0"/>
                  </a:lnTo>
                  <a:lnTo>
                    <a:pt x="47" y="1"/>
                  </a:lnTo>
                  <a:lnTo>
                    <a:pt x="39" y="3"/>
                  </a:lnTo>
                  <a:lnTo>
                    <a:pt x="31" y="7"/>
                  </a:lnTo>
                  <a:lnTo>
                    <a:pt x="24" y="11"/>
                  </a:lnTo>
                  <a:lnTo>
                    <a:pt x="18" y="17"/>
                  </a:lnTo>
                  <a:lnTo>
                    <a:pt x="12" y="22"/>
                  </a:lnTo>
                  <a:lnTo>
                    <a:pt x="8" y="30"/>
                  </a:lnTo>
                  <a:lnTo>
                    <a:pt x="4" y="38"/>
                  </a:lnTo>
                  <a:lnTo>
                    <a:pt x="2" y="46"/>
                  </a:lnTo>
                  <a:lnTo>
                    <a:pt x="0" y="55"/>
                  </a:lnTo>
                  <a:lnTo>
                    <a:pt x="0" y="64"/>
                  </a:lnTo>
                  <a:lnTo>
                    <a:pt x="0" y="74"/>
                  </a:lnTo>
                  <a:lnTo>
                    <a:pt x="2" y="84"/>
                  </a:lnTo>
                  <a:lnTo>
                    <a:pt x="4" y="93"/>
                  </a:lnTo>
                  <a:lnTo>
                    <a:pt x="8" y="103"/>
                  </a:lnTo>
                  <a:lnTo>
                    <a:pt x="12" y="112"/>
                  </a:lnTo>
                  <a:lnTo>
                    <a:pt x="18" y="122"/>
                  </a:lnTo>
                  <a:lnTo>
                    <a:pt x="24" y="130"/>
                  </a:lnTo>
                  <a:lnTo>
                    <a:pt x="31" y="139"/>
                  </a:lnTo>
                  <a:lnTo>
                    <a:pt x="39" y="146"/>
                  </a:lnTo>
                  <a:lnTo>
                    <a:pt x="47" y="154"/>
                  </a:lnTo>
                  <a:lnTo>
                    <a:pt x="56" y="160"/>
                  </a:lnTo>
                  <a:lnTo>
                    <a:pt x="65" y="164"/>
                  </a:lnTo>
                  <a:lnTo>
                    <a:pt x="74" y="169"/>
                  </a:lnTo>
                  <a:lnTo>
                    <a:pt x="84" y="172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001" name="Line 712"/>
            <p:cNvSpPr>
              <a:spLocks noChangeShapeType="1"/>
            </p:cNvSpPr>
            <p:nvPr/>
          </p:nvSpPr>
          <p:spPr bwMode="auto">
            <a:xfrm>
              <a:off x="4819" y="2107"/>
              <a:ext cx="9" cy="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002" name="Freeform 713"/>
            <p:cNvSpPr>
              <a:spLocks/>
            </p:cNvSpPr>
            <p:nvPr/>
          </p:nvSpPr>
          <p:spPr bwMode="auto">
            <a:xfrm>
              <a:off x="4828" y="2110"/>
              <a:ext cx="20" cy="39"/>
            </a:xfrm>
            <a:custGeom>
              <a:avLst/>
              <a:gdLst>
                <a:gd name="T0" fmla="*/ 0 w 85"/>
                <a:gd name="T1" fmla="*/ 39 h 172"/>
                <a:gd name="T2" fmla="*/ 2 w 85"/>
                <a:gd name="T3" fmla="*/ 39 h 172"/>
                <a:gd name="T4" fmla="*/ 4 w 85"/>
                <a:gd name="T5" fmla="*/ 39 h 172"/>
                <a:gd name="T6" fmla="*/ 7 w 85"/>
                <a:gd name="T7" fmla="*/ 39 h 172"/>
                <a:gd name="T8" fmla="*/ 9 w 85"/>
                <a:gd name="T9" fmla="*/ 39 h 172"/>
                <a:gd name="T10" fmla="*/ 10 w 85"/>
                <a:gd name="T11" fmla="*/ 38 h 172"/>
                <a:gd name="T12" fmla="*/ 12 w 85"/>
                <a:gd name="T13" fmla="*/ 38 h 172"/>
                <a:gd name="T14" fmla="*/ 14 w 85"/>
                <a:gd name="T15" fmla="*/ 37 h 172"/>
                <a:gd name="T16" fmla="*/ 16 w 85"/>
                <a:gd name="T17" fmla="*/ 35 h 172"/>
                <a:gd name="T18" fmla="*/ 17 w 85"/>
                <a:gd name="T19" fmla="*/ 34 h 172"/>
                <a:gd name="T20" fmla="*/ 18 w 85"/>
                <a:gd name="T21" fmla="*/ 32 h 172"/>
                <a:gd name="T22" fmla="*/ 19 w 85"/>
                <a:gd name="T23" fmla="*/ 30 h 172"/>
                <a:gd name="T24" fmla="*/ 20 w 85"/>
                <a:gd name="T25" fmla="*/ 29 h 172"/>
                <a:gd name="T26" fmla="*/ 20 w 85"/>
                <a:gd name="T27" fmla="*/ 27 h 172"/>
                <a:gd name="T28" fmla="*/ 20 w 85"/>
                <a:gd name="T29" fmla="*/ 24 h 172"/>
                <a:gd name="T30" fmla="*/ 20 w 85"/>
                <a:gd name="T31" fmla="*/ 22 h 172"/>
                <a:gd name="T32" fmla="*/ 20 w 85"/>
                <a:gd name="T33" fmla="*/ 20 h 172"/>
                <a:gd name="T34" fmla="*/ 19 w 85"/>
                <a:gd name="T35" fmla="*/ 18 h 172"/>
                <a:gd name="T36" fmla="*/ 18 w 85"/>
                <a:gd name="T37" fmla="*/ 16 h 172"/>
                <a:gd name="T38" fmla="*/ 17 w 85"/>
                <a:gd name="T39" fmla="*/ 14 h 172"/>
                <a:gd name="T40" fmla="*/ 16 w 85"/>
                <a:gd name="T41" fmla="*/ 11 h 172"/>
                <a:gd name="T42" fmla="*/ 14 w 85"/>
                <a:gd name="T43" fmla="*/ 10 h 172"/>
                <a:gd name="T44" fmla="*/ 12 w 85"/>
                <a:gd name="T45" fmla="*/ 7 h 172"/>
                <a:gd name="T46" fmla="*/ 10 w 85"/>
                <a:gd name="T47" fmla="*/ 6 h 172"/>
                <a:gd name="T48" fmla="*/ 9 w 85"/>
                <a:gd name="T49" fmla="*/ 5 h 172"/>
                <a:gd name="T50" fmla="*/ 7 w 85"/>
                <a:gd name="T51" fmla="*/ 3 h 172"/>
                <a:gd name="T52" fmla="*/ 4 w 85"/>
                <a:gd name="T53" fmla="*/ 2 h 172"/>
                <a:gd name="T54" fmla="*/ 2 w 85"/>
                <a:gd name="T55" fmla="*/ 1 h 172"/>
                <a:gd name="T56" fmla="*/ 0 w 85"/>
                <a:gd name="T57" fmla="*/ 0 h 17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5" h="172">
                  <a:moveTo>
                    <a:pt x="0" y="170"/>
                  </a:moveTo>
                  <a:lnTo>
                    <a:pt x="10" y="172"/>
                  </a:lnTo>
                  <a:lnTo>
                    <a:pt x="19" y="172"/>
                  </a:lnTo>
                  <a:lnTo>
                    <a:pt x="28" y="172"/>
                  </a:lnTo>
                  <a:lnTo>
                    <a:pt x="37" y="171"/>
                  </a:lnTo>
                  <a:lnTo>
                    <a:pt x="44" y="169"/>
                  </a:lnTo>
                  <a:lnTo>
                    <a:pt x="52" y="166"/>
                  </a:lnTo>
                  <a:lnTo>
                    <a:pt x="60" y="161"/>
                  </a:lnTo>
                  <a:lnTo>
                    <a:pt x="66" y="156"/>
                  </a:lnTo>
                  <a:lnTo>
                    <a:pt x="71" y="150"/>
                  </a:lnTo>
                  <a:lnTo>
                    <a:pt x="76" y="142"/>
                  </a:lnTo>
                  <a:lnTo>
                    <a:pt x="79" y="134"/>
                  </a:lnTo>
                  <a:lnTo>
                    <a:pt x="83" y="126"/>
                  </a:lnTo>
                  <a:lnTo>
                    <a:pt x="84" y="117"/>
                  </a:lnTo>
                  <a:lnTo>
                    <a:pt x="85" y="108"/>
                  </a:lnTo>
                  <a:lnTo>
                    <a:pt x="84" y="98"/>
                  </a:lnTo>
                  <a:lnTo>
                    <a:pt x="83" y="88"/>
                  </a:lnTo>
                  <a:lnTo>
                    <a:pt x="79" y="79"/>
                  </a:lnTo>
                  <a:lnTo>
                    <a:pt x="76" y="69"/>
                  </a:lnTo>
                  <a:lnTo>
                    <a:pt x="71" y="60"/>
                  </a:lnTo>
                  <a:lnTo>
                    <a:pt x="66" y="50"/>
                  </a:lnTo>
                  <a:lnTo>
                    <a:pt x="60" y="42"/>
                  </a:lnTo>
                  <a:lnTo>
                    <a:pt x="52" y="33"/>
                  </a:lnTo>
                  <a:lnTo>
                    <a:pt x="44" y="26"/>
                  </a:lnTo>
                  <a:lnTo>
                    <a:pt x="37" y="20"/>
                  </a:lnTo>
                  <a:lnTo>
                    <a:pt x="28" y="13"/>
                  </a:lnTo>
                  <a:lnTo>
                    <a:pt x="19" y="8"/>
                  </a:lnTo>
                  <a:lnTo>
                    <a:pt x="10" y="4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003" name="Line 714"/>
            <p:cNvSpPr>
              <a:spLocks noChangeShapeType="1"/>
            </p:cNvSpPr>
            <p:nvPr/>
          </p:nvSpPr>
          <p:spPr bwMode="auto">
            <a:xfrm flipH="1" flipV="1">
              <a:off x="4819" y="2146"/>
              <a:ext cx="9" cy="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004" name="Freeform 715"/>
            <p:cNvSpPr>
              <a:spLocks/>
            </p:cNvSpPr>
            <p:nvPr/>
          </p:nvSpPr>
          <p:spPr bwMode="auto">
            <a:xfrm>
              <a:off x="4766" y="2054"/>
              <a:ext cx="77" cy="24"/>
            </a:xfrm>
            <a:custGeom>
              <a:avLst/>
              <a:gdLst>
                <a:gd name="T0" fmla="*/ 0 w 339"/>
                <a:gd name="T1" fmla="*/ 0 h 101"/>
                <a:gd name="T2" fmla="*/ 4 w 339"/>
                <a:gd name="T3" fmla="*/ 3 h 101"/>
                <a:gd name="T4" fmla="*/ 8 w 339"/>
                <a:gd name="T5" fmla="*/ 6 h 101"/>
                <a:gd name="T6" fmla="*/ 12 w 339"/>
                <a:gd name="T7" fmla="*/ 9 h 101"/>
                <a:gd name="T8" fmla="*/ 17 w 339"/>
                <a:gd name="T9" fmla="*/ 12 h 101"/>
                <a:gd name="T10" fmla="*/ 21 w 339"/>
                <a:gd name="T11" fmla="*/ 14 h 101"/>
                <a:gd name="T12" fmla="*/ 25 w 339"/>
                <a:gd name="T13" fmla="*/ 16 h 101"/>
                <a:gd name="T14" fmla="*/ 30 w 339"/>
                <a:gd name="T15" fmla="*/ 18 h 101"/>
                <a:gd name="T16" fmla="*/ 34 w 339"/>
                <a:gd name="T17" fmla="*/ 19 h 101"/>
                <a:gd name="T18" fmla="*/ 38 w 339"/>
                <a:gd name="T19" fmla="*/ 21 h 101"/>
                <a:gd name="T20" fmla="*/ 43 w 339"/>
                <a:gd name="T21" fmla="*/ 22 h 101"/>
                <a:gd name="T22" fmla="*/ 47 w 339"/>
                <a:gd name="T23" fmla="*/ 23 h 101"/>
                <a:gd name="T24" fmla="*/ 52 w 339"/>
                <a:gd name="T25" fmla="*/ 24 h 101"/>
                <a:gd name="T26" fmla="*/ 56 w 339"/>
                <a:gd name="T27" fmla="*/ 24 h 101"/>
                <a:gd name="T28" fmla="*/ 60 w 339"/>
                <a:gd name="T29" fmla="*/ 24 h 101"/>
                <a:gd name="T30" fmla="*/ 65 w 339"/>
                <a:gd name="T31" fmla="*/ 24 h 101"/>
                <a:gd name="T32" fmla="*/ 69 w 339"/>
                <a:gd name="T33" fmla="*/ 23 h 101"/>
                <a:gd name="T34" fmla="*/ 73 w 339"/>
                <a:gd name="T35" fmla="*/ 23 h 101"/>
                <a:gd name="T36" fmla="*/ 77 w 339"/>
                <a:gd name="T37" fmla="*/ 22 h 10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39" h="101">
                  <a:moveTo>
                    <a:pt x="0" y="0"/>
                  </a:moveTo>
                  <a:lnTo>
                    <a:pt x="18" y="13"/>
                  </a:lnTo>
                  <a:lnTo>
                    <a:pt x="36" y="27"/>
                  </a:lnTo>
                  <a:lnTo>
                    <a:pt x="54" y="38"/>
                  </a:lnTo>
                  <a:lnTo>
                    <a:pt x="73" y="49"/>
                  </a:lnTo>
                  <a:lnTo>
                    <a:pt x="91" y="58"/>
                  </a:lnTo>
                  <a:lnTo>
                    <a:pt x="112" y="67"/>
                  </a:lnTo>
                  <a:lnTo>
                    <a:pt x="131" y="75"/>
                  </a:lnTo>
                  <a:lnTo>
                    <a:pt x="150" y="82"/>
                  </a:lnTo>
                  <a:lnTo>
                    <a:pt x="169" y="89"/>
                  </a:lnTo>
                  <a:lnTo>
                    <a:pt x="189" y="93"/>
                  </a:lnTo>
                  <a:lnTo>
                    <a:pt x="208" y="96"/>
                  </a:lnTo>
                  <a:lnTo>
                    <a:pt x="227" y="99"/>
                  </a:lnTo>
                  <a:lnTo>
                    <a:pt x="248" y="100"/>
                  </a:lnTo>
                  <a:lnTo>
                    <a:pt x="266" y="101"/>
                  </a:lnTo>
                  <a:lnTo>
                    <a:pt x="285" y="100"/>
                  </a:lnTo>
                  <a:lnTo>
                    <a:pt x="303" y="98"/>
                  </a:lnTo>
                  <a:lnTo>
                    <a:pt x="321" y="95"/>
                  </a:lnTo>
                  <a:lnTo>
                    <a:pt x="339" y="91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005" name="Freeform 716"/>
            <p:cNvSpPr>
              <a:spLocks/>
            </p:cNvSpPr>
            <p:nvPr/>
          </p:nvSpPr>
          <p:spPr bwMode="auto">
            <a:xfrm>
              <a:off x="4761" y="2035"/>
              <a:ext cx="5" cy="19"/>
            </a:xfrm>
            <a:custGeom>
              <a:avLst/>
              <a:gdLst>
                <a:gd name="T0" fmla="*/ 5 w 21"/>
                <a:gd name="T1" fmla="*/ 0 h 84"/>
                <a:gd name="T2" fmla="*/ 4 w 21"/>
                <a:gd name="T3" fmla="*/ 1 h 84"/>
                <a:gd name="T4" fmla="*/ 3 w 21"/>
                <a:gd name="T5" fmla="*/ 2 h 84"/>
                <a:gd name="T6" fmla="*/ 2 w 21"/>
                <a:gd name="T7" fmla="*/ 3 h 84"/>
                <a:gd name="T8" fmla="*/ 1 w 21"/>
                <a:gd name="T9" fmla="*/ 4 h 84"/>
                <a:gd name="T10" fmla="*/ 0 w 21"/>
                <a:gd name="T11" fmla="*/ 6 h 84"/>
                <a:gd name="T12" fmla="*/ 0 w 21"/>
                <a:gd name="T13" fmla="*/ 7 h 84"/>
                <a:gd name="T14" fmla="*/ 0 w 21"/>
                <a:gd name="T15" fmla="*/ 9 h 84"/>
                <a:gd name="T16" fmla="*/ 0 w 21"/>
                <a:gd name="T17" fmla="*/ 11 h 84"/>
                <a:gd name="T18" fmla="*/ 1 w 21"/>
                <a:gd name="T19" fmla="*/ 13 h 84"/>
                <a:gd name="T20" fmla="*/ 2 w 21"/>
                <a:gd name="T21" fmla="*/ 14 h 84"/>
                <a:gd name="T22" fmla="*/ 3 w 21"/>
                <a:gd name="T23" fmla="*/ 16 h 84"/>
                <a:gd name="T24" fmla="*/ 4 w 21"/>
                <a:gd name="T25" fmla="*/ 18 h 84"/>
                <a:gd name="T26" fmla="*/ 5 w 21"/>
                <a:gd name="T27" fmla="*/ 19 h 8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" h="84">
                  <a:moveTo>
                    <a:pt x="21" y="0"/>
                  </a:moveTo>
                  <a:lnTo>
                    <a:pt x="16" y="3"/>
                  </a:lnTo>
                  <a:lnTo>
                    <a:pt x="11" y="7"/>
                  </a:lnTo>
                  <a:lnTo>
                    <a:pt x="7" y="13"/>
                  </a:lnTo>
                  <a:lnTo>
                    <a:pt x="3" y="19"/>
                  </a:lnTo>
                  <a:lnTo>
                    <a:pt x="1" y="25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1" y="48"/>
                  </a:lnTo>
                  <a:lnTo>
                    <a:pt x="3" y="56"/>
                  </a:lnTo>
                  <a:lnTo>
                    <a:pt x="7" y="64"/>
                  </a:lnTo>
                  <a:lnTo>
                    <a:pt x="11" y="70"/>
                  </a:lnTo>
                  <a:lnTo>
                    <a:pt x="16" y="78"/>
                  </a:lnTo>
                  <a:lnTo>
                    <a:pt x="21" y="84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006" name="Freeform 717"/>
            <p:cNvSpPr>
              <a:spLocks/>
            </p:cNvSpPr>
            <p:nvPr/>
          </p:nvSpPr>
          <p:spPr bwMode="auto">
            <a:xfrm>
              <a:off x="4766" y="2033"/>
              <a:ext cx="77" cy="23"/>
            </a:xfrm>
            <a:custGeom>
              <a:avLst/>
              <a:gdLst>
                <a:gd name="T0" fmla="*/ 77 w 339"/>
                <a:gd name="T1" fmla="*/ 23 h 102"/>
                <a:gd name="T2" fmla="*/ 73 w 339"/>
                <a:gd name="T3" fmla="*/ 20 h 102"/>
                <a:gd name="T4" fmla="*/ 69 w 339"/>
                <a:gd name="T5" fmla="*/ 17 h 102"/>
                <a:gd name="T6" fmla="*/ 65 w 339"/>
                <a:gd name="T7" fmla="*/ 14 h 102"/>
                <a:gd name="T8" fmla="*/ 60 w 339"/>
                <a:gd name="T9" fmla="*/ 12 h 102"/>
                <a:gd name="T10" fmla="*/ 56 w 339"/>
                <a:gd name="T11" fmla="*/ 10 h 102"/>
                <a:gd name="T12" fmla="*/ 52 w 339"/>
                <a:gd name="T13" fmla="*/ 8 h 102"/>
                <a:gd name="T14" fmla="*/ 47 w 339"/>
                <a:gd name="T15" fmla="*/ 6 h 102"/>
                <a:gd name="T16" fmla="*/ 43 w 339"/>
                <a:gd name="T17" fmla="*/ 5 h 102"/>
                <a:gd name="T18" fmla="*/ 38 w 339"/>
                <a:gd name="T19" fmla="*/ 3 h 102"/>
                <a:gd name="T20" fmla="*/ 34 w 339"/>
                <a:gd name="T21" fmla="*/ 2 h 102"/>
                <a:gd name="T22" fmla="*/ 30 w 339"/>
                <a:gd name="T23" fmla="*/ 1 h 102"/>
                <a:gd name="T24" fmla="*/ 25 w 339"/>
                <a:gd name="T25" fmla="*/ 1 h 102"/>
                <a:gd name="T26" fmla="*/ 21 w 339"/>
                <a:gd name="T27" fmla="*/ 0 h 102"/>
                <a:gd name="T28" fmla="*/ 17 w 339"/>
                <a:gd name="T29" fmla="*/ 0 h 102"/>
                <a:gd name="T30" fmla="*/ 12 w 339"/>
                <a:gd name="T31" fmla="*/ 0 h 102"/>
                <a:gd name="T32" fmla="*/ 8 w 339"/>
                <a:gd name="T33" fmla="*/ 1 h 102"/>
                <a:gd name="T34" fmla="*/ 4 w 339"/>
                <a:gd name="T35" fmla="*/ 1 h 102"/>
                <a:gd name="T36" fmla="*/ 0 w 339"/>
                <a:gd name="T37" fmla="*/ 2 h 10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39" h="102">
                  <a:moveTo>
                    <a:pt x="339" y="102"/>
                  </a:moveTo>
                  <a:lnTo>
                    <a:pt x="321" y="88"/>
                  </a:lnTo>
                  <a:lnTo>
                    <a:pt x="303" y="75"/>
                  </a:lnTo>
                  <a:lnTo>
                    <a:pt x="285" y="63"/>
                  </a:lnTo>
                  <a:lnTo>
                    <a:pt x="266" y="52"/>
                  </a:lnTo>
                  <a:lnTo>
                    <a:pt x="248" y="43"/>
                  </a:lnTo>
                  <a:lnTo>
                    <a:pt x="227" y="34"/>
                  </a:lnTo>
                  <a:lnTo>
                    <a:pt x="208" y="26"/>
                  </a:lnTo>
                  <a:lnTo>
                    <a:pt x="189" y="20"/>
                  </a:lnTo>
                  <a:lnTo>
                    <a:pt x="169" y="13"/>
                  </a:lnTo>
                  <a:lnTo>
                    <a:pt x="150" y="8"/>
                  </a:lnTo>
                  <a:lnTo>
                    <a:pt x="131" y="5"/>
                  </a:lnTo>
                  <a:lnTo>
                    <a:pt x="112" y="3"/>
                  </a:lnTo>
                  <a:lnTo>
                    <a:pt x="91" y="2"/>
                  </a:lnTo>
                  <a:lnTo>
                    <a:pt x="73" y="0"/>
                  </a:lnTo>
                  <a:lnTo>
                    <a:pt x="54" y="2"/>
                  </a:lnTo>
                  <a:lnTo>
                    <a:pt x="36" y="4"/>
                  </a:lnTo>
                  <a:lnTo>
                    <a:pt x="18" y="6"/>
                  </a:lnTo>
                  <a:lnTo>
                    <a:pt x="0" y="11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007" name="Freeform 718"/>
            <p:cNvSpPr>
              <a:spLocks/>
            </p:cNvSpPr>
            <p:nvPr/>
          </p:nvSpPr>
          <p:spPr bwMode="auto">
            <a:xfrm>
              <a:off x="4843" y="2056"/>
              <a:ext cx="5" cy="19"/>
            </a:xfrm>
            <a:custGeom>
              <a:avLst/>
              <a:gdLst>
                <a:gd name="T0" fmla="*/ 0 w 21"/>
                <a:gd name="T1" fmla="*/ 19 h 84"/>
                <a:gd name="T2" fmla="*/ 1 w 21"/>
                <a:gd name="T3" fmla="*/ 18 h 84"/>
                <a:gd name="T4" fmla="*/ 2 w 21"/>
                <a:gd name="T5" fmla="*/ 17 h 84"/>
                <a:gd name="T6" fmla="*/ 3 w 21"/>
                <a:gd name="T7" fmla="*/ 16 h 84"/>
                <a:gd name="T8" fmla="*/ 4 w 21"/>
                <a:gd name="T9" fmla="*/ 15 h 84"/>
                <a:gd name="T10" fmla="*/ 5 w 21"/>
                <a:gd name="T11" fmla="*/ 13 h 84"/>
                <a:gd name="T12" fmla="*/ 5 w 21"/>
                <a:gd name="T13" fmla="*/ 12 h 84"/>
                <a:gd name="T14" fmla="*/ 5 w 21"/>
                <a:gd name="T15" fmla="*/ 10 h 84"/>
                <a:gd name="T16" fmla="*/ 5 w 21"/>
                <a:gd name="T17" fmla="*/ 8 h 84"/>
                <a:gd name="T18" fmla="*/ 4 w 21"/>
                <a:gd name="T19" fmla="*/ 6 h 84"/>
                <a:gd name="T20" fmla="*/ 3 w 21"/>
                <a:gd name="T21" fmla="*/ 5 h 84"/>
                <a:gd name="T22" fmla="*/ 2 w 21"/>
                <a:gd name="T23" fmla="*/ 3 h 84"/>
                <a:gd name="T24" fmla="*/ 1 w 21"/>
                <a:gd name="T25" fmla="*/ 1 h 84"/>
                <a:gd name="T26" fmla="*/ 0 w 21"/>
                <a:gd name="T27" fmla="*/ 0 h 8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" h="84">
                  <a:moveTo>
                    <a:pt x="0" y="84"/>
                  </a:moveTo>
                  <a:lnTo>
                    <a:pt x="5" y="80"/>
                  </a:lnTo>
                  <a:lnTo>
                    <a:pt x="10" y="76"/>
                  </a:lnTo>
                  <a:lnTo>
                    <a:pt x="14" y="70"/>
                  </a:lnTo>
                  <a:lnTo>
                    <a:pt x="18" y="65"/>
                  </a:lnTo>
                  <a:lnTo>
                    <a:pt x="20" y="58"/>
                  </a:lnTo>
                  <a:lnTo>
                    <a:pt x="21" y="51"/>
                  </a:lnTo>
                  <a:lnTo>
                    <a:pt x="21" y="43"/>
                  </a:lnTo>
                  <a:lnTo>
                    <a:pt x="20" y="35"/>
                  </a:lnTo>
                  <a:lnTo>
                    <a:pt x="18" y="28"/>
                  </a:lnTo>
                  <a:lnTo>
                    <a:pt x="14" y="20"/>
                  </a:lnTo>
                  <a:lnTo>
                    <a:pt x="10" y="13"/>
                  </a:lnTo>
                  <a:lnTo>
                    <a:pt x="5" y="5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008" name="Line 719"/>
            <p:cNvSpPr>
              <a:spLocks noChangeShapeType="1"/>
            </p:cNvSpPr>
            <p:nvPr/>
          </p:nvSpPr>
          <p:spPr bwMode="auto">
            <a:xfrm flipH="1" flipV="1">
              <a:off x="5406" y="2373"/>
              <a:ext cx="87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009" name="Freeform 720"/>
            <p:cNvSpPr>
              <a:spLocks/>
            </p:cNvSpPr>
            <p:nvPr/>
          </p:nvSpPr>
          <p:spPr bwMode="auto">
            <a:xfrm>
              <a:off x="5421" y="2369"/>
              <a:ext cx="57" cy="61"/>
            </a:xfrm>
            <a:custGeom>
              <a:avLst/>
              <a:gdLst>
                <a:gd name="T0" fmla="*/ 26 w 253"/>
                <a:gd name="T1" fmla="*/ 0 h 263"/>
                <a:gd name="T2" fmla="*/ 21 w 253"/>
                <a:gd name="T3" fmla="*/ 0 h 263"/>
                <a:gd name="T4" fmla="*/ 16 w 253"/>
                <a:gd name="T5" fmla="*/ 1 h 263"/>
                <a:gd name="T6" fmla="*/ 11 w 253"/>
                <a:gd name="T7" fmla="*/ 2 h 263"/>
                <a:gd name="T8" fmla="*/ 7 w 253"/>
                <a:gd name="T9" fmla="*/ 5 h 263"/>
                <a:gd name="T10" fmla="*/ 4 w 253"/>
                <a:gd name="T11" fmla="*/ 8 h 263"/>
                <a:gd name="T12" fmla="*/ 2 w 253"/>
                <a:gd name="T13" fmla="*/ 13 h 263"/>
                <a:gd name="T14" fmla="*/ 0 w 253"/>
                <a:gd name="T15" fmla="*/ 17 h 263"/>
                <a:gd name="T16" fmla="*/ 0 w 253"/>
                <a:gd name="T17" fmla="*/ 23 h 263"/>
                <a:gd name="T18" fmla="*/ 0 w 253"/>
                <a:gd name="T19" fmla="*/ 28 h 263"/>
                <a:gd name="T20" fmla="*/ 2 w 253"/>
                <a:gd name="T21" fmla="*/ 34 h 263"/>
                <a:gd name="T22" fmla="*/ 4 w 253"/>
                <a:gd name="T23" fmla="*/ 39 h 263"/>
                <a:gd name="T24" fmla="*/ 7 w 253"/>
                <a:gd name="T25" fmla="*/ 45 h 263"/>
                <a:gd name="T26" fmla="*/ 11 w 253"/>
                <a:gd name="T27" fmla="*/ 49 h 263"/>
                <a:gd name="T28" fmla="*/ 16 w 253"/>
                <a:gd name="T29" fmla="*/ 53 h 263"/>
                <a:gd name="T30" fmla="*/ 21 w 253"/>
                <a:gd name="T31" fmla="*/ 57 h 263"/>
                <a:gd name="T32" fmla="*/ 26 w 253"/>
                <a:gd name="T33" fmla="*/ 59 h 263"/>
                <a:gd name="T34" fmla="*/ 31 w 253"/>
                <a:gd name="T35" fmla="*/ 60 h 263"/>
                <a:gd name="T36" fmla="*/ 36 w 253"/>
                <a:gd name="T37" fmla="*/ 61 h 263"/>
                <a:gd name="T38" fmla="*/ 41 w 253"/>
                <a:gd name="T39" fmla="*/ 60 h 263"/>
                <a:gd name="T40" fmla="*/ 46 w 253"/>
                <a:gd name="T41" fmla="*/ 59 h 263"/>
                <a:gd name="T42" fmla="*/ 50 w 253"/>
                <a:gd name="T43" fmla="*/ 56 h 263"/>
                <a:gd name="T44" fmla="*/ 53 w 253"/>
                <a:gd name="T45" fmla="*/ 53 h 263"/>
                <a:gd name="T46" fmla="*/ 55 w 253"/>
                <a:gd name="T47" fmla="*/ 48 h 263"/>
                <a:gd name="T48" fmla="*/ 57 w 253"/>
                <a:gd name="T49" fmla="*/ 44 h 263"/>
                <a:gd name="T50" fmla="*/ 57 w 253"/>
                <a:gd name="T51" fmla="*/ 39 h 263"/>
                <a:gd name="T52" fmla="*/ 57 w 253"/>
                <a:gd name="T53" fmla="*/ 33 h 263"/>
                <a:gd name="T54" fmla="*/ 55 w 253"/>
                <a:gd name="T55" fmla="*/ 27 h 263"/>
                <a:gd name="T56" fmla="*/ 53 w 253"/>
                <a:gd name="T57" fmla="*/ 22 h 263"/>
                <a:gd name="T58" fmla="*/ 50 w 253"/>
                <a:gd name="T59" fmla="*/ 17 h 263"/>
                <a:gd name="T60" fmla="*/ 46 w 253"/>
                <a:gd name="T61" fmla="*/ 12 h 263"/>
                <a:gd name="T62" fmla="*/ 41 w 253"/>
                <a:gd name="T63" fmla="*/ 8 h 263"/>
                <a:gd name="T64" fmla="*/ 36 w 253"/>
                <a:gd name="T65" fmla="*/ 4 h 263"/>
                <a:gd name="T66" fmla="*/ 31 w 253"/>
                <a:gd name="T67" fmla="*/ 2 h 26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53" h="263">
                  <a:moveTo>
                    <a:pt x="127" y="4"/>
                  </a:moveTo>
                  <a:lnTo>
                    <a:pt x="115" y="2"/>
                  </a:lnTo>
                  <a:lnTo>
                    <a:pt x="103" y="1"/>
                  </a:lnTo>
                  <a:lnTo>
                    <a:pt x="92" y="0"/>
                  </a:lnTo>
                  <a:lnTo>
                    <a:pt x="80" y="1"/>
                  </a:lnTo>
                  <a:lnTo>
                    <a:pt x="70" y="3"/>
                  </a:lnTo>
                  <a:lnTo>
                    <a:pt x="60" y="5"/>
                  </a:lnTo>
                  <a:lnTo>
                    <a:pt x="50" y="10"/>
                  </a:lnTo>
                  <a:lnTo>
                    <a:pt x="41" y="14"/>
                  </a:lnTo>
                  <a:lnTo>
                    <a:pt x="33" y="21"/>
                  </a:lnTo>
                  <a:lnTo>
                    <a:pt x="25" y="28"/>
                  </a:lnTo>
                  <a:lnTo>
                    <a:pt x="19" y="36"/>
                  </a:lnTo>
                  <a:lnTo>
                    <a:pt x="13" y="45"/>
                  </a:lnTo>
                  <a:lnTo>
                    <a:pt x="9" y="54"/>
                  </a:lnTo>
                  <a:lnTo>
                    <a:pt x="5" y="64"/>
                  </a:lnTo>
                  <a:lnTo>
                    <a:pt x="2" y="75"/>
                  </a:lnTo>
                  <a:lnTo>
                    <a:pt x="1" y="86"/>
                  </a:lnTo>
                  <a:lnTo>
                    <a:pt x="0" y="98"/>
                  </a:lnTo>
                  <a:lnTo>
                    <a:pt x="1" y="110"/>
                  </a:lnTo>
                  <a:lnTo>
                    <a:pt x="2" y="121"/>
                  </a:lnTo>
                  <a:lnTo>
                    <a:pt x="5" y="133"/>
                  </a:lnTo>
                  <a:lnTo>
                    <a:pt x="9" y="146"/>
                  </a:lnTo>
                  <a:lnTo>
                    <a:pt x="13" y="158"/>
                  </a:lnTo>
                  <a:lnTo>
                    <a:pt x="19" y="169"/>
                  </a:lnTo>
                  <a:lnTo>
                    <a:pt x="25" y="181"/>
                  </a:lnTo>
                  <a:lnTo>
                    <a:pt x="33" y="192"/>
                  </a:lnTo>
                  <a:lnTo>
                    <a:pt x="41" y="202"/>
                  </a:lnTo>
                  <a:lnTo>
                    <a:pt x="50" y="212"/>
                  </a:lnTo>
                  <a:lnTo>
                    <a:pt x="60" y="221"/>
                  </a:lnTo>
                  <a:lnTo>
                    <a:pt x="70" y="230"/>
                  </a:lnTo>
                  <a:lnTo>
                    <a:pt x="80" y="238"/>
                  </a:lnTo>
                  <a:lnTo>
                    <a:pt x="92" y="245"/>
                  </a:lnTo>
                  <a:lnTo>
                    <a:pt x="103" y="250"/>
                  </a:lnTo>
                  <a:lnTo>
                    <a:pt x="115" y="255"/>
                  </a:lnTo>
                  <a:lnTo>
                    <a:pt x="127" y="258"/>
                  </a:lnTo>
                  <a:lnTo>
                    <a:pt x="138" y="260"/>
                  </a:lnTo>
                  <a:lnTo>
                    <a:pt x="150" y="263"/>
                  </a:lnTo>
                  <a:lnTo>
                    <a:pt x="161" y="263"/>
                  </a:lnTo>
                  <a:lnTo>
                    <a:pt x="173" y="262"/>
                  </a:lnTo>
                  <a:lnTo>
                    <a:pt x="183" y="260"/>
                  </a:lnTo>
                  <a:lnTo>
                    <a:pt x="193" y="257"/>
                  </a:lnTo>
                  <a:lnTo>
                    <a:pt x="203" y="254"/>
                  </a:lnTo>
                  <a:lnTo>
                    <a:pt x="212" y="248"/>
                  </a:lnTo>
                  <a:lnTo>
                    <a:pt x="220" y="242"/>
                  </a:lnTo>
                  <a:lnTo>
                    <a:pt x="228" y="235"/>
                  </a:lnTo>
                  <a:lnTo>
                    <a:pt x="234" y="227"/>
                  </a:lnTo>
                  <a:lnTo>
                    <a:pt x="240" y="219"/>
                  </a:lnTo>
                  <a:lnTo>
                    <a:pt x="244" y="209"/>
                  </a:lnTo>
                  <a:lnTo>
                    <a:pt x="248" y="199"/>
                  </a:lnTo>
                  <a:lnTo>
                    <a:pt x="251" y="189"/>
                  </a:lnTo>
                  <a:lnTo>
                    <a:pt x="252" y="177"/>
                  </a:lnTo>
                  <a:lnTo>
                    <a:pt x="253" y="166"/>
                  </a:lnTo>
                  <a:lnTo>
                    <a:pt x="252" y="154"/>
                  </a:lnTo>
                  <a:lnTo>
                    <a:pt x="251" y="141"/>
                  </a:lnTo>
                  <a:lnTo>
                    <a:pt x="248" y="129"/>
                  </a:lnTo>
                  <a:lnTo>
                    <a:pt x="244" y="118"/>
                  </a:lnTo>
                  <a:lnTo>
                    <a:pt x="240" y="105"/>
                  </a:lnTo>
                  <a:lnTo>
                    <a:pt x="234" y="94"/>
                  </a:lnTo>
                  <a:lnTo>
                    <a:pt x="228" y="82"/>
                  </a:lnTo>
                  <a:lnTo>
                    <a:pt x="220" y="72"/>
                  </a:lnTo>
                  <a:lnTo>
                    <a:pt x="212" y="60"/>
                  </a:lnTo>
                  <a:lnTo>
                    <a:pt x="203" y="50"/>
                  </a:lnTo>
                  <a:lnTo>
                    <a:pt x="193" y="41"/>
                  </a:lnTo>
                  <a:lnTo>
                    <a:pt x="183" y="33"/>
                  </a:lnTo>
                  <a:lnTo>
                    <a:pt x="173" y="26"/>
                  </a:lnTo>
                  <a:lnTo>
                    <a:pt x="161" y="19"/>
                  </a:lnTo>
                  <a:lnTo>
                    <a:pt x="150" y="13"/>
                  </a:lnTo>
                  <a:lnTo>
                    <a:pt x="138" y="9"/>
                  </a:lnTo>
                  <a:lnTo>
                    <a:pt x="127" y="4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010" name="Freeform 721"/>
            <p:cNvSpPr>
              <a:spLocks/>
            </p:cNvSpPr>
            <p:nvPr/>
          </p:nvSpPr>
          <p:spPr bwMode="auto">
            <a:xfrm>
              <a:off x="5406" y="2304"/>
              <a:ext cx="87" cy="25"/>
            </a:xfrm>
            <a:custGeom>
              <a:avLst/>
              <a:gdLst>
                <a:gd name="T0" fmla="*/ 87 w 379"/>
                <a:gd name="T1" fmla="*/ 24 h 106"/>
                <a:gd name="T2" fmla="*/ 0 w 379"/>
                <a:gd name="T3" fmla="*/ 0 h 106"/>
                <a:gd name="T4" fmla="*/ 19 w 379"/>
                <a:gd name="T5" fmla="*/ 25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9" h="106">
                  <a:moveTo>
                    <a:pt x="379" y="101"/>
                  </a:moveTo>
                  <a:lnTo>
                    <a:pt x="0" y="0"/>
                  </a:lnTo>
                  <a:lnTo>
                    <a:pt x="84" y="106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011" name="Freeform 722"/>
            <p:cNvSpPr>
              <a:spLocks/>
            </p:cNvSpPr>
            <p:nvPr/>
          </p:nvSpPr>
          <p:spPr bwMode="auto">
            <a:xfrm>
              <a:off x="5406" y="2255"/>
              <a:ext cx="15" cy="24"/>
            </a:xfrm>
            <a:custGeom>
              <a:avLst/>
              <a:gdLst>
                <a:gd name="T0" fmla="*/ 0 w 63"/>
                <a:gd name="T1" fmla="*/ 0 h 101"/>
                <a:gd name="T2" fmla="*/ 0 w 63"/>
                <a:gd name="T3" fmla="*/ 2 h 101"/>
                <a:gd name="T4" fmla="*/ 0 w 63"/>
                <a:gd name="T5" fmla="*/ 5 h 101"/>
                <a:gd name="T6" fmla="*/ 1 w 63"/>
                <a:gd name="T7" fmla="*/ 7 h 101"/>
                <a:gd name="T8" fmla="*/ 2 w 63"/>
                <a:gd name="T9" fmla="*/ 9 h 101"/>
                <a:gd name="T10" fmla="*/ 3 w 63"/>
                <a:gd name="T11" fmla="*/ 12 h 101"/>
                <a:gd name="T12" fmla="*/ 4 w 63"/>
                <a:gd name="T13" fmla="*/ 14 h 101"/>
                <a:gd name="T14" fmla="*/ 5 w 63"/>
                <a:gd name="T15" fmla="*/ 16 h 101"/>
                <a:gd name="T16" fmla="*/ 7 w 63"/>
                <a:gd name="T17" fmla="*/ 18 h 101"/>
                <a:gd name="T18" fmla="*/ 9 w 63"/>
                <a:gd name="T19" fmla="*/ 19 h 101"/>
                <a:gd name="T20" fmla="*/ 11 w 63"/>
                <a:gd name="T21" fmla="*/ 21 h 101"/>
                <a:gd name="T22" fmla="*/ 13 w 63"/>
                <a:gd name="T23" fmla="*/ 23 h 101"/>
                <a:gd name="T24" fmla="*/ 15 w 63"/>
                <a:gd name="T25" fmla="*/ 24 h 1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" h="101">
                  <a:moveTo>
                    <a:pt x="0" y="0"/>
                  </a:moveTo>
                  <a:lnTo>
                    <a:pt x="0" y="9"/>
                  </a:lnTo>
                  <a:lnTo>
                    <a:pt x="2" y="19"/>
                  </a:lnTo>
                  <a:lnTo>
                    <a:pt x="4" y="30"/>
                  </a:lnTo>
                  <a:lnTo>
                    <a:pt x="8" y="38"/>
                  </a:lnTo>
                  <a:lnTo>
                    <a:pt x="12" y="49"/>
                  </a:lnTo>
                  <a:lnTo>
                    <a:pt x="17" y="58"/>
                  </a:lnTo>
                  <a:lnTo>
                    <a:pt x="23" y="67"/>
                  </a:lnTo>
                  <a:lnTo>
                    <a:pt x="30" y="74"/>
                  </a:lnTo>
                  <a:lnTo>
                    <a:pt x="37" y="82"/>
                  </a:lnTo>
                  <a:lnTo>
                    <a:pt x="46" y="90"/>
                  </a:lnTo>
                  <a:lnTo>
                    <a:pt x="54" y="96"/>
                  </a:lnTo>
                  <a:lnTo>
                    <a:pt x="63" y="101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012" name="Freeform 723"/>
            <p:cNvSpPr>
              <a:spLocks/>
            </p:cNvSpPr>
            <p:nvPr/>
          </p:nvSpPr>
          <p:spPr bwMode="auto">
            <a:xfrm>
              <a:off x="5406" y="2240"/>
              <a:ext cx="31" cy="15"/>
            </a:xfrm>
            <a:custGeom>
              <a:avLst/>
              <a:gdLst>
                <a:gd name="T0" fmla="*/ 31 w 128"/>
                <a:gd name="T1" fmla="*/ 6 h 65"/>
                <a:gd name="T2" fmla="*/ 29 w 128"/>
                <a:gd name="T3" fmla="*/ 5 h 65"/>
                <a:gd name="T4" fmla="*/ 27 w 128"/>
                <a:gd name="T5" fmla="*/ 3 h 65"/>
                <a:gd name="T6" fmla="*/ 25 w 128"/>
                <a:gd name="T7" fmla="*/ 2 h 65"/>
                <a:gd name="T8" fmla="*/ 23 w 128"/>
                <a:gd name="T9" fmla="*/ 1 h 65"/>
                <a:gd name="T10" fmla="*/ 20 w 128"/>
                <a:gd name="T11" fmla="*/ 0 h 65"/>
                <a:gd name="T12" fmla="*/ 18 w 128"/>
                <a:gd name="T13" fmla="*/ 0 h 65"/>
                <a:gd name="T14" fmla="*/ 16 w 128"/>
                <a:gd name="T15" fmla="*/ 0 h 65"/>
                <a:gd name="T16" fmla="*/ 14 w 128"/>
                <a:gd name="T17" fmla="*/ 0 h 65"/>
                <a:gd name="T18" fmla="*/ 11 w 128"/>
                <a:gd name="T19" fmla="*/ 0 h 65"/>
                <a:gd name="T20" fmla="*/ 9 w 128"/>
                <a:gd name="T21" fmla="*/ 1 h 65"/>
                <a:gd name="T22" fmla="*/ 8 w 128"/>
                <a:gd name="T23" fmla="*/ 2 h 65"/>
                <a:gd name="T24" fmla="*/ 6 w 128"/>
                <a:gd name="T25" fmla="*/ 3 h 65"/>
                <a:gd name="T26" fmla="*/ 4 w 128"/>
                <a:gd name="T27" fmla="*/ 4 h 65"/>
                <a:gd name="T28" fmla="*/ 3 w 128"/>
                <a:gd name="T29" fmla="*/ 6 h 65"/>
                <a:gd name="T30" fmla="*/ 2 w 128"/>
                <a:gd name="T31" fmla="*/ 7 h 65"/>
                <a:gd name="T32" fmla="*/ 1 w 128"/>
                <a:gd name="T33" fmla="*/ 9 h 65"/>
                <a:gd name="T34" fmla="*/ 0 w 128"/>
                <a:gd name="T35" fmla="*/ 11 h 65"/>
                <a:gd name="T36" fmla="*/ 0 w 128"/>
                <a:gd name="T37" fmla="*/ 13 h 65"/>
                <a:gd name="T38" fmla="*/ 0 w 128"/>
                <a:gd name="T39" fmla="*/ 15 h 6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28" h="65">
                  <a:moveTo>
                    <a:pt x="128" y="27"/>
                  </a:moveTo>
                  <a:lnTo>
                    <a:pt x="120" y="20"/>
                  </a:lnTo>
                  <a:lnTo>
                    <a:pt x="111" y="15"/>
                  </a:lnTo>
                  <a:lnTo>
                    <a:pt x="102" y="10"/>
                  </a:lnTo>
                  <a:lnTo>
                    <a:pt x="93" y="6"/>
                  </a:lnTo>
                  <a:lnTo>
                    <a:pt x="84" y="2"/>
                  </a:lnTo>
                  <a:lnTo>
                    <a:pt x="74" y="1"/>
                  </a:lnTo>
                  <a:lnTo>
                    <a:pt x="65" y="0"/>
                  </a:lnTo>
                  <a:lnTo>
                    <a:pt x="56" y="0"/>
                  </a:lnTo>
                  <a:lnTo>
                    <a:pt x="47" y="1"/>
                  </a:lnTo>
                  <a:lnTo>
                    <a:pt x="39" y="4"/>
                  </a:lnTo>
                  <a:lnTo>
                    <a:pt x="31" y="7"/>
                  </a:lnTo>
                  <a:lnTo>
                    <a:pt x="24" y="11"/>
                  </a:lnTo>
                  <a:lnTo>
                    <a:pt x="18" y="17"/>
                  </a:lnTo>
                  <a:lnTo>
                    <a:pt x="12" y="24"/>
                  </a:lnTo>
                  <a:lnTo>
                    <a:pt x="8" y="30"/>
                  </a:lnTo>
                  <a:lnTo>
                    <a:pt x="4" y="38"/>
                  </a:lnTo>
                  <a:lnTo>
                    <a:pt x="2" y="46"/>
                  </a:lnTo>
                  <a:lnTo>
                    <a:pt x="0" y="55"/>
                  </a:lnTo>
                  <a:lnTo>
                    <a:pt x="0" y="65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013" name="Freeform 724"/>
            <p:cNvSpPr>
              <a:spLocks/>
            </p:cNvSpPr>
            <p:nvPr/>
          </p:nvSpPr>
          <p:spPr bwMode="auto">
            <a:xfrm>
              <a:off x="5437" y="2247"/>
              <a:ext cx="56" cy="51"/>
            </a:xfrm>
            <a:custGeom>
              <a:avLst/>
              <a:gdLst>
                <a:gd name="T0" fmla="*/ 0 w 251"/>
                <a:gd name="T1" fmla="*/ 0 h 225"/>
                <a:gd name="T2" fmla="*/ 56 w 251"/>
                <a:gd name="T3" fmla="*/ 51 h 225"/>
                <a:gd name="T4" fmla="*/ 56 w 251"/>
                <a:gd name="T5" fmla="*/ 12 h 2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1" h="225">
                  <a:moveTo>
                    <a:pt x="0" y="0"/>
                  </a:moveTo>
                  <a:lnTo>
                    <a:pt x="251" y="225"/>
                  </a:lnTo>
                  <a:lnTo>
                    <a:pt x="251" y="55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014" name="Freeform 725"/>
            <p:cNvSpPr>
              <a:spLocks/>
            </p:cNvSpPr>
            <p:nvPr/>
          </p:nvSpPr>
          <p:spPr bwMode="auto">
            <a:xfrm>
              <a:off x="5411" y="2199"/>
              <a:ext cx="77" cy="22"/>
            </a:xfrm>
            <a:custGeom>
              <a:avLst/>
              <a:gdLst>
                <a:gd name="T0" fmla="*/ 0 w 337"/>
                <a:gd name="T1" fmla="*/ 0 h 100"/>
                <a:gd name="T2" fmla="*/ 4 w 337"/>
                <a:gd name="T3" fmla="*/ 3 h 100"/>
                <a:gd name="T4" fmla="*/ 8 w 337"/>
                <a:gd name="T5" fmla="*/ 6 h 100"/>
                <a:gd name="T6" fmla="*/ 12 w 337"/>
                <a:gd name="T7" fmla="*/ 8 h 100"/>
                <a:gd name="T8" fmla="*/ 16 w 337"/>
                <a:gd name="T9" fmla="*/ 11 h 100"/>
                <a:gd name="T10" fmla="*/ 21 w 337"/>
                <a:gd name="T11" fmla="*/ 13 h 100"/>
                <a:gd name="T12" fmla="*/ 25 w 337"/>
                <a:gd name="T13" fmla="*/ 15 h 100"/>
                <a:gd name="T14" fmla="*/ 29 w 337"/>
                <a:gd name="T15" fmla="*/ 17 h 100"/>
                <a:gd name="T16" fmla="*/ 34 w 337"/>
                <a:gd name="T17" fmla="*/ 18 h 100"/>
                <a:gd name="T18" fmla="*/ 39 w 337"/>
                <a:gd name="T19" fmla="*/ 19 h 100"/>
                <a:gd name="T20" fmla="*/ 43 w 337"/>
                <a:gd name="T21" fmla="*/ 20 h 100"/>
                <a:gd name="T22" fmla="*/ 48 w 337"/>
                <a:gd name="T23" fmla="*/ 21 h 100"/>
                <a:gd name="T24" fmla="*/ 52 w 337"/>
                <a:gd name="T25" fmla="*/ 22 h 100"/>
                <a:gd name="T26" fmla="*/ 56 w 337"/>
                <a:gd name="T27" fmla="*/ 22 h 100"/>
                <a:gd name="T28" fmla="*/ 61 w 337"/>
                <a:gd name="T29" fmla="*/ 22 h 100"/>
                <a:gd name="T30" fmla="*/ 65 w 337"/>
                <a:gd name="T31" fmla="*/ 22 h 100"/>
                <a:gd name="T32" fmla="*/ 69 w 337"/>
                <a:gd name="T33" fmla="*/ 22 h 100"/>
                <a:gd name="T34" fmla="*/ 73 w 337"/>
                <a:gd name="T35" fmla="*/ 21 h 100"/>
                <a:gd name="T36" fmla="*/ 77 w 337"/>
                <a:gd name="T37" fmla="*/ 20 h 1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37" h="100">
                  <a:moveTo>
                    <a:pt x="0" y="0"/>
                  </a:moveTo>
                  <a:lnTo>
                    <a:pt x="17" y="13"/>
                  </a:lnTo>
                  <a:lnTo>
                    <a:pt x="35" y="26"/>
                  </a:lnTo>
                  <a:lnTo>
                    <a:pt x="53" y="38"/>
                  </a:lnTo>
                  <a:lnTo>
                    <a:pt x="72" y="48"/>
                  </a:lnTo>
                  <a:lnTo>
                    <a:pt x="91" y="58"/>
                  </a:lnTo>
                  <a:lnTo>
                    <a:pt x="110" y="67"/>
                  </a:lnTo>
                  <a:lnTo>
                    <a:pt x="129" y="75"/>
                  </a:lnTo>
                  <a:lnTo>
                    <a:pt x="149" y="82"/>
                  </a:lnTo>
                  <a:lnTo>
                    <a:pt x="169" y="88"/>
                  </a:lnTo>
                  <a:lnTo>
                    <a:pt x="188" y="92"/>
                  </a:lnTo>
                  <a:lnTo>
                    <a:pt x="208" y="97"/>
                  </a:lnTo>
                  <a:lnTo>
                    <a:pt x="227" y="99"/>
                  </a:lnTo>
                  <a:lnTo>
                    <a:pt x="246" y="100"/>
                  </a:lnTo>
                  <a:lnTo>
                    <a:pt x="265" y="100"/>
                  </a:lnTo>
                  <a:lnTo>
                    <a:pt x="284" y="100"/>
                  </a:lnTo>
                  <a:lnTo>
                    <a:pt x="302" y="98"/>
                  </a:lnTo>
                  <a:lnTo>
                    <a:pt x="320" y="94"/>
                  </a:lnTo>
                  <a:lnTo>
                    <a:pt x="337" y="91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015" name="Freeform 726"/>
            <p:cNvSpPr>
              <a:spLocks/>
            </p:cNvSpPr>
            <p:nvPr/>
          </p:nvSpPr>
          <p:spPr bwMode="auto">
            <a:xfrm>
              <a:off x="5406" y="2179"/>
              <a:ext cx="5" cy="20"/>
            </a:xfrm>
            <a:custGeom>
              <a:avLst/>
              <a:gdLst>
                <a:gd name="T0" fmla="*/ 5 w 21"/>
                <a:gd name="T1" fmla="*/ 0 h 84"/>
                <a:gd name="T2" fmla="*/ 4 w 21"/>
                <a:gd name="T3" fmla="*/ 1 h 84"/>
                <a:gd name="T4" fmla="*/ 2 w 21"/>
                <a:gd name="T5" fmla="*/ 2 h 84"/>
                <a:gd name="T6" fmla="*/ 1 w 21"/>
                <a:gd name="T7" fmla="*/ 3 h 84"/>
                <a:gd name="T8" fmla="*/ 1 w 21"/>
                <a:gd name="T9" fmla="*/ 5 h 84"/>
                <a:gd name="T10" fmla="*/ 0 w 21"/>
                <a:gd name="T11" fmla="*/ 6 h 84"/>
                <a:gd name="T12" fmla="*/ 0 w 21"/>
                <a:gd name="T13" fmla="*/ 8 h 84"/>
                <a:gd name="T14" fmla="*/ 0 w 21"/>
                <a:gd name="T15" fmla="*/ 10 h 84"/>
                <a:gd name="T16" fmla="*/ 0 w 21"/>
                <a:gd name="T17" fmla="*/ 11 h 84"/>
                <a:gd name="T18" fmla="*/ 1 w 21"/>
                <a:gd name="T19" fmla="*/ 13 h 84"/>
                <a:gd name="T20" fmla="*/ 1 w 21"/>
                <a:gd name="T21" fmla="*/ 15 h 84"/>
                <a:gd name="T22" fmla="*/ 2 w 21"/>
                <a:gd name="T23" fmla="*/ 17 h 84"/>
                <a:gd name="T24" fmla="*/ 4 w 21"/>
                <a:gd name="T25" fmla="*/ 18 h 84"/>
                <a:gd name="T26" fmla="*/ 5 w 21"/>
                <a:gd name="T27" fmla="*/ 20 h 8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" h="84">
                  <a:moveTo>
                    <a:pt x="21" y="0"/>
                  </a:moveTo>
                  <a:lnTo>
                    <a:pt x="15" y="3"/>
                  </a:lnTo>
                  <a:lnTo>
                    <a:pt x="10" y="8"/>
                  </a:lnTo>
                  <a:lnTo>
                    <a:pt x="5" y="12"/>
                  </a:lnTo>
                  <a:lnTo>
                    <a:pt x="3" y="19"/>
                  </a:lnTo>
                  <a:lnTo>
                    <a:pt x="1" y="26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1" y="48"/>
                  </a:lnTo>
                  <a:lnTo>
                    <a:pt x="3" y="56"/>
                  </a:lnTo>
                  <a:lnTo>
                    <a:pt x="5" y="63"/>
                  </a:lnTo>
                  <a:lnTo>
                    <a:pt x="10" y="71"/>
                  </a:lnTo>
                  <a:lnTo>
                    <a:pt x="15" y="77"/>
                  </a:lnTo>
                  <a:lnTo>
                    <a:pt x="21" y="84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016" name="Freeform 727"/>
            <p:cNvSpPr>
              <a:spLocks/>
            </p:cNvSpPr>
            <p:nvPr/>
          </p:nvSpPr>
          <p:spPr bwMode="auto">
            <a:xfrm>
              <a:off x="5411" y="2178"/>
              <a:ext cx="77" cy="22"/>
            </a:xfrm>
            <a:custGeom>
              <a:avLst/>
              <a:gdLst>
                <a:gd name="T0" fmla="*/ 77 w 337"/>
                <a:gd name="T1" fmla="*/ 22 h 100"/>
                <a:gd name="T2" fmla="*/ 73 w 337"/>
                <a:gd name="T3" fmla="*/ 19 h 100"/>
                <a:gd name="T4" fmla="*/ 69 w 337"/>
                <a:gd name="T5" fmla="*/ 16 h 100"/>
                <a:gd name="T6" fmla="*/ 65 w 337"/>
                <a:gd name="T7" fmla="*/ 14 h 100"/>
                <a:gd name="T8" fmla="*/ 61 w 337"/>
                <a:gd name="T9" fmla="*/ 11 h 100"/>
                <a:gd name="T10" fmla="*/ 56 w 337"/>
                <a:gd name="T11" fmla="*/ 9 h 100"/>
                <a:gd name="T12" fmla="*/ 52 w 337"/>
                <a:gd name="T13" fmla="*/ 7 h 100"/>
                <a:gd name="T14" fmla="*/ 48 w 337"/>
                <a:gd name="T15" fmla="*/ 5 h 100"/>
                <a:gd name="T16" fmla="*/ 43 w 337"/>
                <a:gd name="T17" fmla="*/ 4 h 100"/>
                <a:gd name="T18" fmla="*/ 39 w 337"/>
                <a:gd name="T19" fmla="*/ 3 h 100"/>
                <a:gd name="T20" fmla="*/ 34 w 337"/>
                <a:gd name="T21" fmla="*/ 2 h 100"/>
                <a:gd name="T22" fmla="*/ 29 w 337"/>
                <a:gd name="T23" fmla="*/ 1 h 100"/>
                <a:gd name="T24" fmla="*/ 25 w 337"/>
                <a:gd name="T25" fmla="*/ 0 h 100"/>
                <a:gd name="T26" fmla="*/ 21 w 337"/>
                <a:gd name="T27" fmla="*/ 0 h 100"/>
                <a:gd name="T28" fmla="*/ 16 w 337"/>
                <a:gd name="T29" fmla="*/ 0 h 100"/>
                <a:gd name="T30" fmla="*/ 12 w 337"/>
                <a:gd name="T31" fmla="*/ 0 h 100"/>
                <a:gd name="T32" fmla="*/ 8 w 337"/>
                <a:gd name="T33" fmla="*/ 0 h 100"/>
                <a:gd name="T34" fmla="*/ 4 w 337"/>
                <a:gd name="T35" fmla="*/ 1 h 100"/>
                <a:gd name="T36" fmla="*/ 0 w 337"/>
                <a:gd name="T37" fmla="*/ 2 h 10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37" h="100">
                  <a:moveTo>
                    <a:pt x="337" y="100"/>
                  </a:moveTo>
                  <a:lnTo>
                    <a:pt x="320" y="86"/>
                  </a:lnTo>
                  <a:lnTo>
                    <a:pt x="302" y="74"/>
                  </a:lnTo>
                  <a:lnTo>
                    <a:pt x="284" y="63"/>
                  </a:lnTo>
                  <a:lnTo>
                    <a:pt x="265" y="51"/>
                  </a:lnTo>
                  <a:lnTo>
                    <a:pt x="246" y="41"/>
                  </a:lnTo>
                  <a:lnTo>
                    <a:pt x="227" y="32"/>
                  </a:lnTo>
                  <a:lnTo>
                    <a:pt x="208" y="24"/>
                  </a:lnTo>
                  <a:lnTo>
                    <a:pt x="188" y="18"/>
                  </a:lnTo>
                  <a:lnTo>
                    <a:pt x="169" y="12"/>
                  </a:lnTo>
                  <a:lnTo>
                    <a:pt x="149" y="7"/>
                  </a:lnTo>
                  <a:lnTo>
                    <a:pt x="129" y="4"/>
                  </a:lnTo>
                  <a:lnTo>
                    <a:pt x="110" y="2"/>
                  </a:lnTo>
                  <a:lnTo>
                    <a:pt x="91" y="0"/>
                  </a:lnTo>
                  <a:lnTo>
                    <a:pt x="72" y="0"/>
                  </a:lnTo>
                  <a:lnTo>
                    <a:pt x="53" y="1"/>
                  </a:lnTo>
                  <a:lnTo>
                    <a:pt x="35" y="2"/>
                  </a:lnTo>
                  <a:lnTo>
                    <a:pt x="17" y="5"/>
                  </a:lnTo>
                  <a:lnTo>
                    <a:pt x="0" y="1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017" name="Freeform 728"/>
            <p:cNvSpPr>
              <a:spLocks/>
            </p:cNvSpPr>
            <p:nvPr/>
          </p:nvSpPr>
          <p:spPr bwMode="auto">
            <a:xfrm>
              <a:off x="5488" y="2200"/>
              <a:ext cx="5" cy="19"/>
            </a:xfrm>
            <a:custGeom>
              <a:avLst/>
              <a:gdLst>
                <a:gd name="T0" fmla="*/ 0 w 21"/>
                <a:gd name="T1" fmla="*/ 19 h 85"/>
                <a:gd name="T2" fmla="*/ 1 w 21"/>
                <a:gd name="T3" fmla="*/ 18 h 85"/>
                <a:gd name="T4" fmla="*/ 3 w 21"/>
                <a:gd name="T5" fmla="*/ 17 h 85"/>
                <a:gd name="T6" fmla="*/ 4 w 21"/>
                <a:gd name="T7" fmla="*/ 16 h 85"/>
                <a:gd name="T8" fmla="*/ 4 w 21"/>
                <a:gd name="T9" fmla="*/ 15 h 85"/>
                <a:gd name="T10" fmla="*/ 5 w 21"/>
                <a:gd name="T11" fmla="*/ 13 h 85"/>
                <a:gd name="T12" fmla="*/ 5 w 21"/>
                <a:gd name="T13" fmla="*/ 11 h 85"/>
                <a:gd name="T14" fmla="*/ 5 w 21"/>
                <a:gd name="T15" fmla="*/ 10 h 85"/>
                <a:gd name="T16" fmla="*/ 5 w 21"/>
                <a:gd name="T17" fmla="*/ 8 h 85"/>
                <a:gd name="T18" fmla="*/ 4 w 21"/>
                <a:gd name="T19" fmla="*/ 6 h 85"/>
                <a:gd name="T20" fmla="*/ 4 w 21"/>
                <a:gd name="T21" fmla="*/ 5 h 85"/>
                <a:gd name="T22" fmla="*/ 3 w 21"/>
                <a:gd name="T23" fmla="*/ 3 h 85"/>
                <a:gd name="T24" fmla="*/ 1 w 21"/>
                <a:gd name="T25" fmla="*/ 1 h 85"/>
                <a:gd name="T26" fmla="*/ 0 w 21"/>
                <a:gd name="T27" fmla="*/ 0 h 8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" h="85">
                  <a:moveTo>
                    <a:pt x="0" y="85"/>
                  </a:moveTo>
                  <a:lnTo>
                    <a:pt x="6" y="82"/>
                  </a:lnTo>
                  <a:lnTo>
                    <a:pt x="11" y="77"/>
                  </a:lnTo>
                  <a:lnTo>
                    <a:pt x="16" y="72"/>
                  </a:lnTo>
                  <a:lnTo>
                    <a:pt x="18" y="66"/>
                  </a:lnTo>
                  <a:lnTo>
                    <a:pt x="20" y="59"/>
                  </a:lnTo>
                  <a:lnTo>
                    <a:pt x="21" y="51"/>
                  </a:lnTo>
                  <a:lnTo>
                    <a:pt x="21" y="45"/>
                  </a:lnTo>
                  <a:lnTo>
                    <a:pt x="20" y="37"/>
                  </a:lnTo>
                  <a:lnTo>
                    <a:pt x="18" y="29"/>
                  </a:lnTo>
                  <a:lnTo>
                    <a:pt x="16" y="21"/>
                  </a:lnTo>
                  <a:lnTo>
                    <a:pt x="11" y="13"/>
                  </a:lnTo>
                  <a:lnTo>
                    <a:pt x="6" y="6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018" name="Freeform 729"/>
            <p:cNvSpPr>
              <a:spLocks/>
            </p:cNvSpPr>
            <p:nvPr/>
          </p:nvSpPr>
          <p:spPr bwMode="auto">
            <a:xfrm>
              <a:off x="3533" y="1121"/>
              <a:ext cx="13" cy="7"/>
            </a:xfrm>
            <a:custGeom>
              <a:avLst/>
              <a:gdLst>
                <a:gd name="T0" fmla="*/ 0 w 53"/>
                <a:gd name="T1" fmla="*/ 0 h 27"/>
                <a:gd name="T2" fmla="*/ 0 w 53"/>
                <a:gd name="T3" fmla="*/ 1 h 27"/>
                <a:gd name="T4" fmla="*/ 0 w 53"/>
                <a:gd name="T5" fmla="*/ 3 h 27"/>
                <a:gd name="T6" fmla="*/ 1 w 53"/>
                <a:gd name="T7" fmla="*/ 4 h 27"/>
                <a:gd name="T8" fmla="*/ 2 w 53"/>
                <a:gd name="T9" fmla="*/ 5 h 27"/>
                <a:gd name="T10" fmla="*/ 4 w 53"/>
                <a:gd name="T11" fmla="*/ 6 h 27"/>
                <a:gd name="T12" fmla="*/ 5 w 53"/>
                <a:gd name="T13" fmla="*/ 6 h 27"/>
                <a:gd name="T14" fmla="*/ 6 w 53"/>
                <a:gd name="T15" fmla="*/ 7 h 27"/>
                <a:gd name="T16" fmla="*/ 8 w 53"/>
                <a:gd name="T17" fmla="*/ 6 h 27"/>
                <a:gd name="T18" fmla="*/ 9 w 53"/>
                <a:gd name="T19" fmla="*/ 6 h 27"/>
                <a:gd name="T20" fmla="*/ 11 w 53"/>
                <a:gd name="T21" fmla="*/ 5 h 27"/>
                <a:gd name="T22" fmla="*/ 11 w 53"/>
                <a:gd name="T23" fmla="*/ 4 h 27"/>
                <a:gd name="T24" fmla="*/ 12 w 53"/>
                <a:gd name="T25" fmla="*/ 3 h 27"/>
                <a:gd name="T26" fmla="*/ 13 w 53"/>
                <a:gd name="T27" fmla="*/ 1 h 27"/>
                <a:gd name="T28" fmla="*/ 13 w 53"/>
                <a:gd name="T29" fmla="*/ 0 h 2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3" h="27">
                  <a:moveTo>
                    <a:pt x="0" y="0"/>
                  </a:moveTo>
                  <a:lnTo>
                    <a:pt x="0" y="5"/>
                  </a:lnTo>
                  <a:lnTo>
                    <a:pt x="2" y="11"/>
                  </a:lnTo>
                  <a:lnTo>
                    <a:pt x="6" y="16"/>
                  </a:lnTo>
                  <a:lnTo>
                    <a:pt x="9" y="20"/>
                  </a:lnTo>
                  <a:lnTo>
                    <a:pt x="15" y="23"/>
                  </a:lnTo>
                  <a:lnTo>
                    <a:pt x="20" y="25"/>
                  </a:lnTo>
                  <a:lnTo>
                    <a:pt x="26" y="27"/>
                  </a:lnTo>
                  <a:lnTo>
                    <a:pt x="32" y="25"/>
                  </a:lnTo>
                  <a:lnTo>
                    <a:pt x="37" y="23"/>
                  </a:lnTo>
                  <a:lnTo>
                    <a:pt x="43" y="20"/>
                  </a:lnTo>
                  <a:lnTo>
                    <a:pt x="46" y="16"/>
                  </a:lnTo>
                  <a:lnTo>
                    <a:pt x="50" y="11"/>
                  </a:lnTo>
                  <a:lnTo>
                    <a:pt x="52" y="5"/>
                  </a:lnTo>
                  <a:lnTo>
                    <a:pt x="53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019" name="Freeform 730"/>
            <p:cNvSpPr>
              <a:spLocks/>
            </p:cNvSpPr>
            <p:nvPr/>
          </p:nvSpPr>
          <p:spPr bwMode="auto">
            <a:xfrm>
              <a:off x="3533" y="1117"/>
              <a:ext cx="13" cy="4"/>
            </a:xfrm>
            <a:custGeom>
              <a:avLst/>
              <a:gdLst>
                <a:gd name="T0" fmla="*/ 13 w 53"/>
                <a:gd name="T1" fmla="*/ 4 h 26"/>
                <a:gd name="T2" fmla="*/ 13 w 53"/>
                <a:gd name="T3" fmla="*/ 3 h 26"/>
                <a:gd name="T4" fmla="*/ 12 w 53"/>
                <a:gd name="T5" fmla="*/ 2 h 26"/>
                <a:gd name="T6" fmla="*/ 11 w 53"/>
                <a:gd name="T7" fmla="*/ 1 h 26"/>
                <a:gd name="T8" fmla="*/ 11 w 53"/>
                <a:gd name="T9" fmla="*/ 1 h 26"/>
                <a:gd name="T10" fmla="*/ 9 w 53"/>
                <a:gd name="T11" fmla="*/ 0 h 26"/>
                <a:gd name="T12" fmla="*/ 8 w 53"/>
                <a:gd name="T13" fmla="*/ 0 h 26"/>
                <a:gd name="T14" fmla="*/ 6 w 53"/>
                <a:gd name="T15" fmla="*/ 0 h 26"/>
                <a:gd name="T16" fmla="*/ 5 w 53"/>
                <a:gd name="T17" fmla="*/ 0 h 26"/>
                <a:gd name="T18" fmla="*/ 4 w 53"/>
                <a:gd name="T19" fmla="*/ 0 h 26"/>
                <a:gd name="T20" fmla="*/ 2 w 53"/>
                <a:gd name="T21" fmla="*/ 1 h 26"/>
                <a:gd name="T22" fmla="*/ 1 w 53"/>
                <a:gd name="T23" fmla="*/ 1 h 26"/>
                <a:gd name="T24" fmla="*/ 0 w 53"/>
                <a:gd name="T25" fmla="*/ 2 h 26"/>
                <a:gd name="T26" fmla="*/ 0 w 53"/>
                <a:gd name="T27" fmla="*/ 3 h 26"/>
                <a:gd name="T28" fmla="*/ 0 w 53"/>
                <a:gd name="T29" fmla="*/ 4 h 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3" h="26">
                  <a:moveTo>
                    <a:pt x="53" y="26"/>
                  </a:moveTo>
                  <a:lnTo>
                    <a:pt x="52" y="20"/>
                  </a:lnTo>
                  <a:lnTo>
                    <a:pt x="50" y="14"/>
                  </a:lnTo>
                  <a:lnTo>
                    <a:pt x="46" y="9"/>
                  </a:lnTo>
                  <a:lnTo>
                    <a:pt x="43" y="5"/>
                  </a:lnTo>
                  <a:lnTo>
                    <a:pt x="37" y="2"/>
                  </a:lnTo>
                  <a:lnTo>
                    <a:pt x="32" y="0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5" y="2"/>
                  </a:lnTo>
                  <a:lnTo>
                    <a:pt x="9" y="5"/>
                  </a:lnTo>
                  <a:lnTo>
                    <a:pt x="6" y="9"/>
                  </a:lnTo>
                  <a:lnTo>
                    <a:pt x="2" y="14"/>
                  </a:lnTo>
                  <a:lnTo>
                    <a:pt x="0" y="20"/>
                  </a:lnTo>
                  <a:lnTo>
                    <a:pt x="0" y="26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30390144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730" name="Group 6"/>
          <p:cNvGrpSpPr>
            <a:grpSpLocks/>
          </p:cNvGrpSpPr>
          <p:nvPr/>
        </p:nvGrpSpPr>
        <p:grpSpPr bwMode="auto">
          <a:xfrm>
            <a:off x="900113" y="44450"/>
            <a:ext cx="7561262" cy="6697663"/>
            <a:chOff x="567" y="28"/>
            <a:chExt cx="4763" cy="4219"/>
          </a:xfrm>
        </p:grpSpPr>
        <p:grpSp>
          <p:nvGrpSpPr>
            <p:cNvPr id="73731" name="Group 7"/>
            <p:cNvGrpSpPr>
              <a:grpSpLocks/>
            </p:cNvGrpSpPr>
            <p:nvPr/>
          </p:nvGrpSpPr>
          <p:grpSpPr bwMode="auto">
            <a:xfrm>
              <a:off x="1041" y="589"/>
              <a:ext cx="4126" cy="3528"/>
              <a:chOff x="1553" y="1263"/>
              <a:chExt cx="2028" cy="1734"/>
            </a:xfrm>
          </p:grpSpPr>
          <p:sp>
            <p:nvSpPr>
              <p:cNvPr id="75045" name="Line 8"/>
              <p:cNvSpPr>
                <a:spLocks noChangeShapeType="1"/>
              </p:cNvSpPr>
              <p:nvPr/>
            </p:nvSpPr>
            <p:spPr bwMode="auto">
              <a:xfrm>
                <a:off x="2822" y="1263"/>
                <a:ext cx="0" cy="2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46" name="Line 9"/>
              <p:cNvSpPr>
                <a:spLocks noChangeShapeType="1"/>
              </p:cNvSpPr>
              <p:nvPr/>
            </p:nvSpPr>
            <p:spPr bwMode="auto">
              <a:xfrm>
                <a:off x="2822" y="1302"/>
                <a:ext cx="0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47" name="Line 10"/>
              <p:cNvSpPr>
                <a:spLocks noChangeShapeType="1"/>
              </p:cNvSpPr>
              <p:nvPr/>
            </p:nvSpPr>
            <p:spPr bwMode="auto">
              <a:xfrm>
                <a:off x="2822" y="1321"/>
                <a:ext cx="0" cy="4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48" name="Line 11"/>
              <p:cNvSpPr>
                <a:spLocks noChangeShapeType="1"/>
              </p:cNvSpPr>
              <p:nvPr/>
            </p:nvSpPr>
            <p:spPr bwMode="auto">
              <a:xfrm>
                <a:off x="2822" y="1377"/>
                <a:ext cx="0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49" name="Line 12"/>
              <p:cNvSpPr>
                <a:spLocks noChangeShapeType="1"/>
              </p:cNvSpPr>
              <p:nvPr/>
            </p:nvSpPr>
            <p:spPr bwMode="auto">
              <a:xfrm>
                <a:off x="2822" y="1396"/>
                <a:ext cx="0" cy="4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50" name="Line 13"/>
              <p:cNvSpPr>
                <a:spLocks noChangeShapeType="1"/>
              </p:cNvSpPr>
              <p:nvPr/>
            </p:nvSpPr>
            <p:spPr bwMode="auto">
              <a:xfrm>
                <a:off x="2822" y="1452"/>
                <a:ext cx="0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51" name="Line 14"/>
              <p:cNvSpPr>
                <a:spLocks noChangeShapeType="1"/>
              </p:cNvSpPr>
              <p:nvPr/>
            </p:nvSpPr>
            <p:spPr bwMode="auto">
              <a:xfrm>
                <a:off x="2822" y="1471"/>
                <a:ext cx="0" cy="4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52" name="Line 15"/>
              <p:cNvSpPr>
                <a:spLocks noChangeShapeType="1"/>
              </p:cNvSpPr>
              <p:nvPr/>
            </p:nvSpPr>
            <p:spPr bwMode="auto">
              <a:xfrm>
                <a:off x="2822" y="1527"/>
                <a:ext cx="0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53" name="Line 16"/>
              <p:cNvSpPr>
                <a:spLocks noChangeShapeType="1"/>
              </p:cNvSpPr>
              <p:nvPr/>
            </p:nvSpPr>
            <p:spPr bwMode="auto">
              <a:xfrm>
                <a:off x="2822" y="1546"/>
                <a:ext cx="0" cy="4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54" name="Line 17"/>
              <p:cNvSpPr>
                <a:spLocks noChangeShapeType="1"/>
              </p:cNvSpPr>
              <p:nvPr/>
            </p:nvSpPr>
            <p:spPr bwMode="auto">
              <a:xfrm>
                <a:off x="2822" y="1602"/>
                <a:ext cx="0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55" name="Line 18"/>
              <p:cNvSpPr>
                <a:spLocks noChangeShapeType="1"/>
              </p:cNvSpPr>
              <p:nvPr/>
            </p:nvSpPr>
            <p:spPr bwMode="auto">
              <a:xfrm>
                <a:off x="2822" y="1621"/>
                <a:ext cx="0" cy="4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56" name="Line 19"/>
              <p:cNvSpPr>
                <a:spLocks noChangeShapeType="1"/>
              </p:cNvSpPr>
              <p:nvPr/>
            </p:nvSpPr>
            <p:spPr bwMode="auto">
              <a:xfrm>
                <a:off x="2822" y="1677"/>
                <a:ext cx="0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57" name="Line 20"/>
              <p:cNvSpPr>
                <a:spLocks noChangeShapeType="1"/>
              </p:cNvSpPr>
              <p:nvPr/>
            </p:nvSpPr>
            <p:spPr bwMode="auto">
              <a:xfrm>
                <a:off x="2822" y="1696"/>
                <a:ext cx="0" cy="4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58" name="Line 21"/>
              <p:cNvSpPr>
                <a:spLocks noChangeShapeType="1"/>
              </p:cNvSpPr>
              <p:nvPr/>
            </p:nvSpPr>
            <p:spPr bwMode="auto">
              <a:xfrm>
                <a:off x="2822" y="1752"/>
                <a:ext cx="0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59" name="Line 22"/>
              <p:cNvSpPr>
                <a:spLocks noChangeShapeType="1"/>
              </p:cNvSpPr>
              <p:nvPr/>
            </p:nvSpPr>
            <p:spPr bwMode="auto">
              <a:xfrm>
                <a:off x="2822" y="1771"/>
                <a:ext cx="0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60" name="Line 23"/>
              <p:cNvSpPr>
                <a:spLocks noChangeShapeType="1"/>
              </p:cNvSpPr>
              <p:nvPr/>
            </p:nvSpPr>
            <p:spPr bwMode="auto">
              <a:xfrm>
                <a:off x="2822" y="1827"/>
                <a:ext cx="0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61" name="Line 24"/>
              <p:cNvSpPr>
                <a:spLocks noChangeShapeType="1"/>
              </p:cNvSpPr>
              <p:nvPr/>
            </p:nvSpPr>
            <p:spPr bwMode="auto">
              <a:xfrm>
                <a:off x="2822" y="1846"/>
                <a:ext cx="0" cy="4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62" name="Line 25"/>
              <p:cNvSpPr>
                <a:spLocks noChangeShapeType="1"/>
              </p:cNvSpPr>
              <p:nvPr/>
            </p:nvSpPr>
            <p:spPr bwMode="auto">
              <a:xfrm>
                <a:off x="2822" y="1902"/>
                <a:ext cx="0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63" name="Line 26"/>
              <p:cNvSpPr>
                <a:spLocks noChangeShapeType="1"/>
              </p:cNvSpPr>
              <p:nvPr/>
            </p:nvSpPr>
            <p:spPr bwMode="auto">
              <a:xfrm>
                <a:off x="2822" y="1921"/>
                <a:ext cx="0" cy="4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64" name="Line 27"/>
              <p:cNvSpPr>
                <a:spLocks noChangeShapeType="1"/>
              </p:cNvSpPr>
              <p:nvPr/>
            </p:nvSpPr>
            <p:spPr bwMode="auto">
              <a:xfrm>
                <a:off x="2822" y="1977"/>
                <a:ext cx="0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65" name="Line 28"/>
              <p:cNvSpPr>
                <a:spLocks noChangeShapeType="1"/>
              </p:cNvSpPr>
              <p:nvPr/>
            </p:nvSpPr>
            <p:spPr bwMode="auto">
              <a:xfrm>
                <a:off x="2822" y="1996"/>
                <a:ext cx="0" cy="2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66" name="Line 29"/>
              <p:cNvSpPr>
                <a:spLocks noChangeShapeType="1"/>
              </p:cNvSpPr>
              <p:nvPr/>
            </p:nvSpPr>
            <p:spPr bwMode="auto">
              <a:xfrm>
                <a:off x="1553" y="2690"/>
                <a:ext cx="4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67" name="Line 30"/>
              <p:cNvSpPr>
                <a:spLocks noChangeShapeType="1"/>
              </p:cNvSpPr>
              <p:nvPr/>
            </p:nvSpPr>
            <p:spPr bwMode="auto">
              <a:xfrm>
                <a:off x="1605" y="2690"/>
                <a:ext cx="1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68" name="Line 31"/>
              <p:cNvSpPr>
                <a:spLocks noChangeShapeType="1"/>
              </p:cNvSpPr>
              <p:nvPr/>
            </p:nvSpPr>
            <p:spPr bwMode="auto">
              <a:xfrm>
                <a:off x="1624" y="2690"/>
                <a:ext cx="4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69" name="Line 32"/>
              <p:cNvSpPr>
                <a:spLocks noChangeShapeType="1"/>
              </p:cNvSpPr>
              <p:nvPr/>
            </p:nvSpPr>
            <p:spPr bwMode="auto">
              <a:xfrm>
                <a:off x="1680" y="2690"/>
                <a:ext cx="1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70" name="Line 33"/>
              <p:cNvSpPr>
                <a:spLocks noChangeShapeType="1"/>
              </p:cNvSpPr>
              <p:nvPr/>
            </p:nvSpPr>
            <p:spPr bwMode="auto">
              <a:xfrm>
                <a:off x="1699" y="2690"/>
                <a:ext cx="4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71" name="Line 34"/>
              <p:cNvSpPr>
                <a:spLocks noChangeShapeType="1"/>
              </p:cNvSpPr>
              <p:nvPr/>
            </p:nvSpPr>
            <p:spPr bwMode="auto">
              <a:xfrm>
                <a:off x="1755" y="2690"/>
                <a:ext cx="1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72" name="Line 35"/>
              <p:cNvSpPr>
                <a:spLocks noChangeShapeType="1"/>
              </p:cNvSpPr>
              <p:nvPr/>
            </p:nvSpPr>
            <p:spPr bwMode="auto">
              <a:xfrm>
                <a:off x="1774" y="2690"/>
                <a:ext cx="4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73" name="Line 36"/>
              <p:cNvSpPr>
                <a:spLocks noChangeShapeType="1"/>
              </p:cNvSpPr>
              <p:nvPr/>
            </p:nvSpPr>
            <p:spPr bwMode="auto">
              <a:xfrm>
                <a:off x="1830" y="2690"/>
                <a:ext cx="1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74" name="Line 37"/>
              <p:cNvSpPr>
                <a:spLocks noChangeShapeType="1"/>
              </p:cNvSpPr>
              <p:nvPr/>
            </p:nvSpPr>
            <p:spPr bwMode="auto">
              <a:xfrm>
                <a:off x="1849" y="2690"/>
                <a:ext cx="4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75" name="Line 38"/>
              <p:cNvSpPr>
                <a:spLocks noChangeShapeType="1"/>
              </p:cNvSpPr>
              <p:nvPr/>
            </p:nvSpPr>
            <p:spPr bwMode="auto">
              <a:xfrm>
                <a:off x="1905" y="2690"/>
                <a:ext cx="1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76" name="Line 39"/>
              <p:cNvSpPr>
                <a:spLocks noChangeShapeType="1"/>
              </p:cNvSpPr>
              <p:nvPr/>
            </p:nvSpPr>
            <p:spPr bwMode="auto">
              <a:xfrm>
                <a:off x="1924" y="2690"/>
                <a:ext cx="4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77" name="Line 40"/>
              <p:cNvSpPr>
                <a:spLocks noChangeShapeType="1"/>
              </p:cNvSpPr>
              <p:nvPr/>
            </p:nvSpPr>
            <p:spPr bwMode="auto">
              <a:xfrm>
                <a:off x="1756" y="2378"/>
                <a:ext cx="0" cy="3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78" name="Line 41"/>
              <p:cNvSpPr>
                <a:spLocks noChangeShapeType="1"/>
              </p:cNvSpPr>
              <p:nvPr/>
            </p:nvSpPr>
            <p:spPr bwMode="auto">
              <a:xfrm>
                <a:off x="1756" y="2420"/>
                <a:ext cx="0" cy="1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79" name="Line 42"/>
              <p:cNvSpPr>
                <a:spLocks noChangeShapeType="1"/>
              </p:cNvSpPr>
              <p:nvPr/>
            </p:nvSpPr>
            <p:spPr bwMode="auto">
              <a:xfrm>
                <a:off x="1756" y="2439"/>
                <a:ext cx="0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80" name="Line 43"/>
              <p:cNvSpPr>
                <a:spLocks noChangeShapeType="1"/>
              </p:cNvSpPr>
              <p:nvPr/>
            </p:nvSpPr>
            <p:spPr bwMode="auto">
              <a:xfrm>
                <a:off x="1756" y="2495"/>
                <a:ext cx="0" cy="1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81" name="Line 44"/>
              <p:cNvSpPr>
                <a:spLocks noChangeShapeType="1"/>
              </p:cNvSpPr>
              <p:nvPr/>
            </p:nvSpPr>
            <p:spPr bwMode="auto">
              <a:xfrm>
                <a:off x="1756" y="2514"/>
                <a:ext cx="0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82" name="Line 45"/>
              <p:cNvSpPr>
                <a:spLocks noChangeShapeType="1"/>
              </p:cNvSpPr>
              <p:nvPr/>
            </p:nvSpPr>
            <p:spPr bwMode="auto">
              <a:xfrm>
                <a:off x="1756" y="2570"/>
                <a:ext cx="0" cy="1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83" name="Line 46"/>
              <p:cNvSpPr>
                <a:spLocks noChangeShapeType="1"/>
              </p:cNvSpPr>
              <p:nvPr/>
            </p:nvSpPr>
            <p:spPr bwMode="auto">
              <a:xfrm>
                <a:off x="1756" y="2589"/>
                <a:ext cx="0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84" name="Line 47"/>
              <p:cNvSpPr>
                <a:spLocks noChangeShapeType="1"/>
              </p:cNvSpPr>
              <p:nvPr/>
            </p:nvSpPr>
            <p:spPr bwMode="auto">
              <a:xfrm>
                <a:off x="1756" y="2645"/>
                <a:ext cx="0" cy="1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85" name="Line 48"/>
              <p:cNvSpPr>
                <a:spLocks noChangeShapeType="1"/>
              </p:cNvSpPr>
              <p:nvPr/>
            </p:nvSpPr>
            <p:spPr bwMode="auto">
              <a:xfrm>
                <a:off x="1756" y="2664"/>
                <a:ext cx="0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86" name="Line 49"/>
              <p:cNvSpPr>
                <a:spLocks noChangeShapeType="1"/>
              </p:cNvSpPr>
              <p:nvPr/>
            </p:nvSpPr>
            <p:spPr bwMode="auto">
              <a:xfrm>
                <a:off x="1756" y="2720"/>
                <a:ext cx="0" cy="1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87" name="Line 50"/>
              <p:cNvSpPr>
                <a:spLocks noChangeShapeType="1"/>
              </p:cNvSpPr>
              <p:nvPr/>
            </p:nvSpPr>
            <p:spPr bwMode="auto">
              <a:xfrm>
                <a:off x="1756" y="2739"/>
                <a:ext cx="0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88" name="Line 51"/>
              <p:cNvSpPr>
                <a:spLocks noChangeShapeType="1"/>
              </p:cNvSpPr>
              <p:nvPr/>
            </p:nvSpPr>
            <p:spPr bwMode="auto">
              <a:xfrm>
                <a:off x="1756" y="2796"/>
                <a:ext cx="0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89" name="Line 52"/>
              <p:cNvSpPr>
                <a:spLocks noChangeShapeType="1"/>
              </p:cNvSpPr>
              <p:nvPr/>
            </p:nvSpPr>
            <p:spPr bwMode="auto">
              <a:xfrm>
                <a:off x="1756" y="2814"/>
                <a:ext cx="0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90" name="Line 53"/>
              <p:cNvSpPr>
                <a:spLocks noChangeShapeType="1"/>
              </p:cNvSpPr>
              <p:nvPr/>
            </p:nvSpPr>
            <p:spPr bwMode="auto">
              <a:xfrm>
                <a:off x="1756" y="2870"/>
                <a:ext cx="0" cy="1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91" name="Line 54"/>
              <p:cNvSpPr>
                <a:spLocks noChangeShapeType="1"/>
              </p:cNvSpPr>
              <p:nvPr/>
            </p:nvSpPr>
            <p:spPr bwMode="auto">
              <a:xfrm>
                <a:off x="1756" y="2889"/>
                <a:ext cx="0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92" name="Line 55"/>
              <p:cNvSpPr>
                <a:spLocks noChangeShapeType="1"/>
              </p:cNvSpPr>
              <p:nvPr/>
            </p:nvSpPr>
            <p:spPr bwMode="auto">
              <a:xfrm>
                <a:off x="1756" y="2945"/>
                <a:ext cx="0" cy="1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93" name="Line 56"/>
              <p:cNvSpPr>
                <a:spLocks noChangeShapeType="1"/>
              </p:cNvSpPr>
              <p:nvPr/>
            </p:nvSpPr>
            <p:spPr bwMode="auto">
              <a:xfrm>
                <a:off x="1756" y="2964"/>
                <a:ext cx="0" cy="3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94" name="Line 57"/>
              <p:cNvSpPr>
                <a:spLocks noChangeShapeType="1"/>
              </p:cNvSpPr>
              <p:nvPr/>
            </p:nvSpPr>
            <p:spPr bwMode="auto">
              <a:xfrm>
                <a:off x="1581" y="1594"/>
                <a:ext cx="4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95" name="Line 58"/>
              <p:cNvSpPr>
                <a:spLocks noChangeShapeType="1"/>
              </p:cNvSpPr>
              <p:nvPr/>
            </p:nvSpPr>
            <p:spPr bwMode="auto">
              <a:xfrm>
                <a:off x="1634" y="1594"/>
                <a:ext cx="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96" name="Line 59"/>
              <p:cNvSpPr>
                <a:spLocks noChangeShapeType="1"/>
              </p:cNvSpPr>
              <p:nvPr/>
            </p:nvSpPr>
            <p:spPr bwMode="auto">
              <a:xfrm>
                <a:off x="1652" y="1594"/>
                <a:ext cx="4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97" name="Line 60"/>
              <p:cNvSpPr>
                <a:spLocks noChangeShapeType="1"/>
              </p:cNvSpPr>
              <p:nvPr/>
            </p:nvSpPr>
            <p:spPr bwMode="auto">
              <a:xfrm>
                <a:off x="1709" y="1594"/>
                <a:ext cx="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98" name="Line 61"/>
              <p:cNvSpPr>
                <a:spLocks noChangeShapeType="1"/>
              </p:cNvSpPr>
              <p:nvPr/>
            </p:nvSpPr>
            <p:spPr bwMode="auto">
              <a:xfrm>
                <a:off x="1727" y="1594"/>
                <a:ext cx="4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99" name="Line 62"/>
              <p:cNvSpPr>
                <a:spLocks noChangeShapeType="1"/>
              </p:cNvSpPr>
              <p:nvPr/>
            </p:nvSpPr>
            <p:spPr bwMode="auto">
              <a:xfrm>
                <a:off x="1784" y="1594"/>
                <a:ext cx="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00" name="Line 63"/>
              <p:cNvSpPr>
                <a:spLocks noChangeShapeType="1"/>
              </p:cNvSpPr>
              <p:nvPr/>
            </p:nvSpPr>
            <p:spPr bwMode="auto">
              <a:xfrm>
                <a:off x="1802" y="1594"/>
                <a:ext cx="4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01" name="Line 64"/>
              <p:cNvSpPr>
                <a:spLocks noChangeShapeType="1"/>
              </p:cNvSpPr>
              <p:nvPr/>
            </p:nvSpPr>
            <p:spPr bwMode="auto">
              <a:xfrm>
                <a:off x="1859" y="1594"/>
                <a:ext cx="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02" name="Line 65"/>
              <p:cNvSpPr>
                <a:spLocks noChangeShapeType="1"/>
              </p:cNvSpPr>
              <p:nvPr/>
            </p:nvSpPr>
            <p:spPr bwMode="auto">
              <a:xfrm>
                <a:off x="1877" y="1594"/>
                <a:ext cx="4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03" name="Line 66"/>
              <p:cNvSpPr>
                <a:spLocks noChangeShapeType="1"/>
              </p:cNvSpPr>
              <p:nvPr/>
            </p:nvSpPr>
            <p:spPr bwMode="auto">
              <a:xfrm>
                <a:off x="1934" y="1594"/>
                <a:ext cx="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04" name="Line 67"/>
              <p:cNvSpPr>
                <a:spLocks noChangeShapeType="1"/>
              </p:cNvSpPr>
              <p:nvPr/>
            </p:nvSpPr>
            <p:spPr bwMode="auto">
              <a:xfrm>
                <a:off x="1952" y="1594"/>
                <a:ext cx="4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05" name="Line 68"/>
              <p:cNvSpPr>
                <a:spLocks noChangeShapeType="1"/>
              </p:cNvSpPr>
              <p:nvPr/>
            </p:nvSpPr>
            <p:spPr bwMode="auto">
              <a:xfrm>
                <a:off x="2008" y="1594"/>
                <a:ext cx="1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06" name="Line 69"/>
              <p:cNvSpPr>
                <a:spLocks noChangeShapeType="1"/>
              </p:cNvSpPr>
              <p:nvPr/>
            </p:nvSpPr>
            <p:spPr bwMode="auto">
              <a:xfrm>
                <a:off x="2027" y="1594"/>
                <a:ext cx="4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07" name="Line 70"/>
              <p:cNvSpPr>
                <a:spLocks noChangeShapeType="1"/>
              </p:cNvSpPr>
              <p:nvPr/>
            </p:nvSpPr>
            <p:spPr bwMode="auto">
              <a:xfrm>
                <a:off x="1675" y="1853"/>
                <a:ext cx="5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08" name="Line 71"/>
              <p:cNvSpPr>
                <a:spLocks noChangeShapeType="1"/>
              </p:cNvSpPr>
              <p:nvPr/>
            </p:nvSpPr>
            <p:spPr bwMode="auto">
              <a:xfrm>
                <a:off x="1735" y="1853"/>
                <a:ext cx="1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09" name="Line 72"/>
              <p:cNvSpPr>
                <a:spLocks noChangeShapeType="1"/>
              </p:cNvSpPr>
              <p:nvPr/>
            </p:nvSpPr>
            <p:spPr bwMode="auto">
              <a:xfrm>
                <a:off x="1754" y="1853"/>
                <a:ext cx="4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10" name="Line 73"/>
              <p:cNvSpPr>
                <a:spLocks noChangeShapeType="1"/>
              </p:cNvSpPr>
              <p:nvPr/>
            </p:nvSpPr>
            <p:spPr bwMode="auto">
              <a:xfrm>
                <a:off x="1810" y="1853"/>
                <a:ext cx="1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11" name="Line 74"/>
              <p:cNvSpPr>
                <a:spLocks noChangeShapeType="1"/>
              </p:cNvSpPr>
              <p:nvPr/>
            </p:nvSpPr>
            <p:spPr bwMode="auto">
              <a:xfrm>
                <a:off x="1829" y="1853"/>
                <a:ext cx="5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12" name="Line 75"/>
              <p:cNvSpPr>
                <a:spLocks noChangeShapeType="1"/>
              </p:cNvSpPr>
              <p:nvPr/>
            </p:nvSpPr>
            <p:spPr bwMode="auto">
              <a:xfrm>
                <a:off x="2517" y="1853"/>
                <a:ext cx="4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13" name="Line 76"/>
              <p:cNvSpPr>
                <a:spLocks noChangeShapeType="1"/>
              </p:cNvSpPr>
              <p:nvPr/>
            </p:nvSpPr>
            <p:spPr bwMode="auto">
              <a:xfrm>
                <a:off x="2570" y="1853"/>
                <a:ext cx="1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14" name="Line 77"/>
              <p:cNvSpPr>
                <a:spLocks noChangeShapeType="1"/>
              </p:cNvSpPr>
              <p:nvPr/>
            </p:nvSpPr>
            <p:spPr bwMode="auto">
              <a:xfrm>
                <a:off x="2589" y="1853"/>
                <a:ext cx="4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15" name="Line 78"/>
              <p:cNvSpPr>
                <a:spLocks noChangeShapeType="1"/>
              </p:cNvSpPr>
              <p:nvPr/>
            </p:nvSpPr>
            <p:spPr bwMode="auto">
              <a:xfrm>
                <a:off x="1783" y="1265"/>
                <a:ext cx="0" cy="4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16" name="Line 79"/>
              <p:cNvSpPr>
                <a:spLocks noChangeShapeType="1"/>
              </p:cNvSpPr>
              <p:nvPr/>
            </p:nvSpPr>
            <p:spPr bwMode="auto">
              <a:xfrm>
                <a:off x="1783" y="1320"/>
                <a:ext cx="0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17" name="Line 80"/>
              <p:cNvSpPr>
                <a:spLocks noChangeShapeType="1"/>
              </p:cNvSpPr>
              <p:nvPr/>
            </p:nvSpPr>
            <p:spPr bwMode="auto">
              <a:xfrm>
                <a:off x="1783" y="1339"/>
                <a:ext cx="0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18" name="Line 81"/>
              <p:cNvSpPr>
                <a:spLocks noChangeShapeType="1"/>
              </p:cNvSpPr>
              <p:nvPr/>
            </p:nvSpPr>
            <p:spPr bwMode="auto">
              <a:xfrm>
                <a:off x="1783" y="1395"/>
                <a:ext cx="0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19" name="Line 82"/>
              <p:cNvSpPr>
                <a:spLocks noChangeShapeType="1"/>
              </p:cNvSpPr>
              <p:nvPr/>
            </p:nvSpPr>
            <p:spPr bwMode="auto">
              <a:xfrm>
                <a:off x="1783" y="1414"/>
                <a:ext cx="0" cy="4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20" name="Line 83"/>
              <p:cNvSpPr>
                <a:spLocks noChangeShapeType="1"/>
              </p:cNvSpPr>
              <p:nvPr/>
            </p:nvSpPr>
            <p:spPr bwMode="auto">
              <a:xfrm>
                <a:off x="2473" y="1594"/>
                <a:ext cx="2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21" name="Line 84"/>
              <p:cNvSpPr>
                <a:spLocks noChangeShapeType="1"/>
              </p:cNvSpPr>
              <p:nvPr/>
            </p:nvSpPr>
            <p:spPr bwMode="auto">
              <a:xfrm>
                <a:off x="2511" y="1594"/>
                <a:ext cx="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22" name="Line 85"/>
              <p:cNvSpPr>
                <a:spLocks noChangeShapeType="1"/>
              </p:cNvSpPr>
              <p:nvPr/>
            </p:nvSpPr>
            <p:spPr bwMode="auto">
              <a:xfrm>
                <a:off x="2529" y="1594"/>
                <a:ext cx="4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23" name="Line 86"/>
              <p:cNvSpPr>
                <a:spLocks noChangeShapeType="1"/>
              </p:cNvSpPr>
              <p:nvPr/>
            </p:nvSpPr>
            <p:spPr bwMode="auto">
              <a:xfrm>
                <a:off x="2586" y="1594"/>
                <a:ext cx="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24" name="Line 87"/>
              <p:cNvSpPr>
                <a:spLocks noChangeShapeType="1"/>
              </p:cNvSpPr>
              <p:nvPr/>
            </p:nvSpPr>
            <p:spPr bwMode="auto">
              <a:xfrm>
                <a:off x="2604" y="1594"/>
                <a:ext cx="4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25" name="Line 88"/>
              <p:cNvSpPr>
                <a:spLocks noChangeShapeType="1"/>
              </p:cNvSpPr>
              <p:nvPr/>
            </p:nvSpPr>
            <p:spPr bwMode="auto">
              <a:xfrm>
                <a:off x="2661" y="1594"/>
                <a:ext cx="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26" name="Line 89"/>
              <p:cNvSpPr>
                <a:spLocks noChangeShapeType="1"/>
              </p:cNvSpPr>
              <p:nvPr/>
            </p:nvSpPr>
            <p:spPr bwMode="auto">
              <a:xfrm>
                <a:off x="2679" y="1594"/>
                <a:ext cx="4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27" name="Line 90"/>
              <p:cNvSpPr>
                <a:spLocks noChangeShapeType="1"/>
              </p:cNvSpPr>
              <p:nvPr/>
            </p:nvSpPr>
            <p:spPr bwMode="auto">
              <a:xfrm>
                <a:off x="2735" y="1594"/>
                <a:ext cx="1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28" name="Line 91"/>
              <p:cNvSpPr>
                <a:spLocks noChangeShapeType="1"/>
              </p:cNvSpPr>
              <p:nvPr/>
            </p:nvSpPr>
            <p:spPr bwMode="auto">
              <a:xfrm>
                <a:off x="2754" y="1594"/>
                <a:ext cx="4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29" name="Line 92"/>
              <p:cNvSpPr>
                <a:spLocks noChangeShapeType="1"/>
              </p:cNvSpPr>
              <p:nvPr/>
            </p:nvSpPr>
            <p:spPr bwMode="auto">
              <a:xfrm>
                <a:off x="2810" y="1594"/>
                <a:ext cx="1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30" name="Line 93"/>
              <p:cNvSpPr>
                <a:spLocks noChangeShapeType="1"/>
              </p:cNvSpPr>
              <p:nvPr/>
            </p:nvSpPr>
            <p:spPr bwMode="auto">
              <a:xfrm>
                <a:off x="2829" y="1594"/>
                <a:ext cx="4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31" name="Line 94"/>
              <p:cNvSpPr>
                <a:spLocks noChangeShapeType="1"/>
              </p:cNvSpPr>
              <p:nvPr/>
            </p:nvSpPr>
            <p:spPr bwMode="auto">
              <a:xfrm>
                <a:off x="2885" y="1594"/>
                <a:ext cx="1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32" name="Line 95"/>
              <p:cNvSpPr>
                <a:spLocks noChangeShapeType="1"/>
              </p:cNvSpPr>
              <p:nvPr/>
            </p:nvSpPr>
            <p:spPr bwMode="auto">
              <a:xfrm>
                <a:off x="2904" y="1594"/>
                <a:ext cx="4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33" name="Line 96"/>
              <p:cNvSpPr>
                <a:spLocks noChangeShapeType="1"/>
              </p:cNvSpPr>
              <p:nvPr/>
            </p:nvSpPr>
            <p:spPr bwMode="auto">
              <a:xfrm>
                <a:off x="2960" y="1594"/>
                <a:ext cx="1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34" name="Line 97"/>
              <p:cNvSpPr>
                <a:spLocks noChangeShapeType="1"/>
              </p:cNvSpPr>
              <p:nvPr/>
            </p:nvSpPr>
            <p:spPr bwMode="auto">
              <a:xfrm>
                <a:off x="2979" y="1594"/>
                <a:ext cx="4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35" name="Line 98"/>
              <p:cNvSpPr>
                <a:spLocks noChangeShapeType="1"/>
              </p:cNvSpPr>
              <p:nvPr/>
            </p:nvSpPr>
            <p:spPr bwMode="auto">
              <a:xfrm>
                <a:off x="3035" y="1594"/>
                <a:ext cx="1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36" name="Line 99"/>
              <p:cNvSpPr>
                <a:spLocks noChangeShapeType="1"/>
              </p:cNvSpPr>
              <p:nvPr/>
            </p:nvSpPr>
            <p:spPr bwMode="auto">
              <a:xfrm>
                <a:off x="3054" y="1594"/>
                <a:ext cx="4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37" name="Line 100"/>
              <p:cNvSpPr>
                <a:spLocks noChangeShapeType="1"/>
              </p:cNvSpPr>
              <p:nvPr/>
            </p:nvSpPr>
            <p:spPr bwMode="auto">
              <a:xfrm>
                <a:off x="3110" y="1594"/>
                <a:ext cx="1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38" name="Line 101"/>
              <p:cNvSpPr>
                <a:spLocks noChangeShapeType="1"/>
              </p:cNvSpPr>
              <p:nvPr/>
            </p:nvSpPr>
            <p:spPr bwMode="auto">
              <a:xfrm>
                <a:off x="3129" y="1594"/>
                <a:ext cx="2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39" name="Line 102"/>
              <p:cNvSpPr>
                <a:spLocks noChangeShapeType="1"/>
              </p:cNvSpPr>
              <p:nvPr/>
            </p:nvSpPr>
            <p:spPr bwMode="auto">
              <a:xfrm>
                <a:off x="3419" y="2218"/>
                <a:ext cx="0" cy="3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40" name="Line 103"/>
              <p:cNvSpPr>
                <a:spLocks noChangeShapeType="1"/>
              </p:cNvSpPr>
              <p:nvPr/>
            </p:nvSpPr>
            <p:spPr bwMode="auto">
              <a:xfrm>
                <a:off x="3419" y="2266"/>
                <a:ext cx="0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41" name="Line 104"/>
              <p:cNvSpPr>
                <a:spLocks noChangeShapeType="1"/>
              </p:cNvSpPr>
              <p:nvPr/>
            </p:nvSpPr>
            <p:spPr bwMode="auto">
              <a:xfrm>
                <a:off x="3419" y="2285"/>
                <a:ext cx="0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42" name="Line 105"/>
              <p:cNvSpPr>
                <a:spLocks noChangeShapeType="1"/>
              </p:cNvSpPr>
              <p:nvPr/>
            </p:nvSpPr>
            <p:spPr bwMode="auto">
              <a:xfrm>
                <a:off x="3419" y="2341"/>
                <a:ext cx="0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43" name="Line 106"/>
              <p:cNvSpPr>
                <a:spLocks noChangeShapeType="1"/>
              </p:cNvSpPr>
              <p:nvPr/>
            </p:nvSpPr>
            <p:spPr bwMode="auto">
              <a:xfrm>
                <a:off x="3419" y="2360"/>
                <a:ext cx="0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44" name="Line 107"/>
              <p:cNvSpPr>
                <a:spLocks noChangeShapeType="1"/>
              </p:cNvSpPr>
              <p:nvPr/>
            </p:nvSpPr>
            <p:spPr bwMode="auto">
              <a:xfrm>
                <a:off x="3419" y="2416"/>
                <a:ext cx="0" cy="1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45" name="Line 108"/>
              <p:cNvSpPr>
                <a:spLocks noChangeShapeType="1"/>
              </p:cNvSpPr>
              <p:nvPr/>
            </p:nvSpPr>
            <p:spPr bwMode="auto">
              <a:xfrm>
                <a:off x="3419" y="2435"/>
                <a:ext cx="0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46" name="Line 109"/>
              <p:cNvSpPr>
                <a:spLocks noChangeShapeType="1"/>
              </p:cNvSpPr>
              <p:nvPr/>
            </p:nvSpPr>
            <p:spPr bwMode="auto">
              <a:xfrm>
                <a:off x="3419" y="2491"/>
                <a:ext cx="0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47" name="Line 110"/>
              <p:cNvSpPr>
                <a:spLocks noChangeShapeType="1"/>
              </p:cNvSpPr>
              <p:nvPr/>
            </p:nvSpPr>
            <p:spPr bwMode="auto">
              <a:xfrm>
                <a:off x="3419" y="2510"/>
                <a:ext cx="0" cy="3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48" name="Freeform 111"/>
              <p:cNvSpPr>
                <a:spLocks/>
              </p:cNvSpPr>
              <p:nvPr/>
            </p:nvSpPr>
            <p:spPr bwMode="auto">
              <a:xfrm>
                <a:off x="3504" y="2339"/>
                <a:ext cx="11" cy="45"/>
              </a:xfrm>
              <a:custGeom>
                <a:avLst/>
                <a:gdLst>
                  <a:gd name="T0" fmla="*/ 11 w 80"/>
                  <a:gd name="T1" fmla="*/ 45 h 317"/>
                  <a:gd name="T2" fmla="*/ 11 w 80"/>
                  <a:gd name="T3" fmla="*/ 40 h 317"/>
                  <a:gd name="T4" fmla="*/ 11 w 80"/>
                  <a:gd name="T5" fmla="*/ 36 h 317"/>
                  <a:gd name="T6" fmla="*/ 10 w 80"/>
                  <a:gd name="T7" fmla="*/ 32 h 317"/>
                  <a:gd name="T8" fmla="*/ 9 w 80"/>
                  <a:gd name="T9" fmla="*/ 27 h 317"/>
                  <a:gd name="T10" fmla="*/ 9 w 80"/>
                  <a:gd name="T11" fmla="*/ 23 h 317"/>
                  <a:gd name="T12" fmla="*/ 7 w 80"/>
                  <a:gd name="T13" fmla="*/ 19 h 317"/>
                  <a:gd name="T14" fmla="*/ 6 w 80"/>
                  <a:gd name="T15" fmla="*/ 15 h 317"/>
                  <a:gd name="T16" fmla="*/ 5 w 80"/>
                  <a:gd name="T17" fmla="*/ 11 h 317"/>
                  <a:gd name="T18" fmla="*/ 3 w 80"/>
                  <a:gd name="T19" fmla="*/ 6 h 317"/>
                  <a:gd name="T20" fmla="*/ 1 w 80"/>
                  <a:gd name="T21" fmla="*/ 2 h 317"/>
                  <a:gd name="T22" fmla="*/ 0 w 80"/>
                  <a:gd name="T23" fmla="*/ 0 h 3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0" h="317">
                    <a:moveTo>
                      <a:pt x="80" y="317"/>
                    </a:moveTo>
                    <a:lnTo>
                      <a:pt x="79" y="285"/>
                    </a:lnTo>
                    <a:lnTo>
                      <a:pt x="77" y="255"/>
                    </a:lnTo>
                    <a:lnTo>
                      <a:pt x="73" y="224"/>
                    </a:lnTo>
                    <a:lnTo>
                      <a:pt x="68" y="193"/>
                    </a:lnTo>
                    <a:lnTo>
                      <a:pt x="62" y="163"/>
                    </a:lnTo>
                    <a:lnTo>
                      <a:pt x="54" y="132"/>
                    </a:lnTo>
                    <a:lnTo>
                      <a:pt x="45" y="103"/>
                    </a:lnTo>
                    <a:lnTo>
                      <a:pt x="34" y="74"/>
                    </a:lnTo>
                    <a:lnTo>
                      <a:pt x="23" y="45"/>
                    </a:lnTo>
                    <a:lnTo>
                      <a:pt x="9" y="17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49" name="Freeform 112"/>
              <p:cNvSpPr>
                <a:spLocks/>
              </p:cNvSpPr>
              <p:nvPr/>
            </p:nvSpPr>
            <p:spPr bwMode="auto">
              <a:xfrm>
                <a:off x="3493" y="2323"/>
                <a:ext cx="6" cy="8"/>
              </a:xfrm>
              <a:custGeom>
                <a:avLst/>
                <a:gdLst>
                  <a:gd name="T0" fmla="*/ 6 w 40"/>
                  <a:gd name="T1" fmla="*/ 8 h 53"/>
                  <a:gd name="T2" fmla="*/ 5 w 40"/>
                  <a:gd name="T3" fmla="*/ 7 h 53"/>
                  <a:gd name="T4" fmla="*/ 3 w 40"/>
                  <a:gd name="T5" fmla="*/ 3 h 53"/>
                  <a:gd name="T6" fmla="*/ 0 w 40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53">
                    <a:moveTo>
                      <a:pt x="40" y="53"/>
                    </a:moveTo>
                    <a:lnTo>
                      <a:pt x="35" y="46"/>
                    </a:lnTo>
                    <a:lnTo>
                      <a:pt x="17" y="21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50" name="Freeform 113"/>
              <p:cNvSpPr>
                <a:spLocks/>
              </p:cNvSpPr>
              <p:nvPr/>
            </p:nvSpPr>
            <p:spPr bwMode="auto">
              <a:xfrm>
                <a:off x="3447" y="2292"/>
                <a:ext cx="40" cy="24"/>
              </a:xfrm>
              <a:custGeom>
                <a:avLst/>
                <a:gdLst>
                  <a:gd name="T0" fmla="*/ 40 w 281"/>
                  <a:gd name="T1" fmla="*/ 24 h 167"/>
                  <a:gd name="T2" fmla="*/ 37 w 281"/>
                  <a:gd name="T3" fmla="*/ 21 h 167"/>
                  <a:gd name="T4" fmla="*/ 33 w 281"/>
                  <a:gd name="T5" fmla="*/ 18 h 167"/>
                  <a:gd name="T6" fmla="*/ 30 w 281"/>
                  <a:gd name="T7" fmla="*/ 15 h 167"/>
                  <a:gd name="T8" fmla="*/ 26 w 281"/>
                  <a:gd name="T9" fmla="*/ 13 h 167"/>
                  <a:gd name="T10" fmla="*/ 23 w 281"/>
                  <a:gd name="T11" fmla="*/ 10 h 167"/>
                  <a:gd name="T12" fmla="*/ 19 w 281"/>
                  <a:gd name="T13" fmla="*/ 8 h 167"/>
                  <a:gd name="T14" fmla="*/ 15 w 281"/>
                  <a:gd name="T15" fmla="*/ 6 h 167"/>
                  <a:gd name="T16" fmla="*/ 11 w 281"/>
                  <a:gd name="T17" fmla="*/ 4 h 167"/>
                  <a:gd name="T18" fmla="*/ 7 w 281"/>
                  <a:gd name="T19" fmla="*/ 2 h 167"/>
                  <a:gd name="T20" fmla="*/ 3 w 281"/>
                  <a:gd name="T21" fmla="*/ 1 h 167"/>
                  <a:gd name="T22" fmla="*/ 0 w 281"/>
                  <a:gd name="T23" fmla="*/ 0 h 1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1" h="167">
                    <a:moveTo>
                      <a:pt x="281" y="167"/>
                    </a:moveTo>
                    <a:lnTo>
                      <a:pt x="258" y="146"/>
                    </a:lnTo>
                    <a:lnTo>
                      <a:pt x="234" y="126"/>
                    </a:lnTo>
                    <a:lnTo>
                      <a:pt x="210" y="107"/>
                    </a:lnTo>
                    <a:lnTo>
                      <a:pt x="185" y="89"/>
                    </a:lnTo>
                    <a:lnTo>
                      <a:pt x="159" y="72"/>
                    </a:lnTo>
                    <a:lnTo>
                      <a:pt x="132" y="56"/>
                    </a:lnTo>
                    <a:lnTo>
                      <a:pt x="104" y="42"/>
                    </a:lnTo>
                    <a:lnTo>
                      <a:pt x="76" y="28"/>
                    </a:lnTo>
                    <a:lnTo>
                      <a:pt x="48" y="16"/>
                    </a:lnTo>
                    <a:lnTo>
                      <a:pt x="19" y="6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51" name="Freeform 114"/>
              <p:cNvSpPr>
                <a:spLocks/>
              </p:cNvSpPr>
              <p:nvPr/>
            </p:nvSpPr>
            <p:spPr bwMode="auto">
              <a:xfrm>
                <a:off x="3429" y="2288"/>
                <a:ext cx="9" cy="2"/>
              </a:xfrm>
              <a:custGeom>
                <a:avLst/>
                <a:gdLst>
                  <a:gd name="T0" fmla="*/ 9 w 65"/>
                  <a:gd name="T1" fmla="*/ 2 h 10"/>
                  <a:gd name="T2" fmla="*/ 8 w 65"/>
                  <a:gd name="T3" fmla="*/ 2 h 10"/>
                  <a:gd name="T4" fmla="*/ 4 w 65"/>
                  <a:gd name="T5" fmla="*/ 1 h 10"/>
                  <a:gd name="T6" fmla="*/ 0 w 65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10">
                    <a:moveTo>
                      <a:pt x="65" y="10"/>
                    </a:moveTo>
                    <a:lnTo>
                      <a:pt x="57" y="8"/>
                    </a:lnTo>
                    <a:lnTo>
                      <a:pt x="27" y="4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52" name="Freeform 115"/>
              <p:cNvSpPr>
                <a:spLocks/>
              </p:cNvSpPr>
              <p:nvPr/>
            </p:nvSpPr>
            <p:spPr bwMode="auto">
              <a:xfrm>
                <a:off x="3374" y="2288"/>
                <a:ext cx="45" cy="11"/>
              </a:xfrm>
              <a:custGeom>
                <a:avLst/>
                <a:gdLst>
                  <a:gd name="T0" fmla="*/ 45 w 317"/>
                  <a:gd name="T1" fmla="*/ 0 h 80"/>
                  <a:gd name="T2" fmla="*/ 41 w 317"/>
                  <a:gd name="T3" fmla="*/ 0 h 80"/>
                  <a:gd name="T4" fmla="*/ 36 w 317"/>
                  <a:gd name="T5" fmla="*/ 0 h 80"/>
                  <a:gd name="T6" fmla="*/ 32 w 317"/>
                  <a:gd name="T7" fmla="*/ 1 h 80"/>
                  <a:gd name="T8" fmla="*/ 28 w 317"/>
                  <a:gd name="T9" fmla="*/ 2 h 80"/>
                  <a:gd name="T10" fmla="*/ 23 w 317"/>
                  <a:gd name="T11" fmla="*/ 2 h 80"/>
                  <a:gd name="T12" fmla="*/ 19 w 317"/>
                  <a:gd name="T13" fmla="*/ 4 h 80"/>
                  <a:gd name="T14" fmla="*/ 15 w 317"/>
                  <a:gd name="T15" fmla="*/ 5 h 80"/>
                  <a:gd name="T16" fmla="*/ 11 w 317"/>
                  <a:gd name="T17" fmla="*/ 6 h 80"/>
                  <a:gd name="T18" fmla="*/ 7 w 317"/>
                  <a:gd name="T19" fmla="*/ 8 h 80"/>
                  <a:gd name="T20" fmla="*/ 3 w 317"/>
                  <a:gd name="T21" fmla="*/ 10 h 80"/>
                  <a:gd name="T22" fmla="*/ 0 w 317"/>
                  <a:gd name="T23" fmla="*/ 11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7" h="80">
                    <a:moveTo>
                      <a:pt x="317" y="0"/>
                    </a:moveTo>
                    <a:lnTo>
                      <a:pt x="286" y="1"/>
                    </a:lnTo>
                    <a:lnTo>
                      <a:pt x="256" y="3"/>
                    </a:lnTo>
                    <a:lnTo>
                      <a:pt x="225" y="7"/>
                    </a:lnTo>
                    <a:lnTo>
                      <a:pt x="194" y="11"/>
                    </a:lnTo>
                    <a:lnTo>
                      <a:pt x="163" y="18"/>
                    </a:lnTo>
                    <a:lnTo>
                      <a:pt x="134" y="26"/>
                    </a:lnTo>
                    <a:lnTo>
                      <a:pt x="104" y="35"/>
                    </a:lnTo>
                    <a:lnTo>
                      <a:pt x="75" y="45"/>
                    </a:lnTo>
                    <a:lnTo>
                      <a:pt x="47" y="57"/>
                    </a:lnTo>
                    <a:lnTo>
                      <a:pt x="18" y="71"/>
                    </a:lnTo>
                    <a:lnTo>
                      <a:pt x="0" y="8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53" name="Freeform 116"/>
              <p:cNvSpPr>
                <a:spLocks/>
              </p:cNvSpPr>
              <p:nvPr/>
            </p:nvSpPr>
            <p:spPr bwMode="auto">
              <a:xfrm>
                <a:off x="3359" y="2304"/>
                <a:ext cx="7" cy="6"/>
              </a:xfrm>
              <a:custGeom>
                <a:avLst/>
                <a:gdLst>
                  <a:gd name="T0" fmla="*/ 7 w 52"/>
                  <a:gd name="T1" fmla="*/ 0 h 40"/>
                  <a:gd name="T2" fmla="*/ 6 w 52"/>
                  <a:gd name="T3" fmla="*/ 1 h 40"/>
                  <a:gd name="T4" fmla="*/ 3 w 52"/>
                  <a:gd name="T5" fmla="*/ 3 h 40"/>
                  <a:gd name="T6" fmla="*/ 0 w 52"/>
                  <a:gd name="T7" fmla="*/ 6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0">
                    <a:moveTo>
                      <a:pt x="52" y="0"/>
                    </a:moveTo>
                    <a:lnTo>
                      <a:pt x="46" y="5"/>
                    </a:lnTo>
                    <a:lnTo>
                      <a:pt x="21" y="23"/>
                    </a:lnTo>
                    <a:lnTo>
                      <a:pt x="0" y="4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54" name="Freeform 117"/>
              <p:cNvSpPr>
                <a:spLocks/>
              </p:cNvSpPr>
              <p:nvPr/>
            </p:nvSpPr>
            <p:spPr bwMode="auto">
              <a:xfrm>
                <a:off x="3328" y="2316"/>
                <a:ext cx="24" cy="40"/>
              </a:xfrm>
              <a:custGeom>
                <a:avLst/>
                <a:gdLst>
                  <a:gd name="T0" fmla="*/ 24 w 168"/>
                  <a:gd name="T1" fmla="*/ 0 h 280"/>
                  <a:gd name="T2" fmla="*/ 21 w 168"/>
                  <a:gd name="T3" fmla="*/ 3 h 280"/>
                  <a:gd name="T4" fmla="*/ 18 w 168"/>
                  <a:gd name="T5" fmla="*/ 7 h 280"/>
                  <a:gd name="T6" fmla="*/ 15 w 168"/>
                  <a:gd name="T7" fmla="*/ 10 h 280"/>
                  <a:gd name="T8" fmla="*/ 13 w 168"/>
                  <a:gd name="T9" fmla="*/ 14 h 280"/>
                  <a:gd name="T10" fmla="*/ 10 w 168"/>
                  <a:gd name="T11" fmla="*/ 17 h 280"/>
                  <a:gd name="T12" fmla="*/ 8 w 168"/>
                  <a:gd name="T13" fmla="*/ 21 h 280"/>
                  <a:gd name="T14" fmla="*/ 6 w 168"/>
                  <a:gd name="T15" fmla="*/ 25 h 280"/>
                  <a:gd name="T16" fmla="*/ 4 w 168"/>
                  <a:gd name="T17" fmla="*/ 29 h 280"/>
                  <a:gd name="T18" fmla="*/ 2 w 168"/>
                  <a:gd name="T19" fmla="*/ 33 h 280"/>
                  <a:gd name="T20" fmla="*/ 1 w 168"/>
                  <a:gd name="T21" fmla="*/ 37 h 280"/>
                  <a:gd name="T22" fmla="*/ 0 w 168"/>
                  <a:gd name="T23" fmla="*/ 40 h 2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8" h="280">
                    <a:moveTo>
                      <a:pt x="168" y="0"/>
                    </a:moveTo>
                    <a:lnTo>
                      <a:pt x="147" y="23"/>
                    </a:lnTo>
                    <a:lnTo>
                      <a:pt x="126" y="47"/>
                    </a:lnTo>
                    <a:lnTo>
                      <a:pt x="106" y="71"/>
                    </a:lnTo>
                    <a:lnTo>
                      <a:pt x="88" y="96"/>
                    </a:lnTo>
                    <a:lnTo>
                      <a:pt x="72" y="122"/>
                    </a:lnTo>
                    <a:lnTo>
                      <a:pt x="56" y="149"/>
                    </a:lnTo>
                    <a:lnTo>
                      <a:pt x="41" y="176"/>
                    </a:lnTo>
                    <a:lnTo>
                      <a:pt x="28" y="204"/>
                    </a:lnTo>
                    <a:lnTo>
                      <a:pt x="17" y="233"/>
                    </a:lnTo>
                    <a:lnTo>
                      <a:pt x="6" y="262"/>
                    </a:lnTo>
                    <a:lnTo>
                      <a:pt x="0" y="28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55" name="Freeform 118"/>
              <p:cNvSpPr>
                <a:spLocks/>
              </p:cNvSpPr>
              <p:nvPr/>
            </p:nvSpPr>
            <p:spPr bwMode="auto">
              <a:xfrm>
                <a:off x="3324" y="2365"/>
                <a:ext cx="1" cy="9"/>
              </a:xfrm>
              <a:custGeom>
                <a:avLst/>
                <a:gdLst>
                  <a:gd name="T0" fmla="*/ 1 w 9"/>
                  <a:gd name="T1" fmla="*/ 0 h 65"/>
                  <a:gd name="T2" fmla="*/ 1 w 9"/>
                  <a:gd name="T3" fmla="*/ 1 h 65"/>
                  <a:gd name="T4" fmla="*/ 0 w 9"/>
                  <a:gd name="T5" fmla="*/ 5 h 65"/>
                  <a:gd name="T6" fmla="*/ 0 w 9"/>
                  <a:gd name="T7" fmla="*/ 9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5">
                    <a:moveTo>
                      <a:pt x="9" y="0"/>
                    </a:moveTo>
                    <a:lnTo>
                      <a:pt x="8" y="8"/>
                    </a:lnTo>
                    <a:lnTo>
                      <a:pt x="2" y="39"/>
                    </a:lnTo>
                    <a:lnTo>
                      <a:pt x="0" y="6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56" name="Freeform 119"/>
              <p:cNvSpPr>
                <a:spLocks/>
              </p:cNvSpPr>
              <p:nvPr/>
            </p:nvSpPr>
            <p:spPr bwMode="auto">
              <a:xfrm>
                <a:off x="3324" y="2384"/>
                <a:ext cx="11" cy="45"/>
              </a:xfrm>
              <a:custGeom>
                <a:avLst/>
                <a:gdLst>
                  <a:gd name="T0" fmla="*/ 0 w 78"/>
                  <a:gd name="T1" fmla="*/ 0 h 317"/>
                  <a:gd name="T2" fmla="*/ 0 w 78"/>
                  <a:gd name="T3" fmla="*/ 4 h 317"/>
                  <a:gd name="T4" fmla="*/ 0 w 78"/>
                  <a:gd name="T5" fmla="*/ 9 h 317"/>
                  <a:gd name="T6" fmla="*/ 1 w 78"/>
                  <a:gd name="T7" fmla="*/ 13 h 317"/>
                  <a:gd name="T8" fmla="*/ 2 w 78"/>
                  <a:gd name="T9" fmla="*/ 17 h 317"/>
                  <a:gd name="T10" fmla="*/ 2 w 78"/>
                  <a:gd name="T11" fmla="*/ 22 h 317"/>
                  <a:gd name="T12" fmla="*/ 3 w 78"/>
                  <a:gd name="T13" fmla="*/ 26 h 317"/>
                  <a:gd name="T14" fmla="*/ 5 w 78"/>
                  <a:gd name="T15" fmla="*/ 30 h 317"/>
                  <a:gd name="T16" fmla="*/ 6 w 78"/>
                  <a:gd name="T17" fmla="*/ 34 h 317"/>
                  <a:gd name="T18" fmla="*/ 8 w 78"/>
                  <a:gd name="T19" fmla="*/ 38 h 317"/>
                  <a:gd name="T20" fmla="*/ 10 w 78"/>
                  <a:gd name="T21" fmla="*/ 42 h 317"/>
                  <a:gd name="T22" fmla="*/ 11 w 78"/>
                  <a:gd name="T23" fmla="*/ 45 h 3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317">
                    <a:moveTo>
                      <a:pt x="0" y="0"/>
                    </a:moveTo>
                    <a:lnTo>
                      <a:pt x="0" y="31"/>
                    </a:lnTo>
                    <a:lnTo>
                      <a:pt x="2" y="62"/>
                    </a:lnTo>
                    <a:lnTo>
                      <a:pt x="5" y="93"/>
                    </a:lnTo>
                    <a:lnTo>
                      <a:pt x="11" y="123"/>
                    </a:lnTo>
                    <a:lnTo>
                      <a:pt x="16" y="154"/>
                    </a:lnTo>
                    <a:lnTo>
                      <a:pt x="24" y="184"/>
                    </a:lnTo>
                    <a:lnTo>
                      <a:pt x="34" y="213"/>
                    </a:lnTo>
                    <a:lnTo>
                      <a:pt x="45" y="242"/>
                    </a:lnTo>
                    <a:lnTo>
                      <a:pt x="56" y="271"/>
                    </a:lnTo>
                    <a:lnTo>
                      <a:pt x="69" y="299"/>
                    </a:lnTo>
                    <a:lnTo>
                      <a:pt x="78" y="317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57" name="Freeform 120"/>
              <p:cNvSpPr>
                <a:spLocks/>
              </p:cNvSpPr>
              <p:nvPr/>
            </p:nvSpPr>
            <p:spPr bwMode="auto">
              <a:xfrm>
                <a:off x="3340" y="2437"/>
                <a:ext cx="5" cy="8"/>
              </a:xfrm>
              <a:custGeom>
                <a:avLst/>
                <a:gdLst>
                  <a:gd name="T0" fmla="*/ 0 w 39"/>
                  <a:gd name="T1" fmla="*/ 0 h 53"/>
                  <a:gd name="T2" fmla="*/ 1 w 39"/>
                  <a:gd name="T3" fmla="*/ 1 h 53"/>
                  <a:gd name="T4" fmla="*/ 3 w 39"/>
                  <a:gd name="T5" fmla="*/ 5 h 53"/>
                  <a:gd name="T6" fmla="*/ 5 w 39"/>
                  <a:gd name="T7" fmla="*/ 8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53">
                    <a:moveTo>
                      <a:pt x="0" y="0"/>
                    </a:moveTo>
                    <a:lnTo>
                      <a:pt x="4" y="7"/>
                    </a:lnTo>
                    <a:lnTo>
                      <a:pt x="22" y="31"/>
                    </a:lnTo>
                    <a:lnTo>
                      <a:pt x="39" y="5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58" name="Freeform 121"/>
              <p:cNvSpPr>
                <a:spLocks/>
              </p:cNvSpPr>
              <p:nvPr/>
            </p:nvSpPr>
            <p:spPr bwMode="auto">
              <a:xfrm>
                <a:off x="3352" y="2452"/>
                <a:ext cx="40" cy="24"/>
              </a:xfrm>
              <a:custGeom>
                <a:avLst/>
                <a:gdLst>
                  <a:gd name="T0" fmla="*/ 0 w 280"/>
                  <a:gd name="T1" fmla="*/ 0 h 167"/>
                  <a:gd name="T2" fmla="*/ 3 w 280"/>
                  <a:gd name="T3" fmla="*/ 3 h 167"/>
                  <a:gd name="T4" fmla="*/ 6 w 280"/>
                  <a:gd name="T5" fmla="*/ 6 h 167"/>
                  <a:gd name="T6" fmla="*/ 10 w 280"/>
                  <a:gd name="T7" fmla="*/ 9 h 167"/>
                  <a:gd name="T8" fmla="*/ 14 w 280"/>
                  <a:gd name="T9" fmla="*/ 11 h 167"/>
                  <a:gd name="T10" fmla="*/ 17 w 280"/>
                  <a:gd name="T11" fmla="*/ 14 h 167"/>
                  <a:gd name="T12" fmla="*/ 21 w 280"/>
                  <a:gd name="T13" fmla="*/ 16 h 167"/>
                  <a:gd name="T14" fmla="*/ 25 w 280"/>
                  <a:gd name="T15" fmla="*/ 18 h 167"/>
                  <a:gd name="T16" fmla="*/ 29 w 280"/>
                  <a:gd name="T17" fmla="*/ 20 h 167"/>
                  <a:gd name="T18" fmla="*/ 33 w 280"/>
                  <a:gd name="T19" fmla="*/ 22 h 167"/>
                  <a:gd name="T20" fmla="*/ 37 w 280"/>
                  <a:gd name="T21" fmla="*/ 23 h 167"/>
                  <a:gd name="T22" fmla="*/ 40 w 280"/>
                  <a:gd name="T23" fmla="*/ 24 h 1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0" h="167">
                    <a:moveTo>
                      <a:pt x="0" y="0"/>
                    </a:moveTo>
                    <a:lnTo>
                      <a:pt x="23" y="21"/>
                    </a:lnTo>
                    <a:lnTo>
                      <a:pt x="45" y="42"/>
                    </a:lnTo>
                    <a:lnTo>
                      <a:pt x="70" y="61"/>
                    </a:lnTo>
                    <a:lnTo>
                      <a:pt x="95" y="79"/>
                    </a:lnTo>
                    <a:lnTo>
                      <a:pt x="122" y="96"/>
                    </a:lnTo>
                    <a:lnTo>
                      <a:pt x="147" y="111"/>
                    </a:lnTo>
                    <a:lnTo>
                      <a:pt x="175" y="126"/>
                    </a:lnTo>
                    <a:lnTo>
                      <a:pt x="204" y="139"/>
                    </a:lnTo>
                    <a:lnTo>
                      <a:pt x="232" y="152"/>
                    </a:lnTo>
                    <a:lnTo>
                      <a:pt x="261" y="162"/>
                    </a:lnTo>
                    <a:lnTo>
                      <a:pt x="280" y="167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59" name="Freeform 122"/>
              <p:cNvSpPr>
                <a:spLocks/>
              </p:cNvSpPr>
              <p:nvPr/>
            </p:nvSpPr>
            <p:spPr bwMode="auto">
              <a:xfrm>
                <a:off x="3401" y="2478"/>
                <a:ext cx="9" cy="1"/>
              </a:xfrm>
              <a:custGeom>
                <a:avLst/>
                <a:gdLst>
                  <a:gd name="T0" fmla="*/ 0 w 65"/>
                  <a:gd name="T1" fmla="*/ 0 h 10"/>
                  <a:gd name="T2" fmla="*/ 1 w 65"/>
                  <a:gd name="T3" fmla="*/ 0 h 10"/>
                  <a:gd name="T4" fmla="*/ 5 w 65"/>
                  <a:gd name="T5" fmla="*/ 1 h 10"/>
                  <a:gd name="T6" fmla="*/ 9 w 65"/>
                  <a:gd name="T7" fmla="*/ 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10">
                    <a:moveTo>
                      <a:pt x="0" y="0"/>
                    </a:moveTo>
                    <a:lnTo>
                      <a:pt x="7" y="2"/>
                    </a:lnTo>
                    <a:lnTo>
                      <a:pt x="38" y="7"/>
                    </a:lnTo>
                    <a:lnTo>
                      <a:pt x="65" y="1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60" name="Freeform 123"/>
              <p:cNvSpPr>
                <a:spLocks/>
              </p:cNvSpPr>
              <p:nvPr/>
            </p:nvSpPr>
            <p:spPr bwMode="auto">
              <a:xfrm>
                <a:off x="3419" y="2469"/>
                <a:ext cx="46" cy="11"/>
              </a:xfrm>
              <a:custGeom>
                <a:avLst/>
                <a:gdLst>
                  <a:gd name="T0" fmla="*/ 0 w 317"/>
                  <a:gd name="T1" fmla="*/ 11 h 80"/>
                  <a:gd name="T2" fmla="*/ 5 w 317"/>
                  <a:gd name="T3" fmla="*/ 11 h 80"/>
                  <a:gd name="T4" fmla="*/ 9 w 317"/>
                  <a:gd name="T5" fmla="*/ 10 h 80"/>
                  <a:gd name="T6" fmla="*/ 14 w 317"/>
                  <a:gd name="T7" fmla="*/ 10 h 80"/>
                  <a:gd name="T8" fmla="*/ 18 w 317"/>
                  <a:gd name="T9" fmla="*/ 9 h 80"/>
                  <a:gd name="T10" fmla="*/ 22 w 317"/>
                  <a:gd name="T11" fmla="*/ 9 h 80"/>
                  <a:gd name="T12" fmla="*/ 27 w 317"/>
                  <a:gd name="T13" fmla="*/ 7 h 80"/>
                  <a:gd name="T14" fmla="*/ 31 w 317"/>
                  <a:gd name="T15" fmla="*/ 6 h 80"/>
                  <a:gd name="T16" fmla="*/ 35 w 317"/>
                  <a:gd name="T17" fmla="*/ 5 h 80"/>
                  <a:gd name="T18" fmla="*/ 39 w 317"/>
                  <a:gd name="T19" fmla="*/ 3 h 80"/>
                  <a:gd name="T20" fmla="*/ 43 w 317"/>
                  <a:gd name="T21" fmla="*/ 1 h 80"/>
                  <a:gd name="T22" fmla="*/ 46 w 317"/>
                  <a:gd name="T23" fmla="*/ 0 h 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7" h="80">
                    <a:moveTo>
                      <a:pt x="0" y="80"/>
                    </a:moveTo>
                    <a:lnTo>
                      <a:pt x="32" y="79"/>
                    </a:lnTo>
                    <a:lnTo>
                      <a:pt x="62" y="76"/>
                    </a:lnTo>
                    <a:lnTo>
                      <a:pt x="94" y="73"/>
                    </a:lnTo>
                    <a:lnTo>
                      <a:pt x="124" y="68"/>
                    </a:lnTo>
                    <a:lnTo>
                      <a:pt x="154" y="62"/>
                    </a:lnTo>
                    <a:lnTo>
                      <a:pt x="185" y="54"/>
                    </a:lnTo>
                    <a:lnTo>
                      <a:pt x="214" y="45"/>
                    </a:lnTo>
                    <a:lnTo>
                      <a:pt x="243" y="35"/>
                    </a:lnTo>
                    <a:lnTo>
                      <a:pt x="271" y="22"/>
                    </a:lnTo>
                    <a:lnTo>
                      <a:pt x="299" y="9"/>
                    </a:lnTo>
                    <a:lnTo>
                      <a:pt x="317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61" name="Freeform 124"/>
              <p:cNvSpPr>
                <a:spLocks/>
              </p:cNvSpPr>
              <p:nvPr/>
            </p:nvSpPr>
            <p:spPr bwMode="auto">
              <a:xfrm>
                <a:off x="3473" y="2458"/>
                <a:ext cx="7" cy="6"/>
              </a:xfrm>
              <a:custGeom>
                <a:avLst/>
                <a:gdLst>
                  <a:gd name="T0" fmla="*/ 0 w 53"/>
                  <a:gd name="T1" fmla="*/ 6 h 39"/>
                  <a:gd name="T2" fmla="*/ 1 w 53"/>
                  <a:gd name="T3" fmla="*/ 5 h 39"/>
                  <a:gd name="T4" fmla="*/ 4 w 53"/>
                  <a:gd name="T5" fmla="*/ 3 h 39"/>
                  <a:gd name="T6" fmla="*/ 7 w 53"/>
                  <a:gd name="T7" fmla="*/ 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39">
                    <a:moveTo>
                      <a:pt x="0" y="39"/>
                    </a:moveTo>
                    <a:lnTo>
                      <a:pt x="7" y="35"/>
                    </a:lnTo>
                    <a:lnTo>
                      <a:pt x="32" y="17"/>
                    </a:lnTo>
                    <a:lnTo>
                      <a:pt x="53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62" name="Freeform 125"/>
              <p:cNvSpPr>
                <a:spLocks/>
              </p:cNvSpPr>
              <p:nvPr/>
            </p:nvSpPr>
            <p:spPr bwMode="auto">
              <a:xfrm>
                <a:off x="3487" y="2412"/>
                <a:ext cx="24" cy="40"/>
              </a:xfrm>
              <a:custGeom>
                <a:avLst/>
                <a:gdLst>
                  <a:gd name="T0" fmla="*/ 0 w 167"/>
                  <a:gd name="T1" fmla="*/ 40 h 281"/>
                  <a:gd name="T2" fmla="*/ 3 w 167"/>
                  <a:gd name="T3" fmla="*/ 37 h 281"/>
                  <a:gd name="T4" fmla="*/ 6 w 167"/>
                  <a:gd name="T5" fmla="*/ 33 h 281"/>
                  <a:gd name="T6" fmla="*/ 9 w 167"/>
                  <a:gd name="T7" fmla="*/ 30 h 281"/>
                  <a:gd name="T8" fmla="*/ 11 w 167"/>
                  <a:gd name="T9" fmla="*/ 26 h 281"/>
                  <a:gd name="T10" fmla="*/ 14 w 167"/>
                  <a:gd name="T11" fmla="*/ 23 h 281"/>
                  <a:gd name="T12" fmla="*/ 16 w 167"/>
                  <a:gd name="T13" fmla="*/ 19 h 281"/>
                  <a:gd name="T14" fmla="*/ 18 w 167"/>
                  <a:gd name="T15" fmla="*/ 15 h 281"/>
                  <a:gd name="T16" fmla="*/ 20 w 167"/>
                  <a:gd name="T17" fmla="*/ 11 h 281"/>
                  <a:gd name="T18" fmla="*/ 22 w 167"/>
                  <a:gd name="T19" fmla="*/ 7 h 281"/>
                  <a:gd name="T20" fmla="*/ 23 w 167"/>
                  <a:gd name="T21" fmla="*/ 3 h 281"/>
                  <a:gd name="T22" fmla="*/ 24 w 167"/>
                  <a:gd name="T23" fmla="*/ 0 h 28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7" h="281">
                    <a:moveTo>
                      <a:pt x="0" y="281"/>
                    </a:moveTo>
                    <a:lnTo>
                      <a:pt x="21" y="259"/>
                    </a:lnTo>
                    <a:lnTo>
                      <a:pt x="41" y="235"/>
                    </a:lnTo>
                    <a:lnTo>
                      <a:pt x="60" y="210"/>
                    </a:lnTo>
                    <a:lnTo>
                      <a:pt x="78" y="186"/>
                    </a:lnTo>
                    <a:lnTo>
                      <a:pt x="95" y="160"/>
                    </a:lnTo>
                    <a:lnTo>
                      <a:pt x="111" y="133"/>
                    </a:lnTo>
                    <a:lnTo>
                      <a:pt x="125" y="105"/>
                    </a:lnTo>
                    <a:lnTo>
                      <a:pt x="139" y="77"/>
                    </a:lnTo>
                    <a:lnTo>
                      <a:pt x="150" y="48"/>
                    </a:lnTo>
                    <a:lnTo>
                      <a:pt x="161" y="19"/>
                    </a:lnTo>
                    <a:lnTo>
                      <a:pt x="167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63" name="Freeform 126"/>
              <p:cNvSpPr>
                <a:spLocks/>
              </p:cNvSpPr>
              <p:nvPr/>
            </p:nvSpPr>
            <p:spPr bwMode="auto">
              <a:xfrm>
                <a:off x="3513" y="2393"/>
                <a:ext cx="2" cy="10"/>
              </a:xfrm>
              <a:custGeom>
                <a:avLst/>
                <a:gdLst>
                  <a:gd name="T0" fmla="*/ 0 w 10"/>
                  <a:gd name="T1" fmla="*/ 10 h 65"/>
                  <a:gd name="T2" fmla="*/ 0 w 10"/>
                  <a:gd name="T3" fmla="*/ 9 h 65"/>
                  <a:gd name="T4" fmla="*/ 1 w 10"/>
                  <a:gd name="T5" fmla="*/ 4 h 65"/>
                  <a:gd name="T6" fmla="*/ 2 w 10"/>
                  <a:gd name="T7" fmla="*/ 0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5">
                    <a:moveTo>
                      <a:pt x="0" y="65"/>
                    </a:moveTo>
                    <a:lnTo>
                      <a:pt x="1" y="57"/>
                    </a:lnTo>
                    <a:lnTo>
                      <a:pt x="6" y="27"/>
                    </a:lnTo>
                    <a:lnTo>
                      <a:pt x="1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64" name="Line 127"/>
              <p:cNvSpPr>
                <a:spLocks noChangeShapeType="1"/>
              </p:cNvSpPr>
              <p:nvPr/>
            </p:nvSpPr>
            <p:spPr bwMode="auto">
              <a:xfrm>
                <a:off x="3515" y="2384"/>
                <a:ext cx="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65" name="Line 128"/>
              <p:cNvSpPr>
                <a:spLocks noChangeShapeType="1"/>
              </p:cNvSpPr>
              <p:nvPr/>
            </p:nvSpPr>
            <p:spPr bwMode="auto">
              <a:xfrm>
                <a:off x="3255" y="2384"/>
                <a:ext cx="3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66" name="Line 129"/>
              <p:cNvSpPr>
                <a:spLocks noChangeShapeType="1"/>
              </p:cNvSpPr>
              <p:nvPr/>
            </p:nvSpPr>
            <p:spPr bwMode="auto">
              <a:xfrm>
                <a:off x="3301" y="2384"/>
                <a:ext cx="1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67" name="Line 130"/>
              <p:cNvSpPr>
                <a:spLocks noChangeShapeType="1"/>
              </p:cNvSpPr>
              <p:nvPr/>
            </p:nvSpPr>
            <p:spPr bwMode="auto">
              <a:xfrm>
                <a:off x="3320" y="2384"/>
                <a:ext cx="4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68" name="Line 131"/>
              <p:cNvSpPr>
                <a:spLocks noChangeShapeType="1"/>
              </p:cNvSpPr>
              <p:nvPr/>
            </p:nvSpPr>
            <p:spPr bwMode="auto">
              <a:xfrm>
                <a:off x="3376" y="2384"/>
                <a:ext cx="1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69" name="Line 132"/>
              <p:cNvSpPr>
                <a:spLocks noChangeShapeType="1"/>
              </p:cNvSpPr>
              <p:nvPr/>
            </p:nvSpPr>
            <p:spPr bwMode="auto">
              <a:xfrm>
                <a:off x="3395" y="2384"/>
                <a:ext cx="4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70" name="Line 133"/>
              <p:cNvSpPr>
                <a:spLocks noChangeShapeType="1"/>
              </p:cNvSpPr>
              <p:nvPr/>
            </p:nvSpPr>
            <p:spPr bwMode="auto">
              <a:xfrm>
                <a:off x="3451" y="2384"/>
                <a:ext cx="1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71" name="Line 134"/>
              <p:cNvSpPr>
                <a:spLocks noChangeShapeType="1"/>
              </p:cNvSpPr>
              <p:nvPr/>
            </p:nvSpPr>
            <p:spPr bwMode="auto">
              <a:xfrm>
                <a:off x="3470" y="2384"/>
                <a:ext cx="4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72" name="Line 135"/>
              <p:cNvSpPr>
                <a:spLocks noChangeShapeType="1"/>
              </p:cNvSpPr>
              <p:nvPr/>
            </p:nvSpPr>
            <p:spPr bwMode="auto">
              <a:xfrm>
                <a:off x="3526" y="2384"/>
                <a:ext cx="1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73" name="Line 136"/>
              <p:cNvSpPr>
                <a:spLocks noChangeShapeType="1"/>
              </p:cNvSpPr>
              <p:nvPr/>
            </p:nvSpPr>
            <p:spPr bwMode="auto">
              <a:xfrm>
                <a:off x="3545" y="2384"/>
                <a:ext cx="3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74" name="Freeform 137"/>
              <p:cNvSpPr>
                <a:spLocks/>
              </p:cNvSpPr>
              <p:nvPr/>
            </p:nvSpPr>
            <p:spPr bwMode="auto">
              <a:xfrm>
                <a:off x="2833" y="1403"/>
                <a:ext cx="25" cy="3"/>
              </a:xfrm>
              <a:custGeom>
                <a:avLst/>
                <a:gdLst>
                  <a:gd name="T0" fmla="*/ 25 w 174"/>
                  <a:gd name="T1" fmla="*/ 3 h 22"/>
                  <a:gd name="T2" fmla="*/ 19 w 174"/>
                  <a:gd name="T3" fmla="*/ 2 h 22"/>
                  <a:gd name="T4" fmla="*/ 12 w 174"/>
                  <a:gd name="T5" fmla="*/ 1 h 22"/>
                  <a:gd name="T6" fmla="*/ 5 w 174"/>
                  <a:gd name="T7" fmla="*/ 0 h 22"/>
                  <a:gd name="T8" fmla="*/ 0 w 174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4" h="22">
                    <a:moveTo>
                      <a:pt x="174" y="22"/>
                    </a:moveTo>
                    <a:lnTo>
                      <a:pt x="129" y="14"/>
                    </a:lnTo>
                    <a:lnTo>
                      <a:pt x="84" y="7"/>
                    </a:lnTo>
                    <a:lnTo>
                      <a:pt x="38" y="3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75" name="Freeform 138"/>
              <p:cNvSpPr>
                <a:spLocks/>
              </p:cNvSpPr>
              <p:nvPr/>
            </p:nvSpPr>
            <p:spPr bwMode="auto">
              <a:xfrm>
                <a:off x="2815" y="1402"/>
                <a:ext cx="9" cy="1"/>
              </a:xfrm>
              <a:custGeom>
                <a:avLst/>
                <a:gdLst>
                  <a:gd name="T0" fmla="*/ 9 w 65"/>
                  <a:gd name="T1" fmla="*/ 0 h 1"/>
                  <a:gd name="T2" fmla="*/ 5 w 65"/>
                  <a:gd name="T3" fmla="*/ 0 h 1"/>
                  <a:gd name="T4" fmla="*/ 0 w 65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1">
                    <a:moveTo>
                      <a:pt x="65" y="0"/>
                    </a:moveTo>
                    <a:lnTo>
                      <a:pt x="33" y="0"/>
                    </a:lnTo>
                    <a:lnTo>
                      <a:pt x="0" y="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76" name="Freeform 139"/>
              <p:cNvSpPr>
                <a:spLocks/>
              </p:cNvSpPr>
              <p:nvPr/>
            </p:nvSpPr>
            <p:spPr bwMode="auto">
              <a:xfrm>
                <a:off x="2780" y="1403"/>
                <a:ext cx="25" cy="4"/>
              </a:xfrm>
              <a:custGeom>
                <a:avLst/>
                <a:gdLst>
                  <a:gd name="T0" fmla="*/ 25 w 174"/>
                  <a:gd name="T1" fmla="*/ 0 h 27"/>
                  <a:gd name="T2" fmla="*/ 20 w 174"/>
                  <a:gd name="T3" fmla="*/ 1 h 27"/>
                  <a:gd name="T4" fmla="*/ 13 w 174"/>
                  <a:gd name="T5" fmla="*/ 1 h 27"/>
                  <a:gd name="T6" fmla="*/ 6 w 174"/>
                  <a:gd name="T7" fmla="*/ 3 h 27"/>
                  <a:gd name="T8" fmla="*/ 0 w 174"/>
                  <a:gd name="T9" fmla="*/ 4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4" h="27">
                    <a:moveTo>
                      <a:pt x="174" y="0"/>
                    </a:moveTo>
                    <a:lnTo>
                      <a:pt x="136" y="4"/>
                    </a:lnTo>
                    <a:lnTo>
                      <a:pt x="90" y="10"/>
                    </a:lnTo>
                    <a:lnTo>
                      <a:pt x="45" y="18"/>
                    </a:lnTo>
                    <a:lnTo>
                      <a:pt x="0" y="27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77" name="Freeform 140"/>
              <p:cNvSpPr>
                <a:spLocks/>
              </p:cNvSpPr>
              <p:nvPr/>
            </p:nvSpPr>
            <p:spPr bwMode="auto">
              <a:xfrm>
                <a:off x="2521" y="1624"/>
                <a:ext cx="157" cy="15"/>
              </a:xfrm>
              <a:custGeom>
                <a:avLst/>
                <a:gdLst>
                  <a:gd name="T0" fmla="*/ 0 w 1096"/>
                  <a:gd name="T1" fmla="*/ 0 h 104"/>
                  <a:gd name="T2" fmla="*/ 5 w 1096"/>
                  <a:gd name="T3" fmla="*/ 0 h 104"/>
                  <a:gd name="T4" fmla="*/ 10 w 1096"/>
                  <a:gd name="T5" fmla="*/ 0 h 104"/>
                  <a:gd name="T6" fmla="*/ 15 w 1096"/>
                  <a:gd name="T7" fmla="*/ 0 h 104"/>
                  <a:gd name="T8" fmla="*/ 20 w 1096"/>
                  <a:gd name="T9" fmla="*/ 0 h 104"/>
                  <a:gd name="T10" fmla="*/ 25 w 1096"/>
                  <a:gd name="T11" fmla="*/ 1 h 104"/>
                  <a:gd name="T12" fmla="*/ 30 w 1096"/>
                  <a:gd name="T13" fmla="*/ 2 h 104"/>
                  <a:gd name="T14" fmla="*/ 35 w 1096"/>
                  <a:gd name="T15" fmla="*/ 2 h 104"/>
                  <a:gd name="T16" fmla="*/ 40 w 1096"/>
                  <a:gd name="T17" fmla="*/ 3 h 104"/>
                  <a:gd name="T18" fmla="*/ 45 w 1096"/>
                  <a:gd name="T19" fmla="*/ 5 h 104"/>
                  <a:gd name="T20" fmla="*/ 49 w 1096"/>
                  <a:gd name="T21" fmla="*/ 6 h 104"/>
                  <a:gd name="T22" fmla="*/ 59 w 1096"/>
                  <a:gd name="T23" fmla="*/ 9 h 104"/>
                  <a:gd name="T24" fmla="*/ 64 w 1096"/>
                  <a:gd name="T25" fmla="*/ 10 h 104"/>
                  <a:gd name="T26" fmla="*/ 69 w 1096"/>
                  <a:gd name="T27" fmla="*/ 11 h 104"/>
                  <a:gd name="T28" fmla="*/ 74 w 1096"/>
                  <a:gd name="T29" fmla="*/ 13 h 104"/>
                  <a:gd name="T30" fmla="*/ 79 w 1096"/>
                  <a:gd name="T31" fmla="*/ 14 h 104"/>
                  <a:gd name="T32" fmla="*/ 81 w 1096"/>
                  <a:gd name="T33" fmla="*/ 14 h 104"/>
                  <a:gd name="T34" fmla="*/ 84 w 1096"/>
                  <a:gd name="T35" fmla="*/ 14 h 104"/>
                  <a:gd name="T36" fmla="*/ 86 w 1096"/>
                  <a:gd name="T37" fmla="*/ 15 h 104"/>
                  <a:gd name="T38" fmla="*/ 89 w 1096"/>
                  <a:gd name="T39" fmla="*/ 15 h 104"/>
                  <a:gd name="T40" fmla="*/ 91 w 1096"/>
                  <a:gd name="T41" fmla="*/ 15 h 104"/>
                  <a:gd name="T42" fmla="*/ 94 w 1096"/>
                  <a:gd name="T43" fmla="*/ 15 h 104"/>
                  <a:gd name="T44" fmla="*/ 96 w 1096"/>
                  <a:gd name="T45" fmla="*/ 15 h 104"/>
                  <a:gd name="T46" fmla="*/ 98 w 1096"/>
                  <a:gd name="T47" fmla="*/ 15 h 104"/>
                  <a:gd name="T48" fmla="*/ 101 w 1096"/>
                  <a:gd name="T49" fmla="*/ 15 h 104"/>
                  <a:gd name="T50" fmla="*/ 103 w 1096"/>
                  <a:gd name="T51" fmla="*/ 14 h 104"/>
                  <a:gd name="T52" fmla="*/ 106 w 1096"/>
                  <a:gd name="T53" fmla="*/ 14 h 104"/>
                  <a:gd name="T54" fmla="*/ 108 w 1096"/>
                  <a:gd name="T55" fmla="*/ 14 h 104"/>
                  <a:gd name="T56" fmla="*/ 111 w 1096"/>
                  <a:gd name="T57" fmla="*/ 13 h 104"/>
                  <a:gd name="T58" fmla="*/ 113 w 1096"/>
                  <a:gd name="T59" fmla="*/ 12 h 104"/>
                  <a:gd name="T60" fmla="*/ 118 w 1096"/>
                  <a:gd name="T61" fmla="*/ 11 h 104"/>
                  <a:gd name="T62" fmla="*/ 123 w 1096"/>
                  <a:gd name="T63" fmla="*/ 10 h 104"/>
                  <a:gd name="T64" fmla="*/ 128 w 1096"/>
                  <a:gd name="T65" fmla="*/ 8 h 104"/>
                  <a:gd name="T66" fmla="*/ 137 w 1096"/>
                  <a:gd name="T67" fmla="*/ 5 h 104"/>
                  <a:gd name="T68" fmla="*/ 142 w 1096"/>
                  <a:gd name="T69" fmla="*/ 4 h 104"/>
                  <a:gd name="T70" fmla="*/ 147 w 1096"/>
                  <a:gd name="T71" fmla="*/ 3 h 104"/>
                  <a:gd name="T72" fmla="*/ 152 w 1096"/>
                  <a:gd name="T73" fmla="*/ 2 h 104"/>
                  <a:gd name="T74" fmla="*/ 157 w 1096"/>
                  <a:gd name="T75" fmla="*/ 1 h 10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096" h="104">
                    <a:moveTo>
                      <a:pt x="0" y="2"/>
                    </a:moveTo>
                    <a:lnTo>
                      <a:pt x="35" y="0"/>
                    </a:lnTo>
                    <a:lnTo>
                      <a:pt x="69" y="0"/>
                    </a:lnTo>
                    <a:lnTo>
                      <a:pt x="104" y="1"/>
                    </a:lnTo>
                    <a:lnTo>
                      <a:pt x="139" y="3"/>
                    </a:lnTo>
                    <a:lnTo>
                      <a:pt x="172" y="6"/>
                    </a:lnTo>
                    <a:lnTo>
                      <a:pt x="207" y="11"/>
                    </a:lnTo>
                    <a:lnTo>
                      <a:pt x="242" y="16"/>
                    </a:lnTo>
                    <a:lnTo>
                      <a:pt x="276" y="24"/>
                    </a:lnTo>
                    <a:lnTo>
                      <a:pt x="311" y="33"/>
                    </a:lnTo>
                    <a:lnTo>
                      <a:pt x="345" y="42"/>
                    </a:lnTo>
                    <a:lnTo>
                      <a:pt x="414" y="61"/>
                    </a:lnTo>
                    <a:lnTo>
                      <a:pt x="449" y="70"/>
                    </a:lnTo>
                    <a:lnTo>
                      <a:pt x="482" y="79"/>
                    </a:lnTo>
                    <a:lnTo>
                      <a:pt x="517" y="87"/>
                    </a:lnTo>
                    <a:lnTo>
                      <a:pt x="551" y="94"/>
                    </a:lnTo>
                    <a:lnTo>
                      <a:pt x="568" y="97"/>
                    </a:lnTo>
                    <a:lnTo>
                      <a:pt x="585" y="100"/>
                    </a:lnTo>
                    <a:lnTo>
                      <a:pt x="603" y="102"/>
                    </a:lnTo>
                    <a:lnTo>
                      <a:pt x="619" y="103"/>
                    </a:lnTo>
                    <a:lnTo>
                      <a:pt x="636" y="104"/>
                    </a:lnTo>
                    <a:lnTo>
                      <a:pt x="653" y="104"/>
                    </a:lnTo>
                    <a:lnTo>
                      <a:pt x="670" y="104"/>
                    </a:lnTo>
                    <a:lnTo>
                      <a:pt x="687" y="103"/>
                    </a:lnTo>
                    <a:lnTo>
                      <a:pt x="705" y="102"/>
                    </a:lnTo>
                    <a:lnTo>
                      <a:pt x="722" y="100"/>
                    </a:lnTo>
                    <a:lnTo>
                      <a:pt x="739" y="97"/>
                    </a:lnTo>
                    <a:lnTo>
                      <a:pt x="755" y="94"/>
                    </a:lnTo>
                    <a:lnTo>
                      <a:pt x="772" y="91"/>
                    </a:lnTo>
                    <a:lnTo>
                      <a:pt x="789" y="86"/>
                    </a:lnTo>
                    <a:lnTo>
                      <a:pt x="823" y="77"/>
                    </a:lnTo>
                    <a:lnTo>
                      <a:pt x="856" y="68"/>
                    </a:lnTo>
                    <a:lnTo>
                      <a:pt x="891" y="58"/>
                    </a:lnTo>
                    <a:lnTo>
                      <a:pt x="959" y="37"/>
                    </a:lnTo>
                    <a:lnTo>
                      <a:pt x="994" y="28"/>
                    </a:lnTo>
                    <a:lnTo>
                      <a:pt x="1027" y="19"/>
                    </a:lnTo>
                    <a:lnTo>
                      <a:pt x="1062" y="12"/>
                    </a:lnTo>
                    <a:lnTo>
                      <a:pt x="1096" y="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78" name="Freeform 141"/>
              <p:cNvSpPr>
                <a:spLocks/>
              </p:cNvSpPr>
              <p:nvPr/>
            </p:nvSpPr>
            <p:spPr bwMode="auto">
              <a:xfrm>
                <a:off x="2963" y="1635"/>
                <a:ext cx="157" cy="10"/>
              </a:xfrm>
              <a:custGeom>
                <a:avLst/>
                <a:gdLst>
                  <a:gd name="T0" fmla="*/ 0 w 1100"/>
                  <a:gd name="T1" fmla="*/ 2 h 70"/>
                  <a:gd name="T2" fmla="*/ 5 w 1100"/>
                  <a:gd name="T3" fmla="*/ 3 h 70"/>
                  <a:gd name="T4" fmla="*/ 10 w 1100"/>
                  <a:gd name="T5" fmla="*/ 3 h 70"/>
                  <a:gd name="T6" fmla="*/ 15 w 1100"/>
                  <a:gd name="T7" fmla="*/ 3 h 70"/>
                  <a:gd name="T8" fmla="*/ 20 w 1100"/>
                  <a:gd name="T9" fmla="*/ 3 h 70"/>
                  <a:gd name="T10" fmla="*/ 25 w 1100"/>
                  <a:gd name="T11" fmla="*/ 3 h 70"/>
                  <a:gd name="T12" fmla="*/ 30 w 1100"/>
                  <a:gd name="T13" fmla="*/ 3 h 70"/>
                  <a:gd name="T14" fmla="*/ 34 w 1100"/>
                  <a:gd name="T15" fmla="*/ 3 h 70"/>
                  <a:gd name="T16" fmla="*/ 39 w 1100"/>
                  <a:gd name="T17" fmla="*/ 2 h 70"/>
                  <a:gd name="T18" fmla="*/ 49 w 1100"/>
                  <a:gd name="T19" fmla="*/ 1 h 70"/>
                  <a:gd name="T20" fmla="*/ 54 w 1100"/>
                  <a:gd name="T21" fmla="*/ 1 h 70"/>
                  <a:gd name="T22" fmla="*/ 59 w 1100"/>
                  <a:gd name="T23" fmla="*/ 0 h 70"/>
                  <a:gd name="T24" fmla="*/ 64 w 1100"/>
                  <a:gd name="T25" fmla="*/ 0 h 70"/>
                  <a:gd name="T26" fmla="*/ 69 w 1100"/>
                  <a:gd name="T27" fmla="*/ 0 h 70"/>
                  <a:gd name="T28" fmla="*/ 74 w 1100"/>
                  <a:gd name="T29" fmla="*/ 0 h 70"/>
                  <a:gd name="T30" fmla="*/ 76 w 1100"/>
                  <a:gd name="T31" fmla="*/ 0 h 70"/>
                  <a:gd name="T32" fmla="*/ 79 w 1100"/>
                  <a:gd name="T33" fmla="*/ 0 h 70"/>
                  <a:gd name="T34" fmla="*/ 84 w 1100"/>
                  <a:gd name="T35" fmla="*/ 1 h 70"/>
                  <a:gd name="T36" fmla="*/ 89 w 1100"/>
                  <a:gd name="T37" fmla="*/ 2 h 70"/>
                  <a:gd name="T38" fmla="*/ 94 w 1100"/>
                  <a:gd name="T39" fmla="*/ 2 h 70"/>
                  <a:gd name="T40" fmla="*/ 98 w 1100"/>
                  <a:gd name="T41" fmla="*/ 3 h 70"/>
                  <a:gd name="T42" fmla="*/ 108 w 1100"/>
                  <a:gd name="T43" fmla="*/ 5 h 70"/>
                  <a:gd name="T44" fmla="*/ 118 w 1100"/>
                  <a:gd name="T45" fmla="*/ 7 h 70"/>
                  <a:gd name="T46" fmla="*/ 123 w 1100"/>
                  <a:gd name="T47" fmla="*/ 8 h 70"/>
                  <a:gd name="T48" fmla="*/ 128 w 1100"/>
                  <a:gd name="T49" fmla="*/ 9 h 70"/>
                  <a:gd name="T50" fmla="*/ 133 w 1100"/>
                  <a:gd name="T51" fmla="*/ 10 h 70"/>
                  <a:gd name="T52" fmla="*/ 135 w 1100"/>
                  <a:gd name="T53" fmla="*/ 10 h 70"/>
                  <a:gd name="T54" fmla="*/ 137 w 1100"/>
                  <a:gd name="T55" fmla="*/ 10 h 70"/>
                  <a:gd name="T56" fmla="*/ 140 w 1100"/>
                  <a:gd name="T57" fmla="*/ 10 h 70"/>
                  <a:gd name="T58" fmla="*/ 142 w 1100"/>
                  <a:gd name="T59" fmla="*/ 10 h 70"/>
                  <a:gd name="T60" fmla="*/ 147 w 1100"/>
                  <a:gd name="T61" fmla="*/ 10 h 70"/>
                  <a:gd name="T62" fmla="*/ 152 w 1100"/>
                  <a:gd name="T63" fmla="*/ 10 h 70"/>
                  <a:gd name="T64" fmla="*/ 157 w 1100"/>
                  <a:gd name="T65" fmla="*/ 9 h 7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00" h="70">
                    <a:moveTo>
                      <a:pt x="0" y="14"/>
                    </a:moveTo>
                    <a:lnTo>
                      <a:pt x="35" y="18"/>
                    </a:lnTo>
                    <a:lnTo>
                      <a:pt x="69" y="22"/>
                    </a:lnTo>
                    <a:lnTo>
                      <a:pt x="104" y="23"/>
                    </a:lnTo>
                    <a:lnTo>
                      <a:pt x="137" y="24"/>
                    </a:lnTo>
                    <a:lnTo>
                      <a:pt x="172" y="23"/>
                    </a:lnTo>
                    <a:lnTo>
                      <a:pt x="207" y="22"/>
                    </a:lnTo>
                    <a:lnTo>
                      <a:pt x="241" y="20"/>
                    </a:lnTo>
                    <a:lnTo>
                      <a:pt x="276" y="16"/>
                    </a:lnTo>
                    <a:lnTo>
                      <a:pt x="345" y="9"/>
                    </a:lnTo>
                    <a:lnTo>
                      <a:pt x="380" y="6"/>
                    </a:lnTo>
                    <a:lnTo>
                      <a:pt x="415" y="3"/>
                    </a:lnTo>
                    <a:lnTo>
                      <a:pt x="450" y="2"/>
                    </a:lnTo>
                    <a:lnTo>
                      <a:pt x="483" y="0"/>
                    </a:lnTo>
                    <a:lnTo>
                      <a:pt x="518" y="0"/>
                    </a:lnTo>
                    <a:lnTo>
                      <a:pt x="535" y="2"/>
                    </a:lnTo>
                    <a:lnTo>
                      <a:pt x="553" y="3"/>
                    </a:lnTo>
                    <a:lnTo>
                      <a:pt x="587" y="7"/>
                    </a:lnTo>
                    <a:lnTo>
                      <a:pt x="622" y="12"/>
                    </a:lnTo>
                    <a:lnTo>
                      <a:pt x="656" y="17"/>
                    </a:lnTo>
                    <a:lnTo>
                      <a:pt x="690" y="24"/>
                    </a:lnTo>
                    <a:lnTo>
                      <a:pt x="759" y="38"/>
                    </a:lnTo>
                    <a:lnTo>
                      <a:pt x="827" y="51"/>
                    </a:lnTo>
                    <a:lnTo>
                      <a:pt x="861" y="58"/>
                    </a:lnTo>
                    <a:lnTo>
                      <a:pt x="896" y="62"/>
                    </a:lnTo>
                    <a:lnTo>
                      <a:pt x="929" y="67"/>
                    </a:lnTo>
                    <a:lnTo>
                      <a:pt x="946" y="68"/>
                    </a:lnTo>
                    <a:lnTo>
                      <a:pt x="963" y="69"/>
                    </a:lnTo>
                    <a:lnTo>
                      <a:pt x="981" y="70"/>
                    </a:lnTo>
                    <a:lnTo>
                      <a:pt x="998" y="70"/>
                    </a:lnTo>
                    <a:lnTo>
                      <a:pt x="1032" y="70"/>
                    </a:lnTo>
                    <a:lnTo>
                      <a:pt x="1067" y="69"/>
                    </a:lnTo>
                    <a:lnTo>
                      <a:pt x="1100" y="6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79" name="Line 142"/>
              <p:cNvSpPr>
                <a:spLocks noChangeShapeType="1"/>
              </p:cNvSpPr>
              <p:nvPr/>
            </p:nvSpPr>
            <p:spPr bwMode="auto">
              <a:xfrm>
                <a:off x="2217" y="2548"/>
                <a:ext cx="5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80" name="Line 143"/>
              <p:cNvSpPr>
                <a:spLocks noChangeShapeType="1"/>
              </p:cNvSpPr>
              <p:nvPr/>
            </p:nvSpPr>
            <p:spPr bwMode="auto">
              <a:xfrm>
                <a:off x="2286" y="2548"/>
                <a:ext cx="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81" name="Line 144"/>
              <p:cNvSpPr>
                <a:spLocks noChangeShapeType="1"/>
              </p:cNvSpPr>
              <p:nvPr/>
            </p:nvSpPr>
            <p:spPr bwMode="auto">
              <a:xfrm>
                <a:off x="2305" y="2548"/>
                <a:ext cx="4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82" name="Line 145"/>
              <p:cNvSpPr>
                <a:spLocks noChangeShapeType="1"/>
              </p:cNvSpPr>
              <p:nvPr/>
            </p:nvSpPr>
            <p:spPr bwMode="auto">
              <a:xfrm>
                <a:off x="2361" y="2548"/>
                <a:ext cx="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83" name="Line 146"/>
              <p:cNvSpPr>
                <a:spLocks noChangeShapeType="1"/>
              </p:cNvSpPr>
              <p:nvPr/>
            </p:nvSpPr>
            <p:spPr bwMode="auto">
              <a:xfrm>
                <a:off x="2380" y="2548"/>
                <a:ext cx="4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84" name="Line 147"/>
              <p:cNvSpPr>
                <a:spLocks noChangeShapeType="1"/>
              </p:cNvSpPr>
              <p:nvPr/>
            </p:nvSpPr>
            <p:spPr bwMode="auto">
              <a:xfrm>
                <a:off x="2436" y="2548"/>
                <a:ext cx="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85" name="Line 148"/>
              <p:cNvSpPr>
                <a:spLocks noChangeShapeType="1"/>
              </p:cNvSpPr>
              <p:nvPr/>
            </p:nvSpPr>
            <p:spPr bwMode="auto">
              <a:xfrm>
                <a:off x="2454" y="2548"/>
                <a:ext cx="4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86" name="Line 149"/>
              <p:cNvSpPr>
                <a:spLocks noChangeShapeType="1"/>
              </p:cNvSpPr>
              <p:nvPr/>
            </p:nvSpPr>
            <p:spPr bwMode="auto">
              <a:xfrm>
                <a:off x="2511" y="2548"/>
                <a:ext cx="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87" name="Line 150"/>
              <p:cNvSpPr>
                <a:spLocks noChangeShapeType="1"/>
              </p:cNvSpPr>
              <p:nvPr/>
            </p:nvSpPr>
            <p:spPr bwMode="auto">
              <a:xfrm>
                <a:off x="2529" y="2548"/>
                <a:ext cx="4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88" name="Line 151"/>
              <p:cNvSpPr>
                <a:spLocks noChangeShapeType="1"/>
              </p:cNvSpPr>
              <p:nvPr/>
            </p:nvSpPr>
            <p:spPr bwMode="auto">
              <a:xfrm>
                <a:off x="2586" y="2548"/>
                <a:ext cx="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89" name="Line 152"/>
              <p:cNvSpPr>
                <a:spLocks noChangeShapeType="1"/>
              </p:cNvSpPr>
              <p:nvPr/>
            </p:nvSpPr>
            <p:spPr bwMode="auto">
              <a:xfrm>
                <a:off x="2604" y="2548"/>
                <a:ext cx="4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90" name="Line 153"/>
              <p:cNvSpPr>
                <a:spLocks noChangeShapeType="1"/>
              </p:cNvSpPr>
              <p:nvPr/>
            </p:nvSpPr>
            <p:spPr bwMode="auto">
              <a:xfrm>
                <a:off x="2661" y="2548"/>
                <a:ext cx="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91" name="Line 154"/>
              <p:cNvSpPr>
                <a:spLocks noChangeShapeType="1"/>
              </p:cNvSpPr>
              <p:nvPr/>
            </p:nvSpPr>
            <p:spPr bwMode="auto">
              <a:xfrm>
                <a:off x="2679" y="2548"/>
                <a:ext cx="4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92" name="Line 155"/>
              <p:cNvSpPr>
                <a:spLocks noChangeShapeType="1"/>
              </p:cNvSpPr>
              <p:nvPr/>
            </p:nvSpPr>
            <p:spPr bwMode="auto">
              <a:xfrm>
                <a:off x="2735" y="2548"/>
                <a:ext cx="1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93" name="Line 156"/>
              <p:cNvSpPr>
                <a:spLocks noChangeShapeType="1"/>
              </p:cNvSpPr>
              <p:nvPr/>
            </p:nvSpPr>
            <p:spPr bwMode="auto">
              <a:xfrm>
                <a:off x="2754" y="2548"/>
                <a:ext cx="4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94" name="Line 157"/>
              <p:cNvSpPr>
                <a:spLocks noChangeShapeType="1"/>
              </p:cNvSpPr>
              <p:nvPr/>
            </p:nvSpPr>
            <p:spPr bwMode="auto">
              <a:xfrm>
                <a:off x="2810" y="2548"/>
                <a:ext cx="1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95" name="Line 158"/>
              <p:cNvSpPr>
                <a:spLocks noChangeShapeType="1"/>
              </p:cNvSpPr>
              <p:nvPr/>
            </p:nvSpPr>
            <p:spPr bwMode="auto">
              <a:xfrm>
                <a:off x="2829" y="2548"/>
                <a:ext cx="6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96" name="Line 159"/>
              <p:cNvSpPr>
                <a:spLocks noChangeShapeType="1"/>
              </p:cNvSpPr>
              <p:nvPr/>
            </p:nvSpPr>
            <p:spPr bwMode="auto">
              <a:xfrm>
                <a:off x="2553" y="2211"/>
                <a:ext cx="0" cy="5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97" name="Line 160"/>
              <p:cNvSpPr>
                <a:spLocks noChangeShapeType="1"/>
              </p:cNvSpPr>
              <p:nvPr/>
            </p:nvSpPr>
            <p:spPr bwMode="auto">
              <a:xfrm>
                <a:off x="2553" y="2276"/>
                <a:ext cx="0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98" name="Line 161"/>
              <p:cNvSpPr>
                <a:spLocks noChangeShapeType="1"/>
              </p:cNvSpPr>
              <p:nvPr/>
            </p:nvSpPr>
            <p:spPr bwMode="auto">
              <a:xfrm>
                <a:off x="2553" y="2295"/>
                <a:ext cx="0" cy="4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199" name="Line 162"/>
              <p:cNvSpPr>
                <a:spLocks noChangeShapeType="1"/>
              </p:cNvSpPr>
              <p:nvPr/>
            </p:nvSpPr>
            <p:spPr bwMode="auto">
              <a:xfrm>
                <a:off x="2553" y="2351"/>
                <a:ext cx="0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00" name="Line 163"/>
              <p:cNvSpPr>
                <a:spLocks noChangeShapeType="1"/>
              </p:cNvSpPr>
              <p:nvPr/>
            </p:nvSpPr>
            <p:spPr bwMode="auto">
              <a:xfrm>
                <a:off x="2553" y="2370"/>
                <a:ext cx="0" cy="4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01" name="Line 164"/>
              <p:cNvSpPr>
                <a:spLocks noChangeShapeType="1"/>
              </p:cNvSpPr>
              <p:nvPr/>
            </p:nvSpPr>
            <p:spPr bwMode="auto">
              <a:xfrm>
                <a:off x="2553" y="2426"/>
                <a:ext cx="0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02" name="Line 165"/>
              <p:cNvSpPr>
                <a:spLocks noChangeShapeType="1"/>
              </p:cNvSpPr>
              <p:nvPr/>
            </p:nvSpPr>
            <p:spPr bwMode="auto">
              <a:xfrm>
                <a:off x="2553" y="2445"/>
                <a:ext cx="0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03" name="Line 166"/>
              <p:cNvSpPr>
                <a:spLocks noChangeShapeType="1"/>
              </p:cNvSpPr>
              <p:nvPr/>
            </p:nvSpPr>
            <p:spPr bwMode="auto">
              <a:xfrm>
                <a:off x="2553" y="2501"/>
                <a:ext cx="0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04" name="Line 167"/>
              <p:cNvSpPr>
                <a:spLocks noChangeShapeType="1"/>
              </p:cNvSpPr>
              <p:nvPr/>
            </p:nvSpPr>
            <p:spPr bwMode="auto">
              <a:xfrm>
                <a:off x="2553" y="2520"/>
                <a:ext cx="0" cy="4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05" name="Line 168"/>
              <p:cNvSpPr>
                <a:spLocks noChangeShapeType="1"/>
              </p:cNvSpPr>
              <p:nvPr/>
            </p:nvSpPr>
            <p:spPr bwMode="auto">
              <a:xfrm>
                <a:off x="2553" y="2576"/>
                <a:ext cx="0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06" name="Line 169"/>
              <p:cNvSpPr>
                <a:spLocks noChangeShapeType="1"/>
              </p:cNvSpPr>
              <p:nvPr/>
            </p:nvSpPr>
            <p:spPr bwMode="auto">
              <a:xfrm>
                <a:off x="2553" y="2595"/>
                <a:ext cx="0" cy="4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07" name="Line 170"/>
              <p:cNvSpPr>
                <a:spLocks noChangeShapeType="1"/>
              </p:cNvSpPr>
              <p:nvPr/>
            </p:nvSpPr>
            <p:spPr bwMode="auto">
              <a:xfrm>
                <a:off x="2553" y="2651"/>
                <a:ext cx="0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08" name="Line 171"/>
              <p:cNvSpPr>
                <a:spLocks noChangeShapeType="1"/>
              </p:cNvSpPr>
              <p:nvPr/>
            </p:nvSpPr>
            <p:spPr bwMode="auto">
              <a:xfrm>
                <a:off x="2553" y="2670"/>
                <a:ext cx="0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09" name="Line 172"/>
              <p:cNvSpPr>
                <a:spLocks noChangeShapeType="1"/>
              </p:cNvSpPr>
              <p:nvPr/>
            </p:nvSpPr>
            <p:spPr bwMode="auto">
              <a:xfrm>
                <a:off x="2553" y="2726"/>
                <a:ext cx="0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10" name="Line 173"/>
              <p:cNvSpPr>
                <a:spLocks noChangeShapeType="1"/>
              </p:cNvSpPr>
              <p:nvPr/>
            </p:nvSpPr>
            <p:spPr bwMode="auto">
              <a:xfrm>
                <a:off x="2553" y="2745"/>
                <a:ext cx="0" cy="4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11" name="Line 174"/>
              <p:cNvSpPr>
                <a:spLocks noChangeShapeType="1"/>
              </p:cNvSpPr>
              <p:nvPr/>
            </p:nvSpPr>
            <p:spPr bwMode="auto">
              <a:xfrm>
                <a:off x="2553" y="2801"/>
                <a:ext cx="0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12" name="Line 175"/>
              <p:cNvSpPr>
                <a:spLocks noChangeShapeType="1"/>
              </p:cNvSpPr>
              <p:nvPr/>
            </p:nvSpPr>
            <p:spPr bwMode="auto">
              <a:xfrm>
                <a:off x="2553" y="2820"/>
                <a:ext cx="0" cy="5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13" name="Line 176"/>
              <p:cNvSpPr>
                <a:spLocks noChangeShapeType="1"/>
              </p:cNvSpPr>
              <p:nvPr/>
            </p:nvSpPr>
            <p:spPr bwMode="auto">
              <a:xfrm flipH="1">
                <a:off x="1599" y="1378"/>
                <a:ext cx="6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14" name="Line 177"/>
              <p:cNvSpPr>
                <a:spLocks noChangeShapeType="1"/>
              </p:cNvSpPr>
              <p:nvPr/>
            </p:nvSpPr>
            <p:spPr bwMode="auto">
              <a:xfrm flipH="1">
                <a:off x="1599" y="1426"/>
                <a:ext cx="6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15" name="Line 178"/>
              <p:cNvSpPr>
                <a:spLocks noChangeShapeType="1"/>
              </p:cNvSpPr>
              <p:nvPr/>
            </p:nvSpPr>
            <p:spPr bwMode="auto">
              <a:xfrm flipH="1">
                <a:off x="1646" y="1402"/>
                <a:ext cx="3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16" name="Line 179"/>
              <p:cNvSpPr>
                <a:spLocks noChangeShapeType="1"/>
              </p:cNvSpPr>
              <p:nvPr/>
            </p:nvSpPr>
            <p:spPr bwMode="auto">
              <a:xfrm flipH="1">
                <a:off x="1627" y="1402"/>
                <a:ext cx="1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17" name="Line 180"/>
              <p:cNvSpPr>
                <a:spLocks noChangeShapeType="1"/>
              </p:cNvSpPr>
              <p:nvPr/>
            </p:nvSpPr>
            <p:spPr bwMode="auto">
              <a:xfrm flipH="1">
                <a:off x="1585" y="1402"/>
                <a:ext cx="3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18" name="Line 181"/>
              <p:cNvSpPr>
                <a:spLocks noChangeShapeType="1"/>
              </p:cNvSpPr>
              <p:nvPr/>
            </p:nvSpPr>
            <p:spPr bwMode="auto">
              <a:xfrm>
                <a:off x="1582" y="2447"/>
                <a:ext cx="5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19" name="Line 182"/>
              <p:cNvSpPr>
                <a:spLocks noChangeShapeType="1"/>
              </p:cNvSpPr>
              <p:nvPr/>
            </p:nvSpPr>
            <p:spPr bwMode="auto">
              <a:xfrm>
                <a:off x="1612" y="2420"/>
                <a:ext cx="0" cy="5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20" name="Line 183"/>
              <p:cNvSpPr>
                <a:spLocks noChangeShapeType="1"/>
              </p:cNvSpPr>
              <p:nvPr/>
            </p:nvSpPr>
            <p:spPr bwMode="auto">
              <a:xfrm flipH="1">
                <a:off x="3094" y="1757"/>
                <a:ext cx="3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21" name="Line 184"/>
              <p:cNvSpPr>
                <a:spLocks noChangeShapeType="1"/>
              </p:cNvSpPr>
              <p:nvPr/>
            </p:nvSpPr>
            <p:spPr bwMode="auto">
              <a:xfrm flipH="1">
                <a:off x="3076" y="1757"/>
                <a:ext cx="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22" name="Line 185"/>
              <p:cNvSpPr>
                <a:spLocks noChangeShapeType="1"/>
              </p:cNvSpPr>
              <p:nvPr/>
            </p:nvSpPr>
            <p:spPr bwMode="auto">
              <a:xfrm flipH="1">
                <a:off x="3036" y="1757"/>
                <a:ext cx="3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23" name="Line 186"/>
              <p:cNvSpPr>
                <a:spLocks noChangeShapeType="1"/>
              </p:cNvSpPr>
              <p:nvPr/>
            </p:nvSpPr>
            <p:spPr bwMode="auto">
              <a:xfrm flipH="1">
                <a:off x="3058" y="1740"/>
                <a:ext cx="5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24" name="Line 187"/>
              <p:cNvSpPr>
                <a:spLocks noChangeShapeType="1"/>
              </p:cNvSpPr>
              <p:nvPr/>
            </p:nvSpPr>
            <p:spPr bwMode="auto">
              <a:xfrm flipH="1">
                <a:off x="3058" y="1773"/>
                <a:ext cx="5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25" name="Line 188"/>
              <p:cNvSpPr>
                <a:spLocks noChangeShapeType="1"/>
              </p:cNvSpPr>
              <p:nvPr/>
            </p:nvSpPr>
            <p:spPr bwMode="auto">
              <a:xfrm flipV="1">
                <a:off x="2261" y="2692"/>
                <a:ext cx="44" cy="2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26" name="Line 189"/>
              <p:cNvSpPr>
                <a:spLocks noChangeShapeType="1"/>
              </p:cNvSpPr>
              <p:nvPr/>
            </p:nvSpPr>
            <p:spPr bwMode="auto">
              <a:xfrm flipV="1">
                <a:off x="2313" y="2683"/>
                <a:ext cx="8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27" name="Line 190"/>
              <p:cNvSpPr>
                <a:spLocks noChangeShapeType="1"/>
              </p:cNvSpPr>
              <p:nvPr/>
            </p:nvSpPr>
            <p:spPr bwMode="auto">
              <a:xfrm flipV="1">
                <a:off x="2329" y="2653"/>
                <a:ext cx="44" cy="2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28" name="Line 191"/>
              <p:cNvSpPr>
                <a:spLocks noChangeShapeType="1"/>
              </p:cNvSpPr>
              <p:nvPr/>
            </p:nvSpPr>
            <p:spPr bwMode="auto">
              <a:xfrm flipH="1" flipV="1">
                <a:off x="2802" y="2692"/>
                <a:ext cx="43" cy="2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29" name="Line 192"/>
              <p:cNvSpPr>
                <a:spLocks noChangeShapeType="1"/>
              </p:cNvSpPr>
              <p:nvPr/>
            </p:nvSpPr>
            <p:spPr bwMode="auto">
              <a:xfrm flipH="1" flipV="1">
                <a:off x="2786" y="2683"/>
                <a:ext cx="8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30" name="Line 193"/>
              <p:cNvSpPr>
                <a:spLocks noChangeShapeType="1"/>
              </p:cNvSpPr>
              <p:nvPr/>
            </p:nvSpPr>
            <p:spPr bwMode="auto">
              <a:xfrm flipH="1" flipV="1">
                <a:off x="2735" y="2653"/>
                <a:ext cx="43" cy="2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31" name="Line 194"/>
              <p:cNvSpPr>
                <a:spLocks noChangeShapeType="1"/>
              </p:cNvSpPr>
              <p:nvPr/>
            </p:nvSpPr>
            <p:spPr bwMode="auto">
              <a:xfrm>
                <a:off x="1997" y="1265"/>
                <a:ext cx="0" cy="4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32" name="Line 195"/>
              <p:cNvSpPr>
                <a:spLocks noChangeShapeType="1"/>
              </p:cNvSpPr>
              <p:nvPr/>
            </p:nvSpPr>
            <p:spPr bwMode="auto">
              <a:xfrm>
                <a:off x="1997" y="1315"/>
                <a:ext cx="0" cy="1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33" name="Line 196"/>
              <p:cNvSpPr>
                <a:spLocks noChangeShapeType="1"/>
              </p:cNvSpPr>
              <p:nvPr/>
            </p:nvSpPr>
            <p:spPr bwMode="auto">
              <a:xfrm>
                <a:off x="1997" y="1334"/>
                <a:ext cx="0" cy="4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34" name="Line 197"/>
              <p:cNvSpPr>
                <a:spLocks noChangeShapeType="1"/>
              </p:cNvSpPr>
              <p:nvPr/>
            </p:nvSpPr>
            <p:spPr bwMode="auto">
              <a:xfrm flipH="1">
                <a:off x="2012" y="1712"/>
                <a:ext cx="3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35" name="Line 198"/>
              <p:cNvSpPr>
                <a:spLocks noChangeShapeType="1"/>
              </p:cNvSpPr>
              <p:nvPr/>
            </p:nvSpPr>
            <p:spPr bwMode="auto">
              <a:xfrm flipH="1">
                <a:off x="1993" y="1712"/>
                <a:ext cx="1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36" name="Line 199"/>
              <p:cNvSpPr>
                <a:spLocks noChangeShapeType="1"/>
              </p:cNvSpPr>
              <p:nvPr/>
            </p:nvSpPr>
            <p:spPr bwMode="auto">
              <a:xfrm flipH="1">
                <a:off x="1950" y="1712"/>
                <a:ext cx="3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37" name="Line 200"/>
              <p:cNvSpPr>
                <a:spLocks noChangeShapeType="1"/>
              </p:cNvSpPr>
              <p:nvPr/>
            </p:nvSpPr>
            <p:spPr bwMode="auto">
              <a:xfrm>
                <a:off x="1997" y="1675"/>
                <a:ext cx="0" cy="2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38" name="Line 201"/>
              <p:cNvSpPr>
                <a:spLocks noChangeShapeType="1"/>
              </p:cNvSpPr>
              <p:nvPr/>
            </p:nvSpPr>
            <p:spPr bwMode="auto">
              <a:xfrm>
                <a:off x="1997" y="1708"/>
                <a:ext cx="0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39" name="Line 202"/>
              <p:cNvSpPr>
                <a:spLocks noChangeShapeType="1"/>
              </p:cNvSpPr>
              <p:nvPr/>
            </p:nvSpPr>
            <p:spPr bwMode="auto">
              <a:xfrm>
                <a:off x="1997" y="1727"/>
                <a:ext cx="0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40" name="Line 203"/>
              <p:cNvSpPr>
                <a:spLocks noChangeShapeType="1"/>
              </p:cNvSpPr>
              <p:nvPr/>
            </p:nvSpPr>
            <p:spPr bwMode="auto">
              <a:xfrm flipH="1">
                <a:off x="1599" y="1810"/>
                <a:ext cx="6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41" name="Line 204"/>
              <p:cNvSpPr>
                <a:spLocks noChangeShapeType="1"/>
              </p:cNvSpPr>
              <p:nvPr/>
            </p:nvSpPr>
            <p:spPr bwMode="auto">
              <a:xfrm flipH="1">
                <a:off x="1646" y="1786"/>
                <a:ext cx="3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42" name="Line 205"/>
              <p:cNvSpPr>
                <a:spLocks noChangeShapeType="1"/>
              </p:cNvSpPr>
              <p:nvPr/>
            </p:nvSpPr>
            <p:spPr bwMode="auto">
              <a:xfrm flipH="1">
                <a:off x="1627" y="1786"/>
                <a:ext cx="1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43" name="Line 206"/>
              <p:cNvSpPr>
                <a:spLocks noChangeShapeType="1"/>
              </p:cNvSpPr>
              <p:nvPr/>
            </p:nvSpPr>
            <p:spPr bwMode="auto">
              <a:xfrm flipH="1">
                <a:off x="1585" y="1786"/>
                <a:ext cx="3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244" name="Line 207"/>
              <p:cNvSpPr>
                <a:spLocks noChangeShapeType="1"/>
              </p:cNvSpPr>
              <p:nvPr/>
            </p:nvSpPr>
            <p:spPr bwMode="auto">
              <a:xfrm flipH="1">
                <a:off x="1599" y="1762"/>
                <a:ext cx="6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73732" name="Group 208"/>
            <p:cNvGrpSpPr>
              <a:grpSpLocks/>
            </p:cNvGrpSpPr>
            <p:nvPr/>
          </p:nvGrpSpPr>
          <p:grpSpPr bwMode="auto">
            <a:xfrm>
              <a:off x="713" y="46"/>
              <a:ext cx="4355" cy="4061"/>
              <a:chOff x="1392" y="996"/>
              <a:chExt cx="2140" cy="1996"/>
            </a:xfrm>
          </p:grpSpPr>
          <p:sp>
            <p:nvSpPr>
              <p:cNvPr id="74845" name="Freeform 209"/>
              <p:cNvSpPr>
                <a:spLocks/>
              </p:cNvSpPr>
              <p:nvPr/>
            </p:nvSpPr>
            <p:spPr bwMode="auto">
              <a:xfrm>
                <a:off x="2633" y="1513"/>
                <a:ext cx="15" cy="46"/>
              </a:xfrm>
              <a:custGeom>
                <a:avLst/>
                <a:gdLst>
                  <a:gd name="T0" fmla="*/ 15 w 104"/>
                  <a:gd name="T1" fmla="*/ 0 h 325"/>
                  <a:gd name="T2" fmla="*/ 12 w 104"/>
                  <a:gd name="T3" fmla="*/ 6 h 325"/>
                  <a:gd name="T4" fmla="*/ 10 w 104"/>
                  <a:gd name="T5" fmla="*/ 11 h 325"/>
                  <a:gd name="T6" fmla="*/ 8 w 104"/>
                  <a:gd name="T7" fmla="*/ 17 h 325"/>
                  <a:gd name="T8" fmla="*/ 6 w 104"/>
                  <a:gd name="T9" fmla="*/ 23 h 325"/>
                  <a:gd name="T10" fmla="*/ 4 w 104"/>
                  <a:gd name="T11" fmla="*/ 29 h 325"/>
                  <a:gd name="T12" fmla="*/ 2 w 104"/>
                  <a:gd name="T13" fmla="*/ 35 h 325"/>
                  <a:gd name="T14" fmla="*/ 1 w 104"/>
                  <a:gd name="T15" fmla="*/ 41 h 325"/>
                  <a:gd name="T16" fmla="*/ 0 w 104"/>
                  <a:gd name="T17" fmla="*/ 46 h 3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325">
                    <a:moveTo>
                      <a:pt x="104" y="0"/>
                    </a:moveTo>
                    <a:lnTo>
                      <a:pt x="86" y="41"/>
                    </a:lnTo>
                    <a:lnTo>
                      <a:pt x="69" y="81"/>
                    </a:lnTo>
                    <a:lnTo>
                      <a:pt x="55" y="123"/>
                    </a:lnTo>
                    <a:lnTo>
                      <a:pt x="40" y="164"/>
                    </a:lnTo>
                    <a:lnTo>
                      <a:pt x="28" y="207"/>
                    </a:lnTo>
                    <a:lnTo>
                      <a:pt x="17" y="249"/>
                    </a:lnTo>
                    <a:lnTo>
                      <a:pt x="7" y="292"/>
                    </a:lnTo>
                    <a:lnTo>
                      <a:pt x="0" y="32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46" name="Freeform 210"/>
              <p:cNvSpPr>
                <a:spLocks/>
              </p:cNvSpPr>
              <p:nvPr/>
            </p:nvSpPr>
            <p:spPr bwMode="auto">
              <a:xfrm>
                <a:off x="2631" y="1569"/>
                <a:ext cx="1" cy="9"/>
              </a:xfrm>
              <a:custGeom>
                <a:avLst/>
                <a:gdLst>
                  <a:gd name="T0" fmla="*/ 1 w 7"/>
                  <a:gd name="T1" fmla="*/ 0 h 65"/>
                  <a:gd name="T2" fmla="*/ 0 w 7"/>
                  <a:gd name="T3" fmla="*/ 5 h 65"/>
                  <a:gd name="T4" fmla="*/ 0 w 7"/>
                  <a:gd name="T5" fmla="*/ 9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5">
                    <a:moveTo>
                      <a:pt x="7" y="0"/>
                    </a:moveTo>
                    <a:lnTo>
                      <a:pt x="2" y="33"/>
                    </a:lnTo>
                    <a:lnTo>
                      <a:pt x="0" y="6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47" name="Freeform 211"/>
              <p:cNvSpPr>
                <a:spLocks/>
              </p:cNvSpPr>
              <p:nvPr/>
            </p:nvSpPr>
            <p:spPr bwMode="auto">
              <a:xfrm>
                <a:off x="2630" y="1587"/>
                <a:ext cx="5" cy="49"/>
              </a:xfrm>
              <a:custGeom>
                <a:avLst/>
                <a:gdLst>
                  <a:gd name="T0" fmla="*/ 0 w 32"/>
                  <a:gd name="T1" fmla="*/ 0 h 341"/>
                  <a:gd name="T2" fmla="*/ 0 w 32"/>
                  <a:gd name="T3" fmla="*/ 5 h 341"/>
                  <a:gd name="T4" fmla="*/ 0 w 32"/>
                  <a:gd name="T5" fmla="*/ 11 h 341"/>
                  <a:gd name="T6" fmla="*/ 0 w 32"/>
                  <a:gd name="T7" fmla="*/ 18 h 341"/>
                  <a:gd name="T8" fmla="*/ 1 w 32"/>
                  <a:gd name="T9" fmla="*/ 24 h 341"/>
                  <a:gd name="T10" fmla="*/ 2 w 32"/>
                  <a:gd name="T11" fmla="*/ 30 h 341"/>
                  <a:gd name="T12" fmla="*/ 3 w 32"/>
                  <a:gd name="T13" fmla="*/ 36 h 341"/>
                  <a:gd name="T14" fmla="*/ 4 w 32"/>
                  <a:gd name="T15" fmla="*/ 43 h 341"/>
                  <a:gd name="T16" fmla="*/ 5 w 32"/>
                  <a:gd name="T17" fmla="*/ 49 h 3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341">
                    <a:moveTo>
                      <a:pt x="2" y="0"/>
                    </a:moveTo>
                    <a:lnTo>
                      <a:pt x="0" y="35"/>
                    </a:lnTo>
                    <a:lnTo>
                      <a:pt x="0" y="79"/>
                    </a:lnTo>
                    <a:lnTo>
                      <a:pt x="3" y="123"/>
                    </a:lnTo>
                    <a:lnTo>
                      <a:pt x="6" y="167"/>
                    </a:lnTo>
                    <a:lnTo>
                      <a:pt x="10" y="211"/>
                    </a:lnTo>
                    <a:lnTo>
                      <a:pt x="16" y="254"/>
                    </a:lnTo>
                    <a:lnTo>
                      <a:pt x="24" y="298"/>
                    </a:lnTo>
                    <a:lnTo>
                      <a:pt x="32" y="34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48" name="Freeform 212"/>
              <p:cNvSpPr>
                <a:spLocks/>
              </p:cNvSpPr>
              <p:nvPr/>
            </p:nvSpPr>
            <p:spPr bwMode="auto">
              <a:xfrm>
                <a:off x="3004" y="1618"/>
                <a:ext cx="8" cy="37"/>
              </a:xfrm>
              <a:custGeom>
                <a:avLst/>
                <a:gdLst>
                  <a:gd name="T0" fmla="*/ 0 w 58"/>
                  <a:gd name="T1" fmla="*/ 37 h 256"/>
                  <a:gd name="T2" fmla="*/ 2 w 58"/>
                  <a:gd name="T3" fmla="*/ 31 h 256"/>
                  <a:gd name="T4" fmla="*/ 4 w 58"/>
                  <a:gd name="T5" fmla="*/ 25 h 256"/>
                  <a:gd name="T6" fmla="*/ 5 w 58"/>
                  <a:gd name="T7" fmla="*/ 18 h 256"/>
                  <a:gd name="T8" fmla="*/ 6 w 58"/>
                  <a:gd name="T9" fmla="*/ 12 h 256"/>
                  <a:gd name="T10" fmla="*/ 7 w 58"/>
                  <a:gd name="T11" fmla="*/ 5 h 256"/>
                  <a:gd name="T12" fmla="*/ 8 w 58"/>
                  <a:gd name="T13" fmla="*/ 0 h 2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256">
                    <a:moveTo>
                      <a:pt x="0" y="256"/>
                    </a:moveTo>
                    <a:lnTo>
                      <a:pt x="13" y="213"/>
                    </a:lnTo>
                    <a:lnTo>
                      <a:pt x="26" y="170"/>
                    </a:lnTo>
                    <a:lnTo>
                      <a:pt x="36" y="126"/>
                    </a:lnTo>
                    <a:lnTo>
                      <a:pt x="46" y="81"/>
                    </a:lnTo>
                    <a:lnTo>
                      <a:pt x="53" y="36"/>
                    </a:lnTo>
                    <a:lnTo>
                      <a:pt x="58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49" name="Freeform 213"/>
              <p:cNvSpPr>
                <a:spLocks/>
              </p:cNvSpPr>
              <p:nvPr/>
            </p:nvSpPr>
            <p:spPr bwMode="auto">
              <a:xfrm>
                <a:off x="3013" y="1599"/>
                <a:ext cx="1" cy="10"/>
              </a:xfrm>
              <a:custGeom>
                <a:avLst/>
                <a:gdLst>
                  <a:gd name="T0" fmla="*/ 0 w 3"/>
                  <a:gd name="T1" fmla="*/ 10 h 65"/>
                  <a:gd name="T2" fmla="*/ 1 w 3"/>
                  <a:gd name="T3" fmla="*/ 5 h 65"/>
                  <a:gd name="T4" fmla="*/ 1 w 3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5">
                    <a:moveTo>
                      <a:pt x="0" y="65"/>
                    </a:moveTo>
                    <a:lnTo>
                      <a:pt x="2" y="32"/>
                    </a:lnTo>
                    <a:lnTo>
                      <a:pt x="3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50" name="Freeform 214"/>
              <p:cNvSpPr>
                <a:spLocks/>
              </p:cNvSpPr>
              <p:nvPr/>
            </p:nvSpPr>
            <p:spPr bwMode="auto">
              <a:xfrm>
                <a:off x="3009" y="1553"/>
                <a:ext cx="5" cy="37"/>
              </a:xfrm>
              <a:custGeom>
                <a:avLst/>
                <a:gdLst>
                  <a:gd name="T0" fmla="*/ 5 w 31"/>
                  <a:gd name="T1" fmla="*/ 37 h 262"/>
                  <a:gd name="T2" fmla="*/ 5 w 31"/>
                  <a:gd name="T3" fmla="*/ 32 h 262"/>
                  <a:gd name="T4" fmla="*/ 4 w 31"/>
                  <a:gd name="T5" fmla="*/ 25 h 262"/>
                  <a:gd name="T6" fmla="*/ 4 w 31"/>
                  <a:gd name="T7" fmla="*/ 19 h 262"/>
                  <a:gd name="T8" fmla="*/ 3 w 31"/>
                  <a:gd name="T9" fmla="*/ 13 h 262"/>
                  <a:gd name="T10" fmla="*/ 1 w 31"/>
                  <a:gd name="T11" fmla="*/ 6 h 262"/>
                  <a:gd name="T12" fmla="*/ 0 w 31"/>
                  <a:gd name="T13" fmla="*/ 0 h 2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62">
                    <a:moveTo>
                      <a:pt x="31" y="262"/>
                    </a:moveTo>
                    <a:lnTo>
                      <a:pt x="30" y="225"/>
                    </a:lnTo>
                    <a:lnTo>
                      <a:pt x="27" y="178"/>
                    </a:lnTo>
                    <a:lnTo>
                      <a:pt x="22" y="134"/>
                    </a:lnTo>
                    <a:lnTo>
                      <a:pt x="16" y="90"/>
                    </a:lnTo>
                    <a:lnTo>
                      <a:pt x="9" y="45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51" name="Line 215"/>
              <p:cNvSpPr>
                <a:spLocks noChangeShapeType="1"/>
              </p:cNvSpPr>
              <p:nvPr/>
            </p:nvSpPr>
            <p:spPr bwMode="auto">
              <a:xfrm>
                <a:off x="1612" y="2907"/>
                <a:ext cx="0" cy="5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52" name="Line 216"/>
              <p:cNvSpPr>
                <a:spLocks noChangeShapeType="1"/>
              </p:cNvSpPr>
              <p:nvPr/>
            </p:nvSpPr>
            <p:spPr bwMode="auto">
              <a:xfrm>
                <a:off x="1582" y="2934"/>
                <a:ext cx="5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53" name="Line 217"/>
              <p:cNvSpPr>
                <a:spLocks noChangeShapeType="1"/>
              </p:cNvSpPr>
              <p:nvPr/>
            </p:nvSpPr>
            <p:spPr bwMode="auto">
              <a:xfrm>
                <a:off x="1900" y="2420"/>
                <a:ext cx="0" cy="5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54" name="Line 218"/>
              <p:cNvSpPr>
                <a:spLocks noChangeShapeType="1"/>
              </p:cNvSpPr>
              <p:nvPr/>
            </p:nvSpPr>
            <p:spPr bwMode="auto">
              <a:xfrm>
                <a:off x="1870" y="2447"/>
                <a:ext cx="5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55" name="Line 219"/>
              <p:cNvSpPr>
                <a:spLocks noChangeShapeType="1"/>
              </p:cNvSpPr>
              <p:nvPr/>
            </p:nvSpPr>
            <p:spPr bwMode="auto">
              <a:xfrm>
                <a:off x="1900" y="2907"/>
                <a:ext cx="0" cy="5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56" name="Line 220"/>
              <p:cNvSpPr>
                <a:spLocks noChangeShapeType="1"/>
              </p:cNvSpPr>
              <p:nvPr/>
            </p:nvSpPr>
            <p:spPr bwMode="auto">
              <a:xfrm>
                <a:off x="1870" y="2934"/>
                <a:ext cx="5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57" name="Line 221"/>
              <p:cNvSpPr>
                <a:spLocks noChangeShapeType="1"/>
              </p:cNvSpPr>
              <p:nvPr/>
            </p:nvSpPr>
            <p:spPr bwMode="auto">
              <a:xfrm flipH="1">
                <a:off x="3058" y="1932"/>
                <a:ext cx="5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58" name="Line 222"/>
              <p:cNvSpPr>
                <a:spLocks noChangeShapeType="1"/>
              </p:cNvSpPr>
              <p:nvPr/>
            </p:nvSpPr>
            <p:spPr bwMode="auto">
              <a:xfrm flipH="1">
                <a:off x="3094" y="1949"/>
                <a:ext cx="3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59" name="Line 223"/>
              <p:cNvSpPr>
                <a:spLocks noChangeShapeType="1"/>
              </p:cNvSpPr>
              <p:nvPr/>
            </p:nvSpPr>
            <p:spPr bwMode="auto">
              <a:xfrm flipH="1">
                <a:off x="3076" y="1949"/>
                <a:ext cx="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60" name="Line 224"/>
              <p:cNvSpPr>
                <a:spLocks noChangeShapeType="1"/>
              </p:cNvSpPr>
              <p:nvPr/>
            </p:nvSpPr>
            <p:spPr bwMode="auto">
              <a:xfrm flipH="1">
                <a:off x="3036" y="1949"/>
                <a:ext cx="3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61" name="Line 225"/>
              <p:cNvSpPr>
                <a:spLocks noChangeShapeType="1"/>
              </p:cNvSpPr>
              <p:nvPr/>
            </p:nvSpPr>
            <p:spPr bwMode="auto">
              <a:xfrm flipH="1">
                <a:off x="3058" y="1965"/>
                <a:ext cx="5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62" name="Freeform 226"/>
              <p:cNvSpPr>
                <a:spLocks/>
              </p:cNvSpPr>
              <p:nvPr/>
            </p:nvSpPr>
            <p:spPr bwMode="auto">
              <a:xfrm>
                <a:off x="3069" y="1618"/>
                <a:ext cx="3" cy="17"/>
              </a:xfrm>
              <a:custGeom>
                <a:avLst/>
                <a:gdLst>
                  <a:gd name="T0" fmla="*/ 0 w 16"/>
                  <a:gd name="T1" fmla="*/ 17 h 123"/>
                  <a:gd name="T2" fmla="*/ 2 w 16"/>
                  <a:gd name="T3" fmla="*/ 10 h 123"/>
                  <a:gd name="T4" fmla="*/ 3 w 16"/>
                  <a:gd name="T5" fmla="*/ 3 h 123"/>
                  <a:gd name="T6" fmla="*/ 3 w 16"/>
                  <a:gd name="T7" fmla="*/ 0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23">
                    <a:moveTo>
                      <a:pt x="0" y="123"/>
                    </a:moveTo>
                    <a:lnTo>
                      <a:pt x="8" y="73"/>
                    </a:lnTo>
                    <a:lnTo>
                      <a:pt x="14" y="22"/>
                    </a:lnTo>
                    <a:lnTo>
                      <a:pt x="16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63" name="Freeform 227"/>
              <p:cNvSpPr>
                <a:spLocks/>
              </p:cNvSpPr>
              <p:nvPr/>
            </p:nvSpPr>
            <p:spPr bwMode="auto">
              <a:xfrm>
                <a:off x="3072" y="1590"/>
                <a:ext cx="1" cy="18"/>
              </a:xfrm>
              <a:custGeom>
                <a:avLst/>
                <a:gdLst>
                  <a:gd name="T0" fmla="*/ 0 w 4"/>
                  <a:gd name="T1" fmla="*/ 18 h 132"/>
                  <a:gd name="T2" fmla="*/ 1 w 4"/>
                  <a:gd name="T3" fmla="*/ 16 h 132"/>
                  <a:gd name="T4" fmla="*/ 1 w 4"/>
                  <a:gd name="T5" fmla="*/ 9 h 132"/>
                  <a:gd name="T6" fmla="*/ 1 w 4"/>
                  <a:gd name="T7" fmla="*/ 2 h 132"/>
                  <a:gd name="T8" fmla="*/ 1 w 4"/>
                  <a:gd name="T9" fmla="*/ 0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32">
                    <a:moveTo>
                      <a:pt x="0" y="132"/>
                    </a:moveTo>
                    <a:lnTo>
                      <a:pt x="2" y="117"/>
                    </a:lnTo>
                    <a:lnTo>
                      <a:pt x="3" y="67"/>
                    </a:lnTo>
                    <a:lnTo>
                      <a:pt x="4" y="15"/>
                    </a:lnTo>
                    <a:lnTo>
                      <a:pt x="3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64" name="Freeform 228"/>
              <p:cNvSpPr>
                <a:spLocks/>
              </p:cNvSpPr>
              <p:nvPr/>
            </p:nvSpPr>
            <p:spPr bwMode="auto">
              <a:xfrm>
                <a:off x="3071" y="1562"/>
                <a:ext cx="1" cy="18"/>
              </a:xfrm>
              <a:custGeom>
                <a:avLst/>
                <a:gdLst>
                  <a:gd name="T0" fmla="*/ 1 w 12"/>
                  <a:gd name="T1" fmla="*/ 18 h 130"/>
                  <a:gd name="T2" fmla="*/ 1 w 12"/>
                  <a:gd name="T3" fmla="*/ 15 h 130"/>
                  <a:gd name="T4" fmla="*/ 1 w 12"/>
                  <a:gd name="T5" fmla="*/ 8 h 130"/>
                  <a:gd name="T6" fmla="*/ 0 w 12"/>
                  <a:gd name="T7" fmla="*/ 1 h 130"/>
                  <a:gd name="T8" fmla="*/ 0 w 12"/>
                  <a:gd name="T9" fmla="*/ 0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0">
                    <a:moveTo>
                      <a:pt x="12" y="130"/>
                    </a:moveTo>
                    <a:lnTo>
                      <a:pt x="11" y="109"/>
                    </a:lnTo>
                    <a:lnTo>
                      <a:pt x="7" y="57"/>
                    </a:lnTo>
                    <a:lnTo>
                      <a:pt x="1" y="7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65" name="Freeform 229"/>
              <p:cNvSpPr>
                <a:spLocks/>
              </p:cNvSpPr>
              <p:nvPr/>
            </p:nvSpPr>
            <p:spPr bwMode="auto">
              <a:xfrm>
                <a:off x="3065" y="1534"/>
                <a:ext cx="4" cy="18"/>
              </a:xfrm>
              <a:custGeom>
                <a:avLst/>
                <a:gdLst>
                  <a:gd name="T0" fmla="*/ 4 w 27"/>
                  <a:gd name="T1" fmla="*/ 18 h 128"/>
                  <a:gd name="T2" fmla="*/ 3 w 27"/>
                  <a:gd name="T3" fmla="*/ 14 h 128"/>
                  <a:gd name="T4" fmla="*/ 2 w 27"/>
                  <a:gd name="T5" fmla="*/ 7 h 128"/>
                  <a:gd name="T6" fmla="*/ 0 w 27"/>
                  <a:gd name="T7" fmla="*/ 0 h 1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28">
                    <a:moveTo>
                      <a:pt x="27" y="128"/>
                    </a:moveTo>
                    <a:lnTo>
                      <a:pt x="21" y="98"/>
                    </a:lnTo>
                    <a:lnTo>
                      <a:pt x="11" y="49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66" name="Freeform 230"/>
              <p:cNvSpPr>
                <a:spLocks/>
              </p:cNvSpPr>
              <p:nvPr/>
            </p:nvSpPr>
            <p:spPr bwMode="auto">
              <a:xfrm>
                <a:off x="3057" y="1507"/>
                <a:ext cx="6" cy="18"/>
              </a:xfrm>
              <a:custGeom>
                <a:avLst/>
                <a:gdLst>
                  <a:gd name="T0" fmla="*/ 6 w 41"/>
                  <a:gd name="T1" fmla="*/ 18 h 124"/>
                  <a:gd name="T2" fmla="*/ 5 w 41"/>
                  <a:gd name="T3" fmla="*/ 13 h 124"/>
                  <a:gd name="T4" fmla="*/ 2 w 41"/>
                  <a:gd name="T5" fmla="*/ 6 h 124"/>
                  <a:gd name="T6" fmla="*/ 0 w 41"/>
                  <a:gd name="T7" fmla="*/ 0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124">
                    <a:moveTo>
                      <a:pt x="41" y="124"/>
                    </a:moveTo>
                    <a:lnTo>
                      <a:pt x="31" y="90"/>
                    </a:lnTo>
                    <a:lnTo>
                      <a:pt x="15" y="41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67" name="Freeform 231"/>
              <p:cNvSpPr>
                <a:spLocks/>
              </p:cNvSpPr>
              <p:nvPr/>
            </p:nvSpPr>
            <p:spPr bwMode="auto">
              <a:xfrm>
                <a:off x="3046" y="1481"/>
                <a:ext cx="8" cy="17"/>
              </a:xfrm>
              <a:custGeom>
                <a:avLst/>
                <a:gdLst>
                  <a:gd name="T0" fmla="*/ 8 w 55"/>
                  <a:gd name="T1" fmla="*/ 17 h 119"/>
                  <a:gd name="T2" fmla="*/ 6 w 55"/>
                  <a:gd name="T3" fmla="*/ 11 h 119"/>
                  <a:gd name="T4" fmla="*/ 2 w 55"/>
                  <a:gd name="T5" fmla="*/ 5 h 119"/>
                  <a:gd name="T6" fmla="*/ 0 w 55"/>
                  <a:gd name="T7" fmla="*/ 0 h 1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119">
                    <a:moveTo>
                      <a:pt x="55" y="119"/>
                    </a:moveTo>
                    <a:lnTo>
                      <a:pt x="38" y="79"/>
                    </a:lnTo>
                    <a:lnTo>
                      <a:pt x="17" y="33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68" name="Freeform 232"/>
              <p:cNvSpPr>
                <a:spLocks/>
              </p:cNvSpPr>
              <p:nvPr/>
            </p:nvSpPr>
            <p:spPr bwMode="auto">
              <a:xfrm>
                <a:off x="3032" y="1457"/>
                <a:ext cx="10" cy="16"/>
              </a:xfrm>
              <a:custGeom>
                <a:avLst/>
                <a:gdLst>
                  <a:gd name="T0" fmla="*/ 10 w 68"/>
                  <a:gd name="T1" fmla="*/ 16 h 113"/>
                  <a:gd name="T2" fmla="*/ 6 w 68"/>
                  <a:gd name="T3" fmla="*/ 10 h 113"/>
                  <a:gd name="T4" fmla="*/ 2 w 68"/>
                  <a:gd name="T5" fmla="*/ 4 h 113"/>
                  <a:gd name="T6" fmla="*/ 0 w 68"/>
                  <a:gd name="T7" fmla="*/ 0 h 1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113">
                    <a:moveTo>
                      <a:pt x="68" y="113"/>
                    </a:moveTo>
                    <a:lnTo>
                      <a:pt x="43" y="69"/>
                    </a:lnTo>
                    <a:lnTo>
                      <a:pt x="16" y="25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69" name="Freeform 233"/>
              <p:cNvSpPr>
                <a:spLocks/>
              </p:cNvSpPr>
              <p:nvPr/>
            </p:nvSpPr>
            <p:spPr bwMode="auto">
              <a:xfrm>
                <a:off x="3015" y="1434"/>
                <a:ext cx="12" cy="15"/>
              </a:xfrm>
              <a:custGeom>
                <a:avLst/>
                <a:gdLst>
                  <a:gd name="T0" fmla="*/ 12 w 80"/>
                  <a:gd name="T1" fmla="*/ 15 h 104"/>
                  <a:gd name="T2" fmla="*/ 12 w 80"/>
                  <a:gd name="T3" fmla="*/ 14 h 104"/>
                  <a:gd name="T4" fmla="*/ 7 w 80"/>
                  <a:gd name="T5" fmla="*/ 8 h 104"/>
                  <a:gd name="T6" fmla="*/ 2 w 80"/>
                  <a:gd name="T7" fmla="*/ 2 h 104"/>
                  <a:gd name="T8" fmla="*/ 0 w 80"/>
                  <a:gd name="T9" fmla="*/ 0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104">
                    <a:moveTo>
                      <a:pt x="80" y="104"/>
                    </a:moveTo>
                    <a:lnTo>
                      <a:pt x="77" y="98"/>
                    </a:lnTo>
                    <a:lnTo>
                      <a:pt x="47" y="57"/>
                    </a:lnTo>
                    <a:lnTo>
                      <a:pt x="15" y="17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70" name="Freeform 234"/>
              <p:cNvSpPr>
                <a:spLocks/>
              </p:cNvSpPr>
              <p:nvPr/>
            </p:nvSpPr>
            <p:spPr bwMode="auto">
              <a:xfrm>
                <a:off x="2996" y="1414"/>
                <a:ext cx="13" cy="13"/>
              </a:xfrm>
              <a:custGeom>
                <a:avLst/>
                <a:gdLst>
                  <a:gd name="T0" fmla="*/ 13 w 91"/>
                  <a:gd name="T1" fmla="*/ 13 h 95"/>
                  <a:gd name="T2" fmla="*/ 12 w 91"/>
                  <a:gd name="T3" fmla="*/ 11 h 95"/>
                  <a:gd name="T4" fmla="*/ 7 w 91"/>
                  <a:gd name="T5" fmla="*/ 6 h 95"/>
                  <a:gd name="T6" fmla="*/ 2 w 91"/>
                  <a:gd name="T7" fmla="*/ 1 h 95"/>
                  <a:gd name="T8" fmla="*/ 0 w 91"/>
                  <a:gd name="T9" fmla="*/ 0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95">
                    <a:moveTo>
                      <a:pt x="91" y="95"/>
                    </a:moveTo>
                    <a:lnTo>
                      <a:pt x="82" y="84"/>
                    </a:lnTo>
                    <a:lnTo>
                      <a:pt x="47" y="47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71" name="Freeform 235"/>
              <p:cNvSpPr>
                <a:spLocks/>
              </p:cNvSpPr>
              <p:nvPr/>
            </p:nvSpPr>
            <p:spPr bwMode="auto">
              <a:xfrm>
                <a:off x="2975" y="1395"/>
                <a:ext cx="14" cy="12"/>
              </a:xfrm>
              <a:custGeom>
                <a:avLst/>
                <a:gdLst>
                  <a:gd name="T0" fmla="*/ 14 w 101"/>
                  <a:gd name="T1" fmla="*/ 12 h 84"/>
                  <a:gd name="T2" fmla="*/ 12 w 101"/>
                  <a:gd name="T3" fmla="*/ 10 h 84"/>
                  <a:gd name="T4" fmla="*/ 6 w 101"/>
                  <a:gd name="T5" fmla="*/ 5 h 84"/>
                  <a:gd name="T6" fmla="*/ 1 w 101"/>
                  <a:gd name="T7" fmla="*/ 1 h 84"/>
                  <a:gd name="T8" fmla="*/ 0 w 101"/>
                  <a:gd name="T9" fmla="*/ 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84">
                    <a:moveTo>
                      <a:pt x="101" y="84"/>
                    </a:moveTo>
                    <a:lnTo>
                      <a:pt x="84" y="69"/>
                    </a:lnTo>
                    <a:lnTo>
                      <a:pt x="44" y="36"/>
                    </a:lnTo>
                    <a:lnTo>
                      <a:pt x="5" y="4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72" name="Freeform 236"/>
              <p:cNvSpPr>
                <a:spLocks/>
              </p:cNvSpPr>
              <p:nvPr/>
            </p:nvSpPr>
            <p:spPr bwMode="auto">
              <a:xfrm>
                <a:off x="2952" y="1380"/>
                <a:ext cx="15" cy="10"/>
              </a:xfrm>
              <a:custGeom>
                <a:avLst/>
                <a:gdLst>
                  <a:gd name="T0" fmla="*/ 15 w 110"/>
                  <a:gd name="T1" fmla="*/ 10 h 71"/>
                  <a:gd name="T2" fmla="*/ 12 w 110"/>
                  <a:gd name="T3" fmla="*/ 8 h 71"/>
                  <a:gd name="T4" fmla="*/ 6 w 110"/>
                  <a:gd name="T5" fmla="*/ 4 h 71"/>
                  <a:gd name="T6" fmla="*/ 0 w 110"/>
                  <a:gd name="T7" fmla="*/ 0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0" h="71">
                    <a:moveTo>
                      <a:pt x="110" y="71"/>
                    </a:moveTo>
                    <a:lnTo>
                      <a:pt x="86" y="55"/>
                    </a:lnTo>
                    <a:lnTo>
                      <a:pt x="43" y="26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73" name="Freeform 237"/>
              <p:cNvSpPr>
                <a:spLocks/>
              </p:cNvSpPr>
              <p:nvPr/>
            </p:nvSpPr>
            <p:spPr bwMode="auto">
              <a:xfrm>
                <a:off x="2927" y="1366"/>
                <a:ext cx="17" cy="9"/>
              </a:xfrm>
              <a:custGeom>
                <a:avLst/>
                <a:gdLst>
                  <a:gd name="T0" fmla="*/ 17 w 116"/>
                  <a:gd name="T1" fmla="*/ 9 h 60"/>
                  <a:gd name="T2" fmla="*/ 12 w 116"/>
                  <a:gd name="T3" fmla="*/ 6 h 60"/>
                  <a:gd name="T4" fmla="*/ 6 w 116"/>
                  <a:gd name="T5" fmla="*/ 3 h 60"/>
                  <a:gd name="T6" fmla="*/ 0 w 116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60">
                    <a:moveTo>
                      <a:pt x="116" y="60"/>
                    </a:moveTo>
                    <a:lnTo>
                      <a:pt x="84" y="42"/>
                    </a:lnTo>
                    <a:lnTo>
                      <a:pt x="39" y="19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74" name="Freeform 238"/>
              <p:cNvSpPr>
                <a:spLocks/>
              </p:cNvSpPr>
              <p:nvPr/>
            </p:nvSpPr>
            <p:spPr bwMode="auto">
              <a:xfrm>
                <a:off x="2901" y="1356"/>
                <a:ext cx="17" cy="7"/>
              </a:xfrm>
              <a:custGeom>
                <a:avLst/>
                <a:gdLst>
                  <a:gd name="T0" fmla="*/ 17 w 123"/>
                  <a:gd name="T1" fmla="*/ 7 h 47"/>
                  <a:gd name="T2" fmla="*/ 11 w 123"/>
                  <a:gd name="T3" fmla="*/ 4 h 47"/>
                  <a:gd name="T4" fmla="*/ 5 w 123"/>
                  <a:gd name="T5" fmla="*/ 2 h 47"/>
                  <a:gd name="T6" fmla="*/ 0 w 123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47">
                    <a:moveTo>
                      <a:pt x="123" y="47"/>
                    </a:moveTo>
                    <a:lnTo>
                      <a:pt x="82" y="30"/>
                    </a:lnTo>
                    <a:lnTo>
                      <a:pt x="35" y="12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75" name="Freeform 239"/>
              <p:cNvSpPr>
                <a:spLocks/>
              </p:cNvSpPr>
              <p:nvPr/>
            </p:nvSpPr>
            <p:spPr bwMode="auto">
              <a:xfrm>
                <a:off x="2874" y="1349"/>
                <a:ext cx="18" cy="4"/>
              </a:xfrm>
              <a:custGeom>
                <a:avLst/>
                <a:gdLst>
                  <a:gd name="T0" fmla="*/ 18 w 127"/>
                  <a:gd name="T1" fmla="*/ 4 h 31"/>
                  <a:gd name="T2" fmla="*/ 11 w 127"/>
                  <a:gd name="T3" fmla="*/ 2 h 31"/>
                  <a:gd name="T4" fmla="*/ 4 w 127"/>
                  <a:gd name="T5" fmla="*/ 1 h 31"/>
                  <a:gd name="T6" fmla="*/ 0 w 127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7" h="31">
                    <a:moveTo>
                      <a:pt x="127" y="31"/>
                    </a:moveTo>
                    <a:lnTo>
                      <a:pt x="77" y="18"/>
                    </a:lnTo>
                    <a:lnTo>
                      <a:pt x="28" y="7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76" name="Freeform 240"/>
              <p:cNvSpPr>
                <a:spLocks/>
              </p:cNvSpPr>
              <p:nvPr/>
            </p:nvSpPr>
            <p:spPr bwMode="auto">
              <a:xfrm>
                <a:off x="2846" y="1345"/>
                <a:ext cx="19" cy="2"/>
              </a:xfrm>
              <a:custGeom>
                <a:avLst/>
                <a:gdLst>
                  <a:gd name="T0" fmla="*/ 19 w 131"/>
                  <a:gd name="T1" fmla="*/ 2 h 16"/>
                  <a:gd name="T2" fmla="*/ 18 w 131"/>
                  <a:gd name="T3" fmla="*/ 2 h 16"/>
                  <a:gd name="T4" fmla="*/ 10 w 131"/>
                  <a:gd name="T5" fmla="*/ 1 h 16"/>
                  <a:gd name="T6" fmla="*/ 3 w 131"/>
                  <a:gd name="T7" fmla="*/ 0 h 16"/>
                  <a:gd name="T8" fmla="*/ 0 w 131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16">
                    <a:moveTo>
                      <a:pt x="131" y="16"/>
                    </a:moveTo>
                    <a:lnTo>
                      <a:pt x="123" y="15"/>
                    </a:lnTo>
                    <a:lnTo>
                      <a:pt x="72" y="7"/>
                    </a:lnTo>
                    <a:lnTo>
                      <a:pt x="22" y="2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77" name="Freeform 241"/>
              <p:cNvSpPr>
                <a:spLocks/>
              </p:cNvSpPr>
              <p:nvPr/>
            </p:nvSpPr>
            <p:spPr bwMode="auto">
              <a:xfrm>
                <a:off x="2818" y="1343"/>
                <a:ext cx="19" cy="1"/>
              </a:xfrm>
              <a:custGeom>
                <a:avLst/>
                <a:gdLst>
                  <a:gd name="T0" fmla="*/ 19 w 131"/>
                  <a:gd name="T1" fmla="*/ 1 h 2"/>
                  <a:gd name="T2" fmla="*/ 17 w 131"/>
                  <a:gd name="T3" fmla="*/ 1 h 2"/>
                  <a:gd name="T4" fmla="*/ 9 w 131"/>
                  <a:gd name="T5" fmla="*/ 0 h 2"/>
                  <a:gd name="T6" fmla="*/ 2 w 131"/>
                  <a:gd name="T7" fmla="*/ 0 h 2"/>
                  <a:gd name="T8" fmla="*/ 0 w 13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1" h="2">
                    <a:moveTo>
                      <a:pt x="131" y="2"/>
                    </a:moveTo>
                    <a:lnTo>
                      <a:pt x="117" y="2"/>
                    </a:lnTo>
                    <a:lnTo>
                      <a:pt x="65" y="0"/>
                    </a:ln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78" name="Freeform 242"/>
              <p:cNvSpPr>
                <a:spLocks/>
              </p:cNvSpPr>
              <p:nvPr/>
            </p:nvSpPr>
            <p:spPr bwMode="auto">
              <a:xfrm>
                <a:off x="2790" y="1344"/>
                <a:ext cx="19" cy="1"/>
              </a:xfrm>
              <a:custGeom>
                <a:avLst/>
                <a:gdLst>
                  <a:gd name="T0" fmla="*/ 19 w 132"/>
                  <a:gd name="T1" fmla="*/ 0 h 12"/>
                  <a:gd name="T2" fmla="*/ 16 w 132"/>
                  <a:gd name="T3" fmla="*/ 0 h 12"/>
                  <a:gd name="T4" fmla="*/ 8 w 132"/>
                  <a:gd name="T5" fmla="*/ 1 h 12"/>
                  <a:gd name="T6" fmla="*/ 1 w 132"/>
                  <a:gd name="T7" fmla="*/ 1 h 12"/>
                  <a:gd name="T8" fmla="*/ 0 w 132"/>
                  <a:gd name="T9" fmla="*/ 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12">
                    <a:moveTo>
                      <a:pt x="132" y="0"/>
                    </a:moveTo>
                    <a:lnTo>
                      <a:pt x="109" y="1"/>
                    </a:lnTo>
                    <a:lnTo>
                      <a:pt x="58" y="6"/>
                    </a:lnTo>
                    <a:lnTo>
                      <a:pt x="8" y="11"/>
                    </a:lnTo>
                    <a:lnTo>
                      <a:pt x="0" y="1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79" name="Freeform 243"/>
              <p:cNvSpPr>
                <a:spLocks/>
              </p:cNvSpPr>
              <p:nvPr/>
            </p:nvSpPr>
            <p:spPr bwMode="auto">
              <a:xfrm>
                <a:off x="2762" y="1347"/>
                <a:ext cx="19" cy="4"/>
              </a:xfrm>
              <a:custGeom>
                <a:avLst/>
                <a:gdLst>
                  <a:gd name="T0" fmla="*/ 19 w 129"/>
                  <a:gd name="T1" fmla="*/ 0 h 27"/>
                  <a:gd name="T2" fmla="*/ 15 w 129"/>
                  <a:gd name="T3" fmla="*/ 1 h 27"/>
                  <a:gd name="T4" fmla="*/ 7 w 129"/>
                  <a:gd name="T5" fmla="*/ 2 h 27"/>
                  <a:gd name="T6" fmla="*/ 0 w 129"/>
                  <a:gd name="T7" fmla="*/ 4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9" h="27">
                    <a:moveTo>
                      <a:pt x="129" y="0"/>
                    </a:moveTo>
                    <a:lnTo>
                      <a:pt x="100" y="6"/>
                    </a:lnTo>
                    <a:lnTo>
                      <a:pt x="50" y="16"/>
                    </a:lnTo>
                    <a:lnTo>
                      <a:pt x="0" y="27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80" name="Freeform 244"/>
              <p:cNvSpPr>
                <a:spLocks/>
              </p:cNvSpPr>
              <p:nvPr/>
            </p:nvSpPr>
            <p:spPr bwMode="auto">
              <a:xfrm>
                <a:off x="2735" y="1353"/>
                <a:ext cx="18" cy="6"/>
              </a:xfrm>
              <a:custGeom>
                <a:avLst/>
                <a:gdLst>
                  <a:gd name="T0" fmla="*/ 18 w 125"/>
                  <a:gd name="T1" fmla="*/ 0 h 41"/>
                  <a:gd name="T2" fmla="*/ 13 w 125"/>
                  <a:gd name="T3" fmla="*/ 1 h 41"/>
                  <a:gd name="T4" fmla="*/ 6 w 125"/>
                  <a:gd name="T5" fmla="*/ 4 h 41"/>
                  <a:gd name="T6" fmla="*/ 0 w 125"/>
                  <a:gd name="T7" fmla="*/ 6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41">
                    <a:moveTo>
                      <a:pt x="125" y="0"/>
                    </a:moveTo>
                    <a:lnTo>
                      <a:pt x="90" y="10"/>
                    </a:lnTo>
                    <a:lnTo>
                      <a:pt x="42" y="26"/>
                    </a:lnTo>
                    <a:lnTo>
                      <a:pt x="0" y="4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81" name="Freeform 245"/>
              <p:cNvSpPr>
                <a:spLocks/>
              </p:cNvSpPr>
              <p:nvPr/>
            </p:nvSpPr>
            <p:spPr bwMode="auto">
              <a:xfrm>
                <a:off x="2710" y="1362"/>
                <a:ext cx="17" cy="8"/>
              </a:xfrm>
              <a:custGeom>
                <a:avLst/>
                <a:gdLst>
                  <a:gd name="T0" fmla="*/ 17 w 120"/>
                  <a:gd name="T1" fmla="*/ 0 h 55"/>
                  <a:gd name="T2" fmla="*/ 11 w 120"/>
                  <a:gd name="T3" fmla="*/ 2 h 55"/>
                  <a:gd name="T4" fmla="*/ 5 w 120"/>
                  <a:gd name="T5" fmla="*/ 6 h 55"/>
                  <a:gd name="T6" fmla="*/ 0 w 120"/>
                  <a:gd name="T7" fmla="*/ 8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55">
                    <a:moveTo>
                      <a:pt x="120" y="0"/>
                    </a:moveTo>
                    <a:lnTo>
                      <a:pt x="79" y="17"/>
                    </a:lnTo>
                    <a:lnTo>
                      <a:pt x="33" y="38"/>
                    </a:lnTo>
                    <a:lnTo>
                      <a:pt x="0" y="5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82" name="Freeform 246"/>
              <p:cNvSpPr>
                <a:spLocks/>
              </p:cNvSpPr>
              <p:nvPr/>
            </p:nvSpPr>
            <p:spPr bwMode="auto">
              <a:xfrm>
                <a:off x="2685" y="1374"/>
                <a:ext cx="16" cy="10"/>
              </a:xfrm>
              <a:custGeom>
                <a:avLst/>
                <a:gdLst>
                  <a:gd name="T0" fmla="*/ 16 w 112"/>
                  <a:gd name="T1" fmla="*/ 0 h 67"/>
                  <a:gd name="T2" fmla="*/ 10 w 112"/>
                  <a:gd name="T3" fmla="*/ 4 h 67"/>
                  <a:gd name="T4" fmla="*/ 3 w 112"/>
                  <a:gd name="T5" fmla="*/ 8 h 67"/>
                  <a:gd name="T6" fmla="*/ 0 w 112"/>
                  <a:gd name="T7" fmla="*/ 10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67">
                    <a:moveTo>
                      <a:pt x="112" y="0"/>
                    </a:moveTo>
                    <a:lnTo>
                      <a:pt x="67" y="24"/>
                    </a:lnTo>
                    <a:lnTo>
                      <a:pt x="23" y="51"/>
                    </a:lnTo>
                    <a:lnTo>
                      <a:pt x="0" y="67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83" name="Freeform 247"/>
              <p:cNvSpPr>
                <a:spLocks/>
              </p:cNvSpPr>
              <p:nvPr/>
            </p:nvSpPr>
            <p:spPr bwMode="auto">
              <a:xfrm>
                <a:off x="2663" y="1389"/>
                <a:ext cx="14" cy="12"/>
              </a:xfrm>
              <a:custGeom>
                <a:avLst/>
                <a:gdLst>
                  <a:gd name="T0" fmla="*/ 14 w 104"/>
                  <a:gd name="T1" fmla="*/ 0 h 80"/>
                  <a:gd name="T2" fmla="*/ 13 w 104"/>
                  <a:gd name="T3" fmla="*/ 0 h 80"/>
                  <a:gd name="T4" fmla="*/ 8 w 104"/>
                  <a:gd name="T5" fmla="*/ 5 h 80"/>
                  <a:gd name="T6" fmla="*/ 2 w 104"/>
                  <a:gd name="T7" fmla="*/ 10 h 80"/>
                  <a:gd name="T8" fmla="*/ 0 w 104"/>
                  <a:gd name="T9" fmla="*/ 12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4" h="80">
                    <a:moveTo>
                      <a:pt x="104" y="0"/>
                    </a:moveTo>
                    <a:lnTo>
                      <a:pt x="98" y="3"/>
                    </a:lnTo>
                    <a:lnTo>
                      <a:pt x="56" y="34"/>
                    </a:lnTo>
                    <a:lnTo>
                      <a:pt x="17" y="65"/>
                    </a:lnTo>
                    <a:lnTo>
                      <a:pt x="0" y="8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84" name="Freeform 248"/>
              <p:cNvSpPr>
                <a:spLocks/>
              </p:cNvSpPr>
              <p:nvPr/>
            </p:nvSpPr>
            <p:spPr bwMode="auto">
              <a:xfrm>
                <a:off x="2642" y="1407"/>
                <a:ext cx="13" cy="13"/>
              </a:xfrm>
              <a:custGeom>
                <a:avLst/>
                <a:gdLst>
                  <a:gd name="T0" fmla="*/ 13 w 95"/>
                  <a:gd name="T1" fmla="*/ 0 h 91"/>
                  <a:gd name="T2" fmla="*/ 12 w 95"/>
                  <a:gd name="T3" fmla="*/ 2 h 91"/>
                  <a:gd name="T4" fmla="*/ 6 w 95"/>
                  <a:gd name="T5" fmla="*/ 6 h 91"/>
                  <a:gd name="T6" fmla="*/ 1 w 95"/>
                  <a:gd name="T7" fmla="*/ 12 h 91"/>
                  <a:gd name="T8" fmla="*/ 0 w 95"/>
                  <a:gd name="T9" fmla="*/ 13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91">
                    <a:moveTo>
                      <a:pt x="95" y="0"/>
                    </a:moveTo>
                    <a:lnTo>
                      <a:pt x="85" y="11"/>
                    </a:lnTo>
                    <a:lnTo>
                      <a:pt x="46" y="45"/>
                    </a:lnTo>
                    <a:lnTo>
                      <a:pt x="10" y="81"/>
                    </a:lnTo>
                    <a:lnTo>
                      <a:pt x="0" y="9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85" name="Freeform 249"/>
              <p:cNvSpPr>
                <a:spLocks/>
              </p:cNvSpPr>
              <p:nvPr/>
            </p:nvSpPr>
            <p:spPr bwMode="auto">
              <a:xfrm>
                <a:off x="2623" y="1427"/>
                <a:ext cx="12" cy="14"/>
              </a:xfrm>
              <a:custGeom>
                <a:avLst/>
                <a:gdLst>
                  <a:gd name="T0" fmla="*/ 12 w 84"/>
                  <a:gd name="T1" fmla="*/ 0 h 101"/>
                  <a:gd name="T2" fmla="*/ 10 w 84"/>
                  <a:gd name="T3" fmla="*/ 2 h 101"/>
                  <a:gd name="T4" fmla="*/ 5 w 84"/>
                  <a:gd name="T5" fmla="*/ 8 h 101"/>
                  <a:gd name="T6" fmla="*/ 1 w 84"/>
                  <a:gd name="T7" fmla="*/ 13 h 101"/>
                  <a:gd name="T8" fmla="*/ 0 w 84"/>
                  <a:gd name="T9" fmla="*/ 14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01">
                    <a:moveTo>
                      <a:pt x="84" y="0"/>
                    </a:moveTo>
                    <a:lnTo>
                      <a:pt x="70" y="15"/>
                    </a:lnTo>
                    <a:lnTo>
                      <a:pt x="37" y="55"/>
                    </a:lnTo>
                    <a:lnTo>
                      <a:pt x="5" y="94"/>
                    </a:lnTo>
                    <a:lnTo>
                      <a:pt x="0" y="10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86" name="Freeform 250"/>
              <p:cNvSpPr>
                <a:spLocks/>
              </p:cNvSpPr>
              <p:nvPr/>
            </p:nvSpPr>
            <p:spPr bwMode="auto">
              <a:xfrm>
                <a:off x="2608" y="1449"/>
                <a:ext cx="10" cy="15"/>
              </a:xfrm>
              <a:custGeom>
                <a:avLst/>
                <a:gdLst>
                  <a:gd name="T0" fmla="*/ 10 w 73"/>
                  <a:gd name="T1" fmla="*/ 0 h 109"/>
                  <a:gd name="T2" fmla="*/ 8 w 73"/>
                  <a:gd name="T3" fmla="*/ 3 h 109"/>
                  <a:gd name="T4" fmla="*/ 4 w 73"/>
                  <a:gd name="T5" fmla="*/ 9 h 109"/>
                  <a:gd name="T6" fmla="*/ 0 w 73"/>
                  <a:gd name="T7" fmla="*/ 15 h 1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109">
                    <a:moveTo>
                      <a:pt x="73" y="0"/>
                    </a:moveTo>
                    <a:lnTo>
                      <a:pt x="56" y="23"/>
                    </a:lnTo>
                    <a:lnTo>
                      <a:pt x="27" y="66"/>
                    </a:lnTo>
                    <a:lnTo>
                      <a:pt x="0" y="109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87" name="Freeform 251"/>
              <p:cNvSpPr>
                <a:spLocks/>
              </p:cNvSpPr>
              <p:nvPr/>
            </p:nvSpPr>
            <p:spPr bwMode="auto">
              <a:xfrm>
                <a:off x="2594" y="1472"/>
                <a:ext cx="9" cy="17"/>
              </a:xfrm>
              <a:custGeom>
                <a:avLst/>
                <a:gdLst>
                  <a:gd name="T0" fmla="*/ 9 w 59"/>
                  <a:gd name="T1" fmla="*/ 0 h 117"/>
                  <a:gd name="T2" fmla="*/ 6 w 59"/>
                  <a:gd name="T3" fmla="*/ 5 h 117"/>
                  <a:gd name="T4" fmla="*/ 3 w 59"/>
                  <a:gd name="T5" fmla="*/ 11 h 117"/>
                  <a:gd name="T6" fmla="*/ 0 w 59"/>
                  <a:gd name="T7" fmla="*/ 17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117">
                    <a:moveTo>
                      <a:pt x="59" y="0"/>
                    </a:moveTo>
                    <a:lnTo>
                      <a:pt x="41" y="31"/>
                    </a:lnTo>
                    <a:lnTo>
                      <a:pt x="19" y="76"/>
                    </a:lnTo>
                    <a:lnTo>
                      <a:pt x="0" y="117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88" name="Freeform 252"/>
              <p:cNvSpPr>
                <a:spLocks/>
              </p:cNvSpPr>
              <p:nvPr/>
            </p:nvSpPr>
            <p:spPr bwMode="auto">
              <a:xfrm>
                <a:off x="2584" y="1497"/>
                <a:ext cx="7" cy="18"/>
              </a:xfrm>
              <a:custGeom>
                <a:avLst/>
                <a:gdLst>
                  <a:gd name="T0" fmla="*/ 7 w 46"/>
                  <a:gd name="T1" fmla="*/ 0 h 123"/>
                  <a:gd name="T2" fmla="*/ 4 w 46"/>
                  <a:gd name="T3" fmla="*/ 6 h 123"/>
                  <a:gd name="T4" fmla="*/ 2 w 46"/>
                  <a:gd name="T5" fmla="*/ 13 h 123"/>
                  <a:gd name="T6" fmla="*/ 0 w 46"/>
                  <a:gd name="T7" fmla="*/ 18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123">
                    <a:moveTo>
                      <a:pt x="46" y="0"/>
                    </a:moveTo>
                    <a:lnTo>
                      <a:pt x="29" y="41"/>
                    </a:lnTo>
                    <a:lnTo>
                      <a:pt x="11" y="89"/>
                    </a:lnTo>
                    <a:lnTo>
                      <a:pt x="0" y="12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89" name="Freeform 253"/>
              <p:cNvSpPr>
                <a:spLocks/>
              </p:cNvSpPr>
              <p:nvPr/>
            </p:nvSpPr>
            <p:spPr bwMode="auto">
              <a:xfrm>
                <a:off x="2577" y="1524"/>
                <a:ext cx="4" cy="18"/>
              </a:xfrm>
              <a:custGeom>
                <a:avLst/>
                <a:gdLst>
                  <a:gd name="T0" fmla="*/ 4 w 32"/>
                  <a:gd name="T1" fmla="*/ 0 h 127"/>
                  <a:gd name="T2" fmla="*/ 2 w 32"/>
                  <a:gd name="T3" fmla="*/ 7 h 127"/>
                  <a:gd name="T4" fmla="*/ 1 w 32"/>
                  <a:gd name="T5" fmla="*/ 14 h 127"/>
                  <a:gd name="T6" fmla="*/ 0 w 32"/>
                  <a:gd name="T7" fmla="*/ 18 h 1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127">
                    <a:moveTo>
                      <a:pt x="32" y="0"/>
                    </a:moveTo>
                    <a:lnTo>
                      <a:pt x="18" y="49"/>
                    </a:lnTo>
                    <a:lnTo>
                      <a:pt x="6" y="99"/>
                    </a:lnTo>
                    <a:lnTo>
                      <a:pt x="0" y="127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90" name="Freeform 254"/>
              <p:cNvSpPr>
                <a:spLocks/>
              </p:cNvSpPr>
              <p:nvPr/>
            </p:nvSpPr>
            <p:spPr bwMode="auto">
              <a:xfrm>
                <a:off x="2572" y="1551"/>
                <a:ext cx="3" cy="19"/>
              </a:xfrm>
              <a:custGeom>
                <a:avLst/>
                <a:gdLst>
                  <a:gd name="T0" fmla="*/ 3 w 18"/>
                  <a:gd name="T1" fmla="*/ 0 h 130"/>
                  <a:gd name="T2" fmla="*/ 3 w 18"/>
                  <a:gd name="T3" fmla="*/ 1 h 130"/>
                  <a:gd name="T4" fmla="*/ 1 w 18"/>
                  <a:gd name="T5" fmla="*/ 8 h 130"/>
                  <a:gd name="T6" fmla="*/ 0 w 18"/>
                  <a:gd name="T7" fmla="*/ 16 h 130"/>
                  <a:gd name="T8" fmla="*/ 0 w 18"/>
                  <a:gd name="T9" fmla="*/ 19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30">
                    <a:moveTo>
                      <a:pt x="18" y="0"/>
                    </a:moveTo>
                    <a:lnTo>
                      <a:pt x="16" y="7"/>
                    </a:lnTo>
                    <a:lnTo>
                      <a:pt x="8" y="57"/>
                    </a:lnTo>
                    <a:lnTo>
                      <a:pt x="2" y="108"/>
                    </a:lnTo>
                    <a:lnTo>
                      <a:pt x="0" y="13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91" name="Freeform 255"/>
              <p:cNvSpPr>
                <a:spLocks/>
              </p:cNvSpPr>
              <p:nvPr/>
            </p:nvSpPr>
            <p:spPr bwMode="auto">
              <a:xfrm>
                <a:off x="2571" y="1579"/>
                <a:ext cx="1" cy="19"/>
              </a:xfrm>
              <a:custGeom>
                <a:avLst/>
                <a:gdLst>
                  <a:gd name="T0" fmla="*/ 1 w 3"/>
                  <a:gd name="T1" fmla="*/ 0 h 132"/>
                  <a:gd name="T2" fmla="*/ 1 w 3"/>
                  <a:gd name="T3" fmla="*/ 2 h 132"/>
                  <a:gd name="T4" fmla="*/ 0 w 3"/>
                  <a:gd name="T5" fmla="*/ 10 h 132"/>
                  <a:gd name="T6" fmla="*/ 0 w 3"/>
                  <a:gd name="T7" fmla="*/ 17 h 132"/>
                  <a:gd name="T8" fmla="*/ 0 w 3"/>
                  <a:gd name="T9" fmla="*/ 19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32">
                    <a:moveTo>
                      <a:pt x="3" y="0"/>
                    </a:moveTo>
                    <a:lnTo>
                      <a:pt x="3" y="15"/>
                    </a:lnTo>
                    <a:lnTo>
                      <a:pt x="1" y="66"/>
                    </a:lnTo>
                    <a:lnTo>
                      <a:pt x="0" y="117"/>
                    </a:lnTo>
                    <a:lnTo>
                      <a:pt x="1" y="13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92" name="Freeform 256"/>
              <p:cNvSpPr>
                <a:spLocks/>
              </p:cNvSpPr>
              <p:nvPr/>
            </p:nvSpPr>
            <p:spPr bwMode="auto">
              <a:xfrm>
                <a:off x="2572" y="1607"/>
                <a:ext cx="1" cy="18"/>
              </a:xfrm>
              <a:custGeom>
                <a:avLst/>
                <a:gdLst>
                  <a:gd name="T0" fmla="*/ 0 w 10"/>
                  <a:gd name="T1" fmla="*/ 0 h 124"/>
                  <a:gd name="T2" fmla="*/ 0 w 10"/>
                  <a:gd name="T3" fmla="*/ 3 h 124"/>
                  <a:gd name="T4" fmla="*/ 1 w 10"/>
                  <a:gd name="T5" fmla="*/ 11 h 124"/>
                  <a:gd name="T6" fmla="*/ 1 w 10"/>
                  <a:gd name="T7" fmla="*/ 18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4">
                    <a:moveTo>
                      <a:pt x="0" y="0"/>
                    </a:moveTo>
                    <a:lnTo>
                      <a:pt x="1" y="21"/>
                    </a:lnTo>
                    <a:lnTo>
                      <a:pt x="5" y="73"/>
                    </a:lnTo>
                    <a:lnTo>
                      <a:pt x="10" y="124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93" name="Line 257"/>
              <p:cNvSpPr>
                <a:spLocks noChangeShapeType="1"/>
              </p:cNvSpPr>
              <p:nvPr/>
            </p:nvSpPr>
            <p:spPr bwMode="auto">
              <a:xfrm flipH="1">
                <a:off x="2549" y="1978"/>
                <a:ext cx="561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94" name="Freeform 258"/>
              <p:cNvSpPr>
                <a:spLocks/>
              </p:cNvSpPr>
              <p:nvPr/>
            </p:nvSpPr>
            <p:spPr bwMode="auto">
              <a:xfrm>
                <a:off x="3098" y="1717"/>
                <a:ext cx="7" cy="10"/>
              </a:xfrm>
              <a:custGeom>
                <a:avLst/>
                <a:gdLst>
                  <a:gd name="T0" fmla="*/ 1 w 52"/>
                  <a:gd name="T1" fmla="*/ 0 h 72"/>
                  <a:gd name="T2" fmla="*/ 0 w 52"/>
                  <a:gd name="T3" fmla="*/ 1 h 72"/>
                  <a:gd name="T4" fmla="*/ 0 w 52"/>
                  <a:gd name="T5" fmla="*/ 3 h 72"/>
                  <a:gd name="T6" fmla="*/ 0 w 52"/>
                  <a:gd name="T7" fmla="*/ 4 h 72"/>
                  <a:gd name="T8" fmla="*/ 0 w 52"/>
                  <a:gd name="T9" fmla="*/ 5 h 72"/>
                  <a:gd name="T10" fmla="*/ 1 w 52"/>
                  <a:gd name="T11" fmla="*/ 6 h 72"/>
                  <a:gd name="T12" fmla="*/ 1 w 52"/>
                  <a:gd name="T13" fmla="*/ 7 h 72"/>
                  <a:gd name="T14" fmla="*/ 2 w 52"/>
                  <a:gd name="T15" fmla="*/ 8 h 72"/>
                  <a:gd name="T16" fmla="*/ 4 w 52"/>
                  <a:gd name="T17" fmla="*/ 9 h 72"/>
                  <a:gd name="T18" fmla="*/ 5 w 52"/>
                  <a:gd name="T19" fmla="*/ 10 h 72"/>
                  <a:gd name="T20" fmla="*/ 6 w 52"/>
                  <a:gd name="T21" fmla="*/ 10 h 72"/>
                  <a:gd name="T22" fmla="*/ 7 w 52"/>
                  <a:gd name="T23" fmla="*/ 10 h 7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2" h="72">
                    <a:moveTo>
                      <a:pt x="5" y="0"/>
                    </a:moveTo>
                    <a:lnTo>
                      <a:pt x="2" y="9"/>
                    </a:lnTo>
                    <a:lnTo>
                      <a:pt x="0" y="18"/>
                    </a:lnTo>
                    <a:lnTo>
                      <a:pt x="1" y="27"/>
                    </a:lnTo>
                    <a:lnTo>
                      <a:pt x="2" y="36"/>
                    </a:lnTo>
                    <a:lnTo>
                      <a:pt x="7" y="45"/>
                    </a:lnTo>
                    <a:lnTo>
                      <a:pt x="11" y="53"/>
                    </a:lnTo>
                    <a:lnTo>
                      <a:pt x="18" y="60"/>
                    </a:lnTo>
                    <a:lnTo>
                      <a:pt x="26" y="65"/>
                    </a:lnTo>
                    <a:lnTo>
                      <a:pt x="34" y="69"/>
                    </a:lnTo>
                    <a:lnTo>
                      <a:pt x="43" y="72"/>
                    </a:lnTo>
                    <a:lnTo>
                      <a:pt x="52" y="7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95" name="Line 259"/>
              <p:cNvSpPr>
                <a:spLocks noChangeShapeType="1"/>
              </p:cNvSpPr>
              <p:nvPr/>
            </p:nvSpPr>
            <p:spPr bwMode="auto">
              <a:xfrm>
                <a:off x="1613" y="1447"/>
                <a:ext cx="0" cy="29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96" name="Line 260"/>
              <p:cNvSpPr>
                <a:spLocks noChangeShapeType="1"/>
              </p:cNvSpPr>
              <p:nvPr/>
            </p:nvSpPr>
            <p:spPr bwMode="auto">
              <a:xfrm>
                <a:off x="2041" y="1358"/>
                <a:ext cx="0" cy="473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97" name="Line 261"/>
              <p:cNvSpPr>
                <a:spLocks noChangeShapeType="1"/>
              </p:cNvSpPr>
              <p:nvPr/>
            </p:nvSpPr>
            <p:spPr bwMode="auto">
              <a:xfrm>
                <a:off x="2604" y="1808"/>
                <a:ext cx="0" cy="89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98" name="Line 262"/>
              <p:cNvSpPr>
                <a:spLocks noChangeShapeType="1"/>
              </p:cNvSpPr>
              <p:nvPr/>
            </p:nvSpPr>
            <p:spPr bwMode="auto">
              <a:xfrm>
                <a:off x="3099" y="1786"/>
                <a:ext cx="0" cy="133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99" name="Line 263"/>
              <p:cNvSpPr>
                <a:spLocks noChangeShapeType="1"/>
              </p:cNvSpPr>
              <p:nvPr/>
            </p:nvSpPr>
            <p:spPr bwMode="auto">
              <a:xfrm flipV="1">
                <a:off x="1997" y="1932"/>
                <a:ext cx="0" cy="4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00" name="Line 264"/>
              <p:cNvSpPr>
                <a:spLocks noChangeShapeType="1"/>
              </p:cNvSpPr>
              <p:nvPr/>
            </p:nvSpPr>
            <p:spPr bwMode="auto">
              <a:xfrm flipH="1">
                <a:off x="2010" y="1972"/>
                <a:ext cx="3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01" name="Line 265"/>
              <p:cNvSpPr>
                <a:spLocks noChangeShapeType="1"/>
              </p:cNvSpPr>
              <p:nvPr/>
            </p:nvSpPr>
            <p:spPr bwMode="auto">
              <a:xfrm flipH="1">
                <a:off x="2010" y="1216"/>
                <a:ext cx="3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02" name="Line 266"/>
              <p:cNvSpPr>
                <a:spLocks noChangeShapeType="1"/>
              </p:cNvSpPr>
              <p:nvPr/>
            </p:nvSpPr>
            <p:spPr bwMode="auto">
              <a:xfrm>
                <a:off x="1997" y="1216"/>
                <a:ext cx="0" cy="4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03" name="Line 267"/>
              <p:cNvSpPr>
                <a:spLocks noChangeShapeType="1"/>
              </p:cNvSpPr>
              <p:nvPr/>
            </p:nvSpPr>
            <p:spPr bwMode="auto">
              <a:xfrm>
                <a:off x="3336" y="1853"/>
                <a:ext cx="3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04" name="Line 268"/>
              <p:cNvSpPr>
                <a:spLocks noChangeShapeType="1"/>
              </p:cNvSpPr>
              <p:nvPr/>
            </p:nvSpPr>
            <p:spPr bwMode="auto">
              <a:xfrm>
                <a:off x="1841" y="2005"/>
                <a:ext cx="0" cy="3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05" name="Freeform 269"/>
              <p:cNvSpPr>
                <a:spLocks/>
              </p:cNvSpPr>
              <p:nvPr/>
            </p:nvSpPr>
            <p:spPr bwMode="auto">
              <a:xfrm>
                <a:off x="3252" y="1048"/>
                <a:ext cx="32" cy="34"/>
              </a:xfrm>
              <a:custGeom>
                <a:avLst/>
                <a:gdLst>
                  <a:gd name="T0" fmla="*/ 0 w 224"/>
                  <a:gd name="T1" fmla="*/ 26 h 240"/>
                  <a:gd name="T2" fmla="*/ 1 w 224"/>
                  <a:gd name="T3" fmla="*/ 27 h 240"/>
                  <a:gd name="T4" fmla="*/ 2 w 224"/>
                  <a:gd name="T5" fmla="*/ 29 h 240"/>
                  <a:gd name="T6" fmla="*/ 4 w 224"/>
                  <a:gd name="T7" fmla="*/ 30 h 240"/>
                  <a:gd name="T8" fmla="*/ 5 w 224"/>
                  <a:gd name="T9" fmla="*/ 31 h 240"/>
                  <a:gd name="T10" fmla="*/ 7 w 224"/>
                  <a:gd name="T11" fmla="*/ 32 h 240"/>
                  <a:gd name="T12" fmla="*/ 9 w 224"/>
                  <a:gd name="T13" fmla="*/ 33 h 240"/>
                  <a:gd name="T14" fmla="*/ 11 w 224"/>
                  <a:gd name="T15" fmla="*/ 34 h 240"/>
                  <a:gd name="T16" fmla="*/ 12 w 224"/>
                  <a:gd name="T17" fmla="*/ 34 h 240"/>
                  <a:gd name="T18" fmla="*/ 14 w 224"/>
                  <a:gd name="T19" fmla="*/ 34 h 240"/>
                  <a:gd name="T20" fmla="*/ 16 w 224"/>
                  <a:gd name="T21" fmla="*/ 34 h 240"/>
                  <a:gd name="T22" fmla="*/ 18 w 224"/>
                  <a:gd name="T23" fmla="*/ 34 h 240"/>
                  <a:gd name="T24" fmla="*/ 20 w 224"/>
                  <a:gd name="T25" fmla="*/ 33 h 240"/>
                  <a:gd name="T26" fmla="*/ 22 w 224"/>
                  <a:gd name="T27" fmla="*/ 33 h 240"/>
                  <a:gd name="T28" fmla="*/ 24 w 224"/>
                  <a:gd name="T29" fmla="*/ 32 h 240"/>
                  <a:gd name="T30" fmla="*/ 25 w 224"/>
                  <a:gd name="T31" fmla="*/ 31 h 240"/>
                  <a:gd name="T32" fmla="*/ 27 w 224"/>
                  <a:gd name="T33" fmla="*/ 29 h 240"/>
                  <a:gd name="T34" fmla="*/ 28 w 224"/>
                  <a:gd name="T35" fmla="*/ 28 h 240"/>
                  <a:gd name="T36" fmla="*/ 29 w 224"/>
                  <a:gd name="T37" fmla="*/ 26 h 240"/>
                  <a:gd name="T38" fmla="*/ 30 w 224"/>
                  <a:gd name="T39" fmla="*/ 25 h 240"/>
                  <a:gd name="T40" fmla="*/ 31 w 224"/>
                  <a:gd name="T41" fmla="*/ 23 h 240"/>
                  <a:gd name="T42" fmla="*/ 32 w 224"/>
                  <a:gd name="T43" fmla="*/ 21 h 240"/>
                  <a:gd name="T44" fmla="*/ 32 w 224"/>
                  <a:gd name="T45" fmla="*/ 19 h 240"/>
                  <a:gd name="T46" fmla="*/ 32 w 224"/>
                  <a:gd name="T47" fmla="*/ 17 h 240"/>
                  <a:gd name="T48" fmla="*/ 32 w 224"/>
                  <a:gd name="T49" fmla="*/ 15 h 240"/>
                  <a:gd name="T50" fmla="*/ 32 w 224"/>
                  <a:gd name="T51" fmla="*/ 14 h 240"/>
                  <a:gd name="T52" fmla="*/ 31 w 224"/>
                  <a:gd name="T53" fmla="*/ 12 h 240"/>
                  <a:gd name="T54" fmla="*/ 30 w 224"/>
                  <a:gd name="T55" fmla="*/ 10 h 240"/>
                  <a:gd name="T56" fmla="*/ 30 w 224"/>
                  <a:gd name="T57" fmla="*/ 8 h 240"/>
                  <a:gd name="T58" fmla="*/ 28 w 224"/>
                  <a:gd name="T59" fmla="*/ 7 h 240"/>
                  <a:gd name="T60" fmla="*/ 27 w 224"/>
                  <a:gd name="T61" fmla="*/ 5 h 240"/>
                  <a:gd name="T62" fmla="*/ 26 w 224"/>
                  <a:gd name="T63" fmla="*/ 4 h 240"/>
                  <a:gd name="T64" fmla="*/ 24 w 224"/>
                  <a:gd name="T65" fmla="*/ 3 h 240"/>
                  <a:gd name="T66" fmla="*/ 22 w 224"/>
                  <a:gd name="T67" fmla="*/ 2 h 240"/>
                  <a:gd name="T68" fmla="*/ 21 w 224"/>
                  <a:gd name="T69" fmla="*/ 1 h 240"/>
                  <a:gd name="T70" fmla="*/ 19 w 224"/>
                  <a:gd name="T71" fmla="*/ 0 h 240"/>
                  <a:gd name="T72" fmla="*/ 17 w 224"/>
                  <a:gd name="T73" fmla="*/ 0 h 240"/>
                  <a:gd name="T74" fmla="*/ 15 w 224"/>
                  <a:gd name="T75" fmla="*/ 0 h 2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24" h="240">
                    <a:moveTo>
                      <a:pt x="0" y="181"/>
                    </a:moveTo>
                    <a:lnTo>
                      <a:pt x="8" y="192"/>
                    </a:lnTo>
                    <a:lnTo>
                      <a:pt x="16" y="202"/>
                    </a:lnTo>
                    <a:lnTo>
                      <a:pt x="26" y="212"/>
                    </a:lnTo>
                    <a:lnTo>
                      <a:pt x="37" y="220"/>
                    </a:lnTo>
                    <a:lnTo>
                      <a:pt x="48" y="227"/>
                    </a:lnTo>
                    <a:lnTo>
                      <a:pt x="60" y="233"/>
                    </a:lnTo>
                    <a:lnTo>
                      <a:pt x="74" y="237"/>
                    </a:lnTo>
                    <a:lnTo>
                      <a:pt x="87" y="239"/>
                    </a:lnTo>
                    <a:lnTo>
                      <a:pt x="101" y="240"/>
                    </a:lnTo>
                    <a:lnTo>
                      <a:pt x="114" y="240"/>
                    </a:lnTo>
                    <a:lnTo>
                      <a:pt x="128" y="238"/>
                    </a:lnTo>
                    <a:lnTo>
                      <a:pt x="141" y="235"/>
                    </a:lnTo>
                    <a:lnTo>
                      <a:pt x="154" y="230"/>
                    </a:lnTo>
                    <a:lnTo>
                      <a:pt x="166" y="224"/>
                    </a:lnTo>
                    <a:lnTo>
                      <a:pt x="177" y="217"/>
                    </a:lnTo>
                    <a:lnTo>
                      <a:pt x="187" y="208"/>
                    </a:lnTo>
                    <a:lnTo>
                      <a:pt x="196" y="198"/>
                    </a:lnTo>
                    <a:lnTo>
                      <a:pt x="205" y="187"/>
                    </a:lnTo>
                    <a:lnTo>
                      <a:pt x="212" y="174"/>
                    </a:lnTo>
                    <a:lnTo>
                      <a:pt x="217" y="162"/>
                    </a:lnTo>
                    <a:lnTo>
                      <a:pt x="221" y="149"/>
                    </a:lnTo>
                    <a:lnTo>
                      <a:pt x="223" y="136"/>
                    </a:lnTo>
                    <a:lnTo>
                      <a:pt x="224" y="122"/>
                    </a:lnTo>
                    <a:lnTo>
                      <a:pt x="224" y="109"/>
                    </a:lnTo>
                    <a:lnTo>
                      <a:pt x="222" y="96"/>
                    </a:lnTo>
                    <a:lnTo>
                      <a:pt x="218" y="82"/>
                    </a:lnTo>
                    <a:lnTo>
                      <a:pt x="213" y="70"/>
                    </a:lnTo>
                    <a:lnTo>
                      <a:pt x="207" y="57"/>
                    </a:lnTo>
                    <a:lnTo>
                      <a:pt x="199" y="46"/>
                    </a:lnTo>
                    <a:lnTo>
                      <a:pt x="190" y="36"/>
                    </a:lnTo>
                    <a:lnTo>
                      <a:pt x="180" y="27"/>
                    </a:lnTo>
                    <a:lnTo>
                      <a:pt x="168" y="19"/>
                    </a:lnTo>
                    <a:lnTo>
                      <a:pt x="157" y="12"/>
                    </a:lnTo>
                    <a:lnTo>
                      <a:pt x="145" y="7"/>
                    </a:lnTo>
                    <a:lnTo>
                      <a:pt x="131" y="3"/>
                    </a:lnTo>
                    <a:lnTo>
                      <a:pt x="118" y="1"/>
                    </a:lnTo>
                    <a:lnTo>
                      <a:pt x="104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06" name="Freeform 270"/>
              <p:cNvSpPr>
                <a:spLocks/>
              </p:cNvSpPr>
              <p:nvPr/>
            </p:nvSpPr>
            <p:spPr bwMode="auto">
              <a:xfrm>
                <a:off x="3250" y="1048"/>
                <a:ext cx="17" cy="25"/>
              </a:xfrm>
              <a:custGeom>
                <a:avLst/>
                <a:gdLst>
                  <a:gd name="T0" fmla="*/ 17 w 120"/>
                  <a:gd name="T1" fmla="*/ 0 h 181"/>
                  <a:gd name="T2" fmla="*/ 15 w 120"/>
                  <a:gd name="T3" fmla="*/ 0 h 181"/>
                  <a:gd name="T4" fmla="*/ 13 w 120"/>
                  <a:gd name="T5" fmla="*/ 0 h 181"/>
                  <a:gd name="T6" fmla="*/ 11 w 120"/>
                  <a:gd name="T7" fmla="*/ 1 h 181"/>
                  <a:gd name="T8" fmla="*/ 10 w 120"/>
                  <a:gd name="T9" fmla="*/ 2 h 181"/>
                  <a:gd name="T10" fmla="*/ 8 w 120"/>
                  <a:gd name="T11" fmla="*/ 2 h 181"/>
                  <a:gd name="T12" fmla="*/ 7 w 120"/>
                  <a:gd name="T13" fmla="*/ 3 h 181"/>
                  <a:gd name="T14" fmla="*/ 5 w 120"/>
                  <a:gd name="T15" fmla="*/ 5 h 181"/>
                  <a:gd name="T16" fmla="*/ 4 w 120"/>
                  <a:gd name="T17" fmla="*/ 6 h 181"/>
                  <a:gd name="T18" fmla="*/ 3 w 120"/>
                  <a:gd name="T19" fmla="*/ 7 h 181"/>
                  <a:gd name="T20" fmla="*/ 2 w 120"/>
                  <a:gd name="T21" fmla="*/ 9 h 181"/>
                  <a:gd name="T22" fmla="*/ 1 w 120"/>
                  <a:gd name="T23" fmla="*/ 11 h 181"/>
                  <a:gd name="T24" fmla="*/ 0 w 120"/>
                  <a:gd name="T25" fmla="*/ 13 h 181"/>
                  <a:gd name="T26" fmla="*/ 0 w 120"/>
                  <a:gd name="T27" fmla="*/ 14 h 181"/>
                  <a:gd name="T28" fmla="*/ 0 w 120"/>
                  <a:gd name="T29" fmla="*/ 16 h 181"/>
                  <a:gd name="T30" fmla="*/ 0 w 120"/>
                  <a:gd name="T31" fmla="*/ 18 h 181"/>
                  <a:gd name="T32" fmla="*/ 0 w 120"/>
                  <a:gd name="T33" fmla="*/ 20 h 181"/>
                  <a:gd name="T34" fmla="*/ 1 w 120"/>
                  <a:gd name="T35" fmla="*/ 22 h 181"/>
                  <a:gd name="T36" fmla="*/ 1 w 120"/>
                  <a:gd name="T37" fmla="*/ 23 h 181"/>
                  <a:gd name="T38" fmla="*/ 2 w 120"/>
                  <a:gd name="T39" fmla="*/ 25 h 18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20" h="181">
                    <a:moveTo>
                      <a:pt x="120" y="0"/>
                    </a:moveTo>
                    <a:lnTo>
                      <a:pt x="107" y="1"/>
                    </a:lnTo>
                    <a:lnTo>
                      <a:pt x="93" y="2"/>
                    </a:lnTo>
                    <a:lnTo>
                      <a:pt x="81" y="7"/>
                    </a:lnTo>
                    <a:lnTo>
                      <a:pt x="69" y="11"/>
                    </a:lnTo>
                    <a:lnTo>
                      <a:pt x="57" y="18"/>
                    </a:lnTo>
                    <a:lnTo>
                      <a:pt x="46" y="25"/>
                    </a:lnTo>
                    <a:lnTo>
                      <a:pt x="36" y="34"/>
                    </a:lnTo>
                    <a:lnTo>
                      <a:pt x="27" y="44"/>
                    </a:lnTo>
                    <a:lnTo>
                      <a:pt x="19" y="54"/>
                    </a:lnTo>
                    <a:lnTo>
                      <a:pt x="12" y="66"/>
                    </a:lnTo>
                    <a:lnTo>
                      <a:pt x="7" y="79"/>
                    </a:lnTo>
                    <a:lnTo>
                      <a:pt x="3" y="91"/>
                    </a:lnTo>
                    <a:lnTo>
                      <a:pt x="1" y="103"/>
                    </a:lnTo>
                    <a:lnTo>
                      <a:pt x="0" y="117"/>
                    </a:lnTo>
                    <a:lnTo>
                      <a:pt x="0" y="130"/>
                    </a:lnTo>
                    <a:lnTo>
                      <a:pt x="2" y="144"/>
                    </a:lnTo>
                    <a:lnTo>
                      <a:pt x="6" y="156"/>
                    </a:lnTo>
                    <a:lnTo>
                      <a:pt x="10" y="169"/>
                    </a:lnTo>
                    <a:lnTo>
                      <a:pt x="16" y="18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07" name="Line 271"/>
              <p:cNvSpPr>
                <a:spLocks noChangeShapeType="1"/>
              </p:cNvSpPr>
              <p:nvPr/>
            </p:nvSpPr>
            <p:spPr bwMode="auto">
              <a:xfrm>
                <a:off x="3237" y="1048"/>
                <a:ext cx="30" cy="5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08" name="Line 272"/>
              <p:cNvSpPr>
                <a:spLocks noChangeShapeType="1"/>
              </p:cNvSpPr>
              <p:nvPr/>
            </p:nvSpPr>
            <p:spPr bwMode="auto">
              <a:xfrm flipV="1">
                <a:off x="3267" y="996"/>
                <a:ext cx="60" cy="10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09" name="Freeform 273"/>
              <p:cNvSpPr>
                <a:spLocks/>
              </p:cNvSpPr>
              <p:nvPr/>
            </p:nvSpPr>
            <p:spPr bwMode="auto">
              <a:xfrm>
                <a:off x="3098" y="1717"/>
                <a:ext cx="7" cy="10"/>
              </a:xfrm>
              <a:custGeom>
                <a:avLst/>
                <a:gdLst>
                  <a:gd name="T0" fmla="*/ 1 w 52"/>
                  <a:gd name="T1" fmla="*/ 0 h 72"/>
                  <a:gd name="T2" fmla="*/ 0 w 52"/>
                  <a:gd name="T3" fmla="*/ 1 h 72"/>
                  <a:gd name="T4" fmla="*/ 0 w 52"/>
                  <a:gd name="T5" fmla="*/ 3 h 72"/>
                  <a:gd name="T6" fmla="*/ 0 w 52"/>
                  <a:gd name="T7" fmla="*/ 4 h 72"/>
                  <a:gd name="T8" fmla="*/ 0 w 52"/>
                  <a:gd name="T9" fmla="*/ 5 h 72"/>
                  <a:gd name="T10" fmla="*/ 1 w 52"/>
                  <a:gd name="T11" fmla="*/ 6 h 72"/>
                  <a:gd name="T12" fmla="*/ 1 w 52"/>
                  <a:gd name="T13" fmla="*/ 7 h 72"/>
                  <a:gd name="T14" fmla="*/ 2 w 52"/>
                  <a:gd name="T15" fmla="*/ 8 h 72"/>
                  <a:gd name="T16" fmla="*/ 4 w 52"/>
                  <a:gd name="T17" fmla="*/ 9 h 72"/>
                  <a:gd name="T18" fmla="*/ 5 w 52"/>
                  <a:gd name="T19" fmla="*/ 10 h 72"/>
                  <a:gd name="T20" fmla="*/ 6 w 52"/>
                  <a:gd name="T21" fmla="*/ 10 h 72"/>
                  <a:gd name="T22" fmla="*/ 7 w 52"/>
                  <a:gd name="T23" fmla="*/ 10 h 7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2" h="72">
                    <a:moveTo>
                      <a:pt x="5" y="0"/>
                    </a:moveTo>
                    <a:lnTo>
                      <a:pt x="2" y="9"/>
                    </a:lnTo>
                    <a:lnTo>
                      <a:pt x="0" y="18"/>
                    </a:lnTo>
                    <a:lnTo>
                      <a:pt x="1" y="27"/>
                    </a:lnTo>
                    <a:lnTo>
                      <a:pt x="2" y="36"/>
                    </a:lnTo>
                    <a:lnTo>
                      <a:pt x="7" y="45"/>
                    </a:lnTo>
                    <a:lnTo>
                      <a:pt x="11" y="53"/>
                    </a:lnTo>
                    <a:lnTo>
                      <a:pt x="18" y="60"/>
                    </a:lnTo>
                    <a:lnTo>
                      <a:pt x="26" y="65"/>
                    </a:lnTo>
                    <a:lnTo>
                      <a:pt x="34" y="69"/>
                    </a:lnTo>
                    <a:lnTo>
                      <a:pt x="43" y="72"/>
                    </a:lnTo>
                    <a:lnTo>
                      <a:pt x="52" y="72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10" name="Line 274"/>
              <p:cNvSpPr>
                <a:spLocks noChangeShapeType="1"/>
              </p:cNvSpPr>
              <p:nvPr/>
            </p:nvSpPr>
            <p:spPr bwMode="auto">
              <a:xfrm flipH="1">
                <a:off x="3098" y="2596"/>
                <a:ext cx="4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11" name="Line 275"/>
              <p:cNvSpPr>
                <a:spLocks noChangeShapeType="1"/>
              </p:cNvSpPr>
              <p:nvPr/>
            </p:nvSpPr>
            <p:spPr bwMode="auto">
              <a:xfrm>
                <a:off x="3098" y="2596"/>
                <a:ext cx="21" cy="3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12" name="Line 276"/>
              <p:cNvSpPr>
                <a:spLocks noChangeShapeType="1"/>
              </p:cNvSpPr>
              <p:nvPr/>
            </p:nvSpPr>
            <p:spPr bwMode="auto">
              <a:xfrm flipV="1">
                <a:off x="3119" y="2560"/>
                <a:ext cx="41" cy="7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13" name="Line 277"/>
              <p:cNvSpPr>
                <a:spLocks noChangeShapeType="1"/>
              </p:cNvSpPr>
              <p:nvPr/>
            </p:nvSpPr>
            <p:spPr bwMode="auto">
              <a:xfrm>
                <a:off x="3160" y="2560"/>
                <a:ext cx="12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14" name="Line 278"/>
              <p:cNvSpPr>
                <a:spLocks noChangeShapeType="1"/>
              </p:cNvSpPr>
              <p:nvPr/>
            </p:nvSpPr>
            <p:spPr bwMode="auto">
              <a:xfrm flipH="1">
                <a:off x="3231" y="2088"/>
                <a:ext cx="4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15" name="Line 279"/>
              <p:cNvSpPr>
                <a:spLocks noChangeShapeType="1"/>
              </p:cNvSpPr>
              <p:nvPr/>
            </p:nvSpPr>
            <p:spPr bwMode="auto">
              <a:xfrm>
                <a:off x="3231" y="2088"/>
                <a:ext cx="21" cy="3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16" name="Line 280"/>
              <p:cNvSpPr>
                <a:spLocks noChangeShapeType="1"/>
              </p:cNvSpPr>
              <p:nvPr/>
            </p:nvSpPr>
            <p:spPr bwMode="auto">
              <a:xfrm flipV="1">
                <a:off x="3252" y="2052"/>
                <a:ext cx="42" cy="7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17" name="Line 281"/>
              <p:cNvSpPr>
                <a:spLocks noChangeShapeType="1"/>
              </p:cNvSpPr>
              <p:nvPr/>
            </p:nvSpPr>
            <p:spPr bwMode="auto">
              <a:xfrm>
                <a:off x="3294" y="2052"/>
                <a:ext cx="11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18" name="Line 282"/>
              <p:cNvSpPr>
                <a:spLocks noChangeShapeType="1"/>
              </p:cNvSpPr>
              <p:nvPr/>
            </p:nvSpPr>
            <p:spPr bwMode="auto">
              <a:xfrm flipH="1">
                <a:off x="2255" y="2104"/>
                <a:ext cx="4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19" name="Line 283"/>
              <p:cNvSpPr>
                <a:spLocks noChangeShapeType="1"/>
              </p:cNvSpPr>
              <p:nvPr/>
            </p:nvSpPr>
            <p:spPr bwMode="auto">
              <a:xfrm>
                <a:off x="2255" y="2104"/>
                <a:ext cx="21" cy="3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20" name="Line 284"/>
              <p:cNvSpPr>
                <a:spLocks noChangeShapeType="1"/>
              </p:cNvSpPr>
              <p:nvPr/>
            </p:nvSpPr>
            <p:spPr bwMode="auto">
              <a:xfrm flipV="1">
                <a:off x="2276" y="2068"/>
                <a:ext cx="42" cy="7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21" name="Line 285"/>
              <p:cNvSpPr>
                <a:spLocks noChangeShapeType="1"/>
              </p:cNvSpPr>
              <p:nvPr/>
            </p:nvSpPr>
            <p:spPr bwMode="auto">
              <a:xfrm flipH="1">
                <a:off x="2848" y="1883"/>
                <a:ext cx="4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22" name="Line 286"/>
              <p:cNvSpPr>
                <a:spLocks noChangeShapeType="1"/>
              </p:cNvSpPr>
              <p:nvPr/>
            </p:nvSpPr>
            <p:spPr bwMode="auto">
              <a:xfrm>
                <a:off x="2848" y="1883"/>
                <a:ext cx="21" cy="3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23" name="Line 287"/>
              <p:cNvSpPr>
                <a:spLocks noChangeShapeType="1"/>
              </p:cNvSpPr>
              <p:nvPr/>
            </p:nvSpPr>
            <p:spPr bwMode="auto">
              <a:xfrm flipV="1">
                <a:off x="2869" y="1846"/>
                <a:ext cx="41" cy="7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24" name="Line 288"/>
              <p:cNvSpPr>
                <a:spLocks noChangeShapeType="1"/>
              </p:cNvSpPr>
              <p:nvPr/>
            </p:nvSpPr>
            <p:spPr bwMode="auto">
              <a:xfrm>
                <a:off x="2910" y="1846"/>
                <a:ext cx="11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25" name="Line 289"/>
              <p:cNvSpPr>
                <a:spLocks noChangeShapeType="1"/>
              </p:cNvSpPr>
              <p:nvPr/>
            </p:nvSpPr>
            <p:spPr bwMode="auto">
              <a:xfrm flipH="1">
                <a:off x="2250" y="1904"/>
                <a:ext cx="4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26" name="Line 290"/>
              <p:cNvSpPr>
                <a:spLocks noChangeShapeType="1"/>
              </p:cNvSpPr>
              <p:nvPr/>
            </p:nvSpPr>
            <p:spPr bwMode="auto">
              <a:xfrm>
                <a:off x="2250" y="1904"/>
                <a:ext cx="21" cy="3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27" name="Line 291"/>
              <p:cNvSpPr>
                <a:spLocks noChangeShapeType="1"/>
              </p:cNvSpPr>
              <p:nvPr/>
            </p:nvSpPr>
            <p:spPr bwMode="auto">
              <a:xfrm flipV="1">
                <a:off x="2271" y="1868"/>
                <a:ext cx="42" cy="7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28" name="Line 292"/>
              <p:cNvSpPr>
                <a:spLocks noChangeShapeType="1"/>
              </p:cNvSpPr>
              <p:nvPr/>
            </p:nvSpPr>
            <p:spPr bwMode="auto">
              <a:xfrm>
                <a:off x="2313" y="1868"/>
                <a:ext cx="11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29" name="Line 293"/>
              <p:cNvSpPr>
                <a:spLocks noChangeShapeType="1"/>
              </p:cNvSpPr>
              <p:nvPr/>
            </p:nvSpPr>
            <p:spPr bwMode="auto">
              <a:xfrm flipH="1">
                <a:off x="2157" y="1166"/>
                <a:ext cx="4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30" name="Line 294"/>
              <p:cNvSpPr>
                <a:spLocks noChangeShapeType="1"/>
              </p:cNvSpPr>
              <p:nvPr/>
            </p:nvSpPr>
            <p:spPr bwMode="auto">
              <a:xfrm>
                <a:off x="2157" y="1166"/>
                <a:ext cx="21" cy="3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31" name="Line 295"/>
              <p:cNvSpPr>
                <a:spLocks noChangeShapeType="1"/>
              </p:cNvSpPr>
              <p:nvPr/>
            </p:nvSpPr>
            <p:spPr bwMode="auto">
              <a:xfrm flipV="1">
                <a:off x="2178" y="1130"/>
                <a:ext cx="42" cy="7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32" name="Line 296"/>
              <p:cNvSpPr>
                <a:spLocks noChangeShapeType="1"/>
              </p:cNvSpPr>
              <p:nvPr/>
            </p:nvSpPr>
            <p:spPr bwMode="auto">
              <a:xfrm>
                <a:off x="2220" y="1130"/>
                <a:ext cx="11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33" name="Line 297"/>
              <p:cNvSpPr>
                <a:spLocks noChangeShapeType="1"/>
              </p:cNvSpPr>
              <p:nvPr/>
            </p:nvSpPr>
            <p:spPr bwMode="auto">
              <a:xfrm flipH="1">
                <a:off x="1392" y="1254"/>
                <a:ext cx="4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34" name="Line 298"/>
              <p:cNvSpPr>
                <a:spLocks noChangeShapeType="1"/>
              </p:cNvSpPr>
              <p:nvPr/>
            </p:nvSpPr>
            <p:spPr bwMode="auto">
              <a:xfrm>
                <a:off x="1392" y="1254"/>
                <a:ext cx="21" cy="3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35" name="Line 299"/>
              <p:cNvSpPr>
                <a:spLocks noChangeShapeType="1"/>
              </p:cNvSpPr>
              <p:nvPr/>
            </p:nvSpPr>
            <p:spPr bwMode="auto">
              <a:xfrm flipV="1">
                <a:off x="1413" y="1218"/>
                <a:ext cx="41" cy="7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36" name="Line 300"/>
              <p:cNvSpPr>
                <a:spLocks noChangeShapeType="1"/>
              </p:cNvSpPr>
              <p:nvPr/>
            </p:nvSpPr>
            <p:spPr bwMode="auto">
              <a:xfrm>
                <a:off x="1454" y="1218"/>
                <a:ext cx="11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37" name="Line 301"/>
              <p:cNvSpPr>
                <a:spLocks noChangeShapeType="1"/>
              </p:cNvSpPr>
              <p:nvPr/>
            </p:nvSpPr>
            <p:spPr bwMode="auto">
              <a:xfrm flipH="1">
                <a:off x="1682" y="1508"/>
                <a:ext cx="4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38" name="Line 302"/>
              <p:cNvSpPr>
                <a:spLocks noChangeShapeType="1"/>
              </p:cNvSpPr>
              <p:nvPr/>
            </p:nvSpPr>
            <p:spPr bwMode="auto">
              <a:xfrm>
                <a:off x="1682" y="1508"/>
                <a:ext cx="21" cy="3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39" name="Line 303"/>
              <p:cNvSpPr>
                <a:spLocks noChangeShapeType="1"/>
              </p:cNvSpPr>
              <p:nvPr/>
            </p:nvSpPr>
            <p:spPr bwMode="auto">
              <a:xfrm flipV="1">
                <a:off x="1703" y="1472"/>
                <a:ext cx="42" cy="7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40" name="Line 304"/>
              <p:cNvSpPr>
                <a:spLocks noChangeShapeType="1"/>
              </p:cNvSpPr>
              <p:nvPr/>
            </p:nvSpPr>
            <p:spPr bwMode="auto">
              <a:xfrm>
                <a:off x="1745" y="1472"/>
                <a:ext cx="11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41" name="Line 305"/>
              <p:cNvSpPr>
                <a:spLocks noChangeShapeType="1"/>
              </p:cNvSpPr>
              <p:nvPr/>
            </p:nvSpPr>
            <p:spPr bwMode="auto">
              <a:xfrm>
                <a:off x="3360" y="1048"/>
                <a:ext cx="30" cy="5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42" name="Line 306"/>
              <p:cNvSpPr>
                <a:spLocks noChangeShapeType="1"/>
              </p:cNvSpPr>
              <p:nvPr/>
            </p:nvSpPr>
            <p:spPr bwMode="auto">
              <a:xfrm flipV="1">
                <a:off x="3390" y="996"/>
                <a:ext cx="60" cy="10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43" name="Line 307"/>
              <p:cNvSpPr>
                <a:spLocks noChangeShapeType="1"/>
              </p:cNvSpPr>
              <p:nvPr/>
            </p:nvSpPr>
            <p:spPr bwMode="auto">
              <a:xfrm flipH="1">
                <a:off x="3099" y="1919"/>
                <a:ext cx="3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44" name="Line 308"/>
              <p:cNvSpPr>
                <a:spLocks noChangeShapeType="1"/>
              </p:cNvSpPr>
              <p:nvPr/>
            </p:nvSpPr>
            <p:spPr bwMode="auto">
              <a:xfrm>
                <a:off x="3099" y="1786"/>
                <a:ext cx="1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45" name="Freeform 309"/>
              <p:cNvSpPr>
                <a:spLocks/>
              </p:cNvSpPr>
              <p:nvPr/>
            </p:nvSpPr>
            <p:spPr bwMode="auto">
              <a:xfrm>
                <a:off x="2990" y="1570"/>
                <a:ext cx="48" cy="48"/>
              </a:xfrm>
              <a:custGeom>
                <a:avLst/>
                <a:gdLst>
                  <a:gd name="T0" fmla="*/ 26 w 335"/>
                  <a:gd name="T1" fmla="*/ 48 h 335"/>
                  <a:gd name="T2" fmla="*/ 28 w 335"/>
                  <a:gd name="T3" fmla="*/ 48 h 335"/>
                  <a:gd name="T4" fmla="*/ 30 w 335"/>
                  <a:gd name="T5" fmla="*/ 47 h 335"/>
                  <a:gd name="T6" fmla="*/ 32 w 335"/>
                  <a:gd name="T7" fmla="*/ 47 h 335"/>
                  <a:gd name="T8" fmla="*/ 34 w 335"/>
                  <a:gd name="T9" fmla="*/ 46 h 335"/>
                  <a:gd name="T10" fmla="*/ 36 w 335"/>
                  <a:gd name="T11" fmla="*/ 45 h 335"/>
                  <a:gd name="T12" fmla="*/ 38 w 335"/>
                  <a:gd name="T13" fmla="*/ 44 h 335"/>
                  <a:gd name="T14" fmla="*/ 40 w 335"/>
                  <a:gd name="T15" fmla="*/ 42 h 335"/>
                  <a:gd name="T16" fmla="*/ 42 w 335"/>
                  <a:gd name="T17" fmla="*/ 40 h 335"/>
                  <a:gd name="T18" fmla="*/ 43 w 335"/>
                  <a:gd name="T19" fmla="*/ 39 h 335"/>
                  <a:gd name="T20" fmla="*/ 44 w 335"/>
                  <a:gd name="T21" fmla="*/ 37 h 335"/>
                  <a:gd name="T22" fmla="*/ 45 w 335"/>
                  <a:gd name="T23" fmla="*/ 35 h 335"/>
                  <a:gd name="T24" fmla="*/ 46 w 335"/>
                  <a:gd name="T25" fmla="*/ 33 h 335"/>
                  <a:gd name="T26" fmla="*/ 47 w 335"/>
                  <a:gd name="T27" fmla="*/ 31 h 335"/>
                  <a:gd name="T28" fmla="*/ 48 w 335"/>
                  <a:gd name="T29" fmla="*/ 29 h 335"/>
                  <a:gd name="T30" fmla="*/ 48 w 335"/>
                  <a:gd name="T31" fmla="*/ 27 h 335"/>
                  <a:gd name="T32" fmla="*/ 48 w 335"/>
                  <a:gd name="T33" fmla="*/ 25 h 335"/>
                  <a:gd name="T34" fmla="*/ 48 w 335"/>
                  <a:gd name="T35" fmla="*/ 22 h 335"/>
                  <a:gd name="T36" fmla="*/ 48 w 335"/>
                  <a:gd name="T37" fmla="*/ 20 h 335"/>
                  <a:gd name="T38" fmla="*/ 47 w 335"/>
                  <a:gd name="T39" fmla="*/ 18 h 335"/>
                  <a:gd name="T40" fmla="*/ 47 w 335"/>
                  <a:gd name="T41" fmla="*/ 16 h 335"/>
                  <a:gd name="T42" fmla="*/ 46 w 335"/>
                  <a:gd name="T43" fmla="*/ 14 h 335"/>
                  <a:gd name="T44" fmla="*/ 45 w 335"/>
                  <a:gd name="T45" fmla="*/ 12 h 335"/>
                  <a:gd name="T46" fmla="*/ 43 w 335"/>
                  <a:gd name="T47" fmla="*/ 10 h 335"/>
                  <a:gd name="T48" fmla="*/ 42 w 335"/>
                  <a:gd name="T49" fmla="*/ 8 h 335"/>
                  <a:gd name="T50" fmla="*/ 40 w 335"/>
                  <a:gd name="T51" fmla="*/ 7 h 335"/>
                  <a:gd name="T52" fmla="*/ 39 w 335"/>
                  <a:gd name="T53" fmla="*/ 5 h 335"/>
                  <a:gd name="T54" fmla="*/ 37 w 335"/>
                  <a:gd name="T55" fmla="*/ 4 h 335"/>
                  <a:gd name="T56" fmla="*/ 35 w 335"/>
                  <a:gd name="T57" fmla="*/ 3 h 335"/>
                  <a:gd name="T58" fmla="*/ 33 w 335"/>
                  <a:gd name="T59" fmla="*/ 2 h 335"/>
                  <a:gd name="T60" fmla="*/ 31 w 335"/>
                  <a:gd name="T61" fmla="*/ 1 h 335"/>
                  <a:gd name="T62" fmla="*/ 29 w 335"/>
                  <a:gd name="T63" fmla="*/ 1 h 335"/>
                  <a:gd name="T64" fmla="*/ 27 w 335"/>
                  <a:gd name="T65" fmla="*/ 0 h 335"/>
                  <a:gd name="T66" fmla="*/ 25 w 335"/>
                  <a:gd name="T67" fmla="*/ 0 h 335"/>
                  <a:gd name="T68" fmla="*/ 22 w 335"/>
                  <a:gd name="T69" fmla="*/ 0 h 335"/>
                  <a:gd name="T70" fmla="*/ 20 w 335"/>
                  <a:gd name="T71" fmla="*/ 0 h 335"/>
                  <a:gd name="T72" fmla="*/ 18 w 335"/>
                  <a:gd name="T73" fmla="*/ 1 h 335"/>
                  <a:gd name="T74" fmla="*/ 16 w 335"/>
                  <a:gd name="T75" fmla="*/ 2 h 335"/>
                  <a:gd name="T76" fmla="*/ 14 w 335"/>
                  <a:gd name="T77" fmla="*/ 2 h 335"/>
                  <a:gd name="T78" fmla="*/ 12 w 335"/>
                  <a:gd name="T79" fmla="*/ 3 h 335"/>
                  <a:gd name="T80" fmla="*/ 10 w 335"/>
                  <a:gd name="T81" fmla="*/ 5 h 335"/>
                  <a:gd name="T82" fmla="*/ 8 w 335"/>
                  <a:gd name="T83" fmla="*/ 6 h 335"/>
                  <a:gd name="T84" fmla="*/ 7 w 335"/>
                  <a:gd name="T85" fmla="*/ 7 h 335"/>
                  <a:gd name="T86" fmla="*/ 5 w 335"/>
                  <a:gd name="T87" fmla="*/ 9 h 335"/>
                  <a:gd name="T88" fmla="*/ 4 w 335"/>
                  <a:gd name="T89" fmla="*/ 11 h 335"/>
                  <a:gd name="T90" fmla="*/ 3 w 335"/>
                  <a:gd name="T91" fmla="*/ 13 h 335"/>
                  <a:gd name="T92" fmla="*/ 2 w 335"/>
                  <a:gd name="T93" fmla="*/ 15 h 335"/>
                  <a:gd name="T94" fmla="*/ 1 w 335"/>
                  <a:gd name="T95" fmla="*/ 17 h 335"/>
                  <a:gd name="T96" fmla="*/ 0 w 335"/>
                  <a:gd name="T97" fmla="*/ 19 h 335"/>
                  <a:gd name="T98" fmla="*/ 0 w 335"/>
                  <a:gd name="T99" fmla="*/ 21 h 335"/>
                  <a:gd name="T100" fmla="*/ 0 w 335"/>
                  <a:gd name="T101" fmla="*/ 23 h 335"/>
                  <a:gd name="T102" fmla="*/ 0 w 335"/>
                  <a:gd name="T103" fmla="*/ 26 h 335"/>
                  <a:gd name="T104" fmla="*/ 0 w 335"/>
                  <a:gd name="T105" fmla="*/ 28 h 33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335" h="335">
                    <a:moveTo>
                      <a:pt x="181" y="335"/>
                    </a:moveTo>
                    <a:lnTo>
                      <a:pt x="197" y="334"/>
                    </a:lnTo>
                    <a:lnTo>
                      <a:pt x="211" y="331"/>
                    </a:lnTo>
                    <a:lnTo>
                      <a:pt x="226" y="325"/>
                    </a:lnTo>
                    <a:lnTo>
                      <a:pt x="240" y="320"/>
                    </a:lnTo>
                    <a:lnTo>
                      <a:pt x="254" y="312"/>
                    </a:lnTo>
                    <a:lnTo>
                      <a:pt x="267" y="304"/>
                    </a:lnTo>
                    <a:lnTo>
                      <a:pt x="279" y="294"/>
                    </a:lnTo>
                    <a:lnTo>
                      <a:pt x="290" y="282"/>
                    </a:lnTo>
                    <a:lnTo>
                      <a:pt x="300" y="271"/>
                    </a:lnTo>
                    <a:lnTo>
                      <a:pt x="309" y="259"/>
                    </a:lnTo>
                    <a:lnTo>
                      <a:pt x="317" y="245"/>
                    </a:lnTo>
                    <a:lnTo>
                      <a:pt x="324" y="231"/>
                    </a:lnTo>
                    <a:lnTo>
                      <a:pt x="328" y="216"/>
                    </a:lnTo>
                    <a:lnTo>
                      <a:pt x="333" y="202"/>
                    </a:lnTo>
                    <a:lnTo>
                      <a:pt x="335" y="186"/>
                    </a:lnTo>
                    <a:lnTo>
                      <a:pt x="335" y="171"/>
                    </a:lnTo>
                    <a:lnTo>
                      <a:pt x="335" y="155"/>
                    </a:lnTo>
                    <a:lnTo>
                      <a:pt x="333" y="140"/>
                    </a:lnTo>
                    <a:lnTo>
                      <a:pt x="329" y="125"/>
                    </a:lnTo>
                    <a:lnTo>
                      <a:pt x="325" y="111"/>
                    </a:lnTo>
                    <a:lnTo>
                      <a:pt x="319" y="96"/>
                    </a:lnTo>
                    <a:lnTo>
                      <a:pt x="311" y="82"/>
                    </a:lnTo>
                    <a:lnTo>
                      <a:pt x="303" y="69"/>
                    </a:lnTo>
                    <a:lnTo>
                      <a:pt x="293" y="58"/>
                    </a:lnTo>
                    <a:lnTo>
                      <a:pt x="282" y="47"/>
                    </a:lnTo>
                    <a:lnTo>
                      <a:pt x="271" y="36"/>
                    </a:lnTo>
                    <a:lnTo>
                      <a:pt x="258" y="27"/>
                    </a:lnTo>
                    <a:lnTo>
                      <a:pt x="245" y="20"/>
                    </a:lnTo>
                    <a:lnTo>
                      <a:pt x="230" y="13"/>
                    </a:lnTo>
                    <a:lnTo>
                      <a:pt x="216" y="7"/>
                    </a:lnTo>
                    <a:lnTo>
                      <a:pt x="201" y="4"/>
                    </a:lnTo>
                    <a:lnTo>
                      <a:pt x="186" y="2"/>
                    </a:lnTo>
                    <a:lnTo>
                      <a:pt x="171" y="0"/>
                    </a:lnTo>
                    <a:lnTo>
                      <a:pt x="155" y="0"/>
                    </a:lnTo>
                    <a:lnTo>
                      <a:pt x="139" y="3"/>
                    </a:lnTo>
                    <a:lnTo>
                      <a:pt x="125" y="6"/>
                    </a:lnTo>
                    <a:lnTo>
                      <a:pt x="110" y="11"/>
                    </a:lnTo>
                    <a:lnTo>
                      <a:pt x="95" y="16"/>
                    </a:lnTo>
                    <a:lnTo>
                      <a:pt x="82" y="24"/>
                    </a:lnTo>
                    <a:lnTo>
                      <a:pt x="69" y="32"/>
                    </a:lnTo>
                    <a:lnTo>
                      <a:pt x="57" y="42"/>
                    </a:lnTo>
                    <a:lnTo>
                      <a:pt x="46" y="52"/>
                    </a:lnTo>
                    <a:lnTo>
                      <a:pt x="36" y="64"/>
                    </a:lnTo>
                    <a:lnTo>
                      <a:pt x="27" y="77"/>
                    </a:lnTo>
                    <a:lnTo>
                      <a:pt x="19" y="90"/>
                    </a:lnTo>
                    <a:lnTo>
                      <a:pt x="12" y="104"/>
                    </a:lnTo>
                    <a:lnTo>
                      <a:pt x="7" y="118"/>
                    </a:lnTo>
                    <a:lnTo>
                      <a:pt x="3" y="134"/>
                    </a:lnTo>
                    <a:lnTo>
                      <a:pt x="1" y="149"/>
                    </a:lnTo>
                    <a:lnTo>
                      <a:pt x="0" y="164"/>
                    </a:lnTo>
                    <a:lnTo>
                      <a:pt x="0" y="180"/>
                    </a:lnTo>
                    <a:lnTo>
                      <a:pt x="2" y="19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46" name="Freeform 310"/>
              <p:cNvSpPr>
                <a:spLocks/>
              </p:cNvSpPr>
              <p:nvPr/>
            </p:nvSpPr>
            <p:spPr bwMode="auto">
              <a:xfrm>
                <a:off x="2798" y="1378"/>
                <a:ext cx="48" cy="48"/>
              </a:xfrm>
              <a:custGeom>
                <a:avLst/>
                <a:gdLst>
                  <a:gd name="T0" fmla="*/ 48 w 335"/>
                  <a:gd name="T1" fmla="*/ 22 h 336"/>
                  <a:gd name="T2" fmla="*/ 48 w 335"/>
                  <a:gd name="T3" fmla="*/ 20 h 336"/>
                  <a:gd name="T4" fmla="*/ 47 w 335"/>
                  <a:gd name="T5" fmla="*/ 18 h 336"/>
                  <a:gd name="T6" fmla="*/ 47 w 335"/>
                  <a:gd name="T7" fmla="*/ 16 h 336"/>
                  <a:gd name="T8" fmla="*/ 46 w 335"/>
                  <a:gd name="T9" fmla="*/ 13 h 336"/>
                  <a:gd name="T10" fmla="*/ 45 w 335"/>
                  <a:gd name="T11" fmla="*/ 12 h 336"/>
                  <a:gd name="T12" fmla="*/ 43 w 335"/>
                  <a:gd name="T13" fmla="*/ 10 h 336"/>
                  <a:gd name="T14" fmla="*/ 42 w 335"/>
                  <a:gd name="T15" fmla="*/ 8 h 336"/>
                  <a:gd name="T16" fmla="*/ 40 w 335"/>
                  <a:gd name="T17" fmla="*/ 6 h 336"/>
                  <a:gd name="T18" fmla="*/ 39 w 335"/>
                  <a:gd name="T19" fmla="*/ 5 h 336"/>
                  <a:gd name="T20" fmla="*/ 37 w 335"/>
                  <a:gd name="T21" fmla="*/ 4 h 336"/>
                  <a:gd name="T22" fmla="*/ 35 w 335"/>
                  <a:gd name="T23" fmla="*/ 3 h 336"/>
                  <a:gd name="T24" fmla="*/ 33 w 335"/>
                  <a:gd name="T25" fmla="*/ 2 h 336"/>
                  <a:gd name="T26" fmla="*/ 31 w 335"/>
                  <a:gd name="T27" fmla="*/ 1 h 336"/>
                  <a:gd name="T28" fmla="*/ 29 w 335"/>
                  <a:gd name="T29" fmla="*/ 0 h 336"/>
                  <a:gd name="T30" fmla="*/ 27 w 335"/>
                  <a:gd name="T31" fmla="*/ 0 h 336"/>
                  <a:gd name="T32" fmla="*/ 24 w 335"/>
                  <a:gd name="T33" fmla="*/ 0 h 336"/>
                  <a:gd name="T34" fmla="*/ 22 w 335"/>
                  <a:gd name="T35" fmla="*/ 0 h 336"/>
                  <a:gd name="T36" fmla="*/ 20 w 335"/>
                  <a:gd name="T37" fmla="*/ 0 h 336"/>
                  <a:gd name="T38" fmla="*/ 18 w 335"/>
                  <a:gd name="T39" fmla="*/ 1 h 336"/>
                  <a:gd name="T40" fmla="*/ 16 w 335"/>
                  <a:gd name="T41" fmla="*/ 1 h 336"/>
                  <a:gd name="T42" fmla="*/ 14 w 335"/>
                  <a:gd name="T43" fmla="*/ 2 h 336"/>
                  <a:gd name="T44" fmla="*/ 12 w 335"/>
                  <a:gd name="T45" fmla="*/ 3 h 336"/>
                  <a:gd name="T46" fmla="*/ 10 w 335"/>
                  <a:gd name="T47" fmla="*/ 5 h 336"/>
                  <a:gd name="T48" fmla="*/ 8 w 335"/>
                  <a:gd name="T49" fmla="*/ 6 h 336"/>
                  <a:gd name="T50" fmla="*/ 6 w 335"/>
                  <a:gd name="T51" fmla="*/ 7 h 336"/>
                  <a:gd name="T52" fmla="*/ 5 w 335"/>
                  <a:gd name="T53" fmla="*/ 9 h 336"/>
                  <a:gd name="T54" fmla="*/ 4 w 335"/>
                  <a:gd name="T55" fmla="*/ 11 h 336"/>
                  <a:gd name="T56" fmla="*/ 3 w 335"/>
                  <a:gd name="T57" fmla="*/ 13 h 336"/>
                  <a:gd name="T58" fmla="*/ 2 w 335"/>
                  <a:gd name="T59" fmla="*/ 15 h 336"/>
                  <a:gd name="T60" fmla="*/ 1 w 335"/>
                  <a:gd name="T61" fmla="*/ 17 h 336"/>
                  <a:gd name="T62" fmla="*/ 1 w 335"/>
                  <a:gd name="T63" fmla="*/ 19 h 336"/>
                  <a:gd name="T64" fmla="*/ 0 w 335"/>
                  <a:gd name="T65" fmla="*/ 21 h 336"/>
                  <a:gd name="T66" fmla="*/ 0 w 335"/>
                  <a:gd name="T67" fmla="*/ 24 h 336"/>
                  <a:gd name="T68" fmla="*/ 0 w 335"/>
                  <a:gd name="T69" fmla="*/ 26 h 336"/>
                  <a:gd name="T70" fmla="*/ 0 w 335"/>
                  <a:gd name="T71" fmla="*/ 28 h 336"/>
                  <a:gd name="T72" fmla="*/ 1 w 335"/>
                  <a:gd name="T73" fmla="*/ 30 h 336"/>
                  <a:gd name="T74" fmla="*/ 2 w 335"/>
                  <a:gd name="T75" fmla="*/ 32 h 336"/>
                  <a:gd name="T76" fmla="*/ 2 w 335"/>
                  <a:gd name="T77" fmla="*/ 34 h 336"/>
                  <a:gd name="T78" fmla="*/ 3 w 335"/>
                  <a:gd name="T79" fmla="*/ 36 h 336"/>
                  <a:gd name="T80" fmla="*/ 5 w 335"/>
                  <a:gd name="T81" fmla="*/ 38 h 336"/>
                  <a:gd name="T82" fmla="*/ 6 w 335"/>
                  <a:gd name="T83" fmla="*/ 40 h 336"/>
                  <a:gd name="T84" fmla="*/ 7 w 335"/>
                  <a:gd name="T85" fmla="*/ 41 h 336"/>
                  <a:gd name="T86" fmla="*/ 9 w 335"/>
                  <a:gd name="T87" fmla="*/ 43 h 336"/>
                  <a:gd name="T88" fmla="*/ 11 w 335"/>
                  <a:gd name="T89" fmla="*/ 44 h 336"/>
                  <a:gd name="T90" fmla="*/ 13 w 335"/>
                  <a:gd name="T91" fmla="*/ 45 h 336"/>
                  <a:gd name="T92" fmla="*/ 15 w 335"/>
                  <a:gd name="T93" fmla="*/ 46 h 336"/>
                  <a:gd name="T94" fmla="*/ 17 w 335"/>
                  <a:gd name="T95" fmla="*/ 47 h 336"/>
                  <a:gd name="T96" fmla="*/ 19 w 335"/>
                  <a:gd name="T97" fmla="*/ 47 h 336"/>
                  <a:gd name="T98" fmla="*/ 21 w 335"/>
                  <a:gd name="T99" fmla="*/ 48 h 336"/>
                  <a:gd name="T100" fmla="*/ 24 w 335"/>
                  <a:gd name="T101" fmla="*/ 48 h 336"/>
                  <a:gd name="T102" fmla="*/ 26 w 335"/>
                  <a:gd name="T103" fmla="*/ 48 h 336"/>
                  <a:gd name="T104" fmla="*/ 28 w 335"/>
                  <a:gd name="T105" fmla="*/ 48 h 3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335" h="336">
                    <a:moveTo>
                      <a:pt x="335" y="154"/>
                    </a:moveTo>
                    <a:lnTo>
                      <a:pt x="333" y="139"/>
                    </a:lnTo>
                    <a:lnTo>
                      <a:pt x="330" y="123"/>
                    </a:lnTo>
                    <a:lnTo>
                      <a:pt x="325" y="109"/>
                    </a:lnTo>
                    <a:lnTo>
                      <a:pt x="320" y="94"/>
                    </a:lnTo>
                    <a:lnTo>
                      <a:pt x="312" y="81"/>
                    </a:lnTo>
                    <a:lnTo>
                      <a:pt x="303" y="68"/>
                    </a:lnTo>
                    <a:lnTo>
                      <a:pt x="294" y="56"/>
                    </a:lnTo>
                    <a:lnTo>
                      <a:pt x="282" y="45"/>
                    </a:lnTo>
                    <a:lnTo>
                      <a:pt x="271" y="34"/>
                    </a:lnTo>
                    <a:lnTo>
                      <a:pt x="258" y="26"/>
                    </a:lnTo>
                    <a:lnTo>
                      <a:pt x="244" y="19"/>
                    </a:lnTo>
                    <a:lnTo>
                      <a:pt x="231" y="12"/>
                    </a:lnTo>
                    <a:lnTo>
                      <a:pt x="216" y="6"/>
                    </a:lnTo>
                    <a:lnTo>
                      <a:pt x="202" y="3"/>
                    </a:lnTo>
                    <a:lnTo>
                      <a:pt x="186" y="1"/>
                    </a:lnTo>
                    <a:lnTo>
                      <a:pt x="170" y="0"/>
                    </a:lnTo>
                    <a:lnTo>
                      <a:pt x="154" y="1"/>
                    </a:lnTo>
                    <a:lnTo>
                      <a:pt x="140" y="2"/>
                    </a:lnTo>
                    <a:lnTo>
                      <a:pt x="124" y="5"/>
                    </a:lnTo>
                    <a:lnTo>
                      <a:pt x="109" y="10"/>
                    </a:lnTo>
                    <a:lnTo>
                      <a:pt x="96" y="17"/>
                    </a:lnTo>
                    <a:lnTo>
                      <a:pt x="81" y="23"/>
                    </a:lnTo>
                    <a:lnTo>
                      <a:pt x="69" y="32"/>
                    </a:lnTo>
                    <a:lnTo>
                      <a:pt x="57" y="41"/>
                    </a:lnTo>
                    <a:lnTo>
                      <a:pt x="45" y="52"/>
                    </a:lnTo>
                    <a:lnTo>
                      <a:pt x="35" y="65"/>
                    </a:lnTo>
                    <a:lnTo>
                      <a:pt x="26" y="77"/>
                    </a:lnTo>
                    <a:lnTo>
                      <a:pt x="20" y="91"/>
                    </a:lnTo>
                    <a:lnTo>
                      <a:pt x="13" y="104"/>
                    </a:lnTo>
                    <a:lnTo>
                      <a:pt x="7" y="119"/>
                    </a:lnTo>
                    <a:lnTo>
                      <a:pt x="4" y="133"/>
                    </a:lnTo>
                    <a:lnTo>
                      <a:pt x="2" y="149"/>
                    </a:lnTo>
                    <a:lnTo>
                      <a:pt x="0" y="165"/>
                    </a:lnTo>
                    <a:lnTo>
                      <a:pt x="0" y="181"/>
                    </a:lnTo>
                    <a:lnTo>
                      <a:pt x="3" y="195"/>
                    </a:lnTo>
                    <a:lnTo>
                      <a:pt x="6" y="211"/>
                    </a:lnTo>
                    <a:lnTo>
                      <a:pt x="11" y="225"/>
                    </a:lnTo>
                    <a:lnTo>
                      <a:pt x="16" y="240"/>
                    </a:lnTo>
                    <a:lnTo>
                      <a:pt x="24" y="254"/>
                    </a:lnTo>
                    <a:lnTo>
                      <a:pt x="32" y="266"/>
                    </a:lnTo>
                    <a:lnTo>
                      <a:pt x="42" y="278"/>
                    </a:lnTo>
                    <a:lnTo>
                      <a:pt x="52" y="290"/>
                    </a:lnTo>
                    <a:lnTo>
                      <a:pt x="65" y="300"/>
                    </a:lnTo>
                    <a:lnTo>
                      <a:pt x="77" y="309"/>
                    </a:lnTo>
                    <a:lnTo>
                      <a:pt x="90" y="317"/>
                    </a:lnTo>
                    <a:lnTo>
                      <a:pt x="104" y="323"/>
                    </a:lnTo>
                    <a:lnTo>
                      <a:pt x="118" y="328"/>
                    </a:lnTo>
                    <a:lnTo>
                      <a:pt x="133" y="332"/>
                    </a:lnTo>
                    <a:lnTo>
                      <a:pt x="149" y="334"/>
                    </a:lnTo>
                    <a:lnTo>
                      <a:pt x="165" y="336"/>
                    </a:lnTo>
                    <a:lnTo>
                      <a:pt x="180" y="336"/>
                    </a:lnTo>
                    <a:lnTo>
                      <a:pt x="195" y="33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47" name="Freeform 311"/>
              <p:cNvSpPr>
                <a:spLocks/>
              </p:cNvSpPr>
              <p:nvPr/>
            </p:nvSpPr>
            <p:spPr bwMode="auto">
              <a:xfrm>
                <a:off x="2606" y="1570"/>
                <a:ext cx="48" cy="48"/>
              </a:xfrm>
              <a:custGeom>
                <a:avLst/>
                <a:gdLst>
                  <a:gd name="T0" fmla="*/ 22 w 335"/>
                  <a:gd name="T1" fmla="*/ 0 h 336"/>
                  <a:gd name="T2" fmla="*/ 20 w 335"/>
                  <a:gd name="T3" fmla="*/ 0 h 336"/>
                  <a:gd name="T4" fmla="*/ 18 w 335"/>
                  <a:gd name="T5" fmla="*/ 1 h 336"/>
                  <a:gd name="T6" fmla="*/ 16 w 335"/>
                  <a:gd name="T7" fmla="*/ 2 h 336"/>
                  <a:gd name="T8" fmla="*/ 13 w 335"/>
                  <a:gd name="T9" fmla="*/ 2 h 336"/>
                  <a:gd name="T10" fmla="*/ 12 w 335"/>
                  <a:gd name="T11" fmla="*/ 3 h 336"/>
                  <a:gd name="T12" fmla="*/ 10 w 335"/>
                  <a:gd name="T13" fmla="*/ 5 h 336"/>
                  <a:gd name="T14" fmla="*/ 8 w 335"/>
                  <a:gd name="T15" fmla="*/ 6 h 336"/>
                  <a:gd name="T16" fmla="*/ 6 w 335"/>
                  <a:gd name="T17" fmla="*/ 8 h 336"/>
                  <a:gd name="T18" fmla="*/ 5 w 335"/>
                  <a:gd name="T19" fmla="*/ 9 h 336"/>
                  <a:gd name="T20" fmla="*/ 4 w 335"/>
                  <a:gd name="T21" fmla="*/ 11 h 336"/>
                  <a:gd name="T22" fmla="*/ 3 w 335"/>
                  <a:gd name="T23" fmla="*/ 13 h 336"/>
                  <a:gd name="T24" fmla="*/ 2 w 335"/>
                  <a:gd name="T25" fmla="*/ 15 h 336"/>
                  <a:gd name="T26" fmla="*/ 1 w 335"/>
                  <a:gd name="T27" fmla="*/ 17 h 336"/>
                  <a:gd name="T28" fmla="*/ 0 w 335"/>
                  <a:gd name="T29" fmla="*/ 19 h 336"/>
                  <a:gd name="T30" fmla="*/ 0 w 335"/>
                  <a:gd name="T31" fmla="*/ 22 h 336"/>
                  <a:gd name="T32" fmla="*/ 0 w 335"/>
                  <a:gd name="T33" fmla="*/ 24 h 336"/>
                  <a:gd name="T34" fmla="*/ 0 w 335"/>
                  <a:gd name="T35" fmla="*/ 26 h 336"/>
                  <a:gd name="T36" fmla="*/ 0 w 335"/>
                  <a:gd name="T37" fmla="*/ 28 h 336"/>
                  <a:gd name="T38" fmla="*/ 1 w 335"/>
                  <a:gd name="T39" fmla="*/ 30 h 336"/>
                  <a:gd name="T40" fmla="*/ 1 w 335"/>
                  <a:gd name="T41" fmla="*/ 32 h 336"/>
                  <a:gd name="T42" fmla="*/ 2 w 335"/>
                  <a:gd name="T43" fmla="*/ 34 h 336"/>
                  <a:gd name="T44" fmla="*/ 3 w 335"/>
                  <a:gd name="T45" fmla="*/ 36 h 336"/>
                  <a:gd name="T46" fmla="*/ 5 w 335"/>
                  <a:gd name="T47" fmla="*/ 38 h 336"/>
                  <a:gd name="T48" fmla="*/ 6 w 335"/>
                  <a:gd name="T49" fmla="*/ 40 h 336"/>
                  <a:gd name="T50" fmla="*/ 8 w 335"/>
                  <a:gd name="T51" fmla="*/ 41 h 336"/>
                  <a:gd name="T52" fmla="*/ 9 w 335"/>
                  <a:gd name="T53" fmla="*/ 43 h 336"/>
                  <a:gd name="T54" fmla="*/ 11 w 335"/>
                  <a:gd name="T55" fmla="*/ 44 h 336"/>
                  <a:gd name="T56" fmla="*/ 13 w 335"/>
                  <a:gd name="T57" fmla="*/ 45 h 336"/>
                  <a:gd name="T58" fmla="*/ 15 w 335"/>
                  <a:gd name="T59" fmla="*/ 46 h 336"/>
                  <a:gd name="T60" fmla="*/ 17 w 335"/>
                  <a:gd name="T61" fmla="*/ 47 h 336"/>
                  <a:gd name="T62" fmla="*/ 19 w 335"/>
                  <a:gd name="T63" fmla="*/ 48 h 336"/>
                  <a:gd name="T64" fmla="*/ 21 w 335"/>
                  <a:gd name="T65" fmla="*/ 48 h 336"/>
                  <a:gd name="T66" fmla="*/ 23 w 335"/>
                  <a:gd name="T67" fmla="*/ 48 h 336"/>
                  <a:gd name="T68" fmla="*/ 26 w 335"/>
                  <a:gd name="T69" fmla="*/ 48 h 336"/>
                  <a:gd name="T70" fmla="*/ 28 w 335"/>
                  <a:gd name="T71" fmla="*/ 48 h 336"/>
                  <a:gd name="T72" fmla="*/ 30 w 335"/>
                  <a:gd name="T73" fmla="*/ 47 h 336"/>
                  <a:gd name="T74" fmla="*/ 32 w 335"/>
                  <a:gd name="T75" fmla="*/ 47 h 336"/>
                  <a:gd name="T76" fmla="*/ 34 w 335"/>
                  <a:gd name="T77" fmla="*/ 46 h 336"/>
                  <a:gd name="T78" fmla="*/ 36 w 335"/>
                  <a:gd name="T79" fmla="*/ 45 h 336"/>
                  <a:gd name="T80" fmla="*/ 38 w 335"/>
                  <a:gd name="T81" fmla="*/ 43 h 336"/>
                  <a:gd name="T82" fmla="*/ 40 w 335"/>
                  <a:gd name="T83" fmla="*/ 42 h 336"/>
                  <a:gd name="T84" fmla="*/ 41 w 335"/>
                  <a:gd name="T85" fmla="*/ 41 h 336"/>
                  <a:gd name="T86" fmla="*/ 43 w 335"/>
                  <a:gd name="T87" fmla="*/ 39 h 336"/>
                  <a:gd name="T88" fmla="*/ 44 w 335"/>
                  <a:gd name="T89" fmla="*/ 37 h 336"/>
                  <a:gd name="T90" fmla="*/ 45 w 335"/>
                  <a:gd name="T91" fmla="*/ 35 h 336"/>
                  <a:gd name="T92" fmla="*/ 46 w 335"/>
                  <a:gd name="T93" fmla="*/ 33 h 336"/>
                  <a:gd name="T94" fmla="*/ 47 w 335"/>
                  <a:gd name="T95" fmla="*/ 31 h 336"/>
                  <a:gd name="T96" fmla="*/ 47 w 335"/>
                  <a:gd name="T97" fmla="*/ 29 h 336"/>
                  <a:gd name="T98" fmla="*/ 48 w 335"/>
                  <a:gd name="T99" fmla="*/ 27 h 336"/>
                  <a:gd name="T100" fmla="*/ 48 w 335"/>
                  <a:gd name="T101" fmla="*/ 25 h 336"/>
                  <a:gd name="T102" fmla="*/ 48 w 335"/>
                  <a:gd name="T103" fmla="*/ 22 h 336"/>
                  <a:gd name="T104" fmla="*/ 48 w 335"/>
                  <a:gd name="T105" fmla="*/ 20 h 3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335" h="336">
                    <a:moveTo>
                      <a:pt x="154" y="0"/>
                    </a:moveTo>
                    <a:lnTo>
                      <a:pt x="138" y="3"/>
                    </a:lnTo>
                    <a:lnTo>
                      <a:pt x="124" y="6"/>
                    </a:lnTo>
                    <a:lnTo>
                      <a:pt x="109" y="11"/>
                    </a:lnTo>
                    <a:lnTo>
                      <a:pt x="94" y="17"/>
                    </a:lnTo>
                    <a:lnTo>
                      <a:pt x="81" y="24"/>
                    </a:lnTo>
                    <a:lnTo>
                      <a:pt x="69" y="33"/>
                    </a:lnTo>
                    <a:lnTo>
                      <a:pt x="56" y="43"/>
                    </a:lnTo>
                    <a:lnTo>
                      <a:pt x="45" y="53"/>
                    </a:lnTo>
                    <a:lnTo>
                      <a:pt x="35" y="66"/>
                    </a:lnTo>
                    <a:lnTo>
                      <a:pt x="26" y="78"/>
                    </a:lnTo>
                    <a:lnTo>
                      <a:pt x="18" y="91"/>
                    </a:lnTo>
                    <a:lnTo>
                      <a:pt x="12" y="106"/>
                    </a:lnTo>
                    <a:lnTo>
                      <a:pt x="7" y="121"/>
                    </a:lnTo>
                    <a:lnTo>
                      <a:pt x="3" y="135"/>
                    </a:lnTo>
                    <a:lnTo>
                      <a:pt x="1" y="151"/>
                    </a:lnTo>
                    <a:lnTo>
                      <a:pt x="0" y="166"/>
                    </a:lnTo>
                    <a:lnTo>
                      <a:pt x="0" y="181"/>
                    </a:lnTo>
                    <a:lnTo>
                      <a:pt x="2" y="197"/>
                    </a:lnTo>
                    <a:lnTo>
                      <a:pt x="6" y="212"/>
                    </a:lnTo>
                    <a:lnTo>
                      <a:pt x="10" y="226"/>
                    </a:lnTo>
                    <a:lnTo>
                      <a:pt x="16" y="241"/>
                    </a:lnTo>
                    <a:lnTo>
                      <a:pt x="24" y="254"/>
                    </a:lnTo>
                    <a:lnTo>
                      <a:pt x="33" y="268"/>
                    </a:lnTo>
                    <a:lnTo>
                      <a:pt x="42" y="279"/>
                    </a:lnTo>
                    <a:lnTo>
                      <a:pt x="53" y="290"/>
                    </a:lnTo>
                    <a:lnTo>
                      <a:pt x="64" y="300"/>
                    </a:lnTo>
                    <a:lnTo>
                      <a:pt x="76" y="309"/>
                    </a:lnTo>
                    <a:lnTo>
                      <a:pt x="90" y="317"/>
                    </a:lnTo>
                    <a:lnTo>
                      <a:pt x="104" y="324"/>
                    </a:lnTo>
                    <a:lnTo>
                      <a:pt x="119" y="329"/>
                    </a:lnTo>
                    <a:lnTo>
                      <a:pt x="134" y="333"/>
                    </a:lnTo>
                    <a:lnTo>
                      <a:pt x="149" y="335"/>
                    </a:lnTo>
                    <a:lnTo>
                      <a:pt x="164" y="336"/>
                    </a:lnTo>
                    <a:lnTo>
                      <a:pt x="180" y="336"/>
                    </a:lnTo>
                    <a:lnTo>
                      <a:pt x="195" y="334"/>
                    </a:lnTo>
                    <a:lnTo>
                      <a:pt x="210" y="331"/>
                    </a:lnTo>
                    <a:lnTo>
                      <a:pt x="225" y="326"/>
                    </a:lnTo>
                    <a:lnTo>
                      <a:pt x="239" y="321"/>
                    </a:lnTo>
                    <a:lnTo>
                      <a:pt x="253" y="313"/>
                    </a:lnTo>
                    <a:lnTo>
                      <a:pt x="266" y="304"/>
                    </a:lnTo>
                    <a:lnTo>
                      <a:pt x="279" y="295"/>
                    </a:lnTo>
                    <a:lnTo>
                      <a:pt x="289" y="284"/>
                    </a:lnTo>
                    <a:lnTo>
                      <a:pt x="299" y="272"/>
                    </a:lnTo>
                    <a:lnTo>
                      <a:pt x="308" y="260"/>
                    </a:lnTo>
                    <a:lnTo>
                      <a:pt x="316" y="246"/>
                    </a:lnTo>
                    <a:lnTo>
                      <a:pt x="322" y="232"/>
                    </a:lnTo>
                    <a:lnTo>
                      <a:pt x="328" y="217"/>
                    </a:lnTo>
                    <a:lnTo>
                      <a:pt x="331" y="203"/>
                    </a:lnTo>
                    <a:lnTo>
                      <a:pt x="335" y="188"/>
                    </a:lnTo>
                    <a:lnTo>
                      <a:pt x="335" y="172"/>
                    </a:lnTo>
                    <a:lnTo>
                      <a:pt x="335" y="157"/>
                    </a:lnTo>
                    <a:lnTo>
                      <a:pt x="334" y="14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48" name="Freeform 312"/>
              <p:cNvSpPr>
                <a:spLocks/>
              </p:cNvSpPr>
              <p:nvPr/>
            </p:nvSpPr>
            <p:spPr bwMode="auto">
              <a:xfrm>
                <a:off x="2660" y="1432"/>
                <a:ext cx="324" cy="207"/>
              </a:xfrm>
              <a:custGeom>
                <a:avLst/>
                <a:gdLst>
                  <a:gd name="T0" fmla="*/ 319 w 2272"/>
                  <a:gd name="T1" fmla="*/ 201 h 1446"/>
                  <a:gd name="T2" fmla="*/ 322 w 2272"/>
                  <a:gd name="T3" fmla="*/ 190 h 1446"/>
                  <a:gd name="T4" fmla="*/ 323 w 2272"/>
                  <a:gd name="T5" fmla="*/ 178 h 1446"/>
                  <a:gd name="T6" fmla="*/ 324 w 2272"/>
                  <a:gd name="T7" fmla="*/ 166 h 1446"/>
                  <a:gd name="T8" fmla="*/ 324 w 2272"/>
                  <a:gd name="T9" fmla="*/ 154 h 1446"/>
                  <a:gd name="T10" fmla="*/ 323 w 2272"/>
                  <a:gd name="T11" fmla="*/ 142 h 1446"/>
                  <a:gd name="T12" fmla="*/ 321 w 2272"/>
                  <a:gd name="T13" fmla="*/ 130 h 1446"/>
                  <a:gd name="T14" fmla="*/ 318 w 2272"/>
                  <a:gd name="T15" fmla="*/ 119 h 1446"/>
                  <a:gd name="T16" fmla="*/ 314 w 2272"/>
                  <a:gd name="T17" fmla="*/ 107 h 1446"/>
                  <a:gd name="T18" fmla="*/ 310 w 2272"/>
                  <a:gd name="T19" fmla="*/ 96 h 1446"/>
                  <a:gd name="T20" fmla="*/ 305 w 2272"/>
                  <a:gd name="T21" fmla="*/ 86 h 1446"/>
                  <a:gd name="T22" fmla="*/ 299 w 2272"/>
                  <a:gd name="T23" fmla="*/ 75 h 1446"/>
                  <a:gd name="T24" fmla="*/ 292 w 2272"/>
                  <a:gd name="T25" fmla="*/ 66 h 1446"/>
                  <a:gd name="T26" fmla="*/ 285 w 2272"/>
                  <a:gd name="T27" fmla="*/ 56 h 1446"/>
                  <a:gd name="T28" fmla="*/ 277 w 2272"/>
                  <a:gd name="T29" fmla="*/ 48 h 1446"/>
                  <a:gd name="T30" fmla="*/ 268 w 2272"/>
                  <a:gd name="T31" fmla="*/ 40 h 1446"/>
                  <a:gd name="T32" fmla="*/ 259 w 2272"/>
                  <a:gd name="T33" fmla="*/ 32 h 1446"/>
                  <a:gd name="T34" fmla="*/ 249 w 2272"/>
                  <a:gd name="T35" fmla="*/ 25 h 1446"/>
                  <a:gd name="T36" fmla="*/ 239 w 2272"/>
                  <a:gd name="T37" fmla="*/ 19 h 1446"/>
                  <a:gd name="T38" fmla="*/ 228 w 2272"/>
                  <a:gd name="T39" fmla="*/ 14 h 1446"/>
                  <a:gd name="T40" fmla="*/ 217 w 2272"/>
                  <a:gd name="T41" fmla="*/ 10 h 1446"/>
                  <a:gd name="T42" fmla="*/ 206 w 2272"/>
                  <a:gd name="T43" fmla="*/ 6 h 1446"/>
                  <a:gd name="T44" fmla="*/ 194 w 2272"/>
                  <a:gd name="T45" fmla="*/ 3 h 1446"/>
                  <a:gd name="T46" fmla="*/ 183 w 2272"/>
                  <a:gd name="T47" fmla="*/ 1 h 1446"/>
                  <a:gd name="T48" fmla="*/ 171 w 2272"/>
                  <a:gd name="T49" fmla="*/ 0 h 1446"/>
                  <a:gd name="T50" fmla="*/ 159 w 2272"/>
                  <a:gd name="T51" fmla="*/ 0 h 1446"/>
                  <a:gd name="T52" fmla="*/ 147 w 2272"/>
                  <a:gd name="T53" fmla="*/ 1 h 1446"/>
                  <a:gd name="T54" fmla="*/ 135 w 2272"/>
                  <a:gd name="T55" fmla="*/ 2 h 1446"/>
                  <a:gd name="T56" fmla="*/ 123 w 2272"/>
                  <a:gd name="T57" fmla="*/ 4 h 1446"/>
                  <a:gd name="T58" fmla="*/ 112 w 2272"/>
                  <a:gd name="T59" fmla="*/ 8 h 1446"/>
                  <a:gd name="T60" fmla="*/ 101 w 2272"/>
                  <a:gd name="T61" fmla="*/ 12 h 1446"/>
                  <a:gd name="T62" fmla="*/ 90 w 2272"/>
                  <a:gd name="T63" fmla="*/ 17 h 1446"/>
                  <a:gd name="T64" fmla="*/ 80 w 2272"/>
                  <a:gd name="T65" fmla="*/ 22 h 1446"/>
                  <a:gd name="T66" fmla="*/ 70 w 2272"/>
                  <a:gd name="T67" fmla="*/ 29 h 1446"/>
                  <a:gd name="T68" fmla="*/ 60 w 2272"/>
                  <a:gd name="T69" fmla="*/ 36 h 1446"/>
                  <a:gd name="T70" fmla="*/ 51 w 2272"/>
                  <a:gd name="T71" fmla="*/ 44 h 1446"/>
                  <a:gd name="T72" fmla="*/ 43 w 2272"/>
                  <a:gd name="T73" fmla="*/ 52 h 1446"/>
                  <a:gd name="T74" fmla="*/ 35 w 2272"/>
                  <a:gd name="T75" fmla="*/ 61 h 1446"/>
                  <a:gd name="T76" fmla="*/ 28 w 2272"/>
                  <a:gd name="T77" fmla="*/ 71 h 1446"/>
                  <a:gd name="T78" fmla="*/ 22 w 2272"/>
                  <a:gd name="T79" fmla="*/ 81 h 1446"/>
                  <a:gd name="T80" fmla="*/ 16 w 2272"/>
                  <a:gd name="T81" fmla="*/ 91 h 1446"/>
                  <a:gd name="T82" fmla="*/ 12 w 2272"/>
                  <a:gd name="T83" fmla="*/ 102 h 1446"/>
                  <a:gd name="T84" fmla="*/ 8 w 2272"/>
                  <a:gd name="T85" fmla="*/ 114 h 1446"/>
                  <a:gd name="T86" fmla="*/ 4 w 2272"/>
                  <a:gd name="T87" fmla="*/ 125 h 1446"/>
                  <a:gd name="T88" fmla="*/ 2 w 2272"/>
                  <a:gd name="T89" fmla="*/ 137 h 1446"/>
                  <a:gd name="T90" fmla="*/ 1 w 2272"/>
                  <a:gd name="T91" fmla="*/ 149 h 1446"/>
                  <a:gd name="T92" fmla="*/ 0 w 2272"/>
                  <a:gd name="T93" fmla="*/ 160 h 1446"/>
                  <a:gd name="T94" fmla="*/ 0 w 2272"/>
                  <a:gd name="T95" fmla="*/ 172 h 1446"/>
                  <a:gd name="T96" fmla="*/ 1 w 2272"/>
                  <a:gd name="T97" fmla="*/ 184 h 1446"/>
                  <a:gd name="T98" fmla="*/ 3 w 2272"/>
                  <a:gd name="T99" fmla="*/ 196 h 144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272" h="1446">
                    <a:moveTo>
                      <a:pt x="2229" y="1446"/>
                    </a:moveTo>
                    <a:lnTo>
                      <a:pt x="2239" y="1407"/>
                    </a:lnTo>
                    <a:lnTo>
                      <a:pt x="2248" y="1365"/>
                    </a:lnTo>
                    <a:lnTo>
                      <a:pt x="2256" y="1325"/>
                    </a:lnTo>
                    <a:lnTo>
                      <a:pt x="2263" y="1283"/>
                    </a:lnTo>
                    <a:lnTo>
                      <a:pt x="2267" y="1243"/>
                    </a:lnTo>
                    <a:lnTo>
                      <a:pt x="2271" y="1201"/>
                    </a:lnTo>
                    <a:lnTo>
                      <a:pt x="2272" y="1159"/>
                    </a:lnTo>
                    <a:lnTo>
                      <a:pt x="2272" y="1118"/>
                    </a:lnTo>
                    <a:lnTo>
                      <a:pt x="2271" y="1076"/>
                    </a:lnTo>
                    <a:lnTo>
                      <a:pt x="2267" y="1035"/>
                    </a:lnTo>
                    <a:lnTo>
                      <a:pt x="2263" y="993"/>
                    </a:lnTo>
                    <a:lnTo>
                      <a:pt x="2257" y="952"/>
                    </a:lnTo>
                    <a:lnTo>
                      <a:pt x="2249" y="911"/>
                    </a:lnTo>
                    <a:lnTo>
                      <a:pt x="2240" y="871"/>
                    </a:lnTo>
                    <a:lnTo>
                      <a:pt x="2230" y="830"/>
                    </a:lnTo>
                    <a:lnTo>
                      <a:pt x="2218" y="790"/>
                    </a:lnTo>
                    <a:lnTo>
                      <a:pt x="2204" y="750"/>
                    </a:lnTo>
                    <a:lnTo>
                      <a:pt x="2190" y="712"/>
                    </a:lnTo>
                    <a:lnTo>
                      <a:pt x="2174" y="674"/>
                    </a:lnTo>
                    <a:lnTo>
                      <a:pt x="2156" y="636"/>
                    </a:lnTo>
                    <a:lnTo>
                      <a:pt x="2137" y="599"/>
                    </a:lnTo>
                    <a:lnTo>
                      <a:pt x="2117" y="563"/>
                    </a:lnTo>
                    <a:lnTo>
                      <a:pt x="2095" y="527"/>
                    </a:lnTo>
                    <a:lnTo>
                      <a:pt x="2072" y="492"/>
                    </a:lnTo>
                    <a:lnTo>
                      <a:pt x="2048" y="458"/>
                    </a:lnTo>
                    <a:lnTo>
                      <a:pt x="2022" y="426"/>
                    </a:lnTo>
                    <a:lnTo>
                      <a:pt x="1996" y="393"/>
                    </a:lnTo>
                    <a:lnTo>
                      <a:pt x="1968" y="363"/>
                    </a:lnTo>
                    <a:lnTo>
                      <a:pt x="1939" y="333"/>
                    </a:lnTo>
                    <a:lnTo>
                      <a:pt x="1910" y="303"/>
                    </a:lnTo>
                    <a:lnTo>
                      <a:pt x="1878" y="276"/>
                    </a:lnTo>
                    <a:lnTo>
                      <a:pt x="1847" y="249"/>
                    </a:lnTo>
                    <a:lnTo>
                      <a:pt x="1813" y="224"/>
                    </a:lnTo>
                    <a:lnTo>
                      <a:pt x="1780" y="200"/>
                    </a:lnTo>
                    <a:lnTo>
                      <a:pt x="1745" y="176"/>
                    </a:lnTo>
                    <a:lnTo>
                      <a:pt x="1710" y="155"/>
                    </a:lnTo>
                    <a:lnTo>
                      <a:pt x="1673" y="135"/>
                    </a:lnTo>
                    <a:lnTo>
                      <a:pt x="1636" y="116"/>
                    </a:lnTo>
                    <a:lnTo>
                      <a:pt x="1599" y="98"/>
                    </a:lnTo>
                    <a:lnTo>
                      <a:pt x="1561" y="82"/>
                    </a:lnTo>
                    <a:lnTo>
                      <a:pt x="1521" y="67"/>
                    </a:lnTo>
                    <a:lnTo>
                      <a:pt x="1482" y="54"/>
                    </a:lnTo>
                    <a:lnTo>
                      <a:pt x="1443" y="42"/>
                    </a:lnTo>
                    <a:lnTo>
                      <a:pt x="1402" y="31"/>
                    </a:lnTo>
                    <a:lnTo>
                      <a:pt x="1362" y="22"/>
                    </a:lnTo>
                    <a:lnTo>
                      <a:pt x="1320" y="15"/>
                    </a:lnTo>
                    <a:lnTo>
                      <a:pt x="1280" y="9"/>
                    </a:lnTo>
                    <a:lnTo>
                      <a:pt x="1238" y="4"/>
                    </a:lnTo>
                    <a:lnTo>
                      <a:pt x="1197" y="1"/>
                    </a:lnTo>
                    <a:lnTo>
                      <a:pt x="1155" y="0"/>
                    </a:lnTo>
                    <a:lnTo>
                      <a:pt x="1113" y="0"/>
                    </a:lnTo>
                    <a:lnTo>
                      <a:pt x="1072" y="1"/>
                    </a:lnTo>
                    <a:lnTo>
                      <a:pt x="1030" y="4"/>
                    </a:lnTo>
                    <a:lnTo>
                      <a:pt x="989" y="9"/>
                    </a:lnTo>
                    <a:lnTo>
                      <a:pt x="948" y="15"/>
                    </a:lnTo>
                    <a:lnTo>
                      <a:pt x="908" y="22"/>
                    </a:lnTo>
                    <a:lnTo>
                      <a:pt x="866" y="31"/>
                    </a:lnTo>
                    <a:lnTo>
                      <a:pt x="827" y="43"/>
                    </a:lnTo>
                    <a:lnTo>
                      <a:pt x="786" y="55"/>
                    </a:lnTo>
                    <a:lnTo>
                      <a:pt x="747" y="68"/>
                    </a:lnTo>
                    <a:lnTo>
                      <a:pt x="709" y="83"/>
                    </a:lnTo>
                    <a:lnTo>
                      <a:pt x="671" y="99"/>
                    </a:lnTo>
                    <a:lnTo>
                      <a:pt x="633" y="117"/>
                    </a:lnTo>
                    <a:lnTo>
                      <a:pt x="596" y="136"/>
                    </a:lnTo>
                    <a:lnTo>
                      <a:pt x="560" y="156"/>
                    </a:lnTo>
                    <a:lnTo>
                      <a:pt x="525" y="179"/>
                    </a:lnTo>
                    <a:lnTo>
                      <a:pt x="490" y="201"/>
                    </a:lnTo>
                    <a:lnTo>
                      <a:pt x="456" y="226"/>
                    </a:lnTo>
                    <a:lnTo>
                      <a:pt x="422" y="252"/>
                    </a:lnTo>
                    <a:lnTo>
                      <a:pt x="391" y="277"/>
                    </a:lnTo>
                    <a:lnTo>
                      <a:pt x="361" y="306"/>
                    </a:lnTo>
                    <a:lnTo>
                      <a:pt x="330" y="335"/>
                    </a:lnTo>
                    <a:lnTo>
                      <a:pt x="301" y="365"/>
                    </a:lnTo>
                    <a:lnTo>
                      <a:pt x="274" y="395"/>
                    </a:lnTo>
                    <a:lnTo>
                      <a:pt x="247" y="428"/>
                    </a:lnTo>
                    <a:lnTo>
                      <a:pt x="223" y="461"/>
                    </a:lnTo>
                    <a:lnTo>
                      <a:pt x="198" y="495"/>
                    </a:lnTo>
                    <a:lnTo>
                      <a:pt x="175" y="530"/>
                    </a:lnTo>
                    <a:lnTo>
                      <a:pt x="154" y="565"/>
                    </a:lnTo>
                    <a:lnTo>
                      <a:pt x="134" y="602"/>
                    </a:lnTo>
                    <a:lnTo>
                      <a:pt x="115" y="639"/>
                    </a:lnTo>
                    <a:lnTo>
                      <a:pt x="97" y="676"/>
                    </a:lnTo>
                    <a:lnTo>
                      <a:pt x="81" y="715"/>
                    </a:lnTo>
                    <a:lnTo>
                      <a:pt x="66" y="754"/>
                    </a:lnTo>
                    <a:lnTo>
                      <a:pt x="53" y="793"/>
                    </a:lnTo>
                    <a:lnTo>
                      <a:pt x="42" y="834"/>
                    </a:lnTo>
                    <a:lnTo>
                      <a:pt x="30" y="873"/>
                    </a:lnTo>
                    <a:lnTo>
                      <a:pt x="21" y="915"/>
                    </a:lnTo>
                    <a:lnTo>
                      <a:pt x="15" y="955"/>
                    </a:lnTo>
                    <a:lnTo>
                      <a:pt x="9" y="997"/>
                    </a:lnTo>
                    <a:lnTo>
                      <a:pt x="5" y="1038"/>
                    </a:lnTo>
                    <a:lnTo>
                      <a:pt x="1" y="1080"/>
                    </a:lnTo>
                    <a:lnTo>
                      <a:pt x="0" y="1121"/>
                    </a:lnTo>
                    <a:lnTo>
                      <a:pt x="0" y="1163"/>
                    </a:lnTo>
                    <a:lnTo>
                      <a:pt x="2" y="1204"/>
                    </a:lnTo>
                    <a:lnTo>
                      <a:pt x="6" y="1245"/>
                    </a:lnTo>
                    <a:lnTo>
                      <a:pt x="10" y="1286"/>
                    </a:lnTo>
                    <a:lnTo>
                      <a:pt x="16" y="1328"/>
                    </a:lnTo>
                    <a:lnTo>
                      <a:pt x="24" y="1368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49" name="Freeform 313"/>
              <p:cNvSpPr>
                <a:spLocks/>
              </p:cNvSpPr>
              <p:nvPr/>
            </p:nvSpPr>
            <p:spPr bwMode="auto">
              <a:xfrm>
                <a:off x="1596" y="2918"/>
                <a:ext cx="33" cy="32"/>
              </a:xfrm>
              <a:custGeom>
                <a:avLst/>
                <a:gdLst>
                  <a:gd name="T0" fmla="*/ 0 w 232"/>
                  <a:gd name="T1" fmla="*/ 14 h 229"/>
                  <a:gd name="T2" fmla="*/ 0 w 232"/>
                  <a:gd name="T3" fmla="*/ 16 h 229"/>
                  <a:gd name="T4" fmla="*/ 0 w 232"/>
                  <a:gd name="T5" fmla="*/ 17 h 229"/>
                  <a:gd name="T6" fmla="*/ 0 w 232"/>
                  <a:gd name="T7" fmla="*/ 19 h 229"/>
                  <a:gd name="T8" fmla="*/ 1 w 232"/>
                  <a:gd name="T9" fmla="*/ 21 h 229"/>
                  <a:gd name="T10" fmla="*/ 2 w 232"/>
                  <a:gd name="T11" fmla="*/ 22 h 229"/>
                  <a:gd name="T12" fmla="*/ 2 w 232"/>
                  <a:gd name="T13" fmla="*/ 24 h 229"/>
                  <a:gd name="T14" fmla="*/ 3 w 232"/>
                  <a:gd name="T15" fmla="*/ 26 h 229"/>
                  <a:gd name="T16" fmla="*/ 5 w 232"/>
                  <a:gd name="T17" fmla="*/ 27 h 229"/>
                  <a:gd name="T18" fmla="*/ 6 w 232"/>
                  <a:gd name="T19" fmla="*/ 28 h 229"/>
                  <a:gd name="T20" fmla="*/ 8 w 232"/>
                  <a:gd name="T21" fmla="*/ 29 h 229"/>
                  <a:gd name="T22" fmla="*/ 9 w 232"/>
                  <a:gd name="T23" fmla="*/ 30 h 229"/>
                  <a:gd name="T24" fmla="*/ 11 w 232"/>
                  <a:gd name="T25" fmla="*/ 31 h 229"/>
                  <a:gd name="T26" fmla="*/ 13 w 232"/>
                  <a:gd name="T27" fmla="*/ 32 h 229"/>
                  <a:gd name="T28" fmla="*/ 15 w 232"/>
                  <a:gd name="T29" fmla="*/ 32 h 229"/>
                  <a:gd name="T30" fmla="*/ 16 w 232"/>
                  <a:gd name="T31" fmla="*/ 32 h 229"/>
                  <a:gd name="T32" fmla="*/ 18 w 232"/>
                  <a:gd name="T33" fmla="*/ 32 h 229"/>
                  <a:gd name="T34" fmla="*/ 20 w 232"/>
                  <a:gd name="T35" fmla="*/ 32 h 229"/>
                  <a:gd name="T36" fmla="*/ 22 w 232"/>
                  <a:gd name="T37" fmla="*/ 31 h 229"/>
                  <a:gd name="T38" fmla="*/ 24 w 232"/>
                  <a:gd name="T39" fmla="*/ 30 h 229"/>
                  <a:gd name="T40" fmla="*/ 25 w 232"/>
                  <a:gd name="T41" fmla="*/ 30 h 229"/>
                  <a:gd name="T42" fmla="*/ 27 w 232"/>
                  <a:gd name="T43" fmla="*/ 29 h 229"/>
                  <a:gd name="T44" fmla="*/ 28 w 232"/>
                  <a:gd name="T45" fmla="*/ 27 h 229"/>
                  <a:gd name="T46" fmla="*/ 29 w 232"/>
                  <a:gd name="T47" fmla="*/ 26 h 229"/>
                  <a:gd name="T48" fmla="*/ 30 w 232"/>
                  <a:gd name="T49" fmla="*/ 24 h 229"/>
                  <a:gd name="T50" fmla="*/ 31 w 232"/>
                  <a:gd name="T51" fmla="*/ 23 h 229"/>
                  <a:gd name="T52" fmla="*/ 32 w 232"/>
                  <a:gd name="T53" fmla="*/ 21 h 229"/>
                  <a:gd name="T54" fmla="*/ 33 w 232"/>
                  <a:gd name="T55" fmla="*/ 19 h 229"/>
                  <a:gd name="T56" fmla="*/ 33 w 232"/>
                  <a:gd name="T57" fmla="*/ 17 h 229"/>
                  <a:gd name="T58" fmla="*/ 33 w 232"/>
                  <a:gd name="T59" fmla="*/ 16 h 229"/>
                  <a:gd name="T60" fmla="*/ 33 w 232"/>
                  <a:gd name="T61" fmla="*/ 14 h 229"/>
                  <a:gd name="T62" fmla="*/ 33 w 232"/>
                  <a:gd name="T63" fmla="*/ 12 h 229"/>
                  <a:gd name="T64" fmla="*/ 32 w 232"/>
                  <a:gd name="T65" fmla="*/ 10 h 229"/>
                  <a:gd name="T66" fmla="*/ 31 w 232"/>
                  <a:gd name="T67" fmla="*/ 9 h 229"/>
                  <a:gd name="T68" fmla="*/ 30 w 232"/>
                  <a:gd name="T69" fmla="*/ 7 h 229"/>
                  <a:gd name="T70" fmla="*/ 29 w 232"/>
                  <a:gd name="T71" fmla="*/ 5 h 229"/>
                  <a:gd name="T72" fmla="*/ 28 w 232"/>
                  <a:gd name="T73" fmla="*/ 4 h 229"/>
                  <a:gd name="T74" fmla="*/ 27 w 232"/>
                  <a:gd name="T75" fmla="*/ 3 h 229"/>
                  <a:gd name="T76" fmla="*/ 25 w 232"/>
                  <a:gd name="T77" fmla="*/ 2 h 229"/>
                  <a:gd name="T78" fmla="*/ 23 w 232"/>
                  <a:gd name="T79" fmla="*/ 1 h 229"/>
                  <a:gd name="T80" fmla="*/ 22 w 232"/>
                  <a:gd name="T81" fmla="*/ 0 h 229"/>
                  <a:gd name="T82" fmla="*/ 20 w 232"/>
                  <a:gd name="T83" fmla="*/ 0 h 22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32" h="229">
                    <a:moveTo>
                      <a:pt x="1" y="97"/>
                    </a:moveTo>
                    <a:lnTo>
                      <a:pt x="0" y="111"/>
                    </a:lnTo>
                    <a:lnTo>
                      <a:pt x="1" y="123"/>
                    </a:lnTo>
                    <a:lnTo>
                      <a:pt x="2" y="137"/>
                    </a:lnTo>
                    <a:lnTo>
                      <a:pt x="5" y="149"/>
                    </a:lnTo>
                    <a:lnTo>
                      <a:pt x="11" y="161"/>
                    </a:lnTo>
                    <a:lnTo>
                      <a:pt x="17" y="173"/>
                    </a:lnTo>
                    <a:lnTo>
                      <a:pt x="24" y="184"/>
                    </a:lnTo>
                    <a:lnTo>
                      <a:pt x="32" y="194"/>
                    </a:lnTo>
                    <a:lnTo>
                      <a:pt x="42" y="203"/>
                    </a:lnTo>
                    <a:lnTo>
                      <a:pt x="53" y="211"/>
                    </a:lnTo>
                    <a:lnTo>
                      <a:pt x="64" y="218"/>
                    </a:lnTo>
                    <a:lnTo>
                      <a:pt x="76" y="222"/>
                    </a:lnTo>
                    <a:lnTo>
                      <a:pt x="88" y="227"/>
                    </a:lnTo>
                    <a:lnTo>
                      <a:pt x="102" y="229"/>
                    </a:lnTo>
                    <a:lnTo>
                      <a:pt x="115" y="229"/>
                    </a:lnTo>
                    <a:lnTo>
                      <a:pt x="128" y="229"/>
                    </a:lnTo>
                    <a:lnTo>
                      <a:pt x="141" y="227"/>
                    </a:lnTo>
                    <a:lnTo>
                      <a:pt x="154" y="223"/>
                    </a:lnTo>
                    <a:lnTo>
                      <a:pt x="166" y="218"/>
                    </a:lnTo>
                    <a:lnTo>
                      <a:pt x="177" y="212"/>
                    </a:lnTo>
                    <a:lnTo>
                      <a:pt x="188" y="204"/>
                    </a:lnTo>
                    <a:lnTo>
                      <a:pt x="199" y="195"/>
                    </a:lnTo>
                    <a:lnTo>
                      <a:pt x="206" y="185"/>
                    </a:lnTo>
                    <a:lnTo>
                      <a:pt x="214" y="175"/>
                    </a:lnTo>
                    <a:lnTo>
                      <a:pt x="221" y="164"/>
                    </a:lnTo>
                    <a:lnTo>
                      <a:pt x="226" y="151"/>
                    </a:lnTo>
                    <a:lnTo>
                      <a:pt x="229" y="139"/>
                    </a:lnTo>
                    <a:lnTo>
                      <a:pt x="231" y="125"/>
                    </a:lnTo>
                    <a:lnTo>
                      <a:pt x="232" y="112"/>
                    </a:lnTo>
                    <a:lnTo>
                      <a:pt x="231" y="100"/>
                    </a:lnTo>
                    <a:lnTo>
                      <a:pt x="229" y="86"/>
                    </a:lnTo>
                    <a:lnTo>
                      <a:pt x="226" y="74"/>
                    </a:lnTo>
                    <a:lnTo>
                      <a:pt x="220" y="61"/>
                    </a:lnTo>
                    <a:lnTo>
                      <a:pt x="213" y="50"/>
                    </a:lnTo>
                    <a:lnTo>
                      <a:pt x="206" y="39"/>
                    </a:lnTo>
                    <a:lnTo>
                      <a:pt x="197" y="30"/>
                    </a:lnTo>
                    <a:lnTo>
                      <a:pt x="187" y="21"/>
                    </a:lnTo>
                    <a:lnTo>
                      <a:pt x="176" y="13"/>
                    </a:lnTo>
                    <a:lnTo>
                      <a:pt x="165" y="7"/>
                    </a:lnTo>
                    <a:lnTo>
                      <a:pt x="153" y="3"/>
                    </a:lnTo>
                    <a:lnTo>
                      <a:pt x="14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50" name="Freeform 314"/>
              <p:cNvSpPr>
                <a:spLocks/>
              </p:cNvSpPr>
              <p:nvPr/>
            </p:nvSpPr>
            <p:spPr bwMode="auto">
              <a:xfrm>
                <a:off x="1883" y="2918"/>
                <a:ext cx="33" cy="32"/>
              </a:xfrm>
              <a:custGeom>
                <a:avLst/>
                <a:gdLst>
                  <a:gd name="T0" fmla="*/ 0 w 231"/>
                  <a:gd name="T1" fmla="*/ 14 h 229"/>
                  <a:gd name="T2" fmla="*/ 0 w 231"/>
                  <a:gd name="T3" fmla="*/ 16 h 229"/>
                  <a:gd name="T4" fmla="*/ 0 w 231"/>
                  <a:gd name="T5" fmla="*/ 17 h 229"/>
                  <a:gd name="T6" fmla="*/ 0 w 231"/>
                  <a:gd name="T7" fmla="*/ 19 h 229"/>
                  <a:gd name="T8" fmla="*/ 1 w 231"/>
                  <a:gd name="T9" fmla="*/ 21 h 229"/>
                  <a:gd name="T10" fmla="*/ 1 w 231"/>
                  <a:gd name="T11" fmla="*/ 22 h 229"/>
                  <a:gd name="T12" fmla="*/ 2 w 231"/>
                  <a:gd name="T13" fmla="*/ 24 h 229"/>
                  <a:gd name="T14" fmla="*/ 3 w 231"/>
                  <a:gd name="T15" fmla="*/ 26 h 229"/>
                  <a:gd name="T16" fmla="*/ 5 w 231"/>
                  <a:gd name="T17" fmla="*/ 27 h 229"/>
                  <a:gd name="T18" fmla="*/ 6 w 231"/>
                  <a:gd name="T19" fmla="*/ 28 h 229"/>
                  <a:gd name="T20" fmla="*/ 8 w 231"/>
                  <a:gd name="T21" fmla="*/ 29 h 229"/>
                  <a:gd name="T22" fmla="*/ 9 w 231"/>
                  <a:gd name="T23" fmla="*/ 30 h 229"/>
                  <a:gd name="T24" fmla="*/ 11 w 231"/>
                  <a:gd name="T25" fmla="*/ 31 h 229"/>
                  <a:gd name="T26" fmla="*/ 13 w 231"/>
                  <a:gd name="T27" fmla="*/ 32 h 229"/>
                  <a:gd name="T28" fmla="*/ 14 w 231"/>
                  <a:gd name="T29" fmla="*/ 32 h 229"/>
                  <a:gd name="T30" fmla="*/ 16 w 231"/>
                  <a:gd name="T31" fmla="*/ 32 h 229"/>
                  <a:gd name="T32" fmla="*/ 18 w 231"/>
                  <a:gd name="T33" fmla="*/ 32 h 229"/>
                  <a:gd name="T34" fmla="*/ 20 w 231"/>
                  <a:gd name="T35" fmla="*/ 32 h 229"/>
                  <a:gd name="T36" fmla="*/ 22 w 231"/>
                  <a:gd name="T37" fmla="*/ 31 h 229"/>
                  <a:gd name="T38" fmla="*/ 24 w 231"/>
                  <a:gd name="T39" fmla="*/ 30 h 229"/>
                  <a:gd name="T40" fmla="*/ 25 w 231"/>
                  <a:gd name="T41" fmla="*/ 30 h 229"/>
                  <a:gd name="T42" fmla="*/ 27 w 231"/>
                  <a:gd name="T43" fmla="*/ 29 h 229"/>
                  <a:gd name="T44" fmla="*/ 28 w 231"/>
                  <a:gd name="T45" fmla="*/ 27 h 229"/>
                  <a:gd name="T46" fmla="*/ 30 w 231"/>
                  <a:gd name="T47" fmla="*/ 26 h 229"/>
                  <a:gd name="T48" fmla="*/ 31 w 231"/>
                  <a:gd name="T49" fmla="*/ 24 h 229"/>
                  <a:gd name="T50" fmla="*/ 31 w 231"/>
                  <a:gd name="T51" fmla="*/ 23 h 229"/>
                  <a:gd name="T52" fmla="*/ 32 w 231"/>
                  <a:gd name="T53" fmla="*/ 21 h 229"/>
                  <a:gd name="T54" fmla="*/ 33 w 231"/>
                  <a:gd name="T55" fmla="*/ 19 h 229"/>
                  <a:gd name="T56" fmla="*/ 33 w 231"/>
                  <a:gd name="T57" fmla="*/ 17 h 229"/>
                  <a:gd name="T58" fmla="*/ 33 w 231"/>
                  <a:gd name="T59" fmla="*/ 16 h 229"/>
                  <a:gd name="T60" fmla="*/ 33 w 231"/>
                  <a:gd name="T61" fmla="*/ 14 h 229"/>
                  <a:gd name="T62" fmla="*/ 33 w 231"/>
                  <a:gd name="T63" fmla="*/ 12 h 229"/>
                  <a:gd name="T64" fmla="*/ 32 w 231"/>
                  <a:gd name="T65" fmla="*/ 10 h 229"/>
                  <a:gd name="T66" fmla="*/ 31 w 231"/>
                  <a:gd name="T67" fmla="*/ 9 h 229"/>
                  <a:gd name="T68" fmla="*/ 30 w 231"/>
                  <a:gd name="T69" fmla="*/ 7 h 229"/>
                  <a:gd name="T70" fmla="*/ 29 w 231"/>
                  <a:gd name="T71" fmla="*/ 5 h 229"/>
                  <a:gd name="T72" fmla="*/ 28 w 231"/>
                  <a:gd name="T73" fmla="*/ 4 h 229"/>
                  <a:gd name="T74" fmla="*/ 27 w 231"/>
                  <a:gd name="T75" fmla="*/ 3 h 229"/>
                  <a:gd name="T76" fmla="*/ 25 w 231"/>
                  <a:gd name="T77" fmla="*/ 2 h 229"/>
                  <a:gd name="T78" fmla="*/ 23 w 231"/>
                  <a:gd name="T79" fmla="*/ 1 h 229"/>
                  <a:gd name="T80" fmla="*/ 22 w 231"/>
                  <a:gd name="T81" fmla="*/ 0 h 229"/>
                  <a:gd name="T82" fmla="*/ 20 w 231"/>
                  <a:gd name="T83" fmla="*/ 0 h 22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31" h="229">
                    <a:moveTo>
                      <a:pt x="1" y="97"/>
                    </a:moveTo>
                    <a:lnTo>
                      <a:pt x="0" y="111"/>
                    </a:lnTo>
                    <a:lnTo>
                      <a:pt x="0" y="123"/>
                    </a:lnTo>
                    <a:lnTo>
                      <a:pt x="2" y="137"/>
                    </a:lnTo>
                    <a:lnTo>
                      <a:pt x="6" y="149"/>
                    </a:lnTo>
                    <a:lnTo>
                      <a:pt x="10" y="161"/>
                    </a:lnTo>
                    <a:lnTo>
                      <a:pt x="16" y="173"/>
                    </a:lnTo>
                    <a:lnTo>
                      <a:pt x="24" y="184"/>
                    </a:lnTo>
                    <a:lnTo>
                      <a:pt x="33" y="194"/>
                    </a:lnTo>
                    <a:lnTo>
                      <a:pt x="42" y="203"/>
                    </a:lnTo>
                    <a:lnTo>
                      <a:pt x="53" y="211"/>
                    </a:lnTo>
                    <a:lnTo>
                      <a:pt x="64" y="218"/>
                    </a:lnTo>
                    <a:lnTo>
                      <a:pt x="76" y="222"/>
                    </a:lnTo>
                    <a:lnTo>
                      <a:pt x="89" y="227"/>
                    </a:lnTo>
                    <a:lnTo>
                      <a:pt x="101" y="229"/>
                    </a:lnTo>
                    <a:lnTo>
                      <a:pt x="115" y="229"/>
                    </a:lnTo>
                    <a:lnTo>
                      <a:pt x="128" y="229"/>
                    </a:lnTo>
                    <a:lnTo>
                      <a:pt x="140" y="227"/>
                    </a:lnTo>
                    <a:lnTo>
                      <a:pt x="154" y="223"/>
                    </a:lnTo>
                    <a:lnTo>
                      <a:pt x="165" y="218"/>
                    </a:lnTo>
                    <a:lnTo>
                      <a:pt x="178" y="212"/>
                    </a:lnTo>
                    <a:lnTo>
                      <a:pt x="188" y="204"/>
                    </a:lnTo>
                    <a:lnTo>
                      <a:pt x="198" y="195"/>
                    </a:lnTo>
                    <a:lnTo>
                      <a:pt x="207" y="185"/>
                    </a:lnTo>
                    <a:lnTo>
                      <a:pt x="215" y="175"/>
                    </a:lnTo>
                    <a:lnTo>
                      <a:pt x="220" y="164"/>
                    </a:lnTo>
                    <a:lnTo>
                      <a:pt x="226" y="151"/>
                    </a:lnTo>
                    <a:lnTo>
                      <a:pt x="229" y="139"/>
                    </a:lnTo>
                    <a:lnTo>
                      <a:pt x="231" y="125"/>
                    </a:lnTo>
                    <a:lnTo>
                      <a:pt x="231" y="112"/>
                    </a:lnTo>
                    <a:lnTo>
                      <a:pt x="231" y="100"/>
                    </a:lnTo>
                    <a:lnTo>
                      <a:pt x="229" y="86"/>
                    </a:lnTo>
                    <a:lnTo>
                      <a:pt x="225" y="74"/>
                    </a:lnTo>
                    <a:lnTo>
                      <a:pt x="220" y="61"/>
                    </a:lnTo>
                    <a:lnTo>
                      <a:pt x="213" y="50"/>
                    </a:lnTo>
                    <a:lnTo>
                      <a:pt x="206" y="39"/>
                    </a:lnTo>
                    <a:lnTo>
                      <a:pt x="197" y="30"/>
                    </a:lnTo>
                    <a:lnTo>
                      <a:pt x="187" y="21"/>
                    </a:lnTo>
                    <a:lnTo>
                      <a:pt x="176" y="13"/>
                    </a:lnTo>
                    <a:lnTo>
                      <a:pt x="164" y="7"/>
                    </a:lnTo>
                    <a:lnTo>
                      <a:pt x="152" y="3"/>
                    </a:lnTo>
                    <a:lnTo>
                      <a:pt x="139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51" name="Freeform 315"/>
              <p:cNvSpPr>
                <a:spLocks/>
              </p:cNvSpPr>
              <p:nvPr/>
            </p:nvSpPr>
            <p:spPr bwMode="auto">
              <a:xfrm>
                <a:off x="1596" y="2430"/>
                <a:ext cx="33" cy="33"/>
              </a:xfrm>
              <a:custGeom>
                <a:avLst/>
                <a:gdLst>
                  <a:gd name="T0" fmla="*/ 0 w 232"/>
                  <a:gd name="T1" fmla="*/ 14 h 231"/>
                  <a:gd name="T2" fmla="*/ 0 w 232"/>
                  <a:gd name="T3" fmla="*/ 16 h 231"/>
                  <a:gd name="T4" fmla="*/ 0 w 232"/>
                  <a:gd name="T5" fmla="*/ 18 h 231"/>
                  <a:gd name="T6" fmla="*/ 0 w 232"/>
                  <a:gd name="T7" fmla="*/ 20 h 231"/>
                  <a:gd name="T8" fmla="*/ 1 w 232"/>
                  <a:gd name="T9" fmla="*/ 22 h 231"/>
                  <a:gd name="T10" fmla="*/ 2 w 232"/>
                  <a:gd name="T11" fmla="*/ 23 h 231"/>
                  <a:gd name="T12" fmla="*/ 2 w 232"/>
                  <a:gd name="T13" fmla="*/ 25 h 231"/>
                  <a:gd name="T14" fmla="*/ 3 w 232"/>
                  <a:gd name="T15" fmla="*/ 26 h 231"/>
                  <a:gd name="T16" fmla="*/ 5 w 232"/>
                  <a:gd name="T17" fmla="*/ 28 h 231"/>
                  <a:gd name="T18" fmla="*/ 6 w 232"/>
                  <a:gd name="T19" fmla="*/ 29 h 231"/>
                  <a:gd name="T20" fmla="*/ 8 w 232"/>
                  <a:gd name="T21" fmla="*/ 30 h 231"/>
                  <a:gd name="T22" fmla="*/ 9 w 232"/>
                  <a:gd name="T23" fmla="*/ 31 h 231"/>
                  <a:gd name="T24" fmla="*/ 11 w 232"/>
                  <a:gd name="T25" fmla="*/ 32 h 231"/>
                  <a:gd name="T26" fmla="*/ 13 w 232"/>
                  <a:gd name="T27" fmla="*/ 32 h 231"/>
                  <a:gd name="T28" fmla="*/ 15 w 232"/>
                  <a:gd name="T29" fmla="*/ 33 h 231"/>
                  <a:gd name="T30" fmla="*/ 16 w 232"/>
                  <a:gd name="T31" fmla="*/ 33 h 231"/>
                  <a:gd name="T32" fmla="*/ 18 w 232"/>
                  <a:gd name="T33" fmla="*/ 33 h 231"/>
                  <a:gd name="T34" fmla="*/ 20 w 232"/>
                  <a:gd name="T35" fmla="*/ 32 h 231"/>
                  <a:gd name="T36" fmla="*/ 22 w 232"/>
                  <a:gd name="T37" fmla="*/ 32 h 231"/>
                  <a:gd name="T38" fmla="*/ 24 w 232"/>
                  <a:gd name="T39" fmla="*/ 31 h 231"/>
                  <a:gd name="T40" fmla="*/ 25 w 232"/>
                  <a:gd name="T41" fmla="*/ 30 h 231"/>
                  <a:gd name="T42" fmla="*/ 27 w 232"/>
                  <a:gd name="T43" fmla="*/ 29 h 231"/>
                  <a:gd name="T44" fmla="*/ 28 w 232"/>
                  <a:gd name="T45" fmla="*/ 28 h 231"/>
                  <a:gd name="T46" fmla="*/ 29 w 232"/>
                  <a:gd name="T47" fmla="*/ 27 h 231"/>
                  <a:gd name="T48" fmla="*/ 30 w 232"/>
                  <a:gd name="T49" fmla="*/ 25 h 231"/>
                  <a:gd name="T50" fmla="*/ 31 w 232"/>
                  <a:gd name="T51" fmla="*/ 24 h 231"/>
                  <a:gd name="T52" fmla="*/ 32 w 232"/>
                  <a:gd name="T53" fmla="*/ 22 h 231"/>
                  <a:gd name="T54" fmla="*/ 33 w 232"/>
                  <a:gd name="T55" fmla="*/ 20 h 231"/>
                  <a:gd name="T56" fmla="*/ 33 w 232"/>
                  <a:gd name="T57" fmla="*/ 18 h 231"/>
                  <a:gd name="T58" fmla="*/ 33 w 232"/>
                  <a:gd name="T59" fmla="*/ 16 h 231"/>
                  <a:gd name="T60" fmla="*/ 33 w 232"/>
                  <a:gd name="T61" fmla="*/ 14 h 231"/>
                  <a:gd name="T62" fmla="*/ 33 w 232"/>
                  <a:gd name="T63" fmla="*/ 12 h 231"/>
                  <a:gd name="T64" fmla="*/ 32 w 232"/>
                  <a:gd name="T65" fmla="*/ 11 h 231"/>
                  <a:gd name="T66" fmla="*/ 31 w 232"/>
                  <a:gd name="T67" fmla="*/ 9 h 231"/>
                  <a:gd name="T68" fmla="*/ 30 w 232"/>
                  <a:gd name="T69" fmla="*/ 7 h 231"/>
                  <a:gd name="T70" fmla="*/ 29 w 232"/>
                  <a:gd name="T71" fmla="*/ 6 h 231"/>
                  <a:gd name="T72" fmla="*/ 28 w 232"/>
                  <a:gd name="T73" fmla="*/ 4 h 231"/>
                  <a:gd name="T74" fmla="*/ 27 w 232"/>
                  <a:gd name="T75" fmla="*/ 3 h 231"/>
                  <a:gd name="T76" fmla="*/ 25 w 232"/>
                  <a:gd name="T77" fmla="*/ 2 h 231"/>
                  <a:gd name="T78" fmla="*/ 23 w 232"/>
                  <a:gd name="T79" fmla="*/ 1 h 231"/>
                  <a:gd name="T80" fmla="*/ 22 w 232"/>
                  <a:gd name="T81" fmla="*/ 1 h 231"/>
                  <a:gd name="T82" fmla="*/ 20 w 232"/>
                  <a:gd name="T83" fmla="*/ 0 h 23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32" h="231">
                    <a:moveTo>
                      <a:pt x="1" y="98"/>
                    </a:moveTo>
                    <a:lnTo>
                      <a:pt x="0" y="112"/>
                    </a:lnTo>
                    <a:lnTo>
                      <a:pt x="1" y="125"/>
                    </a:lnTo>
                    <a:lnTo>
                      <a:pt x="2" y="138"/>
                    </a:lnTo>
                    <a:lnTo>
                      <a:pt x="5" y="151"/>
                    </a:lnTo>
                    <a:lnTo>
                      <a:pt x="11" y="162"/>
                    </a:lnTo>
                    <a:lnTo>
                      <a:pt x="17" y="175"/>
                    </a:lnTo>
                    <a:lnTo>
                      <a:pt x="24" y="185"/>
                    </a:lnTo>
                    <a:lnTo>
                      <a:pt x="32" y="195"/>
                    </a:lnTo>
                    <a:lnTo>
                      <a:pt x="42" y="204"/>
                    </a:lnTo>
                    <a:lnTo>
                      <a:pt x="53" y="212"/>
                    </a:lnTo>
                    <a:lnTo>
                      <a:pt x="64" y="218"/>
                    </a:lnTo>
                    <a:lnTo>
                      <a:pt x="76" y="224"/>
                    </a:lnTo>
                    <a:lnTo>
                      <a:pt x="88" y="227"/>
                    </a:lnTo>
                    <a:lnTo>
                      <a:pt x="102" y="230"/>
                    </a:lnTo>
                    <a:lnTo>
                      <a:pt x="115" y="231"/>
                    </a:lnTo>
                    <a:lnTo>
                      <a:pt x="128" y="230"/>
                    </a:lnTo>
                    <a:lnTo>
                      <a:pt x="141" y="227"/>
                    </a:lnTo>
                    <a:lnTo>
                      <a:pt x="154" y="224"/>
                    </a:lnTo>
                    <a:lnTo>
                      <a:pt x="166" y="220"/>
                    </a:lnTo>
                    <a:lnTo>
                      <a:pt x="177" y="213"/>
                    </a:lnTo>
                    <a:lnTo>
                      <a:pt x="188" y="205"/>
                    </a:lnTo>
                    <a:lnTo>
                      <a:pt x="199" y="197"/>
                    </a:lnTo>
                    <a:lnTo>
                      <a:pt x="206" y="187"/>
                    </a:lnTo>
                    <a:lnTo>
                      <a:pt x="214" y="176"/>
                    </a:lnTo>
                    <a:lnTo>
                      <a:pt x="221" y="165"/>
                    </a:lnTo>
                    <a:lnTo>
                      <a:pt x="226" y="152"/>
                    </a:lnTo>
                    <a:lnTo>
                      <a:pt x="229" y="140"/>
                    </a:lnTo>
                    <a:lnTo>
                      <a:pt x="231" y="126"/>
                    </a:lnTo>
                    <a:lnTo>
                      <a:pt x="232" y="114"/>
                    </a:lnTo>
                    <a:lnTo>
                      <a:pt x="231" y="100"/>
                    </a:lnTo>
                    <a:lnTo>
                      <a:pt x="229" y="87"/>
                    </a:lnTo>
                    <a:lnTo>
                      <a:pt x="226" y="75"/>
                    </a:lnTo>
                    <a:lnTo>
                      <a:pt x="220" y="62"/>
                    </a:lnTo>
                    <a:lnTo>
                      <a:pt x="213" y="51"/>
                    </a:lnTo>
                    <a:lnTo>
                      <a:pt x="206" y="41"/>
                    </a:lnTo>
                    <a:lnTo>
                      <a:pt x="197" y="31"/>
                    </a:lnTo>
                    <a:lnTo>
                      <a:pt x="187" y="22"/>
                    </a:lnTo>
                    <a:lnTo>
                      <a:pt x="176" y="15"/>
                    </a:lnTo>
                    <a:lnTo>
                      <a:pt x="165" y="8"/>
                    </a:lnTo>
                    <a:lnTo>
                      <a:pt x="153" y="4"/>
                    </a:lnTo>
                    <a:lnTo>
                      <a:pt x="14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52" name="Freeform 316"/>
              <p:cNvSpPr>
                <a:spLocks/>
              </p:cNvSpPr>
              <p:nvPr/>
            </p:nvSpPr>
            <p:spPr bwMode="auto">
              <a:xfrm>
                <a:off x="1883" y="2430"/>
                <a:ext cx="33" cy="33"/>
              </a:xfrm>
              <a:custGeom>
                <a:avLst/>
                <a:gdLst>
                  <a:gd name="T0" fmla="*/ 0 w 231"/>
                  <a:gd name="T1" fmla="*/ 14 h 231"/>
                  <a:gd name="T2" fmla="*/ 0 w 231"/>
                  <a:gd name="T3" fmla="*/ 16 h 231"/>
                  <a:gd name="T4" fmla="*/ 0 w 231"/>
                  <a:gd name="T5" fmla="*/ 18 h 231"/>
                  <a:gd name="T6" fmla="*/ 0 w 231"/>
                  <a:gd name="T7" fmla="*/ 20 h 231"/>
                  <a:gd name="T8" fmla="*/ 1 w 231"/>
                  <a:gd name="T9" fmla="*/ 22 h 231"/>
                  <a:gd name="T10" fmla="*/ 1 w 231"/>
                  <a:gd name="T11" fmla="*/ 23 h 231"/>
                  <a:gd name="T12" fmla="*/ 2 w 231"/>
                  <a:gd name="T13" fmla="*/ 25 h 231"/>
                  <a:gd name="T14" fmla="*/ 3 w 231"/>
                  <a:gd name="T15" fmla="*/ 26 h 231"/>
                  <a:gd name="T16" fmla="*/ 5 w 231"/>
                  <a:gd name="T17" fmla="*/ 28 h 231"/>
                  <a:gd name="T18" fmla="*/ 6 w 231"/>
                  <a:gd name="T19" fmla="*/ 29 h 231"/>
                  <a:gd name="T20" fmla="*/ 8 w 231"/>
                  <a:gd name="T21" fmla="*/ 30 h 231"/>
                  <a:gd name="T22" fmla="*/ 9 w 231"/>
                  <a:gd name="T23" fmla="*/ 31 h 231"/>
                  <a:gd name="T24" fmla="*/ 11 w 231"/>
                  <a:gd name="T25" fmla="*/ 32 h 231"/>
                  <a:gd name="T26" fmla="*/ 13 w 231"/>
                  <a:gd name="T27" fmla="*/ 32 h 231"/>
                  <a:gd name="T28" fmla="*/ 14 w 231"/>
                  <a:gd name="T29" fmla="*/ 33 h 231"/>
                  <a:gd name="T30" fmla="*/ 16 w 231"/>
                  <a:gd name="T31" fmla="*/ 33 h 231"/>
                  <a:gd name="T32" fmla="*/ 18 w 231"/>
                  <a:gd name="T33" fmla="*/ 33 h 231"/>
                  <a:gd name="T34" fmla="*/ 20 w 231"/>
                  <a:gd name="T35" fmla="*/ 32 h 231"/>
                  <a:gd name="T36" fmla="*/ 22 w 231"/>
                  <a:gd name="T37" fmla="*/ 32 h 231"/>
                  <a:gd name="T38" fmla="*/ 24 w 231"/>
                  <a:gd name="T39" fmla="*/ 31 h 231"/>
                  <a:gd name="T40" fmla="*/ 25 w 231"/>
                  <a:gd name="T41" fmla="*/ 30 h 231"/>
                  <a:gd name="T42" fmla="*/ 27 w 231"/>
                  <a:gd name="T43" fmla="*/ 29 h 231"/>
                  <a:gd name="T44" fmla="*/ 28 w 231"/>
                  <a:gd name="T45" fmla="*/ 28 h 231"/>
                  <a:gd name="T46" fmla="*/ 30 w 231"/>
                  <a:gd name="T47" fmla="*/ 27 h 231"/>
                  <a:gd name="T48" fmla="*/ 31 w 231"/>
                  <a:gd name="T49" fmla="*/ 25 h 231"/>
                  <a:gd name="T50" fmla="*/ 31 w 231"/>
                  <a:gd name="T51" fmla="*/ 24 h 231"/>
                  <a:gd name="T52" fmla="*/ 32 w 231"/>
                  <a:gd name="T53" fmla="*/ 22 h 231"/>
                  <a:gd name="T54" fmla="*/ 33 w 231"/>
                  <a:gd name="T55" fmla="*/ 20 h 231"/>
                  <a:gd name="T56" fmla="*/ 33 w 231"/>
                  <a:gd name="T57" fmla="*/ 18 h 231"/>
                  <a:gd name="T58" fmla="*/ 33 w 231"/>
                  <a:gd name="T59" fmla="*/ 16 h 231"/>
                  <a:gd name="T60" fmla="*/ 33 w 231"/>
                  <a:gd name="T61" fmla="*/ 14 h 231"/>
                  <a:gd name="T62" fmla="*/ 33 w 231"/>
                  <a:gd name="T63" fmla="*/ 12 h 231"/>
                  <a:gd name="T64" fmla="*/ 32 w 231"/>
                  <a:gd name="T65" fmla="*/ 11 h 231"/>
                  <a:gd name="T66" fmla="*/ 31 w 231"/>
                  <a:gd name="T67" fmla="*/ 9 h 231"/>
                  <a:gd name="T68" fmla="*/ 30 w 231"/>
                  <a:gd name="T69" fmla="*/ 7 h 231"/>
                  <a:gd name="T70" fmla="*/ 29 w 231"/>
                  <a:gd name="T71" fmla="*/ 6 h 231"/>
                  <a:gd name="T72" fmla="*/ 28 w 231"/>
                  <a:gd name="T73" fmla="*/ 4 h 231"/>
                  <a:gd name="T74" fmla="*/ 27 w 231"/>
                  <a:gd name="T75" fmla="*/ 3 h 231"/>
                  <a:gd name="T76" fmla="*/ 25 w 231"/>
                  <a:gd name="T77" fmla="*/ 2 h 231"/>
                  <a:gd name="T78" fmla="*/ 23 w 231"/>
                  <a:gd name="T79" fmla="*/ 1 h 231"/>
                  <a:gd name="T80" fmla="*/ 22 w 231"/>
                  <a:gd name="T81" fmla="*/ 1 h 231"/>
                  <a:gd name="T82" fmla="*/ 20 w 231"/>
                  <a:gd name="T83" fmla="*/ 0 h 23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31" h="231">
                    <a:moveTo>
                      <a:pt x="1" y="98"/>
                    </a:moveTo>
                    <a:lnTo>
                      <a:pt x="0" y="112"/>
                    </a:lnTo>
                    <a:lnTo>
                      <a:pt x="0" y="125"/>
                    </a:lnTo>
                    <a:lnTo>
                      <a:pt x="2" y="138"/>
                    </a:lnTo>
                    <a:lnTo>
                      <a:pt x="6" y="151"/>
                    </a:lnTo>
                    <a:lnTo>
                      <a:pt x="10" y="162"/>
                    </a:lnTo>
                    <a:lnTo>
                      <a:pt x="16" y="175"/>
                    </a:lnTo>
                    <a:lnTo>
                      <a:pt x="24" y="185"/>
                    </a:lnTo>
                    <a:lnTo>
                      <a:pt x="33" y="195"/>
                    </a:lnTo>
                    <a:lnTo>
                      <a:pt x="42" y="204"/>
                    </a:lnTo>
                    <a:lnTo>
                      <a:pt x="53" y="212"/>
                    </a:lnTo>
                    <a:lnTo>
                      <a:pt x="64" y="218"/>
                    </a:lnTo>
                    <a:lnTo>
                      <a:pt x="76" y="224"/>
                    </a:lnTo>
                    <a:lnTo>
                      <a:pt x="89" y="227"/>
                    </a:lnTo>
                    <a:lnTo>
                      <a:pt x="101" y="230"/>
                    </a:lnTo>
                    <a:lnTo>
                      <a:pt x="115" y="231"/>
                    </a:lnTo>
                    <a:lnTo>
                      <a:pt x="128" y="230"/>
                    </a:lnTo>
                    <a:lnTo>
                      <a:pt x="140" y="227"/>
                    </a:lnTo>
                    <a:lnTo>
                      <a:pt x="154" y="224"/>
                    </a:lnTo>
                    <a:lnTo>
                      <a:pt x="165" y="220"/>
                    </a:lnTo>
                    <a:lnTo>
                      <a:pt x="178" y="213"/>
                    </a:lnTo>
                    <a:lnTo>
                      <a:pt x="188" y="205"/>
                    </a:lnTo>
                    <a:lnTo>
                      <a:pt x="198" y="197"/>
                    </a:lnTo>
                    <a:lnTo>
                      <a:pt x="207" y="187"/>
                    </a:lnTo>
                    <a:lnTo>
                      <a:pt x="215" y="176"/>
                    </a:lnTo>
                    <a:lnTo>
                      <a:pt x="220" y="165"/>
                    </a:lnTo>
                    <a:lnTo>
                      <a:pt x="226" y="152"/>
                    </a:lnTo>
                    <a:lnTo>
                      <a:pt x="229" y="140"/>
                    </a:lnTo>
                    <a:lnTo>
                      <a:pt x="231" y="126"/>
                    </a:lnTo>
                    <a:lnTo>
                      <a:pt x="231" y="114"/>
                    </a:lnTo>
                    <a:lnTo>
                      <a:pt x="231" y="100"/>
                    </a:lnTo>
                    <a:lnTo>
                      <a:pt x="229" y="87"/>
                    </a:lnTo>
                    <a:lnTo>
                      <a:pt x="225" y="75"/>
                    </a:lnTo>
                    <a:lnTo>
                      <a:pt x="220" y="62"/>
                    </a:lnTo>
                    <a:lnTo>
                      <a:pt x="213" y="51"/>
                    </a:lnTo>
                    <a:lnTo>
                      <a:pt x="206" y="41"/>
                    </a:lnTo>
                    <a:lnTo>
                      <a:pt x="197" y="31"/>
                    </a:lnTo>
                    <a:lnTo>
                      <a:pt x="187" y="22"/>
                    </a:lnTo>
                    <a:lnTo>
                      <a:pt x="176" y="15"/>
                    </a:lnTo>
                    <a:lnTo>
                      <a:pt x="164" y="8"/>
                    </a:lnTo>
                    <a:lnTo>
                      <a:pt x="152" y="4"/>
                    </a:lnTo>
                    <a:lnTo>
                      <a:pt x="139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53" name="Line 317"/>
              <p:cNvSpPr>
                <a:spLocks noChangeShapeType="1"/>
              </p:cNvSpPr>
              <p:nvPr/>
            </p:nvSpPr>
            <p:spPr bwMode="auto">
              <a:xfrm>
                <a:off x="2549" y="1978"/>
                <a:ext cx="0" cy="2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54" name="Line 318"/>
              <p:cNvSpPr>
                <a:spLocks noChangeShapeType="1"/>
              </p:cNvSpPr>
              <p:nvPr/>
            </p:nvSpPr>
            <p:spPr bwMode="auto">
              <a:xfrm>
                <a:off x="2318" y="2068"/>
                <a:ext cx="12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55" name="Freeform 319"/>
              <p:cNvSpPr>
                <a:spLocks/>
              </p:cNvSpPr>
              <p:nvPr/>
            </p:nvSpPr>
            <p:spPr bwMode="auto">
              <a:xfrm>
                <a:off x="3307" y="2367"/>
                <a:ext cx="33" cy="33"/>
              </a:xfrm>
              <a:custGeom>
                <a:avLst/>
                <a:gdLst>
                  <a:gd name="T0" fmla="*/ 33 w 232"/>
                  <a:gd name="T1" fmla="*/ 20 h 231"/>
                  <a:gd name="T2" fmla="*/ 33 w 232"/>
                  <a:gd name="T3" fmla="*/ 19 h 231"/>
                  <a:gd name="T4" fmla="*/ 33 w 232"/>
                  <a:gd name="T5" fmla="*/ 17 h 231"/>
                  <a:gd name="T6" fmla="*/ 33 w 232"/>
                  <a:gd name="T7" fmla="*/ 15 h 231"/>
                  <a:gd name="T8" fmla="*/ 33 w 232"/>
                  <a:gd name="T9" fmla="*/ 13 h 231"/>
                  <a:gd name="T10" fmla="*/ 32 w 232"/>
                  <a:gd name="T11" fmla="*/ 11 h 231"/>
                  <a:gd name="T12" fmla="*/ 31 w 232"/>
                  <a:gd name="T13" fmla="*/ 10 h 231"/>
                  <a:gd name="T14" fmla="*/ 31 w 232"/>
                  <a:gd name="T15" fmla="*/ 8 h 231"/>
                  <a:gd name="T16" fmla="*/ 30 w 232"/>
                  <a:gd name="T17" fmla="*/ 6 h 231"/>
                  <a:gd name="T18" fmla="*/ 28 w 232"/>
                  <a:gd name="T19" fmla="*/ 5 h 231"/>
                  <a:gd name="T20" fmla="*/ 27 w 232"/>
                  <a:gd name="T21" fmla="*/ 4 h 231"/>
                  <a:gd name="T22" fmla="*/ 26 w 232"/>
                  <a:gd name="T23" fmla="*/ 3 h 231"/>
                  <a:gd name="T24" fmla="*/ 24 w 232"/>
                  <a:gd name="T25" fmla="*/ 2 h 231"/>
                  <a:gd name="T26" fmla="*/ 22 w 232"/>
                  <a:gd name="T27" fmla="*/ 1 h 231"/>
                  <a:gd name="T28" fmla="*/ 20 w 232"/>
                  <a:gd name="T29" fmla="*/ 0 h 231"/>
                  <a:gd name="T30" fmla="*/ 19 w 232"/>
                  <a:gd name="T31" fmla="*/ 0 h 231"/>
                  <a:gd name="T32" fmla="*/ 17 w 232"/>
                  <a:gd name="T33" fmla="*/ 0 h 231"/>
                  <a:gd name="T34" fmla="*/ 15 w 232"/>
                  <a:gd name="T35" fmla="*/ 0 h 231"/>
                  <a:gd name="T36" fmla="*/ 13 w 232"/>
                  <a:gd name="T37" fmla="*/ 0 h 231"/>
                  <a:gd name="T38" fmla="*/ 11 w 232"/>
                  <a:gd name="T39" fmla="*/ 1 h 231"/>
                  <a:gd name="T40" fmla="*/ 10 w 232"/>
                  <a:gd name="T41" fmla="*/ 2 h 231"/>
                  <a:gd name="T42" fmla="*/ 8 w 232"/>
                  <a:gd name="T43" fmla="*/ 2 h 231"/>
                  <a:gd name="T44" fmla="*/ 7 w 232"/>
                  <a:gd name="T45" fmla="*/ 4 h 231"/>
                  <a:gd name="T46" fmla="*/ 5 w 232"/>
                  <a:gd name="T47" fmla="*/ 5 h 231"/>
                  <a:gd name="T48" fmla="*/ 4 w 232"/>
                  <a:gd name="T49" fmla="*/ 6 h 231"/>
                  <a:gd name="T50" fmla="*/ 3 w 232"/>
                  <a:gd name="T51" fmla="*/ 8 h 231"/>
                  <a:gd name="T52" fmla="*/ 2 w 232"/>
                  <a:gd name="T53" fmla="*/ 9 h 231"/>
                  <a:gd name="T54" fmla="*/ 1 w 232"/>
                  <a:gd name="T55" fmla="*/ 11 h 231"/>
                  <a:gd name="T56" fmla="*/ 0 w 232"/>
                  <a:gd name="T57" fmla="*/ 13 h 231"/>
                  <a:gd name="T58" fmla="*/ 0 w 232"/>
                  <a:gd name="T59" fmla="*/ 14 h 231"/>
                  <a:gd name="T60" fmla="*/ 0 w 232"/>
                  <a:gd name="T61" fmla="*/ 16 h 231"/>
                  <a:gd name="T62" fmla="*/ 0 w 232"/>
                  <a:gd name="T63" fmla="*/ 18 h 231"/>
                  <a:gd name="T64" fmla="*/ 0 w 232"/>
                  <a:gd name="T65" fmla="*/ 20 h 231"/>
                  <a:gd name="T66" fmla="*/ 1 w 232"/>
                  <a:gd name="T67" fmla="*/ 22 h 231"/>
                  <a:gd name="T68" fmla="*/ 1 w 232"/>
                  <a:gd name="T69" fmla="*/ 23 h 231"/>
                  <a:gd name="T70" fmla="*/ 2 w 232"/>
                  <a:gd name="T71" fmla="*/ 25 h 231"/>
                  <a:gd name="T72" fmla="*/ 3 w 232"/>
                  <a:gd name="T73" fmla="*/ 27 h 231"/>
                  <a:gd name="T74" fmla="*/ 4 w 232"/>
                  <a:gd name="T75" fmla="*/ 28 h 231"/>
                  <a:gd name="T76" fmla="*/ 6 w 232"/>
                  <a:gd name="T77" fmla="*/ 29 h 231"/>
                  <a:gd name="T78" fmla="*/ 7 w 232"/>
                  <a:gd name="T79" fmla="*/ 30 h 231"/>
                  <a:gd name="T80" fmla="*/ 9 w 232"/>
                  <a:gd name="T81" fmla="*/ 31 h 231"/>
                  <a:gd name="T82" fmla="*/ 11 w 232"/>
                  <a:gd name="T83" fmla="*/ 32 h 231"/>
                  <a:gd name="T84" fmla="*/ 12 w 232"/>
                  <a:gd name="T85" fmla="*/ 33 h 231"/>
                  <a:gd name="T86" fmla="*/ 14 w 232"/>
                  <a:gd name="T87" fmla="*/ 33 h 2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32" h="231">
                    <a:moveTo>
                      <a:pt x="229" y="143"/>
                    </a:moveTo>
                    <a:lnTo>
                      <a:pt x="231" y="130"/>
                    </a:lnTo>
                    <a:lnTo>
                      <a:pt x="232" y="118"/>
                    </a:lnTo>
                    <a:lnTo>
                      <a:pt x="231" y="104"/>
                    </a:lnTo>
                    <a:lnTo>
                      <a:pt x="230" y="92"/>
                    </a:lnTo>
                    <a:lnTo>
                      <a:pt x="226" y="80"/>
                    </a:lnTo>
                    <a:lnTo>
                      <a:pt x="221" y="67"/>
                    </a:lnTo>
                    <a:lnTo>
                      <a:pt x="215" y="56"/>
                    </a:lnTo>
                    <a:lnTo>
                      <a:pt x="208" y="45"/>
                    </a:lnTo>
                    <a:lnTo>
                      <a:pt x="199" y="36"/>
                    </a:lnTo>
                    <a:lnTo>
                      <a:pt x="190" y="27"/>
                    </a:lnTo>
                    <a:lnTo>
                      <a:pt x="180" y="19"/>
                    </a:lnTo>
                    <a:lnTo>
                      <a:pt x="168" y="12"/>
                    </a:lnTo>
                    <a:lnTo>
                      <a:pt x="156" y="8"/>
                    </a:lnTo>
                    <a:lnTo>
                      <a:pt x="144" y="3"/>
                    </a:lnTo>
                    <a:lnTo>
                      <a:pt x="131" y="1"/>
                    </a:lnTo>
                    <a:lnTo>
                      <a:pt x="118" y="0"/>
                    </a:lnTo>
                    <a:lnTo>
                      <a:pt x="105" y="1"/>
                    </a:lnTo>
                    <a:lnTo>
                      <a:pt x="92" y="3"/>
                    </a:lnTo>
                    <a:lnTo>
                      <a:pt x="80" y="7"/>
                    </a:lnTo>
                    <a:lnTo>
                      <a:pt x="67" y="11"/>
                    </a:lnTo>
                    <a:lnTo>
                      <a:pt x="56" y="17"/>
                    </a:lnTo>
                    <a:lnTo>
                      <a:pt x="46" y="25"/>
                    </a:lnTo>
                    <a:lnTo>
                      <a:pt x="36" y="32"/>
                    </a:lnTo>
                    <a:lnTo>
                      <a:pt x="27" y="43"/>
                    </a:lnTo>
                    <a:lnTo>
                      <a:pt x="19" y="53"/>
                    </a:lnTo>
                    <a:lnTo>
                      <a:pt x="12" y="64"/>
                    </a:lnTo>
                    <a:lnTo>
                      <a:pt x="8" y="75"/>
                    </a:lnTo>
                    <a:lnTo>
                      <a:pt x="3" y="88"/>
                    </a:lnTo>
                    <a:lnTo>
                      <a:pt x="1" y="101"/>
                    </a:lnTo>
                    <a:lnTo>
                      <a:pt x="0" y="113"/>
                    </a:lnTo>
                    <a:lnTo>
                      <a:pt x="1" y="127"/>
                    </a:lnTo>
                    <a:lnTo>
                      <a:pt x="2" y="139"/>
                    </a:lnTo>
                    <a:lnTo>
                      <a:pt x="5" y="152"/>
                    </a:lnTo>
                    <a:lnTo>
                      <a:pt x="10" y="164"/>
                    </a:lnTo>
                    <a:lnTo>
                      <a:pt x="15" y="175"/>
                    </a:lnTo>
                    <a:lnTo>
                      <a:pt x="23" y="186"/>
                    </a:lnTo>
                    <a:lnTo>
                      <a:pt x="31" y="197"/>
                    </a:lnTo>
                    <a:lnTo>
                      <a:pt x="41" y="206"/>
                    </a:lnTo>
                    <a:lnTo>
                      <a:pt x="51" y="213"/>
                    </a:lnTo>
                    <a:lnTo>
                      <a:pt x="63" y="220"/>
                    </a:lnTo>
                    <a:lnTo>
                      <a:pt x="74" y="225"/>
                    </a:lnTo>
                    <a:lnTo>
                      <a:pt x="86" y="229"/>
                    </a:lnTo>
                    <a:lnTo>
                      <a:pt x="99" y="23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56" name="Freeform 320"/>
              <p:cNvSpPr>
                <a:spLocks/>
              </p:cNvSpPr>
              <p:nvPr/>
            </p:nvSpPr>
            <p:spPr bwMode="auto">
              <a:xfrm>
                <a:off x="3499" y="2368"/>
                <a:ext cx="33" cy="32"/>
              </a:xfrm>
              <a:custGeom>
                <a:avLst/>
                <a:gdLst>
                  <a:gd name="T0" fmla="*/ 1 w 233"/>
                  <a:gd name="T1" fmla="*/ 12 h 230"/>
                  <a:gd name="T2" fmla="*/ 0 w 233"/>
                  <a:gd name="T3" fmla="*/ 14 h 230"/>
                  <a:gd name="T4" fmla="*/ 0 w 233"/>
                  <a:gd name="T5" fmla="*/ 16 h 230"/>
                  <a:gd name="T6" fmla="*/ 0 w 233"/>
                  <a:gd name="T7" fmla="*/ 18 h 230"/>
                  <a:gd name="T8" fmla="*/ 1 w 233"/>
                  <a:gd name="T9" fmla="*/ 19 h 230"/>
                  <a:gd name="T10" fmla="*/ 1 w 233"/>
                  <a:gd name="T11" fmla="*/ 21 h 230"/>
                  <a:gd name="T12" fmla="*/ 2 w 233"/>
                  <a:gd name="T13" fmla="*/ 23 h 230"/>
                  <a:gd name="T14" fmla="*/ 2 w 233"/>
                  <a:gd name="T15" fmla="*/ 24 h 230"/>
                  <a:gd name="T16" fmla="*/ 4 w 233"/>
                  <a:gd name="T17" fmla="*/ 26 h 230"/>
                  <a:gd name="T18" fmla="*/ 5 w 233"/>
                  <a:gd name="T19" fmla="*/ 27 h 230"/>
                  <a:gd name="T20" fmla="*/ 6 w 233"/>
                  <a:gd name="T21" fmla="*/ 29 h 230"/>
                  <a:gd name="T22" fmla="*/ 8 w 233"/>
                  <a:gd name="T23" fmla="*/ 30 h 230"/>
                  <a:gd name="T24" fmla="*/ 9 w 233"/>
                  <a:gd name="T25" fmla="*/ 30 h 230"/>
                  <a:gd name="T26" fmla="*/ 11 w 233"/>
                  <a:gd name="T27" fmla="*/ 31 h 230"/>
                  <a:gd name="T28" fmla="*/ 13 w 233"/>
                  <a:gd name="T29" fmla="*/ 32 h 230"/>
                  <a:gd name="T30" fmla="*/ 14 w 233"/>
                  <a:gd name="T31" fmla="*/ 32 h 230"/>
                  <a:gd name="T32" fmla="*/ 16 w 233"/>
                  <a:gd name="T33" fmla="*/ 32 h 230"/>
                  <a:gd name="T34" fmla="*/ 18 w 233"/>
                  <a:gd name="T35" fmla="*/ 32 h 230"/>
                  <a:gd name="T36" fmla="*/ 20 w 233"/>
                  <a:gd name="T37" fmla="*/ 32 h 230"/>
                  <a:gd name="T38" fmla="*/ 22 w 233"/>
                  <a:gd name="T39" fmla="*/ 31 h 230"/>
                  <a:gd name="T40" fmla="*/ 23 w 233"/>
                  <a:gd name="T41" fmla="*/ 31 h 230"/>
                  <a:gd name="T42" fmla="*/ 25 w 233"/>
                  <a:gd name="T43" fmla="*/ 30 h 230"/>
                  <a:gd name="T44" fmla="*/ 26 w 233"/>
                  <a:gd name="T45" fmla="*/ 29 h 230"/>
                  <a:gd name="T46" fmla="*/ 28 w 233"/>
                  <a:gd name="T47" fmla="*/ 28 h 230"/>
                  <a:gd name="T48" fmla="*/ 29 w 233"/>
                  <a:gd name="T49" fmla="*/ 26 h 230"/>
                  <a:gd name="T50" fmla="*/ 30 w 233"/>
                  <a:gd name="T51" fmla="*/ 25 h 230"/>
                  <a:gd name="T52" fmla="*/ 31 w 233"/>
                  <a:gd name="T53" fmla="*/ 23 h 230"/>
                  <a:gd name="T54" fmla="*/ 32 w 233"/>
                  <a:gd name="T55" fmla="*/ 22 h 230"/>
                  <a:gd name="T56" fmla="*/ 32 w 233"/>
                  <a:gd name="T57" fmla="*/ 20 h 230"/>
                  <a:gd name="T58" fmla="*/ 33 w 233"/>
                  <a:gd name="T59" fmla="*/ 18 h 230"/>
                  <a:gd name="T60" fmla="*/ 33 w 233"/>
                  <a:gd name="T61" fmla="*/ 16 h 230"/>
                  <a:gd name="T62" fmla="*/ 33 w 233"/>
                  <a:gd name="T63" fmla="*/ 15 h 230"/>
                  <a:gd name="T64" fmla="*/ 33 w 233"/>
                  <a:gd name="T65" fmla="*/ 13 h 230"/>
                  <a:gd name="T66" fmla="*/ 32 w 233"/>
                  <a:gd name="T67" fmla="*/ 11 h 230"/>
                  <a:gd name="T68" fmla="*/ 32 w 233"/>
                  <a:gd name="T69" fmla="*/ 9 h 230"/>
                  <a:gd name="T70" fmla="*/ 31 w 233"/>
                  <a:gd name="T71" fmla="*/ 8 h 230"/>
                  <a:gd name="T72" fmla="*/ 30 w 233"/>
                  <a:gd name="T73" fmla="*/ 6 h 230"/>
                  <a:gd name="T74" fmla="*/ 28 w 233"/>
                  <a:gd name="T75" fmla="*/ 5 h 230"/>
                  <a:gd name="T76" fmla="*/ 27 w 233"/>
                  <a:gd name="T77" fmla="*/ 4 h 230"/>
                  <a:gd name="T78" fmla="*/ 26 w 233"/>
                  <a:gd name="T79" fmla="*/ 3 h 230"/>
                  <a:gd name="T80" fmla="*/ 24 w 233"/>
                  <a:gd name="T81" fmla="*/ 2 h 230"/>
                  <a:gd name="T82" fmla="*/ 23 w 233"/>
                  <a:gd name="T83" fmla="*/ 1 h 230"/>
                  <a:gd name="T84" fmla="*/ 21 w 233"/>
                  <a:gd name="T85" fmla="*/ 0 h 230"/>
                  <a:gd name="T86" fmla="*/ 19 w 233"/>
                  <a:gd name="T87" fmla="*/ 0 h 23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33" h="230">
                    <a:moveTo>
                      <a:pt x="4" y="88"/>
                    </a:moveTo>
                    <a:lnTo>
                      <a:pt x="1" y="101"/>
                    </a:lnTo>
                    <a:lnTo>
                      <a:pt x="0" y="114"/>
                    </a:lnTo>
                    <a:lnTo>
                      <a:pt x="1" y="127"/>
                    </a:lnTo>
                    <a:lnTo>
                      <a:pt x="4" y="139"/>
                    </a:lnTo>
                    <a:lnTo>
                      <a:pt x="7" y="152"/>
                    </a:lnTo>
                    <a:lnTo>
                      <a:pt x="12" y="164"/>
                    </a:lnTo>
                    <a:lnTo>
                      <a:pt x="17" y="175"/>
                    </a:lnTo>
                    <a:lnTo>
                      <a:pt x="25" y="187"/>
                    </a:lnTo>
                    <a:lnTo>
                      <a:pt x="34" y="196"/>
                    </a:lnTo>
                    <a:lnTo>
                      <a:pt x="43" y="205"/>
                    </a:lnTo>
                    <a:lnTo>
                      <a:pt x="53" y="213"/>
                    </a:lnTo>
                    <a:lnTo>
                      <a:pt x="64" y="219"/>
                    </a:lnTo>
                    <a:lnTo>
                      <a:pt x="77" y="224"/>
                    </a:lnTo>
                    <a:lnTo>
                      <a:pt x="89" y="228"/>
                    </a:lnTo>
                    <a:lnTo>
                      <a:pt x="101" y="230"/>
                    </a:lnTo>
                    <a:lnTo>
                      <a:pt x="115" y="230"/>
                    </a:lnTo>
                    <a:lnTo>
                      <a:pt x="127" y="230"/>
                    </a:lnTo>
                    <a:lnTo>
                      <a:pt x="141" y="228"/>
                    </a:lnTo>
                    <a:lnTo>
                      <a:pt x="153" y="225"/>
                    </a:lnTo>
                    <a:lnTo>
                      <a:pt x="165" y="220"/>
                    </a:lnTo>
                    <a:lnTo>
                      <a:pt x="177" y="215"/>
                    </a:lnTo>
                    <a:lnTo>
                      <a:pt x="187" y="207"/>
                    </a:lnTo>
                    <a:lnTo>
                      <a:pt x="197" y="199"/>
                    </a:lnTo>
                    <a:lnTo>
                      <a:pt x="206" y="189"/>
                    </a:lnTo>
                    <a:lnTo>
                      <a:pt x="214" y="179"/>
                    </a:lnTo>
                    <a:lnTo>
                      <a:pt x="220" y="168"/>
                    </a:lnTo>
                    <a:lnTo>
                      <a:pt x="225" y="155"/>
                    </a:lnTo>
                    <a:lnTo>
                      <a:pt x="229" y="143"/>
                    </a:lnTo>
                    <a:lnTo>
                      <a:pt x="232" y="130"/>
                    </a:lnTo>
                    <a:lnTo>
                      <a:pt x="233" y="118"/>
                    </a:lnTo>
                    <a:lnTo>
                      <a:pt x="233" y="105"/>
                    </a:lnTo>
                    <a:lnTo>
                      <a:pt x="231" y="92"/>
                    </a:lnTo>
                    <a:lnTo>
                      <a:pt x="227" y="79"/>
                    </a:lnTo>
                    <a:lnTo>
                      <a:pt x="223" y="68"/>
                    </a:lnTo>
                    <a:lnTo>
                      <a:pt x="217" y="55"/>
                    </a:lnTo>
                    <a:lnTo>
                      <a:pt x="209" y="45"/>
                    </a:lnTo>
                    <a:lnTo>
                      <a:pt x="201" y="35"/>
                    </a:lnTo>
                    <a:lnTo>
                      <a:pt x="192" y="26"/>
                    </a:lnTo>
                    <a:lnTo>
                      <a:pt x="181" y="18"/>
                    </a:lnTo>
                    <a:lnTo>
                      <a:pt x="170" y="11"/>
                    </a:lnTo>
                    <a:lnTo>
                      <a:pt x="159" y="6"/>
                    </a:lnTo>
                    <a:lnTo>
                      <a:pt x="146" y="2"/>
                    </a:lnTo>
                    <a:lnTo>
                      <a:pt x="134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57" name="Freeform 321"/>
              <p:cNvSpPr>
                <a:spLocks/>
              </p:cNvSpPr>
              <p:nvPr/>
            </p:nvSpPr>
            <p:spPr bwMode="auto">
              <a:xfrm>
                <a:off x="3403" y="2463"/>
                <a:ext cx="33" cy="33"/>
              </a:xfrm>
              <a:custGeom>
                <a:avLst/>
                <a:gdLst>
                  <a:gd name="T0" fmla="*/ 20 w 230"/>
                  <a:gd name="T1" fmla="*/ 0 h 232"/>
                  <a:gd name="T2" fmla="*/ 19 w 230"/>
                  <a:gd name="T3" fmla="*/ 0 h 232"/>
                  <a:gd name="T4" fmla="*/ 17 w 230"/>
                  <a:gd name="T5" fmla="*/ 0 h 232"/>
                  <a:gd name="T6" fmla="*/ 15 w 230"/>
                  <a:gd name="T7" fmla="*/ 0 h 232"/>
                  <a:gd name="T8" fmla="*/ 13 w 230"/>
                  <a:gd name="T9" fmla="*/ 0 h 232"/>
                  <a:gd name="T10" fmla="*/ 11 w 230"/>
                  <a:gd name="T11" fmla="*/ 1 h 232"/>
                  <a:gd name="T12" fmla="*/ 9 w 230"/>
                  <a:gd name="T13" fmla="*/ 2 h 232"/>
                  <a:gd name="T14" fmla="*/ 8 w 230"/>
                  <a:gd name="T15" fmla="*/ 3 h 232"/>
                  <a:gd name="T16" fmla="*/ 6 w 230"/>
                  <a:gd name="T17" fmla="*/ 4 h 232"/>
                  <a:gd name="T18" fmla="*/ 5 w 230"/>
                  <a:gd name="T19" fmla="*/ 5 h 232"/>
                  <a:gd name="T20" fmla="*/ 4 w 230"/>
                  <a:gd name="T21" fmla="*/ 6 h 232"/>
                  <a:gd name="T22" fmla="*/ 3 w 230"/>
                  <a:gd name="T23" fmla="*/ 8 h 232"/>
                  <a:gd name="T24" fmla="*/ 2 w 230"/>
                  <a:gd name="T25" fmla="*/ 9 h 232"/>
                  <a:gd name="T26" fmla="*/ 1 w 230"/>
                  <a:gd name="T27" fmla="*/ 11 h 232"/>
                  <a:gd name="T28" fmla="*/ 0 w 230"/>
                  <a:gd name="T29" fmla="*/ 13 h 232"/>
                  <a:gd name="T30" fmla="*/ 0 w 230"/>
                  <a:gd name="T31" fmla="*/ 15 h 232"/>
                  <a:gd name="T32" fmla="*/ 0 w 230"/>
                  <a:gd name="T33" fmla="*/ 16 h 232"/>
                  <a:gd name="T34" fmla="*/ 0 w 230"/>
                  <a:gd name="T35" fmla="*/ 18 h 232"/>
                  <a:gd name="T36" fmla="*/ 0 w 230"/>
                  <a:gd name="T37" fmla="*/ 20 h 232"/>
                  <a:gd name="T38" fmla="*/ 1 w 230"/>
                  <a:gd name="T39" fmla="*/ 22 h 232"/>
                  <a:gd name="T40" fmla="*/ 1 w 230"/>
                  <a:gd name="T41" fmla="*/ 23 h 232"/>
                  <a:gd name="T42" fmla="*/ 2 w 230"/>
                  <a:gd name="T43" fmla="*/ 25 h 232"/>
                  <a:gd name="T44" fmla="*/ 3 w 230"/>
                  <a:gd name="T45" fmla="*/ 27 h 232"/>
                  <a:gd name="T46" fmla="*/ 4 w 230"/>
                  <a:gd name="T47" fmla="*/ 28 h 232"/>
                  <a:gd name="T48" fmla="*/ 6 w 230"/>
                  <a:gd name="T49" fmla="*/ 29 h 232"/>
                  <a:gd name="T50" fmla="*/ 7 w 230"/>
                  <a:gd name="T51" fmla="*/ 30 h 232"/>
                  <a:gd name="T52" fmla="*/ 9 w 230"/>
                  <a:gd name="T53" fmla="*/ 31 h 232"/>
                  <a:gd name="T54" fmla="*/ 11 w 230"/>
                  <a:gd name="T55" fmla="*/ 32 h 232"/>
                  <a:gd name="T56" fmla="*/ 12 w 230"/>
                  <a:gd name="T57" fmla="*/ 33 h 232"/>
                  <a:gd name="T58" fmla="*/ 14 w 230"/>
                  <a:gd name="T59" fmla="*/ 33 h 232"/>
                  <a:gd name="T60" fmla="*/ 16 w 230"/>
                  <a:gd name="T61" fmla="*/ 33 h 232"/>
                  <a:gd name="T62" fmla="*/ 18 w 230"/>
                  <a:gd name="T63" fmla="*/ 33 h 232"/>
                  <a:gd name="T64" fmla="*/ 20 w 230"/>
                  <a:gd name="T65" fmla="*/ 33 h 232"/>
                  <a:gd name="T66" fmla="*/ 22 w 230"/>
                  <a:gd name="T67" fmla="*/ 32 h 232"/>
                  <a:gd name="T68" fmla="*/ 23 w 230"/>
                  <a:gd name="T69" fmla="*/ 32 h 232"/>
                  <a:gd name="T70" fmla="*/ 25 w 230"/>
                  <a:gd name="T71" fmla="*/ 31 h 232"/>
                  <a:gd name="T72" fmla="*/ 27 w 230"/>
                  <a:gd name="T73" fmla="*/ 30 h 232"/>
                  <a:gd name="T74" fmla="*/ 28 w 230"/>
                  <a:gd name="T75" fmla="*/ 29 h 232"/>
                  <a:gd name="T76" fmla="*/ 29 w 230"/>
                  <a:gd name="T77" fmla="*/ 27 h 232"/>
                  <a:gd name="T78" fmla="*/ 30 w 230"/>
                  <a:gd name="T79" fmla="*/ 26 h 232"/>
                  <a:gd name="T80" fmla="*/ 31 w 230"/>
                  <a:gd name="T81" fmla="*/ 24 h 232"/>
                  <a:gd name="T82" fmla="*/ 32 w 230"/>
                  <a:gd name="T83" fmla="*/ 22 h 232"/>
                  <a:gd name="T84" fmla="*/ 33 w 230"/>
                  <a:gd name="T85" fmla="*/ 21 h 232"/>
                  <a:gd name="T86" fmla="*/ 33 w 230"/>
                  <a:gd name="T87" fmla="*/ 19 h 23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30" h="232">
                    <a:moveTo>
                      <a:pt x="142" y="3"/>
                    </a:moveTo>
                    <a:lnTo>
                      <a:pt x="129" y="1"/>
                    </a:lnTo>
                    <a:lnTo>
                      <a:pt x="116" y="0"/>
                    </a:lnTo>
                    <a:lnTo>
                      <a:pt x="103" y="1"/>
                    </a:lnTo>
                    <a:lnTo>
                      <a:pt x="91" y="3"/>
                    </a:lnTo>
                    <a:lnTo>
                      <a:pt x="78" y="7"/>
                    </a:lnTo>
                    <a:lnTo>
                      <a:pt x="66" y="11"/>
                    </a:lnTo>
                    <a:lnTo>
                      <a:pt x="55" y="18"/>
                    </a:lnTo>
                    <a:lnTo>
                      <a:pt x="43" y="25"/>
                    </a:lnTo>
                    <a:lnTo>
                      <a:pt x="34" y="34"/>
                    </a:lnTo>
                    <a:lnTo>
                      <a:pt x="25" y="42"/>
                    </a:lnTo>
                    <a:lnTo>
                      <a:pt x="18" y="54"/>
                    </a:lnTo>
                    <a:lnTo>
                      <a:pt x="11" y="65"/>
                    </a:lnTo>
                    <a:lnTo>
                      <a:pt x="6" y="76"/>
                    </a:lnTo>
                    <a:lnTo>
                      <a:pt x="3" y="89"/>
                    </a:lnTo>
                    <a:lnTo>
                      <a:pt x="0" y="102"/>
                    </a:lnTo>
                    <a:lnTo>
                      <a:pt x="0" y="114"/>
                    </a:lnTo>
                    <a:lnTo>
                      <a:pt x="0" y="128"/>
                    </a:lnTo>
                    <a:lnTo>
                      <a:pt x="2" y="140"/>
                    </a:lnTo>
                    <a:lnTo>
                      <a:pt x="5" y="153"/>
                    </a:lnTo>
                    <a:lnTo>
                      <a:pt x="10" y="165"/>
                    </a:lnTo>
                    <a:lnTo>
                      <a:pt x="15" y="176"/>
                    </a:lnTo>
                    <a:lnTo>
                      <a:pt x="23" y="187"/>
                    </a:lnTo>
                    <a:lnTo>
                      <a:pt x="31" y="198"/>
                    </a:lnTo>
                    <a:lnTo>
                      <a:pt x="41" y="205"/>
                    </a:lnTo>
                    <a:lnTo>
                      <a:pt x="51" y="213"/>
                    </a:lnTo>
                    <a:lnTo>
                      <a:pt x="62" y="220"/>
                    </a:lnTo>
                    <a:lnTo>
                      <a:pt x="75" y="226"/>
                    </a:lnTo>
                    <a:lnTo>
                      <a:pt x="87" y="229"/>
                    </a:lnTo>
                    <a:lnTo>
                      <a:pt x="100" y="231"/>
                    </a:lnTo>
                    <a:lnTo>
                      <a:pt x="112" y="232"/>
                    </a:lnTo>
                    <a:lnTo>
                      <a:pt x="125" y="232"/>
                    </a:lnTo>
                    <a:lnTo>
                      <a:pt x="138" y="230"/>
                    </a:lnTo>
                    <a:lnTo>
                      <a:pt x="151" y="227"/>
                    </a:lnTo>
                    <a:lnTo>
                      <a:pt x="162" y="222"/>
                    </a:lnTo>
                    <a:lnTo>
                      <a:pt x="175" y="217"/>
                    </a:lnTo>
                    <a:lnTo>
                      <a:pt x="185" y="210"/>
                    </a:lnTo>
                    <a:lnTo>
                      <a:pt x="195" y="201"/>
                    </a:lnTo>
                    <a:lnTo>
                      <a:pt x="204" y="192"/>
                    </a:lnTo>
                    <a:lnTo>
                      <a:pt x="212" y="182"/>
                    </a:lnTo>
                    <a:lnTo>
                      <a:pt x="219" y="171"/>
                    </a:lnTo>
                    <a:lnTo>
                      <a:pt x="223" y="158"/>
                    </a:lnTo>
                    <a:lnTo>
                      <a:pt x="228" y="146"/>
                    </a:lnTo>
                    <a:lnTo>
                      <a:pt x="230" y="134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58" name="Freeform 322"/>
              <p:cNvSpPr>
                <a:spLocks/>
              </p:cNvSpPr>
              <p:nvPr/>
            </p:nvSpPr>
            <p:spPr bwMode="auto">
              <a:xfrm>
                <a:off x="3403" y="2271"/>
                <a:ext cx="33" cy="34"/>
              </a:xfrm>
              <a:custGeom>
                <a:avLst/>
                <a:gdLst>
                  <a:gd name="T0" fmla="*/ 13 w 230"/>
                  <a:gd name="T1" fmla="*/ 33 h 233"/>
                  <a:gd name="T2" fmla="*/ 14 w 230"/>
                  <a:gd name="T3" fmla="*/ 34 h 233"/>
                  <a:gd name="T4" fmla="*/ 16 w 230"/>
                  <a:gd name="T5" fmla="*/ 34 h 233"/>
                  <a:gd name="T6" fmla="*/ 18 w 230"/>
                  <a:gd name="T7" fmla="*/ 34 h 233"/>
                  <a:gd name="T8" fmla="*/ 20 w 230"/>
                  <a:gd name="T9" fmla="*/ 33 h 233"/>
                  <a:gd name="T10" fmla="*/ 22 w 230"/>
                  <a:gd name="T11" fmla="*/ 33 h 233"/>
                  <a:gd name="T12" fmla="*/ 24 w 230"/>
                  <a:gd name="T13" fmla="*/ 32 h 233"/>
                  <a:gd name="T14" fmla="*/ 25 w 230"/>
                  <a:gd name="T15" fmla="*/ 31 h 233"/>
                  <a:gd name="T16" fmla="*/ 27 w 230"/>
                  <a:gd name="T17" fmla="*/ 30 h 233"/>
                  <a:gd name="T18" fmla="*/ 28 w 230"/>
                  <a:gd name="T19" fmla="*/ 29 h 233"/>
                  <a:gd name="T20" fmla="*/ 29 w 230"/>
                  <a:gd name="T21" fmla="*/ 28 h 233"/>
                  <a:gd name="T22" fmla="*/ 30 w 230"/>
                  <a:gd name="T23" fmla="*/ 26 h 233"/>
                  <a:gd name="T24" fmla="*/ 31 w 230"/>
                  <a:gd name="T25" fmla="*/ 25 h 233"/>
                  <a:gd name="T26" fmla="*/ 32 w 230"/>
                  <a:gd name="T27" fmla="*/ 23 h 233"/>
                  <a:gd name="T28" fmla="*/ 33 w 230"/>
                  <a:gd name="T29" fmla="*/ 21 h 233"/>
                  <a:gd name="T30" fmla="*/ 33 w 230"/>
                  <a:gd name="T31" fmla="*/ 19 h 233"/>
                  <a:gd name="T32" fmla="*/ 33 w 230"/>
                  <a:gd name="T33" fmla="*/ 17 h 233"/>
                  <a:gd name="T34" fmla="*/ 33 w 230"/>
                  <a:gd name="T35" fmla="*/ 15 h 233"/>
                  <a:gd name="T36" fmla="*/ 33 w 230"/>
                  <a:gd name="T37" fmla="*/ 13 h 233"/>
                  <a:gd name="T38" fmla="*/ 32 w 230"/>
                  <a:gd name="T39" fmla="*/ 12 h 233"/>
                  <a:gd name="T40" fmla="*/ 32 w 230"/>
                  <a:gd name="T41" fmla="*/ 10 h 233"/>
                  <a:gd name="T42" fmla="*/ 31 w 230"/>
                  <a:gd name="T43" fmla="*/ 8 h 233"/>
                  <a:gd name="T44" fmla="*/ 30 w 230"/>
                  <a:gd name="T45" fmla="*/ 7 h 233"/>
                  <a:gd name="T46" fmla="*/ 29 w 230"/>
                  <a:gd name="T47" fmla="*/ 5 h 233"/>
                  <a:gd name="T48" fmla="*/ 27 w 230"/>
                  <a:gd name="T49" fmla="*/ 4 h 233"/>
                  <a:gd name="T50" fmla="*/ 26 w 230"/>
                  <a:gd name="T51" fmla="*/ 3 h 233"/>
                  <a:gd name="T52" fmla="*/ 24 w 230"/>
                  <a:gd name="T53" fmla="*/ 2 h 233"/>
                  <a:gd name="T54" fmla="*/ 22 w 230"/>
                  <a:gd name="T55" fmla="*/ 1 h 233"/>
                  <a:gd name="T56" fmla="*/ 21 w 230"/>
                  <a:gd name="T57" fmla="*/ 1 h 233"/>
                  <a:gd name="T58" fmla="*/ 19 w 230"/>
                  <a:gd name="T59" fmla="*/ 0 h 233"/>
                  <a:gd name="T60" fmla="*/ 17 w 230"/>
                  <a:gd name="T61" fmla="*/ 0 h 233"/>
                  <a:gd name="T62" fmla="*/ 15 w 230"/>
                  <a:gd name="T63" fmla="*/ 0 h 233"/>
                  <a:gd name="T64" fmla="*/ 13 w 230"/>
                  <a:gd name="T65" fmla="*/ 0 h 233"/>
                  <a:gd name="T66" fmla="*/ 11 w 230"/>
                  <a:gd name="T67" fmla="*/ 1 h 233"/>
                  <a:gd name="T68" fmla="*/ 10 w 230"/>
                  <a:gd name="T69" fmla="*/ 1 h 233"/>
                  <a:gd name="T70" fmla="*/ 8 w 230"/>
                  <a:gd name="T71" fmla="*/ 2 h 233"/>
                  <a:gd name="T72" fmla="*/ 6 w 230"/>
                  <a:gd name="T73" fmla="*/ 3 h 233"/>
                  <a:gd name="T74" fmla="*/ 5 w 230"/>
                  <a:gd name="T75" fmla="*/ 5 h 233"/>
                  <a:gd name="T76" fmla="*/ 4 w 230"/>
                  <a:gd name="T77" fmla="*/ 6 h 233"/>
                  <a:gd name="T78" fmla="*/ 3 w 230"/>
                  <a:gd name="T79" fmla="*/ 7 h 233"/>
                  <a:gd name="T80" fmla="*/ 2 w 230"/>
                  <a:gd name="T81" fmla="*/ 9 h 233"/>
                  <a:gd name="T82" fmla="*/ 1 w 230"/>
                  <a:gd name="T83" fmla="*/ 11 h 233"/>
                  <a:gd name="T84" fmla="*/ 0 w 230"/>
                  <a:gd name="T85" fmla="*/ 13 h 233"/>
                  <a:gd name="T86" fmla="*/ 0 w 230"/>
                  <a:gd name="T87" fmla="*/ 14 h 23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30" h="233">
                    <a:moveTo>
                      <a:pt x="88" y="229"/>
                    </a:moveTo>
                    <a:lnTo>
                      <a:pt x="101" y="232"/>
                    </a:lnTo>
                    <a:lnTo>
                      <a:pt x="113" y="233"/>
                    </a:lnTo>
                    <a:lnTo>
                      <a:pt x="127" y="232"/>
                    </a:lnTo>
                    <a:lnTo>
                      <a:pt x="139" y="229"/>
                    </a:lnTo>
                    <a:lnTo>
                      <a:pt x="151" y="226"/>
                    </a:lnTo>
                    <a:lnTo>
                      <a:pt x="164" y="221"/>
                    </a:lnTo>
                    <a:lnTo>
                      <a:pt x="175" y="215"/>
                    </a:lnTo>
                    <a:lnTo>
                      <a:pt x="186" y="208"/>
                    </a:lnTo>
                    <a:lnTo>
                      <a:pt x="195" y="199"/>
                    </a:lnTo>
                    <a:lnTo>
                      <a:pt x="204" y="189"/>
                    </a:lnTo>
                    <a:lnTo>
                      <a:pt x="212" y="179"/>
                    </a:lnTo>
                    <a:lnTo>
                      <a:pt x="219" y="168"/>
                    </a:lnTo>
                    <a:lnTo>
                      <a:pt x="223" y="156"/>
                    </a:lnTo>
                    <a:lnTo>
                      <a:pt x="228" y="144"/>
                    </a:lnTo>
                    <a:lnTo>
                      <a:pt x="230" y="130"/>
                    </a:lnTo>
                    <a:lnTo>
                      <a:pt x="230" y="118"/>
                    </a:lnTo>
                    <a:lnTo>
                      <a:pt x="230" y="105"/>
                    </a:lnTo>
                    <a:lnTo>
                      <a:pt x="228" y="92"/>
                    </a:lnTo>
                    <a:lnTo>
                      <a:pt x="224" y="80"/>
                    </a:lnTo>
                    <a:lnTo>
                      <a:pt x="220" y="68"/>
                    </a:lnTo>
                    <a:lnTo>
                      <a:pt x="214" y="56"/>
                    </a:lnTo>
                    <a:lnTo>
                      <a:pt x="206" y="45"/>
                    </a:lnTo>
                    <a:lnTo>
                      <a:pt x="199" y="35"/>
                    </a:lnTo>
                    <a:lnTo>
                      <a:pt x="188" y="27"/>
                    </a:lnTo>
                    <a:lnTo>
                      <a:pt x="178" y="19"/>
                    </a:lnTo>
                    <a:lnTo>
                      <a:pt x="167" y="13"/>
                    </a:lnTo>
                    <a:lnTo>
                      <a:pt x="155" y="7"/>
                    </a:lnTo>
                    <a:lnTo>
                      <a:pt x="144" y="4"/>
                    </a:lnTo>
                    <a:lnTo>
                      <a:pt x="130" y="1"/>
                    </a:lnTo>
                    <a:lnTo>
                      <a:pt x="118" y="0"/>
                    </a:lnTo>
                    <a:lnTo>
                      <a:pt x="104" y="0"/>
                    </a:lnTo>
                    <a:lnTo>
                      <a:pt x="92" y="2"/>
                    </a:lnTo>
                    <a:lnTo>
                      <a:pt x="79" y="5"/>
                    </a:lnTo>
                    <a:lnTo>
                      <a:pt x="67" y="10"/>
                    </a:lnTo>
                    <a:lnTo>
                      <a:pt x="56" y="16"/>
                    </a:lnTo>
                    <a:lnTo>
                      <a:pt x="45" y="23"/>
                    </a:lnTo>
                    <a:lnTo>
                      <a:pt x="35" y="32"/>
                    </a:lnTo>
                    <a:lnTo>
                      <a:pt x="26" y="41"/>
                    </a:lnTo>
                    <a:lnTo>
                      <a:pt x="18" y="51"/>
                    </a:lnTo>
                    <a:lnTo>
                      <a:pt x="11" y="62"/>
                    </a:lnTo>
                    <a:lnTo>
                      <a:pt x="6" y="74"/>
                    </a:lnTo>
                    <a:lnTo>
                      <a:pt x="2" y="87"/>
                    </a:lnTo>
                    <a:lnTo>
                      <a:pt x="0" y="99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59" name="Freeform 323"/>
              <p:cNvSpPr>
                <a:spLocks/>
              </p:cNvSpPr>
              <p:nvPr/>
            </p:nvSpPr>
            <p:spPr bwMode="auto">
              <a:xfrm>
                <a:off x="3342" y="2306"/>
                <a:ext cx="155" cy="78"/>
              </a:xfrm>
              <a:custGeom>
                <a:avLst/>
                <a:gdLst>
                  <a:gd name="T0" fmla="*/ 155 w 1085"/>
                  <a:gd name="T1" fmla="*/ 78 h 543"/>
                  <a:gd name="T2" fmla="*/ 155 w 1085"/>
                  <a:gd name="T3" fmla="*/ 74 h 543"/>
                  <a:gd name="T4" fmla="*/ 155 w 1085"/>
                  <a:gd name="T5" fmla="*/ 70 h 543"/>
                  <a:gd name="T6" fmla="*/ 154 w 1085"/>
                  <a:gd name="T7" fmla="*/ 66 h 543"/>
                  <a:gd name="T8" fmla="*/ 153 w 1085"/>
                  <a:gd name="T9" fmla="*/ 62 h 543"/>
                  <a:gd name="T10" fmla="*/ 152 w 1085"/>
                  <a:gd name="T11" fmla="*/ 58 h 543"/>
                  <a:gd name="T12" fmla="*/ 151 w 1085"/>
                  <a:gd name="T13" fmla="*/ 54 h 543"/>
                  <a:gd name="T14" fmla="*/ 150 w 1085"/>
                  <a:gd name="T15" fmla="*/ 50 h 543"/>
                  <a:gd name="T16" fmla="*/ 148 w 1085"/>
                  <a:gd name="T17" fmla="*/ 46 h 543"/>
                  <a:gd name="T18" fmla="*/ 146 w 1085"/>
                  <a:gd name="T19" fmla="*/ 43 h 543"/>
                  <a:gd name="T20" fmla="*/ 145 w 1085"/>
                  <a:gd name="T21" fmla="*/ 39 h 543"/>
                  <a:gd name="T22" fmla="*/ 142 w 1085"/>
                  <a:gd name="T23" fmla="*/ 35 h 543"/>
                  <a:gd name="T24" fmla="*/ 140 w 1085"/>
                  <a:gd name="T25" fmla="*/ 32 h 543"/>
                  <a:gd name="T26" fmla="*/ 138 w 1085"/>
                  <a:gd name="T27" fmla="*/ 29 h 543"/>
                  <a:gd name="T28" fmla="*/ 135 w 1085"/>
                  <a:gd name="T29" fmla="*/ 26 h 543"/>
                  <a:gd name="T30" fmla="*/ 132 w 1085"/>
                  <a:gd name="T31" fmla="*/ 23 h 543"/>
                  <a:gd name="T32" fmla="*/ 129 w 1085"/>
                  <a:gd name="T33" fmla="*/ 20 h 543"/>
                  <a:gd name="T34" fmla="*/ 126 w 1085"/>
                  <a:gd name="T35" fmla="*/ 17 h 543"/>
                  <a:gd name="T36" fmla="*/ 123 w 1085"/>
                  <a:gd name="T37" fmla="*/ 15 h 543"/>
                  <a:gd name="T38" fmla="*/ 120 w 1085"/>
                  <a:gd name="T39" fmla="*/ 13 h 543"/>
                  <a:gd name="T40" fmla="*/ 116 w 1085"/>
                  <a:gd name="T41" fmla="*/ 10 h 543"/>
                  <a:gd name="T42" fmla="*/ 113 w 1085"/>
                  <a:gd name="T43" fmla="*/ 9 h 543"/>
                  <a:gd name="T44" fmla="*/ 109 w 1085"/>
                  <a:gd name="T45" fmla="*/ 7 h 543"/>
                  <a:gd name="T46" fmla="*/ 105 w 1085"/>
                  <a:gd name="T47" fmla="*/ 5 h 543"/>
                  <a:gd name="T48" fmla="*/ 101 w 1085"/>
                  <a:gd name="T49" fmla="*/ 4 h 543"/>
                  <a:gd name="T50" fmla="*/ 98 w 1085"/>
                  <a:gd name="T51" fmla="*/ 3 h 543"/>
                  <a:gd name="T52" fmla="*/ 94 w 1085"/>
                  <a:gd name="T53" fmla="*/ 2 h 543"/>
                  <a:gd name="T54" fmla="*/ 90 w 1085"/>
                  <a:gd name="T55" fmla="*/ 1 h 543"/>
                  <a:gd name="T56" fmla="*/ 86 w 1085"/>
                  <a:gd name="T57" fmla="*/ 0 h 543"/>
                  <a:gd name="T58" fmla="*/ 81 w 1085"/>
                  <a:gd name="T59" fmla="*/ 0 h 543"/>
                  <a:gd name="T60" fmla="*/ 77 w 1085"/>
                  <a:gd name="T61" fmla="*/ 0 h 543"/>
                  <a:gd name="T62" fmla="*/ 73 w 1085"/>
                  <a:gd name="T63" fmla="*/ 0 h 543"/>
                  <a:gd name="T64" fmla="*/ 69 w 1085"/>
                  <a:gd name="T65" fmla="*/ 0 h 543"/>
                  <a:gd name="T66" fmla="*/ 65 w 1085"/>
                  <a:gd name="T67" fmla="*/ 1 h 543"/>
                  <a:gd name="T68" fmla="*/ 61 w 1085"/>
                  <a:gd name="T69" fmla="*/ 2 h 543"/>
                  <a:gd name="T70" fmla="*/ 57 w 1085"/>
                  <a:gd name="T71" fmla="*/ 3 h 543"/>
                  <a:gd name="T72" fmla="*/ 54 w 1085"/>
                  <a:gd name="T73" fmla="*/ 4 h 543"/>
                  <a:gd name="T74" fmla="*/ 50 w 1085"/>
                  <a:gd name="T75" fmla="*/ 5 h 543"/>
                  <a:gd name="T76" fmla="*/ 46 w 1085"/>
                  <a:gd name="T77" fmla="*/ 7 h 543"/>
                  <a:gd name="T78" fmla="*/ 42 w 1085"/>
                  <a:gd name="T79" fmla="*/ 9 h 543"/>
                  <a:gd name="T80" fmla="*/ 39 w 1085"/>
                  <a:gd name="T81" fmla="*/ 10 h 543"/>
                  <a:gd name="T82" fmla="*/ 35 w 1085"/>
                  <a:gd name="T83" fmla="*/ 13 h 543"/>
                  <a:gd name="T84" fmla="*/ 32 w 1085"/>
                  <a:gd name="T85" fmla="*/ 15 h 543"/>
                  <a:gd name="T86" fmla="*/ 29 w 1085"/>
                  <a:gd name="T87" fmla="*/ 17 h 543"/>
                  <a:gd name="T88" fmla="*/ 26 w 1085"/>
                  <a:gd name="T89" fmla="*/ 20 h 543"/>
                  <a:gd name="T90" fmla="*/ 23 w 1085"/>
                  <a:gd name="T91" fmla="*/ 23 h 543"/>
                  <a:gd name="T92" fmla="*/ 20 w 1085"/>
                  <a:gd name="T93" fmla="*/ 26 h 543"/>
                  <a:gd name="T94" fmla="*/ 17 w 1085"/>
                  <a:gd name="T95" fmla="*/ 29 h 543"/>
                  <a:gd name="T96" fmla="*/ 15 w 1085"/>
                  <a:gd name="T97" fmla="*/ 32 h 543"/>
                  <a:gd name="T98" fmla="*/ 12 w 1085"/>
                  <a:gd name="T99" fmla="*/ 35 h 543"/>
                  <a:gd name="T100" fmla="*/ 10 w 1085"/>
                  <a:gd name="T101" fmla="*/ 39 h 543"/>
                  <a:gd name="T102" fmla="*/ 8 w 1085"/>
                  <a:gd name="T103" fmla="*/ 43 h 543"/>
                  <a:gd name="T104" fmla="*/ 7 w 1085"/>
                  <a:gd name="T105" fmla="*/ 46 h 543"/>
                  <a:gd name="T106" fmla="*/ 5 w 1085"/>
                  <a:gd name="T107" fmla="*/ 50 h 543"/>
                  <a:gd name="T108" fmla="*/ 4 w 1085"/>
                  <a:gd name="T109" fmla="*/ 54 h 543"/>
                  <a:gd name="T110" fmla="*/ 3 w 1085"/>
                  <a:gd name="T111" fmla="*/ 58 h 543"/>
                  <a:gd name="T112" fmla="*/ 2 w 1085"/>
                  <a:gd name="T113" fmla="*/ 62 h 543"/>
                  <a:gd name="T114" fmla="*/ 1 w 1085"/>
                  <a:gd name="T115" fmla="*/ 66 h 543"/>
                  <a:gd name="T116" fmla="*/ 0 w 1085"/>
                  <a:gd name="T117" fmla="*/ 70 h 543"/>
                  <a:gd name="T118" fmla="*/ 0 w 1085"/>
                  <a:gd name="T119" fmla="*/ 74 h 543"/>
                  <a:gd name="T120" fmla="*/ 0 w 1085"/>
                  <a:gd name="T121" fmla="*/ 78 h 5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085" h="543">
                    <a:moveTo>
                      <a:pt x="1085" y="543"/>
                    </a:moveTo>
                    <a:lnTo>
                      <a:pt x="1084" y="515"/>
                    </a:lnTo>
                    <a:lnTo>
                      <a:pt x="1082" y="485"/>
                    </a:lnTo>
                    <a:lnTo>
                      <a:pt x="1078" y="457"/>
                    </a:lnTo>
                    <a:lnTo>
                      <a:pt x="1073" y="430"/>
                    </a:lnTo>
                    <a:lnTo>
                      <a:pt x="1066" y="402"/>
                    </a:lnTo>
                    <a:lnTo>
                      <a:pt x="1058" y="375"/>
                    </a:lnTo>
                    <a:lnTo>
                      <a:pt x="1049" y="348"/>
                    </a:lnTo>
                    <a:lnTo>
                      <a:pt x="1038" y="323"/>
                    </a:lnTo>
                    <a:lnTo>
                      <a:pt x="1025" y="297"/>
                    </a:lnTo>
                    <a:lnTo>
                      <a:pt x="1012" y="271"/>
                    </a:lnTo>
                    <a:lnTo>
                      <a:pt x="997" y="247"/>
                    </a:lnTo>
                    <a:lnTo>
                      <a:pt x="980" y="224"/>
                    </a:lnTo>
                    <a:lnTo>
                      <a:pt x="964" y="201"/>
                    </a:lnTo>
                    <a:lnTo>
                      <a:pt x="946" y="180"/>
                    </a:lnTo>
                    <a:lnTo>
                      <a:pt x="925" y="159"/>
                    </a:lnTo>
                    <a:lnTo>
                      <a:pt x="905" y="139"/>
                    </a:lnTo>
                    <a:lnTo>
                      <a:pt x="884" y="121"/>
                    </a:lnTo>
                    <a:lnTo>
                      <a:pt x="861" y="103"/>
                    </a:lnTo>
                    <a:lnTo>
                      <a:pt x="838" y="88"/>
                    </a:lnTo>
                    <a:lnTo>
                      <a:pt x="813" y="73"/>
                    </a:lnTo>
                    <a:lnTo>
                      <a:pt x="788" y="60"/>
                    </a:lnTo>
                    <a:lnTo>
                      <a:pt x="762" y="47"/>
                    </a:lnTo>
                    <a:lnTo>
                      <a:pt x="737" y="36"/>
                    </a:lnTo>
                    <a:lnTo>
                      <a:pt x="710" y="27"/>
                    </a:lnTo>
                    <a:lnTo>
                      <a:pt x="683" y="18"/>
                    </a:lnTo>
                    <a:lnTo>
                      <a:pt x="655" y="12"/>
                    </a:lnTo>
                    <a:lnTo>
                      <a:pt x="628" y="7"/>
                    </a:lnTo>
                    <a:lnTo>
                      <a:pt x="600" y="3"/>
                    </a:lnTo>
                    <a:lnTo>
                      <a:pt x="570" y="1"/>
                    </a:lnTo>
                    <a:lnTo>
                      <a:pt x="542" y="0"/>
                    </a:lnTo>
                    <a:lnTo>
                      <a:pt x="514" y="1"/>
                    </a:lnTo>
                    <a:lnTo>
                      <a:pt x="486" y="3"/>
                    </a:lnTo>
                    <a:lnTo>
                      <a:pt x="458" y="7"/>
                    </a:lnTo>
                    <a:lnTo>
                      <a:pt x="430" y="12"/>
                    </a:lnTo>
                    <a:lnTo>
                      <a:pt x="402" y="18"/>
                    </a:lnTo>
                    <a:lnTo>
                      <a:pt x="375" y="27"/>
                    </a:lnTo>
                    <a:lnTo>
                      <a:pt x="348" y="36"/>
                    </a:lnTo>
                    <a:lnTo>
                      <a:pt x="322" y="47"/>
                    </a:lnTo>
                    <a:lnTo>
                      <a:pt x="296" y="60"/>
                    </a:lnTo>
                    <a:lnTo>
                      <a:pt x="272" y="73"/>
                    </a:lnTo>
                    <a:lnTo>
                      <a:pt x="247" y="88"/>
                    </a:lnTo>
                    <a:lnTo>
                      <a:pt x="223" y="103"/>
                    </a:lnTo>
                    <a:lnTo>
                      <a:pt x="201" y="121"/>
                    </a:lnTo>
                    <a:lnTo>
                      <a:pt x="179" y="139"/>
                    </a:lnTo>
                    <a:lnTo>
                      <a:pt x="159" y="159"/>
                    </a:lnTo>
                    <a:lnTo>
                      <a:pt x="139" y="180"/>
                    </a:lnTo>
                    <a:lnTo>
                      <a:pt x="121" y="201"/>
                    </a:lnTo>
                    <a:lnTo>
                      <a:pt x="104" y="224"/>
                    </a:lnTo>
                    <a:lnTo>
                      <a:pt x="87" y="247"/>
                    </a:lnTo>
                    <a:lnTo>
                      <a:pt x="73" y="271"/>
                    </a:lnTo>
                    <a:lnTo>
                      <a:pt x="59" y="297"/>
                    </a:lnTo>
                    <a:lnTo>
                      <a:pt x="47" y="323"/>
                    </a:lnTo>
                    <a:lnTo>
                      <a:pt x="37" y="348"/>
                    </a:lnTo>
                    <a:lnTo>
                      <a:pt x="27" y="375"/>
                    </a:lnTo>
                    <a:lnTo>
                      <a:pt x="19" y="402"/>
                    </a:lnTo>
                    <a:lnTo>
                      <a:pt x="12" y="430"/>
                    </a:lnTo>
                    <a:lnTo>
                      <a:pt x="6" y="457"/>
                    </a:lnTo>
                    <a:lnTo>
                      <a:pt x="3" y="485"/>
                    </a:lnTo>
                    <a:lnTo>
                      <a:pt x="1" y="515"/>
                    </a:lnTo>
                    <a:lnTo>
                      <a:pt x="0" y="543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60" name="Freeform 324"/>
              <p:cNvSpPr>
                <a:spLocks/>
              </p:cNvSpPr>
              <p:nvPr/>
            </p:nvSpPr>
            <p:spPr bwMode="auto">
              <a:xfrm>
                <a:off x="3342" y="2384"/>
                <a:ext cx="155" cy="77"/>
              </a:xfrm>
              <a:custGeom>
                <a:avLst/>
                <a:gdLst>
                  <a:gd name="T0" fmla="*/ 0 w 1085"/>
                  <a:gd name="T1" fmla="*/ 0 h 542"/>
                  <a:gd name="T2" fmla="*/ 0 w 1085"/>
                  <a:gd name="T3" fmla="*/ 4 h 542"/>
                  <a:gd name="T4" fmla="*/ 0 w 1085"/>
                  <a:gd name="T5" fmla="*/ 8 h 542"/>
                  <a:gd name="T6" fmla="*/ 1 w 1085"/>
                  <a:gd name="T7" fmla="*/ 12 h 542"/>
                  <a:gd name="T8" fmla="*/ 2 w 1085"/>
                  <a:gd name="T9" fmla="*/ 16 h 542"/>
                  <a:gd name="T10" fmla="*/ 3 w 1085"/>
                  <a:gd name="T11" fmla="*/ 20 h 542"/>
                  <a:gd name="T12" fmla="*/ 4 w 1085"/>
                  <a:gd name="T13" fmla="*/ 24 h 542"/>
                  <a:gd name="T14" fmla="*/ 5 w 1085"/>
                  <a:gd name="T15" fmla="*/ 28 h 542"/>
                  <a:gd name="T16" fmla="*/ 7 w 1085"/>
                  <a:gd name="T17" fmla="*/ 31 h 542"/>
                  <a:gd name="T18" fmla="*/ 8 w 1085"/>
                  <a:gd name="T19" fmla="*/ 35 h 542"/>
                  <a:gd name="T20" fmla="*/ 10 w 1085"/>
                  <a:gd name="T21" fmla="*/ 39 h 542"/>
                  <a:gd name="T22" fmla="*/ 12 w 1085"/>
                  <a:gd name="T23" fmla="*/ 42 h 542"/>
                  <a:gd name="T24" fmla="*/ 15 w 1085"/>
                  <a:gd name="T25" fmla="*/ 45 h 542"/>
                  <a:gd name="T26" fmla="*/ 17 w 1085"/>
                  <a:gd name="T27" fmla="*/ 48 h 542"/>
                  <a:gd name="T28" fmla="*/ 20 w 1085"/>
                  <a:gd name="T29" fmla="*/ 52 h 542"/>
                  <a:gd name="T30" fmla="*/ 23 w 1085"/>
                  <a:gd name="T31" fmla="*/ 54 h 542"/>
                  <a:gd name="T32" fmla="*/ 26 w 1085"/>
                  <a:gd name="T33" fmla="*/ 57 h 542"/>
                  <a:gd name="T34" fmla="*/ 29 w 1085"/>
                  <a:gd name="T35" fmla="*/ 60 h 542"/>
                  <a:gd name="T36" fmla="*/ 32 w 1085"/>
                  <a:gd name="T37" fmla="*/ 62 h 542"/>
                  <a:gd name="T38" fmla="*/ 35 w 1085"/>
                  <a:gd name="T39" fmla="*/ 65 h 542"/>
                  <a:gd name="T40" fmla="*/ 39 w 1085"/>
                  <a:gd name="T41" fmla="*/ 67 h 542"/>
                  <a:gd name="T42" fmla="*/ 42 w 1085"/>
                  <a:gd name="T43" fmla="*/ 69 h 542"/>
                  <a:gd name="T44" fmla="*/ 46 w 1085"/>
                  <a:gd name="T45" fmla="*/ 70 h 542"/>
                  <a:gd name="T46" fmla="*/ 50 w 1085"/>
                  <a:gd name="T47" fmla="*/ 72 h 542"/>
                  <a:gd name="T48" fmla="*/ 54 w 1085"/>
                  <a:gd name="T49" fmla="*/ 73 h 542"/>
                  <a:gd name="T50" fmla="*/ 57 w 1085"/>
                  <a:gd name="T51" fmla="*/ 74 h 542"/>
                  <a:gd name="T52" fmla="*/ 61 w 1085"/>
                  <a:gd name="T53" fmla="*/ 75 h 542"/>
                  <a:gd name="T54" fmla="*/ 65 w 1085"/>
                  <a:gd name="T55" fmla="*/ 76 h 542"/>
                  <a:gd name="T56" fmla="*/ 69 w 1085"/>
                  <a:gd name="T57" fmla="*/ 77 h 542"/>
                  <a:gd name="T58" fmla="*/ 73 w 1085"/>
                  <a:gd name="T59" fmla="*/ 77 h 542"/>
                  <a:gd name="T60" fmla="*/ 77 w 1085"/>
                  <a:gd name="T61" fmla="*/ 77 h 542"/>
                  <a:gd name="T62" fmla="*/ 81 w 1085"/>
                  <a:gd name="T63" fmla="*/ 77 h 542"/>
                  <a:gd name="T64" fmla="*/ 86 w 1085"/>
                  <a:gd name="T65" fmla="*/ 77 h 542"/>
                  <a:gd name="T66" fmla="*/ 90 w 1085"/>
                  <a:gd name="T67" fmla="*/ 76 h 542"/>
                  <a:gd name="T68" fmla="*/ 94 w 1085"/>
                  <a:gd name="T69" fmla="*/ 75 h 542"/>
                  <a:gd name="T70" fmla="*/ 98 w 1085"/>
                  <a:gd name="T71" fmla="*/ 74 h 542"/>
                  <a:gd name="T72" fmla="*/ 101 w 1085"/>
                  <a:gd name="T73" fmla="*/ 73 h 542"/>
                  <a:gd name="T74" fmla="*/ 105 w 1085"/>
                  <a:gd name="T75" fmla="*/ 72 h 542"/>
                  <a:gd name="T76" fmla="*/ 109 w 1085"/>
                  <a:gd name="T77" fmla="*/ 70 h 542"/>
                  <a:gd name="T78" fmla="*/ 113 w 1085"/>
                  <a:gd name="T79" fmla="*/ 69 h 542"/>
                  <a:gd name="T80" fmla="*/ 116 w 1085"/>
                  <a:gd name="T81" fmla="*/ 67 h 542"/>
                  <a:gd name="T82" fmla="*/ 120 w 1085"/>
                  <a:gd name="T83" fmla="*/ 65 h 542"/>
                  <a:gd name="T84" fmla="*/ 123 w 1085"/>
                  <a:gd name="T85" fmla="*/ 62 h 542"/>
                  <a:gd name="T86" fmla="*/ 126 w 1085"/>
                  <a:gd name="T87" fmla="*/ 60 h 542"/>
                  <a:gd name="T88" fmla="*/ 129 w 1085"/>
                  <a:gd name="T89" fmla="*/ 57 h 542"/>
                  <a:gd name="T90" fmla="*/ 132 w 1085"/>
                  <a:gd name="T91" fmla="*/ 54 h 542"/>
                  <a:gd name="T92" fmla="*/ 135 w 1085"/>
                  <a:gd name="T93" fmla="*/ 52 h 542"/>
                  <a:gd name="T94" fmla="*/ 138 w 1085"/>
                  <a:gd name="T95" fmla="*/ 48 h 542"/>
                  <a:gd name="T96" fmla="*/ 140 w 1085"/>
                  <a:gd name="T97" fmla="*/ 45 h 542"/>
                  <a:gd name="T98" fmla="*/ 142 w 1085"/>
                  <a:gd name="T99" fmla="*/ 42 h 542"/>
                  <a:gd name="T100" fmla="*/ 145 w 1085"/>
                  <a:gd name="T101" fmla="*/ 39 h 542"/>
                  <a:gd name="T102" fmla="*/ 146 w 1085"/>
                  <a:gd name="T103" fmla="*/ 35 h 542"/>
                  <a:gd name="T104" fmla="*/ 148 w 1085"/>
                  <a:gd name="T105" fmla="*/ 31 h 542"/>
                  <a:gd name="T106" fmla="*/ 150 w 1085"/>
                  <a:gd name="T107" fmla="*/ 28 h 542"/>
                  <a:gd name="T108" fmla="*/ 151 w 1085"/>
                  <a:gd name="T109" fmla="*/ 24 h 542"/>
                  <a:gd name="T110" fmla="*/ 152 w 1085"/>
                  <a:gd name="T111" fmla="*/ 20 h 542"/>
                  <a:gd name="T112" fmla="*/ 153 w 1085"/>
                  <a:gd name="T113" fmla="*/ 16 h 542"/>
                  <a:gd name="T114" fmla="*/ 154 w 1085"/>
                  <a:gd name="T115" fmla="*/ 12 h 542"/>
                  <a:gd name="T116" fmla="*/ 155 w 1085"/>
                  <a:gd name="T117" fmla="*/ 8 h 542"/>
                  <a:gd name="T118" fmla="*/ 155 w 1085"/>
                  <a:gd name="T119" fmla="*/ 4 h 542"/>
                  <a:gd name="T120" fmla="*/ 155 w 1085"/>
                  <a:gd name="T121" fmla="*/ 0 h 54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085" h="542">
                    <a:moveTo>
                      <a:pt x="0" y="0"/>
                    </a:moveTo>
                    <a:lnTo>
                      <a:pt x="1" y="28"/>
                    </a:lnTo>
                    <a:lnTo>
                      <a:pt x="3" y="56"/>
                    </a:lnTo>
                    <a:lnTo>
                      <a:pt x="6" y="85"/>
                    </a:lnTo>
                    <a:lnTo>
                      <a:pt x="12" y="112"/>
                    </a:lnTo>
                    <a:lnTo>
                      <a:pt x="19" y="140"/>
                    </a:lnTo>
                    <a:lnTo>
                      <a:pt x="27" y="167"/>
                    </a:lnTo>
                    <a:lnTo>
                      <a:pt x="37" y="194"/>
                    </a:lnTo>
                    <a:lnTo>
                      <a:pt x="47" y="220"/>
                    </a:lnTo>
                    <a:lnTo>
                      <a:pt x="59" y="246"/>
                    </a:lnTo>
                    <a:lnTo>
                      <a:pt x="73" y="271"/>
                    </a:lnTo>
                    <a:lnTo>
                      <a:pt x="87" y="295"/>
                    </a:lnTo>
                    <a:lnTo>
                      <a:pt x="104" y="319"/>
                    </a:lnTo>
                    <a:lnTo>
                      <a:pt x="121" y="341"/>
                    </a:lnTo>
                    <a:lnTo>
                      <a:pt x="139" y="363"/>
                    </a:lnTo>
                    <a:lnTo>
                      <a:pt x="159" y="383"/>
                    </a:lnTo>
                    <a:lnTo>
                      <a:pt x="179" y="403"/>
                    </a:lnTo>
                    <a:lnTo>
                      <a:pt x="201" y="421"/>
                    </a:lnTo>
                    <a:lnTo>
                      <a:pt x="223" y="439"/>
                    </a:lnTo>
                    <a:lnTo>
                      <a:pt x="247" y="455"/>
                    </a:lnTo>
                    <a:lnTo>
                      <a:pt x="272" y="469"/>
                    </a:lnTo>
                    <a:lnTo>
                      <a:pt x="296" y="483"/>
                    </a:lnTo>
                    <a:lnTo>
                      <a:pt x="322" y="495"/>
                    </a:lnTo>
                    <a:lnTo>
                      <a:pt x="348" y="506"/>
                    </a:lnTo>
                    <a:lnTo>
                      <a:pt x="375" y="515"/>
                    </a:lnTo>
                    <a:lnTo>
                      <a:pt x="402" y="523"/>
                    </a:lnTo>
                    <a:lnTo>
                      <a:pt x="430" y="530"/>
                    </a:lnTo>
                    <a:lnTo>
                      <a:pt x="458" y="536"/>
                    </a:lnTo>
                    <a:lnTo>
                      <a:pt x="486" y="539"/>
                    </a:lnTo>
                    <a:lnTo>
                      <a:pt x="514" y="541"/>
                    </a:lnTo>
                    <a:lnTo>
                      <a:pt x="542" y="542"/>
                    </a:lnTo>
                    <a:lnTo>
                      <a:pt x="570" y="541"/>
                    </a:lnTo>
                    <a:lnTo>
                      <a:pt x="600" y="539"/>
                    </a:lnTo>
                    <a:lnTo>
                      <a:pt x="628" y="536"/>
                    </a:lnTo>
                    <a:lnTo>
                      <a:pt x="655" y="530"/>
                    </a:lnTo>
                    <a:lnTo>
                      <a:pt x="683" y="523"/>
                    </a:lnTo>
                    <a:lnTo>
                      <a:pt x="710" y="515"/>
                    </a:lnTo>
                    <a:lnTo>
                      <a:pt x="737" y="506"/>
                    </a:lnTo>
                    <a:lnTo>
                      <a:pt x="762" y="495"/>
                    </a:lnTo>
                    <a:lnTo>
                      <a:pt x="788" y="483"/>
                    </a:lnTo>
                    <a:lnTo>
                      <a:pt x="813" y="469"/>
                    </a:lnTo>
                    <a:lnTo>
                      <a:pt x="838" y="455"/>
                    </a:lnTo>
                    <a:lnTo>
                      <a:pt x="861" y="439"/>
                    </a:lnTo>
                    <a:lnTo>
                      <a:pt x="884" y="421"/>
                    </a:lnTo>
                    <a:lnTo>
                      <a:pt x="905" y="403"/>
                    </a:lnTo>
                    <a:lnTo>
                      <a:pt x="925" y="383"/>
                    </a:lnTo>
                    <a:lnTo>
                      <a:pt x="946" y="363"/>
                    </a:lnTo>
                    <a:lnTo>
                      <a:pt x="964" y="341"/>
                    </a:lnTo>
                    <a:lnTo>
                      <a:pt x="980" y="319"/>
                    </a:lnTo>
                    <a:lnTo>
                      <a:pt x="997" y="295"/>
                    </a:lnTo>
                    <a:lnTo>
                      <a:pt x="1012" y="271"/>
                    </a:lnTo>
                    <a:lnTo>
                      <a:pt x="1025" y="246"/>
                    </a:lnTo>
                    <a:lnTo>
                      <a:pt x="1038" y="220"/>
                    </a:lnTo>
                    <a:lnTo>
                      <a:pt x="1049" y="194"/>
                    </a:lnTo>
                    <a:lnTo>
                      <a:pt x="1058" y="167"/>
                    </a:lnTo>
                    <a:lnTo>
                      <a:pt x="1066" y="140"/>
                    </a:lnTo>
                    <a:lnTo>
                      <a:pt x="1073" y="112"/>
                    </a:lnTo>
                    <a:lnTo>
                      <a:pt x="1078" y="85"/>
                    </a:lnTo>
                    <a:lnTo>
                      <a:pt x="1082" y="56"/>
                    </a:lnTo>
                    <a:lnTo>
                      <a:pt x="1084" y="28"/>
                    </a:lnTo>
                    <a:lnTo>
                      <a:pt x="1085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61" name="Freeform 325"/>
              <p:cNvSpPr>
                <a:spLocks/>
              </p:cNvSpPr>
              <p:nvPr/>
            </p:nvSpPr>
            <p:spPr bwMode="auto">
              <a:xfrm>
                <a:off x="2038" y="1968"/>
                <a:ext cx="26" cy="9"/>
              </a:xfrm>
              <a:custGeom>
                <a:avLst/>
                <a:gdLst>
                  <a:gd name="T0" fmla="*/ 0 w 181"/>
                  <a:gd name="T1" fmla="*/ 0 h 60"/>
                  <a:gd name="T2" fmla="*/ 0 w 181"/>
                  <a:gd name="T3" fmla="*/ 9 h 60"/>
                  <a:gd name="T4" fmla="*/ 26 w 181"/>
                  <a:gd name="T5" fmla="*/ 5 h 60"/>
                  <a:gd name="T6" fmla="*/ 0 w 181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1" h="60">
                    <a:moveTo>
                      <a:pt x="0" y="0"/>
                    </a:moveTo>
                    <a:lnTo>
                      <a:pt x="0" y="60"/>
                    </a:lnTo>
                    <a:lnTo>
                      <a:pt x="181" y="3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62" name="Freeform 326"/>
              <p:cNvSpPr>
                <a:spLocks/>
              </p:cNvSpPr>
              <p:nvPr/>
            </p:nvSpPr>
            <p:spPr bwMode="auto">
              <a:xfrm>
                <a:off x="2038" y="1968"/>
                <a:ext cx="26" cy="9"/>
              </a:xfrm>
              <a:custGeom>
                <a:avLst/>
                <a:gdLst>
                  <a:gd name="T0" fmla="*/ 0 w 181"/>
                  <a:gd name="T1" fmla="*/ 0 h 60"/>
                  <a:gd name="T2" fmla="*/ 0 w 181"/>
                  <a:gd name="T3" fmla="*/ 9 h 60"/>
                  <a:gd name="T4" fmla="*/ 26 w 181"/>
                  <a:gd name="T5" fmla="*/ 5 h 60"/>
                  <a:gd name="T6" fmla="*/ 0 w 181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1" h="60">
                    <a:moveTo>
                      <a:pt x="0" y="0"/>
                    </a:moveTo>
                    <a:lnTo>
                      <a:pt x="0" y="60"/>
                    </a:lnTo>
                    <a:lnTo>
                      <a:pt x="181" y="3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63" name="Freeform 327"/>
              <p:cNvSpPr>
                <a:spLocks/>
              </p:cNvSpPr>
              <p:nvPr/>
            </p:nvSpPr>
            <p:spPr bwMode="auto">
              <a:xfrm>
                <a:off x="2038" y="1212"/>
                <a:ext cx="26" cy="9"/>
              </a:xfrm>
              <a:custGeom>
                <a:avLst/>
                <a:gdLst>
                  <a:gd name="T0" fmla="*/ 0 w 181"/>
                  <a:gd name="T1" fmla="*/ 0 h 60"/>
                  <a:gd name="T2" fmla="*/ 0 w 181"/>
                  <a:gd name="T3" fmla="*/ 9 h 60"/>
                  <a:gd name="T4" fmla="*/ 26 w 181"/>
                  <a:gd name="T5" fmla="*/ 5 h 60"/>
                  <a:gd name="T6" fmla="*/ 0 w 181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1" h="60">
                    <a:moveTo>
                      <a:pt x="0" y="0"/>
                    </a:moveTo>
                    <a:lnTo>
                      <a:pt x="0" y="60"/>
                    </a:lnTo>
                    <a:lnTo>
                      <a:pt x="181" y="3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64" name="Freeform 328"/>
              <p:cNvSpPr>
                <a:spLocks/>
              </p:cNvSpPr>
              <p:nvPr/>
            </p:nvSpPr>
            <p:spPr bwMode="auto">
              <a:xfrm>
                <a:off x="2038" y="1212"/>
                <a:ext cx="26" cy="9"/>
              </a:xfrm>
              <a:custGeom>
                <a:avLst/>
                <a:gdLst>
                  <a:gd name="T0" fmla="*/ 0 w 181"/>
                  <a:gd name="T1" fmla="*/ 0 h 60"/>
                  <a:gd name="T2" fmla="*/ 0 w 181"/>
                  <a:gd name="T3" fmla="*/ 9 h 60"/>
                  <a:gd name="T4" fmla="*/ 26 w 181"/>
                  <a:gd name="T5" fmla="*/ 5 h 60"/>
                  <a:gd name="T6" fmla="*/ 0 w 181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1" h="60">
                    <a:moveTo>
                      <a:pt x="0" y="0"/>
                    </a:moveTo>
                    <a:lnTo>
                      <a:pt x="0" y="60"/>
                    </a:lnTo>
                    <a:lnTo>
                      <a:pt x="181" y="3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65" name="Line 329"/>
              <p:cNvSpPr>
                <a:spLocks noChangeShapeType="1"/>
              </p:cNvSpPr>
              <p:nvPr/>
            </p:nvSpPr>
            <p:spPr bwMode="auto">
              <a:xfrm flipH="1">
                <a:off x="2384" y="1808"/>
                <a:ext cx="9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66" name="Line 330"/>
              <p:cNvSpPr>
                <a:spLocks noChangeShapeType="1"/>
              </p:cNvSpPr>
              <p:nvPr/>
            </p:nvSpPr>
            <p:spPr bwMode="auto">
              <a:xfrm>
                <a:off x="2615" y="2053"/>
                <a:ext cx="0" cy="2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67" name="Freeform 331"/>
              <p:cNvSpPr>
                <a:spLocks/>
              </p:cNvSpPr>
              <p:nvPr/>
            </p:nvSpPr>
            <p:spPr bwMode="auto">
              <a:xfrm>
                <a:off x="3020" y="2866"/>
                <a:ext cx="9" cy="39"/>
              </a:xfrm>
              <a:custGeom>
                <a:avLst/>
                <a:gdLst>
                  <a:gd name="T0" fmla="*/ 9 w 61"/>
                  <a:gd name="T1" fmla="*/ 39 h 271"/>
                  <a:gd name="T2" fmla="*/ 9 w 61"/>
                  <a:gd name="T3" fmla="*/ 0 h 271"/>
                  <a:gd name="T4" fmla="*/ 0 w 61"/>
                  <a:gd name="T5" fmla="*/ 8 h 2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271">
                    <a:moveTo>
                      <a:pt x="61" y="271"/>
                    </a:moveTo>
                    <a:lnTo>
                      <a:pt x="61" y="0"/>
                    </a:lnTo>
                    <a:lnTo>
                      <a:pt x="0" y="59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68" name="Line 332"/>
              <p:cNvSpPr>
                <a:spLocks noChangeShapeType="1"/>
              </p:cNvSpPr>
              <p:nvPr/>
            </p:nvSpPr>
            <p:spPr bwMode="auto">
              <a:xfrm flipV="1">
                <a:off x="3042" y="2903"/>
                <a:ext cx="0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69" name="Line 333"/>
              <p:cNvSpPr>
                <a:spLocks noChangeShapeType="1"/>
              </p:cNvSpPr>
              <p:nvPr/>
            </p:nvSpPr>
            <p:spPr bwMode="auto">
              <a:xfrm flipV="1">
                <a:off x="3068" y="2860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70" name="Line 334"/>
              <p:cNvSpPr>
                <a:spLocks noChangeShapeType="1"/>
              </p:cNvSpPr>
              <p:nvPr/>
            </p:nvSpPr>
            <p:spPr bwMode="auto">
              <a:xfrm flipV="1">
                <a:off x="3058" y="2873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71" name="Line 335"/>
              <p:cNvSpPr>
                <a:spLocks noChangeShapeType="1"/>
              </p:cNvSpPr>
              <p:nvPr/>
            </p:nvSpPr>
            <p:spPr bwMode="auto">
              <a:xfrm flipV="1">
                <a:off x="3053" y="2883"/>
                <a:ext cx="29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72" name="Freeform 336"/>
              <p:cNvSpPr>
                <a:spLocks/>
              </p:cNvSpPr>
              <p:nvPr/>
            </p:nvSpPr>
            <p:spPr bwMode="auto">
              <a:xfrm>
                <a:off x="3051" y="2884"/>
                <a:ext cx="17" cy="23"/>
              </a:xfrm>
              <a:custGeom>
                <a:avLst/>
                <a:gdLst>
                  <a:gd name="T0" fmla="*/ 17 w 120"/>
                  <a:gd name="T1" fmla="*/ 0 h 160"/>
                  <a:gd name="T2" fmla="*/ 10 w 120"/>
                  <a:gd name="T3" fmla="*/ 11 h 160"/>
                  <a:gd name="T4" fmla="*/ 5 w 120"/>
                  <a:gd name="T5" fmla="*/ 18 h 160"/>
                  <a:gd name="T6" fmla="*/ 0 w 120"/>
                  <a:gd name="T7" fmla="*/ 23 h 1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160">
                    <a:moveTo>
                      <a:pt x="120" y="0"/>
                    </a:moveTo>
                    <a:lnTo>
                      <a:pt x="72" y="76"/>
                    </a:lnTo>
                    <a:lnTo>
                      <a:pt x="36" y="124"/>
                    </a:lnTo>
                    <a:lnTo>
                      <a:pt x="0" y="16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73" name="Freeform 337"/>
              <p:cNvSpPr>
                <a:spLocks/>
              </p:cNvSpPr>
              <p:nvPr/>
            </p:nvSpPr>
            <p:spPr bwMode="auto">
              <a:xfrm>
                <a:off x="3069" y="2884"/>
                <a:ext cx="15" cy="21"/>
              </a:xfrm>
              <a:custGeom>
                <a:avLst/>
                <a:gdLst>
                  <a:gd name="T0" fmla="*/ 0 w 105"/>
                  <a:gd name="T1" fmla="*/ 0 h 148"/>
                  <a:gd name="T2" fmla="*/ 9 w 105"/>
                  <a:gd name="T3" fmla="*/ 21 h 148"/>
                  <a:gd name="T4" fmla="*/ 15 w 105"/>
                  <a:gd name="T5" fmla="*/ 21 h 1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148">
                    <a:moveTo>
                      <a:pt x="0" y="0"/>
                    </a:moveTo>
                    <a:lnTo>
                      <a:pt x="64" y="148"/>
                    </a:lnTo>
                    <a:lnTo>
                      <a:pt x="105" y="148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74" name="Line 338"/>
              <p:cNvSpPr>
                <a:spLocks noChangeShapeType="1"/>
              </p:cNvSpPr>
              <p:nvPr/>
            </p:nvSpPr>
            <p:spPr bwMode="auto">
              <a:xfrm>
                <a:off x="3094" y="2866"/>
                <a:ext cx="4" cy="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75" name="Line 339"/>
              <p:cNvSpPr>
                <a:spLocks noChangeShapeType="1"/>
              </p:cNvSpPr>
              <p:nvPr/>
            </p:nvSpPr>
            <p:spPr bwMode="auto">
              <a:xfrm>
                <a:off x="3089" y="2880"/>
                <a:ext cx="4" cy="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76" name="Freeform 340"/>
              <p:cNvSpPr>
                <a:spLocks/>
              </p:cNvSpPr>
              <p:nvPr/>
            </p:nvSpPr>
            <p:spPr bwMode="auto">
              <a:xfrm>
                <a:off x="3089" y="2878"/>
                <a:ext cx="11" cy="31"/>
              </a:xfrm>
              <a:custGeom>
                <a:avLst/>
                <a:gdLst>
                  <a:gd name="T0" fmla="*/ 0 w 80"/>
                  <a:gd name="T1" fmla="*/ 25 h 216"/>
                  <a:gd name="T2" fmla="*/ 5 w 80"/>
                  <a:gd name="T3" fmla="*/ 31 h 216"/>
                  <a:gd name="T4" fmla="*/ 11 w 80"/>
                  <a:gd name="T5" fmla="*/ 0 h 2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216">
                    <a:moveTo>
                      <a:pt x="0" y="172"/>
                    </a:moveTo>
                    <a:lnTo>
                      <a:pt x="33" y="216"/>
                    </a:lnTo>
                    <a:lnTo>
                      <a:pt x="8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77" name="Line 341"/>
              <p:cNvSpPr>
                <a:spLocks noChangeShapeType="1"/>
              </p:cNvSpPr>
              <p:nvPr/>
            </p:nvSpPr>
            <p:spPr bwMode="auto">
              <a:xfrm flipV="1">
                <a:off x="3102" y="2870"/>
                <a:ext cx="1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78" name="Line 342"/>
              <p:cNvSpPr>
                <a:spLocks noChangeShapeType="1"/>
              </p:cNvSpPr>
              <p:nvPr/>
            </p:nvSpPr>
            <p:spPr bwMode="auto">
              <a:xfrm flipH="1">
                <a:off x="3110" y="2872"/>
                <a:ext cx="0" cy="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79" name="Line 343"/>
              <p:cNvSpPr>
                <a:spLocks noChangeShapeType="1"/>
              </p:cNvSpPr>
              <p:nvPr/>
            </p:nvSpPr>
            <p:spPr bwMode="auto">
              <a:xfrm>
                <a:off x="3107" y="2861"/>
                <a:ext cx="4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80" name="Line 344"/>
              <p:cNvSpPr>
                <a:spLocks noChangeShapeType="1"/>
              </p:cNvSpPr>
              <p:nvPr/>
            </p:nvSpPr>
            <p:spPr bwMode="auto">
              <a:xfrm flipV="1">
                <a:off x="3103" y="2889"/>
                <a:ext cx="14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81" name="Line 345"/>
              <p:cNvSpPr>
                <a:spLocks noChangeShapeType="1"/>
              </p:cNvSpPr>
              <p:nvPr/>
            </p:nvSpPr>
            <p:spPr bwMode="auto">
              <a:xfrm flipH="1">
                <a:off x="3098" y="2906"/>
                <a:ext cx="2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82" name="Line 346"/>
              <p:cNvSpPr>
                <a:spLocks noChangeShapeType="1"/>
              </p:cNvSpPr>
              <p:nvPr/>
            </p:nvSpPr>
            <p:spPr bwMode="auto">
              <a:xfrm>
                <a:off x="3130" y="2861"/>
                <a:ext cx="0" cy="4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83" name="Line 347"/>
              <p:cNvSpPr>
                <a:spLocks noChangeShapeType="1"/>
              </p:cNvSpPr>
              <p:nvPr/>
            </p:nvSpPr>
            <p:spPr bwMode="auto">
              <a:xfrm flipV="1">
                <a:off x="3130" y="2864"/>
                <a:ext cx="24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84" name="Line 348"/>
              <p:cNvSpPr>
                <a:spLocks noChangeShapeType="1"/>
              </p:cNvSpPr>
              <p:nvPr/>
            </p:nvSpPr>
            <p:spPr bwMode="auto">
              <a:xfrm flipH="1">
                <a:off x="3154" y="2861"/>
                <a:ext cx="0" cy="4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85" name="Freeform 349"/>
              <p:cNvSpPr>
                <a:spLocks/>
              </p:cNvSpPr>
              <p:nvPr/>
            </p:nvSpPr>
            <p:spPr bwMode="auto">
              <a:xfrm>
                <a:off x="3130" y="2905"/>
                <a:ext cx="24" cy="3"/>
              </a:xfrm>
              <a:custGeom>
                <a:avLst/>
                <a:gdLst>
                  <a:gd name="T0" fmla="*/ 0 w 164"/>
                  <a:gd name="T1" fmla="*/ 1 h 20"/>
                  <a:gd name="T2" fmla="*/ 23 w 164"/>
                  <a:gd name="T3" fmla="*/ 0 h 20"/>
                  <a:gd name="T4" fmla="*/ 24 w 164"/>
                  <a:gd name="T5" fmla="*/ 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4" h="20">
                    <a:moveTo>
                      <a:pt x="0" y="7"/>
                    </a:moveTo>
                    <a:lnTo>
                      <a:pt x="156" y="0"/>
                    </a:lnTo>
                    <a:lnTo>
                      <a:pt x="164" y="2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86" name="Line 350"/>
              <p:cNvSpPr>
                <a:spLocks noChangeShapeType="1"/>
              </p:cNvSpPr>
              <p:nvPr/>
            </p:nvSpPr>
            <p:spPr bwMode="auto">
              <a:xfrm>
                <a:off x="3137" y="2869"/>
                <a:ext cx="0" cy="1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87" name="Line 351"/>
              <p:cNvSpPr>
                <a:spLocks noChangeShapeType="1"/>
              </p:cNvSpPr>
              <p:nvPr/>
            </p:nvSpPr>
            <p:spPr bwMode="auto">
              <a:xfrm flipV="1">
                <a:off x="3137" y="2869"/>
                <a:ext cx="1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88" name="Line 352"/>
              <p:cNvSpPr>
                <a:spLocks noChangeShapeType="1"/>
              </p:cNvSpPr>
              <p:nvPr/>
            </p:nvSpPr>
            <p:spPr bwMode="auto">
              <a:xfrm flipH="1">
                <a:off x="3147" y="2868"/>
                <a:ext cx="1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89" name="Line 353"/>
              <p:cNvSpPr>
                <a:spLocks noChangeShapeType="1"/>
              </p:cNvSpPr>
              <p:nvPr/>
            </p:nvSpPr>
            <p:spPr bwMode="auto">
              <a:xfrm flipV="1">
                <a:off x="3137" y="2877"/>
                <a:ext cx="1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90" name="Line 354"/>
              <p:cNvSpPr>
                <a:spLocks noChangeShapeType="1"/>
              </p:cNvSpPr>
              <p:nvPr/>
            </p:nvSpPr>
            <p:spPr bwMode="auto">
              <a:xfrm>
                <a:off x="3136" y="2881"/>
                <a:ext cx="0" cy="1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91" name="Line 355"/>
              <p:cNvSpPr>
                <a:spLocks noChangeShapeType="1"/>
              </p:cNvSpPr>
              <p:nvPr/>
            </p:nvSpPr>
            <p:spPr bwMode="auto">
              <a:xfrm flipV="1">
                <a:off x="3136" y="2882"/>
                <a:ext cx="1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92" name="Line 356"/>
              <p:cNvSpPr>
                <a:spLocks noChangeShapeType="1"/>
              </p:cNvSpPr>
              <p:nvPr/>
            </p:nvSpPr>
            <p:spPr bwMode="auto">
              <a:xfrm flipH="1">
                <a:off x="3148" y="2880"/>
                <a:ext cx="1" cy="1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93" name="Freeform 357"/>
              <p:cNvSpPr>
                <a:spLocks/>
              </p:cNvSpPr>
              <p:nvPr/>
            </p:nvSpPr>
            <p:spPr bwMode="auto">
              <a:xfrm>
                <a:off x="3134" y="2894"/>
                <a:ext cx="7" cy="10"/>
              </a:xfrm>
              <a:custGeom>
                <a:avLst/>
                <a:gdLst>
                  <a:gd name="T0" fmla="*/ 7 w 52"/>
                  <a:gd name="T1" fmla="*/ 0 h 72"/>
                  <a:gd name="T2" fmla="*/ 5 w 52"/>
                  <a:gd name="T3" fmla="*/ 5 h 72"/>
                  <a:gd name="T4" fmla="*/ 0 w 52"/>
                  <a:gd name="T5" fmla="*/ 1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72">
                    <a:moveTo>
                      <a:pt x="52" y="0"/>
                    </a:moveTo>
                    <a:lnTo>
                      <a:pt x="36" y="36"/>
                    </a:lnTo>
                    <a:lnTo>
                      <a:pt x="0" y="7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94" name="Line 358"/>
              <p:cNvSpPr>
                <a:spLocks noChangeShapeType="1"/>
              </p:cNvSpPr>
              <p:nvPr/>
            </p:nvSpPr>
            <p:spPr bwMode="auto">
              <a:xfrm>
                <a:off x="3143" y="2894"/>
                <a:ext cx="6" cy="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95" name="Line 359"/>
              <p:cNvSpPr>
                <a:spLocks noChangeShapeType="1"/>
              </p:cNvSpPr>
              <p:nvPr/>
            </p:nvSpPr>
            <p:spPr bwMode="auto">
              <a:xfrm flipH="1">
                <a:off x="3141" y="2886"/>
                <a:ext cx="1" cy="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96" name="Freeform 360"/>
              <p:cNvSpPr>
                <a:spLocks/>
              </p:cNvSpPr>
              <p:nvPr/>
            </p:nvSpPr>
            <p:spPr bwMode="auto">
              <a:xfrm>
                <a:off x="3167" y="2859"/>
                <a:ext cx="14" cy="20"/>
              </a:xfrm>
              <a:custGeom>
                <a:avLst/>
                <a:gdLst>
                  <a:gd name="T0" fmla="*/ 14 w 95"/>
                  <a:gd name="T1" fmla="*/ 0 h 141"/>
                  <a:gd name="T2" fmla="*/ 9 w 95"/>
                  <a:gd name="T3" fmla="*/ 9 h 141"/>
                  <a:gd name="T4" fmla="*/ 0 w 95"/>
                  <a:gd name="T5" fmla="*/ 20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141">
                    <a:moveTo>
                      <a:pt x="95" y="0"/>
                    </a:moveTo>
                    <a:lnTo>
                      <a:pt x="64" y="60"/>
                    </a:lnTo>
                    <a:lnTo>
                      <a:pt x="0" y="14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97" name="Line 361"/>
              <p:cNvSpPr>
                <a:spLocks noChangeShapeType="1"/>
              </p:cNvSpPr>
              <p:nvPr/>
            </p:nvSpPr>
            <p:spPr bwMode="auto">
              <a:xfrm flipV="1">
                <a:off x="3178" y="2866"/>
                <a:ext cx="10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98" name="Line 362"/>
              <p:cNvSpPr>
                <a:spLocks noChangeShapeType="1"/>
              </p:cNvSpPr>
              <p:nvPr/>
            </p:nvSpPr>
            <p:spPr bwMode="auto">
              <a:xfrm flipH="1">
                <a:off x="3183" y="2865"/>
                <a:ext cx="6" cy="1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999" name="Freeform 363"/>
              <p:cNvSpPr>
                <a:spLocks/>
              </p:cNvSpPr>
              <p:nvPr/>
            </p:nvSpPr>
            <p:spPr bwMode="auto">
              <a:xfrm>
                <a:off x="3187" y="2874"/>
                <a:ext cx="5" cy="36"/>
              </a:xfrm>
              <a:custGeom>
                <a:avLst/>
                <a:gdLst>
                  <a:gd name="T0" fmla="*/ 5 w 41"/>
                  <a:gd name="T1" fmla="*/ 0 h 251"/>
                  <a:gd name="T2" fmla="*/ 4 w 41"/>
                  <a:gd name="T3" fmla="*/ 36 h 251"/>
                  <a:gd name="T4" fmla="*/ 0 w 41"/>
                  <a:gd name="T5" fmla="*/ 31 h 2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51">
                    <a:moveTo>
                      <a:pt x="41" y="0"/>
                    </a:moveTo>
                    <a:lnTo>
                      <a:pt x="36" y="251"/>
                    </a:lnTo>
                    <a:lnTo>
                      <a:pt x="0" y="21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00" name="Line 364"/>
              <p:cNvSpPr>
                <a:spLocks noChangeShapeType="1"/>
              </p:cNvSpPr>
              <p:nvPr/>
            </p:nvSpPr>
            <p:spPr bwMode="auto">
              <a:xfrm flipV="1">
                <a:off x="3178" y="2885"/>
                <a:ext cx="1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01" name="Line 365"/>
              <p:cNvSpPr>
                <a:spLocks noChangeShapeType="1"/>
              </p:cNvSpPr>
              <p:nvPr/>
            </p:nvSpPr>
            <p:spPr bwMode="auto">
              <a:xfrm flipH="1">
                <a:off x="3178" y="2895"/>
                <a:ext cx="1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02" name="Line 366"/>
              <p:cNvSpPr>
                <a:spLocks noChangeShapeType="1"/>
              </p:cNvSpPr>
              <p:nvPr/>
            </p:nvSpPr>
            <p:spPr bwMode="auto">
              <a:xfrm flipV="1">
                <a:off x="3183" y="2877"/>
                <a:ext cx="0" cy="3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03" name="Line 367"/>
              <p:cNvSpPr>
                <a:spLocks noChangeShapeType="1"/>
              </p:cNvSpPr>
              <p:nvPr/>
            </p:nvSpPr>
            <p:spPr bwMode="auto">
              <a:xfrm flipV="1">
                <a:off x="3174" y="2875"/>
                <a:ext cx="18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04" name="Freeform 368"/>
              <p:cNvSpPr>
                <a:spLocks/>
              </p:cNvSpPr>
              <p:nvPr/>
            </p:nvSpPr>
            <p:spPr bwMode="auto">
              <a:xfrm>
                <a:off x="3166" y="2874"/>
                <a:ext cx="8" cy="35"/>
              </a:xfrm>
              <a:custGeom>
                <a:avLst/>
                <a:gdLst>
                  <a:gd name="T0" fmla="*/ 8 w 60"/>
                  <a:gd name="T1" fmla="*/ 0 h 244"/>
                  <a:gd name="T2" fmla="*/ 7 w 60"/>
                  <a:gd name="T3" fmla="*/ 15 h 244"/>
                  <a:gd name="T4" fmla="*/ 5 w 60"/>
                  <a:gd name="T5" fmla="*/ 27 h 244"/>
                  <a:gd name="T6" fmla="*/ 0 w 60"/>
                  <a:gd name="T7" fmla="*/ 35 h 2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244">
                    <a:moveTo>
                      <a:pt x="60" y="0"/>
                    </a:moveTo>
                    <a:lnTo>
                      <a:pt x="56" y="108"/>
                    </a:lnTo>
                    <a:lnTo>
                      <a:pt x="41" y="188"/>
                    </a:lnTo>
                    <a:lnTo>
                      <a:pt x="0" y="244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05" name="Freeform 369"/>
              <p:cNvSpPr>
                <a:spLocks/>
              </p:cNvSpPr>
              <p:nvPr/>
            </p:nvSpPr>
            <p:spPr bwMode="auto">
              <a:xfrm>
                <a:off x="3205" y="2866"/>
                <a:ext cx="11" cy="39"/>
              </a:xfrm>
              <a:custGeom>
                <a:avLst/>
                <a:gdLst>
                  <a:gd name="T0" fmla="*/ 0 w 75"/>
                  <a:gd name="T1" fmla="*/ 39 h 271"/>
                  <a:gd name="T2" fmla="*/ 0 w 75"/>
                  <a:gd name="T3" fmla="*/ 0 h 271"/>
                  <a:gd name="T4" fmla="*/ 11 w 75"/>
                  <a:gd name="T5" fmla="*/ 0 h 2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271">
                    <a:moveTo>
                      <a:pt x="0" y="271"/>
                    </a:moveTo>
                    <a:lnTo>
                      <a:pt x="0" y="0"/>
                    </a:lnTo>
                    <a:lnTo>
                      <a:pt x="75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06" name="Freeform 370"/>
              <p:cNvSpPr>
                <a:spLocks/>
              </p:cNvSpPr>
              <p:nvPr/>
            </p:nvSpPr>
            <p:spPr bwMode="auto">
              <a:xfrm>
                <a:off x="3216" y="2866"/>
                <a:ext cx="11" cy="22"/>
              </a:xfrm>
              <a:custGeom>
                <a:avLst/>
                <a:gdLst>
                  <a:gd name="T0" fmla="*/ 0 w 75"/>
                  <a:gd name="T1" fmla="*/ 22 h 150"/>
                  <a:gd name="T2" fmla="*/ 2 w 75"/>
                  <a:gd name="T3" fmla="*/ 22 h 150"/>
                  <a:gd name="T4" fmla="*/ 3 w 75"/>
                  <a:gd name="T5" fmla="*/ 22 h 150"/>
                  <a:gd name="T6" fmla="*/ 5 w 75"/>
                  <a:gd name="T7" fmla="*/ 21 h 150"/>
                  <a:gd name="T8" fmla="*/ 6 w 75"/>
                  <a:gd name="T9" fmla="*/ 20 h 150"/>
                  <a:gd name="T10" fmla="*/ 7 w 75"/>
                  <a:gd name="T11" fmla="*/ 19 h 150"/>
                  <a:gd name="T12" fmla="*/ 8 w 75"/>
                  <a:gd name="T13" fmla="*/ 18 h 150"/>
                  <a:gd name="T14" fmla="*/ 9 w 75"/>
                  <a:gd name="T15" fmla="*/ 17 h 150"/>
                  <a:gd name="T16" fmla="*/ 10 w 75"/>
                  <a:gd name="T17" fmla="*/ 16 h 150"/>
                  <a:gd name="T18" fmla="*/ 11 w 75"/>
                  <a:gd name="T19" fmla="*/ 14 h 150"/>
                  <a:gd name="T20" fmla="*/ 11 w 75"/>
                  <a:gd name="T21" fmla="*/ 12 h 150"/>
                  <a:gd name="T22" fmla="*/ 11 w 75"/>
                  <a:gd name="T23" fmla="*/ 11 h 150"/>
                  <a:gd name="T24" fmla="*/ 11 w 75"/>
                  <a:gd name="T25" fmla="*/ 9 h 150"/>
                  <a:gd name="T26" fmla="*/ 11 w 75"/>
                  <a:gd name="T27" fmla="*/ 8 h 150"/>
                  <a:gd name="T28" fmla="*/ 10 w 75"/>
                  <a:gd name="T29" fmla="*/ 6 h 150"/>
                  <a:gd name="T30" fmla="*/ 9 w 75"/>
                  <a:gd name="T31" fmla="*/ 5 h 150"/>
                  <a:gd name="T32" fmla="*/ 8 w 75"/>
                  <a:gd name="T33" fmla="*/ 4 h 150"/>
                  <a:gd name="T34" fmla="*/ 7 w 75"/>
                  <a:gd name="T35" fmla="*/ 3 h 150"/>
                  <a:gd name="T36" fmla="*/ 6 w 75"/>
                  <a:gd name="T37" fmla="*/ 2 h 150"/>
                  <a:gd name="T38" fmla="*/ 5 w 75"/>
                  <a:gd name="T39" fmla="*/ 1 h 150"/>
                  <a:gd name="T40" fmla="*/ 3 w 75"/>
                  <a:gd name="T41" fmla="*/ 0 h 150"/>
                  <a:gd name="T42" fmla="*/ 2 w 75"/>
                  <a:gd name="T43" fmla="*/ 0 h 150"/>
                  <a:gd name="T44" fmla="*/ 0 w 75"/>
                  <a:gd name="T45" fmla="*/ 0 h 1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5" h="150">
                    <a:moveTo>
                      <a:pt x="0" y="150"/>
                    </a:moveTo>
                    <a:lnTo>
                      <a:pt x="11" y="149"/>
                    </a:lnTo>
                    <a:lnTo>
                      <a:pt x="21" y="147"/>
                    </a:lnTo>
                    <a:lnTo>
                      <a:pt x="31" y="144"/>
                    </a:lnTo>
                    <a:lnTo>
                      <a:pt x="40" y="138"/>
                    </a:lnTo>
                    <a:lnTo>
                      <a:pt x="49" y="131"/>
                    </a:lnTo>
                    <a:lnTo>
                      <a:pt x="57" y="125"/>
                    </a:lnTo>
                    <a:lnTo>
                      <a:pt x="64" y="116"/>
                    </a:lnTo>
                    <a:lnTo>
                      <a:pt x="68" y="107"/>
                    </a:lnTo>
                    <a:lnTo>
                      <a:pt x="73" y="97"/>
                    </a:lnTo>
                    <a:lnTo>
                      <a:pt x="75" y="85"/>
                    </a:lnTo>
                    <a:lnTo>
                      <a:pt x="75" y="75"/>
                    </a:lnTo>
                    <a:lnTo>
                      <a:pt x="75" y="64"/>
                    </a:lnTo>
                    <a:lnTo>
                      <a:pt x="73" y="54"/>
                    </a:lnTo>
                    <a:lnTo>
                      <a:pt x="68" y="44"/>
                    </a:lnTo>
                    <a:lnTo>
                      <a:pt x="64" y="34"/>
                    </a:lnTo>
                    <a:lnTo>
                      <a:pt x="57" y="26"/>
                    </a:lnTo>
                    <a:lnTo>
                      <a:pt x="49" y="18"/>
                    </a:lnTo>
                    <a:lnTo>
                      <a:pt x="40" y="11"/>
                    </a:lnTo>
                    <a:lnTo>
                      <a:pt x="31" y="7"/>
                    </a:lnTo>
                    <a:lnTo>
                      <a:pt x="21" y="2"/>
                    </a:lnTo>
                    <a:lnTo>
                      <a:pt x="11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07" name="Line 371"/>
              <p:cNvSpPr>
                <a:spLocks noChangeShapeType="1"/>
              </p:cNvSpPr>
              <p:nvPr/>
            </p:nvSpPr>
            <p:spPr bwMode="auto">
              <a:xfrm flipH="1">
                <a:off x="3205" y="2888"/>
                <a:ext cx="1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08" name="Line 372"/>
              <p:cNvSpPr>
                <a:spLocks noChangeShapeType="1"/>
              </p:cNvSpPr>
              <p:nvPr/>
            </p:nvSpPr>
            <p:spPr bwMode="auto">
              <a:xfrm>
                <a:off x="3218" y="2888"/>
                <a:ext cx="9" cy="1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09" name="Line 373"/>
              <p:cNvSpPr>
                <a:spLocks noChangeShapeType="1"/>
              </p:cNvSpPr>
              <p:nvPr/>
            </p:nvSpPr>
            <p:spPr bwMode="auto">
              <a:xfrm>
                <a:off x="3240" y="2866"/>
                <a:ext cx="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10" name="Freeform 374"/>
              <p:cNvSpPr>
                <a:spLocks/>
              </p:cNvSpPr>
              <p:nvPr/>
            </p:nvSpPr>
            <p:spPr bwMode="auto">
              <a:xfrm>
                <a:off x="3248" y="2866"/>
                <a:ext cx="9" cy="17"/>
              </a:xfrm>
              <a:custGeom>
                <a:avLst/>
                <a:gdLst>
                  <a:gd name="T0" fmla="*/ 0 w 60"/>
                  <a:gd name="T1" fmla="*/ 17 h 120"/>
                  <a:gd name="T2" fmla="*/ 2 w 60"/>
                  <a:gd name="T3" fmla="*/ 17 h 120"/>
                  <a:gd name="T4" fmla="*/ 3 w 60"/>
                  <a:gd name="T5" fmla="*/ 17 h 120"/>
                  <a:gd name="T6" fmla="*/ 4 w 60"/>
                  <a:gd name="T7" fmla="*/ 16 h 120"/>
                  <a:gd name="T8" fmla="*/ 5 w 60"/>
                  <a:gd name="T9" fmla="*/ 15 h 120"/>
                  <a:gd name="T10" fmla="*/ 6 w 60"/>
                  <a:gd name="T11" fmla="*/ 14 h 120"/>
                  <a:gd name="T12" fmla="*/ 7 w 60"/>
                  <a:gd name="T13" fmla="*/ 13 h 120"/>
                  <a:gd name="T14" fmla="*/ 8 w 60"/>
                  <a:gd name="T15" fmla="*/ 12 h 120"/>
                  <a:gd name="T16" fmla="*/ 9 w 60"/>
                  <a:gd name="T17" fmla="*/ 11 h 120"/>
                  <a:gd name="T18" fmla="*/ 9 w 60"/>
                  <a:gd name="T19" fmla="*/ 10 h 120"/>
                  <a:gd name="T20" fmla="*/ 9 w 60"/>
                  <a:gd name="T21" fmla="*/ 8 h 120"/>
                  <a:gd name="T22" fmla="*/ 9 w 60"/>
                  <a:gd name="T23" fmla="*/ 7 h 120"/>
                  <a:gd name="T24" fmla="*/ 9 w 60"/>
                  <a:gd name="T25" fmla="*/ 6 h 120"/>
                  <a:gd name="T26" fmla="*/ 8 w 60"/>
                  <a:gd name="T27" fmla="*/ 5 h 120"/>
                  <a:gd name="T28" fmla="*/ 7 w 60"/>
                  <a:gd name="T29" fmla="*/ 4 h 120"/>
                  <a:gd name="T30" fmla="*/ 6 w 60"/>
                  <a:gd name="T31" fmla="*/ 2 h 120"/>
                  <a:gd name="T32" fmla="*/ 5 w 60"/>
                  <a:gd name="T33" fmla="*/ 2 h 120"/>
                  <a:gd name="T34" fmla="*/ 4 w 60"/>
                  <a:gd name="T35" fmla="*/ 1 h 120"/>
                  <a:gd name="T36" fmla="*/ 3 w 60"/>
                  <a:gd name="T37" fmla="*/ 0 h 120"/>
                  <a:gd name="T38" fmla="*/ 2 w 60"/>
                  <a:gd name="T39" fmla="*/ 0 h 120"/>
                  <a:gd name="T40" fmla="*/ 0 w 60"/>
                  <a:gd name="T41" fmla="*/ 0 h 1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0" h="120">
                    <a:moveTo>
                      <a:pt x="0" y="120"/>
                    </a:moveTo>
                    <a:lnTo>
                      <a:pt x="10" y="119"/>
                    </a:lnTo>
                    <a:lnTo>
                      <a:pt x="19" y="117"/>
                    </a:lnTo>
                    <a:lnTo>
                      <a:pt x="28" y="113"/>
                    </a:lnTo>
                    <a:lnTo>
                      <a:pt x="36" y="109"/>
                    </a:lnTo>
                    <a:lnTo>
                      <a:pt x="42" y="102"/>
                    </a:lnTo>
                    <a:lnTo>
                      <a:pt x="49" y="95"/>
                    </a:lnTo>
                    <a:lnTo>
                      <a:pt x="54" y="88"/>
                    </a:lnTo>
                    <a:lnTo>
                      <a:pt x="57" y="79"/>
                    </a:lnTo>
                    <a:lnTo>
                      <a:pt x="59" y="70"/>
                    </a:lnTo>
                    <a:lnTo>
                      <a:pt x="60" y="59"/>
                    </a:lnTo>
                    <a:lnTo>
                      <a:pt x="59" y="50"/>
                    </a:lnTo>
                    <a:lnTo>
                      <a:pt x="57" y="42"/>
                    </a:lnTo>
                    <a:lnTo>
                      <a:pt x="54" y="33"/>
                    </a:lnTo>
                    <a:lnTo>
                      <a:pt x="49" y="25"/>
                    </a:lnTo>
                    <a:lnTo>
                      <a:pt x="42" y="17"/>
                    </a:lnTo>
                    <a:lnTo>
                      <a:pt x="36" y="11"/>
                    </a:lnTo>
                    <a:lnTo>
                      <a:pt x="28" y="6"/>
                    </a:lnTo>
                    <a:lnTo>
                      <a:pt x="19" y="2"/>
                    </a:lnTo>
                    <a:lnTo>
                      <a:pt x="10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11" name="Line 375"/>
              <p:cNvSpPr>
                <a:spLocks noChangeShapeType="1"/>
              </p:cNvSpPr>
              <p:nvPr/>
            </p:nvSpPr>
            <p:spPr bwMode="auto">
              <a:xfrm flipH="1">
                <a:off x="3244" y="2883"/>
                <a:ext cx="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12" name="Freeform 376"/>
              <p:cNvSpPr>
                <a:spLocks/>
              </p:cNvSpPr>
              <p:nvPr/>
            </p:nvSpPr>
            <p:spPr bwMode="auto">
              <a:xfrm>
                <a:off x="3248" y="2883"/>
                <a:ext cx="9" cy="9"/>
              </a:xfrm>
              <a:custGeom>
                <a:avLst/>
                <a:gdLst>
                  <a:gd name="T0" fmla="*/ 9 w 60"/>
                  <a:gd name="T1" fmla="*/ 9 h 61"/>
                  <a:gd name="T2" fmla="*/ 9 w 60"/>
                  <a:gd name="T3" fmla="*/ 8 h 61"/>
                  <a:gd name="T4" fmla="*/ 9 w 60"/>
                  <a:gd name="T5" fmla="*/ 6 h 61"/>
                  <a:gd name="T6" fmla="*/ 8 w 60"/>
                  <a:gd name="T7" fmla="*/ 5 h 61"/>
                  <a:gd name="T8" fmla="*/ 7 w 60"/>
                  <a:gd name="T9" fmla="*/ 4 h 61"/>
                  <a:gd name="T10" fmla="*/ 6 w 60"/>
                  <a:gd name="T11" fmla="*/ 3 h 61"/>
                  <a:gd name="T12" fmla="*/ 5 w 60"/>
                  <a:gd name="T13" fmla="*/ 2 h 61"/>
                  <a:gd name="T14" fmla="*/ 4 w 60"/>
                  <a:gd name="T15" fmla="*/ 1 h 61"/>
                  <a:gd name="T16" fmla="*/ 3 w 60"/>
                  <a:gd name="T17" fmla="*/ 1 h 61"/>
                  <a:gd name="T18" fmla="*/ 2 w 60"/>
                  <a:gd name="T19" fmla="*/ 0 h 61"/>
                  <a:gd name="T20" fmla="*/ 0 w 60"/>
                  <a:gd name="T21" fmla="*/ 0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61">
                    <a:moveTo>
                      <a:pt x="60" y="61"/>
                    </a:moveTo>
                    <a:lnTo>
                      <a:pt x="59" y="51"/>
                    </a:lnTo>
                    <a:lnTo>
                      <a:pt x="57" y="42"/>
                    </a:lnTo>
                    <a:lnTo>
                      <a:pt x="54" y="33"/>
                    </a:lnTo>
                    <a:lnTo>
                      <a:pt x="49" y="25"/>
                    </a:lnTo>
                    <a:lnTo>
                      <a:pt x="42" y="18"/>
                    </a:lnTo>
                    <a:lnTo>
                      <a:pt x="36" y="11"/>
                    </a:lnTo>
                    <a:lnTo>
                      <a:pt x="28" y="7"/>
                    </a:lnTo>
                    <a:lnTo>
                      <a:pt x="19" y="4"/>
                    </a:lnTo>
                    <a:lnTo>
                      <a:pt x="10" y="1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13" name="Line 377"/>
              <p:cNvSpPr>
                <a:spLocks noChangeShapeType="1"/>
              </p:cNvSpPr>
              <p:nvPr/>
            </p:nvSpPr>
            <p:spPr bwMode="auto">
              <a:xfrm>
                <a:off x="3257" y="2892"/>
                <a:ext cx="0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14" name="Freeform 378"/>
              <p:cNvSpPr>
                <a:spLocks/>
              </p:cNvSpPr>
              <p:nvPr/>
            </p:nvSpPr>
            <p:spPr bwMode="auto">
              <a:xfrm>
                <a:off x="3248" y="2896"/>
                <a:ext cx="9" cy="9"/>
              </a:xfrm>
              <a:custGeom>
                <a:avLst/>
                <a:gdLst>
                  <a:gd name="T0" fmla="*/ 0 w 60"/>
                  <a:gd name="T1" fmla="*/ 9 h 61"/>
                  <a:gd name="T2" fmla="*/ 2 w 60"/>
                  <a:gd name="T3" fmla="*/ 9 h 61"/>
                  <a:gd name="T4" fmla="*/ 3 w 60"/>
                  <a:gd name="T5" fmla="*/ 8 h 61"/>
                  <a:gd name="T6" fmla="*/ 4 w 60"/>
                  <a:gd name="T7" fmla="*/ 8 h 61"/>
                  <a:gd name="T8" fmla="*/ 5 w 60"/>
                  <a:gd name="T9" fmla="*/ 7 h 61"/>
                  <a:gd name="T10" fmla="*/ 6 w 60"/>
                  <a:gd name="T11" fmla="*/ 6 h 61"/>
                  <a:gd name="T12" fmla="*/ 7 w 60"/>
                  <a:gd name="T13" fmla="*/ 5 h 61"/>
                  <a:gd name="T14" fmla="*/ 8 w 60"/>
                  <a:gd name="T15" fmla="*/ 4 h 61"/>
                  <a:gd name="T16" fmla="*/ 9 w 60"/>
                  <a:gd name="T17" fmla="*/ 3 h 61"/>
                  <a:gd name="T18" fmla="*/ 9 w 60"/>
                  <a:gd name="T19" fmla="*/ 1 h 61"/>
                  <a:gd name="T20" fmla="*/ 9 w 60"/>
                  <a:gd name="T21" fmla="*/ 0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61">
                    <a:moveTo>
                      <a:pt x="0" y="61"/>
                    </a:moveTo>
                    <a:lnTo>
                      <a:pt x="10" y="60"/>
                    </a:lnTo>
                    <a:lnTo>
                      <a:pt x="19" y="57"/>
                    </a:lnTo>
                    <a:lnTo>
                      <a:pt x="28" y="54"/>
                    </a:lnTo>
                    <a:lnTo>
                      <a:pt x="36" y="49"/>
                    </a:lnTo>
                    <a:lnTo>
                      <a:pt x="42" y="43"/>
                    </a:lnTo>
                    <a:lnTo>
                      <a:pt x="49" y="36"/>
                    </a:lnTo>
                    <a:lnTo>
                      <a:pt x="54" y="28"/>
                    </a:lnTo>
                    <a:lnTo>
                      <a:pt x="57" y="19"/>
                    </a:lnTo>
                    <a:lnTo>
                      <a:pt x="59" y="10"/>
                    </a:lnTo>
                    <a:lnTo>
                      <a:pt x="6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15" name="Line 379"/>
              <p:cNvSpPr>
                <a:spLocks noChangeShapeType="1"/>
              </p:cNvSpPr>
              <p:nvPr/>
            </p:nvSpPr>
            <p:spPr bwMode="auto">
              <a:xfrm flipH="1">
                <a:off x="3240" y="2905"/>
                <a:ext cx="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16" name="Freeform 380"/>
              <p:cNvSpPr>
                <a:spLocks/>
              </p:cNvSpPr>
              <p:nvPr/>
            </p:nvSpPr>
            <p:spPr bwMode="auto">
              <a:xfrm>
                <a:off x="3020" y="2948"/>
                <a:ext cx="9" cy="6"/>
              </a:xfrm>
              <a:custGeom>
                <a:avLst/>
                <a:gdLst>
                  <a:gd name="T0" fmla="*/ 9 w 61"/>
                  <a:gd name="T1" fmla="*/ 0 h 46"/>
                  <a:gd name="T2" fmla="*/ 8 w 61"/>
                  <a:gd name="T3" fmla="*/ 0 h 46"/>
                  <a:gd name="T4" fmla="*/ 6 w 61"/>
                  <a:gd name="T5" fmla="*/ 0 h 46"/>
                  <a:gd name="T6" fmla="*/ 5 w 61"/>
                  <a:gd name="T7" fmla="*/ 1 h 46"/>
                  <a:gd name="T8" fmla="*/ 3 w 61"/>
                  <a:gd name="T9" fmla="*/ 2 h 46"/>
                  <a:gd name="T10" fmla="*/ 2 w 61"/>
                  <a:gd name="T11" fmla="*/ 2 h 46"/>
                  <a:gd name="T12" fmla="*/ 1 w 61"/>
                  <a:gd name="T13" fmla="*/ 4 h 46"/>
                  <a:gd name="T14" fmla="*/ 1 w 61"/>
                  <a:gd name="T15" fmla="*/ 5 h 46"/>
                  <a:gd name="T16" fmla="*/ 0 w 61"/>
                  <a:gd name="T17" fmla="*/ 6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46">
                    <a:moveTo>
                      <a:pt x="61" y="0"/>
                    </a:moveTo>
                    <a:lnTo>
                      <a:pt x="51" y="1"/>
                    </a:lnTo>
                    <a:lnTo>
                      <a:pt x="41" y="3"/>
                    </a:lnTo>
                    <a:lnTo>
                      <a:pt x="32" y="8"/>
                    </a:lnTo>
                    <a:lnTo>
                      <a:pt x="23" y="12"/>
                    </a:lnTo>
                    <a:lnTo>
                      <a:pt x="15" y="19"/>
                    </a:lnTo>
                    <a:lnTo>
                      <a:pt x="9" y="27"/>
                    </a:lnTo>
                    <a:lnTo>
                      <a:pt x="4" y="36"/>
                    </a:lnTo>
                    <a:lnTo>
                      <a:pt x="0" y="4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17" name="Freeform 381"/>
              <p:cNvSpPr>
                <a:spLocks/>
              </p:cNvSpPr>
              <p:nvPr/>
            </p:nvSpPr>
            <p:spPr bwMode="auto">
              <a:xfrm>
                <a:off x="3029" y="2948"/>
                <a:ext cx="9" cy="13"/>
              </a:xfrm>
              <a:custGeom>
                <a:avLst/>
                <a:gdLst>
                  <a:gd name="T0" fmla="*/ 8 w 60"/>
                  <a:gd name="T1" fmla="*/ 13 h 92"/>
                  <a:gd name="T2" fmla="*/ 8 w 60"/>
                  <a:gd name="T3" fmla="*/ 12 h 92"/>
                  <a:gd name="T4" fmla="*/ 9 w 60"/>
                  <a:gd name="T5" fmla="*/ 11 h 92"/>
                  <a:gd name="T6" fmla="*/ 9 w 60"/>
                  <a:gd name="T7" fmla="*/ 9 h 92"/>
                  <a:gd name="T8" fmla="*/ 9 w 60"/>
                  <a:gd name="T9" fmla="*/ 8 h 92"/>
                  <a:gd name="T10" fmla="*/ 9 w 60"/>
                  <a:gd name="T11" fmla="*/ 7 h 92"/>
                  <a:gd name="T12" fmla="*/ 8 w 60"/>
                  <a:gd name="T13" fmla="*/ 6 h 92"/>
                  <a:gd name="T14" fmla="*/ 8 w 60"/>
                  <a:gd name="T15" fmla="*/ 4 h 92"/>
                  <a:gd name="T16" fmla="*/ 7 w 60"/>
                  <a:gd name="T17" fmla="*/ 3 h 92"/>
                  <a:gd name="T18" fmla="*/ 6 w 60"/>
                  <a:gd name="T19" fmla="*/ 2 h 92"/>
                  <a:gd name="T20" fmla="*/ 5 w 60"/>
                  <a:gd name="T21" fmla="*/ 2 h 92"/>
                  <a:gd name="T22" fmla="*/ 4 w 60"/>
                  <a:gd name="T23" fmla="*/ 1 h 92"/>
                  <a:gd name="T24" fmla="*/ 3 w 60"/>
                  <a:gd name="T25" fmla="*/ 0 h 92"/>
                  <a:gd name="T26" fmla="*/ 1 w 60"/>
                  <a:gd name="T27" fmla="*/ 0 h 92"/>
                  <a:gd name="T28" fmla="*/ 0 w 60"/>
                  <a:gd name="T29" fmla="*/ 0 h 9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0" h="92">
                    <a:moveTo>
                      <a:pt x="51" y="92"/>
                    </a:moveTo>
                    <a:lnTo>
                      <a:pt x="55" y="84"/>
                    </a:lnTo>
                    <a:lnTo>
                      <a:pt x="59" y="75"/>
                    </a:lnTo>
                    <a:lnTo>
                      <a:pt x="60" y="66"/>
                    </a:lnTo>
                    <a:lnTo>
                      <a:pt x="60" y="57"/>
                    </a:lnTo>
                    <a:lnTo>
                      <a:pt x="59" y="48"/>
                    </a:lnTo>
                    <a:lnTo>
                      <a:pt x="56" y="39"/>
                    </a:lnTo>
                    <a:lnTo>
                      <a:pt x="52" y="31"/>
                    </a:lnTo>
                    <a:lnTo>
                      <a:pt x="47" y="23"/>
                    </a:lnTo>
                    <a:lnTo>
                      <a:pt x="42" y="17"/>
                    </a:lnTo>
                    <a:lnTo>
                      <a:pt x="34" y="11"/>
                    </a:lnTo>
                    <a:lnTo>
                      <a:pt x="26" y="7"/>
                    </a:lnTo>
                    <a:lnTo>
                      <a:pt x="18" y="3"/>
                    </a:lnTo>
                    <a:lnTo>
                      <a:pt x="9" y="1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18" name="Freeform 382"/>
              <p:cNvSpPr>
                <a:spLocks/>
              </p:cNvSpPr>
              <p:nvPr/>
            </p:nvSpPr>
            <p:spPr bwMode="auto">
              <a:xfrm>
                <a:off x="3020" y="2961"/>
                <a:ext cx="18" cy="26"/>
              </a:xfrm>
              <a:custGeom>
                <a:avLst/>
                <a:gdLst>
                  <a:gd name="T0" fmla="*/ 17 w 121"/>
                  <a:gd name="T1" fmla="*/ 0 h 180"/>
                  <a:gd name="T2" fmla="*/ 0 w 121"/>
                  <a:gd name="T3" fmla="*/ 26 h 180"/>
                  <a:gd name="T4" fmla="*/ 18 w 121"/>
                  <a:gd name="T5" fmla="*/ 26 h 1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80">
                    <a:moveTo>
                      <a:pt x="112" y="0"/>
                    </a:moveTo>
                    <a:lnTo>
                      <a:pt x="0" y="180"/>
                    </a:lnTo>
                    <a:lnTo>
                      <a:pt x="121" y="18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19" name="Line 383"/>
              <p:cNvSpPr>
                <a:spLocks noChangeShapeType="1"/>
              </p:cNvSpPr>
              <p:nvPr/>
            </p:nvSpPr>
            <p:spPr bwMode="auto">
              <a:xfrm flipV="1">
                <a:off x="3051" y="2984"/>
                <a:ext cx="0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20" name="Line 384"/>
              <p:cNvSpPr>
                <a:spLocks noChangeShapeType="1"/>
              </p:cNvSpPr>
              <p:nvPr/>
            </p:nvSpPr>
            <p:spPr bwMode="auto">
              <a:xfrm flipV="1">
                <a:off x="3077" y="2942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21" name="Line 385"/>
              <p:cNvSpPr>
                <a:spLocks noChangeShapeType="1"/>
              </p:cNvSpPr>
              <p:nvPr/>
            </p:nvSpPr>
            <p:spPr bwMode="auto">
              <a:xfrm flipV="1">
                <a:off x="3067" y="2955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22" name="Line 386"/>
              <p:cNvSpPr>
                <a:spLocks noChangeShapeType="1"/>
              </p:cNvSpPr>
              <p:nvPr/>
            </p:nvSpPr>
            <p:spPr bwMode="auto">
              <a:xfrm flipV="1">
                <a:off x="3061" y="2964"/>
                <a:ext cx="30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23" name="Freeform 387"/>
              <p:cNvSpPr>
                <a:spLocks/>
              </p:cNvSpPr>
              <p:nvPr/>
            </p:nvSpPr>
            <p:spPr bwMode="auto">
              <a:xfrm>
                <a:off x="3059" y="2966"/>
                <a:ext cx="17" cy="23"/>
              </a:xfrm>
              <a:custGeom>
                <a:avLst/>
                <a:gdLst>
                  <a:gd name="T0" fmla="*/ 17 w 119"/>
                  <a:gd name="T1" fmla="*/ 0 h 159"/>
                  <a:gd name="T2" fmla="*/ 10 w 119"/>
                  <a:gd name="T3" fmla="*/ 11 h 159"/>
                  <a:gd name="T4" fmla="*/ 5 w 119"/>
                  <a:gd name="T5" fmla="*/ 18 h 159"/>
                  <a:gd name="T6" fmla="*/ 0 w 119"/>
                  <a:gd name="T7" fmla="*/ 23 h 1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9" h="159">
                    <a:moveTo>
                      <a:pt x="119" y="0"/>
                    </a:moveTo>
                    <a:lnTo>
                      <a:pt x="72" y="76"/>
                    </a:lnTo>
                    <a:lnTo>
                      <a:pt x="36" y="123"/>
                    </a:lnTo>
                    <a:lnTo>
                      <a:pt x="0" y="159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24" name="Freeform 388"/>
              <p:cNvSpPr>
                <a:spLocks/>
              </p:cNvSpPr>
              <p:nvPr/>
            </p:nvSpPr>
            <p:spPr bwMode="auto">
              <a:xfrm>
                <a:off x="3078" y="2966"/>
                <a:ext cx="15" cy="21"/>
              </a:xfrm>
              <a:custGeom>
                <a:avLst/>
                <a:gdLst>
                  <a:gd name="T0" fmla="*/ 0 w 103"/>
                  <a:gd name="T1" fmla="*/ 0 h 148"/>
                  <a:gd name="T2" fmla="*/ 9 w 103"/>
                  <a:gd name="T3" fmla="*/ 21 h 148"/>
                  <a:gd name="T4" fmla="*/ 15 w 103"/>
                  <a:gd name="T5" fmla="*/ 21 h 1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148">
                    <a:moveTo>
                      <a:pt x="0" y="0"/>
                    </a:moveTo>
                    <a:lnTo>
                      <a:pt x="64" y="148"/>
                    </a:lnTo>
                    <a:lnTo>
                      <a:pt x="103" y="148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25" name="Line 389"/>
              <p:cNvSpPr>
                <a:spLocks noChangeShapeType="1"/>
              </p:cNvSpPr>
              <p:nvPr/>
            </p:nvSpPr>
            <p:spPr bwMode="auto">
              <a:xfrm>
                <a:off x="3103" y="2948"/>
                <a:ext cx="4" cy="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26" name="Line 390"/>
              <p:cNvSpPr>
                <a:spLocks noChangeShapeType="1"/>
              </p:cNvSpPr>
              <p:nvPr/>
            </p:nvSpPr>
            <p:spPr bwMode="auto">
              <a:xfrm>
                <a:off x="3097" y="2961"/>
                <a:ext cx="5" cy="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27" name="Freeform 391"/>
              <p:cNvSpPr>
                <a:spLocks/>
              </p:cNvSpPr>
              <p:nvPr/>
            </p:nvSpPr>
            <p:spPr bwMode="auto">
              <a:xfrm>
                <a:off x="3097" y="2960"/>
                <a:ext cx="12" cy="31"/>
              </a:xfrm>
              <a:custGeom>
                <a:avLst/>
                <a:gdLst>
                  <a:gd name="T0" fmla="*/ 0 w 79"/>
                  <a:gd name="T1" fmla="*/ 25 h 215"/>
                  <a:gd name="T2" fmla="*/ 5 w 79"/>
                  <a:gd name="T3" fmla="*/ 31 h 215"/>
                  <a:gd name="T4" fmla="*/ 12 w 79"/>
                  <a:gd name="T5" fmla="*/ 0 h 2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215">
                    <a:moveTo>
                      <a:pt x="0" y="171"/>
                    </a:moveTo>
                    <a:lnTo>
                      <a:pt x="31" y="215"/>
                    </a:lnTo>
                    <a:lnTo>
                      <a:pt x="79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28" name="Line 392"/>
              <p:cNvSpPr>
                <a:spLocks noChangeShapeType="1"/>
              </p:cNvSpPr>
              <p:nvPr/>
            </p:nvSpPr>
            <p:spPr bwMode="auto">
              <a:xfrm flipV="1">
                <a:off x="3111" y="2952"/>
                <a:ext cx="1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29" name="Line 393"/>
              <p:cNvSpPr>
                <a:spLocks noChangeShapeType="1"/>
              </p:cNvSpPr>
              <p:nvPr/>
            </p:nvSpPr>
            <p:spPr bwMode="auto">
              <a:xfrm flipH="1">
                <a:off x="3118" y="2953"/>
                <a:ext cx="1" cy="3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30" name="Line 394"/>
              <p:cNvSpPr>
                <a:spLocks noChangeShapeType="1"/>
              </p:cNvSpPr>
              <p:nvPr/>
            </p:nvSpPr>
            <p:spPr bwMode="auto">
              <a:xfrm>
                <a:off x="3116" y="2943"/>
                <a:ext cx="4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31" name="Line 395"/>
              <p:cNvSpPr>
                <a:spLocks noChangeShapeType="1"/>
              </p:cNvSpPr>
              <p:nvPr/>
            </p:nvSpPr>
            <p:spPr bwMode="auto">
              <a:xfrm flipV="1">
                <a:off x="3112" y="2971"/>
                <a:ext cx="1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32" name="Line 396"/>
              <p:cNvSpPr>
                <a:spLocks noChangeShapeType="1"/>
              </p:cNvSpPr>
              <p:nvPr/>
            </p:nvSpPr>
            <p:spPr bwMode="auto">
              <a:xfrm flipH="1">
                <a:off x="3107" y="2988"/>
                <a:ext cx="2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33" name="Line 397"/>
              <p:cNvSpPr>
                <a:spLocks noChangeShapeType="1"/>
              </p:cNvSpPr>
              <p:nvPr/>
            </p:nvSpPr>
            <p:spPr bwMode="auto">
              <a:xfrm>
                <a:off x="3141" y="2952"/>
                <a:ext cx="0" cy="4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34" name="Line 398"/>
              <p:cNvSpPr>
                <a:spLocks noChangeShapeType="1"/>
              </p:cNvSpPr>
              <p:nvPr/>
            </p:nvSpPr>
            <p:spPr bwMode="auto">
              <a:xfrm flipH="1">
                <a:off x="3134" y="2941"/>
                <a:ext cx="11" cy="2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35" name="Line 399"/>
              <p:cNvSpPr>
                <a:spLocks noChangeShapeType="1"/>
              </p:cNvSpPr>
              <p:nvPr/>
            </p:nvSpPr>
            <p:spPr bwMode="auto">
              <a:xfrm flipV="1">
                <a:off x="3145" y="2949"/>
                <a:ext cx="14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36" name="Line 400"/>
              <p:cNvSpPr>
                <a:spLocks noChangeShapeType="1"/>
              </p:cNvSpPr>
              <p:nvPr/>
            </p:nvSpPr>
            <p:spPr bwMode="auto">
              <a:xfrm>
                <a:off x="3154" y="2956"/>
                <a:ext cx="3" cy="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37" name="Freeform 401"/>
              <p:cNvSpPr>
                <a:spLocks/>
              </p:cNvSpPr>
              <p:nvPr/>
            </p:nvSpPr>
            <p:spPr bwMode="auto">
              <a:xfrm>
                <a:off x="3146" y="2950"/>
                <a:ext cx="9" cy="14"/>
              </a:xfrm>
              <a:custGeom>
                <a:avLst/>
                <a:gdLst>
                  <a:gd name="T0" fmla="*/ 5 w 64"/>
                  <a:gd name="T1" fmla="*/ 0 h 95"/>
                  <a:gd name="T2" fmla="*/ 0 w 64"/>
                  <a:gd name="T3" fmla="*/ 14 h 95"/>
                  <a:gd name="T4" fmla="*/ 9 w 64"/>
                  <a:gd name="T5" fmla="*/ 11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95">
                    <a:moveTo>
                      <a:pt x="32" y="0"/>
                    </a:moveTo>
                    <a:lnTo>
                      <a:pt x="0" y="95"/>
                    </a:lnTo>
                    <a:lnTo>
                      <a:pt x="64" y="7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38" name="Line 402"/>
              <p:cNvSpPr>
                <a:spLocks noChangeShapeType="1"/>
              </p:cNvSpPr>
              <p:nvPr/>
            </p:nvSpPr>
            <p:spPr bwMode="auto">
              <a:xfrm flipV="1">
                <a:off x="3146" y="2970"/>
                <a:ext cx="10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39" name="Line 403"/>
              <p:cNvSpPr>
                <a:spLocks noChangeShapeType="1"/>
              </p:cNvSpPr>
              <p:nvPr/>
            </p:nvSpPr>
            <p:spPr bwMode="auto">
              <a:xfrm>
                <a:off x="3151" y="2963"/>
                <a:ext cx="0" cy="1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40" name="Line 404"/>
              <p:cNvSpPr>
                <a:spLocks noChangeShapeType="1"/>
              </p:cNvSpPr>
              <p:nvPr/>
            </p:nvSpPr>
            <p:spPr bwMode="auto">
              <a:xfrm flipV="1">
                <a:off x="3145" y="2977"/>
                <a:ext cx="13" cy="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41" name="Line 405"/>
              <p:cNvSpPr>
                <a:spLocks noChangeShapeType="1"/>
              </p:cNvSpPr>
              <p:nvPr/>
            </p:nvSpPr>
            <p:spPr bwMode="auto">
              <a:xfrm>
                <a:off x="3161" y="2953"/>
                <a:ext cx="0" cy="2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42" name="Freeform 406"/>
              <p:cNvSpPr>
                <a:spLocks/>
              </p:cNvSpPr>
              <p:nvPr/>
            </p:nvSpPr>
            <p:spPr bwMode="auto">
              <a:xfrm>
                <a:off x="3161" y="2941"/>
                <a:ext cx="5" cy="49"/>
              </a:xfrm>
              <a:custGeom>
                <a:avLst/>
                <a:gdLst>
                  <a:gd name="T0" fmla="*/ 5 w 36"/>
                  <a:gd name="T1" fmla="*/ 0 h 342"/>
                  <a:gd name="T2" fmla="*/ 5 w 36"/>
                  <a:gd name="T3" fmla="*/ 49 h 342"/>
                  <a:gd name="T4" fmla="*/ 0 w 36"/>
                  <a:gd name="T5" fmla="*/ 42 h 3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42">
                    <a:moveTo>
                      <a:pt x="36" y="0"/>
                    </a:moveTo>
                    <a:lnTo>
                      <a:pt x="36" y="342"/>
                    </a:lnTo>
                    <a:lnTo>
                      <a:pt x="0" y="29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43" name="Freeform 407"/>
              <p:cNvSpPr>
                <a:spLocks/>
              </p:cNvSpPr>
              <p:nvPr/>
            </p:nvSpPr>
            <p:spPr bwMode="auto">
              <a:xfrm>
                <a:off x="3176" y="2941"/>
                <a:ext cx="14" cy="20"/>
              </a:xfrm>
              <a:custGeom>
                <a:avLst/>
                <a:gdLst>
                  <a:gd name="T0" fmla="*/ 14 w 97"/>
                  <a:gd name="T1" fmla="*/ 0 h 139"/>
                  <a:gd name="T2" fmla="*/ 9 w 97"/>
                  <a:gd name="T3" fmla="*/ 8 h 139"/>
                  <a:gd name="T4" fmla="*/ 0 w 97"/>
                  <a:gd name="T5" fmla="*/ 20 h 1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139">
                    <a:moveTo>
                      <a:pt x="97" y="0"/>
                    </a:moveTo>
                    <a:lnTo>
                      <a:pt x="64" y="59"/>
                    </a:lnTo>
                    <a:lnTo>
                      <a:pt x="0" y="139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044" name="Line 408"/>
              <p:cNvSpPr>
                <a:spLocks noChangeShapeType="1"/>
              </p:cNvSpPr>
              <p:nvPr/>
            </p:nvSpPr>
            <p:spPr bwMode="auto">
              <a:xfrm flipV="1">
                <a:off x="3186" y="2948"/>
                <a:ext cx="1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73733" name="Group 409"/>
            <p:cNvGrpSpPr>
              <a:grpSpLocks/>
            </p:cNvGrpSpPr>
            <p:nvPr/>
          </p:nvGrpSpPr>
          <p:grpSpPr bwMode="auto">
            <a:xfrm>
              <a:off x="689" y="467"/>
              <a:ext cx="4405" cy="3640"/>
              <a:chOff x="1380" y="1203"/>
              <a:chExt cx="2165" cy="1789"/>
            </a:xfrm>
          </p:grpSpPr>
          <p:sp>
            <p:nvSpPr>
              <p:cNvPr id="74645" name="Line 410"/>
              <p:cNvSpPr>
                <a:spLocks noChangeShapeType="1"/>
              </p:cNvSpPr>
              <p:nvPr/>
            </p:nvSpPr>
            <p:spPr bwMode="auto">
              <a:xfrm flipH="1">
                <a:off x="3192" y="2947"/>
                <a:ext cx="6" cy="1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46" name="Freeform 411"/>
              <p:cNvSpPr>
                <a:spLocks/>
              </p:cNvSpPr>
              <p:nvPr/>
            </p:nvSpPr>
            <p:spPr bwMode="auto">
              <a:xfrm>
                <a:off x="3195" y="2956"/>
                <a:ext cx="6" cy="36"/>
              </a:xfrm>
              <a:custGeom>
                <a:avLst/>
                <a:gdLst>
                  <a:gd name="T0" fmla="*/ 6 w 40"/>
                  <a:gd name="T1" fmla="*/ 0 h 252"/>
                  <a:gd name="T2" fmla="*/ 5 w 40"/>
                  <a:gd name="T3" fmla="*/ 36 h 252"/>
                  <a:gd name="T4" fmla="*/ 0 w 40"/>
                  <a:gd name="T5" fmla="*/ 31 h 2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52">
                    <a:moveTo>
                      <a:pt x="40" y="0"/>
                    </a:moveTo>
                    <a:lnTo>
                      <a:pt x="36" y="252"/>
                    </a:lnTo>
                    <a:lnTo>
                      <a:pt x="0" y="21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47" name="Line 412"/>
              <p:cNvSpPr>
                <a:spLocks noChangeShapeType="1"/>
              </p:cNvSpPr>
              <p:nvPr/>
            </p:nvSpPr>
            <p:spPr bwMode="auto">
              <a:xfrm flipV="1">
                <a:off x="3186" y="2967"/>
                <a:ext cx="1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48" name="Line 413"/>
              <p:cNvSpPr>
                <a:spLocks noChangeShapeType="1"/>
              </p:cNvSpPr>
              <p:nvPr/>
            </p:nvSpPr>
            <p:spPr bwMode="auto">
              <a:xfrm flipH="1">
                <a:off x="3186" y="2977"/>
                <a:ext cx="1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49" name="Line 414"/>
              <p:cNvSpPr>
                <a:spLocks noChangeShapeType="1"/>
              </p:cNvSpPr>
              <p:nvPr/>
            </p:nvSpPr>
            <p:spPr bwMode="auto">
              <a:xfrm flipV="1">
                <a:off x="3191" y="2959"/>
                <a:ext cx="0" cy="3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50" name="Line 415"/>
              <p:cNvSpPr>
                <a:spLocks noChangeShapeType="1"/>
              </p:cNvSpPr>
              <p:nvPr/>
            </p:nvSpPr>
            <p:spPr bwMode="auto">
              <a:xfrm flipV="1">
                <a:off x="3183" y="2957"/>
                <a:ext cx="18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51" name="Freeform 416"/>
              <p:cNvSpPr>
                <a:spLocks/>
              </p:cNvSpPr>
              <p:nvPr/>
            </p:nvSpPr>
            <p:spPr bwMode="auto">
              <a:xfrm>
                <a:off x="3174" y="2956"/>
                <a:ext cx="9" cy="35"/>
              </a:xfrm>
              <a:custGeom>
                <a:avLst/>
                <a:gdLst>
                  <a:gd name="T0" fmla="*/ 9 w 59"/>
                  <a:gd name="T1" fmla="*/ 0 h 243"/>
                  <a:gd name="T2" fmla="*/ 8 w 59"/>
                  <a:gd name="T3" fmla="*/ 16 h 243"/>
                  <a:gd name="T4" fmla="*/ 6 w 59"/>
                  <a:gd name="T5" fmla="*/ 27 h 243"/>
                  <a:gd name="T6" fmla="*/ 0 w 59"/>
                  <a:gd name="T7" fmla="*/ 35 h 2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243">
                    <a:moveTo>
                      <a:pt x="59" y="0"/>
                    </a:moveTo>
                    <a:lnTo>
                      <a:pt x="55" y="108"/>
                    </a:lnTo>
                    <a:lnTo>
                      <a:pt x="39" y="188"/>
                    </a:lnTo>
                    <a:lnTo>
                      <a:pt x="0" y="24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52" name="Line 417"/>
              <p:cNvSpPr>
                <a:spLocks noChangeShapeType="1"/>
              </p:cNvSpPr>
              <p:nvPr/>
            </p:nvSpPr>
            <p:spPr bwMode="auto">
              <a:xfrm flipH="1">
                <a:off x="3223" y="2987"/>
                <a:ext cx="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53" name="Freeform 418"/>
              <p:cNvSpPr>
                <a:spLocks/>
              </p:cNvSpPr>
              <p:nvPr/>
            </p:nvSpPr>
            <p:spPr bwMode="auto">
              <a:xfrm>
                <a:off x="3214" y="2977"/>
                <a:ext cx="9" cy="10"/>
              </a:xfrm>
              <a:custGeom>
                <a:avLst/>
                <a:gdLst>
                  <a:gd name="T0" fmla="*/ 0 w 68"/>
                  <a:gd name="T1" fmla="*/ 0 h 68"/>
                  <a:gd name="T2" fmla="*/ 0 w 68"/>
                  <a:gd name="T3" fmla="*/ 1 h 68"/>
                  <a:gd name="T4" fmla="*/ 0 w 68"/>
                  <a:gd name="T5" fmla="*/ 3 h 68"/>
                  <a:gd name="T6" fmla="*/ 1 w 68"/>
                  <a:gd name="T7" fmla="*/ 4 h 68"/>
                  <a:gd name="T8" fmla="*/ 1 w 68"/>
                  <a:gd name="T9" fmla="*/ 5 h 68"/>
                  <a:gd name="T10" fmla="*/ 2 w 68"/>
                  <a:gd name="T11" fmla="*/ 6 h 68"/>
                  <a:gd name="T12" fmla="*/ 3 w 68"/>
                  <a:gd name="T13" fmla="*/ 8 h 68"/>
                  <a:gd name="T14" fmla="*/ 4 w 68"/>
                  <a:gd name="T15" fmla="*/ 8 h 68"/>
                  <a:gd name="T16" fmla="*/ 5 w 68"/>
                  <a:gd name="T17" fmla="*/ 9 h 68"/>
                  <a:gd name="T18" fmla="*/ 6 w 68"/>
                  <a:gd name="T19" fmla="*/ 9 h 68"/>
                  <a:gd name="T20" fmla="*/ 8 w 68"/>
                  <a:gd name="T21" fmla="*/ 10 h 68"/>
                  <a:gd name="T22" fmla="*/ 9 w 68"/>
                  <a:gd name="T23" fmla="*/ 10 h 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68">
                    <a:moveTo>
                      <a:pt x="0" y="0"/>
                    </a:moveTo>
                    <a:lnTo>
                      <a:pt x="0" y="9"/>
                    </a:lnTo>
                    <a:lnTo>
                      <a:pt x="2" y="19"/>
                    </a:lnTo>
                    <a:lnTo>
                      <a:pt x="6" y="28"/>
                    </a:lnTo>
                    <a:lnTo>
                      <a:pt x="10" y="36"/>
                    </a:lnTo>
                    <a:lnTo>
                      <a:pt x="17" y="44"/>
                    </a:lnTo>
                    <a:lnTo>
                      <a:pt x="24" y="51"/>
                    </a:lnTo>
                    <a:lnTo>
                      <a:pt x="32" y="56"/>
                    </a:lnTo>
                    <a:lnTo>
                      <a:pt x="39" y="61"/>
                    </a:lnTo>
                    <a:lnTo>
                      <a:pt x="48" y="64"/>
                    </a:lnTo>
                    <a:lnTo>
                      <a:pt x="59" y="67"/>
                    </a:lnTo>
                    <a:lnTo>
                      <a:pt x="68" y="68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54" name="Line 419"/>
              <p:cNvSpPr>
                <a:spLocks noChangeShapeType="1"/>
              </p:cNvSpPr>
              <p:nvPr/>
            </p:nvSpPr>
            <p:spPr bwMode="auto">
              <a:xfrm flipV="1">
                <a:off x="3214" y="2958"/>
                <a:ext cx="0" cy="1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55" name="Freeform 420"/>
              <p:cNvSpPr>
                <a:spLocks/>
              </p:cNvSpPr>
              <p:nvPr/>
            </p:nvSpPr>
            <p:spPr bwMode="auto">
              <a:xfrm>
                <a:off x="3214" y="2948"/>
                <a:ext cx="9" cy="10"/>
              </a:xfrm>
              <a:custGeom>
                <a:avLst/>
                <a:gdLst>
                  <a:gd name="T0" fmla="*/ 9 w 68"/>
                  <a:gd name="T1" fmla="*/ 0 h 68"/>
                  <a:gd name="T2" fmla="*/ 8 w 68"/>
                  <a:gd name="T3" fmla="*/ 0 h 68"/>
                  <a:gd name="T4" fmla="*/ 6 w 68"/>
                  <a:gd name="T5" fmla="*/ 0 h 68"/>
                  <a:gd name="T6" fmla="*/ 5 w 68"/>
                  <a:gd name="T7" fmla="*/ 1 h 68"/>
                  <a:gd name="T8" fmla="*/ 4 w 68"/>
                  <a:gd name="T9" fmla="*/ 2 h 68"/>
                  <a:gd name="T10" fmla="*/ 3 w 68"/>
                  <a:gd name="T11" fmla="*/ 3 h 68"/>
                  <a:gd name="T12" fmla="*/ 2 w 68"/>
                  <a:gd name="T13" fmla="*/ 3 h 68"/>
                  <a:gd name="T14" fmla="*/ 1 w 68"/>
                  <a:gd name="T15" fmla="*/ 5 h 68"/>
                  <a:gd name="T16" fmla="*/ 1 w 68"/>
                  <a:gd name="T17" fmla="*/ 6 h 68"/>
                  <a:gd name="T18" fmla="*/ 0 w 68"/>
                  <a:gd name="T19" fmla="*/ 7 h 68"/>
                  <a:gd name="T20" fmla="*/ 0 w 68"/>
                  <a:gd name="T21" fmla="*/ 9 h 68"/>
                  <a:gd name="T22" fmla="*/ 0 w 68"/>
                  <a:gd name="T23" fmla="*/ 10 h 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68">
                    <a:moveTo>
                      <a:pt x="68" y="0"/>
                    </a:moveTo>
                    <a:lnTo>
                      <a:pt x="59" y="1"/>
                    </a:lnTo>
                    <a:lnTo>
                      <a:pt x="48" y="3"/>
                    </a:lnTo>
                    <a:lnTo>
                      <a:pt x="39" y="7"/>
                    </a:lnTo>
                    <a:lnTo>
                      <a:pt x="32" y="11"/>
                    </a:lnTo>
                    <a:lnTo>
                      <a:pt x="24" y="17"/>
                    </a:lnTo>
                    <a:lnTo>
                      <a:pt x="17" y="23"/>
                    </a:lnTo>
                    <a:lnTo>
                      <a:pt x="10" y="31"/>
                    </a:lnTo>
                    <a:lnTo>
                      <a:pt x="6" y="40"/>
                    </a:lnTo>
                    <a:lnTo>
                      <a:pt x="2" y="49"/>
                    </a:lnTo>
                    <a:lnTo>
                      <a:pt x="0" y="58"/>
                    </a:lnTo>
                    <a:lnTo>
                      <a:pt x="0" y="68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56" name="Line 421"/>
              <p:cNvSpPr>
                <a:spLocks noChangeShapeType="1"/>
              </p:cNvSpPr>
              <p:nvPr/>
            </p:nvSpPr>
            <p:spPr bwMode="auto">
              <a:xfrm>
                <a:off x="3223" y="2948"/>
                <a:ext cx="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57" name="Freeform 422"/>
              <p:cNvSpPr>
                <a:spLocks/>
              </p:cNvSpPr>
              <p:nvPr/>
            </p:nvSpPr>
            <p:spPr bwMode="auto">
              <a:xfrm>
                <a:off x="3244" y="2948"/>
                <a:ext cx="8" cy="39"/>
              </a:xfrm>
              <a:custGeom>
                <a:avLst/>
                <a:gdLst>
                  <a:gd name="T0" fmla="*/ 8 w 61"/>
                  <a:gd name="T1" fmla="*/ 39 h 272"/>
                  <a:gd name="T2" fmla="*/ 8 w 61"/>
                  <a:gd name="T3" fmla="*/ 0 h 272"/>
                  <a:gd name="T4" fmla="*/ 0 w 61"/>
                  <a:gd name="T5" fmla="*/ 9 h 2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1" h="272">
                    <a:moveTo>
                      <a:pt x="61" y="272"/>
                    </a:moveTo>
                    <a:lnTo>
                      <a:pt x="61" y="0"/>
                    </a:lnTo>
                    <a:lnTo>
                      <a:pt x="0" y="6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58" name="Line 423"/>
              <p:cNvSpPr>
                <a:spLocks noChangeShapeType="1"/>
              </p:cNvSpPr>
              <p:nvPr/>
            </p:nvSpPr>
            <p:spPr bwMode="auto">
              <a:xfrm flipV="1">
                <a:off x="3265" y="2984"/>
                <a:ext cx="0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59" name="Freeform 424"/>
              <p:cNvSpPr>
                <a:spLocks/>
              </p:cNvSpPr>
              <p:nvPr/>
            </p:nvSpPr>
            <p:spPr bwMode="auto">
              <a:xfrm>
                <a:off x="3278" y="2948"/>
                <a:ext cx="17" cy="39"/>
              </a:xfrm>
              <a:custGeom>
                <a:avLst/>
                <a:gdLst>
                  <a:gd name="T0" fmla="*/ 0 w 120"/>
                  <a:gd name="T1" fmla="*/ 39 h 272"/>
                  <a:gd name="T2" fmla="*/ 9 w 120"/>
                  <a:gd name="T3" fmla="*/ 39 h 272"/>
                  <a:gd name="T4" fmla="*/ 10 w 120"/>
                  <a:gd name="T5" fmla="*/ 39 h 272"/>
                  <a:gd name="T6" fmla="*/ 11 w 120"/>
                  <a:gd name="T7" fmla="*/ 38 h 272"/>
                  <a:gd name="T8" fmla="*/ 12 w 120"/>
                  <a:gd name="T9" fmla="*/ 38 h 272"/>
                  <a:gd name="T10" fmla="*/ 13 w 120"/>
                  <a:gd name="T11" fmla="*/ 37 h 272"/>
                  <a:gd name="T12" fmla="*/ 15 w 120"/>
                  <a:gd name="T13" fmla="*/ 36 h 272"/>
                  <a:gd name="T14" fmla="*/ 15 w 120"/>
                  <a:gd name="T15" fmla="*/ 35 h 272"/>
                  <a:gd name="T16" fmla="*/ 16 w 120"/>
                  <a:gd name="T17" fmla="*/ 34 h 272"/>
                  <a:gd name="T18" fmla="*/ 17 w 120"/>
                  <a:gd name="T19" fmla="*/ 33 h 272"/>
                  <a:gd name="T20" fmla="*/ 17 w 120"/>
                  <a:gd name="T21" fmla="*/ 32 h 272"/>
                  <a:gd name="T22" fmla="*/ 17 w 120"/>
                  <a:gd name="T23" fmla="*/ 30 h 272"/>
                  <a:gd name="T24" fmla="*/ 17 w 120"/>
                  <a:gd name="T25" fmla="*/ 26 h 272"/>
                  <a:gd name="T26" fmla="*/ 17 w 120"/>
                  <a:gd name="T27" fmla="*/ 25 h 272"/>
                  <a:gd name="T28" fmla="*/ 17 w 120"/>
                  <a:gd name="T29" fmla="*/ 23 h 272"/>
                  <a:gd name="T30" fmla="*/ 16 w 120"/>
                  <a:gd name="T31" fmla="*/ 22 h 272"/>
                  <a:gd name="T32" fmla="*/ 15 w 120"/>
                  <a:gd name="T33" fmla="*/ 21 h 272"/>
                  <a:gd name="T34" fmla="*/ 15 w 120"/>
                  <a:gd name="T35" fmla="*/ 20 h 272"/>
                  <a:gd name="T36" fmla="*/ 13 w 120"/>
                  <a:gd name="T37" fmla="*/ 19 h 272"/>
                  <a:gd name="T38" fmla="*/ 12 w 120"/>
                  <a:gd name="T39" fmla="*/ 18 h 272"/>
                  <a:gd name="T40" fmla="*/ 11 w 120"/>
                  <a:gd name="T41" fmla="*/ 18 h 272"/>
                  <a:gd name="T42" fmla="*/ 10 w 120"/>
                  <a:gd name="T43" fmla="*/ 17 h 272"/>
                  <a:gd name="T44" fmla="*/ 9 w 120"/>
                  <a:gd name="T45" fmla="*/ 17 h 272"/>
                  <a:gd name="T46" fmla="*/ 0 w 120"/>
                  <a:gd name="T47" fmla="*/ 17 h 272"/>
                  <a:gd name="T48" fmla="*/ 0 w 120"/>
                  <a:gd name="T49" fmla="*/ 0 h 272"/>
                  <a:gd name="T50" fmla="*/ 15 w 120"/>
                  <a:gd name="T51" fmla="*/ 0 h 27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20" h="272">
                    <a:moveTo>
                      <a:pt x="0" y="272"/>
                    </a:moveTo>
                    <a:lnTo>
                      <a:pt x="60" y="272"/>
                    </a:lnTo>
                    <a:lnTo>
                      <a:pt x="69" y="271"/>
                    </a:lnTo>
                    <a:lnTo>
                      <a:pt x="78" y="268"/>
                    </a:lnTo>
                    <a:lnTo>
                      <a:pt x="87" y="265"/>
                    </a:lnTo>
                    <a:lnTo>
                      <a:pt x="95" y="260"/>
                    </a:lnTo>
                    <a:lnTo>
                      <a:pt x="103" y="254"/>
                    </a:lnTo>
                    <a:lnTo>
                      <a:pt x="109" y="247"/>
                    </a:lnTo>
                    <a:lnTo>
                      <a:pt x="113" y="239"/>
                    </a:lnTo>
                    <a:lnTo>
                      <a:pt x="118" y="230"/>
                    </a:lnTo>
                    <a:lnTo>
                      <a:pt x="120" y="221"/>
                    </a:lnTo>
                    <a:lnTo>
                      <a:pt x="120" y="211"/>
                    </a:lnTo>
                    <a:lnTo>
                      <a:pt x="120" y="181"/>
                    </a:lnTo>
                    <a:lnTo>
                      <a:pt x="120" y="172"/>
                    </a:lnTo>
                    <a:lnTo>
                      <a:pt x="118" y="163"/>
                    </a:lnTo>
                    <a:lnTo>
                      <a:pt x="113" y="154"/>
                    </a:lnTo>
                    <a:lnTo>
                      <a:pt x="109" y="146"/>
                    </a:lnTo>
                    <a:lnTo>
                      <a:pt x="103" y="138"/>
                    </a:lnTo>
                    <a:lnTo>
                      <a:pt x="95" y="132"/>
                    </a:lnTo>
                    <a:lnTo>
                      <a:pt x="87" y="128"/>
                    </a:lnTo>
                    <a:lnTo>
                      <a:pt x="78" y="123"/>
                    </a:lnTo>
                    <a:lnTo>
                      <a:pt x="69" y="121"/>
                    </a:lnTo>
                    <a:lnTo>
                      <a:pt x="60" y="121"/>
                    </a:lnTo>
                    <a:lnTo>
                      <a:pt x="0" y="121"/>
                    </a:lnTo>
                    <a:lnTo>
                      <a:pt x="0" y="0"/>
                    </a:lnTo>
                    <a:lnTo>
                      <a:pt x="105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60" name="Line 425"/>
              <p:cNvSpPr>
                <a:spLocks noChangeShapeType="1"/>
              </p:cNvSpPr>
              <p:nvPr/>
            </p:nvSpPr>
            <p:spPr bwMode="auto">
              <a:xfrm>
                <a:off x="2933" y="2645"/>
                <a:ext cx="0" cy="3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61" name="Line 426"/>
              <p:cNvSpPr>
                <a:spLocks noChangeShapeType="1"/>
              </p:cNvSpPr>
              <p:nvPr/>
            </p:nvSpPr>
            <p:spPr bwMode="auto">
              <a:xfrm>
                <a:off x="2933" y="2675"/>
                <a:ext cx="6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62" name="Line 427"/>
              <p:cNvSpPr>
                <a:spLocks noChangeShapeType="1"/>
              </p:cNvSpPr>
              <p:nvPr/>
            </p:nvSpPr>
            <p:spPr bwMode="auto">
              <a:xfrm flipV="1">
                <a:off x="2998" y="2645"/>
                <a:ext cx="0" cy="3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63" name="Line 428"/>
              <p:cNvSpPr>
                <a:spLocks noChangeShapeType="1"/>
              </p:cNvSpPr>
              <p:nvPr/>
            </p:nvSpPr>
            <p:spPr bwMode="auto">
              <a:xfrm>
                <a:off x="3074" y="2645"/>
                <a:ext cx="3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64" name="Line 429"/>
              <p:cNvSpPr>
                <a:spLocks noChangeShapeType="1"/>
              </p:cNvSpPr>
              <p:nvPr/>
            </p:nvSpPr>
            <p:spPr bwMode="auto">
              <a:xfrm>
                <a:off x="3091" y="2645"/>
                <a:ext cx="0" cy="3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65" name="Line 430"/>
              <p:cNvSpPr>
                <a:spLocks noChangeShapeType="1"/>
              </p:cNvSpPr>
              <p:nvPr/>
            </p:nvSpPr>
            <p:spPr bwMode="auto">
              <a:xfrm flipV="1">
                <a:off x="3091" y="2662"/>
                <a:ext cx="8" cy="1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66" name="Line 431"/>
              <p:cNvSpPr>
                <a:spLocks noChangeShapeType="1"/>
              </p:cNvSpPr>
              <p:nvPr/>
            </p:nvSpPr>
            <p:spPr bwMode="auto">
              <a:xfrm flipH="1" flipV="1">
                <a:off x="3083" y="2662"/>
                <a:ext cx="8" cy="1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67" name="Line 432"/>
              <p:cNvSpPr>
                <a:spLocks noChangeShapeType="1"/>
              </p:cNvSpPr>
              <p:nvPr/>
            </p:nvSpPr>
            <p:spPr bwMode="auto">
              <a:xfrm>
                <a:off x="1526" y="2955"/>
                <a:ext cx="3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68" name="Line 433"/>
              <p:cNvSpPr>
                <a:spLocks noChangeShapeType="1"/>
              </p:cNvSpPr>
              <p:nvPr/>
            </p:nvSpPr>
            <p:spPr bwMode="auto">
              <a:xfrm>
                <a:off x="1543" y="2955"/>
                <a:ext cx="0" cy="3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69" name="Line 434"/>
              <p:cNvSpPr>
                <a:spLocks noChangeShapeType="1"/>
              </p:cNvSpPr>
              <p:nvPr/>
            </p:nvSpPr>
            <p:spPr bwMode="auto">
              <a:xfrm flipV="1">
                <a:off x="1543" y="2972"/>
                <a:ext cx="8" cy="1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70" name="Line 435"/>
              <p:cNvSpPr>
                <a:spLocks noChangeShapeType="1"/>
              </p:cNvSpPr>
              <p:nvPr/>
            </p:nvSpPr>
            <p:spPr bwMode="auto">
              <a:xfrm flipH="1" flipV="1">
                <a:off x="1535" y="2972"/>
                <a:ext cx="8" cy="1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71" name="Line 436"/>
              <p:cNvSpPr>
                <a:spLocks noChangeShapeType="1"/>
              </p:cNvSpPr>
              <p:nvPr/>
            </p:nvSpPr>
            <p:spPr bwMode="auto">
              <a:xfrm>
                <a:off x="3217" y="2126"/>
                <a:ext cx="12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72" name="Line 437"/>
              <p:cNvSpPr>
                <a:spLocks noChangeShapeType="1"/>
              </p:cNvSpPr>
              <p:nvPr/>
            </p:nvSpPr>
            <p:spPr bwMode="auto">
              <a:xfrm flipH="1">
                <a:off x="2866" y="1920"/>
                <a:ext cx="14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73" name="Line 438"/>
              <p:cNvSpPr>
                <a:spLocks noChangeShapeType="1"/>
              </p:cNvSpPr>
              <p:nvPr/>
            </p:nvSpPr>
            <p:spPr bwMode="auto">
              <a:xfrm>
                <a:off x="3050" y="1853"/>
                <a:ext cx="7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74" name="Line 439"/>
              <p:cNvSpPr>
                <a:spLocks noChangeShapeType="1"/>
              </p:cNvSpPr>
              <p:nvPr/>
            </p:nvSpPr>
            <p:spPr bwMode="auto">
              <a:xfrm flipH="1">
                <a:off x="2251" y="1941"/>
                <a:ext cx="15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75" name="Line 440"/>
              <p:cNvSpPr>
                <a:spLocks noChangeShapeType="1"/>
              </p:cNvSpPr>
              <p:nvPr/>
            </p:nvSpPr>
            <p:spPr bwMode="auto">
              <a:xfrm>
                <a:off x="2143" y="1203"/>
                <a:ext cx="6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76" name="Line 441"/>
              <p:cNvSpPr>
                <a:spLocks noChangeShapeType="1"/>
              </p:cNvSpPr>
              <p:nvPr/>
            </p:nvSpPr>
            <p:spPr bwMode="auto">
              <a:xfrm flipH="1">
                <a:off x="1380" y="1291"/>
                <a:ext cx="16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77" name="Line 442"/>
              <p:cNvSpPr>
                <a:spLocks noChangeShapeType="1"/>
              </p:cNvSpPr>
              <p:nvPr/>
            </p:nvSpPr>
            <p:spPr bwMode="auto">
              <a:xfrm flipH="1">
                <a:off x="1685" y="1546"/>
                <a:ext cx="15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78" name="Line 443"/>
              <p:cNvSpPr>
                <a:spLocks noChangeShapeType="1"/>
              </p:cNvSpPr>
              <p:nvPr/>
            </p:nvSpPr>
            <p:spPr bwMode="auto">
              <a:xfrm>
                <a:off x="1783" y="1532"/>
                <a:ext cx="0" cy="3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79" name="Line 444"/>
              <p:cNvSpPr>
                <a:spLocks noChangeShapeType="1"/>
              </p:cNvSpPr>
              <p:nvPr/>
            </p:nvSpPr>
            <p:spPr bwMode="auto">
              <a:xfrm>
                <a:off x="1783" y="1573"/>
                <a:ext cx="0" cy="1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80" name="Line 445"/>
              <p:cNvSpPr>
                <a:spLocks noChangeShapeType="1"/>
              </p:cNvSpPr>
              <p:nvPr/>
            </p:nvSpPr>
            <p:spPr bwMode="auto">
              <a:xfrm>
                <a:off x="1783" y="1592"/>
                <a:ext cx="0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81" name="Line 446"/>
              <p:cNvSpPr>
                <a:spLocks noChangeShapeType="1"/>
              </p:cNvSpPr>
              <p:nvPr/>
            </p:nvSpPr>
            <p:spPr bwMode="auto">
              <a:xfrm>
                <a:off x="1783" y="1648"/>
                <a:ext cx="0" cy="1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82" name="Line 447"/>
              <p:cNvSpPr>
                <a:spLocks noChangeShapeType="1"/>
              </p:cNvSpPr>
              <p:nvPr/>
            </p:nvSpPr>
            <p:spPr bwMode="auto">
              <a:xfrm>
                <a:off x="1783" y="1667"/>
                <a:ext cx="0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83" name="Line 448"/>
              <p:cNvSpPr>
                <a:spLocks noChangeShapeType="1"/>
              </p:cNvSpPr>
              <p:nvPr/>
            </p:nvSpPr>
            <p:spPr bwMode="auto">
              <a:xfrm>
                <a:off x="1783" y="1723"/>
                <a:ext cx="0" cy="1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84" name="Line 449"/>
              <p:cNvSpPr>
                <a:spLocks noChangeShapeType="1"/>
              </p:cNvSpPr>
              <p:nvPr/>
            </p:nvSpPr>
            <p:spPr bwMode="auto">
              <a:xfrm>
                <a:off x="1783" y="1742"/>
                <a:ext cx="0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85" name="Line 450"/>
              <p:cNvSpPr>
                <a:spLocks noChangeShapeType="1"/>
              </p:cNvSpPr>
              <p:nvPr/>
            </p:nvSpPr>
            <p:spPr bwMode="auto">
              <a:xfrm>
                <a:off x="1783" y="1798"/>
                <a:ext cx="0" cy="1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86" name="Line 451"/>
              <p:cNvSpPr>
                <a:spLocks noChangeShapeType="1"/>
              </p:cNvSpPr>
              <p:nvPr/>
            </p:nvSpPr>
            <p:spPr bwMode="auto">
              <a:xfrm>
                <a:off x="1783" y="1817"/>
                <a:ext cx="0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87" name="Line 452"/>
              <p:cNvSpPr>
                <a:spLocks noChangeShapeType="1"/>
              </p:cNvSpPr>
              <p:nvPr/>
            </p:nvSpPr>
            <p:spPr bwMode="auto">
              <a:xfrm>
                <a:off x="1783" y="1873"/>
                <a:ext cx="0" cy="1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88" name="Line 453"/>
              <p:cNvSpPr>
                <a:spLocks noChangeShapeType="1"/>
              </p:cNvSpPr>
              <p:nvPr/>
            </p:nvSpPr>
            <p:spPr bwMode="auto">
              <a:xfrm>
                <a:off x="1783" y="1892"/>
                <a:ext cx="0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89" name="Line 454"/>
              <p:cNvSpPr>
                <a:spLocks noChangeShapeType="1"/>
              </p:cNvSpPr>
              <p:nvPr/>
            </p:nvSpPr>
            <p:spPr bwMode="auto">
              <a:xfrm>
                <a:off x="1783" y="1948"/>
                <a:ext cx="0" cy="1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90" name="Line 455"/>
              <p:cNvSpPr>
                <a:spLocks noChangeShapeType="1"/>
              </p:cNvSpPr>
              <p:nvPr/>
            </p:nvSpPr>
            <p:spPr bwMode="auto">
              <a:xfrm>
                <a:off x="1783" y="1967"/>
                <a:ext cx="0" cy="3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91" name="Freeform 456"/>
              <p:cNvSpPr>
                <a:spLocks/>
              </p:cNvSpPr>
              <p:nvPr/>
            </p:nvSpPr>
            <p:spPr bwMode="auto">
              <a:xfrm>
                <a:off x="3019" y="2780"/>
                <a:ext cx="6" cy="50"/>
              </a:xfrm>
              <a:custGeom>
                <a:avLst/>
                <a:gdLst>
                  <a:gd name="T0" fmla="*/ 6 w 40"/>
                  <a:gd name="T1" fmla="*/ 0 h 355"/>
                  <a:gd name="T2" fmla="*/ 6 w 40"/>
                  <a:gd name="T3" fmla="*/ 50 h 355"/>
                  <a:gd name="T4" fmla="*/ 0 w 40"/>
                  <a:gd name="T5" fmla="*/ 43 h 3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55">
                    <a:moveTo>
                      <a:pt x="40" y="0"/>
                    </a:moveTo>
                    <a:lnTo>
                      <a:pt x="40" y="355"/>
                    </a:lnTo>
                    <a:lnTo>
                      <a:pt x="0" y="308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92" name="Line 457"/>
              <p:cNvSpPr>
                <a:spLocks noChangeShapeType="1"/>
              </p:cNvSpPr>
              <p:nvPr/>
            </p:nvSpPr>
            <p:spPr bwMode="auto">
              <a:xfrm flipV="1">
                <a:off x="3017" y="2796"/>
                <a:ext cx="1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93" name="Line 458"/>
              <p:cNvSpPr>
                <a:spLocks noChangeShapeType="1"/>
              </p:cNvSpPr>
              <p:nvPr/>
            </p:nvSpPr>
            <p:spPr bwMode="auto">
              <a:xfrm flipV="1">
                <a:off x="3016" y="2803"/>
                <a:ext cx="14" cy="1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94" name="Line 459"/>
              <p:cNvSpPr>
                <a:spLocks noChangeShapeType="1"/>
              </p:cNvSpPr>
              <p:nvPr/>
            </p:nvSpPr>
            <p:spPr bwMode="auto">
              <a:xfrm flipV="1">
                <a:off x="3030" y="2793"/>
                <a:ext cx="1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95" name="Line 460"/>
              <p:cNvSpPr>
                <a:spLocks noChangeShapeType="1"/>
              </p:cNvSpPr>
              <p:nvPr/>
            </p:nvSpPr>
            <p:spPr bwMode="auto">
              <a:xfrm>
                <a:off x="3037" y="2780"/>
                <a:ext cx="0" cy="2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96" name="Line 461"/>
              <p:cNvSpPr>
                <a:spLocks noChangeShapeType="1"/>
              </p:cNvSpPr>
              <p:nvPr/>
            </p:nvSpPr>
            <p:spPr bwMode="auto">
              <a:xfrm flipV="1">
                <a:off x="3032" y="2802"/>
                <a:ext cx="1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97" name="Freeform 462"/>
              <p:cNvSpPr>
                <a:spLocks/>
              </p:cNvSpPr>
              <p:nvPr/>
            </p:nvSpPr>
            <p:spPr bwMode="auto">
              <a:xfrm>
                <a:off x="3026" y="2801"/>
                <a:ext cx="17" cy="29"/>
              </a:xfrm>
              <a:custGeom>
                <a:avLst/>
                <a:gdLst>
                  <a:gd name="T0" fmla="*/ 17 w 123"/>
                  <a:gd name="T1" fmla="*/ 0 h 203"/>
                  <a:gd name="T2" fmla="*/ 12 w 123"/>
                  <a:gd name="T3" fmla="*/ 14 h 203"/>
                  <a:gd name="T4" fmla="*/ 8 w 123"/>
                  <a:gd name="T5" fmla="*/ 21 h 203"/>
                  <a:gd name="T6" fmla="*/ 0 w 123"/>
                  <a:gd name="T7" fmla="*/ 29 h 2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203">
                    <a:moveTo>
                      <a:pt x="123" y="0"/>
                    </a:moveTo>
                    <a:lnTo>
                      <a:pt x="87" y="96"/>
                    </a:lnTo>
                    <a:lnTo>
                      <a:pt x="56" y="144"/>
                    </a:lnTo>
                    <a:lnTo>
                      <a:pt x="0" y="20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98" name="Freeform 463"/>
              <p:cNvSpPr>
                <a:spLocks/>
              </p:cNvSpPr>
              <p:nvPr/>
            </p:nvSpPr>
            <p:spPr bwMode="auto">
              <a:xfrm>
                <a:off x="3032" y="2808"/>
                <a:ext cx="17" cy="21"/>
              </a:xfrm>
              <a:custGeom>
                <a:avLst/>
                <a:gdLst>
                  <a:gd name="T0" fmla="*/ 0 w 121"/>
                  <a:gd name="T1" fmla="*/ 0 h 144"/>
                  <a:gd name="T2" fmla="*/ 12 w 121"/>
                  <a:gd name="T3" fmla="*/ 21 h 144"/>
                  <a:gd name="T4" fmla="*/ 17 w 121"/>
                  <a:gd name="T5" fmla="*/ 21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44">
                    <a:moveTo>
                      <a:pt x="0" y="0"/>
                    </a:moveTo>
                    <a:lnTo>
                      <a:pt x="85" y="144"/>
                    </a:lnTo>
                    <a:lnTo>
                      <a:pt x="121" y="144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99" name="Line 464"/>
              <p:cNvSpPr>
                <a:spLocks noChangeShapeType="1"/>
              </p:cNvSpPr>
              <p:nvPr/>
            </p:nvSpPr>
            <p:spPr bwMode="auto">
              <a:xfrm flipV="1">
                <a:off x="3056" y="2794"/>
                <a:ext cx="28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00" name="Line 465"/>
              <p:cNvSpPr>
                <a:spLocks noChangeShapeType="1"/>
              </p:cNvSpPr>
              <p:nvPr/>
            </p:nvSpPr>
            <p:spPr bwMode="auto">
              <a:xfrm flipV="1">
                <a:off x="3070" y="2780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01" name="Line 466"/>
              <p:cNvSpPr>
                <a:spLocks noChangeShapeType="1"/>
              </p:cNvSpPr>
              <p:nvPr/>
            </p:nvSpPr>
            <p:spPr bwMode="auto">
              <a:xfrm>
                <a:off x="3075" y="2784"/>
                <a:ext cx="4" cy="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02" name="Freeform 467"/>
              <p:cNvSpPr>
                <a:spLocks/>
              </p:cNvSpPr>
              <p:nvPr/>
            </p:nvSpPr>
            <p:spPr bwMode="auto">
              <a:xfrm>
                <a:off x="3054" y="2798"/>
                <a:ext cx="15" cy="28"/>
              </a:xfrm>
              <a:custGeom>
                <a:avLst/>
                <a:gdLst>
                  <a:gd name="T0" fmla="*/ 15 w 103"/>
                  <a:gd name="T1" fmla="*/ 0 h 196"/>
                  <a:gd name="T2" fmla="*/ 6 w 103"/>
                  <a:gd name="T3" fmla="*/ 18 h 196"/>
                  <a:gd name="T4" fmla="*/ 0 w 103"/>
                  <a:gd name="T5" fmla="*/ 28 h 1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196">
                    <a:moveTo>
                      <a:pt x="103" y="0"/>
                    </a:moveTo>
                    <a:lnTo>
                      <a:pt x="43" y="124"/>
                    </a:lnTo>
                    <a:lnTo>
                      <a:pt x="0" y="19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03" name="Freeform 468"/>
              <p:cNvSpPr>
                <a:spLocks/>
              </p:cNvSpPr>
              <p:nvPr/>
            </p:nvSpPr>
            <p:spPr bwMode="auto">
              <a:xfrm>
                <a:off x="3070" y="2798"/>
                <a:ext cx="16" cy="26"/>
              </a:xfrm>
              <a:custGeom>
                <a:avLst/>
                <a:gdLst>
                  <a:gd name="T0" fmla="*/ 16 w 108"/>
                  <a:gd name="T1" fmla="*/ 26 h 180"/>
                  <a:gd name="T2" fmla="*/ 11 w 108"/>
                  <a:gd name="T3" fmla="*/ 26 h 180"/>
                  <a:gd name="T4" fmla="*/ 0 w 108"/>
                  <a:gd name="T5" fmla="*/ 0 h 1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180">
                    <a:moveTo>
                      <a:pt x="108" y="180"/>
                    </a:moveTo>
                    <a:lnTo>
                      <a:pt x="75" y="180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04" name="Line 469"/>
              <p:cNvSpPr>
                <a:spLocks noChangeShapeType="1"/>
              </p:cNvSpPr>
              <p:nvPr/>
            </p:nvSpPr>
            <p:spPr bwMode="auto">
              <a:xfrm flipV="1">
                <a:off x="3094" y="2781"/>
                <a:ext cx="2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05" name="Line 470"/>
              <p:cNvSpPr>
                <a:spLocks noChangeShapeType="1"/>
              </p:cNvSpPr>
              <p:nvPr/>
            </p:nvSpPr>
            <p:spPr bwMode="auto">
              <a:xfrm flipH="1">
                <a:off x="3110" y="2782"/>
                <a:ext cx="1" cy="1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06" name="Line 471"/>
              <p:cNvSpPr>
                <a:spLocks noChangeShapeType="1"/>
              </p:cNvSpPr>
              <p:nvPr/>
            </p:nvSpPr>
            <p:spPr bwMode="auto">
              <a:xfrm flipV="1">
                <a:off x="3104" y="2783"/>
                <a:ext cx="0" cy="1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07" name="Line 472"/>
              <p:cNvSpPr>
                <a:spLocks noChangeShapeType="1"/>
              </p:cNvSpPr>
              <p:nvPr/>
            </p:nvSpPr>
            <p:spPr bwMode="auto">
              <a:xfrm flipH="1">
                <a:off x="3098" y="2801"/>
                <a:ext cx="19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08" name="Line 473"/>
              <p:cNvSpPr>
                <a:spLocks noChangeShapeType="1"/>
              </p:cNvSpPr>
              <p:nvPr/>
            </p:nvSpPr>
            <p:spPr bwMode="auto">
              <a:xfrm flipH="1">
                <a:off x="3116" y="2788"/>
                <a:ext cx="2" cy="1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09" name="Line 474"/>
              <p:cNvSpPr>
                <a:spLocks noChangeShapeType="1"/>
              </p:cNvSpPr>
              <p:nvPr/>
            </p:nvSpPr>
            <p:spPr bwMode="auto">
              <a:xfrm flipV="1">
                <a:off x="3092" y="2809"/>
                <a:ext cx="32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10" name="Line 475"/>
              <p:cNvSpPr>
                <a:spLocks noChangeShapeType="1"/>
              </p:cNvSpPr>
              <p:nvPr/>
            </p:nvSpPr>
            <p:spPr bwMode="auto">
              <a:xfrm>
                <a:off x="3100" y="2818"/>
                <a:ext cx="19" cy="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11" name="Line 476"/>
              <p:cNvSpPr>
                <a:spLocks noChangeShapeType="1"/>
              </p:cNvSpPr>
              <p:nvPr/>
            </p:nvSpPr>
            <p:spPr bwMode="auto">
              <a:xfrm flipH="1">
                <a:off x="3107" y="2810"/>
                <a:ext cx="7" cy="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12" name="Line 477"/>
              <p:cNvSpPr>
                <a:spLocks noChangeShapeType="1"/>
              </p:cNvSpPr>
              <p:nvPr/>
            </p:nvSpPr>
            <p:spPr bwMode="auto">
              <a:xfrm flipH="1">
                <a:off x="3093" y="2822"/>
                <a:ext cx="14" cy="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13" name="Line 478"/>
              <p:cNvSpPr>
                <a:spLocks noChangeShapeType="1"/>
              </p:cNvSpPr>
              <p:nvPr/>
            </p:nvSpPr>
            <p:spPr bwMode="auto">
              <a:xfrm>
                <a:off x="3098" y="2789"/>
                <a:ext cx="0" cy="1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14" name="Line 479"/>
              <p:cNvSpPr>
                <a:spLocks noChangeShapeType="1"/>
              </p:cNvSpPr>
              <p:nvPr/>
            </p:nvSpPr>
            <p:spPr bwMode="auto">
              <a:xfrm flipV="1">
                <a:off x="3098" y="2791"/>
                <a:ext cx="19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15" name="Line 480"/>
              <p:cNvSpPr>
                <a:spLocks noChangeShapeType="1"/>
              </p:cNvSpPr>
              <p:nvPr/>
            </p:nvSpPr>
            <p:spPr bwMode="auto">
              <a:xfrm flipH="1">
                <a:off x="3100" y="2804"/>
                <a:ext cx="7" cy="1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16" name="Line 481"/>
              <p:cNvSpPr>
                <a:spLocks noChangeShapeType="1"/>
              </p:cNvSpPr>
              <p:nvPr/>
            </p:nvSpPr>
            <p:spPr bwMode="auto">
              <a:xfrm flipV="1">
                <a:off x="3131" y="2792"/>
                <a:ext cx="2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17" name="Line 482"/>
              <p:cNvSpPr>
                <a:spLocks noChangeShapeType="1"/>
              </p:cNvSpPr>
              <p:nvPr/>
            </p:nvSpPr>
            <p:spPr bwMode="auto">
              <a:xfrm>
                <a:off x="3150" y="2780"/>
                <a:ext cx="5" cy="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18" name="Freeform 483"/>
              <p:cNvSpPr>
                <a:spLocks/>
              </p:cNvSpPr>
              <p:nvPr/>
            </p:nvSpPr>
            <p:spPr bwMode="auto">
              <a:xfrm>
                <a:off x="3138" y="2779"/>
                <a:ext cx="7" cy="51"/>
              </a:xfrm>
              <a:custGeom>
                <a:avLst/>
                <a:gdLst>
                  <a:gd name="T0" fmla="*/ 7 w 48"/>
                  <a:gd name="T1" fmla="*/ 0 h 355"/>
                  <a:gd name="T2" fmla="*/ 7 w 48"/>
                  <a:gd name="T3" fmla="*/ 51 h 355"/>
                  <a:gd name="T4" fmla="*/ 0 w 48"/>
                  <a:gd name="T5" fmla="*/ 42 h 3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55">
                    <a:moveTo>
                      <a:pt x="48" y="0"/>
                    </a:moveTo>
                    <a:lnTo>
                      <a:pt x="48" y="355"/>
                    </a:lnTo>
                    <a:lnTo>
                      <a:pt x="0" y="29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19" name="Line 484"/>
              <p:cNvSpPr>
                <a:spLocks noChangeShapeType="1"/>
              </p:cNvSpPr>
              <p:nvPr/>
            </p:nvSpPr>
            <p:spPr bwMode="auto">
              <a:xfrm flipV="1">
                <a:off x="3130" y="2809"/>
                <a:ext cx="13" cy="1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20" name="Line 485"/>
              <p:cNvSpPr>
                <a:spLocks noChangeShapeType="1"/>
              </p:cNvSpPr>
              <p:nvPr/>
            </p:nvSpPr>
            <p:spPr bwMode="auto">
              <a:xfrm flipH="1" flipV="1">
                <a:off x="3133" y="2798"/>
                <a:ext cx="6" cy="1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21" name="Freeform 486"/>
              <p:cNvSpPr>
                <a:spLocks/>
              </p:cNvSpPr>
              <p:nvPr/>
            </p:nvSpPr>
            <p:spPr bwMode="auto">
              <a:xfrm>
                <a:off x="3145" y="2801"/>
                <a:ext cx="16" cy="20"/>
              </a:xfrm>
              <a:custGeom>
                <a:avLst/>
                <a:gdLst>
                  <a:gd name="T0" fmla="*/ 0 w 116"/>
                  <a:gd name="T1" fmla="*/ 0 h 139"/>
                  <a:gd name="T2" fmla="*/ 11 w 116"/>
                  <a:gd name="T3" fmla="*/ 20 h 139"/>
                  <a:gd name="T4" fmla="*/ 16 w 116"/>
                  <a:gd name="T5" fmla="*/ 20 h 1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139">
                    <a:moveTo>
                      <a:pt x="0" y="0"/>
                    </a:moveTo>
                    <a:lnTo>
                      <a:pt x="80" y="139"/>
                    </a:lnTo>
                    <a:lnTo>
                      <a:pt x="116" y="139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22" name="Line 487"/>
              <p:cNvSpPr>
                <a:spLocks noChangeShapeType="1"/>
              </p:cNvSpPr>
              <p:nvPr/>
            </p:nvSpPr>
            <p:spPr bwMode="auto">
              <a:xfrm flipH="1">
                <a:off x="3148" y="2798"/>
                <a:ext cx="8" cy="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23" name="Freeform 488"/>
              <p:cNvSpPr>
                <a:spLocks/>
              </p:cNvSpPr>
              <p:nvPr/>
            </p:nvSpPr>
            <p:spPr bwMode="auto">
              <a:xfrm>
                <a:off x="2317" y="2312"/>
                <a:ext cx="472" cy="236"/>
              </a:xfrm>
              <a:custGeom>
                <a:avLst/>
                <a:gdLst>
                  <a:gd name="T0" fmla="*/ 472 w 3305"/>
                  <a:gd name="T1" fmla="*/ 229 h 1653"/>
                  <a:gd name="T2" fmla="*/ 471 w 3305"/>
                  <a:gd name="T3" fmla="*/ 215 h 1653"/>
                  <a:gd name="T4" fmla="*/ 469 w 3305"/>
                  <a:gd name="T5" fmla="*/ 201 h 1653"/>
                  <a:gd name="T6" fmla="*/ 467 w 3305"/>
                  <a:gd name="T7" fmla="*/ 187 h 1653"/>
                  <a:gd name="T8" fmla="*/ 464 w 3305"/>
                  <a:gd name="T9" fmla="*/ 174 h 1653"/>
                  <a:gd name="T10" fmla="*/ 459 w 3305"/>
                  <a:gd name="T11" fmla="*/ 160 h 1653"/>
                  <a:gd name="T12" fmla="*/ 455 w 3305"/>
                  <a:gd name="T13" fmla="*/ 147 h 1653"/>
                  <a:gd name="T14" fmla="*/ 449 w 3305"/>
                  <a:gd name="T15" fmla="*/ 134 h 1653"/>
                  <a:gd name="T16" fmla="*/ 443 w 3305"/>
                  <a:gd name="T17" fmla="*/ 122 h 1653"/>
                  <a:gd name="T18" fmla="*/ 436 w 3305"/>
                  <a:gd name="T19" fmla="*/ 110 h 1653"/>
                  <a:gd name="T20" fmla="*/ 428 w 3305"/>
                  <a:gd name="T21" fmla="*/ 98 h 1653"/>
                  <a:gd name="T22" fmla="*/ 419 w 3305"/>
                  <a:gd name="T23" fmla="*/ 87 h 1653"/>
                  <a:gd name="T24" fmla="*/ 410 w 3305"/>
                  <a:gd name="T25" fmla="*/ 77 h 1653"/>
                  <a:gd name="T26" fmla="*/ 400 w 3305"/>
                  <a:gd name="T27" fmla="*/ 67 h 1653"/>
                  <a:gd name="T28" fmla="*/ 390 w 3305"/>
                  <a:gd name="T29" fmla="*/ 57 h 1653"/>
                  <a:gd name="T30" fmla="*/ 379 w 3305"/>
                  <a:gd name="T31" fmla="*/ 48 h 1653"/>
                  <a:gd name="T32" fmla="*/ 368 w 3305"/>
                  <a:gd name="T33" fmla="*/ 40 h 1653"/>
                  <a:gd name="T34" fmla="*/ 356 w 3305"/>
                  <a:gd name="T35" fmla="*/ 33 h 1653"/>
                  <a:gd name="T36" fmla="*/ 344 w 3305"/>
                  <a:gd name="T37" fmla="*/ 26 h 1653"/>
                  <a:gd name="T38" fmla="*/ 331 w 3305"/>
                  <a:gd name="T39" fmla="*/ 20 h 1653"/>
                  <a:gd name="T40" fmla="*/ 318 w 3305"/>
                  <a:gd name="T41" fmla="*/ 15 h 1653"/>
                  <a:gd name="T42" fmla="*/ 305 w 3305"/>
                  <a:gd name="T43" fmla="*/ 10 h 1653"/>
                  <a:gd name="T44" fmla="*/ 291 w 3305"/>
                  <a:gd name="T45" fmla="*/ 7 h 1653"/>
                  <a:gd name="T46" fmla="*/ 278 w 3305"/>
                  <a:gd name="T47" fmla="*/ 4 h 1653"/>
                  <a:gd name="T48" fmla="*/ 264 w 3305"/>
                  <a:gd name="T49" fmla="*/ 2 h 1653"/>
                  <a:gd name="T50" fmla="*/ 250 w 3305"/>
                  <a:gd name="T51" fmla="*/ 0 h 1653"/>
                  <a:gd name="T52" fmla="*/ 236 w 3305"/>
                  <a:gd name="T53" fmla="*/ 0 h 1653"/>
                  <a:gd name="T54" fmla="*/ 222 w 3305"/>
                  <a:gd name="T55" fmla="*/ 0 h 1653"/>
                  <a:gd name="T56" fmla="*/ 208 w 3305"/>
                  <a:gd name="T57" fmla="*/ 2 h 1653"/>
                  <a:gd name="T58" fmla="*/ 194 w 3305"/>
                  <a:gd name="T59" fmla="*/ 4 h 1653"/>
                  <a:gd name="T60" fmla="*/ 181 w 3305"/>
                  <a:gd name="T61" fmla="*/ 7 h 1653"/>
                  <a:gd name="T62" fmla="*/ 167 w 3305"/>
                  <a:gd name="T63" fmla="*/ 10 h 1653"/>
                  <a:gd name="T64" fmla="*/ 154 w 3305"/>
                  <a:gd name="T65" fmla="*/ 15 h 1653"/>
                  <a:gd name="T66" fmla="*/ 141 w 3305"/>
                  <a:gd name="T67" fmla="*/ 20 h 1653"/>
                  <a:gd name="T68" fmla="*/ 128 w 3305"/>
                  <a:gd name="T69" fmla="*/ 26 h 1653"/>
                  <a:gd name="T70" fmla="*/ 116 w 3305"/>
                  <a:gd name="T71" fmla="*/ 33 h 1653"/>
                  <a:gd name="T72" fmla="*/ 104 w 3305"/>
                  <a:gd name="T73" fmla="*/ 40 h 1653"/>
                  <a:gd name="T74" fmla="*/ 93 w 3305"/>
                  <a:gd name="T75" fmla="*/ 48 h 1653"/>
                  <a:gd name="T76" fmla="*/ 82 w 3305"/>
                  <a:gd name="T77" fmla="*/ 57 h 1653"/>
                  <a:gd name="T78" fmla="*/ 72 w 3305"/>
                  <a:gd name="T79" fmla="*/ 67 h 1653"/>
                  <a:gd name="T80" fmla="*/ 62 w 3305"/>
                  <a:gd name="T81" fmla="*/ 77 h 1653"/>
                  <a:gd name="T82" fmla="*/ 53 w 3305"/>
                  <a:gd name="T83" fmla="*/ 87 h 1653"/>
                  <a:gd name="T84" fmla="*/ 44 w 3305"/>
                  <a:gd name="T85" fmla="*/ 98 h 1653"/>
                  <a:gd name="T86" fmla="*/ 37 w 3305"/>
                  <a:gd name="T87" fmla="*/ 110 h 1653"/>
                  <a:gd name="T88" fmla="*/ 29 w 3305"/>
                  <a:gd name="T89" fmla="*/ 122 h 1653"/>
                  <a:gd name="T90" fmla="*/ 23 w 3305"/>
                  <a:gd name="T91" fmla="*/ 134 h 1653"/>
                  <a:gd name="T92" fmla="*/ 17 w 3305"/>
                  <a:gd name="T93" fmla="*/ 147 h 1653"/>
                  <a:gd name="T94" fmla="*/ 12 w 3305"/>
                  <a:gd name="T95" fmla="*/ 160 h 1653"/>
                  <a:gd name="T96" fmla="*/ 8 w 3305"/>
                  <a:gd name="T97" fmla="*/ 174 h 1653"/>
                  <a:gd name="T98" fmla="*/ 5 w 3305"/>
                  <a:gd name="T99" fmla="*/ 187 h 1653"/>
                  <a:gd name="T100" fmla="*/ 3 w 3305"/>
                  <a:gd name="T101" fmla="*/ 201 h 1653"/>
                  <a:gd name="T102" fmla="*/ 1 w 3305"/>
                  <a:gd name="T103" fmla="*/ 215 h 1653"/>
                  <a:gd name="T104" fmla="*/ 0 w 3305"/>
                  <a:gd name="T105" fmla="*/ 229 h 165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3305" h="1653">
                    <a:moveTo>
                      <a:pt x="3305" y="1653"/>
                    </a:moveTo>
                    <a:lnTo>
                      <a:pt x="3304" y="1604"/>
                    </a:lnTo>
                    <a:lnTo>
                      <a:pt x="3301" y="1555"/>
                    </a:lnTo>
                    <a:lnTo>
                      <a:pt x="3298" y="1506"/>
                    </a:lnTo>
                    <a:lnTo>
                      <a:pt x="3294" y="1457"/>
                    </a:lnTo>
                    <a:lnTo>
                      <a:pt x="3287" y="1408"/>
                    </a:lnTo>
                    <a:lnTo>
                      <a:pt x="3279" y="1360"/>
                    </a:lnTo>
                    <a:lnTo>
                      <a:pt x="3269" y="1312"/>
                    </a:lnTo>
                    <a:lnTo>
                      <a:pt x="3259" y="1265"/>
                    </a:lnTo>
                    <a:lnTo>
                      <a:pt x="3246" y="1217"/>
                    </a:lnTo>
                    <a:lnTo>
                      <a:pt x="3233" y="1170"/>
                    </a:lnTo>
                    <a:lnTo>
                      <a:pt x="3217" y="1123"/>
                    </a:lnTo>
                    <a:lnTo>
                      <a:pt x="3201" y="1077"/>
                    </a:lnTo>
                    <a:lnTo>
                      <a:pt x="3183" y="1031"/>
                    </a:lnTo>
                    <a:lnTo>
                      <a:pt x="3164" y="986"/>
                    </a:lnTo>
                    <a:lnTo>
                      <a:pt x="3144" y="942"/>
                    </a:lnTo>
                    <a:lnTo>
                      <a:pt x="3123" y="897"/>
                    </a:lnTo>
                    <a:lnTo>
                      <a:pt x="3099" y="855"/>
                    </a:lnTo>
                    <a:lnTo>
                      <a:pt x="3076" y="812"/>
                    </a:lnTo>
                    <a:lnTo>
                      <a:pt x="3050" y="770"/>
                    </a:lnTo>
                    <a:lnTo>
                      <a:pt x="3023" y="729"/>
                    </a:lnTo>
                    <a:lnTo>
                      <a:pt x="2995" y="689"/>
                    </a:lnTo>
                    <a:lnTo>
                      <a:pt x="2966" y="649"/>
                    </a:lnTo>
                    <a:lnTo>
                      <a:pt x="2935" y="611"/>
                    </a:lnTo>
                    <a:lnTo>
                      <a:pt x="2904" y="574"/>
                    </a:lnTo>
                    <a:lnTo>
                      <a:pt x="2871" y="537"/>
                    </a:lnTo>
                    <a:lnTo>
                      <a:pt x="2837" y="501"/>
                    </a:lnTo>
                    <a:lnTo>
                      <a:pt x="2804" y="466"/>
                    </a:lnTo>
                    <a:lnTo>
                      <a:pt x="2768" y="433"/>
                    </a:lnTo>
                    <a:lnTo>
                      <a:pt x="2731" y="401"/>
                    </a:lnTo>
                    <a:lnTo>
                      <a:pt x="2694" y="369"/>
                    </a:lnTo>
                    <a:lnTo>
                      <a:pt x="2655" y="339"/>
                    </a:lnTo>
                    <a:lnTo>
                      <a:pt x="2616" y="310"/>
                    </a:lnTo>
                    <a:lnTo>
                      <a:pt x="2576" y="282"/>
                    </a:lnTo>
                    <a:lnTo>
                      <a:pt x="2534" y="255"/>
                    </a:lnTo>
                    <a:lnTo>
                      <a:pt x="2493" y="229"/>
                    </a:lnTo>
                    <a:lnTo>
                      <a:pt x="2450" y="205"/>
                    </a:lnTo>
                    <a:lnTo>
                      <a:pt x="2407" y="182"/>
                    </a:lnTo>
                    <a:lnTo>
                      <a:pt x="2363" y="160"/>
                    </a:lnTo>
                    <a:lnTo>
                      <a:pt x="2318" y="140"/>
                    </a:lnTo>
                    <a:lnTo>
                      <a:pt x="2274" y="121"/>
                    </a:lnTo>
                    <a:lnTo>
                      <a:pt x="2227" y="103"/>
                    </a:lnTo>
                    <a:lnTo>
                      <a:pt x="2181" y="86"/>
                    </a:lnTo>
                    <a:lnTo>
                      <a:pt x="2135" y="71"/>
                    </a:lnTo>
                    <a:lnTo>
                      <a:pt x="2088" y="58"/>
                    </a:lnTo>
                    <a:lnTo>
                      <a:pt x="2041" y="46"/>
                    </a:lnTo>
                    <a:lnTo>
                      <a:pt x="1993" y="34"/>
                    </a:lnTo>
                    <a:lnTo>
                      <a:pt x="1944" y="25"/>
                    </a:lnTo>
                    <a:lnTo>
                      <a:pt x="1896" y="18"/>
                    </a:lnTo>
                    <a:lnTo>
                      <a:pt x="1848" y="11"/>
                    </a:lnTo>
                    <a:lnTo>
                      <a:pt x="1799" y="6"/>
                    </a:lnTo>
                    <a:lnTo>
                      <a:pt x="1750" y="2"/>
                    </a:lnTo>
                    <a:lnTo>
                      <a:pt x="1702" y="0"/>
                    </a:lnTo>
                    <a:lnTo>
                      <a:pt x="1652" y="0"/>
                    </a:lnTo>
                    <a:lnTo>
                      <a:pt x="1604" y="0"/>
                    </a:lnTo>
                    <a:lnTo>
                      <a:pt x="1555" y="2"/>
                    </a:lnTo>
                    <a:lnTo>
                      <a:pt x="1506" y="6"/>
                    </a:lnTo>
                    <a:lnTo>
                      <a:pt x="1457" y="11"/>
                    </a:lnTo>
                    <a:lnTo>
                      <a:pt x="1408" y="18"/>
                    </a:lnTo>
                    <a:lnTo>
                      <a:pt x="1360" y="25"/>
                    </a:lnTo>
                    <a:lnTo>
                      <a:pt x="1312" y="34"/>
                    </a:lnTo>
                    <a:lnTo>
                      <a:pt x="1265" y="46"/>
                    </a:lnTo>
                    <a:lnTo>
                      <a:pt x="1217" y="58"/>
                    </a:lnTo>
                    <a:lnTo>
                      <a:pt x="1170" y="71"/>
                    </a:lnTo>
                    <a:lnTo>
                      <a:pt x="1123" y="86"/>
                    </a:lnTo>
                    <a:lnTo>
                      <a:pt x="1077" y="103"/>
                    </a:lnTo>
                    <a:lnTo>
                      <a:pt x="1031" y="121"/>
                    </a:lnTo>
                    <a:lnTo>
                      <a:pt x="986" y="140"/>
                    </a:lnTo>
                    <a:lnTo>
                      <a:pt x="942" y="160"/>
                    </a:lnTo>
                    <a:lnTo>
                      <a:pt x="898" y="182"/>
                    </a:lnTo>
                    <a:lnTo>
                      <a:pt x="855" y="205"/>
                    </a:lnTo>
                    <a:lnTo>
                      <a:pt x="812" y="229"/>
                    </a:lnTo>
                    <a:lnTo>
                      <a:pt x="770" y="255"/>
                    </a:lnTo>
                    <a:lnTo>
                      <a:pt x="730" y="282"/>
                    </a:lnTo>
                    <a:lnTo>
                      <a:pt x="689" y="310"/>
                    </a:lnTo>
                    <a:lnTo>
                      <a:pt x="650" y="339"/>
                    </a:lnTo>
                    <a:lnTo>
                      <a:pt x="611" y="369"/>
                    </a:lnTo>
                    <a:lnTo>
                      <a:pt x="574" y="401"/>
                    </a:lnTo>
                    <a:lnTo>
                      <a:pt x="537" y="433"/>
                    </a:lnTo>
                    <a:lnTo>
                      <a:pt x="502" y="466"/>
                    </a:lnTo>
                    <a:lnTo>
                      <a:pt x="467" y="501"/>
                    </a:lnTo>
                    <a:lnTo>
                      <a:pt x="433" y="537"/>
                    </a:lnTo>
                    <a:lnTo>
                      <a:pt x="401" y="574"/>
                    </a:lnTo>
                    <a:lnTo>
                      <a:pt x="369" y="611"/>
                    </a:lnTo>
                    <a:lnTo>
                      <a:pt x="339" y="649"/>
                    </a:lnTo>
                    <a:lnTo>
                      <a:pt x="310" y="689"/>
                    </a:lnTo>
                    <a:lnTo>
                      <a:pt x="282" y="729"/>
                    </a:lnTo>
                    <a:lnTo>
                      <a:pt x="256" y="770"/>
                    </a:lnTo>
                    <a:lnTo>
                      <a:pt x="230" y="812"/>
                    </a:lnTo>
                    <a:lnTo>
                      <a:pt x="205" y="855"/>
                    </a:lnTo>
                    <a:lnTo>
                      <a:pt x="183" y="897"/>
                    </a:lnTo>
                    <a:lnTo>
                      <a:pt x="160" y="942"/>
                    </a:lnTo>
                    <a:lnTo>
                      <a:pt x="140" y="986"/>
                    </a:lnTo>
                    <a:lnTo>
                      <a:pt x="121" y="1031"/>
                    </a:lnTo>
                    <a:lnTo>
                      <a:pt x="103" y="1077"/>
                    </a:lnTo>
                    <a:lnTo>
                      <a:pt x="87" y="1123"/>
                    </a:lnTo>
                    <a:lnTo>
                      <a:pt x="73" y="1170"/>
                    </a:lnTo>
                    <a:lnTo>
                      <a:pt x="58" y="1217"/>
                    </a:lnTo>
                    <a:lnTo>
                      <a:pt x="47" y="1265"/>
                    </a:lnTo>
                    <a:lnTo>
                      <a:pt x="36" y="1312"/>
                    </a:lnTo>
                    <a:lnTo>
                      <a:pt x="27" y="1360"/>
                    </a:lnTo>
                    <a:lnTo>
                      <a:pt x="19" y="1408"/>
                    </a:lnTo>
                    <a:lnTo>
                      <a:pt x="12" y="1457"/>
                    </a:lnTo>
                    <a:lnTo>
                      <a:pt x="6" y="1506"/>
                    </a:lnTo>
                    <a:lnTo>
                      <a:pt x="3" y="1555"/>
                    </a:lnTo>
                    <a:lnTo>
                      <a:pt x="1" y="1604"/>
                    </a:lnTo>
                    <a:lnTo>
                      <a:pt x="0" y="1653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24" name="Freeform 489"/>
              <p:cNvSpPr>
                <a:spLocks/>
              </p:cNvSpPr>
              <p:nvPr/>
            </p:nvSpPr>
            <p:spPr bwMode="auto">
              <a:xfrm>
                <a:off x="2317" y="2548"/>
                <a:ext cx="472" cy="237"/>
              </a:xfrm>
              <a:custGeom>
                <a:avLst/>
                <a:gdLst>
                  <a:gd name="T0" fmla="*/ 0 w 3305"/>
                  <a:gd name="T1" fmla="*/ 7 h 1653"/>
                  <a:gd name="T2" fmla="*/ 1 w 3305"/>
                  <a:gd name="T3" fmla="*/ 21 h 1653"/>
                  <a:gd name="T4" fmla="*/ 3 w 3305"/>
                  <a:gd name="T5" fmla="*/ 35 h 1653"/>
                  <a:gd name="T6" fmla="*/ 5 w 3305"/>
                  <a:gd name="T7" fmla="*/ 49 h 1653"/>
                  <a:gd name="T8" fmla="*/ 8 w 3305"/>
                  <a:gd name="T9" fmla="*/ 63 h 1653"/>
                  <a:gd name="T10" fmla="*/ 12 w 3305"/>
                  <a:gd name="T11" fmla="*/ 76 h 1653"/>
                  <a:gd name="T12" fmla="*/ 17 w 3305"/>
                  <a:gd name="T13" fmla="*/ 89 h 1653"/>
                  <a:gd name="T14" fmla="*/ 23 w 3305"/>
                  <a:gd name="T15" fmla="*/ 102 h 1653"/>
                  <a:gd name="T16" fmla="*/ 29 w 3305"/>
                  <a:gd name="T17" fmla="*/ 114 h 1653"/>
                  <a:gd name="T18" fmla="*/ 37 w 3305"/>
                  <a:gd name="T19" fmla="*/ 126 h 1653"/>
                  <a:gd name="T20" fmla="*/ 44 w 3305"/>
                  <a:gd name="T21" fmla="*/ 138 h 1653"/>
                  <a:gd name="T22" fmla="*/ 53 w 3305"/>
                  <a:gd name="T23" fmla="*/ 149 h 1653"/>
                  <a:gd name="T24" fmla="*/ 62 w 3305"/>
                  <a:gd name="T25" fmla="*/ 160 h 1653"/>
                  <a:gd name="T26" fmla="*/ 72 w 3305"/>
                  <a:gd name="T27" fmla="*/ 170 h 1653"/>
                  <a:gd name="T28" fmla="*/ 82 w 3305"/>
                  <a:gd name="T29" fmla="*/ 180 h 1653"/>
                  <a:gd name="T30" fmla="*/ 93 w 3305"/>
                  <a:gd name="T31" fmla="*/ 188 h 1653"/>
                  <a:gd name="T32" fmla="*/ 104 w 3305"/>
                  <a:gd name="T33" fmla="*/ 197 h 1653"/>
                  <a:gd name="T34" fmla="*/ 116 w 3305"/>
                  <a:gd name="T35" fmla="*/ 204 h 1653"/>
                  <a:gd name="T36" fmla="*/ 128 w 3305"/>
                  <a:gd name="T37" fmla="*/ 211 h 1653"/>
                  <a:gd name="T38" fmla="*/ 141 w 3305"/>
                  <a:gd name="T39" fmla="*/ 217 h 1653"/>
                  <a:gd name="T40" fmla="*/ 154 w 3305"/>
                  <a:gd name="T41" fmla="*/ 222 h 1653"/>
                  <a:gd name="T42" fmla="*/ 167 w 3305"/>
                  <a:gd name="T43" fmla="*/ 227 h 1653"/>
                  <a:gd name="T44" fmla="*/ 181 w 3305"/>
                  <a:gd name="T45" fmla="*/ 230 h 1653"/>
                  <a:gd name="T46" fmla="*/ 194 w 3305"/>
                  <a:gd name="T47" fmla="*/ 233 h 1653"/>
                  <a:gd name="T48" fmla="*/ 208 w 3305"/>
                  <a:gd name="T49" fmla="*/ 235 h 1653"/>
                  <a:gd name="T50" fmla="*/ 222 w 3305"/>
                  <a:gd name="T51" fmla="*/ 237 h 1653"/>
                  <a:gd name="T52" fmla="*/ 236 w 3305"/>
                  <a:gd name="T53" fmla="*/ 237 h 1653"/>
                  <a:gd name="T54" fmla="*/ 250 w 3305"/>
                  <a:gd name="T55" fmla="*/ 237 h 1653"/>
                  <a:gd name="T56" fmla="*/ 264 w 3305"/>
                  <a:gd name="T57" fmla="*/ 235 h 1653"/>
                  <a:gd name="T58" fmla="*/ 278 w 3305"/>
                  <a:gd name="T59" fmla="*/ 233 h 1653"/>
                  <a:gd name="T60" fmla="*/ 291 w 3305"/>
                  <a:gd name="T61" fmla="*/ 230 h 1653"/>
                  <a:gd name="T62" fmla="*/ 305 w 3305"/>
                  <a:gd name="T63" fmla="*/ 227 h 1653"/>
                  <a:gd name="T64" fmla="*/ 318 w 3305"/>
                  <a:gd name="T65" fmla="*/ 222 h 1653"/>
                  <a:gd name="T66" fmla="*/ 331 w 3305"/>
                  <a:gd name="T67" fmla="*/ 217 h 1653"/>
                  <a:gd name="T68" fmla="*/ 344 w 3305"/>
                  <a:gd name="T69" fmla="*/ 211 h 1653"/>
                  <a:gd name="T70" fmla="*/ 356 w 3305"/>
                  <a:gd name="T71" fmla="*/ 204 h 1653"/>
                  <a:gd name="T72" fmla="*/ 368 w 3305"/>
                  <a:gd name="T73" fmla="*/ 197 h 1653"/>
                  <a:gd name="T74" fmla="*/ 379 w 3305"/>
                  <a:gd name="T75" fmla="*/ 188 h 1653"/>
                  <a:gd name="T76" fmla="*/ 390 w 3305"/>
                  <a:gd name="T77" fmla="*/ 180 h 1653"/>
                  <a:gd name="T78" fmla="*/ 400 w 3305"/>
                  <a:gd name="T79" fmla="*/ 170 h 1653"/>
                  <a:gd name="T80" fmla="*/ 410 w 3305"/>
                  <a:gd name="T81" fmla="*/ 160 h 1653"/>
                  <a:gd name="T82" fmla="*/ 419 w 3305"/>
                  <a:gd name="T83" fmla="*/ 149 h 1653"/>
                  <a:gd name="T84" fmla="*/ 428 w 3305"/>
                  <a:gd name="T85" fmla="*/ 138 h 1653"/>
                  <a:gd name="T86" fmla="*/ 436 w 3305"/>
                  <a:gd name="T87" fmla="*/ 126 h 1653"/>
                  <a:gd name="T88" fmla="*/ 443 w 3305"/>
                  <a:gd name="T89" fmla="*/ 114 h 1653"/>
                  <a:gd name="T90" fmla="*/ 449 w 3305"/>
                  <a:gd name="T91" fmla="*/ 102 h 1653"/>
                  <a:gd name="T92" fmla="*/ 455 w 3305"/>
                  <a:gd name="T93" fmla="*/ 89 h 1653"/>
                  <a:gd name="T94" fmla="*/ 459 w 3305"/>
                  <a:gd name="T95" fmla="*/ 76 h 1653"/>
                  <a:gd name="T96" fmla="*/ 464 w 3305"/>
                  <a:gd name="T97" fmla="*/ 63 h 1653"/>
                  <a:gd name="T98" fmla="*/ 467 w 3305"/>
                  <a:gd name="T99" fmla="*/ 49 h 1653"/>
                  <a:gd name="T100" fmla="*/ 469 w 3305"/>
                  <a:gd name="T101" fmla="*/ 35 h 1653"/>
                  <a:gd name="T102" fmla="*/ 471 w 3305"/>
                  <a:gd name="T103" fmla="*/ 21 h 1653"/>
                  <a:gd name="T104" fmla="*/ 472 w 3305"/>
                  <a:gd name="T105" fmla="*/ 7 h 165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3305" h="1653">
                    <a:moveTo>
                      <a:pt x="0" y="0"/>
                    </a:moveTo>
                    <a:lnTo>
                      <a:pt x="1" y="49"/>
                    </a:lnTo>
                    <a:lnTo>
                      <a:pt x="3" y="98"/>
                    </a:lnTo>
                    <a:lnTo>
                      <a:pt x="6" y="146"/>
                    </a:lnTo>
                    <a:lnTo>
                      <a:pt x="12" y="196"/>
                    </a:lnTo>
                    <a:lnTo>
                      <a:pt x="19" y="244"/>
                    </a:lnTo>
                    <a:lnTo>
                      <a:pt x="27" y="293"/>
                    </a:lnTo>
                    <a:lnTo>
                      <a:pt x="36" y="341"/>
                    </a:lnTo>
                    <a:lnTo>
                      <a:pt x="47" y="388"/>
                    </a:lnTo>
                    <a:lnTo>
                      <a:pt x="58" y="436"/>
                    </a:lnTo>
                    <a:lnTo>
                      <a:pt x="73" y="482"/>
                    </a:lnTo>
                    <a:lnTo>
                      <a:pt x="87" y="530"/>
                    </a:lnTo>
                    <a:lnTo>
                      <a:pt x="103" y="576"/>
                    </a:lnTo>
                    <a:lnTo>
                      <a:pt x="121" y="622"/>
                    </a:lnTo>
                    <a:lnTo>
                      <a:pt x="140" y="667"/>
                    </a:lnTo>
                    <a:lnTo>
                      <a:pt x="160" y="712"/>
                    </a:lnTo>
                    <a:lnTo>
                      <a:pt x="183" y="755"/>
                    </a:lnTo>
                    <a:lnTo>
                      <a:pt x="205" y="798"/>
                    </a:lnTo>
                    <a:lnTo>
                      <a:pt x="230" y="841"/>
                    </a:lnTo>
                    <a:lnTo>
                      <a:pt x="256" y="882"/>
                    </a:lnTo>
                    <a:lnTo>
                      <a:pt x="282" y="924"/>
                    </a:lnTo>
                    <a:lnTo>
                      <a:pt x="310" y="964"/>
                    </a:lnTo>
                    <a:lnTo>
                      <a:pt x="339" y="1004"/>
                    </a:lnTo>
                    <a:lnTo>
                      <a:pt x="369" y="1042"/>
                    </a:lnTo>
                    <a:lnTo>
                      <a:pt x="401" y="1079"/>
                    </a:lnTo>
                    <a:lnTo>
                      <a:pt x="433" y="1116"/>
                    </a:lnTo>
                    <a:lnTo>
                      <a:pt x="467" y="1152"/>
                    </a:lnTo>
                    <a:lnTo>
                      <a:pt x="502" y="1187"/>
                    </a:lnTo>
                    <a:lnTo>
                      <a:pt x="537" y="1221"/>
                    </a:lnTo>
                    <a:lnTo>
                      <a:pt x="574" y="1252"/>
                    </a:lnTo>
                    <a:lnTo>
                      <a:pt x="611" y="1284"/>
                    </a:lnTo>
                    <a:lnTo>
                      <a:pt x="650" y="1314"/>
                    </a:lnTo>
                    <a:lnTo>
                      <a:pt x="689" y="1343"/>
                    </a:lnTo>
                    <a:lnTo>
                      <a:pt x="730" y="1371"/>
                    </a:lnTo>
                    <a:lnTo>
                      <a:pt x="770" y="1398"/>
                    </a:lnTo>
                    <a:lnTo>
                      <a:pt x="812" y="1424"/>
                    </a:lnTo>
                    <a:lnTo>
                      <a:pt x="855" y="1448"/>
                    </a:lnTo>
                    <a:lnTo>
                      <a:pt x="898" y="1471"/>
                    </a:lnTo>
                    <a:lnTo>
                      <a:pt x="942" y="1492"/>
                    </a:lnTo>
                    <a:lnTo>
                      <a:pt x="986" y="1513"/>
                    </a:lnTo>
                    <a:lnTo>
                      <a:pt x="1031" y="1532"/>
                    </a:lnTo>
                    <a:lnTo>
                      <a:pt x="1077" y="1550"/>
                    </a:lnTo>
                    <a:lnTo>
                      <a:pt x="1123" y="1567"/>
                    </a:lnTo>
                    <a:lnTo>
                      <a:pt x="1170" y="1581"/>
                    </a:lnTo>
                    <a:lnTo>
                      <a:pt x="1217" y="1595"/>
                    </a:lnTo>
                    <a:lnTo>
                      <a:pt x="1265" y="1607"/>
                    </a:lnTo>
                    <a:lnTo>
                      <a:pt x="1312" y="1618"/>
                    </a:lnTo>
                    <a:lnTo>
                      <a:pt x="1360" y="1627"/>
                    </a:lnTo>
                    <a:lnTo>
                      <a:pt x="1408" y="1635"/>
                    </a:lnTo>
                    <a:lnTo>
                      <a:pt x="1457" y="1642"/>
                    </a:lnTo>
                    <a:lnTo>
                      <a:pt x="1506" y="1648"/>
                    </a:lnTo>
                    <a:lnTo>
                      <a:pt x="1555" y="1651"/>
                    </a:lnTo>
                    <a:lnTo>
                      <a:pt x="1604" y="1653"/>
                    </a:lnTo>
                    <a:lnTo>
                      <a:pt x="1652" y="1653"/>
                    </a:lnTo>
                    <a:lnTo>
                      <a:pt x="1702" y="1653"/>
                    </a:lnTo>
                    <a:lnTo>
                      <a:pt x="1750" y="1651"/>
                    </a:lnTo>
                    <a:lnTo>
                      <a:pt x="1799" y="1648"/>
                    </a:lnTo>
                    <a:lnTo>
                      <a:pt x="1848" y="1642"/>
                    </a:lnTo>
                    <a:lnTo>
                      <a:pt x="1896" y="1635"/>
                    </a:lnTo>
                    <a:lnTo>
                      <a:pt x="1944" y="1627"/>
                    </a:lnTo>
                    <a:lnTo>
                      <a:pt x="1993" y="1618"/>
                    </a:lnTo>
                    <a:lnTo>
                      <a:pt x="2041" y="1607"/>
                    </a:lnTo>
                    <a:lnTo>
                      <a:pt x="2088" y="1595"/>
                    </a:lnTo>
                    <a:lnTo>
                      <a:pt x="2135" y="1581"/>
                    </a:lnTo>
                    <a:lnTo>
                      <a:pt x="2181" y="1567"/>
                    </a:lnTo>
                    <a:lnTo>
                      <a:pt x="2227" y="1550"/>
                    </a:lnTo>
                    <a:lnTo>
                      <a:pt x="2274" y="1532"/>
                    </a:lnTo>
                    <a:lnTo>
                      <a:pt x="2318" y="1513"/>
                    </a:lnTo>
                    <a:lnTo>
                      <a:pt x="2363" y="1492"/>
                    </a:lnTo>
                    <a:lnTo>
                      <a:pt x="2407" y="1471"/>
                    </a:lnTo>
                    <a:lnTo>
                      <a:pt x="2450" y="1448"/>
                    </a:lnTo>
                    <a:lnTo>
                      <a:pt x="2493" y="1424"/>
                    </a:lnTo>
                    <a:lnTo>
                      <a:pt x="2534" y="1398"/>
                    </a:lnTo>
                    <a:lnTo>
                      <a:pt x="2576" y="1371"/>
                    </a:lnTo>
                    <a:lnTo>
                      <a:pt x="2616" y="1343"/>
                    </a:lnTo>
                    <a:lnTo>
                      <a:pt x="2655" y="1314"/>
                    </a:lnTo>
                    <a:lnTo>
                      <a:pt x="2694" y="1284"/>
                    </a:lnTo>
                    <a:lnTo>
                      <a:pt x="2731" y="1252"/>
                    </a:lnTo>
                    <a:lnTo>
                      <a:pt x="2768" y="1221"/>
                    </a:lnTo>
                    <a:lnTo>
                      <a:pt x="2804" y="1187"/>
                    </a:lnTo>
                    <a:lnTo>
                      <a:pt x="2837" y="1152"/>
                    </a:lnTo>
                    <a:lnTo>
                      <a:pt x="2871" y="1116"/>
                    </a:lnTo>
                    <a:lnTo>
                      <a:pt x="2904" y="1079"/>
                    </a:lnTo>
                    <a:lnTo>
                      <a:pt x="2935" y="1042"/>
                    </a:lnTo>
                    <a:lnTo>
                      <a:pt x="2966" y="1004"/>
                    </a:lnTo>
                    <a:lnTo>
                      <a:pt x="2995" y="964"/>
                    </a:lnTo>
                    <a:lnTo>
                      <a:pt x="3023" y="924"/>
                    </a:lnTo>
                    <a:lnTo>
                      <a:pt x="3050" y="882"/>
                    </a:lnTo>
                    <a:lnTo>
                      <a:pt x="3076" y="841"/>
                    </a:lnTo>
                    <a:lnTo>
                      <a:pt x="3099" y="798"/>
                    </a:lnTo>
                    <a:lnTo>
                      <a:pt x="3123" y="755"/>
                    </a:lnTo>
                    <a:lnTo>
                      <a:pt x="3144" y="712"/>
                    </a:lnTo>
                    <a:lnTo>
                      <a:pt x="3164" y="667"/>
                    </a:lnTo>
                    <a:lnTo>
                      <a:pt x="3183" y="622"/>
                    </a:lnTo>
                    <a:lnTo>
                      <a:pt x="3201" y="576"/>
                    </a:lnTo>
                    <a:lnTo>
                      <a:pt x="3217" y="530"/>
                    </a:lnTo>
                    <a:lnTo>
                      <a:pt x="3233" y="482"/>
                    </a:lnTo>
                    <a:lnTo>
                      <a:pt x="3246" y="436"/>
                    </a:lnTo>
                    <a:lnTo>
                      <a:pt x="3259" y="388"/>
                    </a:lnTo>
                    <a:lnTo>
                      <a:pt x="3269" y="341"/>
                    </a:lnTo>
                    <a:lnTo>
                      <a:pt x="3279" y="293"/>
                    </a:lnTo>
                    <a:lnTo>
                      <a:pt x="3287" y="244"/>
                    </a:lnTo>
                    <a:lnTo>
                      <a:pt x="3294" y="196"/>
                    </a:lnTo>
                    <a:lnTo>
                      <a:pt x="3298" y="146"/>
                    </a:lnTo>
                    <a:lnTo>
                      <a:pt x="3301" y="98"/>
                    </a:lnTo>
                    <a:lnTo>
                      <a:pt x="3304" y="49"/>
                    </a:lnTo>
                    <a:lnTo>
                      <a:pt x="3305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25" name="Freeform 490"/>
              <p:cNvSpPr>
                <a:spLocks/>
              </p:cNvSpPr>
              <p:nvPr/>
            </p:nvSpPr>
            <p:spPr bwMode="auto">
              <a:xfrm>
                <a:off x="2251" y="2246"/>
                <a:ext cx="605" cy="302"/>
              </a:xfrm>
              <a:custGeom>
                <a:avLst/>
                <a:gdLst>
                  <a:gd name="T0" fmla="*/ 605 w 4234"/>
                  <a:gd name="T1" fmla="*/ 294 h 2119"/>
                  <a:gd name="T2" fmla="*/ 604 w 4234"/>
                  <a:gd name="T3" fmla="*/ 278 h 2119"/>
                  <a:gd name="T4" fmla="*/ 602 w 4234"/>
                  <a:gd name="T5" fmla="*/ 263 h 2119"/>
                  <a:gd name="T6" fmla="*/ 600 w 4234"/>
                  <a:gd name="T7" fmla="*/ 247 h 2119"/>
                  <a:gd name="T8" fmla="*/ 597 w 4234"/>
                  <a:gd name="T9" fmla="*/ 231 h 2119"/>
                  <a:gd name="T10" fmla="*/ 592 w 4234"/>
                  <a:gd name="T11" fmla="*/ 216 h 2119"/>
                  <a:gd name="T12" fmla="*/ 587 w 4234"/>
                  <a:gd name="T13" fmla="*/ 201 h 2119"/>
                  <a:gd name="T14" fmla="*/ 582 w 4234"/>
                  <a:gd name="T15" fmla="*/ 186 h 2119"/>
                  <a:gd name="T16" fmla="*/ 575 w 4234"/>
                  <a:gd name="T17" fmla="*/ 172 h 2119"/>
                  <a:gd name="T18" fmla="*/ 568 w 4234"/>
                  <a:gd name="T19" fmla="*/ 158 h 2119"/>
                  <a:gd name="T20" fmla="*/ 560 w 4234"/>
                  <a:gd name="T21" fmla="*/ 144 h 2119"/>
                  <a:gd name="T22" fmla="*/ 552 w 4234"/>
                  <a:gd name="T23" fmla="*/ 131 h 2119"/>
                  <a:gd name="T24" fmla="*/ 542 w 4234"/>
                  <a:gd name="T25" fmla="*/ 118 h 2119"/>
                  <a:gd name="T26" fmla="*/ 532 w 4234"/>
                  <a:gd name="T27" fmla="*/ 106 h 2119"/>
                  <a:gd name="T28" fmla="*/ 522 w 4234"/>
                  <a:gd name="T29" fmla="*/ 94 h 2119"/>
                  <a:gd name="T30" fmla="*/ 511 w 4234"/>
                  <a:gd name="T31" fmla="*/ 83 h 2119"/>
                  <a:gd name="T32" fmla="*/ 499 w 4234"/>
                  <a:gd name="T33" fmla="*/ 72 h 2119"/>
                  <a:gd name="T34" fmla="*/ 487 w 4234"/>
                  <a:gd name="T35" fmla="*/ 62 h 2119"/>
                  <a:gd name="T36" fmla="*/ 474 w 4234"/>
                  <a:gd name="T37" fmla="*/ 53 h 2119"/>
                  <a:gd name="T38" fmla="*/ 461 w 4234"/>
                  <a:gd name="T39" fmla="*/ 45 h 2119"/>
                  <a:gd name="T40" fmla="*/ 447 w 4234"/>
                  <a:gd name="T41" fmla="*/ 37 h 2119"/>
                  <a:gd name="T42" fmla="*/ 433 w 4234"/>
                  <a:gd name="T43" fmla="*/ 29 h 2119"/>
                  <a:gd name="T44" fmla="*/ 418 w 4234"/>
                  <a:gd name="T45" fmla="*/ 23 h 2119"/>
                  <a:gd name="T46" fmla="*/ 403 w 4234"/>
                  <a:gd name="T47" fmla="*/ 17 h 2119"/>
                  <a:gd name="T48" fmla="*/ 388 w 4234"/>
                  <a:gd name="T49" fmla="*/ 12 h 2119"/>
                  <a:gd name="T50" fmla="*/ 373 w 4234"/>
                  <a:gd name="T51" fmla="*/ 8 h 2119"/>
                  <a:gd name="T52" fmla="*/ 358 w 4234"/>
                  <a:gd name="T53" fmla="*/ 5 h 2119"/>
                  <a:gd name="T54" fmla="*/ 342 w 4234"/>
                  <a:gd name="T55" fmla="*/ 3 h 2119"/>
                  <a:gd name="T56" fmla="*/ 326 w 4234"/>
                  <a:gd name="T57" fmla="*/ 1 h 2119"/>
                  <a:gd name="T58" fmla="*/ 310 w 4234"/>
                  <a:gd name="T59" fmla="*/ 0 h 2119"/>
                  <a:gd name="T60" fmla="*/ 294 w 4234"/>
                  <a:gd name="T61" fmla="*/ 0 h 2119"/>
                  <a:gd name="T62" fmla="*/ 279 w 4234"/>
                  <a:gd name="T63" fmla="*/ 1 h 2119"/>
                  <a:gd name="T64" fmla="*/ 263 w 4234"/>
                  <a:gd name="T65" fmla="*/ 3 h 2119"/>
                  <a:gd name="T66" fmla="*/ 247 w 4234"/>
                  <a:gd name="T67" fmla="*/ 5 h 2119"/>
                  <a:gd name="T68" fmla="*/ 232 w 4234"/>
                  <a:gd name="T69" fmla="*/ 8 h 2119"/>
                  <a:gd name="T70" fmla="*/ 216 w 4234"/>
                  <a:gd name="T71" fmla="*/ 12 h 2119"/>
                  <a:gd name="T72" fmla="*/ 201 w 4234"/>
                  <a:gd name="T73" fmla="*/ 17 h 2119"/>
                  <a:gd name="T74" fmla="*/ 187 w 4234"/>
                  <a:gd name="T75" fmla="*/ 23 h 2119"/>
                  <a:gd name="T76" fmla="*/ 172 w 4234"/>
                  <a:gd name="T77" fmla="*/ 29 h 2119"/>
                  <a:gd name="T78" fmla="*/ 158 w 4234"/>
                  <a:gd name="T79" fmla="*/ 37 h 2119"/>
                  <a:gd name="T80" fmla="*/ 144 w 4234"/>
                  <a:gd name="T81" fmla="*/ 45 h 2119"/>
                  <a:gd name="T82" fmla="*/ 131 w 4234"/>
                  <a:gd name="T83" fmla="*/ 53 h 2119"/>
                  <a:gd name="T84" fmla="*/ 118 w 4234"/>
                  <a:gd name="T85" fmla="*/ 62 h 2119"/>
                  <a:gd name="T86" fmla="*/ 106 w 4234"/>
                  <a:gd name="T87" fmla="*/ 72 h 2119"/>
                  <a:gd name="T88" fmla="*/ 94 w 4234"/>
                  <a:gd name="T89" fmla="*/ 83 h 2119"/>
                  <a:gd name="T90" fmla="*/ 83 w 4234"/>
                  <a:gd name="T91" fmla="*/ 94 h 2119"/>
                  <a:gd name="T92" fmla="*/ 72 w 4234"/>
                  <a:gd name="T93" fmla="*/ 106 h 2119"/>
                  <a:gd name="T94" fmla="*/ 62 w 4234"/>
                  <a:gd name="T95" fmla="*/ 118 h 2119"/>
                  <a:gd name="T96" fmla="*/ 53 w 4234"/>
                  <a:gd name="T97" fmla="*/ 131 h 2119"/>
                  <a:gd name="T98" fmla="*/ 44 w 4234"/>
                  <a:gd name="T99" fmla="*/ 144 h 2119"/>
                  <a:gd name="T100" fmla="*/ 37 w 4234"/>
                  <a:gd name="T101" fmla="*/ 158 h 2119"/>
                  <a:gd name="T102" fmla="*/ 29 w 4234"/>
                  <a:gd name="T103" fmla="*/ 172 h 2119"/>
                  <a:gd name="T104" fmla="*/ 23 w 4234"/>
                  <a:gd name="T105" fmla="*/ 186 h 2119"/>
                  <a:gd name="T106" fmla="*/ 17 w 4234"/>
                  <a:gd name="T107" fmla="*/ 201 h 2119"/>
                  <a:gd name="T108" fmla="*/ 12 w 4234"/>
                  <a:gd name="T109" fmla="*/ 216 h 2119"/>
                  <a:gd name="T110" fmla="*/ 8 w 4234"/>
                  <a:gd name="T111" fmla="*/ 231 h 2119"/>
                  <a:gd name="T112" fmla="*/ 5 w 4234"/>
                  <a:gd name="T113" fmla="*/ 247 h 2119"/>
                  <a:gd name="T114" fmla="*/ 3 w 4234"/>
                  <a:gd name="T115" fmla="*/ 263 h 2119"/>
                  <a:gd name="T116" fmla="*/ 1 w 4234"/>
                  <a:gd name="T117" fmla="*/ 278 h 2119"/>
                  <a:gd name="T118" fmla="*/ 0 w 4234"/>
                  <a:gd name="T119" fmla="*/ 294 h 211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4234" h="2119">
                    <a:moveTo>
                      <a:pt x="4234" y="2119"/>
                    </a:moveTo>
                    <a:lnTo>
                      <a:pt x="4233" y="2063"/>
                    </a:lnTo>
                    <a:lnTo>
                      <a:pt x="4231" y="2008"/>
                    </a:lnTo>
                    <a:lnTo>
                      <a:pt x="4227" y="1953"/>
                    </a:lnTo>
                    <a:lnTo>
                      <a:pt x="4222" y="1897"/>
                    </a:lnTo>
                    <a:lnTo>
                      <a:pt x="4215" y="1842"/>
                    </a:lnTo>
                    <a:lnTo>
                      <a:pt x="4207" y="1788"/>
                    </a:lnTo>
                    <a:lnTo>
                      <a:pt x="4198" y="1733"/>
                    </a:lnTo>
                    <a:lnTo>
                      <a:pt x="4187" y="1678"/>
                    </a:lnTo>
                    <a:lnTo>
                      <a:pt x="4176" y="1624"/>
                    </a:lnTo>
                    <a:lnTo>
                      <a:pt x="4161" y="1570"/>
                    </a:lnTo>
                    <a:lnTo>
                      <a:pt x="4146" y="1517"/>
                    </a:lnTo>
                    <a:lnTo>
                      <a:pt x="4129" y="1464"/>
                    </a:lnTo>
                    <a:lnTo>
                      <a:pt x="4111" y="1412"/>
                    </a:lnTo>
                    <a:lnTo>
                      <a:pt x="4092" y="1360"/>
                    </a:lnTo>
                    <a:lnTo>
                      <a:pt x="4072" y="1308"/>
                    </a:lnTo>
                    <a:lnTo>
                      <a:pt x="4051" y="1258"/>
                    </a:lnTo>
                    <a:lnTo>
                      <a:pt x="4027" y="1207"/>
                    </a:lnTo>
                    <a:lnTo>
                      <a:pt x="4002" y="1157"/>
                    </a:lnTo>
                    <a:lnTo>
                      <a:pt x="3977" y="1108"/>
                    </a:lnTo>
                    <a:lnTo>
                      <a:pt x="3950" y="1060"/>
                    </a:lnTo>
                    <a:lnTo>
                      <a:pt x="3922" y="1012"/>
                    </a:lnTo>
                    <a:lnTo>
                      <a:pt x="3892" y="964"/>
                    </a:lnTo>
                    <a:lnTo>
                      <a:pt x="3861" y="918"/>
                    </a:lnTo>
                    <a:lnTo>
                      <a:pt x="3829" y="873"/>
                    </a:lnTo>
                    <a:lnTo>
                      <a:pt x="3796" y="830"/>
                    </a:lnTo>
                    <a:lnTo>
                      <a:pt x="3762" y="786"/>
                    </a:lnTo>
                    <a:lnTo>
                      <a:pt x="3726" y="743"/>
                    </a:lnTo>
                    <a:lnTo>
                      <a:pt x="3690" y="701"/>
                    </a:lnTo>
                    <a:lnTo>
                      <a:pt x="3652" y="660"/>
                    </a:lnTo>
                    <a:lnTo>
                      <a:pt x="3614" y="621"/>
                    </a:lnTo>
                    <a:lnTo>
                      <a:pt x="3573" y="582"/>
                    </a:lnTo>
                    <a:lnTo>
                      <a:pt x="3533" y="544"/>
                    </a:lnTo>
                    <a:lnTo>
                      <a:pt x="3491" y="508"/>
                    </a:lnTo>
                    <a:lnTo>
                      <a:pt x="3449" y="472"/>
                    </a:lnTo>
                    <a:lnTo>
                      <a:pt x="3405" y="437"/>
                    </a:lnTo>
                    <a:lnTo>
                      <a:pt x="3361" y="405"/>
                    </a:lnTo>
                    <a:lnTo>
                      <a:pt x="3316" y="372"/>
                    </a:lnTo>
                    <a:lnTo>
                      <a:pt x="3269" y="342"/>
                    </a:lnTo>
                    <a:lnTo>
                      <a:pt x="3223" y="313"/>
                    </a:lnTo>
                    <a:lnTo>
                      <a:pt x="3175" y="284"/>
                    </a:lnTo>
                    <a:lnTo>
                      <a:pt x="3126" y="257"/>
                    </a:lnTo>
                    <a:lnTo>
                      <a:pt x="3078" y="231"/>
                    </a:lnTo>
                    <a:lnTo>
                      <a:pt x="3027" y="206"/>
                    </a:lnTo>
                    <a:lnTo>
                      <a:pt x="2978" y="184"/>
                    </a:lnTo>
                    <a:lnTo>
                      <a:pt x="2926" y="161"/>
                    </a:lnTo>
                    <a:lnTo>
                      <a:pt x="2875" y="141"/>
                    </a:lnTo>
                    <a:lnTo>
                      <a:pt x="2823" y="122"/>
                    </a:lnTo>
                    <a:lnTo>
                      <a:pt x="2770" y="104"/>
                    </a:lnTo>
                    <a:lnTo>
                      <a:pt x="2717" y="87"/>
                    </a:lnTo>
                    <a:lnTo>
                      <a:pt x="2664" y="72"/>
                    </a:lnTo>
                    <a:lnTo>
                      <a:pt x="2611" y="59"/>
                    </a:lnTo>
                    <a:lnTo>
                      <a:pt x="2557" y="46"/>
                    </a:lnTo>
                    <a:lnTo>
                      <a:pt x="2503" y="35"/>
                    </a:lnTo>
                    <a:lnTo>
                      <a:pt x="2448" y="26"/>
                    </a:lnTo>
                    <a:lnTo>
                      <a:pt x="2393" y="18"/>
                    </a:lnTo>
                    <a:lnTo>
                      <a:pt x="2338" y="12"/>
                    </a:lnTo>
                    <a:lnTo>
                      <a:pt x="2283" y="7"/>
                    </a:lnTo>
                    <a:lnTo>
                      <a:pt x="2227" y="3"/>
                    </a:lnTo>
                    <a:lnTo>
                      <a:pt x="2172" y="0"/>
                    </a:lnTo>
                    <a:lnTo>
                      <a:pt x="2116" y="0"/>
                    </a:lnTo>
                    <a:lnTo>
                      <a:pt x="2061" y="0"/>
                    </a:lnTo>
                    <a:lnTo>
                      <a:pt x="2006" y="3"/>
                    </a:lnTo>
                    <a:lnTo>
                      <a:pt x="1950" y="7"/>
                    </a:lnTo>
                    <a:lnTo>
                      <a:pt x="1895" y="12"/>
                    </a:lnTo>
                    <a:lnTo>
                      <a:pt x="1840" y="18"/>
                    </a:lnTo>
                    <a:lnTo>
                      <a:pt x="1785" y="26"/>
                    </a:lnTo>
                    <a:lnTo>
                      <a:pt x="1731" y="35"/>
                    </a:lnTo>
                    <a:lnTo>
                      <a:pt x="1676" y="46"/>
                    </a:lnTo>
                    <a:lnTo>
                      <a:pt x="1622" y="59"/>
                    </a:lnTo>
                    <a:lnTo>
                      <a:pt x="1568" y="72"/>
                    </a:lnTo>
                    <a:lnTo>
                      <a:pt x="1515" y="87"/>
                    </a:lnTo>
                    <a:lnTo>
                      <a:pt x="1462" y="104"/>
                    </a:lnTo>
                    <a:lnTo>
                      <a:pt x="1410" y="122"/>
                    </a:lnTo>
                    <a:lnTo>
                      <a:pt x="1358" y="141"/>
                    </a:lnTo>
                    <a:lnTo>
                      <a:pt x="1306" y="161"/>
                    </a:lnTo>
                    <a:lnTo>
                      <a:pt x="1256" y="184"/>
                    </a:lnTo>
                    <a:lnTo>
                      <a:pt x="1205" y="206"/>
                    </a:lnTo>
                    <a:lnTo>
                      <a:pt x="1156" y="231"/>
                    </a:lnTo>
                    <a:lnTo>
                      <a:pt x="1106" y="257"/>
                    </a:lnTo>
                    <a:lnTo>
                      <a:pt x="1058" y="284"/>
                    </a:lnTo>
                    <a:lnTo>
                      <a:pt x="1011" y="313"/>
                    </a:lnTo>
                    <a:lnTo>
                      <a:pt x="964" y="342"/>
                    </a:lnTo>
                    <a:lnTo>
                      <a:pt x="918" y="372"/>
                    </a:lnTo>
                    <a:lnTo>
                      <a:pt x="873" y="405"/>
                    </a:lnTo>
                    <a:lnTo>
                      <a:pt x="828" y="437"/>
                    </a:lnTo>
                    <a:lnTo>
                      <a:pt x="784" y="472"/>
                    </a:lnTo>
                    <a:lnTo>
                      <a:pt x="741" y="508"/>
                    </a:lnTo>
                    <a:lnTo>
                      <a:pt x="700" y="544"/>
                    </a:lnTo>
                    <a:lnTo>
                      <a:pt x="659" y="582"/>
                    </a:lnTo>
                    <a:lnTo>
                      <a:pt x="620" y="621"/>
                    </a:lnTo>
                    <a:lnTo>
                      <a:pt x="581" y="660"/>
                    </a:lnTo>
                    <a:lnTo>
                      <a:pt x="543" y="701"/>
                    </a:lnTo>
                    <a:lnTo>
                      <a:pt x="506" y="743"/>
                    </a:lnTo>
                    <a:lnTo>
                      <a:pt x="472" y="786"/>
                    </a:lnTo>
                    <a:lnTo>
                      <a:pt x="437" y="830"/>
                    </a:lnTo>
                    <a:lnTo>
                      <a:pt x="404" y="873"/>
                    </a:lnTo>
                    <a:lnTo>
                      <a:pt x="372" y="918"/>
                    </a:lnTo>
                    <a:lnTo>
                      <a:pt x="341" y="964"/>
                    </a:lnTo>
                    <a:lnTo>
                      <a:pt x="311" y="1012"/>
                    </a:lnTo>
                    <a:lnTo>
                      <a:pt x="283" y="1060"/>
                    </a:lnTo>
                    <a:lnTo>
                      <a:pt x="256" y="1108"/>
                    </a:lnTo>
                    <a:lnTo>
                      <a:pt x="230" y="1157"/>
                    </a:lnTo>
                    <a:lnTo>
                      <a:pt x="205" y="1207"/>
                    </a:lnTo>
                    <a:lnTo>
                      <a:pt x="183" y="1258"/>
                    </a:lnTo>
                    <a:lnTo>
                      <a:pt x="160" y="1308"/>
                    </a:lnTo>
                    <a:lnTo>
                      <a:pt x="140" y="1360"/>
                    </a:lnTo>
                    <a:lnTo>
                      <a:pt x="121" y="1412"/>
                    </a:lnTo>
                    <a:lnTo>
                      <a:pt x="103" y="1464"/>
                    </a:lnTo>
                    <a:lnTo>
                      <a:pt x="86" y="1517"/>
                    </a:lnTo>
                    <a:lnTo>
                      <a:pt x="72" y="1570"/>
                    </a:lnTo>
                    <a:lnTo>
                      <a:pt x="58" y="1624"/>
                    </a:lnTo>
                    <a:lnTo>
                      <a:pt x="46" y="1678"/>
                    </a:lnTo>
                    <a:lnTo>
                      <a:pt x="35" y="1733"/>
                    </a:lnTo>
                    <a:lnTo>
                      <a:pt x="26" y="1788"/>
                    </a:lnTo>
                    <a:lnTo>
                      <a:pt x="18" y="1842"/>
                    </a:lnTo>
                    <a:lnTo>
                      <a:pt x="11" y="1897"/>
                    </a:lnTo>
                    <a:lnTo>
                      <a:pt x="6" y="1953"/>
                    </a:lnTo>
                    <a:lnTo>
                      <a:pt x="2" y="2008"/>
                    </a:lnTo>
                    <a:lnTo>
                      <a:pt x="0" y="2063"/>
                    </a:lnTo>
                    <a:lnTo>
                      <a:pt x="0" y="2119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26" name="Freeform 491"/>
              <p:cNvSpPr>
                <a:spLocks/>
              </p:cNvSpPr>
              <p:nvPr/>
            </p:nvSpPr>
            <p:spPr bwMode="auto">
              <a:xfrm>
                <a:off x="2251" y="2548"/>
                <a:ext cx="605" cy="303"/>
              </a:xfrm>
              <a:custGeom>
                <a:avLst/>
                <a:gdLst>
                  <a:gd name="T0" fmla="*/ 0 w 4234"/>
                  <a:gd name="T1" fmla="*/ 8 h 2118"/>
                  <a:gd name="T2" fmla="*/ 1 w 4234"/>
                  <a:gd name="T3" fmla="*/ 24 h 2118"/>
                  <a:gd name="T4" fmla="*/ 3 w 4234"/>
                  <a:gd name="T5" fmla="*/ 40 h 2118"/>
                  <a:gd name="T6" fmla="*/ 5 w 4234"/>
                  <a:gd name="T7" fmla="*/ 55 h 2118"/>
                  <a:gd name="T8" fmla="*/ 8 w 4234"/>
                  <a:gd name="T9" fmla="*/ 71 h 2118"/>
                  <a:gd name="T10" fmla="*/ 12 w 4234"/>
                  <a:gd name="T11" fmla="*/ 86 h 2118"/>
                  <a:gd name="T12" fmla="*/ 17 w 4234"/>
                  <a:gd name="T13" fmla="*/ 101 h 2118"/>
                  <a:gd name="T14" fmla="*/ 23 w 4234"/>
                  <a:gd name="T15" fmla="*/ 116 h 2118"/>
                  <a:gd name="T16" fmla="*/ 29 w 4234"/>
                  <a:gd name="T17" fmla="*/ 130 h 2118"/>
                  <a:gd name="T18" fmla="*/ 37 w 4234"/>
                  <a:gd name="T19" fmla="*/ 144 h 2118"/>
                  <a:gd name="T20" fmla="*/ 44 w 4234"/>
                  <a:gd name="T21" fmla="*/ 158 h 2118"/>
                  <a:gd name="T22" fmla="*/ 53 w 4234"/>
                  <a:gd name="T23" fmla="*/ 172 h 2118"/>
                  <a:gd name="T24" fmla="*/ 62 w 4234"/>
                  <a:gd name="T25" fmla="*/ 185 h 2118"/>
                  <a:gd name="T26" fmla="*/ 72 w 4234"/>
                  <a:gd name="T27" fmla="*/ 197 h 2118"/>
                  <a:gd name="T28" fmla="*/ 83 w 4234"/>
                  <a:gd name="T29" fmla="*/ 209 h 2118"/>
                  <a:gd name="T30" fmla="*/ 94 w 4234"/>
                  <a:gd name="T31" fmla="*/ 220 h 2118"/>
                  <a:gd name="T32" fmla="*/ 106 w 4234"/>
                  <a:gd name="T33" fmla="*/ 231 h 2118"/>
                  <a:gd name="T34" fmla="*/ 118 w 4234"/>
                  <a:gd name="T35" fmla="*/ 240 h 2118"/>
                  <a:gd name="T36" fmla="*/ 131 w 4234"/>
                  <a:gd name="T37" fmla="*/ 250 h 2118"/>
                  <a:gd name="T38" fmla="*/ 144 w 4234"/>
                  <a:gd name="T39" fmla="*/ 258 h 2118"/>
                  <a:gd name="T40" fmla="*/ 158 w 4234"/>
                  <a:gd name="T41" fmla="*/ 266 h 2118"/>
                  <a:gd name="T42" fmla="*/ 172 w 4234"/>
                  <a:gd name="T43" fmla="*/ 274 h 2118"/>
                  <a:gd name="T44" fmla="*/ 187 w 4234"/>
                  <a:gd name="T45" fmla="*/ 280 h 2118"/>
                  <a:gd name="T46" fmla="*/ 201 w 4234"/>
                  <a:gd name="T47" fmla="*/ 286 h 2118"/>
                  <a:gd name="T48" fmla="*/ 216 w 4234"/>
                  <a:gd name="T49" fmla="*/ 291 h 2118"/>
                  <a:gd name="T50" fmla="*/ 232 w 4234"/>
                  <a:gd name="T51" fmla="*/ 295 h 2118"/>
                  <a:gd name="T52" fmla="*/ 247 w 4234"/>
                  <a:gd name="T53" fmla="*/ 298 h 2118"/>
                  <a:gd name="T54" fmla="*/ 263 w 4234"/>
                  <a:gd name="T55" fmla="*/ 300 h 2118"/>
                  <a:gd name="T56" fmla="*/ 279 w 4234"/>
                  <a:gd name="T57" fmla="*/ 302 h 2118"/>
                  <a:gd name="T58" fmla="*/ 294 w 4234"/>
                  <a:gd name="T59" fmla="*/ 303 h 2118"/>
                  <a:gd name="T60" fmla="*/ 310 w 4234"/>
                  <a:gd name="T61" fmla="*/ 303 h 2118"/>
                  <a:gd name="T62" fmla="*/ 326 w 4234"/>
                  <a:gd name="T63" fmla="*/ 302 h 2118"/>
                  <a:gd name="T64" fmla="*/ 342 w 4234"/>
                  <a:gd name="T65" fmla="*/ 300 h 2118"/>
                  <a:gd name="T66" fmla="*/ 358 w 4234"/>
                  <a:gd name="T67" fmla="*/ 298 h 2118"/>
                  <a:gd name="T68" fmla="*/ 373 w 4234"/>
                  <a:gd name="T69" fmla="*/ 295 h 2118"/>
                  <a:gd name="T70" fmla="*/ 388 w 4234"/>
                  <a:gd name="T71" fmla="*/ 291 h 2118"/>
                  <a:gd name="T72" fmla="*/ 403 w 4234"/>
                  <a:gd name="T73" fmla="*/ 286 h 2118"/>
                  <a:gd name="T74" fmla="*/ 418 w 4234"/>
                  <a:gd name="T75" fmla="*/ 280 h 2118"/>
                  <a:gd name="T76" fmla="*/ 433 w 4234"/>
                  <a:gd name="T77" fmla="*/ 274 h 2118"/>
                  <a:gd name="T78" fmla="*/ 447 w 4234"/>
                  <a:gd name="T79" fmla="*/ 266 h 2118"/>
                  <a:gd name="T80" fmla="*/ 461 w 4234"/>
                  <a:gd name="T81" fmla="*/ 258 h 2118"/>
                  <a:gd name="T82" fmla="*/ 474 w 4234"/>
                  <a:gd name="T83" fmla="*/ 250 h 2118"/>
                  <a:gd name="T84" fmla="*/ 487 w 4234"/>
                  <a:gd name="T85" fmla="*/ 240 h 2118"/>
                  <a:gd name="T86" fmla="*/ 499 w 4234"/>
                  <a:gd name="T87" fmla="*/ 231 h 2118"/>
                  <a:gd name="T88" fmla="*/ 511 w 4234"/>
                  <a:gd name="T89" fmla="*/ 220 h 2118"/>
                  <a:gd name="T90" fmla="*/ 522 w 4234"/>
                  <a:gd name="T91" fmla="*/ 209 h 2118"/>
                  <a:gd name="T92" fmla="*/ 532 w 4234"/>
                  <a:gd name="T93" fmla="*/ 197 h 2118"/>
                  <a:gd name="T94" fmla="*/ 542 w 4234"/>
                  <a:gd name="T95" fmla="*/ 185 h 2118"/>
                  <a:gd name="T96" fmla="*/ 552 w 4234"/>
                  <a:gd name="T97" fmla="*/ 172 h 2118"/>
                  <a:gd name="T98" fmla="*/ 560 w 4234"/>
                  <a:gd name="T99" fmla="*/ 158 h 2118"/>
                  <a:gd name="T100" fmla="*/ 568 w 4234"/>
                  <a:gd name="T101" fmla="*/ 144 h 2118"/>
                  <a:gd name="T102" fmla="*/ 575 w 4234"/>
                  <a:gd name="T103" fmla="*/ 130 h 2118"/>
                  <a:gd name="T104" fmla="*/ 582 w 4234"/>
                  <a:gd name="T105" fmla="*/ 116 h 2118"/>
                  <a:gd name="T106" fmla="*/ 587 w 4234"/>
                  <a:gd name="T107" fmla="*/ 101 h 2118"/>
                  <a:gd name="T108" fmla="*/ 592 w 4234"/>
                  <a:gd name="T109" fmla="*/ 86 h 2118"/>
                  <a:gd name="T110" fmla="*/ 597 w 4234"/>
                  <a:gd name="T111" fmla="*/ 71 h 2118"/>
                  <a:gd name="T112" fmla="*/ 600 w 4234"/>
                  <a:gd name="T113" fmla="*/ 55 h 2118"/>
                  <a:gd name="T114" fmla="*/ 602 w 4234"/>
                  <a:gd name="T115" fmla="*/ 40 h 2118"/>
                  <a:gd name="T116" fmla="*/ 604 w 4234"/>
                  <a:gd name="T117" fmla="*/ 24 h 2118"/>
                  <a:gd name="T118" fmla="*/ 605 w 4234"/>
                  <a:gd name="T119" fmla="*/ 8 h 211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4234" h="2118">
                    <a:moveTo>
                      <a:pt x="0" y="0"/>
                    </a:moveTo>
                    <a:lnTo>
                      <a:pt x="0" y="55"/>
                    </a:lnTo>
                    <a:lnTo>
                      <a:pt x="2" y="111"/>
                    </a:lnTo>
                    <a:lnTo>
                      <a:pt x="6" y="167"/>
                    </a:lnTo>
                    <a:lnTo>
                      <a:pt x="11" y="222"/>
                    </a:lnTo>
                    <a:lnTo>
                      <a:pt x="18" y="277"/>
                    </a:lnTo>
                    <a:lnTo>
                      <a:pt x="26" y="332"/>
                    </a:lnTo>
                    <a:lnTo>
                      <a:pt x="35" y="386"/>
                    </a:lnTo>
                    <a:lnTo>
                      <a:pt x="46" y="441"/>
                    </a:lnTo>
                    <a:lnTo>
                      <a:pt x="58" y="495"/>
                    </a:lnTo>
                    <a:lnTo>
                      <a:pt x="72" y="549"/>
                    </a:lnTo>
                    <a:lnTo>
                      <a:pt x="86" y="602"/>
                    </a:lnTo>
                    <a:lnTo>
                      <a:pt x="103" y="654"/>
                    </a:lnTo>
                    <a:lnTo>
                      <a:pt x="121" y="707"/>
                    </a:lnTo>
                    <a:lnTo>
                      <a:pt x="140" y="759"/>
                    </a:lnTo>
                    <a:lnTo>
                      <a:pt x="160" y="810"/>
                    </a:lnTo>
                    <a:lnTo>
                      <a:pt x="183" y="862"/>
                    </a:lnTo>
                    <a:lnTo>
                      <a:pt x="205" y="912"/>
                    </a:lnTo>
                    <a:lnTo>
                      <a:pt x="230" y="962"/>
                    </a:lnTo>
                    <a:lnTo>
                      <a:pt x="256" y="1010"/>
                    </a:lnTo>
                    <a:lnTo>
                      <a:pt x="283" y="1059"/>
                    </a:lnTo>
                    <a:lnTo>
                      <a:pt x="311" y="1107"/>
                    </a:lnTo>
                    <a:lnTo>
                      <a:pt x="341" y="1154"/>
                    </a:lnTo>
                    <a:lnTo>
                      <a:pt x="372" y="1200"/>
                    </a:lnTo>
                    <a:lnTo>
                      <a:pt x="404" y="1245"/>
                    </a:lnTo>
                    <a:lnTo>
                      <a:pt x="437" y="1290"/>
                    </a:lnTo>
                    <a:lnTo>
                      <a:pt x="472" y="1333"/>
                    </a:lnTo>
                    <a:lnTo>
                      <a:pt x="506" y="1376"/>
                    </a:lnTo>
                    <a:lnTo>
                      <a:pt x="543" y="1417"/>
                    </a:lnTo>
                    <a:lnTo>
                      <a:pt x="581" y="1459"/>
                    </a:lnTo>
                    <a:lnTo>
                      <a:pt x="620" y="1498"/>
                    </a:lnTo>
                    <a:lnTo>
                      <a:pt x="659" y="1536"/>
                    </a:lnTo>
                    <a:lnTo>
                      <a:pt x="700" y="1575"/>
                    </a:lnTo>
                    <a:lnTo>
                      <a:pt x="741" y="1612"/>
                    </a:lnTo>
                    <a:lnTo>
                      <a:pt x="784" y="1646"/>
                    </a:lnTo>
                    <a:lnTo>
                      <a:pt x="828" y="1681"/>
                    </a:lnTo>
                    <a:lnTo>
                      <a:pt x="873" y="1714"/>
                    </a:lnTo>
                    <a:lnTo>
                      <a:pt x="918" y="1746"/>
                    </a:lnTo>
                    <a:lnTo>
                      <a:pt x="964" y="1777"/>
                    </a:lnTo>
                    <a:lnTo>
                      <a:pt x="1011" y="1806"/>
                    </a:lnTo>
                    <a:lnTo>
                      <a:pt x="1058" y="1835"/>
                    </a:lnTo>
                    <a:lnTo>
                      <a:pt x="1106" y="1862"/>
                    </a:lnTo>
                    <a:lnTo>
                      <a:pt x="1156" y="1888"/>
                    </a:lnTo>
                    <a:lnTo>
                      <a:pt x="1205" y="1913"/>
                    </a:lnTo>
                    <a:lnTo>
                      <a:pt x="1256" y="1935"/>
                    </a:lnTo>
                    <a:lnTo>
                      <a:pt x="1306" y="1958"/>
                    </a:lnTo>
                    <a:lnTo>
                      <a:pt x="1358" y="1978"/>
                    </a:lnTo>
                    <a:lnTo>
                      <a:pt x="1410" y="1997"/>
                    </a:lnTo>
                    <a:lnTo>
                      <a:pt x="1462" y="2015"/>
                    </a:lnTo>
                    <a:lnTo>
                      <a:pt x="1515" y="2032"/>
                    </a:lnTo>
                    <a:lnTo>
                      <a:pt x="1568" y="2046"/>
                    </a:lnTo>
                    <a:lnTo>
                      <a:pt x="1622" y="2060"/>
                    </a:lnTo>
                    <a:lnTo>
                      <a:pt x="1676" y="2072"/>
                    </a:lnTo>
                    <a:lnTo>
                      <a:pt x="1731" y="2083"/>
                    </a:lnTo>
                    <a:lnTo>
                      <a:pt x="1785" y="2092"/>
                    </a:lnTo>
                    <a:lnTo>
                      <a:pt x="1840" y="2100"/>
                    </a:lnTo>
                    <a:lnTo>
                      <a:pt x="1895" y="2107"/>
                    </a:lnTo>
                    <a:lnTo>
                      <a:pt x="1950" y="2113"/>
                    </a:lnTo>
                    <a:lnTo>
                      <a:pt x="2006" y="2116"/>
                    </a:lnTo>
                    <a:lnTo>
                      <a:pt x="2061" y="2118"/>
                    </a:lnTo>
                    <a:lnTo>
                      <a:pt x="2116" y="2118"/>
                    </a:lnTo>
                    <a:lnTo>
                      <a:pt x="2172" y="2118"/>
                    </a:lnTo>
                    <a:lnTo>
                      <a:pt x="2227" y="2116"/>
                    </a:lnTo>
                    <a:lnTo>
                      <a:pt x="2283" y="2113"/>
                    </a:lnTo>
                    <a:lnTo>
                      <a:pt x="2338" y="2107"/>
                    </a:lnTo>
                    <a:lnTo>
                      <a:pt x="2393" y="2100"/>
                    </a:lnTo>
                    <a:lnTo>
                      <a:pt x="2448" y="2092"/>
                    </a:lnTo>
                    <a:lnTo>
                      <a:pt x="2503" y="2083"/>
                    </a:lnTo>
                    <a:lnTo>
                      <a:pt x="2557" y="2072"/>
                    </a:lnTo>
                    <a:lnTo>
                      <a:pt x="2611" y="2060"/>
                    </a:lnTo>
                    <a:lnTo>
                      <a:pt x="2664" y="2046"/>
                    </a:lnTo>
                    <a:lnTo>
                      <a:pt x="2717" y="2032"/>
                    </a:lnTo>
                    <a:lnTo>
                      <a:pt x="2770" y="2015"/>
                    </a:lnTo>
                    <a:lnTo>
                      <a:pt x="2823" y="1997"/>
                    </a:lnTo>
                    <a:lnTo>
                      <a:pt x="2875" y="1978"/>
                    </a:lnTo>
                    <a:lnTo>
                      <a:pt x="2926" y="1958"/>
                    </a:lnTo>
                    <a:lnTo>
                      <a:pt x="2978" y="1935"/>
                    </a:lnTo>
                    <a:lnTo>
                      <a:pt x="3027" y="1913"/>
                    </a:lnTo>
                    <a:lnTo>
                      <a:pt x="3078" y="1888"/>
                    </a:lnTo>
                    <a:lnTo>
                      <a:pt x="3126" y="1862"/>
                    </a:lnTo>
                    <a:lnTo>
                      <a:pt x="3175" y="1835"/>
                    </a:lnTo>
                    <a:lnTo>
                      <a:pt x="3223" y="1806"/>
                    </a:lnTo>
                    <a:lnTo>
                      <a:pt x="3269" y="1777"/>
                    </a:lnTo>
                    <a:lnTo>
                      <a:pt x="3316" y="1746"/>
                    </a:lnTo>
                    <a:lnTo>
                      <a:pt x="3361" y="1714"/>
                    </a:lnTo>
                    <a:lnTo>
                      <a:pt x="3405" y="1681"/>
                    </a:lnTo>
                    <a:lnTo>
                      <a:pt x="3449" y="1646"/>
                    </a:lnTo>
                    <a:lnTo>
                      <a:pt x="3491" y="1612"/>
                    </a:lnTo>
                    <a:lnTo>
                      <a:pt x="3533" y="1575"/>
                    </a:lnTo>
                    <a:lnTo>
                      <a:pt x="3573" y="1536"/>
                    </a:lnTo>
                    <a:lnTo>
                      <a:pt x="3614" y="1498"/>
                    </a:lnTo>
                    <a:lnTo>
                      <a:pt x="3652" y="1459"/>
                    </a:lnTo>
                    <a:lnTo>
                      <a:pt x="3690" y="1417"/>
                    </a:lnTo>
                    <a:lnTo>
                      <a:pt x="3726" y="1376"/>
                    </a:lnTo>
                    <a:lnTo>
                      <a:pt x="3762" y="1333"/>
                    </a:lnTo>
                    <a:lnTo>
                      <a:pt x="3796" y="1290"/>
                    </a:lnTo>
                    <a:lnTo>
                      <a:pt x="3829" y="1245"/>
                    </a:lnTo>
                    <a:lnTo>
                      <a:pt x="3861" y="1200"/>
                    </a:lnTo>
                    <a:lnTo>
                      <a:pt x="3892" y="1154"/>
                    </a:lnTo>
                    <a:lnTo>
                      <a:pt x="3922" y="1107"/>
                    </a:lnTo>
                    <a:lnTo>
                      <a:pt x="3950" y="1059"/>
                    </a:lnTo>
                    <a:lnTo>
                      <a:pt x="3977" y="1010"/>
                    </a:lnTo>
                    <a:lnTo>
                      <a:pt x="4002" y="962"/>
                    </a:lnTo>
                    <a:lnTo>
                      <a:pt x="4027" y="912"/>
                    </a:lnTo>
                    <a:lnTo>
                      <a:pt x="4051" y="862"/>
                    </a:lnTo>
                    <a:lnTo>
                      <a:pt x="4072" y="810"/>
                    </a:lnTo>
                    <a:lnTo>
                      <a:pt x="4092" y="759"/>
                    </a:lnTo>
                    <a:lnTo>
                      <a:pt x="4111" y="707"/>
                    </a:lnTo>
                    <a:lnTo>
                      <a:pt x="4129" y="654"/>
                    </a:lnTo>
                    <a:lnTo>
                      <a:pt x="4146" y="602"/>
                    </a:lnTo>
                    <a:lnTo>
                      <a:pt x="4161" y="549"/>
                    </a:lnTo>
                    <a:lnTo>
                      <a:pt x="4176" y="495"/>
                    </a:lnTo>
                    <a:lnTo>
                      <a:pt x="4187" y="441"/>
                    </a:lnTo>
                    <a:lnTo>
                      <a:pt x="4198" y="386"/>
                    </a:lnTo>
                    <a:lnTo>
                      <a:pt x="4207" y="332"/>
                    </a:lnTo>
                    <a:lnTo>
                      <a:pt x="4215" y="277"/>
                    </a:lnTo>
                    <a:lnTo>
                      <a:pt x="4222" y="222"/>
                    </a:lnTo>
                    <a:lnTo>
                      <a:pt x="4227" y="167"/>
                    </a:lnTo>
                    <a:lnTo>
                      <a:pt x="4231" y="111"/>
                    </a:lnTo>
                    <a:lnTo>
                      <a:pt x="4233" y="55"/>
                    </a:lnTo>
                    <a:lnTo>
                      <a:pt x="4234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27" name="Line 492"/>
              <p:cNvSpPr>
                <a:spLocks noChangeShapeType="1"/>
              </p:cNvSpPr>
              <p:nvPr/>
            </p:nvSpPr>
            <p:spPr bwMode="auto">
              <a:xfrm>
                <a:off x="2513" y="2248"/>
                <a:ext cx="0" cy="4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28" name="Line 493"/>
              <p:cNvSpPr>
                <a:spLocks noChangeShapeType="1"/>
              </p:cNvSpPr>
              <p:nvPr/>
            </p:nvSpPr>
            <p:spPr bwMode="auto">
              <a:xfrm>
                <a:off x="2513" y="2290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29" name="Line 494"/>
              <p:cNvSpPr>
                <a:spLocks noChangeShapeType="1"/>
              </p:cNvSpPr>
              <p:nvPr/>
            </p:nvSpPr>
            <p:spPr bwMode="auto">
              <a:xfrm flipV="1">
                <a:off x="2594" y="2248"/>
                <a:ext cx="0" cy="4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30" name="Line 495"/>
              <p:cNvSpPr>
                <a:spLocks noChangeShapeType="1"/>
              </p:cNvSpPr>
              <p:nvPr/>
            </p:nvSpPr>
            <p:spPr bwMode="auto">
              <a:xfrm>
                <a:off x="2527" y="2290"/>
                <a:ext cx="0" cy="2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31" name="Line 496"/>
              <p:cNvSpPr>
                <a:spLocks noChangeShapeType="1"/>
              </p:cNvSpPr>
              <p:nvPr/>
            </p:nvSpPr>
            <p:spPr bwMode="auto">
              <a:xfrm>
                <a:off x="2579" y="2290"/>
                <a:ext cx="0" cy="2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32" name="Line 497"/>
              <p:cNvSpPr>
                <a:spLocks noChangeShapeType="1"/>
              </p:cNvSpPr>
              <p:nvPr/>
            </p:nvSpPr>
            <p:spPr bwMode="auto">
              <a:xfrm flipV="1">
                <a:off x="2314" y="2713"/>
                <a:ext cx="36" cy="21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33" name="Line 498"/>
              <p:cNvSpPr>
                <a:spLocks noChangeShapeType="1"/>
              </p:cNvSpPr>
              <p:nvPr/>
            </p:nvSpPr>
            <p:spPr bwMode="auto">
              <a:xfrm flipH="1" flipV="1">
                <a:off x="2310" y="2642"/>
                <a:ext cx="40" cy="71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34" name="Line 499"/>
              <p:cNvSpPr>
                <a:spLocks noChangeShapeType="1"/>
              </p:cNvSpPr>
              <p:nvPr/>
            </p:nvSpPr>
            <p:spPr bwMode="auto">
              <a:xfrm flipH="1">
                <a:off x="2274" y="2642"/>
                <a:ext cx="36" cy="21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35" name="Line 500"/>
              <p:cNvSpPr>
                <a:spLocks noChangeShapeType="1"/>
              </p:cNvSpPr>
              <p:nvPr/>
            </p:nvSpPr>
            <p:spPr bwMode="auto">
              <a:xfrm flipV="1">
                <a:off x="2343" y="2688"/>
                <a:ext cx="20" cy="1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36" name="Line 501"/>
              <p:cNvSpPr>
                <a:spLocks noChangeShapeType="1"/>
              </p:cNvSpPr>
              <p:nvPr/>
            </p:nvSpPr>
            <p:spPr bwMode="auto">
              <a:xfrm flipV="1">
                <a:off x="2317" y="2644"/>
                <a:ext cx="20" cy="11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37" name="Line 502"/>
              <p:cNvSpPr>
                <a:spLocks noChangeShapeType="1"/>
              </p:cNvSpPr>
              <p:nvPr/>
            </p:nvSpPr>
            <p:spPr bwMode="auto">
              <a:xfrm flipH="1" flipV="1">
                <a:off x="2797" y="2642"/>
                <a:ext cx="36" cy="21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38" name="Line 503"/>
              <p:cNvSpPr>
                <a:spLocks noChangeShapeType="1"/>
              </p:cNvSpPr>
              <p:nvPr/>
            </p:nvSpPr>
            <p:spPr bwMode="auto">
              <a:xfrm flipH="1">
                <a:off x="2757" y="2642"/>
                <a:ext cx="40" cy="71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39" name="Line 504"/>
              <p:cNvSpPr>
                <a:spLocks noChangeShapeType="1"/>
              </p:cNvSpPr>
              <p:nvPr/>
            </p:nvSpPr>
            <p:spPr bwMode="auto">
              <a:xfrm>
                <a:off x="2757" y="2713"/>
                <a:ext cx="36" cy="21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40" name="Line 505"/>
              <p:cNvSpPr>
                <a:spLocks noChangeShapeType="1"/>
              </p:cNvSpPr>
              <p:nvPr/>
            </p:nvSpPr>
            <p:spPr bwMode="auto">
              <a:xfrm flipH="1" flipV="1">
                <a:off x="2770" y="2644"/>
                <a:ext cx="20" cy="11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41" name="Line 506"/>
              <p:cNvSpPr>
                <a:spLocks noChangeShapeType="1"/>
              </p:cNvSpPr>
              <p:nvPr/>
            </p:nvSpPr>
            <p:spPr bwMode="auto">
              <a:xfrm flipH="1" flipV="1">
                <a:off x="2744" y="2688"/>
                <a:ext cx="20" cy="1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42" name="Line 507"/>
              <p:cNvSpPr>
                <a:spLocks noChangeShapeType="1"/>
              </p:cNvSpPr>
              <p:nvPr/>
            </p:nvSpPr>
            <p:spPr bwMode="auto">
              <a:xfrm>
                <a:off x="1956" y="1292"/>
                <a:ext cx="0" cy="4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43" name="Line 508"/>
              <p:cNvSpPr>
                <a:spLocks noChangeShapeType="1"/>
              </p:cNvSpPr>
              <p:nvPr/>
            </p:nvSpPr>
            <p:spPr bwMode="auto">
              <a:xfrm>
                <a:off x="1956" y="1336"/>
                <a:ext cx="82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44" name="Line 509"/>
              <p:cNvSpPr>
                <a:spLocks noChangeShapeType="1"/>
              </p:cNvSpPr>
              <p:nvPr/>
            </p:nvSpPr>
            <p:spPr bwMode="auto">
              <a:xfrm flipV="1">
                <a:off x="2038" y="1292"/>
                <a:ext cx="0" cy="4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45" name="Line 510"/>
              <p:cNvSpPr>
                <a:spLocks noChangeShapeType="1"/>
              </p:cNvSpPr>
              <p:nvPr/>
            </p:nvSpPr>
            <p:spPr bwMode="auto">
              <a:xfrm>
                <a:off x="1971" y="1336"/>
                <a:ext cx="0" cy="2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46" name="Line 511"/>
              <p:cNvSpPr>
                <a:spLocks noChangeShapeType="1"/>
              </p:cNvSpPr>
              <p:nvPr/>
            </p:nvSpPr>
            <p:spPr bwMode="auto">
              <a:xfrm>
                <a:off x="2023" y="1336"/>
                <a:ext cx="0" cy="2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47" name="Freeform 512"/>
              <p:cNvSpPr>
                <a:spLocks/>
              </p:cNvSpPr>
              <p:nvPr/>
            </p:nvSpPr>
            <p:spPr bwMode="auto">
              <a:xfrm>
                <a:off x="1971" y="1712"/>
                <a:ext cx="13" cy="19"/>
              </a:xfrm>
              <a:custGeom>
                <a:avLst/>
                <a:gdLst>
                  <a:gd name="T0" fmla="*/ 0 w 88"/>
                  <a:gd name="T1" fmla="*/ 0 h 130"/>
                  <a:gd name="T2" fmla="*/ 0 w 88"/>
                  <a:gd name="T3" fmla="*/ 2 h 130"/>
                  <a:gd name="T4" fmla="*/ 1 w 88"/>
                  <a:gd name="T5" fmla="*/ 4 h 130"/>
                  <a:gd name="T6" fmla="*/ 1 w 88"/>
                  <a:gd name="T7" fmla="*/ 7 h 130"/>
                  <a:gd name="T8" fmla="*/ 2 w 88"/>
                  <a:gd name="T9" fmla="*/ 8 h 130"/>
                  <a:gd name="T10" fmla="*/ 3 w 88"/>
                  <a:gd name="T11" fmla="*/ 11 h 130"/>
                  <a:gd name="T12" fmla="*/ 4 w 88"/>
                  <a:gd name="T13" fmla="*/ 12 h 130"/>
                  <a:gd name="T14" fmla="*/ 6 w 88"/>
                  <a:gd name="T15" fmla="*/ 14 h 130"/>
                  <a:gd name="T16" fmla="*/ 7 w 88"/>
                  <a:gd name="T17" fmla="*/ 16 h 130"/>
                  <a:gd name="T18" fmla="*/ 9 w 88"/>
                  <a:gd name="T19" fmla="*/ 17 h 130"/>
                  <a:gd name="T20" fmla="*/ 11 w 88"/>
                  <a:gd name="T21" fmla="*/ 18 h 130"/>
                  <a:gd name="T22" fmla="*/ 13 w 88"/>
                  <a:gd name="T23" fmla="*/ 19 h 1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8" h="130">
                    <a:moveTo>
                      <a:pt x="0" y="0"/>
                    </a:moveTo>
                    <a:lnTo>
                      <a:pt x="2" y="16"/>
                    </a:lnTo>
                    <a:lnTo>
                      <a:pt x="4" y="30"/>
                    </a:lnTo>
                    <a:lnTo>
                      <a:pt x="7" y="45"/>
                    </a:lnTo>
                    <a:lnTo>
                      <a:pt x="13" y="58"/>
                    </a:lnTo>
                    <a:lnTo>
                      <a:pt x="21" y="72"/>
                    </a:lnTo>
                    <a:lnTo>
                      <a:pt x="29" y="85"/>
                    </a:lnTo>
                    <a:lnTo>
                      <a:pt x="39" y="96"/>
                    </a:lnTo>
                    <a:lnTo>
                      <a:pt x="49" y="107"/>
                    </a:lnTo>
                    <a:lnTo>
                      <a:pt x="61" y="116"/>
                    </a:lnTo>
                    <a:lnTo>
                      <a:pt x="75" y="123"/>
                    </a:lnTo>
                    <a:lnTo>
                      <a:pt x="88" y="13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48" name="Freeform 513"/>
              <p:cNvSpPr>
                <a:spLocks/>
              </p:cNvSpPr>
              <p:nvPr/>
            </p:nvSpPr>
            <p:spPr bwMode="auto">
              <a:xfrm>
                <a:off x="1984" y="1731"/>
                <a:ext cx="13" cy="3"/>
              </a:xfrm>
              <a:custGeom>
                <a:avLst/>
                <a:gdLst>
                  <a:gd name="T0" fmla="*/ 0 w 93"/>
                  <a:gd name="T1" fmla="*/ 0 h 21"/>
                  <a:gd name="T2" fmla="*/ 3 w 93"/>
                  <a:gd name="T3" fmla="*/ 1 h 21"/>
                  <a:gd name="T4" fmla="*/ 5 w 93"/>
                  <a:gd name="T5" fmla="*/ 2 h 21"/>
                  <a:gd name="T6" fmla="*/ 8 w 93"/>
                  <a:gd name="T7" fmla="*/ 2 h 21"/>
                  <a:gd name="T8" fmla="*/ 10 w 93"/>
                  <a:gd name="T9" fmla="*/ 3 h 21"/>
                  <a:gd name="T10" fmla="*/ 13 w 93"/>
                  <a:gd name="T11" fmla="*/ 3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21">
                    <a:moveTo>
                      <a:pt x="0" y="0"/>
                    </a:moveTo>
                    <a:lnTo>
                      <a:pt x="18" y="7"/>
                    </a:lnTo>
                    <a:lnTo>
                      <a:pt x="36" y="12"/>
                    </a:lnTo>
                    <a:lnTo>
                      <a:pt x="55" y="17"/>
                    </a:lnTo>
                    <a:lnTo>
                      <a:pt x="74" y="20"/>
                    </a:lnTo>
                    <a:lnTo>
                      <a:pt x="93" y="21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49" name="Freeform 514"/>
              <p:cNvSpPr>
                <a:spLocks/>
              </p:cNvSpPr>
              <p:nvPr/>
            </p:nvSpPr>
            <p:spPr bwMode="auto">
              <a:xfrm>
                <a:off x="2010" y="1694"/>
                <a:ext cx="13" cy="18"/>
              </a:xfrm>
              <a:custGeom>
                <a:avLst/>
                <a:gdLst>
                  <a:gd name="T0" fmla="*/ 13 w 87"/>
                  <a:gd name="T1" fmla="*/ 18 h 129"/>
                  <a:gd name="T2" fmla="*/ 13 w 87"/>
                  <a:gd name="T3" fmla="*/ 16 h 129"/>
                  <a:gd name="T4" fmla="*/ 13 w 87"/>
                  <a:gd name="T5" fmla="*/ 14 h 129"/>
                  <a:gd name="T6" fmla="*/ 12 w 87"/>
                  <a:gd name="T7" fmla="*/ 12 h 129"/>
                  <a:gd name="T8" fmla="*/ 11 w 87"/>
                  <a:gd name="T9" fmla="*/ 10 h 129"/>
                  <a:gd name="T10" fmla="*/ 10 w 87"/>
                  <a:gd name="T11" fmla="*/ 8 h 129"/>
                  <a:gd name="T12" fmla="*/ 9 w 87"/>
                  <a:gd name="T13" fmla="*/ 6 h 129"/>
                  <a:gd name="T14" fmla="*/ 7 w 87"/>
                  <a:gd name="T15" fmla="*/ 5 h 129"/>
                  <a:gd name="T16" fmla="*/ 6 w 87"/>
                  <a:gd name="T17" fmla="*/ 3 h 129"/>
                  <a:gd name="T18" fmla="*/ 4 w 87"/>
                  <a:gd name="T19" fmla="*/ 2 h 129"/>
                  <a:gd name="T20" fmla="*/ 2 w 87"/>
                  <a:gd name="T21" fmla="*/ 1 h 129"/>
                  <a:gd name="T22" fmla="*/ 0 w 87"/>
                  <a:gd name="T23" fmla="*/ 0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7" h="129">
                    <a:moveTo>
                      <a:pt x="87" y="129"/>
                    </a:moveTo>
                    <a:lnTo>
                      <a:pt x="86" y="114"/>
                    </a:lnTo>
                    <a:lnTo>
                      <a:pt x="84" y="100"/>
                    </a:lnTo>
                    <a:lnTo>
                      <a:pt x="79" y="85"/>
                    </a:lnTo>
                    <a:lnTo>
                      <a:pt x="74" y="70"/>
                    </a:lnTo>
                    <a:lnTo>
                      <a:pt x="67" y="57"/>
                    </a:lnTo>
                    <a:lnTo>
                      <a:pt x="58" y="45"/>
                    </a:lnTo>
                    <a:lnTo>
                      <a:pt x="49" y="33"/>
                    </a:lnTo>
                    <a:lnTo>
                      <a:pt x="38" y="23"/>
                    </a:lnTo>
                    <a:lnTo>
                      <a:pt x="25" y="13"/>
                    </a:lnTo>
                    <a:lnTo>
                      <a:pt x="13" y="5"/>
                    </a:lnTo>
                    <a:lnTo>
                      <a:pt x="0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50" name="Freeform 515"/>
              <p:cNvSpPr>
                <a:spLocks/>
              </p:cNvSpPr>
              <p:nvPr/>
            </p:nvSpPr>
            <p:spPr bwMode="auto">
              <a:xfrm>
                <a:off x="1997" y="1691"/>
                <a:ext cx="13" cy="3"/>
              </a:xfrm>
              <a:custGeom>
                <a:avLst/>
                <a:gdLst>
                  <a:gd name="T0" fmla="*/ 13 w 94"/>
                  <a:gd name="T1" fmla="*/ 3 h 23"/>
                  <a:gd name="T2" fmla="*/ 11 w 94"/>
                  <a:gd name="T3" fmla="*/ 2 h 23"/>
                  <a:gd name="T4" fmla="*/ 8 w 94"/>
                  <a:gd name="T5" fmla="*/ 1 h 23"/>
                  <a:gd name="T6" fmla="*/ 5 w 94"/>
                  <a:gd name="T7" fmla="*/ 1 h 23"/>
                  <a:gd name="T8" fmla="*/ 3 w 94"/>
                  <a:gd name="T9" fmla="*/ 0 h 23"/>
                  <a:gd name="T10" fmla="*/ 0 w 94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4" h="23">
                    <a:moveTo>
                      <a:pt x="94" y="23"/>
                    </a:moveTo>
                    <a:lnTo>
                      <a:pt x="76" y="16"/>
                    </a:lnTo>
                    <a:lnTo>
                      <a:pt x="56" y="10"/>
                    </a:lnTo>
                    <a:lnTo>
                      <a:pt x="39" y="6"/>
                    </a:lnTo>
                    <a:lnTo>
                      <a:pt x="19" y="2"/>
                    </a:lnTo>
                    <a:lnTo>
                      <a:pt x="0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51" name="Freeform 516"/>
              <p:cNvSpPr>
                <a:spLocks/>
              </p:cNvSpPr>
              <p:nvPr/>
            </p:nvSpPr>
            <p:spPr bwMode="auto">
              <a:xfrm>
                <a:off x="1971" y="1694"/>
                <a:ext cx="13" cy="18"/>
              </a:xfrm>
              <a:custGeom>
                <a:avLst/>
                <a:gdLst>
                  <a:gd name="T0" fmla="*/ 13 w 88"/>
                  <a:gd name="T1" fmla="*/ 0 h 129"/>
                  <a:gd name="T2" fmla="*/ 11 w 88"/>
                  <a:gd name="T3" fmla="*/ 1 h 129"/>
                  <a:gd name="T4" fmla="*/ 9 w 88"/>
                  <a:gd name="T5" fmla="*/ 2 h 129"/>
                  <a:gd name="T6" fmla="*/ 7 w 88"/>
                  <a:gd name="T7" fmla="*/ 3 h 129"/>
                  <a:gd name="T8" fmla="*/ 6 w 88"/>
                  <a:gd name="T9" fmla="*/ 5 h 129"/>
                  <a:gd name="T10" fmla="*/ 4 w 88"/>
                  <a:gd name="T11" fmla="*/ 6 h 129"/>
                  <a:gd name="T12" fmla="*/ 3 w 88"/>
                  <a:gd name="T13" fmla="*/ 8 h 129"/>
                  <a:gd name="T14" fmla="*/ 2 w 88"/>
                  <a:gd name="T15" fmla="*/ 10 h 129"/>
                  <a:gd name="T16" fmla="*/ 1 w 88"/>
                  <a:gd name="T17" fmla="*/ 12 h 129"/>
                  <a:gd name="T18" fmla="*/ 1 w 88"/>
                  <a:gd name="T19" fmla="*/ 14 h 129"/>
                  <a:gd name="T20" fmla="*/ 0 w 88"/>
                  <a:gd name="T21" fmla="*/ 16 h 129"/>
                  <a:gd name="T22" fmla="*/ 0 w 88"/>
                  <a:gd name="T23" fmla="*/ 18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8" h="129">
                    <a:moveTo>
                      <a:pt x="88" y="0"/>
                    </a:moveTo>
                    <a:lnTo>
                      <a:pt x="75" y="5"/>
                    </a:lnTo>
                    <a:lnTo>
                      <a:pt x="61" y="13"/>
                    </a:lnTo>
                    <a:lnTo>
                      <a:pt x="49" y="23"/>
                    </a:lnTo>
                    <a:lnTo>
                      <a:pt x="39" y="33"/>
                    </a:lnTo>
                    <a:lnTo>
                      <a:pt x="29" y="45"/>
                    </a:lnTo>
                    <a:lnTo>
                      <a:pt x="21" y="57"/>
                    </a:lnTo>
                    <a:lnTo>
                      <a:pt x="13" y="70"/>
                    </a:lnTo>
                    <a:lnTo>
                      <a:pt x="7" y="85"/>
                    </a:lnTo>
                    <a:lnTo>
                      <a:pt x="4" y="100"/>
                    </a:lnTo>
                    <a:lnTo>
                      <a:pt x="2" y="114"/>
                    </a:lnTo>
                    <a:lnTo>
                      <a:pt x="0" y="129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52" name="Freeform 517"/>
              <p:cNvSpPr>
                <a:spLocks/>
              </p:cNvSpPr>
              <p:nvPr/>
            </p:nvSpPr>
            <p:spPr bwMode="auto">
              <a:xfrm>
                <a:off x="1984" y="1691"/>
                <a:ext cx="13" cy="3"/>
              </a:xfrm>
              <a:custGeom>
                <a:avLst/>
                <a:gdLst>
                  <a:gd name="T0" fmla="*/ 13 w 93"/>
                  <a:gd name="T1" fmla="*/ 0 h 23"/>
                  <a:gd name="T2" fmla="*/ 10 w 93"/>
                  <a:gd name="T3" fmla="*/ 0 h 23"/>
                  <a:gd name="T4" fmla="*/ 8 w 93"/>
                  <a:gd name="T5" fmla="*/ 1 h 23"/>
                  <a:gd name="T6" fmla="*/ 5 w 93"/>
                  <a:gd name="T7" fmla="*/ 1 h 23"/>
                  <a:gd name="T8" fmla="*/ 3 w 93"/>
                  <a:gd name="T9" fmla="*/ 2 h 23"/>
                  <a:gd name="T10" fmla="*/ 0 w 93"/>
                  <a:gd name="T11" fmla="*/ 3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23">
                    <a:moveTo>
                      <a:pt x="93" y="0"/>
                    </a:moveTo>
                    <a:lnTo>
                      <a:pt x="74" y="2"/>
                    </a:lnTo>
                    <a:lnTo>
                      <a:pt x="55" y="6"/>
                    </a:lnTo>
                    <a:lnTo>
                      <a:pt x="36" y="10"/>
                    </a:lnTo>
                    <a:lnTo>
                      <a:pt x="18" y="16"/>
                    </a:lnTo>
                    <a:lnTo>
                      <a:pt x="0" y="23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53" name="Freeform 518"/>
              <p:cNvSpPr>
                <a:spLocks/>
              </p:cNvSpPr>
              <p:nvPr/>
            </p:nvSpPr>
            <p:spPr bwMode="auto">
              <a:xfrm>
                <a:off x="2010" y="1712"/>
                <a:ext cx="13" cy="19"/>
              </a:xfrm>
              <a:custGeom>
                <a:avLst/>
                <a:gdLst>
                  <a:gd name="T0" fmla="*/ 0 w 87"/>
                  <a:gd name="T1" fmla="*/ 19 h 130"/>
                  <a:gd name="T2" fmla="*/ 2 w 87"/>
                  <a:gd name="T3" fmla="*/ 18 h 130"/>
                  <a:gd name="T4" fmla="*/ 4 w 87"/>
                  <a:gd name="T5" fmla="*/ 17 h 130"/>
                  <a:gd name="T6" fmla="*/ 6 w 87"/>
                  <a:gd name="T7" fmla="*/ 16 h 130"/>
                  <a:gd name="T8" fmla="*/ 7 w 87"/>
                  <a:gd name="T9" fmla="*/ 14 h 130"/>
                  <a:gd name="T10" fmla="*/ 9 w 87"/>
                  <a:gd name="T11" fmla="*/ 12 h 130"/>
                  <a:gd name="T12" fmla="*/ 10 w 87"/>
                  <a:gd name="T13" fmla="*/ 11 h 130"/>
                  <a:gd name="T14" fmla="*/ 11 w 87"/>
                  <a:gd name="T15" fmla="*/ 8 h 130"/>
                  <a:gd name="T16" fmla="*/ 12 w 87"/>
                  <a:gd name="T17" fmla="*/ 7 h 130"/>
                  <a:gd name="T18" fmla="*/ 13 w 87"/>
                  <a:gd name="T19" fmla="*/ 4 h 130"/>
                  <a:gd name="T20" fmla="*/ 13 w 87"/>
                  <a:gd name="T21" fmla="*/ 2 h 130"/>
                  <a:gd name="T22" fmla="*/ 13 w 87"/>
                  <a:gd name="T23" fmla="*/ 0 h 1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7" h="130">
                    <a:moveTo>
                      <a:pt x="0" y="130"/>
                    </a:moveTo>
                    <a:lnTo>
                      <a:pt x="13" y="123"/>
                    </a:lnTo>
                    <a:lnTo>
                      <a:pt x="25" y="116"/>
                    </a:lnTo>
                    <a:lnTo>
                      <a:pt x="38" y="107"/>
                    </a:lnTo>
                    <a:lnTo>
                      <a:pt x="49" y="96"/>
                    </a:lnTo>
                    <a:lnTo>
                      <a:pt x="58" y="85"/>
                    </a:lnTo>
                    <a:lnTo>
                      <a:pt x="67" y="72"/>
                    </a:lnTo>
                    <a:lnTo>
                      <a:pt x="74" y="58"/>
                    </a:lnTo>
                    <a:lnTo>
                      <a:pt x="79" y="45"/>
                    </a:lnTo>
                    <a:lnTo>
                      <a:pt x="84" y="30"/>
                    </a:lnTo>
                    <a:lnTo>
                      <a:pt x="86" y="16"/>
                    </a:lnTo>
                    <a:lnTo>
                      <a:pt x="87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54" name="Freeform 519"/>
              <p:cNvSpPr>
                <a:spLocks/>
              </p:cNvSpPr>
              <p:nvPr/>
            </p:nvSpPr>
            <p:spPr bwMode="auto">
              <a:xfrm>
                <a:off x="1997" y="1731"/>
                <a:ext cx="13" cy="3"/>
              </a:xfrm>
              <a:custGeom>
                <a:avLst/>
                <a:gdLst>
                  <a:gd name="T0" fmla="*/ 0 w 94"/>
                  <a:gd name="T1" fmla="*/ 3 h 21"/>
                  <a:gd name="T2" fmla="*/ 3 w 94"/>
                  <a:gd name="T3" fmla="*/ 3 h 21"/>
                  <a:gd name="T4" fmla="*/ 5 w 94"/>
                  <a:gd name="T5" fmla="*/ 2 h 21"/>
                  <a:gd name="T6" fmla="*/ 8 w 94"/>
                  <a:gd name="T7" fmla="*/ 2 h 21"/>
                  <a:gd name="T8" fmla="*/ 11 w 94"/>
                  <a:gd name="T9" fmla="*/ 1 h 21"/>
                  <a:gd name="T10" fmla="*/ 13 w 94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4" h="21">
                    <a:moveTo>
                      <a:pt x="0" y="21"/>
                    </a:moveTo>
                    <a:lnTo>
                      <a:pt x="19" y="20"/>
                    </a:lnTo>
                    <a:lnTo>
                      <a:pt x="39" y="17"/>
                    </a:lnTo>
                    <a:lnTo>
                      <a:pt x="56" y="12"/>
                    </a:lnTo>
                    <a:lnTo>
                      <a:pt x="76" y="7"/>
                    </a:lnTo>
                    <a:lnTo>
                      <a:pt x="94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55" name="Line 520"/>
              <p:cNvSpPr>
                <a:spLocks noChangeShapeType="1"/>
              </p:cNvSpPr>
              <p:nvPr/>
            </p:nvSpPr>
            <p:spPr bwMode="auto">
              <a:xfrm>
                <a:off x="1599" y="1385"/>
                <a:ext cx="6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56" name="Line 521"/>
              <p:cNvSpPr>
                <a:spLocks noChangeShapeType="1"/>
              </p:cNvSpPr>
              <p:nvPr/>
            </p:nvSpPr>
            <p:spPr bwMode="auto">
              <a:xfrm>
                <a:off x="1599" y="1420"/>
                <a:ext cx="6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57" name="Line 522"/>
              <p:cNvSpPr>
                <a:spLocks noChangeShapeType="1"/>
              </p:cNvSpPr>
              <p:nvPr/>
            </p:nvSpPr>
            <p:spPr bwMode="auto">
              <a:xfrm>
                <a:off x="1599" y="1804"/>
                <a:ext cx="6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58" name="Line 523"/>
              <p:cNvSpPr>
                <a:spLocks noChangeShapeType="1"/>
              </p:cNvSpPr>
              <p:nvPr/>
            </p:nvSpPr>
            <p:spPr bwMode="auto">
              <a:xfrm>
                <a:off x="1599" y="1769"/>
                <a:ext cx="6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59" name="Freeform 524"/>
              <p:cNvSpPr>
                <a:spLocks/>
              </p:cNvSpPr>
              <p:nvPr/>
            </p:nvSpPr>
            <p:spPr bwMode="auto">
              <a:xfrm>
                <a:off x="2804" y="1385"/>
                <a:ext cx="36" cy="18"/>
              </a:xfrm>
              <a:custGeom>
                <a:avLst/>
                <a:gdLst>
                  <a:gd name="T0" fmla="*/ 36 w 247"/>
                  <a:gd name="T1" fmla="*/ 18 h 131"/>
                  <a:gd name="T2" fmla="*/ 36 w 247"/>
                  <a:gd name="T3" fmla="*/ 16 h 131"/>
                  <a:gd name="T4" fmla="*/ 36 w 247"/>
                  <a:gd name="T5" fmla="*/ 14 h 131"/>
                  <a:gd name="T6" fmla="*/ 35 w 247"/>
                  <a:gd name="T7" fmla="*/ 12 h 131"/>
                  <a:gd name="T8" fmla="*/ 35 w 247"/>
                  <a:gd name="T9" fmla="*/ 11 h 131"/>
                  <a:gd name="T10" fmla="*/ 34 w 247"/>
                  <a:gd name="T11" fmla="*/ 9 h 131"/>
                  <a:gd name="T12" fmla="*/ 33 w 247"/>
                  <a:gd name="T13" fmla="*/ 7 h 131"/>
                  <a:gd name="T14" fmla="*/ 31 w 247"/>
                  <a:gd name="T15" fmla="*/ 6 h 131"/>
                  <a:gd name="T16" fmla="*/ 30 w 247"/>
                  <a:gd name="T17" fmla="*/ 4 h 131"/>
                  <a:gd name="T18" fmla="*/ 29 w 247"/>
                  <a:gd name="T19" fmla="*/ 3 h 131"/>
                  <a:gd name="T20" fmla="*/ 27 w 247"/>
                  <a:gd name="T21" fmla="*/ 2 h 131"/>
                  <a:gd name="T22" fmla="*/ 25 w 247"/>
                  <a:gd name="T23" fmla="*/ 1 h 131"/>
                  <a:gd name="T24" fmla="*/ 23 w 247"/>
                  <a:gd name="T25" fmla="*/ 1 h 131"/>
                  <a:gd name="T26" fmla="*/ 21 w 247"/>
                  <a:gd name="T27" fmla="*/ 0 h 131"/>
                  <a:gd name="T28" fmla="*/ 19 w 247"/>
                  <a:gd name="T29" fmla="*/ 0 h 131"/>
                  <a:gd name="T30" fmla="*/ 17 w 247"/>
                  <a:gd name="T31" fmla="*/ 0 h 131"/>
                  <a:gd name="T32" fmla="*/ 15 w 247"/>
                  <a:gd name="T33" fmla="*/ 0 h 131"/>
                  <a:gd name="T34" fmla="*/ 13 w 247"/>
                  <a:gd name="T35" fmla="*/ 1 h 131"/>
                  <a:gd name="T36" fmla="*/ 11 w 247"/>
                  <a:gd name="T37" fmla="*/ 1 h 131"/>
                  <a:gd name="T38" fmla="*/ 9 w 247"/>
                  <a:gd name="T39" fmla="*/ 2 h 131"/>
                  <a:gd name="T40" fmla="*/ 8 w 247"/>
                  <a:gd name="T41" fmla="*/ 3 h 131"/>
                  <a:gd name="T42" fmla="*/ 6 w 247"/>
                  <a:gd name="T43" fmla="*/ 4 h 131"/>
                  <a:gd name="T44" fmla="*/ 5 w 247"/>
                  <a:gd name="T45" fmla="*/ 6 h 131"/>
                  <a:gd name="T46" fmla="*/ 3 w 247"/>
                  <a:gd name="T47" fmla="*/ 7 h 131"/>
                  <a:gd name="T48" fmla="*/ 2 w 247"/>
                  <a:gd name="T49" fmla="*/ 9 h 131"/>
                  <a:gd name="T50" fmla="*/ 1 w 247"/>
                  <a:gd name="T51" fmla="*/ 11 h 131"/>
                  <a:gd name="T52" fmla="*/ 1 w 247"/>
                  <a:gd name="T53" fmla="*/ 12 h 131"/>
                  <a:gd name="T54" fmla="*/ 0 w 247"/>
                  <a:gd name="T55" fmla="*/ 14 h 131"/>
                  <a:gd name="T56" fmla="*/ 0 w 247"/>
                  <a:gd name="T57" fmla="*/ 16 h 131"/>
                  <a:gd name="T58" fmla="*/ 0 w 247"/>
                  <a:gd name="T59" fmla="*/ 18 h 13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47" h="131">
                    <a:moveTo>
                      <a:pt x="247" y="131"/>
                    </a:moveTo>
                    <a:lnTo>
                      <a:pt x="247" y="116"/>
                    </a:lnTo>
                    <a:lnTo>
                      <a:pt x="246" y="103"/>
                    </a:lnTo>
                    <a:lnTo>
                      <a:pt x="243" y="89"/>
                    </a:lnTo>
                    <a:lnTo>
                      <a:pt x="238" y="77"/>
                    </a:lnTo>
                    <a:lnTo>
                      <a:pt x="232" y="65"/>
                    </a:lnTo>
                    <a:lnTo>
                      <a:pt x="225" y="52"/>
                    </a:lnTo>
                    <a:lnTo>
                      <a:pt x="216" y="42"/>
                    </a:lnTo>
                    <a:lnTo>
                      <a:pt x="206" y="32"/>
                    </a:lnTo>
                    <a:lnTo>
                      <a:pt x="196" y="23"/>
                    </a:lnTo>
                    <a:lnTo>
                      <a:pt x="183" y="16"/>
                    </a:lnTo>
                    <a:lnTo>
                      <a:pt x="171" y="9"/>
                    </a:lnTo>
                    <a:lnTo>
                      <a:pt x="158" y="5"/>
                    </a:lnTo>
                    <a:lnTo>
                      <a:pt x="144" y="3"/>
                    </a:lnTo>
                    <a:lnTo>
                      <a:pt x="131" y="0"/>
                    </a:lnTo>
                    <a:lnTo>
                      <a:pt x="117" y="0"/>
                    </a:lnTo>
                    <a:lnTo>
                      <a:pt x="104" y="3"/>
                    </a:lnTo>
                    <a:lnTo>
                      <a:pt x="90" y="5"/>
                    </a:lnTo>
                    <a:lnTo>
                      <a:pt x="77" y="9"/>
                    </a:lnTo>
                    <a:lnTo>
                      <a:pt x="64" y="16"/>
                    </a:lnTo>
                    <a:lnTo>
                      <a:pt x="53" y="23"/>
                    </a:lnTo>
                    <a:lnTo>
                      <a:pt x="42" y="32"/>
                    </a:lnTo>
                    <a:lnTo>
                      <a:pt x="32" y="42"/>
                    </a:lnTo>
                    <a:lnTo>
                      <a:pt x="24" y="52"/>
                    </a:lnTo>
                    <a:lnTo>
                      <a:pt x="16" y="65"/>
                    </a:lnTo>
                    <a:lnTo>
                      <a:pt x="9" y="77"/>
                    </a:lnTo>
                    <a:lnTo>
                      <a:pt x="5" y="89"/>
                    </a:lnTo>
                    <a:lnTo>
                      <a:pt x="3" y="103"/>
                    </a:lnTo>
                    <a:lnTo>
                      <a:pt x="0" y="116"/>
                    </a:lnTo>
                    <a:lnTo>
                      <a:pt x="0" y="131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60" name="Freeform 525"/>
              <p:cNvSpPr>
                <a:spLocks/>
              </p:cNvSpPr>
              <p:nvPr/>
            </p:nvSpPr>
            <p:spPr bwMode="auto">
              <a:xfrm>
                <a:off x="2804" y="1403"/>
                <a:ext cx="36" cy="17"/>
              </a:xfrm>
              <a:custGeom>
                <a:avLst/>
                <a:gdLst>
                  <a:gd name="T0" fmla="*/ 0 w 247"/>
                  <a:gd name="T1" fmla="*/ 0 h 118"/>
                  <a:gd name="T2" fmla="*/ 0 w 247"/>
                  <a:gd name="T3" fmla="*/ 2 h 118"/>
                  <a:gd name="T4" fmla="*/ 1 w 247"/>
                  <a:gd name="T5" fmla="*/ 4 h 118"/>
                  <a:gd name="T6" fmla="*/ 1 w 247"/>
                  <a:gd name="T7" fmla="*/ 6 h 118"/>
                  <a:gd name="T8" fmla="*/ 2 w 247"/>
                  <a:gd name="T9" fmla="*/ 8 h 118"/>
                  <a:gd name="T10" fmla="*/ 3 w 247"/>
                  <a:gd name="T11" fmla="*/ 9 h 118"/>
                  <a:gd name="T12" fmla="*/ 5 w 247"/>
                  <a:gd name="T13" fmla="*/ 11 h 118"/>
                  <a:gd name="T14" fmla="*/ 6 w 247"/>
                  <a:gd name="T15" fmla="*/ 12 h 118"/>
                  <a:gd name="T16" fmla="*/ 8 w 247"/>
                  <a:gd name="T17" fmla="*/ 14 h 118"/>
                  <a:gd name="T18" fmla="*/ 9 w 247"/>
                  <a:gd name="T19" fmla="*/ 15 h 118"/>
                  <a:gd name="T20" fmla="*/ 11 w 247"/>
                  <a:gd name="T21" fmla="*/ 16 h 118"/>
                  <a:gd name="T22" fmla="*/ 13 w 247"/>
                  <a:gd name="T23" fmla="*/ 16 h 118"/>
                  <a:gd name="T24" fmla="*/ 15 w 247"/>
                  <a:gd name="T25" fmla="*/ 17 h 118"/>
                  <a:gd name="T26" fmla="*/ 17 w 247"/>
                  <a:gd name="T27" fmla="*/ 17 h 118"/>
                  <a:gd name="T28" fmla="*/ 19 w 247"/>
                  <a:gd name="T29" fmla="*/ 17 h 118"/>
                  <a:gd name="T30" fmla="*/ 21 w 247"/>
                  <a:gd name="T31" fmla="*/ 17 h 118"/>
                  <a:gd name="T32" fmla="*/ 23 w 247"/>
                  <a:gd name="T33" fmla="*/ 16 h 118"/>
                  <a:gd name="T34" fmla="*/ 25 w 247"/>
                  <a:gd name="T35" fmla="*/ 16 h 118"/>
                  <a:gd name="T36" fmla="*/ 27 w 247"/>
                  <a:gd name="T37" fmla="*/ 15 h 118"/>
                  <a:gd name="T38" fmla="*/ 29 w 247"/>
                  <a:gd name="T39" fmla="*/ 14 h 118"/>
                  <a:gd name="T40" fmla="*/ 30 w 247"/>
                  <a:gd name="T41" fmla="*/ 12 h 118"/>
                  <a:gd name="T42" fmla="*/ 32 w 247"/>
                  <a:gd name="T43" fmla="*/ 11 h 118"/>
                  <a:gd name="T44" fmla="*/ 33 w 247"/>
                  <a:gd name="T45" fmla="*/ 9 h 118"/>
                  <a:gd name="T46" fmla="*/ 34 w 247"/>
                  <a:gd name="T47" fmla="*/ 8 h 118"/>
                  <a:gd name="T48" fmla="*/ 35 w 247"/>
                  <a:gd name="T49" fmla="*/ 6 h 118"/>
                  <a:gd name="T50" fmla="*/ 35 w 247"/>
                  <a:gd name="T51" fmla="*/ 4 h 118"/>
                  <a:gd name="T52" fmla="*/ 36 w 247"/>
                  <a:gd name="T53" fmla="*/ 2 h 118"/>
                  <a:gd name="T54" fmla="*/ 36 w 247"/>
                  <a:gd name="T55" fmla="*/ 0 h 11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47" h="118">
                    <a:moveTo>
                      <a:pt x="0" y="0"/>
                    </a:moveTo>
                    <a:lnTo>
                      <a:pt x="1" y="13"/>
                    </a:lnTo>
                    <a:lnTo>
                      <a:pt x="5" y="27"/>
                    </a:lnTo>
                    <a:lnTo>
                      <a:pt x="9" y="40"/>
                    </a:lnTo>
                    <a:lnTo>
                      <a:pt x="15" y="53"/>
                    </a:lnTo>
                    <a:lnTo>
                      <a:pt x="23" y="65"/>
                    </a:lnTo>
                    <a:lnTo>
                      <a:pt x="31" y="76"/>
                    </a:lnTo>
                    <a:lnTo>
                      <a:pt x="41" y="86"/>
                    </a:lnTo>
                    <a:lnTo>
                      <a:pt x="52" y="94"/>
                    </a:lnTo>
                    <a:lnTo>
                      <a:pt x="63" y="102"/>
                    </a:lnTo>
                    <a:lnTo>
                      <a:pt x="77" y="108"/>
                    </a:lnTo>
                    <a:lnTo>
                      <a:pt x="89" y="113"/>
                    </a:lnTo>
                    <a:lnTo>
                      <a:pt x="103" y="116"/>
                    </a:lnTo>
                    <a:lnTo>
                      <a:pt x="117" y="118"/>
                    </a:lnTo>
                    <a:lnTo>
                      <a:pt x="131" y="118"/>
                    </a:lnTo>
                    <a:lnTo>
                      <a:pt x="145" y="116"/>
                    </a:lnTo>
                    <a:lnTo>
                      <a:pt x="159" y="113"/>
                    </a:lnTo>
                    <a:lnTo>
                      <a:pt x="172" y="108"/>
                    </a:lnTo>
                    <a:lnTo>
                      <a:pt x="185" y="102"/>
                    </a:lnTo>
                    <a:lnTo>
                      <a:pt x="196" y="94"/>
                    </a:lnTo>
                    <a:lnTo>
                      <a:pt x="207" y="86"/>
                    </a:lnTo>
                    <a:lnTo>
                      <a:pt x="217" y="76"/>
                    </a:lnTo>
                    <a:lnTo>
                      <a:pt x="225" y="65"/>
                    </a:lnTo>
                    <a:lnTo>
                      <a:pt x="233" y="53"/>
                    </a:lnTo>
                    <a:lnTo>
                      <a:pt x="238" y="40"/>
                    </a:lnTo>
                    <a:lnTo>
                      <a:pt x="243" y="27"/>
                    </a:lnTo>
                    <a:lnTo>
                      <a:pt x="246" y="13"/>
                    </a:lnTo>
                    <a:lnTo>
                      <a:pt x="247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61" name="Freeform 526"/>
              <p:cNvSpPr>
                <a:spLocks/>
              </p:cNvSpPr>
              <p:nvPr/>
            </p:nvSpPr>
            <p:spPr bwMode="auto">
              <a:xfrm>
                <a:off x="3407" y="2276"/>
                <a:ext cx="24" cy="13"/>
              </a:xfrm>
              <a:custGeom>
                <a:avLst/>
                <a:gdLst>
                  <a:gd name="T0" fmla="*/ 24 w 169"/>
                  <a:gd name="T1" fmla="*/ 13 h 88"/>
                  <a:gd name="T2" fmla="*/ 24 w 169"/>
                  <a:gd name="T3" fmla="*/ 11 h 88"/>
                  <a:gd name="T4" fmla="*/ 24 w 169"/>
                  <a:gd name="T5" fmla="*/ 10 h 88"/>
                  <a:gd name="T6" fmla="*/ 23 w 169"/>
                  <a:gd name="T7" fmla="*/ 8 h 88"/>
                  <a:gd name="T8" fmla="*/ 23 w 169"/>
                  <a:gd name="T9" fmla="*/ 7 h 88"/>
                  <a:gd name="T10" fmla="*/ 22 w 169"/>
                  <a:gd name="T11" fmla="*/ 5 h 88"/>
                  <a:gd name="T12" fmla="*/ 21 w 169"/>
                  <a:gd name="T13" fmla="*/ 4 h 88"/>
                  <a:gd name="T14" fmla="*/ 20 w 169"/>
                  <a:gd name="T15" fmla="*/ 3 h 88"/>
                  <a:gd name="T16" fmla="*/ 18 w 169"/>
                  <a:gd name="T17" fmla="*/ 2 h 88"/>
                  <a:gd name="T18" fmla="*/ 17 w 169"/>
                  <a:gd name="T19" fmla="*/ 1 h 88"/>
                  <a:gd name="T20" fmla="*/ 16 w 169"/>
                  <a:gd name="T21" fmla="*/ 1 h 88"/>
                  <a:gd name="T22" fmla="*/ 14 w 169"/>
                  <a:gd name="T23" fmla="*/ 0 h 88"/>
                  <a:gd name="T24" fmla="*/ 13 w 169"/>
                  <a:gd name="T25" fmla="*/ 0 h 88"/>
                  <a:gd name="T26" fmla="*/ 11 w 169"/>
                  <a:gd name="T27" fmla="*/ 0 h 88"/>
                  <a:gd name="T28" fmla="*/ 10 w 169"/>
                  <a:gd name="T29" fmla="*/ 0 h 88"/>
                  <a:gd name="T30" fmla="*/ 8 w 169"/>
                  <a:gd name="T31" fmla="*/ 1 h 88"/>
                  <a:gd name="T32" fmla="*/ 7 w 169"/>
                  <a:gd name="T33" fmla="*/ 1 h 88"/>
                  <a:gd name="T34" fmla="*/ 5 w 169"/>
                  <a:gd name="T35" fmla="*/ 2 h 88"/>
                  <a:gd name="T36" fmla="*/ 4 w 169"/>
                  <a:gd name="T37" fmla="*/ 3 h 88"/>
                  <a:gd name="T38" fmla="*/ 3 w 169"/>
                  <a:gd name="T39" fmla="*/ 4 h 88"/>
                  <a:gd name="T40" fmla="*/ 2 w 169"/>
                  <a:gd name="T41" fmla="*/ 5 h 88"/>
                  <a:gd name="T42" fmla="*/ 1 w 169"/>
                  <a:gd name="T43" fmla="*/ 7 h 88"/>
                  <a:gd name="T44" fmla="*/ 1 w 169"/>
                  <a:gd name="T45" fmla="*/ 8 h 88"/>
                  <a:gd name="T46" fmla="*/ 0 w 169"/>
                  <a:gd name="T47" fmla="*/ 10 h 88"/>
                  <a:gd name="T48" fmla="*/ 0 w 169"/>
                  <a:gd name="T49" fmla="*/ 11 h 88"/>
                  <a:gd name="T50" fmla="*/ 0 w 169"/>
                  <a:gd name="T51" fmla="*/ 13 h 8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9" h="88">
                    <a:moveTo>
                      <a:pt x="169" y="88"/>
                    </a:moveTo>
                    <a:lnTo>
                      <a:pt x="169" y="77"/>
                    </a:lnTo>
                    <a:lnTo>
                      <a:pt x="167" y="66"/>
                    </a:lnTo>
                    <a:lnTo>
                      <a:pt x="164" y="56"/>
                    </a:lnTo>
                    <a:lnTo>
                      <a:pt x="160" y="46"/>
                    </a:lnTo>
                    <a:lnTo>
                      <a:pt x="154" y="37"/>
                    </a:lnTo>
                    <a:lnTo>
                      <a:pt x="147" y="28"/>
                    </a:lnTo>
                    <a:lnTo>
                      <a:pt x="139" y="20"/>
                    </a:lnTo>
                    <a:lnTo>
                      <a:pt x="130" y="13"/>
                    </a:lnTo>
                    <a:lnTo>
                      <a:pt x="121" y="9"/>
                    </a:lnTo>
                    <a:lnTo>
                      <a:pt x="111" y="4"/>
                    </a:lnTo>
                    <a:lnTo>
                      <a:pt x="101" y="1"/>
                    </a:lnTo>
                    <a:lnTo>
                      <a:pt x="90" y="0"/>
                    </a:lnTo>
                    <a:lnTo>
                      <a:pt x="79" y="0"/>
                    </a:lnTo>
                    <a:lnTo>
                      <a:pt x="69" y="1"/>
                    </a:lnTo>
                    <a:lnTo>
                      <a:pt x="57" y="4"/>
                    </a:lnTo>
                    <a:lnTo>
                      <a:pt x="47" y="9"/>
                    </a:lnTo>
                    <a:lnTo>
                      <a:pt x="38" y="13"/>
                    </a:lnTo>
                    <a:lnTo>
                      <a:pt x="29" y="20"/>
                    </a:lnTo>
                    <a:lnTo>
                      <a:pt x="21" y="28"/>
                    </a:lnTo>
                    <a:lnTo>
                      <a:pt x="15" y="37"/>
                    </a:lnTo>
                    <a:lnTo>
                      <a:pt x="9" y="46"/>
                    </a:lnTo>
                    <a:lnTo>
                      <a:pt x="5" y="56"/>
                    </a:lnTo>
                    <a:lnTo>
                      <a:pt x="1" y="66"/>
                    </a:lnTo>
                    <a:lnTo>
                      <a:pt x="0" y="77"/>
                    </a:lnTo>
                    <a:lnTo>
                      <a:pt x="0" y="88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62" name="Freeform 527"/>
              <p:cNvSpPr>
                <a:spLocks/>
              </p:cNvSpPr>
              <p:nvPr/>
            </p:nvSpPr>
            <p:spPr bwMode="auto">
              <a:xfrm>
                <a:off x="3407" y="2289"/>
                <a:ext cx="24" cy="11"/>
              </a:xfrm>
              <a:custGeom>
                <a:avLst/>
                <a:gdLst>
                  <a:gd name="T0" fmla="*/ 0 w 169"/>
                  <a:gd name="T1" fmla="*/ 0 h 81"/>
                  <a:gd name="T2" fmla="*/ 0 w 169"/>
                  <a:gd name="T3" fmla="*/ 2 h 81"/>
                  <a:gd name="T4" fmla="*/ 0 w 169"/>
                  <a:gd name="T5" fmla="*/ 3 h 81"/>
                  <a:gd name="T6" fmla="*/ 1 w 169"/>
                  <a:gd name="T7" fmla="*/ 4 h 81"/>
                  <a:gd name="T8" fmla="*/ 2 w 169"/>
                  <a:gd name="T9" fmla="*/ 6 h 81"/>
                  <a:gd name="T10" fmla="*/ 3 w 169"/>
                  <a:gd name="T11" fmla="*/ 7 h 81"/>
                  <a:gd name="T12" fmla="*/ 4 w 169"/>
                  <a:gd name="T13" fmla="*/ 8 h 81"/>
                  <a:gd name="T14" fmla="*/ 5 w 169"/>
                  <a:gd name="T15" fmla="*/ 9 h 81"/>
                  <a:gd name="T16" fmla="*/ 7 w 169"/>
                  <a:gd name="T17" fmla="*/ 10 h 81"/>
                  <a:gd name="T18" fmla="*/ 8 w 169"/>
                  <a:gd name="T19" fmla="*/ 10 h 81"/>
                  <a:gd name="T20" fmla="*/ 10 w 169"/>
                  <a:gd name="T21" fmla="*/ 11 h 81"/>
                  <a:gd name="T22" fmla="*/ 11 w 169"/>
                  <a:gd name="T23" fmla="*/ 11 h 81"/>
                  <a:gd name="T24" fmla="*/ 13 w 169"/>
                  <a:gd name="T25" fmla="*/ 11 h 81"/>
                  <a:gd name="T26" fmla="*/ 14 w 169"/>
                  <a:gd name="T27" fmla="*/ 11 h 81"/>
                  <a:gd name="T28" fmla="*/ 16 w 169"/>
                  <a:gd name="T29" fmla="*/ 10 h 81"/>
                  <a:gd name="T30" fmla="*/ 17 w 169"/>
                  <a:gd name="T31" fmla="*/ 10 h 81"/>
                  <a:gd name="T32" fmla="*/ 19 w 169"/>
                  <a:gd name="T33" fmla="*/ 9 h 81"/>
                  <a:gd name="T34" fmla="*/ 20 w 169"/>
                  <a:gd name="T35" fmla="*/ 8 h 81"/>
                  <a:gd name="T36" fmla="*/ 21 w 169"/>
                  <a:gd name="T37" fmla="*/ 7 h 81"/>
                  <a:gd name="T38" fmla="*/ 22 w 169"/>
                  <a:gd name="T39" fmla="*/ 6 h 81"/>
                  <a:gd name="T40" fmla="*/ 23 w 169"/>
                  <a:gd name="T41" fmla="*/ 4 h 81"/>
                  <a:gd name="T42" fmla="*/ 23 w 169"/>
                  <a:gd name="T43" fmla="*/ 3 h 81"/>
                  <a:gd name="T44" fmla="*/ 24 w 169"/>
                  <a:gd name="T45" fmla="*/ 2 h 81"/>
                  <a:gd name="T46" fmla="*/ 24 w 169"/>
                  <a:gd name="T47" fmla="*/ 0 h 8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9" h="81">
                    <a:moveTo>
                      <a:pt x="0" y="0"/>
                    </a:moveTo>
                    <a:lnTo>
                      <a:pt x="1" y="12"/>
                    </a:lnTo>
                    <a:lnTo>
                      <a:pt x="3" y="22"/>
                    </a:lnTo>
                    <a:lnTo>
                      <a:pt x="8" y="33"/>
                    </a:lnTo>
                    <a:lnTo>
                      <a:pt x="14" y="42"/>
                    </a:lnTo>
                    <a:lnTo>
                      <a:pt x="20" y="51"/>
                    </a:lnTo>
                    <a:lnTo>
                      <a:pt x="28" y="60"/>
                    </a:lnTo>
                    <a:lnTo>
                      <a:pt x="37" y="67"/>
                    </a:lnTo>
                    <a:lnTo>
                      <a:pt x="46" y="72"/>
                    </a:lnTo>
                    <a:lnTo>
                      <a:pt x="57" y="77"/>
                    </a:lnTo>
                    <a:lnTo>
                      <a:pt x="67" y="79"/>
                    </a:lnTo>
                    <a:lnTo>
                      <a:pt x="79" y="81"/>
                    </a:lnTo>
                    <a:lnTo>
                      <a:pt x="90" y="81"/>
                    </a:lnTo>
                    <a:lnTo>
                      <a:pt x="101" y="79"/>
                    </a:lnTo>
                    <a:lnTo>
                      <a:pt x="112" y="77"/>
                    </a:lnTo>
                    <a:lnTo>
                      <a:pt x="122" y="72"/>
                    </a:lnTo>
                    <a:lnTo>
                      <a:pt x="131" y="67"/>
                    </a:lnTo>
                    <a:lnTo>
                      <a:pt x="140" y="60"/>
                    </a:lnTo>
                    <a:lnTo>
                      <a:pt x="148" y="51"/>
                    </a:lnTo>
                    <a:lnTo>
                      <a:pt x="155" y="42"/>
                    </a:lnTo>
                    <a:lnTo>
                      <a:pt x="161" y="33"/>
                    </a:lnTo>
                    <a:lnTo>
                      <a:pt x="165" y="22"/>
                    </a:lnTo>
                    <a:lnTo>
                      <a:pt x="167" y="12"/>
                    </a:lnTo>
                    <a:lnTo>
                      <a:pt x="169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63" name="Freeform 528"/>
              <p:cNvSpPr>
                <a:spLocks/>
              </p:cNvSpPr>
              <p:nvPr/>
            </p:nvSpPr>
            <p:spPr bwMode="auto">
              <a:xfrm>
                <a:off x="3312" y="2372"/>
                <a:ext cx="12" cy="24"/>
              </a:xfrm>
              <a:custGeom>
                <a:avLst/>
                <a:gdLst>
                  <a:gd name="T0" fmla="*/ 12 w 88"/>
                  <a:gd name="T1" fmla="*/ 0 h 169"/>
                  <a:gd name="T2" fmla="*/ 11 w 88"/>
                  <a:gd name="T3" fmla="*/ 0 h 169"/>
                  <a:gd name="T4" fmla="*/ 9 w 88"/>
                  <a:gd name="T5" fmla="*/ 0 h 169"/>
                  <a:gd name="T6" fmla="*/ 8 w 88"/>
                  <a:gd name="T7" fmla="*/ 1 h 169"/>
                  <a:gd name="T8" fmla="*/ 6 w 88"/>
                  <a:gd name="T9" fmla="*/ 1 h 169"/>
                  <a:gd name="T10" fmla="*/ 5 w 88"/>
                  <a:gd name="T11" fmla="*/ 2 h 169"/>
                  <a:gd name="T12" fmla="*/ 4 w 88"/>
                  <a:gd name="T13" fmla="*/ 3 h 169"/>
                  <a:gd name="T14" fmla="*/ 3 w 88"/>
                  <a:gd name="T15" fmla="*/ 4 h 169"/>
                  <a:gd name="T16" fmla="*/ 2 w 88"/>
                  <a:gd name="T17" fmla="*/ 6 h 169"/>
                  <a:gd name="T18" fmla="*/ 1 w 88"/>
                  <a:gd name="T19" fmla="*/ 7 h 169"/>
                  <a:gd name="T20" fmla="*/ 1 w 88"/>
                  <a:gd name="T21" fmla="*/ 8 h 169"/>
                  <a:gd name="T22" fmla="*/ 0 w 88"/>
                  <a:gd name="T23" fmla="*/ 10 h 169"/>
                  <a:gd name="T24" fmla="*/ 0 w 88"/>
                  <a:gd name="T25" fmla="*/ 11 h 169"/>
                  <a:gd name="T26" fmla="*/ 0 w 88"/>
                  <a:gd name="T27" fmla="*/ 13 h 169"/>
                  <a:gd name="T28" fmla="*/ 0 w 88"/>
                  <a:gd name="T29" fmla="*/ 14 h 169"/>
                  <a:gd name="T30" fmla="*/ 1 w 88"/>
                  <a:gd name="T31" fmla="*/ 16 h 169"/>
                  <a:gd name="T32" fmla="*/ 1 w 88"/>
                  <a:gd name="T33" fmla="*/ 17 h 169"/>
                  <a:gd name="T34" fmla="*/ 2 w 88"/>
                  <a:gd name="T35" fmla="*/ 19 h 169"/>
                  <a:gd name="T36" fmla="*/ 3 w 88"/>
                  <a:gd name="T37" fmla="*/ 20 h 169"/>
                  <a:gd name="T38" fmla="*/ 4 w 88"/>
                  <a:gd name="T39" fmla="*/ 21 h 169"/>
                  <a:gd name="T40" fmla="*/ 5 w 88"/>
                  <a:gd name="T41" fmla="*/ 22 h 169"/>
                  <a:gd name="T42" fmla="*/ 6 w 88"/>
                  <a:gd name="T43" fmla="*/ 23 h 169"/>
                  <a:gd name="T44" fmla="*/ 8 w 88"/>
                  <a:gd name="T45" fmla="*/ 23 h 169"/>
                  <a:gd name="T46" fmla="*/ 9 w 88"/>
                  <a:gd name="T47" fmla="*/ 24 h 169"/>
                  <a:gd name="T48" fmla="*/ 11 w 88"/>
                  <a:gd name="T49" fmla="*/ 24 h 169"/>
                  <a:gd name="T50" fmla="*/ 12 w 88"/>
                  <a:gd name="T51" fmla="*/ 24 h 16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8" h="169">
                    <a:moveTo>
                      <a:pt x="88" y="0"/>
                    </a:moveTo>
                    <a:lnTo>
                      <a:pt x="78" y="0"/>
                    </a:lnTo>
                    <a:lnTo>
                      <a:pt x="67" y="2"/>
                    </a:lnTo>
                    <a:lnTo>
                      <a:pt x="57" y="5"/>
                    </a:lnTo>
                    <a:lnTo>
                      <a:pt x="47" y="9"/>
                    </a:lnTo>
                    <a:lnTo>
                      <a:pt x="36" y="15"/>
                    </a:lnTo>
                    <a:lnTo>
                      <a:pt x="29" y="22"/>
                    </a:lnTo>
                    <a:lnTo>
                      <a:pt x="21" y="30"/>
                    </a:lnTo>
                    <a:lnTo>
                      <a:pt x="14" y="39"/>
                    </a:lnTo>
                    <a:lnTo>
                      <a:pt x="8" y="48"/>
                    </a:lnTo>
                    <a:lnTo>
                      <a:pt x="4" y="58"/>
                    </a:lnTo>
                    <a:lnTo>
                      <a:pt x="2" y="68"/>
                    </a:lnTo>
                    <a:lnTo>
                      <a:pt x="0" y="79"/>
                    </a:lnTo>
                    <a:lnTo>
                      <a:pt x="0" y="90"/>
                    </a:lnTo>
                    <a:lnTo>
                      <a:pt x="2" y="100"/>
                    </a:lnTo>
                    <a:lnTo>
                      <a:pt x="4" y="112"/>
                    </a:lnTo>
                    <a:lnTo>
                      <a:pt x="8" y="122"/>
                    </a:lnTo>
                    <a:lnTo>
                      <a:pt x="14" y="131"/>
                    </a:lnTo>
                    <a:lnTo>
                      <a:pt x="21" y="140"/>
                    </a:lnTo>
                    <a:lnTo>
                      <a:pt x="29" y="148"/>
                    </a:lnTo>
                    <a:lnTo>
                      <a:pt x="36" y="154"/>
                    </a:lnTo>
                    <a:lnTo>
                      <a:pt x="47" y="160"/>
                    </a:lnTo>
                    <a:lnTo>
                      <a:pt x="57" y="165"/>
                    </a:lnTo>
                    <a:lnTo>
                      <a:pt x="67" y="168"/>
                    </a:lnTo>
                    <a:lnTo>
                      <a:pt x="78" y="169"/>
                    </a:lnTo>
                    <a:lnTo>
                      <a:pt x="88" y="169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64" name="Freeform 529"/>
              <p:cNvSpPr>
                <a:spLocks/>
              </p:cNvSpPr>
              <p:nvPr/>
            </p:nvSpPr>
            <p:spPr bwMode="auto">
              <a:xfrm>
                <a:off x="3324" y="2372"/>
                <a:ext cx="12" cy="24"/>
              </a:xfrm>
              <a:custGeom>
                <a:avLst/>
                <a:gdLst>
                  <a:gd name="T0" fmla="*/ 0 w 81"/>
                  <a:gd name="T1" fmla="*/ 24 h 169"/>
                  <a:gd name="T2" fmla="*/ 2 w 81"/>
                  <a:gd name="T3" fmla="*/ 24 h 169"/>
                  <a:gd name="T4" fmla="*/ 3 w 81"/>
                  <a:gd name="T5" fmla="*/ 24 h 169"/>
                  <a:gd name="T6" fmla="*/ 5 w 81"/>
                  <a:gd name="T7" fmla="*/ 23 h 169"/>
                  <a:gd name="T8" fmla="*/ 6 w 81"/>
                  <a:gd name="T9" fmla="*/ 22 h 169"/>
                  <a:gd name="T10" fmla="*/ 8 w 81"/>
                  <a:gd name="T11" fmla="*/ 21 h 169"/>
                  <a:gd name="T12" fmla="*/ 9 w 81"/>
                  <a:gd name="T13" fmla="*/ 20 h 169"/>
                  <a:gd name="T14" fmla="*/ 10 w 81"/>
                  <a:gd name="T15" fmla="*/ 19 h 169"/>
                  <a:gd name="T16" fmla="*/ 11 w 81"/>
                  <a:gd name="T17" fmla="*/ 17 h 169"/>
                  <a:gd name="T18" fmla="*/ 11 w 81"/>
                  <a:gd name="T19" fmla="*/ 16 h 169"/>
                  <a:gd name="T20" fmla="*/ 12 w 81"/>
                  <a:gd name="T21" fmla="*/ 14 h 169"/>
                  <a:gd name="T22" fmla="*/ 12 w 81"/>
                  <a:gd name="T23" fmla="*/ 13 h 169"/>
                  <a:gd name="T24" fmla="*/ 12 w 81"/>
                  <a:gd name="T25" fmla="*/ 11 h 169"/>
                  <a:gd name="T26" fmla="*/ 12 w 81"/>
                  <a:gd name="T27" fmla="*/ 10 h 169"/>
                  <a:gd name="T28" fmla="*/ 11 w 81"/>
                  <a:gd name="T29" fmla="*/ 8 h 169"/>
                  <a:gd name="T30" fmla="*/ 11 w 81"/>
                  <a:gd name="T31" fmla="*/ 7 h 169"/>
                  <a:gd name="T32" fmla="*/ 10 w 81"/>
                  <a:gd name="T33" fmla="*/ 5 h 169"/>
                  <a:gd name="T34" fmla="*/ 9 w 81"/>
                  <a:gd name="T35" fmla="*/ 4 h 169"/>
                  <a:gd name="T36" fmla="*/ 8 w 81"/>
                  <a:gd name="T37" fmla="*/ 3 h 169"/>
                  <a:gd name="T38" fmla="*/ 6 w 81"/>
                  <a:gd name="T39" fmla="*/ 2 h 169"/>
                  <a:gd name="T40" fmla="*/ 5 w 81"/>
                  <a:gd name="T41" fmla="*/ 1 h 169"/>
                  <a:gd name="T42" fmla="*/ 3 w 81"/>
                  <a:gd name="T43" fmla="*/ 1 h 169"/>
                  <a:gd name="T44" fmla="*/ 2 w 81"/>
                  <a:gd name="T45" fmla="*/ 0 h 169"/>
                  <a:gd name="T46" fmla="*/ 0 w 81"/>
                  <a:gd name="T47" fmla="*/ 0 h 16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81" h="169">
                    <a:moveTo>
                      <a:pt x="0" y="169"/>
                    </a:moveTo>
                    <a:lnTo>
                      <a:pt x="11" y="168"/>
                    </a:lnTo>
                    <a:lnTo>
                      <a:pt x="23" y="166"/>
                    </a:lnTo>
                    <a:lnTo>
                      <a:pt x="33" y="161"/>
                    </a:lnTo>
                    <a:lnTo>
                      <a:pt x="43" y="156"/>
                    </a:lnTo>
                    <a:lnTo>
                      <a:pt x="52" y="149"/>
                    </a:lnTo>
                    <a:lnTo>
                      <a:pt x="60" y="141"/>
                    </a:lnTo>
                    <a:lnTo>
                      <a:pt x="66" y="132"/>
                    </a:lnTo>
                    <a:lnTo>
                      <a:pt x="72" y="123"/>
                    </a:lnTo>
                    <a:lnTo>
                      <a:pt x="76" y="112"/>
                    </a:lnTo>
                    <a:lnTo>
                      <a:pt x="80" y="102"/>
                    </a:lnTo>
                    <a:lnTo>
                      <a:pt x="81" y="90"/>
                    </a:lnTo>
                    <a:lnTo>
                      <a:pt x="81" y="79"/>
                    </a:lnTo>
                    <a:lnTo>
                      <a:pt x="80" y="68"/>
                    </a:lnTo>
                    <a:lnTo>
                      <a:pt x="76" y="57"/>
                    </a:lnTo>
                    <a:lnTo>
                      <a:pt x="72" y="47"/>
                    </a:lnTo>
                    <a:lnTo>
                      <a:pt x="66" y="38"/>
                    </a:lnTo>
                    <a:lnTo>
                      <a:pt x="60" y="29"/>
                    </a:lnTo>
                    <a:lnTo>
                      <a:pt x="52" y="21"/>
                    </a:lnTo>
                    <a:lnTo>
                      <a:pt x="43" y="14"/>
                    </a:lnTo>
                    <a:lnTo>
                      <a:pt x="33" y="8"/>
                    </a:lnTo>
                    <a:lnTo>
                      <a:pt x="23" y="4"/>
                    </a:lnTo>
                    <a:lnTo>
                      <a:pt x="11" y="2"/>
                    </a:lnTo>
                    <a:lnTo>
                      <a:pt x="0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65" name="Freeform 530"/>
              <p:cNvSpPr>
                <a:spLocks/>
              </p:cNvSpPr>
              <p:nvPr/>
            </p:nvSpPr>
            <p:spPr bwMode="auto">
              <a:xfrm>
                <a:off x="3407" y="2479"/>
                <a:ext cx="24" cy="13"/>
              </a:xfrm>
              <a:custGeom>
                <a:avLst/>
                <a:gdLst>
                  <a:gd name="T0" fmla="*/ 0 w 169"/>
                  <a:gd name="T1" fmla="*/ 0 h 89"/>
                  <a:gd name="T2" fmla="*/ 0 w 169"/>
                  <a:gd name="T3" fmla="*/ 2 h 89"/>
                  <a:gd name="T4" fmla="*/ 0 w 169"/>
                  <a:gd name="T5" fmla="*/ 3 h 89"/>
                  <a:gd name="T6" fmla="*/ 1 w 169"/>
                  <a:gd name="T7" fmla="*/ 5 h 89"/>
                  <a:gd name="T8" fmla="*/ 1 w 169"/>
                  <a:gd name="T9" fmla="*/ 6 h 89"/>
                  <a:gd name="T10" fmla="*/ 2 w 169"/>
                  <a:gd name="T11" fmla="*/ 8 h 89"/>
                  <a:gd name="T12" fmla="*/ 3 w 169"/>
                  <a:gd name="T13" fmla="*/ 9 h 89"/>
                  <a:gd name="T14" fmla="*/ 4 w 169"/>
                  <a:gd name="T15" fmla="*/ 10 h 89"/>
                  <a:gd name="T16" fmla="*/ 5 w 169"/>
                  <a:gd name="T17" fmla="*/ 11 h 89"/>
                  <a:gd name="T18" fmla="*/ 7 w 169"/>
                  <a:gd name="T19" fmla="*/ 12 h 89"/>
                  <a:gd name="T20" fmla="*/ 8 w 169"/>
                  <a:gd name="T21" fmla="*/ 12 h 89"/>
                  <a:gd name="T22" fmla="*/ 10 w 169"/>
                  <a:gd name="T23" fmla="*/ 13 h 89"/>
                  <a:gd name="T24" fmla="*/ 11 w 169"/>
                  <a:gd name="T25" fmla="*/ 13 h 89"/>
                  <a:gd name="T26" fmla="*/ 13 w 169"/>
                  <a:gd name="T27" fmla="*/ 13 h 89"/>
                  <a:gd name="T28" fmla="*/ 14 w 169"/>
                  <a:gd name="T29" fmla="*/ 13 h 89"/>
                  <a:gd name="T30" fmla="*/ 16 w 169"/>
                  <a:gd name="T31" fmla="*/ 12 h 89"/>
                  <a:gd name="T32" fmla="*/ 17 w 169"/>
                  <a:gd name="T33" fmla="*/ 12 h 89"/>
                  <a:gd name="T34" fmla="*/ 18 w 169"/>
                  <a:gd name="T35" fmla="*/ 11 h 89"/>
                  <a:gd name="T36" fmla="*/ 20 w 169"/>
                  <a:gd name="T37" fmla="*/ 10 h 89"/>
                  <a:gd name="T38" fmla="*/ 21 w 169"/>
                  <a:gd name="T39" fmla="*/ 9 h 89"/>
                  <a:gd name="T40" fmla="*/ 22 w 169"/>
                  <a:gd name="T41" fmla="*/ 8 h 89"/>
                  <a:gd name="T42" fmla="*/ 23 w 169"/>
                  <a:gd name="T43" fmla="*/ 6 h 89"/>
                  <a:gd name="T44" fmla="*/ 23 w 169"/>
                  <a:gd name="T45" fmla="*/ 5 h 89"/>
                  <a:gd name="T46" fmla="*/ 24 w 169"/>
                  <a:gd name="T47" fmla="*/ 3 h 89"/>
                  <a:gd name="T48" fmla="*/ 24 w 169"/>
                  <a:gd name="T49" fmla="*/ 2 h 89"/>
                  <a:gd name="T50" fmla="*/ 24 w 169"/>
                  <a:gd name="T51" fmla="*/ 0 h 8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9" h="89">
                    <a:moveTo>
                      <a:pt x="0" y="0"/>
                    </a:moveTo>
                    <a:lnTo>
                      <a:pt x="0" y="11"/>
                    </a:lnTo>
                    <a:lnTo>
                      <a:pt x="1" y="23"/>
                    </a:lnTo>
                    <a:lnTo>
                      <a:pt x="5" y="33"/>
                    </a:lnTo>
                    <a:lnTo>
                      <a:pt x="9" y="43"/>
                    </a:lnTo>
                    <a:lnTo>
                      <a:pt x="15" y="52"/>
                    </a:lnTo>
                    <a:lnTo>
                      <a:pt x="21" y="61"/>
                    </a:lnTo>
                    <a:lnTo>
                      <a:pt x="29" y="69"/>
                    </a:lnTo>
                    <a:lnTo>
                      <a:pt x="38" y="75"/>
                    </a:lnTo>
                    <a:lnTo>
                      <a:pt x="47" y="80"/>
                    </a:lnTo>
                    <a:lnTo>
                      <a:pt x="57" y="84"/>
                    </a:lnTo>
                    <a:lnTo>
                      <a:pt x="69" y="88"/>
                    </a:lnTo>
                    <a:lnTo>
                      <a:pt x="79" y="89"/>
                    </a:lnTo>
                    <a:lnTo>
                      <a:pt x="90" y="89"/>
                    </a:lnTo>
                    <a:lnTo>
                      <a:pt x="101" y="88"/>
                    </a:lnTo>
                    <a:lnTo>
                      <a:pt x="111" y="84"/>
                    </a:lnTo>
                    <a:lnTo>
                      <a:pt x="121" y="80"/>
                    </a:lnTo>
                    <a:lnTo>
                      <a:pt x="130" y="75"/>
                    </a:lnTo>
                    <a:lnTo>
                      <a:pt x="139" y="69"/>
                    </a:lnTo>
                    <a:lnTo>
                      <a:pt x="147" y="61"/>
                    </a:lnTo>
                    <a:lnTo>
                      <a:pt x="154" y="52"/>
                    </a:lnTo>
                    <a:lnTo>
                      <a:pt x="160" y="43"/>
                    </a:lnTo>
                    <a:lnTo>
                      <a:pt x="164" y="33"/>
                    </a:lnTo>
                    <a:lnTo>
                      <a:pt x="167" y="23"/>
                    </a:lnTo>
                    <a:lnTo>
                      <a:pt x="169" y="11"/>
                    </a:lnTo>
                    <a:lnTo>
                      <a:pt x="169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66" name="Freeform 531"/>
              <p:cNvSpPr>
                <a:spLocks/>
              </p:cNvSpPr>
              <p:nvPr/>
            </p:nvSpPr>
            <p:spPr bwMode="auto">
              <a:xfrm>
                <a:off x="3407" y="2468"/>
                <a:ext cx="24" cy="11"/>
              </a:xfrm>
              <a:custGeom>
                <a:avLst/>
                <a:gdLst>
                  <a:gd name="T0" fmla="*/ 24 w 169"/>
                  <a:gd name="T1" fmla="*/ 11 h 81"/>
                  <a:gd name="T2" fmla="*/ 24 w 169"/>
                  <a:gd name="T3" fmla="*/ 10 h 81"/>
                  <a:gd name="T4" fmla="*/ 23 w 169"/>
                  <a:gd name="T5" fmla="*/ 8 h 81"/>
                  <a:gd name="T6" fmla="*/ 23 w 169"/>
                  <a:gd name="T7" fmla="*/ 7 h 81"/>
                  <a:gd name="T8" fmla="*/ 22 w 169"/>
                  <a:gd name="T9" fmla="*/ 5 h 81"/>
                  <a:gd name="T10" fmla="*/ 21 w 169"/>
                  <a:gd name="T11" fmla="*/ 4 h 81"/>
                  <a:gd name="T12" fmla="*/ 20 w 169"/>
                  <a:gd name="T13" fmla="*/ 3 h 81"/>
                  <a:gd name="T14" fmla="*/ 19 w 169"/>
                  <a:gd name="T15" fmla="*/ 2 h 81"/>
                  <a:gd name="T16" fmla="*/ 17 w 169"/>
                  <a:gd name="T17" fmla="*/ 1 h 81"/>
                  <a:gd name="T18" fmla="*/ 16 w 169"/>
                  <a:gd name="T19" fmla="*/ 1 h 81"/>
                  <a:gd name="T20" fmla="*/ 14 w 169"/>
                  <a:gd name="T21" fmla="*/ 0 h 81"/>
                  <a:gd name="T22" fmla="*/ 13 w 169"/>
                  <a:gd name="T23" fmla="*/ 0 h 81"/>
                  <a:gd name="T24" fmla="*/ 11 w 169"/>
                  <a:gd name="T25" fmla="*/ 0 h 81"/>
                  <a:gd name="T26" fmla="*/ 10 w 169"/>
                  <a:gd name="T27" fmla="*/ 0 h 81"/>
                  <a:gd name="T28" fmla="*/ 8 w 169"/>
                  <a:gd name="T29" fmla="*/ 1 h 81"/>
                  <a:gd name="T30" fmla="*/ 7 w 169"/>
                  <a:gd name="T31" fmla="*/ 1 h 81"/>
                  <a:gd name="T32" fmla="*/ 5 w 169"/>
                  <a:gd name="T33" fmla="*/ 2 h 81"/>
                  <a:gd name="T34" fmla="*/ 4 w 169"/>
                  <a:gd name="T35" fmla="*/ 3 h 81"/>
                  <a:gd name="T36" fmla="*/ 3 w 169"/>
                  <a:gd name="T37" fmla="*/ 4 h 81"/>
                  <a:gd name="T38" fmla="*/ 2 w 169"/>
                  <a:gd name="T39" fmla="*/ 5 h 81"/>
                  <a:gd name="T40" fmla="*/ 1 w 169"/>
                  <a:gd name="T41" fmla="*/ 7 h 81"/>
                  <a:gd name="T42" fmla="*/ 0 w 169"/>
                  <a:gd name="T43" fmla="*/ 8 h 81"/>
                  <a:gd name="T44" fmla="*/ 0 w 169"/>
                  <a:gd name="T45" fmla="*/ 10 h 81"/>
                  <a:gd name="T46" fmla="*/ 0 w 169"/>
                  <a:gd name="T47" fmla="*/ 11 h 8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9" h="81">
                    <a:moveTo>
                      <a:pt x="169" y="81"/>
                    </a:moveTo>
                    <a:lnTo>
                      <a:pt x="167" y="70"/>
                    </a:lnTo>
                    <a:lnTo>
                      <a:pt x="165" y="60"/>
                    </a:lnTo>
                    <a:lnTo>
                      <a:pt x="161" y="48"/>
                    </a:lnTo>
                    <a:lnTo>
                      <a:pt x="155" y="39"/>
                    </a:lnTo>
                    <a:lnTo>
                      <a:pt x="148" y="30"/>
                    </a:lnTo>
                    <a:lnTo>
                      <a:pt x="140" y="21"/>
                    </a:lnTo>
                    <a:lnTo>
                      <a:pt x="131" y="15"/>
                    </a:lnTo>
                    <a:lnTo>
                      <a:pt x="122" y="9"/>
                    </a:lnTo>
                    <a:lnTo>
                      <a:pt x="112" y="5"/>
                    </a:lnTo>
                    <a:lnTo>
                      <a:pt x="101" y="2"/>
                    </a:lnTo>
                    <a:lnTo>
                      <a:pt x="90" y="0"/>
                    </a:lnTo>
                    <a:lnTo>
                      <a:pt x="79" y="0"/>
                    </a:lnTo>
                    <a:lnTo>
                      <a:pt x="67" y="2"/>
                    </a:lnTo>
                    <a:lnTo>
                      <a:pt x="57" y="5"/>
                    </a:lnTo>
                    <a:lnTo>
                      <a:pt x="46" y="9"/>
                    </a:lnTo>
                    <a:lnTo>
                      <a:pt x="37" y="15"/>
                    </a:lnTo>
                    <a:lnTo>
                      <a:pt x="28" y="21"/>
                    </a:lnTo>
                    <a:lnTo>
                      <a:pt x="20" y="30"/>
                    </a:lnTo>
                    <a:lnTo>
                      <a:pt x="14" y="39"/>
                    </a:lnTo>
                    <a:lnTo>
                      <a:pt x="8" y="48"/>
                    </a:lnTo>
                    <a:lnTo>
                      <a:pt x="3" y="60"/>
                    </a:lnTo>
                    <a:lnTo>
                      <a:pt x="1" y="70"/>
                    </a:lnTo>
                    <a:lnTo>
                      <a:pt x="0" y="81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67" name="Freeform 532"/>
              <p:cNvSpPr>
                <a:spLocks/>
              </p:cNvSpPr>
              <p:nvPr/>
            </p:nvSpPr>
            <p:spPr bwMode="auto">
              <a:xfrm>
                <a:off x="3514" y="2372"/>
                <a:ext cx="13" cy="24"/>
              </a:xfrm>
              <a:custGeom>
                <a:avLst/>
                <a:gdLst>
                  <a:gd name="T0" fmla="*/ 0 w 88"/>
                  <a:gd name="T1" fmla="*/ 24 h 169"/>
                  <a:gd name="T2" fmla="*/ 2 w 88"/>
                  <a:gd name="T3" fmla="*/ 24 h 169"/>
                  <a:gd name="T4" fmla="*/ 3 w 88"/>
                  <a:gd name="T5" fmla="*/ 24 h 169"/>
                  <a:gd name="T6" fmla="*/ 5 w 88"/>
                  <a:gd name="T7" fmla="*/ 23 h 169"/>
                  <a:gd name="T8" fmla="*/ 6 w 88"/>
                  <a:gd name="T9" fmla="*/ 23 h 169"/>
                  <a:gd name="T10" fmla="*/ 8 w 88"/>
                  <a:gd name="T11" fmla="*/ 22 h 169"/>
                  <a:gd name="T12" fmla="*/ 9 w 88"/>
                  <a:gd name="T13" fmla="*/ 21 h 169"/>
                  <a:gd name="T14" fmla="*/ 10 w 88"/>
                  <a:gd name="T15" fmla="*/ 20 h 169"/>
                  <a:gd name="T16" fmla="*/ 11 w 88"/>
                  <a:gd name="T17" fmla="*/ 19 h 169"/>
                  <a:gd name="T18" fmla="*/ 12 w 88"/>
                  <a:gd name="T19" fmla="*/ 17 h 169"/>
                  <a:gd name="T20" fmla="*/ 13 w 88"/>
                  <a:gd name="T21" fmla="*/ 16 h 169"/>
                  <a:gd name="T22" fmla="*/ 13 w 88"/>
                  <a:gd name="T23" fmla="*/ 14 h 169"/>
                  <a:gd name="T24" fmla="*/ 13 w 88"/>
                  <a:gd name="T25" fmla="*/ 13 h 169"/>
                  <a:gd name="T26" fmla="*/ 13 w 88"/>
                  <a:gd name="T27" fmla="*/ 11 h 169"/>
                  <a:gd name="T28" fmla="*/ 13 w 88"/>
                  <a:gd name="T29" fmla="*/ 10 h 169"/>
                  <a:gd name="T30" fmla="*/ 13 w 88"/>
                  <a:gd name="T31" fmla="*/ 8 h 169"/>
                  <a:gd name="T32" fmla="*/ 12 w 88"/>
                  <a:gd name="T33" fmla="*/ 7 h 169"/>
                  <a:gd name="T34" fmla="*/ 11 w 88"/>
                  <a:gd name="T35" fmla="*/ 6 h 169"/>
                  <a:gd name="T36" fmla="*/ 10 w 88"/>
                  <a:gd name="T37" fmla="*/ 4 h 169"/>
                  <a:gd name="T38" fmla="*/ 9 w 88"/>
                  <a:gd name="T39" fmla="*/ 3 h 169"/>
                  <a:gd name="T40" fmla="*/ 8 w 88"/>
                  <a:gd name="T41" fmla="*/ 2 h 169"/>
                  <a:gd name="T42" fmla="*/ 6 w 88"/>
                  <a:gd name="T43" fmla="*/ 1 h 169"/>
                  <a:gd name="T44" fmla="*/ 5 w 88"/>
                  <a:gd name="T45" fmla="*/ 1 h 169"/>
                  <a:gd name="T46" fmla="*/ 3 w 88"/>
                  <a:gd name="T47" fmla="*/ 0 h 169"/>
                  <a:gd name="T48" fmla="*/ 2 w 88"/>
                  <a:gd name="T49" fmla="*/ 0 h 169"/>
                  <a:gd name="T50" fmla="*/ 0 w 88"/>
                  <a:gd name="T51" fmla="*/ 0 h 16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8" h="169">
                    <a:moveTo>
                      <a:pt x="0" y="169"/>
                    </a:moveTo>
                    <a:lnTo>
                      <a:pt x="12" y="169"/>
                    </a:lnTo>
                    <a:lnTo>
                      <a:pt x="22" y="168"/>
                    </a:lnTo>
                    <a:lnTo>
                      <a:pt x="33" y="165"/>
                    </a:lnTo>
                    <a:lnTo>
                      <a:pt x="42" y="160"/>
                    </a:lnTo>
                    <a:lnTo>
                      <a:pt x="52" y="154"/>
                    </a:lnTo>
                    <a:lnTo>
                      <a:pt x="61" y="148"/>
                    </a:lnTo>
                    <a:lnTo>
                      <a:pt x="68" y="140"/>
                    </a:lnTo>
                    <a:lnTo>
                      <a:pt x="75" y="131"/>
                    </a:lnTo>
                    <a:lnTo>
                      <a:pt x="80" y="122"/>
                    </a:lnTo>
                    <a:lnTo>
                      <a:pt x="85" y="112"/>
                    </a:lnTo>
                    <a:lnTo>
                      <a:pt x="87" y="100"/>
                    </a:lnTo>
                    <a:lnTo>
                      <a:pt x="88" y="90"/>
                    </a:lnTo>
                    <a:lnTo>
                      <a:pt x="88" y="79"/>
                    </a:lnTo>
                    <a:lnTo>
                      <a:pt x="87" y="68"/>
                    </a:lnTo>
                    <a:lnTo>
                      <a:pt x="85" y="58"/>
                    </a:lnTo>
                    <a:lnTo>
                      <a:pt x="80" y="48"/>
                    </a:lnTo>
                    <a:lnTo>
                      <a:pt x="75" y="39"/>
                    </a:lnTo>
                    <a:lnTo>
                      <a:pt x="68" y="30"/>
                    </a:lnTo>
                    <a:lnTo>
                      <a:pt x="61" y="22"/>
                    </a:lnTo>
                    <a:lnTo>
                      <a:pt x="52" y="15"/>
                    </a:lnTo>
                    <a:lnTo>
                      <a:pt x="42" y="9"/>
                    </a:lnTo>
                    <a:lnTo>
                      <a:pt x="33" y="5"/>
                    </a:lnTo>
                    <a:lnTo>
                      <a:pt x="22" y="2"/>
                    </a:ln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68" name="Freeform 533"/>
              <p:cNvSpPr>
                <a:spLocks/>
              </p:cNvSpPr>
              <p:nvPr/>
            </p:nvSpPr>
            <p:spPr bwMode="auto">
              <a:xfrm>
                <a:off x="3503" y="2372"/>
                <a:ext cx="11" cy="24"/>
              </a:xfrm>
              <a:custGeom>
                <a:avLst/>
                <a:gdLst>
                  <a:gd name="T0" fmla="*/ 11 w 80"/>
                  <a:gd name="T1" fmla="*/ 0 h 169"/>
                  <a:gd name="T2" fmla="*/ 9 w 80"/>
                  <a:gd name="T3" fmla="*/ 0 h 169"/>
                  <a:gd name="T4" fmla="*/ 8 w 80"/>
                  <a:gd name="T5" fmla="*/ 1 h 169"/>
                  <a:gd name="T6" fmla="*/ 7 w 80"/>
                  <a:gd name="T7" fmla="*/ 1 h 169"/>
                  <a:gd name="T8" fmla="*/ 5 w 80"/>
                  <a:gd name="T9" fmla="*/ 2 h 169"/>
                  <a:gd name="T10" fmla="*/ 4 w 80"/>
                  <a:gd name="T11" fmla="*/ 3 h 169"/>
                  <a:gd name="T12" fmla="*/ 3 w 80"/>
                  <a:gd name="T13" fmla="*/ 4 h 169"/>
                  <a:gd name="T14" fmla="*/ 2 w 80"/>
                  <a:gd name="T15" fmla="*/ 5 h 169"/>
                  <a:gd name="T16" fmla="*/ 1 w 80"/>
                  <a:gd name="T17" fmla="*/ 7 h 169"/>
                  <a:gd name="T18" fmla="*/ 1 w 80"/>
                  <a:gd name="T19" fmla="*/ 8 h 169"/>
                  <a:gd name="T20" fmla="*/ 0 w 80"/>
                  <a:gd name="T21" fmla="*/ 10 h 169"/>
                  <a:gd name="T22" fmla="*/ 0 w 80"/>
                  <a:gd name="T23" fmla="*/ 11 h 169"/>
                  <a:gd name="T24" fmla="*/ 0 w 80"/>
                  <a:gd name="T25" fmla="*/ 13 h 169"/>
                  <a:gd name="T26" fmla="*/ 0 w 80"/>
                  <a:gd name="T27" fmla="*/ 14 h 169"/>
                  <a:gd name="T28" fmla="*/ 1 w 80"/>
                  <a:gd name="T29" fmla="*/ 16 h 169"/>
                  <a:gd name="T30" fmla="*/ 1 w 80"/>
                  <a:gd name="T31" fmla="*/ 17 h 169"/>
                  <a:gd name="T32" fmla="*/ 2 w 80"/>
                  <a:gd name="T33" fmla="*/ 19 h 169"/>
                  <a:gd name="T34" fmla="*/ 3 w 80"/>
                  <a:gd name="T35" fmla="*/ 20 h 169"/>
                  <a:gd name="T36" fmla="*/ 4 w 80"/>
                  <a:gd name="T37" fmla="*/ 21 h 169"/>
                  <a:gd name="T38" fmla="*/ 5 w 80"/>
                  <a:gd name="T39" fmla="*/ 22 h 169"/>
                  <a:gd name="T40" fmla="*/ 7 w 80"/>
                  <a:gd name="T41" fmla="*/ 23 h 169"/>
                  <a:gd name="T42" fmla="*/ 8 w 80"/>
                  <a:gd name="T43" fmla="*/ 24 h 169"/>
                  <a:gd name="T44" fmla="*/ 9 w 80"/>
                  <a:gd name="T45" fmla="*/ 24 h 169"/>
                  <a:gd name="T46" fmla="*/ 11 w 80"/>
                  <a:gd name="T47" fmla="*/ 24 h 16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80" h="169">
                    <a:moveTo>
                      <a:pt x="80" y="0"/>
                    </a:moveTo>
                    <a:lnTo>
                      <a:pt x="69" y="2"/>
                    </a:lnTo>
                    <a:lnTo>
                      <a:pt x="58" y="4"/>
                    </a:lnTo>
                    <a:lnTo>
                      <a:pt x="48" y="8"/>
                    </a:lnTo>
                    <a:lnTo>
                      <a:pt x="38" y="14"/>
                    </a:lnTo>
                    <a:lnTo>
                      <a:pt x="29" y="21"/>
                    </a:lnTo>
                    <a:lnTo>
                      <a:pt x="21" y="29"/>
                    </a:lnTo>
                    <a:lnTo>
                      <a:pt x="14" y="38"/>
                    </a:lnTo>
                    <a:lnTo>
                      <a:pt x="9" y="47"/>
                    </a:lnTo>
                    <a:lnTo>
                      <a:pt x="4" y="57"/>
                    </a:lnTo>
                    <a:lnTo>
                      <a:pt x="1" y="68"/>
                    </a:lnTo>
                    <a:lnTo>
                      <a:pt x="0" y="79"/>
                    </a:lnTo>
                    <a:lnTo>
                      <a:pt x="0" y="90"/>
                    </a:lnTo>
                    <a:lnTo>
                      <a:pt x="1" y="102"/>
                    </a:lnTo>
                    <a:lnTo>
                      <a:pt x="4" y="112"/>
                    </a:lnTo>
                    <a:lnTo>
                      <a:pt x="9" y="123"/>
                    </a:lnTo>
                    <a:lnTo>
                      <a:pt x="14" y="132"/>
                    </a:lnTo>
                    <a:lnTo>
                      <a:pt x="21" y="141"/>
                    </a:lnTo>
                    <a:lnTo>
                      <a:pt x="29" y="149"/>
                    </a:lnTo>
                    <a:lnTo>
                      <a:pt x="38" y="156"/>
                    </a:lnTo>
                    <a:lnTo>
                      <a:pt x="48" y="161"/>
                    </a:lnTo>
                    <a:lnTo>
                      <a:pt x="58" y="166"/>
                    </a:lnTo>
                    <a:lnTo>
                      <a:pt x="69" y="168"/>
                    </a:lnTo>
                    <a:lnTo>
                      <a:pt x="80" y="169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69" name="Freeform 534"/>
              <p:cNvSpPr>
                <a:spLocks/>
              </p:cNvSpPr>
              <p:nvPr/>
            </p:nvSpPr>
            <p:spPr bwMode="auto">
              <a:xfrm>
                <a:off x="2613" y="1577"/>
                <a:ext cx="18" cy="35"/>
              </a:xfrm>
              <a:custGeom>
                <a:avLst/>
                <a:gdLst>
                  <a:gd name="T0" fmla="*/ 18 w 129"/>
                  <a:gd name="T1" fmla="*/ 0 h 249"/>
                  <a:gd name="T2" fmla="*/ 16 w 129"/>
                  <a:gd name="T3" fmla="*/ 0 h 249"/>
                  <a:gd name="T4" fmla="*/ 14 w 129"/>
                  <a:gd name="T5" fmla="*/ 0 h 249"/>
                  <a:gd name="T6" fmla="*/ 12 w 129"/>
                  <a:gd name="T7" fmla="*/ 1 h 249"/>
                  <a:gd name="T8" fmla="*/ 10 w 129"/>
                  <a:gd name="T9" fmla="*/ 1 h 249"/>
                  <a:gd name="T10" fmla="*/ 9 w 129"/>
                  <a:gd name="T11" fmla="*/ 2 h 249"/>
                  <a:gd name="T12" fmla="*/ 7 w 129"/>
                  <a:gd name="T13" fmla="*/ 3 h 249"/>
                  <a:gd name="T14" fmla="*/ 6 w 129"/>
                  <a:gd name="T15" fmla="*/ 5 h 249"/>
                  <a:gd name="T16" fmla="*/ 4 w 129"/>
                  <a:gd name="T17" fmla="*/ 6 h 249"/>
                  <a:gd name="T18" fmla="*/ 3 w 129"/>
                  <a:gd name="T19" fmla="*/ 7 h 249"/>
                  <a:gd name="T20" fmla="*/ 2 w 129"/>
                  <a:gd name="T21" fmla="*/ 9 h 249"/>
                  <a:gd name="T22" fmla="*/ 1 w 129"/>
                  <a:gd name="T23" fmla="*/ 11 h 249"/>
                  <a:gd name="T24" fmla="*/ 1 w 129"/>
                  <a:gd name="T25" fmla="*/ 13 h 249"/>
                  <a:gd name="T26" fmla="*/ 0 w 129"/>
                  <a:gd name="T27" fmla="*/ 15 h 249"/>
                  <a:gd name="T28" fmla="*/ 0 w 129"/>
                  <a:gd name="T29" fmla="*/ 16 h 249"/>
                  <a:gd name="T30" fmla="*/ 0 w 129"/>
                  <a:gd name="T31" fmla="*/ 19 h 249"/>
                  <a:gd name="T32" fmla="*/ 0 w 129"/>
                  <a:gd name="T33" fmla="*/ 20 h 249"/>
                  <a:gd name="T34" fmla="*/ 1 w 129"/>
                  <a:gd name="T35" fmla="*/ 22 h 249"/>
                  <a:gd name="T36" fmla="*/ 1 w 129"/>
                  <a:gd name="T37" fmla="*/ 24 h 249"/>
                  <a:gd name="T38" fmla="*/ 2 w 129"/>
                  <a:gd name="T39" fmla="*/ 26 h 249"/>
                  <a:gd name="T40" fmla="*/ 3 w 129"/>
                  <a:gd name="T41" fmla="*/ 28 h 249"/>
                  <a:gd name="T42" fmla="*/ 4 w 129"/>
                  <a:gd name="T43" fmla="*/ 29 h 249"/>
                  <a:gd name="T44" fmla="*/ 6 w 129"/>
                  <a:gd name="T45" fmla="*/ 30 h 249"/>
                  <a:gd name="T46" fmla="*/ 7 w 129"/>
                  <a:gd name="T47" fmla="*/ 32 h 249"/>
                  <a:gd name="T48" fmla="*/ 9 w 129"/>
                  <a:gd name="T49" fmla="*/ 33 h 249"/>
                  <a:gd name="T50" fmla="*/ 10 w 129"/>
                  <a:gd name="T51" fmla="*/ 33 h 249"/>
                  <a:gd name="T52" fmla="*/ 12 w 129"/>
                  <a:gd name="T53" fmla="*/ 34 h 249"/>
                  <a:gd name="T54" fmla="*/ 14 w 129"/>
                  <a:gd name="T55" fmla="*/ 35 h 249"/>
                  <a:gd name="T56" fmla="*/ 16 w 129"/>
                  <a:gd name="T57" fmla="*/ 35 h 249"/>
                  <a:gd name="T58" fmla="*/ 18 w 129"/>
                  <a:gd name="T59" fmla="*/ 35 h 249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29" h="249">
                    <a:moveTo>
                      <a:pt x="129" y="0"/>
                    </a:moveTo>
                    <a:lnTo>
                      <a:pt x="116" y="0"/>
                    </a:lnTo>
                    <a:lnTo>
                      <a:pt x="102" y="3"/>
                    </a:lnTo>
                    <a:lnTo>
                      <a:pt x="89" y="6"/>
                    </a:lnTo>
                    <a:lnTo>
                      <a:pt x="75" y="10"/>
                    </a:lnTo>
                    <a:lnTo>
                      <a:pt x="63" y="16"/>
                    </a:lnTo>
                    <a:lnTo>
                      <a:pt x="51" y="24"/>
                    </a:lnTo>
                    <a:lnTo>
                      <a:pt x="40" y="33"/>
                    </a:lnTo>
                    <a:lnTo>
                      <a:pt x="31" y="42"/>
                    </a:lnTo>
                    <a:lnTo>
                      <a:pt x="22" y="53"/>
                    </a:lnTo>
                    <a:lnTo>
                      <a:pt x="14" y="64"/>
                    </a:lnTo>
                    <a:lnTo>
                      <a:pt x="9" y="77"/>
                    </a:lnTo>
                    <a:lnTo>
                      <a:pt x="4" y="90"/>
                    </a:lnTo>
                    <a:lnTo>
                      <a:pt x="1" y="104"/>
                    </a:lnTo>
                    <a:lnTo>
                      <a:pt x="0" y="117"/>
                    </a:lnTo>
                    <a:lnTo>
                      <a:pt x="0" y="132"/>
                    </a:lnTo>
                    <a:lnTo>
                      <a:pt x="1" y="145"/>
                    </a:lnTo>
                    <a:lnTo>
                      <a:pt x="4" y="159"/>
                    </a:lnTo>
                    <a:lnTo>
                      <a:pt x="9" y="171"/>
                    </a:lnTo>
                    <a:lnTo>
                      <a:pt x="14" y="185"/>
                    </a:lnTo>
                    <a:lnTo>
                      <a:pt x="22" y="196"/>
                    </a:lnTo>
                    <a:lnTo>
                      <a:pt x="31" y="207"/>
                    </a:lnTo>
                    <a:lnTo>
                      <a:pt x="40" y="216"/>
                    </a:lnTo>
                    <a:lnTo>
                      <a:pt x="51" y="225"/>
                    </a:lnTo>
                    <a:lnTo>
                      <a:pt x="63" y="233"/>
                    </a:lnTo>
                    <a:lnTo>
                      <a:pt x="75" y="238"/>
                    </a:lnTo>
                    <a:lnTo>
                      <a:pt x="89" y="243"/>
                    </a:lnTo>
                    <a:lnTo>
                      <a:pt x="102" y="246"/>
                    </a:lnTo>
                    <a:lnTo>
                      <a:pt x="116" y="249"/>
                    </a:lnTo>
                    <a:lnTo>
                      <a:pt x="129" y="249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70" name="Freeform 535"/>
              <p:cNvSpPr>
                <a:spLocks/>
              </p:cNvSpPr>
              <p:nvPr/>
            </p:nvSpPr>
            <p:spPr bwMode="auto">
              <a:xfrm>
                <a:off x="2631" y="1577"/>
                <a:ext cx="17" cy="35"/>
              </a:xfrm>
              <a:custGeom>
                <a:avLst/>
                <a:gdLst>
                  <a:gd name="T0" fmla="*/ 0 w 118"/>
                  <a:gd name="T1" fmla="*/ 35 h 249"/>
                  <a:gd name="T2" fmla="*/ 2 w 118"/>
                  <a:gd name="T3" fmla="*/ 35 h 249"/>
                  <a:gd name="T4" fmla="*/ 4 w 118"/>
                  <a:gd name="T5" fmla="*/ 34 h 249"/>
                  <a:gd name="T6" fmla="*/ 6 w 118"/>
                  <a:gd name="T7" fmla="*/ 34 h 249"/>
                  <a:gd name="T8" fmla="*/ 8 w 118"/>
                  <a:gd name="T9" fmla="*/ 33 h 249"/>
                  <a:gd name="T10" fmla="*/ 9 w 118"/>
                  <a:gd name="T11" fmla="*/ 32 h 249"/>
                  <a:gd name="T12" fmla="*/ 11 w 118"/>
                  <a:gd name="T13" fmla="*/ 31 h 249"/>
                  <a:gd name="T14" fmla="*/ 12 w 118"/>
                  <a:gd name="T15" fmla="*/ 29 h 249"/>
                  <a:gd name="T16" fmla="*/ 14 w 118"/>
                  <a:gd name="T17" fmla="*/ 28 h 249"/>
                  <a:gd name="T18" fmla="*/ 15 w 118"/>
                  <a:gd name="T19" fmla="*/ 26 h 249"/>
                  <a:gd name="T20" fmla="*/ 16 w 118"/>
                  <a:gd name="T21" fmla="*/ 24 h 249"/>
                  <a:gd name="T22" fmla="*/ 16 w 118"/>
                  <a:gd name="T23" fmla="*/ 22 h 249"/>
                  <a:gd name="T24" fmla="*/ 17 w 118"/>
                  <a:gd name="T25" fmla="*/ 20 h 249"/>
                  <a:gd name="T26" fmla="*/ 17 w 118"/>
                  <a:gd name="T27" fmla="*/ 19 h 249"/>
                  <a:gd name="T28" fmla="*/ 17 w 118"/>
                  <a:gd name="T29" fmla="*/ 16 h 249"/>
                  <a:gd name="T30" fmla="*/ 17 w 118"/>
                  <a:gd name="T31" fmla="*/ 15 h 249"/>
                  <a:gd name="T32" fmla="*/ 16 w 118"/>
                  <a:gd name="T33" fmla="*/ 13 h 249"/>
                  <a:gd name="T34" fmla="*/ 16 w 118"/>
                  <a:gd name="T35" fmla="*/ 11 h 249"/>
                  <a:gd name="T36" fmla="*/ 15 w 118"/>
                  <a:gd name="T37" fmla="*/ 9 h 249"/>
                  <a:gd name="T38" fmla="*/ 14 w 118"/>
                  <a:gd name="T39" fmla="*/ 7 h 249"/>
                  <a:gd name="T40" fmla="*/ 12 w 118"/>
                  <a:gd name="T41" fmla="*/ 6 h 249"/>
                  <a:gd name="T42" fmla="*/ 11 w 118"/>
                  <a:gd name="T43" fmla="*/ 4 h 249"/>
                  <a:gd name="T44" fmla="*/ 9 w 118"/>
                  <a:gd name="T45" fmla="*/ 3 h 249"/>
                  <a:gd name="T46" fmla="*/ 8 w 118"/>
                  <a:gd name="T47" fmla="*/ 2 h 249"/>
                  <a:gd name="T48" fmla="*/ 6 w 118"/>
                  <a:gd name="T49" fmla="*/ 1 h 249"/>
                  <a:gd name="T50" fmla="*/ 4 w 118"/>
                  <a:gd name="T51" fmla="*/ 1 h 249"/>
                  <a:gd name="T52" fmla="*/ 2 w 118"/>
                  <a:gd name="T53" fmla="*/ 0 h 249"/>
                  <a:gd name="T54" fmla="*/ 0 w 118"/>
                  <a:gd name="T55" fmla="*/ 0 h 24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18" h="249">
                    <a:moveTo>
                      <a:pt x="0" y="249"/>
                    </a:moveTo>
                    <a:lnTo>
                      <a:pt x="15" y="246"/>
                    </a:lnTo>
                    <a:lnTo>
                      <a:pt x="28" y="244"/>
                    </a:lnTo>
                    <a:lnTo>
                      <a:pt x="42" y="240"/>
                    </a:lnTo>
                    <a:lnTo>
                      <a:pt x="54" y="233"/>
                    </a:lnTo>
                    <a:lnTo>
                      <a:pt x="65" y="226"/>
                    </a:lnTo>
                    <a:lnTo>
                      <a:pt x="76" y="217"/>
                    </a:lnTo>
                    <a:lnTo>
                      <a:pt x="86" y="207"/>
                    </a:lnTo>
                    <a:lnTo>
                      <a:pt x="95" y="197"/>
                    </a:lnTo>
                    <a:lnTo>
                      <a:pt x="102" y="185"/>
                    </a:lnTo>
                    <a:lnTo>
                      <a:pt x="109" y="172"/>
                    </a:lnTo>
                    <a:lnTo>
                      <a:pt x="113" y="159"/>
                    </a:lnTo>
                    <a:lnTo>
                      <a:pt x="117" y="145"/>
                    </a:lnTo>
                    <a:lnTo>
                      <a:pt x="118" y="132"/>
                    </a:lnTo>
                    <a:lnTo>
                      <a:pt x="118" y="117"/>
                    </a:lnTo>
                    <a:lnTo>
                      <a:pt x="117" y="104"/>
                    </a:lnTo>
                    <a:lnTo>
                      <a:pt x="113" y="90"/>
                    </a:lnTo>
                    <a:lnTo>
                      <a:pt x="109" y="77"/>
                    </a:lnTo>
                    <a:lnTo>
                      <a:pt x="102" y="64"/>
                    </a:lnTo>
                    <a:lnTo>
                      <a:pt x="95" y="52"/>
                    </a:lnTo>
                    <a:lnTo>
                      <a:pt x="86" y="41"/>
                    </a:lnTo>
                    <a:lnTo>
                      <a:pt x="76" y="32"/>
                    </a:lnTo>
                    <a:lnTo>
                      <a:pt x="65" y="23"/>
                    </a:lnTo>
                    <a:lnTo>
                      <a:pt x="54" y="15"/>
                    </a:lnTo>
                    <a:lnTo>
                      <a:pt x="42" y="9"/>
                    </a:lnTo>
                    <a:lnTo>
                      <a:pt x="28" y="5"/>
                    </a:lnTo>
                    <a:lnTo>
                      <a:pt x="15" y="1"/>
                    </a:lnTo>
                    <a:lnTo>
                      <a:pt x="0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71" name="Freeform 536"/>
              <p:cNvSpPr>
                <a:spLocks/>
              </p:cNvSpPr>
              <p:nvPr/>
            </p:nvSpPr>
            <p:spPr bwMode="auto">
              <a:xfrm>
                <a:off x="3013" y="1577"/>
                <a:ext cx="18" cy="35"/>
              </a:xfrm>
              <a:custGeom>
                <a:avLst/>
                <a:gdLst>
                  <a:gd name="T0" fmla="*/ 0 w 129"/>
                  <a:gd name="T1" fmla="*/ 35 h 249"/>
                  <a:gd name="T2" fmla="*/ 2 w 129"/>
                  <a:gd name="T3" fmla="*/ 35 h 249"/>
                  <a:gd name="T4" fmla="*/ 4 w 129"/>
                  <a:gd name="T5" fmla="*/ 35 h 249"/>
                  <a:gd name="T6" fmla="*/ 6 w 129"/>
                  <a:gd name="T7" fmla="*/ 34 h 249"/>
                  <a:gd name="T8" fmla="*/ 8 w 129"/>
                  <a:gd name="T9" fmla="*/ 33 h 249"/>
                  <a:gd name="T10" fmla="*/ 9 w 129"/>
                  <a:gd name="T11" fmla="*/ 33 h 249"/>
                  <a:gd name="T12" fmla="*/ 11 w 129"/>
                  <a:gd name="T13" fmla="*/ 32 h 249"/>
                  <a:gd name="T14" fmla="*/ 12 w 129"/>
                  <a:gd name="T15" fmla="*/ 30 h 249"/>
                  <a:gd name="T16" fmla="*/ 14 w 129"/>
                  <a:gd name="T17" fmla="*/ 29 h 249"/>
                  <a:gd name="T18" fmla="*/ 15 w 129"/>
                  <a:gd name="T19" fmla="*/ 28 h 249"/>
                  <a:gd name="T20" fmla="*/ 16 w 129"/>
                  <a:gd name="T21" fmla="*/ 26 h 249"/>
                  <a:gd name="T22" fmla="*/ 17 w 129"/>
                  <a:gd name="T23" fmla="*/ 24 h 249"/>
                  <a:gd name="T24" fmla="*/ 17 w 129"/>
                  <a:gd name="T25" fmla="*/ 22 h 249"/>
                  <a:gd name="T26" fmla="*/ 18 w 129"/>
                  <a:gd name="T27" fmla="*/ 20 h 249"/>
                  <a:gd name="T28" fmla="*/ 18 w 129"/>
                  <a:gd name="T29" fmla="*/ 19 h 249"/>
                  <a:gd name="T30" fmla="*/ 18 w 129"/>
                  <a:gd name="T31" fmla="*/ 16 h 249"/>
                  <a:gd name="T32" fmla="*/ 18 w 129"/>
                  <a:gd name="T33" fmla="*/ 15 h 249"/>
                  <a:gd name="T34" fmla="*/ 17 w 129"/>
                  <a:gd name="T35" fmla="*/ 13 h 249"/>
                  <a:gd name="T36" fmla="*/ 17 w 129"/>
                  <a:gd name="T37" fmla="*/ 11 h 249"/>
                  <a:gd name="T38" fmla="*/ 16 w 129"/>
                  <a:gd name="T39" fmla="*/ 9 h 249"/>
                  <a:gd name="T40" fmla="*/ 15 w 129"/>
                  <a:gd name="T41" fmla="*/ 7 h 249"/>
                  <a:gd name="T42" fmla="*/ 14 w 129"/>
                  <a:gd name="T43" fmla="*/ 6 h 249"/>
                  <a:gd name="T44" fmla="*/ 12 w 129"/>
                  <a:gd name="T45" fmla="*/ 5 h 249"/>
                  <a:gd name="T46" fmla="*/ 11 w 129"/>
                  <a:gd name="T47" fmla="*/ 3 h 249"/>
                  <a:gd name="T48" fmla="*/ 9 w 129"/>
                  <a:gd name="T49" fmla="*/ 2 h 249"/>
                  <a:gd name="T50" fmla="*/ 8 w 129"/>
                  <a:gd name="T51" fmla="*/ 1 h 249"/>
                  <a:gd name="T52" fmla="*/ 6 w 129"/>
                  <a:gd name="T53" fmla="*/ 1 h 249"/>
                  <a:gd name="T54" fmla="*/ 4 w 129"/>
                  <a:gd name="T55" fmla="*/ 0 h 249"/>
                  <a:gd name="T56" fmla="*/ 2 w 129"/>
                  <a:gd name="T57" fmla="*/ 0 h 249"/>
                  <a:gd name="T58" fmla="*/ 0 w 129"/>
                  <a:gd name="T59" fmla="*/ 0 h 249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29" h="249">
                    <a:moveTo>
                      <a:pt x="0" y="249"/>
                    </a:moveTo>
                    <a:lnTo>
                      <a:pt x="13" y="249"/>
                    </a:lnTo>
                    <a:lnTo>
                      <a:pt x="27" y="246"/>
                    </a:lnTo>
                    <a:lnTo>
                      <a:pt x="40" y="243"/>
                    </a:lnTo>
                    <a:lnTo>
                      <a:pt x="54" y="238"/>
                    </a:lnTo>
                    <a:lnTo>
                      <a:pt x="66" y="233"/>
                    </a:lnTo>
                    <a:lnTo>
                      <a:pt x="77" y="225"/>
                    </a:lnTo>
                    <a:lnTo>
                      <a:pt x="89" y="216"/>
                    </a:lnTo>
                    <a:lnTo>
                      <a:pt x="99" y="207"/>
                    </a:lnTo>
                    <a:lnTo>
                      <a:pt x="106" y="196"/>
                    </a:lnTo>
                    <a:lnTo>
                      <a:pt x="114" y="185"/>
                    </a:lnTo>
                    <a:lnTo>
                      <a:pt x="120" y="171"/>
                    </a:lnTo>
                    <a:lnTo>
                      <a:pt x="124" y="159"/>
                    </a:lnTo>
                    <a:lnTo>
                      <a:pt x="128" y="145"/>
                    </a:lnTo>
                    <a:lnTo>
                      <a:pt x="129" y="132"/>
                    </a:lnTo>
                    <a:lnTo>
                      <a:pt x="129" y="117"/>
                    </a:lnTo>
                    <a:lnTo>
                      <a:pt x="128" y="104"/>
                    </a:lnTo>
                    <a:lnTo>
                      <a:pt x="124" y="90"/>
                    </a:lnTo>
                    <a:lnTo>
                      <a:pt x="120" y="77"/>
                    </a:lnTo>
                    <a:lnTo>
                      <a:pt x="114" y="64"/>
                    </a:lnTo>
                    <a:lnTo>
                      <a:pt x="106" y="53"/>
                    </a:lnTo>
                    <a:lnTo>
                      <a:pt x="99" y="42"/>
                    </a:lnTo>
                    <a:lnTo>
                      <a:pt x="89" y="33"/>
                    </a:lnTo>
                    <a:lnTo>
                      <a:pt x="77" y="24"/>
                    </a:lnTo>
                    <a:lnTo>
                      <a:pt x="66" y="16"/>
                    </a:lnTo>
                    <a:lnTo>
                      <a:pt x="54" y="10"/>
                    </a:lnTo>
                    <a:lnTo>
                      <a:pt x="40" y="6"/>
                    </a:lnTo>
                    <a:lnTo>
                      <a:pt x="27" y="3"/>
                    </a:ln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72" name="Freeform 537"/>
              <p:cNvSpPr>
                <a:spLocks/>
              </p:cNvSpPr>
              <p:nvPr/>
            </p:nvSpPr>
            <p:spPr bwMode="auto">
              <a:xfrm>
                <a:off x="2996" y="1577"/>
                <a:ext cx="17" cy="35"/>
              </a:xfrm>
              <a:custGeom>
                <a:avLst/>
                <a:gdLst>
                  <a:gd name="T0" fmla="*/ 17 w 118"/>
                  <a:gd name="T1" fmla="*/ 0 h 249"/>
                  <a:gd name="T2" fmla="*/ 15 w 118"/>
                  <a:gd name="T3" fmla="*/ 0 h 249"/>
                  <a:gd name="T4" fmla="*/ 13 w 118"/>
                  <a:gd name="T5" fmla="*/ 1 h 249"/>
                  <a:gd name="T6" fmla="*/ 11 w 118"/>
                  <a:gd name="T7" fmla="*/ 1 h 249"/>
                  <a:gd name="T8" fmla="*/ 9 w 118"/>
                  <a:gd name="T9" fmla="*/ 2 h 249"/>
                  <a:gd name="T10" fmla="*/ 8 w 118"/>
                  <a:gd name="T11" fmla="*/ 3 h 249"/>
                  <a:gd name="T12" fmla="*/ 6 w 118"/>
                  <a:gd name="T13" fmla="*/ 4 h 249"/>
                  <a:gd name="T14" fmla="*/ 4 w 118"/>
                  <a:gd name="T15" fmla="*/ 6 h 249"/>
                  <a:gd name="T16" fmla="*/ 3 w 118"/>
                  <a:gd name="T17" fmla="*/ 7 h 249"/>
                  <a:gd name="T18" fmla="*/ 2 w 118"/>
                  <a:gd name="T19" fmla="*/ 9 h 249"/>
                  <a:gd name="T20" fmla="*/ 1 w 118"/>
                  <a:gd name="T21" fmla="*/ 11 h 249"/>
                  <a:gd name="T22" fmla="*/ 1 w 118"/>
                  <a:gd name="T23" fmla="*/ 13 h 249"/>
                  <a:gd name="T24" fmla="*/ 0 w 118"/>
                  <a:gd name="T25" fmla="*/ 15 h 249"/>
                  <a:gd name="T26" fmla="*/ 0 w 118"/>
                  <a:gd name="T27" fmla="*/ 16 h 249"/>
                  <a:gd name="T28" fmla="*/ 0 w 118"/>
                  <a:gd name="T29" fmla="*/ 19 h 249"/>
                  <a:gd name="T30" fmla="*/ 0 w 118"/>
                  <a:gd name="T31" fmla="*/ 20 h 249"/>
                  <a:gd name="T32" fmla="*/ 1 w 118"/>
                  <a:gd name="T33" fmla="*/ 22 h 249"/>
                  <a:gd name="T34" fmla="*/ 1 w 118"/>
                  <a:gd name="T35" fmla="*/ 24 h 249"/>
                  <a:gd name="T36" fmla="*/ 2 w 118"/>
                  <a:gd name="T37" fmla="*/ 26 h 249"/>
                  <a:gd name="T38" fmla="*/ 3 w 118"/>
                  <a:gd name="T39" fmla="*/ 28 h 249"/>
                  <a:gd name="T40" fmla="*/ 4 w 118"/>
                  <a:gd name="T41" fmla="*/ 29 h 249"/>
                  <a:gd name="T42" fmla="*/ 6 w 118"/>
                  <a:gd name="T43" fmla="*/ 31 h 249"/>
                  <a:gd name="T44" fmla="*/ 8 w 118"/>
                  <a:gd name="T45" fmla="*/ 32 h 249"/>
                  <a:gd name="T46" fmla="*/ 9 w 118"/>
                  <a:gd name="T47" fmla="*/ 33 h 249"/>
                  <a:gd name="T48" fmla="*/ 11 w 118"/>
                  <a:gd name="T49" fmla="*/ 34 h 249"/>
                  <a:gd name="T50" fmla="*/ 13 w 118"/>
                  <a:gd name="T51" fmla="*/ 34 h 249"/>
                  <a:gd name="T52" fmla="*/ 15 w 118"/>
                  <a:gd name="T53" fmla="*/ 35 h 249"/>
                  <a:gd name="T54" fmla="*/ 17 w 118"/>
                  <a:gd name="T55" fmla="*/ 35 h 24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18" h="249">
                    <a:moveTo>
                      <a:pt x="118" y="0"/>
                    </a:moveTo>
                    <a:lnTo>
                      <a:pt x="104" y="1"/>
                    </a:lnTo>
                    <a:lnTo>
                      <a:pt x="90" y="5"/>
                    </a:lnTo>
                    <a:lnTo>
                      <a:pt x="77" y="9"/>
                    </a:lnTo>
                    <a:lnTo>
                      <a:pt x="64" y="15"/>
                    </a:lnTo>
                    <a:lnTo>
                      <a:pt x="53" y="23"/>
                    </a:lnTo>
                    <a:lnTo>
                      <a:pt x="41" y="32"/>
                    </a:lnTo>
                    <a:lnTo>
                      <a:pt x="31" y="41"/>
                    </a:lnTo>
                    <a:lnTo>
                      <a:pt x="22" y="52"/>
                    </a:lnTo>
                    <a:lnTo>
                      <a:pt x="16" y="64"/>
                    </a:lnTo>
                    <a:lnTo>
                      <a:pt x="9" y="77"/>
                    </a:lnTo>
                    <a:lnTo>
                      <a:pt x="4" y="90"/>
                    </a:lnTo>
                    <a:lnTo>
                      <a:pt x="1" y="104"/>
                    </a:lnTo>
                    <a:lnTo>
                      <a:pt x="0" y="117"/>
                    </a:lnTo>
                    <a:lnTo>
                      <a:pt x="0" y="132"/>
                    </a:lnTo>
                    <a:lnTo>
                      <a:pt x="1" y="145"/>
                    </a:lnTo>
                    <a:lnTo>
                      <a:pt x="4" y="159"/>
                    </a:lnTo>
                    <a:lnTo>
                      <a:pt x="9" y="172"/>
                    </a:lnTo>
                    <a:lnTo>
                      <a:pt x="16" y="185"/>
                    </a:lnTo>
                    <a:lnTo>
                      <a:pt x="22" y="197"/>
                    </a:lnTo>
                    <a:lnTo>
                      <a:pt x="31" y="207"/>
                    </a:lnTo>
                    <a:lnTo>
                      <a:pt x="41" y="217"/>
                    </a:lnTo>
                    <a:lnTo>
                      <a:pt x="53" y="226"/>
                    </a:lnTo>
                    <a:lnTo>
                      <a:pt x="64" y="233"/>
                    </a:lnTo>
                    <a:lnTo>
                      <a:pt x="77" y="240"/>
                    </a:lnTo>
                    <a:lnTo>
                      <a:pt x="90" y="244"/>
                    </a:lnTo>
                    <a:lnTo>
                      <a:pt x="104" y="246"/>
                    </a:lnTo>
                    <a:lnTo>
                      <a:pt x="118" y="249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73" name="Freeform 538"/>
              <p:cNvSpPr>
                <a:spLocks/>
              </p:cNvSpPr>
              <p:nvPr/>
            </p:nvSpPr>
            <p:spPr bwMode="auto">
              <a:xfrm>
                <a:off x="1600" y="2434"/>
                <a:ext cx="24" cy="13"/>
              </a:xfrm>
              <a:custGeom>
                <a:avLst/>
                <a:gdLst>
                  <a:gd name="T0" fmla="*/ 24 w 166"/>
                  <a:gd name="T1" fmla="*/ 13 h 87"/>
                  <a:gd name="T2" fmla="*/ 24 w 166"/>
                  <a:gd name="T3" fmla="*/ 12 h 87"/>
                  <a:gd name="T4" fmla="*/ 24 w 166"/>
                  <a:gd name="T5" fmla="*/ 10 h 87"/>
                  <a:gd name="T6" fmla="*/ 23 w 166"/>
                  <a:gd name="T7" fmla="*/ 8 h 87"/>
                  <a:gd name="T8" fmla="*/ 23 w 166"/>
                  <a:gd name="T9" fmla="*/ 7 h 87"/>
                  <a:gd name="T10" fmla="*/ 22 w 166"/>
                  <a:gd name="T11" fmla="*/ 5 h 87"/>
                  <a:gd name="T12" fmla="*/ 21 w 166"/>
                  <a:gd name="T13" fmla="*/ 4 h 87"/>
                  <a:gd name="T14" fmla="*/ 20 w 166"/>
                  <a:gd name="T15" fmla="*/ 3 h 87"/>
                  <a:gd name="T16" fmla="*/ 19 w 166"/>
                  <a:gd name="T17" fmla="*/ 2 h 87"/>
                  <a:gd name="T18" fmla="*/ 17 w 166"/>
                  <a:gd name="T19" fmla="*/ 1 h 87"/>
                  <a:gd name="T20" fmla="*/ 16 w 166"/>
                  <a:gd name="T21" fmla="*/ 1 h 87"/>
                  <a:gd name="T22" fmla="*/ 14 w 166"/>
                  <a:gd name="T23" fmla="*/ 0 h 87"/>
                  <a:gd name="T24" fmla="*/ 13 w 166"/>
                  <a:gd name="T25" fmla="*/ 0 h 87"/>
                  <a:gd name="T26" fmla="*/ 11 w 166"/>
                  <a:gd name="T27" fmla="*/ 0 h 87"/>
                  <a:gd name="T28" fmla="*/ 10 w 166"/>
                  <a:gd name="T29" fmla="*/ 0 h 87"/>
                  <a:gd name="T30" fmla="*/ 8 w 166"/>
                  <a:gd name="T31" fmla="*/ 1 h 87"/>
                  <a:gd name="T32" fmla="*/ 7 w 166"/>
                  <a:gd name="T33" fmla="*/ 1 h 87"/>
                  <a:gd name="T34" fmla="*/ 5 w 166"/>
                  <a:gd name="T35" fmla="*/ 2 h 87"/>
                  <a:gd name="T36" fmla="*/ 4 w 166"/>
                  <a:gd name="T37" fmla="*/ 3 h 87"/>
                  <a:gd name="T38" fmla="*/ 3 w 166"/>
                  <a:gd name="T39" fmla="*/ 4 h 87"/>
                  <a:gd name="T40" fmla="*/ 2 w 166"/>
                  <a:gd name="T41" fmla="*/ 5 h 87"/>
                  <a:gd name="T42" fmla="*/ 1 w 166"/>
                  <a:gd name="T43" fmla="*/ 7 h 87"/>
                  <a:gd name="T44" fmla="*/ 1 w 166"/>
                  <a:gd name="T45" fmla="*/ 8 h 87"/>
                  <a:gd name="T46" fmla="*/ 0 w 166"/>
                  <a:gd name="T47" fmla="*/ 10 h 87"/>
                  <a:gd name="T48" fmla="*/ 0 w 166"/>
                  <a:gd name="T49" fmla="*/ 12 h 87"/>
                  <a:gd name="T50" fmla="*/ 0 w 166"/>
                  <a:gd name="T51" fmla="*/ 13 h 8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6" h="87">
                    <a:moveTo>
                      <a:pt x="166" y="87"/>
                    </a:moveTo>
                    <a:lnTo>
                      <a:pt x="166" y="77"/>
                    </a:lnTo>
                    <a:lnTo>
                      <a:pt x="163" y="66"/>
                    </a:lnTo>
                    <a:lnTo>
                      <a:pt x="161" y="55"/>
                    </a:lnTo>
                    <a:lnTo>
                      <a:pt x="157" y="45"/>
                    </a:lnTo>
                    <a:lnTo>
                      <a:pt x="151" y="36"/>
                    </a:lnTo>
                    <a:lnTo>
                      <a:pt x="144" y="29"/>
                    </a:lnTo>
                    <a:lnTo>
                      <a:pt x="137" y="21"/>
                    </a:lnTo>
                    <a:lnTo>
                      <a:pt x="129" y="14"/>
                    </a:lnTo>
                    <a:lnTo>
                      <a:pt x="120" y="9"/>
                    </a:lnTo>
                    <a:lnTo>
                      <a:pt x="109" y="5"/>
                    </a:lnTo>
                    <a:lnTo>
                      <a:pt x="99" y="3"/>
                    </a:lnTo>
                    <a:lnTo>
                      <a:pt x="88" y="0"/>
                    </a:lnTo>
                    <a:lnTo>
                      <a:pt x="78" y="0"/>
                    </a:lnTo>
                    <a:lnTo>
                      <a:pt x="67" y="3"/>
                    </a:lnTo>
                    <a:lnTo>
                      <a:pt x="57" y="5"/>
                    </a:lnTo>
                    <a:lnTo>
                      <a:pt x="46" y="9"/>
                    </a:lnTo>
                    <a:lnTo>
                      <a:pt x="38" y="14"/>
                    </a:lnTo>
                    <a:lnTo>
                      <a:pt x="29" y="21"/>
                    </a:lnTo>
                    <a:lnTo>
                      <a:pt x="22" y="29"/>
                    </a:lnTo>
                    <a:lnTo>
                      <a:pt x="15" y="36"/>
                    </a:lnTo>
                    <a:lnTo>
                      <a:pt x="9" y="45"/>
                    </a:lnTo>
                    <a:lnTo>
                      <a:pt x="5" y="55"/>
                    </a:lnTo>
                    <a:lnTo>
                      <a:pt x="3" y="66"/>
                    </a:lnTo>
                    <a:lnTo>
                      <a:pt x="0" y="77"/>
                    </a:lnTo>
                    <a:lnTo>
                      <a:pt x="0" y="8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74" name="Freeform 539"/>
              <p:cNvSpPr>
                <a:spLocks/>
              </p:cNvSpPr>
              <p:nvPr/>
            </p:nvSpPr>
            <p:spPr bwMode="auto">
              <a:xfrm>
                <a:off x="1600" y="2447"/>
                <a:ext cx="24" cy="11"/>
              </a:xfrm>
              <a:custGeom>
                <a:avLst/>
                <a:gdLst>
                  <a:gd name="T0" fmla="*/ 0 w 166"/>
                  <a:gd name="T1" fmla="*/ 0 h 79"/>
                  <a:gd name="T2" fmla="*/ 0 w 166"/>
                  <a:gd name="T3" fmla="*/ 2 h 79"/>
                  <a:gd name="T4" fmla="*/ 1 w 166"/>
                  <a:gd name="T5" fmla="*/ 3 h 79"/>
                  <a:gd name="T6" fmla="*/ 1 w 166"/>
                  <a:gd name="T7" fmla="*/ 5 h 79"/>
                  <a:gd name="T8" fmla="*/ 2 w 166"/>
                  <a:gd name="T9" fmla="*/ 6 h 79"/>
                  <a:gd name="T10" fmla="*/ 3 w 166"/>
                  <a:gd name="T11" fmla="*/ 7 h 79"/>
                  <a:gd name="T12" fmla="*/ 4 w 166"/>
                  <a:gd name="T13" fmla="*/ 8 h 79"/>
                  <a:gd name="T14" fmla="*/ 5 w 166"/>
                  <a:gd name="T15" fmla="*/ 9 h 79"/>
                  <a:gd name="T16" fmla="*/ 7 w 166"/>
                  <a:gd name="T17" fmla="*/ 10 h 79"/>
                  <a:gd name="T18" fmla="*/ 8 w 166"/>
                  <a:gd name="T19" fmla="*/ 10 h 79"/>
                  <a:gd name="T20" fmla="*/ 10 w 166"/>
                  <a:gd name="T21" fmla="*/ 11 h 79"/>
                  <a:gd name="T22" fmla="*/ 11 w 166"/>
                  <a:gd name="T23" fmla="*/ 11 h 79"/>
                  <a:gd name="T24" fmla="*/ 13 w 166"/>
                  <a:gd name="T25" fmla="*/ 11 h 79"/>
                  <a:gd name="T26" fmla="*/ 14 w 166"/>
                  <a:gd name="T27" fmla="*/ 11 h 79"/>
                  <a:gd name="T28" fmla="*/ 16 w 166"/>
                  <a:gd name="T29" fmla="*/ 10 h 79"/>
                  <a:gd name="T30" fmla="*/ 17 w 166"/>
                  <a:gd name="T31" fmla="*/ 10 h 79"/>
                  <a:gd name="T32" fmla="*/ 19 w 166"/>
                  <a:gd name="T33" fmla="*/ 9 h 79"/>
                  <a:gd name="T34" fmla="*/ 20 w 166"/>
                  <a:gd name="T35" fmla="*/ 8 h 79"/>
                  <a:gd name="T36" fmla="*/ 21 w 166"/>
                  <a:gd name="T37" fmla="*/ 7 h 79"/>
                  <a:gd name="T38" fmla="*/ 22 w 166"/>
                  <a:gd name="T39" fmla="*/ 6 h 79"/>
                  <a:gd name="T40" fmla="*/ 23 w 166"/>
                  <a:gd name="T41" fmla="*/ 5 h 79"/>
                  <a:gd name="T42" fmla="*/ 23 w 166"/>
                  <a:gd name="T43" fmla="*/ 3 h 79"/>
                  <a:gd name="T44" fmla="*/ 24 w 166"/>
                  <a:gd name="T45" fmla="*/ 2 h 79"/>
                  <a:gd name="T46" fmla="*/ 24 w 166"/>
                  <a:gd name="T47" fmla="*/ 0 h 7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6" h="79">
                    <a:moveTo>
                      <a:pt x="0" y="0"/>
                    </a:moveTo>
                    <a:lnTo>
                      <a:pt x="2" y="11"/>
                    </a:lnTo>
                    <a:lnTo>
                      <a:pt x="4" y="21"/>
                    </a:lnTo>
                    <a:lnTo>
                      <a:pt x="8" y="33"/>
                    </a:lnTo>
                    <a:lnTo>
                      <a:pt x="14" y="42"/>
                    </a:lnTo>
                    <a:lnTo>
                      <a:pt x="21" y="51"/>
                    </a:lnTo>
                    <a:lnTo>
                      <a:pt x="27" y="58"/>
                    </a:lnTo>
                    <a:lnTo>
                      <a:pt x="36" y="65"/>
                    </a:lnTo>
                    <a:lnTo>
                      <a:pt x="46" y="71"/>
                    </a:lnTo>
                    <a:lnTo>
                      <a:pt x="57" y="75"/>
                    </a:lnTo>
                    <a:lnTo>
                      <a:pt x="67" y="77"/>
                    </a:lnTo>
                    <a:lnTo>
                      <a:pt x="78" y="79"/>
                    </a:lnTo>
                    <a:lnTo>
                      <a:pt x="88" y="79"/>
                    </a:lnTo>
                    <a:lnTo>
                      <a:pt x="99" y="77"/>
                    </a:lnTo>
                    <a:lnTo>
                      <a:pt x="109" y="75"/>
                    </a:lnTo>
                    <a:lnTo>
                      <a:pt x="120" y="71"/>
                    </a:lnTo>
                    <a:lnTo>
                      <a:pt x="130" y="65"/>
                    </a:lnTo>
                    <a:lnTo>
                      <a:pt x="139" y="58"/>
                    </a:lnTo>
                    <a:lnTo>
                      <a:pt x="145" y="51"/>
                    </a:lnTo>
                    <a:lnTo>
                      <a:pt x="152" y="42"/>
                    </a:lnTo>
                    <a:lnTo>
                      <a:pt x="158" y="33"/>
                    </a:lnTo>
                    <a:lnTo>
                      <a:pt x="162" y="21"/>
                    </a:lnTo>
                    <a:lnTo>
                      <a:pt x="164" y="11"/>
                    </a:lnTo>
                    <a:lnTo>
                      <a:pt x="166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75" name="Freeform 540"/>
              <p:cNvSpPr>
                <a:spLocks/>
              </p:cNvSpPr>
              <p:nvPr/>
            </p:nvSpPr>
            <p:spPr bwMode="auto">
              <a:xfrm>
                <a:off x="1600" y="2922"/>
                <a:ext cx="24" cy="12"/>
              </a:xfrm>
              <a:custGeom>
                <a:avLst/>
                <a:gdLst>
                  <a:gd name="T0" fmla="*/ 24 w 166"/>
                  <a:gd name="T1" fmla="*/ 12 h 86"/>
                  <a:gd name="T2" fmla="*/ 24 w 166"/>
                  <a:gd name="T3" fmla="*/ 10 h 86"/>
                  <a:gd name="T4" fmla="*/ 24 w 166"/>
                  <a:gd name="T5" fmla="*/ 9 h 86"/>
                  <a:gd name="T6" fmla="*/ 23 w 166"/>
                  <a:gd name="T7" fmla="*/ 8 h 86"/>
                  <a:gd name="T8" fmla="*/ 23 w 166"/>
                  <a:gd name="T9" fmla="*/ 6 h 86"/>
                  <a:gd name="T10" fmla="*/ 22 w 166"/>
                  <a:gd name="T11" fmla="*/ 5 h 86"/>
                  <a:gd name="T12" fmla="*/ 21 w 166"/>
                  <a:gd name="T13" fmla="*/ 4 h 86"/>
                  <a:gd name="T14" fmla="*/ 20 w 166"/>
                  <a:gd name="T15" fmla="*/ 3 h 86"/>
                  <a:gd name="T16" fmla="*/ 19 w 166"/>
                  <a:gd name="T17" fmla="*/ 2 h 86"/>
                  <a:gd name="T18" fmla="*/ 17 w 166"/>
                  <a:gd name="T19" fmla="*/ 1 h 86"/>
                  <a:gd name="T20" fmla="*/ 16 w 166"/>
                  <a:gd name="T21" fmla="*/ 1 h 86"/>
                  <a:gd name="T22" fmla="*/ 14 w 166"/>
                  <a:gd name="T23" fmla="*/ 0 h 86"/>
                  <a:gd name="T24" fmla="*/ 13 w 166"/>
                  <a:gd name="T25" fmla="*/ 0 h 86"/>
                  <a:gd name="T26" fmla="*/ 11 w 166"/>
                  <a:gd name="T27" fmla="*/ 0 h 86"/>
                  <a:gd name="T28" fmla="*/ 10 w 166"/>
                  <a:gd name="T29" fmla="*/ 0 h 86"/>
                  <a:gd name="T30" fmla="*/ 8 w 166"/>
                  <a:gd name="T31" fmla="*/ 1 h 86"/>
                  <a:gd name="T32" fmla="*/ 7 w 166"/>
                  <a:gd name="T33" fmla="*/ 1 h 86"/>
                  <a:gd name="T34" fmla="*/ 5 w 166"/>
                  <a:gd name="T35" fmla="*/ 2 h 86"/>
                  <a:gd name="T36" fmla="*/ 4 w 166"/>
                  <a:gd name="T37" fmla="*/ 3 h 86"/>
                  <a:gd name="T38" fmla="*/ 3 w 166"/>
                  <a:gd name="T39" fmla="*/ 4 h 86"/>
                  <a:gd name="T40" fmla="*/ 2 w 166"/>
                  <a:gd name="T41" fmla="*/ 5 h 86"/>
                  <a:gd name="T42" fmla="*/ 1 w 166"/>
                  <a:gd name="T43" fmla="*/ 6 h 86"/>
                  <a:gd name="T44" fmla="*/ 1 w 166"/>
                  <a:gd name="T45" fmla="*/ 8 h 86"/>
                  <a:gd name="T46" fmla="*/ 0 w 166"/>
                  <a:gd name="T47" fmla="*/ 9 h 86"/>
                  <a:gd name="T48" fmla="*/ 0 w 166"/>
                  <a:gd name="T49" fmla="*/ 10 h 86"/>
                  <a:gd name="T50" fmla="*/ 0 w 166"/>
                  <a:gd name="T51" fmla="*/ 12 h 8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6" h="86">
                    <a:moveTo>
                      <a:pt x="166" y="86"/>
                    </a:moveTo>
                    <a:lnTo>
                      <a:pt x="166" y="75"/>
                    </a:lnTo>
                    <a:lnTo>
                      <a:pt x="163" y="65"/>
                    </a:lnTo>
                    <a:lnTo>
                      <a:pt x="161" y="55"/>
                    </a:lnTo>
                    <a:lnTo>
                      <a:pt x="157" y="45"/>
                    </a:lnTo>
                    <a:lnTo>
                      <a:pt x="151" y="36"/>
                    </a:lnTo>
                    <a:lnTo>
                      <a:pt x="144" y="27"/>
                    </a:lnTo>
                    <a:lnTo>
                      <a:pt x="137" y="20"/>
                    </a:lnTo>
                    <a:lnTo>
                      <a:pt x="129" y="13"/>
                    </a:lnTo>
                    <a:lnTo>
                      <a:pt x="120" y="7"/>
                    </a:lnTo>
                    <a:lnTo>
                      <a:pt x="109" y="4"/>
                    </a:lnTo>
                    <a:lnTo>
                      <a:pt x="99" y="1"/>
                    </a:lnTo>
                    <a:lnTo>
                      <a:pt x="88" y="0"/>
                    </a:lnTo>
                    <a:lnTo>
                      <a:pt x="78" y="0"/>
                    </a:lnTo>
                    <a:lnTo>
                      <a:pt x="67" y="1"/>
                    </a:lnTo>
                    <a:lnTo>
                      <a:pt x="57" y="4"/>
                    </a:lnTo>
                    <a:lnTo>
                      <a:pt x="46" y="7"/>
                    </a:lnTo>
                    <a:lnTo>
                      <a:pt x="38" y="13"/>
                    </a:lnTo>
                    <a:lnTo>
                      <a:pt x="29" y="20"/>
                    </a:lnTo>
                    <a:lnTo>
                      <a:pt x="22" y="27"/>
                    </a:lnTo>
                    <a:lnTo>
                      <a:pt x="15" y="36"/>
                    </a:lnTo>
                    <a:lnTo>
                      <a:pt x="9" y="45"/>
                    </a:lnTo>
                    <a:lnTo>
                      <a:pt x="5" y="55"/>
                    </a:lnTo>
                    <a:lnTo>
                      <a:pt x="3" y="65"/>
                    </a:lnTo>
                    <a:lnTo>
                      <a:pt x="0" y="75"/>
                    </a:lnTo>
                    <a:lnTo>
                      <a:pt x="0" y="86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76" name="Freeform 541"/>
              <p:cNvSpPr>
                <a:spLocks/>
              </p:cNvSpPr>
              <p:nvPr/>
            </p:nvSpPr>
            <p:spPr bwMode="auto">
              <a:xfrm>
                <a:off x="1600" y="2934"/>
                <a:ext cx="24" cy="11"/>
              </a:xfrm>
              <a:custGeom>
                <a:avLst/>
                <a:gdLst>
                  <a:gd name="T0" fmla="*/ 0 w 166"/>
                  <a:gd name="T1" fmla="*/ 0 h 79"/>
                  <a:gd name="T2" fmla="*/ 0 w 166"/>
                  <a:gd name="T3" fmla="*/ 2 h 79"/>
                  <a:gd name="T4" fmla="*/ 1 w 166"/>
                  <a:gd name="T5" fmla="*/ 3 h 79"/>
                  <a:gd name="T6" fmla="*/ 1 w 166"/>
                  <a:gd name="T7" fmla="*/ 4 h 79"/>
                  <a:gd name="T8" fmla="*/ 2 w 166"/>
                  <a:gd name="T9" fmla="*/ 6 h 79"/>
                  <a:gd name="T10" fmla="*/ 3 w 166"/>
                  <a:gd name="T11" fmla="*/ 7 h 79"/>
                  <a:gd name="T12" fmla="*/ 4 w 166"/>
                  <a:gd name="T13" fmla="*/ 8 h 79"/>
                  <a:gd name="T14" fmla="*/ 5 w 166"/>
                  <a:gd name="T15" fmla="*/ 9 h 79"/>
                  <a:gd name="T16" fmla="*/ 7 w 166"/>
                  <a:gd name="T17" fmla="*/ 10 h 79"/>
                  <a:gd name="T18" fmla="*/ 8 w 166"/>
                  <a:gd name="T19" fmla="*/ 10 h 79"/>
                  <a:gd name="T20" fmla="*/ 10 w 166"/>
                  <a:gd name="T21" fmla="*/ 11 h 79"/>
                  <a:gd name="T22" fmla="*/ 11 w 166"/>
                  <a:gd name="T23" fmla="*/ 11 h 79"/>
                  <a:gd name="T24" fmla="*/ 13 w 166"/>
                  <a:gd name="T25" fmla="*/ 11 h 79"/>
                  <a:gd name="T26" fmla="*/ 14 w 166"/>
                  <a:gd name="T27" fmla="*/ 11 h 79"/>
                  <a:gd name="T28" fmla="*/ 16 w 166"/>
                  <a:gd name="T29" fmla="*/ 10 h 79"/>
                  <a:gd name="T30" fmla="*/ 17 w 166"/>
                  <a:gd name="T31" fmla="*/ 10 h 79"/>
                  <a:gd name="T32" fmla="*/ 19 w 166"/>
                  <a:gd name="T33" fmla="*/ 9 h 79"/>
                  <a:gd name="T34" fmla="*/ 20 w 166"/>
                  <a:gd name="T35" fmla="*/ 8 h 79"/>
                  <a:gd name="T36" fmla="*/ 21 w 166"/>
                  <a:gd name="T37" fmla="*/ 7 h 79"/>
                  <a:gd name="T38" fmla="*/ 22 w 166"/>
                  <a:gd name="T39" fmla="*/ 6 h 79"/>
                  <a:gd name="T40" fmla="*/ 23 w 166"/>
                  <a:gd name="T41" fmla="*/ 4 h 79"/>
                  <a:gd name="T42" fmla="*/ 23 w 166"/>
                  <a:gd name="T43" fmla="*/ 3 h 79"/>
                  <a:gd name="T44" fmla="*/ 24 w 166"/>
                  <a:gd name="T45" fmla="*/ 2 h 79"/>
                  <a:gd name="T46" fmla="*/ 24 w 166"/>
                  <a:gd name="T47" fmla="*/ 0 h 7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6" h="79">
                    <a:moveTo>
                      <a:pt x="0" y="0"/>
                    </a:moveTo>
                    <a:lnTo>
                      <a:pt x="2" y="11"/>
                    </a:lnTo>
                    <a:lnTo>
                      <a:pt x="4" y="21"/>
                    </a:lnTo>
                    <a:lnTo>
                      <a:pt x="8" y="32"/>
                    </a:lnTo>
                    <a:lnTo>
                      <a:pt x="14" y="42"/>
                    </a:lnTo>
                    <a:lnTo>
                      <a:pt x="21" y="51"/>
                    </a:lnTo>
                    <a:lnTo>
                      <a:pt x="27" y="57"/>
                    </a:lnTo>
                    <a:lnTo>
                      <a:pt x="36" y="65"/>
                    </a:lnTo>
                    <a:lnTo>
                      <a:pt x="46" y="70"/>
                    </a:lnTo>
                    <a:lnTo>
                      <a:pt x="57" y="74"/>
                    </a:lnTo>
                    <a:lnTo>
                      <a:pt x="67" y="78"/>
                    </a:lnTo>
                    <a:lnTo>
                      <a:pt x="78" y="79"/>
                    </a:lnTo>
                    <a:lnTo>
                      <a:pt x="88" y="79"/>
                    </a:lnTo>
                    <a:lnTo>
                      <a:pt x="99" y="78"/>
                    </a:lnTo>
                    <a:lnTo>
                      <a:pt x="109" y="74"/>
                    </a:lnTo>
                    <a:lnTo>
                      <a:pt x="120" y="70"/>
                    </a:lnTo>
                    <a:lnTo>
                      <a:pt x="130" y="65"/>
                    </a:lnTo>
                    <a:lnTo>
                      <a:pt x="139" y="57"/>
                    </a:lnTo>
                    <a:lnTo>
                      <a:pt x="145" y="51"/>
                    </a:lnTo>
                    <a:lnTo>
                      <a:pt x="152" y="42"/>
                    </a:lnTo>
                    <a:lnTo>
                      <a:pt x="158" y="32"/>
                    </a:lnTo>
                    <a:lnTo>
                      <a:pt x="162" y="21"/>
                    </a:lnTo>
                    <a:lnTo>
                      <a:pt x="164" y="11"/>
                    </a:lnTo>
                    <a:lnTo>
                      <a:pt x="166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77" name="Freeform 542"/>
              <p:cNvSpPr>
                <a:spLocks/>
              </p:cNvSpPr>
              <p:nvPr/>
            </p:nvSpPr>
            <p:spPr bwMode="auto">
              <a:xfrm>
                <a:off x="1888" y="2434"/>
                <a:ext cx="24" cy="13"/>
              </a:xfrm>
              <a:custGeom>
                <a:avLst/>
                <a:gdLst>
                  <a:gd name="T0" fmla="*/ 24 w 166"/>
                  <a:gd name="T1" fmla="*/ 13 h 87"/>
                  <a:gd name="T2" fmla="*/ 24 w 166"/>
                  <a:gd name="T3" fmla="*/ 12 h 87"/>
                  <a:gd name="T4" fmla="*/ 24 w 166"/>
                  <a:gd name="T5" fmla="*/ 10 h 87"/>
                  <a:gd name="T6" fmla="*/ 23 w 166"/>
                  <a:gd name="T7" fmla="*/ 8 h 87"/>
                  <a:gd name="T8" fmla="*/ 23 w 166"/>
                  <a:gd name="T9" fmla="*/ 7 h 87"/>
                  <a:gd name="T10" fmla="*/ 22 w 166"/>
                  <a:gd name="T11" fmla="*/ 5 h 87"/>
                  <a:gd name="T12" fmla="*/ 21 w 166"/>
                  <a:gd name="T13" fmla="*/ 4 h 87"/>
                  <a:gd name="T14" fmla="*/ 20 w 166"/>
                  <a:gd name="T15" fmla="*/ 3 h 87"/>
                  <a:gd name="T16" fmla="*/ 19 w 166"/>
                  <a:gd name="T17" fmla="*/ 2 h 87"/>
                  <a:gd name="T18" fmla="*/ 17 w 166"/>
                  <a:gd name="T19" fmla="*/ 1 h 87"/>
                  <a:gd name="T20" fmla="*/ 16 w 166"/>
                  <a:gd name="T21" fmla="*/ 1 h 87"/>
                  <a:gd name="T22" fmla="*/ 14 w 166"/>
                  <a:gd name="T23" fmla="*/ 0 h 87"/>
                  <a:gd name="T24" fmla="*/ 13 w 166"/>
                  <a:gd name="T25" fmla="*/ 0 h 87"/>
                  <a:gd name="T26" fmla="*/ 11 w 166"/>
                  <a:gd name="T27" fmla="*/ 0 h 87"/>
                  <a:gd name="T28" fmla="*/ 10 w 166"/>
                  <a:gd name="T29" fmla="*/ 0 h 87"/>
                  <a:gd name="T30" fmla="*/ 8 w 166"/>
                  <a:gd name="T31" fmla="*/ 1 h 87"/>
                  <a:gd name="T32" fmla="*/ 7 w 166"/>
                  <a:gd name="T33" fmla="*/ 1 h 87"/>
                  <a:gd name="T34" fmla="*/ 5 w 166"/>
                  <a:gd name="T35" fmla="*/ 2 h 87"/>
                  <a:gd name="T36" fmla="*/ 4 w 166"/>
                  <a:gd name="T37" fmla="*/ 3 h 87"/>
                  <a:gd name="T38" fmla="*/ 3 w 166"/>
                  <a:gd name="T39" fmla="*/ 4 h 87"/>
                  <a:gd name="T40" fmla="*/ 2 w 166"/>
                  <a:gd name="T41" fmla="*/ 5 h 87"/>
                  <a:gd name="T42" fmla="*/ 1 w 166"/>
                  <a:gd name="T43" fmla="*/ 7 h 87"/>
                  <a:gd name="T44" fmla="*/ 1 w 166"/>
                  <a:gd name="T45" fmla="*/ 8 h 87"/>
                  <a:gd name="T46" fmla="*/ 0 w 166"/>
                  <a:gd name="T47" fmla="*/ 10 h 87"/>
                  <a:gd name="T48" fmla="*/ 0 w 166"/>
                  <a:gd name="T49" fmla="*/ 12 h 87"/>
                  <a:gd name="T50" fmla="*/ 0 w 166"/>
                  <a:gd name="T51" fmla="*/ 13 h 8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6" h="87">
                    <a:moveTo>
                      <a:pt x="166" y="87"/>
                    </a:moveTo>
                    <a:lnTo>
                      <a:pt x="165" y="77"/>
                    </a:lnTo>
                    <a:lnTo>
                      <a:pt x="164" y="66"/>
                    </a:lnTo>
                    <a:lnTo>
                      <a:pt x="160" y="55"/>
                    </a:lnTo>
                    <a:lnTo>
                      <a:pt x="157" y="45"/>
                    </a:lnTo>
                    <a:lnTo>
                      <a:pt x="151" y="36"/>
                    </a:lnTo>
                    <a:lnTo>
                      <a:pt x="145" y="29"/>
                    </a:lnTo>
                    <a:lnTo>
                      <a:pt x="137" y="21"/>
                    </a:lnTo>
                    <a:lnTo>
                      <a:pt x="128" y="14"/>
                    </a:lnTo>
                    <a:lnTo>
                      <a:pt x="119" y="9"/>
                    </a:lnTo>
                    <a:lnTo>
                      <a:pt x="109" y="5"/>
                    </a:lnTo>
                    <a:lnTo>
                      <a:pt x="98" y="3"/>
                    </a:lnTo>
                    <a:lnTo>
                      <a:pt x="88" y="0"/>
                    </a:lnTo>
                    <a:lnTo>
                      <a:pt x="77" y="0"/>
                    </a:lnTo>
                    <a:lnTo>
                      <a:pt x="67" y="3"/>
                    </a:lnTo>
                    <a:lnTo>
                      <a:pt x="57" y="5"/>
                    </a:lnTo>
                    <a:lnTo>
                      <a:pt x="47" y="9"/>
                    </a:lnTo>
                    <a:lnTo>
                      <a:pt x="37" y="14"/>
                    </a:lnTo>
                    <a:lnTo>
                      <a:pt x="29" y="21"/>
                    </a:lnTo>
                    <a:lnTo>
                      <a:pt x="21" y="29"/>
                    </a:lnTo>
                    <a:lnTo>
                      <a:pt x="14" y="36"/>
                    </a:lnTo>
                    <a:lnTo>
                      <a:pt x="9" y="45"/>
                    </a:lnTo>
                    <a:lnTo>
                      <a:pt x="5" y="55"/>
                    </a:lnTo>
                    <a:lnTo>
                      <a:pt x="2" y="66"/>
                    </a:lnTo>
                    <a:lnTo>
                      <a:pt x="1" y="77"/>
                    </a:lnTo>
                    <a:lnTo>
                      <a:pt x="0" y="8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78" name="Freeform 543"/>
              <p:cNvSpPr>
                <a:spLocks/>
              </p:cNvSpPr>
              <p:nvPr/>
            </p:nvSpPr>
            <p:spPr bwMode="auto">
              <a:xfrm>
                <a:off x="1888" y="2447"/>
                <a:ext cx="24" cy="11"/>
              </a:xfrm>
              <a:custGeom>
                <a:avLst/>
                <a:gdLst>
                  <a:gd name="T0" fmla="*/ 0 w 166"/>
                  <a:gd name="T1" fmla="*/ 0 h 79"/>
                  <a:gd name="T2" fmla="*/ 0 w 166"/>
                  <a:gd name="T3" fmla="*/ 2 h 79"/>
                  <a:gd name="T4" fmla="*/ 1 w 166"/>
                  <a:gd name="T5" fmla="*/ 3 h 79"/>
                  <a:gd name="T6" fmla="*/ 1 w 166"/>
                  <a:gd name="T7" fmla="*/ 5 h 79"/>
                  <a:gd name="T8" fmla="*/ 2 w 166"/>
                  <a:gd name="T9" fmla="*/ 6 h 79"/>
                  <a:gd name="T10" fmla="*/ 3 w 166"/>
                  <a:gd name="T11" fmla="*/ 7 h 79"/>
                  <a:gd name="T12" fmla="*/ 4 w 166"/>
                  <a:gd name="T13" fmla="*/ 8 h 79"/>
                  <a:gd name="T14" fmla="*/ 5 w 166"/>
                  <a:gd name="T15" fmla="*/ 9 h 79"/>
                  <a:gd name="T16" fmla="*/ 7 w 166"/>
                  <a:gd name="T17" fmla="*/ 10 h 79"/>
                  <a:gd name="T18" fmla="*/ 8 w 166"/>
                  <a:gd name="T19" fmla="*/ 10 h 79"/>
                  <a:gd name="T20" fmla="*/ 10 w 166"/>
                  <a:gd name="T21" fmla="*/ 11 h 79"/>
                  <a:gd name="T22" fmla="*/ 11 w 166"/>
                  <a:gd name="T23" fmla="*/ 11 h 79"/>
                  <a:gd name="T24" fmla="*/ 13 w 166"/>
                  <a:gd name="T25" fmla="*/ 11 h 79"/>
                  <a:gd name="T26" fmla="*/ 14 w 166"/>
                  <a:gd name="T27" fmla="*/ 11 h 79"/>
                  <a:gd name="T28" fmla="*/ 16 w 166"/>
                  <a:gd name="T29" fmla="*/ 10 h 79"/>
                  <a:gd name="T30" fmla="*/ 17 w 166"/>
                  <a:gd name="T31" fmla="*/ 10 h 79"/>
                  <a:gd name="T32" fmla="*/ 19 w 166"/>
                  <a:gd name="T33" fmla="*/ 9 h 79"/>
                  <a:gd name="T34" fmla="*/ 20 w 166"/>
                  <a:gd name="T35" fmla="*/ 8 h 79"/>
                  <a:gd name="T36" fmla="*/ 21 w 166"/>
                  <a:gd name="T37" fmla="*/ 7 h 79"/>
                  <a:gd name="T38" fmla="*/ 22 w 166"/>
                  <a:gd name="T39" fmla="*/ 6 h 79"/>
                  <a:gd name="T40" fmla="*/ 23 w 166"/>
                  <a:gd name="T41" fmla="*/ 5 h 79"/>
                  <a:gd name="T42" fmla="*/ 23 w 166"/>
                  <a:gd name="T43" fmla="*/ 3 h 79"/>
                  <a:gd name="T44" fmla="*/ 24 w 166"/>
                  <a:gd name="T45" fmla="*/ 2 h 79"/>
                  <a:gd name="T46" fmla="*/ 24 w 166"/>
                  <a:gd name="T47" fmla="*/ 0 h 7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6" h="79">
                    <a:moveTo>
                      <a:pt x="0" y="0"/>
                    </a:moveTo>
                    <a:lnTo>
                      <a:pt x="2" y="11"/>
                    </a:lnTo>
                    <a:lnTo>
                      <a:pt x="4" y="21"/>
                    </a:lnTo>
                    <a:lnTo>
                      <a:pt x="7" y="33"/>
                    </a:lnTo>
                    <a:lnTo>
                      <a:pt x="13" y="42"/>
                    </a:lnTo>
                    <a:lnTo>
                      <a:pt x="20" y="51"/>
                    </a:lnTo>
                    <a:lnTo>
                      <a:pt x="28" y="58"/>
                    </a:lnTo>
                    <a:lnTo>
                      <a:pt x="37" y="65"/>
                    </a:lnTo>
                    <a:lnTo>
                      <a:pt x="46" y="71"/>
                    </a:lnTo>
                    <a:lnTo>
                      <a:pt x="56" y="75"/>
                    </a:lnTo>
                    <a:lnTo>
                      <a:pt x="66" y="77"/>
                    </a:lnTo>
                    <a:lnTo>
                      <a:pt x="77" y="79"/>
                    </a:lnTo>
                    <a:lnTo>
                      <a:pt x="88" y="79"/>
                    </a:lnTo>
                    <a:lnTo>
                      <a:pt x="100" y="77"/>
                    </a:lnTo>
                    <a:lnTo>
                      <a:pt x="110" y="75"/>
                    </a:lnTo>
                    <a:lnTo>
                      <a:pt x="120" y="71"/>
                    </a:lnTo>
                    <a:lnTo>
                      <a:pt x="129" y="65"/>
                    </a:lnTo>
                    <a:lnTo>
                      <a:pt x="138" y="58"/>
                    </a:lnTo>
                    <a:lnTo>
                      <a:pt x="146" y="51"/>
                    </a:lnTo>
                    <a:lnTo>
                      <a:pt x="152" y="42"/>
                    </a:lnTo>
                    <a:lnTo>
                      <a:pt x="157" y="33"/>
                    </a:lnTo>
                    <a:lnTo>
                      <a:pt x="161" y="21"/>
                    </a:lnTo>
                    <a:lnTo>
                      <a:pt x="164" y="11"/>
                    </a:lnTo>
                    <a:lnTo>
                      <a:pt x="166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79" name="Freeform 544"/>
              <p:cNvSpPr>
                <a:spLocks/>
              </p:cNvSpPr>
              <p:nvPr/>
            </p:nvSpPr>
            <p:spPr bwMode="auto">
              <a:xfrm>
                <a:off x="1888" y="2922"/>
                <a:ext cx="24" cy="12"/>
              </a:xfrm>
              <a:custGeom>
                <a:avLst/>
                <a:gdLst>
                  <a:gd name="T0" fmla="*/ 24 w 166"/>
                  <a:gd name="T1" fmla="*/ 12 h 86"/>
                  <a:gd name="T2" fmla="*/ 24 w 166"/>
                  <a:gd name="T3" fmla="*/ 10 h 86"/>
                  <a:gd name="T4" fmla="*/ 24 w 166"/>
                  <a:gd name="T5" fmla="*/ 9 h 86"/>
                  <a:gd name="T6" fmla="*/ 23 w 166"/>
                  <a:gd name="T7" fmla="*/ 8 h 86"/>
                  <a:gd name="T8" fmla="*/ 23 w 166"/>
                  <a:gd name="T9" fmla="*/ 6 h 86"/>
                  <a:gd name="T10" fmla="*/ 22 w 166"/>
                  <a:gd name="T11" fmla="*/ 5 h 86"/>
                  <a:gd name="T12" fmla="*/ 21 w 166"/>
                  <a:gd name="T13" fmla="*/ 4 h 86"/>
                  <a:gd name="T14" fmla="*/ 20 w 166"/>
                  <a:gd name="T15" fmla="*/ 3 h 86"/>
                  <a:gd name="T16" fmla="*/ 19 w 166"/>
                  <a:gd name="T17" fmla="*/ 2 h 86"/>
                  <a:gd name="T18" fmla="*/ 17 w 166"/>
                  <a:gd name="T19" fmla="*/ 1 h 86"/>
                  <a:gd name="T20" fmla="*/ 16 w 166"/>
                  <a:gd name="T21" fmla="*/ 1 h 86"/>
                  <a:gd name="T22" fmla="*/ 14 w 166"/>
                  <a:gd name="T23" fmla="*/ 0 h 86"/>
                  <a:gd name="T24" fmla="*/ 13 w 166"/>
                  <a:gd name="T25" fmla="*/ 0 h 86"/>
                  <a:gd name="T26" fmla="*/ 11 w 166"/>
                  <a:gd name="T27" fmla="*/ 0 h 86"/>
                  <a:gd name="T28" fmla="*/ 10 w 166"/>
                  <a:gd name="T29" fmla="*/ 0 h 86"/>
                  <a:gd name="T30" fmla="*/ 8 w 166"/>
                  <a:gd name="T31" fmla="*/ 1 h 86"/>
                  <a:gd name="T32" fmla="*/ 7 w 166"/>
                  <a:gd name="T33" fmla="*/ 1 h 86"/>
                  <a:gd name="T34" fmla="*/ 5 w 166"/>
                  <a:gd name="T35" fmla="*/ 2 h 86"/>
                  <a:gd name="T36" fmla="*/ 4 w 166"/>
                  <a:gd name="T37" fmla="*/ 3 h 86"/>
                  <a:gd name="T38" fmla="*/ 3 w 166"/>
                  <a:gd name="T39" fmla="*/ 4 h 86"/>
                  <a:gd name="T40" fmla="*/ 2 w 166"/>
                  <a:gd name="T41" fmla="*/ 5 h 86"/>
                  <a:gd name="T42" fmla="*/ 1 w 166"/>
                  <a:gd name="T43" fmla="*/ 6 h 86"/>
                  <a:gd name="T44" fmla="*/ 1 w 166"/>
                  <a:gd name="T45" fmla="*/ 8 h 86"/>
                  <a:gd name="T46" fmla="*/ 0 w 166"/>
                  <a:gd name="T47" fmla="*/ 9 h 86"/>
                  <a:gd name="T48" fmla="*/ 0 w 166"/>
                  <a:gd name="T49" fmla="*/ 10 h 86"/>
                  <a:gd name="T50" fmla="*/ 0 w 166"/>
                  <a:gd name="T51" fmla="*/ 12 h 8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6" h="86">
                    <a:moveTo>
                      <a:pt x="166" y="86"/>
                    </a:moveTo>
                    <a:lnTo>
                      <a:pt x="165" y="75"/>
                    </a:lnTo>
                    <a:lnTo>
                      <a:pt x="164" y="65"/>
                    </a:lnTo>
                    <a:lnTo>
                      <a:pt x="160" y="55"/>
                    </a:lnTo>
                    <a:lnTo>
                      <a:pt x="157" y="45"/>
                    </a:lnTo>
                    <a:lnTo>
                      <a:pt x="151" y="36"/>
                    </a:lnTo>
                    <a:lnTo>
                      <a:pt x="145" y="27"/>
                    </a:lnTo>
                    <a:lnTo>
                      <a:pt x="137" y="20"/>
                    </a:lnTo>
                    <a:lnTo>
                      <a:pt x="128" y="13"/>
                    </a:lnTo>
                    <a:lnTo>
                      <a:pt x="119" y="7"/>
                    </a:lnTo>
                    <a:lnTo>
                      <a:pt x="109" y="4"/>
                    </a:lnTo>
                    <a:lnTo>
                      <a:pt x="98" y="1"/>
                    </a:lnTo>
                    <a:lnTo>
                      <a:pt x="88" y="0"/>
                    </a:lnTo>
                    <a:lnTo>
                      <a:pt x="77" y="0"/>
                    </a:lnTo>
                    <a:lnTo>
                      <a:pt x="67" y="1"/>
                    </a:lnTo>
                    <a:lnTo>
                      <a:pt x="57" y="4"/>
                    </a:lnTo>
                    <a:lnTo>
                      <a:pt x="47" y="7"/>
                    </a:lnTo>
                    <a:lnTo>
                      <a:pt x="37" y="13"/>
                    </a:lnTo>
                    <a:lnTo>
                      <a:pt x="29" y="20"/>
                    </a:lnTo>
                    <a:lnTo>
                      <a:pt x="21" y="27"/>
                    </a:lnTo>
                    <a:lnTo>
                      <a:pt x="14" y="36"/>
                    </a:lnTo>
                    <a:lnTo>
                      <a:pt x="9" y="45"/>
                    </a:lnTo>
                    <a:lnTo>
                      <a:pt x="5" y="55"/>
                    </a:lnTo>
                    <a:lnTo>
                      <a:pt x="2" y="65"/>
                    </a:lnTo>
                    <a:lnTo>
                      <a:pt x="1" y="75"/>
                    </a:lnTo>
                    <a:lnTo>
                      <a:pt x="0" y="86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80" name="Freeform 545"/>
              <p:cNvSpPr>
                <a:spLocks/>
              </p:cNvSpPr>
              <p:nvPr/>
            </p:nvSpPr>
            <p:spPr bwMode="auto">
              <a:xfrm>
                <a:off x="1888" y="2934"/>
                <a:ext cx="24" cy="11"/>
              </a:xfrm>
              <a:custGeom>
                <a:avLst/>
                <a:gdLst>
                  <a:gd name="T0" fmla="*/ 0 w 166"/>
                  <a:gd name="T1" fmla="*/ 0 h 79"/>
                  <a:gd name="T2" fmla="*/ 0 w 166"/>
                  <a:gd name="T3" fmla="*/ 2 h 79"/>
                  <a:gd name="T4" fmla="*/ 1 w 166"/>
                  <a:gd name="T5" fmla="*/ 3 h 79"/>
                  <a:gd name="T6" fmla="*/ 1 w 166"/>
                  <a:gd name="T7" fmla="*/ 4 h 79"/>
                  <a:gd name="T8" fmla="*/ 2 w 166"/>
                  <a:gd name="T9" fmla="*/ 6 h 79"/>
                  <a:gd name="T10" fmla="*/ 3 w 166"/>
                  <a:gd name="T11" fmla="*/ 7 h 79"/>
                  <a:gd name="T12" fmla="*/ 4 w 166"/>
                  <a:gd name="T13" fmla="*/ 8 h 79"/>
                  <a:gd name="T14" fmla="*/ 5 w 166"/>
                  <a:gd name="T15" fmla="*/ 9 h 79"/>
                  <a:gd name="T16" fmla="*/ 7 w 166"/>
                  <a:gd name="T17" fmla="*/ 10 h 79"/>
                  <a:gd name="T18" fmla="*/ 8 w 166"/>
                  <a:gd name="T19" fmla="*/ 10 h 79"/>
                  <a:gd name="T20" fmla="*/ 10 w 166"/>
                  <a:gd name="T21" fmla="*/ 11 h 79"/>
                  <a:gd name="T22" fmla="*/ 11 w 166"/>
                  <a:gd name="T23" fmla="*/ 11 h 79"/>
                  <a:gd name="T24" fmla="*/ 13 w 166"/>
                  <a:gd name="T25" fmla="*/ 11 h 79"/>
                  <a:gd name="T26" fmla="*/ 14 w 166"/>
                  <a:gd name="T27" fmla="*/ 11 h 79"/>
                  <a:gd name="T28" fmla="*/ 16 w 166"/>
                  <a:gd name="T29" fmla="*/ 10 h 79"/>
                  <a:gd name="T30" fmla="*/ 17 w 166"/>
                  <a:gd name="T31" fmla="*/ 10 h 79"/>
                  <a:gd name="T32" fmla="*/ 19 w 166"/>
                  <a:gd name="T33" fmla="*/ 9 h 79"/>
                  <a:gd name="T34" fmla="*/ 20 w 166"/>
                  <a:gd name="T35" fmla="*/ 8 h 79"/>
                  <a:gd name="T36" fmla="*/ 21 w 166"/>
                  <a:gd name="T37" fmla="*/ 7 h 79"/>
                  <a:gd name="T38" fmla="*/ 22 w 166"/>
                  <a:gd name="T39" fmla="*/ 6 h 79"/>
                  <a:gd name="T40" fmla="*/ 23 w 166"/>
                  <a:gd name="T41" fmla="*/ 4 h 79"/>
                  <a:gd name="T42" fmla="*/ 23 w 166"/>
                  <a:gd name="T43" fmla="*/ 3 h 79"/>
                  <a:gd name="T44" fmla="*/ 24 w 166"/>
                  <a:gd name="T45" fmla="*/ 2 h 79"/>
                  <a:gd name="T46" fmla="*/ 24 w 166"/>
                  <a:gd name="T47" fmla="*/ 0 h 7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6" h="79">
                    <a:moveTo>
                      <a:pt x="0" y="0"/>
                    </a:moveTo>
                    <a:lnTo>
                      <a:pt x="2" y="11"/>
                    </a:lnTo>
                    <a:lnTo>
                      <a:pt x="4" y="21"/>
                    </a:lnTo>
                    <a:lnTo>
                      <a:pt x="7" y="32"/>
                    </a:lnTo>
                    <a:lnTo>
                      <a:pt x="13" y="42"/>
                    </a:lnTo>
                    <a:lnTo>
                      <a:pt x="20" y="51"/>
                    </a:lnTo>
                    <a:lnTo>
                      <a:pt x="28" y="57"/>
                    </a:lnTo>
                    <a:lnTo>
                      <a:pt x="37" y="65"/>
                    </a:lnTo>
                    <a:lnTo>
                      <a:pt x="46" y="70"/>
                    </a:lnTo>
                    <a:lnTo>
                      <a:pt x="56" y="74"/>
                    </a:lnTo>
                    <a:lnTo>
                      <a:pt x="66" y="78"/>
                    </a:lnTo>
                    <a:lnTo>
                      <a:pt x="77" y="79"/>
                    </a:lnTo>
                    <a:lnTo>
                      <a:pt x="88" y="79"/>
                    </a:lnTo>
                    <a:lnTo>
                      <a:pt x="100" y="78"/>
                    </a:lnTo>
                    <a:lnTo>
                      <a:pt x="110" y="74"/>
                    </a:lnTo>
                    <a:lnTo>
                      <a:pt x="120" y="70"/>
                    </a:lnTo>
                    <a:lnTo>
                      <a:pt x="129" y="65"/>
                    </a:lnTo>
                    <a:lnTo>
                      <a:pt x="138" y="57"/>
                    </a:lnTo>
                    <a:lnTo>
                      <a:pt x="146" y="51"/>
                    </a:lnTo>
                    <a:lnTo>
                      <a:pt x="152" y="42"/>
                    </a:lnTo>
                    <a:lnTo>
                      <a:pt x="157" y="32"/>
                    </a:lnTo>
                    <a:lnTo>
                      <a:pt x="161" y="21"/>
                    </a:lnTo>
                    <a:lnTo>
                      <a:pt x="164" y="11"/>
                    </a:lnTo>
                    <a:lnTo>
                      <a:pt x="166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81" name="Freeform 546"/>
              <p:cNvSpPr>
                <a:spLocks/>
              </p:cNvSpPr>
              <p:nvPr/>
            </p:nvSpPr>
            <p:spPr bwMode="auto">
              <a:xfrm>
                <a:off x="3294" y="2258"/>
                <a:ext cx="251" cy="126"/>
              </a:xfrm>
              <a:custGeom>
                <a:avLst/>
                <a:gdLst>
                  <a:gd name="T0" fmla="*/ 251 w 1755"/>
                  <a:gd name="T1" fmla="*/ 121 h 879"/>
                  <a:gd name="T2" fmla="*/ 250 w 1755"/>
                  <a:gd name="T3" fmla="*/ 110 h 879"/>
                  <a:gd name="T4" fmla="*/ 248 w 1755"/>
                  <a:gd name="T5" fmla="*/ 100 h 879"/>
                  <a:gd name="T6" fmla="*/ 246 w 1755"/>
                  <a:gd name="T7" fmla="*/ 90 h 879"/>
                  <a:gd name="T8" fmla="*/ 242 w 1755"/>
                  <a:gd name="T9" fmla="*/ 80 h 879"/>
                  <a:gd name="T10" fmla="*/ 238 w 1755"/>
                  <a:gd name="T11" fmla="*/ 71 h 879"/>
                  <a:gd name="T12" fmla="*/ 233 w 1755"/>
                  <a:gd name="T13" fmla="*/ 61 h 879"/>
                  <a:gd name="T14" fmla="*/ 228 w 1755"/>
                  <a:gd name="T15" fmla="*/ 53 h 879"/>
                  <a:gd name="T16" fmla="*/ 221 w 1755"/>
                  <a:gd name="T17" fmla="*/ 45 h 879"/>
                  <a:gd name="T18" fmla="*/ 214 w 1755"/>
                  <a:gd name="T19" fmla="*/ 37 h 879"/>
                  <a:gd name="T20" fmla="*/ 207 w 1755"/>
                  <a:gd name="T21" fmla="*/ 30 h 879"/>
                  <a:gd name="T22" fmla="*/ 198 w 1755"/>
                  <a:gd name="T23" fmla="*/ 24 h 879"/>
                  <a:gd name="T24" fmla="*/ 190 w 1755"/>
                  <a:gd name="T25" fmla="*/ 18 h 879"/>
                  <a:gd name="T26" fmla="*/ 181 w 1755"/>
                  <a:gd name="T27" fmla="*/ 13 h 879"/>
                  <a:gd name="T28" fmla="*/ 171 w 1755"/>
                  <a:gd name="T29" fmla="*/ 9 h 879"/>
                  <a:gd name="T30" fmla="*/ 161 w 1755"/>
                  <a:gd name="T31" fmla="*/ 5 h 879"/>
                  <a:gd name="T32" fmla="*/ 151 w 1755"/>
                  <a:gd name="T33" fmla="*/ 3 h 879"/>
                  <a:gd name="T34" fmla="*/ 141 w 1755"/>
                  <a:gd name="T35" fmla="*/ 1 h 879"/>
                  <a:gd name="T36" fmla="*/ 131 w 1755"/>
                  <a:gd name="T37" fmla="*/ 0 h 879"/>
                  <a:gd name="T38" fmla="*/ 120 w 1755"/>
                  <a:gd name="T39" fmla="*/ 0 h 879"/>
                  <a:gd name="T40" fmla="*/ 110 w 1755"/>
                  <a:gd name="T41" fmla="*/ 1 h 879"/>
                  <a:gd name="T42" fmla="*/ 100 w 1755"/>
                  <a:gd name="T43" fmla="*/ 3 h 879"/>
                  <a:gd name="T44" fmla="*/ 90 w 1755"/>
                  <a:gd name="T45" fmla="*/ 5 h 879"/>
                  <a:gd name="T46" fmla="*/ 80 w 1755"/>
                  <a:gd name="T47" fmla="*/ 9 h 879"/>
                  <a:gd name="T48" fmla="*/ 70 w 1755"/>
                  <a:gd name="T49" fmla="*/ 13 h 879"/>
                  <a:gd name="T50" fmla="*/ 61 w 1755"/>
                  <a:gd name="T51" fmla="*/ 18 h 879"/>
                  <a:gd name="T52" fmla="*/ 52 w 1755"/>
                  <a:gd name="T53" fmla="*/ 24 h 879"/>
                  <a:gd name="T54" fmla="*/ 44 w 1755"/>
                  <a:gd name="T55" fmla="*/ 30 h 879"/>
                  <a:gd name="T56" fmla="*/ 37 w 1755"/>
                  <a:gd name="T57" fmla="*/ 37 h 879"/>
                  <a:gd name="T58" fmla="*/ 30 w 1755"/>
                  <a:gd name="T59" fmla="*/ 45 h 879"/>
                  <a:gd name="T60" fmla="*/ 23 w 1755"/>
                  <a:gd name="T61" fmla="*/ 53 h 879"/>
                  <a:gd name="T62" fmla="*/ 18 w 1755"/>
                  <a:gd name="T63" fmla="*/ 61 h 879"/>
                  <a:gd name="T64" fmla="*/ 13 w 1755"/>
                  <a:gd name="T65" fmla="*/ 71 h 879"/>
                  <a:gd name="T66" fmla="*/ 8 w 1755"/>
                  <a:gd name="T67" fmla="*/ 80 h 879"/>
                  <a:gd name="T68" fmla="*/ 5 w 1755"/>
                  <a:gd name="T69" fmla="*/ 90 h 879"/>
                  <a:gd name="T70" fmla="*/ 3 w 1755"/>
                  <a:gd name="T71" fmla="*/ 100 h 879"/>
                  <a:gd name="T72" fmla="*/ 1 w 1755"/>
                  <a:gd name="T73" fmla="*/ 110 h 879"/>
                  <a:gd name="T74" fmla="*/ 0 w 1755"/>
                  <a:gd name="T75" fmla="*/ 121 h 87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755" h="879">
                    <a:moveTo>
                      <a:pt x="1755" y="879"/>
                    </a:moveTo>
                    <a:lnTo>
                      <a:pt x="1755" y="843"/>
                    </a:lnTo>
                    <a:lnTo>
                      <a:pt x="1752" y="806"/>
                    </a:lnTo>
                    <a:lnTo>
                      <a:pt x="1748" y="770"/>
                    </a:lnTo>
                    <a:lnTo>
                      <a:pt x="1743" y="734"/>
                    </a:lnTo>
                    <a:lnTo>
                      <a:pt x="1737" y="698"/>
                    </a:lnTo>
                    <a:lnTo>
                      <a:pt x="1728" y="663"/>
                    </a:lnTo>
                    <a:lnTo>
                      <a:pt x="1719" y="628"/>
                    </a:lnTo>
                    <a:lnTo>
                      <a:pt x="1708" y="593"/>
                    </a:lnTo>
                    <a:lnTo>
                      <a:pt x="1695" y="560"/>
                    </a:lnTo>
                    <a:lnTo>
                      <a:pt x="1682" y="526"/>
                    </a:lnTo>
                    <a:lnTo>
                      <a:pt x="1666" y="493"/>
                    </a:lnTo>
                    <a:lnTo>
                      <a:pt x="1649" y="461"/>
                    </a:lnTo>
                    <a:lnTo>
                      <a:pt x="1631" y="429"/>
                    </a:lnTo>
                    <a:lnTo>
                      <a:pt x="1612" y="398"/>
                    </a:lnTo>
                    <a:lnTo>
                      <a:pt x="1592" y="369"/>
                    </a:lnTo>
                    <a:lnTo>
                      <a:pt x="1570" y="339"/>
                    </a:lnTo>
                    <a:lnTo>
                      <a:pt x="1547" y="311"/>
                    </a:lnTo>
                    <a:lnTo>
                      <a:pt x="1523" y="283"/>
                    </a:lnTo>
                    <a:lnTo>
                      <a:pt x="1499" y="257"/>
                    </a:lnTo>
                    <a:lnTo>
                      <a:pt x="1472" y="233"/>
                    </a:lnTo>
                    <a:lnTo>
                      <a:pt x="1445" y="208"/>
                    </a:lnTo>
                    <a:lnTo>
                      <a:pt x="1417" y="186"/>
                    </a:lnTo>
                    <a:lnTo>
                      <a:pt x="1387" y="164"/>
                    </a:lnTo>
                    <a:lnTo>
                      <a:pt x="1357" y="143"/>
                    </a:lnTo>
                    <a:lnTo>
                      <a:pt x="1327" y="124"/>
                    </a:lnTo>
                    <a:lnTo>
                      <a:pt x="1295" y="106"/>
                    </a:lnTo>
                    <a:lnTo>
                      <a:pt x="1263" y="89"/>
                    </a:lnTo>
                    <a:lnTo>
                      <a:pt x="1230" y="74"/>
                    </a:lnTo>
                    <a:lnTo>
                      <a:pt x="1196" y="61"/>
                    </a:lnTo>
                    <a:lnTo>
                      <a:pt x="1163" y="47"/>
                    </a:lnTo>
                    <a:lnTo>
                      <a:pt x="1128" y="37"/>
                    </a:lnTo>
                    <a:lnTo>
                      <a:pt x="1093" y="27"/>
                    </a:lnTo>
                    <a:lnTo>
                      <a:pt x="1057" y="19"/>
                    </a:lnTo>
                    <a:lnTo>
                      <a:pt x="1022" y="12"/>
                    </a:lnTo>
                    <a:lnTo>
                      <a:pt x="986" y="7"/>
                    </a:lnTo>
                    <a:lnTo>
                      <a:pt x="950" y="4"/>
                    </a:lnTo>
                    <a:lnTo>
                      <a:pt x="913" y="1"/>
                    </a:lnTo>
                    <a:lnTo>
                      <a:pt x="877" y="0"/>
                    </a:lnTo>
                    <a:lnTo>
                      <a:pt x="841" y="1"/>
                    </a:lnTo>
                    <a:lnTo>
                      <a:pt x="805" y="4"/>
                    </a:lnTo>
                    <a:lnTo>
                      <a:pt x="768" y="7"/>
                    </a:lnTo>
                    <a:lnTo>
                      <a:pt x="732" y="12"/>
                    </a:lnTo>
                    <a:lnTo>
                      <a:pt x="698" y="19"/>
                    </a:lnTo>
                    <a:lnTo>
                      <a:pt x="662" y="27"/>
                    </a:lnTo>
                    <a:lnTo>
                      <a:pt x="627" y="37"/>
                    </a:lnTo>
                    <a:lnTo>
                      <a:pt x="592" y="47"/>
                    </a:lnTo>
                    <a:lnTo>
                      <a:pt x="558" y="61"/>
                    </a:lnTo>
                    <a:lnTo>
                      <a:pt x="525" y="74"/>
                    </a:lnTo>
                    <a:lnTo>
                      <a:pt x="492" y="89"/>
                    </a:lnTo>
                    <a:lnTo>
                      <a:pt x="459" y="106"/>
                    </a:lnTo>
                    <a:lnTo>
                      <a:pt x="428" y="124"/>
                    </a:lnTo>
                    <a:lnTo>
                      <a:pt x="398" y="143"/>
                    </a:lnTo>
                    <a:lnTo>
                      <a:pt x="367" y="164"/>
                    </a:lnTo>
                    <a:lnTo>
                      <a:pt x="338" y="186"/>
                    </a:lnTo>
                    <a:lnTo>
                      <a:pt x="310" y="208"/>
                    </a:lnTo>
                    <a:lnTo>
                      <a:pt x="283" y="233"/>
                    </a:lnTo>
                    <a:lnTo>
                      <a:pt x="257" y="257"/>
                    </a:lnTo>
                    <a:lnTo>
                      <a:pt x="231" y="283"/>
                    </a:lnTo>
                    <a:lnTo>
                      <a:pt x="208" y="311"/>
                    </a:lnTo>
                    <a:lnTo>
                      <a:pt x="184" y="339"/>
                    </a:lnTo>
                    <a:lnTo>
                      <a:pt x="163" y="369"/>
                    </a:lnTo>
                    <a:lnTo>
                      <a:pt x="143" y="398"/>
                    </a:lnTo>
                    <a:lnTo>
                      <a:pt x="123" y="429"/>
                    </a:lnTo>
                    <a:lnTo>
                      <a:pt x="105" y="461"/>
                    </a:lnTo>
                    <a:lnTo>
                      <a:pt x="89" y="493"/>
                    </a:lnTo>
                    <a:lnTo>
                      <a:pt x="74" y="526"/>
                    </a:lnTo>
                    <a:lnTo>
                      <a:pt x="59" y="560"/>
                    </a:lnTo>
                    <a:lnTo>
                      <a:pt x="47" y="593"/>
                    </a:lnTo>
                    <a:lnTo>
                      <a:pt x="36" y="628"/>
                    </a:lnTo>
                    <a:lnTo>
                      <a:pt x="27" y="663"/>
                    </a:lnTo>
                    <a:lnTo>
                      <a:pt x="18" y="698"/>
                    </a:lnTo>
                    <a:lnTo>
                      <a:pt x="11" y="734"/>
                    </a:lnTo>
                    <a:lnTo>
                      <a:pt x="7" y="770"/>
                    </a:lnTo>
                    <a:lnTo>
                      <a:pt x="2" y="806"/>
                    </a:lnTo>
                    <a:lnTo>
                      <a:pt x="0" y="843"/>
                    </a:lnTo>
                    <a:lnTo>
                      <a:pt x="0" y="879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82" name="Freeform 547"/>
              <p:cNvSpPr>
                <a:spLocks/>
              </p:cNvSpPr>
              <p:nvPr/>
            </p:nvSpPr>
            <p:spPr bwMode="auto">
              <a:xfrm>
                <a:off x="3294" y="2384"/>
                <a:ext cx="251" cy="125"/>
              </a:xfrm>
              <a:custGeom>
                <a:avLst/>
                <a:gdLst>
                  <a:gd name="T0" fmla="*/ 0 w 1755"/>
                  <a:gd name="T1" fmla="*/ 5 h 878"/>
                  <a:gd name="T2" fmla="*/ 1 w 1755"/>
                  <a:gd name="T3" fmla="*/ 16 h 878"/>
                  <a:gd name="T4" fmla="*/ 3 w 1755"/>
                  <a:gd name="T5" fmla="*/ 26 h 878"/>
                  <a:gd name="T6" fmla="*/ 5 w 1755"/>
                  <a:gd name="T7" fmla="*/ 36 h 878"/>
                  <a:gd name="T8" fmla="*/ 8 w 1755"/>
                  <a:gd name="T9" fmla="*/ 45 h 878"/>
                  <a:gd name="T10" fmla="*/ 13 w 1755"/>
                  <a:gd name="T11" fmla="*/ 55 h 878"/>
                  <a:gd name="T12" fmla="*/ 18 w 1755"/>
                  <a:gd name="T13" fmla="*/ 64 h 878"/>
                  <a:gd name="T14" fmla="*/ 23 w 1755"/>
                  <a:gd name="T15" fmla="*/ 73 h 878"/>
                  <a:gd name="T16" fmla="*/ 30 w 1755"/>
                  <a:gd name="T17" fmla="*/ 81 h 878"/>
                  <a:gd name="T18" fmla="*/ 37 w 1755"/>
                  <a:gd name="T19" fmla="*/ 88 h 878"/>
                  <a:gd name="T20" fmla="*/ 44 w 1755"/>
                  <a:gd name="T21" fmla="*/ 96 h 878"/>
                  <a:gd name="T22" fmla="*/ 52 w 1755"/>
                  <a:gd name="T23" fmla="*/ 102 h 878"/>
                  <a:gd name="T24" fmla="*/ 61 w 1755"/>
                  <a:gd name="T25" fmla="*/ 107 h 878"/>
                  <a:gd name="T26" fmla="*/ 70 w 1755"/>
                  <a:gd name="T27" fmla="*/ 112 h 878"/>
                  <a:gd name="T28" fmla="*/ 80 w 1755"/>
                  <a:gd name="T29" fmla="*/ 116 h 878"/>
                  <a:gd name="T30" fmla="*/ 90 w 1755"/>
                  <a:gd name="T31" fmla="*/ 120 h 878"/>
                  <a:gd name="T32" fmla="*/ 100 w 1755"/>
                  <a:gd name="T33" fmla="*/ 122 h 878"/>
                  <a:gd name="T34" fmla="*/ 110 w 1755"/>
                  <a:gd name="T35" fmla="*/ 124 h 878"/>
                  <a:gd name="T36" fmla="*/ 120 w 1755"/>
                  <a:gd name="T37" fmla="*/ 125 h 878"/>
                  <a:gd name="T38" fmla="*/ 131 w 1755"/>
                  <a:gd name="T39" fmla="*/ 125 h 878"/>
                  <a:gd name="T40" fmla="*/ 141 w 1755"/>
                  <a:gd name="T41" fmla="*/ 124 h 878"/>
                  <a:gd name="T42" fmla="*/ 151 w 1755"/>
                  <a:gd name="T43" fmla="*/ 122 h 878"/>
                  <a:gd name="T44" fmla="*/ 161 w 1755"/>
                  <a:gd name="T45" fmla="*/ 120 h 878"/>
                  <a:gd name="T46" fmla="*/ 171 w 1755"/>
                  <a:gd name="T47" fmla="*/ 116 h 878"/>
                  <a:gd name="T48" fmla="*/ 181 w 1755"/>
                  <a:gd name="T49" fmla="*/ 112 h 878"/>
                  <a:gd name="T50" fmla="*/ 190 w 1755"/>
                  <a:gd name="T51" fmla="*/ 107 h 878"/>
                  <a:gd name="T52" fmla="*/ 198 w 1755"/>
                  <a:gd name="T53" fmla="*/ 102 h 878"/>
                  <a:gd name="T54" fmla="*/ 207 w 1755"/>
                  <a:gd name="T55" fmla="*/ 96 h 878"/>
                  <a:gd name="T56" fmla="*/ 214 w 1755"/>
                  <a:gd name="T57" fmla="*/ 88 h 878"/>
                  <a:gd name="T58" fmla="*/ 221 w 1755"/>
                  <a:gd name="T59" fmla="*/ 81 h 878"/>
                  <a:gd name="T60" fmla="*/ 228 w 1755"/>
                  <a:gd name="T61" fmla="*/ 73 h 878"/>
                  <a:gd name="T62" fmla="*/ 233 w 1755"/>
                  <a:gd name="T63" fmla="*/ 64 h 878"/>
                  <a:gd name="T64" fmla="*/ 238 w 1755"/>
                  <a:gd name="T65" fmla="*/ 55 h 878"/>
                  <a:gd name="T66" fmla="*/ 242 w 1755"/>
                  <a:gd name="T67" fmla="*/ 45 h 878"/>
                  <a:gd name="T68" fmla="*/ 246 w 1755"/>
                  <a:gd name="T69" fmla="*/ 36 h 878"/>
                  <a:gd name="T70" fmla="*/ 248 w 1755"/>
                  <a:gd name="T71" fmla="*/ 26 h 878"/>
                  <a:gd name="T72" fmla="*/ 250 w 1755"/>
                  <a:gd name="T73" fmla="*/ 16 h 878"/>
                  <a:gd name="T74" fmla="*/ 251 w 1755"/>
                  <a:gd name="T75" fmla="*/ 5 h 8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755" h="878">
                    <a:moveTo>
                      <a:pt x="0" y="0"/>
                    </a:moveTo>
                    <a:lnTo>
                      <a:pt x="0" y="36"/>
                    </a:lnTo>
                    <a:lnTo>
                      <a:pt x="2" y="73"/>
                    </a:lnTo>
                    <a:lnTo>
                      <a:pt x="7" y="109"/>
                    </a:lnTo>
                    <a:lnTo>
                      <a:pt x="11" y="145"/>
                    </a:lnTo>
                    <a:lnTo>
                      <a:pt x="18" y="180"/>
                    </a:lnTo>
                    <a:lnTo>
                      <a:pt x="27" y="215"/>
                    </a:lnTo>
                    <a:lnTo>
                      <a:pt x="36" y="250"/>
                    </a:lnTo>
                    <a:lnTo>
                      <a:pt x="47" y="285"/>
                    </a:lnTo>
                    <a:lnTo>
                      <a:pt x="59" y="319"/>
                    </a:lnTo>
                    <a:lnTo>
                      <a:pt x="74" y="353"/>
                    </a:lnTo>
                    <a:lnTo>
                      <a:pt x="89" y="385"/>
                    </a:lnTo>
                    <a:lnTo>
                      <a:pt x="105" y="418"/>
                    </a:lnTo>
                    <a:lnTo>
                      <a:pt x="123" y="449"/>
                    </a:lnTo>
                    <a:lnTo>
                      <a:pt x="143" y="481"/>
                    </a:lnTo>
                    <a:lnTo>
                      <a:pt x="163" y="510"/>
                    </a:lnTo>
                    <a:lnTo>
                      <a:pt x="184" y="539"/>
                    </a:lnTo>
                    <a:lnTo>
                      <a:pt x="208" y="567"/>
                    </a:lnTo>
                    <a:lnTo>
                      <a:pt x="231" y="595"/>
                    </a:lnTo>
                    <a:lnTo>
                      <a:pt x="257" y="621"/>
                    </a:lnTo>
                    <a:lnTo>
                      <a:pt x="283" y="646"/>
                    </a:lnTo>
                    <a:lnTo>
                      <a:pt x="310" y="671"/>
                    </a:lnTo>
                    <a:lnTo>
                      <a:pt x="338" y="693"/>
                    </a:lnTo>
                    <a:lnTo>
                      <a:pt x="367" y="714"/>
                    </a:lnTo>
                    <a:lnTo>
                      <a:pt x="398" y="736"/>
                    </a:lnTo>
                    <a:lnTo>
                      <a:pt x="428" y="755"/>
                    </a:lnTo>
                    <a:lnTo>
                      <a:pt x="459" y="773"/>
                    </a:lnTo>
                    <a:lnTo>
                      <a:pt x="492" y="788"/>
                    </a:lnTo>
                    <a:lnTo>
                      <a:pt x="525" y="804"/>
                    </a:lnTo>
                    <a:lnTo>
                      <a:pt x="558" y="818"/>
                    </a:lnTo>
                    <a:lnTo>
                      <a:pt x="592" y="831"/>
                    </a:lnTo>
                    <a:lnTo>
                      <a:pt x="627" y="841"/>
                    </a:lnTo>
                    <a:lnTo>
                      <a:pt x="662" y="851"/>
                    </a:lnTo>
                    <a:lnTo>
                      <a:pt x="698" y="859"/>
                    </a:lnTo>
                    <a:lnTo>
                      <a:pt x="732" y="866"/>
                    </a:lnTo>
                    <a:lnTo>
                      <a:pt x="768" y="872"/>
                    </a:lnTo>
                    <a:lnTo>
                      <a:pt x="805" y="875"/>
                    </a:lnTo>
                    <a:lnTo>
                      <a:pt x="841" y="877"/>
                    </a:lnTo>
                    <a:lnTo>
                      <a:pt x="877" y="878"/>
                    </a:lnTo>
                    <a:lnTo>
                      <a:pt x="913" y="877"/>
                    </a:lnTo>
                    <a:lnTo>
                      <a:pt x="950" y="875"/>
                    </a:lnTo>
                    <a:lnTo>
                      <a:pt x="986" y="872"/>
                    </a:lnTo>
                    <a:lnTo>
                      <a:pt x="1022" y="866"/>
                    </a:lnTo>
                    <a:lnTo>
                      <a:pt x="1057" y="859"/>
                    </a:lnTo>
                    <a:lnTo>
                      <a:pt x="1093" y="851"/>
                    </a:lnTo>
                    <a:lnTo>
                      <a:pt x="1128" y="841"/>
                    </a:lnTo>
                    <a:lnTo>
                      <a:pt x="1163" y="831"/>
                    </a:lnTo>
                    <a:lnTo>
                      <a:pt x="1196" y="818"/>
                    </a:lnTo>
                    <a:lnTo>
                      <a:pt x="1230" y="804"/>
                    </a:lnTo>
                    <a:lnTo>
                      <a:pt x="1263" y="788"/>
                    </a:lnTo>
                    <a:lnTo>
                      <a:pt x="1295" y="773"/>
                    </a:lnTo>
                    <a:lnTo>
                      <a:pt x="1327" y="755"/>
                    </a:lnTo>
                    <a:lnTo>
                      <a:pt x="1357" y="736"/>
                    </a:lnTo>
                    <a:lnTo>
                      <a:pt x="1387" y="714"/>
                    </a:lnTo>
                    <a:lnTo>
                      <a:pt x="1417" y="693"/>
                    </a:lnTo>
                    <a:lnTo>
                      <a:pt x="1445" y="671"/>
                    </a:lnTo>
                    <a:lnTo>
                      <a:pt x="1472" y="646"/>
                    </a:lnTo>
                    <a:lnTo>
                      <a:pt x="1499" y="621"/>
                    </a:lnTo>
                    <a:lnTo>
                      <a:pt x="1523" y="595"/>
                    </a:lnTo>
                    <a:lnTo>
                      <a:pt x="1547" y="567"/>
                    </a:lnTo>
                    <a:lnTo>
                      <a:pt x="1570" y="539"/>
                    </a:lnTo>
                    <a:lnTo>
                      <a:pt x="1592" y="510"/>
                    </a:lnTo>
                    <a:lnTo>
                      <a:pt x="1612" y="481"/>
                    </a:lnTo>
                    <a:lnTo>
                      <a:pt x="1631" y="449"/>
                    </a:lnTo>
                    <a:lnTo>
                      <a:pt x="1649" y="418"/>
                    </a:lnTo>
                    <a:lnTo>
                      <a:pt x="1666" y="385"/>
                    </a:lnTo>
                    <a:lnTo>
                      <a:pt x="1682" y="353"/>
                    </a:lnTo>
                    <a:lnTo>
                      <a:pt x="1695" y="319"/>
                    </a:lnTo>
                    <a:lnTo>
                      <a:pt x="1708" y="285"/>
                    </a:lnTo>
                    <a:lnTo>
                      <a:pt x="1719" y="250"/>
                    </a:lnTo>
                    <a:lnTo>
                      <a:pt x="1728" y="215"/>
                    </a:lnTo>
                    <a:lnTo>
                      <a:pt x="1737" y="180"/>
                    </a:lnTo>
                    <a:lnTo>
                      <a:pt x="1743" y="145"/>
                    </a:lnTo>
                    <a:lnTo>
                      <a:pt x="1748" y="109"/>
                    </a:lnTo>
                    <a:lnTo>
                      <a:pt x="1752" y="73"/>
                    </a:lnTo>
                    <a:lnTo>
                      <a:pt x="1755" y="36"/>
                    </a:lnTo>
                    <a:lnTo>
                      <a:pt x="1755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83" name="Freeform 548"/>
              <p:cNvSpPr>
                <a:spLocks/>
              </p:cNvSpPr>
              <p:nvPr/>
            </p:nvSpPr>
            <p:spPr bwMode="auto">
              <a:xfrm>
                <a:off x="3353" y="2318"/>
                <a:ext cx="133" cy="66"/>
              </a:xfrm>
              <a:custGeom>
                <a:avLst/>
                <a:gdLst>
                  <a:gd name="T0" fmla="*/ 133 w 930"/>
                  <a:gd name="T1" fmla="*/ 66 h 465"/>
                  <a:gd name="T2" fmla="*/ 133 w 930"/>
                  <a:gd name="T3" fmla="*/ 62 h 465"/>
                  <a:gd name="T4" fmla="*/ 133 w 930"/>
                  <a:gd name="T5" fmla="*/ 59 h 465"/>
                  <a:gd name="T6" fmla="*/ 132 w 930"/>
                  <a:gd name="T7" fmla="*/ 55 h 465"/>
                  <a:gd name="T8" fmla="*/ 131 w 930"/>
                  <a:gd name="T9" fmla="*/ 51 h 465"/>
                  <a:gd name="T10" fmla="*/ 130 w 930"/>
                  <a:gd name="T11" fmla="*/ 48 h 465"/>
                  <a:gd name="T12" fmla="*/ 129 w 930"/>
                  <a:gd name="T13" fmla="*/ 44 h 465"/>
                  <a:gd name="T14" fmla="*/ 128 w 930"/>
                  <a:gd name="T15" fmla="*/ 41 h 465"/>
                  <a:gd name="T16" fmla="*/ 126 w 930"/>
                  <a:gd name="T17" fmla="*/ 37 h 465"/>
                  <a:gd name="T18" fmla="*/ 125 w 930"/>
                  <a:gd name="T19" fmla="*/ 34 h 465"/>
                  <a:gd name="T20" fmla="*/ 123 w 930"/>
                  <a:gd name="T21" fmla="*/ 31 h 465"/>
                  <a:gd name="T22" fmla="*/ 121 w 930"/>
                  <a:gd name="T23" fmla="*/ 28 h 465"/>
                  <a:gd name="T24" fmla="*/ 118 w 930"/>
                  <a:gd name="T25" fmla="*/ 25 h 465"/>
                  <a:gd name="T26" fmla="*/ 116 w 930"/>
                  <a:gd name="T27" fmla="*/ 22 h 465"/>
                  <a:gd name="T28" fmla="*/ 114 w 930"/>
                  <a:gd name="T29" fmla="*/ 19 h 465"/>
                  <a:gd name="T30" fmla="*/ 111 w 930"/>
                  <a:gd name="T31" fmla="*/ 17 h 465"/>
                  <a:gd name="T32" fmla="*/ 108 w 930"/>
                  <a:gd name="T33" fmla="*/ 14 h 465"/>
                  <a:gd name="T34" fmla="*/ 105 w 930"/>
                  <a:gd name="T35" fmla="*/ 12 h 465"/>
                  <a:gd name="T36" fmla="*/ 102 w 930"/>
                  <a:gd name="T37" fmla="*/ 10 h 465"/>
                  <a:gd name="T38" fmla="*/ 99 w 930"/>
                  <a:gd name="T39" fmla="*/ 8 h 465"/>
                  <a:gd name="T40" fmla="*/ 96 w 930"/>
                  <a:gd name="T41" fmla="*/ 7 h 465"/>
                  <a:gd name="T42" fmla="*/ 92 w 930"/>
                  <a:gd name="T43" fmla="*/ 5 h 465"/>
                  <a:gd name="T44" fmla="*/ 89 w 930"/>
                  <a:gd name="T45" fmla="*/ 4 h 465"/>
                  <a:gd name="T46" fmla="*/ 85 w 930"/>
                  <a:gd name="T47" fmla="*/ 3 h 465"/>
                  <a:gd name="T48" fmla="*/ 81 w 930"/>
                  <a:gd name="T49" fmla="*/ 2 h 465"/>
                  <a:gd name="T50" fmla="*/ 78 w 930"/>
                  <a:gd name="T51" fmla="*/ 1 h 465"/>
                  <a:gd name="T52" fmla="*/ 74 w 930"/>
                  <a:gd name="T53" fmla="*/ 0 h 465"/>
                  <a:gd name="T54" fmla="*/ 70 w 930"/>
                  <a:gd name="T55" fmla="*/ 0 h 465"/>
                  <a:gd name="T56" fmla="*/ 67 w 930"/>
                  <a:gd name="T57" fmla="*/ 0 h 465"/>
                  <a:gd name="T58" fmla="*/ 63 w 930"/>
                  <a:gd name="T59" fmla="*/ 0 h 465"/>
                  <a:gd name="T60" fmla="*/ 59 w 930"/>
                  <a:gd name="T61" fmla="*/ 0 h 465"/>
                  <a:gd name="T62" fmla="*/ 55 w 930"/>
                  <a:gd name="T63" fmla="*/ 1 h 465"/>
                  <a:gd name="T64" fmla="*/ 52 w 930"/>
                  <a:gd name="T65" fmla="*/ 2 h 465"/>
                  <a:gd name="T66" fmla="*/ 48 w 930"/>
                  <a:gd name="T67" fmla="*/ 3 h 465"/>
                  <a:gd name="T68" fmla="*/ 44 w 930"/>
                  <a:gd name="T69" fmla="*/ 4 h 465"/>
                  <a:gd name="T70" fmla="*/ 41 w 930"/>
                  <a:gd name="T71" fmla="*/ 5 h 465"/>
                  <a:gd name="T72" fmla="*/ 38 w 930"/>
                  <a:gd name="T73" fmla="*/ 7 h 465"/>
                  <a:gd name="T74" fmla="*/ 34 w 930"/>
                  <a:gd name="T75" fmla="*/ 8 h 465"/>
                  <a:gd name="T76" fmla="*/ 31 w 930"/>
                  <a:gd name="T77" fmla="*/ 10 h 465"/>
                  <a:gd name="T78" fmla="*/ 28 w 930"/>
                  <a:gd name="T79" fmla="*/ 12 h 465"/>
                  <a:gd name="T80" fmla="*/ 25 w 930"/>
                  <a:gd name="T81" fmla="*/ 14 h 465"/>
                  <a:gd name="T82" fmla="*/ 22 w 930"/>
                  <a:gd name="T83" fmla="*/ 17 h 465"/>
                  <a:gd name="T84" fmla="*/ 20 w 930"/>
                  <a:gd name="T85" fmla="*/ 19 h 465"/>
                  <a:gd name="T86" fmla="*/ 17 w 930"/>
                  <a:gd name="T87" fmla="*/ 22 h 465"/>
                  <a:gd name="T88" fmla="*/ 15 w 930"/>
                  <a:gd name="T89" fmla="*/ 25 h 465"/>
                  <a:gd name="T90" fmla="*/ 12 w 930"/>
                  <a:gd name="T91" fmla="*/ 28 h 465"/>
                  <a:gd name="T92" fmla="*/ 10 w 930"/>
                  <a:gd name="T93" fmla="*/ 31 h 465"/>
                  <a:gd name="T94" fmla="*/ 8 w 930"/>
                  <a:gd name="T95" fmla="*/ 34 h 465"/>
                  <a:gd name="T96" fmla="*/ 7 w 930"/>
                  <a:gd name="T97" fmla="*/ 37 h 465"/>
                  <a:gd name="T98" fmla="*/ 5 w 930"/>
                  <a:gd name="T99" fmla="*/ 41 h 465"/>
                  <a:gd name="T100" fmla="*/ 4 w 930"/>
                  <a:gd name="T101" fmla="*/ 44 h 465"/>
                  <a:gd name="T102" fmla="*/ 3 w 930"/>
                  <a:gd name="T103" fmla="*/ 48 h 465"/>
                  <a:gd name="T104" fmla="*/ 2 w 930"/>
                  <a:gd name="T105" fmla="*/ 51 h 465"/>
                  <a:gd name="T106" fmla="*/ 1 w 930"/>
                  <a:gd name="T107" fmla="*/ 55 h 465"/>
                  <a:gd name="T108" fmla="*/ 1 w 930"/>
                  <a:gd name="T109" fmla="*/ 59 h 465"/>
                  <a:gd name="T110" fmla="*/ 0 w 930"/>
                  <a:gd name="T111" fmla="*/ 62 h 465"/>
                  <a:gd name="T112" fmla="*/ 0 w 930"/>
                  <a:gd name="T113" fmla="*/ 66 h 46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30" h="465">
                    <a:moveTo>
                      <a:pt x="930" y="465"/>
                    </a:moveTo>
                    <a:lnTo>
                      <a:pt x="929" y="439"/>
                    </a:lnTo>
                    <a:lnTo>
                      <a:pt x="927" y="413"/>
                    </a:lnTo>
                    <a:lnTo>
                      <a:pt x="924" y="387"/>
                    </a:lnTo>
                    <a:lnTo>
                      <a:pt x="918" y="361"/>
                    </a:lnTo>
                    <a:lnTo>
                      <a:pt x="912" y="336"/>
                    </a:lnTo>
                    <a:lnTo>
                      <a:pt x="903" y="311"/>
                    </a:lnTo>
                    <a:lnTo>
                      <a:pt x="894" y="287"/>
                    </a:lnTo>
                    <a:lnTo>
                      <a:pt x="884" y="263"/>
                    </a:lnTo>
                    <a:lnTo>
                      <a:pt x="872" y="240"/>
                    </a:lnTo>
                    <a:lnTo>
                      <a:pt x="858" y="218"/>
                    </a:lnTo>
                    <a:lnTo>
                      <a:pt x="844" y="195"/>
                    </a:lnTo>
                    <a:lnTo>
                      <a:pt x="828" y="175"/>
                    </a:lnTo>
                    <a:lnTo>
                      <a:pt x="811" y="155"/>
                    </a:lnTo>
                    <a:lnTo>
                      <a:pt x="794" y="136"/>
                    </a:lnTo>
                    <a:lnTo>
                      <a:pt x="775" y="118"/>
                    </a:lnTo>
                    <a:lnTo>
                      <a:pt x="755" y="101"/>
                    </a:lnTo>
                    <a:lnTo>
                      <a:pt x="734" y="85"/>
                    </a:lnTo>
                    <a:lnTo>
                      <a:pt x="712" y="70"/>
                    </a:lnTo>
                    <a:lnTo>
                      <a:pt x="690" y="58"/>
                    </a:lnTo>
                    <a:lnTo>
                      <a:pt x="668" y="46"/>
                    </a:lnTo>
                    <a:lnTo>
                      <a:pt x="643" y="36"/>
                    </a:lnTo>
                    <a:lnTo>
                      <a:pt x="619" y="25"/>
                    </a:lnTo>
                    <a:lnTo>
                      <a:pt x="594" y="18"/>
                    </a:lnTo>
                    <a:lnTo>
                      <a:pt x="569" y="11"/>
                    </a:lnTo>
                    <a:lnTo>
                      <a:pt x="543" y="6"/>
                    </a:lnTo>
                    <a:lnTo>
                      <a:pt x="517" y="3"/>
                    </a:lnTo>
                    <a:lnTo>
                      <a:pt x="491" y="1"/>
                    </a:lnTo>
                    <a:lnTo>
                      <a:pt x="465" y="0"/>
                    </a:lnTo>
                    <a:lnTo>
                      <a:pt x="439" y="1"/>
                    </a:lnTo>
                    <a:lnTo>
                      <a:pt x="414" y="3"/>
                    </a:lnTo>
                    <a:lnTo>
                      <a:pt x="388" y="6"/>
                    </a:lnTo>
                    <a:lnTo>
                      <a:pt x="362" y="11"/>
                    </a:lnTo>
                    <a:lnTo>
                      <a:pt x="337" y="18"/>
                    </a:lnTo>
                    <a:lnTo>
                      <a:pt x="311" y="25"/>
                    </a:lnTo>
                    <a:lnTo>
                      <a:pt x="288" y="36"/>
                    </a:lnTo>
                    <a:lnTo>
                      <a:pt x="264" y="46"/>
                    </a:lnTo>
                    <a:lnTo>
                      <a:pt x="241" y="58"/>
                    </a:lnTo>
                    <a:lnTo>
                      <a:pt x="218" y="70"/>
                    </a:lnTo>
                    <a:lnTo>
                      <a:pt x="197" y="85"/>
                    </a:lnTo>
                    <a:lnTo>
                      <a:pt x="175" y="101"/>
                    </a:lnTo>
                    <a:lnTo>
                      <a:pt x="155" y="118"/>
                    </a:lnTo>
                    <a:lnTo>
                      <a:pt x="137" y="136"/>
                    </a:lnTo>
                    <a:lnTo>
                      <a:pt x="119" y="155"/>
                    </a:lnTo>
                    <a:lnTo>
                      <a:pt x="102" y="175"/>
                    </a:lnTo>
                    <a:lnTo>
                      <a:pt x="87" y="195"/>
                    </a:lnTo>
                    <a:lnTo>
                      <a:pt x="72" y="218"/>
                    </a:lnTo>
                    <a:lnTo>
                      <a:pt x="59" y="240"/>
                    </a:lnTo>
                    <a:lnTo>
                      <a:pt x="46" y="263"/>
                    </a:lnTo>
                    <a:lnTo>
                      <a:pt x="36" y="287"/>
                    </a:lnTo>
                    <a:lnTo>
                      <a:pt x="27" y="311"/>
                    </a:lnTo>
                    <a:lnTo>
                      <a:pt x="19" y="336"/>
                    </a:lnTo>
                    <a:lnTo>
                      <a:pt x="13" y="361"/>
                    </a:lnTo>
                    <a:lnTo>
                      <a:pt x="7" y="387"/>
                    </a:lnTo>
                    <a:lnTo>
                      <a:pt x="4" y="413"/>
                    </a:lnTo>
                    <a:lnTo>
                      <a:pt x="1" y="439"/>
                    </a:lnTo>
                    <a:lnTo>
                      <a:pt x="0" y="46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84" name="Freeform 549"/>
              <p:cNvSpPr>
                <a:spLocks/>
              </p:cNvSpPr>
              <p:nvPr/>
            </p:nvSpPr>
            <p:spPr bwMode="auto">
              <a:xfrm>
                <a:off x="3353" y="2384"/>
                <a:ext cx="133" cy="66"/>
              </a:xfrm>
              <a:custGeom>
                <a:avLst/>
                <a:gdLst>
                  <a:gd name="T0" fmla="*/ 0 w 930"/>
                  <a:gd name="T1" fmla="*/ 0 h 465"/>
                  <a:gd name="T2" fmla="*/ 0 w 930"/>
                  <a:gd name="T3" fmla="*/ 4 h 465"/>
                  <a:gd name="T4" fmla="*/ 1 w 930"/>
                  <a:gd name="T5" fmla="*/ 7 h 465"/>
                  <a:gd name="T6" fmla="*/ 1 w 930"/>
                  <a:gd name="T7" fmla="*/ 11 h 465"/>
                  <a:gd name="T8" fmla="*/ 2 w 930"/>
                  <a:gd name="T9" fmla="*/ 15 h 465"/>
                  <a:gd name="T10" fmla="*/ 3 w 930"/>
                  <a:gd name="T11" fmla="*/ 18 h 465"/>
                  <a:gd name="T12" fmla="*/ 4 w 930"/>
                  <a:gd name="T13" fmla="*/ 22 h 465"/>
                  <a:gd name="T14" fmla="*/ 5 w 930"/>
                  <a:gd name="T15" fmla="*/ 25 h 465"/>
                  <a:gd name="T16" fmla="*/ 7 w 930"/>
                  <a:gd name="T17" fmla="*/ 29 h 465"/>
                  <a:gd name="T18" fmla="*/ 8 w 930"/>
                  <a:gd name="T19" fmla="*/ 32 h 465"/>
                  <a:gd name="T20" fmla="*/ 10 w 930"/>
                  <a:gd name="T21" fmla="*/ 35 h 465"/>
                  <a:gd name="T22" fmla="*/ 12 w 930"/>
                  <a:gd name="T23" fmla="*/ 38 h 465"/>
                  <a:gd name="T24" fmla="*/ 15 w 930"/>
                  <a:gd name="T25" fmla="*/ 41 h 465"/>
                  <a:gd name="T26" fmla="*/ 17 w 930"/>
                  <a:gd name="T27" fmla="*/ 44 h 465"/>
                  <a:gd name="T28" fmla="*/ 20 w 930"/>
                  <a:gd name="T29" fmla="*/ 47 h 465"/>
                  <a:gd name="T30" fmla="*/ 22 w 930"/>
                  <a:gd name="T31" fmla="*/ 49 h 465"/>
                  <a:gd name="T32" fmla="*/ 25 w 930"/>
                  <a:gd name="T33" fmla="*/ 52 h 465"/>
                  <a:gd name="T34" fmla="*/ 28 w 930"/>
                  <a:gd name="T35" fmla="*/ 54 h 465"/>
                  <a:gd name="T36" fmla="*/ 31 w 930"/>
                  <a:gd name="T37" fmla="*/ 56 h 465"/>
                  <a:gd name="T38" fmla="*/ 34 w 930"/>
                  <a:gd name="T39" fmla="*/ 58 h 465"/>
                  <a:gd name="T40" fmla="*/ 38 w 930"/>
                  <a:gd name="T41" fmla="*/ 59 h 465"/>
                  <a:gd name="T42" fmla="*/ 41 w 930"/>
                  <a:gd name="T43" fmla="*/ 61 h 465"/>
                  <a:gd name="T44" fmla="*/ 44 w 930"/>
                  <a:gd name="T45" fmla="*/ 62 h 465"/>
                  <a:gd name="T46" fmla="*/ 48 w 930"/>
                  <a:gd name="T47" fmla="*/ 63 h 465"/>
                  <a:gd name="T48" fmla="*/ 52 w 930"/>
                  <a:gd name="T49" fmla="*/ 64 h 465"/>
                  <a:gd name="T50" fmla="*/ 55 w 930"/>
                  <a:gd name="T51" fmla="*/ 65 h 465"/>
                  <a:gd name="T52" fmla="*/ 59 w 930"/>
                  <a:gd name="T53" fmla="*/ 66 h 465"/>
                  <a:gd name="T54" fmla="*/ 63 w 930"/>
                  <a:gd name="T55" fmla="*/ 66 h 465"/>
                  <a:gd name="T56" fmla="*/ 67 w 930"/>
                  <a:gd name="T57" fmla="*/ 66 h 465"/>
                  <a:gd name="T58" fmla="*/ 70 w 930"/>
                  <a:gd name="T59" fmla="*/ 66 h 465"/>
                  <a:gd name="T60" fmla="*/ 74 w 930"/>
                  <a:gd name="T61" fmla="*/ 66 h 465"/>
                  <a:gd name="T62" fmla="*/ 78 w 930"/>
                  <a:gd name="T63" fmla="*/ 65 h 465"/>
                  <a:gd name="T64" fmla="*/ 81 w 930"/>
                  <a:gd name="T65" fmla="*/ 64 h 465"/>
                  <a:gd name="T66" fmla="*/ 85 w 930"/>
                  <a:gd name="T67" fmla="*/ 63 h 465"/>
                  <a:gd name="T68" fmla="*/ 89 w 930"/>
                  <a:gd name="T69" fmla="*/ 62 h 465"/>
                  <a:gd name="T70" fmla="*/ 92 w 930"/>
                  <a:gd name="T71" fmla="*/ 61 h 465"/>
                  <a:gd name="T72" fmla="*/ 96 w 930"/>
                  <a:gd name="T73" fmla="*/ 59 h 465"/>
                  <a:gd name="T74" fmla="*/ 99 w 930"/>
                  <a:gd name="T75" fmla="*/ 58 h 465"/>
                  <a:gd name="T76" fmla="*/ 102 w 930"/>
                  <a:gd name="T77" fmla="*/ 56 h 465"/>
                  <a:gd name="T78" fmla="*/ 105 w 930"/>
                  <a:gd name="T79" fmla="*/ 54 h 465"/>
                  <a:gd name="T80" fmla="*/ 108 w 930"/>
                  <a:gd name="T81" fmla="*/ 52 h 465"/>
                  <a:gd name="T82" fmla="*/ 111 w 930"/>
                  <a:gd name="T83" fmla="*/ 49 h 465"/>
                  <a:gd name="T84" fmla="*/ 114 w 930"/>
                  <a:gd name="T85" fmla="*/ 47 h 465"/>
                  <a:gd name="T86" fmla="*/ 116 w 930"/>
                  <a:gd name="T87" fmla="*/ 44 h 465"/>
                  <a:gd name="T88" fmla="*/ 118 w 930"/>
                  <a:gd name="T89" fmla="*/ 41 h 465"/>
                  <a:gd name="T90" fmla="*/ 121 w 930"/>
                  <a:gd name="T91" fmla="*/ 38 h 465"/>
                  <a:gd name="T92" fmla="*/ 123 w 930"/>
                  <a:gd name="T93" fmla="*/ 35 h 465"/>
                  <a:gd name="T94" fmla="*/ 125 w 930"/>
                  <a:gd name="T95" fmla="*/ 32 h 465"/>
                  <a:gd name="T96" fmla="*/ 126 w 930"/>
                  <a:gd name="T97" fmla="*/ 29 h 465"/>
                  <a:gd name="T98" fmla="*/ 128 w 930"/>
                  <a:gd name="T99" fmla="*/ 25 h 465"/>
                  <a:gd name="T100" fmla="*/ 129 w 930"/>
                  <a:gd name="T101" fmla="*/ 22 h 465"/>
                  <a:gd name="T102" fmla="*/ 130 w 930"/>
                  <a:gd name="T103" fmla="*/ 18 h 465"/>
                  <a:gd name="T104" fmla="*/ 131 w 930"/>
                  <a:gd name="T105" fmla="*/ 15 h 465"/>
                  <a:gd name="T106" fmla="*/ 132 w 930"/>
                  <a:gd name="T107" fmla="*/ 11 h 465"/>
                  <a:gd name="T108" fmla="*/ 133 w 930"/>
                  <a:gd name="T109" fmla="*/ 7 h 465"/>
                  <a:gd name="T110" fmla="*/ 133 w 930"/>
                  <a:gd name="T111" fmla="*/ 4 h 465"/>
                  <a:gd name="T112" fmla="*/ 133 w 930"/>
                  <a:gd name="T113" fmla="*/ 0 h 46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30" h="465">
                    <a:moveTo>
                      <a:pt x="0" y="0"/>
                    </a:moveTo>
                    <a:lnTo>
                      <a:pt x="1" y="26"/>
                    </a:lnTo>
                    <a:lnTo>
                      <a:pt x="4" y="51"/>
                    </a:lnTo>
                    <a:lnTo>
                      <a:pt x="7" y="77"/>
                    </a:lnTo>
                    <a:lnTo>
                      <a:pt x="13" y="103"/>
                    </a:lnTo>
                    <a:lnTo>
                      <a:pt x="19" y="129"/>
                    </a:lnTo>
                    <a:lnTo>
                      <a:pt x="27" y="154"/>
                    </a:lnTo>
                    <a:lnTo>
                      <a:pt x="36" y="177"/>
                    </a:lnTo>
                    <a:lnTo>
                      <a:pt x="46" y="202"/>
                    </a:lnTo>
                    <a:lnTo>
                      <a:pt x="59" y="224"/>
                    </a:lnTo>
                    <a:lnTo>
                      <a:pt x="72" y="247"/>
                    </a:lnTo>
                    <a:lnTo>
                      <a:pt x="87" y="268"/>
                    </a:lnTo>
                    <a:lnTo>
                      <a:pt x="102" y="290"/>
                    </a:lnTo>
                    <a:lnTo>
                      <a:pt x="119" y="310"/>
                    </a:lnTo>
                    <a:lnTo>
                      <a:pt x="137" y="329"/>
                    </a:lnTo>
                    <a:lnTo>
                      <a:pt x="155" y="347"/>
                    </a:lnTo>
                    <a:lnTo>
                      <a:pt x="175" y="364"/>
                    </a:lnTo>
                    <a:lnTo>
                      <a:pt x="197" y="380"/>
                    </a:lnTo>
                    <a:lnTo>
                      <a:pt x="218" y="393"/>
                    </a:lnTo>
                    <a:lnTo>
                      <a:pt x="241" y="406"/>
                    </a:lnTo>
                    <a:lnTo>
                      <a:pt x="264" y="419"/>
                    </a:lnTo>
                    <a:lnTo>
                      <a:pt x="288" y="429"/>
                    </a:lnTo>
                    <a:lnTo>
                      <a:pt x="311" y="439"/>
                    </a:lnTo>
                    <a:lnTo>
                      <a:pt x="337" y="447"/>
                    </a:lnTo>
                    <a:lnTo>
                      <a:pt x="362" y="454"/>
                    </a:lnTo>
                    <a:lnTo>
                      <a:pt x="388" y="458"/>
                    </a:lnTo>
                    <a:lnTo>
                      <a:pt x="414" y="462"/>
                    </a:lnTo>
                    <a:lnTo>
                      <a:pt x="439" y="464"/>
                    </a:lnTo>
                    <a:lnTo>
                      <a:pt x="465" y="465"/>
                    </a:lnTo>
                    <a:lnTo>
                      <a:pt x="491" y="464"/>
                    </a:lnTo>
                    <a:lnTo>
                      <a:pt x="517" y="462"/>
                    </a:lnTo>
                    <a:lnTo>
                      <a:pt x="543" y="458"/>
                    </a:lnTo>
                    <a:lnTo>
                      <a:pt x="569" y="454"/>
                    </a:lnTo>
                    <a:lnTo>
                      <a:pt x="594" y="447"/>
                    </a:lnTo>
                    <a:lnTo>
                      <a:pt x="619" y="439"/>
                    </a:lnTo>
                    <a:lnTo>
                      <a:pt x="643" y="429"/>
                    </a:lnTo>
                    <a:lnTo>
                      <a:pt x="668" y="419"/>
                    </a:lnTo>
                    <a:lnTo>
                      <a:pt x="690" y="406"/>
                    </a:lnTo>
                    <a:lnTo>
                      <a:pt x="712" y="393"/>
                    </a:lnTo>
                    <a:lnTo>
                      <a:pt x="734" y="380"/>
                    </a:lnTo>
                    <a:lnTo>
                      <a:pt x="755" y="364"/>
                    </a:lnTo>
                    <a:lnTo>
                      <a:pt x="775" y="347"/>
                    </a:lnTo>
                    <a:lnTo>
                      <a:pt x="794" y="329"/>
                    </a:lnTo>
                    <a:lnTo>
                      <a:pt x="811" y="310"/>
                    </a:lnTo>
                    <a:lnTo>
                      <a:pt x="828" y="290"/>
                    </a:lnTo>
                    <a:lnTo>
                      <a:pt x="844" y="268"/>
                    </a:lnTo>
                    <a:lnTo>
                      <a:pt x="858" y="247"/>
                    </a:lnTo>
                    <a:lnTo>
                      <a:pt x="872" y="224"/>
                    </a:lnTo>
                    <a:lnTo>
                      <a:pt x="884" y="202"/>
                    </a:lnTo>
                    <a:lnTo>
                      <a:pt x="894" y="177"/>
                    </a:lnTo>
                    <a:lnTo>
                      <a:pt x="903" y="154"/>
                    </a:lnTo>
                    <a:lnTo>
                      <a:pt x="912" y="129"/>
                    </a:lnTo>
                    <a:lnTo>
                      <a:pt x="918" y="103"/>
                    </a:lnTo>
                    <a:lnTo>
                      <a:pt x="924" y="77"/>
                    </a:lnTo>
                    <a:lnTo>
                      <a:pt x="927" y="51"/>
                    </a:lnTo>
                    <a:lnTo>
                      <a:pt x="929" y="26"/>
                    </a:lnTo>
                    <a:lnTo>
                      <a:pt x="930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85" name="Line 550"/>
              <p:cNvSpPr>
                <a:spLocks noChangeShapeType="1"/>
              </p:cNvSpPr>
              <p:nvPr/>
            </p:nvSpPr>
            <p:spPr bwMode="auto">
              <a:xfrm>
                <a:off x="1609" y="2417"/>
                <a:ext cx="1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86" name="Line 551"/>
              <p:cNvSpPr>
                <a:spLocks noChangeShapeType="1"/>
              </p:cNvSpPr>
              <p:nvPr/>
            </p:nvSpPr>
            <p:spPr bwMode="auto">
              <a:xfrm>
                <a:off x="1660" y="2469"/>
                <a:ext cx="192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87" name="Freeform 552"/>
              <p:cNvSpPr>
                <a:spLocks/>
              </p:cNvSpPr>
              <p:nvPr/>
            </p:nvSpPr>
            <p:spPr bwMode="auto">
              <a:xfrm>
                <a:off x="1852" y="2469"/>
                <a:ext cx="22" cy="22"/>
              </a:xfrm>
              <a:custGeom>
                <a:avLst/>
                <a:gdLst>
                  <a:gd name="T0" fmla="*/ 22 w 155"/>
                  <a:gd name="T1" fmla="*/ 22 h 155"/>
                  <a:gd name="T2" fmla="*/ 22 w 155"/>
                  <a:gd name="T3" fmla="*/ 20 h 155"/>
                  <a:gd name="T4" fmla="*/ 22 w 155"/>
                  <a:gd name="T5" fmla="*/ 18 h 155"/>
                  <a:gd name="T6" fmla="*/ 21 w 155"/>
                  <a:gd name="T7" fmla="*/ 16 h 155"/>
                  <a:gd name="T8" fmla="*/ 20 w 155"/>
                  <a:gd name="T9" fmla="*/ 14 h 155"/>
                  <a:gd name="T10" fmla="*/ 19 w 155"/>
                  <a:gd name="T11" fmla="*/ 12 h 155"/>
                  <a:gd name="T12" fmla="*/ 18 w 155"/>
                  <a:gd name="T13" fmla="*/ 10 h 155"/>
                  <a:gd name="T14" fmla="*/ 17 w 155"/>
                  <a:gd name="T15" fmla="*/ 8 h 155"/>
                  <a:gd name="T16" fmla="*/ 16 w 155"/>
                  <a:gd name="T17" fmla="*/ 7 h 155"/>
                  <a:gd name="T18" fmla="*/ 14 w 155"/>
                  <a:gd name="T19" fmla="*/ 5 h 155"/>
                  <a:gd name="T20" fmla="*/ 12 w 155"/>
                  <a:gd name="T21" fmla="*/ 4 h 155"/>
                  <a:gd name="T22" fmla="*/ 10 w 155"/>
                  <a:gd name="T23" fmla="*/ 3 h 155"/>
                  <a:gd name="T24" fmla="*/ 8 w 155"/>
                  <a:gd name="T25" fmla="*/ 2 h 155"/>
                  <a:gd name="T26" fmla="*/ 6 w 155"/>
                  <a:gd name="T27" fmla="*/ 1 h 155"/>
                  <a:gd name="T28" fmla="*/ 4 w 155"/>
                  <a:gd name="T29" fmla="*/ 0 h 155"/>
                  <a:gd name="T30" fmla="*/ 2 w 155"/>
                  <a:gd name="T31" fmla="*/ 0 h 155"/>
                  <a:gd name="T32" fmla="*/ 0 w 155"/>
                  <a:gd name="T33" fmla="*/ 0 h 1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5" h="155">
                    <a:moveTo>
                      <a:pt x="155" y="155"/>
                    </a:moveTo>
                    <a:lnTo>
                      <a:pt x="154" y="140"/>
                    </a:lnTo>
                    <a:lnTo>
                      <a:pt x="152" y="125"/>
                    </a:lnTo>
                    <a:lnTo>
                      <a:pt x="148" y="110"/>
                    </a:lnTo>
                    <a:lnTo>
                      <a:pt x="144" y="96"/>
                    </a:lnTo>
                    <a:lnTo>
                      <a:pt x="137" y="82"/>
                    </a:lnTo>
                    <a:lnTo>
                      <a:pt x="129" y="70"/>
                    </a:lnTo>
                    <a:lnTo>
                      <a:pt x="120" y="57"/>
                    </a:lnTo>
                    <a:lnTo>
                      <a:pt x="110" y="46"/>
                    </a:lnTo>
                    <a:lnTo>
                      <a:pt x="99" y="36"/>
                    </a:lnTo>
                    <a:lnTo>
                      <a:pt x="86" y="27"/>
                    </a:lnTo>
                    <a:lnTo>
                      <a:pt x="73" y="19"/>
                    </a:lnTo>
                    <a:lnTo>
                      <a:pt x="59" y="12"/>
                    </a:lnTo>
                    <a:lnTo>
                      <a:pt x="45" y="7"/>
                    </a:lnTo>
                    <a:lnTo>
                      <a:pt x="30" y="3"/>
                    </a:lnTo>
                    <a:lnTo>
                      <a:pt x="16" y="1"/>
                    </a:lnTo>
                    <a:lnTo>
                      <a:pt x="0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88" name="Line 553"/>
              <p:cNvSpPr>
                <a:spLocks noChangeShapeType="1"/>
              </p:cNvSpPr>
              <p:nvPr/>
            </p:nvSpPr>
            <p:spPr bwMode="auto">
              <a:xfrm>
                <a:off x="1874" y="2491"/>
                <a:ext cx="0" cy="399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89" name="Freeform 554"/>
              <p:cNvSpPr>
                <a:spLocks/>
              </p:cNvSpPr>
              <p:nvPr/>
            </p:nvSpPr>
            <p:spPr bwMode="auto">
              <a:xfrm>
                <a:off x="1852" y="2890"/>
                <a:ext cx="22" cy="22"/>
              </a:xfrm>
              <a:custGeom>
                <a:avLst/>
                <a:gdLst>
                  <a:gd name="T0" fmla="*/ 0 w 155"/>
                  <a:gd name="T1" fmla="*/ 22 h 155"/>
                  <a:gd name="T2" fmla="*/ 2 w 155"/>
                  <a:gd name="T3" fmla="*/ 22 h 155"/>
                  <a:gd name="T4" fmla="*/ 4 w 155"/>
                  <a:gd name="T5" fmla="*/ 22 h 155"/>
                  <a:gd name="T6" fmla="*/ 6 w 155"/>
                  <a:gd name="T7" fmla="*/ 21 h 155"/>
                  <a:gd name="T8" fmla="*/ 8 w 155"/>
                  <a:gd name="T9" fmla="*/ 20 h 155"/>
                  <a:gd name="T10" fmla="*/ 10 w 155"/>
                  <a:gd name="T11" fmla="*/ 19 h 155"/>
                  <a:gd name="T12" fmla="*/ 12 w 155"/>
                  <a:gd name="T13" fmla="*/ 18 h 155"/>
                  <a:gd name="T14" fmla="*/ 14 w 155"/>
                  <a:gd name="T15" fmla="*/ 17 h 155"/>
                  <a:gd name="T16" fmla="*/ 16 w 155"/>
                  <a:gd name="T17" fmla="*/ 16 h 155"/>
                  <a:gd name="T18" fmla="*/ 17 w 155"/>
                  <a:gd name="T19" fmla="*/ 14 h 155"/>
                  <a:gd name="T20" fmla="*/ 18 w 155"/>
                  <a:gd name="T21" fmla="*/ 12 h 155"/>
                  <a:gd name="T22" fmla="*/ 19 w 155"/>
                  <a:gd name="T23" fmla="*/ 10 h 155"/>
                  <a:gd name="T24" fmla="*/ 20 w 155"/>
                  <a:gd name="T25" fmla="*/ 9 h 155"/>
                  <a:gd name="T26" fmla="*/ 21 w 155"/>
                  <a:gd name="T27" fmla="*/ 6 h 155"/>
                  <a:gd name="T28" fmla="*/ 22 w 155"/>
                  <a:gd name="T29" fmla="*/ 4 h 155"/>
                  <a:gd name="T30" fmla="*/ 22 w 155"/>
                  <a:gd name="T31" fmla="*/ 2 h 155"/>
                  <a:gd name="T32" fmla="*/ 22 w 155"/>
                  <a:gd name="T33" fmla="*/ 0 h 1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5" h="155">
                    <a:moveTo>
                      <a:pt x="0" y="155"/>
                    </a:moveTo>
                    <a:lnTo>
                      <a:pt x="16" y="154"/>
                    </a:lnTo>
                    <a:lnTo>
                      <a:pt x="30" y="152"/>
                    </a:lnTo>
                    <a:lnTo>
                      <a:pt x="45" y="148"/>
                    </a:lnTo>
                    <a:lnTo>
                      <a:pt x="59" y="143"/>
                    </a:lnTo>
                    <a:lnTo>
                      <a:pt x="73" y="137"/>
                    </a:lnTo>
                    <a:lnTo>
                      <a:pt x="86" y="129"/>
                    </a:lnTo>
                    <a:lnTo>
                      <a:pt x="99" y="120"/>
                    </a:lnTo>
                    <a:lnTo>
                      <a:pt x="110" y="110"/>
                    </a:lnTo>
                    <a:lnTo>
                      <a:pt x="120" y="99"/>
                    </a:lnTo>
                    <a:lnTo>
                      <a:pt x="129" y="86"/>
                    </a:lnTo>
                    <a:lnTo>
                      <a:pt x="137" y="73"/>
                    </a:lnTo>
                    <a:lnTo>
                      <a:pt x="144" y="60"/>
                    </a:lnTo>
                    <a:lnTo>
                      <a:pt x="148" y="45"/>
                    </a:lnTo>
                    <a:lnTo>
                      <a:pt x="152" y="30"/>
                    </a:lnTo>
                    <a:lnTo>
                      <a:pt x="154" y="16"/>
                    </a:lnTo>
                    <a:lnTo>
                      <a:pt x="155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90" name="Line 555"/>
              <p:cNvSpPr>
                <a:spLocks noChangeShapeType="1"/>
              </p:cNvSpPr>
              <p:nvPr/>
            </p:nvSpPr>
            <p:spPr bwMode="auto">
              <a:xfrm flipH="1">
                <a:off x="1660" y="2912"/>
                <a:ext cx="192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91" name="Freeform 556"/>
              <p:cNvSpPr>
                <a:spLocks/>
              </p:cNvSpPr>
              <p:nvPr/>
            </p:nvSpPr>
            <p:spPr bwMode="auto">
              <a:xfrm>
                <a:off x="1638" y="2890"/>
                <a:ext cx="22" cy="22"/>
              </a:xfrm>
              <a:custGeom>
                <a:avLst/>
                <a:gdLst>
                  <a:gd name="T0" fmla="*/ 0 w 155"/>
                  <a:gd name="T1" fmla="*/ 0 h 155"/>
                  <a:gd name="T2" fmla="*/ 0 w 155"/>
                  <a:gd name="T3" fmla="*/ 2 h 155"/>
                  <a:gd name="T4" fmla="*/ 1 w 155"/>
                  <a:gd name="T5" fmla="*/ 4 h 155"/>
                  <a:gd name="T6" fmla="*/ 1 w 155"/>
                  <a:gd name="T7" fmla="*/ 6 h 155"/>
                  <a:gd name="T8" fmla="*/ 2 w 155"/>
                  <a:gd name="T9" fmla="*/ 9 h 155"/>
                  <a:gd name="T10" fmla="*/ 3 w 155"/>
                  <a:gd name="T11" fmla="*/ 10 h 155"/>
                  <a:gd name="T12" fmla="*/ 4 w 155"/>
                  <a:gd name="T13" fmla="*/ 12 h 155"/>
                  <a:gd name="T14" fmla="*/ 5 w 155"/>
                  <a:gd name="T15" fmla="*/ 14 h 155"/>
                  <a:gd name="T16" fmla="*/ 7 w 155"/>
                  <a:gd name="T17" fmla="*/ 16 h 155"/>
                  <a:gd name="T18" fmla="*/ 8 w 155"/>
                  <a:gd name="T19" fmla="*/ 17 h 155"/>
                  <a:gd name="T20" fmla="*/ 10 w 155"/>
                  <a:gd name="T21" fmla="*/ 18 h 155"/>
                  <a:gd name="T22" fmla="*/ 12 w 155"/>
                  <a:gd name="T23" fmla="*/ 19 h 155"/>
                  <a:gd name="T24" fmla="*/ 14 w 155"/>
                  <a:gd name="T25" fmla="*/ 20 h 155"/>
                  <a:gd name="T26" fmla="*/ 16 w 155"/>
                  <a:gd name="T27" fmla="*/ 21 h 155"/>
                  <a:gd name="T28" fmla="*/ 18 w 155"/>
                  <a:gd name="T29" fmla="*/ 22 h 155"/>
                  <a:gd name="T30" fmla="*/ 20 w 155"/>
                  <a:gd name="T31" fmla="*/ 22 h 155"/>
                  <a:gd name="T32" fmla="*/ 22 w 155"/>
                  <a:gd name="T33" fmla="*/ 22 h 1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5" h="155">
                    <a:moveTo>
                      <a:pt x="0" y="0"/>
                    </a:moveTo>
                    <a:lnTo>
                      <a:pt x="1" y="16"/>
                    </a:lnTo>
                    <a:lnTo>
                      <a:pt x="4" y="30"/>
                    </a:lnTo>
                    <a:lnTo>
                      <a:pt x="7" y="45"/>
                    </a:lnTo>
                    <a:lnTo>
                      <a:pt x="13" y="60"/>
                    </a:lnTo>
                    <a:lnTo>
                      <a:pt x="19" y="73"/>
                    </a:lnTo>
                    <a:lnTo>
                      <a:pt x="27" y="86"/>
                    </a:lnTo>
                    <a:lnTo>
                      <a:pt x="36" y="99"/>
                    </a:lnTo>
                    <a:lnTo>
                      <a:pt x="46" y="110"/>
                    </a:lnTo>
                    <a:lnTo>
                      <a:pt x="58" y="120"/>
                    </a:lnTo>
                    <a:lnTo>
                      <a:pt x="70" y="129"/>
                    </a:lnTo>
                    <a:lnTo>
                      <a:pt x="82" y="137"/>
                    </a:lnTo>
                    <a:lnTo>
                      <a:pt x="96" y="143"/>
                    </a:lnTo>
                    <a:lnTo>
                      <a:pt x="110" y="148"/>
                    </a:lnTo>
                    <a:lnTo>
                      <a:pt x="125" y="152"/>
                    </a:lnTo>
                    <a:lnTo>
                      <a:pt x="141" y="154"/>
                    </a:lnTo>
                    <a:lnTo>
                      <a:pt x="155" y="15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92" name="Line 557"/>
              <p:cNvSpPr>
                <a:spLocks noChangeShapeType="1"/>
              </p:cNvSpPr>
              <p:nvPr/>
            </p:nvSpPr>
            <p:spPr bwMode="auto">
              <a:xfrm flipV="1">
                <a:off x="1638" y="2491"/>
                <a:ext cx="0" cy="399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93" name="Freeform 558"/>
              <p:cNvSpPr>
                <a:spLocks/>
              </p:cNvSpPr>
              <p:nvPr/>
            </p:nvSpPr>
            <p:spPr bwMode="auto">
              <a:xfrm>
                <a:off x="1638" y="2469"/>
                <a:ext cx="22" cy="22"/>
              </a:xfrm>
              <a:custGeom>
                <a:avLst/>
                <a:gdLst>
                  <a:gd name="T0" fmla="*/ 22 w 155"/>
                  <a:gd name="T1" fmla="*/ 0 h 155"/>
                  <a:gd name="T2" fmla="*/ 20 w 155"/>
                  <a:gd name="T3" fmla="*/ 0 h 155"/>
                  <a:gd name="T4" fmla="*/ 18 w 155"/>
                  <a:gd name="T5" fmla="*/ 0 h 155"/>
                  <a:gd name="T6" fmla="*/ 16 w 155"/>
                  <a:gd name="T7" fmla="*/ 1 h 155"/>
                  <a:gd name="T8" fmla="*/ 14 w 155"/>
                  <a:gd name="T9" fmla="*/ 2 h 155"/>
                  <a:gd name="T10" fmla="*/ 12 w 155"/>
                  <a:gd name="T11" fmla="*/ 3 h 155"/>
                  <a:gd name="T12" fmla="*/ 10 w 155"/>
                  <a:gd name="T13" fmla="*/ 4 h 155"/>
                  <a:gd name="T14" fmla="*/ 8 w 155"/>
                  <a:gd name="T15" fmla="*/ 5 h 155"/>
                  <a:gd name="T16" fmla="*/ 7 w 155"/>
                  <a:gd name="T17" fmla="*/ 7 h 155"/>
                  <a:gd name="T18" fmla="*/ 5 w 155"/>
                  <a:gd name="T19" fmla="*/ 8 h 155"/>
                  <a:gd name="T20" fmla="*/ 4 w 155"/>
                  <a:gd name="T21" fmla="*/ 10 h 155"/>
                  <a:gd name="T22" fmla="*/ 3 w 155"/>
                  <a:gd name="T23" fmla="*/ 12 h 155"/>
                  <a:gd name="T24" fmla="*/ 2 w 155"/>
                  <a:gd name="T25" fmla="*/ 14 h 155"/>
                  <a:gd name="T26" fmla="*/ 1 w 155"/>
                  <a:gd name="T27" fmla="*/ 16 h 155"/>
                  <a:gd name="T28" fmla="*/ 1 w 155"/>
                  <a:gd name="T29" fmla="*/ 18 h 155"/>
                  <a:gd name="T30" fmla="*/ 0 w 155"/>
                  <a:gd name="T31" fmla="*/ 20 h 155"/>
                  <a:gd name="T32" fmla="*/ 0 w 155"/>
                  <a:gd name="T33" fmla="*/ 22 h 1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5" h="155">
                    <a:moveTo>
                      <a:pt x="155" y="0"/>
                    </a:moveTo>
                    <a:lnTo>
                      <a:pt x="141" y="1"/>
                    </a:lnTo>
                    <a:lnTo>
                      <a:pt x="125" y="3"/>
                    </a:lnTo>
                    <a:lnTo>
                      <a:pt x="110" y="7"/>
                    </a:lnTo>
                    <a:lnTo>
                      <a:pt x="96" y="12"/>
                    </a:lnTo>
                    <a:lnTo>
                      <a:pt x="82" y="19"/>
                    </a:lnTo>
                    <a:lnTo>
                      <a:pt x="70" y="27"/>
                    </a:lnTo>
                    <a:lnTo>
                      <a:pt x="58" y="36"/>
                    </a:lnTo>
                    <a:lnTo>
                      <a:pt x="46" y="46"/>
                    </a:lnTo>
                    <a:lnTo>
                      <a:pt x="36" y="57"/>
                    </a:lnTo>
                    <a:lnTo>
                      <a:pt x="27" y="70"/>
                    </a:lnTo>
                    <a:lnTo>
                      <a:pt x="19" y="82"/>
                    </a:lnTo>
                    <a:lnTo>
                      <a:pt x="13" y="96"/>
                    </a:lnTo>
                    <a:lnTo>
                      <a:pt x="7" y="110"/>
                    </a:lnTo>
                    <a:lnTo>
                      <a:pt x="4" y="125"/>
                    </a:lnTo>
                    <a:lnTo>
                      <a:pt x="1" y="140"/>
                    </a:lnTo>
                    <a:lnTo>
                      <a:pt x="0" y="15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94" name="Line 559"/>
              <p:cNvSpPr>
                <a:spLocks noChangeShapeType="1"/>
              </p:cNvSpPr>
              <p:nvPr/>
            </p:nvSpPr>
            <p:spPr bwMode="auto">
              <a:xfrm>
                <a:off x="1676" y="1712"/>
                <a:ext cx="21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95" name="Line 560"/>
              <p:cNvSpPr>
                <a:spLocks noChangeShapeType="1"/>
              </p:cNvSpPr>
              <p:nvPr/>
            </p:nvSpPr>
            <p:spPr bwMode="auto">
              <a:xfrm>
                <a:off x="1613" y="1978"/>
                <a:ext cx="340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96" name="Line 561"/>
              <p:cNvSpPr>
                <a:spLocks noChangeShapeType="1"/>
              </p:cNvSpPr>
              <p:nvPr/>
            </p:nvSpPr>
            <p:spPr bwMode="auto">
              <a:xfrm flipV="1">
                <a:off x="1953" y="1919"/>
                <a:ext cx="0" cy="59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97" name="Freeform 562"/>
              <p:cNvSpPr>
                <a:spLocks/>
              </p:cNvSpPr>
              <p:nvPr/>
            </p:nvSpPr>
            <p:spPr bwMode="auto">
              <a:xfrm>
                <a:off x="1953" y="1897"/>
                <a:ext cx="22" cy="22"/>
              </a:xfrm>
              <a:custGeom>
                <a:avLst/>
                <a:gdLst>
                  <a:gd name="T0" fmla="*/ 22 w 155"/>
                  <a:gd name="T1" fmla="*/ 0 h 155"/>
                  <a:gd name="T2" fmla="*/ 20 w 155"/>
                  <a:gd name="T3" fmla="*/ 0 h 155"/>
                  <a:gd name="T4" fmla="*/ 18 w 155"/>
                  <a:gd name="T5" fmla="*/ 0 h 155"/>
                  <a:gd name="T6" fmla="*/ 16 w 155"/>
                  <a:gd name="T7" fmla="*/ 1 h 155"/>
                  <a:gd name="T8" fmla="*/ 14 w 155"/>
                  <a:gd name="T9" fmla="*/ 2 h 155"/>
                  <a:gd name="T10" fmla="*/ 12 w 155"/>
                  <a:gd name="T11" fmla="*/ 3 h 155"/>
                  <a:gd name="T12" fmla="*/ 10 w 155"/>
                  <a:gd name="T13" fmla="*/ 4 h 155"/>
                  <a:gd name="T14" fmla="*/ 8 w 155"/>
                  <a:gd name="T15" fmla="*/ 5 h 155"/>
                  <a:gd name="T16" fmla="*/ 6 w 155"/>
                  <a:gd name="T17" fmla="*/ 7 h 155"/>
                  <a:gd name="T18" fmla="*/ 5 w 155"/>
                  <a:gd name="T19" fmla="*/ 8 h 155"/>
                  <a:gd name="T20" fmla="*/ 4 w 155"/>
                  <a:gd name="T21" fmla="*/ 10 h 155"/>
                  <a:gd name="T22" fmla="*/ 3 w 155"/>
                  <a:gd name="T23" fmla="*/ 12 h 155"/>
                  <a:gd name="T24" fmla="*/ 2 w 155"/>
                  <a:gd name="T25" fmla="*/ 13 h 155"/>
                  <a:gd name="T26" fmla="*/ 1 w 155"/>
                  <a:gd name="T27" fmla="*/ 16 h 155"/>
                  <a:gd name="T28" fmla="*/ 1 w 155"/>
                  <a:gd name="T29" fmla="*/ 18 h 155"/>
                  <a:gd name="T30" fmla="*/ 0 w 155"/>
                  <a:gd name="T31" fmla="*/ 20 h 155"/>
                  <a:gd name="T32" fmla="*/ 0 w 155"/>
                  <a:gd name="T33" fmla="*/ 22 h 1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5" h="155">
                    <a:moveTo>
                      <a:pt x="155" y="0"/>
                    </a:moveTo>
                    <a:lnTo>
                      <a:pt x="140" y="1"/>
                    </a:lnTo>
                    <a:lnTo>
                      <a:pt x="125" y="3"/>
                    </a:lnTo>
                    <a:lnTo>
                      <a:pt x="110" y="7"/>
                    </a:lnTo>
                    <a:lnTo>
                      <a:pt x="96" y="12"/>
                    </a:lnTo>
                    <a:lnTo>
                      <a:pt x="82" y="19"/>
                    </a:lnTo>
                    <a:lnTo>
                      <a:pt x="69" y="26"/>
                    </a:lnTo>
                    <a:lnTo>
                      <a:pt x="56" y="36"/>
                    </a:lnTo>
                    <a:lnTo>
                      <a:pt x="45" y="46"/>
                    </a:lnTo>
                    <a:lnTo>
                      <a:pt x="35" y="57"/>
                    </a:lnTo>
                    <a:lnTo>
                      <a:pt x="26" y="70"/>
                    </a:lnTo>
                    <a:lnTo>
                      <a:pt x="18" y="82"/>
                    </a:lnTo>
                    <a:lnTo>
                      <a:pt x="11" y="95"/>
                    </a:lnTo>
                    <a:lnTo>
                      <a:pt x="7" y="110"/>
                    </a:lnTo>
                    <a:lnTo>
                      <a:pt x="4" y="125"/>
                    </a:lnTo>
                    <a:lnTo>
                      <a:pt x="1" y="140"/>
                    </a:lnTo>
                    <a:lnTo>
                      <a:pt x="0" y="15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98" name="Line 563"/>
              <p:cNvSpPr>
                <a:spLocks noChangeShapeType="1"/>
              </p:cNvSpPr>
              <p:nvPr/>
            </p:nvSpPr>
            <p:spPr bwMode="auto">
              <a:xfrm>
                <a:off x="1975" y="1897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799" name="Line 564"/>
              <p:cNvSpPr>
                <a:spLocks noChangeShapeType="1"/>
              </p:cNvSpPr>
              <p:nvPr/>
            </p:nvSpPr>
            <p:spPr bwMode="auto">
              <a:xfrm flipV="1">
                <a:off x="2056" y="1292"/>
                <a:ext cx="0" cy="60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00" name="Line 565"/>
              <p:cNvSpPr>
                <a:spLocks noChangeShapeType="1"/>
              </p:cNvSpPr>
              <p:nvPr/>
            </p:nvSpPr>
            <p:spPr bwMode="auto">
              <a:xfrm flipH="1">
                <a:off x="1635" y="1292"/>
                <a:ext cx="421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01" name="Freeform 566"/>
              <p:cNvSpPr>
                <a:spLocks/>
              </p:cNvSpPr>
              <p:nvPr/>
            </p:nvSpPr>
            <p:spPr bwMode="auto">
              <a:xfrm>
                <a:off x="1613" y="1292"/>
                <a:ext cx="22" cy="22"/>
              </a:xfrm>
              <a:custGeom>
                <a:avLst/>
                <a:gdLst>
                  <a:gd name="T0" fmla="*/ 22 w 155"/>
                  <a:gd name="T1" fmla="*/ 0 h 155"/>
                  <a:gd name="T2" fmla="*/ 20 w 155"/>
                  <a:gd name="T3" fmla="*/ 0 h 155"/>
                  <a:gd name="T4" fmla="*/ 18 w 155"/>
                  <a:gd name="T5" fmla="*/ 0 h 155"/>
                  <a:gd name="T6" fmla="*/ 16 w 155"/>
                  <a:gd name="T7" fmla="*/ 1 h 155"/>
                  <a:gd name="T8" fmla="*/ 14 w 155"/>
                  <a:gd name="T9" fmla="*/ 2 h 155"/>
                  <a:gd name="T10" fmla="*/ 12 w 155"/>
                  <a:gd name="T11" fmla="*/ 3 h 155"/>
                  <a:gd name="T12" fmla="*/ 10 w 155"/>
                  <a:gd name="T13" fmla="*/ 4 h 155"/>
                  <a:gd name="T14" fmla="*/ 8 w 155"/>
                  <a:gd name="T15" fmla="*/ 5 h 155"/>
                  <a:gd name="T16" fmla="*/ 6 w 155"/>
                  <a:gd name="T17" fmla="*/ 6 h 155"/>
                  <a:gd name="T18" fmla="*/ 5 w 155"/>
                  <a:gd name="T19" fmla="*/ 8 h 155"/>
                  <a:gd name="T20" fmla="*/ 4 w 155"/>
                  <a:gd name="T21" fmla="*/ 10 h 155"/>
                  <a:gd name="T22" fmla="*/ 3 w 155"/>
                  <a:gd name="T23" fmla="*/ 12 h 155"/>
                  <a:gd name="T24" fmla="*/ 2 w 155"/>
                  <a:gd name="T25" fmla="*/ 13 h 155"/>
                  <a:gd name="T26" fmla="*/ 1 w 155"/>
                  <a:gd name="T27" fmla="*/ 16 h 155"/>
                  <a:gd name="T28" fmla="*/ 0 w 155"/>
                  <a:gd name="T29" fmla="*/ 18 h 155"/>
                  <a:gd name="T30" fmla="*/ 0 w 155"/>
                  <a:gd name="T31" fmla="*/ 20 h 155"/>
                  <a:gd name="T32" fmla="*/ 0 w 155"/>
                  <a:gd name="T33" fmla="*/ 22 h 1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5" h="155">
                    <a:moveTo>
                      <a:pt x="155" y="0"/>
                    </a:moveTo>
                    <a:lnTo>
                      <a:pt x="140" y="0"/>
                    </a:lnTo>
                    <a:lnTo>
                      <a:pt x="125" y="2"/>
                    </a:lnTo>
                    <a:lnTo>
                      <a:pt x="110" y="7"/>
                    </a:lnTo>
                    <a:lnTo>
                      <a:pt x="96" y="11"/>
                    </a:lnTo>
                    <a:lnTo>
                      <a:pt x="82" y="18"/>
                    </a:lnTo>
                    <a:lnTo>
                      <a:pt x="69" y="26"/>
                    </a:lnTo>
                    <a:lnTo>
                      <a:pt x="56" y="35"/>
                    </a:lnTo>
                    <a:lnTo>
                      <a:pt x="45" y="45"/>
                    </a:lnTo>
                    <a:lnTo>
                      <a:pt x="35" y="56"/>
                    </a:lnTo>
                    <a:lnTo>
                      <a:pt x="26" y="68"/>
                    </a:lnTo>
                    <a:lnTo>
                      <a:pt x="18" y="82"/>
                    </a:lnTo>
                    <a:lnTo>
                      <a:pt x="12" y="95"/>
                    </a:lnTo>
                    <a:lnTo>
                      <a:pt x="7" y="110"/>
                    </a:lnTo>
                    <a:lnTo>
                      <a:pt x="3" y="125"/>
                    </a:lnTo>
                    <a:lnTo>
                      <a:pt x="0" y="139"/>
                    </a:lnTo>
                    <a:lnTo>
                      <a:pt x="0" y="15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02" name="Line 567"/>
              <p:cNvSpPr>
                <a:spLocks noChangeShapeType="1"/>
              </p:cNvSpPr>
              <p:nvPr/>
            </p:nvSpPr>
            <p:spPr bwMode="auto">
              <a:xfrm>
                <a:off x="1613" y="1314"/>
                <a:ext cx="0" cy="29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03" name="Freeform 568"/>
              <p:cNvSpPr>
                <a:spLocks/>
              </p:cNvSpPr>
              <p:nvPr/>
            </p:nvSpPr>
            <p:spPr bwMode="auto">
              <a:xfrm>
                <a:off x="1599" y="1343"/>
                <a:ext cx="14" cy="15"/>
              </a:xfrm>
              <a:custGeom>
                <a:avLst/>
                <a:gdLst>
                  <a:gd name="T0" fmla="*/ 0 w 103"/>
                  <a:gd name="T1" fmla="*/ 15 h 103"/>
                  <a:gd name="T2" fmla="*/ 2 w 103"/>
                  <a:gd name="T3" fmla="*/ 15 h 103"/>
                  <a:gd name="T4" fmla="*/ 3 w 103"/>
                  <a:gd name="T5" fmla="*/ 15 h 103"/>
                  <a:gd name="T6" fmla="*/ 5 w 103"/>
                  <a:gd name="T7" fmla="*/ 14 h 103"/>
                  <a:gd name="T8" fmla="*/ 7 w 103"/>
                  <a:gd name="T9" fmla="*/ 13 h 103"/>
                  <a:gd name="T10" fmla="*/ 8 w 103"/>
                  <a:gd name="T11" fmla="*/ 12 h 103"/>
                  <a:gd name="T12" fmla="*/ 9 w 103"/>
                  <a:gd name="T13" fmla="*/ 11 h 103"/>
                  <a:gd name="T14" fmla="*/ 10 w 103"/>
                  <a:gd name="T15" fmla="*/ 10 h 103"/>
                  <a:gd name="T16" fmla="*/ 12 w 103"/>
                  <a:gd name="T17" fmla="*/ 8 h 103"/>
                  <a:gd name="T18" fmla="*/ 12 w 103"/>
                  <a:gd name="T19" fmla="*/ 7 h 103"/>
                  <a:gd name="T20" fmla="*/ 13 w 103"/>
                  <a:gd name="T21" fmla="*/ 5 h 103"/>
                  <a:gd name="T22" fmla="*/ 14 w 103"/>
                  <a:gd name="T23" fmla="*/ 3 h 103"/>
                  <a:gd name="T24" fmla="*/ 14 w 103"/>
                  <a:gd name="T25" fmla="*/ 2 h 103"/>
                  <a:gd name="T26" fmla="*/ 14 w 103"/>
                  <a:gd name="T27" fmla="*/ 0 h 10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3" h="103">
                    <a:moveTo>
                      <a:pt x="0" y="103"/>
                    </a:moveTo>
                    <a:lnTo>
                      <a:pt x="12" y="102"/>
                    </a:lnTo>
                    <a:lnTo>
                      <a:pt x="25" y="100"/>
                    </a:lnTo>
                    <a:lnTo>
                      <a:pt x="36" y="96"/>
                    </a:lnTo>
                    <a:lnTo>
                      <a:pt x="48" y="91"/>
                    </a:lnTo>
                    <a:lnTo>
                      <a:pt x="58" y="84"/>
                    </a:lnTo>
                    <a:lnTo>
                      <a:pt x="68" y="76"/>
                    </a:lnTo>
                    <a:lnTo>
                      <a:pt x="77" y="68"/>
                    </a:lnTo>
                    <a:lnTo>
                      <a:pt x="85" y="58"/>
                    </a:lnTo>
                    <a:lnTo>
                      <a:pt x="91" y="47"/>
                    </a:lnTo>
                    <a:lnTo>
                      <a:pt x="97" y="36"/>
                    </a:lnTo>
                    <a:lnTo>
                      <a:pt x="100" y="24"/>
                    </a:lnTo>
                    <a:lnTo>
                      <a:pt x="102" y="12"/>
                    </a:lnTo>
                    <a:lnTo>
                      <a:pt x="103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04" name="Line 569"/>
              <p:cNvSpPr>
                <a:spLocks noChangeShapeType="1"/>
              </p:cNvSpPr>
              <p:nvPr/>
            </p:nvSpPr>
            <p:spPr bwMode="auto">
              <a:xfrm>
                <a:off x="1599" y="1358"/>
                <a:ext cx="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05" name="Line 570"/>
              <p:cNvSpPr>
                <a:spLocks noChangeShapeType="1"/>
              </p:cNvSpPr>
              <p:nvPr/>
            </p:nvSpPr>
            <p:spPr bwMode="auto">
              <a:xfrm>
                <a:off x="1599" y="1358"/>
                <a:ext cx="0" cy="473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06" name="Line 571"/>
              <p:cNvSpPr>
                <a:spLocks noChangeShapeType="1"/>
              </p:cNvSpPr>
              <p:nvPr/>
            </p:nvSpPr>
            <p:spPr bwMode="auto">
              <a:xfrm>
                <a:off x="1599" y="1831"/>
                <a:ext cx="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07" name="Freeform 572"/>
              <p:cNvSpPr>
                <a:spLocks/>
              </p:cNvSpPr>
              <p:nvPr/>
            </p:nvSpPr>
            <p:spPr bwMode="auto">
              <a:xfrm>
                <a:off x="1599" y="1831"/>
                <a:ext cx="14" cy="14"/>
              </a:xfrm>
              <a:custGeom>
                <a:avLst/>
                <a:gdLst>
                  <a:gd name="T0" fmla="*/ 14 w 103"/>
                  <a:gd name="T1" fmla="*/ 14 h 103"/>
                  <a:gd name="T2" fmla="*/ 14 w 103"/>
                  <a:gd name="T3" fmla="*/ 12 h 103"/>
                  <a:gd name="T4" fmla="*/ 14 w 103"/>
                  <a:gd name="T5" fmla="*/ 11 h 103"/>
                  <a:gd name="T6" fmla="*/ 13 w 103"/>
                  <a:gd name="T7" fmla="*/ 9 h 103"/>
                  <a:gd name="T8" fmla="*/ 12 w 103"/>
                  <a:gd name="T9" fmla="*/ 8 h 103"/>
                  <a:gd name="T10" fmla="*/ 12 w 103"/>
                  <a:gd name="T11" fmla="*/ 6 h 103"/>
                  <a:gd name="T12" fmla="*/ 10 w 103"/>
                  <a:gd name="T13" fmla="*/ 5 h 103"/>
                  <a:gd name="T14" fmla="*/ 9 w 103"/>
                  <a:gd name="T15" fmla="*/ 4 h 103"/>
                  <a:gd name="T16" fmla="*/ 8 w 103"/>
                  <a:gd name="T17" fmla="*/ 3 h 103"/>
                  <a:gd name="T18" fmla="*/ 7 w 103"/>
                  <a:gd name="T19" fmla="*/ 2 h 103"/>
                  <a:gd name="T20" fmla="*/ 5 w 103"/>
                  <a:gd name="T21" fmla="*/ 1 h 103"/>
                  <a:gd name="T22" fmla="*/ 3 w 103"/>
                  <a:gd name="T23" fmla="*/ 0 h 103"/>
                  <a:gd name="T24" fmla="*/ 2 w 103"/>
                  <a:gd name="T25" fmla="*/ 0 h 103"/>
                  <a:gd name="T26" fmla="*/ 0 w 103"/>
                  <a:gd name="T27" fmla="*/ 0 h 10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3" h="103">
                    <a:moveTo>
                      <a:pt x="103" y="103"/>
                    </a:moveTo>
                    <a:lnTo>
                      <a:pt x="102" y="91"/>
                    </a:lnTo>
                    <a:lnTo>
                      <a:pt x="100" y="78"/>
                    </a:lnTo>
                    <a:lnTo>
                      <a:pt x="97" y="67"/>
                    </a:lnTo>
                    <a:lnTo>
                      <a:pt x="91" y="56"/>
                    </a:lnTo>
                    <a:lnTo>
                      <a:pt x="85" y="45"/>
                    </a:lnTo>
                    <a:lnTo>
                      <a:pt x="77" y="35"/>
                    </a:lnTo>
                    <a:lnTo>
                      <a:pt x="68" y="26"/>
                    </a:lnTo>
                    <a:lnTo>
                      <a:pt x="58" y="19"/>
                    </a:lnTo>
                    <a:lnTo>
                      <a:pt x="48" y="12"/>
                    </a:lnTo>
                    <a:lnTo>
                      <a:pt x="36" y="6"/>
                    </a:lnTo>
                    <a:lnTo>
                      <a:pt x="25" y="3"/>
                    </a:lnTo>
                    <a:lnTo>
                      <a:pt x="12" y="1"/>
                    </a:lnTo>
                    <a:lnTo>
                      <a:pt x="0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08" name="Line 573"/>
              <p:cNvSpPr>
                <a:spLocks noChangeShapeType="1"/>
              </p:cNvSpPr>
              <p:nvPr/>
            </p:nvSpPr>
            <p:spPr bwMode="auto">
              <a:xfrm>
                <a:off x="1613" y="1845"/>
                <a:ext cx="0" cy="133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09" name="Line 574"/>
              <p:cNvSpPr>
                <a:spLocks noChangeShapeType="1"/>
              </p:cNvSpPr>
              <p:nvPr/>
            </p:nvSpPr>
            <p:spPr bwMode="auto">
              <a:xfrm>
                <a:off x="1613" y="1978"/>
                <a:ext cx="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10" name="Line 575"/>
              <p:cNvSpPr>
                <a:spLocks noChangeShapeType="1"/>
              </p:cNvSpPr>
              <p:nvPr/>
            </p:nvSpPr>
            <p:spPr bwMode="auto">
              <a:xfrm flipV="1">
                <a:off x="1665" y="1366"/>
                <a:ext cx="0" cy="61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11" name="Freeform 576"/>
              <p:cNvSpPr>
                <a:spLocks/>
              </p:cNvSpPr>
              <p:nvPr/>
            </p:nvSpPr>
            <p:spPr bwMode="auto">
              <a:xfrm>
                <a:off x="1665" y="1343"/>
                <a:ext cx="22" cy="23"/>
              </a:xfrm>
              <a:custGeom>
                <a:avLst/>
                <a:gdLst>
                  <a:gd name="T0" fmla="*/ 22 w 154"/>
                  <a:gd name="T1" fmla="*/ 0 h 155"/>
                  <a:gd name="T2" fmla="*/ 20 w 154"/>
                  <a:gd name="T3" fmla="*/ 0 h 155"/>
                  <a:gd name="T4" fmla="*/ 18 w 154"/>
                  <a:gd name="T5" fmla="*/ 0 h 155"/>
                  <a:gd name="T6" fmla="*/ 16 w 154"/>
                  <a:gd name="T7" fmla="*/ 1 h 155"/>
                  <a:gd name="T8" fmla="*/ 14 w 154"/>
                  <a:gd name="T9" fmla="*/ 2 h 155"/>
                  <a:gd name="T10" fmla="*/ 12 w 154"/>
                  <a:gd name="T11" fmla="*/ 3 h 155"/>
                  <a:gd name="T12" fmla="*/ 10 w 154"/>
                  <a:gd name="T13" fmla="*/ 4 h 155"/>
                  <a:gd name="T14" fmla="*/ 8 w 154"/>
                  <a:gd name="T15" fmla="*/ 5 h 155"/>
                  <a:gd name="T16" fmla="*/ 6 w 154"/>
                  <a:gd name="T17" fmla="*/ 7 h 155"/>
                  <a:gd name="T18" fmla="*/ 5 w 154"/>
                  <a:gd name="T19" fmla="*/ 8 h 155"/>
                  <a:gd name="T20" fmla="*/ 4 w 154"/>
                  <a:gd name="T21" fmla="*/ 10 h 155"/>
                  <a:gd name="T22" fmla="*/ 3 w 154"/>
                  <a:gd name="T23" fmla="*/ 12 h 155"/>
                  <a:gd name="T24" fmla="*/ 2 w 154"/>
                  <a:gd name="T25" fmla="*/ 14 h 155"/>
                  <a:gd name="T26" fmla="*/ 1 w 154"/>
                  <a:gd name="T27" fmla="*/ 16 h 155"/>
                  <a:gd name="T28" fmla="*/ 0 w 154"/>
                  <a:gd name="T29" fmla="*/ 18 h 155"/>
                  <a:gd name="T30" fmla="*/ 0 w 154"/>
                  <a:gd name="T31" fmla="*/ 21 h 155"/>
                  <a:gd name="T32" fmla="*/ 0 w 154"/>
                  <a:gd name="T33" fmla="*/ 23 h 1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4" h="155">
                    <a:moveTo>
                      <a:pt x="154" y="0"/>
                    </a:moveTo>
                    <a:lnTo>
                      <a:pt x="139" y="0"/>
                    </a:lnTo>
                    <a:lnTo>
                      <a:pt x="124" y="2"/>
                    </a:lnTo>
                    <a:lnTo>
                      <a:pt x="109" y="6"/>
                    </a:lnTo>
                    <a:lnTo>
                      <a:pt x="96" y="11"/>
                    </a:lnTo>
                    <a:lnTo>
                      <a:pt x="81" y="18"/>
                    </a:lnTo>
                    <a:lnTo>
                      <a:pt x="69" y="26"/>
                    </a:lnTo>
                    <a:lnTo>
                      <a:pt x="56" y="35"/>
                    </a:lnTo>
                    <a:lnTo>
                      <a:pt x="45" y="45"/>
                    </a:lnTo>
                    <a:lnTo>
                      <a:pt x="35" y="56"/>
                    </a:lnTo>
                    <a:lnTo>
                      <a:pt x="26" y="68"/>
                    </a:lnTo>
                    <a:lnTo>
                      <a:pt x="18" y="82"/>
                    </a:lnTo>
                    <a:lnTo>
                      <a:pt x="11" y="95"/>
                    </a:lnTo>
                    <a:lnTo>
                      <a:pt x="6" y="110"/>
                    </a:lnTo>
                    <a:lnTo>
                      <a:pt x="2" y="124"/>
                    </a:lnTo>
                    <a:lnTo>
                      <a:pt x="0" y="139"/>
                    </a:lnTo>
                    <a:lnTo>
                      <a:pt x="0" y="15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12" name="Line 577"/>
              <p:cNvSpPr>
                <a:spLocks noChangeShapeType="1"/>
              </p:cNvSpPr>
              <p:nvPr/>
            </p:nvSpPr>
            <p:spPr bwMode="auto">
              <a:xfrm>
                <a:off x="1687" y="1343"/>
                <a:ext cx="192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13" name="Freeform 578"/>
              <p:cNvSpPr>
                <a:spLocks/>
              </p:cNvSpPr>
              <p:nvPr/>
            </p:nvSpPr>
            <p:spPr bwMode="auto">
              <a:xfrm>
                <a:off x="1879" y="1343"/>
                <a:ext cx="22" cy="23"/>
              </a:xfrm>
              <a:custGeom>
                <a:avLst/>
                <a:gdLst>
                  <a:gd name="T0" fmla="*/ 22 w 155"/>
                  <a:gd name="T1" fmla="*/ 23 h 155"/>
                  <a:gd name="T2" fmla="*/ 22 w 155"/>
                  <a:gd name="T3" fmla="*/ 21 h 155"/>
                  <a:gd name="T4" fmla="*/ 22 w 155"/>
                  <a:gd name="T5" fmla="*/ 18 h 155"/>
                  <a:gd name="T6" fmla="*/ 21 w 155"/>
                  <a:gd name="T7" fmla="*/ 16 h 155"/>
                  <a:gd name="T8" fmla="*/ 20 w 155"/>
                  <a:gd name="T9" fmla="*/ 14 h 155"/>
                  <a:gd name="T10" fmla="*/ 20 w 155"/>
                  <a:gd name="T11" fmla="*/ 12 h 155"/>
                  <a:gd name="T12" fmla="*/ 18 w 155"/>
                  <a:gd name="T13" fmla="*/ 10 h 155"/>
                  <a:gd name="T14" fmla="*/ 17 w 155"/>
                  <a:gd name="T15" fmla="*/ 8 h 155"/>
                  <a:gd name="T16" fmla="*/ 16 w 155"/>
                  <a:gd name="T17" fmla="*/ 7 h 155"/>
                  <a:gd name="T18" fmla="*/ 14 w 155"/>
                  <a:gd name="T19" fmla="*/ 5 h 155"/>
                  <a:gd name="T20" fmla="*/ 12 w 155"/>
                  <a:gd name="T21" fmla="*/ 4 h 155"/>
                  <a:gd name="T22" fmla="*/ 10 w 155"/>
                  <a:gd name="T23" fmla="*/ 3 h 155"/>
                  <a:gd name="T24" fmla="*/ 9 w 155"/>
                  <a:gd name="T25" fmla="*/ 2 h 155"/>
                  <a:gd name="T26" fmla="*/ 6 w 155"/>
                  <a:gd name="T27" fmla="*/ 1 h 155"/>
                  <a:gd name="T28" fmla="*/ 4 w 155"/>
                  <a:gd name="T29" fmla="*/ 0 h 155"/>
                  <a:gd name="T30" fmla="*/ 2 w 155"/>
                  <a:gd name="T31" fmla="*/ 0 h 155"/>
                  <a:gd name="T32" fmla="*/ 0 w 155"/>
                  <a:gd name="T33" fmla="*/ 0 h 1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5" h="155">
                    <a:moveTo>
                      <a:pt x="155" y="155"/>
                    </a:moveTo>
                    <a:lnTo>
                      <a:pt x="155" y="139"/>
                    </a:lnTo>
                    <a:lnTo>
                      <a:pt x="153" y="124"/>
                    </a:lnTo>
                    <a:lnTo>
                      <a:pt x="149" y="110"/>
                    </a:lnTo>
                    <a:lnTo>
                      <a:pt x="144" y="95"/>
                    </a:lnTo>
                    <a:lnTo>
                      <a:pt x="138" y="82"/>
                    </a:lnTo>
                    <a:lnTo>
                      <a:pt x="130" y="68"/>
                    </a:lnTo>
                    <a:lnTo>
                      <a:pt x="121" y="56"/>
                    </a:lnTo>
                    <a:lnTo>
                      <a:pt x="111" y="45"/>
                    </a:lnTo>
                    <a:lnTo>
                      <a:pt x="99" y="35"/>
                    </a:lnTo>
                    <a:lnTo>
                      <a:pt x="87" y="26"/>
                    </a:lnTo>
                    <a:lnTo>
                      <a:pt x="73" y="18"/>
                    </a:lnTo>
                    <a:lnTo>
                      <a:pt x="60" y="11"/>
                    </a:lnTo>
                    <a:lnTo>
                      <a:pt x="45" y="6"/>
                    </a:lnTo>
                    <a:lnTo>
                      <a:pt x="31" y="2"/>
                    </a:lnTo>
                    <a:lnTo>
                      <a:pt x="16" y="0"/>
                    </a:lnTo>
                    <a:lnTo>
                      <a:pt x="0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14" name="Line 579"/>
              <p:cNvSpPr>
                <a:spLocks noChangeShapeType="1"/>
              </p:cNvSpPr>
              <p:nvPr/>
            </p:nvSpPr>
            <p:spPr bwMode="auto">
              <a:xfrm>
                <a:off x="1901" y="1366"/>
                <a:ext cx="0" cy="61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15" name="Freeform 580"/>
              <p:cNvSpPr>
                <a:spLocks/>
              </p:cNvSpPr>
              <p:nvPr/>
            </p:nvSpPr>
            <p:spPr bwMode="auto">
              <a:xfrm>
                <a:off x="1702" y="1771"/>
                <a:ext cx="162" cy="82"/>
              </a:xfrm>
              <a:custGeom>
                <a:avLst/>
                <a:gdLst>
                  <a:gd name="T0" fmla="*/ 162 w 1136"/>
                  <a:gd name="T1" fmla="*/ 82 h 569"/>
                  <a:gd name="T2" fmla="*/ 162 w 1136"/>
                  <a:gd name="T3" fmla="*/ 78 h 569"/>
                  <a:gd name="T4" fmla="*/ 162 w 1136"/>
                  <a:gd name="T5" fmla="*/ 74 h 569"/>
                  <a:gd name="T6" fmla="*/ 161 w 1136"/>
                  <a:gd name="T7" fmla="*/ 70 h 569"/>
                  <a:gd name="T8" fmla="*/ 160 w 1136"/>
                  <a:gd name="T9" fmla="*/ 65 h 569"/>
                  <a:gd name="T10" fmla="*/ 159 w 1136"/>
                  <a:gd name="T11" fmla="*/ 61 h 569"/>
                  <a:gd name="T12" fmla="*/ 158 w 1136"/>
                  <a:gd name="T13" fmla="*/ 58 h 569"/>
                  <a:gd name="T14" fmla="*/ 157 w 1136"/>
                  <a:gd name="T15" fmla="*/ 54 h 569"/>
                  <a:gd name="T16" fmla="*/ 155 w 1136"/>
                  <a:gd name="T17" fmla="*/ 50 h 569"/>
                  <a:gd name="T18" fmla="*/ 154 w 1136"/>
                  <a:gd name="T19" fmla="*/ 46 h 569"/>
                  <a:gd name="T20" fmla="*/ 152 w 1136"/>
                  <a:gd name="T21" fmla="*/ 42 h 569"/>
                  <a:gd name="T22" fmla="*/ 150 w 1136"/>
                  <a:gd name="T23" fmla="*/ 39 h 569"/>
                  <a:gd name="T24" fmla="*/ 148 w 1136"/>
                  <a:gd name="T25" fmla="*/ 35 h 569"/>
                  <a:gd name="T26" fmla="*/ 145 w 1136"/>
                  <a:gd name="T27" fmla="*/ 32 h 569"/>
                  <a:gd name="T28" fmla="*/ 142 w 1136"/>
                  <a:gd name="T29" fmla="*/ 29 h 569"/>
                  <a:gd name="T30" fmla="*/ 140 w 1136"/>
                  <a:gd name="T31" fmla="*/ 26 h 569"/>
                  <a:gd name="T32" fmla="*/ 137 w 1136"/>
                  <a:gd name="T33" fmla="*/ 23 h 569"/>
                  <a:gd name="T34" fmla="*/ 134 w 1136"/>
                  <a:gd name="T35" fmla="*/ 20 h 569"/>
                  <a:gd name="T36" fmla="*/ 131 w 1136"/>
                  <a:gd name="T37" fmla="*/ 17 h 569"/>
                  <a:gd name="T38" fmla="*/ 127 w 1136"/>
                  <a:gd name="T39" fmla="*/ 15 h 569"/>
                  <a:gd name="T40" fmla="*/ 124 w 1136"/>
                  <a:gd name="T41" fmla="*/ 13 h 569"/>
                  <a:gd name="T42" fmla="*/ 120 w 1136"/>
                  <a:gd name="T43" fmla="*/ 10 h 569"/>
                  <a:gd name="T44" fmla="*/ 117 w 1136"/>
                  <a:gd name="T45" fmla="*/ 9 h 569"/>
                  <a:gd name="T46" fmla="*/ 113 w 1136"/>
                  <a:gd name="T47" fmla="*/ 7 h 569"/>
                  <a:gd name="T48" fmla="*/ 109 w 1136"/>
                  <a:gd name="T49" fmla="*/ 5 h 569"/>
                  <a:gd name="T50" fmla="*/ 105 w 1136"/>
                  <a:gd name="T51" fmla="*/ 4 h 569"/>
                  <a:gd name="T52" fmla="*/ 101 w 1136"/>
                  <a:gd name="T53" fmla="*/ 3 h 569"/>
                  <a:gd name="T54" fmla="*/ 97 w 1136"/>
                  <a:gd name="T55" fmla="*/ 2 h 569"/>
                  <a:gd name="T56" fmla="*/ 93 w 1136"/>
                  <a:gd name="T57" fmla="*/ 1 h 569"/>
                  <a:gd name="T58" fmla="*/ 89 w 1136"/>
                  <a:gd name="T59" fmla="*/ 1 h 569"/>
                  <a:gd name="T60" fmla="*/ 85 w 1136"/>
                  <a:gd name="T61" fmla="*/ 0 h 569"/>
                  <a:gd name="T62" fmla="*/ 81 w 1136"/>
                  <a:gd name="T63" fmla="*/ 0 h 569"/>
                  <a:gd name="T64" fmla="*/ 77 w 1136"/>
                  <a:gd name="T65" fmla="*/ 0 h 569"/>
                  <a:gd name="T66" fmla="*/ 73 w 1136"/>
                  <a:gd name="T67" fmla="*/ 1 h 569"/>
                  <a:gd name="T68" fmla="*/ 69 w 1136"/>
                  <a:gd name="T69" fmla="*/ 1 h 569"/>
                  <a:gd name="T70" fmla="*/ 65 w 1136"/>
                  <a:gd name="T71" fmla="*/ 2 h 569"/>
                  <a:gd name="T72" fmla="*/ 61 w 1136"/>
                  <a:gd name="T73" fmla="*/ 3 h 569"/>
                  <a:gd name="T74" fmla="*/ 57 w 1136"/>
                  <a:gd name="T75" fmla="*/ 4 h 569"/>
                  <a:gd name="T76" fmla="*/ 53 w 1136"/>
                  <a:gd name="T77" fmla="*/ 5 h 569"/>
                  <a:gd name="T78" fmla="*/ 49 w 1136"/>
                  <a:gd name="T79" fmla="*/ 7 h 569"/>
                  <a:gd name="T80" fmla="*/ 45 w 1136"/>
                  <a:gd name="T81" fmla="*/ 9 h 569"/>
                  <a:gd name="T82" fmla="*/ 42 w 1136"/>
                  <a:gd name="T83" fmla="*/ 10 h 569"/>
                  <a:gd name="T84" fmla="*/ 38 w 1136"/>
                  <a:gd name="T85" fmla="*/ 13 h 569"/>
                  <a:gd name="T86" fmla="*/ 35 w 1136"/>
                  <a:gd name="T87" fmla="*/ 15 h 569"/>
                  <a:gd name="T88" fmla="*/ 32 w 1136"/>
                  <a:gd name="T89" fmla="*/ 17 h 569"/>
                  <a:gd name="T90" fmla="*/ 28 w 1136"/>
                  <a:gd name="T91" fmla="*/ 20 h 569"/>
                  <a:gd name="T92" fmla="*/ 25 w 1136"/>
                  <a:gd name="T93" fmla="*/ 23 h 569"/>
                  <a:gd name="T94" fmla="*/ 22 w 1136"/>
                  <a:gd name="T95" fmla="*/ 26 h 569"/>
                  <a:gd name="T96" fmla="*/ 20 w 1136"/>
                  <a:gd name="T97" fmla="*/ 29 h 569"/>
                  <a:gd name="T98" fmla="*/ 17 w 1136"/>
                  <a:gd name="T99" fmla="*/ 32 h 569"/>
                  <a:gd name="T100" fmla="*/ 15 w 1136"/>
                  <a:gd name="T101" fmla="*/ 35 h 569"/>
                  <a:gd name="T102" fmla="*/ 12 w 1136"/>
                  <a:gd name="T103" fmla="*/ 39 h 569"/>
                  <a:gd name="T104" fmla="*/ 10 w 1136"/>
                  <a:gd name="T105" fmla="*/ 42 h 569"/>
                  <a:gd name="T106" fmla="*/ 8 w 1136"/>
                  <a:gd name="T107" fmla="*/ 46 h 569"/>
                  <a:gd name="T108" fmla="*/ 7 w 1136"/>
                  <a:gd name="T109" fmla="*/ 50 h 569"/>
                  <a:gd name="T110" fmla="*/ 5 w 1136"/>
                  <a:gd name="T111" fmla="*/ 54 h 569"/>
                  <a:gd name="T112" fmla="*/ 4 w 1136"/>
                  <a:gd name="T113" fmla="*/ 58 h 569"/>
                  <a:gd name="T114" fmla="*/ 3 w 1136"/>
                  <a:gd name="T115" fmla="*/ 61 h 569"/>
                  <a:gd name="T116" fmla="*/ 2 w 1136"/>
                  <a:gd name="T117" fmla="*/ 65 h 569"/>
                  <a:gd name="T118" fmla="*/ 1 w 1136"/>
                  <a:gd name="T119" fmla="*/ 70 h 569"/>
                  <a:gd name="T120" fmla="*/ 1 w 1136"/>
                  <a:gd name="T121" fmla="*/ 74 h 569"/>
                  <a:gd name="T122" fmla="*/ 0 w 1136"/>
                  <a:gd name="T123" fmla="*/ 78 h 569"/>
                  <a:gd name="T124" fmla="*/ 0 w 1136"/>
                  <a:gd name="T125" fmla="*/ 82 h 56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136" h="569">
                    <a:moveTo>
                      <a:pt x="1136" y="569"/>
                    </a:moveTo>
                    <a:lnTo>
                      <a:pt x="1136" y="541"/>
                    </a:lnTo>
                    <a:lnTo>
                      <a:pt x="1134" y="511"/>
                    </a:lnTo>
                    <a:lnTo>
                      <a:pt x="1130" y="483"/>
                    </a:lnTo>
                    <a:lnTo>
                      <a:pt x="1125" y="454"/>
                    </a:lnTo>
                    <a:lnTo>
                      <a:pt x="1118" y="426"/>
                    </a:lnTo>
                    <a:lnTo>
                      <a:pt x="1110" y="399"/>
                    </a:lnTo>
                    <a:lnTo>
                      <a:pt x="1101" y="372"/>
                    </a:lnTo>
                    <a:lnTo>
                      <a:pt x="1090" y="345"/>
                    </a:lnTo>
                    <a:lnTo>
                      <a:pt x="1079" y="318"/>
                    </a:lnTo>
                    <a:lnTo>
                      <a:pt x="1065" y="294"/>
                    </a:lnTo>
                    <a:lnTo>
                      <a:pt x="1051" y="269"/>
                    </a:lnTo>
                    <a:lnTo>
                      <a:pt x="1035" y="244"/>
                    </a:lnTo>
                    <a:lnTo>
                      <a:pt x="1018" y="222"/>
                    </a:lnTo>
                    <a:lnTo>
                      <a:pt x="999" y="199"/>
                    </a:lnTo>
                    <a:lnTo>
                      <a:pt x="980" y="178"/>
                    </a:lnTo>
                    <a:lnTo>
                      <a:pt x="960" y="158"/>
                    </a:lnTo>
                    <a:lnTo>
                      <a:pt x="938" y="137"/>
                    </a:lnTo>
                    <a:lnTo>
                      <a:pt x="916" y="119"/>
                    </a:lnTo>
                    <a:lnTo>
                      <a:pt x="893" y="103"/>
                    </a:lnTo>
                    <a:lnTo>
                      <a:pt x="869" y="87"/>
                    </a:lnTo>
                    <a:lnTo>
                      <a:pt x="844" y="72"/>
                    </a:lnTo>
                    <a:lnTo>
                      <a:pt x="819" y="59"/>
                    </a:lnTo>
                    <a:lnTo>
                      <a:pt x="792" y="46"/>
                    </a:lnTo>
                    <a:lnTo>
                      <a:pt x="765" y="36"/>
                    </a:lnTo>
                    <a:lnTo>
                      <a:pt x="738" y="27"/>
                    </a:lnTo>
                    <a:lnTo>
                      <a:pt x="711" y="18"/>
                    </a:lnTo>
                    <a:lnTo>
                      <a:pt x="683" y="13"/>
                    </a:lnTo>
                    <a:lnTo>
                      <a:pt x="654" y="7"/>
                    </a:lnTo>
                    <a:lnTo>
                      <a:pt x="626" y="4"/>
                    </a:lnTo>
                    <a:lnTo>
                      <a:pt x="597" y="1"/>
                    </a:lnTo>
                    <a:lnTo>
                      <a:pt x="569" y="0"/>
                    </a:lnTo>
                    <a:lnTo>
                      <a:pt x="540" y="1"/>
                    </a:lnTo>
                    <a:lnTo>
                      <a:pt x="511" y="4"/>
                    </a:lnTo>
                    <a:lnTo>
                      <a:pt x="482" y="7"/>
                    </a:lnTo>
                    <a:lnTo>
                      <a:pt x="454" y="13"/>
                    </a:lnTo>
                    <a:lnTo>
                      <a:pt x="426" y="18"/>
                    </a:lnTo>
                    <a:lnTo>
                      <a:pt x="399" y="27"/>
                    </a:lnTo>
                    <a:lnTo>
                      <a:pt x="371" y="36"/>
                    </a:lnTo>
                    <a:lnTo>
                      <a:pt x="345" y="46"/>
                    </a:lnTo>
                    <a:lnTo>
                      <a:pt x="318" y="59"/>
                    </a:lnTo>
                    <a:lnTo>
                      <a:pt x="294" y="72"/>
                    </a:lnTo>
                    <a:lnTo>
                      <a:pt x="268" y="87"/>
                    </a:lnTo>
                    <a:lnTo>
                      <a:pt x="244" y="103"/>
                    </a:lnTo>
                    <a:lnTo>
                      <a:pt x="221" y="119"/>
                    </a:lnTo>
                    <a:lnTo>
                      <a:pt x="199" y="137"/>
                    </a:lnTo>
                    <a:lnTo>
                      <a:pt x="178" y="158"/>
                    </a:lnTo>
                    <a:lnTo>
                      <a:pt x="156" y="178"/>
                    </a:lnTo>
                    <a:lnTo>
                      <a:pt x="137" y="199"/>
                    </a:lnTo>
                    <a:lnTo>
                      <a:pt x="119" y="222"/>
                    </a:lnTo>
                    <a:lnTo>
                      <a:pt x="103" y="244"/>
                    </a:lnTo>
                    <a:lnTo>
                      <a:pt x="87" y="269"/>
                    </a:lnTo>
                    <a:lnTo>
                      <a:pt x="72" y="294"/>
                    </a:lnTo>
                    <a:lnTo>
                      <a:pt x="59" y="318"/>
                    </a:lnTo>
                    <a:lnTo>
                      <a:pt x="46" y="345"/>
                    </a:lnTo>
                    <a:lnTo>
                      <a:pt x="36" y="372"/>
                    </a:lnTo>
                    <a:lnTo>
                      <a:pt x="26" y="399"/>
                    </a:lnTo>
                    <a:lnTo>
                      <a:pt x="18" y="426"/>
                    </a:lnTo>
                    <a:lnTo>
                      <a:pt x="13" y="454"/>
                    </a:lnTo>
                    <a:lnTo>
                      <a:pt x="7" y="483"/>
                    </a:lnTo>
                    <a:lnTo>
                      <a:pt x="4" y="511"/>
                    </a:lnTo>
                    <a:lnTo>
                      <a:pt x="1" y="541"/>
                    </a:lnTo>
                    <a:lnTo>
                      <a:pt x="0" y="569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16" name="Freeform 581"/>
              <p:cNvSpPr>
                <a:spLocks/>
              </p:cNvSpPr>
              <p:nvPr/>
            </p:nvSpPr>
            <p:spPr bwMode="auto">
              <a:xfrm>
                <a:off x="1702" y="1853"/>
                <a:ext cx="162" cy="81"/>
              </a:xfrm>
              <a:custGeom>
                <a:avLst/>
                <a:gdLst>
                  <a:gd name="T0" fmla="*/ 0 w 1136"/>
                  <a:gd name="T1" fmla="*/ 0 h 568"/>
                  <a:gd name="T2" fmla="*/ 0 w 1136"/>
                  <a:gd name="T3" fmla="*/ 4 h 568"/>
                  <a:gd name="T4" fmla="*/ 1 w 1136"/>
                  <a:gd name="T5" fmla="*/ 8 h 568"/>
                  <a:gd name="T6" fmla="*/ 1 w 1136"/>
                  <a:gd name="T7" fmla="*/ 12 h 568"/>
                  <a:gd name="T8" fmla="*/ 2 w 1136"/>
                  <a:gd name="T9" fmla="*/ 16 h 568"/>
                  <a:gd name="T10" fmla="*/ 3 w 1136"/>
                  <a:gd name="T11" fmla="*/ 20 h 568"/>
                  <a:gd name="T12" fmla="*/ 4 w 1136"/>
                  <a:gd name="T13" fmla="*/ 24 h 568"/>
                  <a:gd name="T14" fmla="*/ 5 w 1136"/>
                  <a:gd name="T15" fmla="*/ 28 h 568"/>
                  <a:gd name="T16" fmla="*/ 7 w 1136"/>
                  <a:gd name="T17" fmla="*/ 32 h 568"/>
                  <a:gd name="T18" fmla="*/ 8 w 1136"/>
                  <a:gd name="T19" fmla="*/ 36 h 568"/>
                  <a:gd name="T20" fmla="*/ 10 w 1136"/>
                  <a:gd name="T21" fmla="*/ 39 h 568"/>
                  <a:gd name="T22" fmla="*/ 12 w 1136"/>
                  <a:gd name="T23" fmla="*/ 43 h 568"/>
                  <a:gd name="T24" fmla="*/ 15 w 1136"/>
                  <a:gd name="T25" fmla="*/ 46 h 568"/>
                  <a:gd name="T26" fmla="*/ 17 w 1136"/>
                  <a:gd name="T27" fmla="*/ 50 h 568"/>
                  <a:gd name="T28" fmla="*/ 20 w 1136"/>
                  <a:gd name="T29" fmla="*/ 53 h 568"/>
                  <a:gd name="T30" fmla="*/ 22 w 1136"/>
                  <a:gd name="T31" fmla="*/ 56 h 568"/>
                  <a:gd name="T32" fmla="*/ 25 w 1136"/>
                  <a:gd name="T33" fmla="*/ 59 h 568"/>
                  <a:gd name="T34" fmla="*/ 28 w 1136"/>
                  <a:gd name="T35" fmla="*/ 61 h 568"/>
                  <a:gd name="T36" fmla="*/ 32 w 1136"/>
                  <a:gd name="T37" fmla="*/ 64 h 568"/>
                  <a:gd name="T38" fmla="*/ 35 w 1136"/>
                  <a:gd name="T39" fmla="*/ 67 h 568"/>
                  <a:gd name="T40" fmla="*/ 38 w 1136"/>
                  <a:gd name="T41" fmla="*/ 69 h 568"/>
                  <a:gd name="T42" fmla="*/ 42 w 1136"/>
                  <a:gd name="T43" fmla="*/ 71 h 568"/>
                  <a:gd name="T44" fmla="*/ 45 w 1136"/>
                  <a:gd name="T45" fmla="*/ 73 h 568"/>
                  <a:gd name="T46" fmla="*/ 49 w 1136"/>
                  <a:gd name="T47" fmla="*/ 74 h 568"/>
                  <a:gd name="T48" fmla="*/ 53 w 1136"/>
                  <a:gd name="T49" fmla="*/ 76 h 568"/>
                  <a:gd name="T50" fmla="*/ 57 w 1136"/>
                  <a:gd name="T51" fmla="*/ 77 h 568"/>
                  <a:gd name="T52" fmla="*/ 61 w 1136"/>
                  <a:gd name="T53" fmla="*/ 78 h 568"/>
                  <a:gd name="T54" fmla="*/ 65 w 1136"/>
                  <a:gd name="T55" fmla="*/ 79 h 568"/>
                  <a:gd name="T56" fmla="*/ 69 w 1136"/>
                  <a:gd name="T57" fmla="*/ 80 h 568"/>
                  <a:gd name="T58" fmla="*/ 73 w 1136"/>
                  <a:gd name="T59" fmla="*/ 81 h 568"/>
                  <a:gd name="T60" fmla="*/ 77 w 1136"/>
                  <a:gd name="T61" fmla="*/ 81 h 568"/>
                  <a:gd name="T62" fmla="*/ 81 w 1136"/>
                  <a:gd name="T63" fmla="*/ 81 h 568"/>
                  <a:gd name="T64" fmla="*/ 85 w 1136"/>
                  <a:gd name="T65" fmla="*/ 81 h 568"/>
                  <a:gd name="T66" fmla="*/ 89 w 1136"/>
                  <a:gd name="T67" fmla="*/ 81 h 568"/>
                  <a:gd name="T68" fmla="*/ 93 w 1136"/>
                  <a:gd name="T69" fmla="*/ 80 h 568"/>
                  <a:gd name="T70" fmla="*/ 97 w 1136"/>
                  <a:gd name="T71" fmla="*/ 79 h 568"/>
                  <a:gd name="T72" fmla="*/ 101 w 1136"/>
                  <a:gd name="T73" fmla="*/ 78 h 568"/>
                  <a:gd name="T74" fmla="*/ 105 w 1136"/>
                  <a:gd name="T75" fmla="*/ 77 h 568"/>
                  <a:gd name="T76" fmla="*/ 109 w 1136"/>
                  <a:gd name="T77" fmla="*/ 76 h 568"/>
                  <a:gd name="T78" fmla="*/ 113 w 1136"/>
                  <a:gd name="T79" fmla="*/ 74 h 568"/>
                  <a:gd name="T80" fmla="*/ 117 w 1136"/>
                  <a:gd name="T81" fmla="*/ 73 h 568"/>
                  <a:gd name="T82" fmla="*/ 120 w 1136"/>
                  <a:gd name="T83" fmla="*/ 71 h 568"/>
                  <a:gd name="T84" fmla="*/ 124 w 1136"/>
                  <a:gd name="T85" fmla="*/ 69 h 568"/>
                  <a:gd name="T86" fmla="*/ 127 w 1136"/>
                  <a:gd name="T87" fmla="*/ 67 h 568"/>
                  <a:gd name="T88" fmla="*/ 131 w 1136"/>
                  <a:gd name="T89" fmla="*/ 64 h 568"/>
                  <a:gd name="T90" fmla="*/ 134 w 1136"/>
                  <a:gd name="T91" fmla="*/ 61 h 568"/>
                  <a:gd name="T92" fmla="*/ 137 w 1136"/>
                  <a:gd name="T93" fmla="*/ 59 h 568"/>
                  <a:gd name="T94" fmla="*/ 140 w 1136"/>
                  <a:gd name="T95" fmla="*/ 56 h 568"/>
                  <a:gd name="T96" fmla="*/ 142 w 1136"/>
                  <a:gd name="T97" fmla="*/ 53 h 568"/>
                  <a:gd name="T98" fmla="*/ 145 w 1136"/>
                  <a:gd name="T99" fmla="*/ 50 h 568"/>
                  <a:gd name="T100" fmla="*/ 148 w 1136"/>
                  <a:gd name="T101" fmla="*/ 46 h 568"/>
                  <a:gd name="T102" fmla="*/ 150 w 1136"/>
                  <a:gd name="T103" fmla="*/ 43 h 568"/>
                  <a:gd name="T104" fmla="*/ 152 w 1136"/>
                  <a:gd name="T105" fmla="*/ 39 h 568"/>
                  <a:gd name="T106" fmla="*/ 154 w 1136"/>
                  <a:gd name="T107" fmla="*/ 36 h 568"/>
                  <a:gd name="T108" fmla="*/ 155 w 1136"/>
                  <a:gd name="T109" fmla="*/ 32 h 568"/>
                  <a:gd name="T110" fmla="*/ 157 w 1136"/>
                  <a:gd name="T111" fmla="*/ 28 h 568"/>
                  <a:gd name="T112" fmla="*/ 158 w 1136"/>
                  <a:gd name="T113" fmla="*/ 24 h 568"/>
                  <a:gd name="T114" fmla="*/ 159 w 1136"/>
                  <a:gd name="T115" fmla="*/ 20 h 568"/>
                  <a:gd name="T116" fmla="*/ 160 w 1136"/>
                  <a:gd name="T117" fmla="*/ 16 h 568"/>
                  <a:gd name="T118" fmla="*/ 161 w 1136"/>
                  <a:gd name="T119" fmla="*/ 12 h 568"/>
                  <a:gd name="T120" fmla="*/ 162 w 1136"/>
                  <a:gd name="T121" fmla="*/ 8 h 568"/>
                  <a:gd name="T122" fmla="*/ 162 w 1136"/>
                  <a:gd name="T123" fmla="*/ 4 h 568"/>
                  <a:gd name="T124" fmla="*/ 162 w 1136"/>
                  <a:gd name="T125" fmla="*/ 0 h 56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136" h="568">
                    <a:moveTo>
                      <a:pt x="0" y="0"/>
                    </a:moveTo>
                    <a:lnTo>
                      <a:pt x="1" y="29"/>
                    </a:lnTo>
                    <a:lnTo>
                      <a:pt x="4" y="57"/>
                    </a:lnTo>
                    <a:lnTo>
                      <a:pt x="7" y="86"/>
                    </a:lnTo>
                    <a:lnTo>
                      <a:pt x="13" y="114"/>
                    </a:lnTo>
                    <a:lnTo>
                      <a:pt x="18" y="142"/>
                    </a:lnTo>
                    <a:lnTo>
                      <a:pt x="26" y="171"/>
                    </a:lnTo>
                    <a:lnTo>
                      <a:pt x="36" y="198"/>
                    </a:lnTo>
                    <a:lnTo>
                      <a:pt x="46" y="224"/>
                    </a:lnTo>
                    <a:lnTo>
                      <a:pt x="59" y="250"/>
                    </a:lnTo>
                    <a:lnTo>
                      <a:pt x="72" y="276"/>
                    </a:lnTo>
                    <a:lnTo>
                      <a:pt x="87" y="301"/>
                    </a:lnTo>
                    <a:lnTo>
                      <a:pt x="103" y="324"/>
                    </a:lnTo>
                    <a:lnTo>
                      <a:pt x="119" y="348"/>
                    </a:lnTo>
                    <a:lnTo>
                      <a:pt x="137" y="371"/>
                    </a:lnTo>
                    <a:lnTo>
                      <a:pt x="156" y="392"/>
                    </a:lnTo>
                    <a:lnTo>
                      <a:pt x="178" y="412"/>
                    </a:lnTo>
                    <a:lnTo>
                      <a:pt x="199" y="431"/>
                    </a:lnTo>
                    <a:lnTo>
                      <a:pt x="221" y="449"/>
                    </a:lnTo>
                    <a:lnTo>
                      <a:pt x="244" y="467"/>
                    </a:lnTo>
                    <a:lnTo>
                      <a:pt x="268" y="483"/>
                    </a:lnTo>
                    <a:lnTo>
                      <a:pt x="294" y="498"/>
                    </a:lnTo>
                    <a:lnTo>
                      <a:pt x="318" y="510"/>
                    </a:lnTo>
                    <a:lnTo>
                      <a:pt x="345" y="522"/>
                    </a:lnTo>
                    <a:lnTo>
                      <a:pt x="371" y="533"/>
                    </a:lnTo>
                    <a:lnTo>
                      <a:pt x="399" y="542"/>
                    </a:lnTo>
                    <a:lnTo>
                      <a:pt x="426" y="550"/>
                    </a:lnTo>
                    <a:lnTo>
                      <a:pt x="454" y="557"/>
                    </a:lnTo>
                    <a:lnTo>
                      <a:pt x="482" y="562"/>
                    </a:lnTo>
                    <a:lnTo>
                      <a:pt x="511" y="566"/>
                    </a:lnTo>
                    <a:lnTo>
                      <a:pt x="540" y="568"/>
                    </a:lnTo>
                    <a:lnTo>
                      <a:pt x="569" y="568"/>
                    </a:lnTo>
                    <a:lnTo>
                      <a:pt x="597" y="568"/>
                    </a:lnTo>
                    <a:lnTo>
                      <a:pt x="626" y="566"/>
                    </a:lnTo>
                    <a:lnTo>
                      <a:pt x="654" y="562"/>
                    </a:lnTo>
                    <a:lnTo>
                      <a:pt x="683" y="557"/>
                    </a:lnTo>
                    <a:lnTo>
                      <a:pt x="711" y="550"/>
                    </a:lnTo>
                    <a:lnTo>
                      <a:pt x="738" y="542"/>
                    </a:lnTo>
                    <a:lnTo>
                      <a:pt x="765" y="533"/>
                    </a:lnTo>
                    <a:lnTo>
                      <a:pt x="792" y="522"/>
                    </a:lnTo>
                    <a:lnTo>
                      <a:pt x="819" y="510"/>
                    </a:lnTo>
                    <a:lnTo>
                      <a:pt x="844" y="498"/>
                    </a:lnTo>
                    <a:lnTo>
                      <a:pt x="869" y="483"/>
                    </a:lnTo>
                    <a:lnTo>
                      <a:pt x="893" y="467"/>
                    </a:lnTo>
                    <a:lnTo>
                      <a:pt x="916" y="449"/>
                    </a:lnTo>
                    <a:lnTo>
                      <a:pt x="938" y="431"/>
                    </a:lnTo>
                    <a:lnTo>
                      <a:pt x="960" y="412"/>
                    </a:lnTo>
                    <a:lnTo>
                      <a:pt x="980" y="392"/>
                    </a:lnTo>
                    <a:lnTo>
                      <a:pt x="999" y="371"/>
                    </a:lnTo>
                    <a:lnTo>
                      <a:pt x="1018" y="348"/>
                    </a:lnTo>
                    <a:lnTo>
                      <a:pt x="1035" y="324"/>
                    </a:lnTo>
                    <a:lnTo>
                      <a:pt x="1051" y="301"/>
                    </a:lnTo>
                    <a:lnTo>
                      <a:pt x="1065" y="276"/>
                    </a:lnTo>
                    <a:lnTo>
                      <a:pt x="1079" y="250"/>
                    </a:lnTo>
                    <a:lnTo>
                      <a:pt x="1090" y="224"/>
                    </a:lnTo>
                    <a:lnTo>
                      <a:pt x="1101" y="198"/>
                    </a:lnTo>
                    <a:lnTo>
                      <a:pt x="1110" y="171"/>
                    </a:lnTo>
                    <a:lnTo>
                      <a:pt x="1118" y="142"/>
                    </a:lnTo>
                    <a:lnTo>
                      <a:pt x="1125" y="114"/>
                    </a:lnTo>
                    <a:lnTo>
                      <a:pt x="1130" y="86"/>
                    </a:lnTo>
                    <a:lnTo>
                      <a:pt x="1134" y="57"/>
                    </a:lnTo>
                    <a:lnTo>
                      <a:pt x="1136" y="29"/>
                    </a:lnTo>
                    <a:lnTo>
                      <a:pt x="1136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17" name="Freeform 582"/>
              <p:cNvSpPr>
                <a:spLocks/>
              </p:cNvSpPr>
              <p:nvPr/>
            </p:nvSpPr>
            <p:spPr bwMode="auto">
              <a:xfrm>
                <a:off x="1739" y="1808"/>
                <a:ext cx="88" cy="45"/>
              </a:xfrm>
              <a:custGeom>
                <a:avLst/>
                <a:gdLst>
                  <a:gd name="T0" fmla="*/ 88 w 620"/>
                  <a:gd name="T1" fmla="*/ 45 h 310"/>
                  <a:gd name="T2" fmla="*/ 88 w 620"/>
                  <a:gd name="T3" fmla="*/ 42 h 310"/>
                  <a:gd name="T4" fmla="*/ 87 w 620"/>
                  <a:gd name="T5" fmla="*/ 39 h 310"/>
                  <a:gd name="T6" fmla="*/ 87 w 620"/>
                  <a:gd name="T7" fmla="*/ 36 h 310"/>
                  <a:gd name="T8" fmla="*/ 86 w 620"/>
                  <a:gd name="T9" fmla="*/ 33 h 310"/>
                  <a:gd name="T10" fmla="*/ 85 w 620"/>
                  <a:gd name="T11" fmla="*/ 30 h 310"/>
                  <a:gd name="T12" fmla="*/ 84 w 620"/>
                  <a:gd name="T13" fmla="*/ 27 h 310"/>
                  <a:gd name="T14" fmla="*/ 83 w 620"/>
                  <a:gd name="T15" fmla="*/ 24 h 310"/>
                  <a:gd name="T16" fmla="*/ 81 w 620"/>
                  <a:gd name="T17" fmla="*/ 22 h 310"/>
                  <a:gd name="T18" fmla="*/ 80 w 620"/>
                  <a:gd name="T19" fmla="*/ 19 h 310"/>
                  <a:gd name="T20" fmla="*/ 78 w 620"/>
                  <a:gd name="T21" fmla="*/ 17 h 310"/>
                  <a:gd name="T22" fmla="*/ 76 w 620"/>
                  <a:gd name="T23" fmla="*/ 14 h 310"/>
                  <a:gd name="T24" fmla="*/ 74 w 620"/>
                  <a:gd name="T25" fmla="*/ 12 h 310"/>
                  <a:gd name="T26" fmla="*/ 72 w 620"/>
                  <a:gd name="T27" fmla="*/ 10 h 310"/>
                  <a:gd name="T28" fmla="*/ 69 w 620"/>
                  <a:gd name="T29" fmla="*/ 8 h 310"/>
                  <a:gd name="T30" fmla="*/ 67 w 620"/>
                  <a:gd name="T31" fmla="*/ 7 h 310"/>
                  <a:gd name="T32" fmla="*/ 64 w 620"/>
                  <a:gd name="T33" fmla="*/ 5 h 310"/>
                  <a:gd name="T34" fmla="*/ 61 w 620"/>
                  <a:gd name="T35" fmla="*/ 4 h 310"/>
                  <a:gd name="T36" fmla="*/ 59 w 620"/>
                  <a:gd name="T37" fmla="*/ 3 h 310"/>
                  <a:gd name="T38" fmla="*/ 56 w 620"/>
                  <a:gd name="T39" fmla="*/ 2 h 310"/>
                  <a:gd name="T40" fmla="*/ 53 w 620"/>
                  <a:gd name="T41" fmla="*/ 1 h 310"/>
                  <a:gd name="T42" fmla="*/ 50 w 620"/>
                  <a:gd name="T43" fmla="*/ 0 h 310"/>
                  <a:gd name="T44" fmla="*/ 47 w 620"/>
                  <a:gd name="T45" fmla="*/ 0 h 310"/>
                  <a:gd name="T46" fmla="*/ 44 w 620"/>
                  <a:gd name="T47" fmla="*/ 0 h 310"/>
                  <a:gd name="T48" fmla="*/ 41 w 620"/>
                  <a:gd name="T49" fmla="*/ 0 h 310"/>
                  <a:gd name="T50" fmla="*/ 38 w 620"/>
                  <a:gd name="T51" fmla="*/ 0 h 310"/>
                  <a:gd name="T52" fmla="*/ 35 w 620"/>
                  <a:gd name="T53" fmla="*/ 1 h 310"/>
                  <a:gd name="T54" fmla="*/ 32 w 620"/>
                  <a:gd name="T55" fmla="*/ 2 h 310"/>
                  <a:gd name="T56" fmla="*/ 29 w 620"/>
                  <a:gd name="T57" fmla="*/ 3 h 310"/>
                  <a:gd name="T58" fmla="*/ 26 w 620"/>
                  <a:gd name="T59" fmla="*/ 4 h 310"/>
                  <a:gd name="T60" fmla="*/ 24 w 620"/>
                  <a:gd name="T61" fmla="*/ 5 h 310"/>
                  <a:gd name="T62" fmla="*/ 21 w 620"/>
                  <a:gd name="T63" fmla="*/ 7 h 310"/>
                  <a:gd name="T64" fmla="*/ 19 w 620"/>
                  <a:gd name="T65" fmla="*/ 8 h 310"/>
                  <a:gd name="T66" fmla="*/ 16 w 620"/>
                  <a:gd name="T67" fmla="*/ 10 h 310"/>
                  <a:gd name="T68" fmla="*/ 14 w 620"/>
                  <a:gd name="T69" fmla="*/ 12 h 310"/>
                  <a:gd name="T70" fmla="*/ 12 w 620"/>
                  <a:gd name="T71" fmla="*/ 14 h 310"/>
                  <a:gd name="T72" fmla="*/ 10 w 620"/>
                  <a:gd name="T73" fmla="*/ 17 h 310"/>
                  <a:gd name="T74" fmla="*/ 8 w 620"/>
                  <a:gd name="T75" fmla="*/ 19 h 310"/>
                  <a:gd name="T76" fmla="*/ 6 w 620"/>
                  <a:gd name="T77" fmla="*/ 22 h 310"/>
                  <a:gd name="T78" fmla="*/ 5 w 620"/>
                  <a:gd name="T79" fmla="*/ 24 h 310"/>
                  <a:gd name="T80" fmla="*/ 4 w 620"/>
                  <a:gd name="T81" fmla="*/ 27 h 310"/>
                  <a:gd name="T82" fmla="*/ 3 w 620"/>
                  <a:gd name="T83" fmla="*/ 30 h 310"/>
                  <a:gd name="T84" fmla="*/ 2 w 620"/>
                  <a:gd name="T85" fmla="*/ 33 h 310"/>
                  <a:gd name="T86" fmla="*/ 1 w 620"/>
                  <a:gd name="T87" fmla="*/ 36 h 310"/>
                  <a:gd name="T88" fmla="*/ 0 w 620"/>
                  <a:gd name="T89" fmla="*/ 39 h 310"/>
                  <a:gd name="T90" fmla="*/ 0 w 620"/>
                  <a:gd name="T91" fmla="*/ 42 h 310"/>
                  <a:gd name="T92" fmla="*/ 0 w 620"/>
                  <a:gd name="T93" fmla="*/ 45 h 31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620" h="310">
                    <a:moveTo>
                      <a:pt x="620" y="310"/>
                    </a:moveTo>
                    <a:lnTo>
                      <a:pt x="619" y="288"/>
                    </a:lnTo>
                    <a:lnTo>
                      <a:pt x="616" y="268"/>
                    </a:lnTo>
                    <a:lnTo>
                      <a:pt x="613" y="247"/>
                    </a:lnTo>
                    <a:lnTo>
                      <a:pt x="607" y="227"/>
                    </a:lnTo>
                    <a:lnTo>
                      <a:pt x="602" y="206"/>
                    </a:lnTo>
                    <a:lnTo>
                      <a:pt x="594" y="186"/>
                    </a:lnTo>
                    <a:lnTo>
                      <a:pt x="585" y="167"/>
                    </a:lnTo>
                    <a:lnTo>
                      <a:pt x="574" y="149"/>
                    </a:lnTo>
                    <a:lnTo>
                      <a:pt x="563" y="131"/>
                    </a:lnTo>
                    <a:lnTo>
                      <a:pt x="550" y="114"/>
                    </a:lnTo>
                    <a:lnTo>
                      <a:pt x="536" y="99"/>
                    </a:lnTo>
                    <a:lnTo>
                      <a:pt x="521" y="84"/>
                    </a:lnTo>
                    <a:lnTo>
                      <a:pt x="505" y="69"/>
                    </a:lnTo>
                    <a:lnTo>
                      <a:pt x="488" y="57"/>
                    </a:lnTo>
                    <a:lnTo>
                      <a:pt x="470" y="45"/>
                    </a:lnTo>
                    <a:lnTo>
                      <a:pt x="452" y="35"/>
                    </a:lnTo>
                    <a:lnTo>
                      <a:pt x="433" y="26"/>
                    </a:lnTo>
                    <a:lnTo>
                      <a:pt x="413" y="18"/>
                    </a:lnTo>
                    <a:lnTo>
                      <a:pt x="393" y="12"/>
                    </a:lnTo>
                    <a:lnTo>
                      <a:pt x="373" y="6"/>
                    </a:lnTo>
                    <a:lnTo>
                      <a:pt x="351" y="3"/>
                    </a:lnTo>
                    <a:lnTo>
                      <a:pt x="331" y="1"/>
                    </a:lnTo>
                    <a:lnTo>
                      <a:pt x="310" y="0"/>
                    </a:lnTo>
                    <a:lnTo>
                      <a:pt x="288" y="1"/>
                    </a:lnTo>
                    <a:lnTo>
                      <a:pt x="267" y="3"/>
                    </a:lnTo>
                    <a:lnTo>
                      <a:pt x="247" y="6"/>
                    </a:lnTo>
                    <a:lnTo>
                      <a:pt x="226" y="12"/>
                    </a:lnTo>
                    <a:lnTo>
                      <a:pt x="206" y="18"/>
                    </a:lnTo>
                    <a:lnTo>
                      <a:pt x="186" y="26"/>
                    </a:lnTo>
                    <a:lnTo>
                      <a:pt x="167" y="35"/>
                    </a:lnTo>
                    <a:lnTo>
                      <a:pt x="149" y="45"/>
                    </a:lnTo>
                    <a:lnTo>
                      <a:pt x="131" y="57"/>
                    </a:lnTo>
                    <a:lnTo>
                      <a:pt x="114" y="69"/>
                    </a:lnTo>
                    <a:lnTo>
                      <a:pt x="99" y="84"/>
                    </a:lnTo>
                    <a:lnTo>
                      <a:pt x="83" y="99"/>
                    </a:lnTo>
                    <a:lnTo>
                      <a:pt x="69" y="114"/>
                    </a:lnTo>
                    <a:lnTo>
                      <a:pt x="57" y="131"/>
                    </a:lnTo>
                    <a:lnTo>
                      <a:pt x="45" y="149"/>
                    </a:lnTo>
                    <a:lnTo>
                      <a:pt x="35" y="167"/>
                    </a:lnTo>
                    <a:lnTo>
                      <a:pt x="26" y="186"/>
                    </a:lnTo>
                    <a:lnTo>
                      <a:pt x="18" y="206"/>
                    </a:lnTo>
                    <a:lnTo>
                      <a:pt x="11" y="227"/>
                    </a:lnTo>
                    <a:lnTo>
                      <a:pt x="6" y="247"/>
                    </a:lnTo>
                    <a:lnTo>
                      <a:pt x="3" y="268"/>
                    </a:lnTo>
                    <a:lnTo>
                      <a:pt x="1" y="288"/>
                    </a:lnTo>
                    <a:lnTo>
                      <a:pt x="0" y="31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18" name="Freeform 583"/>
              <p:cNvSpPr>
                <a:spLocks/>
              </p:cNvSpPr>
              <p:nvPr/>
            </p:nvSpPr>
            <p:spPr bwMode="auto">
              <a:xfrm>
                <a:off x="1739" y="1853"/>
                <a:ext cx="88" cy="44"/>
              </a:xfrm>
              <a:custGeom>
                <a:avLst/>
                <a:gdLst>
                  <a:gd name="T0" fmla="*/ 0 w 620"/>
                  <a:gd name="T1" fmla="*/ 0 h 310"/>
                  <a:gd name="T2" fmla="*/ 0 w 620"/>
                  <a:gd name="T3" fmla="*/ 3 h 310"/>
                  <a:gd name="T4" fmla="*/ 0 w 620"/>
                  <a:gd name="T5" fmla="*/ 6 h 310"/>
                  <a:gd name="T6" fmla="*/ 1 w 620"/>
                  <a:gd name="T7" fmla="*/ 9 h 310"/>
                  <a:gd name="T8" fmla="*/ 2 w 620"/>
                  <a:gd name="T9" fmla="*/ 12 h 310"/>
                  <a:gd name="T10" fmla="*/ 3 w 620"/>
                  <a:gd name="T11" fmla="*/ 15 h 310"/>
                  <a:gd name="T12" fmla="*/ 4 w 620"/>
                  <a:gd name="T13" fmla="*/ 17 h 310"/>
                  <a:gd name="T14" fmla="*/ 5 w 620"/>
                  <a:gd name="T15" fmla="*/ 20 h 310"/>
                  <a:gd name="T16" fmla="*/ 6 w 620"/>
                  <a:gd name="T17" fmla="*/ 23 h 310"/>
                  <a:gd name="T18" fmla="*/ 8 w 620"/>
                  <a:gd name="T19" fmla="*/ 25 h 310"/>
                  <a:gd name="T20" fmla="*/ 10 w 620"/>
                  <a:gd name="T21" fmla="*/ 28 h 310"/>
                  <a:gd name="T22" fmla="*/ 12 w 620"/>
                  <a:gd name="T23" fmla="*/ 30 h 310"/>
                  <a:gd name="T24" fmla="*/ 14 w 620"/>
                  <a:gd name="T25" fmla="*/ 32 h 310"/>
                  <a:gd name="T26" fmla="*/ 16 w 620"/>
                  <a:gd name="T27" fmla="*/ 34 h 310"/>
                  <a:gd name="T28" fmla="*/ 19 w 620"/>
                  <a:gd name="T29" fmla="*/ 36 h 310"/>
                  <a:gd name="T30" fmla="*/ 21 w 620"/>
                  <a:gd name="T31" fmla="*/ 38 h 310"/>
                  <a:gd name="T32" fmla="*/ 24 w 620"/>
                  <a:gd name="T33" fmla="*/ 39 h 310"/>
                  <a:gd name="T34" fmla="*/ 26 w 620"/>
                  <a:gd name="T35" fmla="*/ 40 h 310"/>
                  <a:gd name="T36" fmla="*/ 29 w 620"/>
                  <a:gd name="T37" fmla="*/ 41 h 310"/>
                  <a:gd name="T38" fmla="*/ 32 w 620"/>
                  <a:gd name="T39" fmla="*/ 42 h 310"/>
                  <a:gd name="T40" fmla="*/ 35 w 620"/>
                  <a:gd name="T41" fmla="*/ 43 h 310"/>
                  <a:gd name="T42" fmla="*/ 38 w 620"/>
                  <a:gd name="T43" fmla="*/ 44 h 310"/>
                  <a:gd name="T44" fmla="*/ 41 w 620"/>
                  <a:gd name="T45" fmla="*/ 44 h 310"/>
                  <a:gd name="T46" fmla="*/ 44 w 620"/>
                  <a:gd name="T47" fmla="*/ 44 h 310"/>
                  <a:gd name="T48" fmla="*/ 47 w 620"/>
                  <a:gd name="T49" fmla="*/ 44 h 310"/>
                  <a:gd name="T50" fmla="*/ 50 w 620"/>
                  <a:gd name="T51" fmla="*/ 44 h 310"/>
                  <a:gd name="T52" fmla="*/ 53 w 620"/>
                  <a:gd name="T53" fmla="*/ 43 h 310"/>
                  <a:gd name="T54" fmla="*/ 56 w 620"/>
                  <a:gd name="T55" fmla="*/ 42 h 310"/>
                  <a:gd name="T56" fmla="*/ 59 w 620"/>
                  <a:gd name="T57" fmla="*/ 41 h 310"/>
                  <a:gd name="T58" fmla="*/ 61 w 620"/>
                  <a:gd name="T59" fmla="*/ 40 h 310"/>
                  <a:gd name="T60" fmla="*/ 64 w 620"/>
                  <a:gd name="T61" fmla="*/ 39 h 310"/>
                  <a:gd name="T62" fmla="*/ 67 w 620"/>
                  <a:gd name="T63" fmla="*/ 38 h 310"/>
                  <a:gd name="T64" fmla="*/ 69 w 620"/>
                  <a:gd name="T65" fmla="*/ 36 h 310"/>
                  <a:gd name="T66" fmla="*/ 72 w 620"/>
                  <a:gd name="T67" fmla="*/ 34 h 310"/>
                  <a:gd name="T68" fmla="*/ 74 w 620"/>
                  <a:gd name="T69" fmla="*/ 32 h 310"/>
                  <a:gd name="T70" fmla="*/ 76 w 620"/>
                  <a:gd name="T71" fmla="*/ 30 h 310"/>
                  <a:gd name="T72" fmla="*/ 78 w 620"/>
                  <a:gd name="T73" fmla="*/ 28 h 310"/>
                  <a:gd name="T74" fmla="*/ 80 w 620"/>
                  <a:gd name="T75" fmla="*/ 25 h 310"/>
                  <a:gd name="T76" fmla="*/ 81 w 620"/>
                  <a:gd name="T77" fmla="*/ 23 h 310"/>
                  <a:gd name="T78" fmla="*/ 83 w 620"/>
                  <a:gd name="T79" fmla="*/ 20 h 310"/>
                  <a:gd name="T80" fmla="*/ 84 w 620"/>
                  <a:gd name="T81" fmla="*/ 17 h 310"/>
                  <a:gd name="T82" fmla="*/ 85 w 620"/>
                  <a:gd name="T83" fmla="*/ 15 h 310"/>
                  <a:gd name="T84" fmla="*/ 86 w 620"/>
                  <a:gd name="T85" fmla="*/ 12 h 310"/>
                  <a:gd name="T86" fmla="*/ 87 w 620"/>
                  <a:gd name="T87" fmla="*/ 9 h 310"/>
                  <a:gd name="T88" fmla="*/ 87 w 620"/>
                  <a:gd name="T89" fmla="*/ 6 h 310"/>
                  <a:gd name="T90" fmla="*/ 88 w 620"/>
                  <a:gd name="T91" fmla="*/ 3 h 310"/>
                  <a:gd name="T92" fmla="*/ 88 w 620"/>
                  <a:gd name="T93" fmla="*/ 0 h 31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620" h="310">
                    <a:moveTo>
                      <a:pt x="0" y="0"/>
                    </a:moveTo>
                    <a:lnTo>
                      <a:pt x="1" y="21"/>
                    </a:lnTo>
                    <a:lnTo>
                      <a:pt x="3" y="42"/>
                    </a:lnTo>
                    <a:lnTo>
                      <a:pt x="6" y="63"/>
                    </a:lnTo>
                    <a:lnTo>
                      <a:pt x="11" y="84"/>
                    </a:lnTo>
                    <a:lnTo>
                      <a:pt x="18" y="104"/>
                    </a:lnTo>
                    <a:lnTo>
                      <a:pt x="26" y="123"/>
                    </a:lnTo>
                    <a:lnTo>
                      <a:pt x="35" y="142"/>
                    </a:lnTo>
                    <a:lnTo>
                      <a:pt x="45" y="162"/>
                    </a:lnTo>
                    <a:lnTo>
                      <a:pt x="57" y="178"/>
                    </a:lnTo>
                    <a:lnTo>
                      <a:pt x="69" y="195"/>
                    </a:lnTo>
                    <a:lnTo>
                      <a:pt x="83" y="212"/>
                    </a:lnTo>
                    <a:lnTo>
                      <a:pt x="99" y="227"/>
                    </a:lnTo>
                    <a:lnTo>
                      <a:pt x="114" y="240"/>
                    </a:lnTo>
                    <a:lnTo>
                      <a:pt x="131" y="254"/>
                    </a:lnTo>
                    <a:lnTo>
                      <a:pt x="149" y="265"/>
                    </a:lnTo>
                    <a:lnTo>
                      <a:pt x="167" y="275"/>
                    </a:lnTo>
                    <a:lnTo>
                      <a:pt x="186" y="284"/>
                    </a:lnTo>
                    <a:lnTo>
                      <a:pt x="206" y="292"/>
                    </a:lnTo>
                    <a:lnTo>
                      <a:pt x="226" y="299"/>
                    </a:lnTo>
                    <a:lnTo>
                      <a:pt x="247" y="303"/>
                    </a:lnTo>
                    <a:lnTo>
                      <a:pt x="267" y="308"/>
                    </a:lnTo>
                    <a:lnTo>
                      <a:pt x="288" y="310"/>
                    </a:lnTo>
                    <a:lnTo>
                      <a:pt x="310" y="310"/>
                    </a:lnTo>
                    <a:lnTo>
                      <a:pt x="331" y="310"/>
                    </a:lnTo>
                    <a:lnTo>
                      <a:pt x="351" y="308"/>
                    </a:lnTo>
                    <a:lnTo>
                      <a:pt x="373" y="303"/>
                    </a:lnTo>
                    <a:lnTo>
                      <a:pt x="393" y="299"/>
                    </a:lnTo>
                    <a:lnTo>
                      <a:pt x="413" y="292"/>
                    </a:lnTo>
                    <a:lnTo>
                      <a:pt x="433" y="284"/>
                    </a:lnTo>
                    <a:lnTo>
                      <a:pt x="452" y="275"/>
                    </a:lnTo>
                    <a:lnTo>
                      <a:pt x="470" y="265"/>
                    </a:lnTo>
                    <a:lnTo>
                      <a:pt x="488" y="254"/>
                    </a:lnTo>
                    <a:lnTo>
                      <a:pt x="505" y="240"/>
                    </a:lnTo>
                    <a:lnTo>
                      <a:pt x="521" y="227"/>
                    </a:lnTo>
                    <a:lnTo>
                      <a:pt x="536" y="212"/>
                    </a:lnTo>
                    <a:lnTo>
                      <a:pt x="550" y="195"/>
                    </a:lnTo>
                    <a:lnTo>
                      <a:pt x="563" y="178"/>
                    </a:lnTo>
                    <a:lnTo>
                      <a:pt x="574" y="162"/>
                    </a:lnTo>
                    <a:lnTo>
                      <a:pt x="585" y="142"/>
                    </a:lnTo>
                    <a:lnTo>
                      <a:pt x="594" y="123"/>
                    </a:lnTo>
                    <a:lnTo>
                      <a:pt x="602" y="104"/>
                    </a:lnTo>
                    <a:lnTo>
                      <a:pt x="607" y="84"/>
                    </a:lnTo>
                    <a:lnTo>
                      <a:pt x="613" y="63"/>
                    </a:lnTo>
                    <a:lnTo>
                      <a:pt x="616" y="42"/>
                    </a:lnTo>
                    <a:lnTo>
                      <a:pt x="619" y="21"/>
                    </a:lnTo>
                    <a:lnTo>
                      <a:pt x="620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19" name="Line 584"/>
              <p:cNvSpPr>
                <a:spLocks noChangeShapeType="1"/>
              </p:cNvSpPr>
              <p:nvPr/>
            </p:nvSpPr>
            <p:spPr bwMode="auto">
              <a:xfrm flipH="1">
                <a:off x="1613" y="1742"/>
                <a:ext cx="52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20" name="Line 585"/>
              <p:cNvSpPr>
                <a:spLocks noChangeShapeType="1"/>
              </p:cNvSpPr>
              <p:nvPr/>
            </p:nvSpPr>
            <p:spPr bwMode="auto">
              <a:xfrm flipH="1">
                <a:off x="1599" y="1742"/>
                <a:ext cx="14" cy="1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21" name="Line 586"/>
              <p:cNvSpPr>
                <a:spLocks noChangeShapeType="1"/>
              </p:cNvSpPr>
              <p:nvPr/>
            </p:nvSpPr>
            <p:spPr bwMode="auto">
              <a:xfrm>
                <a:off x="1599" y="1749"/>
                <a:ext cx="0" cy="8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22" name="Line 587"/>
              <p:cNvSpPr>
                <a:spLocks noChangeShapeType="1"/>
              </p:cNvSpPr>
              <p:nvPr/>
            </p:nvSpPr>
            <p:spPr bwMode="auto">
              <a:xfrm flipH="1">
                <a:off x="1613" y="1447"/>
                <a:ext cx="52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23" name="Line 588"/>
              <p:cNvSpPr>
                <a:spLocks noChangeShapeType="1"/>
              </p:cNvSpPr>
              <p:nvPr/>
            </p:nvSpPr>
            <p:spPr bwMode="auto">
              <a:xfrm flipH="1" flipV="1">
                <a:off x="1599" y="1432"/>
                <a:ext cx="14" cy="1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24" name="Line 589"/>
              <p:cNvSpPr>
                <a:spLocks noChangeShapeType="1"/>
              </p:cNvSpPr>
              <p:nvPr/>
            </p:nvSpPr>
            <p:spPr bwMode="auto">
              <a:xfrm flipV="1">
                <a:off x="1599" y="1358"/>
                <a:ext cx="0" cy="81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25" name="Line 590"/>
              <p:cNvSpPr>
                <a:spLocks noChangeShapeType="1"/>
              </p:cNvSpPr>
              <p:nvPr/>
            </p:nvSpPr>
            <p:spPr bwMode="auto">
              <a:xfrm>
                <a:off x="1900" y="1358"/>
                <a:ext cx="141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26" name="Line 591"/>
              <p:cNvSpPr>
                <a:spLocks noChangeShapeType="1"/>
              </p:cNvSpPr>
              <p:nvPr/>
            </p:nvSpPr>
            <p:spPr bwMode="auto">
              <a:xfrm flipV="1">
                <a:off x="2041" y="1343"/>
                <a:ext cx="15" cy="1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27" name="Line 592"/>
              <p:cNvSpPr>
                <a:spLocks noChangeShapeType="1"/>
              </p:cNvSpPr>
              <p:nvPr/>
            </p:nvSpPr>
            <p:spPr bwMode="auto">
              <a:xfrm flipV="1">
                <a:off x="2056" y="1292"/>
                <a:ext cx="0" cy="59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28" name="Line 593"/>
              <p:cNvSpPr>
                <a:spLocks noChangeShapeType="1"/>
              </p:cNvSpPr>
              <p:nvPr/>
            </p:nvSpPr>
            <p:spPr bwMode="auto">
              <a:xfrm>
                <a:off x="1901" y="1831"/>
                <a:ext cx="140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29" name="Line 594"/>
              <p:cNvSpPr>
                <a:spLocks noChangeShapeType="1"/>
              </p:cNvSpPr>
              <p:nvPr/>
            </p:nvSpPr>
            <p:spPr bwMode="auto">
              <a:xfrm>
                <a:off x="2041" y="1831"/>
                <a:ext cx="15" cy="1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30" name="Line 595"/>
              <p:cNvSpPr>
                <a:spLocks noChangeShapeType="1"/>
              </p:cNvSpPr>
              <p:nvPr/>
            </p:nvSpPr>
            <p:spPr bwMode="auto">
              <a:xfrm>
                <a:off x="2056" y="1838"/>
                <a:ext cx="0" cy="5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31" name="Line 596"/>
              <p:cNvSpPr>
                <a:spLocks noChangeShapeType="1"/>
              </p:cNvSpPr>
              <p:nvPr/>
            </p:nvSpPr>
            <p:spPr bwMode="auto">
              <a:xfrm flipV="1">
                <a:off x="2549" y="1725"/>
                <a:ext cx="0" cy="253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32" name="Freeform 597"/>
              <p:cNvSpPr>
                <a:spLocks/>
              </p:cNvSpPr>
              <p:nvPr/>
            </p:nvSpPr>
            <p:spPr bwMode="auto">
              <a:xfrm>
                <a:off x="2520" y="1292"/>
                <a:ext cx="604" cy="433"/>
              </a:xfrm>
              <a:custGeom>
                <a:avLst/>
                <a:gdLst>
                  <a:gd name="T0" fmla="*/ 604 w 4233"/>
                  <a:gd name="T1" fmla="*/ 286 h 3031"/>
                  <a:gd name="T2" fmla="*/ 601 w 4233"/>
                  <a:gd name="T3" fmla="*/ 263 h 3031"/>
                  <a:gd name="T4" fmla="*/ 597 w 4233"/>
                  <a:gd name="T5" fmla="*/ 239 h 3031"/>
                  <a:gd name="T6" fmla="*/ 591 w 4233"/>
                  <a:gd name="T7" fmla="*/ 215 h 3031"/>
                  <a:gd name="T8" fmla="*/ 584 w 4233"/>
                  <a:gd name="T9" fmla="*/ 193 h 3031"/>
                  <a:gd name="T10" fmla="*/ 574 w 4233"/>
                  <a:gd name="T11" fmla="*/ 170 h 3031"/>
                  <a:gd name="T12" fmla="*/ 562 w 4233"/>
                  <a:gd name="T13" fmla="*/ 149 h 3031"/>
                  <a:gd name="T14" fmla="*/ 549 w 4233"/>
                  <a:gd name="T15" fmla="*/ 129 h 3031"/>
                  <a:gd name="T16" fmla="*/ 535 w 4233"/>
                  <a:gd name="T17" fmla="*/ 110 h 3031"/>
                  <a:gd name="T18" fmla="*/ 519 w 4233"/>
                  <a:gd name="T19" fmla="*/ 92 h 3031"/>
                  <a:gd name="T20" fmla="*/ 501 w 4233"/>
                  <a:gd name="T21" fmla="*/ 75 h 3031"/>
                  <a:gd name="T22" fmla="*/ 483 w 4233"/>
                  <a:gd name="T23" fmla="*/ 60 h 3031"/>
                  <a:gd name="T24" fmla="*/ 463 w 4233"/>
                  <a:gd name="T25" fmla="*/ 46 h 3031"/>
                  <a:gd name="T26" fmla="*/ 442 w 4233"/>
                  <a:gd name="T27" fmla="*/ 34 h 3031"/>
                  <a:gd name="T28" fmla="*/ 420 w 4233"/>
                  <a:gd name="T29" fmla="*/ 24 h 3031"/>
                  <a:gd name="T30" fmla="*/ 398 w 4233"/>
                  <a:gd name="T31" fmla="*/ 16 h 3031"/>
                  <a:gd name="T32" fmla="*/ 375 w 4233"/>
                  <a:gd name="T33" fmla="*/ 9 h 3031"/>
                  <a:gd name="T34" fmla="*/ 351 w 4233"/>
                  <a:gd name="T35" fmla="*/ 4 h 3031"/>
                  <a:gd name="T36" fmla="*/ 327 w 4233"/>
                  <a:gd name="T37" fmla="*/ 1 h 3031"/>
                  <a:gd name="T38" fmla="*/ 303 w 4233"/>
                  <a:gd name="T39" fmla="*/ 0 h 3031"/>
                  <a:gd name="T40" fmla="*/ 279 w 4233"/>
                  <a:gd name="T41" fmla="*/ 1 h 3031"/>
                  <a:gd name="T42" fmla="*/ 255 w 4233"/>
                  <a:gd name="T43" fmla="*/ 4 h 3031"/>
                  <a:gd name="T44" fmla="*/ 232 w 4233"/>
                  <a:gd name="T45" fmla="*/ 8 h 3031"/>
                  <a:gd name="T46" fmla="*/ 208 w 4233"/>
                  <a:gd name="T47" fmla="*/ 15 h 3031"/>
                  <a:gd name="T48" fmla="*/ 186 w 4233"/>
                  <a:gd name="T49" fmla="*/ 23 h 3031"/>
                  <a:gd name="T50" fmla="*/ 164 w 4233"/>
                  <a:gd name="T51" fmla="*/ 34 h 3031"/>
                  <a:gd name="T52" fmla="*/ 143 w 4233"/>
                  <a:gd name="T53" fmla="*/ 45 h 3031"/>
                  <a:gd name="T54" fmla="*/ 123 w 4233"/>
                  <a:gd name="T55" fmla="*/ 59 h 3031"/>
                  <a:gd name="T56" fmla="*/ 104 w 4233"/>
                  <a:gd name="T57" fmla="*/ 74 h 3031"/>
                  <a:gd name="T58" fmla="*/ 87 w 4233"/>
                  <a:gd name="T59" fmla="*/ 90 h 3031"/>
                  <a:gd name="T60" fmla="*/ 70 w 4233"/>
                  <a:gd name="T61" fmla="*/ 108 h 3031"/>
                  <a:gd name="T62" fmla="*/ 56 w 4233"/>
                  <a:gd name="T63" fmla="*/ 127 h 3031"/>
                  <a:gd name="T64" fmla="*/ 43 w 4233"/>
                  <a:gd name="T65" fmla="*/ 148 h 3031"/>
                  <a:gd name="T66" fmla="*/ 31 w 4233"/>
                  <a:gd name="T67" fmla="*/ 169 h 3031"/>
                  <a:gd name="T68" fmla="*/ 21 w 4233"/>
                  <a:gd name="T69" fmla="*/ 191 h 3031"/>
                  <a:gd name="T70" fmla="*/ 13 w 4233"/>
                  <a:gd name="T71" fmla="*/ 214 h 3031"/>
                  <a:gd name="T72" fmla="*/ 7 w 4233"/>
                  <a:gd name="T73" fmla="*/ 237 h 3031"/>
                  <a:gd name="T74" fmla="*/ 3 w 4233"/>
                  <a:gd name="T75" fmla="*/ 261 h 3031"/>
                  <a:gd name="T76" fmla="*/ 1 w 4233"/>
                  <a:gd name="T77" fmla="*/ 285 h 3031"/>
                  <a:gd name="T78" fmla="*/ 0 w 4233"/>
                  <a:gd name="T79" fmla="*/ 309 h 3031"/>
                  <a:gd name="T80" fmla="*/ 1 w 4233"/>
                  <a:gd name="T81" fmla="*/ 333 h 3031"/>
                  <a:gd name="T82" fmla="*/ 5 w 4233"/>
                  <a:gd name="T83" fmla="*/ 357 h 3031"/>
                  <a:gd name="T84" fmla="*/ 10 w 4233"/>
                  <a:gd name="T85" fmla="*/ 380 h 3031"/>
                  <a:gd name="T86" fmla="*/ 17 w 4233"/>
                  <a:gd name="T87" fmla="*/ 403 h 3031"/>
                  <a:gd name="T88" fmla="*/ 26 w 4233"/>
                  <a:gd name="T89" fmla="*/ 426 h 303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233" h="3031">
                    <a:moveTo>
                      <a:pt x="4233" y="2118"/>
                    </a:moveTo>
                    <a:lnTo>
                      <a:pt x="4233" y="2062"/>
                    </a:lnTo>
                    <a:lnTo>
                      <a:pt x="4231" y="2005"/>
                    </a:lnTo>
                    <a:lnTo>
                      <a:pt x="4227" y="1949"/>
                    </a:lnTo>
                    <a:lnTo>
                      <a:pt x="4222" y="1893"/>
                    </a:lnTo>
                    <a:lnTo>
                      <a:pt x="4215" y="1838"/>
                    </a:lnTo>
                    <a:lnTo>
                      <a:pt x="4208" y="1782"/>
                    </a:lnTo>
                    <a:lnTo>
                      <a:pt x="4197" y="1727"/>
                    </a:lnTo>
                    <a:lnTo>
                      <a:pt x="4186" y="1672"/>
                    </a:lnTo>
                    <a:lnTo>
                      <a:pt x="4174" y="1617"/>
                    </a:lnTo>
                    <a:lnTo>
                      <a:pt x="4159" y="1562"/>
                    </a:lnTo>
                    <a:lnTo>
                      <a:pt x="4145" y="1508"/>
                    </a:lnTo>
                    <a:lnTo>
                      <a:pt x="4128" y="1454"/>
                    </a:lnTo>
                    <a:lnTo>
                      <a:pt x="4109" y="1401"/>
                    </a:lnTo>
                    <a:lnTo>
                      <a:pt x="4090" y="1348"/>
                    </a:lnTo>
                    <a:lnTo>
                      <a:pt x="4068" y="1297"/>
                    </a:lnTo>
                    <a:lnTo>
                      <a:pt x="4046" y="1245"/>
                    </a:lnTo>
                    <a:lnTo>
                      <a:pt x="4021" y="1193"/>
                    </a:lnTo>
                    <a:lnTo>
                      <a:pt x="3996" y="1144"/>
                    </a:lnTo>
                    <a:lnTo>
                      <a:pt x="3969" y="1093"/>
                    </a:lnTo>
                    <a:lnTo>
                      <a:pt x="3942" y="1045"/>
                    </a:lnTo>
                    <a:lnTo>
                      <a:pt x="3913" y="997"/>
                    </a:lnTo>
                    <a:lnTo>
                      <a:pt x="3883" y="949"/>
                    </a:lnTo>
                    <a:lnTo>
                      <a:pt x="3850" y="902"/>
                    </a:lnTo>
                    <a:lnTo>
                      <a:pt x="3818" y="857"/>
                    </a:lnTo>
                    <a:lnTo>
                      <a:pt x="3784" y="812"/>
                    </a:lnTo>
                    <a:lnTo>
                      <a:pt x="3748" y="768"/>
                    </a:lnTo>
                    <a:lnTo>
                      <a:pt x="3712" y="726"/>
                    </a:lnTo>
                    <a:lnTo>
                      <a:pt x="3675" y="683"/>
                    </a:lnTo>
                    <a:lnTo>
                      <a:pt x="3636" y="643"/>
                    </a:lnTo>
                    <a:lnTo>
                      <a:pt x="3596" y="602"/>
                    </a:lnTo>
                    <a:lnTo>
                      <a:pt x="3556" y="564"/>
                    </a:lnTo>
                    <a:lnTo>
                      <a:pt x="3513" y="526"/>
                    </a:lnTo>
                    <a:lnTo>
                      <a:pt x="3471" y="490"/>
                    </a:lnTo>
                    <a:lnTo>
                      <a:pt x="3427" y="454"/>
                    </a:lnTo>
                    <a:lnTo>
                      <a:pt x="3383" y="420"/>
                    </a:lnTo>
                    <a:lnTo>
                      <a:pt x="3337" y="386"/>
                    </a:lnTo>
                    <a:lnTo>
                      <a:pt x="3291" y="355"/>
                    </a:lnTo>
                    <a:lnTo>
                      <a:pt x="3244" y="325"/>
                    </a:lnTo>
                    <a:lnTo>
                      <a:pt x="3195" y="295"/>
                    </a:lnTo>
                    <a:lnTo>
                      <a:pt x="3147" y="267"/>
                    </a:lnTo>
                    <a:lnTo>
                      <a:pt x="3098" y="240"/>
                    </a:lnTo>
                    <a:lnTo>
                      <a:pt x="3047" y="215"/>
                    </a:lnTo>
                    <a:lnTo>
                      <a:pt x="2997" y="191"/>
                    </a:lnTo>
                    <a:lnTo>
                      <a:pt x="2945" y="168"/>
                    </a:lnTo>
                    <a:lnTo>
                      <a:pt x="2893" y="147"/>
                    </a:lnTo>
                    <a:lnTo>
                      <a:pt x="2840" y="127"/>
                    </a:lnTo>
                    <a:lnTo>
                      <a:pt x="2786" y="109"/>
                    </a:lnTo>
                    <a:lnTo>
                      <a:pt x="2734" y="91"/>
                    </a:lnTo>
                    <a:lnTo>
                      <a:pt x="2680" y="75"/>
                    </a:lnTo>
                    <a:lnTo>
                      <a:pt x="2625" y="62"/>
                    </a:lnTo>
                    <a:lnTo>
                      <a:pt x="2570" y="48"/>
                    </a:lnTo>
                    <a:lnTo>
                      <a:pt x="2515" y="37"/>
                    </a:lnTo>
                    <a:lnTo>
                      <a:pt x="2460" y="28"/>
                    </a:lnTo>
                    <a:lnTo>
                      <a:pt x="2404" y="19"/>
                    </a:lnTo>
                    <a:lnTo>
                      <a:pt x="2348" y="12"/>
                    </a:lnTo>
                    <a:lnTo>
                      <a:pt x="2292" y="7"/>
                    </a:lnTo>
                    <a:lnTo>
                      <a:pt x="2236" y="3"/>
                    </a:lnTo>
                    <a:lnTo>
                      <a:pt x="2180" y="0"/>
                    </a:lnTo>
                    <a:lnTo>
                      <a:pt x="2124" y="0"/>
                    </a:lnTo>
                    <a:lnTo>
                      <a:pt x="2067" y="0"/>
                    </a:lnTo>
                    <a:lnTo>
                      <a:pt x="2011" y="2"/>
                    </a:lnTo>
                    <a:lnTo>
                      <a:pt x="1955" y="6"/>
                    </a:lnTo>
                    <a:lnTo>
                      <a:pt x="1899" y="11"/>
                    </a:lnTo>
                    <a:lnTo>
                      <a:pt x="1843" y="17"/>
                    </a:lnTo>
                    <a:lnTo>
                      <a:pt x="1788" y="26"/>
                    </a:lnTo>
                    <a:lnTo>
                      <a:pt x="1732" y="35"/>
                    </a:lnTo>
                    <a:lnTo>
                      <a:pt x="1676" y="46"/>
                    </a:lnTo>
                    <a:lnTo>
                      <a:pt x="1623" y="58"/>
                    </a:lnTo>
                    <a:lnTo>
                      <a:pt x="1568" y="72"/>
                    </a:lnTo>
                    <a:lnTo>
                      <a:pt x="1514" y="88"/>
                    </a:lnTo>
                    <a:lnTo>
                      <a:pt x="1460" y="104"/>
                    </a:lnTo>
                    <a:lnTo>
                      <a:pt x="1407" y="122"/>
                    </a:lnTo>
                    <a:lnTo>
                      <a:pt x="1354" y="142"/>
                    </a:lnTo>
                    <a:lnTo>
                      <a:pt x="1301" y="163"/>
                    </a:lnTo>
                    <a:lnTo>
                      <a:pt x="1250" y="185"/>
                    </a:lnTo>
                    <a:lnTo>
                      <a:pt x="1199" y="209"/>
                    </a:lnTo>
                    <a:lnTo>
                      <a:pt x="1148" y="235"/>
                    </a:lnTo>
                    <a:lnTo>
                      <a:pt x="1099" y="261"/>
                    </a:lnTo>
                    <a:lnTo>
                      <a:pt x="1050" y="289"/>
                    </a:lnTo>
                    <a:lnTo>
                      <a:pt x="1001" y="318"/>
                    </a:lnTo>
                    <a:lnTo>
                      <a:pt x="954" y="347"/>
                    </a:lnTo>
                    <a:lnTo>
                      <a:pt x="908" y="380"/>
                    </a:lnTo>
                    <a:lnTo>
                      <a:pt x="862" y="412"/>
                    </a:lnTo>
                    <a:lnTo>
                      <a:pt x="817" y="446"/>
                    </a:lnTo>
                    <a:lnTo>
                      <a:pt x="773" y="481"/>
                    </a:lnTo>
                    <a:lnTo>
                      <a:pt x="731" y="518"/>
                    </a:lnTo>
                    <a:lnTo>
                      <a:pt x="688" y="555"/>
                    </a:lnTo>
                    <a:lnTo>
                      <a:pt x="647" y="593"/>
                    </a:lnTo>
                    <a:lnTo>
                      <a:pt x="607" y="633"/>
                    </a:lnTo>
                    <a:lnTo>
                      <a:pt x="569" y="674"/>
                    </a:lnTo>
                    <a:lnTo>
                      <a:pt x="531" y="716"/>
                    </a:lnTo>
                    <a:lnTo>
                      <a:pt x="494" y="758"/>
                    </a:lnTo>
                    <a:lnTo>
                      <a:pt x="459" y="802"/>
                    </a:lnTo>
                    <a:lnTo>
                      <a:pt x="424" y="846"/>
                    </a:lnTo>
                    <a:lnTo>
                      <a:pt x="391" y="892"/>
                    </a:lnTo>
                    <a:lnTo>
                      <a:pt x="359" y="938"/>
                    </a:lnTo>
                    <a:lnTo>
                      <a:pt x="328" y="985"/>
                    </a:lnTo>
                    <a:lnTo>
                      <a:pt x="299" y="1034"/>
                    </a:lnTo>
                    <a:lnTo>
                      <a:pt x="271" y="1082"/>
                    </a:lnTo>
                    <a:lnTo>
                      <a:pt x="244" y="1131"/>
                    </a:lnTo>
                    <a:lnTo>
                      <a:pt x="218" y="1182"/>
                    </a:lnTo>
                    <a:lnTo>
                      <a:pt x="194" y="1232"/>
                    </a:lnTo>
                    <a:lnTo>
                      <a:pt x="171" y="1284"/>
                    </a:lnTo>
                    <a:lnTo>
                      <a:pt x="150" y="1336"/>
                    </a:lnTo>
                    <a:lnTo>
                      <a:pt x="130" y="1389"/>
                    </a:lnTo>
                    <a:lnTo>
                      <a:pt x="110" y="1441"/>
                    </a:lnTo>
                    <a:lnTo>
                      <a:pt x="94" y="1495"/>
                    </a:lnTo>
                    <a:lnTo>
                      <a:pt x="78" y="1549"/>
                    </a:lnTo>
                    <a:lnTo>
                      <a:pt x="63" y="1603"/>
                    </a:lnTo>
                    <a:lnTo>
                      <a:pt x="51" y="1658"/>
                    </a:lnTo>
                    <a:lnTo>
                      <a:pt x="39" y="1713"/>
                    </a:lnTo>
                    <a:lnTo>
                      <a:pt x="30" y="1768"/>
                    </a:lnTo>
                    <a:lnTo>
                      <a:pt x="21" y="1825"/>
                    </a:lnTo>
                    <a:lnTo>
                      <a:pt x="14" y="1881"/>
                    </a:lnTo>
                    <a:lnTo>
                      <a:pt x="8" y="1936"/>
                    </a:lnTo>
                    <a:lnTo>
                      <a:pt x="4" y="1992"/>
                    </a:lnTo>
                    <a:lnTo>
                      <a:pt x="1" y="2048"/>
                    </a:lnTo>
                    <a:lnTo>
                      <a:pt x="0" y="2105"/>
                    </a:lnTo>
                    <a:lnTo>
                      <a:pt x="0" y="2162"/>
                    </a:lnTo>
                    <a:lnTo>
                      <a:pt x="3" y="2218"/>
                    </a:lnTo>
                    <a:lnTo>
                      <a:pt x="6" y="2274"/>
                    </a:lnTo>
                    <a:lnTo>
                      <a:pt x="10" y="2330"/>
                    </a:lnTo>
                    <a:lnTo>
                      <a:pt x="17" y="2385"/>
                    </a:lnTo>
                    <a:lnTo>
                      <a:pt x="25" y="2441"/>
                    </a:lnTo>
                    <a:lnTo>
                      <a:pt x="34" y="2496"/>
                    </a:lnTo>
                    <a:lnTo>
                      <a:pt x="45" y="2553"/>
                    </a:lnTo>
                    <a:lnTo>
                      <a:pt x="58" y="2608"/>
                    </a:lnTo>
                    <a:lnTo>
                      <a:pt x="71" y="2662"/>
                    </a:lnTo>
                    <a:lnTo>
                      <a:pt x="86" y="2716"/>
                    </a:lnTo>
                    <a:lnTo>
                      <a:pt x="103" y="2770"/>
                    </a:lnTo>
                    <a:lnTo>
                      <a:pt x="121" y="2823"/>
                    </a:lnTo>
                    <a:lnTo>
                      <a:pt x="140" y="2876"/>
                    </a:lnTo>
                    <a:lnTo>
                      <a:pt x="161" y="2928"/>
                    </a:lnTo>
                    <a:lnTo>
                      <a:pt x="183" y="2980"/>
                    </a:lnTo>
                    <a:lnTo>
                      <a:pt x="207" y="3031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33" name="Freeform 598"/>
              <p:cNvSpPr>
                <a:spLocks/>
              </p:cNvSpPr>
              <p:nvPr/>
            </p:nvSpPr>
            <p:spPr bwMode="auto">
              <a:xfrm>
                <a:off x="3099" y="1594"/>
                <a:ext cx="25" cy="123"/>
              </a:xfrm>
              <a:custGeom>
                <a:avLst/>
                <a:gdLst>
                  <a:gd name="T0" fmla="*/ 0 w 180"/>
                  <a:gd name="T1" fmla="*/ 123 h 858"/>
                  <a:gd name="T2" fmla="*/ 3 w 180"/>
                  <a:gd name="T3" fmla="*/ 116 h 858"/>
                  <a:gd name="T4" fmla="*/ 6 w 180"/>
                  <a:gd name="T5" fmla="*/ 108 h 858"/>
                  <a:gd name="T6" fmla="*/ 8 w 180"/>
                  <a:gd name="T7" fmla="*/ 101 h 858"/>
                  <a:gd name="T8" fmla="*/ 11 w 180"/>
                  <a:gd name="T9" fmla="*/ 93 h 858"/>
                  <a:gd name="T10" fmla="*/ 13 w 180"/>
                  <a:gd name="T11" fmla="*/ 86 h 858"/>
                  <a:gd name="T12" fmla="*/ 15 w 180"/>
                  <a:gd name="T13" fmla="*/ 78 h 858"/>
                  <a:gd name="T14" fmla="*/ 17 w 180"/>
                  <a:gd name="T15" fmla="*/ 71 h 858"/>
                  <a:gd name="T16" fmla="*/ 19 w 180"/>
                  <a:gd name="T17" fmla="*/ 63 h 858"/>
                  <a:gd name="T18" fmla="*/ 20 w 180"/>
                  <a:gd name="T19" fmla="*/ 55 h 858"/>
                  <a:gd name="T20" fmla="*/ 22 w 180"/>
                  <a:gd name="T21" fmla="*/ 47 h 858"/>
                  <a:gd name="T22" fmla="*/ 23 w 180"/>
                  <a:gd name="T23" fmla="*/ 39 h 858"/>
                  <a:gd name="T24" fmla="*/ 23 w 180"/>
                  <a:gd name="T25" fmla="*/ 32 h 858"/>
                  <a:gd name="T26" fmla="*/ 24 w 180"/>
                  <a:gd name="T27" fmla="*/ 24 h 858"/>
                  <a:gd name="T28" fmla="*/ 25 w 180"/>
                  <a:gd name="T29" fmla="*/ 16 h 858"/>
                  <a:gd name="T30" fmla="*/ 25 w 180"/>
                  <a:gd name="T31" fmla="*/ 8 h 858"/>
                  <a:gd name="T32" fmla="*/ 25 w 180"/>
                  <a:gd name="T33" fmla="*/ 0 h 8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0" h="858">
                    <a:moveTo>
                      <a:pt x="0" y="858"/>
                    </a:moveTo>
                    <a:lnTo>
                      <a:pt x="21" y="808"/>
                    </a:lnTo>
                    <a:lnTo>
                      <a:pt x="42" y="756"/>
                    </a:lnTo>
                    <a:lnTo>
                      <a:pt x="60" y="704"/>
                    </a:lnTo>
                    <a:lnTo>
                      <a:pt x="78" y="652"/>
                    </a:lnTo>
                    <a:lnTo>
                      <a:pt x="95" y="599"/>
                    </a:lnTo>
                    <a:lnTo>
                      <a:pt x="110" y="546"/>
                    </a:lnTo>
                    <a:lnTo>
                      <a:pt x="123" y="492"/>
                    </a:lnTo>
                    <a:lnTo>
                      <a:pt x="135" y="439"/>
                    </a:lnTo>
                    <a:lnTo>
                      <a:pt x="146" y="384"/>
                    </a:lnTo>
                    <a:lnTo>
                      <a:pt x="156" y="330"/>
                    </a:lnTo>
                    <a:lnTo>
                      <a:pt x="164" y="275"/>
                    </a:lnTo>
                    <a:lnTo>
                      <a:pt x="169" y="221"/>
                    </a:lnTo>
                    <a:lnTo>
                      <a:pt x="175" y="166"/>
                    </a:lnTo>
                    <a:lnTo>
                      <a:pt x="178" y="111"/>
                    </a:lnTo>
                    <a:lnTo>
                      <a:pt x="180" y="56"/>
                    </a:lnTo>
                    <a:lnTo>
                      <a:pt x="180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34" name="Line 599"/>
              <p:cNvSpPr>
                <a:spLocks noChangeShapeType="1"/>
              </p:cNvSpPr>
              <p:nvPr/>
            </p:nvSpPr>
            <p:spPr bwMode="auto">
              <a:xfrm flipV="1">
                <a:off x="2601" y="1941"/>
                <a:ext cx="0" cy="3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35" name="Freeform 600"/>
              <p:cNvSpPr>
                <a:spLocks/>
              </p:cNvSpPr>
              <p:nvPr/>
            </p:nvSpPr>
            <p:spPr bwMode="auto">
              <a:xfrm>
                <a:off x="2601" y="1934"/>
                <a:ext cx="7" cy="7"/>
              </a:xfrm>
              <a:custGeom>
                <a:avLst/>
                <a:gdLst>
                  <a:gd name="T0" fmla="*/ 7 w 51"/>
                  <a:gd name="T1" fmla="*/ 0 h 52"/>
                  <a:gd name="T2" fmla="*/ 6 w 51"/>
                  <a:gd name="T3" fmla="*/ 0 h 52"/>
                  <a:gd name="T4" fmla="*/ 5 w 51"/>
                  <a:gd name="T5" fmla="*/ 1 h 52"/>
                  <a:gd name="T6" fmla="*/ 4 w 51"/>
                  <a:gd name="T7" fmla="*/ 1 h 52"/>
                  <a:gd name="T8" fmla="*/ 3 w 51"/>
                  <a:gd name="T9" fmla="*/ 2 h 52"/>
                  <a:gd name="T10" fmla="*/ 2 w 51"/>
                  <a:gd name="T11" fmla="*/ 3 h 52"/>
                  <a:gd name="T12" fmla="*/ 1 w 51"/>
                  <a:gd name="T13" fmla="*/ 4 h 52"/>
                  <a:gd name="T14" fmla="*/ 0 w 51"/>
                  <a:gd name="T15" fmla="*/ 5 h 52"/>
                  <a:gd name="T16" fmla="*/ 0 w 51"/>
                  <a:gd name="T17" fmla="*/ 6 h 52"/>
                  <a:gd name="T18" fmla="*/ 0 w 51"/>
                  <a:gd name="T19" fmla="*/ 7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52">
                    <a:moveTo>
                      <a:pt x="51" y="0"/>
                    </a:moveTo>
                    <a:lnTo>
                      <a:pt x="42" y="1"/>
                    </a:lnTo>
                    <a:lnTo>
                      <a:pt x="34" y="4"/>
                    </a:lnTo>
                    <a:lnTo>
                      <a:pt x="26" y="7"/>
                    </a:lnTo>
                    <a:lnTo>
                      <a:pt x="19" y="13"/>
                    </a:lnTo>
                    <a:lnTo>
                      <a:pt x="12" y="19"/>
                    </a:lnTo>
                    <a:lnTo>
                      <a:pt x="6" y="26"/>
                    </a:lnTo>
                    <a:lnTo>
                      <a:pt x="3" y="34"/>
                    </a:lnTo>
                    <a:lnTo>
                      <a:pt x="1" y="43"/>
                    </a:lnTo>
                    <a:lnTo>
                      <a:pt x="0" y="52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36" name="Line 601"/>
              <p:cNvSpPr>
                <a:spLocks noChangeShapeType="1"/>
              </p:cNvSpPr>
              <p:nvPr/>
            </p:nvSpPr>
            <p:spPr bwMode="auto">
              <a:xfrm>
                <a:off x="2608" y="1934"/>
                <a:ext cx="7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37" name="Line 602"/>
              <p:cNvSpPr>
                <a:spLocks noChangeShapeType="1"/>
              </p:cNvSpPr>
              <p:nvPr/>
            </p:nvSpPr>
            <p:spPr bwMode="auto">
              <a:xfrm flipV="1">
                <a:off x="2615" y="1771"/>
                <a:ext cx="0" cy="163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38" name="Line 603"/>
              <p:cNvSpPr>
                <a:spLocks noChangeShapeType="1"/>
              </p:cNvSpPr>
              <p:nvPr/>
            </p:nvSpPr>
            <p:spPr bwMode="auto">
              <a:xfrm flipH="1">
                <a:off x="2608" y="1771"/>
                <a:ext cx="7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39" name="Freeform 604"/>
              <p:cNvSpPr>
                <a:spLocks/>
              </p:cNvSpPr>
              <p:nvPr/>
            </p:nvSpPr>
            <p:spPr bwMode="auto">
              <a:xfrm>
                <a:off x="2601" y="1764"/>
                <a:ext cx="7" cy="7"/>
              </a:xfrm>
              <a:custGeom>
                <a:avLst/>
                <a:gdLst>
                  <a:gd name="T0" fmla="*/ 0 w 51"/>
                  <a:gd name="T1" fmla="*/ 0 h 51"/>
                  <a:gd name="T2" fmla="*/ 0 w 51"/>
                  <a:gd name="T3" fmla="*/ 1 h 51"/>
                  <a:gd name="T4" fmla="*/ 0 w 51"/>
                  <a:gd name="T5" fmla="*/ 2 h 51"/>
                  <a:gd name="T6" fmla="*/ 1 w 51"/>
                  <a:gd name="T7" fmla="*/ 3 h 51"/>
                  <a:gd name="T8" fmla="*/ 2 w 51"/>
                  <a:gd name="T9" fmla="*/ 5 h 51"/>
                  <a:gd name="T10" fmla="*/ 3 w 51"/>
                  <a:gd name="T11" fmla="*/ 5 h 51"/>
                  <a:gd name="T12" fmla="*/ 4 w 51"/>
                  <a:gd name="T13" fmla="*/ 6 h 51"/>
                  <a:gd name="T14" fmla="*/ 5 w 51"/>
                  <a:gd name="T15" fmla="*/ 7 h 51"/>
                  <a:gd name="T16" fmla="*/ 6 w 51"/>
                  <a:gd name="T17" fmla="*/ 7 h 51"/>
                  <a:gd name="T18" fmla="*/ 7 w 51"/>
                  <a:gd name="T19" fmla="*/ 7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51">
                    <a:moveTo>
                      <a:pt x="0" y="0"/>
                    </a:moveTo>
                    <a:lnTo>
                      <a:pt x="1" y="9"/>
                    </a:lnTo>
                    <a:lnTo>
                      <a:pt x="3" y="18"/>
                    </a:lnTo>
                    <a:lnTo>
                      <a:pt x="6" y="25"/>
                    </a:lnTo>
                    <a:lnTo>
                      <a:pt x="12" y="33"/>
                    </a:lnTo>
                    <a:lnTo>
                      <a:pt x="19" y="40"/>
                    </a:lnTo>
                    <a:lnTo>
                      <a:pt x="26" y="45"/>
                    </a:lnTo>
                    <a:lnTo>
                      <a:pt x="34" y="49"/>
                    </a:lnTo>
                    <a:lnTo>
                      <a:pt x="42" y="51"/>
                    </a:lnTo>
                    <a:lnTo>
                      <a:pt x="51" y="51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40" name="Line 605"/>
              <p:cNvSpPr>
                <a:spLocks noChangeShapeType="1"/>
              </p:cNvSpPr>
              <p:nvPr/>
            </p:nvSpPr>
            <p:spPr bwMode="auto">
              <a:xfrm flipV="1">
                <a:off x="2601" y="1712"/>
                <a:ext cx="0" cy="5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41" name="Freeform 606"/>
              <p:cNvSpPr>
                <a:spLocks/>
              </p:cNvSpPr>
              <p:nvPr/>
            </p:nvSpPr>
            <p:spPr bwMode="auto">
              <a:xfrm>
                <a:off x="2574" y="1631"/>
                <a:ext cx="27" cy="81"/>
              </a:xfrm>
              <a:custGeom>
                <a:avLst/>
                <a:gdLst>
                  <a:gd name="T0" fmla="*/ 0 w 188"/>
                  <a:gd name="T1" fmla="*/ 0 h 571"/>
                  <a:gd name="T2" fmla="*/ 1 w 188"/>
                  <a:gd name="T3" fmla="*/ 7 h 571"/>
                  <a:gd name="T4" fmla="*/ 3 w 188"/>
                  <a:gd name="T5" fmla="*/ 14 h 571"/>
                  <a:gd name="T6" fmla="*/ 4 w 188"/>
                  <a:gd name="T7" fmla="*/ 21 h 571"/>
                  <a:gd name="T8" fmla="*/ 6 w 188"/>
                  <a:gd name="T9" fmla="*/ 28 h 571"/>
                  <a:gd name="T10" fmla="*/ 8 w 188"/>
                  <a:gd name="T11" fmla="*/ 35 h 571"/>
                  <a:gd name="T12" fmla="*/ 10 w 188"/>
                  <a:gd name="T13" fmla="*/ 42 h 571"/>
                  <a:gd name="T14" fmla="*/ 12 w 188"/>
                  <a:gd name="T15" fmla="*/ 49 h 571"/>
                  <a:gd name="T16" fmla="*/ 15 w 188"/>
                  <a:gd name="T17" fmla="*/ 55 h 571"/>
                  <a:gd name="T18" fmla="*/ 18 w 188"/>
                  <a:gd name="T19" fmla="*/ 62 h 571"/>
                  <a:gd name="T20" fmla="*/ 21 w 188"/>
                  <a:gd name="T21" fmla="*/ 68 h 571"/>
                  <a:gd name="T22" fmla="*/ 24 w 188"/>
                  <a:gd name="T23" fmla="*/ 75 h 571"/>
                  <a:gd name="T24" fmla="*/ 27 w 188"/>
                  <a:gd name="T25" fmla="*/ 81 h 5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8" h="571">
                    <a:moveTo>
                      <a:pt x="0" y="0"/>
                    </a:moveTo>
                    <a:lnTo>
                      <a:pt x="8" y="49"/>
                    </a:lnTo>
                    <a:lnTo>
                      <a:pt x="18" y="99"/>
                    </a:lnTo>
                    <a:lnTo>
                      <a:pt x="28" y="148"/>
                    </a:lnTo>
                    <a:lnTo>
                      <a:pt x="40" y="198"/>
                    </a:lnTo>
                    <a:lnTo>
                      <a:pt x="54" y="246"/>
                    </a:lnTo>
                    <a:lnTo>
                      <a:pt x="70" y="293"/>
                    </a:lnTo>
                    <a:lnTo>
                      <a:pt x="85" y="342"/>
                    </a:lnTo>
                    <a:lnTo>
                      <a:pt x="103" y="389"/>
                    </a:lnTo>
                    <a:lnTo>
                      <a:pt x="123" y="435"/>
                    </a:lnTo>
                    <a:lnTo>
                      <a:pt x="143" y="481"/>
                    </a:lnTo>
                    <a:lnTo>
                      <a:pt x="165" y="527"/>
                    </a:lnTo>
                    <a:lnTo>
                      <a:pt x="188" y="571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42" name="Line 607"/>
              <p:cNvSpPr>
                <a:spLocks noChangeShapeType="1"/>
              </p:cNvSpPr>
              <p:nvPr/>
            </p:nvSpPr>
            <p:spPr bwMode="auto">
              <a:xfrm flipV="1">
                <a:off x="3058" y="1679"/>
                <a:ext cx="0" cy="299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43" name="Freeform 608"/>
              <p:cNvSpPr>
                <a:spLocks/>
              </p:cNvSpPr>
              <p:nvPr/>
            </p:nvSpPr>
            <p:spPr bwMode="auto">
              <a:xfrm>
                <a:off x="3058" y="1640"/>
                <a:ext cx="11" cy="39"/>
              </a:xfrm>
              <a:custGeom>
                <a:avLst/>
                <a:gdLst>
                  <a:gd name="T0" fmla="*/ 0 w 75"/>
                  <a:gd name="T1" fmla="*/ 39 h 273"/>
                  <a:gd name="T2" fmla="*/ 2 w 75"/>
                  <a:gd name="T3" fmla="*/ 33 h 273"/>
                  <a:gd name="T4" fmla="*/ 4 w 75"/>
                  <a:gd name="T5" fmla="*/ 26 h 273"/>
                  <a:gd name="T6" fmla="*/ 6 w 75"/>
                  <a:gd name="T7" fmla="*/ 20 h 273"/>
                  <a:gd name="T8" fmla="*/ 8 w 75"/>
                  <a:gd name="T9" fmla="*/ 13 h 273"/>
                  <a:gd name="T10" fmla="*/ 9 w 75"/>
                  <a:gd name="T11" fmla="*/ 7 h 273"/>
                  <a:gd name="T12" fmla="*/ 11 w 75"/>
                  <a:gd name="T13" fmla="*/ 0 h 2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273">
                    <a:moveTo>
                      <a:pt x="0" y="273"/>
                    </a:moveTo>
                    <a:lnTo>
                      <a:pt x="15" y="228"/>
                    </a:lnTo>
                    <a:lnTo>
                      <a:pt x="30" y="183"/>
                    </a:lnTo>
                    <a:lnTo>
                      <a:pt x="43" y="138"/>
                    </a:lnTo>
                    <a:lnTo>
                      <a:pt x="54" y="92"/>
                    </a:lnTo>
                    <a:lnTo>
                      <a:pt x="64" y="46"/>
                    </a:lnTo>
                    <a:lnTo>
                      <a:pt x="75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844" name="Freeform 609"/>
              <p:cNvSpPr>
                <a:spLocks/>
              </p:cNvSpPr>
              <p:nvPr/>
            </p:nvSpPr>
            <p:spPr bwMode="auto">
              <a:xfrm>
                <a:off x="2586" y="1358"/>
                <a:ext cx="236" cy="473"/>
              </a:xfrm>
              <a:custGeom>
                <a:avLst/>
                <a:gdLst>
                  <a:gd name="T0" fmla="*/ 229 w 1653"/>
                  <a:gd name="T1" fmla="*/ 0 h 3307"/>
                  <a:gd name="T2" fmla="*/ 215 w 1653"/>
                  <a:gd name="T3" fmla="*/ 1 h 3307"/>
                  <a:gd name="T4" fmla="*/ 201 w 1653"/>
                  <a:gd name="T5" fmla="*/ 3 h 3307"/>
                  <a:gd name="T6" fmla="*/ 186 w 1653"/>
                  <a:gd name="T7" fmla="*/ 5 h 3307"/>
                  <a:gd name="T8" fmla="*/ 173 w 1653"/>
                  <a:gd name="T9" fmla="*/ 9 h 3307"/>
                  <a:gd name="T10" fmla="*/ 159 w 1653"/>
                  <a:gd name="T11" fmla="*/ 13 h 3307"/>
                  <a:gd name="T12" fmla="*/ 146 w 1653"/>
                  <a:gd name="T13" fmla="*/ 18 h 3307"/>
                  <a:gd name="T14" fmla="*/ 133 w 1653"/>
                  <a:gd name="T15" fmla="*/ 24 h 3307"/>
                  <a:gd name="T16" fmla="*/ 120 w 1653"/>
                  <a:gd name="T17" fmla="*/ 30 h 3307"/>
                  <a:gd name="T18" fmla="*/ 108 w 1653"/>
                  <a:gd name="T19" fmla="*/ 38 h 3307"/>
                  <a:gd name="T20" fmla="*/ 96 w 1653"/>
                  <a:gd name="T21" fmla="*/ 46 h 3307"/>
                  <a:gd name="T22" fmla="*/ 85 w 1653"/>
                  <a:gd name="T23" fmla="*/ 55 h 3307"/>
                  <a:gd name="T24" fmla="*/ 74 w 1653"/>
                  <a:gd name="T25" fmla="*/ 64 h 3307"/>
                  <a:gd name="T26" fmla="*/ 64 w 1653"/>
                  <a:gd name="T27" fmla="*/ 74 h 3307"/>
                  <a:gd name="T28" fmla="*/ 55 w 1653"/>
                  <a:gd name="T29" fmla="*/ 85 h 3307"/>
                  <a:gd name="T30" fmla="*/ 46 w 1653"/>
                  <a:gd name="T31" fmla="*/ 96 h 3307"/>
                  <a:gd name="T32" fmla="*/ 38 w 1653"/>
                  <a:gd name="T33" fmla="*/ 108 h 3307"/>
                  <a:gd name="T34" fmla="*/ 31 w 1653"/>
                  <a:gd name="T35" fmla="*/ 120 h 3307"/>
                  <a:gd name="T36" fmla="*/ 24 w 1653"/>
                  <a:gd name="T37" fmla="*/ 133 h 3307"/>
                  <a:gd name="T38" fmla="*/ 18 w 1653"/>
                  <a:gd name="T39" fmla="*/ 146 h 3307"/>
                  <a:gd name="T40" fmla="*/ 13 w 1653"/>
                  <a:gd name="T41" fmla="*/ 159 h 3307"/>
                  <a:gd name="T42" fmla="*/ 9 w 1653"/>
                  <a:gd name="T43" fmla="*/ 173 h 3307"/>
                  <a:gd name="T44" fmla="*/ 5 w 1653"/>
                  <a:gd name="T45" fmla="*/ 187 h 3307"/>
                  <a:gd name="T46" fmla="*/ 3 w 1653"/>
                  <a:gd name="T47" fmla="*/ 201 h 3307"/>
                  <a:gd name="T48" fmla="*/ 1 w 1653"/>
                  <a:gd name="T49" fmla="*/ 215 h 3307"/>
                  <a:gd name="T50" fmla="*/ 0 w 1653"/>
                  <a:gd name="T51" fmla="*/ 229 h 3307"/>
                  <a:gd name="T52" fmla="*/ 0 w 1653"/>
                  <a:gd name="T53" fmla="*/ 244 h 3307"/>
                  <a:gd name="T54" fmla="*/ 1 w 1653"/>
                  <a:gd name="T55" fmla="*/ 258 h 3307"/>
                  <a:gd name="T56" fmla="*/ 3 w 1653"/>
                  <a:gd name="T57" fmla="*/ 272 h 3307"/>
                  <a:gd name="T58" fmla="*/ 5 w 1653"/>
                  <a:gd name="T59" fmla="*/ 286 h 3307"/>
                  <a:gd name="T60" fmla="*/ 9 w 1653"/>
                  <a:gd name="T61" fmla="*/ 300 h 3307"/>
                  <a:gd name="T62" fmla="*/ 13 w 1653"/>
                  <a:gd name="T63" fmla="*/ 314 h 3307"/>
                  <a:gd name="T64" fmla="*/ 18 w 1653"/>
                  <a:gd name="T65" fmla="*/ 327 h 3307"/>
                  <a:gd name="T66" fmla="*/ 24 w 1653"/>
                  <a:gd name="T67" fmla="*/ 340 h 3307"/>
                  <a:gd name="T68" fmla="*/ 31 w 1653"/>
                  <a:gd name="T69" fmla="*/ 353 h 3307"/>
                  <a:gd name="T70" fmla="*/ 38 w 1653"/>
                  <a:gd name="T71" fmla="*/ 365 h 3307"/>
                  <a:gd name="T72" fmla="*/ 46 w 1653"/>
                  <a:gd name="T73" fmla="*/ 377 h 3307"/>
                  <a:gd name="T74" fmla="*/ 55 w 1653"/>
                  <a:gd name="T75" fmla="*/ 388 h 3307"/>
                  <a:gd name="T76" fmla="*/ 64 w 1653"/>
                  <a:gd name="T77" fmla="*/ 399 h 3307"/>
                  <a:gd name="T78" fmla="*/ 74 w 1653"/>
                  <a:gd name="T79" fmla="*/ 409 h 3307"/>
                  <a:gd name="T80" fmla="*/ 85 w 1653"/>
                  <a:gd name="T81" fmla="*/ 418 h 3307"/>
                  <a:gd name="T82" fmla="*/ 96 w 1653"/>
                  <a:gd name="T83" fmla="*/ 427 h 3307"/>
                  <a:gd name="T84" fmla="*/ 108 w 1653"/>
                  <a:gd name="T85" fmla="*/ 435 h 3307"/>
                  <a:gd name="T86" fmla="*/ 120 w 1653"/>
                  <a:gd name="T87" fmla="*/ 442 h 3307"/>
                  <a:gd name="T88" fmla="*/ 133 w 1653"/>
                  <a:gd name="T89" fmla="*/ 449 h 3307"/>
                  <a:gd name="T90" fmla="*/ 146 w 1653"/>
                  <a:gd name="T91" fmla="*/ 455 h 3307"/>
                  <a:gd name="T92" fmla="*/ 159 w 1653"/>
                  <a:gd name="T93" fmla="*/ 460 h 3307"/>
                  <a:gd name="T94" fmla="*/ 173 w 1653"/>
                  <a:gd name="T95" fmla="*/ 464 h 3307"/>
                  <a:gd name="T96" fmla="*/ 186 w 1653"/>
                  <a:gd name="T97" fmla="*/ 468 h 3307"/>
                  <a:gd name="T98" fmla="*/ 201 w 1653"/>
                  <a:gd name="T99" fmla="*/ 470 h 3307"/>
                  <a:gd name="T100" fmla="*/ 215 w 1653"/>
                  <a:gd name="T101" fmla="*/ 472 h 3307"/>
                  <a:gd name="T102" fmla="*/ 229 w 1653"/>
                  <a:gd name="T103" fmla="*/ 473 h 330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653" h="3307">
                    <a:moveTo>
                      <a:pt x="1653" y="0"/>
                    </a:moveTo>
                    <a:lnTo>
                      <a:pt x="1603" y="0"/>
                    </a:lnTo>
                    <a:lnTo>
                      <a:pt x="1553" y="2"/>
                    </a:lnTo>
                    <a:lnTo>
                      <a:pt x="1503" y="7"/>
                    </a:lnTo>
                    <a:lnTo>
                      <a:pt x="1454" y="11"/>
                    </a:lnTo>
                    <a:lnTo>
                      <a:pt x="1405" y="18"/>
                    </a:lnTo>
                    <a:lnTo>
                      <a:pt x="1355" y="27"/>
                    </a:lnTo>
                    <a:lnTo>
                      <a:pt x="1306" y="36"/>
                    </a:lnTo>
                    <a:lnTo>
                      <a:pt x="1257" y="47"/>
                    </a:lnTo>
                    <a:lnTo>
                      <a:pt x="1209" y="61"/>
                    </a:lnTo>
                    <a:lnTo>
                      <a:pt x="1162" y="74"/>
                    </a:lnTo>
                    <a:lnTo>
                      <a:pt x="1114" y="90"/>
                    </a:lnTo>
                    <a:lnTo>
                      <a:pt x="1068" y="107"/>
                    </a:lnTo>
                    <a:lnTo>
                      <a:pt x="1020" y="126"/>
                    </a:lnTo>
                    <a:lnTo>
                      <a:pt x="974" y="145"/>
                    </a:lnTo>
                    <a:lnTo>
                      <a:pt x="929" y="166"/>
                    </a:lnTo>
                    <a:lnTo>
                      <a:pt x="886" y="189"/>
                    </a:lnTo>
                    <a:lnTo>
                      <a:pt x="842" y="212"/>
                    </a:lnTo>
                    <a:lnTo>
                      <a:pt x="798" y="238"/>
                    </a:lnTo>
                    <a:lnTo>
                      <a:pt x="756" y="264"/>
                    </a:lnTo>
                    <a:lnTo>
                      <a:pt x="715" y="292"/>
                    </a:lnTo>
                    <a:lnTo>
                      <a:pt x="673" y="321"/>
                    </a:lnTo>
                    <a:lnTo>
                      <a:pt x="634" y="352"/>
                    </a:lnTo>
                    <a:lnTo>
                      <a:pt x="596" y="383"/>
                    </a:lnTo>
                    <a:lnTo>
                      <a:pt x="558" y="416"/>
                    </a:lnTo>
                    <a:lnTo>
                      <a:pt x="520" y="450"/>
                    </a:lnTo>
                    <a:lnTo>
                      <a:pt x="485" y="484"/>
                    </a:lnTo>
                    <a:lnTo>
                      <a:pt x="450" y="520"/>
                    </a:lnTo>
                    <a:lnTo>
                      <a:pt x="416" y="556"/>
                    </a:lnTo>
                    <a:lnTo>
                      <a:pt x="383" y="594"/>
                    </a:lnTo>
                    <a:lnTo>
                      <a:pt x="352" y="634"/>
                    </a:lnTo>
                    <a:lnTo>
                      <a:pt x="322" y="673"/>
                    </a:lnTo>
                    <a:lnTo>
                      <a:pt x="294" y="714"/>
                    </a:lnTo>
                    <a:lnTo>
                      <a:pt x="265" y="755"/>
                    </a:lnTo>
                    <a:lnTo>
                      <a:pt x="238" y="798"/>
                    </a:lnTo>
                    <a:lnTo>
                      <a:pt x="214" y="841"/>
                    </a:lnTo>
                    <a:lnTo>
                      <a:pt x="190" y="884"/>
                    </a:lnTo>
                    <a:lnTo>
                      <a:pt x="168" y="929"/>
                    </a:lnTo>
                    <a:lnTo>
                      <a:pt x="146" y="974"/>
                    </a:lnTo>
                    <a:lnTo>
                      <a:pt x="126" y="1020"/>
                    </a:lnTo>
                    <a:lnTo>
                      <a:pt x="108" y="1067"/>
                    </a:lnTo>
                    <a:lnTo>
                      <a:pt x="91" y="1114"/>
                    </a:lnTo>
                    <a:lnTo>
                      <a:pt x="76" y="1162"/>
                    </a:lnTo>
                    <a:lnTo>
                      <a:pt x="61" y="1209"/>
                    </a:lnTo>
                    <a:lnTo>
                      <a:pt x="49" y="1257"/>
                    </a:lnTo>
                    <a:lnTo>
                      <a:pt x="37" y="1307"/>
                    </a:lnTo>
                    <a:lnTo>
                      <a:pt x="27" y="1355"/>
                    </a:lnTo>
                    <a:lnTo>
                      <a:pt x="19" y="1405"/>
                    </a:lnTo>
                    <a:lnTo>
                      <a:pt x="13" y="1454"/>
                    </a:lnTo>
                    <a:lnTo>
                      <a:pt x="7" y="1503"/>
                    </a:lnTo>
                    <a:lnTo>
                      <a:pt x="4" y="1554"/>
                    </a:lnTo>
                    <a:lnTo>
                      <a:pt x="1" y="1603"/>
                    </a:lnTo>
                    <a:lnTo>
                      <a:pt x="0" y="1653"/>
                    </a:lnTo>
                    <a:lnTo>
                      <a:pt x="1" y="1703"/>
                    </a:lnTo>
                    <a:lnTo>
                      <a:pt x="4" y="1753"/>
                    </a:lnTo>
                    <a:lnTo>
                      <a:pt x="7" y="1803"/>
                    </a:lnTo>
                    <a:lnTo>
                      <a:pt x="13" y="1853"/>
                    </a:lnTo>
                    <a:lnTo>
                      <a:pt x="19" y="1902"/>
                    </a:lnTo>
                    <a:lnTo>
                      <a:pt x="27" y="1952"/>
                    </a:lnTo>
                    <a:lnTo>
                      <a:pt x="37" y="2000"/>
                    </a:lnTo>
                    <a:lnTo>
                      <a:pt x="49" y="2049"/>
                    </a:lnTo>
                    <a:lnTo>
                      <a:pt x="61" y="2098"/>
                    </a:lnTo>
                    <a:lnTo>
                      <a:pt x="76" y="2145"/>
                    </a:lnTo>
                    <a:lnTo>
                      <a:pt x="91" y="2193"/>
                    </a:lnTo>
                    <a:lnTo>
                      <a:pt x="108" y="2239"/>
                    </a:lnTo>
                    <a:lnTo>
                      <a:pt x="126" y="2287"/>
                    </a:lnTo>
                    <a:lnTo>
                      <a:pt x="146" y="2331"/>
                    </a:lnTo>
                    <a:lnTo>
                      <a:pt x="168" y="2378"/>
                    </a:lnTo>
                    <a:lnTo>
                      <a:pt x="190" y="2421"/>
                    </a:lnTo>
                    <a:lnTo>
                      <a:pt x="214" y="2465"/>
                    </a:lnTo>
                    <a:lnTo>
                      <a:pt x="238" y="2509"/>
                    </a:lnTo>
                    <a:lnTo>
                      <a:pt x="265" y="2552"/>
                    </a:lnTo>
                    <a:lnTo>
                      <a:pt x="294" y="2593"/>
                    </a:lnTo>
                    <a:lnTo>
                      <a:pt x="322" y="2634"/>
                    </a:lnTo>
                    <a:lnTo>
                      <a:pt x="352" y="2673"/>
                    </a:lnTo>
                    <a:lnTo>
                      <a:pt x="383" y="2712"/>
                    </a:lnTo>
                    <a:lnTo>
                      <a:pt x="416" y="2749"/>
                    </a:lnTo>
                    <a:lnTo>
                      <a:pt x="450" y="2787"/>
                    </a:lnTo>
                    <a:lnTo>
                      <a:pt x="485" y="2822"/>
                    </a:lnTo>
                    <a:lnTo>
                      <a:pt x="520" y="2857"/>
                    </a:lnTo>
                    <a:lnTo>
                      <a:pt x="558" y="2891"/>
                    </a:lnTo>
                    <a:lnTo>
                      <a:pt x="596" y="2924"/>
                    </a:lnTo>
                    <a:lnTo>
                      <a:pt x="634" y="2955"/>
                    </a:lnTo>
                    <a:lnTo>
                      <a:pt x="673" y="2985"/>
                    </a:lnTo>
                    <a:lnTo>
                      <a:pt x="715" y="3015"/>
                    </a:lnTo>
                    <a:lnTo>
                      <a:pt x="756" y="3042"/>
                    </a:lnTo>
                    <a:lnTo>
                      <a:pt x="798" y="3069"/>
                    </a:lnTo>
                    <a:lnTo>
                      <a:pt x="842" y="3093"/>
                    </a:lnTo>
                    <a:lnTo>
                      <a:pt x="886" y="3118"/>
                    </a:lnTo>
                    <a:lnTo>
                      <a:pt x="929" y="3140"/>
                    </a:lnTo>
                    <a:lnTo>
                      <a:pt x="974" y="3162"/>
                    </a:lnTo>
                    <a:lnTo>
                      <a:pt x="1020" y="3181"/>
                    </a:lnTo>
                    <a:lnTo>
                      <a:pt x="1068" y="3200"/>
                    </a:lnTo>
                    <a:lnTo>
                      <a:pt x="1114" y="3217"/>
                    </a:lnTo>
                    <a:lnTo>
                      <a:pt x="1162" y="3233"/>
                    </a:lnTo>
                    <a:lnTo>
                      <a:pt x="1209" y="3246"/>
                    </a:lnTo>
                    <a:lnTo>
                      <a:pt x="1257" y="3258"/>
                    </a:lnTo>
                    <a:lnTo>
                      <a:pt x="1306" y="3270"/>
                    </a:lnTo>
                    <a:lnTo>
                      <a:pt x="1355" y="3280"/>
                    </a:lnTo>
                    <a:lnTo>
                      <a:pt x="1405" y="3289"/>
                    </a:lnTo>
                    <a:lnTo>
                      <a:pt x="1454" y="3295"/>
                    </a:lnTo>
                    <a:lnTo>
                      <a:pt x="1503" y="3300"/>
                    </a:lnTo>
                    <a:lnTo>
                      <a:pt x="1553" y="3304"/>
                    </a:lnTo>
                    <a:lnTo>
                      <a:pt x="1603" y="3307"/>
                    </a:lnTo>
                    <a:lnTo>
                      <a:pt x="1653" y="330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73734" name="Group 610"/>
            <p:cNvGrpSpPr>
              <a:grpSpLocks/>
            </p:cNvGrpSpPr>
            <p:nvPr/>
          </p:nvGrpSpPr>
          <p:grpSpPr bwMode="auto">
            <a:xfrm>
              <a:off x="850" y="28"/>
              <a:ext cx="4077" cy="4020"/>
              <a:chOff x="1459" y="987"/>
              <a:chExt cx="2004" cy="1976"/>
            </a:xfrm>
          </p:grpSpPr>
          <p:sp>
            <p:nvSpPr>
              <p:cNvPr id="74445" name="Freeform 611"/>
              <p:cNvSpPr>
                <a:spLocks/>
              </p:cNvSpPr>
              <p:nvPr/>
            </p:nvSpPr>
            <p:spPr bwMode="auto">
              <a:xfrm>
                <a:off x="2822" y="1358"/>
                <a:ext cx="236" cy="473"/>
              </a:xfrm>
              <a:custGeom>
                <a:avLst/>
                <a:gdLst>
                  <a:gd name="T0" fmla="*/ 7 w 1652"/>
                  <a:gd name="T1" fmla="*/ 473 h 3307"/>
                  <a:gd name="T2" fmla="*/ 21 w 1652"/>
                  <a:gd name="T3" fmla="*/ 472 h 3307"/>
                  <a:gd name="T4" fmla="*/ 35 w 1652"/>
                  <a:gd name="T5" fmla="*/ 470 h 3307"/>
                  <a:gd name="T6" fmla="*/ 50 w 1652"/>
                  <a:gd name="T7" fmla="*/ 468 h 3307"/>
                  <a:gd name="T8" fmla="*/ 63 w 1652"/>
                  <a:gd name="T9" fmla="*/ 464 h 3307"/>
                  <a:gd name="T10" fmla="*/ 77 w 1652"/>
                  <a:gd name="T11" fmla="*/ 460 h 3307"/>
                  <a:gd name="T12" fmla="*/ 90 w 1652"/>
                  <a:gd name="T13" fmla="*/ 455 h 3307"/>
                  <a:gd name="T14" fmla="*/ 103 w 1652"/>
                  <a:gd name="T15" fmla="*/ 449 h 3307"/>
                  <a:gd name="T16" fmla="*/ 116 w 1652"/>
                  <a:gd name="T17" fmla="*/ 442 h 3307"/>
                  <a:gd name="T18" fmla="*/ 128 w 1652"/>
                  <a:gd name="T19" fmla="*/ 435 h 3307"/>
                  <a:gd name="T20" fmla="*/ 140 w 1652"/>
                  <a:gd name="T21" fmla="*/ 427 h 3307"/>
                  <a:gd name="T22" fmla="*/ 151 w 1652"/>
                  <a:gd name="T23" fmla="*/ 418 h 3307"/>
                  <a:gd name="T24" fmla="*/ 162 w 1652"/>
                  <a:gd name="T25" fmla="*/ 409 h 3307"/>
                  <a:gd name="T26" fmla="*/ 172 w 1652"/>
                  <a:gd name="T27" fmla="*/ 399 h 3307"/>
                  <a:gd name="T28" fmla="*/ 181 w 1652"/>
                  <a:gd name="T29" fmla="*/ 388 h 3307"/>
                  <a:gd name="T30" fmla="*/ 190 w 1652"/>
                  <a:gd name="T31" fmla="*/ 377 h 3307"/>
                  <a:gd name="T32" fmla="*/ 198 w 1652"/>
                  <a:gd name="T33" fmla="*/ 365 h 3307"/>
                  <a:gd name="T34" fmla="*/ 206 w 1652"/>
                  <a:gd name="T35" fmla="*/ 353 h 3307"/>
                  <a:gd name="T36" fmla="*/ 212 w 1652"/>
                  <a:gd name="T37" fmla="*/ 340 h 3307"/>
                  <a:gd name="T38" fmla="*/ 218 w 1652"/>
                  <a:gd name="T39" fmla="*/ 327 h 3307"/>
                  <a:gd name="T40" fmla="*/ 223 w 1652"/>
                  <a:gd name="T41" fmla="*/ 314 h 3307"/>
                  <a:gd name="T42" fmla="*/ 227 w 1652"/>
                  <a:gd name="T43" fmla="*/ 300 h 3307"/>
                  <a:gd name="T44" fmla="*/ 231 w 1652"/>
                  <a:gd name="T45" fmla="*/ 286 h 3307"/>
                  <a:gd name="T46" fmla="*/ 233 w 1652"/>
                  <a:gd name="T47" fmla="*/ 272 h 3307"/>
                  <a:gd name="T48" fmla="*/ 235 w 1652"/>
                  <a:gd name="T49" fmla="*/ 258 h 3307"/>
                  <a:gd name="T50" fmla="*/ 236 w 1652"/>
                  <a:gd name="T51" fmla="*/ 244 h 3307"/>
                  <a:gd name="T52" fmla="*/ 236 w 1652"/>
                  <a:gd name="T53" fmla="*/ 229 h 3307"/>
                  <a:gd name="T54" fmla="*/ 235 w 1652"/>
                  <a:gd name="T55" fmla="*/ 215 h 3307"/>
                  <a:gd name="T56" fmla="*/ 233 w 1652"/>
                  <a:gd name="T57" fmla="*/ 201 h 3307"/>
                  <a:gd name="T58" fmla="*/ 231 w 1652"/>
                  <a:gd name="T59" fmla="*/ 187 h 3307"/>
                  <a:gd name="T60" fmla="*/ 227 w 1652"/>
                  <a:gd name="T61" fmla="*/ 173 h 3307"/>
                  <a:gd name="T62" fmla="*/ 223 w 1652"/>
                  <a:gd name="T63" fmla="*/ 159 h 3307"/>
                  <a:gd name="T64" fmla="*/ 218 w 1652"/>
                  <a:gd name="T65" fmla="*/ 146 h 3307"/>
                  <a:gd name="T66" fmla="*/ 212 w 1652"/>
                  <a:gd name="T67" fmla="*/ 133 h 3307"/>
                  <a:gd name="T68" fmla="*/ 206 w 1652"/>
                  <a:gd name="T69" fmla="*/ 120 h 3307"/>
                  <a:gd name="T70" fmla="*/ 198 w 1652"/>
                  <a:gd name="T71" fmla="*/ 108 h 3307"/>
                  <a:gd name="T72" fmla="*/ 190 w 1652"/>
                  <a:gd name="T73" fmla="*/ 96 h 3307"/>
                  <a:gd name="T74" fmla="*/ 181 w 1652"/>
                  <a:gd name="T75" fmla="*/ 85 h 3307"/>
                  <a:gd name="T76" fmla="*/ 172 w 1652"/>
                  <a:gd name="T77" fmla="*/ 74 h 3307"/>
                  <a:gd name="T78" fmla="*/ 162 w 1652"/>
                  <a:gd name="T79" fmla="*/ 64 h 3307"/>
                  <a:gd name="T80" fmla="*/ 151 w 1652"/>
                  <a:gd name="T81" fmla="*/ 55 h 3307"/>
                  <a:gd name="T82" fmla="*/ 140 w 1652"/>
                  <a:gd name="T83" fmla="*/ 46 h 3307"/>
                  <a:gd name="T84" fmla="*/ 128 w 1652"/>
                  <a:gd name="T85" fmla="*/ 38 h 3307"/>
                  <a:gd name="T86" fmla="*/ 116 w 1652"/>
                  <a:gd name="T87" fmla="*/ 30 h 3307"/>
                  <a:gd name="T88" fmla="*/ 103 w 1652"/>
                  <a:gd name="T89" fmla="*/ 24 h 3307"/>
                  <a:gd name="T90" fmla="*/ 90 w 1652"/>
                  <a:gd name="T91" fmla="*/ 18 h 3307"/>
                  <a:gd name="T92" fmla="*/ 77 w 1652"/>
                  <a:gd name="T93" fmla="*/ 13 h 3307"/>
                  <a:gd name="T94" fmla="*/ 63 w 1652"/>
                  <a:gd name="T95" fmla="*/ 9 h 3307"/>
                  <a:gd name="T96" fmla="*/ 50 w 1652"/>
                  <a:gd name="T97" fmla="*/ 5 h 3307"/>
                  <a:gd name="T98" fmla="*/ 35 w 1652"/>
                  <a:gd name="T99" fmla="*/ 3 h 3307"/>
                  <a:gd name="T100" fmla="*/ 21 w 1652"/>
                  <a:gd name="T101" fmla="*/ 1 h 3307"/>
                  <a:gd name="T102" fmla="*/ 7 w 1652"/>
                  <a:gd name="T103" fmla="*/ 0 h 330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652" h="3307">
                    <a:moveTo>
                      <a:pt x="0" y="3307"/>
                    </a:moveTo>
                    <a:lnTo>
                      <a:pt x="50" y="3307"/>
                    </a:lnTo>
                    <a:lnTo>
                      <a:pt x="100" y="3304"/>
                    </a:lnTo>
                    <a:lnTo>
                      <a:pt x="149" y="3300"/>
                    </a:lnTo>
                    <a:lnTo>
                      <a:pt x="199" y="3295"/>
                    </a:lnTo>
                    <a:lnTo>
                      <a:pt x="248" y="3289"/>
                    </a:lnTo>
                    <a:lnTo>
                      <a:pt x="298" y="3280"/>
                    </a:lnTo>
                    <a:lnTo>
                      <a:pt x="347" y="3270"/>
                    </a:lnTo>
                    <a:lnTo>
                      <a:pt x="395" y="3258"/>
                    </a:lnTo>
                    <a:lnTo>
                      <a:pt x="444" y="3246"/>
                    </a:lnTo>
                    <a:lnTo>
                      <a:pt x="492" y="3233"/>
                    </a:lnTo>
                    <a:lnTo>
                      <a:pt x="539" y="3217"/>
                    </a:lnTo>
                    <a:lnTo>
                      <a:pt x="586" y="3200"/>
                    </a:lnTo>
                    <a:lnTo>
                      <a:pt x="632" y="3181"/>
                    </a:lnTo>
                    <a:lnTo>
                      <a:pt x="678" y="3162"/>
                    </a:lnTo>
                    <a:lnTo>
                      <a:pt x="723" y="3140"/>
                    </a:lnTo>
                    <a:lnTo>
                      <a:pt x="768" y="3118"/>
                    </a:lnTo>
                    <a:lnTo>
                      <a:pt x="812" y="3093"/>
                    </a:lnTo>
                    <a:lnTo>
                      <a:pt x="855" y="3069"/>
                    </a:lnTo>
                    <a:lnTo>
                      <a:pt x="898" y="3042"/>
                    </a:lnTo>
                    <a:lnTo>
                      <a:pt x="939" y="3015"/>
                    </a:lnTo>
                    <a:lnTo>
                      <a:pt x="980" y="2985"/>
                    </a:lnTo>
                    <a:lnTo>
                      <a:pt x="1019" y="2955"/>
                    </a:lnTo>
                    <a:lnTo>
                      <a:pt x="1058" y="2924"/>
                    </a:lnTo>
                    <a:lnTo>
                      <a:pt x="1095" y="2891"/>
                    </a:lnTo>
                    <a:lnTo>
                      <a:pt x="1132" y="2857"/>
                    </a:lnTo>
                    <a:lnTo>
                      <a:pt x="1168" y="2822"/>
                    </a:lnTo>
                    <a:lnTo>
                      <a:pt x="1203" y="2787"/>
                    </a:lnTo>
                    <a:lnTo>
                      <a:pt x="1237" y="2749"/>
                    </a:lnTo>
                    <a:lnTo>
                      <a:pt x="1269" y="2712"/>
                    </a:lnTo>
                    <a:lnTo>
                      <a:pt x="1301" y="2673"/>
                    </a:lnTo>
                    <a:lnTo>
                      <a:pt x="1331" y="2634"/>
                    </a:lnTo>
                    <a:lnTo>
                      <a:pt x="1359" y="2593"/>
                    </a:lnTo>
                    <a:lnTo>
                      <a:pt x="1387" y="2552"/>
                    </a:lnTo>
                    <a:lnTo>
                      <a:pt x="1414" y="2509"/>
                    </a:lnTo>
                    <a:lnTo>
                      <a:pt x="1439" y="2465"/>
                    </a:lnTo>
                    <a:lnTo>
                      <a:pt x="1463" y="2421"/>
                    </a:lnTo>
                    <a:lnTo>
                      <a:pt x="1485" y="2378"/>
                    </a:lnTo>
                    <a:lnTo>
                      <a:pt x="1506" y="2331"/>
                    </a:lnTo>
                    <a:lnTo>
                      <a:pt x="1527" y="2287"/>
                    </a:lnTo>
                    <a:lnTo>
                      <a:pt x="1545" y="2239"/>
                    </a:lnTo>
                    <a:lnTo>
                      <a:pt x="1561" y="2193"/>
                    </a:lnTo>
                    <a:lnTo>
                      <a:pt x="1577" y="2145"/>
                    </a:lnTo>
                    <a:lnTo>
                      <a:pt x="1592" y="2098"/>
                    </a:lnTo>
                    <a:lnTo>
                      <a:pt x="1604" y="2049"/>
                    </a:lnTo>
                    <a:lnTo>
                      <a:pt x="1615" y="2000"/>
                    </a:lnTo>
                    <a:lnTo>
                      <a:pt x="1625" y="1952"/>
                    </a:lnTo>
                    <a:lnTo>
                      <a:pt x="1633" y="1902"/>
                    </a:lnTo>
                    <a:lnTo>
                      <a:pt x="1640" y="1853"/>
                    </a:lnTo>
                    <a:lnTo>
                      <a:pt x="1646" y="1803"/>
                    </a:lnTo>
                    <a:lnTo>
                      <a:pt x="1649" y="1753"/>
                    </a:lnTo>
                    <a:lnTo>
                      <a:pt x="1651" y="1703"/>
                    </a:lnTo>
                    <a:lnTo>
                      <a:pt x="1652" y="1653"/>
                    </a:lnTo>
                    <a:lnTo>
                      <a:pt x="1651" y="1603"/>
                    </a:lnTo>
                    <a:lnTo>
                      <a:pt x="1649" y="1554"/>
                    </a:lnTo>
                    <a:lnTo>
                      <a:pt x="1646" y="1503"/>
                    </a:lnTo>
                    <a:lnTo>
                      <a:pt x="1640" y="1454"/>
                    </a:lnTo>
                    <a:lnTo>
                      <a:pt x="1633" y="1405"/>
                    </a:lnTo>
                    <a:lnTo>
                      <a:pt x="1625" y="1355"/>
                    </a:lnTo>
                    <a:lnTo>
                      <a:pt x="1615" y="1307"/>
                    </a:lnTo>
                    <a:lnTo>
                      <a:pt x="1604" y="1257"/>
                    </a:lnTo>
                    <a:lnTo>
                      <a:pt x="1592" y="1209"/>
                    </a:lnTo>
                    <a:lnTo>
                      <a:pt x="1577" y="1162"/>
                    </a:lnTo>
                    <a:lnTo>
                      <a:pt x="1561" y="1114"/>
                    </a:lnTo>
                    <a:lnTo>
                      <a:pt x="1545" y="1067"/>
                    </a:lnTo>
                    <a:lnTo>
                      <a:pt x="1527" y="1020"/>
                    </a:lnTo>
                    <a:lnTo>
                      <a:pt x="1506" y="974"/>
                    </a:lnTo>
                    <a:lnTo>
                      <a:pt x="1485" y="929"/>
                    </a:lnTo>
                    <a:lnTo>
                      <a:pt x="1463" y="884"/>
                    </a:lnTo>
                    <a:lnTo>
                      <a:pt x="1439" y="841"/>
                    </a:lnTo>
                    <a:lnTo>
                      <a:pt x="1414" y="798"/>
                    </a:lnTo>
                    <a:lnTo>
                      <a:pt x="1387" y="755"/>
                    </a:lnTo>
                    <a:lnTo>
                      <a:pt x="1359" y="714"/>
                    </a:lnTo>
                    <a:lnTo>
                      <a:pt x="1331" y="673"/>
                    </a:lnTo>
                    <a:lnTo>
                      <a:pt x="1301" y="634"/>
                    </a:lnTo>
                    <a:lnTo>
                      <a:pt x="1269" y="594"/>
                    </a:lnTo>
                    <a:lnTo>
                      <a:pt x="1237" y="556"/>
                    </a:lnTo>
                    <a:lnTo>
                      <a:pt x="1203" y="520"/>
                    </a:lnTo>
                    <a:lnTo>
                      <a:pt x="1168" y="484"/>
                    </a:lnTo>
                    <a:lnTo>
                      <a:pt x="1132" y="450"/>
                    </a:lnTo>
                    <a:lnTo>
                      <a:pt x="1095" y="416"/>
                    </a:lnTo>
                    <a:lnTo>
                      <a:pt x="1058" y="383"/>
                    </a:lnTo>
                    <a:lnTo>
                      <a:pt x="1019" y="352"/>
                    </a:lnTo>
                    <a:lnTo>
                      <a:pt x="980" y="321"/>
                    </a:lnTo>
                    <a:lnTo>
                      <a:pt x="939" y="292"/>
                    </a:lnTo>
                    <a:lnTo>
                      <a:pt x="898" y="264"/>
                    </a:lnTo>
                    <a:lnTo>
                      <a:pt x="855" y="238"/>
                    </a:lnTo>
                    <a:lnTo>
                      <a:pt x="812" y="212"/>
                    </a:lnTo>
                    <a:lnTo>
                      <a:pt x="768" y="189"/>
                    </a:lnTo>
                    <a:lnTo>
                      <a:pt x="723" y="166"/>
                    </a:lnTo>
                    <a:lnTo>
                      <a:pt x="678" y="145"/>
                    </a:lnTo>
                    <a:lnTo>
                      <a:pt x="632" y="126"/>
                    </a:lnTo>
                    <a:lnTo>
                      <a:pt x="586" y="107"/>
                    </a:lnTo>
                    <a:lnTo>
                      <a:pt x="539" y="90"/>
                    </a:lnTo>
                    <a:lnTo>
                      <a:pt x="492" y="74"/>
                    </a:lnTo>
                    <a:lnTo>
                      <a:pt x="444" y="61"/>
                    </a:lnTo>
                    <a:lnTo>
                      <a:pt x="395" y="47"/>
                    </a:lnTo>
                    <a:lnTo>
                      <a:pt x="347" y="36"/>
                    </a:lnTo>
                    <a:lnTo>
                      <a:pt x="298" y="27"/>
                    </a:lnTo>
                    <a:lnTo>
                      <a:pt x="248" y="18"/>
                    </a:lnTo>
                    <a:lnTo>
                      <a:pt x="199" y="11"/>
                    </a:lnTo>
                    <a:lnTo>
                      <a:pt x="149" y="7"/>
                    </a:lnTo>
                    <a:lnTo>
                      <a:pt x="100" y="2"/>
                    </a:lnTo>
                    <a:lnTo>
                      <a:pt x="50" y="0"/>
                    </a:lnTo>
                    <a:lnTo>
                      <a:pt x="0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46" name="Freeform 612"/>
              <p:cNvSpPr>
                <a:spLocks/>
              </p:cNvSpPr>
              <p:nvPr/>
            </p:nvSpPr>
            <p:spPr bwMode="auto">
              <a:xfrm>
                <a:off x="2674" y="1447"/>
                <a:ext cx="295" cy="190"/>
              </a:xfrm>
              <a:custGeom>
                <a:avLst/>
                <a:gdLst>
                  <a:gd name="T0" fmla="*/ 290 w 2065"/>
                  <a:gd name="T1" fmla="*/ 185 h 1334"/>
                  <a:gd name="T2" fmla="*/ 293 w 2065"/>
                  <a:gd name="T3" fmla="*/ 173 h 1334"/>
                  <a:gd name="T4" fmla="*/ 294 w 2065"/>
                  <a:gd name="T5" fmla="*/ 163 h 1334"/>
                  <a:gd name="T6" fmla="*/ 295 w 2065"/>
                  <a:gd name="T7" fmla="*/ 151 h 1334"/>
                  <a:gd name="T8" fmla="*/ 295 w 2065"/>
                  <a:gd name="T9" fmla="*/ 140 h 1334"/>
                  <a:gd name="T10" fmla="*/ 294 w 2065"/>
                  <a:gd name="T11" fmla="*/ 129 h 1334"/>
                  <a:gd name="T12" fmla="*/ 292 w 2065"/>
                  <a:gd name="T13" fmla="*/ 118 h 1334"/>
                  <a:gd name="T14" fmla="*/ 289 w 2065"/>
                  <a:gd name="T15" fmla="*/ 106 h 1334"/>
                  <a:gd name="T16" fmla="*/ 286 w 2065"/>
                  <a:gd name="T17" fmla="*/ 96 h 1334"/>
                  <a:gd name="T18" fmla="*/ 281 w 2065"/>
                  <a:gd name="T19" fmla="*/ 85 h 1334"/>
                  <a:gd name="T20" fmla="*/ 276 w 2065"/>
                  <a:gd name="T21" fmla="*/ 75 h 1334"/>
                  <a:gd name="T22" fmla="*/ 270 w 2065"/>
                  <a:gd name="T23" fmla="*/ 66 h 1334"/>
                  <a:gd name="T24" fmla="*/ 264 w 2065"/>
                  <a:gd name="T25" fmla="*/ 57 h 1334"/>
                  <a:gd name="T26" fmla="*/ 257 w 2065"/>
                  <a:gd name="T27" fmla="*/ 48 h 1334"/>
                  <a:gd name="T28" fmla="*/ 249 w 2065"/>
                  <a:gd name="T29" fmla="*/ 40 h 1334"/>
                  <a:gd name="T30" fmla="*/ 240 w 2065"/>
                  <a:gd name="T31" fmla="*/ 32 h 1334"/>
                  <a:gd name="T32" fmla="*/ 231 w 2065"/>
                  <a:gd name="T33" fmla="*/ 26 h 1334"/>
                  <a:gd name="T34" fmla="*/ 221 w 2065"/>
                  <a:gd name="T35" fmla="*/ 20 h 1334"/>
                  <a:gd name="T36" fmla="*/ 211 w 2065"/>
                  <a:gd name="T37" fmla="*/ 14 h 1334"/>
                  <a:gd name="T38" fmla="*/ 201 w 2065"/>
                  <a:gd name="T39" fmla="*/ 10 h 1334"/>
                  <a:gd name="T40" fmla="*/ 190 w 2065"/>
                  <a:gd name="T41" fmla="*/ 6 h 1334"/>
                  <a:gd name="T42" fmla="*/ 179 w 2065"/>
                  <a:gd name="T43" fmla="*/ 3 h 1334"/>
                  <a:gd name="T44" fmla="*/ 168 w 2065"/>
                  <a:gd name="T45" fmla="*/ 1 h 1334"/>
                  <a:gd name="T46" fmla="*/ 157 w 2065"/>
                  <a:gd name="T47" fmla="*/ 0 h 1334"/>
                  <a:gd name="T48" fmla="*/ 146 w 2065"/>
                  <a:gd name="T49" fmla="*/ 0 h 1334"/>
                  <a:gd name="T50" fmla="*/ 134 w 2065"/>
                  <a:gd name="T51" fmla="*/ 1 h 1334"/>
                  <a:gd name="T52" fmla="*/ 123 w 2065"/>
                  <a:gd name="T53" fmla="*/ 2 h 1334"/>
                  <a:gd name="T54" fmla="*/ 112 w 2065"/>
                  <a:gd name="T55" fmla="*/ 4 h 1334"/>
                  <a:gd name="T56" fmla="*/ 101 w 2065"/>
                  <a:gd name="T57" fmla="*/ 7 h 1334"/>
                  <a:gd name="T58" fmla="*/ 91 w 2065"/>
                  <a:gd name="T59" fmla="*/ 11 h 1334"/>
                  <a:gd name="T60" fmla="*/ 80 w 2065"/>
                  <a:gd name="T61" fmla="*/ 16 h 1334"/>
                  <a:gd name="T62" fmla="*/ 70 w 2065"/>
                  <a:gd name="T63" fmla="*/ 22 h 1334"/>
                  <a:gd name="T64" fmla="*/ 61 w 2065"/>
                  <a:gd name="T65" fmla="*/ 28 h 1334"/>
                  <a:gd name="T66" fmla="*/ 52 w 2065"/>
                  <a:gd name="T67" fmla="*/ 35 h 1334"/>
                  <a:gd name="T68" fmla="*/ 44 w 2065"/>
                  <a:gd name="T69" fmla="*/ 43 h 1334"/>
                  <a:gd name="T70" fmla="*/ 36 w 2065"/>
                  <a:gd name="T71" fmla="*/ 51 h 1334"/>
                  <a:gd name="T72" fmla="*/ 29 w 2065"/>
                  <a:gd name="T73" fmla="*/ 60 h 1334"/>
                  <a:gd name="T74" fmla="*/ 23 w 2065"/>
                  <a:gd name="T75" fmla="*/ 69 h 1334"/>
                  <a:gd name="T76" fmla="*/ 17 w 2065"/>
                  <a:gd name="T77" fmla="*/ 79 h 1334"/>
                  <a:gd name="T78" fmla="*/ 12 w 2065"/>
                  <a:gd name="T79" fmla="*/ 89 h 1334"/>
                  <a:gd name="T80" fmla="*/ 8 w 2065"/>
                  <a:gd name="T81" fmla="*/ 99 h 1334"/>
                  <a:gd name="T82" fmla="*/ 5 w 2065"/>
                  <a:gd name="T83" fmla="*/ 110 h 1334"/>
                  <a:gd name="T84" fmla="*/ 2 w 2065"/>
                  <a:gd name="T85" fmla="*/ 121 h 1334"/>
                  <a:gd name="T86" fmla="*/ 1 w 2065"/>
                  <a:gd name="T87" fmla="*/ 133 h 1334"/>
                  <a:gd name="T88" fmla="*/ 0 w 2065"/>
                  <a:gd name="T89" fmla="*/ 144 h 1334"/>
                  <a:gd name="T90" fmla="*/ 0 w 2065"/>
                  <a:gd name="T91" fmla="*/ 155 h 1334"/>
                  <a:gd name="T92" fmla="*/ 1 w 2065"/>
                  <a:gd name="T93" fmla="*/ 166 h 1334"/>
                  <a:gd name="T94" fmla="*/ 3 w 2065"/>
                  <a:gd name="T95" fmla="*/ 177 h 133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065" h="1334">
                    <a:moveTo>
                      <a:pt x="2020" y="1334"/>
                    </a:moveTo>
                    <a:lnTo>
                      <a:pt x="2032" y="1296"/>
                    </a:lnTo>
                    <a:lnTo>
                      <a:pt x="2041" y="1258"/>
                    </a:lnTo>
                    <a:lnTo>
                      <a:pt x="2048" y="1218"/>
                    </a:lnTo>
                    <a:lnTo>
                      <a:pt x="2055" y="1180"/>
                    </a:lnTo>
                    <a:lnTo>
                      <a:pt x="2060" y="1141"/>
                    </a:lnTo>
                    <a:lnTo>
                      <a:pt x="2063" y="1100"/>
                    </a:lnTo>
                    <a:lnTo>
                      <a:pt x="2065" y="1061"/>
                    </a:lnTo>
                    <a:lnTo>
                      <a:pt x="2065" y="1022"/>
                    </a:lnTo>
                    <a:lnTo>
                      <a:pt x="2064" y="982"/>
                    </a:lnTo>
                    <a:lnTo>
                      <a:pt x="2062" y="942"/>
                    </a:lnTo>
                    <a:lnTo>
                      <a:pt x="2057" y="903"/>
                    </a:lnTo>
                    <a:lnTo>
                      <a:pt x="2052" y="863"/>
                    </a:lnTo>
                    <a:lnTo>
                      <a:pt x="2044" y="825"/>
                    </a:lnTo>
                    <a:lnTo>
                      <a:pt x="2036" y="786"/>
                    </a:lnTo>
                    <a:lnTo>
                      <a:pt x="2026" y="747"/>
                    </a:lnTo>
                    <a:lnTo>
                      <a:pt x="2014" y="710"/>
                    </a:lnTo>
                    <a:lnTo>
                      <a:pt x="2000" y="672"/>
                    </a:lnTo>
                    <a:lnTo>
                      <a:pt x="1987" y="635"/>
                    </a:lnTo>
                    <a:lnTo>
                      <a:pt x="1970" y="599"/>
                    </a:lnTo>
                    <a:lnTo>
                      <a:pt x="1953" y="563"/>
                    </a:lnTo>
                    <a:lnTo>
                      <a:pt x="1934" y="528"/>
                    </a:lnTo>
                    <a:lnTo>
                      <a:pt x="1915" y="495"/>
                    </a:lnTo>
                    <a:lnTo>
                      <a:pt x="1893" y="461"/>
                    </a:lnTo>
                    <a:lnTo>
                      <a:pt x="1870" y="428"/>
                    </a:lnTo>
                    <a:lnTo>
                      <a:pt x="1846" y="397"/>
                    </a:lnTo>
                    <a:lnTo>
                      <a:pt x="1822" y="367"/>
                    </a:lnTo>
                    <a:lnTo>
                      <a:pt x="1796" y="336"/>
                    </a:lnTo>
                    <a:lnTo>
                      <a:pt x="1769" y="307"/>
                    </a:lnTo>
                    <a:lnTo>
                      <a:pt x="1740" y="280"/>
                    </a:lnTo>
                    <a:lnTo>
                      <a:pt x="1710" y="253"/>
                    </a:lnTo>
                    <a:lnTo>
                      <a:pt x="1680" y="228"/>
                    </a:lnTo>
                    <a:lnTo>
                      <a:pt x="1649" y="204"/>
                    </a:lnTo>
                    <a:lnTo>
                      <a:pt x="1616" y="180"/>
                    </a:lnTo>
                    <a:lnTo>
                      <a:pt x="1583" y="159"/>
                    </a:lnTo>
                    <a:lnTo>
                      <a:pt x="1550" y="138"/>
                    </a:lnTo>
                    <a:lnTo>
                      <a:pt x="1515" y="119"/>
                    </a:lnTo>
                    <a:lnTo>
                      <a:pt x="1479" y="101"/>
                    </a:lnTo>
                    <a:lnTo>
                      <a:pt x="1443" y="85"/>
                    </a:lnTo>
                    <a:lnTo>
                      <a:pt x="1407" y="70"/>
                    </a:lnTo>
                    <a:lnTo>
                      <a:pt x="1370" y="56"/>
                    </a:lnTo>
                    <a:lnTo>
                      <a:pt x="1332" y="44"/>
                    </a:lnTo>
                    <a:lnTo>
                      <a:pt x="1294" y="33"/>
                    </a:lnTo>
                    <a:lnTo>
                      <a:pt x="1255" y="24"/>
                    </a:lnTo>
                    <a:lnTo>
                      <a:pt x="1216" y="16"/>
                    </a:lnTo>
                    <a:lnTo>
                      <a:pt x="1178" y="10"/>
                    </a:lnTo>
                    <a:lnTo>
                      <a:pt x="1138" y="5"/>
                    </a:lnTo>
                    <a:lnTo>
                      <a:pt x="1098" y="1"/>
                    </a:lnTo>
                    <a:lnTo>
                      <a:pt x="1059" y="0"/>
                    </a:lnTo>
                    <a:lnTo>
                      <a:pt x="1019" y="0"/>
                    </a:lnTo>
                    <a:lnTo>
                      <a:pt x="980" y="1"/>
                    </a:lnTo>
                    <a:lnTo>
                      <a:pt x="940" y="4"/>
                    </a:lnTo>
                    <a:lnTo>
                      <a:pt x="900" y="8"/>
                    </a:lnTo>
                    <a:lnTo>
                      <a:pt x="862" y="14"/>
                    </a:lnTo>
                    <a:lnTo>
                      <a:pt x="823" y="22"/>
                    </a:lnTo>
                    <a:lnTo>
                      <a:pt x="785" y="31"/>
                    </a:lnTo>
                    <a:lnTo>
                      <a:pt x="746" y="41"/>
                    </a:lnTo>
                    <a:lnTo>
                      <a:pt x="708" y="52"/>
                    </a:lnTo>
                    <a:lnTo>
                      <a:pt x="671" y="65"/>
                    </a:lnTo>
                    <a:lnTo>
                      <a:pt x="634" y="80"/>
                    </a:lnTo>
                    <a:lnTo>
                      <a:pt x="598" y="96"/>
                    </a:lnTo>
                    <a:lnTo>
                      <a:pt x="562" y="114"/>
                    </a:lnTo>
                    <a:lnTo>
                      <a:pt x="527" y="132"/>
                    </a:lnTo>
                    <a:lnTo>
                      <a:pt x="493" y="152"/>
                    </a:lnTo>
                    <a:lnTo>
                      <a:pt x="460" y="173"/>
                    </a:lnTo>
                    <a:lnTo>
                      <a:pt x="427" y="196"/>
                    </a:lnTo>
                    <a:lnTo>
                      <a:pt x="396" y="221"/>
                    </a:lnTo>
                    <a:lnTo>
                      <a:pt x="364" y="245"/>
                    </a:lnTo>
                    <a:lnTo>
                      <a:pt x="335" y="271"/>
                    </a:lnTo>
                    <a:lnTo>
                      <a:pt x="306" y="299"/>
                    </a:lnTo>
                    <a:lnTo>
                      <a:pt x="279" y="327"/>
                    </a:lnTo>
                    <a:lnTo>
                      <a:pt x="252" y="356"/>
                    </a:lnTo>
                    <a:lnTo>
                      <a:pt x="227" y="387"/>
                    </a:lnTo>
                    <a:lnTo>
                      <a:pt x="203" y="418"/>
                    </a:lnTo>
                    <a:lnTo>
                      <a:pt x="180" y="451"/>
                    </a:lnTo>
                    <a:lnTo>
                      <a:pt x="158" y="485"/>
                    </a:lnTo>
                    <a:lnTo>
                      <a:pt x="138" y="518"/>
                    </a:lnTo>
                    <a:lnTo>
                      <a:pt x="118" y="553"/>
                    </a:lnTo>
                    <a:lnTo>
                      <a:pt x="100" y="588"/>
                    </a:lnTo>
                    <a:lnTo>
                      <a:pt x="85" y="624"/>
                    </a:lnTo>
                    <a:lnTo>
                      <a:pt x="70" y="661"/>
                    </a:lnTo>
                    <a:lnTo>
                      <a:pt x="57" y="698"/>
                    </a:lnTo>
                    <a:lnTo>
                      <a:pt x="44" y="736"/>
                    </a:lnTo>
                    <a:lnTo>
                      <a:pt x="33" y="774"/>
                    </a:lnTo>
                    <a:lnTo>
                      <a:pt x="24" y="813"/>
                    </a:lnTo>
                    <a:lnTo>
                      <a:pt x="16" y="852"/>
                    </a:lnTo>
                    <a:lnTo>
                      <a:pt x="11" y="891"/>
                    </a:lnTo>
                    <a:lnTo>
                      <a:pt x="5" y="931"/>
                    </a:lnTo>
                    <a:lnTo>
                      <a:pt x="3" y="970"/>
                    </a:lnTo>
                    <a:lnTo>
                      <a:pt x="0" y="1009"/>
                    </a:lnTo>
                    <a:lnTo>
                      <a:pt x="0" y="1049"/>
                    </a:lnTo>
                    <a:lnTo>
                      <a:pt x="2" y="1089"/>
                    </a:lnTo>
                    <a:lnTo>
                      <a:pt x="5" y="1128"/>
                    </a:lnTo>
                    <a:lnTo>
                      <a:pt x="9" y="1168"/>
                    </a:lnTo>
                    <a:lnTo>
                      <a:pt x="15" y="1207"/>
                    </a:lnTo>
                    <a:lnTo>
                      <a:pt x="22" y="124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47" name="Line 613"/>
              <p:cNvSpPr>
                <a:spLocks noChangeShapeType="1"/>
              </p:cNvSpPr>
              <p:nvPr/>
            </p:nvSpPr>
            <p:spPr bwMode="auto">
              <a:xfrm>
                <a:off x="2549" y="1897"/>
                <a:ext cx="55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48" name="Line 614"/>
              <p:cNvSpPr>
                <a:spLocks noChangeShapeType="1"/>
              </p:cNvSpPr>
              <p:nvPr/>
            </p:nvSpPr>
            <p:spPr bwMode="auto">
              <a:xfrm>
                <a:off x="2604" y="1897"/>
                <a:ext cx="11" cy="11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49" name="Line 615"/>
              <p:cNvSpPr>
                <a:spLocks noChangeShapeType="1"/>
              </p:cNvSpPr>
              <p:nvPr/>
            </p:nvSpPr>
            <p:spPr bwMode="auto">
              <a:xfrm>
                <a:off x="2615" y="1904"/>
                <a:ext cx="0" cy="3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50" name="Line 616"/>
              <p:cNvSpPr>
                <a:spLocks noChangeShapeType="1"/>
              </p:cNvSpPr>
              <p:nvPr/>
            </p:nvSpPr>
            <p:spPr bwMode="auto">
              <a:xfrm>
                <a:off x="2549" y="1808"/>
                <a:ext cx="55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51" name="Line 617"/>
              <p:cNvSpPr>
                <a:spLocks noChangeShapeType="1"/>
              </p:cNvSpPr>
              <p:nvPr/>
            </p:nvSpPr>
            <p:spPr bwMode="auto">
              <a:xfrm flipV="1">
                <a:off x="2604" y="1797"/>
                <a:ext cx="11" cy="1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52" name="Line 618"/>
              <p:cNvSpPr>
                <a:spLocks noChangeShapeType="1"/>
              </p:cNvSpPr>
              <p:nvPr/>
            </p:nvSpPr>
            <p:spPr bwMode="auto">
              <a:xfrm flipV="1">
                <a:off x="2615" y="1771"/>
                <a:ext cx="0" cy="3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53" name="Line 619"/>
              <p:cNvSpPr>
                <a:spLocks noChangeShapeType="1"/>
              </p:cNvSpPr>
              <p:nvPr/>
            </p:nvSpPr>
            <p:spPr bwMode="auto">
              <a:xfrm>
                <a:off x="3058" y="1919"/>
                <a:ext cx="41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54" name="Line 620"/>
              <p:cNvSpPr>
                <a:spLocks noChangeShapeType="1"/>
              </p:cNvSpPr>
              <p:nvPr/>
            </p:nvSpPr>
            <p:spPr bwMode="auto">
              <a:xfrm>
                <a:off x="3099" y="1919"/>
                <a:ext cx="11" cy="11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55" name="Line 621"/>
              <p:cNvSpPr>
                <a:spLocks noChangeShapeType="1"/>
              </p:cNvSpPr>
              <p:nvPr/>
            </p:nvSpPr>
            <p:spPr bwMode="auto">
              <a:xfrm>
                <a:off x="3110" y="1927"/>
                <a:ext cx="0" cy="5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56" name="Line 622"/>
              <p:cNvSpPr>
                <a:spLocks noChangeShapeType="1"/>
              </p:cNvSpPr>
              <p:nvPr/>
            </p:nvSpPr>
            <p:spPr bwMode="auto">
              <a:xfrm>
                <a:off x="3058" y="1786"/>
                <a:ext cx="41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57" name="Line 623"/>
              <p:cNvSpPr>
                <a:spLocks noChangeShapeType="1"/>
              </p:cNvSpPr>
              <p:nvPr/>
            </p:nvSpPr>
            <p:spPr bwMode="auto">
              <a:xfrm flipV="1">
                <a:off x="3099" y="1775"/>
                <a:ext cx="11" cy="11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58" name="Line 624"/>
              <p:cNvSpPr>
                <a:spLocks noChangeShapeType="1"/>
              </p:cNvSpPr>
              <p:nvPr/>
            </p:nvSpPr>
            <p:spPr bwMode="auto">
              <a:xfrm flipV="1">
                <a:off x="3110" y="1727"/>
                <a:ext cx="0" cy="5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59" name="Line 625"/>
              <p:cNvSpPr>
                <a:spLocks noChangeShapeType="1"/>
              </p:cNvSpPr>
              <p:nvPr/>
            </p:nvSpPr>
            <p:spPr bwMode="auto">
              <a:xfrm>
                <a:off x="3058" y="1769"/>
                <a:ext cx="5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60" name="Line 626"/>
              <p:cNvSpPr>
                <a:spLocks noChangeShapeType="1"/>
              </p:cNvSpPr>
              <p:nvPr/>
            </p:nvSpPr>
            <p:spPr bwMode="auto">
              <a:xfrm>
                <a:off x="3058" y="1745"/>
                <a:ext cx="52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61" name="Line 627"/>
              <p:cNvSpPr>
                <a:spLocks noChangeShapeType="1"/>
              </p:cNvSpPr>
              <p:nvPr/>
            </p:nvSpPr>
            <p:spPr bwMode="auto">
              <a:xfrm>
                <a:off x="3058" y="1961"/>
                <a:ext cx="5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62" name="Line 628"/>
              <p:cNvSpPr>
                <a:spLocks noChangeShapeType="1"/>
              </p:cNvSpPr>
              <p:nvPr/>
            </p:nvSpPr>
            <p:spPr bwMode="auto">
              <a:xfrm>
                <a:off x="3058" y="1937"/>
                <a:ext cx="52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63" name="Line 629"/>
              <p:cNvSpPr>
                <a:spLocks noChangeShapeType="1"/>
              </p:cNvSpPr>
              <p:nvPr/>
            </p:nvSpPr>
            <p:spPr bwMode="auto">
              <a:xfrm>
                <a:off x="1882" y="2402"/>
                <a:ext cx="0" cy="8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64" name="Freeform 630"/>
              <p:cNvSpPr>
                <a:spLocks/>
              </p:cNvSpPr>
              <p:nvPr/>
            </p:nvSpPr>
            <p:spPr bwMode="auto">
              <a:xfrm>
                <a:off x="1882" y="2410"/>
                <a:ext cx="7" cy="7"/>
              </a:xfrm>
              <a:custGeom>
                <a:avLst/>
                <a:gdLst>
                  <a:gd name="T0" fmla="*/ 0 w 51"/>
                  <a:gd name="T1" fmla="*/ 0 h 51"/>
                  <a:gd name="T2" fmla="*/ 0 w 51"/>
                  <a:gd name="T3" fmla="*/ 1 h 51"/>
                  <a:gd name="T4" fmla="*/ 0 w 51"/>
                  <a:gd name="T5" fmla="*/ 2 h 51"/>
                  <a:gd name="T6" fmla="*/ 1 w 51"/>
                  <a:gd name="T7" fmla="*/ 3 h 51"/>
                  <a:gd name="T8" fmla="*/ 2 w 51"/>
                  <a:gd name="T9" fmla="*/ 5 h 51"/>
                  <a:gd name="T10" fmla="*/ 2 w 51"/>
                  <a:gd name="T11" fmla="*/ 5 h 51"/>
                  <a:gd name="T12" fmla="*/ 3 w 51"/>
                  <a:gd name="T13" fmla="*/ 6 h 51"/>
                  <a:gd name="T14" fmla="*/ 5 w 51"/>
                  <a:gd name="T15" fmla="*/ 7 h 51"/>
                  <a:gd name="T16" fmla="*/ 6 w 51"/>
                  <a:gd name="T17" fmla="*/ 7 h 51"/>
                  <a:gd name="T18" fmla="*/ 7 w 51"/>
                  <a:gd name="T19" fmla="*/ 7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51">
                    <a:moveTo>
                      <a:pt x="0" y="0"/>
                    </a:moveTo>
                    <a:lnTo>
                      <a:pt x="1" y="9"/>
                    </a:lnTo>
                    <a:lnTo>
                      <a:pt x="3" y="18"/>
                    </a:lnTo>
                    <a:lnTo>
                      <a:pt x="6" y="25"/>
                    </a:lnTo>
                    <a:lnTo>
                      <a:pt x="12" y="33"/>
                    </a:lnTo>
                    <a:lnTo>
                      <a:pt x="18" y="40"/>
                    </a:lnTo>
                    <a:lnTo>
                      <a:pt x="25" y="44"/>
                    </a:lnTo>
                    <a:lnTo>
                      <a:pt x="33" y="49"/>
                    </a:lnTo>
                    <a:lnTo>
                      <a:pt x="42" y="51"/>
                    </a:lnTo>
                    <a:lnTo>
                      <a:pt x="51" y="51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65" name="Line 631"/>
              <p:cNvSpPr>
                <a:spLocks noChangeShapeType="1"/>
              </p:cNvSpPr>
              <p:nvPr/>
            </p:nvSpPr>
            <p:spPr bwMode="auto">
              <a:xfrm>
                <a:off x="1889" y="2417"/>
                <a:ext cx="15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66" name="Freeform 632"/>
              <p:cNvSpPr>
                <a:spLocks/>
              </p:cNvSpPr>
              <p:nvPr/>
            </p:nvSpPr>
            <p:spPr bwMode="auto">
              <a:xfrm>
                <a:off x="1904" y="2417"/>
                <a:ext cx="22" cy="22"/>
              </a:xfrm>
              <a:custGeom>
                <a:avLst/>
                <a:gdLst>
                  <a:gd name="T0" fmla="*/ 22 w 155"/>
                  <a:gd name="T1" fmla="*/ 22 h 155"/>
                  <a:gd name="T2" fmla="*/ 22 w 155"/>
                  <a:gd name="T3" fmla="*/ 20 h 155"/>
                  <a:gd name="T4" fmla="*/ 21 w 155"/>
                  <a:gd name="T5" fmla="*/ 18 h 155"/>
                  <a:gd name="T6" fmla="*/ 21 w 155"/>
                  <a:gd name="T7" fmla="*/ 16 h 155"/>
                  <a:gd name="T8" fmla="*/ 20 w 155"/>
                  <a:gd name="T9" fmla="*/ 14 h 155"/>
                  <a:gd name="T10" fmla="*/ 19 w 155"/>
                  <a:gd name="T11" fmla="*/ 12 h 155"/>
                  <a:gd name="T12" fmla="*/ 18 w 155"/>
                  <a:gd name="T13" fmla="*/ 10 h 155"/>
                  <a:gd name="T14" fmla="*/ 17 w 155"/>
                  <a:gd name="T15" fmla="*/ 8 h 155"/>
                  <a:gd name="T16" fmla="*/ 15 w 155"/>
                  <a:gd name="T17" fmla="*/ 7 h 155"/>
                  <a:gd name="T18" fmla="*/ 14 w 155"/>
                  <a:gd name="T19" fmla="*/ 5 h 155"/>
                  <a:gd name="T20" fmla="*/ 12 w 155"/>
                  <a:gd name="T21" fmla="*/ 4 h 155"/>
                  <a:gd name="T22" fmla="*/ 10 w 155"/>
                  <a:gd name="T23" fmla="*/ 3 h 155"/>
                  <a:gd name="T24" fmla="*/ 8 w 155"/>
                  <a:gd name="T25" fmla="*/ 2 h 155"/>
                  <a:gd name="T26" fmla="*/ 6 w 155"/>
                  <a:gd name="T27" fmla="*/ 1 h 155"/>
                  <a:gd name="T28" fmla="*/ 4 w 155"/>
                  <a:gd name="T29" fmla="*/ 1 h 155"/>
                  <a:gd name="T30" fmla="*/ 2 w 155"/>
                  <a:gd name="T31" fmla="*/ 0 h 155"/>
                  <a:gd name="T32" fmla="*/ 0 w 155"/>
                  <a:gd name="T33" fmla="*/ 0 h 1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5" h="155">
                    <a:moveTo>
                      <a:pt x="155" y="155"/>
                    </a:moveTo>
                    <a:lnTo>
                      <a:pt x="154" y="141"/>
                    </a:lnTo>
                    <a:lnTo>
                      <a:pt x="151" y="125"/>
                    </a:lnTo>
                    <a:lnTo>
                      <a:pt x="148" y="110"/>
                    </a:lnTo>
                    <a:lnTo>
                      <a:pt x="142" y="96"/>
                    </a:lnTo>
                    <a:lnTo>
                      <a:pt x="137" y="82"/>
                    </a:lnTo>
                    <a:lnTo>
                      <a:pt x="129" y="70"/>
                    </a:lnTo>
                    <a:lnTo>
                      <a:pt x="120" y="58"/>
                    </a:lnTo>
                    <a:lnTo>
                      <a:pt x="109" y="46"/>
                    </a:lnTo>
                    <a:lnTo>
                      <a:pt x="97" y="36"/>
                    </a:lnTo>
                    <a:lnTo>
                      <a:pt x="86" y="27"/>
                    </a:lnTo>
                    <a:lnTo>
                      <a:pt x="73" y="19"/>
                    </a:lnTo>
                    <a:lnTo>
                      <a:pt x="59" y="13"/>
                    </a:lnTo>
                    <a:lnTo>
                      <a:pt x="45" y="7"/>
                    </a:lnTo>
                    <a:lnTo>
                      <a:pt x="30" y="4"/>
                    </a:lnTo>
                    <a:lnTo>
                      <a:pt x="14" y="1"/>
                    </a:lnTo>
                    <a:lnTo>
                      <a:pt x="0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67" name="Line 633"/>
              <p:cNvSpPr>
                <a:spLocks noChangeShapeType="1"/>
              </p:cNvSpPr>
              <p:nvPr/>
            </p:nvSpPr>
            <p:spPr bwMode="auto">
              <a:xfrm>
                <a:off x="1926" y="2439"/>
                <a:ext cx="0" cy="50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68" name="Freeform 634"/>
              <p:cNvSpPr>
                <a:spLocks/>
              </p:cNvSpPr>
              <p:nvPr/>
            </p:nvSpPr>
            <p:spPr bwMode="auto">
              <a:xfrm>
                <a:off x="1904" y="2941"/>
                <a:ext cx="22" cy="22"/>
              </a:xfrm>
              <a:custGeom>
                <a:avLst/>
                <a:gdLst>
                  <a:gd name="T0" fmla="*/ 0 w 155"/>
                  <a:gd name="T1" fmla="*/ 22 h 155"/>
                  <a:gd name="T2" fmla="*/ 2 w 155"/>
                  <a:gd name="T3" fmla="*/ 22 h 155"/>
                  <a:gd name="T4" fmla="*/ 4 w 155"/>
                  <a:gd name="T5" fmla="*/ 21 h 155"/>
                  <a:gd name="T6" fmla="*/ 6 w 155"/>
                  <a:gd name="T7" fmla="*/ 21 h 155"/>
                  <a:gd name="T8" fmla="*/ 8 w 155"/>
                  <a:gd name="T9" fmla="*/ 20 h 155"/>
                  <a:gd name="T10" fmla="*/ 10 w 155"/>
                  <a:gd name="T11" fmla="*/ 19 h 155"/>
                  <a:gd name="T12" fmla="*/ 12 w 155"/>
                  <a:gd name="T13" fmla="*/ 18 h 155"/>
                  <a:gd name="T14" fmla="*/ 14 w 155"/>
                  <a:gd name="T15" fmla="*/ 17 h 155"/>
                  <a:gd name="T16" fmla="*/ 15 w 155"/>
                  <a:gd name="T17" fmla="*/ 16 h 155"/>
                  <a:gd name="T18" fmla="*/ 17 w 155"/>
                  <a:gd name="T19" fmla="*/ 14 h 155"/>
                  <a:gd name="T20" fmla="*/ 18 w 155"/>
                  <a:gd name="T21" fmla="*/ 12 h 155"/>
                  <a:gd name="T22" fmla="*/ 19 w 155"/>
                  <a:gd name="T23" fmla="*/ 10 h 155"/>
                  <a:gd name="T24" fmla="*/ 20 w 155"/>
                  <a:gd name="T25" fmla="*/ 8 h 155"/>
                  <a:gd name="T26" fmla="*/ 21 w 155"/>
                  <a:gd name="T27" fmla="*/ 6 h 155"/>
                  <a:gd name="T28" fmla="*/ 21 w 155"/>
                  <a:gd name="T29" fmla="*/ 4 h 155"/>
                  <a:gd name="T30" fmla="*/ 22 w 155"/>
                  <a:gd name="T31" fmla="*/ 2 h 155"/>
                  <a:gd name="T32" fmla="*/ 22 w 155"/>
                  <a:gd name="T33" fmla="*/ 0 h 1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5" h="155">
                    <a:moveTo>
                      <a:pt x="0" y="155"/>
                    </a:moveTo>
                    <a:lnTo>
                      <a:pt x="14" y="154"/>
                    </a:lnTo>
                    <a:lnTo>
                      <a:pt x="30" y="151"/>
                    </a:lnTo>
                    <a:lnTo>
                      <a:pt x="45" y="148"/>
                    </a:lnTo>
                    <a:lnTo>
                      <a:pt x="59" y="142"/>
                    </a:lnTo>
                    <a:lnTo>
                      <a:pt x="73" y="137"/>
                    </a:lnTo>
                    <a:lnTo>
                      <a:pt x="86" y="129"/>
                    </a:lnTo>
                    <a:lnTo>
                      <a:pt x="97" y="120"/>
                    </a:lnTo>
                    <a:lnTo>
                      <a:pt x="109" y="110"/>
                    </a:lnTo>
                    <a:lnTo>
                      <a:pt x="120" y="98"/>
                    </a:lnTo>
                    <a:lnTo>
                      <a:pt x="129" y="86"/>
                    </a:lnTo>
                    <a:lnTo>
                      <a:pt x="137" y="73"/>
                    </a:lnTo>
                    <a:lnTo>
                      <a:pt x="142" y="59"/>
                    </a:lnTo>
                    <a:lnTo>
                      <a:pt x="148" y="45"/>
                    </a:lnTo>
                    <a:lnTo>
                      <a:pt x="151" y="30"/>
                    </a:lnTo>
                    <a:lnTo>
                      <a:pt x="154" y="14"/>
                    </a:lnTo>
                    <a:lnTo>
                      <a:pt x="155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69" name="Line 635"/>
              <p:cNvSpPr>
                <a:spLocks noChangeShapeType="1"/>
              </p:cNvSpPr>
              <p:nvPr/>
            </p:nvSpPr>
            <p:spPr bwMode="auto">
              <a:xfrm flipH="1">
                <a:off x="1609" y="2963"/>
                <a:ext cx="295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70" name="Freeform 636"/>
              <p:cNvSpPr>
                <a:spLocks/>
              </p:cNvSpPr>
              <p:nvPr/>
            </p:nvSpPr>
            <p:spPr bwMode="auto">
              <a:xfrm>
                <a:off x="1587" y="2941"/>
                <a:ext cx="22" cy="22"/>
              </a:xfrm>
              <a:custGeom>
                <a:avLst/>
                <a:gdLst>
                  <a:gd name="T0" fmla="*/ 0 w 155"/>
                  <a:gd name="T1" fmla="*/ 0 h 155"/>
                  <a:gd name="T2" fmla="*/ 0 w 155"/>
                  <a:gd name="T3" fmla="*/ 2 h 155"/>
                  <a:gd name="T4" fmla="*/ 0 w 155"/>
                  <a:gd name="T5" fmla="*/ 4 h 155"/>
                  <a:gd name="T6" fmla="*/ 1 w 155"/>
                  <a:gd name="T7" fmla="*/ 6 h 155"/>
                  <a:gd name="T8" fmla="*/ 2 w 155"/>
                  <a:gd name="T9" fmla="*/ 8 h 155"/>
                  <a:gd name="T10" fmla="*/ 3 w 155"/>
                  <a:gd name="T11" fmla="*/ 10 h 155"/>
                  <a:gd name="T12" fmla="*/ 4 w 155"/>
                  <a:gd name="T13" fmla="*/ 12 h 155"/>
                  <a:gd name="T14" fmla="*/ 5 w 155"/>
                  <a:gd name="T15" fmla="*/ 14 h 155"/>
                  <a:gd name="T16" fmla="*/ 6 w 155"/>
                  <a:gd name="T17" fmla="*/ 16 h 155"/>
                  <a:gd name="T18" fmla="*/ 8 w 155"/>
                  <a:gd name="T19" fmla="*/ 17 h 155"/>
                  <a:gd name="T20" fmla="*/ 10 w 155"/>
                  <a:gd name="T21" fmla="*/ 18 h 155"/>
                  <a:gd name="T22" fmla="*/ 12 w 155"/>
                  <a:gd name="T23" fmla="*/ 19 h 155"/>
                  <a:gd name="T24" fmla="*/ 13 w 155"/>
                  <a:gd name="T25" fmla="*/ 20 h 155"/>
                  <a:gd name="T26" fmla="*/ 16 w 155"/>
                  <a:gd name="T27" fmla="*/ 21 h 155"/>
                  <a:gd name="T28" fmla="*/ 18 w 155"/>
                  <a:gd name="T29" fmla="*/ 21 h 155"/>
                  <a:gd name="T30" fmla="*/ 20 w 155"/>
                  <a:gd name="T31" fmla="*/ 22 h 155"/>
                  <a:gd name="T32" fmla="*/ 22 w 155"/>
                  <a:gd name="T33" fmla="*/ 22 h 1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5" h="155">
                    <a:moveTo>
                      <a:pt x="0" y="0"/>
                    </a:moveTo>
                    <a:lnTo>
                      <a:pt x="0" y="14"/>
                    </a:lnTo>
                    <a:lnTo>
                      <a:pt x="2" y="30"/>
                    </a:lnTo>
                    <a:lnTo>
                      <a:pt x="6" y="45"/>
                    </a:lnTo>
                    <a:lnTo>
                      <a:pt x="11" y="59"/>
                    </a:lnTo>
                    <a:lnTo>
                      <a:pt x="18" y="73"/>
                    </a:lnTo>
                    <a:lnTo>
                      <a:pt x="26" y="86"/>
                    </a:lnTo>
                    <a:lnTo>
                      <a:pt x="35" y="98"/>
                    </a:lnTo>
                    <a:lnTo>
                      <a:pt x="45" y="110"/>
                    </a:lnTo>
                    <a:lnTo>
                      <a:pt x="56" y="120"/>
                    </a:lnTo>
                    <a:lnTo>
                      <a:pt x="68" y="129"/>
                    </a:lnTo>
                    <a:lnTo>
                      <a:pt x="82" y="137"/>
                    </a:lnTo>
                    <a:lnTo>
                      <a:pt x="95" y="142"/>
                    </a:lnTo>
                    <a:lnTo>
                      <a:pt x="110" y="148"/>
                    </a:lnTo>
                    <a:lnTo>
                      <a:pt x="124" y="151"/>
                    </a:lnTo>
                    <a:lnTo>
                      <a:pt x="139" y="154"/>
                    </a:lnTo>
                    <a:lnTo>
                      <a:pt x="155" y="15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71" name="Line 637"/>
              <p:cNvSpPr>
                <a:spLocks noChangeShapeType="1"/>
              </p:cNvSpPr>
              <p:nvPr/>
            </p:nvSpPr>
            <p:spPr bwMode="auto">
              <a:xfrm flipV="1">
                <a:off x="1587" y="2439"/>
                <a:ext cx="0" cy="50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72" name="Freeform 638"/>
              <p:cNvSpPr>
                <a:spLocks/>
              </p:cNvSpPr>
              <p:nvPr/>
            </p:nvSpPr>
            <p:spPr bwMode="auto">
              <a:xfrm>
                <a:off x="1587" y="2417"/>
                <a:ext cx="22" cy="22"/>
              </a:xfrm>
              <a:custGeom>
                <a:avLst/>
                <a:gdLst>
                  <a:gd name="T0" fmla="*/ 22 w 155"/>
                  <a:gd name="T1" fmla="*/ 0 h 155"/>
                  <a:gd name="T2" fmla="*/ 20 w 155"/>
                  <a:gd name="T3" fmla="*/ 0 h 155"/>
                  <a:gd name="T4" fmla="*/ 18 w 155"/>
                  <a:gd name="T5" fmla="*/ 1 h 155"/>
                  <a:gd name="T6" fmla="*/ 16 w 155"/>
                  <a:gd name="T7" fmla="*/ 1 h 155"/>
                  <a:gd name="T8" fmla="*/ 13 w 155"/>
                  <a:gd name="T9" fmla="*/ 2 h 155"/>
                  <a:gd name="T10" fmla="*/ 12 w 155"/>
                  <a:gd name="T11" fmla="*/ 3 h 155"/>
                  <a:gd name="T12" fmla="*/ 10 w 155"/>
                  <a:gd name="T13" fmla="*/ 4 h 155"/>
                  <a:gd name="T14" fmla="*/ 8 w 155"/>
                  <a:gd name="T15" fmla="*/ 5 h 155"/>
                  <a:gd name="T16" fmla="*/ 6 w 155"/>
                  <a:gd name="T17" fmla="*/ 7 h 155"/>
                  <a:gd name="T18" fmla="*/ 5 w 155"/>
                  <a:gd name="T19" fmla="*/ 8 h 155"/>
                  <a:gd name="T20" fmla="*/ 4 w 155"/>
                  <a:gd name="T21" fmla="*/ 10 h 155"/>
                  <a:gd name="T22" fmla="*/ 3 w 155"/>
                  <a:gd name="T23" fmla="*/ 12 h 155"/>
                  <a:gd name="T24" fmla="*/ 2 w 155"/>
                  <a:gd name="T25" fmla="*/ 14 h 155"/>
                  <a:gd name="T26" fmla="*/ 1 w 155"/>
                  <a:gd name="T27" fmla="*/ 16 h 155"/>
                  <a:gd name="T28" fmla="*/ 0 w 155"/>
                  <a:gd name="T29" fmla="*/ 18 h 155"/>
                  <a:gd name="T30" fmla="*/ 0 w 155"/>
                  <a:gd name="T31" fmla="*/ 20 h 155"/>
                  <a:gd name="T32" fmla="*/ 0 w 155"/>
                  <a:gd name="T33" fmla="*/ 22 h 1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5" h="155">
                    <a:moveTo>
                      <a:pt x="155" y="0"/>
                    </a:moveTo>
                    <a:lnTo>
                      <a:pt x="139" y="1"/>
                    </a:lnTo>
                    <a:lnTo>
                      <a:pt x="124" y="4"/>
                    </a:lnTo>
                    <a:lnTo>
                      <a:pt x="110" y="7"/>
                    </a:lnTo>
                    <a:lnTo>
                      <a:pt x="95" y="13"/>
                    </a:lnTo>
                    <a:lnTo>
                      <a:pt x="82" y="19"/>
                    </a:lnTo>
                    <a:lnTo>
                      <a:pt x="68" y="27"/>
                    </a:lnTo>
                    <a:lnTo>
                      <a:pt x="56" y="36"/>
                    </a:lnTo>
                    <a:lnTo>
                      <a:pt x="45" y="46"/>
                    </a:lnTo>
                    <a:lnTo>
                      <a:pt x="35" y="58"/>
                    </a:lnTo>
                    <a:lnTo>
                      <a:pt x="26" y="70"/>
                    </a:lnTo>
                    <a:lnTo>
                      <a:pt x="18" y="82"/>
                    </a:lnTo>
                    <a:lnTo>
                      <a:pt x="11" y="96"/>
                    </a:lnTo>
                    <a:lnTo>
                      <a:pt x="6" y="110"/>
                    </a:lnTo>
                    <a:lnTo>
                      <a:pt x="2" y="125"/>
                    </a:lnTo>
                    <a:lnTo>
                      <a:pt x="0" y="141"/>
                    </a:lnTo>
                    <a:lnTo>
                      <a:pt x="0" y="155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73" name="Line 639"/>
              <p:cNvSpPr>
                <a:spLocks noChangeShapeType="1"/>
              </p:cNvSpPr>
              <p:nvPr/>
            </p:nvSpPr>
            <p:spPr bwMode="auto">
              <a:xfrm>
                <a:off x="1609" y="2417"/>
                <a:ext cx="1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74" name="Freeform 640"/>
              <p:cNvSpPr>
                <a:spLocks/>
              </p:cNvSpPr>
              <p:nvPr/>
            </p:nvSpPr>
            <p:spPr bwMode="auto">
              <a:xfrm>
                <a:off x="1623" y="2410"/>
                <a:ext cx="8" cy="7"/>
              </a:xfrm>
              <a:custGeom>
                <a:avLst/>
                <a:gdLst>
                  <a:gd name="T0" fmla="*/ 0 w 52"/>
                  <a:gd name="T1" fmla="*/ 7 h 51"/>
                  <a:gd name="T2" fmla="*/ 1 w 52"/>
                  <a:gd name="T3" fmla="*/ 7 h 51"/>
                  <a:gd name="T4" fmla="*/ 3 w 52"/>
                  <a:gd name="T5" fmla="*/ 7 h 51"/>
                  <a:gd name="T6" fmla="*/ 4 w 52"/>
                  <a:gd name="T7" fmla="*/ 6 h 51"/>
                  <a:gd name="T8" fmla="*/ 5 w 52"/>
                  <a:gd name="T9" fmla="*/ 5 h 51"/>
                  <a:gd name="T10" fmla="*/ 6 w 52"/>
                  <a:gd name="T11" fmla="*/ 5 h 51"/>
                  <a:gd name="T12" fmla="*/ 7 w 52"/>
                  <a:gd name="T13" fmla="*/ 3 h 51"/>
                  <a:gd name="T14" fmla="*/ 8 w 52"/>
                  <a:gd name="T15" fmla="*/ 2 h 51"/>
                  <a:gd name="T16" fmla="*/ 8 w 52"/>
                  <a:gd name="T17" fmla="*/ 1 h 51"/>
                  <a:gd name="T18" fmla="*/ 8 w 52"/>
                  <a:gd name="T19" fmla="*/ 0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51">
                    <a:moveTo>
                      <a:pt x="0" y="51"/>
                    </a:moveTo>
                    <a:lnTo>
                      <a:pt x="9" y="51"/>
                    </a:lnTo>
                    <a:lnTo>
                      <a:pt x="18" y="49"/>
                    </a:lnTo>
                    <a:lnTo>
                      <a:pt x="26" y="44"/>
                    </a:lnTo>
                    <a:lnTo>
                      <a:pt x="34" y="40"/>
                    </a:lnTo>
                    <a:lnTo>
                      <a:pt x="40" y="33"/>
                    </a:lnTo>
                    <a:lnTo>
                      <a:pt x="45" y="25"/>
                    </a:lnTo>
                    <a:lnTo>
                      <a:pt x="49" y="18"/>
                    </a:lnTo>
                    <a:lnTo>
                      <a:pt x="52" y="9"/>
                    </a:lnTo>
                    <a:lnTo>
                      <a:pt x="52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75" name="Line 641"/>
              <p:cNvSpPr>
                <a:spLocks noChangeShapeType="1"/>
              </p:cNvSpPr>
              <p:nvPr/>
            </p:nvSpPr>
            <p:spPr bwMode="auto">
              <a:xfrm flipV="1">
                <a:off x="1631" y="2402"/>
                <a:ext cx="0" cy="8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76" name="Line 642"/>
              <p:cNvSpPr>
                <a:spLocks noChangeShapeType="1"/>
              </p:cNvSpPr>
              <p:nvPr/>
            </p:nvSpPr>
            <p:spPr bwMode="auto">
              <a:xfrm>
                <a:off x="1631" y="2402"/>
                <a:ext cx="251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77" name="Line 643"/>
              <p:cNvSpPr>
                <a:spLocks noChangeShapeType="1"/>
              </p:cNvSpPr>
              <p:nvPr/>
            </p:nvSpPr>
            <p:spPr bwMode="auto">
              <a:xfrm>
                <a:off x="1623" y="2417"/>
                <a:ext cx="26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78" name="Line 644"/>
              <p:cNvSpPr>
                <a:spLocks noChangeShapeType="1"/>
              </p:cNvSpPr>
              <p:nvPr/>
            </p:nvSpPr>
            <p:spPr bwMode="auto">
              <a:xfrm>
                <a:off x="3105" y="1727"/>
                <a:ext cx="5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79" name="Line 645"/>
              <p:cNvSpPr>
                <a:spLocks noChangeShapeType="1"/>
              </p:cNvSpPr>
              <p:nvPr/>
            </p:nvSpPr>
            <p:spPr bwMode="auto">
              <a:xfrm>
                <a:off x="3110" y="1727"/>
                <a:ext cx="0" cy="251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80" name="Line 646"/>
              <p:cNvSpPr>
                <a:spLocks noChangeShapeType="1"/>
              </p:cNvSpPr>
              <p:nvPr/>
            </p:nvSpPr>
            <p:spPr bwMode="auto">
              <a:xfrm>
                <a:off x="1997" y="1972"/>
                <a:ext cx="5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81" name="Line 647"/>
              <p:cNvSpPr>
                <a:spLocks noChangeShapeType="1"/>
              </p:cNvSpPr>
              <p:nvPr/>
            </p:nvSpPr>
            <p:spPr bwMode="auto">
              <a:xfrm>
                <a:off x="1997" y="1216"/>
                <a:ext cx="5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82" name="Line 648"/>
              <p:cNvSpPr>
                <a:spLocks noChangeShapeType="1"/>
              </p:cNvSpPr>
              <p:nvPr/>
            </p:nvSpPr>
            <p:spPr bwMode="auto">
              <a:xfrm flipH="1">
                <a:off x="3336" y="1853"/>
                <a:ext cx="5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83" name="Line 649"/>
              <p:cNvSpPr>
                <a:spLocks noChangeShapeType="1"/>
              </p:cNvSpPr>
              <p:nvPr/>
            </p:nvSpPr>
            <p:spPr bwMode="auto">
              <a:xfrm>
                <a:off x="3386" y="1853"/>
                <a:ext cx="1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84" name="Line 650"/>
              <p:cNvSpPr>
                <a:spLocks noChangeShapeType="1"/>
              </p:cNvSpPr>
              <p:nvPr/>
            </p:nvSpPr>
            <p:spPr bwMode="auto">
              <a:xfrm flipV="1">
                <a:off x="1841" y="2005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85" name="Line 651"/>
              <p:cNvSpPr>
                <a:spLocks noChangeShapeType="1"/>
              </p:cNvSpPr>
              <p:nvPr/>
            </p:nvSpPr>
            <p:spPr bwMode="auto">
              <a:xfrm>
                <a:off x="1841" y="2055"/>
                <a:ext cx="0" cy="1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86" name="Freeform 652"/>
              <p:cNvSpPr>
                <a:spLocks/>
              </p:cNvSpPr>
              <p:nvPr/>
            </p:nvSpPr>
            <p:spPr bwMode="auto">
              <a:xfrm>
                <a:off x="1956" y="1215"/>
                <a:ext cx="26" cy="38"/>
              </a:xfrm>
              <a:custGeom>
                <a:avLst/>
                <a:gdLst>
                  <a:gd name="T0" fmla="*/ 0 w 180"/>
                  <a:gd name="T1" fmla="*/ 38 h 270"/>
                  <a:gd name="T2" fmla="*/ 13 w 180"/>
                  <a:gd name="T3" fmla="*/ 0 h 270"/>
                  <a:gd name="T4" fmla="*/ 26 w 180"/>
                  <a:gd name="T5" fmla="*/ 38 h 2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270">
                    <a:moveTo>
                      <a:pt x="0" y="270"/>
                    </a:moveTo>
                    <a:lnTo>
                      <a:pt x="90" y="0"/>
                    </a:lnTo>
                    <a:lnTo>
                      <a:pt x="180" y="27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87" name="Line 653"/>
              <p:cNvSpPr>
                <a:spLocks noChangeShapeType="1"/>
              </p:cNvSpPr>
              <p:nvPr/>
            </p:nvSpPr>
            <p:spPr bwMode="auto">
              <a:xfrm flipH="1">
                <a:off x="1960" y="1243"/>
                <a:ext cx="1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88" name="Freeform 654"/>
              <p:cNvSpPr>
                <a:spLocks/>
              </p:cNvSpPr>
              <p:nvPr/>
            </p:nvSpPr>
            <p:spPr bwMode="auto">
              <a:xfrm>
                <a:off x="1963" y="1938"/>
                <a:ext cx="26" cy="39"/>
              </a:xfrm>
              <a:custGeom>
                <a:avLst/>
                <a:gdLst>
                  <a:gd name="T0" fmla="*/ 0 w 181"/>
                  <a:gd name="T1" fmla="*/ 39 h 270"/>
                  <a:gd name="T2" fmla="*/ 13 w 181"/>
                  <a:gd name="T3" fmla="*/ 0 h 270"/>
                  <a:gd name="T4" fmla="*/ 26 w 181"/>
                  <a:gd name="T5" fmla="*/ 39 h 2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1" h="270">
                    <a:moveTo>
                      <a:pt x="0" y="270"/>
                    </a:moveTo>
                    <a:lnTo>
                      <a:pt x="91" y="0"/>
                    </a:lnTo>
                    <a:lnTo>
                      <a:pt x="181" y="27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89" name="Line 655"/>
              <p:cNvSpPr>
                <a:spLocks noChangeShapeType="1"/>
              </p:cNvSpPr>
              <p:nvPr/>
            </p:nvSpPr>
            <p:spPr bwMode="auto">
              <a:xfrm flipH="1">
                <a:off x="1967" y="1966"/>
                <a:ext cx="1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90" name="Freeform 656"/>
              <p:cNvSpPr>
                <a:spLocks/>
              </p:cNvSpPr>
              <p:nvPr/>
            </p:nvSpPr>
            <p:spPr bwMode="auto">
              <a:xfrm>
                <a:off x="1857" y="2055"/>
                <a:ext cx="22" cy="21"/>
              </a:xfrm>
              <a:custGeom>
                <a:avLst/>
                <a:gdLst>
                  <a:gd name="T0" fmla="*/ 0 w 150"/>
                  <a:gd name="T1" fmla="*/ 21 h 151"/>
                  <a:gd name="T2" fmla="*/ 11 w 150"/>
                  <a:gd name="T3" fmla="*/ 21 h 151"/>
                  <a:gd name="T4" fmla="*/ 12 w 150"/>
                  <a:gd name="T5" fmla="*/ 21 h 151"/>
                  <a:gd name="T6" fmla="*/ 14 w 150"/>
                  <a:gd name="T7" fmla="*/ 20 h 151"/>
                  <a:gd name="T8" fmla="*/ 16 w 150"/>
                  <a:gd name="T9" fmla="*/ 20 h 151"/>
                  <a:gd name="T10" fmla="*/ 17 w 150"/>
                  <a:gd name="T11" fmla="*/ 19 h 151"/>
                  <a:gd name="T12" fmla="*/ 18 w 150"/>
                  <a:gd name="T13" fmla="*/ 18 h 151"/>
                  <a:gd name="T14" fmla="*/ 19 w 150"/>
                  <a:gd name="T15" fmla="*/ 17 h 151"/>
                  <a:gd name="T16" fmla="*/ 20 w 150"/>
                  <a:gd name="T17" fmla="*/ 16 h 151"/>
                  <a:gd name="T18" fmla="*/ 21 w 150"/>
                  <a:gd name="T19" fmla="*/ 15 h 151"/>
                  <a:gd name="T20" fmla="*/ 22 w 150"/>
                  <a:gd name="T21" fmla="*/ 13 h 151"/>
                  <a:gd name="T22" fmla="*/ 22 w 150"/>
                  <a:gd name="T23" fmla="*/ 12 h 151"/>
                  <a:gd name="T24" fmla="*/ 22 w 150"/>
                  <a:gd name="T25" fmla="*/ 10 h 151"/>
                  <a:gd name="T26" fmla="*/ 22 w 150"/>
                  <a:gd name="T27" fmla="*/ 9 h 151"/>
                  <a:gd name="T28" fmla="*/ 22 w 150"/>
                  <a:gd name="T29" fmla="*/ 8 h 151"/>
                  <a:gd name="T30" fmla="*/ 21 w 150"/>
                  <a:gd name="T31" fmla="*/ 6 h 151"/>
                  <a:gd name="T32" fmla="*/ 20 w 150"/>
                  <a:gd name="T33" fmla="*/ 5 h 151"/>
                  <a:gd name="T34" fmla="*/ 19 w 150"/>
                  <a:gd name="T35" fmla="*/ 4 h 151"/>
                  <a:gd name="T36" fmla="*/ 18 w 150"/>
                  <a:gd name="T37" fmla="*/ 3 h 151"/>
                  <a:gd name="T38" fmla="*/ 17 w 150"/>
                  <a:gd name="T39" fmla="*/ 2 h 151"/>
                  <a:gd name="T40" fmla="*/ 16 w 150"/>
                  <a:gd name="T41" fmla="*/ 1 h 151"/>
                  <a:gd name="T42" fmla="*/ 14 w 150"/>
                  <a:gd name="T43" fmla="*/ 1 h 151"/>
                  <a:gd name="T44" fmla="*/ 12 w 150"/>
                  <a:gd name="T45" fmla="*/ 0 h 151"/>
                  <a:gd name="T46" fmla="*/ 11 w 150"/>
                  <a:gd name="T47" fmla="*/ 0 h 151"/>
                  <a:gd name="T48" fmla="*/ 0 w 150"/>
                  <a:gd name="T49" fmla="*/ 0 h 15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50" h="151">
                    <a:moveTo>
                      <a:pt x="0" y="151"/>
                    </a:moveTo>
                    <a:lnTo>
                      <a:pt x="75" y="151"/>
                    </a:lnTo>
                    <a:lnTo>
                      <a:pt x="85" y="150"/>
                    </a:lnTo>
                    <a:lnTo>
                      <a:pt x="96" y="147"/>
                    </a:lnTo>
                    <a:lnTo>
                      <a:pt x="107" y="144"/>
                    </a:lnTo>
                    <a:lnTo>
                      <a:pt x="116" y="140"/>
                    </a:lnTo>
                    <a:lnTo>
                      <a:pt x="125" y="133"/>
                    </a:lnTo>
                    <a:lnTo>
                      <a:pt x="132" y="125"/>
                    </a:lnTo>
                    <a:lnTo>
                      <a:pt x="138" y="116"/>
                    </a:lnTo>
                    <a:lnTo>
                      <a:pt x="144" y="107"/>
                    </a:lnTo>
                    <a:lnTo>
                      <a:pt x="147" y="97"/>
                    </a:lnTo>
                    <a:lnTo>
                      <a:pt x="149" y="87"/>
                    </a:lnTo>
                    <a:lnTo>
                      <a:pt x="150" y="75"/>
                    </a:lnTo>
                    <a:lnTo>
                      <a:pt x="149" y="65"/>
                    </a:lnTo>
                    <a:lnTo>
                      <a:pt x="147" y="54"/>
                    </a:lnTo>
                    <a:lnTo>
                      <a:pt x="144" y="44"/>
                    </a:lnTo>
                    <a:lnTo>
                      <a:pt x="138" y="35"/>
                    </a:lnTo>
                    <a:lnTo>
                      <a:pt x="132" y="26"/>
                    </a:lnTo>
                    <a:lnTo>
                      <a:pt x="125" y="18"/>
                    </a:lnTo>
                    <a:lnTo>
                      <a:pt x="116" y="13"/>
                    </a:lnTo>
                    <a:lnTo>
                      <a:pt x="107" y="7"/>
                    </a:lnTo>
                    <a:lnTo>
                      <a:pt x="96" y="4"/>
                    </a:lnTo>
                    <a:lnTo>
                      <a:pt x="85" y="1"/>
                    </a:lnTo>
                    <a:lnTo>
                      <a:pt x="75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91" name="Freeform 657"/>
              <p:cNvSpPr>
                <a:spLocks/>
              </p:cNvSpPr>
              <p:nvPr/>
            </p:nvSpPr>
            <p:spPr bwMode="auto">
              <a:xfrm>
                <a:off x="1857" y="2037"/>
                <a:ext cx="20" cy="39"/>
              </a:xfrm>
              <a:custGeom>
                <a:avLst/>
                <a:gdLst>
                  <a:gd name="T0" fmla="*/ 11 w 136"/>
                  <a:gd name="T1" fmla="*/ 17 h 271"/>
                  <a:gd name="T2" fmla="*/ 12 w 136"/>
                  <a:gd name="T3" fmla="*/ 17 h 271"/>
                  <a:gd name="T4" fmla="*/ 14 w 136"/>
                  <a:gd name="T5" fmla="*/ 17 h 271"/>
                  <a:gd name="T6" fmla="*/ 15 w 136"/>
                  <a:gd name="T7" fmla="*/ 16 h 271"/>
                  <a:gd name="T8" fmla="*/ 16 w 136"/>
                  <a:gd name="T9" fmla="*/ 16 h 271"/>
                  <a:gd name="T10" fmla="*/ 17 w 136"/>
                  <a:gd name="T11" fmla="*/ 15 h 271"/>
                  <a:gd name="T12" fmla="*/ 18 w 136"/>
                  <a:gd name="T13" fmla="*/ 14 h 271"/>
                  <a:gd name="T14" fmla="*/ 19 w 136"/>
                  <a:gd name="T15" fmla="*/ 13 h 271"/>
                  <a:gd name="T16" fmla="*/ 19 w 136"/>
                  <a:gd name="T17" fmla="*/ 11 h 271"/>
                  <a:gd name="T18" fmla="*/ 20 w 136"/>
                  <a:gd name="T19" fmla="*/ 10 h 271"/>
                  <a:gd name="T20" fmla="*/ 20 w 136"/>
                  <a:gd name="T21" fmla="*/ 9 h 271"/>
                  <a:gd name="T22" fmla="*/ 20 w 136"/>
                  <a:gd name="T23" fmla="*/ 7 h 271"/>
                  <a:gd name="T24" fmla="*/ 19 w 136"/>
                  <a:gd name="T25" fmla="*/ 6 h 271"/>
                  <a:gd name="T26" fmla="*/ 19 w 136"/>
                  <a:gd name="T27" fmla="*/ 5 h 271"/>
                  <a:gd name="T28" fmla="*/ 18 w 136"/>
                  <a:gd name="T29" fmla="*/ 4 h 271"/>
                  <a:gd name="T30" fmla="*/ 17 w 136"/>
                  <a:gd name="T31" fmla="*/ 2 h 271"/>
                  <a:gd name="T32" fmla="*/ 16 w 136"/>
                  <a:gd name="T33" fmla="*/ 2 h 271"/>
                  <a:gd name="T34" fmla="*/ 15 w 136"/>
                  <a:gd name="T35" fmla="*/ 1 h 271"/>
                  <a:gd name="T36" fmla="*/ 14 w 136"/>
                  <a:gd name="T37" fmla="*/ 0 h 271"/>
                  <a:gd name="T38" fmla="*/ 12 w 136"/>
                  <a:gd name="T39" fmla="*/ 0 h 271"/>
                  <a:gd name="T40" fmla="*/ 11 w 136"/>
                  <a:gd name="T41" fmla="*/ 0 h 271"/>
                  <a:gd name="T42" fmla="*/ 0 w 136"/>
                  <a:gd name="T43" fmla="*/ 0 h 271"/>
                  <a:gd name="T44" fmla="*/ 0 w 136"/>
                  <a:gd name="T45" fmla="*/ 39 h 27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6" h="271">
                    <a:moveTo>
                      <a:pt x="75" y="120"/>
                    </a:moveTo>
                    <a:lnTo>
                      <a:pt x="84" y="119"/>
                    </a:lnTo>
                    <a:lnTo>
                      <a:pt x="94" y="117"/>
                    </a:lnTo>
                    <a:lnTo>
                      <a:pt x="102" y="113"/>
                    </a:lnTo>
                    <a:lnTo>
                      <a:pt x="110" y="109"/>
                    </a:lnTo>
                    <a:lnTo>
                      <a:pt x="118" y="102"/>
                    </a:lnTo>
                    <a:lnTo>
                      <a:pt x="123" y="95"/>
                    </a:lnTo>
                    <a:lnTo>
                      <a:pt x="129" y="88"/>
                    </a:lnTo>
                    <a:lnTo>
                      <a:pt x="132" y="79"/>
                    </a:lnTo>
                    <a:lnTo>
                      <a:pt x="135" y="70"/>
                    </a:lnTo>
                    <a:lnTo>
                      <a:pt x="136" y="60"/>
                    </a:lnTo>
                    <a:lnTo>
                      <a:pt x="135" y="51"/>
                    </a:lnTo>
                    <a:lnTo>
                      <a:pt x="132" y="42"/>
                    </a:lnTo>
                    <a:lnTo>
                      <a:pt x="129" y="33"/>
                    </a:lnTo>
                    <a:lnTo>
                      <a:pt x="123" y="25"/>
                    </a:lnTo>
                    <a:lnTo>
                      <a:pt x="118" y="17"/>
                    </a:lnTo>
                    <a:lnTo>
                      <a:pt x="110" y="11"/>
                    </a:lnTo>
                    <a:lnTo>
                      <a:pt x="102" y="7"/>
                    </a:lnTo>
                    <a:lnTo>
                      <a:pt x="94" y="2"/>
                    </a:lnTo>
                    <a:lnTo>
                      <a:pt x="84" y="0"/>
                    </a:lnTo>
                    <a:lnTo>
                      <a:pt x="75" y="0"/>
                    </a:lnTo>
                    <a:lnTo>
                      <a:pt x="0" y="0"/>
                    </a:lnTo>
                    <a:lnTo>
                      <a:pt x="0" y="27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92" name="Freeform 658"/>
              <p:cNvSpPr>
                <a:spLocks/>
              </p:cNvSpPr>
              <p:nvPr/>
            </p:nvSpPr>
            <p:spPr bwMode="auto">
              <a:xfrm>
                <a:off x="1793" y="2321"/>
                <a:ext cx="22" cy="22"/>
              </a:xfrm>
              <a:custGeom>
                <a:avLst/>
                <a:gdLst>
                  <a:gd name="T0" fmla="*/ 0 w 150"/>
                  <a:gd name="T1" fmla="*/ 22 h 151"/>
                  <a:gd name="T2" fmla="*/ 11 w 150"/>
                  <a:gd name="T3" fmla="*/ 22 h 151"/>
                  <a:gd name="T4" fmla="*/ 13 w 150"/>
                  <a:gd name="T5" fmla="*/ 22 h 151"/>
                  <a:gd name="T6" fmla="*/ 14 w 150"/>
                  <a:gd name="T7" fmla="*/ 22 h 151"/>
                  <a:gd name="T8" fmla="*/ 16 w 150"/>
                  <a:gd name="T9" fmla="*/ 21 h 151"/>
                  <a:gd name="T10" fmla="*/ 17 w 150"/>
                  <a:gd name="T11" fmla="*/ 20 h 151"/>
                  <a:gd name="T12" fmla="*/ 18 w 150"/>
                  <a:gd name="T13" fmla="*/ 19 h 151"/>
                  <a:gd name="T14" fmla="*/ 19 w 150"/>
                  <a:gd name="T15" fmla="*/ 18 h 151"/>
                  <a:gd name="T16" fmla="*/ 20 w 150"/>
                  <a:gd name="T17" fmla="*/ 17 h 151"/>
                  <a:gd name="T18" fmla="*/ 21 w 150"/>
                  <a:gd name="T19" fmla="*/ 16 h 151"/>
                  <a:gd name="T20" fmla="*/ 22 w 150"/>
                  <a:gd name="T21" fmla="*/ 14 h 151"/>
                  <a:gd name="T22" fmla="*/ 22 w 150"/>
                  <a:gd name="T23" fmla="*/ 13 h 151"/>
                  <a:gd name="T24" fmla="*/ 22 w 150"/>
                  <a:gd name="T25" fmla="*/ 11 h 151"/>
                  <a:gd name="T26" fmla="*/ 22 w 150"/>
                  <a:gd name="T27" fmla="*/ 9 h 151"/>
                  <a:gd name="T28" fmla="*/ 22 w 150"/>
                  <a:gd name="T29" fmla="*/ 8 h 151"/>
                  <a:gd name="T30" fmla="*/ 21 w 150"/>
                  <a:gd name="T31" fmla="*/ 6 h 151"/>
                  <a:gd name="T32" fmla="*/ 20 w 150"/>
                  <a:gd name="T33" fmla="*/ 5 h 151"/>
                  <a:gd name="T34" fmla="*/ 19 w 150"/>
                  <a:gd name="T35" fmla="*/ 4 h 151"/>
                  <a:gd name="T36" fmla="*/ 18 w 150"/>
                  <a:gd name="T37" fmla="*/ 3 h 151"/>
                  <a:gd name="T38" fmla="*/ 17 w 150"/>
                  <a:gd name="T39" fmla="*/ 2 h 151"/>
                  <a:gd name="T40" fmla="*/ 16 w 150"/>
                  <a:gd name="T41" fmla="*/ 1 h 151"/>
                  <a:gd name="T42" fmla="*/ 14 w 150"/>
                  <a:gd name="T43" fmla="*/ 1 h 151"/>
                  <a:gd name="T44" fmla="*/ 13 w 150"/>
                  <a:gd name="T45" fmla="*/ 0 h 151"/>
                  <a:gd name="T46" fmla="*/ 11 w 150"/>
                  <a:gd name="T47" fmla="*/ 0 h 151"/>
                  <a:gd name="T48" fmla="*/ 0 w 150"/>
                  <a:gd name="T49" fmla="*/ 0 h 15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50" h="151">
                    <a:moveTo>
                      <a:pt x="0" y="151"/>
                    </a:moveTo>
                    <a:lnTo>
                      <a:pt x="75" y="151"/>
                    </a:lnTo>
                    <a:lnTo>
                      <a:pt x="86" y="151"/>
                    </a:lnTo>
                    <a:lnTo>
                      <a:pt x="96" y="149"/>
                    </a:lnTo>
                    <a:lnTo>
                      <a:pt x="106" y="144"/>
                    </a:lnTo>
                    <a:lnTo>
                      <a:pt x="115" y="140"/>
                    </a:lnTo>
                    <a:lnTo>
                      <a:pt x="124" y="133"/>
                    </a:lnTo>
                    <a:lnTo>
                      <a:pt x="132" y="125"/>
                    </a:lnTo>
                    <a:lnTo>
                      <a:pt x="138" y="117"/>
                    </a:lnTo>
                    <a:lnTo>
                      <a:pt x="143" y="107"/>
                    </a:lnTo>
                    <a:lnTo>
                      <a:pt x="147" y="97"/>
                    </a:lnTo>
                    <a:lnTo>
                      <a:pt x="149" y="87"/>
                    </a:lnTo>
                    <a:lnTo>
                      <a:pt x="150" y="76"/>
                    </a:lnTo>
                    <a:lnTo>
                      <a:pt x="149" y="65"/>
                    </a:lnTo>
                    <a:lnTo>
                      <a:pt x="147" y="54"/>
                    </a:lnTo>
                    <a:lnTo>
                      <a:pt x="143" y="44"/>
                    </a:lnTo>
                    <a:lnTo>
                      <a:pt x="138" y="35"/>
                    </a:lnTo>
                    <a:lnTo>
                      <a:pt x="132" y="26"/>
                    </a:lnTo>
                    <a:lnTo>
                      <a:pt x="124" y="19"/>
                    </a:lnTo>
                    <a:lnTo>
                      <a:pt x="115" y="13"/>
                    </a:lnTo>
                    <a:lnTo>
                      <a:pt x="106" y="7"/>
                    </a:lnTo>
                    <a:lnTo>
                      <a:pt x="96" y="4"/>
                    </a:lnTo>
                    <a:lnTo>
                      <a:pt x="86" y="1"/>
                    </a:lnTo>
                    <a:lnTo>
                      <a:pt x="75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93" name="Freeform 659"/>
              <p:cNvSpPr>
                <a:spLocks/>
              </p:cNvSpPr>
              <p:nvPr/>
            </p:nvSpPr>
            <p:spPr bwMode="auto">
              <a:xfrm>
                <a:off x="1793" y="2304"/>
                <a:ext cx="19" cy="39"/>
              </a:xfrm>
              <a:custGeom>
                <a:avLst/>
                <a:gdLst>
                  <a:gd name="T0" fmla="*/ 11 w 135"/>
                  <a:gd name="T1" fmla="*/ 17 h 271"/>
                  <a:gd name="T2" fmla="*/ 12 w 135"/>
                  <a:gd name="T3" fmla="*/ 17 h 271"/>
                  <a:gd name="T4" fmla="*/ 13 w 135"/>
                  <a:gd name="T5" fmla="*/ 17 h 271"/>
                  <a:gd name="T6" fmla="*/ 14 w 135"/>
                  <a:gd name="T7" fmla="*/ 16 h 271"/>
                  <a:gd name="T8" fmla="*/ 16 w 135"/>
                  <a:gd name="T9" fmla="*/ 16 h 271"/>
                  <a:gd name="T10" fmla="*/ 17 w 135"/>
                  <a:gd name="T11" fmla="*/ 15 h 271"/>
                  <a:gd name="T12" fmla="*/ 17 w 135"/>
                  <a:gd name="T13" fmla="*/ 14 h 271"/>
                  <a:gd name="T14" fmla="*/ 18 w 135"/>
                  <a:gd name="T15" fmla="*/ 13 h 271"/>
                  <a:gd name="T16" fmla="*/ 19 w 135"/>
                  <a:gd name="T17" fmla="*/ 11 h 271"/>
                  <a:gd name="T18" fmla="*/ 19 w 135"/>
                  <a:gd name="T19" fmla="*/ 10 h 271"/>
                  <a:gd name="T20" fmla="*/ 19 w 135"/>
                  <a:gd name="T21" fmla="*/ 9 h 271"/>
                  <a:gd name="T22" fmla="*/ 19 w 135"/>
                  <a:gd name="T23" fmla="*/ 7 h 271"/>
                  <a:gd name="T24" fmla="*/ 19 w 135"/>
                  <a:gd name="T25" fmla="*/ 6 h 271"/>
                  <a:gd name="T26" fmla="*/ 18 w 135"/>
                  <a:gd name="T27" fmla="*/ 5 h 271"/>
                  <a:gd name="T28" fmla="*/ 17 w 135"/>
                  <a:gd name="T29" fmla="*/ 4 h 271"/>
                  <a:gd name="T30" fmla="*/ 17 w 135"/>
                  <a:gd name="T31" fmla="*/ 3 h 271"/>
                  <a:gd name="T32" fmla="*/ 16 w 135"/>
                  <a:gd name="T33" fmla="*/ 2 h 271"/>
                  <a:gd name="T34" fmla="*/ 14 w 135"/>
                  <a:gd name="T35" fmla="*/ 1 h 271"/>
                  <a:gd name="T36" fmla="*/ 13 w 135"/>
                  <a:gd name="T37" fmla="*/ 0 h 271"/>
                  <a:gd name="T38" fmla="*/ 12 w 135"/>
                  <a:gd name="T39" fmla="*/ 0 h 271"/>
                  <a:gd name="T40" fmla="*/ 11 w 135"/>
                  <a:gd name="T41" fmla="*/ 0 h 271"/>
                  <a:gd name="T42" fmla="*/ 0 w 135"/>
                  <a:gd name="T43" fmla="*/ 0 h 271"/>
                  <a:gd name="T44" fmla="*/ 0 w 135"/>
                  <a:gd name="T45" fmla="*/ 39 h 27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35" h="271">
                    <a:moveTo>
                      <a:pt x="75" y="120"/>
                    </a:moveTo>
                    <a:lnTo>
                      <a:pt x="84" y="120"/>
                    </a:lnTo>
                    <a:lnTo>
                      <a:pt x="94" y="118"/>
                    </a:lnTo>
                    <a:lnTo>
                      <a:pt x="102" y="114"/>
                    </a:lnTo>
                    <a:lnTo>
                      <a:pt x="111" y="109"/>
                    </a:lnTo>
                    <a:lnTo>
                      <a:pt x="118" y="103"/>
                    </a:lnTo>
                    <a:lnTo>
                      <a:pt x="123" y="96"/>
                    </a:lnTo>
                    <a:lnTo>
                      <a:pt x="129" y="88"/>
                    </a:lnTo>
                    <a:lnTo>
                      <a:pt x="132" y="79"/>
                    </a:lnTo>
                    <a:lnTo>
                      <a:pt x="134" y="70"/>
                    </a:lnTo>
                    <a:lnTo>
                      <a:pt x="135" y="61"/>
                    </a:lnTo>
                    <a:lnTo>
                      <a:pt x="134" y="51"/>
                    </a:lnTo>
                    <a:lnTo>
                      <a:pt x="132" y="42"/>
                    </a:lnTo>
                    <a:lnTo>
                      <a:pt x="129" y="33"/>
                    </a:lnTo>
                    <a:lnTo>
                      <a:pt x="123" y="25"/>
                    </a:lnTo>
                    <a:lnTo>
                      <a:pt x="118" y="18"/>
                    </a:lnTo>
                    <a:lnTo>
                      <a:pt x="111" y="11"/>
                    </a:lnTo>
                    <a:lnTo>
                      <a:pt x="102" y="7"/>
                    </a:lnTo>
                    <a:lnTo>
                      <a:pt x="94" y="3"/>
                    </a:lnTo>
                    <a:lnTo>
                      <a:pt x="84" y="1"/>
                    </a:lnTo>
                    <a:lnTo>
                      <a:pt x="75" y="0"/>
                    </a:lnTo>
                    <a:lnTo>
                      <a:pt x="0" y="0"/>
                    </a:lnTo>
                    <a:lnTo>
                      <a:pt x="0" y="27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94" name="Line 660"/>
              <p:cNvSpPr>
                <a:spLocks noChangeShapeType="1"/>
              </p:cNvSpPr>
              <p:nvPr/>
            </p:nvSpPr>
            <p:spPr bwMode="auto">
              <a:xfrm flipH="1">
                <a:off x="3388" y="1834"/>
                <a:ext cx="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95" name="Freeform 661"/>
              <p:cNvSpPr>
                <a:spLocks/>
              </p:cNvSpPr>
              <p:nvPr/>
            </p:nvSpPr>
            <p:spPr bwMode="auto">
              <a:xfrm>
                <a:off x="3379" y="1824"/>
                <a:ext cx="9" cy="10"/>
              </a:xfrm>
              <a:custGeom>
                <a:avLst/>
                <a:gdLst>
                  <a:gd name="T0" fmla="*/ 0 w 67"/>
                  <a:gd name="T1" fmla="*/ 0 h 67"/>
                  <a:gd name="T2" fmla="*/ 0 w 67"/>
                  <a:gd name="T3" fmla="*/ 1 h 67"/>
                  <a:gd name="T4" fmla="*/ 0 w 67"/>
                  <a:gd name="T5" fmla="*/ 3 h 67"/>
                  <a:gd name="T6" fmla="*/ 1 w 67"/>
                  <a:gd name="T7" fmla="*/ 4 h 67"/>
                  <a:gd name="T8" fmla="*/ 1 w 67"/>
                  <a:gd name="T9" fmla="*/ 5 h 67"/>
                  <a:gd name="T10" fmla="*/ 2 w 67"/>
                  <a:gd name="T11" fmla="*/ 7 h 67"/>
                  <a:gd name="T12" fmla="*/ 3 w 67"/>
                  <a:gd name="T13" fmla="*/ 8 h 67"/>
                  <a:gd name="T14" fmla="*/ 4 w 67"/>
                  <a:gd name="T15" fmla="*/ 8 h 67"/>
                  <a:gd name="T16" fmla="*/ 5 w 67"/>
                  <a:gd name="T17" fmla="*/ 9 h 67"/>
                  <a:gd name="T18" fmla="*/ 6 w 67"/>
                  <a:gd name="T19" fmla="*/ 10 h 67"/>
                  <a:gd name="T20" fmla="*/ 8 w 67"/>
                  <a:gd name="T21" fmla="*/ 10 h 67"/>
                  <a:gd name="T22" fmla="*/ 9 w 67"/>
                  <a:gd name="T23" fmla="*/ 10 h 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67">
                    <a:moveTo>
                      <a:pt x="0" y="0"/>
                    </a:moveTo>
                    <a:lnTo>
                      <a:pt x="0" y="9"/>
                    </a:lnTo>
                    <a:lnTo>
                      <a:pt x="2" y="19"/>
                    </a:lnTo>
                    <a:lnTo>
                      <a:pt x="6" y="28"/>
                    </a:lnTo>
                    <a:lnTo>
                      <a:pt x="10" y="36"/>
                    </a:lnTo>
                    <a:lnTo>
                      <a:pt x="16" y="44"/>
                    </a:lnTo>
                    <a:lnTo>
                      <a:pt x="24" y="51"/>
                    </a:lnTo>
                    <a:lnTo>
                      <a:pt x="30" y="56"/>
                    </a:lnTo>
                    <a:lnTo>
                      <a:pt x="39" y="61"/>
                    </a:lnTo>
                    <a:lnTo>
                      <a:pt x="48" y="64"/>
                    </a:lnTo>
                    <a:lnTo>
                      <a:pt x="57" y="66"/>
                    </a:lnTo>
                    <a:lnTo>
                      <a:pt x="67" y="67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96" name="Line 662"/>
              <p:cNvSpPr>
                <a:spLocks noChangeShapeType="1"/>
              </p:cNvSpPr>
              <p:nvPr/>
            </p:nvSpPr>
            <p:spPr bwMode="auto">
              <a:xfrm flipV="1">
                <a:off x="3379" y="1805"/>
                <a:ext cx="0" cy="1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97" name="Freeform 663"/>
              <p:cNvSpPr>
                <a:spLocks/>
              </p:cNvSpPr>
              <p:nvPr/>
            </p:nvSpPr>
            <p:spPr bwMode="auto">
              <a:xfrm>
                <a:off x="3379" y="1795"/>
                <a:ext cx="9" cy="10"/>
              </a:xfrm>
              <a:custGeom>
                <a:avLst/>
                <a:gdLst>
                  <a:gd name="T0" fmla="*/ 9 w 67"/>
                  <a:gd name="T1" fmla="*/ 0 h 68"/>
                  <a:gd name="T2" fmla="*/ 8 w 67"/>
                  <a:gd name="T3" fmla="*/ 0 h 68"/>
                  <a:gd name="T4" fmla="*/ 6 w 67"/>
                  <a:gd name="T5" fmla="*/ 0 h 68"/>
                  <a:gd name="T6" fmla="*/ 5 w 67"/>
                  <a:gd name="T7" fmla="*/ 1 h 68"/>
                  <a:gd name="T8" fmla="*/ 4 w 67"/>
                  <a:gd name="T9" fmla="*/ 2 h 68"/>
                  <a:gd name="T10" fmla="*/ 3 w 67"/>
                  <a:gd name="T11" fmla="*/ 2 h 68"/>
                  <a:gd name="T12" fmla="*/ 2 w 67"/>
                  <a:gd name="T13" fmla="*/ 3 h 68"/>
                  <a:gd name="T14" fmla="*/ 1 w 67"/>
                  <a:gd name="T15" fmla="*/ 5 h 68"/>
                  <a:gd name="T16" fmla="*/ 1 w 67"/>
                  <a:gd name="T17" fmla="*/ 6 h 68"/>
                  <a:gd name="T18" fmla="*/ 0 w 67"/>
                  <a:gd name="T19" fmla="*/ 7 h 68"/>
                  <a:gd name="T20" fmla="*/ 0 w 67"/>
                  <a:gd name="T21" fmla="*/ 9 h 68"/>
                  <a:gd name="T22" fmla="*/ 0 w 67"/>
                  <a:gd name="T23" fmla="*/ 10 h 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68">
                    <a:moveTo>
                      <a:pt x="67" y="0"/>
                    </a:moveTo>
                    <a:lnTo>
                      <a:pt x="57" y="1"/>
                    </a:lnTo>
                    <a:lnTo>
                      <a:pt x="48" y="3"/>
                    </a:lnTo>
                    <a:lnTo>
                      <a:pt x="39" y="6"/>
                    </a:lnTo>
                    <a:lnTo>
                      <a:pt x="30" y="11"/>
                    </a:lnTo>
                    <a:lnTo>
                      <a:pt x="24" y="16"/>
                    </a:lnTo>
                    <a:lnTo>
                      <a:pt x="16" y="23"/>
                    </a:lnTo>
                    <a:lnTo>
                      <a:pt x="10" y="31"/>
                    </a:lnTo>
                    <a:lnTo>
                      <a:pt x="6" y="40"/>
                    </a:lnTo>
                    <a:lnTo>
                      <a:pt x="2" y="49"/>
                    </a:lnTo>
                    <a:lnTo>
                      <a:pt x="0" y="58"/>
                    </a:lnTo>
                    <a:lnTo>
                      <a:pt x="0" y="68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98" name="Line 664"/>
              <p:cNvSpPr>
                <a:spLocks noChangeShapeType="1"/>
              </p:cNvSpPr>
              <p:nvPr/>
            </p:nvSpPr>
            <p:spPr bwMode="auto">
              <a:xfrm>
                <a:off x="3388" y="1795"/>
                <a:ext cx="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99" name="Line 665"/>
              <p:cNvSpPr>
                <a:spLocks noChangeShapeType="1"/>
              </p:cNvSpPr>
              <p:nvPr/>
            </p:nvSpPr>
            <p:spPr bwMode="auto">
              <a:xfrm flipH="1">
                <a:off x="3407" y="2182"/>
                <a:ext cx="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00" name="Freeform 666"/>
              <p:cNvSpPr>
                <a:spLocks/>
              </p:cNvSpPr>
              <p:nvPr/>
            </p:nvSpPr>
            <p:spPr bwMode="auto">
              <a:xfrm>
                <a:off x="3398" y="2173"/>
                <a:ext cx="9" cy="9"/>
              </a:xfrm>
              <a:custGeom>
                <a:avLst/>
                <a:gdLst>
                  <a:gd name="T0" fmla="*/ 0 w 67"/>
                  <a:gd name="T1" fmla="*/ 0 h 67"/>
                  <a:gd name="T2" fmla="*/ 0 w 67"/>
                  <a:gd name="T3" fmla="*/ 1 h 67"/>
                  <a:gd name="T4" fmla="*/ 0 w 67"/>
                  <a:gd name="T5" fmla="*/ 3 h 67"/>
                  <a:gd name="T6" fmla="*/ 1 w 67"/>
                  <a:gd name="T7" fmla="*/ 4 h 67"/>
                  <a:gd name="T8" fmla="*/ 1 w 67"/>
                  <a:gd name="T9" fmla="*/ 5 h 67"/>
                  <a:gd name="T10" fmla="*/ 2 w 67"/>
                  <a:gd name="T11" fmla="*/ 6 h 67"/>
                  <a:gd name="T12" fmla="*/ 3 w 67"/>
                  <a:gd name="T13" fmla="*/ 7 h 67"/>
                  <a:gd name="T14" fmla="*/ 4 w 67"/>
                  <a:gd name="T15" fmla="*/ 8 h 67"/>
                  <a:gd name="T16" fmla="*/ 5 w 67"/>
                  <a:gd name="T17" fmla="*/ 8 h 67"/>
                  <a:gd name="T18" fmla="*/ 6 w 67"/>
                  <a:gd name="T19" fmla="*/ 9 h 67"/>
                  <a:gd name="T20" fmla="*/ 8 w 67"/>
                  <a:gd name="T21" fmla="*/ 9 h 67"/>
                  <a:gd name="T22" fmla="*/ 9 w 67"/>
                  <a:gd name="T23" fmla="*/ 9 h 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67">
                    <a:moveTo>
                      <a:pt x="0" y="0"/>
                    </a:moveTo>
                    <a:lnTo>
                      <a:pt x="0" y="9"/>
                    </a:lnTo>
                    <a:lnTo>
                      <a:pt x="2" y="19"/>
                    </a:lnTo>
                    <a:lnTo>
                      <a:pt x="5" y="28"/>
                    </a:lnTo>
                    <a:lnTo>
                      <a:pt x="10" y="36"/>
                    </a:lnTo>
                    <a:lnTo>
                      <a:pt x="15" y="44"/>
                    </a:lnTo>
                    <a:lnTo>
                      <a:pt x="22" y="51"/>
                    </a:lnTo>
                    <a:lnTo>
                      <a:pt x="30" y="57"/>
                    </a:lnTo>
                    <a:lnTo>
                      <a:pt x="39" y="62"/>
                    </a:lnTo>
                    <a:lnTo>
                      <a:pt x="48" y="65"/>
                    </a:lnTo>
                    <a:lnTo>
                      <a:pt x="57" y="67"/>
                    </a:lnTo>
                    <a:lnTo>
                      <a:pt x="67" y="67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01" name="Line 667"/>
              <p:cNvSpPr>
                <a:spLocks noChangeShapeType="1"/>
              </p:cNvSpPr>
              <p:nvPr/>
            </p:nvSpPr>
            <p:spPr bwMode="auto">
              <a:xfrm flipV="1">
                <a:off x="3398" y="2153"/>
                <a:ext cx="0" cy="2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02" name="Freeform 668"/>
              <p:cNvSpPr>
                <a:spLocks/>
              </p:cNvSpPr>
              <p:nvPr/>
            </p:nvSpPr>
            <p:spPr bwMode="auto">
              <a:xfrm>
                <a:off x="3398" y="2144"/>
                <a:ext cx="9" cy="9"/>
              </a:xfrm>
              <a:custGeom>
                <a:avLst/>
                <a:gdLst>
                  <a:gd name="T0" fmla="*/ 9 w 67"/>
                  <a:gd name="T1" fmla="*/ 0 h 67"/>
                  <a:gd name="T2" fmla="*/ 8 w 67"/>
                  <a:gd name="T3" fmla="*/ 0 h 67"/>
                  <a:gd name="T4" fmla="*/ 6 w 67"/>
                  <a:gd name="T5" fmla="*/ 0 h 67"/>
                  <a:gd name="T6" fmla="*/ 5 w 67"/>
                  <a:gd name="T7" fmla="*/ 1 h 67"/>
                  <a:gd name="T8" fmla="*/ 4 w 67"/>
                  <a:gd name="T9" fmla="*/ 1 h 67"/>
                  <a:gd name="T10" fmla="*/ 3 w 67"/>
                  <a:gd name="T11" fmla="*/ 2 h 67"/>
                  <a:gd name="T12" fmla="*/ 2 w 67"/>
                  <a:gd name="T13" fmla="*/ 3 h 67"/>
                  <a:gd name="T14" fmla="*/ 1 w 67"/>
                  <a:gd name="T15" fmla="*/ 4 h 67"/>
                  <a:gd name="T16" fmla="*/ 1 w 67"/>
                  <a:gd name="T17" fmla="*/ 5 h 67"/>
                  <a:gd name="T18" fmla="*/ 0 w 67"/>
                  <a:gd name="T19" fmla="*/ 6 h 67"/>
                  <a:gd name="T20" fmla="*/ 0 w 67"/>
                  <a:gd name="T21" fmla="*/ 8 h 67"/>
                  <a:gd name="T22" fmla="*/ 0 w 67"/>
                  <a:gd name="T23" fmla="*/ 9 h 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67">
                    <a:moveTo>
                      <a:pt x="67" y="0"/>
                    </a:moveTo>
                    <a:lnTo>
                      <a:pt x="57" y="0"/>
                    </a:lnTo>
                    <a:lnTo>
                      <a:pt x="48" y="2"/>
                    </a:lnTo>
                    <a:lnTo>
                      <a:pt x="39" y="5"/>
                    </a:lnTo>
                    <a:lnTo>
                      <a:pt x="30" y="10"/>
                    </a:lnTo>
                    <a:lnTo>
                      <a:pt x="22" y="15"/>
                    </a:lnTo>
                    <a:lnTo>
                      <a:pt x="15" y="23"/>
                    </a:lnTo>
                    <a:lnTo>
                      <a:pt x="10" y="30"/>
                    </a:lnTo>
                    <a:lnTo>
                      <a:pt x="5" y="39"/>
                    </a:lnTo>
                    <a:lnTo>
                      <a:pt x="2" y="48"/>
                    </a:lnTo>
                    <a:lnTo>
                      <a:pt x="0" y="57"/>
                    </a:lnTo>
                    <a:lnTo>
                      <a:pt x="0" y="67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03" name="Line 669"/>
              <p:cNvSpPr>
                <a:spLocks noChangeShapeType="1"/>
              </p:cNvSpPr>
              <p:nvPr/>
            </p:nvSpPr>
            <p:spPr bwMode="auto">
              <a:xfrm>
                <a:off x="3407" y="2144"/>
                <a:ext cx="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04" name="Freeform 670"/>
              <p:cNvSpPr>
                <a:spLocks/>
              </p:cNvSpPr>
              <p:nvPr/>
            </p:nvSpPr>
            <p:spPr bwMode="auto">
              <a:xfrm>
                <a:off x="2506" y="2161"/>
                <a:ext cx="26" cy="39"/>
              </a:xfrm>
              <a:custGeom>
                <a:avLst/>
                <a:gdLst>
                  <a:gd name="T0" fmla="*/ 0 w 181"/>
                  <a:gd name="T1" fmla="*/ 39 h 271"/>
                  <a:gd name="T2" fmla="*/ 13 w 181"/>
                  <a:gd name="T3" fmla="*/ 0 h 271"/>
                  <a:gd name="T4" fmla="*/ 26 w 181"/>
                  <a:gd name="T5" fmla="*/ 39 h 2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1" h="271">
                    <a:moveTo>
                      <a:pt x="0" y="271"/>
                    </a:moveTo>
                    <a:lnTo>
                      <a:pt x="90" y="0"/>
                    </a:lnTo>
                    <a:lnTo>
                      <a:pt x="181" y="27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05" name="Line 671"/>
              <p:cNvSpPr>
                <a:spLocks noChangeShapeType="1"/>
              </p:cNvSpPr>
              <p:nvPr/>
            </p:nvSpPr>
            <p:spPr bwMode="auto">
              <a:xfrm flipH="1">
                <a:off x="2510" y="2189"/>
                <a:ext cx="1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06" name="Line 672"/>
              <p:cNvSpPr>
                <a:spLocks noChangeShapeType="1"/>
              </p:cNvSpPr>
              <p:nvPr/>
            </p:nvSpPr>
            <p:spPr bwMode="auto">
              <a:xfrm>
                <a:off x="2544" y="2187"/>
                <a:ext cx="1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07" name="Freeform 673"/>
              <p:cNvSpPr>
                <a:spLocks/>
              </p:cNvSpPr>
              <p:nvPr/>
            </p:nvSpPr>
            <p:spPr bwMode="auto">
              <a:xfrm>
                <a:off x="2575" y="2161"/>
                <a:ext cx="25" cy="39"/>
              </a:xfrm>
              <a:custGeom>
                <a:avLst/>
                <a:gdLst>
                  <a:gd name="T0" fmla="*/ 0 w 179"/>
                  <a:gd name="T1" fmla="*/ 39 h 271"/>
                  <a:gd name="T2" fmla="*/ 13 w 179"/>
                  <a:gd name="T3" fmla="*/ 0 h 271"/>
                  <a:gd name="T4" fmla="*/ 25 w 179"/>
                  <a:gd name="T5" fmla="*/ 39 h 2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9" h="271">
                    <a:moveTo>
                      <a:pt x="0" y="271"/>
                    </a:moveTo>
                    <a:lnTo>
                      <a:pt x="90" y="0"/>
                    </a:lnTo>
                    <a:lnTo>
                      <a:pt x="179" y="27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08" name="Line 674"/>
              <p:cNvSpPr>
                <a:spLocks noChangeShapeType="1"/>
              </p:cNvSpPr>
              <p:nvPr/>
            </p:nvSpPr>
            <p:spPr bwMode="auto">
              <a:xfrm flipH="1">
                <a:off x="2578" y="2189"/>
                <a:ext cx="1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09" name="Line 675"/>
              <p:cNvSpPr>
                <a:spLocks noChangeShapeType="1"/>
              </p:cNvSpPr>
              <p:nvPr/>
            </p:nvSpPr>
            <p:spPr bwMode="auto">
              <a:xfrm>
                <a:off x="2695" y="1853"/>
                <a:ext cx="4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10" name="Line 676"/>
              <p:cNvSpPr>
                <a:spLocks noChangeShapeType="1"/>
              </p:cNvSpPr>
              <p:nvPr/>
            </p:nvSpPr>
            <p:spPr bwMode="auto">
              <a:xfrm>
                <a:off x="2745" y="1853"/>
                <a:ext cx="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11" name="Line 677"/>
              <p:cNvSpPr>
                <a:spLocks noChangeShapeType="1"/>
              </p:cNvSpPr>
              <p:nvPr/>
            </p:nvSpPr>
            <p:spPr bwMode="auto">
              <a:xfrm>
                <a:off x="2763" y="1853"/>
                <a:ext cx="4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12" name="Line 678"/>
              <p:cNvSpPr>
                <a:spLocks noChangeShapeType="1"/>
              </p:cNvSpPr>
              <p:nvPr/>
            </p:nvSpPr>
            <p:spPr bwMode="auto">
              <a:xfrm>
                <a:off x="2820" y="1853"/>
                <a:ext cx="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13" name="Line 679"/>
              <p:cNvSpPr>
                <a:spLocks noChangeShapeType="1"/>
              </p:cNvSpPr>
              <p:nvPr/>
            </p:nvSpPr>
            <p:spPr bwMode="auto">
              <a:xfrm>
                <a:off x="2838" y="1853"/>
                <a:ext cx="4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14" name="Line 680"/>
              <p:cNvSpPr>
                <a:spLocks noChangeShapeType="1"/>
              </p:cNvSpPr>
              <p:nvPr/>
            </p:nvSpPr>
            <p:spPr bwMode="auto">
              <a:xfrm flipH="1">
                <a:off x="2795" y="1575"/>
                <a:ext cx="51" cy="4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15" name="Freeform 681"/>
              <p:cNvSpPr>
                <a:spLocks/>
              </p:cNvSpPr>
              <p:nvPr/>
            </p:nvSpPr>
            <p:spPr bwMode="auto">
              <a:xfrm>
                <a:off x="3354" y="987"/>
                <a:ext cx="10" cy="115"/>
              </a:xfrm>
              <a:custGeom>
                <a:avLst/>
                <a:gdLst>
                  <a:gd name="T0" fmla="*/ 10 w 73"/>
                  <a:gd name="T1" fmla="*/ 0 h 806"/>
                  <a:gd name="T2" fmla="*/ 8 w 73"/>
                  <a:gd name="T3" fmla="*/ 6 h 806"/>
                  <a:gd name="T4" fmla="*/ 6 w 73"/>
                  <a:gd name="T5" fmla="*/ 11 h 806"/>
                  <a:gd name="T6" fmla="*/ 5 w 73"/>
                  <a:gd name="T7" fmla="*/ 17 h 806"/>
                  <a:gd name="T8" fmla="*/ 4 w 73"/>
                  <a:gd name="T9" fmla="*/ 23 h 806"/>
                  <a:gd name="T10" fmla="*/ 2 w 73"/>
                  <a:gd name="T11" fmla="*/ 28 h 806"/>
                  <a:gd name="T12" fmla="*/ 2 w 73"/>
                  <a:gd name="T13" fmla="*/ 34 h 806"/>
                  <a:gd name="T14" fmla="*/ 1 w 73"/>
                  <a:gd name="T15" fmla="*/ 40 h 806"/>
                  <a:gd name="T16" fmla="*/ 0 w 73"/>
                  <a:gd name="T17" fmla="*/ 46 h 806"/>
                  <a:gd name="T18" fmla="*/ 0 w 73"/>
                  <a:gd name="T19" fmla="*/ 52 h 806"/>
                  <a:gd name="T20" fmla="*/ 0 w 73"/>
                  <a:gd name="T21" fmla="*/ 58 h 806"/>
                  <a:gd name="T22" fmla="*/ 0 w 73"/>
                  <a:gd name="T23" fmla="*/ 63 h 806"/>
                  <a:gd name="T24" fmla="*/ 0 w 73"/>
                  <a:gd name="T25" fmla="*/ 69 h 806"/>
                  <a:gd name="T26" fmla="*/ 1 w 73"/>
                  <a:gd name="T27" fmla="*/ 75 h 806"/>
                  <a:gd name="T28" fmla="*/ 2 w 73"/>
                  <a:gd name="T29" fmla="*/ 81 h 806"/>
                  <a:gd name="T30" fmla="*/ 2 w 73"/>
                  <a:gd name="T31" fmla="*/ 87 h 806"/>
                  <a:gd name="T32" fmla="*/ 4 w 73"/>
                  <a:gd name="T33" fmla="*/ 92 h 806"/>
                  <a:gd name="T34" fmla="*/ 5 w 73"/>
                  <a:gd name="T35" fmla="*/ 98 h 806"/>
                  <a:gd name="T36" fmla="*/ 6 w 73"/>
                  <a:gd name="T37" fmla="*/ 104 h 806"/>
                  <a:gd name="T38" fmla="*/ 8 w 73"/>
                  <a:gd name="T39" fmla="*/ 109 h 806"/>
                  <a:gd name="T40" fmla="*/ 10 w 73"/>
                  <a:gd name="T41" fmla="*/ 115 h 8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3" h="806">
                    <a:moveTo>
                      <a:pt x="73" y="0"/>
                    </a:moveTo>
                    <a:lnTo>
                      <a:pt x="58" y="39"/>
                    </a:lnTo>
                    <a:lnTo>
                      <a:pt x="46" y="79"/>
                    </a:lnTo>
                    <a:lnTo>
                      <a:pt x="36" y="118"/>
                    </a:lnTo>
                    <a:lnTo>
                      <a:pt x="26" y="158"/>
                    </a:lnTo>
                    <a:lnTo>
                      <a:pt x="18" y="199"/>
                    </a:lnTo>
                    <a:lnTo>
                      <a:pt x="11" y="239"/>
                    </a:lnTo>
                    <a:lnTo>
                      <a:pt x="6" y="280"/>
                    </a:lnTo>
                    <a:lnTo>
                      <a:pt x="2" y="321"/>
                    </a:lnTo>
                    <a:lnTo>
                      <a:pt x="0" y="362"/>
                    </a:lnTo>
                    <a:lnTo>
                      <a:pt x="0" y="403"/>
                    </a:lnTo>
                    <a:lnTo>
                      <a:pt x="0" y="444"/>
                    </a:lnTo>
                    <a:lnTo>
                      <a:pt x="2" y="485"/>
                    </a:lnTo>
                    <a:lnTo>
                      <a:pt x="6" y="526"/>
                    </a:lnTo>
                    <a:lnTo>
                      <a:pt x="11" y="567"/>
                    </a:lnTo>
                    <a:lnTo>
                      <a:pt x="18" y="608"/>
                    </a:lnTo>
                    <a:lnTo>
                      <a:pt x="26" y="648"/>
                    </a:lnTo>
                    <a:lnTo>
                      <a:pt x="36" y="688"/>
                    </a:lnTo>
                    <a:lnTo>
                      <a:pt x="46" y="728"/>
                    </a:lnTo>
                    <a:lnTo>
                      <a:pt x="58" y="767"/>
                    </a:lnTo>
                    <a:lnTo>
                      <a:pt x="73" y="80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16" name="Freeform 682"/>
              <p:cNvSpPr>
                <a:spLocks/>
              </p:cNvSpPr>
              <p:nvPr/>
            </p:nvSpPr>
            <p:spPr bwMode="auto">
              <a:xfrm>
                <a:off x="3453" y="987"/>
                <a:ext cx="10" cy="115"/>
              </a:xfrm>
              <a:custGeom>
                <a:avLst/>
                <a:gdLst>
                  <a:gd name="T0" fmla="*/ 0 w 73"/>
                  <a:gd name="T1" fmla="*/ 115 h 806"/>
                  <a:gd name="T2" fmla="*/ 2 w 73"/>
                  <a:gd name="T3" fmla="*/ 109 h 806"/>
                  <a:gd name="T4" fmla="*/ 4 w 73"/>
                  <a:gd name="T5" fmla="*/ 104 h 806"/>
                  <a:gd name="T6" fmla="*/ 5 w 73"/>
                  <a:gd name="T7" fmla="*/ 98 h 806"/>
                  <a:gd name="T8" fmla="*/ 6 w 73"/>
                  <a:gd name="T9" fmla="*/ 92 h 806"/>
                  <a:gd name="T10" fmla="*/ 7 w 73"/>
                  <a:gd name="T11" fmla="*/ 87 h 806"/>
                  <a:gd name="T12" fmla="*/ 8 w 73"/>
                  <a:gd name="T13" fmla="*/ 81 h 806"/>
                  <a:gd name="T14" fmla="*/ 9 w 73"/>
                  <a:gd name="T15" fmla="*/ 75 h 806"/>
                  <a:gd name="T16" fmla="*/ 10 w 73"/>
                  <a:gd name="T17" fmla="*/ 69 h 806"/>
                  <a:gd name="T18" fmla="*/ 10 w 73"/>
                  <a:gd name="T19" fmla="*/ 63 h 806"/>
                  <a:gd name="T20" fmla="*/ 10 w 73"/>
                  <a:gd name="T21" fmla="*/ 58 h 806"/>
                  <a:gd name="T22" fmla="*/ 10 w 73"/>
                  <a:gd name="T23" fmla="*/ 52 h 806"/>
                  <a:gd name="T24" fmla="*/ 10 w 73"/>
                  <a:gd name="T25" fmla="*/ 46 h 806"/>
                  <a:gd name="T26" fmla="*/ 9 w 73"/>
                  <a:gd name="T27" fmla="*/ 40 h 806"/>
                  <a:gd name="T28" fmla="*/ 8 w 73"/>
                  <a:gd name="T29" fmla="*/ 34 h 806"/>
                  <a:gd name="T30" fmla="*/ 7 w 73"/>
                  <a:gd name="T31" fmla="*/ 28 h 806"/>
                  <a:gd name="T32" fmla="*/ 6 w 73"/>
                  <a:gd name="T33" fmla="*/ 23 h 806"/>
                  <a:gd name="T34" fmla="*/ 5 w 73"/>
                  <a:gd name="T35" fmla="*/ 17 h 806"/>
                  <a:gd name="T36" fmla="*/ 4 w 73"/>
                  <a:gd name="T37" fmla="*/ 11 h 806"/>
                  <a:gd name="T38" fmla="*/ 2 w 73"/>
                  <a:gd name="T39" fmla="*/ 6 h 806"/>
                  <a:gd name="T40" fmla="*/ 0 w 73"/>
                  <a:gd name="T41" fmla="*/ 0 h 8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3" h="806">
                    <a:moveTo>
                      <a:pt x="0" y="806"/>
                    </a:moveTo>
                    <a:lnTo>
                      <a:pt x="13" y="767"/>
                    </a:lnTo>
                    <a:lnTo>
                      <a:pt x="26" y="728"/>
                    </a:lnTo>
                    <a:lnTo>
                      <a:pt x="37" y="688"/>
                    </a:lnTo>
                    <a:lnTo>
                      <a:pt x="46" y="648"/>
                    </a:lnTo>
                    <a:lnTo>
                      <a:pt x="54" y="608"/>
                    </a:lnTo>
                    <a:lnTo>
                      <a:pt x="61" y="567"/>
                    </a:lnTo>
                    <a:lnTo>
                      <a:pt x="66" y="526"/>
                    </a:lnTo>
                    <a:lnTo>
                      <a:pt x="70" y="485"/>
                    </a:lnTo>
                    <a:lnTo>
                      <a:pt x="72" y="444"/>
                    </a:lnTo>
                    <a:lnTo>
                      <a:pt x="73" y="403"/>
                    </a:lnTo>
                    <a:lnTo>
                      <a:pt x="72" y="362"/>
                    </a:lnTo>
                    <a:lnTo>
                      <a:pt x="70" y="321"/>
                    </a:lnTo>
                    <a:lnTo>
                      <a:pt x="66" y="280"/>
                    </a:lnTo>
                    <a:lnTo>
                      <a:pt x="61" y="239"/>
                    </a:lnTo>
                    <a:lnTo>
                      <a:pt x="54" y="199"/>
                    </a:lnTo>
                    <a:lnTo>
                      <a:pt x="46" y="158"/>
                    </a:lnTo>
                    <a:lnTo>
                      <a:pt x="37" y="118"/>
                    </a:lnTo>
                    <a:lnTo>
                      <a:pt x="26" y="79"/>
                    </a:lnTo>
                    <a:lnTo>
                      <a:pt x="13" y="39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17" name="Freeform 683"/>
              <p:cNvSpPr>
                <a:spLocks/>
              </p:cNvSpPr>
              <p:nvPr/>
            </p:nvSpPr>
            <p:spPr bwMode="auto">
              <a:xfrm>
                <a:off x="1749" y="1477"/>
                <a:ext cx="15" cy="27"/>
              </a:xfrm>
              <a:custGeom>
                <a:avLst/>
                <a:gdLst>
                  <a:gd name="T0" fmla="*/ 0 w 103"/>
                  <a:gd name="T1" fmla="*/ 27 h 190"/>
                  <a:gd name="T2" fmla="*/ 7 w 103"/>
                  <a:gd name="T3" fmla="*/ 0 h 190"/>
                  <a:gd name="T4" fmla="*/ 15 w 103"/>
                  <a:gd name="T5" fmla="*/ 0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190">
                    <a:moveTo>
                      <a:pt x="0" y="190"/>
                    </a:moveTo>
                    <a:lnTo>
                      <a:pt x="51" y="0"/>
                    </a:lnTo>
                    <a:lnTo>
                      <a:pt x="103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18" name="Freeform 684"/>
              <p:cNvSpPr>
                <a:spLocks/>
              </p:cNvSpPr>
              <p:nvPr/>
            </p:nvSpPr>
            <p:spPr bwMode="auto">
              <a:xfrm>
                <a:off x="1760" y="1477"/>
                <a:ext cx="10" cy="15"/>
              </a:xfrm>
              <a:custGeom>
                <a:avLst/>
                <a:gdLst>
                  <a:gd name="T0" fmla="*/ 0 w 69"/>
                  <a:gd name="T1" fmla="*/ 15 h 105"/>
                  <a:gd name="T2" fmla="*/ 1 w 69"/>
                  <a:gd name="T3" fmla="*/ 15 h 105"/>
                  <a:gd name="T4" fmla="*/ 2 w 69"/>
                  <a:gd name="T5" fmla="*/ 15 h 105"/>
                  <a:gd name="T6" fmla="*/ 3 w 69"/>
                  <a:gd name="T7" fmla="*/ 14 h 105"/>
                  <a:gd name="T8" fmla="*/ 5 w 69"/>
                  <a:gd name="T9" fmla="*/ 14 h 105"/>
                  <a:gd name="T10" fmla="*/ 6 w 69"/>
                  <a:gd name="T11" fmla="*/ 13 h 105"/>
                  <a:gd name="T12" fmla="*/ 7 w 69"/>
                  <a:gd name="T13" fmla="*/ 12 h 105"/>
                  <a:gd name="T14" fmla="*/ 7 w 69"/>
                  <a:gd name="T15" fmla="*/ 12 h 105"/>
                  <a:gd name="T16" fmla="*/ 8 w 69"/>
                  <a:gd name="T17" fmla="*/ 11 h 105"/>
                  <a:gd name="T18" fmla="*/ 9 w 69"/>
                  <a:gd name="T19" fmla="*/ 10 h 105"/>
                  <a:gd name="T20" fmla="*/ 9 w 69"/>
                  <a:gd name="T21" fmla="*/ 9 h 105"/>
                  <a:gd name="T22" fmla="*/ 10 w 69"/>
                  <a:gd name="T23" fmla="*/ 7 h 105"/>
                  <a:gd name="T24" fmla="*/ 10 w 69"/>
                  <a:gd name="T25" fmla="*/ 6 h 105"/>
                  <a:gd name="T26" fmla="*/ 10 w 69"/>
                  <a:gd name="T27" fmla="*/ 5 h 105"/>
                  <a:gd name="T28" fmla="*/ 10 w 69"/>
                  <a:gd name="T29" fmla="*/ 4 h 105"/>
                  <a:gd name="T30" fmla="*/ 10 w 69"/>
                  <a:gd name="T31" fmla="*/ 3 h 105"/>
                  <a:gd name="T32" fmla="*/ 9 w 69"/>
                  <a:gd name="T33" fmla="*/ 3 h 105"/>
                  <a:gd name="T34" fmla="*/ 9 w 69"/>
                  <a:gd name="T35" fmla="*/ 2 h 105"/>
                  <a:gd name="T36" fmla="*/ 8 w 69"/>
                  <a:gd name="T37" fmla="*/ 1 h 105"/>
                  <a:gd name="T38" fmla="*/ 7 w 69"/>
                  <a:gd name="T39" fmla="*/ 1 h 105"/>
                  <a:gd name="T40" fmla="*/ 6 w 69"/>
                  <a:gd name="T41" fmla="*/ 0 h 105"/>
                  <a:gd name="T42" fmla="*/ 5 w 69"/>
                  <a:gd name="T43" fmla="*/ 0 h 105"/>
                  <a:gd name="T44" fmla="*/ 4 w 69"/>
                  <a:gd name="T45" fmla="*/ 0 h 10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9" h="105">
                    <a:moveTo>
                      <a:pt x="0" y="105"/>
                    </a:moveTo>
                    <a:lnTo>
                      <a:pt x="8" y="104"/>
                    </a:lnTo>
                    <a:lnTo>
                      <a:pt x="16" y="103"/>
                    </a:lnTo>
                    <a:lnTo>
                      <a:pt x="24" y="101"/>
                    </a:lnTo>
                    <a:lnTo>
                      <a:pt x="32" y="96"/>
                    </a:lnTo>
                    <a:lnTo>
                      <a:pt x="38" y="92"/>
                    </a:lnTo>
                    <a:lnTo>
                      <a:pt x="45" y="87"/>
                    </a:lnTo>
                    <a:lnTo>
                      <a:pt x="51" y="81"/>
                    </a:lnTo>
                    <a:lnTo>
                      <a:pt x="56" y="74"/>
                    </a:lnTo>
                    <a:lnTo>
                      <a:pt x="61" y="67"/>
                    </a:lnTo>
                    <a:lnTo>
                      <a:pt x="64" y="60"/>
                    </a:lnTo>
                    <a:lnTo>
                      <a:pt x="68" y="52"/>
                    </a:lnTo>
                    <a:lnTo>
                      <a:pt x="69" y="45"/>
                    </a:lnTo>
                    <a:lnTo>
                      <a:pt x="69" y="38"/>
                    </a:lnTo>
                    <a:lnTo>
                      <a:pt x="69" y="30"/>
                    </a:lnTo>
                    <a:lnTo>
                      <a:pt x="67" y="24"/>
                    </a:lnTo>
                    <a:lnTo>
                      <a:pt x="63" y="18"/>
                    </a:lnTo>
                    <a:lnTo>
                      <a:pt x="60" y="12"/>
                    </a:lnTo>
                    <a:lnTo>
                      <a:pt x="55" y="8"/>
                    </a:lnTo>
                    <a:lnTo>
                      <a:pt x="50" y="4"/>
                    </a:lnTo>
                    <a:lnTo>
                      <a:pt x="43" y="2"/>
                    </a:lnTo>
                    <a:lnTo>
                      <a:pt x="36" y="1"/>
                    </a:lnTo>
                    <a:lnTo>
                      <a:pt x="28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19" name="Line 685"/>
              <p:cNvSpPr>
                <a:spLocks noChangeShapeType="1"/>
              </p:cNvSpPr>
              <p:nvPr/>
            </p:nvSpPr>
            <p:spPr bwMode="auto">
              <a:xfrm flipH="1">
                <a:off x="1753" y="1492"/>
                <a:ext cx="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20" name="Line 686"/>
              <p:cNvSpPr>
                <a:spLocks noChangeShapeType="1"/>
              </p:cNvSpPr>
              <p:nvPr/>
            </p:nvSpPr>
            <p:spPr bwMode="auto">
              <a:xfrm>
                <a:off x="1762" y="1492"/>
                <a:ext cx="3" cy="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21" name="Freeform 687"/>
              <p:cNvSpPr>
                <a:spLocks/>
              </p:cNvSpPr>
              <p:nvPr/>
            </p:nvSpPr>
            <p:spPr bwMode="auto">
              <a:xfrm>
                <a:off x="1783" y="1486"/>
                <a:ext cx="5" cy="14"/>
              </a:xfrm>
              <a:custGeom>
                <a:avLst/>
                <a:gdLst>
                  <a:gd name="T0" fmla="*/ 0 w 36"/>
                  <a:gd name="T1" fmla="*/ 0 h 95"/>
                  <a:gd name="T2" fmla="*/ 5 w 36"/>
                  <a:gd name="T3" fmla="*/ 0 h 95"/>
                  <a:gd name="T4" fmla="*/ 2 w 36"/>
                  <a:gd name="T5" fmla="*/ 14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95">
                    <a:moveTo>
                      <a:pt x="0" y="0"/>
                    </a:moveTo>
                    <a:lnTo>
                      <a:pt x="36" y="0"/>
                    </a:lnTo>
                    <a:lnTo>
                      <a:pt x="11" y="9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22" name="Freeform 688"/>
              <p:cNvSpPr>
                <a:spLocks/>
              </p:cNvSpPr>
              <p:nvPr/>
            </p:nvSpPr>
            <p:spPr bwMode="auto">
              <a:xfrm>
                <a:off x="1778" y="1500"/>
                <a:ext cx="7" cy="4"/>
              </a:xfrm>
              <a:custGeom>
                <a:avLst/>
                <a:gdLst>
                  <a:gd name="T0" fmla="*/ 0 w 46"/>
                  <a:gd name="T1" fmla="*/ 4 h 32"/>
                  <a:gd name="T2" fmla="*/ 1 w 46"/>
                  <a:gd name="T3" fmla="*/ 4 h 32"/>
                  <a:gd name="T4" fmla="*/ 2 w 46"/>
                  <a:gd name="T5" fmla="*/ 4 h 32"/>
                  <a:gd name="T6" fmla="*/ 3 w 46"/>
                  <a:gd name="T7" fmla="*/ 4 h 32"/>
                  <a:gd name="T8" fmla="*/ 4 w 46"/>
                  <a:gd name="T9" fmla="*/ 3 h 32"/>
                  <a:gd name="T10" fmla="*/ 5 w 46"/>
                  <a:gd name="T11" fmla="*/ 3 h 32"/>
                  <a:gd name="T12" fmla="*/ 5 w 46"/>
                  <a:gd name="T13" fmla="*/ 2 h 32"/>
                  <a:gd name="T14" fmla="*/ 6 w 46"/>
                  <a:gd name="T15" fmla="*/ 2 h 32"/>
                  <a:gd name="T16" fmla="*/ 7 w 46"/>
                  <a:gd name="T17" fmla="*/ 1 h 32"/>
                  <a:gd name="T18" fmla="*/ 7 w 46"/>
                  <a:gd name="T19" fmla="*/ 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32">
                    <a:moveTo>
                      <a:pt x="0" y="32"/>
                    </a:moveTo>
                    <a:lnTo>
                      <a:pt x="6" y="32"/>
                    </a:lnTo>
                    <a:lnTo>
                      <a:pt x="12" y="32"/>
                    </a:lnTo>
                    <a:lnTo>
                      <a:pt x="18" y="29"/>
                    </a:lnTo>
                    <a:lnTo>
                      <a:pt x="25" y="26"/>
                    </a:lnTo>
                    <a:lnTo>
                      <a:pt x="30" y="23"/>
                    </a:lnTo>
                    <a:lnTo>
                      <a:pt x="36" y="18"/>
                    </a:lnTo>
                    <a:lnTo>
                      <a:pt x="40" y="12"/>
                    </a:lnTo>
                    <a:lnTo>
                      <a:pt x="44" y="6"/>
                    </a:lnTo>
                    <a:lnTo>
                      <a:pt x="46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23" name="Line 689"/>
              <p:cNvSpPr>
                <a:spLocks noChangeShapeType="1"/>
              </p:cNvSpPr>
              <p:nvPr/>
            </p:nvSpPr>
            <p:spPr bwMode="auto">
              <a:xfrm flipH="1" flipV="1">
                <a:off x="1784" y="150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24" name="Freeform 690"/>
              <p:cNvSpPr>
                <a:spLocks/>
              </p:cNvSpPr>
              <p:nvPr/>
            </p:nvSpPr>
            <p:spPr bwMode="auto">
              <a:xfrm>
                <a:off x="1775" y="1491"/>
                <a:ext cx="3" cy="13"/>
              </a:xfrm>
              <a:custGeom>
                <a:avLst/>
                <a:gdLst>
                  <a:gd name="T0" fmla="*/ 2 w 24"/>
                  <a:gd name="T1" fmla="*/ 0 h 95"/>
                  <a:gd name="T2" fmla="*/ 0 w 24"/>
                  <a:gd name="T3" fmla="*/ 9 h 95"/>
                  <a:gd name="T4" fmla="*/ 0 w 24"/>
                  <a:gd name="T5" fmla="*/ 9 h 95"/>
                  <a:gd name="T6" fmla="*/ 0 w 24"/>
                  <a:gd name="T7" fmla="*/ 10 h 95"/>
                  <a:gd name="T8" fmla="*/ 0 w 24"/>
                  <a:gd name="T9" fmla="*/ 11 h 95"/>
                  <a:gd name="T10" fmla="*/ 1 w 24"/>
                  <a:gd name="T11" fmla="*/ 12 h 95"/>
                  <a:gd name="T12" fmla="*/ 1 w 24"/>
                  <a:gd name="T13" fmla="*/ 12 h 95"/>
                  <a:gd name="T14" fmla="*/ 2 w 24"/>
                  <a:gd name="T15" fmla="*/ 13 h 95"/>
                  <a:gd name="T16" fmla="*/ 2 w 24"/>
                  <a:gd name="T17" fmla="*/ 13 h 95"/>
                  <a:gd name="T18" fmla="*/ 3 w 24"/>
                  <a:gd name="T19" fmla="*/ 13 h 9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95">
                    <a:moveTo>
                      <a:pt x="18" y="0"/>
                    </a:moveTo>
                    <a:lnTo>
                      <a:pt x="1" y="63"/>
                    </a:lnTo>
                    <a:lnTo>
                      <a:pt x="0" y="69"/>
                    </a:lnTo>
                    <a:lnTo>
                      <a:pt x="0" y="75"/>
                    </a:lnTo>
                    <a:lnTo>
                      <a:pt x="1" y="81"/>
                    </a:lnTo>
                    <a:lnTo>
                      <a:pt x="5" y="86"/>
                    </a:lnTo>
                    <a:lnTo>
                      <a:pt x="8" y="89"/>
                    </a:lnTo>
                    <a:lnTo>
                      <a:pt x="13" y="92"/>
                    </a:lnTo>
                    <a:lnTo>
                      <a:pt x="18" y="95"/>
                    </a:lnTo>
                    <a:lnTo>
                      <a:pt x="24" y="9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25" name="Freeform 691"/>
              <p:cNvSpPr>
                <a:spLocks/>
              </p:cNvSpPr>
              <p:nvPr/>
            </p:nvSpPr>
            <p:spPr bwMode="auto">
              <a:xfrm>
                <a:off x="1777" y="1486"/>
                <a:ext cx="6" cy="5"/>
              </a:xfrm>
              <a:custGeom>
                <a:avLst/>
                <a:gdLst>
                  <a:gd name="T0" fmla="*/ 6 w 41"/>
                  <a:gd name="T1" fmla="*/ 0 h 32"/>
                  <a:gd name="T2" fmla="*/ 5 w 41"/>
                  <a:gd name="T3" fmla="*/ 0 h 32"/>
                  <a:gd name="T4" fmla="*/ 4 w 41"/>
                  <a:gd name="T5" fmla="*/ 0 h 32"/>
                  <a:gd name="T6" fmla="*/ 3 w 41"/>
                  <a:gd name="T7" fmla="*/ 1 h 32"/>
                  <a:gd name="T8" fmla="*/ 2 w 41"/>
                  <a:gd name="T9" fmla="*/ 2 h 32"/>
                  <a:gd name="T10" fmla="*/ 1 w 41"/>
                  <a:gd name="T11" fmla="*/ 2 h 32"/>
                  <a:gd name="T12" fmla="*/ 1 w 41"/>
                  <a:gd name="T13" fmla="*/ 3 h 32"/>
                  <a:gd name="T14" fmla="*/ 0 w 41"/>
                  <a:gd name="T15" fmla="*/ 4 h 32"/>
                  <a:gd name="T16" fmla="*/ 0 w 41"/>
                  <a:gd name="T17" fmla="*/ 5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32">
                    <a:moveTo>
                      <a:pt x="41" y="0"/>
                    </a:moveTo>
                    <a:lnTo>
                      <a:pt x="34" y="1"/>
                    </a:lnTo>
                    <a:lnTo>
                      <a:pt x="27" y="3"/>
                    </a:lnTo>
                    <a:lnTo>
                      <a:pt x="22" y="5"/>
                    </a:lnTo>
                    <a:lnTo>
                      <a:pt x="15" y="10"/>
                    </a:lnTo>
                    <a:lnTo>
                      <a:pt x="10" y="14"/>
                    </a:lnTo>
                    <a:lnTo>
                      <a:pt x="6" y="20"/>
                    </a:lnTo>
                    <a:lnTo>
                      <a:pt x="3" y="25"/>
                    </a:lnTo>
                    <a:lnTo>
                      <a:pt x="0" y="3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26" name="Freeform 692"/>
              <p:cNvSpPr>
                <a:spLocks/>
              </p:cNvSpPr>
              <p:nvPr/>
            </p:nvSpPr>
            <p:spPr bwMode="auto">
              <a:xfrm>
                <a:off x="1817" y="1477"/>
                <a:ext cx="8" cy="27"/>
              </a:xfrm>
              <a:custGeom>
                <a:avLst/>
                <a:gdLst>
                  <a:gd name="T0" fmla="*/ 0 w 54"/>
                  <a:gd name="T1" fmla="*/ 27 h 190"/>
                  <a:gd name="T2" fmla="*/ 8 w 54"/>
                  <a:gd name="T3" fmla="*/ 0 h 190"/>
                  <a:gd name="T4" fmla="*/ 0 w 54"/>
                  <a:gd name="T5" fmla="*/ 6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90">
                    <a:moveTo>
                      <a:pt x="2" y="190"/>
                    </a:moveTo>
                    <a:lnTo>
                      <a:pt x="54" y="0"/>
                    </a:lnTo>
                    <a:lnTo>
                      <a:pt x="0" y="4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27" name="Line 693"/>
              <p:cNvSpPr>
                <a:spLocks noChangeShapeType="1"/>
              </p:cNvSpPr>
              <p:nvPr/>
            </p:nvSpPr>
            <p:spPr bwMode="auto">
              <a:xfrm flipV="1">
                <a:off x="1826" y="150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28" name="Freeform 694"/>
              <p:cNvSpPr>
                <a:spLocks/>
              </p:cNvSpPr>
              <p:nvPr/>
            </p:nvSpPr>
            <p:spPr bwMode="auto">
              <a:xfrm>
                <a:off x="1837" y="1477"/>
                <a:ext cx="15" cy="27"/>
              </a:xfrm>
              <a:custGeom>
                <a:avLst/>
                <a:gdLst>
                  <a:gd name="T0" fmla="*/ 15 w 105"/>
                  <a:gd name="T1" fmla="*/ 0 h 190"/>
                  <a:gd name="T2" fmla="*/ 13 w 105"/>
                  <a:gd name="T3" fmla="*/ 1 h 190"/>
                  <a:gd name="T4" fmla="*/ 12 w 105"/>
                  <a:gd name="T5" fmla="*/ 1 h 190"/>
                  <a:gd name="T6" fmla="*/ 10 w 105"/>
                  <a:gd name="T7" fmla="*/ 2 h 190"/>
                  <a:gd name="T8" fmla="*/ 9 w 105"/>
                  <a:gd name="T9" fmla="*/ 3 h 190"/>
                  <a:gd name="T10" fmla="*/ 8 w 105"/>
                  <a:gd name="T11" fmla="*/ 4 h 190"/>
                  <a:gd name="T12" fmla="*/ 7 w 105"/>
                  <a:gd name="T13" fmla="*/ 5 h 190"/>
                  <a:gd name="T14" fmla="*/ 6 w 105"/>
                  <a:gd name="T15" fmla="*/ 7 h 190"/>
                  <a:gd name="T16" fmla="*/ 5 w 105"/>
                  <a:gd name="T17" fmla="*/ 8 h 190"/>
                  <a:gd name="T18" fmla="*/ 4 w 105"/>
                  <a:gd name="T19" fmla="*/ 9 h 190"/>
                  <a:gd name="T20" fmla="*/ 3 w 105"/>
                  <a:gd name="T21" fmla="*/ 11 h 190"/>
                  <a:gd name="T22" fmla="*/ 3 w 105"/>
                  <a:gd name="T23" fmla="*/ 12 h 190"/>
                  <a:gd name="T24" fmla="*/ 0 w 105"/>
                  <a:gd name="T25" fmla="*/ 21 h 190"/>
                  <a:gd name="T26" fmla="*/ 0 w 105"/>
                  <a:gd name="T27" fmla="*/ 22 h 190"/>
                  <a:gd name="T28" fmla="*/ 0 w 105"/>
                  <a:gd name="T29" fmla="*/ 23 h 190"/>
                  <a:gd name="T30" fmla="*/ 0 w 105"/>
                  <a:gd name="T31" fmla="*/ 24 h 190"/>
                  <a:gd name="T32" fmla="*/ 0 w 105"/>
                  <a:gd name="T33" fmla="*/ 25 h 190"/>
                  <a:gd name="T34" fmla="*/ 1 w 105"/>
                  <a:gd name="T35" fmla="*/ 25 h 190"/>
                  <a:gd name="T36" fmla="*/ 1 w 105"/>
                  <a:gd name="T37" fmla="*/ 26 h 190"/>
                  <a:gd name="T38" fmla="*/ 2 w 105"/>
                  <a:gd name="T39" fmla="*/ 26 h 190"/>
                  <a:gd name="T40" fmla="*/ 3 w 105"/>
                  <a:gd name="T41" fmla="*/ 27 h 190"/>
                  <a:gd name="T42" fmla="*/ 4 w 105"/>
                  <a:gd name="T43" fmla="*/ 27 h 190"/>
                  <a:gd name="T44" fmla="*/ 5 w 105"/>
                  <a:gd name="T45" fmla="*/ 27 h 190"/>
                  <a:gd name="T46" fmla="*/ 6 w 105"/>
                  <a:gd name="T47" fmla="*/ 27 h 190"/>
                  <a:gd name="T48" fmla="*/ 7 w 105"/>
                  <a:gd name="T49" fmla="*/ 27 h 190"/>
                  <a:gd name="T50" fmla="*/ 8 w 105"/>
                  <a:gd name="T51" fmla="*/ 26 h 190"/>
                  <a:gd name="T52" fmla="*/ 9 w 105"/>
                  <a:gd name="T53" fmla="*/ 26 h 190"/>
                  <a:gd name="T54" fmla="*/ 9 w 105"/>
                  <a:gd name="T55" fmla="*/ 25 h 190"/>
                  <a:gd name="T56" fmla="*/ 10 w 105"/>
                  <a:gd name="T57" fmla="*/ 25 h 190"/>
                  <a:gd name="T58" fmla="*/ 11 w 105"/>
                  <a:gd name="T59" fmla="*/ 24 h 190"/>
                  <a:gd name="T60" fmla="*/ 11 w 105"/>
                  <a:gd name="T61" fmla="*/ 23 h 190"/>
                  <a:gd name="T62" fmla="*/ 12 w 105"/>
                  <a:gd name="T63" fmla="*/ 22 h 190"/>
                  <a:gd name="T64" fmla="*/ 12 w 105"/>
                  <a:gd name="T65" fmla="*/ 21 h 190"/>
                  <a:gd name="T66" fmla="*/ 13 w 105"/>
                  <a:gd name="T67" fmla="*/ 18 h 190"/>
                  <a:gd name="T68" fmla="*/ 13 w 105"/>
                  <a:gd name="T69" fmla="*/ 17 h 190"/>
                  <a:gd name="T70" fmla="*/ 13 w 105"/>
                  <a:gd name="T71" fmla="*/ 16 h 190"/>
                  <a:gd name="T72" fmla="*/ 13 w 105"/>
                  <a:gd name="T73" fmla="*/ 15 h 190"/>
                  <a:gd name="T74" fmla="*/ 13 w 105"/>
                  <a:gd name="T75" fmla="*/ 14 h 190"/>
                  <a:gd name="T76" fmla="*/ 13 w 105"/>
                  <a:gd name="T77" fmla="*/ 14 h 190"/>
                  <a:gd name="T78" fmla="*/ 13 w 105"/>
                  <a:gd name="T79" fmla="*/ 13 h 190"/>
                  <a:gd name="T80" fmla="*/ 12 w 105"/>
                  <a:gd name="T81" fmla="*/ 13 h 190"/>
                  <a:gd name="T82" fmla="*/ 11 w 105"/>
                  <a:gd name="T83" fmla="*/ 12 h 190"/>
                  <a:gd name="T84" fmla="*/ 10 w 105"/>
                  <a:gd name="T85" fmla="*/ 12 h 190"/>
                  <a:gd name="T86" fmla="*/ 9 w 105"/>
                  <a:gd name="T87" fmla="*/ 12 h 190"/>
                  <a:gd name="T88" fmla="*/ 9 w 105"/>
                  <a:gd name="T89" fmla="*/ 12 h 190"/>
                  <a:gd name="T90" fmla="*/ 3 w 105"/>
                  <a:gd name="T91" fmla="*/ 12 h 19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05" h="190">
                    <a:moveTo>
                      <a:pt x="105" y="0"/>
                    </a:moveTo>
                    <a:lnTo>
                      <a:pt x="93" y="4"/>
                    </a:lnTo>
                    <a:lnTo>
                      <a:pt x="83" y="9"/>
                    </a:lnTo>
                    <a:lnTo>
                      <a:pt x="73" y="14"/>
                    </a:lnTo>
                    <a:lnTo>
                      <a:pt x="64" y="21"/>
                    </a:lnTo>
                    <a:lnTo>
                      <a:pt x="55" y="29"/>
                    </a:lnTo>
                    <a:lnTo>
                      <a:pt x="47" y="37"/>
                    </a:lnTo>
                    <a:lnTo>
                      <a:pt x="39" y="46"/>
                    </a:lnTo>
                    <a:lnTo>
                      <a:pt x="33" y="55"/>
                    </a:lnTo>
                    <a:lnTo>
                      <a:pt x="27" y="64"/>
                    </a:lnTo>
                    <a:lnTo>
                      <a:pt x="23" y="74"/>
                    </a:lnTo>
                    <a:lnTo>
                      <a:pt x="18" y="84"/>
                    </a:lnTo>
                    <a:lnTo>
                      <a:pt x="1" y="147"/>
                    </a:lnTo>
                    <a:lnTo>
                      <a:pt x="0" y="154"/>
                    </a:lnTo>
                    <a:lnTo>
                      <a:pt x="0" y="160"/>
                    </a:lnTo>
                    <a:lnTo>
                      <a:pt x="1" y="167"/>
                    </a:lnTo>
                    <a:lnTo>
                      <a:pt x="2" y="173"/>
                    </a:lnTo>
                    <a:lnTo>
                      <a:pt x="6" y="177"/>
                    </a:lnTo>
                    <a:lnTo>
                      <a:pt x="9" y="182"/>
                    </a:lnTo>
                    <a:lnTo>
                      <a:pt x="15" y="185"/>
                    </a:lnTo>
                    <a:lnTo>
                      <a:pt x="19" y="187"/>
                    </a:lnTo>
                    <a:lnTo>
                      <a:pt x="26" y="190"/>
                    </a:lnTo>
                    <a:lnTo>
                      <a:pt x="33" y="190"/>
                    </a:lnTo>
                    <a:lnTo>
                      <a:pt x="39" y="190"/>
                    </a:lnTo>
                    <a:lnTo>
                      <a:pt x="46" y="187"/>
                    </a:lnTo>
                    <a:lnTo>
                      <a:pt x="53" y="185"/>
                    </a:lnTo>
                    <a:lnTo>
                      <a:pt x="60" y="182"/>
                    </a:lnTo>
                    <a:lnTo>
                      <a:pt x="65" y="177"/>
                    </a:lnTo>
                    <a:lnTo>
                      <a:pt x="71" y="173"/>
                    </a:lnTo>
                    <a:lnTo>
                      <a:pt x="75" y="167"/>
                    </a:lnTo>
                    <a:lnTo>
                      <a:pt x="80" y="160"/>
                    </a:lnTo>
                    <a:lnTo>
                      <a:pt x="83" y="154"/>
                    </a:lnTo>
                    <a:lnTo>
                      <a:pt x="86" y="147"/>
                    </a:lnTo>
                    <a:lnTo>
                      <a:pt x="91" y="127"/>
                    </a:lnTo>
                    <a:lnTo>
                      <a:pt x="93" y="120"/>
                    </a:lnTo>
                    <a:lnTo>
                      <a:pt x="94" y="114"/>
                    </a:lnTo>
                    <a:lnTo>
                      <a:pt x="94" y="108"/>
                    </a:lnTo>
                    <a:lnTo>
                      <a:pt x="93" y="102"/>
                    </a:lnTo>
                    <a:lnTo>
                      <a:pt x="91" y="97"/>
                    </a:lnTo>
                    <a:lnTo>
                      <a:pt x="88" y="93"/>
                    </a:lnTo>
                    <a:lnTo>
                      <a:pt x="83" y="88"/>
                    </a:lnTo>
                    <a:lnTo>
                      <a:pt x="79" y="86"/>
                    </a:lnTo>
                    <a:lnTo>
                      <a:pt x="73" y="85"/>
                    </a:lnTo>
                    <a:lnTo>
                      <a:pt x="66" y="84"/>
                    </a:lnTo>
                    <a:lnTo>
                      <a:pt x="61" y="84"/>
                    </a:lnTo>
                    <a:lnTo>
                      <a:pt x="18" y="84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29" name="Freeform 695"/>
              <p:cNvSpPr>
                <a:spLocks/>
              </p:cNvSpPr>
              <p:nvPr/>
            </p:nvSpPr>
            <p:spPr bwMode="auto">
              <a:xfrm>
                <a:off x="1459" y="1223"/>
                <a:ext cx="15" cy="27"/>
              </a:xfrm>
              <a:custGeom>
                <a:avLst/>
                <a:gdLst>
                  <a:gd name="T0" fmla="*/ 0 w 103"/>
                  <a:gd name="T1" fmla="*/ 27 h 190"/>
                  <a:gd name="T2" fmla="*/ 7 w 103"/>
                  <a:gd name="T3" fmla="*/ 0 h 190"/>
                  <a:gd name="T4" fmla="*/ 15 w 103"/>
                  <a:gd name="T5" fmla="*/ 0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190">
                    <a:moveTo>
                      <a:pt x="0" y="190"/>
                    </a:moveTo>
                    <a:lnTo>
                      <a:pt x="51" y="0"/>
                    </a:lnTo>
                    <a:lnTo>
                      <a:pt x="103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30" name="Freeform 696"/>
              <p:cNvSpPr>
                <a:spLocks/>
              </p:cNvSpPr>
              <p:nvPr/>
            </p:nvSpPr>
            <p:spPr bwMode="auto">
              <a:xfrm>
                <a:off x="1470" y="1223"/>
                <a:ext cx="10" cy="15"/>
              </a:xfrm>
              <a:custGeom>
                <a:avLst/>
                <a:gdLst>
                  <a:gd name="T0" fmla="*/ 0 w 69"/>
                  <a:gd name="T1" fmla="*/ 15 h 105"/>
                  <a:gd name="T2" fmla="*/ 1 w 69"/>
                  <a:gd name="T3" fmla="*/ 15 h 105"/>
                  <a:gd name="T4" fmla="*/ 2 w 69"/>
                  <a:gd name="T5" fmla="*/ 15 h 105"/>
                  <a:gd name="T6" fmla="*/ 3 w 69"/>
                  <a:gd name="T7" fmla="*/ 14 h 105"/>
                  <a:gd name="T8" fmla="*/ 5 w 69"/>
                  <a:gd name="T9" fmla="*/ 14 h 105"/>
                  <a:gd name="T10" fmla="*/ 6 w 69"/>
                  <a:gd name="T11" fmla="*/ 13 h 105"/>
                  <a:gd name="T12" fmla="*/ 7 w 69"/>
                  <a:gd name="T13" fmla="*/ 12 h 105"/>
                  <a:gd name="T14" fmla="*/ 8 w 69"/>
                  <a:gd name="T15" fmla="*/ 12 h 105"/>
                  <a:gd name="T16" fmla="*/ 8 w 69"/>
                  <a:gd name="T17" fmla="*/ 11 h 105"/>
                  <a:gd name="T18" fmla="*/ 9 w 69"/>
                  <a:gd name="T19" fmla="*/ 10 h 105"/>
                  <a:gd name="T20" fmla="*/ 9 w 69"/>
                  <a:gd name="T21" fmla="*/ 8 h 105"/>
                  <a:gd name="T22" fmla="*/ 10 w 69"/>
                  <a:gd name="T23" fmla="*/ 8 h 105"/>
                  <a:gd name="T24" fmla="*/ 10 w 69"/>
                  <a:gd name="T25" fmla="*/ 6 h 105"/>
                  <a:gd name="T26" fmla="*/ 10 w 69"/>
                  <a:gd name="T27" fmla="*/ 5 h 105"/>
                  <a:gd name="T28" fmla="*/ 10 w 69"/>
                  <a:gd name="T29" fmla="*/ 4 h 105"/>
                  <a:gd name="T30" fmla="*/ 10 w 69"/>
                  <a:gd name="T31" fmla="*/ 3 h 105"/>
                  <a:gd name="T32" fmla="*/ 9 w 69"/>
                  <a:gd name="T33" fmla="*/ 3 h 105"/>
                  <a:gd name="T34" fmla="*/ 9 w 69"/>
                  <a:gd name="T35" fmla="*/ 2 h 105"/>
                  <a:gd name="T36" fmla="*/ 8 w 69"/>
                  <a:gd name="T37" fmla="*/ 1 h 105"/>
                  <a:gd name="T38" fmla="*/ 7 w 69"/>
                  <a:gd name="T39" fmla="*/ 1 h 105"/>
                  <a:gd name="T40" fmla="*/ 6 w 69"/>
                  <a:gd name="T41" fmla="*/ 0 h 105"/>
                  <a:gd name="T42" fmla="*/ 5 w 69"/>
                  <a:gd name="T43" fmla="*/ 0 h 105"/>
                  <a:gd name="T44" fmla="*/ 4 w 69"/>
                  <a:gd name="T45" fmla="*/ 0 h 10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9" h="105">
                    <a:moveTo>
                      <a:pt x="0" y="105"/>
                    </a:moveTo>
                    <a:lnTo>
                      <a:pt x="8" y="104"/>
                    </a:lnTo>
                    <a:lnTo>
                      <a:pt x="16" y="103"/>
                    </a:lnTo>
                    <a:lnTo>
                      <a:pt x="24" y="101"/>
                    </a:lnTo>
                    <a:lnTo>
                      <a:pt x="32" y="96"/>
                    </a:lnTo>
                    <a:lnTo>
                      <a:pt x="38" y="92"/>
                    </a:lnTo>
                    <a:lnTo>
                      <a:pt x="45" y="87"/>
                    </a:lnTo>
                    <a:lnTo>
                      <a:pt x="52" y="81"/>
                    </a:lnTo>
                    <a:lnTo>
                      <a:pt x="56" y="74"/>
                    </a:lnTo>
                    <a:lnTo>
                      <a:pt x="61" y="67"/>
                    </a:lnTo>
                    <a:lnTo>
                      <a:pt x="65" y="59"/>
                    </a:lnTo>
                    <a:lnTo>
                      <a:pt x="67" y="53"/>
                    </a:lnTo>
                    <a:lnTo>
                      <a:pt x="69" y="45"/>
                    </a:lnTo>
                    <a:lnTo>
                      <a:pt x="69" y="38"/>
                    </a:lnTo>
                    <a:lnTo>
                      <a:pt x="69" y="30"/>
                    </a:lnTo>
                    <a:lnTo>
                      <a:pt x="66" y="23"/>
                    </a:lnTo>
                    <a:lnTo>
                      <a:pt x="64" y="18"/>
                    </a:lnTo>
                    <a:lnTo>
                      <a:pt x="60" y="12"/>
                    </a:lnTo>
                    <a:lnTo>
                      <a:pt x="55" y="8"/>
                    </a:lnTo>
                    <a:lnTo>
                      <a:pt x="50" y="4"/>
                    </a:lnTo>
                    <a:lnTo>
                      <a:pt x="43" y="2"/>
                    </a:lnTo>
                    <a:lnTo>
                      <a:pt x="36" y="0"/>
                    </a:lnTo>
                    <a:lnTo>
                      <a:pt x="28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31" name="Line 697"/>
              <p:cNvSpPr>
                <a:spLocks noChangeShapeType="1"/>
              </p:cNvSpPr>
              <p:nvPr/>
            </p:nvSpPr>
            <p:spPr bwMode="auto">
              <a:xfrm flipH="1">
                <a:off x="1462" y="1238"/>
                <a:ext cx="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32" name="Line 698"/>
              <p:cNvSpPr>
                <a:spLocks noChangeShapeType="1"/>
              </p:cNvSpPr>
              <p:nvPr/>
            </p:nvSpPr>
            <p:spPr bwMode="auto">
              <a:xfrm>
                <a:off x="1472" y="1238"/>
                <a:ext cx="2" cy="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33" name="Freeform 699"/>
              <p:cNvSpPr>
                <a:spLocks/>
              </p:cNvSpPr>
              <p:nvPr/>
            </p:nvSpPr>
            <p:spPr bwMode="auto">
              <a:xfrm>
                <a:off x="1493" y="1232"/>
                <a:ext cx="5" cy="13"/>
              </a:xfrm>
              <a:custGeom>
                <a:avLst/>
                <a:gdLst>
                  <a:gd name="T0" fmla="*/ 0 w 37"/>
                  <a:gd name="T1" fmla="*/ 0 h 95"/>
                  <a:gd name="T2" fmla="*/ 5 w 37"/>
                  <a:gd name="T3" fmla="*/ 0 h 95"/>
                  <a:gd name="T4" fmla="*/ 1 w 37"/>
                  <a:gd name="T5" fmla="*/ 13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5">
                    <a:moveTo>
                      <a:pt x="0" y="0"/>
                    </a:moveTo>
                    <a:lnTo>
                      <a:pt x="37" y="0"/>
                    </a:lnTo>
                    <a:lnTo>
                      <a:pt x="11" y="9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34" name="Freeform 700"/>
              <p:cNvSpPr>
                <a:spLocks/>
              </p:cNvSpPr>
              <p:nvPr/>
            </p:nvSpPr>
            <p:spPr bwMode="auto">
              <a:xfrm>
                <a:off x="1488" y="1245"/>
                <a:ext cx="6" cy="5"/>
              </a:xfrm>
              <a:custGeom>
                <a:avLst/>
                <a:gdLst>
                  <a:gd name="T0" fmla="*/ 0 w 45"/>
                  <a:gd name="T1" fmla="*/ 5 h 32"/>
                  <a:gd name="T2" fmla="*/ 1 w 45"/>
                  <a:gd name="T3" fmla="*/ 5 h 32"/>
                  <a:gd name="T4" fmla="*/ 1 w 45"/>
                  <a:gd name="T5" fmla="*/ 5 h 32"/>
                  <a:gd name="T6" fmla="*/ 2 w 45"/>
                  <a:gd name="T7" fmla="*/ 5 h 32"/>
                  <a:gd name="T8" fmla="*/ 3 w 45"/>
                  <a:gd name="T9" fmla="*/ 4 h 32"/>
                  <a:gd name="T10" fmla="*/ 4 w 45"/>
                  <a:gd name="T11" fmla="*/ 4 h 32"/>
                  <a:gd name="T12" fmla="*/ 5 w 45"/>
                  <a:gd name="T13" fmla="*/ 3 h 32"/>
                  <a:gd name="T14" fmla="*/ 5 w 45"/>
                  <a:gd name="T15" fmla="*/ 2 h 32"/>
                  <a:gd name="T16" fmla="*/ 6 w 45"/>
                  <a:gd name="T17" fmla="*/ 1 h 32"/>
                  <a:gd name="T18" fmla="*/ 6 w 45"/>
                  <a:gd name="T19" fmla="*/ 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32">
                    <a:moveTo>
                      <a:pt x="0" y="32"/>
                    </a:moveTo>
                    <a:lnTo>
                      <a:pt x="4" y="32"/>
                    </a:lnTo>
                    <a:lnTo>
                      <a:pt x="11" y="31"/>
                    </a:lnTo>
                    <a:lnTo>
                      <a:pt x="18" y="29"/>
                    </a:lnTo>
                    <a:lnTo>
                      <a:pt x="23" y="26"/>
                    </a:lnTo>
                    <a:lnTo>
                      <a:pt x="29" y="23"/>
                    </a:lnTo>
                    <a:lnTo>
                      <a:pt x="35" y="17"/>
                    </a:lnTo>
                    <a:lnTo>
                      <a:pt x="39" y="13"/>
                    </a:lnTo>
                    <a:lnTo>
                      <a:pt x="43" y="6"/>
                    </a:lnTo>
                    <a:lnTo>
                      <a:pt x="45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35" name="Line 701"/>
              <p:cNvSpPr>
                <a:spLocks noChangeShapeType="1"/>
              </p:cNvSpPr>
              <p:nvPr/>
            </p:nvSpPr>
            <p:spPr bwMode="auto">
              <a:xfrm flipH="1" flipV="1">
                <a:off x="1494" y="1246"/>
                <a:ext cx="2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36" name="Freeform 702"/>
              <p:cNvSpPr>
                <a:spLocks/>
              </p:cNvSpPr>
              <p:nvPr/>
            </p:nvSpPr>
            <p:spPr bwMode="auto">
              <a:xfrm>
                <a:off x="1484" y="1236"/>
                <a:ext cx="4" cy="14"/>
              </a:xfrm>
              <a:custGeom>
                <a:avLst/>
                <a:gdLst>
                  <a:gd name="T0" fmla="*/ 3 w 25"/>
                  <a:gd name="T1" fmla="*/ 0 h 96"/>
                  <a:gd name="T2" fmla="*/ 0 w 25"/>
                  <a:gd name="T3" fmla="*/ 9 h 96"/>
                  <a:gd name="T4" fmla="*/ 0 w 25"/>
                  <a:gd name="T5" fmla="*/ 10 h 96"/>
                  <a:gd name="T6" fmla="*/ 0 w 25"/>
                  <a:gd name="T7" fmla="*/ 11 h 96"/>
                  <a:gd name="T8" fmla="*/ 0 w 25"/>
                  <a:gd name="T9" fmla="*/ 12 h 96"/>
                  <a:gd name="T10" fmla="*/ 1 w 25"/>
                  <a:gd name="T11" fmla="*/ 13 h 96"/>
                  <a:gd name="T12" fmla="*/ 1 w 25"/>
                  <a:gd name="T13" fmla="*/ 13 h 96"/>
                  <a:gd name="T14" fmla="*/ 2 w 25"/>
                  <a:gd name="T15" fmla="*/ 14 h 96"/>
                  <a:gd name="T16" fmla="*/ 3 w 25"/>
                  <a:gd name="T17" fmla="*/ 14 h 96"/>
                  <a:gd name="T18" fmla="*/ 4 w 25"/>
                  <a:gd name="T19" fmla="*/ 14 h 9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96">
                    <a:moveTo>
                      <a:pt x="18" y="0"/>
                    </a:moveTo>
                    <a:lnTo>
                      <a:pt x="1" y="64"/>
                    </a:lnTo>
                    <a:lnTo>
                      <a:pt x="0" y="70"/>
                    </a:lnTo>
                    <a:lnTo>
                      <a:pt x="0" y="77"/>
                    </a:lnTo>
                    <a:lnTo>
                      <a:pt x="2" y="81"/>
                    </a:lnTo>
                    <a:lnTo>
                      <a:pt x="5" y="87"/>
                    </a:lnTo>
                    <a:lnTo>
                      <a:pt x="8" y="90"/>
                    </a:lnTo>
                    <a:lnTo>
                      <a:pt x="13" y="93"/>
                    </a:lnTo>
                    <a:lnTo>
                      <a:pt x="18" y="95"/>
                    </a:lnTo>
                    <a:lnTo>
                      <a:pt x="25" y="9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37" name="Freeform 703"/>
              <p:cNvSpPr>
                <a:spLocks/>
              </p:cNvSpPr>
              <p:nvPr/>
            </p:nvSpPr>
            <p:spPr bwMode="auto">
              <a:xfrm>
                <a:off x="1487" y="1232"/>
                <a:ext cx="6" cy="4"/>
              </a:xfrm>
              <a:custGeom>
                <a:avLst/>
                <a:gdLst>
                  <a:gd name="T0" fmla="*/ 6 w 41"/>
                  <a:gd name="T1" fmla="*/ 0 h 31"/>
                  <a:gd name="T2" fmla="*/ 5 w 41"/>
                  <a:gd name="T3" fmla="*/ 0 h 31"/>
                  <a:gd name="T4" fmla="*/ 4 w 41"/>
                  <a:gd name="T5" fmla="*/ 0 h 31"/>
                  <a:gd name="T6" fmla="*/ 3 w 41"/>
                  <a:gd name="T7" fmla="*/ 1 h 31"/>
                  <a:gd name="T8" fmla="*/ 2 w 41"/>
                  <a:gd name="T9" fmla="*/ 1 h 31"/>
                  <a:gd name="T10" fmla="*/ 1 w 41"/>
                  <a:gd name="T11" fmla="*/ 2 h 31"/>
                  <a:gd name="T12" fmla="*/ 1 w 41"/>
                  <a:gd name="T13" fmla="*/ 3 h 31"/>
                  <a:gd name="T14" fmla="*/ 0 w 41"/>
                  <a:gd name="T15" fmla="*/ 3 h 31"/>
                  <a:gd name="T16" fmla="*/ 0 w 41"/>
                  <a:gd name="T17" fmla="*/ 4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31">
                    <a:moveTo>
                      <a:pt x="41" y="0"/>
                    </a:moveTo>
                    <a:lnTo>
                      <a:pt x="34" y="1"/>
                    </a:lnTo>
                    <a:lnTo>
                      <a:pt x="27" y="2"/>
                    </a:lnTo>
                    <a:lnTo>
                      <a:pt x="22" y="5"/>
                    </a:lnTo>
                    <a:lnTo>
                      <a:pt x="16" y="9"/>
                    </a:lnTo>
                    <a:lnTo>
                      <a:pt x="10" y="14"/>
                    </a:lnTo>
                    <a:lnTo>
                      <a:pt x="6" y="20"/>
                    </a:lnTo>
                    <a:lnTo>
                      <a:pt x="2" y="26"/>
                    </a:lnTo>
                    <a:lnTo>
                      <a:pt x="0" y="3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38" name="Line 704"/>
              <p:cNvSpPr>
                <a:spLocks noChangeShapeType="1"/>
              </p:cNvSpPr>
              <p:nvPr/>
            </p:nvSpPr>
            <p:spPr bwMode="auto">
              <a:xfrm>
                <a:off x="1528" y="1223"/>
                <a:ext cx="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39" name="Freeform 705"/>
              <p:cNvSpPr>
                <a:spLocks/>
              </p:cNvSpPr>
              <p:nvPr/>
            </p:nvSpPr>
            <p:spPr bwMode="auto">
              <a:xfrm>
                <a:off x="1531" y="1223"/>
                <a:ext cx="8" cy="12"/>
              </a:xfrm>
              <a:custGeom>
                <a:avLst/>
                <a:gdLst>
                  <a:gd name="T0" fmla="*/ 0 w 55"/>
                  <a:gd name="T1" fmla="*/ 12 h 84"/>
                  <a:gd name="T2" fmla="*/ 1 w 55"/>
                  <a:gd name="T3" fmla="*/ 12 h 84"/>
                  <a:gd name="T4" fmla="*/ 2 w 55"/>
                  <a:gd name="T5" fmla="*/ 12 h 84"/>
                  <a:gd name="T6" fmla="*/ 3 w 55"/>
                  <a:gd name="T7" fmla="*/ 11 h 84"/>
                  <a:gd name="T8" fmla="*/ 4 w 55"/>
                  <a:gd name="T9" fmla="*/ 11 h 84"/>
                  <a:gd name="T10" fmla="*/ 5 w 55"/>
                  <a:gd name="T11" fmla="*/ 10 h 84"/>
                  <a:gd name="T12" fmla="*/ 6 w 55"/>
                  <a:gd name="T13" fmla="*/ 10 h 84"/>
                  <a:gd name="T14" fmla="*/ 6 w 55"/>
                  <a:gd name="T15" fmla="*/ 9 h 84"/>
                  <a:gd name="T16" fmla="*/ 7 w 55"/>
                  <a:gd name="T17" fmla="*/ 8 h 84"/>
                  <a:gd name="T18" fmla="*/ 7 w 55"/>
                  <a:gd name="T19" fmla="*/ 7 h 84"/>
                  <a:gd name="T20" fmla="*/ 8 w 55"/>
                  <a:gd name="T21" fmla="*/ 6 h 84"/>
                  <a:gd name="T22" fmla="*/ 8 w 55"/>
                  <a:gd name="T23" fmla="*/ 5 h 84"/>
                  <a:gd name="T24" fmla="*/ 8 w 55"/>
                  <a:gd name="T25" fmla="*/ 4 h 84"/>
                  <a:gd name="T26" fmla="*/ 8 w 55"/>
                  <a:gd name="T27" fmla="*/ 3 h 84"/>
                  <a:gd name="T28" fmla="*/ 8 w 55"/>
                  <a:gd name="T29" fmla="*/ 2 h 84"/>
                  <a:gd name="T30" fmla="*/ 7 w 55"/>
                  <a:gd name="T31" fmla="*/ 2 h 84"/>
                  <a:gd name="T32" fmla="*/ 7 w 55"/>
                  <a:gd name="T33" fmla="*/ 1 h 84"/>
                  <a:gd name="T34" fmla="*/ 6 w 55"/>
                  <a:gd name="T35" fmla="*/ 1 h 84"/>
                  <a:gd name="T36" fmla="*/ 5 w 55"/>
                  <a:gd name="T37" fmla="*/ 0 h 84"/>
                  <a:gd name="T38" fmla="*/ 4 w 55"/>
                  <a:gd name="T39" fmla="*/ 0 h 84"/>
                  <a:gd name="T40" fmla="*/ 3 w 55"/>
                  <a:gd name="T41" fmla="*/ 0 h 8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5" h="84">
                    <a:moveTo>
                      <a:pt x="0" y="84"/>
                    </a:moveTo>
                    <a:lnTo>
                      <a:pt x="7" y="84"/>
                    </a:lnTo>
                    <a:lnTo>
                      <a:pt x="14" y="82"/>
                    </a:lnTo>
                    <a:lnTo>
                      <a:pt x="20" y="80"/>
                    </a:lnTo>
                    <a:lnTo>
                      <a:pt x="27" y="76"/>
                    </a:lnTo>
                    <a:lnTo>
                      <a:pt x="33" y="72"/>
                    </a:lnTo>
                    <a:lnTo>
                      <a:pt x="38" y="67"/>
                    </a:lnTo>
                    <a:lnTo>
                      <a:pt x="44" y="60"/>
                    </a:lnTo>
                    <a:lnTo>
                      <a:pt x="47" y="55"/>
                    </a:lnTo>
                    <a:lnTo>
                      <a:pt x="51" y="48"/>
                    </a:lnTo>
                    <a:lnTo>
                      <a:pt x="53" y="41"/>
                    </a:lnTo>
                    <a:lnTo>
                      <a:pt x="54" y="36"/>
                    </a:lnTo>
                    <a:lnTo>
                      <a:pt x="55" y="29"/>
                    </a:lnTo>
                    <a:lnTo>
                      <a:pt x="54" y="22"/>
                    </a:lnTo>
                    <a:lnTo>
                      <a:pt x="52" y="17"/>
                    </a:lnTo>
                    <a:lnTo>
                      <a:pt x="48" y="12"/>
                    </a:lnTo>
                    <a:lnTo>
                      <a:pt x="45" y="8"/>
                    </a:lnTo>
                    <a:lnTo>
                      <a:pt x="41" y="4"/>
                    </a:lnTo>
                    <a:lnTo>
                      <a:pt x="35" y="2"/>
                    </a:lnTo>
                    <a:lnTo>
                      <a:pt x="29" y="0"/>
                    </a:lnTo>
                    <a:lnTo>
                      <a:pt x="23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40" name="Line 706"/>
              <p:cNvSpPr>
                <a:spLocks noChangeShapeType="1"/>
              </p:cNvSpPr>
              <p:nvPr/>
            </p:nvSpPr>
            <p:spPr bwMode="auto">
              <a:xfrm flipH="1">
                <a:off x="1528" y="1235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41" name="Freeform 707"/>
              <p:cNvSpPr>
                <a:spLocks/>
              </p:cNvSpPr>
              <p:nvPr/>
            </p:nvSpPr>
            <p:spPr bwMode="auto">
              <a:xfrm>
                <a:off x="1531" y="1235"/>
                <a:ext cx="5" cy="6"/>
              </a:xfrm>
              <a:custGeom>
                <a:avLst/>
                <a:gdLst>
                  <a:gd name="T0" fmla="*/ 5 w 32"/>
                  <a:gd name="T1" fmla="*/ 6 h 43"/>
                  <a:gd name="T2" fmla="*/ 5 w 32"/>
                  <a:gd name="T3" fmla="*/ 5 h 43"/>
                  <a:gd name="T4" fmla="*/ 5 w 32"/>
                  <a:gd name="T5" fmla="*/ 4 h 43"/>
                  <a:gd name="T6" fmla="*/ 5 w 32"/>
                  <a:gd name="T7" fmla="*/ 3 h 43"/>
                  <a:gd name="T8" fmla="*/ 5 w 32"/>
                  <a:gd name="T9" fmla="*/ 2 h 43"/>
                  <a:gd name="T10" fmla="*/ 4 w 32"/>
                  <a:gd name="T11" fmla="*/ 2 h 43"/>
                  <a:gd name="T12" fmla="*/ 4 w 32"/>
                  <a:gd name="T13" fmla="*/ 1 h 43"/>
                  <a:gd name="T14" fmla="*/ 3 w 32"/>
                  <a:gd name="T15" fmla="*/ 1 h 43"/>
                  <a:gd name="T16" fmla="*/ 2 w 32"/>
                  <a:gd name="T17" fmla="*/ 0 h 43"/>
                  <a:gd name="T18" fmla="*/ 1 w 32"/>
                  <a:gd name="T19" fmla="*/ 0 h 43"/>
                  <a:gd name="T20" fmla="*/ 0 w 32"/>
                  <a:gd name="T21" fmla="*/ 0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43">
                    <a:moveTo>
                      <a:pt x="30" y="43"/>
                    </a:moveTo>
                    <a:lnTo>
                      <a:pt x="32" y="36"/>
                    </a:lnTo>
                    <a:lnTo>
                      <a:pt x="32" y="29"/>
                    </a:lnTo>
                    <a:lnTo>
                      <a:pt x="32" y="23"/>
                    </a:lnTo>
                    <a:lnTo>
                      <a:pt x="29" y="17"/>
                    </a:lnTo>
                    <a:lnTo>
                      <a:pt x="26" y="12"/>
                    </a:lnTo>
                    <a:lnTo>
                      <a:pt x="23" y="8"/>
                    </a:lnTo>
                    <a:lnTo>
                      <a:pt x="18" y="5"/>
                    </a:lnTo>
                    <a:lnTo>
                      <a:pt x="12" y="2"/>
                    </a:lnTo>
                    <a:lnTo>
                      <a:pt x="6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42" name="Line 708"/>
              <p:cNvSpPr>
                <a:spLocks noChangeShapeType="1"/>
              </p:cNvSpPr>
              <p:nvPr/>
            </p:nvSpPr>
            <p:spPr bwMode="auto">
              <a:xfrm flipH="1">
                <a:off x="1535" y="1241"/>
                <a:ext cx="0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43" name="Freeform 709"/>
              <p:cNvSpPr>
                <a:spLocks/>
              </p:cNvSpPr>
              <p:nvPr/>
            </p:nvSpPr>
            <p:spPr bwMode="auto">
              <a:xfrm>
                <a:off x="1527" y="1244"/>
                <a:ext cx="8" cy="6"/>
              </a:xfrm>
              <a:custGeom>
                <a:avLst/>
                <a:gdLst>
                  <a:gd name="T0" fmla="*/ 0 w 53"/>
                  <a:gd name="T1" fmla="*/ 6 h 43"/>
                  <a:gd name="T2" fmla="*/ 1 w 53"/>
                  <a:gd name="T3" fmla="*/ 6 h 43"/>
                  <a:gd name="T4" fmla="*/ 2 w 53"/>
                  <a:gd name="T5" fmla="*/ 6 h 43"/>
                  <a:gd name="T6" fmla="*/ 3 w 53"/>
                  <a:gd name="T7" fmla="*/ 5 h 43"/>
                  <a:gd name="T8" fmla="*/ 4 w 53"/>
                  <a:gd name="T9" fmla="*/ 5 h 43"/>
                  <a:gd name="T10" fmla="*/ 5 w 53"/>
                  <a:gd name="T11" fmla="*/ 4 h 43"/>
                  <a:gd name="T12" fmla="*/ 6 w 53"/>
                  <a:gd name="T13" fmla="*/ 3 h 43"/>
                  <a:gd name="T14" fmla="*/ 6 w 53"/>
                  <a:gd name="T15" fmla="*/ 3 h 43"/>
                  <a:gd name="T16" fmla="*/ 7 w 53"/>
                  <a:gd name="T17" fmla="*/ 2 h 43"/>
                  <a:gd name="T18" fmla="*/ 8 w 53"/>
                  <a:gd name="T19" fmla="*/ 1 h 43"/>
                  <a:gd name="T20" fmla="*/ 8 w 53"/>
                  <a:gd name="T21" fmla="*/ 0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43">
                    <a:moveTo>
                      <a:pt x="0" y="43"/>
                    </a:moveTo>
                    <a:lnTo>
                      <a:pt x="7" y="42"/>
                    </a:lnTo>
                    <a:lnTo>
                      <a:pt x="14" y="40"/>
                    </a:lnTo>
                    <a:lnTo>
                      <a:pt x="20" y="38"/>
                    </a:lnTo>
                    <a:lnTo>
                      <a:pt x="27" y="35"/>
                    </a:lnTo>
                    <a:lnTo>
                      <a:pt x="33" y="30"/>
                    </a:lnTo>
                    <a:lnTo>
                      <a:pt x="38" y="25"/>
                    </a:lnTo>
                    <a:lnTo>
                      <a:pt x="43" y="19"/>
                    </a:lnTo>
                    <a:lnTo>
                      <a:pt x="47" y="13"/>
                    </a:lnTo>
                    <a:lnTo>
                      <a:pt x="51" y="7"/>
                    </a:lnTo>
                    <a:lnTo>
                      <a:pt x="53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44" name="Line 710"/>
              <p:cNvSpPr>
                <a:spLocks noChangeShapeType="1"/>
              </p:cNvSpPr>
              <p:nvPr/>
            </p:nvSpPr>
            <p:spPr bwMode="auto">
              <a:xfrm flipH="1">
                <a:off x="1521" y="1250"/>
                <a:ext cx="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45" name="Line 711"/>
              <p:cNvSpPr>
                <a:spLocks noChangeShapeType="1"/>
              </p:cNvSpPr>
              <p:nvPr/>
            </p:nvSpPr>
            <p:spPr bwMode="auto">
              <a:xfrm flipV="1">
                <a:off x="1542" y="124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46" name="Freeform 712"/>
              <p:cNvSpPr>
                <a:spLocks/>
              </p:cNvSpPr>
              <p:nvPr/>
            </p:nvSpPr>
            <p:spPr bwMode="auto">
              <a:xfrm>
                <a:off x="1557" y="1223"/>
                <a:ext cx="7" cy="4"/>
              </a:xfrm>
              <a:custGeom>
                <a:avLst/>
                <a:gdLst>
                  <a:gd name="T0" fmla="*/ 7 w 51"/>
                  <a:gd name="T1" fmla="*/ 0 h 31"/>
                  <a:gd name="T2" fmla="*/ 6 w 51"/>
                  <a:gd name="T3" fmla="*/ 0 h 31"/>
                  <a:gd name="T4" fmla="*/ 5 w 51"/>
                  <a:gd name="T5" fmla="*/ 0 h 31"/>
                  <a:gd name="T6" fmla="*/ 4 w 51"/>
                  <a:gd name="T7" fmla="*/ 1 h 31"/>
                  <a:gd name="T8" fmla="*/ 3 w 51"/>
                  <a:gd name="T9" fmla="*/ 1 h 31"/>
                  <a:gd name="T10" fmla="*/ 2 w 51"/>
                  <a:gd name="T11" fmla="*/ 2 h 31"/>
                  <a:gd name="T12" fmla="*/ 1 w 51"/>
                  <a:gd name="T13" fmla="*/ 2 h 31"/>
                  <a:gd name="T14" fmla="*/ 1 w 51"/>
                  <a:gd name="T15" fmla="*/ 3 h 31"/>
                  <a:gd name="T16" fmla="*/ 0 w 51"/>
                  <a:gd name="T17" fmla="*/ 4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31">
                    <a:moveTo>
                      <a:pt x="51" y="0"/>
                    </a:moveTo>
                    <a:lnTo>
                      <a:pt x="44" y="0"/>
                    </a:lnTo>
                    <a:lnTo>
                      <a:pt x="37" y="2"/>
                    </a:lnTo>
                    <a:lnTo>
                      <a:pt x="29" y="4"/>
                    </a:lnTo>
                    <a:lnTo>
                      <a:pt x="23" y="9"/>
                    </a:lnTo>
                    <a:lnTo>
                      <a:pt x="16" y="13"/>
                    </a:lnTo>
                    <a:lnTo>
                      <a:pt x="10" y="19"/>
                    </a:lnTo>
                    <a:lnTo>
                      <a:pt x="5" y="25"/>
                    </a:lnTo>
                    <a:lnTo>
                      <a:pt x="0" y="3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47" name="Freeform 713"/>
              <p:cNvSpPr>
                <a:spLocks/>
              </p:cNvSpPr>
              <p:nvPr/>
            </p:nvSpPr>
            <p:spPr bwMode="auto">
              <a:xfrm>
                <a:off x="1564" y="1223"/>
                <a:ext cx="5" cy="9"/>
              </a:xfrm>
              <a:custGeom>
                <a:avLst/>
                <a:gdLst>
                  <a:gd name="T0" fmla="*/ 3 w 32"/>
                  <a:gd name="T1" fmla="*/ 9 h 64"/>
                  <a:gd name="T2" fmla="*/ 4 w 32"/>
                  <a:gd name="T3" fmla="*/ 8 h 64"/>
                  <a:gd name="T4" fmla="*/ 4 w 32"/>
                  <a:gd name="T5" fmla="*/ 7 h 64"/>
                  <a:gd name="T6" fmla="*/ 5 w 32"/>
                  <a:gd name="T7" fmla="*/ 6 h 64"/>
                  <a:gd name="T8" fmla="*/ 5 w 32"/>
                  <a:gd name="T9" fmla="*/ 5 h 64"/>
                  <a:gd name="T10" fmla="*/ 5 w 32"/>
                  <a:gd name="T11" fmla="*/ 5 h 64"/>
                  <a:gd name="T12" fmla="*/ 5 w 32"/>
                  <a:gd name="T13" fmla="*/ 4 h 64"/>
                  <a:gd name="T14" fmla="*/ 5 w 32"/>
                  <a:gd name="T15" fmla="*/ 3 h 64"/>
                  <a:gd name="T16" fmla="*/ 5 w 32"/>
                  <a:gd name="T17" fmla="*/ 2 h 64"/>
                  <a:gd name="T18" fmla="*/ 4 w 32"/>
                  <a:gd name="T19" fmla="*/ 2 h 64"/>
                  <a:gd name="T20" fmla="*/ 3 w 32"/>
                  <a:gd name="T21" fmla="*/ 1 h 64"/>
                  <a:gd name="T22" fmla="*/ 3 w 32"/>
                  <a:gd name="T23" fmla="*/ 1 h 64"/>
                  <a:gd name="T24" fmla="*/ 2 w 32"/>
                  <a:gd name="T25" fmla="*/ 0 h 64"/>
                  <a:gd name="T26" fmla="*/ 1 w 32"/>
                  <a:gd name="T27" fmla="*/ 0 h 64"/>
                  <a:gd name="T28" fmla="*/ 0 w 32"/>
                  <a:gd name="T29" fmla="*/ 0 h 6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2" h="64">
                    <a:moveTo>
                      <a:pt x="19" y="64"/>
                    </a:moveTo>
                    <a:lnTo>
                      <a:pt x="23" y="58"/>
                    </a:lnTo>
                    <a:lnTo>
                      <a:pt x="27" y="53"/>
                    </a:lnTo>
                    <a:lnTo>
                      <a:pt x="30" y="46"/>
                    </a:lnTo>
                    <a:lnTo>
                      <a:pt x="32" y="39"/>
                    </a:lnTo>
                    <a:lnTo>
                      <a:pt x="32" y="34"/>
                    </a:lnTo>
                    <a:lnTo>
                      <a:pt x="32" y="27"/>
                    </a:lnTo>
                    <a:lnTo>
                      <a:pt x="31" y="21"/>
                    </a:lnTo>
                    <a:lnTo>
                      <a:pt x="29" y="16"/>
                    </a:lnTo>
                    <a:lnTo>
                      <a:pt x="27" y="11"/>
                    </a:lnTo>
                    <a:lnTo>
                      <a:pt x="22" y="8"/>
                    </a:lnTo>
                    <a:lnTo>
                      <a:pt x="18" y="4"/>
                    </a:lnTo>
                    <a:lnTo>
                      <a:pt x="12" y="2"/>
                    </a:lnTo>
                    <a:lnTo>
                      <a:pt x="6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48" name="Freeform 714"/>
              <p:cNvSpPr>
                <a:spLocks/>
              </p:cNvSpPr>
              <p:nvPr/>
            </p:nvSpPr>
            <p:spPr bwMode="auto">
              <a:xfrm>
                <a:off x="1551" y="1232"/>
                <a:ext cx="16" cy="18"/>
              </a:xfrm>
              <a:custGeom>
                <a:avLst/>
                <a:gdLst>
                  <a:gd name="T0" fmla="*/ 16 w 111"/>
                  <a:gd name="T1" fmla="*/ 0 h 126"/>
                  <a:gd name="T2" fmla="*/ 0 w 111"/>
                  <a:gd name="T3" fmla="*/ 18 h 126"/>
                  <a:gd name="T4" fmla="*/ 12 w 111"/>
                  <a:gd name="T5" fmla="*/ 18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1" h="126">
                    <a:moveTo>
                      <a:pt x="111" y="0"/>
                    </a:moveTo>
                    <a:lnTo>
                      <a:pt x="0" y="126"/>
                    </a:lnTo>
                    <a:lnTo>
                      <a:pt x="84" y="12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49" name="Freeform 715"/>
              <p:cNvSpPr>
                <a:spLocks/>
              </p:cNvSpPr>
              <p:nvPr/>
            </p:nvSpPr>
            <p:spPr bwMode="auto">
              <a:xfrm>
                <a:off x="2225" y="1135"/>
                <a:ext cx="15" cy="27"/>
              </a:xfrm>
              <a:custGeom>
                <a:avLst/>
                <a:gdLst>
                  <a:gd name="T0" fmla="*/ 0 w 104"/>
                  <a:gd name="T1" fmla="*/ 27 h 190"/>
                  <a:gd name="T2" fmla="*/ 7 w 104"/>
                  <a:gd name="T3" fmla="*/ 0 h 190"/>
                  <a:gd name="T4" fmla="*/ 15 w 104"/>
                  <a:gd name="T5" fmla="*/ 0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190">
                    <a:moveTo>
                      <a:pt x="0" y="190"/>
                    </a:moveTo>
                    <a:lnTo>
                      <a:pt x="51" y="0"/>
                    </a:lnTo>
                    <a:lnTo>
                      <a:pt x="104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50" name="Freeform 716"/>
              <p:cNvSpPr>
                <a:spLocks/>
              </p:cNvSpPr>
              <p:nvPr/>
            </p:nvSpPr>
            <p:spPr bwMode="auto">
              <a:xfrm>
                <a:off x="2236" y="1135"/>
                <a:ext cx="10" cy="15"/>
              </a:xfrm>
              <a:custGeom>
                <a:avLst/>
                <a:gdLst>
                  <a:gd name="T0" fmla="*/ 0 w 70"/>
                  <a:gd name="T1" fmla="*/ 15 h 106"/>
                  <a:gd name="T2" fmla="*/ 1 w 70"/>
                  <a:gd name="T3" fmla="*/ 15 h 106"/>
                  <a:gd name="T4" fmla="*/ 2 w 70"/>
                  <a:gd name="T5" fmla="*/ 15 h 106"/>
                  <a:gd name="T6" fmla="*/ 3 w 70"/>
                  <a:gd name="T7" fmla="*/ 14 h 106"/>
                  <a:gd name="T8" fmla="*/ 4 w 70"/>
                  <a:gd name="T9" fmla="*/ 14 h 106"/>
                  <a:gd name="T10" fmla="*/ 5 w 70"/>
                  <a:gd name="T11" fmla="*/ 13 h 106"/>
                  <a:gd name="T12" fmla="*/ 6 w 70"/>
                  <a:gd name="T13" fmla="*/ 12 h 106"/>
                  <a:gd name="T14" fmla="*/ 7 w 70"/>
                  <a:gd name="T15" fmla="*/ 11 h 106"/>
                  <a:gd name="T16" fmla="*/ 8 w 70"/>
                  <a:gd name="T17" fmla="*/ 10 h 106"/>
                  <a:gd name="T18" fmla="*/ 9 w 70"/>
                  <a:gd name="T19" fmla="*/ 9 h 106"/>
                  <a:gd name="T20" fmla="*/ 9 w 70"/>
                  <a:gd name="T21" fmla="*/ 9 h 106"/>
                  <a:gd name="T22" fmla="*/ 10 w 70"/>
                  <a:gd name="T23" fmla="*/ 8 h 106"/>
                  <a:gd name="T24" fmla="*/ 10 w 70"/>
                  <a:gd name="T25" fmla="*/ 6 h 106"/>
                  <a:gd name="T26" fmla="*/ 10 w 70"/>
                  <a:gd name="T27" fmla="*/ 5 h 106"/>
                  <a:gd name="T28" fmla="*/ 10 w 70"/>
                  <a:gd name="T29" fmla="*/ 4 h 106"/>
                  <a:gd name="T30" fmla="*/ 9 w 70"/>
                  <a:gd name="T31" fmla="*/ 4 h 106"/>
                  <a:gd name="T32" fmla="*/ 9 w 70"/>
                  <a:gd name="T33" fmla="*/ 3 h 106"/>
                  <a:gd name="T34" fmla="*/ 8 w 70"/>
                  <a:gd name="T35" fmla="*/ 2 h 106"/>
                  <a:gd name="T36" fmla="*/ 8 w 70"/>
                  <a:gd name="T37" fmla="*/ 1 h 106"/>
                  <a:gd name="T38" fmla="*/ 7 w 70"/>
                  <a:gd name="T39" fmla="*/ 1 h 106"/>
                  <a:gd name="T40" fmla="*/ 6 w 70"/>
                  <a:gd name="T41" fmla="*/ 0 h 106"/>
                  <a:gd name="T42" fmla="*/ 5 w 70"/>
                  <a:gd name="T43" fmla="*/ 0 h 106"/>
                  <a:gd name="T44" fmla="*/ 4 w 70"/>
                  <a:gd name="T45" fmla="*/ 0 h 10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0" h="106">
                    <a:moveTo>
                      <a:pt x="0" y="106"/>
                    </a:moveTo>
                    <a:lnTo>
                      <a:pt x="8" y="104"/>
                    </a:lnTo>
                    <a:lnTo>
                      <a:pt x="16" y="103"/>
                    </a:lnTo>
                    <a:lnTo>
                      <a:pt x="23" y="101"/>
                    </a:lnTo>
                    <a:lnTo>
                      <a:pt x="31" y="97"/>
                    </a:lnTo>
                    <a:lnTo>
                      <a:pt x="38" y="92"/>
                    </a:lnTo>
                    <a:lnTo>
                      <a:pt x="45" y="88"/>
                    </a:lnTo>
                    <a:lnTo>
                      <a:pt x="52" y="81"/>
                    </a:lnTo>
                    <a:lnTo>
                      <a:pt x="56" y="74"/>
                    </a:lnTo>
                    <a:lnTo>
                      <a:pt x="62" y="67"/>
                    </a:lnTo>
                    <a:lnTo>
                      <a:pt x="65" y="61"/>
                    </a:lnTo>
                    <a:lnTo>
                      <a:pt x="67" y="53"/>
                    </a:lnTo>
                    <a:lnTo>
                      <a:pt x="68" y="45"/>
                    </a:lnTo>
                    <a:lnTo>
                      <a:pt x="70" y="38"/>
                    </a:lnTo>
                    <a:lnTo>
                      <a:pt x="68" y="30"/>
                    </a:lnTo>
                    <a:lnTo>
                      <a:pt x="66" y="25"/>
                    </a:lnTo>
                    <a:lnTo>
                      <a:pt x="64" y="18"/>
                    </a:lnTo>
                    <a:lnTo>
                      <a:pt x="59" y="12"/>
                    </a:lnTo>
                    <a:lnTo>
                      <a:pt x="55" y="8"/>
                    </a:lnTo>
                    <a:lnTo>
                      <a:pt x="49" y="4"/>
                    </a:lnTo>
                    <a:lnTo>
                      <a:pt x="43" y="2"/>
                    </a:lnTo>
                    <a:lnTo>
                      <a:pt x="36" y="1"/>
                    </a:lnTo>
                    <a:lnTo>
                      <a:pt x="29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51" name="Line 717"/>
              <p:cNvSpPr>
                <a:spLocks noChangeShapeType="1"/>
              </p:cNvSpPr>
              <p:nvPr/>
            </p:nvSpPr>
            <p:spPr bwMode="auto">
              <a:xfrm flipH="1">
                <a:off x="2228" y="1150"/>
                <a:ext cx="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52" name="Line 718"/>
              <p:cNvSpPr>
                <a:spLocks noChangeShapeType="1"/>
              </p:cNvSpPr>
              <p:nvPr/>
            </p:nvSpPr>
            <p:spPr bwMode="auto">
              <a:xfrm>
                <a:off x="2237" y="1150"/>
                <a:ext cx="3" cy="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53" name="Freeform 719"/>
              <p:cNvSpPr>
                <a:spLocks/>
              </p:cNvSpPr>
              <p:nvPr/>
            </p:nvSpPr>
            <p:spPr bwMode="auto">
              <a:xfrm>
                <a:off x="2258" y="1144"/>
                <a:ext cx="6" cy="13"/>
              </a:xfrm>
              <a:custGeom>
                <a:avLst/>
                <a:gdLst>
                  <a:gd name="T0" fmla="*/ 0 w 37"/>
                  <a:gd name="T1" fmla="*/ 0 h 95"/>
                  <a:gd name="T2" fmla="*/ 6 w 37"/>
                  <a:gd name="T3" fmla="*/ 0 h 95"/>
                  <a:gd name="T4" fmla="*/ 2 w 37"/>
                  <a:gd name="T5" fmla="*/ 13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5">
                    <a:moveTo>
                      <a:pt x="0" y="0"/>
                    </a:moveTo>
                    <a:lnTo>
                      <a:pt x="37" y="0"/>
                    </a:lnTo>
                    <a:lnTo>
                      <a:pt x="12" y="9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54" name="Freeform 720"/>
              <p:cNvSpPr>
                <a:spLocks/>
              </p:cNvSpPr>
              <p:nvPr/>
            </p:nvSpPr>
            <p:spPr bwMode="auto">
              <a:xfrm>
                <a:off x="2254" y="1157"/>
                <a:ext cx="6" cy="5"/>
              </a:xfrm>
              <a:custGeom>
                <a:avLst/>
                <a:gdLst>
                  <a:gd name="T0" fmla="*/ 0 w 45"/>
                  <a:gd name="T1" fmla="*/ 5 h 32"/>
                  <a:gd name="T2" fmla="*/ 1 w 45"/>
                  <a:gd name="T3" fmla="*/ 5 h 32"/>
                  <a:gd name="T4" fmla="*/ 1 w 45"/>
                  <a:gd name="T5" fmla="*/ 5 h 32"/>
                  <a:gd name="T6" fmla="*/ 2 w 45"/>
                  <a:gd name="T7" fmla="*/ 5 h 32"/>
                  <a:gd name="T8" fmla="*/ 3 w 45"/>
                  <a:gd name="T9" fmla="*/ 4 h 32"/>
                  <a:gd name="T10" fmla="*/ 4 w 45"/>
                  <a:gd name="T11" fmla="*/ 4 h 32"/>
                  <a:gd name="T12" fmla="*/ 5 w 45"/>
                  <a:gd name="T13" fmla="*/ 3 h 32"/>
                  <a:gd name="T14" fmla="*/ 5 w 45"/>
                  <a:gd name="T15" fmla="*/ 2 h 32"/>
                  <a:gd name="T16" fmla="*/ 6 w 45"/>
                  <a:gd name="T17" fmla="*/ 1 h 32"/>
                  <a:gd name="T18" fmla="*/ 6 w 45"/>
                  <a:gd name="T19" fmla="*/ 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32">
                    <a:moveTo>
                      <a:pt x="0" y="32"/>
                    </a:moveTo>
                    <a:lnTo>
                      <a:pt x="4" y="32"/>
                    </a:lnTo>
                    <a:lnTo>
                      <a:pt x="11" y="32"/>
                    </a:lnTo>
                    <a:lnTo>
                      <a:pt x="18" y="30"/>
                    </a:lnTo>
                    <a:lnTo>
                      <a:pt x="23" y="26"/>
                    </a:lnTo>
                    <a:lnTo>
                      <a:pt x="30" y="23"/>
                    </a:lnTo>
                    <a:lnTo>
                      <a:pt x="35" y="18"/>
                    </a:lnTo>
                    <a:lnTo>
                      <a:pt x="39" y="13"/>
                    </a:lnTo>
                    <a:lnTo>
                      <a:pt x="42" y="6"/>
                    </a:lnTo>
                    <a:lnTo>
                      <a:pt x="45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55" name="Line 721"/>
              <p:cNvSpPr>
                <a:spLocks noChangeShapeType="1"/>
              </p:cNvSpPr>
              <p:nvPr/>
            </p:nvSpPr>
            <p:spPr bwMode="auto">
              <a:xfrm flipH="1" flipV="1">
                <a:off x="2260" y="1158"/>
                <a:ext cx="2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56" name="Freeform 722"/>
              <p:cNvSpPr>
                <a:spLocks/>
              </p:cNvSpPr>
              <p:nvPr/>
            </p:nvSpPr>
            <p:spPr bwMode="auto">
              <a:xfrm>
                <a:off x="2250" y="1148"/>
                <a:ext cx="4" cy="14"/>
              </a:xfrm>
              <a:custGeom>
                <a:avLst/>
                <a:gdLst>
                  <a:gd name="T0" fmla="*/ 3 w 25"/>
                  <a:gd name="T1" fmla="*/ 0 h 95"/>
                  <a:gd name="T2" fmla="*/ 0 w 25"/>
                  <a:gd name="T3" fmla="*/ 9 h 95"/>
                  <a:gd name="T4" fmla="*/ 0 w 25"/>
                  <a:gd name="T5" fmla="*/ 10 h 95"/>
                  <a:gd name="T6" fmla="*/ 0 w 25"/>
                  <a:gd name="T7" fmla="*/ 11 h 95"/>
                  <a:gd name="T8" fmla="*/ 0 w 25"/>
                  <a:gd name="T9" fmla="*/ 12 h 95"/>
                  <a:gd name="T10" fmla="*/ 1 w 25"/>
                  <a:gd name="T11" fmla="*/ 13 h 95"/>
                  <a:gd name="T12" fmla="*/ 1 w 25"/>
                  <a:gd name="T13" fmla="*/ 13 h 95"/>
                  <a:gd name="T14" fmla="*/ 2 w 25"/>
                  <a:gd name="T15" fmla="*/ 14 h 95"/>
                  <a:gd name="T16" fmla="*/ 3 w 25"/>
                  <a:gd name="T17" fmla="*/ 14 h 95"/>
                  <a:gd name="T18" fmla="*/ 4 w 25"/>
                  <a:gd name="T19" fmla="*/ 14 h 9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95">
                    <a:moveTo>
                      <a:pt x="18" y="0"/>
                    </a:moveTo>
                    <a:lnTo>
                      <a:pt x="1" y="63"/>
                    </a:lnTo>
                    <a:lnTo>
                      <a:pt x="0" y="69"/>
                    </a:lnTo>
                    <a:lnTo>
                      <a:pt x="0" y="76"/>
                    </a:lnTo>
                    <a:lnTo>
                      <a:pt x="2" y="81"/>
                    </a:lnTo>
                    <a:lnTo>
                      <a:pt x="4" y="86"/>
                    </a:lnTo>
                    <a:lnTo>
                      <a:pt x="8" y="89"/>
                    </a:lnTo>
                    <a:lnTo>
                      <a:pt x="13" y="93"/>
                    </a:lnTo>
                    <a:lnTo>
                      <a:pt x="18" y="95"/>
                    </a:lnTo>
                    <a:lnTo>
                      <a:pt x="25" y="9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57" name="Freeform 723"/>
              <p:cNvSpPr>
                <a:spLocks/>
              </p:cNvSpPr>
              <p:nvPr/>
            </p:nvSpPr>
            <p:spPr bwMode="auto">
              <a:xfrm>
                <a:off x="2253" y="1144"/>
                <a:ext cx="5" cy="4"/>
              </a:xfrm>
              <a:custGeom>
                <a:avLst/>
                <a:gdLst>
                  <a:gd name="T0" fmla="*/ 5 w 40"/>
                  <a:gd name="T1" fmla="*/ 0 h 32"/>
                  <a:gd name="T2" fmla="*/ 4 w 40"/>
                  <a:gd name="T3" fmla="*/ 0 h 32"/>
                  <a:gd name="T4" fmla="*/ 4 w 40"/>
                  <a:gd name="T5" fmla="*/ 0 h 32"/>
                  <a:gd name="T6" fmla="*/ 3 w 40"/>
                  <a:gd name="T7" fmla="*/ 1 h 32"/>
                  <a:gd name="T8" fmla="*/ 2 w 40"/>
                  <a:gd name="T9" fmla="*/ 1 h 32"/>
                  <a:gd name="T10" fmla="*/ 1 w 40"/>
                  <a:gd name="T11" fmla="*/ 2 h 32"/>
                  <a:gd name="T12" fmla="*/ 1 w 40"/>
                  <a:gd name="T13" fmla="*/ 3 h 32"/>
                  <a:gd name="T14" fmla="*/ 0 w 40"/>
                  <a:gd name="T15" fmla="*/ 3 h 32"/>
                  <a:gd name="T16" fmla="*/ 0 w 40"/>
                  <a:gd name="T17" fmla="*/ 4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32">
                    <a:moveTo>
                      <a:pt x="40" y="0"/>
                    </a:moveTo>
                    <a:lnTo>
                      <a:pt x="34" y="1"/>
                    </a:lnTo>
                    <a:lnTo>
                      <a:pt x="28" y="3"/>
                    </a:lnTo>
                    <a:lnTo>
                      <a:pt x="21" y="6"/>
                    </a:lnTo>
                    <a:lnTo>
                      <a:pt x="16" y="10"/>
                    </a:lnTo>
                    <a:lnTo>
                      <a:pt x="10" y="14"/>
                    </a:lnTo>
                    <a:lnTo>
                      <a:pt x="6" y="20"/>
                    </a:lnTo>
                    <a:lnTo>
                      <a:pt x="2" y="26"/>
                    </a:lnTo>
                    <a:lnTo>
                      <a:pt x="0" y="3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58" name="Line 724"/>
              <p:cNvSpPr>
                <a:spLocks noChangeShapeType="1"/>
              </p:cNvSpPr>
              <p:nvPr/>
            </p:nvSpPr>
            <p:spPr bwMode="auto">
              <a:xfrm>
                <a:off x="2294" y="1135"/>
                <a:ext cx="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59" name="Freeform 725"/>
              <p:cNvSpPr>
                <a:spLocks/>
              </p:cNvSpPr>
              <p:nvPr/>
            </p:nvSpPr>
            <p:spPr bwMode="auto">
              <a:xfrm>
                <a:off x="2297" y="1135"/>
                <a:ext cx="8" cy="12"/>
              </a:xfrm>
              <a:custGeom>
                <a:avLst/>
                <a:gdLst>
                  <a:gd name="T0" fmla="*/ 0 w 55"/>
                  <a:gd name="T1" fmla="*/ 12 h 84"/>
                  <a:gd name="T2" fmla="*/ 1 w 55"/>
                  <a:gd name="T3" fmla="*/ 12 h 84"/>
                  <a:gd name="T4" fmla="*/ 2 w 55"/>
                  <a:gd name="T5" fmla="*/ 12 h 84"/>
                  <a:gd name="T6" fmla="*/ 3 w 55"/>
                  <a:gd name="T7" fmla="*/ 11 h 84"/>
                  <a:gd name="T8" fmla="*/ 4 w 55"/>
                  <a:gd name="T9" fmla="*/ 11 h 84"/>
                  <a:gd name="T10" fmla="*/ 5 w 55"/>
                  <a:gd name="T11" fmla="*/ 10 h 84"/>
                  <a:gd name="T12" fmla="*/ 6 w 55"/>
                  <a:gd name="T13" fmla="*/ 10 h 84"/>
                  <a:gd name="T14" fmla="*/ 6 w 55"/>
                  <a:gd name="T15" fmla="*/ 9 h 84"/>
                  <a:gd name="T16" fmla="*/ 7 w 55"/>
                  <a:gd name="T17" fmla="*/ 8 h 84"/>
                  <a:gd name="T18" fmla="*/ 7 w 55"/>
                  <a:gd name="T19" fmla="*/ 7 h 84"/>
                  <a:gd name="T20" fmla="*/ 8 w 55"/>
                  <a:gd name="T21" fmla="*/ 6 h 84"/>
                  <a:gd name="T22" fmla="*/ 8 w 55"/>
                  <a:gd name="T23" fmla="*/ 5 h 84"/>
                  <a:gd name="T24" fmla="*/ 8 w 55"/>
                  <a:gd name="T25" fmla="*/ 4 h 84"/>
                  <a:gd name="T26" fmla="*/ 8 w 55"/>
                  <a:gd name="T27" fmla="*/ 3 h 84"/>
                  <a:gd name="T28" fmla="*/ 8 w 55"/>
                  <a:gd name="T29" fmla="*/ 3 h 84"/>
                  <a:gd name="T30" fmla="*/ 7 w 55"/>
                  <a:gd name="T31" fmla="*/ 2 h 84"/>
                  <a:gd name="T32" fmla="*/ 7 w 55"/>
                  <a:gd name="T33" fmla="*/ 1 h 84"/>
                  <a:gd name="T34" fmla="*/ 6 w 55"/>
                  <a:gd name="T35" fmla="*/ 1 h 84"/>
                  <a:gd name="T36" fmla="*/ 5 w 55"/>
                  <a:gd name="T37" fmla="*/ 0 h 84"/>
                  <a:gd name="T38" fmla="*/ 4 w 55"/>
                  <a:gd name="T39" fmla="*/ 0 h 84"/>
                  <a:gd name="T40" fmla="*/ 3 w 55"/>
                  <a:gd name="T41" fmla="*/ 0 h 8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5" h="84">
                    <a:moveTo>
                      <a:pt x="0" y="84"/>
                    </a:moveTo>
                    <a:lnTo>
                      <a:pt x="7" y="84"/>
                    </a:lnTo>
                    <a:lnTo>
                      <a:pt x="13" y="82"/>
                    </a:lnTo>
                    <a:lnTo>
                      <a:pt x="20" y="80"/>
                    </a:lnTo>
                    <a:lnTo>
                      <a:pt x="27" y="76"/>
                    </a:lnTo>
                    <a:lnTo>
                      <a:pt x="32" y="72"/>
                    </a:lnTo>
                    <a:lnTo>
                      <a:pt x="38" y="67"/>
                    </a:lnTo>
                    <a:lnTo>
                      <a:pt x="44" y="62"/>
                    </a:lnTo>
                    <a:lnTo>
                      <a:pt x="47" y="55"/>
                    </a:lnTo>
                    <a:lnTo>
                      <a:pt x="50" y="48"/>
                    </a:lnTo>
                    <a:lnTo>
                      <a:pt x="53" y="43"/>
                    </a:lnTo>
                    <a:lnTo>
                      <a:pt x="55" y="36"/>
                    </a:lnTo>
                    <a:lnTo>
                      <a:pt x="55" y="29"/>
                    </a:lnTo>
                    <a:lnTo>
                      <a:pt x="54" y="24"/>
                    </a:lnTo>
                    <a:lnTo>
                      <a:pt x="52" y="18"/>
                    </a:lnTo>
                    <a:lnTo>
                      <a:pt x="49" y="12"/>
                    </a:lnTo>
                    <a:lnTo>
                      <a:pt x="45" y="8"/>
                    </a:lnTo>
                    <a:lnTo>
                      <a:pt x="40" y="4"/>
                    </a:lnTo>
                    <a:lnTo>
                      <a:pt x="35" y="2"/>
                    </a:lnTo>
                    <a:lnTo>
                      <a:pt x="29" y="0"/>
                    </a:lnTo>
                    <a:lnTo>
                      <a:pt x="22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60" name="Line 726"/>
              <p:cNvSpPr>
                <a:spLocks noChangeShapeType="1"/>
              </p:cNvSpPr>
              <p:nvPr/>
            </p:nvSpPr>
            <p:spPr bwMode="auto">
              <a:xfrm flipH="1">
                <a:off x="2294" y="1147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61" name="Freeform 727"/>
              <p:cNvSpPr>
                <a:spLocks/>
              </p:cNvSpPr>
              <p:nvPr/>
            </p:nvSpPr>
            <p:spPr bwMode="auto">
              <a:xfrm>
                <a:off x="2297" y="1147"/>
                <a:ext cx="4" cy="6"/>
              </a:xfrm>
              <a:custGeom>
                <a:avLst/>
                <a:gdLst>
                  <a:gd name="T0" fmla="*/ 4 w 32"/>
                  <a:gd name="T1" fmla="*/ 6 h 43"/>
                  <a:gd name="T2" fmla="*/ 4 w 32"/>
                  <a:gd name="T3" fmla="*/ 5 h 43"/>
                  <a:gd name="T4" fmla="*/ 4 w 32"/>
                  <a:gd name="T5" fmla="*/ 4 h 43"/>
                  <a:gd name="T6" fmla="*/ 4 w 32"/>
                  <a:gd name="T7" fmla="*/ 3 h 43"/>
                  <a:gd name="T8" fmla="*/ 4 w 32"/>
                  <a:gd name="T9" fmla="*/ 3 h 43"/>
                  <a:gd name="T10" fmla="*/ 3 w 32"/>
                  <a:gd name="T11" fmla="*/ 2 h 43"/>
                  <a:gd name="T12" fmla="*/ 3 w 32"/>
                  <a:gd name="T13" fmla="*/ 1 h 43"/>
                  <a:gd name="T14" fmla="*/ 2 w 32"/>
                  <a:gd name="T15" fmla="*/ 1 h 43"/>
                  <a:gd name="T16" fmla="*/ 2 w 32"/>
                  <a:gd name="T17" fmla="*/ 0 h 43"/>
                  <a:gd name="T18" fmla="*/ 1 w 32"/>
                  <a:gd name="T19" fmla="*/ 0 h 43"/>
                  <a:gd name="T20" fmla="*/ 0 w 32"/>
                  <a:gd name="T21" fmla="*/ 0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43">
                    <a:moveTo>
                      <a:pt x="30" y="43"/>
                    </a:moveTo>
                    <a:lnTo>
                      <a:pt x="31" y="36"/>
                    </a:lnTo>
                    <a:lnTo>
                      <a:pt x="32" y="29"/>
                    </a:lnTo>
                    <a:lnTo>
                      <a:pt x="31" y="24"/>
                    </a:lnTo>
                    <a:lnTo>
                      <a:pt x="29" y="18"/>
                    </a:lnTo>
                    <a:lnTo>
                      <a:pt x="26" y="13"/>
                    </a:lnTo>
                    <a:lnTo>
                      <a:pt x="22" y="8"/>
                    </a:lnTo>
                    <a:lnTo>
                      <a:pt x="18" y="5"/>
                    </a:lnTo>
                    <a:lnTo>
                      <a:pt x="12" y="2"/>
                    </a:lnTo>
                    <a:lnTo>
                      <a:pt x="7" y="1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62" name="Line 728"/>
              <p:cNvSpPr>
                <a:spLocks noChangeShapeType="1"/>
              </p:cNvSpPr>
              <p:nvPr/>
            </p:nvSpPr>
            <p:spPr bwMode="auto">
              <a:xfrm flipH="1">
                <a:off x="2300" y="115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63" name="Freeform 729"/>
              <p:cNvSpPr>
                <a:spLocks/>
              </p:cNvSpPr>
              <p:nvPr/>
            </p:nvSpPr>
            <p:spPr bwMode="auto">
              <a:xfrm>
                <a:off x="2293" y="1156"/>
                <a:ext cx="7" cy="6"/>
              </a:xfrm>
              <a:custGeom>
                <a:avLst/>
                <a:gdLst>
                  <a:gd name="T0" fmla="*/ 0 w 53"/>
                  <a:gd name="T1" fmla="*/ 6 h 43"/>
                  <a:gd name="T2" fmla="*/ 1 w 53"/>
                  <a:gd name="T3" fmla="*/ 6 h 43"/>
                  <a:gd name="T4" fmla="*/ 2 w 53"/>
                  <a:gd name="T5" fmla="*/ 6 h 43"/>
                  <a:gd name="T6" fmla="*/ 3 w 53"/>
                  <a:gd name="T7" fmla="*/ 5 h 43"/>
                  <a:gd name="T8" fmla="*/ 4 w 53"/>
                  <a:gd name="T9" fmla="*/ 5 h 43"/>
                  <a:gd name="T10" fmla="*/ 4 w 53"/>
                  <a:gd name="T11" fmla="*/ 4 h 43"/>
                  <a:gd name="T12" fmla="*/ 5 w 53"/>
                  <a:gd name="T13" fmla="*/ 4 h 43"/>
                  <a:gd name="T14" fmla="*/ 6 w 53"/>
                  <a:gd name="T15" fmla="*/ 3 h 43"/>
                  <a:gd name="T16" fmla="*/ 6 w 53"/>
                  <a:gd name="T17" fmla="*/ 2 h 43"/>
                  <a:gd name="T18" fmla="*/ 7 w 53"/>
                  <a:gd name="T19" fmla="*/ 1 h 43"/>
                  <a:gd name="T20" fmla="*/ 7 w 53"/>
                  <a:gd name="T21" fmla="*/ 0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43">
                    <a:moveTo>
                      <a:pt x="0" y="43"/>
                    </a:moveTo>
                    <a:lnTo>
                      <a:pt x="7" y="43"/>
                    </a:lnTo>
                    <a:lnTo>
                      <a:pt x="13" y="41"/>
                    </a:lnTo>
                    <a:lnTo>
                      <a:pt x="20" y="38"/>
                    </a:lnTo>
                    <a:lnTo>
                      <a:pt x="27" y="35"/>
                    </a:lnTo>
                    <a:lnTo>
                      <a:pt x="32" y="30"/>
                    </a:lnTo>
                    <a:lnTo>
                      <a:pt x="38" y="26"/>
                    </a:lnTo>
                    <a:lnTo>
                      <a:pt x="44" y="20"/>
                    </a:lnTo>
                    <a:lnTo>
                      <a:pt x="47" y="14"/>
                    </a:lnTo>
                    <a:lnTo>
                      <a:pt x="50" y="7"/>
                    </a:lnTo>
                    <a:lnTo>
                      <a:pt x="53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64" name="Line 730"/>
              <p:cNvSpPr>
                <a:spLocks noChangeShapeType="1"/>
              </p:cNvSpPr>
              <p:nvPr/>
            </p:nvSpPr>
            <p:spPr bwMode="auto">
              <a:xfrm flipH="1">
                <a:off x="2287" y="1162"/>
                <a:ext cx="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65" name="Line 731"/>
              <p:cNvSpPr>
                <a:spLocks noChangeShapeType="1"/>
              </p:cNvSpPr>
              <p:nvPr/>
            </p:nvSpPr>
            <p:spPr bwMode="auto">
              <a:xfrm flipV="1">
                <a:off x="2308" y="1160"/>
                <a:ext cx="0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66" name="Freeform 732"/>
              <p:cNvSpPr>
                <a:spLocks/>
              </p:cNvSpPr>
              <p:nvPr/>
            </p:nvSpPr>
            <p:spPr bwMode="auto">
              <a:xfrm>
                <a:off x="2323" y="1135"/>
                <a:ext cx="7" cy="4"/>
              </a:xfrm>
              <a:custGeom>
                <a:avLst/>
                <a:gdLst>
                  <a:gd name="T0" fmla="*/ 7 w 51"/>
                  <a:gd name="T1" fmla="*/ 0 h 31"/>
                  <a:gd name="T2" fmla="*/ 6 w 51"/>
                  <a:gd name="T3" fmla="*/ 0 h 31"/>
                  <a:gd name="T4" fmla="*/ 5 w 51"/>
                  <a:gd name="T5" fmla="*/ 0 h 31"/>
                  <a:gd name="T6" fmla="*/ 4 w 51"/>
                  <a:gd name="T7" fmla="*/ 1 h 31"/>
                  <a:gd name="T8" fmla="*/ 3 w 51"/>
                  <a:gd name="T9" fmla="*/ 1 h 31"/>
                  <a:gd name="T10" fmla="*/ 2 w 51"/>
                  <a:gd name="T11" fmla="*/ 2 h 31"/>
                  <a:gd name="T12" fmla="*/ 1 w 51"/>
                  <a:gd name="T13" fmla="*/ 2 h 31"/>
                  <a:gd name="T14" fmla="*/ 0 w 51"/>
                  <a:gd name="T15" fmla="*/ 3 h 31"/>
                  <a:gd name="T16" fmla="*/ 0 w 51"/>
                  <a:gd name="T17" fmla="*/ 4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31">
                    <a:moveTo>
                      <a:pt x="51" y="0"/>
                    </a:moveTo>
                    <a:lnTo>
                      <a:pt x="43" y="0"/>
                    </a:lnTo>
                    <a:lnTo>
                      <a:pt x="36" y="2"/>
                    </a:lnTo>
                    <a:lnTo>
                      <a:pt x="28" y="4"/>
                    </a:lnTo>
                    <a:lnTo>
                      <a:pt x="21" y="9"/>
                    </a:lnTo>
                    <a:lnTo>
                      <a:pt x="15" y="13"/>
                    </a:lnTo>
                    <a:lnTo>
                      <a:pt x="9" y="19"/>
                    </a:lnTo>
                    <a:lnTo>
                      <a:pt x="3" y="25"/>
                    </a:lnTo>
                    <a:lnTo>
                      <a:pt x="0" y="3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67" name="Freeform 733"/>
              <p:cNvSpPr>
                <a:spLocks/>
              </p:cNvSpPr>
              <p:nvPr/>
            </p:nvSpPr>
            <p:spPr bwMode="auto">
              <a:xfrm>
                <a:off x="2330" y="1135"/>
                <a:ext cx="5" cy="9"/>
              </a:xfrm>
              <a:custGeom>
                <a:avLst/>
                <a:gdLst>
                  <a:gd name="T0" fmla="*/ 3 w 31"/>
                  <a:gd name="T1" fmla="*/ 9 h 64"/>
                  <a:gd name="T2" fmla="*/ 4 w 31"/>
                  <a:gd name="T3" fmla="*/ 8 h 64"/>
                  <a:gd name="T4" fmla="*/ 4 w 31"/>
                  <a:gd name="T5" fmla="*/ 7 h 64"/>
                  <a:gd name="T6" fmla="*/ 5 w 31"/>
                  <a:gd name="T7" fmla="*/ 6 h 64"/>
                  <a:gd name="T8" fmla="*/ 5 w 31"/>
                  <a:gd name="T9" fmla="*/ 6 h 64"/>
                  <a:gd name="T10" fmla="*/ 5 w 31"/>
                  <a:gd name="T11" fmla="*/ 5 h 64"/>
                  <a:gd name="T12" fmla="*/ 5 w 31"/>
                  <a:gd name="T13" fmla="*/ 4 h 64"/>
                  <a:gd name="T14" fmla="*/ 5 w 31"/>
                  <a:gd name="T15" fmla="*/ 3 h 64"/>
                  <a:gd name="T16" fmla="*/ 5 w 31"/>
                  <a:gd name="T17" fmla="*/ 2 h 64"/>
                  <a:gd name="T18" fmla="*/ 4 w 31"/>
                  <a:gd name="T19" fmla="*/ 2 h 64"/>
                  <a:gd name="T20" fmla="*/ 3 w 31"/>
                  <a:gd name="T21" fmla="*/ 1 h 64"/>
                  <a:gd name="T22" fmla="*/ 3 w 31"/>
                  <a:gd name="T23" fmla="*/ 1 h 64"/>
                  <a:gd name="T24" fmla="*/ 2 w 31"/>
                  <a:gd name="T25" fmla="*/ 0 h 64"/>
                  <a:gd name="T26" fmla="*/ 1 w 31"/>
                  <a:gd name="T27" fmla="*/ 0 h 64"/>
                  <a:gd name="T28" fmla="*/ 0 w 31"/>
                  <a:gd name="T29" fmla="*/ 0 h 6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1" h="64">
                    <a:moveTo>
                      <a:pt x="18" y="64"/>
                    </a:moveTo>
                    <a:lnTo>
                      <a:pt x="22" y="58"/>
                    </a:lnTo>
                    <a:lnTo>
                      <a:pt x="25" y="53"/>
                    </a:lnTo>
                    <a:lnTo>
                      <a:pt x="29" y="46"/>
                    </a:lnTo>
                    <a:lnTo>
                      <a:pt x="31" y="40"/>
                    </a:lnTo>
                    <a:lnTo>
                      <a:pt x="31" y="34"/>
                    </a:lnTo>
                    <a:lnTo>
                      <a:pt x="31" y="27"/>
                    </a:lnTo>
                    <a:lnTo>
                      <a:pt x="30" y="21"/>
                    </a:lnTo>
                    <a:lnTo>
                      <a:pt x="28" y="16"/>
                    </a:lnTo>
                    <a:lnTo>
                      <a:pt x="25" y="11"/>
                    </a:lnTo>
                    <a:lnTo>
                      <a:pt x="21" y="8"/>
                    </a:lnTo>
                    <a:lnTo>
                      <a:pt x="16" y="4"/>
                    </a:lnTo>
                    <a:lnTo>
                      <a:pt x="11" y="2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68" name="Freeform 734"/>
              <p:cNvSpPr>
                <a:spLocks/>
              </p:cNvSpPr>
              <p:nvPr/>
            </p:nvSpPr>
            <p:spPr bwMode="auto">
              <a:xfrm>
                <a:off x="2317" y="1144"/>
                <a:ext cx="16" cy="18"/>
              </a:xfrm>
              <a:custGeom>
                <a:avLst/>
                <a:gdLst>
                  <a:gd name="T0" fmla="*/ 16 w 112"/>
                  <a:gd name="T1" fmla="*/ 0 h 126"/>
                  <a:gd name="T2" fmla="*/ 0 w 112"/>
                  <a:gd name="T3" fmla="*/ 18 h 126"/>
                  <a:gd name="T4" fmla="*/ 12 w 112"/>
                  <a:gd name="T5" fmla="*/ 18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126">
                    <a:moveTo>
                      <a:pt x="112" y="0"/>
                    </a:moveTo>
                    <a:lnTo>
                      <a:pt x="0" y="126"/>
                    </a:lnTo>
                    <a:lnTo>
                      <a:pt x="85" y="12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69" name="Freeform 735"/>
              <p:cNvSpPr>
                <a:spLocks/>
              </p:cNvSpPr>
              <p:nvPr/>
            </p:nvSpPr>
            <p:spPr bwMode="auto">
              <a:xfrm>
                <a:off x="2318" y="1872"/>
                <a:ext cx="14" cy="28"/>
              </a:xfrm>
              <a:custGeom>
                <a:avLst/>
                <a:gdLst>
                  <a:gd name="T0" fmla="*/ 0 w 103"/>
                  <a:gd name="T1" fmla="*/ 28 h 190"/>
                  <a:gd name="T2" fmla="*/ 7 w 103"/>
                  <a:gd name="T3" fmla="*/ 0 h 190"/>
                  <a:gd name="T4" fmla="*/ 14 w 103"/>
                  <a:gd name="T5" fmla="*/ 0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190">
                    <a:moveTo>
                      <a:pt x="0" y="190"/>
                    </a:moveTo>
                    <a:lnTo>
                      <a:pt x="51" y="0"/>
                    </a:lnTo>
                    <a:lnTo>
                      <a:pt x="103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70" name="Freeform 736"/>
              <p:cNvSpPr>
                <a:spLocks/>
              </p:cNvSpPr>
              <p:nvPr/>
            </p:nvSpPr>
            <p:spPr bwMode="auto">
              <a:xfrm>
                <a:off x="2328" y="1872"/>
                <a:ext cx="10" cy="16"/>
              </a:xfrm>
              <a:custGeom>
                <a:avLst/>
                <a:gdLst>
                  <a:gd name="T0" fmla="*/ 0 w 69"/>
                  <a:gd name="T1" fmla="*/ 16 h 106"/>
                  <a:gd name="T2" fmla="*/ 1 w 69"/>
                  <a:gd name="T3" fmla="*/ 16 h 106"/>
                  <a:gd name="T4" fmla="*/ 2 w 69"/>
                  <a:gd name="T5" fmla="*/ 16 h 106"/>
                  <a:gd name="T6" fmla="*/ 3 w 69"/>
                  <a:gd name="T7" fmla="*/ 15 h 106"/>
                  <a:gd name="T8" fmla="*/ 4 w 69"/>
                  <a:gd name="T9" fmla="*/ 15 h 106"/>
                  <a:gd name="T10" fmla="*/ 6 w 69"/>
                  <a:gd name="T11" fmla="*/ 14 h 106"/>
                  <a:gd name="T12" fmla="*/ 7 w 69"/>
                  <a:gd name="T13" fmla="*/ 13 h 106"/>
                  <a:gd name="T14" fmla="*/ 7 w 69"/>
                  <a:gd name="T15" fmla="*/ 12 h 106"/>
                  <a:gd name="T16" fmla="*/ 8 w 69"/>
                  <a:gd name="T17" fmla="*/ 11 h 106"/>
                  <a:gd name="T18" fmla="*/ 9 w 69"/>
                  <a:gd name="T19" fmla="*/ 10 h 106"/>
                  <a:gd name="T20" fmla="*/ 9 w 69"/>
                  <a:gd name="T21" fmla="*/ 9 h 106"/>
                  <a:gd name="T22" fmla="*/ 10 w 69"/>
                  <a:gd name="T23" fmla="*/ 8 h 106"/>
                  <a:gd name="T24" fmla="*/ 10 w 69"/>
                  <a:gd name="T25" fmla="*/ 7 h 106"/>
                  <a:gd name="T26" fmla="*/ 10 w 69"/>
                  <a:gd name="T27" fmla="*/ 6 h 106"/>
                  <a:gd name="T28" fmla="*/ 10 w 69"/>
                  <a:gd name="T29" fmla="*/ 5 h 106"/>
                  <a:gd name="T30" fmla="*/ 10 w 69"/>
                  <a:gd name="T31" fmla="*/ 4 h 106"/>
                  <a:gd name="T32" fmla="*/ 9 w 69"/>
                  <a:gd name="T33" fmla="*/ 3 h 106"/>
                  <a:gd name="T34" fmla="*/ 9 w 69"/>
                  <a:gd name="T35" fmla="*/ 2 h 106"/>
                  <a:gd name="T36" fmla="*/ 8 w 69"/>
                  <a:gd name="T37" fmla="*/ 1 h 106"/>
                  <a:gd name="T38" fmla="*/ 7 w 69"/>
                  <a:gd name="T39" fmla="*/ 1 h 106"/>
                  <a:gd name="T40" fmla="*/ 6 w 69"/>
                  <a:gd name="T41" fmla="*/ 0 h 106"/>
                  <a:gd name="T42" fmla="*/ 5 w 69"/>
                  <a:gd name="T43" fmla="*/ 0 h 106"/>
                  <a:gd name="T44" fmla="*/ 4 w 69"/>
                  <a:gd name="T45" fmla="*/ 0 h 10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9" h="106">
                    <a:moveTo>
                      <a:pt x="0" y="106"/>
                    </a:moveTo>
                    <a:lnTo>
                      <a:pt x="8" y="106"/>
                    </a:lnTo>
                    <a:lnTo>
                      <a:pt x="16" y="103"/>
                    </a:lnTo>
                    <a:lnTo>
                      <a:pt x="24" y="101"/>
                    </a:lnTo>
                    <a:lnTo>
                      <a:pt x="31" y="98"/>
                    </a:lnTo>
                    <a:lnTo>
                      <a:pt x="39" y="93"/>
                    </a:lnTo>
                    <a:lnTo>
                      <a:pt x="45" y="88"/>
                    </a:lnTo>
                    <a:lnTo>
                      <a:pt x="51" y="82"/>
                    </a:lnTo>
                    <a:lnTo>
                      <a:pt x="56" y="75"/>
                    </a:lnTo>
                    <a:lnTo>
                      <a:pt x="61" y="69"/>
                    </a:lnTo>
                    <a:lnTo>
                      <a:pt x="64" y="61"/>
                    </a:lnTo>
                    <a:lnTo>
                      <a:pt x="68" y="53"/>
                    </a:lnTo>
                    <a:lnTo>
                      <a:pt x="69" y="46"/>
                    </a:lnTo>
                    <a:lnTo>
                      <a:pt x="69" y="38"/>
                    </a:lnTo>
                    <a:lnTo>
                      <a:pt x="69" y="31"/>
                    </a:lnTo>
                    <a:lnTo>
                      <a:pt x="67" y="25"/>
                    </a:lnTo>
                    <a:lnTo>
                      <a:pt x="63" y="19"/>
                    </a:lnTo>
                    <a:lnTo>
                      <a:pt x="60" y="13"/>
                    </a:lnTo>
                    <a:lnTo>
                      <a:pt x="55" y="9"/>
                    </a:lnTo>
                    <a:lnTo>
                      <a:pt x="50" y="6"/>
                    </a:lnTo>
                    <a:lnTo>
                      <a:pt x="43" y="2"/>
                    </a:lnTo>
                    <a:lnTo>
                      <a:pt x="36" y="1"/>
                    </a:lnTo>
                    <a:lnTo>
                      <a:pt x="28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71" name="Line 737"/>
              <p:cNvSpPr>
                <a:spLocks noChangeShapeType="1"/>
              </p:cNvSpPr>
              <p:nvPr/>
            </p:nvSpPr>
            <p:spPr bwMode="auto">
              <a:xfrm flipH="1">
                <a:off x="2321" y="1888"/>
                <a:ext cx="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72" name="Line 738"/>
              <p:cNvSpPr>
                <a:spLocks noChangeShapeType="1"/>
              </p:cNvSpPr>
              <p:nvPr/>
            </p:nvSpPr>
            <p:spPr bwMode="auto">
              <a:xfrm>
                <a:off x="2330" y="1888"/>
                <a:ext cx="3" cy="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73" name="Freeform 739"/>
              <p:cNvSpPr>
                <a:spLocks/>
              </p:cNvSpPr>
              <p:nvPr/>
            </p:nvSpPr>
            <p:spPr bwMode="auto">
              <a:xfrm>
                <a:off x="2351" y="1882"/>
                <a:ext cx="5" cy="13"/>
              </a:xfrm>
              <a:custGeom>
                <a:avLst/>
                <a:gdLst>
                  <a:gd name="T0" fmla="*/ 0 w 36"/>
                  <a:gd name="T1" fmla="*/ 0 h 94"/>
                  <a:gd name="T2" fmla="*/ 5 w 36"/>
                  <a:gd name="T3" fmla="*/ 0 h 94"/>
                  <a:gd name="T4" fmla="*/ 2 w 36"/>
                  <a:gd name="T5" fmla="*/ 13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94">
                    <a:moveTo>
                      <a:pt x="0" y="0"/>
                    </a:moveTo>
                    <a:lnTo>
                      <a:pt x="36" y="0"/>
                    </a:lnTo>
                    <a:lnTo>
                      <a:pt x="11" y="94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74" name="Freeform 740"/>
              <p:cNvSpPr>
                <a:spLocks/>
              </p:cNvSpPr>
              <p:nvPr/>
            </p:nvSpPr>
            <p:spPr bwMode="auto">
              <a:xfrm>
                <a:off x="2346" y="1895"/>
                <a:ext cx="7" cy="5"/>
              </a:xfrm>
              <a:custGeom>
                <a:avLst/>
                <a:gdLst>
                  <a:gd name="T0" fmla="*/ 0 w 46"/>
                  <a:gd name="T1" fmla="*/ 5 h 32"/>
                  <a:gd name="T2" fmla="*/ 1 w 46"/>
                  <a:gd name="T3" fmla="*/ 5 h 32"/>
                  <a:gd name="T4" fmla="*/ 2 w 46"/>
                  <a:gd name="T5" fmla="*/ 5 h 32"/>
                  <a:gd name="T6" fmla="*/ 3 w 46"/>
                  <a:gd name="T7" fmla="*/ 5 h 32"/>
                  <a:gd name="T8" fmla="*/ 4 w 46"/>
                  <a:gd name="T9" fmla="*/ 4 h 32"/>
                  <a:gd name="T10" fmla="*/ 5 w 46"/>
                  <a:gd name="T11" fmla="*/ 4 h 32"/>
                  <a:gd name="T12" fmla="*/ 5 w 46"/>
                  <a:gd name="T13" fmla="*/ 3 h 32"/>
                  <a:gd name="T14" fmla="*/ 6 w 46"/>
                  <a:gd name="T15" fmla="*/ 2 h 32"/>
                  <a:gd name="T16" fmla="*/ 7 w 46"/>
                  <a:gd name="T17" fmla="*/ 1 h 32"/>
                  <a:gd name="T18" fmla="*/ 7 w 46"/>
                  <a:gd name="T19" fmla="*/ 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" h="32">
                    <a:moveTo>
                      <a:pt x="0" y="32"/>
                    </a:moveTo>
                    <a:lnTo>
                      <a:pt x="6" y="32"/>
                    </a:lnTo>
                    <a:lnTo>
                      <a:pt x="12" y="32"/>
                    </a:lnTo>
                    <a:lnTo>
                      <a:pt x="18" y="30"/>
                    </a:lnTo>
                    <a:lnTo>
                      <a:pt x="25" y="27"/>
                    </a:lnTo>
                    <a:lnTo>
                      <a:pt x="30" y="23"/>
                    </a:lnTo>
                    <a:lnTo>
                      <a:pt x="36" y="18"/>
                    </a:lnTo>
                    <a:lnTo>
                      <a:pt x="40" y="13"/>
                    </a:lnTo>
                    <a:lnTo>
                      <a:pt x="44" y="7"/>
                    </a:lnTo>
                    <a:lnTo>
                      <a:pt x="46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75" name="Line 741"/>
              <p:cNvSpPr>
                <a:spLocks noChangeShapeType="1"/>
              </p:cNvSpPr>
              <p:nvPr/>
            </p:nvSpPr>
            <p:spPr bwMode="auto">
              <a:xfrm flipH="1" flipV="1">
                <a:off x="2353" y="1896"/>
                <a:ext cx="2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76" name="Freeform 742"/>
              <p:cNvSpPr>
                <a:spLocks/>
              </p:cNvSpPr>
              <p:nvPr/>
            </p:nvSpPr>
            <p:spPr bwMode="auto">
              <a:xfrm>
                <a:off x="2343" y="1886"/>
                <a:ext cx="3" cy="14"/>
              </a:xfrm>
              <a:custGeom>
                <a:avLst/>
                <a:gdLst>
                  <a:gd name="T0" fmla="*/ 2 w 24"/>
                  <a:gd name="T1" fmla="*/ 0 h 95"/>
                  <a:gd name="T2" fmla="*/ 0 w 24"/>
                  <a:gd name="T3" fmla="*/ 9 h 95"/>
                  <a:gd name="T4" fmla="*/ 0 w 24"/>
                  <a:gd name="T5" fmla="*/ 10 h 95"/>
                  <a:gd name="T6" fmla="*/ 0 w 24"/>
                  <a:gd name="T7" fmla="*/ 11 h 95"/>
                  <a:gd name="T8" fmla="*/ 0 w 24"/>
                  <a:gd name="T9" fmla="*/ 12 h 95"/>
                  <a:gd name="T10" fmla="*/ 1 w 24"/>
                  <a:gd name="T11" fmla="*/ 13 h 95"/>
                  <a:gd name="T12" fmla="*/ 1 w 24"/>
                  <a:gd name="T13" fmla="*/ 13 h 95"/>
                  <a:gd name="T14" fmla="*/ 2 w 24"/>
                  <a:gd name="T15" fmla="*/ 14 h 95"/>
                  <a:gd name="T16" fmla="*/ 2 w 24"/>
                  <a:gd name="T17" fmla="*/ 14 h 95"/>
                  <a:gd name="T18" fmla="*/ 3 w 24"/>
                  <a:gd name="T19" fmla="*/ 14 h 9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95">
                    <a:moveTo>
                      <a:pt x="18" y="0"/>
                    </a:moveTo>
                    <a:lnTo>
                      <a:pt x="2" y="63"/>
                    </a:lnTo>
                    <a:lnTo>
                      <a:pt x="0" y="70"/>
                    </a:lnTo>
                    <a:lnTo>
                      <a:pt x="0" y="76"/>
                    </a:lnTo>
                    <a:lnTo>
                      <a:pt x="2" y="81"/>
                    </a:lnTo>
                    <a:lnTo>
                      <a:pt x="5" y="86"/>
                    </a:lnTo>
                    <a:lnTo>
                      <a:pt x="8" y="90"/>
                    </a:lnTo>
                    <a:lnTo>
                      <a:pt x="13" y="93"/>
                    </a:lnTo>
                    <a:lnTo>
                      <a:pt x="18" y="95"/>
                    </a:lnTo>
                    <a:lnTo>
                      <a:pt x="24" y="9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77" name="Freeform 743"/>
              <p:cNvSpPr>
                <a:spLocks/>
              </p:cNvSpPr>
              <p:nvPr/>
            </p:nvSpPr>
            <p:spPr bwMode="auto">
              <a:xfrm>
                <a:off x="2345" y="1882"/>
                <a:ext cx="6" cy="4"/>
              </a:xfrm>
              <a:custGeom>
                <a:avLst/>
                <a:gdLst>
                  <a:gd name="T0" fmla="*/ 6 w 41"/>
                  <a:gd name="T1" fmla="*/ 0 h 31"/>
                  <a:gd name="T2" fmla="*/ 5 w 41"/>
                  <a:gd name="T3" fmla="*/ 0 h 31"/>
                  <a:gd name="T4" fmla="*/ 4 w 41"/>
                  <a:gd name="T5" fmla="*/ 0 h 31"/>
                  <a:gd name="T6" fmla="*/ 3 w 41"/>
                  <a:gd name="T7" fmla="*/ 1 h 31"/>
                  <a:gd name="T8" fmla="*/ 2 w 41"/>
                  <a:gd name="T9" fmla="*/ 1 h 31"/>
                  <a:gd name="T10" fmla="*/ 2 w 41"/>
                  <a:gd name="T11" fmla="*/ 2 h 31"/>
                  <a:gd name="T12" fmla="*/ 1 w 41"/>
                  <a:gd name="T13" fmla="*/ 2 h 31"/>
                  <a:gd name="T14" fmla="*/ 0 w 41"/>
                  <a:gd name="T15" fmla="*/ 3 h 31"/>
                  <a:gd name="T16" fmla="*/ 0 w 41"/>
                  <a:gd name="T17" fmla="*/ 4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31">
                    <a:moveTo>
                      <a:pt x="41" y="0"/>
                    </a:moveTo>
                    <a:lnTo>
                      <a:pt x="34" y="0"/>
                    </a:lnTo>
                    <a:lnTo>
                      <a:pt x="27" y="2"/>
                    </a:lnTo>
                    <a:lnTo>
                      <a:pt x="22" y="6"/>
                    </a:lnTo>
                    <a:lnTo>
                      <a:pt x="15" y="9"/>
                    </a:lnTo>
                    <a:lnTo>
                      <a:pt x="11" y="14"/>
                    </a:lnTo>
                    <a:lnTo>
                      <a:pt x="6" y="19"/>
                    </a:lnTo>
                    <a:lnTo>
                      <a:pt x="3" y="25"/>
                    </a:lnTo>
                    <a:lnTo>
                      <a:pt x="0" y="3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78" name="Freeform 744"/>
              <p:cNvSpPr>
                <a:spLocks/>
              </p:cNvSpPr>
              <p:nvPr/>
            </p:nvSpPr>
            <p:spPr bwMode="auto">
              <a:xfrm>
                <a:off x="2385" y="1872"/>
                <a:ext cx="8" cy="28"/>
              </a:xfrm>
              <a:custGeom>
                <a:avLst/>
                <a:gdLst>
                  <a:gd name="T0" fmla="*/ 0 w 54"/>
                  <a:gd name="T1" fmla="*/ 28 h 190"/>
                  <a:gd name="T2" fmla="*/ 8 w 54"/>
                  <a:gd name="T3" fmla="*/ 0 h 190"/>
                  <a:gd name="T4" fmla="*/ 0 w 54"/>
                  <a:gd name="T5" fmla="*/ 6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90">
                    <a:moveTo>
                      <a:pt x="2" y="190"/>
                    </a:moveTo>
                    <a:lnTo>
                      <a:pt x="54" y="0"/>
                    </a:lnTo>
                    <a:lnTo>
                      <a:pt x="0" y="4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79" name="Line 745"/>
              <p:cNvSpPr>
                <a:spLocks noChangeShapeType="1"/>
              </p:cNvSpPr>
              <p:nvPr/>
            </p:nvSpPr>
            <p:spPr bwMode="auto">
              <a:xfrm flipV="1">
                <a:off x="2395" y="1898"/>
                <a:ext cx="0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80" name="Freeform 746"/>
              <p:cNvSpPr>
                <a:spLocks/>
              </p:cNvSpPr>
              <p:nvPr/>
            </p:nvSpPr>
            <p:spPr bwMode="auto">
              <a:xfrm>
                <a:off x="2405" y="1872"/>
                <a:ext cx="15" cy="28"/>
              </a:xfrm>
              <a:custGeom>
                <a:avLst/>
                <a:gdLst>
                  <a:gd name="T0" fmla="*/ 15 w 104"/>
                  <a:gd name="T1" fmla="*/ 0 h 190"/>
                  <a:gd name="T2" fmla="*/ 13 w 104"/>
                  <a:gd name="T3" fmla="*/ 1 h 190"/>
                  <a:gd name="T4" fmla="*/ 12 w 104"/>
                  <a:gd name="T5" fmla="*/ 1 h 190"/>
                  <a:gd name="T6" fmla="*/ 11 w 104"/>
                  <a:gd name="T7" fmla="*/ 2 h 190"/>
                  <a:gd name="T8" fmla="*/ 9 w 104"/>
                  <a:gd name="T9" fmla="*/ 3 h 190"/>
                  <a:gd name="T10" fmla="*/ 8 w 104"/>
                  <a:gd name="T11" fmla="*/ 4 h 190"/>
                  <a:gd name="T12" fmla="*/ 7 w 104"/>
                  <a:gd name="T13" fmla="*/ 5 h 190"/>
                  <a:gd name="T14" fmla="*/ 6 w 104"/>
                  <a:gd name="T15" fmla="*/ 7 h 190"/>
                  <a:gd name="T16" fmla="*/ 5 w 104"/>
                  <a:gd name="T17" fmla="*/ 8 h 190"/>
                  <a:gd name="T18" fmla="*/ 4 w 104"/>
                  <a:gd name="T19" fmla="*/ 10 h 190"/>
                  <a:gd name="T20" fmla="*/ 3 w 104"/>
                  <a:gd name="T21" fmla="*/ 11 h 190"/>
                  <a:gd name="T22" fmla="*/ 3 w 104"/>
                  <a:gd name="T23" fmla="*/ 13 h 190"/>
                  <a:gd name="T24" fmla="*/ 0 w 104"/>
                  <a:gd name="T25" fmla="*/ 22 h 190"/>
                  <a:gd name="T26" fmla="*/ 0 w 104"/>
                  <a:gd name="T27" fmla="*/ 23 h 190"/>
                  <a:gd name="T28" fmla="*/ 0 w 104"/>
                  <a:gd name="T29" fmla="*/ 24 h 190"/>
                  <a:gd name="T30" fmla="*/ 0 w 104"/>
                  <a:gd name="T31" fmla="*/ 25 h 190"/>
                  <a:gd name="T32" fmla="*/ 0 w 104"/>
                  <a:gd name="T33" fmla="*/ 25 h 190"/>
                  <a:gd name="T34" fmla="*/ 1 w 104"/>
                  <a:gd name="T35" fmla="*/ 26 h 190"/>
                  <a:gd name="T36" fmla="*/ 1 w 104"/>
                  <a:gd name="T37" fmla="*/ 27 h 190"/>
                  <a:gd name="T38" fmla="*/ 2 w 104"/>
                  <a:gd name="T39" fmla="*/ 27 h 190"/>
                  <a:gd name="T40" fmla="*/ 3 w 104"/>
                  <a:gd name="T41" fmla="*/ 28 h 190"/>
                  <a:gd name="T42" fmla="*/ 4 w 104"/>
                  <a:gd name="T43" fmla="*/ 28 h 190"/>
                  <a:gd name="T44" fmla="*/ 5 w 104"/>
                  <a:gd name="T45" fmla="*/ 28 h 190"/>
                  <a:gd name="T46" fmla="*/ 5 w 104"/>
                  <a:gd name="T47" fmla="*/ 28 h 190"/>
                  <a:gd name="T48" fmla="*/ 7 w 104"/>
                  <a:gd name="T49" fmla="*/ 28 h 190"/>
                  <a:gd name="T50" fmla="*/ 8 w 104"/>
                  <a:gd name="T51" fmla="*/ 27 h 190"/>
                  <a:gd name="T52" fmla="*/ 9 w 104"/>
                  <a:gd name="T53" fmla="*/ 27 h 190"/>
                  <a:gd name="T54" fmla="*/ 9 w 104"/>
                  <a:gd name="T55" fmla="*/ 26 h 190"/>
                  <a:gd name="T56" fmla="*/ 10 w 104"/>
                  <a:gd name="T57" fmla="*/ 25 h 190"/>
                  <a:gd name="T58" fmla="*/ 11 w 104"/>
                  <a:gd name="T59" fmla="*/ 25 h 190"/>
                  <a:gd name="T60" fmla="*/ 12 w 104"/>
                  <a:gd name="T61" fmla="*/ 24 h 190"/>
                  <a:gd name="T62" fmla="*/ 12 w 104"/>
                  <a:gd name="T63" fmla="*/ 23 h 190"/>
                  <a:gd name="T64" fmla="*/ 12 w 104"/>
                  <a:gd name="T65" fmla="*/ 22 h 190"/>
                  <a:gd name="T66" fmla="*/ 13 w 104"/>
                  <a:gd name="T67" fmla="*/ 19 h 190"/>
                  <a:gd name="T68" fmla="*/ 13 w 104"/>
                  <a:gd name="T69" fmla="*/ 18 h 190"/>
                  <a:gd name="T70" fmla="*/ 14 w 104"/>
                  <a:gd name="T71" fmla="*/ 17 h 190"/>
                  <a:gd name="T72" fmla="*/ 14 w 104"/>
                  <a:gd name="T73" fmla="*/ 16 h 190"/>
                  <a:gd name="T74" fmla="*/ 13 w 104"/>
                  <a:gd name="T75" fmla="*/ 15 h 190"/>
                  <a:gd name="T76" fmla="*/ 13 w 104"/>
                  <a:gd name="T77" fmla="*/ 14 h 190"/>
                  <a:gd name="T78" fmla="*/ 13 w 104"/>
                  <a:gd name="T79" fmla="*/ 14 h 190"/>
                  <a:gd name="T80" fmla="*/ 12 w 104"/>
                  <a:gd name="T81" fmla="*/ 13 h 190"/>
                  <a:gd name="T82" fmla="*/ 11 w 104"/>
                  <a:gd name="T83" fmla="*/ 13 h 190"/>
                  <a:gd name="T84" fmla="*/ 11 w 104"/>
                  <a:gd name="T85" fmla="*/ 13 h 190"/>
                  <a:gd name="T86" fmla="*/ 10 w 104"/>
                  <a:gd name="T87" fmla="*/ 12 h 190"/>
                  <a:gd name="T88" fmla="*/ 9 w 104"/>
                  <a:gd name="T89" fmla="*/ 13 h 190"/>
                  <a:gd name="T90" fmla="*/ 3 w 104"/>
                  <a:gd name="T91" fmla="*/ 13 h 19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04" h="190">
                    <a:moveTo>
                      <a:pt x="104" y="0"/>
                    </a:moveTo>
                    <a:lnTo>
                      <a:pt x="93" y="4"/>
                    </a:lnTo>
                    <a:lnTo>
                      <a:pt x="83" y="9"/>
                    </a:lnTo>
                    <a:lnTo>
                      <a:pt x="73" y="16"/>
                    </a:lnTo>
                    <a:lnTo>
                      <a:pt x="64" y="21"/>
                    </a:lnTo>
                    <a:lnTo>
                      <a:pt x="55" y="29"/>
                    </a:lnTo>
                    <a:lnTo>
                      <a:pt x="47" y="37"/>
                    </a:lnTo>
                    <a:lnTo>
                      <a:pt x="40" y="46"/>
                    </a:lnTo>
                    <a:lnTo>
                      <a:pt x="33" y="55"/>
                    </a:lnTo>
                    <a:lnTo>
                      <a:pt x="27" y="65"/>
                    </a:lnTo>
                    <a:lnTo>
                      <a:pt x="23" y="75"/>
                    </a:lnTo>
                    <a:lnTo>
                      <a:pt x="18" y="85"/>
                    </a:lnTo>
                    <a:lnTo>
                      <a:pt x="1" y="148"/>
                    </a:lnTo>
                    <a:lnTo>
                      <a:pt x="0" y="155"/>
                    </a:lnTo>
                    <a:lnTo>
                      <a:pt x="0" y="162"/>
                    </a:lnTo>
                    <a:lnTo>
                      <a:pt x="1" y="167"/>
                    </a:lnTo>
                    <a:lnTo>
                      <a:pt x="2" y="173"/>
                    </a:lnTo>
                    <a:lnTo>
                      <a:pt x="6" y="177"/>
                    </a:lnTo>
                    <a:lnTo>
                      <a:pt x="9" y="182"/>
                    </a:lnTo>
                    <a:lnTo>
                      <a:pt x="15" y="185"/>
                    </a:lnTo>
                    <a:lnTo>
                      <a:pt x="19" y="189"/>
                    </a:lnTo>
                    <a:lnTo>
                      <a:pt x="26" y="190"/>
                    </a:lnTo>
                    <a:lnTo>
                      <a:pt x="32" y="190"/>
                    </a:lnTo>
                    <a:lnTo>
                      <a:pt x="38" y="190"/>
                    </a:lnTo>
                    <a:lnTo>
                      <a:pt x="46" y="189"/>
                    </a:lnTo>
                    <a:lnTo>
                      <a:pt x="53" y="185"/>
                    </a:lnTo>
                    <a:lnTo>
                      <a:pt x="59" y="182"/>
                    </a:lnTo>
                    <a:lnTo>
                      <a:pt x="65" y="177"/>
                    </a:lnTo>
                    <a:lnTo>
                      <a:pt x="71" y="173"/>
                    </a:lnTo>
                    <a:lnTo>
                      <a:pt x="75" y="167"/>
                    </a:lnTo>
                    <a:lnTo>
                      <a:pt x="80" y="162"/>
                    </a:lnTo>
                    <a:lnTo>
                      <a:pt x="83" y="155"/>
                    </a:lnTo>
                    <a:lnTo>
                      <a:pt x="86" y="148"/>
                    </a:lnTo>
                    <a:lnTo>
                      <a:pt x="91" y="127"/>
                    </a:lnTo>
                    <a:lnTo>
                      <a:pt x="93" y="121"/>
                    </a:lnTo>
                    <a:lnTo>
                      <a:pt x="95" y="115"/>
                    </a:lnTo>
                    <a:lnTo>
                      <a:pt x="95" y="109"/>
                    </a:lnTo>
                    <a:lnTo>
                      <a:pt x="93" y="103"/>
                    </a:lnTo>
                    <a:lnTo>
                      <a:pt x="90" y="98"/>
                    </a:lnTo>
                    <a:lnTo>
                      <a:pt x="88" y="93"/>
                    </a:lnTo>
                    <a:lnTo>
                      <a:pt x="83" y="90"/>
                    </a:lnTo>
                    <a:lnTo>
                      <a:pt x="79" y="88"/>
                    </a:lnTo>
                    <a:lnTo>
                      <a:pt x="73" y="85"/>
                    </a:lnTo>
                    <a:lnTo>
                      <a:pt x="66" y="84"/>
                    </a:lnTo>
                    <a:lnTo>
                      <a:pt x="61" y="85"/>
                    </a:lnTo>
                    <a:lnTo>
                      <a:pt x="18" y="8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81" name="Freeform 747"/>
              <p:cNvSpPr>
                <a:spLocks/>
              </p:cNvSpPr>
              <p:nvPr/>
            </p:nvSpPr>
            <p:spPr bwMode="auto">
              <a:xfrm>
                <a:off x="2915" y="1851"/>
                <a:ext cx="15" cy="27"/>
              </a:xfrm>
              <a:custGeom>
                <a:avLst/>
                <a:gdLst>
                  <a:gd name="T0" fmla="*/ 0 w 103"/>
                  <a:gd name="T1" fmla="*/ 27 h 190"/>
                  <a:gd name="T2" fmla="*/ 7 w 103"/>
                  <a:gd name="T3" fmla="*/ 0 h 190"/>
                  <a:gd name="T4" fmla="*/ 15 w 103"/>
                  <a:gd name="T5" fmla="*/ 0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190">
                    <a:moveTo>
                      <a:pt x="0" y="190"/>
                    </a:moveTo>
                    <a:lnTo>
                      <a:pt x="50" y="0"/>
                    </a:lnTo>
                    <a:lnTo>
                      <a:pt x="103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82" name="Freeform 748"/>
              <p:cNvSpPr>
                <a:spLocks/>
              </p:cNvSpPr>
              <p:nvPr/>
            </p:nvSpPr>
            <p:spPr bwMode="auto">
              <a:xfrm>
                <a:off x="2926" y="1851"/>
                <a:ext cx="10" cy="15"/>
              </a:xfrm>
              <a:custGeom>
                <a:avLst/>
                <a:gdLst>
                  <a:gd name="T0" fmla="*/ 0 w 69"/>
                  <a:gd name="T1" fmla="*/ 15 h 104"/>
                  <a:gd name="T2" fmla="*/ 1 w 69"/>
                  <a:gd name="T3" fmla="*/ 15 h 104"/>
                  <a:gd name="T4" fmla="*/ 2 w 69"/>
                  <a:gd name="T5" fmla="*/ 15 h 104"/>
                  <a:gd name="T6" fmla="*/ 3 w 69"/>
                  <a:gd name="T7" fmla="*/ 14 h 104"/>
                  <a:gd name="T8" fmla="*/ 4 w 69"/>
                  <a:gd name="T9" fmla="*/ 14 h 104"/>
                  <a:gd name="T10" fmla="*/ 5 w 69"/>
                  <a:gd name="T11" fmla="*/ 13 h 104"/>
                  <a:gd name="T12" fmla="*/ 6 w 69"/>
                  <a:gd name="T13" fmla="*/ 12 h 104"/>
                  <a:gd name="T14" fmla="*/ 7 w 69"/>
                  <a:gd name="T15" fmla="*/ 12 h 104"/>
                  <a:gd name="T16" fmla="*/ 8 w 69"/>
                  <a:gd name="T17" fmla="*/ 11 h 104"/>
                  <a:gd name="T18" fmla="*/ 9 w 69"/>
                  <a:gd name="T19" fmla="*/ 10 h 104"/>
                  <a:gd name="T20" fmla="*/ 9 w 69"/>
                  <a:gd name="T21" fmla="*/ 9 h 104"/>
                  <a:gd name="T22" fmla="*/ 10 w 69"/>
                  <a:gd name="T23" fmla="*/ 8 h 104"/>
                  <a:gd name="T24" fmla="*/ 10 w 69"/>
                  <a:gd name="T25" fmla="*/ 6 h 104"/>
                  <a:gd name="T26" fmla="*/ 10 w 69"/>
                  <a:gd name="T27" fmla="*/ 5 h 104"/>
                  <a:gd name="T28" fmla="*/ 10 w 69"/>
                  <a:gd name="T29" fmla="*/ 4 h 104"/>
                  <a:gd name="T30" fmla="*/ 9 w 69"/>
                  <a:gd name="T31" fmla="*/ 3 h 104"/>
                  <a:gd name="T32" fmla="*/ 9 w 69"/>
                  <a:gd name="T33" fmla="*/ 3 h 104"/>
                  <a:gd name="T34" fmla="*/ 8 w 69"/>
                  <a:gd name="T35" fmla="*/ 2 h 104"/>
                  <a:gd name="T36" fmla="*/ 8 w 69"/>
                  <a:gd name="T37" fmla="*/ 1 h 104"/>
                  <a:gd name="T38" fmla="*/ 7 w 69"/>
                  <a:gd name="T39" fmla="*/ 1 h 104"/>
                  <a:gd name="T40" fmla="*/ 6 w 69"/>
                  <a:gd name="T41" fmla="*/ 0 h 104"/>
                  <a:gd name="T42" fmla="*/ 5 w 69"/>
                  <a:gd name="T43" fmla="*/ 0 h 104"/>
                  <a:gd name="T44" fmla="*/ 4 w 69"/>
                  <a:gd name="T45" fmla="*/ 0 h 1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9" h="104">
                    <a:moveTo>
                      <a:pt x="0" y="104"/>
                    </a:moveTo>
                    <a:lnTo>
                      <a:pt x="7" y="104"/>
                    </a:lnTo>
                    <a:lnTo>
                      <a:pt x="15" y="103"/>
                    </a:lnTo>
                    <a:lnTo>
                      <a:pt x="22" y="100"/>
                    </a:lnTo>
                    <a:lnTo>
                      <a:pt x="30" y="96"/>
                    </a:lnTo>
                    <a:lnTo>
                      <a:pt x="37" y="92"/>
                    </a:lnTo>
                    <a:lnTo>
                      <a:pt x="44" y="86"/>
                    </a:lnTo>
                    <a:lnTo>
                      <a:pt x="51" y="81"/>
                    </a:lnTo>
                    <a:lnTo>
                      <a:pt x="56" y="74"/>
                    </a:lnTo>
                    <a:lnTo>
                      <a:pt x="61" y="67"/>
                    </a:lnTo>
                    <a:lnTo>
                      <a:pt x="64" y="59"/>
                    </a:lnTo>
                    <a:lnTo>
                      <a:pt x="66" y="52"/>
                    </a:lnTo>
                    <a:lnTo>
                      <a:pt x="67" y="45"/>
                    </a:lnTo>
                    <a:lnTo>
                      <a:pt x="69" y="37"/>
                    </a:lnTo>
                    <a:lnTo>
                      <a:pt x="67" y="30"/>
                    </a:lnTo>
                    <a:lnTo>
                      <a:pt x="65" y="23"/>
                    </a:lnTo>
                    <a:lnTo>
                      <a:pt x="63" y="18"/>
                    </a:lnTo>
                    <a:lnTo>
                      <a:pt x="58" y="12"/>
                    </a:lnTo>
                    <a:lnTo>
                      <a:pt x="54" y="8"/>
                    </a:lnTo>
                    <a:lnTo>
                      <a:pt x="48" y="4"/>
                    </a:lnTo>
                    <a:lnTo>
                      <a:pt x="42" y="1"/>
                    </a:lnTo>
                    <a:lnTo>
                      <a:pt x="35" y="0"/>
                    </a:lnTo>
                    <a:lnTo>
                      <a:pt x="28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83" name="Line 749"/>
              <p:cNvSpPr>
                <a:spLocks noChangeShapeType="1"/>
              </p:cNvSpPr>
              <p:nvPr/>
            </p:nvSpPr>
            <p:spPr bwMode="auto">
              <a:xfrm flipH="1">
                <a:off x="2919" y="1866"/>
                <a:ext cx="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84" name="Line 750"/>
              <p:cNvSpPr>
                <a:spLocks noChangeShapeType="1"/>
              </p:cNvSpPr>
              <p:nvPr/>
            </p:nvSpPr>
            <p:spPr bwMode="auto">
              <a:xfrm>
                <a:off x="2928" y="1866"/>
                <a:ext cx="2" cy="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85" name="Freeform 751"/>
              <p:cNvSpPr>
                <a:spLocks/>
              </p:cNvSpPr>
              <p:nvPr/>
            </p:nvSpPr>
            <p:spPr bwMode="auto">
              <a:xfrm>
                <a:off x="2949" y="1860"/>
                <a:ext cx="5" cy="14"/>
              </a:xfrm>
              <a:custGeom>
                <a:avLst/>
                <a:gdLst>
                  <a:gd name="T0" fmla="*/ 0 w 37"/>
                  <a:gd name="T1" fmla="*/ 0 h 94"/>
                  <a:gd name="T2" fmla="*/ 5 w 37"/>
                  <a:gd name="T3" fmla="*/ 0 h 94"/>
                  <a:gd name="T4" fmla="*/ 2 w 37"/>
                  <a:gd name="T5" fmla="*/ 14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4">
                    <a:moveTo>
                      <a:pt x="0" y="0"/>
                    </a:moveTo>
                    <a:lnTo>
                      <a:pt x="37" y="0"/>
                    </a:lnTo>
                    <a:lnTo>
                      <a:pt x="12" y="94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86" name="Freeform 752"/>
              <p:cNvSpPr>
                <a:spLocks/>
              </p:cNvSpPr>
              <p:nvPr/>
            </p:nvSpPr>
            <p:spPr bwMode="auto">
              <a:xfrm>
                <a:off x="2944" y="1874"/>
                <a:ext cx="6" cy="4"/>
              </a:xfrm>
              <a:custGeom>
                <a:avLst/>
                <a:gdLst>
                  <a:gd name="T0" fmla="*/ 0 w 45"/>
                  <a:gd name="T1" fmla="*/ 4 h 33"/>
                  <a:gd name="T2" fmla="*/ 1 w 45"/>
                  <a:gd name="T3" fmla="*/ 4 h 33"/>
                  <a:gd name="T4" fmla="*/ 1 w 45"/>
                  <a:gd name="T5" fmla="*/ 4 h 33"/>
                  <a:gd name="T6" fmla="*/ 2 w 45"/>
                  <a:gd name="T7" fmla="*/ 4 h 33"/>
                  <a:gd name="T8" fmla="*/ 3 w 45"/>
                  <a:gd name="T9" fmla="*/ 3 h 33"/>
                  <a:gd name="T10" fmla="*/ 4 w 45"/>
                  <a:gd name="T11" fmla="*/ 3 h 33"/>
                  <a:gd name="T12" fmla="*/ 5 w 45"/>
                  <a:gd name="T13" fmla="*/ 2 h 33"/>
                  <a:gd name="T14" fmla="*/ 5 w 45"/>
                  <a:gd name="T15" fmla="*/ 1 h 33"/>
                  <a:gd name="T16" fmla="*/ 6 w 45"/>
                  <a:gd name="T17" fmla="*/ 1 h 33"/>
                  <a:gd name="T18" fmla="*/ 6 w 45"/>
                  <a:gd name="T19" fmla="*/ 0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33">
                    <a:moveTo>
                      <a:pt x="0" y="33"/>
                    </a:moveTo>
                    <a:lnTo>
                      <a:pt x="5" y="33"/>
                    </a:lnTo>
                    <a:lnTo>
                      <a:pt x="11" y="31"/>
                    </a:lnTo>
                    <a:lnTo>
                      <a:pt x="18" y="29"/>
                    </a:lnTo>
                    <a:lnTo>
                      <a:pt x="23" y="27"/>
                    </a:lnTo>
                    <a:lnTo>
                      <a:pt x="30" y="22"/>
                    </a:lnTo>
                    <a:lnTo>
                      <a:pt x="35" y="18"/>
                    </a:lnTo>
                    <a:lnTo>
                      <a:pt x="39" y="12"/>
                    </a:lnTo>
                    <a:lnTo>
                      <a:pt x="42" y="7"/>
                    </a:lnTo>
                    <a:lnTo>
                      <a:pt x="45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87" name="Line 753"/>
              <p:cNvSpPr>
                <a:spLocks noChangeShapeType="1"/>
              </p:cNvSpPr>
              <p:nvPr/>
            </p:nvSpPr>
            <p:spPr bwMode="auto">
              <a:xfrm flipH="1" flipV="1">
                <a:off x="2950" y="187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88" name="Freeform 754"/>
              <p:cNvSpPr>
                <a:spLocks/>
              </p:cNvSpPr>
              <p:nvPr/>
            </p:nvSpPr>
            <p:spPr bwMode="auto">
              <a:xfrm>
                <a:off x="2940" y="1865"/>
                <a:ext cx="4" cy="13"/>
              </a:xfrm>
              <a:custGeom>
                <a:avLst/>
                <a:gdLst>
                  <a:gd name="T0" fmla="*/ 3 w 25"/>
                  <a:gd name="T1" fmla="*/ 0 h 96"/>
                  <a:gd name="T2" fmla="*/ 0 w 25"/>
                  <a:gd name="T3" fmla="*/ 9 h 96"/>
                  <a:gd name="T4" fmla="*/ 0 w 25"/>
                  <a:gd name="T5" fmla="*/ 9 h 96"/>
                  <a:gd name="T6" fmla="*/ 0 w 25"/>
                  <a:gd name="T7" fmla="*/ 10 h 96"/>
                  <a:gd name="T8" fmla="*/ 0 w 25"/>
                  <a:gd name="T9" fmla="*/ 11 h 96"/>
                  <a:gd name="T10" fmla="*/ 1 w 25"/>
                  <a:gd name="T11" fmla="*/ 12 h 96"/>
                  <a:gd name="T12" fmla="*/ 1 w 25"/>
                  <a:gd name="T13" fmla="*/ 12 h 96"/>
                  <a:gd name="T14" fmla="*/ 2 w 25"/>
                  <a:gd name="T15" fmla="*/ 12 h 96"/>
                  <a:gd name="T16" fmla="*/ 3 w 25"/>
                  <a:gd name="T17" fmla="*/ 13 h 96"/>
                  <a:gd name="T18" fmla="*/ 4 w 25"/>
                  <a:gd name="T19" fmla="*/ 13 h 9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96">
                    <a:moveTo>
                      <a:pt x="18" y="0"/>
                    </a:moveTo>
                    <a:lnTo>
                      <a:pt x="1" y="63"/>
                    </a:lnTo>
                    <a:lnTo>
                      <a:pt x="0" y="70"/>
                    </a:lnTo>
                    <a:lnTo>
                      <a:pt x="0" y="75"/>
                    </a:lnTo>
                    <a:lnTo>
                      <a:pt x="2" y="81"/>
                    </a:lnTo>
                    <a:lnTo>
                      <a:pt x="4" y="85"/>
                    </a:lnTo>
                    <a:lnTo>
                      <a:pt x="8" y="90"/>
                    </a:lnTo>
                    <a:lnTo>
                      <a:pt x="13" y="92"/>
                    </a:lnTo>
                    <a:lnTo>
                      <a:pt x="19" y="94"/>
                    </a:lnTo>
                    <a:lnTo>
                      <a:pt x="25" y="9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89" name="Freeform 755"/>
              <p:cNvSpPr>
                <a:spLocks/>
              </p:cNvSpPr>
              <p:nvPr/>
            </p:nvSpPr>
            <p:spPr bwMode="auto">
              <a:xfrm>
                <a:off x="2943" y="1860"/>
                <a:ext cx="6" cy="5"/>
              </a:xfrm>
              <a:custGeom>
                <a:avLst/>
                <a:gdLst>
                  <a:gd name="T0" fmla="*/ 6 w 40"/>
                  <a:gd name="T1" fmla="*/ 0 h 31"/>
                  <a:gd name="T2" fmla="*/ 5 w 40"/>
                  <a:gd name="T3" fmla="*/ 0 h 31"/>
                  <a:gd name="T4" fmla="*/ 4 w 40"/>
                  <a:gd name="T5" fmla="*/ 0 h 31"/>
                  <a:gd name="T6" fmla="*/ 3 w 40"/>
                  <a:gd name="T7" fmla="*/ 1 h 31"/>
                  <a:gd name="T8" fmla="*/ 2 w 40"/>
                  <a:gd name="T9" fmla="*/ 1 h 31"/>
                  <a:gd name="T10" fmla="*/ 2 w 40"/>
                  <a:gd name="T11" fmla="*/ 2 h 31"/>
                  <a:gd name="T12" fmla="*/ 1 w 40"/>
                  <a:gd name="T13" fmla="*/ 3 h 31"/>
                  <a:gd name="T14" fmla="*/ 0 w 40"/>
                  <a:gd name="T15" fmla="*/ 4 h 31"/>
                  <a:gd name="T16" fmla="*/ 0 w 40"/>
                  <a:gd name="T17" fmla="*/ 5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31">
                    <a:moveTo>
                      <a:pt x="40" y="0"/>
                    </a:moveTo>
                    <a:lnTo>
                      <a:pt x="34" y="0"/>
                    </a:lnTo>
                    <a:lnTo>
                      <a:pt x="28" y="2"/>
                    </a:lnTo>
                    <a:lnTo>
                      <a:pt x="21" y="5"/>
                    </a:lnTo>
                    <a:lnTo>
                      <a:pt x="16" y="9"/>
                    </a:lnTo>
                    <a:lnTo>
                      <a:pt x="10" y="13"/>
                    </a:lnTo>
                    <a:lnTo>
                      <a:pt x="6" y="19"/>
                    </a:lnTo>
                    <a:lnTo>
                      <a:pt x="2" y="25"/>
                    </a:lnTo>
                    <a:lnTo>
                      <a:pt x="0" y="3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90" name="Freeform 756"/>
              <p:cNvSpPr>
                <a:spLocks/>
              </p:cNvSpPr>
              <p:nvPr/>
            </p:nvSpPr>
            <p:spPr bwMode="auto">
              <a:xfrm>
                <a:off x="2983" y="1851"/>
                <a:ext cx="7" cy="27"/>
              </a:xfrm>
              <a:custGeom>
                <a:avLst/>
                <a:gdLst>
                  <a:gd name="T0" fmla="*/ 1 w 54"/>
                  <a:gd name="T1" fmla="*/ 27 h 190"/>
                  <a:gd name="T2" fmla="*/ 7 w 54"/>
                  <a:gd name="T3" fmla="*/ 0 h 190"/>
                  <a:gd name="T4" fmla="*/ 0 w 54"/>
                  <a:gd name="T5" fmla="*/ 6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90">
                    <a:moveTo>
                      <a:pt x="4" y="190"/>
                    </a:moveTo>
                    <a:lnTo>
                      <a:pt x="54" y="0"/>
                    </a:lnTo>
                    <a:lnTo>
                      <a:pt x="0" y="4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91" name="Line 757"/>
              <p:cNvSpPr>
                <a:spLocks noChangeShapeType="1"/>
              </p:cNvSpPr>
              <p:nvPr/>
            </p:nvSpPr>
            <p:spPr bwMode="auto">
              <a:xfrm flipV="1">
                <a:off x="2992" y="187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92" name="Freeform 758"/>
              <p:cNvSpPr>
                <a:spLocks/>
              </p:cNvSpPr>
              <p:nvPr/>
            </p:nvSpPr>
            <p:spPr bwMode="auto">
              <a:xfrm>
                <a:off x="3003" y="1851"/>
                <a:ext cx="14" cy="27"/>
              </a:xfrm>
              <a:custGeom>
                <a:avLst/>
                <a:gdLst>
                  <a:gd name="T0" fmla="*/ 14 w 104"/>
                  <a:gd name="T1" fmla="*/ 0 h 190"/>
                  <a:gd name="T2" fmla="*/ 13 w 104"/>
                  <a:gd name="T3" fmla="*/ 0 h 190"/>
                  <a:gd name="T4" fmla="*/ 11 w 104"/>
                  <a:gd name="T5" fmla="*/ 1 h 190"/>
                  <a:gd name="T6" fmla="*/ 10 w 104"/>
                  <a:gd name="T7" fmla="*/ 2 h 190"/>
                  <a:gd name="T8" fmla="*/ 9 w 104"/>
                  <a:gd name="T9" fmla="*/ 3 h 190"/>
                  <a:gd name="T10" fmla="*/ 8 w 104"/>
                  <a:gd name="T11" fmla="*/ 4 h 190"/>
                  <a:gd name="T12" fmla="*/ 6 w 104"/>
                  <a:gd name="T13" fmla="*/ 5 h 190"/>
                  <a:gd name="T14" fmla="*/ 5 w 104"/>
                  <a:gd name="T15" fmla="*/ 6 h 190"/>
                  <a:gd name="T16" fmla="*/ 4 w 104"/>
                  <a:gd name="T17" fmla="*/ 8 h 190"/>
                  <a:gd name="T18" fmla="*/ 4 w 104"/>
                  <a:gd name="T19" fmla="*/ 9 h 190"/>
                  <a:gd name="T20" fmla="*/ 3 w 104"/>
                  <a:gd name="T21" fmla="*/ 11 h 190"/>
                  <a:gd name="T22" fmla="*/ 3 w 104"/>
                  <a:gd name="T23" fmla="*/ 12 h 190"/>
                  <a:gd name="T24" fmla="*/ 0 w 104"/>
                  <a:gd name="T25" fmla="*/ 21 h 190"/>
                  <a:gd name="T26" fmla="*/ 0 w 104"/>
                  <a:gd name="T27" fmla="*/ 22 h 190"/>
                  <a:gd name="T28" fmla="*/ 0 w 104"/>
                  <a:gd name="T29" fmla="*/ 23 h 190"/>
                  <a:gd name="T30" fmla="*/ 0 w 104"/>
                  <a:gd name="T31" fmla="*/ 24 h 190"/>
                  <a:gd name="T32" fmla="*/ 0 w 104"/>
                  <a:gd name="T33" fmla="*/ 24 h 190"/>
                  <a:gd name="T34" fmla="*/ 1 w 104"/>
                  <a:gd name="T35" fmla="*/ 25 h 190"/>
                  <a:gd name="T36" fmla="*/ 1 w 104"/>
                  <a:gd name="T37" fmla="*/ 26 h 190"/>
                  <a:gd name="T38" fmla="*/ 2 w 104"/>
                  <a:gd name="T39" fmla="*/ 26 h 190"/>
                  <a:gd name="T40" fmla="*/ 3 w 104"/>
                  <a:gd name="T41" fmla="*/ 27 h 190"/>
                  <a:gd name="T42" fmla="*/ 4 w 104"/>
                  <a:gd name="T43" fmla="*/ 27 h 190"/>
                  <a:gd name="T44" fmla="*/ 4 w 104"/>
                  <a:gd name="T45" fmla="*/ 27 h 190"/>
                  <a:gd name="T46" fmla="*/ 5 w 104"/>
                  <a:gd name="T47" fmla="*/ 27 h 190"/>
                  <a:gd name="T48" fmla="*/ 6 w 104"/>
                  <a:gd name="T49" fmla="*/ 27 h 190"/>
                  <a:gd name="T50" fmla="*/ 7 w 104"/>
                  <a:gd name="T51" fmla="*/ 26 h 190"/>
                  <a:gd name="T52" fmla="*/ 8 w 104"/>
                  <a:gd name="T53" fmla="*/ 26 h 190"/>
                  <a:gd name="T54" fmla="*/ 9 w 104"/>
                  <a:gd name="T55" fmla="*/ 25 h 190"/>
                  <a:gd name="T56" fmla="*/ 10 w 104"/>
                  <a:gd name="T57" fmla="*/ 24 h 190"/>
                  <a:gd name="T58" fmla="*/ 10 w 104"/>
                  <a:gd name="T59" fmla="*/ 24 h 190"/>
                  <a:gd name="T60" fmla="*/ 11 w 104"/>
                  <a:gd name="T61" fmla="*/ 23 h 190"/>
                  <a:gd name="T62" fmla="*/ 11 w 104"/>
                  <a:gd name="T63" fmla="*/ 22 h 190"/>
                  <a:gd name="T64" fmla="*/ 12 w 104"/>
                  <a:gd name="T65" fmla="*/ 21 h 190"/>
                  <a:gd name="T66" fmla="*/ 12 w 104"/>
                  <a:gd name="T67" fmla="*/ 18 h 190"/>
                  <a:gd name="T68" fmla="*/ 13 w 104"/>
                  <a:gd name="T69" fmla="*/ 17 h 190"/>
                  <a:gd name="T70" fmla="*/ 13 w 104"/>
                  <a:gd name="T71" fmla="*/ 16 h 190"/>
                  <a:gd name="T72" fmla="*/ 13 w 104"/>
                  <a:gd name="T73" fmla="*/ 15 h 190"/>
                  <a:gd name="T74" fmla="*/ 13 w 104"/>
                  <a:gd name="T75" fmla="*/ 14 h 190"/>
                  <a:gd name="T76" fmla="*/ 12 w 104"/>
                  <a:gd name="T77" fmla="*/ 14 h 190"/>
                  <a:gd name="T78" fmla="*/ 12 w 104"/>
                  <a:gd name="T79" fmla="*/ 13 h 190"/>
                  <a:gd name="T80" fmla="*/ 11 w 104"/>
                  <a:gd name="T81" fmla="*/ 13 h 190"/>
                  <a:gd name="T82" fmla="*/ 11 w 104"/>
                  <a:gd name="T83" fmla="*/ 12 h 190"/>
                  <a:gd name="T84" fmla="*/ 10 w 104"/>
                  <a:gd name="T85" fmla="*/ 12 h 190"/>
                  <a:gd name="T86" fmla="*/ 9 w 104"/>
                  <a:gd name="T87" fmla="*/ 12 h 190"/>
                  <a:gd name="T88" fmla="*/ 8 w 104"/>
                  <a:gd name="T89" fmla="*/ 12 h 190"/>
                  <a:gd name="T90" fmla="*/ 3 w 104"/>
                  <a:gd name="T91" fmla="*/ 12 h 19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04" h="190">
                    <a:moveTo>
                      <a:pt x="104" y="0"/>
                    </a:moveTo>
                    <a:lnTo>
                      <a:pt x="94" y="3"/>
                    </a:lnTo>
                    <a:lnTo>
                      <a:pt x="84" y="8"/>
                    </a:lnTo>
                    <a:lnTo>
                      <a:pt x="74" y="14"/>
                    </a:lnTo>
                    <a:lnTo>
                      <a:pt x="64" y="21"/>
                    </a:lnTo>
                    <a:lnTo>
                      <a:pt x="56" y="28"/>
                    </a:lnTo>
                    <a:lnTo>
                      <a:pt x="47" y="36"/>
                    </a:lnTo>
                    <a:lnTo>
                      <a:pt x="40" y="45"/>
                    </a:lnTo>
                    <a:lnTo>
                      <a:pt x="33" y="54"/>
                    </a:lnTo>
                    <a:lnTo>
                      <a:pt x="27" y="64"/>
                    </a:lnTo>
                    <a:lnTo>
                      <a:pt x="22" y="74"/>
                    </a:lnTo>
                    <a:lnTo>
                      <a:pt x="19" y="84"/>
                    </a:lnTo>
                    <a:lnTo>
                      <a:pt x="1" y="147"/>
                    </a:lnTo>
                    <a:lnTo>
                      <a:pt x="0" y="154"/>
                    </a:lnTo>
                    <a:lnTo>
                      <a:pt x="0" y="160"/>
                    </a:lnTo>
                    <a:lnTo>
                      <a:pt x="1" y="166"/>
                    </a:lnTo>
                    <a:lnTo>
                      <a:pt x="3" y="172"/>
                    </a:lnTo>
                    <a:lnTo>
                      <a:pt x="5" y="177"/>
                    </a:lnTo>
                    <a:lnTo>
                      <a:pt x="10" y="181"/>
                    </a:lnTo>
                    <a:lnTo>
                      <a:pt x="14" y="184"/>
                    </a:lnTo>
                    <a:lnTo>
                      <a:pt x="20" y="187"/>
                    </a:lnTo>
                    <a:lnTo>
                      <a:pt x="26" y="188"/>
                    </a:lnTo>
                    <a:lnTo>
                      <a:pt x="32" y="190"/>
                    </a:lnTo>
                    <a:lnTo>
                      <a:pt x="39" y="188"/>
                    </a:lnTo>
                    <a:lnTo>
                      <a:pt x="46" y="187"/>
                    </a:lnTo>
                    <a:lnTo>
                      <a:pt x="53" y="184"/>
                    </a:lnTo>
                    <a:lnTo>
                      <a:pt x="59" y="181"/>
                    </a:lnTo>
                    <a:lnTo>
                      <a:pt x="65" y="177"/>
                    </a:lnTo>
                    <a:lnTo>
                      <a:pt x="71" y="172"/>
                    </a:lnTo>
                    <a:lnTo>
                      <a:pt x="76" y="166"/>
                    </a:lnTo>
                    <a:lnTo>
                      <a:pt x="81" y="160"/>
                    </a:lnTo>
                    <a:lnTo>
                      <a:pt x="84" y="154"/>
                    </a:lnTo>
                    <a:lnTo>
                      <a:pt x="86" y="147"/>
                    </a:lnTo>
                    <a:lnTo>
                      <a:pt x="92" y="126"/>
                    </a:lnTo>
                    <a:lnTo>
                      <a:pt x="93" y="120"/>
                    </a:lnTo>
                    <a:lnTo>
                      <a:pt x="94" y="113"/>
                    </a:lnTo>
                    <a:lnTo>
                      <a:pt x="94" y="108"/>
                    </a:lnTo>
                    <a:lnTo>
                      <a:pt x="93" y="102"/>
                    </a:lnTo>
                    <a:lnTo>
                      <a:pt x="91" y="96"/>
                    </a:lnTo>
                    <a:lnTo>
                      <a:pt x="87" y="92"/>
                    </a:lnTo>
                    <a:lnTo>
                      <a:pt x="83" y="88"/>
                    </a:lnTo>
                    <a:lnTo>
                      <a:pt x="78" y="86"/>
                    </a:lnTo>
                    <a:lnTo>
                      <a:pt x="73" y="84"/>
                    </a:lnTo>
                    <a:lnTo>
                      <a:pt x="67" y="83"/>
                    </a:lnTo>
                    <a:lnTo>
                      <a:pt x="60" y="84"/>
                    </a:lnTo>
                    <a:lnTo>
                      <a:pt x="19" y="84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93" name="Freeform 759"/>
              <p:cNvSpPr>
                <a:spLocks/>
              </p:cNvSpPr>
              <p:nvPr/>
            </p:nvSpPr>
            <p:spPr bwMode="auto">
              <a:xfrm>
                <a:off x="2323" y="2073"/>
                <a:ext cx="15" cy="27"/>
              </a:xfrm>
              <a:custGeom>
                <a:avLst/>
                <a:gdLst>
                  <a:gd name="T0" fmla="*/ 0 w 103"/>
                  <a:gd name="T1" fmla="*/ 27 h 190"/>
                  <a:gd name="T2" fmla="*/ 8 w 103"/>
                  <a:gd name="T3" fmla="*/ 0 h 190"/>
                  <a:gd name="T4" fmla="*/ 15 w 103"/>
                  <a:gd name="T5" fmla="*/ 0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190">
                    <a:moveTo>
                      <a:pt x="0" y="190"/>
                    </a:moveTo>
                    <a:lnTo>
                      <a:pt x="52" y="0"/>
                    </a:lnTo>
                    <a:lnTo>
                      <a:pt x="103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94" name="Freeform 760"/>
              <p:cNvSpPr>
                <a:spLocks/>
              </p:cNvSpPr>
              <p:nvPr/>
            </p:nvSpPr>
            <p:spPr bwMode="auto">
              <a:xfrm>
                <a:off x="2334" y="2073"/>
                <a:ext cx="9" cy="15"/>
              </a:xfrm>
              <a:custGeom>
                <a:avLst/>
                <a:gdLst>
                  <a:gd name="T0" fmla="*/ 0 w 69"/>
                  <a:gd name="T1" fmla="*/ 15 h 106"/>
                  <a:gd name="T2" fmla="*/ 1 w 69"/>
                  <a:gd name="T3" fmla="*/ 15 h 106"/>
                  <a:gd name="T4" fmla="*/ 2 w 69"/>
                  <a:gd name="T5" fmla="*/ 15 h 106"/>
                  <a:gd name="T6" fmla="*/ 3 w 69"/>
                  <a:gd name="T7" fmla="*/ 14 h 106"/>
                  <a:gd name="T8" fmla="*/ 4 w 69"/>
                  <a:gd name="T9" fmla="*/ 14 h 106"/>
                  <a:gd name="T10" fmla="*/ 5 w 69"/>
                  <a:gd name="T11" fmla="*/ 13 h 106"/>
                  <a:gd name="T12" fmla="*/ 6 w 69"/>
                  <a:gd name="T13" fmla="*/ 12 h 106"/>
                  <a:gd name="T14" fmla="*/ 7 w 69"/>
                  <a:gd name="T15" fmla="*/ 11 h 106"/>
                  <a:gd name="T16" fmla="*/ 7 w 69"/>
                  <a:gd name="T17" fmla="*/ 11 h 106"/>
                  <a:gd name="T18" fmla="*/ 8 w 69"/>
                  <a:gd name="T19" fmla="*/ 10 h 106"/>
                  <a:gd name="T20" fmla="*/ 8 w 69"/>
                  <a:gd name="T21" fmla="*/ 9 h 106"/>
                  <a:gd name="T22" fmla="*/ 9 w 69"/>
                  <a:gd name="T23" fmla="*/ 8 h 106"/>
                  <a:gd name="T24" fmla="*/ 9 w 69"/>
                  <a:gd name="T25" fmla="*/ 6 h 106"/>
                  <a:gd name="T26" fmla="*/ 9 w 69"/>
                  <a:gd name="T27" fmla="*/ 6 h 106"/>
                  <a:gd name="T28" fmla="*/ 9 w 69"/>
                  <a:gd name="T29" fmla="*/ 4 h 106"/>
                  <a:gd name="T30" fmla="*/ 9 w 69"/>
                  <a:gd name="T31" fmla="*/ 4 h 106"/>
                  <a:gd name="T32" fmla="*/ 8 w 69"/>
                  <a:gd name="T33" fmla="*/ 3 h 106"/>
                  <a:gd name="T34" fmla="*/ 8 w 69"/>
                  <a:gd name="T35" fmla="*/ 2 h 106"/>
                  <a:gd name="T36" fmla="*/ 7 w 69"/>
                  <a:gd name="T37" fmla="*/ 1 h 106"/>
                  <a:gd name="T38" fmla="*/ 7 w 69"/>
                  <a:gd name="T39" fmla="*/ 1 h 106"/>
                  <a:gd name="T40" fmla="*/ 6 w 69"/>
                  <a:gd name="T41" fmla="*/ 0 h 106"/>
                  <a:gd name="T42" fmla="*/ 5 w 69"/>
                  <a:gd name="T43" fmla="*/ 0 h 106"/>
                  <a:gd name="T44" fmla="*/ 4 w 69"/>
                  <a:gd name="T45" fmla="*/ 0 h 10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9" h="106">
                    <a:moveTo>
                      <a:pt x="0" y="106"/>
                    </a:moveTo>
                    <a:lnTo>
                      <a:pt x="8" y="105"/>
                    </a:lnTo>
                    <a:lnTo>
                      <a:pt x="16" y="104"/>
                    </a:lnTo>
                    <a:lnTo>
                      <a:pt x="24" y="102"/>
                    </a:lnTo>
                    <a:lnTo>
                      <a:pt x="32" y="97"/>
                    </a:lnTo>
                    <a:lnTo>
                      <a:pt x="38" y="93"/>
                    </a:lnTo>
                    <a:lnTo>
                      <a:pt x="45" y="88"/>
                    </a:lnTo>
                    <a:lnTo>
                      <a:pt x="52" y="81"/>
                    </a:lnTo>
                    <a:lnTo>
                      <a:pt x="56" y="75"/>
                    </a:lnTo>
                    <a:lnTo>
                      <a:pt x="61" y="68"/>
                    </a:lnTo>
                    <a:lnTo>
                      <a:pt x="65" y="61"/>
                    </a:lnTo>
                    <a:lnTo>
                      <a:pt x="68" y="53"/>
                    </a:lnTo>
                    <a:lnTo>
                      <a:pt x="69" y="45"/>
                    </a:lnTo>
                    <a:lnTo>
                      <a:pt x="69" y="39"/>
                    </a:lnTo>
                    <a:lnTo>
                      <a:pt x="69" y="31"/>
                    </a:lnTo>
                    <a:lnTo>
                      <a:pt x="67" y="25"/>
                    </a:lnTo>
                    <a:lnTo>
                      <a:pt x="64" y="18"/>
                    </a:lnTo>
                    <a:lnTo>
                      <a:pt x="60" y="13"/>
                    </a:lnTo>
                    <a:lnTo>
                      <a:pt x="55" y="8"/>
                    </a:lnTo>
                    <a:lnTo>
                      <a:pt x="50" y="5"/>
                    </a:lnTo>
                    <a:lnTo>
                      <a:pt x="43" y="3"/>
                    </a:lnTo>
                    <a:lnTo>
                      <a:pt x="36" y="0"/>
                    </a:lnTo>
                    <a:lnTo>
                      <a:pt x="28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95" name="Line 761"/>
              <p:cNvSpPr>
                <a:spLocks noChangeShapeType="1"/>
              </p:cNvSpPr>
              <p:nvPr/>
            </p:nvSpPr>
            <p:spPr bwMode="auto">
              <a:xfrm flipH="1">
                <a:off x="2326" y="2088"/>
                <a:ext cx="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96" name="Line 762"/>
              <p:cNvSpPr>
                <a:spLocks noChangeShapeType="1"/>
              </p:cNvSpPr>
              <p:nvPr/>
            </p:nvSpPr>
            <p:spPr bwMode="auto">
              <a:xfrm>
                <a:off x="2335" y="2088"/>
                <a:ext cx="3" cy="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97" name="Freeform 763"/>
              <p:cNvSpPr>
                <a:spLocks/>
              </p:cNvSpPr>
              <p:nvPr/>
            </p:nvSpPr>
            <p:spPr bwMode="auto">
              <a:xfrm>
                <a:off x="2356" y="2082"/>
                <a:ext cx="6" cy="14"/>
              </a:xfrm>
              <a:custGeom>
                <a:avLst/>
                <a:gdLst>
                  <a:gd name="T0" fmla="*/ 0 w 37"/>
                  <a:gd name="T1" fmla="*/ 0 h 96"/>
                  <a:gd name="T2" fmla="*/ 6 w 37"/>
                  <a:gd name="T3" fmla="*/ 0 h 96"/>
                  <a:gd name="T4" fmla="*/ 2 w 37"/>
                  <a:gd name="T5" fmla="*/ 14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6">
                    <a:moveTo>
                      <a:pt x="0" y="0"/>
                    </a:moveTo>
                    <a:lnTo>
                      <a:pt x="37" y="0"/>
                    </a:lnTo>
                    <a:lnTo>
                      <a:pt x="11" y="9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98" name="Freeform 764"/>
              <p:cNvSpPr>
                <a:spLocks/>
              </p:cNvSpPr>
              <p:nvPr/>
            </p:nvSpPr>
            <p:spPr bwMode="auto">
              <a:xfrm>
                <a:off x="2352" y="2096"/>
                <a:ext cx="6" cy="4"/>
              </a:xfrm>
              <a:custGeom>
                <a:avLst/>
                <a:gdLst>
                  <a:gd name="T0" fmla="*/ 0 w 45"/>
                  <a:gd name="T1" fmla="*/ 4 h 31"/>
                  <a:gd name="T2" fmla="*/ 1 w 45"/>
                  <a:gd name="T3" fmla="*/ 4 h 31"/>
                  <a:gd name="T4" fmla="*/ 1 w 45"/>
                  <a:gd name="T5" fmla="*/ 4 h 31"/>
                  <a:gd name="T6" fmla="*/ 2 w 45"/>
                  <a:gd name="T7" fmla="*/ 4 h 31"/>
                  <a:gd name="T8" fmla="*/ 3 w 45"/>
                  <a:gd name="T9" fmla="*/ 3 h 31"/>
                  <a:gd name="T10" fmla="*/ 4 w 45"/>
                  <a:gd name="T11" fmla="*/ 3 h 31"/>
                  <a:gd name="T12" fmla="*/ 5 w 45"/>
                  <a:gd name="T13" fmla="*/ 2 h 31"/>
                  <a:gd name="T14" fmla="*/ 5 w 45"/>
                  <a:gd name="T15" fmla="*/ 2 h 31"/>
                  <a:gd name="T16" fmla="*/ 6 w 45"/>
                  <a:gd name="T17" fmla="*/ 1 h 31"/>
                  <a:gd name="T18" fmla="*/ 6 w 45"/>
                  <a:gd name="T19" fmla="*/ 0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31">
                    <a:moveTo>
                      <a:pt x="0" y="31"/>
                    </a:moveTo>
                    <a:lnTo>
                      <a:pt x="5" y="31"/>
                    </a:lnTo>
                    <a:lnTo>
                      <a:pt x="11" y="30"/>
                    </a:lnTo>
                    <a:lnTo>
                      <a:pt x="18" y="29"/>
                    </a:lnTo>
                    <a:lnTo>
                      <a:pt x="24" y="26"/>
                    </a:lnTo>
                    <a:lnTo>
                      <a:pt x="29" y="22"/>
                    </a:lnTo>
                    <a:lnTo>
                      <a:pt x="35" y="17"/>
                    </a:lnTo>
                    <a:lnTo>
                      <a:pt x="39" y="12"/>
                    </a:lnTo>
                    <a:lnTo>
                      <a:pt x="43" y="5"/>
                    </a:lnTo>
                    <a:lnTo>
                      <a:pt x="45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599" name="Line 765"/>
              <p:cNvSpPr>
                <a:spLocks noChangeShapeType="1"/>
              </p:cNvSpPr>
              <p:nvPr/>
            </p:nvSpPr>
            <p:spPr bwMode="auto">
              <a:xfrm flipH="1" flipV="1">
                <a:off x="2358" y="2096"/>
                <a:ext cx="2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00" name="Freeform 766"/>
              <p:cNvSpPr>
                <a:spLocks/>
              </p:cNvSpPr>
              <p:nvPr/>
            </p:nvSpPr>
            <p:spPr bwMode="auto">
              <a:xfrm>
                <a:off x="2348" y="2087"/>
                <a:ext cx="4" cy="13"/>
              </a:xfrm>
              <a:custGeom>
                <a:avLst/>
                <a:gdLst>
                  <a:gd name="T0" fmla="*/ 3 w 25"/>
                  <a:gd name="T1" fmla="*/ 0 h 95"/>
                  <a:gd name="T2" fmla="*/ 0 w 25"/>
                  <a:gd name="T3" fmla="*/ 9 h 95"/>
                  <a:gd name="T4" fmla="*/ 0 w 25"/>
                  <a:gd name="T5" fmla="*/ 9 h 95"/>
                  <a:gd name="T6" fmla="*/ 0 w 25"/>
                  <a:gd name="T7" fmla="*/ 10 h 95"/>
                  <a:gd name="T8" fmla="*/ 0 w 25"/>
                  <a:gd name="T9" fmla="*/ 11 h 95"/>
                  <a:gd name="T10" fmla="*/ 1 w 25"/>
                  <a:gd name="T11" fmla="*/ 12 h 95"/>
                  <a:gd name="T12" fmla="*/ 1 w 25"/>
                  <a:gd name="T13" fmla="*/ 12 h 95"/>
                  <a:gd name="T14" fmla="*/ 2 w 25"/>
                  <a:gd name="T15" fmla="*/ 13 h 95"/>
                  <a:gd name="T16" fmla="*/ 3 w 25"/>
                  <a:gd name="T17" fmla="*/ 13 h 95"/>
                  <a:gd name="T18" fmla="*/ 4 w 25"/>
                  <a:gd name="T19" fmla="*/ 13 h 9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95">
                    <a:moveTo>
                      <a:pt x="18" y="0"/>
                    </a:moveTo>
                    <a:lnTo>
                      <a:pt x="2" y="64"/>
                    </a:lnTo>
                    <a:lnTo>
                      <a:pt x="0" y="69"/>
                    </a:lnTo>
                    <a:lnTo>
                      <a:pt x="0" y="76"/>
                    </a:lnTo>
                    <a:lnTo>
                      <a:pt x="3" y="81"/>
                    </a:lnTo>
                    <a:lnTo>
                      <a:pt x="5" y="86"/>
                    </a:lnTo>
                    <a:lnTo>
                      <a:pt x="8" y="90"/>
                    </a:lnTo>
                    <a:lnTo>
                      <a:pt x="13" y="93"/>
                    </a:lnTo>
                    <a:lnTo>
                      <a:pt x="18" y="94"/>
                    </a:lnTo>
                    <a:lnTo>
                      <a:pt x="25" y="9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01" name="Freeform 767"/>
              <p:cNvSpPr>
                <a:spLocks/>
              </p:cNvSpPr>
              <p:nvPr/>
            </p:nvSpPr>
            <p:spPr bwMode="auto">
              <a:xfrm>
                <a:off x="2351" y="2082"/>
                <a:ext cx="5" cy="5"/>
              </a:xfrm>
              <a:custGeom>
                <a:avLst/>
                <a:gdLst>
                  <a:gd name="T0" fmla="*/ 5 w 41"/>
                  <a:gd name="T1" fmla="*/ 0 h 32"/>
                  <a:gd name="T2" fmla="*/ 4 w 41"/>
                  <a:gd name="T3" fmla="*/ 0 h 32"/>
                  <a:gd name="T4" fmla="*/ 3 w 41"/>
                  <a:gd name="T5" fmla="*/ 0 h 32"/>
                  <a:gd name="T6" fmla="*/ 3 w 41"/>
                  <a:gd name="T7" fmla="*/ 1 h 32"/>
                  <a:gd name="T8" fmla="*/ 2 w 41"/>
                  <a:gd name="T9" fmla="*/ 2 h 32"/>
                  <a:gd name="T10" fmla="*/ 1 w 41"/>
                  <a:gd name="T11" fmla="*/ 2 h 32"/>
                  <a:gd name="T12" fmla="*/ 1 w 41"/>
                  <a:gd name="T13" fmla="*/ 3 h 32"/>
                  <a:gd name="T14" fmla="*/ 0 w 41"/>
                  <a:gd name="T15" fmla="*/ 4 h 32"/>
                  <a:gd name="T16" fmla="*/ 0 w 41"/>
                  <a:gd name="T17" fmla="*/ 5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32">
                    <a:moveTo>
                      <a:pt x="41" y="0"/>
                    </a:moveTo>
                    <a:lnTo>
                      <a:pt x="34" y="1"/>
                    </a:lnTo>
                    <a:lnTo>
                      <a:pt x="27" y="3"/>
                    </a:lnTo>
                    <a:lnTo>
                      <a:pt x="22" y="6"/>
                    </a:lnTo>
                    <a:lnTo>
                      <a:pt x="16" y="10"/>
                    </a:lnTo>
                    <a:lnTo>
                      <a:pt x="10" y="15"/>
                    </a:lnTo>
                    <a:lnTo>
                      <a:pt x="6" y="21"/>
                    </a:lnTo>
                    <a:lnTo>
                      <a:pt x="3" y="26"/>
                    </a:lnTo>
                    <a:lnTo>
                      <a:pt x="0" y="3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02" name="Line 768"/>
              <p:cNvSpPr>
                <a:spLocks noChangeShapeType="1"/>
              </p:cNvSpPr>
              <p:nvPr/>
            </p:nvSpPr>
            <p:spPr bwMode="auto">
              <a:xfrm>
                <a:off x="2392" y="2073"/>
                <a:ext cx="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03" name="Freeform 769"/>
              <p:cNvSpPr>
                <a:spLocks/>
              </p:cNvSpPr>
              <p:nvPr/>
            </p:nvSpPr>
            <p:spPr bwMode="auto">
              <a:xfrm>
                <a:off x="2395" y="2073"/>
                <a:ext cx="8" cy="12"/>
              </a:xfrm>
              <a:custGeom>
                <a:avLst/>
                <a:gdLst>
                  <a:gd name="T0" fmla="*/ 0 w 55"/>
                  <a:gd name="T1" fmla="*/ 12 h 85"/>
                  <a:gd name="T2" fmla="*/ 1 w 55"/>
                  <a:gd name="T3" fmla="*/ 12 h 85"/>
                  <a:gd name="T4" fmla="*/ 2 w 55"/>
                  <a:gd name="T5" fmla="*/ 12 h 85"/>
                  <a:gd name="T6" fmla="*/ 3 w 55"/>
                  <a:gd name="T7" fmla="*/ 11 h 85"/>
                  <a:gd name="T8" fmla="*/ 4 w 55"/>
                  <a:gd name="T9" fmla="*/ 11 h 85"/>
                  <a:gd name="T10" fmla="*/ 5 w 55"/>
                  <a:gd name="T11" fmla="*/ 10 h 85"/>
                  <a:gd name="T12" fmla="*/ 6 w 55"/>
                  <a:gd name="T13" fmla="*/ 10 h 85"/>
                  <a:gd name="T14" fmla="*/ 6 w 55"/>
                  <a:gd name="T15" fmla="*/ 9 h 85"/>
                  <a:gd name="T16" fmla="*/ 7 w 55"/>
                  <a:gd name="T17" fmla="*/ 8 h 85"/>
                  <a:gd name="T18" fmla="*/ 7 w 55"/>
                  <a:gd name="T19" fmla="*/ 7 h 85"/>
                  <a:gd name="T20" fmla="*/ 8 w 55"/>
                  <a:gd name="T21" fmla="*/ 6 h 85"/>
                  <a:gd name="T22" fmla="*/ 8 w 55"/>
                  <a:gd name="T23" fmla="*/ 5 h 85"/>
                  <a:gd name="T24" fmla="*/ 8 w 55"/>
                  <a:gd name="T25" fmla="*/ 4 h 85"/>
                  <a:gd name="T26" fmla="*/ 8 w 55"/>
                  <a:gd name="T27" fmla="*/ 3 h 85"/>
                  <a:gd name="T28" fmla="*/ 8 w 55"/>
                  <a:gd name="T29" fmla="*/ 2 h 85"/>
                  <a:gd name="T30" fmla="*/ 7 w 55"/>
                  <a:gd name="T31" fmla="*/ 2 h 85"/>
                  <a:gd name="T32" fmla="*/ 7 w 55"/>
                  <a:gd name="T33" fmla="*/ 1 h 85"/>
                  <a:gd name="T34" fmla="*/ 6 w 55"/>
                  <a:gd name="T35" fmla="*/ 1 h 85"/>
                  <a:gd name="T36" fmla="*/ 5 w 55"/>
                  <a:gd name="T37" fmla="*/ 0 h 85"/>
                  <a:gd name="T38" fmla="*/ 4 w 55"/>
                  <a:gd name="T39" fmla="*/ 0 h 85"/>
                  <a:gd name="T40" fmla="*/ 3 w 55"/>
                  <a:gd name="T41" fmla="*/ 0 h 8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5" h="85">
                    <a:moveTo>
                      <a:pt x="0" y="85"/>
                    </a:moveTo>
                    <a:lnTo>
                      <a:pt x="7" y="85"/>
                    </a:lnTo>
                    <a:lnTo>
                      <a:pt x="14" y="82"/>
                    </a:lnTo>
                    <a:lnTo>
                      <a:pt x="21" y="80"/>
                    </a:lnTo>
                    <a:lnTo>
                      <a:pt x="27" y="77"/>
                    </a:lnTo>
                    <a:lnTo>
                      <a:pt x="33" y="72"/>
                    </a:lnTo>
                    <a:lnTo>
                      <a:pt x="38" y="68"/>
                    </a:lnTo>
                    <a:lnTo>
                      <a:pt x="44" y="62"/>
                    </a:lnTo>
                    <a:lnTo>
                      <a:pt x="47" y="55"/>
                    </a:lnTo>
                    <a:lnTo>
                      <a:pt x="51" y="49"/>
                    </a:lnTo>
                    <a:lnTo>
                      <a:pt x="53" y="43"/>
                    </a:lnTo>
                    <a:lnTo>
                      <a:pt x="54" y="36"/>
                    </a:lnTo>
                    <a:lnTo>
                      <a:pt x="55" y="30"/>
                    </a:lnTo>
                    <a:lnTo>
                      <a:pt x="54" y="23"/>
                    </a:lnTo>
                    <a:lnTo>
                      <a:pt x="52" y="17"/>
                    </a:lnTo>
                    <a:lnTo>
                      <a:pt x="49" y="13"/>
                    </a:lnTo>
                    <a:lnTo>
                      <a:pt x="45" y="8"/>
                    </a:lnTo>
                    <a:lnTo>
                      <a:pt x="41" y="5"/>
                    </a:lnTo>
                    <a:lnTo>
                      <a:pt x="35" y="3"/>
                    </a:lnTo>
                    <a:lnTo>
                      <a:pt x="30" y="0"/>
                    </a:lnTo>
                    <a:lnTo>
                      <a:pt x="23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04" name="Line 770"/>
              <p:cNvSpPr>
                <a:spLocks noChangeShapeType="1"/>
              </p:cNvSpPr>
              <p:nvPr/>
            </p:nvSpPr>
            <p:spPr bwMode="auto">
              <a:xfrm flipH="1">
                <a:off x="2392" y="2085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05" name="Freeform 771"/>
              <p:cNvSpPr>
                <a:spLocks/>
              </p:cNvSpPr>
              <p:nvPr/>
            </p:nvSpPr>
            <p:spPr bwMode="auto">
              <a:xfrm>
                <a:off x="2395" y="2085"/>
                <a:ext cx="4" cy="6"/>
              </a:xfrm>
              <a:custGeom>
                <a:avLst/>
                <a:gdLst>
                  <a:gd name="T0" fmla="*/ 4 w 32"/>
                  <a:gd name="T1" fmla="*/ 6 h 42"/>
                  <a:gd name="T2" fmla="*/ 4 w 32"/>
                  <a:gd name="T3" fmla="*/ 5 h 42"/>
                  <a:gd name="T4" fmla="*/ 4 w 32"/>
                  <a:gd name="T5" fmla="*/ 4 h 42"/>
                  <a:gd name="T6" fmla="*/ 4 w 32"/>
                  <a:gd name="T7" fmla="*/ 3 h 42"/>
                  <a:gd name="T8" fmla="*/ 4 w 32"/>
                  <a:gd name="T9" fmla="*/ 3 h 42"/>
                  <a:gd name="T10" fmla="*/ 3 w 32"/>
                  <a:gd name="T11" fmla="*/ 2 h 42"/>
                  <a:gd name="T12" fmla="*/ 3 w 32"/>
                  <a:gd name="T13" fmla="*/ 1 h 42"/>
                  <a:gd name="T14" fmla="*/ 2 w 32"/>
                  <a:gd name="T15" fmla="*/ 1 h 42"/>
                  <a:gd name="T16" fmla="*/ 2 w 32"/>
                  <a:gd name="T17" fmla="*/ 0 h 42"/>
                  <a:gd name="T18" fmla="*/ 1 w 32"/>
                  <a:gd name="T19" fmla="*/ 0 h 42"/>
                  <a:gd name="T20" fmla="*/ 0 w 32"/>
                  <a:gd name="T21" fmla="*/ 0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42">
                    <a:moveTo>
                      <a:pt x="31" y="42"/>
                    </a:moveTo>
                    <a:lnTo>
                      <a:pt x="32" y="36"/>
                    </a:lnTo>
                    <a:lnTo>
                      <a:pt x="32" y="29"/>
                    </a:lnTo>
                    <a:lnTo>
                      <a:pt x="32" y="23"/>
                    </a:lnTo>
                    <a:lnTo>
                      <a:pt x="30" y="18"/>
                    </a:lnTo>
                    <a:lnTo>
                      <a:pt x="26" y="12"/>
                    </a:lnTo>
                    <a:lnTo>
                      <a:pt x="23" y="8"/>
                    </a:lnTo>
                    <a:lnTo>
                      <a:pt x="18" y="4"/>
                    </a:lnTo>
                    <a:lnTo>
                      <a:pt x="13" y="2"/>
                    </a:lnTo>
                    <a:lnTo>
                      <a:pt x="6" y="1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06" name="Line 772"/>
              <p:cNvSpPr>
                <a:spLocks noChangeShapeType="1"/>
              </p:cNvSpPr>
              <p:nvPr/>
            </p:nvSpPr>
            <p:spPr bwMode="auto">
              <a:xfrm flipH="1">
                <a:off x="2398" y="209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07" name="Freeform 773"/>
              <p:cNvSpPr>
                <a:spLocks/>
              </p:cNvSpPr>
              <p:nvPr/>
            </p:nvSpPr>
            <p:spPr bwMode="auto">
              <a:xfrm>
                <a:off x="2391" y="2094"/>
                <a:ext cx="7" cy="6"/>
              </a:xfrm>
              <a:custGeom>
                <a:avLst/>
                <a:gdLst>
                  <a:gd name="T0" fmla="*/ 0 w 53"/>
                  <a:gd name="T1" fmla="*/ 6 h 42"/>
                  <a:gd name="T2" fmla="*/ 1 w 53"/>
                  <a:gd name="T3" fmla="*/ 6 h 42"/>
                  <a:gd name="T4" fmla="*/ 2 w 53"/>
                  <a:gd name="T5" fmla="*/ 6 h 42"/>
                  <a:gd name="T6" fmla="*/ 3 w 53"/>
                  <a:gd name="T7" fmla="*/ 5 h 42"/>
                  <a:gd name="T8" fmla="*/ 4 w 53"/>
                  <a:gd name="T9" fmla="*/ 5 h 42"/>
                  <a:gd name="T10" fmla="*/ 4 w 53"/>
                  <a:gd name="T11" fmla="*/ 4 h 42"/>
                  <a:gd name="T12" fmla="*/ 5 w 53"/>
                  <a:gd name="T13" fmla="*/ 4 h 42"/>
                  <a:gd name="T14" fmla="*/ 6 w 53"/>
                  <a:gd name="T15" fmla="*/ 3 h 42"/>
                  <a:gd name="T16" fmla="*/ 6 w 53"/>
                  <a:gd name="T17" fmla="*/ 2 h 42"/>
                  <a:gd name="T18" fmla="*/ 7 w 53"/>
                  <a:gd name="T19" fmla="*/ 1 h 42"/>
                  <a:gd name="T20" fmla="*/ 7 w 53"/>
                  <a:gd name="T21" fmla="*/ 0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42">
                    <a:moveTo>
                      <a:pt x="0" y="42"/>
                    </a:moveTo>
                    <a:lnTo>
                      <a:pt x="7" y="42"/>
                    </a:lnTo>
                    <a:lnTo>
                      <a:pt x="14" y="40"/>
                    </a:lnTo>
                    <a:lnTo>
                      <a:pt x="20" y="38"/>
                    </a:lnTo>
                    <a:lnTo>
                      <a:pt x="27" y="34"/>
                    </a:lnTo>
                    <a:lnTo>
                      <a:pt x="33" y="30"/>
                    </a:lnTo>
                    <a:lnTo>
                      <a:pt x="38" y="25"/>
                    </a:lnTo>
                    <a:lnTo>
                      <a:pt x="43" y="19"/>
                    </a:lnTo>
                    <a:lnTo>
                      <a:pt x="47" y="13"/>
                    </a:lnTo>
                    <a:lnTo>
                      <a:pt x="51" y="6"/>
                    </a:lnTo>
                    <a:lnTo>
                      <a:pt x="53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08" name="Line 774"/>
              <p:cNvSpPr>
                <a:spLocks noChangeShapeType="1"/>
              </p:cNvSpPr>
              <p:nvPr/>
            </p:nvSpPr>
            <p:spPr bwMode="auto">
              <a:xfrm flipH="1">
                <a:off x="2385" y="2100"/>
                <a:ext cx="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09" name="Line 775"/>
              <p:cNvSpPr>
                <a:spLocks noChangeShapeType="1"/>
              </p:cNvSpPr>
              <p:nvPr/>
            </p:nvSpPr>
            <p:spPr bwMode="auto">
              <a:xfrm flipV="1">
                <a:off x="2406" y="2099"/>
                <a:ext cx="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10" name="Freeform 776"/>
              <p:cNvSpPr>
                <a:spLocks/>
              </p:cNvSpPr>
              <p:nvPr/>
            </p:nvSpPr>
            <p:spPr bwMode="auto">
              <a:xfrm>
                <a:off x="2421" y="2073"/>
                <a:ext cx="7" cy="5"/>
              </a:xfrm>
              <a:custGeom>
                <a:avLst/>
                <a:gdLst>
                  <a:gd name="T0" fmla="*/ 7 w 51"/>
                  <a:gd name="T1" fmla="*/ 0 h 32"/>
                  <a:gd name="T2" fmla="*/ 6 w 51"/>
                  <a:gd name="T3" fmla="*/ 0 h 32"/>
                  <a:gd name="T4" fmla="*/ 5 w 51"/>
                  <a:gd name="T5" fmla="*/ 0 h 32"/>
                  <a:gd name="T6" fmla="*/ 4 w 51"/>
                  <a:gd name="T7" fmla="*/ 1 h 32"/>
                  <a:gd name="T8" fmla="*/ 3 w 51"/>
                  <a:gd name="T9" fmla="*/ 1 h 32"/>
                  <a:gd name="T10" fmla="*/ 2 w 51"/>
                  <a:gd name="T11" fmla="*/ 2 h 32"/>
                  <a:gd name="T12" fmla="*/ 1 w 51"/>
                  <a:gd name="T13" fmla="*/ 3 h 32"/>
                  <a:gd name="T14" fmla="*/ 1 w 51"/>
                  <a:gd name="T15" fmla="*/ 4 h 32"/>
                  <a:gd name="T16" fmla="*/ 0 w 51"/>
                  <a:gd name="T17" fmla="*/ 5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32">
                    <a:moveTo>
                      <a:pt x="51" y="0"/>
                    </a:moveTo>
                    <a:lnTo>
                      <a:pt x="44" y="0"/>
                    </a:lnTo>
                    <a:lnTo>
                      <a:pt x="37" y="3"/>
                    </a:lnTo>
                    <a:lnTo>
                      <a:pt x="30" y="5"/>
                    </a:lnTo>
                    <a:lnTo>
                      <a:pt x="23" y="9"/>
                    </a:lnTo>
                    <a:lnTo>
                      <a:pt x="16" y="14"/>
                    </a:lnTo>
                    <a:lnTo>
                      <a:pt x="10" y="20"/>
                    </a:lnTo>
                    <a:lnTo>
                      <a:pt x="5" y="25"/>
                    </a:lnTo>
                    <a:lnTo>
                      <a:pt x="0" y="3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11" name="Freeform 777"/>
              <p:cNvSpPr>
                <a:spLocks/>
              </p:cNvSpPr>
              <p:nvPr/>
            </p:nvSpPr>
            <p:spPr bwMode="auto">
              <a:xfrm>
                <a:off x="2428" y="2073"/>
                <a:ext cx="5" cy="9"/>
              </a:xfrm>
              <a:custGeom>
                <a:avLst/>
                <a:gdLst>
                  <a:gd name="T0" fmla="*/ 3 w 32"/>
                  <a:gd name="T1" fmla="*/ 9 h 64"/>
                  <a:gd name="T2" fmla="*/ 4 w 32"/>
                  <a:gd name="T3" fmla="*/ 8 h 64"/>
                  <a:gd name="T4" fmla="*/ 4 w 32"/>
                  <a:gd name="T5" fmla="*/ 7 h 64"/>
                  <a:gd name="T6" fmla="*/ 5 w 32"/>
                  <a:gd name="T7" fmla="*/ 6 h 64"/>
                  <a:gd name="T8" fmla="*/ 5 w 32"/>
                  <a:gd name="T9" fmla="*/ 6 h 64"/>
                  <a:gd name="T10" fmla="*/ 5 w 32"/>
                  <a:gd name="T11" fmla="*/ 5 h 64"/>
                  <a:gd name="T12" fmla="*/ 5 w 32"/>
                  <a:gd name="T13" fmla="*/ 4 h 64"/>
                  <a:gd name="T14" fmla="*/ 5 w 32"/>
                  <a:gd name="T15" fmla="*/ 3 h 64"/>
                  <a:gd name="T16" fmla="*/ 5 w 32"/>
                  <a:gd name="T17" fmla="*/ 2 h 64"/>
                  <a:gd name="T18" fmla="*/ 4 w 32"/>
                  <a:gd name="T19" fmla="*/ 2 h 64"/>
                  <a:gd name="T20" fmla="*/ 3 w 32"/>
                  <a:gd name="T21" fmla="*/ 1 h 64"/>
                  <a:gd name="T22" fmla="*/ 3 w 32"/>
                  <a:gd name="T23" fmla="*/ 1 h 64"/>
                  <a:gd name="T24" fmla="*/ 2 w 32"/>
                  <a:gd name="T25" fmla="*/ 0 h 64"/>
                  <a:gd name="T26" fmla="*/ 1 w 32"/>
                  <a:gd name="T27" fmla="*/ 0 h 64"/>
                  <a:gd name="T28" fmla="*/ 0 w 32"/>
                  <a:gd name="T29" fmla="*/ 0 h 6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2" h="64">
                    <a:moveTo>
                      <a:pt x="19" y="64"/>
                    </a:moveTo>
                    <a:lnTo>
                      <a:pt x="23" y="59"/>
                    </a:lnTo>
                    <a:lnTo>
                      <a:pt x="27" y="53"/>
                    </a:lnTo>
                    <a:lnTo>
                      <a:pt x="30" y="46"/>
                    </a:lnTo>
                    <a:lnTo>
                      <a:pt x="32" y="40"/>
                    </a:lnTo>
                    <a:lnTo>
                      <a:pt x="32" y="34"/>
                    </a:lnTo>
                    <a:lnTo>
                      <a:pt x="32" y="27"/>
                    </a:lnTo>
                    <a:lnTo>
                      <a:pt x="31" y="22"/>
                    </a:lnTo>
                    <a:lnTo>
                      <a:pt x="29" y="16"/>
                    </a:lnTo>
                    <a:lnTo>
                      <a:pt x="27" y="12"/>
                    </a:lnTo>
                    <a:lnTo>
                      <a:pt x="22" y="8"/>
                    </a:lnTo>
                    <a:lnTo>
                      <a:pt x="18" y="5"/>
                    </a:lnTo>
                    <a:lnTo>
                      <a:pt x="12" y="3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12" name="Freeform 778"/>
              <p:cNvSpPr>
                <a:spLocks/>
              </p:cNvSpPr>
              <p:nvPr/>
            </p:nvSpPr>
            <p:spPr bwMode="auto">
              <a:xfrm>
                <a:off x="2415" y="2082"/>
                <a:ext cx="16" cy="18"/>
              </a:xfrm>
              <a:custGeom>
                <a:avLst/>
                <a:gdLst>
                  <a:gd name="T0" fmla="*/ 16 w 111"/>
                  <a:gd name="T1" fmla="*/ 0 h 126"/>
                  <a:gd name="T2" fmla="*/ 0 w 111"/>
                  <a:gd name="T3" fmla="*/ 18 h 126"/>
                  <a:gd name="T4" fmla="*/ 12 w 111"/>
                  <a:gd name="T5" fmla="*/ 18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1" h="126">
                    <a:moveTo>
                      <a:pt x="111" y="0"/>
                    </a:moveTo>
                    <a:lnTo>
                      <a:pt x="0" y="126"/>
                    </a:lnTo>
                    <a:lnTo>
                      <a:pt x="84" y="12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13" name="Freeform 779"/>
              <p:cNvSpPr>
                <a:spLocks/>
              </p:cNvSpPr>
              <p:nvPr/>
            </p:nvSpPr>
            <p:spPr bwMode="auto">
              <a:xfrm>
                <a:off x="3299" y="2057"/>
                <a:ext cx="14" cy="27"/>
              </a:xfrm>
              <a:custGeom>
                <a:avLst/>
                <a:gdLst>
                  <a:gd name="T0" fmla="*/ 0 w 104"/>
                  <a:gd name="T1" fmla="*/ 27 h 190"/>
                  <a:gd name="T2" fmla="*/ 7 w 104"/>
                  <a:gd name="T3" fmla="*/ 0 h 190"/>
                  <a:gd name="T4" fmla="*/ 14 w 104"/>
                  <a:gd name="T5" fmla="*/ 0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190">
                    <a:moveTo>
                      <a:pt x="0" y="190"/>
                    </a:moveTo>
                    <a:lnTo>
                      <a:pt x="51" y="0"/>
                    </a:lnTo>
                    <a:lnTo>
                      <a:pt x="104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14" name="Freeform 780"/>
              <p:cNvSpPr>
                <a:spLocks/>
              </p:cNvSpPr>
              <p:nvPr/>
            </p:nvSpPr>
            <p:spPr bwMode="auto">
              <a:xfrm>
                <a:off x="3309" y="2057"/>
                <a:ext cx="10" cy="15"/>
              </a:xfrm>
              <a:custGeom>
                <a:avLst/>
                <a:gdLst>
                  <a:gd name="T0" fmla="*/ 0 w 68"/>
                  <a:gd name="T1" fmla="*/ 15 h 106"/>
                  <a:gd name="T2" fmla="*/ 1 w 68"/>
                  <a:gd name="T3" fmla="*/ 15 h 106"/>
                  <a:gd name="T4" fmla="*/ 2 w 68"/>
                  <a:gd name="T5" fmla="*/ 15 h 106"/>
                  <a:gd name="T6" fmla="*/ 3 w 68"/>
                  <a:gd name="T7" fmla="*/ 14 h 106"/>
                  <a:gd name="T8" fmla="*/ 4 w 68"/>
                  <a:gd name="T9" fmla="*/ 14 h 106"/>
                  <a:gd name="T10" fmla="*/ 6 w 68"/>
                  <a:gd name="T11" fmla="*/ 13 h 106"/>
                  <a:gd name="T12" fmla="*/ 7 w 68"/>
                  <a:gd name="T13" fmla="*/ 12 h 106"/>
                  <a:gd name="T14" fmla="*/ 7 w 68"/>
                  <a:gd name="T15" fmla="*/ 11 h 106"/>
                  <a:gd name="T16" fmla="*/ 8 w 68"/>
                  <a:gd name="T17" fmla="*/ 10 h 106"/>
                  <a:gd name="T18" fmla="*/ 9 w 68"/>
                  <a:gd name="T19" fmla="*/ 9 h 106"/>
                  <a:gd name="T20" fmla="*/ 9 w 68"/>
                  <a:gd name="T21" fmla="*/ 9 h 106"/>
                  <a:gd name="T22" fmla="*/ 10 w 68"/>
                  <a:gd name="T23" fmla="*/ 8 h 106"/>
                  <a:gd name="T24" fmla="*/ 10 w 68"/>
                  <a:gd name="T25" fmla="*/ 6 h 106"/>
                  <a:gd name="T26" fmla="*/ 10 w 68"/>
                  <a:gd name="T27" fmla="*/ 5 h 106"/>
                  <a:gd name="T28" fmla="*/ 10 w 68"/>
                  <a:gd name="T29" fmla="*/ 4 h 106"/>
                  <a:gd name="T30" fmla="*/ 10 w 68"/>
                  <a:gd name="T31" fmla="*/ 4 h 106"/>
                  <a:gd name="T32" fmla="*/ 9 w 68"/>
                  <a:gd name="T33" fmla="*/ 3 h 106"/>
                  <a:gd name="T34" fmla="*/ 9 w 68"/>
                  <a:gd name="T35" fmla="*/ 2 h 106"/>
                  <a:gd name="T36" fmla="*/ 8 w 68"/>
                  <a:gd name="T37" fmla="*/ 1 h 106"/>
                  <a:gd name="T38" fmla="*/ 7 w 68"/>
                  <a:gd name="T39" fmla="*/ 1 h 106"/>
                  <a:gd name="T40" fmla="*/ 6 w 68"/>
                  <a:gd name="T41" fmla="*/ 0 h 106"/>
                  <a:gd name="T42" fmla="*/ 5 w 68"/>
                  <a:gd name="T43" fmla="*/ 0 h 106"/>
                  <a:gd name="T44" fmla="*/ 4 w 68"/>
                  <a:gd name="T45" fmla="*/ 0 h 10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8" h="106">
                    <a:moveTo>
                      <a:pt x="0" y="106"/>
                    </a:moveTo>
                    <a:lnTo>
                      <a:pt x="8" y="104"/>
                    </a:lnTo>
                    <a:lnTo>
                      <a:pt x="14" y="103"/>
                    </a:lnTo>
                    <a:lnTo>
                      <a:pt x="22" y="101"/>
                    </a:lnTo>
                    <a:lnTo>
                      <a:pt x="30" y="97"/>
                    </a:lnTo>
                    <a:lnTo>
                      <a:pt x="38" y="92"/>
                    </a:lnTo>
                    <a:lnTo>
                      <a:pt x="45" y="88"/>
                    </a:lnTo>
                    <a:lnTo>
                      <a:pt x="50" y="81"/>
                    </a:lnTo>
                    <a:lnTo>
                      <a:pt x="56" y="74"/>
                    </a:lnTo>
                    <a:lnTo>
                      <a:pt x="60" y="67"/>
                    </a:lnTo>
                    <a:lnTo>
                      <a:pt x="64" y="61"/>
                    </a:lnTo>
                    <a:lnTo>
                      <a:pt x="66" y="53"/>
                    </a:lnTo>
                    <a:lnTo>
                      <a:pt x="68" y="45"/>
                    </a:lnTo>
                    <a:lnTo>
                      <a:pt x="68" y="38"/>
                    </a:lnTo>
                    <a:lnTo>
                      <a:pt x="67" y="30"/>
                    </a:lnTo>
                    <a:lnTo>
                      <a:pt x="66" y="25"/>
                    </a:lnTo>
                    <a:lnTo>
                      <a:pt x="63" y="18"/>
                    </a:lnTo>
                    <a:lnTo>
                      <a:pt x="59" y="12"/>
                    </a:lnTo>
                    <a:lnTo>
                      <a:pt x="54" y="8"/>
                    </a:lnTo>
                    <a:lnTo>
                      <a:pt x="48" y="4"/>
                    </a:lnTo>
                    <a:lnTo>
                      <a:pt x="42" y="2"/>
                    </a:lnTo>
                    <a:lnTo>
                      <a:pt x="35" y="1"/>
                    </a:lnTo>
                    <a:lnTo>
                      <a:pt x="28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15" name="Line 781"/>
              <p:cNvSpPr>
                <a:spLocks noChangeShapeType="1"/>
              </p:cNvSpPr>
              <p:nvPr/>
            </p:nvSpPr>
            <p:spPr bwMode="auto">
              <a:xfrm flipH="1">
                <a:off x="3302" y="2072"/>
                <a:ext cx="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16" name="Line 782"/>
              <p:cNvSpPr>
                <a:spLocks noChangeShapeType="1"/>
              </p:cNvSpPr>
              <p:nvPr/>
            </p:nvSpPr>
            <p:spPr bwMode="auto">
              <a:xfrm>
                <a:off x="3311" y="2072"/>
                <a:ext cx="3" cy="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17" name="Freeform 783"/>
              <p:cNvSpPr>
                <a:spLocks/>
              </p:cNvSpPr>
              <p:nvPr/>
            </p:nvSpPr>
            <p:spPr bwMode="auto">
              <a:xfrm>
                <a:off x="3332" y="2066"/>
                <a:ext cx="5" cy="13"/>
              </a:xfrm>
              <a:custGeom>
                <a:avLst/>
                <a:gdLst>
                  <a:gd name="T0" fmla="*/ 0 w 37"/>
                  <a:gd name="T1" fmla="*/ 0 h 95"/>
                  <a:gd name="T2" fmla="*/ 5 w 37"/>
                  <a:gd name="T3" fmla="*/ 0 h 95"/>
                  <a:gd name="T4" fmla="*/ 1 w 37"/>
                  <a:gd name="T5" fmla="*/ 13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5">
                    <a:moveTo>
                      <a:pt x="0" y="0"/>
                    </a:moveTo>
                    <a:lnTo>
                      <a:pt x="37" y="0"/>
                    </a:lnTo>
                    <a:lnTo>
                      <a:pt x="11" y="9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18" name="Freeform 784"/>
              <p:cNvSpPr>
                <a:spLocks/>
              </p:cNvSpPr>
              <p:nvPr/>
            </p:nvSpPr>
            <p:spPr bwMode="auto">
              <a:xfrm>
                <a:off x="3327" y="2079"/>
                <a:ext cx="7" cy="5"/>
              </a:xfrm>
              <a:custGeom>
                <a:avLst/>
                <a:gdLst>
                  <a:gd name="T0" fmla="*/ 0 w 45"/>
                  <a:gd name="T1" fmla="*/ 5 h 32"/>
                  <a:gd name="T2" fmla="*/ 1 w 45"/>
                  <a:gd name="T3" fmla="*/ 5 h 32"/>
                  <a:gd name="T4" fmla="*/ 2 w 45"/>
                  <a:gd name="T5" fmla="*/ 5 h 32"/>
                  <a:gd name="T6" fmla="*/ 3 w 45"/>
                  <a:gd name="T7" fmla="*/ 5 h 32"/>
                  <a:gd name="T8" fmla="*/ 4 w 45"/>
                  <a:gd name="T9" fmla="*/ 4 h 32"/>
                  <a:gd name="T10" fmla="*/ 5 w 45"/>
                  <a:gd name="T11" fmla="*/ 4 h 32"/>
                  <a:gd name="T12" fmla="*/ 5 w 45"/>
                  <a:gd name="T13" fmla="*/ 3 h 32"/>
                  <a:gd name="T14" fmla="*/ 6 w 45"/>
                  <a:gd name="T15" fmla="*/ 2 h 32"/>
                  <a:gd name="T16" fmla="*/ 7 w 45"/>
                  <a:gd name="T17" fmla="*/ 1 h 32"/>
                  <a:gd name="T18" fmla="*/ 7 w 45"/>
                  <a:gd name="T19" fmla="*/ 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32">
                    <a:moveTo>
                      <a:pt x="0" y="32"/>
                    </a:moveTo>
                    <a:lnTo>
                      <a:pt x="6" y="32"/>
                    </a:lnTo>
                    <a:lnTo>
                      <a:pt x="12" y="32"/>
                    </a:lnTo>
                    <a:lnTo>
                      <a:pt x="18" y="30"/>
                    </a:lnTo>
                    <a:lnTo>
                      <a:pt x="25" y="26"/>
                    </a:lnTo>
                    <a:lnTo>
                      <a:pt x="31" y="23"/>
                    </a:lnTo>
                    <a:lnTo>
                      <a:pt x="35" y="18"/>
                    </a:lnTo>
                    <a:lnTo>
                      <a:pt x="40" y="13"/>
                    </a:lnTo>
                    <a:lnTo>
                      <a:pt x="43" y="6"/>
                    </a:lnTo>
                    <a:lnTo>
                      <a:pt x="45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19" name="Line 785"/>
              <p:cNvSpPr>
                <a:spLocks noChangeShapeType="1"/>
              </p:cNvSpPr>
              <p:nvPr/>
            </p:nvSpPr>
            <p:spPr bwMode="auto">
              <a:xfrm flipH="1" flipV="1">
                <a:off x="3333" y="2080"/>
                <a:ext cx="3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20" name="Freeform 786"/>
              <p:cNvSpPr>
                <a:spLocks/>
              </p:cNvSpPr>
              <p:nvPr/>
            </p:nvSpPr>
            <p:spPr bwMode="auto">
              <a:xfrm>
                <a:off x="3324" y="2070"/>
                <a:ext cx="3" cy="14"/>
              </a:xfrm>
              <a:custGeom>
                <a:avLst/>
                <a:gdLst>
                  <a:gd name="T0" fmla="*/ 2 w 24"/>
                  <a:gd name="T1" fmla="*/ 0 h 95"/>
                  <a:gd name="T2" fmla="*/ 0 w 24"/>
                  <a:gd name="T3" fmla="*/ 9 h 95"/>
                  <a:gd name="T4" fmla="*/ 0 w 24"/>
                  <a:gd name="T5" fmla="*/ 10 h 95"/>
                  <a:gd name="T6" fmla="*/ 0 w 24"/>
                  <a:gd name="T7" fmla="*/ 11 h 95"/>
                  <a:gd name="T8" fmla="*/ 0 w 24"/>
                  <a:gd name="T9" fmla="*/ 12 h 95"/>
                  <a:gd name="T10" fmla="*/ 1 w 24"/>
                  <a:gd name="T11" fmla="*/ 13 h 95"/>
                  <a:gd name="T12" fmla="*/ 1 w 24"/>
                  <a:gd name="T13" fmla="*/ 13 h 95"/>
                  <a:gd name="T14" fmla="*/ 2 w 24"/>
                  <a:gd name="T15" fmla="*/ 14 h 95"/>
                  <a:gd name="T16" fmla="*/ 2 w 24"/>
                  <a:gd name="T17" fmla="*/ 14 h 95"/>
                  <a:gd name="T18" fmla="*/ 3 w 24"/>
                  <a:gd name="T19" fmla="*/ 14 h 9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95">
                    <a:moveTo>
                      <a:pt x="18" y="0"/>
                    </a:moveTo>
                    <a:lnTo>
                      <a:pt x="1" y="63"/>
                    </a:lnTo>
                    <a:lnTo>
                      <a:pt x="0" y="69"/>
                    </a:lnTo>
                    <a:lnTo>
                      <a:pt x="1" y="76"/>
                    </a:lnTo>
                    <a:lnTo>
                      <a:pt x="2" y="81"/>
                    </a:lnTo>
                    <a:lnTo>
                      <a:pt x="4" y="86"/>
                    </a:lnTo>
                    <a:lnTo>
                      <a:pt x="9" y="89"/>
                    </a:lnTo>
                    <a:lnTo>
                      <a:pt x="13" y="93"/>
                    </a:lnTo>
                    <a:lnTo>
                      <a:pt x="19" y="95"/>
                    </a:lnTo>
                    <a:lnTo>
                      <a:pt x="24" y="9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21" name="Freeform 787"/>
              <p:cNvSpPr>
                <a:spLocks/>
              </p:cNvSpPr>
              <p:nvPr/>
            </p:nvSpPr>
            <p:spPr bwMode="auto">
              <a:xfrm>
                <a:off x="3326" y="2066"/>
                <a:ext cx="6" cy="4"/>
              </a:xfrm>
              <a:custGeom>
                <a:avLst/>
                <a:gdLst>
                  <a:gd name="T0" fmla="*/ 6 w 40"/>
                  <a:gd name="T1" fmla="*/ 0 h 32"/>
                  <a:gd name="T2" fmla="*/ 5 w 40"/>
                  <a:gd name="T3" fmla="*/ 0 h 32"/>
                  <a:gd name="T4" fmla="*/ 4 w 40"/>
                  <a:gd name="T5" fmla="*/ 0 h 32"/>
                  <a:gd name="T6" fmla="*/ 3 w 40"/>
                  <a:gd name="T7" fmla="*/ 1 h 32"/>
                  <a:gd name="T8" fmla="*/ 2 w 40"/>
                  <a:gd name="T9" fmla="*/ 1 h 32"/>
                  <a:gd name="T10" fmla="*/ 2 w 40"/>
                  <a:gd name="T11" fmla="*/ 2 h 32"/>
                  <a:gd name="T12" fmla="*/ 1 w 40"/>
                  <a:gd name="T13" fmla="*/ 3 h 32"/>
                  <a:gd name="T14" fmla="*/ 0 w 40"/>
                  <a:gd name="T15" fmla="*/ 3 h 32"/>
                  <a:gd name="T16" fmla="*/ 0 w 40"/>
                  <a:gd name="T17" fmla="*/ 4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32">
                    <a:moveTo>
                      <a:pt x="40" y="0"/>
                    </a:moveTo>
                    <a:lnTo>
                      <a:pt x="35" y="1"/>
                    </a:lnTo>
                    <a:lnTo>
                      <a:pt x="28" y="3"/>
                    </a:lnTo>
                    <a:lnTo>
                      <a:pt x="21" y="5"/>
                    </a:lnTo>
                    <a:lnTo>
                      <a:pt x="15" y="10"/>
                    </a:lnTo>
                    <a:lnTo>
                      <a:pt x="10" y="14"/>
                    </a:lnTo>
                    <a:lnTo>
                      <a:pt x="6" y="20"/>
                    </a:lnTo>
                    <a:lnTo>
                      <a:pt x="2" y="26"/>
                    </a:lnTo>
                    <a:lnTo>
                      <a:pt x="0" y="3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22" name="Line 788"/>
              <p:cNvSpPr>
                <a:spLocks noChangeShapeType="1"/>
              </p:cNvSpPr>
              <p:nvPr/>
            </p:nvSpPr>
            <p:spPr bwMode="auto">
              <a:xfrm>
                <a:off x="3368" y="2057"/>
                <a:ext cx="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23" name="Freeform 789"/>
              <p:cNvSpPr>
                <a:spLocks/>
              </p:cNvSpPr>
              <p:nvPr/>
            </p:nvSpPr>
            <p:spPr bwMode="auto">
              <a:xfrm>
                <a:off x="3370" y="2057"/>
                <a:ext cx="8" cy="12"/>
              </a:xfrm>
              <a:custGeom>
                <a:avLst/>
                <a:gdLst>
                  <a:gd name="T0" fmla="*/ 0 w 55"/>
                  <a:gd name="T1" fmla="*/ 12 h 84"/>
                  <a:gd name="T2" fmla="*/ 1 w 55"/>
                  <a:gd name="T3" fmla="*/ 12 h 84"/>
                  <a:gd name="T4" fmla="*/ 2 w 55"/>
                  <a:gd name="T5" fmla="*/ 12 h 84"/>
                  <a:gd name="T6" fmla="*/ 3 w 55"/>
                  <a:gd name="T7" fmla="*/ 11 h 84"/>
                  <a:gd name="T8" fmla="*/ 4 w 55"/>
                  <a:gd name="T9" fmla="*/ 11 h 84"/>
                  <a:gd name="T10" fmla="*/ 5 w 55"/>
                  <a:gd name="T11" fmla="*/ 10 h 84"/>
                  <a:gd name="T12" fmla="*/ 6 w 55"/>
                  <a:gd name="T13" fmla="*/ 10 h 84"/>
                  <a:gd name="T14" fmla="*/ 6 w 55"/>
                  <a:gd name="T15" fmla="*/ 9 h 84"/>
                  <a:gd name="T16" fmla="*/ 7 w 55"/>
                  <a:gd name="T17" fmla="*/ 8 h 84"/>
                  <a:gd name="T18" fmla="*/ 7 w 55"/>
                  <a:gd name="T19" fmla="*/ 7 h 84"/>
                  <a:gd name="T20" fmla="*/ 8 w 55"/>
                  <a:gd name="T21" fmla="*/ 6 h 84"/>
                  <a:gd name="T22" fmla="*/ 8 w 55"/>
                  <a:gd name="T23" fmla="*/ 5 h 84"/>
                  <a:gd name="T24" fmla="*/ 8 w 55"/>
                  <a:gd name="T25" fmla="*/ 4 h 84"/>
                  <a:gd name="T26" fmla="*/ 8 w 55"/>
                  <a:gd name="T27" fmla="*/ 3 h 84"/>
                  <a:gd name="T28" fmla="*/ 7 w 55"/>
                  <a:gd name="T29" fmla="*/ 3 h 84"/>
                  <a:gd name="T30" fmla="*/ 7 w 55"/>
                  <a:gd name="T31" fmla="*/ 2 h 84"/>
                  <a:gd name="T32" fmla="*/ 7 w 55"/>
                  <a:gd name="T33" fmla="*/ 1 h 84"/>
                  <a:gd name="T34" fmla="*/ 6 w 55"/>
                  <a:gd name="T35" fmla="*/ 1 h 84"/>
                  <a:gd name="T36" fmla="*/ 5 w 55"/>
                  <a:gd name="T37" fmla="*/ 0 h 84"/>
                  <a:gd name="T38" fmla="*/ 4 w 55"/>
                  <a:gd name="T39" fmla="*/ 0 h 84"/>
                  <a:gd name="T40" fmla="*/ 3 w 55"/>
                  <a:gd name="T41" fmla="*/ 0 h 8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5" h="84">
                    <a:moveTo>
                      <a:pt x="0" y="84"/>
                    </a:moveTo>
                    <a:lnTo>
                      <a:pt x="6" y="84"/>
                    </a:lnTo>
                    <a:lnTo>
                      <a:pt x="13" y="82"/>
                    </a:lnTo>
                    <a:lnTo>
                      <a:pt x="20" y="80"/>
                    </a:lnTo>
                    <a:lnTo>
                      <a:pt x="27" y="76"/>
                    </a:lnTo>
                    <a:lnTo>
                      <a:pt x="33" y="72"/>
                    </a:lnTo>
                    <a:lnTo>
                      <a:pt x="39" y="67"/>
                    </a:lnTo>
                    <a:lnTo>
                      <a:pt x="43" y="62"/>
                    </a:lnTo>
                    <a:lnTo>
                      <a:pt x="48" y="55"/>
                    </a:lnTo>
                    <a:lnTo>
                      <a:pt x="51" y="48"/>
                    </a:lnTo>
                    <a:lnTo>
                      <a:pt x="54" y="43"/>
                    </a:lnTo>
                    <a:lnTo>
                      <a:pt x="55" y="36"/>
                    </a:lnTo>
                    <a:lnTo>
                      <a:pt x="55" y="29"/>
                    </a:lnTo>
                    <a:lnTo>
                      <a:pt x="54" y="24"/>
                    </a:lnTo>
                    <a:lnTo>
                      <a:pt x="51" y="18"/>
                    </a:lnTo>
                    <a:lnTo>
                      <a:pt x="49" y="12"/>
                    </a:lnTo>
                    <a:lnTo>
                      <a:pt x="45" y="8"/>
                    </a:lnTo>
                    <a:lnTo>
                      <a:pt x="40" y="4"/>
                    </a:lnTo>
                    <a:lnTo>
                      <a:pt x="34" y="2"/>
                    </a:lnTo>
                    <a:lnTo>
                      <a:pt x="29" y="0"/>
                    </a:lnTo>
                    <a:lnTo>
                      <a:pt x="22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24" name="Line 790"/>
              <p:cNvSpPr>
                <a:spLocks noChangeShapeType="1"/>
              </p:cNvSpPr>
              <p:nvPr/>
            </p:nvSpPr>
            <p:spPr bwMode="auto">
              <a:xfrm flipH="1">
                <a:off x="3367" y="2069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25" name="Freeform 791"/>
              <p:cNvSpPr>
                <a:spLocks/>
              </p:cNvSpPr>
              <p:nvPr/>
            </p:nvSpPr>
            <p:spPr bwMode="auto">
              <a:xfrm>
                <a:off x="3370" y="2069"/>
                <a:ext cx="5" cy="6"/>
              </a:xfrm>
              <a:custGeom>
                <a:avLst/>
                <a:gdLst>
                  <a:gd name="T0" fmla="*/ 5 w 32"/>
                  <a:gd name="T1" fmla="*/ 6 h 43"/>
                  <a:gd name="T2" fmla="*/ 5 w 32"/>
                  <a:gd name="T3" fmla="*/ 5 h 43"/>
                  <a:gd name="T4" fmla="*/ 5 w 32"/>
                  <a:gd name="T5" fmla="*/ 4 h 43"/>
                  <a:gd name="T6" fmla="*/ 5 w 32"/>
                  <a:gd name="T7" fmla="*/ 3 h 43"/>
                  <a:gd name="T8" fmla="*/ 5 w 32"/>
                  <a:gd name="T9" fmla="*/ 3 h 43"/>
                  <a:gd name="T10" fmla="*/ 4 w 32"/>
                  <a:gd name="T11" fmla="*/ 2 h 43"/>
                  <a:gd name="T12" fmla="*/ 3 w 32"/>
                  <a:gd name="T13" fmla="*/ 1 h 43"/>
                  <a:gd name="T14" fmla="*/ 3 w 32"/>
                  <a:gd name="T15" fmla="*/ 1 h 43"/>
                  <a:gd name="T16" fmla="*/ 2 w 32"/>
                  <a:gd name="T17" fmla="*/ 0 h 43"/>
                  <a:gd name="T18" fmla="*/ 1 w 32"/>
                  <a:gd name="T19" fmla="*/ 0 h 43"/>
                  <a:gd name="T20" fmla="*/ 0 w 32"/>
                  <a:gd name="T21" fmla="*/ 0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43">
                    <a:moveTo>
                      <a:pt x="31" y="43"/>
                    </a:moveTo>
                    <a:lnTo>
                      <a:pt x="32" y="36"/>
                    </a:lnTo>
                    <a:lnTo>
                      <a:pt x="32" y="29"/>
                    </a:lnTo>
                    <a:lnTo>
                      <a:pt x="31" y="24"/>
                    </a:lnTo>
                    <a:lnTo>
                      <a:pt x="29" y="18"/>
                    </a:lnTo>
                    <a:lnTo>
                      <a:pt x="27" y="13"/>
                    </a:lnTo>
                    <a:lnTo>
                      <a:pt x="22" y="8"/>
                    </a:lnTo>
                    <a:lnTo>
                      <a:pt x="18" y="5"/>
                    </a:lnTo>
                    <a:lnTo>
                      <a:pt x="12" y="2"/>
                    </a:lnTo>
                    <a:lnTo>
                      <a:pt x="6" y="1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26" name="Line 792"/>
              <p:cNvSpPr>
                <a:spLocks noChangeShapeType="1"/>
              </p:cNvSpPr>
              <p:nvPr/>
            </p:nvSpPr>
            <p:spPr bwMode="auto">
              <a:xfrm flipH="1">
                <a:off x="3374" y="207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27" name="Freeform 793"/>
              <p:cNvSpPr>
                <a:spLocks/>
              </p:cNvSpPr>
              <p:nvPr/>
            </p:nvSpPr>
            <p:spPr bwMode="auto">
              <a:xfrm>
                <a:off x="3366" y="2078"/>
                <a:ext cx="8" cy="6"/>
              </a:xfrm>
              <a:custGeom>
                <a:avLst/>
                <a:gdLst>
                  <a:gd name="T0" fmla="*/ 0 w 53"/>
                  <a:gd name="T1" fmla="*/ 6 h 43"/>
                  <a:gd name="T2" fmla="*/ 1 w 53"/>
                  <a:gd name="T3" fmla="*/ 6 h 43"/>
                  <a:gd name="T4" fmla="*/ 2 w 53"/>
                  <a:gd name="T5" fmla="*/ 6 h 43"/>
                  <a:gd name="T6" fmla="*/ 3 w 53"/>
                  <a:gd name="T7" fmla="*/ 5 h 43"/>
                  <a:gd name="T8" fmla="*/ 4 w 53"/>
                  <a:gd name="T9" fmla="*/ 5 h 43"/>
                  <a:gd name="T10" fmla="*/ 5 w 53"/>
                  <a:gd name="T11" fmla="*/ 4 h 43"/>
                  <a:gd name="T12" fmla="*/ 6 w 53"/>
                  <a:gd name="T13" fmla="*/ 4 h 43"/>
                  <a:gd name="T14" fmla="*/ 6 w 53"/>
                  <a:gd name="T15" fmla="*/ 3 h 43"/>
                  <a:gd name="T16" fmla="*/ 7 w 53"/>
                  <a:gd name="T17" fmla="*/ 2 h 43"/>
                  <a:gd name="T18" fmla="*/ 8 w 53"/>
                  <a:gd name="T19" fmla="*/ 1 h 43"/>
                  <a:gd name="T20" fmla="*/ 8 w 53"/>
                  <a:gd name="T21" fmla="*/ 0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43">
                    <a:moveTo>
                      <a:pt x="0" y="43"/>
                    </a:moveTo>
                    <a:lnTo>
                      <a:pt x="6" y="43"/>
                    </a:lnTo>
                    <a:lnTo>
                      <a:pt x="13" y="41"/>
                    </a:lnTo>
                    <a:lnTo>
                      <a:pt x="20" y="38"/>
                    </a:lnTo>
                    <a:lnTo>
                      <a:pt x="27" y="35"/>
                    </a:lnTo>
                    <a:lnTo>
                      <a:pt x="32" y="30"/>
                    </a:lnTo>
                    <a:lnTo>
                      <a:pt x="38" y="26"/>
                    </a:lnTo>
                    <a:lnTo>
                      <a:pt x="43" y="20"/>
                    </a:lnTo>
                    <a:lnTo>
                      <a:pt x="48" y="14"/>
                    </a:lnTo>
                    <a:lnTo>
                      <a:pt x="51" y="7"/>
                    </a:lnTo>
                    <a:lnTo>
                      <a:pt x="53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28" name="Line 794"/>
              <p:cNvSpPr>
                <a:spLocks noChangeShapeType="1"/>
              </p:cNvSpPr>
              <p:nvPr/>
            </p:nvSpPr>
            <p:spPr bwMode="auto">
              <a:xfrm flipH="1">
                <a:off x="3360" y="2084"/>
                <a:ext cx="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29" name="Line 795"/>
              <p:cNvSpPr>
                <a:spLocks noChangeShapeType="1"/>
              </p:cNvSpPr>
              <p:nvPr/>
            </p:nvSpPr>
            <p:spPr bwMode="auto">
              <a:xfrm flipV="1">
                <a:off x="3381" y="208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30" name="Freeform 796"/>
              <p:cNvSpPr>
                <a:spLocks/>
              </p:cNvSpPr>
              <p:nvPr/>
            </p:nvSpPr>
            <p:spPr bwMode="auto">
              <a:xfrm>
                <a:off x="3397" y="2057"/>
                <a:ext cx="7" cy="4"/>
              </a:xfrm>
              <a:custGeom>
                <a:avLst/>
                <a:gdLst>
                  <a:gd name="T0" fmla="*/ 7 w 50"/>
                  <a:gd name="T1" fmla="*/ 0 h 31"/>
                  <a:gd name="T2" fmla="*/ 6 w 50"/>
                  <a:gd name="T3" fmla="*/ 0 h 31"/>
                  <a:gd name="T4" fmla="*/ 5 w 50"/>
                  <a:gd name="T5" fmla="*/ 0 h 31"/>
                  <a:gd name="T6" fmla="*/ 4 w 50"/>
                  <a:gd name="T7" fmla="*/ 1 h 31"/>
                  <a:gd name="T8" fmla="*/ 3 w 50"/>
                  <a:gd name="T9" fmla="*/ 1 h 31"/>
                  <a:gd name="T10" fmla="*/ 2 w 50"/>
                  <a:gd name="T11" fmla="*/ 2 h 31"/>
                  <a:gd name="T12" fmla="*/ 1 w 50"/>
                  <a:gd name="T13" fmla="*/ 2 h 31"/>
                  <a:gd name="T14" fmla="*/ 1 w 50"/>
                  <a:gd name="T15" fmla="*/ 3 h 31"/>
                  <a:gd name="T16" fmla="*/ 0 w 50"/>
                  <a:gd name="T17" fmla="*/ 4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31">
                    <a:moveTo>
                      <a:pt x="50" y="0"/>
                    </a:moveTo>
                    <a:lnTo>
                      <a:pt x="42" y="0"/>
                    </a:lnTo>
                    <a:lnTo>
                      <a:pt x="36" y="2"/>
                    </a:lnTo>
                    <a:lnTo>
                      <a:pt x="29" y="4"/>
                    </a:lnTo>
                    <a:lnTo>
                      <a:pt x="21" y="9"/>
                    </a:lnTo>
                    <a:lnTo>
                      <a:pt x="14" y="13"/>
                    </a:lnTo>
                    <a:lnTo>
                      <a:pt x="9" y="19"/>
                    </a:lnTo>
                    <a:lnTo>
                      <a:pt x="4" y="25"/>
                    </a:lnTo>
                    <a:lnTo>
                      <a:pt x="0" y="3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31" name="Freeform 797"/>
              <p:cNvSpPr>
                <a:spLocks/>
              </p:cNvSpPr>
              <p:nvPr/>
            </p:nvSpPr>
            <p:spPr bwMode="auto">
              <a:xfrm>
                <a:off x="3404" y="2057"/>
                <a:ext cx="4" cy="9"/>
              </a:xfrm>
              <a:custGeom>
                <a:avLst/>
                <a:gdLst>
                  <a:gd name="T0" fmla="*/ 2 w 33"/>
                  <a:gd name="T1" fmla="*/ 9 h 64"/>
                  <a:gd name="T2" fmla="*/ 3 w 33"/>
                  <a:gd name="T3" fmla="*/ 8 h 64"/>
                  <a:gd name="T4" fmla="*/ 3 w 33"/>
                  <a:gd name="T5" fmla="*/ 7 h 64"/>
                  <a:gd name="T6" fmla="*/ 4 w 33"/>
                  <a:gd name="T7" fmla="*/ 6 h 64"/>
                  <a:gd name="T8" fmla="*/ 4 w 33"/>
                  <a:gd name="T9" fmla="*/ 6 h 64"/>
                  <a:gd name="T10" fmla="*/ 4 w 33"/>
                  <a:gd name="T11" fmla="*/ 5 h 64"/>
                  <a:gd name="T12" fmla="*/ 4 w 33"/>
                  <a:gd name="T13" fmla="*/ 4 h 64"/>
                  <a:gd name="T14" fmla="*/ 4 w 33"/>
                  <a:gd name="T15" fmla="*/ 3 h 64"/>
                  <a:gd name="T16" fmla="*/ 4 w 33"/>
                  <a:gd name="T17" fmla="*/ 2 h 64"/>
                  <a:gd name="T18" fmla="*/ 3 w 33"/>
                  <a:gd name="T19" fmla="*/ 2 h 64"/>
                  <a:gd name="T20" fmla="*/ 3 w 33"/>
                  <a:gd name="T21" fmla="*/ 1 h 64"/>
                  <a:gd name="T22" fmla="*/ 2 w 33"/>
                  <a:gd name="T23" fmla="*/ 1 h 64"/>
                  <a:gd name="T24" fmla="*/ 2 w 33"/>
                  <a:gd name="T25" fmla="*/ 0 h 64"/>
                  <a:gd name="T26" fmla="*/ 1 w 33"/>
                  <a:gd name="T27" fmla="*/ 0 h 64"/>
                  <a:gd name="T28" fmla="*/ 0 w 33"/>
                  <a:gd name="T29" fmla="*/ 0 h 6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3" h="64">
                    <a:moveTo>
                      <a:pt x="18" y="64"/>
                    </a:moveTo>
                    <a:lnTo>
                      <a:pt x="23" y="58"/>
                    </a:lnTo>
                    <a:lnTo>
                      <a:pt x="27" y="53"/>
                    </a:lnTo>
                    <a:lnTo>
                      <a:pt x="30" y="46"/>
                    </a:lnTo>
                    <a:lnTo>
                      <a:pt x="32" y="40"/>
                    </a:lnTo>
                    <a:lnTo>
                      <a:pt x="33" y="34"/>
                    </a:lnTo>
                    <a:lnTo>
                      <a:pt x="33" y="27"/>
                    </a:lnTo>
                    <a:lnTo>
                      <a:pt x="32" y="21"/>
                    </a:lnTo>
                    <a:lnTo>
                      <a:pt x="30" y="16"/>
                    </a:lnTo>
                    <a:lnTo>
                      <a:pt x="26" y="11"/>
                    </a:lnTo>
                    <a:lnTo>
                      <a:pt x="23" y="8"/>
                    </a:lnTo>
                    <a:lnTo>
                      <a:pt x="17" y="4"/>
                    </a:lnTo>
                    <a:lnTo>
                      <a:pt x="13" y="2"/>
                    </a:lnTo>
                    <a:lnTo>
                      <a:pt x="6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32" name="Freeform 798"/>
              <p:cNvSpPr>
                <a:spLocks/>
              </p:cNvSpPr>
              <p:nvPr/>
            </p:nvSpPr>
            <p:spPr bwMode="auto">
              <a:xfrm>
                <a:off x="3390" y="2066"/>
                <a:ext cx="16" cy="18"/>
              </a:xfrm>
              <a:custGeom>
                <a:avLst/>
                <a:gdLst>
                  <a:gd name="T0" fmla="*/ 16 w 111"/>
                  <a:gd name="T1" fmla="*/ 0 h 126"/>
                  <a:gd name="T2" fmla="*/ 0 w 111"/>
                  <a:gd name="T3" fmla="*/ 18 h 126"/>
                  <a:gd name="T4" fmla="*/ 12 w 111"/>
                  <a:gd name="T5" fmla="*/ 18 h 1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1" h="126">
                    <a:moveTo>
                      <a:pt x="111" y="0"/>
                    </a:moveTo>
                    <a:lnTo>
                      <a:pt x="0" y="126"/>
                    </a:lnTo>
                    <a:lnTo>
                      <a:pt x="84" y="12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33" name="Freeform 799"/>
              <p:cNvSpPr>
                <a:spLocks/>
              </p:cNvSpPr>
              <p:nvPr/>
            </p:nvSpPr>
            <p:spPr bwMode="auto">
              <a:xfrm>
                <a:off x="3165" y="2565"/>
                <a:ext cx="15" cy="27"/>
              </a:xfrm>
              <a:custGeom>
                <a:avLst/>
                <a:gdLst>
                  <a:gd name="T0" fmla="*/ 0 w 104"/>
                  <a:gd name="T1" fmla="*/ 27 h 190"/>
                  <a:gd name="T2" fmla="*/ 7 w 104"/>
                  <a:gd name="T3" fmla="*/ 0 h 190"/>
                  <a:gd name="T4" fmla="*/ 15 w 104"/>
                  <a:gd name="T5" fmla="*/ 0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190">
                    <a:moveTo>
                      <a:pt x="0" y="190"/>
                    </a:moveTo>
                    <a:lnTo>
                      <a:pt x="51" y="0"/>
                    </a:lnTo>
                    <a:lnTo>
                      <a:pt x="104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34" name="Freeform 800"/>
              <p:cNvSpPr>
                <a:spLocks/>
              </p:cNvSpPr>
              <p:nvPr/>
            </p:nvSpPr>
            <p:spPr bwMode="auto">
              <a:xfrm>
                <a:off x="3176" y="2565"/>
                <a:ext cx="10" cy="15"/>
              </a:xfrm>
              <a:custGeom>
                <a:avLst/>
                <a:gdLst>
                  <a:gd name="T0" fmla="*/ 0 w 70"/>
                  <a:gd name="T1" fmla="*/ 15 h 106"/>
                  <a:gd name="T2" fmla="*/ 1 w 70"/>
                  <a:gd name="T3" fmla="*/ 15 h 106"/>
                  <a:gd name="T4" fmla="*/ 2 w 70"/>
                  <a:gd name="T5" fmla="*/ 15 h 106"/>
                  <a:gd name="T6" fmla="*/ 3 w 70"/>
                  <a:gd name="T7" fmla="*/ 14 h 106"/>
                  <a:gd name="T8" fmla="*/ 5 w 70"/>
                  <a:gd name="T9" fmla="*/ 14 h 106"/>
                  <a:gd name="T10" fmla="*/ 5 w 70"/>
                  <a:gd name="T11" fmla="*/ 13 h 106"/>
                  <a:gd name="T12" fmla="*/ 6 w 70"/>
                  <a:gd name="T13" fmla="*/ 12 h 106"/>
                  <a:gd name="T14" fmla="*/ 7 w 70"/>
                  <a:gd name="T15" fmla="*/ 11 h 106"/>
                  <a:gd name="T16" fmla="*/ 8 w 70"/>
                  <a:gd name="T17" fmla="*/ 10 h 106"/>
                  <a:gd name="T18" fmla="*/ 9 w 70"/>
                  <a:gd name="T19" fmla="*/ 9 h 106"/>
                  <a:gd name="T20" fmla="*/ 9 w 70"/>
                  <a:gd name="T21" fmla="*/ 8 h 106"/>
                  <a:gd name="T22" fmla="*/ 10 w 70"/>
                  <a:gd name="T23" fmla="*/ 8 h 106"/>
                  <a:gd name="T24" fmla="*/ 10 w 70"/>
                  <a:gd name="T25" fmla="*/ 6 h 106"/>
                  <a:gd name="T26" fmla="*/ 10 w 70"/>
                  <a:gd name="T27" fmla="*/ 5 h 106"/>
                  <a:gd name="T28" fmla="*/ 10 w 70"/>
                  <a:gd name="T29" fmla="*/ 4 h 106"/>
                  <a:gd name="T30" fmla="*/ 9 w 70"/>
                  <a:gd name="T31" fmla="*/ 3 h 106"/>
                  <a:gd name="T32" fmla="*/ 9 w 70"/>
                  <a:gd name="T33" fmla="*/ 3 h 106"/>
                  <a:gd name="T34" fmla="*/ 9 w 70"/>
                  <a:gd name="T35" fmla="*/ 2 h 106"/>
                  <a:gd name="T36" fmla="*/ 8 w 70"/>
                  <a:gd name="T37" fmla="*/ 1 h 106"/>
                  <a:gd name="T38" fmla="*/ 7 w 70"/>
                  <a:gd name="T39" fmla="*/ 1 h 106"/>
                  <a:gd name="T40" fmla="*/ 6 w 70"/>
                  <a:gd name="T41" fmla="*/ 0 h 106"/>
                  <a:gd name="T42" fmla="*/ 5 w 70"/>
                  <a:gd name="T43" fmla="*/ 0 h 106"/>
                  <a:gd name="T44" fmla="*/ 4 w 70"/>
                  <a:gd name="T45" fmla="*/ 0 h 10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0" h="106">
                    <a:moveTo>
                      <a:pt x="0" y="106"/>
                    </a:moveTo>
                    <a:lnTo>
                      <a:pt x="8" y="105"/>
                    </a:lnTo>
                    <a:lnTo>
                      <a:pt x="16" y="103"/>
                    </a:lnTo>
                    <a:lnTo>
                      <a:pt x="24" y="100"/>
                    </a:lnTo>
                    <a:lnTo>
                      <a:pt x="32" y="97"/>
                    </a:lnTo>
                    <a:lnTo>
                      <a:pt x="38" y="92"/>
                    </a:lnTo>
                    <a:lnTo>
                      <a:pt x="45" y="88"/>
                    </a:lnTo>
                    <a:lnTo>
                      <a:pt x="52" y="81"/>
                    </a:lnTo>
                    <a:lnTo>
                      <a:pt x="56" y="74"/>
                    </a:lnTo>
                    <a:lnTo>
                      <a:pt x="62" y="67"/>
                    </a:lnTo>
                    <a:lnTo>
                      <a:pt x="65" y="60"/>
                    </a:lnTo>
                    <a:lnTo>
                      <a:pt x="67" y="53"/>
                    </a:lnTo>
                    <a:lnTo>
                      <a:pt x="69" y="45"/>
                    </a:lnTo>
                    <a:lnTo>
                      <a:pt x="70" y="38"/>
                    </a:lnTo>
                    <a:lnTo>
                      <a:pt x="69" y="30"/>
                    </a:lnTo>
                    <a:lnTo>
                      <a:pt x="66" y="24"/>
                    </a:lnTo>
                    <a:lnTo>
                      <a:pt x="64" y="18"/>
                    </a:lnTo>
                    <a:lnTo>
                      <a:pt x="60" y="12"/>
                    </a:lnTo>
                    <a:lnTo>
                      <a:pt x="55" y="8"/>
                    </a:lnTo>
                    <a:lnTo>
                      <a:pt x="49" y="5"/>
                    </a:lnTo>
                    <a:lnTo>
                      <a:pt x="43" y="2"/>
                    </a:lnTo>
                    <a:lnTo>
                      <a:pt x="36" y="0"/>
                    </a:lnTo>
                    <a:lnTo>
                      <a:pt x="29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35" name="Line 801"/>
              <p:cNvSpPr>
                <a:spLocks noChangeShapeType="1"/>
              </p:cNvSpPr>
              <p:nvPr/>
            </p:nvSpPr>
            <p:spPr bwMode="auto">
              <a:xfrm flipH="1">
                <a:off x="3168" y="2580"/>
                <a:ext cx="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36" name="Line 802"/>
              <p:cNvSpPr>
                <a:spLocks noChangeShapeType="1"/>
              </p:cNvSpPr>
              <p:nvPr/>
            </p:nvSpPr>
            <p:spPr bwMode="auto">
              <a:xfrm>
                <a:off x="3177" y="2580"/>
                <a:ext cx="3" cy="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37" name="Freeform 803"/>
              <p:cNvSpPr>
                <a:spLocks/>
              </p:cNvSpPr>
              <p:nvPr/>
            </p:nvSpPr>
            <p:spPr bwMode="auto">
              <a:xfrm>
                <a:off x="3199" y="2574"/>
                <a:ext cx="5" cy="13"/>
              </a:xfrm>
              <a:custGeom>
                <a:avLst/>
                <a:gdLst>
                  <a:gd name="T0" fmla="*/ 0 w 37"/>
                  <a:gd name="T1" fmla="*/ 0 h 95"/>
                  <a:gd name="T2" fmla="*/ 5 w 37"/>
                  <a:gd name="T3" fmla="*/ 0 h 95"/>
                  <a:gd name="T4" fmla="*/ 1 w 37"/>
                  <a:gd name="T5" fmla="*/ 13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5">
                    <a:moveTo>
                      <a:pt x="0" y="0"/>
                    </a:moveTo>
                    <a:lnTo>
                      <a:pt x="37" y="0"/>
                    </a:lnTo>
                    <a:lnTo>
                      <a:pt x="11" y="9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38" name="Freeform 804"/>
              <p:cNvSpPr>
                <a:spLocks/>
              </p:cNvSpPr>
              <p:nvPr/>
            </p:nvSpPr>
            <p:spPr bwMode="auto">
              <a:xfrm>
                <a:off x="3194" y="2587"/>
                <a:ext cx="6" cy="5"/>
              </a:xfrm>
              <a:custGeom>
                <a:avLst/>
                <a:gdLst>
                  <a:gd name="T0" fmla="*/ 0 w 45"/>
                  <a:gd name="T1" fmla="*/ 5 h 32"/>
                  <a:gd name="T2" fmla="*/ 1 w 45"/>
                  <a:gd name="T3" fmla="*/ 5 h 32"/>
                  <a:gd name="T4" fmla="*/ 1 w 45"/>
                  <a:gd name="T5" fmla="*/ 5 h 32"/>
                  <a:gd name="T6" fmla="*/ 2 w 45"/>
                  <a:gd name="T7" fmla="*/ 5 h 32"/>
                  <a:gd name="T8" fmla="*/ 3 w 45"/>
                  <a:gd name="T9" fmla="*/ 4 h 32"/>
                  <a:gd name="T10" fmla="*/ 4 w 45"/>
                  <a:gd name="T11" fmla="*/ 4 h 32"/>
                  <a:gd name="T12" fmla="*/ 4 w 45"/>
                  <a:gd name="T13" fmla="*/ 3 h 32"/>
                  <a:gd name="T14" fmla="*/ 5 w 45"/>
                  <a:gd name="T15" fmla="*/ 3 h 32"/>
                  <a:gd name="T16" fmla="*/ 5 w 45"/>
                  <a:gd name="T17" fmla="*/ 2 h 32"/>
                  <a:gd name="T18" fmla="*/ 6 w 45"/>
                  <a:gd name="T19" fmla="*/ 1 h 32"/>
                  <a:gd name="T20" fmla="*/ 6 w 45"/>
                  <a:gd name="T21" fmla="*/ 0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5" h="32">
                    <a:moveTo>
                      <a:pt x="0" y="32"/>
                    </a:moveTo>
                    <a:lnTo>
                      <a:pt x="4" y="32"/>
                    </a:lnTo>
                    <a:lnTo>
                      <a:pt x="10" y="31"/>
                    </a:lnTo>
                    <a:lnTo>
                      <a:pt x="16" y="30"/>
                    </a:lnTo>
                    <a:lnTo>
                      <a:pt x="22" y="27"/>
                    </a:lnTo>
                    <a:lnTo>
                      <a:pt x="27" y="24"/>
                    </a:lnTo>
                    <a:lnTo>
                      <a:pt x="32" y="21"/>
                    </a:lnTo>
                    <a:lnTo>
                      <a:pt x="37" y="16"/>
                    </a:lnTo>
                    <a:lnTo>
                      <a:pt x="40" y="11"/>
                    </a:lnTo>
                    <a:lnTo>
                      <a:pt x="43" y="6"/>
                    </a:lnTo>
                    <a:lnTo>
                      <a:pt x="45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39" name="Line 805"/>
              <p:cNvSpPr>
                <a:spLocks noChangeShapeType="1"/>
              </p:cNvSpPr>
              <p:nvPr/>
            </p:nvSpPr>
            <p:spPr bwMode="auto">
              <a:xfrm flipH="1" flipV="1">
                <a:off x="3200" y="2588"/>
                <a:ext cx="2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40" name="Freeform 806"/>
              <p:cNvSpPr>
                <a:spLocks/>
              </p:cNvSpPr>
              <p:nvPr/>
            </p:nvSpPr>
            <p:spPr bwMode="auto">
              <a:xfrm>
                <a:off x="3190" y="2578"/>
                <a:ext cx="4" cy="14"/>
              </a:xfrm>
              <a:custGeom>
                <a:avLst/>
                <a:gdLst>
                  <a:gd name="T0" fmla="*/ 3 w 25"/>
                  <a:gd name="T1" fmla="*/ 0 h 96"/>
                  <a:gd name="T2" fmla="*/ 0 w 25"/>
                  <a:gd name="T3" fmla="*/ 9 h 96"/>
                  <a:gd name="T4" fmla="*/ 0 w 25"/>
                  <a:gd name="T5" fmla="*/ 10 h 96"/>
                  <a:gd name="T6" fmla="*/ 0 w 25"/>
                  <a:gd name="T7" fmla="*/ 11 h 96"/>
                  <a:gd name="T8" fmla="*/ 0 w 25"/>
                  <a:gd name="T9" fmla="*/ 12 h 96"/>
                  <a:gd name="T10" fmla="*/ 1 w 25"/>
                  <a:gd name="T11" fmla="*/ 12 h 96"/>
                  <a:gd name="T12" fmla="*/ 1 w 25"/>
                  <a:gd name="T13" fmla="*/ 13 h 96"/>
                  <a:gd name="T14" fmla="*/ 2 w 25"/>
                  <a:gd name="T15" fmla="*/ 13 h 96"/>
                  <a:gd name="T16" fmla="*/ 2 w 25"/>
                  <a:gd name="T17" fmla="*/ 14 h 96"/>
                  <a:gd name="T18" fmla="*/ 3 w 25"/>
                  <a:gd name="T19" fmla="*/ 14 h 96"/>
                  <a:gd name="T20" fmla="*/ 4 w 25"/>
                  <a:gd name="T21" fmla="*/ 14 h 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" h="96">
                    <a:moveTo>
                      <a:pt x="18" y="0"/>
                    </a:moveTo>
                    <a:lnTo>
                      <a:pt x="1" y="64"/>
                    </a:lnTo>
                    <a:lnTo>
                      <a:pt x="0" y="70"/>
                    </a:lnTo>
                    <a:lnTo>
                      <a:pt x="0" y="75"/>
                    </a:lnTo>
                    <a:lnTo>
                      <a:pt x="1" y="80"/>
                    </a:lnTo>
                    <a:lnTo>
                      <a:pt x="4" y="85"/>
                    </a:lnTo>
                    <a:lnTo>
                      <a:pt x="6" y="88"/>
                    </a:lnTo>
                    <a:lnTo>
                      <a:pt x="10" y="91"/>
                    </a:lnTo>
                    <a:lnTo>
                      <a:pt x="15" y="94"/>
                    </a:lnTo>
                    <a:lnTo>
                      <a:pt x="19" y="95"/>
                    </a:lnTo>
                    <a:lnTo>
                      <a:pt x="25" y="9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41" name="Freeform 807"/>
              <p:cNvSpPr>
                <a:spLocks/>
              </p:cNvSpPr>
              <p:nvPr/>
            </p:nvSpPr>
            <p:spPr bwMode="auto">
              <a:xfrm>
                <a:off x="3193" y="2574"/>
                <a:ext cx="6" cy="4"/>
              </a:xfrm>
              <a:custGeom>
                <a:avLst/>
                <a:gdLst>
                  <a:gd name="T0" fmla="*/ 6 w 41"/>
                  <a:gd name="T1" fmla="*/ 0 h 31"/>
                  <a:gd name="T2" fmla="*/ 5 w 41"/>
                  <a:gd name="T3" fmla="*/ 0 h 31"/>
                  <a:gd name="T4" fmla="*/ 4 w 41"/>
                  <a:gd name="T5" fmla="*/ 0 h 31"/>
                  <a:gd name="T6" fmla="*/ 4 w 41"/>
                  <a:gd name="T7" fmla="*/ 1 h 31"/>
                  <a:gd name="T8" fmla="*/ 3 w 41"/>
                  <a:gd name="T9" fmla="*/ 1 h 31"/>
                  <a:gd name="T10" fmla="*/ 2 w 41"/>
                  <a:gd name="T11" fmla="*/ 1 h 31"/>
                  <a:gd name="T12" fmla="*/ 1 w 41"/>
                  <a:gd name="T13" fmla="*/ 2 h 31"/>
                  <a:gd name="T14" fmla="*/ 1 w 41"/>
                  <a:gd name="T15" fmla="*/ 3 h 31"/>
                  <a:gd name="T16" fmla="*/ 0 w 41"/>
                  <a:gd name="T17" fmla="*/ 3 h 31"/>
                  <a:gd name="T18" fmla="*/ 0 w 41"/>
                  <a:gd name="T19" fmla="*/ 4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31">
                    <a:moveTo>
                      <a:pt x="41" y="0"/>
                    </a:moveTo>
                    <a:lnTo>
                      <a:pt x="35" y="1"/>
                    </a:lnTo>
                    <a:lnTo>
                      <a:pt x="29" y="2"/>
                    </a:lnTo>
                    <a:lnTo>
                      <a:pt x="24" y="4"/>
                    </a:lnTo>
                    <a:lnTo>
                      <a:pt x="18" y="8"/>
                    </a:lnTo>
                    <a:lnTo>
                      <a:pt x="14" y="11"/>
                    </a:lnTo>
                    <a:lnTo>
                      <a:pt x="9" y="16"/>
                    </a:lnTo>
                    <a:lnTo>
                      <a:pt x="5" y="21"/>
                    </a:lnTo>
                    <a:lnTo>
                      <a:pt x="2" y="26"/>
                    </a:lnTo>
                    <a:lnTo>
                      <a:pt x="0" y="3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42" name="Freeform 808"/>
              <p:cNvSpPr>
                <a:spLocks/>
              </p:cNvSpPr>
              <p:nvPr/>
            </p:nvSpPr>
            <p:spPr bwMode="auto">
              <a:xfrm>
                <a:off x="3233" y="2565"/>
                <a:ext cx="7" cy="27"/>
              </a:xfrm>
              <a:custGeom>
                <a:avLst/>
                <a:gdLst>
                  <a:gd name="T0" fmla="*/ 0 w 54"/>
                  <a:gd name="T1" fmla="*/ 27 h 190"/>
                  <a:gd name="T2" fmla="*/ 7 w 54"/>
                  <a:gd name="T3" fmla="*/ 0 h 190"/>
                  <a:gd name="T4" fmla="*/ 0 w 54"/>
                  <a:gd name="T5" fmla="*/ 6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190">
                    <a:moveTo>
                      <a:pt x="3" y="190"/>
                    </a:moveTo>
                    <a:lnTo>
                      <a:pt x="54" y="0"/>
                    </a:lnTo>
                    <a:lnTo>
                      <a:pt x="0" y="4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43" name="Freeform 809"/>
              <p:cNvSpPr>
                <a:spLocks/>
              </p:cNvSpPr>
              <p:nvPr/>
            </p:nvSpPr>
            <p:spPr bwMode="auto">
              <a:xfrm>
                <a:off x="3248" y="2565"/>
                <a:ext cx="7" cy="4"/>
              </a:xfrm>
              <a:custGeom>
                <a:avLst/>
                <a:gdLst>
                  <a:gd name="T0" fmla="*/ 7 w 50"/>
                  <a:gd name="T1" fmla="*/ 0 h 31"/>
                  <a:gd name="T2" fmla="*/ 6 w 50"/>
                  <a:gd name="T3" fmla="*/ 0 h 31"/>
                  <a:gd name="T4" fmla="*/ 5 w 50"/>
                  <a:gd name="T5" fmla="*/ 0 h 31"/>
                  <a:gd name="T6" fmla="*/ 4 w 50"/>
                  <a:gd name="T7" fmla="*/ 1 h 31"/>
                  <a:gd name="T8" fmla="*/ 3 w 50"/>
                  <a:gd name="T9" fmla="*/ 1 h 31"/>
                  <a:gd name="T10" fmla="*/ 2 w 50"/>
                  <a:gd name="T11" fmla="*/ 2 h 31"/>
                  <a:gd name="T12" fmla="*/ 1 w 50"/>
                  <a:gd name="T13" fmla="*/ 2 h 31"/>
                  <a:gd name="T14" fmla="*/ 0 w 50"/>
                  <a:gd name="T15" fmla="*/ 3 h 31"/>
                  <a:gd name="T16" fmla="*/ 0 w 50"/>
                  <a:gd name="T17" fmla="*/ 4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31">
                    <a:moveTo>
                      <a:pt x="50" y="0"/>
                    </a:moveTo>
                    <a:lnTo>
                      <a:pt x="42" y="0"/>
                    </a:lnTo>
                    <a:lnTo>
                      <a:pt x="36" y="2"/>
                    </a:lnTo>
                    <a:lnTo>
                      <a:pt x="28" y="5"/>
                    </a:lnTo>
                    <a:lnTo>
                      <a:pt x="21" y="9"/>
                    </a:lnTo>
                    <a:lnTo>
                      <a:pt x="14" y="13"/>
                    </a:lnTo>
                    <a:lnTo>
                      <a:pt x="9" y="19"/>
                    </a:lnTo>
                    <a:lnTo>
                      <a:pt x="3" y="25"/>
                    </a:lnTo>
                    <a:lnTo>
                      <a:pt x="0" y="3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644" name="Freeform 810"/>
              <p:cNvSpPr>
                <a:spLocks/>
              </p:cNvSpPr>
              <p:nvPr/>
            </p:nvSpPr>
            <p:spPr bwMode="auto">
              <a:xfrm>
                <a:off x="3255" y="2565"/>
                <a:ext cx="5" cy="9"/>
              </a:xfrm>
              <a:custGeom>
                <a:avLst/>
                <a:gdLst>
                  <a:gd name="T0" fmla="*/ 3 w 33"/>
                  <a:gd name="T1" fmla="*/ 9 h 64"/>
                  <a:gd name="T2" fmla="*/ 3 w 33"/>
                  <a:gd name="T3" fmla="*/ 8 h 64"/>
                  <a:gd name="T4" fmla="*/ 4 w 33"/>
                  <a:gd name="T5" fmla="*/ 7 h 64"/>
                  <a:gd name="T6" fmla="*/ 4 w 33"/>
                  <a:gd name="T7" fmla="*/ 6 h 64"/>
                  <a:gd name="T8" fmla="*/ 5 w 33"/>
                  <a:gd name="T9" fmla="*/ 5 h 64"/>
                  <a:gd name="T10" fmla="*/ 5 w 33"/>
                  <a:gd name="T11" fmla="*/ 5 h 64"/>
                  <a:gd name="T12" fmla="*/ 5 w 33"/>
                  <a:gd name="T13" fmla="*/ 4 h 64"/>
                  <a:gd name="T14" fmla="*/ 5 w 33"/>
                  <a:gd name="T15" fmla="*/ 3 h 64"/>
                  <a:gd name="T16" fmla="*/ 4 w 33"/>
                  <a:gd name="T17" fmla="*/ 2 h 64"/>
                  <a:gd name="T18" fmla="*/ 4 w 33"/>
                  <a:gd name="T19" fmla="*/ 2 h 64"/>
                  <a:gd name="T20" fmla="*/ 3 w 33"/>
                  <a:gd name="T21" fmla="*/ 1 h 64"/>
                  <a:gd name="T22" fmla="*/ 3 w 33"/>
                  <a:gd name="T23" fmla="*/ 1 h 64"/>
                  <a:gd name="T24" fmla="*/ 2 w 33"/>
                  <a:gd name="T25" fmla="*/ 0 h 64"/>
                  <a:gd name="T26" fmla="*/ 1 w 33"/>
                  <a:gd name="T27" fmla="*/ 0 h 64"/>
                  <a:gd name="T28" fmla="*/ 0 w 33"/>
                  <a:gd name="T29" fmla="*/ 0 h 6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3" h="64">
                    <a:moveTo>
                      <a:pt x="18" y="64"/>
                    </a:moveTo>
                    <a:lnTo>
                      <a:pt x="23" y="58"/>
                    </a:lnTo>
                    <a:lnTo>
                      <a:pt x="27" y="53"/>
                    </a:lnTo>
                    <a:lnTo>
                      <a:pt x="29" y="46"/>
                    </a:lnTo>
                    <a:lnTo>
                      <a:pt x="32" y="39"/>
                    </a:lnTo>
                    <a:lnTo>
                      <a:pt x="33" y="34"/>
                    </a:lnTo>
                    <a:lnTo>
                      <a:pt x="33" y="27"/>
                    </a:lnTo>
                    <a:lnTo>
                      <a:pt x="32" y="21"/>
                    </a:lnTo>
                    <a:lnTo>
                      <a:pt x="29" y="16"/>
                    </a:lnTo>
                    <a:lnTo>
                      <a:pt x="26" y="11"/>
                    </a:lnTo>
                    <a:lnTo>
                      <a:pt x="21" y="7"/>
                    </a:lnTo>
                    <a:lnTo>
                      <a:pt x="17" y="5"/>
                    </a:lnTo>
                    <a:lnTo>
                      <a:pt x="13" y="2"/>
                    </a:lnTo>
                    <a:lnTo>
                      <a:pt x="6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73735" name="Freeform 811"/>
            <p:cNvSpPr>
              <a:spLocks/>
            </p:cNvSpPr>
            <p:nvPr/>
          </p:nvSpPr>
          <p:spPr bwMode="auto">
            <a:xfrm>
              <a:off x="4478" y="3256"/>
              <a:ext cx="32" cy="37"/>
            </a:xfrm>
            <a:custGeom>
              <a:avLst/>
              <a:gdLst>
                <a:gd name="T0" fmla="*/ 32 w 111"/>
                <a:gd name="T1" fmla="*/ 0 h 126"/>
                <a:gd name="T2" fmla="*/ 0 w 111"/>
                <a:gd name="T3" fmla="*/ 37 h 126"/>
                <a:gd name="T4" fmla="*/ 24 w 111"/>
                <a:gd name="T5" fmla="*/ 37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126">
                  <a:moveTo>
                    <a:pt x="111" y="0"/>
                  </a:moveTo>
                  <a:lnTo>
                    <a:pt x="0" y="126"/>
                  </a:lnTo>
                  <a:lnTo>
                    <a:pt x="84" y="126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36" name="Line 812"/>
            <p:cNvSpPr>
              <a:spLocks noChangeShapeType="1"/>
            </p:cNvSpPr>
            <p:nvPr/>
          </p:nvSpPr>
          <p:spPr bwMode="auto">
            <a:xfrm flipV="1">
              <a:off x="4520" y="3289"/>
              <a:ext cx="0" cy="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37" name="Freeform 813"/>
            <p:cNvSpPr>
              <a:spLocks/>
            </p:cNvSpPr>
            <p:nvPr/>
          </p:nvSpPr>
          <p:spPr bwMode="auto">
            <a:xfrm>
              <a:off x="4539" y="3238"/>
              <a:ext cx="36" cy="55"/>
            </a:xfrm>
            <a:custGeom>
              <a:avLst/>
              <a:gdLst>
                <a:gd name="T0" fmla="*/ 0 w 125"/>
                <a:gd name="T1" fmla="*/ 55 h 190"/>
                <a:gd name="T2" fmla="*/ 12 w 125"/>
                <a:gd name="T3" fmla="*/ 55 h 190"/>
                <a:gd name="T4" fmla="*/ 14 w 125"/>
                <a:gd name="T5" fmla="*/ 55 h 190"/>
                <a:gd name="T6" fmla="*/ 16 w 125"/>
                <a:gd name="T7" fmla="*/ 54 h 190"/>
                <a:gd name="T8" fmla="*/ 18 w 125"/>
                <a:gd name="T9" fmla="*/ 54 h 190"/>
                <a:gd name="T10" fmla="*/ 20 w 125"/>
                <a:gd name="T11" fmla="*/ 53 h 190"/>
                <a:gd name="T12" fmla="*/ 22 w 125"/>
                <a:gd name="T13" fmla="*/ 52 h 190"/>
                <a:gd name="T14" fmla="*/ 23 w 125"/>
                <a:gd name="T15" fmla="*/ 50 h 190"/>
                <a:gd name="T16" fmla="*/ 24 w 125"/>
                <a:gd name="T17" fmla="*/ 48 h 190"/>
                <a:gd name="T18" fmla="*/ 26 w 125"/>
                <a:gd name="T19" fmla="*/ 47 h 190"/>
                <a:gd name="T20" fmla="*/ 27 w 125"/>
                <a:gd name="T21" fmla="*/ 45 h 190"/>
                <a:gd name="T22" fmla="*/ 28 w 125"/>
                <a:gd name="T23" fmla="*/ 43 h 190"/>
                <a:gd name="T24" fmla="*/ 29 w 125"/>
                <a:gd name="T25" fmla="*/ 37 h 190"/>
                <a:gd name="T26" fmla="*/ 29 w 125"/>
                <a:gd name="T27" fmla="*/ 35 h 190"/>
                <a:gd name="T28" fmla="*/ 29 w 125"/>
                <a:gd name="T29" fmla="*/ 33 h 190"/>
                <a:gd name="T30" fmla="*/ 29 w 125"/>
                <a:gd name="T31" fmla="*/ 31 h 190"/>
                <a:gd name="T32" fmla="*/ 29 w 125"/>
                <a:gd name="T33" fmla="*/ 29 h 190"/>
                <a:gd name="T34" fmla="*/ 28 w 125"/>
                <a:gd name="T35" fmla="*/ 28 h 190"/>
                <a:gd name="T36" fmla="*/ 26 w 125"/>
                <a:gd name="T37" fmla="*/ 27 h 190"/>
                <a:gd name="T38" fmla="*/ 25 w 125"/>
                <a:gd name="T39" fmla="*/ 26 h 190"/>
                <a:gd name="T40" fmla="*/ 24 w 125"/>
                <a:gd name="T41" fmla="*/ 25 h 190"/>
                <a:gd name="T42" fmla="*/ 22 w 125"/>
                <a:gd name="T43" fmla="*/ 24 h 190"/>
                <a:gd name="T44" fmla="*/ 20 w 125"/>
                <a:gd name="T45" fmla="*/ 24 h 190"/>
                <a:gd name="T46" fmla="*/ 8 w 125"/>
                <a:gd name="T47" fmla="*/ 24 h 190"/>
                <a:gd name="T48" fmla="*/ 15 w 125"/>
                <a:gd name="T49" fmla="*/ 0 h 190"/>
                <a:gd name="T50" fmla="*/ 36 w 125"/>
                <a:gd name="T51" fmla="*/ 0 h 19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5" h="190">
                  <a:moveTo>
                    <a:pt x="0" y="190"/>
                  </a:moveTo>
                  <a:lnTo>
                    <a:pt x="42" y="190"/>
                  </a:lnTo>
                  <a:lnTo>
                    <a:pt x="48" y="189"/>
                  </a:lnTo>
                  <a:lnTo>
                    <a:pt x="55" y="188"/>
                  </a:lnTo>
                  <a:lnTo>
                    <a:pt x="62" y="185"/>
                  </a:lnTo>
                  <a:lnTo>
                    <a:pt x="69" y="182"/>
                  </a:lnTo>
                  <a:lnTo>
                    <a:pt x="75" y="178"/>
                  </a:lnTo>
                  <a:lnTo>
                    <a:pt x="81" y="172"/>
                  </a:lnTo>
                  <a:lnTo>
                    <a:pt x="85" y="166"/>
                  </a:lnTo>
                  <a:lnTo>
                    <a:pt x="90" y="161"/>
                  </a:lnTo>
                  <a:lnTo>
                    <a:pt x="93" y="154"/>
                  </a:lnTo>
                  <a:lnTo>
                    <a:pt x="96" y="147"/>
                  </a:lnTo>
                  <a:lnTo>
                    <a:pt x="101" y="127"/>
                  </a:lnTo>
                  <a:lnTo>
                    <a:pt x="102" y="120"/>
                  </a:lnTo>
                  <a:lnTo>
                    <a:pt x="102" y="113"/>
                  </a:lnTo>
                  <a:lnTo>
                    <a:pt x="101" y="107"/>
                  </a:lnTo>
                  <a:lnTo>
                    <a:pt x="100" y="101"/>
                  </a:lnTo>
                  <a:lnTo>
                    <a:pt x="97" y="97"/>
                  </a:lnTo>
                  <a:lnTo>
                    <a:pt x="92" y="92"/>
                  </a:lnTo>
                  <a:lnTo>
                    <a:pt x="88" y="89"/>
                  </a:lnTo>
                  <a:lnTo>
                    <a:pt x="82" y="87"/>
                  </a:lnTo>
                  <a:lnTo>
                    <a:pt x="77" y="84"/>
                  </a:lnTo>
                  <a:lnTo>
                    <a:pt x="70" y="84"/>
                  </a:lnTo>
                  <a:lnTo>
                    <a:pt x="28" y="84"/>
                  </a:lnTo>
                  <a:lnTo>
                    <a:pt x="51" y="0"/>
                  </a:lnTo>
                  <a:lnTo>
                    <a:pt x="125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38" name="Line 814"/>
            <p:cNvSpPr>
              <a:spLocks noChangeShapeType="1"/>
            </p:cNvSpPr>
            <p:nvPr/>
          </p:nvSpPr>
          <p:spPr bwMode="auto">
            <a:xfrm>
              <a:off x="4012" y="934"/>
              <a:ext cx="24" cy="2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39" name="Line 815"/>
            <p:cNvSpPr>
              <a:spLocks noChangeShapeType="1"/>
            </p:cNvSpPr>
            <p:nvPr/>
          </p:nvSpPr>
          <p:spPr bwMode="auto">
            <a:xfrm flipH="1">
              <a:off x="3678" y="966"/>
              <a:ext cx="293" cy="2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40" name="Freeform 816"/>
            <p:cNvSpPr>
              <a:spLocks/>
            </p:cNvSpPr>
            <p:nvPr/>
          </p:nvSpPr>
          <p:spPr bwMode="auto">
            <a:xfrm>
              <a:off x="3965" y="934"/>
              <a:ext cx="47" cy="40"/>
            </a:xfrm>
            <a:custGeom>
              <a:avLst/>
              <a:gdLst>
                <a:gd name="T0" fmla="*/ 0 w 158"/>
                <a:gd name="T1" fmla="*/ 27 h 140"/>
                <a:gd name="T2" fmla="*/ 12 w 158"/>
                <a:gd name="T3" fmla="*/ 40 h 140"/>
                <a:gd name="T4" fmla="*/ 47 w 158"/>
                <a:gd name="T5" fmla="*/ 0 h 140"/>
                <a:gd name="T6" fmla="*/ 0 w 158"/>
                <a:gd name="T7" fmla="*/ 27 h 1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140">
                  <a:moveTo>
                    <a:pt x="0" y="94"/>
                  </a:moveTo>
                  <a:lnTo>
                    <a:pt x="40" y="140"/>
                  </a:lnTo>
                  <a:lnTo>
                    <a:pt x="158" y="0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41" name="Freeform 817"/>
            <p:cNvSpPr>
              <a:spLocks/>
            </p:cNvSpPr>
            <p:nvPr/>
          </p:nvSpPr>
          <p:spPr bwMode="auto">
            <a:xfrm>
              <a:off x="3965" y="934"/>
              <a:ext cx="47" cy="40"/>
            </a:xfrm>
            <a:custGeom>
              <a:avLst/>
              <a:gdLst>
                <a:gd name="T0" fmla="*/ 0 w 158"/>
                <a:gd name="T1" fmla="*/ 27 h 140"/>
                <a:gd name="T2" fmla="*/ 12 w 158"/>
                <a:gd name="T3" fmla="*/ 40 h 140"/>
                <a:gd name="T4" fmla="*/ 47 w 158"/>
                <a:gd name="T5" fmla="*/ 0 h 140"/>
                <a:gd name="T6" fmla="*/ 0 w 158"/>
                <a:gd name="T7" fmla="*/ 27 h 1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8" h="140">
                  <a:moveTo>
                    <a:pt x="0" y="94"/>
                  </a:moveTo>
                  <a:lnTo>
                    <a:pt x="40" y="140"/>
                  </a:lnTo>
                  <a:lnTo>
                    <a:pt x="158" y="0"/>
                  </a:lnTo>
                  <a:lnTo>
                    <a:pt x="0" y="94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42" name="Line 818"/>
            <p:cNvSpPr>
              <a:spLocks noChangeShapeType="1"/>
            </p:cNvSpPr>
            <p:nvPr/>
          </p:nvSpPr>
          <p:spPr bwMode="auto">
            <a:xfrm>
              <a:off x="4282" y="1654"/>
              <a:ext cx="9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43" name="Line 819"/>
            <p:cNvSpPr>
              <a:spLocks noChangeShapeType="1"/>
            </p:cNvSpPr>
            <p:nvPr/>
          </p:nvSpPr>
          <p:spPr bwMode="auto">
            <a:xfrm>
              <a:off x="4298" y="1924"/>
              <a:ext cx="7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44" name="Line 820"/>
            <p:cNvSpPr>
              <a:spLocks noChangeShapeType="1"/>
            </p:cNvSpPr>
            <p:nvPr/>
          </p:nvSpPr>
          <p:spPr bwMode="auto">
            <a:xfrm>
              <a:off x="4335" y="1707"/>
              <a:ext cx="0" cy="1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45" name="Freeform 821"/>
            <p:cNvSpPr>
              <a:spLocks/>
            </p:cNvSpPr>
            <p:nvPr/>
          </p:nvSpPr>
          <p:spPr bwMode="auto">
            <a:xfrm>
              <a:off x="4327" y="1654"/>
              <a:ext cx="16" cy="53"/>
            </a:xfrm>
            <a:custGeom>
              <a:avLst/>
              <a:gdLst>
                <a:gd name="T0" fmla="*/ 0 w 59"/>
                <a:gd name="T1" fmla="*/ 53 h 181"/>
                <a:gd name="T2" fmla="*/ 16 w 59"/>
                <a:gd name="T3" fmla="*/ 53 h 181"/>
                <a:gd name="T4" fmla="*/ 8 w 59"/>
                <a:gd name="T5" fmla="*/ 0 h 181"/>
                <a:gd name="T6" fmla="*/ 0 w 59"/>
                <a:gd name="T7" fmla="*/ 53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81">
                  <a:moveTo>
                    <a:pt x="0" y="181"/>
                  </a:moveTo>
                  <a:lnTo>
                    <a:pt x="59" y="181"/>
                  </a:lnTo>
                  <a:lnTo>
                    <a:pt x="29" y="0"/>
                  </a:lnTo>
                  <a:lnTo>
                    <a:pt x="0" y="181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46" name="Freeform 822"/>
            <p:cNvSpPr>
              <a:spLocks/>
            </p:cNvSpPr>
            <p:nvPr/>
          </p:nvSpPr>
          <p:spPr bwMode="auto">
            <a:xfrm>
              <a:off x="4327" y="1654"/>
              <a:ext cx="16" cy="53"/>
            </a:xfrm>
            <a:custGeom>
              <a:avLst/>
              <a:gdLst>
                <a:gd name="T0" fmla="*/ 0 w 59"/>
                <a:gd name="T1" fmla="*/ 53 h 181"/>
                <a:gd name="T2" fmla="*/ 16 w 59"/>
                <a:gd name="T3" fmla="*/ 53 h 181"/>
                <a:gd name="T4" fmla="*/ 8 w 59"/>
                <a:gd name="T5" fmla="*/ 0 h 181"/>
                <a:gd name="T6" fmla="*/ 0 w 59"/>
                <a:gd name="T7" fmla="*/ 53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81">
                  <a:moveTo>
                    <a:pt x="0" y="181"/>
                  </a:moveTo>
                  <a:lnTo>
                    <a:pt x="59" y="181"/>
                  </a:lnTo>
                  <a:lnTo>
                    <a:pt x="29" y="0"/>
                  </a:lnTo>
                  <a:lnTo>
                    <a:pt x="0" y="181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47" name="Freeform 823"/>
            <p:cNvSpPr>
              <a:spLocks/>
            </p:cNvSpPr>
            <p:nvPr/>
          </p:nvSpPr>
          <p:spPr bwMode="auto">
            <a:xfrm>
              <a:off x="4327" y="1871"/>
              <a:ext cx="16" cy="53"/>
            </a:xfrm>
            <a:custGeom>
              <a:avLst/>
              <a:gdLst>
                <a:gd name="T0" fmla="*/ 0 w 59"/>
                <a:gd name="T1" fmla="*/ 0 h 181"/>
                <a:gd name="T2" fmla="*/ 16 w 59"/>
                <a:gd name="T3" fmla="*/ 0 h 181"/>
                <a:gd name="T4" fmla="*/ 8 w 59"/>
                <a:gd name="T5" fmla="*/ 53 h 181"/>
                <a:gd name="T6" fmla="*/ 0 w 59"/>
                <a:gd name="T7" fmla="*/ 0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81">
                  <a:moveTo>
                    <a:pt x="0" y="0"/>
                  </a:moveTo>
                  <a:lnTo>
                    <a:pt x="59" y="0"/>
                  </a:lnTo>
                  <a:lnTo>
                    <a:pt x="29" y="1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48" name="Freeform 824"/>
            <p:cNvSpPr>
              <a:spLocks/>
            </p:cNvSpPr>
            <p:nvPr/>
          </p:nvSpPr>
          <p:spPr bwMode="auto">
            <a:xfrm>
              <a:off x="4327" y="1871"/>
              <a:ext cx="16" cy="53"/>
            </a:xfrm>
            <a:custGeom>
              <a:avLst/>
              <a:gdLst>
                <a:gd name="T0" fmla="*/ 0 w 59"/>
                <a:gd name="T1" fmla="*/ 0 h 181"/>
                <a:gd name="T2" fmla="*/ 16 w 59"/>
                <a:gd name="T3" fmla="*/ 0 h 181"/>
                <a:gd name="T4" fmla="*/ 8 w 59"/>
                <a:gd name="T5" fmla="*/ 53 h 181"/>
                <a:gd name="T6" fmla="*/ 0 w 59"/>
                <a:gd name="T7" fmla="*/ 0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181">
                  <a:moveTo>
                    <a:pt x="0" y="0"/>
                  </a:moveTo>
                  <a:lnTo>
                    <a:pt x="59" y="0"/>
                  </a:lnTo>
                  <a:lnTo>
                    <a:pt x="29" y="18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49" name="Line 825"/>
            <p:cNvSpPr>
              <a:spLocks noChangeShapeType="1"/>
            </p:cNvSpPr>
            <p:nvPr/>
          </p:nvSpPr>
          <p:spPr bwMode="auto">
            <a:xfrm flipH="1">
              <a:off x="2933" y="1879"/>
              <a:ext cx="13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50" name="Line 826"/>
            <p:cNvSpPr>
              <a:spLocks noChangeShapeType="1"/>
            </p:cNvSpPr>
            <p:nvPr/>
          </p:nvSpPr>
          <p:spPr bwMode="auto">
            <a:xfrm flipH="1">
              <a:off x="2933" y="1698"/>
              <a:ext cx="13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51" name="Line 827"/>
            <p:cNvSpPr>
              <a:spLocks noChangeShapeType="1"/>
            </p:cNvSpPr>
            <p:nvPr/>
          </p:nvSpPr>
          <p:spPr bwMode="auto">
            <a:xfrm flipV="1">
              <a:off x="2970" y="1751"/>
              <a:ext cx="0" cy="7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52" name="Line 828"/>
            <p:cNvSpPr>
              <a:spLocks noChangeShapeType="1"/>
            </p:cNvSpPr>
            <p:nvPr/>
          </p:nvSpPr>
          <p:spPr bwMode="auto">
            <a:xfrm flipV="1">
              <a:off x="2970" y="1332"/>
              <a:ext cx="0" cy="36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53" name="Freeform 829"/>
            <p:cNvSpPr>
              <a:spLocks/>
            </p:cNvSpPr>
            <p:nvPr/>
          </p:nvSpPr>
          <p:spPr bwMode="auto">
            <a:xfrm>
              <a:off x="2962" y="1827"/>
              <a:ext cx="16" cy="52"/>
            </a:xfrm>
            <a:custGeom>
              <a:avLst/>
              <a:gdLst>
                <a:gd name="T0" fmla="*/ 0 w 60"/>
                <a:gd name="T1" fmla="*/ 0 h 181"/>
                <a:gd name="T2" fmla="*/ 16 w 60"/>
                <a:gd name="T3" fmla="*/ 0 h 181"/>
                <a:gd name="T4" fmla="*/ 8 w 60"/>
                <a:gd name="T5" fmla="*/ 52 h 181"/>
                <a:gd name="T6" fmla="*/ 0 w 60"/>
                <a:gd name="T7" fmla="*/ 0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81">
                  <a:moveTo>
                    <a:pt x="0" y="0"/>
                  </a:moveTo>
                  <a:lnTo>
                    <a:pt x="60" y="0"/>
                  </a:lnTo>
                  <a:lnTo>
                    <a:pt x="30" y="1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54" name="Freeform 830"/>
            <p:cNvSpPr>
              <a:spLocks/>
            </p:cNvSpPr>
            <p:nvPr/>
          </p:nvSpPr>
          <p:spPr bwMode="auto">
            <a:xfrm>
              <a:off x="2962" y="1827"/>
              <a:ext cx="16" cy="52"/>
            </a:xfrm>
            <a:custGeom>
              <a:avLst/>
              <a:gdLst>
                <a:gd name="T0" fmla="*/ 0 w 60"/>
                <a:gd name="T1" fmla="*/ 0 h 181"/>
                <a:gd name="T2" fmla="*/ 16 w 60"/>
                <a:gd name="T3" fmla="*/ 0 h 181"/>
                <a:gd name="T4" fmla="*/ 8 w 60"/>
                <a:gd name="T5" fmla="*/ 52 h 181"/>
                <a:gd name="T6" fmla="*/ 0 w 60"/>
                <a:gd name="T7" fmla="*/ 0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81">
                  <a:moveTo>
                    <a:pt x="0" y="0"/>
                  </a:moveTo>
                  <a:lnTo>
                    <a:pt x="60" y="0"/>
                  </a:lnTo>
                  <a:lnTo>
                    <a:pt x="30" y="18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55" name="Freeform 831"/>
            <p:cNvSpPr>
              <a:spLocks/>
            </p:cNvSpPr>
            <p:nvPr/>
          </p:nvSpPr>
          <p:spPr bwMode="auto">
            <a:xfrm>
              <a:off x="2962" y="1698"/>
              <a:ext cx="16" cy="53"/>
            </a:xfrm>
            <a:custGeom>
              <a:avLst/>
              <a:gdLst>
                <a:gd name="T0" fmla="*/ 0 w 60"/>
                <a:gd name="T1" fmla="*/ 53 h 181"/>
                <a:gd name="T2" fmla="*/ 16 w 60"/>
                <a:gd name="T3" fmla="*/ 53 h 181"/>
                <a:gd name="T4" fmla="*/ 8 w 60"/>
                <a:gd name="T5" fmla="*/ 0 h 181"/>
                <a:gd name="T6" fmla="*/ 0 w 60"/>
                <a:gd name="T7" fmla="*/ 53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81">
                  <a:moveTo>
                    <a:pt x="0" y="181"/>
                  </a:moveTo>
                  <a:lnTo>
                    <a:pt x="60" y="181"/>
                  </a:lnTo>
                  <a:lnTo>
                    <a:pt x="30" y="0"/>
                  </a:lnTo>
                  <a:lnTo>
                    <a:pt x="0" y="181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56" name="Line 832"/>
            <p:cNvSpPr>
              <a:spLocks noChangeShapeType="1"/>
            </p:cNvSpPr>
            <p:nvPr/>
          </p:nvSpPr>
          <p:spPr bwMode="auto">
            <a:xfrm>
              <a:off x="3202" y="1623"/>
              <a:ext cx="17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57" name="Line 833"/>
            <p:cNvSpPr>
              <a:spLocks noChangeShapeType="1"/>
            </p:cNvSpPr>
            <p:nvPr/>
          </p:nvSpPr>
          <p:spPr bwMode="auto">
            <a:xfrm>
              <a:off x="3202" y="1955"/>
              <a:ext cx="17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58" name="Line 834"/>
            <p:cNvSpPr>
              <a:spLocks noChangeShapeType="1"/>
            </p:cNvSpPr>
            <p:nvPr/>
          </p:nvSpPr>
          <p:spPr bwMode="auto">
            <a:xfrm>
              <a:off x="3338" y="1676"/>
              <a:ext cx="0" cy="22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59" name="Freeform 835"/>
            <p:cNvSpPr>
              <a:spLocks/>
            </p:cNvSpPr>
            <p:nvPr/>
          </p:nvSpPr>
          <p:spPr bwMode="auto">
            <a:xfrm>
              <a:off x="3330" y="1623"/>
              <a:ext cx="18" cy="53"/>
            </a:xfrm>
            <a:custGeom>
              <a:avLst/>
              <a:gdLst>
                <a:gd name="T0" fmla="*/ 0 w 61"/>
                <a:gd name="T1" fmla="*/ 53 h 181"/>
                <a:gd name="T2" fmla="*/ 18 w 61"/>
                <a:gd name="T3" fmla="*/ 53 h 181"/>
                <a:gd name="T4" fmla="*/ 9 w 61"/>
                <a:gd name="T5" fmla="*/ 0 h 181"/>
                <a:gd name="T6" fmla="*/ 0 w 61"/>
                <a:gd name="T7" fmla="*/ 53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81">
                  <a:moveTo>
                    <a:pt x="0" y="181"/>
                  </a:moveTo>
                  <a:lnTo>
                    <a:pt x="61" y="181"/>
                  </a:lnTo>
                  <a:lnTo>
                    <a:pt x="30" y="0"/>
                  </a:lnTo>
                  <a:lnTo>
                    <a:pt x="0" y="181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60" name="Freeform 836"/>
            <p:cNvSpPr>
              <a:spLocks/>
            </p:cNvSpPr>
            <p:nvPr/>
          </p:nvSpPr>
          <p:spPr bwMode="auto">
            <a:xfrm>
              <a:off x="3330" y="1623"/>
              <a:ext cx="18" cy="53"/>
            </a:xfrm>
            <a:custGeom>
              <a:avLst/>
              <a:gdLst>
                <a:gd name="T0" fmla="*/ 0 w 61"/>
                <a:gd name="T1" fmla="*/ 53 h 181"/>
                <a:gd name="T2" fmla="*/ 18 w 61"/>
                <a:gd name="T3" fmla="*/ 53 h 181"/>
                <a:gd name="T4" fmla="*/ 9 w 61"/>
                <a:gd name="T5" fmla="*/ 0 h 181"/>
                <a:gd name="T6" fmla="*/ 0 w 61"/>
                <a:gd name="T7" fmla="*/ 53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81">
                  <a:moveTo>
                    <a:pt x="0" y="181"/>
                  </a:moveTo>
                  <a:lnTo>
                    <a:pt x="61" y="181"/>
                  </a:lnTo>
                  <a:lnTo>
                    <a:pt x="30" y="0"/>
                  </a:lnTo>
                  <a:lnTo>
                    <a:pt x="0" y="181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61" name="Freeform 837"/>
            <p:cNvSpPr>
              <a:spLocks/>
            </p:cNvSpPr>
            <p:nvPr/>
          </p:nvSpPr>
          <p:spPr bwMode="auto">
            <a:xfrm>
              <a:off x="3330" y="1902"/>
              <a:ext cx="18" cy="53"/>
            </a:xfrm>
            <a:custGeom>
              <a:avLst/>
              <a:gdLst>
                <a:gd name="T0" fmla="*/ 0 w 61"/>
                <a:gd name="T1" fmla="*/ 0 h 181"/>
                <a:gd name="T2" fmla="*/ 18 w 61"/>
                <a:gd name="T3" fmla="*/ 0 h 181"/>
                <a:gd name="T4" fmla="*/ 9 w 61"/>
                <a:gd name="T5" fmla="*/ 53 h 181"/>
                <a:gd name="T6" fmla="*/ 0 w 61"/>
                <a:gd name="T7" fmla="*/ 0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81">
                  <a:moveTo>
                    <a:pt x="0" y="0"/>
                  </a:moveTo>
                  <a:lnTo>
                    <a:pt x="61" y="0"/>
                  </a:lnTo>
                  <a:lnTo>
                    <a:pt x="30" y="1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62" name="Freeform 838"/>
            <p:cNvSpPr>
              <a:spLocks/>
            </p:cNvSpPr>
            <p:nvPr/>
          </p:nvSpPr>
          <p:spPr bwMode="auto">
            <a:xfrm>
              <a:off x="3330" y="1902"/>
              <a:ext cx="18" cy="53"/>
            </a:xfrm>
            <a:custGeom>
              <a:avLst/>
              <a:gdLst>
                <a:gd name="T0" fmla="*/ 0 w 61"/>
                <a:gd name="T1" fmla="*/ 0 h 181"/>
                <a:gd name="T2" fmla="*/ 18 w 61"/>
                <a:gd name="T3" fmla="*/ 0 h 181"/>
                <a:gd name="T4" fmla="*/ 9 w 61"/>
                <a:gd name="T5" fmla="*/ 53 h 181"/>
                <a:gd name="T6" fmla="*/ 0 w 61"/>
                <a:gd name="T7" fmla="*/ 0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81">
                  <a:moveTo>
                    <a:pt x="0" y="0"/>
                  </a:moveTo>
                  <a:lnTo>
                    <a:pt x="61" y="0"/>
                  </a:lnTo>
                  <a:lnTo>
                    <a:pt x="30" y="18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63" name="Line 839"/>
            <p:cNvSpPr>
              <a:spLocks noChangeShapeType="1"/>
            </p:cNvSpPr>
            <p:nvPr/>
          </p:nvSpPr>
          <p:spPr bwMode="auto">
            <a:xfrm>
              <a:off x="4305" y="1262"/>
              <a:ext cx="20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64" name="Line 840"/>
            <p:cNvSpPr>
              <a:spLocks noChangeShapeType="1"/>
            </p:cNvSpPr>
            <p:nvPr/>
          </p:nvSpPr>
          <p:spPr bwMode="auto">
            <a:xfrm>
              <a:off x="4209" y="2044"/>
              <a:ext cx="29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65" name="Line 841"/>
            <p:cNvSpPr>
              <a:spLocks noChangeShapeType="1"/>
            </p:cNvSpPr>
            <p:nvPr/>
          </p:nvSpPr>
          <p:spPr bwMode="auto">
            <a:xfrm>
              <a:off x="4467" y="1316"/>
              <a:ext cx="0" cy="6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66" name="Freeform 842"/>
            <p:cNvSpPr>
              <a:spLocks/>
            </p:cNvSpPr>
            <p:nvPr/>
          </p:nvSpPr>
          <p:spPr bwMode="auto">
            <a:xfrm>
              <a:off x="4459" y="1263"/>
              <a:ext cx="19" cy="53"/>
            </a:xfrm>
            <a:custGeom>
              <a:avLst/>
              <a:gdLst>
                <a:gd name="T0" fmla="*/ 0 w 61"/>
                <a:gd name="T1" fmla="*/ 53 h 181"/>
                <a:gd name="T2" fmla="*/ 19 w 61"/>
                <a:gd name="T3" fmla="*/ 53 h 181"/>
                <a:gd name="T4" fmla="*/ 9 w 61"/>
                <a:gd name="T5" fmla="*/ 0 h 181"/>
                <a:gd name="T6" fmla="*/ 0 w 61"/>
                <a:gd name="T7" fmla="*/ 53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81">
                  <a:moveTo>
                    <a:pt x="0" y="181"/>
                  </a:moveTo>
                  <a:lnTo>
                    <a:pt x="61" y="181"/>
                  </a:lnTo>
                  <a:lnTo>
                    <a:pt x="30" y="0"/>
                  </a:lnTo>
                  <a:lnTo>
                    <a:pt x="0" y="181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67" name="Freeform 843"/>
            <p:cNvSpPr>
              <a:spLocks/>
            </p:cNvSpPr>
            <p:nvPr/>
          </p:nvSpPr>
          <p:spPr bwMode="auto">
            <a:xfrm>
              <a:off x="4459" y="1263"/>
              <a:ext cx="19" cy="53"/>
            </a:xfrm>
            <a:custGeom>
              <a:avLst/>
              <a:gdLst>
                <a:gd name="T0" fmla="*/ 0 w 61"/>
                <a:gd name="T1" fmla="*/ 53 h 181"/>
                <a:gd name="T2" fmla="*/ 19 w 61"/>
                <a:gd name="T3" fmla="*/ 53 h 181"/>
                <a:gd name="T4" fmla="*/ 9 w 61"/>
                <a:gd name="T5" fmla="*/ 0 h 181"/>
                <a:gd name="T6" fmla="*/ 0 w 61"/>
                <a:gd name="T7" fmla="*/ 53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81">
                  <a:moveTo>
                    <a:pt x="0" y="181"/>
                  </a:moveTo>
                  <a:lnTo>
                    <a:pt x="61" y="181"/>
                  </a:lnTo>
                  <a:lnTo>
                    <a:pt x="30" y="0"/>
                  </a:lnTo>
                  <a:lnTo>
                    <a:pt x="0" y="181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68" name="Freeform 844"/>
            <p:cNvSpPr>
              <a:spLocks/>
            </p:cNvSpPr>
            <p:nvPr/>
          </p:nvSpPr>
          <p:spPr bwMode="auto">
            <a:xfrm>
              <a:off x="4459" y="1991"/>
              <a:ext cx="19" cy="53"/>
            </a:xfrm>
            <a:custGeom>
              <a:avLst/>
              <a:gdLst>
                <a:gd name="T0" fmla="*/ 0 w 61"/>
                <a:gd name="T1" fmla="*/ 0 h 180"/>
                <a:gd name="T2" fmla="*/ 19 w 61"/>
                <a:gd name="T3" fmla="*/ 0 h 180"/>
                <a:gd name="T4" fmla="*/ 9 w 61"/>
                <a:gd name="T5" fmla="*/ 53 h 180"/>
                <a:gd name="T6" fmla="*/ 0 w 61"/>
                <a:gd name="T7" fmla="*/ 0 h 1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80">
                  <a:moveTo>
                    <a:pt x="0" y="0"/>
                  </a:moveTo>
                  <a:lnTo>
                    <a:pt x="61" y="0"/>
                  </a:lnTo>
                  <a:lnTo>
                    <a:pt x="30" y="1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69" name="Line 845"/>
            <p:cNvSpPr>
              <a:spLocks noChangeShapeType="1"/>
            </p:cNvSpPr>
            <p:nvPr/>
          </p:nvSpPr>
          <p:spPr bwMode="auto">
            <a:xfrm>
              <a:off x="3173" y="2040"/>
              <a:ext cx="0" cy="15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70" name="Line 846"/>
            <p:cNvSpPr>
              <a:spLocks noChangeShapeType="1"/>
            </p:cNvSpPr>
            <p:nvPr/>
          </p:nvSpPr>
          <p:spPr bwMode="auto">
            <a:xfrm>
              <a:off x="3202" y="1955"/>
              <a:ext cx="0" cy="24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71" name="Line 847"/>
            <p:cNvSpPr>
              <a:spLocks noChangeShapeType="1"/>
            </p:cNvSpPr>
            <p:nvPr/>
          </p:nvSpPr>
          <p:spPr bwMode="auto">
            <a:xfrm flipH="1">
              <a:off x="3068" y="2160"/>
              <a:ext cx="5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72" name="Line 848"/>
            <p:cNvSpPr>
              <a:spLocks noChangeShapeType="1"/>
            </p:cNvSpPr>
            <p:nvPr/>
          </p:nvSpPr>
          <p:spPr bwMode="auto">
            <a:xfrm>
              <a:off x="3255" y="2160"/>
              <a:ext cx="13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73" name="Line 849"/>
            <p:cNvSpPr>
              <a:spLocks noChangeShapeType="1"/>
            </p:cNvSpPr>
            <p:nvPr/>
          </p:nvSpPr>
          <p:spPr bwMode="auto">
            <a:xfrm>
              <a:off x="3173" y="2160"/>
              <a:ext cx="2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74" name="Freeform 850"/>
            <p:cNvSpPr>
              <a:spLocks/>
            </p:cNvSpPr>
            <p:nvPr/>
          </p:nvSpPr>
          <p:spPr bwMode="auto">
            <a:xfrm>
              <a:off x="3120" y="2150"/>
              <a:ext cx="53" cy="18"/>
            </a:xfrm>
            <a:custGeom>
              <a:avLst/>
              <a:gdLst>
                <a:gd name="T0" fmla="*/ 0 w 181"/>
                <a:gd name="T1" fmla="*/ 0 h 61"/>
                <a:gd name="T2" fmla="*/ 0 w 181"/>
                <a:gd name="T3" fmla="*/ 18 h 61"/>
                <a:gd name="T4" fmla="*/ 53 w 181"/>
                <a:gd name="T5" fmla="*/ 9 h 61"/>
                <a:gd name="T6" fmla="*/ 0 w 18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61">
                  <a:moveTo>
                    <a:pt x="0" y="0"/>
                  </a:moveTo>
                  <a:lnTo>
                    <a:pt x="0" y="61"/>
                  </a:lnTo>
                  <a:lnTo>
                    <a:pt x="181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75" name="Freeform 851"/>
            <p:cNvSpPr>
              <a:spLocks/>
            </p:cNvSpPr>
            <p:nvPr/>
          </p:nvSpPr>
          <p:spPr bwMode="auto">
            <a:xfrm>
              <a:off x="3120" y="2150"/>
              <a:ext cx="53" cy="18"/>
            </a:xfrm>
            <a:custGeom>
              <a:avLst/>
              <a:gdLst>
                <a:gd name="T0" fmla="*/ 0 w 181"/>
                <a:gd name="T1" fmla="*/ 0 h 61"/>
                <a:gd name="T2" fmla="*/ 0 w 181"/>
                <a:gd name="T3" fmla="*/ 18 h 61"/>
                <a:gd name="T4" fmla="*/ 53 w 181"/>
                <a:gd name="T5" fmla="*/ 9 h 61"/>
                <a:gd name="T6" fmla="*/ 0 w 18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61">
                  <a:moveTo>
                    <a:pt x="0" y="0"/>
                  </a:moveTo>
                  <a:lnTo>
                    <a:pt x="0" y="61"/>
                  </a:lnTo>
                  <a:lnTo>
                    <a:pt x="181" y="3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76" name="Freeform 852"/>
            <p:cNvSpPr>
              <a:spLocks/>
            </p:cNvSpPr>
            <p:nvPr/>
          </p:nvSpPr>
          <p:spPr bwMode="auto">
            <a:xfrm>
              <a:off x="3202" y="2150"/>
              <a:ext cx="53" cy="18"/>
            </a:xfrm>
            <a:custGeom>
              <a:avLst/>
              <a:gdLst>
                <a:gd name="T0" fmla="*/ 53 w 181"/>
                <a:gd name="T1" fmla="*/ 0 h 61"/>
                <a:gd name="T2" fmla="*/ 53 w 181"/>
                <a:gd name="T3" fmla="*/ 18 h 61"/>
                <a:gd name="T4" fmla="*/ 0 w 181"/>
                <a:gd name="T5" fmla="*/ 9 h 61"/>
                <a:gd name="T6" fmla="*/ 53 w 18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61">
                  <a:moveTo>
                    <a:pt x="181" y="0"/>
                  </a:moveTo>
                  <a:lnTo>
                    <a:pt x="181" y="61"/>
                  </a:lnTo>
                  <a:lnTo>
                    <a:pt x="0" y="31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77" name="Freeform 853"/>
            <p:cNvSpPr>
              <a:spLocks/>
            </p:cNvSpPr>
            <p:nvPr/>
          </p:nvSpPr>
          <p:spPr bwMode="auto">
            <a:xfrm>
              <a:off x="3202" y="2150"/>
              <a:ext cx="53" cy="18"/>
            </a:xfrm>
            <a:custGeom>
              <a:avLst/>
              <a:gdLst>
                <a:gd name="T0" fmla="*/ 53 w 181"/>
                <a:gd name="T1" fmla="*/ 0 h 61"/>
                <a:gd name="T2" fmla="*/ 53 w 181"/>
                <a:gd name="T3" fmla="*/ 18 h 61"/>
                <a:gd name="T4" fmla="*/ 0 w 181"/>
                <a:gd name="T5" fmla="*/ 9 h 61"/>
                <a:gd name="T6" fmla="*/ 53 w 18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61">
                  <a:moveTo>
                    <a:pt x="181" y="0"/>
                  </a:moveTo>
                  <a:lnTo>
                    <a:pt x="181" y="61"/>
                  </a:lnTo>
                  <a:lnTo>
                    <a:pt x="0" y="31"/>
                  </a:lnTo>
                  <a:lnTo>
                    <a:pt x="181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78" name="Line 854"/>
            <p:cNvSpPr>
              <a:spLocks noChangeShapeType="1"/>
            </p:cNvSpPr>
            <p:nvPr/>
          </p:nvSpPr>
          <p:spPr bwMode="auto">
            <a:xfrm>
              <a:off x="4209" y="2044"/>
              <a:ext cx="0" cy="15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79" name="Line 855"/>
            <p:cNvSpPr>
              <a:spLocks noChangeShapeType="1"/>
            </p:cNvSpPr>
            <p:nvPr/>
          </p:nvSpPr>
          <p:spPr bwMode="auto">
            <a:xfrm>
              <a:off x="3623" y="2140"/>
              <a:ext cx="0" cy="6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80" name="Line 856"/>
            <p:cNvSpPr>
              <a:spLocks noChangeShapeType="1"/>
            </p:cNvSpPr>
            <p:nvPr/>
          </p:nvSpPr>
          <p:spPr bwMode="auto">
            <a:xfrm flipH="1">
              <a:off x="3676" y="2164"/>
              <a:ext cx="48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81" name="Freeform 857"/>
            <p:cNvSpPr>
              <a:spLocks/>
            </p:cNvSpPr>
            <p:nvPr/>
          </p:nvSpPr>
          <p:spPr bwMode="auto">
            <a:xfrm>
              <a:off x="4156" y="2154"/>
              <a:ext cx="53" cy="18"/>
            </a:xfrm>
            <a:custGeom>
              <a:avLst/>
              <a:gdLst>
                <a:gd name="T0" fmla="*/ 0 w 181"/>
                <a:gd name="T1" fmla="*/ 0 h 60"/>
                <a:gd name="T2" fmla="*/ 0 w 181"/>
                <a:gd name="T3" fmla="*/ 18 h 60"/>
                <a:gd name="T4" fmla="*/ 53 w 181"/>
                <a:gd name="T5" fmla="*/ 9 h 60"/>
                <a:gd name="T6" fmla="*/ 0 w 181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60">
                  <a:moveTo>
                    <a:pt x="0" y="0"/>
                  </a:moveTo>
                  <a:lnTo>
                    <a:pt x="0" y="60"/>
                  </a:lnTo>
                  <a:lnTo>
                    <a:pt x="181" y="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82" name="Freeform 858"/>
            <p:cNvSpPr>
              <a:spLocks/>
            </p:cNvSpPr>
            <p:nvPr/>
          </p:nvSpPr>
          <p:spPr bwMode="auto">
            <a:xfrm>
              <a:off x="4156" y="2154"/>
              <a:ext cx="53" cy="18"/>
            </a:xfrm>
            <a:custGeom>
              <a:avLst/>
              <a:gdLst>
                <a:gd name="T0" fmla="*/ 0 w 181"/>
                <a:gd name="T1" fmla="*/ 0 h 60"/>
                <a:gd name="T2" fmla="*/ 0 w 181"/>
                <a:gd name="T3" fmla="*/ 18 h 60"/>
                <a:gd name="T4" fmla="*/ 53 w 181"/>
                <a:gd name="T5" fmla="*/ 9 h 60"/>
                <a:gd name="T6" fmla="*/ 0 w 181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60">
                  <a:moveTo>
                    <a:pt x="0" y="0"/>
                  </a:moveTo>
                  <a:lnTo>
                    <a:pt x="0" y="60"/>
                  </a:lnTo>
                  <a:lnTo>
                    <a:pt x="181" y="3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83" name="Freeform 859"/>
            <p:cNvSpPr>
              <a:spLocks/>
            </p:cNvSpPr>
            <p:nvPr/>
          </p:nvSpPr>
          <p:spPr bwMode="auto">
            <a:xfrm>
              <a:off x="3627" y="2153"/>
              <a:ext cx="53" cy="18"/>
            </a:xfrm>
            <a:custGeom>
              <a:avLst/>
              <a:gdLst>
                <a:gd name="T0" fmla="*/ 53 w 181"/>
                <a:gd name="T1" fmla="*/ 0 h 60"/>
                <a:gd name="T2" fmla="*/ 53 w 181"/>
                <a:gd name="T3" fmla="*/ 18 h 60"/>
                <a:gd name="T4" fmla="*/ 0 w 181"/>
                <a:gd name="T5" fmla="*/ 9 h 60"/>
                <a:gd name="T6" fmla="*/ 53 w 181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60">
                  <a:moveTo>
                    <a:pt x="181" y="0"/>
                  </a:moveTo>
                  <a:lnTo>
                    <a:pt x="181" y="60"/>
                  </a:lnTo>
                  <a:lnTo>
                    <a:pt x="0" y="30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84" name="Line 860"/>
            <p:cNvSpPr>
              <a:spLocks noChangeShapeType="1"/>
            </p:cNvSpPr>
            <p:nvPr/>
          </p:nvSpPr>
          <p:spPr bwMode="auto">
            <a:xfrm flipH="1">
              <a:off x="3472" y="1263"/>
              <a:ext cx="15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85" name="Line 861"/>
            <p:cNvSpPr>
              <a:spLocks noChangeShapeType="1"/>
            </p:cNvSpPr>
            <p:nvPr/>
          </p:nvSpPr>
          <p:spPr bwMode="auto">
            <a:xfrm flipH="1">
              <a:off x="3472" y="1790"/>
              <a:ext cx="15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86" name="Line 862"/>
            <p:cNvSpPr>
              <a:spLocks noChangeShapeType="1"/>
            </p:cNvSpPr>
            <p:nvPr/>
          </p:nvSpPr>
          <p:spPr bwMode="auto">
            <a:xfrm>
              <a:off x="3509" y="1316"/>
              <a:ext cx="0" cy="42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87" name="Freeform 863"/>
            <p:cNvSpPr>
              <a:spLocks/>
            </p:cNvSpPr>
            <p:nvPr/>
          </p:nvSpPr>
          <p:spPr bwMode="auto">
            <a:xfrm>
              <a:off x="3501" y="1263"/>
              <a:ext cx="18" cy="53"/>
            </a:xfrm>
            <a:custGeom>
              <a:avLst/>
              <a:gdLst>
                <a:gd name="T0" fmla="*/ 0 w 60"/>
                <a:gd name="T1" fmla="*/ 53 h 181"/>
                <a:gd name="T2" fmla="*/ 18 w 60"/>
                <a:gd name="T3" fmla="*/ 53 h 181"/>
                <a:gd name="T4" fmla="*/ 9 w 60"/>
                <a:gd name="T5" fmla="*/ 0 h 181"/>
                <a:gd name="T6" fmla="*/ 0 w 60"/>
                <a:gd name="T7" fmla="*/ 53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81">
                  <a:moveTo>
                    <a:pt x="0" y="181"/>
                  </a:moveTo>
                  <a:lnTo>
                    <a:pt x="60" y="181"/>
                  </a:lnTo>
                  <a:lnTo>
                    <a:pt x="30" y="0"/>
                  </a:lnTo>
                  <a:lnTo>
                    <a:pt x="0" y="181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88" name="Freeform 864"/>
            <p:cNvSpPr>
              <a:spLocks/>
            </p:cNvSpPr>
            <p:nvPr/>
          </p:nvSpPr>
          <p:spPr bwMode="auto">
            <a:xfrm>
              <a:off x="3501" y="1263"/>
              <a:ext cx="18" cy="53"/>
            </a:xfrm>
            <a:custGeom>
              <a:avLst/>
              <a:gdLst>
                <a:gd name="T0" fmla="*/ 0 w 60"/>
                <a:gd name="T1" fmla="*/ 53 h 181"/>
                <a:gd name="T2" fmla="*/ 18 w 60"/>
                <a:gd name="T3" fmla="*/ 53 h 181"/>
                <a:gd name="T4" fmla="*/ 9 w 60"/>
                <a:gd name="T5" fmla="*/ 0 h 181"/>
                <a:gd name="T6" fmla="*/ 0 w 60"/>
                <a:gd name="T7" fmla="*/ 53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81">
                  <a:moveTo>
                    <a:pt x="0" y="181"/>
                  </a:moveTo>
                  <a:lnTo>
                    <a:pt x="60" y="181"/>
                  </a:lnTo>
                  <a:lnTo>
                    <a:pt x="30" y="0"/>
                  </a:lnTo>
                  <a:lnTo>
                    <a:pt x="0" y="181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89" name="Freeform 865"/>
            <p:cNvSpPr>
              <a:spLocks/>
            </p:cNvSpPr>
            <p:nvPr/>
          </p:nvSpPr>
          <p:spPr bwMode="auto">
            <a:xfrm>
              <a:off x="3501" y="1737"/>
              <a:ext cx="18" cy="53"/>
            </a:xfrm>
            <a:custGeom>
              <a:avLst/>
              <a:gdLst>
                <a:gd name="T0" fmla="*/ 0 w 60"/>
                <a:gd name="T1" fmla="*/ 0 h 181"/>
                <a:gd name="T2" fmla="*/ 18 w 60"/>
                <a:gd name="T3" fmla="*/ 0 h 181"/>
                <a:gd name="T4" fmla="*/ 9 w 60"/>
                <a:gd name="T5" fmla="*/ 53 h 181"/>
                <a:gd name="T6" fmla="*/ 0 w 60"/>
                <a:gd name="T7" fmla="*/ 0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81">
                  <a:moveTo>
                    <a:pt x="0" y="0"/>
                  </a:moveTo>
                  <a:lnTo>
                    <a:pt x="60" y="0"/>
                  </a:lnTo>
                  <a:lnTo>
                    <a:pt x="30" y="1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90" name="Freeform 866"/>
            <p:cNvSpPr>
              <a:spLocks/>
            </p:cNvSpPr>
            <p:nvPr/>
          </p:nvSpPr>
          <p:spPr bwMode="auto">
            <a:xfrm>
              <a:off x="3501" y="1737"/>
              <a:ext cx="18" cy="53"/>
            </a:xfrm>
            <a:custGeom>
              <a:avLst/>
              <a:gdLst>
                <a:gd name="T0" fmla="*/ 0 w 60"/>
                <a:gd name="T1" fmla="*/ 0 h 181"/>
                <a:gd name="T2" fmla="*/ 18 w 60"/>
                <a:gd name="T3" fmla="*/ 0 h 181"/>
                <a:gd name="T4" fmla="*/ 9 w 60"/>
                <a:gd name="T5" fmla="*/ 53 h 181"/>
                <a:gd name="T6" fmla="*/ 0 w 60"/>
                <a:gd name="T7" fmla="*/ 0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81">
                  <a:moveTo>
                    <a:pt x="0" y="0"/>
                  </a:moveTo>
                  <a:lnTo>
                    <a:pt x="60" y="0"/>
                  </a:lnTo>
                  <a:lnTo>
                    <a:pt x="30" y="18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91" name="Line 867"/>
            <p:cNvSpPr>
              <a:spLocks noChangeShapeType="1"/>
            </p:cNvSpPr>
            <p:nvPr/>
          </p:nvSpPr>
          <p:spPr bwMode="auto">
            <a:xfrm flipH="1" flipV="1">
              <a:off x="3302" y="1161"/>
              <a:ext cx="642" cy="20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92" name="Freeform 868"/>
            <p:cNvSpPr>
              <a:spLocks/>
            </p:cNvSpPr>
            <p:nvPr/>
          </p:nvSpPr>
          <p:spPr bwMode="auto">
            <a:xfrm>
              <a:off x="3942" y="1357"/>
              <a:ext cx="53" cy="24"/>
            </a:xfrm>
            <a:custGeom>
              <a:avLst/>
              <a:gdLst>
                <a:gd name="T0" fmla="*/ 5 w 182"/>
                <a:gd name="T1" fmla="*/ 0 h 83"/>
                <a:gd name="T2" fmla="*/ 0 w 182"/>
                <a:gd name="T3" fmla="*/ 16 h 83"/>
                <a:gd name="T4" fmla="*/ 53 w 182"/>
                <a:gd name="T5" fmla="*/ 24 h 83"/>
                <a:gd name="T6" fmla="*/ 5 w 182"/>
                <a:gd name="T7" fmla="*/ 0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83">
                  <a:moveTo>
                    <a:pt x="18" y="0"/>
                  </a:moveTo>
                  <a:lnTo>
                    <a:pt x="0" y="57"/>
                  </a:lnTo>
                  <a:lnTo>
                    <a:pt x="182" y="83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93" name="Freeform 869"/>
            <p:cNvSpPr>
              <a:spLocks/>
            </p:cNvSpPr>
            <p:nvPr/>
          </p:nvSpPr>
          <p:spPr bwMode="auto">
            <a:xfrm>
              <a:off x="3942" y="1357"/>
              <a:ext cx="53" cy="24"/>
            </a:xfrm>
            <a:custGeom>
              <a:avLst/>
              <a:gdLst>
                <a:gd name="T0" fmla="*/ 5 w 182"/>
                <a:gd name="T1" fmla="*/ 0 h 83"/>
                <a:gd name="T2" fmla="*/ 0 w 182"/>
                <a:gd name="T3" fmla="*/ 16 h 83"/>
                <a:gd name="T4" fmla="*/ 53 w 182"/>
                <a:gd name="T5" fmla="*/ 24 h 83"/>
                <a:gd name="T6" fmla="*/ 5 w 182"/>
                <a:gd name="T7" fmla="*/ 0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83">
                  <a:moveTo>
                    <a:pt x="18" y="0"/>
                  </a:moveTo>
                  <a:lnTo>
                    <a:pt x="0" y="57"/>
                  </a:lnTo>
                  <a:lnTo>
                    <a:pt x="182" y="83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94" name="Freeform 870"/>
            <p:cNvSpPr>
              <a:spLocks/>
            </p:cNvSpPr>
            <p:nvPr/>
          </p:nvSpPr>
          <p:spPr bwMode="auto">
            <a:xfrm>
              <a:off x="3251" y="1147"/>
              <a:ext cx="53" cy="25"/>
            </a:xfrm>
            <a:custGeom>
              <a:avLst/>
              <a:gdLst>
                <a:gd name="T0" fmla="*/ 53 w 182"/>
                <a:gd name="T1" fmla="*/ 8 h 84"/>
                <a:gd name="T2" fmla="*/ 48 w 182"/>
                <a:gd name="T3" fmla="*/ 25 h 84"/>
                <a:gd name="T4" fmla="*/ 0 w 182"/>
                <a:gd name="T5" fmla="*/ 0 h 84"/>
                <a:gd name="T6" fmla="*/ 53 w 182"/>
                <a:gd name="T7" fmla="*/ 8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84">
                  <a:moveTo>
                    <a:pt x="182" y="26"/>
                  </a:moveTo>
                  <a:lnTo>
                    <a:pt x="164" y="84"/>
                  </a:lnTo>
                  <a:lnTo>
                    <a:pt x="0" y="0"/>
                  </a:lnTo>
                  <a:lnTo>
                    <a:pt x="182" y="26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95" name="Freeform 871"/>
            <p:cNvSpPr>
              <a:spLocks/>
            </p:cNvSpPr>
            <p:nvPr/>
          </p:nvSpPr>
          <p:spPr bwMode="auto">
            <a:xfrm>
              <a:off x="3251" y="1147"/>
              <a:ext cx="53" cy="25"/>
            </a:xfrm>
            <a:custGeom>
              <a:avLst/>
              <a:gdLst>
                <a:gd name="T0" fmla="*/ 53 w 182"/>
                <a:gd name="T1" fmla="*/ 8 h 84"/>
                <a:gd name="T2" fmla="*/ 48 w 182"/>
                <a:gd name="T3" fmla="*/ 25 h 84"/>
                <a:gd name="T4" fmla="*/ 0 w 182"/>
                <a:gd name="T5" fmla="*/ 0 h 84"/>
                <a:gd name="T6" fmla="*/ 53 w 182"/>
                <a:gd name="T7" fmla="*/ 8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84">
                  <a:moveTo>
                    <a:pt x="182" y="26"/>
                  </a:moveTo>
                  <a:lnTo>
                    <a:pt x="164" y="84"/>
                  </a:lnTo>
                  <a:lnTo>
                    <a:pt x="0" y="0"/>
                  </a:lnTo>
                  <a:lnTo>
                    <a:pt x="182" y="26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96" name="Line 872"/>
            <p:cNvSpPr>
              <a:spLocks noChangeShapeType="1"/>
            </p:cNvSpPr>
            <p:nvPr/>
          </p:nvSpPr>
          <p:spPr bwMode="auto">
            <a:xfrm flipH="1">
              <a:off x="3529" y="950"/>
              <a:ext cx="33" cy="4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97" name="Line 873"/>
            <p:cNvSpPr>
              <a:spLocks noChangeShapeType="1"/>
            </p:cNvSpPr>
            <p:nvPr/>
          </p:nvSpPr>
          <p:spPr bwMode="auto">
            <a:xfrm flipV="1">
              <a:off x="3684" y="653"/>
              <a:ext cx="116" cy="14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98" name="Line 874"/>
            <p:cNvSpPr>
              <a:spLocks noChangeShapeType="1"/>
            </p:cNvSpPr>
            <p:nvPr/>
          </p:nvSpPr>
          <p:spPr bwMode="auto">
            <a:xfrm>
              <a:off x="3800" y="653"/>
              <a:ext cx="42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799" name="Line 875"/>
            <p:cNvSpPr>
              <a:spLocks noChangeShapeType="1"/>
            </p:cNvSpPr>
            <p:nvPr/>
          </p:nvSpPr>
          <p:spPr bwMode="auto">
            <a:xfrm flipV="1">
              <a:off x="3594" y="838"/>
              <a:ext cx="57" cy="7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00" name="Freeform 876"/>
            <p:cNvSpPr>
              <a:spLocks/>
            </p:cNvSpPr>
            <p:nvPr/>
          </p:nvSpPr>
          <p:spPr bwMode="auto">
            <a:xfrm>
              <a:off x="3556" y="909"/>
              <a:ext cx="38" cy="45"/>
            </a:xfrm>
            <a:custGeom>
              <a:avLst/>
              <a:gdLst>
                <a:gd name="T0" fmla="*/ 0 w 137"/>
                <a:gd name="T1" fmla="*/ 35 h 160"/>
                <a:gd name="T2" fmla="*/ 13 w 137"/>
                <a:gd name="T3" fmla="*/ 45 h 160"/>
                <a:gd name="T4" fmla="*/ 38 w 137"/>
                <a:gd name="T5" fmla="*/ 0 h 160"/>
                <a:gd name="T6" fmla="*/ 0 w 137"/>
                <a:gd name="T7" fmla="*/ 35 h 1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160">
                  <a:moveTo>
                    <a:pt x="0" y="123"/>
                  </a:moveTo>
                  <a:lnTo>
                    <a:pt x="47" y="160"/>
                  </a:lnTo>
                  <a:lnTo>
                    <a:pt x="137" y="0"/>
                  </a:lnTo>
                  <a:lnTo>
                    <a:pt x="0" y="123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01" name="Freeform 877"/>
            <p:cNvSpPr>
              <a:spLocks/>
            </p:cNvSpPr>
            <p:nvPr/>
          </p:nvSpPr>
          <p:spPr bwMode="auto">
            <a:xfrm>
              <a:off x="3556" y="909"/>
              <a:ext cx="38" cy="45"/>
            </a:xfrm>
            <a:custGeom>
              <a:avLst/>
              <a:gdLst>
                <a:gd name="T0" fmla="*/ 0 w 137"/>
                <a:gd name="T1" fmla="*/ 35 h 160"/>
                <a:gd name="T2" fmla="*/ 13 w 137"/>
                <a:gd name="T3" fmla="*/ 45 h 160"/>
                <a:gd name="T4" fmla="*/ 38 w 137"/>
                <a:gd name="T5" fmla="*/ 0 h 160"/>
                <a:gd name="T6" fmla="*/ 0 w 137"/>
                <a:gd name="T7" fmla="*/ 35 h 1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160">
                  <a:moveTo>
                    <a:pt x="0" y="123"/>
                  </a:moveTo>
                  <a:lnTo>
                    <a:pt x="47" y="160"/>
                  </a:lnTo>
                  <a:lnTo>
                    <a:pt x="137" y="0"/>
                  </a:lnTo>
                  <a:lnTo>
                    <a:pt x="0" y="123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02" name="Freeform 878"/>
            <p:cNvSpPr>
              <a:spLocks/>
            </p:cNvSpPr>
            <p:nvPr/>
          </p:nvSpPr>
          <p:spPr bwMode="auto">
            <a:xfrm>
              <a:off x="3651" y="791"/>
              <a:ext cx="39" cy="47"/>
            </a:xfrm>
            <a:custGeom>
              <a:avLst/>
              <a:gdLst>
                <a:gd name="T0" fmla="*/ 26 w 136"/>
                <a:gd name="T1" fmla="*/ 0 h 160"/>
                <a:gd name="T2" fmla="*/ 39 w 136"/>
                <a:gd name="T3" fmla="*/ 11 h 160"/>
                <a:gd name="T4" fmla="*/ 0 w 136"/>
                <a:gd name="T5" fmla="*/ 47 h 160"/>
                <a:gd name="T6" fmla="*/ 26 w 136"/>
                <a:gd name="T7" fmla="*/ 0 h 1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" h="160">
                  <a:moveTo>
                    <a:pt x="89" y="0"/>
                  </a:moveTo>
                  <a:lnTo>
                    <a:pt x="136" y="39"/>
                  </a:lnTo>
                  <a:lnTo>
                    <a:pt x="0" y="160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03" name="Freeform 879"/>
            <p:cNvSpPr>
              <a:spLocks/>
            </p:cNvSpPr>
            <p:nvPr/>
          </p:nvSpPr>
          <p:spPr bwMode="auto">
            <a:xfrm>
              <a:off x="3651" y="791"/>
              <a:ext cx="39" cy="47"/>
            </a:xfrm>
            <a:custGeom>
              <a:avLst/>
              <a:gdLst>
                <a:gd name="T0" fmla="*/ 26 w 136"/>
                <a:gd name="T1" fmla="*/ 0 h 160"/>
                <a:gd name="T2" fmla="*/ 39 w 136"/>
                <a:gd name="T3" fmla="*/ 11 h 160"/>
                <a:gd name="T4" fmla="*/ 0 w 136"/>
                <a:gd name="T5" fmla="*/ 47 h 160"/>
                <a:gd name="T6" fmla="*/ 26 w 136"/>
                <a:gd name="T7" fmla="*/ 0 h 1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" h="160">
                  <a:moveTo>
                    <a:pt x="89" y="0"/>
                  </a:moveTo>
                  <a:lnTo>
                    <a:pt x="136" y="39"/>
                  </a:lnTo>
                  <a:lnTo>
                    <a:pt x="0" y="160"/>
                  </a:lnTo>
                  <a:lnTo>
                    <a:pt x="89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04" name="Line 880"/>
            <p:cNvSpPr>
              <a:spLocks noChangeShapeType="1"/>
            </p:cNvSpPr>
            <p:nvPr/>
          </p:nvSpPr>
          <p:spPr bwMode="auto">
            <a:xfrm>
              <a:off x="2064" y="649"/>
              <a:ext cx="28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05" name="Line 881"/>
            <p:cNvSpPr>
              <a:spLocks noChangeShapeType="1"/>
            </p:cNvSpPr>
            <p:nvPr/>
          </p:nvSpPr>
          <p:spPr bwMode="auto">
            <a:xfrm>
              <a:off x="2064" y="1879"/>
              <a:ext cx="28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06" name="Line 882"/>
            <p:cNvSpPr>
              <a:spLocks noChangeShapeType="1"/>
            </p:cNvSpPr>
            <p:nvPr/>
          </p:nvSpPr>
          <p:spPr bwMode="auto">
            <a:xfrm>
              <a:off x="2307" y="702"/>
              <a:ext cx="0" cy="112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07" name="Freeform 883"/>
            <p:cNvSpPr>
              <a:spLocks/>
            </p:cNvSpPr>
            <p:nvPr/>
          </p:nvSpPr>
          <p:spPr bwMode="auto">
            <a:xfrm>
              <a:off x="2298" y="649"/>
              <a:ext cx="19" cy="53"/>
            </a:xfrm>
            <a:custGeom>
              <a:avLst/>
              <a:gdLst>
                <a:gd name="T0" fmla="*/ 0 w 61"/>
                <a:gd name="T1" fmla="*/ 53 h 181"/>
                <a:gd name="T2" fmla="*/ 19 w 61"/>
                <a:gd name="T3" fmla="*/ 53 h 181"/>
                <a:gd name="T4" fmla="*/ 9 w 61"/>
                <a:gd name="T5" fmla="*/ 0 h 181"/>
                <a:gd name="T6" fmla="*/ 0 w 61"/>
                <a:gd name="T7" fmla="*/ 53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81">
                  <a:moveTo>
                    <a:pt x="0" y="181"/>
                  </a:moveTo>
                  <a:lnTo>
                    <a:pt x="61" y="181"/>
                  </a:lnTo>
                  <a:lnTo>
                    <a:pt x="30" y="0"/>
                  </a:lnTo>
                  <a:lnTo>
                    <a:pt x="0" y="181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08" name="Freeform 884"/>
            <p:cNvSpPr>
              <a:spLocks/>
            </p:cNvSpPr>
            <p:nvPr/>
          </p:nvSpPr>
          <p:spPr bwMode="auto">
            <a:xfrm>
              <a:off x="2298" y="649"/>
              <a:ext cx="19" cy="53"/>
            </a:xfrm>
            <a:custGeom>
              <a:avLst/>
              <a:gdLst>
                <a:gd name="T0" fmla="*/ 0 w 61"/>
                <a:gd name="T1" fmla="*/ 53 h 181"/>
                <a:gd name="T2" fmla="*/ 19 w 61"/>
                <a:gd name="T3" fmla="*/ 53 h 181"/>
                <a:gd name="T4" fmla="*/ 9 w 61"/>
                <a:gd name="T5" fmla="*/ 0 h 181"/>
                <a:gd name="T6" fmla="*/ 0 w 61"/>
                <a:gd name="T7" fmla="*/ 53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81">
                  <a:moveTo>
                    <a:pt x="0" y="181"/>
                  </a:moveTo>
                  <a:lnTo>
                    <a:pt x="61" y="181"/>
                  </a:lnTo>
                  <a:lnTo>
                    <a:pt x="30" y="0"/>
                  </a:lnTo>
                  <a:lnTo>
                    <a:pt x="0" y="181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09" name="Freeform 885"/>
            <p:cNvSpPr>
              <a:spLocks/>
            </p:cNvSpPr>
            <p:nvPr/>
          </p:nvSpPr>
          <p:spPr bwMode="auto">
            <a:xfrm>
              <a:off x="2298" y="1827"/>
              <a:ext cx="19" cy="52"/>
            </a:xfrm>
            <a:custGeom>
              <a:avLst/>
              <a:gdLst>
                <a:gd name="T0" fmla="*/ 0 w 61"/>
                <a:gd name="T1" fmla="*/ 0 h 181"/>
                <a:gd name="T2" fmla="*/ 19 w 61"/>
                <a:gd name="T3" fmla="*/ 0 h 181"/>
                <a:gd name="T4" fmla="*/ 9 w 61"/>
                <a:gd name="T5" fmla="*/ 52 h 181"/>
                <a:gd name="T6" fmla="*/ 0 w 61"/>
                <a:gd name="T7" fmla="*/ 0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81">
                  <a:moveTo>
                    <a:pt x="0" y="0"/>
                  </a:moveTo>
                  <a:lnTo>
                    <a:pt x="61" y="0"/>
                  </a:lnTo>
                  <a:lnTo>
                    <a:pt x="30" y="1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10" name="Freeform 886"/>
            <p:cNvSpPr>
              <a:spLocks/>
            </p:cNvSpPr>
            <p:nvPr/>
          </p:nvSpPr>
          <p:spPr bwMode="auto">
            <a:xfrm>
              <a:off x="2298" y="1827"/>
              <a:ext cx="19" cy="52"/>
            </a:xfrm>
            <a:custGeom>
              <a:avLst/>
              <a:gdLst>
                <a:gd name="T0" fmla="*/ 0 w 61"/>
                <a:gd name="T1" fmla="*/ 0 h 181"/>
                <a:gd name="T2" fmla="*/ 19 w 61"/>
                <a:gd name="T3" fmla="*/ 0 h 181"/>
                <a:gd name="T4" fmla="*/ 9 w 61"/>
                <a:gd name="T5" fmla="*/ 52 h 181"/>
                <a:gd name="T6" fmla="*/ 0 w 61"/>
                <a:gd name="T7" fmla="*/ 0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81">
                  <a:moveTo>
                    <a:pt x="0" y="0"/>
                  </a:moveTo>
                  <a:lnTo>
                    <a:pt x="61" y="0"/>
                  </a:lnTo>
                  <a:lnTo>
                    <a:pt x="30" y="18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11" name="Line 887"/>
            <p:cNvSpPr>
              <a:spLocks noChangeShapeType="1"/>
            </p:cNvSpPr>
            <p:nvPr/>
          </p:nvSpPr>
          <p:spPr bwMode="auto">
            <a:xfrm>
              <a:off x="2034" y="783"/>
              <a:ext cx="19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12" name="Line 888"/>
            <p:cNvSpPr>
              <a:spLocks noChangeShapeType="1"/>
            </p:cNvSpPr>
            <p:nvPr/>
          </p:nvSpPr>
          <p:spPr bwMode="auto">
            <a:xfrm>
              <a:off x="2034" y="1745"/>
              <a:ext cx="19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13" name="Line 889"/>
            <p:cNvSpPr>
              <a:spLocks noChangeShapeType="1"/>
            </p:cNvSpPr>
            <p:nvPr/>
          </p:nvSpPr>
          <p:spPr bwMode="auto">
            <a:xfrm>
              <a:off x="2195" y="836"/>
              <a:ext cx="0" cy="85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14" name="Freeform 890"/>
            <p:cNvSpPr>
              <a:spLocks/>
            </p:cNvSpPr>
            <p:nvPr/>
          </p:nvSpPr>
          <p:spPr bwMode="auto">
            <a:xfrm>
              <a:off x="2185" y="783"/>
              <a:ext cx="18" cy="53"/>
            </a:xfrm>
            <a:custGeom>
              <a:avLst/>
              <a:gdLst>
                <a:gd name="T0" fmla="*/ 0 w 61"/>
                <a:gd name="T1" fmla="*/ 53 h 181"/>
                <a:gd name="T2" fmla="*/ 18 w 61"/>
                <a:gd name="T3" fmla="*/ 53 h 181"/>
                <a:gd name="T4" fmla="*/ 9 w 61"/>
                <a:gd name="T5" fmla="*/ 0 h 181"/>
                <a:gd name="T6" fmla="*/ 0 w 61"/>
                <a:gd name="T7" fmla="*/ 53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81">
                  <a:moveTo>
                    <a:pt x="0" y="181"/>
                  </a:moveTo>
                  <a:lnTo>
                    <a:pt x="61" y="181"/>
                  </a:lnTo>
                  <a:lnTo>
                    <a:pt x="31" y="0"/>
                  </a:lnTo>
                  <a:lnTo>
                    <a:pt x="0" y="181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15" name="Freeform 891"/>
            <p:cNvSpPr>
              <a:spLocks/>
            </p:cNvSpPr>
            <p:nvPr/>
          </p:nvSpPr>
          <p:spPr bwMode="auto">
            <a:xfrm>
              <a:off x="2185" y="783"/>
              <a:ext cx="18" cy="53"/>
            </a:xfrm>
            <a:custGeom>
              <a:avLst/>
              <a:gdLst>
                <a:gd name="T0" fmla="*/ 0 w 61"/>
                <a:gd name="T1" fmla="*/ 53 h 181"/>
                <a:gd name="T2" fmla="*/ 18 w 61"/>
                <a:gd name="T3" fmla="*/ 53 h 181"/>
                <a:gd name="T4" fmla="*/ 9 w 61"/>
                <a:gd name="T5" fmla="*/ 0 h 181"/>
                <a:gd name="T6" fmla="*/ 0 w 61"/>
                <a:gd name="T7" fmla="*/ 53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81">
                  <a:moveTo>
                    <a:pt x="0" y="181"/>
                  </a:moveTo>
                  <a:lnTo>
                    <a:pt x="61" y="181"/>
                  </a:lnTo>
                  <a:lnTo>
                    <a:pt x="31" y="0"/>
                  </a:lnTo>
                  <a:lnTo>
                    <a:pt x="0" y="181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16" name="Freeform 892"/>
            <p:cNvSpPr>
              <a:spLocks/>
            </p:cNvSpPr>
            <p:nvPr/>
          </p:nvSpPr>
          <p:spPr bwMode="auto">
            <a:xfrm>
              <a:off x="2185" y="1692"/>
              <a:ext cx="18" cy="53"/>
            </a:xfrm>
            <a:custGeom>
              <a:avLst/>
              <a:gdLst>
                <a:gd name="T0" fmla="*/ 0 w 61"/>
                <a:gd name="T1" fmla="*/ 0 h 181"/>
                <a:gd name="T2" fmla="*/ 18 w 61"/>
                <a:gd name="T3" fmla="*/ 0 h 181"/>
                <a:gd name="T4" fmla="*/ 9 w 61"/>
                <a:gd name="T5" fmla="*/ 53 h 181"/>
                <a:gd name="T6" fmla="*/ 0 w 61"/>
                <a:gd name="T7" fmla="*/ 0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81">
                  <a:moveTo>
                    <a:pt x="0" y="0"/>
                  </a:moveTo>
                  <a:lnTo>
                    <a:pt x="61" y="0"/>
                  </a:lnTo>
                  <a:lnTo>
                    <a:pt x="31" y="1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17" name="Freeform 893"/>
            <p:cNvSpPr>
              <a:spLocks/>
            </p:cNvSpPr>
            <p:nvPr/>
          </p:nvSpPr>
          <p:spPr bwMode="auto">
            <a:xfrm>
              <a:off x="2185" y="1692"/>
              <a:ext cx="18" cy="53"/>
            </a:xfrm>
            <a:custGeom>
              <a:avLst/>
              <a:gdLst>
                <a:gd name="T0" fmla="*/ 0 w 61"/>
                <a:gd name="T1" fmla="*/ 0 h 181"/>
                <a:gd name="T2" fmla="*/ 18 w 61"/>
                <a:gd name="T3" fmla="*/ 0 h 181"/>
                <a:gd name="T4" fmla="*/ 9 w 61"/>
                <a:gd name="T5" fmla="*/ 53 h 181"/>
                <a:gd name="T6" fmla="*/ 0 w 61"/>
                <a:gd name="T7" fmla="*/ 0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81">
                  <a:moveTo>
                    <a:pt x="0" y="0"/>
                  </a:moveTo>
                  <a:lnTo>
                    <a:pt x="61" y="0"/>
                  </a:lnTo>
                  <a:lnTo>
                    <a:pt x="31" y="18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18" name="Line 894"/>
            <p:cNvSpPr>
              <a:spLocks noChangeShapeType="1"/>
            </p:cNvSpPr>
            <p:nvPr/>
          </p:nvSpPr>
          <p:spPr bwMode="auto">
            <a:xfrm flipH="1">
              <a:off x="998" y="964"/>
              <a:ext cx="16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19" name="Line 895"/>
            <p:cNvSpPr>
              <a:spLocks noChangeShapeType="1"/>
            </p:cNvSpPr>
            <p:nvPr/>
          </p:nvSpPr>
          <p:spPr bwMode="auto">
            <a:xfrm flipH="1">
              <a:off x="998" y="1564"/>
              <a:ext cx="16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20" name="Line 896"/>
            <p:cNvSpPr>
              <a:spLocks noChangeShapeType="1"/>
            </p:cNvSpPr>
            <p:nvPr/>
          </p:nvSpPr>
          <p:spPr bwMode="auto">
            <a:xfrm>
              <a:off x="1035" y="1017"/>
              <a:ext cx="0" cy="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21" name="Freeform 897"/>
            <p:cNvSpPr>
              <a:spLocks/>
            </p:cNvSpPr>
            <p:nvPr/>
          </p:nvSpPr>
          <p:spPr bwMode="auto">
            <a:xfrm>
              <a:off x="1027" y="964"/>
              <a:ext cx="16" cy="53"/>
            </a:xfrm>
            <a:custGeom>
              <a:avLst/>
              <a:gdLst>
                <a:gd name="T0" fmla="*/ 0 w 61"/>
                <a:gd name="T1" fmla="*/ 53 h 181"/>
                <a:gd name="T2" fmla="*/ 16 w 61"/>
                <a:gd name="T3" fmla="*/ 53 h 181"/>
                <a:gd name="T4" fmla="*/ 8 w 61"/>
                <a:gd name="T5" fmla="*/ 0 h 181"/>
                <a:gd name="T6" fmla="*/ 0 w 61"/>
                <a:gd name="T7" fmla="*/ 53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81">
                  <a:moveTo>
                    <a:pt x="0" y="181"/>
                  </a:moveTo>
                  <a:lnTo>
                    <a:pt x="61" y="181"/>
                  </a:lnTo>
                  <a:lnTo>
                    <a:pt x="31" y="0"/>
                  </a:lnTo>
                  <a:lnTo>
                    <a:pt x="0" y="181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22" name="Freeform 898"/>
            <p:cNvSpPr>
              <a:spLocks/>
            </p:cNvSpPr>
            <p:nvPr/>
          </p:nvSpPr>
          <p:spPr bwMode="auto">
            <a:xfrm>
              <a:off x="1027" y="964"/>
              <a:ext cx="16" cy="53"/>
            </a:xfrm>
            <a:custGeom>
              <a:avLst/>
              <a:gdLst>
                <a:gd name="T0" fmla="*/ 0 w 61"/>
                <a:gd name="T1" fmla="*/ 53 h 181"/>
                <a:gd name="T2" fmla="*/ 16 w 61"/>
                <a:gd name="T3" fmla="*/ 53 h 181"/>
                <a:gd name="T4" fmla="*/ 8 w 61"/>
                <a:gd name="T5" fmla="*/ 0 h 181"/>
                <a:gd name="T6" fmla="*/ 0 w 61"/>
                <a:gd name="T7" fmla="*/ 53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81">
                  <a:moveTo>
                    <a:pt x="0" y="181"/>
                  </a:moveTo>
                  <a:lnTo>
                    <a:pt x="61" y="181"/>
                  </a:lnTo>
                  <a:lnTo>
                    <a:pt x="31" y="0"/>
                  </a:lnTo>
                  <a:lnTo>
                    <a:pt x="0" y="181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23" name="Freeform 899"/>
            <p:cNvSpPr>
              <a:spLocks/>
            </p:cNvSpPr>
            <p:nvPr/>
          </p:nvSpPr>
          <p:spPr bwMode="auto">
            <a:xfrm>
              <a:off x="1027" y="1511"/>
              <a:ext cx="16" cy="53"/>
            </a:xfrm>
            <a:custGeom>
              <a:avLst/>
              <a:gdLst>
                <a:gd name="T0" fmla="*/ 0 w 61"/>
                <a:gd name="T1" fmla="*/ 0 h 181"/>
                <a:gd name="T2" fmla="*/ 16 w 61"/>
                <a:gd name="T3" fmla="*/ 0 h 181"/>
                <a:gd name="T4" fmla="*/ 8 w 61"/>
                <a:gd name="T5" fmla="*/ 53 h 181"/>
                <a:gd name="T6" fmla="*/ 0 w 61"/>
                <a:gd name="T7" fmla="*/ 0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81">
                  <a:moveTo>
                    <a:pt x="0" y="0"/>
                  </a:moveTo>
                  <a:lnTo>
                    <a:pt x="61" y="0"/>
                  </a:lnTo>
                  <a:lnTo>
                    <a:pt x="31" y="1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24" name="Freeform 900"/>
            <p:cNvSpPr>
              <a:spLocks/>
            </p:cNvSpPr>
            <p:nvPr/>
          </p:nvSpPr>
          <p:spPr bwMode="auto">
            <a:xfrm>
              <a:off x="1027" y="1511"/>
              <a:ext cx="16" cy="53"/>
            </a:xfrm>
            <a:custGeom>
              <a:avLst/>
              <a:gdLst>
                <a:gd name="T0" fmla="*/ 0 w 61"/>
                <a:gd name="T1" fmla="*/ 0 h 181"/>
                <a:gd name="T2" fmla="*/ 16 w 61"/>
                <a:gd name="T3" fmla="*/ 0 h 181"/>
                <a:gd name="T4" fmla="*/ 8 w 61"/>
                <a:gd name="T5" fmla="*/ 53 h 181"/>
                <a:gd name="T6" fmla="*/ 0 w 61"/>
                <a:gd name="T7" fmla="*/ 0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81">
                  <a:moveTo>
                    <a:pt x="0" y="0"/>
                  </a:moveTo>
                  <a:lnTo>
                    <a:pt x="61" y="0"/>
                  </a:lnTo>
                  <a:lnTo>
                    <a:pt x="31" y="18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25" name="Line 901"/>
            <p:cNvSpPr>
              <a:spLocks noChangeShapeType="1"/>
            </p:cNvSpPr>
            <p:nvPr/>
          </p:nvSpPr>
          <p:spPr bwMode="auto">
            <a:xfrm flipH="1">
              <a:off x="868" y="1745"/>
              <a:ext cx="26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26" name="Line 902"/>
            <p:cNvSpPr>
              <a:spLocks noChangeShapeType="1"/>
            </p:cNvSpPr>
            <p:nvPr/>
          </p:nvSpPr>
          <p:spPr bwMode="auto">
            <a:xfrm flipH="1">
              <a:off x="868" y="783"/>
              <a:ext cx="26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27" name="Line 903"/>
            <p:cNvSpPr>
              <a:spLocks noChangeShapeType="1"/>
            </p:cNvSpPr>
            <p:nvPr/>
          </p:nvSpPr>
          <p:spPr bwMode="auto">
            <a:xfrm flipV="1">
              <a:off x="905" y="836"/>
              <a:ext cx="0" cy="85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28" name="Freeform 904"/>
            <p:cNvSpPr>
              <a:spLocks/>
            </p:cNvSpPr>
            <p:nvPr/>
          </p:nvSpPr>
          <p:spPr bwMode="auto">
            <a:xfrm>
              <a:off x="897" y="1692"/>
              <a:ext cx="18" cy="53"/>
            </a:xfrm>
            <a:custGeom>
              <a:avLst/>
              <a:gdLst>
                <a:gd name="T0" fmla="*/ 0 w 61"/>
                <a:gd name="T1" fmla="*/ 0 h 181"/>
                <a:gd name="T2" fmla="*/ 18 w 61"/>
                <a:gd name="T3" fmla="*/ 0 h 181"/>
                <a:gd name="T4" fmla="*/ 9 w 61"/>
                <a:gd name="T5" fmla="*/ 53 h 181"/>
                <a:gd name="T6" fmla="*/ 0 w 61"/>
                <a:gd name="T7" fmla="*/ 0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81">
                  <a:moveTo>
                    <a:pt x="0" y="0"/>
                  </a:moveTo>
                  <a:lnTo>
                    <a:pt x="61" y="0"/>
                  </a:lnTo>
                  <a:lnTo>
                    <a:pt x="31" y="1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29" name="Freeform 905"/>
            <p:cNvSpPr>
              <a:spLocks/>
            </p:cNvSpPr>
            <p:nvPr/>
          </p:nvSpPr>
          <p:spPr bwMode="auto">
            <a:xfrm>
              <a:off x="897" y="1692"/>
              <a:ext cx="18" cy="53"/>
            </a:xfrm>
            <a:custGeom>
              <a:avLst/>
              <a:gdLst>
                <a:gd name="T0" fmla="*/ 0 w 61"/>
                <a:gd name="T1" fmla="*/ 0 h 181"/>
                <a:gd name="T2" fmla="*/ 18 w 61"/>
                <a:gd name="T3" fmla="*/ 0 h 181"/>
                <a:gd name="T4" fmla="*/ 9 w 61"/>
                <a:gd name="T5" fmla="*/ 53 h 181"/>
                <a:gd name="T6" fmla="*/ 0 w 61"/>
                <a:gd name="T7" fmla="*/ 0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81">
                  <a:moveTo>
                    <a:pt x="0" y="0"/>
                  </a:moveTo>
                  <a:lnTo>
                    <a:pt x="61" y="0"/>
                  </a:lnTo>
                  <a:lnTo>
                    <a:pt x="31" y="18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30" name="Freeform 906"/>
            <p:cNvSpPr>
              <a:spLocks/>
            </p:cNvSpPr>
            <p:nvPr/>
          </p:nvSpPr>
          <p:spPr bwMode="auto">
            <a:xfrm>
              <a:off x="897" y="783"/>
              <a:ext cx="18" cy="53"/>
            </a:xfrm>
            <a:custGeom>
              <a:avLst/>
              <a:gdLst>
                <a:gd name="T0" fmla="*/ 0 w 61"/>
                <a:gd name="T1" fmla="*/ 53 h 181"/>
                <a:gd name="T2" fmla="*/ 18 w 61"/>
                <a:gd name="T3" fmla="*/ 53 h 181"/>
                <a:gd name="T4" fmla="*/ 9 w 61"/>
                <a:gd name="T5" fmla="*/ 0 h 181"/>
                <a:gd name="T6" fmla="*/ 0 w 61"/>
                <a:gd name="T7" fmla="*/ 53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81">
                  <a:moveTo>
                    <a:pt x="0" y="181"/>
                  </a:moveTo>
                  <a:lnTo>
                    <a:pt x="61" y="181"/>
                  </a:lnTo>
                  <a:lnTo>
                    <a:pt x="31" y="0"/>
                  </a:lnTo>
                  <a:lnTo>
                    <a:pt x="0" y="181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31" name="Freeform 907"/>
            <p:cNvSpPr>
              <a:spLocks/>
            </p:cNvSpPr>
            <p:nvPr/>
          </p:nvSpPr>
          <p:spPr bwMode="auto">
            <a:xfrm>
              <a:off x="897" y="783"/>
              <a:ext cx="18" cy="53"/>
            </a:xfrm>
            <a:custGeom>
              <a:avLst/>
              <a:gdLst>
                <a:gd name="T0" fmla="*/ 0 w 61"/>
                <a:gd name="T1" fmla="*/ 53 h 181"/>
                <a:gd name="T2" fmla="*/ 18 w 61"/>
                <a:gd name="T3" fmla="*/ 53 h 181"/>
                <a:gd name="T4" fmla="*/ 9 w 61"/>
                <a:gd name="T5" fmla="*/ 0 h 181"/>
                <a:gd name="T6" fmla="*/ 0 w 61"/>
                <a:gd name="T7" fmla="*/ 53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81">
                  <a:moveTo>
                    <a:pt x="0" y="181"/>
                  </a:moveTo>
                  <a:lnTo>
                    <a:pt x="61" y="181"/>
                  </a:lnTo>
                  <a:lnTo>
                    <a:pt x="31" y="0"/>
                  </a:lnTo>
                  <a:lnTo>
                    <a:pt x="0" y="181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32" name="Line 908"/>
            <p:cNvSpPr>
              <a:spLocks noChangeShapeType="1"/>
            </p:cNvSpPr>
            <p:nvPr/>
          </p:nvSpPr>
          <p:spPr bwMode="auto">
            <a:xfrm>
              <a:off x="1163" y="2044"/>
              <a:ext cx="0" cy="48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33" name="Line 909"/>
            <p:cNvSpPr>
              <a:spLocks noChangeShapeType="1"/>
            </p:cNvSpPr>
            <p:nvPr/>
          </p:nvSpPr>
          <p:spPr bwMode="auto">
            <a:xfrm>
              <a:off x="1135" y="1745"/>
              <a:ext cx="0" cy="78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34" name="Line 910"/>
            <p:cNvSpPr>
              <a:spLocks noChangeShapeType="1"/>
            </p:cNvSpPr>
            <p:nvPr/>
          </p:nvSpPr>
          <p:spPr bwMode="auto">
            <a:xfrm>
              <a:off x="1216" y="2492"/>
              <a:ext cx="5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35" name="Line 911"/>
            <p:cNvSpPr>
              <a:spLocks noChangeShapeType="1"/>
            </p:cNvSpPr>
            <p:nvPr/>
          </p:nvSpPr>
          <p:spPr bwMode="auto">
            <a:xfrm flipH="1">
              <a:off x="1029" y="2492"/>
              <a:ext cx="5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36" name="Line 912"/>
            <p:cNvSpPr>
              <a:spLocks noChangeShapeType="1"/>
            </p:cNvSpPr>
            <p:nvPr/>
          </p:nvSpPr>
          <p:spPr bwMode="auto">
            <a:xfrm flipH="1">
              <a:off x="1135" y="2492"/>
              <a:ext cx="2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37" name="Freeform 913"/>
            <p:cNvSpPr>
              <a:spLocks/>
            </p:cNvSpPr>
            <p:nvPr/>
          </p:nvSpPr>
          <p:spPr bwMode="auto">
            <a:xfrm>
              <a:off x="1163" y="2484"/>
              <a:ext cx="53" cy="16"/>
            </a:xfrm>
            <a:custGeom>
              <a:avLst/>
              <a:gdLst>
                <a:gd name="T0" fmla="*/ 53 w 181"/>
                <a:gd name="T1" fmla="*/ 0 h 61"/>
                <a:gd name="T2" fmla="*/ 53 w 181"/>
                <a:gd name="T3" fmla="*/ 16 h 61"/>
                <a:gd name="T4" fmla="*/ 0 w 181"/>
                <a:gd name="T5" fmla="*/ 8 h 61"/>
                <a:gd name="T6" fmla="*/ 53 w 18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61">
                  <a:moveTo>
                    <a:pt x="181" y="0"/>
                  </a:moveTo>
                  <a:lnTo>
                    <a:pt x="181" y="61"/>
                  </a:lnTo>
                  <a:lnTo>
                    <a:pt x="0" y="31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38" name="Freeform 914"/>
            <p:cNvSpPr>
              <a:spLocks/>
            </p:cNvSpPr>
            <p:nvPr/>
          </p:nvSpPr>
          <p:spPr bwMode="auto">
            <a:xfrm>
              <a:off x="1163" y="2484"/>
              <a:ext cx="53" cy="16"/>
            </a:xfrm>
            <a:custGeom>
              <a:avLst/>
              <a:gdLst>
                <a:gd name="T0" fmla="*/ 53 w 181"/>
                <a:gd name="T1" fmla="*/ 0 h 61"/>
                <a:gd name="T2" fmla="*/ 53 w 181"/>
                <a:gd name="T3" fmla="*/ 16 h 61"/>
                <a:gd name="T4" fmla="*/ 0 w 181"/>
                <a:gd name="T5" fmla="*/ 8 h 61"/>
                <a:gd name="T6" fmla="*/ 53 w 18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61">
                  <a:moveTo>
                    <a:pt x="181" y="0"/>
                  </a:moveTo>
                  <a:lnTo>
                    <a:pt x="181" y="61"/>
                  </a:lnTo>
                  <a:lnTo>
                    <a:pt x="0" y="31"/>
                  </a:lnTo>
                  <a:lnTo>
                    <a:pt x="181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39" name="Freeform 915"/>
            <p:cNvSpPr>
              <a:spLocks/>
            </p:cNvSpPr>
            <p:nvPr/>
          </p:nvSpPr>
          <p:spPr bwMode="auto">
            <a:xfrm>
              <a:off x="1082" y="2484"/>
              <a:ext cx="53" cy="16"/>
            </a:xfrm>
            <a:custGeom>
              <a:avLst/>
              <a:gdLst>
                <a:gd name="T0" fmla="*/ 0 w 181"/>
                <a:gd name="T1" fmla="*/ 0 h 61"/>
                <a:gd name="T2" fmla="*/ 0 w 181"/>
                <a:gd name="T3" fmla="*/ 16 h 61"/>
                <a:gd name="T4" fmla="*/ 53 w 181"/>
                <a:gd name="T5" fmla="*/ 8 h 61"/>
                <a:gd name="T6" fmla="*/ 0 w 18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61">
                  <a:moveTo>
                    <a:pt x="0" y="0"/>
                  </a:moveTo>
                  <a:lnTo>
                    <a:pt x="0" y="61"/>
                  </a:lnTo>
                  <a:lnTo>
                    <a:pt x="181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40" name="Freeform 916"/>
            <p:cNvSpPr>
              <a:spLocks/>
            </p:cNvSpPr>
            <p:nvPr/>
          </p:nvSpPr>
          <p:spPr bwMode="auto">
            <a:xfrm>
              <a:off x="1082" y="2484"/>
              <a:ext cx="53" cy="16"/>
            </a:xfrm>
            <a:custGeom>
              <a:avLst/>
              <a:gdLst>
                <a:gd name="T0" fmla="*/ 0 w 181"/>
                <a:gd name="T1" fmla="*/ 0 h 61"/>
                <a:gd name="T2" fmla="*/ 0 w 181"/>
                <a:gd name="T3" fmla="*/ 16 h 61"/>
                <a:gd name="T4" fmla="*/ 53 w 181"/>
                <a:gd name="T5" fmla="*/ 8 h 61"/>
                <a:gd name="T6" fmla="*/ 0 w 18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61">
                  <a:moveTo>
                    <a:pt x="0" y="0"/>
                  </a:moveTo>
                  <a:lnTo>
                    <a:pt x="0" y="61"/>
                  </a:lnTo>
                  <a:lnTo>
                    <a:pt x="181" y="3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41" name="Line 917"/>
            <p:cNvSpPr>
              <a:spLocks noChangeShapeType="1"/>
            </p:cNvSpPr>
            <p:nvPr/>
          </p:nvSpPr>
          <p:spPr bwMode="auto">
            <a:xfrm>
              <a:off x="1855" y="2390"/>
              <a:ext cx="0" cy="13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42" name="Line 918"/>
            <p:cNvSpPr>
              <a:spLocks noChangeShapeType="1"/>
            </p:cNvSpPr>
            <p:nvPr/>
          </p:nvSpPr>
          <p:spPr bwMode="auto">
            <a:xfrm>
              <a:off x="1163" y="2044"/>
              <a:ext cx="0" cy="48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43" name="Line 919"/>
            <p:cNvSpPr>
              <a:spLocks noChangeShapeType="1"/>
            </p:cNvSpPr>
            <p:nvPr/>
          </p:nvSpPr>
          <p:spPr bwMode="auto">
            <a:xfrm flipH="1">
              <a:off x="1216" y="2492"/>
              <a:ext cx="58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44" name="Freeform 920"/>
            <p:cNvSpPr>
              <a:spLocks/>
            </p:cNvSpPr>
            <p:nvPr/>
          </p:nvSpPr>
          <p:spPr bwMode="auto">
            <a:xfrm>
              <a:off x="1802" y="2484"/>
              <a:ext cx="53" cy="16"/>
            </a:xfrm>
            <a:custGeom>
              <a:avLst/>
              <a:gdLst>
                <a:gd name="T0" fmla="*/ 0 w 181"/>
                <a:gd name="T1" fmla="*/ 0 h 61"/>
                <a:gd name="T2" fmla="*/ 0 w 181"/>
                <a:gd name="T3" fmla="*/ 16 h 61"/>
                <a:gd name="T4" fmla="*/ 53 w 181"/>
                <a:gd name="T5" fmla="*/ 8 h 61"/>
                <a:gd name="T6" fmla="*/ 0 w 18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61">
                  <a:moveTo>
                    <a:pt x="0" y="0"/>
                  </a:moveTo>
                  <a:lnTo>
                    <a:pt x="0" y="61"/>
                  </a:lnTo>
                  <a:lnTo>
                    <a:pt x="181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45" name="Freeform 921"/>
            <p:cNvSpPr>
              <a:spLocks/>
            </p:cNvSpPr>
            <p:nvPr/>
          </p:nvSpPr>
          <p:spPr bwMode="auto">
            <a:xfrm>
              <a:off x="1802" y="2484"/>
              <a:ext cx="53" cy="16"/>
            </a:xfrm>
            <a:custGeom>
              <a:avLst/>
              <a:gdLst>
                <a:gd name="T0" fmla="*/ 0 w 181"/>
                <a:gd name="T1" fmla="*/ 0 h 61"/>
                <a:gd name="T2" fmla="*/ 0 w 181"/>
                <a:gd name="T3" fmla="*/ 16 h 61"/>
                <a:gd name="T4" fmla="*/ 53 w 181"/>
                <a:gd name="T5" fmla="*/ 8 h 61"/>
                <a:gd name="T6" fmla="*/ 0 w 18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61">
                  <a:moveTo>
                    <a:pt x="0" y="0"/>
                  </a:moveTo>
                  <a:lnTo>
                    <a:pt x="0" y="61"/>
                  </a:lnTo>
                  <a:lnTo>
                    <a:pt x="181" y="3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46" name="Freeform 922"/>
            <p:cNvSpPr>
              <a:spLocks/>
            </p:cNvSpPr>
            <p:nvPr/>
          </p:nvSpPr>
          <p:spPr bwMode="auto">
            <a:xfrm>
              <a:off x="1163" y="2484"/>
              <a:ext cx="53" cy="16"/>
            </a:xfrm>
            <a:custGeom>
              <a:avLst/>
              <a:gdLst>
                <a:gd name="T0" fmla="*/ 53 w 181"/>
                <a:gd name="T1" fmla="*/ 0 h 61"/>
                <a:gd name="T2" fmla="*/ 53 w 181"/>
                <a:gd name="T3" fmla="*/ 16 h 61"/>
                <a:gd name="T4" fmla="*/ 0 w 181"/>
                <a:gd name="T5" fmla="*/ 8 h 61"/>
                <a:gd name="T6" fmla="*/ 53 w 18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61">
                  <a:moveTo>
                    <a:pt x="181" y="0"/>
                  </a:moveTo>
                  <a:lnTo>
                    <a:pt x="181" y="61"/>
                  </a:lnTo>
                  <a:lnTo>
                    <a:pt x="0" y="31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47" name="Freeform 923"/>
            <p:cNvSpPr>
              <a:spLocks/>
            </p:cNvSpPr>
            <p:nvPr/>
          </p:nvSpPr>
          <p:spPr bwMode="auto">
            <a:xfrm>
              <a:off x="1163" y="2484"/>
              <a:ext cx="53" cy="16"/>
            </a:xfrm>
            <a:custGeom>
              <a:avLst/>
              <a:gdLst>
                <a:gd name="T0" fmla="*/ 53 w 181"/>
                <a:gd name="T1" fmla="*/ 0 h 61"/>
                <a:gd name="T2" fmla="*/ 53 w 181"/>
                <a:gd name="T3" fmla="*/ 16 h 61"/>
                <a:gd name="T4" fmla="*/ 0 w 181"/>
                <a:gd name="T5" fmla="*/ 8 h 61"/>
                <a:gd name="T6" fmla="*/ 53 w 181"/>
                <a:gd name="T7" fmla="*/ 0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61">
                  <a:moveTo>
                    <a:pt x="181" y="0"/>
                  </a:moveTo>
                  <a:lnTo>
                    <a:pt x="181" y="61"/>
                  </a:lnTo>
                  <a:lnTo>
                    <a:pt x="0" y="31"/>
                  </a:lnTo>
                  <a:lnTo>
                    <a:pt x="181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48" name="Line 924"/>
            <p:cNvSpPr>
              <a:spLocks noChangeShapeType="1"/>
            </p:cNvSpPr>
            <p:nvPr/>
          </p:nvSpPr>
          <p:spPr bwMode="auto">
            <a:xfrm>
              <a:off x="1749" y="2044"/>
              <a:ext cx="0" cy="3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49" name="Line 925"/>
            <p:cNvSpPr>
              <a:spLocks noChangeShapeType="1"/>
            </p:cNvSpPr>
            <p:nvPr/>
          </p:nvSpPr>
          <p:spPr bwMode="auto">
            <a:xfrm>
              <a:off x="1855" y="2044"/>
              <a:ext cx="0" cy="3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50" name="Line 926"/>
            <p:cNvSpPr>
              <a:spLocks noChangeShapeType="1"/>
            </p:cNvSpPr>
            <p:nvPr/>
          </p:nvSpPr>
          <p:spPr bwMode="auto">
            <a:xfrm flipH="1">
              <a:off x="1643" y="2353"/>
              <a:ext cx="5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51" name="Line 927"/>
            <p:cNvSpPr>
              <a:spLocks noChangeShapeType="1"/>
            </p:cNvSpPr>
            <p:nvPr/>
          </p:nvSpPr>
          <p:spPr bwMode="auto">
            <a:xfrm>
              <a:off x="1906" y="2353"/>
              <a:ext cx="5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52" name="Line 928"/>
            <p:cNvSpPr>
              <a:spLocks noChangeShapeType="1"/>
            </p:cNvSpPr>
            <p:nvPr/>
          </p:nvSpPr>
          <p:spPr bwMode="auto">
            <a:xfrm>
              <a:off x="1749" y="2353"/>
              <a:ext cx="10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53" name="Freeform 929"/>
            <p:cNvSpPr>
              <a:spLocks/>
            </p:cNvSpPr>
            <p:nvPr/>
          </p:nvSpPr>
          <p:spPr bwMode="auto">
            <a:xfrm>
              <a:off x="1696" y="2345"/>
              <a:ext cx="53" cy="17"/>
            </a:xfrm>
            <a:custGeom>
              <a:avLst/>
              <a:gdLst>
                <a:gd name="T0" fmla="*/ 0 w 180"/>
                <a:gd name="T1" fmla="*/ 0 h 60"/>
                <a:gd name="T2" fmla="*/ 0 w 180"/>
                <a:gd name="T3" fmla="*/ 17 h 60"/>
                <a:gd name="T4" fmla="*/ 53 w 180"/>
                <a:gd name="T5" fmla="*/ 8 h 60"/>
                <a:gd name="T6" fmla="*/ 0 w 180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0" h="60">
                  <a:moveTo>
                    <a:pt x="0" y="0"/>
                  </a:moveTo>
                  <a:lnTo>
                    <a:pt x="0" y="60"/>
                  </a:lnTo>
                  <a:lnTo>
                    <a:pt x="180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54" name="Freeform 930"/>
            <p:cNvSpPr>
              <a:spLocks/>
            </p:cNvSpPr>
            <p:nvPr/>
          </p:nvSpPr>
          <p:spPr bwMode="auto">
            <a:xfrm>
              <a:off x="1696" y="2345"/>
              <a:ext cx="53" cy="17"/>
            </a:xfrm>
            <a:custGeom>
              <a:avLst/>
              <a:gdLst>
                <a:gd name="T0" fmla="*/ 0 w 180"/>
                <a:gd name="T1" fmla="*/ 0 h 60"/>
                <a:gd name="T2" fmla="*/ 0 w 180"/>
                <a:gd name="T3" fmla="*/ 17 h 60"/>
                <a:gd name="T4" fmla="*/ 53 w 180"/>
                <a:gd name="T5" fmla="*/ 8 h 60"/>
                <a:gd name="T6" fmla="*/ 0 w 180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0" h="60">
                  <a:moveTo>
                    <a:pt x="0" y="0"/>
                  </a:moveTo>
                  <a:lnTo>
                    <a:pt x="0" y="60"/>
                  </a:lnTo>
                  <a:lnTo>
                    <a:pt x="180" y="2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55" name="Freeform 931"/>
            <p:cNvSpPr>
              <a:spLocks/>
            </p:cNvSpPr>
            <p:nvPr/>
          </p:nvSpPr>
          <p:spPr bwMode="auto">
            <a:xfrm>
              <a:off x="1855" y="2345"/>
              <a:ext cx="51" cy="17"/>
            </a:xfrm>
            <a:custGeom>
              <a:avLst/>
              <a:gdLst>
                <a:gd name="T0" fmla="*/ 51 w 181"/>
                <a:gd name="T1" fmla="*/ 0 h 60"/>
                <a:gd name="T2" fmla="*/ 51 w 181"/>
                <a:gd name="T3" fmla="*/ 17 h 60"/>
                <a:gd name="T4" fmla="*/ 0 w 181"/>
                <a:gd name="T5" fmla="*/ 8 h 60"/>
                <a:gd name="T6" fmla="*/ 51 w 181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60">
                  <a:moveTo>
                    <a:pt x="181" y="0"/>
                  </a:moveTo>
                  <a:lnTo>
                    <a:pt x="181" y="60"/>
                  </a:lnTo>
                  <a:lnTo>
                    <a:pt x="0" y="29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56" name="Freeform 932"/>
            <p:cNvSpPr>
              <a:spLocks/>
            </p:cNvSpPr>
            <p:nvPr/>
          </p:nvSpPr>
          <p:spPr bwMode="auto">
            <a:xfrm>
              <a:off x="1855" y="2345"/>
              <a:ext cx="51" cy="17"/>
            </a:xfrm>
            <a:custGeom>
              <a:avLst/>
              <a:gdLst>
                <a:gd name="T0" fmla="*/ 51 w 181"/>
                <a:gd name="T1" fmla="*/ 0 h 60"/>
                <a:gd name="T2" fmla="*/ 51 w 181"/>
                <a:gd name="T3" fmla="*/ 17 h 60"/>
                <a:gd name="T4" fmla="*/ 0 w 181"/>
                <a:gd name="T5" fmla="*/ 8 h 60"/>
                <a:gd name="T6" fmla="*/ 51 w 181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60">
                  <a:moveTo>
                    <a:pt x="181" y="0"/>
                  </a:moveTo>
                  <a:lnTo>
                    <a:pt x="181" y="60"/>
                  </a:lnTo>
                  <a:lnTo>
                    <a:pt x="0" y="29"/>
                  </a:lnTo>
                  <a:lnTo>
                    <a:pt x="181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57" name="Line 933"/>
            <p:cNvSpPr>
              <a:spLocks noChangeShapeType="1"/>
            </p:cNvSpPr>
            <p:nvPr/>
          </p:nvSpPr>
          <p:spPr bwMode="auto">
            <a:xfrm>
              <a:off x="1269" y="2044"/>
              <a:ext cx="0" cy="3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58" name="Line 934"/>
            <p:cNvSpPr>
              <a:spLocks noChangeShapeType="1"/>
            </p:cNvSpPr>
            <p:nvPr/>
          </p:nvSpPr>
          <p:spPr bwMode="auto">
            <a:xfrm>
              <a:off x="1749" y="2044"/>
              <a:ext cx="0" cy="3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59" name="Line 935"/>
            <p:cNvSpPr>
              <a:spLocks noChangeShapeType="1"/>
            </p:cNvSpPr>
            <p:nvPr/>
          </p:nvSpPr>
          <p:spPr bwMode="auto">
            <a:xfrm>
              <a:off x="1322" y="2353"/>
              <a:ext cx="37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60" name="Freeform 936"/>
            <p:cNvSpPr>
              <a:spLocks/>
            </p:cNvSpPr>
            <p:nvPr/>
          </p:nvSpPr>
          <p:spPr bwMode="auto">
            <a:xfrm>
              <a:off x="1269" y="2345"/>
              <a:ext cx="53" cy="17"/>
            </a:xfrm>
            <a:custGeom>
              <a:avLst/>
              <a:gdLst>
                <a:gd name="T0" fmla="*/ 53 w 180"/>
                <a:gd name="T1" fmla="*/ 0 h 60"/>
                <a:gd name="T2" fmla="*/ 53 w 180"/>
                <a:gd name="T3" fmla="*/ 17 h 60"/>
                <a:gd name="T4" fmla="*/ 0 w 180"/>
                <a:gd name="T5" fmla="*/ 8 h 60"/>
                <a:gd name="T6" fmla="*/ 53 w 180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0" h="60">
                  <a:moveTo>
                    <a:pt x="180" y="0"/>
                  </a:moveTo>
                  <a:lnTo>
                    <a:pt x="180" y="60"/>
                  </a:lnTo>
                  <a:lnTo>
                    <a:pt x="0" y="29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61" name="Freeform 937"/>
            <p:cNvSpPr>
              <a:spLocks/>
            </p:cNvSpPr>
            <p:nvPr/>
          </p:nvSpPr>
          <p:spPr bwMode="auto">
            <a:xfrm>
              <a:off x="1269" y="2345"/>
              <a:ext cx="53" cy="17"/>
            </a:xfrm>
            <a:custGeom>
              <a:avLst/>
              <a:gdLst>
                <a:gd name="T0" fmla="*/ 53 w 180"/>
                <a:gd name="T1" fmla="*/ 0 h 60"/>
                <a:gd name="T2" fmla="*/ 53 w 180"/>
                <a:gd name="T3" fmla="*/ 17 h 60"/>
                <a:gd name="T4" fmla="*/ 0 w 180"/>
                <a:gd name="T5" fmla="*/ 8 h 60"/>
                <a:gd name="T6" fmla="*/ 53 w 180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0" h="60">
                  <a:moveTo>
                    <a:pt x="180" y="0"/>
                  </a:moveTo>
                  <a:lnTo>
                    <a:pt x="180" y="60"/>
                  </a:lnTo>
                  <a:lnTo>
                    <a:pt x="0" y="29"/>
                  </a:lnTo>
                  <a:lnTo>
                    <a:pt x="18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62" name="Freeform 938"/>
            <p:cNvSpPr>
              <a:spLocks/>
            </p:cNvSpPr>
            <p:nvPr/>
          </p:nvSpPr>
          <p:spPr bwMode="auto">
            <a:xfrm>
              <a:off x="1696" y="2345"/>
              <a:ext cx="53" cy="17"/>
            </a:xfrm>
            <a:custGeom>
              <a:avLst/>
              <a:gdLst>
                <a:gd name="T0" fmla="*/ 0 w 180"/>
                <a:gd name="T1" fmla="*/ 0 h 60"/>
                <a:gd name="T2" fmla="*/ 0 w 180"/>
                <a:gd name="T3" fmla="*/ 17 h 60"/>
                <a:gd name="T4" fmla="*/ 53 w 180"/>
                <a:gd name="T5" fmla="*/ 8 h 60"/>
                <a:gd name="T6" fmla="*/ 0 w 180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0" h="60">
                  <a:moveTo>
                    <a:pt x="0" y="0"/>
                  </a:moveTo>
                  <a:lnTo>
                    <a:pt x="0" y="60"/>
                  </a:lnTo>
                  <a:lnTo>
                    <a:pt x="180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63" name="Freeform 939"/>
            <p:cNvSpPr>
              <a:spLocks/>
            </p:cNvSpPr>
            <p:nvPr/>
          </p:nvSpPr>
          <p:spPr bwMode="auto">
            <a:xfrm>
              <a:off x="1696" y="2345"/>
              <a:ext cx="53" cy="17"/>
            </a:xfrm>
            <a:custGeom>
              <a:avLst/>
              <a:gdLst>
                <a:gd name="T0" fmla="*/ 0 w 180"/>
                <a:gd name="T1" fmla="*/ 0 h 60"/>
                <a:gd name="T2" fmla="*/ 0 w 180"/>
                <a:gd name="T3" fmla="*/ 17 h 60"/>
                <a:gd name="T4" fmla="*/ 53 w 180"/>
                <a:gd name="T5" fmla="*/ 8 h 60"/>
                <a:gd name="T6" fmla="*/ 0 w 180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0" h="60">
                  <a:moveTo>
                    <a:pt x="0" y="0"/>
                  </a:moveTo>
                  <a:lnTo>
                    <a:pt x="0" y="60"/>
                  </a:lnTo>
                  <a:lnTo>
                    <a:pt x="180" y="2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64" name="Line 940"/>
            <p:cNvSpPr>
              <a:spLocks noChangeShapeType="1"/>
            </p:cNvSpPr>
            <p:nvPr/>
          </p:nvSpPr>
          <p:spPr bwMode="auto">
            <a:xfrm flipH="1" flipV="1">
              <a:off x="4791" y="2939"/>
              <a:ext cx="18" cy="4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65" name="Line 941"/>
            <p:cNvSpPr>
              <a:spLocks noChangeShapeType="1"/>
            </p:cNvSpPr>
            <p:nvPr/>
          </p:nvSpPr>
          <p:spPr bwMode="auto">
            <a:xfrm>
              <a:off x="4868" y="3143"/>
              <a:ext cx="33" cy="8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66" name="Line 942"/>
            <p:cNvSpPr>
              <a:spLocks noChangeShapeType="1"/>
            </p:cNvSpPr>
            <p:nvPr/>
          </p:nvSpPr>
          <p:spPr bwMode="auto">
            <a:xfrm>
              <a:off x="4901" y="3228"/>
              <a:ext cx="42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67" name="Line 943"/>
            <p:cNvSpPr>
              <a:spLocks noChangeShapeType="1"/>
            </p:cNvSpPr>
            <p:nvPr/>
          </p:nvSpPr>
          <p:spPr bwMode="auto">
            <a:xfrm>
              <a:off x="4827" y="3037"/>
              <a:ext cx="23" cy="5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68" name="Freeform 944"/>
            <p:cNvSpPr>
              <a:spLocks/>
            </p:cNvSpPr>
            <p:nvPr/>
          </p:nvSpPr>
          <p:spPr bwMode="auto">
            <a:xfrm>
              <a:off x="4801" y="2984"/>
              <a:ext cx="26" cy="53"/>
            </a:xfrm>
            <a:custGeom>
              <a:avLst/>
              <a:gdLst>
                <a:gd name="T0" fmla="*/ 16 w 92"/>
                <a:gd name="T1" fmla="*/ 0 h 180"/>
                <a:gd name="T2" fmla="*/ 0 w 92"/>
                <a:gd name="T3" fmla="*/ 6 h 180"/>
                <a:gd name="T4" fmla="*/ 26 w 92"/>
                <a:gd name="T5" fmla="*/ 53 h 180"/>
                <a:gd name="T6" fmla="*/ 16 w 92"/>
                <a:gd name="T7" fmla="*/ 0 h 1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180">
                  <a:moveTo>
                    <a:pt x="56" y="0"/>
                  </a:moveTo>
                  <a:lnTo>
                    <a:pt x="0" y="22"/>
                  </a:lnTo>
                  <a:lnTo>
                    <a:pt x="92" y="18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69" name="Freeform 945"/>
            <p:cNvSpPr>
              <a:spLocks/>
            </p:cNvSpPr>
            <p:nvPr/>
          </p:nvSpPr>
          <p:spPr bwMode="auto">
            <a:xfrm>
              <a:off x="4801" y="2984"/>
              <a:ext cx="26" cy="53"/>
            </a:xfrm>
            <a:custGeom>
              <a:avLst/>
              <a:gdLst>
                <a:gd name="T0" fmla="*/ 16 w 92"/>
                <a:gd name="T1" fmla="*/ 0 h 180"/>
                <a:gd name="T2" fmla="*/ 0 w 92"/>
                <a:gd name="T3" fmla="*/ 6 h 180"/>
                <a:gd name="T4" fmla="*/ 26 w 92"/>
                <a:gd name="T5" fmla="*/ 53 h 180"/>
                <a:gd name="T6" fmla="*/ 16 w 92"/>
                <a:gd name="T7" fmla="*/ 0 h 1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180">
                  <a:moveTo>
                    <a:pt x="56" y="0"/>
                  </a:moveTo>
                  <a:lnTo>
                    <a:pt x="0" y="22"/>
                  </a:lnTo>
                  <a:lnTo>
                    <a:pt x="92" y="180"/>
                  </a:lnTo>
                  <a:lnTo>
                    <a:pt x="56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70" name="Freeform 946"/>
            <p:cNvSpPr>
              <a:spLocks/>
            </p:cNvSpPr>
            <p:nvPr/>
          </p:nvSpPr>
          <p:spPr bwMode="auto">
            <a:xfrm>
              <a:off x="4850" y="3094"/>
              <a:ext cx="26" cy="51"/>
            </a:xfrm>
            <a:custGeom>
              <a:avLst/>
              <a:gdLst>
                <a:gd name="T0" fmla="*/ 26 w 92"/>
                <a:gd name="T1" fmla="*/ 45 h 180"/>
                <a:gd name="T2" fmla="*/ 10 w 92"/>
                <a:gd name="T3" fmla="*/ 51 h 180"/>
                <a:gd name="T4" fmla="*/ 0 w 92"/>
                <a:gd name="T5" fmla="*/ 0 h 180"/>
                <a:gd name="T6" fmla="*/ 26 w 92"/>
                <a:gd name="T7" fmla="*/ 45 h 1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180">
                  <a:moveTo>
                    <a:pt x="92" y="159"/>
                  </a:moveTo>
                  <a:lnTo>
                    <a:pt x="36" y="180"/>
                  </a:lnTo>
                  <a:lnTo>
                    <a:pt x="0" y="0"/>
                  </a:lnTo>
                  <a:lnTo>
                    <a:pt x="92" y="159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71" name="Freeform 947"/>
            <p:cNvSpPr>
              <a:spLocks/>
            </p:cNvSpPr>
            <p:nvPr/>
          </p:nvSpPr>
          <p:spPr bwMode="auto">
            <a:xfrm>
              <a:off x="4850" y="3094"/>
              <a:ext cx="26" cy="51"/>
            </a:xfrm>
            <a:custGeom>
              <a:avLst/>
              <a:gdLst>
                <a:gd name="T0" fmla="*/ 26 w 92"/>
                <a:gd name="T1" fmla="*/ 45 h 180"/>
                <a:gd name="T2" fmla="*/ 10 w 92"/>
                <a:gd name="T3" fmla="*/ 51 h 180"/>
                <a:gd name="T4" fmla="*/ 0 w 92"/>
                <a:gd name="T5" fmla="*/ 0 h 180"/>
                <a:gd name="T6" fmla="*/ 26 w 92"/>
                <a:gd name="T7" fmla="*/ 45 h 1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180">
                  <a:moveTo>
                    <a:pt x="92" y="159"/>
                  </a:moveTo>
                  <a:lnTo>
                    <a:pt x="36" y="180"/>
                  </a:lnTo>
                  <a:lnTo>
                    <a:pt x="0" y="0"/>
                  </a:lnTo>
                  <a:lnTo>
                    <a:pt x="92" y="159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72" name="Line 948"/>
            <p:cNvSpPr>
              <a:spLocks noChangeShapeType="1"/>
            </p:cNvSpPr>
            <p:nvPr/>
          </p:nvSpPr>
          <p:spPr bwMode="auto">
            <a:xfrm>
              <a:off x="5094" y="3041"/>
              <a:ext cx="45" cy="2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73" name="Line 949"/>
            <p:cNvSpPr>
              <a:spLocks noChangeShapeType="1"/>
            </p:cNvSpPr>
            <p:nvPr/>
          </p:nvSpPr>
          <p:spPr bwMode="auto">
            <a:xfrm flipH="1" flipV="1">
              <a:off x="4539" y="2671"/>
              <a:ext cx="44" cy="2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74" name="Line 950"/>
            <p:cNvSpPr>
              <a:spLocks noChangeShapeType="1"/>
            </p:cNvSpPr>
            <p:nvPr/>
          </p:nvSpPr>
          <p:spPr bwMode="auto">
            <a:xfrm flipH="1">
              <a:off x="4362" y="2671"/>
              <a:ext cx="17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75" name="Line 951"/>
            <p:cNvSpPr>
              <a:spLocks noChangeShapeType="1"/>
            </p:cNvSpPr>
            <p:nvPr/>
          </p:nvSpPr>
          <p:spPr bwMode="auto">
            <a:xfrm flipH="1" flipV="1">
              <a:off x="4626" y="2728"/>
              <a:ext cx="425" cy="28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76" name="Freeform 952"/>
            <p:cNvSpPr>
              <a:spLocks/>
            </p:cNvSpPr>
            <p:nvPr/>
          </p:nvSpPr>
          <p:spPr bwMode="auto">
            <a:xfrm>
              <a:off x="5051" y="3012"/>
              <a:ext cx="49" cy="35"/>
            </a:xfrm>
            <a:custGeom>
              <a:avLst/>
              <a:gdLst>
                <a:gd name="T0" fmla="*/ 49 w 167"/>
                <a:gd name="T1" fmla="*/ 21 h 125"/>
                <a:gd name="T2" fmla="*/ 39 w 167"/>
                <a:gd name="T3" fmla="*/ 35 h 125"/>
                <a:gd name="T4" fmla="*/ 0 w 167"/>
                <a:gd name="T5" fmla="*/ 0 h 125"/>
                <a:gd name="T6" fmla="*/ 49 w 167"/>
                <a:gd name="T7" fmla="*/ 21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" h="125">
                  <a:moveTo>
                    <a:pt x="167" y="75"/>
                  </a:moveTo>
                  <a:lnTo>
                    <a:pt x="133" y="125"/>
                  </a:lnTo>
                  <a:lnTo>
                    <a:pt x="0" y="0"/>
                  </a:lnTo>
                  <a:lnTo>
                    <a:pt x="167" y="75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77" name="Freeform 953"/>
            <p:cNvSpPr>
              <a:spLocks/>
            </p:cNvSpPr>
            <p:nvPr/>
          </p:nvSpPr>
          <p:spPr bwMode="auto">
            <a:xfrm>
              <a:off x="5051" y="3012"/>
              <a:ext cx="49" cy="35"/>
            </a:xfrm>
            <a:custGeom>
              <a:avLst/>
              <a:gdLst>
                <a:gd name="T0" fmla="*/ 49 w 167"/>
                <a:gd name="T1" fmla="*/ 21 h 125"/>
                <a:gd name="T2" fmla="*/ 39 w 167"/>
                <a:gd name="T3" fmla="*/ 35 h 125"/>
                <a:gd name="T4" fmla="*/ 0 w 167"/>
                <a:gd name="T5" fmla="*/ 0 h 125"/>
                <a:gd name="T6" fmla="*/ 49 w 167"/>
                <a:gd name="T7" fmla="*/ 21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" h="125">
                  <a:moveTo>
                    <a:pt x="167" y="75"/>
                  </a:moveTo>
                  <a:lnTo>
                    <a:pt x="133" y="125"/>
                  </a:lnTo>
                  <a:lnTo>
                    <a:pt x="0" y="0"/>
                  </a:lnTo>
                  <a:lnTo>
                    <a:pt x="167" y="75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78" name="Freeform 954"/>
            <p:cNvSpPr>
              <a:spLocks/>
            </p:cNvSpPr>
            <p:nvPr/>
          </p:nvSpPr>
          <p:spPr bwMode="auto">
            <a:xfrm>
              <a:off x="4577" y="2691"/>
              <a:ext cx="49" cy="37"/>
            </a:xfrm>
            <a:custGeom>
              <a:avLst/>
              <a:gdLst>
                <a:gd name="T0" fmla="*/ 10 w 167"/>
                <a:gd name="T1" fmla="*/ 0 h 125"/>
                <a:gd name="T2" fmla="*/ 0 w 167"/>
                <a:gd name="T3" fmla="*/ 15 h 125"/>
                <a:gd name="T4" fmla="*/ 49 w 167"/>
                <a:gd name="T5" fmla="*/ 37 h 125"/>
                <a:gd name="T6" fmla="*/ 10 w 167"/>
                <a:gd name="T7" fmla="*/ 0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" h="125">
                  <a:moveTo>
                    <a:pt x="33" y="0"/>
                  </a:moveTo>
                  <a:lnTo>
                    <a:pt x="0" y="50"/>
                  </a:lnTo>
                  <a:lnTo>
                    <a:pt x="167" y="125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79" name="Freeform 955"/>
            <p:cNvSpPr>
              <a:spLocks/>
            </p:cNvSpPr>
            <p:nvPr/>
          </p:nvSpPr>
          <p:spPr bwMode="auto">
            <a:xfrm>
              <a:off x="4577" y="2691"/>
              <a:ext cx="49" cy="37"/>
            </a:xfrm>
            <a:custGeom>
              <a:avLst/>
              <a:gdLst>
                <a:gd name="T0" fmla="*/ 10 w 167"/>
                <a:gd name="T1" fmla="*/ 0 h 125"/>
                <a:gd name="T2" fmla="*/ 0 w 167"/>
                <a:gd name="T3" fmla="*/ 15 h 125"/>
                <a:gd name="T4" fmla="*/ 49 w 167"/>
                <a:gd name="T5" fmla="*/ 37 h 125"/>
                <a:gd name="T6" fmla="*/ 10 w 167"/>
                <a:gd name="T7" fmla="*/ 0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" h="125">
                  <a:moveTo>
                    <a:pt x="33" y="0"/>
                  </a:moveTo>
                  <a:lnTo>
                    <a:pt x="0" y="50"/>
                  </a:lnTo>
                  <a:lnTo>
                    <a:pt x="167" y="125"/>
                  </a:lnTo>
                  <a:lnTo>
                    <a:pt x="33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80" name="Line 956"/>
            <p:cNvSpPr>
              <a:spLocks noChangeShapeType="1"/>
            </p:cNvSpPr>
            <p:nvPr/>
          </p:nvSpPr>
          <p:spPr bwMode="auto">
            <a:xfrm flipV="1">
              <a:off x="5006" y="2648"/>
              <a:ext cx="35" cy="3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81" name="Line 957"/>
            <p:cNvSpPr>
              <a:spLocks noChangeShapeType="1"/>
            </p:cNvSpPr>
            <p:nvPr/>
          </p:nvSpPr>
          <p:spPr bwMode="auto">
            <a:xfrm flipH="1">
              <a:off x="4618" y="3053"/>
              <a:ext cx="53" cy="5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82" name="Line 958"/>
            <p:cNvSpPr>
              <a:spLocks noChangeShapeType="1"/>
            </p:cNvSpPr>
            <p:nvPr/>
          </p:nvSpPr>
          <p:spPr bwMode="auto">
            <a:xfrm flipH="1">
              <a:off x="4443" y="3108"/>
              <a:ext cx="17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83" name="Line 959"/>
            <p:cNvSpPr>
              <a:spLocks noChangeShapeType="1"/>
            </p:cNvSpPr>
            <p:nvPr/>
          </p:nvSpPr>
          <p:spPr bwMode="auto">
            <a:xfrm flipH="1">
              <a:off x="4705" y="2726"/>
              <a:ext cx="265" cy="28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84" name="Freeform 960"/>
            <p:cNvSpPr>
              <a:spLocks/>
            </p:cNvSpPr>
            <p:nvPr/>
          </p:nvSpPr>
          <p:spPr bwMode="auto">
            <a:xfrm>
              <a:off x="4970" y="2683"/>
              <a:ext cx="43" cy="43"/>
            </a:xfrm>
            <a:custGeom>
              <a:avLst/>
              <a:gdLst>
                <a:gd name="T0" fmla="*/ 30 w 145"/>
                <a:gd name="T1" fmla="*/ 0 h 152"/>
                <a:gd name="T2" fmla="*/ 43 w 145"/>
                <a:gd name="T3" fmla="*/ 11 h 152"/>
                <a:gd name="T4" fmla="*/ 0 w 145"/>
                <a:gd name="T5" fmla="*/ 43 h 152"/>
                <a:gd name="T6" fmla="*/ 30 w 145"/>
                <a:gd name="T7" fmla="*/ 0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152">
                  <a:moveTo>
                    <a:pt x="100" y="0"/>
                  </a:moveTo>
                  <a:lnTo>
                    <a:pt x="145" y="40"/>
                  </a:lnTo>
                  <a:lnTo>
                    <a:pt x="0" y="152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85" name="Freeform 961"/>
            <p:cNvSpPr>
              <a:spLocks/>
            </p:cNvSpPr>
            <p:nvPr/>
          </p:nvSpPr>
          <p:spPr bwMode="auto">
            <a:xfrm>
              <a:off x="4970" y="2683"/>
              <a:ext cx="43" cy="43"/>
            </a:xfrm>
            <a:custGeom>
              <a:avLst/>
              <a:gdLst>
                <a:gd name="T0" fmla="*/ 30 w 145"/>
                <a:gd name="T1" fmla="*/ 0 h 152"/>
                <a:gd name="T2" fmla="*/ 43 w 145"/>
                <a:gd name="T3" fmla="*/ 11 h 152"/>
                <a:gd name="T4" fmla="*/ 0 w 145"/>
                <a:gd name="T5" fmla="*/ 43 h 152"/>
                <a:gd name="T6" fmla="*/ 30 w 145"/>
                <a:gd name="T7" fmla="*/ 0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152">
                  <a:moveTo>
                    <a:pt x="100" y="0"/>
                  </a:moveTo>
                  <a:lnTo>
                    <a:pt x="145" y="40"/>
                  </a:lnTo>
                  <a:lnTo>
                    <a:pt x="0" y="152"/>
                  </a:lnTo>
                  <a:lnTo>
                    <a:pt x="10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86" name="Freeform 962"/>
            <p:cNvSpPr>
              <a:spLocks/>
            </p:cNvSpPr>
            <p:nvPr/>
          </p:nvSpPr>
          <p:spPr bwMode="auto">
            <a:xfrm>
              <a:off x="4665" y="3014"/>
              <a:ext cx="40" cy="43"/>
            </a:xfrm>
            <a:custGeom>
              <a:avLst/>
              <a:gdLst>
                <a:gd name="T0" fmla="*/ 0 w 145"/>
                <a:gd name="T1" fmla="*/ 31 h 153"/>
                <a:gd name="T2" fmla="*/ 12 w 145"/>
                <a:gd name="T3" fmla="*/ 43 h 153"/>
                <a:gd name="T4" fmla="*/ 40 w 145"/>
                <a:gd name="T5" fmla="*/ 0 h 153"/>
                <a:gd name="T6" fmla="*/ 0 w 145"/>
                <a:gd name="T7" fmla="*/ 31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153">
                  <a:moveTo>
                    <a:pt x="0" y="112"/>
                  </a:moveTo>
                  <a:lnTo>
                    <a:pt x="45" y="153"/>
                  </a:lnTo>
                  <a:lnTo>
                    <a:pt x="145" y="0"/>
                  </a:lnTo>
                  <a:lnTo>
                    <a:pt x="0" y="112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87" name="Freeform 963"/>
            <p:cNvSpPr>
              <a:spLocks/>
            </p:cNvSpPr>
            <p:nvPr/>
          </p:nvSpPr>
          <p:spPr bwMode="auto">
            <a:xfrm>
              <a:off x="4665" y="3014"/>
              <a:ext cx="40" cy="43"/>
            </a:xfrm>
            <a:custGeom>
              <a:avLst/>
              <a:gdLst>
                <a:gd name="T0" fmla="*/ 0 w 145"/>
                <a:gd name="T1" fmla="*/ 31 h 153"/>
                <a:gd name="T2" fmla="*/ 12 w 145"/>
                <a:gd name="T3" fmla="*/ 43 h 153"/>
                <a:gd name="T4" fmla="*/ 40 w 145"/>
                <a:gd name="T5" fmla="*/ 0 h 153"/>
                <a:gd name="T6" fmla="*/ 0 w 145"/>
                <a:gd name="T7" fmla="*/ 31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153">
                  <a:moveTo>
                    <a:pt x="0" y="112"/>
                  </a:moveTo>
                  <a:lnTo>
                    <a:pt x="45" y="153"/>
                  </a:lnTo>
                  <a:lnTo>
                    <a:pt x="145" y="0"/>
                  </a:lnTo>
                  <a:lnTo>
                    <a:pt x="0" y="112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88" name="Line 964"/>
            <p:cNvSpPr>
              <a:spLocks noChangeShapeType="1"/>
            </p:cNvSpPr>
            <p:nvPr/>
          </p:nvSpPr>
          <p:spPr bwMode="auto">
            <a:xfrm>
              <a:off x="3940" y="3267"/>
              <a:ext cx="1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89" name="Freeform 965"/>
            <p:cNvSpPr>
              <a:spLocks/>
            </p:cNvSpPr>
            <p:nvPr/>
          </p:nvSpPr>
          <p:spPr bwMode="auto">
            <a:xfrm>
              <a:off x="3949" y="3267"/>
              <a:ext cx="18" cy="30"/>
            </a:xfrm>
            <a:custGeom>
              <a:avLst/>
              <a:gdLst>
                <a:gd name="T0" fmla="*/ 0 w 67"/>
                <a:gd name="T1" fmla="*/ 30 h 103"/>
                <a:gd name="T2" fmla="*/ 2 w 67"/>
                <a:gd name="T3" fmla="*/ 30 h 103"/>
                <a:gd name="T4" fmla="*/ 4 w 67"/>
                <a:gd name="T5" fmla="*/ 29 h 103"/>
                <a:gd name="T6" fmla="*/ 6 w 67"/>
                <a:gd name="T7" fmla="*/ 29 h 103"/>
                <a:gd name="T8" fmla="*/ 8 w 67"/>
                <a:gd name="T9" fmla="*/ 28 h 103"/>
                <a:gd name="T10" fmla="*/ 10 w 67"/>
                <a:gd name="T11" fmla="*/ 27 h 103"/>
                <a:gd name="T12" fmla="*/ 12 w 67"/>
                <a:gd name="T13" fmla="*/ 25 h 103"/>
                <a:gd name="T14" fmla="*/ 13 w 67"/>
                <a:gd name="T15" fmla="*/ 23 h 103"/>
                <a:gd name="T16" fmla="*/ 15 w 67"/>
                <a:gd name="T17" fmla="*/ 21 h 103"/>
                <a:gd name="T18" fmla="*/ 16 w 67"/>
                <a:gd name="T19" fmla="*/ 19 h 103"/>
                <a:gd name="T20" fmla="*/ 17 w 67"/>
                <a:gd name="T21" fmla="*/ 17 h 103"/>
                <a:gd name="T22" fmla="*/ 18 w 67"/>
                <a:gd name="T23" fmla="*/ 15 h 103"/>
                <a:gd name="T24" fmla="*/ 18 w 67"/>
                <a:gd name="T25" fmla="*/ 13 h 103"/>
                <a:gd name="T26" fmla="*/ 18 w 67"/>
                <a:gd name="T27" fmla="*/ 11 h 103"/>
                <a:gd name="T28" fmla="*/ 18 w 67"/>
                <a:gd name="T29" fmla="*/ 9 h 103"/>
                <a:gd name="T30" fmla="*/ 17 w 67"/>
                <a:gd name="T31" fmla="*/ 7 h 103"/>
                <a:gd name="T32" fmla="*/ 16 w 67"/>
                <a:gd name="T33" fmla="*/ 5 h 103"/>
                <a:gd name="T34" fmla="*/ 16 w 67"/>
                <a:gd name="T35" fmla="*/ 4 h 103"/>
                <a:gd name="T36" fmla="*/ 15 w 67"/>
                <a:gd name="T37" fmla="*/ 3 h 103"/>
                <a:gd name="T38" fmla="*/ 13 w 67"/>
                <a:gd name="T39" fmla="*/ 1 h 103"/>
                <a:gd name="T40" fmla="*/ 11 w 67"/>
                <a:gd name="T41" fmla="*/ 1 h 103"/>
                <a:gd name="T42" fmla="*/ 9 w 67"/>
                <a:gd name="T43" fmla="*/ 0 h 103"/>
                <a:gd name="T44" fmla="*/ 8 w 67"/>
                <a:gd name="T45" fmla="*/ 0 h 10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7" h="103">
                  <a:moveTo>
                    <a:pt x="0" y="103"/>
                  </a:moveTo>
                  <a:lnTo>
                    <a:pt x="8" y="103"/>
                  </a:lnTo>
                  <a:lnTo>
                    <a:pt x="15" y="101"/>
                  </a:lnTo>
                  <a:lnTo>
                    <a:pt x="22" y="99"/>
                  </a:lnTo>
                  <a:lnTo>
                    <a:pt x="30" y="96"/>
                  </a:lnTo>
                  <a:lnTo>
                    <a:pt x="37" y="91"/>
                  </a:lnTo>
                  <a:lnTo>
                    <a:pt x="44" y="85"/>
                  </a:lnTo>
                  <a:lnTo>
                    <a:pt x="50" y="80"/>
                  </a:lnTo>
                  <a:lnTo>
                    <a:pt x="55" y="73"/>
                  </a:lnTo>
                  <a:lnTo>
                    <a:pt x="59" y="66"/>
                  </a:lnTo>
                  <a:lnTo>
                    <a:pt x="63" y="60"/>
                  </a:lnTo>
                  <a:lnTo>
                    <a:pt x="66" y="52"/>
                  </a:lnTo>
                  <a:lnTo>
                    <a:pt x="67" y="45"/>
                  </a:lnTo>
                  <a:lnTo>
                    <a:pt x="67" y="37"/>
                  </a:lnTo>
                  <a:lnTo>
                    <a:pt x="66" y="30"/>
                  </a:lnTo>
                  <a:lnTo>
                    <a:pt x="65" y="24"/>
                  </a:lnTo>
                  <a:lnTo>
                    <a:pt x="61" y="18"/>
                  </a:lnTo>
                  <a:lnTo>
                    <a:pt x="58" y="13"/>
                  </a:lnTo>
                  <a:lnTo>
                    <a:pt x="54" y="9"/>
                  </a:lnTo>
                  <a:lnTo>
                    <a:pt x="48" y="5"/>
                  </a:lnTo>
                  <a:lnTo>
                    <a:pt x="41" y="2"/>
                  </a:lnTo>
                  <a:lnTo>
                    <a:pt x="35" y="1"/>
                  </a:lnTo>
                  <a:lnTo>
                    <a:pt x="28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90" name="Line 966"/>
            <p:cNvSpPr>
              <a:spLocks noChangeShapeType="1"/>
            </p:cNvSpPr>
            <p:nvPr/>
          </p:nvSpPr>
          <p:spPr bwMode="auto">
            <a:xfrm flipH="1">
              <a:off x="3940" y="3297"/>
              <a:ext cx="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91" name="Freeform 967"/>
            <p:cNvSpPr>
              <a:spLocks/>
            </p:cNvSpPr>
            <p:nvPr/>
          </p:nvSpPr>
          <p:spPr bwMode="auto">
            <a:xfrm>
              <a:off x="3949" y="3297"/>
              <a:ext cx="10" cy="14"/>
            </a:xfrm>
            <a:custGeom>
              <a:avLst/>
              <a:gdLst>
                <a:gd name="T0" fmla="*/ 10 w 39"/>
                <a:gd name="T1" fmla="*/ 14 h 52"/>
                <a:gd name="T2" fmla="*/ 10 w 39"/>
                <a:gd name="T3" fmla="*/ 12 h 52"/>
                <a:gd name="T4" fmla="*/ 10 w 39"/>
                <a:gd name="T5" fmla="*/ 10 h 52"/>
                <a:gd name="T6" fmla="*/ 10 w 39"/>
                <a:gd name="T7" fmla="*/ 8 h 52"/>
                <a:gd name="T8" fmla="*/ 9 w 39"/>
                <a:gd name="T9" fmla="*/ 6 h 52"/>
                <a:gd name="T10" fmla="*/ 9 w 39"/>
                <a:gd name="T11" fmla="*/ 5 h 52"/>
                <a:gd name="T12" fmla="*/ 8 w 39"/>
                <a:gd name="T13" fmla="*/ 4 h 52"/>
                <a:gd name="T14" fmla="*/ 7 w 39"/>
                <a:gd name="T15" fmla="*/ 2 h 52"/>
                <a:gd name="T16" fmla="*/ 5 w 39"/>
                <a:gd name="T17" fmla="*/ 1 h 52"/>
                <a:gd name="T18" fmla="*/ 4 w 39"/>
                <a:gd name="T19" fmla="*/ 1 h 52"/>
                <a:gd name="T20" fmla="*/ 2 w 39"/>
                <a:gd name="T21" fmla="*/ 0 h 52"/>
                <a:gd name="T22" fmla="*/ 0 w 39"/>
                <a:gd name="T23" fmla="*/ 0 h 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52">
                  <a:moveTo>
                    <a:pt x="38" y="52"/>
                  </a:moveTo>
                  <a:lnTo>
                    <a:pt x="39" y="45"/>
                  </a:lnTo>
                  <a:lnTo>
                    <a:pt x="39" y="37"/>
                  </a:lnTo>
                  <a:lnTo>
                    <a:pt x="39" y="31"/>
                  </a:lnTo>
                  <a:lnTo>
                    <a:pt x="37" y="24"/>
                  </a:lnTo>
                  <a:lnTo>
                    <a:pt x="35" y="18"/>
                  </a:lnTo>
                  <a:lnTo>
                    <a:pt x="30" y="14"/>
                  </a:lnTo>
                  <a:lnTo>
                    <a:pt x="26" y="9"/>
                  </a:lnTo>
                  <a:lnTo>
                    <a:pt x="20" y="5"/>
                  </a:lnTo>
                  <a:lnTo>
                    <a:pt x="14" y="3"/>
                  </a:lnTo>
                  <a:lnTo>
                    <a:pt x="8" y="1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92" name="Line 968"/>
            <p:cNvSpPr>
              <a:spLocks noChangeShapeType="1"/>
            </p:cNvSpPr>
            <p:nvPr/>
          </p:nvSpPr>
          <p:spPr bwMode="auto">
            <a:xfrm flipH="1">
              <a:off x="3957" y="3311"/>
              <a:ext cx="2" cy="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93" name="Freeform 969"/>
            <p:cNvSpPr>
              <a:spLocks/>
            </p:cNvSpPr>
            <p:nvPr/>
          </p:nvSpPr>
          <p:spPr bwMode="auto">
            <a:xfrm>
              <a:off x="3938" y="3320"/>
              <a:ext cx="19" cy="14"/>
            </a:xfrm>
            <a:custGeom>
              <a:avLst/>
              <a:gdLst>
                <a:gd name="T0" fmla="*/ 0 w 66"/>
                <a:gd name="T1" fmla="*/ 14 h 52"/>
                <a:gd name="T2" fmla="*/ 2 w 66"/>
                <a:gd name="T3" fmla="*/ 14 h 52"/>
                <a:gd name="T4" fmla="*/ 5 w 66"/>
                <a:gd name="T5" fmla="*/ 13 h 52"/>
                <a:gd name="T6" fmla="*/ 7 w 66"/>
                <a:gd name="T7" fmla="*/ 13 h 52"/>
                <a:gd name="T8" fmla="*/ 9 w 66"/>
                <a:gd name="T9" fmla="*/ 12 h 52"/>
                <a:gd name="T10" fmla="*/ 11 w 66"/>
                <a:gd name="T11" fmla="*/ 11 h 52"/>
                <a:gd name="T12" fmla="*/ 13 w 66"/>
                <a:gd name="T13" fmla="*/ 9 h 52"/>
                <a:gd name="T14" fmla="*/ 14 w 66"/>
                <a:gd name="T15" fmla="*/ 8 h 52"/>
                <a:gd name="T16" fmla="*/ 16 w 66"/>
                <a:gd name="T17" fmla="*/ 6 h 52"/>
                <a:gd name="T18" fmla="*/ 17 w 66"/>
                <a:gd name="T19" fmla="*/ 4 h 52"/>
                <a:gd name="T20" fmla="*/ 18 w 66"/>
                <a:gd name="T21" fmla="*/ 2 h 52"/>
                <a:gd name="T22" fmla="*/ 19 w 66"/>
                <a:gd name="T23" fmla="*/ 0 h 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52">
                  <a:moveTo>
                    <a:pt x="0" y="52"/>
                  </a:moveTo>
                  <a:lnTo>
                    <a:pt x="8" y="52"/>
                  </a:lnTo>
                  <a:lnTo>
                    <a:pt x="16" y="49"/>
                  </a:lnTo>
                  <a:lnTo>
                    <a:pt x="23" y="47"/>
                  </a:lnTo>
                  <a:lnTo>
                    <a:pt x="30" y="44"/>
                  </a:lnTo>
                  <a:lnTo>
                    <a:pt x="38" y="39"/>
                  </a:lnTo>
                  <a:lnTo>
                    <a:pt x="44" y="34"/>
                  </a:lnTo>
                  <a:lnTo>
                    <a:pt x="50" y="28"/>
                  </a:lnTo>
                  <a:lnTo>
                    <a:pt x="55" y="21"/>
                  </a:lnTo>
                  <a:lnTo>
                    <a:pt x="59" y="15"/>
                  </a:lnTo>
                  <a:lnTo>
                    <a:pt x="64" y="8"/>
                  </a:lnTo>
                  <a:lnTo>
                    <a:pt x="66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94" name="Line 970"/>
            <p:cNvSpPr>
              <a:spLocks noChangeShapeType="1"/>
            </p:cNvSpPr>
            <p:nvPr/>
          </p:nvSpPr>
          <p:spPr bwMode="auto">
            <a:xfrm flipH="1">
              <a:off x="3922" y="3334"/>
              <a:ext cx="1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95" name="Line 971"/>
            <p:cNvSpPr>
              <a:spLocks noChangeShapeType="1"/>
            </p:cNvSpPr>
            <p:nvPr/>
          </p:nvSpPr>
          <p:spPr bwMode="auto">
            <a:xfrm>
              <a:off x="3993" y="3267"/>
              <a:ext cx="27" cy="6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96" name="Line 972"/>
            <p:cNvSpPr>
              <a:spLocks noChangeShapeType="1"/>
            </p:cNvSpPr>
            <p:nvPr/>
          </p:nvSpPr>
          <p:spPr bwMode="auto">
            <a:xfrm flipH="1">
              <a:off x="3975" y="3267"/>
              <a:ext cx="63" cy="6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97" name="Line 973"/>
            <p:cNvSpPr>
              <a:spLocks noChangeShapeType="1"/>
            </p:cNvSpPr>
            <p:nvPr/>
          </p:nvSpPr>
          <p:spPr bwMode="auto">
            <a:xfrm flipV="1">
              <a:off x="4062" y="3267"/>
              <a:ext cx="41" cy="6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98" name="Freeform 974"/>
            <p:cNvSpPr>
              <a:spLocks/>
            </p:cNvSpPr>
            <p:nvPr/>
          </p:nvSpPr>
          <p:spPr bwMode="auto">
            <a:xfrm>
              <a:off x="4058" y="3279"/>
              <a:ext cx="47" cy="45"/>
            </a:xfrm>
            <a:custGeom>
              <a:avLst/>
              <a:gdLst>
                <a:gd name="T0" fmla="*/ 46 w 160"/>
                <a:gd name="T1" fmla="*/ 23 h 155"/>
                <a:gd name="T2" fmla="*/ 47 w 160"/>
                <a:gd name="T3" fmla="*/ 20 h 155"/>
                <a:gd name="T4" fmla="*/ 47 w 160"/>
                <a:gd name="T5" fmla="*/ 17 h 155"/>
                <a:gd name="T6" fmla="*/ 47 w 160"/>
                <a:gd name="T7" fmla="*/ 15 h 155"/>
                <a:gd name="T8" fmla="*/ 46 w 160"/>
                <a:gd name="T9" fmla="*/ 12 h 155"/>
                <a:gd name="T10" fmla="*/ 46 w 160"/>
                <a:gd name="T11" fmla="*/ 10 h 155"/>
                <a:gd name="T12" fmla="*/ 45 w 160"/>
                <a:gd name="T13" fmla="*/ 8 h 155"/>
                <a:gd name="T14" fmla="*/ 43 w 160"/>
                <a:gd name="T15" fmla="*/ 6 h 155"/>
                <a:gd name="T16" fmla="*/ 41 w 160"/>
                <a:gd name="T17" fmla="*/ 4 h 155"/>
                <a:gd name="T18" fmla="*/ 39 w 160"/>
                <a:gd name="T19" fmla="*/ 3 h 155"/>
                <a:gd name="T20" fmla="*/ 38 w 160"/>
                <a:gd name="T21" fmla="*/ 1 h 155"/>
                <a:gd name="T22" fmla="*/ 35 w 160"/>
                <a:gd name="T23" fmla="*/ 1 h 155"/>
                <a:gd name="T24" fmla="*/ 32 w 160"/>
                <a:gd name="T25" fmla="*/ 0 h 155"/>
                <a:gd name="T26" fmla="*/ 30 w 160"/>
                <a:gd name="T27" fmla="*/ 0 h 155"/>
                <a:gd name="T28" fmla="*/ 27 w 160"/>
                <a:gd name="T29" fmla="*/ 0 h 155"/>
                <a:gd name="T30" fmla="*/ 24 w 160"/>
                <a:gd name="T31" fmla="*/ 1 h 155"/>
                <a:gd name="T32" fmla="*/ 21 w 160"/>
                <a:gd name="T33" fmla="*/ 1 h 155"/>
                <a:gd name="T34" fmla="*/ 19 w 160"/>
                <a:gd name="T35" fmla="*/ 3 h 155"/>
                <a:gd name="T36" fmla="*/ 16 w 160"/>
                <a:gd name="T37" fmla="*/ 4 h 155"/>
                <a:gd name="T38" fmla="*/ 13 w 160"/>
                <a:gd name="T39" fmla="*/ 6 h 155"/>
                <a:gd name="T40" fmla="*/ 11 w 160"/>
                <a:gd name="T41" fmla="*/ 8 h 155"/>
                <a:gd name="T42" fmla="*/ 9 w 160"/>
                <a:gd name="T43" fmla="*/ 10 h 155"/>
                <a:gd name="T44" fmla="*/ 6 w 160"/>
                <a:gd name="T45" fmla="*/ 12 h 155"/>
                <a:gd name="T46" fmla="*/ 4 w 160"/>
                <a:gd name="T47" fmla="*/ 15 h 155"/>
                <a:gd name="T48" fmla="*/ 3 w 160"/>
                <a:gd name="T49" fmla="*/ 17 h 155"/>
                <a:gd name="T50" fmla="*/ 2 w 160"/>
                <a:gd name="T51" fmla="*/ 20 h 155"/>
                <a:gd name="T52" fmla="*/ 1 w 160"/>
                <a:gd name="T53" fmla="*/ 23 h 155"/>
                <a:gd name="T54" fmla="*/ 0 w 160"/>
                <a:gd name="T55" fmla="*/ 25 h 155"/>
                <a:gd name="T56" fmla="*/ 0 w 160"/>
                <a:gd name="T57" fmla="*/ 28 h 155"/>
                <a:gd name="T58" fmla="*/ 0 w 160"/>
                <a:gd name="T59" fmla="*/ 30 h 155"/>
                <a:gd name="T60" fmla="*/ 1 w 160"/>
                <a:gd name="T61" fmla="*/ 33 h 155"/>
                <a:gd name="T62" fmla="*/ 1 w 160"/>
                <a:gd name="T63" fmla="*/ 35 h 155"/>
                <a:gd name="T64" fmla="*/ 3 w 160"/>
                <a:gd name="T65" fmla="*/ 38 h 155"/>
                <a:gd name="T66" fmla="*/ 4 w 160"/>
                <a:gd name="T67" fmla="*/ 39 h 155"/>
                <a:gd name="T68" fmla="*/ 6 w 160"/>
                <a:gd name="T69" fmla="*/ 41 h 155"/>
                <a:gd name="T70" fmla="*/ 8 w 160"/>
                <a:gd name="T71" fmla="*/ 42 h 155"/>
                <a:gd name="T72" fmla="*/ 10 w 160"/>
                <a:gd name="T73" fmla="*/ 44 h 155"/>
                <a:gd name="T74" fmla="*/ 12 w 160"/>
                <a:gd name="T75" fmla="*/ 44 h 155"/>
                <a:gd name="T76" fmla="*/ 15 w 160"/>
                <a:gd name="T77" fmla="*/ 45 h 155"/>
                <a:gd name="T78" fmla="*/ 17 w 160"/>
                <a:gd name="T79" fmla="*/ 45 h 155"/>
                <a:gd name="T80" fmla="*/ 20 w 160"/>
                <a:gd name="T81" fmla="*/ 45 h 155"/>
                <a:gd name="T82" fmla="*/ 23 w 160"/>
                <a:gd name="T83" fmla="*/ 44 h 155"/>
                <a:gd name="T84" fmla="*/ 26 w 160"/>
                <a:gd name="T85" fmla="*/ 44 h 155"/>
                <a:gd name="T86" fmla="*/ 29 w 160"/>
                <a:gd name="T87" fmla="*/ 42 h 155"/>
                <a:gd name="T88" fmla="*/ 32 w 160"/>
                <a:gd name="T89" fmla="*/ 41 h 155"/>
                <a:gd name="T90" fmla="*/ 34 w 160"/>
                <a:gd name="T91" fmla="*/ 39 h 155"/>
                <a:gd name="T92" fmla="*/ 36 w 160"/>
                <a:gd name="T93" fmla="*/ 38 h 155"/>
                <a:gd name="T94" fmla="*/ 39 w 160"/>
                <a:gd name="T95" fmla="*/ 35 h 155"/>
                <a:gd name="T96" fmla="*/ 41 w 160"/>
                <a:gd name="T97" fmla="*/ 33 h 155"/>
                <a:gd name="T98" fmla="*/ 43 w 160"/>
                <a:gd name="T99" fmla="*/ 30 h 155"/>
                <a:gd name="T100" fmla="*/ 44 w 160"/>
                <a:gd name="T101" fmla="*/ 28 h 155"/>
                <a:gd name="T102" fmla="*/ 46 w 160"/>
                <a:gd name="T103" fmla="*/ 25 h 155"/>
                <a:gd name="T104" fmla="*/ 46 w 160"/>
                <a:gd name="T105" fmla="*/ 23 h 15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60" h="155">
                  <a:moveTo>
                    <a:pt x="158" y="78"/>
                  </a:moveTo>
                  <a:lnTo>
                    <a:pt x="160" y="68"/>
                  </a:lnTo>
                  <a:lnTo>
                    <a:pt x="160" y="59"/>
                  </a:lnTo>
                  <a:lnTo>
                    <a:pt x="160" y="50"/>
                  </a:lnTo>
                  <a:lnTo>
                    <a:pt x="158" y="42"/>
                  </a:lnTo>
                  <a:lnTo>
                    <a:pt x="156" y="34"/>
                  </a:lnTo>
                  <a:lnTo>
                    <a:pt x="152" y="26"/>
                  </a:lnTo>
                  <a:lnTo>
                    <a:pt x="147" y="19"/>
                  </a:lnTo>
                  <a:lnTo>
                    <a:pt x="141" y="14"/>
                  </a:lnTo>
                  <a:lnTo>
                    <a:pt x="134" y="9"/>
                  </a:lnTo>
                  <a:lnTo>
                    <a:pt x="128" y="5"/>
                  </a:lnTo>
                  <a:lnTo>
                    <a:pt x="119" y="3"/>
                  </a:lnTo>
                  <a:lnTo>
                    <a:pt x="110" y="0"/>
                  </a:lnTo>
                  <a:lnTo>
                    <a:pt x="101" y="0"/>
                  </a:lnTo>
                  <a:lnTo>
                    <a:pt x="92" y="0"/>
                  </a:lnTo>
                  <a:lnTo>
                    <a:pt x="82" y="3"/>
                  </a:lnTo>
                  <a:lnTo>
                    <a:pt x="73" y="5"/>
                  </a:lnTo>
                  <a:lnTo>
                    <a:pt x="63" y="9"/>
                  </a:lnTo>
                  <a:lnTo>
                    <a:pt x="54" y="14"/>
                  </a:lnTo>
                  <a:lnTo>
                    <a:pt x="45" y="19"/>
                  </a:lnTo>
                  <a:lnTo>
                    <a:pt x="36" y="26"/>
                  </a:lnTo>
                  <a:lnTo>
                    <a:pt x="29" y="34"/>
                  </a:lnTo>
                  <a:lnTo>
                    <a:pt x="21" y="42"/>
                  </a:lnTo>
                  <a:lnTo>
                    <a:pt x="15" y="50"/>
                  </a:lnTo>
                  <a:lnTo>
                    <a:pt x="10" y="59"/>
                  </a:lnTo>
                  <a:lnTo>
                    <a:pt x="6" y="68"/>
                  </a:lnTo>
                  <a:lnTo>
                    <a:pt x="3" y="78"/>
                  </a:lnTo>
                  <a:lnTo>
                    <a:pt x="1" y="87"/>
                  </a:lnTo>
                  <a:lnTo>
                    <a:pt x="0" y="96"/>
                  </a:lnTo>
                  <a:lnTo>
                    <a:pt x="1" y="105"/>
                  </a:lnTo>
                  <a:lnTo>
                    <a:pt x="2" y="114"/>
                  </a:lnTo>
                  <a:lnTo>
                    <a:pt x="5" y="122"/>
                  </a:lnTo>
                  <a:lnTo>
                    <a:pt x="9" y="130"/>
                  </a:lnTo>
                  <a:lnTo>
                    <a:pt x="13" y="135"/>
                  </a:lnTo>
                  <a:lnTo>
                    <a:pt x="19" y="142"/>
                  </a:lnTo>
                  <a:lnTo>
                    <a:pt x="26" y="146"/>
                  </a:lnTo>
                  <a:lnTo>
                    <a:pt x="33" y="150"/>
                  </a:lnTo>
                  <a:lnTo>
                    <a:pt x="41" y="153"/>
                  </a:lnTo>
                  <a:lnTo>
                    <a:pt x="50" y="154"/>
                  </a:lnTo>
                  <a:lnTo>
                    <a:pt x="59" y="155"/>
                  </a:lnTo>
                  <a:lnTo>
                    <a:pt x="69" y="154"/>
                  </a:lnTo>
                  <a:lnTo>
                    <a:pt x="78" y="153"/>
                  </a:lnTo>
                  <a:lnTo>
                    <a:pt x="88" y="150"/>
                  </a:lnTo>
                  <a:lnTo>
                    <a:pt x="99" y="146"/>
                  </a:lnTo>
                  <a:lnTo>
                    <a:pt x="108" y="142"/>
                  </a:lnTo>
                  <a:lnTo>
                    <a:pt x="116" y="135"/>
                  </a:lnTo>
                  <a:lnTo>
                    <a:pt x="124" y="130"/>
                  </a:lnTo>
                  <a:lnTo>
                    <a:pt x="132" y="122"/>
                  </a:lnTo>
                  <a:lnTo>
                    <a:pt x="139" y="114"/>
                  </a:lnTo>
                  <a:lnTo>
                    <a:pt x="146" y="105"/>
                  </a:lnTo>
                  <a:lnTo>
                    <a:pt x="150" y="96"/>
                  </a:lnTo>
                  <a:lnTo>
                    <a:pt x="155" y="87"/>
                  </a:lnTo>
                  <a:lnTo>
                    <a:pt x="158" y="78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899" name="Freeform 975"/>
            <p:cNvSpPr>
              <a:spLocks/>
            </p:cNvSpPr>
            <p:nvPr/>
          </p:nvSpPr>
          <p:spPr bwMode="auto">
            <a:xfrm>
              <a:off x="4138" y="3267"/>
              <a:ext cx="32" cy="67"/>
            </a:xfrm>
            <a:custGeom>
              <a:avLst/>
              <a:gdLst>
                <a:gd name="T0" fmla="*/ 0 w 113"/>
                <a:gd name="T1" fmla="*/ 67 h 233"/>
                <a:gd name="T2" fmla="*/ 32 w 113"/>
                <a:gd name="T3" fmla="*/ 0 h 233"/>
                <a:gd name="T4" fmla="*/ 3 w 113"/>
                <a:gd name="T5" fmla="*/ 0 h 233"/>
                <a:gd name="T6" fmla="*/ 1 w 113"/>
                <a:gd name="T7" fmla="*/ 7 h 2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233">
                  <a:moveTo>
                    <a:pt x="0" y="233"/>
                  </a:moveTo>
                  <a:lnTo>
                    <a:pt x="113" y="0"/>
                  </a:lnTo>
                  <a:lnTo>
                    <a:pt x="10" y="0"/>
                  </a:lnTo>
                  <a:lnTo>
                    <a:pt x="3" y="26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00" name="Line 976"/>
            <p:cNvSpPr>
              <a:spLocks noChangeShapeType="1"/>
            </p:cNvSpPr>
            <p:nvPr/>
          </p:nvSpPr>
          <p:spPr bwMode="auto">
            <a:xfrm flipV="1">
              <a:off x="3993" y="3393"/>
              <a:ext cx="41" cy="6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01" name="Freeform 977"/>
            <p:cNvSpPr>
              <a:spLocks/>
            </p:cNvSpPr>
            <p:nvPr/>
          </p:nvSpPr>
          <p:spPr bwMode="auto">
            <a:xfrm>
              <a:off x="3991" y="3403"/>
              <a:ext cx="47" cy="45"/>
            </a:xfrm>
            <a:custGeom>
              <a:avLst/>
              <a:gdLst>
                <a:gd name="T0" fmla="*/ 46 w 160"/>
                <a:gd name="T1" fmla="*/ 22 h 155"/>
                <a:gd name="T2" fmla="*/ 47 w 160"/>
                <a:gd name="T3" fmla="*/ 20 h 155"/>
                <a:gd name="T4" fmla="*/ 47 w 160"/>
                <a:gd name="T5" fmla="*/ 17 h 155"/>
                <a:gd name="T6" fmla="*/ 47 w 160"/>
                <a:gd name="T7" fmla="*/ 15 h 155"/>
                <a:gd name="T8" fmla="*/ 47 w 160"/>
                <a:gd name="T9" fmla="*/ 12 h 155"/>
                <a:gd name="T10" fmla="*/ 46 w 160"/>
                <a:gd name="T11" fmla="*/ 10 h 155"/>
                <a:gd name="T12" fmla="*/ 45 w 160"/>
                <a:gd name="T13" fmla="*/ 7 h 155"/>
                <a:gd name="T14" fmla="*/ 43 w 160"/>
                <a:gd name="T15" fmla="*/ 6 h 155"/>
                <a:gd name="T16" fmla="*/ 41 w 160"/>
                <a:gd name="T17" fmla="*/ 4 h 155"/>
                <a:gd name="T18" fmla="*/ 39 w 160"/>
                <a:gd name="T19" fmla="*/ 3 h 155"/>
                <a:gd name="T20" fmla="*/ 37 w 160"/>
                <a:gd name="T21" fmla="*/ 1 h 155"/>
                <a:gd name="T22" fmla="*/ 35 w 160"/>
                <a:gd name="T23" fmla="*/ 1 h 155"/>
                <a:gd name="T24" fmla="*/ 32 w 160"/>
                <a:gd name="T25" fmla="*/ 0 h 155"/>
                <a:gd name="T26" fmla="*/ 29 w 160"/>
                <a:gd name="T27" fmla="*/ 0 h 155"/>
                <a:gd name="T28" fmla="*/ 27 w 160"/>
                <a:gd name="T29" fmla="*/ 0 h 155"/>
                <a:gd name="T30" fmla="*/ 24 w 160"/>
                <a:gd name="T31" fmla="*/ 1 h 155"/>
                <a:gd name="T32" fmla="*/ 21 w 160"/>
                <a:gd name="T33" fmla="*/ 1 h 155"/>
                <a:gd name="T34" fmla="*/ 18 w 160"/>
                <a:gd name="T35" fmla="*/ 3 h 155"/>
                <a:gd name="T36" fmla="*/ 16 w 160"/>
                <a:gd name="T37" fmla="*/ 4 h 155"/>
                <a:gd name="T38" fmla="*/ 13 w 160"/>
                <a:gd name="T39" fmla="*/ 6 h 155"/>
                <a:gd name="T40" fmla="*/ 11 w 160"/>
                <a:gd name="T41" fmla="*/ 7 h 155"/>
                <a:gd name="T42" fmla="*/ 8 w 160"/>
                <a:gd name="T43" fmla="*/ 10 h 155"/>
                <a:gd name="T44" fmla="*/ 6 w 160"/>
                <a:gd name="T45" fmla="*/ 12 h 155"/>
                <a:gd name="T46" fmla="*/ 4 w 160"/>
                <a:gd name="T47" fmla="*/ 15 h 155"/>
                <a:gd name="T48" fmla="*/ 3 w 160"/>
                <a:gd name="T49" fmla="*/ 17 h 155"/>
                <a:gd name="T50" fmla="*/ 2 w 160"/>
                <a:gd name="T51" fmla="*/ 20 h 155"/>
                <a:gd name="T52" fmla="*/ 1 w 160"/>
                <a:gd name="T53" fmla="*/ 22 h 155"/>
                <a:gd name="T54" fmla="*/ 0 w 160"/>
                <a:gd name="T55" fmla="*/ 25 h 155"/>
                <a:gd name="T56" fmla="*/ 0 w 160"/>
                <a:gd name="T57" fmla="*/ 28 h 155"/>
                <a:gd name="T58" fmla="*/ 0 w 160"/>
                <a:gd name="T59" fmla="*/ 30 h 155"/>
                <a:gd name="T60" fmla="*/ 0 w 160"/>
                <a:gd name="T61" fmla="*/ 33 h 155"/>
                <a:gd name="T62" fmla="*/ 1 w 160"/>
                <a:gd name="T63" fmla="*/ 35 h 155"/>
                <a:gd name="T64" fmla="*/ 2 w 160"/>
                <a:gd name="T65" fmla="*/ 37 h 155"/>
                <a:gd name="T66" fmla="*/ 4 w 160"/>
                <a:gd name="T67" fmla="*/ 39 h 155"/>
                <a:gd name="T68" fmla="*/ 6 w 160"/>
                <a:gd name="T69" fmla="*/ 41 h 155"/>
                <a:gd name="T70" fmla="*/ 8 w 160"/>
                <a:gd name="T71" fmla="*/ 42 h 155"/>
                <a:gd name="T72" fmla="*/ 10 w 160"/>
                <a:gd name="T73" fmla="*/ 44 h 155"/>
                <a:gd name="T74" fmla="*/ 12 w 160"/>
                <a:gd name="T75" fmla="*/ 44 h 155"/>
                <a:gd name="T76" fmla="*/ 15 w 160"/>
                <a:gd name="T77" fmla="*/ 45 h 155"/>
                <a:gd name="T78" fmla="*/ 18 w 160"/>
                <a:gd name="T79" fmla="*/ 45 h 155"/>
                <a:gd name="T80" fmla="*/ 20 w 160"/>
                <a:gd name="T81" fmla="*/ 45 h 155"/>
                <a:gd name="T82" fmla="*/ 23 w 160"/>
                <a:gd name="T83" fmla="*/ 44 h 155"/>
                <a:gd name="T84" fmla="*/ 26 w 160"/>
                <a:gd name="T85" fmla="*/ 44 h 155"/>
                <a:gd name="T86" fmla="*/ 29 w 160"/>
                <a:gd name="T87" fmla="*/ 42 h 155"/>
                <a:gd name="T88" fmla="*/ 31 w 160"/>
                <a:gd name="T89" fmla="*/ 41 h 155"/>
                <a:gd name="T90" fmla="*/ 34 w 160"/>
                <a:gd name="T91" fmla="*/ 39 h 155"/>
                <a:gd name="T92" fmla="*/ 36 w 160"/>
                <a:gd name="T93" fmla="*/ 37 h 155"/>
                <a:gd name="T94" fmla="*/ 39 w 160"/>
                <a:gd name="T95" fmla="*/ 35 h 155"/>
                <a:gd name="T96" fmla="*/ 41 w 160"/>
                <a:gd name="T97" fmla="*/ 33 h 155"/>
                <a:gd name="T98" fmla="*/ 43 w 160"/>
                <a:gd name="T99" fmla="*/ 30 h 155"/>
                <a:gd name="T100" fmla="*/ 44 w 160"/>
                <a:gd name="T101" fmla="*/ 28 h 155"/>
                <a:gd name="T102" fmla="*/ 45 w 160"/>
                <a:gd name="T103" fmla="*/ 25 h 155"/>
                <a:gd name="T104" fmla="*/ 46 w 160"/>
                <a:gd name="T105" fmla="*/ 22 h 15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60" h="155">
                  <a:moveTo>
                    <a:pt x="157" y="77"/>
                  </a:moveTo>
                  <a:lnTo>
                    <a:pt x="160" y="68"/>
                  </a:lnTo>
                  <a:lnTo>
                    <a:pt x="160" y="59"/>
                  </a:lnTo>
                  <a:lnTo>
                    <a:pt x="160" y="50"/>
                  </a:lnTo>
                  <a:lnTo>
                    <a:pt x="159" y="41"/>
                  </a:lnTo>
                  <a:lnTo>
                    <a:pt x="155" y="33"/>
                  </a:lnTo>
                  <a:lnTo>
                    <a:pt x="152" y="25"/>
                  </a:lnTo>
                  <a:lnTo>
                    <a:pt x="147" y="19"/>
                  </a:lnTo>
                  <a:lnTo>
                    <a:pt x="141" y="13"/>
                  </a:lnTo>
                  <a:lnTo>
                    <a:pt x="134" y="9"/>
                  </a:lnTo>
                  <a:lnTo>
                    <a:pt x="127" y="5"/>
                  </a:lnTo>
                  <a:lnTo>
                    <a:pt x="118" y="2"/>
                  </a:lnTo>
                  <a:lnTo>
                    <a:pt x="110" y="1"/>
                  </a:lnTo>
                  <a:lnTo>
                    <a:pt x="100" y="0"/>
                  </a:lnTo>
                  <a:lnTo>
                    <a:pt x="91" y="1"/>
                  </a:lnTo>
                  <a:lnTo>
                    <a:pt x="81" y="2"/>
                  </a:lnTo>
                  <a:lnTo>
                    <a:pt x="72" y="5"/>
                  </a:lnTo>
                  <a:lnTo>
                    <a:pt x="62" y="9"/>
                  </a:lnTo>
                  <a:lnTo>
                    <a:pt x="53" y="13"/>
                  </a:lnTo>
                  <a:lnTo>
                    <a:pt x="44" y="19"/>
                  </a:lnTo>
                  <a:lnTo>
                    <a:pt x="36" y="25"/>
                  </a:lnTo>
                  <a:lnTo>
                    <a:pt x="28" y="33"/>
                  </a:lnTo>
                  <a:lnTo>
                    <a:pt x="21" y="41"/>
                  </a:lnTo>
                  <a:lnTo>
                    <a:pt x="15" y="50"/>
                  </a:lnTo>
                  <a:lnTo>
                    <a:pt x="9" y="59"/>
                  </a:lnTo>
                  <a:lnTo>
                    <a:pt x="6" y="68"/>
                  </a:lnTo>
                  <a:lnTo>
                    <a:pt x="2" y="77"/>
                  </a:lnTo>
                  <a:lnTo>
                    <a:pt x="0" y="86"/>
                  </a:lnTo>
                  <a:lnTo>
                    <a:pt x="0" y="96"/>
                  </a:lnTo>
                  <a:lnTo>
                    <a:pt x="0" y="105"/>
                  </a:lnTo>
                  <a:lnTo>
                    <a:pt x="1" y="113"/>
                  </a:lnTo>
                  <a:lnTo>
                    <a:pt x="5" y="121"/>
                  </a:lnTo>
                  <a:lnTo>
                    <a:pt x="8" y="129"/>
                  </a:lnTo>
                  <a:lnTo>
                    <a:pt x="12" y="136"/>
                  </a:lnTo>
                  <a:lnTo>
                    <a:pt x="19" y="141"/>
                  </a:lnTo>
                  <a:lnTo>
                    <a:pt x="26" y="146"/>
                  </a:lnTo>
                  <a:lnTo>
                    <a:pt x="33" y="150"/>
                  </a:lnTo>
                  <a:lnTo>
                    <a:pt x="42" y="152"/>
                  </a:lnTo>
                  <a:lnTo>
                    <a:pt x="50" y="155"/>
                  </a:lnTo>
                  <a:lnTo>
                    <a:pt x="60" y="155"/>
                  </a:lnTo>
                  <a:lnTo>
                    <a:pt x="69" y="155"/>
                  </a:lnTo>
                  <a:lnTo>
                    <a:pt x="79" y="152"/>
                  </a:lnTo>
                  <a:lnTo>
                    <a:pt x="88" y="150"/>
                  </a:lnTo>
                  <a:lnTo>
                    <a:pt x="98" y="146"/>
                  </a:lnTo>
                  <a:lnTo>
                    <a:pt x="107" y="141"/>
                  </a:lnTo>
                  <a:lnTo>
                    <a:pt x="116" y="136"/>
                  </a:lnTo>
                  <a:lnTo>
                    <a:pt x="124" y="129"/>
                  </a:lnTo>
                  <a:lnTo>
                    <a:pt x="132" y="121"/>
                  </a:lnTo>
                  <a:lnTo>
                    <a:pt x="138" y="113"/>
                  </a:lnTo>
                  <a:lnTo>
                    <a:pt x="145" y="105"/>
                  </a:lnTo>
                  <a:lnTo>
                    <a:pt x="150" y="96"/>
                  </a:lnTo>
                  <a:lnTo>
                    <a:pt x="154" y="86"/>
                  </a:lnTo>
                  <a:lnTo>
                    <a:pt x="157" y="77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02" name="Freeform 978"/>
            <p:cNvSpPr>
              <a:spLocks/>
            </p:cNvSpPr>
            <p:nvPr/>
          </p:nvSpPr>
          <p:spPr bwMode="auto">
            <a:xfrm>
              <a:off x="4069" y="3393"/>
              <a:ext cx="20" cy="67"/>
            </a:xfrm>
            <a:custGeom>
              <a:avLst/>
              <a:gdLst>
                <a:gd name="T0" fmla="*/ 1 w 65"/>
                <a:gd name="T1" fmla="*/ 67 h 233"/>
                <a:gd name="T2" fmla="*/ 20 w 65"/>
                <a:gd name="T3" fmla="*/ 0 h 233"/>
                <a:gd name="T4" fmla="*/ 0 w 65"/>
                <a:gd name="T5" fmla="*/ 15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33">
                  <a:moveTo>
                    <a:pt x="3" y="233"/>
                  </a:moveTo>
                  <a:lnTo>
                    <a:pt x="65" y="0"/>
                  </a:lnTo>
                  <a:lnTo>
                    <a:pt x="0" y="52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03" name="Freeform 979"/>
            <p:cNvSpPr>
              <a:spLocks/>
            </p:cNvSpPr>
            <p:nvPr/>
          </p:nvSpPr>
          <p:spPr bwMode="auto">
            <a:xfrm>
              <a:off x="4107" y="3393"/>
              <a:ext cx="19" cy="67"/>
            </a:xfrm>
            <a:custGeom>
              <a:avLst/>
              <a:gdLst>
                <a:gd name="T0" fmla="*/ 1 w 65"/>
                <a:gd name="T1" fmla="*/ 67 h 233"/>
                <a:gd name="T2" fmla="*/ 19 w 65"/>
                <a:gd name="T3" fmla="*/ 0 h 233"/>
                <a:gd name="T4" fmla="*/ 0 w 65"/>
                <a:gd name="T5" fmla="*/ 15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33">
                  <a:moveTo>
                    <a:pt x="3" y="233"/>
                  </a:moveTo>
                  <a:lnTo>
                    <a:pt x="65" y="0"/>
                  </a:lnTo>
                  <a:lnTo>
                    <a:pt x="0" y="52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04" name="Freeform 980"/>
            <p:cNvSpPr>
              <a:spLocks/>
            </p:cNvSpPr>
            <p:nvPr/>
          </p:nvSpPr>
          <p:spPr bwMode="auto">
            <a:xfrm>
              <a:off x="4223" y="3393"/>
              <a:ext cx="39" cy="67"/>
            </a:xfrm>
            <a:custGeom>
              <a:avLst/>
              <a:gdLst>
                <a:gd name="T0" fmla="*/ 39 w 128"/>
                <a:gd name="T1" fmla="*/ 0 h 233"/>
                <a:gd name="T2" fmla="*/ 35 w 128"/>
                <a:gd name="T3" fmla="*/ 1 h 233"/>
                <a:gd name="T4" fmla="*/ 32 w 128"/>
                <a:gd name="T5" fmla="*/ 3 h 233"/>
                <a:gd name="T6" fmla="*/ 28 w 128"/>
                <a:gd name="T7" fmla="*/ 5 h 233"/>
                <a:gd name="T8" fmla="*/ 25 w 128"/>
                <a:gd name="T9" fmla="*/ 7 h 233"/>
                <a:gd name="T10" fmla="*/ 22 w 128"/>
                <a:gd name="T11" fmla="*/ 9 h 233"/>
                <a:gd name="T12" fmla="*/ 19 w 128"/>
                <a:gd name="T13" fmla="*/ 12 h 233"/>
                <a:gd name="T14" fmla="*/ 16 w 128"/>
                <a:gd name="T15" fmla="*/ 14 h 233"/>
                <a:gd name="T16" fmla="*/ 14 w 128"/>
                <a:gd name="T17" fmla="*/ 17 h 233"/>
                <a:gd name="T18" fmla="*/ 12 w 128"/>
                <a:gd name="T19" fmla="*/ 20 h 233"/>
                <a:gd name="T20" fmla="*/ 10 w 128"/>
                <a:gd name="T21" fmla="*/ 23 h 233"/>
                <a:gd name="T22" fmla="*/ 8 w 128"/>
                <a:gd name="T23" fmla="*/ 27 h 233"/>
                <a:gd name="T24" fmla="*/ 7 w 128"/>
                <a:gd name="T25" fmla="*/ 30 h 233"/>
                <a:gd name="T26" fmla="*/ 1 w 128"/>
                <a:gd name="T27" fmla="*/ 52 h 233"/>
                <a:gd name="T28" fmla="*/ 0 w 128"/>
                <a:gd name="T29" fmla="*/ 54 h 233"/>
                <a:gd name="T30" fmla="*/ 0 w 128"/>
                <a:gd name="T31" fmla="*/ 56 h 233"/>
                <a:gd name="T32" fmla="*/ 0 w 128"/>
                <a:gd name="T33" fmla="*/ 58 h 233"/>
                <a:gd name="T34" fmla="*/ 1 w 128"/>
                <a:gd name="T35" fmla="*/ 60 h 233"/>
                <a:gd name="T36" fmla="*/ 2 w 128"/>
                <a:gd name="T37" fmla="*/ 62 h 233"/>
                <a:gd name="T38" fmla="*/ 3 w 128"/>
                <a:gd name="T39" fmla="*/ 63 h 233"/>
                <a:gd name="T40" fmla="*/ 5 w 128"/>
                <a:gd name="T41" fmla="*/ 64 h 233"/>
                <a:gd name="T42" fmla="*/ 6 w 128"/>
                <a:gd name="T43" fmla="*/ 65 h 233"/>
                <a:gd name="T44" fmla="*/ 8 w 128"/>
                <a:gd name="T45" fmla="*/ 66 h 233"/>
                <a:gd name="T46" fmla="*/ 10 w 128"/>
                <a:gd name="T47" fmla="*/ 67 h 233"/>
                <a:gd name="T48" fmla="*/ 12 w 128"/>
                <a:gd name="T49" fmla="*/ 67 h 233"/>
                <a:gd name="T50" fmla="*/ 14 w 128"/>
                <a:gd name="T51" fmla="*/ 67 h 233"/>
                <a:gd name="T52" fmla="*/ 17 w 128"/>
                <a:gd name="T53" fmla="*/ 66 h 233"/>
                <a:gd name="T54" fmla="*/ 19 w 128"/>
                <a:gd name="T55" fmla="*/ 65 h 233"/>
                <a:gd name="T56" fmla="*/ 21 w 128"/>
                <a:gd name="T57" fmla="*/ 64 h 233"/>
                <a:gd name="T58" fmla="*/ 24 w 128"/>
                <a:gd name="T59" fmla="*/ 63 h 233"/>
                <a:gd name="T60" fmla="*/ 25 w 128"/>
                <a:gd name="T61" fmla="*/ 62 h 233"/>
                <a:gd name="T62" fmla="*/ 27 w 128"/>
                <a:gd name="T63" fmla="*/ 60 h 233"/>
                <a:gd name="T64" fmla="*/ 29 w 128"/>
                <a:gd name="T65" fmla="*/ 58 h 233"/>
                <a:gd name="T66" fmla="*/ 30 w 128"/>
                <a:gd name="T67" fmla="*/ 56 h 233"/>
                <a:gd name="T68" fmla="*/ 31 w 128"/>
                <a:gd name="T69" fmla="*/ 54 h 233"/>
                <a:gd name="T70" fmla="*/ 32 w 128"/>
                <a:gd name="T71" fmla="*/ 52 h 233"/>
                <a:gd name="T72" fmla="*/ 34 w 128"/>
                <a:gd name="T73" fmla="*/ 45 h 233"/>
                <a:gd name="T74" fmla="*/ 35 w 128"/>
                <a:gd name="T75" fmla="*/ 43 h 233"/>
                <a:gd name="T76" fmla="*/ 35 w 128"/>
                <a:gd name="T77" fmla="*/ 41 h 233"/>
                <a:gd name="T78" fmla="*/ 35 w 128"/>
                <a:gd name="T79" fmla="*/ 39 h 233"/>
                <a:gd name="T80" fmla="*/ 35 w 128"/>
                <a:gd name="T81" fmla="*/ 37 h 233"/>
                <a:gd name="T82" fmla="*/ 34 w 128"/>
                <a:gd name="T83" fmla="*/ 35 h 233"/>
                <a:gd name="T84" fmla="*/ 34 w 128"/>
                <a:gd name="T85" fmla="*/ 33 h 233"/>
                <a:gd name="T86" fmla="*/ 32 w 128"/>
                <a:gd name="T87" fmla="*/ 32 h 233"/>
                <a:gd name="T88" fmla="*/ 30 w 128"/>
                <a:gd name="T89" fmla="*/ 31 h 233"/>
                <a:gd name="T90" fmla="*/ 29 w 128"/>
                <a:gd name="T91" fmla="*/ 30 h 233"/>
                <a:gd name="T92" fmla="*/ 27 w 128"/>
                <a:gd name="T93" fmla="*/ 30 h 233"/>
                <a:gd name="T94" fmla="*/ 25 w 128"/>
                <a:gd name="T95" fmla="*/ 30 h 233"/>
                <a:gd name="T96" fmla="*/ 23 w 128"/>
                <a:gd name="T97" fmla="*/ 30 h 233"/>
                <a:gd name="T98" fmla="*/ 7 w 128"/>
                <a:gd name="T99" fmla="*/ 30 h 23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28" h="233">
                  <a:moveTo>
                    <a:pt x="128" y="0"/>
                  </a:moveTo>
                  <a:lnTo>
                    <a:pt x="116" y="5"/>
                  </a:lnTo>
                  <a:lnTo>
                    <a:pt x="104" y="9"/>
                  </a:lnTo>
                  <a:lnTo>
                    <a:pt x="93" y="16"/>
                  </a:lnTo>
                  <a:lnTo>
                    <a:pt x="83" y="23"/>
                  </a:lnTo>
                  <a:lnTo>
                    <a:pt x="73" y="31"/>
                  </a:lnTo>
                  <a:lnTo>
                    <a:pt x="63" y="40"/>
                  </a:lnTo>
                  <a:lnTo>
                    <a:pt x="54" y="50"/>
                  </a:lnTo>
                  <a:lnTo>
                    <a:pt x="46" y="60"/>
                  </a:lnTo>
                  <a:lnTo>
                    <a:pt x="38" y="70"/>
                  </a:lnTo>
                  <a:lnTo>
                    <a:pt x="33" y="81"/>
                  </a:lnTo>
                  <a:lnTo>
                    <a:pt x="27" y="93"/>
                  </a:lnTo>
                  <a:lnTo>
                    <a:pt x="22" y="104"/>
                  </a:lnTo>
                  <a:lnTo>
                    <a:pt x="2" y="181"/>
                  </a:lnTo>
                  <a:lnTo>
                    <a:pt x="1" y="188"/>
                  </a:lnTo>
                  <a:lnTo>
                    <a:pt x="0" y="196"/>
                  </a:lnTo>
                  <a:lnTo>
                    <a:pt x="1" y="203"/>
                  </a:lnTo>
                  <a:lnTo>
                    <a:pt x="2" y="208"/>
                  </a:lnTo>
                  <a:lnTo>
                    <a:pt x="6" y="215"/>
                  </a:lnTo>
                  <a:lnTo>
                    <a:pt x="9" y="220"/>
                  </a:lnTo>
                  <a:lnTo>
                    <a:pt x="15" y="224"/>
                  </a:lnTo>
                  <a:lnTo>
                    <a:pt x="19" y="227"/>
                  </a:lnTo>
                  <a:lnTo>
                    <a:pt x="26" y="231"/>
                  </a:lnTo>
                  <a:lnTo>
                    <a:pt x="33" y="232"/>
                  </a:lnTo>
                  <a:lnTo>
                    <a:pt x="39" y="233"/>
                  </a:lnTo>
                  <a:lnTo>
                    <a:pt x="47" y="232"/>
                  </a:lnTo>
                  <a:lnTo>
                    <a:pt x="55" y="231"/>
                  </a:lnTo>
                  <a:lnTo>
                    <a:pt x="63" y="227"/>
                  </a:lnTo>
                  <a:lnTo>
                    <a:pt x="70" y="224"/>
                  </a:lnTo>
                  <a:lnTo>
                    <a:pt x="78" y="220"/>
                  </a:lnTo>
                  <a:lnTo>
                    <a:pt x="83" y="215"/>
                  </a:lnTo>
                  <a:lnTo>
                    <a:pt x="90" y="208"/>
                  </a:lnTo>
                  <a:lnTo>
                    <a:pt x="94" y="203"/>
                  </a:lnTo>
                  <a:lnTo>
                    <a:pt x="99" y="196"/>
                  </a:lnTo>
                  <a:lnTo>
                    <a:pt x="103" y="188"/>
                  </a:lnTo>
                  <a:lnTo>
                    <a:pt x="106" y="181"/>
                  </a:lnTo>
                  <a:lnTo>
                    <a:pt x="112" y="156"/>
                  </a:lnTo>
                  <a:lnTo>
                    <a:pt x="115" y="148"/>
                  </a:lnTo>
                  <a:lnTo>
                    <a:pt x="116" y="141"/>
                  </a:lnTo>
                  <a:lnTo>
                    <a:pt x="116" y="134"/>
                  </a:lnTo>
                  <a:lnTo>
                    <a:pt x="115" y="127"/>
                  </a:lnTo>
                  <a:lnTo>
                    <a:pt x="112" y="122"/>
                  </a:lnTo>
                  <a:lnTo>
                    <a:pt x="110" y="116"/>
                  </a:lnTo>
                  <a:lnTo>
                    <a:pt x="106" y="112"/>
                  </a:lnTo>
                  <a:lnTo>
                    <a:pt x="100" y="108"/>
                  </a:lnTo>
                  <a:lnTo>
                    <a:pt x="94" y="105"/>
                  </a:lnTo>
                  <a:lnTo>
                    <a:pt x="89" y="104"/>
                  </a:lnTo>
                  <a:lnTo>
                    <a:pt x="82" y="103"/>
                  </a:lnTo>
                  <a:lnTo>
                    <a:pt x="74" y="104"/>
                  </a:lnTo>
                  <a:lnTo>
                    <a:pt x="22" y="104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05" name="Line 981"/>
            <p:cNvSpPr>
              <a:spLocks noChangeShapeType="1"/>
            </p:cNvSpPr>
            <p:nvPr/>
          </p:nvSpPr>
          <p:spPr bwMode="auto">
            <a:xfrm flipV="1">
              <a:off x="1192" y="3863"/>
              <a:ext cx="18" cy="4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06" name="Line 982"/>
            <p:cNvSpPr>
              <a:spLocks noChangeShapeType="1"/>
            </p:cNvSpPr>
            <p:nvPr/>
          </p:nvSpPr>
          <p:spPr bwMode="auto">
            <a:xfrm flipH="1">
              <a:off x="1110" y="4066"/>
              <a:ext cx="23" cy="5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07" name="Line 983"/>
            <p:cNvSpPr>
              <a:spLocks noChangeShapeType="1"/>
            </p:cNvSpPr>
            <p:nvPr/>
          </p:nvSpPr>
          <p:spPr bwMode="auto">
            <a:xfrm flipH="1">
              <a:off x="567" y="4123"/>
              <a:ext cx="54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08" name="Line 984"/>
            <p:cNvSpPr>
              <a:spLocks noChangeShapeType="1"/>
            </p:cNvSpPr>
            <p:nvPr/>
          </p:nvSpPr>
          <p:spPr bwMode="auto">
            <a:xfrm flipH="1">
              <a:off x="1151" y="3960"/>
              <a:ext cx="22" cy="5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09" name="Freeform 985"/>
            <p:cNvSpPr>
              <a:spLocks/>
            </p:cNvSpPr>
            <p:nvPr/>
          </p:nvSpPr>
          <p:spPr bwMode="auto">
            <a:xfrm>
              <a:off x="1173" y="3907"/>
              <a:ext cx="27" cy="53"/>
            </a:xfrm>
            <a:custGeom>
              <a:avLst/>
              <a:gdLst>
                <a:gd name="T0" fmla="*/ 11 w 93"/>
                <a:gd name="T1" fmla="*/ 0 h 179"/>
                <a:gd name="T2" fmla="*/ 27 w 93"/>
                <a:gd name="T3" fmla="*/ 7 h 179"/>
                <a:gd name="T4" fmla="*/ 0 w 93"/>
                <a:gd name="T5" fmla="*/ 53 h 179"/>
                <a:gd name="T6" fmla="*/ 11 w 93"/>
                <a:gd name="T7" fmla="*/ 0 h 1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179">
                  <a:moveTo>
                    <a:pt x="37" y="0"/>
                  </a:moveTo>
                  <a:lnTo>
                    <a:pt x="93" y="22"/>
                  </a:lnTo>
                  <a:lnTo>
                    <a:pt x="0" y="179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10" name="Freeform 986"/>
            <p:cNvSpPr>
              <a:spLocks/>
            </p:cNvSpPr>
            <p:nvPr/>
          </p:nvSpPr>
          <p:spPr bwMode="auto">
            <a:xfrm>
              <a:off x="1173" y="3907"/>
              <a:ext cx="27" cy="53"/>
            </a:xfrm>
            <a:custGeom>
              <a:avLst/>
              <a:gdLst>
                <a:gd name="T0" fmla="*/ 11 w 93"/>
                <a:gd name="T1" fmla="*/ 0 h 179"/>
                <a:gd name="T2" fmla="*/ 27 w 93"/>
                <a:gd name="T3" fmla="*/ 7 h 179"/>
                <a:gd name="T4" fmla="*/ 0 w 93"/>
                <a:gd name="T5" fmla="*/ 53 h 179"/>
                <a:gd name="T6" fmla="*/ 11 w 93"/>
                <a:gd name="T7" fmla="*/ 0 h 1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179">
                  <a:moveTo>
                    <a:pt x="37" y="0"/>
                  </a:moveTo>
                  <a:lnTo>
                    <a:pt x="93" y="22"/>
                  </a:lnTo>
                  <a:lnTo>
                    <a:pt x="0" y="179"/>
                  </a:lnTo>
                  <a:lnTo>
                    <a:pt x="37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11" name="Freeform 987"/>
            <p:cNvSpPr>
              <a:spLocks/>
            </p:cNvSpPr>
            <p:nvPr/>
          </p:nvSpPr>
          <p:spPr bwMode="auto">
            <a:xfrm>
              <a:off x="1124" y="4017"/>
              <a:ext cx="27" cy="51"/>
            </a:xfrm>
            <a:custGeom>
              <a:avLst/>
              <a:gdLst>
                <a:gd name="T0" fmla="*/ 0 w 93"/>
                <a:gd name="T1" fmla="*/ 45 h 179"/>
                <a:gd name="T2" fmla="*/ 16 w 93"/>
                <a:gd name="T3" fmla="*/ 51 h 179"/>
                <a:gd name="T4" fmla="*/ 27 w 93"/>
                <a:gd name="T5" fmla="*/ 0 h 179"/>
                <a:gd name="T6" fmla="*/ 0 w 93"/>
                <a:gd name="T7" fmla="*/ 45 h 1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179">
                  <a:moveTo>
                    <a:pt x="0" y="157"/>
                  </a:moveTo>
                  <a:lnTo>
                    <a:pt x="56" y="179"/>
                  </a:lnTo>
                  <a:lnTo>
                    <a:pt x="93" y="0"/>
                  </a:lnTo>
                  <a:lnTo>
                    <a:pt x="0" y="157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12" name="Freeform 988"/>
            <p:cNvSpPr>
              <a:spLocks/>
            </p:cNvSpPr>
            <p:nvPr/>
          </p:nvSpPr>
          <p:spPr bwMode="auto">
            <a:xfrm>
              <a:off x="1124" y="4017"/>
              <a:ext cx="27" cy="51"/>
            </a:xfrm>
            <a:custGeom>
              <a:avLst/>
              <a:gdLst>
                <a:gd name="T0" fmla="*/ 0 w 93"/>
                <a:gd name="T1" fmla="*/ 45 h 179"/>
                <a:gd name="T2" fmla="*/ 16 w 93"/>
                <a:gd name="T3" fmla="*/ 51 h 179"/>
                <a:gd name="T4" fmla="*/ 27 w 93"/>
                <a:gd name="T5" fmla="*/ 0 h 179"/>
                <a:gd name="T6" fmla="*/ 0 w 93"/>
                <a:gd name="T7" fmla="*/ 45 h 1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179">
                  <a:moveTo>
                    <a:pt x="0" y="157"/>
                  </a:moveTo>
                  <a:lnTo>
                    <a:pt x="56" y="179"/>
                  </a:lnTo>
                  <a:lnTo>
                    <a:pt x="93" y="0"/>
                  </a:lnTo>
                  <a:lnTo>
                    <a:pt x="0" y="157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13" name="Line 989"/>
            <p:cNvSpPr>
              <a:spLocks noChangeShapeType="1"/>
            </p:cNvSpPr>
            <p:nvPr/>
          </p:nvSpPr>
          <p:spPr bwMode="auto">
            <a:xfrm flipV="1">
              <a:off x="2064" y="240"/>
              <a:ext cx="0" cy="41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14" name="Line 990"/>
            <p:cNvSpPr>
              <a:spLocks noChangeShapeType="1"/>
            </p:cNvSpPr>
            <p:nvPr/>
          </p:nvSpPr>
          <p:spPr bwMode="auto">
            <a:xfrm flipV="1">
              <a:off x="1135" y="240"/>
              <a:ext cx="0" cy="28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15" name="Line 991"/>
            <p:cNvSpPr>
              <a:spLocks noChangeShapeType="1"/>
            </p:cNvSpPr>
            <p:nvPr/>
          </p:nvSpPr>
          <p:spPr bwMode="auto">
            <a:xfrm flipH="1">
              <a:off x="1186" y="277"/>
              <a:ext cx="82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16" name="Freeform 992"/>
            <p:cNvSpPr>
              <a:spLocks/>
            </p:cNvSpPr>
            <p:nvPr/>
          </p:nvSpPr>
          <p:spPr bwMode="auto">
            <a:xfrm>
              <a:off x="2012" y="268"/>
              <a:ext cx="52" cy="19"/>
            </a:xfrm>
            <a:custGeom>
              <a:avLst/>
              <a:gdLst>
                <a:gd name="T0" fmla="*/ 0 w 180"/>
                <a:gd name="T1" fmla="*/ 0 h 60"/>
                <a:gd name="T2" fmla="*/ 0 w 180"/>
                <a:gd name="T3" fmla="*/ 19 h 60"/>
                <a:gd name="T4" fmla="*/ 52 w 180"/>
                <a:gd name="T5" fmla="*/ 9 h 60"/>
                <a:gd name="T6" fmla="*/ 0 w 180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0" h="60">
                  <a:moveTo>
                    <a:pt x="0" y="0"/>
                  </a:moveTo>
                  <a:lnTo>
                    <a:pt x="0" y="60"/>
                  </a:lnTo>
                  <a:lnTo>
                    <a:pt x="180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17" name="Freeform 993"/>
            <p:cNvSpPr>
              <a:spLocks/>
            </p:cNvSpPr>
            <p:nvPr/>
          </p:nvSpPr>
          <p:spPr bwMode="auto">
            <a:xfrm>
              <a:off x="2012" y="268"/>
              <a:ext cx="52" cy="19"/>
            </a:xfrm>
            <a:custGeom>
              <a:avLst/>
              <a:gdLst>
                <a:gd name="T0" fmla="*/ 0 w 180"/>
                <a:gd name="T1" fmla="*/ 0 h 60"/>
                <a:gd name="T2" fmla="*/ 0 w 180"/>
                <a:gd name="T3" fmla="*/ 19 h 60"/>
                <a:gd name="T4" fmla="*/ 52 w 180"/>
                <a:gd name="T5" fmla="*/ 9 h 60"/>
                <a:gd name="T6" fmla="*/ 0 w 180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0" h="60">
                  <a:moveTo>
                    <a:pt x="0" y="0"/>
                  </a:moveTo>
                  <a:lnTo>
                    <a:pt x="0" y="60"/>
                  </a:lnTo>
                  <a:lnTo>
                    <a:pt x="180" y="2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18" name="Freeform 994"/>
            <p:cNvSpPr>
              <a:spLocks/>
            </p:cNvSpPr>
            <p:nvPr/>
          </p:nvSpPr>
          <p:spPr bwMode="auto">
            <a:xfrm>
              <a:off x="1135" y="268"/>
              <a:ext cx="51" cy="19"/>
            </a:xfrm>
            <a:custGeom>
              <a:avLst/>
              <a:gdLst>
                <a:gd name="T0" fmla="*/ 51 w 181"/>
                <a:gd name="T1" fmla="*/ 0 h 60"/>
                <a:gd name="T2" fmla="*/ 51 w 181"/>
                <a:gd name="T3" fmla="*/ 19 h 60"/>
                <a:gd name="T4" fmla="*/ 0 w 181"/>
                <a:gd name="T5" fmla="*/ 9 h 60"/>
                <a:gd name="T6" fmla="*/ 51 w 181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60">
                  <a:moveTo>
                    <a:pt x="181" y="0"/>
                  </a:moveTo>
                  <a:lnTo>
                    <a:pt x="181" y="60"/>
                  </a:lnTo>
                  <a:lnTo>
                    <a:pt x="0" y="29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19" name="Freeform 995"/>
            <p:cNvSpPr>
              <a:spLocks/>
            </p:cNvSpPr>
            <p:nvPr/>
          </p:nvSpPr>
          <p:spPr bwMode="auto">
            <a:xfrm>
              <a:off x="1135" y="268"/>
              <a:ext cx="51" cy="19"/>
            </a:xfrm>
            <a:custGeom>
              <a:avLst/>
              <a:gdLst>
                <a:gd name="T0" fmla="*/ 51 w 181"/>
                <a:gd name="T1" fmla="*/ 0 h 60"/>
                <a:gd name="T2" fmla="*/ 51 w 181"/>
                <a:gd name="T3" fmla="*/ 19 h 60"/>
                <a:gd name="T4" fmla="*/ 0 w 181"/>
                <a:gd name="T5" fmla="*/ 9 h 60"/>
                <a:gd name="T6" fmla="*/ 51 w 181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60">
                  <a:moveTo>
                    <a:pt x="181" y="0"/>
                  </a:moveTo>
                  <a:lnTo>
                    <a:pt x="181" y="60"/>
                  </a:lnTo>
                  <a:lnTo>
                    <a:pt x="0" y="29"/>
                  </a:lnTo>
                  <a:lnTo>
                    <a:pt x="181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20" name="Line 996"/>
            <p:cNvSpPr>
              <a:spLocks noChangeShapeType="1"/>
            </p:cNvSpPr>
            <p:nvPr/>
          </p:nvSpPr>
          <p:spPr bwMode="auto">
            <a:xfrm flipV="1">
              <a:off x="1944" y="368"/>
              <a:ext cx="0" cy="23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21" name="Line 997"/>
            <p:cNvSpPr>
              <a:spLocks noChangeShapeType="1"/>
            </p:cNvSpPr>
            <p:nvPr/>
          </p:nvSpPr>
          <p:spPr bwMode="auto">
            <a:xfrm flipV="1">
              <a:off x="2064" y="368"/>
              <a:ext cx="0" cy="28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22" name="Line 998"/>
            <p:cNvSpPr>
              <a:spLocks noChangeShapeType="1"/>
            </p:cNvSpPr>
            <p:nvPr/>
          </p:nvSpPr>
          <p:spPr bwMode="auto">
            <a:xfrm flipH="1">
              <a:off x="1839" y="405"/>
              <a:ext cx="5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23" name="Line 999"/>
            <p:cNvSpPr>
              <a:spLocks noChangeShapeType="1"/>
            </p:cNvSpPr>
            <p:nvPr/>
          </p:nvSpPr>
          <p:spPr bwMode="auto">
            <a:xfrm>
              <a:off x="2117" y="405"/>
              <a:ext cx="5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24" name="Line 1000"/>
            <p:cNvSpPr>
              <a:spLocks noChangeShapeType="1"/>
            </p:cNvSpPr>
            <p:nvPr/>
          </p:nvSpPr>
          <p:spPr bwMode="auto">
            <a:xfrm>
              <a:off x="1944" y="405"/>
              <a:ext cx="12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25" name="Freeform 1001"/>
            <p:cNvSpPr>
              <a:spLocks/>
            </p:cNvSpPr>
            <p:nvPr/>
          </p:nvSpPr>
          <p:spPr bwMode="auto">
            <a:xfrm>
              <a:off x="1892" y="397"/>
              <a:ext cx="52" cy="18"/>
            </a:xfrm>
            <a:custGeom>
              <a:avLst/>
              <a:gdLst>
                <a:gd name="T0" fmla="*/ 0 w 181"/>
                <a:gd name="T1" fmla="*/ 0 h 60"/>
                <a:gd name="T2" fmla="*/ 0 w 181"/>
                <a:gd name="T3" fmla="*/ 18 h 60"/>
                <a:gd name="T4" fmla="*/ 52 w 181"/>
                <a:gd name="T5" fmla="*/ 9 h 60"/>
                <a:gd name="T6" fmla="*/ 0 w 181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60">
                  <a:moveTo>
                    <a:pt x="0" y="0"/>
                  </a:moveTo>
                  <a:lnTo>
                    <a:pt x="0" y="60"/>
                  </a:lnTo>
                  <a:lnTo>
                    <a:pt x="181" y="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26" name="Freeform 1002"/>
            <p:cNvSpPr>
              <a:spLocks/>
            </p:cNvSpPr>
            <p:nvPr/>
          </p:nvSpPr>
          <p:spPr bwMode="auto">
            <a:xfrm>
              <a:off x="1892" y="397"/>
              <a:ext cx="52" cy="18"/>
            </a:xfrm>
            <a:custGeom>
              <a:avLst/>
              <a:gdLst>
                <a:gd name="T0" fmla="*/ 0 w 181"/>
                <a:gd name="T1" fmla="*/ 0 h 60"/>
                <a:gd name="T2" fmla="*/ 0 w 181"/>
                <a:gd name="T3" fmla="*/ 18 h 60"/>
                <a:gd name="T4" fmla="*/ 52 w 181"/>
                <a:gd name="T5" fmla="*/ 9 h 60"/>
                <a:gd name="T6" fmla="*/ 0 w 181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60">
                  <a:moveTo>
                    <a:pt x="0" y="0"/>
                  </a:moveTo>
                  <a:lnTo>
                    <a:pt x="0" y="60"/>
                  </a:lnTo>
                  <a:lnTo>
                    <a:pt x="181" y="3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27" name="Freeform 1003"/>
            <p:cNvSpPr>
              <a:spLocks/>
            </p:cNvSpPr>
            <p:nvPr/>
          </p:nvSpPr>
          <p:spPr bwMode="auto">
            <a:xfrm>
              <a:off x="2064" y="397"/>
              <a:ext cx="53" cy="18"/>
            </a:xfrm>
            <a:custGeom>
              <a:avLst/>
              <a:gdLst>
                <a:gd name="T0" fmla="*/ 53 w 180"/>
                <a:gd name="T1" fmla="*/ 0 h 60"/>
                <a:gd name="T2" fmla="*/ 53 w 180"/>
                <a:gd name="T3" fmla="*/ 18 h 60"/>
                <a:gd name="T4" fmla="*/ 0 w 180"/>
                <a:gd name="T5" fmla="*/ 9 h 60"/>
                <a:gd name="T6" fmla="*/ 53 w 180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0" h="60">
                  <a:moveTo>
                    <a:pt x="180" y="0"/>
                  </a:moveTo>
                  <a:lnTo>
                    <a:pt x="180" y="60"/>
                  </a:lnTo>
                  <a:lnTo>
                    <a:pt x="0" y="30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28" name="Freeform 1004"/>
            <p:cNvSpPr>
              <a:spLocks/>
            </p:cNvSpPr>
            <p:nvPr/>
          </p:nvSpPr>
          <p:spPr bwMode="auto">
            <a:xfrm>
              <a:off x="2064" y="397"/>
              <a:ext cx="53" cy="18"/>
            </a:xfrm>
            <a:custGeom>
              <a:avLst/>
              <a:gdLst>
                <a:gd name="T0" fmla="*/ 53 w 180"/>
                <a:gd name="T1" fmla="*/ 0 h 60"/>
                <a:gd name="T2" fmla="*/ 53 w 180"/>
                <a:gd name="T3" fmla="*/ 18 h 60"/>
                <a:gd name="T4" fmla="*/ 0 w 180"/>
                <a:gd name="T5" fmla="*/ 9 h 60"/>
                <a:gd name="T6" fmla="*/ 53 w 180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0" h="60">
                  <a:moveTo>
                    <a:pt x="180" y="0"/>
                  </a:moveTo>
                  <a:lnTo>
                    <a:pt x="180" y="60"/>
                  </a:lnTo>
                  <a:lnTo>
                    <a:pt x="0" y="30"/>
                  </a:lnTo>
                  <a:lnTo>
                    <a:pt x="18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29" name="Line 1005"/>
            <p:cNvSpPr>
              <a:spLocks noChangeShapeType="1"/>
            </p:cNvSpPr>
            <p:nvPr/>
          </p:nvSpPr>
          <p:spPr bwMode="auto">
            <a:xfrm flipV="1">
              <a:off x="1162" y="527"/>
              <a:ext cx="1" cy="16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30" name="Line 1006"/>
            <p:cNvSpPr>
              <a:spLocks noChangeShapeType="1"/>
            </p:cNvSpPr>
            <p:nvPr/>
          </p:nvSpPr>
          <p:spPr bwMode="auto">
            <a:xfrm flipV="1">
              <a:off x="1509" y="527"/>
              <a:ext cx="0" cy="6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31" name="Line 1007"/>
            <p:cNvSpPr>
              <a:spLocks noChangeShapeType="1"/>
            </p:cNvSpPr>
            <p:nvPr/>
          </p:nvSpPr>
          <p:spPr bwMode="auto">
            <a:xfrm>
              <a:off x="1216" y="563"/>
              <a:ext cx="24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73932" name="Group 1008"/>
            <p:cNvGrpSpPr>
              <a:grpSpLocks/>
            </p:cNvGrpSpPr>
            <p:nvPr/>
          </p:nvGrpSpPr>
          <p:grpSpPr bwMode="auto">
            <a:xfrm>
              <a:off x="567" y="187"/>
              <a:ext cx="3658" cy="4060"/>
              <a:chOff x="1320" y="1065"/>
              <a:chExt cx="1798" cy="1996"/>
            </a:xfrm>
          </p:grpSpPr>
          <p:sp>
            <p:nvSpPr>
              <p:cNvPr id="74245" name="Freeform 1009"/>
              <p:cNvSpPr>
                <a:spLocks/>
              </p:cNvSpPr>
              <p:nvPr/>
            </p:nvSpPr>
            <p:spPr bwMode="auto">
              <a:xfrm>
                <a:off x="1613" y="1246"/>
                <a:ext cx="26" cy="8"/>
              </a:xfrm>
              <a:custGeom>
                <a:avLst/>
                <a:gdLst>
                  <a:gd name="T0" fmla="*/ 26 w 181"/>
                  <a:gd name="T1" fmla="*/ 0 h 60"/>
                  <a:gd name="T2" fmla="*/ 26 w 181"/>
                  <a:gd name="T3" fmla="*/ 8 h 60"/>
                  <a:gd name="T4" fmla="*/ 0 w 181"/>
                  <a:gd name="T5" fmla="*/ 4 h 60"/>
                  <a:gd name="T6" fmla="*/ 26 w 181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1" h="60">
                    <a:moveTo>
                      <a:pt x="181" y="0"/>
                    </a:moveTo>
                    <a:lnTo>
                      <a:pt x="181" y="60"/>
                    </a:lnTo>
                    <a:lnTo>
                      <a:pt x="0" y="30"/>
                    </a:lnTo>
                    <a:lnTo>
                      <a:pt x="181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46" name="Freeform 1010"/>
              <p:cNvSpPr>
                <a:spLocks/>
              </p:cNvSpPr>
              <p:nvPr/>
            </p:nvSpPr>
            <p:spPr bwMode="auto">
              <a:xfrm>
                <a:off x="1613" y="1246"/>
                <a:ext cx="26" cy="8"/>
              </a:xfrm>
              <a:custGeom>
                <a:avLst/>
                <a:gdLst>
                  <a:gd name="T0" fmla="*/ 26 w 181"/>
                  <a:gd name="T1" fmla="*/ 0 h 60"/>
                  <a:gd name="T2" fmla="*/ 26 w 181"/>
                  <a:gd name="T3" fmla="*/ 8 h 60"/>
                  <a:gd name="T4" fmla="*/ 0 w 181"/>
                  <a:gd name="T5" fmla="*/ 4 h 60"/>
                  <a:gd name="T6" fmla="*/ 26 w 181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1" h="60">
                    <a:moveTo>
                      <a:pt x="181" y="0"/>
                    </a:moveTo>
                    <a:lnTo>
                      <a:pt x="181" y="60"/>
                    </a:lnTo>
                    <a:lnTo>
                      <a:pt x="0" y="30"/>
                    </a:lnTo>
                    <a:lnTo>
                      <a:pt x="181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47" name="Freeform 1011"/>
              <p:cNvSpPr>
                <a:spLocks/>
              </p:cNvSpPr>
              <p:nvPr/>
            </p:nvSpPr>
            <p:spPr bwMode="auto">
              <a:xfrm>
                <a:off x="1757" y="1246"/>
                <a:ext cx="26" cy="8"/>
              </a:xfrm>
              <a:custGeom>
                <a:avLst/>
                <a:gdLst>
                  <a:gd name="T0" fmla="*/ 0 w 181"/>
                  <a:gd name="T1" fmla="*/ 0 h 60"/>
                  <a:gd name="T2" fmla="*/ 0 w 181"/>
                  <a:gd name="T3" fmla="*/ 8 h 60"/>
                  <a:gd name="T4" fmla="*/ 26 w 181"/>
                  <a:gd name="T5" fmla="*/ 4 h 60"/>
                  <a:gd name="T6" fmla="*/ 0 w 181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1" h="60">
                    <a:moveTo>
                      <a:pt x="0" y="0"/>
                    </a:moveTo>
                    <a:lnTo>
                      <a:pt x="0" y="60"/>
                    </a:lnTo>
                    <a:lnTo>
                      <a:pt x="181" y="3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48" name="Freeform 1012"/>
              <p:cNvSpPr>
                <a:spLocks/>
              </p:cNvSpPr>
              <p:nvPr/>
            </p:nvSpPr>
            <p:spPr bwMode="auto">
              <a:xfrm>
                <a:off x="1757" y="1246"/>
                <a:ext cx="26" cy="8"/>
              </a:xfrm>
              <a:custGeom>
                <a:avLst/>
                <a:gdLst>
                  <a:gd name="T0" fmla="*/ 0 w 181"/>
                  <a:gd name="T1" fmla="*/ 0 h 60"/>
                  <a:gd name="T2" fmla="*/ 0 w 181"/>
                  <a:gd name="T3" fmla="*/ 8 h 60"/>
                  <a:gd name="T4" fmla="*/ 26 w 181"/>
                  <a:gd name="T5" fmla="*/ 4 h 60"/>
                  <a:gd name="T6" fmla="*/ 0 w 181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1" h="60">
                    <a:moveTo>
                      <a:pt x="0" y="0"/>
                    </a:moveTo>
                    <a:lnTo>
                      <a:pt x="0" y="60"/>
                    </a:lnTo>
                    <a:lnTo>
                      <a:pt x="181" y="3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49" name="Line 1013"/>
              <p:cNvSpPr>
                <a:spLocks noChangeShapeType="1"/>
              </p:cNvSpPr>
              <p:nvPr/>
            </p:nvSpPr>
            <p:spPr bwMode="auto">
              <a:xfrm flipH="1">
                <a:off x="1534" y="2447"/>
                <a:ext cx="4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50" name="Line 1014"/>
              <p:cNvSpPr>
                <a:spLocks noChangeShapeType="1"/>
              </p:cNvSpPr>
              <p:nvPr/>
            </p:nvSpPr>
            <p:spPr bwMode="auto">
              <a:xfrm flipH="1">
                <a:off x="1534" y="2934"/>
                <a:ext cx="4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51" name="Line 1015"/>
              <p:cNvSpPr>
                <a:spLocks noChangeShapeType="1"/>
              </p:cNvSpPr>
              <p:nvPr/>
            </p:nvSpPr>
            <p:spPr bwMode="auto">
              <a:xfrm>
                <a:off x="1553" y="2472"/>
                <a:ext cx="0" cy="43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52" name="Freeform 1016"/>
              <p:cNvSpPr>
                <a:spLocks/>
              </p:cNvSpPr>
              <p:nvPr/>
            </p:nvSpPr>
            <p:spPr bwMode="auto">
              <a:xfrm>
                <a:off x="1548" y="2447"/>
                <a:ext cx="9" cy="25"/>
              </a:xfrm>
              <a:custGeom>
                <a:avLst/>
                <a:gdLst>
                  <a:gd name="T0" fmla="*/ 0 w 61"/>
                  <a:gd name="T1" fmla="*/ 25 h 181"/>
                  <a:gd name="T2" fmla="*/ 9 w 61"/>
                  <a:gd name="T3" fmla="*/ 25 h 181"/>
                  <a:gd name="T4" fmla="*/ 5 w 61"/>
                  <a:gd name="T5" fmla="*/ 0 h 181"/>
                  <a:gd name="T6" fmla="*/ 0 w 61"/>
                  <a:gd name="T7" fmla="*/ 25 h 1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181">
                    <a:moveTo>
                      <a:pt x="0" y="181"/>
                    </a:moveTo>
                    <a:lnTo>
                      <a:pt x="61" y="181"/>
                    </a:lnTo>
                    <a:lnTo>
                      <a:pt x="31" y="0"/>
                    </a:lnTo>
                    <a:lnTo>
                      <a:pt x="0" y="181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53" name="Freeform 1017"/>
              <p:cNvSpPr>
                <a:spLocks/>
              </p:cNvSpPr>
              <p:nvPr/>
            </p:nvSpPr>
            <p:spPr bwMode="auto">
              <a:xfrm>
                <a:off x="1548" y="2447"/>
                <a:ext cx="9" cy="25"/>
              </a:xfrm>
              <a:custGeom>
                <a:avLst/>
                <a:gdLst>
                  <a:gd name="T0" fmla="*/ 0 w 61"/>
                  <a:gd name="T1" fmla="*/ 25 h 181"/>
                  <a:gd name="T2" fmla="*/ 9 w 61"/>
                  <a:gd name="T3" fmla="*/ 25 h 181"/>
                  <a:gd name="T4" fmla="*/ 5 w 61"/>
                  <a:gd name="T5" fmla="*/ 0 h 181"/>
                  <a:gd name="T6" fmla="*/ 0 w 61"/>
                  <a:gd name="T7" fmla="*/ 25 h 1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181">
                    <a:moveTo>
                      <a:pt x="0" y="181"/>
                    </a:moveTo>
                    <a:lnTo>
                      <a:pt x="61" y="181"/>
                    </a:lnTo>
                    <a:lnTo>
                      <a:pt x="31" y="0"/>
                    </a:lnTo>
                    <a:lnTo>
                      <a:pt x="0" y="181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54" name="Freeform 1018"/>
              <p:cNvSpPr>
                <a:spLocks/>
              </p:cNvSpPr>
              <p:nvPr/>
            </p:nvSpPr>
            <p:spPr bwMode="auto">
              <a:xfrm>
                <a:off x="1548" y="2908"/>
                <a:ext cx="9" cy="26"/>
              </a:xfrm>
              <a:custGeom>
                <a:avLst/>
                <a:gdLst>
                  <a:gd name="T0" fmla="*/ 0 w 61"/>
                  <a:gd name="T1" fmla="*/ 0 h 181"/>
                  <a:gd name="T2" fmla="*/ 9 w 61"/>
                  <a:gd name="T3" fmla="*/ 0 h 181"/>
                  <a:gd name="T4" fmla="*/ 5 w 61"/>
                  <a:gd name="T5" fmla="*/ 26 h 181"/>
                  <a:gd name="T6" fmla="*/ 0 w 61"/>
                  <a:gd name="T7" fmla="*/ 0 h 1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181">
                    <a:moveTo>
                      <a:pt x="0" y="0"/>
                    </a:moveTo>
                    <a:lnTo>
                      <a:pt x="61" y="0"/>
                    </a:lnTo>
                    <a:lnTo>
                      <a:pt x="31" y="18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55" name="Freeform 1019"/>
              <p:cNvSpPr>
                <a:spLocks/>
              </p:cNvSpPr>
              <p:nvPr/>
            </p:nvSpPr>
            <p:spPr bwMode="auto">
              <a:xfrm>
                <a:off x="1548" y="2908"/>
                <a:ext cx="9" cy="26"/>
              </a:xfrm>
              <a:custGeom>
                <a:avLst/>
                <a:gdLst>
                  <a:gd name="T0" fmla="*/ 0 w 61"/>
                  <a:gd name="T1" fmla="*/ 0 h 181"/>
                  <a:gd name="T2" fmla="*/ 9 w 61"/>
                  <a:gd name="T3" fmla="*/ 0 h 181"/>
                  <a:gd name="T4" fmla="*/ 5 w 61"/>
                  <a:gd name="T5" fmla="*/ 26 h 181"/>
                  <a:gd name="T6" fmla="*/ 0 w 61"/>
                  <a:gd name="T7" fmla="*/ 0 h 1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181">
                    <a:moveTo>
                      <a:pt x="0" y="0"/>
                    </a:moveTo>
                    <a:lnTo>
                      <a:pt x="61" y="0"/>
                    </a:lnTo>
                    <a:lnTo>
                      <a:pt x="31" y="181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56" name="Line 1020"/>
              <p:cNvSpPr>
                <a:spLocks noChangeShapeType="1"/>
              </p:cNvSpPr>
              <p:nvPr/>
            </p:nvSpPr>
            <p:spPr bwMode="auto">
              <a:xfrm>
                <a:off x="1904" y="2417"/>
                <a:ext cx="19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57" name="Line 1021"/>
              <p:cNvSpPr>
                <a:spLocks noChangeShapeType="1"/>
              </p:cNvSpPr>
              <p:nvPr/>
            </p:nvSpPr>
            <p:spPr bwMode="auto">
              <a:xfrm>
                <a:off x="1882" y="2402"/>
                <a:ext cx="21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58" name="Line 1022"/>
              <p:cNvSpPr>
                <a:spLocks noChangeShapeType="1"/>
              </p:cNvSpPr>
              <p:nvPr/>
            </p:nvSpPr>
            <p:spPr bwMode="auto">
              <a:xfrm>
                <a:off x="2079" y="2443"/>
                <a:ext cx="0" cy="2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59" name="Line 1023"/>
              <p:cNvSpPr>
                <a:spLocks noChangeShapeType="1"/>
              </p:cNvSpPr>
              <p:nvPr/>
            </p:nvSpPr>
            <p:spPr bwMode="auto">
              <a:xfrm flipV="1">
                <a:off x="2079" y="2351"/>
                <a:ext cx="0" cy="2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60" name="Line 1024"/>
              <p:cNvSpPr>
                <a:spLocks noChangeShapeType="1"/>
              </p:cNvSpPr>
              <p:nvPr/>
            </p:nvSpPr>
            <p:spPr bwMode="auto">
              <a:xfrm flipV="1">
                <a:off x="2079" y="2402"/>
                <a:ext cx="0" cy="1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61" name="Freeform 1025"/>
              <p:cNvSpPr>
                <a:spLocks/>
              </p:cNvSpPr>
              <p:nvPr/>
            </p:nvSpPr>
            <p:spPr bwMode="auto">
              <a:xfrm>
                <a:off x="2075" y="2417"/>
                <a:ext cx="8" cy="26"/>
              </a:xfrm>
              <a:custGeom>
                <a:avLst/>
                <a:gdLst>
                  <a:gd name="T0" fmla="*/ 0 w 60"/>
                  <a:gd name="T1" fmla="*/ 26 h 181"/>
                  <a:gd name="T2" fmla="*/ 8 w 60"/>
                  <a:gd name="T3" fmla="*/ 26 h 181"/>
                  <a:gd name="T4" fmla="*/ 4 w 60"/>
                  <a:gd name="T5" fmla="*/ 0 h 181"/>
                  <a:gd name="T6" fmla="*/ 0 w 60"/>
                  <a:gd name="T7" fmla="*/ 26 h 1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81">
                    <a:moveTo>
                      <a:pt x="0" y="181"/>
                    </a:moveTo>
                    <a:lnTo>
                      <a:pt x="60" y="181"/>
                    </a:lnTo>
                    <a:lnTo>
                      <a:pt x="31" y="0"/>
                    </a:lnTo>
                    <a:lnTo>
                      <a:pt x="0" y="181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62" name="Freeform 1026"/>
              <p:cNvSpPr>
                <a:spLocks/>
              </p:cNvSpPr>
              <p:nvPr/>
            </p:nvSpPr>
            <p:spPr bwMode="auto">
              <a:xfrm>
                <a:off x="2075" y="2417"/>
                <a:ext cx="8" cy="26"/>
              </a:xfrm>
              <a:custGeom>
                <a:avLst/>
                <a:gdLst>
                  <a:gd name="T0" fmla="*/ 0 w 60"/>
                  <a:gd name="T1" fmla="*/ 26 h 181"/>
                  <a:gd name="T2" fmla="*/ 8 w 60"/>
                  <a:gd name="T3" fmla="*/ 26 h 181"/>
                  <a:gd name="T4" fmla="*/ 4 w 60"/>
                  <a:gd name="T5" fmla="*/ 0 h 181"/>
                  <a:gd name="T6" fmla="*/ 0 w 60"/>
                  <a:gd name="T7" fmla="*/ 26 h 1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81">
                    <a:moveTo>
                      <a:pt x="0" y="181"/>
                    </a:moveTo>
                    <a:lnTo>
                      <a:pt x="60" y="181"/>
                    </a:lnTo>
                    <a:lnTo>
                      <a:pt x="31" y="0"/>
                    </a:lnTo>
                    <a:lnTo>
                      <a:pt x="0" y="181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63" name="Freeform 1027"/>
              <p:cNvSpPr>
                <a:spLocks/>
              </p:cNvSpPr>
              <p:nvPr/>
            </p:nvSpPr>
            <p:spPr bwMode="auto">
              <a:xfrm>
                <a:off x="2075" y="2376"/>
                <a:ext cx="8" cy="26"/>
              </a:xfrm>
              <a:custGeom>
                <a:avLst/>
                <a:gdLst>
                  <a:gd name="T0" fmla="*/ 0 w 60"/>
                  <a:gd name="T1" fmla="*/ 0 h 181"/>
                  <a:gd name="T2" fmla="*/ 8 w 60"/>
                  <a:gd name="T3" fmla="*/ 0 h 181"/>
                  <a:gd name="T4" fmla="*/ 4 w 60"/>
                  <a:gd name="T5" fmla="*/ 26 h 181"/>
                  <a:gd name="T6" fmla="*/ 0 w 60"/>
                  <a:gd name="T7" fmla="*/ 0 h 1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81">
                    <a:moveTo>
                      <a:pt x="0" y="0"/>
                    </a:moveTo>
                    <a:lnTo>
                      <a:pt x="60" y="0"/>
                    </a:lnTo>
                    <a:lnTo>
                      <a:pt x="31" y="18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64" name="Freeform 1028"/>
              <p:cNvSpPr>
                <a:spLocks/>
              </p:cNvSpPr>
              <p:nvPr/>
            </p:nvSpPr>
            <p:spPr bwMode="auto">
              <a:xfrm>
                <a:off x="2075" y="2376"/>
                <a:ext cx="8" cy="26"/>
              </a:xfrm>
              <a:custGeom>
                <a:avLst/>
                <a:gdLst>
                  <a:gd name="T0" fmla="*/ 0 w 60"/>
                  <a:gd name="T1" fmla="*/ 0 h 181"/>
                  <a:gd name="T2" fmla="*/ 8 w 60"/>
                  <a:gd name="T3" fmla="*/ 0 h 181"/>
                  <a:gd name="T4" fmla="*/ 4 w 60"/>
                  <a:gd name="T5" fmla="*/ 26 h 181"/>
                  <a:gd name="T6" fmla="*/ 0 w 60"/>
                  <a:gd name="T7" fmla="*/ 0 h 1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81">
                    <a:moveTo>
                      <a:pt x="0" y="0"/>
                    </a:moveTo>
                    <a:lnTo>
                      <a:pt x="60" y="0"/>
                    </a:lnTo>
                    <a:lnTo>
                      <a:pt x="31" y="181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65" name="Line 1029"/>
              <p:cNvSpPr>
                <a:spLocks noChangeShapeType="1"/>
              </p:cNvSpPr>
              <p:nvPr/>
            </p:nvSpPr>
            <p:spPr bwMode="auto">
              <a:xfrm>
                <a:off x="1900" y="2963"/>
                <a:ext cx="19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66" name="Line 1030"/>
              <p:cNvSpPr>
                <a:spLocks noChangeShapeType="1"/>
              </p:cNvSpPr>
              <p:nvPr/>
            </p:nvSpPr>
            <p:spPr bwMode="auto">
              <a:xfrm>
                <a:off x="1904" y="2417"/>
                <a:ext cx="19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67" name="Line 1031"/>
              <p:cNvSpPr>
                <a:spLocks noChangeShapeType="1"/>
              </p:cNvSpPr>
              <p:nvPr/>
            </p:nvSpPr>
            <p:spPr bwMode="auto">
              <a:xfrm flipV="1">
                <a:off x="2079" y="2443"/>
                <a:ext cx="0" cy="49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68" name="Freeform 1032"/>
              <p:cNvSpPr>
                <a:spLocks/>
              </p:cNvSpPr>
              <p:nvPr/>
            </p:nvSpPr>
            <p:spPr bwMode="auto">
              <a:xfrm>
                <a:off x="2075" y="2938"/>
                <a:ext cx="8" cy="25"/>
              </a:xfrm>
              <a:custGeom>
                <a:avLst/>
                <a:gdLst>
                  <a:gd name="T0" fmla="*/ 0 w 60"/>
                  <a:gd name="T1" fmla="*/ 0 h 181"/>
                  <a:gd name="T2" fmla="*/ 8 w 60"/>
                  <a:gd name="T3" fmla="*/ 0 h 181"/>
                  <a:gd name="T4" fmla="*/ 4 w 60"/>
                  <a:gd name="T5" fmla="*/ 25 h 181"/>
                  <a:gd name="T6" fmla="*/ 0 w 60"/>
                  <a:gd name="T7" fmla="*/ 0 h 1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81">
                    <a:moveTo>
                      <a:pt x="0" y="0"/>
                    </a:moveTo>
                    <a:lnTo>
                      <a:pt x="60" y="0"/>
                    </a:lnTo>
                    <a:lnTo>
                      <a:pt x="31" y="18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69" name="Freeform 1033"/>
              <p:cNvSpPr>
                <a:spLocks/>
              </p:cNvSpPr>
              <p:nvPr/>
            </p:nvSpPr>
            <p:spPr bwMode="auto">
              <a:xfrm>
                <a:off x="2075" y="2938"/>
                <a:ext cx="8" cy="25"/>
              </a:xfrm>
              <a:custGeom>
                <a:avLst/>
                <a:gdLst>
                  <a:gd name="T0" fmla="*/ 0 w 60"/>
                  <a:gd name="T1" fmla="*/ 0 h 181"/>
                  <a:gd name="T2" fmla="*/ 8 w 60"/>
                  <a:gd name="T3" fmla="*/ 0 h 181"/>
                  <a:gd name="T4" fmla="*/ 4 w 60"/>
                  <a:gd name="T5" fmla="*/ 25 h 181"/>
                  <a:gd name="T6" fmla="*/ 0 w 60"/>
                  <a:gd name="T7" fmla="*/ 0 h 1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81">
                    <a:moveTo>
                      <a:pt x="0" y="0"/>
                    </a:moveTo>
                    <a:lnTo>
                      <a:pt x="60" y="0"/>
                    </a:lnTo>
                    <a:lnTo>
                      <a:pt x="31" y="181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70" name="Freeform 1034"/>
              <p:cNvSpPr>
                <a:spLocks/>
              </p:cNvSpPr>
              <p:nvPr/>
            </p:nvSpPr>
            <p:spPr bwMode="auto">
              <a:xfrm>
                <a:off x="2075" y="2417"/>
                <a:ext cx="8" cy="26"/>
              </a:xfrm>
              <a:custGeom>
                <a:avLst/>
                <a:gdLst>
                  <a:gd name="T0" fmla="*/ 0 w 60"/>
                  <a:gd name="T1" fmla="*/ 26 h 181"/>
                  <a:gd name="T2" fmla="*/ 8 w 60"/>
                  <a:gd name="T3" fmla="*/ 26 h 181"/>
                  <a:gd name="T4" fmla="*/ 4 w 60"/>
                  <a:gd name="T5" fmla="*/ 0 h 181"/>
                  <a:gd name="T6" fmla="*/ 0 w 60"/>
                  <a:gd name="T7" fmla="*/ 26 h 1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81">
                    <a:moveTo>
                      <a:pt x="0" y="181"/>
                    </a:moveTo>
                    <a:lnTo>
                      <a:pt x="60" y="181"/>
                    </a:lnTo>
                    <a:lnTo>
                      <a:pt x="31" y="0"/>
                    </a:lnTo>
                    <a:lnTo>
                      <a:pt x="0" y="181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71" name="Freeform 1035"/>
              <p:cNvSpPr>
                <a:spLocks/>
              </p:cNvSpPr>
              <p:nvPr/>
            </p:nvSpPr>
            <p:spPr bwMode="auto">
              <a:xfrm>
                <a:off x="2075" y="2417"/>
                <a:ext cx="8" cy="26"/>
              </a:xfrm>
              <a:custGeom>
                <a:avLst/>
                <a:gdLst>
                  <a:gd name="T0" fmla="*/ 0 w 60"/>
                  <a:gd name="T1" fmla="*/ 26 h 181"/>
                  <a:gd name="T2" fmla="*/ 8 w 60"/>
                  <a:gd name="T3" fmla="*/ 26 h 181"/>
                  <a:gd name="T4" fmla="*/ 4 w 60"/>
                  <a:gd name="T5" fmla="*/ 0 h 181"/>
                  <a:gd name="T6" fmla="*/ 0 w 60"/>
                  <a:gd name="T7" fmla="*/ 26 h 1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81">
                    <a:moveTo>
                      <a:pt x="0" y="181"/>
                    </a:moveTo>
                    <a:lnTo>
                      <a:pt x="60" y="181"/>
                    </a:lnTo>
                    <a:lnTo>
                      <a:pt x="31" y="0"/>
                    </a:lnTo>
                    <a:lnTo>
                      <a:pt x="0" y="181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72" name="Line 1036"/>
              <p:cNvSpPr>
                <a:spLocks noChangeShapeType="1"/>
              </p:cNvSpPr>
              <p:nvPr/>
            </p:nvSpPr>
            <p:spPr bwMode="auto">
              <a:xfrm>
                <a:off x="1874" y="2491"/>
                <a:ext cx="16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73" name="Line 1037"/>
              <p:cNvSpPr>
                <a:spLocks noChangeShapeType="1"/>
              </p:cNvSpPr>
              <p:nvPr/>
            </p:nvSpPr>
            <p:spPr bwMode="auto">
              <a:xfrm>
                <a:off x="1852" y="2912"/>
                <a:ext cx="18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74" name="Line 1038"/>
              <p:cNvSpPr>
                <a:spLocks noChangeShapeType="1"/>
              </p:cNvSpPr>
              <p:nvPr/>
            </p:nvSpPr>
            <p:spPr bwMode="auto">
              <a:xfrm>
                <a:off x="2022" y="2517"/>
                <a:ext cx="0" cy="36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75" name="Freeform 1039"/>
              <p:cNvSpPr>
                <a:spLocks/>
              </p:cNvSpPr>
              <p:nvPr/>
            </p:nvSpPr>
            <p:spPr bwMode="auto">
              <a:xfrm>
                <a:off x="2018" y="2491"/>
                <a:ext cx="8" cy="26"/>
              </a:xfrm>
              <a:custGeom>
                <a:avLst/>
                <a:gdLst>
                  <a:gd name="T0" fmla="*/ 0 w 60"/>
                  <a:gd name="T1" fmla="*/ 26 h 181"/>
                  <a:gd name="T2" fmla="*/ 8 w 60"/>
                  <a:gd name="T3" fmla="*/ 26 h 181"/>
                  <a:gd name="T4" fmla="*/ 4 w 60"/>
                  <a:gd name="T5" fmla="*/ 0 h 181"/>
                  <a:gd name="T6" fmla="*/ 0 w 60"/>
                  <a:gd name="T7" fmla="*/ 26 h 1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81">
                    <a:moveTo>
                      <a:pt x="0" y="181"/>
                    </a:moveTo>
                    <a:lnTo>
                      <a:pt x="60" y="181"/>
                    </a:lnTo>
                    <a:lnTo>
                      <a:pt x="29" y="0"/>
                    </a:lnTo>
                    <a:lnTo>
                      <a:pt x="0" y="181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76" name="Freeform 1040"/>
              <p:cNvSpPr>
                <a:spLocks/>
              </p:cNvSpPr>
              <p:nvPr/>
            </p:nvSpPr>
            <p:spPr bwMode="auto">
              <a:xfrm>
                <a:off x="2018" y="2491"/>
                <a:ext cx="8" cy="26"/>
              </a:xfrm>
              <a:custGeom>
                <a:avLst/>
                <a:gdLst>
                  <a:gd name="T0" fmla="*/ 0 w 60"/>
                  <a:gd name="T1" fmla="*/ 26 h 181"/>
                  <a:gd name="T2" fmla="*/ 8 w 60"/>
                  <a:gd name="T3" fmla="*/ 26 h 181"/>
                  <a:gd name="T4" fmla="*/ 4 w 60"/>
                  <a:gd name="T5" fmla="*/ 0 h 181"/>
                  <a:gd name="T6" fmla="*/ 0 w 60"/>
                  <a:gd name="T7" fmla="*/ 26 h 1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81">
                    <a:moveTo>
                      <a:pt x="0" y="181"/>
                    </a:moveTo>
                    <a:lnTo>
                      <a:pt x="60" y="181"/>
                    </a:lnTo>
                    <a:lnTo>
                      <a:pt x="29" y="0"/>
                    </a:lnTo>
                    <a:lnTo>
                      <a:pt x="0" y="181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77" name="Freeform 1041"/>
              <p:cNvSpPr>
                <a:spLocks/>
              </p:cNvSpPr>
              <p:nvPr/>
            </p:nvSpPr>
            <p:spPr bwMode="auto">
              <a:xfrm>
                <a:off x="2018" y="2886"/>
                <a:ext cx="8" cy="26"/>
              </a:xfrm>
              <a:custGeom>
                <a:avLst/>
                <a:gdLst>
                  <a:gd name="T0" fmla="*/ 0 w 60"/>
                  <a:gd name="T1" fmla="*/ 0 h 181"/>
                  <a:gd name="T2" fmla="*/ 8 w 60"/>
                  <a:gd name="T3" fmla="*/ 0 h 181"/>
                  <a:gd name="T4" fmla="*/ 4 w 60"/>
                  <a:gd name="T5" fmla="*/ 26 h 181"/>
                  <a:gd name="T6" fmla="*/ 0 w 60"/>
                  <a:gd name="T7" fmla="*/ 0 h 1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81">
                    <a:moveTo>
                      <a:pt x="0" y="0"/>
                    </a:moveTo>
                    <a:lnTo>
                      <a:pt x="60" y="0"/>
                    </a:lnTo>
                    <a:lnTo>
                      <a:pt x="29" y="18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78" name="Freeform 1042"/>
              <p:cNvSpPr>
                <a:spLocks/>
              </p:cNvSpPr>
              <p:nvPr/>
            </p:nvSpPr>
            <p:spPr bwMode="auto">
              <a:xfrm>
                <a:off x="2018" y="2886"/>
                <a:ext cx="8" cy="26"/>
              </a:xfrm>
              <a:custGeom>
                <a:avLst/>
                <a:gdLst>
                  <a:gd name="T0" fmla="*/ 0 w 60"/>
                  <a:gd name="T1" fmla="*/ 0 h 181"/>
                  <a:gd name="T2" fmla="*/ 8 w 60"/>
                  <a:gd name="T3" fmla="*/ 0 h 181"/>
                  <a:gd name="T4" fmla="*/ 4 w 60"/>
                  <a:gd name="T5" fmla="*/ 26 h 181"/>
                  <a:gd name="T6" fmla="*/ 0 w 60"/>
                  <a:gd name="T7" fmla="*/ 0 h 1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81">
                    <a:moveTo>
                      <a:pt x="0" y="0"/>
                    </a:moveTo>
                    <a:lnTo>
                      <a:pt x="60" y="0"/>
                    </a:lnTo>
                    <a:lnTo>
                      <a:pt x="29" y="181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79" name="Line 1043"/>
              <p:cNvSpPr>
                <a:spLocks noChangeShapeType="1"/>
              </p:cNvSpPr>
              <p:nvPr/>
            </p:nvSpPr>
            <p:spPr bwMode="auto">
              <a:xfrm>
                <a:off x="1612" y="2959"/>
                <a:ext cx="0" cy="10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80" name="Line 1044"/>
              <p:cNvSpPr>
                <a:spLocks noChangeShapeType="1"/>
              </p:cNvSpPr>
              <p:nvPr/>
            </p:nvSpPr>
            <p:spPr bwMode="auto">
              <a:xfrm>
                <a:off x="1900" y="2959"/>
                <a:ext cx="0" cy="10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81" name="Line 1045"/>
              <p:cNvSpPr>
                <a:spLocks noChangeShapeType="1"/>
              </p:cNvSpPr>
              <p:nvPr/>
            </p:nvSpPr>
            <p:spPr bwMode="auto">
              <a:xfrm>
                <a:off x="1638" y="3042"/>
                <a:ext cx="23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82" name="Freeform 1046"/>
              <p:cNvSpPr>
                <a:spLocks/>
              </p:cNvSpPr>
              <p:nvPr/>
            </p:nvSpPr>
            <p:spPr bwMode="auto">
              <a:xfrm>
                <a:off x="1612" y="3038"/>
                <a:ext cx="26" cy="8"/>
              </a:xfrm>
              <a:custGeom>
                <a:avLst/>
                <a:gdLst>
                  <a:gd name="T0" fmla="*/ 26 w 179"/>
                  <a:gd name="T1" fmla="*/ 0 h 60"/>
                  <a:gd name="T2" fmla="*/ 26 w 179"/>
                  <a:gd name="T3" fmla="*/ 8 h 60"/>
                  <a:gd name="T4" fmla="*/ 0 w 179"/>
                  <a:gd name="T5" fmla="*/ 4 h 60"/>
                  <a:gd name="T6" fmla="*/ 26 w 179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9" h="60">
                    <a:moveTo>
                      <a:pt x="179" y="0"/>
                    </a:moveTo>
                    <a:lnTo>
                      <a:pt x="179" y="60"/>
                    </a:lnTo>
                    <a:lnTo>
                      <a:pt x="0" y="30"/>
                    </a:lnTo>
                    <a:lnTo>
                      <a:pt x="179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83" name="Freeform 1047"/>
              <p:cNvSpPr>
                <a:spLocks/>
              </p:cNvSpPr>
              <p:nvPr/>
            </p:nvSpPr>
            <p:spPr bwMode="auto">
              <a:xfrm>
                <a:off x="1612" y="3038"/>
                <a:ext cx="26" cy="8"/>
              </a:xfrm>
              <a:custGeom>
                <a:avLst/>
                <a:gdLst>
                  <a:gd name="T0" fmla="*/ 26 w 179"/>
                  <a:gd name="T1" fmla="*/ 0 h 60"/>
                  <a:gd name="T2" fmla="*/ 26 w 179"/>
                  <a:gd name="T3" fmla="*/ 8 h 60"/>
                  <a:gd name="T4" fmla="*/ 0 w 179"/>
                  <a:gd name="T5" fmla="*/ 4 h 60"/>
                  <a:gd name="T6" fmla="*/ 26 w 179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9" h="60">
                    <a:moveTo>
                      <a:pt x="179" y="0"/>
                    </a:moveTo>
                    <a:lnTo>
                      <a:pt x="179" y="60"/>
                    </a:lnTo>
                    <a:lnTo>
                      <a:pt x="0" y="30"/>
                    </a:lnTo>
                    <a:lnTo>
                      <a:pt x="179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84" name="Freeform 1048"/>
              <p:cNvSpPr>
                <a:spLocks/>
              </p:cNvSpPr>
              <p:nvPr/>
            </p:nvSpPr>
            <p:spPr bwMode="auto">
              <a:xfrm>
                <a:off x="1874" y="3038"/>
                <a:ext cx="26" cy="8"/>
              </a:xfrm>
              <a:custGeom>
                <a:avLst/>
                <a:gdLst>
                  <a:gd name="T0" fmla="*/ 0 w 181"/>
                  <a:gd name="T1" fmla="*/ 0 h 60"/>
                  <a:gd name="T2" fmla="*/ 0 w 181"/>
                  <a:gd name="T3" fmla="*/ 8 h 60"/>
                  <a:gd name="T4" fmla="*/ 26 w 181"/>
                  <a:gd name="T5" fmla="*/ 4 h 60"/>
                  <a:gd name="T6" fmla="*/ 0 w 181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1" h="60">
                    <a:moveTo>
                      <a:pt x="0" y="0"/>
                    </a:moveTo>
                    <a:lnTo>
                      <a:pt x="0" y="60"/>
                    </a:lnTo>
                    <a:lnTo>
                      <a:pt x="181" y="3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85" name="Freeform 1049"/>
              <p:cNvSpPr>
                <a:spLocks/>
              </p:cNvSpPr>
              <p:nvPr/>
            </p:nvSpPr>
            <p:spPr bwMode="auto">
              <a:xfrm>
                <a:off x="1874" y="3038"/>
                <a:ext cx="26" cy="8"/>
              </a:xfrm>
              <a:custGeom>
                <a:avLst/>
                <a:gdLst>
                  <a:gd name="T0" fmla="*/ 0 w 181"/>
                  <a:gd name="T1" fmla="*/ 0 h 60"/>
                  <a:gd name="T2" fmla="*/ 0 w 181"/>
                  <a:gd name="T3" fmla="*/ 8 h 60"/>
                  <a:gd name="T4" fmla="*/ 26 w 181"/>
                  <a:gd name="T5" fmla="*/ 4 h 60"/>
                  <a:gd name="T6" fmla="*/ 0 w 181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1" h="60">
                    <a:moveTo>
                      <a:pt x="0" y="0"/>
                    </a:moveTo>
                    <a:lnTo>
                      <a:pt x="0" y="60"/>
                    </a:lnTo>
                    <a:lnTo>
                      <a:pt x="181" y="3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86" name="Line 1050"/>
              <p:cNvSpPr>
                <a:spLocks noChangeShapeType="1"/>
              </p:cNvSpPr>
              <p:nvPr/>
            </p:nvSpPr>
            <p:spPr bwMode="auto">
              <a:xfrm flipV="1">
                <a:off x="1615" y="1293"/>
                <a:ext cx="12" cy="1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87" name="Line 1051"/>
              <p:cNvSpPr>
                <a:spLocks noChangeShapeType="1"/>
              </p:cNvSpPr>
              <p:nvPr/>
            </p:nvSpPr>
            <p:spPr bwMode="auto">
              <a:xfrm flipV="1">
                <a:off x="1613" y="1292"/>
                <a:ext cx="49" cy="4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88" name="Line 1052"/>
              <p:cNvSpPr>
                <a:spLocks noChangeShapeType="1"/>
              </p:cNvSpPr>
              <p:nvPr/>
            </p:nvSpPr>
            <p:spPr bwMode="auto">
              <a:xfrm flipV="1">
                <a:off x="1602" y="1292"/>
                <a:ext cx="93" cy="9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89" name="Line 1053"/>
              <p:cNvSpPr>
                <a:spLocks noChangeShapeType="1"/>
              </p:cNvSpPr>
              <p:nvPr/>
            </p:nvSpPr>
            <p:spPr bwMode="auto">
              <a:xfrm flipV="1">
                <a:off x="1599" y="142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90" name="Line 1054"/>
              <p:cNvSpPr>
                <a:spLocks noChangeShapeType="1"/>
              </p:cNvSpPr>
              <p:nvPr/>
            </p:nvSpPr>
            <p:spPr bwMode="auto">
              <a:xfrm flipV="1">
                <a:off x="1635" y="1292"/>
                <a:ext cx="93" cy="9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91" name="Line 1055"/>
              <p:cNvSpPr>
                <a:spLocks noChangeShapeType="1"/>
              </p:cNvSpPr>
              <p:nvPr/>
            </p:nvSpPr>
            <p:spPr bwMode="auto">
              <a:xfrm flipV="1">
                <a:off x="1610" y="1420"/>
                <a:ext cx="23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92" name="Line 1056"/>
              <p:cNvSpPr>
                <a:spLocks noChangeShapeType="1"/>
              </p:cNvSpPr>
              <p:nvPr/>
            </p:nvSpPr>
            <p:spPr bwMode="auto">
              <a:xfrm flipV="1">
                <a:off x="1710" y="1292"/>
                <a:ext cx="51" cy="5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93" name="Line 1057"/>
              <p:cNvSpPr>
                <a:spLocks noChangeShapeType="1"/>
              </p:cNvSpPr>
              <p:nvPr/>
            </p:nvSpPr>
            <p:spPr bwMode="auto">
              <a:xfrm flipV="1">
                <a:off x="1640" y="1421"/>
                <a:ext cx="25" cy="2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94" name="Line 1058"/>
              <p:cNvSpPr>
                <a:spLocks noChangeShapeType="1"/>
              </p:cNvSpPr>
              <p:nvPr/>
            </p:nvSpPr>
            <p:spPr bwMode="auto">
              <a:xfrm flipV="1">
                <a:off x="1743" y="1292"/>
                <a:ext cx="52" cy="5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95" name="Line 1059"/>
              <p:cNvSpPr>
                <a:spLocks noChangeShapeType="1"/>
              </p:cNvSpPr>
              <p:nvPr/>
            </p:nvSpPr>
            <p:spPr bwMode="auto">
              <a:xfrm flipV="1">
                <a:off x="1776" y="1292"/>
                <a:ext cx="52" cy="5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96" name="Line 1060"/>
              <p:cNvSpPr>
                <a:spLocks noChangeShapeType="1"/>
              </p:cNvSpPr>
              <p:nvPr/>
            </p:nvSpPr>
            <p:spPr bwMode="auto">
              <a:xfrm flipV="1">
                <a:off x="1809" y="1292"/>
                <a:ext cx="52" cy="5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97" name="Line 1061"/>
              <p:cNvSpPr>
                <a:spLocks noChangeShapeType="1"/>
              </p:cNvSpPr>
              <p:nvPr/>
            </p:nvSpPr>
            <p:spPr bwMode="auto">
              <a:xfrm flipV="1">
                <a:off x="1842" y="1292"/>
                <a:ext cx="52" cy="5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98" name="Line 1062"/>
              <p:cNvSpPr>
                <a:spLocks noChangeShapeType="1"/>
              </p:cNvSpPr>
              <p:nvPr/>
            </p:nvSpPr>
            <p:spPr bwMode="auto">
              <a:xfrm flipV="1">
                <a:off x="1875" y="1292"/>
                <a:ext cx="52" cy="5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99" name="Line 1063"/>
              <p:cNvSpPr>
                <a:spLocks noChangeShapeType="1"/>
              </p:cNvSpPr>
              <p:nvPr/>
            </p:nvSpPr>
            <p:spPr bwMode="auto">
              <a:xfrm flipV="1">
                <a:off x="1898" y="1295"/>
                <a:ext cx="58" cy="5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00" name="Line 1064"/>
              <p:cNvSpPr>
                <a:spLocks noChangeShapeType="1"/>
              </p:cNvSpPr>
              <p:nvPr/>
            </p:nvSpPr>
            <p:spPr bwMode="auto">
              <a:xfrm flipV="1">
                <a:off x="1927" y="1329"/>
                <a:ext cx="29" cy="2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01" name="Line 1065"/>
              <p:cNvSpPr>
                <a:spLocks noChangeShapeType="1"/>
              </p:cNvSpPr>
              <p:nvPr/>
            </p:nvSpPr>
            <p:spPr bwMode="auto">
              <a:xfrm flipV="1">
                <a:off x="1960" y="1347"/>
                <a:ext cx="11" cy="1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02" name="Line 1066"/>
              <p:cNvSpPr>
                <a:spLocks noChangeShapeType="1"/>
              </p:cNvSpPr>
              <p:nvPr/>
            </p:nvSpPr>
            <p:spPr bwMode="auto">
              <a:xfrm flipV="1">
                <a:off x="2038" y="1295"/>
                <a:ext cx="18" cy="1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03" name="Line 1067"/>
              <p:cNvSpPr>
                <a:spLocks noChangeShapeType="1"/>
              </p:cNvSpPr>
              <p:nvPr/>
            </p:nvSpPr>
            <p:spPr bwMode="auto">
              <a:xfrm flipV="1">
                <a:off x="1616" y="1742"/>
                <a:ext cx="27" cy="2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04" name="Line 1068"/>
              <p:cNvSpPr>
                <a:spLocks noChangeShapeType="1"/>
              </p:cNvSpPr>
              <p:nvPr/>
            </p:nvSpPr>
            <p:spPr bwMode="auto">
              <a:xfrm flipV="1">
                <a:off x="2026" y="1328"/>
                <a:ext cx="30" cy="3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05" name="Line 1069"/>
              <p:cNvSpPr>
                <a:spLocks noChangeShapeType="1"/>
              </p:cNvSpPr>
              <p:nvPr/>
            </p:nvSpPr>
            <p:spPr bwMode="auto">
              <a:xfrm flipV="1">
                <a:off x="1599" y="1804"/>
                <a:ext cx="15" cy="1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06" name="Line 1070"/>
              <p:cNvSpPr>
                <a:spLocks noChangeShapeType="1"/>
              </p:cNvSpPr>
              <p:nvPr/>
            </p:nvSpPr>
            <p:spPr bwMode="auto">
              <a:xfrm flipV="1">
                <a:off x="1649" y="1753"/>
                <a:ext cx="16" cy="1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07" name="Line 1071"/>
              <p:cNvSpPr>
                <a:spLocks noChangeShapeType="1"/>
              </p:cNvSpPr>
              <p:nvPr/>
            </p:nvSpPr>
            <p:spPr bwMode="auto">
              <a:xfrm flipV="1">
                <a:off x="1612" y="1804"/>
                <a:ext cx="35" cy="3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08" name="Line 1072"/>
              <p:cNvSpPr>
                <a:spLocks noChangeShapeType="1"/>
              </p:cNvSpPr>
              <p:nvPr/>
            </p:nvSpPr>
            <p:spPr bwMode="auto">
              <a:xfrm flipV="1">
                <a:off x="1613" y="1819"/>
                <a:ext cx="52" cy="5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09" name="Line 1073"/>
              <p:cNvSpPr>
                <a:spLocks noChangeShapeType="1"/>
              </p:cNvSpPr>
              <p:nvPr/>
            </p:nvSpPr>
            <p:spPr bwMode="auto">
              <a:xfrm flipV="1">
                <a:off x="1613" y="1852"/>
                <a:ext cx="52" cy="5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10" name="Line 1074"/>
              <p:cNvSpPr>
                <a:spLocks noChangeShapeType="1"/>
              </p:cNvSpPr>
              <p:nvPr/>
            </p:nvSpPr>
            <p:spPr bwMode="auto">
              <a:xfrm flipV="1">
                <a:off x="1613" y="1885"/>
                <a:ext cx="52" cy="5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11" name="Line 1075"/>
              <p:cNvSpPr>
                <a:spLocks noChangeShapeType="1"/>
              </p:cNvSpPr>
              <p:nvPr/>
            </p:nvSpPr>
            <p:spPr bwMode="auto">
              <a:xfrm flipV="1">
                <a:off x="1613" y="1918"/>
                <a:ext cx="52" cy="5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12" name="Line 1076"/>
              <p:cNvSpPr>
                <a:spLocks noChangeShapeType="1"/>
              </p:cNvSpPr>
              <p:nvPr/>
            </p:nvSpPr>
            <p:spPr bwMode="auto">
              <a:xfrm flipV="1">
                <a:off x="1638" y="1952"/>
                <a:ext cx="27" cy="2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13" name="Line 1077"/>
              <p:cNvSpPr>
                <a:spLocks noChangeShapeType="1"/>
              </p:cNvSpPr>
              <p:nvPr/>
            </p:nvSpPr>
            <p:spPr bwMode="auto">
              <a:xfrm flipV="1">
                <a:off x="1901" y="1831"/>
                <a:ext cx="17" cy="1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14" name="Line 1078"/>
              <p:cNvSpPr>
                <a:spLocks noChangeShapeType="1"/>
              </p:cNvSpPr>
              <p:nvPr/>
            </p:nvSpPr>
            <p:spPr bwMode="auto">
              <a:xfrm flipV="1">
                <a:off x="1901" y="1831"/>
                <a:ext cx="5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15" name="Line 1079"/>
              <p:cNvSpPr>
                <a:spLocks noChangeShapeType="1"/>
              </p:cNvSpPr>
              <p:nvPr/>
            </p:nvSpPr>
            <p:spPr bwMode="auto">
              <a:xfrm flipV="1">
                <a:off x="1901" y="1831"/>
                <a:ext cx="84" cy="8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16" name="Line 1080"/>
              <p:cNvSpPr>
                <a:spLocks noChangeShapeType="1"/>
              </p:cNvSpPr>
              <p:nvPr/>
            </p:nvSpPr>
            <p:spPr bwMode="auto">
              <a:xfrm flipV="1">
                <a:off x="1901" y="1831"/>
                <a:ext cx="117" cy="11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17" name="Line 1081"/>
              <p:cNvSpPr>
                <a:spLocks noChangeShapeType="1"/>
              </p:cNvSpPr>
              <p:nvPr/>
            </p:nvSpPr>
            <p:spPr bwMode="auto">
              <a:xfrm flipV="1">
                <a:off x="1903" y="1929"/>
                <a:ext cx="50" cy="4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18" name="Line 1082"/>
              <p:cNvSpPr>
                <a:spLocks noChangeShapeType="1"/>
              </p:cNvSpPr>
              <p:nvPr/>
            </p:nvSpPr>
            <p:spPr bwMode="auto">
              <a:xfrm flipV="1">
                <a:off x="1985" y="1836"/>
                <a:ext cx="61" cy="6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19" name="Line 1083"/>
              <p:cNvSpPr>
                <a:spLocks noChangeShapeType="1"/>
              </p:cNvSpPr>
              <p:nvPr/>
            </p:nvSpPr>
            <p:spPr bwMode="auto">
              <a:xfrm flipV="1">
                <a:off x="1937" y="1962"/>
                <a:ext cx="16" cy="1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20" name="Line 1084"/>
              <p:cNvSpPr>
                <a:spLocks noChangeShapeType="1"/>
              </p:cNvSpPr>
              <p:nvPr/>
            </p:nvSpPr>
            <p:spPr bwMode="auto">
              <a:xfrm flipV="1">
                <a:off x="2018" y="1859"/>
                <a:ext cx="38" cy="3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21" name="Line 1085"/>
              <p:cNvSpPr>
                <a:spLocks noChangeShapeType="1"/>
              </p:cNvSpPr>
              <p:nvPr/>
            </p:nvSpPr>
            <p:spPr bwMode="auto">
              <a:xfrm flipV="1">
                <a:off x="2051" y="1892"/>
                <a:ext cx="5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22" name="Line 1086"/>
              <p:cNvSpPr>
                <a:spLocks noChangeShapeType="1"/>
              </p:cNvSpPr>
              <p:nvPr/>
            </p:nvSpPr>
            <p:spPr bwMode="auto">
              <a:xfrm flipV="1">
                <a:off x="2521" y="162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23" name="Line 1087"/>
              <p:cNvSpPr>
                <a:spLocks noChangeShapeType="1"/>
              </p:cNvSpPr>
              <p:nvPr/>
            </p:nvSpPr>
            <p:spPr bwMode="auto">
              <a:xfrm flipV="1">
                <a:off x="2526" y="1626"/>
                <a:ext cx="27" cy="2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24" name="Line 1088"/>
              <p:cNvSpPr>
                <a:spLocks noChangeShapeType="1"/>
              </p:cNvSpPr>
              <p:nvPr/>
            </p:nvSpPr>
            <p:spPr bwMode="auto">
              <a:xfrm flipV="1">
                <a:off x="2532" y="1638"/>
                <a:ext cx="43" cy="4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25" name="Line 1089"/>
              <p:cNvSpPr>
                <a:spLocks noChangeShapeType="1"/>
              </p:cNvSpPr>
              <p:nvPr/>
            </p:nvSpPr>
            <p:spPr bwMode="auto">
              <a:xfrm flipV="1">
                <a:off x="2541" y="1664"/>
                <a:ext cx="40" cy="4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26" name="Line 1090"/>
              <p:cNvSpPr>
                <a:spLocks noChangeShapeType="1"/>
              </p:cNvSpPr>
              <p:nvPr/>
            </p:nvSpPr>
            <p:spPr bwMode="auto">
              <a:xfrm flipV="1">
                <a:off x="2549" y="1689"/>
                <a:ext cx="41" cy="4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27" name="Line 1091"/>
              <p:cNvSpPr>
                <a:spLocks noChangeShapeType="1"/>
              </p:cNvSpPr>
              <p:nvPr/>
            </p:nvSpPr>
            <p:spPr bwMode="auto">
              <a:xfrm flipV="1">
                <a:off x="2549" y="1712"/>
                <a:ext cx="51" cy="5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28" name="Line 1092"/>
              <p:cNvSpPr>
                <a:spLocks noChangeShapeType="1"/>
              </p:cNvSpPr>
              <p:nvPr/>
            </p:nvSpPr>
            <p:spPr bwMode="auto">
              <a:xfrm flipV="1">
                <a:off x="2549" y="1744"/>
                <a:ext cx="52" cy="5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29" name="Line 1093"/>
              <p:cNvSpPr>
                <a:spLocks noChangeShapeType="1"/>
              </p:cNvSpPr>
              <p:nvPr/>
            </p:nvSpPr>
            <p:spPr bwMode="auto">
              <a:xfrm flipV="1">
                <a:off x="2570" y="1771"/>
                <a:ext cx="37" cy="3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30" name="Line 1094"/>
              <p:cNvSpPr>
                <a:spLocks noChangeShapeType="1"/>
              </p:cNvSpPr>
              <p:nvPr/>
            </p:nvSpPr>
            <p:spPr bwMode="auto">
              <a:xfrm flipV="1">
                <a:off x="2603" y="1796"/>
                <a:ext cx="12" cy="1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31" name="Line 1095"/>
              <p:cNvSpPr>
                <a:spLocks noChangeShapeType="1"/>
              </p:cNvSpPr>
              <p:nvPr/>
            </p:nvSpPr>
            <p:spPr bwMode="auto">
              <a:xfrm flipV="1">
                <a:off x="2549" y="1897"/>
                <a:ext cx="32" cy="3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32" name="Line 1096"/>
              <p:cNvSpPr>
                <a:spLocks noChangeShapeType="1"/>
              </p:cNvSpPr>
              <p:nvPr/>
            </p:nvSpPr>
            <p:spPr bwMode="auto">
              <a:xfrm flipV="1">
                <a:off x="2549" y="1902"/>
                <a:ext cx="6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33" name="Line 1097"/>
              <p:cNvSpPr>
                <a:spLocks noChangeShapeType="1"/>
              </p:cNvSpPr>
              <p:nvPr/>
            </p:nvSpPr>
            <p:spPr bwMode="auto">
              <a:xfrm flipV="1">
                <a:off x="2566" y="1943"/>
                <a:ext cx="35" cy="3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34" name="Line 1098"/>
              <p:cNvSpPr>
                <a:spLocks noChangeShapeType="1"/>
              </p:cNvSpPr>
              <p:nvPr/>
            </p:nvSpPr>
            <p:spPr bwMode="auto">
              <a:xfrm flipV="1">
                <a:off x="2610" y="1928"/>
                <a:ext cx="5" cy="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35" name="Line 1099"/>
              <p:cNvSpPr>
                <a:spLocks noChangeShapeType="1"/>
              </p:cNvSpPr>
              <p:nvPr/>
            </p:nvSpPr>
            <p:spPr bwMode="auto">
              <a:xfrm flipV="1">
                <a:off x="2599" y="197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36" name="Line 1100"/>
              <p:cNvSpPr>
                <a:spLocks noChangeShapeType="1"/>
              </p:cNvSpPr>
              <p:nvPr/>
            </p:nvSpPr>
            <p:spPr bwMode="auto">
              <a:xfrm flipV="1">
                <a:off x="3068" y="164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37" name="Line 1101"/>
              <p:cNvSpPr>
                <a:spLocks noChangeShapeType="1"/>
              </p:cNvSpPr>
              <p:nvPr/>
            </p:nvSpPr>
            <p:spPr bwMode="auto">
              <a:xfrm flipV="1">
                <a:off x="3058" y="1645"/>
                <a:ext cx="39" cy="3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38" name="Line 1102"/>
              <p:cNvSpPr>
                <a:spLocks noChangeShapeType="1"/>
              </p:cNvSpPr>
              <p:nvPr/>
            </p:nvSpPr>
            <p:spPr bwMode="auto">
              <a:xfrm flipV="1">
                <a:off x="3058" y="1658"/>
                <a:ext cx="6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39" name="Line 1103"/>
              <p:cNvSpPr>
                <a:spLocks noChangeShapeType="1"/>
              </p:cNvSpPr>
              <p:nvPr/>
            </p:nvSpPr>
            <p:spPr bwMode="auto">
              <a:xfrm flipV="1">
                <a:off x="3064" y="174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40" name="Line 1104"/>
              <p:cNvSpPr>
                <a:spLocks noChangeShapeType="1"/>
              </p:cNvSpPr>
              <p:nvPr/>
            </p:nvSpPr>
            <p:spPr bwMode="auto">
              <a:xfrm flipV="1">
                <a:off x="3067" y="1705"/>
                <a:ext cx="36" cy="3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41" name="Line 1105"/>
              <p:cNvSpPr>
                <a:spLocks noChangeShapeType="1"/>
              </p:cNvSpPr>
              <p:nvPr/>
            </p:nvSpPr>
            <p:spPr bwMode="auto">
              <a:xfrm flipV="1">
                <a:off x="3058" y="1771"/>
                <a:ext cx="12" cy="1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42" name="Line 1106"/>
              <p:cNvSpPr>
                <a:spLocks noChangeShapeType="1"/>
              </p:cNvSpPr>
              <p:nvPr/>
            </p:nvSpPr>
            <p:spPr bwMode="auto">
              <a:xfrm flipV="1">
                <a:off x="3100" y="1732"/>
                <a:ext cx="10" cy="1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43" name="Line 1107"/>
              <p:cNvSpPr>
                <a:spLocks noChangeShapeType="1"/>
              </p:cNvSpPr>
              <p:nvPr/>
            </p:nvSpPr>
            <p:spPr bwMode="auto">
              <a:xfrm flipV="1">
                <a:off x="3070" y="176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44" name="Line 1108"/>
              <p:cNvSpPr>
                <a:spLocks noChangeShapeType="1"/>
              </p:cNvSpPr>
              <p:nvPr/>
            </p:nvSpPr>
            <p:spPr bwMode="auto">
              <a:xfrm flipV="1">
                <a:off x="3097" y="174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45" name="Line 1109"/>
              <p:cNvSpPr>
                <a:spLocks noChangeShapeType="1"/>
              </p:cNvSpPr>
              <p:nvPr/>
            </p:nvSpPr>
            <p:spPr bwMode="auto">
              <a:xfrm flipV="1">
                <a:off x="3089" y="1771"/>
                <a:ext cx="14" cy="1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46" name="Line 1110"/>
              <p:cNvSpPr>
                <a:spLocks noChangeShapeType="1"/>
              </p:cNvSpPr>
              <p:nvPr/>
            </p:nvSpPr>
            <p:spPr bwMode="auto">
              <a:xfrm flipV="1">
                <a:off x="3103" y="176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47" name="Line 1111"/>
              <p:cNvSpPr>
                <a:spLocks noChangeShapeType="1"/>
              </p:cNvSpPr>
              <p:nvPr/>
            </p:nvSpPr>
            <p:spPr bwMode="auto">
              <a:xfrm flipV="1">
                <a:off x="3071" y="193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48" name="Line 1112"/>
              <p:cNvSpPr>
                <a:spLocks noChangeShapeType="1"/>
              </p:cNvSpPr>
              <p:nvPr/>
            </p:nvSpPr>
            <p:spPr bwMode="auto">
              <a:xfrm flipV="1">
                <a:off x="3074" y="1919"/>
                <a:ext cx="15" cy="1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49" name="Line 1113"/>
              <p:cNvSpPr>
                <a:spLocks noChangeShapeType="1"/>
              </p:cNvSpPr>
              <p:nvPr/>
            </p:nvSpPr>
            <p:spPr bwMode="auto">
              <a:xfrm flipV="1">
                <a:off x="3063" y="1963"/>
                <a:ext cx="14" cy="1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50" name="Line 1114"/>
              <p:cNvSpPr>
                <a:spLocks noChangeShapeType="1"/>
              </p:cNvSpPr>
              <p:nvPr/>
            </p:nvSpPr>
            <p:spPr bwMode="auto">
              <a:xfrm flipV="1">
                <a:off x="3107" y="193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51" name="Line 1115"/>
              <p:cNvSpPr>
                <a:spLocks noChangeShapeType="1"/>
              </p:cNvSpPr>
              <p:nvPr/>
            </p:nvSpPr>
            <p:spPr bwMode="auto">
              <a:xfrm flipV="1">
                <a:off x="3077" y="196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52" name="Line 1116"/>
              <p:cNvSpPr>
                <a:spLocks noChangeShapeType="1"/>
              </p:cNvSpPr>
              <p:nvPr/>
            </p:nvSpPr>
            <p:spPr bwMode="auto">
              <a:xfrm flipV="1">
                <a:off x="3104" y="193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53" name="Line 1117"/>
              <p:cNvSpPr>
                <a:spLocks noChangeShapeType="1"/>
              </p:cNvSpPr>
              <p:nvPr/>
            </p:nvSpPr>
            <p:spPr bwMode="auto">
              <a:xfrm flipV="1">
                <a:off x="3096" y="1964"/>
                <a:ext cx="14" cy="1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54" name="Line 1118"/>
              <p:cNvSpPr>
                <a:spLocks noChangeShapeType="1"/>
              </p:cNvSpPr>
              <p:nvPr/>
            </p:nvSpPr>
            <p:spPr bwMode="auto">
              <a:xfrm flipV="1">
                <a:off x="2301" y="2295"/>
                <a:ext cx="86" cy="8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55" name="Line 1119"/>
              <p:cNvSpPr>
                <a:spLocks noChangeShapeType="1"/>
              </p:cNvSpPr>
              <p:nvPr/>
            </p:nvSpPr>
            <p:spPr bwMode="auto">
              <a:xfrm flipV="1">
                <a:off x="2268" y="2263"/>
                <a:ext cx="185" cy="18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56" name="Line 1120"/>
              <p:cNvSpPr>
                <a:spLocks noChangeShapeType="1"/>
              </p:cNvSpPr>
              <p:nvPr/>
            </p:nvSpPr>
            <p:spPr bwMode="auto">
              <a:xfrm flipV="1">
                <a:off x="2256" y="2251"/>
                <a:ext cx="242" cy="24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57" name="Line 1121"/>
              <p:cNvSpPr>
                <a:spLocks noChangeShapeType="1"/>
              </p:cNvSpPr>
              <p:nvPr/>
            </p:nvSpPr>
            <p:spPr bwMode="auto">
              <a:xfrm flipV="1">
                <a:off x="2251" y="2437"/>
                <a:ext cx="94" cy="9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58" name="Line 1122"/>
              <p:cNvSpPr>
                <a:spLocks noChangeShapeType="1"/>
              </p:cNvSpPr>
              <p:nvPr/>
            </p:nvSpPr>
            <p:spPr bwMode="auto">
              <a:xfrm flipV="1">
                <a:off x="2442" y="2269"/>
                <a:ext cx="71" cy="7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59" name="Line 1123"/>
              <p:cNvSpPr>
                <a:spLocks noChangeShapeType="1"/>
              </p:cNvSpPr>
              <p:nvPr/>
            </p:nvSpPr>
            <p:spPr bwMode="auto">
              <a:xfrm flipV="1">
                <a:off x="2251" y="2491"/>
                <a:ext cx="73" cy="7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60" name="Line 1124"/>
              <p:cNvSpPr>
                <a:spLocks noChangeShapeType="1"/>
              </p:cNvSpPr>
              <p:nvPr/>
            </p:nvSpPr>
            <p:spPr bwMode="auto">
              <a:xfrm flipV="1">
                <a:off x="2496" y="2290"/>
                <a:ext cx="29" cy="2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61" name="Line 1125"/>
              <p:cNvSpPr>
                <a:spLocks noChangeShapeType="1"/>
              </p:cNvSpPr>
              <p:nvPr/>
            </p:nvSpPr>
            <p:spPr bwMode="auto">
              <a:xfrm flipV="1">
                <a:off x="2254" y="2531"/>
                <a:ext cx="64" cy="6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62" name="Line 1126"/>
              <p:cNvSpPr>
                <a:spLocks noChangeShapeType="1"/>
              </p:cNvSpPr>
              <p:nvPr/>
            </p:nvSpPr>
            <p:spPr bwMode="auto">
              <a:xfrm flipV="1">
                <a:off x="2594" y="2249"/>
                <a:ext cx="5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63" name="Line 1127"/>
              <p:cNvSpPr>
                <a:spLocks noChangeShapeType="1"/>
              </p:cNvSpPr>
              <p:nvPr/>
            </p:nvSpPr>
            <p:spPr bwMode="auto">
              <a:xfrm flipV="1">
                <a:off x="2260" y="2564"/>
                <a:ext cx="58" cy="5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64" name="Line 1128"/>
              <p:cNvSpPr>
                <a:spLocks noChangeShapeType="1"/>
              </p:cNvSpPr>
              <p:nvPr/>
            </p:nvSpPr>
            <p:spPr bwMode="auto">
              <a:xfrm flipV="1">
                <a:off x="2594" y="2255"/>
                <a:ext cx="33" cy="3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65" name="Line 1129"/>
              <p:cNvSpPr>
                <a:spLocks noChangeShapeType="1"/>
              </p:cNvSpPr>
              <p:nvPr/>
            </p:nvSpPr>
            <p:spPr bwMode="auto">
              <a:xfrm flipV="1">
                <a:off x="2579" y="2290"/>
                <a:ext cx="13" cy="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66" name="Line 1130"/>
              <p:cNvSpPr>
                <a:spLocks noChangeShapeType="1"/>
              </p:cNvSpPr>
              <p:nvPr/>
            </p:nvSpPr>
            <p:spPr bwMode="auto">
              <a:xfrm flipV="1">
                <a:off x="2267" y="2593"/>
                <a:ext cx="55" cy="5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67" name="Line 1131"/>
              <p:cNvSpPr>
                <a:spLocks noChangeShapeType="1"/>
              </p:cNvSpPr>
              <p:nvPr/>
            </p:nvSpPr>
            <p:spPr bwMode="auto">
              <a:xfrm flipV="1">
                <a:off x="2598" y="2262"/>
                <a:ext cx="54" cy="5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68" name="Line 1132"/>
              <p:cNvSpPr>
                <a:spLocks noChangeShapeType="1"/>
              </p:cNvSpPr>
              <p:nvPr/>
            </p:nvSpPr>
            <p:spPr bwMode="auto">
              <a:xfrm flipV="1">
                <a:off x="2300" y="2620"/>
                <a:ext cx="28" cy="2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69" name="Line 1133"/>
              <p:cNvSpPr>
                <a:spLocks noChangeShapeType="1"/>
              </p:cNvSpPr>
              <p:nvPr/>
            </p:nvSpPr>
            <p:spPr bwMode="auto">
              <a:xfrm flipV="1">
                <a:off x="2625" y="2272"/>
                <a:ext cx="51" cy="5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70" name="Line 1134"/>
              <p:cNvSpPr>
                <a:spLocks noChangeShapeType="1"/>
              </p:cNvSpPr>
              <p:nvPr/>
            </p:nvSpPr>
            <p:spPr bwMode="auto">
              <a:xfrm flipV="1">
                <a:off x="2649" y="2283"/>
                <a:ext cx="49" cy="4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71" name="Line 1135"/>
              <p:cNvSpPr>
                <a:spLocks noChangeShapeType="1"/>
              </p:cNvSpPr>
              <p:nvPr/>
            </p:nvSpPr>
            <p:spPr bwMode="auto">
              <a:xfrm flipV="1">
                <a:off x="2671" y="2295"/>
                <a:ext cx="48" cy="4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72" name="Line 1136"/>
              <p:cNvSpPr>
                <a:spLocks noChangeShapeType="1"/>
              </p:cNvSpPr>
              <p:nvPr/>
            </p:nvSpPr>
            <p:spPr bwMode="auto">
              <a:xfrm flipV="1">
                <a:off x="2344" y="2693"/>
                <a:ext cx="10" cy="1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73" name="Line 1137"/>
              <p:cNvSpPr>
                <a:spLocks noChangeShapeType="1"/>
              </p:cNvSpPr>
              <p:nvPr/>
            </p:nvSpPr>
            <p:spPr bwMode="auto">
              <a:xfrm flipV="1">
                <a:off x="2691" y="2309"/>
                <a:ext cx="47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74" name="Line 1138"/>
              <p:cNvSpPr>
                <a:spLocks noChangeShapeType="1"/>
              </p:cNvSpPr>
              <p:nvPr/>
            </p:nvSpPr>
            <p:spPr bwMode="auto">
              <a:xfrm flipV="1">
                <a:off x="2329" y="2705"/>
                <a:ext cx="47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75" name="Line 1139"/>
              <p:cNvSpPr>
                <a:spLocks noChangeShapeType="1"/>
              </p:cNvSpPr>
              <p:nvPr/>
            </p:nvSpPr>
            <p:spPr bwMode="auto">
              <a:xfrm flipV="1">
                <a:off x="2709" y="2324"/>
                <a:ext cx="47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76" name="Line 1140"/>
              <p:cNvSpPr>
                <a:spLocks noChangeShapeType="1"/>
              </p:cNvSpPr>
              <p:nvPr/>
            </p:nvSpPr>
            <p:spPr bwMode="auto">
              <a:xfrm flipV="1">
                <a:off x="2345" y="2721"/>
                <a:ext cx="48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77" name="Line 1141"/>
              <p:cNvSpPr>
                <a:spLocks noChangeShapeType="1"/>
              </p:cNvSpPr>
              <p:nvPr/>
            </p:nvSpPr>
            <p:spPr bwMode="auto">
              <a:xfrm flipV="1">
                <a:off x="2726" y="2340"/>
                <a:ext cx="47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78" name="Line 1142"/>
              <p:cNvSpPr>
                <a:spLocks noChangeShapeType="1"/>
              </p:cNvSpPr>
              <p:nvPr/>
            </p:nvSpPr>
            <p:spPr bwMode="auto">
              <a:xfrm flipV="1">
                <a:off x="2363" y="2736"/>
                <a:ext cx="47" cy="4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79" name="Line 1143"/>
              <p:cNvSpPr>
                <a:spLocks noChangeShapeType="1"/>
              </p:cNvSpPr>
              <p:nvPr/>
            </p:nvSpPr>
            <p:spPr bwMode="auto">
              <a:xfrm flipV="1">
                <a:off x="2741" y="2358"/>
                <a:ext cx="47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80" name="Line 1144"/>
              <p:cNvSpPr>
                <a:spLocks noChangeShapeType="1"/>
              </p:cNvSpPr>
              <p:nvPr/>
            </p:nvSpPr>
            <p:spPr bwMode="auto">
              <a:xfrm flipV="1">
                <a:off x="2382" y="2750"/>
                <a:ext cx="48" cy="4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81" name="Line 1145"/>
              <p:cNvSpPr>
                <a:spLocks noChangeShapeType="1"/>
              </p:cNvSpPr>
              <p:nvPr/>
            </p:nvSpPr>
            <p:spPr bwMode="auto">
              <a:xfrm flipV="1">
                <a:off x="2755" y="2377"/>
                <a:ext cx="48" cy="4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82" name="Line 1146"/>
              <p:cNvSpPr>
                <a:spLocks noChangeShapeType="1"/>
              </p:cNvSpPr>
              <p:nvPr/>
            </p:nvSpPr>
            <p:spPr bwMode="auto">
              <a:xfrm flipV="1">
                <a:off x="2402" y="2761"/>
                <a:ext cx="5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83" name="Line 1147"/>
              <p:cNvSpPr>
                <a:spLocks noChangeShapeType="1"/>
              </p:cNvSpPr>
              <p:nvPr/>
            </p:nvSpPr>
            <p:spPr bwMode="auto">
              <a:xfrm flipV="1">
                <a:off x="2766" y="2397"/>
                <a:ext cx="49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84" name="Line 1148"/>
              <p:cNvSpPr>
                <a:spLocks noChangeShapeType="1"/>
              </p:cNvSpPr>
              <p:nvPr/>
            </p:nvSpPr>
            <p:spPr bwMode="auto">
              <a:xfrm flipV="1">
                <a:off x="2424" y="2771"/>
                <a:ext cx="51" cy="5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85" name="Line 1149"/>
              <p:cNvSpPr>
                <a:spLocks noChangeShapeType="1"/>
              </p:cNvSpPr>
              <p:nvPr/>
            </p:nvSpPr>
            <p:spPr bwMode="auto">
              <a:xfrm flipV="1">
                <a:off x="2776" y="2419"/>
                <a:ext cx="51" cy="5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86" name="Line 1150"/>
              <p:cNvSpPr>
                <a:spLocks noChangeShapeType="1"/>
              </p:cNvSpPr>
              <p:nvPr/>
            </p:nvSpPr>
            <p:spPr bwMode="auto">
              <a:xfrm flipV="1">
                <a:off x="2447" y="2779"/>
                <a:ext cx="54" cy="5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87" name="Line 1151"/>
              <p:cNvSpPr>
                <a:spLocks noChangeShapeType="1"/>
              </p:cNvSpPr>
              <p:nvPr/>
            </p:nvSpPr>
            <p:spPr bwMode="auto">
              <a:xfrm flipV="1">
                <a:off x="2783" y="2442"/>
                <a:ext cx="54" cy="5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88" name="Line 1152"/>
              <p:cNvSpPr>
                <a:spLocks noChangeShapeType="1"/>
              </p:cNvSpPr>
              <p:nvPr/>
            </p:nvSpPr>
            <p:spPr bwMode="auto">
              <a:xfrm flipV="1">
                <a:off x="2472" y="2783"/>
                <a:ext cx="57" cy="5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89" name="Line 1153"/>
              <p:cNvSpPr>
                <a:spLocks noChangeShapeType="1"/>
              </p:cNvSpPr>
              <p:nvPr/>
            </p:nvSpPr>
            <p:spPr bwMode="auto">
              <a:xfrm flipV="1">
                <a:off x="2788" y="2467"/>
                <a:ext cx="57" cy="5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90" name="Line 1154"/>
              <p:cNvSpPr>
                <a:spLocks noChangeShapeType="1"/>
              </p:cNvSpPr>
              <p:nvPr/>
            </p:nvSpPr>
            <p:spPr bwMode="auto">
              <a:xfrm flipV="1">
                <a:off x="2499" y="2785"/>
                <a:ext cx="62" cy="6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91" name="Line 1155"/>
              <p:cNvSpPr>
                <a:spLocks noChangeShapeType="1"/>
              </p:cNvSpPr>
              <p:nvPr/>
            </p:nvSpPr>
            <p:spPr bwMode="auto">
              <a:xfrm flipV="1">
                <a:off x="2789" y="2494"/>
                <a:ext cx="62" cy="6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92" name="Line 1156"/>
              <p:cNvSpPr>
                <a:spLocks noChangeShapeType="1"/>
              </p:cNvSpPr>
              <p:nvPr/>
            </p:nvSpPr>
            <p:spPr bwMode="auto">
              <a:xfrm flipV="1">
                <a:off x="2529" y="2780"/>
                <a:ext cx="69" cy="7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93" name="Line 1157"/>
              <p:cNvSpPr>
                <a:spLocks noChangeShapeType="1"/>
              </p:cNvSpPr>
              <p:nvPr/>
            </p:nvSpPr>
            <p:spPr bwMode="auto">
              <a:xfrm flipV="1">
                <a:off x="2785" y="2524"/>
                <a:ext cx="70" cy="6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94" name="Line 1158"/>
              <p:cNvSpPr>
                <a:spLocks noChangeShapeType="1"/>
              </p:cNvSpPr>
              <p:nvPr/>
            </p:nvSpPr>
            <p:spPr bwMode="auto">
              <a:xfrm flipV="1">
                <a:off x="2561" y="2766"/>
                <a:ext cx="85" cy="8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95" name="Line 1159"/>
              <p:cNvSpPr>
                <a:spLocks noChangeShapeType="1"/>
              </p:cNvSpPr>
              <p:nvPr/>
            </p:nvSpPr>
            <p:spPr bwMode="auto">
              <a:xfrm flipV="1">
                <a:off x="2770" y="2556"/>
                <a:ext cx="86" cy="8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96" name="Line 1160"/>
              <p:cNvSpPr>
                <a:spLocks noChangeShapeType="1"/>
              </p:cNvSpPr>
              <p:nvPr/>
            </p:nvSpPr>
            <p:spPr bwMode="auto">
              <a:xfrm flipV="1">
                <a:off x="2597" y="2693"/>
                <a:ext cx="155" cy="15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97" name="Line 1161"/>
              <p:cNvSpPr>
                <a:spLocks noChangeShapeType="1"/>
              </p:cNvSpPr>
              <p:nvPr/>
            </p:nvSpPr>
            <p:spPr bwMode="auto">
              <a:xfrm flipV="1">
                <a:off x="2800" y="2592"/>
                <a:ext cx="53" cy="5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98" name="Line 1162"/>
              <p:cNvSpPr>
                <a:spLocks noChangeShapeType="1"/>
              </p:cNvSpPr>
              <p:nvPr/>
            </p:nvSpPr>
            <p:spPr bwMode="auto">
              <a:xfrm flipV="1">
                <a:off x="2790" y="2655"/>
                <a:ext cx="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399" name="Line 1163"/>
              <p:cNvSpPr>
                <a:spLocks noChangeShapeType="1"/>
              </p:cNvSpPr>
              <p:nvPr/>
            </p:nvSpPr>
            <p:spPr bwMode="auto">
              <a:xfrm flipV="1">
                <a:off x="2640" y="2716"/>
                <a:ext cx="122" cy="1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00" name="Line 1164"/>
              <p:cNvSpPr>
                <a:spLocks noChangeShapeType="1"/>
              </p:cNvSpPr>
              <p:nvPr/>
            </p:nvSpPr>
            <p:spPr bwMode="auto">
              <a:xfrm flipV="1">
                <a:off x="2822" y="2635"/>
                <a:ext cx="21" cy="2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01" name="Line 1165"/>
              <p:cNvSpPr>
                <a:spLocks noChangeShapeType="1"/>
              </p:cNvSpPr>
              <p:nvPr/>
            </p:nvSpPr>
            <p:spPr bwMode="auto">
              <a:xfrm flipV="1">
                <a:off x="2696" y="2728"/>
                <a:ext cx="87" cy="8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02" name="Line 1166"/>
              <p:cNvSpPr>
                <a:spLocks noChangeShapeType="1"/>
              </p:cNvSpPr>
              <p:nvPr/>
            </p:nvSpPr>
            <p:spPr bwMode="auto">
              <a:xfrm>
                <a:off x="1739" y="2998"/>
                <a:ext cx="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03" name="Freeform 1167"/>
              <p:cNvSpPr>
                <a:spLocks/>
              </p:cNvSpPr>
              <p:nvPr/>
            </p:nvSpPr>
            <p:spPr bwMode="auto">
              <a:xfrm>
                <a:off x="1742" y="2998"/>
                <a:ext cx="10" cy="15"/>
              </a:xfrm>
              <a:custGeom>
                <a:avLst/>
                <a:gdLst>
                  <a:gd name="T0" fmla="*/ 0 w 68"/>
                  <a:gd name="T1" fmla="*/ 15 h 104"/>
                  <a:gd name="T2" fmla="*/ 1 w 68"/>
                  <a:gd name="T3" fmla="*/ 15 h 104"/>
                  <a:gd name="T4" fmla="*/ 2 w 68"/>
                  <a:gd name="T5" fmla="*/ 15 h 104"/>
                  <a:gd name="T6" fmla="*/ 3 w 68"/>
                  <a:gd name="T7" fmla="*/ 14 h 104"/>
                  <a:gd name="T8" fmla="*/ 5 w 68"/>
                  <a:gd name="T9" fmla="*/ 14 h 104"/>
                  <a:gd name="T10" fmla="*/ 5 w 68"/>
                  <a:gd name="T11" fmla="*/ 13 h 104"/>
                  <a:gd name="T12" fmla="*/ 6 w 68"/>
                  <a:gd name="T13" fmla="*/ 12 h 104"/>
                  <a:gd name="T14" fmla="*/ 7 w 68"/>
                  <a:gd name="T15" fmla="*/ 12 h 104"/>
                  <a:gd name="T16" fmla="*/ 8 w 68"/>
                  <a:gd name="T17" fmla="*/ 11 h 104"/>
                  <a:gd name="T18" fmla="*/ 9 w 68"/>
                  <a:gd name="T19" fmla="*/ 10 h 104"/>
                  <a:gd name="T20" fmla="*/ 9 w 68"/>
                  <a:gd name="T21" fmla="*/ 9 h 104"/>
                  <a:gd name="T22" fmla="*/ 10 w 68"/>
                  <a:gd name="T23" fmla="*/ 8 h 104"/>
                  <a:gd name="T24" fmla="*/ 10 w 68"/>
                  <a:gd name="T25" fmla="*/ 6 h 104"/>
                  <a:gd name="T26" fmla="*/ 10 w 68"/>
                  <a:gd name="T27" fmla="*/ 5 h 104"/>
                  <a:gd name="T28" fmla="*/ 10 w 68"/>
                  <a:gd name="T29" fmla="*/ 4 h 104"/>
                  <a:gd name="T30" fmla="*/ 10 w 68"/>
                  <a:gd name="T31" fmla="*/ 3 h 104"/>
                  <a:gd name="T32" fmla="*/ 9 w 68"/>
                  <a:gd name="T33" fmla="*/ 3 h 104"/>
                  <a:gd name="T34" fmla="*/ 9 w 68"/>
                  <a:gd name="T35" fmla="*/ 2 h 104"/>
                  <a:gd name="T36" fmla="*/ 8 w 68"/>
                  <a:gd name="T37" fmla="*/ 1 h 104"/>
                  <a:gd name="T38" fmla="*/ 7 w 68"/>
                  <a:gd name="T39" fmla="*/ 1 h 104"/>
                  <a:gd name="T40" fmla="*/ 6 w 68"/>
                  <a:gd name="T41" fmla="*/ 0 h 104"/>
                  <a:gd name="T42" fmla="*/ 5 w 68"/>
                  <a:gd name="T43" fmla="*/ 0 h 104"/>
                  <a:gd name="T44" fmla="*/ 4 w 68"/>
                  <a:gd name="T45" fmla="*/ 0 h 1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8" h="104">
                    <a:moveTo>
                      <a:pt x="0" y="104"/>
                    </a:moveTo>
                    <a:lnTo>
                      <a:pt x="8" y="103"/>
                    </a:lnTo>
                    <a:lnTo>
                      <a:pt x="15" y="101"/>
                    </a:lnTo>
                    <a:lnTo>
                      <a:pt x="23" y="99"/>
                    </a:lnTo>
                    <a:lnTo>
                      <a:pt x="31" y="95"/>
                    </a:lnTo>
                    <a:lnTo>
                      <a:pt x="37" y="90"/>
                    </a:lnTo>
                    <a:lnTo>
                      <a:pt x="44" y="86"/>
                    </a:lnTo>
                    <a:lnTo>
                      <a:pt x="50" y="80"/>
                    </a:lnTo>
                    <a:lnTo>
                      <a:pt x="55" y="73"/>
                    </a:lnTo>
                    <a:lnTo>
                      <a:pt x="60" y="67"/>
                    </a:lnTo>
                    <a:lnTo>
                      <a:pt x="63" y="59"/>
                    </a:lnTo>
                    <a:lnTo>
                      <a:pt x="65" y="52"/>
                    </a:lnTo>
                    <a:lnTo>
                      <a:pt x="68" y="44"/>
                    </a:lnTo>
                    <a:lnTo>
                      <a:pt x="68" y="37"/>
                    </a:lnTo>
                    <a:lnTo>
                      <a:pt x="66" y="31"/>
                    </a:lnTo>
                    <a:lnTo>
                      <a:pt x="65" y="24"/>
                    </a:lnTo>
                    <a:lnTo>
                      <a:pt x="62" y="18"/>
                    </a:lnTo>
                    <a:lnTo>
                      <a:pt x="59" y="13"/>
                    </a:lnTo>
                    <a:lnTo>
                      <a:pt x="54" y="8"/>
                    </a:lnTo>
                    <a:lnTo>
                      <a:pt x="48" y="5"/>
                    </a:lnTo>
                    <a:lnTo>
                      <a:pt x="42" y="3"/>
                    </a:lnTo>
                    <a:lnTo>
                      <a:pt x="35" y="0"/>
                    </a:lnTo>
                    <a:lnTo>
                      <a:pt x="28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04" name="Line 1168"/>
              <p:cNvSpPr>
                <a:spLocks noChangeShapeType="1"/>
              </p:cNvSpPr>
              <p:nvPr/>
            </p:nvSpPr>
            <p:spPr bwMode="auto">
              <a:xfrm flipH="1">
                <a:off x="1738" y="3013"/>
                <a:ext cx="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05" name="Freeform 1169"/>
              <p:cNvSpPr>
                <a:spLocks/>
              </p:cNvSpPr>
              <p:nvPr/>
            </p:nvSpPr>
            <p:spPr bwMode="auto">
              <a:xfrm>
                <a:off x="1742" y="3013"/>
                <a:ext cx="5" cy="7"/>
              </a:xfrm>
              <a:custGeom>
                <a:avLst/>
                <a:gdLst>
                  <a:gd name="T0" fmla="*/ 5 w 39"/>
                  <a:gd name="T1" fmla="*/ 7 h 51"/>
                  <a:gd name="T2" fmla="*/ 5 w 39"/>
                  <a:gd name="T3" fmla="*/ 6 h 51"/>
                  <a:gd name="T4" fmla="*/ 5 w 39"/>
                  <a:gd name="T5" fmla="*/ 5 h 51"/>
                  <a:gd name="T6" fmla="*/ 5 w 39"/>
                  <a:gd name="T7" fmla="*/ 4 h 51"/>
                  <a:gd name="T8" fmla="*/ 5 w 39"/>
                  <a:gd name="T9" fmla="*/ 3 h 51"/>
                  <a:gd name="T10" fmla="*/ 4 w 39"/>
                  <a:gd name="T11" fmla="*/ 2 h 51"/>
                  <a:gd name="T12" fmla="*/ 4 w 39"/>
                  <a:gd name="T13" fmla="*/ 2 h 51"/>
                  <a:gd name="T14" fmla="*/ 3 w 39"/>
                  <a:gd name="T15" fmla="*/ 1 h 51"/>
                  <a:gd name="T16" fmla="*/ 3 w 39"/>
                  <a:gd name="T17" fmla="*/ 1 h 51"/>
                  <a:gd name="T18" fmla="*/ 2 w 39"/>
                  <a:gd name="T19" fmla="*/ 0 h 51"/>
                  <a:gd name="T20" fmla="*/ 1 w 39"/>
                  <a:gd name="T21" fmla="*/ 0 h 51"/>
                  <a:gd name="T22" fmla="*/ 0 w 39"/>
                  <a:gd name="T23" fmla="*/ 0 h 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" h="51">
                    <a:moveTo>
                      <a:pt x="38" y="51"/>
                    </a:moveTo>
                    <a:lnTo>
                      <a:pt x="39" y="44"/>
                    </a:lnTo>
                    <a:lnTo>
                      <a:pt x="39" y="37"/>
                    </a:lnTo>
                    <a:lnTo>
                      <a:pt x="39" y="30"/>
                    </a:lnTo>
                    <a:lnTo>
                      <a:pt x="37" y="23"/>
                    </a:lnTo>
                    <a:lnTo>
                      <a:pt x="35" y="18"/>
                    </a:lnTo>
                    <a:lnTo>
                      <a:pt x="31" y="12"/>
                    </a:lnTo>
                    <a:lnTo>
                      <a:pt x="26" y="8"/>
                    </a:lnTo>
                    <a:lnTo>
                      <a:pt x="20" y="4"/>
                    </a:lnTo>
                    <a:lnTo>
                      <a:pt x="14" y="2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06" name="Line 1170"/>
              <p:cNvSpPr>
                <a:spLocks noChangeShapeType="1"/>
              </p:cNvSpPr>
              <p:nvPr/>
            </p:nvSpPr>
            <p:spPr bwMode="auto">
              <a:xfrm flipH="1">
                <a:off x="1746" y="3020"/>
                <a:ext cx="1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07" name="Freeform 1171"/>
              <p:cNvSpPr>
                <a:spLocks/>
              </p:cNvSpPr>
              <p:nvPr/>
            </p:nvSpPr>
            <p:spPr bwMode="auto">
              <a:xfrm>
                <a:off x="1737" y="3024"/>
                <a:ext cx="9" cy="7"/>
              </a:xfrm>
              <a:custGeom>
                <a:avLst/>
                <a:gdLst>
                  <a:gd name="T0" fmla="*/ 0 w 67"/>
                  <a:gd name="T1" fmla="*/ 7 h 52"/>
                  <a:gd name="T2" fmla="*/ 1 w 67"/>
                  <a:gd name="T3" fmla="*/ 7 h 52"/>
                  <a:gd name="T4" fmla="*/ 2 w 67"/>
                  <a:gd name="T5" fmla="*/ 7 h 52"/>
                  <a:gd name="T6" fmla="*/ 3 w 67"/>
                  <a:gd name="T7" fmla="*/ 6 h 52"/>
                  <a:gd name="T8" fmla="*/ 4 w 67"/>
                  <a:gd name="T9" fmla="*/ 6 h 52"/>
                  <a:gd name="T10" fmla="*/ 5 w 67"/>
                  <a:gd name="T11" fmla="*/ 5 h 52"/>
                  <a:gd name="T12" fmla="*/ 6 w 67"/>
                  <a:gd name="T13" fmla="*/ 5 h 52"/>
                  <a:gd name="T14" fmla="*/ 7 w 67"/>
                  <a:gd name="T15" fmla="*/ 4 h 52"/>
                  <a:gd name="T16" fmla="*/ 7 w 67"/>
                  <a:gd name="T17" fmla="*/ 3 h 52"/>
                  <a:gd name="T18" fmla="*/ 8 w 67"/>
                  <a:gd name="T19" fmla="*/ 2 h 52"/>
                  <a:gd name="T20" fmla="*/ 8 w 67"/>
                  <a:gd name="T21" fmla="*/ 1 h 52"/>
                  <a:gd name="T22" fmla="*/ 9 w 67"/>
                  <a:gd name="T23" fmla="*/ 0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52">
                    <a:moveTo>
                      <a:pt x="0" y="52"/>
                    </a:moveTo>
                    <a:lnTo>
                      <a:pt x="8" y="51"/>
                    </a:lnTo>
                    <a:lnTo>
                      <a:pt x="16" y="50"/>
                    </a:lnTo>
                    <a:lnTo>
                      <a:pt x="23" y="46"/>
                    </a:lnTo>
                    <a:lnTo>
                      <a:pt x="31" y="43"/>
                    </a:lnTo>
                    <a:lnTo>
                      <a:pt x="37" y="38"/>
                    </a:lnTo>
                    <a:lnTo>
                      <a:pt x="44" y="34"/>
                    </a:lnTo>
                    <a:lnTo>
                      <a:pt x="51" y="28"/>
                    </a:lnTo>
                    <a:lnTo>
                      <a:pt x="55" y="22"/>
                    </a:lnTo>
                    <a:lnTo>
                      <a:pt x="60" y="15"/>
                    </a:lnTo>
                    <a:lnTo>
                      <a:pt x="63" y="7"/>
                    </a:lnTo>
                    <a:lnTo>
                      <a:pt x="67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08" name="Line 1172"/>
              <p:cNvSpPr>
                <a:spLocks noChangeShapeType="1"/>
              </p:cNvSpPr>
              <p:nvPr/>
            </p:nvSpPr>
            <p:spPr bwMode="auto">
              <a:xfrm flipH="1">
                <a:off x="1730" y="3031"/>
                <a:ext cx="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09" name="Freeform 1173"/>
              <p:cNvSpPr>
                <a:spLocks/>
              </p:cNvSpPr>
              <p:nvPr/>
            </p:nvSpPr>
            <p:spPr bwMode="auto">
              <a:xfrm>
                <a:off x="1759" y="2998"/>
                <a:ext cx="19" cy="33"/>
              </a:xfrm>
              <a:custGeom>
                <a:avLst/>
                <a:gdLst>
                  <a:gd name="T0" fmla="*/ 0 w 130"/>
                  <a:gd name="T1" fmla="*/ 33 h 233"/>
                  <a:gd name="T2" fmla="*/ 2 w 130"/>
                  <a:gd name="T3" fmla="*/ 32 h 233"/>
                  <a:gd name="T4" fmla="*/ 3 w 130"/>
                  <a:gd name="T5" fmla="*/ 32 h 233"/>
                  <a:gd name="T6" fmla="*/ 5 w 130"/>
                  <a:gd name="T7" fmla="*/ 31 h 233"/>
                  <a:gd name="T8" fmla="*/ 6 w 130"/>
                  <a:gd name="T9" fmla="*/ 30 h 233"/>
                  <a:gd name="T10" fmla="*/ 8 w 130"/>
                  <a:gd name="T11" fmla="*/ 29 h 233"/>
                  <a:gd name="T12" fmla="*/ 9 w 130"/>
                  <a:gd name="T13" fmla="*/ 28 h 233"/>
                  <a:gd name="T14" fmla="*/ 11 w 130"/>
                  <a:gd name="T15" fmla="*/ 26 h 233"/>
                  <a:gd name="T16" fmla="*/ 12 w 130"/>
                  <a:gd name="T17" fmla="*/ 25 h 233"/>
                  <a:gd name="T18" fmla="*/ 13 w 130"/>
                  <a:gd name="T19" fmla="*/ 24 h 233"/>
                  <a:gd name="T20" fmla="*/ 14 w 130"/>
                  <a:gd name="T21" fmla="*/ 22 h 233"/>
                  <a:gd name="T22" fmla="*/ 15 w 130"/>
                  <a:gd name="T23" fmla="*/ 20 h 233"/>
                  <a:gd name="T24" fmla="*/ 15 w 130"/>
                  <a:gd name="T25" fmla="*/ 19 h 233"/>
                  <a:gd name="T26" fmla="*/ 16 w 130"/>
                  <a:gd name="T27" fmla="*/ 17 h 233"/>
                  <a:gd name="T28" fmla="*/ 19 w 130"/>
                  <a:gd name="T29" fmla="*/ 7 h 233"/>
                  <a:gd name="T30" fmla="*/ 19 w 130"/>
                  <a:gd name="T31" fmla="*/ 6 h 233"/>
                  <a:gd name="T32" fmla="*/ 19 w 130"/>
                  <a:gd name="T33" fmla="*/ 5 h 233"/>
                  <a:gd name="T34" fmla="*/ 19 w 130"/>
                  <a:gd name="T35" fmla="*/ 4 h 233"/>
                  <a:gd name="T36" fmla="*/ 18 w 130"/>
                  <a:gd name="T37" fmla="*/ 3 h 233"/>
                  <a:gd name="T38" fmla="*/ 18 w 130"/>
                  <a:gd name="T39" fmla="*/ 2 h 233"/>
                  <a:gd name="T40" fmla="*/ 17 w 130"/>
                  <a:gd name="T41" fmla="*/ 2 h 233"/>
                  <a:gd name="T42" fmla="*/ 17 w 130"/>
                  <a:gd name="T43" fmla="*/ 1 h 233"/>
                  <a:gd name="T44" fmla="*/ 16 w 130"/>
                  <a:gd name="T45" fmla="*/ 1 h 233"/>
                  <a:gd name="T46" fmla="*/ 15 w 130"/>
                  <a:gd name="T47" fmla="*/ 0 h 233"/>
                  <a:gd name="T48" fmla="*/ 14 w 130"/>
                  <a:gd name="T49" fmla="*/ 0 h 233"/>
                  <a:gd name="T50" fmla="*/ 13 w 130"/>
                  <a:gd name="T51" fmla="*/ 0 h 233"/>
                  <a:gd name="T52" fmla="*/ 12 w 130"/>
                  <a:gd name="T53" fmla="*/ 0 h 233"/>
                  <a:gd name="T54" fmla="*/ 11 w 130"/>
                  <a:gd name="T55" fmla="*/ 0 h 233"/>
                  <a:gd name="T56" fmla="*/ 10 w 130"/>
                  <a:gd name="T57" fmla="*/ 1 h 233"/>
                  <a:gd name="T58" fmla="*/ 9 w 130"/>
                  <a:gd name="T59" fmla="*/ 1 h 233"/>
                  <a:gd name="T60" fmla="*/ 8 w 130"/>
                  <a:gd name="T61" fmla="*/ 2 h 233"/>
                  <a:gd name="T62" fmla="*/ 7 w 130"/>
                  <a:gd name="T63" fmla="*/ 2 h 233"/>
                  <a:gd name="T64" fmla="*/ 6 w 130"/>
                  <a:gd name="T65" fmla="*/ 3 h 233"/>
                  <a:gd name="T66" fmla="*/ 5 w 130"/>
                  <a:gd name="T67" fmla="*/ 4 h 233"/>
                  <a:gd name="T68" fmla="*/ 4 w 130"/>
                  <a:gd name="T69" fmla="*/ 5 h 233"/>
                  <a:gd name="T70" fmla="*/ 4 w 130"/>
                  <a:gd name="T71" fmla="*/ 6 h 233"/>
                  <a:gd name="T72" fmla="*/ 4 w 130"/>
                  <a:gd name="T73" fmla="*/ 7 h 233"/>
                  <a:gd name="T74" fmla="*/ 2 w 130"/>
                  <a:gd name="T75" fmla="*/ 11 h 233"/>
                  <a:gd name="T76" fmla="*/ 2 w 130"/>
                  <a:gd name="T77" fmla="*/ 12 h 233"/>
                  <a:gd name="T78" fmla="*/ 2 w 130"/>
                  <a:gd name="T79" fmla="*/ 13 h 233"/>
                  <a:gd name="T80" fmla="*/ 2 w 130"/>
                  <a:gd name="T81" fmla="*/ 14 h 233"/>
                  <a:gd name="T82" fmla="*/ 3 w 130"/>
                  <a:gd name="T83" fmla="*/ 15 h 233"/>
                  <a:gd name="T84" fmla="*/ 3 w 130"/>
                  <a:gd name="T85" fmla="*/ 16 h 233"/>
                  <a:gd name="T86" fmla="*/ 4 w 130"/>
                  <a:gd name="T87" fmla="*/ 16 h 233"/>
                  <a:gd name="T88" fmla="*/ 4 w 130"/>
                  <a:gd name="T89" fmla="*/ 17 h 233"/>
                  <a:gd name="T90" fmla="*/ 5 w 130"/>
                  <a:gd name="T91" fmla="*/ 18 h 233"/>
                  <a:gd name="T92" fmla="*/ 6 w 130"/>
                  <a:gd name="T93" fmla="*/ 18 h 233"/>
                  <a:gd name="T94" fmla="*/ 7 w 130"/>
                  <a:gd name="T95" fmla="*/ 18 h 233"/>
                  <a:gd name="T96" fmla="*/ 8 w 130"/>
                  <a:gd name="T97" fmla="*/ 18 h 233"/>
                  <a:gd name="T98" fmla="*/ 16 w 130"/>
                  <a:gd name="T99" fmla="*/ 18 h 23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30" h="233">
                    <a:moveTo>
                      <a:pt x="0" y="233"/>
                    </a:moveTo>
                    <a:lnTo>
                      <a:pt x="12" y="228"/>
                    </a:lnTo>
                    <a:lnTo>
                      <a:pt x="23" y="223"/>
                    </a:lnTo>
                    <a:lnTo>
                      <a:pt x="34" y="217"/>
                    </a:lnTo>
                    <a:lnTo>
                      <a:pt x="44" y="210"/>
                    </a:lnTo>
                    <a:lnTo>
                      <a:pt x="54" y="203"/>
                    </a:lnTo>
                    <a:lnTo>
                      <a:pt x="64" y="195"/>
                    </a:lnTo>
                    <a:lnTo>
                      <a:pt x="73" y="186"/>
                    </a:lnTo>
                    <a:lnTo>
                      <a:pt x="81" y="176"/>
                    </a:lnTo>
                    <a:lnTo>
                      <a:pt x="88" y="166"/>
                    </a:lnTo>
                    <a:lnTo>
                      <a:pt x="95" y="155"/>
                    </a:lnTo>
                    <a:lnTo>
                      <a:pt x="100" y="144"/>
                    </a:lnTo>
                    <a:lnTo>
                      <a:pt x="105" y="134"/>
                    </a:lnTo>
                    <a:lnTo>
                      <a:pt x="108" y="123"/>
                    </a:lnTo>
                    <a:lnTo>
                      <a:pt x="127" y="52"/>
                    </a:lnTo>
                    <a:lnTo>
                      <a:pt x="128" y="44"/>
                    </a:lnTo>
                    <a:lnTo>
                      <a:pt x="130" y="37"/>
                    </a:lnTo>
                    <a:lnTo>
                      <a:pt x="128" y="30"/>
                    </a:lnTo>
                    <a:lnTo>
                      <a:pt x="126" y="24"/>
                    </a:lnTo>
                    <a:lnTo>
                      <a:pt x="124" y="17"/>
                    </a:lnTo>
                    <a:lnTo>
                      <a:pt x="119" y="13"/>
                    </a:lnTo>
                    <a:lnTo>
                      <a:pt x="115" y="8"/>
                    </a:lnTo>
                    <a:lnTo>
                      <a:pt x="109" y="5"/>
                    </a:lnTo>
                    <a:lnTo>
                      <a:pt x="104" y="1"/>
                    </a:lnTo>
                    <a:lnTo>
                      <a:pt x="97" y="0"/>
                    </a:lnTo>
                    <a:lnTo>
                      <a:pt x="89" y="0"/>
                    </a:lnTo>
                    <a:lnTo>
                      <a:pt x="82" y="0"/>
                    </a:lnTo>
                    <a:lnTo>
                      <a:pt x="75" y="1"/>
                    </a:lnTo>
                    <a:lnTo>
                      <a:pt x="67" y="5"/>
                    </a:lnTo>
                    <a:lnTo>
                      <a:pt x="60" y="8"/>
                    </a:lnTo>
                    <a:lnTo>
                      <a:pt x="52" y="13"/>
                    </a:lnTo>
                    <a:lnTo>
                      <a:pt x="45" y="17"/>
                    </a:lnTo>
                    <a:lnTo>
                      <a:pt x="40" y="24"/>
                    </a:lnTo>
                    <a:lnTo>
                      <a:pt x="34" y="30"/>
                    </a:lnTo>
                    <a:lnTo>
                      <a:pt x="30" y="37"/>
                    </a:lnTo>
                    <a:lnTo>
                      <a:pt x="26" y="44"/>
                    </a:lnTo>
                    <a:lnTo>
                      <a:pt x="24" y="52"/>
                    </a:lnTo>
                    <a:lnTo>
                      <a:pt x="17" y="78"/>
                    </a:lnTo>
                    <a:lnTo>
                      <a:pt x="16" y="85"/>
                    </a:lnTo>
                    <a:lnTo>
                      <a:pt x="15" y="93"/>
                    </a:lnTo>
                    <a:lnTo>
                      <a:pt x="16" y="99"/>
                    </a:lnTo>
                    <a:lnTo>
                      <a:pt x="18" y="105"/>
                    </a:lnTo>
                    <a:lnTo>
                      <a:pt x="21" y="112"/>
                    </a:lnTo>
                    <a:lnTo>
                      <a:pt x="24" y="116"/>
                    </a:lnTo>
                    <a:lnTo>
                      <a:pt x="30" y="121"/>
                    </a:lnTo>
                    <a:lnTo>
                      <a:pt x="35" y="124"/>
                    </a:lnTo>
                    <a:lnTo>
                      <a:pt x="41" y="127"/>
                    </a:lnTo>
                    <a:lnTo>
                      <a:pt x="48" y="128"/>
                    </a:lnTo>
                    <a:lnTo>
                      <a:pt x="55" y="130"/>
                    </a:lnTo>
                    <a:lnTo>
                      <a:pt x="107" y="13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10" name="Freeform 1174"/>
              <p:cNvSpPr>
                <a:spLocks/>
              </p:cNvSpPr>
              <p:nvPr/>
            </p:nvSpPr>
            <p:spPr bwMode="auto">
              <a:xfrm>
                <a:off x="1978" y="2703"/>
                <a:ext cx="33" cy="22"/>
              </a:xfrm>
              <a:custGeom>
                <a:avLst/>
                <a:gdLst>
                  <a:gd name="T0" fmla="*/ 33 w 232"/>
                  <a:gd name="T1" fmla="*/ 22 h 153"/>
                  <a:gd name="T2" fmla="*/ 33 w 232"/>
                  <a:gd name="T3" fmla="*/ 15 h 153"/>
                  <a:gd name="T4" fmla="*/ 33 w 232"/>
                  <a:gd name="T5" fmla="*/ 13 h 153"/>
                  <a:gd name="T6" fmla="*/ 33 w 232"/>
                  <a:gd name="T7" fmla="*/ 12 h 153"/>
                  <a:gd name="T8" fmla="*/ 32 w 232"/>
                  <a:gd name="T9" fmla="*/ 11 h 153"/>
                  <a:gd name="T10" fmla="*/ 32 w 232"/>
                  <a:gd name="T11" fmla="*/ 10 h 153"/>
                  <a:gd name="T12" fmla="*/ 31 w 232"/>
                  <a:gd name="T13" fmla="*/ 9 h 153"/>
                  <a:gd name="T14" fmla="*/ 31 w 232"/>
                  <a:gd name="T15" fmla="*/ 8 h 153"/>
                  <a:gd name="T16" fmla="*/ 30 w 232"/>
                  <a:gd name="T17" fmla="*/ 7 h 153"/>
                  <a:gd name="T18" fmla="*/ 29 w 232"/>
                  <a:gd name="T19" fmla="*/ 7 h 153"/>
                  <a:gd name="T20" fmla="*/ 28 w 232"/>
                  <a:gd name="T21" fmla="*/ 6 h 153"/>
                  <a:gd name="T22" fmla="*/ 27 w 232"/>
                  <a:gd name="T23" fmla="*/ 5 h 153"/>
                  <a:gd name="T24" fmla="*/ 26 w 232"/>
                  <a:gd name="T25" fmla="*/ 5 h 153"/>
                  <a:gd name="T26" fmla="*/ 22 w 232"/>
                  <a:gd name="T27" fmla="*/ 4 h 153"/>
                  <a:gd name="T28" fmla="*/ 21 w 232"/>
                  <a:gd name="T29" fmla="*/ 4 h 153"/>
                  <a:gd name="T30" fmla="*/ 20 w 232"/>
                  <a:gd name="T31" fmla="*/ 4 h 153"/>
                  <a:gd name="T32" fmla="*/ 19 w 232"/>
                  <a:gd name="T33" fmla="*/ 4 h 153"/>
                  <a:gd name="T34" fmla="*/ 18 w 232"/>
                  <a:gd name="T35" fmla="*/ 4 h 153"/>
                  <a:gd name="T36" fmla="*/ 17 w 232"/>
                  <a:gd name="T37" fmla="*/ 5 h 153"/>
                  <a:gd name="T38" fmla="*/ 17 w 232"/>
                  <a:gd name="T39" fmla="*/ 5 h 153"/>
                  <a:gd name="T40" fmla="*/ 16 w 232"/>
                  <a:gd name="T41" fmla="*/ 6 h 153"/>
                  <a:gd name="T42" fmla="*/ 15 w 232"/>
                  <a:gd name="T43" fmla="*/ 7 h 153"/>
                  <a:gd name="T44" fmla="*/ 15 w 232"/>
                  <a:gd name="T45" fmla="*/ 7 h 153"/>
                  <a:gd name="T46" fmla="*/ 15 w 232"/>
                  <a:gd name="T47" fmla="*/ 8 h 153"/>
                  <a:gd name="T48" fmla="*/ 15 w 232"/>
                  <a:gd name="T49" fmla="*/ 9 h 153"/>
                  <a:gd name="T50" fmla="*/ 15 w 232"/>
                  <a:gd name="T51" fmla="*/ 17 h 153"/>
                  <a:gd name="T52" fmla="*/ 0 w 232"/>
                  <a:gd name="T53" fmla="*/ 13 h 153"/>
                  <a:gd name="T54" fmla="*/ 0 w 232"/>
                  <a:gd name="T55" fmla="*/ 0 h 15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32" h="153">
                    <a:moveTo>
                      <a:pt x="232" y="153"/>
                    </a:moveTo>
                    <a:lnTo>
                      <a:pt x="232" y="101"/>
                    </a:lnTo>
                    <a:lnTo>
                      <a:pt x="232" y="93"/>
                    </a:lnTo>
                    <a:lnTo>
                      <a:pt x="231" y="86"/>
                    </a:lnTo>
                    <a:lnTo>
                      <a:pt x="227" y="78"/>
                    </a:lnTo>
                    <a:lnTo>
                      <a:pt x="224" y="71"/>
                    </a:lnTo>
                    <a:lnTo>
                      <a:pt x="220" y="64"/>
                    </a:lnTo>
                    <a:lnTo>
                      <a:pt x="215" y="57"/>
                    </a:lnTo>
                    <a:lnTo>
                      <a:pt x="208" y="51"/>
                    </a:lnTo>
                    <a:lnTo>
                      <a:pt x="203" y="46"/>
                    </a:lnTo>
                    <a:lnTo>
                      <a:pt x="195" y="42"/>
                    </a:lnTo>
                    <a:lnTo>
                      <a:pt x="188" y="38"/>
                    </a:lnTo>
                    <a:lnTo>
                      <a:pt x="180" y="35"/>
                    </a:lnTo>
                    <a:lnTo>
                      <a:pt x="154" y="28"/>
                    </a:lnTo>
                    <a:lnTo>
                      <a:pt x="148" y="27"/>
                    </a:lnTo>
                    <a:lnTo>
                      <a:pt x="141" y="27"/>
                    </a:lnTo>
                    <a:lnTo>
                      <a:pt x="133" y="27"/>
                    </a:lnTo>
                    <a:lnTo>
                      <a:pt x="127" y="29"/>
                    </a:lnTo>
                    <a:lnTo>
                      <a:pt x="121" y="32"/>
                    </a:lnTo>
                    <a:lnTo>
                      <a:pt x="116" y="36"/>
                    </a:lnTo>
                    <a:lnTo>
                      <a:pt x="112" y="41"/>
                    </a:lnTo>
                    <a:lnTo>
                      <a:pt x="108" y="46"/>
                    </a:lnTo>
                    <a:lnTo>
                      <a:pt x="105" y="52"/>
                    </a:lnTo>
                    <a:lnTo>
                      <a:pt x="104" y="59"/>
                    </a:lnTo>
                    <a:lnTo>
                      <a:pt x="103" y="66"/>
                    </a:lnTo>
                    <a:lnTo>
                      <a:pt x="103" y="118"/>
                    </a:lnTo>
                    <a:lnTo>
                      <a:pt x="0" y="90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11" name="Freeform 1175"/>
              <p:cNvSpPr>
                <a:spLocks/>
              </p:cNvSpPr>
              <p:nvPr/>
            </p:nvSpPr>
            <p:spPr bwMode="auto">
              <a:xfrm>
                <a:off x="1978" y="2675"/>
                <a:ext cx="33" cy="16"/>
              </a:xfrm>
              <a:custGeom>
                <a:avLst/>
                <a:gdLst>
                  <a:gd name="T0" fmla="*/ 33 w 232"/>
                  <a:gd name="T1" fmla="*/ 16 h 114"/>
                  <a:gd name="T2" fmla="*/ 0 w 232"/>
                  <a:gd name="T3" fmla="*/ 0 h 114"/>
                  <a:gd name="T4" fmla="*/ 0 w 232"/>
                  <a:gd name="T5" fmla="*/ 14 h 114"/>
                  <a:gd name="T6" fmla="*/ 4 w 232"/>
                  <a:gd name="T7" fmla="*/ 15 h 1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2" h="114">
                    <a:moveTo>
                      <a:pt x="232" y="114"/>
                    </a:moveTo>
                    <a:lnTo>
                      <a:pt x="0" y="0"/>
                    </a:lnTo>
                    <a:lnTo>
                      <a:pt x="0" y="103"/>
                    </a:lnTo>
                    <a:lnTo>
                      <a:pt x="26" y="11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12" name="Freeform 1176"/>
              <p:cNvSpPr>
                <a:spLocks/>
              </p:cNvSpPr>
              <p:nvPr/>
            </p:nvSpPr>
            <p:spPr bwMode="auto">
              <a:xfrm>
                <a:off x="2035" y="2689"/>
                <a:ext cx="33" cy="17"/>
              </a:xfrm>
              <a:custGeom>
                <a:avLst/>
                <a:gdLst>
                  <a:gd name="T0" fmla="*/ 33 w 233"/>
                  <a:gd name="T1" fmla="*/ 17 h 113"/>
                  <a:gd name="T2" fmla="*/ 0 w 233"/>
                  <a:gd name="T3" fmla="*/ 0 h 113"/>
                  <a:gd name="T4" fmla="*/ 0 w 233"/>
                  <a:gd name="T5" fmla="*/ 15 h 113"/>
                  <a:gd name="T6" fmla="*/ 4 w 233"/>
                  <a:gd name="T7" fmla="*/ 17 h 1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3" h="113">
                    <a:moveTo>
                      <a:pt x="233" y="113"/>
                    </a:moveTo>
                    <a:lnTo>
                      <a:pt x="0" y="0"/>
                    </a:lnTo>
                    <a:lnTo>
                      <a:pt x="0" y="103"/>
                    </a:lnTo>
                    <a:lnTo>
                      <a:pt x="26" y="11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13" name="Freeform 1177"/>
              <p:cNvSpPr>
                <a:spLocks/>
              </p:cNvSpPr>
              <p:nvPr/>
            </p:nvSpPr>
            <p:spPr bwMode="auto">
              <a:xfrm>
                <a:off x="2035" y="2667"/>
                <a:ext cx="26" cy="18"/>
              </a:xfrm>
              <a:custGeom>
                <a:avLst/>
                <a:gdLst>
                  <a:gd name="T0" fmla="*/ 0 w 181"/>
                  <a:gd name="T1" fmla="*/ 4 h 130"/>
                  <a:gd name="T2" fmla="*/ 26 w 181"/>
                  <a:gd name="T3" fmla="*/ 18 h 130"/>
                  <a:gd name="T4" fmla="*/ 26 w 181"/>
                  <a:gd name="T5" fmla="*/ 0 h 1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1" h="130">
                    <a:moveTo>
                      <a:pt x="0" y="30"/>
                    </a:moveTo>
                    <a:lnTo>
                      <a:pt x="181" y="130"/>
                    </a:lnTo>
                    <a:lnTo>
                      <a:pt x="181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14" name="Line 1178"/>
              <p:cNvSpPr>
                <a:spLocks noChangeShapeType="1"/>
              </p:cNvSpPr>
              <p:nvPr/>
            </p:nvSpPr>
            <p:spPr bwMode="auto">
              <a:xfrm>
                <a:off x="2053" y="2670"/>
                <a:ext cx="15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15" name="Freeform 1179"/>
              <p:cNvSpPr>
                <a:spLocks/>
              </p:cNvSpPr>
              <p:nvPr/>
            </p:nvSpPr>
            <p:spPr bwMode="auto">
              <a:xfrm>
                <a:off x="2030" y="2372"/>
                <a:ext cx="6" cy="9"/>
              </a:xfrm>
              <a:custGeom>
                <a:avLst/>
                <a:gdLst>
                  <a:gd name="T0" fmla="*/ 0 w 39"/>
                  <a:gd name="T1" fmla="*/ 0 h 62"/>
                  <a:gd name="T2" fmla="*/ 0 w 39"/>
                  <a:gd name="T3" fmla="*/ 1 h 62"/>
                  <a:gd name="T4" fmla="*/ 0 w 39"/>
                  <a:gd name="T5" fmla="*/ 2 h 62"/>
                  <a:gd name="T6" fmla="*/ 1 w 39"/>
                  <a:gd name="T7" fmla="*/ 3 h 62"/>
                  <a:gd name="T8" fmla="*/ 1 w 39"/>
                  <a:gd name="T9" fmla="*/ 5 h 62"/>
                  <a:gd name="T10" fmla="*/ 2 w 39"/>
                  <a:gd name="T11" fmla="*/ 6 h 62"/>
                  <a:gd name="T12" fmla="*/ 3 w 39"/>
                  <a:gd name="T13" fmla="*/ 7 h 62"/>
                  <a:gd name="T14" fmla="*/ 4 w 39"/>
                  <a:gd name="T15" fmla="*/ 8 h 62"/>
                  <a:gd name="T16" fmla="*/ 5 w 39"/>
                  <a:gd name="T17" fmla="*/ 8 h 62"/>
                  <a:gd name="T18" fmla="*/ 6 w 39"/>
                  <a:gd name="T19" fmla="*/ 9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" h="62">
                    <a:moveTo>
                      <a:pt x="0" y="0"/>
                    </a:moveTo>
                    <a:lnTo>
                      <a:pt x="0" y="8"/>
                    </a:lnTo>
                    <a:lnTo>
                      <a:pt x="2" y="16"/>
                    </a:lnTo>
                    <a:lnTo>
                      <a:pt x="5" y="24"/>
                    </a:lnTo>
                    <a:lnTo>
                      <a:pt x="9" y="32"/>
                    </a:lnTo>
                    <a:lnTo>
                      <a:pt x="14" y="39"/>
                    </a:lnTo>
                    <a:lnTo>
                      <a:pt x="19" y="45"/>
                    </a:lnTo>
                    <a:lnTo>
                      <a:pt x="25" y="52"/>
                    </a:lnTo>
                    <a:lnTo>
                      <a:pt x="32" y="58"/>
                    </a:lnTo>
                    <a:lnTo>
                      <a:pt x="39" y="6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16" name="Freeform 1180"/>
              <p:cNvSpPr>
                <a:spLocks/>
              </p:cNvSpPr>
              <p:nvPr/>
            </p:nvSpPr>
            <p:spPr bwMode="auto">
              <a:xfrm>
                <a:off x="2030" y="2366"/>
                <a:ext cx="12" cy="6"/>
              </a:xfrm>
              <a:custGeom>
                <a:avLst/>
                <a:gdLst>
                  <a:gd name="T0" fmla="*/ 12 w 79"/>
                  <a:gd name="T1" fmla="*/ 3 h 40"/>
                  <a:gd name="T2" fmla="*/ 11 w 79"/>
                  <a:gd name="T3" fmla="*/ 2 h 40"/>
                  <a:gd name="T4" fmla="*/ 10 w 79"/>
                  <a:gd name="T5" fmla="*/ 1 h 40"/>
                  <a:gd name="T6" fmla="*/ 9 w 79"/>
                  <a:gd name="T7" fmla="*/ 1 h 40"/>
                  <a:gd name="T8" fmla="*/ 8 w 79"/>
                  <a:gd name="T9" fmla="*/ 0 h 40"/>
                  <a:gd name="T10" fmla="*/ 7 w 79"/>
                  <a:gd name="T11" fmla="*/ 0 h 40"/>
                  <a:gd name="T12" fmla="*/ 6 w 79"/>
                  <a:gd name="T13" fmla="*/ 0 h 40"/>
                  <a:gd name="T14" fmla="*/ 4 w 79"/>
                  <a:gd name="T15" fmla="*/ 0 h 40"/>
                  <a:gd name="T16" fmla="*/ 4 w 79"/>
                  <a:gd name="T17" fmla="*/ 0 h 40"/>
                  <a:gd name="T18" fmla="*/ 3 w 79"/>
                  <a:gd name="T19" fmla="*/ 1 h 40"/>
                  <a:gd name="T20" fmla="*/ 2 w 79"/>
                  <a:gd name="T21" fmla="*/ 2 h 40"/>
                  <a:gd name="T22" fmla="*/ 1 w 79"/>
                  <a:gd name="T23" fmla="*/ 2 h 40"/>
                  <a:gd name="T24" fmla="*/ 1 w 79"/>
                  <a:gd name="T25" fmla="*/ 3 h 40"/>
                  <a:gd name="T26" fmla="*/ 0 w 79"/>
                  <a:gd name="T27" fmla="*/ 4 h 40"/>
                  <a:gd name="T28" fmla="*/ 0 w 79"/>
                  <a:gd name="T29" fmla="*/ 5 h 40"/>
                  <a:gd name="T30" fmla="*/ 0 w 79"/>
                  <a:gd name="T31" fmla="*/ 6 h 4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9" h="40">
                    <a:moveTo>
                      <a:pt x="79" y="17"/>
                    </a:moveTo>
                    <a:lnTo>
                      <a:pt x="72" y="12"/>
                    </a:lnTo>
                    <a:lnTo>
                      <a:pt x="65" y="8"/>
                    </a:lnTo>
                    <a:lnTo>
                      <a:pt x="59" y="5"/>
                    </a:lnTo>
                    <a:lnTo>
                      <a:pt x="51" y="2"/>
                    </a:lnTo>
                    <a:lnTo>
                      <a:pt x="44" y="1"/>
                    </a:lnTo>
                    <a:lnTo>
                      <a:pt x="37" y="0"/>
                    </a:lnTo>
                    <a:lnTo>
                      <a:pt x="29" y="1"/>
                    </a:lnTo>
                    <a:lnTo>
                      <a:pt x="24" y="3"/>
                    </a:lnTo>
                    <a:lnTo>
                      <a:pt x="18" y="6"/>
                    </a:lnTo>
                    <a:lnTo>
                      <a:pt x="12" y="10"/>
                    </a:lnTo>
                    <a:lnTo>
                      <a:pt x="8" y="15"/>
                    </a:lnTo>
                    <a:lnTo>
                      <a:pt x="5" y="20"/>
                    </a:lnTo>
                    <a:lnTo>
                      <a:pt x="2" y="26"/>
                    </a:lnTo>
                    <a:lnTo>
                      <a:pt x="0" y="33"/>
                    </a:lnTo>
                    <a:lnTo>
                      <a:pt x="0" y="4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17" name="Freeform 1181"/>
              <p:cNvSpPr>
                <a:spLocks/>
              </p:cNvSpPr>
              <p:nvPr/>
            </p:nvSpPr>
            <p:spPr bwMode="auto">
              <a:xfrm>
                <a:off x="2042" y="2369"/>
                <a:ext cx="22" cy="19"/>
              </a:xfrm>
              <a:custGeom>
                <a:avLst/>
                <a:gdLst>
                  <a:gd name="T0" fmla="*/ 0 w 154"/>
                  <a:gd name="T1" fmla="*/ 0 h 137"/>
                  <a:gd name="T2" fmla="*/ 22 w 154"/>
                  <a:gd name="T3" fmla="*/ 19 h 137"/>
                  <a:gd name="T4" fmla="*/ 22 w 154"/>
                  <a:gd name="T5" fmla="*/ 5 h 1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4" h="137">
                    <a:moveTo>
                      <a:pt x="0" y="0"/>
                    </a:moveTo>
                    <a:lnTo>
                      <a:pt x="154" y="137"/>
                    </a:lnTo>
                    <a:lnTo>
                      <a:pt x="154" y="34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18" name="Freeform 1182"/>
              <p:cNvSpPr>
                <a:spLocks/>
              </p:cNvSpPr>
              <p:nvPr/>
            </p:nvSpPr>
            <p:spPr bwMode="auto">
              <a:xfrm>
                <a:off x="1509" y="2693"/>
                <a:ext cx="33" cy="18"/>
              </a:xfrm>
              <a:custGeom>
                <a:avLst/>
                <a:gdLst>
                  <a:gd name="T0" fmla="*/ 0 w 232"/>
                  <a:gd name="T1" fmla="*/ 0 h 127"/>
                  <a:gd name="T2" fmla="*/ 1 w 232"/>
                  <a:gd name="T3" fmla="*/ 2 h 127"/>
                  <a:gd name="T4" fmla="*/ 1 w 232"/>
                  <a:gd name="T5" fmla="*/ 3 h 127"/>
                  <a:gd name="T6" fmla="*/ 2 w 232"/>
                  <a:gd name="T7" fmla="*/ 5 h 127"/>
                  <a:gd name="T8" fmla="*/ 3 w 232"/>
                  <a:gd name="T9" fmla="*/ 6 h 127"/>
                  <a:gd name="T10" fmla="*/ 4 w 232"/>
                  <a:gd name="T11" fmla="*/ 8 h 127"/>
                  <a:gd name="T12" fmla="*/ 6 w 232"/>
                  <a:gd name="T13" fmla="*/ 9 h 127"/>
                  <a:gd name="T14" fmla="*/ 7 w 232"/>
                  <a:gd name="T15" fmla="*/ 10 h 127"/>
                  <a:gd name="T16" fmla="*/ 8 w 232"/>
                  <a:gd name="T17" fmla="*/ 12 h 127"/>
                  <a:gd name="T18" fmla="*/ 10 w 232"/>
                  <a:gd name="T19" fmla="*/ 13 h 127"/>
                  <a:gd name="T20" fmla="*/ 12 w 232"/>
                  <a:gd name="T21" fmla="*/ 13 h 127"/>
                  <a:gd name="T22" fmla="*/ 13 w 232"/>
                  <a:gd name="T23" fmla="*/ 14 h 127"/>
                  <a:gd name="T24" fmla="*/ 15 w 232"/>
                  <a:gd name="T25" fmla="*/ 15 h 127"/>
                  <a:gd name="T26" fmla="*/ 26 w 232"/>
                  <a:gd name="T27" fmla="*/ 18 h 127"/>
                  <a:gd name="T28" fmla="*/ 27 w 232"/>
                  <a:gd name="T29" fmla="*/ 18 h 127"/>
                  <a:gd name="T30" fmla="*/ 28 w 232"/>
                  <a:gd name="T31" fmla="*/ 18 h 127"/>
                  <a:gd name="T32" fmla="*/ 29 w 232"/>
                  <a:gd name="T33" fmla="*/ 18 h 127"/>
                  <a:gd name="T34" fmla="*/ 30 w 232"/>
                  <a:gd name="T35" fmla="*/ 18 h 127"/>
                  <a:gd name="T36" fmla="*/ 30 w 232"/>
                  <a:gd name="T37" fmla="*/ 17 h 127"/>
                  <a:gd name="T38" fmla="*/ 31 w 232"/>
                  <a:gd name="T39" fmla="*/ 17 h 127"/>
                  <a:gd name="T40" fmla="*/ 32 w 232"/>
                  <a:gd name="T41" fmla="*/ 16 h 127"/>
                  <a:gd name="T42" fmla="*/ 32 w 232"/>
                  <a:gd name="T43" fmla="*/ 15 h 127"/>
                  <a:gd name="T44" fmla="*/ 33 w 232"/>
                  <a:gd name="T45" fmla="*/ 14 h 127"/>
                  <a:gd name="T46" fmla="*/ 33 w 232"/>
                  <a:gd name="T47" fmla="*/ 13 h 127"/>
                  <a:gd name="T48" fmla="*/ 33 w 232"/>
                  <a:gd name="T49" fmla="*/ 12 h 127"/>
                  <a:gd name="T50" fmla="*/ 33 w 232"/>
                  <a:gd name="T51" fmla="*/ 11 h 127"/>
                  <a:gd name="T52" fmla="*/ 33 w 232"/>
                  <a:gd name="T53" fmla="*/ 10 h 127"/>
                  <a:gd name="T54" fmla="*/ 32 w 232"/>
                  <a:gd name="T55" fmla="*/ 9 h 127"/>
                  <a:gd name="T56" fmla="*/ 32 w 232"/>
                  <a:gd name="T57" fmla="*/ 8 h 127"/>
                  <a:gd name="T58" fmla="*/ 31 w 232"/>
                  <a:gd name="T59" fmla="*/ 7 h 127"/>
                  <a:gd name="T60" fmla="*/ 30 w 232"/>
                  <a:gd name="T61" fmla="*/ 6 h 127"/>
                  <a:gd name="T62" fmla="*/ 30 w 232"/>
                  <a:gd name="T63" fmla="*/ 5 h 127"/>
                  <a:gd name="T64" fmla="*/ 29 w 232"/>
                  <a:gd name="T65" fmla="*/ 5 h 127"/>
                  <a:gd name="T66" fmla="*/ 28 w 232"/>
                  <a:gd name="T67" fmla="*/ 4 h 127"/>
                  <a:gd name="T68" fmla="*/ 27 w 232"/>
                  <a:gd name="T69" fmla="*/ 4 h 127"/>
                  <a:gd name="T70" fmla="*/ 26 w 232"/>
                  <a:gd name="T71" fmla="*/ 3 h 127"/>
                  <a:gd name="T72" fmla="*/ 22 w 232"/>
                  <a:gd name="T73" fmla="*/ 2 h 127"/>
                  <a:gd name="T74" fmla="*/ 21 w 232"/>
                  <a:gd name="T75" fmla="*/ 2 h 127"/>
                  <a:gd name="T76" fmla="*/ 20 w 232"/>
                  <a:gd name="T77" fmla="*/ 2 h 127"/>
                  <a:gd name="T78" fmla="*/ 19 w 232"/>
                  <a:gd name="T79" fmla="*/ 2 h 127"/>
                  <a:gd name="T80" fmla="*/ 18 w 232"/>
                  <a:gd name="T81" fmla="*/ 2 h 127"/>
                  <a:gd name="T82" fmla="*/ 17 w 232"/>
                  <a:gd name="T83" fmla="*/ 2 h 127"/>
                  <a:gd name="T84" fmla="*/ 17 w 232"/>
                  <a:gd name="T85" fmla="*/ 3 h 127"/>
                  <a:gd name="T86" fmla="*/ 16 w 232"/>
                  <a:gd name="T87" fmla="*/ 3 h 127"/>
                  <a:gd name="T88" fmla="*/ 15 w 232"/>
                  <a:gd name="T89" fmla="*/ 4 h 127"/>
                  <a:gd name="T90" fmla="*/ 15 w 232"/>
                  <a:gd name="T91" fmla="*/ 5 h 127"/>
                  <a:gd name="T92" fmla="*/ 15 w 232"/>
                  <a:gd name="T93" fmla="*/ 6 h 127"/>
                  <a:gd name="T94" fmla="*/ 15 w 232"/>
                  <a:gd name="T95" fmla="*/ 7 h 127"/>
                  <a:gd name="T96" fmla="*/ 15 w 232"/>
                  <a:gd name="T97" fmla="*/ 8 h 127"/>
                  <a:gd name="T98" fmla="*/ 15 w 232"/>
                  <a:gd name="T99" fmla="*/ 15 h 12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32" h="127">
                    <a:moveTo>
                      <a:pt x="0" y="0"/>
                    </a:moveTo>
                    <a:lnTo>
                      <a:pt x="4" y="11"/>
                    </a:lnTo>
                    <a:lnTo>
                      <a:pt x="10" y="22"/>
                    </a:lnTo>
                    <a:lnTo>
                      <a:pt x="15" y="34"/>
                    </a:lnTo>
                    <a:lnTo>
                      <a:pt x="23" y="45"/>
                    </a:lnTo>
                    <a:lnTo>
                      <a:pt x="31" y="55"/>
                    </a:lnTo>
                    <a:lnTo>
                      <a:pt x="40" y="64"/>
                    </a:lnTo>
                    <a:lnTo>
                      <a:pt x="49" y="73"/>
                    </a:lnTo>
                    <a:lnTo>
                      <a:pt x="59" y="82"/>
                    </a:lnTo>
                    <a:lnTo>
                      <a:pt x="69" y="89"/>
                    </a:lnTo>
                    <a:lnTo>
                      <a:pt x="81" y="95"/>
                    </a:lnTo>
                    <a:lnTo>
                      <a:pt x="92" y="100"/>
                    </a:lnTo>
                    <a:lnTo>
                      <a:pt x="103" y="104"/>
                    </a:lnTo>
                    <a:lnTo>
                      <a:pt x="181" y="126"/>
                    </a:lnTo>
                    <a:lnTo>
                      <a:pt x="187" y="127"/>
                    </a:lnTo>
                    <a:lnTo>
                      <a:pt x="195" y="127"/>
                    </a:lnTo>
                    <a:lnTo>
                      <a:pt x="202" y="127"/>
                    </a:lnTo>
                    <a:lnTo>
                      <a:pt x="209" y="125"/>
                    </a:lnTo>
                    <a:lnTo>
                      <a:pt x="214" y="122"/>
                    </a:lnTo>
                    <a:lnTo>
                      <a:pt x="220" y="118"/>
                    </a:lnTo>
                    <a:lnTo>
                      <a:pt x="224" y="113"/>
                    </a:lnTo>
                    <a:lnTo>
                      <a:pt x="228" y="108"/>
                    </a:lnTo>
                    <a:lnTo>
                      <a:pt x="230" y="102"/>
                    </a:lnTo>
                    <a:lnTo>
                      <a:pt x="231" y="95"/>
                    </a:lnTo>
                    <a:lnTo>
                      <a:pt x="232" y="87"/>
                    </a:lnTo>
                    <a:lnTo>
                      <a:pt x="231" y="80"/>
                    </a:lnTo>
                    <a:lnTo>
                      <a:pt x="230" y="73"/>
                    </a:lnTo>
                    <a:lnTo>
                      <a:pt x="228" y="65"/>
                    </a:lnTo>
                    <a:lnTo>
                      <a:pt x="224" y="57"/>
                    </a:lnTo>
                    <a:lnTo>
                      <a:pt x="220" y="50"/>
                    </a:lnTo>
                    <a:lnTo>
                      <a:pt x="214" y="44"/>
                    </a:lnTo>
                    <a:lnTo>
                      <a:pt x="209" y="38"/>
                    </a:lnTo>
                    <a:lnTo>
                      <a:pt x="202" y="32"/>
                    </a:lnTo>
                    <a:lnTo>
                      <a:pt x="195" y="28"/>
                    </a:lnTo>
                    <a:lnTo>
                      <a:pt x="187" y="25"/>
                    </a:lnTo>
                    <a:lnTo>
                      <a:pt x="181" y="22"/>
                    </a:lnTo>
                    <a:lnTo>
                      <a:pt x="155" y="16"/>
                    </a:lnTo>
                    <a:lnTo>
                      <a:pt x="148" y="13"/>
                    </a:lnTo>
                    <a:lnTo>
                      <a:pt x="140" y="11"/>
                    </a:lnTo>
                    <a:lnTo>
                      <a:pt x="133" y="11"/>
                    </a:lnTo>
                    <a:lnTo>
                      <a:pt x="128" y="12"/>
                    </a:lnTo>
                    <a:lnTo>
                      <a:pt x="121" y="14"/>
                    </a:lnTo>
                    <a:lnTo>
                      <a:pt x="117" y="18"/>
                    </a:lnTo>
                    <a:lnTo>
                      <a:pt x="111" y="22"/>
                    </a:lnTo>
                    <a:lnTo>
                      <a:pt x="108" y="27"/>
                    </a:lnTo>
                    <a:lnTo>
                      <a:pt x="105" y="32"/>
                    </a:lnTo>
                    <a:lnTo>
                      <a:pt x="103" y="39"/>
                    </a:lnTo>
                    <a:lnTo>
                      <a:pt x="103" y="46"/>
                    </a:lnTo>
                    <a:lnTo>
                      <a:pt x="103" y="53"/>
                    </a:lnTo>
                    <a:lnTo>
                      <a:pt x="103" y="104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19" name="Freeform 1183"/>
              <p:cNvSpPr>
                <a:spLocks/>
              </p:cNvSpPr>
              <p:nvPr/>
            </p:nvSpPr>
            <p:spPr bwMode="auto">
              <a:xfrm>
                <a:off x="1509" y="2667"/>
                <a:ext cx="33" cy="19"/>
              </a:xfrm>
              <a:custGeom>
                <a:avLst/>
                <a:gdLst>
                  <a:gd name="T0" fmla="*/ 0 w 232"/>
                  <a:gd name="T1" fmla="*/ 0 h 127"/>
                  <a:gd name="T2" fmla="*/ 1 w 232"/>
                  <a:gd name="T3" fmla="*/ 2 h 127"/>
                  <a:gd name="T4" fmla="*/ 1 w 232"/>
                  <a:gd name="T5" fmla="*/ 3 h 127"/>
                  <a:gd name="T6" fmla="*/ 2 w 232"/>
                  <a:gd name="T7" fmla="*/ 5 h 127"/>
                  <a:gd name="T8" fmla="*/ 3 w 232"/>
                  <a:gd name="T9" fmla="*/ 7 h 127"/>
                  <a:gd name="T10" fmla="*/ 4 w 232"/>
                  <a:gd name="T11" fmla="*/ 8 h 127"/>
                  <a:gd name="T12" fmla="*/ 6 w 232"/>
                  <a:gd name="T13" fmla="*/ 10 h 127"/>
                  <a:gd name="T14" fmla="*/ 7 w 232"/>
                  <a:gd name="T15" fmla="*/ 11 h 127"/>
                  <a:gd name="T16" fmla="*/ 8 w 232"/>
                  <a:gd name="T17" fmla="*/ 12 h 127"/>
                  <a:gd name="T18" fmla="*/ 10 w 232"/>
                  <a:gd name="T19" fmla="*/ 13 h 127"/>
                  <a:gd name="T20" fmla="*/ 12 w 232"/>
                  <a:gd name="T21" fmla="*/ 14 h 127"/>
                  <a:gd name="T22" fmla="*/ 13 w 232"/>
                  <a:gd name="T23" fmla="*/ 15 h 127"/>
                  <a:gd name="T24" fmla="*/ 15 w 232"/>
                  <a:gd name="T25" fmla="*/ 16 h 127"/>
                  <a:gd name="T26" fmla="*/ 26 w 232"/>
                  <a:gd name="T27" fmla="*/ 19 h 127"/>
                  <a:gd name="T28" fmla="*/ 27 w 232"/>
                  <a:gd name="T29" fmla="*/ 19 h 127"/>
                  <a:gd name="T30" fmla="*/ 28 w 232"/>
                  <a:gd name="T31" fmla="*/ 19 h 127"/>
                  <a:gd name="T32" fmla="*/ 29 w 232"/>
                  <a:gd name="T33" fmla="*/ 19 h 127"/>
                  <a:gd name="T34" fmla="*/ 30 w 232"/>
                  <a:gd name="T35" fmla="*/ 19 h 127"/>
                  <a:gd name="T36" fmla="*/ 30 w 232"/>
                  <a:gd name="T37" fmla="*/ 18 h 127"/>
                  <a:gd name="T38" fmla="*/ 31 w 232"/>
                  <a:gd name="T39" fmla="*/ 18 h 127"/>
                  <a:gd name="T40" fmla="*/ 32 w 232"/>
                  <a:gd name="T41" fmla="*/ 17 h 127"/>
                  <a:gd name="T42" fmla="*/ 32 w 232"/>
                  <a:gd name="T43" fmla="*/ 16 h 127"/>
                  <a:gd name="T44" fmla="*/ 33 w 232"/>
                  <a:gd name="T45" fmla="*/ 15 h 127"/>
                  <a:gd name="T46" fmla="*/ 33 w 232"/>
                  <a:gd name="T47" fmla="*/ 14 h 127"/>
                  <a:gd name="T48" fmla="*/ 33 w 232"/>
                  <a:gd name="T49" fmla="*/ 13 h 127"/>
                  <a:gd name="T50" fmla="*/ 33 w 232"/>
                  <a:gd name="T51" fmla="*/ 12 h 127"/>
                  <a:gd name="T52" fmla="*/ 33 w 232"/>
                  <a:gd name="T53" fmla="*/ 11 h 127"/>
                  <a:gd name="T54" fmla="*/ 32 w 232"/>
                  <a:gd name="T55" fmla="*/ 10 h 127"/>
                  <a:gd name="T56" fmla="*/ 32 w 232"/>
                  <a:gd name="T57" fmla="*/ 9 h 127"/>
                  <a:gd name="T58" fmla="*/ 31 w 232"/>
                  <a:gd name="T59" fmla="*/ 8 h 127"/>
                  <a:gd name="T60" fmla="*/ 30 w 232"/>
                  <a:gd name="T61" fmla="*/ 7 h 127"/>
                  <a:gd name="T62" fmla="*/ 30 w 232"/>
                  <a:gd name="T63" fmla="*/ 6 h 127"/>
                  <a:gd name="T64" fmla="*/ 29 w 232"/>
                  <a:gd name="T65" fmla="*/ 5 h 127"/>
                  <a:gd name="T66" fmla="*/ 28 w 232"/>
                  <a:gd name="T67" fmla="*/ 4 h 127"/>
                  <a:gd name="T68" fmla="*/ 27 w 232"/>
                  <a:gd name="T69" fmla="*/ 4 h 127"/>
                  <a:gd name="T70" fmla="*/ 26 w 232"/>
                  <a:gd name="T71" fmla="*/ 3 h 127"/>
                  <a:gd name="T72" fmla="*/ 22 w 232"/>
                  <a:gd name="T73" fmla="*/ 2 h 127"/>
                  <a:gd name="T74" fmla="*/ 21 w 232"/>
                  <a:gd name="T75" fmla="*/ 2 h 127"/>
                  <a:gd name="T76" fmla="*/ 20 w 232"/>
                  <a:gd name="T77" fmla="*/ 2 h 127"/>
                  <a:gd name="T78" fmla="*/ 19 w 232"/>
                  <a:gd name="T79" fmla="*/ 2 h 127"/>
                  <a:gd name="T80" fmla="*/ 18 w 232"/>
                  <a:gd name="T81" fmla="*/ 2 h 127"/>
                  <a:gd name="T82" fmla="*/ 17 w 232"/>
                  <a:gd name="T83" fmla="*/ 2 h 127"/>
                  <a:gd name="T84" fmla="*/ 17 w 232"/>
                  <a:gd name="T85" fmla="*/ 3 h 127"/>
                  <a:gd name="T86" fmla="*/ 16 w 232"/>
                  <a:gd name="T87" fmla="*/ 3 h 127"/>
                  <a:gd name="T88" fmla="*/ 15 w 232"/>
                  <a:gd name="T89" fmla="*/ 4 h 127"/>
                  <a:gd name="T90" fmla="*/ 15 w 232"/>
                  <a:gd name="T91" fmla="*/ 5 h 127"/>
                  <a:gd name="T92" fmla="*/ 15 w 232"/>
                  <a:gd name="T93" fmla="*/ 6 h 127"/>
                  <a:gd name="T94" fmla="*/ 15 w 232"/>
                  <a:gd name="T95" fmla="*/ 7 h 127"/>
                  <a:gd name="T96" fmla="*/ 15 w 232"/>
                  <a:gd name="T97" fmla="*/ 8 h 127"/>
                  <a:gd name="T98" fmla="*/ 15 w 232"/>
                  <a:gd name="T99" fmla="*/ 16 h 12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32" h="127">
                    <a:moveTo>
                      <a:pt x="0" y="0"/>
                    </a:moveTo>
                    <a:lnTo>
                      <a:pt x="4" y="11"/>
                    </a:lnTo>
                    <a:lnTo>
                      <a:pt x="10" y="22"/>
                    </a:lnTo>
                    <a:lnTo>
                      <a:pt x="15" y="34"/>
                    </a:lnTo>
                    <a:lnTo>
                      <a:pt x="23" y="45"/>
                    </a:lnTo>
                    <a:lnTo>
                      <a:pt x="31" y="55"/>
                    </a:lnTo>
                    <a:lnTo>
                      <a:pt x="40" y="64"/>
                    </a:lnTo>
                    <a:lnTo>
                      <a:pt x="49" y="73"/>
                    </a:lnTo>
                    <a:lnTo>
                      <a:pt x="59" y="82"/>
                    </a:lnTo>
                    <a:lnTo>
                      <a:pt x="69" y="89"/>
                    </a:lnTo>
                    <a:lnTo>
                      <a:pt x="81" y="95"/>
                    </a:lnTo>
                    <a:lnTo>
                      <a:pt x="92" y="100"/>
                    </a:lnTo>
                    <a:lnTo>
                      <a:pt x="103" y="104"/>
                    </a:lnTo>
                    <a:lnTo>
                      <a:pt x="181" y="126"/>
                    </a:lnTo>
                    <a:lnTo>
                      <a:pt x="187" y="127"/>
                    </a:lnTo>
                    <a:lnTo>
                      <a:pt x="195" y="127"/>
                    </a:lnTo>
                    <a:lnTo>
                      <a:pt x="202" y="127"/>
                    </a:lnTo>
                    <a:lnTo>
                      <a:pt x="209" y="125"/>
                    </a:lnTo>
                    <a:lnTo>
                      <a:pt x="214" y="122"/>
                    </a:lnTo>
                    <a:lnTo>
                      <a:pt x="220" y="118"/>
                    </a:lnTo>
                    <a:lnTo>
                      <a:pt x="224" y="113"/>
                    </a:lnTo>
                    <a:lnTo>
                      <a:pt x="228" y="108"/>
                    </a:lnTo>
                    <a:lnTo>
                      <a:pt x="230" y="102"/>
                    </a:lnTo>
                    <a:lnTo>
                      <a:pt x="231" y="95"/>
                    </a:lnTo>
                    <a:lnTo>
                      <a:pt x="232" y="88"/>
                    </a:lnTo>
                    <a:lnTo>
                      <a:pt x="231" y="80"/>
                    </a:lnTo>
                    <a:lnTo>
                      <a:pt x="230" y="73"/>
                    </a:lnTo>
                    <a:lnTo>
                      <a:pt x="228" y="65"/>
                    </a:lnTo>
                    <a:lnTo>
                      <a:pt x="224" y="57"/>
                    </a:lnTo>
                    <a:lnTo>
                      <a:pt x="220" y="51"/>
                    </a:lnTo>
                    <a:lnTo>
                      <a:pt x="214" y="44"/>
                    </a:lnTo>
                    <a:lnTo>
                      <a:pt x="209" y="38"/>
                    </a:lnTo>
                    <a:lnTo>
                      <a:pt x="202" y="33"/>
                    </a:lnTo>
                    <a:lnTo>
                      <a:pt x="195" y="28"/>
                    </a:lnTo>
                    <a:lnTo>
                      <a:pt x="187" y="25"/>
                    </a:lnTo>
                    <a:lnTo>
                      <a:pt x="181" y="22"/>
                    </a:lnTo>
                    <a:lnTo>
                      <a:pt x="155" y="16"/>
                    </a:lnTo>
                    <a:lnTo>
                      <a:pt x="148" y="13"/>
                    </a:lnTo>
                    <a:lnTo>
                      <a:pt x="140" y="12"/>
                    </a:lnTo>
                    <a:lnTo>
                      <a:pt x="133" y="11"/>
                    </a:lnTo>
                    <a:lnTo>
                      <a:pt x="128" y="12"/>
                    </a:lnTo>
                    <a:lnTo>
                      <a:pt x="121" y="15"/>
                    </a:lnTo>
                    <a:lnTo>
                      <a:pt x="117" y="18"/>
                    </a:lnTo>
                    <a:lnTo>
                      <a:pt x="111" y="22"/>
                    </a:lnTo>
                    <a:lnTo>
                      <a:pt x="108" y="27"/>
                    </a:lnTo>
                    <a:lnTo>
                      <a:pt x="105" y="33"/>
                    </a:lnTo>
                    <a:lnTo>
                      <a:pt x="103" y="39"/>
                    </a:lnTo>
                    <a:lnTo>
                      <a:pt x="103" y="46"/>
                    </a:lnTo>
                    <a:lnTo>
                      <a:pt x="103" y="53"/>
                    </a:lnTo>
                    <a:lnTo>
                      <a:pt x="103" y="104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20" name="Freeform 1184"/>
              <p:cNvSpPr>
                <a:spLocks/>
              </p:cNvSpPr>
              <p:nvPr/>
            </p:nvSpPr>
            <p:spPr bwMode="auto">
              <a:xfrm>
                <a:off x="1681" y="1206"/>
                <a:ext cx="9" cy="5"/>
              </a:xfrm>
              <a:custGeom>
                <a:avLst/>
                <a:gdLst>
                  <a:gd name="T0" fmla="*/ 9 w 62"/>
                  <a:gd name="T1" fmla="*/ 0 h 39"/>
                  <a:gd name="T2" fmla="*/ 8 w 62"/>
                  <a:gd name="T3" fmla="*/ 0 h 39"/>
                  <a:gd name="T4" fmla="*/ 7 w 62"/>
                  <a:gd name="T5" fmla="*/ 0 h 39"/>
                  <a:gd name="T6" fmla="*/ 6 w 62"/>
                  <a:gd name="T7" fmla="*/ 1 h 39"/>
                  <a:gd name="T8" fmla="*/ 4 w 62"/>
                  <a:gd name="T9" fmla="*/ 1 h 39"/>
                  <a:gd name="T10" fmla="*/ 3 w 62"/>
                  <a:gd name="T11" fmla="*/ 2 h 39"/>
                  <a:gd name="T12" fmla="*/ 2 w 62"/>
                  <a:gd name="T13" fmla="*/ 2 h 39"/>
                  <a:gd name="T14" fmla="*/ 1 w 62"/>
                  <a:gd name="T15" fmla="*/ 3 h 39"/>
                  <a:gd name="T16" fmla="*/ 1 w 62"/>
                  <a:gd name="T17" fmla="*/ 4 h 39"/>
                  <a:gd name="T18" fmla="*/ 0 w 62"/>
                  <a:gd name="T19" fmla="*/ 5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" h="39">
                    <a:moveTo>
                      <a:pt x="62" y="0"/>
                    </a:moveTo>
                    <a:lnTo>
                      <a:pt x="54" y="1"/>
                    </a:lnTo>
                    <a:lnTo>
                      <a:pt x="46" y="2"/>
                    </a:lnTo>
                    <a:lnTo>
                      <a:pt x="38" y="4"/>
                    </a:lnTo>
                    <a:lnTo>
                      <a:pt x="30" y="9"/>
                    </a:lnTo>
                    <a:lnTo>
                      <a:pt x="24" y="13"/>
                    </a:lnTo>
                    <a:lnTo>
                      <a:pt x="16" y="19"/>
                    </a:lnTo>
                    <a:lnTo>
                      <a:pt x="10" y="25"/>
                    </a:lnTo>
                    <a:lnTo>
                      <a:pt x="5" y="31"/>
                    </a:lnTo>
                    <a:lnTo>
                      <a:pt x="0" y="39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21" name="Freeform 1185"/>
              <p:cNvSpPr>
                <a:spLocks/>
              </p:cNvSpPr>
              <p:nvPr/>
            </p:nvSpPr>
            <p:spPr bwMode="auto">
              <a:xfrm>
                <a:off x="1690" y="1206"/>
                <a:ext cx="5" cy="11"/>
              </a:xfrm>
              <a:custGeom>
                <a:avLst/>
                <a:gdLst>
                  <a:gd name="T0" fmla="*/ 3 w 39"/>
                  <a:gd name="T1" fmla="*/ 11 h 78"/>
                  <a:gd name="T2" fmla="*/ 4 w 39"/>
                  <a:gd name="T3" fmla="*/ 10 h 78"/>
                  <a:gd name="T4" fmla="*/ 4 w 39"/>
                  <a:gd name="T5" fmla="*/ 9 h 78"/>
                  <a:gd name="T6" fmla="*/ 5 w 39"/>
                  <a:gd name="T7" fmla="*/ 8 h 78"/>
                  <a:gd name="T8" fmla="*/ 5 w 39"/>
                  <a:gd name="T9" fmla="*/ 7 h 78"/>
                  <a:gd name="T10" fmla="*/ 5 w 39"/>
                  <a:gd name="T11" fmla="*/ 6 h 78"/>
                  <a:gd name="T12" fmla="*/ 5 w 39"/>
                  <a:gd name="T13" fmla="*/ 5 h 78"/>
                  <a:gd name="T14" fmla="*/ 5 w 39"/>
                  <a:gd name="T15" fmla="*/ 4 h 78"/>
                  <a:gd name="T16" fmla="*/ 5 w 39"/>
                  <a:gd name="T17" fmla="*/ 3 h 78"/>
                  <a:gd name="T18" fmla="*/ 4 w 39"/>
                  <a:gd name="T19" fmla="*/ 3 h 78"/>
                  <a:gd name="T20" fmla="*/ 4 w 39"/>
                  <a:gd name="T21" fmla="*/ 2 h 78"/>
                  <a:gd name="T22" fmla="*/ 3 w 39"/>
                  <a:gd name="T23" fmla="*/ 1 h 78"/>
                  <a:gd name="T24" fmla="*/ 3 w 39"/>
                  <a:gd name="T25" fmla="*/ 1 h 78"/>
                  <a:gd name="T26" fmla="*/ 2 w 39"/>
                  <a:gd name="T27" fmla="*/ 0 h 78"/>
                  <a:gd name="T28" fmla="*/ 1 w 39"/>
                  <a:gd name="T29" fmla="*/ 0 h 78"/>
                  <a:gd name="T30" fmla="*/ 0 w 39"/>
                  <a:gd name="T31" fmla="*/ 0 h 7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9" h="78">
                    <a:moveTo>
                      <a:pt x="22" y="78"/>
                    </a:moveTo>
                    <a:lnTo>
                      <a:pt x="28" y="73"/>
                    </a:lnTo>
                    <a:lnTo>
                      <a:pt x="33" y="65"/>
                    </a:lnTo>
                    <a:lnTo>
                      <a:pt x="36" y="58"/>
                    </a:lnTo>
                    <a:lnTo>
                      <a:pt x="38" y="52"/>
                    </a:lnTo>
                    <a:lnTo>
                      <a:pt x="39" y="44"/>
                    </a:lnTo>
                    <a:lnTo>
                      <a:pt x="39" y="37"/>
                    </a:lnTo>
                    <a:lnTo>
                      <a:pt x="39" y="30"/>
                    </a:lnTo>
                    <a:lnTo>
                      <a:pt x="37" y="23"/>
                    </a:lnTo>
                    <a:lnTo>
                      <a:pt x="35" y="18"/>
                    </a:lnTo>
                    <a:lnTo>
                      <a:pt x="30" y="12"/>
                    </a:lnTo>
                    <a:lnTo>
                      <a:pt x="26" y="8"/>
                    </a:lnTo>
                    <a:lnTo>
                      <a:pt x="20" y="4"/>
                    </a:lnTo>
                    <a:lnTo>
                      <a:pt x="13" y="2"/>
                    </a:lnTo>
                    <a:lnTo>
                      <a:pt x="7" y="1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22" name="Freeform 1186"/>
              <p:cNvSpPr>
                <a:spLocks/>
              </p:cNvSpPr>
              <p:nvPr/>
            </p:nvSpPr>
            <p:spPr bwMode="auto">
              <a:xfrm>
                <a:off x="1673" y="1217"/>
                <a:ext cx="20" cy="22"/>
              </a:xfrm>
              <a:custGeom>
                <a:avLst/>
                <a:gdLst>
                  <a:gd name="T0" fmla="*/ 20 w 136"/>
                  <a:gd name="T1" fmla="*/ 0 h 154"/>
                  <a:gd name="T2" fmla="*/ 0 w 136"/>
                  <a:gd name="T3" fmla="*/ 22 h 154"/>
                  <a:gd name="T4" fmla="*/ 15 w 136"/>
                  <a:gd name="T5" fmla="*/ 22 h 1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154">
                    <a:moveTo>
                      <a:pt x="136" y="0"/>
                    </a:moveTo>
                    <a:lnTo>
                      <a:pt x="0" y="154"/>
                    </a:lnTo>
                    <a:lnTo>
                      <a:pt x="104" y="154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23" name="Line 1187"/>
              <p:cNvSpPr>
                <a:spLocks noChangeShapeType="1"/>
              </p:cNvSpPr>
              <p:nvPr/>
            </p:nvSpPr>
            <p:spPr bwMode="auto">
              <a:xfrm>
                <a:off x="1708" y="1206"/>
                <a:ext cx="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24" name="Freeform 1188"/>
              <p:cNvSpPr>
                <a:spLocks/>
              </p:cNvSpPr>
              <p:nvPr/>
            </p:nvSpPr>
            <p:spPr bwMode="auto">
              <a:xfrm>
                <a:off x="1711" y="1206"/>
                <a:ext cx="10" cy="15"/>
              </a:xfrm>
              <a:custGeom>
                <a:avLst/>
                <a:gdLst>
                  <a:gd name="T0" fmla="*/ 0 w 67"/>
                  <a:gd name="T1" fmla="*/ 15 h 103"/>
                  <a:gd name="T2" fmla="*/ 1 w 67"/>
                  <a:gd name="T3" fmla="*/ 15 h 103"/>
                  <a:gd name="T4" fmla="*/ 2 w 67"/>
                  <a:gd name="T5" fmla="*/ 15 h 103"/>
                  <a:gd name="T6" fmla="*/ 3 w 67"/>
                  <a:gd name="T7" fmla="*/ 14 h 103"/>
                  <a:gd name="T8" fmla="*/ 4 w 67"/>
                  <a:gd name="T9" fmla="*/ 14 h 103"/>
                  <a:gd name="T10" fmla="*/ 6 w 67"/>
                  <a:gd name="T11" fmla="*/ 13 h 103"/>
                  <a:gd name="T12" fmla="*/ 7 w 67"/>
                  <a:gd name="T13" fmla="*/ 12 h 103"/>
                  <a:gd name="T14" fmla="*/ 7 w 67"/>
                  <a:gd name="T15" fmla="*/ 12 h 103"/>
                  <a:gd name="T16" fmla="*/ 8 w 67"/>
                  <a:gd name="T17" fmla="*/ 11 h 103"/>
                  <a:gd name="T18" fmla="*/ 9 w 67"/>
                  <a:gd name="T19" fmla="*/ 10 h 103"/>
                  <a:gd name="T20" fmla="*/ 9 w 67"/>
                  <a:gd name="T21" fmla="*/ 9 h 103"/>
                  <a:gd name="T22" fmla="*/ 10 w 67"/>
                  <a:gd name="T23" fmla="*/ 8 h 103"/>
                  <a:gd name="T24" fmla="*/ 10 w 67"/>
                  <a:gd name="T25" fmla="*/ 7 h 103"/>
                  <a:gd name="T26" fmla="*/ 10 w 67"/>
                  <a:gd name="T27" fmla="*/ 5 h 103"/>
                  <a:gd name="T28" fmla="*/ 10 w 67"/>
                  <a:gd name="T29" fmla="*/ 4 h 103"/>
                  <a:gd name="T30" fmla="*/ 10 w 67"/>
                  <a:gd name="T31" fmla="*/ 3 h 103"/>
                  <a:gd name="T32" fmla="*/ 9 w 67"/>
                  <a:gd name="T33" fmla="*/ 3 h 103"/>
                  <a:gd name="T34" fmla="*/ 9 w 67"/>
                  <a:gd name="T35" fmla="*/ 2 h 103"/>
                  <a:gd name="T36" fmla="*/ 8 w 67"/>
                  <a:gd name="T37" fmla="*/ 1 h 103"/>
                  <a:gd name="T38" fmla="*/ 7 w 67"/>
                  <a:gd name="T39" fmla="*/ 1 h 103"/>
                  <a:gd name="T40" fmla="*/ 6 w 67"/>
                  <a:gd name="T41" fmla="*/ 0 h 103"/>
                  <a:gd name="T42" fmla="*/ 5 w 67"/>
                  <a:gd name="T43" fmla="*/ 0 h 103"/>
                  <a:gd name="T44" fmla="*/ 4 w 67"/>
                  <a:gd name="T45" fmla="*/ 0 h 10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7" h="103">
                    <a:moveTo>
                      <a:pt x="0" y="103"/>
                    </a:moveTo>
                    <a:lnTo>
                      <a:pt x="8" y="103"/>
                    </a:lnTo>
                    <a:lnTo>
                      <a:pt x="15" y="101"/>
                    </a:lnTo>
                    <a:lnTo>
                      <a:pt x="23" y="99"/>
                    </a:lnTo>
                    <a:lnTo>
                      <a:pt x="30" y="95"/>
                    </a:lnTo>
                    <a:lnTo>
                      <a:pt x="37" y="91"/>
                    </a:lnTo>
                    <a:lnTo>
                      <a:pt x="44" y="85"/>
                    </a:lnTo>
                    <a:lnTo>
                      <a:pt x="50" y="80"/>
                    </a:lnTo>
                    <a:lnTo>
                      <a:pt x="55" y="73"/>
                    </a:lnTo>
                    <a:lnTo>
                      <a:pt x="59" y="66"/>
                    </a:lnTo>
                    <a:lnTo>
                      <a:pt x="63" y="59"/>
                    </a:lnTo>
                    <a:lnTo>
                      <a:pt x="66" y="52"/>
                    </a:lnTo>
                    <a:lnTo>
                      <a:pt x="67" y="45"/>
                    </a:lnTo>
                    <a:lnTo>
                      <a:pt x="67" y="37"/>
                    </a:lnTo>
                    <a:lnTo>
                      <a:pt x="67" y="30"/>
                    </a:lnTo>
                    <a:lnTo>
                      <a:pt x="65" y="23"/>
                    </a:lnTo>
                    <a:lnTo>
                      <a:pt x="62" y="18"/>
                    </a:lnTo>
                    <a:lnTo>
                      <a:pt x="58" y="12"/>
                    </a:lnTo>
                    <a:lnTo>
                      <a:pt x="54" y="9"/>
                    </a:lnTo>
                    <a:lnTo>
                      <a:pt x="48" y="4"/>
                    </a:lnTo>
                    <a:lnTo>
                      <a:pt x="41" y="2"/>
                    </a:lnTo>
                    <a:lnTo>
                      <a:pt x="35" y="1"/>
                    </a:lnTo>
                    <a:lnTo>
                      <a:pt x="28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25" name="Line 1189"/>
              <p:cNvSpPr>
                <a:spLocks noChangeShapeType="1"/>
              </p:cNvSpPr>
              <p:nvPr/>
            </p:nvSpPr>
            <p:spPr bwMode="auto">
              <a:xfrm flipH="1">
                <a:off x="1708" y="1221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26" name="Freeform 1190"/>
              <p:cNvSpPr>
                <a:spLocks/>
              </p:cNvSpPr>
              <p:nvPr/>
            </p:nvSpPr>
            <p:spPr bwMode="auto">
              <a:xfrm>
                <a:off x="1711" y="1221"/>
                <a:ext cx="6" cy="7"/>
              </a:xfrm>
              <a:custGeom>
                <a:avLst/>
                <a:gdLst>
                  <a:gd name="T0" fmla="*/ 6 w 40"/>
                  <a:gd name="T1" fmla="*/ 7 h 52"/>
                  <a:gd name="T2" fmla="*/ 6 w 40"/>
                  <a:gd name="T3" fmla="*/ 6 h 52"/>
                  <a:gd name="T4" fmla="*/ 6 w 40"/>
                  <a:gd name="T5" fmla="*/ 5 h 52"/>
                  <a:gd name="T6" fmla="*/ 6 w 40"/>
                  <a:gd name="T7" fmla="*/ 4 h 52"/>
                  <a:gd name="T8" fmla="*/ 6 w 40"/>
                  <a:gd name="T9" fmla="*/ 3 h 52"/>
                  <a:gd name="T10" fmla="*/ 5 w 40"/>
                  <a:gd name="T11" fmla="*/ 2 h 52"/>
                  <a:gd name="T12" fmla="*/ 5 w 40"/>
                  <a:gd name="T13" fmla="*/ 2 h 52"/>
                  <a:gd name="T14" fmla="*/ 4 w 40"/>
                  <a:gd name="T15" fmla="*/ 1 h 52"/>
                  <a:gd name="T16" fmla="*/ 3 w 40"/>
                  <a:gd name="T17" fmla="*/ 1 h 52"/>
                  <a:gd name="T18" fmla="*/ 2 w 40"/>
                  <a:gd name="T19" fmla="*/ 0 h 52"/>
                  <a:gd name="T20" fmla="*/ 1 w 40"/>
                  <a:gd name="T21" fmla="*/ 0 h 52"/>
                  <a:gd name="T22" fmla="*/ 0 w 40"/>
                  <a:gd name="T23" fmla="*/ 0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0" h="52">
                    <a:moveTo>
                      <a:pt x="38" y="52"/>
                    </a:moveTo>
                    <a:lnTo>
                      <a:pt x="39" y="45"/>
                    </a:lnTo>
                    <a:lnTo>
                      <a:pt x="40" y="37"/>
                    </a:lnTo>
                    <a:lnTo>
                      <a:pt x="39" y="31"/>
                    </a:lnTo>
                    <a:lnTo>
                      <a:pt x="37" y="24"/>
                    </a:lnTo>
                    <a:lnTo>
                      <a:pt x="35" y="18"/>
                    </a:lnTo>
                    <a:lnTo>
                      <a:pt x="30" y="13"/>
                    </a:lnTo>
                    <a:lnTo>
                      <a:pt x="26" y="9"/>
                    </a:lnTo>
                    <a:lnTo>
                      <a:pt x="20" y="5"/>
                    </a:lnTo>
                    <a:lnTo>
                      <a:pt x="14" y="2"/>
                    </a:lnTo>
                    <a:lnTo>
                      <a:pt x="8" y="1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27" name="Line 1191"/>
              <p:cNvSpPr>
                <a:spLocks noChangeShapeType="1"/>
              </p:cNvSpPr>
              <p:nvPr/>
            </p:nvSpPr>
            <p:spPr bwMode="auto">
              <a:xfrm flipH="1">
                <a:off x="1716" y="1228"/>
                <a:ext cx="1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28" name="Freeform 1192"/>
              <p:cNvSpPr>
                <a:spLocks/>
              </p:cNvSpPr>
              <p:nvPr/>
            </p:nvSpPr>
            <p:spPr bwMode="auto">
              <a:xfrm>
                <a:off x="1707" y="1232"/>
                <a:ext cx="9" cy="7"/>
              </a:xfrm>
              <a:custGeom>
                <a:avLst/>
                <a:gdLst>
                  <a:gd name="T0" fmla="*/ 0 w 65"/>
                  <a:gd name="T1" fmla="*/ 7 h 51"/>
                  <a:gd name="T2" fmla="*/ 1 w 65"/>
                  <a:gd name="T3" fmla="*/ 7 h 51"/>
                  <a:gd name="T4" fmla="*/ 2 w 65"/>
                  <a:gd name="T5" fmla="*/ 7 h 51"/>
                  <a:gd name="T6" fmla="*/ 3 w 65"/>
                  <a:gd name="T7" fmla="*/ 6 h 51"/>
                  <a:gd name="T8" fmla="*/ 4 w 65"/>
                  <a:gd name="T9" fmla="*/ 6 h 51"/>
                  <a:gd name="T10" fmla="*/ 5 w 65"/>
                  <a:gd name="T11" fmla="*/ 5 h 51"/>
                  <a:gd name="T12" fmla="*/ 6 w 65"/>
                  <a:gd name="T13" fmla="*/ 5 h 51"/>
                  <a:gd name="T14" fmla="*/ 7 w 65"/>
                  <a:gd name="T15" fmla="*/ 4 h 51"/>
                  <a:gd name="T16" fmla="*/ 8 w 65"/>
                  <a:gd name="T17" fmla="*/ 3 h 51"/>
                  <a:gd name="T18" fmla="*/ 8 w 65"/>
                  <a:gd name="T19" fmla="*/ 2 h 51"/>
                  <a:gd name="T20" fmla="*/ 9 w 65"/>
                  <a:gd name="T21" fmla="*/ 1 h 51"/>
                  <a:gd name="T22" fmla="*/ 9 w 65"/>
                  <a:gd name="T23" fmla="*/ 0 h 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51">
                    <a:moveTo>
                      <a:pt x="0" y="51"/>
                    </a:moveTo>
                    <a:lnTo>
                      <a:pt x="7" y="51"/>
                    </a:lnTo>
                    <a:lnTo>
                      <a:pt x="15" y="49"/>
                    </a:lnTo>
                    <a:lnTo>
                      <a:pt x="22" y="47"/>
                    </a:lnTo>
                    <a:lnTo>
                      <a:pt x="29" y="44"/>
                    </a:lnTo>
                    <a:lnTo>
                      <a:pt x="37" y="39"/>
                    </a:lnTo>
                    <a:lnTo>
                      <a:pt x="44" y="33"/>
                    </a:lnTo>
                    <a:lnTo>
                      <a:pt x="49" y="28"/>
                    </a:lnTo>
                    <a:lnTo>
                      <a:pt x="55" y="21"/>
                    </a:lnTo>
                    <a:lnTo>
                      <a:pt x="58" y="14"/>
                    </a:lnTo>
                    <a:lnTo>
                      <a:pt x="63" y="8"/>
                    </a:lnTo>
                    <a:lnTo>
                      <a:pt x="65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29" name="Line 1193"/>
              <p:cNvSpPr>
                <a:spLocks noChangeShapeType="1"/>
              </p:cNvSpPr>
              <p:nvPr/>
            </p:nvSpPr>
            <p:spPr bwMode="auto">
              <a:xfrm flipH="1">
                <a:off x="1699" y="1239"/>
                <a:ext cx="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30" name="Freeform 1194"/>
              <p:cNvSpPr>
                <a:spLocks/>
              </p:cNvSpPr>
              <p:nvPr/>
            </p:nvSpPr>
            <p:spPr bwMode="auto">
              <a:xfrm>
                <a:off x="2021" y="1128"/>
                <a:ext cx="16" cy="15"/>
              </a:xfrm>
              <a:custGeom>
                <a:avLst/>
                <a:gdLst>
                  <a:gd name="T0" fmla="*/ 16 w 108"/>
                  <a:gd name="T1" fmla="*/ 8 h 103"/>
                  <a:gd name="T2" fmla="*/ 16 w 108"/>
                  <a:gd name="T3" fmla="*/ 6 h 103"/>
                  <a:gd name="T4" fmla="*/ 16 w 108"/>
                  <a:gd name="T5" fmla="*/ 5 h 103"/>
                  <a:gd name="T6" fmla="*/ 16 w 108"/>
                  <a:gd name="T7" fmla="*/ 4 h 103"/>
                  <a:gd name="T8" fmla="*/ 15 w 108"/>
                  <a:gd name="T9" fmla="*/ 3 h 103"/>
                  <a:gd name="T10" fmla="*/ 15 w 108"/>
                  <a:gd name="T11" fmla="*/ 3 h 103"/>
                  <a:gd name="T12" fmla="*/ 15 w 108"/>
                  <a:gd name="T13" fmla="*/ 2 h 103"/>
                  <a:gd name="T14" fmla="*/ 14 w 108"/>
                  <a:gd name="T15" fmla="*/ 1 h 103"/>
                  <a:gd name="T16" fmla="*/ 13 w 108"/>
                  <a:gd name="T17" fmla="*/ 1 h 103"/>
                  <a:gd name="T18" fmla="*/ 12 w 108"/>
                  <a:gd name="T19" fmla="*/ 0 h 103"/>
                  <a:gd name="T20" fmla="*/ 11 w 108"/>
                  <a:gd name="T21" fmla="*/ 0 h 103"/>
                  <a:gd name="T22" fmla="*/ 10 w 108"/>
                  <a:gd name="T23" fmla="*/ 0 h 103"/>
                  <a:gd name="T24" fmla="*/ 9 w 108"/>
                  <a:gd name="T25" fmla="*/ 0 h 103"/>
                  <a:gd name="T26" fmla="*/ 8 w 108"/>
                  <a:gd name="T27" fmla="*/ 0 h 103"/>
                  <a:gd name="T28" fmla="*/ 7 w 108"/>
                  <a:gd name="T29" fmla="*/ 1 h 103"/>
                  <a:gd name="T30" fmla="*/ 5 w 108"/>
                  <a:gd name="T31" fmla="*/ 1 h 103"/>
                  <a:gd name="T32" fmla="*/ 4 w 108"/>
                  <a:gd name="T33" fmla="*/ 2 h 103"/>
                  <a:gd name="T34" fmla="*/ 4 w 108"/>
                  <a:gd name="T35" fmla="*/ 3 h 103"/>
                  <a:gd name="T36" fmla="*/ 3 w 108"/>
                  <a:gd name="T37" fmla="*/ 3 h 103"/>
                  <a:gd name="T38" fmla="*/ 2 w 108"/>
                  <a:gd name="T39" fmla="*/ 4 h 103"/>
                  <a:gd name="T40" fmla="*/ 1 w 108"/>
                  <a:gd name="T41" fmla="*/ 5 h 103"/>
                  <a:gd name="T42" fmla="*/ 1 w 108"/>
                  <a:gd name="T43" fmla="*/ 6 h 103"/>
                  <a:gd name="T44" fmla="*/ 0 w 108"/>
                  <a:gd name="T45" fmla="*/ 8 h 103"/>
                  <a:gd name="T46" fmla="*/ 0 w 108"/>
                  <a:gd name="T47" fmla="*/ 8 h 103"/>
                  <a:gd name="T48" fmla="*/ 0 w 108"/>
                  <a:gd name="T49" fmla="*/ 10 h 103"/>
                  <a:gd name="T50" fmla="*/ 0 w 108"/>
                  <a:gd name="T51" fmla="*/ 11 h 103"/>
                  <a:gd name="T52" fmla="*/ 0 w 108"/>
                  <a:gd name="T53" fmla="*/ 12 h 103"/>
                  <a:gd name="T54" fmla="*/ 1 w 108"/>
                  <a:gd name="T55" fmla="*/ 12 h 103"/>
                  <a:gd name="T56" fmla="*/ 1 w 108"/>
                  <a:gd name="T57" fmla="*/ 13 h 103"/>
                  <a:gd name="T58" fmla="*/ 2 w 108"/>
                  <a:gd name="T59" fmla="*/ 14 h 103"/>
                  <a:gd name="T60" fmla="*/ 3 w 108"/>
                  <a:gd name="T61" fmla="*/ 14 h 103"/>
                  <a:gd name="T62" fmla="*/ 4 w 108"/>
                  <a:gd name="T63" fmla="*/ 15 h 103"/>
                  <a:gd name="T64" fmla="*/ 5 w 108"/>
                  <a:gd name="T65" fmla="*/ 15 h 103"/>
                  <a:gd name="T66" fmla="*/ 6 w 108"/>
                  <a:gd name="T67" fmla="*/ 15 h 103"/>
                  <a:gd name="T68" fmla="*/ 7 w 108"/>
                  <a:gd name="T69" fmla="*/ 15 h 103"/>
                  <a:gd name="T70" fmla="*/ 8 w 108"/>
                  <a:gd name="T71" fmla="*/ 15 h 103"/>
                  <a:gd name="T72" fmla="*/ 9 w 108"/>
                  <a:gd name="T73" fmla="*/ 14 h 103"/>
                  <a:gd name="T74" fmla="*/ 10 w 108"/>
                  <a:gd name="T75" fmla="*/ 14 h 103"/>
                  <a:gd name="T76" fmla="*/ 11 w 108"/>
                  <a:gd name="T77" fmla="*/ 13 h 103"/>
                  <a:gd name="T78" fmla="*/ 12 w 108"/>
                  <a:gd name="T79" fmla="*/ 12 h 103"/>
                  <a:gd name="T80" fmla="*/ 13 w 108"/>
                  <a:gd name="T81" fmla="*/ 12 h 103"/>
                  <a:gd name="T82" fmla="*/ 14 w 108"/>
                  <a:gd name="T83" fmla="*/ 11 h 103"/>
                  <a:gd name="T84" fmla="*/ 15 w 108"/>
                  <a:gd name="T85" fmla="*/ 10 h 103"/>
                  <a:gd name="T86" fmla="*/ 15 w 108"/>
                  <a:gd name="T87" fmla="*/ 8 h 103"/>
                  <a:gd name="T88" fmla="*/ 16 w 108"/>
                  <a:gd name="T89" fmla="*/ 8 h 10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08" h="103">
                    <a:moveTo>
                      <a:pt x="106" y="52"/>
                    </a:moveTo>
                    <a:lnTo>
                      <a:pt x="107" y="44"/>
                    </a:lnTo>
                    <a:lnTo>
                      <a:pt x="108" y="37"/>
                    </a:lnTo>
                    <a:lnTo>
                      <a:pt x="107" y="30"/>
                    </a:lnTo>
                    <a:lnTo>
                      <a:pt x="104" y="24"/>
                    </a:lnTo>
                    <a:lnTo>
                      <a:pt x="102" y="18"/>
                    </a:lnTo>
                    <a:lnTo>
                      <a:pt x="98" y="12"/>
                    </a:lnTo>
                    <a:lnTo>
                      <a:pt x="93" y="8"/>
                    </a:lnTo>
                    <a:lnTo>
                      <a:pt x="88" y="5"/>
                    </a:lnTo>
                    <a:lnTo>
                      <a:pt x="82" y="2"/>
                    </a:lnTo>
                    <a:lnTo>
                      <a:pt x="75" y="0"/>
                    </a:lnTo>
                    <a:lnTo>
                      <a:pt x="67" y="0"/>
                    </a:lnTo>
                    <a:lnTo>
                      <a:pt x="61" y="0"/>
                    </a:lnTo>
                    <a:lnTo>
                      <a:pt x="53" y="2"/>
                    </a:lnTo>
                    <a:lnTo>
                      <a:pt x="45" y="5"/>
                    </a:lnTo>
                    <a:lnTo>
                      <a:pt x="37" y="8"/>
                    </a:lnTo>
                    <a:lnTo>
                      <a:pt x="30" y="12"/>
                    </a:lnTo>
                    <a:lnTo>
                      <a:pt x="24" y="18"/>
                    </a:lnTo>
                    <a:lnTo>
                      <a:pt x="18" y="24"/>
                    </a:lnTo>
                    <a:lnTo>
                      <a:pt x="12" y="30"/>
                    </a:lnTo>
                    <a:lnTo>
                      <a:pt x="8" y="37"/>
                    </a:lnTo>
                    <a:lnTo>
                      <a:pt x="4" y="44"/>
                    </a:lnTo>
                    <a:lnTo>
                      <a:pt x="2" y="52"/>
                    </a:lnTo>
                    <a:lnTo>
                      <a:pt x="1" y="58"/>
                    </a:lnTo>
                    <a:lnTo>
                      <a:pt x="0" y="66"/>
                    </a:lnTo>
                    <a:lnTo>
                      <a:pt x="1" y="73"/>
                    </a:lnTo>
                    <a:lnTo>
                      <a:pt x="3" y="80"/>
                    </a:lnTo>
                    <a:lnTo>
                      <a:pt x="6" y="85"/>
                    </a:lnTo>
                    <a:lnTo>
                      <a:pt x="10" y="91"/>
                    </a:lnTo>
                    <a:lnTo>
                      <a:pt x="15" y="96"/>
                    </a:lnTo>
                    <a:lnTo>
                      <a:pt x="20" y="99"/>
                    </a:lnTo>
                    <a:lnTo>
                      <a:pt x="26" y="101"/>
                    </a:lnTo>
                    <a:lnTo>
                      <a:pt x="33" y="102"/>
                    </a:lnTo>
                    <a:lnTo>
                      <a:pt x="40" y="103"/>
                    </a:lnTo>
                    <a:lnTo>
                      <a:pt x="47" y="102"/>
                    </a:lnTo>
                    <a:lnTo>
                      <a:pt x="55" y="101"/>
                    </a:lnTo>
                    <a:lnTo>
                      <a:pt x="63" y="99"/>
                    </a:lnTo>
                    <a:lnTo>
                      <a:pt x="70" y="96"/>
                    </a:lnTo>
                    <a:lnTo>
                      <a:pt x="77" y="91"/>
                    </a:lnTo>
                    <a:lnTo>
                      <a:pt x="84" y="85"/>
                    </a:lnTo>
                    <a:lnTo>
                      <a:pt x="90" y="80"/>
                    </a:lnTo>
                    <a:lnTo>
                      <a:pt x="95" y="73"/>
                    </a:lnTo>
                    <a:lnTo>
                      <a:pt x="100" y="66"/>
                    </a:lnTo>
                    <a:lnTo>
                      <a:pt x="103" y="58"/>
                    </a:lnTo>
                    <a:lnTo>
                      <a:pt x="106" y="52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31" name="Freeform 1195"/>
              <p:cNvSpPr>
                <a:spLocks/>
              </p:cNvSpPr>
              <p:nvPr/>
            </p:nvSpPr>
            <p:spPr bwMode="auto">
              <a:xfrm>
                <a:off x="2017" y="1143"/>
                <a:ext cx="16" cy="7"/>
              </a:xfrm>
              <a:custGeom>
                <a:avLst/>
                <a:gdLst>
                  <a:gd name="T0" fmla="*/ 16 w 106"/>
                  <a:gd name="T1" fmla="*/ 7 h 52"/>
                  <a:gd name="T2" fmla="*/ 16 w 106"/>
                  <a:gd name="T3" fmla="*/ 6 h 52"/>
                  <a:gd name="T4" fmla="*/ 16 w 106"/>
                  <a:gd name="T5" fmla="*/ 5 h 52"/>
                  <a:gd name="T6" fmla="*/ 16 w 106"/>
                  <a:gd name="T7" fmla="*/ 4 h 52"/>
                  <a:gd name="T8" fmla="*/ 16 w 106"/>
                  <a:gd name="T9" fmla="*/ 3 h 52"/>
                  <a:gd name="T10" fmla="*/ 15 w 106"/>
                  <a:gd name="T11" fmla="*/ 2 h 52"/>
                  <a:gd name="T12" fmla="*/ 15 w 106"/>
                  <a:gd name="T13" fmla="*/ 2 h 52"/>
                  <a:gd name="T14" fmla="*/ 14 w 106"/>
                  <a:gd name="T15" fmla="*/ 1 h 52"/>
                  <a:gd name="T16" fmla="*/ 13 w 106"/>
                  <a:gd name="T17" fmla="*/ 1 h 52"/>
                  <a:gd name="T18" fmla="*/ 12 w 106"/>
                  <a:gd name="T19" fmla="*/ 0 h 52"/>
                  <a:gd name="T20" fmla="*/ 11 w 106"/>
                  <a:gd name="T21" fmla="*/ 0 h 52"/>
                  <a:gd name="T22" fmla="*/ 10 w 106"/>
                  <a:gd name="T23" fmla="*/ 0 h 52"/>
                  <a:gd name="T24" fmla="*/ 9 w 106"/>
                  <a:gd name="T25" fmla="*/ 0 h 52"/>
                  <a:gd name="T26" fmla="*/ 8 w 106"/>
                  <a:gd name="T27" fmla="*/ 0 h 52"/>
                  <a:gd name="T28" fmla="*/ 6 w 106"/>
                  <a:gd name="T29" fmla="*/ 1 h 52"/>
                  <a:gd name="T30" fmla="*/ 5 w 106"/>
                  <a:gd name="T31" fmla="*/ 1 h 52"/>
                  <a:gd name="T32" fmla="*/ 4 w 106"/>
                  <a:gd name="T33" fmla="*/ 2 h 52"/>
                  <a:gd name="T34" fmla="*/ 3 w 106"/>
                  <a:gd name="T35" fmla="*/ 2 h 52"/>
                  <a:gd name="T36" fmla="*/ 2 w 106"/>
                  <a:gd name="T37" fmla="*/ 3 h 52"/>
                  <a:gd name="T38" fmla="*/ 2 w 106"/>
                  <a:gd name="T39" fmla="*/ 4 h 52"/>
                  <a:gd name="T40" fmla="*/ 1 w 106"/>
                  <a:gd name="T41" fmla="*/ 5 h 52"/>
                  <a:gd name="T42" fmla="*/ 0 w 106"/>
                  <a:gd name="T43" fmla="*/ 6 h 52"/>
                  <a:gd name="T44" fmla="*/ 0 w 106"/>
                  <a:gd name="T45" fmla="*/ 7 h 5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6" h="52">
                    <a:moveTo>
                      <a:pt x="103" y="52"/>
                    </a:moveTo>
                    <a:lnTo>
                      <a:pt x="106" y="44"/>
                    </a:lnTo>
                    <a:lnTo>
                      <a:pt x="106" y="37"/>
                    </a:lnTo>
                    <a:lnTo>
                      <a:pt x="105" y="31"/>
                    </a:lnTo>
                    <a:lnTo>
                      <a:pt x="103" y="24"/>
                    </a:lnTo>
                    <a:lnTo>
                      <a:pt x="100" y="18"/>
                    </a:lnTo>
                    <a:lnTo>
                      <a:pt x="97" y="13"/>
                    </a:lnTo>
                    <a:lnTo>
                      <a:pt x="92" y="8"/>
                    </a:lnTo>
                    <a:lnTo>
                      <a:pt x="87" y="5"/>
                    </a:lnTo>
                    <a:lnTo>
                      <a:pt x="80" y="3"/>
                    </a:lnTo>
                    <a:lnTo>
                      <a:pt x="73" y="0"/>
                    </a:lnTo>
                    <a:lnTo>
                      <a:pt x="66" y="0"/>
                    </a:lnTo>
                    <a:lnTo>
                      <a:pt x="59" y="0"/>
                    </a:lnTo>
                    <a:lnTo>
                      <a:pt x="51" y="3"/>
                    </a:lnTo>
                    <a:lnTo>
                      <a:pt x="43" y="5"/>
                    </a:lnTo>
                    <a:lnTo>
                      <a:pt x="36" y="8"/>
                    </a:lnTo>
                    <a:lnTo>
                      <a:pt x="29" y="13"/>
                    </a:lnTo>
                    <a:lnTo>
                      <a:pt x="23" y="18"/>
                    </a:lnTo>
                    <a:lnTo>
                      <a:pt x="16" y="24"/>
                    </a:lnTo>
                    <a:lnTo>
                      <a:pt x="11" y="31"/>
                    </a:lnTo>
                    <a:lnTo>
                      <a:pt x="7" y="37"/>
                    </a:lnTo>
                    <a:lnTo>
                      <a:pt x="3" y="44"/>
                    </a:lnTo>
                    <a:lnTo>
                      <a:pt x="0" y="5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32" name="Line 1196"/>
              <p:cNvSpPr>
                <a:spLocks noChangeShapeType="1"/>
              </p:cNvSpPr>
              <p:nvPr/>
            </p:nvSpPr>
            <p:spPr bwMode="auto">
              <a:xfrm flipH="1">
                <a:off x="2031" y="1150"/>
                <a:ext cx="1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33" name="Freeform 1197"/>
              <p:cNvSpPr>
                <a:spLocks/>
              </p:cNvSpPr>
              <p:nvPr/>
            </p:nvSpPr>
            <p:spPr bwMode="auto">
              <a:xfrm>
                <a:off x="2016" y="1154"/>
                <a:ext cx="15" cy="7"/>
              </a:xfrm>
              <a:custGeom>
                <a:avLst/>
                <a:gdLst>
                  <a:gd name="T0" fmla="*/ 0 w 105"/>
                  <a:gd name="T1" fmla="*/ 0 h 52"/>
                  <a:gd name="T2" fmla="*/ 0 w 105"/>
                  <a:gd name="T3" fmla="*/ 1 h 52"/>
                  <a:gd name="T4" fmla="*/ 0 w 105"/>
                  <a:gd name="T5" fmla="*/ 2 h 52"/>
                  <a:gd name="T6" fmla="*/ 0 w 105"/>
                  <a:gd name="T7" fmla="*/ 3 h 52"/>
                  <a:gd name="T8" fmla="*/ 0 w 105"/>
                  <a:gd name="T9" fmla="*/ 4 h 52"/>
                  <a:gd name="T10" fmla="*/ 1 w 105"/>
                  <a:gd name="T11" fmla="*/ 5 h 52"/>
                  <a:gd name="T12" fmla="*/ 1 w 105"/>
                  <a:gd name="T13" fmla="*/ 5 h 52"/>
                  <a:gd name="T14" fmla="*/ 2 w 105"/>
                  <a:gd name="T15" fmla="*/ 6 h 52"/>
                  <a:gd name="T16" fmla="*/ 3 w 105"/>
                  <a:gd name="T17" fmla="*/ 6 h 52"/>
                  <a:gd name="T18" fmla="*/ 4 w 105"/>
                  <a:gd name="T19" fmla="*/ 7 h 52"/>
                  <a:gd name="T20" fmla="*/ 5 w 105"/>
                  <a:gd name="T21" fmla="*/ 7 h 52"/>
                  <a:gd name="T22" fmla="*/ 6 w 105"/>
                  <a:gd name="T23" fmla="*/ 7 h 52"/>
                  <a:gd name="T24" fmla="*/ 7 w 105"/>
                  <a:gd name="T25" fmla="*/ 7 h 52"/>
                  <a:gd name="T26" fmla="*/ 8 w 105"/>
                  <a:gd name="T27" fmla="*/ 7 h 52"/>
                  <a:gd name="T28" fmla="*/ 9 w 105"/>
                  <a:gd name="T29" fmla="*/ 6 h 52"/>
                  <a:gd name="T30" fmla="*/ 10 w 105"/>
                  <a:gd name="T31" fmla="*/ 6 h 52"/>
                  <a:gd name="T32" fmla="*/ 11 w 105"/>
                  <a:gd name="T33" fmla="*/ 5 h 52"/>
                  <a:gd name="T34" fmla="*/ 12 w 105"/>
                  <a:gd name="T35" fmla="*/ 5 h 52"/>
                  <a:gd name="T36" fmla="*/ 13 w 105"/>
                  <a:gd name="T37" fmla="*/ 4 h 52"/>
                  <a:gd name="T38" fmla="*/ 14 w 105"/>
                  <a:gd name="T39" fmla="*/ 3 h 52"/>
                  <a:gd name="T40" fmla="*/ 14 w 105"/>
                  <a:gd name="T41" fmla="*/ 2 h 52"/>
                  <a:gd name="T42" fmla="*/ 15 w 105"/>
                  <a:gd name="T43" fmla="*/ 1 h 52"/>
                  <a:gd name="T44" fmla="*/ 15 w 105"/>
                  <a:gd name="T45" fmla="*/ 0 h 5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5" h="52">
                    <a:moveTo>
                      <a:pt x="1" y="0"/>
                    </a:moveTo>
                    <a:lnTo>
                      <a:pt x="0" y="7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2" y="28"/>
                    </a:lnTo>
                    <a:lnTo>
                      <a:pt x="5" y="34"/>
                    </a:lnTo>
                    <a:lnTo>
                      <a:pt x="9" y="39"/>
                    </a:lnTo>
                    <a:lnTo>
                      <a:pt x="14" y="44"/>
                    </a:lnTo>
                    <a:lnTo>
                      <a:pt x="19" y="47"/>
                    </a:lnTo>
                    <a:lnTo>
                      <a:pt x="25" y="49"/>
                    </a:lnTo>
                    <a:lnTo>
                      <a:pt x="32" y="50"/>
                    </a:lnTo>
                    <a:lnTo>
                      <a:pt x="40" y="52"/>
                    </a:lnTo>
                    <a:lnTo>
                      <a:pt x="47" y="50"/>
                    </a:lnTo>
                    <a:lnTo>
                      <a:pt x="54" y="49"/>
                    </a:lnTo>
                    <a:lnTo>
                      <a:pt x="62" y="47"/>
                    </a:lnTo>
                    <a:lnTo>
                      <a:pt x="70" y="44"/>
                    </a:lnTo>
                    <a:lnTo>
                      <a:pt x="77" y="39"/>
                    </a:lnTo>
                    <a:lnTo>
                      <a:pt x="83" y="34"/>
                    </a:lnTo>
                    <a:lnTo>
                      <a:pt x="89" y="28"/>
                    </a:lnTo>
                    <a:lnTo>
                      <a:pt x="95" y="21"/>
                    </a:lnTo>
                    <a:lnTo>
                      <a:pt x="99" y="15"/>
                    </a:lnTo>
                    <a:lnTo>
                      <a:pt x="102" y="7"/>
                    </a:lnTo>
                    <a:lnTo>
                      <a:pt x="105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34" name="Line 1198"/>
              <p:cNvSpPr>
                <a:spLocks noChangeShapeType="1"/>
              </p:cNvSpPr>
              <p:nvPr/>
            </p:nvSpPr>
            <p:spPr bwMode="auto">
              <a:xfrm flipV="1">
                <a:off x="2016" y="1150"/>
                <a:ext cx="1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35" name="Freeform 1199"/>
              <p:cNvSpPr>
                <a:spLocks/>
              </p:cNvSpPr>
              <p:nvPr/>
            </p:nvSpPr>
            <p:spPr bwMode="auto">
              <a:xfrm>
                <a:off x="1826" y="1065"/>
                <a:ext cx="18" cy="33"/>
              </a:xfrm>
              <a:custGeom>
                <a:avLst/>
                <a:gdLst>
                  <a:gd name="T0" fmla="*/ 18 w 128"/>
                  <a:gd name="T1" fmla="*/ 0 h 233"/>
                  <a:gd name="T2" fmla="*/ 16 w 128"/>
                  <a:gd name="T3" fmla="*/ 1 h 233"/>
                  <a:gd name="T4" fmla="*/ 15 w 128"/>
                  <a:gd name="T5" fmla="*/ 1 h 233"/>
                  <a:gd name="T6" fmla="*/ 13 w 128"/>
                  <a:gd name="T7" fmla="*/ 2 h 233"/>
                  <a:gd name="T8" fmla="*/ 12 w 128"/>
                  <a:gd name="T9" fmla="*/ 3 h 233"/>
                  <a:gd name="T10" fmla="*/ 10 w 128"/>
                  <a:gd name="T11" fmla="*/ 5 h 233"/>
                  <a:gd name="T12" fmla="*/ 9 w 128"/>
                  <a:gd name="T13" fmla="*/ 6 h 233"/>
                  <a:gd name="T14" fmla="*/ 8 w 128"/>
                  <a:gd name="T15" fmla="*/ 7 h 233"/>
                  <a:gd name="T16" fmla="*/ 6 w 128"/>
                  <a:gd name="T17" fmla="*/ 8 h 233"/>
                  <a:gd name="T18" fmla="*/ 5 w 128"/>
                  <a:gd name="T19" fmla="*/ 10 h 233"/>
                  <a:gd name="T20" fmla="*/ 5 w 128"/>
                  <a:gd name="T21" fmla="*/ 11 h 233"/>
                  <a:gd name="T22" fmla="*/ 4 w 128"/>
                  <a:gd name="T23" fmla="*/ 13 h 233"/>
                  <a:gd name="T24" fmla="*/ 3 w 128"/>
                  <a:gd name="T25" fmla="*/ 15 h 233"/>
                  <a:gd name="T26" fmla="*/ 0 w 128"/>
                  <a:gd name="T27" fmla="*/ 26 h 233"/>
                  <a:gd name="T28" fmla="*/ 0 w 128"/>
                  <a:gd name="T29" fmla="*/ 27 h 233"/>
                  <a:gd name="T30" fmla="*/ 0 w 128"/>
                  <a:gd name="T31" fmla="*/ 28 h 233"/>
                  <a:gd name="T32" fmla="*/ 0 w 128"/>
                  <a:gd name="T33" fmla="*/ 29 h 233"/>
                  <a:gd name="T34" fmla="*/ 0 w 128"/>
                  <a:gd name="T35" fmla="*/ 30 h 233"/>
                  <a:gd name="T36" fmla="*/ 1 w 128"/>
                  <a:gd name="T37" fmla="*/ 31 h 233"/>
                  <a:gd name="T38" fmla="*/ 1 w 128"/>
                  <a:gd name="T39" fmla="*/ 31 h 233"/>
                  <a:gd name="T40" fmla="*/ 2 w 128"/>
                  <a:gd name="T41" fmla="*/ 32 h 233"/>
                  <a:gd name="T42" fmla="*/ 3 w 128"/>
                  <a:gd name="T43" fmla="*/ 32 h 233"/>
                  <a:gd name="T44" fmla="*/ 4 w 128"/>
                  <a:gd name="T45" fmla="*/ 33 h 233"/>
                  <a:gd name="T46" fmla="*/ 5 w 128"/>
                  <a:gd name="T47" fmla="*/ 33 h 233"/>
                  <a:gd name="T48" fmla="*/ 5 w 128"/>
                  <a:gd name="T49" fmla="*/ 33 h 233"/>
                  <a:gd name="T50" fmla="*/ 7 w 128"/>
                  <a:gd name="T51" fmla="*/ 33 h 233"/>
                  <a:gd name="T52" fmla="*/ 8 w 128"/>
                  <a:gd name="T53" fmla="*/ 33 h 233"/>
                  <a:gd name="T54" fmla="*/ 9 w 128"/>
                  <a:gd name="T55" fmla="*/ 32 h 233"/>
                  <a:gd name="T56" fmla="*/ 10 w 128"/>
                  <a:gd name="T57" fmla="*/ 32 h 233"/>
                  <a:gd name="T58" fmla="*/ 11 w 128"/>
                  <a:gd name="T59" fmla="*/ 31 h 233"/>
                  <a:gd name="T60" fmla="*/ 12 w 128"/>
                  <a:gd name="T61" fmla="*/ 31 h 233"/>
                  <a:gd name="T62" fmla="*/ 13 w 128"/>
                  <a:gd name="T63" fmla="*/ 30 h 233"/>
                  <a:gd name="T64" fmla="*/ 13 w 128"/>
                  <a:gd name="T65" fmla="*/ 29 h 233"/>
                  <a:gd name="T66" fmla="*/ 14 w 128"/>
                  <a:gd name="T67" fmla="*/ 28 h 233"/>
                  <a:gd name="T68" fmla="*/ 14 w 128"/>
                  <a:gd name="T69" fmla="*/ 27 h 233"/>
                  <a:gd name="T70" fmla="*/ 15 w 128"/>
                  <a:gd name="T71" fmla="*/ 26 h 233"/>
                  <a:gd name="T72" fmla="*/ 16 w 128"/>
                  <a:gd name="T73" fmla="*/ 22 h 233"/>
                  <a:gd name="T74" fmla="*/ 16 w 128"/>
                  <a:gd name="T75" fmla="*/ 21 h 233"/>
                  <a:gd name="T76" fmla="*/ 16 w 128"/>
                  <a:gd name="T77" fmla="*/ 20 h 233"/>
                  <a:gd name="T78" fmla="*/ 16 w 128"/>
                  <a:gd name="T79" fmla="*/ 19 h 233"/>
                  <a:gd name="T80" fmla="*/ 16 w 128"/>
                  <a:gd name="T81" fmla="*/ 18 h 233"/>
                  <a:gd name="T82" fmla="*/ 16 w 128"/>
                  <a:gd name="T83" fmla="*/ 17 h 233"/>
                  <a:gd name="T84" fmla="*/ 15 w 128"/>
                  <a:gd name="T85" fmla="*/ 17 h 233"/>
                  <a:gd name="T86" fmla="*/ 15 w 128"/>
                  <a:gd name="T87" fmla="*/ 16 h 233"/>
                  <a:gd name="T88" fmla="*/ 14 w 128"/>
                  <a:gd name="T89" fmla="*/ 15 h 233"/>
                  <a:gd name="T90" fmla="*/ 13 w 128"/>
                  <a:gd name="T91" fmla="*/ 15 h 233"/>
                  <a:gd name="T92" fmla="*/ 12 w 128"/>
                  <a:gd name="T93" fmla="*/ 15 h 233"/>
                  <a:gd name="T94" fmla="*/ 11 w 128"/>
                  <a:gd name="T95" fmla="*/ 15 h 233"/>
                  <a:gd name="T96" fmla="*/ 10 w 128"/>
                  <a:gd name="T97" fmla="*/ 15 h 233"/>
                  <a:gd name="T98" fmla="*/ 3 w 128"/>
                  <a:gd name="T99" fmla="*/ 15 h 23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28" h="233">
                    <a:moveTo>
                      <a:pt x="128" y="0"/>
                    </a:moveTo>
                    <a:lnTo>
                      <a:pt x="115" y="5"/>
                    </a:lnTo>
                    <a:lnTo>
                      <a:pt x="104" y="10"/>
                    </a:lnTo>
                    <a:lnTo>
                      <a:pt x="93" y="17"/>
                    </a:lnTo>
                    <a:lnTo>
                      <a:pt x="82" y="24"/>
                    </a:lnTo>
                    <a:lnTo>
                      <a:pt x="72" y="32"/>
                    </a:lnTo>
                    <a:lnTo>
                      <a:pt x="63" y="41"/>
                    </a:lnTo>
                    <a:lnTo>
                      <a:pt x="54" y="51"/>
                    </a:lnTo>
                    <a:lnTo>
                      <a:pt x="46" y="60"/>
                    </a:lnTo>
                    <a:lnTo>
                      <a:pt x="38" y="71"/>
                    </a:lnTo>
                    <a:lnTo>
                      <a:pt x="32" y="81"/>
                    </a:lnTo>
                    <a:lnTo>
                      <a:pt x="27" y="92"/>
                    </a:lnTo>
                    <a:lnTo>
                      <a:pt x="22" y="104"/>
                    </a:lnTo>
                    <a:lnTo>
                      <a:pt x="2" y="181"/>
                    </a:lnTo>
                    <a:lnTo>
                      <a:pt x="0" y="189"/>
                    </a:lnTo>
                    <a:lnTo>
                      <a:pt x="0" y="196"/>
                    </a:lnTo>
                    <a:lnTo>
                      <a:pt x="1" y="204"/>
                    </a:lnTo>
                    <a:lnTo>
                      <a:pt x="2" y="209"/>
                    </a:lnTo>
                    <a:lnTo>
                      <a:pt x="5" y="216"/>
                    </a:lnTo>
                    <a:lnTo>
                      <a:pt x="9" y="221"/>
                    </a:lnTo>
                    <a:lnTo>
                      <a:pt x="13" y="225"/>
                    </a:lnTo>
                    <a:lnTo>
                      <a:pt x="19" y="228"/>
                    </a:lnTo>
                    <a:lnTo>
                      <a:pt x="25" y="232"/>
                    </a:lnTo>
                    <a:lnTo>
                      <a:pt x="32" y="233"/>
                    </a:lnTo>
                    <a:lnTo>
                      <a:pt x="39" y="233"/>
                    </a:lnTo>
                    <a:lnTo>
                      <a:pt x="47" y="233"/>
                    </a:lnTo>
                    <a:lnTo>
                      <a:pt x="55" y="232"/>
                    </a:lnTo>
                    <a:lnTo>
                      <a:pt x="61" y="228"/>
                    </a:lnTo>
                    <a:lnTo>
                      <a:pt x="69" y="225"/>
                    </a:lnTo>
                    <a:lnTo>
                      <a:pt x="76" y="221"/>
                    </a:lnTo>
                    <a:lnTo>
                      <a:pt x="83" y="216"/>
                    </a:lnTo>
                    <a:lnTo>
                      <a:pt x="89" y="209"/>
                    </a:lnTo>
                    <a:lnTo>
                      <a:pt x="94" y="204"/>
                    </a:lnTo>
                    <a:lnTo>
                      <a:pt x="98" y="196"/>
                    </a:lnTo>
                    <a:lnTo>
                      <a:pt x="102" y="189"/>
                    </a:lnTo>
                    <a:lnTo>
                      <a:pt x="104" y="181"/>
                    </a:lnTo>
                    <a:lnTo>
                      <a:pt x="112" y="155"/>
                    </a:lnTo>
                    <a:lnTo>
                      <a:pt x="114" y="149"/>
                    </a:lnTo>
                    <a:lnTo>
                      <a:pt x="115" y="142"/>
                    </a:lnTo>
                    <a:lnTo>
                      <a:pt x="115" y="135"/>
                    </a:lnTo>
                    <a:lnTo>
                      <a:pt x="114" y="128"/>
                    </a:lnTo>
                    <a:lnTo>
                      <a:pt x="112" y="123"/>
                    </a:lnTo>
                    <a:lnTo>
                      <a:pt x="109" y="117"/>
                    </a:lnTo>
                    <a:lnTo>
                      <a:pt x="105" y="113"/>
                    </a:lnTo>
                    <a:lnTo>
                      <a:pt x="100" y="109"/>
                    </a:lnTo>
                    <a:lnTo>
                      <a:pt x="94" y="106"/>
                    </a:lnTo>
                    <a:lnTo>
                      <a:pt x="87" y="105"/>
                    </a:lnTo>
                    <a:lnTo>
                      <a:pt x="80" y="104"/>
                    </a:lnTo>
                    <a:lnTo>
                      <a:pt x="74" y="104"/>
                    </a:lnTo>
                    <a:lnTo>
                      <a:pt x="22" y="104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36" name="Freeform 1200"/>
              <p:cNvSpPr>
                <a:spLocks/>
              </p:cNvSpPr>
              <p:nvPr/>
            </p:nvSpPr>
            <p:spPr bwMode="auto">
              <a:xfrm>
                <a:off x="1857" y="1065"/>
                <a:ext cx="9" cy="6"/>
              </a:xfrm>
              <a:custGeom>
                <a:avLst/>
                <a:gdLst>
                  <a:gd name="T0" fmla="*/ 9 w 62"/>
                  <a:gd name="T1" fmla="*/ 0 h 40"/>
                  <a:gd name="T2" fmla="*/ 8 w 62"/>
                  <a:gd name="T3" fmla="*/ 0 h 40"/>
                  <a:gd name="T4" fmla="*/ 7 w 62"/>
                  <a:gd name="T5" fmla="*/ 0 h 40"/>
                  <a:gd name="T6" fmla="*/ 6 w 62"/>
                  <a:gd name="T7" fmla="*/ 1 h 40"/>
                  <a:gd name="T8" fmla="*/ 4 w 62"/>
                  <a:gd name="T9" fmla="*/ 1 h 40"/>
                  <a:gd name="T10" fmla="*/ 3 w 62"/>
                  <a:gd name="T11" fmla="*/ 2 h 40"/>
                  <a:gd name="T12" fmla="*/ 2 w 62"/>
                  <a:gd name="T13" fmla="*/ 3 h 40"/>
                  <a:gd name="T14" fmla="*/ 1 w 62"/>
                  <a:gd name="T15" fmla="*/ 4 h 40"/>
                  <a:gd name="T16" fmla="*/ 1 w 62"/>
                  <a:gd name="T17" fmla="*/ 5 h 40"/>
                  <a:gd name="T18" fmla="*/ 0 w 62"/>
                  <a:gd name="T19" fmla="*/ 6 h 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" h="40">
                    <a:moveTo>
                      <a:pt x="62" y="0"/>
                    </a:moveTo>
                    <a:lnTo>
                      <a:pt x="55" y="1"/>
                    </a:lnTo>
                    <a:lnTo>
                      <a:pt x="46" y="3"/>
                    </a:lnTo>
                    <a:lnTo>
                      <a:pt x="38" y="6"/>
                    </a:lnTo>
                    <a:lnTo>
                      <a:pt x="30" y="9"/>
                    </a:lnTo>
                    <a:lnTo>
                      <a:pt x="23" y="14"/>
                    </a:lnTo>
                    <a:lnTo>
                      <a:pt x="17" y="19"/>
                    </a:lnTo>
                    <a:lnTo>
                      <a:pt x="10" y="25"/>
                    </a:lnTo>
                    <a:lnTo>
                      <a:pt x="4" y="33"/>
                    </a:lnTo>
                    <a:lnTo>
                      <a:pt x="0" y="4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37" name="Freeform 1201"/>
              <p:cNvSpPr>
                <a:spLocks/>
              </p:cNvSpPr>
              <p:nvPr/>
            </p:nvSpPr>
            <p:spPr bwMode="auto">
              <a:xfrm>
                <a:off x="1866" y="1065"/>
                <a:ext cx="6" cy="11"/>
              </a:xfrm>
              <a:custGeom>
                <a:avLst/>
                <a:gdLst>
                  <a:gd name="T0" fmla="*/ 3 w 40"/>
                  <a:gd name="T1" fmla="*/ 11 h 80"/>
                  <a:gd name="T2" fmla="*/ 4 w 40"/>
                  <a:gd name="T3" fmla="*/ 10 h 80"/>
                  <a:gd name="T4" fmla="*/ 5 w 40"/>
                  <a:gd name="T5" fmla="*/ 9 h 80"/>
                  <a:gd name="T6" fmla="*/ 5 w 40"/>
                  <a:gd name="T7" fmla="*/ 8 h 80"/>
                  <a:gd name="T8" fmla="*/ 6 w 40"/>
                  <a:gd name="T9" fmla="*/ 7 h 80"/>
                  <a:gd name="T10" fmla="*/ 6 w 40"/>
                  <a:gd name="T11" fmla="*/ 6 h 80"/>
                  <a:gd name="T12" fmla="*/ 6 w 40"/>
                  <a:gd name="T13" fmla="*/ 5 h 80"/>
                  <a:gd name="T14" fmla="*/ 6 w 40"/>
                  <a:gd name="T15" fmla="*/ 4 h 80"/>
                  <a:gd name="T16" fmla="*/ 6 w 40"/>
                  <a:gd name="T17" fmla="*/ 3 h 80"/>
                  <a:gd name="T18" fmla="*/ 5 w 40"/>
                  <a:gd name="T19" fmla="*/ 2 h 80"/>
                  <a:gd name="T20" fmla="*/ 5 w 40"/>
                  <a:gd name="T21" fmla="*/ 2 h 80"/>
                  <a:gd name="T22" fmla="*/ 4 w 40"/>
                  <a:gd name="T23" fmla="*/ 1 h 80"/>
                  <a:gd name="T24" fmla="*/ 3 w 40"/>
                  <a:gd name="T25" fmla="*/ 1 h 80"/>
                  <a:gd name="T26" fmla="*/ 2 w 40"/>
                  <a:gd name="T27" fmla="*/ 0 h 80"/>
                  <a:gd name="T28" fmla="*/ 1 w 40"/>
                  <a:gd name="T29" fmla="*/ 0 h 80"/>
                  <a:gd name="T30" fmla="*/ 0 w 40"/>
                  <a:gd name="T31" fmla="*/ 0 h 8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" h="80">
                    <a:moveTo>
                      <a:pt x="23" y="80"/>
                    </a:moveTo>
                    <a:lnTo>
                      <a:pt x="28" y="73"/>
                    </a:lnTo>
                    <a:lnTo>
                      <a:pt x="32" y="67"/>
                    </a:lnTo>
                    <a:lnTo>
                      <a:pt x="36" y="59"/>
                    </a:lnTo>
                    <a:lnTo>
                      <a:pt x="38" y="52"/>
                    </a:lnTo>
                    <a:lnTo>
                      <a:pt x="40" y="44"/>
                    </a:lnTo>
                    <a:lnTo>
                      <a:pt x="40" y="37"/>
                    </a:lnTo>
                    <a:lnTo>
                      <a:pt x="39" y="31"/>
                    </a:lnTo>
                    <a:lnTo>
                      <a:pt x="37" y="24"/>
                    </a:lnTo>
                    <a:lnTo>
                      <a:pt x="34" y="18"/>
                    </a:lnTo>
                    <a:lnTo>
                      <a:pt x="31" y="13"/>
                    </a:lnTo>
                    <a:lnTo>
                      <a:pt x="25" y="9"/>
                    </a:lnTo>
                    <a:lnTo>
                      <a:pt x="20" y="5"/>
                    </a:lnTo>
                    <a:lnTo>
                      <a:pt x="14" y="3"/>
                    </a:lnTo>
                    <a:lnTo>
                      <a:pt x="7" y="1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38" name="Freeform 1202"/>
              <p:cNvSpPr>
                <a:spLocks/>
              </p:cNvSpPr>
              <p:nvPr/>
            </p:nvSpPr>
            <p:spPr bwMode="auto">
              <a:xfrm>
                <a:off x="1850" y="1076"/>
                <a:ext cx="19" cy="22"/>
              </a:xfrm>
              <a:custGeom>
                <a:avLst/>
                <a:gdLst>
                  <a:gd name="T0" fmla="*/ 19 w 137"/>
                  <a:gd name="T1" fmla="*/ 0 h 153"/>
                  <a:gd name="T2" fmla="*/ 0 w 137"/>
                  <a:gd name="T3" fmla="*/ 22 h 153"/>
                  <a:gd name="T4" fmla="*/ 14 w 137"/>
                  <a:gd name="T5" fmla="*/ 22 h 1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7" h="153">
                    <a:moveTo>
                      <a:pt x="137" y="0"/>
                    </a:moveTo>
                    <a:lnTo>
                      <a:pt x="0" y="153"/>
                    </a:lnTo>
                    <a:lnTo>
                      <a:pt x="103" y="15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39" name="Freeform 1203"/>
              <p:cNvSpPr>
                <a:spLocks/>
              </p:cNvSpPr>
              <p:nvPr/>
            </p:nvSpPr>
            <p:spPr bwMode="auto">
              <a:xfrm>
                <a:off x="1320" y="2955"/>
                <a:ext cx="18" cy="26"/>
              </a:xfrm>
              <a:custGeom>
                <a:avLst/>
                <a:gdLst>
                  <a:gd name="T0" fmla="*/ 14 w 129"/>
                  <a:gd name="T1" fmla="*/ 0 h 181"/>
                  <a:gd name="T2" fmla="*/ 0 w 129"/>
                  <a:gd name="T3" fmla="*/ 26 h 181"/>
                  <a:gd name="T4" fmla="*/ 18 w 129"/>
                  <a:gd name="T5" fmla="*/ 26 h 1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9" h="181">
                    <a:moveTo>
                      <a:pt x="100" y="0"/>
                    </a:moveTo>
                    <a:lnTo>
                      <a:pt x="0" y="181"/>
                    </a:lnTo>
                    <a:lnTo>
                      <a:pt x="129" y="18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40" name="Line 1204"/>
              <p:cNvSpPr>
                <a:spLocks noChangeShapeType="1"/>
              </p:cNvSpPr>
              <p:nvPr/>
            </p:nvSpPr>
            <p:spPr bwMode="auto">
              <a:xfrm flipH="1">
                <a:off x="1331" y="2974"/>
                <a:ext cx="4" cy="1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41" name="Line 1205"/>
              <p:cNvSpPr>
                <a:spLocks noChangeShapeType="1"/>
              </p:cNvSpPr>
              <p:nvPr/>
            </p:nvSpPr>
            <p:spPr bwMode="auto">
              <a:xfrm>
                <a:off x="1356" y="2955"/>
                <a:ext cx="14" cy="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42" name="Line 1206"/>
              <p:cNvSpPr>
                <a:spLocks noChangeShapeType="1"/>
              </p:cNvSpPr>
              <p:nvPr/>
            </p:nvSpPr>
            <p:spPr bwMode="auto">
              <a:xfrm flipH="1">
                <a:off x="1347" y="2955"/>
                <a:ext cx="31" cy="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43" name="Freeform 1207"/>
              <p:cNvSpPr>
                <a:spLocks/>
              </p:cNvSpPr>
              <p:nvPr/>
            </p:nvSpPr>
            <p:spPr bwMode="auto">
              <a:xfrm>
                <a:off x="1381" y="2955"/>
                <a:ext cx="31" cy="34"/>
              </a:xfrm>
              <a:custGeom>
                <a:avLst/>
                <a:gdLst>
                  <a:gd name="T0" fmla="*/ 0 w 217"/>
                  <a:gd name="T1" fmla="*/ 34 h 232"/>
                  <a:gd name="T2" fmla="*/ 9 w 217"/>
                  <a:gd name="T3" fmla="*/ 0 h 232"/>
                  <a:gd name="T4" fmla="*/ 15 w 217"/>
                  <a:gd name="T5" fmla="*/ 19 h 232"/>
                  <a:gd name="T6" fmla="*/ 31 w 217"/>
                  <a:gd name="T7" fmla="*/ 0 h 232"/>
                  <a:gd name="T8" fmla="*/ 22 w 217"/>
                  <a:gd name="T9" fmla="*/ 34 h 2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7" h="232">
                    <a:moveTo>
                      <a:pt x="0" y="232"/>
                    </a:moveTo>
                    <a:lnTo>
                      <a:pt x="62" y="0"/>
                    </a:lnTo>
                    <a:lnTo>
                      <a:pt x="106" y="129"/>
                    </a:lnTo>
                    <a:lnTo>
                      <a:pt x="217" y="0"/>
                    </a:lnTo>
                    <a:lnTo>
                      <a:pt x="155" y="23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444" name="Freeform 1208"/>
              <p:cNvSpPr>
                <a:spLocks/>
              </p:cNvSpPr>
              <p:nvPr/>
            </p:nvSpPr>
            <p:spPr bwMode="auto">
              <a:xfrm>
                <a:off x="1416" y="2955"/>
                <a:ext cx="18" cy="26"/>
              </a:xfrm>
              <a:custGeom>
                <a:avLst/>
                <a:gdLst>
                  <a:gd name="T0" fmla="*/ 14 w 130"/>
                  <a:gd name="T1" fmla="*/ 0 h 181"/>
                  <a:gd name="T2" fmla="*/ 0 w 130"/>
                  <a:gd name="T3" fmla="*/ 26 h 181"/>
                  <a:gd name="T4" fmla="*/ 18 w 130"/>
                  <a:gd name="T5" fmla="*/ 26 h 1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0" h="181">
                    <a:moveTo>
                      <a:pt x="100" y="0"/>
                    </a:moveTo>
                    <a:lnTo>
                      <a:pt x="0" y="181"/>
                    </a:lnTo>
                    <a:lnTo>
                      <a:pt x="130" y="18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73933" name="Group 1209"/>
            <p:cNvGrpSpPr>
              <a:grpSpLocks/>
            </p:cNvGrpSpPr>
            <p:nvPr/>
          </p:nvGrpSpPr>
          <p:grpSpPr bwMode="auto">
            <a:xfrm>
              <a:off x="785" y="561"/>
              <a:ext cx="4545" cy="3540"/>
              <a:chOff x="1427" y="1249"/>
              <a:chExt cx="2234" cy="1740"/>
            </a:xfrm>
          </p:grpSpPr>
          <p:sp>
            <p:nvSpPr>
              <p:cNvPr id="74045" name="Line 1210"/>
              <p:cNvSpPr>
                <a:spLocks noChangeShapeType="1"/>
              </p:cNvSpPr>
              <p:nvPr/>
            </p:nvSpPr>
            <p:spPr bwMode="auto">
              <a:xfrm flipH="1">
                <a:off x="1427" y="2974"/>
                <a:ext cx="4" cy="1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46" name="Line 1211"/>
              <p:cNvSpPr>
                <a:spLocks noChangeShapeType="1"/>
              </p:cNvSpPr>
              <p:nvPr/>
            </p:nvSpPr>
            <p:spPr bwMode="auto">
              <a:xfrm>
                <a:off x="1446" y="2978"/>
                <a:ext cx="1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47" name="Freeform 1212"/>
              <p:cNvSpPr>
                <a:spLocks/>
              </p:cNvSpPr>
              <p:nvPr/>
            </p:nvSpPr>
            <p:spPr bwMode="auto">
              <a:xfrm>
                <a:off x="1476" y="2955"/>
                <a:ext cx="17" cy="34"/>
              </a:xfrm>
              <a:custGeom>
                <a:avLst/>
                <a:gdLst>
                  <a:gd name="T0" fmla="*/ 0 w 115"/>
                  <a:gd name="T1" fmla="*/ 34 h 232"/>
                  <a:gd name="T2" fmla="*/ 17 w 115"/>
                  <a:gd name="T3" fmla="*/ 0 h 232"/>
                  <a:gd name="T4" fmla="*/ 2 w 115"/>
                  <a:gd name="T5" fmla="*/ 0 h 232"/>
                  <a:gd name="T6" fmla="*/ 1 w 115"/>
                  <a:gd name="T7" fmla="*/ 4 h 2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" h="232">
                    <a:moveTo>
                      <a:pt x="0" y="232"/>
                    </a:moveTo>
                    <a:lnTo>
                      <a:pt x="115" y="0"/>
                    </a:lnTo>
                    <a:lnTo>
                      <a:pt x="11" y="0"/>
                    </a:lnTo>
                    <a:lnTo>
                      <a:pt x="5" y="2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48" name="Line 1213"/>
              <p:cNvSpPr>
                <a:spLocks noChangeShapeType="1"/>
              </p:cNvSpPr>
              <p:nvPr/>
            </p:nvSpPr>
            <p:spPr bwMode="auto">
              <a:xfrm flipV="1">
                <a:off x="1495" y="2955"/>
                <a:ext cx="9" cy="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49" name="Line 1214"/>
              <p:cNvSpPr>
                <a:spLocks noChangeShapeType="1"/>
              </p:cNvSpPr>
              <p:nvPr/>
            </p:nvSpPr>
            <p:spPr bwMode="auto">
              <a:xfrm>
                <a:off x="1500" y="2970"/>
                <a:ext cx="1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50" name="Line 1215"/>
              <p:cNvSpPr>
                <a:spLocks noChangeShapeType="1"/>
              </p:cNvSpPr>
              <p:nvPr/>
            </p:nvSpPr>
            <p:spPr bwMode="auto">
              <a:xfrm flipH="1">
                <a:off x="1513" y="2955"/>
                <a:ext cx="9" cy="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51" name="Freeform 1216"/>
              <p:cNvSpPr>
                <a:spLocks/>
              </p:cNvSpPr>
              <p:nvPr/>
            </p:nvSpPr>
            <p:spPr bwMode="auto">
              <a:xfrm>
                <a:off x="1561" y="2955"/>
                <a:ext cx="15" cy="15"/>
              </a:xfrm>
              <a:custGeom>
                <a:avLst/>
                <a:gdLst>
                  <a:gd name="T0" fmla="*/ 15 w 107"/>
                  <a:gd name="T1" fmla="*/ 7 h 103"/>
                  <a:gd name="T2" fmla="*/ 15 w 107"/>
                  <a:gd name="T3" fmla="*/ 6 h 103"/>
                  <a:gd name="T4" fmla="*/ 15 w 107"/>
                  <a:gd name="T5" fmla="*/ 5 h 103"/>
                  <a:gd name="T6" fmla="*/ 15 w 107"/>
                  <a:gd name="T7" fmla="*/ 4 h 103"/>
                  <a:gd name="T8" fmla="*/ 14 w 107"/>
                  <a:gd name="T9" fmla="*/ 3 h 103"/>
                  <a:gd name="T10" fmla="*/ 14 w 107"/>
                  <a:gd name="T11" fmla="*/ 3 h 103"/>
                  <a:gd name="T12" fmla="*/ 14 w 107"/>
                  <a:gd name="T13" fmla="*/ 2 h 103"/>
                  <a:gd name="T14" fmla="*/ 13 w 107"/>
                  <a:gd name="T15" fmla="*/ 1 h 103"/>
                  <a:gd name="T16" fmla="*/ 12 w 107"/>
                  <a:gd name="T17" fmla="*/ 1 h 103"/>
                  <a:gd name="T18" fmla="*/ 11 w 107"/>
                  <a:gd name="T19" fmla="*/ 0 h 103"/>
                  <a:gd name="T20" fmla="*/ 10 w 107"/>
                  <a:gd name="T21" fmla="*/ 0 h 103"/>
                  <a:gd name="T22" fmla="*/ 9 w 107"/>
                  <a:gd name="T23" fmla="*/ 0 h 103"/>
                  <a:gd name="T24" fmla="*/ 8 w 107"/>
                  <a:gd name="T25" fmla="*/ 0 h 103"/>
                  <a:gd name="T26" fmla="*/ 7 w 107"/>
                  <a:gd name="T27" fmla="*/ 0 h 103"/>
                  <a:gd name="T28" fmla="*/ 6 w 107"/>
                  <a:gd name="T29" fmla="*/ 1 h 103"/>
                  <a:gd name="T30" fmla="*/ 5 w 107"/>
                  <a:gd name="T31" fmla="*/ 1 h 103"/>
                  <a:gd name="T32" fmla="*/ 4 w 107"/>
                  <a:gd name="T33" fmla="*/ 2 h 103"/>
                  <a:gd name="T34" fmla="*/ 3 w 107"/>
                  <a:gd name="T35" fmla="*/ 3 h 103"/>
                  <a:gd name="T36" fmla="*/ 2 w 107"/>
                  <a:gd name="T37" fmla="*/ 3 h 103"/>
                  <a:gd name="T38" fmla="*/ 2 w 107"/>
                  <a:gd name="T39" fmla="*/ 4 h 103"/>
                  <a:gd name="T40" fmla="*/ 1 w 107"/>
                  <a:gd name="T41" fmla="*/ 5 h 103"/>
                  <a:gd name="T42" fmla="*/ 0 w 107"/>
                  <a:gd name="T43" fmla="*/ 6 h 103"/>
                  <a:gd name="T44" fmla="*/ 0 w 107"/>
                  <a:gd name="T45" fmla="*/ 7 h 103"/>
                  <a:gd name="T46" fmla="*/ 0 w 107"/>
                  <a:gd name="T47" fmla="*/ 8 h 103"/>
                  <a:gd name="T48" fmla="*/ 0 w 107"/>
                  <a:gd name="T49" fmla="*/ 10 h 103"/>
                  <a:gd name="T50" fmla="*/ 0 w 107"/>
                  <a:gd name="T51" fmla="*/ 11 h 103"/>
                  <a:gd name="T52" fmla="*/ 0 w 107"/>
                  <a:gd name="T53" fmla="*/ 12 h 103"/>
                  <a:gd name="T54" fmla="*/ 1 w 107"/>
                  <a:gd name="T55" fmla="*/ 12 h 103"/>
                  <a:gd name="T56" fmla="*/ 1 w 107"/>
                  <a:gd name="T57" fmla="*/ 13 h 103"/>
                  <a:gd name="T58" fmla="*/ 2 w 107"/>
                  <a:gd name="T59" fmla="*/ 14 h 103"/>
                  <a:gd name="T60" fmla="*/ 3 w 107"/>
                  <a:gd name="T61" fmla="*/ 14 h 103"/>
                  <a:gd name="T62" fmla="*/ 4 w 107"/>
                  <a:gd name="T63" fmla="*/ 15 h 103"/>
                  <a:gd name="T64" fmla="*/ 4 w 107"/>
                  <a:gd name="T65" fmla="*/ 15 h 103"/>
                  <a:gd name="T66" fmla="*/ 5 w 107"/>
                  <a:gd name="T67" fmla="*/ 15 h 103"/>
                  <a:gd name="T68" fmla="*/ 6 w 107"/>
                  <a:gd name="T69" fmla="*/ 15 h 103"/>
                  <a:gd name="T70" fmla="*/ 8 w 107"/>
                  <a:gd name="T71" fmla="*/ 15 h 103"/>
                  <a:gd name="T72" fmla="*/ 9 w 107"/>
                  <a:gd name="T73" fmla="*/ 14 h 103"/>
                  <a:gd name="T74" fmla="*/ 10 w 107"/>
                  <a:gd name="T75" fmla="*/ 14 h 103"/>
                  <a:gd name="T76" fmla="*/ 11 w 107"/>
                  <a:gd name="T77" fmla="*/ 13 h 103"/>
                  <a:gd name="T78" fmla="*/ 12 w 107"/>
                  <a:gd name="T79" fmla="*/ 12 h 103"/>
                  <a:gd name="T80" fmla="*/ 12 w 107"/>
                  <a:gd name="T81" fmla="*/ 12 h 103"/>
                  <a:gd name="T82" fmla="*/ 13 w 107"/>
                  <a:gd name="T83" fmla="*/ 11 h 103"/>
                  <a:gd name="T84" fmla="*/ 14 w 107"/>
                  <a:gd name="T85" fmla="*/ 10 h 103"/>
                  <a:gd name="T86" fmla="*/ 14 w 107"/>
                  <a:gd name="T87" fmla="*/ 8 h 103"/>
                  <a:gd name="T88" fmla="*/ 15 w 107"/>
                  <a:gd name="T89" fmla="*/ 7 h 10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07" h="103">
                    <a:moveTo>
                      <a:pt x="104" y="51"/>
                    </a:moveTo>
                    <a:lnTo>
                      <a:pt x="105" y="43"/>
                    </a:lnTo>
                    <a:lnTo>
                      <a:pt x="107" y="37"/>
                    </a:lnTo>
                    <a:lnTo>
                      <a:pt x="105" y="30"/>
                    </a:lnTo>
                    <a:lnTo>
                      <a:pt x="103" y="23"/>
                    </a:lnTo>
                    <a:lnTo>
                      <a:pt x="101" y="18"/>
                    </a:lnTo>
                    <a:lnTo>
                      <a:pt x="98" y="12"/>
                    </a:lnTo>
                    <a:lnTo>
                      <a:pt x="92" y="7"/>
                    </a:lnTo>
                    <a:lnTo>
                      <a:pt x="86" y="4"/>
                    </a:lnTo>
                    <a:lnTo>
                      <a:pt x="81" y="2"/>
                    </a:lnTo>
                    <a:lnTo>
                      <a:pt x="74" y="0"/>
                    </a:lnTo>
                    <a:lnTo>
                      <a:pt x="66" y="0"/>
                    </a:lnTo>
                    <a:lnTo>
                      <a:pt x="59" y="0"/>
                    </a:lnTo>
                    <a:lnTo>
                      <a:pt x="51" y="2"/>
                    </a:lnTo>
                    <a:lnTo>
                      <a:pt x="44" y="4"/>
                    </a:lnTo>
                    <a:lnTo>
                      <a:pt x="37" y="7"/>
                    </a:lnTo>
                    <a:lnTo>
                      <a:pt x="29" y="12"/>
                    </a:lnTo>
                    <a:lnTo>
                      <a:pt x="22" y="18"/>
                    </a:lnTo>
                    <a:lnTo>
                      <a:pt x="17" y="23"/>
                    </a:lnTo>
                    <a:lnTo>
                      <a:pt x="11" y="30"/>
                    </a:lnTo>
                    <a:lnTo>
                      <a:pt x="8" y="37"/>
                    </a:lnTo>
                    <a:lnTo>
                      <a:pt x="3" y="43"/>
                    </a:lnTo>
                    <a:lnTo>
                      <a:pt x="1" y="51"/>
                    </a:lnTo>
                    <a:lnTo>
                      <a:pt x="0" y="58"/>
                    </a:lnTo>
                    <a:lnTo>
                      <a:pt x="0" y="66"/>
                    </a:lnTo>
                    <a:lnTo>
                      <a:pt x="0" y="73"/>
                    </a:lnTo>
                    <a:lnTo>
                      <a:pt x="2" y="79"/>
                    </a:lnTo>
                    <a:lnTo>
                      <a:pt x="4" y="85"/>
                    </a:lnTo>
                    <a:lnTo>
                      <a:pt x="9" y="91"/>
                    </a:lnTo>
                    <a:lnTo>
                      <a:pt x="13" y="95"/>
                    </a:lnTo>
                    <a:lnTo>
                      <a:pt x="19" y="99"/>
                    </a:lnTo>
                    <a:lnTo>
                      <a:pt x="25" y="101"/>
                    </a:lnTo>
                    <a:lnTo>
                      <a:pt x="31" y="102"/>
                    </a:lnTo>
                    <a:lnTo>
                      <a:pt x="39" y="103"/>
                    </a:lnTo>
                    <a:lnTo>
                      <a:pt x="46" y="102"/>
                    </a:lnTo>
                    <a:lnTo>
                      <a:pt x="54" y="101"/>
                    </a:lnTo>
                    <a:lnTo>
                      <a:pt x="62" y="99"/>
                    </a:lnTo>
                    <a:lnTo>
                      <a:pt x="69" y="95"/>
                    </a:lnTo>
                    <a:lnTo>
                      <a:pt x="76" y="91"/>
                    </a:lnTo>
                    <a:lnTo>
                      <a:pt x="83" y="85"/>
                    </a:lnTo>
                    <a:lnTo>
                      <a:pt x="89" y="79"/>
                    </a:lnTo>
                    <a:lnTo>
                      <a:pt x="94" y="73"/>
                    </a:lnTo>
                    <a:lnTo>
                      <a:pt x="99" y="66"/>
                    </a:lnTo>
                    <a:lnTo>
                      <a:pt x="102" y="58"/>
                    </a:lnTo>
                    <a:lnTo>
                      <a:pt x="104" y="51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52" name="Freeform 1217"/>
              <p:cNvSpPr>
                <a:spLocks/>
              </p:cNvSpPr>
              <p:nvPr/>
            </p:nvSpPr>
            <p:spPr bwMode="auto">
              <a:xfrm>
                <a:off x="1557" y="2970"/>
                <a:ext cx="15" cy="8"/>
              </a:xfrm>
              <a:custGeom>
                <a:avLst/>
                <a:gdLst>
                  <a:gd name="T0" fmla="*/ 15 w 104"/>
                  <a:gd name="T1" fmla="*/ 8 h 52"/>
                  <a:gd name="T2" fmla="*/ 15 w 104"/>
                  <a:gd name="T3" fmla="*/ 7 h 52"/>
                  <a:gd name="T4" fmla="*/ 15 w 104"/>
                  <a:gd name="T5" fmla="*/ 6 h 52"/>
                  <a:gd name="T6" fmla="*/ 15 w 104"/>
                  <a:gd name="T7" fmla="*/ 5 h 52"/>
                  <a:gd name="T8" fmla="*/ 15 w 104"/>
                  <a:gd name="T9" fmla="*/ 4 h 52"/>
                  <a:gd name="T10" fmla="*/ 14 w 104"/>
                  <a:gd name="T11" fmla="*/ 3 h 52"/>
                  <a:gd name="T12" fmla="*/ 14 w 104"/>
                  <a:gd name="T13" fmla="*/ 2 h 52"/>
                  <a:gd name="T14" fmla="*/ 13 w 104"/>
                  <a:gd name="T15" fmla="*/ 1 h 52"/>
                  <a:gd name="T16" fmla="*/ 12 w 104"/>
                  <a:gd name="T17" fmla="*/ 1 h 52"/>
                  <a:gd name="T18" fmla="*/ 11 w 104"/>
                  <a:gd name="T19" fmla="*/ 0 h 52"/>
                  <a:gd name="T20" fmla="*/ 10 w 104"/>
                  <a:gd name="T21" fmla="*/ 0 h 52"/>
                  <a:gd name="T22" fmla="*/ 9 w 104"/>
                  <a:gd name="T23" fmla="*/ 0 h 52"/>
                  <a:gd name="T24" fmla="*/ 8 w 104"/>
                  <a:gd name="T25" fmla="*/ 0 h 52"/>
                  <a:gd name="T26" fmla="*/ 7 w 104"/>
                  <a:gd name="T27" fmla="*/ 0 h 52"/>
                  <a:gd name="T28" fmla="*/ 6 w 104"/>
                  <a:gd name="T29" fmla="*/ 1 h 52"/>
                  <a:gd name="T30" fmla="*/ 5 w 104"/>
                  <a:gd name="T31" fmla="*/ 1 h 52"/>
                  <a:gd name="T32" fmla="*/ 4 w 104"/>
                  <a:gd name="T33" fmla="*/ 2 h 52"/>
                  <a:gd name="T34" fmla="*/ 3 w 104"/>
                  <a:gd name="T35" fmla="*/ 3 h 52"/>
                  <a:gd name="T36" fmla="*/ 2 w 104"/>
                  <a:gd name="T37" fmla="*/ 4 h 52"/>
                  <a:gd name="T38" fmla="*/ 1 w 104"/>
                  <a:gd name="T39" fmla="*/ 5 h 52"/>
                  <a:gd name="T40" fmla="*/ 1 w 104"/>
                  <a:gd name="T41" fmla="*/ 6 h 52"/>
                  <a:gd name="T42" fmla="*/ 0 w 104"/>
                  <a:gd name="T43" fmla="*/ 7 h 52"/>
                  <a:gd name="T44" fmla="*/ 0 w 104"/>
                  <a:gd name="T45" fmla="*/ 8 h 5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4" h="52">
                    <a:moveTo>
                      <a:pt x="102" y="52"/>
                    </a:moveTo>
                    <a:lnTo>
                      <a:pt x="104" y="44"/>
                    </a:lnTo>
                    <a:lnTo>
                      <a:pt x="104" y="37"/>
                    </a:lnTo>
                    <a:lnTo>
                      <a:pt x="103" y="30"/>
                    </a:lnTo>
                    <a:lnTo>
                      <a:pt x="102" y="24"/>
                    </a:lnTo>
                    <a:lnTo>
                      <a:pt x="99" y="18"/>
                    </a:lnTo>
                    <a:lnTo>
                      <a:pt x="95" y="12"/>
                    </a:lnTo>
                    <a:lnTo>
                      <a:pt x="91" y="8"/>
                    </a:lnTo>
                    <a:lnTo>
                      <a:pt x="85" y="4"/>
                    </a:lnTo>
                    <a:lnTo>
                      <a:pt x="79" y="2"/>
                    </a:lnTo>
                    <a:lnTo>
                      <a:pt x="72" y="0"/>
                    </a:lnTo>
                    <a:lnTo>
                      <a:pt x="65" y="0"/>
                    </a:lnTo>
                    <a:lnTo>
                      <a:pt x="57" y="0"/>
                    </a:lnTo>
                    <a:lnTo>
                      <a:pt x="49" y="2"/>
                    </a:lnTo>
                    <a:lnTo>
                      <a:pt x="43" y="4"/>
                    </a:lnTo>
                    <a:lnTo>
                      <a:pt x="35" y="8"/>
                    </a:lnTo>
                    <a:lnTo>
                      <a:pt x="28" y="12"/>
                    </a:lnTo>
                    <a:lnTo>
                      <a:pt x="21" y="18"/>
                    </a:lnTo>
                    <a:lnTo>
                      <a:pt x="16" y="24"/>
                    </a:lnTo>
                    <a:lnTo>
                      <a:pt x="10" y="30"/>
                    </a:lnTo>
                    <a:lnTo>
                      <a:pt x="6" y="37"/>
                    </a:lnTo>
                    <a:lnTo>
                      <a:pt x="2" y="44"/>
                    </a:lnTo>
                    <a:lnTo>
                      <a:pt x="0" y="5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53" name="Line 1218"/>
              <p:cNvSpPr>
                <a:spLocks noChangeShapeType="1"/>
              </p:cNvSpPr>
              <p:nvPr/>
            </p:nvSpPr>
            <p:spPr bwMode="auto">
              <a:xfrm flipH="1">
                <a:off x="1571" y="297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54" name="Freeform 1219"/>
              <p:cNvSpPr>
                <a:spLocks/>
              </p:cNvSpPr>
              <p:nvPr/>
            </p:nvSpPr>
            <p:spPr bwMode="auto">
              <a:xfrm>
                <a:off x="1556" y="2981"/>
                <a:ext cx="15" cy="8"/>
              </a:xfrm>
              <a:custGeom>
                <a:avLst/>
                <a:gdLst>
                  <a:gd name="T0" fmla="*/ 0 w 104"/>
                  <a:gd name="T1" fmla="*/ 0 h 51"/>
                  <a:gd name="T2" fmla="*/ 0 w 104"/>
                  <a:gd name="T3" fmla="*/ 1 h 51"/>
                  <a:gd name="T4" fmla="*/ 0 w 104"/>
                  <a:gd name="T5" fmla="*/ 2 h 51"/>
                  <a:gd name="T6" fmla="*/ 0 w 104"/>
                  <a:gd name="T7" fmla="*/ 3 h 51"/>
                  <a:gd name="T8" fmla="*/ 0 w 104"/>
                  <a:gd name="T9" fmla="*/ 4 h 51"/>
                  <a:gd name="T10" fmla="*/ 1 w 104"/>
                  <a:gd name="T11" fmla="*/ 5 h 51"/>
                  <a:gd name="T12" fmla="*/ 1 w 104"/>
                  <a:gd name="T13" fmla="*/ 6 h 51"/>
                  <a:gd name="T14" fmla="*/ 2 w 104"/>
                  <a:gd name="T15" fmla="*/ 7 h 51"/>
                  <a:gd name="T16" fmla="*/ 3 w 104"/>
                  <a:gd name="T17" fmla="*/ 7 h 51"/>
                  <a:gd name="T18" fmla="*/ 4 w 104"/>
                  <a:gd name="T19" fmla="*/ 8 h 51"/>
                  <a:gd name="T20" fmla="*/ 5 w 104"/>
                  <a:gd name="T21" fmla="*/ 8 h 51"/>
                  <a:gd name="T22" fmla="*/ 6 w 104"/>
                  <a:gd name="T23" fmla="*/ 8 h 51"/>
                  <a:gd name="T24" fmla="*/ 7 w 104"/>
                  <a:gd name="T25" fmla="*/ 8 h 51"/>
                  <a:gd name="T26" fmla="*/ 8 w 104"/>
                  <a:gd name="T27" fmla="*/ 8 h 51"/>
                  <a:gd name="T28" fmla="*/ 9 w 104"/>
                  <a:gd name="T29" fmla="*/ 7 h 51"/>
                  <a:gd name="T30" fmla="*/ 10 w 104"/>
                  <a:gd name="T31" fmla="*/ 7 h 51"/>
                  <a:gd name="T32" fmla="*/ 11 w 104"/>
                  <a:gd name="T33" fmla="*/ 6 h 51"/>
                  <a:gd name="T34" fmla="*/ 12 w 104"/>
                  <a:gd name="T35" fmla="*/ 5 h 51"/>
                  <a:gd name="T36" fmla="*/ 13 w 104"/>
                  <a:gd name="T37" fmla="*/ 4 h 51"/>
                  <a:gd name="T38" fmla="*/ 14 w 104"/>
                  <a:gd name="T39" fmla="*/ 3 h 51"/>
                  <a:gd name="T40" fmla="*/ 14 w 104"/>
                  <a:gd name="T41" fmla="*/ 2 h 51"/>
                  <a:gd name="T42" fmla="*/ 15 w 104"/>
                  <a:gd name="T43" fmla="*/ 1 h 51"/>
                  <a:gd name="T44" fmla="*/ 15 w 104"/>
                  <a:gd name="T45" fmla="*/ 0 h 5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4" h="51">
                    <a:moveTo>
                      <a:pt x="1" y="0"/>
                    </a:moveTo>
                    <a:lnTo>
                      <a:pt x="0" y="6"/>
                    </a:lnTo>
                    <a:lnTo>
                      <a:pt x="0" y="14"/>
                    </a:lnTo>
                    <a:lnTo>
                      <a:pt x="0" y="21"/>
                    </a:lnTo>
                    <a:lnTo>
                      <a:pt x="2" y="28"/>
                    </a:lnTo>
                    <a:lnTo>
                      <a:pt x="6" y="33"/>
                    </a:lnTo>
                    <a:lnTo>
                      <a:pt x="9" y="39"/>
                    </a:lnTo>
                    <a:lnTo>
                      <a:pt x="13" y="43"/>
                    </a:lnTo>
                    <a:lnTo>
                      <a:pt x="19" y="47"/>
                    </a:lnTo>
                    <a:lnTo>
                      <a:pt x="26" y="49"/>
                    </a:lnTo>
                    <a:lnTo>
                      <a:pt x="33" y="50"/>
                    </a:lnTo>
                    <a:lnTo>
                      <a:pt x="39" y="51"/>
                    </a:lnTo>
                    <a:lnTo>
                      <a:pt x="47" y="50"/>
                    </a:lnTo>
                    <a:lnTo>
                      <a:pt x="54" y="49"/>
                    </a:lnTo>
                    <a:lnTo>
                      <a:pt x="62" y="47"/>
                    </a:lnTo>
                    <a:lnTo>
                      <a:pt x="70" y="43"/>
                    </a:lnTo>
                    <a:lnTo>
                      <a:pt x="76" y="39"/>
                    </a:lnTo>
                    <a:lnTo>
                      <a:pt x="83" y="33"/>
                    </a:lnTo>
                    <a:lnTo>
                      <a:pt x="89" y="28"/>
                    </a:lnTo>
                    <a:lnTo>
                      <a:pt x="94" y="21"/>
                    </a:lnTo>
                    <a:lnTo>
                      <a:pt x="99" y="14"/>
                    </a:lnTo>
                    <a:lnTo>
                      <a:pt x="102" y="6"/>
                    </a:lnTo>
                    <a:lnTo>
                      <a:pt x="104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55" name="Line 1220"/>
              <p:cNvSpPr>
                <a:spLocks noChangeShapeType="1"/>
              </p:cNvSpPr>
              <p:nvPr/>
            </p:nvSpPr>
            <p:spPr bwMode="auto">
              <a:xfrm flipV="1">
                <a:off x="1556" y="297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56" name="Line 1221"/>
              <p:cNvSpPr>
                <a:spLocks noChangeShapeType="1"/>
              </p:cNvSpPr>
              <p:nvPr/>
            </p:nvSpPr>
            <p:spPr bwMode="auto">
              <a:xfrm flipV="1">
                <a:off x="2815" y="2634"/>
                <a:ext cx="98" cy="6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57" name="Line 1222"/>
              <p:cNvSpPr>
                <a:spLocks noChangeShapeType="1"/>
              </p:cNvSpPr>
              <p:nvPr/>
            </p:nvSpPr>
            <p:spPr bwMode="auto">
              <a:xfrm>
                <a:off x="2913" y="2634"/>
                <a:ext cx="23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58" name="Line 1223"/>
              <p:cNvSpPr>
                <a:spLocks noChangeShapeType="1"/>
              </p:cNvSpPr>
              <p:nvPr/>
            </p:nvSpPr>
            <p:spPr bwMode="auto">
              <a:xfrm flipV="1">
                <a:off x="3221" y="2457"/>
                <a:ext cx="20" cy="3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59" name="Freeform 1224"/>
              <p:cNvSpPr>
                <a:spLocks/>
              </p:cNvSpPr>
              <p:nvPr/>
            </p:nvSpPr>
            <p:spPr bwMode="auto">
              <a:xfrm>
                <a:off x="3220" y="2462"/>
                <a:ext cx="23" cy="22"/>
              </a:xfrm>
              <a:custGeom>
                <a:avLst/>
                <a:gdLst>
                  <a:gd name="T0" fmla="*/ 22 w 161"/>
                  <a:gd name="T1" fmla="*/ 11 h 155"/>
                  <a:gd name="T2" fmla="*/ 23 w 161"/>
                  <a:gd name="T3" fmla="*/ 10 h 155"/>
                  <a:gd name="T4" fmla="*/ 23 w 161"/>
                  <a:gd name="T5" fmla="*/ 9 h 155"/>
                  <a:gd name="T6" fmla="*/ 23 w 161"/>
                  <a:gd name="T7" fmla="*/ 7 h 155"/>
                  <a:gd name="T8" fmla="*/ 23 w 161"/>
                  <a:gd name="T9" fmla="*/ 6 h 155"/>
                  <a:gd name="T10" fmla="*/ 22 w 161"/>
                  <a:gd name="T11" fmla="*/ 5 h 155"/>
                  <a:gd name="T12" fmla="*/ 22 w 161"/>
                  <a:gd name="T13" fmla="*/ 4 h 155"/>
                  <a:gd name="T14" fmla="*/ 21 w 161"/>
                  <a:gd name="T15" fmla="*/ 3 h 155"/>
                  <a:gd name="T16" fmla="*/ 20 w 161"/>
                  <a:gd name="T17" fmla="*/ 2 h 155"/>
                  <a:gd name="T18" fmla="*/ 19 w 161"/>
                  <a:gd name="T19" fmla="*/ 1 h 155"/>
                  <a:gd name="T20" fmla="*/ 18 w 161"/>
                  <a:gd name="T21" fmla="*/ 1 h 155"/>
                  <a:gd name="T22" fmla="*/ 17 w 161"/>
                  <a:gd name="T23" fmla="*/ 0 h 155"/>
                  <a:gd name="T24" fmla="*/ 16 w 161"/>
                  <a:gd name="T25" fmla="*/ 0 h 155"/>
                  <a:gd name="T26" fmla="*/ 14 w 161"/>
                  <a:gd name="T27" fmla="*/ 0 h 155"/>
                  <a:gd name="T28" fmla="*/ 13 w 161"/>
                  <a:gd name="T29" fmla="*/ 0 h 155"/>
                  <a:gd name="T30" fmla="*/ 12 w 161"/>
                  <a:gd name="T31" fmla="*/ 0 h 155"/>
                  <a:gd name="T32" fmla="*/ 10 w 161"/>
                  <a:gd name="T33" fmla="*/ 1 h 155"/>
                  <a:gd name="T34" fmla="*/ 9 w 161"/>
                  <a:gd name="T35" fmla="*/ 1 h 155"/>
                  <a:gd name="T36" fmla="*/ 8 w 161"/>
                  <a:gd name="T37" fmla="*/ 2 h 155"/>
                  <a:gd name="T38" fmla="*/ 6 w 161"/>
                  <a:gd name="T39" fmla="*/ 3 h 155"/>
                  <a:gd name="T40" fmla="*/ 5 w 161"/>
                  <a:gd name="T41" fmla="*/ 4 h 155"/>
                  <a:gd name="T42" fmla="*/ 4 w 161"/>
                  <a:gd name="T43" fmla="*/ 5 h 155"/>
                  <a:gd name="T44" fmla="*/ 3 w 161"/>
                  <a:gd name="T45" fmla="*/ 6 h 155"/>
                  <a:gd name="T46" fmla="*/ 2 w 161"/>
                  <a:gd name="T47" fmla="*/ 7 h 155"/>
                  <a:gd name="T48" fmla="*/ 1 w 161"/>
                  <a:gd name="T49" fmla="*/ 9 h 155"/>
                  <a:gd name="T50" fmla="*/ 1 w 161"/>
                  <a:gd name="T51" fmla="*/ 10 h 155"/>
                  <a:gd name="T52" fmla="*/ 0 w 161"/>
                  <a:gd name="T53" fmla="*/ 11 h 155"/>
                  <a:gd name="T54" fmla="*/ 0 w 161"/>
                  <a:gd name="T55" fmla="*/ 12 h 155"/>
                  <a:gd name="T56" fmla="*/ 0 w 161"/>
                  <a:gd name="T57" fmla="*/ 14 h 155"/>
                  <a:gd name="T58" fmla="*/ 0 w 161"/>
                  <a:gd name="T59" fmla="*/ 15 h 155"/>
                  <a:gd name="T60" fmla="*/ 0 w 161"/>
                  <a:gd name="T61" fmla="*/ 16 h 155"/>
                  <a:gd name="T62" fmla="*/ 1 w 161"/>
                  <a:gd name="T63" fmla="*/ 17 h 155"/>
                  <a:gd name="T64" fmla="*/ 1 w 161"/>
                  <a:gd name="T65" fmla="*/ 18 h 155"/>
                  <a:gd name="T66" fmla="*/ 2 w 161"/>
                  <a:gd name="T67" fmla="*/ 19 h 155"/>
                  <a:gd name="T68" fmla="*/ 3 w 161"/>
                  <a:gd name="T69" fmla="*/ 20 h 155"/>
                  <a:gd name="T70" fmla="*/ 4 w 161"/>
                  <a:gd name="T71" fmla="*/ 21 h 155"/>
                  <a:gd name="T72" fmla="*/ 5 w 161"/>
                  <a:gd name="T73" fmla="*/ 21 h 155"/>
                  <a:gd name="T74" fmla="*/ 6 w 161"/>
                  <a:gd name="T75" fmla="*/ 22 h 155"/>
                  <a:gd name="T76" fmla="*/ 7 w 161"/>
                  <a:gd name="T77" fmla="*/ 22 h 155"/>
                  <a:gd name="T78" fmla="*/ 8 w 161"/>
                  <a:gd name="T79" fmla="*/ 22 h 155"/>
                  <a:gd name="T80" fmla="*/ 10 w 161"/>
                  <a:gd name="T81" fmla="*/ 22 h 155"/>
                  <a:gd name="T82" fmla="*/ 11 w 161"/>
                  <a:gd name="T83" fmla="*/ 22 h 155"/>
                  <a:gd name="T84" fmla="*/ 13 w 161"/>
                  <a:gd name="T85" fmla="*/ 21 h 155"/>
                  <a:gd name="T86" fmla="*/ 14 w 161"/>
                  <a:gd name="T87" fmla="*/ 21 h 155"/>
                  <a:gd name="T88" fmla="*/ 15 w 161"/>
                  <a:gd name="T89" fmla="*/ 20 h 155"/>
                  <a:gd name="T90" fmla="*/ 17 w 161"/>
                  <a:gd name="T91" fmla="*/ 19 h 155"/>
                  <a:gd name="T92" fmla="*/ 18 w 161"/>
                  <a:gd name="T93" fmla="*/ 18 h 155"/>
                  <a:gd name="T94" fmla="*/ 19 w 161"/>
                  <a:gd name="T95" fmla="*/ 17 h 155"/>
                  <a:gd name="T96" fmla="*/ 20 w 161"/>
                  <a:gd name="T97" fmla="*/ 16 h 155"/>
                  <a:gd name="T98" fmla="*/ 21 w 161"/>
                  <a:gd name="T99" fmla="*/ 15 h 155"/>
                  <a:gd name="T100" fmla="*/ 21 w 161"/>
                  <a:gd name="T101" fmla="*/ 14 h 155"/>
                  <a:gd name="T102" fmla="*/ 22 w 161"/>
                  <a:gd name="T103" fmla="*/ 12 h 155"/>
                  <a:gd name="T104" fmla="*/ 22 w 161"/>
                  <a:gd name="T105" fmla="*/ 11 h 15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61" h="155">
                    <a:moveTo>
                      <a:pt x="157" y="78"/>
                    </a:moveTo>
                    <a:lnTo>
                      <a:pt x="159" y="69"/>
                    </a:lnTo>
                    <a:lnTo>
                      <a:pt x="161" y="60"/>
                    </a:lnTo>
                    <a:lnTo>
                      <a:pt x="159" y="51"/>
                    </a:lnTo>
                    <a:lnTo>
                      <a:pt x="158" y="42"/>
                    </a:lnTo>
                    <a:lnTo>
                      <a:pt x="156" y="34"/>
                    </a:lnTo>
                    <a:lnTo>
                      <a:pt x="152" y="27"/>
                    </a:lnTo>
                    <a:lnTo>
                      <a:pt x="147" y="20"/>
                    </a:lnTo>
                    <a:lnTo>
                      <a:pt x="141" y="15"/>
                    </a:lnTo>
                    <a:lnTo>
                      <a:pt x="135" y="9"/>
                    </a:lnTo>
                    <a:lnTo>
                      <a:pt x="127" y="6"/>
                    </a:lnTo>
                    <a:lnTo>
                      <a:pt x="119" y="2"/>
                    </a:lnTo>
                    <a:lnTo>
                      <a:pt x="110" y="1"/>
                    </a:lnTo>
                    <a:lnTo>
                      <a:pt x="101" y="0"/>
                    </a:lnTo>
                    <a:lnTo>
                      <a:pt x="92" y="1"/>
                    </a:lnTo>
                    <a:lnTo>
                      <a:pt x="82" y="2"/>
                    </a:lnTo>
                    <a:lnTo>
                      <a:pt x="72" y="6"/>
                    </a:lnTo>
                    <a:lnTo>
                      <a:pt x="63" y="9"/>
                    </a:lnTo>
                    <a:lnTo>
                      <a:pt x="54" y="15"/>
                    </a:lnTo>
                    <a:lnTo>
                      <a:pt x="45" y="20"/>
                    </a:lnTo>
                    <a:lnTo>
                      <a:pt x="36" y="27"/>
                    </a:lnTo>
                    <a:lnTo>
                      <a:pt x="28" y="34"/>
                    </a:lnTo>
                    <a:lnTo>
                      <a:pt x="21" y="42"/>
                    </a:lnTo>
                    <a:lnTo>
                      <a:pt x="16" y="51"/>
                    </a:lnTo>
                    <a:lnTo>
                      <a:pt x="10" y="60"/>
                    </a:lnTo>
                    <a:lnTo>
                      <a:pt x="5" y="69"/>
                    </a:lnTo>
                    <a:lnTo>
                      <a:pt x="3" y="78"/>
                    </a:lnTo>
                    <a:lnTo>
                      <a:pt x="1" y="88"/>
                    </a:lnTo>
                    <a:lnTo>
                      <a:pt x="0" y="97"/>
                    </a:lnTo>
                    <a:lnTo>
                      <a:pt x="0" y="106"/>
                    </a:lnTo>
                    <a:lnTo>
                      <a:pt x="2" y="114"/>
                    </a:lnTo>
                    <a:lnTo>
                      <a:pt x="4" y="123"/>
                    </a:lnTo>
                    <a:lnTo>
                      <a:pt x="9" y="129"/>
                    </a:lnTo>
                    <a:lnTo>
                      <a:pt x="13" y="136"/>
                    </a:lnTo>
                    <a:lnTo>
                      <a:pt x="19" y="142"/>
                    </a:lnTo>
                    <a:lnTo>
                      <a:pt x="26" y="146"/>
                    </a:lnTo>
                    <a:lnTo>
                      <a:pt x="34" y="151"/>
                    </a:lnTo>
                    <a:lnTo>
                      <a:pt x="41" y="153"/>
                    </a:lnTo>
                    <a:lnTo>
                      <a:pt x="50" y="155"/>
                    </a:lnTo>
                    <a:lnTo>
                      <a:pt x="59" y="155"/>
                    </a:lnTo>
                    <a:lnTo>
                      <a:pt x="68" y="155"/>
                    </a:lnTo>
                    <a:lnTo>
                      <a:pt x="79" y="153"/>
                    </a:lnTo>
                    <a:lnTo>
                      <a:pt x="89" y="151"/>
                    </a:lnTo>
                    <a:lnTo>
                      <a:pt x="98" y="146"/>
                    </a:lnTo>
                    <a:lnTo>
                      <a:pt x="107" y="142"/>
                    </a:lnTo>
                    <a:lnTo>
                      <a:pt x="116" y="136"/>
                    </a:lnTo>
                    <a:lnTo>
                      <a:pt x="125" y="129"/>
                    </a:lnTo>
                    <a:lnTo>
                      <a:pt x="132" y="123"/>
                    </a:lnTo>
                    <a:lnTo>
                      <a:pt x="139" y="114"/>
                    </a:lnTo>
                    <a:lnTo>
                      <a:pt x="145" y="106"/>
                    </a:lnTo>
                    <a:lnTo>
                      <a:pt x="150" y="97"/>
                    </a:lnTo>
                    <a:lnTo>
                      <a:pt x="155" y="88"/>
                    </a:lnTo>
                    <a:lnTo>
                      <a:pt x="157" y="78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60" name="Freeform 1225"/>
              <p:cNvSpPr>
                <a:spLocks/>
              </p:cNvSpPr>
              <p:nvPr/>
            </p:nvSpPr>
            <p:spPr bwMode="auto">
              <a:xfrm>
                <a:off x="3256" y="2457"/>
                <a:ext cx="9" cy="5"/>
              </a:xfrm>
              <a:custGeom>
                <a:avLst/>
                <a:gdLst>
                  <a:gd name="T0" fmla="*/ 9 w 62"/>
                  <a:gd name="T1" fmla="*/ 0 h 38"/>
                  <a:gd name="T2" fmla="*/ 8 w 62"/>
                  <a:gd name="T3" fmla="*/ 0 h 38"/>
                  <a:gd name="T4" fmla="*/ 7 w 62"/>
                  <a:gd name="T5" fmla="*/ 0 h 38"/>
                  <a:gd name="T6" fmla="*/ 6 w 62"/>
                  <a:gd name="T7" fmla="*/ 1 h 38"/>
                  <a:gd name="T8" fmla="*/ 4 w 62"/>
                  <a:gd name="T9" fmla="*/ 1 h 38"/>
                  <a:gd name="T10" fmla="*/ 3 w 62"/>
                  <a:gd name="T11" fmla="*/ 2 h 38"/>
                  <a:gd name="T12" fmla="*/ 2 w 62"/>
                  <a:gd name="T13" fmla="*/ 2 h 38"/>
                  <a:gd name="T14" fmla="*/ 1 w 62"/>
                  <a:gd name="T15" fmla="*/ 3 h 38"/>
                  <a:gd name="T16" fmla="*/ 1 w 62"/>
                  <a:gd name="T17" fmla="*/ 4 h 38"/>
                  <a:gd name="T18" fmla="*/ 0 w 62"/>
                  <a:gd name="T19" fmla="*/ 5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" h="38">
                    <a:moveTo>
                      <a:pt x="62" y="0"/>
                    </a:moveTo>
                    <a:lnTo>
                      <a:pt x="54" y="0"/>
                    </a:lnTo>
                    <a:lnTo>
                      <a:pt x="46" y="2"/>
                    </a:lnTo>
                    <a:lnTo>
                      <a:pt x="38" y="4"/>
                    </a:lnTo>
                    <a:lnTo>
                      <a:pt x="30" y="8"/>
                    </a:lnTo>
                    <a:lnTo>
                      <a:pt x="22" y="12"/>
                    </a:lnTo>
                    <a:lnTo>
                      <a:pt x="16" y="18"/>
                    </a:lnTo>
                    <a:lnTo>
                      <a:pt x="10" y="25"/>
                    </a:lnTo>
                    <a:lnTo>
                      <a:pt x="5" y="31"/>
                    </a:lnTo>
                    <a:lnTo>
                      <a:pt x="0" y="38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61" name="Freeform 1226"/>
              <p:cNvSpPr>
                <a:spLocks/>
              </p:cNvSpPr>
              <p:nvPr/>
            </p:nvSpPr>
            <p:spPr bwMode="auto">
              <a:xfrm>
                <a:off x="3265" y="2457"/>
                <a:ext cx="6" cy="11"/>
              </a:xfrm>
              <a:custGeom>
                <a:avLst/>
                <a:gdLst>
                  <a:gd name="T0" fmla="*/ 3 w 39"/>
                  <a:gd name="T1" fmla="*/ 11 h 79"/>
                  <a:gd name="T2" fmla="*/ 4 w 39"/>
                  <a:gd name="T3" fmla="*/ 10 h 79"/>
                  <a:gd name="T4" fmla="*/ 5 w 39"/>
                  <a:gd name="T5" fmla="*/ 9 h 79"/>
                  <a:gd name="T6" fmla="*/ 6 w 39"/>
                  <a:gd name="T7" fmla="*/ 8 h 79"/>
                  <a:gd name="T8" fmla="*/ 6 w 39"/>
                  <a:gd name="T9" fmla="*/ 7 h 79"/>
                  <a:gd name="T10" fmla="*/ 6 w 39"/>
                  <a:gd name="T11" fmla="*/ 6 h 79"/>
                  <a:gd name="T12" fmla="*/ 6 w 39"/>
                  <a:gd name="T13" fmla="*/ 5 h 79"/>
                  <a:gd name="T14" fmla="*/ 6 w 39"/>
                  <a:gd name="T15" fmla="*/ 4 h 79"/>
                  <a:gd name="T16" fmla="*/ 6 w 39"/>
                  <a:gd name="T17" fmla="*/ 3 h 79"/>
                  <a:gd name="T18" fmla="*/ 5 w 39"/>
                  <a:gd name="T19" fmla="*/ 2 h 79"/>
                  <a:gd name="T20" fmla="*/ 5 w 39"/>
                  <a:gd name="T21" fmla="*/ 2 h 79"/>
                  <a:gd name="T22" fmla="*/ 4 w 39"/>
                  <a:gd name="T23" fmla="*/ 1 h 79"/>
                  <a:gd name="T24" fmla="*/ 3 w 39"/>
                  <a:gd name="T25" fmla="*/ 1 h 79"/>
                  <a:gd name="T26" fmla="*/ 2 w 39"/>
                  <a:gd name="T27" fmla="*/ 0 h 79"/>
                  <a:gd name="T28" fmla="*/ 1 w 39"/>
                  <a:gd name="T29" fmla="*/ 0 h 79"/>
                  <a:gd name="T30" fmla="*/ 0 w 39"/>
                  <a:gd name="T31" fmla="*/ 0 h 7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9" h="79">
                    <a:moveTo>
                      <a:pt x="22" y="79"/>
                    </a:moveTo>
                    <a:lnTo>
                      <a:pt x="28" y="72"/>
                    </a:lnTo>
                    <a:lnTo>
                      <a:pt x="32" y="65"/>
                    </a:lnTo>
                    <a:lnTo>
                      <a:pt x="36" y="58"/>
                    </a:lnTo>
                    <a:lnTo>
                      <a:pt x="38" y="50"/>
                    </a:lnTo>
                    <a:lnTo>
                      <a:pt x="39" y="44"/>
                    </a:lnTo>
                    <a:lnTo>
                      <a:pt x="39" y="36"/>
                    </a:lnTo>
                    <a:lnTo>
                      <a:pt x="39" y="29"/>
                    </a:lnTo>
                    <a:lnTo>
                      <a:pt x="37" y="23"/>
                    </a:lnTo>
                    <a:lnTo>
                      <a:pt x="34" y="17"/>
                    </a:lnTo>
                    <a:lnTo>
                      <a:pt x="30" y="12"/>
                    </a:lnTo>
                    <a:lnTo>
                      <a:pt x="26" y="8"/>
                    </a:lnTo>
                    <a:lnTo>
                      <a:pt x="20" y="4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62" name="Freeform 1227"/>
              <p:cNvSpPr>
                <a:spLocks/>
              </p:cNvSpPr>
              <p:nvPr/>
            </p:nvSpPr>
            <p:spPr bwMode="auto">
              <a:xfrm>
                <a:off x="3249" y="2468"/>
                <a:ext cx="19" cy="22"/>
              </a:xfrm>
              <a:custGeom>
                <a:avLst/>
                <a:gdLst>
                  <a:gd name="T0" fmla="*/ 19 w 136"/>
                  <a:gd name="T1" fmla="*/ 0 h 153"/>
                  <a:gd name="T2" fmla="*/ 0 w 136"/>
                  <a:gd name="T3" fmla="*/ 22 h 153"/>
                  <a:gd name="T4" fmla="*/ 15 w 136"/>
                  <a:gd name="T5" fmla="*/ 22 h 1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153">
                    <a:moveTo>
                      <a:pt x="136" y="0"/>
                    </a:moveTo>
                    <a:lnTo>
                      <a:pt x="0" y="153"/>
                    </a:lnTo>
                    <a:lnTo>
                      <a:pt x="104" y="15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63" name="Freeform 1228"/>
              <p:cNvSpPr>
                <a:spLocks/>
              </p:cNvSpPr>
              <p:nvPr/>
            </p:nvSpPr>
            <p:spPr bwMode="auto">
              <a:xfrm>
                <a:off x="3276" y="2457"/>
                <a:ext cx="19" cy="33"/>
              </a:xfrm>
              <a:custGeom>
                <a:avLst/>
                <a:gdLst>
                  <a:gd name="T0" fmla="*/ 19 w 129"/>
                  <a:gd name="T1" fmla="*/ 0 h 232"/>
                  <a:gd name="T2" fmla="*/ 17 w 129"/>
                  <a:gd name="T3" fmla="*/ 1 h 232"/>
                  <a:gd name="T4" fmla="*/ 15 w 129"/>
                  <a:gd name="T5" fmla="*/ 1 h 232"/>
                  <a:gd name="T6" fmla="*/ 14 w 129"/>
                  <a:gd name="T7" fmla="*/ 2 h 232"/>
                  <a:gd name="T8" fmla="*/ 12 w 129"/>
                  <a:gd name="T9" fmla="*/ 3 h 232"/>
                  <a:gd name="T10" fmla="*/ 11 w 129"/>
                  <a:gd name="T11" fmla="*/ 4 h 232"/>
                  <a:gd name="T12" fmla="*/ 9 w 129"/>
                  <a:gd name="T13" fmla="*/ 6 h 232"/>
                  <a:gd name="T14" fmla="*/ 8 w 129"/>
                  <a:gd name="T15" fmla="*/ 7 h 232"/>
                  <a:gd name="T16" fmla="*/ 7 w 129"/>
                  <a:gd name="T17" fmla="*/ 8 h 232"/>
                  <a:gd name="T18" fmla="*/ 6 w 129"/>
                  <a:gd name="T19" fmla="*/ 10 h 232"/>
                  <a:gd name="T20" fmla="*/ 5 w 129"/>
                  <a:gd name="T21" fmla="*/ 12 h 232"/>
                  <a:gd name="T22" fmla="*/ 4 w 129"/>
                  <a:gd name="T23" fmla="*/ 13 h 232"/>
                  <a:gd name="T24" fmla="*/ 3 w 129"/>
                  <a:gd name="T25" fmla="*/ 15 h 232"/>
                  <a:gd name="T26" fmla="*/ 0 w 129"/>
                  <a:gd name="T27" fmla="*/ 26 h 232"/>
                  <a:gd name="T28" fmla="*/ 0 w 129"/>
                  <a:gd name="T29" fmla="*/ 27 h 232"/>
                  <a:gd name="T30" fmla="*/ 0 w 129"/>
                  <a:gd name="T31" fmla="*/ 28 h 232"/>
                  <a:gd name="T32" fmla="*/ 0 w 129"/>
                  <a:gd name="T33" fmla="*/ 29 h 232"/>
                  <a:gd name="T34" fmla="*/ 0 w 129"/>
                  <a:gd name="T35" fmla="*/ 30 h 232"/>
                  <a:gd name="T36" fmla="*/ 1 w 129"/>
                  <a:gd name="T37" fmla="*/ 30 h 232"/>
                  <a:gd name="T38" fmla="*/ 1 w 129"/>
                  <a:gd name="T39" fmla="*/ 31 h 232"/>
                  <a:gd name="T40" fmla="*/ 2 w 129"/>
                  <a:gd name="T41" fmla="*/ 32 h 232"/>
                  <a:gd name="T42" fmla="*/ 3 w 129"/>
                  <a:gd name="T43" fmla="*/ 32 h 232"/>
                  <a:gd name="T44" fmla="*/ 4 w 129"/>
                  <a:gd name="T45" fmla="*/ 33 h 232"/>
                  <a:gd name="T46" fmla="*/ 5 w 129"/>
                  <a:gd name="T47" fmla="*/ 33 h 232"/>
                  <a:gd name="T48" fmla="*/ 6 w 129"/>
                  <a:gd name="T49" fmla="*/ 33 h 232"/>
                  <a:gd name="T50" fmla="*/ 7 w 129"/>
                  <a:gd name="T51" fmla="*/ 33 h 232"/>
                  <a:gd name="T52" fmla="*/ 8 w 129"/>
                  <a:gd name="T53" fmla="*/ 33 h 232"/>
                  <a:gd name="T54" fmla="*/ 9 w 129"/>
                  <a:gd name="T55" fmla="*/ 32 h 232"/>
                  <a:gd name="T56" fmla="*/ 10 w 129"/>
                  <a:gd name="T57" fmla="*/ 32 h 232"/>
                  <a:gd name="T58" fmla="*/ 11 w 129"/>
                  <a:gd name="T59" fmla="*/ 31 h 232"/>
                  <a:gd name="T60" fmla="*/ 12 w 129"/>
                  <a:gd name="T61" fmla="*/ 30 h 232"/>
                  <a:gd name="T62" fmla="*/ 13 w 129"/>
                  <a:gd name="T63" fmla="*/ 30 h 232"/>
                  <a:gd name="T64" fmla="*/ 14 w 129"/>
                  <a:gd name="T65" fmla="*/ 29 h 232"/>
                  <a:gd name="T66" fmla="*/ 15 w 129"/>
                  <a:gd name="T67" fmla="*/ 28 h 232"/>
                  <a:gd name="T68" fmla="*/ 15 w 129"/>
                  <a:gd name="T69" fmla="*/ 27 h 232"/>
                  <a:gd name="T70" fmla="*/ 16 w 129"/>
                  <a:gd name="T71" fmla="*/ 26 h 232"/>
                  <a:gd name="T72" fmla="*/ 17 w 129"/>
                  <a:gd name="T73" fmla="*/ 22 h 232"/>
                  <a:gd name="T74" fmla="*/ 17 w 129"/>
                  <a:gd name="T75" fmla="*/ 21 h 232"/>
                  <a:gd name="T76" fmla="*/ 17 w 129"/>
                  <a:gd name="T77" fmla="*/ 20 h 232"/>
                  <a:gd name="T78" fmla="*/ 17 w 129"/>
                  <a:gd name="T79" fmla="*/ 19 h 232"/>
                  <a:gd name="T80" fmla="*/ 17 w 129"/>
                  <a:gd name="T81" fmla="*/ 18 h 232"/>
                  <a:gd name="T82" fmla="*/ 17 w 129"/>
                  <a:gd name="T83" fmla="*/ 17 h 232"/>
                  <a:gd name="T84" fmla="*/ 16 w 129"/>
                  <a:gd name="T85" fmla="*/ 17 h 232"/>
                  <a:gd name="T86" fmla="*/ 16 w 129"/>
                  <a:gd name="T87" fmla="*/ 16 h 232"/>
                  <a:gd name="T88" fmla="*/ 15 w 129"/>
                  <a:gd name="T89" fmla="*/ 15 h 232"/>
                  <a:gd name="T90" fmla="*/ 14 w 129"/>
                  <a:gd name="T91" fmla="*/ 15 h 232"/>
                  <a:gd name="T92" fmla="*/ 13 w 129"/>
                  <a:gd name="T93" fmla="*/ 15 h 232"/>
                  <a:gd name="T94" fmla="*/ 12 w 129"/>
                  <a:gd name="T95" fmla="*/ 15 h 232"/>
                  <a:gd name="T96" fmla="*/ 11 w 129"/>
                  <a:gd name="T97" fmla="*/ 15 h 232"/>
                  <a:gd name="T98" fmla="*/ 3 w 129"/>
                  <a:gd name="T99" fmla="*/ 15 h 23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29" h="232">
                    <a:moveTo>
                      <a:pt x="129" y="0"/>
                    </a:moveTo>
                    <a:lnTo>
                      <a:pt x="116" y="4"/>
                    </a:lnTo>
                    <a:lnTo>
                      <a:pt x="105" y="10"/>
                    </a:lnTo>
                    <a:lnTo>
                      <a:pt x="94" y="16"/>
                    </a:lnTo>
                    <a:lnTo>
                      <a:pt x="84" y="23"/>
                    </a:lnTo>
                    <a:lnTo>
                      <a:pt x="73" y="31"/>
                    </a:lnTo>
                    <a:lnTo>
                      <a:pt x="63" y="40"/>
                    </a:lnTo>
                    <a:lnTo>
                      <a:pt x="54" y="49"/>
                    </a:lnTo>
                    <a:lnTo>
                      <a:pt x="47" y="59"/>
                    </a:lnTo>
                    <a:lnTo>
                      <a:pt x="39" y="70"/>
                    </a:lnTo>
                    <a:lnTo>
                      <a:pt x="33" y="81"/>
                    </a:lnTo>
                    <a:lnTo>
                      <a:pt x="27" y="92"/>
                    </a:lnTo>
                    <a:lnTo>
                      <a:pt x="23" y="103"/>
                    </a:lnTo>
                    <a:lnTo>
                      <a:pt x="3" y="181"/>
                    </a:lnTo>
                    <a:lnTo>
                      <a:pt x="2" y="187"/>
                    </a:lnTo>
                    <a:lnTo>
                      <a:pt x="0" y="195"/>
                    </a:lnTo>
                    <a:lnTo>
                      <a:pt x="2" y="202"/>
                    </a:lnTo>
                    <a:lnTo>
                      <a:pt x="3" y="209"/>
                    </a:lnTo>
                    <a:lnTo>
                      <a:pt x="6" y="214"/>
                    </a:lnTo>
                    <a:lnTo>
                      <a:pt x="9" y="220"/>
                    </a:lnTo>
                    <a:lnTo>
                      <a:pt x="15" y="225"/>
                    </a:lnTo>
                    <a:lnTo>
                      <a:pt x="20" y="228"/>
                    </a:lnTo>
                    <a:lnTo>
                      <a:pt x="26" y="230"/>
                    </a:lnTo>
                    <a:lnTo>
                      <a:pt x="33" y="231"/>
                    </a:lnTo>
                    <a:lnTo>
                      <a:pt x="40" y="232"/>
                    </a:lnTo>
                    <a:lnTo>
                      <a:pt x="48" y="231"/>
                    </a:lnTo>
                    <a:lnTo>
                      <a:pt x="55" y="230"/>
                    </a:lnTo>
                    <a:lnTo>
                      <a:pt x="63" y="228"/>
                    </a:lnTo>
                    <a:lnTo>
                      <a:pt x="70" y="225"/>
                    </a:lnTo>
                    <a:lnTo>
                      <a:pt x="78" y="220"/>
                    </a:lnTo>
                    <a:lnTo>
                      <a:pt x="84" y="214"/>
                    </a:lnTo>
                    <a:lnTo>
                      <a:pt x="90" y="209"/>
                    </a:lnTo>
                    <a:lnTo>
                      <a:pt x="95" y="202"/>
                    </a:lnTo>
                    <a:lnTo>
                      <a:pt x="99" y="195"/>
                    </a:lnTo>
                    <a:lnTo>
                      <a:pt x="104" y="187"/>
                    </a:lnTo>
                    <a:lnTo>
                      <a:pt x="106" y="181"/>
                    </a:lnTo>
                    <a:lnTo>
                      <a:pt x="113" y="155"/>
                    </a:lnTo>
                    <a:lnTo>
                      <a:pt x="115" y="148"/>
                    </a:lnTo>
                    <a:lnTo>
                      <a:pt x="116" y="140"/>
                    </a:lnTo>
                    <a:lnTo>
                      <a:pt x="116" y="134"/>
                    </a:lnTo>
                    <a:lnTo>
                      <a:pt x="115" y="128"/>
                    </a:lnTo>
                    <a:lnTo>
                      <a:pt x="113" y="121"/>
                    </a:lnTo>
                    <a:lnTo>
                      <a:pt x="111" y="116"/>
                    </a:lnTo>
                    <a:lnTo>
                      <a:pt x="106" y="111"/>
                    </a:lnTo>
                    <a:lnTo>
                      <a:pt x="100" y="108"/>
                    </a:lnTo>
                    <a:lnTo>
                      <a:pt x="95" y="105"/>
                    </a:lnTo>
                    <a:lnTo>
                      <a:pt x="89" y="103"/>
                    </a:lnTo>
                    <a:lnTo>
                      <a:pt x="82" y="102"/>
                    </a:lnTo>
                    <a:lnTo>
                      <a:pt x="75" y="103"/>
                    </a:lnTo>
                    <a:lnTo>
                      <a:pt x="23" y="10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64" name="Line 1229"/>
              <p:cNvSpPr>
                <a:spLocks noChangeShapeType="1"/>
              </p:cNvSpPr>
              <p:nvPr/>
            </p:nvSpPr>
            <p:spPr bwMode="auto">
              <a:xfrm flipV="1">
                <a:off x="3181" y="2241"/>
                <a:ext cx="20" cy="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65" name="Freeform 1230"/>
              <p:cNvSpPr>
                <a:spLocks/>
              </p:cNvSpPr>
              <p:nvPr/>
            </p:nvSpPr>
            <p:spPr bwMode="auto">
              <a:xfrm>
                <a:off x="3180" y="2247"/>
                <a:ext cx="23" cy="22"/>
              </a:xfrm>
              <a:custGeom>
                <a:avLst/>
                <a:gdLst>
                  <a:gd name="T0" fmla="*/ 23 w 161"/>
                  <a:gd name="T1" fmla="*/ 11 h 155"/>
                  <a:gd name="T2" fmla="*/ 23 w 161"/>
                  <a:gd name="T3" fmla="*/ 10 h 155"/>
                  <a:gd name="T4" fmla="*/ 23 w 161"/>
                  <a:gd name="T5" fmla="*/ 9 h 155"/>
                  <a:gd name="T6" fmla="*/ 23 w 161"/>
                  <a:gd name="T7" fmla="*/ 7 h 155"/>
                  <a:gd name="T8" fmla="*/ 23 w 161"/>
                  <a:gd name="T9" fmla="*/ 6 h 155"/>
                  <a:gd name="T10" fmla="*/ 22 w 161"/>
                  <a:gd name="T11" fmla="*/ 5 h 155"/>
                  <a:gd name="T12" fmla="*/ 22 w 161"/>
                  <a:gd name="T13" fmla="*/ 4 h 155"/>
                  <a:gd name="T14" fmla="*/ 21 w 161"/>
                  <a:gd name="T15" fmla="*/ 3 h 155"/>
                  <a:gd name="T16" fmla="*/ 20 w 161"/>
                  <a:gd name="T17" fmla="*/ 2 h 155"/>
                  <a:gd name="T18" fmla="*/ 19 w 161"/>
                  <a:gd name="T19" fmla="*/ 1 h 155"/>
                  <a:gd name="T20" fmla="*/ 18 w 161"/>
                  <a:gd name="T21" fmla="*/ 1 h 155"/>
                  <a:gd name="T22" fmla="*/ 17 w 161"/>
                  <a:gd name="T23" fmla="*/ 0 h 155"/>
                  <a:gd name="T24" fmla="*/ 16 w 161"/>
                  <a:gd name="T25" fmla="*/ 0 h 155"/>
                  <a:gd name="T26" fmla="*/ 14 w 161"/>
                  <a:gd name="T27" fmla="*/ 0 h 155"/>
                  <a:gd name="T28" fmla="*/ 13 w 161"/>
                  <a:gd name="T29" fmla="*/ 0 h 155"/>
                  <a:gd name="T30" fmla="*/ 12 w 161"/>
                  <a:gd name="T31" fmla="*/ 0 h 155"/>
                  <a:gd name="T32" fmla="*/ 10 w 161"/>
                  <a:gd name="T33" fmla="*/ 1 h 155"/>
                  <a:gd name="T34" fmla="*/ 9 w 161"/>
                  <a:gd name="T35" fmla="*/ 1 h 155"/>
                  <a:gd name="T36" fmla="*/ 8 w 161"/>
                  <a:gd name="T37" fmla="*/ 2 h 155"/>
                  <a:gd name="T38" fmla="*/ 6 w 161"/>
                  <a:gd name="T39" fmla="*/ 3 h 155"/>
                  <a:gd name="T40" fmla="*/ 5 w 161"/>
                  <a:gd name="T41" fmla="*/ 4 h 155"/>
                  <a:gd name="T42" fmla="*/ 4 w 161"/>
                  <a:gd name="T43" fmla="*/ 5 h 155"/>
                  <a:gd name="T44" fmla="*/ 3 w 161"/>
                  <a:gd name="T45" fmla="*/ 6 h 155"/>
                  <a:gd name="T46" fmla="*/ 2 w 161"/>
                  <a:gd name="T47" fmla="*/ 7 h 155"/>
                  <a:gd name="T48" fmla="*/ 1 w 161"/>
                  <a:gd name="T49" fmla="*/ 9 h 155"/>
                  <a:gd name="T50" fmla="*/ 1 w 161"/>
                  <a:gd name="T51" fmla="*/ 10 h 155"/>
                  <a:gd name="T52" fmla="*/ 0 w 161"/>
                  <a:gd name="T53" fmla="*/ 11 h 155"/>
                  <a:gd name="T54" fmla="*/ 0 w 161"/>
                  <a:gd name="T55" fmla="*/ 12 h 155"/>
                  <a:gd name="T56" fmla="*/ 0 w 161"/>
                  <a:gd name="T57" fmla="*/ 14 h 155"/>
                  <a:gd name="T58" fmla="*/ 0 w 161"/>
                  <a:gd name="T59" fmla="*/ 15 h 155"/>
                  <a:gd name="T60" fmla="*/ 0 w 161"/>
                  <a:gd name="T61" fmla="*/ 16 h 155"/>
                  <a:gd name="T62" fmla="*/ 1 w 161"/>
                  <a:gd name="T63" fmla="*/ 17 h 155"/>
                  <a:gd name="T64" fmla="*/ 1 w 161"/>
                  <a:gd name="T65" fmla="*/ 18 h 155"/>
                  <a:gd name="T66" fmla="*/ 2 w 161"/>
                  <a:gd name="T67" fmla="*/ 19 h 155"/>
                  <a:gd name="T68" fmla="*/ 3 w 161"/>
                  <a:gd name="T69" fmla="*/ 20 h 155"/>
                  <a:gd name="T70" fmla="*/ 4 w 161"/>
                  <a:gd name="T71" fmla="*/ 21 h 155"/>
                  <a:gd name="T72" fmla="*/ 5 w 161"/>
                  <a:gd name="T73" fmla="*/ 21 h 155"/>
                  <a:gd name="T74" fmla="*/ 6 w 161"/>
                  <a:gd name="T75" fmla="*/ 22 h 155"/>
                  <a:gd name="T76" fmla="*/ 7 w 161"/>
                  <a:gd name="T77" fmla="*/ 22 h 155"/>
                  <a:gd name="T78" fmla="*/ 9 w 161"/>
                  <a:gd name="T79" fmla="*/ 22 h 155"/>
                  <a:gd name="T80" fmla="*/ 10 w 161"/>
                  <a:gd name="T81" fmla="*/ 22 h 155"/>
                  <a:gd name="T82" fmla="*/ 11 w 161"/>
                  <a:gd name="T83" fmla="*/ 22 h 155"/>
                  <a:gd name="T84" fmla="*/ 13 w 161"/>
                  <a:gd name="T85" fmla="*/ 21 h 155"/>
                  <a:gd name="T86" fmla="*/ 14 w 161"/>
                  <a:gd name="T87" fmla="*/ 21 h 155"/>
                  <a:gd name="T88" fmla="*/ 15 w 161"/>
                  <a:gd name="T89" fmla="*/ 20 h 155"/>
                  <a:gd name="T90" fmla="*/ 17 w 161"/>
                  <a:gd name="T91" fmla="*/ 19 h 155"/>
                  <a:gd name="T92" fmla="*/ 18 w 161"/>
                  <a:gd name="T93" fmla="*/ 18 h 155"/>
                  <a:gd name="T94" fmla="*/ 19 w 161"/>
                  <a:gd name="T95" fmla="*/ 17 h 155"/>
                  <a:gd name="T96" fmla="*/ 20 w 161"/>
                  <a:gd name="T97" fmla="*/ 16 h 155"/>
                  <a:gd name="T98" fmla="*/ 21 w 161"/>
                  <a:gd name="T99" fmla="*/ 15 h 155"/>
                  <a:gd name="T100" fmla="*/ 22 w 161"/>
                  <a:gd name="T101" fmla="*/ 14 h 155"/>
                  <a:gd name="T102" fmla="*/ 22 w 161"/>
                  <a:gd name="T103" fmla="*/ 12 h 155"/>
                  <a:gd name="T104" fmla="*/ 23 w 161"/>
                  <a:gd name="T105" fmla="*/ 11 h 15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61" h="155">
                    <a:moveTo>
                      <a:pt x="158" y="78"/>
                    </a:moveTo>
                    <a:lnTo>
                      <a:pt x="160" y="69"/>
                    </a:lnTo>
                    <a:lnTo>
                      <a:pt x="161" y="60"/>
                    </a:lnTo>
                    <a:lnTo>
                      <a:pt x="160" y="51"/>
                    </a:lnTo>
                    <a:lnTo>
                      <a:pt x="159" y="42"/>
                    </a:lnTo>
                    <a:lnTo>
                      <a:pt x="155" y="34"/>
                    </a:lnTo>
                    <a:lnTo>
                      <a:pt x="152" y="27"/>
                    </a:lnTo>
                    <a:lnTo>
                      <a:pt x="147" y="20"/>
                    </a:lnTo>
                    <a:lnTo>
                      <a:pt x="142" y="15"/>
                    </a:lnTo>
                    <a:lnTo>
                      <a:pt x="135" y="9"/>
                    </a:lnTo>
                    <a:lnTo>
                      <a:pt x="127" y="6"/>
                    </a:lnTo>
                    <a:lnTo>
                      <a:pt x="119" y="2"/>
                    </a:lnTo>
                    <a:lnTo>
                      <a:pt x="110" y="1"/>
                    </a:lnTo>
                    <a:lnTo>
                      <a:pt x="101" y="0"/>
                    </a:lnTo>
                    <a:lnTo>
                      <a:pt x="91" y="1"/>
                    </a:lnTo>
                    <a:lnTo>
                      <a:pt x="82" y="2"/>
                    </a:lnTo>
                    <a:lnTo>
                      <a:pt x="72" y="6"/>
                    </a:lnTo>
                    <a:lnTo>
                      <a:pt x="63" y="9"/>
                    </a:lnTo>
                    <a:lnTo>
                      <a:pt x="53" y="15"/>
                    </a:lnTo>
                    <a:lnTo>
                      <a:pt x="44" y="20"/>
                    </a:lnTo>
                    <a:lnTo>
                      <a:pt x="36" y="27"/>
                    </a:lnTo>
                    <a:lnTo>
                      <a:pt x="28" y="34"/>
                    </a:lnTo>
                    <a:lnTo>
                      <a:pt x="22" y="42"/>
                    </a:lnTo>
                    <a:lnTo>
                      <a:pt x="15" y="51"/>
                    </a:lnTo>
                    <a:lnTo>
                      <a:pt x="10" y="60"/>
                    </a:lnTo>
                    <a:lnTo>
                      <a:pt x="6" y="69"/>
                    </a:lnTo>
                    <a:lnTo>
                      <a:pt x="3" y="78"/>
                    </a:lnTo>
                    <a:lnTo>
                      <a:pt x="1" y="88"/>
                    </a:lnTo>
                    <a:lnTo>
                      <a:pt x="0" y="97"/>
                    </a:lnTo>
                    <a:lnTo>
                      <a:pt x="0" y="106"/>
                    </a:lnTo>
                    <a:lnTo>
                      <a:pt x="3" y="114"/>
                    </a:lnTo>
                    <a:lnTo>
                      <a:pt x="5" y="123"/>
                    </a:lnTo>
                    <a:lnTo>
                      <a:pt x="8" y="129"/>
                    </a:lnTo>
                    <a:lnTo>
                      <a:pt x="14" y="136"/>
                    </a:lnTo>
                    <a:lnTo>
                      <a:pt x="19" y="142"/>
                    </a:lnTo>
                    <a:lnTo>
                      <a:pt x="26" y="146"/>
                    </a:lnTo>
                    <a:lnTo>
                      <a:pt x="34" y="151"/>
                    </a:lnTo>
                    <a:lnTo>
                      <a:pt x="42" y="153"/>
                    </a:lnTo>
                    <a:lnTo>
                      <a:pt x="51" y="155"/>
                    </a:lnTo>
                    <a:lnTo>
                      <a:pt x="60" y="155"/>
                    </a:lnTo>
                    <a:lnTo>
                      <a:pt x="69" y="155"/>
                    </a:lnTo>
                    <a:lnTo>
                      <a:pt x="79" y="153"/>
                    </a:lnTo>
                    <a:lnTo>
                      <a:pt x="88" y="151"/>
                    </a:lnTo>
                    <a:lnTo>
                      <a:pt x="98" y="146"/>
                    </a:lnTo>
                    <a:lnTo>
                      <a:pt x="107" y="142"/>
                    </a:lnTo>
                    <a:lnTo>
                      <a:pt x="116" y="136"/>
                    </a:lnTo>
                    <a:lnTo>
                      <a:pt x="125" y="129"/>
                    </a:lnTo>
                    <a:lnTo>
                      <a:pt x="133" y="123"/>
                    </a:lnTo>
                    <a:lnTo>
                      <a:pt x="140" y="114"/>
                    </a:lnTo>
                    <a:lnTo>
                      <a:pt x="145" y="106"/>
                    </a:lnTo>
                    <a:lnTo>
                      <a:pt x="151" y="97"/>
                    </a:lnTo>
                    <a:lnTo>
                      <a:pt x="154" y="88"/>
                    </a:lnTo>
                    <a:lnTo>
                      <a:pt x="158" y="78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66" name="Line 1231"/>
              <p:cNvSpPr>
                <a:spLocks noChangeShapeType="1"/>
              </p:cNvSpPr>
              <p:nvPr/>
            </p:nvSpPr>
            <p:spPr bwMode="auto">
              <a:xfrm>
                <a:off x="3218" y="2241"/>
                <a:ext cx="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67" name="Freeform 1232"/>
              <p:cNvSpPr>
                <a:spLocks/>
              </p:cNvSpPr>
              <p:nvPr/>
            </p:nvSpPr>
            <p:spPr bwMode="auto">
              <a:xfrm>
                <a:off x="3221" y="2241"/>
                <a:ext cx="10" cy="15"/>
              </a:xfrm>
              <a:custGeom>
                <a:avLst/>
                <a:gdLst>
                  <a:gd name="T0" fmla="*/ 0 w 68"/>
                  <a:gd name="T1" fmla="*/ 15 h 103"/>
                  <a:gd name="T2" fmla="*/ 1 w 68"/>
                  <a:gd name="T3" fmla="*/ 15 h 103"/>
                  <a:gd name="T4" fmla="*/ 2 w 68"/>
                  <a:gd name="T5" fmla="*/ 15 h 103"/>
                  <a:gd name="T6" fmla="*/ 3 w 68"/>
                  <a:gd name="T7" fmla="*/ 14 h 103"/>
                  <a:gd name="T8" fmla="*/ 4 w 68"/>
                  <a:gd name="T9" fmla="*/ 14 h 103"/>
                  <a:gd name="T10" fmla="*/ 5 w 68"/>
                  <a:gd name="T11" fmla="*/ 13 h 103"/>
                  <a:gd name="T12" fmla="*/ 6 w 68"/>
                  <a:gd name="T13" fmla="*/ 12 h 103"/>
                  <a:gd name="T14" fmla="*/ 7 w 68"/>
                  <a:gd name="T15" fmla="*/ 12 h 103"/>
                  <a:gd name="T16" fmla="*/ 8 w 68"/>
                  <a:gd name="T17" fmla="*/ 11 h 103"/>
                  <a:gd name="T18" fmla="*/ 9 w 68"/>
                  <a:gd name="T19" fmla="*/ 10 h 103"/>
                  <a:gd name="T20" fmla="*/ 9 w 68"/>
                  <a:gd name="T21" fmla="*/ 8 h 103"/>
                  <a:gd name="T22" fmla="*/ 10 w 68"/>
                  <a:gd name="T23" fmla="*/ 8 h 103"/>
                  <a:gd name="T24" fmla="*/ 10 w 68"/>
                  <a:gd name="T25" fmla="*/ 6 h 103"/>
                  <a:gd name="T26" fmla="*/ 10 w 68"/>
                  <a:gd name="T27" fmla="*/ 5 h 103"/>
                  <a:gd name="T28" fmla="*/ 10 w 68"/>
                  <a:gd name="T29" fmla="*/ 4 h 103"/>
                  <a:gd name="T30" fmla="*/ 10 w 68"/>
                  <a:gd name="T31" fmla="*/ 3 h 103"/>
                  <a:gd name="T32" fmla="*/ 9 w 68"/>
                  <a:gd name="T33" fmla="*/ 3 h 103"/>
                  <a:gd name="T34" fmla="*/ 9 w 68"/>
                  <a:gd name="T35" fmla="*/ 2 h 103"/>
                  <a:gd name="T36" fmla="*/ 8 w 68"/>
                  <a:gd name="T37" fmla="*/ 1 h 103"/>
                  <a:gd name="T38" fmla="*/ 7 w 68"/>
                  <a:gd name="T39" fmla="*/ 1 h 103"/>
                  <a:gd name="T40" fmla="*/ 6 w 68"/>
                  <a:gd name="T41" fmla="*/ 0 h 103"/>
                  <a:gd name="T42" fmla="*/ 5 w 68"/>
                  <a:gd name="T43" fmla="*/ 0 h 103"/>
                  <a:gd name="T44" fmla="*/ 4 w 68"/>
                  <a:gd name="T45" fmla="*/ 0 h 10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8" h="103">
                    <a:moveTo>
                      <a:pt x="0" y="103"/>
                    </a:moveTo>
                    <a:lnTo>
                      <a:pt x="8" y="102"/>
                    </a:lnTo>
                    <a:lnTo>
                      <a:pt x="16" y="101"/>
                    </a:lnTo>
                    <a:lnTo>
                      <a:pt x="23" y="99"/>
                    </a:lnTo>
                    <a:lnTo>
                      <a:pt x="30" y="96"/>
                    </a:lnTo>
                    <a:lnTo>
                      <a:pt x="37" y="91"/>
                    </a:lnTo>
                    <a:lnTo>
                      <a:pt x="44" y="85"/>
                    </a:lnTo>
                    <a:lnTo>
                      <a:pt x="50" y="80"/>
                    </a:lnTo>
                    <a:lnTo>
                      <a:pt x="55" y="73"/>
                    </a:lnTo>
                    <a:lnTo>
                      <a:pt x="60" y="66"/>
                    </a:lnTo>
                    <a:lnTo>
                      <a:pt x="63" y="58"/>
                    </a:lnTo>
                    <a:lnTo>
                      <a:pt x="65" y="52"/>
                    </a:lnTo>
                    <a:lnTo>
                      <a:pt x="68" y="44"/>
                    </a:lnTo>
                    <a:lnTo>
                      <a:pt x="68" y="37"/>
                    </a:lnTo>
                    <a:lnTo>
                      <a:pt x="66" y="30"/>
                    </a:lnTo>
                    <a:lnTo>
                      <a:pt x="65" y="24"/>
                    </a:lnTo>
                    <a:lnTo>
                      <a:pt x="62" y="18"/>
                    </a:lnTo>
                    <a:lnTo>
                      <a:pt x="59" y="12"/>
                    </a:lnTo>
                    <a:lnTo>
                      <a:pt x="54" y="8"/>
                    </a:lnTo>
                    <a:lnTo>
                      <a:pt x="48" y="5"/>
                    </a:lnTo>
                    <a:lnTo>
                      <a:pt x="42" y="2"/>
                    </a:lnTo>
                    <a:lnTo>
                      <a:pt x="35" y="0"/>
                    </a:lnTo>
                    <a:lnTo>
                      <a:pt x="28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68" name="Line 1233"/>
              <p:cNvSpPr>
                <a:spLocks noChangeShapeType="1"/>
              </p:cNvSpPr>
              <p:nvPr/>
            </p:nvSpPr>
            <p:spPr bwMode="auto">
              <a:xfrm flipH="1">
                <a:off x="3218" y="2256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69" name="Freeform 1234"/>
              <p:cNvSpPr>
                <a:spLocks/>
              </p:cNvSpPr>
              <p:nvPr/>
            </p:nvSpPr>
            <p:spPr bwMode="auto">
              <a:xfrm>
                <a:off x="3221" y="2256"/>
                <a:ext cx="6" cy="8"/>
              </a:xfrm>
              <a:custGeom>
                <a:avLst/>
                <a:gdLst>
                  <a:gd name="T0" fmla="*/ 6 w 39"/>
                  <a:gd name="T1" fmla="*/ 8 h 52"/>
                  <a:gd name="T2" fmla="*/ 6 w 39"/>
                  <a:gd name="T3" fmla="*/ 7 h 52"/>
                  <a:gd name="T4" fmla="*/ 6 w 39"/>
                  <a:gd name="T5" fmla="*/ 6 h 52"/>
                  <a:gd name="T6" fmla="*/ 6 w 39"/>
                  <a:gd name="T7" fmla="*/ 5 h 52"/>
                  <a:gd name="T8" fmla="*/ 6 w 39"/>
                  <a:gd name="T9" fmla="*/ 4 h 52"/>
                  <a:gd name="T10" fmla="*/ 5 w 39"/>
                  <a:gd name="T11" fmla="*/ 3 h 52"/>
                  <a:gd name="T12" fmla="*/ 5 w 39"/>
                  <a:gd name="T13" fmla="*/ 2 h 52"/>
                  <a:gd name="T14" fmla="*/ 4 w 39"/>
                  <a:gd name="T15" fmla="*/ 1 h 52"/>
                  <a:gd name="T16" fmla="*/ 3 w 39"/>
                  <a:gd name="T17" fmla="*/ 1 h 52"/>
                  <a:gd name="T18" fmla="*/ 2 w 39"/>
                  <a:gd name="T19" fmla="*/ 0 h 52"/>
                  <a:gd name="T20" fmla="*/ 1 w 39"/>
                  <a:gd name="T21" fmla="*/ 0 h 52"/>
                  <a:gd name="T22" fmla="*/ 0 w 39"/>
                  <a:gd name="T23" fmla="*/ 0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" h="52">
                    <a:moveTo>
                      <a:pt x="38" y="52"/>
                    </a:moveTo>
                    <a:lnTo>
                      <a:pt x="39" y="44"/>
                    </a:lnTo>
                    <a:lnTo>
                      <a:pt x="39" y="37"/>
                    </a:lnTo>
                    <a:lnTo>
                      <a:pt x="39" y="31"/>
                    </a:lnTo>
                    <a:lnTo>
                      <a:pt x="37" y="24"/>
                    </a:lnTo>
                    <a:lnTo>
                      <a:pt x="35" y="18"/>
                    </a:lnTo>
                    <a:lnTo>
                      <a:pt x="30" y="13"/>
                    </a:lnTo>
                    <a:lnTo>
                      <a:pt x="26" y="8"/>
                    </a:lnTo>
                    <a:lnTo>
                      <a:pt x="20" y="5"/>
                    </a:lnTo>
                    <a:lnTo>
                      <a:pt x="15" y="3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70" name="Line 1235"/>
              <p:cNvSpPr>
                <a:spLocks noChangeShapeType="1"/>
              </p:cNvSpPr>
              <p:nvPr/>
            </p:nvSpPr>
            <p:spPr bwMode="auto">
              <a:xfrm flipH="1">
                <a:off x="3226" y="226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71" name="Freeform 1236"/>
              <p:cNvSpPr>
                <a:spLocks/>
              </p:cNvSpPr>
              <p:nvPr/>
            </p:nvSpPr>
            <p:spPr bwMode="auto">
              <a:xfrm>
                <a:off x="3216" y="2267"/>
                <a:ext cx="10" cy="8"/>
              </a:xfrm>
              <a:custGeom>
                <a:avLst/>
                <a:gdLst>
                  <a:gd name="T0" fmla="*/ 0 w 67"/>
                  <a:gd name="T1" fmla="*/ 8 h 52"/>
                  <a:gd name="T2" fmla="*/ 1 w 67"/>
                  <a:gd name="T3" fmla="*/ 8 h 52"/>
                  <a:gd name="T4" fmla="*/ 2 w 67"/>
                  <a:gd name="T5" fmla="*/ 8 h 52"/>
                  <a:gd name="T6" fmla="*/ 4 w 67"/>
                  <a:gd name="T7" fmla="*/ 7 h 52"/>
                  <a:gd name="T8" fmla="*/ 5 w 67"/>
                  <a:gd name="T9" fmla="*/ 7 h 52"/>
                  <a:gd name="T10" fmla="*/ 6 w 67"/>
                  <a:gd name="T11" fmla="*/ 6 h 52"/>
                  <a:gd name="T12" fmla="*/ 7 w 67"/>
                  <a:gd name="T13" fmla="*/ 5 h 52"/>
                  <a:gd name="T14" fmla="*/ 8 w 67"/>
                  <a:gd name="T15" fmla="*/ 4 h 52"/>
                  <a:gd name="T16" fmla="*/ 8 w 67"/>
                  <a:gd name="T17" fmla="*/ 3 h 52"/>
                  <a:gd name="T18" fmla="*/ 9 w 67"/>
                  <a:gd name="T19" fmla="*/ 2 h 52"/>
                  <a:gd name="T20" fmla="*/ 9 w 67"/>
                  <a:gd name="T21" fmla="*/ 1 h 52"/>
                  <a:gd name="T22" fmla="*/ 10 w 67"/>
                  <a:gd name="T23" fmla="*/ 0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52">
                    <a:moveTo>
                      <a:pt x="0" y="52"/>
                    </a:moveTo>
                    <a:lnTo>
                      <a:pt x="8" y="50"/>
                    </a:lnTo>
                    <a:lnTo>
                      <a:pt x="16" y="49"/>
                    </a:lnTo>
                    <a:lnTo>
                      <a:pt x="24" y="47"/>
                    </a:lnTo>
                    <a:lnTo>
                      <a:pt x="31" y="44"/>
                    </a:lnTo>
                    <a:lnTo>
                      <a:pt x="37" y="39"/>
                    </a:lnTo>
                    <a:lnTo>
                      <a:pt x="44" y="34"/>
                    </a:lnTo>
                    <a:lnTo>
                      <a:pt x="51" y="28"/>
                    </a:lnTo>
                    <a:lnTo>
                      <a:pt x="55" y="21"/>
                    </a:lnTo>
                    <a:lnTo>
                      <a:pt x="60" y="15"/>
                    </a:lnTo>
                    <a:lnTo>
                      <a:pt x="63" y="7"/>
                    </a:lnTo>
                    <a:lnTo>
                      <a:pt x="67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72" name="Line 1237"/>
              <p:cNvSpPr>
                <a:spLocks noChangeShapeType="1"/>
              </p:cNvSpPr>
              <p:nvPr/>
            </p:nvSpPr>
            <p:spPr bwMode="auto">
              <a:xfrm flipH="1">
                <a:off x="3209" y="2275"/>
                <a:ext cx="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73" name="Freeform 1238"/>
              <p:cNvSpPr>
                <a:spLocks/>
              </p:cNvSpPr>
              <p:nvPr/>
            </p:nvSpPr>
            <p:spPr bwMode="auto">
              <a:xfrm>
                <a:off x="3237" y="2241"/>
                <a:ext cx="18" cy="26"/>
              </a:xfrm>
              <a:custGeom>
                <a:avLst/>
                <a:gdLst>
                  <a:gd name="T0" fmla="*/ 14 w 129"/>
                  <a:gd name="T1" fmla="*/ 0 h 181"/>
                  <a:gd name="T2" fmla="*/ 0 w 129"/>
                  <a:gd name="T3" fmla="*/ 26 h 181"/>
                  <a:gd name="T4" fmla="*/ 18 w 129"/>
                  <a:gd name="T5" fmla="*/ 26 h 1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9" h="181">
                    <a:moveTo>
                      <a:pt x="100" y="0"/>
                    </a:moveTo>
                    <a:lnTo>
                      <a:pt x="0" y="181"/>
                    </a:lnTo>
                    <a:lnTo>
                      <a:pt x="129" y="18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74" name="Line 1239"/>
              <p:cNvSpPr>
                <a:spLocks noChangeShapeType="1"/>
              </p:cNvSpPr>
              <p:nvPr/>
            </p:nvSpPr>
            <p:spPr bwMode="auto">
              <a:xfrm flipH="1">
                <a:off x="3248" y="2260"/>
                <a:ext cx="4" cy="1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75" name="Freeform 1240"/>
              <p:cNvSpPr>
                <a:spLocks/>
              </p:cNvSpPr>
              <p:nvPr/>
            </p:nvSpPr>
            <p:spPr bwMode="auto">
              <a:xfrm>
                <a:off x="3459" y="2516"/>
                <a:ext cx="18" cy="26"/>
              </a:xfrm>
              <a:custGeom>
                <a:avLst/>
                <a:gdLst>
                  <a:gd name="T0" fmla="*/ 14 w 129"/>
                  <a:gd name="T1" fmla="*/ 0 h 181"/>
                  <a:gd name="T2" fmla="*/ 0 w 129"/>
                  <a:gd name="T3" fmla="*/ 26 h 181"/>
                  <a:gd name="T4" fmla="*/ 18 w 129"/>
                  <a:gd name="T5" fmla="*/ 26 h 1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9" h="181">
                    <a:moveTo>
                      <a:pt x="100" y="0"/>
                    </a:moveTo>
                    <a:lnTo>
                      <a:pt x="0" y="181"/>
                    </a:lnTo>
                    <a:lnTo>
                      <a:pt x="129" y="18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76" name="Line 1241"/>
              <p:cNvSpPr>
                <a:spLocks noChangeShapeType="1"/>
              </p:cNvSpPr>
              <p:nvPr/>
            </p:nvSpPr>
            <p:spPr bwMode="auto">
              <a:xfrm flipH="1">
                <a:off x="3470" y="2534"/>
                <a:ext cx="4" cy="1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77" name="Line 1242"/>
              <p:cNvSpPr>
                <a:spLocks noChangeShapeType="1"/>
              </p:cNvSpPr>
              <p:nvPr/>
            </p:nvSpPr>
            <p:spPr bwMode="auto">
              <a:xfrm>
                <a:off x="3495" y="2516"/>
                <a:ext cx="14" cy="3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78" name="Line 1243"/>
              <p:cNvSpPr>
                <a:spLocks noChangeShapeType="1"/>
              </p:cNvSpPr>
              <p:nvPr/>
            </p:nvSpPr>
            <p:spPr bwMode="auto">
              <a:xfrm flipH="1">
                <a:off x="3487" y="2516"/>
                <a:ext cx="31" cy="3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79" name="Freeform 1244"/>
              <p:cNvSpPr>
                <a:spLocks/>
              </p:cNvSpPr>
              <p:nvPr/>
            </p:nvSpPr>
            <p:spPr bwMode="auto">
              <a:xfrm>
                <a:off x="3520" y="2516"/>
                <a:ext cx="31" cy="33"/>
              </a:xfrm>
              <a:custGeom>
                <a:avLst/>
                <a:gdLst>
                  <a:gd name="T0" fmla="*/ 0 w 216"/>
                  <a:gd name="T1" fmla="*/ 33 h 233"/>
                  <a:gd name="T2" fmla="*/ 9 w 216"/>
                  <a:gd name="T3" fmla="*/ 0 h 233"/>
                  <a:gd name="T4" fmla="*/ 15 w 216"/>
                  <a:gd name="T5" fmla="*/ 18 h 233"/>
                  <a:gd name="T6" fmla="*/ 31 w 216"/>
                  <a:gd name="T7" fmla="*/ 0 h 233"/>
                  <a:gd name="T8" fmla="*/ 22 w 216"/>
                  <a:gd name="T9" fmla="*/ 33 h 2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6" h="233">
                    <a:moveTo>
                      <a:pt x="0" y="233"/>
                    </a:moveTo>
                    <a:lnTo>
                      <a:pt x="61" y="0"/>
                    </a:lnTo>
                    <a:lnTo>
                      <a:pt x="104" y="129"/>
                    </a:lnTo>
                    <a:lnTo>
                      <a:pt x="216" y="0"/>
                    </a:lnTo>
                    <a:lnTo>
                      <a:pt x="155" y="23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80" name="Freeform 1245"/>
              <p:cNvSpPr>
                <a:spLocks/>
              </p:cNvSpPr>
              <p:nvPr/>
            </p:nvSpPr>
            <p:spPr bwMode="auto">
              <a:xfrm>
                <a:off x="3555" y="2516"/>
                <a:ext cx="18" cy="26"/>
              </a:xfrm>
              <a:custGeom>
                <a:avLst/>
                <a:gdLst>
                  <a:gd name="T0" fmla="*/ 14 w 129"/>
                  <a:gd name="T1" fmla="*/ 0 h 181"/>
                  <a:gd name="T2" fmla="*/ 0 w 129"/>
                  <a:gd name="T3" fmla="*/ 26 h 181"/>
                  <a:gd name="T4" fmla="*/ 18 w 129"/>
                  <a:gd name="T5" fmla="*/ 26 h 1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9" h="181">
                    <a:moveTo>
                      <a:pt x="100" y="0"/>
                    </a:moveTo>
                    <a:lnTo>
                      <a:pt x="0" y="181"/>
                    </a:lnTo>
                    <a:lnTo>
                      <a:pt x="129" y="18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81" name="Line 1246"/>
              <p:cNvSpPr>
                <a:spLocks noChangeShapeType="1"/>
              </p:cNvSpPr>
              <p:nvPr/>
            </p:nvSpPr>
            <p:spPr bwMode="auto">
              <a:xfrm flipH="1">
                <a:off x="3566" y="2534"/>
                <a:ext cx="4" cy="1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82" name="Line 1247"/>
              <p:cNvSpPr>
                <a:spLocks noChangeShapeType="1"/>
              </p:cNvSpPr>
              <p:nvPr/>
            </p:nvSpPr>
            <p:spPr bwMode="auto">
              <a:xfrm>
                <a:off x="3585" y="2538"/>
                <a:ext cx="1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83" name="Freeform 1248"/>
              <p:cNvSpPr>
                <a:spLocks/>
              </p:cNvSpPr>
              <p:nvPr/>
            </p:nvSpPr>
            <p:spPr bwMode="auto">
              <a:xfrm>
                <a:off x="3616" y="2516"/>
                <a:ext cx="16" cy="33"/>
              </a:xfrm>
              <a:custGeom>
                <a:avLst/>
                <a:gdLst>
                  <a:gd name="T0" fmla="*/ 0 w 115"/>
                  <a:gd name="T1" fmla="*/ 33 h 233"/>
                  <a:gd name="T2" fmla="*/ 16 w 115"/>
                  <a:gd name="T3" fmla="*/ 0 h 233"/>
                  <a:gd name="T4" fmla="*/ 2 w 115"/>
                  <a:gd name="T5" fmla="*/ 0 h 233"/>
                  <a:gd name="T6" fmla="*/ 1 w 115"/>
                  <a:gd name="T7" fmla="*/ 4 h 2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" h="233">
                    <a:moveTo>
                      <a:pt x="0" y="233"/>
                    </a:moveTo>
                    <a:lnTo>
                      <a:pt x="115" y="0"/>
                    </a:lnTo>
                    <a:lnTo>
                      <a:pt x="11" y="0"/>
                    </a:lnTo>
                    <a:lnTo>
                      <a:pt x="5" y="2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84" name="Line 1249"/>
              <p:cNvSpPr>
                <a:spLocks noChangeShapeType="1"/>
              </p:cNvSpPr>
              <p:nvPr/>
            </p:nvSpPr>
            <p:spPr bwMode="auto">
              <a:xfrm flipV="1">
                <a:off x="3634" y="2516"/>
                <a:ext cx="9" cy="3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85" name="Line 1250"/>
              <p:cNvSpPr>
                <a:spLocks noChangeShapeType="1"/>
              </p:cNvSpPr>
              <p:nvPr/>
            </p:nvSpPr>
            <p:spPr bwMode="auto">
              <a:xfrm>
                <a:off x="3639" y="2531"/>
                <a:ext cx="1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86" name="Line 1251"/>
              <p:cNvSpPr>
                <a:spLocks noChangeShapeType="1"/>
              </p:cNvSpPr>
              <p:nvPr/>
            </p:nvSpPr>
            <p:spPr bwMode="auto">
              <a:xfrm flipH="1">
                <a:off x="3653" y="2516"/>
                <a:ext cx="8" cy="3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87" name="Line 1252"/>
              <p:cNvSpPr>
                <a:spLocks noChangeShapeType="1"/>
              </p:cNvSpPr>
              <p:nvPr/>
            </p:nvSpPr>
            <p:spPr bwMode="auto">
              <a:xfrm>
                <a:off x="1771" y="2086"/>
                <a:ext cx="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88" name="Freeform 1253"/>
              <p:cNvSpPr>
                <a:spLocks/>
              </p:cNvSpPr>
              <p:nvPr/>
            </p:nvSpPr>
            <p:spPr bwMode="auto">
              <a:xfrm>
                <a:off x="1774" y="2086"/>
                <a:ext cx="10" cy="14"/>
              </a:xfrm>
              <a:custGeom>
                <a:avLst/>
                <a:gdLst>
                  <a:gd name="T0" fmla="*/ 0 w 68"/>
                  <a:gd name="T1" fmla="*/ 14 h 103"/>
                  <a:gd name="T2" fmla="*/ 1 w 68"/>
                  <a:gd name="T3" fmla="*/ 14 h 103"/>
                  <a:gd name="T4" fmla="*/ 2 w 68"/>
                  <a:gd name="T5" fmla="*/ 14 h 103"/>
                  <a:gd name="T6" fmla="*/ 3 w 68"/>
                  <a:gd name="T7" fmla="*/ 13 h 103"/>
                  <a:gd name="T8" fmla="*/ 5 w 68"/>
                  <a:gd name="T9" fmla="*/ 13 h 103"/>
                  <a:gd name="T10" fmla="*/ 5 w 68"/>
                  <a:gd name="T11" fmla="*/ 12 h 103"/>
                  <a:gd name="T12" fmla="*/ 6 w 68"/>
                  <a:gd name="T13" fmla="*/ 12 h 103"/>
                  <a:gd name="T14" fmla="*/ 7 w 68"/>
                  <a:gd name="T15" fmla="*/ 11 h 103"/>
                  <a:gd name="T16" fmla="*/ 8 w 68"/>
                  <a:gd name="T17" fmla="*/ 10 h 103"/>
                  <a:gd name="T18" fmla="*/ 9 w 68"/>
                  <a:gd name="T19" fmla="*/ 9 h 103"/>
                  <a:gd name="T20" fmla="*/ 9 w 68"/>
                  <a:gd name="T21" fmla="*/ 8 h 103"/>
                  <a:gd name="T22" fmla="*/ 10 w 68"/>
                  <a:gd name="T23" fmla="*/ 7 h 103"/>
                  <a:gd name="T24" fmla="*/ 10 w 68"/>
                  <a:gd name="T25" fmla="*/ 6 h 103"/>
                  <a:gd name="T26" fmla="*/ 10 w 68"/>
                  <a:gd name="T27" fmla="*/ 5 h 103"/>
                  <a:gd name="T28" fmla="*/ 10 w 68"/>
                  <a:gd name="T29" fmla="*/ 4 h 103"/>
                  <a:gd name="T30" fmla="*/ 10 w 68"/>
                  <a:gd name="T31" fmla="*/ 3 h 103"/>
                  <a:gd name="T32" fmla="*/ 9 w 68"/>
                  <a:gd name="T33" fmla="*/ 2 h 103"/>
                  <a:gd name="T34" fmla="*/ 9 w 68"/>
                  <a:gd name="T35" fmla="*/ 2 h 103"/>
                  <a:gd name="T36" fmla="*/ 8 w 68"/>
                  <a:gd name="T37" fmla="*/ 1 h 103"/>
                  <a:gd name="T38" fmla="*/ 7 w 68"/>
                  <a:gd name="T39" fmla="*/ 1 h 103"/>
                  <a:gd name="T40" fmla="*/ 6 w 68"/>
                  <a:gd name="T41" fmla="*/ 0 h 103"/>
                  <a:gd name="T42" fmla="*/ 5 w 68"/>
                  <a:gd name="T43" fmla="*/ 0 h 103"/>
                  <a:gd name="T44" fmla="*/ 4 w 68"/>
                  <a:gd name="T45" fmla="*/ 0 h 10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8" h="103">
                    <a:moveTo>
                      <a:pt x="0" y="103"/>
                    </a:moveTo>
                    <a:lnTo>
                      <a:pt x="8" y="103"/>
                    </a:lnTo>
                    <a:lnTo>
                      <a:pt x="16" y="102"/>
                    </a:lnTo>
                    <a:lnTo>
                      <a:pt x="23" y="99"/>
                    </a:lnTo>
                    <a:lnTo>
                      <a:pt x="31" y="96"/>
                    </a:lnTo>
                    <a:lnTo>
                      <a:pt x="37" y="91"/>
                    </a:lnTo>
                    <a:lnTo>
                      <a:pt x="44" y="87"/>
                    </a:lnTo>
                    <a:lnTo>
                      <a:pt x="50" y="80"/>
                    </a:lnTo>
                    <a:lnTo>
                      <a:pt x="55" y="73"/>
                    </a:lnTo>
                    <a:lnTo>
                      <a:pt x="60" y="66"/>
                    </a:lnTo>
                    <a:lnTo>
                      <a:pt x="63" y="60"/>
                    </a:lnTo>
                    <a:lnTo>
                      <a:pt x="65" y="52"/>
                    </a:lnTo>
                    <a:lnTo>
                      <a:pt x="68" y="45"/>
                    </a:lnTo>
                    <a:lnTo>
                      <a:pt x="68" y="37"/>
                    </a:lnTo>
                    <a:lnTo>
                      <a:pt x="67" y="30"/>
                    </a:lnTo>
                    <a:lnTo>
                      <a:pt x="65" y="25"/>
                    </a:lnTo>
                    <a:lnTo>
                      <a:pt x="62" y="18"/>
                    </a:lnTo>
                    <a:lnTo>
                      <a:pt x="59" y="14"/>
                    </a:lnTo>
                    <a:lnTo>
                      <a:pt x="54" y="9"/>
                    </a:lnTo>
                    <a:lnTo>
                      <a:pt x="49" y="6"/>
                    </a:lnTo>
                    <a:lnTo>
                      <a:pt x="42" y="2"/>
                    </a:lnTo>
                    <a:lnTo>
                      <a:pt x="35" y="1"/>
                    </a:lnTo>
                    <a:lnTo>
                      <a:pt x="28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89" name="Line 1254"/>
              <p:cNvSpPr>
                <a:spLocks noChangeShapeType="1"/>
              </p:cNvSpPr>
              <p:nvPr/>
            </p:nvSpPr>
            <p:spPr bwMode="auto">
              <a:xfrm flipH="1">
                <a:off x="1771" y="2100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90" name="Freeform 1255"/>
              <p:cNvSpPr>
                <a:spLocks/>
              </p:cNvSpPr>
              <p:nvPr/>
            </p:nvSpPr>
            <p:spPr bwMode="auto">
              <a:xfrm>
                <a:off x="1774" y="2100"/>
                <a:ext cx="6" cy="8"/>
              </a:xfrm>
              <a:custGeom>
                <a:avLst/>
                <a:gdLst>
                  <a:gd name="T0" fmla="*/ 6 w 40"/>
                  <a:gd name="T1" fmla="*/ 8 h 52"/>
                  <a:gd name="T2" fmla="*/ 6 w 40"/>
                  <a:gd name="T3" fmla="*/ 7 h 52"/>
                  <a:gd name="T4" fmla="*/ 6 w 40"/>
                  <a:gd name="T5" fmla="*/ 6 h 52"/>
                  <a:gd name="T6" fmla="*/ 6 w 40"/>
                  <a:gd name="T7" fmla="*/ 5 h 52"/>
                  <a:gd name="T8" fmla="*/ 6 w 40"/>
                  <a:gd name="T9" fmla="*/ 4 h 52"/>
                  <a:gd name="T10" fmla="*/ 5 w 40"/>
                  <a:gd name="T11" fmla="*/ 3 h 52"/>
                  <a:gd name="T12" fmla="*/ 5 w 40"/>
                  <a:gd name="T13" fmla="*/ 2 h 52"/>
                  <a:gd name="T14" fmla="*/ 4 w 40"/>
                  <a:gd name="T15" fmla="*/ 1 h 52"/>
                  <a:gd name="T16" fmla="*/ 3 w 40"/>
                  <a:gd name="T17" fmla="*/ 1 h 52"/>
                  <a:gd name="T18" fmla="*/ 2 w 40"/>
                  <a:gd name="T19" fmla="*/ 0 h 52"/>
                  <a:gd name="T20" fmla="*/ 1 w 40"/>
                  <a:gd name="T21" fmla="*/ 0 h 52"/>
                  <a:gd name="T22" fmla="*/ 0 w 40"/>
                  <a:gd name="T23" fmla="*/ 0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0" h="52">
                    <a:moveTo>
                      <a:pt x="38" y="52"/>
                    </a:moveTo>
                    <a:lnTo>
                      <a:pt x="40" y="45"/>
                    </a:lnTo>
                    <a:lnTo>
                      <a:pt x="40" y="38"/>
                    </a:lnTo>
                    <a:lnTo>
                      <a:pt x="40" y="31"/>
                    </a:lnTo>
                    <a:lnTo>
                      <a:pt x="37" y="25"/>
                    </a:lnTo>
                    <a:lnTo>
                      <a:pt x="35" y="18"/>
                    </a:lnTo>
                    <a:lnTo>
                      <a:pt x="31" y="14"/>
                    </a:lnTo>
                    <a:lnTo>
                      <a:pt x="26" y="9"/>
                    </a:lnTo>
                    <a:lnTo>
                      <a:pt x="20" y="6"/>
                    </a:lnTo>
                    <a:lnTo>
                      <a:pt x="15" y="3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91" name="Line 1256"/>
              <p:cNvSpPr>
                <a:spLocks noChangeShapeType="1"/>
              </p:cNvSpPr>
              <p:nvPr/>
            </p:nvSpPr>
            <p:spPr bwMode="auto">
              <a:xfrm flipH="1">
                <a:off x="1779" y="210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92" name="Freeform 1257"/>
              <p:cNvSpPr>
                <a:spLocks/>
              </p:cNvSpPr>
              <p:nvPr/>
            </p:nvSpPr>
            <p:spPr bwMode="auto">
              <a:xfrm>
                <a:off x="1769" y="2111"/>
                <a:ext cx="10" cy="8"/>
              </a:xfrm>
              <a:custGeom>
                <a:avLst/>
                <a:gdLst>
                  <a:gd name="T0" fmla="*/ 0 w 67"/>
                  <a:gd name="T1" fmla="*/ 8 h 52"/>
                  <a:gd name="T2" fmla="*/ 1 w 67"/>
                  <a:gd name="T3" fmla="*/ 8 h 52"/>
                  <a:gd name="T4" fmla="*/ 2 w 67"/>
                  <a:gd name="T5" fmla="*/ 8 h 52"/>
                  <a:gd name="T6" fmla="*/ 4 w 67"/>
                  <a:gd name="T7" fmla="*/ 7 h 52"/>
                  <a:gd name="T8" fmla="*/ 5 w 67"/>
                  <a:gd name="T9" fmla="*/ 7 h 52"/>
                  <a:gd name="T10" fmla="*/ 6 w 67"/>
                  <a:gd name="T11" fmla="*/ 6 h 52"/>
                  <a:gd name="T12" fmla="*/ 7 w 67"/>
                  <a:gd name="T13" fmla="*/ 5 h 52"/>
                  <a:gd name="T14" fmla="*/ 8 w 67"/>
                  <a:gd name="T15" fmla="*/ 4 h 52"/>
                  <a:gd name="T16" fmla="*/ 8 w 67"/>
                  <a:gd name="T17" fmla="*/ 3 h 52"/>
                  <a:gd name="T18" fmla="*/ 9 w 67"/>
                  <a:gd name="T19" fmla="*/ 2 h 52"/>
                  <a:gd name="T20" fmla="*/ 9 w 67"/>
                  <a:gd name="T21" fmla="*/ 1 h 52"/>
                  <a:gd name="T22" fmla="*/ 10 w 67"/>
                  <a:gd name="T23" fmla="*/ 0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52">
                    <a:moveTo>
                      <a:pt x="0" y="52"/>
                    </a:moveTo>
                    <a:lnTo>
                      <a:pt x="8" y="52"/>
                    </a:lnTo>
                    <a:lnTo>
                      <a:pt x="16" y="51"/>
                    </a:lnTo>
                    <a:lnTo>
                      <a:pt x="24" y="47"/>
                    </a:lnTo>
                    <a:lnTo>
                      <a:pt x="31" y="44"/>
                    </a:lnTo>
                    <a:lnTo>
                      <a:pt x="37" y="39"/>
                    </a:lnTo>
                    <a:lnTo>
                      <a:pt x="44" y="34"/>
                    </a:lnTo>
                    <a:lnTo>
                      <a:pt x="51" y="28"/>
                    </a:lnTo>
                    <a:lnTo>
                      <a:pt x="55" y="21"/>
                    </a:lnTo>
                    <a:lnTo>
                      <a:pt x="60" y="15"/>
                    </a:lnTo>
                    <a:lnTo>
                      <a:pt x="63" y="8"/>
                    </a:lnTo>
                    <a:lnTo>
                      <a:pt x="67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93" name="Line 1258"/>
              <p:cNvSpPr>
                <a:spLocks noChangeShapeType="1"/>
              </p:cNvSpPr>
              <p:nvPr/>
            </p:nvSpPr>
            <p:spPr bwMode="auto">
              <a:xfrm flipH="1">
                <a:off x="1762" y="2119"/>
                <a:ext cx="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94" name="Freeform 1259"/>
              <p:cNvSpPr>
                <a:spLocks/>
              </p:cNvSpPr>
              <p:nvPr/>
            </p:nvSpPr>
            <p:spPr bwMode="auto">
              <a:xfrm>
                <a:off x="1795" y="2086"/>
                <a:ext cx="9" cy="5"/>
              </a:xfrm>
              <a:custGeom>
                <a:avLst/>
                <a:gdLst>
                  <a:gd name="T0" fmla="*/ 9 w 63"/>
                  <a:gd name="T1" fmla="*/ 0 h 39"/>
                  <a:gd name="T2" fmla="*/ 8 w 63"/>
                  <a:gd name="T3" fmla="*/ 0 h 39"/>
                  <a:gd name="T4" fmla="*/ 7 w 63"/>
                  <a:gd name="T5" fmla="*/ 0 h 39"/>
                  <a:gd name="T6" fmla="*/ 5 w 63"/>
                  <a:gd name="T7" fmla="*/ 1 h 39"/>
                  <a:gd name="T8" fmla="*/ 5 w 63"/>
                  <a:gd name="T9" fmla="*/ 1 h 39"/>
                  <a:gd name="T10" fmla="*/ 3 w 63"/>
                  <a:gd name="T11" fmla="*/ 2 h 39"/>
                  <a:gd name="T12" fmla="*/ 2 w 63"/>
                  <a:gd name="T13" fmla="*/ 2 h 39"/>
                  <a:gd name="T14" fmla="*/ 1 w 63"/>
                  <a:gd name="T15" fmla="*/ 3 h 39"/>
                  <a:gd name="T16" fmla="*/ 1 w 63"/>
                  <a:gd name="T17" fmla="*/ 4 h 39"/>
                  <a:gd name="T18" fmla="*/ 0 w 63"/>
                  <a:gd name="T19" fmla="*/ 5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39">
                    <a:moveTo>
                      <a:pt x="63" y="0"/>
                    </a:moveTo>
                    <a:lnTo>
                      <a:pt x="55" y="1"/>
                    </a:lnTo>
                    <a:lnTo>
                      <a:pt x="47" y="2"/>
                    </a:lnTo>
                    <a:lnTo>
                      <a:pt x="38" y="6"/>
                    </a:lnTo>
                    <a:lnTo>
                      <a:pt x="32" y="9"/>
                    </a:lnTo>
                    <a:lnTo>
                      <a:pt x="24" y="14"/>
                    </a:lnTo>
                    <a:lnTo>
                      <a:pt x="17" y="19"/>
                    </a:lnTo>
                    <a:lnTo>
                      <a:pt x="10" y="25"/>
                    </a:lnTo>
                    <a:lnTo>
                      <a:pt x="5" y="32"/>
                    </a:lnTo>
                    <a:lnTo>
                      <a:pt x="0" y="39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95" name="Freeform 1260"/>
              <p:cNvSpPr>
                <a:spLocks/>
              </p:cNvSpPr>
              <p:nvPr/>
            </p:nvSpPr>
            <p:spPr bwMode="auto">
              <a:xfrm>
                <a:off x="1804" y="2086"/>
                <a:ext cx="6" cy="11"/>
              </a:xfrm>
              <a:custGeom>
                <a:avLst/>
                <a:gdLst>
                  <a:gd name="T0" fmla="*/ 3 w 40"/>
                  <a:gd name="T1" fmla="*/ 11 h 80"/>
                  <a:gd name="T2" fmla="*/ 4 w 40"/>
                  <a:gd name="T3" fmla="*/ 10 h 80"/>
                  <a:gd name="T4" fmla="*/ 5 w 40"/>
                  <a:gd name="T5" fmla="*/ 9 h 80"/>
                  <a:gd name="T6" fmla="*/ 5 w 40"/>
                  <a:gd name="T7" fmla="*/ 8 h 80"/>
                  <a:gd name="T8" fmla="*/ 6 w 40"/>
                  <a:gd name="T9" fmla="*/ 7 h 80"/>
                  <a:gd name="T10" fmla="*/ 6 w 40"/>
                  <a:gd name="T11" fmla="*/ 6 h 80"/>
                  <a:gd name="T12" fmla="*/ 6 w 40"/>
                  <a:gd name="T13" fmla="*/ 5 h 80"/>
                  <a:gd name="T14" fmla="*/ 6 w 40"/>
                  <a:gd name="T15" fmla="*/ 4 h 80"/>
                  <a:gd name="T16" fmla="*/ 6 w 40"/>
                  <a:gd name="T17" fmla="*/ 3 h 80"/>
                  <a:gd name="T18" fmla="*/ 5 w 40"/>
                  <a:gd name="T19" fmla="*/ 2 h 80"/>
                  <a:gd name="T20" fmla="*/ 5 w 40"/>
                  <a:gd name="T21" fmla="*/ 2 h 80"/>
                  <a:gd name="T22" fmla="*/ 4 w 40"/>
                  <a:gd name="T23" fmla="*/ 1 h 80"/>
                  <a:gd name="T24" fmla="*/ 3 w 40"/>
                  <a:gd name="T25" fmla="*/ 1 h 80"/>
                  <a:gd name="T26" fmla="*/ 2 w 40"/>
                  <a:gd name="T27" fmla="*/ 0 h 80"/>
                  <a:gd name="T28" fmla="*/ 1 w 40"/>
                  <a:gd name="T29" fmla="*/ 0 h 80"/>
                  <a:gd name="T30" fmla="*/ 0 w 40"/>
                  <a:gd name="T31" fmla="*/ 0 h 8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" h="80">
                    <a:moveTo>
                      <a:pt x="23" y="80"/>
                    </a:moveTo>
                    <a:lnTo>
                      <a:pt x="27" y="73"/>
                    </a:lnTo>
                    <a:lnTo>
                      <a:pt x="32" y="66"/>
                    </a:lnTo>
                    <a:lnTo>
                      <a:pt x="35" y="58"/>
                    </a:lnTo>
                    <a:lnTo>
                      <a:pt x="37" y="52"/>
                    </a:lnTo>
                    <a:lnTo>
                      <a:pt x="40" y="44"/>
                    </a:lnTo>
                    <a:lnTo>
                      <a:pt x="40" y="37"/>
                    </a:lnTo>
                    <a:lnTo>
                      <a:pt x="38" y="30"/>
                    </a:lnTo>
                    <a:lnTo>
                      <a:pt x="37" y="24"/>
                    </a:lnTo>
                    <a:lnTo>
                      <a:pt x="34" y="18"/>
                    </a:lnTo>
                    <a:lnTo>
                      <a:pt x="31" y="12"/>
                    </a:lnTo>
                    <a:lnTo>
                      <a:pt x="25" y="9"/>
                    </a:lnTo>
                    <a:lnTo>
                      <a:pt x="19" y="5"/>
                    </a:lnTo>
                    <a:lnTo>
                      <a:pt x="14" y="2"/>
                    </a:lnTo>
                    <a:lnTo>
                      <a:pt x="7" y="1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96" name="Freeform 1261"/>
              <p:cNvSpPr>
                <a:spLocks/>
              </p:cNvSpPr>
              <p:nvPr/>
            </p:nvSpPr>
            <p:spPr bwMode="auto">
              <a:xfrm>
                <a:off x="1788" y="2097"/>
                <a:ext cx="20" cy="22"/>
              </a:xfrm>
              <a:custGeom>
                <a:avLst/>
                <a:gdLst>
                  <a:gd name="T0" fmla="*/ 20 w 137"/>
                  <a:gd name="T1" fmla="*/ 0 h 153"/>
                  <a:gd name="T2" fmla="*/ 0 w 137"/>
                  <a:gd name="T3" fmla="*/ 22 h 153"/>
                  <a:gd name="T4" fmla="*/ 15 w 137"/>
                  <a:gd name="T5" fmla="*/ 22 h 1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7" h="153">
                    <a:moveTo>
                      <a:pt x="137" y="0"/>
                    </a:moveTo>
                    <a:lnTo>
                      <a:pt x="0" y="153"/>
                    </a:lnTo>
                    <a:lnTo>
                      <a:pt x="103" y="15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97" name="Freeform 1262"/>
              <p:cNvSpPr>
                <a:spLocks/>
              </p:cNvSpPr>
              <p:nvPr/>
            </p:nvSpPr>
            <p:spPr bwMode="auto">
              <a:xfrm>
                <a:off x="1919" y="2086"/>
                <a:ext cx="16" cy="33"/>
              </a:xfrm>
              <a:custGeom>
                <a:avLst/>
                <a:gdLst>
                  <a:gd name="T0" fmla="*/ 0 w 115"/>
                  <a:gd name="T1" fmla="*/ 33 h 233"/>
                  <a:gd name="T2" fmla="*/ 16 w 115"/>
                  <a:gd name="T3" fmla="*/ 0 h 233"/>
                  <a:gd name="T4" fmla="*/ 2 w 115"/>
                  <a:gd name="T5" fmla="*/ 0 h 233"/>
                  <a:gd name="T6" fmla="*/ 1 w 115"/>
                  <a:gd name="T7" fmla="*/ 4 h 2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" h="233">
                    <a:moveTo>
                      <a:pt x="0" y="233"/>
                    </a:moveTo>
                    <a:lnTo>
                      <a:pt x="115" y="0"/>
                    </a:lnTo>
                    <a:lnTo>
                      <a:pt x="11" y="0"/>
                    </a:lnTo>
                    <a:lnTo>
                      <a:pt x="5" y="2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98" name="Freeform 1263"/>
              <p:cNvSpPr>
                <a:spLocks/>
              </p:cNvSpPr>
              <p:nvPr/>
            </p:nvSpPr>
            <p:spPr bwMode="auto">
              <a:xfrm>
                <a:off x="1765" y="2154"/>
                <a:ext cx="19" cy="25"/>
              </a:xfrm>
              <a:custGeom>
                <a:avLst/>
                <a:gdLst>
                  <a:gd name="T0" fmla="*/ 15 w 129"/>
                  <a:gd name="T1" fmla="*/ 0 h 181"/>
                  <a:gd name="T2" fmla="*/ 0 w 129"/>
                  <a:gd name="T3" fmla="*/ 25 h 181"/>
                  <a:gd name="T4" fmla="*/ 19 w 129"/>
                  <a:gd name="T5" fmla="*/ 25 h 1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9" h="181">
                    <a:moveTo>
                      <a:pt x="100" y="0"/>
                    </a:moveTo>
                    <a:lnTo>
                      <a:pt x="0" y="181"/>
                    </a:lnTo>
                    <a:lnTo>
                      <a:pt x="129" y="18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099" name="Line 1264"/>
              <p:cNvSpPr>
                <a:spLocks noChangeShapeType="1"/>
              </p:cNvSpPr>
              <p:nvPr/>
            </p:nvSpPr>
            <p:spPr bwMode="auto">
              <a:xfrm flipH="1">
                <a:off x="1776" y="2172"/>
                <a:ext cx="4" cy="1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00" name="Freeform 1265"/>
              <p:cNvSpPr>
                <a:spLocks/>
              </p:cNvSpPr>
              <p:nvPr/>
            </p:nvSpPr>
            <p:spPr bwMode="auto">
              <a:xfrm>
                <a:off x="1795" y="2154"/>
                <a:ext cx="18" cy="33"/>
              </a:xfrm>
              <a:custGeom>
                <a:avLst/>
                <a:gdLst>
                  <a:gd name="T0" fmla="*/ 18 w 128"/>
                  <a:gd name="T1" fmla="*/ 0 h 233"/>
                  <a:gd name="T2" fmla="*/ 16 w 128"/>
                  <a:gd name="T3" fmla="*/ 1 h 233"/>
                  <a:gd name="T4" fmla="*/ 15 w 128"/>
                  <a:gd name="T5" fmla="*/ 2 h 233"/>
                  <a:gd name="T6" fmla="*/ 13 w 128"/>
                  <a:gd name="T7" fmla="*/ 2 h 233"/>
                  <a:gd name="T8" fmla="*/ 12 w 128"/>
                  <a:gd name="T9" fmla="*/ 3 h 233"/>
                  <a:gd name="T10" fmla="*/ 10 w 128"/>
                  <a:gd name="T11" fmla="*/ 5 h 233"/>
                  <a:gd name="T12" fmla="*/ 9 w 128"/>
                  <a:gd name="T13" fmla="*/ 6 h 233"/>
                  <a:gd name="T14" fmla="*/ 8 w 128"/>
                  <a:gd name="T15" fmla="*/ 7 h 233"/>
                  <a:gd name="T16" fmla="*/ 6 w 128"/>
                  <a:gd name="T17" fmla="*/ 8 h 233"/>
                  <a:gd name="T18" fmla="*/ 5 w 128"/>
                  <a:gd name="T19" fmla="*/ 10 h 233"/>
                  <a:gd name="T20" fmla="*/ 5 w 128"/>
                  <a:gd name="T21" fmla="*/ 11 h 233"/>
                  <a:gd name="T22" fmla="*/ 4 w 128"/>
                  <a:gd name="T23" fmla="*/ 13 h 233"/>
                  <a:gd name="T24" fmla="*/ 3 w 128"/>
                  <a:gd name="T25" fmla="*/ 15 h 233"/>
                  <a:gd name="T26" fmla="*/ 0 w 128"/>
                  <a:gd name="T27" fmla="*/ 26 h 233"/>
                  <a:gd name="T28" fmla="*/ 0 w 128"/>
                  <a:gd name="T29" fmla="*/ 27 h 233"/>
                  <a:gd name="T30" fmla="*/ 0 w 128"/>
                  <a:gd name="T31" fmla="*/ 28 h 233"/>
                  <a:gd name="T32" fmla="*/ 0 w 128"/>
                  <a:gd name="T33" fmla="*/ 29 h 233"/>
                  <a:gd name="T34" fmla="*/ 0 w 128"/>
                  <a:gd name="T35" fmla="*/ 30 h 233"/>
                  <a:gd name="T36" fmla="*/ 1 w 128"/>
                  <a:gd name="T37" fmla="*/ 30 h 233"/>
                  <a:gd name="T38" fmla="*/ 1 w 128"/>
                  <a:gd name="T39" fmla="*/ 31 h 233"/>
                  <a:gd name="T40" fmla="*/ 2 w 128"/>
                  <a:gd name="T41" fmla="*/ 32 h 233"/>
                  <a:gd name="T42" fmla="*/ 3 w 128"/>
                  <a:gd name="T43" fmla="*/ 32 h 233"/>
                  <a:gd name="T44" fmla="*/ 4 w 128"/>
                  <a:gd name="T45" fmla="*/ 33 h 233"/>
                  <a:gd name="T46" fmla="*/ 5 w 128"/>
                  <a:gd name="T47" fmla="*/ 33 h 233"/>
                  <a:gd name="T48" fmla="*/ 5 w 128"/>
                  <a:gd name="T49" fmla="*/ 33 h 233"/>
                  <a:gd name="T50" fmla="*/ 7 w 128"/>
                  <a:gd name="T51" fmla="*/ 33 h 233"/>
                  <a:gd name="T52" fmla="*/ 8 w 128"/>
                  <a:gd name="T53" fmla="*/ 33 h 233"/>
                  <a:gd name="T54" fmla="*/ 9 w 128"/>
                  <a:gd name="T55" fmla="*/ 32 h 233"/>
                  <a:gd name="T56" fmla="*/ 10 w 128"/>
                  <a:gd name="T57" fmla="*/ 32 h 233"/>
                  <a:gd name="T58" fmla="*/ 11 w 128"/>
                  <a:gd name="T59" fmla="*/ 31 h 233"/>
                  <a:gd name="T60" fmla="*/ 12 w 128"/>
                  <a:gd name="T61" fmla="*/ 30 h 233"/>
                  <a:gd name="T62" fmla="*/ 13 w 128"/>
                  <a:gd name="T63" fmla="*/ 30 h 233"/>
                  <a:gd name="T64" fmla="*/ 13 w 128"/>
                  <a:gd name="T65" fmla="*/ 29 h 233"/>
                  <a:gd name="T66" fmla="*/ 14 w 128"/>
                  <a:gd name="T67" fmla="*/ 28 h 233"/>
                  <a:gd name="T68" fmla="*/ 14 w 128"/>
                  <a:gd name="T69" fmla="*/ 27 h 233"/>
                  <a:gd name="T70" fmla="*/ 15 w 128"/>
                  <a:gd name="T71" fmla="*/ 26 h 233"/>
                  <a:gd name="T72" fmla="*/ 16 w 128"/>
                  <a:gd name="T73" fmla="*/ 22 h 233"/>
                  <a:gd name="T74" fmla="*/ 16 w 128"/>
                  <a:gd name="T75" fmla="*/ 21 h 233"/>
                  <a:gd name="T76" fmla="*/ 16 w 128"/>
                  <a:gd name="T77" fmla="*/ 20 h 233"/>
                  <a:gd name="T78" fmla="*/ 16 w 128"/>
                  <a:gd name="T79" fmla="*/ 19 h 233"/>
                  <a:gd name="T80" fmla="*/ 16 w 128"/>
                  <a:gd name="T81" fmla="*/ 18 h 233"/>
                  <a:gd name="T82" fmla="*/ 16 w 128"/>
                  <a:gd name="T83" fmla="*/ 17 h 233"/>
                  <a:gd name="T84" fmla="*/ 15 w 128"/>
                  <a:gd name="T85" fmla="*/ 16 h 233"/>
                  <a:gd name="T86" fmla="*/ 15 w 128"/>
                  <a:gd name="T87" fmla="*/ 16 h 233"/>
                  <a:gd name="T88" fmla="*/ 14 w 128"/>
                  <a:gd name="T89" fmla="*/ 15 h 233"/>
                  <a:gd name="T90" fmla="*/ 13 w 128"/>
                  <a:gd name="T91" fmla="*/ 15 h 233"/>
                  <a:gd name="T92" fmla="*/ 12 w 128"/>
                  <a:gd name="T93" fmla="*/ 15 h 233"/>
                  <a:gd name="T94" fmla="*/ 12 w 128"/>
                  <a:gd name="T95" fmla="*/ 15 h 233"/>
                  <a:gd name="T96" fmla="*/ 10 w 128"/>
                  <a:gd name="T97" fmla="*/ 15 h 233"/>
                  <a:gd name="T98" fmla="*/ 3 w 128"/>
                  <a:gd name="T99" fmla="*/ 15 h 23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28" h="233">
                    <a:moveTo>
                      <a:pt x="128" y="0"/>
                    </a:moveTo>
                    <a:lnTo>
                      <a:pt x="115" y="5"/>
                    </a:lnTo>
                    <a:lnTo>
                      <a:pt x="104" y="11"/>
                    </a:lnTo>
                    <a:lnTo>
                      <a:pt x="93" y="16"/>
                    </a:lnTo>
                    <a:lnTo>
                      <a:pt x="83" y="24"/>
                    </a:lnTo>
                    <a:lnTo>
                      <a:pt x="73" y="32"/>
                    </a:lnTo>
                    <a:lnTo>
                      <a:pt x="63" y="41"/>
                    </a:lnTo>
                    <a:lnTo>
                      <a:pt x="54" y="50"/>
                    </a:lnTo>
                    <a:lnTo>
                      <a:pt x="46" y="60"/>
                    </a:lnTo>
                    <a:lnTo>
                      <a:pt x="38" y="70"/>
                    </a:lnTo>
                    <a:lnTo>
                      <a:pt x="32" y="81"/>
                    </a:lnTo>
                    <a:lnTo>
                      <a:pt x="27" y="93"/>
                    </a:lnTo>
                    <a:lnTo>
                      <a:pt x="22" y="104"/>
                    </a:lnTo>
                    <a:lnTo>
                      <a:pt x="2" y="181"/>
                    </a:lnTo>
                    <a:lnTo>
                      <a:pt x="0" y="188"/>
                    </a:lnTo>
                    <a:lnTo>
                      <a:pt x="0" y="196"/>
                    </a:lnTo>
                    <a:lnTo>
                      <a:pt x="1" y="203"/>
                    </a:lnTo>
                    <a:lnTo>
                      <a:pt x="2" y="209"/>
                    </a:lnTo>
                    <a:lnTo>
                      <a:pt x="5" y="215"/>
                    </a:lnTo>
                    <a:lnTo>
                      <a:pt x="9" y="221"/>
                    </a:lnTo>
                    <a:lnTo>
                      <a:pt x="14" y="225"/>
                    </a:lnTo>
                    <a:lnTo>
                      <a:pt x="19" y="229"/>
                    </a:lnTo>
                    <a:lnTo>
                      <a:pt x="26" y="231"/>
                    </a:lnTo>
                    <a:lnTo>
                      <a:pt x="32" y="232"/>
                    </a:lnTo>
                    <a:lnTo>
                      <a:pt x="39" y="233"/>
                    </a:lnTo>
                    <a:lnTo>
                      <a:pt x="47" y="232"/>
                    </a:lnTo>
                    <a:lnTo>
                      <a:pt x="55" y="231"/>
                    </a:lnTo>
                    <a:lnTo>
                      <a:pt x="63" y="229"/>
                    </a:lnTo>
                    <a:lnTo>
                      <a:pt x="69" y="225"/>
                    </a:lnTo>
                    <a:lnTo>
                      <a:pt x="77" y="221"/>
                    </a:lnTo>
                    <a:lnTo>
                      <a:pt x="83" y="215"/>
                    </a:lnTo>
                    <a:lnTo>
                      <a:pt x="90" y="209"/>
                    </a:lnTo>
                    <a:lnTo>
                      <a:pt x="94" y="203"/>
                    </a:lnTo>
                    <a:lnTo>
                      <a:pt x="99" y="196"/>
                    </a:lnTo>
                    <a:lnTo>
                      <a:pt x="102" y="188"/>
                    </a:lnTo>
                    <a:lnTo>
                      <a:pt x="105" y="181"/>
                    </a:lnTo>
                    <a:lnTo>
                      <a:pt x="112" y="156"/>
                    </a:lnTo>
                    <a:lnTo>
                      <a:pt x="114" y="149"/>
                    </a:lnTo>
                    <a:lnTo>
                      <a:pt x="115" y="141"/>
                    </a:lnTo>
                    <a:lnTo>
                      <a:pt x="115" y="134"/>
                    </a:lnTo>
                    <a:lnTo>
                      <a:pt x="114" y="129"/>
                    </a:lnTo>
                    <a:lnTo>
                      <a:pt x="112" y="122"/>
                    </a:lnTo>
                    <a:lnTo>
                      <a:pt x="109" y="116"/>
                    </a:lnTo>
                    <a:lnTo>
                      <a:pt x="105" y="112"/>
                    </a:lnTo>
                    <a:lnTo>
                      <a:pt x="100" y="108"/>
                    </a:lnTo>
                    <a:lnTo>
                      <a:pt x="94" y="106"/>
                    </a:lnTo>
                    <a:lnTo>
                      <a:pt x="88" y="104"/>
                    </a:lnTo>
                    <a:lnTo>
                      <a:pt x="82" y="103"/>
                    </a:lnTo>
                    <a:lnTo>
                      <a:pt x="74" y="104"/>
                    </a:lnTo>
                    <a:lnTo>
                      <a:pt x="22" y="104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01" name="Freeform 1266"/>
              <p:cNvSpPr>
                <a:spLocks/>
              </p:cNvSpPr>
              <p:nvPr/>
            </p:nvSpPr>
            <p:spPr bwMode="auto">
              <a:xfrm>
                <a:off x="1525" y="2126"/>
                <a:ext cx="9" cy="5"/>
              </a:xfrm>
              <a:custGeom>
                <a:avLst/>
                <a:gdLst>
                  <a:gd name="T0" fmla="*/ 9 w 61"/>
                  <a:gd name="T1" fmla="*/ 0 h 39"/>
                  <a:gd name="T2" fmla="*/ 8 w 61"/>
                  <a:gd name="T3" fmla="*/ 0 h 39"/>
                  <a:gd name="T4" fmla="*/ 7 w 61"/>
                  <a:gd name="T5" fmla="*/ 0 h 39"/>
                  <a:gd name="T6" fmla="*/ 6 w 61"/>
                  <a:gd name="T7" fmla="*/ 1 h 39"/>
                  <a:gd name="T8" fmla="*/ 4 w 61"/>
                  <a:gd name="T9" fmla="*/ 1 h 39"/>
                  <a:gd name="T10" fmla="*/ 3 w 61"/>
                  <a:gd name="T11" fmla="*/ 2 h 39"/>
                  <a:gd name="T12" fmla="*/ 2 w 61"/>
                  <a:gd name="T13" fmla="*/ 2 h 39"/>
                  <a:gd name="T14" fmla="*/ 1 w 61"/>
                  <a:gd name="T15" fmla="*/ 3 h 39"/>
                  <a:gd name="T16" fmla="*/ 1 w 61"/>
                  <a:gd name="T17" fmla="*/ 4 h 39"/>
                  <a:gd name="T18" fmla="*/ 0 w 61"/>
                  <a:gd name="T19" fmla="*/ 5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39">
                    <a:moveTo>
                      <a:pt x="61" y="0"/>
                    </a:moveTo>
                    <a:lnTo>
                      <a:pt x="53" y="1"/>
                    </a:lnTo>
                    <a:lnTo>
                      <a:pt x="46" y="2"/>
                    </a:lnTo>
                    <a:lnTo>
                      <a:pt x="38" y="6"/>
                    </a:lnTo>
                    <a:lnTo>
                      <a:pt x="30" y="9"/>
                    </a:lnTo>
                    <a:lnTo>
                      <a:pt x="22" y="14"/>
                    </a:lnTo>
                    <a:lnTo>
                      <a:pt x="15" y="19"/>
                    </a:lnTo>
                    <a:lnTo>
                      <a:pt x="10" y="25"/>
                    </a:lnTo>
                    <a:lnTo>
                      <a:pt x="4" y="32"/>
                    </a:lnTo>
                    <a:lnTo>
                      <a:pt x="0" y="39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02" name="Freeform 1267"/>
              <p:cNvSpPr>
                <a:spLocks/>
              </p:cNvSpPr>
              <p:nvPr/>
            </p:nvSpPr>
            <p:spPr bwMode="auto">
              <a:xfrm>
                <a:off x="1534" y="2126"/>
                <a:ext cx="6" cy="11"/>
              </a:xfrm>
              <a:custGeom>
                <a:avLst/>
                <a:gdLst>
                  <a:gd name="T0" fmla="*/ 3 w 40"/>
                  <a:gd name="T1" fmla="*/ 11 h 80"/>
                  <a:gd name="T2" fmla="*/ 4 w 40"/>
                  <a:gd name="T3" fmla="*/ 10 h 80"/>
                  <a:gd name="T4" fmla="*/ 5 w 40"/>
                  <a:gd name="T5" fmla="*/ 9 h 80"/>
                  <a:gd name="T6" fmla="*/ 5 w 40"/>
                  <a:gd name="T7" fmla="*/ 8 h 80"/>
                  <a:gd name="T8" fmla="*/ 6 w 40"/>
                  <a:gd name="T9" fmla="*/ 7 h 80"/>
                  <a:gd name="T10" fmla="*/ 6 w 40"/>
                  <a:gd name="T11" fmla="*/ 6 h 80"/>
                  <a:gd name="T12" fmla="*/ 6 w 40"/>
                  <a:gd name="T13" fmla="*/ 5 h 80"/>
                  <a:gd name="T14" fmla="*/ 6 w 40"/>
                  <a:gd name="T15" fmla="*/ 4 h 80"/>
                  <a:gd name="T16" fmla="*/ 6 w 40"/>
                  <a:gd name="T17" fmla="*/ 3 h 80"/>
                  <a:gd name="T18" fmla="*/ 5 w 40"/>
                  <a:gd name="T19" fmla="*/ 2 h 80"/>
                  <a:gd name="T20" fmla="*/ 5 w 40"/>
                  <a:gd name="T21" fmla="*/ 2 h 80"/>
                  <a:gd name="T22" fmla="*/ 4 w 40"/>
                  <a:gd name="T23" fmla="*/ 1 h 80"/>
                  <a:gd name="T24" fmla="*/ 3 w 40"/>
                  <a:gd name="T25" fmla="*/ 1 h 80"/>
                  <a:gd name="T26" fmla="*/ 2 w 40"/>
                  <a:gd name="T27" fmla="*/ 0 h 80"/>
                  <a:gd name="T28" fmla="*/ 1 w 40"/>
                  <a:gd name="T29" fmla="*/ 0 h 80"/>
                  <a:gd name="T30" fmla="*/ 0 w 40"/>
                  <a:gd name="T31" fmla="*/ 0 h 8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" h="80">
                    <a:moveTo>
                      <a:pt x="23" y="80"/>
                    </a:moveTo>
                    <a:lnTo>
                      <a:pt x="28" y="73"/>
                    </a:lnTo>
                    <a:lnTo>
                      <a:pt x="33" y="66"/>
                    </a:lnTo>
                    <a:lnTo>
                      <a:pt x="36" y="59"/>
                    </a:lnTo>
                    <a:lnTo>
                      <a:pt x="39" y="52"/>
                    </a:lnTo>
                    <a:lnTo>
                      <a:pt x="40" y="44"/>
                    </a:lnTo>
                    <a:lnTo>
                      <a:pt x="40" y="37"/>
                    </a:lnTo>
                    <a:lnTo>
                      <a:pt x="40" y="30"/>
                    </a:lnTo>
                    <a:lnTo>
                      <a:pt x="37" y="24"/>
                    </a:lnTo>
                    <a:lnTo>
                      <a:pt x="34" y="18"/>
                    </a:lnTo>
                    <a:lnTo>
                      <a:pt x="31" y="12"/>
                    </a:lnTo>
                    <a:lnTo>
                      <a:pt x="26" y="9"/>
                    </a:lnTo>
                    <a:lnTo>
                      <a:pt x="21" y="5"/>
                    </a:lnTo>
                    <a:lnTo>
                      <a:pt x="14" y="2"/>
                    </a:lnTo>
                    <a:lnTo>
                      <a:pt x="7" y="1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03" name="Freeform 1268"/>
              <p:cNvSpPr>
                <a:spLocks/>
              </p:cNvSpPr>
              <p:nvPr/>
            </p:nvSpPr>
            <p:spPr bwMode="auto">
              <a:xfrm>
                <a:off x="1518" y="2137"/>
                <a:ext cx="19" cy="22"/>
              </a:xfrm>
              <a:custGeom>
                <a:avLst/>
                <a:gdLst>
                  <a:gd name="T0" fmla="*/ 19 w 136"/>
                  <a:gd name="T1" fmla="*/ 0 h 153"/>
                  <a:gd name="T2" fmla="*/ 0 w 136"/>
                  <a:gd name="T3" fmla="*/ 22 h 153"/>
                  <a:gd name="T4" fmla="*/ 14 w 136"/>
                  <a:gd name="T5" fmla="*/ 22 h 1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153">
                    <a:moveTo>
                      <a:pt x="136" y="0"/>
                    </a:moveTo>
                    <a:lnTo>
                      <a:pt x="0" y="153"/>
                    </a:lnTo>
                    <a:lnTo>
                      <a:pt x="102" y="15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04" name="Line 1269"/>
              <p:cNvSpPr>
                <a:spLocks noChangeShapeType="1"/>
              </p:cNvSpPr>
              <p:nvPr/>
            </p:nvSpPr>
            <p:spPr bwMode="auto">
              <a:xfrm flipH="1" flipV="1">
                <a:off x="1442" y="1616"/>
                <a:ext cx="33" cy="2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05" name="Freeform 1270"/>
              <p:cNvSpPr>
                <a:spLocks/>
              </p:cNvSpPr>
              <p:nvPr/>
            </p:nvSpPr>
            <p:spPr bwMode="auto">
              <a:xfrm>
                <a:off x="1448" y="1614"/>
                <a:ext cx="22" cy="23"/>
              </a:xfrm>
              <a:custGeom>
                <a:avLst/>
                <a:gdLst>
                  <a:gd name="T0" fmla="*/ 11 w 154"/>
                  <a:gd name="T1" fmla="*/ 1 h 161"/>
                  <a:gd name="T2" fmla="*/ 10 w 154"/>
                  <a:gd name="T3" fmla="*/ 0 h 161"/>
                  <a:gd name="T4" fmla="*/ 8 w 154"/>
                  <a:gd name="T5" fmla="*/ 0 h 161"/>
                  <a:gd name="T6" fmla="*/ 7 w 154"/>
                  <a:gd name="T7" fmla="*/ 0 h 161"/>
                  <a:gd name="T8" fmla="*/ 6 w 154"/>
                  <a:gd name="T9" fmla="*/ 0 h 161"/>
                  <a:gd name="T10" fmla="*/ 5 w 154"/>
                  <a:gd name="T11" fmla="*/ 1 h 161"/>
                  <a:gd name="T12" fmla="*/ 4 w 154"/>
                  <a:gd name="T13" fmla="*/ 1 h 161"/>
                  <a:gd name="T14" fmla="*/ 3 w 154"/>
                  <a:gd name="T15" fmla="*/ 2 h 161"/>
                  <a:gd name="T16" fmla="*/ 2 w 154"/>
                  <a:gd name="T17" fmla="*/ 3 h 161"/>
                  <a:gd name="T18" fmla="*/ 1 w 154"/>
                  <a:gd name="T19" fmla="*/ 4 h 161"/>
                  <a:gd name="T20" fmla="*/ 1 w 154"/>
                  <a:gd name="T21" fmla="*/ 5 h 161"/>
                  <a:gd name="T22" fmla="*/ 0 w 154"/>
                  <a:gd name="T23" fmla="*/ 6 h 161"/>
                  <a:gd name="T24" fmla="*/ 0 w 154"/>
                  <a:gd name="T25" fmla="*/ 7 h 161"/>
                  <a:gd name="T26" fmla="*/ 0 w 154"/>
                  <a:gd name="T27" fmla="*/ 9 h 161"/>
                  <a:gd name="T28" fmla="*/ 0 w 154"/>
                  <a:gd name="T29" fmla="*/ 10 h 161"/>
                  <a:gd name="T30" fmla="*/ 0 w 154"/>
                  <a:gd name="T31" fmla="*/ 11 h 161"/>
                  <a:gd name="T32" fmla="*/ 1 w 154"/>
                  <a:gd name="T33" fmla="*/ 13 h 161"/>
                  <a:gd name="T34" fmla="*/ 1 w 154"/>
                  <a:gd name="T35" fmla="*/ 14 h 161"/>
                  <a:gd name="T36" fmla="*/ 2 w 154"/>
                  <a:gd name="T37" fmla="*/ 15 h 161"/>
                  <a:gd name="T38" fmla="*/ 3 w 154"/>
                  <a:gd name="T39" fmla="*/ 17 h 161"/>
                  <a:gd name="T40" fmla="*/ 4 w 154"/>
                  <a:gd name="T41" fmla="*/ 18 h 161"/>
                  <a:gd name="T42" fmla="*/ 5 w 154"/>
                  <a:gd name="T43" fmla="*/ 19 h 161"/>
                  <a:gd name="T44" fmla="*/ 6 w 154"/>
                  <a:gd name="T45" fmla="*/ 20 h 161"/>
                  <a:gd name="T46" fmla="*/ 7 w 154"/>
                  <a:gd name="T47" fmla="*/ 21 h 161"/>
                  <a:gd name="T48" fmla="*/ 8 w 154"/>
                  <a:gd name="T49" fmla="*/ 22 h 161"/>
                  <a:gd name="T50" fmla="*/ 10 w 154"/>
                  <a:gd name="T51" fmla="*/ 22 h 161"/>
                  <a:gd name="T52" fmla="*/ 11 w 154"/>
                  <a:gd name="T53" fmla="*/ 23 h 161"/>
                  <a:gd name="T54" fmla="*/ 12 w 154"/>
                  <a:gd name="T55" fmla="*/ 23 h 161"/>
                  <a:gd name="T56" fmla="*/ 14 w 154"/>
                  <a:gd name="T57" fmla="*/ 23 h 161"/>
                  <a:gd name="T58" fmla="*/ 15 w 154"/>
                  <a:gd name="T59" fmla="*/ 23 h 161"/>
                  <a:gd name="T60" fmla="*/ 16 w 154"/>
                  <a:gd name="T61" fmla="*/ 23 h 161"/>
                  <a:gd name="T62" fmla="*/ 17 w 154"/>
                  <a:gd name="T63" fmla="*/ 22 h 161"/>
                  <a:gd name="T64" fmla="*/ 18 w 154"/>
                  <a:gd name="T65" fmla="*/ 22 h 161"/>
                  <a:gd name="T66" fmla="*/ 19 w 154"/>
                  <a:gd name="T67" fmla="*/ 21 h 161"/>
                  <a:gd name="T68" fmla="*/ 20 w 154"/>
                  <a:gd name="T69" fmla="*/ 20 h 161"/>
                  <a:gd name="T70" fmla="*/ 21 w 154"/>
                  <a:gd name="T71" fmla="*/ 19 h 161"/>
                  <a:gd name="T72" fmla="*/ 21 w 154"/>
                  <a:gd name="T73" fmla="*/ 18 h 161"/>
                  <a:gd name="T74" fmla="*/ 22 w 154"/>
                  <a:gd name="T75" fmla="*/ 17 h 161"/>
                  <a:gd name="T76" fmla="*/ 22 w 154"/>
                  <a:gd name="T77" fmla="*/ 16 h 161"/>
                  <a:gd name="T78" fmla="*/ 22 w 154"/>
                  <a:gd name="T79" fmla="*/ 15 h 161"/>
                  <a:gd name="T80" fmla="*/ 22 w 154"/>
                  <a:gd name="T81" fmla="*/ 13 h 161"/>
                  <a:gd name="T82" fmla="*/ 22 w 154"/>
                  <a:gd name="T83" fmla="*/ 12 h 161"/>
                  <a:gd name="T84" fmla="*/ 21 w 154"/>
                  <a:gd name="T85" fmla="*/ 10 h 161"/>
                  <a:gd name="T86" fmla="*/ 21 w 154"/>
                  <a:gd name="T87" fmla="*/ 9 h 161"/>
                  <a:gd name="T88" fmla="*/ 20 w 154"/>
                  <a:gd name="T89" fmla="*/ 8 h 161"/>
                  <a:gd name="T90" fmla="*/ 19 w 154"/>
                  <a:gd name="T91" fmla="*/ 6 h 161"/>
                  <a:gd name="T92" fmla="*/ 18 w 154"/>
                  <a:gd name="T93" fmla="*/ 5 h 161"/>
                  <a:gd name="T94" fmla="*/ 17 w 154"/>
                  <a:gd name="T95" fmla="*/ 4 h 161"/>
                  <a:gd name="T96" fmla="*/ 16 w 154"/>
                  <a:gd name="T97" fmla="*/ 3 h 161"/>
                  <a:gd name="T98" fmla="*/ 15 w 154"/>
                  <a:gd name="T99" fmla="*/ 2 h 161"/>
                  <a:gd name="T100" fmla="*/ 14 w 154"/>
                  <a:gd name="T101" fmla="*/ 2 h 161"/>
                  <a:gd name="T102" fmla="*/ 12 w 154"/>
                  <a:gd name="T103" fmla="*/ 1 h 161"/>
                  <a:gd name="T104" fmla="*/ 11 w 154"/>
                  <a:gd name="T105" fmla="*/ 1 h 16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54" h="161">
                    <a:moveTo>
                      <a:pt x="77" y="4"/>
                    </a:moveTo>
                    <a:lnTo>
                      <a:pt x="67" y="2"/>
                    </a:lnTo>
                    <a:lnTo>
                      <a:pt x="58" y="0"/>
                    </a:lnTo>
                    <a:lnTo>
                      <a:pt x="49" y="2"/>
                    </a:lnTo>
                    <a:lnTo>
                      <a:pt x="40" y="3"/>
                    </a:lnTo>
                    <a:lnTo>
                      <a:pt x="32" y="5"/>
                    </a:lnTo>
                    <a:lnTo>
                      <a:pt x="26" y="9"/>
                    </a:lnTo>
                    <a:lnTo>
                      <a:pt x="19" y="14"/>
                    </a:lnTo>
                    <a:lnTo>
                      <a:pt x="13" y="20"/>
                    </a:lnTo>
                    <a:lnTo>
                      <a:pt x="8" y="26"/>
                    </a:lnTo>
                    <a:lnTo>
                      <a:pt x="4" y="34"/>
                    </a:lnTo>
                    <a:lnTo>
                      <a:pt x="2" y="42"/>
                    </a:lnTo>
                    <a:lnTo>
                      <a:pt x="0" y="51"/>
                    </a:lnTo>
                    <a:lnTo>
                      <a:pt x="0" y="60"/>
                    </a:lnTo>
                    <a:lnTo>
                      <a:pt x="0" y="70"/>
                    </a:lnTo>
                    <a:lnTo>
                      <a:pt x="2" y="79"/>
                    </a:lnTo>
                    <a:lnTo>
                      <a:pt x="4" y="89"/>
                    </a:lnTo>
                    <a:lnTo>
                      <a:pt x="8" y="98"/>
                    </a:lnTo>
                    <a:lnTo>
                      <a:pt x="13" y="108"/>
                    </a:lnTo>
                    <a:lnTo>
                      <a:pt x="19" y="116"/>
                    </a:lnTo>
                    <a:lnTo>
                      <a:pt x="26" y="125"/>
                    </a:lnTo>
                    <a:lnTo>
                      <a:pt x="32" y="133"/>
                    </a:lnTo>
                    <a:lnTo>
                      <a:pt x="40" y="140"/>
                    </a:lnTo>
                    <a:lnTo>
                      <a:pt x="49" y="146"/>
                    </a:lnTo>
                    <a:lnTo>
                      <a:pt x="58" y="151"/>
                    </a:lnTo>
                    <a:lnTo>
                      <a:pt x="67" y="155"/>
                    </a:lnTo>
                    <a:lnTo>
                      <a:pt x="77" y="159"/>
                    </a:lnTo>
                    <a:lnTo>
                      <a:pt x="86" y="160"/>
                    </a:lnTo>
                    <a:lnTo>
                      <a:pt x="95" y="161"/>
                    </a:lnTo>
                    <a:lnTo>
                      <a:pt x="104" y="161"/>
                    </a:lnTo>
                    <a:lnTo>
                      <a:pt x="113" y="159"/>
                    </a:lnTo>
                    <a:lnTo>
                      <a:pt x="121" y="157"/>
                    </a:lnTo>
                    <a:lnTo>
                      <a:pt x="128" y="152"/>
                    </a:lnTo>
                    <a:lnTo>
                      <a:pt x="135" y="148"/>
                    </a:lnTo>
                    <a:lnTo>
                      <a:pt x="140" y="142"/>
                    </a:lnTo>
                    <a:lnTo>
                      <a:pt x="146" y="135"/>
                    </a:lnTo>
                    <a:lnTo>
                      <a:pt x="149" y="127"/>
                    </a:lnTo>
                    <a:lnTo>
                      <a:pt x="151" y="120"/>
                    </a:lnTo>
                    <a:lnTo>
                      <a:pt x="154" y="111"/>
                    </a:lnTo>
                    <a:lnTo>
                      <a:pt x="154" y="102"/>
                    </a:lnTo>
                    <a:lnTo>
                      <a:pt x="154" y="93"/>
                    </a:lnTo>
                    <a:lnTo>
                      <a:pt x="151" y="82"/>
                    </a:lnTo>
                    <a:lnTo>
                      <a:pt x="149" y="72"/>
                    </a:lnTo>
                    <a:lnTo>
                      <a:pt x="146" y="63"/>
                    </a:lnTo>
                    <a:lnTo>
                      <a:pt x="140" y="54"/>
                    </a:lnTo>
                    <a:lnTo>
                      <a:pt x="135" y="45"/>
                    </a:lnTo>
                    <a:lnTo>
                      <a:pt x="128" y="36"/>
                    </a:lnTo>
                    <a:lnTo>
                      <a:pt x="121" y="29"/>
                    </a:lnTo>
                    <a:lnTo>
                      <a:pt x="113" y="22"/>
                    </a:lnTo>
                    <a:lnTo>
                      <a:pt x="104" y="16"/>
                    </a:lnTo>
                    <a:lnTo>
                      <a:pt x="95" y="11"/>
                    </a:lnTo>
                    <a:lnTo>
                      <a:pt x="86" y="6"/>
                    </a:lnTo>
                    <a:lnTo>
                      <a:pt x="77" y="4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06" name="Freeform 1271"/>
              <p:cNvSpPr>
                <a:spLocks/>
              </p:cNvSpPr>
              <p:nvPr/>
            </p:nvSpPr>
            <p:spPr bwMode="auto">
              <a:xfrm>
                <a:off x="1442" y="1586"/>
                <a:ext cx="33" cy="18"/>
              </a:xfrm>
              <a:custGeom>
                <a:avLst/>
                <a:gdLst>
                  <a:gd name="T0" fmla="*/ 0 w 233"/>
                  <a:gd name="T1" fmla="*/ 0 h 129"/>
                  <a:gd name="T2" fmla="*/ 1 w 233"/>
                  <a:gd name="T3" fmla="*/ 2 h 129"/>
                  <a:gd name="T4" fmla="*/ 2 w 233"/>
                  <a:gd name="T5" fmla="*/ 3 h 129"/>
                  <a:gd name="T6" fmla="*/ 2 w 233"/>
                  <a:gd name="T7" fmla="*/ 5 h 129"/>
                  <a:gd name="T8" fmla="*/ 3 w 233"/>
                  <a:gd name="T9" fmla="*/ 6 h 129"/>
                  <a:gd name="T10" fmla="*/ 5 w 233"/>
                  <a:gd name="T11" fmla="*/ 8 h 129"/>
                  <a:gd name="T12" fmla="*/ 6 w 233"/>
                  <a:gd name="T13" fmla="*/ 9 h 129"/>
                  <a:gd name="T14" fmla="*/ 7 w 233"/>
                  <a:gd name="T15" fmla="*/ 10 h 129"/>
                  <a:gd name="T16" fmla="*/ 8 w 233"/>
                  <a:gd name="T17" fmla="*/ 11 h 129"/>
                  <a:gd name="T18" fmla="*/ 10 w 233"/>
                  <a:gd name="T19" fmla="*/ 13 h 129"/>
                  <a:gd name="T20" fmla="*/ 11 w 233"/>
                  <a:gd name="T21" fmla="*/ 13 h 129"/>
                  <a:gd name="T22" fmla="*/ 13 w 233"/>
                  <a:gd name="T23" fmla="*/ 14 h 129"/>
                  <a:gd name="T24" fmla="*/ 15 w 233"/>
                  <a:gd name="T25" fmla="*/ 15 h 129"/>
                  <a:gd name="T26" fmla="*/ 26 w 233"/>
                  <a:gd name="T27" fmla="*/ 18 h 129"/>
                  <a:gd name="T28" fmla="*/ 27 w 233"/>
                  <a:gd name="T29" fmla="*/ 18 h 129"/>
                  <a:gd name="T30" fmla="*/ 28 w 233"/>
                  <a:gd name="T31" fmla="*/ 18 h 129"/>
                  <a:gd name="T32" fmla="*/ 29 w 233"/>
                  <a:gd name="T33" fmla="*/ 18 h 129"/>
                  <a:gd name="T34" fmla="*/ 30 w 233"/>
                  <a:gd name="T35" fmla="*/ 18 h 129"/>
                  <a:gd name="T36" fmla="*/ 30 w 233"/>
                  <a:gd name="T37" fmla="*/ 17 h 129"/>
                  <a:gd name="T38" fmla="*/ 31 w 233"/>
                  <a:gd name="T39" fmla="*/ 17 h 129"/>
                  <a:gd name="T40" fmla="*/ 32 w 233"/>
                  <a:gd name="T41" fmla="*/ 16 h 129"/>
                  <a:gd name="T42" fmla="*/ 32 w 233"/>
                  <a:gd name="T43" fmla="*/ 15 h 129"/>
                  <a:gd name="T44" fmla="*/ 33 w 233"/>
                  <a:gd name="T45" fmla="*/ 14 h 129"/>
                  <a:gd name="T46" fmla="*/ 33 w 233"/>
                  <a:gd name="T47" fmla="*/ 13 h 129"/>
                  <a:gd name="T48" fmla="*/ 33 w 233"/>
                  <a:gd name="T49" fmla="*/ 12 h 129"/>
                  <a:gd name="T50" fmla="*/ 33 w 233"/>
                  <a:gd name="T51" fmla="*/ 11 h 129"/>
                  <a:gd name="T52" fmla="*/ 33 w 233"/>
                  <a:gd name="T53" fmla="*/ 10 h 129"/>
                  <a:gd name="T54" fmla="*/ 32 w 233"/>
                  <a:gd name="T55" fmla="*/ 9 h 129"/>
                  <a:gd name="T56" fmla="*/ 32 w 233"/>
                  <a:gd name="T57" fmla="*/ 8 h 129"/>
                  <a:gd name="T58" fmla="*/ 31 w 233"/>
                  <a:gd name="T59" fmla="*/ 7 h 129"/>
                  <a:gd name="T60" fmla="*/ 30 w 233"/>
                  <a:gd name="T61" fmla="*/ 6 h 129"/>
                  <a:gd name="T62" fmla="*/ 30 w 233"/>
                  <a:gd name="T63" fmla="*/ 5 h 129"/>
                  <a:gd name="T64" fmla="*/ 29 w 233"/>
                  <a:gd name="T65" fmla="*/ 5 h 129"/>
                  <a:gd name="T66" fmla="*/ 28 w 233"/>
                  <a:gd name="T67" fmla="*/ 4 h 129"/>
                  <a:gd name="T68" fmla="*/ 27 w 233"/>
                  <a:gd name="T69" fmla="*/ 3 h 129"/>
                  <a:gd name="T70" fmla="*/ 26 w 233"/>
                  <a:gd name="T71" fmla="*/ 3 h 129"/>
                  <a:gd name="T72" fmla="*/ 22 w 233"/>
                  <a:gd name="T73" fmla="*/ 2 h 129"/>
                  <a:gd name="T74" fmla="*/ 21 w 233"/>
                  <a:gd name="T75" fmla="*/ 2 h 129"/>
                  <a:gd name="T76" fmla="*/ 20 w 233"/>
                  <a:gd name="T77" fmla="*/ 2 h 129"/>
                  <a:gd name="T78" fmla="*/ 19 w 233"/>
                  <a:gd name="T79" fmla="*/ 2 h 129"/>
                  <a:gd name="T80" fmla="*/ 18 w 233"/>
                  <a:gd name="T81" fmla="*/ 2 h 129"/>
                  <a:gd name="T82" fmla="*/ 17 w 233"/>
                  <a:gd name="T83" fmla="*/ 2 h 129"/>
                  <a:gd name="T84" fmla="*/ 17 w 233"/>
                  <a:gd name="T85" fmla="*/ 3 h 129"/>
                  <a:gd name="T86" fmla="*/ 16 w 233"/>
                  <a:gd name="T87" fmla="*/ 3 h 129"/>
                  <a:gd name="T88" fmla="*/ 15 w 233"/>
                  <a:gd name="T89" fmla="*/ 4 h 129"/>
                  <a:gd name="T90" fmla="*/ 15 w 233"/>
                  <a:gd name="T91" fmla="*/ 5 h 129"/>
                  <a:gd name="T92" fmla="*/ 15 w 233"/>
                  <a:gd name="T93" fmla="*/ 6 h 129"/>
                  <a:gd name="T94" fmla="*/ 15 w 233"/>
                  <a:gd name="T95" fmla="*/ 6 h 129"/>
                  <a:gd name="T96" fmla="*/ 15 w 233"/>
                  <a:gd name="T97" fmla="*/ 8 h 129"/>
                  <a:gd name="T98" fmla="*/ 15 w 233"/>
                  <a:gd name="T99" fmla="*/ 15 h 12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33" h="129">
                    <a:moveTo>
                      <a:pt x="0" y="0"/>
                    </a:moveTo>
                    <a:lnTo>
                      <a:pt x="5" y="12"/>
                    </a:lnTo>
                    <a:lnTo>
                      <a:pt x="11" y="24"/>
                    </a:lnTo>
                    <a:lnTo>
                      <a:pt x="16" y="35"/>
                    </a:lnTo>
                    <a:lnTo>
                      <a:pt x="24" y="45"/>
                    </a:lnTo>
                    <a:lnTo>
                      <a:pt x="32" y="55"/>
                    </a:lnTo>
                    <a:lnTo>
                      <a:pt x="41" y="66"/>
                    </a:lnTo>
                    <a:lnTo>
                      <a:pt x="50" y="75"/>
                    </a:lnTo>
                    <a:lnTo>
                      <a:pt x="60" y="82"/>
                    </a:lnTo>
                    <a:lnTo>
                      <a:pt x="70" y="90"/>
                    </a:lnTo>
                    <a:lnTo>
                      <a:pt x="81" y="96"/>
                    </a:lnTo>
                    <a:lnTo>
                      <a:pt x="93" y="102"/>
                    </a:lnTo>
                    <a:lnTo>
                      <a:pt x="104" y="106"/>
                    </a:lnTo>
                    <a:lnTo>
                      <a:pt x="181" y="126"/>
                    </a:lnTo>
                    <a:lnTo>
                      <a:pt x="189" y="127"/>
                    </a:lnTo>
                    <a:lnTo>
                      <a:pt x="196" y="129"/>
                    </a:lnTo>
                    <a:lnTo>
                      <a:pt x="203" y="127"/>
                    </a:lnTo>
                    <a:lnTo>
                      <a:pt x="209" y="126"/>
                    </a:lnTo>
                    <a:lnTo>
                      <a:pt x="215" y="123"/>
                    </a:lnTo>
                    <a:lnTo>
                      <a:pt x="221" y="120"/>
                    </a:lnTo>
                    <a:lnTo>
                      <a:pt x="225" y="114"/>
                    </a:lnTo>
                    <a:lnTo>
                      <a:pt x="229" y="109"/>
                    </a:lnTo>
                    <a:lnTo>
                      <a:pt x="231" y="103"/>
                    </a:lnTo>
                    <a:lnTo>
                      <a:pt x="232" y="96"/>
                    </a:lnTo>
                    <a:lnTo>
                      <a:pt x="233" y="89"/>
                    </a:lnTo>
                    <a:lnTo>
                      <a:pt x="232" y="81"/>
                    </a:lnTo>
                    <a:lnTo>
                      <a:pt x="231" y="73"/>
                    </a:lnTo>
                    <a:lnTo>
                      <a:pt x="229" y="66"/>
                    </a:lnTo>
                    <a:lnTo>
                      <a:pt x="225" y="59"/>
                    </a:lnTo>
                    <a:lnTo>
                      <a:pt x="221" y="51"/>
                    </a:lnTo>
                    <a:lnTo>
                      <a:pt x="215" y="45"/>
                    </a:lnTo>
                    <a:lnTo>
                      <a:pt x="209" y="39"/>
                    </a:lnTo>
                    <a:lnTo>
                      <a:pt x="203" y="33"/>
                    </a:lnTo>
                    <a:lnTo>
                      <a:pt x="196" y="30"/>
                    </a:lnTo>
                    <a:lnTo>
                      <a:pt x="189" y="25"/>
                    </a:lnTo>
                    <a:lnTo>
                      <a:pt x="181" y="23"/>
                    </a:lnTo>
                    <a:lnTo>
                      <a:pt x="156" y="16"/>
                    </a:lnTo>
                    <a:lnTo>
                      <a:pt x="149" y="14"/>
                    </a:lnTo>
                    <a:lnTo>
                      <a:pt x="142" y="13"/>
                    </a:lnTo>
                    <a:lnTo>
                      <a:pt x="134" y="13"/>
                    </a:lnTo>
                    <a:lnTo>
                      <a:pt x="129" y="14"/>
                    </a:lnTo>
                    <a:lnTo>
                      <a:pt x="122" y="16"/>
                    </a:lnTo>
                    <a:lnTo>
                      <a:pt x="117" y="18"/>
                    </a:lnTo>
                    <a:lnTo>
                      <a:pt x="113" y="23"/>
                    </a:lnTo>
                    <a:lnTo>
                      <a:pt x="108" y="29"/>
                    </a:lnTo>
                    <a:lnTo>
                      <a:pt x="106" y="34"/>
                    </a:lnTo>
                    <a:lnTo>
                      <a:pt x="104" y="40"/>
                    </a:lnTo>
                    <a:lnTo>
                      <a:pt x="104" y="46"/>
                    </a:lnTo>
                    <a:lnTo>
                      <a:pt x="104" y="54"/>
                    </a:lnTo>
                    <a:lnTo>
                      <a:pt x="104" y="10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07" name="Freeform 1272"/>
              <p:cNvSpPr>
                <a:spLocks/>
              </p:cNvSpPr>
              <p:nvPr/>
            </p:nvSpPr>
            <p:spPr bwMode="auto">
              <a:xfrm>
                <a:off x="1442" y="1560"/>
                <a:ext cx="26" cy="18"/>
              </a:xfrm>
              <a:custGeom>
                <a:avLst/>
                <a:gdLst>
                  <a:gd name="T0" fmla="*/ 0 w 181"/>
                  <a:gd name="T1" fmla="*/ 4 h 129"/>
                  <a:gd name="T2" fmla="*/ 26 w 181"/>
                  <a:gd name="T3" fmla="*/ 18 h 129"/>
                  <a:gd name="T4" fmla="*/ 26 w 181"/>
                  <a:gd name="T5" fmla="*/ 0 h 1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1" h="129">
                    <a:moveTo>
                      <a:pt x="0" y="29"/>
                    </a:moveTo>
                    <a:lnTo>
                      <a:pt x="181" y="129"/>
                    </a:lnTo>
                    <a:lnTo>
                      <a:pt x="181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08" name="Line 1273"/>
              <p:cNvSpPr>
                <a:spLocks noChangeShapeType="1"/>
              </p:cNvSpPr>
              <p:nvPr/>
            </p:nvSpPr>
            <p:spPr bwMode="auto">
              <a:xfrm>
                <a:off x="1460" y="1563"/>
                <a:ext cx="15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09" name="Line 1274"/>
              <p:cNvSpPr>
                <a:spLocks noChangeShapeType="1"/>
              </p:cNvSpPr>
              <p:nvPr/>
            </p:nvSpPr>
            <p:spPr bwMode="auto">
              <a:xfrm flipH="1" flipV="1">
                <a:off x="1504" y="1653"/>
                <a:ext cx="33" cy="2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10" name="Freeform 1275"/>
              <p:cNvSpPr>
                <a:spLocks/>
              </p:cNvSpPr>
              <p:nvPr/>
            </p:nvSpPr>
            <p:spPr bwMode="auto">
              <a:xfrm>
                <a:off x="1509" y="1652"/>
                <a:ext cx="22" cy="23"/>
              </a:xfrm>
              <a:custGeom>
                <a:avLst/>
                <a:gdLst>
                  <a:gd name="T0" fmla="*/ 11 w 155"/>
                  <a:gd name="T1" fmla="*/ 1 h 161"/>
                  <a:gd name="T2" fmla="*/ 10 w 155"/>
                  <a:gd name="T3" fmla="*/ 0 h 161"/>
                  <a:gd name="T4" fmla="*/ 8 w 155"/>
                  <a:gd name="T5" fmla="*/ 0 h 161"/>
                  <a:gd name="T6" fmla="*/ 7 w 155"/>
                  <a:gd name="T7" fmla="*/ 0 h 161"/>
                  <a:gd name="T8" fmla="*/ 6 w 155"/>
                  <a:gd name="T9" fmla="*/ 0 h 161"/>
                  <a:gd name="T10" fmla="*/ 5 w 155"/>
                  <a:gd name="T11" fmla="*/ 1 h 161"/>
                  <a:gd name="T12" fmla="*/ 4 w 155"/>
                  <a:gd name="T13" fmla="*/ 1 h 161"/>
                  <a:gd name="T14" fmla="*/ 3 w 155"/>
                  <a:gd name="T15" fmla="*/ 2 h 161"/>
                  <a:gd name="T16" fmla="*/ 2 w 155"/>
                  <a:gd name="T17" fmla="*/ 3 h 161"/>
                  <a:gd name="T18" fmla="*/ 1 w 155"/>
                  <a:gd name="T19" fmla="*/ 4 h 161"/>
                  <a:gd name="T20" fmla="*/ 1 w 155"/>
                  <a:gd name="T21" fmla="*/ 5 h 161"/>
                  <a:gd name="T22" fmla="*/ 0 w 155"/>
                  <a:gd name="T23" fmla="*/ 6 h 161"/>
                  <a:gd name="T24" fmla="*/ 0 w 155"/>
                  <a:gd name="T25" fmla="*/ 7 h 161"/>
                  <a:gd name="T26" fmla="*/ 0 w 155"/>
                  <a:gd name="T27" fmla="*/ 9 h 161"/>
                  <a:gd name="T28" fmla="*/ 0 w 155"/>
                  <a:gd name="T29" fmla="*/ 10 h 161"/>
                  <a:gd name="T30" fmla="*/ 0 w 155"/>
                  <a:gd name="T31" fmla="*/ 11 h 161"/>
                  <a:gd name="T32" fmla="*/ 1 w 155"/>
                  <a:gd name="T33" fmla="*/ 13 h 161"/>
                  <a:gd name="T34" fmla="*/ 1 w 155"/>
                  <a:gd name="T35" fmla="*/ 14 h 161"/>
                  <a:gd name="T36" fmla="*/ 2 w 155"/>
                  <a:gd name="T37" fmla="*/ 15 h 161"/>
                  <a:gd name="T38" fmla="*/ 3 w 155"/>
                  <a:gd name="T39" fmla="*/ 17 h 161"/>
                  <a:gd name="T40" fmla="*/ 4 w 155"/>
                  <a:gd name="T41" fmla="*/ 18 h 161"/>
                  <a:gd name="T42" fmla="*/ 5 w 155"/>
                  <a:gd name="T43" fmla="*/ 19 h 161"/>
                  <a:gd name="T44" fmla="*/ 6 w 155"/>
                  <a:gd name="T45" fmla="*/ 20 h 161"/>
                  <a:gd name="T46" fmla="*/ 7 w 155"/>
                  <a:gd name="T47" fmla="*/ 21 h 161"/>
                  <a:gd name="T48" fmla="*/ 8 w 155"/>
                  <a:gd name="T49" fmla="*/ 22 h 161"/>
                  <a:gd name="T50" fmla="*/ 10 w 155"/>
                  <a:gd name="T51" fmla="*/ 22 h 161"/>
                  <a:gd name="T52" fmla="*/ 11 w 155"/>
                  <a:gd name="T53" fmla="*/ 23 h 161"/>
                  <a:gd name="T54" fmla="*/ 12 w 155"/>
                  <a:gd name="T55" fmla="*/ 23 h 161"/>
                  <a:gd name="T56" fmla="*/ 14 w 155"/>
                  <a:gd name="T57" fmla="*/ 23 h 161"/>
                  <a:gd name="T58" fmla="*/ 15 w 155"/>
                  <a:gd name="T59" fmla="*/ 23 h 161"/>
                  <a:gd name="T60" fmla="*/ 16 w 155"/>
                  <a:gd name="T61" fmla="*/ 23 h 161"/>
                  <a:gd name="T62" fmla="*/ 17 w 155"/>
                  <a:gd name="T63" fmla="*/ 22 h 161"/>
                  <a:gd name="T64" fmla="*/ 18 w 155"/>
                  <a:gd name="T65" fmla="*/ 22 h 161"/>
                  <a:gd name="T66" fmla="*/ 19 w 155"/>
                  <a:gd name="T67" fmla="*/ 21 h 161"/>
                  <a:gd name="T68" fmla="*/ 20 w 155"/>
                  <a:gd name="T69" fmla="*/ 20 h 161"/>
                  <a:gd name="T70" fmla="*/ 21 w 155"/>
                  <a:gd name="T71" fmla="*/ 19 h 161"/>
                  <a:gd name="T72" fmla="*/ 21 w 155"/>
                  <a:gd name="T73" fmla="*/ 18 h 161"/>
                  <a:gd name="T74" fmla="*/ 22 w 155"/>
                  <a:gd name="T75" fmla="*/ 17 h 161"/>
                  <a:gd name="T76" fmla="*/ 22 w 155"/>
                  <a:gd name="T77" fmla="*/ 16 h 161"/>
                  <a:gd name="T78" fmla="*/ 22 w 155"/>
                  <a:gd name="T79" fmla="*/ 14 h 161"/>
                  <a:gd name="T80" fmla="*/ 22 w 155"/>
                  <a:gd name="T81" fmla="*/ 13 h 161"/>
                  <a:gd name="T82" fmla="*/ 22 w 155"/>
                  <a:gd name="T83" fmla="*/ 12 h 161"/>
                  <a:gd name="T84" fmla="*/ 21 w 155"/>
                  <a:gd name="T85" fmla="*/ 10 h 161"/>
                  <a:gd name="T86" fmla="*/ 21 w 155"/>
                  <a:gd name="T87" fmla="*/ 9 h 161"/>
                  <a:gd name="T88" fmla="*/ 20 w 155"/>
                  <a:gd name="T89" fmla="*/ 8 h 161"/>
                  <a:gd name="T90" fmla="*/ 19 w 155"/>
                  <a:gd name="T91" fmla="*/ 6 h 161"/>
                  <a:gd name="T92" fmla="*/ 18 w 155"/>
                  <a:gd name="T93" fmla="*/ 5 h 161"/>
                  <a:gd name="T94" fmla="*/ 17 w 155"/>
                  <a:gd name="T95" fmla="*/ 4 h 161"/>
                  <a:gd name="T96" fmla="*/ 16 w 155"/>
                  <a:gd name="T97" fmla="*/ 3 h 161"/>
                  <a:gd name="T98" fmla="*/ 15 w 155"/>
                  <a:gd name="T99" fmla="*/ 2 h 161"/>
                  <a:gd name="T100" fmla="*/ 14 w 155"/>
                  <a:gd name="T101" fmla="*/ 1 h 161"/>
                  <a:gd name="T102" fmla="*/ 12 w 155"/>
                  <a:gd name="T103" fmla="*/ 1 h 161"/>
                  <a:gd name="T104" fmla="*/ 11 w 155"/>
                  <a:gd name="T105" fmla="*/ 1 h 16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55" h="161">
                    <a:moveTo>
                      <a:pt x="78" y="4"/>
                    </a:moveTo>
                    <a:lnTo>
                      <a:pt x="68" y="1"/>
                    </a:lnTo>
                    <a:lnTo>
                      <a:pt x="59" y="0"/>
                    </a:lnTo>
                    <a:lnTo>
                      <a:pt x="50" y="1"/>
                    </a:lnTo>
                    <a:lnTo>
                      <a:pt x="42" y="3"/>
                    </a:lnTo>
                    <a:lnTo>
                      <a:pt x="33" y="5"/>
                    </a:lnTo>
                    <a:lnTo>
                      <a:pt x="26" y="9"/>
                    </a:lnTo>
                    <a:lnTo>
                      <a:pt x="19" y="14"/>
                    </a:lnTo>
                    <a:lnTo>
                      <a:pt x="14" y="19"/>
                    </a:lnTo>
                    <a:lnTo>
                      <a:pt x="9" y="26"/>
                    </a:lnTo>
                    <a:lnTo>
                      <a:pt x="5" y="34"/>
                    </a:lnTo>
                    <a:lnTo>
                      <a:pt x="3" y="42"/>
                    </a:lnTo>
                    <a:lnTo>
                      <a:pt x="0" y="51"/>
                    </a:lnTo>
                    <a:lnTo>
                      <a:pt x="0" y="60"/>
                    </a:lnTo>
                    <a:lnTo>
                      <a:pt x="0" y="70"/>
                    </a:lnTo>
                    <a:lnTo>
                      <a:pt x="3" y="79"/>
                    </a:lnTo>
                    <a:lnTo>
                      <a:pt x="5" y="89"/>
                    </a:lnTo>
                    <a:lnTo>
                      <a:pt x="9" y="98"/>
                    </a:lnTo>
                    <a:lnTo>
                      <a:pt x="14" y="108"/>
                    </a:lnTo>
                    <a:lnTo>
                      <a:pt x="19" y="116"/>
                    </a:lnTo>
                    <a:lnTo>
                      <a:pt x="26" y="125"/>
                    </a:lnTo>
                    <a:lnTo>
                      <a:pt x="33" y="133"/>
                    </a:lnTo>
                    <a:lnTo>
                      <a:pt x="42" y="140"/>
                    </a:lnTo>
                    <a:lnTo>
                      <a:pt x="50" y="146"/>
                    </a:lnTo>
                    <a:lnTo>
                      <a:pt x="59" y="151"/>
                    </a:lnTo>
                    <a:lnTo>
                      <a:pt x="68" y="155"/>
                    </a:lnTo>
                    <a:lnTo>
                      <a:pt x="78" y="159"/>
                    </a:lnTo>
                    <a:lnTo>
                      <a:pt x="87" y="160"/>
                    </a:lnTo>
                    <a:lnTo>
                      <a:pt x="96" y="161"/>
                    </a:lnTo>
                    <a:lnTo>
                      <a:pt x="105" y="161"/>
                    </a:lnTo>
                    <a:lnTo>
                      <a:pt x="114" y="159"/>
                    </a:lnTo>
                    <a:lnTo>
                      <a:pt x="122" y="157"/>
                    </a:lnTo>
                    <a:lnTo>
                      <a:pt x="128" y="152"/>
                    </a:lnTo>
                    <a:lnTo>
                      <a:pt x="135" y="148"/>
                    </a:lnTo>
                    <a:lnTo>
                      <a:pt x="141" y="142"/>
                    </a:lnTo>
                    <a:lnTo>
                      <a:pt x="146" y="135"/>
                    </a:lnTo>
                    <a:lnTo>
                      <a:pt x="150" y="127"/>
                    </a:lnTo>
                    <a:lnTo>
                      <a:pt x="153" y="119"/>
                    </a:lnTo>
                    <a:lnTo>
                      <a:pt x="154" y="110"/>
                    </a:lnTo>
                    <a:lnTo>
                      <a:pt x="155" y="101"/>
                    </a:lnTo>
                    <a:lnTo>
                      <a:pt x="154" y="92"/>
                    </a:lnTo>
                    <a:lnTo>
                      <a:pt x="153" y="82"/>
                    </a:lnTo>
                    <a:lnTo>
                      <a:pt x="150" y="72"/>
                    </a:lnTo>
                    <a:lnTo>
                      <a:pt x="146" y="63"/>
                    </a:lnTo>
                    <a:lnTo>
                      <a:pt x="141" y="54"/>
                    </a:lnTo>
                    <a:lnTo>
                      <a:pt x="135" y="45"/>
                    </a:lnTo>
                    <a:lnTo>
                      <a:pt x="128" y="36"/>
                    </a:lnTo>
                    <a:lnTo>
                      <a:pt x="122" y="28"/>
                    </a:lnTo>
                    <a:lnTo>
                      <a:pt x="114" y="22"/>
                    </a:lnTo>
                    <a:lnTo>
                      <a:pt x="105" y="16"/>
                    </a:lnTo>
                    <a:lnTo>
                      <a:pt x="96" y="10"/>
                    </a:lnTo>
                    <a:lnTo>
                      <a:pt x="87" y="6"/>
                    </a:lnTo>
                    <a:lnTo>
                      <a:pt x="78" y="4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11" name="Freeform 1276"/>
              <p:cNvSpPr>
                <a:spLocks/>
              </p:cNvSpPr>
              <p:nvPr/>
            </p:nvSpPr>
            <p:spPr bwMode="auto">
              <a:xfrm>
                <a:off x="1504" y="1623"/>
                <a:ext cx="26" cy="18"/>
              </a:xfrm>
              <a:custGeom>
                <a:avLst/>
                <a:gdLst>
                  <a:gd name="T0" fmla="*/ 0 w 181"/>
                  <a:gd name="T1" fmla="*/ 4 h 129"/>
                  <a:gd name="T2" fmla="*/ 26 w 181"/>
                  <a:gd name="T3" fmla="*/ 18 h 129"/>
                  <a:gd name="T4" fmla="*/ 26 w 181"/>
                  <a:gd name="T5" fmla="*/ 0 h 1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1" h="129">
                    <a:moveTo>
                      <a:pt x="0" y="29"/>
                    </a:moveTo>
                    <a:lnTo>
                      <a:pt x="181" y="129"/>
                    </a:lnTo>
                    <a:lnTo>
                      <a:pt x="181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12" name="Line 1277"/>
              <p:cNvSpPr>
                <a:spLocks noChangeShapeType="1"/>
              </p:cNvSpPr>
              <p:nvPr/>
            </p:nvSpPr>
            <p:spPr bwMode="auto">
              <a:xfrm>
                <a:off x="1522" y="1627"/>
                <a:ext cx="15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13" name="Freeform 1278"/>
              <p:cNvSpPr>
                <a:spLocks/>
              </p:cNvSpPr>
              <p:nvPr/>
            </p:nvSpPr>
            <p:spPr bwMode="auto">
              <a:xfrm>
                <a:off x="1506" y="1602"/>
                <a:ext cx="29" cy="9"/>
              </a:xfrm>
              <a:custGeom>
                <a:avLst/>
                <a:gdLst>
                  <a:gd name="T0" fmla="*/ 0 w 207"/>
                  <a:gd name="T1" fmla="*/ 0 h 61"/>
                  <a:gd name="T2" fmla="*/ 2 w 207"/>
                  <a:gd name="T3" fmla="*/ 2 h 61"/>
                  <a:gd name="T4" fmla="*/ 4 w 207"/>
                  <a:gd name="T5" fmla="*/ 3 h 61"/>
                  <a:gd name="T6" fmla="*/ 6 w 207"/>
                  <a:gd name="T7" fmla="*/ 4 h 61"/>
                  <a:gd name="T8" fmla="*/ 8 w 207"/>
                  <a:gd name="T9" fmla="*/ 5 h 61"/>
                  <a:gd name="T10" fmla="*/ 10 w 207"/>
                  <a:gd name="T11" fmla="*/ 6 h 61"/>
                  <a:gd name="T12" fmla="*/ 12 w 207"/>
                  <a:gd name="T13" fmla="*/ 7 h 61"/>
                  <a:gd name="T14" fmla="*/ 15 w 207"/>
                  <a:gd name="T15" fmla="*/ 8 h 61"/>
                  <a:gd name="T16" fmla="*/ 17 w 207"/>
                  <a:gd name="T17" fmla="*/ 8 h 61"/>
                  <a:gd name="T18" fmla="*/ 19 w 207"/>
                  <a:gd name="T19" fmla="*/ 9 h 61"/>
                  <a:gd name="T20" fmla="*/ 21 w 207"/>
                  <a:gd name="T21" fmla="*/ 9 h 61"/>
                  <a:gd name="T22" fmla="*/ 23 w 207"/>
                  <a:gd name="T23" fmla="*/ 9 h 61"/>
                  <a:gd name="T24" fmla="*/ 25 w 207"/>
                  <a:gd name="T25" fmla="*/ 9 h 61"/>
                  <a:gd name="T26" fmla="*/ 27 w 207"/>
                  <a:gd name="T27" fmla="*/ 9 h 61"/>
                  <a:gd name="T28" fmla="*/ 29 w 207"/>
                  <a:gd name="T29" fmla="*/ 8 h 6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7" h="61">
                    <a:moveTo>
                      <a:pt x="0" y="0"/>
                    </a:moveTo>
                    <a:lnTo>
                      <a:pt x="14" y="11"/>
                    </a:lnTo>
                    <a:lnTo>
                      <a:pt x="29" y="20"/>
                    </a:lnTo>
                    <a:lnTo>
                      <a:pt x="43" y="29"/>
                    </a:lnTo>
                    <a:lnTo>
                      <a:pt x="58" y="37"/>
                    </a:lnTo>
                    <a:lnTo>
                      <a:pt x="72" y="43"/>
                    </a:lnTo>
                    <a:lnTo>
                      <a:pt x="88" y="49"/>
                    </a:lnTo>
                    <a:lnTo>
                      <a:pt x="104" y="54"/>
                    </a:lnTo>
                    <a:lnTo>
                      <a:pt x="118" y="57"/>
                    </a:lnTo>
                    <a:lnTo>
                      <a:pt x="134" y="59"/>
                    </a:lnTo>
                    <a:lnTo>
                      <a:pt x="149" y="61"/>
                    </a:lnTo>
                    <a:lnTo>
                      <a:pt x="165" y="61"/>
                    </a:lnTo>
                    <a:lnTo>
                      <a:pt x="179" y="60"/>
                    </a:lnTo>
                    <a:lnTo>
                      <a:pt x="193" y="58"/>
                    </a:lnTo>
                    <a:lnTo>
                      <a:pt x="207" y="5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14" name="Freeform 1279"/>
              <p:cNvSpPr>
                <a:spLocks/>
              </p:cNvSpPr>
              <p:nvPr/>
            </p:nvSpPr>
            <p:spPr bwMode="auto">
              <a:xfrm>
                <a:off x="1504" y="1594"/>
                <a:ext cx="2" cy="8"/>
              </a:xfrm>
              <a:custGeom>
                <a:avLst/>
                <a:gdLst>
                  <a:gd name="T0" fmla="*/ 2 w 13"/>
                  <a:gd name="T1" fmla="*/ 0 h 52"/>
                  <a:gd name="T2" fmla="*/ 1 w 13"/>
                  <a:gd name="T3" fmla="*/ 0 h 52"/>
                  <a:gd name="T4" fmla="*/ 1 w 13"/>
                  <a:gd name="T5" fmla="*/ 1 h 52"/>
                  <a:gd name="T6" fmla="*/ 0 w 13"/>
                  <a:gd name="T7" fmla="*/ 2 h 52"/>
                  <a:gd name="T8" fmla="*/ 0 w 13"/>
                  <a:gd name="T9" fmla="*/ 2 h 52"/>
                  <a:gd name="T10" fmla="*/ 0 w 13"/>
                  <a:gd name="T11" fmla="*/ 3 h 52"/>
                  <a:gd name="T12" fmla="*/ 0 w 13"/>
                  <a:gd name="T13" fmla="*/ 4 h 52"/>
                  <a:gd name="T14" fmla="*/ 0 w 13"/>
                  <a:gd name="T15" fmla="*/ 5 h 52"/>
                  <a:gd name="T16" fmla="*/ 0 w 13"/>
                  <a:gd name="T17" fmla="*/ 6 h 52"/>
                  <a:gd name="T18" fmla="*/ 1 w 13"/>
                  <a:gd name="T19" fmla="*/ 6 h 52"/>
                  <a:gd name="T20" fmla="*/ 1 w 13"/>
                  <a:gd name="T21" fmla="*/ 7 h 52"/>
                  <a:gd name="T22" fmla="*/ 2 w 13"/>
                  <a:gd name="T23" fmla="*/ 8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" h="52">
                    <a:moveTo>
                      <a:pt x="13" y="0"/>
                    </a:moveTo>
                    <a:lnTo>
                      <a:pt x="9" y="2"/>
                    </a:lnTo>
                    <a:lnTo>
                      <a:pt x="6" y="6"/>
                    </a:lnTo>
                    <a:lnTo>
                      <a:pt x="3" y="10"/>
                    </a:lnTo>
                    <a:lnTo>
                      <a:pt x="1" y="15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1" y="31"/>
                    </a:lnTo>
                    <a:lnTo>
                      <a:pt x="3" y="37"/>
                    </a:lnTo>
                    <a:lnTo>
                      <a:pt x="6" y="42"/>
                    </a:lnTo>
                    <a:lnTo>
                      <a:pt x="9" y="47"/>
                    </a:lnTo>
                    <a:lnTo>
                      <a:pt x="13" y="5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15" name="Freeform 1280"/>
              <p:cNvSpPr>
                <a:spLocks/>
              </p:cNvSpPr>
              <p:nvPr/>
            </p:nvSpPr>
            <p:spPr bwMode="auto">
              <a:xfrm>
                <a:off x="1506" y="1594"/>
                <a:ext cx="29" cy="8"/>
              </a:xfrm>
              <a:custGeom>
                <a:avLst/>
                <a:gdLst>
                  <a:gd name="T0" fmla="*/ 29 w 207"/>
                  <a:gd name="T1" fmla="*/ 8 h 61"/>
                  <a:gd name="T2" fmla="*/ 27 w 207"/>
                  <a:gd name="T3" fmla="*/ 7 h 61"/>
                  <a:gd name="T4" fmla="*/ 25 w 207"/>
                  <a:gd name="T5" fmla="*/ 6 h 61"/>
                  <a:gd name="T6" fmla="*/ 23 w 207"/>
                  <a:gd name="T7" fmla="*/ 4 h 61"/>
                  <a:gd name="T8" fmla="*/ 21 w 207"/>
                  <a:gd name="T9" fmla="*/ 3 h 61"/>
                  <a:gd name="T10" fmla="*/ 19 w 207"/>
                  <a:gd name="T11" fmla="*/ 2 h 61"/>
                  <a:gd name="T12" fmla="*/ 17 w 207"/>
                  <a:gd name="T13" fmla="*/ 2 h 61"/>
                  <a:gd name="T14" fmla="*/ 15 w 207"/>
                  <a:gd name="T15" fmla="*/ 1 h 61"/>
                  <a:gd name="T16" fmla="*/ 12 w 207"/>
                  <a:gd name="T17" fmla="*/ 1 h 61"/>
                  <a:gd name="T18" fmla="*/ 10 w 207"/>
                  <a:gd name="T19" fmla="*/ 0 h 61"/>
                  <a:gd name="T20" fmla="*/ 8 w 207"/>
                  <a:gd name="T21" fmla="*/ 0 h 61"/>
                  <a:gd name="T22" fmla="*/ 6 w 207"/>
                  <a:gd name="T23" fmla="*/ 0 h 61"/>
                  <a:gd name="T24" fmla="*/ 4 w 207"/>
                  <a:gd name="T25" fmla="*/ 0 h 61"/>
                  <a:gd name="T26" fmla="*/ 2 w 207"/>
                  <a:gd name="T27" fmla="*/ 0 h 61"/>
                  <a:gd name="T28" fmla="*/ 0 w 207"/>
                  <a:gd name="T29" fmla="*/ 1 h 6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7" h="61">
                    <a:moveTo>
                      <a:pt x="207" y="61"/>
                    </a:moveTo>
                    <a:lnTo>
                      <a:pt x="193" y="51"/>
                    </a:lnTo>
                    <a:lnTo>
                      <a:pt x="179" y="42"/>
                    </a:lnTo>
                    <a:lnTo>
                      <a:pt x="165" y="33"/>
                    </a:lnTo>
                    <a:lnTo>
                      <a:pt x="149" y="25"/>
                    </a:lnTo>
                    <a:lnTo>
                      <a:pt x="134" y="18"/>
                    </a:lnTo>
                    <a:lnTo>
                      <a:pt x="118" y="13"/>
                    </a:lnTo>
                    <a:lnTo>
                      <a:pt x="104" y="8"/>
                    </a:lnTo>
                    <a:lnTo>
                      <a:pt x="88" y="4"/>
                    </a:lnTo>
                    <a:lnTo>
                      <a:pt x="72" y="1"/>
                    </a:lnTo>
                    <a:lnTo>
                      <a:pt x="58" y="0"/>
                    </a:lnTo>
                    <a:lnTo>
                      <a:pt x="43" y="0"/>
                    </a:lnTo>
                    <a:lnTo>
                      <a:pt x="29" y="1"/>
                    </a:lnTo>
                    <a:lnTo>
                      <a:pt x="14" y="3"/>
                    </a:lnTo>
                    <a:lnTo>
                      <a:pt x="0" y="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16" name="Freeform 1281"/>
              <p:cNvSpPr>
                <a:spLocks/>
              </p:cNvSpPr>
              <p:nvPr/>
            </p:nvSpPr>
            <p:spPr bwMode="auto">
              <a:xfrm>
                <a:off x="1535" y="1602"/>
                <a:ext cx="2" cy="8"/>
              </a:xfrm>
              <a:custGeom>
                <a:avLst/>
                <a:gdLst>
                  <a:gd name="T0" fmla="*/ 0 w 13"/>
                  <a:gd name="T1" fmla="*/ 8 h 52"/>
                  <a:gd name="T2" fmla="*/ 1 w 13"/>
                  <a:gd name="T3" fmla="*/ 8 h 52"/>
                  <a:gd name="T4" fmla="*/ 1 w 13"/>
                  <a:gd name="T5" fmla="*/ 7 h 52"/>
                  <a:gd name="T6" fmla="*/ 2 w 13"/>
                  <a:gd name="T7" fmla="*/ 7 h 52"/>
                  <a:gd name="T8" fmla="*/ 2 w 13"/>
                  <a:gd name="T9" fmla="*/ 6 h 52"/>
                  <a:gd name="T10" fmla="*/ 2 w 13"/>
                  <a:gd name="T11" fmla="*/ 5 h 52"/>
                  <a:gd name="T12" fmla="*/ 2 w 13"/>
                  <a:gd name="T13" fmla="*/ 4 h 52"/>
                  <a:gd name="T14" fmla="*/ 2 w 13"/>
                  <a:gd name="T15" fmla="*/ 3 h 52"/>
                  <a:gd name="T16" fmla="*/ 2 w 13"/>
                  <a:gd name="T17" fmla="*/ 2 h 52"/>
                  <a:gd name="T18" fmla="*/ 1 w 13"/>
                  <a:gd name="T19" fmla="*/ 2 h 52"/>
                  <a:gd name="T20" fmla="*/ 1 w 13"/>
                  <a:gd name="T21" fmla="*/ 1 h 52"/>
                  <a:gd name="T22" fmla="*/ 0 w 13"/>
                  <a:gd name="T23" fmla="*/ 0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" h="52">
                    <a:moveTo>
                      <a:pt x="0" y="52"/>
                    </a:moveTo>
                    <a:lnTo>
                      <a:pt x="4" y="49"/>
                    </a:lnTo>
                    <a:lnTo>
                      <a:pt x="7" y="46"/>
                    </a:lnTo>
                    <a:lnTo>
                      <a:pt x="10" y="43"/>
                    </a:lnTo>
                    <a:lnTo>
                      <a:pt x="11" y="38"/>
                    </a:lnTo>
                    <a:lnTo>
                      <a:pt x="13" y="33"/>
                    </a:lnTo>
                    <a:lnTo>
                      <a:pt x="13" y="27"/>
                    </a:lnTo>
                    <a:lnTo>
                      <a:pt x="11" y="21"/>
                    </a:lnTo>
                    <a:lnTo>
                      <a:pt x="10" y="16"/>
                    </a:lnTo>
                    <a:lnTo>
                      <a:pt x="7" y="10"/>
                    </a:lnTo>
                    <a:lnTo>
                      <a:pt x="4" y="6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17" name="Line 1282"/>
              <p:cNvSpPr>
                <a:spLocks noChangeShapeType="1"/>
              </p:cNvSpPr>
              <p:nvPr/>
            </p:nvSpPr>
            <p:spPr bwMode="auto">
              <a:xfrm flipH="1" flipV="1">
                <a:off x="1507" y="1586"/>
                <a:ext cx="8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18" name="Line 1283"/>
              <p:cNvSpPr>
                <a:spLocks noChangeShapeType="1"/>
              </p:cNvSpPr>
              <p:nvPr/>
            </p:nvSpPr>
            <p:spPr bwMode="auto">
              <a:xfrm flipV="1">
                <a:off x="1511" y="1584"/>
                <a:ext cx="0" cy="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19" name="Freeform 1284"/>
              <p:cNvSpPr>
                <a:spLocks/>
              </p:cNvSpPr>
              <p:nvPr/>
            </p:nvSpPr>
            <p:spPr bwMode="auto">
              <a:xfrm>
                <a:off x="1501" y="1574"/>
                <a:ext cx="15" cy="4"/>
              </a:xfrm>
              <a:custGeom>
                <a:avLst/>
                <a:gdLst>
                  <a:gd name="T0" fmla="*/ 0 w 102"/>
                  <a:gd name="T1" fmla="*/ 0 h 30"/>
                  <a:gd name="T2" fmla="*/ 2 w 102"/>
                  <a:gd name="T3" fmla="*/ 1 h 30"/>
                  <a:gd name="T4" fmla="*/ 3 w 102"/>
                  <a:gd name="T5" fmla="*/ 2 h 30"/>
                  <a:gd name="T6" fmla="*/ 5 w 102"/>
                  <a:gd name="T7" fmla="*/ 3 h 30"/>
                  <a:gd name="T8" fmla="*/ 7 w 102"/>
                  <a:gd name="T9" fmla="*/ 3 h 30"/>
                  <a:gd name="T10" fmla="*/ 8 w 102"/>
                  <a:gd name="T11" fmla="*/ 4 h 30"/>
                  <a:gd name="T12" fmla="*/ 10 w 102"/>
                  <a:gd name="T13" fmla="*/ 4 h 30"/>
                  <a:gd name="T14" fmla="*/ 12 w 102"/>
                  <a:gd name="T15" fmla="*/ 4 h 30"/>
                  <a:gd name="T16" fmla="*/ 13 w 102"/>
                  <a:gd name="T17" fmla="*/ 4 h 30"/>
                  <a:gd name="T18" fmla="*/ 15 w 102"/>
                  <a:gd name="T19" fmla="*/ 4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30">
                    <a:moveTo>
                      <a:pt x="0" y="0"/>
                    </a:moveTo>
                    <a:lnTo>
                      <a:pt x="11" y="8"/>
                    </a:lnTo>
                    <a:lnTo>
                      <a:pt x="22" y="15"/>
                    </a:lnTo>
                    <a:lnTo>
                      <a:pt x="34" y="20"/>
                    </a:lnTo>
                    <a:lnTo>
                      <a:pt x="45" y="25"/>
                    </a:lnTo>
                    <a:lnTo>
                      <a:pt x="57" y="28"/>
                    </a:lnTo>
                    <a:lnTo>
                      <a:pt x="68" y="30"/>
                    </a:lnTo>
                    <a:lnTo>
                      <a:pt x="80" y="30"/>
                    </a:lnTo>
                    <a:lnTo>
                      <a:pt x="91" y="29"/>
                    </a:lnTo>
                    <a:lnTo>
                      <a:pt x="102" y="27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20" name="Freeform 1285"/>
              <p:cNvSpPr>
                <a:spLocks/>
              </p:cNvSpPr>
              <p:nvPr/>
            </p:nvSpPr>
            <p:spPr bwMode="auto">
              <a:xfrm>
                <a:off x="1500" y="1570"/>
                <a:ext cx="1" cy="4"/>
              </a:xfrm>
              <a:custGeom>
                <a:avLst/>
                <a:gdLst>
                  <a:gd name="T0" fmla="*/ 1 w 6"/>
                  <a:gd name="T1" fmla="*/ 0 h 25"/>
                  <a:gd name="T2" fmla="*/ 1 w 6"/>
                  <a:gd name="T3" fmla="*/ 0 h 25"/>
                  <a:gd name="T4" fmla="*/ 0 w 6"/>
                  <a:gd name="T5" fmla="*/ 1 h 25"/>
                  <a:gd name="T6" fmla="*/ 0 w 6"/>
                  <a:gd name="T7" fmla="*/ 1 h 25"/>
                  <a:gd name="T8" fmla="*/ 0 w 6"/>
                  <a:gd name="T9" fmla="*/ 2 h 25"/>
                  <a:gd name="T10" fmla="*/ 0 w 6"/>
                  <a:gd name="T11" fmla="*/ 3 h 25"/>
                  <a:gd name="T12" fmla="*/ 1 w 6"/>
                  <a:gd name="T13" fmla="*/ 4 h 25"/>
                  <a:gd name="T14" fmla="*/ 1 w 6"/>
                  <a:gd name="T15" fmla="*/ 4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25">
                    <a:moveTo>
                      <a:pt x="6" y="0"/>
                    </a:moveTo>
                    <a:lnTo>
                      <a:pt x="4" y="2"/>
                    </a:lnTo>
                    <a:lnTo>
                      <a:pt x="1" y="5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1" y="17"/>
                    </a:lnTo>
                    <a:lnTo>
                      <a:pt x="4" y="22"/>
                    </a:lnTo>
                    <a:lnTo>
                      <a:pt x="6" y="2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21" name="Freeform 1286"/>
              <p:cNvSpPr>
                <a:spLocks/>
              </p:cNvSpPr>
              <p:nvPr/>
            </p:nvSpPr>
            <p:spPr bwMode="auto">
              <a:xfrm>
                <a:off x="1501" y="1570"/>
                <a:ext cx="15" cy="4"/>
              </a:xfrm>
              <a:custGeom>
                <a:avLst/>
                <a:gdLst>
                  <a:gd name="T0" fmla="*/ 15 w 102"/>
                  <a:gd name="T1" fmla="*/ 4 h 30"/>
                  <a:gd name="T2" fmla="*/ 13 w 102"/>
                  <a:gd name="T3" fmla="*/ 3 h 30"/>
                  <a:gd name="T4" fmla="*/ 12 w 102"/>
                  <a:gd name="T5" fmla="*/ 2 h 30"/>
                  <a:gd name="T6" fmla="*/ 10 w 102"/>
                  <a:gd name="T7" fmla="*/ 1 h 30"/>
                  <a:gd name="T8" fmla="*/ 8 w 102"/>
                  <a:gd name="T9" fmla="*/ 1 h 30"/>
                  <a:gd name="T10" fmla="*/ 7 w 102"/>
                  <a:gd name="T11" fmla="*/ 0 h 30"/>
                  <a:gd name="T12" fmla="*/ 5 w 102"/>
                  <a:gd name="T13" fmla="*/ 0 h 30"/>
                  <a:gd name="T14" fmla="*/ 3 w 102"/>
                  <a:gd name="T15" fmla="*/ 0 h 30"/>
                  <a:gd name="T16" fmla="*/ 2 w 102"/>
                  <a:gd name="T17" fmla="*/ 0 h 30"/>
                  <a:gd name="T18" fmla="*/ 0 w 102"/>
                  <a:gd name="T19" fmla="*/ 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30">
                    <a:moveTo>
                      <a:pt x="102" y="30"/>
                    </a:moveTo>
                    <a:lnTo>
                      <a:pt x="91" y="22"/>
                    </a:lnTo>
                    <a:lnTo>
                      <a:pt x="80" y="16"/>
                    </a:lnTo>
                    <a:lnTo>
                      <a:pt x="68" y="10"/>
                    </a:lnTo>
                    <a:lnTo>
                      <a:pt x="57" y="5"/>
                    </a:lnTo>
                    <a:lnTo>
                      <a:pt x="45" y="2"/>
                    </a:lnTo>
                    <a:lnTo>
                      <a:pt x="34" y="1"/>
                    </a:lnTo>
                    <a:lnTo>
                      <a:pt x="22" y="0"/>
                    </a:lnTo>
                    <a:lnTo>
                      <a:pt x="11" y="1"/>
                    </a:lnTo>
                    <a:lnTo>
                      <a:pt x="0" y="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22" name="Freeform 1287"/>
              <p:cNvSpPr>
                <a:spLocks/>
              </p:cNvSpPr>
              <p:nvPr/>
            </p:nvSpPr>
            <p:spPr bwMode="auto">
              <a:xfrm>
                <a:off x="1516" y="1574"/>
                <a:ext cx="0" cy="3"/>
              </a:xfrm>
              <a:custGeom>
                <a:avLst/>
                <a:gdLst>
                  <a:gd name="T0" fmla="*/ 0 w 6"/>
                  <a:gd name="T1" fmla="*/ 3 h 25"/>
                  <a:gd name="T2" fmla="*/ 0 w 6"/>
                  <a:gd name="T3" fmla="*/ 3 h 25"/>
                  <a:gd name="T4" fmla="*/ 1 w 6"/>
                  <a:gd name="T5" fmla="*/ 2 h 25"/>
                  <a:gd name="T6" fmla="*/ 1 w 6"/>
                  <a:gd name="T7" fmla="*/ 2 h 25"/>
                  <a:gd name="T8" fmla="*/ 1 w 6"/>
                  <a:gd name="T9" fmla="*/ 2 h 25"/>
                  <a:gd name="T10" fmla="*/ 1 w 6"/>
                  <a:gd name="T11" fmla="*/ 1 h 25"/>
                  <a:gd name="T12" fmla="*/ 0 w 6"/>
                  <a:gd name="T13" fmla="*/ 0 h 25"/>
                  <a:gd name="T14" fmla="*/ 0 w 6"/>
                  <a:gd name="T15" fmla="*/ 0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25">
                    <a:moveTo>
                      <a:pt x="0" y="25"/>
                    </a:moveTo>
                    <a:lnTo>
                      <a:pt x="2" y="24"/>
                    </a:lnTo>
                    <a:lnTo>
                      <a:pt x="5" y="20"/>
                    </a:lnTo>
                    <a:lnTo>
                      <a:pt x="6" y="16"/>
                    </a:lnTo>
                    <a:lnTo>
                      <a:pt x="6" y="13"/>
                    </a:lnTo>
                    <a:lnTo>
                      <a:pt x="5" y="8"/>
                    </a:lnTo>
                    <a:lnTo>
                      <a:pt x="2" y="4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23" name="Line 1288"/>
              <p:cNvSpPr>
                <a:spLocks noChangeShapeType="1"/>
              </p:cNvSpPr>
              <p:nvPr/>
            </p:nvSpPr>
            <p:spPr bwMode="auto">
              <a:xfrm flipH="1" flipV="1">
                <a:off x="1516" y="1567"/>
                <a:ext cx="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24" name="Freeform 1289"/>
              <p:cNvSpPr>
                <a:spLocks/>
              </p:cNvSpPr>
              <p:nvPr/>
            </p:nvSpPr>
            <p:spPr bwMode="auto">
              <a:xfrm>
                <a:off x="1501" y="1556"/>
                <a:ext cx="15" cy="4"/>
              </a:xfrm>
              <a:custGeom>
                <a:avLst/>
                <a:gdLst>
                  <a:gd name="T0" fmla="*/ 0 w 102"/>
                  <a:gd name="T1" fmla="*/ 0 h 29"/>
                  <a:gd name="T2" fmla="*/ 2 w 102"/>
                  <a:gd name="T3" fmla="*/ 1 h 29"/>
                  <a:gd name="T4" fmla="*/ 3 w 102"/>
                  <a:gd name="T5" fmla="*/ 2 h 29"/>
                  <a:gd name="T6" fmla="*/ 5 w 102"/>
                  <a:gd name="T7" fmla="*/ 3 h 29"/>
                  <a:gd name="T8" fmla="*/ 7 w 102"/>
                  <a:gd name="T9" fmla="*/ 3 h 29"/>
                  <a:gd name="T10" fmla="*/ 8 w 102"/>
                  <a:gd name="T11" fmla="*/ 4 h 29"/>
                  <a:gd name="T12" fmla="*/ 10 w 102"/>
                  <a:gd name="T13" fmla="*/ 4 h 29"/>
                  <a:gd name="T14" fmla="*/ 12 w 102"/>
                  <a:gd name="T15" fmla="*/ 4 h 29"/>
                  <a:gd name="T16" fmla="*/ 13 w 102"/>
                  <a:gd name="T17" fmla="*/ 4 h 29"/>
                  <a:gd name="T18" fmla="*/ 15 w 102"/>
                  <a:gd name="T19" fmla="*/ 4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29">
                    <a:moveTo>
                      <a:pt x="0" y="0"/>
                    </a:moveTo>
                    <a:lnTo>
                      <a:pt x="11" y="8"/>
                    </a:lnTo>
                    <a:lnTo>
                      <a:pt x="22" y="15"/>
                    </a:lnTo>
                    <a:lnTo>
                      <a:pt x="34" y="20"/>
                    </a:lnTo>
                    <a:lnTo>
                      <a:pt x="45" y="24"/>
                    </a:lnTo>
                    <a:lnTo>
                      <a:pt x="57" y="27"/>
                    </a:lnTo>
                    <a:lnTo>
                      <a:pt x="68" y="29"/>
                    </a:lnTo>
                    <a:lnTo>
                      <a:pt x="80" y="29"/>
                    </a:lnTo>
                    <a:lnTo>
                      <a:pt x="91" y="29"/>
                    </a:lnTo>
                    <a:lnTo>
                      <a:pt x="102" y="27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25" name="Freeform 1290"/>
              <p:cNvSpPr>
                <a:spLocks/>
              </p:cNvSpPr>
              <p:nvPr/>
            </p:nvSpPr>
            <p:spPr bwMode="auto">
              <a:xfrm>
                <a:off x="1500" y="1552"/>
                <a:ext cx="1" cy="4"/>
              </a:xfrm>
              <a:custGeom>
                <a:avLst/>
                <a:gdLst>
                  <a:gd name="T0" fmla="*/ 1 w 6"/>
                  <a:gd name="T1" fmla="*/ 0 h 26"/>
                  <a:gd name="T2" fmla="*/ 1 w 6"/>
                  <a:gd name="T3" fmla="*/ 0 h 26"/>
                  <a:gd name="T4" fmla="*/ 0 w 6"/>
                  <a:gd name="T5" fmla="*/ 1 h 26"/>
                  <a:gd name="T6" fmla="*/ 0 w 6"/>
                  <a:gd name="T7" fmla="*/ 1 h 26"/>
                  <a:gd name="T8" fmla="*/ 0 w 6"/>
                  <a:gd name="T9" fmla="*/ 2 h 26"/>
                  <a:gd name="T10" fmla="*/ 0 w 6"/>
                  <a:gd name="T11" fmla="*/ 3 h 26"/>
                  <a:gd name="T12" fmla="*/ 1 w 6"/>
                  <a:gd name="T13" fmla="*/ 3 h 26"/>
                  <a:gd name="T14" fmla="*/ 1 w 6"/>
                  <a:gd name="T15" fmla="*/ 4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26">
                    <a:moveTo>
                      <a:pt x="6" y="0"/>
                    </a:moveTo>
                    <a:lnTo>
                      <a:pt x="4" y="2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14"/>
                    </a:lnTo>
                    <a:lnTo>
                      <a:pt x="1" y="18"/>
                    </a:lnTo>
                    <a:lnTo>
                      <a:pt x="4" y="22"/>
                    </a:lnTo>
                    <a:lnTo>
                      <a:pt x="6" y="2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26" name="Freeform 1291"/>
              <p:cNvSpPr>
                <a:spLocks/>
              </p:cNvSpPr>
              <p:nvPr/>
            </p:nvSpPr>
            <p:spPr bwMode="auto">
              <a:xfrm>
                <a:off x="1501" y="1551"/>
                <a:ext cx="15" cy="5"/>
              </a:xfrm>
              <a:custGeom>
                <a:avLst/>
                <a:gdLst>
                  <a:gd name="T0" fmla="*/ 15 w 102"/>
                  <a:gd name="T1" fmla="*/ 5 h 30"/>
                  <a:gd name="T2" fmla="*/ 13 w 102"/>
                  <a:gd name="T3" fmla="*/ 4 h 30"/>
                  <a:gd name="T4" fmla="*/ 12 w 102"/>
                  <a:gd name="T5" fmla="*/ 3 h 30"/>
                  <a:gd name="T6" fmla="*/ 10 w 102"/>
                  <a:gd name="T7" fmla="*/ 2 h 30"/>
                  <a:gd name="T8" fmla="*/ 8 w 102"/>
                  <a:gd name="T9" fmla="*/ 1 h 30"/>
                  <a:gd name="T10" fmla="*/ 7 w 102"/>
                  <a:gd name="T11" fmla="*/ 0 h 30"/>
                  <a:gd name="T12" fmla="*/ 5 w 102"/>
                  <a:gd name="T13" fmla="*/ 0 h 30"/>
                  <a:gd name="T14" fmla="*/ 3 w 102"/>
                  <a:gd name="T15" fmla="*/ 0 h 30"/>
                  <a:gd name="T16" fmla="*/ 2 w 102"/>
                  <a:gd name="T17" fmla="*/ 0 h 30"/>
                  <a:gd name="T18" fmla="*/ 0 w 102"/>
                  <a:gd name="T19" fmla="*/ 1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30">
                    <a:moveTo>
                      <a:pt x="102" y="30"/>
                    </a:moveTo>
                    <a:lnTo>
                      <a:pt x="91" y="22"/>
                    </a:lnTo>
                    <a:lnTo>
                      <a:pt x="80" y="16"/>
                    </a:lnTo>
                    <a:lnTo>
                      <a:pt x="68" y="10"/>
                    </a:lnTo>
                    <a:lnTo>
                      <a:pt x="57" y="5"/>
                    </a:lnTo>
                    <a:lnTo>
                      <a:pt x="45" y="2"/>
                    </a:lnTo>
                    <a:lnTo>
                      <a:pt x="34" y="1"/>
                    </a:lnTo>
                    <a:lnTo>
                      <a:pt x="22" y="0"/>
                    </a:lnTo>
                    <a:lnTo>
                      <a:pt x="11" y="1"/>
                    </a:lnTo>
                    <a:lnTo>
                      <a:pt x="0" y="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27" name="Freeform 1292"/>
              <p:cNvSpPr>
                <a:spLocks/>
              </p:cNvSpPr>
              <p:nvPr/>
            </p:nvSpPr>
            <p:spPr bwMode="auto">
              <a:xfrm>
                <a:off x="1516" y="1556"/>
                <a:ext cx="0" cy="3"/>
              </a:xfrm>
              <a:custGeom>
                <a:avLst/>
                <a:gdLst>
                  <a:gd name="T0" fmla="*/ 0 w 6"/>
                  <a:gd name="T1" fmla="*/ 3 h 26"/>
                  <a:gd name="T2" fmla="*/ 0 w 6"/>
                  <a:gd name="T3" fmla="*/ 3 h 26"/>
                  <a:gd name="T4" fmla="*/ 1 w 6"/>
                  <a:gd name="T5" fmla="*/ 2 h 26"/>
                  <a:gd name="T6" fmla="*/ 1 w 6"/>
                  <a:gd name="T7" fmla="*/ 2 h 26"/>
                  <a:gd name="T8" fmla="*/ 1 w 6"/>
                  <a:gd name="T9" fmla="*/ 2 h 26"/>
                  <a:gd name="T10" fmla="*/ 1 w 6"/>
                  <a:gd name="T11" fmla="*/ 1 h 26"/>
                  <a:gd name="T12" fmla="*/ 0 w 6"/>
                  <a:gd name="T13" fmla="*/ 0 h 26"/>
                  <a:gd name="T14" fmla="*/ 0 w 6"/>
                  <a:gd name="T15" fmla="*/ 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26">
                    <a:moveTo>
                      <a:pt x="0" y="26"/>
                    </a:moveTo>
                    <a:lnTo>
                      <a:pt x="2" y="24"/>
                    </a:lnTo>
                    <a:lnTo>
                      <a:pt x="5" y="20"/>
                    </a:lnTo>
                    <a:lnTo>
                      <a:pt x="6" y="17"/>
                    </a:lnTo>
                    <a:lnTo>
                      <a:pt x="6" y="13"/>
                    </a:lnTo>
                    <a:lnTo>
                      <a:pt x="5" y="8"/>
                    </a:lnTo>
                    <a:lnTo>
                      <a:pt x="2" y="4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28" name="Freeform 1293"/>
              <p:cNvSpPr>
                <a:spLocks/>
              </p:cNvSpPr>
              <p:nvPr/>
            </p:nvSpPr>
            <p:spPr bwMode="auto">
              <a:xfrm>
                <a:off x="1500" y="1541"/>
                <a:ext cx="3" cy="4"/>
              </a:xfrm>
              <a:custGeom>
                <a:avLst/>
                <a:gdLst>
                  <a:gd name="T0" fmla="*/ 0 w 19"/>
                  <a:gd name="T1" fmla="*/ 0 h 30"/>
                  <a:gd name="T2" fmla="*/ 0 w 19"/>
                  <a:gd name="T3" fmla="*/ 1 h 30"/>
                  <a:gd name="T4" fmla="*/ 0 w 19"/>
                  <a:gd name="T5" fmla="*/ 1 h 30"/>
                  <a:gd name="T6" fmla="*/ 1 w 19"/>
                  <a:gd name="T7" fmla="*/ 2 h 30"/>
                  <a:gd name="T8" fmla="*/ 1 w 19"/>
                  <a:gd name="T9" fmla="*/ 3 h 30"/>
                  <a:gd name="T10" fmla="*/ 2 w 19"/>
                  <a:gd name="T11" fmla="*/ 3 h 30"/>
                  <a:gd name="T12" fmla="*/ 2 w 19"/>
                  <a:gd name="T13" fmla="*/ 4 h 30"/>
                  <a:gd name="T14" fmla="*/ 3 w 19"/>
                  <a:gd name="T15" fmla="*/ 4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30">
                    <a:moveTo>
                      <a:pt x="0" y="0"/>
                    </a:moveTo>
                    <a:lnTo>
                      <a:pt x="0" y="4"/>
                    </a:lnTo>
                    <a:lnTo>
                      <a:pt x="1" y="10"/>
                    </a:lnTo>
                    <a:lnTo>
                      <a:pt x="4" y="14"/>
                    </a:lnTo>
                    <a:lnTo>
                      <a:pt x="7" y="19"/>
                    </a:lnTo>
                    <a:lnTo>
                      <a:pt x="10" y="23"/>
                    </a:lnTo>
                    <a:lnTo>
                      <a:pt x="15" y="27"/>
                    </a:lnTo>
                    <a:lnTo>
                      <a:pt x="19" y="3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29" name="Freeform 1294"/>
              <p:cNvSpPr>
                <a:spLocks/>
              </p:cNvSpPr>
              <p:nvPr/>
            </p:nvSpPr>
            <p:spPr bwMode="auto">
              <a:xfrm>
                <a:off x="1500" y="1538"/>
                <a:ext cx="6" cy="3"/>
              </a:xfrm>
              <a:custGeom>
                <a:avLst/>
                <a:gdLst>
                  <a:gd name="T0" fmla="*/ 6 w 38"/>
                  <a:gd name="T1" fmla="*/ 1 h 19"/>
                  <a:gd name="T2" fmla="*/ 5 w 38"/>
                  <a:gd name="T3" fmla="*/ 1 h 19"/>
                  <a:gd name="T4" fmla="*/ 5 w 38"/>
                  <a:gd name="T5" fmla="*/ 0 h 19"/>
                  <a:gd name="T6" fmla="*/ 4 w 38"/>
                  <a:gd name="T7" fmla="*/ 0 h 19"/>
                  <a:gd name="T8" fmla="*/ 3 w 38"/>
                  <a:gd name="T9" fmla="*/ 0 h 19"/>
                  <a:gd name="T10" fmla="*/ 2 w 38"/>
                  <a:gd name="T11" fmla="*/ 0 h 19"/>
                  <a:gd name="T12" fmla="*/ 2 w 38"/>
                  <a:gd name="T13" fmla="*/ 0 h 19"/>
                  <a:gd name="T14" fmla="*/ 1 w 38"/>
                  <a:gd name="T15" fmla="*/ 0 h 19"/>
                  <a:gd name="T16" fmla="*/ 1 w 38"/>
                  <a:gd name="T17" fmla="*/ 1 h 19"/>
                  <a:gd name="T18" fmla="*/ 0 w 38"/>
                  <a:gd name="T19" fmla="*/ 2 h 19"/>
                  <a:gd name="T20" fmla="*/ 0 w 38"/>
                  <a:gd name="T21" fmla="*/ 2 h 19"/>
                  <a:gd name="T22" fmla="*/ 0 w 38"/>
                  <a:gd name="T23" fmla="*/ 3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" h="19">
                    <a:moveTo>
                      <a:pt x="38" y="7"/>
                    </a:moveTo>
                    <a:lnTo>
                      <a:pt x="34" y="4"/>
                    </a:lnTo>
                    <a:lnTo>
                      <a:pt x="29" y="2"/>
                    </a:lnTo>
                    <a:lnTo>
                      <a:pt x="25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2" y="1"/>
                    </a:lnTo>
                    <a:lnTo>
                      <a:pt x="7" y="3"/>
                    </a:lnTo>
                    <a:lnTo>
                      <a:pt x="4" y="6"/>
                    </a:lnTo>
                    <a:lnTo>
                      <a:pt x="1" y="10"/>
                    </a:lnTo>
                    <a:lnTo>
                      <a:pt x="0" y="14"/>
                    </a:lnTo>
                    <a:lnTo>
                      <a:pt x="0" y="19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30" name="Freeform 1295"/>
              <p:cNvSpPr>
                <a:spLocks/>
              </p:cNvSpPr>
              <p:nvPr/>
            </p:nvSpPr>
            <p:spPr bwMode="auto">
              <a:xfrm>
                <a:off x="1506" y="1539"/>
                <a:ext cx="10" cy="10"/>
              </a:xfrm>
              <a:custGeom>
                <a:avLst/>
                <a:gdLst>
                  <a:gd name="T0" fmla="*/ 0 w 76"/>
                  <a:gd name="T1" fmla="*/ 0 h 68"/>
                  <a:gd name="T2" fmla="*/ 10 w 76"/>
                  <a:gd name="T3" fmla="*/ 10 h 68"/>
                  <a:gd name="T4" fmla="*/ 10 w 76"/>
                  <a:gd name="T5" fmla="*/ 3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68">
                    <a:moveTo>
                      <a:pt x="0" y="0"/>
                    </a:moveTo>
                    <a:lnTo>
                      <a:pt x="76" y="68"/>
                    </a:lnTo>
                    <a:lnTo>
                      <a:pt x="76" y="17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31" name="Freeform 1296"/>
              <p:cNvSpPr>
                <a:spLocks/>
              </p:cNvSpPr>
              <p:nvPr/>
            </p:nvSpPr>
            <p:spPr bwMode="auto">
              <a:xfrm>
                <a:off x="1500" y="1525"/>
                <a:ext cx="16" cy="11"/>
              </a:xfrm>
              <a:custGeom>
                <a:avLst/>
                <a:gdLst>
                  <a:gd name="T0" fmla="*/ 16 w 114"/>
                  <a:gd name="T1" fmla="*/ 11 h 75"/>
                  <a:gd name="T2" fmla="*/ 16 w 114"/>
                  <a:gd name="T3" fmla="*/ 7 h 75"/>
                  <a:gd name="T4" fmla="*/ 16 w 114"/>
                  <a:gd name="T5" fmla="*/ 7 h 75"/>
                  <a:gd name="T6" fmla="*/ 16 w 114"/>
                  <a:gd name="T7" fmla="*/ 6 h 75"/>
                  <a:gd name="T8" fmla="*/ 15 w 114"/>
                  <a:gd name="T9" fmla="*/ 5 h 75"/>
                  <a:gd name="T10" fmla="*/ 15 w 114"/>
                  <a:gd name="T11" fmla="*/ 4 h 75"/>
                  <a:gd name="T12" fmla="*/ 14 w 114"/>
                  <a:gd name="T13" fmla="*/ 4 h 75"/>
                  <a:gd name="T14" fmla="*/ 14 w 114"/>
                  <a:gd name="T15" fmla="*/ 3 h 75"/>
                  <a:gd name="T16" fmla="*/ 13 w 114"/>
                  <a:gd name="T17" fmla="*/ 3 h 75"/>
                  <a:gd name="T18" fmla="*/ 12 w 114"/>
                  <a:gd name="T19" fmla="*/ 3 h 75"/>
                  <a:gd name="T20" fmla="*/ 11 w 114"/>
                  <a:gd name="T21" fmla="*/ 2 h 75"/>
                  <a:gd name="T22" fmla="*/ 10 w 114"/>
                  <a:gd name="T23" fmla="*/ 2 h 75"/>
                  <a:gd name="T24" fmla="*/ 9 w 114"/>
                  <a:gd name="T25" fmla="*/ 2 h 75"/>
                  <a:gd name="T26" fmla="*/ 9 w 114"/>
                  <a:gd name="T27" fmla="*/ 2 h 75"/>
                  <a:gd name="T28" fmla="*/ 8 w 114"/>
                  <a:gd name="T29" fmla="*/ 2 h 75"/>
                  <a:gd name="T30" fmla="*/ 8 w 114"/>
                  <a:gd name="T31" fmla="*/ 3 h 75"/>
                  <a:gd name="T32" fmla="*/ 7 w 114"/>
                  <a:gd name="T33" fmla="*/ 3 h 75"/>
                  <a:gd name="T34" fmla="*/ 7 w 114"/>
                  <a:gd name="T35" fmla="*/ 4 h 75"/>
                  <a:gd name="T36" fmla="*/ 7 w 114"/>
                  <a:gd name="T37" fmla="*/ 5 h 75"/>
                  <a:gd name="T38" fmla="*/ 7 w 114"/>
                  <a:gd name="T39" fmla="*/ 9 h 75"/>
                  <a:gd name="T40" fmla="*/ 0 w 114"/>
                  <a:gd name="T41" fmla="*/ 7 h 75"/>
                  <a:gd name="T42" fmla="*/ 0 w 114"/>
                  <a:gd name="T43" fmla="*/ 0 h 7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4" h="75">
                    <a:moveTo>
                      <a:pt x="114" y="75"/>
                    </a:moveTo>
                    <a:lnTo>
                      <a:pt x="114" y="49"/>
                    </a:lnTo>
                    <a:lnTo>
                      <a:pt x="114" y="45"/>
                    </a:lnTo>
                    <a:lnTo>
                      <a:pt x="112" y="39"/>
                    </a:lnTo>
                    <a:lnTo>
                      <a:pt x="109" y="35"/>
                    </a:lnTo>
                    <a:lnTo>
                      <a:pt x="107" y="29"/>
                    </a:lnTo>
                    <a:lnTo>
                      <a:pt x="103" y="26"/>
                    </a:lnTo>
                    <a:lnTo>
                      <a:pt x="98" y="22"/>
                    </a:lnTo>
                    <a:lnTo>
                      <a:pt x="94" y="19"/>
                    </a:lnTo>
                    <a:lnTo>
                      <a:pt x="89" y="18"/>
                    </a:lnTo>
                    <a:lnTo>
                      <a:pt x="76" y="14"/>
                    </a:lnTo>
                    <a:lnTo>
                      <a:pt x="71" y="13"/>
                    </a:lnTo>
                    <a:lnTo>
                      <a:pt x="67" y="13"/>
                    </a:lnTo>
                    <a:lnTo>
                      <a:pt x="62" y="14"/>
                    </a:lnTo>
                    <a:lnTo>
                      <a:pt x="58" y="17"/>
                    </a:lnTo>
                    <a:lnTo>
                      <a:pt x="55" y="20"/>
                    </a:lnTo>
                    <a:lnTo>
                      <a:pt x="53" y="23"/>
                    </a:lnTo>
                    <a:lnTo>
                      <a:pt x="51" y="28"/>
                    </a:lnTo>
                    <a:lnTo>
                      <a:pt x="51" y="32"/>
                    </a:lnTo>
                    <a:lnTo>
                      <a:pt x="51" y="58"/>
                    </a:lnTo>
                    <a:lnTo>
                      <a:pt x="0" y="45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32" name="Freeform 1297"/>
              <p:cNvSpPr>
                <a:spLocks/>
              </p:cNvSpPr>
              <p:nvPr/>
            </p:nvSpPr>
            <p:spPr bwMode="auto">
              <a:xfrm>
                <a:off x="1524" y="1575"/>
                <a:ext cx="15" cy="4"/>
              </a:xfrm>
              <a:custGeom>
                <a:avLst/>
                <a:gdLst>
                  <a:gd name="T0" fmla="*/ 0 w 101"/>
                  <a:gd name="T1" fmla="*/ 0 h 29"/>
                  <a:gd name="T2" fmla="*/ 1 w 101"/>
                  <a:gd name="T3" fmla="*/ 1 h 29"/>
                  <a:gd name="T4" fmla="*/ 3 w 101"/>
                  <a:gd name="T5" fmla="*/ 2 h 29"/>
                  <a:gd name="T6" fmla="*/ 5 w 101"/>
                  <a:gd name="T7" fmla="*/ 3 h 29"/>
                  <a:gd name="T8" fmla="*/ 7 w 101"/>
                  <a:gd name="T9" fmla="*/ 3 h 29"/>
                  <a:gd name="T10" fmla="*/ 8 w 101"/>
                  <a:gd name="T11" fmla="*/ 4 h 29"/>
                  <a:gd name="T12" fmla="*/ 10 w 101"/>
                  <a:gd name="T13" fmla="*/ 4 h 29"/>
                  <a:gd name="T14" fmla="*/ 12 w 101"/>
                  <a:gd name="T15" fmla="*/ 4 h 29"/>
                  <a:gd name="T16" fmla="*/ 14 w 101"/>
                  <a:gd name="T17" fmla="*/ 4 h 29"/>
                  <a:gd name="T18" fmla="*/ 15 w 101"/>
                  <a:gd name="T19" fmla="*/ 4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29">
                    <a:moveTo>
                      <a:pt x="0" y="0"/>
                    </a:moveTo>
                    <a:lnTo>
                      <a:pt x="10" y="8"/>
                    </a:lnTo>
                    <a:lnTo>
                      <a:pt x="21" y="14"/>
                    </a:lnTo>
                    <a:lnTo>
                      <a:pt x="34" y="20"/>
                    </a:lnTo>
                    <a:lnTo>
                      <a:pt x="45" y="23"/>
                    </a:lnTo>
                    <a:lnTo>
                      <a:pt x="56" y="27"/>
                    </a:lnTo>
                    <a:lnTo>
                      <a:pt x="68" y="29"/>
                    </a:lnTo>
                    <a:lnTo>
                      <a:pt x="80" y="29"/>
                    </a:lnTo>
                    <a:lnTo>
                      <a:pt x="91" y="29"/>
                    </a:lnTo>
                    <a:lnTo>
                      <a:pt x="101" y="27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33" name="Freeform 1298"/>
              <p:cNvSpPr>
                <a:spLocks/>
              </p:cNvSpPr>
              <p:nvPr/>
            </p:nvSpPr>
            <p:spPr bwMode="auto">
              <a:xfrm>
                <a:off x="1523" y="1571"/>
                <a:ext cx="1" cy="4"/>
              </a:xfrm>
              <a:custGeom>
                <a:avLst/>
                <a:gdLst>
                  <a:gd name="T0" fmla="*/ 1 w 7"/>
                  <a:gd name="T1" fmla="*/ 0 h 26"/>
                  <a:gd name="T2" fmla="*/ 0 w 7"/>
                  <a:gd name="T3" fmla="*/ 0 h 26"/>
                  <a:gd name="T4" fmla="*/ 0 w 7"/>
                  <a:gd name="T5" fmla="*/ 1 h 26"/>
                  <a:gd name="T6" fmla="*/ 0 w 7"/>
                  <a:gd name="T7" fmla="*/ 1 h 26"/>
                  <a:gd name="T8" fmla="*/ 0 w 7"/>
                  <a:gd name="T9" fmla="*/ 2 h 26"/>
                  <a:gd name="T10" fmla="*/ 0 w 7"/>
                  <a:gd name="T11" fmla="*/ 3 h 26"/>
                  <a:gd name="T12" fmla="*/ 0 w 7"/>
                  <a:gd name="T13" fmla="*/ 3 h 26"/>
                  <a:gd name="T14" fmla="*/ 1 w 7"/>
                  <a:gd name="T15" fmla="*/ 4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26">
                    <a:moveTo>
                      <a:pt x="7" y="0"/>
                    </a:moveTo>
                    <a:lnTo>
                      <a:pt x="3" y="2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1" y="18"/>
                    </a:lnTo>
                    <a:lnTo>
                      <a:pt x="3" y="21"/>
                    </a:lnTo>
                    <a:lnTo>
                      <a:pt x="7" y="2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34" name="Freeform 1299"/>
              <p:cNvSpPr>
                <a:spLocks/>
              </p:cNvSpPr>
              <p:nvPr/>
            </p:nvSpPr>
            <p:spPr bwMode="auto">
              <a:xfrm>
                <a:off x="1524" y="1571"/>
                <a:ext cx="15" cy="4"/>
              </a:xfrm>
              <a:custGeom>
                <a:avLst/>
                <a:gdLst>
                  <a:gd name="T0" fmla="*/ 15 w 101"/>
                  <a:gd name="T1" fmla="*/ 4 h 30"/>
                  <a:gd name="T2" fmla="*/ 14 w 101"/>
                  <a:gd name="T3" fmla="*/ 3 h 30"/>
                  <a:gd name="T4" fmla="*/ 12 w 101"/>
                  <a:gd name="T5" fmla="*/ 2 h 30"/>
                  <a:gd name="T6" fmla="*/ 10 w 101"/>
                  <a:gd name="T7" fmla="*/ 1 h 30"/>
                  <a:gd name="T8" fmla="*/ 8 w 101"/>
                  <a:gd name="T9" fmla="*/ 1 h 30"/>
                  <a:gd name="T10" fmla="*/ 7 w 101"/>
                  <a:gd name="T11" fmla="*/ 0 h 30"/>
                  <a:gd name="T12" fmla="*/ 5 w 101"/>
                  <a:gd name="T13" fmla="*/ 0 h 30"/>
                  <a:gd name="T14" fmla="*/ 3 w 101"/>
                  <a:gd name="T15" fmla="*/ 0 h 30"/>
                  <a:gd name="T16" fmla="*/ 1 w 101"/>
                  <a:gd name="T17" fmla="*/ 0 h 30"/>
                  <a:gd name="T18" fmla="*/ 0 w 101"/>
                  <a:gd name="T19" fmla="*/ 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30">
                    <a:moveTo>
                      <a:pt x="101" y="30"/>
                    </a:moveTo>
                    <a:lnTo>
                      <a:pt x="91" y="22"/>
                    </a:lnTo>
                    <a:lnTo>
                      <a:pt x="80" y="15"/>
                    </a:lnTo>
                    <a:lnTo>
                      <a:pt x="68" y="10"/>
                    </a:lnTo>
                    <a:lnTo>
                      <a:pt x="56" y="5"/>
                    </a:lnTo>
                    <a:lnTo>
                      <a:pt x="45" y="3"/>
                    </a:lnTo>
                    <a:lnTo>
                      <a:pt x="34" y="1"/>
                    </a:lnTo>
                    <a:lnTo>
                      <a:pt x="21" y="0"/>
                    </a:lnTo>
                    <a:lnTo>
                      <a:pt x="10" y="1"/>
                    </a:lnTo>
                    <a:lnTo>
                      <a:pt x="0" y="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35" name="Freeform 1300"/>
              <p:cNvSpPr>
                <a:spLocks/>
              </p:cNvSpPr>
              <p:nvPr/>
            </p:nvSpPr>
            <p:spPr bwMode="auto">
              <a:xfrm>
                <a:off x="1539" y="1575"/>
                <a:ext cx="1" cy="4"/>
              </a:xfrm>
              <a:custGeom>
                <a:avLst/>
                <a:gdLst>
                  <a:gd name="T0" fmla="*/ 0 w 7"/>
                  <a:gd name="T1" fmla="*/ 4 h 26"/>
                  <a:gd name="T2" fmla="*/ 0 w 7"/>
                  <a:gd name="T3" fmla="*/ 4 h 26"/>
                  <a:gd name="T4" fmla="*/ 1 w 7"/>
                  <a:gd name="T5" fmla="*/ 3 h 26"/>
                  <a:gd name="T6" fmla="*/ 1 w 7"/>
                  <a:gd name="T7" fmla="*/ 3 h 26"/>
                  <a:gd name="T8" fmla="*/ 1 w 7"/>
                  <a:gd name="T9" fmla="*/ 2 h 26"/>
                  <a:gd name="T10" fmla="*/ 1 w 7"/>
                  <a:gd name="T11" fmla="*/ 1 h 26"/>
                  <a:gd name="T12" fmla="*/ 0 w 7"/>
                  <a:gd name="T13" fmla="*/ 1 h 26"/>
                  <a:gd name="T14" fmla="*/ 0 w 7"/>
                  <a:gd name="T15" fmla="*/ 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26">
                    <a:moveTo>
                      <a:pt x="0" y="26"/>
                    </a:moveTo>
                    <a:lnTo>
                      <a:pt x="3" y="23"/>
                    </a:lnTo>
                    <a:lnTo>
                      <a:pt x="6" y="20"/>
                    </a:lnTo>
                    <a:lnTo>
                      <a:pt x="7" y="17"/>
                    </a:lnTo>
                    <a:lnTo>
                      <a:pt x="7" y="12"/>
                    </a:lnTo>
                    <a:lnTo>
                      <a:pt x="6" y="8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36" name="Line 1301"/>
              <p:cNvSpPr>
                <a:spLocks noChangeShapeType="1"/>
              </p:cNvSpPr>
              <p:nvPr/>
            </p:nvSpPr>
            <p:spPr bwMode="auto">
              <a:xfrm flipH="1" flipV="1">
                <a:off x="2074" y="1651"/>
                <a:ext cx="33" cy="2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37" name="Freeform 1302"/>
              <p:cNvSpPr>
                <a:spLocks/>
              </p:cNvSpPr>
              <p:nvPr/>
            </p:nvSpPr>
            <p:spPr bwMode="auto">
              <a:xfrm>
                <a:off x="2080" y="1649"/>
                <a:ext cx="22" cy="23"/>
              </a:xfrm>
              <a:custGeom>
                <a:avLst/>
                <a:gdLst>
                  <a:gd name="T0" fmla="*/ 11 w 155"/>
                  <a:gd name="T1" fmla="*/ 0 h 161"/>
                  <a:gd name="T2" fmla="*/ 10 w 155"/>
                  <a:gd name="T3" fmla="*/ 0 h 161"/>
                  <a:gd name="T4" fmla="*/ 8 w 155"/>
                  <a:gd name="T5" fmla="*/ 0 h 161"/>
                  <a:gd name="T6" fmla="*/ 7 w 155"/>
                  <a:gd name="T7" fmla="*/ 0 h 161"/>
                  <a:gd name="T8" fmla="*/ 6 w 155"/>
                  <a:gd name="T9" fmla="*/ 0 h 161"/>
                  <a:gd name="T10" fmla="*/ 5 w 155"/>
                  <a:gd name="T11" fmla="*/ 1 h 161"/>
                  <a:gd name="T12" fmla="*/ 4 w 155"/>
                  <a:gd name="T13" fmla="*/ 1 h 161"/>
                  <a:gd name="T14" fmla="*/ 3 w 155"/>
                  <a:gd name="T15" fmla="*/ 2 h 161"/>
                  <a:gd name="T16" fmla="*/ 2 w 155"/>
                  <a:gd name="T17" fmla="*/ 3 h 161"/>
                  <a:gd name="T18" fmla="*/ 1 w 155"/>
                  <a:gd name="T19" fmla="*/ 4 h 161"/>
                  <a:gd name="T20" fmla="*/ 1 w 155"/>
                  <a:gd name="T21" fmla="*/ 5 h 161"/>
                  <a:gd name="T22" fmla="*/ 0 w 155"/>
                  <a:gd name="T23" fmla="*/ 6 h 161"/>
                  <a:gd name="T24" fmla="*/ 0 w 155"/>
                  <a:gd name="T25" fmla="*/ 7 h 161"/>
                  <a:gd name="T26" fmla="*/ 0 w 155"/>
                  <a:gd name="T27" fmla="*/ 9 h 161"/>
                  <a:gd name="T28" fmla="*/ 0 w 155"/>
                  <a:gd name="T29" fmla="*/ 10 h 161"/>
                  <a:gd name="T30" fmla="*/ 0 w 155"/>
                  <a:gd name="T31" fmla="*/ 11 h 161"/>
                  <a:gd name="T32" fmla="*/ 1 w 155"/>
                  <a:gd name="T33" fmla="*/ 13 h 161"/>
                  <a:gd name="T34" fmla="*/ 1 w 155"/>
                  <a:gd name="T35" fmla="*/ 14 h 161"/>
                  <a:gd name="T36" fmla="*/ 2 w 155"/>
                  <a:gd name="T37" fmla="*/ 15 h 161"/>
                  <a:gd name="T38" fmla="*/ 3 w 155"/>
                  <a:gd name="T39" fmla="*/ 17 h 161"/>
                  <a:gd name="T40" fmla="*/ 4 w 155"/>
                  <a:gd name="T41" fmla="*/ 18 h 161"/>
                  <a:gd name="T42" fmla="*/ 5 w 155"/>
                  <a:gd name="T43" fmla="*/ 19 h 161"/>
                  <a:gd name="T44" fmla="*/ 6 w 155"/>
                  <a:gd name="T45" fmla="*/ 20 h 161"/>
                  <a:gd name="T46" fmla="*/ 7 w 155"/>
                  <a:gd name="T47" fmla="*/ 21 h 161"/>
                  <a:gd name="T48" fmla="*/ 8 w 155"/>
                  <a:gd name="T49" fmla="*/ 22 h 161"/>
                  <a:gd name="T50" fmla="*/ 10 w 155"/>
                  <a:gd name="T51" fmla="*/ 22 h 161"/>
                  <a:gd name="T52" fmla="*/ 11 w 155"/>
                  <a:gd name="T53" fmla="*/ 23 h 161"/>
                  <a:gd name="T54" fmla="*/ 12 w 155"/>
                  <a:gd name="T55" fmla="*/ 23 h 161"/>
                  <a:gd name="T56" fmla="*/ 13 w 155"/>
                  <a:gd name="T57" fmla="*/ 23 h 161"/>
                  <a:gd name="T58" fmla="*/ 15 w 155"/>
                  <a:gd name="T59" fmla="*/ 23 h 161"/>
                  <a:gd name="T60" fmla="*/ 16 w 155"/>
                  <a:gd name="T61" fmla="*/ 23 h 161"/>
                  <a:gd name="T62" fmla="*/ 17 w 155"/>
                  <a:gd name="T63" fmla="*/ 22 h 161"/>
                  <a:gd name="T64" fmla="*/ 18 w 155"/>
                  <a:gd name="T65" fmla="*/ 22 h 161"/>
                  <a:gd name="T66" fmla="*/ 19 w 155"/>
                  <a:gd name="T67" fmla="*/ 21 h 161"/>
                  <a:gd name="T68" fmla="*/ 20 w 155"/>
                  <a:gd name="T69" fmla="*/ 20 h 161"/>
                  <a:gd name="T70" fmla="*/ 21 w 155"/>
                  <a:gd name="T71" fmla="*/ 19 h 161"/>
                  <a:gd name="T72" fmla="*/ 21 w 155"/>
                  <a:gd name="T73" fmla="*/ 18 h 161"/>
                  <a:gd name="T74" fmla="*/ 22 w 155"/>
                  <a:gd name="T75" fmla="*/ 17 h 161"/>
                  <a:gd name="T76" fmla="*/ 22 w 155"/>
                  <a:gd name="T77" fmla="*/ 16 h 161"/>
                  <a:gd name="T78" fmla="*/ 22 w 155"/>
                  <a:gd name="T79" fmla="*/ 14 h 161"/>
                  <a:gd name="T80" fmla="*/ 22 w 155"/>
                  <a:gd name="T81" fmla="*/ 13 h 161"/>
                  <a:gd name="T82" fmla="*/ 22 w 155"/>
                  <a:gd name="T83" fmla="*/ 12 h 161"/>
                  <a:gd name="T84" fmla="*/ 21 w 155"/>
                  <a:gd name="T85" fmla="*/ 10 h 161"/>
                  <a:gd name="T86" fmla="*/ 21 w 155"/>
                  <a:gd name="T87" fmla="*/ 9 h 161"/>
                  <a:gd name="T88" fmla="*/ 20 w 155"/>
                  <a:gd name="T89" fmla="*/ 8 h 161"/>
                  <a:gd name="T90" fmla="*/ 19 w 155"/>
                  <a:gd name="T91" fmla="*/ 6 h 161"/>
                  <a:gd name="T92" fmla="*/ 18 w 155"/>
                  <a:gd name="T93" fmla="*/ 5 h 161"/>
                  <a:gd name="T94" fmla="*/ 17 w 155"/>
                  <a:gd name="T95" fmla="*/ 4 h 161"/>
                  <a:gd name="T96" fmla="*/ 16 w 155"/>
                  <a:gd name="T97" fmla="*/ 3 h 161"/>
                  <a:gd name="T98" fmla="*/ 15 w 155"/>
                  <a:gd name="T99" fmla="*/ 2 h 161"/>
                  <a:gd name="T100" fmla="*/ 13 w 155"/>
                  <a:gd name="T101" fmla="*/ 1 h 161"/>
                  <a:gd name="T102" fmla="*/ 12 w 155"/>
                  <a:gd name="T103" fmla="*/ 1 h 161"/>
                  <a:gd name="T104" fmla="*/ 11 w 155"/>
                  <a:gd name="T105" fmla="*/ 0 h 16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55" h="161">
                    <a:moveTo>
                      <a:pt x="77" y="2"/>
                    </a:moveTo>
                    <a:lnTo>
                      <a:pt x="68" y="0"/>
                    </a:lnTo>
                    <a:lnTo>
                      <a:pt x="58" y="0"/>
                    </a:lnTo>
                    <a:lnTo>
                      <a:pt x="49" y="0"/>
                    </a:lnTo>
                    <a:lnTo>
                      <a:pt x="41" y="1"/>
                    </a:lnTo>
                    <a:lnTo>
                      <a:pt x="34" y="5"/>
                    </a:lnTo>
                    <a:lnTo>
                      <a:pt x="26" y="8"/>
                    </a:lnTo>
                    <a:lnTo>
                      <a:pt x="19" y="14"/>
                    </a:lnTo>
                    <a:lnTo>
                      <a:pt x="13" y="19"/>
                    </a:lnTo>
                    <a:lnTo>
                      <a:pt x="9" y="26"/>
                    </a:lnTo>
                    <a:lnTo>
                      <a:pt x="4" y="33"/>
                    </a:lnTo>
                    <a:lnTo>
                      <a:pt x="2" y="42"/>
                    </a:lnTo>
                    <a:lnTo>
                      <a:pt x="0" y="50"/>
                    </a:lnTo>
                    <a:lnTo>
                      <a:pt x="0" y="60"/>
                    </a:lnTo>
                    <a:lnTo>
                      <a:pt x="0" y="69"/>
                    </a:lnTo>
                    <a:lnTo>
                      <a:pt x="2" y="79"/>
                    </a:lnTo>
                    <a:lnTo>
                      <a:pt x="4" y="88"/>
                    </a:lnTo>
                    <a:lnTo>
                      <a:pt x="9" y="98"/>
                    </a:lnTo>
                    <a:lnTo>
                      <a:pt x="13" y="107"/>
                    </a:lnTo>
                    <a:lnTo>
                      <a:pt x="19" y="116"/>
                    </a:lnTo>
                    <a:lnTo>
                      <a:pt x="26" y="125"/>
                    </a:lnTo>
                    <a:lnTo>
                      <a:pt x="34" y="132"/>
                    </a:lnTo>
                    <a:lnTo>
                      <a:pt x="41" y="140"/>
                    </a:lnTo>
                    <a:lnTo>
                      <a:pt x="49" y="145"/>
                    </a:lnTo>
                    <a:lnTo>
                      <a:pt x="58" y="151"/>
                    </a:lnTo>
                    <a:lnTo>
                      <a:pt x="68" y="154"/>
                    </a:lnTo>
                    <a:lnTo>
                      <a:pt x="77" y="158"/>
                    </a:lnTo>
                    <a:lnTo>
                      <a:pt x="86" y="160"/>
                    </a:lnTo>
                    <a:lnTo>
                      <a:pt x="95" y="161"/>
                    </a:lnTo>
                    <a:lnTo>
                      <a:pt x="104" y="160"/>
                    </a:lnTo>
                    <a:lnTo>
                      <a:pt x="113" y="159"/>
                    </a:lnTo>
                    <a:lnTo>
                      <a:pt x="121" y="155"/>
                    </a:lnTo>
                    <a:lnTo>
                      <a:pt x="129" y="152"/>
                    </a:lnTo>
                    <a:lnTo>
                      <a:pt x="135" y="147"/>
                    </a:lnTo>
                    <a:lnTo>
                      <a:pt x="141" y="142"/>
                    </a:lnTo>
                    <a:lnTo>
                      <a:pt x="146" y="135"/>
                    </a:lnTo>
                    <a:lnTo>
                      <a:pt x="149" y="127"/>
                    </a:lnTo>
                    <a:lnTo>
                      <a:pt x="153" y="119"/>
                    </a:lnTo>
                    <a:lnTo>
                      <a:pt x="154" y="110"/>
                    </a:lnTo>
                    <a:lnTo>
                      <a:pt x="155" y="101"/>
                    </a:lnTo>
                    <a:lnTo>
                      <a:pt x="154" y="91"/>
                    </a:lnTo>
                    <a:lnTo>
                      <a:pt x="153" y="82"/>
                    </a:lnTo>
                    <a:lnTo>
                      <a:pt x="149" y="72"/>
                    </a:lnTo>
                    <a:lnTo>
                      <a:pt x="146" y="62"/>
                    </a:lnTo>
                    <a:lnTo>
                      <a:pt x="141" y="53"/>
                    </a:lnTo>
                    <a:lnTo>
                      <a:pt x="135" y="44"/>
                    </a:lnTo>
                    <a:lnTo>
                      <a:pt x="129" y="36"/>
                    </a:lnTo>
                    <a:lnTo>
                      <a:pt x="121" y="28"/>
                    </a:lnTo>
                    <a:lnTo>
                      <a:pt x="113" y="22"/>
                    </a:lnTo>
                    <a:lnTo>
                      <a:pt x="104" y="15"/>
                    </a:lnTo>
                    <a:lnTo>
                      <a:pt x="95" y="10"/>
                    </a:lnTo>
                    <a:lnTo>
                      <a:pt x="86" y="6"/>
                    </a:lnTo>
                    <a:lnTo>
                      <a:pt x="77" y="2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38" name="Freeform 1303"/>
              <p:cNvSpPr>
                <a:spLocks/>
              </p:cNvSpPr>
              <p:nvPr/>
            </p:nvSpPr>
            <p:spPr bwMode="auto">
              <a:xfrm>
                <a:off x="2074" y="1621"/>
                <a:ext cx="33" cy="18"/>
              </a:xfrm>
              <a:custGeom>
                <a:avLst/>
                <a:gdLst>
                  <a:gd name="T0" fmla="*/ 0 w 232"/>
                  <a:gd name="T1" fmla="*/ 0 h 127"/>
                  <a:gd name="T2" fmla="*/ 1 w 232"/>
                  <a:gd name="T3" fmla="*/ 2 h 127"/>
                  <a:gd name="T4" fmla="*/ 1 w 232"/>
                  <a:gd name="T5" fmla="*/ 3 h 127"/>
                  <a:gd name="T6" fmla="*/ 2 w 232"/>
                  <a:gd name="T7" fmla="*/ 5 h 127"/>
                  <a:gd name="T8" fmla="*/ 3 w 232"/>
                  <a:gd name="T9" fmla="*/ 6 h 127"/>
                  <a:gd name="T10" fmla="*/ 4 w 232"/>
                  <a:gd name="T11" fmla="*/ 8 h 127"/>
                  <a:gd name="T12" fmla="*/ 6 w 232"/>
                  <a:gd name="T13" fmla="*/ 9 h 127"/>
                  <a:gd name="T14" fmla="*/ 7 w 232"/>
                  <a:gd name="T15" fmla="*/ 10 h 127"/>
                  <a:gd name="T16" fmla="*/ 8 w 232"/>
                  <a:gd name="T17" fmla="*/ 12 h 127"/>
                  <a:gd name="T18" fmla="*/ 10 w 232"/>
                  <a:gd name="T19" fmla="*/ 13 h 127"/>
                  <a:gd name="T20" fmla="*/ 11 w 232"/>
                  <a:gd name="T21" fmla="*/ 14 h 127"/>
                  <a:gd name="T22" fmla="*/ 13 w 232"/>
                  <a:gd name="T23" fmla="*/ 14 h 127"/>
                  <a:gd name="T24" fmla="*/ 15 w 232"/>
                  <a:gd name="T25" fmla="*/ 15 h 127"/>
                  <a:gd name="T26" fmla="*/ 26 w 232"/>
                  <a:gd name="T27" fmla="*/ 18 h 127"/>
                  <a:gd name="T28" fmla="*/ 27 w 232"/>
                  <a:gd name="T29" fmla="*/ 18 h 127"/>
                  <a:gd name="T30" fmla="*/ 28 w 232"/>
                  <a:gd name="T31" fmla="*/ 18 h 127"/>
                  <a:gd name="T32" fmla="*/ 29 w 232"/>
                  <a:gd name="T33" fmla="*/ 18 h 127"/>
                  <a:gd name="T34" fmla="*/ 30 w 232"/>
                  <a:gd name="T35" fmla="*/ 18 h 127"/>
                  <a:gd name="T36" fmla="*/ 30 w 232"/>
                  <a:gd name="T37" fmla="*/ 17 h 127"/>
                  <a:gd name="T38" fmla="*/ 31 w 232"/>
                  <a:gd name="T39" fmla="*/ 17 h 127"/>
                  <a:gd name="T40" fmla="*/ 32 w 232"/>
                  <a:gd name="T41" fmla="*/ 16 h 127"/>
                  <a:gd name="T42" fmla="*/ 32 w 232"/>
                  <a:gd name="T43" fmla="*/ 15 h 127"/>
                  <a:gd name="T44" fmla="*/ 33 w 232"/>
                  <a:gd name="T45" fmla="*/ 14 h 127"/>
                  <a:gd name="T46" fmla="*/ 33 w 232"/>
                  <a:gd name="T47" fmla="*/ 13 h 127"/>
                  <a:gd name="T48" fmla="*/ 33 w 232"/>
                  <a:gd name="T49" fmla="*/ 12 h 127"/>
                  <a:gd name="T50" fmla="*/ 33 w 232"/>
                  <a:gd name="T51" fmla="*/ 11 h 127"/>
                  <a:gd name="T52" fmla="*/ 33 w 232"/>
                  <a:gd name="T53" fmla="*/ 10 h 127"/>
                  <a:gd name="T54" fmla="*/ 32 w 232"/>
                  <a:gd name="T55" fmla="*/ 9 h 127"/>
                  <a:gd name="T56" fmla="*/ 32 w 232"/>
                  <a:gd name="T57" fmla="*/ 8 h 127"/>
                  <a:gd name="T58" fmla="*/ 31 w 232"/>
                  <a:gd name="T59" fmla="*/ 7 h 127"/>
                  <a:gd name="T60" fmla="*/ 30 w 232"/>
                  <a:gd name="T61" fmla="*/ 6 h 127"/>
                  <a:gd name="T62" fmla="*/ 30 w 232"/>
                  <a:gd name="T63" fmla="*/ 5 h 127"/>
                  <a:gd name="T64" fmla="*/ 29 w 232"/>
                  <a:gd name="T65" fmla="*/ 5 h 127"/>
                  <a:gd name="T66" fmla="*/ 28 w 232"/>
                  <a:gd name="T67" fmla="*/ 4 h 127"/>
                  <a:gd name="T68" fmla="*/ 27 w 232"/>
                  <a:gd name="T69" fmla="*/ 4 h 127"/>
                  <a:gd name="T70" fmla="*/ 26 w 232"/>
                  <a:gd name="T71" fmla="*/ 3 h 127"/>
                  <a:gd name="T72" fmla="*/ 22 w 232"/>
                  <a:gd name="T73" fmla="*/ 2 h 127"/>
                  <a:gd name="T74" fmla="*/ 21 w 232"/>
                  <a:gd name="T75" fmla="*/ 2 h 127"/>
                  <a:gd name="T76" fmla="*/ 20 w 232"/>
                  <a:gd name="T77" fmla="*/ 2 h 127"/>
                  <a:gd name="T78" fmla="*/ 19 w 232"/>
                  <a:gd name="T79" fmla="*/ 2 h 127"/>
                  <a:gd name="T80" fmla="*/ 18 w 232"/>
                  <a:gd name="T81" fmla="*/ 2 h 127"/>
                  <a:gd name="T82" fmla="*/ 17 w 232"/>
                  <a:gd name="T83" fmla="*/ 2 h 127"/>
                  <a:gd name="T84" fmla="*/ 17 w 232"/>
                  <a:gd name="T85" fmla="*/ 3 h 127"/>
                  <a:gd name="T86" fmla="*/ 16 w 232"/>
                  <a:gd name="T87" fmla="*/ 3 h 127"/>
                  <a:gd name="T88" fmla="*/ 16 w 232"/>
                  <a:gd name="T89" fmla="*/ 4 h 127"/>
                  <a:gd name="T90" fmla="*/ 15 w 232"/>
                  <a:gd name="T91" fmla="*/ 5 h 127"/>
                  <a:gd name="T92" fmla="*/ 15 w 232"/>
                  <a:gd name="T93" fmla="*/ 6 h 127"/>
                  <a:gd name="T94" fmla="*/ 15 w 232"/>
                  <a:gd name="T95" fmla="*/ 7 h 127"/>
                  <a:gd name="T96" fmla="*/ 15 w 232"/>
                  <a:gd name="T97" fmla="*/ 8 h 127"/>
                  <a:gd name="T98" fmla="*/ 15 w 232"/>
                  <a:gd name="T99" fmla="*/ 15 h 12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32" h="127">
                    <a:moveTo>
                      <a:pt x="0" y="0"/>
                    </a:moveTo>
                    <a:lnTo>
                      <a:pt x="4" y="11"/>
                    </a:lnTo>
                    <a:lnTo>
                      <a:pt x="10" y="23"/>
                    </a:lnTo>
                    <a:lnTo>
                      <a:pt x="16" y="34"/>
                    </a:lnTo>
                    <a:lnTo>
                      <a:pt x="23" y="45"/>
                    </a:lnTo>
                    <a:lnTo>
                      <a:pt x="31" y="55"/>
                    </a:lnTo>
                    <a:lnTo>
                      <a:pt x="40" y="64"/>
                    </a:lnTo>
                    <a:lnTo>
                      <a:pt x="49" y="73"/>
                    </a:lnTo>
                    <a:lnTo>
                      <a:pt x="59" y="82"/>
                    </a:lnTo>
                    <a:lnTo>
                      <a:pt x="70" y="89"/>
                    </a:lnTo>
                    <a:lnTo>
                      <a:pt x="80" y="96"/>
                    </a:lnTo>
                    <a:lnTo>
                      <a:pt x="92" y="100"/>
                    </a:lnTo>
                    <a:lnTo>
                      <a:pt x="103" y="105"/>
                    </a:lnTo>
                    <a:lnTo>
                      <a:pt x="180" y="126"/>
                    </a:lnTo>
                    <a:lnTo>
                      <a:pt x="188" y="127"/>
                    </a:lnTo>
                    <a:lnTo>
                      <a:pt x="195" y="127"/>
                    </a:lnTo>
                    <a:lnTo>
                      <a:pt x="202" y="127"/>
                    </a:lnTo>
                    <a:lnTo>
                      <a:pt x="209" y="125"/>
                    </a:lnTo>
                    <a:lnTo>
                      <a:pt x="214" y="123"/>
                    </a:lnTo>
                    <a:lnTo>
                      <a:pt x="220" y="118"/>
                    </a:lnTo>
                    <a:lnTo>
                      <a:pt x="224" y="114"/>
                    </a:lnTo>
                    <a:lnTo>
                      <a:pt x="228" y="108"/>
                    </a:lnTo>
                    <a:lnTo>
                      <a:pt x="230" y="102"/>
                    </a:lnTo>
                    <a:lnTo>
                      <a:pt x="232" y="95"/>
                    </a:lnTo>
                    <a:lnTo>
                      <a:pt x="232" y="88"/>
                    </a:lnTo>
                    <a:lnTo>
                      <a:pt x="232" y="80"/>
                    </a:lnTo>
                    <a:lnTo>
                      <a:pt x="230" y="73"/>
                    </a:lnTo>
                    <a:lnTo>
                      <a:pt x="228" y="65"/>
                    </a:lnTo>
                    <a:lnTo>
                      <a:pt x="224" y="58"/>
                    </a:lnTo>
                    <a:lnTo>
                      <a:pt x="220" y="51"/>
                    </a:lnTo>
                    <a:lnTo>
                      <a:pt x="214" y="44"/>
                    </a:lnTo>
                    <a:lnTo>
                      <a:pt x="209" y="38"/>
                    </a:lnTo>
                    <a:lnTo>
                      <a:pt x="202" y="33"/>
                    </a:lnTo>
                    <a:lnTo>
                      <a:pt x="195" y="28"/>
                    </a:lnTo>
                    <a:lnTo>
                      <a:pt x="188" y="25"/>
                    </a:lnTo>
                    <a:lnTo>
                      <a:pt x="180" y="23"/>
                    </a:lnTo>
                    <a:lnTo>
                      <a:pt x="155" y="16"/>
                    </a:lnTo>
                    <a:lnTo>
                      <a:pt x="148" y="14"/>
                    </a:lnTo>
                    <a:lnTo>
                      <a:pt x="141" y="11"/>
                    </a:lnTo>
                    <a:lnTo>
                      <a:pt x="134" y="11"/>
                    </a:lnTo>
                    <a:lnTo>
                      <a:pt x="128" y="13"/>
                    </a:lnTo>
                    <a:lnTo>
                      <a:pt x="122" y="15"/>
                    </a:lnTo>
                    <a:lnTo>
                      <a:pt x="116" y="18"/>
                    </a:lnTo>
                    <a:lnTo>
                      <a:pt x="112" y="23"/>
                    </a:lnTo>
                    <a:lnTo>
                      <a:pt x="109" y="27"/>
                    </a:lnTo>
                    <a:lnTo>
                      <a:pt x="105" y="33"/>
                    </a:lnTo>
                    <a:lnTo>
                      <a:pt x="104" y="40"/>
                    </a:lnTo>
                    <a:lnTo>
                      <a:pt x="103" y="46"/>
                    </a:lnTo>
                    <a:lnTo>
                      <a:pt x="103" y="53"/>
                    </a:lnTo>
                    <a:lnTo>
                      <a:pt x="103" y="10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39" name="Freeform 1304"/>
              <p:cNvSpPr>
                <a:spLocks/>
              </p:cNvSpPr>
              <p:nvPr/>
            </p:nvSpPr>
            <p:spPr bwMode="auto">
              <a:xfrm>
                <a:off x="2074" y="1594"/>
                <a:ext cx="26" cy="19"/>
              </a:xfrm>
              <a:custGeom>
                <a:avLst/>
                <a:gdLst>
                  <a:gd name="T0" fmla="*/ 0 w 180"/>
                  <a:gd name="T1" fmla="*/ 4 h 129"/>
                  <a:gd name="T2" fmla="*/ 26 w 180"/>
                  <a:gd name="T3" fmla="*/ 19 h 129"/>
                  <a:gd name="T4" fmla="*/ 26 w 180"/>
                  <a:gd name="T5" fmla="*/ 0 h 1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0" h="129">
                    <a:moveTo>
                      <a:pt x="0" y="29"/>
                    </a:moveTo>
                    <a:lnTo>
                      <a:pt x="180" y="129"/>
                    </a:lnTo>
                    <a:lnTo>
                      <a:pt x="18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40" name="Line 1305"/>
              <p:cNvSpPr>
                <a:spLocks noChangeShapeType="1"/>
              </p:cNvSpPr>
              <p:nvPr/>
            </p:nvSpPr>
            <p:spPr bwMode="auto">
              <a:xfrm>
                <a:off x="2092" y="1598"/>
                <a:ext cx="15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41" name="Line 1306"/>
              <p:cNvSpPr>
                <a:spLocks noChangeShapeType="1"/>
              </p:cNvSpPr>
              <p:nvPr/>
            </p:nvSpPr>
            <p:spPr bwMode="auto">
              <a:xfrm flipH="1" flipV="1">
                <a:off x="2078" y="1587"/>
                <a:ext cx="7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42" name="Line 1307"/>
              <p:cNvSpPr>
                <a:spLocks noChangeShapeType="1"/>
              </p:cNvSpPr>
              <p:nvPr/>
            </p:nvSpPr>
            <p:spPr bwMode="auto">
              <a:xfrm flipV="1">
                <a:off x="2081" y="1584"/>
                <a:ext cx="0" cy="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43" name="Freeform 1308"/>
              <p:cNvSpPr>
                <a:spLocks/>
              </p:cNvSpPr>
              <p:nvPr/>
            </p:nvSpPr>
            <p:spPr bwMode="auto">
              <a:xfrm>
                <a:off x="2071" y="1574"/>
                <a:ext cx="15" cy="5"/>
              </a:xfrm>
              <a:custGeom>
                <a:avLst/>
                <a:gdLst>
                  <a:gd name="T0" fmla="*/ 0 w 101"/>
                  <a:gd name="T1" fmla="*/ 0 h 31"/>
                  <a:gd name="T2" fmla="*/ 1 w 101"/>
                  <a:gd name="T3" fmla="*/ 1 h 31"/>
                  <a:gd name="T4" fmla="*/ 3 w 101"/>
                  <a:gd name="T5" fmla="*/ 2 h 31"/>
                  <a:gd name="T6" fmla="*/ 5 w 101"/>
                  <a:gd name="T7" fmla="*/ 3 h 31"/>
                  <a:gd name="T8" fmla="*/ 7 w 101"/>
                  <a:gd name="T9" fmla="*/ 4 h 31"/>
                  <a:gd name="T10" fmla="*/ 8 w 101"/>
                  <a:gd name="T11" fmla="*/ 5 h 31"/>
                  <a:gd name="T12" fmla="*/ 10 w 101"/>
                  <a:gd name="T13" fmla="*/ 5 h 31"/>
                  <a:gd name="T14" fmla="*/ 12 w 101"/>
                  <a:gd name="T15" fmla="*/ 5 h 31"/>
                  <a:gd name="T16" fmla="*/ 13 w 101"/>
                  <a:gd name="T17" fmla="*/ 5 h 31"/>
                  <a:gd name="T18" fmla="*/ 15 w 101"/>
                  <a:gd name="T19" fmla="*/ 4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31">
                    <a:moveTo>
                      <a:pt x="0" y="0"/>
                    </a:moveTo>
                    <a:lnTo>
                      <a:pt x="10" y="8"/>
                    </a:lnTo>
                    <a:lnTo>
                      <a:pt x="21" y="15"/>
                    </a:lnTo>
                    <a:lnTo>
                      <a:pt x="32" y="21"/>
                    </a:lnTo>
                    <a:lnTo>
                      <a:pt x="45" y="25"/>
                    </a:lnTo>
                    <a:lnTo>
                      <a:pt x="56" y="28"/>
                    </a:lnTo>
                    <a:lnTo>
                      <a:pt x="67" y="30"/>
                    </a:lnTo>
                    <a:lnTo>
                      <a:pt x="78" y="31"/>
                    </a:lnTo>
                    <a:lnTo>
                      <a:pt x="89" y="30"/>
                    </a:lnTo>
                    <a:lnTo>
                      <a:pt x="101" y="27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44" name="Freeform 1309"/>
              <p:cNvSpPr>
                <a:spLocks/>
              </p:cNvSpPr>
              <p:nvPr/>
            </p:nvSpPr>
            <p:spPr bwMode="auto">
              <a:xfrm>
                <a:off x="2070" y="1571"/>
                <a:ext cx="1" cy="3"/>
              </a:xfrm>
              <a:custGeom>
                <a:avLst/>
                <a:gdLst>
                  <a:gd name="T0" fmla="*/ 1 w 7"/>
                  <a:gd name="T1" fmla="*/ 0 h 25"/>
                  <a:gd name="T2" fmla="*/ 0 w 7"/>
                  <a:gd name="T3" fmla="*/ 0 h 25"/>
                  <a:gd name="T4" fmla="*/ 0 w 7"/>
                  <a:gd name="T5" fmla="*/ 1 h 25"/>
                  <a:gd name="T6" fmla="*/ 0 w 7"/>
                  <a:gd name="T7" fmla="*/ 1 h 25"/>
                  <a:gd name="T8" fmla="*/ 0 w 7"/>
                  <a:gd name="T9" fmla="*/ 2 h 25"/>
                  <a:gd name="T10" fmla="*/ 0 w 7"/>
                  <a:gd name="T11" fmla="*/ 2 h 25"/>
                  <a:gd name="T12" fmla="*/ 0 w 7"/>
                  <a:gd name="T13" fmla="*/ 3 h 25"/>
                  <a:gd name="T14" fmla="*/ 1 w 7"/>
                  <a:gd name="T15" fmla="*/ 3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25">
                    <a:moveTo>
                      <a:pt x="7" y="0"/>
                    </a:moveTo>
                    <a:lnTo>
                      <a:pt x="3" y="2"/>
                    </a:lnTo>
                    <a:lnTo>
                      <a:pt x="1" y="5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1" y="18"/>
                    </a:lnTo>
                    <a:lnTo>
                      <a:pt x="3" y="22"/>
                    </a:lnTo>
                    <a:lnTo>
                      <a:pt x="7" y="2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45" name="Freeform 1310"/>
              <p:cNvSpPr>
                <a:spLocks/>
              </p:cNvSpPr>
              <p:nvPr/>
            </p:nvSpPr>
            <p:spPr bwMode="auto">
              <a:xfrm>
                <a:off x="2071" y="1570"/>
                <a:ext cx="15" cy="5"/>
              </a:xfrm>
              <a:custGeom>
                <a:avLst/>
                <a:gdLst>
                  <a:gd name="T0" fmla="*/ 15 w 101"/>
                  <a:gd name="T1" fmla="*/ 5 h 31"/>
                  <a:gd name="T2" fmla="*/ 13 w 101"/>
                  <a:gd name="T3" fmla="*/ 4 h 31"/>
                  <a:gd name="T4" fmla="*/ 12 w 101"/>
                  <a:gd name="T5" fmla="*/ 3 h 31"/>
                  <a:gd name="T6" fmla="*/ 10 w 101"/>
                  <a:gd name="T7" fmla="*/ 2 h 31"/>
                  <a:gd name="T8" fmla="*/ 8 w 101"/>
                  <a:gd name="T9" fmla="*/ 1 h 31"/>
                  <a:gd name="T10" fmla="*/ 7 w 101"/>
                  <a:gd name="T11" fmla="*/ 0 h 31"/>
                  <a:gd name="T12" fmla="*/ 5 w 101"/>
                  <a:gd name="T13" fmla="*/ 0 h 31"/>
                  <a:gd name="T14" fmla="*/ 3 w 101"/>
                  <a:gd name="T15" fmla="*/ 0 h 31"/>
                  <a:gd name="T16" fmla="*/ 1 w 101"/>
                  <a:gd name="T17" fmla="*/ 0 h 31"/>
                  <a:gd name="T18" fmla="*/ 0 w 101"/>
                  <a:gd name="T19" fmla="*/ 0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31">
                    <a:moveTo>
                      <a:pt x="101" y="31"/>
                    </a:moveTo>
                    <a:lnTo>
                      <a:pt x="89" y="23"/>
                    </a:lnTo>
                    <a:lnTo>
                      <a:pt x="78" y="16"/>
                    </a:lnTo>
                    <a:lnTo>
                      <a:pt x="67" y="10"/>
                    </a:lnTo>
                    <a:lnTo>
                      <a:pt x="56" y="6"/>
                    </a:lnTo>
                    <a:lnTo>
                      <a:pt x="45" y="3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0" y="0"/>
                    </a:lnTo>
                    <a:lnTo>
                      <a:pt x="0" y="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46" name="Freeform 1311"/>
              <p:cNvSpPr>
                <a:spLocks/>
              </p:cNvSpPr>
              <p:nvPr/>
            </p:nvSpPr>
            <p:spPr bwMode="auto">
              <a:xfrm>
                <a:off x="2086" y="1575"/>
                <a:ext cx="1" cy="3"/>
              </a:xfrm>
              <a:custGeom>
                <a:avLst/>
                <a:gdLst>
                  <a:gd name="T0" fmla="*/ 0 w 5"/>
                  <a:gd name="T1" fmla="*/ 3 h 24"/>
                  <a:gd name="T2" fmla="*/ 0 w 5"/>
                  <a:gd name="T3" fmla="*/ 3 h 24"/>
                  <a:gd name="T4" fmla="*/ 1 w 5"/>
                  <a:gd name="T5" fmla="*/ 2 h 24"/>
                  <a:gd name="T6" fmla="*/ 1 w 5"/>
                  <a:gd name="T7" fmla="*/ 2 h 24"/>
                  <a:gd name="T8" fmla="*/ 1 w 5"/>
                  <a:gd name="T9" fmla="*/ 1 h 24"/>
                  <a:gd name="T10" fmla="*/ 1 w 5"/>
                  <a:gd name="T11" fmla="*/ 1 h 24"/>
                  <a:gd name="T12" fmla="*/ 0 w 5"/>
                  <a:gd name="T13" fmla="*/ 0 h 24"/>
                  <a:gd name="T14" fmla="*/ 0 w 5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" h="24">
                    <a:moveTo>
                      <a:pt x="0" y="24"/>
                    </a:moveTo>
                    <a:lnTo>
                      <a:pt x="2" y="22"/>
                    </a:lnTo>
                    <a:lnTo>
                      <a:pt x="4" y="19"/>
                    </a:lnTo>
                    <a:lnTo>
                      <a:pt x="5" y="15"/>
                    </a:lnTo>
                    <a:lnTo>
                      <a:pt x="5" y="11"/>
                    </a:lnTo>
                    <a:lnTo>
                      <a:pt x="4" y="8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47" name="Line 1312"/>
              <p:cNvSpPr>
                <a:spLocks noChangeShapeType="1"/>
              </p:cNvSpPr>
              <p:nvPr/>
            </p:nvSpPr>
            <p:spPr bwMode="auto">
              <a:xfrm flipH="1" flipV="1">
                <a:off x="2086" y="1567"/>
                <a:ext cx="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48" name="Freeform 1313"/>
              <p:cNvSpPr>
                <a:spLocks/>
              </p:cNvSpPr>
              <p:nvPr/>
            </p:nvSpPr>
            <p:spPr bwMode="auto">
              <a:xfrm>
                <a:off x="2071" y="1556"/>
                <a:ext cx="15" cy="4"/>
              </a:xfrm>
              <a:custGeom>
                <a:avLst/>
                <a:gdLst>
                  <a:gd name="T0" fmla="*/ 0 w 101"/>
                  <a:gd name="T1" fmla="*/ 0 h 31"/>
                  <a:gd name="T2" fmla="*/ 1 w 101"/>
                  <a:gd name="T3" fmla="*/ 1 h 31"/>
                  <a:gd name="T4" fmla="*/ 3 w 101"/>
                  <a:gd name="T5" fmla="*/ 2 h 31"/>
                  <a:gd name="T6" fmla="*/ 5 w 101"/>
                  <a:gd name="T7" fmla="*/ 3 h 31"/>
                  <a:gd name="T8" fmla="*/ 7 w 101"/>
                  <a:gd name="T9" fmla="*/ 3 h 31"/>
                  <a:gd name="T10" fmla="*/ 8 w 101"/>
                  <a:gd name="T11" fmla="*/ 4 h 31"/>
                  <a:gd name="T12" fmla="*/ 10 w 101"/>
                  <a:gd name="T13" fmla="*/ 4 h 31"/>
                  <a:gd name="T14" fmla="*/ 12 w 101"/>
                  <a:gd name="T15" fmla="*/ 4 h 31"/>
                  <a:gd name="T16" fmla="*/ 13 w 101"/>
                  <a:gd name="T17" fmla="*/ 4 h 31"/>
                  <a:gd name="T18" fmla="*/ 15 w 101"/>
                  <a:gd name="T19" fmla="*/ 3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31">
                    <a:moveTo>
                      <a:pt x="0" y="0"/>
                    </a:moveTo>
                    <a:lnTo>
                      <a:pt x="10" y="8"/>
                    </a:lnTo>
                    <a:lnTo>
                      <a:pt x="21" y="15"/>
                    </a:lnTo>
                    <a:lnTo>
                      <a:pt x="32" y="21"/>
                    </a:lnTo>
                    <a:lnTo>
                      <a:pt x="45" y="25"/>
                    </a:lnTo>
                    <a:lnTo>
                      <a:pt x="56" y="29"/>
                    </a:lnTo>
                    <a:lnTo>
                      <a:pt x="67" y="31"/>
                    </a:lnTo>
                    <a:lnTo>
                      <a:pt x="78" y="31"/>
                    </a:lnTo>
                    <a:lnTo>
                      <a:pt x="89" y="30"/>
                    </a:lnTo>
                    <a:lnTo>
                      <a:pt x="101" y="27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49" name="Freeform 1314"/>
              <p:cNvSpPr>
                <a:spLocks/>
              </p:cNvSpPr>
              <p:nvPr/>
            </p:nvSpPr>
            <p:spPr bwMode="auto">
              <a:xfrm>
                <a:off x="2070" y="1553"/>
                <a:ext cx="1" cy="3"/>
              </a:xfrm>
              <a:custGeom>
                <a:avLst/>
                <a:gdLst>
                  <a:gd name="T0" fmla="*/ 1 w 7"/>
                  <a:gd name="T1" fmla="*/ 0 h 24"/>
                  <a:gd name="T2" fmla="*/ 0 w 7"/>
                  <a:gd name="T3" fmla="*/ 0 h 24"/>
                  <a:gd name="T4" fmla="*/ 0 w 7"/>
                  <a:gd name="T5" fmla="*/ 1 h 24"/>
                  <a:gd name="T6" fmla="*/ 0 w 7"/>
                  <a:gd name="T7" fmla="*/ 1 h 24"/>
                  <a:gd name="T8" fmla="*/ 0 w 7"/>
                  <a:gd name="T9" fmla="*/ 2 h 24"/>
                  <a:gd name="T10" fmla="*/ 0 w 7"/>
                  <a:gd name="T11" fmla="*/ 2 h 24"/>
                  <a:gd name="T12" fmla="*/ 0 w 7"/>
                  <a:gd name="T13" fmla="*/ 3 h 24"/>
                  <a:gd name="T14" fmla="*/ 1 w 7"/>
                  <a:gd name="T15" fmla="*/ 3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24">
                    <a:moveTo>
                      <a:pt x="7" y="0"/>
                    </a:moveTo>
                    <a:lnTo>
                      <a:pt x="3" y="2"/>
                    </a:lnTo>
                    <a:lnTo>
                      <a:pt x="1" y="4"/>
                    </a:lnTo>
                    <a:lnTo>
                      <a:pt x="0" y="9"/>
                    </a:lnTo>
                    <a:lnTo>
                      <a:pt x="0" y="12"/>
                    </a:lnTo>
                    <a:lnTo>
                      <a:pt x="1" y="17"/>
                    </a:lnTo>
                    <a:lnTo>
                      <a:pt x="3" y="21"/>
                    </a:lnTo>
                    <a:lnTo>
                      <a:pt x="7" y="24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50" name="Freeform 1315"/>
              <p:cNvSpPr>
                <a:spLocks/>
              </p:cNvSpPr>
              <p:nvPr/>
            </p:nvSpPr>
            <p:spPr bwMode="auto">
              <a:xfrm>
                <a:off x="2071" y="1552"/>
                <a:ext cx="15" cy="4"/>
              </a:xfrm>
              <a:custGeom>
                <a:avLst/>
                <a:gdLst>
                  <a:gd name="T0" fmla="*/ 15 w 101"/>
                  <a:gd name="T1" fmla="*/ 4 h 31"/>
                  <a:gd name="T2" fmla="*/ 13 w 101"/>
                  <a:gd name="T3" fmla="*/ 3 h 31"/>
                  <a:gd name="T4" fmla="*/ 12 w 101"/>
                  <a:gd name="T5" fmla="*/ 2 h 31"/>
                  <a:gd name="T6" fmla="*/ 10 w 101"/>
                  <a:gd name="T7" fmla="*/ 1 h 31"/>
                  <a:gd name="T8" fmla="*/ 8 w 101"/>
                  <a:gd name="T9" fmla="*/ 1 h 31"/>
                  <a:gd name="T10" fmla="*/ 7 w 101"/>
                  <a:gd name="T11" fmla="*/ 0 h 31"/>
                  <a:gd name="T12" fmla="*/ 5 w 101"/>
                  <a:gd name="T13" fmla="*/ 0 h 31"/>
                  <a:gd name="T14" fmla="*/ 3 w 101"/>
                  <a:gd name="T15" fmla="*/ 0 h 31"/>
                  <a:gd name="T16" fmla="*/ 1 w 101"/>
                  <a:gd name="T17" fmla="*/ 0 h 31"/>
                  <a:gd name="T18" fmla="*/ 0 w 101"/>
                  <a:gd name="T19" fmla="*/ 1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31">
                    <a:moveTo>
                      <a:pt x="101" y="31"/>
                    </a:moveTo>
                    <a:lnTo>
                      <a:pt x="89" y="23"/>
                    </a:lnTo>
                    <a:lnTo>
                      <a:pt x="78" y="16"/>
                    </a:lnTo>
                    <a:lnTo>
                      <a:pt x="67" y="10"/>
                    </a:lnTo>
                    <a:lnTo>
                      <a:pt x="56" y="6"/>
                    </a:lnTo>
                    <a:lnTo>
                      <a:pt x="45" y="3"/>
                    </a:lnTo>
                    <a:lnTo>
                      <a:pt x="32" y="1"/>
                    </a:lnTo>
                    <a:lnTo>
                      <a:pt x="21" y="0"/>
                    </a:lnTo>
                    <a:lnTo>
                      <a:pt x="10" y="1"/>
                    </a:lnTo>
                    <a:lnTo>
                      <a:pt x="0" y="4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51" name="Freeform 1316"/>
              <p:cNvSpPr>
                <a:spLocks/>
              </p:cNvSpPr>
              <p:nvPr/>
            </p:nvSpPr>
            <p:spPr bwMode="auto">
              <a:xfrm>
                <a:off x="2086" y="1556"/>
                <a:ext cx="1" cy="4"/>
              </a:xfrm>
              <a:custGeom>
                <a:avLst/>
                <a:gdLst>
                  <a:gd name="T0" fmla="*/ 0 w 5"/>
                  <a:gd name="T1" fmla="*/ 4 h 24"/>
                  <a:gd name="T2" fmla="*/ 0 w 5"/>
                  <a:gd name="T3" fmla="*/ 4 h 24"/>
                  <a:gd name="T4" fmla="*/ 1 w 5"/>
                  <a:gd name="T5" fmla="*/ 3 h 24"/>
                  <a:gd name="T6" fmla="*/ 1 w 5"/>
                  <a:gd name="T7" fmla="*/ 3 h 24"/>
                  <a:gd name="T8" fmla="*/ 1 w 5"/>
                  <a:gd name="T9" fmla="*/ 2 h 24"/>
                  <a:gd name="T10" fmla="*/ 1 w 5"/>
                  <a:gd name="T11" fmla="*/ 1 h 24"/>
                  <a:gd name="T12" fmla="*/ 0 w 5"/>
                  <a:gd name="T13" fmla="*/ 1 h 24"/>
                  <a:gd name="T14" fmla="*/ 0 w 5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" h="24">
                    <a:moveTo>
                      <a:pt x="0" y="24"/>
                    </a:moveTo>
                    <a:lnTo>
                      <a:pt x="2" y="23"/>
                    </a:lnTo>
                    <a:lnTo>
                      <a:pt x="4" y="20"/>
                    </a:lnTo>
                    <a:lnTo>
                      <a:pt x="5" y="15"/>
                    </a:lnTo>
                    <a:lnTo>
                      <a:pt x="5" y="12"/>
                    </a:lnTo>
                    <a:lnTo>
                      <a:pt x="4" y="8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52" name="Freeform 1317"/>
              <p:cNvSpPr>
                <a:spLocks/>
              </p:cNvSpPr>
              <p:nvPr/>
            </p:nvSpPr>
            <p:spPr bwMode="auto">
              <a:xfrm>
                <a:off x="2070" y="1541"/>
                <a:ext cx="17" cy="5"/>
              </a:xfrm>
              <a:custGeom>
                <a:avLst/>
                <a:gdLst>
                  <a:gd name="T0" fmla="*/ 17 w 113"/>
                  <a:gd name="T1" fmla="*/ 5 h 32"/>
                  <a:gd name="T2" fmla="*/ 0 w 113"/>
                  <a:gd name="T3" fmla="*/ 0 h 32"/>
                  <a:gd name="T4" fmla="*/ 4 w 113"/>
                  <a:gd name="T5" fmla="*/ 5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32">
                    <a:moveTo>
                      <a:pt x="113" y="31"/>
                    </a:moveTo>
                    <a:lnTo>
                      <a:pt x="0" y="0"/>
                    </a:lnTo>
                    <a:lnTo>
                      <a:pt x="26" y="3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53" name="Freeform 1318"/>
              <p:cNvSpPr>
                <a:spLocks/>
              </p:cNvSpPr>
              <p:nvPr/>
            </p:nvSpPr>
            <p:spPr bwMode="auto">
              <a:xfrm>
                <a:off x="2070" y="1530"/>
                <a:ext cx="8" cy="7"/>
              </a:xfrm>
              <a:custGeom>
                <a:avLst/>
                <a:gdLst>
                  <a:gd name="T0" fmla="*/ 4 w 50"/>
                  <a:gd name="T1" fmla="*/ 0 h 53"/>
                  <a:gd name="T2" fmla="*/ 3 w 50"/>
                  <a:gd name="T3" fmla="*/ 0 h 53"/>
                  <a:gd name="T4" fmla="*/ 3 w 50"/>
                  <a:gd name="T5" fmla="*/ 0 h 53"/>
                  <a:gd name="T6" fmla="*/ 2 w 50"/>
                  <a:gd name="T7" fmla="*/ 0 h 53"/>
                  <a:gd name="T8" fmla="*/ 1 w 50"/>
                  <a:gd name="T9" fmla="*/ 0 h 53"/>
                  <a:gd name="T10" fmla="*/ 1 w 50"/>
                  <a:gd name="T11" fmla="*/ 1 h 53"/>
                  <a:gd name="T12" fmla="*/ 0 w 50"/>
                  <a:gd name="T13" fmla="*/ 1 h 53"/>
                  <a:gd name="T14" fmla="*/ 0 w 50"/>
                  <a:gd name="T15" fmla="*/ 2 h 53"/>
                  <a:gd name="T16" fmla="*/ 0 w 50"/>
                  <a:gd name="T17" fmla="*/ 3 h 53"/>
                  <a:gd name="T18" fmla="*/ 0 w 50"/>
                  <a:gd name="T19" fmla="*/ 3 h 53"/>
                  <a:gd name="T20" fmla="*/ 0 w 50"/>
                  <a:gd name="T21" fmla="*/ 4 h 53"/>
                  <a:gd name="T22" fmla="*/ 1 w 50"/>
                  <a:gd name="T23" fmla="*/ 5 h 53"/>
                  <a:gd name="T24" fmla="*/ 1 w 50"/>
                  <a:gd name="T25" fmla="*/ 5 h 53"/>
                  <a:gd name="T26" fmla="*/ 2 w 50"/>
                  <a:gd name="T27" fmla="*/ 6 h 53"/>
                  <a:gd name="T28" fmla="*/ 3 w 50"/>
                  <a:gd name="T29" fmla="*/ 6 h 53"/>
                  <a:gd name="T30" fmla="*/ 3 w 50"/>
                  <a:gd name="T31" fmla="*/ 6 h 53"/>
                  <a:gd name="T32" fmla="*/ 4 w 50"/>
                  <a:gd name="T33" fmla="*/ 7 h 53"/>
                  <a:gd name="T34" fmla="*/ 5 w 50"/>
                  <a:gd name="T35" fmla="*/ 7 h 53"/>
                  <a:gd name="T36" fmla="*/ 6 w 50"/>
                  <a:gd name="T37" fmla="*/ 7 h 53"/>
                  <a:gd name="T38" fmla="*/ 6 w 50"/>
                  <a:gd name="T39" fmla="*/ 7 h 53"/>
                  <a:gd name="T40" fmla="*/ 7 w 50"/>
                  <a:gd name="T41" fmla="*/ 6 h 53"/>
                  <a:gd name="T42" fmla="*/ 7 w 50"/>
                  <a:gd name="T43" fmla="*/ 6 h 53"/>
                  <a:gd name="T44" fmla="*/ 8 w 50"/>
                  <a:gd name="T45" fmla="*/ 6 h 53"/>
                  <a:gd name="T46" fmla="*/ 8 w 50"/>
                  <a:gd name="T47" fmla="*/ 5 h 53"/>
                  <a:gd name="T48" fmla="*/ 8 w 50"/>
                  <a:gd name="T49" fmla="*/ 4 h 53"/>
                  <a:gd name="T50" fmla="*/ 8 w 50"/>
                  <a:gd name="T51" fmla="*/ 4 h 53"/>
                  <a:gd name="T52" fmla="*/ 8 w 50"/>
                  <a:gd name="T53" fmla="*/ 3 h 53"/>
                  <a:gd name="T54" fmla="*/ 7 w 50"/>
                  <a:gd name="T55" fmla="*/ 2 h 53"/>
                  <a:gd name="T56" fmla="*/ 7 w 50"/>
                  <a:gd name="T57" fmla="*/ 2 h 53"/>
                  <a:gd name="T58" fmla="*/ 6 w 50"/>
                  <a:gd name="T59" fmla="*/ 1 h 53"/>
                  <a:gd name="T60" fmla="*/ 6 w 50"/>
                  <a:gd name="T61" fmla="*/ 1 h 53"/>
                  <a:gd name="T62" fmla="*/ 5 w 50"/>
                  <a:gd name="T63" fmla="*/ 0 h 53"/>
                  <a:gd name="T64" fmla="*/ 4 w 50"/>
                  <a:gd name="T65" fmla="*/ 0 h 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0" h="53">
                    <a:moveTo>
                      <a:pt x="26" y="1"/>
                    </a:moveTo>
                    <a:lnTo>
                      <a:pt x="20" y="0"/>
                    </a:lnTo>
                    <a:lnTo>
                      <a:pt x="16" y="0"/>
                    </a:lnTo>
                    <a:lnTo>
                      <a:pt x="11" y="1"/>
                    </a:lnTo>
                    <a:lnTo>
                      <a:pt x="8" y="3"/>
                    </a:lnTo>
                    <a:lnTo>
                      <a:pt x="4" y="7"/>
                    </a:lnTo>
                    <a:lnTo>
                      <a:pt x="2" y="10"/>
                    </a:lnTo>
                    <a:lnTo>
                      <a:pt x="1" y="15"/>
                    </a:lnTo>
                    <a:lnTo>
                      <a:pt x="0" y="19"/>
                    </a:lnTo>
                    <a:lnTo>
                      <a:pt x="1" y="25"/>
                    </a:lnTo>
                    <a:lnTo>
                      <a:pt x="2" y="29"/>
                    </a:lnTo>
                    <a:lnTo>
                      <a:pt x="4" y="35"/>
                    </a:lnTo>
                    <a:lnTo>
                      <a:pt x="8" y="39"/>
                    </a:lnTo>
                    <a:lnTo>
                      <a:pt x="11" y="44"/>
                    </a:lnTo>
                    <a:lnTo>
                      <a:pt x="16" y="47"/>
                    </a:lnTo>
                    <a:lnTo>
                      <a:pt x="20" y="49"/>
                    </a:lnTo>
                    <a:lnTo>
                      <a:pt x="26" y="52"/>
                    </a:lnTo>
                    <a:lnTo>
                      <a:pt x="30" y="53"/>
                    </a:lnTo>
                    <a:lnTo>
                      <a:pt x="35" y="52"/>
                    </a:lnTo>
                    <a:lnTo>
                      <a:pt x="39" y="51"/>
                    </a:lnTo>
                    <a:lnTo>
                      <a:pt x="44" y="48"/>
                    </a:lnTo>
                    <a:lnTo>
                      <a:pt x="46" y="46"/>
                    </a:lnTo>
                    <a:lnTo>
                      <a:pt x="48" y="42"/>
                    </a:lnTo>
                    <a:lnTo>
                      <a:pt x="50" y="38"/>
                    </a:lnTo>
                    <a:lnTo>
                      <a:pt x="50" y="33"/>
                    </a:lnTo>
                    <a:lnTo>
                      <a:pt x="50" y="28"/>
                    </a:lnTo>
                    <a:lnTo>
                      <a:pt x="48" y="23"/>
                    </a:lnTo>
                    <a:lnTo>
                      <a:pt x="46" y="18"/>
                    </a:lnTo>
                    <a:lnTo>
                      <a:pt x="44" y="14"/>
                    </a:lnTo>
                    <a:lnTo>
                      <a:pt x="39" y="9"/>
                    </a:lnTo>
                    <a:lnTo>
                      <a:pt x="35" y="6"/>
                    </a:lnTo>
                    <a:lnTo>
                      <a:pt x="30" y="2"/>
                    </a:lnTo>
                    <a:lnTo>
                      <a:pt x="26" y="1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54" name="Freeform 1319"/>
              <p:cNvSpPr>
                <a:spLocks/>
              </p:cNvSpPr>
              <p:nvPr/>
            </p:nvSpPr>
            <p:spPr bwMode="auto">
              <a:xfrm>
                <a:off x="2078" y="1532"/>
                <a:ext cx="3" cy="7"/>
              </a:xfrm>
              <a:custGeom>
                <a:avLst/>
                <a:gdLst>
                  <a:gd name="T0" fmla="*/ 3 w 26"/>
                  <a:gd name="T1" fmla="*/ 0 h 51"/>
                  <a:gd name="T2" fmla="*/ 2 w 26"/>
                  <a:gd name="T3" fmla="*/ 0 h 51"/>
                  <a:gd name="T4" fmla="*/ 2 w 26"/>
                  <a:gd name="T5" fmla="*/ 0 h 51"/>
                  <a:gd name="T6" fmla="*/ 1 w 26"/>
                  <a:gd name="T7" fmla="*/ 0 h 51"/>
                  <a:gd name="T8" fmla="*/ 1 w 26"/>
                  <a:gd name="T9" fmla="*/ 0 h 51"/>
                  <a:gd name="T10" fmla="*/ 1 w 26"/>
                  <a:gd name="T11" fmla="*/ 1 h 51"/>
                  <a:gd name="T12" fmla="*/ 0 w 26"/>
                  <a:gd name="T13" fmla="*/ 1 h 51"/>
                  <a:gd name="T14" fmla="*/ 0 w 26"/>
                  <a:gd name="T15" fmla="*/ 2 h 51"/>
                  <a:gd name="T16" fmla="*/ 0 w 26"/>
                  <a:gd name="T17" fmla="*/ 3 h 51"/>
                  <a:gd name="T18" fmla="*/ 0 w 26"/>
                  <a:gd name="T19" fmla="*/ 3 h 51"/>
                  <a:gd name="T20" fmla="*/ 0 w 26"/>
                  <a:gd name="T21" fmla="*/ 4 h 51"/>
                  <a:gd name="T22" fmla="*/ 1 w 26"/>
                  <a:gd name="T23" fmla="*/ 5 h 51"/>
                  <a:gd name="T24" fmla="*/ 1 w 26"/>
                  <a:gd name="T25" fmla="*/ 5 h 51"/>
                  <a:gd name="T26" fmla="*/ 1 w 26"/>
                  <a:gd name="T27" fmla="*/ 6 h 51"/>
                  <a:gd name="T28" fmla="*/ 2 w 26"/>
                  <a:gd name="T29" fmla="*/ 6 h 51"/>
                  <a:gd name="T30" fmla="*/ 2 w 26"/>
                  <a:gd name="T31" fmla="*/ 7 h 51"/>
                  <a:gd name="T32" fmla="*/ 3 w 26"/>
                  <a:gd name="T33" fmla="*/ 7 h 5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6" h="51">
                    <a:moveTo>
                      <a:pt x="26" y="1"/>
                    </a:moveTo>
                    <a:lnTo>
                      <a:pt x="21" y="0"/>
                    </a:lnTo>
                    <a:lnTo>
                      <a:pt x="16" y="0"/>
                    </a:lnTo>
                    <a:lnTo>
                      <a:pt x="12" y="1"/>
                    </a:lnTo>
                    <a:lnTo>
                      <a:pt x="8" y="3"/>
                    </a:lnTo>
                    <a:lnTo>
                      <a:pt x="5" y="6"/>
                    </a:lnTo>
                    <a:lnTo>
                      <a:pt x="3" y="10"/>
                    </a:lnTo>
                    <a:lnTo>
                      <a:pt x="2" y="14"/>
                    </a:lnTo>
                    <a:lnTo>
                      <a:pt x="0" y="19"/>
                    </a:lnTo>
                    <a:lnTo>
                      <a:pt x="2" y="24"/>
                    </a:lnTo>
                    <a:lnTo>
                      <a:pt x="3" y="29"/>
                    </a:lnTo>
                    <a:lnTo>
                      <a:pt x="5" y="34"/>
                    </a:lnTo>
                    <a:lnTo>
                      <a:pt x="8" y="39"/>
                    </a:lnTo>
                    <a:lnTo>
                      <a:pt x="12" y="43"/>
                    </a:lnTo>
                    <a:lnTo>
                      <a:pt x="16" y="47"/>
                    </a:lnTo>
                    <a:lnTo>
                      <a:pt x="21" y="49"/>
                    </a:lnTo>
                    <a:lnTo>
                      <a:pt x="26" y="5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55" name="Line 1320"/>
              <p:cNvSpPr>
                <a:spLocks noChangeShapeType="1"/>
              </p:cNvSpPr>
              <p:nvPr/>
            </p:nvSpPr>
            <p:spPr bwMode="auto">
              <a:xfrm>
                <a:off x="2081" y="1532"/>
                <a:ext cx="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56" name="Freeform 1321"/>
              <p:cNvSpPr>
                <a:spLocks/>
              </p:cNvSpPr>
              <p:nvPr/>
            </p:nvSpPr>
            <p:spPr bwMode="auto">
              <a:xfrm>
                <a:off x="2083" y="1532"/>
                <a:ext cx="4" cy="8"/>
              </a:xfrm>
              <a:custGeom>
                <a:avLst/>
                <a:gdLst>
                  <a:gd name="T0" fmla="*/ 0 w 24"/>
                  <a:gd name="T1" fmla="*/ 8 h 52"/>
                  <a:gd name="T2" fmla="*/ 1 w 24"/>
                  <a:gd name="T3" fmla="*/ 8 h 52"/>
                  <a:gd name="T4" fmla="*/ 2 w 24"/>
                  <a:gd name="T5" fmla="*/ 8 h 52"/>
                  <a:gd name="T6" fmla="*/ 2 w 24"/>
                  <a:gd name="T7" fmla="*/ 8 h 52"/>
                  <a:gd name="T8" fmla="*/ 3 w 24"/>
                  <a:gd name="T9" fmla="*/ 7 h 52"/>
                  <a:gd name="T10" fmla="*/ 4 w 24"/>
                  <a:gd name="T11" fmla="*/ 7 h 52"/>
                  <a:gd name="T12" fmla="*/ 4 w 24"/>
                  <a:gd name="T13" fmla="*/ 6 h 52"/>
                  <a:gd name="T14" fmla="*/ 4 w 24"/>
                  <a:gd name="T15" fmla="*/ 6 h 52"/>
                  <a:gd name="T16" fmla="*/ 4 w 24"/>
                  <a:gd name="T17" fmla="*/ 5 h 52"/>
                  <a:gd name="T18" fmla="*/ 4 w 24"/>
                  <a:gd name="T19" fmla="*/ 4 h 52"/>
                  <a:gd name="T20" fmla="*/ 4 w 24"/>
                  <a:gd name="T21" fmla="*/ 3 h 52"/>
                  <a:gd name="T22" fmla="*/ 4 w 24"/>
                  <a:gd name="T23" fmla="*/ 3 h 52"/>
                  <a:gd name="T24" fmla="*/ 3 w 24"/>
                  <a:gd name="T25" fmla="*/ 2 h 52"/>
                  <a:gd name="T26" fmla="*/ 2 w 24"/>
                  <a:gd name="T27" fmla="*/ 1 h 52"/>
                  <a:gd name="T28" fmla="*/ 2 w 24"/>
                  <a:gd name="T29" fmla="*/ 1 h 52"/>
                  <a:gd name="T30" fmla="*/ 1 w 24"/>
                  <a:gd name="T31" fmla="*/ 0 h 52"/>
                  <a:gd name="T32" fmla="*/ 0 w 24"/>
                  <a:gd name="T33" fmla="*/ 0 h 5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" h="52">
                    <a:moveTo>
                      <a:pt x="0" y="51"/>
                    </a:moveTo>
                    <a:lnTo>
                      <a:pt x="4" y="52"/>
                    </a:lnTo>
                    <a:lnTo>
                      <a:pt x="10" y="52"/>
                    </a:lnTo>
                    <a:lnTo>
                      <a:pt x="13" y="49"/>
                    </a:lnTo>
                    <a:lnTo>
                      <a:pt x="18" y="48"/>
                    </a:lnTo>
                    <a:lnTo>
                      <a:pt x="21" y="45"/>
                    </a:lnTo>
                    <a:lnTo>
                      <a:pt x="23" y="42"/>
                    </a:lnTo>
                    <a:lnTo>
                      <a:pt x="24" y="37"/>
                    </a:lnTo>
                    <a:lnTo>
                      <a:pt x="24" y="31"/>
                    </a:lnTo>
                    <a:lnTo>
                      <a:pt x="24" y="27"/>
                    </a:lnTo>
                    <a:lnTo>
                      <a:pt x="23" y="21"/>
                    </a:lnTo>
                    <a:lnTo>
                      <a:pt x="21" y="17"/>
                    </a:lnTo>
                    <a:lnTo>
                      <a:pt x="18" y="12"/>
                    </a:lnTo>
                    <a:lnTo>
                      <a:pt x="13" y="8"/>
                    </a:lnTo>
                    <a:lnTo>
                      <a:pt x="10" y="5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57" name="Line 1322"/>
              <p:cNvSpPr>
                <a:spLocks noChangeShapeType="1"/>
              </p:cNvSpPr>
              <p:nvPr/>
            </p:nvSpPr>
            <p:spPr bwMode="auto">
              <a:xfrm flipH="1" flipV="1">
                <a:off x="2081" y="1539"/>
                <a:ext cx="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58" name="Freeform 1323"/>
              <p:cNvSpPr>
                <a:spLocks/>
              </p:cNvSpPr>
              <p:nvPr/>
            </p:nvSpPr>
            <p:spPr bwMode="auto">
              <a:xfrm>
                <a:off x="2094" y="1575"/>
                <a:ext cx="15" cy="4"/>
              </a:xfrm>
              <a:custGeom>
                <a:avLst/>
                <a:gdLst>
                  <a:gd name="T0" fmla="*/ 0 w 101"/>
                  <a:gd name="T1" fmla="*/ 0 h 30"/>
                  <a:gd name="T2" fmla="*/ 2 w 101"/>
                  <a:gd name="T3" fmla="*/ 1 h 30"/>
                  <a:gd name="T4" fmla="*/ 3 w 101"/>
                  <a:gd name="T5" fmla="*/ 2 h 30"/>
                  <a:gd name="T6" fmla="*/ 5 w 101"/>
                  <a:gd name="T7" fmla="*/ 3 h 30"/>
                  <a:gd name="T8" fmla="*/ 7 w 101"/>
                  <a:gd name="T9" fmla="*/ 3 h 30"/>
                  <a:gd name="T10" fmla="*/ 9 w 101"/>
                  <a:gd name="T11" fmla="*/ 4 h 30"/>
                  <a:gd name="T12" fmla="*/ 10 w 101"/>
                  <a:gd name="T13" fmla="*/ 4 h 30"/>
                  <a:gd name="T14" fmla="*/ 12 w 101"/>
                  <a:gd name="T15" fmla="*/ 4 h 30"/>
                  <a:gd name="T16" fmla="*/ 14 w 101"/>
                  <a:gd name="T17" fmla="*/ 4 h 30"/>
                  <a:gd name="T18" fmla="*/ 15 w 101"/>
                  <a:gd name="T19" fmla="*/ 4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30">
                    <a:moveTo>
                      <a:pt x="0" y="0"/>
                    </a:moveTo>
                    <a:lnTo>
                      <a:pt x="12" y="8"/>
                    </a:lnTo>
                    <a:lnTo>
                      <a:pt x="23" y="15"/>
                    </a:lnTo>
                    <a:lnTo>
                      <a:pt x="34" y="20"/>
                    </a:lnTo>
                    <a:lnTo>
                      <a:pt x="45" y="25"/>
                    </a:lnTo>
                    <a:lnTo>
                      <a:pt x="58" y="28"/>
                    </a:lnTo>
                    <a:lnTo>
                      <a:pt x="69" y="30"/>
                    </a:lnTo>
                    <a:lnTo>
                      <a:pt x="80" y="30"/>
                    </a:lnTo>
                    <a:lnTo>
                      <a:pt x="91" y="29"/>
                    </a:lnTo>
                    <a:lnTo>
                      <a:pt x="101" y="27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59" name="Freeform 1324"/>
              <p:cNvSpPr>
                <a:spLocks/>
              </p:cNvSpPr>
              <p:nvPr/>
            </p:nvSpPr>
            <p:spPr bwMode="auto">
              <a:xfrm>
                <a:off x="2094" y="1572"/>
                <a:ext cx="0" cy="3"/>
              </a:xfrm>
              <a:custGeom>
                <a:avLst/>
                <a:gdLst>
                  <a:gd name="T0" fmla="*/ 1 w 5"/>
                  <a:gd name="T1" fmla="*/ 0 h 25"/>
                  <a:gd name="T2" fmla="*/ 1 w 5"/>
                  <a:gd name="T3" fmla="*/ 0 h 25"/>
                  <a:gd name="T4" fmla="*/ 0 w 5"/>
                  <a:gd name="T5" fmla="*/ 1 h 25"/>
                  <a:gd name="T6" fmla="*/ 0 w 5"/>
                  <a:gd name="T7" fmla="*/ 1 h 25"/>
                  <a:gd name="T8" fmla="*/ 0 w 5"/>
                  <a:gd name="T9" fmla="*/ 2 h 25"/>
                  <a:gd name="T10" fmla="*/ 0 w 5"/>
                  <a:gd name="T11" fmla="*/ 2 h 25"/>
                  <a:gd name="T12" fmla="*/ 1 w 5"/>
                  <a:gd name="T13" fmla="*/ 3 h 25"/>
                  <a:gd name="T14" fmla="*/ 1 w 5"/>
                  <a:gd name="T15" fmla="*/ 3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" h="25">
                    <a:moveTo>
                      <a:pt x="5" y="0"/>
                    </a:moveTo>
                    <a:lnTo>
                      <a:pt x="3" y="3"/>
                    </a:lnTo>
                    <a:lnTo>
                      <a:pt x="1" y="5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1" y="17"/>
                    </a:lnTo>
                    <a:lnTo>
                      <a:pt x="3" y="22"/>
                    </a:lnTo>
                    <a:lnTo>
                      <a:pt x="5" y="2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60" name="Freeform 1325"/>
              <p:cNvSpPr>
                <a:spLocks/>
              </p:cNvSpPr>
              <p:nvPr/>
            </p:nvSpPr>
            <p:spPr bwMode="auto">
              <a:xfrm>
                <a:off x="2094" y="1571"/>
                <a:ext cx="15" cy="4"/>
              </a:xfrm>
              <a:custGeom>
                <a:avLst/>
                <a:gdLst>
                  <a:gd name="T0" fmla="*/ 15 w 101"/>
                  <a:gd name="T1" fmla="*/ 4 h 30"/>
                  <a:gd name="T2" fmla="*/ 14 w 101"/>
                  <a:gd name="T3" fmla="*/ 3 h 30"/>
                  <a:gd name="T4" fmla="*/ 12 w 101"/>
                  <a:gd name="T5" fmla="*/ 2 h 30"/>
                  <a:gd name="T6" fmla="*/ 10 w 101"/>
                  <a:gd name="T7" fmla="*/ 1 h 30"/>
                  <a:gd name="T8" fmla="*/ 9 w 101"/>
                  <a:gd name="T9" fmla="*/ 1 h 30"/>
                  <a:gd name="T10" fmla="*/ 7 w 101"/>
                  <a:gd name="T11" fmla="*/ 0 h 30"/>
                  <a:gd name="T12" fmla="*/ 5 w 101"/>
                  <a:gd name="T13" fmla="*/ 0 h 30"/>
                  <a:gd name="T14" fmla="*/ 3 w 101"/>
                  <a:gd name="T15" fmla="*/ 0 h 30"/>
                  <a:gd name="T16" fmla="*/ 2 w 101"/>
                  <a:gd name="T17" fmla="*/ 0 h 30"/>
                  <a:gd name="T18" fmla="*/ 0 w 101"/>
                  <a:gd name="T19" fmla="*/ 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30">
                    <a:moveTo>
                      <a:pt x="101" y="30"/>
                    </a:moveTo>
                    <a:lnTo>
                      <a:pt x="91" y="23"/>
                    </a:lnTo>
                    <a:lnTo>
                      <a:pt x="80" y="16"/>
                    </a:lnTo>
                    <a:lnTo>
                      <a:pt x="69" y="10"/>
                    </a:lnTo>
                    <a:lnTo>
                      <a:pt x="58" y="6"/>
                    </a:lnTo>
                    <a:lnTo>
                      <a:pt x="45" y="2"/>
                    </a:lnTo>
                    <a:lnTo>
                      <a:pt x="34" y="1"/>
                    </a:lnTo>
                    <a:lnTo>
                      <a:pt x="23" y="0"/>
                    </a:lnTo>
                    <a:lnTo>
                      <a:pt x="12" y="1"/>
                    </a:lnTo>
                    <a:lnTo>
                      <a:pt x="0" y="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61" name="Freeform 1326"/>
              <p:cNvSpPr>
                <a:spLocks/>
              </p:cNvSpPr>
              <p:nvPr/>
            </p:nvSpPr>
            <p:spPr bwMode="auto">
              <a:xfrm>
                <a:off x="2109" y="1575"/>
                <a:ext cx="1" cy="4"/>
              </a:xfrm>
              <a:custGeom>
                <a:avLst/>
                <a:gdLst>
                  <a:gd name="T0" fmla="*/ 0 w 7"/>
                  <a:gd name="T1" fmla="*/ 4 h 25"/>
                  <a:gd name="T2" fmla="*/ 1 w 7"/>
                  <a:gd name="T3" fmla="*/ 4 h 25"/>
                  <a:gd name="T4" fmla="*/ 1 w 7"/>
                  <a:gd name="T5" fmla="*/ 3 h 25"/>
                  <a:gd name="T6" fmla="*/ 1 w 7"/>
                  <a:gd name="T7" fmla="*/ 3 h 25"/>
                  <a:gd name="T8" fmla="*/ 1 w 7"/>
                  <a:gd name="T9" fmla="*/ 2 h 25"/>
                  <a:gd name="T10" fmla="*/ 1 w 7"/>
                  <a:gd name="T11" fmla="*/ 1 h 25"/>
                  <a:gd name="T12" fmla="*/ 1 w 7"/>
                  <a:gd name="T13" fmla="*/ 1 h 25"/>
                  <a:gd name="T14" fmla="*/ 0 w 7"/>
                  <a:gd name="T15" fmla="*/ 0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25">
                    <a:moveTo>
                      <a:pt x="0" y="25"/>
                    </a:moveTo>
                    <a:lnTo>
                      <a:pt x="4" y="24"/>
                    </a:lnTo>
                    <a:lnTo>
                      <a:pt x="6" y="21"/>
                    </a:lnTo>
                    <a:lnTo>
                      <a:pt x="7" y="16"/>
                    </a:lnTo>
                    <a:lnTo>
                      <a:pt x="7" y="13"/>
                    </a:lnTo>
                    <a:lnTo>
                      <a:pt x="6" y="8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62" name="Line 1327"/>
              <p:cNvSpPr>
                <a:spLocks noChangeShapeType="1"/>
              </p:cNvSpPr>
              <p:nvPr/>
            </p:nvSpPr>
            <p:spPr bwMode="auto">
              <a:xfrm flipH="1" flipV="1">
                <a:off x="2131" y="1615"/>
                <a:ext cx="33" cy="2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63" name="Freeform 1328"/>
              <p:cNvSpPr>
                <a:spLocks/>
              </p:cNvSpPr>
              <p:nvPr/>
            </p:nvSpPr>
            <p:spPr bwMode="auto">
              <a:xfrm>
                <a:off x="2137" y="1614"/>
                <a:ext cx="22" cy="23"/>
              </a:xfrm>
              <a:custGeom>
                <a:avLst/>
                <a:gdLst>
                  <a:gd name="T0" fmla="*/ 11 w 155"/>
                  <a:gd name="T1" fmla="*/ 0 h 161"/>
                  <a:gd name="T2" fmla="*/ 10 w 155"/>
                  <a:gd name="T3" fmla="*/ 0 h 161"/>
                  <a:gd name="T4" fmla="*/ 8 w 155"/>
                  <a:gd name="T5" fmla="*/ 0 h 161"/>
                  <a:gd name="T6" fmla="*/ 7 w 155"/>
                  <a:gd name="T7" fmla="*/ 0 h 161"/>
                  <a:gd name="T8" fmla="*/ 6 w 155"/>
                  <a:gd name="T9" fmla="*/ 0 h 161"/>
                  <a:gd name="T10" fmla="*/ 5 w 155"/>
                  <a:gd name="T11" fmla="*/ 1 h 161"/>
                  <a:gd name="T12" fmla="*/ 4 w 155"/>
                  <a:gd name="T13" fmla="*/ 1 h 161"/>
                  <a:gd name="T14" fmla="*/ 3 w 155"/>
                  <a:gd name="T15" fmla="*/ 2 h 161"/>
                  <a:gd name="T16" fmla="*/ 2 w 155"/>
                  <a:gd name="T17" fmla="*/ 3 h 161"/>
                  <a:gd name="T18" fmla="*/ 1 w 155"/>
                  <a:gd name="T19" fmla="*/ 4 h 161"/>
                  <a:gd name="T20" fmla="*/ 1 w 155"/>
                  <a:gd name="T21" fmla="*/ 5 h 161"/>
                  <a:gd name="T22" fmla="*/ 0 w 155"/>
                  <a:gd name="T23" fmla="*/ 6 h 161"/>
                  <a:gd name="T24" fmla="*/ 0 w 155"/>
                  <a:gd name="T25" fmla="*/ 7 h 161"/>
                  <a:gd name="T26" fmla="*/ 0 w 155"/>
                  <a:gd name="T27" fmla="*/ 9 h 161"/>
                  <a:gd name="T28" fmla="*/ 0 w 155"/>
                  <a:gd name="T29" fmla="*/ 10 h 161"/>
                  <a:gd name="T30" fmla="*/ 0 w 155"/>
                  <a:gd name="T31" fmla="*/ 11 h 161"/>
                  <a:gd name="T32" fmla="*/ 1 w 155"/>
                  <a:gd name="T33" fmla="*/ 13 h 161"/>
                  <a:gd name="T34" fmla="*/ 1 w 155"/>
                  <a:gd name="T35" fmla="*/ 14 h 161"/>
                  <a:gd name="T36" fmla="*/ 2 w 155"/>
                  <a:gd name="T37" fmla="*/ 15 h 161"/>
                  <a:gd name="T38" fmla="*/ 3 w 155"/>
                  <a:gd name="T39" fmla="*/ 17 h 161"/>
                  <a:gd name="T40" fmla="*/ 4 w 155"/>
                  <a:gd name="T41" fmla="*/ 18 h 161"/>
                  <a:gd name="T42" fmla="*/ 5 w 155"/>
                  <a:gd name="T43" fmla="*/ 19 h 161"/>
                  <a:gd name="T44" fmla="*/ 6 w 155"/>
                  <a:gd name="T45" fmla="*/ 20 h 161"/>
                  <a:gd name="T46" fmla="*/ 7 w 155"/>
                  <a:gd name="T47" fmla="*/ 21 h 161"/>
                  <a:gd name="T48" fmla="*/ 8 w 155"/>
                  <a:gd name="T49" fmla="*/ 22 h 161"/>
                  <a:gd name="T50" fmla="*/ 10 w 155"/>
                  <a:gd name="T51" fmla="*/ 22 h 161"/>
                  <a:gd name="T52" fmla="*/ 11 w 155"/>
                  <a:gd name="T53" fmla="*/ 22 h 161"/>
                  <a:gd name="T54" fmla="*/ 12 w 155"/>
                  <a:gd name="T55" fmla="*/ 23 h 161"/>
                  <a:gd name="T56" fmla="*/ 13 w 155"/>
                  <a:gd name="T57" fmla="*/ 23 h 161"/>
                  <a:gd name="T58" fmla="*/ 15 w 155"/>
                  <a:gd name="T59" fmla="*/ 23 h 161"/>
                  <a:gd name="T60" fmla="*/ 16 w 155"/>
                  <a:gd name="T61" fmla="*/ 23 h 161"/>
                  <a:gd name="T62" fmla="*/ 17 w 155"/>
                  <a:gd name="T63" fmla="*/ 22 h 161"/>
                  <a:gd name="T64" fmla="*/ 18 w 155"/>
                  <a:gd name="T65" fmla="*/ 22 h 161"/>
                  <a:gd name="T66" fmla="*/ 19 w 155"/>
                  <a:gd name="T67" fmla="*/ 21 h 161"/>
                  <a:gd name="T68" fmla="*/ 20 w 155"/>
                  <a:gd name="T69" fmla="*/ 20 h 161"/>
                  <a:gd name="T70" fmla="*/ 21 w 155"/>
                  <a:gd name="T71" fmla="*/ 19 h 161"/>
                  <a:gd name="T72" fmla="*/ 21 w 155"/>
                  <a:gd name="T73" fmla="*/ 18 h 161"/>
                  <a:gd name="T74" fmla="*/ 22 w 155"/>
                  <a:gd name="T75" fmla="*/ 17 h 161"/>
                  <a:gd name="T76" fmla="*/ 22 w 155"/>
                  <a:gd name="T77" fmla="*/ 16 h 161"/>
                  <a:gd name="T78" fmla="*/ 22 w 155"/>
                  <a:gd name="T79" fmla="*/ 14 h 161"/>
                  <a:gd name="T80" fmla="*/ 22 w 155"/>
                  <a:gd name="T81" fmla="*/ 13 h 161"/>
                  <a:gd name="T82" fmla="*/ 22 w 155"/>
                  <a:gd name="T83" fmla="*/ 12 h 161"/>
                  <a:gd name="T84" fmla="*/ 21 w 155"/>
                  <a:gd name="T85" fmla="*/ 10 h 161"/>
                  <a:gd name="T86" fmla="*/ 21 w 155"/>
                  <a:gd name="T87" fmla="*/ 9 h 161"/>
                  <a:gd name="T88" fmla="*/ 20 w 155"/>
                  <a:gd name="T89" fmla="*/ 8 h 161"/>
                  <a:gd name="T90" fmla="*/ 19 w 155"/>
                  <a:gd name="T91" fmla="*/ 6 h 161"/>
                  <a:gd name="T92" fmla="*/ 18 w 155"/>
                  <a:gd name="T93" fmla="*/ 5 h 161"/>
                  <a:gd name="T94" fmla="*/ 17 w 155"/>
                  <a:gd name="T95" fmla="*/ 4 h 161"/>
                  <a:gd name="T96" fmla="*/ 16 w 155"/>
                  <a:gd name="T97" fmla="*/ 3 h 161"/>
                  <a:gd name="T98" fmla="*/ 15 w 155"/>
                  <a:gd name="T99" fmla="*/ 2 h 161"/>
                  <a:gd name="T100" fmla="*/ 13 w 155"/>
                  <a:gd name="T101" fmla="*/ 1 h 161"/>
                  <a:gd name="T102" fmla="*/ 12 w 155"/>
                  <a:gd name="T103" fmla="*/ 1 h 161"/>
                  <a:gd name="T104" fmla="*/ 11 w 155"/>
                  <a:gd name="T105" fmla="*/ 0 h 16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55" h="161">
                    <a:moveTo>
                      <a:pt x="77" y="2"/>
                    </a:moveTo>
                    <a:lnTo>
                      <a:pt x="68" y="1"/>
                    </a:lnTo>
                    <a:lnTo>
                      <a:pt x="58" y="0"/>
                    </a:lnTo>
                    <a:lnTo>
                      <a:pt x="49" y="0"/>
                    </a:lnTo>
                    <a:lnTo>
                      <a:pt x="41" y="2"/>
                    </a:lnTo>
                    <a:lnTo>
                      <a:pt x="33" y="5"/>
                    </a:lnTo>
                    <a:lnTo>
                      <a:pt x="26" y="9"/>
                    </a:lnTo>
                    <a:lnTo>
                      <a:pt x="19" y="14"/>
                    </a:lnTo>
                    <a:lnTo>
                      <a:pt x="13" y="19"/>
                    </a:lnTo>
                    <a:lnTo>
                      <a:pt x="9" y="26"/>
                    </a:lnTo>
                    <a:lnTo>
                      <a:pt x="4" y="34"/>
                    </a:lnTo>
                    <a:lnTo>
                      <a:pt x="2" y="42"/>
                    </a:lnTo>
                    <a:lnTo>
                      <a:pt x="0" y="51"/>
                    </a:lnTo>
                    <a:lnTo>
                      <a:pt x="0" y="60"/>
                    </a:lnTo>
                    <a:lnTo>
                      <a:pt x="0" y="69"/>
                    </a:lnTo>
                    <a:lnTo>
                      <a:pt x="2" y="79"/>
                    </a:lnTo>
                    <a:lnTo>
                      <a:pt x="4" y="89"/>
                    </a:lnTo>
                    <a:lnTo>
                      <a:pt x="9" y="98"/>
                    </a:lnTo>
                    <a:lnTo>
                      <a:pt x="13" y="107"/>
                    </a:lnTo>
                    <a:lnTo>
                      <a:pt x="19" y="116"/>
                    </a:lnTo>
                    <a:lnTo>
                      <a:pt x="26" y="125"/>
                    </a:lnTo>
                    <a:lnTo>
                      <a:pt x="33" y="133"/>
                    </a:lnTo>
                    <a:lnTo>
                      <a:pt x="41" y="139"/>
                    </a:lnTo>
                    <a:lnTo>
                      <a:pt x="49" y="145"/>
                    </a:lnTo>
                    <a:lnTo>
                      <a:pt x="58" y="151"/>
                    </a:lnTo>
                    <a:lnTo>
                      <a:pt x="68" y="155"/>
                    </a:lnTo>
                    <a:lnTo>
                      <a:pt x="77" y="157"/>
                    </a:lnTo>
                    <a:lnTo>
                      <a:pt x="86" y="160"/>
                    </a:lnTo>
                    <a:lnTo>
                      <a:pt x="95" y="161"/>
                    </a:lnTo>
                    <a:lnTo>
                      <a:pt x="104" y="161"/>
                    </a:lnTo>
                    <a:lnTo>
                      <a:pt x="113" y="158"/>
                    </a:lnTo>
                    <a:lnTo>
                      <a:pt x="121" y="156"/>
                    </a:lnTo>
                    <a:lnTo>
                      <a:pt x="129" y="152"/>
                    </a:lnTo>
                    <a:lnTo>
                      <a:pt x="136" y="147"/>
                    </a:lnTo>
                    <a:lnTo>
                      <a:pt x="141" y="142"/>
                    </a:lnTo>
                    <a:lnTo>
                      <a:pt x="146" y="135"/>
                    </a:lnTo>
                    <a:lnTo>
                      <a:pt x="149" y="127"/>
                    </a:lnTo>
                    <a:lnTo>
                      <a:pt x="152" y="119"/>
                    </a:lnTo>
                    <a:lnTo>
                      <a:pt x="154" y="110"/>
                    </a:lnTo>
                    <a:lnTo>
                      <a:pt x="155" y="101"/>
                    </a:lnTo>
                    <a:lnTo>
                      <a:pt x="154" y="92"/>
                    </a:lnTo>
                    <a:lnTo>
                      <a:pt x="152" y="82"/>
                    </a:lnTo>
                    <a:lnTo>
                      <a:pt x="149" y="72"/>
                    </a:lnTo>
                    <a:lnTo>
                      <a:pt x="146" y="63"/>
                    </a:lnTo>
                    <a:lnTo>
                      <a:pt x="141" y="53"/>
                    </a:lnTo>
                    <a:lnTo>
                      <a:pt x="136" y="45"/>
                    </a:lnTo>
                    <a:lnTo>
                      <a:pt x="129" y="36"/>
                    </a:lnTo>
                    <a:lnTo>
                      <a:pt x="121" y="28"/>
                    </a:lnTo>
                    <a:lnTo>
                      <a:pt x="113" y="21"/>
                    </a:lnTo>
                    <a:lnTo>
                      <a:pt x="104" y="16"/>
                    </a:lnTo>
                    <a:lnTo>
                      <a:pt x="95" y="10"/>
                    </a:lnTo>
                    <a:lnTo>
                      <a:pt x="86" y="6"/>
                    </a:lnTo>
                    <a:lnTo>
                      <a:pt x="77" y="2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64" name="Freeform 1329"/>
              <p:cNvSpPr>
                <a:spLocks/>
              </p:cNvSpPr>
              <p:nvPr/>
            </p:nvSpPr>
            <p:spPr bwMode="auto">
              <a:xfrm>
                <a:off x="2131" y="1584"/>
                <a:ext cx="15" cy="15"/>
              </a:xfrm>
              <a:custGeom>
                <a:avLst/>
                <a:gdLst>
                  <a:gd name="T0" fmla="*/ 8 w 104"/>
                  <a:gd name="T1" fmla="*/ 0 h 106"/>
                  <a:gd name="T2" fmla="*/ 6 w 104"/>
                  <a:gd name="T3" fmla="*/ 0 h 106"/>
                  <a:gd name="T4" fmla="*/ 6 w 104"/>
                  <a:gd name="T5" fmla="*/ 0 h 106"/>
                  <a:gd name="T6" fmla="*/ 4 w 104"/>
                  <a:gd name="T7" fmla="*/ 0 h 106"/>
                  <a:gd name="T8" fmla="*/ 4 w 104"/>
                  <a:gd name="T9" fmla="*/ 0 h 106"/>
                  <a:gd name="T10" fmla="*/ 3 w 104"/>
                  <a:gd name="T11" fmla="*/ 1 h 106"/>
                  <a:gd name="T12" fmla="*/ 2 w 104"/>
                  <a:gd name="T13" fmla="*/ 1 h 106"/>
                  <a:gd name="T14" fmla="*/ 1 w 104"/>
                  <a:gd name="T15" fmla="*/ 2 h 106"/>
                  <a:gd name="T16" fmla="*/ 1 w 104"/>
                  <a:gd name="T17" fmla="*/ 3 h 106"/>
                  <a:gd name="T18" fmla="*/ 0 w 104"/>
                  <a:gd name="T19" fmla="*/ 4 h 106"/>
                  <a:gd name="T20" fmla="*/ 0 w 104"/>
                  <a:gd name="T21" fmla="*/ 5 h 106"/>
                  <a:gd name="T22" fmla="*/ 0 w 104"/>
                  <a:gd name="T23" fmla="*/ 6 h 106"/>
                  <a:gd name="T24" fmla="*/ 0 w 104"/>
                  <a:gd name="T25" fmla="*/ 7 h 106"/>
                  <a:gd name="T26" fmla="*/ 0 w 104"/>
                  <a:gd name="T27" fmla="*/ 8 h 106"/>
                  <a:gd name="T28" fmla="*/ 1 w 104"/>
                  <a:gd name="T29" fmla="*/ 9 h 106"/>
                  <a:gd name="T30" fmla="*/ 1 w 104"/>
                  <a:gd name="T31" fmla="*/ 10 h 106"/>
                  <a:gd name="T32" fmla="*/ 2 w 104"/>
                  <a:gd name="T33" fmla="*/ 11 h 106"/>
                  <a:gd name="T34" fmla="*/ 3 w 104"/>
                  <a:gd name="T35" fmla="*/ 12 h 106"/>
                  <a:gd name="T36" fmla="*/ 4 w 104"/>
                  <a:gd name="T37" fmla="*/ 12 h 106"/>
                  <a:gd name="T38" fmla="*/ 4 w 104"/>
                  <a:gd name="T39" fmla="*/ 13 h 106"/>
                  <a:gd name="T40" fmla="*/ 6 w 104"/>
                  <a:gd name="T41" fmla="*/ 14 h 106"/>
                  <a:gd name="T42" fmla="*/ 6 w 104"/>
                  <a:gd name="T43" fmla="*/ 14 h 106"/>
                  <a:gd name="T44" fmla="*/ 8 w 104"/>
                  <a:gd name="T45" fmla="*/ 15 h 106"/>
                  <a:gd name="T46" fmla="*/ 9 w 104"/>
                  <a:gd name="T47" fmla="*/ 15 h 106"/>
                  <a:gd name="T48" fmla="*/ 10 w 104"/>
                  <a:gd name="T49" fmla="*/ 15 h 106"/>
                  <a:gd name="T50" fmla="*/ 11 w 104"/>
                  <a:gd name="T51" fmla="*/ 15 h 106"/>
                  <a:gd name="T52" fmla="*/ 12 w 104"/>
                  <a:gd name="T53" fmla="*/ 15 h 106"/>
                  <a:gd name="T54" fmla="*/ 13 w 104"/>
                  <a:gd name="T55" fmla="*/ 14 h 106"/>
                  <a:gd name="T56" fmla="*/ 13 w 104"/>
                  <a:gd name="T57" fmla="*/ 14 h 106"/>
                  <a:gd name="T58" fmla="*/ 14 w 104"/>
                  <a:gd name="T59" fmla="*/ 13 h 106"/>
                  <a:gd name="T60" fmla="*/ 14 w 104"/>
                  <a:gd name="T61" fmla="*/ 12 h 106"/>
                  <a:gd name="T62" fmla="*/ 15 w 104"/>
                  <a:gd name="T63" fmla="*/ 11 h 106"/>
                  <a:gd name="T64" fmla="*/ 15 w 104"/>
                  <a:gd name="T65" fmla="*/ 10 h 106"/>
                  <a:gd name="T66" fmla="*/ 15 w 104"/>
                  <a:gd name="T67" fmla="*/ 9 h 106"/>
                  <a:gd name="T68" fmla="*/ 15 w 104"/>
                  <a:gd name="T69" fmla="*/ 8 h 106"/>
                  <a:gd name="T70" fmla="*/ 15 w 104"/>
                  <a:gd name="T71" fmla="*/ 7 h 106"/>
                  <a:gd name="T72" fmla="*/ 14 w 104"/>
                  <a:gd name="T73" fmla="*/ 6 h 106"/>
                  <a:gd name="T74" fmla="*/ 14 w 104"/>
                  <a:gd name="T75" fmla="*/ 5 h 106"/>
                  <a:gd name="T76" fmla="*/ 13 w 104"/>
                  <a:gd name="T77" fmla="*/ 4 h 106"/>
                  <a:gd name="T78" fmla="*/ 13 w 104"/>
                  <a:gd name="T79" fmla="*/ 3 h 106"/>
                  <a:gd name="T80" fmla="*/ 12 w 104"/>
                  <a:gd name="T81" fmla="*/ 2 h 106"/>
                  <a:gd name="T82" fmla="*/ 11 w 104"/>
                  <a:gd name="T83" fmla="*/ 2 h 106"/>
                  <a:gd name="T84" fmla="*/ 10 w 104"/>
                  <a:gd name="T85" fmla="*/ 1 h 106"/>
                  <a:gd name="T86" fmla="*/ 9 w 104"/>
                  <a:gd name="T87" fmla="*/ 1 h 106"/>
                  <a:gd name="T88" fmla="*/ 8 w 104"/>
                  <a:gd name="T89" fmla="*/ 0 h 10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04" h="106">
                    <a:moveTo>
                      <a:pt x="52" y="1"/>
                    </a:moveTo>
                    <a:lnTo>
                      <a:pt x="45" y="0"/>
                    </a:lnTo>
                    <a:lnTo>
                      <a:pt x="39" y="0"/>
                    </a:lnTo>
                    <a:lnTo>
                      <a:pt x="31" y="0"/>
                    </a:lnTo>
                    <a:lnTo>
                      <a:pt x="25" y="2"/>
                    </a:lnTo>
                    <a:lnTo>
                      <a:pt x="18" y="4"/>
                    </a:lnTo>
                    <a:lnTo>
                      <a:pt x="14" y="9"/>
                    </a:lnTo>
                    <a:lnTo>
                      <a:pt x="9" y="13"/>
                    </a:lnTo>
                    <a:lnTo>
                      <a:pt x="6" y="19"/>
                    </a:lnTo>
                    <a:lnTo>
                      <a:pt x="3" y="25"/>
                    </a:lnTo>
                    <a:lnTo>
                      <a:pt x="2" y="32"/>
                    </a:lnTo>
                    <a:lnTo>
                      <a:pt x="0" y="39"/>
                    </a:lnTo>
                    <a:lnTo>
                      <a:pt x="2" y="47"/>
                    </a:lnTo>
                    <a:lnTo>
                      <a:pt x="3" y="53"/>
                    </a:lnTo>
                    <a:lnTo>
                      <a:pt x="6" y="61"/>
                    </a:lnTo>
                    <a:lnTo>
                      <a:pt x="9" y="69"/>
                    </a:lnTo>
                    <a:lnTo>
                      <a:pt x="14" y="76"/>
                    </a:lnTo>
                    <a:lnTo>
                      <a:pt x="18" y="83"/>
                    </a:lnTo>
                    <a:lnTo>
                      <a:pt x="25" y="88"/>
                    </a:lnTo>
                    <a:lnTo>
                      <a:pt x="31" y="94"/>
                    </a:lnTo>
                    <a:lnTo>
                      <a:pt x="39" y="98"/>
                    </a:lnTo>
                    <a:lnTo>
                      <a:pt x="45" y="102"/>
                    </a:lnTo>
                    <a:lnTo>
                      <a:pt x="52" y="104"/>
                    </a:lnTo>
                    <a:lnTo>
                      <a:pt x="60" y="106"/>
                    </a:lnTo>
                    <a:lnTo>
                      <a:pt x="67" y="106"/>
                    </a:lnTo>
                    <a:lnTo>
                      <a:pt x="75" y="105"/>
                    </a:lnTo>
                    <a:lnTo>
                      <a:pt x="80" y="104"/>
                    </a:lnTo>
                    <a:lnTo>
                      <a:pt x="87" y="101"/>
                    </a:lnTo>
                    <a:lnTo>
                      <a:pt x="91" y="97"/>
                    </a:lnTo>
                    <a:lnTo>
                      <a:pt x="96" y="93"/>
                    </a:lnTo>
                    <a:lnTo>
                      <a:pt x="99" y="87"/>
                    </a:lnTo>
                    <a:lnTo>
                      <a:pt x="103" y="80"/>
                    </a:lnTo>
                    <a:lnTo>
                      <a:pt x="104" y="74"/>
                    </a:lnTo>
                    <a:lnTo>
                      <a:pt x="104" y="67"/>
                    </a:lnTo>
                    <a:lnTo>
                      <a:pt x="104" y="59"/>
                    </a:lnTo>
                    <a:lnTo>
                      <a:pt x="103" y="51"/>
                    </a:lnTo>
                    <a:lnTo>
                      <a:pt x="99" y="43"/>
                    </a:lnTo>
                    <a:lnTo>
                      <a:pt x="96" y="37"/>
                    </a:lnTo>
                    <a:lnTo>
                      <a:pt x="91" y="29"/>
                    </a:lnTo>
                    <a:lnTo>
                      <a:pt x="87" y="23"/>
                    </a:lnTo>
                    <a:lnTo>
                      <a:pt x="80" y="16"/>
                    </a:lnTo>
                    <a:lnTo>
                      <a:pt x="75" y="12"/>
                    </a:lnTo>
                    <a:lnTo>
                      <a:pt x="67" y="7"/>
                    </a:lnTo>
                    <a:lnTo>
                      <a:pt x="60" y="4"/>
                    </a:lnTo>
                    <a:lnTo>
                      <a:pt x="52" y="1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65" name="Freeform 1330"/>
              <p:cNvSpPr>
                <a:spLocks/>
              </p:cNvSpPr>
              <p:nvPr/>
            </p:nvSpPr>
            <p:spPr bwMode="auto">
              <a:xfrm>
                <a:off x="2146" y="1587"/>
                <a:ext cx="7" cy="15"/>
              </a:xfrm>
              <a:custGeom>
                <a:avLst/>
                <a:gdLst>
                  <a:gd name="T0" fmla="*/ 7 w 51"/>
                  <a:gd name="T1" fmla="*/ 0 h 105"/>
                  <a:gd name="T2" fmla="*/ 6 w 51"/>
                  <a:gd name="T3" fmla="*/ 0 h 105"/>
                  <a:gd name="T4" fmla="*/ 5 w 51"/>
                  <a:gd name="T5" fmla="*/ 0 h 105"/>
                  <a:gd name="T6" fmla="*/ 4 w 51"/>
                  <a:gd name="T7" fmla="*/ 0 h 105"/>
                  <a:gd name="T8" fmla="*/ 3 w 51"/>
                  <a:gd name="T9" fmla="*/ 0 h 105"/>
                  <a:gd name="T10" fmla="*/ 2 w 51"/>
                  <a:gd name="T11" fmla="*/ 1 h 105"/>
                  <a:gd name="T12" fmla="*/ 2 w 51"/>
                  <a:gd name="T13" fmla="*/ 1 h 105"/>
                  <a:gd name="T14" fmla="*/ 1 w 51"/>
                  <a:gd name="T15" fmla="*/ 2 h 105"/>
                  <a:gd name="T16" fmla="*/ 1 w 51"/>
                  <a:gd name="T17" fmla="*/ 3 h 105"/>
                  <a:gd name="T18" fmla="*/ 0 w 51"/>
                  <a:gd name="T19" fmla="*/ 4 h 105"/>
                  <a:gd name="T20" fmla="*/ 0 w 51"/>
                  <a:gd name="T21" fmla="*/ 5 h 105"/>
                  <a:gd name="T22" fmla="*/ 0 w 51"/>
                  <a:gd name="T23" fmla="*/ 6 h 105"/>
                  <a:gd name="T24" fmla="*/ 0 w 51"/>
                  <a:gd name="T25" fmla="*/ 7 h 105"/>
                  <a:gd name="T26" fmla="*/ 0 w 51"/>
                  <a:gd name="T27" fmla="*/ 8 h 105"/>
                  <a:gd name="T28" fmla="*/ 1 w 51"/>
                  <a:gd name="T29" fmla="*/ 9 h 105"/>
                  <a:gd name="T30" fmla="*/ 1 w 51"/>
                  <a:gd name="T31" fmla="*/ 10 h 105"/>
                  <a:gd name="T32" fmla="*/ 2 w 51"/>
                  <a:gd name="T33" fmla="*/ 11 h 105"/>
                  <a:gd name="T34" fmla="*/ 2 w 51"/>
                  <a:gd name="T35" fmla="*/ 12 h 105"/>
                  <a:gd name="T36" fmla="*/ 3 w 51"/>
                  <a:gd name="T37" fmla="*/ 13 h 105"/>
                  <a:gd name="T38" fmla="*/ 4 w 51"/>
                  <a:gd name="T39" fmla="*/ 14 h 105"/>
                  <a:gd name="T40" fmla="*/ 5 w 51"/>
                  <a:gd name="T41" fmla="*/ 14 h 105"/>
                  <a:gd name="T42" fmla="*/ 6 w 51"/>
                  <a:gd name="T43" fmla="*/ 15 h 105"/>
                  <a:gd name="T44" fmla="*/ 7 w 51"/>
                  <a:gd name="T45" fmla="*/ 15 h 10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1" h="105">
                    <a:moveTo>
                      <a:pt x="51" y="2"/>
                    </a:moveTo>
                    <a:lnTo>
                      <a:pt x="45" y="1"/>
                    </a:lnTo>
                    <a:lnTo>
                      <a:pt x="37" y="0"/>
                    </a:lnTo>
                    <a:lnTo>
                      <a:pt x="30" y="1"/>
                    </a:lnTo>
                    <a:lnTo>
                      <a:pt x="24" y="3"/>
                    </a:lnTo>
                    <a:lnTo>
                      <a:pt x="18" y="5"/>
                    </a:lnTo>
                    <a:lnTo>
                      <a:pt x="13" y="10"/>
                    </a:lnTo>
                    <a:lnTo>
                      <a:pt x="9" y="14"/>
                    </a:lnTo>
                    <a:lnTo>
                      <a:pt x="5" y="20"/>
                    </a:lnTo>
                    <a:lnTo>
                      <a:pt x="2" y="25"/>
                    </a:lnTo>
                    <a:lnTo>
                      <a:pt x="1" y="32"/>
                    </a:lnTo>
                    <a:lnTo>
                      <a:pt x="0" y="40"/>
                    </a:lnTo>
                    <a:lnTo>
                      <a:pt x="1" y="47"/>
                    </a:lnTo>
                    <a:lnTo>
                      <a:pt x="2" y="55"/>
                    </a:lnTo>
                    <a:lnTo>
                      <a:pt x="5" y="62"/>
                    </a:lnTo>
                    <a:lnTo>
                      <a:pt x="9" y="69"/>
                    </a:lnTo>
                    <a:lnTo>
                      <a:pt x="13" y="77"/>
                    </a:lnTo>
                    <a:lnTo>
                      <a:pt x="18" y="84"/>
                    </a:lnTo>
                    <a:lnTo>
                      <a:pt x="24" y="89"/>
                    </a:lnTo>
                    <a:lnTo>
                      <a:pt x="30" y="95"/>
                    </a:lnTo>
                    <a:lnTo>
                      <a:pt x="37" y="100"/>
                    </a:lnTo>
                    <a:lnTo>
                      <a:pt x="45" y="103"/>
                    </a:lnTo>
                    <a:lnTo>
                      <a:pt x="51" y="10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66" name="Line 1331"/>
              <p:cNvSpPr>
                <a:spLocks noChangeShapeType="1"/>
              </p:cNvSpPr>
              <p:nvPr/>
            </p:nvSpPr>
            <p:spPr bwMode="auto">
              <a:xfrm>
                <a:off x="2153" y="1588"/>
                <a:ext cx="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67" name="Freeform 1332"/>
              <p:cNvSpPr>
                <a:spLocks/>
              </p:cNvSpPr>
              <p:nvPr/>
            </p:nvSpPr>
            <p:spPr bwMode="auto">
              <a:xfrm>
                <a:off x="2157" y="1589"/>
                <a:ext cx="7" cy="15"/>
              </a:xfrm>
              <a:custGeom>
                <a:avLst/>
                <a:gdLst>
                  <a:gd name="T0" fmla="*/ 0 w 52"/>
                  <a:gd name="T1" fmla="*/ 15 h 105"/>
                  <a:gd name="T2" fmla="*/ 1 w 52"/>
                  <a:gd name="T3" fmla="*/ 15 h 105"/>
                  <a:gd name="T4" fmla="*/ 2 w 52"/>
                  <a:gd name="T5" fmla="*/ 15 h 105"/>
                  <a:gd name="T6" fmla="*/ 3 w 52"/>
                  <a:gd name="T7" fmla="*/ 15 h 105"/>
                  <a:gd name="T8" fmla="*/ 4 w 52"/>
                  <a:gd name="T9" fmla="*/ 15 h 105"/>
                  <a:gd name="T10" fmla="*/ 5 w 52"/>
                  <a:gd name="T11" fmla="*/ 14 h 105"/>
                  <a:gd name="T12" fmla="*/ 5 w 52"/>
                  <a:gd name="T13" fmla="*/ 14 h 105"/>
                  <a:gd name="T14" fmla="*/ 6 w 52"/>
                  <a:gd name="T15" fmla="*/ 13 h 105"/>
                  <a:gd name="T16" fmla="*/ 6 w 52"/>
                  <a:gd name="T17" fmla="*/ 12 h 105"/>
                  <a:gd name="T18" fmla="*/ 7 w 52"/>
                  <a:gd name="T19" fmla="*/ 11 h 105"/>
                  <a:gd name="T20" fmla="*/ 7 w 52"/>
                  <a:gd name="T21" fmla="*/ 10 h 105"/>
                  <a:gd name="T22" fmla="*/ 7 w 52"/>
                  <a:gd name="T23" fmla="*/ 9 h 105"/>
                  <a:gd name="T24" fmla="*/ 7 w 52"/>
                  <a:gd name="T25" fmla="*/ 8 h 105"/>
                  <a:gd name="T26" fmla="*/ 7 w 52"/>
                  <a:gd name="T27" fmla="*/ 7 h 105"/>
                  <a:gd name="T28" fmla="*/ 6 w 52"/>
                  <a:gd name="T29" fmla="*/ 6 h 105"/>
                  <a:gd name="T30" fmla="*/ 6 w 52"/>
                  <a:gd name="T31" fmla="*/ 5 h 105"/>
                  <a:gd name="T32" fmla="*/ 5 w 52"/>
                  <a:gd name="T33" fmla="*/ 4 h 105"/>
                  <a:gd name="T34" fmla="*/ 5 w 52"/>
                  <a:gd name="T35" fmla="*/ 3 h 105"/>
                  <a:gd name="T36" fmla="*/ 4 w 52"/>
                  <a:gd name="T37" fmla="*/ 2 h 105"/>
                  <a:gd name="T38" fmla="*/ 3 w 52"/>
                  <a:gd name="T39" fmla="*/ 1 h 105"/>
                  <a:gd name="T40" fmla="*/ 2 w 52"/>
                  <a:gd name="T41" fmla="*/ 1 h 105"/>
                  <a:gd name="T42" fmla="*/ 1 w 52"/>
                  <a:gd name="T43" fmla="*/ 0 h 105"/>
                  <a:gd name="T44" fmla="*/ 0 w 52"/>
                  <a:gd name="T45" fmla="*/ 0 h 10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2" h="105">
                    <a:moveTo>
                      <a:pt x="0" y="103"/>
                    </a:moveTo>
                    <a:lnTo>
                      <a:pt x="8" y="104"/>
                    </a:lnTo>
                    <a:lnTo>
                      <a:pt x="15" y="105"/>
                    </a:lnTo>
                    <a:lnTo>
                      <a:pt x="22" y="104"/>
                    </a:lnTo>
                    <a:lnTo>
                      <a:pt x="28" y="102"/>
                    </a:lnTo>
                    <a:lnTo>
                      <a:pt x="34" y="100"/>
                    </a:lnTo>
                    <a:lnTo>
                      <a:pt x="40" y="96"/>
                    </a:lnTo>
                    <a:lnTo>
                      <a:pt x="44" y="91"/>
                    </a:lnTo>
                    <a:lnTo>
                      <a:pt x="47" y="85"/>
                    </a:lnTo>
                    <a:lnTo>
                      <a:pt x="50" y="79"/>
                    </a:lnTo>
                    <a:lnTo>
                      <a:pt x="52" y="73"/>
                    </a:lnTo>
                    <a:lnTo>
                      <a:pt x="52" y="65"/>
                    </a:lnTo>
                    <a:lnTo>
                      <a:pt x="52" y="58"/>
                    </a:lnTo>
                    <a:lnTo>
                      <a:pt x="50" y="50"/>
                    </a:lnTo>
                    <a:lnTo>
                      <a:pt x="47" y="42"/>
                    </a:lnTo>
                    <a:lnTo>
                      <a:pt x="44" y="35"/>
                    </a:lnTo>
                    <a:lnTo>
                      <a:pt x="40" y="28"/>
                    </a:lnTo>
                    <a:lnTo>
                      <a:pt x="34" y="21"/>
                    </a:lnTo>
                    <a:lnTo>
                      <a:pt x="28" y="15"/>
                    </a:lnTo>
                    <a:lnTo>
                      <a:pt x="22" y="10"/>
                    </a:lnTo>
                    <a:lnTo>
                      <a:pt x="15" y="5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68" name="Line 1333"/>
              <p:cNvSpPr>
                <a:spLocks noChangeShapeType="1"/>
              </p:cNvSpPr>
              <p:nvPr/>
            </p:nvSpPr>
            <p:spPr bwMode="auto">
              <a:xfrm flipH="1" flipV="1">
                <a:off x="2153" y="1602"/>
                <a:ext cx="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69" name="Freeform 1334"/>
              <p:cNvSpPr>
                <a:spLocks/>
              </p:cNvSpPr>
              <p:nvPr/>
            </p:nvSpPr>
            <p:spPr bwMode="auto">
              <a:xfrm>
                <a:off x="2131" y="1563"/>
                <a:ext cx="6" cy="9"/>
              </a:xfrm>
              <a:custGeom>
                <a:avLst/>
                <a:gdLst>
                  <a:gd name="T0" fmla="*/ 0 w 40"/>
                  <a:gd name="T1" fmla="*/ 0 h 62"/>
                  <a:gd name="T2" fmla="*/ 0 w 40"/>
                  <a:gd name="T3" fmla="*/ 1 h 62"/>
                  <a:gd name="T4" fmla="*/ 0 w 40"/>
                  <a:gd name="T5" fmla="*/ 2 h 62"/>
                  <a:gd name="T6" fmla="*/ 1 w 40"/>
                  <a:gd name="T7" fmla="*/ 3 h 62"/>
                  <a:gd name="T8" fmla="*/ 1 w 40"/>
                  <a:gd name="T9" fmla="*/ 5 h 62"/>
                  <a:gd name="T10" fmla="*/ 2 w 40"/>
                  <a:gd name="T11" fmla="*/ 6 h 62"/>
                  <a:gd name="T12" fmla="*/ 3 w 40"/>
                  <a:gd name="T13" fmla="*/ 7 h 62"/>
                  <a:gd name="T14" fmla="*/ 4 w 40"/>
                  <a:gd name="T15" fmla="*/ 8 h 62"/>
                  <a:gd name="T16" fmla="*/ 5 w 40"/>
                  <a:gd name="T17" fmla="*/ 8 h 62"/>
                  <a:gd name="T18" fmla="*/ 6 w 40"/>
                  <a:gd name="T19" fmla="*/ 9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62">
                    <a:moveTo>
                      <a:pt x="0" y="0"/>
                    </a:moveTo>
                    <a:lnTo>
                      <a:pt x="2" y="8"/>
                    </a:lnTo>
                    <a:lnTo>
                      <a:pt x="3" y="16"/>
                    </a:lnTo>
                    <a:lnTo>
                      <a:pt x="6" y="24"/>
                    </a:lnTo>
                    <a:lnTo>
                      <a:pt x="9" y="31"/>
                    </a:lnTo>
                    <a:lnTo>
                      <a:pt x="14" y="39"/>
                    </a:lnTo>
                    <a:lnTo>
                      <a:pt x="19" y="46"/>
                    </a:lnTo>
                    <a:lnTo>
                      <a:pt x="25" y="52"/>
                    </a:lnTo>
                    <a:lnTo>
                      <a:pt x="33" y="57"/>
                    </a:lnTo>
                    <a:lnTo>
                      <a:pt x="40" y="6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70" name="Freeform 1335"/>
              <p:cNvSpPr>
                <a:spLocks/>
              </p:cNvSpPr>
              <p:nvPr/>
            </p:nvSpPr>
            <p:spPr bwMode="auto">
              <a:xfrm>
                <a:off x="2131" y="1558"/>
                <a:ext cx="11" cy="5"/>
              </a:xfrm>
              <a:custGeom>
                <a:avLst/>
                <a:gdLst>
                  <a:gd name="T0" fmla="*/ 11 w 80"/>
                  <a:gd name="T1" fmla="*/ 2 h 39"/>
                  <a:gd name="T2" fmla="*/ 10 w 80"/>
                  <a:gd name="T3" fmla="*/ 1 h 39"/>
                  <a:gd name="T4" fmla="*/ 9 w 80"/>
                  <a:gd name="T5" fmla="*/ 1 h 39"/>
                  <a:gd name="T6" fmla="*/ 8 w 80"/>
                  <a:gd name="T7" fmla="*/ 0 h 39"/>
                  <a:gd name="T8" fmla="*/ 7 w 80"/>
                  <a:gd name="T9" fmla="*/ 0 h 39"/>
                  <a:gd name="T10" fmla="*/ 6 w 80"/>
                  <a:gd name="T11" fmla="*/ 0 h 39"/>
                  <a:gd name="T12" fmla="*/ 5 w 80"/>
                  <a:gd name="T13" fmla="*/ 0 h 39"/>
                  <a:gd name="T14" fmla="*/ 4 w 80"/>
                  <a:gd name="T15" fmla="*/ 0 h 39"/>
                  <a:gd name="T16" fmla="*/ 3 w 80"/>
                  <a:gd name="T17" fmla="*/ 0 h 39"/>
                  <a:gd name="T18" fmla="*/ 2 w 80"/>
                  <a:gd name="T19" fmla="*/ 1 h 39"/>
                  <a:gd name="T20" fmla="*/ 2 w 80"/>
                  <a:gd name="T21" fmla="*/ 1 h 39"/>
                  <a:gd name="T22" fmla="*/ 1 w 80"/>
                  <a:gd name="T23" fmla="*/ 2 h 39"/>
                  <a:gd name="T24" fmla="*/ 1 w 80"/>
                  <a:gd name="T25" fmla="*/ 2 h 39"/>
                  <a:gd name="T26" fmla="*/ 0 w 80"/>
                  <a:gd name="T27" fmla="*/ 3 h 39"/>
                  <a:gd name="T28" fmla="*/ 0 w 80"/>
                  <a:gd name="T29" fmla="*/ 4 h 39"/>
                  <a:gd name="T30" fmla="*/ 0 w 80"/>
                  <a:gd name="T31" fmla="*/ 5 h 3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0" h="39">
                    <a:moveTo>
                      <a:pt x="80" y="17"/>
                    </a:moveTo>
                    <a:lnTo>
                      <a:pt x="73" y="11"/>
                    </a:lnTo>
                    <a:lnTo>
                      <a:pt x="67" y="6"/>
                    </a:lnTo>
                    <a:lnTo>
                      <a:pt x="59" y="3"/>
                    </a:lnTo>
                    <a:lnTo>
                      <a:pt x="52" y="1"/>
                    </a:lnTo>
                    <a:lnTo>
                      <a:pt x="44" y="0"/>
                    </a:lnTo>
                    <a:lnTo>
                      <a:pt x="37" y="0"/>
                    </a:lnTo>
                    <a:lnTo>
                      <a:pt x="31" y="0"/>
                    </a:lnTo>
                    <a:lnTo>
                      <a:pt x="24" y="2"/>
                    </a:lnTo>
                    <a:lnTo>
                      <a:pt x="18" y="5"/>
                    </a:lnTo>
                    <a:lnTo>
                      <a:pt x="13" y="9"/>
                    </a:lnTo>
                    <a:lnTo>
                      <a:pt x="9" y="13"/>
                    </a:lnTo>
                    <a:lnTo>
                      <a:pt x="6" y="19"/>
                    </a:lnTo>
                    <a:lnTo>
                      <a:pt x="3" y="26"/>
                    </a:lnTo>
                    <a:lnTo>
                      <a:pt x="2" y="32"/>
                    </a:lnTo>
                    <a:lnTo>
                      <a:pt x="0" y="39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71" name="Freeform 1336"/>
              <p:cNvSpPr>
                <a:spLocks/>
              </p:cNvSpPr>
              <p:nvPr/>
            </p:nvSpPr>
            <p:spPr bwMode="auto">
              <a:xfrm>
                <a:off x="2142" y="1560"/>
                <a:ext cx="22" cy="19"/>
              </a:xfrm>
              <a:custGeom>
                <a:avLst/>
                <a:gdLst>
                  <a:gd name="T0" fmla="*/ 0 w 153"/>
                  <a:gd name="T1" fmla="*/ 0 h 135"/>
                  <a:gd name="T2" fmla="*/ 22 w 153"/>
                  <a:gd name="T3" fmla="*/ 19 h 135"/>
                  <a:gd name="T4" fmla="*/ 22 w 153"/>
                  <a:gd name="T5" fmla="*/ 5 h 1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3" h="135">
                    <a:moveTo>
                      <a:pt x="0" y="0"/>
                    </a:moveTo>
                    <a:lnTo>
                      <a:pt x="153" y="135"/>
                    </a:lnTo>
                    <a:lnTo>
                      <a:pt x="153" y="3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72" name="Freeform 1337"/>
              <p:cNvSpPr>
                <a:spLocks/>
              </p:cNvSpPr>
              <p:nvPr/>
            </p:nvSpPr>
            <p:spPr bwMode="auto">
              <a:xfrm>
                <a:off x="2919" y="1249"/>
                <a:ext cx="18" cy="26"/>
              </a:xfrm>
              <a:custGeom>
                <a:avLst/>
                <a:gdLst>
                  <a:gd name="T0" fmla="*/ 14 w 129"/>
                  <a:gd name="T1" fmla="*/ 0 h 181"/>
                  <a:gd name="T2" fmla="*/ 0 w 129"/>
                  <a:gd name="T3" fmla="*/ 26 h 181"/>
                  <a:gd name="T4" fmla="*/ 18 w 129"/>
                  <a:gd name="T5" fmla="*/ 26 h 1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9" h="181">
                    <a:moveTo>
                      <a:pt x="100" y="0"/>
                    </a:moveTo>
                    <a:lnTo>
                      <a:pt x="0" y="181"/>
                    </a:lnTo>
                    <a:lnTo>
                      <a:pt x="129" y="18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73" name="Line 1338"/>
              <p:cNvSpPr>
                <a:spLocks noChangeShapeType="1"/>
              </p:cNvSpPr>
              <p:nvPr/>
            </p:nvSpPr>
            <p:spPr bwMode="auto">
              <a:xfrm flipH="1">
                <a:off x="2930" y="1268"/>
                <a:ext cx="4" cy="1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74" name="Line 1339"/>
              <p:cNvSpPr>
                <a:spLocks noChangeShapeType="1"/>
              </p:cNvSpPr>
              <p:nvPr/>
            </p:nvSpPr>
            <p:spPr bwMode="auto">
              <a:xfrm>
                <a:off x="2955" y="1249"/>
                <a:ext cx="13" cy="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75" name="Line 1340"/>
              <p:cNvSpPr>
                <a:spLocks noChangeShapeType="1"/>
              </p:cNvSpPr>
              <p:nvPr/>
            </p:nvSpPr>
            <p:spPr bwMode="auto">
              <a:xfrm flipH="1">
                <a:off x="2946" y="1249"/>
                <a:ext cx="31" cy="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76" name="Freeform 1341"/>
              <p:cNvSpPr>
                <a:spLocks/>
              </p:cNvSpPr>
              <p:nvPr/>
            </p:nvSpPr>
            <p:spPr bwMode="auto">
              <a:xfrm>
                <a:off x="2979" y="1249"/>
                <a:ext cx="31" cy="34"/>
              </a:xfrm>
              <a:custGeom>
                <a:avLst/>
                <a:gdLst>
                  <a:gd name="T0" fmla="*/ 0 w 217"/>
                  <a:gd name="T1" fmla="*/ 34 h 233"/>
                  <a:gd name="T2" fmla="*/ 9 w 217"/>
                  <a:gd name="T3" fmla="*/ 0 h 233"/>
                  <a:gd name="T4" fmla="*/ 15 w 217"/>
                  <a:gd name="T5" fmla="*/ 19 h 233"/>
                  <a:gd name="T6" fmla="*/ 31 w 217"/>
                  <a:gd name="T7" fmla="*/ 0 h 233"/>
                  <a:gd name="T8" fmla="*/ 22 w 217"/>
                  <a:gd name="T9" fmla="*/ 34 h 2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7" h="233">
                    <a:moveTo>
                      <a:pt x="0" y="233"/>
                    </a:moveTo>
                    <a:lnTo>
                      <a:pt x="62" y="0"/>
                    </a:lnTo>
                    <a:lnTo>
                      <a:pt x="104" y="130"/>
                    </a:lnTo>
                    <a:lnTo>
                      <a:pt x="217" y="0"/>
                    </a:lnTo>
                    <a:lnTo>
                      <a:pt x="154" y="23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77" name="Freeform 1342"/>
              <p:cNvSpPr>
                <a:spLocks/>
              </p:cNvSpPr>
              <p:nvPr/>
            </p:nvSpPr>
            <p:spPr bwMode="auto">
              <a:xfrm>
                <a:off x="3014" y="1249"/>
                <a:ext cx="19" cy="34"/>
              </a:xfrm>
              <a:custGeom>
                <a:avLst/>
                <a:gdLst>
                  <a:gd name="T0" fmla="*/ 19 w 128"/>
                  <a:gd name="T1" fmla="*/ 0 h 233"/>
                  <a:gd name="T2" fmla="*/ 17 w 128"/>
                  <a:gd name="T3" fmla="*/ 1 h 233"/>
                  <a:gd name="T4" fmla="*/ 15 w 128"/>
                  <a:gd name="T5" fmla="*/ 1 h 233"/>
                  <a:gd name="T6" fmla="*/ 14 w 128"/>
                  <a:gd name="T7" fmla="*/ 2 h 233"/>
                  <a:gd name="T8" fmla="*/ 12 w 128"/>
                  <a:gd name="T9" fmla="*/ 3 h 233"/>
                  <a:gd name="T10" fmla="*/ 11 w 128"/>
                  <a:gd name="T11" fmla="*/ 5 h 233"/>
                  <a:gd name="T12" fmla="*/ 9 w 128"/>
                  <a:gd name="T13" fmla="*/ 6 h 233"/>
                  <a:gd name="T14" fmla="*/ 8 w 128"/>
                  <a:gd name="T15" fmla="*/ 7 h 233"/>
                  <a:gd name="T16" fmla="*/ 7 w 128"/>
                  <a:gd name="T17" fmla="*/ 9 h 233"/>
                  <a:gd name="T18" fmla="*/ 6 w 128"/>
                  <a:gd name="T19" fmla="*/ 10 h 233"/>
                  <a:gd name="T20" fmla="*/ 5 w 128"/>
                  <a:gd name="T21" fmla="*/ 12 h 233"/>
                  <a:gd name="T22" fmla="*/ 4 w 128"/>
                  <a:gd name="T23" fmla="*/ 13 h 233"/>
                  <a:gd name="T24" fmla="*/ 3 w 128"/>
                  <a:gd name="T25" fmla="*/ 15 h 233"/>
                  <a:gd name="T26" fmla="*/ 0 w 128"/>
                  <a:gd name="T27" fmla="*/ 26 h 233"/>
                  <a:gd name="T28" fmla="*/ 0 w 128"/>
                  <a:gd name="T29" fmla="*/ 27 h 233"/>
                  <a:gd name="T30" fmla="*/ 0 w 128"/>
                  <a:gd name="T31" fmla="*/ 29 h 233"/>
                  <a:gd name="T32" fmla="*/ 0 w 128"/>
                  <a:gd name="T33" fmla="*/ 30 h 233"/>
                  <a:gd name="T34" fmla="*/ 0 w 128"/>
                  <a:gd name="T35" fmla="*/ 30 h 233"/>
                  <a:gd name="T36" fmla="*/ 1 w 128"/>
                  <a:gd name="T37" fmla="*/ 31 h 233"/>
                  <a:gd name="T38" fmla="*/ 1 w 128"/>
                  <a:gd name="T39" fmla="*/ 32 h 233"/>
                  <a:gd name="T40" fmla="*/ 2 w 128"/>
                  <a:gd name="T41" fmla="*/ 33 h 233"/>
                  <a:gd name="T42" fmla="*/ 3 w 128"/>
                  <a:gd name="T43" fmla="*/ 33 h 233"/>
                  <a:gd name="T44" fmla="*/ 4 w 128"/>
                  <a:gd name="T45" fmla="*/ 34 h 233"/>
                  <a:gd name="T46" fmla="*/ 5 w 128"/>
                  <a:gd name="T47" fmla="*/ 34 h 233"/>
                  <a:gd name="T48" fmla="*/ 6 w 128"/>
                  <a:gd name="T49" fmla="*/ 34 h 233"/>
                  <a:gd name="T50" fmla="*/ 7 w 128"/>
                  <a:gd name="T51" fmla="*/ 34 h 233"/>
                  <a:gd name="T52" fmla="*/ 8 w 128"/>
                  <a:gd name="T53" fmla="*/ 34 h 233"/>
                  <a:gd name="T54" fmla="*/ 9 w 128"/>
                  <a:gd name="T55" fmla="*/ 33 h 233"/>
                  <a:gd name="T56" fmla="*/ 10 w 128"/>
                  <a:gd name="T57" fmla="*/ 33 h 233"/>
                  <a:gd name="T58" fmla="*/ 11 w 128"/>
                  <a:gd name="T59" fmla="*/ 32 h 233"/>
                  <a:gd name="T60" fmla="*/ 12 w 128"/>
                  <a:gd name="T61" fmla="*/ 31 h 233"/>
                  <a:gd name="T62" fmla="*/ 13 w 128"/>
                  <a:gd name="T63" fmla="*/ 30 h 233"/>
                  <a:gd name="T64" fmla="*/ 14 w 128"/>
                  <a:gd name="T65" fmla="*/ 30 h 233"/>
                  <a:gd name="T66" fmla="*/ 15 w 128"/>
                  <a:gd name="T67" fmla="*/ 29 h 233"/>
                  <a:gd name="T68" fmla="*/ 15 w 128"/>
                  <a:gd name="T69" fmla="*/ 27 h 233"/>
                  <a:gd name="T70" fmla="*/ 16 w 128"/>
                  <a:gd name="T71" fmla="*/ 26 h 233"/>
                  <a:gd name="T72" fmla="*/ 17 w 128"/>
                  <a:gd name="T73" fmla="*/ 23 h 233"/>
                  <a:gd name="T74" fmla="*/ 17 w 128"/>
                  <a:gd name="T75" fmla="*/ 22 h 233"/>
                  <a:gd name="T76" fmla="*/ 17 w 128"/>
                  <a:gd name="T77" fmla="*/ 21 h 233"/>
                  <a:gd name="T78" fmla="*/ 17 w 128"/>
                  <a:gd name="T79" fmla="*/ 20 h 233"/>
                  <a:gd name="T80" fmla="*/ 17 w 128"/>
                  <a:gd name="T81" fmla="*/ 19 h 233"/>
                  <a:gd name="T82" fmla="*/ 17 w 128"/>
                  <a:gd name="T83" fmla="*/ 18 h 233"/>
                  <a:gd name="T84" fmla="*/ 16 w 128"/>
                  <a:gd name="T85" fmla="*/ 17 h 233"/>
                  <a:gd name="T86" fmla="*/ 16 w 128"/>
                  <a:gd name="T87" fmla="*/ 16 h 233"/>
                  <a:gd name="T88" fmla="*/ 15 w 128"/>
                  <a:gd name="T89" fmla="*/ 16 h 233"/>
                  <a:gd name="T90" fmla="*/ 14 w 128"/>
                  <a:gd name="T91" fmla="*/ 15 h 233"/>
                  <a:gd name="T92" fmla="*/ 13 w 128"/>
                  <a:gd name="T93" fmla="*/ 15 h 233"/>
                  <a:gd name="T94" fmla="*/ 12 w 128"/>
                  <a:gd name="T95" fmla="*/ 15 h 233"/>
                  <a:gd name="T96" fmla="*/ 11 w 128"/>
                  <a:gd name="T97" fmla="*/ 15 h 233"/>
                  <a:gd name="T98" fmla="*/ 3 w 128"/>
                  <a:gd name="T99" fmla="*/ 15 h 23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28" h="233">
                    <a:moveTo>
                      <a:pt x="128" y="0"/>
                    </a:moveTo>
                    <a:lnTo>
                      <a:pt x="115" y="4"/>
                    </a:lnTo>
                    <a:lnTo>
                      <a:pt x="104" y="9"/>
                    </a:lnTo>
                    <a:lnTo>
                      <a:pt x="93" y="16"/>
                    </a:lnTo>
                    <a:lnTo>
                      <a:pt x="83" y="23"/>
                    </a:lnTo>
                    <a:lnTo>
                      <a:pt x="73" y="31"/>
                    </a:lnTo>
                    <a:lnTo>
                      <a:pt x="63" y="40"/>
                    </a:lnTo>
                    <a:lnTo>
                      <a:pt x="54" y="50"/>
                    </a:lnTo>
                    <a:lnTo>
                      <a:pt x="46" y="60"/>
                    </a:lnTo>
                    <a:lnTo>
                      <a:pt x="38" y="70"/>
                    </a:lnTo>
                    <a:lnTo>
                      <a:pt x="32" y="81"/>
                    </a:lnTo>
                    <a:lnTo>
                      <a:pt x="27" y="91"/>
                    </a:lnTo>
                    <a:lnTo>
                      <a:pt x="22" y="104"/>
                    </a:lnTo>
                    <a:lnTo>
                      <a:pt x="2" y="181"/>
                    </a:lnTo>
                    <a:lnTo>
                      <a:pt x="0" y="188"/>
                    </a:lnTo>
                    <a:lnTo>
                      <a:pt x="0" y="196"/>
                    </a:lnTo>
                    <a:lnTo>
                      <a:pt x="1" y="203"/>
                    </a:lnTo>
                    <a:lnTo>
                      <a:pt x="2" y="208"/>
                    </a:lnTo>
                    <a:lnTo>
                      <a:pt x="5" y="215"/>
                    </a:lnTo>
                    <a:lnTo>
                      <a:pt x="9" y="220"/>
                    </a:lnTo>
                    <a:lnTo>
                      <a:pt x="13" y="224"/>
                    </a:lnTo>
                    <a:lnTo>
                      <a:pt x="19" y="227"/>
                    </a:lnTo>
                    <a:lnTo>
                      <a:pt x="26" y="231"/>
                    </a:lnTo>
                    <a:lnTo>
                      <a:pt x="32" y="232"/>
                    </a:lnTo>
                    <a:lnTo>
                      <a:pt x="39" y="233"/>
                    </a:lnTo>
                    <a:lnTo>
                      <a:pt x="47" y="232"/>
                    </a:lnTo>
                    <a:lnTo>
                      <a:pt x="55" y="231"/>
                    </a:lnTo>
                    <a:lnTo>
                      <a:pt x="63" y="227"/>
                    </a:lnTo>
                    <a:lnTo>
                      <a:pt x="69" y="224"/>
                    </a:lnTo>
                    <a:lnTo>
                      <a:pt x="76" y="220"/>
                    </a:lnTo>
                    <a:lnTo>
                      <a:pt x="83" y="215"/>
                    </a:lnTo>
                    <a:lnTo>
                      <a:pt x="90" y="208"/>
                    </a:lnTo>
                    <a:lnTo>
                      <a:pt x="94" y="203"/>
                    </a:lnTo>
                    <a:lnTo>
                      <a:pt x="99" y="196"/>
                    </a:lnTo>
                    <a:lnTo>
                      <a:pt x="102" y="188"/>
                    </a:lnTo>
                    <a:lnTo>
                      <a:pt x="105" y="181"/>
                    </a:lnTo>
                    <a:lnTo>
                      <a:pt x="112" y="155"/>
                    </a:lnTo>
                    <a:lnTo>
                      <a:pt x="114" y="148"/>
                    </a:lnTo>
                    <a:lnTo>
                      <a:pt x="115" y="141"/>
                    </a:lnTo>
                    <a:lnTo>
                      <a:pt x="115" y="134"/>
                    </a:lnTo>
                    <a:lnTo>
                      <a:pt x="114" y="127"/>
                    </a:lnTo>
                    <a:lnTo>
                      <a:pt x="112" y="122"/>
                    </a:lnTo>
                    <a:lnTo>
                      <a:pt x="109" y="116"/>
                    </a:lnTo>
                    <a:lnTo>
                      <a:pt x="105" y="112"/>
                    </a:lnTo>
                    <a:lnTo>
                      <a:pt x="100" y="108"/>
                    </a:lnTo>
                    <a:lnTo>
                      <a:pt x="94" y="105"/>
                    </a:lnTo>
                    <a:lnTo>
                      <a:pt x="89" y="104"/>
                    </a:lnTo>
                    <a:lnTo>
                      <a:pt x="82" y="103"/>
                    </a:lnTo>
                    <a:lnTo>
                      <a:pt x="74" y="104"/>
                    </a:lnTo>
                    <a:lnTo>
                      <a:pt x="22" y="104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78" name="Line 1343"/>
              <p:cNvSpPr>
                <a:spLocks noChangeShapeType="1"/>
              </p:cNvSpPr>
              <p:nvPr/>
            </p:nvSpPr>
            <p:spPr bwMode="auto">
              <a:xfrm>
                <a:off x="3041" y="1272"/>
                <a:ext cx="1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79" name="Freeform 1344"/>
              <p:cNvSpPr>
                <a:spLocks/>
              </p:cNvSpPr>
              <p:nvPr/>
            </p:nvSpPr>
            <p:spPr bwMode="auto">
              <a:xfrm>
                <a:off x="3072" y="1249"/>
                <a:ext cx="16" cy="34"/>
              </a:xfrm>
              <a:custGeom>
                <a:avLst/>
                <a:gdLst>
                  <a:gd name="T0" fmla="*/ 0 w 113"/>
                  <a:gd name="T1" fmla="*/ 34 h 233"/>
                  <a:gd name="T2" fmla="*/ 16 w 113"/>
                  <a:gd name="T3" fmla="*/ 0 h 233"/>
                  <a:gd name="T4" fmla="*/ 2 w 113"/>
                  <a:gd name="T5" fmla="*/ 0 h 233"/>
                  <a:gd name="T6" fmla="*/ 0 w 113"/>
                  <a:gd name="T7" fmla="*/ 4 h 2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3" h="233">
                    <a:moveTo>
                      <a:pt x="0" y="233"/>
                    </a:moveTo>
                    <a:lnTo>
                      <a:pt x="113" y="0"/>
                    </a:lnTo>
                    <a:lnTo>
                      <a:pt x="11" y="0"/>
                    </a:lnTo>
                    <a:lnTo>
                      <a:pt x="3" y="2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80" name="Line 1345"/>
              <p:cNvSpPr>
                <a:spLocks noChangeShapeType="1"/>
              </p:cNvSpPr>
              <p:nvPr/>
            </p:nvSpPr>
            <p:spPr bwMode="auto">
              <a:xfrm flipV="1">
                <a:off x="3090" y="1249"/>
                <a:ext cx="9" cy="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81" name="Line 1346"/>
              <p:cNvSpPr>
                <a:spLocks noChangeShapeType="1"/>
              </p:cNvSpPr>
              <p:nvPr/>
            </p:nvSpPr>
            <p:spPr bwMode="auto">
              <a:xfrm>
                <a:off x="3095" y="1264"/>
                <a:ext cx="1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82" name="Line 1347"/>
              <p:cNvSpPr>
                <a:spLocks noChangeShapeType="1"/>
              </p:cNvSpPr>
              <p:nvPr/>
            </p:nvSpPr>
            <p:spPr bwMode="auto">
              <a:xfrm flipH="1">
                <a:off x="3108" y="1249"/>
                <a:ext cx="9" cy="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83" name="Line 1348"/>
              <p:cNvSpPr>
                <a:spLocks noChangeShapeType="1"/>
              </p:cNvSpPr>
              <p:nvPr/>
            </p:nvSpPr>
            <p:spPr bwMode="auto">
              <a:xfrm flipV="1">
                <a:off x="2715" y="1523"/>
                <a:ext cx="29" cy="2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84" name="Freeform 1349"/>
              <p:cNvSpPr>
                <a:spLocks/>
              </p:cNvSpPr>
              <p:nvPr/>
            </p:nvSpPr>
            <p:spPr bwMode="auto">
              <a:xfrm>
                <a:off x="2718" y="1526"/>
                <a:ext cx="24" cy="20"/>
              </a:xfrm>
              <a:custGeom>
                <a:avLst/>
                <a:gdLst>
                  <a:gd name="T0" fmla="*/ 22 w 170"/>
                  <a:gd name="T1" fmla="*/ 13 h 144"/>
                  <a:gd name="T2" fmla="*/ 23 w 170"/>
                  <a:gd name="T3" fmla="*/ 12 h 144"/>
                  <a:gd name="T4" fmla="*/ 24 w 170"/>
                  <a:gd name="T5" fmla="*/ 11 h 144"/>
                  <a:gd name="T6" fmla="*/ 24 w 170"/>
                  <a:gd name="T7" fmla="*/ 10 h 144"/>
                  <a:gd name="T8" fmla="*/ 24 w 170"/>
                  <a:gd name="T9" fmla="*/ 9 h 144"/>
                  <a:gd name="T10" fmla="*/ 24 w 170"/>
                  <a:gd name="T11" fmla="*/ 7 h 144"/>
                  <a:gd name="T12" fmla="*/ 24 w 170"/>
                  <a:gd name="T13" fmla="*/ 6 h 144"/>
                  <a:gd name="T14" fmla="*/ 23 w 170"/>
                  <a:gd name="T15" fmla="*/ 5 h 144"/>
                  <a:gd name="T16" fmla="*/ 23 w 170"/>
                  <a:gd name="T17" fmla="*/ 4 h 144"/>
                  <a:gd name="T18" fmla="*/ 22 w 170"/>
                  <a:gd name="T19" fmla="*/ 3 h 144"/>
                  <a:gd name="T20" fmla="*/ 21 w 170"/>
                  <a:gd name="T21" fmla="*/ 2 h 144"/>
                  <a:gd name="T22" fmla="*/ 20 w 170"/>
                  <a:gd name="T23" fmla="*/ 2 h 144"/>
                  <a:gd name="T24" fmla="*/ 19 w 170"/>
                  <a:gd name="T25" fmla="*/ 1 h 144"/>
                  <a:gd name="T26" fmla="*/ 18 w 170"/>
                  <a:gd name="T27" fmla="*/ 1 h 144"/>
                  <a:gd name="T28" fmla="*/ 17 w 170"/>
                  <a:gd name="T29" fmla="*/ 0 h 144"/>
                  <a:gd name="T30" fmla="*/ 15 w 170"/>
                  <a:gd name="T31" fmla="*/ 0 h 144"/>
                  <a:gd name="T32" fmla="*/ 14 w 170"/>
                  <a:gd name="T33" fmla="*/ 0 h 144"/>
                  <a:gd name="T34" fmla="*/ 12 w 170"/>
                  <a:gd name="T35" fmla="*/ 0 h 144"/>
                  <a:gd name="T36" fmla="*/ 11 w 170"/>
                  <a:gd name="T37" fmla="*/ 1 h 144"/>
                  <a:gd name="T38" fmla="*/ 10 w 170"/>
                  <a:gd name="T39" fmla="*/ 1 h 144"/>
                  <a:gd name="T40" fmla="*/ 8 w 170"/>
                  <a:gd name="T41" fmla="*/ 1 h 144"/>
                  <a:gd name="T42" fmla="*/ 7 w 170"/>
                  <a:gd name="T43" fmla="*/ 2 h 144"/>
                  <a:gd name="T44" fmla="*/ 6 w 170"/>
                  <a:gd name="T45" fmla="*/ 3 h 144"/>
                  <a:gd name="T46" fmla="*/ 4 w 170"/>
                  <a:gd name="T47" fmla="*/ 4 h 144"/>
                  <a:gd name="T48" fmla="*/ 3 w 170"/>
                  <a:gd name="T49" fmla="*/ 5 h 144"/>
                  <a:gd name="T50" fmla="*/ 2 w 170"/>
                  <a:gd name="T51" fmla="*/ 6 h 144"/>
                  <a:gd name="T52" fmla="*/ 2 w 170"/>
                  <a:gd name="T53" fmla="*/ 7 h 144"/>
                  <a:gd name="T54" fmla="*/ 1 w 170"/>
                  <a:gd name="T55" fmla="*/ 8 h 144"/>
                  <a:gd name="T56" fmla="*/ 0 w 170"/>
                  <a:gd name="T57" fmla="*/ 9 h 144"/>
                  <a:gd name="T58" fmla="*/ 0 w 170"/>
                  <a:gd name="T59" fmla="*/ 10 h 144"/>
                  <a:gd name="T60" fmla="*/ 0 w 170"/>
                  <a:gd name="T61" fmla="*/ 12 h 144"/>
                  <a:gd name="T62" fmla="*/ 0 w 170"/>
                  <a:gd name="T63" fmla="*/ 13 h 144"/>
                  <a:gd name="T64" fmla="*/ 0 w 170"/>
                  <a:gd name="T65" fmla="*/ 14 h 144"/>
                  <a:gd name="T66" fmla="*/ 0 w 170"/>
                  <a:gd name="T67" fmla="*/ 15 h 144"/>
                  <a:gd name="T68" fmla="*/ 1 w 170"/>
                  <a:gd name="T69" fmla="*/ 16 h 144"/>
                  <a:gd name="T70" fmla="*/ 2 w 170"/>
                  <a:gd name="T71" fmla="*/ 17 h 144"/>
                  <a:gd name="T72" fmla="*/ 2 w 170"/>
                  <a:gd name="T73" fmla="*/ 18 h 144"/>
                  <a:gd name="T74" fmla="*/ 4 w 170"/>
                  <a:gd name="T75" fmla="*/ 18 h 144"/>
                  <a:gd name="T76" fmla="*/ 5 w 170"/>
                  <a:gd name="T77" fmla="*/ 19 h 144"/>
                  <a:gd name="T78" fmla="*/ 6 w 170"/>
                  <a:gd name="T79" fmla="*/ 19 h 144"/>
                  <a:gd name="T80" fmla="*/ 7 w 170"/>
                  <a:gd name="T81" fmla="*/ 20 h 144"/>
                  <a:gd name="T82" fmla="*/ 8 w 170"/>
                  <a:gd name="T83" fmla="*/ 20 h 144"/>
                  <a:gd name="T84" fmla="*/ 10 w 170"/>
                  <a:gd name="T85" fmla="*/ 20 h 144"/>
                  <a:gd name="T86" fmla="*/ 11 w 170"/>
                  <a:gd name="T87" fmla="*/ 20 h 144"/>
                  <a:gd name="T88" fmla="*/ 13 w 170"/>
                  <a:gd name="T89" fmla="*/ 20 h 144"/>
                  <a:gd name="T90" fmla="*/ 14 w 170"/>
                  <a:gd name="T91" fmla="*/ 19 h 144"/>
                  <a:gd name="T92" fmla="*/ 16 w 170"/>
                  <a:gd name="T93" fmla="*/ 19 h 144"/>
                  <a:gd name="T94" fmla="*/ 17 w 170"/>
                  <a:gd name="T95" fmla="*/ 18 h 144"/>
                  <a:gd name="T96" fmla="*/ 18 w 170"/>
                  <a:gd name="T97" fmla="*/ 17 h 144"/>
                  <a:gd name="T98" fmla="*/ 20 w 170"/>
                  <a:gd name="T99" fmla="*/ 16 h 144"/>
                  <a:gd name="T100" fmla="*/ 21 w 170"/>
                  <a:gd name="T101" fmla="*/ 15 h 144"/>
                  <a:gd name="T102" fmla="*/ 21 w 170"/>
                  <a:gd name="T103" fmla="*/ 14 h 144"/>
                  <a:gd name="T104" fmla="*/ 22 w 170"/>
                  <a:gd name="T105" fmla="*/ 13 h 144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70" h="144">
                    <a:moveTo>
                      <a:pt x="158" y="96"/>
                    </a:moveTo>
                    <a:lnTo>
                      <a:pt x="164" y="87"/>
                    </a:lnTo>
                    <a:lnTo>
                      <a:pt x="167" y="79"/>
                    </a:lnTo>
                    <a:lnTo>
                      <a:pt x="169" y="70"/>
                    </a:lnTo>
                    <a:lnTo>
                      <a:pt x="170" y="62"/>
                    </a:lnTo>
                    <a:lnTo>
                      <a:pt x="170" y="53"/>
                    </a:lnTo>
                    <a:lnTo>
                      <a:pt x="168" y="45"/>
                    </a:lnTo>
                    <a:lnTo>
                      <a:pt x="166" y="37"/>
                    </a:lnTo>
                    <a:lnTo>
                      <a:pt x="162" y="29"/>
                    </a:lnTo>
                    <a:lnTo>
                      <a:pt x="157" y="23"/>
                    </a:lnTo>
                    <a:lnTo>
                      <a:pt x="151" y="17"/>
                    </a:lnTo>
                    <a:lnTo>
                      <a:pt x="144" y="13"/>
                    </a:lnTo>
                    <a:lnTo>
                      <a:pt x="137" y="8"/>
                    </a:lnTo>
                    <a:lnTo>
                      <a:pt x="128" y="5"/>
                    </a:lnTo>
                    <a:lnTo>
                      <a:pt x="119" y="2"/>
                    </a:lnTo>
                    <a:lnTo>
                      <a:pt x="108" y="1"/>
                    </a:lnTo>
                    <a:lnTo>
                      <a:pt x="98" y="0"/>
                    </a:lnTo>
                    <a:lnTo>
                      <a:pt x="88" y="1"/>
                    </a:lnTo>
                    <a:lnTo>
                      <a:pt x="78" y="4"/>
                    </a:lnTo>
                    <a:lnTo>
                      <a:pt x="68" y="6"/>
                    </a:lnTo>
                    <a:lnTo>
                      <a:pt x="58" y="10"/>
                    </a:lnTo>
                    <a:lnTo>
                      <a:pt x="48" y="15"/>
                    </a:lnTo>
                    <a:lnTo>
                      <a:pt x="39" y="20"/>
                    </a:lnTo>
                    <a:lnTo>
                      <a:pt x="31" y="26"/>
                    </a:lnTo>
                    <a:lnTo>
                      <a:pt x="23" y="34"/>
                    </a:lnTo>
                    <a:lnTo>
                      <a:pt x="16" y="41"/>
                    </a:lnTo>
                    <a:lnTo>
                      <a:pt x="11" y="49"/>
                    </a:lnTo>
                    <a:lnTo>
                      <a:pt x="6" y="58"/>
                    </a:lnTo>
                    <a:lnTo>
                      <a:pt x="3" y="65"/>
                    </a:lnTo>
                    <a:lnTo>
                      <a:pt x="1" y="74"/>
                    </a:lnTo>
                    <a:lnTo>
                      <a:pt x="0" y="83"/>
                    </a:lnTo>
                    <a:lnTo>
                      <a:pt x="0" y="91"/>
                    </a:lnTo>
                    <a:lnTo>
                      <a:pt x="1" y="100"/>
                    </a:lnTo>
                    <a:lnTo>
                      <a:pt x="3" y="107"/>
                    </a:lnTo>
                    <a:lnTo>
                      <a:pt x="7" y="115"/>
                    </a:lnTo>
                    <a:lnTo>
                      <a:pt x="12" y="122"/>
                    </a:lnTo>
                    <a:lnTo>
                      <a:pt x="17" y="127"/>
                    </a:lnTo>
                    <a:lnTo>
                      <a:pt x="25" y="133"/>
                    </a:lnTo>
                    <a:lnTo>
                      <a:pt x="33" y="136"/>
                    </a:lnTo>
                    <a:lnTo>
                      <a:pt x="41" y="140"/>
                    </a:lnTo>
                    <a:lnTo>
                      <a:pt x="50" y="142"/>
                    </a:lnTo>
                    <a:lnTo>
                      <a:pt x="60" y="144"/>
                    </a:lnTo>
                    <a:lnTo>
                      <a:pt x="70" y="144"/>
                    </a:lnTo>
                    <a:lnTo>
                      <a:pt x="80" y="143"/>
                    </a:lnTo>
                    <a:lnTo>
                      <a:pt x="91" y="142"/>
                    </a:lnTo>
                    <a:lnTo>
                      <a:pt x="102" y="138"/>
                    </a:lnTo>
                    <a:lnTo>
                      <a:pt x="111" y="135"/>
                    </a:lnTo>
                    <a:lnTo>
                      <a:pt x="121" y="129"/>
                    </a:lnTo>
                    <a:lnTo>
                      <a:pt x="130" y="124"/>
                    </a:lnTo>
                    <a:lnTo>
                      <a:pt x="139" y="118"/>
                    </a:lnTo>
                    <a:lnTo>
                      <a:pt x="146" y="111"/>
                    </a:lnTo>
                    <a:lnTo>
                      <a:pt x="152" y="104"/>
                    </a:lnTo>
                    <a:lnTo>
                      <a:pt x="158" y="96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85" name="Freeform 1350"/>
              <p:cNvSpPr>
                <a:spLocks/>
              </p:cNvSpPr>
              <p:nvPr/>
            </p:nvSpPr>
            <p:spPr bwMode="auto">
              <a:xfrm>
                <a:off x="2742" y="1528"/>
                <a:ext cx="30" cy="32"/>
              </a:xfrm>
              <a:custGeom>
                <a:avLst/>
                <a:gdLst>
                  <a:gd name="T0" fmla="*/ 0 w 215"/>
                  <a:gd name="T1" fmla="*/ 29 h 221"/>
                  <a:gd name="T2" fmla="*/ 7 w 215"/>
                  <a:gd name="T3" fmla="*/ 32 h 221"/>
                  <a:gd name="T4" fmla="*/ 8 w 215"/>
                  <a:gd name="T5" fmla="*/ 32 h 221"/>
                  <a:gd name="T6" fmla="*/ 9 w 215"/>
                  <a:gd name="T7" fmla="*/ 32 h 221"/>
                  <a:gd name="T8" fmla="*/ 10 w 215"/>
                  <a:gd name="T9" fmla="*/ 32 h 221"/>
                  <a:gd name="T10" fmla="*/ 11 w 215"/>
                  <a:gd name="T11" fmla="*/ 32 h 221"/>
                  <a:gd name="T12" fmla="*/ 12 w 215"/>
                  <a:gd name="T13" fmla="*/ 32 h 221"/>
                  <a:gd name="T14" fmla="*/ 13 w 215"/>
                  <a:gd name="T15" fmla="*/ 31 h 221"/>
                  <a:gd name="T16" fmla="*/ 14 w 215"/>
                  <a:gd name="T17" fmla="*/ 31 h 221"/>
                  <a:gd name="T18" fmla="*/ 15 w 215"/>
                  <a:gd name="T19" fmla="*/ 30 h 221"/>
                  <a:gd name="T20" fmla="*/ 16 w 215"/>
                  <a:gd name="T21" fmla="*/ 29 h 221"/>
                  <a:gd name="T22" fmla="*/ 17 w 215"/>
                  <a:gd name="T23" fmla="*/ 28 h 221"/>
                  <a:gd name="T24" fmla="*/ 18 w 215"/>
                  <a:gd name="T25" fmla="*/ 27 h 221"/>
                  <a:gd name="T26" fmla="*/ 20 w 215"/>
                  <a:gd name="T27" fmla="*/ 24 h 221"/>
                  <a:gd name="T28" fmla="*/ 20 w 215"/>
                  <a:gd name="T29" fmla="*/ 23 h 221"/>
                  <a:gd name="T30" fmla="*/ 21 w 215"/>
                  <a:gd name="T31" fmla="*/ 22 h 221"/>
                  <a:gd name="T32" fmla="*/ 21 w 215"/>
                  <a:gd name="T33" fmla="*/ 21 h 221"/>
                  <a:gd name="T34" fmla="*/ 21 w 215"/>
                  <a:gd name="T35" fmla="*/ 20 h 221"/>
                  <a:gd name="T36" fmla="*/ 21 w 215"/>
                  <a:gd name="T37" fmla="*/ 19 h 221"/>
                  <a:gd name="T38" fmla="*/ 20 w 215"/>
                  <a:gd name="T39" fmla="*/ 18 h 221"/>
                  <a:gd name="T40" fmla="*/ 20 w 215"/>
                  <a:gd name="T41" fmla="*/ 18 h 221"/>
                  <a:gd name="T42" fmla="*/ 19 w 215"/>
                  <a:gd name="T43" fmla="*/ 17 h 221"/>
                  <a:gd name="T44" fmla="*/ 19 w 215"/>
                  <a:gd name="T45" fmla="*/ 16 h 221"/>
                  <a:gd name="T46" fmla="*/ 18 w 215"/>
                  <a:gd name="T47" fmla="*/ 16 h 221"/>
                  <a:gd name="T48" fmla="*/ 17 w 215"/>
                  <a:gd name="T49" fmla="*/ 15 h 221"/>
                  <a:gd name="T50" fmla="*/ 10 w 215"/>
                  <a:gd name="T51" fmla="*/ 13 h 221"/>
                  <a:gd name="T52" fmla="*/ 18 w 215"/>
                  <a:gd name="T53" fmla="*/ 0 h 221"/>
                  <a:gd name="T54" fmla="*/ 30 w 215"/>
                  <a:gd name="T55" fmla="*/ 4 h 22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15" h="221">
                    <a:moveTo>
                      <a:pt x="0" y="203"/>
                    </a:moveTo>
                    <a:lnTo>
                      <a:pt x="48" y="219"/>
                    </a:lnTo>
                    <a:lnTo>
                      <a:pt x="56" y="220"/>
                    </a:lnTo>
                    <a:lnTo>
                      <a:pt x="64" y="221"/>
                    </a:lnTo>
                    <a:lnTo>
                      <a:pt x="72" y="221"/>
                    </a:lnTo>
                    <a:lnTo>
                      <a:pt x="80" y="220"/>
                    </a:lnTo>
                    <a:lnTo>
                      <a:pt x="88" y="218"/>
                    </a:lnTo>
                    <a:lnTo>
                      <a:pt x="96" y="215"/>
                    </a:lnTo>
                    <a:lnTo>
                      <a:pt x="103" y="211"/>
                    </a:lnTo>
                    <a:lnTo>
                      <a:pt x="110" y="207"/>
                    </a:lnTo>
                    <a:lnTo>
                      <a:pt x="117" y="201"/>
                    </a:lnTo>
                    <a:lnTo>
                      <a:pt x="122" y="196"/>
                    </a:lnTo>
                    <a:lnTo>
                      <a:pt x="127" y="189"/>
                    </a:lnTo>
                    <a:lnTo>
                      <a:pt x="142" y="166"/>
                    </a:lnTo>
                    <a:lnTo>
                      <a:pt x="145" y="161"/>
                    </a:lnTo>
                    <a:lnTo>
                      <a:pt x="147" y="154"/>
                    </a:lnTo>
                    <a:lnTo>
                      <a:pt x="148" y="146"/>
                    </a:lnTo>
                    <a:lnTo>
                      <a:pt x="149" y="139"/>
                    </a:lnTo>
                    <a:lnTo>
                      <a:pt x="148" y="134"/>
                    </a:lnTo>
                    <a:lnTo>
                      <a:pt x="146" y="127"/>
                    </a:lnTo>
                    <a:lnTo>
                      <a:pt x="143" y="121"/>
                    </a:lnTo>
                    <a:lnTo>
                      <a:pt x="138" y="117"/>
                    </a:lnTo>
                    <a:lnTo>
                      <a:pt x="134" y="112"/>
                    </a:lnTo>
                    <a:lnTo>
                      <a:pt x="127" y="109"/>
                    </a:lnTo>
                    <a:lnTo>
                      <a:pt x="120" y="106"/>
                    </a:lnTo>
                    <a:lnTo>
                      <a:pt x="72" y="91"/>
                    </a:lnTo>
                    <a:lnTo>
                      <a:pt x="129" y="0"/>
                    </a:lnTo>
                    <a:lnTo>
                      <a:pt x="215" y="27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86" name="Freeform 1351"/>
              <p:cNvSpPr>
                <a:spLocks/>
              </p:cNvSpPr>
              <p:nvPr/>
            </p:nvSpPr>
            <p:spPr bwMode="auto">
              <a:xfrm>
                <a:off x="2782" y="1538"/>
                <a:ext cx="10" cy="3"/>
              </a:xfrm>
              <a:custGeom>
                <a:avLst/>
                <a:gdLst>
                  <a:gd name="T0" fmla="*/ 10 w 71"/>
                  <a:gd name="T1" fmla="*/ 0 h 22"/>
                  <a:gd name="T2" fmla="*/ 9 w 71"/>
                  <a:gd name="T3" fmla="*/ 0 h 22"/>
                  <a:gd name="T4" fmla="*/ 8 w 71"/>
                  <a:gd name="T5" fmla="*/ 0 h 22"/>
                  <a:gd name="T6" fmla="*/ 7 w 71"/>
                  <a:gd name="T7" fmla="*/ 0 h 22"/>
                  <a:gd name="T8" fmla="*/ 5 w 71"/>
                  <a:gd name="T9" fmla="*/ 0 h 22"/>
                  <a:gd name="T10" fmla="*/ 4 w 71"/>
                  <a:gd name="T11" fmla="*/ 1 h 22"/>
                  <a:gd name="T12" fmla="*/ 3 w 71"/>
                  <a:gd name="T13" fmla="*/ 1 h 22"/>
                  <a:gd name="T14" fmla="*/ 2 w 71"/>
                  <a:gd name="T15" fmla="*/ 2 h 22"/>
                  <a:gd name="T16" fmla="*/ 1 w 71"/>
                  <a:gd name="T17" fmla="*/ 2 h 22"/>
                  <a:gd name="T18" fmla="*/ 0 w 71"/>
                  <a:gd name="T19" fmla="*/ 3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22">
                    <a:moveTo>
                      <a:pt x="71" y="3"/>
                    </a:moveTo>
                    <a:lnTo>
                      <a:pt x="63" y="2"/>
                    </a:lnTo>
                    <a:lnTo>
                      <a:pt x="55" y="0"/>
                    </a:lnTo>
                    <a:lnTo>
                      <a:pt x="47" y="0"/>
                    </a:lnTo>
                    <a:lnTo>
                      <a:pt x="38" y="2"/>
                    </a:lnTo>
                    <a:lnTo>
                      <a:pt x="29" y="4"/>
                    </a:lnTo>
                    <a:lnTo>
                      <a:pt x="21" y="7"/>
                    </a:lnTo>
                    <a:lnTo>
                      <a:pt x="13" y="11"/>
                    </a:lnTo>
                    <a:lnTo>
                      <a:pt x="7" y="16"/>
                    </a:lnTo>
                    <a:lnTo>
                      <a:pt x="0" y="2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87" name="Freeform 1352"/>
              <p:cNvSpPr>
                <a:spLocks/>
              </p:cNvSpPr>
              <p:nvPr/>
            </p:nvSpPr>
            <p:spPr bwMode="auto">
              <a:xfrm>
                <a:off x="2791" y="1538"/>
                <a:ext cx="5" cy="12"/>
              </a:xfrm>
              <a:custGeom>
                <a:avLst/>
                <a:gdLst>
                  <a:gd name="T0" fmla="*/ 0 w 31"/>
                  <a:gd name="T1" fmla="*/ 12 h 82"/>
                  <a:gd name="T2" fmla="*/ 1 w 31"/>
                  <a:gd name="T3" fmla="*/ 11 h 82"/>
                  <a:gd name="T4" fmla="*/ 2 w 31"/>
                  <a:gd name="T5" fmla="*/ 11 h 82"/>
                  <a:gd name="T6" fmla="*/ 3 w 31"/>
                  <a:gd name="T7" fmla="*/ 10 h 82"/>
                  <a:gd name="T8" fmla="*/ 4 w 31"/>
                  <a:gd name="T9" fmla="*/ 9 h 82"/>
                  <a:gd name="T10" fmla="*/ 4 w 31"/>
                  <a:gd name="T11" fmla="*/ 8 h 82"/>
                  <a:gd name="T12" fmla="*/ 5 w 31"/>
                  <a:gd name="T13" fmla="*/ 7 h 82"/>
                  <a:gd name="T14" fmla="*/ 5 w 31"/>
                  <a:gd name="T15" fmla="*/ 6 h 82"/>
                  <a:gd name="T16" fmla="*/ 5 w 31"/>
                  <a:gd name="T17" fmla="*/ 5 h 82"/>
                  <a:gd name="T18" fmla="*/ 5 w 31"/>
                  <a:gd name="T19" fmla="*/ 4 h 82"/>
                  <a:gd name="T20" fmla="*/ 4 w 31"/>
                  <a:gd name="T21" fmla="*/ 3 h 82"/>
                  <a:gd name="T22" fmla="*/ 4 w 31"/>
                  <a:gd name="T23" fmla="*/ 2 h 82"/>
                  <a:gd name="T24" fmla="*/ 3 w 31"/>
                  <a:gd name="T25" fmla="*/ 2 h 82"/>
                  <a:gd name="T26" fmla="*/ 2 w 31"/>
                  <a:gd name="T27" fmla="*/ 1 h 82"/>
                  <a:gd name="T28" fmla="*/ 1 w 31"/>
                  <a:gd name="T29" fmla="*/ 0 h 82"/>
                  <a:gd name="T30" fmla="*/ 0 w 31"/>
                  <a:gd name="T31" fmla="*/ 0 h 8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" h="82">
                    <a:moveTo>
                      <a:pt x="0" y="82"/>
                    </a:moveTo>
                    <a:lnTo>
                      <a:pt x="7" y="77"/>
                    </a:lnTo>
                    <a:lnTo>
                      <a:pt x="14" y="73"/>
                    </a:lnTo>
                    <a:lnTo>
                      <a:pt x="19" y="66"/>
                    </a:lnTo>
                    <a:lnTo>
                      <a:pt x="24" y="60"/>
                    </a:lnTo>
                    <a:lnTo>
                      <a:pt x="27" y="54"/>
                    </a:lnTo>
                    <a:lnTo>
                      <a:pt x="30" y="47"/>
                    </a:lnTo>
                    <a:lnTo>
                      <a:pt x="31" y="40"/>
                    </a:lnTo>
                    <a:lnTo>
                      <a:pt x="31" y="33"/>
                    </a:lnTo>
                    <a:lnTo>
                      <a:pt x="30" y="27"/>
                    </a:lnTo>
                    <a:lnTo>
                      <a:pt x="27" y="21"/>
                    </a:lnTo>
                    <a:lnTo>
                      <a:pt x="25" y="15"/>
                    </a:lnTo>
                    <a:lnTo>
                      <a:pt x="21" y="11"/>
                    </a:lnTo>
                    <a:lnTo>
                      <a:pt x="15" y="6"/>
                    </a:lnTo>
                    <a:lnTo>
                      <a:pt x="9" y="3"/>
                    </a:lnTo>
                    <a:lnTo>
                      <a:pt x="3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88" name="Freeform 1353"/>
              <p:cNvSpPr>
                <a:spLocks/>
              </p:cNvSpPr>
              <p:nvPr/>
            </p:nvSpPr>
            <p:spPr bwMode="auto">
              <a:xfrm>
                <a:off x="2766" y="1550"/>
                <a:ext cx="25" cy="20"/>
              </a:xfrm>
              <a:custGeom>
                <a:avLst/>
                <a:gdLst>
                  <a:gd name="T0" fmla="*/ 25 w 176"/>
                  <a:gd name="T1" fmla="*/ 0 h 137"/>
                  <a:gd name="T2" fmla="*/ 0 w 176"/>
                  <a:gd name="T3" fmla="*/ 15 h 137"/>
                  <a:gd name="T4" fmla="*/ 14 w 176"/>
                  <a:gd name="T5" fmla="*/ 20 h 1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6" h="137">
                    <a:moveTo>
                      <a:pt x="176" y="0"/>
                    </a:moveTo>
                    <a:lnTo>
                      <a:pt x="0" y="105"/>
                    </a:lnTo>
                    <a:lnTo>
                      <a:pt x="99" y="137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89" name="Line 1354"/>
              <p:cNvSpPr>
                <a:spLocks noChangeShapeType="1"/>
              </p:cNvSpPr>
              <p:nvPr/>
            </p:nvSpPr>
            <p:spPr bwMode="auto">
              <a:xfrm flipV="1">
                <a:off x="2722" y="1776"/>
                <a:ext cx="0" cy="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90" name="Freeform 1355"/>
              <p:cNvSpPr>
                <a:spLocks/>
              </p:cNvSpPr>
              <p:nvPr/>
            </p:nvSpPr>
            <p:spPr bwMode="auto">
              <a:xfrm>
                <a:off x="2722" y="1771"/>
                <a:ext cx="15" cy="9"/>
              </a:xfrm>
              <a:custGeom>
                <a:avLst/>
                <a:gdLst>
                  <a:gd name="T0" fmla="*/ 15 w 103"/>
                  <a:gd name="T1" fmla="*/ 9 h 67"/>
                  <a:gd name="T2" fmla="*/ 15 w 103"/>
                  <a:gd name="T3" fmla="*/ 8 h 67"/>
                  <a:gd name="T4" fmla="*/ 15 w 103"/>
                  <a:gd name="T5" fmla="*/ 7 h 67"/>
                  <a:gd name="T6" fmla="*/ 14 w 103"/>
                  <a:gd name="T7" fmla="*/ 6 h 67"/>
                  <a:gd name="T8" fmla="*/ 14 w 103"/>
                  <a:gd name="T9" fmla="*/ 5 h 67"/>
                  <a:gd name="T10" fmla="*/ 13 w 103"/>
                  <a:gd name="T11" fmla="*/ 4 h 67"/>
                  <a:gd name="T12" fmla="*/ 12 w 103"/>
                  <a:gd name="T13" fmla="*/ 3 h 67"/>
                  <a:gd name="T14" fmla="*/ 12 w 103"/>
                  <a:gd name="T15" fmla="*/ 2 h 67"/>
                  <a:gd name="T16" fmla="*/ 11 w 103"/>
                  <a:gd name="T17" fmla="*/ 2 h 67"/>
                  <a:gd name="T18" fmla="*/ 10 w 103"/>
                  <a:gd name="T19" fmla="*/ 1 h 67"/>
                  <a:gd name="T20" fmla="*/ 9 w 103"/>
                  <a:gd name="T21" fmla="*/ 1 h 67"/>
                  <a:gd name="T22" fmla="*/ 8 w 103"/>
                  <a:gd name="T23" fmla="*/ 0 h 67"/>
                  <a:gd name="T24" fmla="*/ 7 w 103"/>
                  <a:gd name="T25" fmla="*/ 0 h 67"/>
                  <a:gd name="T26" fmla="*/ 5 w 103"/>
                  <a:gd name="T27" fmla="*/ 0 h 67"/>
                  <a:gd name="T28" fmla="*/ 4 w 103"/>
                  <a:gd name="T29" fmla="*/ 0 h 67"/>
                  <a:gd name="T30" fmla="*/ 4 w 103"/>
                  <a:gd name="T31" fmla="*/ 0 h 67"/>
                  <a:gd name="T32" fmla="*/ 3 w 103"/>
                  <a:gd name="T33" fmla="*/ 1 h 67"/>
                  <a:gd name="T34" fmla="*/ 2 w 103"/>
                  <a:gd name="T35" fmla="*/ 1 h 67"/>
                  <a:gd name="T36" fmla="*/ 1 w 103"/>
                  <a:gd name="T37" fmla="*/ 2 h 67"/>
                  <a:gd name="T38" fmla="*/ 1 w 103"/>
                  <a:gd name="T39" fmla="*/ 3 h 67"/>
                  <a:gd name="T40" fmla="*/ 0 w 103"/>
                  <a:gd name="T41" fmla="*/ 3 h 67"/>
                  <a:gd name="T42" fmla="*/ 0 w 103"/>
                  <a:gd name="T43" fmla="*/ 4 h 67"/>
                  <a:gd name="T44" fmla="*/ 0 w 103"/>
                  <a:gd name="T45" fmla="*/ 5 h 6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3" h="67">
                    <a:moveTo>
                      <a:pt x="103" y="67"/>
                    </a:moveTo>
                    <a:lnTo>
                      <a:pt x="103" y="59"/>
                    </a:lnTo>
                    <a:lnTo>
                      <a:pt x="101" y="52"/>
                    </a:lnTo>
                    <a:lnTo>
                      <a:pt x="99" y="45"/>
                    </a:lnTo>
                    <a:lnTo>
                      <a:pt x="95" y="37"/>
                    </a:lnTo>
                    <a:lnTo>
                      <a:pt x="91" y="30"/>
                    </a:lnTo>
                    <a:lnTo>
                      <a:pt x="85" y="23"/>
                    </a:lnTo>
                    <a:lnTo>
                      <a:pt x="80" y="18"/>
                    </a:lnTo>
                    <a:lnTo>
                      <a:pt x="73" y="12"/>
                    </a:lnTo>
                    <a:lnTo>
                      <a:pt x="66" y="8"/>
                    </a:lnTo>
                    <a:lnTo>
                      <a:pt x="60" y="4"/>
                    </a:lnTo>
                    <a:lnTo>
                      <a:pt x="52" y="2"/>
                    </a:lnTo>
                    <a:lnTo>
                      <a:pt x="45" y="0"/>
                    </a:lnTo>
                    <a:lnTo>
                      <a:pt x="37" y="0"/>
                    </a:lnTo>
                    <a:lnTo>
                      <a:pt x="30" y="1"/>
                    </a:lnTo>
                    <a:lnTo>
                      <a:pt x="25" y="2"/>
                    </a:lnTo>
                    <a:lnTo>
                      <a:pt x="18" y="5"/>
                    </a:lnTo>
                    <a:lnTo>
                      <a:pt x="13" y="9"/>
                    </a:lnTo>
                    <a:lnTo>
                      <a:pt x="9" y="14"/>
                    </a:lnTo>
                    <a:lnTo>
                      <a:pt x="6" y="19"/>
                    </a:lnTo>
                    <a:lnTo>
                      <a:pt x="2" y="25"/>
                    </a:lnTo>
                    <a:lnTo>
                      <a:pt x="1" y="32"/>
                    </a:lnTo>
                    <a:lnTo>
                      <a:pt x="0" y="39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91" name="Line 1356"/>
              <p:cNvSpPr>
                <a:spLocks noChangeShapeType="1"/>
              </p:cNvSpPr>
              <p:nvPr/>
            </p:nvSpPr>
            <p:spPr bwMode="auto">
              <a:xfrm>
                <a:off x="2737" y="1780"/>
                <a:ext cx="0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92" name="Freeform 1357"/>
              <p:cNvSpPr>
                <a:spLocks/>
              </p:cNvSpPr>
              <p:nvPr/>
            </p:nvSpPr>
            <p:spPr bwMode="auto">
              <a:xfrm>
                <a:off x="2737" y="1775"/>
                <a:ext cx="7" cy="5"/>
              </a:xfrm>
              <a:custGeom>
                <a:avLst/>
                <a:gdLst>
                  <a:gd name="T0" fmla="*/ 7 w 52"/>
                  <a:gd name="T1" fmla="*/ 0 h 39"/>
                  <a:gd name="T2" fmla="*/ 6 w 52"/>
                  <a:gd name="T3" fmla="*/ 0 h 39"/>
                  <a:gd name="T4" fmla="*/ 5 w 52"/>
                  <a:gd name="T5" fmla="*/ 0 h 39"/>
                  <a:gd name="T6" fmla="*/ 4 w 52"/>
                  <a:gd name="T7" fmla="*/ 0 h 39"/>
                  <a:gd name="T8" fmla="*/ 3 w 52"/>
                  <a:gd name="T9" fmla="*/ 0 h 39"/>
                  <a:gd name="T10" fmla="*/ 2 w 52"/>
                  <a:gd name="T11" fmla="*/ 1 h 39"/>
                  <a:gd name="T12" fmla="*/ 2 w 52"/>
                  <a:gd name="T13" fmla="*/ 1 h 39"/>
                  <a:gd name="T14" fmla="*/ 1 w 52"/>
                  <a:gd name="T15" fmla="*/ 2 h 39"/>
                  <a:gd name="T16" fmla="*/ 1 w 52"/>
                  <a:gd name="T17" fmla="*/ 2 h 39"/>
                  <a:gd name="T18" fmla="*/ 0 w 52"/>
                  <a:gd name="T19" fmla="*/ 3 h 39"/>
                  <a:gd name="T20" fmla="*/ 0 w 52"/>
                  <a:gd name="T21" fmla="*/ 4 h 39"/>
                  <a:gd name="T22" fmla="*/ 0 w 52"/>
                  <a:gd name="T23" fmla="*/ 5 h 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2" h="39">
                    <a:moveTo>
                      <a:pt x="52" y="1"/>
                    </a:moveTo>
                    <a:lnTo>
                      <a:pt x="45" y="0"/>
                    </a:lnTo>
                    <a:lnTo>
                      <a:pt x="37" y="0"/>
                    </a:lnTo>
                    <a:lnTo>
                      <a:pt x="31" y="0"/>
                    </a:lnTo>
                    <a:lnTo>
                      <a:pt x="24" y="2"/>
                    </a:lnTo>
                    <a:lnTo>
                      <a:pt x="18" y="5"/>
                    </a:lnTo>
                    <a:lnTo>
                      <a:pt x="14" y="9"/>
                    </a:lnTo>
                    <a:lnTo>
                      <a:pt x="9" y="13"/>
                    </a:lnTo>
                    <a:lnTo>
                      <a:pt x="5" y="19"/>
                    </a:lnTo>
                    <a:lnTo>
                      <a:pt x="3" y="26"/>
                    </a:lnTo>
                    <a:lnTo>
                      <a:pt x="1" y="32"/>
                    </a:lnTo>
                    <a:lnTo>
                      <a:pt x="0" y="39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93" name="Line 1358"/>
              <p:cNvSpPr>
                <a:spLocks noChangeShapeType="1"/>
              </p:cNvSpPr>
              <p:nvPr/>
            </p:nvSpPr>
            <p:spPr bwMode="auto">
              <a:xfrm>
                <a:off x="2744" y="1775"/>
                <a:ext cx="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94" name="Freeform 1359"/>
              <p:cNvSpPr>
                <a:spLocks/>
              </p:cNvSpPr>
              <p:nvPr/>
            </p:nvSpPr>
            <p:spPr bwMode="auto">
              <a:xfrm>
                <a:off x="2748" y="1776"/>
                <a:ext cx="7" cy="9"/>
              </a:xfrm>
              <a:custGeom>
                <a:avLst/>
                <a:gdLst>
                  <a:gd name="T0" fmla="*/ 7 w 52"/>
                  <a:gd name="T1" fmla="*/ 9 h 65"/>
                  <a:gd name="T2" fmla="*/ 7 w 52"/>
                  <a:gd name="T3" fmla="*/ 8 h 65"/>
                  <a:gd name="T4" fmla="*/ 7 w 52"/>
                  <a:gd name="T5" fmla="*/ 7 h 65"/>
                  <a:gd name="T6" fmla="*/ 6 w 52"/>
                  <a:gd name="T7" fmla="*/ 6 h 65"/>
                  <a:gd name="T8" fmla="*/ 6 w 52"/>
                  <a:gd name="T9" fmla="*/ 5 h 65"/>
                  <a:gd name="T10" fmla="*/ 5 w 52"/>
                  <a:gd name="T11" fmla="*/ 4 h 65"/>
                  <a:gd name="T12" fmla="*/ 5 w 52"/>
                  <a:gd name="T13" fmla="*/ 3 h 65"/>
                  <a:gd name="T14" fmla="*/ 4 w 52"/>
                  <a:gd name="T15" fmla="*/ 2 h 65"/>
                  <a:gd name="T16" fmla="*/ 3 w 52"/>
                  <a:gd name="T17" fmla="*/ 1 h 65"/>
                  <a:gd name="T18" fmla="*/ 2 w 52"/>
                  <a:gd name="T19" fmla="*/ 1 h 65"/>
                  <a:gd name="T20" fmla="*/ 1 w 52"/>
                  <a:gd name="T21" fmla="*/ 0 h 65"/>
                  <a:gd name="T22" fmla="*/ 0 w 52"/>
                  <a:gd name="T23" fmla="*/ 0 h 6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2" h="65">
                    <a:moveTo>
                      <a:pt x="52" y="65"/>
                    </a:moveTo>
                    <a:lnTo>
                      <a:pt x="52" y="57"/>
                    </a:lnTo>
                    <a:lnTo>
                      <a:pt x="49" y="49"/>
                    </a:lnTo>
                    <a:lnTo>
                      <a:pt x="47" y="42"/>
                    </a:lnTo>
                    <a:lnTo>
                      <a:pt x="44" y="35"/>
                    </a:lnTo>
                    <a:lnTo>
                      <a:pt x="39" y="28"/>
                    </a:lnTo>
                    <a:lnTo>
                      <a:pt x="34" y="21"/>
                    </a:lnTo>
                    <a:lnTo>
                      <a:pt x="28" y="15"/>
                    </a:lnTo>
                    <a:lnTo>
                      <a:pt x="21" y="10"/>
                    </a:lnTo>
                    <a:lnTo>
                      <a:pt x="14" y="5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95" name="Line 1360"/>
              <p:cNvSpPr>
                <a:spLocks noChangeShapeType="1"/>
              </p:cNvSpPr>
              <p:nvPr/>
            </p:nvSpPr>
            <p:spPr bwMode="auto">
              <a:xfrm>
                <a:off x="2755" y="1785"/>
                <a:ext cx="0" cy="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96" name="Freeform 1361"/>
              <p:cNvSpPr>
                <a:spLocks/>
              </p:cNvSpPr>
              <p:nvPr/>
            </p:nvSpPr>
            <p:spPr bwMode="auto">
              <a:xfrm>
                <a:off x="2722" y="1745"/>
                <a:ext cx="33" cy="22"/>
              </a:xfrm>
              <a:custGeom>
                <a:avLst/>
                <a:gdLst>
                  <a:gd name="T0" fmla="*/ 33 w 233"/>
                  <a:gd name="T1" fmla="*/ 22 h 153"/>
                  <a:gd name="T2" fmla="*/ 33 w 233"/>
                  <a:gd name="T3" fmla="*/ 15 h 153"/>
                  <a:gd name="T4" fmla="*/ 33 w 233"/>
                  <a:gd name="T5" fmla="*/ 13 h 153"/>
                  <a:gd name="T6" fmla="*/ 33 w 233"/>
                  <a:gd name="T7" fmla="*/ 12 h 153"/>
                  <a:gd name="T8" fmla="*/ 32 w 233"/>
                  <a:gd name="T9" fmla="*/ 11 h 153"/>
                  <a:gd name="T10" fmla="*/ 32 w 233"/>
                  <a:gd name="T11" fmla="*/ 10 h 153"/>
                  <a:gd name="T12" fmla="*/ 31 w 233"/>
                  <a:gd name="T13" fmla="*/ 9 h 153"/>
                  <a:gd name="T14" fmla="*/ 30 w 233"/>
                  <a:gd name="T15" fmla="*/ 8 h 153"/>
                  <a:gd name="T16" fmla="*/ 30 w 233"/>
                  <a:gd name="T17" fmla="*/ 7 h 153"/>
                  <a:gd name="T18" fmla="*/ 29 w 233"/>
                  <a:gd name="T19" fmla="*/ 7 h 153"/>
                  <a:gd name="T20" fmla="*/ 28 w 233"/>
                  <a:gd name="T21" fmla="*/ 6 h 153"/>
                  <a:gd name="T22" fmla="*/ 27 w 233"/>
                  <a:gd name="T23" fmla="*/ 5 h 153"/>
                  <a:gd name="T24" fmla="*/ 26 w 233"/>
                  <a:gd name="T25" fmla="*/ 5 h 153"/>
                  <a:gd name="T26" fmla="*/ 22 w 233"/>
                  <a:gd name="T27" fmla="*/ 4 h 153"/>
                  <a:gd name="T28" fmla="*/ 21 w 233"/>
                  <a:gd name="T29" fmla="*/ 4 h 153"/>
                  <a:gd name="T30" fmla="*/ 20 w 233"/>
                  <a:gd name="T31" fmla="*/ 4 h 153"/>
                  <a:gd name="T32" fmla="*/ 19 w 233"/>
                  <a:gd name="T33" fmla="*/ 4 h 153"/>
                  <a:gd name="T34" fmla="*/ 18 w 233"/>
                  <a:gd name="T35" fmla="*/ 4 h 153"/>
                  <a:gd name="T36" fmla="*/ 17 w 233"/>
                  <a:gd name="T37" fmla="*/ 5 h 153"/>
                  <a:gd name="T38" fmla="*/ 17 w 233"/>
                  <a:gd name="T39" fmla="*/ 5 h 153"/>
                  <a:gd name="T40" fmla="*/ 16 w 233"/>
                  <a:gd name="T41" fmla="*/ 6 h 153"/>
                  <a:gd name="T42" fmla="*/ 15 w 233"/>
                  <a:gd name="T43" fmla="*/ 7 h 153"/>
                  <a:gd name="T44" fmla="*/ 15 w 233"/>
                  <a:gd name="T45" fmla="*/ 8 h 153"/>
                  <a:gd name="T46" fmla="*/ 15 w 233"/>
                  <a:gd name="T47" fmla="*/ 8 h 153"/>
                  <a:gd name="T48" fmla="*/ 15 w 233"/>
                  <a:gd name="T49" fmla="*/ 9 h 153"/>
                  <a:gd name="T50" fmla="*/ 15 w 233"/>
                  <a:gd name="T51" fmla="*/ 17 h 153"/>
                  <a:gd name="T52" fmla="*/ 0 w 233"/>
                  <a:gd name="T53" fmla="*/ 13 h 153"/>
                  <a:gd name="T54" fmla="*/ 0 w 233"/>
                  <a:gd name="T55" fmla="*/ 0 h 15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33" h="153">
                    <a:moveTo>
                      <a:pt x="233" y="153"/>
                    </a:moveTo>
                    <a:lnTo>
                      <a:pt x="233" y="101"/>
                    </a:lnTo>
                    <a:lnTo>
                      <a:pt x="233" y="93"/>
                    </a:lnTo>
                    <a:lnTo>
                      <a:pt x="230" y="85"/>
                    </a:lnTo>
                    <a:lnTo>
                      <a:pt x="228" y="79"/>
                    </a:lnTo>
                    <a:lnTo>
                      <a:pt x="225" y="71"/>
                    </a:lnTo>
                    <a:lnTo>
                      <a:pt x="220" y="64"/>
                    </a:lnTo>
                    <a:lnTo>
                      <a:pt x="215" y="57"/>
                    </a:lnTo>
                    <a:lnTo>
                      <a:pt x="209" y="52"/>
                    </a:lnTo>
                    <a:lnTo>
                      <a:pt x="202" y="46"/>
                    </a:lnTo>
                    <a:lnTo>
                      <a:pt x="195" y="41"/>
                    </a:lnTo>
                    <a:lnTo>
                      <a:pt x="189" y="38"/>
                    </a:lnTo>
                    <a:lnTo>
                      <a:pt x="181" y="36"/>
                    </a:lnTo>
                    <a:lnTo>
                      <a:pt x="155" y="28"/>
                    </a:lnTo>
                    <a:lnTo>
                      <a:pt x="148" y="27"/>
                    </a:lnTo>
                    <a:lnTo>
                      <a:pt x="140" y="27"/>
                    </a:lnTo>
                    <a:lnTo>
                      <a:pt x="134" y="27"/>
                    </a:lnTo>
                    <a:lnTo>
                      <a:pt x="127" y="29"/>
                    </a:lnTo>
                    <a:lnTo>
                      <a:pt x="121" y="32"/>
                    </a:lnTo>
                    <a:lnTo>
                      <a:pt x="117" y="36"/>
                    </a:lnTo>
                    <a:lnTo>
                      <a:pt x="112" y="40"/>
                    </a:lnTo>
                    <a:lnTo>
                      <a:pt x="108" y="46"/>
                    </a:lnTo>
                    <a:lnTo>
                      <a:pt x="106" y="53"/>
                    </a:lnTo>
                    <a:lnTo>
                      <a:pt x="104" y="59"/>
                    </a:lnTo>
                    <a:lnTo>
                      <a:pt x="103" y="66"/>
                    </a:lnTo>
                    <a:lnTo>
                      <a:pt x="103" y="118"/>
                    </a:lnTo>
                    <a:lnTo>
                      <a:pt x="0" y="90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97" name="Line 1362"/>
              <p:cNvSpPr>
                <a:spLocks noChangeShapeType="1"/>
              </p:cNvSpPr>
              <p:nvPr/>
            </p:nvSpPr>
            <p:spPr bwMode="auto">
              <a:xfrm flipV="1">
                <a:off x="2755" y="1726"/>
                <a:ext cx="0" cy="1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98" name="Line 1363"/>
              <p:cNvSpPr>
                <a:spLocks noChangeShapeType="1"/>
              </p:cNvSpPr>
              <p:nvPr/>
            </p:nvSpPr>
            <p:spPr bwMode="auto">
              <a:xfrm flipH="1" flipV="1">
                <a:off x="2733" y="1728"/>
                <a:ext cx="15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199" name="Line 1364"/>
              <p:cNvSpPr>
                <a:spLocks noChangeShapeType="1"/>
              </p:cNvSpPr>
              <p:nvPr/>
            </p:nvSpPr>
            <p:spPr bwMode="auto">
              <a:xfrm flipV="1">
                <a:off x="2740" y="1722"/>
                <a:ext cx="0" cy="1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00" name="Freeform 1365"/>
              <p:cNvSpPr>
                <a:spLocks/>
              </p:cNvSpPr>
              <p:nvPr/>
            </p:nvSpPr>
            <p:spPr bwMode="auto">
              <a:xfrm>
                <a:off x="2724" y="1703"/>
                <a:ext cx="29" cy="9"/>
              </a:xfrm>
              <a:custGeom>
                <a:avLst/>
                <a:gdLst>
                  <a:gd name="T0" fmla="*/ 0 w 207"/>
                  <a:gd name="T1" fmla="*/ 0 h 60"/>
                  <a:gd name="T2" fmla="*/ 2 w 207"/>
                  <a:gd name="T3" fmla="*/ 2 h 60"/>
                  <a:gd name="T4" fmla="*/ 4 w 207"/>
                  <a:gd name="T5" fmla="*/ 3 h 60"/>
                  <a:gd name="T6" fmla="*/ 6 w 207"/>
                  <a:gd name="T7" fmla="*/ 4 h 60"/>
                  <a:gd name="T8" fmla="*/ 8 w 207"/>
                  <a:gd name="T9" fmla="*/ 5 h 60"/>
                  <a:gd name="T10" fmla="*/ 10 w 207"/>
                  <a:gd name="T11" fmla="*/ 6 h 60"/>
                  <a:gd name="T12" fmla="*/ 12 w 207"/>
                  <a:gd name="T13" fmla="*/ 7 h 60"/>
                  <a:gd name="T14" fmla="*/ 15 w 207"/>
                  <a:gd name="T15" fmla="*/ 8 h 60"/>
                  <a:gd name="T16" fmla="*/ 17 w 207"/>
                  <a:gd name="T17" fmla="*/ 9 h 60"/>
                  <a:gd name="T18" fmla="*/ 19 w 207"/>
                  <a:gd name="T19" fmla="*/ 9 h 60"/>
                  <a:gd name="T20" fmla="*/ 21 w 207"/>
                  <a:gd name="T21" fmla="*/ 9 h 60"/>
                  <a:gd name="T22" fmla="*/ 23 w 207"/>
                  <a:gd name="T23" fmla="*/ 9 h 60"/>
                  <a:gd name="T24" fmla="*/ 25 w 207"/>
                  <a:gd name="T25" fmla="*/ 9 h 60"/>
                  <a:gd name="T26" fmla="*/ 27 w 207"/>
                  <a:gd name="T27" fmla="*/ 9 h 60"/>
                  <a:gd name="T28" fmla="*/ 29 w 207"/>
                  <a:gd name="T29" fmla="*/ 8 h 6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7" h="60">
                    <a:moveTo>
                      <a:pt x="0" y="0"/>
                    </a:moveTo>
                    <a:lnTo>
                      <a:pt x="14" y="10"/>
                    </a:lnTo>
                    <a:lnTo>
                      <a:pt x="29" y="19"/>
                    </a:lnTo>
                    <a:lnTo>
                      <a:pt x="43" y="28"/>
                    </a:lnTo>
                    <a:lnTo>
                      <a:pt x="58" y="36"/>
                    </a:lnTo>
                    <a:lnTo>
                      <a:pt x="73" y="42"/>
                    </a:lnTo>
                    <a:lnTo>
                      <a:pt x="88" y="48"/>
                    </a:lnTo>
                    <a:lnTo>
                      <a:pt x="104" y="52"/>
                    </a:lnTo>
                    <a:lnTo>
                      <a:pt x="118" y="57"/>
                    </a:lnTo>
                    <a:lnTo>
                      <a:pt x="134" y="59"/>
                    </a:lnTo>
                    <a:lnTo>
                      <a:pt x="150" y="60"/>
                    </a:lnTo>
                    <a:lnTo>
                      <a:pt x="164" y="60"/>
                    </a:lnTo>
                    <a:lnTo>
                      <a:pt x="179" y="59"/>
                    </a:lnTo>
                    <a:lnTo>
                      <a:pt x="193" y="58"/>
                    </a:lnTo>
                    <a:lnTo>
                      <a:pt x="207" y="5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01" name="Freeform 1366"/>
              <p:cNvSpPr>
                <a:spLocks/>
              </p:cNvSpPr>
              <p:nvPr/>
            </p:nvSpPr>
            <p:spPr bwMode="auto">
              <a:xfrm>
                <a:off x="2722" y="1696"/>
                <a:ext cx="2" cy="7"/>
              </a:xfrm>
              <a:custGeom>
                <a:avLst/>
                <a:gdLst>
                  <a:gd name="T0" fmla="*/ 2 w 13"/>
                  <a:gd name="T1" fmla="*/ 0 h 52"/>
                  <a:gd name="T2" fmla="*/ 1 w 13"/>
                  <a:gd name="T3" fmla="*/ 0 h 52"/>
                  <a:gd name="T4" fmla="*/ 1 w 13"/>
                  <a:gd name="T5" fmla="*/ 1 h 52"/>
                  <a:gd name="T6" fmla="*/ 0 w 13"/>
                  <a:gd name="T7" fmla="*/ 1 h 52"/>
                  <a:gd name="T8" fmla="*/ 0 w 13"/>
                  <a:gd name="T9" fmla="*/ 2 h 52"/>
                  <a:gd name="T10" fmla="*/ 0 w 13"/>
                  <a:gd name="T11" fmla="*/ 3 h 52"/>
                  <a:gd name="T12" fmla="*/ 0 w 13"/>
                  <a:gd name="T13" fmla="*/ 3 h 52"/>
                  <a:gd name="T14" fmla="*/ 0 w 13"/>
                  <a:gd name="T15" fmla="*/ 4 h 52"/>
                  <a:gd name="T16" fmla="*/ 0 w 13"/>
                  <a:gd name="T17" fmla="*/ 5 h 52"/>
                  <a:gd name="T18" fmla="*/ 1 w 13"/>
                  <a:gd name="T19" fmla="*/ 6 h 52"/>
                  <a:gd name="T20" fmla="*/ 1 w 13"/>
                  <a:gd name="T21" fmla="*/ 6 h 52"/>
                  <a:gd name="T22" fmla="*/ 2 w 13"/>
                  <a:gd name="T23" fmla="*/ 7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" h="52">
                    <a:moveTo>
                      <a:pt x="13" y="0"/>
                    </a:moveTo>
                    <a:lnTo>
                      <a:pt x="9" y="2"/>
                    </a:lnTo>
                    <a:lnTo>
                      <a:pt x="6" y="6"/>
                    </a:lnTo>
                    <a:lnTo>
                      <a:pt x="3" y="9"/>
                    </a:lnTo>
                    <a:lnTo>
                      <a:pt x="1" y="15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1" y="30"/>
                    </a:lnTo>
                    <a:lnTo>
                      <a:pt x="3" y="36"/>
                    </a:lnTo>
                    <a:lnTo>
                      <a:pt x="6" y="42"/>
                    </a:lnTo>
                    <a:lnTo>
                      <a:pt x="9" y="46"/>
                    </a:lnTo>
                    <a:lnTo>
                      <a:pt x="13" y="5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02" name="Freeform 1367"/>
              <p:cNvSpPr>
                <a:spLocks/>
              </p:cNvSpPr>
              <p:nvPr/>
            </p:nvSpPr>
            <p:spPr bwMode="auto">
              <a:xfrm>
                <a:off x="2724" y="1695"/>
                <a:ext cx="29" cy="9"/>
              </a:xfrm>
              <a:custGeom>
                <a:avLst/>
                <a:gdLst>
                  <a:gd name="T0" fmla="*/ 29 w 207"/>
                  <a:gd name="T1" fmla="*/ 9 h 62"/>
                  <a:gd name="T2" fmla="*/ 27 w 207"/>
                  <a:gd name="T3" fmla="*/ 8 h 62"/>
                  <a:gd name="T4" fmla="*/ 25 w 207"/>
                  <a:gd name="T5" fmla="*/ 6 h 62"/>
                  <a:gd name="T6" fmla="*/ 23 w 207"/>
                  <a:gd name="T7" fmla="*/ 5 h 62"/>
                  <a:gd name="T8" fmla="*/ 21 w 207"/>
                  <a:gd name="T9" fmla="*/ 4 h 62"/>
                  <a:gd name="T10" fmla="*/ 19 w 207"/>
                  <a:gd name="T11" fmla="*/ 3 h 62"/>
                  <a:gd name="T12" fmla="*/ 17 w 207"/>
                  <a:gd name="T13" fmla="*/ 2 h 62"/>
                  <a:gd name="T14" fmla="*/ 15 w 207"/>
                  <a:gd name="T15" fmla="*/ 1 h 62"/>
                  <a:gd name="T16" fmla="*/ 12 w 207"/>
                  <a:gd name="T17" fmla="*/ 1 h 62"/>
                  <a:gd name="T18" fmla="*/ 10 w 207"/>
                  <a:gd name="T19" fmla="*/ 0 h 62"/>
                  <a:gd name="T20" fmla="*/ 8 w 207"/>
                  <a:gd name="T21" fmla="*/ 0 h 62"/>
                  <a:gd name="T22" fmla="*/ 6 w 207"/>
                  <a:gd name="T23" fmla="*/ 0 h 62"/>
                  <a:gd name="T24" fmla="*/ 4 w 207"/>
                  <a:gd name="T25" fmla="*/ 0 h 62"/>
                  <a:gd name="T26" fmla="*/ 2 w 207"/>
                  <a:gd name="T27" fmla="*/ 1 h 62"/>
                  <a:gd name="T28" fmla="*/ 0 w 207"/>
                  <a:gd name="T29" fmla="*/ 1 h 6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7" h="62">
                    <a:moveTo>
                      <a:pt x="207" y="62"/>
                    </a:moveTo>
                    <a:lnTo>
                      <a:pt x="193" y="52"/>
                    </a:lnTo>
                    <a:lnTo>
                      <a:pt x="179" y="42"/>
                    </a:lnTo>
                    <a:lnTo>
                      <a:pt x="164" y="33"/>
                    </a:lnTo>
                    <a:lnTo>
                      <a:pt x="150" y="25"/>
                    </a:lnTo>
                    <a:lnTo>
                      <a:pt x="134" y="18"/>
                    </a:lnTo>
                    <a:lnTo>
                      <a:pt x="118" y="13"/>
                    </a:lnTo>
                    <a:lnTo>
                      <a:pt x="104" y="8"/>
                    </a:lnTo>
                    <a:lnTo>
                      <a:pt x="88" y="5"/>
                    </a:lnTo>
                    <a:lnTo>
                      <a:pt x="73" y="2"/>
                    </a:lnTo>
                    <a:lnTo>
                      <a:pt x="58" y="0"/>
                    </a:lnTo>
                    <a:lnTo>
                      <a:pt x="43" y="0"/>
                    </a:lnTo>
                    <a:lnTo>
                      <a:pt x="29" y="1"/>
                    </a:lnTo>
                    <a:lnTo>
                      <a:pt x="14" y="4"/>
                    </a:lnTo>
                    <a:lnTo>
                      <a:pt x="0" y="7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03" name="Freeform 1368"/>
              <p:cNvSpPr>
                <a:spLocks/>
              </p:cNvSpPr>
              <p:nvPr/>
            </p:nvSpPr>
            <p:spPr bwMode="auto">
              <a:xfrm>
                <a:off x="2753" y="1704"/>
                <a:ext cx="2" cy="7"/>
              </a:xfrm>
              <a:custGeom>
                <a:avLst/>
                <a:gdLst>
                  <a:gd name="T0" fmla="*/ 0 w 13"/>
                  <a:gd name="T1" fmla="*/ 7 h 52"/>
                  <a:gd name="T2" fmla="*/ 1 w 13"/>
                  <a:gd name="T3" fmla="*/ 7 h 52"/>
                  <a:gd name="T4" fmla="*/ 1 w 13"/>
                  <a:gd name="T5" fmla="*/ 6 h 52"/>
                  <a:gd name="T6" fmla="*/ 2 w 13"/>
                  <a:gd name="T7" fmla="*/ 6 h 52"/>
                  <a:gd name="T8" fmla="*/ 2 w 13"/>
                  <a:gd name="T9" fmla="*/ 5 h 52"/>
                  <a:gd name="T10" fmla="*/ 2 w 13"/>
                  <a:gd name="T11" fmla="*/ 4 h 52"/>
                  <a:gd name="T12" fmla="*/ 2 w 13"/>
                  <a:gd name="T13" fmla="*/ 4 h 52"/>
                  <a:gd name="T14" fmla="*/ 2 w 13"/>
                  <a:gd name="T15" fmla="*/ 3 h 52"/>
                  <a:gd name="T16" fmla="*/ 2 w 13"/>
                  <a:gd name="T17" fmla="*/ 2 h 52"/>
                  <a:gd name="T18" fmla="*/ 1 w 13"/>
                  <a:gd name="T19" fmla="*/ 1 h 52"/>
                  <a:gd name="T20" fmla="*/ 1 w 13"/>
                  <a:gd name="T21" fmla="*/ 1 h 52"/>
                  <a:gd name="T22" fmla="*/ 0 w 13"/>
                  <a:gd name="T23" fmla="*/ 0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" h="52">
                    <a:moveTo>
                      <a:pt x="0" y="52"/>
                    </a:moveTo>
                    <a:lnTo>
                      <a:pt x="4" y="49"/>
                    </a:lnTo>
                    <a:lnTo>
                      <a:pt x="7" y="46"/>
                    </a:lnTo>
                    <a:lnTo>
                      <a:pt x="10" y="42"/>
                    </a:lnTo>
                    <a:lnTo>
                      <a:pt x="11" y="37"/>
                    </a:lnTo>
                    <a:lnTo>
                      <a:pt x="13" y="31"/>
                    </a:lnTo>
                    <a:lnTo>
                      <a:pt x="13" y="27"/>
                    </a:lnTo>
                    <a:lnTo>
                      <a:pt x="11" y="21"/>
                    </a:lnTo>
                    <a:lnTo>
                      <a:pt x="10" y="16"/>
                    </a:lnTo>
                    <a:lnTo>
                      <a:pt x="7" y="10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04" name="Line 1369"/>
              <p:cNvSpPr>
                <a:spLocks noChangeShapeType="1"/>
              </p:cNvSpPr>
              <p:nvPr/>
            </p:nvSpPr>
            <p:spPr bwMode="auto">
              <a:xfrm flipH="1" flipV="1">
                <a:off x="2753" y="1689"/>
                <a:ext cx="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05" name="Freeform 1370"/>
              <p:cNvSpPr>
                <a:spLocks/>
              </p:cNvSpPr>
              <p:nvPr/>
            </p:nvSpPr>
            <p:spPr bwMode="auto">
              <a:xfrm>
                <a:off x="2724" y="1666"/>
                <a:ext cx="29" cy="9"/>
              </a:xfrm>
              <a:custGeom>
                <a:avLst/>
                <a:gdLst>
                  <a:gd name="T0" fmla="*/ 0 w 207"/>
                  <a:gd name="T1" fmla="*/ 0 h 61"/>
                  <a:gd name="T2" fmla="*/ 2 w 207"/>
                  <a:gd name="T3" fmla="*/ 1 h 61"/>
                  <a:gd name="T4" fmla="*/ 4 w 207"/>
                  <a:gd name="T5" fmla="*/ 3 h 61"/>
                  <a:gd name="T6" fmla="*/ 6 w 207"/>
                  <a:gd name="T7" fmla="*/ 4 h 61"/>
                  <a:gd name="T8" fmla="*/ 8 w 207"/>
                  <a:gd name="T9" fmla="*/ 5 h 61"/>
                  <a:gd name="T10" fmla="*/ 10 w 207"/>
                  <a:gd name="T11" fmla="*/ 6 h 61"/>
                  <a:gd name="T12" fmla="*/ 12 w 207"/>
                  <a:gd name="T13" fmla="*/ 7 h 61"/>
                  <a:gd name="T14" fmla="*/ 15 w 207"/>
                  <a:gd name="T15" fmla="*/ 8 h 61"/>
                  <a:gd name="T16" fmla="*/ 17 w 207"/>
                  <a:gd name="T17" fmla="*/ 9 h 61"/>
                  <a:gd name="T18" fmla="*/ 19 w 207"/>
                  <a:gd name="T19" fmla="*/ 9 h 61"/>
                  <a:gd name="T20" fmla="*/ 21 w 207"/>
                  <a:gd name="T21" fmla="*/ 9 h 61"/>
                  <a:gd name="T22" fmla="*/ 23 w 207"/>
                  <a:gd name="T23" fmla="*/ 9 h 61"/>
                  <a:gd name="T24" fmla="*/ 25 w 207"/>
                  <a:gd name="T25" fmla="*/ 9 h 61"/>
                  <a:gd name="T26" fmla="*/ 27 w 207"/>
                  <a:gd name="T27" fmla="*/ 9 h 61"/>
                  <a:gd name="T28" fmla="*/ 29 w 207"/>
                  <a:gd name="T29" fmla="*/ 8 h 6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7" h="61">
                    <a:moveTo>
                      <a:pt x="0" y="0"/>
                    </a:moveTo>
                    <a:lnTo>
                      <a:pt x="14" y="10"/>
                    </a:lnTo>
                    <a:lnTo>
                      <a:pt x="29" y="20"/>
                    </a:lnTo>
                    <a:lnTo>
                      <a:pt x="43" y="28"/>
                    </a:lnTo>
                    <a:lnTo>
                      <a:pt x="58" y="36"/>
                    </a:lnTo>
                    <a:lnTo>
                      <a:pt x="73" y="43"/>
                    </a:lnTo>
                    <a:lnTo>
                      <a:pt x="88" y="49"/>
                    </a:lnTo>
                    <a:lnTo>
                      <a:pt x="104" y="53"/>
                    </a:lnTo>
                    <a:lnTo>
                      <a:pt x="118" y="58"/>
                    </a:lnTo>
                    <a:lnTo>
                      <a:pt x="134" y="60"/>
                    </a:lnTo>
                    <a:lnTo>
                      <a:pt x="150" y="61"/>
                    </a:lnTo>
                    <a:lnTo>
                      <a:pt x="164" y="61"/>
                    </a:lnTo>
                    <a:lnTo>
                      <a:pt x="179" y="60"/>
                    </a:lnTo>
                    <a:lnTo>
                      <a:pt x="193" y="59"/>
                    </a:lnTo>
                    <a:lnTo>
                      <a:pt x="207" y="5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06" name="Freeform 1371"/>
              <p:cNvSpPr>
                <a:spLocks/>
              </p:cNvSpPr>
              <p:nvPr/>
            </p:nvSpPr>
            <p:spPr bwMode="auto">
              <a:xfrm>
                <a:off x="2722" y="1659"/>
                <a:ext cx="2" cy="7"/>
              </a:xfrm>
              <a:custGeom>
                <a:avLst/>
                <a:gdLst>
                  <a:gd name="T0" fmla="*/ 2 w 13"/>
                  <a:gd name="T1" fmla="*/ 0 h 51"/>
                  <a:gd name="T2" fmla="*/ 1 w 13"/>
                  <a:gd name="T3" fmla="*/ 0 h 51"/>
                  <a:gd name="T4" fmla="*/ 1 w 13"/>
                  <a:gd name="T5" fmla="*/ 1 h 51"/>
                  <a:gd name="T6" fmla="*/ 0 w 13"/>
                  <a:gd name="T7" fmla="*/ 1 h 51"/>
                  <a:gd name="T8" fmla="*/ 0 w 13"/>
                  <a:gd name="T9" fmla="*/ 2 h 51"/>
                  <a:gd name="T10" fmla="*/ 0 w 13"/>
                  <a:gd name="T11" fmla="*/ 3 h 51"/>
                  <a:gd name="T12" fmla="*/ 0 w 13"/>
                  <a:gd name="T13" fmla="*/ 3 h 51"/>
                  <a:gd name="T14" fmla="*/ 0 w 13"/>
                  <a:gd name="T15" fmla="*/ 4 h 51"/>
                  <a:gd name="T16" fmla="*/ 0 w 13"/>
                  <a:gd name="T17" fmla="*/ 5 h 51"/>
                  <a:gd name="T18" fmla="*/ 1 w 13"/>
                  <a:gd name="T19" fmla="*/ 6 h 51"/>
                  <a:gd name="T20" fmla="*/ 1 w 13"/>
                  <a:gd name="T21" fmla="*/ 6 h 51"/>
                  <a:gd name="T22" fmla="*/ 2 w 13"/>
                  <a:gd name="T23" fmla="*/ 7 h 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" h="51">
                    <a:moveTo>
                      <a:pt x="13" y="0"/>
                    </a:moveTo>
                    <a:lnTo>
                      <a:pt x="9" y="2"/>
                    </a:lnTo>
                    <a:lnTo>
                      <a:pt x="6" y="5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1" y="30"/>
                    </a:lnTo>
                    <a:lnTo>
                      <a:pt x="3" y="35"/>
                    </a:lnTo>
                    <a:lnTo>
                      <a:pt x="6" y="41"/>
                    </a:lnTo>
                    <a:lnTo>
                      <a:pt x="9" y="46"/>
                    </a:lnTo>
                    <a:lnTo>
                      <a:pt x="13" y="5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07" name="Freeform 1372"/>
              <p:cNvSpPr>
                <a:spLocks/>
              </p:cNvSpPr>
              <p:nvPr/>
            </p:nvSpPr>
            <p:spPr bwMode="auto">
              <a:xfrm>
                <a:off x="2724" y="1658"/>
                <a:ext cx="29" cy="9"/>
              </a:xfrm>
              <a:custGeom>
                <a:avLst/>
                <a:gdLst>
                  <a:gd name="T0" fmla="*/ 29 w 207"/>
                  <a:gd name="T1" fmla="*/ 9 h 62"/>
                  <a:gd name="T2" fmla="*/ 27 w 207"/>
                  <a:gd name="T3" fmla="*/ 7 h 62"/>
                  <a:gd name="T4" fmla="*/ 25 w 207"/>
                  <a:gd name="T5" fmla="*/ 6 h 62"/>
                  <a:gd name="T6" fmla="*/ 23 w 207"/>
                  <a:gd name="T7" fmla="*/ 5 h 62"/>
                  <a:gd name="T8" fmla="*/ 21 w 207"/>
                  <a:gd name="T9" fmla="*/ 3 h 62"/>
                  <a:gd name="T10" fmla="*/ 19 w 207"/>
                  <a:gd name="T11" fmla="*/ 3 h 62"/>
                  <a:gd name="T12" fmla="*/ 17 w 207"/>
                  <a:gd name="T13" fmla="*/ 2 h 62"/>
                  <a:gd name="T14" fmla="*/ 15 w 207"/>
                  <a:gd name="T15" fmla="*/ 1 h 62"/>
                  <a:gd name="T16" fmla="*/ 12 w 207"/>
                  <a:gd name="T17" fmla="*/ 1 h 62"/>
                  <a:gd name="T18" fmla="*/ 10 w 207"/>
                  <a:gd name="T19" fmla="*/ 0 h 62"/>
                  <a:gd name="T20" fmla="*/ 8 w 207"/>
                  <a:gd name="T21" fmla="*/ 0 h 62"/>
                  <a:gd name="T22" fmla="*/ 6 w 207"/>
                  <a:gd name="T23" fmla="*/ 0 h 62"/>
                  <a:gd name="T24" fmla="*/ 4 w 207"/>
                  <a:gd name="T25" fmla="*/ 0 h 62"/>
                  <a:gd name="T26" fmla="*/ 2 w 207"/>
                  <a:gd name="T27" fmla="*/ 0 h 62"/>
                  <a:gd name="T28" fmla="*/ 0 w 207"/>
                  <a:gd name="T29" fmla="*/ 1 h 6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7" h="62">
                    <a:moveTo>
                      <a:pt x="207" y="62"/>
                    </a:moveTo>
                    <a:lnTo>
                      <a:pt x="193" y="51"/>
                    </a:lnTo>
                    <a:lnTo>
                      <a:pt x="179" y="41"/>
                    </a:lnTo>
                    <a:lnTo>
                      <a:pt x="164" y="32"/>
                    </a:lnTo>
                    <a:lnTo>
                      <a:pt x="150" y="24"/>
                    </a:lnTo>
                    <a:lnTo>
                      <a:pt x="134" y="18"/>
                    </a:lnTo>
                    <a:lnTo>
                      <a:pt x="118" y="12"/>
                    </a:lnTo>
                    <a:lnTo>
                      <a:pt x="104" y="8"/>
                    </a:lnTo>
                    <a:lnTo>
                      <a:pt x="88" y="4"/>
                    </a:lnTo>
                    <a:lnTo>
                      <a:pt x="73" y="2"/>
                    </a:lnTo>
                    <a:lnTo>
                      <a:pt x="58" y="0"/>
                    </a:lnTo>
                    <a:lnTo>
                      <a:pt x="43" y="0"/>
                    </a:lnTo>
                    <a:lnTo>
                      <a:pt x="29" y="1"/>
                    </a:lnTo>
                    <a:lnTo>
                      <a:pt x="14" y="3"/>
                    </a:lnTo>
                    <a:lnTo>
                      <a:pt x="0" y="7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08" name="Freeform 1373"/>
              <p:cNvSpPr>
                <a:spLocks/>
              </p:cNvSpPr>
              <p:nvPr/>
            </p:nvSpPr>
            <p:spPr bwMode="auto">
              <a:xfrm>
                <a:off x="2753" y="1667"/>
                <a:ext cx="2" cy="7"/>
              </a:xfrm>
              <a:custGeom>
                <a:avLst/>
                <a:gdLst>
                  <a:gd name="T0" fmla="*/ 0 w 13"/>
                  <a:gd name="T1" fmla="*/ 7 h 51"/>
                  <a:gd name="T2" fmla="*/ 1 w 13"/>
                  <a:gd name="T3" fmla="*/ 7 h 51"/>
                  <a:gd name="T4" fmla="*/ 1 w 13"/>
                  <a:gd name="T5" fmla="*/ 6 h 51"/>
                  <a:gd name="T6" fmla="*/ 2 w 13"/>
                  <a:gd name="T7" fmla="*/ 6 h 51"/>
                  <a:gd name="T8" fmla="*/ 2 w 13"/>
                  <a:gd name="T9" fmla="*/ 5 h 51"/>
                  <a:gd name="T10" fmla="*/ 2 w 13"/>
                  <a:gd name="T11" fmla="*/ 4 h 51"/>
                  <a:gd name="T12" fmla="*/ 2 w 13"/>
                  <a:gd name="T13" fmla="*/ 4 h 51"/>
                  <a:gd name="T14" fmla="*/ 2 w 13"/>
                  <a:gd name="T15" fmla="*/ 3 h 51"/>
                  <a:gd name="T16" fmla="*/ 2 w 13"/>
                  <a:gd name="T17" fmla="*/ 2 h 51"/>
                  <a:gd name="T18" fmla="*/ 1 w 13"/>
                  <a:gd name="T19" fmla="*/ 1 h 51"/>
                  <a:gd name="T20" fmla="*/ 1 w 13"/>
                  <a:gd name="T21" fmla="*/ 1 h 51"/>
                  <a:gd name="T22" fmla="*/ 0 w 13"/>
                  <a:gd name="T23" fmla="*/ 0 h 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" h="51">
                    <a:moveTo>
                      <a:pt x="0" y="51"/>
                    </a:moveTo>
                    <a:lnTo>
                      <a:pt x="4" y="49"/>
                    </a:lnTo>
                    <a:lnTo>
                      <a:pt x="7" y="46"/>
                    </a:lnTo>
                    <a:lnTo>
                      <a:pt x="10" y="41"/>
                    </a:lnTo>
                    <a:lnTo>
                      <a:pt x="11" y="37"/>
                    </a:lnTo>
                    <a:lnTo>
                      <a:pt x="13" y="31"/>
                    </a:lnTo>
                    <a:lnTo>
                      <a:pt x="13" y="27"/>
                    </a:lnTo>
                    <a:lnTo>
                      <a:pt x="11" y="21"/>
                    </a:lnTo>
                    <a:lnTo>
                      <a:pt x="10" y="15"/>
                    </a:lnTo>
                    <a:lnTo>
                      <a:pt x="7" y="10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09" name="Freeform 1374"/>
              <p:cNvSpPr>
                <a:spLocks/>
              </p:cNvSpPr>
              <p:nvPr/>
            </p:nvSpPr>
            <p:spPr bwMode="auto">
              <a:xfrm>
                <a:off x="2722" y="1631"/>
                <a:ext cx="33" cy="21"/>
              </a:xfrm>
              <a:custGeom>
                <a:avLst/>
                <a:gdLst>
                  <a:gd name="T0" fmla="*/ 33 w 233"/>
                  <a:gd name="T1" fmla="*/ 21 h 153"/>
                  <a:gd name="T2" fmla="*/ 33 w 233"/>
                  <a:gd name="T3" fmla="*/ 14 h 153"/>
                  <a:gd name="T4" fmla="*/ 33 w 233"/>
                  <a:gd name="T5" fmla="*/ 13 h 153"/>
                  <a:gd name="T6" fmla="*/ 33 w 233"/>
                  <a:gd name="T7" fmla="*/ 12 h 153"/>
                  <a:gd name="T8" fmla="*/ 32 w 233"/>
                  <a:gd name="T9" fmla="*/ 11 h 153"/>
                  <a:gd name="T10" fmla="*/ 32 w 233"/>
                  <a:gd name="T11" fmla="*/ 10 h 153"/>
                  <a:gd name="T12" fmla="*/ 31 w 233"/>
                  <a:gd name="T13" fmla="*/ 9 h 153"/>
                  <a:gd name="T14" fmla="*/ 30 w 233"/>
                  <a:gd name="T15" fmla="*/ 8 h 153"/>
                  <a:gd name="T16" fmla="*/ 30 w 233"/>
                  <a:gd name="T17" fmla="*/ 7 h 153"/>
                  <a:gd name="T18" fmla="*/ 29 w 233"/>
                  <a:gd name="T19" fmla="*/ 6 h 153"/>
                  <a:gd name="T20" fmla="*/ 28 w 233"/>
                  <a:gd name="T21" fmla="*/ 6 h 153"/>
                  <a:gd name="T22" fmla="*/ 27 w 233"/>
                  <a:gd name="T23" fmla="*/ 5 h 153"/>
                  <a:gd name="T24" fmla="*/ 26 w 233"/>
                  <a:gd name="T25" fmla="*/ 5 h 153"/>
                  <a:gd name="T26" fmla="*/ 22 w 233"/>
                  <a:gd name="T27" fmla="*/ 4 h 153"/>
                  <a:gd name="T28" fmla="*/ 21 w 233"/>
                  <a:gd name="T29" fmla="*/ 4 h 153"/>
                  <a:gd name="T30" fmla="*/ 20 w 233"/>
                  <a:gd name="T31" fmla="*/ 4 h 153"/>
                  <a:gd name="T32" fmla="*/ 19 w 233"/>
                  <a:gd name="T33" fmla="*/ 4 h 153"/>
                  <a:gd name="T34" fmla="*/ 18 w 233"/>
                  <a:gd name="T35" fmla="*/ 4 h 153"/>
                  <a:gd name="T36" fmla="*/ 17 w 233"/>
                  <a:gd name="T37" fmla="*/ 4 h 153"/>
                  <a:gd name="T38" fmla="*/ 17 w 233"/>
                  <a:gd name="T39" fmla="*/ 5 h 153"/>
                  <a:gd name="T40" fmla="*/ 16 w 233"/>
                  <a:gd name="T41" fmla="*/ 5 h 153"/>
                  <a:gd name="T42" fmla="*/ 15 w 233"/>
                  <a:gd name="T43" fmla="*/ 6 h 153"/>
                  <a:gd name="T44" fmla="*/ 15 w 233"/>
                  <a:gd name="T45" fmla="*/ 7 h 153"/>
                  <a:gd name="T46" fmla="*/ 15 w 233"/>
                  <a:gd name="T47" fmla="*/ 8 h 153"/>
                  <a:gd name="T48" fmla="*/ 15 w 233"/>
                  <a:gd name="T49" fmla="*/ 9 h 153"/>
                  <a:gd name="T50" fmla="*/ 15 w 233"/>
                  <a:gd name="T51" fmla="*/ 16 h 153"/>
                  <a:gd name="T52" fmla="*/ 0 w 233"/>
                  <a:gd name="T53" fmla="*/ 12 h 153"/>
                  <a:gd name="T54" fmla="*/ 0 w 233"/>
                  <a:gd name="T55" fmla="*/ 0 h 15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33" h="153">
                    <a:moveTo>
                      <a:pt x="233" y="153"/>
                    </a:moveTo>
                    <a:lnTo>
                      <a:pt x="233" y="101"/>
                    </a:lnTo>
                    <a:lnTo>
                      <a:pt x="233" y="93"/>
                    </a:lnTo>
                    <a:lnTo>
                      <a:pt x="230" y="86"/>
                    </a:lnTo>
                    <a:lnTo>
                      <a:pt x="228" y="78"/>
                    </a:lnTo>
                    <a:lnTo>
                      <a:pt x="225" y="71"/>
                    </a:lnTo>
                    <a:lnTo>
                      <a:pt x="220" y="64"/>
                    </a:lnTo>
                    <a:lnTo>
                      <a:pt x="215" y="57"/>
                    </a:lnTo>
                    <a:lnTo>
                      <a:pt x="209" y="51"/>
                    </a:lnTo>
                    <a:lnTo>
                      <a:pt x="202" y="46"/>
                    </a:lnTo>
                    <a:lnTo>
                      <a:pt x="195" y="41"/>
                    </a:lnTo>
                    <a:lnTo>
                      <a:pt x="189" y="38"/>
                    </a:lnTo>
                    <a:lnTo>
                      <a:pt x="181" y="36"/>
                    </a:lnTo>
                    <a:lnTo>
                      <a:pt x="155" y="29"/>
                    </a:lnTo>
                    <a:lnTo>
                      <a:pt x="148" y="27"/>
                    </a:lnTo>
                    <a:lnTo>
                      <a:pt x="140" y="27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1" y="32"/>
                    </a:lnTo>
                    <a:lnTo>
                      <a:pt x="117" y="36"/>
                    </a:lnTo>
                    <a:lnTo>
                      <a:pt x="112" y="40"/>
                    </a:lnTo>
                    <a:lnTo>
                      <a:pt x="108" y="46"/>
                    </a:lnTo>
                    <a:lnTo>
                      <a:pt x="106" y="53"/>
                    </a:lnTo>
                    <a:lnTo>
                      <a:pt x="104" y="59"/>
                    </a:lnTo>
                    <a:lnTo>
                      <a:pt x="103" y="66"/>
                    </a:lnTo>
                    <a:lnTo>
                      <a:pt x="103" y="118"/>
                    </a:lnTo>
                    <a:lnTo>
                      <a:pt x="0" y="91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10" name="Line 1375"/>
              <p:cNvSpPr>
                <a:spLocks noChangeShapeType="1"/>
              </p:cNvSpPr>
              <p:nvPr/>
            </p:nvSpPr>
            <p:spPr bwMode="auto">
              <a:xfrm>
                <a:off x="2951" y="1992"/>
                <a:ext cx="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11" name="Freeform 1376"/>
              <p:cNvSpPr>
                <a:spLocks/>
              </p:cNvSpPr>
              <p:nvPr/>
            </p:nvSpPr>
            <p:spPr bwMode="auto">
              <a:xfrm>
                <a:off x="2954" y="1992"/>
                <a:ext cx="10" cy="15"/>
              </a:xfrm>
              <a:custGeom>
                <a:avLst/>
                <a:gdLst>
                  <a:gd name="T0" fmla="*/ 0 w 67"/>
                  <a:gd name="T1" fmla="*/ 15 h 104"/>
                  <a:gd name="T2" fmla="*/ 1 w 67"/>
                  <a:gd name="T3" fmla="*/ 15 h 104"/>
                  <a:gd name="T4" fmla="*/ 2 w 67"/>
                  <a:gd name="T5" fmla="*/ 15 h 104"/>
                  <a:gd name="T6" fmla="*/ 3 w 67"/>
                  <a:gd name="T7" fmla="*/ 14 h 104"/>
                  <a:gd name="T8" fmla="*/ 4 w 67"/>
                  <a:gd name="T9" fmla="*/ 14 h 104"/>
                  <a:gd name="T10" fmla="*/ 6 w 67"/>
                  <a:gd name="T11" fmla="*/ 13 h 104"/>
                  <a:gd name="T12" fmla="*/ 6 w 67"/>
                  <a:gd name="T13" fmla="*/ 12 h 104"/>
                  <a:gd name="T14" fmla="*/ 7 w 67"/>
                  <a:gd name="T15" fmla="*/ 12 h 104"/>
                  <a:gd name="T16" fmla="*/ 8 w 67"/>
                  <a:gd name="T17" fmla="*/ 11 h 104"/>
                  <a:gd name="T18" fmla="*/ 9 w 67"/>
                  <a:gd name="T19" fmla="*/ 10 h 104"/>
                  <a:gd name="T20" fmla="*/ 9 w 67"/>
                  <a:gd name="T21" fmla="*/ 9 h 104"/>
                  <a:gd name="T22" fmla="*/ 10 w 67"/>
                  <a:gd name="T23" fmla="*/ 8 h 104"/>
                  <a:gd name="T24" fmla="*/ 10 w 67"/>
                  <a:gd name="T25" fmla="*/ 6 h 104"/>
                  <a:gd name="T26" fmla="*/ 10 w 67"/>
                  <a:gd name="T27" fmla="*/ 5 h 104"/>
                  <a:gd name="T28" fmla="*/ 10 w 67"/>
                  <a:gd name="T29" fmla="*/ 4 h 104"/>
                  <a:gd name="T30" fmla="*/ 10 w 67"/>
                  <a:gd name="T31" fmla="*/ 3 h 104"/>
                  <a:gd name="T32" fmla="*/ 9 w 67"/>
                  <a:gd name="T33" fmla="*/ 3 h 104"/>
                  <a:gd name="T34" fmla="*/ 9 w 67"/>
                  <a:gd name="T35" fmla="*/ 2 h 104"/>
                  <a:gd name="T36" fmla="*/ 8 w 67"/>
                  <a:gd name="T37" fmla="*/ 1 h 104"/>
                  <a:gd name="T38" fmla="*/ 7 w 67"/>
                  <a:gd name="T39" fmla="*/ 1 h 104"/>
                  <a:gd name="T40" fmla="*/ 6 w 67"/>
                  <a:gd name="T41" fmla="*/ 0 h 104"/>
                  <a:gd name="T42" fmla="*/ 5 w 67"/>
                  <a:gd name="T43" fmla="*/ 0 h 104"/>
                  <a:gd name="T44" fmla="*/ 4 w 67"/>
                  <a:gd name="T45" fmla="*/ 0 h 1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7" h="104">
                    <a:moveTo>
                      <a:pt x="0" y="104"/>
                    </a:moveTo>
                    <a:lnTo>
                      <a:pt x="7" y="103"/>
                    </a:lnTo>
                    <a:lnTo>
                      <a:pt x="15" y="101"/>
                    </a:lnTo>
                    <a:lnTo>
                      <a:pt x="23" y="99"/>
                    </a:lnTo>
                    <a:lnTo>
                      <a:pt x="30" y="95"/>
                    </a:lnTo>
                    <a:lnTo>
                      <a:pt x="37" y="90"/>
                    </a:lnTo>
                    <a:lnTo>
                      <a:pt x="43" y="86"/>
                    </a:lnTo>
                    <a:lnTo>
                      <a:pt x="50" y="80"/>
                    </a:lnTo>
                    <a:lnTo>
                      <a:pt x="55" y="73"/>
                    </a:lnTo>
                    <a:lnTo>
                      <a:pt x="59" y="67"/>
                    </a:lnTo>
                    <a:lnTo>
                      <a:pt x="62" y="59"/>
                    </a:lnTo>
                    <a:lnTo>
                      <a:pt x="66" y="52"/>
                    </a:lnTo>
                    <a:lnTo>
                      <a:pt x="67" y="44"/>
                    </a:lnTo>
                    <a:lnTo>
                      <a:pt x="67" y="37"/>
                    </a:lnTo>
                    <a:lnTo>
                      <a:pt x="67" y="31"/>
                    </a:lnTo>
                    <a:lnTo>
                      <a:pt x="65" y="24"/>
                    </a:lnTo>
                    <a:lnTo>
                      <a:pt x="61" y="18"/>
                    </a:lnTo>
                    <a:lnTo>
                      <a:pt x="58" y="13"/>
                    </a:lnTo>
                    <a:lnTo>
                      <a:pt x="54" y="8"/>
                    </a:lnTo>
                    <a:lnTo>
                      <a:pt x="48" y="5"/>
                    </a:lnTo>
                    <a:lnTo>
                      <a:pt x="41" y="3"/>
                    </a:lnTo>
                    <a:lnTo>
                      <a:pt x="34" y="0"/>
                    </a:lnTo>
                    <a:lnTo>
                      <a:pt x="28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12" name="Line 1377"/>
              <p:cNvSpPr>
                <a:spLocks noChangeShapeType="1"/>
              </p:cNvSpPr>
              <p:nvPr/>
            </p:nvSpPr>
            <p:spPr bwMode="auto">
              <a:xfrm flipH="1">
                <a:off x="2951" y="2007"/>
                <a:ext cx="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13" name="Freeform 1378"/>
              <p:cNvSpPr>
                <a:spLocks/>
              </p:cNvSpPr>
              <p:nvPr/>
            </p:nvSpPr>
            <p:spPr bwMode="auto">
              <a:xfrm>
                <a:off x="2954" y="2007"/>
                <a:ext cx="6" cy="7"/>
              </a:xfrm>
              <a:custGeom>
                <a:avLst/>
                <a:gdLst>
                  <a:gd name="T0" fmla="*/ 6 w 40"/>
                  <a:gd name="T1" fmla="*/ 7 h 51"/>
                  <a:gd name="T2" fmla="*/ 6 w 40"/>
                  <a:gd name="T3" fmla="*/ 6 h 51"/>
                  <a:gd name="T4" fmla="*/ 6 w 40"/>
                  <a:gd name="T5" fmla="*/ 5 h 51"/>
                  <a:gd name="T6" fmla="*/ 6 w 40"/>
                  <a:gd name="T7" fmla="*/ 4 h 51"/>
                  <a:gd name="T8" fmla="*/ 6 w 40"/>
                  <a:gd name="T9" fmla="*/ 3 h 51"/>
                  <a:gd name="T10" fmla="*/ 5 w 40"/>
                  <a:gd name="T11" fmla="*/ 2 h 51"/>
                  <a:gd name="T12" fmla="*/ 5 w 40"/>
                  <a:gd name="T13" fmla="*/ 2 h 51"/>
                  <a:gd name="T14" fmla="*/ 4 w 40"/>
                  <a:gd name="T15" fmla="*/ 1 h 51"/>
                  <a:gd name="T16" fmla="*/ 3 w 40"/>
                  <a:gd name="T17" fmla="*/ 1 h 51"/>
                  <a:gd name="T18" fmla="*/ 2 w 40"/>
                  <a:gd name="T19" fmla="*/ 0 h 51"/>
                  <a:gd name="T20" fmla="*/ 1 w 40"/>
                  <a:gd name="T21" fmla="*/ 0 h 51"/>
                  <a:gd name="T22" fmla="*/ 0 w 40"/>
                  <a:gd name="T23" fmla="*/ 0 h 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0" h="51">
                    <a:moveTo>
                      <a:pt x="38" y="51"/>
                    </a:moveTo>
                    <a:lnTo>
                      <a:pt x="39" y="43"/>
                    </a:lnTo>
                    <a:lnTo>
                      <a:pt x="40" y="37"/>
                    </a:lnTo>
                    <a:lnTo>
                      <a:pt x="39" y="30"/>
                    </a:lnTo>
                    <a:lnTo>
                      <a:pt x="37" y="23"/>
                    </a:lnTo>
                    <a:lnTo>
                      <a:pt x="34" y="18"/>
                    </a:lnTo>
                    <a:lnTo>
                      <a:pt x="30" y="12"/>
                    </a:lnTo>
                    <a:lnTo>
                      <a:pt x="25" y="8"/>
                    </a:lnTo>
                    <a:lnTo>
                      <a:pt x="20" y="4"/>
                    </a:lnTo>
                    <a:lnTo>
                      <a:pt x="14" y="2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14" name="Line 1379"/>
              <p:cNvSpPr>
                <a:spLocks noChangeShapeType="1"/>
              </p:cNvSpPr>
              <p:nvPr/>
            </p:nvSpPr>
            <p:spPr bwMode="auto">
              <a:xfrm flipH="1">
                <a:off x="2959" y="2014"/>
                <a:ext cx="1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15" name="Freeform 1380"/>
              <p:cNvSpPr>
                <a:spLocks/>
              </p:cNvSpPr>
              <p:nvPr/>
            </p:nvSpPr>
            <p:spPr bwMode="auto">
              <a:xfrm>
                <a:off x="2949" y="2018"/>
                <a:ext cx="10" cy="8"/>
              </a:xfrm>
              <a:custGeom>
                <a:avLst/>
                <a:gdLst>
                  <a:gd name="T0" fmla="*/ 0 w 65"/>
                  <a:gd name="T1" fmla="*/ 8 h 52"/>
                  <a:gd name="T2" fmla="*/ 1 w 65"/>
                  <a:gd name="T3" fmla="*/ 8 h 52"/>
                  <a:gd name="T4" fmla="*/ 2 w 65"/>
                  <a:gd name="T5" fmla="*/ 8 h 52"/>
                  <a:gd name="T6" fmla="*/ 3 w 65"/>
                  <a:gd name="T7" fmla="*/ 7 h 52"/>
                  <a:gd name="T8" fmla="*/ 4 w 65"/>
                  <a:gd name="T9" fmla="*/ 7 h 52"/>
                  <a:gd name="T10" fmla="*/ 6 w 65"/>
                  <a:gd name="T11" fmla="*/ 6 h 52"/>
                  <a:gd name="T12" fmla="*/ 7 w 65"/>
                  <a:gd name="T13" fmla="*/ 5 h 52"/>
                  <a:gd name="T14" fmla="*/ 8 w 65"/>
                  <a:gd name="T15" fmla="*/ 4 h 52"/>
                  <a:gd name="T16" fmla="*/ 8 w 65"/>
                  <a:gd name="T17" fmla="*/ 3 h 52"/>
                  <a:gd name="T18" fmla="*/ 9 w 65"/>
                  <a:gd name="T19" fmla="*/ 2 h 52"/>
                  <a:gd name="T20" fmla="*/ 10 w 65"/>
                  <a:gd name="T21" fmla="*/ 1 h 52"/>
                  <a:gd name="T22" fmla="*/ 10 w 65"/>
                  <a:gd name="T23" fmla="*/ 0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52">
                    <a:moveTo>
                      <a:pt x="0" y="52"/>
                    </a:moveTo>
                    <a:lnTo>
                      <a:pt x="7" y="51"/>
                    </a:lnTo>
                    <a:lnTo>
                      <a:pt x="14" y="50"/>
                    </a:lnTo>
                    <a:lnTo>
                      <a:pt x="22" y="47"/>
                    </a:lnTo>
                    <a:lnTo>
                      <a:pt x="29" y="43"/>
                    </a:lnTo>
                    <a:lnTo>
                      <a:pt x="37" y="38"/>
                    </a:lnTo>
                    <a:lnTo>
                      <a:pt x="44" y="34"/>
                    </a:lnTo>
                    <a:lnTo>
                      <a:pt x="49" y="28"/>
                    </a:lnTo>
                    <a:lnTo>
                      <a:pt x="55" y="22"/>
                    </a:lnTo>
                    <a:lnTo>
                      <a:pt x="59" y="15"/>
                    </a:lnTo>
                    <a:lnTo>
                      <a:pt x="63" y="7"/>
                    </a:lnTo>
                    <a:lnTo>
                      <a:pt x="65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16" name="Line 1381"/>
              <p:cNvSpPr>
                <a:spLocks noChangeShapeType="1"/>
              </p:cNvSpPr>
              <p:nvPr/>
            </p:nvSpPr>
            <p:spPr bwMode="auto">
              <a:xfrm flipH="1">
                <a:off x="2942" y="2026"/>
                <a:ext cx="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17" name="Freeform 1382"/>
              <p:cNvSpPr>
                <a:spLocks/>
              </p:cNvSpPr>
              <p:nvPr/>
            </p:nvSpPr>
            <p:spPr bwMode="auto">
              <a:xfrm>
                <a:off x="2971" y="1992"/>
                <a:ext cx="19" cy="34"/>
              </a:xfrm>
              <a:custGeom>
                <a:avLst/>
                <a:gdLst>
                  <a:gd name="T0" fmla="*/ 0 w 129"/>
                  <a:gd name="T1" fmla="*/ 34 h 233"/>
                  <a:gd name="T2" fmla="*/ 2 w 129"/>
                  <a:gd name="T3" fmla="*/ 33 h 233"/>
                  <a:gd name="T4" fmla="*/ 3 w 129"/>
                  <a:gd name="T5" fmla="*/ 33 h 233"/>
                  <a:gd name="T6" fmla="*/ 5 w 129"/>
                  <a:gd name="T7" fmla="*/ 32 h 233"/>
                  <a:gd name="T8" fmla="*/ 7 w 129"/>
                  <a:gd name="T9" fmla="*/ 31 h 233"/>
                  <a:gd name="T10" fmla="*/ 8 w 129"/>
                  <a:gd name="T11" fmla="*/ 30 h 233"/>
                  <a:gd name="T12" fmla="*/ 9 w 129"/>
                  <a:gd name="T13" fmla="*/ 28 h 233"/>
                  <a:gd name="T14" fmla="*/ 11 w 129"/>
                  <a:gd name="T15" fmla="*/ 27 h 233"/>
                  <a:gd name="T16" fmla="*/ 12 w 129"/>
                  <a:gd name="T17" fmla="*/ 26 h 233"/>
                  <a:gd name="T18" fmla="*/ 13 w 129"/>
                  <a:gd name="T19" fmla="*/ 24 h 233"/>
                  <a:gd name="T20" fmla="*/ 14 w 129"/>
                  <a:gd name="T21" fmla="*/ 23 h 233"/>
                  <a:gd name="T22" fmla="*/ 15 w 129"/>
                  <a:gd name="T23" fmla="*/ 21 h 233"/>
                  <a:gd name="T24" fmla="*/ 15 w 129"/>
                  <a:gd name="T25" fmla="*/ 20 h 233"/>
                  <a:gd name="T26" fmla="*/ 16 w 129"/>
                  <a:gd name="T27" fmla="*/ 18 h 233"/>
                  <a:gd name="T28" fmla="*/ 19 w 129"/>
                  <a:gd name="T29" fmla="*/ 8 h 233"/>
                  <a:gd name="T30" fmla="*/ 19 w 129"/>
                  <a:gd name="T31" fmla="*/ 6 h 233"/>
                  <a:gd name="T32" fmla="*/ 19 w 129"/>
                  <a:gd name="T33" fmla="*/ 5 h 233"/>
                  <a:gd name="T34" fmla="*/ 19 w 129"/>
                  <a:gd name="T35" fmla="*/ 4 h 233"/>
                  <a:gd name="T36" fmla="*/ 19 w 129"/>
                  <a:gd name="T37" fmla="*/ 4 h 233"/>
                  <a:gd name="T38" fmla="*/ 18 w 129"/>
                  <a:gd name="T39" fmla="*/ 2 h 233"/>
                  <a:gd name="T40" fmla="*/ 18 w 129"/>
                  <a:gd name="T41" fmla="*/ 2 h 233"/>
                  <a:gd name="T42" fmla="*/ 17 w 129"/>
                  <a:gd name="T43" fmla="*/ 1 h 233"/>
                  <a:gd name="T44" fmla="*/ 16 w 129"/>
                  <a:gd name="T45" fmla="*/ 1 h 233"/>
                  <a:gd name="T46" fmla="*/ 15 w 129"/>
                  <a:gd name="T47" fmla="*/ 0 h 233"/>
                  <a:gd name="T48" fmla="*/ 14 w 129"/>
                  <a:gd name="T49" fmla="*/ 0 h 233"/>
                  <a:gd name="T50" fmla="*/ 13 w 129"/>
                  <a:gd name="T51" fmla="*/ 0 h 233"/>
                  <a:gd name="T52" fmla="*/ 12 w 129"/>
                  <a:gd name="T53" fmla="*/ 0 h 233"/>
                  <a:gd name="T54" fmla="*/ 11 w 129"/>
                  <a:gd name="T55" fmla="*/ 0 h 233"/>
                  <a:gd name="T56" fmla="*/ 10 w 129"/>
                  <a:gd name="T57" fmla="*/ 1 h 233"/>
                  <a:gd name="T58" fmla="*/ 9 w 129"/>
                  <a:gd name="T59" fmla="*/ 1 h 233"/>
                  <a:gd name="T60" fmla="*/ 8 w 129"/>
                  <a:gd name="T61" fmla="*/ 2 h 233"/>
                  <a:gd name="T62" fmla="*/ 7 w 129"/>
                  <a:gd name="T63" fmla="*/ 2 h 233"/>
                  <a:gd name="T64" fmla="*/ 6 w 129"/>
                  <a:gd name="T65" fmla="*/ 4 h 233"/>
                  <a:gd name="T66" fmla="*/ 5 w 129"/>
                  <a:gd name="T67" fmla="*/ 4 h 233"/>
                  <a:gd name="T68" fmla="*/ 4 w 129"/>
                  <a:gd name="T69" fmla="*/ 5 h 233"/>
                  <a:gd name="T70" fmla="*/ 4 w 129"/>
                  <a:gd name="T71" fmla="*/ 6 h 233"/>
                  <a:gd name="T72" fmla="*/ 3 w 129"/>
                  <a:gd name="T73" fmla="*/ 8 h 233"/>
                  <a:gd name="T74" fmla="*/ 3 w 129"/>
                  <a:gd name="T75" fmla="*/ 11 h 233"/>
                  <a:gd name="T76" fmla="*/ 2 w 129"/>
                  <a:gd name="T77" fmla="*/ 12 h 233"/>
                  <a:gd name="T78" fmla="*/ 2 w 129"/>
                  <a:gd name="T79" fmla="*/ 13 h 233"/>
                  <a:gd name="T80" fmla="*/ 2 w 129"/>
                  <a:gd name="T81" fmla="*/ 14 h 233"/>
                  <a:gd name="T82" fmla="*/ 3 w 129"/>
                  <a:gd name="T83" fmla="*/ 15 h 233"/>
                  <a:gd name="T84" fmla="*/ 3 w 129"/>
                  <a:gd name="T85" fmla="*/ 16 h 233"/>
                  <a:gd name="T86" fmla="*/ 4 w 129"/>
                  <a:gd name="T87" fmla="*/ 17 h 233"/>
                  <a:gd name="T88" fmla="*/ 4 w 129"/>
                  <a:gd name="T89" fmla="*/ 18 h 233"/>
                  <a:gd name="T90" fmla="*/ 5 w 129"/>
                  <a:gd name="T91" fmla="*/ 18 h 233"/>
                  <a:gd name="T92" fmla="*/ 6 w 129"/>
                  <a:gd name="T93" fmla="*/ 19 h 233"/>
                  <a:gd name="T94" fmla="*/ 7 w 129"/>
                  <a:gd name="T95" fmla="*/ 19 h 233"/>
                  <a:gd name="T96" fmla="*/ 8 w 129"/>
                  <a:gd name="T97" fmla="*/ 19 h 233"/>
                  <a:gd name="T98" fmla="*/ 16 w 129"/>
                  <a:gd name="T99" fmla="*/ 19 h 23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29" h="233">
                    <a:moveTo>
                      <a:pt x="0" y="233"/>
                    </a:moveTo>
                    <a:lnTo>
                      <a:pt x="12" y="228"/>
                    </a:lnTo>
                    <a:lnTo>
                      <a:pt x="23" y="224"/>
                    </a:lnTo>
                    <a:lnTo>
                      <a:pt x="33" y="217"/>
                    </a:lnTo>
                    <a:lnTo>
                      <a:pt x="45" y="210"/>
                    </a:lnTo>
                    <a:lnTo>
                      <a:pt x="55" y="203"/>
                    </a:lnTo>
                    <a:lnTo>
                      <a:pt x="64" y="195"/>
                    </a:lnTo>
                    <a:lnTo>
                      <a:pt x="73" y="186"/>
                    </a:lnTo>
                    <a:lnTo>
                      <a:pt x="81" y="176"/>
                    </a:lnTo>
                    <a:lnTo>
                      <a:pt x="89" y="165"/>
                    </a:lnTo>
                    <a:lnTo>
                      <a:pt x="94" y="155"/>
                    </a:lnTo>
                    <a:lnTo>
                      <a:pt x="100" y="144"/>
                    </a:lnTo>
                    <a:lnTo>
                      <a:pt x="104" y="134"/>
                    </a:lnTo>
                    <a:lnTo>
                      <a:pt x="108" y="123"/>
                    </a:lnTo>
                    <a:lnTo>
                      <a:pt x="127" y="52"/>
                    </a:lnTo>
                    <a:lnTo>
                      <a:pt x="129" y="44"/>
                    </a:lnTo>
                    <a:lnTo>
                      <a:pt x="129" y="37"/>
                    </a:lnTo>
                    <a:lnTo>
                      <a:pt x="128" y="29"/>
                    </a:lnTo>
                    <a:lnTo>
                      <a:pt x="127" y="24"/>
                    </a:lnTo>
                    <a:lnTo>
                      <a:pt x="123" y="17"/>
                    </a:lnTo>
                    <a:lnTo>
                      <a:pt x="120" y="13"/>
                    </a:lnTo>
                    <a:lnTo>
                      <a:pt x="116" y="8"/>
                    </a:lnTo>
                    <a:lnTo>
                      <a:pt x="110" y="5"/>
                    </a:lnTo>
                    <a:lnTo>
                      <a:pt x="103" y="1"/>
                    </a:lnTo>
                    <a:lnTo>
                      <a:pt x="96" y="0"/>
                    </a:lnTo>
                    <a:lnTo>
                      <a:pt x="90" y="0"/>
                    </a:lnTo>
                    <a:lnTo>
                      <a:pt x="82" y="0"/>
                    </a:lnTo>
                    <a:lnTo>
                      <a:pt x="74" y="1"/>
                    </a:lnTo>
                    <a:lnTo>
                      <a:pt x="66" y="5"/>
                    </a:lnTo>
                    <a:lnTo>
                      <a:pt x="59" y="8"/>
                    </a:lnTo>
                    <a:lnTo>
                      <a:pt x="53" y="13"/>
                    </a:lnTo>
                    <a:lnTo>
                      <a:pt x="46" y="17"/>
                    </a:lnTo>
                    <a:lnTo>
                      <a:pt x="39" y="24"/>
                    </a:lnTo>
                    <a:lnTo>
                      <a:pt x="35" y="29"/>
                    </a:lnTo>
                    <a:lnTo>
                      <a:pt x="30" y="37"/>
                    </a:lnTo>
                    <a:lnTo>
                      <a:pt x="27" y="44"/>
                    </a:lnTo>
                    <a:lnTo>
                      <a:pt x="23" y="52"/>
                    </a:lnTo>
                    <a:lnTo>
                      <a:pt x="17" y="78"/>
                    </a:lnTo>
                    <a:lnTo>
                      <a:pt x="16" y="85"/>
                    </a:lnTo>
                    <a:lnTo>
                      <a:pt x="16" y="92"/>
                    </a:lnTo>
                    <a:lnTo>
                      <a:pt x="16" y="99"/>
                    </a:lnTo>
                    <a:lnTo>
                      <a:pt x="18" y="105"/>
                    </a:lnTo>
                    <a:lnTo>
                      <a:pt x="20" y="112"/>
                    </a:lnTo>
                    <a:lnTo>
                      <a:pt x="25" y="116"/>
                    </a:lnTo>
                    <a:lnTo>
                      <a:pt x="29" y="120"/>
                    </a:lnTo>
                    <a:lnTo>
                      <a:pt x="35" y="124"/>
                    </a:lnTo>
                    <a:lnTo>
                      <a:pt x="40" y="127"/>
                    </a:lnTo>
                    <a:lnTo>
                      <a:pt x="47" y="128"/>
                    </a:lnTo>
                    <a:lnTo>
                      <a:pt x="55" y="129"/>
                    </a:lnTo>
                    <a:lnTo>
                      <a:pt x="107" y="129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18" name="Freeform 1383"/>
              <p:cNvSpPr>
                <a:spLocks/>
              </p:cNvSpPr>
              <p:nvPr/>
            </p:nvSpPr>
            <p:spPr bwMode="auto">
              <a:xfrm>
                <a:off x="2684" y="1990"/>
                <a:ext cx="9" cy="6"/>
              </a:xfrm>
              <a:custGeom>
                <a:avLst/>
                <a:gdLst>
                  <a:gd name="T0" fmla="*/ 9 w 61"/>
                  <a:gd name="T1" fmla="*/ 0 h 38"/>
                  <a:gd name="T2" fmla="*/ 8 w 61"/>
                  <a:gd name="T3" fmla="*/ 0 h 38"/>
                  <a:gd name="T4" fmla="*/ 7 w 61"/>
                  <a:gd name="T5" fmla="*/ 0 h 38"/>
                  <a:gd name="T6" fmla="*/ 6 w 61"/>
                  <a:gd name="T7" fmla="*/ 1 h 38"/>
                  <a:gd name="T8" fmla="*/ 4 w 61"/>
                  <a:gd name="T9" fmla="*/ 1 h 38"/>
                  <a:gd name="T10" fmla="*/ 3 w 61"/>
                  <a:gd name="T11" fmla="*/ 2 h 38"/>
                  <a:gd name="T12" fmla="*/ 2 w 61"/>
                  <a:gd name="T13" fmla="*/ 3 h 38"/>
                  <a:gd name="T14" fmla="*/ 1 w 61"/>
                  <a:gd name="T15" fmla="*/ 4 h 38"/>
                  <a:gd name="T16" fmla="*/ 1 w 61"/>
                  <a:gd name="T17" fmla="*/ 5 h 38"/>
                  <a:gd name="T18" fmla="*/ 0 w 61"/>
                  <a:gd name="T19" fmla="*/ 6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38">
                    <a:moveTo>
                      <a:pt x="61" y="0"/>
                    </a:moveTo>
                    <a:lnTo>
                      <a:pt x="54" y="0"/>
                    </a:lnTo>
                    <a:lnTo>
                      <a:pt x="46" y="2"/>
                    </a:lnTo>
                    <a:lnTo>
                      <a:pt x="38" y="4"/>
                    </a:lnTo>
                    <a:lnTo>
                      <a:pt x="30" y="8"/>
                    </a:lnTo>
                    <a:lnTo>
                      <a:pt x="22" y="12"/>
                    </a:lnTo>
                    <a:lnTo>
                      <a:pt x="15" y="18"/>
                    </a:lnTo>
                    <a:lnTo>
                      <a:pt x="9" y="24"/>
                    </a:lnTo>
                    <a:lnTo>
                      <a:pt x="4" y="31"/>
                    </a:lnTo>
                    <a:lnTo>
                      <a:pt x="0" y="38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19" name="Freeform 1384"/>
              <p:cNvSpPr>
                <a:spLocks/>
              </p:cNvSpPr>
              <p:nvPr/>
            </p:nvSpPr>
            <p:spPr bwMode="auto">
              <a:xfrm>
                <a:off x="2693" y="1990"/>
                <a:ext cx="5" cy="11"/>
              </a:xfrm>
              <a:custGeom>
                <a:avLst/>
                <a:gdLst>
                  <a:gd name="T0" fmla="*/ 3 w 40"/>
                  <a:gd name="T1" fmla="*/ 11 h 78"/>
                  <a:gd name="T2" fmla="*/ 4 w 40"/>
                  <a:gd name="T3" fmla="*/ 10 h 78"/>
                  <a:gd name="T4" fmla="*/ 4 w 40"/>
                  <a:gd name="T5" fmla="*/ 9 h 78"/>
                  <a:gd name="T6" fmla="*/ 4 w 40"/>
                  <a:gd name="T7" fmla="*/ 8 h 78"/>
                  <a:gd name="T8" fmla="*/ 5 w 40"/>
                  <a:gd name="T9" fmla="*/ 7 h 78"/>
                  <a:gd name="T10" fmla="*/ 5 w 40"/>
                  <a:gd name="T11" fmla="*/ 6 h 78"/>
                  <a:gd name="T12" fmla="*/ 5 w 40"/>
                  <a:gd name="T13" fmla="*/ 5 h 78"/>
                  <a:gd name="T14" fmla="*/ 5 w 40"/>
                  <a:gd name="T15" fmla="*/ 4 h 78"/>
                  <a:gd name="T16" fmla="*/ 5 w 40"/>
                  <a:gd name="T17" fmla="*/ 3 h 78"/>
                  <a:gd name="T18" fmla="*/ 4 w 40"/>
                  <a:gd name="T19" fmla="*/ 2 h 78"/>
                  <a:gd name="T20" fmla="*/ 4 w 40"/>
                  <a:gd name="T21" fmla="*/ 2 h 78"/>
                  <a:gd name="T22" fmla="*/ 3 w 40"/>
                  <a:gd name="T23" fmla="*/ 1 h 78"/>
                  <a:gd name="T24" fmla="*/ 3 w 40"/>
                  <a:gd name="T25" fmla="*/ 1 h 78"/>
                  <a:gd name="T26" fmla="*/ 2 w 40"/>
                  <a:gd name="T27" fmla="*/ 0 h 78"/>
                  <a:gd name="T28" fmla="*/ 1 w 40"/>
                  <a:gd name="T29" fmla="*/ 0 h 78"/>
                  <a:gd name="T30" fmla="*/ 0 w 40"/>
                  <a:gd name="T31" fmla="*/ 0 h 7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" h="78">
                    <a:moveTo>
                      <a:pt x="23" y="78"/>
                    </a:moveTo>
                    <a:lnTo>
                      <a:pt x="28" y="72"/>
                    </a:lnTo>
                    <a:lnTo>
                      <a:pt x="32" y="65"/>
                    </a:lnTo>
                    <a:lnTo>
                      <a:pt x="35" y="58"/>
                    </a:lnTo>
                    <a:lnTo>
                      <a:pt x="39" y="50"/>
                    </a:lnTo>
                    <a:lnTo>
                      <a:pt x="40" y="43"/>
                    </a:lnTo>
                    <a:lnTo>
                      <a:pt x="40" y="36"/>
                    </a:lnTo>
                    <a:lnTo>
                      <a:pt x="39" y="29"/>
                    </a:lnTo>
                    <a:lnTo>
                      <a:pt x="37" y="22"/>
                    </a:lnTo>
                    <a:lnTo>
                      <a:pt x="34" y="17"/>
                    </a:lnTo>
                    <a:lnTo>
                      <a:pt x="31" y="12"/>
                    </a:lnTo>
                    <a:lnTo>
                      <a:pt x="26" y="8"/>
                    </a:lnTo>
                    <a:lnTo>
                      <a:pt x="21" y="4"/>
                    </a:lnTo>
                    <a:lnTo>
                      <a:pt x="14" y="2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20" name="Freeform 1385"/>
              <p:cNvSpPr>
                <a:spLocks/>
              </p:cNvSpPr>
              <p:nvPr/>
            </p:nvSpPr>
            <p:spPr bwMode="auto">
              <a:xfrm>
                <a:off x="2676" y="2001"/>
                <a:ext cx="20" cy="22"/>
              </a:xfrm>
              <a:custGeom>
                <a:avLst/>
                <a:gdLst>
                  <a:gd name="T0" fmla="*/ 20 w 137"/>
                  <a:gd name="T1" fmla="*/ 0 h 154"/>
                  <a:gd name="T2" fmla="*/ 0 w 137"/>
                  <a:gd name="T3" fmla="*/ 22 h 154"/>
                  <a:gd name="T4" fmla="*/ 15 w 137"/>
                  <a:gd name="T5" fmla="*/ 22 h 1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7" h="154">
                    <a:moveTo>
                      <a:pt x="137" y="0"/>
                    </a:moveTo>
                    <a:lnTo>
                      <a:pt x="0" y="154"/>
                    </a:lnTo>
                    <a:lnTo>
                      <a:pt x="103" y="154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21" name="Freeform 1386"/>
              <p:cNvSpPr>
                <a:spLocks/>
              </p:cNvSpPr>
              <p:nvPr/>
            </p:nvSpPr>
            <p:spPr bwMode="auto">
              <a:xfrm>
                <a:off x="3193" y="1800"/>
                <a:ext cx="33" cy="22"/>
              </a:xfrm>
              <a:custGeom>
                <a:avLst/>
                <a:gdLst>
                  <a:gd name="T0" fmla="*/ 33 w 233"/>
                  <a:gd name="T1" fmla="*/ 22 h 153"/>
                  <a:gd name="T2" fmla="*/ 33 w 233"/>
                  <a:gd name="T3" fmla="*/ 15 h 153"/>
                  <a:gd name="T4" fmla="*/ 33 w 233"/>
                  <a:gd name="T5" fmla="*/ 13 h 153"/>
                  <a:gd name="T6" fmla="*/ 33 w 233"/>
                  <a:gd name="T7" fmla="*/ 12 h 153"/>
                  <a:gd name="T8" fmla="*/ 32 w 233"/>
                  <a:gd name="T9" fmla="*/ 11 h 153"/>
                  <a:gd name="T10" fmla="*/ 32 w 233"/>
                  <a:gd name="T11" fmla="*/ 10 h 153"/>
                  <a:gd name="T12" fmla="*/ 31 w 233"/>
                  <a:gd name="T13" fmla="*/ 9 h 153"/>
                  <a:gd name="T14" fmla="*/ 30 w 233"/>
                  <a:gd name="T15" fmla="*/ 8 h 153"/>
                  <a:gd name="T16" fmla="*/ 30 w 233"/>
                  <a:gd name="T17" fmla="*/ 7 h 153"/>
                  <a:gd name="T18" fmla="*/ 29 w 233"/>
                  <a:gd name="T19" fmla="*/ 7 h 153"/>
                  <a:gd name="T20" fmla="*/ 28 w 233"/>
                  <a:gd name="T21" fmla="*/ 6 h 153"/>
                  <a:gd name="T22" fmla="*/ 27 w 233"/>
                  <a:gd name="T23" fmla="*/ 5 h 153"/>
                  <a:gd name="T24" fmla="*/ 26 w 233"/>
                  <a:gd name="T25" fmla="*/ 5 h 153"/>
                  <a:gd name="T26" fmla="*/ 22 w 233"/>
                  <a:gd name="T27" fmla="*/ 4 h 153"/>
                  <a:gd name="T28" fmla="*/ 21 w 233"/>
                  <a:gd name="T29" fmla="*/ 4 h 153"/>
                  <a:gd name="T30" fmla="*/ 20 w 233"/>
                  <a:gd name="T31" fmla="*/ 4 h 153"/>
                  <a:gd name="T32" fmla="*/ 19 w 233"/>
                  <a:gd name="T33" fmla="*/ 4 h 153"/>
                  <a:gd name="T34" fmla="*/ 18 w 233"/>
                  <a:gd name="T35" fmla="*/ 4 h 153"/>
                  <a:gd name="T36" fmla="*/ 17 w 233"/>
                  <a:gd name="T37" fmla="*/ 5 h 153"/>
                  <a:gd name="T38" fmla="*/ 17 w 233"/>
                  <a:gd name="T39" fmla="*/ 5 h 153"/>
                  <a:gd name="T40" fmla="*/ 16 w 233"/>
                  <a:gd name="T41" fmla="*/ 6 h 153"/>
                  <a:gd name="T42" fmla="*/ 15 w 233"/>
                  <a:gd name="T43" fmla="*/ 7 h 153"/>
                  <a:gd name="T44" fmla="*/ 15 w 233"/>
                  <a:gd name="T45" fmla="*/ 8 h 153"/>
                  <a:gd name="T46" fmla="*/ 15 w 233"/>
                  <a:gd name="T47" fmla="*/ 9 h 153"/>
                  <a:gd name="T48" fmla="*/ 15 w 233"/>
                  <a:gd name="T49" fmla="*/ 9 h 153"/>
                  <a:gd name="T50" fmla="*/ 15 w 233"/>
                  <a:gd name="T51" fmla="*/ 17 h 153"/>
                  <a:gd name="T52" fmla="*/ 0 w 233"/>
                  <a:gd name="T53" fmla="*/ 13 h 153"/>
                  <a:gd name="T54" fmla="*/ 0 w 233"/>
                  <a:gd name="T55" fmla="*/ 0 h 15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33" h="153">
                    <a:moveTo>
                      <a:pt x="233" y="153"/>
                    </a:moveTo>
                    <a:lnTo>
                      <a:pt x="233" y="101"/>
                    </a:lnTo>
                    <a:lnTo>
                      <a:pt x="233" y="93"/>
                    </a:lnTo>
                    <a:lnTo>
                      <a:pt x="230" y="86"/>
                    </a:lnTo>
                    <a:lnTo>
                      <a:pt x="228" y="79"/>
                    </a:lnTo>
                    <a:lnTo>
                      <a:pt x="225" y="71"/>
                    </a:lnTo>
                    <a:lnTo>
                      <a:pt x="220" y="64"/>
                    </a:lnTo>
                    <a:lnTo>
                      <a:pt x="215" y="57"/>
                    </a:lnTo>
                    <a:lnTo>
                      <a:pt x="209" y="52"/>
                    </a:lnTo>
                    <a:lnTo>
                      <a:pt x="202" y="46"/>
                    </a:lnTo>
                    <a:lnTo>
                      <a:pt x="196" y="42"/>
                    </a:lnTo>
                    <a:lnTo>
                      <a:pt x="189" y="38"/>
                    </a:lnTo>
                    <a:lnTo>
                      <a:pt x="181" y="36"/>
                    </a:lnTo>
                    <a:lnTo>
                      <a:pt x="155" y="28"/>
                    </a:lnTo>
                    <a:lnTo>
                      <a:pt x="148" y="27"/>
                    </a:lnTo>
                    <a:lnTo>
                      <a:pt x="141" y="27"/>
                    </a:lnTo>
                    <a:lnTo>
                      <a:pt x="134" y="27"/>
                    </a:lnTo>
                    <a:lnTo>
                      <a:pt x="128" y="29"/>
                    </a:lnTo>
                    <a:lnTo>
                      <a:pt x="121" y="33"/>
                    </a:lnTo>
                    <a:lnTo>
                      <a:pt x="117" y="36"/>
                    </a:lnTo>
                    <a:lnTo>
                      <a:pt x="112" y="41"/>
                    </a:lnTo>
                    <a:lnTo>
                      <a:pt x="109" y="46"/>
                    </a:lnTo>
                    <a:lnTo>
                      <a:pt x="106" y="53"/>
                    </a:lnTo>
                    <a:lnTo>
                      <a:pt x="105" y="60"/>
                    </a:lnTo>
                    <a:lnTo>
                      <a:pt x="103" y="66"/>
                    </a:lnTo>
                    <a:lnTo>
                      <a:pt x="103" y="118"/>
                    </a:lnTo>
                    <a:lnTo>
                      <a:pt x="0" y="90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22" name="Freeform 1387"/>
              <p:cNvSpPr>
                <a:spLocks/>
              </p:cNvSpPr>
              <p:nvPr/>
            </p:nvSpPr>
            <p:spPr bwMode="auto">
              <a:xfrm>
                <a:off x="3193" y="1779"/>
                <a:ext cx="5" cy="9"/>
              </a:xfrm>
              <a:custGeom>
                <a:avLst/>
                <a:gdLst>
                  <a:gd name="T0" fmla="*/ 0 w 39"/>
                  <a:gd name="T1" fmla="*/ 0 h 63"/>
                  <a:gd name="T2" fmla="*/ 0 w 39"/>
                  <a:gd name="T3" fmla="*/ 1 h 63"/>
                  <a:gd name="T4" fmla="*/ 0 w 39"/>
                  <a:gd name="T5" fmla="*/ 2 h 63"/>
                  <a:gd name="T6" fmla="*/ 1 w 39"/>
                  <a:gd name="T7" fmla="*/ 4 h 63"/>
                  <a:gd name="T8" fmla="*/ 1 w 39"/>
                  <a:gd name="T9" fmla="*/ 5 h 63"/>
                  <a:gd name="T10" fmla="*/ 2 w 39"/>
                  <a:gd name="T11" fmla="*/ 6 h 63"/>
                  <a:gd name="T12" fmla="*/ 2 w 39"/>
                  <a:gd name="T13" fmla="*/ 7 h 63"/>
                  <a:gd name="T14" fmla="*/ 3 w 39"/>
                  <a:gd name="T15" fmla="*/ 8 h 63"/>
                  <a:gd name="T16" fmla="*/ 4 w 39"/>
                  <a:gd name="T17" fmla="*/ 8 h 63"/>
                  <a:gd name="T18" fmla="*/ 5 w 39"/>
                  <a:gd name="T19" fmla="*/ 9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" h="63">
                    <a:moveTo>
                      <a:pt x="0" y="0"/>
                    </a:moveTo>
                    <a:lnTo>
                      <a:pt x="1" y="8"/>
                    </a:lnTo>
                    <a:lnTo>
                      <a:pt x="2" y="16"/>
                    </a:lnTo>
                    <a:lnTo>
                      <a:pt x="6" y="25"/>
                    </a:lnTo>
                    <a:lnTo>
                      <a:pt x="9" y="32"/>
                    </a:lnTo>
                    <a:lnTo>
                      <a:pt x="14" y="40"/>
                    </a:lnTo>
                    <a:lnTo>
                      <a:pt x="19" y="47"/>
                    </a:lnTo>
                    <a:lnTo>
                      <a:pt x="25" y="53"/>
                    </a:lnTo>
                    <a:lnTo>
                      <a:pt x="33" y="59"/>
                    </a:lnTo>
                    <a:lnTo>
                      <a:pt x="39" y="6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23" name="Freeform 1388"/>
              <p:cNvSpPr>
                <a:spLocks/>
              </p:cNvSpPr>
              <p:nvPr/>
            </p:nvSpPr>
            <p:spPr bwMode="auto">
              <a:xfrm>
                <a:off x="3193" y="1774"/>
                <a:ext cx="11" cy="5"/>
              </a:xfrm>
              <a:custGeom>
                <a:avLst/>
                <a:gdLst>
                  <a:gd name="T0" fmla="*/ 11 w 80"/>
                  <a:gd name="T1" fmla="*/ 2 h 39"/>
                  <a:gd name="T2" fmla="*/ 10 w 80"/>
                  <a:gd name="T3" fmla="*/ 2 h 39"/>
                  <a:gd name="T4" fmla="*/ 9 w 80"/>
                  <a:gd name="T5" fmla="*/ 1 h 39"/>
                  <a:gd name="T6" fmla="*/ 8 w 80"/>
                  <a:gd name="T7" fmla="*/ 1 h 39"/>
                  <a:gd name="T8" fmla="*/ 7 w 80"/>
                  <a:gd name="T9" fmla="*/ 0 h 39"/>
                  <a:gd name="T10" fmla="*/ 6 w 80"/>
                  <a:gd name="T11" fmla="*/ 0 h 39"/>
                  <a:gd name="T12" fmla="*/ 5 w 80"/>
                  <a:gd name="T13" fmla="*/ 0 h 39"/>
                  <a:gd name="T14" fmla="*/ 4 w 80"/>
                  <a:gd name="T15" fmla="*/ 0 h 39"/>
                  <a:gd name="T16" fmla="*/ 3 w 80"/>
                  <a:gd name="T17" fmla="*/ 0 h 39"/>
                  <a:gd name="T18" fmla="*/ 2 w 80"/>
                  <a:gd name="T19" fmla="*/ 1 h 39"/>
                  <a:gd name="T20" fmla="*/ 2 w 80"/>
                  <a:gd name="T21" fmla="*/ 1 h 39"/>
                  <a:gd name="T22" fmla="*/ 1 w 80"/>
                  <a:gd name="T23" fmla="*/ 2 h 39"/>
                  <a:gd name="T24" fmla="*/ 1 w 80"/>
                  <a:gd name="T25" fmla="*/ 3 h 39"/>
                  <a:gd name="T26" fmla="*/ 0 w 80"/>
                  <a:gd name="T27" fmla="*/ 3 h 39"/>
                  <a:gd name="T28" fmla="*/ 0 w 80"/>
                  <a:gd name="T29" fmla="*/ 4 h 39"/>
                  <a:gd name="T30" fmla="*/ 0 w 80"/>
                  <a:gd name="T31" fmla="*/ 5 h 3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0" h="39">
                    <a:moveTo>
                      <a:pt x="80" y="17"/>
                    </a:moveTo>
                    <a:lnTo>
                      <a:pt x="73" y="12"/>
                    </a:lnTo>
                    <a:lnTo>
                      <a:pt x="66" y="8"/>
                    </a:lnTo>
                    <a:lnTo>
                      <a:pt x="59" y="5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7" y="0"/>
                    </a:lnTo>
                    <a:lnTo>
                      <a:pt x="30" y="1"/>
                    </a:lnTo>
                    <a:lnTo>
                      <a:pt x="24" y="2"/>
                    </a:lnTo>
                    <a:lnTo>
                      <a:pt x="18" y="6"/>
                    </a:lnTo>
                    <a:lnTo>
                      <a:pt x="12" y="9"/>
                    </a:lnTo>
                    <a:lnTo>
                      <a:pt x="9" y="15"/>
                    </a:lnTo>
                    <a:lnTo>
                      <a:pt x="6" y="20"/>
                    </a:lnTo>
                    <a:lnTo>
                      <a:pt x="2" y="26"/>
                    </a:lnTo>
                    <a:lnTo>
                      <a:pt x="1" y="33"/>
                    </a:lnTo>
                    <a:lnTo>
                      <a:pt x="0" y="39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24" name="Freeform 1389"/>
              <p:cNvSpPr>
                <a:spLocks/>
              </p:cNvSpPr>
              <p:nvPr/>
            </p:nvSpPr>
            <p:spPr bwMode="auto">
              <a:xfrm>
                <a:off x="3204" y="1776"/>
                <a:ext cx="22" cy="20"/>
              </a:xfrm>
              <a:custGeom>
                <a:avLst/>
                <a:gdLst>
                  <a:gd name="T0" fmla="*/ 0 w 153"/>
                  <a:gd name="T1" fmla="*/ 0 h 137"/>
                  <a:gd name="T2" fmla="*/ 22 w 153"/>
                  <a:gd name="T3" fmla="*/ 20 h 137"/>
                  <a:gd name="T4" fmla="*/ 22 w 153"/>
                  <a:gd name="T5" fmla="*/ 5 h 1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3" h="137">
                    <a:moveTo>
                      <a:pt x="0" y="0"/>
                    </a:moveTo>
                    <a:lnTo>
                      <a:pt x="153" y="137"/>
                    </a:lnTo>
                    <a:lnTo>
                      <a:pt x="153" y="34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25" name="Line 1390"/>
              <p:cNvSpPr>
                <a:spLocks noChangeShapeType="1"/>
              </p:cNvSpPr>
              <p:nvPr/>
            </p:nvSpPr>
            <p:spPr bwMode="auto">
              <a:xfrm flipH="1" flipV="1">
                <a:off x="2638" y="1878"/>
                <a:ext cx="33" cy="2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26" name="Freeform 1391"/>
              <p:cNvSpPr>
                <a:spLocks/>
              </p:cNvSpPr>
              <p:nvPr/>
            </p:nvSpPr>
            <p:spPr bwMode="auto">
              <a:xfrm>
                <a:off x="2644" y="1876"/>
                <a:ext cx="22" cy="23"/>
              </a:xfrm>
              <a:custGeom>
                <a:avLst/>
                <a:gdLst>
                  <a:gd name="T0" fmla="*/ 11 w 155"/>
                  <a:gd name="T1" fmla="*/ 0 h 161"/>
                  <a:gd name="T2" fmla="*/ 10 w 155"/>
                  <a:gd name="T3" fmla="*/ 0 h 161"/>
                  <a:gd name="T4" fmla="*/ 8 w 155"/>
                  <a:gd name="T5" fmla="*/ 0 h 161"/>
                  <a:gd name="T6" fmla="*/ 7 w 155"/>
                  <a:gd name="T7" fmla="*/ 0 h 161"/>
                  <a:gd name="T8" fmla="*/ 6 w 155"/>
                  <a:gd name="T9" fmla="*/ 0 h 161"/>
                  <a:gd name="T10" fmla="*/ 5 w 155"/>
                  <a:gd name="T11" fmla="*/ 1 h 161"/>
                  <a:gd name="T12" fmla="*/ 4 w 155"/>
                  <a:gd name="T13" fmla="*/ 1 h 161"/>
                  <a:gd name="T14" fmla="*/ 3 w 155"/>
                  <a:gd name="T15" fmla="*/ 2 h 161"/>
                  <a:gd name="T16" fmla="*/ 2 w 155"/>
                  <a:gd name="T17" fmla="*/ 3 h 161"/>
                  <a:gd name="T18" fmla="*/ 1 w 155"/>
                  <a:gd name="T19" fmla="*/ 4 h 161"/>
                  <a:gd name="T20" fmla="*/ 1 w 155"/>
                  <a:gd name="T21" fmla="*/ 5 h 161"/>
                  <a:gd name="T22" fmla="*/ 0 w 155"/>
                  <a:gd name="T23" fmla="*/ 6 h 161"/>
                  <a:gd name="T24" fmla="*/ 0 w 155"/>
                  <a:gd name="T25" fmla="*/ 7 h 161"/>
                  <a:gd name="T26" fmla="*/ 0 w 155"/>
                  <a:gd name="T27" fmla="*/ 8 h 161"/>
                  <a:gd name="T28" fmla="*/ 0 w 155"/>
                  <a:gd name="T29" fmla="*/ 10 h 161"/>
                  <a:gd name="T30" fmla="*/ 0 w 155"/>
                  <a:gd name="T31" fmla="*/ 11 h 161"/>
                  <a:gd name="T32" fmla="*/ 1 w 155"/>
                  <a:gd name="T33" fmla="*/ 13 h 161"/>
                  <a:gd name="T34" fmla="*/ 1 w 155"/>
                  <a:gd name="T35" fmla="*/ 14 h 161"/>
                  <a:gd name="T36" fmla="*/ 2 w 155"/>
                  <a:gd name="T37" fmla="*/ 15 h 161"/>
                  <a:gd name="T38" fmla="*/ 3 w 155"/>
                  <a:gd name="T39" fmla="*/ 17 h 161"/>
                  <a:gd name="T40" fmla="*/ 4 w 155"/>
                  <a:gd name="T41" fmla="*/ 18 h 161"/>
                  <a:gd name="T42" fmla="*/ 5 w 155"/>
                  <a:gd name="T43" fmla="*/ 19 h 161"/>
                  <a:gd name="T44" fmla="*/ 6 w 155"/>
                  <a:gd name="T45" fmla="*/ 20 h 161"/>
                  <a:gd name="T46" fmla="*/ 7 w 155"/>
                  <a:gd name="T47" fmla="*/ 21 h 161"/>
                  <a:gd name="T48" fmla="*/ 8 w 155"/>
                  <a:gd name="T49" fmla="*/ 21 h 161"/>
                  <a:gd name="T50" fmla="*/ 10 w 155"/>
                  <a:gd name="T51" fmla="*/ 22 h 161"/>
                  <a:gd name="T52" fmla="*/ 11 w 155"/>
                  <a:gd name="T53" fmla="*/ 23 h 161"/>
                  <a:gd name="T54" fmla="*/ 12 w 155"/>
                  <a:gd name="T55" fmla="*/ 23 h 161"/>
                  <a:gd name="T56" fmla="*/ 13 w 155"/>
                  <a:gd name="T57" fmla="*/ 23 h 161"/>
                  <a:gd name="T58" fmla="*/ 15 w 155"/>
                  <a:gd name="T59" fmla="*/ 23 h 161"/>
                  <a:gd name="T60" fmla="*/ 16 w 155"/>
                  <a:gd name="T61" fmla="*/ 23 h 161"/>
                  <a:gd name="T62" fmla="*/ 17 w 155"/>
                  <a:gd name="T63" fmla="*/ 22 h 161"/>
                  <a:gd name="T64" fmla="*/ 18 w 155"/>
                  <a:gd name="T65" fmla="*/ 22 h 161"/>
                  <a:gd name="T66" fmla="*/ 19 w 155"/>
                  <a:gd name="T67" fmla="*/ 21 h 161"/>
                  <a:gd name="T68" fmla="*/ 20 w 155"/>
                  <a:gd name="T69" fmla="*/ 20 h 161"/>
                  <a:gd name="T70" fmla="*/ 21 w 155"/>
                  <a:gd name="T71" fmla="*/ 19 h 161"/>
                  <a:gd name="T72" fmla="*/ 21 w 155"/>
                  <a:gd name="T73" fmla="*/ 18 h 161"/>
                  <a:gd name="T74" fmla="*/ 22 w 155"/>
                  <a:gd name="T75" fmla="*/ 17 h 161"/>
                  <a:gd name="T76" fmla="*/ 22 w 155"/>
                  <a:gd name="T77" fmla="*/ 16 h 161"/>
                  <a:gd name="T78" fmla="*/ 22 w 155"/>
                  <a:gd name="T79" fmla="*/ 14 h 161"/>
                  <a:gd name="T80" fmla="*/ 22 w 155"/>
                  <a:gd name="T81" fmla="*/ 13 h 161"/>
                  <a:gd name="T82" fmla="*/ 22 w 155"/>
                  <a:gd name="T83" fmla="*/ 12 h 161"/>
                  <a:gd name="T84" fmla="*/ 21 w 155"/>
                  <a:gd name="T85" fmla="*/ 10 h 161"/>
                  <a:gd name="T86" fmla="*/ 21 w 155"/>
                  <a:gd name="T87" fmla="*/ 9 h 161"/>
                  <a:gd name="T88" fmla="*/ 20 w 155"/>
                  <a:gd name="T89" fmla="*/ 8 h 161"/>
                  <a:gd name="T90" fmla="*/ 19 w 155"/>
                  <a:gd name="T91" fmla="*/ 6 h 161"/>
                  <a:gd name="T92" fmla="*/ 18 w 155"/>
                  <a:gd name="T93" fmla="*/ 5 h 161"/>
                  <a:gd name="T94" fmla="*/ 17 w 155"/>
                  <a:gd name="T95" fmla="*/ 4 h 161"/>
                  <a:gd name="T96" fmla="*/ 16 w 155"/>
                  <a:gd name="T97" fmla="*/ 3 h 161"/>
                  <a:gd name="T98" fmla="*/ 15 w 155"/>
                  <a:gd name="T99" fmla="*/ 2 h 161"/>
                  <a:gd name="T100" fmla="*/ 13 w 155"/>
                  <a:gd name="T101" fmla="*/ 1 h 161"/>
                  <a:gd name="T102" fmla="*/ 12 w 155"/>
                  <a:gd name="T103" fmla="*/ 1 h 161"/>
                  <a:gd name="T104" fmla="*/ 11 w 155"/>
                  <a:gd name="T105" fmla="*/ 0 h 16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55" h="161">
                    <a:moveTo>
                      <a:pt x="77" y="3"/>
                    </a:moveTo>
                    <a:lnTo>
                      <a:pt x="68" y="1"/>
                    </a:lnTo>
                    <a:lnTo>
                      <a:pt x="58" y="0"/>
                    </a:lnTo>
                    <a:lnTo>
                      <a:pt x="49" y="0"/>
                    </a:lnTo>
                    <a:lnTo>
                      <a:pt x="41" y="2"/>
                    </a:lnTo>
                    <a:lnTo>
                      <a:pt x="33" y="4"/>
                    </a:lnTo>
                    <a:lnTo>
                      <a:pt x="26" y="9"/>
                    </a:lnTo>
                    <a:lnTo>
                      <a:pt x="19" y="13"/>
                    </a:lnTo>
                    <a:lnTo>
                      <a:pt x="13" y="19"/>
                    </a:lnTo>
                    <a:lnTo>
                      <a:pt x="9" y="26"/>
                    </a:lnTo>
                    <a:lnTo>
                      <a:pt x="4" y="34"/>
                    </a:lnTo>
                    <a:lnTo>
                      <a:pt x="2" y="42"/>
                    </a:lnTo>
                    <a:lnTo>
                      <a:pt x="0" y="51"/>
                    </a:lnTo>
                    <a:lnTo>
                      <a:pt x="0" y="59"/>
                    </a:lnTo>
                    <a:lnTo>
                      <a:pt x="0" y="68"/>
                    </a:lnTo>
                    <a:lnTo>
                      <a:pt x="2" y="79"/>
                    </a:lnTo>
                    <a:lnTo>
                      <a:pt x="4" y="89"/>
                    </a:lnTo>
                    <a:lnTo>
                      <a:pt x="9" y="98"/>
                    </a:lnTo>
                    <a:lnTo>
                      <a:pt x="13" y="108"/>
                    </a:lnTo>
                    <a:lnTo>
                      <a:pt x="19" y="116"/>
                    </a:lnTo>
                    <a:lnTo>
                      <a:pt x="26" y="125"/>
                    </a:lnTo>
                    <a:lnTo>
                      <a:pt x="33" y="133"/>
                    </a:lnTo>
                    <a:lnTo>
                      <a:pt x="41" y="139"/>
                    </a:lnTo>
                    <a:lnTo>
                      <a:pt x="49" y="145"/>
                    </a:lnTo>
                    <a:lnTo>
                      <a:pt x="58" y="150"/>
                    </a:lnTo>
                    <a:lnTo>
                      <a:pt x="68" y="155"/>
                    </a:lnTo>
                    <a:lnTo>
                      <a:pt x="77" y="158"/>
                    </a:lnTo>
                    <a:lnTo>
                      <a:pt x="86" y="159"/>
                    </a:lnTo>
                    <a:lnTo>
                      <a:pt x="95" y="161"/>
                    </a:lnTo>
                    <a:lnTo>
                      <a:pt x="104" y="161"/>
                    </a:lnTo>
                    <a:lnTo>
                      <a:pt x="113" y="158"/>
                    </a:lnTo>
                    <a:lnTo>
                      <a:pt x="121" y="156"/>
                    </a:lnTo>
                    <a:lnTo>
                      <a:pt x="129" y="152"/>
                    </a:lnTo>
                    <a:lnTo>
                      <a:pt x="135" y="147"/>
                    </a:lnTo>
                    <a:lnTo>
                      <a:pt x="141" y="142"/>
                    </a:lnTo>
                    <a:lnTo>
                      <a:pt x="146" y="135"/>
                    </a:lnTo>
                    <a:lnTo>
                      <a:pt x="149" y="127"/>
                    </a:lnTo>
                    <a:lnTo>
                      <a:pt x="153" y="119"/>
                    </a:lnTo>
                    <a:lnTo>
                      <a:pt x="154" y="110"/>
                    </a:lnTo>
                    <a:lnTo>
                      <a:pt x="155" y="101"/>
                    </a:lnTo>
                    <a:lnTo>
                      <a:pt x="154" y="92"/>
                    </a:lnTo>
                    <a:lnTo>
                      <a:pt x="153" y="82"/>
                    </a:lnTo>
                    <a:lnTo>
                      <a:pt x="149" y="72"/>
                    </a:lnTo>
                    <a:lnTo>
                      <a:pt x="146" y="63"/>
                    </a:lnTo>
                    <a:lnTo>
                      <a:pt x="141" y="54"/>
                    </a:lnTo>
                    <a:lnTo>
                      <a:pt x="135" y="45"/>
                    </a:lnTo>
                    <a:lnTo>
                      <a:pt x="129" y="36"/>
                    </a:lnTo>
                    <a:lnTo>
                      <a:pt x="121" y="28"/>
                    </a:lnTo>
                    <a:lnTo>
                      <a:pt x="113" y="21"/>
                    </a:lnTo>
                    <a:lnTo>
                      <a:pt x="104" y="16"/>
                    </a:lnTo>
                    <a:lnTo>
                      <a:pt x="95" y="10"/>
                    </a:lnTo>
                    <a:lnTo>
                      <a:pt x="86" y="6"/>
                    </a:lnTo>
                    <a:lnTo>
                      <a:pt x="77" y="3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27" name="Freeform 1392"/>
              <p:cNvSpPr>
                <a:spLocks/>
              </p:cNvSpPr>
              <p:nvPr/>
            </p:nvSpPr>
            <p:spPr bwMode="auto">
              <a:xfrm>
                <a:off x="2638" y="1851"/>
                <a:ext cx="6" cy="9"/>
              </a:xfrm>
              <a:custGeom>
                <a:avLst/>
                <a:gdLst>
                  <a:gd name="T0" fmla="*/ 0 w 40"/>
                  <a:gd name="T1" fmla="*/ 0 h 62"/>
                  <a:gd name="T2" fmla="*/ 0 w 40"/>
                  <a:gd name="T3" fmla="*/ 1 h 62"/>
                  <a:gd name="T4" fmla="*/ 0 w 40"/>
                  <a:gd name="T5" fmla="*/ 2 h 62"/>
                  <a:gd name="T6" fmla="*/ 1 w 40"/>
                  <a:gd name="T7" fmla="*/ 3 h 62"/>
                  <a:gd name="T8" fmla="*/ 1 w 40"/>
                  <a:gd name="T9" fmla="*/ 5 h 62"/>
                  <a:gd name="T10" fmla="*/ 2 w 40"/>
                  <a:gd name="T11" fmla="*/ 6 h 62"/>
                  <a:gd name="T12" fmla="*/ 3 w 40"/>
                  <a:gd name="T13" fmla="*/ 7 h 62"/>
                  <a:gd name="T14" fmla="*/ 4 w 40"/>
                  <a:gd name="T15" fmla="*/ 7 h 62"/>
                  <a:gd name="T16" fmla="*/ 5 w 40"/>
                  <a:gd name="T17" fmla="*/ 8 h 62"/>
                  <a:gd name="T18" fmla="*/ 6 w 40"/>
                  <a:gd name="T19" fmla="*/ 9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62">
                    <a:moveTo>
                      <a:pt x="0" y="0"/>
                    </a:moveTo>
                    <a:lnTo>
                      <a:pt x="2" y="8"/>
                    </a:lnTo>
                    <a:lnTo>
                      <a:pt x="3" y="16"/>
                    </a:lnTo>
                    <a:lnTo>
                      <a:pt x="6" y="23"/>
                    </a:lnTo>
                    <a:lnTo>
                      <a:pt x="9" y="31"/>
                    </a:lnTo>
                    <a:lnTo>
                      <a:pt x="14" y="39"/>
                    </a:lnTo>
                    <a:lnTo>
                      <a:pt x="20" y="46"/>
                    </a:lnTo>
                    <a:lnTo>
                      <a:pt x="25" y="51"/>
                    </a:lnTo>
                    <a:lnTo>
                      <a:pt x="32" y="57"/>
                    </a:lnTo>
                    <a:lnTo>
                      <a:pt x="40" y="6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28" name="Freeform 1393"/>
              <p:cNvSpPr>
                <a:spLocks/>
              </p:cNvSpPr>
              <p:nvPr/>
            </p:nvSpPr>
            <p:spPr bwMode="auto">
              <a:xfrm>
                <a:off x="2638" y="1846"/>
                <a:ext cx="11" cy="5"/>
              </a:xfrm>
              <a:custGeom>
                <a:avLst/>
                <a:gdLst>
                  <a:gd name="T0" fmla="*/ 11 w 80"/>
                  <a:gd name="T1" fmla="*/ 2 h 40"/>
                  <a:gd name="T2" fmla="*/ 10 w 80"/>
                  <a:gd name="T3" fmla="*/ 2 h 40"/>
                  <a:gd name="T4" fmla="*/ 9 w 80"/>
                  <a:gd name="T5" fmla="*/ 1 h 40"/>
                  <a:gd name="T6" fmla="*/ 8 w 80"/>
                  <a:gd name="T7" fmla="*/ 1 h 40"/>
                  <a:gd name="T8" fmla="*/ 7 w 80"/>
                  <a:gd name="T9" fmla="*/ 0 h 40"/>
                  <a:gd name="T10" fmla="*/ 6 w 80"/>
                  <a:gd name="T11" fmla="*/ 0 h 40"/>
                  <a:gd name="T12" fmla="*/ 5 w 80"/>
                  <a:gd name="T13" fmla="*/ 0 h 40"/>
                  <a:gd name="T14" fmla="*/ 4 w 80"/>
                  <a:gd name="T15" fmla="*/ 0 h 40"/>
                  <a:gd name="T16" fmla="*/ 3 w 80"/>
                  <a:gd name="T17" fmla="*/ 0 h 40"/>
                  <a:gd name="T18" fmla="*/ 2 w 80"/>
                  <a:gd name="T19" fmla="*/ 1 h 40"/>
                  <a:gd name="T20" fmla="*/ 2 w 80"/>
                  <a:gd name="T21" fmla="*/ 1 h 40"/>
                  <a:gd name="T22" fmla="*/ 1 w 80"/>
                  <a:gd name="T23" fmla="*/ 2 h 40"/>
                  <a:gd name="T24" fmla="*/ 1 w 80"/>
                  <a:gd name="T25" fmla="*/ 3 h 40"/>
                  <a:gd name="T26" fmla="*/ 0 w 80"/>
                  <a:gd name="T27" fmla="*/ 3 h 40"/>
                  <a:gd name="T28" fmla="*/ 0 w 80"/>
                  <a:gd name="T29" fmla="*/ 4 h 40"/>
                  <a:gd name="T30" fmla="*/ 0 w 80"/>
                  <a:gd name="T31" fmla="*/ 5 h 4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0" h="40">
                    <a:moveTo>
                      <a:pt x="80" y="17"/>
                    </a:moveTo>
                    <a:lnTo>
                      <a:pt x="73" y="12"/>
                    </a:lnTo>
                    <a:lnTo>
                      <a:pt x="67" y="7"/>
                    </a:lnTo>
                    <a:lnTo>
                      <a:pt x="59" y="4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7" y="0"/>
                    </a:lnTo>
                    <a:lnTo>
                      <a:pt x="31" y="0"/>
                    </a:lnTo>
                    <a:lnTo>
                      <a:pt x="24" y="3"/>
                    </a:lnTo>
                    <a:lnTo>
                      <a:pt x="18" y="6"/>
                    </a:lnTo>
                    <a:lnTo>
                      <a:pt x="13" y="9"/>
                    </a:lnTo>
                    <a:lnTo>
                      <a:pt x="9" y="14"/>
                    </a:lnTo>
                    <a:lnTo>
                      <a:pt x="5" y="20"/>
                    </a:lnTo>
                    <a:lnTo>
                      <a:pt x="3" y="26"/>
                    </a:lnTo>
                    <a:lnTo>
                      <a:pt x="2" y="33"/>
                    </a:lnTo>
                    <a:lnTo>
                      <a:pt x="0" y="4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29" name="Freeform 1394"/>
              <p:cNvSpPr>
                <a:spLocks/>
              </p:cNvSpPr>
              <p:nvPr/>
            </p:nvSpPr>
            <p:spPr bwMode="auto">
              <a:xfrm>
                <a:off x="2649" y="1848"/>
                <a:ext cx="22" cy="20"/>
              </a:xfrm>
              <a:custGeom>
                <a:avLst/>
                <a:gdLst>
                  <a:gd name="T0" fmla="*/ 0 w 153"/>
                  <a:gd name="T1" fmla="*/ 0 h 136"/>
                  <a:gd name="T2" fmla="*/ 22 w 153"/>
                  <a:gd name="T3" fmla="*/ 20 h 136"/>
                  <a:gd name="T4" fmla="*/ 22 w 153"/>
                  <a:gd name="T5" fmla="*/ 5 h 1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3" h="136">
                    <a:moveTo>
                      <a:pt x="0" y="0"/>
                    </a:moveTo>
                    <a:lnTo>
                      <a:pt x="153" y="136"/>
                    </a:lnTo>
                    <a:lnTo>
                      <a:pt x="153" y="3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30" name="Freeform 1395"/>
              <p:cNvSpPr>
                <a:spLocks/>
              </p:cNvSpPr>
              <p:nvPr/>
            </p:nvSpPr>
            <p:spPr bwMode="auto">
              <a:xfrm>
                <a:off x="2638" y="1826"/>
                <a:ext cx="6" cy="8"/>
              </a:xfrm>
              <a:custGeom>
                <a:avLst/>
                <a:gdLst>
                  <a:gd name="T0" fmla="*/ 0 w 40"/>
                  <a:gd name="T1" fmla="*/ 0 h 62"/>
                  <a:gd name="T2" fmla="*/ 0 w 40"/>
                  <a:gd name="T3" fmla="*/ 1 h 62"/>
                  <a:gd name="T4" fmla="*/ 0 w 40"/>
                  <a:gd name="T5" fmla="*/ 2 h 62"/>
                  <a:gd name="T6" fmla="*/ 1 w 40"/>
                  <a:gd name="T7" fmla="*/ 3 h 62"/>
                  <a:gd name="T8" fmla="*/ 1 w 40"/>
                  <a:gd name="T9" fmla="*/ 4 h 62"/>
                  <a:gd name="T10" fmla="*/ 2 w 40"/>
                  <a:gd name="T11" fmla="*/ 5 h 62"/>
                  <a:gd name="T12" fmla="*/ 3 w 40"/>
                  <a:gd name="T13" fmla="*/ 6 h 62"/>
                  <a:gd name="T14" fmla="*/ 4 w 40"/>
                  <a:gd name="T15" fmla="*/ 7 h 62"/>
                  <a:gd name="T16" fmla="*/ 5 w 40"/>
                  <a:gd name="T17" fmla="*/ 7 h 62"/>
                  <a:gd name="T18" fmla="*/ 6 w 40"/>
                  <a:gd name="T19" fmla="*/ 8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62">
                    <a:moveTo>
                      <a:pt x="0" y="0"/>
                    </a:moveTo>
                    <a:lnTo>
                      <a:pt x="2" y="8"/>
                    </a:lnTo>
                    <a:lnTo>
                      <a:pt x="3" y="16"/>
                    </a:lnTo>
                    <a:lnTo>
                      <a:pt x="6" y="23"/>
                    </a:lnTo>
                    <a:lnTo>
                      <a:pt x="9" y="31"/>
                    </a:lnTo>
                    <a:lnTo>
                      <a:pt x="14" y="39"/>
                    </a:lnTo>
                    <a:lnTo>
                      <a:pt x="20" y="46"/>
                    </a:lnTo>
                    <a:lnTo>
                      <a:pt x="25" y="52"/>
                    </a:lnTo>
                    <a:lnTo>
                      <a:pt x="32" y="57"/>
                    </a:lnTo>
                    <a:lnTo>
                      <a:pt x="40" y="6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31" name="Freeform 1396"/>
              <p:cNvSpPr>
                <a:spLocks/>
              </p:cNvSpPr>
              <p:nvPr/>
            </p:nvSpPr>
            <p:spPr bwMode="auto">
              <a:xfrm>
                <a:off x="2638" y="1820"/>
                <a:ext cx="11" cy="6"/>
              </a:xfrm>
              <a:custGeom>
                <a:avLst/>
                <a:gdLst>
                  <a:gd name="T0" fmla="*/ 11 w 80"/>
                  <a:gd name="T1" fmla="*/ 2 h 39"/>
                  <a:gd name="T2" fmla="*/ 10 w 80"/>
                  <a:gd name="T3" fmla="*/ 2 h 39"/>
                  <a:gd name="T4" fmla="*/ 9 w 80"/>
                  <a:gd name="T5" fmla="*/ 1 h 39"/>
                  <a:gd name="T6" fmla="*/ 8 w 80"/>
                  <a:gd name="T7" fmla="*/ 0 h 39"/>
                  <a:gd name="T8" fmla="*/ 7 w 80"/>
                  <a:gd name="T9" fmla="*/ 0 h 39"/>
                  <a:gd name="T10" fmla="*/ 6 w 80"/>
                  <a:gd name="T11" fmla="*/ 0 h 39"/>
                  <a:gd name="T12" fmla="*/ 5 w 80"/>
                  <a:gd name="T13" fmla="*/ 0 h 39"/>
                  <a:gd name="T14" fmla="*/ 4 w 80"/>
                  <a:gd name="T15" fmla="*/ 0 h 39"/>
                  <a:gd name="T16" fmla="*/ 3 w 80"/>
                  <a:gd name="T17" fmla="*/ 0 h 39"/>
                  <a:gd name="T18" fmla="*/ 2 w 80"/>
                  <a:gd name="T19" fmla="*/ 1 h 39"/>
                  <a:gd name="T20" fmla="*/ 2 w 80"/>
                  <a:gd name="T21" fmla="*/ 1 h 39"/>
                  <a:gd name="T22" fmla="*/ 1 w 80"/>
                  <a:gd name="T23" fmla="*/ 2 h 39"/>
                  <a:gd name="T24" fmla="*/ 1 w 80"/>
                  <a:gd name="T25" fmla="*/ 3 h 39"/>
                  <a:gd name="T26" fmla="*/ 0 w 80"/>
                  <a:gd name="T27" fmla="*/ 4 h 39"/>
                  <a:gd name="T28" fmla="*/ 0 w 80"/>
                  <a:gd name="T29" fmla="*/ 5 h 39"/>
                  <a:gd name="T30" fmla="*/ 0 w 80"/>
                  <a:gd name="T31" fmla="*/ 6 h 3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0" h="39">
                    <a:moveTo>
                      <a:pt x="80" y="16"/>
                    </a:moveTo>
                    <a:lnTo>
                      <a:pt x="73" y="11"/>
                    </a:lnTo>
                    <a:lnTo>
                      <a:pt x="67" y="6"/>
                    </a:lnTo>
                    <a:lnTo>
                      <a:pt x="59" y="3"/>
                    </a:lnTo>
                    <a:lnTo>
                      <a:pt x="52" y="1"/>
                    </a:lnTo>
                    <a:lnTo>
                      <a:pt x="44" y="0"/>
                    </a:lnTo>
                    <a:lnTo>
                      <a:pt x="37" y="0"/>
                    </a:lnTo>
                    <a:lnTo>
                      <a:pt x="31" y="0"/>
                    </a:lnTo>
                    <a:lnTo>
                      <a:pt x="24" y="2"/>
                    </a:lnTo>
                    <a:lnTo>
                      <a:pt x="18" y="5"/>
                    </a:lnTo>
                    <a:lnTo>
                      <a:pt x="13" y="9"/>
                    </a:lnTo>
                    <a:lnTo>
                      <a:pt x="9" y="13"/>
                    </a:lnTo>
                    <a:lnTo>
                      <a:pt x="5" y="19"/>
                    </a:lnTo>
                    <a:lnTo>
                      <a:pt x="3" y="25"/>
                    </a:lnTo>
                    <a:lnTo>
                      <a:pt x="2" y="32"/>
                    </a:lnTo>
                    <a:lnTo>
                      <a:pt x="0" y="39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32" name="Freeform 1397"/>
              <p:cNvSpPr>
                <a:spLocks/>
              </p:cNvSpPr>
              <p:nvPr/>
            </p:nvSpPr>
            <p:spPr bwMode="auto">
              <a:xfrm>
                <a:off x="2649" y="1822"/>
                <a:ext cx="22" cy="20"/>
              </a:xfrm>
              <a:custGeom>
                <a:avLst/>
                <a:gdLst>
                  <a:gd name="T0" fmla="*/ 0 w 153"/>
                  <a:gd name="T1" fmla="*/ 0 h 136"/>
                  <a:gd name="T2" fmla="*/ 22 w 153"/>
                  <a:gd name="T3" fmla="*/ 20 h 136"/>
                  <a:gd name="T4" fmla="*/ 22 w 153"/>
                  <a:gd name="T5" fmla="*/ 5 h 1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3" h="136">
                    <a:moveTo>
                      <a:pt x="0" y="0"/>
                    </a:moveTo>
                    <a:lnTo>
                      <a:pt x="153" y="136"/>
                    </a:lnTo>
                    <a:lnTo>
                      <a:pt x="153" y="3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33" name="Line 1398"/>
              <p:cNvSpPr>
                <a:spLocks noChangeShapeType="1"/>
              </p:cNvSpPr>
              <p:nvPr/>
            </p:nvSpPr>
            <p:spPr bwMode="auto">
              <a:xfrm flipH="1" flipV="1">
                <a:off x="2455" y="1758"/>
                <a:ext cx="34" cy="2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34" name="Freeform 1399"/>
              <p:cNvSpPr>
                <a:spLocks/>
              </p:cNvSpPr>
              <p:nvPr/>
            </p:nvSpPr>
            <p:spPr bwMode="auto">
              <a:xfrm>
                <a:off x="2461" y="1757"/>
                <a:ext cx="22" cy="22"/>
              </a:xfrm>
              <a:custGeom>
                <a:avLst/>
                <a:gdLst>
                  <a:gd name="T0" fmla="*/ 11 w 155"/>
                  <a:gd name="T1" fmla="*/ 0 h 159"/>
                  <a:gd name="T2" fmla="*/ 10 w 155"/>
                  <a:gd name="T3" fmla="*/ 0 h 159"/>
                  <a:gd name="T4" fmla="*/ 8 w 155"/>
                  <a:gd name="T5" fmla="*/ 0 h 159"/>
                  <a:gd name="T6" fmla="*/ 7 w 155"/>
                  <a:gd name="T7" fmla="*/ 0 h 159"/>
                  <a:gd name="T8" fmla="*/ 6 w 155"/>
                  <a:gd name="T9" fmla="*/ 0 h 159"/>
                  <a:gd name="T10" fmla="*/ 5 w 155"/>
                  <a:gd name="T11" fmla="*/ 1 h 159"/>
                  <a:gd name="T12" fmla="*/ 4 w 155"/>
                  <a:gd name="T13" fmla="*/ 1 h 159"/>
                  <a:gd name="T14" fmla="*/ 3 w 155"/>
                  <a:gd name="T15" fmla="*/ 2 h 159"/>
                  <a:gd name="T16" fmla="*/ 2 w 155"/>
                  <a:gd name="T17" fmla="*/ 3 h 159"/>
                  <a:gd name="T18" fmla="*/ 1 w 155"/>
                  <a:gd name="T19" fmla="*/ 4 h 159"/>
                  <a:gd name="T20" fmla="*/ 1 w 155"/>
                  <a:gd name="T21" fmla="*/ 4 h 159"/>
                  <a:gd name="T22" fmla="*/ 0 w 155"/>
                  <a:gd name="T23" fmla="*/ 6 h 159"/>
                  <a:gd name="T24" fmla="*/ 0 w 155"/>
                  <a:gd name="T25" fmla="*/ 7 h 159"/>
                  <a:gd name="T26" fmla="*/ 0 w 155"/>
                  <a:gd name="T27" fmla="*/ 8 h 159"/>
                  <a:gd name="T28" fmla="*/ 0 w 155"/>
                  <a:gd name="T29" fmla="*/ 9 h 159"/>
                  <a:gd name="T30" fmla="*/ 0 w 155"/>
                  <a:gd name="T31" fmla="*/ 11 h 159"/>
                  <a:gd name="T32" fmla="*/ 1 w 155"/>
                  <a:gd name="T33" fmla="*/ 12 h 159"/>
                  <a:gd name="T34" fmla="*/ 1 w 155"/>
                  <a:gd name="T35" fmla="*/ 14 h 159"/>
                  <a:gd name="T36" fmla="*/ 2 w 155"/>
                  <a:gd name="T37" fmla="*/ 15 h 159"/>
                  <a:gd name="T38" fmla="*/ 3 w 155"/>
                  <a:gd name="T39" fmla="*/ 16 h 159"/>
                  <a:gd name="T40" fmla="*/ 4 w 155"/>
                  <a:gd name="T41" fmla="*/ 17 h 159"/>
                  <a:gd name="T42" fmla="*/ 5 w 155"/>
                  <a:gd name="T43" fmla="*/ 18 h 159"/>
                  <a:gd name="T44" fmla="*/ 6 w 155"/>
                  <a:gd name="T45" fmla="*/ 19 h 159"/>
                  <a:gd name="T46" fmla="*/ 7 w 155"/>
                  <a:gd name="T47" fmla="*/ 20 h 159"/>
                  <a:gd name="T48" fmla="*/ 8 w 155"/>
                  <a:gd name="T49" fmla="*/ 21 h 159"/>
                  <a:gd name="T50" fmla="*/ 10 w 155"/>
                  <a:gd name="T51" fmla="*/ 21 h 159"/>
                  <a:gd name="T52" fmla="*/ 11 w 155"/>
                  <a:gd name="T53" fmla="*/ 22 h 159"/>
                  <a:gd name="T54" fmla="*/ 12 w 155"/>
                  <a:gd name="T55" fmla="*/ 22 h 159"/>
                  <a:gd name="T56" fmla="*/ 14 w 155"/>
                  <a:gd name="T57" fmla="*/ 22 h 159"/>
                  <a:gd name="T58" fmla="*/ 15 w 155"/>
                  <a:gd name="T59" fmla="*/ 22 h 159"/>
                  <a:gd name="T60" fmla="*/ 16 w 155"/>
                  <a:gd name="T61" fmla="*/ 22 h 159"/>
                  <a:gd name="T62" fmla="*/ 17 w 155"/>
                  <a:gd name="T63" fmla="*/ 21 h 159"/>
                  <a:gd name="T64" fmla="*/ 18 w 155"/>
                  <a:gd name="T65" fmla="*/ 21 h 159"/>
                  <a:gd name="T66" fmla="*/ 19 w 155"/>
                  <a:gd name="T67" fmla="*/ 20 h 159"/>
                  <a:gd name="T68" fmla="*/ 20 w 155"/>
                  <a:gd name="T69" fmla="*/ 19 h 159"/>
                  <a:gd name="T70" fmla="*/ 21 w 155"/>
                  <a:gd name="T71" fmla="*/ 18 h 159"/>
                  <a:gd name="T72" fmla="*/ 21 w 155"/>
                  <a:gd name="T73" fmla="*/ 18 h 159"/>
                  <a:gd name="T74" fmla="*/ 22 w 155"/>
                  <a:gd name="T75" fmla="*/ 16 h 159"/>
                  <a:gd name="T76" fmla="*/ 22 w 155"/>
                  <a:gd name="T77" fmla="*/ 15 h 159"/>
                  <a:gd name="T78" fmla="*/ 22 w 155"/>
                  <a:gd name="T79" fmla="*/ 14 h 159"/>
                  <a:gd name="T80" fmla="*/ 22 w 155"/>
                  <a:gd name="T81" fmla="*/ 13 h 159"/>
                  <a:gd name="T82" fmla="*/ 22 w 155"/>
                  <a:gd name="T83" fmla="*/ 11 h 159"/>
                  <a:gd name="T84" fmla="*/ 21 w 155"/>
                  <a:gd name="T85" fmla="*/ 10 h 159"/>
                  <a:gd name="T86" fmla="*/ 21 w 155"/>
                  <a:gd name="T87" fmla="*/ 9 h 159"/>
                  <a:gd name="T88" fmla="*/ 20 w 155"/>
                  <a:gd name="T89" fmla="*/ 7 h 159"/>
                  <a:gd name="T90" fmla="*/ 19 w 155"/>
                  <a:gd name="T91" fmla="*/ 6 h 159"/>
                  <a:gd name="T92" fmla="*/ 18 w 155"/>
                  <a:gd name="T93" fmla="*/ 5 h 159"/>
                  <a:gd name="T94" fmla="*/ 17 w 155"/>
                  <a:gd name="T95" fmla="*/ 4 h 159"/>
                  <a:gd name="T96" fmla="*/ 16 w 155"/>
                  <a:gd name="T97" fmla="*/ 3 h 159"/>
                  <a:gd name="T98" fmla="*/ 15 w 155"/>
                  <a:gd name="T99" fmla="*/ 2 h 159"/>
                  <a:gd name="T100" fmla="*/ 14 w 155"/>
                  <a:gd name="T101" fmla="*/ 1 h 159"/>
                  <a:gd name="T102" fmla="*/ 12 w 155"/>
                  <a:gd name="T103" fmla="*/ 1 h 159"/>
                  <a:gd name="T104" fmla="*/ 11 w 155"/>
                  <a:gd name="T105" fmla="*/ 0 h 15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55" h="159">
                    <a:moveTo>
                      <a:pt x="78" y="2"/>
                    </a:moveTo>
                    <a:lnTo>
                      <a:pt x="68" y="0"/>
                    </a:lnTo>
                    <a:lnTo>
                      <a:pt x="59" y="0"/>
                    </a:lnTo>
                    <a:lnTo>
                      <a:pt x="50" y="0"/>
                    </a:lnTo>
                    <a:lnTo>
                      <a:pt x="42" y="1"/>
                    </a:lnTo>
                    <a:lnTo>
                      <a:pt x="34" y="4"/>
                    </a:lnTo>
                    <a:lnTo>
                      <a:pt x="26" y="8"/>
                    </a:lnTo>
                    <a:lnTo>
                      <a:pt x="19" y="12"/>
                    </a:lnTo>
                    <a:lnTo>
                      <a:pt x="14" y="19"/>
                    </a:lnTo>
                    <a:lnTo>
                      <a:pt x="9" y="26"/>
                    </a:lnTo>
                    <a:lnTo>
                      <a:pt x="5" y="32"/>
                    </a:lnTo>
                    <a:lnTo>
                      <a:pt x="3" y="40"/>
                    </a:lnTo>
                    <a:lnTo>
                      <a:pt x="0" y="49"/>
                    </a:lnTo>
                    <a:lnTo>
                      <a:pt x="0" y="58"/>
                    </a:lnTo>
                    <a:lnTo>
                      <a:pt x="0" y="68"/>
                    </a:lnTo>
                    <a:lnTo>
                      <a:pt x="3" y="78"/>
                    </a:lnTo>
                    <a:lnTo>
                      <a:pt x="5" y="87"/>
                    </a:lnTo>
                    <a:lnTo>
                      <a:pt x="9" y="98"/>
                    </a:lnTo>
                    <a:lnTo>
                      <a:pt x="14" y="107"/>
                    </a:lnTo>
                    <a:lnTo>
                      <a:pt x="19" y="115"/>
                    </a:lnTo>
                    <a:lnTo>
                      <a:pt x="26" y="123"/>
                    </a:lnTo>
                    <a:lnTo>
                      <a:pt x="34" y="131"/>
                    </a:lnTo>
                    <a:lnTo>
                      <a:pt x="42" y="138"/>
                    </a:lnTo>
                    <a:lnTo>
                      <a:pt x="50" y="145"/>
                    </a:lnTo>
                    <a:lnTo>
                      <a:pt x="59" y="150"/>
                    </a:lnTo>
                    <a:lnTo>
                      <a:pt x="68" y="154"/>
                    </a:lnTo>
                    <a:lnTo>
                      <a:pt x="78" y="157"/>
                    </a:lnTo>
                    <a:lnTo>
                      <a:pt x="87" y="159"/>
                    </a:lnTo>
                    <a:lnTo>
                      <a:pt x="96" y="159"/>
                    </a:lnTo>
                    <a:lnTo>
                      <a:pt x="105" y="159"/>
                    </a:lnTo>
                    <a:lnTo>
                      <a:pt x="114" y="158"/>
                    </a:lnTo>
                    <a:lnTo>
                      <a:pt x="122" y="155"/>
                    </a:lnTo>
                    <a:lnTo>
                      <a:pt x="128" y="151"/>
                    </a:lnTo>
                    <a:lnTo>
                      <a:pt x="135" y="147"/>
                    </a:lnTo>
                    <a:lnTo>
                      <a:pt x="141" y="140"/>
                    </a:lnTo>
                    <a:lnTo>
                      <a:pt x="146" y="133"/>
                    </a:lnTo>
                    <a:lnTo>
                      <a:pt x="150" y="127"/>
                    </a:lnTo>
                    <a:lnTo>
                      <a:pt x="153" y="118"/>
                    </a:lnTo>
                    <a:lnTo>
                      <a:pt x="154" y="110"/>
                    </a:lnTo>
                    <a:lnTo>
                      <a:pt x="155" y="100"/>
                    </a:lnTo>
                    <a:lnTo>
                      <a:pt x="154" y="91"/>
                    </a:lnTo>
                    <a:lnTo>
                      <a:pt x="153" y="81"/>
                    </a:lnTo>
                    <a:lnTo>
                      <a:pt x="150" y="72"/>
                    </a:lnTo>
                    <a:lnTo>
                      <a:pt x="146" y="62"/>
                    </a:lnTo>
                    <a:lnTo>
                      <a:pt x="141" y="53"/>
                    </a:lnTo>
                    <a:lnTo>
                      <a:pt x="135" y="44"/>
                    </a:lnTo>
                    <a:lnTo>
                      <a:pt x="128" y="36"/>
                    </a:lnTo>
                    <a:lnTo>
                      <a:pt x="122" y="28"/>
                    </a:lnTo>
                    <a:lnTo>
                      <a:pt x="114" y="20"/>
                    </a:lnTo>
                    <a:lnTo>
                      <a:pt x="105" y="14"/>
                    </a:lnTo>
                    <a:lnTo>
                      <a:pt x="96" y="9"/>
                    </a:lnTo>
                    <a:lnTo>
                      <a:pt x="87" y="5"/>
                    </a:lnTo>
                    <a:lnTo>
                      <a:pt x="78" y="2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35" name="Freeform 1400"/>
              <p:cNvSpPr>
                <a:spLocks/>
              </p:cNvSpPr>
              <p:nvPr/>
            </p:nvSpPr>
            <p:spPr bwMode="auto">
              <a:xfrm>
                <a:off x="2455" y="1731"/>
                <a:ext cx="34" cy="10"/>
              </a:xfrm>
              <a:custGeom>
                <a:avLst/>
                <a:gdLst>
                  <a:gd name="T0" fmla="*/ 34 w 233"/>
                  <a:gd name="T1" fmla="*/ 9 h 67"/>
                  <a:gd name="T2" fmla="*/ 0 w 233"/>
                  <a:gd name="T3" fmla="*/ 0 h 67"/>
                  <a:gd name="T4" fmla="*/ 8 w 233"/>
                  <a:gd name="T5" fmla="*/ 10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3" h="67">
                    <a:moveTo>
                      <a:pt x="233" y="63"/>
                    </a:moveTo>
                    <a:lnTo>
                      <a:pt x="0" y="0"/>
                    </a:lnTo>
                    <a:lnTo>
                      <a:pt x="52" y="67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36" name="Freeform 1401"/>
              <p:cNvSpPr>
                <a:spLocks/>
              </p:cNvSpPr>
              <p:nvPr/>
            </p:nvSpPr>
            <p:spPr bwMode="auto">
              <a:xfrm>
                <a:off x="2455" y="1713"/>
                <a:ext cx="6" cy="9"/>
              </a:xfrm>
              <a:custGeom>
                <a:avLst/>
                <a:gdLst>
                  <a:gd name="T0" fmla="*/ 0 w 39"/>
                  <a:gd name="T1" fmla="*/ 0 h 63"/>
                  <a:gd name="T2" fmla="*/ 0 w 39"/>
                  <a:gd name="T3" fmla="*/ 1 h 63"/>
                  <a:gd name="T4" fmla="*/ 0 w 39"/>
                  <a:gd name="T5" fmla="*/ 2 h 63"/>
                  <a:gd name="T6" fmla="*/ 1 w 39"/>
                  <a:gd name="T7" fmla="*/ 4 h 63"/>
                  <a:gd name="T8" fmla="*/ 1 w 39"/>
                  <a:gd name="T9" fmla="*/ 5 h 63"/>
                  <a:gd name="T10" fmla="*/ 2 w 39"/>
                  <a:gd name="T11" fmla="*/ 6 h 63"/>
                  <a:gd name="T12" fmla="*/ 3 w 39"/>
                  <a:gd name="T13" fmla="*/ 7 h 63"/>
                  <a:gd name="T14" fmla="*/ 4 w 39"/>
                  <a:gd name="T15" fmla="*/ 8 h 63"/>
                  <a:gd name="T16" fmla="*/ 5 w 39"/>
                  <a:gd name="T17" fmla="*/ 8 h 63"/>
                  <a:gd name="T18" fmla="*/ 6 w 39"/>
                  <a:gd name="T19" fmla="*/ 9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" h="63">
                    <a:moveTo>
                      <a:pt x="0" y="0"/>
                    </a:moveTo>
                    <a:lnTo>
                      <a:pt x="1" y="8"/>
                    </a:lnTo>
                    <a:lnTo>
                      <a:pt x="2" y="17"/>
                    </a:lnTo>
                    <a:lnTo>
                      <a:pt x="6" y="25"/>
                    </a:lnTo>
                    <a:lnTo>
                      <a:pt x="9" y="32"/>
                    </a:lnTo>
                    <a:lnTo>
                      <a:pt x="13" y="40"/>
                    </a:lnTo>
                    <a:lnTo>
                      <a:pt x="19" y="46"/>
                    </a:lnTo>
                    <a:lnTo>
                      <a:pt x="25" y="53"/>
                    </a:lnTo>
                    <a:lnTo>
                      <a:pt x="31" y="59"/>
                    </a:lnTo>
                    <a:lnTo>
                      <a:pt x="39" y="6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37" name="Freeform 1402"/>
              <p:cNvSpPr>
                <a:spLocks/>
              </p:cNvSpPr>
              <p:nvPr/>
            </p:nvSpPr>
            <p:spPr bwMode="auto">
              <a:xfrm>
                <a:off x="2455" y="1707"/>
                <a:ext cx="12" cy="6"/>
              </a:xfrm>
              <a:custGeom>
                <a:avLst/>
                <a:gdLst>
                  <a:gd name="T0" fmla="*/ 12 w 79"/>
                  <a:gd name="T1" fmla="*/ 3 h 39"/>
                  <a:gd name="T2" fmla="*/ 11 w 79"/>
                  <a:gd name="T3" fmla="*/ 2 h 39"/>
                  <a:gd name="T4" fmla="*/ 10 w 79"/>
                  <a:gd name="T5" fmla="*/ 1 h 39"/>
                  <a:gd name="T6" fmla="*/ 9 w 79"/>
                  <a:gd name="T7" fmla="*/ 1 h 39"/>
                  <a:gd name="T8" fmla="*/ 8 w 79"/>
                  <a:gd name="T9" fmla="*/ 0 h 39"/>
                  <a:gd name="T10" fmla="*/ 7 w 79"/>
                  <a:gd name="T11" fmla="*/ 0 h 39"/>
                  <a:gd name="T12" fmla="*/ 6 w 79"/>
                  <a:gd name="T13" fmla="*/ 0 h 39"/>
                  <a:gd name="T14" fmla="*/ 5 w 79"/>
                  <a:gd name="T15" fmla="*/ 0 h 39"/>
                  <a:gd name="T16" fmla="*/ 4 w 79"/>
                  <a:gd name="T17" fmla="*/ 0 h 39"/>
                  <a:gd name="T18" fmla="*/ 3 w 79"/>
                  <a:gd name="T19" fmla="*/ 1 h 39"/>
                  <a:gd name="T20" fmla="*/ 2 w 79"/>
                  <a:gd name="T21" fmla="*/ 1 h 39"/>
                  <a:gd name="T22" fmla="*/ 1 w 79"/>
                  <a:gd name="T23" fmla="*/ 2 h 39"/>
                  <a:gd name="T24" fmla="*/ 1 w 79"/>
                  <a:gd name="T25" fmla="*/ 3 h 39"/>
                  <a:gd name="T26" fmla="*/ 0 w 79"/>
                  <a:gd name="T27" fmla="*/ 4 h 39"/>
                  <a:gd name="T28" fmla="*/ 0 w 79"/>
                  <a:gd name="T29" fmla="*/ 5 h 39"/>
                  <a:gd name="T30" fmla="*/ 0 w 79"/>
                  <a:gd name="T31" fmla="*/ 6 h 3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9" h="39">
                    <a:moveTo>
                      <a:pt x="79" y="17"/>
                    </a:moveTo>
                    <a:lnTo>
                      <a:pt x="73" y="12"/>
                    </a:lnTo>
                    <a:lnTo>
                      <a:pt x="66" y="8"/>
                    </a:lnTo>
                    <a:lnTo>
                      <a:pt x="58" y="4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7" y="0"/>
                    </a:lnTo>
                    <a:lnTo>
                      <a:pt x="30" y="1"/>
                    </a:lnTo>
                    <a:lnTo>
                      <a:pt x="24" y="2"/>
                    </a:lnTo>
                    <a:lnTo>
                      <a:pt x="18" y="6"/>
                    </a:lnTo>
                    <a:lnTo>
                      <a:pt x="12" y="9"/>
                    </a:lnTo>
                    <a:lnTo>
                      <a:pt x="8" y="15"/>
                    </a:lnTo>
                    <a:lnTo>
                      <a:pt x="4" y="20"/>
                    </a:lnTo>
                    <a:lnTo>
                      <a:pt x="2" y="26"/>
                    </a:lnTo>
                    <a:lnTo>
                      <a:pt x="1" y="33"/>
                    </a:lnTo>
                    <a:lnTo>
                      <a:pt x="0" y="39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38" name="Freeform 1403"/>
              <p:cNvSpPr>
                <a:spLocks/>
              </p:cNvSpPr>
              <p:nvPr/>
            </p:nvSpPr>
            <p:spPr bwMode="auto">
              <a:xfrm>
                <a:off x="2467" y="1710"/>
                <a:ext cx="22" cy="19"/>
              </a:xfrm>
              <a:custGeom>
                <a:avLst/>
                <a:gdLst>
                  <a:gd name="T0" fmla="*/ 0 w 154"/>
                  <a:gd name="T1" fmla="*/ 0 h 137"/>
                  <a:gd name="T2" fmla="*/ 22 w 154"/>
                  <a:gd name="T3" fmla="*/ 19 h 137"/>
                  <a:gd name="T4" fmla="*/ 22 w 154"/>
                  <a:gd name="T5" fmla="*/ 5 h 1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4" h="137">
                    <a:moveTo>
                      <a:pt x="0" y="0"/>
                    </a:moveTo>
                    <a:lnTo>
                      <a:pt x="154" y="137"/>
                    </a:lnTo>
                    <a:lnTo>
                      <a:pt x="154" y="34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39" name="Line 1404"/>
              <p:cNvSpPr>
                <a:spLocks noChangeShapeType="1"/>
              </p:cNvSpPr>
              <p:nvPr/>
            </p:nvSpPr>
            <p:spPr bwMode="auto">
              <a:xfrm flipH="1" flipV="1">
                <a:off x="2459" y="1701"/>
                <a:ext cx="7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40" name="Line 1405"/>
              <p:cNvSpPr>
                <a:spLocks noChangeShapeType="1"/>
              </p:cNvSpPr>
              <p:nvPr/>
            </p:nvSpPr>
            <p:spPr bwMode="auto">
              <a:xfrm flipV="1">
                <a:off x="2463" y="1699"/>
                <a:ext cx="0" cy="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41" name="Freeform 1406"/>
              <p:cNvSpPr>
                <a:spLocks/>
              </p:cNvSpPr>
              <p:nvPr/>
            </p:nvSpPr>
            <p:spPr bwMode="auto">
              <a:xfrm>
                <a:off x="2453" y="1689"/>
                <a:ext cx="14" cy="4"/>
              </a:xfrm>
              <a:custGeom>
                <a:avLst/>
                <a:gdLst>
                  <a:gd name="T0" fmla="*/ 0 w 101"/>
                  <a:gd name="T1" fmla="*/ 0 h 29"/>
                  <a:gd name="T2" fmla="*/ 1 w 101"/>
                  <a:gd name="T3" fmla="*/ 1 h 29"/>
                  <a:gd name="T4" fmla="*/ 3 w 101"/>
                  <a:gd name="T5" fmla="*/ 2 h 29"/>
                  <a:gd name="T6" fmla="*/ 5 w 101"/>
                  <a:gd name="T7" fmla="*/ 3 h 29"/>
                  <a:gd name="T8" fmla="*/ 6 w 101"/>
                  <a:gd name="T9" fmla="*/ 3 h 29"/>
                  <a:gd name="T10" fmla="*/ 8 w 101"/>
                  <a:gd name="T11" fmla="*/ 4 h 29"/>
                  <a:gd name="T12" fmla="*/ 9 w 101"/>
                  <a:gd name="T13" fmla="*/ 4 h 29"/>
                  <a:gd name="T14" fmla="*/ 11 w 101"/>
                  <a:gd name="T15" fmla="*/ 4 h 29"/>
                  <a:gd name="T16" fmla="*/ 12 w 101"/>
                  <a:gd name="T17" fmla="*/ 4 h 29"/>
                  <a:gd name="T18" fmla="*/ 14 w 101"/>
                  <a:gd name="T19" fmla="*/ 4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29">
                    <a:moveTo>
                      <a:pt x="0" y="0"/>
                    </a:moveTo>
                    <a:lnTo>
                      <a:pt x="10" y="8"/>
                    </a:lnTo>
                    <a:lnTo>
                      <a:pt x="21" y="14"/>
                    </a:lnTo>
                    <a:lnTo>
                      <a:pt x="33" y="20"/>
                    </a:lnTo>
                    <a:lnTo>
                      <a:pt x="44" y="23"/>
                    </a:lnTo>
                    <a:lnTo>
                      <a:pt x="56" y="27"/>
                    </a:lnTo>
                    <a:lnTo>
                      <a:pt x="67" y="29"/>
                    </a:lnTo>
                    <a:lnTo>
                      <a:pt x="79" y="29"/>
                    </a:lnTo>
                    <a:lnTo>
                      <a:pt x="90" y="29"/>
                    </a:lnTo>
                    <a:lnTo>
                      <a:pt x="101" y="27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42" name="Freeform 1407"/>
              <p:cNvSpPr>
                <a:spLocks/>
              </p:cNvSpPr>
              <p:nvPr/>
            </p:nvSpPr>
            <p:spPr bwMode="auto">
              <a:xfrm>
                <a:off x="2452" y="1685"/>
                <a:ext cx="1" cy="4"/>
              </a:xfrm>
              <a:custGeom>
                <a:avLst/>
                <a:gdLst>
                  <a:gd name="T0" fmla="*/ 1 w 7"/>
                  <a:gd name="T1" fmla="*/ 0 h 26"/>
                  <a:gd name="T2" fmla="*/ 1 w 7"/>
                  <a:gd name="T3" fmla="*/ 0 h 26"/>
                  <a:gd name="T4" fmla="*/ 0 w 7"/>
                  <a:gd name="T5" fmla="*/ 1 h 26"/>
                  <a:gd name="T6" fmla="*/ 0 w 7"/>
                  <a:gd name="T7" fmla="*/ 1 h 26"/>
                  <a:gd name="T8" fmla="*/ 0 w 7"/>
                  <a:gd name="T9" fmla="*/ 2 h 26"/>
                  <a:gd name="T10" fmla="*/ 0 w 7"/>
                  <a:gd name="T11" fmla="*/ 3 h 26"/>
                  <a:gd name="T12" fmla="*/ 1 w 7"/>
                  <a:gd name="T13" fmla="*/ 3 h 26"/>
                  <a:gd name="T14" fmla="*/ 1 w 7"/>
                  <a:gd name="T15" fmla="*/ 4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26">
                    <a:moveTo>
                      <a:pt x="7" y="0"/>
                    </a:moveTo>
                    <a:lnTo>
                      <a:pt x="4" y="2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1" y="18"/>
                    </a:lnTo>
                    <a:lnTo>
                      <a:pt x="4" y="21"/>
                    </a:lnTo>
                    <a:lnTo>
                      <a:pt x="7" y="2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43" name="Freeform 1408"/>
              <p:cNvSpPr>
                <a:spLocks/>
              </p:cNvSpPr>
              <p:nvPr/>
            </p:nvSpPr>
            <p:spPr bwMode="auto">
              <a:xfrm>
                <a:off x="2453" y="1685"/>
                <a:ext cx="14" cy="4"/>
              </a:xfrm>
              <a:custGeom>
                <a:avLst/>
                <a:gdLst>
                  <a:gd name="T0" fmla="*/ 14 w 101"/>
                  <a:gd name="T1" fmla="*/ 4 h 30"/>
                  <a:gd name="T2" fmla="*/ 12 w 101"/>
                  <a:gd name="T3" fmla="*/ 3 h 30"/>
                  <a:gd name="T4" fmla="*/ 11 w 101"/>
                  <a:gd name="T5" fmla="*/ 2 h 30"/>
                  <a:gd name="T6" fmla="*/ 9 w 101"/>
                  <a:gd name="T7" fmla="*/ 1 h 30"/>
                  <a:gd name="T8" fmla="*/ 8 w 101"/>
                  <a:gd name="T9" fmla="*/ 1 h 30"/>
                  <a:gd name="T10" fmla="*/ 6 w 101"/>
                  <a:gd name="T11" fmla="*/ 0 h 30"/>
                  <a:gd name="T12" fmla="*/ 5 w 101"/>
                  <a:gd name="T13" fmla="*/ 0 h 30"/>
                  <a:gd name="T14" fmla="*/ 3 w 101"/>
                  <a:gd name="T15" fmla="*/ 0 h 30"/>
                  <a:gd name="T16" fmla="*/ 1 w 101"/>
                  <a:gd name="T17" fmla="*/ 0 h 30"/>
                  <a:gd name="T18" fmla="*/ 0 w 101"/>
                  <a:gd name="T19" fmla="*/ 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30">
                    <a:moveTo>
                      <a:pt x="101" y="30"/>
                    </a:moveTo>
                    <a:lnTo>
                      <a:pt x="90" y="22"/>
                    </a:lnTo>
                    <a:lnTo>
                      <a:pt x="79" y="15"/>
                    </a:lnTo>
                    <a:lnTo>
                      <a:pt x="67" y="10"/>
                    </a:lnTo>
                    <a:lnTo>
                      <a:pt x="56" y="5"/>
                    </a:lnTo>
                    <a:lnTo>
                      <a:pt x="44" y="3"/>
                    </a:lnTo>
                    <a:lnTo>
                      <a:pt x="33" y="1"/>
                    </a:lnTo>
                    <a:lnTo>
                      <a:pt x="21" y="0"/>
                    </a:lnTo>
                    <a:lnTo>
                      <a:pt x="10" y="1"/>
                    </a:lnTo>
                    <a:lnTo>
                      <a:pt x="0" y="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4244" name="Freeform 1409"/>
              <p:cNvSpPr>
                <a:spLocks/>
              </p:cNvSpPr>
              <p:nvPr/>
            </p:nvSpPr>
            <p:spPr bwMode="auto">
              <a:xfrm>
                <a:off x="2467" y="1689"/>
                <a:ext cx="1" cy="4"/>
              </a:xfrm>
              <a:custGeom>
                <a:avLst/>
                <a:gdLst>
                  <a:gd name="T0" fmla="*/ 0 w 6"/>
                  <a:gd name="T1" fmla="*/ 4 h 26"/>
                  <a:gd name="T2" fmla="*/ 0 w 6"/>
                  <a:gd name="T3" fmla="*/ 4 h 26"/>
                  <a:gd name="T4" fmla="*/ 1 w 6"/>
                  <a:gd name="T5" fmla="*/ 3 h 26"/>
                  <a:gd name="T6" fmla="*/ 1 w 6"/>
                  <a:gd name="T7" fmla="*/ 3 h 26"/>
                  <a:gd name="T8" fmla="*/ 1 w 6"/>
                  <a:gd name="T9" fmla="*/ 2 h 26"/>
                  <a:gd name="T10" fmla="*/ 1 w 6"/>
                  <a:gd name="T11" fmla="*/ 1 h 26"/>
                  <a:gd name="T12" fmla="*/ 0 w 6"/>
                  <a:gd name="T13" fmla="*/ 1 h 26"/>
                  <a:gd name="T14" fmla="*/ 0 w 6"/>
                  <a:gd name="T15" fmla="*/ 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26">
                    <a:moveTo>
                      <a:pt x="0" y="26"/>
                    </a:moveTo>
                    <a:lnTo>
                      <a:pt x="2" y="23"/>
                    </a:lnTo>
                    <a:lnTo>
                      <a:pt x="5" y="20"/>
                    </a:lnTo>
                    <a:lnTo>
                      <a:pt x="6" y="17"/>
                    </a:lnTo>
                    <a:lnTo>
                      <a:pt x="6" y="12"/>
                    </a:lnTo>
                    <a:lnTo>
                      <a:pt x="5" y="8"/>
                    </a:lnTo>
                    <a:lnTo>
                      <a:pt x="2" y="4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73934" name="Line 1410"/>
            <p:cNvSpPr>
              <a:spLocks noChangeShapeType="1"/>
            </p:cNvSpPr>
            <p:nvPr/>
          </p:nvSpPr>
          <p:spPr bwMode="auto">
            <a:xfrm flipH="1" flipV="1">
              <a:off x="2901" y="1442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35" name="Freeform 1411"/>
            <p:cNvSpPr>
              <a:spLocks/>
            </p:cNvSpPr>
            <p:nvPr/>
          </p:nvSpPr>
          <p:spPr bwMode="auto">
            <a:xfrm>
              <a:off x="2872" y="1419"/>
              <a:ext cx="29" cy="9"/>
            </a:xfrm>
            <a:custGeom>
              <a:avLst/>
              <a:gdLst>
                <a:gd name="T0" fmla="*/ 0 w 101"/>
                <a:gd name="T1" fmla="*/ 0 h 30"/>
                <a:gd name="T2" fmla="*/ 3 w 101"/>
                <a:gd name="T3" fmla="*/ 2 h 30"/>
                <a:gd name="T4" fmla="*/ 6 w 101"/>
                <a:gd name="T5" fmla="*/ 4 h 30"/>
                <a:gd name="T6" fmla="*/ 9 w 101"/>
                <a:gd name="T7" fmla="*/ 6 h 30"/>
                <a:gd name="T8" fmla="*/ 13 w 101"/>
                <a:gd name="T9" fmla="*/ 8 h 30"/>
                <a:gd name="T10" fmla="*/ 16 w 101"/>
                <a:gd name="T11" fmla="*/ 8 h 30"/>
                <a:gd name="T12" fmla="*/ 19 w 101"/>
                <a:gd name="T13" fmla="*/ 9 h 30"/>
                <a:gd name="T14" fmla="*/ 23 w 101"/>
                <a:gd name="T15" fmla="*/ 9 h 30"/>
                <a:gd name="T16" fmla="*/ 26 w 101"/>
                <a:gd name="T17" fmla="*/ 9 h 30"/>
                <a:gd name="T18" fmla="*/ 29 w 101"/>
                <a:gd name="T19" fmla="*/ 8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1" h="30">
                  <a:moveTo>
                    <a:pt x="0" y="0"/>
                  </a:moveTo>
                  <a:lnTo>
                    <a:pt x="10" y="8"/>
                  </a:lnTo>
                  <a:lnTo>
                    <a:pt x="21" y="14"/>
                  </a:lnTo>
                  <a:lnTo>
                    <a:pt x="33" y="20"/>
                  </a:lnTo>
                  <a:lnTo>
                    <a:pt x="44" y="25"/>
                  </a:lnTo>
                  <a:lnTo>
                    <a:pt x="56" y="28"/>
                  </a:lnTo>
                  <a:lnTo>
                    <a:pt x="67" y="29"/>
                  </a:lnTo>
                  <a:lnTo>
                    <a:pt x="79" y="30"/>
                  </a:lnTo>
                  <a:lnTo>
                    <a:pt x="90" y="29"/>
                  </a:lnTo>
                  <a:lnTo>
                    <a:pt x="101" y="27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36" name="Freeform 1412"/>
            <p:cNvSpPr>
              <a:spLocks/>
            </p:cNvSpPr>
            <p:nvPr/>
          </p:nvSpPr>
          <p:spPr bwMode="auto">
            <a:xfrm>
              <a:off x="2870" y="1411"/>
              <a:ext cx="2" cy="8"/>
            </a:xfrm>
            <a:custGeom>
              <a:avLst/>
              <a:gdLst>
                <a:gd name="T0" fmla="*/ 2 w 7"/>
                <a:gd name="T1" fmla="*/ 0 h 26"/>
                <a:gd name="T2" fmla="*/ 1 w 7"/>
                <a:gd name="T3" fmla="*/ 1 h 26"/>
                <a:gd name="T4" fmla="*/ 0 w 7"/>
                <a:gd name="T5" fmla="*/ 2 h 26"/>
                <a:gd name="T6" fmla="*/ 0 w 7"/>
                <a:gd name="T7" fmla="*/ 3 h 26"/>
                <a:gd name="T8" fmla="*/ 0 w 7"/>
                <a:gd name="T9" fmla="*/ 4 h 26"/>
                <a:gd name="T10" fmla="*/ 0 w 7"/>
                <a:gd name="T11" fmla="*/ 6 h 26"/>
                <a:gd name="T12" fmla="*/ 1 w 7"/>
                <a:gd name="T13" fmla="*/ 7 h 26"/>
                <a:gd name="T14" fmla="*/ 2 w 7"/>
                <a:gd name="T15" fmla="*/ 8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6">
                  <a:moveTo>
                    <a:pt x="7" y="0"/>
                  </a:moveTo>
                  <a:lnTo>
                    <a:pt x="4" y="2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8"/>
                  </a:lnTo>
                  <a:lnTo>
                    <a:pt x="4" y="22"/>
                  </a:lnTo>
                  <a:lnTo>
                    <a:pt x="7" y="26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37" name="Freeform 1413"/>
            <p:cNvSpPr>
              <a:spLocks/>
            </p:cNvSpPr>
            <p:nvPr/>
          </p:nvSpPr>
          <p:spPr bwMode="auto">
            <a:xfrm>
              <a:off x="2872" y="1411"/>
              <a:ext cx="29" cy="8"/>
            </a:xfrm>
            <a:custGeom>
              <a:avLst/>
              <a:gdLst>
                <a:gd name="T0" fmla="*/ 29 w 101"/>
                <a:gd name="T1" fmla="*/ 8 h 30"/>
                <a:gd name="T2" fmla="*/ 26 w 101"/>
                <a:gd name="T3" fmla="*/ 6 h 30"/>
                <a:gd name="T4" fmla="*/ 23 w 101"/>
                <a:gd name="T5" fmla="*/ 4 h 30"/>
                <a:gd name="T6" fmla="*/ 19 w 101"/>
                <a:gd name="T7" fmla="*/ 3 h 30"/>
                <a:gd name="T8" fmla="*/ 16 w 101"/>
                <a:gd name="T9" fmla="*/ 1 h 30"/>
                <a:gd name="T10" fmla="*/ 13 w 101"/>
                <a:gd name="T11" fmla="*/ 1 h 30"/>
                <a:gd name="T12" fmla="*/ 9 w 101"/>
                <a:gd name="T13" fmla="*/ 0 h 30"/>
                <a:gd name="T14" fmla="*/ 6 w 101"/>
                <a:gd name="T15" fmla="*/ 0 h 30"/>
                <a:gd name="T16" fmla="*/ 3 w 101"/>
                <a:gd name="T17" fmla="*/ 0 h 30"/>
                <a:gd name="T18" fmla="*/ 0 w 101"/>
                <a:gd name="T19" fmla="*/ 1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1" h="30">
                  <a:moveTo>
                    <a:pt x="101" y="30"/>
                  </a:moveTo>
                  <a:lnTo>
                    <a:pt x="90" y="22"/>
                  </a:lnTo>
                  <a:lnTo>
                    <a:pt x="79" y="15"/>
                  </a:lnTo>
                  <a:lnTo>
                    <a:pt x="67" y="10"/>
                  </a:lnTo>
                  <a:lnTo>
                    <a:pt x="56" y="5"/>
                  </a:lnTo>
                  <a:lnTo>
                    <a:pt x="44" y="2"/>
                  </a:lnTo>
                  <a:lnTo>
                    <a:pt x="33" y="0"/>
                  </a:lnTo>
                  <a:lnTo>
                    <a:pt x="21" y="0"/>
                  </a:lnTo>
                  <a:lnTo>
                    <a:pt x="10" y="0"/>
                  </a:lnTo>
                  <a:lnTo>
                    <a:pt x="0" y="2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38" name="Freeform 1414"/>
            <p:cNvSpPr>
              <a:spLocks/>
            </p:cNvSpPr>
            <p:nvPr/>
          </p:nvSpPr>
          <p:spPr bwMode="auto">
            <a:xfrm>
              <a:off x="2901" y="1419"/>
              <a:ext cx="2" cy="9"/>
            </a:xfrm>
            <a:custGeom>
              <a:avLst/>
              <a:gdLst>
                <a:gd name="T0" fmla="*/ 0 w 6"/>
                <a:gd name="T1" fmla="*/ 9 h 25"/>
                <a:gd name="T2" fmla="*/ 1 w 6"/>
                <a:gd name="T3" fmla="*/ 8 h 25"/>
                <a:gd name="T4" fmla="*/ 2 w 6"/>
                <a:gd name="T5" fmla="*/ 7 h 25"/>
                <a:gd name="T6" fmla="*/ 2 w 6"/>
                <a:gd name="T7" fmla="*/ 6 h 25"/>
                <a:gd name="T8" fmla="*/ 2 w 6"/>
                <a:gd name="T9" fmla="*/ 4 h 25"/>
                <a:gd name="T10" fmla="*/ 2 w 6"/>
                <a:gd name="T11" fmla="*/ 3 h 25"/>
                <a:gd name="T12" fmla="*/ 1 w 6"/>
                <a:gd name="T13" fmla="*/ 1 h 25"/>
                <a:gd name="T14" fmla="*/ 0 w 6"/>
                <a:gd name="T15" fmla="*/ 0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25">
                  <a:moveTo>
                    <a:pt x="0" y="25"/>
                  </a:moveTo>
                  <a:lnTo>
                    <a:pt x="2" y="23"/>
                  </a:lnTo>
                  <a:lnTo>
                    <a:pt x="5" y="19"/>
                  </a:lnTo>
                  <a:lnTo>
                    <a:pt x="6" y="16"/>
                  </a:lnTo>
                  <a:lnTo>
                    <a:pt x="6" y="11"/>
                  </a:lnTo>
                  <a:lnTo>
                    <a:pt x="5" y="8"/>
                  </a:lnTo>
                  <a:lnTo>
                    <a:pt x="2" y="3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39" name="Freeform 1415"/>
            <p:cNvSpPr>
              <a:spLocks/>
            </p:cNvSpPr>
            <p:nvPr/>
          </p:nvSpPr>
          <p:spPr bwMode="auto">
            <a:xfrm>
              <a:off x="2870" y="1389"/>
              <a:ext cx="33" cy="10"/>
            </a:xfrm>
            <a:custGeom>
              <a:avLst/>
              <a:gdLst>
                <a:gd name="T0" fmla="*/ 33 w 114"/>
                <a:gd name="T1" fmla="*/ 9 h 33"/>
                <a:gd name="T2" fmla="*/ 0 w 114"/>
                <a:gd name="T3" fmla="*/ 0 h 33"/>
                <a:gd name="T4" fmla="*/ 7 w 114"/>
                <a:gd name="T5" fmla="*/ 1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33">
                  <a:moveTo>
                    <a:pt x="114" y="31"/>
                  </a:moveTo>
                  <a:lnTo>
                    <a:pt x="0" y="0"/>
                  </a:lnTo>
                  <a:lnTo>
                    <a:pt x="25" y="33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40" name="Freeform 1416"/>
            <p:cNvSpPr>
              <a:spLocks/>
            </p:cNvSpPr>
            <p:nvPr/>
          </p:nvSpPr>
          <p:spPr bwMode="auto">
            <a:xfrm>
              <a:off x="2870" y="1364"/>
              <a:ext cx="14" cy="17"/>
            </a:xfrm>
            <a:custGeom>
              <a:avLst/>
              <a:gdLst>
                <a:gd name="T0" fmla="*/ 7 w 51"/>
                <a:gd name="T1" fmla="*/ 0 h 52"/>
                <a:gd name="T2" fmla="*/ 5 w 51"/>
                <a:gd name="T3" fmla="*/ 0 h 52"/>
                <a:gd name="T4" fmla="*/ 4 w 51"/>
                <a:gd name="T5" fmla="*/ 0 h 52"/>
                <a:gd name="T6" fmla="*/ 3 w 51"/>
                <a:gd name="T7" fmla="*/ 1 h 52"/>
                <a:gd name="T8" fmla="*/ 2 w 51"/>
                <a:gd name="T9" fmla="*/ 1 h 52"/>
                <a:gd name="T10" fmla="*/ 1 w 51"/>
                <a:gd name="T11" fmla="*/ 2 h 52"/>
                <a:gd name="T12" fmla="*/ 1 w 51"/>
                <a:gd name="T13" fmla="*/ 4 h 52"/>
                <a:gd name="T14" fmla="*/ 0 w 51"/>
                <a:gd name="T15" fmla="*/ 5 h 52"/>
                <a:gd name="T16" fmla="*/ 0 w 51"/>
                <a:gd name="T17" fmla="*/ 6 h 52"/>
                <a:gd name="T18" fmla="*/ 0 w 51"/>
                <a:gd name="T19" fmla="*/ 8 h 52"/>
                <a:gd name="T20" fmla="*/ 1 w 51"/>
                <a:gd name="T21" fmla="*/ 10 h 52"/>
                <a:gd name="T22" fmla="*/ 1 w 51"/>
                <a:gd name="T23" fmla="*/ 11 h 52"/>
                <a:gd name="T24" fmla="*/ 2 w 51"/>
                <a:gd name="T25" fmla="*/ 13 h 52"/>
                <a:gd name="T26" fmla="*/ 3 w 51"/>
                <a:gd name="T27" fmla="*/ 14 h 52"/>
                <a:gd name="T28" fmla="*/ 4 w 51"/>
                <a:gd name="T29" fmla="*/ 15 h 52"/>
                <a:gd name="T30" fmla="*/ 5 w 51"/>
                <a:gd name="T31" fmla="*/ 16 h 52"/>
                <a:gd name="T32" fmla="*/ 7 w 51"/>
                <a:gd name="T33" fmla="*/ 17 h 52"/>
                <a:gd name="T34" fmla="*/ 9 w 51"/>
                <a:gd name="T35" fmla="*/ 17 h 52"/>
                <a:gd name="T36" fmla="*/ 10 w 51"/>
                <a:gd name="T37" fmla="*/ 17 h 52"/>
                <a:gd name="T38" fmla="*/ 11 w 51"/>
                <a:gd name="T39" fmla="*/ 17 h 52"/>
                <a:gd name="T40" fmla="*/ 12 w 51"/>
                <a:gd name="T41" fmla="*/ 16 h 52"/>
                <a:gd name="T42" fmla="*/ 13 w 51"/>
                <a:gd name="T43" fmla="*/ 15 h 52"/>
                <a:gd name="T44" fmla="*/ 13 w 51"/>
                <a:gd name="T45" fmla="*/ 14 h 52"/>
                <a:gd name="T46" fmla="*/ 14 w 51"/>
                <a:gd name="T47" fmla="*/ 12 h 52"/>
                <a:gd name="T48" fmla="*/ 14 w 51"/>
                <a:gd name="T49" fmla="*/ 11 h 52"/>
                <a:gd name="T50" fmla="*/ 14 w 51"/>
                <a:gd name="T51" fmla="*/ 9 h 52"/>
                <a:gd name="T52" fmla="*/ 13 w 51"/>
                <a:gd name="T53" fmla="*/ 8 h 52"/>
                <a:gd name="T54" fmla="*/ 13 w 51"/>
                <a:gd name="T55" fmla="*/ 6 h 52"/>
                <a:gd name="T56" fmla="*/ 12 w 51"/>
                <a:gd name="T57" fmla="*/ 4 h 52"/>
                <a:gd name="T58" fmla="*/ 11 w 51"/>
                <a:gd name="T59" fmla="*/ 3 h 52"/>
                <a:gd name="T60" fmla="*/ 10 w 51"/>
                <a:gd name="T61" fmla="*/ 2 h 52"/>
                <a:gd name="T62" fmla="*/ 9 w 51"/>
                <a:gd name="T63" fmla="*/ 1 h 52"/>
                <a:gd name="T64" fmla="*/ 7 w 51"/>
                <a:gd name="T65" fmla="*/ 0 h 5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1" h="52">
                  <a:moveTo>
                    <a:pt x="25" y="0"/>
                  </a:moveTo>
                  <a:lnTo>
                    <a:pt x="20" y="0"/>
                  </a:lnTo>
                  <a:lnTo>
                    <a:pt x="16" y="0"/>
                  </a:lnTo>
                  <a:lnTo>
                    <a:pt x="11" y="2"/>
                  </a:lnTo>
                  <a:lnTo>
                    <a:pt x="8" y="4"/>
                  </a:lnTo>
                  <a:lnTo>
                    <a:pt x="5" y="6"/>
                  </a:lnTo>
                  <a:lnTo>
                    <a:pt x="2" y="11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0" y="24"/>
                  </a:lnTo>
                  <a:lnTo>
                    <a:pt x="2" y="30"/>
                  </a:lnTo>
                  <a:lnTo>
                    <a:pt x="5" y="34"/>
                  </a:lnTo>
                  <a:lnTo>
                    <a:pt x="8" y="40"/>
                  </a:lnTo>
                  <a:lnTo>
                    <a:pt x="11" y="43"/>
                  </a:lnTo>
                  <a:lnTo>
                    <a:pt x="16" y="46"/>
                  </a:lnTo>
                  <a:lnTo>
                    <a:pt x="20" y="50"/>
                  </a:lnTo>
                  <a:lnTo>
                    <a:pt x="25" y="51"/>
                  </a:lnTo>
                  <a:lnTo>
                    <a:pt x="31" y="52"/>
                  </a:lnTo>
                  <a:lnTo>
                    <a:pt x="35" y="52"/>
                  </a:lnTo>
                  <a:lnTo>
                    <a:pt x="40" y="51"/>
                  </a:lnTo>
                  <a:lnTo>
                    <a:pt x="43" y="49"/>
                  </a:lnTo>
                  <a:lnTo>
                    <a:pt x="46" y="45"/>
                  </a:lnTo>
                  <a:lnTo>
                    <a:pt x="49" y="42"/>
                  </a:lnTo>
                  <a:lnTo>
                    <a:pt x="51" y="37"/>
                  </a:lnTo>
                  <a:lnTo>
                    <a:pt x="51" y="33"/>
                  </a:lnTo>
                  <a:lnTo>
                    <a:pt x="51" y="27"/>
                  </a:lnTo>
                  <a:lnTo>
                    <a:pt x="49" y="23"/>
                  </a:lnTo>
                  <a:lnTo>
                    <a:pt x="46" y="17"/>
                  </a:lnTo>
                  <a:lnTo>
                    <a:pt x="43" y="13"/>
                  </a:lnTo>
                  <a:lnTo>
                    <a:pt x="40" y="9"/>
                  </a:lnTo>
                  <a:lnTo>
                    <a:pt x="35" y="5"/>
                  </a:lnTo>
                  <a:lnTo>
                    <a:pt x="31" y="3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41" name="Freeform 1417"/>
            <p:cNvSpPr>
              <a:spLocks/>
            </p:cNvSpPr>
            <p:nvPr/>
          </p:nvSpPr>
          <p:spPr bwMode="auto">
            <a:xfrm>
              <a:off x="2884" y="1369"/>
              <a:ext cx="9" cy="16"/>
            </a:xfrm>
            <a:custGeom>
              <a:avLst/>
              <a:gdLst>
                <a:gd name="T0" fmla="*/ 9 w 26"/>
                <a:gd name="T1" fmla="*/ 0 h 52"/>
                <a:gd name="T2" fmla="*/ 7 w 26"/>
                <a:gd name="T3" fmla="*/ 0 h 52"/>
                <a:gd name="T4" fmla="*/ 6 w 26"/>
                <a:gd name="T5" fmla="*/ 0 h 52"/>
                <a:gd name="T6" fmla="*/ 4 w 26"/>
                <a:gd name="T7" fmla="*/ 0 h 52"/>
                <a:gd name="T8" fmla="*/ 3 w 26"/>
                <a:gd name="T9" fmla="*/ 1 h 52"/>
                <a:gd name="T10" fmla="*/ 1 w 26"/>
                <a:gd name="T11" fmla="*/ 2 h 52"/>
                <a:gd name="T12" fmla="*/ 1 w 26"/>
                <a:gd name="T13" fmla="*/ 3 h 52"/>
                <a:gd name="T14" fmla="*/ 0 w 26"/>
                <a:gd name="T15" fmla="*/ 4 h 52"/>
                <a:gd name="T16" fmla="*/ 0 w 26"/>
                <a:gd name="T17" fmla="*/ 6 h 52"/>
                <a:gd name="T18" fmla="*/ 0 w 26"/>
                <a:gd name="T19" fmla="*/ 7 h 52"/>
                <a:gd name="T20" fmla="*/ 1 w 26"/>
                <a:gd name="T21" fmla="*/ 9 h 52"/>
                <a:gd name="T22" fmla="*/ 1 w 26"/>
                <a:gd name="T23" fmla="*/ 11 h 52"/>
                <a:gd name="T24" fmla="*/ 3 w 26"/>
                <a:gd name="T25" fmla="*/ 12 h 52"/>
                <a:gd name="T26" fmla="*/ 4 w 26"/>
                <a:gd name="T27" fmla="*/ 13 h 52"/>
                <a:gd name="T28" fmla="*/ 6 w 26"/>
                <a:gd name="T29" fmla="*/ 14 h 52"/>
                <a:gd name="T30" fmla="*/ 7 w 26"/>
                <a:gd name="T31" fmla="*/ 15 h 52"/>
                <a:gd name="T32" fmla="*/ 9 w 26"/>
                <a:gd name="T33" fmla="*/ 16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" h="52">
                  <a:moveTo>
                    <a:pt x="26" y="0"/>
                  </a:moveTo>
                  <a:lnTo>
                    <a:pt x="20" y="0"/>
                  </a:lnTo>
                  <a:lnTo>
                    <a:pt x="16" y="0"/>
                  </a:lnTo>
                  <a:lnTo>
                    <a:pt x="11" y="1"/>
                  </a:lnTo>
                  <a:lnTo>
                    <a:pt x="8" y="3"/>
                  </a:lnTo>
                  <a:lnTo>
                    <a:pt x="4" y="5"/>
                  </a:lnTo>
                  <a:lnTo>
                    <a:pt x="2" y="10"/>
                  </a:lnTo>
                  <a:lnTo>
                    <a:pt x="0" y="14"/>
                  </a:lnTo>
                  <a:lnTo>
                    <a:pt x="0" y="19"/>
                  </a:lnTo>
                  <a:lnTo>
                    <a:pt x="0" y="23"/>
                  </a:lnTo>
                  <a:lnTo>
                    <a:pt x="2" y="29"/>
                  </a:lnTo>
                  <a:lnTo>
                    <a:pt x="4" y="35"/>
                  </a:lnTo>
                  <a:lnTo>
                    <a:pt x="8" y="39"/>
                  </a:lnTo>
                  <a:lnTo>
                    <a:pt x="11" y="43"/>
                  </a:lnTo>
                  <a:lnTo>
                    <a:pt x="16" y="47"/>
                  </a:lnTo>
                  <a:lnTo>
                    <a:pt x="20" y="49"/>
                  </a:lnTo>
                  <a:lnTo>
                    <a:pt x="26" y="52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42" name="Line 1418"/>
            <p:cNvSpPr>
              <a:spLocks noChangeShapeType="1"/>
            </p:cNvSpPr>
            <p:nvPr/>
          </p:nvSpPr>
          <p:spPr bwMode="auto">
            <a:xfrm>
              <a:off x="2893" y="1369"/>
              <a:ext cx="4" cy="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43" name="Freeform 1419"/>
            <p:cNvSpPr>
              <a:spLocks/>
            </p:cNvSpPr>
            <p:nvPr/>
          </p:nvSpPr>
          <p:spPr bwMode="auto">
            <a:xfrm>
              <a:off x="2897" y="1371"/>
              <a:ext cx="6" cy="14"/>
            </a:xfrm>
            <a:custGeom>
              <a:avLst/>
              <a:gdLst>
                <a:gd name="T0" fmla="*/ 0 w 25"/>
                <a:gd name="T1" fmla="*/ 14 h 52"/>
                <a:gd name="T2" fmla="*/ 1 w 25"/>
                <a:gd name="T3" fmla="*/ 14 h 52"/>
                <a:gd name="T4" fmla="*/ 2 w 25"/>
                <a:gd name="T5" fmla="*/ 14 h 52"/>
                <a:gd name="T6" fmla="*/ 3 w 25"/>
                <a:gd name="T7" fmla="*/ 14 h 52"/>
                <a:gd name="T8" fmla="*/ 4 w 25"/>
                <a:gd name="T9" fmla="*/ 13 h 52"/>
                <a:gd name="T10" fmla="*/ 5 w 25"/>
                <a:gd name="T11" fmla="*/ 12 h 52"/>
                <a:gd name="T12" fmla="*/ 6 w 25"/>
                <a:gd name="T13" fmla="*/ 11 h 52"/>
                <a:gd name="T14" fmla="*/ 6 w 25"/>
                <a:gd name="T15" fmla="*/ 10 h 52"/>
                <a:gd name="T16" fmla="*/ 6 w 25"/>
                <a:gd name="T17" fmla="*/ 9 h 52"/>
                <a:gd name="T18" fmla="*/ 6 w 25"/>
                <a:gd name="T19" fmla="*/ 8 h 52"/>
                <a:gd name="T20" fmla="*/ 6 w 25"/>
                <a:gd name="T21" fmla="*/ 6 h 52"/>
                <a:gd name="T22" fmla="*/ 5 w 25"/>
                <a:gd name="T23" fmla="*/ 5 h 52"/>
                <a:gd name="T24" fmla="*/ 4 w 25"/>
                <a:gd name="T25" fmla="*/ 4 h 52"/>
                <a:gd name="T26" fmla="*/ 3 w 25"/>
                <a:gd name="T27" fmla="*/ 2 h 52"/>
                <a:gd name="T28" fmla="*/ 2 w 25"/>
                <a:gd name="T29" fmla="*/ 2 h 52"/>
                <a:gd name="T30" fmla="*/ 1 w 25"/>
                <a:gd name="T31" fmla="*/ 1 h 52"/>
                <a:gd name="T32" fmla="*/ 0 w 25"/>
                <a:gd name="T33" fmla="*/ 0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5" h="52">
                  <a:moveTo>
                    <a:pt x="0" y="52"/>
                  </a:moveTo>
                  <a:lnTo>
                    <a:pt x="4" y="52"/>
                  </a:lnTo>
                  <a:lnTo>
                    <a:pt x="9" y="52"/>
                  </a:lnTo>
                  <a:lnTo>
                    <a:pt x="13" y="51"/>
                  </a:lnTo>
                  <a:lnTo>
                    <a:pt x="18" y="49"/>
                  </a:lnTo>
                  <a:lnTo>
                    <a:pt x="21" y="46"/>
                  </a:lnTo>
                  <a:lnTo>
                    <a:pt x="24" y="42"/>
                  </a:lnTo>
                  <a:lnTo>
                    <a:pt x="25" y="37"/>
                  </a:lnTo>
                  <a:lnTo>
                    <a:pt x="25" y="33"/>
                  </a:lnTo>
                  <a:lnTo>
                    <a:pt x="25" y="28"/>
                  </a:lnTo>
                  <a:lnTo>
                    <a:pt x="24" y="23"/>
                  </a:lnTo>
                  <a:lnTo>
                    <a:pt x="21" y="18"/>
                  </a:lnTo>
                  <a:lnTo>
                    <a:pt x="18" y="13"/>
                  </a:lnTo>
                  <a:lnTo>
                    <a:pt x="13" y="9"/>
                  </a:lnTo>
                  <a:lnTo>
                    <a:pt x="9" y="6"/>
                  </a:lnTo>
                  <a:lnTo>
                    <a:pt x="4" y="2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44" name="Line 1420"/>
            <p:cNvSpPr>
              <a:spLocks noChangeShapeType="1"/>
            </p:cNvSpPr>
            <p:nvPr/>
          </p:nvSpPr>
          <p:spPr bwMode="auto">
            <a:xfrm flipH="1" flipV="1">
              <a:off x="2893" y="1385"/>
              <a:ext cx="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45" name="Freeform 1421"/>
            <p:cNvSpPr>
              <a:spLocks/>
            </p:cNvSpPr>
            <p:nvPr/>
          </p:nvSpPr>
          <p:spPr bwMode="auto">
            <a:xfrm>
              <a:off x="2919" y="1458"/>
              <a:ext cx="28" cy="8"/>
            </a:xfrm>
            <a:custGeom>
              <a:avLst/>
              <a:gdLst>
                <a:gd name="T0" fmla="*/ 0 w 101"/>
                <a:gd name="T1" fmla="*/ 0 h 31"/>
                <a:gd name="T2" fmla="*/ 3 w 101"/>
                <a:gd name="T3" fmla="*/ 2 h 31"/>
                <a:gd name="T4" fmla="*/ 6 w 101"/>
                <a:gd name="T5" fmla="*/ 4 h 31"/>
                <a:gd name="T6" fmla="*/ 9 w 101"/>
                <a:gd name="T7" fmla="*/ 5 h 31"/>
                <a:gd name="T8" fmla="*/ 12 w 101"/>
                <a:gd name="T9" fmla="*/ 6 h 31"/>
                <a:gd name="T10" fmla="*/ 16 w 101"/>
                <a:gd name="T11" fmla="*/ 7 h 31"/>
                <a:gd name="T12" fmla="*/ 19 w 101"/>
                <a:gd name="T13" fmla="*/ 8 h 31"/>
                <a:gd name="T14" fmla="*/ 22 w 101"/>
                <a:gd name="T15" fmla="*/ 8 h 31"/>
                <a:gd name="T16" fmla="*/ 25 w 101"/>
                <a:gd name="T17" fmla="*/ 8 h 31"/>
                <a:gd name="T18" fmla="*/ 28 w 101"/>
                <a:gd name="T19" fmla="*/ 7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1" h="31">
                  <a:moveTo>
                    <a:pt x="0" y="0"/>
                  </a:moveTo>
                  <a:lnTo>
                    <a:pt x="11" y="8"/>
                  </a:lnTo>
                  <a:lnTo>
                    <a:pt x="21" y="15"/>
                  </a:lnTo>
                  <a:lnTo>
                    <a:pt x="33" y="21"/>
                  </a:lnTo>
                  <a:lnTo>
                    <a:pt x="45" y="25"/>
                  </a:lnTo>
                  <a:lnTo>
                    <a:pt x="56" y="29"/>
                  </a:lnTo>
                  <a:lnTo>
                    <a:pt x="68" y="30"/>
                  </a:lnTo>
                  <a:lnTo>
                    <a:pt x="80" y="31"/>
                  </a:lnTo>
                  <a:lnTo>
                    <a:pt x="91" y="30"/>
                  </a:lnTo>
                  <a:lnTo>
                    <a:pt x="101" y="27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46" name="Freeform 1422"/>
            <p:cNvSpPr>
              <a:spLocks/>
            </p:cNvSpPr>
            <p:nvPr/>
          </p:nvSpPr>
          <p:spPr bwMode="auto">
            <a:xfrm>
              <a:off x="2917" y="1450"/>
              <a:ext cx="2" cy="8"/>
            </a:xfrm>
            <a:custGeom>
              <a:avLst/>
              <a:gdLst>
                <a:gd name="T0" fmla="*/ 2 w 6"/>
                <a:gd name="T1" fmla="*/ 0 h 25"/>
                <a:gd name="T2" fmla="*/ 1 w 6"/>
                <a:gd name="T3" fmla="*/ 1 h 25"/>
                <a:gd name="T4" fmla="*/ 0 w 6"/>
                <a:gd name="T5" fmla="*/ 2 h 25"/>
                <a:gd name="T6" fmla="*/ 0 w 6"/>
                <a:gd name="T7" fmla="*/ 3 h 25"/>
                <a:gd name="T8" fmla="*/ 0 w 6"/>
                <a:gd name="T9" fmla="*/ 4 h 25"/>
                <a:gd name="T10" fmla="*/ 0 w 6"/>
                <a:gd name="T11" fmla="*/ 6 h 25"/>
                <a:gd name="T12" fmla="*/ 1 w 6"/>
                <a:gd name="T13" fmla="*/ 7 h 25"/>
                <a:gd name="T14" fmla="*/ 2 w 6"/>
                <a:gd name="T15" fmla="*/ 8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25">
                  <a:moveTo>
                    <a:pt x="6" y="0"/>
                  </a:moveTo>
                  <a:lnTo>
                    <a:pt x="2" y="2"/>
                  </a:lnTo>
                  <a:lnTo>
                    <a:pt x="1" y="5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8"/>
                  </a:lnTo>
                  <a:lnTo>
                    <a:pt x="2" y="22"/>
                  </a:lnTo>
                  <a:lnTo>
                    <a:pt x="6" y="25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47" name="Freeform 1423"/>
            <p:cNvSpPr>
              <a:spLocks/>
            </p:cNvSpPr>
            <p:nvPr/>
          </p:nvSpPr>
          <p:spPr bwMode="auto">
            <a:xfrm>
              <a:off x="2919" y="1450"/>
              <a:ext cx="28" cy="8"/>
            </a:xfrm>
            <a:custGeom>
              <a:avLst/>
              <a:gdLst>
                <a:gd name="T0" fmla="*/ 28 w 101"/>
                <a:gd name="T1" fmla="*/ 8 h 31"/>
                <a:gd name="T2" fmla="*/ 25 w 101"/>
                <a:gd name="T3" fmla="*/ 6 h 31"/>
                <a:gd name="T4" fmla="*/ 22 w 101"/>
                <a:gd name="T5" fmla="*/ 4 h 31"/>
                <a:gd name="T6" fmla="*/ 19 w 101"/>
                <a:gd name="T7" fmla="*/ 3 h 31"/>
                <a:gd name="T8" fmla="*/ 16 w 101"/>
                <a:gd name="T9" fmla="*/ 2 h 31"/>
                <a:gd name="T10" fmla="*/ 12 w 101"/>
                <a:gd name="T11" fmla="*/ 1 h 31"/>
                <a:gd name="T12" fmla="*/ 9 w 101"/>
                <a:gd name="T13" fmla="*/ 0 h 31"/>
                <a:gd name="T14" fmla="*/ 6 w 101"/>
                <a:gd name="T15" fmla="*/ 0 h 31"/>
                <a:gd name="T16" fmla="*/ 3 w 101"/>
                <a:gd name="T17" fmla="*/ 0 h 31"/>
                <a:gd name="T18" fmla="*/ 0 w 101"/>
                <a:gd name="T19" fmla="*/ 1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1" h="31">
                  <a:moveTo>
                    <a:pt x="101" y="31"/>
                  </a:moveTo>
                  <a:lnTo>
                    <a:pt x="91" y="23"/>
                  </a:lnTo>
                  <a:lnTo>
                    <a:pt x="80" y="16"/>
                  </a:lnTo>
                  <a:lnTo>
                    <a:pt x="68" y="11"/>
                  </a:lnTo>
                  <a:lnTo>
                    <a:pt x="56" y="6"/>
                  </a:lnTo>
                  <a:lnTo>
                    <a:pt x="45" y="3"/>
                  </a:lnTo>
                  <a:lnTo>
                    <a:pt x="33" y="0"/>
                  </a:lnTo>
                  <a:lnTo>
                    <a:pt x="21" y="0"/>
                  </a:lnTo>
                  <a:lnTo>
                    <a:pt x="11" y="0"/>
                  </a:lnTo>
                  <a:lnTo>
                    <a:pt x="0" y="3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48" name="Freeform 1424"/>
            <p:cNvSpPr>
              <a:spLocks/>
            </p:cNvSpPr>
            <p:nvPr/>
          </p:nvSpPr>
          <p:spPr bwMode="auto">
            <a:xfrm>
              <a:off x="2947" y="1458"/>
              <a:ext cx="3" cy="8"/>
            </a:xfrm>
            <a:custGeom>
              <a:avLst/>
              <a:gdLst>
                <a:gd name="T0" fmla="*/ 0 w 7"/>
                <a:gd name="T1" fmla="*/ 8 h 24"/>
                <a:gd name="T2" fmla="*/ 1 w 7"/>
                <a:gd name="T3" fmla="*/ 7 h 24"/>
                <a:gd name="T4" fmla="*/ 2 w 7"/>
                <a:gd name="T5" fmla="*/ 6 h 24"/>
                <a:gd name="T6" fmla="*/ 3 w 7"/>
                <a:gd name="T7" fmla="*/ 5 h 24"/>
                <a:gd name="T8" fmla="*/ 3 w 7"/>
                <a:gd name="T9" fmla="*/ 4 h 24"/>
                <a:gd name="T10" fmla="*/ 2 w 7"/>
                <a:gd name="T11" fmla="*/ 3 h 24"/>
                <a:gd name="T12" fmla="*/ 1 w 7"/>
                <a:gd name="T13" fmla="*/ 1 h 24"/>
                <a:gd name="T14" fmla="*/ 0 w 7"/>
                <a:gd name="T15" fmla="*/ 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4">
                  <a:moveTo>
                    <a:pt x="0" y="24"/>
                  </a:moveTo>
                  <a:lnTo>
                    <a:pt x="3" y="22"/>
                  </a:lnTo>
                  <a:lnTo>
                    <a:pt x="5" y="19"/>
                  </a:lnTo>
                  <a:lnTo>
                    <a:pt x="7" y="15"/>
                  </a:lnTo>
                  <a:lnTo>
                    <a:pt x="7" y="11"/>
                  </a:lnTo>
                  <a:lnTo>
                    <a:pt x="5" y="8"/>
                  </a:lnTo>
                  <a:lnTo>
                    <a:pt x="3" y="3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49" name="Line 1425"/>
            <p:cNvSpPr>
              <a:spLocks noChangeShapeType="1"/>
            </p:cNvSpPr>
            <p:nvPr/>
          </p:nvSpPr>
          <p:spPr bwMode="auto">
            <a:xfrm flipH="1" flipV="1">
              <a:off x="4241" y="1895"/>
              <a:ext cx="70" cy="4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50" name="Freeform 1426"/>
            <p:cNvSpPr>
              <a:spLocks/>
            </p:cNvSpPr>
            <p:nvPr/>
          </p:nvSpPr>
          <p:spPr bwMode="auto">
            <a:xfrm>
              <a:off x="4254" y="1893"/>
              <a:ext cx="44" cy="47"/>
            </a:xfrm>
            <a:custGeom>
              <a:avLst/>
              <a:gdLst>
                <a:gd name="T0" fmla="*/ 22 w 155"/>
                <a:gd name="T1" fmla="*/ 1 h 161"/>
                <a:gd name="T2" fmla="*/ 20 w 155"/>
                <a:gd name="T3" fmla="*/ 0 h 161"/>
                <a:gd name="T4" fmla="*/ 17 w 155"/>
                <a:gd name="T5" fmla="*/ 0 h 161"/>
                <a:gd name="T6" fmla="*/ 14 w 155"/>
                <a:gd name="T7" fmla="*/ 0 h 161"/>
                <a:gd name="T8" fmla="*/ 12 w 155"/>
                <a:gd name="T9" fmla="*/ 1 h 161"/>
                <a:gd name="T10" fmla="*/ 10 w 155"/>
                <a:gd name="T11" fmla="*/ 1 h 161"/>
                <a:gd name="T12" fmla="*/ 7 w 155"/>
                <a:gd name="T13" fmla="*/ 3 h 161"/>
                <a:gd name="T14" fmla="*/ 5 w 155"/>
                <a:gd name="T15" fmla="*/ 4 h 161"/>
                <a:gd name="T16" fmla="*/ 4 w 155"/>
                <a:gd name="T17" fmla="*/ 6 h 161"/>
                <a:gd name="T18" fmla="*/ 3 w 155"/>
                <a:gd name="T19" fmla="*/ 8 h 161"/>
                <a:gd name="T20" fmla="*/ 1 w 155"/>
                <a:gd name="T21" fmla="*/ 10 h 161"/>
                <a:gd name="T22" fmla="*/ 1 w 155"/>
                <a:gd name="T23" fmla="*/ 12 h 161"/>
                <a:gd name="T24" fmla="*/ 0 w 155"/>
                <a:gd name="T25" fmla="*/ 15 h 161"/>
                <a:gd name="T26" fmla="*/ 0 w 155"/>
                <a:gd name="T27" fmla="*/ 18 h 161"/>
                <a:gd name="T28" fmla="*/ 0 w 155"/>
                <a:gd name="T29" fmla="*/ 20 h 161"/>
                <a:gd name="T30" fmla="*/ 1 w 155"/>
                <a:gd name="T31" fmla="*/ 23 h 161"/>
                <a:gd name="T32" fmla="*/ 1 w 155"/>
                <a:gd name="T33" fmla="*/ 26 h 161"/>
                <a:gd name="T34" fmla="*/ 3 w 155"/>
                <a:gd name="T35" fmla="*/ 29 h 161"/>
                <a:gd name="T36" fmla="*/ 4 w 155"/>
                <a:gd name="T37" fmla="*/ 31 h 161"/>
                <a:gd name="T38" fmla="*/ 5 w 155"/>
                <a:gd name="T39" fmla="*/ 34 h 161"/>
                <a:gd name="T40" fmla="*/ 7 w 155"/>
                <a:gd name="T41" fmla="*/ 36 h 161"/>
                <a:gd name="T42" fmla="*/ 10 w 155"/>
                <a:gd name="T43" fmla="*/ 39 h 161"/>
                <a:gd name="T44" fmla="*/ 12 w 155"/>
                <a:gd name="T45" fmla="*/ 41 h 161"/>
                <a:gd name="T46" fmla="*/ 14 w 155"/>
                <a:gd name="T47" fmla="*/ 42 h 161"/>
                <a:gd name="T48" fmla="*/ 17 w 155"/>
                <a:gd name="T49" fmla="*/ 44 h 161"/>
                <a:gd name="T50" fmla="*/ 20 w 155"/>
                <a:gd name="T51" fmla="*/ 45 h 161"/>
                <a:gd name="T52" fmla="*/ 22 w 155"/>
                <a:gd name="T53" fmla="*/ 46 h 161"/>
                <a:gd name="T54" fmla="*/ 25 w 155"/>
                <a:gd name="T55" fmla="*/ 47 h 161"/>
                <a:gd name="T56" fmla="*/ 27 w 155"/>
                <a:gd name="T57" fmla="*/ 47 h 161"/>
                <a:gd name="T58" fmla="*/ 30 w 155"/>
                <a:gd name="T59" fmla="*/ 47 h 161"/>
                <a:gd name="T60" fmla="*/ 32 w 155"/>
                <a:gd name="T61" fmla="*/ 46 h 161"/>
                <a:gd name="T62" fmla="*/ 35 w 155"/>
                <a:gd name="T63" fmla="*/ 46 h 161"/>
                <a:gd name="T64" fmla="*/ 37 w 155"/>
                <a:gd name="T65" fmla="*/ 44 h 161"/>
                <a:gd name="T66" fmla="*/ 38 w 155"/>
                <a:gd name="T67" fmla="*/ 43 h 161"/>
                <a:gd name="T68" fmla="*/ 40 w 155"/>
                <a:gd name="T69" fmla="*/ 41 h 161"/>
                <a:gd name="T70" fmla="*/ 41 w 155"/>
                <a:gd name="T71" fmla="*/ 39 h 161"/>
                <a:gd name="T72" fmla="*/ 43 w 155"/>
                <a:gd name="T73" fmla="*/ 37 h 161"/>
                <a:gd name="T74" fmla="*/ 43 w 155"/>
                <a:gd name="T75" fmla="*/ 35 h 161"/>
                <a:gd name="T76" fmla="*/ 44 w 155"/>
                <a:gd name="T77" fmla="*/ 32 h 161"/>
                <a:gd name="T78" fmla="*/ 44 w 155"/>
                <a:gd name="T79" fmla="*/ 29 h 161"/>
                <a:gd name="T80" fmla="*/ 44 w 155"/>
                <a:gd name="T81" fmla="*/ 27 h 161"/>
                <a:gd name="T82" fmla="*/ 43 w 155"/>
                <a:gd name="T83" fmla="*/ 24 h 161"/>
                <a:gd name="T84" fmla="*/ 43 w 155"/>
                <a:gd name="T85" fmla="*/ 21 h 161"/>
                <a:gd name="T86" fmla="*/ 41 w 155"/>
                <a:gd name="T87" fmla="*/ 18 h 161"/>
                <a:gd name="T88" fmla="*/ 40 w 155"/>
                <a:gd name="T89" fmla="*/ 15 h 161"/>
                <a:gd name="T90" fmla="*/ 38 w 155"/>
                <a:gd name="T91" fmla="*/ 13 h 161"/>
                <a:gd name="T92" fmla="*/ 37 w 155"/>
                <a:gd name="T93" fmla="*/ 11 h 161"/>
                <a:gd name="T94" fmla="*/ 35 w 155"/>
                <a:gd name="T95" fmla="*/ 8 h 161"/>
                <a:gd name="T96" fmla="*/ 32 w 155"/>
                <a:gd name="T97" fmla="*/ 6 h 161"/>
                <a:gd name="T98" fmla="*/ 30 w 155"/>
                <a:gd name="T99" fmla="*/ 5 h 161"/>
                <a:gd name="T100" fmla="*/ 27 w 155"/>
                <a:gd name="T101" fmla="*/ 3 h 161"/>
                <a:gd name="T102" fmla="*/ 25 w 155"/>
                <a:gd name="T103" fmla="*/ 2 h 161"/>
                <a:gd name="T104" fmla="*/ 22 w 155"/>
                <a:gd name="T105" fmla="*/ 1 h 16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55" h="161">
                  <a:moveTo>
                    <a:pt x="78" y="3"/>
                  </a:moveTo>
                  <a:lnTo>
                    <a:pt x="69" y="1"/>
                  </a:lnTo>
                  <a:lnTo>
                    <a:pt x="59" y="0"/>
                  </a:lnTo>
                  <a:lnTo>
                    <a:pt x="50" y="0"/>
                  </a:lnTo>
                  <a:lnTo>
                    <a:pt x="42" y="3"/>
                  </a:lnTo>
                  <a:lnTo>
                    <a:pt x="34" y="5"/>
                  </a:lnTo>
                  <a:lnTo>
                    <a:pt x="26" y="9"/>
                  </a:lnTo>
                  <a:lnTo>
                    <a:pt x="19" y="14"/>
                  </a:lnTo>
                  <a:lnTo>
                    <a:pt x="14" y="19"/>
                  </a:lnTo>
                  <a:lnTo>
                    <a:pt x="9" y="26"/>
                  </a:lnTo>
                  <a:lnTo>
                    <a:pt x="5" y="34"/>
                  </a:lnTo>
                  <a:lnTo>
                    <a:pt x="3" y="42"/>
                  </a:lnTo>
                  <a:lnTo>
                    <a:pt x="0" y="51"/>
                  </a:lnTo>
                  <a:lnTo>
                    <a:pt x="0" y="60"/>
                  </a:lnTo>
                  <a:lnTo>
                    <a:pt x="0" y="69"/>
                  </a:lnTo>
                  <a:lnTo>
                    <a:pt x="3" y="79"/>
                  </a:lnTo>
                  <a:lnTo>
                    <a:pt x="5" y="89"/>
                  </a:lnTo>
                  <a:lnTo>
                    <a:pt x="9" y="98"/>
                  </a:lnTo>
                  <a:lnTo>
                    <a:pt x="14" y="107"/>
                  </a:lnTo>
                  <a:lnTo>
                    <a:pt x="19" y="116"/>
                  </a:lnTo>
                  <a:lnTo>
                    <a:pt x="26" y="125"/>
                  </a:lnTo>
                  <a:lnTo>
                    <a:pt x="34" y="133"/>
                  </a:lnTo>
                  <a:lnTo>
                    <a:pt x="42" y="140"/>
                  </a:lnTo>
                  <a:lnTo>
                    <a:pt x="50" y="145"/>
                  </a:lnTo>
                  <a:lnTo>
                    <a:pt x="59" y="151"/>
                  </a:lnTo>
                  <a:lnTo>
                    <a:pt x="69" y="155"/>
                  </a:lnTo>
                  <a:lnTo>
                    <a:pt x="78" y="158"/>
                  </a:lnTo>
                  <a:lnTo>
                    <a:pt x="87" y="160"/>
                  </a:lnTo>
                  <a:lnTo>
                    <a:pt x="96" y="161"/>
                  </a:lnTo>
                  <a:lnTo>
                    <a:pt x="105" y="161"/>
                  </a:lnTo>
                  <a:lnTo>
                    <a:pt x="114" y="159"/>
                  </a:lnTo>
                  <a:lnTo>
                    <a:pt x="122" y="156"/>
                  </a:lnTo>
                  <a:lnTo>
                    <a:pt x="130" y="152"/>
                  </a:lnTo>
                  <a:lnTo>
                    <a:pt x="135" y="148"/>
                  </a:lnTo>
                  <a:lnTo>
                    <a:pt x="142" y="142"/>
                  </a:lnTo>
                  <a:lnTo>
                    <a:pt x="146" y="135"/>
                  </a:lnTo>
                  <a:lnTo>
                    <a:pt x="150" y="127"/>
                  </a:lnTo>
                  <a:lnTo>
                    <a:pt x="153" y="119"/>
                  </a:lnTo>
                  <a:lnTo>
                    <a:pt x="154" y="110"/>
                  </a:lnTo>
                  <a:lnTo>
                    <a:pt x="155" y="101"/>
                  </a:lnTo>
                  <a:lnTo>
                    <a:pt x="154" y="92"/>
                  </a:lnTo>
                  <a:lnTo>
                    <a:pt x="153" y="82"/>
                  </a:lnTo>
                  <a:lnTo>
                    <a:pt x="150" y="72"/>
                  </a:lnTo>
                  <a:lnTo>
                    <a:pt x="146" y="63"/>
                  </a:lnTo>
                  <a:lnTo>
                    <a:pt x="142" y="53"/>
                  </a:lnTo>
                  <a:lnTo>
                    <a:pt x="135" y="45"/>
                  </a:lnTo>
                  <a:lnTo>
                    <a:pt x="130" y="36"/>
                  </a:lnTo>
                  <a:lnTo>
                    <a:pt x="122" y="28"/>
                  </a:lnTo>
                  <a:lnTo>
                    <a:pt x="114" y="22"/>
                  </a:lnTo>
                  <a:lnTo>
                    <a:pt x="105" y="16"/>
                  </a:lnTo>
                  <a:lnTo>
                    <a:pt x="96" y="10"/>
                  </a:lnTo>
                  <a:lnTo>
                    <a:pt x="87" y="6"/>
                  </a:lnTo>
                  <a:lnTo>
                    <a:pt x="78" y="3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51" name="Freeform 1427"/>
            <p:cNvSpPr>
              <a:spLocks/>
            </p:cNvSpPr>
            <p:nvPr/>
          </p:nvSpPr>
          <p:spPr bwMode="auto">
            <a:xfrm>
              <a:off x="4241" y="1843"/>
              <a:ext cx="70" cy="18"/>
            </a:xfrm>
            <a:custGeom>
              <a:avLst/>
              <a:gdLst>
                <a:gd name="T0" fmla="*/ 70 w 233"/>
                <a:gd name="T1" fmla="*/ 17 h 65"/>
                <a:gd name="T2" fmla="*/ 0 w 233"/>
                <a:gd name="T3" fmla="*/ 0 h 65"/>
                <a:gd name="T4" fmla="*/ 16 w 233"/>
                <a:gd name="T5" fmla="*/ 18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3" h="65">
                  <a:moveTo>
                    <a:pt x="233" y="62"/>
                  </a:moveTo>
                  <a:lnTo>
                    <a:pt x="0" y="0"/>
                  </a:lnTo>
                  <a:lnTo>
                    <a:pt x="52" y="65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52" name="Freeform 1428"/>
            <p:cNvSpPr>
              <a:spLocks/>
            </p:cNvSpPr>
            <p:nvPr/>
          </p:nvSpPr>
          <p:spPr bwMode="auto">
            <a:xfrm>
              <a:off x="4241" y="1794"/>
              <a:ext cx="31" cy="30"/>
            </a:xfrm>
            <a:custGeom>
              <a:avLst/>
              <a:gdLst>
                <a:gd name="T0" fmla="*/ 16 w 103"/>
                <a:gd name="T1" fmla="*/ 0 h 106"/>
                <a:gd name="T2" fmla="*/ 14 w 103"/>
                <a:gd name="T3" fmla="*/ 0 h 106"/>
                <a:gd name="T4" fmla="*/ 11 w 103"/>
                <a:gd name="T5" fmla="*/ 0 h 106"/>
                <a:gd name="T6" fmla="*/ 9 w 103"/>
                <a:gd name="T7" fmla="*/ 0 h 106"/>
                <a:gd name="T8" fmla="*/ 8 w 103"/>
                <a:gd name="T9" fmla="*/ 1 h 106"/>
                <a:gd name="T10" fmla="*/ 5 w 103"/>
                <a:gd name="T11" fmla="*/ 1 h 106"/>
                <a:gd name="T12" fmla="*/ 4 w 103"/>
                <a:gd name="T13" fmla="*/ 3 h 106"/>
                <a:gd name="T14" fmla="*/ 3 w 103"/>
                <a:gd name="T15" fmla="*/ 4 h 106"/>
                <a:gd name="T16" fmla="*/ 2 w 103"/>
                <a:gd name="T17" fmla="*/ 5 h 106"/>
                <a:gd name="T18" fmla="*/ 1 w 103"/>
                <a:gd name="T19" fmla="*/ 7 h 106"/>
                <a:gd name="T20" fmla="*/ 0 w 103"/>
                <a:gd name="T21" fmla="*/ 9 h 106"/>
                <a:gd name="T22" fmla="*/ 0 w 103"/>
                <a:gd name="T23" fmla="*/ 11 h 106"/>
                <a:gd name="T24" fmla="*/ 0 w 103"/>
                <a:gd name="T25" fmla="*/ 13 h 106"/>
                <a:gd name="T26" fmla="*/ 1 w 103"/>
                <a:gd name="T27" fmla="*/ 15 h 106"/>
                <a:gd name="T28" fmla="*/ 2 w 103"/>
                <a:gd name="T29" fmla="*/ 17 h 106"/>
                <a:gd name="T30" fmla="*/ 3 w 103"/>
                <a:gd name="T31" fmla="*/ 20 h 106"/>
                <a:gd name="T32" fmla="*/ 4 w 103"/>
                <a:gd name="T33" fmla="*/ 22 h 106"/>
                <a:gd name="T34" fmla="*/ 5 w 103"/>
                <a:gd name="T35" fmla="*/ 23 h 106"/>
                <a:gd name="T36" fmla="*/ 8 w 103"/>
                <a:gd name="T37" fmla="*/ 25 h 106"/>
                <a:gd name="T38" fmla="*/ 9 w 103"/>
                <a:gd name="T39" fmla="*/ 27 h 106"/>
                <a:gd name="T40" fmla="*/ 11 w 103"/>
                <a:gd name="T41" fmla="*/ 28 h 106"/>
                <a:gd name="T42" fmla="*/ 14 w 103"/>
                <a:gd name="T43" fmla="*/ 29 h 106"/>
                <a:gd name="T44" fmla="*/ 16 w 103"/>
                <a:gd name="T45" fmla="*/ 29 h 106"/>
                <a:gd name="T46" fmla="*/ 18 w 103"/>
                <a:gd name="T47" fmla="*/ 30 h 106"/>
                <a:gd name="T48" fmla="*/ 20 w 103"/>
                <a:gd name="T49" fmla="*/ 30 h 106"/>
                <a:gd name="T50" fmla="*/ 22 w 103"/>
                <a:gd name="T51" fmla="*/ 30 h 106"/>
                <a:gd name="T52" fmla="*/ 24 w 103"/>
                <a:gd name="T53" fmla="*/ 29 h 106"/>
                <a:gd name="T54" fmla="*/ 26 w 103"/>
                <a:gd name="T55" fmla="*/ 29 h 106"/>
                <a:gd name="T56" fmla="*/ 27 w 103"/>
                <a:gd name="T57" fmla="*/ 27 h 106"/>
                <a:gd name="T58" fmla="*/ 29 w 103"/>
                <a:gd name="T59" fmla="*/ 26 h 106"/>
                <a:gd name="T60" fmla="*/ 30 w 103"/>
                <a:gd name="T61" fmla="*/ 25 h 106"/>
                <a:gd name="T62" fmla="*/ 31 w 103"/>
                <a:gd name="T63" fmla="*/ 23 h 106"/>
                <a:gd name="T64" fmla="*/ 31 w 103"/>
                <a:gd name="T65" fmla="*/ 21 h 106"/>
                <a:gd name="T66" fmla="*/ 31 w 103"/>
                <a:gd name="T67" fmla="*/ 19 h 106"/>
                <a:gd name="T68" fmla="*/ 31 w 103"/>
                <a:gd name="T69" fmla="*/ 17 h 106"/>
                <a:gd name="T70" fmla="*/ 31 w 103"/>
                <a:gd name="T71" fmla="*/ 14 h 106"/>
                <a:gd name="T72" fmla="*/ 30 w 103"/>
                <a:gd name="T73" fmla="*/ 12 h 106"/>
                <a:gd name="T74" fmla="*/ 29 w 103"/>
                <a:gd name="T75" fmla="*/ 10 h 106"/>
                <a:gd name="T76" fmla="*/ 27 w 103"/>
                <a:gd name="T77" fmla="*/ 8 h 106"/>
                <a:gd name="T78" fmla="*/ 26 w 103"/>
                <a:gd name="T79" fmla="*/ 7 h 106"/>
                <a:gd name="T80" fmla="*/ 24 w 103"/>
                <a:gd name="T81" fmla="*/ 5 h 106"/>
                <a:gd name="T82" fmla="*/ 22 w 103"/>
                <a:gd name="T83" fmla="*/ 3 h 106"/>
                <a:gd name="T84" fmla="*/ 20 w 103"/>
                <a:gd name="T85" fmla="*/ 2 h 106"/>
                <a:gd name="T86" fmla="*/ 18 w 103"/>
                <a:gd name="T87" fmla="*/ 1 h 106"/>
                <a:gd name="T88" fmla="*/ 16 w 103"/>
                <a:gd name="T89" fmla="*/ 0 h 10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03" h="106">
                  <a:moveTo>
                    <a:pt x="52" y="1"/>
                  </a:moveTo>
                  <a:lnTo>
                    <a:pt x="45" y="0"/>
                  </a:lnTo>
                  <a:lnTo>
                    <a:pt x="37" y="0"/>
                  </a:lnTo>
                  <a:lnTo>
                    <a:pt x="30" y="0"/>
                  </a:lnTo>
                  <a:lnTo>
                    <a:pt x="25" y="2"/>
                  </a:lnTo>
                  <a:lnTo>
                    <a:pt x="18" y="4"/>
                  </a:lnTo>
                  <a:lnTo>
                    <a:pt x="14" y="9"/>
                  </a:lnTo>
                  <a:lnTo>
                    <a:pt x="9" y="13"/>
                  </a:lnTo>
                  <a:lnTo>
                    <a:pt x="6" y="19"/>
                  </a:lnTo>
                  <a:lnTo>
                    <a:pt x="2" y="25"/>
                  </a:lnTo>
                  <a:lnTo>
                    <a:pt x="1" y="32"/>
                  </a:lnTo>
                  <a:lnTo>
                    <a:pt x="0" y="39"/>
                  </a:lnTo>
                  <a:lnTo>
                    <a:pt x="1" y="47"/>
                  </a:lnTo>
                  <a:lnTo>
                    <a:pt x="2" y="54"/>
                  </a:lnTo>
                  <a:lnTo>
                    <a:pt x="6" y="61"/>
                  </a:lnTo>
                  <a:lnTo>
                    <a:pt x="9" y="69"/>
                  </a:lnTo>
                  <a:lnTo>
                    <a:pt x="14" y="76"/>
                  </a:lnTo>
                  <a:lnTo>
                    <a:pt x="18" y="83"/>
                  </a:lnTo>
                  <a:lnTo>
                    <a:pt x="25" y="88"/>
                  </a:lnTo>
                  <a:lnTo>
                    <a:pt x="30" y="94"/>
                  </a:lnTo>
                  <a:lnTo>
                    <a:pt x="37" y="99"/>
                  </a:lnTo>
                  <a:lnTo>
                    <a:pt x="45" y="102"/>
                  </a:lnTo>
                  <a:lnTo>
                    <a:pt x="52" y="104"/>
                  </a:lnTo>
                  <a:lnTo>
                    <a:pt x="60" y="106"/>
                  </a:lnTo>
                  <a:lnTo>
                    <a:pt x="66" y="106"/>
                  </a:lnTo>
                  <a:lnTo>
                    <a:pt x="74" y="105"/>
                  </a:lnTo>
                  <a:lnTo>
                    <a:pt x="80" y="104"/>
                  </a:lnTo>
                  <a:lnTo>
                    <a:pt x="87" y="101"/>
                  </a:lnTo>
                  <a:lnTo>
                    <a:pt x="91" y="97"/>
                  </a:lnTo>
                  <a:lnTo>
                    <a:pt x="96" y="93"/>
                  </a:lnTo>
                  <a:lnTo>
                    <a:pt x="99" y="87"/>
                  </a:lnTo>
                  <a:lnTo>
                    <a:pt x="102" y="81"/>
                  </a:lnTo>
                  <a:lnTo>
                    <a:pt x="103" y="74"/>
                  </a:lnTo>
                  <a:lnTo>
                    <a:pt x="103" y="67"/>
                  </a:lnTo>
                  <a:lnTo>
                    <a:pt x="103" y="59"/>
                  </a:lnTo>
                  <a:lnTo>
                    <a:pt x="102" y="51"/>
                  </a:lnTo>
                  <a:lnTo>
                    <a:pt x="99" y="43"/>
                  </a:lnTo>
                  <a:lnTo>
                    <a:pt x="96" y="37"/>
                  </a:lnTo>
                  <a:lnTo>
                    <a:pt x="91" y="29"/>
                  </a:lnTo>
                  <a:lnTo>
                    <a:pt x="87" y="23"/>
                  </a:lnTo>
                  <a:lnTo>
                    <a:pt x="80" y="16"/>
                  </a:lnTo>
                  <a:lnTo>
                    <a:pt x="74" y="12"/>
                  </a:lnTo>
                  <a:lnTo>
                    <a:pt x="66" y="7"/>
                  </a:lnTo>
                  <a:lnTo>
                    <a:pt x="60" y="4"/>
                  </a:lnTo>
                  <a:lnTo>
                    <a:pt x="52" y="1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53" name="Freeform 1429"/>
            <p:cNvSpPr>
              <a:spLocks/>
            </p:cNvSpPr>
            <p:nvPr/>
          </p:nvSpPr>
          <p:spPr bwMode="auto">
            <a:xfrm>
              <a:off x="4272" y="1802"/>
              <a:ext cx="16" cy="30"/>
            </a:xfrm>
            <a:custGeom>
              <a:avLst/>
              <a:gdLst>
                <a:gd name="T0" fmla="*/ 16 w 52"/>
                <a:gd name="T1" fmla="*/ 1 h 105"/>
                <a:gd name="T2" fmla="*/ 14 w 52"/>
                <a:gd name="T3" fmla="*/ 0 h 105"/>
                <a:gd name="T4" fmla="*/ 11 w 52"/>
                <a:gd name="T5" fmla="*/ 0 h 105"/>
                <a:gd name="T6" fmla="*/ 10 w 52"/>
                <a:gd name="T7" fmla="*/ 0 h 105"/>
                <a:gd name="T8" fmla="*/ 8 w 52"/>
                <a:gd name="T9" fmla="*/ 1 h 105"/>
                <a:gd name="T10" fmla="*/ 6 w 52"/>
                <a:gd name="T11" fmla="*/ 1 h 105"/>
                <a:gd name="T12" fmla="*/ 4 w 52"/>
                <a:gd name="T13" fmla="*/ 3 h 105"/>
                <a:gd name="T14" fmla="*/ 3 w 52"/>
                <a:gd name="T15" fmla="*/ 4 h 105"/>
                <a:gd name="T16" fmla="*/ 2 w 52"/>
                <a:gd name="T17" fmla="*/ 6 h 105"/>
                <a:gd name="T18" fmla="*/ 1 w 52"/>
                <a:gd name="T19" fmla="*/ 7 h 105"/>
                <a:gd name="T20" fmla="*/ 1 w 52"/>
                <a:gd name="T21" fmla="*/ 9 h 105"/>
                <a:gd name="T22" fmla="*/ 0 w 52"/>
                <a:gd name="T23" fmla="*/ 11 h 105"/>
                <a:gd name="T24" fmla="*/ 1 w 52"/>
                <a:gd name="T25" fmla="*/ 13 h 105"/>
                <a:gd name="T26" fmla="*/ 1 w 52"/>
                <a:gd name="T27" fmla="*/ 16 h 105"/>
                <a:gd name="T28" fmla="*/ 2 w 52"/>
                <a:gd name="T29" fmla="*/ 18 h 105"/>
                <a:gd name="T30" fmla="*/ 3 w 52"/>
                <a:gd name="T31" fmla="*/ 20 h 105"/>
                <a:gd name="T32" fmla="*/ 4 w 52"/>
                <a:gd name="T33" fmla="*/ 22 h 105"/>
                <a:gd name="T34" fmla="*/ 6 w 52"/>
                <a:gd name="T35" fmla="*/ 24 h 105"/>
                <a:gd name="T36" fmla="*/ 8 w 52"/>
                <a:gd name="T37" fmla="*/ 25 h 105"/>
                <a:gd name="T38" fmla="*/ 10 w 52"/>
                <a:gd name="T39" fmla="*/ 27 h 105"/>
                <a:gd name="T40" fmla="*/ 11 w 52"/>
                <a:gd name="T41" fmla="*/ 29 h 105"/>
                <a:gd name="T42" fmla="*/ 14 w 52"/>
                <a:gd name="T43" fmla="*/ 29 h 105"/>
                <a:gd name="T44" fmla="*/ 16 w 52"/>
                <a:gd name="T45" fmla="*/ 30 h 10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2" h="105">
                  <a:moveTo>
                    <a:pt x="52" y="2"/>
                  </a:moveTo>
                  <a:lnTo>
                    <a:pt x="45" y="1"/>
                  </a:lnTo>
                  <a:lnTo>
                    <a:pt x="37" y="0"/>
                  </a:lnTo>
                  <a:lnTo>
                    <a:pt x="31" y="1"/>
                  </a:lnTo>
                  <a:lnTo>
                    <a:pt x="25" y="3"/>
                  </a:lnTo>
                  <a:lnTo>
                    <a:pt x="18" y="5"/>
                  </a:lnTo>
                  <a:lnTo>
                    <a:pt x="14" y="10"/>
                  </a:lnTo>
                  <a:lnTo>
                    <a:pt x="9" y="14"/>
                  </a:lnTo>
                  <a:lnTo>
                    <a:pt x="6" y="20"/>
                  </a:lnTo>
                  <a:lnTo>
                    <a:pt x="3" y="25"/>
                  </a:lnTo>
                  <a:lnTo>
                    <a:pt x="2" y="32"/>
                  </a:lnTo>
                  <a:lnTo>
                    <a:pt x="0" y="40"/>
                  </a:lnTo>
                  <a:lnTo>
                    <a:pt x="2" y="47"/>
                  </a:lnTo>
                  <a:lnTo>
                    <a:pt x="3" y="55"/>
                  </a:lnTo>
                  <a:lnTo>
                    <a:pt x="6" y="63"/>
                  </a:lnTo>
                  <a:lnTo>
                    <a:pt x="9" y="69"/>
                  </a:lnTo>
                  <a:lnTo>
                    <a:pt x="14" y="77"/>
                  </a:lnTo>
                  <a:lnTo>
                    <a:pt x="18" y="84"/>
                  </a:lnTo>
                  <a:lnTo>
                    <a:pt x="25" y="89"/>
                  </a:lnTo>
                  <a:lnTo>
                    <a:pt x="31" y="95"/>
                  </a:lnTo>
                  <a:lnTo>
                    <a:pt x="37" y="100"/>
                  </a:lnTo>
                  <a:lnTo>
                    <a:pt x="45" y="103"/>
                  </a:lnTo>
                  <a:lnTo>
                    <a:pt x="52" y="105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54" name="Line 1430"/>
            <p:cNvSpPr>
              <a:spLocks noChangeShapeType="1"/>
            </p:cNvSpPr>
            <p:nvPr/>
          </p:nvSpPr>
          <p:spPr bwMode="auto">
            <a:xfrm>
              <a:off x="4288" y="1802"/>
              <a:ext cx="6" cy="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55" name="Freeform 1431"/>
            <p:cNvSpPr>
              <a:spLocks/>
            </p:cNvSpPr>
            <p:nvPr/>
          </p:nvSpPr>
          <p:spPr bwMode="auto">
            <a:xfrm>
              <a:off x="4294" y="1804"/>
              <a:ext cx="17" cy="30"/>
            </a:xfrm>
            <a:custGeom>
              <a:avLst/>
              <a:gdLst>
                <a:gd name="T0" fmla="*/ 0 w 52"/>
                <a:gd name="T1" fmla="*/ 29 h 105"/>
                <a:gd name="T2" fmla="*/ 3 w 52"/>
                <a:gd name="T3" fmla="*/ 30 h 105"/>
                <a:gd name="T4" fmla="*/ 5 w 52"/>
                <a:gd name="T5" fmla="*/ 30 h 105"/>
                <a:gd name="T6" fmla="*/ 7 w 52"/>
                <a:gd name="T7" fmla="*/ 30 h 105"/>
                <a:gd name="T8" fmla="*/ 9 w 52"/>
                <a:gd name="T9" fmla="*/ 29 h 105"/>
                <a:gd name="T10" fmla="*/ 11 w 52"/>
                <a:gd name="T11" fmla="*/ 29 h 105"/>
                <a:gd name="T12" fmla="*/ 13 w 52"/>
                <a:gd name="T13" fmla="*/ 27 h 105"/>
                <a:gd name="T14" fmla="*/ 14 w 52"/>
                <a:gd name="T15" fmla="*/ 26 h 105"/>
                <a:gd name="T16" fmla="*/ 15 w 52"/>
                <a:gd name="T17" fmla="*/ 24 h 105"/>
                <a:gd name="T18" fmla="*/ 16 w 52"/>
                <a:gd name="T19" fmla="*/ 23 h 105"/>
                <a:gd name="T20" fmla="*/ 17 w 52"/>
                <a:gd name="T21" fmla="*/ 21 h 105"/>
                <a:gd name="T22" fmla="*/ 17 w 52"/>
                <a:gd name="T23" fmla="*/ 19 h 105"/>
                <a:gd name="T24" fmla="*/ 17 w 52"/>
                <a:gd name="T25" fmla="*/ 17 h 105"/>
                <a:gd name="T26" fmla="*/ 16 w 52"/>
                <a:gd name="T27" fmla="*/ 14 h 105"/>
                <a:gd name="T28" fmla="*/ 15 w 52"/>
                <a:gd name="T29" fmla="*/ 12 h 105"/>
                <a:gd name="T30" fmla="*/ 14 w 52"/>
                <a:gd name="T31" fmla="*/ 10 h 105"/>
                <a:gd name="T32" fmla="*/ 13 w 52"/>
                <a:gd name="T33" fmla="*/ 8 h 105"/>
                <a:gd name="T34" fmla="*/ 11 w 52"/>
                <a:gd name="T35" fmla="*/ 6 h 105"/>
                <a:gd name="T36" fmla="*/ 9 w 52"/>
                <a:gd name="T37" fmla="*/ 4 h 105"/>
                <a:gd name="T38" fmla="*/ 7 w 52"/>
                <a:gd name="T39" fmla="*/ 3 h 105"/>
                <a:gd name="T40" fmla="*/ 5 w 52"/>
                <a:gd name="T41" fmla="*/ 1 h 105"/>
                <a:gd name="T42" fmla="*/ 3 w 52"/>
                <a:gd name="T43" fmla="*/ 1 h 105"/>
                <a:gd name="T44" fmla="*/ 0 w 52"/>
                <a:gd name="T45" fmla="*/ 0 h 10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2" h="105">
                  <a:moveTo>
                    <a:pt x="0" y="103"/>
                  </a:moveTo>
                  <a:lnTo>
                    <a:pt x="8" y="104"/>
                  </a:lnTo>
                  <a:lnTo>
                    <a:pt x="15" y="105"/>
                  </a:lnTo>
                  <a:lnTo>
                    <a:pt x="21" y="104"/>
                  </a:lnTo>
                  <a:lnTo>
                    <a:pt x="28" y="102"/>
                  </a:lnTo>
                  <a:lnTo>
                    <a:pt x="34" y="100"/>
                  </a:lnTo>
                  <a:lnTo>
                    <a:pt x="39" y="96"/>
                  </a:lnTo>
                  <a:lnTo>
                    <a:pt x="44" y="91"/>
                  </a:lnTo>
                  <a:lnTo>
                    <a:pt x="47" y="85"/>
                  </a:lnTo>
                  <a:lnTo>
                    <a:pt x="49" y="79"/>
                  </a:lnTo>
                  <a:lnTo>
                    <a:pt x="52" y="73"/>
                  </a:lnTo>
                  <a:lnTo>
                    <a:pt x="52" y="65"/>
                  </a:lnTo>
                  <a:lnTo>
                    <a:pt x="52" y="58"/>
                  </a:lnTo>
                  <a:lnTo>
                    <a:pt x="49" y="50"/>
                  </a:lnTo>
                  <a:lnTo>
                    <a:pt x="47" y="42"/>
                  </a:lnTo>
                  <a:lnTo>
                    <a:pt x="44" y="36"/>
                  </a:lnTo>
                  <a:lnTo>
                    <a:pt x="39" y="28"/>
                  </a:lnTo>
                  <a:lnTo>
                    <a:pt x="34" y="21"/>
                  </a:lnTo>
                  <a:lnTo>
                    <a:pt x="28" y="15"/>
                  </a:lnTo>
                  <a:lnTo>
                    <a:pt x="21" y="10"/>
                  </a:lnTo>
                  <a:lnTo>
                    <a:pt x="15" y="5"/>
                  </a:lnTo>
                  <a:lnTo>
                    <a:pt x="8" y="2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56" name="Line 1432"/>
            <p:cNvSpPr>
              <a:spLocks noChangeShapeType="1"/>
            </p:cNvSpPr>
            <p:nvPr/>
          </p:nvSpPr>
          <p:spPr bwMode="auto">
            <a:xfrm flipH="1" flipV="1">
              <a:off x="4288" y="1832"/>
              <a:ext cx="6" cy="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57" name="Line 1433"/>
            <p:cNvSpPr>
              <a:spLocks noChangeShapeType="1"/>
            </p:cNvSpPr>
            <p:nvPr/>
          </p:nvSpPr>
          <p:spPr bwMode="auto">
            <a:xfrm flipH="1" flipV="1">
              <a:off x="4250" y="1782"/>
              <a:ext cx="14" cy="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58" name="Line 1434"/>
            <p:cNvSpPr>
              <a:spLocks noChangeShapeType="1"/>
            </p:cNvSpPr>
            <p:nvPr/>
          </p:nvSpPr>
          <p:spPr bwMode="auto">
            <a:xfrm flipV="1">
              <a:off x="4258" y="1775"/>
              <a:ext cx="0" cy="1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59" name="Freeform 1435"/>
            <p:cNvSpPr>
              <a:spLocks/>
            </p:cNvSpPr>
            <p:nvPr/>
          </p:nvSpPr>
          <p:spPr bwMode="auto">
            <a:xfrm>
              <a:off x="4237" y="1755"/>
              <a:ext cx="29" cy="8"/>
            </a:xfrm>
            <a:custGeom>
              <a:avLst/>
              <a:gdLst>
                <a:gd name="T0" fmla="*/ 0 w 101"/>
                <a:gd name="T1" fmla="*/ 0 h 30"/>
                <a:gd name="T2" fmla="*/ 3 w 101"/>
                <a:gd name="T3" fmla="*/ 2 h 30"/>
                <a:gd name="T4" fmla="*/ 6 w 101"/>
                <a:gd name="T5" fmla="*/ 4 h 30"/>
                <a:gd name="T6" fmla="*/ 9 w 101"/>
                <a:gd name="T7" fmla="*/ 5 h 30"/>
                <a:gd name="T8" fmla="*/ 13 w 101"/>
                <a:gd name="T9" fmla="*/ 7 h 30"/>
                <a:gd name="T10" fmla="*/ 16 w 101"/>
                <a:gd name="T11" fmla="*/ 7 h 30"/>
                <a:gd name="T12" fmla="*/ 19 w 101"/>
                <a:gd name="T13" fmla="*/ 8 h 30"/>
                <a:gd name="T14" fmla="*/ 23 w 101"/>
                <a:gd name="T15" fmla="*/ 8 h 30"/>
                <a:gd name="T16" fmla="*/ 26 w 101"/>
                <a:gd name="T17" fmla="*/ 8 h 30"/>
                <a:gd name="T18" fmla="*/ 29 w 101"/>
                <a:gd name="T19" fmla="*/ 7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1" h="30">
                  <a:moveTo>
                    <a:pt x="0" y="0"/>
                  </a:moveTo>
                  <a:lnTo>
                    <a:pt x="10" y="8"/>
                  </a:lnTo>
                  <a:lnTo>
                    <a:pt x="21" y="15"/>
                  </a:lnTo>
                  <a:lnTo>
                    <a:pt x="33" y="20"/>
                  </a:lnTo>
                  <a:lnTo>
                    <a:pt x="45" y="25"/>
                  </a:lnTo>
                  <a:lnTo>
                    <a:pt x="56" y="28"/>
                  </a:lnTo>
                  <a:lnTo>
                    <a:pt x="67" y="30"/>
                  </a:lnTo>
                  <a:lnTo>
                    <a:pt x="80" y="30"/>
                  </a:lnTo>
                  <a:lnTo>
                    <a:pt x="90" y="29"/>
                  </a:lnTo>
                  <a:lnTo>
                    <a:pt x="101" y="27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60" name="Freeform 1436"/>
            <p:cNvSpPr>
              <a:spLocks/>
            </p:cNvSpPr>
            <p:nvPr/>
          </p:nvSpPr>
          <p:spPr bwMode="auto">
            <a:xfrm>
              <a:off x="4235" y="1749"/>
              <a:ext cx="2" cy="6"/>
            </a:xfrm>
            <a:custGeom>
              <a:avLst/>
              <a:gdLst>
                <a:gd name="T0" fmla="*/ 2 w 7"/>
                <a:gd name="T1" fmla="*/ 0 h 25"/>
                <a:gd name="T2" fmla="*/ 1 w 7"/>
                <a:gd name="T3" fmla="*/ 1 h 25"/>
                <a:gd name="T4" fmla="*/ 0 w 7"/>
                <a:gd name="T5" fmla="*/ 1 h 25"/>
                <a:gd name="T6" fmla="*/ 0 w 7"/>
                <a:gd name="T7" fmla="*/ 2 h 25"/>
                <a:gd name="T8" fmla="*/ 0 w 7"/>
                <a:gd name="T9" fmla="*/ 3 h 25"/>
                <a:gd name="T10" fmla="*/ 0 w 7"/>
                <a:gd name="T11" fmla="*/ 4 h 25"/>
                <a:gd name="T12" fmla="*/ 1 w 7"/>
                <a:gd name="T13" fmla="*/ 5 h 25"/>
                <a:gd name="T14" fmla="*/ 2 w 7"/>
                <a:gd name="T15" fmla="*/ 6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5">
                  <a:moveTo>
                    <a:pt x="7" y="0"/>
                  </a:moveTo>
                  <a:lnTo>
                    <a:pt x="4" y="3"/>
                  </a:lnTo>
                  <a:lnTo>
                    <a:pt x="1" y="5"/>
                  </a:lnTo>
                  <a:lnTo>
                    <a:pt x="0" y="9"/>
                  </a:lnTo>
                  <a:lnTo>
                    <a:pt x="0" y="13"/>
                  </a:lnTo>
                  <a:lnTo>
                    <a:pt x="1" y="17"/>
                  </a:lnTo>
                  <a:lnTo>
                    <a:pt x="4" y="22"/>
                  </a:lnTo>
                  <a:lnTo>
                    <a:pt x="7" y="25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61" name="Freeform 1437"/>
            <p:cNvSpPr>
              <a:spLocks/>
            </p:cNvSpPr>
            <p:nvPr/>
          </p:nvSpPr>
          <p:spPr bwMode="auto">
            <a:xfrm>
              <a:off x="4237" y="1747"/>
              <a:ext cx="29" cy="8"/>
            </a:xfrm>
            <a:custGeom>
              <a:avLst/>
              <a:gdLst>
                <a:gd name="T0" fmla="*/ 29 w 101"/>
                <a:gd name="T1" fmla="*/ 8 h 30"/>
                <a:gd name="T2" fmla="*/ 26 w 101"/>
                <a:gd name="T3" fmla="*/ 6 h 30"/>
                <a:gd name="T4" fmla="*/ 23 w 101"/>
                <a:gd name="T5" fmla="*/ 4 h 30"/>
                <a:gd name="T6" fmla="*/ 19 w 101"/>
                <a:gd name="T7" fmla="*/ 3 h 30"/>
                <a:gd name="T8" fmla="*/ 16 w 101"/>
                <a:gd name="T9" fmla="*/ 2 h 30"/>
                <a:gd name="T10" fmla="*/ 13 w 101"/>
                <a:gd name="T11" fmla="*/ 1 h 30"/>
                <a:gd name="T12" fmla="*/ 9 w 101"/>
                <a:gd name="T13" fmla="*/ 0 h 30"/>
                <a:gd name="T14" fmla="*/ 6 w 101"/>
                <a:gd name="T15" fmla="*/ 0 h 30"/>
                <a:gd name="T16" fmla="*/ 3 w 101"/>
                <a:gd name="T17" fmla="*/ 0 h 30"/>
                <a:gd name="T18" fmla="*/ 0 w 101"/>
                <a:gd name="T19" fmla="*/ 1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1" h="30">
                  <a:moveTo>
                    <a:pt x="101" y="30"/>
                  </a:moveTo>
                  <a:lnTo>
                    <a:pt x="90" y="22"/>
                  </a:lnTo>
                  <a:lnTo>
                    <a:pt x="80" y="16"/>
                  </a:lnTo>
                  <a:lnTo>
                    <a:pt x="67" y="10"/>
                  </a:lnTo>
                  <a:lnTo>
                    <a:pt x="56" y="6"/>
                  </a:lnTo>
                  <a:lnTo>
                    <a:pt x="45" y="2"/>
                  </a:lnTo>
                  <a:lnTo>
                    <a:pt x="33" y="1"/>
                  </a:lnTo>
                  <a:lnTo>
                    <a:pt x="21" y="0"/>
                  </a:lnTo>
                  <a:lnTo>
                    <a:pt x="10" y="1"/>
                  </a:lnTo>
                  <a:lnTo>
                    <a:pt x="0" y="3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62" name="Freeform 1438"/>
            <p:cNvSpPr>
              <a:spLocks/>
            </p:cNvSpPr>
            <p:nvPr/>
          </p:nvSpPr>
          <p:spPr bwMode="auto">
            <a:xfrm>
              <a:off x="4266" y="1755"/>
              <a:ext cx="2" cy="8"/>
            </a:xfrm>
            <a:custGeom>
              <a:avLst/>
              <a:gdLst>
                <a:gd name="T0" fmla="*/ 0 w 6"/>
                <a:gd name="T1" fmla="*/ 8 h 25"/>
                <a:gd name="T2" fmla="*/ 1 w 6"/>
                <a:gd name="T3" fmla="*/ 7 h 25"/>
                <a:gd name="T4" fmla="*/ 2 w 6"/>
                <a:gd name="T5" fmla="*/ 7 h 25"/>
                <a:gd name="T6" fmla="*/ 2 w 6"/>
                <a:gd name="T7" fmla="*/ 5 h 25"/>
                <a:gd name="T8" fmla="*/ 2 w 6"/>
                <a:gd name="T9" fmla="*/ 4 h 25"/>
                <a:gd name="T10" fmla="*/ 2 w 6"/>
                <a:gd name="T11" fmla="*/ 3 h 25"/>
                <a:gd name="T12" fmla="*/ 1 w 6"/>
                <a:gd name="T13" fmla="*/ 1 h 25"/>
                <a:gd name="T14" fmla="*/ 0 w 6"/>
                <a:gd name="T15" fmla="*/ 0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25">
                  <a:moveTo>
                    <a:pt x="0" y="25"/>
                  </a:moveTo>
                  <a:lnTo>
                    <a:pt x="4" y="23"/>
                  </a:lnTo>
                  <a:lnTo>
                    <a:pt x="5" y="21"/>
                  </a:lnTo>
                  <a:lnTo>
                    <a:pt x="6" y="16"/>
                  </a:lnTo>
                  <a:lnTo>
                    <a:pt x="6" y="13"/>
                  </a:lnTo>
                  <a:lnTo>
                    <a:pt x="5" y="8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63" name="Line 1439"/>
            <p:cNvSpPr>
              <a:spLocks noChangeShapeType="1"/>
            </p:cNvSpPr>
            <p:nvPr/>
          </p:nvSpPr>
          <p:spPr bwMode="auto">
            <a:xfrm flipH="1" flipV="1">
              <a:off x="4266" y="1741"/>
              <a:ext cx="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64" name="Freeform 1440"/>
            <p:cNvSpPr>
              <a:spLocks/>
            </p:cNvSpPr>
            <p:nvPr/>
          </p:nvSpPr>
          <p:spPr bwMode="auto">
            <a:xfrm>
              <a:off x="4237" y="1718"/>
              <a:ext cx="29" cy="9"/>
            </a:xfrm>
            <a:custGeom>
              <a:avLst/>
              <a:gdLst>
                <a:gd name="T0" fmla="*/ 0 w 101"/>
                <a:gd name="T1" fmla="*/ 0 h 29"/>
                <a:gd name="T2" fmla="*/ 3 w 101"/>
                <a:gd name="T3" fmla="*/ 2 h 29"/>
                <a:gd name="T4" fmla="*/ 6 w 101"/>
                <a:gd name="T5" fmla="*/ 5 h 29"/>
                <a:gd name="T6" fmla="*/ 9 w 101"/>
                <a:gd name="T7" fmla="*/ 6 h 29"/>
                <a:gd name="T8" fmla="*/ 13 w 101"/>
                <a:gd name="T9" fmla="*/ 7 h 29"/>
                <a:gd name="T10" fmla="*/ 16 w 101"/>
                <a:gd name="T11" fmla="*/ 8 h 29"/>
                <a:gd name="T12" fmla="*/ 19 w 101"/>
                <a:gd name="T13" fmla="*/ 9 h 29"/>
                <a:gd name="T14" fmla="*/ 23 w 101"/>
                <a:gd name="T15" fmla="*/ 9 h 29"/>
                <a:gd name="T16" fmla="*/ 26 w 101"/>
                <a:gd name="T17" fmla="*/ 9 h 29"/>
                <a:gd name="T18" fmla="*/ 29 w 101"/>
                <a:gd name="T19" fmla="*/ 8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1" h="29">
                  <a:moveTo>
                    <a:pt x="0" y="0"/>
                  </a:moveTo>
                  <a:lnTo>
                    <a:pt x="10" y="7"/>
                  </a:lnTo>
                  <a:lnTo>
                    <a:pt x="21" y="15"/>
                  </a:lnTo>
                  <a:lnTo>
                    <a:pt x="33" y="20"/>
                  </a:lnTo>
                  <a:lnTo>
                    <a:pt x="45" y="24"/>
                  </a:lnTo>
                  <a:lnTo>
                    <a:pt x="56" y="27"/>
                  </a:lnTo>
                  <a:lnTo>
                    <a:pt x="67" y="29"/>
                  </a:lnTo>
                  <a:lnTo>
                    <a:pt x="80" y="29"/>
                  </a:lnTo>
                  <a:lnTo>
                    <a:pt x="90" y="29"/>
                  </a:lnTo>
                  <a:lnTo>
                    <a:pt x="101" y="27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65" name="Freeform 1441"/>
            <p:cNvSpPr>
              <a:spLocks/>
            </p:cNvSpPr>
            <p:nvPr/>
          </p:nvSpPr>
          <p:spPr bwMode="auto">
            <a:xfrm>
              <a:off x="4235" y="1710"/>
              <a:ext cx="2" cy="8"/>
            </a:xfrm>
            <a:custGeom>
              <a:avLst/>
              <a:gdLst>
                <a:gd name="T0" fmla="*/ 2 w 7"/>
                <a:gd name="T1" fmla="*/ 0 h 26"/>
                <a:gd name="T2" fmla="*/ 1 w 7"/>
                <a:gd name="T3" fmla="*/ 1 h 26"/>
                <a:gd name="T4" fmla="*/ 0 w 7"/>
                <a:gd name="T5" fmla="*/ 2 h 26"/>
                <a:gd name="T6" fmla="*/ 0 w 7"/>
                <a:gd name="T7" fmla="*/ 3 h 26"/>
                <a:gd name="T8" fmla="*/ 0 w 7"/>
                <a:gd name="T9" fmla="*/ 4 h 26"/>
                <a:gd name="T10" fmla="*/ 0 w 7"/>
                <a:gd name="T11" fmla="*/ 5 h 26"/>
                <a:gd name="T12" fmla="*/ 1 w 7"/>
                <a:gd name="T13" fmla="*/ 7 h 26"/>
                <a:gd name="T14" fmla="*/ 2 w 7"/>
                <a:gd name="T15" fmla="*/ 8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6">
                  <a:moveTo>
                    <a:pt x="7" y="0"/>
                  </a:moveTo>
                  <a:lnTo>
                    <a:pt x="4" y="3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14"/>
                  </a:lnTo>
                  <a:lnTo>
                    <a:pt x="1" y="17"/>
                  </a:lnTo>
                  <a:lnTo>
                    <a:pt x="4" y="22"/>
                  </a:lnTo>
                  <a:lnTo>
                    <a:pt x="7" y="26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66" name="Freeform 1442"/>
            <p:cNvSpPr>
              <a:spLocks/>
            </p:cNvSpPr>
            <p:nvPr/>
          </p:nvSpPr>
          <p:spPr bwMode="auto">
            <a:xfrm>
              <a:off x="4237" y="1710"/>
              <a:ext cx="29" cy="8"/>
            </a:xfrm>
            <a:custGeom>
              <a:avLst/>
              <a:gdLst>
                <a:gd name="T0" fmla="*/ 29 w 101"/>
                <a:gd name="T1" fmla="*/ 8 h 30"/>
                <a:gd name="T2" fmla="*/ 26 w 101"/>
                <a:gd name="T3" fmla="*/ 6 h 30"/>
                <a:gd name="T4" fmla="*/ 23 w 101"/>
                <a:gd name="T5" fmla="*/ 4 h 30"/>
                <a:gd name="T6" fmla="*/ 19 w 101"/>
                <a:gd name="T7" fmla="*/ 3 h 30"/>
                <a:gd name="T8" fmla="*/ 16 w 101"/>
                <a:gd name="T9" fmla="*/ 2 h 30"/>
                <a:gd name="T10" fmla="*/ 13 w 101"/>
                <a:gd name="T11" fmla="*/ 1 h 30"/>
                <a:gd name="T12" fmla="*/ 9 w 101"/>
                <a:gd name="T13" fmla="*/ 0 h 30"/>
                <a:gd name="T14" fmla="*/ 6 w 101"/>
                <a:gd name="T15" fmla="*/ 0 h 30"/>
                <a:gd name="T16" fmla="*/ 3 w 101"/>
                <a:gd name="T17" fmla="*/ 0 h 30"/>
                <a:gd name="T18" fmla="*/ 0 w 101"/>
                <a:gd name="T19" fmla="*/ 1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1" h="30">
                  <a:moveTo>
                    <a:pt x="101" y="30"/>
                  </a:moveTo>
                  <a:lnTo>
                    <a:pt x="90" y="22"/>
                  </a:lnTo>
                  <a:lnTo>
                    <a:pt x="80" y="16"/>
                  </a:lnTo>
                  <a:lnTo>
                    <a:pt x="67" y="10"/>
                  </a:lnTo>
                  <a:lnTo>
                    <a:pt x="56" y="6"/>
                  </a:lnTo>
                  <a:lnTo>
                    <a:pt x="45" y="2"/>
                  </a:lnTo>
                  <a:lnTo>
                    <a:pt x="33" y="1"/>
                  </a:lnTo>
                  <a:lnTo>
                    <a:pt x="21" y="0"/>
                  </a:lnTo>
                  <a:lnTo>
                    <a:pt x="10" y="1"/>
                  </a:lnTo>
                  <a:lnTo>
                    <a:pt x="0" y="3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67" name="Freeform 1443"/>
            <p:cNvSpPr>
              <a:spLocks/>
            </p:cNvSpPr>
            <p:nvPr/>
          </p:nvSpPr>
          <p:spPr bwMode="auto">
            <a:xfrm>
              <a:off x="4266" y="1718"/>
              <a:ext cx="2" cy="9"/>
            </a:xfrm>
            <a:custGeom>
              <a:avLst/>
              <a:gdLst>
                <a:gd name="T0" fmla="*/ 0 w 6"/>
                <a:gd name="T1" fmla="*/ 9 h 26"/>
                <a:gd name="T2" fmla="*/ 1 w 6"/>
                <a:gd name="T3" fmla="*/ 8 h 26"/>
                <a:gd name="T4" fmla="*/ 2 w 6"/>
                <a:gd name="T5" fmla="*/ 7 h 26"/>
                <a:gd name="T6" fmla="*/ 2 w 6"/>
                <a:gd name="T7" fmla="*/ 6 h 26"/>
                <a:gd name="T8" fmla="*/ 2 w 6"/>
                <a:gd name="T9" fmla="*/ 5 h 26"/>
                <a:gd name="T10" fmla="*/ 2 w 6"/>
                <a:gd name="T11" fmla="*/ 3 h 26"/>
                <a:gd name="T12" fmla="*/ 1 w 6"/>
                <a:gd name="T13" fmla="*/ 1 h 26"/>
                <a:gd name="T14" fmla="*/ 0 w 6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26">
                  <a:moveTo>
                    <a:pt x="0" y="26"/>
                  </a:moveTo>
                  <a:lnTo>
                    <a:pt x="4" y="24"/>
                  </a:lnTo>
                  <a:lnTo>
                    <a:pt x="5" y="21"/>
                  </a:lnTo>
                  <a:lnTo>
                    <a:pt x="6" y="17"/>
                  </a:lnTo>
                  <a:lnTo>
                    <a:pt x="6" y="13"/>
                  </a:lnTo>
                  <a:lnTo>
                    <a:pt x="5" y="8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68" name="Freeform 1444"/>
            <p:cNvSpPr>
              <a:spLocks/>
            </p:cNvSpPr>
            <p:nvPr/>
          </p:nvSpPr>
          <p:spPr bwMode="auto">
            <a:xfrm>
              <a:off x="4235" y="1688"/>
              <a:ext cx="33" cy="10"/>
            </a:xfrm>
            <a:custGeom>
              <a:avLst/>
              <a:gdLst>
                <a:gd name="T0" fmla="*/ 33 w 114"/>
                <a:gd name="T1" fmla="*/ 10 h 31"/>
                <a:gd name="T2" fmla="*/ 0 w 114"/>
                <a:gd name="T3" fmla="*/ 0 h 31"/>
                <a:gd name="T4" fmla="*/ 8 w 114"/>
                <a:gd name="T5" fmla="*/ 1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31">
                  <a:moveTo>
                    <a:pt x="114" y="30"/>
                  </a:moveTo>
                  <a:lnTo>
                    <a:pt x="0" y="0"/>
                  </a:lnTo>
                  <a:lnTo>
                    <a:pt x="26" y="31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69" name="Freeform 1445"/>
            <p:cNvSpPr>
              <a:spLocks/>
            </p:cNvSpPr>
            <p:nvPr/>
          </p:nvSpPr>
          <p:spPr bwMode="auto">
            <a:xfrm>
              <a:off x="4235" y="1666"/>
              <a:ext cx="15" cy="14"/>
            </a:xfrm>
            <a:custGeom>
              <a:avLst/>
              <a:gdLst>
                <a:gd name="T0" fmla="*/ 8 w 51"/>
                <a:gd name="T1" fmla="*/ 0 h 53"/>
                <a:gd name="T2" fmla="*/ 6 w 51"/>
                <a:gd name="T3" fmla="*/ 0 h 53"/>
                <a:gd name="T4" fmla="*/ 5 w 51"/>
                <a:gd name="T5" fmla="*/ 0 h 53"/>
                <a:gd name="T6" fmla="*/ 4 w 51"/>
                <a:gd name="T7" fmla="*/ 0 h 53"/>
                <a:gd name="T8" fmla="*/ 2 w 51"/>
                <a:gd name="T9" fmla="*/ 1 h 53"/>
                <a:gd name="T10" fmla="*/ 1 w 51"/>
                <a:gd name="T11" fmla="*/ 2 h 53"/>
                <a:gd name="T12" fmla="*/ 1 w 51"/>
                <a:gd name="T13" fmla="*/ 3 h 53"/>
                <a:gd name="T14" fmla="*/ 0 w 51"/>
                <a:gd name="T15" fmla="*/ 4 h 53"/>
                <a:gd name="T16" fmla="*/ 0 w 51"/>
                <a:gd name="T17" fmla="*/ 5 h 53"/>
                <a:gd name="T18" fmla="*/ 0 w 51"/>
                <a:gd name="T19" fmla="*/ 6 h 53"/>
                <a:gd name="T20" fmla="*/ 1 w 51"/>
                <a:gd name="T21" fmla="*/ 8 h 53"/>
                <a:gd name="T22" fmla="*/ 1 w 51"/>
                <a:gd name="T23" fmla="*/ 9 h 53"/>
                <a:gd name="T24" fmla="*/ 2 w 51"/>
                <a:gd name="T25" fmla="*/ 10 h 53"/>
                <a:gd name="T26" fmla="*/ 4 w 51"/>
                <a:gd name="T27" fmla="*/ 12 h 53"/>
                <a:gd name="T28" fmla="*/ 5 w 51"/>
                <a:gd name="T29" fmla="*/ 12 h 53"/>
                <a:gd name="T30" fmla="*/ 6 w 51"/>
                <a:gd name="T31" fmla="*/ 13 h 53"/>
                <a:gd name="T32" fmla="*/ 8 w 51"/>
                <a:gd name="T33" fmla="*/ 13 h 53"/>
                <a:gd name="T34" fmla="*/ 9 w 51"/>
                <a:gd name="T35" fmla="*/ 14 h 53"/>
                <a:gd name="T36" fmla="*/ 10 w 51"/>
                <a:gd name="T37" fmla="*/ 14 h 53"/>
                <a:gd name="T38" fmla="*/ 12 w 51"/>
                <a:gd name="T39" fmla="*/ 13 h 53"/>
                <a:gd name="T40" fmla="*/ 13 w 51"/>
                <a:gd name="T41" fmla="*/ 13 h 53"/>
                <a:gd name="T42" fmla="*/ 14 w 51"/>
                <a:gd name="T43" fmla="*/ 12 h 53"/>
                <a:gd name="T44" fmla="*/ 14 w 51"/>
                <a:gd name="T45" fmla="*/ 11 h 53"/>
                <a:gd name="T46" fmla="*/ 15 w 51"/>
                <a:gd name="T47" fmla="*/ 10 h 53"/>
                <a:gd name="T48" fmla="*/ 15 w 51"/>
                <a:gd name="T49" fmla="*/ 9 h 53"/>
                <a:gd name="T50" fmla="*/ 15 w 51"/>
                <a:gd name="T51" fmla="*/ 7 h 53"/>
                <a:gd name="T52" fmla="*/ 14 w 51"/>
                <a:gd name="T53" fmla="*/ 6 h 53"/>
                <a:gd name="T54" fmla="*/ 14 w 51"/>
                <a:gd name="T55" fmla="*/ 5 h 53"/>
                <a:gd name="T56" fmla="*/ 13 w 51"/>
                <a:gd name="T57" fmla="*/ 3 h 53"/>
                <a:gd name="T58" fmla="*/ 12 w 51"/>
                <a:gd name="T59" fmla="*/ 2 h 53"/>
                <a:gd name="T60" fmla="*/ 10 w 51"/>
                <a:gd name="T61" fmla="*/ 1 h 53"/>
                <a:gd name="T62" fmla="*/ 9 w 51"/>
                <a:gd name="T63" fmla="*/ 1 h 53"/>
                <a:gd name="T64" fmla="*/ 8 w 51"/>
                <a:gd name="T65" fmla="*/ 0 h 5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1" h="53">
                  <a:moveTo>
                    <a:pt x="26" y="1"/>
                  </a:moveTo>
                  <a:lnTo>
                    <a:pt x="21" y="0"/>
                  </a:lnTo>
                  <a:lnTo>
                    <a:pt x="16" y="0"/>
                  </a:lnTo>
                  <a:lnTo>
                    <a:pt x="12" y="1"/>
                  </a:lnTo>
                  <a:lnTo>
                    <a:pt x="8" y="3"/>
                  </a:lnTo>
                  <a:lnTo>
                    <a:pt x="5" y="6"/>
                  </a:lnTo>
                  <a:lnTo>
                    <a:pt x="3" y="10"/>
                  </a:lnTo>
                  <a:lnTo>
                    <a:pt x="1" y="14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3" y="30"/>
                  </a:lnTo>
                  <a:lnTo>
                    <a:pt x="5" y="35"/>
                  </a:lnTo>
                  <a:lnTo>
                    <a:pt x="8" y="39"/>
                  </a:lnTo>
                  <a:lnTo>
                    <a:pt x="12" y="44"/>
                  </a:lnTo>
                  <a:lnTo>
                    <a:pt x="16" y="47"/>
                  </a:lnTo>
                  <a:lnTo>
                    <a:pt x="21" y="49"/>
                  </a:lnTo>
                  <a:lnTo>
                    <a:pt x="26" y="51"/>
                  </a:lnTo>
                  <a:lnTo>
                    <a:pt x="31" y="53"/>
                  </a:lnTo>
                  <a:lnTo>
                    <a:pt x="35" y="53"/>
                  </a:lnTo>
                  <a:lnTo>
                    <a:pt x="40" y="51"/>
                  </a:lnTo>
                  <a:lnTo>
                    <a:pt x="44" y="49"/>
                  </a:lnTo>
                  <a:lnTo>
                    <a:pt x="46" y="46"/>
                  </a:lnTo>
                  <a:lnTo>
                    <a:pt x="49" y="42"/>
                  </a:lnTo>
                  <a:lnTo>
                    <a:pt x="51" y="38"/>
                  </a:lnTo>
                  <a:lnTo>
                    <a:pt x="51" y="33"/>
                  </a:lnTo>
                  <a:lnTo>
                    <a:pt x="51" y="28"/>
                  </a:lnTo>
                  <a:lnTo>
                    <a:pt x="49" y="23"/>
                  </a:lnTo>
                  <a:lnTo>
                    <a:pt x="46" y="18"/>
                  </a:lnTo>
                  <a:lnTo>
                    <a:pt x="44" y="13"/>
                  </a:lnTo>
                  <a:lnTo>
                    <a:pt x="40" y="9"/>
                  </a:lnTo>
                  <a:lnTo>
                    <a:pt x="35" y="5"/>
                  </a:lnTo>
                  <a:lnTo>
                    <a:pt x="31" y="3"/>
                  </a:lnTo>
                  <a:lnTo>
                    <a:pt x="26" y="1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70" name="Freeform 1446"/>
            <p:cNvSpPr>
              <a:spLocks/>
            </p:cNvSpPr>
            <p:nvPr/>
          </p:nvSpPr>
          <p:spPr bwMode="auto">
            <a:xfrm>
              <a:off x="4250" y="1668"/>
              <a:ext cx="8" cy="16"/>
            </a:xfrm>
            <a:custGeom>
              <a:avLst/>
              <a:gdLst>
                <a:gd name="T0" fmla="*/ 8 w 26"/>
                <a:gd name="T1" fmla="*/ 0 h 52"/>
                <a:gd name="T2" fmla="*/ 6 w 26"/>
                <a:gd name="T3" fmla="*/ 0 h 52"/>
                <a:gd name="T4" fmla="*/ 5 w 26"/>
                <a:gd name="T5" fmla="*/ 0 h 52"/>
                <a:gd name="T6" fmla="*/ 3 w 26"/>
                <a:gd name="T7" fmla="*/ 1 h 52"/>
                <a:gd name="T8" fmla="*/ 2 w 26"/>
                <a:gd name="T9" fmla="*/ 1 h 52"/>
                <a:gd name="T10" fmla="*/ 1 w 26"/>
                <a:gd name="T11" fmla="*/ 2 h 52"/>
                <a:gd name="T12" fmla="*/ 1 w 26"/>
                <a:gd name="T13" fmla="*/ 3 h 52"/>
                <a:gd name="T14" fmla="*/ 0 w 26"/>
                <a:gd name="T15" fmla="*/ 5 h 52"/>
                <a:gd name="T16" fmla="*/ 0 w 26"/>
                <a:gd name="T17" fmla="*/ 6 h 52"/>
                <a:gd name="T18" fmla="*/ 0 w 26"/>
                <a:gd name="T19" fmla="*/ 8 h 52"/>
                <a:gd name="T20" fmla="*/ 1 w 26"/>
                <a:gd name="T21" fmla="*/ 10 h 52"/>
                <a:gd name="T22" fmla="*/ 1 w 26"/>
                <a:gd name="T23" fmla="*/ 11 h 52"/>
                <a:gd name="T24" fmla="*/ 2 w 26"/>
                <a:gd name="T25" fmla="*/ 12 h 52"/>
                <a:gd name="T26" fmla="*/ 3 w 26"/>
                <a:gd name="T27" fmla="*/ 14 h 52"/>
                <a:gd name="T28" fmla="*/ 5 w 26"/>
                <a:gd name="T29" fmla="*/ 14 h 52"/>
                <a:gd name="T30" fmla="*/ 6 w 26"/>
                <a:gd name="T31" fmla="*/ 16 h 52"/>
                <a:gd name="T32" fmla="*/ 8 w 26"/>
                <a:gd name="T33" fmla="*/ 16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" h="52">
                  <a:moveTo>
                    <a:pt x="26" y="1"/>
                  </a:moveTo>
                  <a:lnTo>
                    <a:pt x="20" y="0"/>
                  </a:lnTo>
                  <a:lnTo>
                    <a:pt x="16" y="1"/>
                  </a:lnTo>
                  <a:lnTo>
                    <a:pt x="11" y="2"/>
                  </a:lnTo>
                  <a:lnTo>
                    <a:pt x="8" y="4"/>
                  </a:lnTo>
                  <a:lnTo>
                    <a:pt x="4" y="7"/>
                  </a:lnTo>
                  <a:lnTo>
                    <a:pt x="2" y="10"/>
                  </a:lnTo>
                  <a:lnTo>
                    <a:pt x="1" y="15"/>
                  </a:lnTo>
                  <a:lnTo>
                    <a:pt x="0" y="20"/>
                  </a:lnTo>
                  <a:lnTo>
                    <a:pt x="1" y="25"/>
                  </a:lnTo>
                  <a:lnTo>
                    <a:pt x="2" y="31"/>
                  </a:lnTo>
                  <a:lnTo>
                    <a:pt x="4" y="35"/>
                  </a:lnTo>
                  <a:lnTo>
                    <a:pt x="8" y="40"/>
                  </a:lnTo>
                  <a:lnTo>
                    <a:pt x="11" y="44"/>
                  </a:lnTo>
                  <a:lnTo>
                    <a:pt x="16" y="47"/>
                  </a:lnTo>
                  <a:lnTo>
                    <a:pt x="20" y="51"/>
                  </a:lnTo>
                  <a:lnTo>
                    <a:pt x="26" y="52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71" name="Line 1447"/>
            <p:cNvSpPr>
              <a:spLocks noChangeShapeType="1"/>
            </p:cNvSpPr>
            <p:nvPr/>
          </p:nvSpPr>
          <p:spPr bwMode="auto">
            <a:xfrm>
              <a:off x="4258" y="1670"/>
              <a:ext cx="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72" name="Freeform 1448"/>
            <p:cNvSpPr>
              <a:spLocks/>
            </p:cNvSpPr>
            <p:nvPr/>
          </p:nvSpPr>
          <p:spPr bwMode="auto">
            <a:xfrm>
              <a:off x="4262" y="1670"/>
              <a:ext cx="6" cy="14"/>
            </a:xfrm>
            <a:custGeom>
              <a:avLst/>
              <a:gdLst>
                <a:gd name="T0" fmla="*/ 0 w 25"/>
                <a:gd name="T1" fmla="*/ 14 h 51"/>
                <a:gd name="T2" fmla="*/ 1 w 25"/>
                <a:gd name="T3" fmla="*/ 14 h 51"/>
                <a:gd name="T4" fmla="*/ 2 w 25"/>
                <a:gd name="T5" fmla="*/ 14 h 51"/>
                <a:gd name="T6" fmla="*/ 3 w 25"/>
                <a:gd name="T7" fmla="*/ 14 h 51"/>
                <a:gd name="T8" fmla="*/ 4 w 25"/>
                <a:gd name="T9" fmla="*/ 13 h 51"/>
                <a:gd name="T10" fmla="*/ 5 w 25"/>
                <a:gd name="T11" fmla="*/ 12 h 51"/>
                <a:gd name="T12" fmla="*/ 6 w 25"/>
                <a:gd name="T13" fmla="*/ 11 h 51"/>
                <a:gd name="T14" fmla="*/ 6 w 25"/>
                <a:gd name="T15" fmla="*/ 10 h 51"/>
                <a:gd name="T16" fmla="*/ 6 w 25"/>
                <a:gd name="T17" fmla="*/ 9 h 51"/>
                <a:gd name="T18" fmla="*/ 6 w 25"/>
                <a:gd name="T19" fmla="*/ 7 h 51"/>
                <a:gd name="T20" fmla="*/ 6 w 25"/>
                <a:gd name="T21" fmla="*/ 6 h 51"/>
                <a:gd name="T22" fmla="*/ 5 w 25"/>
                <a:gd name="T23" fmla="*/ 5 h 51"/>
                <a:gd name="T24" fmla="*/ 4 w 25"/>
                <a:gd name="T25" fmla="*/ 3 h 51"/>
                <a:gd name="T26" fmla="*/ 3 w 25"/>
                <a:gd name="T27" fmla="*/ 2 h 51"/>
                <a:gd name="T28" fmla="*/ 2 w 25"/>
                <a:gd name="T29" fmla="*/ 1 h 51"/>
                <a:gd name="T30" fmla="*/ 1 w 25"/>
                <a:gd name="T31" fmla="*/ 1 h 51"/>
                <a:gd name="T32" fmla="*/ 0 w 25"/>
                <a:gd name="T33" fmla="*/ 0 h 5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5" h="51">
                  <a:moveTo>
                    <a:pt x="0" y="50"/>
                  </a:moveTo>
                  <a:lnTo>
                    <a:pt x="5" y="51"/>
                  </a:lnTo>
                  <a:lnTo>
                    <a:pt x="10" y="51"/>
                  </a:lnTo>
                  <a:lnTo>
                    <a:pt x="14" y="50"/>
                  </a:lnTo>
                  <a:lnTo>
                    <a:pt x="18" y="48"/>
                  </a:lnTo>
                  <a:lnTo>
                    <a:pt x="21" y="45"/>
                  </a:lnTo>
                  <a:lnTo>
                    <a:pt x="24" y="41"/>
                  </a:lnTo>
                  <a:lnTo>
                    <a:pt x="25" y="37"/>
                  </a:lnTo>
                  <a:lnTo>
                    <a:pt x="25" y="32"/>
                  </a:lnTo>
                  <a:lnTo>
                    <a:pt x="25" y="27"/>
                  </a:lnTo>
                  <a:lnTo>
                    <a:pt x="24" y="22"/>
                  </a:lnTo>
                  <a:lnTo>
                    <a:pt x="21" y="17"/>
                  </a:lnTo>
                  <a:lnTo>
                    <a:pt x="18" y="12"/>
                  </a:lnTo>
                  <a:lnTo>
                    <a:pt x="14" y="8"/>
                  </a:lnTo>
                  <a:lnTo>
                    <a:pt x="10" y="4"/>
                  </a:lnTo>
                  <a:lnTo>
                    <a:pt x="5" y="2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73" name="Line 1449"/>
            <p:cNvSpPr>
              <a:spLocks noChangeShapeType="1"/>
            </p:cNvSpPr>
            <p:nvPr/>
          </p:nvSpPr>
          <p:spPr bwMode="auto">
            <a:xfrm flipH="1" flipV="1">
              <a:off x="4258" y="1684"/>
              <a:ext cx="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74" name="Freeform 1450"/>
            <p:cNvSpPr>
              <a:spLocks/>
            </p:cNvSpPr>
            <p:nvPr/>
          </p:nvSpPr>
          <p:spPr bwMode="auto">
            <a:xfrm>
              <a:off x="4284" y="1757"/>
              <a:ext cx="29" cy="8"/>
            </a:xfrm>
            <a:custGeom>
              <a:avLst/>
              <a:gdLst>
                <a:gd name="T0" fmla="*/ 0 w 101"/>
                <a:gd name="T1" fmla="*/ 0 h 29"/>
                <a:gd name="T2" fmla="*/ 3 w 101"/>
                <a:gd name="T3" fmla="*/ 2 h 29"/>
                <a:gd name="T4" fmla="*/ 6 w 101"/>
                <a:gd name="T5" fmla="*/ 4 h 29"/>
                <a:gd name="T6" fmla="*/ 10 w 101"/>
                <a:gd name="T7" fmla="*/ 6 h 29"/>
                <a:gd name="T8" fmla="*/ 13 w 101"/>
                <a:gd name="T9" fmla="*/ 7 h 29"/>
                <a:gd name="T10" fmla="*/ 16 w 101"/>
                <a:gd name="T11" fmla="*/ 7 h 29"/>
                <a:gd name="T12" fmla="*/ 20 w 101"/>
                <a:gd name="T13" fmla="*/ 8 h 29"/>
                <a:gd name="T14" fmla="*/ 23 w 101"/>
                <a:gd name="T15" fmla="*/ 8 h 29"/>
                <a:gd name="T16" fmla="*/ 26 w 101"/>
                <a:gd name="T17" fmla="*/ 8 h 29"/>
                <a:gd name="T18" fmla="*/ 29 w 101"/>
                <a:gd name="T19" fmla="*/ 7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1" h="29">
                  <a:moveTo>
                    <a:pt x="0" y="0"/>
                  </a:moveTo>
                  <a:lnTo>
                    <a:pt x="11" y="8"/>
                  </a:lnTo>
                  <a:lnTo>
                    <a:pt x="22" y="15"/>
                  </a:lnTo>
                  <a:lnTo>
                    <a:pt x="34" y="20"/>
                  </a:lnTo>
                  <a:lnTo>
                    <a:pt x="45" y="24"/>
                  </a:lnTo>
                  <a:lnTo>
                    <a:pt x="57" y="27"/>
                  </a:lnTo>
                  <a:lnTo>
                    <a:pt x="68" y="29"/>
                  </a:lnTo>
                  <a:lnTo>
                    <a:pt x="80" y="29"/>
                  </a:lnTo>
                  <a:lnTo>
                    <a:pt x="91" y="29"/>
                  </a:lnTo>
                  <a:lnTo>
                    <a:pt x="101" y="27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75" name="Freeform 1451"/>
            <p:cNvSpPr>
              <a:spLocks/>
            </p:cNvSpPr>
            <p:nvPr/>
          </p:nvSpPr>
          <p:spPr bwMode="auto">
            <a:xfrm>
              <a:off x="4282" y="1751"/>
              <a:ext cx="2" cy="6"/>
            </a:xfrm>
            <a:custGeom>
              <a:avLst/>
              <a:gdLst>
                <a:gd name="T0" fmla="*/ 2 w 6"/>
                <a:gd name="T1" fmla="*/ 0 h 26"/>
                <a:gd name="T2" fmla="*/ 1 w 6"/>
                <a:gd name="T3" fmla="*/ 0 h 26"/>
                <a:gd name="T4" fmla="*/ 0 w 6"/>
                <a:gd name="T5" fmla="*/ 1 h 26"/>
                <a:gd name="T6" fmla="*/ 0 w 6"/>
                <a:gd name="T7" fmla="*/ 2 h 26"/>
                <a:gd name="T8" fmla="*/ 0 w 6"/>
                <a:gd name="T9" fmla="*/ 3 h 26"/>
                <a:gd name="T10" fmla="*/ 0 w 6"/>
                <a:gd name="T11" fmla="*/ 4 h 26"/>
                <a:gd name="T12" fmla="*/ 1 w 6"/>
                <a:gd name="T13" fmla="*/ 5 h 26"/>
                <a:gd name="T14" fmla="*/ 2 w 6"/>
                <a:gd name="T15" fmla="*/ 6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26">
                  <a:moveTo>
                    <a:pt x="6" y="0"/>
                  </a:moveTo>
                  <a:lnTo>
                    <a:pt x="4" y="2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14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6" y="26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76" name="Freeform 1452"/>
            <p:cNvSpPr>
              <a:spLocks/>
            </p:cNvSpPr>
            <p:nvPr/>
          </p:nvSpPr>
          <p:spPr bwMode="auto">
            <a:xfrm>
              <a:off x="4284" y="1749"/>
              <a:ext cx="29" cy="8"/>
            </a:xfrm>
            <a:custGeom>
              <a:avLst/>
              <a:gdLst>
                <a:gd name="T0" fmla="*/ 29 w 101"/>
                <a:gd name="T1" fmla="*/ 8 h 30"/>
                <a:gd name="T2" fmla="*/ 26 w 101"/>
                <a:gd name="T3" fmla="*/ 6 h 30"/>
                <a:gd name="T4" fmla="*/ 23 w 101"/>
                <a:gd name="T5" fmla="*/ 4 h 30"/>
                <a:gd name="T6" fmla="*/ 20 w 101"/>
                <a:gd name="T7" fmla="*/ 3 h 30"/>
                <a:gd name="T8" fmla="*/ 16 w 101"/>
                <a:gd name="T9" fmla="*/ 1 h 30"/>
                <a:gd name="T10" fmla="*/ 13 w 101"/>
                <a:gd name="T11" fmla="*/ 1 h 30"/>
                <a:gd name="T12" fmla="*/ 10 w 101"/>
                <a:gd name="T13" fmla="*/ 0 h 30"/>
                <a:gd name="T14" fmla="*/ 6 w 101"/>
                <a:gd name="T15" fmla="*/ 0 h 30"/>
                <a:gd name="T16" fmla="*/ 3 w 101"/>
                <a:gd name="T17" fmla="*/ 0 h 30"/>
                <a:gd name="T18" fmla="*/ 0 w 101"/>
                <a:gd name="T19" fmla="*/ 1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1" h="30">
                  <a:moveTo>
                    <a:pt x="101" y="30"/>
                  </a:moveTo>
                  <a:lnTo>
                    <a:pt x="91" y="22"/>
                  </a:lnTo>
                  <a:lnTo>
                    <a:pt x="80" y="15"/>
                  </a:lnTo>
                  <a:lnTo>
                    <a:pt x="68" y="10"/>
                  </a:lnTo>
                  <a:lnTo>
                    <a:pt x="57" y="5"/>
                  </a:lnTo>
                  <a:lnTo>
                    <a:pt x="45" y="2"/>
                  </a:lnTo>
                  <a:lnTo>
                    <a:pt x="34" y="1"/>
                  </a:lnTo>
                  <a:lnTo>
                    <a:pt x="22" y="0"/>
                  </a:lnTo>
                  <a:lnTo>
                    <a:pt x="11" y="1"/>
                  </a:lnTo>
                  <a:lnTo>
                    <a:pt x="0" y="3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77" name="Freeform 1453"/>
            <p:cNvSpPr>
              <a:spLocks/>
            </p:cNvSpPr>
            <p:nvPr/>
          </p:nvSpPr>
          <p:spPr bwMode="auto">
            <a:xfrm>
              <a:off x="4313" y="1757"/>
              <a:ext cx="2" cy="8"/>
            </a:xfrm>
            <a:custGeom>
              <a:avLst/>
              <a:gdLst>
                <a:gd name="T0" fmla="*/ 0 w 7"/>
                <a:gd name="T1" fmla="*/ 8 h 26"/>
                <a:gd name="T2" fmla="*/ 1 w 7"/>
                <a:gd name="T3" fmla="*/ 7 h 26"/>
                <a:gd name="T4" fmla="*/ 2 w 7"/>
                <a:gd name="T5" fmla="*/ 6 h 26"/>
                <a:gd name="T6" fmla="*/ 2 w 7"/>
                <a:gd name="T7" fmla="*/ 5 h 26"/>
                <a:gd name="T8" fmla="*/ 2 w 7"/>
                <a:gd name="T9" fmla="*/ 4 h 26"/>
                <a:gd name="T10" fmla="*/ 2 w 7"/>
                <a:gd name="T11" fmla="*/ 2 h 26"/>
                <a:gd name="T12" fmla="*/ 1 w 7"/>
                <a:gd name="T13" fmla="*/ 1 h 26"/>
                <a:gd name="T14" fmla="*/ 0 w 7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6">
                  <a:moveTo>
                    <a:pt x="0" y="26"/>
                  </a:moveTo>
                  <a:lnTo>
                    <a:pt x="3" y="24"/>
                  </a:lnTo>
                  <a:lnTo>
                    <a:pt x="6" y="20"/>
                  </a:lnTo>
                  <a:lnTo>
                    <a:pt x="7" y="17"/>
                  </a:lnTo>
                  <a:lnTo>
                    <a:pt x="7" y="12"/>
                  </a:lnTo>
                  <a:lnTo>
                    <a:pt x="6" y="8"/>
                  </a:lnTo>
                  <a:lnTo>
                    <a:pt x="3" y="3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78" name="Line 1454"/>
            <p:cNvSpPr>
              <a:spLocks noChangeShapeType="1"/>
            </p:cNvSpPr>
            <p:nvPr/>
          </p:nvSpPr>
          <p:spPr bwMode="auto">
            <a:xfrm flipH="1" flipV="1">
              <a:off x="3658" y="1116"/>
              <a:ext cx="14" cy="7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79" name="Freeform 1455"/>
            <p:cNvSpPr>
              <a:spLocks/>
            </p:cNvSpPr>
            <p:nvPr/>
          </p:nvSpPr>
          <p:spPr bwMode="auto">
            <a:xfrm>
              <a:off x="3645" y="1129"/>
              <a:ext cx="39" cy="50"/>
            </a:xfrm>
            <a:custGeom>
              <a:avLst/>
              <a:gdLst>
                <a:gd name="T0" fmla="*/ 36 w 137"/>
                <a:gd name="T1" fmla="*/ 11 h 176"/>
                <a:gd name="T2" fmla="*/ 35 w 137"/>
                <a:gd name="T3" fmla="*/ 9 h 176"/>
                <a:gd name="T4" fmla="*/ 34 w 137"/>
                <a:gd name="T5" fmla="*/ 6 h 176"/>
                <a:gd name="T6" fmla="*/ 32 w 137"/>
                <a:gd name="T7" fmla="*/ 5 h 176"/>
                <a:gd name="T8" fmla="*/ 30 w 137"/>
                <a:gd name="T9" fmla="*/ 3 h 176"/>
                <a:gd name="T10" fmla="*/ 28 w 137"/>
                <a:gd name="T11" fmla="*/ 1 h 176"/>
                <a:gd name="T12" fmla="*/ 26 w 137"/>
                <a:gd name="T13" fmla="*/ 1 h 176"/>
                <a:gd name="T14" fmla="*/ 23 w 137"/>
                <a:gd name="T15" fmla="*/ 0 h 176"/>
                <a:gd name="T16" fmla="*/ 21 w 137"/>
                <a:gd name="T17" fmla="*/ 0 h 176"/>
                <a:gd name="T18" fmla="*/ 19 w 137"/>
                <a:gd name="T19" fmla="*/ 0 h 176"/>
                <a:gd name="T20" fmla="*/ 16 w 137"/>
                <a:gd name="T21" fmla="*/ 1 h 176"/>
                <a:gd name="T22" fmla="*/ 14 w 137"/>
                <a:gd name="T23" fmla="*/ 1 h 176"/>
                <a:gd name="T24" fmla="*/ 12 w 137"/>
                <a:gd name="T25" fmla="*/ 3 h 176"/>
                <a:gd name="T26" fmla="*/ 10 w 137"/>
                <a:gd name="T27" fmla="*/ 5 h 176"/>
                <a:gd name="T28" fmla="*/ 8 w 137"/>
                <a:gd name="T29" fmla="*/ 6 h 176"/>
                <a:gd name="T30" fmla="*/ 6 w 137"/>
                <a:gd name="T31" fmla="*/ 9 h 176"/>
                <a:gd name="T32" fmla="*/ 5 w 137"/>
                <a:gd name="T33" fmla="*/ 11 h 176"/>
                <a:gd name="T34" fmla="*/ 3 w 137"/>
                <a:gd name="T35" fmla="*/ 13 h 176"/>
                <a:gd name="T36" fmla="*/ 2 w 137"/>
                <a:gd name="T37" fmla="*/ 16 h 176"/>
                <a:gd name="T38" fmla="*/ 1 w 137"/>
                <a:gd name="T39" fmla="*/ 19 h 176"/>
                <a:gd name="T40" fmla="*/ 0 w 137"/>
                <a:gd name="T41" fmla="*/ 22 h 176"/>
                <a:gd name="T42" fmla="*/ 0 w 137"/>
                <a:gd name="T43" fmla="*/ 25 h 176"/>
                <a:gd name="T44" fmla="*/ 0 w 137"/>
                <a:gd name="T45" fmla="*/ 28 h 176"/>
                <a:gd name="T46" fmla="*/ 0 w 137"/>
                <a:gd name="T47" fmla="*/ 31 h 176"/>
                <a:gd name="T48" fmla="*/ 1 w 137"/>
                <a:gd name="T49" fmla="*/ 34 h 176"/>
                <a:gd name="T50" fmla="*/ 2 w 137"/>
                <a:gd name="T51" fmla="*/ 37 h 176"/>
                <a:gd name="T52" fmla="*/ 3 w 137"/>
                <a:gd name="T53" fmla="*/ 39 h 176"/>
                <a:gd name="T54" fmla="*/ 4 w 137"/>
                <a:gd name="T55" fmla="*/ 42 h 176"/>
                <a:gd name="T56" fmla="*/ 5 w 137"/>
                <a:gd name="T57" fmla="*/ 44 h 176"/>
                <a:gd name="T58" fmla="*/ 7 w 137"/>
                <a:gd name="T59" fmla="*/ 46 h 176"/>
                <a:gd name="T60" fmla="*/ 9 w 137"/>
                <a:gd name="T61" fmla="*/ 47 h 176"/>
                <a:gd name="T62" fmla="*/ 11 w 137"/>
                <a:gd name="T63" fmla="*/ 49 h 176"/>
                <a:gd name="T64" fmla="*/ 13 w 137"/>
                <a:gd name="T65" fmla="*/ 49 h 176"/>
                <a:gd name="T66" fmla="*/ 16 w 137"/>
                <a:gd name="T67" fmla="*/ 50 h 176"/>
                <a:gd name="T68" fmla="*/ 18 w 137"/>
                <a:gd name="T69" fmla="*/ 50 h 176"/>
                <a:gd name="T70" fmla="*/ 20 w 137"/>
                <a:gd name="T71" fmla="*/ 50 h 176"/>
                <a:gd name="T72" fmla="*/ 23 w 137"/>
                <a:gd name="T73" fmla="*/ 49 h 176"/>
                <a:gd name="T74" fmla="*/ 25 w 137"/>
                <a:gd name="T75" fmla="*/ 49 h 176"/>
                <a:gd name="T76" fmla="*/ 27 w 137"/>
                <a:gd name="T77" fmla="*/ 47 h 176"/>
                <a:gd name="T78" fmla="*/ 29 w 137"/>
                <a:gd name="T79" fmla="*/ 45 h 176"/>
                <a:gd name="T80" fmla="*/ 31 w 137"/>
                <a:gd name="T81" fmla="*/ 44 h 176"/>
                <a:gd name="T82" fmla="*/ 33 w 137"/>
                <a:gd name="T83" fmla="*/ 42 h 176"/>
                <a:gd name="T84" fmla="*/ 34 w 137"/>
                <a:gd name="T85" fmla="*/ 39 h 176"/>
                <a:gd name="T86" fmla="*/ 36 w 137"/>
                <a:gd name="T87" fmla="*/ 37 h 176"/>
                <a:gd name="T88" fmla="*/ 37 w 137"/>
                <a:gd name="T89" fmla="*/ 34 h 176"/>
                <a:gd name="T90" fmla="*/ 38 w 137"/>
                <a:gd name="T91" fmla="*/ 31 h 176"/>
                <a:gd name="T92" fmla="*/ 39 w 137"/>
                <a:gd name="T93" fmla="*/ 28 h 176"/>
                <a:gd name="T94" fmla="*/ 39 w 137"/>
                <a:gd name="T95" fmla="*/ 25 h 176"/>
                <a:gd name="T96" fmla="*/ 39 w 137"/>
                <a:gd name="T97" fmla="*/ 22 h 176"/>
                <a:gd name="T98" fmla="*/ 39 w 137"/>
                <a:gd name="T99" fmla="*/ 19 h 176"/>
                <a:gd name="T100" fmla="*/ 38 w 137"/>
                <a:gd name="T101" fmla="*/ 16 h 176"/>
                <a:gd name="T102" fmla="*/ 37 w 137"/>
                <a:gd name="T103" fmla="*/ 13 h 176"/>
                <a:gd name="T104" fmla="*/ 36 w 137"/>
                <a:gd name="T105" fmla="*/ 11 h 17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37" h="176">
                  <a:moveTo>
                    <a:pt x="128" y="38"/>
                  </a:moveTo>
                  <a:lnTo>
                    <a:pt x="124" y="30"/>
                  </a:lnTo>
                  <a:lnTo>
                    <a:pt x="118" y="22"/>
                  </a:lnTo>
                  <a:lnTo>
                    <a:pt x="111" y="16"/>
                  </a:lnTo>
                  <a:lnTo>
                    <a:pt x="105" y="10"/>
                  </a:lnTo>
                  <a:lnTo>
                    <a:pt x="98" y="5"/>
                  </a:lnTo>
                  <a:lnTo>
                    <a:pt x="90" y="3"/>
                  </a:lnTo>
                  <a:lnTo>
                    <a:pt x="82" y="1"/>
                  </a:lnTo>
                  <a:lnTo>
                    <a:pt x="74" y="0"/>
                  </a:lnTo>
                  <a:lnTo>
                    <a:pt x="65" y="1"/>
                  </a:lnTo>
                  <a:lnTo>
                    <a:pt x="57" y="3"/>
                  </a:lnTo>
                  <a:lnTo>
                    <a:pt x="49" y="5"/>
                  </a:lnTo>
                  <a:lnTo>
                    <a:pt x="42" y="10"/>
                  </a:lnTo>
                  <a:lnTo>
                    <a:pt x="34" y="16"/>
                  </a:lnTo>
                  <a:lnTo>
                    <a:pt x="27" y="22"/>
                  </a:lnTo>
                  <a:lnTo>
                    <a:pt x="21" y="30"/>
                  </a:lnTo>
                  <a:lnTo>
                    <a:pt x="16" y="38"/>
                  </a:lnTo>
                  <a:lnTo>
                    <a:pt x="11" y="47"/>
                  </a:lnTo>
                  <a:lnTo>
                    <a:pt x="7" y="57"/>
                  </a:lnTo>
                  <a:lnTo>
                    <a:pt x="3" y="67"/>
                  </a:lnTo>
                  <a:lnTo>
                    <a:pt x="1" y="78"/>
                  </a:lnTo>
                  <a:lnTo>
                    <a:pt x="0" y="89"/>
                  </a:lnTo>
                  <a:lnTo>
                    <a:pt x="0" y="99"/>
                  </a:lnTo>
                  <a:lnTo>
                    <a:pt x="1" y="110"/>
                  </a:lnTo>
                  <a:lnTo>
                    <a:pt x="3" y="120"/>
                  </a:lnTo>
                  <a:lnTo>
                    <a:pt x="6" y="129"/>
                  </a:lnTo>
                  <a:lnTo>
                    <a:pt x="10" y="139"/>
                  </a:lnTo>
                  <a:lnTo>
                    <a:pt x="15" y="147"/>
                  </a:lnTo>
                  <a:lnTo>
                    <a:pt x="19" y="155"/>
                  </a:lnTo>
                  <a:lnTo>
                    <a:pt x="26" y="162"/>
                  </a:lnTo>
                  <a:lnTo>
                    <a:pt x="33" y="166"/>
                  </a:lnTo>
                  <a:lnTo>
                    <a:pt x="39" y="171"/>
                  </a:lnTo>
                  <a:lnTo>
                    <a:pt x="47" y="174"/>
                  </a:lnTo>
                  <a:lnTo>
                    <a:pt x="55" y="176"/>
                  </a:lnTo>
                  <a:lnTo>
                    <a:pt x="63" y="176"/>
                  </a:lnTo>
                  <a:lnTo>
                    <a:pt x="72" y="176"/>
                  </a:lnTo>
                  <a:lnTo>
                    <a:pt x="80" y="174"/>
                  </a:lnTo>
                  <a:lnTo>
                    <a:pt x="88" y="171"/>
                  </a:lnTo>
                  <a:lnTo>
                    <a:pt x="96" y="166"/>
                  </a:lnTo>
                  <a:lnTo>
                    <a:pt x="103" y="160"/>
                  </a:lnTo>
                  <a:lnTo>
                    <a:pt x="110" y="155"/>
                  </a:lnTo>
                  <a:lnTo>
                    <a:pt x="116" y="147"/>
                  </a:lnTo>
                  <a:lnTo>
                    <a:pt x="121" y="138"/>
                  </a:lnTo>
                  <a:lnTo>
                    <a:pt x="127" y="129"/>
                  </a:lnTo>
                  <a:lnTo>
                    <a:pt x="130" y="120"/>
                  </a:lnTo>
                  <a:lnTo>
                    <a:pt x="134" y="109"/>
                  </a:lnTo>
                  <a:lnTo>
                    <a:pt x="136" y="99"/>
                  </a:lnTo>
                  <a:lnTo>
                    <a:pt x="137" y="89"/>
                  </a:lnTo>
                  <a:lnTo>
                    <a:pt x="137" y="77"/>
                  </a:lnTo>
                  <a:lnTo>
                    <a:pt x="136" y="67"/>
                  </a:lnTo>
                  <a:lnTo>
                    <a:pt x="134" y="57"/>
                  </a:lnTo>
                  <a:lnTo>
                    <a:pt x="131" y="47"/>
                  </a:lnTo>
                  <a:lnTo>
                    <a:pt x="128" y="38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80" name="Freeform 1456"/>
            <p:cNvSpPr>
              <a:spLocks/>
            </p:cNvSpPr>
            <p:nvPr/>
          </p:nvSpPr>
          <p:spPr bwMode="auto">
            <a:xfrm>
              <a:off x="3698" y="1076"/>
              <a:ext cx="37" cy="71"/>
            </a:xfrm>
            <a:custGeom>
              <a:avLst/>
              <a:gdLst>
                <a:gd name="T0" fmla="*/ 7 w 130"/>
                <a:gd name="T1" fmla="*/ 0 h 245"/>
                <a:gd name="T2" fmla="*/ 5 w 130"/>
                <a:gd name="T3" fmla="*/ 3 h 245"/>
                <a:gd name="T4" fmla="*/ 4 w 130"/>
                <a:gd name="T5" fmla="*/ 6 h 245"/>
                <a:gd name="T6" fmla="*/ 3 w 130"/>
                <a:gd name="T7" fmla="*/ 10 h 245"/>
                <a:gd name="T8" fmla="*/ 2 w 130"/>
                <a:gd name="T9" fmla="*/ 14 h 245"/>
                <a:gd name="T10" fmla="*/ 1 w 130"/>
                <a:gd name="T11" fmla="*/ 17 h 245"/>
                <a:gd name="T12" fmla="*/ 0 w 130"/>
                <a:gd name="T13" fmla="*/ 21 h 245"/>
                <a:gd name="T14" fmla="*/ 0 w 130"/>
                <a:gd name="T15" fmla="*/ 25 h 245"/>
                <a:gd name="T16" fmla="*/ 0 w 130"/>
                <a:gd name="T17" fmla="*/ 29 h 245"/>
                <a:gd name="T18" fmla="*/ 1 w 130"/>
                <a:gd name="T19" fmla="*/ 32 h 245"/>
                <a:gd name="T20" fmla="*/ 1 w 130"/>
                <a:gd name="T21" fmla="*/ 36 h 245"/>
                <a:gd name="T22" fmla="*/ 2 w 130"/>
                <a:gd name="T23" fmla="*/ 39 h 245"/>
                <a:gd name="T24" fmla="*/ 3 w 130"/>
                <a:gd name="T25" fmla="*/ 43 h 245"/>
                <a:gd name="T26" fmla="*/ 13 w 130"/>
                <a:gd name="T27" fmla="*/ 64 h 245"/>
                <a:gd name="T28" fmla="*/ 14 w 130"/>
                <a:gd name="T29" fmla="*/ 65 h 245"/>
                <a:gd name="T30" fmla="*/ 15 w 130"/>
                <a:gd name="T31" fmla="*/ 67 h 245"/>
                <a:gd name="T32" fmla="*/ 17 w 130"/>
                <a:gd name="T33" fmla="*/ 69 h 245"/>
                <a:gd name="T34" fmla="*/ 18 w 130"/>
                <a:gd name="T35" fmla="*/ 70 h 245"/>
                <a:gd name="T36" fmla="*/ 20 w 130"/>
                <a:gd name="T37" fmla="*/ 70 h 245"/>
                <a:gd name="T38" fmla="*/ 22 w 130"/>
                <a:gd name="T39" fmla="*/ 71 h 245"/>
                <a:gd name="T40" fmla="*/ 24 w 130"/>
                <a:gd name="T41" fmla="*/ 71 h 245"/>
                <a:gd name="T42" fmla="*/ 26 w 130"/>
                <a:gd name="T43" fmla="*/ 71 h 245"/>
                <a:gd name="T44" fmla="*/ 28 w 130"/>
                <a:gd name="T45" fmla="*/ 70 h 245"/>
                <a:gd name="T46" fmla="*/ 29 w 130"/>
                <a:gd name="T47" fmla="*/ 69 h 245"/>
                <a:gd name="T48" fmla="*/ 31 w 130"/>
                <a:gd name="T49" fmla="*/ 68 h 245"/>
                <a:gd name="T50" fmla="*/ 32 w 130"/>
                <a:gd name="T51" fmla="*/ 66 h 245"/>
                <a:gd name="T52" fmla="*/ 34 w 130"/>
                <a:gd name="T53" fmla="*/ 65 h 245"/>
                <a:gd name="T54" fmla="*/ 35 w 130"/>
                <a:gd name="T55" fmla="*/ 63 h 245"/>
                <a:gd name="T56" fmla="*/ 36 w 130"/>
                <a:gd name="T57" fmla="*/ 61 h 245"/>
                <a:gd name="T58" fmla="*/ 36 w 130"/>
                <a:gd name="T59" fmla="*/ 58 h 245"/>
                <a:gd name="T60" fmla="*/ 37 w 130"/>
                <a:gd name="T61" fmla="*/ 56 h 245"/>
                <a:gd name="T62" fmla="*/ 37 w 130"/>
                <a:gd name="T63" fmla="*/ 53 h 245"/>
                <a:gd name="T64" fmla="*/ 37 w 130"/>
                <a:gd name="T65" fmla="*/ 51 h 245"/>
                <a:gd name="T66" fmla="*/ 37 w 130"/>
                <a:gd name="T67" fmla="*/ 48 h 245"/>
                <a:gd name="T68" fmla="*/ 36 w 130"/>
                <a:gd name="T69" fmla="*/ 46 h 245"/>
                <a:gd name="T70" fmla="*/ 36 w 130"/>
                <a:gd name="T71" fmla="*/ 44 h 245"/>
                <a:gd name="T72" fmla="*/ 32 w 130"/>
                <a:gd name="T73" fmla="*/ 37 h 245"/>
                <a:gd name="T74" fmla="*/ 31 w 130"/>
                <a:gd name="T75" fmla="*/ 35 h 245"/>
                <a:gd name="T76" fmla="*/ 30 w 130"/>
                <a:gd name="T77" fmla="*/ 34 h 245"/>
                <a:gd name="T78" fmla="*/ 29 w 130"/>
                <a:gd name="T79" fmla="*/ 32 h 245"/>
                <a:gd name="T80" fmla="*/ 28 w 130"/>
                <a:gd name="T81" fmla="*/ 30 h 245"/>
                <a:gd name="T82" fmla="*/ 26 w 130"/>
                <a:gd name="T83" fmla="*/ 30 h 245"/>
                <a:gd name="T84" fmla="*/ 25 w 130"/>
                <a:gd name="T85" fmla="*/ 29 h 245"/>
                <a:gd name="T86" fmla="*/ 23 w 130"/>
                <a:gd name="T87" fmla="*/ 29 h 245"/>
                <a:gd name="T88" fmla="*/ 21 w 130"/>
                <a:gd name="T89" fmla="*/ 29 h 245"/>
                <a:gd name="T90" fmla="*/ 19 w 130"/>
                <a:gd name="T91" fmla="*/ 30 h 245"/>
                <a:gd name="T92" fmla="*/ 18 w 130"/>
                <a:gd name="T93" fmla="*/ 30 h 245"/>
                <a:gd name="T94" fmla="*/ 16 w 130"/>
                <a:gd name="T95" fmla="*/ 32 h 245"/>
                <a:gd name="T96" fmla="*/ 15 w 130"/>
                <a:gd name="T97" fmla="*/ 33 h 245"/>
                <a:gd name="T98" fmla="*/ 3 w 130"/>
                <a:gd name="T99" fmla="*/ 43 h 24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30" h="245">
                  <a:moveTo>
                    <a:pt x="25" y="0"/>
                  </a:moveTo>
                  <a:lnTo>
                    <a:pt x="19" y="11"/>
                  </a:lnTo>
                  <a:lnTo>
                    <a:pt x="14" y="22"/>
                  </a:lnTo>
                  <a:lnTo>
                    <a:pt x="9" y="35"/>
                  </a:lnTo>
                  <a:lnTo>
                    <a:pt x="6" y="47"/>
                  </a:lnTo>
                  <a:lnTo>
                    <a:pt x="3" y="59"/>
                  </a:lnTo>
                  <a:lnTo>
                    <a:pt x="1" y="73"/>
                  </a:lnTo>
                  <a:lnTo>
                    <a:pt x="0" y="86"/>
                  </a:lnTo>
                  <a:lnTo>
                    <a:pt x="1" y="99"/>
                  </a:lnTo>
                  <a:lnTo>
                    <a:pt x="2" y="111"/>
                  </a:lnTo>
                  <a:lnTo>
                    <a:pt x="5" y="123"/>
                  </a:lnTo>
                  <a:lnTo>
                    <a:pt x="8" y="136"/>
                  </a:lnTo>
                  <a:lnTo>
                    <a:pt x="11" y="147"/>
                  </a:lnTo>
                  <a:lnTo>
                    <a:pt x="46" y="220"/>
                  </a:lnTo>
                  <a:lnTo>
                    <a:pt x="49" y="226"/>
                  </a:lnTo>
                  <a:lnTo>
                    <a:pt x="54" y="232"/>
                  </a:lnTo>
                  <a:lnTo>
                    <a:pt x="60" y="237"/>
                  </a:lnTo>
                  <a:lnTo>
                    <a:pt x="64" y="240"/>
                  </a:lnTo>
                  <a:lnTo>
                    <a:pt x="71" y="242"/>
                  </a:lnTo>
                  <a:lnTo>
                    <a:pt x="76" y="245"/>
                  </a:lnTo>
                  <a:lnTo>
                    <a:pt x="83" y="245"/>
                  </a:lnTo>
                  <a:lnTo>
                    <a:pt x="90" y="244"/>
                  </a:lnTo>
                  <a:lnTo>
                    <a:pt x="97" y="241"/>
                  </a:lnTo>
                  <a:lnTo>
                    <a:pt x="102" y="239"/>
                  </a:lnTo>
                  <a:lnTo>
                    <a:pt x="108" y="235"/>
                  </a:lnTo>
                  <a:lnTo>
                    <a:pt x="113" y="229"/>
                  </a:lnTo>
                  <a:lnTo>
                    <a:pt x="118" y="223"/>
                  </a:lnTo>
                  <a:lnTo>
                    <a:pt x="122" y="217"/>
                  </a:lnTo>
                  <a:lnTo>
                    <a:pt x="126" y="209"/>
                  </a:lnTo>
                  <a:lnTo>
                    <a:pt x="128" y="201"/>
                  </a:lnTo>
                  <a:lnTo>
                    <a:pt x="130" y="192"/>
                  </a:lnTo>
                  <a:lnTo>
                    <a:pt x="130" y="184"/>
                  </a:lnTo>
                  <a:lnTo>
                    <a:pt x="130" y="176"/>
                  </a:lnTo>
                  <a:lnTo>
                    <a:pt x="129" y="167"/>
                  </a:lnTo>
                  <a:lnTo>
                    <a:pt x="127" y="159"/>
                  </a:lnTo>
                  <a:lnTo>
                    <a:pt x="125" y="153"/>
                  </a:lnTo>
                  <a:lnTo>
                    <a:pt x="113" y="128"/>
                  </a:lnTo>
                  <a:lnTo>
                    <a:pt x="110" y="121"/>
                  </a:lnTo>
                  <a:lnTo>
                    <a:pt x="107" y="116"/>
                  </a:lnTo>
                  <a:lnTo>
                    <a:pt x="102" y="110"/>
                  </a:lnTo>
                  <a:lnTo>
                    <a:pt x="98" y="105"/>
                  </a:lnTo>
                  <a:lnTo>
                    <a:pt x="92" y="103"/>
                  </a:lnTo>
                  <a:lnTo>
                    <a:pt x="87" y="101"/>
                  </a:lnTo>
                  <a:lnTo>
                    <a:pt x="80" y="100"/>
                  </a:lnTo>
                  <a:lnTo>
                    <a:pt x="74" y="100"/>
                  </a:lnTo>
                  <a:lnTo>
                    <a:pt x="67" y="102"/>
                  </a:lnTo>
                  <a:lnTo>
                    <a:pt x="62" y="104"/>
                  </a:lnTo>
                  <a:lnTo>
                    <a:pt x="56" y="109"/>
                  </a:lnTo>
                  <a:lnTo>
                    <a:pt x="51" y="113"/>
                  </a:lnTo>
                  <a:lnTo>
                    <a:pt x="11" y="147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81" name="Freeform 1457"/>
            <p:cNvSpPr>
              <a:spLocks/>
            </p:cNvSpPr>
            <p:nvPr/>
          </p:nvSpPr>
          <p:spPr bwMode="auto">
            <a:xfrm>
              <a:off x="3733" y="1043"/>
              <a:ext cx="26" cy="35"/>
            </a:xfrm>
            <a:custGeom>
              <a:avLst/>
              <a:gdLst>
                <a:gd name="T0" fmla="*/ 24 w 91"/>
                <a:gd name="T1" fmla="*/ 7 h 117"/>
                <a:gd name="T2" fmla="*/ 23 w 91"/>
                <a:gd name="T3" fmla="*/ 5 h 117"/>
                <a:gd name="T4" fmla="*/ 22 w 91"/>
                <a:gd name="T5" fmla="*/ 4 h 117"/>
                <a:gd name="T6" fmla="*/ 21 w 91"/>
                <a:gd name="T7" fmla="*/ 2 h 117"/>
                <a:gd name="T8" fmla="*/ 19 w 91"/>
                <a:gd name="T9" fmla="*/ 1 h 117"/>
                <a:gd name="T10" fmla="*/ 17 w 91"/>
                <a:gd name="T11" fmla="*/ 0 h 117"/>
                <a:gd name="T12" fmla="*/ 15 w 91"/>
                <a:gd name="T13" fmla="*/ 0 h 117"/>
                <a:gd name="T14" fmla="*/ 13 w 91"/>
                <a:gd name="T15" fmla="*/ 0 h 117"/>
                <a:gd name="T16" fmla="*/ 12 w 91"/>
                <a:gd name="T17" fmla="*/ 0 h 117"/>
                <a:gd name="T18" fmla="*/ 10 w 91"/>
                <a:gd name="T19" fmla="*/ 1 h 117"/>
                <a:gd name="T20" fmla="*/ 8 w 91"/>
                <a:gd name="T21" fmla="*/ 1 h 117"/>
                <a:gd name="T22" fmla="*/ 7 w 91"/>
                <a:gd name="T23" fmla="*/ 3 h 117"/>
                <a:gd name="T24" fmla="*/ 5 w 91"/>
                <a:gd name="T25" fmla="*/ 4 h 117"/>
                <a:gd name="T26" fmla="*/ 4 w 91"/>
                <a:gd name="T27" fmla="*/ 6 h 117"/>
                <a:gd name="T28" fmla="*/ 2 w 91"/>
                <a:gd name="T29" fmla="*/ 8 h 117"/>
                <a:gd name="T30" fmla="*/ 1 w 91"/>
                <a:gd name="T31" fmla="*/ 11 h 117"/>
                <a:gd name="T32" fmla="*/ 1 w 91"/>
                <a:gd name="T33" fmla="*/ 13 h 117"/>
                <a:gd name="T34" fmla="*/ 0 w 91"/>
                <a:gd name="T35" fmla="*/ 15 h 117"/>
                <a:gd name="T36" fmla="*/ 0 w 91"/>
                <a:gd name="T37" fmla="*/ 18 h 117"/>
                <a:gd name="T38" fmla="*/ 0 w 91"/>
                <a:gd name="T39" fmla="*/ 20 h 117"/>
                <a:gd name="T40" fmla="*/ 0 w 91"/>
                <a:gd name="T41" fmla="*/ 23 h 117"/>
                <a:gd name="T42" fmla="*/ 1 w 91"/>
                <a:gd name="T43" fmla="*/ 25 h 117"/>
                <a:gd name="T44" fmla="*/ 2 w 91"/>
                <a:gd name="T45" fmla="*/ 28 h 117"/>
                <a:gd name="T46" fmla="*/ 3 w 91"/>
                <a:gd name="T47" fmla="*/ 30 h 117"/>
                <a:gd name="T48" fmla="*/ 4 w 91"/>
                <a:gd name="T49" fmla="*/ 31 h 117"/>
                <a:gd name="T50" fmla="*/ 5 w 91"/>
                <a:gd name="T51" fmla="*/ 33 h 117"/>
                <a:gd name="T52" fmla="*/ 7 w 91"/>
                <a:gd name="T53" fmla="*/ 34 h 117"/>
                <a:gd name="T54" fmla="*/ 9 w 91"/>
                <a:gd name="T55" fmla="*/ 34 h 117"/>
                <a:gd name="T56" fmla="*/ 11 w 91"/>
                <a:gd name="T57" fmla="*/ 35 h 117"/>
                <a:gd name="T58" fmla="*/ 13 w 91"/>
                <a:gd name="T59" fmla="*/ 35 h 117"/>
                <a:gd name="T60" fmla="*/ 14 w 91"/>
                <a:gd name="T61" fmla="*/ 34 h 117"/>
                <a:gd name="T62" fmla="*/ 16 w 91"/>
                <a:gd name="T63" fmla="*/ 34 h 117"/>
                <a:gd name="T64" fmla="*/ 18 w 91"/>
                <a:gd name="T65" fmla="*/ 33 h 117"/>
                <a:gd name="T66" fmla="*/ 20 w 91"/>
                <a:gd name="T67" fmla="*/ 32 h 117"/>
                <a:gd name="T68" fmla="*/ 21 w 91"/>
                <a:gd name="T69" fmla="*/ 30 h 117"/>
                <a:gd name="T70" fmla="*/ 23 w 91"/>
                <a:gd name="T71" fmla="*/ 28 h 117"/>
                <a:gd name="T72" fmla="*/ 23 w 91"/>
                <a:gd name="T73" fmla="*/ 26 h 117"/>
                <a:gd name="T74" fmla="*/ 25 w 91"/>
                <a:gd name="T75" fmla="*/ 24 h 117"/>
                <a:gd name="T76" fmla="*/ 25 w 91"/>
                <a:gd name="T77" fmla="*/ 22 h 117"/>
                <a:gd name="T78" fmla="*/ 26 w 91"/>
                <a:gd name="T79" fmla="*/ 19 h 117"/>
                <a:gd name="T80" fmla="*/ 26 w 91"/>
                <a:gd name="T81" fmla="*/ 17 h 117"/>
                <a:gd name="T82" fmla="*/ 26 w 91"/>
                <a:gd name="T83" fmla="*/ 14 h 117"/>
                <a:gd name="T84" fmla="*/ 26 w 91"/>
                <a:gd name="T85" fmla="*/ 12 h 117"/>
                <a:gd name="T86" fmla="*/ 25 w 91"/>
                <a:gd name="T87" fmla="*/ 10 h 117"/>
                <a:gd name="T88" fmla="*/ 24 w 91"/>
                <a:gd name="T89" fmla="*/ 7 h 11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91" h="117">
                  <a:moveTo>
                    <a:pt x="84" y="24"/>
                  </a:moveTo>
                  <a:lnTo>
                    <a:pt x="81" y="18"/>
                  </a:lnTo>
                  <a:lnTo>
                    <a:pt x="77" y="12"/>
                  </a:lnTo>
                  <a:lnTo>
                    <a:pt x="72" y="8"/>
                  </a:lnTo>
                  <a:lnTo>
                    <a:pt x="67" y="4"/>
                  </a:lnTo>
                  <a:lnTo>
                    <a:pt x="60" y="1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1" y="0"/>
                  </a:lnTo>
                  <a:lnTo>
                    <a:pt x="35" y="2"/>
                  </a:lnTo>
                  <a:lnTo>
                    <a:pt x="28" y="5"/>
                  </a:lnTo>
                  <a:lnTo>
                    <a:pt x="23" y="10"/>
                  </a:lnTo>
                  <a:lnTo>
                    <a:pt x="17" y="15"/>
                  </a:lnTo>
                  <a:lnTo>
                    <a:pt x="13" y="21"/>
                  </a:lnTo>
                  <a:lnTo>
                    <a:pt x="8" y="28"/>
                  </a:lnTo>
                  <a:lnTo>
                    <a:pt x="5" y="36"/>
                  </a:lnTo>
                  <a:lnTo>
                    <a:pt x="2" y="44"/>
                  </a:lnTo>
                  <a:lnTo>
                    <a:pt x="1" y="51"/>
                  </a:lnTo>
                  <a:lnTo>
                    <a:pt x="0" y="60"/>
                  </a:lnTo>
                  <a:lnTo>
                    <a:pt x="0" y="68"/>
                  </a:lnTo>
                  <a:lnTo>
                    <a:pt x="1" y="76"/>
                  </a:lnTo>
                  <a:lnTo>
                    <a:pt x="4" y="84"/>
                  </a:lnTo>
                  <a:lnTo>
                    <a:pt x="6" y="92"/>
                  </a:lnTo>
                  <a:lnTo>
                    <a:pt x="10" y="99"/>
                  </a:lnTo>
                  <a:lnTo>
                    <a:pt x="15" y="104"/>
                  </a:lnTo>
                  <a:lnTo>
                    <a:pt x="19" y="109"/>
                  </a:lnTo>
                  <a:lnTo>
                    <a:pt x="25" y="112"/>
                  </a:lnTo>
                  <a:lnTo>
                    <a:pt x="31" y="115"/>
                  </a:lnTo>
                  <a:lnTo>
                    <a:pt x="37" y="117"/>
                  </a:lnTo>
                  <a:lnTo>
                    <a:pt x="44" y="117"/>
                  </a:lnTo>
                  <a:lnTo>
                    <a:pt x="50" y="115"/>
                  </a:lnTo>
                  <a:lnTo>
                    <a:pt x="56" y="114"/>
                  </a:lnTo>
                  <a:lnTo>
                    <a:pt x="63" y="111"/>
                  </a:lnTo>
                  <a:lnTo>
                    <a:pt x="69" y="106"/>
                  </a:lnTo>
                  <a:lnTo>
                    <a:pt x="74" y="101"/>
                  </a:lnTo>
                  <a:lnTo>
                    <a:pt x="79" y="95"/>
                  </a:lnTo>
                  <a:lnTo>
                    <a:pt x="82" y="88"/>
                  </a:lnTo>
                  <a:lnTo>
                    <a:pt x="86" y="81"/>
                  </a:lnTo>
                  <a:lnTo>
                    <a:pt x="89" y="73"/>
                  </a:lnTo>
                  <a:lnTo>
                    <a:pt x="90" y="65"/>
                  </a:lnTo>
                  <a:lnTo>
                    <a:pt x="91" y="56"/>
                  </a:lnTo>
                  <a:lnTo>
                    <a:pt x="91" y="48"/>
                  </a:lnTo>
                  <a:lnTo>
                    <a:pt x="90" y="39"/>
                  </a:lnTo>
                  <a:lnTo>
                    <a:pt x="88" y="32"/>
                  </a:lnTo>
                  <a:lnTo>
                    <a:pt x="84" y="24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82" name="Freeform 1458"/>
            <p:cNvSpPr>
              <a:spLocks/>
            </p:cNvSpPr>
            <p:nvPr/>
          </p:nvSpPr>
          <p:spPr bwMode="auto">
            <a:xfrm>
              <a:off x="3745" y="1072"/>
              <a:ext cx="24" cy="26"/>
            </a:xfrm>
            <a:custGeom>
              <a:avLst/>
              <a:gdLst>
                <a:gd name="T0" fmla="*/ 24 w 85"/>
                <a:gd name="T1" fmla="*/ 7 h 92"/>
                <a:gd name="T2" fmla="*/ 23 w 85"/>
                <a:gd name="T3" fmla="*/ 5 h 92"/>
                <a:gd name="T4" fmla="*/ 22 w 85"/>
                <a:gd name="T5" fmla="*/ 4 h 92"/>
                <a:gd name="T6" fmla="*/ 20 w 85"/>
                <a:gd name="T7" fmla="*/ 2 h 92"/>
                <a:gd name="T8" fmla="*/ 19 w 85"/>
                <a:gd name="T9" fmla="*/ 1 h 92"/>
                <a:gd name="T10" fmla="*/ 17 w 85"/>
                <a:gd name="T11" fmla="*/ 0 h 92"/>
                <a:gd name="T12" fmla="*/ 15 w 85"/>
                <a:gd name="T13" fmla="*/ 0 h 92"/>
                <a:gd name="T14" fmla="*/ 13 w 85"/>
                <a:gd name="T15" fmla="*/ 0 h 92"/>
                <a:gd name="T16" fmla="*/ 12 w 85"/>
                <a:gd name="T17" fmla="*/ 0 h 92"/>
                <a:gd name="T18" fmla="*/ 10 w 85"/>
                <a:gd name="T19" fmla="*/ 1 h 92"/>
                <a:gd name="T20" fmla="*/ 8 w 85"/>
                <a:gd name="T21" fmla="*/ 2 h 92"/>
                <a:gd name="T22" fmla="*/ 6 w 85"/>
                <a:gd name="T23" fmla="*/ 3 h 92"/>
                <a:gd name="T24" fmla="*/ 5 w 85"/>
                <a:gd name="T25" fmla="*/ 5 h 92"/>
                <a:gd name="T26" fmla="*/ 4 w 85"/>
                <a:gd name="T27" fmla="*/ 6 h 92"/>
                <a:gd name="T28" fmla="*/ 2 w 85"/>
                <a:gd name="T29" fmla="*/ 8 h 92"/>
                <a:gd name="T30" fmla="*/ 1 w 85"/>
                <a:gd name="T31" fmla="*/ 10 h 92"/>
                <a:gd name="T32" fmla="*/ 1 w 85"/>
                <a:gd name="T33" fmla="*/ 12 h 92"/>
                <a:gd name="T34" fmla="*/ 0 w 85"/>
                <a:gd name="T35" fmla="*/ 15 h 92"/>
                <a:gd name="T36" fmla="*/ 0 w 85"/>
                <a:gd name="T37" fmla="*/ 17 h 92"/>
                <a:gd name="T38" fmla="*/ 0 w 85"/>
                <a:gd name="T39" fmla="*/ 20 h 92"/>
                <a:gd name="T40" fmla="*/ 0 w 85"/>
                <a:gd name="T41" fmla="*/ 22 h 92"/>
                <a:gd name="T42" fmla="*/ 1 w 85"/>
                <a:gd name="T43" fmla="*/ 24 h 92"/>
                <a:gd name="T44" fmla="*/ 2 w 85"/>
                <a:gd name="T45" fmla="*/ 26 h 9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5" h="92">
                  <a:moveTo>
                    <a:pt x="85" y="25"/>
                  </a:moveTo>
                  <a:lnTo>
                    <a:pt x="81" y="18"/>
                  </a:lnTo>
                  <a:lnTo>
                    <a:pt x="77" y="13"/>
                  </a:lnTo>
                  <a:lnTo>
                    <a:pt x="72" y="8"/>
                  </a:lnTo>
                  <a:lnTo>
                    <a:pt x="67" y="5"/>
                  </a:lnTo>
                  <a:lnTo>
                    <a:pt x="60" y="1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1" y="0"/>
                  </a:lnTo>
                  <a:lnTo>
                    <a:pt x="34" y="3"/>
                  </a:lnTo>
                  <a:lnTo>
                    <a:pt x="28" y="6"/>
                  </a:lnTo>
                  <a:lnTo>
                    <a:pt x="23" y="10"/>
                  </a:lnTo>
                  <a:lnTo>
                    <a:pt x="17" y="16"/>
                  </a:lnTo>
                  <a:lnTo>
                    <a:pt x="13" y="22"/>
                  </a:lnTo>
                  <a:lnTo>
                    <a:pt x="8" y="28"/>
                  </a:lnTo>
                  <a:lnTo>
                    <a:pt x="5" y="36"/>
                  </a:lnTo>
                  <a:lnTo>
                    <a:pt x="3" y="44"/>
                  </a:lnTo>
                  <a:lnTo>
                    <a:pt x="0" y="52"/>
                  </a:lnTo>
                  <a:lnTo>
                    <a:pt x="0" y="61"/>
                  </a:lnTo>
                  <a:lnTo>
                    <a:pt x="0" y="69"/>
                  </a:lnTo>
                  <a:lnTo>
                    <a:pt x="1" y="77"/>
                  </a:lnTo>
                  <a:lnTo>
                    <a:pt x="4" y="85"/>
                  </a:lnTo>
                  <a:lnTo>
                    <a:pt x="6" y="92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83" name="Line 1459"/>
            <p:cNvSpPr>
              <a:spLocks noChangeShapeType="1"/>
            </p:cNvSpPr>
            <p:nvPr/>
          </p:nvSpPr>
          <p:spPr bwMode="auto">
            <a:xfrm>
              <a:off x="3769" y="1080"/>
              <a:ext cx="5" cy="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84" name="Freeform 1460"/>
            <p:cNvSpPr>
              <a:spLocks/>
            </p:cNvSpPr>
            <p:nvPr/>
          </p:nvSpPr>
          <p:spPr bwMode="auto">
            <a:xfrm>
              <a:off x="3751" y="1086"/>
              <a:ext cx="25" cy="26"/>
            </a:xfrm>
            <a:custGeom>
              <a:avLst/>
              <a:gdLst>
                <a:gd name="T0" fmla="*/ 0 w 86"/>
                <a:gd name="T1" fmla="*/ 19 h 92"/>
                <a:gd name="T2" fmla="*/ 1 w 86"/>
                <a:gd name="T3" fmla="*/ 21 h 92"/>
                <a:gd name="T4" fmla="*/ 3 w 86"/>
                <a:gd name="T5" fmla="*/ 22 h 92"/>
                <a:gd name="T6" fmla="*/ 4 w 86"/>
                <a:gd name="T7" fmla="*/ 23 h 92"/>
                <a:gd name="T8" fmla="*/ 6 w 86"/>
                <a:gd name="T9" fmla="*/ 25 h 92"/>
                <a:gd name="T10" fmla="*/ 7 w 86"/>
                <a:gd name="T11" fmla="*/ 25 h 92"/>
                <a:gd name="T12" fmla="*/ 9 w 86"/>
                <a:gd name="T13" fmla="*/ 26 h 92"/>
                <a:gd name="T14" fmla="*/ 11 w 86"/>
                <a:gd name="T15" fmla="*/ 26 h 92"/>
                <a:gd name="T16" fmla="*/ 13 w 86"/>
                <a:gd name="T17" fmla="*/ 26 h 92"/>
                <a:gd name="T18" fmla="*/ 15 w 86"/>
                <a:gd name="T19" fmla="*/ 25 h 92"/>
                <a:gd name="T20" fmla="*/ 17 w 86"/>
                <a:gd name="T21" fmla="*/ 24 h 92"/>
                <a:gd name="T22" fmla="*/ 18 w 86"/>
                <a:gd name="T23" fmla="*/ 23 h 92"/>
                <a:gd name="T24" fmla="*/ 20 w 86"/>
                <a:gd name="T25" fmla="*/ 21 h 92"/>
                <a:gd name="T26" fmla="*/ 21 w 86"/>
                <a:gd name="T27" fmla="*/ 20 h 92"/>
                <a:gd name="T28" fmla="*/ 22 w 86"/>
                <a:gd name="T29" fmla="*/ 18 h 92"/>
                <a:gd name="T30" fmla="*/ 23 w 86"/>
                <a:gd name="T31" fmla="*/ 16 h 92"/>
                <a:gd name="T32" fmla="*/ 24 w 86"/>
                <a:gd name="T33" fmla="*/ 13 h 92"/>
                <a:gd name="T34" fmla="*/ 24 w 86"/>
                <a:gd name="T35" fmla="*/ 11 h 92"/>
                <a:gd name="T36" fmla="*/ 25 w 86"/>
                <a:gd name="T37" fmla="*/ 9 h 92"/>
                <a:gd name="T38" fmla="*/ 25 w 86"/>
                <a:gd name="T39" fmla="*/ 6 h 92"/>
                <a:gd name="T40" fmla="*/ 24 w 86"/>
                <a:gd name="T41" fmla="*/ 4 h 92"/>
                <a:gd name="T42" fmla="*/ 24 w 86"/>
                <a:gd name="T43" fmla="*/ 2 h 92"/>
                <a:gd name="T44" fmla="*/ 23 w 86"/>
                <a:gd name="T45" fmla="*/ 0 h 9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2">
                  <a:moveTo>
                    <a:pt x="0" y="66"/>
                  </a:moveTo>
                  <a:lnTo>
                    <a:pt x="5" y="73"/>
                  </a:lnTo>
                  <a:lnTo>
                    <a:pt x="9" y="78"/>
                  </a:lnTo>
                  <a:lnTo>
                    <a:pt x="14" y="83"/>
                  </a:lnTo>
                  <a:lnTo>
                    <a:pt x="19" y="87"/>
                  </a:lnTo>
                  <a:lnTo>
                    <a:pt x="25" y="90"/>
                  </a:lnTo>
                  <a:lnTo>
                    <a:pt x="32" y="92"/>
                  </a:lnTo>
                  <a:lnTo>
                    <a:pt x="38" y="92"/>
                  </a:lnTo>
                  <a:lnTo>
                    <a:pt x="44" y="91"/>
                  </a:lnTo>
                  <a:lnTo>
                    <a:pt x="51" y="89"/>
                  </a:lnTo>
                  <a:lnTo>
                    <a:pt x="57" y="85"/>
                  </a:lnTo>
                  <a:lnTo>
                    <a:pt x="63" y="81"/>
                  </a:lnTo>
                  <a:lnTo>
                    <a:pt x="69" y="76"/>
                  </a:lnTo>
                  <a:lnTo>
                    <a:pt x="73" y="69"/>
                  </a:lnTo>
                  <a:lnTo>
                    <a:pt x="77" y="63"/>
                  </a:lnTo>
                  <a:lnTo>
                    <a:pt x="80" y="56"/>
                  </a:lnTo>
                  <a:lnTo>
                    <a:pt x="83" y="47"/>
                  </a:lnTo>
                  <a:lnTo>
                    <a:pt x="84" y="39"/>
                  </a:lnTo>
                  <a:lnTo>
                    <a:pt x="86" y="31"/>
                  </a:lnTo>
                  <a:lnTo>
                    <a:pt x="86" y="22"/>
                  </a:lnTo>
                  <a:lnTo>
                    <a:pt x="84" y="14"/>
                  </a:lnTo>
                  <a:lnTo>
                    <a:pt x="82" y="6"/>
                  </a:lnTo>
                  <a:lnTo>
                    <a:pt x="79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85" name="Line 1461"/>
            <p:cNvSpPr>
              <a:spLocks noChangeShapeType="1"/>
            </p:cNvSpPr>
            <p:nvPr/>
          </p:nvSpPr>
          <p:spPr bwMode="auto">
            <a:xfrm flipH="1" flipV="1">
              <a:off x="3747" y="1098"/>
              <a:ext cx="4" cy="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86" name="Line 1462"/>
            <p:cNvSpPr>
              <a:spLocks noChangeShapeType="1"/>
            </p:cNvSpPr>
            <p:nvPr/>
          </p:nvSpPr>
          <p:spPr bwMode="auto">
            <a:xfrm>
              <a:off x="3808" y="3378"/>
              <a:ext cx="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87" name="Line 1463"/>
            <p:cNvSpPr>
              <a:spLocks noChangeShapeType="1"/>
            </p:cNvSpPr>
            <p:nvPr/>
          </p:nvSpPr>
          <p:spPr bwMode="auto">
            <a:xfrm flipV="1">
              <a:off x="3660" y="3378"/>
              <a:ext cx="148" cy="10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88" name="Line 1464"/>
            <p:cNvSpPr>
              <a:spLocks noChangeShapeType="1"/>
            </p:cNvSpPr>
            <p:nvPr/>
          </p:nvSpPr>
          <p:spPr bwMode="auto">
            <a:xfrm flipH="1">
              <a:off x="3609" y="3486"/>
              <a:ext cx="57" cy="2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89" name="Line 1465"/>
            <p:cNvSpPr>
              <a:spLocks noChangeShapeType="1"/>
            </p:cNvSpPr>
            <p:nvPr/>
          </p:nvSpPr>
          <p:spPr bwMode="auto">
            <a:xfrm flipV="1">
              <a:off x="3609" y="3470"/>
              <a:ext cx="44" cy="4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90" name="Line 1466"/>
            <p:cNvSpPr>
              <a:spLocks noChangeShapeType="1"/>
            </p:cNvSpPr>
            <p:nvPr/>
          </p:nvSpPr>
          <p:spPr bwMode="auto">
            <a:xfrm>
              <a:off x="3653" y="3470"/>
              <a:ext cx="13" cy="1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91" name="Line 1467"/>
            <p:cNvSpPr>
              <a:spLocks noChangeShapeType="1"/>
            </p:cNvSpPr>
            <p:nvPr/>
          </p:nvSpPr>
          <p:spPr bwMode="auto">
            <a:xfrm>
              <a:off x="4427" y="2345"/>
              <a:ext cx="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92" name="Line 1468"/>
            <p:cNvSpPr>
              <a:spLocks noChangeShapeType="1"/>
            </p:cNvSpPr>
            <p:nvPr/>
          </p:nvSpPr>
          <p:spPr bwMode="auto">
            <a:xfrm>
              <a:off x="4252" y="2174"/>
              <a:ext cx="175" cy="17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93" name="Line 1469"/>
            <p:cNvSpPr>
              <a:spLocks noChangeShapeType="1"/>
            </p:cNvSpPr>
            <p:nvPr/>
          </p:nvSpPr>
          <p:spPr bwMode="auto">
            <a:xfrm flipH="1" flipV="1">
              <a:off x="4209" y="2133"/>
              <a:ext cx="35" cy="4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94" name="Line 1470"/>
            <p:cNvSpPr>
              <a:spLocks noChangeShapeType="1"/>
            </p:cNvSpPr>
            <p:nvPr/>
          </p:nvSpPr>
          <p:spPr bwMode="auto">
            <a:xfrm>
              <a:off x="4209" y="2133"/>
              <a:ext cx="49" cy="3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95" name="Line 1471"/>
            <p:cNvSpPr>
              <a:spLocks noChangeShapeType="1"/>
            </p:cNvSpPr>
            <p:nvPr/>
          </p:nvSpPr>
          <p:spPr bwMode="auto">
            <a:xfrm flipH="1">
              <a:off x="4244" y="2168"/>
              <a:ext cx="14" cy="1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96" name="Line 1472"/>
            <p:cNvSpPr>
              <a:spLocks noChangeShapeType="1"/>
            </p:cNvSpPr>
            <p:nvPr/>
          </p:nvSpPr>
          <p:spPr bwMode="auto">
            <a:xfrm>
              <a:off x="2484" y="2373"/>
              <a:ext cx="2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97" name="Line 1473"/>
            <p:cNvSpPr>
              <a:spLocks noChangeShapeType="1"/>
            </p:cNvSpPr>
            <p:nvPr/>
          </p:nvSpPr>
          <p:spPr bwMode="auto">
            <a:xfrm flipH="1">
              <a:off x="2512" y="2373"/>
              <a:ext cx="41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98" name="Line 1474"/>
            <p:cNvSpPr>
              <a:spLocks noChangeShapeType="1"/>
            </p:cNvSpPr>
            <p:nvPr/>
          </p:nvSpPr>
          <p:spPr bwMode="auto">
            <a:xfrm flipH="1">
              <a:off x="2929" y="2125"/>
              <a:ext cx="114" cy="24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3999" name="Line 1475"/>
            <p:cNvSpPr>
              <a:spLocks noChangeShapeType="1"/>
            </p:cNvSpPr>
            <p:nvPr/>
          </p:nvSpPr>
          <p:spPr bwMode="auto">
            <a:xfrm flipV="1">
              <a:off x="3033" y="2072"/>
              <a:ext cx="35" cy="4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00" name="Line 1476"/>
            <p:cNvSpPr>
              <a:spLocks noChangeShapeType="1"/>
            </p:cNvSpPr>
            <p:nvPr/>
          </p:nvSpPr>
          <p:spPr bwMode="auto">
            <a:xfrm flipH="1">
              <a:off x="3051" y="2072"/>
              <a:ext cx="17" cy="5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01" name="Line 1477"/>
            <p:cNvSpPr>
              <a:spLocks noChangeShapeType="1"/>
            </p:cNvSpPr>
            <p:nvPr/>
          </p:nvSpPr>
          <p:spPr bwMode="auto">
            <a:xfrm flipH="1" flipV="1">
              <a:off x="3033" y="2121"/>
              <a:ext cx="18" cy="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02" name="Line 1478"/>
            <p:cNvSpPr>
              <a:spLocks noChangeShapeType="1"/>
            </p:cNvSpPr>
            <p:nvPr/>
          </p:nvSpPr>
          <p:spPr bwMode="auto">
            <a:xfrm>
              <a:off x="2553" y="2373"/>
              <a:ext cx="2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03" name="Line 1479"/>
            <p:cNvSpPr>
              <a:spLocks noChangeShapeType="1"/>
            </p:cNvSpPr>
            <p:nvPr/>
          </p:nvSpPr>
          <p:spPr bwMode="auto">
            <a:xfrm flipH="1">
              <a:off x="2581" y="2373"/>
              <a:ext cx="34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04" name="Line 1480"/>
            <p:cNvSpPr>
              <a:spLocks noChangeShapeType="1"/>
            </p:cNvSpPr>
            <p:nvPr/>
          </p:nvSpPr>
          <p:spPr bwMode="auto">
            <a:xfrm flipH="1">
              <a:off x="2929" y="2266"/>
              <a:ext cx="220" cy="1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05" name="Line 1481"/>
            <p:cNvSpPr>
              <a:spLocks noChangeShapeType="1"/>
            </p:cNvSpPr>
            <p:nvPr/>
          </p:nvSpPr>
          <p:spPr bwMode="auto">
            <a:xfrm flipV="1">
              <a:off x="3145" y="2239"/>
              <a:ext cx="57" cy="1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06" name="Line 1482"/>
            <p:cNvSpPr>
              <a:spLocks noChangeShapeType="1"/>
            </p:cNvSpPr>
            <p:nvPr/>
          </p:nvSpPr>
          <p:spPr bwMode="auto">
            <a:xfrm flipH="1">
              <a:off x="3153" y="2239"/>
              <a:ext cx="49" cy="3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07" name="Line 1483"/>
            <p:cNvSpPr>
              <a:spLocks noChangeShapeType="1"/>
            </p:cNvSpPr>
            <p:nvPr/>
          </p:nvSpPr>
          <p:spPr bwMode="auto">
            <a:xfrm flipH="1" flipV="1">
              <a:off x="3145" y="2258"/>
              <a:ext cx="8" cy="1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08" name="Line 1484"/>
            <p:cNvSpPr>
              <a:spLocks noChangeShapeType="1"/>
            </p:cNvSpPr>
            <p:nvPr/>
          </p:nvSpPr>
          <p:spPr bwMode="auto">
            <a:xfrm>
              <a:off x="3963" y="1926"/>
              <a:ext cx="2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09" name="Line 1485"/>
            <p:cNvSpPr>
              <a:spLocks noChangeShapeType="1"/>
            </p:cNvSpPr>
            <p:nvPr/>
          </p:nvSpPr>
          <p:spPr bwMode="auto">
            <a:xfrm flipH="1">
              <a:off x="3991" y="1926"/>
              <a:ext cx="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10" name="Line 1486"/>
            <p:cNvSpPr>
              <a:spLocks noChangeShapeType="1"/>
            </p:cNvSpPr>
            <p:nvPr/>
          </p:nvSpPr>
          <p:spPr bwMode="auto">
            <a:xfrm flipH="1">
              <a:off x="3997" y="1710"/>
              <a:ext cx="84" cy="21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11" name="Line 1487"/>
            <p:cNvSpPr>
              <a:spLocks noChangeShapeType="1"/>
            </p:cNvSpPr>
            <p:nvPr/>
          </p:nvSpPr>
          <p:spPr bwMode="auto">
            <a:xfrm flipV="1">
              <a:off x="4073" y="1653"/>
              <a:ext cx="30" cy="5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12" name="Line 1488"/>
            <p:cNvSpPr>
              <a:spLocks noChangeShapeType="1"/>
            </p:cNvSpPr>
            <p:nvPr/>
          </p:nvSpPr>
          <p:spPr bwMode="auto">
            <a:xfrm flipH="1">
              <a:off x="4091" y="1653"/>
              <a:ext cx="12" cy="6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13" name="Line 1489"/>
            <p:cNvSpPr>
              <a:spLocks noChangeShapeType="1"/>
            </p:cNvSpPr>
            <p:nvPr/>
          </p:nvSpPr>
          <p:spPr bwMode="auto">
            <a:xfrm flipH="1" flipV="1">
              <a:off x="4073" y="1706"/>
              <a:ext cx="18" cy="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14" name="Line 1490"/>
            <p:cNvSpPr>
              <a:spLocks noChangeShapeType="1"/>
            </p:cNvSpPr>
            <p:nvPr/>
          </p:nvSpPr>
          <p:spPr bwMode="auto">
            <a:xfrm>
              <a:off x="2736" y="1969"/>
              <a:ext cx="3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15" name="Line 1491"/>
            <p:cNvSpPr>
              <a:spLocks noChangeShapeType="1"/>
            </p:cNvSpPr>
            <p:nvPr/>
          </p:nvSpPr>
          <p:spPr bwMode="auto">
            <a:xfrm flipH="1">
              <a:off x="2766" y="1969"/>
              <a:ext cx="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16" name="Line 1492"/>
            <p:cNvSpPr>
              <a:spLocks noChangeShapeType="1"/>
            </p:cNvSpPr>
            <p:nvPr/>
          </p:nvSpPr>
          <p:spPr bwMode="auto">
            <a:xfrm flipH="1">
              <a:off x="2770" y="1755"/>
              <a:ext cx="92" cy="21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17" name="Line 1493"/>
            <p:cNvSpPr>
              <a:spLocks noChangeShapeType="1"/>
            </p:cNvSpPr>
            <p:nvPr/>
          </p:nvSpPr>
          <p:spPr bwMode="auto">
            <a:xfrm flipV="1">
              <a:off x="2852" y="1698"/>
              <a:ext cx="32" cy="5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18" name="Line 1494"/>
            <p:cNvSpPr>
              <a:spLocks noChangeShapeType="1"/>
            </p:cNvSpPr>
            <p:nvPr/>
          </p:nvSpPr>
          <p:spPr bwMode="auto">
            <a:xfrm flipH="1">
              <a:off x="2870" y="1698"/>
              <a:ext cx="14" cy="6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19" name="Line 1495"/>
            <p:cNvSpPr>
              <a:spLocks noChangeShapeType="1"/>
            </p:cNvSpPr>
            <p:nvPr/>
          </p:nvSpPr>
          <p:spPr bwMode="auto">
            <a:xfrm flipH="1" flipV="1">
              <a:off x="2852" y="1751"/>
              <a:ext cx="18" cy="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20" name="Line 1496"/>
            <p:cNvSpPr>
              <a:spLocks noChangeShapeType="1"/>
            </p:cNvSpPr>
            <p:nvPr/>
          </p:nvSpPr>
          <p:spPr bwMode="auto">
            <a:xfrm>
              <a:off x="2241" y="467"/>
              <a:ext cx="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21" name="Line 1497"/>
            <p:cNvSpPr>
              <a:spLocks noChangeShapeType="1"/>
            </p:cNvSpPr>
            <p:nvPr/>
          </p:nvSpPr>
          <p:spPr bwMode="auto">
            <a:xfrm>
              <a:off x="2107" y="333"/>
              <a:ext cx="134" cy="13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22" name="Line 1498"/>
            <p:cNvSpPr>
              <a:spLocks noChangeShapeType="1"/>
            </p:cNvSpPr>
            <p:nvPr/>
          </p:nvSpPr>
          <p:spPr bwMode="auto">
            <a:xfrm flipH="1" flipV="1">
              <a:off x="2064" y="290"/>
              <a:ext cx="35" cy="4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23" name="Line 1499"/>
            <p:cNvSpPr>
              <a:spLocks noChangeShapeType="1"/>
            </p:cNvSpPr>
            <p:nvPr/>
          </p:nvSpPr>
          <p:spPr bwMode="auto">
            <a:xfrm>
              <a:off x="2064" y="290"/>
              <a:ext cx="49" cy="3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24" name="Line 1500"/>
            <p:cNvSpPr>
              <a:spLocks noChangeShapeType="1"/>
            </p:cNvSpPr>
            <p:nvPr/>
          </p:nvSpPr>
          <p:spPr bwMode="auto">
            <a:xfrm flipH="1">
              <a:off x="2099" y="325"/>
              <a:ext cx="14" cy="1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25" name="Line 1501"/>
            <p:cNvSpPr>
              <a:spLocks noChangeShapeType="1"/>
            </p:cNvSpPr>
            <p:nvPr/>
          </p:nvSpPr>
          <p:spPr bwMode="auto">
            <a:xfrm>
              <a:off x="982" y="646"/>
              <a:ext cx="3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26" name="Line 1502"/>
            <p:cNvSpPr>
              <a:spLocks noChangeShapeType="1"/>
            </p:cNvSpPr>
            <p:nvPr/>
          </p:nvSpPr>
          <p:spPr bwMode="auto">
            <a:xfrm flipH="1">
              <a:off x="1013" y="646"/>
              <a:ext cx="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27" name="Line 1503"/>
            <p:cNvSpPr>
              <a:spLocks noChangeShapeType="1"/>
            </p:cNvSpPr>
            <p:nvPr/>
          </p:nvSpPr>
          <p:spPr bwMode="auto">
            <a:xfrm flipH="1">
              <a:off x="1019" y="528"/>
              <a:ext cx="81" cy="11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28" name="Line 1504"/>
            <p:cNvSpPr>
              <a:spLocks noChangeShapeType="1"/>
            </p:cNvSpPr>
            <p:nvPr/>
          </p:nvSpPr>
          <p:spPr bwMode="auto">
            <a:xfrm flipV="1">
              <a:off x="1092" y="480"/>
              <a:ext cx="43" cy="4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29" name="Line 1505"/>
            <p:cNvSpPr>
              <a:spLocks noChangeShapeType="1"/>
            </p:cNvSpPr>
            <p:nvPr/>
          </p:nvSpPr>
          <p:spPr bwMode="auto">
            <a:xfrm flipH="1">
              <a:off x="1108" y="480"/>
              <a:ext cx="27" cy="5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30" name="Line 1506"/>
            <p:cNvSpPr>
              <a:spLocks noChangeShapeType="1"/>
            </p:cNvSpPr>
            <p:nvPr/>
          </p:nvSpPr>
          <p:spPr bwMode="auto">
            <a:xfrm flipH="1" flipV="1">
              <a:off x="1092" y="522"/>
              <a:ext cx="16" cy="1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31" name="Line 1507"/>
            <p:cNvSpPr>
              <a:spLocks noChangeShapeType="1"/>
            </p:cNvSpPr>
            <p:nvPr/>
          </p:nvSpPr>
          <p:spPr bwMode="auto">
            <a:xfrm>
              <a:off x="1592" y="1165"/>
              <a:ext cx="3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32" name="Line 1508"/>
            <p:cNvSpPr>
              <a:spLocks noChangeShapeType="1"/>
            </p:cNvSpPr>
            <p:nvPr/>
          </p:nvSpPr>
          <p:spPr bwMode="auto">
            <a:xfrm flipH="1">
              <a:off x="1623" y="1165"/>
              <a:ext cx="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33" name="Line 1509"/>
            <p:cNvSpPr>
              <a:spLocks noChangeShapeType="1"/>
            </p:cNvSpPr>
            <p:nvPr/>
          </p:nvSpPr>
          <p:spPr bwMode="auto">
            <a:xfrm flipH="1">
              <a:off x="1629" y="840"/>
              <a:ext cx="100" cy="32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34" name="Line 1510"/>
            <p:cNvSpPr>
              <a:spLocks noChangeShapeType="1"/>
            </p:cNvSpPr>
            <p:nvPr/>
          </p:nvSpPr>
          <p:spPr bwMode="auto">
            <a:xfrm flipV="1">
              <a:off x="1719" y="783"/>
              <a:ext cx="28" cy="5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35" name="Line 1511"/>
            <p:cNvSpPr>
              <a:spLocks noChangeShapeType="1"/>
            </p:cNvSpPr>
            <p:nvPr/>
          </p:nvSpPr>
          <p:spPr bwMode="auto">
            <a:xfrm flipH="1">
              <a:off x="1739" y="783"/>
              <a:ext cx="8" cy="6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36" name="Line 1512"/>
            <p:cNvSpPr>
              <a:spLocks noChangeShapeType="1"/>
            </p:cNvSpPr>
            <p:nvPr/>
          </p:nvSpPr>
          <p:spPr bwMode="auto">
            <a:xfrm flipH="1" flipV="1">
              <a:off x="1719" y="838"/>
              <a:ext cx="20" cy="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37" name="Line 1513"/>
            <p:cNvSpPr>
              <a:spLocks noChangeShapeType="1"/>
            </p:cNvSpPr>
            <p:nvPr/>
          </p:nvSpPr>
          <p:spPr bwMode="auto">
            <a:xfrm>
              <a:off x="1310" y="1165"/>
              <a:ext cx="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38" name="Line 1514"/>
            <p:cNvSpPr>
              <a:spLocks noChangeShapeType="1"/>
            </p:cNvSpPr>
            <p:nvPr/>
          </p:nvSpPr>
          <p:spPr bwMode="auto">
            <a:xfrm flipV="1">
              <a:off x="1275" y="1165"/>
              <a:ext cx="35" cy="34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39" name="Line 1515"/>
            <p:cNvSpPr>
              <a:spLocks noChangeShapeType="1"/>
            </p:cNvSpPr>
            <p:nvPr/>
          </p:nvSpPr>
          <p:spPr bwMode="auto">
            <a:xfrm flipH="1">
              <a:off x="1269" y="1505"/>
              <a:ext cx="16" cy="5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40" name="Line 1516"/>
            <p:cNvSpPr>
              <a:spLocks noChangeShapeType="1"/>
            </p:cNvSpPr>
            <p:nvPr/>
          </p:nvSpPr>
          <p:spPr bwMode="auto">
            <a:xfrm flipH="1" flipV="1">
              <a:off x="1265" y="1503"/>
              <a:ext cx="4" cy="6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41" name="Line 1517"/>
            <p:cNvSpPr>
              <a:spLocks noChangeShapeType="1"/>
            </p:cNvSpPr>
            <p:nvPr/>
          </p:nvSpPr>
          <p:spPr bwMode="auto">
            <a:xfrm>
              <a:off x="1265" y="1503"/>
              <a:ext cx="20" cy="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42" name="Freeform 1518"/>
            <p:cNvSpPr>
              <a:spLocks/>
            </p:cNvSpPr>
            <p:nvPr/>
          </p:nvSpPr>
          <p:spPr bwMode="auto">
            <a:xfrm>
              <a:off x="3625" y="2153"/>
              <a:ext cx="53" cy="18"/>
            </a:xfrm>
            <a:custGeom>
              <a:avLst/>
              <a:gdLst>
                <a:gd name="T0" fmla="*/ 53 w 181"/>
                <a:gd name="T1" fmla="*/ 0 h 60"/>
                <a:gd name="T2" fmla="*/ 53 w 181"/>
                <a:gd name="T3" fmla="*/ 18 h 60"/>
                <a:gd name="T4" fmla="*/ 0 w 181"/>
                <a:gd name="T5" fmla="*/ 9 h 60"/>
                <a:gd name="T6" fmla="*/ 53 w 181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60">
                  <a:moveTo>
                    <a:pt x="181" y="0"/>
                  </a:moveTo>
                  <a:lnTo>
                    <a:pt x="181" y="60"/>
                  </a:lnTo>
                  <a:lnTo>
                    <a:pt x="0" y="30"/>
                  </a:lnTo>
                  <a:lnTo>
                    <a:pt x="181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43" name="Freeform 1519"/>
            <p:cNvSpPr>
              <a:spLocks/>
            </p:cNvSpPr>
            <p:nvPr/>
          </p:nvSpPr>
          <p:spPr bwMode="auto">
            <a:xfrm>
              <a:off x="4634" y="1779"/>
              <a:ext cx="53" cy="18"/>
            </a:xfrm>
            <a:custGeom>
              <a:avLst/>
              <a:gdLst>
                <a:gd name="T0" fmla="*/ 53 w 181"/>
                <a:gd name="T1" fmla="*/ 0 h 60"/>
                <a:gd name="T2" fmla="*/ 53 w 181"/>
                <a:gd name="T3" fmla="*/ 18 h 60"/>
                <a:gd name="T4" fmla="*/ 0 w 181"/>
                <a:gd name="T5" fmla="*/ 9 h 60"/>
                <a:gd name="T6" fmla="*/ 53 w 181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60">
                  <a:moveTo>
                    <a:pt x="181" y="0"/>
                  </a:moveTo>
                  <a:lnTo>
                    <a:pt x="181" y="60"/>
                  </a:lnTo>
                  <a:lnTo>
                    <a:pt x="0" y="30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4044" name="Freeform 1520"/>
            <p:cNvSpPr>
              <a:spLocks/>
            </p:cNvSpPr>
            <p:nvPr/>
          </p:nvSpPr>
          <p:spPr bwMode="auto">
            <a:xfrm>
              <a:off x="1619" y="2072"/>
              <a:ext cx="16" cy="53"/>
            </a:xfrm>
            <a:custGeom>
              <a:avLst/>
              <a:gdLst>
                <a:gd name="T0" fmla="*/ 0 w 60"/>
                <a:gd name="T1" fmla="*/ 53 h 181"/>
                <a:gd name="T2" fmla="*/ 16 w 60"/>
                <a:gd name="T3" fmla="*/ 53 h 181"/>
                <a:gd name="T4" fmla="*/ 8 w 60"/>
                <a:gd name="T5" fmla="*/ 0 h 181"/>
                <a:gd name="T6" fmla="*/ 0 w 60"/>
                <a:gd name="T7" fmla="*/ 53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81">
                  <a:moveTo>
                    <a:pt x="0" y="181"/>
                  </a:moveTo>
                  <a:lnTo>
                    <a:pt x="60" y="181"/>
                  </a:lnTo>
                  <a:lnTo>
                    <a:pt x="30" y="0"/>
                  </a:lnTo>
                  <a:lnTo>
                    <a:pt x="0" y="181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39204212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778" name="Group 9"/>
          <p:cNvGrpSpPr>
            <a:grpSpLocks/>
          </p:cNvGrpSpPr>
          <p:nvPr/>
        </p:nvGrpSpPr>
        <p:grpSpPr bwMode="auto">
          <a:xfrm>
            <a:off x="468313" y="333375"/>
            <a:ext cx="8172450" cy="6057900"/>
            <a:chOff x="295" y="210"/>
            <a:chExt cx="5148" cy="3816"/>
          </a:xfrm>
        </p:grpSpPr>
        <p:grpSp>
          <p:nvGrpSpPr>
            <p:cNvPr id="75780" name="Group 10"/>
            <p:cNvGrpSpPr>
              <a:grpSpLocks/>
            </p:cNvGrpSpPr>
            <p:nvPr/>
          </p:nvGrpSpPr>
          <p:grpSpPr bwMode="auto">
            <a:xfrm>
              <a:off x="295" y="426"/>
              <a:ext cx="2892" cy="3528"/>
              <a:chOff x="1322" y="904"/>
              <a:chExt cx="1688" cy="2060"/>
            </a:xfrm>
          </p:grpSpPr>
          <p:sp>
            <p:nvSpPr>
              <p:cNvPr id="76294" name="Line 11"/>
              <p:cNvSpPr>
                <a:spLocks noChangeShapeType="1"/>
              </p:cNvSpPr>
              <p:nvPr/>
            </p:nvSpPr>
            <p:spPr bwMode="auto">
              <a:xfrm flipH="1">
                <a:off x="1683" y="1090"/>
                <a:ext cx="19" cy="3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95" name="Line 12"/>
              <p:cNvSpPr>
                <a:spLocks noChangeShapeType="1"/>
              </p:cNvSpPr>
              <p:nvPr/>
            </p:nvSpPr>
            <p:spPr bwMode="auto">
              <a:xfrm flipV="1">
                <a:off x="1758" y="969"/>
                <a:ext cx="20" cy="3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96" name="Line 13"/>
              <p:cNvSpPr>
                <a:spLocks noChangeShapeType="1"/>
              </p:cNvSpPr>
              <p:nvPr/>
            </p:nvSpPr>
            <p:spPr bwMode="auto">
              <a:xfrm flipV="1">
                <a:off x="1722" y="1032"/>
                <a:ext cx="17" cy="2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97" name="Freeform 14"/>
              <p:cNvSpPr>
                <a:spLocks/>
              </p:cNvSpPr>
              <p:nvPr/>
            </p:nvSpPr>
            <p:spPr bwMode="auto">
              <a:xfrm>
                <a:off x="1697" y="1059"/>
                <a:ext cx="25" cy="34"/>
              </a:xfrm>
              <a:custGeom>
                <a:avLst/>
                <a:gdLst>
                  <a:gd name="T0" fmla="*/ 0 w 173"/>
                  <a:gd name="T1" fmla="*/ 28 h 241"/>
                  <a:gd name="T2" fmla="*/ 10 w 173"/>
                  <a:gd name="T3" fmla="*/ 34 h 241"/>
                  <a:gd name="T4" fmla="*/ 25 w 173"/>
                  <a:gd name="T5" fmla="*/ 0 h 241"/>
                  <a:gd name="T6" fmla="*/ 0 w 173"/>
                  <a:gd name="T7" fmla="*/ 28 h 2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3" h="241">
                    <a:moveTo>
                      <a:pt x="0" y="195"/>
                    </a:moveTo>
                    <a:lnTo>
                      <a:pt x="72" y="241"/>
                    </a:lnTo>
                    <a:lnTo>
                      <a:pt x="173" y="0"/>
                    </a:lnTo>
                    <a:lnTo>
                      <a:pt x="0" y="195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98" name="Freeform 15"/>
              <p:cNvSpPr>
                <a:spLocks/>
              </p:cNvSpPr>
              <p:nvPr/>
            </p:nvSpPr>
            <p:spPr bwMode="auto">
              <a:xfrm>
                <a:off x="1697" y="1059"/>
                <a:ext cx="25" cy="34"/>
              </a:xfrm>
              <a:custGeom>
                <a:avLst/>
                <a:gdLst>
                  <a:gd name="T0" fmla="*/ 0 w 173"/>
                  <a:gd name="T1" fmla="*/ 28 h 241"/>
                  <a:gd name="T2" fmla="*/ 10 w 173"/>
                  <a:gd name="T3" fmla="*/ 34 h 241"/>
                  <a:gd name="T4" fmla="*/ 25 w 173"/>
                  <a:gd name="T5" fmla="*/ 0 h 241"/>
                  <a:gd name="T6" fmla="*/ 0 w 173"/>
                  <a:gd name="T7" fmla="*/ 28 h 2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3" h="241">
                    <a:moveTo>
                      <a:pt x="0" y="195"/>
                    </a:moveTo>
                    <a:lnTo>
                      <a:pt x="72" y="241"/>
                    </a:lnTo>
                    <a:lnTo>
                      <a:pt x="173" y="0"/>
                    </a:lnTo>
                    <a:lnTo>
                      <a:pt x="0" y="195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99" name="Freeform 16"/>
              <p:cNvSpPr>
                <a:spLocks/>
              </p:cNvSpPr>
              <p:nvPr/>
            </p:nvSpPr>
            <p:spPr bwMode="auto">
              <a:xfrm>
                <a:off x="1739" y="997"/>
                <a:ext cx="24" cy="35"/>
              </a:xfrm>
              <a:custGeom>
                <a:avLst/>
                <a:gdLst>
                  <a:gd name="T0" fmla="*/ 14 w 173"/>
                  <a:gd name="T1" fmla="*/ 0 h 242"/>
                  <a:gd name="T2" fmla="*/ 24 w 173"/>
                  <a:gd name="T3" fmla="*/ 7 h 242"/>
                  <a:gd name="T4" fmla="*/ 0 w 173"/>
                  <a:gd name="T5" fmla="*/ 35 h 242"/>
                  <a:gd name="T6" fmla="*/ 14 w 173"/>
                  <a:gd name="T7" fmla="*/ 0 h 2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3" h="242">
                    <a:moveTo>
                      <a:pt x="100" y="0"/>
                    </a:moveTo>
                    <a:lnTo>
                      <a:pt x="173" y="45"/>
                    </a:lnTo>
                    <a:lnTo>
                      <a:pt x="0" y="242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00" name="Freeform 17"/>
              <p:cNvSpPr>
                <a:spLocks/>
              </p:cNvSpPr>
              <p:nvPr/>
            </p:nvSpPr>
            <p:spPr bwMode="auto">
              <a:xfrm>
                <a:off x="1739" y="997"/>
                <a:ext cx="24" cy="35"/>
              </a:xfrm>
              <a:custGeom>
                <a:avLst/>
                <a:gdLst>
                  <a:gd name="T0" fmla="*/ 14 w 173"/>
                  <a:gd name="T1" fmla="*/ 0 h 242"/>
                  <a:gd name="T2" fmla="*/ 24 w 173"/>
                  <a:gd name="T3" fmla="*/ 7 h 242"/>
                  <a:gd name="T4" fmla="*/ 0 w 173"/>
                  <a:gd name="T5" fmla="*/ 35 h 242"/>
                  <a:gd name="T6" fmla="*/ 14 w 173"/>
                  <a:gd name="T7" fmla="*/ 0 h 2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3" h="242">
                    <a:moveTo>
                      <a:pt x="100" y="0"/>
                    </a:moveTo>
                    <a:lnTo>
                      <a:pt x="173" y="45"/>
                    </a:lnTo>
                    <a:lnTo>
                      <a:pt x="0" y="242"/>
                    </a:lnTo>
                    <a:lnTo>
                      <a:pt x="10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01" name="Line 18"/>
              <p:cNvSpPr>
                <a:spLocks noChangeShapeType="1"/>
              </p:cNvSpPr>
              <p:nvPr/>
            </p:nvSpPr>
            <p:spPr bwMode="auto">
              <a:xfrm flipV="1">
                <a:off x="1679" y="1017"/>
                <a:ext cx="4" cy="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02" name="Freeform 19"/>
              <p:cNvSpPr>
                <a:spLocks/>
              </p:cNvSpPr>
              <p:nvPr/>
            </p:nvSpPr>
            <p:spPr bwMode="auto">
              <a:xfrm>
                <a:off x="1683" y="1013"/>
                <a:ext cx="17" cy="13"/>
              </a:xfrm>
              <a:custGeom>
                <a:avLst/>
                <a:gdLst>
                  <a:gd name="T0" fmla="*/ 16 w 114"/>
                  <a:gd name="T1" fmla="*/ 13 h 95"/>
                  <a:gd name="T2" fmla="*/ 16 w 114"/>
                  <a:gd name="T3" fmla="*/ 12 h 95"/>
                  <a:gd name="T4" fmla="*/ 17 w 114"/>
                  <a:gd name="T5" fmla="*/ 11 h 95"/>
                  <a:gd name="T6" fmla="*/ 17 w 114"/>
                  <a:gd name="T7" fmla="*/ 9 h 95"/>
                  <a:gd name="T8" fmla="*/ 17 w 114"/>
                  <a:gd name="T9" fmla="*/ 8 h 95"/>
                  <a:gd name="T10" fmla="*/ 17 w 114"/>
                  <a:gd name="T11" fmla="*/ 7 h 95"/>
                  <a:gd name="T12" fmla="*/ 16 w 114"/>
                  <a:gd name="T13" fmla="*/ 5 h 95"/>
                  <a:gd name="T14" fmla="*/ 16 w 114"/>
                  <a:gd name="T15" fmla="*/ 4 h 95"/>
                  <a:gd name="T16" fmla="*/ 15 w 114"/>
                  <a:gd name="T17" fmla="*/ 3 h 95"/>
                  <a:gd name="T18" fmla="*/ 14 w 114"/>
                  <a:gd name="T19" fmla="*/ 2 h 95"/>
                  <a:gd name="T20" fmla="*/ 13 w 114"/>
                  <a:gd name="T21" fmla="*/ 1 h 95"/>
                  <a:gd name="T22" fmla="*/ 11 w 114"/>
                  <a:gd name="T23" fmla="*/ 1 h 95"/>
                  <a:gd name="T24" fmla="*/ 10 w 114"/>
                  <a:gd name="T25" fmla="*/ 0 h 95"/>
                  <a:gd name="T26" fmla="*/ 9 w 114"/>
                  <a:gd name="T27" fmla="*/ 0 h 95"/>
                  <a:gd name="T28" fmla="*/ 7 w 114"/>
                  <a:gd name="T29" fmla="*/ 0 h 95"/>
                  <a:gd name="T30" fmla="*/ 6 w 114"/>
                  <a:gd name="T31" fmla="*/ 0 h 95"/>
                  <a:gd name="T32" fmla="*/ 4 w 114"/>
                  <a:gd name="T33" fmla="*/ 1 h 95"/>
                  <a:gd name="T34" fmla="*/ 3 w 114"/>
                  <a:gd name="T35" fmla="*/ 1 h 95"/>
                  <a:gd name="T36" fmla="*/ 2 w 114"/>
                  <a:gd name="T37" fmla="*/ 2 h 95"/>
                  <a:gd name="T38" fmla="*/ 1 w 114"/>
                  <a:gd name="T39" fmla="*/ 3 h 95"/>
                  <a:gd name="T40" fmla="*/ 0 w 114"/>
                  <a:gd name="T41" fmla="*/ 4 h 9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14" h="95">
                    <a:moveTo>
                      <a:pt x="105" y="95"/>
                    </a:moveTo>
                    <a:lnTo>
                      <a:pt x="109" y="86"/>
                    </a:lnTo>
                    <a:lnTo>
                      <a:pt x="111" y="77"/>
                    </a:lnTo>
                    <a:lnTo>
                      <a:pt x="114" y="68"/>
                    </a:lnTo>
                    <a:lnTo>
                      <a:pt x="114" y="57"/>
                    </a:lnTo>
                    <a:lnTo>
                      <a:pt x="112" y="49"/>
                    </a:lnTo>
                    <a:lnTo>
                      <a:pt x="109" y="38"/>
                    </a:lnTo>
                    <a:lnTo>
                      <a:pt x="105" y="31"/>
                    </a:lnTo>
                    <a:lnTo>
                      <a:pt x="99" y="23"/>
                    </a:lnTo>
                    <a:lnTo>
                      <a:pt x="92" y="16"/>
                    </a:lnTo>
                    <a:lnTo>
                      <a:pt x="84" y="10"/>
                    </a:lnTo>
                    <a:lnTo>
                      <a:pt x="77" y="6"/>
                    </a:lnTo>
                    <a:lnTo>
                      <a:pt x="68" y="2"/>
                    </a:lnTo>
                    <a:lnTo>
                      <a:pt x="57" y="0"/>
                    </a:lnTo>
                    <a:lnTo>
                      <a:pt x="48" y="0"/>
                    </a:lnTo>
                    <a:lnTo>
                      <a:pt x="38" y="2"/>
                    </a:lnTo>
                    <a:lnTo>
                      <a:pt x="29" y="5"/>
                    </a:lnTo>
                    <a:lnTo>
                      <a:pt x="20" y="9"/>
                    </a:lnTo>
                    <a:lnTo>
                      <a:pt x="12" y="15"/>
                    </a:lnTo>
                    <a:lnTo>
                      <a:pt x="6" y="22"/>
                    </a:lnTo>
                    <a:lnTo>
                      <a:pt x="0" y="29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03" name="Line 20"/>
              <p:cNvSpPr>
                <a:spLocks noChangeShapeType="1"/>
              </p:cNvSpPr>
              <p:nvPr/>
            </p:nvSpPr>
            <p:spPr bwMode="auto">
              <a:xfrm flipH="1">
                <a:off x="1696" y="1026"/>
                <a:ext cx="2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04" name="Freeform 21"/>
              <p:cNvSpPr>
                <a:spLocks/>
              </p:cNvSpPr>
              <p:nvPr/>
            </p:nvSpPr>
            <p:spPr bwMode="auto">
              <a:xfrm>
                <a:off x="1698" y="1022"/>
                <a:ext cx="12" cy="4"/>
              </a:xfrm>
              <a:custGeom>
                <a:avLst/>
                <a:gdLst>
                  <a:gd name="T0" fmla="*/ 12 w 84"/>
                  <a:gd name="T1" fmla="*/ 1 h 30"/>
                  <a:gd name="T2" fmla="*/ 11 w 84"/>
                  <a:gd name="T3" fmla="*/ 1 h 30"/>
                  <a:gd name="T4" fmla="*/ 9 w 84"/>
                  <a:gd name="T5" fmla="*/ 0 h 30"/>
                  <a:gd name="T6" fmla="*/ 8 w 84"/>
                  <a:gd name="T7" fmla="*/ 0 h 30"/>
                  <a:gd name="T8" fmla="*/ 7 w 84"/>
                  <a:gd name="T9" fmla="*/ 0 h 30"/>
                  <a:gd name="T10" fmla="*/ 5 w 84"/>
                  <a:gd name="T11" fmla="*/ 0 h 30"/>
                  <a:gd name="T12" fmla="*/ 4 w 84"/>
                  <a:gd name="T13" fmla="*/ 1 h 30"/>
                  <a:gd name="T14" fmla="*/ 3 w 84"/>
                  <a:gd name="T15" fmla="*/ 1 h 30"/>
                  <a:gd name="T16" fmla="*/ 2 w 84"/>
                  <a:gd name="T17" fmla="*/ 2 h 30"/>
                  <a:gd name="T18" fmla="*/ 1 w 84"/>
                  <a:gd name="T19" fmla="*/ 3 h 30"/>
                  <a:gd name="T20" fmla="*/ 0 w 84"/>
                  <a:gd name="T21" fmla="*/ 4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" h="30">
                    <a:moveTo>
                      <a:pt x="84" y="9"/>
                    </a:moveTo>
                    <a:lnTo>
                      <a:pt x="75" y="6"/>
                    </a:lnTo>
                    <a:lnTo>
                      <a:pt x="66" y="3"/>
                    </a:lnTo>
                    <a:lnTo>
                      <a:pt x="57" y="0"/>
                    </a:lnTo>
                    <a:lnTo>
                      <a:pt x="47" y="0"/>
                    </a:lnTo>
                    <a:lnTo>
                      <a:pt x="38" y="3"/>
                    </a:lnTo>
                    <a:lnTo>
                      <a:pt x="29" y="5"/>
                    </a:lnTo>
                    <a:lnTo>
                      <a:pt x="20" y="9"/>
                    </a:lnTo>
                    <a:lnTo>
                      <a:pt x="12" y="15"/>
                    </a:lnTo>
                    <a:lnTo>
                      <a:pt x="5" y="22"/>
                    </a:lnTo>
                    <a:lnTo>
                      <a:pt x="0" y="3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05" name="Line 22"/>
              <p:cNvSpPr>
                <a:spLocks noChangeShapeType="1"/>
              </p:cNvSpPr>
              <p:nvPr/>
            </p:nvSpPr>
            <p:spPr bwMode="auto">
              <a:xfrm>
                <a:off x="1710" y="1023"/>
                <a:ext cx="4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06" name="Freeform 23"/>
              <p:cNvSpPr>
                <a:spLocks/>
              </p:cNvSpPr>
              <p:nvPr/>
            </p:nvSpPr>
            <p:spPr bwMode="auto">
              <a:xfrm>
                <a:off x="1714" y="1026"/>
                <a:ext cx="4" cy="12"/>
              </a:xfrm>
              <a:custGeom>
                <a:avLst/>
                <a:gdLst>
                  <a:gd name="T0" fmla="*/ 3 w 29"/>
                  <a:gd name="T1" fmla="*/ 12 h 84"/>
                  <a:gd name="T2" fmla="*/ 3 w 29"/>
                  <a:gd name="T3" fmla="*/ 11 h 84"/>
                  <a:gd name="T4" fmla="*/ 4 w 29"/>
                  <a:gd name="T5" fmla="*/ 10 h 84"/>
                  <a:gd name="T6" fmla="*/ 4 w 29"/>
                  <a:gd name="T7" fmla="*/ 8 h 84"/>
                  <a:gd name="T8" fmla="*/ 4 w 29"/>
                  <a:gd name="T9" fmla="*/ 7 h 84"/>
                  <a:gd name="T10" fmla="*/ 4 w 29"/>
                  <a:gd name="T11" fmla="*/ 5 h 84"/>
                  <a:gd name="T12" fmla="*/ 3 w 29"/>
                  <a:gd name="T13" fmla="*/ 4 h 84"/>
                  <a:gd name="T14" fmla="*/ 3 w 29"/>
                  <a:gd name="T15" fmla="*/ 3 h 84"/>
                  <a:gd name="T16" fmla="*/ 2 w 29"/>
                  <a:gd name="T17" fmla="*/ 2 h 84"/>
                  <a:gd name="T18" fmla="*/ 1 w 29"/>
                  <a:gd name="T19" fmla="*/ 1 h 84"/>
                  <a:gd name="T20" fmla="*/ 0 w 29"/>
                  <a:gd name="T21" fmla="*/ 0 h 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84">
                    <a:moveTo>
                      <a:pt x="20" y="84"/>
                    </a:moveTo>
                    <a:lnTo>
                      <a:pt x="24" y="77"/>
                    </a:lnTo>
                    <a:lnTo>
                      <a:pt x="27" y="68"/>
                    </a:lnTo>
                    <a:lnTo>
                      <a:pt x="29" y="58"/>
                    </a:lnTo>
                    <a:lnTo>
                      <a:pt x="29" y="49"/>
                    </a:lnTo>
                    <a:lnTo>
                      <a:pt x="27" y="38"/>
                    </a:lnTo>
                    <a:lnTo>
                      <a:pt x="24" y="29"/>
                    </a:lnTo>
                    <a:lnTo>
                      <a:pt x="20" y="20"/>
                    </a:lnTo>
                    <a:lnTo>
                      <a:pt x="14" y="13"/>
                    </a:lnTo>
                    <a:lnTo>
                      <a:pt x="8" y="6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07" name="Line 24"/>
              <p:cNvSpPr>
                <a:spLocks noChangeShapeType="1"/>
              </p:cNvSpPr>
              <p:nvPr/>
            </p:nvSpPr>
            <p:spPr bwMode="auto">
              <a:xfrm flipH="1">
                <a:off x="1712" y="1038"/>
                <a:ext cx="5" cy="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08" name="Line 25"/>
              <p:cNvSpPr>
                <a:spLocks noChangeShapeType="1"/>
              </p:cNvSpPr>
              <p:nvPr/>
            </p:nvSpPr>
            <p:spPr bwMode="auto">
              <a:xfrm flipH="1">
                <a:off x="1707" y="1184"/>
                <a:ext cx="66" cy="1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09" name="Line 26"/>
              <p:cNvSpPr>
                <a:spLocks noChangeShapeType="1"/>
              </p:cNvSpPr>
              <p:nvPr/>
            </p:nvSpPr>
            <p:spPr bwMode="auto">
              <a:xfrm flipH="1">
                <a:off x="1805" y="1245"/>
                <a:ext cx="66" cy="1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10" name="Line 27"/>
              <p:cNvSpPr>
                <a:spLocks noChangeShapeType="1"/>
              </p:cNvSpPr>
              <p:nvPr/>
            </p:nvSpPr>
            <p:spPr bwMode="auto">
              <a:xfrm>
                <a:off x="1752" y="1286"/>
                <a:ext cx="36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11" name="Freeform 28"/>
              <p:cNvSpPr>
                <a:spLocks/>
              </p:cNvSpPr>
              <p:nvPr/>
            </p:nvSpPr>
            <p:spPr bwMode="auto">
              <a:xfrm>
                <a:off x="1721" y="1267"/>
                <a:ext cx="34" cy="25"/>
              </a:xfrm>
              <a:custGeom>
                <a:avLst/>
                <a:gdLst>
                  <a:gd name="T0" fmla="*/ 34 w 242"/>
                  <a:gd name="T1" fmla="*/ 14 h 173"/>
                  <a:gd name="T2" fmla="*/ 28 w 242"/>
                  <a:gd name="T3" fmla="*/ 25 h 173"/>
                  <a:gd name="T4" fmla="*/ 0 w 242"/>
                  <a:gd name="T5" fmla="*/ 0 h 173"/>
                  <a:gd name="T6" fmla="*/ 34 w 242"/>
                  <a:gd name="T7" fmla="*/ 14 h 1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2" h="173">
                    <a:moveTo>
                      <a:pt x="242" y="100"/>
                    </a:moveTo>
                    <a:lnTo>
                      <a:pt x="197" y="173"/>
                    </a:lnTo>
                    <a:lnTo>
                      <a:pt x="0" y="0"/>
                    </a:lnTo>
                    <a:lnTo>
                      <a:pt x="242" y="10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12" name="Freeform 29"/>
              <p:cNvSpPr>
                <a:spLocks/>
              </p:cNvSpPr>
              <p:nvPr/>
            </p:nvSpPr>
            <p:spPr bwMode="auto">
              <a:xfrm>
                <a:off x="1721" y="1267"/>
                <a:ext cx="34" cy="25"/>
              </a:xfrm>
              <a:custGeom>
                <a:avLst/>
                <a:gdLst>
                  <a:gd name="T0" fmla="*/ 34 w 242"/>
                  <a:gd name="T1" fmla="*/ 14 h 173"/>
                  <a:gd name="T2" fmla="*/ 28 w 242"/>
                  <a:gd name="T3" fmla="*/ 25 h 173"/>
                  <a:gd name="T4" fmla="*/ 0 w 242"/>
                  <a:gd name="T5" fmla="*/ 0 h 173"/>
                  <a:gd name="T6" fmla="*/ 34 w 242"/>
                  <a:gd name="T7" fmla="*/ 14 h 1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2" h="173">
                    <a:moveTo>
                      <a:pt x="242" y="100"/>
                    </a:moveTo>
                    <a:lnTo>
                      <a:pt x="197" y="173"/>
                    </a:lnTo>
                    <a:lnTo>
                      <a:pt x="0" y="0"/>
                    </a:lnTo>
                    <a:lnTo>
                      <a:pt x="242" y="10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13" name="Freeform 30"/>
              <p:cNvSpPr>
                <a:spLocks/>
              </p:cNvSpPr>
              <p:nvPr/>
            </p:nvSpPr>
            <p:spPr bwMode="auto">
              <a:xfrm>
                <a:off x="1785" y="1303"/>
                <a:ext cx="34" cy="25"/>
              </a:xfrm>
              <a:custGeom>
                <a:avLst/>
                <a:gdLst>
                  <a:gd name="T0" fmla="*/ 6 w 242"/>
                  <a:gd name="T1" fmla="*/ 0 h 173"/>
                  <a:gd name="T2" fmla="*/ 0 w 242"/>
                  <a:gd name="T3" fmla="*/ 11 h 173"/>
                  <a:gd name="T4" fmla="*/ 34 w 242"/>
                  <a:gd name="T5" fmla="*/ 25 h 173"/>
                  <a:gd name="T6" fmla="*/ 6 w 242"/>
                  <a:gd name="T7" fmla="*/ 0 h 1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2" h="173">
                    <a:moveTo>
                      <a:pt x="46" y="0"/>
                    </a:moveTo>
                    <a:lnTo>
                      <a:pt x="0" y="73"/>
                    </a:lnTo>
                    <a:lnTo>
                      <a:pt x="242" y="173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14" name="Freeform 31"/>
              <p:cNvSpPr>
                <a:spLocks/>
              </p:cNvSpPr>
              <p:nvPr/>
            </p:nvSpPr>
            <p:spPr bwMode="auto">
              <a:xfrm>
                <a:off x="1785" y="1303"/>
                <a:ext cx="34" cy="25"/>
              </a:xfrm>
              <a:custGeom>
                <a:avLst/>
                <a:gdLst>
                  <a:gd name="T0" fmla="*/ 6 w 242"/>
                  <a:gd name="T1" fmla="*/ 0 h 173"/>
                  <a:gd name="T2" fmla="*/ 0 w 242"/>
                  <a:gd name="T3" fmla="*/ 11 h 173"/>
                  <a:gd name="T4" fmla="*/ 34 w 242"/>
                  <a:gd name="T5" fmla="*/ 25 h 173"/>
                  <a:gd name="T6" fmla="*/ 6 w 242"/>
                  <a:gd name="T7" fmla="*/ 0 h 1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2" h="173">
                    <a:moveTo>
                      <a:pt x="46" y="0"/>
                    </a:moveTo>
                    <a:lnTo>
                      <a:pt x="0" y="73"/>
                    </a:lnTo>
                    <a:lnTo>
                      <a:pt x="242" y="173"/>
                    </a:lnTo>
                    <a:lnTo>
                      <a:pt x="46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15" name="Line 32"/>
              <p:cNvSpPr>
                <a:spLocks noChangeShapeType="1"/>
              </p:cNvSpPr>
              <p:nvPr/>
            </p:nvSpPr>
            <p:spPr bwMode="auto">
              <a:xfrm flipV="1">
                <a:off x="1750" y="1240"/>
                <a:ext cx="32" cy="2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16" name="Freeform 33"/>
              <p:cNvSpPr>
                <a:spLocks/>
              </p:cNvSpPr>
              <p:nvPr/>
            </p:nvSpPr>
            <p:spPr bwMode="auto">
              <a:xfrm>
                <a:off x="1753" y="1240"/>
                <a:ext cx="26" cy="27"/>
              </a:xfrm>
              <a:custGeom>
                <a:avLst/>
                <a:gdLst>
                  <a:gd name="T0" fmla="*/ 24 w 185"/>
                  <a:gd name="T1" fmla="*/ 21 h 185"/>
                  <a:gd name="T2" fmla="*/ 25 w 185"/>
                  <a:gd name="T3" fmla="*/ 19 h 185"/>
                  <a:gd name="T4" fmla="*/ 25 w 185"/>
                  <a:gd name="T5" fmla="*/ 17 h 185"/>
                  <a:gd name="T6" fmla="*/ 26 w 185"/>
                  <a:gd name="T7" fmla="*/ 16 h 185"/>
                  <a:gd name="T8" fmla="*/ 26 w 185"/>
                  <a:gd name="T9" fmla="*/ 14 h 185"/>
                  <a:gd name="T10" fmla="*/ 26 w 185"/>
                  <a:gd name="T11" fmla="*/ 12 h 185"/>
                  <a:gd name="T12" fmla="*/ 26 w 185"/>
                  <a:gd name="T13" fmla="*/ 11 h 185"/>
                  <a:gd name="T14" fmla="*/ 25 w 185"/>
                  <a:gd name="T15" fmla="*/ 9 h 185"/>
                  <a:gd name="T16" fmla="*/ 25 w 185"/>
                  <a:gd name="T17" fmla="*/ 7 h 185"/>
                  <a:gd name="T18" fmla="*/ 24 w 185"/>
                  <a:gd name="T19" fmla="*/ 6 h 185"/>
                  <a:gd name="T20" fmla="*/ 22 w 185"/>
                  <a:gd name="T21" fmla="*/ 4 h 185"/>
                  <a:gd name="T22" fmla="*/ 21 w 185"/>
                  <a:gd name="T23" fmla="*/ 3 h 185"/>
                  <a:gd name="T24" fmla="*/ 20 w 185"/>
                  <a:gd name="T25" fmla="*/ 2 h 185"/>
                  <a:gd name="T26" fmla="*/ 18 w 185"/>
                  <a:gd name="T27" fmla="*/ 1 h 185"/>
                  <a:gd name="T28" fmla="*/ 17 w 185"/>
                  <a:gd name="T29" fmla="*/ 1 h 185"/>
                  <a:gd name="T30" fmla="*/ 15 w 185"/>
                  <a:gd name="T31" fmla="*/ 0 h 185"/>
                  <a:gd name="T32" fmla="*/ 13 w 185"/>
                  <a:gd name="T33" fmla="*/ 0 h 185"/>
                  <a:gd name="T34" fmla="*/ 12 w 185"/>
                  <a:gd name="T35" fmla="*/ 0 h 185"/>
                  <a:gd name="T36" fmla="*/ 10 w 185"/>
                  <a:gd name="T37" fmla="*/ 0 h 185"/>
                  <a:gd name="T38" fmla="*/ 8 w 185"/>
                  <a:gd name="T39" fmla="*/ 1 h 185"/>
                  <a:gd name="T40" fmla="*/ 7 w 185"/>
                  <a:gd name="T41" fmla="*/ 2 h 185"/>
                  <a:gd name="T42" fmla="*/ 6 w 185"/>
                  <a:gd name="T43" fmla="*/ 2 h 185"/>
                  <a:gd name="T44" fmla="*/ 4 w 185"/>
                  <a:gd name="T45" fmla="*/ 4 h 185"/>
                  <a:gd name="T46" fmla="*/ 3 w 185"/>
                  <a:gd name="T47" fmla="*/ 5 h 185"/>
                  <a:gd name="T48" fmla="*/ 2 w 185"/>
                  <a:gd name="T49" fmla="*/ 6 h 185"/>
                  <a:gd name="T50" fmla="*/ 1 w 185"/>
                  <a:gd name="T51" fmla="*/ 8 h 185"/>
                  <a:gd name="T52" fmla="*/ 1 w 185"/>
                  <a:gd name="T53" fmla="*/ 10 h 185"/>
                  <a:gd name="T54" fmla="*/ 0 w 185"/>
                  <a:gd name="T55" fmla="*/ 11 h 185"/>
                  <a:gd name="T56" fmla="*/ 0 w 185"/>
                  <a:gd name="T57" fmla="*/ 13 h 185"/>
                  <a:gd name="T58" fmla="*/ 0 w 185"/>
                  <a:gd name="T59" fmla="*/ 15 h 185"/>
                  <a:gd name="T60" fmla="*/ 0 w 185"/>
                  <a:gd name="T61" fmla="*/ 17 h 185"/>
                  <a:gd name="T62" fmla="*/ 1 w 185"/>
                  <a:gd name="T63" fmla="*/ 18 h 185"/>
                  <a:gd name="T64" fmla="*/ 2 w 185"/>
                  <a:gd name="T65" fmla="*/ 20 h 185"/>
                  <a:gd name="T66" fmla="*/ 2 w 185"/>
                  <a:gd name="T67" fmla="*/ 21 h 185"/>
                  <a:gd name="T68" fmla="*/ 4 w 185"/>
                  <a:gd name="T69" fmla="*/ 23 h 185"/>
                  <a:gd name="T70" fmla="*/ 5 w 185"/>
                  <a:gd name="T71" fmla="*/ 24 h 185"/>
                  <a:gd name="T72" fmla="*/ 6 w 185"/>
                  <a:gd name="T73" fmla="*/ 25 h 185"/>
                  <a:gd name="T74" fmla="*/ 8 w 185"/>
                  <a:gd name="T75" fmla="*/ 26 h 185"/>
                  <a:gd name="T76" fmla="*/ 9 w 185"/>
                  <a:gd name="T77" fmla="*/ 26 h 185"/>
                  <a:gd name="T78" fmla="*/ 11 w 185"/>
                  <a:gd name="T79" fmla="*/ 27 h 185"/>
                  <a:gd name="T80" fmla="*/ 13 w 185"/>
                  <a:gd name="T81" fmla="*/ 27 h 185"/>
                  <a:gd name="T82" fmla="*/ 14 w 185"/>
                  <a:gd name="T83" fmla="*/ 27 h 185"/>
                  <a:gd name="T84" fmla="*/ 16 w 185"/>
                  <a:gd name="T85" fmla="*/ 27 h 185"/>
                  <a:gd name="T86" fmla="*/ 18 w 185"/>
                  <a:gd name="T87" fmla="*/ 26 h 185"/>
                  <a:gd name="T88" fmla="*/ 19 w 185"/>
                  <a:gd name="T89" fmla="*/ 25 h 185"/>
                  <a:gd name="T90" fmla="*/ 21 w 185"/>
                  <a:gd name="T91" fmla="*/ 25 h 185"/>
                  <a:gd name="T92" fmla="*/ 22 w 185"/>
                  <a:gd name="T93" fmla="*/ 23 h 185"/>
                  <a:gd name="T94" fmla="*/ 23 w 185"/>
                  <a:gd name="T95" fmla="*/ 22 h 185"/>
                  <a:gd name="T96" fmla="*/ 24 w 185"/>
                  <a:gd name="T97" fmla="*/ 21 h 18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85" h="185">
                    <a:moveTo>
                      <a:pt x="171" y="142"/>
                    </a:moveTo>
                    <a:lnTo>
                      <a:pt x="177" y="131"/>
                    </a:lnTo>
                    <a:lnTo>
                      <a:pt x="181" y="119"/>
                    </a:lnTo>
                    <a:lnTo>
                      <a:pt x="184" y="108"/>
                    </a:lnTo>
                    <a:lnTo>
                      <a:pt x="185" y="96"/>
                    </a:lnTo>
                    <a:lnTo>
                      <a:pt x="185" y="84"/>
                    </a:lnTo>
                    <a:lnTo>
                      <a:pt x="182" y="72"/>
                    </a:lnTo>
                    <a:lnTo>
                      <a:pt x="179" y="60"/>
                    </a:lnTo>
                    <a:lnTo>
                      <a:pt x="175" y="50"/>
                    </a:lnTo>
                    <a:lnTo>
                      <a:pt x="168" y="39"/>
                    </a:lnTo>
                    <a:lnTo>
                      <a:pt x="160" y="30"/>
                    </a:lnTo>
                    <a:lnTo>
                      <a:pt x="151" y="22"/>
                    </a:lnTo>
                    <a:lnTo>
                      <a:pt x="142" y="15"/>
                    </a:lnTo>
                    <a:lnTo>
                      <a:pt x="131" y="8"/>
                    </a:lnTo>
                    <a:lnTo>
                      <a:pt x="120" y="5"/>
                    </a:lnTo>
                    <a:lnTo>
                      <a:pt x="108" y="2"/>
                    </a:lnTo>
                    <a:lnTo>
                      <a:pt x="96" y="0"/>
                    </a:lnTo>
                    <a:lnTo>
                      <a:pt x="84" y="0"/>
                    </a:lnTo>
                    <a:lnTo>
                      <a:pt x="72" y="3"/>
                    </a:lnTo>
                    <a:lnTo>
                      <a:pt x="60" y="6"/>
                    </a:lnTo>
                    <a:lnTo>
                      <a:pt x="50" y="12"/>
                    </a:lnTo>
                    <a:lnTo>
                      <a:pt x="40" y="17"/>
                    </a:lnTo>
                    <a:lnTo>
                      <a:pt x="30" y="25"/>
                    </a:lnTo>
                    <a:lnTo>
                      <a:pt x="22" y="34"/>
                    </a:lnTo>
                    <a:lnTo>
                      <a:pt x="15" y="44"/>
                    </a:lnTo>
                    <a:lnTo>
                      <a:pt x="9" y="54"/>
                    </a:lnTo>
                    <a:lnTo>
                      <a:pt x="5" y="66"/>
                    </a:lnTo>
                    <a:lnTo>
                      <a:pt x="2" y="78"/>
                    </a:lnTo>
                    <a:lnTo>
                      <a:pt x="0" y="89"/>
                    </a:lnTo>
                    <a:lnTo>
                      <a:pt x="2" y="102"/>
                    </a:lnTo>
                    <a:lnTo>
                      <a:pt x="3" y="114"/>
                    </a:lnTo>
                    <a:lnTo>
                      <a:pt x="6" y="125"/>
                    </a:lnTo>
                    <a:lnTo>
                      <a:pt x="12" y="136"/>
                    </a:lnTo>
                    <a:lnTo>
                      <a:pt x="17" y="146"/>
                    </a:lnTo>
                    <a:lnTo>
                      <a:pt x="25" y="155"/>
                    </a:lnTo>
                    <a:lnTo>
                      <a:pt x="34" y="163"/>
                    </a:lnTo>
                    <a:lnTo>
                      <a:pt x="44" y="171"/>
                    </a:lnTo>
                    <a:lnTo>
                      <a:pt x="54" y="177"/>
                    </a:lnTo>
                    <a:lnTo>
                      <a:pt x="66" y="181"/>
                    </a:lnTo>
                    <a:lnTo>
                      <a:pt x="78" y="184"/>
                    </a:lnTo>
                    <a:lnTo>
                      <a:pt x="89" y="185"/>
                    </a:lnTo>
                    <a:lnTo>
                      <a:pt x="102" y="185"/>
                    </a:lnTo>
                    <a:lnTo>
                      <a:pt x="114" y="182"/>
                    </a:lnTo>
                    <a:lnTo>
                      <a:pt x="125" y="179"/>
                    </a:lnTo>
                    <a:lnTo>
                      <a:pt x="136" y="173"/>
                    </a:lnTo>
                    <a:lnTo>
                      <a:pt x="146" y="168"/>
                    </a:lnTo>
                    <a:lnTo>
                      <a:pt x="155" y="160"/>
                    </a:lnTo>
                    <a:lnTo>
                      <a:pt x="163" y="151"/>
                    </a:lnTo>
                    <a:lnTo>
                      <a:pt x="171" y="142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17" name="Freeform 34"/>
              <p:cNvSpPr>
                <a:spLocks/>
              </p:cNvSpPr>
              <p:nvPr/>
            </p:nvSpPr>
            <p:spPr bwMode="auto">
              <a:xfrm>
                <a:off x="1785" y="1255"/>
                <a:ext cx="21" cy="34"/>
              </a:xfrm>
              <a:custGeom>
                <a:avLst/>
                <a:gdLst>
                  <a:gd name="T0" fmla="*/ 0 w 148"/>
                  <a:gd name="T1" fmla="*/ 34 h 234"/>
                  <a:gd name="T2" fmla="*/ 21 w 148"/>
                  <a:gd name="T3" fmla="*/ 0 h 234"/>
                  <a:gd name="T4" fmla="*/ 9 w 148"/>
                  <a:gd name="T5" fmla="*/ 3 h 2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8" h="234">
                    <a:moveTo>
                      <a:pt x="0" y="234"/>
                    </a:moveTo>
                    <a:lnTo>
                      <a:pt x="148" y="0"/>
                    </a:lnTo>
                    <a:lnTo>
                      <a:pt x="62" y="19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18" name="Freeform 35"/>
              <p:cNvSpPr>
                <a:spLocks/>
              </p:cNvSpPr>
              <p:nvPr/>
            </p:nvSpPr>
            <p:spPr bwMode="auto">
              <a:xfrm>
                <a:off x="1804" y="1267"/>
                <a:ext cx="21" cy="34"/>
              </a:xfrm>
              <a:custGeom>
                <a:avLst/>
                <a:gdLst>
                  <a:gd name="T0" fmla="*/ 0 w 146"/>
                  <a:gd name="T1" fmla="*/ 34 h 235"/>
                  <a:gd name="T2" fmla="*/ 21 w 146"/>
                  <a:gd name="T3" fmla="*/ 0 h 235"/>
                  <a:gd name="T4" fmla="*/ 9 w 146"/>
                  <a:gd name="T5" fmla="*/ 3 h 2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6" h="235">
                    <a:moveTo>
                      <a:pt x="0" y="235"/>
                    </a:moveTo>
                    <a:lnTo>
                      <a:pt x="146" y="0"/>
                    </a:lnTo>
                    <a:lnTo>
                      <a:pt x="61" y="19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19" name="Line 36"/>
              <p:cNvSpPr>
                <a:spLocks noChangeShapeType="1"/>
              </p:cNvSpPr>
              <p:nvPr/>
            </p:nvSpPr>
            <p:spPr bwMode="auto">
              <a:xfrm flipV="1">
                <a:off x="1872" y="904"/>
                <a:ext cx="143" cy="23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20" name="Line 37"/>
              <p:cNvSpPr>
                <a:spLocks noChangeShapeType="1"/>
              </p:cNvSpPr>
              <p:nvPr/>
            </p:nvSpPr>
            <p:spPr bwMode="auto">
              <a:xfrm flipV="1">
                <a:off x="2059" y="1021"/>
                <a:ext cx="144" cy="23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21" name="Line 38"/>
              <p:cNvSpPr>
                <a:spLocks noChangeShapeType="1"/>
              </p:cNvSpPr>
              <p:nvPr/>
            </p:nvSpPr>
            <p:spPr bwMode="auto">
              <a:xfrm>
                <a:off x="2032" y="946"/>
                <a:ext cx="126" cy="7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22" name="Freeform 39"/>
              <p:cNvSpPr>
                <a:spLocks/>
              </p:cNvSpPr>
              <p:nvPr/>
            </p:nvSpPr>
            <p:spPr bwMode="auto">
              <a:xfrm>
                <a:off x="2001" y="926"/>
                <a:ext cx="35" cy="25"/>
              </a:xfrm>
              <a:custGeom>
                <a:avLst/>
                <a:gdLst>
                  <a:gd name="T0" fmla="*/ 35 w 241"/>
                  <a:gd name="T1" fmla="*/ 14 h 173"/>
                  <a:gd name="T2" fmla="*/ 28 w 241"/>
                  <a:gd name="T3" fmla="*/ 25 h 173"/>
                  <a:gd name="T4" fmla="*/ 0 w 241"/>
                  <a:gd name="T5" fmla="*/ 0 h 173"/>
                  <a:gd name="T6" fmla="*/ 35 w 241"/>
                  <a:gd name="T7" fmla="*/ 14 h 1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1" h="173">
                    <a:moveTo>
                      <a:pt x="241" y="100"/>
                    </a:moveTo>
                    <a:lnTo>
                      <a:pt x="195" y="173"/>
                    </a:lnTo>
                    <a:lnTo>
                      <a:pt x="0" y="0"/>
                    </a:lnTo>
                    <a:lnTo>
                      <a:pt x="241" y="10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23" name="Freeform 40"/>
              <p:cNvSpPr>
                <a:spLocks/>
              </p:cNvSpPr>
              <p:nvPr/>
            </p:nvSpPr>
            <p:spPr bwMode="auto">
              <a:xfrm>
                <a:off x="2001" y="926"/>
                <a:ext cx="35" cy="25"/>
              </a:xfrm>
              <a:custGeom>
                <a:avLst/>
                <a:gdLst>
                  <a:gd name="T0" fmla="*/ 35 w 241"/>
                  <a:gd name="T1" fmla="*/ 14 h 173"/>
                  <a:gd name="T2" fmla="*/ 28 w 241"/>
                  <a:gd name="T3" fmla="*/ 25 h 173"/>
                  <a:gd name="T4" fmla="*/ 0 w 241"/>
                  <a:gd name="T5" fmla="*/ 0 h 173"/>
                  <a:gd name="T6" fmla="*/ 35 w 241"/>
                  <a:gd name="T7" fmla="*/ 14 h 1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1" h="173">
                    <a:moveTo>
                      <a:pt x="241" y="100"/>
                    </a:moveTo>
                    <a:lnTo>
                      <a:pt x="195" y="173"/>
                    </a:lnTo>
                    <a:lnTo>
                      <a:pt x="0" y="0"/>
                    </a:lnTo>
                    <a:lnTo>
                      <a:pt x="241" y="10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24" name="Freeform 41"/>
              <p:cNvSpPr>
                <a:spLocks/>
              </p:cNvSpPr>
              <p:nvPr/>
            </p:nvSpPr>
            <p:spPr bwMode="auto">
              <a:xfrm>
                <a:off x="2154" y="1018"/>
                <a:ext cx="35" cy="25"/>
              </a:xfrm>
              <a:custGeom>
                <a:avLst/>
                <a:gdLst>
                  <a:gd name="T0" fmla="*/ 7 w 242"/>
                  <a:gd name="T1" fmla="*/ 0 h 173"/>
                  <a:gd name="T2" fmla="*/ 0 w 242"/>
                  <a:gd name="T3" fmla="*/ 11 h 173"/>
                  <a:gd name="T4" fmla="*/ 35 w 242"/>
                  <a:gd name="T5" fmla="*/ 25 h 173"/>
                  <a:gd name="T6" fmla="*/ 7 w 242"/>
                  <a:gd name="T7" fmla="*/ 0 h 1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2" h="173">
                    <a:moveTo>
                      <a:pt x="46" y="0"/>
                    </a:moveTo>
                    <a:lnTo>
                      <a:pt x="0" y="73"/>
                    </a:lnTo>
                    <a:lnTo>
                      <a:pt x="242" y="173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25" name="Freeform 42"/>
              <p:cNvSpPr>
                <a:spLocks/>
              </p:cNvSpPr>
              <p:nvPr/>
            </p:nvSpPr>
            <p:spPr bwMode="auto">
              <a:xfrm>
                <a:off x="2154" y="1018"/>
                <a:ext cx="35" cy="25"/>
              </a:xfrm>
              <a:custGeom>
                <a:avLst/>
                <a:gdLst>
                  <a:gd name="T0" fmla="*/ 7 w 242"/>
                  <a:gd name="T1" fmla="*/ 0 h 173"/>
                  <a:gd name="T2" fmla="*/ 0 w 242"/>
                  <a:gd name="T3" fmla="*/ 11 h 173"/>
                  <a:gd name="T4" fmla="*/ 35 w 242"/>
                  <a:gd name="T5" fmla="*/ 25 h 173"/>
                  <a:gd name="T6" fmla="*/ 7 w 242"/>
                  <a:gd name="T7" fmla="*/ 0 h 1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2" h="173">
                    <a:moveTo>
                      <a:pt x="46" y="0"/>
                    </a:moveTo>
                    <a:lnTo>
                      <a:pt x="0" y="73"/>
                    </a:lnTo>
                    <a:lnTo>
                      <a:pt x="242" y="173"/>
                    </a:lnTo>
                    <a:lnTo>
                      <a:pt x="46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26" name="Freeform 43"/>
              <p:cNvSpPr>
                <a:spLocks/>
              </p:cNvSpPr>
              <p:nvPr/>
            </p:nvSpPr>
            <p:spPr bwMode="auto">
              <a:xfrm>
                <a:off x="2112" y="936"/>
                <a:ext cx="11" cy="2"/>
              </a:xfrm>
              <a:custGeom>
                <a:avLst/>
                <a:gdLst>
                  <a:gd name="T0" fmla="*/ 11 w 76"/>
                  <a:gd name="T1" fmla="*/ 1 h 16"/>
                  <a:gd name="T2" fmla="*/ 10 w 76"/>
                  <a:gd name="T3" fmla="*/ 1 h 16"/>
                  <a:gd name="T4" fmla="*/ 8 w 76"/>
                  <a:gd name="T5" fmla="*/ 0 h 16"/>
                  <a:gd name="T6" fmla="*/ 7 w 76"/>
                  <a:gd name="T7" fmla="*/ 0 h 16"/>
                  <a:gd name="T8" fmla="*/ 5 w 76"/>
                  <a:gd name="T9" fmla="*/ 0 h 16"/>
                  <a:gd name="T10" fmla="*/ 4 w 76"/>
                  <a:gd name="T11" fmla="*/ 0 h 16"/>
                  <a:gd name="T12" fmla="*/ 2 w 76"/>
                  <a:gd name="T13" fmla="*/ 1 h 16"/>
                  <a:gd name="T14" fmla="*/ 1 w 76"/>
                  <a:gd name="T15" fmla="*/ 1 h 16"/>
                  <a:gd name="T16" fmla="*/ 0 w 76"/>
                  <a:gd name="T17" fmla="*/ 2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16">
                    <a:moveTo>
                      <a:pt x="76" y="9"/>
                    </a:moveTo>
                    <a:lnTo>
                      <a:pt x="66" y="5"/>
                    </a:lnTo>
                    <a:lnTo>
                      <a:pt x="57" y="1"/>
                    </a:lnTo>
                    <a:lnTo>
                      <a:pt x="47" y="0"/>
                    </a:lnTo>
                    <a:lnTo>
                      <a:pt x="37" y="0"/>
                    </a:lnTo>
                    <a:lnTo>
                      <a:pt x="26" y="1"/>
                    </a:lnTo>
                    <a:lnTo>
                      <a:pt x="17" y="5"/>
                    </a:lnTo>
                    <a:lnTo>
                      <a:pt x="8" y="10"/>
                    </a:lnTo>
                    <a:lnTo>
                      <a:pt x="0" y="1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27" name="Freeform 44"/>
              <p:cNvSpPr>
                <a:spLocks/>
              </p:cNvSpPr>
              <p:nvPr/>
            </p:nvSpPr>
            <p:spPr bwMode="auto">
              <a:xfrm>
                <a:off x="2122" y="937"/>
                <a:ext cx="5" cy="16"/>
              </a:xfrm>
              <a:custGeom>
                <a:avLst/>
                <a:gdLst>
                  <a:gd name="T0" fmla="*/ 0 w 34"/>
                  <a:gd name="T1" fmla="*/ 16 h 107"/>
                  <a:gd name="T2" fmla="*/ 1 w 34"/>
                  <a:gd name="T3" fmla="*/ 15 h 107"/>
                  <a:gd name="T4" fmla="*/ 2 w 34"/>
                  <a:gd name="T5" fmla="*/ 15 h 107"/>
                  <a:gd name="T6" fmla="*/ 3 w 34"/>
                  <a:gd name="T7" fmla="*/ 13 h 107"/>
                  <a:gd name="T8" fmla="*/ 4 w 34"/>
                  <a:gd name="T9" fmla="*/ 12 h 107"/>
                  <a:gd name="T10" fmla="*/ 5 w 34"/>
                  <a:gd name="T11" fmla="*/ 11 h 107"/>
                  <a:gd name="T12" fmla="*/ 5 w 34"/>
                  <a:gd name="T13" fmla="*/ 10 h 107"/>
                  <a:gd name="T14" fmla="*/ 5 w 34"/>
                  <a:gd name="T15" fmla="*/ 8 h 107"/>
                  <a:gd name="T16" fmla="*/ 5 w 34"/>
                  <a:gd name="T17" fmla="*/ 7 h 107"/>
                  <a:gd name="T18" fmla="*/ 5 w 34"/>
                  <a:gd name="T19" fmla="*/ 6 h 107"/>
                  <a:gd name="T20" fmla="*/ 4 w 34"/>
                  <a:gd name="T21" fmla="*/ 4 h 107"/>
                  <a:gd name="T22" fmla="*/ 4 w 34"/>
                  <a:gd name="T23" fmla="*/ 3 h 107"/>
                  <a:gd name="T24" fmla="*/ 3 w 34"/>
                  <a:gd name="T25" fmla="*/ 2 h 107"/>
                  <a:gd name="T26" fmla="*/ 2 w 34"/>
                  <a:gd name="T27" fmla="*/ 1 h 107"/>
                  <a:gd name="T28" fmla="*/ 1 w 34"/>
                  <a:gd name="T29" fmla="*/ 0 h 10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4" h="107">
                    <a:moveTo>
                      <a:pt x="0" y="107"/>
                    </a:moveTo>
                    <a:lnTo>
                      <a:pt x="8" y="102"/>
                    </a:lnTo>
                    <a:lnTo>
                      <a:pt x="16" y="97"/>
                    </a:lnTo>
                    <a:lnTo>
                      <a:pt x="22" y="90"/>
                    </a:lnTo>
                    <a:lnTo>
                      <a:pt x="27" y="82"/>
                    </a:lnTo>
                    <a:lnTo>
                      <a:pt x="31" y="73"/>
                    </a:lnTo>
                    <a:lnTo>
                      <a:pt x="33" y="64"/>
                    </a:lnTo>
                    <a:lnTo>
                      <a:pt x="34" y="55"/>
                    </a:lnTo>
                    <a:lnTo>
                      <a:pt x="34" y="46"/>
                    </a:lnTo>
                    <a:lnTo>
                      <a:pt x="33" y="37"/>
                    </a:lnTo>
                    <a:lnTo>
                      <a:pt x="30" y="28"/>
                    </a:lnTo>
                    <a:lnTo>
                      <a:pt x="25" y="20"/>
                    </a:lnTo>
                    <a:lnTo>
                      <a:pt x="20" y="12"/>
                    </a:lnTo>
                    <a:lnTo>
                      <a:pt x="13" y="6"/>
                    </a:lnTo>
                    <a:lnTo>
                      <a:pt x="6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28" name="Freeform 45"/>
              <p:cNvSpPr>
                <a:spLocks/>
              </p:cNvSpPr>
              <p:nvPr/>
            </p:nvSpPr>
            <p:spPr bwMode="auto">
              <a:xfrm>
                <a:off x="2094" y="953"/>
                <a:ext cx="28" cy="23"/>
              </a:xfrm>
              <a:custGeom>
                <a:avLst/>
                <a:gdLst>
                  <a:gd name="T0" fmla="*/ 28 w 193"/>
                  <a:gd name="T1" fmla="*/ 0 h 161"/>
                  <a:gd name="T2" fmla="*/ 0 w 193"/>
                  <a:gd name="T3" fmla="*/ 14 h 161"/>
                  <a:gd name="T4" fmla="*/ 15 w 193"/>
                  <a:gd name="T5" fmla="*/ 23 h 1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3" h="161">
                    <a:moveTo>
                      <a:pt x="193" y="0"/>
                    </a:moveTo>
                    <a:lnTo>
                      <a:pt x="0" y="95"/>
                    </a:lnTo>
                    <a:lnTo>
                      <a:pt x="105" y="16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29" name="Freeform 46"/>
              <p:cNvSpPr>
                <a:spLocks/>
              </p:cNvSpPr>
              <p:nvPr/>
            </p:nvSpPr>
            <p:spPr bwMode="auto">
              <a:xfrm>
                <a:off x="2128" y="954"/>
                <a:ext cx="21" cy="33"/>
              </a:xfrm>
              <a:custGeom>
                <a:avLst/>
                <a:gdLst>
                  <a:gd name="T0" fmla="*/ 0 w 146"/>
                  <a:gd name="T1" fmla="*/ 33 h 234"/>
                  <a:gd name="T2" fmla="*/ 21 w 146"/>
                  <a:gd name="T3" fmla="*/ 0 h 234"/>
                  <a:gd name="T4" fmla="*/ 9 w 146"/>
                  <a:gd name="T5" fmla="*/ 3 h 2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6" h="234">
                    <a:moveTo>
                      <a:pt x="0" y="234"/>
                    </a:moveTo>
                    <a:lnTo>
                      <a:pt x="146" y="0"/>
                    </a:lnTo>
                    <a:lnTo>
                      <a:pt x="62" y="2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30" name="Line 47"/>
              <p:cNvSpPr>
                <a:spLocks noChangeShapeType="1"/>
              </p:cNvSpPr>
              <p:nvPr/>
            </p:nvSpPr>
            <p:spPr bwMode="auto">
              <a:xfrm flipV="1">
                <a:off x="2214" y="1191"/>
                <a:ext cx="65" cy="11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31" name="Line 48"/>
              <p:cNvSpPr>
                <a:spLocks noChangeShapeType="1"/>
              </p:cNvSpPr>
              <p:nvPr/>
            </p:nvSpPr>
            <p:spPr bwMode="auto">
              <a:xfrm>
                <a:off x="2279" y="1191"/>
                <a:ext cx="6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32" name="Line 49"/>
              <p:cNvSpPr>
                <a:spLocks noChangeShapeType="1"/>
              </p:cNvSpPr>
              <p:nvPr/>
            </p:nvSpPr>
            <p:spPr bwMode="auto">
              <a:xfrm flipV="1">
                <a:off x="2180" y="1341"/>
                <a:ext cx="16" cy="2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33" name="Freeform 50"/>
              <p:cNvSpPr>
                <a:spLocks/>
              </p:cNvSpPr>
              <p:nvPr/>
            </p:nvSpPr>
            <p:spPr bwMode="auto">
              <a:xfrm>
                <a:off x="2196" y="1306"/>
                <a:ext cx="23" cy="35"/>
              </a:xfrm>
              <a:custGeom>
                <a:avLst/>
                <a:gdLst>
                  <a:gd name="T0" fmla="*/ 12 w 163"/>
                  <a:gd name="T1" fmla="*/ 0 h 246"/>
                  <a:gd name="T2" fmla="*/ 23 w 163"/>
                  <a:gd name="T3" fmla="*/ 6 h 246"/>
                  <a:gd name="T4" fmla="*/ 0 w 163"/>
                  <a:gd name="T5" fmla="*/ 35 h 246"/>
                  <a:gd name="T6" fmla="*/ 12 w 163"/>
                  <a:gd name="T7" fmla="*/ 0 h 2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3" h="246">
                    <a:moveTo>
                      <a:pt x="88" y="0"/>
                    </a:moveTo>
                    <a:lnTo>
                      <a:pt x="163" y="41"/>
                    </a:lnTo>
                    <a:lnTo>
                      <a:pt x="0" y="246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34" name="Freeform 51"/>
              <p:cNvSpPr>
                <a:spLocks/>
              </p:cNvSpPr>
              <p:nvPr/>
            </p:nvSpPr>
            <p:spPr bwMode="auto">
              <a:xfrm>
                <a:off x="2196" y="1306"/>
                <a:ext cx="23" cy="35"/>
              </a:xfrm>
              <a:custGeom>
                <a:avLst/>
                <a:gdLst>
                  <a:gd name="T0" fmla="*/ 12 w 163"/>
                  <a:gd name="T1" fmla="*/ 0 h 246"/>
                  <a:gd name="T2" fmla="*/ 23 w 163"/>
                  <a:gd name="T3" fmla="*/ 6 h 246"/>
                  <a:gd name="T4" fmla="*/ 0 w 163"/>
                  <a:gd name="T5" fmla="*/ 35 h 246"/>
                  <a:gd name="T6" fmla="*/ 12 w 163"/>
                  <a:gd name="T7" fmla="*/ 0 h 2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3" h="246">
                    <a:moveTo>
                      <a:pt x="88" y="0"/>
                    </a:moveTo>
                    <a:lnTo>
                      <a:pt x="163" y="41"/>
                    </a:lnTo>
                    <a:lnTo>
                      <a:pt x="0" y="246"/>
                    </a:lnTo>
                    <a:lnTo>
                      <a:pt x="88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35" name="Freeform 52"/>
              <p:cNvSpPr>
                <a:spLocks/>
              </p:cNvSpPr>
              <p:nvPr/>
            </p:nvSpPr>
            <p:spPr bwMode="auto">
              <a:xfrm>
                <a:off x="2292" y="1137"/>
                <a:ext cx="11" cy="39"/>
              </a:xfrm>
              <a:custGeom>
                <a:avLst/>
                <a:gdLst>
                  <a:gd name="T0" fmla="*/ 0 w 78"/>
                  <a:gd name="T1" fmla="*/ 39 h 276"/>
                  <a:gd name="T2" fmla="*/ 0 w 78"/>
                  <a:gd name="T3" fmla="*/ 0 h 276"/>
                  <a:gd name="T4" fmla="*/ 11 w 78"/>
                  <a:gd name="T5" fmla="*/ 0 h 2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76">
                    <a:moveTo>
                      <a:pt x="0" y="276"/>
                    </a:moveTo>
                    <a:lnTo>
                      <a:pt x="0" y="0"/>
                    </a:lnTo>
                    <a:lnTo>
                      <a:pt x="78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36" name="Freeform 53"/>
              <p:cNvSpPr>
                <a:spLocks/>
              </p:cNvSpPr>
              <p:nvPr/>
            </p:nvSpPr>
            <p:spPr bwMode="auto">
              <a:xfrm>
                <a:off x="2303" y="1137"/>
                <a:ext cx="11" cy="21"/>
              </a:xfrm>
              <a:custGeom>
                <a:avLst/>
                <a:gdLst>
                  <a:gd name="T0" fmla="*/ 0 w 76"/>
                  <a:gd name="T1" fmla="*/ 21 h 152"/>
                  <a:gd name="T2" fmla="*/ 1 w 76"/>
                  <a:gd name="T3" fmla="*/ 21 h 152"/>
                  <a:gd name="T4" fmla="*/ 3 w 76"/>
                  <a:gd name="T5" fmla="*/ 21 h 152"/>
                  <a:gd name="T6" fmla="*/ 4 w 76"/>
                  <a:gd name="T7" fmla="*/ 20 h 152"/>
                  <a:gd name="T8" fmla="*/ 6 w 76"/>
                  <a:gd name="T9" fmla="*/ 19 h 152"/>
                  <a:gd name="T10" fmla="*/ 7 w 76"/>
                  <a:gd name="T11" fmla="*/ 19 h 152"/>
                  <a:gd name="T12" fmla="*/ 8 w 76"/>
                  <a:gd name="T13" fmla="*/ 18 h 152"/>
                  <a:gd name="T14" fmla="*/ 9 w 76"/>
                  <a:gd name="T15" fmla="*/ 16 h 152"/>
                  <a:gd name="T16" fmla="*/ 10 w 76"/>
                  <a:gd name="T17" fmla="*/ 15 h 152"/>
                  <a:gd name="T18" fmla="*/ 11 w 76"/>
                  <a:gd name="T19" fmla="*/ 13 h 152"/>
                  <a:gd name="T20" fmla="*/ 11 w 76"/>
                  <a:gd name="T21" fmla="*/ 12 h 152"/>
                  <a:gd name="T22" fmla="*/ 11 w 76"/>
                  <a:gd name="T23" fmla="*/ 11 h 152"/>
                  <a:gd name="T24" fmla="*/ 11 w 76"/>
                  <a:gd name="T25" fmla="*/ 9 h 152"/>
                  <a:gd name="T26" fmla="*/ 11 w 76"/>
                  <a:gd name="T27" fmla="*/ 8 h 152"/>
                  <a:gd name="T28" fmla="*/ 10 w 76"/>
                  <a:gd name="T29" fmla="*/ 6 h 152"/>
                  <a:gd name="T30" fmla="*/ 9 w 76"/>
                  <a:gd name="T31" fmla="*/ 5 h 152"/>
                  <a:gd name="T32" fmla="*/ 8 w 76"/>
                  <a:gd name="T33" fmla="*/ 3 h 152"/>
                  <a:gd name="T34" fmla="*/ 7 w 76"/>
                  <a:gd name="T35" fmla="*/ 3 h 152"/>
                  <a:gd name="T36" fmla="*/ 6 w 76"/>
                  <a:gd name="T37" fmla="*/ 2 h 152"/>
                  <a:gd name="T38" fmla="*/ 4 w 76"/>
                  <a:gd name="T39" fmla="*/ 1 h 152"/>
                  <a:gd name="T40" fmla="*/ 3 w 76"/>
                  <a:gd name="T41" fmla="*/ 0 h 152"/>
                  <a:gd name="T42" fmla="*/ 1 w 76"/>
                  <a:gd name="T43" fmla="*/ 0 h 152"/>
                  <a:gd name="T44" fmla="*/ 0 w 76"/>
                  <a:gd name="T45" fmla="*/ 0 h 15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6" h="152">
                    <a:moveTo>
                      <a:pt x="0" y="152"/>
                    </a:moveTo>
                    <a:lnTo>
                      <a:pt x="10" y="152"/>
                    </a:lnTo>
                    <a:lnTo>
                      <a:pt x="21" y="150"/>
                    </a:lnTo>
                    <a:lnTo>
                      <a:pt x="31" y="146"/>
                    </a:lnTo>
                    <a:lnTo>
                      <a:pt x="41" y="141"/>
                    </a:lnTo>
                    <a:lnTo>
                      <a:pt x="49" y="134"/>
                    </a:lnTo>
                    <a:lnTo>
                      <a:pt x="57" y="127"/>
                    </a:lnTo>
                    <a:lnTo>
                      <a:pt x="64" y="118"/>
                    </a:lnTo>
                    <a:lnTo>
                      <a:pt x="69" y="109"/>
                    </a:lnTo>
                    <a:lnTo>
                      <a:pt x="73" y="97"/>
                    </a:lnTo>
                    <a:lnTo>
                      <a:pt x="75" y="87"/>
                    </a:lnTo>
                    <a:lnTo>
                      <a:pt x="76" y="76"/>
                    </a:lnTo>
                    <a:lnTo>
                      <a:pt x="75" y="65"/>
                    </a:lnTo>
                    <a:lnTo>
                      <a:pt x="73" y="55"/>
                    </a:lnTo>
                    <a:lnTo>
                      <a:pt x="69" y="45"/>
                    </a:lnTo>
                    <a:lnTo>
                      <a:pt x="64" y="34"/>
                    </a:lnTo>
                    <a:lnTo>
                      <a:pt x="57" y="25"/>
                    </a:lnTo>
                    <a:lnTo>
                      <a:pt x="49" y="19"/>
                    </a:lnTo>
                    <a:lnTo>
                      <a:pt x="41" y="12"/>
                    </a:lnTo>
                    <a:lnTo>
                      <a:pt x="31" y="6"/>
                    </a:lnTo>
                    <a:lnTo>
                      <a:pt x="21" y="3"/>
                    </a:lnTo>
                    <a:lnTo>
                      <a:pt x="10" y="1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37" name="Line 54"/>
              <p:cNvSpPr>
                <a:spLocks noChangeShapeType="1"/>
              </p:cNvSpPr>
              <p:nvPr/>
            </p:nvSpPr>
            <p:spPr bwMode="auto">
              <a:xfrm flipH="1">
                <a:off x="2292" y="1158"/>
                <a:ext cx="1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38" name="Line 55"/>
              <p:cNvSpPr>
                <a:spLocks noChangeShapeType="1"/>
              </p:cNvSpPr>
              <p:nvPr/>
            </p:nvSpPr>
            <p:spPr bwMode="auto">
              <a:xfrm>
                <a:off x="2305" y="1158"/>
                <a:ext cx="9" cy="1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39" name="Line 56"/>
              <p:cNvSpPr>
                <a:spLocks noChangeShapeType="1"/>
              </p:cNvSpPr>
              <p:nvPr/>
            </p:nvSpPr>
            <p:spPr bwMode="auto">
              <a:xfrm>
                <a:off x="2327" y="1137"/>
                <a:ext cx="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40" name="Freeform 57"/>
              <p:cNvSpPr>
                <a:spLocks/>
              </p:cNvSpPr>
              <p:nvPr/>
            </p:nvSpPr>
            <p:spPr bwMode="auto">
              <a:xfrm>
                <a:off x="2336" y="1137"/>
                <a:ext cx="8" cy="17"/>
              </a:xfrm>
              <a:custGeom>
                <a:avLst/>
                <a:gdLst>
                  <a:gd name="T0" fmla="*/ 0 w 61"/>
                  <a:gd name="T1" fmla="*/ 17 h 122"/>
                  <a:gd name="T2" fmla="*/ 1 w 61"/>
                  <a:gd name="T3" fmla="*/ 17 h 122"/>
                  <a:gd name="T4" fmla="*/ 2 w 61"/>
                  <a:gd name="T5" fmla="*/ 17 h 122"/>
                  <a:gd name="T6" fmla="*/ 4 w 61"/>
                  <a:gd name="T7" fmla="*/ 16 h 122"/>
                  <a:gd name="T8" fmla="*/ 5 w 61"/>
                  <a:gd name="T9" fmla="*/ 15 h 122"/>
                  <a:gd name="T10" fmla="*/ 6 w 61"/>
                  <a:gd name="T11" fmla="*/ 14 h 122"/>
                  <a:gd name="T12" fmla="*/ 6 w 61"/>
                  <a:gd name="T13" fmla="*/ 14 h 122"/>
                  <a:gd name="T14" fmla="*/ 7 w 61"/>
                  <a:gd name="T15" fmla="*/ 12 h 122"/>
                  <a:gd name="T16" fmla="*/ 8 w 61"/>
                  <a:gd name="T17" fmla="*/ 11 h 122"/>
                  <a:gd name="T18" fmla="*/ 8 w 61"/>
                  <a:gd name="T19" fmla="*/ 10 h 122"/>
                  <a:gd name="T20" fmla="*/ 8 w 61"/>
                  <a:gd name="T21" fmla="*/ 9 h 122"/>
                  <a:gd name="T22" fmla="*/ 8 w 61"/>
                  <a:gd name="T23" fmla="*/ 7 h 122"/>
                  <a:gd name="T24" fmla="*/ 8 w 61"/>
                  <a:gd name="T25" fmla="*/ 6 h 122"/>
                  <a:gd name="T26" fmla="*/ 7 w 61"/>
                  <a:gd name="T27" fmla="*/ 5 h 122"/>
                  <a:gd name="T28" fmla="*/ 6 w 61"/>
                  <a:gd name="T29" fmla="*/ 3 h 122"/>
                  <a:gd name="T30" fmla="*/ 6 w 61"/>
                  <a:gd name="T31" fmla="*/ 3 h 122"/>
                  <a:gd name="T32" fmla="*/ 5 w 61"/>
                  <a:gd name="T33" fmla="*/ 2 h 122"/>
                  <a:gd name="T34" fmla="*/ 4 w 61"/>
                  <a:gd name="T35" fmla="*/ 1 h 122"/>
                  <a:gd name="T36" fmla="*/ 2 w 61"/>
                  <a:gd name="T37" fmla="*/ 0 h 122"/>
                  <a:gd name="T38" fmla="*/ 1 w 61"/>
                  <a:gd name="T39" fmla="*/ 0 h 122"/>
                  <a:gd name="T40" fmla="*/ 0 w 61"/>
                  <a:gd name="T41" fmla="*/ 0 h 1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1" h="122">
                    <a:moveTo>
                      <a:pt x="0" y="122"/>
                    </a:moveTo>
                    <a:lnTo>
                      <a:pt x="9" y="121"/>
                    </a:lnTo>
                    <a:lnTo>
                      <a:pt x="18" y="119"/>
                    </a:lnTo>
                    <a:lnTo>
                      <a:pt x="27" y="115"/>
                    </a:lnTo>
                    <a:lnTo>
                      <a:pt x="36" y="111"/>
                    </a:lnTo>
                    <a:lnTo>
                      <a:pt x="43" y="104"/>
                    </a:lnTo>
                    <a:lnTo>
                      <a:pt x="49" y="97"/>
                    </a:lnTo>
                    <a:lnTo>
                      <a:pt x="54" y="88"/>
                    </a:lnTo>
                    <a:lnTo>
                      <a:pt x="58" y="79"/>
                    </a:lnTo>
                    <a:lnTo>
                      <a:pt x="61" y="70"/>
                    </a:lnTo>
                    <a:lnTo>
                      <a:pt x="61" y="61"/>
                    </a:lnTo>
                    <a:lnTo>
                      <a:pt x="61" y="51"/>
                    </a:lnTo>
                    <a:lnTo>
                      <a:pt x="58" y="42"/>
                    </a:lnTo>
                    <a:lnTo>
                      <a:pt x="54" y="33"/>
                    </a:lnTo>
                    <a:lnTo>
                      <a:pt x="49" y="24"/>
                    </a:lnTo>
                    <a:lnTo>
                      <a:pt x="43" y="18"/>
                    </a:lnTo>
                    <a:lnTo>
                      <a:pt x="36" y="11"/>
                    </a:lnTo>
                    <a:lnTo>
                      <a:pt x="27" y="6"/>
                    </a:lnTo>
                    <a:lnTo>
                      <a:pt x="18" y="3"/>
                    </a:lnTo>
                    <a:lnTo>
                      <a:pt x="9" y="1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41" name="Line 58"/>
              <p:cNvSpPr>
                <a:spLocks noChangeShapeType="1"/>
              </p:cNvSpPr>
              <p:nvPr/>
            </p:nvSpPr>
            <p:spPr bwMode="auto">
              <a:xfrm flipH="1">
                <a:off x="2331" y="1154"/>
                <a:ext cx="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42" name="Freeform 59"/>
              <p:cNvSpPr>
                <a:spLocks/>
              </p:cNvSpPr>
              <p:nvPr/>
            </p:nvSpPr>
            <p:spPr bwMode="auto">
              <a:xfrm>
                <a:off x="2336" y="1154"/>
                <a:ext cx="8" cy="9"/>
              </a:xfrm>
              <a:custGeom>
                <a:avLst/>
                <a:gdLst>
                  <a:gd name="T0" fmla="*/ 8 w 61"/>
                  <a:gd name="T1" fmla="*/ 9 h 62"/>
                  <a:gd name="T2" fmla="*/ 8 w 61"/>
                  <a:gd name="T3" fmla="*/ 8 h 62"/>
                  <a:gd name="T4" fmla="*/ 8 w 61"/>
                  <a:gd name="T5" fmla="*/ 6 h 62"/>
                  <a:gd name="T6" fmla="*/ 7 w 61"/>
                  <a:gd name="T7" fmla="*/ 5 h 62"/>
                  <a:gd name="T8" fmla="*/ 6 w 61"/>
                  <a:gd name="T9" fmla="*/ 4 h 62"/>
                  <a:gd name="T10" fmla="*/ 6 w 61"/>
                  <a:gd name="T11" fmla="*/ 3 h 62"/>
                  <a:gd name="T12" fmla="*/ 5 w 61"/>
                  <a:gd name="T13" fmla="*/ 2 h 62"/>
                  <a:gd name="T14" fmla="*/ 4 w 61"/>
                  <a:gd name="T15" fmla="*/ 1 h 62"/>
                  <a:gd name="T16" fmla="*/ 2 w 61"/>
                  <a:gd name="T17" fmla="*/ 0 h 62"/>
                  <a:gd name="T18" fmla="*/ 1 w 61"/>
                  <a:gd name="T19" fmla="*/ 0 h 62"/>
                  <a:gd name="T20" fmla="*/ 0 w 61"/>
                  <a:gd name="T21" fmla="*/ 0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62">
                    <a:moveTo>
                      <a:pt x="61" y="62"/>
                    </a:moveTo>
                    <a:lnTo>
                      <a:pt x="61" y="52"/>
                    </a:lnTo>
                    <a:lnTo>
                      <a:pt x="58" y="43"/>
                    </a:lnTo>
                    <a:lnTo>
                      <a:pt x="54" y="34"/>
                    </a:lnTo>
                    <a:lnTo>
                      <a:pt x="49" y="26"/>
                    </a:lnTo>
                    <a:lnTo>
                      <a:pt x="43" y="18"/>
                    </a:lnTo>
                    <a:lnTo>
                      <a:pt x="36" y="12"/>
                    </a:lnTo>
                    <a:lnTo>
                      <a:pt x="27" y="7"/>
                    </a:lnTo>
                    <a:lnTo>
                      <a:pt x="18" y="3"/>
                    </a:lnTo>
                    <a:lnTo>
                      <a:pt x="9" y="1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43" name="Line 60"/>
              <p:cNvSpPr>
                <a:spLocks noChangeShapeType="1"/>
              </p:cNvSpPr>
              <p:nvPr/>
            </p:nvSpPr>
            <p:spPr bwMode="auto">
              <a:xfrm>
                <a:off x="2344" y="1163"/>
                <a:ext cx="0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44" name="Freeform 61"/>
              <p:cNvSpPr>
                <a:spLocks/>
              </p:cNvSpPr>
              <p:nvPr/>
            </p:nvSpPr>
            <p:spPr bwMode="auto">
              <a:xfrm>
                <a:off x="2336" y="1167"/>
                <a:ext cx="8" cy="9"/>
              </a:xfrm>
              <a:custGeom>
                <a:avLst/>
                <a:gdLst>
                  <a:gd name="T0" fmla="*/ 0 w 61"/>
                  <a:gd name="T1" fmla="*/ 9 h 62"/>
                  <a:gd name="T2" fmla="*/ 1 w 61"/>
                  <a:gd name="T3" fmla="*/ 9 h 62"/>
                  <a:gd name="T4" fmla="*/ 2 w 61"/>
                  <a:gd name="T5" fmla="*/ 9 h 62"/>
                  <a:gd name="T6" fmla="*/ 4 w 61"/>
                  <a:gd name="T7" fmla="*/ 8 h 62"/>
                  <a:gd name="T8" fmla="*/ 5 w 61"/>
                  <a:gd name="T9" fmla="*/ 7 h 62"/>
                  <a:gd name="T10" fmla="*/ 6 w 61"/>
                  <a:gd name="T11" fmla="*/ 6 h 62"/>
                  <a:gd name="T12" fmla="*/ 6 w 61"/>
                  <a:gd name="T13" fmla="*/ 5 h 62"/>
                  <a:gd name="T14" fmla="*/ 7 w 61"/>
                  <a:gd name="T15" fmla="*/ 4 h 62"/>
                  <a:gd name="T16" fmla="*/ 8 w 61"/>
                  <a:gd name="T17" fmla="*/ 3 h 62"/>
                  <a:gd name="T18" fmla="*/ 8 w 61"/>
                  <a:gd name="T19" fmla="*/ 1 h 62"/>
                  <a:gd name="T20" fmla="*/ 8 w 61"/>
                  <a:gd name="T21" fmla="*/ 0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62">
                    <a:moveTo>
                      <a:pt x="0" y="62"/>
                    </a:moveTo>
                    <a:lnTo>
                      <a:pt x="9" y="61"/>
                    </a:lnTo>
                    <a:lnTo>
                      <a:pt x="18" y="59"/>
                    </a:lnTo>
                    <a:lnTo>
                      <a:pt x="27" y="55"/>
                    </a:lnTo>
                    <a:lnTo>
                      <a:pt x="36" y="50"/>
                    </a:lnTo>
                    <a:lnTo>
                      <a:pt x="43" y="44"/>
                    </a:lnTo>
                    <a:lnTo>
                      <a:pt x="49" y="36"/>
                    </a:lnTo>
                    <a:lnTo>
                      <a:pt x="54" y="28"/>
                    </a:lnTo>
                    <a:lnTo>
                      <a:pt x="58" y="19"/>
                    </a:lnTo>
                    <a:lnTo>
                      <a:pt x="61" y="10"/>
                    </a:lnTo>
                    <a:lnTo>
                      <a:pt x="61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45" name="Line 62"/>
              <p:cNvSpPr>
                <a:spLocks noChangeShapeType="1"/>
              </p:cNvSpPr>
              <p:nvPr/>
            </p:nvSpPr>
            <p:spPr bwMode="auto">
              <a:xfrm flipH="1">
                <a:off x="2327" y="1176"/>
                <a:ext cx="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46" name="Line 63"/>
              <p:cNvSpPr>
                <a:spLocks noChangeShapeType="1"/>
              </p:cNvSpPr>
              <p:nvPr/>
            </p:nvSpPr>
            <p:spPr bwMode="auto">
              <a:xfrm flipH="1">
                <a:off x="2392" y="2199"/>
                <a:ext cx="29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47" name="Line 64"/>
              <p:cNvSpPr>
                <a:spLocks noChangeShapeType="1"/>
              </p:cNvSpPr>
              <p:nvPr/>
            </p:nvSpPr>
            <p:spPr bwMode="auto">
              <a:xfrm>
                <a:off x="2245" y="1251"/>
                <a:ext cx="19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48" name="Line 65"/>
              <p:cNvSpPr>
                <a:spLocks noChangeShapeType="1"/>
              </p:cNvSpPr>
              <p:nvPr/>
            </p:nvSpPr>
            <p:spPr bwMode="auto">
              <a:xfrm flipV="1">
                <a:off x="2418" y="1288"/>
                <a:ext cx="0" cy="87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49" name="Freeform 66"/>
              <p:cNvSpPr>
                <a:spLocks/>
              </p:cNvSpPr>
              <p:nvPr/>
            </p:nvSpPr>
            <p:spPr bwMode="auto">
              <a:xfrm>
                <a:off x="2412" y="2162"/>
                <a:ext cx="12" cy="37"/>
              </a:xfrm>
              <a:custGeom>
                <a:avLst/>
                <a:gdLst>
                  <a:gd name="T0" fmla="*/ 0 w 85"/>
                  <a:gd name="T1" fmla="*/ 0 h 258"/>
                  <a:gd name="T2" fmla="*/ 12 w 85"/>
                  <a:gd name="T3" fmla="*/ 0 h 258"/>
                  <a:gd name="T4" fmla="*/ 6 w 85"/>
                  <a:gd name="T5" fmla="*/ 37 h 258"/>
                  <a:gd name="T6" fmla="*/ 0 w 85"/>
                  <a:gd name="T7" fmla="*/ 0 h 2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258">
                    <a:moveTo>
                      <a:pt x="0" y="0"/>
                    </a:moveTo>
                    <a:lnTo>
                      <a:pt x="85" y="0"/>
                    </a:lnTo>
                    <a:lnTo>
                      <a:pt x="42" y="25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50" name="Freeform 67"/>
              <p:cNvSpPr>
                <a:spLocks/>
              </p:cNvSpPr>
              <p:nvPr/>
            </p:nvSpPr>
            <p:spPr bwMode="auto">
              <a:xfrm>
                <a:off x="2412" y="2162"/>
                <a:ext cx="12" cy="37"/>
              </a:xfrm>
              <a:custGeom>
                <a:avLst/>
                <a:gdLst>
                  <a:gd name="T0" fmla="*/ 0 w 85"/>
                  <a:gd name="T1" fmla="*/ 0 h 258"/>
                  <a:gd name="T2" fmla="*/ 12 w 85"/>
                  <a:gd name="T3" fmla="*/ 0 h 258"/>
                  <a:gd name="T4" fmla="*/ 6 w 85"/>
                  <a:gd name="T5" fmla="*/ 37 h 258"/>
                  <a:gd name="T6" fmla="*/ 0 w 85"/>
                  <a:gd name="T7" fmla="*/ 0 h 2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258">
                    <a:moveTo>
                      <a:pt x="0" y="0"/>
                    </a:moveTo>
                    <a:lnTo>
                      <a:pt x="85" y="0"/>
                    </a:lnTo>
                    <a:lnTo>
                      <a:pt x="42" y="25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51" name="Freeform 68"/>
              <p:cNvSpPr>
                <a:spLocks/>
              </p:cNvSpPr>
              <p:nvPr/>
            </p:nvSpPr>
            <p:spPr bwMode="auto">
              <a:xfrm>
                <a:off x="2412" y="1251"/>
                <a:ext cx="12" cy="37"/>
              </a:xfrm>
              <a:custGeom>
                <a:avLst/>
                <a:gdLst>
                  <a:gd name="T0" fmla="*/ 0 w 85"/>
                  <a:gd name="T1" fmla="*/ 37 h 258"/>
                  <a:gd name="T2" fmla="*/ 12 w 85"/>
                  <a:gd name="T3" fmla="*/ 37 h 258"/>
                  <a:gd name="T4" fmla="*/ 6 w 85"/>
                  <a:gd name="T5" fmla="*/ 0 h 258"/>
                  <a:gd name="T6" fmla="*/ 0 w 85"/>
                  <a:gd name="T7" fmla="*/ 37 h 2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258">
                    <a:moveTo>
                      <a:pt x="0" y="258"/>
                    </a:moveTo>
                    <a:lnTo>
                      <a:pt x="85" y="258"/>
                    </a:lnTo>
                    <a:lnTo>
                      <a:pt x="42" y="0"/>
                    </a:lnTo>
                    <a:lnTo>
                      <a:pt x="0" y="258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52" name="Freeform 69"/>
              <p:cNvSpPr>
                <a:spLocks/>
              </p:cNvSpPr>
              <p:nvPr/>
            </p:nvSpPr>
            <p:spPr bwMode="auto">
              <a:xfrm>
                <a:off x="2412" y="1251"/>
                <a:ext cx="12" cy="37"/>
              </a:xfrm>
              <a:custGeom>
                <a:avLst/>
                <a:gdLst>
                  <a:gd name="T0" fmla="*/ 0 w 85"/>
                  <a:gd name="T1" fmla="*/ 37 h 258"/>
                  <a:gd name="T2" fmla="*/ 12 w 85"/>
                  <a:gd name="T3" fmla="*/ 37 h 258"/>
                  <a:gd name="T4" fmla="*/ 6 w 85"/>
                  <a:gd name="T5" fmla="*/ 0 h 258"/>
                  <a:gd name="T6" fmla="*/ 0 w 85"/>
                  <a:gd name="T7" fmla="*/ 37 h 2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258">
                    <a:moveTo>
                      <a:pt x="0" y="258"/>
                    </a:moveTo>
                    <a:lnTo>
                      <a:pt x="85" y="258"/>
                    </a:lnTo>
                    <a:lnTo>
                      <a:pt x="42" y="0"/>
                    </a:lnTo>
                    <a:lnTo>
                      <a:pt x="0" y="258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53" name="Freeform 70"/>
              <p:cNvSpPr>
                <a:spLocks/>
              </p:cNvSpPr>
              <p:nvPr/>
            </p:nvSpPr>
            <p:spPr bwMode="auto">
              <a:xfrm>
                <a:off x="2363" y="1829"/>
                <a:ext cx="40" cy="18"/>
              </a:xfrm>
              <a:custGeom>
                <a:avLst/>
                <a:gdLst>
                  <a:gd name="T0" fmla="*/ 40 w 276"/>
                  <a:gd name="T1" fmla="*/ 14 h 122"/>
                  <a:gd name="T2" fmla="*/ 39 w 276"/>
                  <a:gd name="T3" fmla="*/ 12 h 122"/>
                  <a:gd name="T4" fmla="*/ 38 w 276"/>
                  <a:gd name="T5" fmla="*/ 10 h 122"/>
                  <a:gd name="T6" fmla="*/ 37 w 276"/>
                  <a:gd name="T7" fmla="*/ 8 h 122"/>
                  <a:gd name="T8" fmla="*/ 36 w 276"/>
                  <a:gd name="T9" fmla="*/ 6 h 122"/>
                  <a:gd name="T10" fmla="*/ 34 w 276"/>
                  <a:gd name="T11" fmla="*/ 5 h 122"/>
                  <a:gd name="T12" fmla="*/ 33 w 276"/>
                  <a:gd name="T13" fmla="*/ 4 h 122"/>
                  <a:gd name="T14" fmla="*/ 31 w 276"/>
                  <a:gd name="T15" fmla="*/ 3 h 122"/>
                  <a:gd name="T16" fmla="*/ 29 w 276"/>
                  <a:gd name="T17" fmla="*/ 2 h 122"/>
                  <a:gd name="T18" fmla="*/ 27 w 276"/>
                  <a:gd name="T19" fmla="*/ 1 h 122"/>
                  <a:gd name="T20" fmla="*/ 25 w 276"/>
                  <a:gd name="T21" fmla="*/ 0 h 122"/>
                  <a:gd name="T22" fmla="*/ 23 w 276"/>
                  <a:gd name="T23" fmla="*/ 0 h 122"/>
                  <a:gd name="T24" fmla="*/ 21 w 276"/>
                  <a:gd name="T25" fmla="*/ 0 h 122"/>
                  <a:gd name="T26" fmla="*/ 9 w 276"/>
                  <a:gd name="T27" fmla="*/ 0 h 122"/>
                  <a:gd name="T28" fmla="*/ 8 w 276"/>
                  <a:gd name="T29" fmla="*/ 0 h 122"/>
                  <a:gd name="T30" fmla="*/ 6 w 276"/>
                  <a:gd name="T31" fmla="*/ 0 h 122"/>
                  <a:gd name="T32" fmla="*/ 5 w 276"/>
                  <a:gd name="T33" fmla="*/ 1 h 122"/>
                  <a:gd name="T34" fmla="*/ 4 w 276"/>
                  <a:gd name="T35" fmla="*/ 2 h 122"/>
                  <a:gd name="T36" fmla="*/ 3 w 276"/>
                  <a:gd name="T37" fmla="*/ 3 h 122"/>
                  <a:gd name="T38" fmla="*/ 2 w 276"/>
                  <a:gd name="T39" fmla="*/ 4 h 122"/>
                  <a:gd name="T40" fmla="*/ 1 w 276"/>
                  <a:gd name="T41" fmla="*/ 5 h 122"/>
                  <a:gd name="T42" fmla="*/ 0 w 276"/>
                  <a:gd name="T43" fmla="*/ 6 h 122"/>
                  <a:gd name="T44" fmla="*/ 0 w 276"/>
                  <a:gd name="T45" fmla="*/ 8 h 122"/>
                  <a:gd name="T46" fmla="*/ 0 w 276"/>
                  <a:gd name="T47" fmla="*/ 9 h 122"/>
                  <a:gd name="T48" fmla="*/ 0 w 276"/>
                  <a:gd name="T49" fmla="*/ 10 h 122"/>
                  <a:gd name="T50" fmla="*/ 0 w 276"/>
                  <a:gd name="T51" fmla="*/ 12 h 122"/>
                  <a:gd name="T52" fmla="*/ 1 w 276"/>
                  <a:gd name="T53" fmla="*/ 13 h 122"/>
                  <a:gd name="T54" fmla="*/ 2 w 276"/>
                  <a:gd name="T55" fmla="*/ 14 h 122"/>
                  <a:gd name="T56" fmla="*/ 3 w 276"/>
                  <a:gd name="T57" fmla="*/ 15 h 122"/>
                  <a:gd name="T58" fmla="*/ 4 w 276"/>
                  <a:gd name="T59" fmla="*/ 16 h 122"/>
                  <a:gd name="T60" fmla="*/ 5 w 276"/>
                  <a:gd name="T61" fmla="*/ 17 h 122"/>
                  <a:gd name="T62" fmla="*/ 6 w 276"/>
                  <a:gd name="T63" fmla="*/ 18 h 122"/>
                  <a:gd name="T64" fmla="*/ 8 w 276"/>
                  <a:gd name="T65" fmla="*/ 18 h 122"/>
                  <a:gd name="T66" fmla="*/ 9 w 276"/>
                  <a:gd name="T67" fmla="*/ 18 h 122"/>
                  <a:gd name="T68" fmla="*/ 13 w 276"/>
                  <a:gd name="T69" fmla="*/ 18 h 122"/>
                  <a:gd name="T70" fmla="*/ 15 w 276"/>
                  <a:gd name="T71" fmla="*/ 18 h 122"/>
                  <a:gd name="T72" fmla="*/ 16 w 276"/>
                  <a:gd name="T73" fmla="*/ 18 h 122"/>
                  <a:gd name="T74" fmla="*/ 17 w 276"/>
                  <a:gd name="T75" fmla="*/ 17 h 122"/>
                  <a:gd name="T76" fmla="*/ 19 w 276"/>
                  <a:gd name="T77" fmla="*/ 16 h 122"/>
                  <a:gd name="T78" fmla="*/ 20 w 276"/>
                  <a:gd name="T79" fmla="*/ 15 h 122"/>
                  <a:gd name="T80" fmla="*/ 21 w 276"/>
                  <a:gd name="T81" fmla="*/ 14 h 122"/>
                  <a:gd name="T82" fmla="*/ 21 w 276"/>
                  <a:gd name="T83" fmla="*/ 13 h 122"/>
                  <a:gd name="T84" fmla="*/ 22 w 276"/>
                  <a:gd name="T85" fmla="*/ 12 h 122"/>
                  <a:gd name="T86" fmla="*/ 22 w 276"/>
                  <a:gd name="T87" fmla="*/ 10 h 122"/>
                  <a:gd name="T88" fmla="*/ 22 w 276"/>
                  <a:gd name="T89" fmla="*/ 9 h 122"/>
                  <a:gd name="T90" fmla="*/ 22 w 276"/>
                  <a:gd name="T91" fmla="*/ 0 h 12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76" h="122">
                    <a:moveTo>
                      <a:pt x="276" y="93"/>
                    </a:moveTo>
                    <a:lnTo>
                      <a:pt x="271" y="79"/>
                    </a:lnTo>
                    <a:lnTo>
                      <a:pt x="264" y="67"/>
                    </a:lnTo>
                    <a:lnTo>
                      <a:pt x="256" y="55"/>
                    </a:lnTo>
                    <a:lnTo>
                      <a:pt x="247" y="43"/>
                    </a:lnTo>
                    <a:lnTo>
                      <a:pt x="237" y="33"/>
                    </a:lnTo>
                    <a:lnTo>
                      <a:pt x="226" y="24"/>
                    </a:lnTo>
                    <a:lnTo>
                      <a:pt x="214" y="18"/>
                    </a:lnTo>
                    <a:lnTo>
                      <a:pt x="201" y="11"/>
                    </a:lnTo>
                    <a:lnTo>
                      <a:pt x="188" y="5"/>
                    </a:lnTo>
                    <a:lnTo>
                      <a:pt x="174" y="2"/>
                    </a:lnTo>
                    <a:lnTo>
                      <a:pt x="160" y="0"/>
                    </a:lnTo>
                    <a:lnTo>
                      <a:pt x="145" y="0"/>
                    </a:lnTo>
                    <a:lnTo>
                      <a:pt x="61" y="0"/>
                    </a:lnTo>
                    <a:lnTo>
                      <a:pt x="52" y="0"/>
                    </a:lnTo>
                    <a:lnTo>
                      <a:pt x="42" y="2"/>
                    </a:lnTo>
                    <a:lnTo>
                      <a:pt x="34" y="6"/>
                    </a:lnTo>
                    <a:lnTo>
                      <a:pt x="25" y="11"/>
                    </a:lnTo>
                    <a:lnTo>
                      <a:pt x="18" y="18"/>
                    </a:lnTo>
                    <a:lnTo>
                      <a:pt x="11" y="24"/>
                    </a:lnTo>
                    <a:lnTo>
                      <a:pt x="7" y="32"/>
                    </a:lnTo>
                    <a:lnTo>
                      <a:pt x="2" y="41"/>
                    </a:lnTo>
                    <a:lnTo>
                      <a:pt x="0" y="51"/>
                    </a:lnTo>
                    <a:lnTo>
                      <a:pt x="0" y="60"/>
                    </a:lnTo>
                    <a:lnTo>
                      <a:pt x="0" y="70"/>
                    </a:lnTo>
                    <a:lnTo>
                      <a:pt x="2" y="79"/>
                    </a:lnTo>
                    <a:lnTo>
                      <a:pt x="7" y="88"/>
                    </a:lnTo>
                    <a:lnTo>
                      <a:pt x="11" y="96"/>
                    </a:lnTo>
                    <a:lnTo>
                      <a:pt x="18" y="104"/>
                    </a:lnTo>
                    <a:lnTo>
                      <a:pt x="25" y="110"/>
                    </a:lnTo>
                    <a:lnTo>
                      <a:pt x="34" y="115"/>
                    </a:lnTo>
                    <a:lnTo>
                      <a:pt x="42" y="119"/>
                    </a:lnTo>
                    <a:lnTo>
                      <a:pt x="52" y="121"/>
                    </a:lnTo>
                    <a:lnTo>
                      <a:pt x="61" y="122"/>
                    </a:lnTo>
                    <a:lnTo>
                      <a:pt x="92" y="122"/>
                    </a:lnTo>
                    <a:lnTo>
                      <a:pt x="101" y="121"/>
                    </a:lnTo>
                    <a:lnTo>
                      <a:pt x="111" y="119"/>
                    </a:lnTo>
                    <a:lnTo>
                      <a:pt x="119" y="115"/>
                    </a:lnTo>
                    <a:lnTo>
                      <a:pt x="128" y="110"/>
                    </a:lnTo>
                    <a:lnTo>
                      <a:pt x="135" y="104"/>
                    </a:lnTo>
                    <a:lnTo>
                      <a:pt x="142" y="96"/>
                    </a:lnTo>
                    <a:lnTo>
                      <a:pt x="146" y="88"/>
                    </a:lnTo>
                    <a:lnTo>
                      <a:pt x="151" y="79"/>
                    </a:lnTo>
                    <a:lnTo>
                      <a:pt x="153" y="70"/>
                    </a:lnTo>
                    <a:lnTo>
                      <a:pt x="153" y="60"/>
                    </a:lnTo>
                    <a:lnTo>
                      <a:pt x="153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54" name="Freeform 71"/>
              <p:cNvSpPr>
                <a:spLocks/>
              </p:cNvSpPr>
              <p:nvPr/>
            </p:nvSpPr>
            <p:spPr bwMode="auto">
              <a:xfrm>
                <a:off x="2365" y="1811"/>
                <a:ext cx="36" cy="5"/>
              </a:xfrm>
              <a:custGeom>
                <a:avLst/>
                <a:gdLst>
                  <a:gd name="T0" fmla="*/ 0 w 246"/>
                  <a:gd name="T1" fmla="*/ 0 h 31"/>
                  <a:gd name="T2" fmla="*/ 3 w 246"/>
                  <a:gd name="T3" fmla="*/ 1 h 31"/>
                  <a:gd name="T4" fmla="*/ 5 w 246"/>
                  <a:gd name="T5" fmla="*/ 3 h 31"/>
                  <a:gd name="T6" fmla="*/ 8 w 246"/>
                  <a:gd name="T7" fmla="*/ 4 h 31"/>
                  <a:gd name="T8" fmla="*/ 11 w 246"/>
                  <a:gd name="T9" fmla="*/ 4 h 31"/>
                  <a:gd name="T10" fmla="*/ 14 w 246"/>
                  <a:gd name="T11" fmla="*/ 5 h 31"/>
                  <a:gd name="T12" fmla="*/ 17 w 246"/>
                  <a:gd name="T13" fmla="*/ 5 h 31"/>
                  <a:gd name="T14" fmla="*/ 19 w 246"/>
                  <a:gd name="T15" fmla="*/ 5 h 31"/>
                  <a:gd name="T16" fmla="*/ 22 w 246"/>
                  <a:gd name="T17" fmla="*/ 5 h 31"/>
                  <a:gd name="T18" fmla="*/ 25 w 246"/>
                  <a:gd name="T19" fmla="*/ 4 h 31"/>
                  <a:gd name="T20" fmla="*/ 28 w 246"/>
                  <a:gd name="T21" fmla="*/ 4 h 31"/>
                  <a:gd name="T22" fmla="*/ 31 w 246"/>
                  <a:gd name="T23" fmla="*/ 3 h 31"/>
                  <a:gd name="T24" fmla="*/ 33 w 246"/>
                  <a:gd name="T25" fmla="*/ 1 h 31"/>
                  <a:gd name="T26" fmla="*/ 36 w 246"/>
                  <a:gd name="T27" fmla="*/ 0 h 3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6" h="31">
                    <a:moveTo>
                      <a:pt x="0" y="0"/>
                    </a:moveTo>
                    <a:lnTo>
                      <a:pt x="18" y="9"/>
                    </a:lnTo>
                    <a:lnTo>
                      <a:pt x="36" y="16"/>
                    </a:lnTo>
                    <a:lnTo>
                      <a:pt x="55" y="22"/>
                    </a:lnTo>
                    <a:lnTo>
                      <a:pt x="74" y="27"/>
                    </a:lnTo>
                    <a:lnTo>
                      <a:pt x="93" y="29"/>
                    </a:lnTo>
                    <a:lnTo>
                      <a:pt x="113" y="31"/>
                    </a:lnTo>
                    <a:lnTo>
                      <a:pt x="132" y="31"/>
                    </a:lnTo>
                    <a:lnTo>
                      <a:pt x="152" y="29"/>
                    </a:lnTo>
                    <a:lnTo>
                      <a:pt x="172" y="27"/>
                    </a:lnTo>
                    <a:lnTo>
                      <a:pt x="191" y="22"/>
                    </a:lnTo>
                    <a:lnTo>
                      <a:pt x="210" y="16"/>
                    </a:lnTo>
                    <a:lnTo>
                      <a:pt x="228" y="9"/>
                    </a:lnTo>
                    <a:lnTo>
                      <a:pt x="246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55" name="Freeform 72"/>
              <p:cNvSpPr>
                <a:spLocks/>
              </p:cNvSpPr>
              <p:nvPr/>
            </p:nvSpPr>
            <p:spPr bwMode="auto">
              <a:xfrm>
                <a:off x="2363" y="1803"/>
                <a:ext cx="2" cy="8"/>
              </a:xfrm>
              <a:custGeom>
                <a:avLst/>
                <a:gdLst>
                  <a:gd name="T0" fmla="*/ 2 w 15"/>
                  <a:gd name="T1" fmla="*/ 0 h 61"/>
                  <a:gd name="T2" fmla="*/ 1 w 15"/>
                  <a:gd name="T3" fmla="*/ 1 h 61"/>
                  <a:gd name="T4" fmla="*/ 1 w 15"/>
                  <a:gd name="T5" fmla="*/ 1 h 61"/>
                  <a:gd name="T6" fmla="*/ 0 w 15"/>
                  <a:gd name="T7" fmla="*/ 2 h 61"/>
                  <a:gd name="T8" fmla="*/ 0 w 15"/>
                  <a:gd name="T9" fmla="*/ 3 h 61"/>
                  <a:gd name="T10" fmla="*/ 0 w 15"/>
                  <a:gd name="T11" fmla="*/ 4 h 61"/>
                  <a:gd name="T12" fmla="*/ 0 w 15"/>
                  <a:gd name="T13" fmla="*/ 5 h 61"/>
                  <a:gd name="T14" fmla="*/ 0 w 15"/>
                  <a:gd name="T15" fmla="*/ 6 h 61"/>
                  <a:gd name="T16" fmla="*/ 1 w 15"/>
                  <a:gd name="T17" fmla="*/ 7 h 61"/>
                  <a:gd name="T18" fmla="*/ 1 w 15"/>
                  <a:gd name="T19" fmla="*/ 7 h 61"/>
                  <a:gd name="T20" fmla="*/ 2 w 15"/>
                  <a:gd name="T21" fmla="*/ 8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61">
                    <a:moveTo>
                      <a:pt x="15" y="0"/>
                    </a:moveTo>
                    <a:lnTo>
                      <a:pt x="10" y="5"/>
                    </a:lnTo>
                    <a:lnTo>
                      <a:pt x="6" y="10"/>
                    </a:lnTo>
                    <a:lnTo>
                      <a:pt x="2" y="17"/>
                    </a:lnTo>
                    <a:lnTo>
                      <a:pt x="0" y="24"/>
                    </a:lnTo>
                    <a:lnTo>
                      <a:pt x="0" y="31"/>
                    </a:lnTo>
                    <a:lnTo>
                      <a:pt x="0" y="37"/>
                    </a:lnTo>
                    <a:lnTo>
                      <a:pt x="2" y="44"/>
                    </a:lnTo>
                    <a:lnTo>
                      <a:pt x="6" y="51"/>
                    </a:lnTo>
                    <a:lnTo>
                      <a:pt x="10" y="57"/>
                    </a:lnTo>
                    <a:lnTo>
                      <a:pt x="15" y="6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56" name="Freeform 73"/>
              <p:cNvSpPr>
                <a:spLocks/>
              </p:cNvSpPr>
              <p:nvPr/>
            </p:nvSpPr>
            <p:spPr bwMode="auto">
              <a:xfrm>
                <a:off x="2365" y="1798"/>
                <a:ext cx="36" cy="5"/>
              </a:xfrm>
              <a:custGeom>
                <a:avLst/>
                <a:gdLst>
                  <a:gd name="T0" fmla="*/ 36 w 246"/>
                  <a:gd name="T1" fmla="*/ 5 h 31"/>
                  <a:gd name="T2" fmla="*/ 33 w 246"/>
                  <a:gd name="T3" fmla="*/ 4 h 31"/>
                  <a:gd name="T4" fmla="*/ 31 w 246"/>
                  <a:gd name="T5" fmla="*/ 2 h 31"/>
                  <a:gd name="T6" fmla="*/ 28 w 246"/>
                  <a:gd name="T7" fmla="*/ 1 h 31"/>
                  <a:gd name="T8" fmla="*/ 25 w 246"/>
                  <a:gd name="T9" fmla="*/ 1 h 31"/>
                  <a:gd name="T10" fmla="*/ 22 w 246"/>
                  <a:gd name="T11" fmla="*/ 0 h 31"/>
                  <a:gd name="T12" fmla="*/ 19 w 246"/>
                  <a:gd name="T13" fmla="*/ 0 h 31"/>
                  <a:gd name="T14" fmla="*/ 17 w 246"/>
                  <a:gd name="T15" fmla="*/ 0 h 31"/>
                  <a:gd name="T16" fmla="*/ 14 w 246"/>
                  <a:gd name="T17" fmla="*/ 0 h 31"/>
                  <a:gd name="T18" fmla="*/ 11 w 246"/>
                  <a:gd name="T19" fmla="*/ 1 h 31"/>
                  <a:gd name="T20" fmla="*/ 8 w 246"/>
                  <a:gd name="T21" fmla="*/ 1 h 31"/>
                  <a:gd name="T22" fmla="*/ 5 w 246"/>
                  <a:gd name="T23" fmla="*/ 2 h 31"/>
                  <a:gd name="T24" fmla="*/ 3 w 246"/>
                  <a:gd name="T25" fmla="*/ 4 h 31"/>
                  <a:gd name="T26" fmla="*/ 0 w 246"/>
                  <a:gd name="T27" fmla="*/ 5 h 3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6" h="31">
                    <a:moveTo>
                      <a:pt x="246" y="31"/>
                    </a:moveTo>
                    <a:lnTo>
                      <a:pt x="228" y="22"/>
                    </a:lnTo>
                    <a:lnTo>
                      <a:pt x="210" y="14"/>
                    </a:lnTo>
                    <a:lnTo>
                      <a:pt x="191" y="9"/>
                    </a:lnTo>
                    <a:lnTo>
                      <a:pt x="172" y="4"/>
                    </a:lnTo>
                    <a:lnTo>
                      <a:pt x="152" y="2"/>
                    </a:lnTo>
                    <a:lnTo>
                      <a:pt x="132" y="0"/>
                    </a:lnTo>
                    <a:lnTo>
                      <a:pt x="113" y="0"/>
                    </a:lnTo>
                    <a:lnTo>
                      <a:pt x="93" y="2"/>
                    </a:lnTo>
                    <a:lnTo>
                      <a:pt x="74" y="4"/>
                    </a:lnTo>
                    <a:lnTo>
                      <a:pt x="55" y="9"/>
                    </a:lnTo>
                    <a:lnTo>
                      <a:pt x="36" y="14"/>
                    </a:lnTo>
                    <a:lnTo>
                      <a:pt x="18" y="22"/>
                    </a:lnTo>
                    <a:lnTo>
                      <a:pt x="0" y="3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57" name="Freeform 74"/>
              <p:cNvSpPr>
                <a:spLocks/>
              </p:cNvSpPr>
              <p:nvPr/>
            </p:nvSpPr>
            <p:spPr bwMode="auto">
              <a:xfrm>
                <a:off x="2401" y="1803"/>
                <a:ext cx="2" cy="8"/>
              </a:xfrm>
              <a:custGeom>
                <a:avLst/>
                <a:gdLst>
                  <a:gd name="T0" fmla="*/ 0 w 15"/>
                  <a:gd name="T1" fmla="*/ 8 h 61"/>
                  <a:gd name="T2" fmla="*/ 1 w 15"/>
                  <a:gd name="T3" fmla="*/ 7 h 61"/>
                  <a:gd name="T4" fmla="*/ 1 w 15"/>
                  <a:gd name="T5" fmla="*/ 7 h 61"/>
                  <a:gd name="T6" fmla="*/ 2 w 15"/>
                  <a:gd name="T7" fmla="*/ 6 h 61"/>
                  <a:gd name="T8" fmla="*/ 2 w 15"/>
                  <a:gd name="T9" fmla="*/ 5 h 61"/>
                  <a:gd name="T10" fmla="*/ 2 w 15"/>
                  <a:gd name="T11" fmla="*/ 4 h 61"/>
                  <a:gd name="T12" fmla="*/ 2 w 15"/>
                  <a:gd name="T13" fmla="*/ 3 h 61"/>
                  <a:gd name="T14" fmla="*/ 2 w 15"/>
                  <a:gd name="T15" fmla="*/ 2 h 61"/>
                  <a:gd name="T16" fmla="*/ 1 w 15"/>
                  <a:gd name="T17" fmla="*/ 1 h 61"/>
                  <a:gd name="T18" fmla="*/ 1 w 15"/>
                  <a:gd name="T19" fmla="*/ 1 h 61"/>
                  <a:gd name="T20" fmla="*/ 0 w 15"/>
                  <a:gd name="T21" fmla="*/ 0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61">
                    <a:moveTo>
                      <a:pt x="0" y="61"/>
                    </a:moveTo>
                    <a:lnTo>
                      <a:pt x="5" y="57"/>
                    </a:lnTo>
                    <a:lnTo>
                      <a:pt x="9" y="51"/>
                    </a:lnTo>
                    <a:lnTo>
                      <a:pt x="12" y="44"/>
                    </a:lnTo>
                    <a:lnTo>
                      <a:pt x="14" y="37"/>
                    </a:lnTo>
                    <a:lnTo>
                      <a:pt x="15" y="31"/>
                    </a:lnTo>
                    <a:lnTo>
                      <a:pt x="14" y="24"/>
                    </a:lnTo>
                    <a:lnTo>
                      <a:pt x="12" y="17"/>
                    </a:lnTo>
                    <a:lnTo>
                      <a:pt x="9" y="10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58" name="Line 75"/>
              <p:cNvSpPr>
                <a:spLocks noChangeShapeType="1"/>
              </p:cNvSpPr>
              <p:nvPr/>
            </p:nvSpPr>
            <p:spPr bwMode="auto">
              <a:xfrm flipV="1">
                <a:off x="2522" y="2342"/>
                <a:ext cx="0" cy="6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59" name="Line 76"/>
              <p:cNvSpPr>
                <a:spLocks noChangeShapeType="1"/>
              </p:cNvSpPr>
              <p:nvPr/>
            </p:nvSpPr>
            <p:spPr bwMode="auto">
              <a:xfrm flipV="1">
                <a:off x="2554" y="2342"/>
                <a:ext cx="0" cy="6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60" name="Line 77"/>
              <p:cNvSpPr>
                <a:spLocks noChangeShapeType="1"/>
              </p:cNvSpPr>
              <p:nvPr/>
            </p:nvSpPr>
            <p:spPr bwMode="auto">
              <a:xfrm>
                <a:off x="2591" y="2369"/>
                <a:ext cx="3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61" name="Line 78"/>
              <p:cNvSpPr>
                <a:spLocks noChangeShapeType="1"/>
              </p:cNvSpPr>
              <p:nvPr/>
            </p:nvSpPr>
            <p:spPr bwMode="auto">
              <a:xfrm flipH="1">
                <a:off x="2403" y="2369"/>
                <a:ext cx="8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62" name="Line 79"/>
              <p:cNvSpPr>
                <a:spLocks noChangeShapeType="1"/>
              </p:cNvSpPr>
              <p:nvPr/>
            </p:nvSpPr>
            <p:spPr bwMode="auto">
              <a:xfrm flipH="1">
                <a:off x="2522" y="2369"/>
                <a:ext cx="3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63" name="Freeform 80"/>
              <p:cNvSpPr>
                <a:spLocks/>
              </p:cNvSpPr>
              <p:nvPr/>
            </p:nvSpPr>
            <p:spPr bwMode="auto">
              <a:xfrm>
                <a:off x="2554" y="2362"/>
                <a:ext cx="37" cy="13"/>
              </a:xfrm>
              <a:custGeom>
                <a:avLst/>
                <a:gdLst>
                  <a:gd name="T0" fmla="*/ 37 w 257"/>
                  <a:gd name="T1" fmla="*/ 0 h 86"/>
                  <a:gd name="T2" fmla="*/ 37 w 257"/>
                  <a:gd name="T3" fmla="*/ 13 h 86"/>
                  <a:gd name="T4" fmla="*/ 0 w 257"/>
                  <a:gd name="T5" fmla="*/ 7 h 86"/>
                  <a:gd name="T6" fmla="*/ 37 w 257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7" h="86">
                    <a:moveTo>
                      <a:pt x="257" y="0"/>
                    </a:moveTo>
                    <a:lnTo>
                      <a:pt x="257" y="86"/>
                    </a:lnTo>
                    <a:lnTo>
                      <a:pt x="0" y="43"/>
                    </a:lnTo>
                    <a:lnTo>
                      <a:pt x="257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64" name="Freeform 81"/>
              <p:cNvSpPr>
                <a:spLocks/>
              </p:cNvSpPr>
              <p:nvPr/>
            </p:nvSpPr>
            <p:spPr bwMode="auto">
              <a:xfrm>
                <a:off x="2554" y="2362"/>
                <a:ext cx="37" cy="13"/>
              </a:xfrm>
              <a:custGeom>
                <a:avLst/>
                <a:gdLst>
                  <a:gd name="T0" fmla="*/ 37 w 257"/>
                  <a:gd name="T1" fmla="*/ 0 h 86"/>
                  <a:gd name="T2" fmla="*/ 37 w 257"/>
                  <a:gd name="T3" fmla="*/ 13 h 86"/>
                  <a:gd name="T4" fmla="*/ 0 w 257"/>
                  <a:gd name="T5" fmla="*/ 7 h 86"/>
                  <a:gd name="T6" fmla="*/ 37 w 257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7" h="86">
                    <a:moveTo>
                      <a:pt x="257" y="0"/>
                    </a:moveTo>
                    <a:lnTo>
                      <a:pt x="257" y="86"/>
                    </a:lnTo>
                    <a:lnTo>
                      <a:pt x="0" y="43"/>
                    </a:lnTo>
                    <a:lnTo>
                      <a:pt x="257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65" name="Freeform 82"/>
              <p:cNvSpPr>
                <a:spLocks/>
              </p:cNvSpPr>
              <p:nvPr/>
            </p:nvSpPr>
            <p:spPr bwMode="auto">
              <a:xfrm>
                <a:off x="2486" y="2362"/>
                <a:ext cx="36" cy="13"/>
              </a:xfrm>
              <a:custGeom>
                <a:avLst/>
                <a:gdLst>
                  <a:gd name="T0" fmla="*/ 0 w 257"/>
                  <a:gd name="T1" fmla="*/ 0 h 86"/>
                  <a:gd name="T2" fmla="*/ 0 w 257"/>
                  <a:gd name="T3" fmla="*/ 13 h 86"/>
                  <a:gd name="T4" fmla="*/ 36 w 257"/>
                  <a:gd name="T5" fmla="*/ 7 h 86"/>
                  <a:gd name="T6" fmla="*/ 0 w 257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7" h="86">
                    <a:moveTo>
                      <a:pt x="0" y="0"/>
                    </a:moveTo>
                    <a:lnTo>
                      <a:pt x="0" y="86"/>
                    </a:lnTo>
                    <a:lnTo>
                      <a:pt x="257" y="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66" name="Freeform 83"/>
              <p:cNvSpPr>
                <a:spLocks/>
              </p:cNvSpPr>
              <p:nvPr/>
            </p:nvSpPr>
            <p:spPr bwMode="auto">
              <a:xfrm>
                <a:off x="2486" y="2362"/>
                <a:ext cx="36" cy="13"/>
              </a:xfrm>
              <a:custGeom>
                <a:avLst/>
                <a:gdLst>
                  <a:gd name="T0" fmla="*/ 0 w 257"/>
                  <a:gd name="T1" fmla="*/ 0 h 86"/>
                  <a:gd name="T2" fmla="*/ 0 w 257"/>
                  <a:gd name="T3" fmla="*/ 13 h 86"/>
                  <a:gd name="T4" fmla="*/ 36 w 257"/>
                  <a:gd name="T5" fmla="*/ 7 h 86"/>
                  <a:gd name="T6" fmla="*/ 0 w 257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7" h="86">
                    <a:moveTo>
                      <a:pt x="0" y="0"/>
                    </a:moveTo>
                    <a:lnTo>
                      <a:pt x="0" y="86"/>
                    </a:lnTo>
                    <a:lnTo>
                      <a:pt x="257" y="43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67" name="Line 84"/>
              <p:cNvSpPr>
                <a:spLocks noChangeShapeType="1"/>
              </p:cNvSpPr>
              <p:nvPr/>
            </p:nvSpPr>
            <p:spPr bwMode="auto">
              <a:xfrm>
                <a:off x="2416" y="2314"/>
                <a:ext cx="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68" name="Freeform 85"/>
              <p:cNvSpPr>
                <a:spLocks/>
              </p:cNvSpPr>
              <p:nvPr/>
            </p:nvSpPr>
            <p:spPr bwMode="auto">
              <a:xfrm>
                <a:off x="2425" y="2314"/>
                <a:ext cx="9" cy="17"/>
              </a:xfrm>
              <a:custGeom>
                <a:avLst/>
                <a:gdLst>
                  <a:gd name="T0" fmla="*/ 0 w 61"/>
                  <a:gd name="T1" fmla="*/ 17 h 123"/>
                  <a:gd name="T2" fmla="*/ 1 w 61"/>
                  <a:gd name="T3" fmla="*/ 17 h 123"/>
                  <a:gd name="T4" fmla="*/ 3 w 61"/>
                  <a:gd name="T5" fmla="*/ 17 h 123"/>
                  <a:gd name="T6" fmla="*/ 4 w 61"/>
                  <a:gd name="T7" fmla="*/ 16 h 123"/>
                  <a:gd name="T8" fmla="*/ 5 w 61"/>
                  <a:gd name="T9" fmla="*/ 15 h 123"/>
                  <a:gd name="T10" fmla="*/ 6 w 61"/>
                  <a:gd name="T11" fmla="*/ 15 h 123"/>
                  <a:gd name="T12" fmla="*/ 7 w 61"/>
                  <a:gd name="T13" fmla="*/ 13 h 123"/>
                  <a:gd name="T14" fmla="*/ 8 w 61"/>
                  <a:gd name="T15" fmla="*/ 12 h 123"/>
                  <a:gd name="T16" fmla="*/ 9 w 61"/>
                  <a:gd name="T17" fmla="*/ 11 h 123"/>
                  <a:gd name="T18" fmla="*/ 9 w 61"/>
                  <a:gd name="T19" fmla="*/ 10 h 123"/>
                  <a:gd name="T20" fmla="*/ 9 w 61"/>
                  <a:gd name="T21" fmla="*/ 8 h 123"/>
                  <a:gd name="T22" fmla="*/ 9 w 61"/>
                  <a:gd name="T23" fmla="*/ 7 h 123"/>
                  <a:gd name="T24" fmla="*/ 9 w 61"/>
                  <a:gd name="T25" fmla="*/ 6 h 123"/>
                  <a:gd name="T26" fmla="*/ 8 w 61"/>
                  <a:gd name="T27" fmla="*/ 5 h 123"/>
                  <a:gd name="T28" fmla="*/ 7 w 61"/>
                  <a:gd name="T29" fmla="*/ 3 h 123"/>
                  <a:gd name="T30" fmla="*/ 6 w 61"/>
                  <a:gd name="T31" fmla="*/ 2 h 123"/>
                  <a:gd name="T32" fmla="*/ 5 w 61"/>
                  <a:gd name="T33" fmla="*/ 2 h 123"/>
                  <a:gd name="T34" fmla="*/ 4 w 61"/>
                  <a:gd name="T35" fmla="*/ 1 h 123"/>
                  <a:gd name="T36" fmla="*/ 3 w 61"/>
                  <a:gd name="T37" fmla="*/ 0 h 123"/>
                  <a:gd name="T38" fmla="*/ 1 w 61"/>
                  <a:gd name="T39" fmla="*/ 0 h 123"/>
                  <a:gd name="T40" fmla="*/ 0 w 61"/>
                  <a:gd name="T41" fmla="*/ 0 h 1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1" h="123">
                    <a:moveTo>
                      <a:pt x="0" y="123"/>
                    </a:moveTo>
                    <a:lnTo>
                      <a:pt x="10" y="122"/>
                    </a:lnTo>
                    <a:lnTo>
                      <a:pt x="19" y="120"/>
                    </a:lnTo>
                    <a:lnTo>
                      <a:pt x="28" y="116"/>
                    </a:lnTo>
                    <a:lnTo>
                      <a:pt x="35" y="111"/>
                    </a:lnTo>
                    <a:lnTo>
                      <a:pt x="43" y="105"/>
                    </a:lnTo>
                    <a:lnTo>
                      <a:pt x="49" y="97"/>
                    </a:lnTo>
                    <a:lnTo>
                      <a:pt x="55" y="90"/>
                    </a:lnTo>
                    <a:lnTo>
                      <a:pt x="58" y="81"/>
                    </a:lnTo>
                    <a:lnTo>
                      <a:pt x="60" y="70"/>
                    </a:lnTo>
                    <a:lnTo>
                      <a:pt x="61" y="61"/>
                    </a:lnTo>
                    <a:lnTo>
                      <a:pt x="60" y="51"/>
                    </a:lnTo>
                    <a:lnTo>
                      <a:pt x="58" y="42"/>
                    </a:lnTo>
                    <a:lnTo>
                      <a:pt x="55" y="33"/>
                    </a:lnTo>
                    <a:lnTo>
                      <a:pt x="49" y="25"/>
                    </a:lnTo>
                    <a:lnTo>
                      <a:pt x="43" y="18"/>
                    </a:lnTo>
                    <a:lnTo>
                      <a:pt x="35" y="12"/>
                    </a:lnTo>
                    <a:lnTo>
                      <a:pt x="28" y="6"/>
                    </a:lnTo>
                    <a:lnTo>
                      <a:pt x="19" y="3"/>
                    </a:lnTo>
                    <a:lnTo>
                      <a:pt x="10" y="1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69" name="Line 86"/>
              <p:cNvSpPr>
                <a:spLocks noChangeShapeType="1"/>
              </p:cNvSpPr>
              <p:nvPr/>
            </p:nvSpPr>
            <p:spPr bwMode="auto">
              <a:xfrm flipH="1">
                <a:off x="2421" y="2331"/>
                <a:ext cx="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70" name="Freeform 87"/>
              <p:cNvSpPr>
                <a:spLocks/>
              </p:cNvSpPr>
              <p:nvPr/>
            </p:nvSpPr>
            <p:spPr bwMode="auto">
              <a:xfrm>
                <a:off x="2425" y="2331"/>
                <a:ext cx="9" cy="9"/>
              </a:xfrm>
              <a:custGeom>
                <a:avLst/>
                <a:gdLst>
                  <a:gd name="T0" fmla="*/ 9 w 61"/>
                  <a:gd name="T1" fmla="*/ 9 h 61"/>
                  <a:gd name="T2" fmla="*/ 9 w 61"/>
                  <a:gd name="T3" fmla="*/ 8 h 61"/>
                  <a:gd name="T4" fmla="*/ 9 w 61"/>
                  <a:gd name="T5" fmla="*/ 6 h 61"/>
                  <a:gd name="T6" fmla="*/ 8 w 61"/>
                  <a:gd name="T7" fmla="*/ 5 h 61"/>
                  <a:gd name="T8" fmla="*/ 7 w 61"/>
                  <a:gd name="T9" fmla="*/ 4 h 61"/>
                  <a:gd name="T10" fmla="*/ 6 w 61"/>
                  <a:gd name="T11" fmla="*/ 3 h 61"/>
                  <a:gd name="T12" fmla="*/ 5 w 61"/>
                  <a:gd name="T13" fmla="*/ 2 h 61"/>
                  <a:gd name="T14" fmla="*/ 4 w 61"/>
                  <a:gd name="T15" fmla="*/ 1 h 61"/>
                  <a:gd name="T16" fmla="*/ 3 w 61"/>
                  <a:gd name="T17" fmla="*/ 0 h 61"/>
                  <a:gd name="T18" fmla="*/ 1 w 61"/>
                  <a:gd name="T19" fmla="*/ 0 h 61"/>
                  <a:gd name="T20" fmla="*/ 0 w 61"/>
                  <a:gd name="T21" fmla="*/ 0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61">
                    <a:moveTo>
                      <a:pt x="61" y="61"/>
                    </a:moveTo>
                    <a:lnTo>
                      <a:pt x="60" y="52"/>
                    </a:lnTo>
                    <a:lnTo>
                      <a:pt x="58" y="42"/>
                    </a:lnTo>
                    <a:lnTo>
                      <a:pt x="55" y="33"/>
                    </a:lnTo>
                    <a:lnTo>
                      <a:pt x="49" y="25"/>
                    </a:lnTo>
                    <a:lnTo>
                      <a:pt x="43" y="18"/>
                    </a:lnTo>
                    <a:lnTo>
                      <a:pt x="35" y="11"/>
                    </a:lnTo>
                    <a:lnTo>
                      <a:pt x="28" y="6"/>
                    </a:lnTo>
                    <a:lnTo>
                      <a:pt x="19" y="2"/>
                    </a:lnTo>
                    <a:lnTo>
                      <a:pt x="10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71" name="Line 88"/>
              <p:cNvSpPr>
                <a:spLocks noChangeShapeType="1"/>
              </p:cNvSpPr>
              <p:nvPr/>
            </p:nvSpPr>
            <p:spPr bwMode="auto">
              <a:xfrm>
                <a:off x="2434" y="2340"/>
                <a:ext cx="0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72" name="Freeform 89"/>
              <p:cNvSpPr>
                <a:spLocks/>
              </p:cNvSpPr>
              <p:nvPr/>
            </p:nvSpPr>
            <p:spPr bwMode="auto">
              <a:xfrm>
                <a:off x="2425" y="2344"/>
                <a:ext cx="9" cy="9"/>
              </a:xfrm>
              <a:custGeom>
                <a:avLst/>
                <a:gdLst>
                  <a:gd name="T0" fmla="*/ 0 w 61"/>
                  <a:gd name="T1" fmla="*/ 9 h 61"/>
                  <a:gd name="T2" fmla="*/ 1 w 61"/>
                  <a:gd name="T3" fmla="*/ 9 h 61"/>
                  <a:gd name="T4" fmla="*/ 3 w 61"/>
                  <a:gd name="T5" fmla="*/ 9 h 61"/>
                  <a:gd name="T6" fmla="*/ 4 w 61"/>
                  <a:gd name="T7" fmla="*/ 8 h 61"/>
                  <a:gd name="T8" fmla="*/ 5 w 61"/>
                  <a:gd name="T9" fmla="*/ 7 h 61"/>
                  <a:gd name="T10" fmla="*/ 6 w 61"/>
                  <a:gd name="T11" fmla="*/ 6 h 61"/>
                  <a:gd name="T12" fmla="*/ 7 w 61"/>
                  <a:gd name="T13" fmla="*/ 5 h 61"/>
                  <a:gd name="T14" fmla="*/ 8 w 61"/>
                  <a:gd name="T15" fmla="*/ 4 h 61"/>
                  <a:gd name="T16" fmla="*/ 9 w 61"/>
                  <a:gd name="T17" fmla="*/ 3 h 61"/>
                  <a:gd name="T18" fmla="*/ 9 w 61"/>
                  <a:gd name="T19" fmla="*/ 1 h 61"/>
                  <a:gd name="T20" fmla="*/ 9 w 61"/>
                  <a:gd name="T21" fmla="*/ 0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61">
                    <a:moveTo>
                      <a:pt x="0" y="61"/>
                    </a:moveTo>
                    <a:lnTo>
                      <a:pt x="10" y="60"/>
                    </a:lnTo>
                    <a:lnTo>
                      <a:pt x="19" y="58"/>
                    </a:lnTo>
                    <a:lnTo>
                      <a:pt x="28" y="54"/>
                    </a:lnTo>
                    <a:lnTo>
                      <a:pt x="35" y="50"/>
                    </a:lnTo>
                    <a:lnTo>
                      <a:pt x="43" y="43"/>
                    </a:lnTo>
                    <a:lnTo>
                      <a:pt x="49" y="36"/>
                    </a:lnTo>
                    <a:lnTo>
                      <a:pt x="55" y="27"/>
                    </a:lnTo>
                    <a:lnTo>
                      <a:pt x="58" y="18"/>
                    </a:lnTo>
                    <a:lnTo>
                      <a:pt x="60" y="9"/>
                    </a:lnTo>
                    <a:lnTo>
                      <a:pt x="61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73" name="Line 90"/>
              <p:cNvSpPr>
                <a:spLocks noChangeShapeType="1"/>
              </p:cNvSpPr>
              <p:nvPr/>
            </p:nvSpPr>
            <p:spPr bwMode="auto">
              <a:xfrm flipH="1">
                <a:off x="2416" y="2353"/>
                <a:ext cx="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74" name="Line 91"/>
              <p:cNvSpPr>
                <a:spLocks noChangeShapeType="1"/>
              </p:cNvSpPr>
              <p:nvPr/>
            </p:nvSpPr>
            <p:spPr bwMode="auto">
              <a:xfrm>
                <a:off x="2904" y="2093"/>
                <a:ext cx="10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75" name="Line 92"/>
              <p:cNvSpPr>
                <a:spLocks noChangeShapeType="1"/>
              </p:cNvSpPr>
              <p:nvPr/>
            </p:nvSpPr>
            <p:spPr bwMode="auto">
              <a:xfrm>
                <a:off x="2691" y="2725"/>
                <a:ext cx="31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76" name="Line 93"/>
              <p:cNvSpPr>
                <a:spLocks noChangeShapeType="1"/>
              </p:cNvSpPr>
              <p:nvPr/>
            </p:nvSpPr>
            <p:spPr bwMode="auto">
              <a:xfrm>
                <a:off x="2983" y="2130"/>
                <a:ext cx="0" cy="55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77" name="Freeform 94"/>
              <p:cNvSpPr>
                <a:spLocks/>
              </p:cNvSpPr>
              <p:nvPr/>
            </p:nvSpPr>
            <p:spPr bwMode="auto">
              <a:xfrm>
                <a:off x="2977" y="2093"/>
                <a:ext cx="12" cy="37"/>
              </a:xfrm>
              <a:custGeom>
                <a:avLst/>
                <a:gdLst>
                  <a:gd name="T0" fmla="*/ 0 w 86"/>
                  <a:gd name="T1" fmla="*/ 37 h 257"/>
                  <a:gd name="T2" fmla="*/ 12 w 86"/>
                  <a:gd name="T3" fmla="*/ 37 h 257"/>
                  <a:gd name="T4" fmla="*/ 6 w 86"/>
                  <a:gd name="T5" fmla="*/ 0 h 257"/>
                  <a:gd name="T6" fmla="*/ 0 w 86"/>
                  <a:gd name="T7" fmla="*/ 37 h 2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257">
                    <a:moveTo>
                      <a:pt x="0" y="257"/>
                    </a:moveTo>
                    <a:lnTo>
                      <a:pt x="86" y="257"/>
                    </a:lnTo>
                    <a:lnTo>
                      <a:pt x="43" y="0"/>
                    </a:lnTo>
                    <a:lnTo>
                      <a:pt x="0" y="257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78" name="Freeform 95"/>
              <p:cNvSpPr>
                <a:spLocks/>
              </p:cNvSpPr>
              <p:nvPr/>
            </p:nvSpPr>
            <p:spPr bwMode="auto">
              <a:xfrm>
                <a:off x="2977" y="2093"/>
                <a:ext cx="12" cy="37"/>
              </a:xfrm>
              <a:custGeom>
                <a:avLst/>
                <a:gdLst>
                  <a:gd name="T0" fmla="*/ 0 w 86"/>
                  <a:gd name="T1" fmla="*/ 37 h 257"/>
                  <a:gd name="T2" fmla="*/ 12 w 86"/>
                  <a:gd name="T3" fmla="*/ 37 h 257"/>
                  <a:gd name="T4" fmla="*/ 6 w 86"/>
                  <a:gd name="T5" fmla="*/ 0 h 257"/>
                  <a:gd name="T6" fmla="*/ 0 w 86"/>
                  <a:gd name="T7" fmla="*/ 37 h 2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257">
                    <a:moveTo>
                      <a:pt x="0" y="257"/>
                    </a:moveTo>
                    <a:lnTo>
                      <a:pt x="86" y="257"/>
                    </a:lnTo>
                    <a:lnTo>
                      <a:pt x="43" y="0"/>
                    </a:lnTo>
                    <a:lnTo>
                      <a:pt x="0" y="257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79" name="Freeform 96"/>
              <p:cNvSpPr>
                <a:spLocks/>
              </p:cNvSpPr>
              <p:nvPr/>
            </p:nvSpPr>
            <p:spPr bwMode="auto">
              <a:xfrm>
                <a:off x="2977" y="2688"/>
                <a:ext cx="12" cy="37"/>
              </a:xfrm>
              <a:custGeom>
                <a:avLst/>
                <a:gdLst>
                  <a:gd name="T0" fmla="*/ 0 w 86"/>
                  <a:gd name="T1" fmla="*/ 0 h 257"/>
                  <a:gd name="T2" fmla="*/ 12 w 86"/>
                  <a:gd name="T3" fmla="*/ 0 h 257"/>
                  <a:gd name="T4" fmla="*/ 6 w 86"/>
                  <a:gd name="T5" fmla="*/ 37 h 257"/>
                  <a:gd name="T6" fmla="*/ 0 w 86"/>
                  <a:gd name="T7" fmla="*/ 0 h 2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257">
                    <a:moveTo>
                      <a:pt x="0" y="0"/>
                    </a:moveTo>
                    <a:lnTo>
                      <a:pt x="86" y="0"/>
                    </a:lnTo>
                    <a:lnTo>
                      <a:pt x="43" y="2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80" name="Freeform 97"/>
              <p:cNvSpPr>
                <a:spLocks/>
              </p:cNvSpPr>
              <p:nvPr/>
            </p:nvSpPr>
            <p:spPr bwMode="auto">
              <a:xfrm>
                <a:off x="2977" y="2688"/>
                <a:ext cx="12" cy="37"/>
              </a:xfrm>
              <a:custGeom>
                <a:avLst/>
                <a:gdLst>
                  <a:gd name="T0" fmla="*/ 0 w 86"/>
                  <a:gd name="T1" fmla="*/ 0 h 257"/>
                  <a:gd name="T2" fmla="*/ 12 w 86"/>
                  <a:gd name="T3" fmla="*/ 0 h 257"/>
                  <a:gd name="T4" fmla="*/ 6 w 86"/>
                  <a:gd name="T5" fmla="*/ 37 h 257"/>
                  <a:gd name="T6" fmla="*/ 0 w 86"/>
                  <a:gd name="T7" fmla="*/ 0 h 2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257">
                    <a:moveTo>
                      <a:pt x="0" y="0"/>
                    </a:moveTo>
                    <a:lnTo>
                      <a:pt x="86" y="0"/>
                    </a:lnTo>
                    <a:lnTo>
                      <a:pt x="43" y="257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81" name="Freeform 98"/>
              <p:cNvSpPr>
                <a:spLocks/>
              </p:cNvSpPr>
              <p:nvPr/>
            </p:nvSpPr>
            <p:spPr bwMode="auto">
              <a:xfrm>
                <a:off x="2929" y="2412"/>
                <a:ext cx="39" cy="18"/>
              </a:xfrm>
              <a:custGeom>
                <a:avLst/>
                <a:gdLst>
                  <a:gd name="T0" fmla="*/ 0 w 275"/>
                  <a:gd name="T1" fmla="*/ 5 h 124"/>
                  <a:gd name="T2" fmla="*/ 1 w 275"/>
                  <a:gd name="T3" fmla="*/ 7 h 124"/>
                  <a:gd name="T4" fmla="*/ 2 w 275"/>
                  <a:gd name="T5" fmla="*/ 8 h 124"/>
                  <a:gd name="T6" fmla="*/ 3 w 275"/>
                  <a:gd name="T7" fmla="*/ 10 h 124"/>
                  <a:gd name="T8" fmla="*/ 4 w 275"/>
                  <a:gd name="T9" fmla="*/ 12 h 124"/>
                  <a:gd name="T10" fmla="*/ 6 w 275"/>
                  <a:gd name="T11" fmla="*/ 13 h 124"/>
                  <a:gd name="T12" fmla="*/ 8 w 275"/>
                  <a:gd name="T13" fmla="*/ 15 h 124"/>
                  <a:gd name="T14" fmla="*/ 9 w 275"/>
                  <a:gd name="T15" fmla="*/ 16 h 124"/>
                  <a:gd name="T16" fmla="*/ 11 w 275"/>
                  <a:gd name="T17" fmla="*/ 17 h 124"/>
                  <a:gd name="T18" fmla="*/ 13 w 275"/>
                  <a:gd name="T19" fmla="*/ 17 h 124"/>
                  <a:gd name="T20" fmla="*/ 15 w 275"/>
                  <a:gd name="T21" fmla="*/ 18 h 124"/>
                  <a:gd name="T22" fmla="*/ 17 w 275"/>
                  <a:gd name="T23" fmla="*/ 18 h 124"/>
                  <a:gd name="T24" fmla="*/ 30 w 275"/>
                  <a:gd name="T25" fmla="*/ 18 h 124"/>
                  <a:gd name="T26" fmla="*/ 32 w 275"/>
                  <a:gd name="T27" fmla="*/ 18 h 124"/>
                  <a:gd name="T28" fmla="*/ 33 w 275"/>
                  <a:gd name="T29" fmla="*/ 18 h 124"/>
                  <a:gd name="T30" fmla="*/ 34 w 275"/>
                  <a:gd name="T31" fmla="*/ 17 h 124"/>
                  <a:gd name="T32" fmla="*/ 35 w 275"/>
                  <a:gd name="T33" fmla="*/ 16 h 124"/>
                  <a:gd name="T34" fmla="*/ 36 w 275"/>
                  <a:gd name="T35" fmla="*/ 15 h 124"/>
                  <a:gd name="T36" fmla="*/ 37 w 275"/>
                  <a:gd name="T37" fmla="*/ 14 h 124"/>
                  <a:gd name="T38" fmla="*/ 38 w 275"/>
                  <a:gd name="T39" fmla="*/ 13 h 124"/>
                  <a:gd name="T40" fmla="*/ 39 w 275"/>
                  <a:gd name="T41" fmla="*/ 12 h 124"/>
                  <a:gd name="T42" fmla="*/ 39 w 275"/>
                  <a:gd name="T43" fmla="*/ 10 h 124"/>
                  <a:gd name="T44" fmla="*/ 39 w 275"/>
                  <a:gd name="T45" fmla="*/ 9 h 124"/>
                  <a:gd name="T46" fmla="*/ 39 w 275"/>
                  <a:gd name="T47" fmla="*/ 8 h 124"/>
                  <a:gd name="T48" fmla="*/ 39 w 275"/>
                  <a:gd name="T49" fmla="*/ 6 h 124"/>
                  <a:gd name="T50" fmla="*/ 38 w 275"/>
                  <a:gd name="T51" fmla="*/ 5 h 124"/>
                  <a:gd name="T52" fmla="*/ 37 w 275"/>
                  <a:gd name="T53" fmla="*/ 4 h 124"/>
                  <a:gd name="T54" fmla="*/ 36 w 275"/>
                  <a:gd name="T55" fmla="*/ 3 h 124"/>
                  <a:gd name="T56" fmla="*/ 35 w 275"/>
                  <a:gd name="T57" fmla="*/ 2 h 124"/>
                  <a:gd name="T58" fmla="*/ 34 w 275"/>
                  <a:gd name="T59" fmla="*/ 1 h 124"/>
                  <a:gd name="T60" fmla="*/ 33 w 275"/>
                  <a:gd name="T61" fmla="*/ 1 h 124"/>
                  <a:gd name="T62" fmla="*/ 32 w 275"/>
                  <a:gd name="T63" fmla="*/ 0 h 124"/>
                  <a:gd name="T64" fmla="*/ 30 w 275"/>
                  <a:gd name="T65" fmla="*/ 0 h 124"/>
                  <a:gd name="T66" fmla="*/ 26 w 275"/>
                  <a:gd name="T67" fmla="*/ 0 h 124"/>
                  <a:gd name="T68" fmla="*/ 25 w 275"/>
                  <a:gd name="T69" fmla="*/ 0 h 124"/>
                  <a:gd name="T70" fmla="*/ 23 w 275"/>
                  <a:gd name="T71" fmla="*/ 0 h 124"/>
                  <a:gd name="T72" fmla="*/ 22 w 275"/>
                  <a:gd name="T73" fmla="*/ 1 h 124"/>
                  <a:gd name="T74" fmla="*/ 21 w 275"/>
                  <a:gd name="T75" fmla="*/ 1 h 124"/>
                  <a:gd name="T76" fmla="*/ 20 w 275"/>
                  <a:gd name="T77" fmla="*/ 2 h 124"/>
                  <a:gd name="T78" fmla="*/ 19 w 275"/>
                  <a:gd name="T79" fmla="*/ 3 h 124"/>
                  <a:gd name="T80" fmla="*/ 18 w 275"/>
                  <a:gd name="T81" fmla="*/ 4 h 124"/>
                  <a:gd name="T82" fmla="*/ 18 w 275"/>
                  <a:gd name="T83" fmla="*/ 5 h 124"/>
                  <a:gd name="T84" fmla="*/ 17 w 275"/>
                  <a:gd name="T85" fmla="*/ 6 h 124"/>
                  <a:gd name="T86" fmla="*/ 17 w 275"/>
                  <a:gd name="T87" fmla="*/ 8 h 124"/>
                  <a:gd name="T88" fmla="*/ 17 w 275"/>
                  <a:gd name="T89" fmla="*/ 9 h 124"/>
                  <a:gd name="T90" fmla="*/ 17 w 275"/>
                  <a:gd name="T91" fmla="*/ 18 h 12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75" h="124">
                    <a:moveTo>
                      <a:pt x="0" y="32"/>
                    </a:moveTo>
                    <a:lnTo>
                      <a:pt x="5" y="45"/>
                    </a:lnTo>
                    <a:lnTo>
                      <a:pt x="12" y="58"/>
                    </a:lnTo>
                    <a:lnTo>
                      <a:pt x="21" y="70"/>
                    </a:lnTo>
                    <a:lnTo>
                      <a:pt x="30" y="81"/>
                    </a:lnTo>
                    <a:lnTo>
                      <a:pt x="41" y="91"/>
                    </a:lnTo>
                    <a:lnTo>
                      <a:pt x="53" y="100"/>
                    </a:lnTo>
                    <a:lnTo>
                      <a:pt x="66" y="108"/>
                    </a:lnTo>
                    <a:lnTo>
                      <a:pt x="80" y="114"/>
                    </a:lnTo>
                    <a:lnTo>
                      <a:pt x="93" y="118"/>
                    </a:lnTo>
                    <a:lnTo>
                      <a:pt x="108" y="122"/>
                    </a:lnTo>
                    <a:lnTo>
                      <a:pt x="122" y="124"/>
                    </a:lnTo>
                    <a:lnTo>
                      <a:pt x="214" y="124"/>
                    </a:lnTo>
                    <a:lnTo>
                      <a:pt x="223" y="123"/>
                    </a:lnTo>
                    <a:lnTo>
                      <a:pt x="234" y="121"/>
                    </a:lnTo>
                    <a:lnTo>
                      <a:pt x="242" y="117"/>
                    </a:lnTo>
                    <a:lnTo>
                      <a:pt x="250" y="112"/>
                    </a:lnTo>
                    <a:lnTo>
                      <a:pt x="257" y="106"/>
                    </a:lnTo>
                    <a:lnTo>
                      <a:pt x="264" y="98"/>
                    </a:lnTo>
                    <a:lnTo>
                      <a:pt x="268" y="90"/>
                    </a:lnTo>
                    <a:lnTo>
                      <a:pt x="273" y="81"/>
                    </a:lnTo>
                    <a:lnTo>
                      <a:pt x="275" y="72"/>
                    </a:lnTo>
                    <a:lnTo>
                      <a:pt x="275" y="62"/>
                    </a:lnTo>
                    <a:lnTo>
                      <a:pt x="275" y="53"/>
                    </a:lnTo>
                    <a:lnTo>
                      <a:pt x="273" y="43"/>
                    </a:lnTo>
                    <a:lnTo>
                      <a:pt x="268" y="34"/>
                    </a:lnTo>
                    <a:lnTo>
                      <a:pt x="264" y="26"/>
                    </a:lnTo>
                    <a:lnTo>
                      <a:pt x="257" y="19"/>
                    </a:lnTo>
                    <a:lnTo>
                      <a:pt x="250" y="13"/>
                    </a:lnTo>
                    <a:lnTo>
                      <a:pt x="242" y="7"/>
                    </a:lnTo>
                    <a:lnTo>
                      <a:pt x="234" y="4"/>
                    </a:lnTo>
                    <a:lnTo>
                      <a:pt x="223" y="2"/>
                    </a:lnTo>
                    <a:lnTo>
                      <a:pt x="214" y="0"/>
                    </a:lnTo>
                    <a:lnTo>
                      <a:pt x="183" y="0"/>
                    </a:lnTo>
                    <a:lnTo>
                      <a:pt x="174" y="0"/>
                    </a:lnTo>
                    <a:lnTo>
                      <a:pt x="165" y="2"/>
                    </a:lnTo>
                    <a:lnTo>
                      <a:pt x="157" y="4"/>
                    </a:lnTo>
                    <a:lnTo>
                      <a:pt x="148" y="8"/>
                    </a:lnTo>
                    <a:lnTo>
                      <a:pt x="141" y="14"/>
                    </a:lnTo>
                    <a:lnTo>
                      <a:pt x="135" y="19"/>
                    </a:lnTo>
                    <a:lnTo>
                      <a:pt x="129" y="27"/>
                    </a:lnTo>
                    <a:lnTo>
                      <a:pt x="126" y="35"/>
                    </a:lnTo>
                    <a:lnTo>
                      <a:pt x="122" y="44"/>
                    </a:lnTo>
                    <a:lnTo>
                      <a:pt x="121" y="53"/>
                    </a:lnTo>
                    <a:lnTo>
                      <a:pt x="122" y="62"/>
                    </a:lnTo>
                    <a:lnTo>
                      <a:pt x="122" y="124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82" name="Freeform 99"/>
              <p:cNvSpPr>
                <a:spLocks/>
              </p:cNvSpPr>
              <p:nvPr/>
            </p:nvSpPr>
            <p:spPr bwMode="auto">
              <a:xfrm>
                <a:off x="2931" y="2395"/>
                <a:ext cx="35" cy="4"/>
              </a:xfrm>
              <a:custGeom>
                <a:avLst/>
                <a:gdLst>
                  <a:gd name="T0" fmla="*/ 0 w 246"/>
                  <a:gd name="T1" fmla="*/ 0 h 31"/>
                  <a:gd name="T2" fmla="*/ 3 w 246"/>
                  <a:gd name="T3" fmla="*/ 1 h 31"/>
                  <a:gd name="T4" fmla="*/ 5 w 246"/>
                  <a:gd name="T5" fmla="*/ 2 h 31"/>
                  <a:gd name="T6" fmla="*/ 8 w 246"/>
                  <a:gd name="T7" fmla="*/ 3 h 31"/>
                  <a:gd name="T8" fmla="*/ 11 w 246"/>
                  <a:gd name="T9" fmla="*/ 3 h 31"/>
                  <a:gd name="T10" fmla="*/ 13 w 246"/>
                  <a:gd name="T11" fmla="*/ 4 h 31"/>
                  <a:gd name="T12" fmla="*/ 16 w 246"/>
                  <a:gd name="T13" fmla="*/ 4 h 31"/>
                  <a:gd name="T14" fmla="*/ 19 w 246"/>
                  <a:gd name="T15" fmla="*/ 4 h 31"/>
                  <a:gd name="T16" fmla="*/ 22 w 246"/>
                  <a:gd name="T17" fmla="*/ 4 h 31"/>
                  <a:gd name="T18" fmla="*/ 24 w 246"/>
                  <a:gd name="T19" fmla="*/ 3 h 31"/>
                  <a:gd name="T20" fmla="*/ 27 w 246"/>
                  <a:gd name="T21" fmla="*/ 3 h 31"/>
                  <a:gd name="T22" fmla="*/ 30 w 246"/>
                  <a:gd name="T23" fmla="*/ 2 h 31"/>
                  <a:gd name="T24" fmla="*/ 32 w 246"/>
                  <a:gd name="T25" fmla="*/ 1 h 31"/>
                  <a:gd name="T26" fmla="*/ 35 w 246"/>
                  <a:gd name="T27" fmla="*/ 0 h 3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6" h="31">
                    <a:moveTo>
                      <a:pt x="0" y="0"/>
                    </a:moveTo>
                    <a:lnTo>
                      <a:pt x="18" y="9"/>
                    </a:lnTo>
                    <a:lnTo>
                      <a:pt x="36" y="16"/>
                    </a:lnTo>
                    <a:lnTo>
                      <a:pt x="55" y="22"/>
                    </a:lnTo>
                    <a:lnTo>
                      <a:pt x="75" y="27"/>
                    </a:lnTo>
                    <a:lnTo>
                      <a:pt x="94" y="29"/>
                    </a:lnTo>
                    <a:lnTo>
                      <a:pt x="114" y="31"/>
                    </a:lnTo>
                    <a:lnTo>
                      <a:pt x="133" y="31"/>
                    </a:lnTo>
                    <a:lnTo>
                      <a:pt x="153" y="29"/>
                    </a:lnTo>
                    <a:lnTo>
                      <a:pt x="172" y="27"/>
                    </a:lnTo>
                    <a:lnTo>
                      <a:pt x="191" y="22"/>
                    </a:lnTo>
                    <a:lnTo>
                      <a:pt x="211" y="16"/>
                    </a:lnTo>
                    <a:lnTo>
                      <a:pt x="228" y="9"/>
                    </a:lnTo>
                    <a:lnTo>
                      <a:pt x="246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83" name="Freeform 100"/>
              <p:cNvSpPr>
                <a:spLocks/>
              </p:cNvSpPr>
              <p:nvPr/>
            </p:nvSpPr>
            <p:spPr bwMode="auto">
              <a:xfrm>
                <a:off x="2929" y="2386"/>
                <a:ext cx="2" cy="9"/>
              </a:xfrm>
              <a:custGeom>
                <a:avLst/>
                <a:gdLst>
                  <a:gd name="T0" fmla="*/ 2 w 14"/>
                  <a:gd name="T1" fmla="*/ 0 h 61"/>
                  <a:gd name="T2" fmla="*/ 1 w 14"/>
                  <a:gd name="T3" fmla="*/ 1 h 61"/>
                  <a:gd name="T4" fmla="*/ 1 w 14"/>
                  <a:gd name="T5" fmla="*/ 1 h 61"/>
                  <a:gd name="T6" fmla="*/ 0 w 14"/>
                  <a:gd name="T7" fmla="*/ 2 h 61"/>
                  <a:gd name="T8" fmla="*/ 0 w 14"/>
                  <a:gd name="T9" fmla="*/ 4 h 61"/>
                  <a:gd name="T10" fmla="*/ 0 w 14"/>
                  <a:gd name="T11" fmla="*/ 5 h 61"/>
                  <a:gd name="T12" fmla="*/ 0 w 14"/>
                  <a:gd name="T13" fmla="*/ 5 h 61"/>
                  <a:gd name="T14" fmla="*/ 0 w 14"/>
                  <a:gd name="T15" fmla="*/ 6 h 61"/>
                  <a:gd name="T16" fmla="*/ 1 w 14"/>
                  <a:gd name="T17" fmla="*/ 8 h 61"/>
                  <a:gd name="T18" fmla="*/ 1 w 14"/>
                  <a:gd name="T19" fmla="*/ 8 h 61"/>
                  <a:gd name="T20" fmla="*/ 2 w 14"/>
                  <a:gd name="T21" fmla="*/ 9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" h="61">
                    <a:moveTo>
                      <a:pt x="14" y="0"/>
                    </a:moveTo>
                    <a:lnTo>
                      <a:pt x="10" y="5"/>
                    </a:lnTo>
                    <a:lnTo>
                      <a:pt x="5" y="10"/>
                    </a:lnTo>
                    <a:lnTo>
                      <a:pt x="2" y="16"/>
                    </a:lnTo>
                    <a:lnTo>
                      <a:pt x="0" y="24"/>
                    </a:lnTo>
                    <a:lnTo>
                      <a:pt x="0" y="31"/>
                    </a:lnTo>
                    <a:lnTo>
                      <a:pt x="0" y="37"/>
                    </a:lnTo>
                    <a:lnTo>
                      <a:pt x="2" y="44"/>
                    </a:lnTo>
                    <a:lnTo>
                      <a:pt x="5" y="51"/>
                    </a:lnTo>
                    <a:lnTo>
                      <a:pt x="10" y="56"/>
                    </a:lnTo>
                    <a:lnTo>
                      <a:pt x="14" y="6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84" name="Freeform 101"/>
              <p:cNvSpPr>
                <a:spLocks/>
              </p:cNvSpPr>
              <p:nvPr/>
            </p:nvSpPr>
            <p:spPr bwMode="auto">
              <a:xfrm>
                <a:off x="2931" y="2381"/>
                <a:ext cx="35" cy="5"/>
              </a:xfrm>
              <a:custGeom>
                <a:avLst/>
                <a:gdLst>
                  <a:gd name="T0" fmla="*/ 35 w 246"/>
                  <a:gd name="T1" fmla="*/ 5 h 31"/>
                  <a:gd name="T2" fmla="*/ 32 w 246"/>
                  <a:gd name="T3" fmla="*/ 4 h 31"/>
                  <a:gd name="T4" fmla="*/ 30 w 246"/>
                  <a:gd name="T5" fmla="*/ 2 h 31"/>
                  <a:gd name="T6" fmla="*/ 27 w 246"/>
                  <a:gd name="T7" fmla="*/ 1 h 31"/>
                  <a:gd name="T8" fmla="*/ 24 w 246"/>
                  <a:gd name="T9" fmla="*/ 1 h 31"/>
                  <a:gd name="T10" fmla="*/ 22 w 246"/>
                  <a:gd name="T11" fmla="*/ 0 h 31"/>
                  <a:gd name="T12" fmla="*/ 19 w 246"/>
                  <a:gd name="T13" fmla="*/ 0 h 31"/>
                  <a:gd name="T14" fmla="*/ 16 w 246"/>
                  <a:gd name="T15" fmla="*/ 0 h 31"/>
                  <a:gd name="T16" fmla="*/ 13 w 246"/>
                  <a:gd name="T17" fmla="*/ 0 h 31"/>
                  <a:gd name="T18" fmla="*/ 11 w 246"/>
                  <a:gd name="T19" fmla="*/ 1 h 31"/>
                  <a:gd name="T20" fmla="*/ 8 w 246"/>
                  <a:gd name="T21" fmla="*/ 1 h 31"/>
                  <a:gd name="T22" fmla="*/ 5 w 246"/>
                  <a:gd name="T23" fmla="*/ 2 h 31"/>
                  <a:gd name="T24" fmla="*/ 3 w 246"/>
                  <a:gd name="T25" fmla="*/ 4 h 31"/>
                  <a:gd name="T26" fmla="*/ 0 w 246"/>
                  <a:gd name="T27" fmla="*/ 5 h 3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6" h="31">
                    <a:moveTo>
                      <a:pt x="246" y="31"/>
                    </a:moveTo>
                    <a:lnTo>
                      <a:pt x="228" y="22"/>
                    </a:lnTo>
                    <a:lnTo>
                      <a:pt x="211" y="14"/>
                    </a:lnTo>
                    <a:lnTo>
                      <a:pt x="191" y="9"/>
                    </a:lnTo>
                    <a:lnTo>
                      <a:pt x="172" y="4"/>
                    </a:lnTo>
                    <a:lnTo>
                      <a:pt x="153" y="1"/>
                    </a:lnTo>
                    <a:lnTo>
                      <a:pt x="133" y="0"/>
                    </a:lnTo>
                    <a:lnTo>
                      <a:pt x="114" y="0"/>
                    </a:lnTo>
                    <a:lnTo>
                      <a:pt x="94" y="1"/>
                    </a:lnTo>
                    <a:lnTo>
                      <a:pt x="75" y="4"/>
                    </a:lnTo>
                    <a:lnTo>
                      <a:pt x="55" y="9"/>
                    </a:lnTo>
                    <a:lnTo>
                      <a:pt x="36" y="14"/>
                    </a:lnTo>
                    <a:lnTo>
                      <a:pt x="18" y="22"/>
                    </a:lnTo>
                    <a:lnTo>
                      <a:pt x="0" y="3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85" name="Freeform 102"/>
              <p:cNvSpPr>
                <a:spLocks/>
              </p:cNvSpPr>
              <p:nvPr/>
            </p:nvSpPr>
            <p:spPr bwMode="auto">
              <a:xfrm>
                <a:off x="2966" y="2386"/>
                <a:ext cx="2" cy="9"/>
              </a:xfrm>
              <a:custGeom>
                <a:avLst/>
                <a:gdLst>
                  <a:gd name="T0" fmla="*/ 0 w 16"/>
                  <a:gd name="T1" fmla="*/ 9 h 61"/>
                  <a:gd name="T2" fmla="*/ 1 w 16"/>
                  <a:gd name="T3" fmla="*/ 8 h 61"/>
                  <a:gd name="T4" fmla="*/ 1 w 16"/>
                  <a:gd name="T5" fmla="*/ 8 h 61"/>
                  <a:gd name="T6" fmla="*/ 2 w 16"/>
                  <a:gd name="T7" fmla="*/ 6 h 61"/>
                  <a:gd name="T8" fmla="*/ 2 w 16"/>
                  <a:gd name="T9" fmla="*/ 5 h 61"/>
                  <a:gd name="T10" fmla="*/ 2 w 16"/>
                  <a:gd name="T11" fmla="*/ 5 h 61"/>
                  <a:gd name="T12" fmla="*/ 2 w 16"/>
                  <a:gd name="T13" fmla="*/ 4 h 61"/>
                  <a:gd name="T14" fmla="*/ 2 w 16"/>
                  <a:gd name="T15" fmla="*/ 2 h 61"/>
                  <a:gd name="T16" fmla="*/ 1 w 16"/>
                  <a:gd name="T17" fmla="*/ 1 h 61"/>
                  <a:gd name="T18" fmla="*/ 1 w 16"/>
                  <a:gd name="T19" fmla="*/ 1 h 61"/>
                  <a:gd name="T20" fmla="*/ 0 w 16"/>
                  <a:gd name="T21" fmla="*/ 0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61">
                    <a:moveTo>
                      <a:pt x="0" y="61"/>
                    </a:moveTo>
                    <a:lnTo>
                      <a:pt x="5" y="56"/>
                    </a:lnTo>
                    <a:lnTo>
                      <a:pt x="9" y="51"/>
                    </a:lnTo>
                    <a:lnTo>
                      <a:pt x="13" y="44"/>
                    </a:lnTo>
                    <a:lnTo>
                      <a:pt x="15" y="37"/>
                    </a:lnTo>
                    <a:lnTo>
                      <a:pt x="16" y="31"/>
                    </a:lnTo>
                    <a:lnTo>
                      <a:pt x="15" y="24"/>
                    </a:lnTo>
                    <a:lnTo>
                      <a:pt x="13" y="16"/>
                    </a:lnTo>
                    <a:lnTo>
                      <a:pt x="9" y="10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86" name="Line 103"/>
              <p:cNvSpPr>
                <a:spLocks noChangeShapeType="1"/>
              </p:cNvSpPr>
              <p:nvPr/>
            </p:nvSpPr>
            <p:spPr bwMode="auto">
              <a:xfrm>
                <a:off x="2775" y="2199"/>
                <a:ext cx="12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87" name="Line 104"/>
              <p:cNvSpPr>
                <a:spLocks noChangeShapeType="1"/>
              </p:cNvSpPr>
              <p:nvPr/>
            </p:nvSpPr>
            <p:spPr bwMode="auto">
              <a:xfrm>
                <a:off x="2775" y="2093"/>
                <a:ext cx="12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88" name="Line 105"/>
              <p:cNvSpPr>
                <a:spLocks noChangeShapeType="1"/>
              </p:cNvSpPr>
              <p:nvPr/>
            </p:nvSpPr>
            <p:spPr bwMode="auto">
              <a:xfrm flipV="1">
                <a:off x="2878" y="2130"/>
                <a:ext cx="0" cy="3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89" name="Freeform 106"/>
              <p:cNvSpPr>
                <a:spLocks/>
              </p:cNvSpPr>
              <p:nvPr/>
            </p:nvSpPr>
            <p:spPr bwMode="auto">
              <a:xfrm>
                <a:off x="2872" y="2162"/>
                <a:ext cx="12" cy="37"/>
              </a:xfrm>
              <a:custGeom>
                <a:avLst/>
                <a:gdLst>
                  <a:gd name="T0" fmla="*/ 0 w 85"/>
                  <a:gd name="T1" fmla="*/ 0 h 258"/>
                  <a:gd name="T2" fmla="*/ 12 w 85"/>
                  <a:gd name="T3" fmla="*/ 0 h 258"/>
                  <a:gd name="T4" fmla="*/ 6 w 85"/>
                  <a:gd name="T5" fmla="*/ 37 h 258"/>
                  <a:gd name="T6" fmla="*/ 0 w 85"/>
                  <a:gd name="T7" fmla="*/ 0 h 2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258">
                    <a:moveTo>
                      <a:pt x="0" y="0"/>
                    </a:moveTo>
                    <a:lnTo>
                      <a:pt x="85" y="0"/>
                    </a:lnTo>
                    <a:lnTo>
                      <a:pt x="43" y="25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90" name="Freeform 107"/>
              <p:cNvSpPr>
                <a:spLocks/>
              </p:cNvSpPr>
              <p:nvPr/>
            </p:nvSpPr>
            <p:spPr bwMode="auto">
              <a:xfrm>
                <a:off x="2872" y="2162"/>
                <a:ext cx="12" cy="37"/>
              </a:xfrm>
              <a:custGeom>
                <a:avLst/>
                <a:gdLst>
                  <a:gd name="T0" fmla="*/ 0 w 85"/>
                  <a:gd name="T1" fmla="*/ 0 h 258"/>
                  <a:gd name="T2" fmla="*/ 12 w 85"/>
                  <a:gd name="T3" fmla="*/ 0 h 258"/>
                  <a:gd name="T4" fmla="*/ 6 w 85"/>
                  <a:gd name="T5" fmla="*/ 37 h 258"/>
                  <a:gd name="T6" fmla="*/ 0 w 85"/>
                  <a:gd name="T7" fmla="*/ 0 h 2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258">
                    <a:moveTo>
                      <a:pt x="0" y="0"/>
                    </a:moveTo>
                    <a:lnTo>
                      <a:pt x="85" y="0"/>
                    </a:lnTo>
                    <a:lnTo>
                      <a:pt x="43" y="25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91" name="Freeform 108"/>
              <p:cNvSpPr>
                <a:spLocks/>
              </p:cNvSpPr>
              <p:nvPr/>
            </p:nvSpPr>
            <p:spPr bwMode="auto">
              <a:xfrm>
                <a:off x="2872" y="2093"/>
                <a:ext cx="12" cy="37"/>
              </a:xfrm>
              <a:custGeom>
                <a:avLst/>
                <a:gdLst>
                  <a:gd name="T0" fmla="*/ 0 w 85"/>
                  <a:gd name="T1" fmla="*/ 37 h 257"/>
                  <a:gd name="T2" fmla="*/ 12 w 85"/>
                  <a:gd name="T3" fmla="*/ 37 h 257"/>
                  <a:gd name="T4" fmla="*/ 6 w 85"/>
                  <a:gd name="T5" fmla="*/ 0 h 257"/>
                  <a:gd name="T6" fmla="*/ 0 w 85"/>
                  <a:gd name="T7" fmla="*/ 37 h 2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257">
                    <a:moveTo>
                      <a:pt x="0" y="257"/>
                    </a:moveTo>
                    <a:lnTo>
                      <a:pt x="85" y="257"/>
                    </a:lnTo>
                    <a:lnTo>
                      <a:pt x="43" y="0"/>
                    </a:lnTo>
                    <a:lnTo>
                      <a:pt x="0" y="257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92" name="Freeform 109"/>
              <p:cNvSpPr>
                <a:spLocks/>
              </p:cNvSpPr>
              <p:nvPr/>
            </p:nvSpPr>
            <p:spPr bwMode="auto">
              <a:xfrm>
                <a:off x="2872" y="2093"/>
                <a:ext cx="12" cy="37"/>
              </a:xfrm>
              <a:custGeom>
                <a:avLst/>
                <a:gdLst>
                  <a:gd name="T0" fmla="*/ 0 w 85"/>
                  <a:gd name="T1" fmla="*/ 37 h 257"/>
                  <a:gd name="T2" fmla="*/ 12 w 85"/>
                  <a:gd name="T3" fmla="*/ 37 h 257"/>
                  <a:gd name="T4" fmla="*/ 6 w 85"/>
                  <a:gd name="T5" fmla="*/ 0 h 257"/>
                  <a:gd name="T6" fmla="*/ 0 w 85"/>
                  <a:gd name="T7" fmla="*/ 37 h 2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257">
                    <a:moveTo>
                      <a:pt x="0" y="257"/>
                    </a:moveTo>
                    <a:lnTo>
                      <a:pt x="85" y="257"/>
                    </a:lnTo>
                    <a:lnTo>
                      <a:pt x="43" y="0"/>
                    </a:lnTo>
                    <a:lnTo>
                      <a:pt x="0" y="257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93" name="Freeform 110"/>
              <p:cNvSpPr>
                <a:spLocks/>
              </p:cNvSpPr>
              <p:nvPr/>
            </p:nvSpPr>
            <p:spPr bwMode="auto">
              <a:xfrm>
                <a:off x="2823" y="2157"/>
                <a:ext cx="39" cy="9"/>
              </a:xfrm>
              <a:custGeom>
                <a:avLst/>
                <a:gdLst>
                  <a:gd name="T0" fmla="*/ 39 w 275"/>
                  <a:gd name="T1" fmla="*/ 0 h 62"/>
                  <a:gd name="T2" fmla="*/ 0 w 275"/>
                  <a:gd name="T3" fmla="*/ 0 h 62"/>
                  <a:gd name="T4" fmla="*/ 9 w 275"/>
                  <a:gd name="T5" fmla="*/ 9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5" h="62">
                    <a:moveTo>
                      <a:pt x="275" y="0"/>
                    </a:moveTo>
                    <a:lnTo>
                      <a:pt x="0" y="0"/>
                    </a:lnTo>
                    <a:lnTo>
                      <a:pt x="60" y="6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94" name="Freeform 111"/>
              <p:cNvSpPr>
                <a:spLocks/>
              </p:cNvSpPr>
              <p:nvPr/>
            </p:nvSpPr>
            <p:spPr bwMode="auto">
              <a:xfrm>
                <a:off x="2825" y="2140"/>
                <a:ext cx="35" cy="4"/>
              </a:xfrm>
              <a:custGeom>
                <a:avLst/>
                <a:gdLst>
                  <a:gd name="T0" fmla="*/ 0 w 246"/>
                  <a:gd name="T1" fmla="*/ 0 h 30"/>
                  <a:gd name="T2" fmla="*/ 3 w 246"/>
                  <a:gd name="T3" fmla="*/ 1 h 30"/>
                  <a:gd name="T4" fmla="*/ 5 w 246"/>
                  <a:gd name="T5" fmla="*/ 2 h 30"/>
                  <a:gd name="T6" fmla="*/ 8 w 246"/>
                  <a:gd name="T7" fmla="*/ 3 h 30"/>
                  <a:gd name="T8" fmla="*/ 11 w 246"/>
                  <a:gd name="T9" fmla="*/ 3 h 30"/>
                  <a:gd name="T10" fmla="*/ 13 w 246"/>
                  <a:gd name="T11" fmla="*/ 4 h 30"/>
                  <a:gd name="T12" fmla="*/ 16 w 246"/>
                  <a:gd name="T13" fmla="*/ 4 h 30"/>
                  <a:gd name="T14" fmla="*/ 19 w 246"/>
                  <a:gd name="T15" fmla="*/ 4 h 30"/>
                  <a:gd name="T16" fmla="*/ 22 w 246"/>
                  <a:gd name="T17" fmla="*/ 4 h 30"/>
                  <a:gd name="T18" fmla="*/ 24 w 246"/>
                  <a:gd name="T19" fmla="*/ 3 h 30"/>
                  <a:gd name="T20" fmla="*/ 27 w 246"/>
                  <a:gd name="T21" fmla="*/ 3 h 30"/>
                  <a:gd name="T22" fmla="*/ 30 w 246"/>
                  <a:gd name="T23" fmla="*/ 2 h 30"/>
                  <a:gd name="T24" fmla="*/ 32 w 246"/>
                  <a:gd name="T25" fmla="*/ 1 h 30"/>
                  <a:gd name="T26" fmla="*/ 35 w 246"/>
                  <a:gd name="T27" fmla="*/ 0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6" h="30">
                    <a:moveTo>
                      <a:pt x="0" y="0"/>
                    </a:moveTo>
                    <a:lnTo>
                      <a:pt x="18" y="7"/>
                    </a:lnTo>
                    <a:lnTo>
                      <a:pt x="36" y="15"/>
                    </a:lnTo>
                    <a:lnTo>
                      <a:pt x="55" y="21"/>
                    </a:lnTo>
                    <a:lnTo>
                      <a:pt x="74" y="25"/>
                    </a:lnTo>
                    <a:lnTo>
                      <a:pt x="93" y="29"/>
                    </a:lnTo>
                    <a:lnTo>
                      <a:pt x="114" y="30"/>
                    </a:lnTo>
                    <a:lnTo>
                      <a:pt x="133" y="30"/>
                    </a:lnTo>
                    <a:lnTo>
                      <a:pt x="153" y="29"/>
                    </a:lnTo>
                    <a:lnTo>
                      <a:pt x="172" y="25"/>
                    </a:lnTo>
                    <a:lnTo>
                      <a:pt x="191" y="21"/>
                    </a:lnTo>
                    <a:lnTo>
                      <a:pt x="210" y="15"/>
                    </a:lnTo>
                    <a:lnTo>
                      <a:pt x="228" y="7"/>
                    </a:lnTo>
                    <a:lnTo>
                      <a:pt x="246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95" name="Freeform 112"/>
              <p:cNvSpPr>
                <a:spLocks/>
              </p:cNvSpPr>
              <p:nvPr/>
            </p:nvSpPr>
            <p:spPr bwMode="auto">
              <a:xfrm>
                <a:off x="2823" y="2131"/>
                <a:ext cx="2" cy="9"/>
              </a:xfrm>
              <a:custGeom>
                <a:avLst/>
                <a:gdLst>
                  <a:gd name="T0" fmla="*/ 2 w 14"/>
                  <a:gd name="T1" fmla="*/ 0 h 62"/>
                  <a:gd name="T2" fmla="*/ 1 w 14"/>
                  <a:gd name="T3" fmla="*/ 1 h 62"/>
                  <a:gd name="T4" fmla="*/ 1 w 14"/>
                  <a:gd name="T5" fmla="*/ 1 h 62"/>
                  <a:gd name="T6" fmla="*/ 0 w 14"/>
                  <a:gd name="T7" fmla="*/ 2 h 62"/>
                  <a:gd name="T8" fmla="*/ 0 w 14"/>
                  <a:gd name="T9" fmla="*/ 3 h 62"/>
                  <a:gd name="T10" fmla="*/ 0 w 14"/>
                  <a:gd name="T11" fmla="*/ 4 h 62"/>
                  <a:gd name="T12" fmla="*/ 0 w 14"/>
                  <a:gd name="T13" fmla="*/ 6 h 62"/>
                  <a:gd name="T14" fmla="*/ 0 w 14"/>
                  <a:gd name="T15" fmla="*/ 7 h 62"/>
                  <a:gd name="T16" fmla="*/ 1 w 14"/>
                  <a:gd name="T17" fmla="*/ 7 h 62"/>
                  <a:gd name="T18" fmla="*/ 1 w 14"/>
                  <a:gd name="T19" fmla="*/ 8 h 62"/>
                  <a:gd name="T20" fmla="*/ 2 w 14"/>
                  <a:gd name="T21" fmla="*/ 9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" h="62">
                    <a:moveTo>
                      <a:pt x="14" y="0"/>
                    </a:moveTo>
                    <a:lnTo>
                      <a:pt x="10" y="4"/>
                    </a:lnTo>
                    <a:lnTo>
                      <a:pt x="5" y="10"/>
                    </a:lnTo>
                    <a:lnTo>
                      <a:pt x="2" y="17"/>
                    </a:lnTo>
                    <a:lnTo>
                      <a:pt x="0" y="23"/>
                    </a:lnTo>
                    <a:lnTo>
                      <a:pt x="0" y="30"/>
                    </a:lnTo>
                    <a:lnTo>
                      <a:pt x="0" y="38"/>
                    </a:lnTo>
                    <a:lnTo>
                      <a:pt x="2" y="45"/>
                    </a:lnTo>
                    <a:lnTo>
                      <a:pt x="5" y="50"/>
                    </a:lnTo>
                    <a:lnTo>
                      <a:pt x="10" y="56"/>
                    </a:lnTo>
                    <a:lnTo>
                      <a:pt x="14" y="6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96" name="Freeform 113"/>
              <p:cNvSpPr>
                <a:spLocks/>
              </p:cNvSpPr>
              <p:nvPr/>
            </p:nvSpPr>
            <p:spPr bwMode="auto">
              <a:xfrm>
                <a:off x="2825" y="2126"/>
                <a:ext cx="35" cy="5"/>
              </a:xfrm>
              <a:custGeom>
                <a:avLst/>
                <a:gdLst>
                  <a:gd name="T0" fmla="*/ 35 w 246"/>
                  <a:gd name="T1" fmla="*/ 5 h 31"/>
                  <a:gd name="T2" fmla="*/ 32 w 246"/>
                  <a:gd name="T3" fmla="*/ 4 h 31"/>
                  <a:gd name="T4" fmla="*/ 30 w 246"/>
                  <a:gd name="T5" fmla="*/ 2 h 31"/>
                  <a:gd name="T6" fmla="*/ 27 w 246"/>
                  <a:gd name="T7" fmla="*/ 1 h 31"/>
                  <a:gd name="T8" fmla="*/ 24 w 246"/>
                  <a:gd name="T9" fmla="*/ 1 h 31"/>
                  <a:gd name="T10" fmla="*/ 22 w 246"/>
                  <a:gd name="T11" fmla="*/ 0 h 31"/>
                  <a:gd name="T12" fmla="*/ 19 w 246"/>
                  <a:gd name="T13" fmla="*/ 0 h 31"/>
                  <a:gd name="T14" fmla="*/ 16 w 246"/>
                  <a:gd name="T15" fmla="*/ 0 h 31"/>
                  <a:gd name="T16" fmla="*/ 13 w 246"/>
                  <a:gd name="T17" fmla="*/ 0 h 31"/>
                  <a:gd name="T18" fmla="*/ 11 w 246"/>
                  <a:gd name="T19" fmla="*/ 1 h 31"/>
                  <a:gd name="T20" fmla="*/ 8 w 246"/>
                  <a:gd name="T21" fmla="*/ 1 h 31"/>
                  <a:gd name="T22" fmla="*/ 5 w 246"/>
                  <a:gd name="T23" fmla="*/ 2 h 31"/>
                  <a:gd name="T24" fmla="*/ 3 w 246"/>
                  <a:gd name="T25" fmla="*/ 4 h 31"/>
                  <a:gd name="T26" fmla="*/ 0 w 246"/>
                  <a:gd name="T27" fmla="*/ 5 h 3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6" h="31">
                    <a:moveTo>
                      <a:pt x="246" y="31"/>
                    </a:moveTo>
                    <a:lnTo>
                      <a:pt x="228" y="22"/>
                    </a:lnTo>
                    <a:lnTo>
                      <a:pt x="210" y="15"/>
                    </a:lnTo>
                    <a:lnTo>
                      <a:pt x="191" y="9"/>
                    </a:lnTo>
                    <a:lnTo>
                      <a:pt x="172" y="5"/>
                    </a:lnTo>
                    <a:lnTo>
                      <a:pt x="153" y="2"/>
                    </a:lnTo>
                    <a:lnTo>
                      <a:pt x="133" y="0"/>
                    </a:lnTo>
                    <a:lnTo>
                      <a:pt x="114" y="0"/>
                    </a:lnTo>
                    <a:lnTo>
                      <a:pt x="93" y="2"/>
                    </a:lnTo>
                    <a:lnTo>
                      <a:pt x="74" y="5"/>
                    </a:lnTo>
                    <a:lnTo>
                      <a:pt x="55" y="9"/>
                    </a:lnTo>
                    <a:lnTo>
                      <a:pt x="36" y="15"/>
                    </a:lnTo>
                    <a:lnTo>
                      <a:pt x="18" y="22"/>
                    </a:lnTo>
                    <a:lnTo>
                      <a:pt x="0" y="3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97" name="Freeform 114"/>
              <p:cNvSpPr>
                <a:spLocks/>
              </p:cNvSpPr>
              <p:nvPr/>
            </p:nvSpPr>
            <p:spPr bwMode="auto">
              <a:xfrm>
                <a:off x="2860" y="2131"/>
                <a:ext cx="2" cy="9"/>
              </a:xfrm>
              <a:custGeom>
                <a:avLst/>
                <a:gdLst>
                  <a:gd name="T0" fmla="*/ 0 w 16"/>
                  <a:gd name="T1" fmla="*/ 9 h 62"/>
                  <a:gd name="T2" fmla="*/ 1 w 16"/>
                  <a:gd name="T3" fmla="*/ 8 h 62"/>
                  <a:gd name="T4" fmla="*/ 1 w 16"/>
                  <a:gd name="T5" fmla="*/ 7 h 62"/>
                  <a:gd name="T6" fmla="*/ 2 w 16"/>
                  <a:gd name="T7" fmla="*/ 7 h 62"/>
                  <a:gd name="T8" fmla="*/ 2 w 16"/>
                  <a:gd name="T9" fmla="*/ 6 h 62"/>
                  <a:gd name="T10" fmla="*/ 2 w 16"/>
                  <a:gd name="T11" fmla="*/ 4 h 62"/>
                  <a:gd name="T12" fmla="*/ 2 w 16"/>
                  <a:gd name="T13" fmla="*/ 3 h 62"/>
                  <a:gd name="T14" fmla="*/ 2 w 16"/>
                  <a:gd name="T15" fmla="*/ 2 h 62"/>
                  <a:gd name="T16" fmla="*/ 1 w 16"/>
                  <a:gd name="T17" fmla="*/ 1 h 62"/>
                  <a:gd name="T18" fmla="*/ 1 w 16"/>
                  <a:gd name="T19" fmla="*/ 1 h 62"/>
                  <a:gd name="T20" fmla="*/ 0 w 16"/>
                  <a:gd name="T21" fmla="*/ 0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62">
                    <a:moveTo>
                      <a:pt x="0" y="62"/>
                    </a:moveTo>
                    <a:lnTo>
                      <a:pt x="6" y="56"/>
                    </a:lnTo>
                    <a:lnTo>
                      <a:pt x="9" y="50"/>
                    </a:lnTo>
                    <a:lnTo>
                      <a:pt x="13" y="45"/>
                    </a:lnTo>
                    <a:lnTo>
                      <a:pt x="15" y="38"/>
                    </a:lnTo>
                    <a:lnTo>
                      <a:pt x="16" y="30"/>
                    </a:lnTo>
                    <a:lnTo>
                      <a:pt x="15" y="23"/>
                    </a:lnTo>
                    <a:lnTo>
                      <a:pt x="13" y="17"/>
                    </a:lnTo>
                    <a:lnTo>
                      <a:pt x="9" y="10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98" name="Line 115"/>
              <p:cNvSpPr>
                <a:spLocks noChangeShapeType="1"/>
              </p:cNvSpPr>
              <p:nvPr/>
            </p:nvSpPr>
            <p:spPr bwMode="auto">
              <a:xfrm>
                <a:off x="2731" y="2409"/>
                <a:ext cx="17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399" name="Line 116"/>
              <p:cNvSpPr>
                <a:spLocks noChangeShapeType="1"/>
              </p:cNvSpPr>
              <p:nvPr/>
            </p:nvSpPr>
            <p:spPr bwMode="auto">
              <a:xfrm>
                <a:off x="2775" y="2199"/>
                <a:ext cx="12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00" name="Line 117"/>
              <p:cNvSpPr>
                <a:spLocks noChangeShapeType="1"/>
              </p:cNvSpPr>
              <p:nvPr/>
            </p:nvSpPr>
            <p:spPr bwMode="auto">
              <a:xfrm flipV="1">
                <a:off x="2878" y="2235"/>
                <a:ext cx="0" cy="13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01" name="Freeform 118"/>
              <p:cNvSpPr>
                <a:spLocks/>
              </p:cNvSpPr>
              <p:nvPr/>
            </p:nvSpPr>
            <p:spPr bwMode="auto">
              <a:xfrm>
                <a:off x="2872" y="2372"/>
                <a:ext cx="12" cy="37"/>
              </a:xfrm>
              <a:custGeom>
                <a:avLst/>
                <a:gdLst>
                  <a:gd name="T0" fmla="*/ 0 w 85"/>
                  <a:gd name="T1" fmla="*/ 0 h 257"/>
                  <a:gd name="T2" fmla="*/ 12 w 85"/>
                  <a:gd name="T3" fmla="*/ 0 h 257"/>
                  <a:gd name="T4" fmla="*/ 6 w 85"/>
                  <a:gd name="T5" fmla="*/ 37 h 257"/>
                  <a:gd name="T6" fmla="*/ 0 w 85"/>
                  <a:gd name="T7" fmla="*/ 0 h 2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257">
                    <a:moveTo>
                      <a:pt x="0" y="0"/>
                    </a:moveTo>
                    <a:lnTo>
                      <a:pt x="85" y="0"/>
                    </a:lnTo>
                    <a:lnTo>
                      <a:pt x="43" y="2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02" name="Freeform 119"/>
              <p:cNvSpPr>
                <a:spLocks/>
              </p:cNvSpPr>
              <p:nvPr/>
            </p:nvSpPr>
            <p:spPr bwMode="auto">
              <a:xfrm>
                <a:off x="2872" y="2372"/>
                <a:ext cx="12" cy="37"/>
              </a:xfrm>
              <a:custGeom>
                <a:avLst/>
                <a:gdLst>
                  <a:gd name="T0" fmla="*/ 0 w 85"/>
                  <a:gd name="T1" fmla="*/ 0 h 257"/>
                  <a:gd name="T2" fmla="*/ 12 w 85"/>
                  <a:gd name="T3" fmla="*/ 0 h 257"/>
                  <a:gd name="T4" fmla="*/ 6 w 85"/>
                  <a:gd name="T5" fmla="*/ 37 h 257"/>
                  <a:gd name="T6" fmla="*/ 0 w 85"/>
                  <a:gd name="T7" fmla="*/ 0 h 2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257">
                    <a:moveTo>
                      <a:pt x="0" y="0"/>
                    </a:moveTo>
                    <a:lnTo>
                      <a:pt x="85" y="0"/>
                    </a:lnTo>
                    <a:lnTo>
                      <a:pt x="43" y="257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03" name="Freeform 120"/>
              <p:cNvSpPr>
                <a:spLocks/>
              </p:cNvSpPr>
              <p:nvPr/>
            </p:nvSpPr>
            <p:spPr bwMode="auto">
              <a:xfrm>
                <a:off x="2872" y="2199"/>
                <a:ext cx="12" cy="36"/>
              </a:xfrm>
              <a:custGeom>
                <a:avLst/>
                <a:gdLst>
                  <a:gd name="T0" fmla="*/ 0 w 85"/>
                  <a:gd name="T1" fmla="*/ 36 h 257"/>
                  <a:gd name="T2" fmla="*/ 12 w 85"/>
                  <a:gd name="T3" fmla="*/ 36 h 257"/>
                  <a:gd name="T4" fmla="*/ 6 w 85"/>
                  <a:gd name="T5" fmla="*/ 0 h 257"/>
                  <a:gd name="T6" fmla="*/ 0 w 85"/>
                  <a:gd name="T7" fmla="*/ 36 h 2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257">
                    <a:moveTo>
                      <a:pt x="0" y="257"/>
                    </a:moveTo>
                    <a:lnTo>
                      <a:pt x="85" y="257"/>
                    </a:lnTo>
                    <a:lnTo>
                      <a:pt x="43" y="0"/>
                    </a:lnTo>
                    <a:lnTo>
                      <a:pt x="0" y="257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04" name="Freeform 121"/>
              <p:cNvSpPr>
                <a:spLocks/>
              </p:cNvSpPr>
              <p:nvPr/>
            </p:nvSpPr>
            <p:spPr bwMode="auto">
              <a:xfrm>
                <a:off x="2872" y="2199"/>
                <a:ext cx="12" cy="36"/>
              </a:xfrm>
              <a:custGeom>
                <a:avLst/>
                <a:gdLst>
                  <a:gd name="T0" fmla="*/ 0 w 85"/>
                  <a:gd name="T1" fmla="*/ 36 h 257"/>
                  <a:gd name="T2" fmla="*/ 12 w 85"/>
                  <a:gd name="T3" fmla="*/ 36 h 257"/>
                  <a:gd name="T4" fmla="*/ 6 w 85"/>
                  <a:gd name="T5" fmla="*/ 0 h 257"/>
                  <a:gd name="T6" fmla="*/ 0 w 85"/>
                  <a:gd name="T7" fmla="*/ 36 h 2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257">
                    <a:moveTo>
                      <a:pt x="0" y="257"/>
                    </a:moveTo>
                    <a:lnTo>
                      <a:pt x="85" y="257"/>
                    </a:lnTo>
                    <a:lnTo>
                      <a:pt x="43" y="0"/>
                    </a:lnTo>
                    <a:lnTo>
                      <a:pt x="0" y="257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05" name="Freeform 122"/>
              <p:cNvSpPr>
                <a:spLocks/>
              </p:cNvSpPr>
              <p:nvPr/>
            </p:nvSpPr>
            <p:spPr bwMode="auto">
              <a:xfrm>
                <a:off x="2823" y="2343"/>
                <a:ext cx="7" cy="9"/>
              </a:xfrm>
              <a:custGeom>
                <a:avLst/>
                <a:gdLst>
                  <a:gd name="T0" fmla="*/ 0 w 46"/>
                  <a:gd name="T1" fmla="*/ 0 h 62"/>
                  <a:gd name="T2" fmla="*/ 0 w 46"/>
                  <a:gd name="T3" fmla="*/ 1 h 62"/>
                  <a:gd name="T4" fmla="*/ 0 w 46"/>
                  <a:gd name="T5" fmla="*/ 3 h 62"/>
                  <a:gd name="T6" fmla="*/ 1 w 46"/>
                  <a:gd name="T7" fmla="*/ 4 h 62"/>
                  <a:gd name="T8" fmla="*/ 2 w 46"/>
                  <a:gd name="T9" fmla="*/ 6 h 62"/>
                  <a:gd name="T10" fmla="*/ 3 w 46"/>
                  <a:gd name="T11" fmla="*/ 7 h 62"/>
                  <a:gd name="T12" fmla="*/ 4 w 46"/>
                  <a:gd name="T13" fmla="*/ 8 h 62"/>
                  <a:gd name="T14" fmla="*/ 5 w 46"/>
                  <a:gd name="T15" fmla="*/ 8 h 62"/>
                  <a:gd name="T16" fmla="*/ 7 w 46"/>
                  <a:gd name="T17" fmla="*/ 9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62">
                    <a:moveTo>
                      <a:pt x="0" y="0"/>
                    </a:moveTo>
                    <a:lnTo>
                      <a:pt x="0" y="10"/>
                    </a:lnTo>
                    <a:lnTo>
                      <a:pt x="2" y="20"/>
                    </a:lnTo>
                    <a:lnTo>
                      <a:pt x="6" y="29"/>
                    </a:lnTo>
                    <a:lnTo>
                      <a:pt x="12" y="38"/>
                    </a:lnTo>
                    <a:lnTo>
                      <a:pt x="19" y="46"/>
                    </a:lnTo>
                    <a:lnTo>
                      <a:pt x="27" y="53"/>
                    </a:lnTo>
                    <a:lnTo>
                      <a:pt x="36" y="57"/>
                    </a:lnTo>
                    <a:lnTo>
                      <a:pt x="46" y="6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06" name="Freeform 123"/>
              <p:cNvSpPr>
                <a:spLocks/>
              </p:cNvSpPr>
              <p:nvPr/>
            </p:nvSpPr>
            <p:spPr bwMode="auto">
              <a:xfrm>
                <a:off x="2823" y="2334"/>
                <a:ext cx="13" cy="9"/>
              </a:xfrm>
              <a:custGeom>
                <a:avLst/>
                <a:gdLst>
                  <a:gd name="T0" fmla="*/ 13 w 93"/>
                  <a:gd name="T1" fmla="*/ 1 h 62"/>
                  <a:gd name="T2" fmla="*/ 12 w 93"/>
                  <a:gd name="T3" fmla="*/ 1 h 62"/>
                  <a:gd name="T4" fmla="*/ 11 w 93"/>
                  <a:gd name="T5" fmla="*/ 0 h 62"/>
                  <a:gd name="T6" fmla="*/ 9 w 93"/>
                  <a:gd name="T7" fmla="*/ 0 h 62"/>
                  <a:gd name="T8" fmla="*/ 8 w 93"/>
                  <a:gd name="T9" fmla="*/ 0 h 62"/>
                  <a:gd name="T10" fmla="*/ 7 w 93"/>
                  <a:gd name="T11" fmla="*/ 0 h 62"/>
                  <a:gd name="T12" fmla="*/ 5 w 93"/>
                  <a:gd name="T13" fmla="*/ 1 h 62"/>
                  <a:gd name="T14" fmla="*/ 4 w 93"/>
                  <a:gd name="T15" fmla="*/ 1 h 62"/>
                  <a:gd name="T16" fmla="*/ 3 w 93"/>
                  <a:gd name="T17" fmla="*/ 2 h 62"/>
                  <a:gd name="T18" fmla="*/ 2 w 93"/>
                  <a:gd name="T19" fmla="*/ 3 h 62"/>
                  <a:gd name="T20" fmla="*/ 1 w 93"/>
                  <a:gd name="T21" fmla="*/ 4 h 62"/>
                  <a:gd name="T22" fmla="*/ 1 w 93"/>
                  <a:gd name="T23" fmla="*/ 5 h 62"/>
                  <a:gd name="T24" fmla="*/ 0 w 93"/>
                  <a:gd name="T25" fmla="*/ 6 h 62"/>
                  <a:gd name="T26" fmla="*/ 0 w 93"/>
                  <a:gd name="T27" fmla="*/ 8 h 62"/>
                  <a:gd name="T28" fmla="*/ 0 w 93"/>
                  <a:gd name="T29" fmla="*/ 9 h 6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3" h="62">
                    <a:moveTo>
                      <a:pt x="93" y="10"/>
                    </a:moveTo>
                    <a:lnTo>
                      <a:pt x="85" y="6"/>
                    </a:lnTo>
                    <a:lnTo>
                      <a:pt x="76" y="3"/>
                    </a:lnTo>
                    <a:lnTo>
                      <a:pt x="67" y="1"/>
                    </a:lnTo>
                    <a:lnTo>
                      <a:pt x="57" y="0"/>
                    </a:lnTo>
                    <a:lnTo>
                      <a:pt x="48" y="1"/>
                    </a:lnTo>
                    <a:lnTo>
                      <a:pt x="39" y="5"/>
                    </a:lnTo>
                    <a:lnTo>
                      <a:pt x="31" y="8"/>
                    </a:lnTo>
                    <a:lnTo>
                      <a:pt x="23" y="14"/>
                    </a:lnTo>
                    <a:lnTo>
                      <a:pt x="16" y="19"/>
                    </a:lnTo>
                    <a:lnTo>
                      <a:pt x="10" y="27"/>
                    </a:lnTo>
                    <a:lnTo>
                      <a:pt x="5" y="35"/>
                    </a:lnTo>
                    <a:lnTo>
                      <a:pt x="2" y="44"/>
                    </a:lnTo>
                    <a:lnTo>
                      <a:pt x="0" y="53"/>
                    </a:lnTo>
                    <a:lnTo>
                      <a:pt x="0" y="6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07" name="Freeform 124"/>
              <p:cNvSpPr>
                <a:spLocks/>
              </p:cNvSpPr>
              <p:nvPr/>
            </p:nvSpPr>
            <p:spPr bwMode="auto">
              <a:xfrm>
                <a:off x="2836" y="2334"/>
                <a:ext cx="26" cy="18"/>
              </a:xfrm>
              <a:custGeom>
                <a:avLst/>
                <a:gdLst>
                  <a:gd name="T0" fmla="*/ 0 w 182"/>
                  <a:gd name="T1" fmla="*/ 1 h 124"/>
                  <a:gd name="T2" fmla="*/ 26 w 182"/>
                  <a:gd name="T3" fmla="*/ 18 h 124"/>
                  <a:gd name="T4" fmla="*/ 26 w 182"/>
                  <a:gd name="T5" fmla="*/ 0 h 1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2" h="124">
                    <a:moveTo>
                      <a:pt x="0" y="10"/>
                    </a:moveTo>
                    <a:lnTo>
                      <a:pt x="182" y="124"/>
                    </a:lnTo>
                    <a:lnTo>
                      <a:pt x="182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08" name="Freeform 125"/>
              <p:cNvSpPr>
                <a:spLocks/>
              </p:cNvSpPr>
              <p:nvPr/>
            </p:nvSpPr>
            <p:spPr bwMode="auto">
              <a:xfrm>
                <a:off x="2825" y="2317"/>
                <a:ext cx="35" cy="4"/>
              </a:xfrm>
              <a:custGeom>
                <a:avLst/>
                <a:gdLst>
                  <a:gd name="T0" fmla="*/ 0 w 246"/>
                  <a:gd name="T1" fmla="*/ 0 h 30"/>
                  <a:gd name="T2" fmla="*/ 3 w 246"/>
                  <a:gd name="T3" fmla="*/ 1 h 30"/>
                  <a:gd name="T4" fmla="*/ 5 w 246"/>
                  <a:gd name="T5" fmla="*/ 2 h 30"/>
                  <a:gd name="T6" fmla="*/ 8 w 246"/>
                  <a:gd name="T7" fmla="*/ 3 h 30"/>
                  <a:gd name="T8" fmla="*/ 11 w 246"/>
                  <a:gd name="T9" fmla="*/ 3 h 30"/>
                  <a:gd name="T10" fmla="*/ 13 w 246"/>
                  <a:gd name="T11" fmla="*/ 4 h 30"/>
                  <a:gd name="T12" fmla="*/ 16 w 246"/>
                  <a:gd name="T13" fmla="*/ 4 h 30"/>
                  <a:gd name="T14" fmla="*/ 19 w 246"/>
                  <a:gd name="T15" fmla="*/ 4 h 30"/>
                  <a:gd name="T16" fmla="*/ 22 w 246"/>
                  <a:gd name="T17" fmla="*/ 4 h 30"/>
                  <a:gd name="T18" fmla="*/ 24 w 246"/>
                  <a:gd name="T19" fmla="*/ 3 h 30"/>
                  <a:gd name="T20" fmla="*/ 27 w 246"/>
                  <a:gd name="T21" fmla="*/ 3 h 30"/>
                  <a:gd name="T22" fmla="*/ 30 w 246"/>
                  <a:gd name="T23" fmla="*/ 2 h 30"/>
                  <a:gd name="T24" fmla="*/ 32 w 246"/>
                  <a:gd name="T25" fmla="*/ 1 h 30"/>
                  <a:gd name="T26" fmla="*/ 35 w 246"/>
                  <a:gd name="T27" fmla="*/ 0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6" h="30">
                    <a:moveTo>
                      <a:pt x="0" y="0"/>
                    </a:moveTo>
                    <a:lnTo>
                      <a:pt x="18" y="9"/>
                    </a:lnTo>
                    <a:lnTo>
                      <a:pt x="36" y="16"/>
                    </a:lnTo>
                    <a:lnTo>
                      <a:pt x="55" y="21"/>
                    </a:lnTo>
                    <a:lnTo>
                      <a:pt x="74" y="26"/>
                    </a:lnTo>
                    <a:lnTo>
                      <a:pt x="93" y="29"/>
                    </a:lnTo>
                    <a:lnTo>
                      <a:pt x="114" y="30"/>
                    </a:lnTo>
                    <a:lnTo>
                      <a:pt x="133" y="30"/>
                    </a:lnTo>
                    <a:lnTo>
                      <a:pt x="153" y="29"/>
                    </a:lnTo>
                    <a:lnTo>
                      <a:pt x="172" y="26"/>
                    </a:lnTo>
                    <a:lnTo>
                      <a:pt x="191" y="21"/>
                    </a:lnTo>
                    <a:lnTo>
                      <a:pt x="210" y="16"/>
                    </a:lnTo>
                    <a:lnTo>
                      <a:pt x="228" y="9"/>
                    </a:lnTo>
                    <a:lnTo>
                      <a:pt x="246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09" name="Freeform 126"/>
              <p:cNvSpPr>
                <a:spLocks/>
              </p:cNvSpPr>
              <p:nvPr/>
            </p:nvSpPr>
            <p:spPr bwMode="auto">
              <a:xfrm>
                <a:off x="2823" y="2308"/>
                <a:ext cx="2" cy="9"/>
              </a:xfrm>
              <a:custGeom>
                <a:avLst/>
                <a:gdLst>
                  <a:gd name="T0" fmla="*/ 2 w 14"/>
                  <a:gd name="T1" fmla="*/ 0 h 62"/>
                  <a:gd name="T2" fmla="*/ 1 w 14"/>
                  <a:gd name="T3" fmla="*/ 1 h 62"/>
                  <a:gd name="T4" fmla="*/ 1 w 14"/>
                  <a:gd name="T5" fmla="*/ 2 h 62"/>
                  <a:gd name="T6" fmla="*/ 0 w 14"/>
                  <a:gd name="T7" fmla="*/ 2 h 62"/>
                  <a:gd name="T8" fmla="*/ 0 w 14"/>
                  <a:gd name="T9" fmla="*/ 3 h 62"/>
                  <a:gd name="T10" fmla="*/ 0 w 14"/>
                  <a:gd name="T11" fmla="*/ 5 h 62"/>
                  <a:gd name="T12" fmla="*/ 0 w 14"/>
                  <a:gd name="T13" fmla="*/ 6 h 62"/>
                  <a:gd name="T14" fmla="*/ 0 w 14"/>
                  <a:gd name="T15" fmla="*/ 7 h 62"/>
                  <a:gd name="T16" fmla="*/ 1 w 14"/>
                  <a:gd name="T17" fmla="*/ 8 h 62"/>
                  <a:gd name="T18" fmla="*/ 1 w 14"/>
                  <a:gd name="T19" fmla="*/ 8 h 62"/>
                  <a:gd name="T20" fmla="*/ 2 w 14"/>
                  <a:gd name="T21" fmla="*/ 9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" h="62">
                    <a:moveTo>
                      <a:pt x="14" y="0"/>
                    </a:moveTo>
                    <a:lnTo>
                      <a:pt x="10" y="6"/>
                    </a:lnTo>
                    <a:lnTo>
                      <a:pt x="5" y="11"/>
                    </a:lnTo>
                    <a:lnTo>
                      <a:pt x="2" y="17"/>
                    </a:lnTo>
                    <a:lnTo>
                      <a:pt x="0" y="24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2" y="45"/>
                    </a:lnTo>
                    <a:lnTo>
                      <a:pt x="5" y="52"/>
                    </a:lnTo>
                    <a:lnTo>
                      <a:pt x="10" y="57"/>
                    </a:lnTo>
                    <a:lnTo>
                      <a:pt x="14" y="6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10" name="Freeform 127"/>
              <p:cNvSpPr>
                <a:spLocks/>
              </p:cNvSpPr>
              <p:nvPr/>
            </p:nvSpPr>
            <p:spPr bwMode="auto">
              <a:xfrm>
                <a:off x="2825" y="2303"/>
                <a:ext cx="35" cy="5"/>
              </a:xfrm>
              <a:custGeom>
                <a:avLst/>
                <a:gdLst>
                  <a:gd name="T0" fmla="*/ 35 w 246"/>
                  <a:gd name="T1" fmla="*/ 5 h 30"/>
                  <a:gd name="T2" fmla="*/ 32 w 246"/>
                  <a:gd name="T3" fmla="*/ 4 h 30"/>
                  <a:gd name="T4" fmla="*/ 30 w 246"/>
                  <a:gd name="T5" fmla="*/ 2 h 30"/>
                  <a:gd name="T6" fmla="*/ 27 w 246"/>
                  <a:gd name="T7" fmla="*/ 2 h 30"/>
                  <a:gd name="T8" fmla="*/ 24 w 246"/>
                  <a:gd name="T9" fmla="*/ 1 h 30"/>
                  <a:gd name="T10" fmla="*/ 22 w 246"/>
                  <a:gd name="T11" fmla="*/ 0 h 30"/>
                  <a:gd name="T12" fmla="*/ 19 w 246"/>
                  <a:gd name="T13" fmla="*/ 0 h 30"/>
                  <a:gd name="T14" fmla="*/ 16 w 246"/>
                  <a:gd name="T15" fmla="*/ 0 h 30"/>
                  <a:gd name="T16" fmla="*/ 13 w 246"/>
                  <a:gd name="T17" fmla="*/ 0 h 30"/>
                  <a:gd name="T18" fmla="*/ 11 w 246"/>
                  <a:gd name="T19" fmla="*/ 1 h 30"/>
                  <a:gd name="T20" fmla="*/ 8 w 246"/>
                  <a:gd name="T21" fmla="*/ 2 h 30"/>
                  <a:gd name="T22" fmla="*/ 5 w 246"/>
                  <a:gd name="T23" fmla="*/ 2 h 30"/>
                  <a:gd name="T24" fmla="*/ 3 w 246"/>
                  <a:gd name="T25" fmla="*/ 4 h 30"/>
                  <a:gd name="T26" fmla="*/ 0 w 246"/>
                  <a:gd name="T27" fmla="*/ 5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6" h="30">
                    <a:moveTo>
                      <a:pt x="246" y="30"/>
                    </a:moveTo>
                    <a:lnTo>
                      <a:pt x="228" y="22"/>
                    </a:lnTo>
                    <a:lnTo>
                      <a:pt x="210" y="14"/>
                    </a:lnTo>
                    <a:lnTo>
                      <a:pt x="191" y="9"/>
                    </a:lnTo>
                    <a:lnTo>
                      <a:pt x="172" y="4"/>
                    </a:lnTo>
                    <a:lnTo>
                      <a:pt x="153" y="1"/>
                    </a:lnTo>
                    <a:lnTo>
                      <a:pt x="133" y="0"/>
                    </a:lnTo>
                    <a:lnTo>
                      <a:pt x="114" y="0"/>
                    </a:lnTo>
                    <a:lnTo>
                      <a:pt x="93" y="1"/>
                    </a:lnTo>
                    <a:lnTo>
                      <a:pt x="74" y="4"/>
                    </a:lnTo>
                    <a:lnTo>
                      <a:pt x="55" y="9"/>
                    </a:lnTo>
                    <a:lnTo>
                      <a:pt x="36" y="14"/>
                    </a:lnTo>
                    <a:lnTo>
                      <a:pt x="18" y="22"/>
                    </a:lnTo>
                    <a:lnTo>
                      <a:pt x="0" y="3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11" name="Freeform 128"/>
              <p:cNvSpPr>
                <a:spLocks/>
              </p:cNvSpPr>
              <p:nvPr/>
            </p:nvSpPr>
            <p:spPr bwMode="auto">
              <a:xfrm>
                <a:off x="2860" y="2308"/>
                <a:ext cx="2" cy="9"/>
              </a:xfrm>
              <a:custGeom>
                <a:avLst/>
                <a:gdLst>
                  <a:gd name="T0" fmla="*/ 0 w 16"/>
                  <a:gd name="T1" fmla="*/ 9 h 62"/>
                  <a:gd name="T2" fmla="*/ 1 w 16"/>
                  <a:gd name="T3" fmla="*/ 8 h 62"/>
                  <a:gd name="T4" fmla="*/ 1 w 16"/>
                  <a:gd name="T5" fmla="*/ 8 h 62"/>
                  <a:gd name="T6" fmla="*/ 2 w 16"/>
                  <a:gd name="T7" fmla="*/ 7 h 62"/>
                  <a:gd name="T8" fmla="*/ 2 w 16"/>
                  <a:gd name="T9" fmla="*/ 6 h 62"/>
                  <a:gd name="T10" fmla="*/ 2 w 16"/>
                  <a:gd name="T11" fmla="*/ 5 h 62"/>
                  <a:gd name="T12" fmla="*/ 2 w 16"/>
                  <a:gd name="T13" fmla="*/ 3 h 62"/>
                  <a:gd name="T14" fmla="*/ 2 w 16"/>
                  <a:gd name="T15" fmla="*/ 2 h 62"/>
                  <a:gd name="T16" fmla="*/ 1 w 16"/>
                  <a:gd name="T17" fmla="*/ 2 h 62"/>
                  <a:gd name="T18" fmla="*/ 1 w 16"/>
                  <a:gd name="T19" fmla="*/ 1 h 62"/>
                  <a:gd name="T20" fmla="*/ 0 w 16"/>
                  <a:gd name="T21" fmla="*/ 0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62">
                    <a:moveTo>
                      <a:pt x="0" y="62"/>
                    </a:moveTo>
                    <a:lnTo>
                      <a:pt x="6" y="57"/>
                    </a:lnTo>
                    <a:lnTo>
                      <a:pt x="9" y="52"/>
                    </a:lnTo>
                    <a:lnTo>
                      <a:pt x="13" y="45"/>
                    </a:lnTo>
                    <a:lnTo>
                      <a:pt x="15" y="38"/>
                    </a:lnTo>
                    <a:lnTo>
                      <a:pt x="16" y="32"/>
                    </a:lnTo>
                    <a:lnTo>
                      <a:pt x="15" y="24"/>
                    </a:lnTo>
                    <a:lnTo>
                      <a:pt x="13" y="17"/>
                    </a:lnTo>
                    <a:lnTo>
                      <a:pt x="9" y="11"/>
                    </a:lnTo>
                    <a:lnTo>
                      <a:pt x="6" y="6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12" name="Line 129"/>
              <p:cNvSpPr>
                <a:spLocks noChangeShapeType="1"/>
              </p:cNvSpPr>
              <p:nvPr/>
            </p:nvSpPr>
            <p:spPr bwMode="auto">
              <a:xfrm>
                <a:off x="2059" y="1419"/>
                <a:ext cx="0" cy="154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13" name="Line 130"/>
              <p:cNvSpPr>
                <a:spLocks noChangeShapeType="1"/>
              </p:cNvSpPr>
              <p:nvPr/>
            </p:nvSpPr>
            <p:spPr bwMode="auto">
              <a:xfrm>
                <a:off x="2691" y="2838"/>
                <a:ext cx="0" cy="12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14" name="Line 131"/>
              <p:cNvSpPr>
                <a:spLocks noChangeShapeType="1"/>
              </p:cNvSpPr>
              <p:nvPr/>
            </p:nvSpPr>
            <p:spPr bwMode="auto">
              <a:xfrm>
                <a:off x="2096" y="2937"/>
                <a:ext cx="55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15" name="Freeform 132"/>
              <p:cNvSpPr>
                <a:spLocks/>
              </p:cNvSpPr>
              <p:nvPr/>
            </p:nvSpPr>
            <p:spPr bwMode="auto">
              <a:xfrm>
                <a:off x="2059" y="2931"/>
                <a:ext cx="37" cy="13"/>
              </a:xfrm>
              <a:custGeom>
                <a:avLst/>
                <a:gdLst>
                  <a:gd name="T0" fmla="*/ 37 w 258"/>
                  <a:gd name="T1" fmla="*/ 0 h 87"/>
                  <a:gd name="T2" fmla="*/ 37 w 258"/>
                  <a:gd name="T3" fmla="*/ 13 h 87"/>
                  <a:gd name="T4" fmla="*/ 0 w 258"/>
                  <a:gd name="T5" fmla="*/ 6 h 87"/>
                  <a:gd name="T6" fmla="*/ 37 w 258"/>
                  <a:gd name="T7" fmla="*/ 0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8" h="87">
                    <a:moveTo>
                      <a:pt x="258" y="0"/>
                    </a:moveTo>
                    <a:lnTo>
                      <a:pt x="258" y="87"/>
                    </a:lnTo>
                    <a:lnTo>
                      <a:pt x="0" y="43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16" name="Freeform 133"/>
              <p:cNvSpPr>
                <a:spLocks/>
              </p:cNvSpPr>
              <p:nvPr/>
            </p:nvSpPr>
            <p:spPr bwMode="auto">
              <a:xfrm>
                <a:off x="2059" y="2931"/>
                <a:ext cx="37" cy="13"/>
              </a:xfrm>
              <a:custGeom>
                <a:avLst/>
                <a:gdLst>
                  <a:gd name="T0" fmla="*/ 37 w 258"/>
                  <a:gd name="T1" fmla="*/ 0 h 87"/>
                  <a:gd name="T2" fmla="*/ 37 w 258"/>
                  <a:gd name="T3" fmla="*/ 13 h 87"/>
                  <a:gd name="T4" fmla="*/ 0 w 258"/>
                  <a:gd name="T5" fmla="*/ 6 h 87"/>
                  <a:gd name="T6" fmla="*/ 37 w 258"/>
                  <a:gd name="T7" fmla="*/ 0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8" h="87">
                    <a:moveTo>
                      <a:pt x="258" y="0"/>
                    </a:moveTo>
                    <a:lnTo>
                      <a:pt x="258" y="87"/>
                    </a:lnTo>
                    <a:lnTo>
                      <a:pt x="0" y="43"/>
                    </a:lnTo>
                    <a:lnTo>
                      <a:pt x="258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17" name="Freeform 134"/>
              <p:cNvSpPr>
                <a:spLocks/>
              </p:cNvSpPr>
              <p:nvPr/>
            </p:nvSpPr>
            <p:spPr bwMode="auto">
              <a:xfrm>
                <a:off x="2654" y="2931"/>
                <a:ext cx="37" cy="13"/>
              </a:xfrm>
              <a:custGeom>
                <a:avLst/>
                <a:gdLst>
                  <a:gd name="T0" fmla="*/ 0 w 258"/>
                  <a:gd name="T1" fmla="*/ 0 h 87"/>
                  <a:gd name="T2" fmla="*/ 0 w 258"/>
                  <a:gd name="T3" fmla="*/ 13 h 87"/>
                  <a:gd name="T4" fmla="*/ 37 w 258"/>
                  <a:gd name="T5" fmla="*/ 6 h 87"/>
                  <a:gd name="T6" fmla="*/ 0 w 258"/>
                  <a:gd name="T7" fmla="*/ 0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8" h="87">
                    <a:moveTo>
                      <a:pt x="0" y="0"/>
                    </a:moveTo>
                    <a:lnTo>
                      <a:pt x="0" y="87"/>
                    </a:lnTo>
                    <a:lnTo>
                      <a:pt x="258" y="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18" name="Freeform 135"/>
              <p:cNvSpPr>
                <a:spLocks/>
              </p:cNvSpPr>
              <p:nvPr/>
            </p:nvSpPr>
            <p:spPr bwMode="auto">
              <a:xfrm>
                <a:off x="2654" y="2931"/>
                <a:ext cx="37" cy="13"/>
              </a:xfrm>
              <a:custGeom>
                <a:avLst/>
                <a:gdLst>
                  <a:gd name="T0" fmla="*/ 0 w 258"/>
                  <a:gd name="T1" fmla="*/ 0 h 87"/>
                  <a:gd name="T2" fmla="*/ 0 w 258"/>
                  <a:gd name="T3" fmla="*/ 13 h 87"/>
                  <a:gd name="T4" fmla="*/ 37 w 258"/>
                  <a:gd name="T5" fmla="*/ 6 h 87"/>
                  <a:gd name="T6" fmla="*/ 0 w 258"/>
                  <a:gd name="T7" fmla="*/ 0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8" h="87">
                    <a:moveTo>
                      <a:pt x="0" y="0"/>
                    </a:moveTo>
                    <a:lnTo>
                      <a:pt x="0" y="87"/>
                    </a:lnTo>
                    <a:lnTo>
                      <a:pt x="258" y="43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19" name="Freeform 136"/>
              <p:cNvSpPr>
                <a:spLocks/>
              </p:cNvSpPr>
              <p:nvPr/>
            </p:nvSpPr>
            <p:spPr bwMode="auto">
              <a:xfrm>
                <a:off x="2343" y="2883"/>
                <a:ext cx="18" cy="39"/>
              </a:xfrm>
              <a:custGeom>
                <a:avLst/>
                <a:gdLst>
                  <a:gd name="T0" fmla="*/ 13 w 123"/>
                  <a:gd name="T1" fmla="*/ 0 h 276"/>
                  <a:gd name="T2" fmla="*/ 11 w 123"/>
                  <a:gd name="T3" fmla="*/ 1 h 276"/>
                  <a:gd name="T4" fmla="*/ 10 w 123"/>
                  <a:gd name="T5" fmla="*/ 2 h 276"/>
                  <a:gd name="T6" fmla="*/ 8 w 123"/>
                  <a:gd name="T7" fmla="*/ 3 h 276"/>
                  <a:gd name="T8" fmla="*/ 6 w 123"/>
                  <a:gd name="T9" fmla="*/ 4 h 276"/>
                  <a:gd name="T10" fmla="*/ 5 w 123"/>
                  <a:gd name="T11" fmla="*/ 6 h 276"/>
                  <a:gd name="T12" fmla="*/ 3 w 123"/>
                  <a:gd name="T13" fmla="*/ 7 h 276"/>
                  <a:gd name="T14" fmla="*/ 2 w 123"/>
                  <a:gd name="T15" fmla="*/ 9 h 276"/>
                  <a:gd name="T16" fmla="*/ 1 w 123"/>
                  <a:gd name="T17" fmla="*/ 11 h 276"/>
                  <a:gd name="T18" fmla="*/ 1 w 123"/>
                  <a:gd name="T19" fmla="*/ 13 h 276"/>
                  <a:gd name="T20" fmla="*/ 0 w 123"/>
                  <a:gd name="T21" fmla="*/ 15 h 276"/>
                  <a:gd name="T22" fmla="*/ 0 w 123"/>
                  <a:gd name="T23" fmla="*/ 17 h 276"/>
                  <a:gd name="T24" fmla="*/ 0 w 123"/>
                  <a:gd name="T25" fmla="*/ 30 h 276"/>
                  <a:gd name="T26" fmla="*/ 0 w 123"/>
                  <a:gd name="T27" fmla="*/ 32 h 276"/>
                  <a:gd name="T28" fmla="*/ 0 w 123"/>
                  <a:gd name="T29" fmla="*/ 33 h 276"/>
                  <a:gd name="T30" fmla="*/ 1 w 123"/>
                  <a:gd name="T31" fmla="*/ 34 h 276"/>
                  <a:gd name="T32" fmla="*/ 2 w 123"/>
                  <a:gd name="T33" fmla="*/ 35 h 276"/>
                  <a:gd name="T34" fmla="*/ 3 w 123"/>
                  <a:gd name="T35" fmla="*/ 36 h 276"/>
                  <a:gd name="T36" fmla="*/ 4 w 123"/>
                  <a:gd name="T37" fmla="*/ 37 h 276"/>
                  <a:gd name="T38" fmla="*/ 5 w 123"/>
                  <a:gd name="T39" fmla="*/ 38 h 276"/>
                  <a:gd name="T40" fmla="*/ 6 w 123"/>
                  <a:gd name="T41" fmla="*/ 39 h 276"/>
                  <a:gd name="T42" fmla="*/ 8 w 123"/>
                  <a:gd name="T43" fmla="*/ 39 h 276"/>
                  <a:gd name="T44" fmla="*/ 9 w 123"/>
                  <a:gd name="T45" fmla="*/ 39 h 276"/>
                  <a:gd name="T46" fmla="*/ 11 w 123"/>
                  <a:gd name="T47" fmla="*/ 39 h 276"/>
                  <a:gd name="T48" fmla="*/ 12 w 123"/>
                  <a:gd name="T49" fmla="*/ 39 h 276"/>
                  <a:gd name="T50" fmla="*/ 13 w 123"/>
                  <a:gd name="T51" fmla="*/ 38 h 276"/>
                  <a:gd name="T52" fmla="*/ 14 w 123"/>
                  <a:gd name="T53" fmla="*/ 37 h 276"/>
                  <a:gd name="T54" fmla="*/ 15 w 123"/>
                  <a:gd name="T55" fmla="*/ 36 h 276"/>
                  <a:gd name="T56" fmla="*/ 16 w 123"/>
                  <a:gd name="T57" fmla="*/ 35 h 276"/>
                  <a:gd name="T58" fmla="*/ 17 w 123"/>
                  <a:gd name="T59" fmla="*/ 34 h 276"/>
                  <a:gd name="T60" fmla="*/ 18 w 123"/>
                  <a:gd name="T61" fmla="*/ 33 h 276"/>
                  <a:gd name="T62" fmla="*/ 18 w 123"/>
                  <a:gd name="T63" fmla="*/ 32 h 276"/>
                  <a:gd name="T64" fmla="*/ 18 w 123"/>
                  <a:gd name="T65" fmla="*/ 30 h 276"/>
                  <a:gd name="T66" fmla="*/ 18 w 123"/>
                  <a:gd name="T67" fmla="*/ 26 h 276"/>
                  <a:gd name="T68" fmla="*/ 18 w 123"/>
                  <a:gd name="T69" fmla="*/ 25 h 276"/>
                  <a:gd name="T70" fmla="*/ 18 w 123"/>
                  <a:gd name="T71" fmla="*/ 23 h 276"/>
                  <a:gd name="T72" fmla="*/ 18 w 123"/>
                  <a:gd name="T73" fmla="*/ 22 h 276"/>
                  <a:gd name="T74" fmla="*/ 17 w 123"/>
                  <a:gd name="T75" fmla="*/ 21 h 276"/>
                  <a:gd name="T76" fmla="*/ 16 w 123"/>
                  <a:gd name="T77" fmla="*/ 20 h 276"/>
                  <a:gd name="T78" fmla="*/ 15 w 123"/>
                  <a:gd name="T79" fmla="*/ 19 h 276"/>
                  <a:gd name="T80" fmla="*/ 14 w 123"/>
                  <a:gd name="T81" fmla="*/ 18 h 276"/>
                  <a:gd name="T82" fmla="*/ 13 w 123"/>
                  <a:gd name="T83" fmla="*/ 18 h 276"/>
                  <a:gd name="T84" fmla="*/ 12 w 123"/>
                  <a:gd name="T85" fmla="*/ 17 h 276"/>
                  <a:gd name="T86" fmla="*/ 10 w 123"/>
                  <a:gd name="T87" fmla="*/ 17 h 276"/>
                  <a:gd name="T88" fmla="*/ 9 w 123"/>
                  <a:gd name="T89" fmla="*/ 17 h 276"/>
                  <a:gd name="T90" fmla="*/ 0 w 123"/>
                  <a:gd name="T91" fmla="*/ 17 h 27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23" h="276">
                    <a:moveTo>
                      <a:pt x="92" y="0"/>
                    </a:moveTo>
                    <a:lnTo>
                      <a:pt x="78" y="5"/>
                    </a:lnTo>
                    <a:lnTo>
                      <a:pt x="66" y="12"/>
                    </a:lnTo>
                    <a:lnTo>
                      <a:pt x="54" y="21"/>
                    </a:lnTo>
                    <a:lnTo>
                      <a:pt x="42" y="30"/>
                    </a:lnTo>
                    <a:lnTo>
                      <a:pt x="32" y="41"/>
                    </a:lnTo>
                    <a:lnTo>
                      <a:pt x="23" y="52"/>
                    </a:lnTo>
                    <a:lnTo>
                      <a:pt x="17" y="66"/>
                    </a:lnTo>
                    <a:lnTo>
                      <a:pt x="10" y="79"/>
                    </a:lnTo>
                    <a:lnTo>
                      <a:pt x="5" y="93"/>
                    </a:lnTo>
                    <a:lnTo>
                      <a:pt x="2" y="108"/>
                    </a:lnTo>
                    <a:lnTo>
                      <a:pt x="0" y="122"/>
                    </a:lnTo>
                    <a:lnTo>
                      <a:pt x="0" y="214"/>
                    </a:lnTo>
                    <a:lnTo>
                      <a:pt x="1" y="224"/>
                    </a:lnTo>
                    <a:lnTo>
                      <a:pt x="3" y="233"/>
                    </a:lnTo>
                    <a:lnTo>
                      <a:pt x="6" y="242"/>
                    </a:lnTo>
                    <a:lnTo>
                      <a:pt x="12" y="250"/>
                    </a:lnTo>
                    <a:lnTo>
                      <a:pt x="18" y="258"/>
                    </a:lnTo>
                    <a:lnTo>
                      <a:pt x="26" y="264"/>
                    </a:lnTo>
                    <a:lnTo>
                      <a:pt x="33" y="269"/>
                    </a:lnTo>
                    <a:lnTo>
                      <a:pt x="42" y="273"/>
                    </a:lnTo>
                    <a:lnTo>
                      <a:pt x="52" y="275"/>
                    </a:lnTo>
                    <a:lnTo>
                      <a:pt x="61" y="276"/>
                    </a:lnTo>
                    <a:lnTo>
                      <a:pt x="72" y="275"/>
                    </a:lnTo>
                    <a:lnTo>
                      <a:pt x="81" y="273"/>
                    </a:lnTo>
                    <a:lnTo>
                      <a:pt x="90" y="269"/>
                    </a:lnTo>
                    <a:lnTo>
                      <a:pt x="97" y="264"/>
                    </a:lnTo>
                    <a:lnTo>
                      <a:pt x="105" y="258"/>
                    </a:lnTo>
                    <a:lnTo>
                      <a:pt x="111" y="250"/>
                    </a:lnTo>
                    <a:lnTo>
                      <a:pt x="117" y="242"/>
                    </a:lnTo>
                    <a:lnTo>
                      <a:pt x="120" y="233"/>
                    </a:lnTo>
                    <a:lnTo>
                      <a:pt x="122" y="224"/>
                    </a:lnTo>
                    <a:lnTo>
                      <a:pt x="123" y="214"/>
                    </a:lnTo>
                    <a:lnTo>
                      <a:pt x="123" y="184"/>
                    </a:lnTo>
                    <a:lnTo>
                      <a:pt x="123" y="175"/>
                    </a:lnTo>
                    <a:lnTo>
                      <a:pt x="122" y="166"/>
                    </a:lnTo>
                    <a:lnTo>
                      <a:pt x="120" y="157"/>
                    </a:lnTo>
                    <a:lnTo>
                      <a:pt x="115" y="148"/>
                    </a:lnTo>
                    <a:lnTo>
                      <a:pt x="111" y="141"/>
                    </a:lnTo>
                    <a:lnTo>
                      <a:pt x="104" y="134"/>
                    </a:lnTo>
                    <a:lnTo>
                      <a:pt x="96" y="129"/>
                    </a:lnTo>
                    <a:lnTo>
                      <a:pt x="88" y="125"/>
                    </a:lnTo>
                    <a:lnTo>
                      <a:pt x="79" y="123"/>
                    </a:lnTo>
                    <a:lnTo>
                      <a:pt x="70" y="122"/>
                    </a:lnTo>
                    <a:lnTo>
                      <a:pt x="61" y="122"/>
                    </a:lnTo>
                    <a:lnTo>
                      <a:pt x="0" y="12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20" name="Freeform 137"/>
              <p:cNvSpPr>
                <a:spLocks/>
              </p:cNvSpPr>
              <p:nvPr/>
            </p:nvSpPr>
            <p:spPr bwMode="auto">
              <a:xfrm>
                <a:off x="2374" y="2885"/>
                <a:ext cx="4" cy="35"/>
              </a:xfrm>
              <a:custGeom>
                <a:avLst/>
                <a:gdLst>
                  <a:gd name="T0" fmla="*/ 4 w 31"/>
                  <a:gd name="T1" fmla="*/ 0 h 246"/>
                  <a:gd name="T2" fmla="*/ 3 w 31"/>
                  <a:gd name="T3" fmla="*/ 3 h 246"/>
                  <a:gd name="T4" fmla="*/ 2 w 31"/>
                  <a:gd name="T5" fmla="*/ 5 h 246"/>
                  <a:gd name="T6" fmla="*/ 1 w 31"/>
                  <a:gd name="T7" fmla="*/ 8 h 246"/>
                  <a:gd name="T8" fmla="*/ 1 w 31"/>
                  <a:gd name="T9" fmla="*/ 11 h 246"/>
                  <a:gd name="T10" fmla="*/ 0 w 31"/>
                  <a:gd name="T11" fmla="*/ 13 h 246"/>
                  <a:gd name="T12" fmla="*/ 0 w 31"/>
                  <a:gd name="T13" fmla="*/ 16 h 246"/>
                  <a:gd name="T14" fmla="*/ 0 w 31"/>
                  <a:gd name="T15" fmla="*/ 19 h 246"/>
                  <a:gd name="T16" fmla="*/ 0 w 31"/>
                  <a:gd name="T17" fmla="*/ 22 h 246"/>
                  <a:gd name="T18" fmla="*/ 1 w 31"/>
                  <a:gd name="T19" fmla="*/ 24 h 246"/>
                  <a:gd name="T20" fmla="*/ 1 w 31"/>
                  <a:gd name="T21" fmla="*/ 27 h 246"/>
                  <a:gd name="T22" fmla="*/ 2 w 31"/>
                  <a:gd name="T23" fmla="*/ 30 h 246"/>
                  <a:gd name="T24" fmla="*/ 3 w 31"/>
                  <a:gd name="T25" fmla="*/ 32 h 246"/>
                  <a:gd name="T26" fmla="*/ 4 w 31"/>
                  <a:gd name="T27" fmla="*/ 35 h 24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" h="246">
                    <a:moveTo>
                      <a:pt x="31" y="0"/>
                    </a:moveTo>
                    <a:lnTo>
                      <a:pt x="22" y="18"/>
                    </a:lnTo>
                    <a:lnTo>
                      <a:pt x="15" y="36"/>
                    </a:lnTo>
                    <a:lnTo>
                      <a:pt x="9" y="55"/>
                    </a:lnTo>
                    <a:lnTo>
                      <a:pt x="5" y="74"/>
                    </a:lnTo>
                    <a:lnTo>
                      <a:pt x="2" y="94"/>
                    </a:lnTo>
                    <a:lnTo>
                      <a:pt x="0" y="114"/>
                    </a:lnTo>
                    <a:lnTo>
                      <a:pt x="0" y="133"/>
                    </a:lnTo>
                    <a:lnTo>
                      <a:pt x="2" y="153"/>
                    </a:lnTo>
                    <a:lnTo>
                      <a:pt x="5" y="172"/>
                    </a:lnTo>
                    <a:lnTo>
                      <a:pt x="9" y="191"/>
                    </a:lnTo>
                    <a:lnTo>
                      <a:pt x="15" y="210"/>
                    </a:lnTo>
                    <a:lnTo>
                      <a:pt x="22" y="228"/>
                    </a:lnTo>
                    <a:lnTo>
                      <a:pt x="31" y="24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21" name="Freeform 138"/>
              <p:cNvSpPr>
                <a:spLocks/>
              </p:cNvSpPr>
              <p:nvPr/>
            </p:nvSpPr>
            <p:spPr bwMode="auto">
              <a:xfrm>
                <a:off x="2378" y="2883"/>
                <a:ext cx="9" cy="2"/>
              </a:xfrm>
              <a:custGeom>
                <a:avLst/>
                <a:gdLst>
                  <a:gd name="T0" fmla="*/ 9 w 61"/>
                  <a:gd name="T1" fmla="*/ 2 h 14"/>
                  <a:gd name="T2" fmla="*/ 8 w 61"/>
                  <a:gd name="T3" fmla="*/ 1 h 14"/>
                  <a:gd name="T4" fmla="*/ 7 w 61"/>
                  <a:gd name="T5" fmla="*/ 1 h 14"/>
                  <a:gd name="T6" fmla="*/ 7 w 61"/>
                  <a:gd name="T7" fmla="*/ 0 h 14"/>
                  <a:gd name="T8" fmla="*/ 6 w 61"/>
                  <a:gd name="T9" fmla="*/ 0 h 14"/>
                  <a:gd name="T10" fmla="*/ 4 w 61"/>
                  <a:gd name="T11" fmla="*/ 0 h 14"/>
                  <a:gd name="T12" fmla="*/ 3 w 61"/>
                  <a:gd name="T13" fmla="*/ 0 h 14"/>
                  <a:gd name="T14" fmla="*/ 3 w 61"/>
                  <a:gd name="T15" fmla="*/ 0 h 14"/>
                  <a:gd name="T16" fmla="*/ 1 w 61"/>
                  <a:gd name="T17" fmla="*/ 1 h 14"/>
                  <a:gd name="T18" fmla="*/ 1 w 61"/>
                  <a:gd name="T19" fmla="*/ 1 h 14"/>
                  <a:gd name="T20" fmla="*/ 0 w 61"/>
                  <a:gd name="T21" fmla="*/ 2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14">
                    <a:moveTo>
                      <a:pt x="61" y="14"/>
                    </a:moveTo>
                    <a:lnTo>
                      <a:pt x="56" y="10"/>
                    </a:lnTo>
                    <a:lnTo>
                      <a:pt x="50" y="5"/>
                    </a:lnTo>
                    <a:lnTo>
                      <a:pt x="45" y="2"/>
                    </a:lnTo>
                    <a:lnTo>
                      <a:pt x="38" y="0"/>
                    </a:lnTo>
                    <a:lnTo>
                      <a:pt x="30" y="0"/>
                    </a:lnTo>
                    <a:lnTo>
                      <a:pt x="23" y="0"/>
                    </a:lnTo>
                    <a:lnTo>
                      <a:pt x="17" y="2"/>
                    </a:lnTo>
                    <a:lnTo>
                      <a:pt x="10" y="5"/>
                    </a:lnTo>
                    <a:lnTo>
                      <a:pt x="4" y="10"/>
                    </a:lnTo>
                    <a:lnTo>
                      <a:pt x="0" y="14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22" name="Freeform 139"/>
              <p:cNvSpPr>
                <a:spLocks/>
              </p:cNvSpPr>
              <p:nvPr/>
            </p:nvSpPr>
            <p:spPr bwMode="auto">
              <a:xfrm>
                <a:off x="2387" y="2885"/>
                <a:ext cx="5" cy="35"/>
              </a:xfrm>
              <a:custGeom>
                <a:avLst/>
                <a:gdLst>
                  <a:gd name="T0" fmla="*/ 0 w 31"/>
                  <a:gd name="T1" fmla="*/ 35 h 246"/>
                  <a:gd name="T2" fmla="*/ 1 w 31"/>
                  <a:gd name="T3" fmla="*/ 32 h 246"/>
                  <a:gd name="T4" fmla="*/ 3 w 31"/>
                  <a:gd name="T5" fmla="*/ 30 h 246"/>
                  <a:gd name="T6" fmla="*/ 4 w 31"/>
                  <a:gd name="T7" fmla="*/ 27 h 246"/>
                  <a:gd name="T8" fmla="*/ 4 w 31"/>
                  <a:gd name="T9" fmla="*/ 24 h 246"/>
                  <a:gd name="T10" fmla="*/ 5 w 31"/>
                  <a:gd name="T11" fmla="*/ 22 h 246"/>
                  <a:gd name="T12" fmla="*/ 5 w 31"/>
                  <a:gd name="T13" fmla="*/ 19 h 246"/>
                  <a:gd name="T14" fmla="*/ 5 w 31"/>
                  <a:gd name="T15" fmla="*/ 16 h 246"/>
                  <a:gd name="T16" fmla="*/ 5 w 31"/>
                  <a:gd name="T17" fmla="*/ 13 h 246"/>
                  <a:gd name="T18" fmla="*/ 4 w 31"/>
                  <a:gd name="T19" fmla="*/ 11 h 246"/>
                  <a:gd name="T20" fmla="*/ 4 w 31"/>
                  <a:gd name="T21" fmla="*/ 8 h 246"/>
                  <a:gd name="T22" fmla="*/ 3 w 31"/>
                  <a:gd name="T23" fmla="*/ 5 h 246"/>
                  <a:gd name="T24" fmla="*/ 1 w 31"/>
                  <a:gd name="T25" fmla="*/ 3 h 246"/>
                  <a:gd name="T26" fmla="*/ 0 w 31"/>
                  <a:gd name="T27" fmla="*/ 0 h 24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" h="246">
                    <a:moveTo>
                      <a:pt x="0" y="246"/>
                    </a:moveTo>
                    <a:lnTo>
                      <a:pt x="8" y="228"/>
                    </a:lnTo>
                    <a:lnTo>
                      <a:pt x="16" y="210"/>
                    </a:lnTo>
                    <a:lnTo>
                      <a:pt x="22" y="191"/>
                    </a:lnTo>
                    <a:lnTo>
                      <a:pt x="26" y="172"/>
                    </a:lnTo>
                    <a:lnTo>
                      <a:pt x="30" y="153"/>
                    </a:lnTo>
                    <a:lnTo>
                      <a:pt x="31" y="133"/>
                    </a:lnTo>
                    <a:lnTo>
                      <a:pt x="31" y="114"/>
                    </a:lnTo>
                    <a:lnTo>
                      <a:pt x="30" y="94"/>
                    </a:lnTo>
                    <a:lnTo>
                      <a:pt x="26" y="74"/>
                    </a:lnTo>
                    <a:lnTo>
                      <a:pt x="22" y="55"/>
                    </a:lnTo>
                    <a:lnTo>
                      <a:pt x="16" y="36"/>
                    </a:lnTo>
                    <a:lnTo>
                      <a:pt x="8" y="18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23" name="Freeform 140"/>
              <p:cNvSpPr>
                <a:spLocks/>
              </p:cNvSpPr>
              <p:nvPr/>
            </p:nvSpPr>
            <p:spPr bwMode="auto">
              <a:xfrm>
                <a:off x="2378" y="2920"/>
                <a:ext cx="9" cy="2"/>
              </a:xfrm>
              <a:custGeom>
                <a:avLst/>
                <a:gdLst>
                  <a:gd name="T0" fmla="*/ 0 w 61"/>
                  <a:gd name="T1" fmla="*/ 0 h 16"/>
                  <a:gd name="T2" fmla="*/ 1 w 61"/>
                  <a:gd name="T3" fmla="*/ 1 h 16"/>
                  <a:gd name="T4" fmla="*/ 1 w 61"/>
                  <a:gd name="T5" fmla="*/ 1 h 16"/>
                  <a:gd name="T6" fmla="*/ 3 w 61"/>
                  <a:gd name="T7" fmla="*/ 2 h 16"/>
                  <a:gd name="T8" fmla="*/ 3 w 61"/>
                  <a:gd name="T9" fmla="*/ 2 h 16"/>
                  <a:gd name="T10" fmla="*/ 4 w 61"/>
                  <a:gd name="T11" fmla="*/ 2 h 16"/>
                  <a:gd name="T12" fmla="*/ 6 w 61"/>
                  <a:gd name="T13" fmla="*/ 2 h 16"/>
                  <a:gd name="T14" fmla="*/ 7 w 61"/>
                  <a:gd name="T15" fmla="*/ 2 h 16"/>
                  <a:gd name="T16" fmla="*/ 7 w 61"/>
                  <a:gd name="T17" fmla="*/ 1 h 16"/>
                  <a:gd name="T18" fmla="*/ 8 w 61"/>
                  <a:gd name="T19" fmla="*/ 1 h 16"/>
                  <a:gd name="T20" fmla="*/ 9 w 61"/>
                  <a:gd name="T21" fmla="*/ 0 h 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16">
                    <a:moveTo>
                      <a:pt x="0" y="0"/>
                    </a:moveTo>
                    <a:lnTo>
                      <a:pt x="4" y="6"/>
                    </a:lnTo>
                    <a:lnTo>
                      <a:pt x="10" y="10"/>
                    </a:lnTo>
                    <a:lnTo>
                      <a:pt x="17" y="13"/>
                    </a:lnTo>
                    <a:lnTo>
                      <a:pt x="23" y="15"/>
                    </a:lnTo>
                    <a:lnTo>
                      <a:pt x="30" y="16"/>
                    </a:lnTo>
                    <a:lnTo>
                      <a:pt x="38" y="15"/>
                    </a:lnTo>
                    <a:lnTo>
                      <a:pt x="45" y="13"/>
                    </a:lnTo>
                    <a:lnTo>
                      <a:pt x="50" y="10"/>
                    </a:lnTo>
                    <a:lnTo>
                      <a:pt x="56" y="6"/>
                    </a:lnTo>
                    <a:lnTo>
                      <a:pt x="61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24" name="Line 141"/>
              <p:cNvSpPr>
                <a:spLocks noChangeShapeType="1"/>
              </p:cNvSpPr>
              <p:nvPr/>
            </p:nvSpPr>
            <p:spPr bwMode="auto">
              <a:xfrm>
                <a:off x="2522" y="2725"/>
                <a:ext cx="0" cy="11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25" name="Line 142"/>
              <p:cNvSpPr>
                <a:spLocks noChangeShapeType="1"/>
              </p:cNvSpPr>
              <p:nvPr/>
            </p:nvSpPr>
            <p:spPr bwMode="auto">
              <a:xfrm>
                <a:off x="2691" y="2725"/>
                <a:ext cx="0" cy="11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26" name="Line 143"/>
              <p:cNvSpPr>
                <a:spLocks noChangeShapeType="1"/>
              </p:cNvSpPr>
              <p:nvPr/>
            </p:nvSpPr>
            <p:spPr bwMode="auto">
              <a:xfrm>
                <a:off x="2559" y="2811"/>
                <a:ext cx="9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27" name="Freeform 144"/>
              <p:cNvSpPr>
                <a:spLocks/>
              </p:cNvSpPr>
              <p:nvPr/>
            </p:nvSpPr>
            <p:spPr bwMode="auto">
              <a:xfrm>
                <a:off x="2522" y="2805"/>
                <a:ext cx="37" cy="12"/>
              </a:xfrm>
              <a:custGeom>
                <a:avLst/>
                <a:gdLst>
                  <a:gd name="T0" fmla="*/ 37 w 258"/>
                  <a:gd name="T1" fmla="*/ 0 h 85"/>
                  <a:gd name="T2" fmla="*/ 37 w 258"/>
                  <a:gd name="T3" fmla="*/ 12 h 85"/>
                  <a:gd name="T4" fmla="*/ 0 w 258"/>
                  <a:gd name="T5" fmla="*/ 6 h 85"/>
                  <a:gd name="T6" fmla="*/ 37 w 258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8" h="85">
                    <a:moveTo>
                      <a:pt x="258" y="0"/>
                    </a:moveTo>
                    <a:lnTo>
                      <a:pt x="258" y="85"/>
                    </a:lnTo>
                    <a:lnTo>
                      <a:pt x="0" y="43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28" name="Freeform 145"/>
              <p:cNvSpPr>
                <a:spLocks/>
              </p:cNvSpPr>
              <p:nvPr/>
            </p:nvSpPr>
            <p:spPr bwMode="auto">
              <a:xfrm>
                <a:off x="2522" y="2805"/>
                <a:ext cx="37" cy="12"/>
              </a:xfrm>
              <a:custGeom>
                <a:avLst/>
                <a:gdLst>
                  <a:gd name="T0" fmla="*/ 37 w 258"/>
                  <a:gd name="T1" fmla="*/ 0 h 85"/>
                  <a:gd name="T2" fmla="*/ 37 w 258"/>
                  <a:gd name="T3" fmla="*/ 12 h 85"/>
                  <a:gd name="T4" fmla="*/ 0 w 258"/>
                  <a:gd name="T5" fmla="*/ 6 h 85"/>
                  <a:gd name="T6" fmla="*/ 37 w 258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8" h="85">
                    <a:moveTo>
                      <a:pt x="258" y="0"/>
                    </a:moveTo>
                    <a:lnTo>
                      <a:pt x="258" y="85"/>
                    </a:lnTo>
                    <a:lnTo>
                      <a:pt x="0" y="43"/>
                    </a:lnTo>
                    <a:lnTo>
                      <a:pt x="258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29" name="Freeform 146"/>
              <p:cNvSpPr>
                <a:spLocks/>
              </p:cNvSpPr>
              <p:nvPr/>
            </p:nvSpPr>
            <p:spPr bwMode="auto">
              <a:xfrm>
                <a:off x="2654" y="2805"/>
                <a:ext cx="37" cy="12"/>
              </a:xfrm>
              <a:custGeom>
                <a:avLst/>
                <a:gdLst>
                  <a:gd name="T0" fmla="*/ 0 w 258"/>
                  <a:gd name="T1" fmla="*/ 0 h 85"/>
                  <a:gd name="T2" fmla="*/ 0 w 258"/>
                  <a:gd name="T3" fmla="*/ 12 h 85"/>
                  <a:gd name="T4" fmla="*/ 37 w 258"/>
                  <a:gd name="T5" fmla="*/ 6 h 85"/>
                  <a:gd name="T6" fmla="*/ 0 w 258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8" h="85">
                    <a:moveTo>
                      <a:pt x="0" y="0"/>
                    </a:moveTo>
                    <a:lnTo>
                      <a:pt x="0" y="85"/>
                    </a:lnTo>
                    <a:lnTo>
                      <a:pt x="258" y="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30" name="Freeform 147"/>
              <p:cNvSpPr>
                <a:spLocks/>
              </p:cNvSpPr>
              <p:nvPr/>
            </p:nvSpPr>
            <p:spPr bwMode="auto">
              <a:xfrm>
                <a:off x="2654" y="2805"/>
                <a:ext cx="37" cy="12"/>
              </a:xfrm>
              <a:custGeom>
                <a:avLst/>
                <a:gdLst>
                  <a:gd name="T0" fmla="*/ 0 w 258"/>
                  <a:gd name="T1" fmla="*/ 0 h 85"/>
                  <a:gd name="T2" fmla="*/ 0 w 258"/>
                  <a:gd name="T3" fmla="*/ 12 h 85"/>
                  <a:gd name="T4" fmla="*/ 37 w 258"/>
                  <a:gd name="T5" fmla="*/ 6 h 85"/>
                  <a:gd name="T6" fmla="*/ 0 w 258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8" h="85">
                    <a:moveTo>
                      <a:pt x="0" y="0"/>
                    </a:moveTo>
                    <a:lnTo>
                      <a:pt x="0" y="85"/>
                    </a:lnTo>
                    <a:lnTo>
                      <a:pt x="258" y="43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31" name="Freeform 148"/>
              <p:cNvSpPr>
                <a:spLocks/>
              </p:cNvSpPr>
              <p:nvPr/>
            </p:nvSpPr>
            <p:spPr bwMode="auto">
              <a:xfrm>
                <a:off x="2585" y="2756"/>
                <a:ext cx="9" cy="40"/>
              </a:xfrm>
              <a:custGeom>
                <a:avLst/>
                <a:gdLst>
                  <a:gd name="T0" fmla="*/ 9 w 62"/>
                  <a:gd name="T1" fmla="*/ 40 h 277"/>
                  <a:gd name="T2" fmla="*/ 9 w 62"/>
                  <a:gd name="T3" fmla="*/ 0 h 277"/>
                  <a:gd name="T4" fmla="*/ 0 w 62"/>
                  <a:gd name="T5" fmla="*/ 9 h 2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277">
                    <a:moveTo>
                      <a:pt x="62" y="277"/>
                    </a:moveTo>
                    <a:lnTo>
                      <a:pt x="62" y="0"/>
                    </a:lnTo>
                    <a:lnTo>
                      <a:pt x="0" y="6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32" name="Freeform 149"/>
              <p:cNvSpPr>
                <a:spLocks/>
              </p:cNvSpPr>
              <p:nvPr/>
            </p:nvSpPr>
            <p:spPr bwMode="auto">
              <a:xfrm>
                <a:off x="2607" y="2756"/>
                <a:ext cx="18" cy="40"/>
              </a:xfrm>
              <a:custGeom>
                <a:avLst/>
                <a:gdLst>
                  <a:gd name="T0" fmla="*/ 14 w 122"/>
                  <a:gd name="T1" fmla="*/ 0 h 277"/>
                  <a:gd name="T2" fmla="*/ 12 w 122"/>
                  <a:gd name="T3" fmla="*/ 1 h 277"/>
                  <a:gd name="T4" fmla="*/ 10 w 122"/>
                  <a:gd name="T5" fmla="*/ 2 h 277"/>
                  <a:gd name="T6" fmla="*/ 8 w 122"/>
                  <a:gd name="T7" fmla="*/ 3 h 277"/>
                  <a:gd name="T8" fmla="*/ 6 w 122"/>
                  <a:gd name="T9" fmla="*/ 5 h 277"/>
                  <a:gd name="T10" fmla="*/ 5 w 122"/>
                  <a:gd name="T11" fmla="*/ 6 h 277"/>
                  <a:gd name="T12" fmla="*/ 3 w 122"/>
                  <a:gd name="T13" fmla="*/ 8 h 277"/>
                  <a:gd name="T14" fmla="*/ 2 w 122"/>
                  <a:gd name="T15" fmla="*/ 10 h 277"/>
                  <a:gd name="T16" fmla="*/ 1 w 122"/>
                  <a:gd name="T17" fmla="*/ 12 h 277"/>
                  <a:gd name="T18" fmla="*/ 1 w 122"/>
                  <a:gd name="T19" fmla="*/ 14 h 277"/>
                  <a:gd name="T20" fmla="*/ 0 w 122"/>
                  <a:gd name="T21" fmla="*/ 16 h 277"/>
                  <a:gd name="T22" fmla="*/ 0 w 122"/>
                  <a:gd name="T23" fmla="*/ 18 h 277"/>
                  <a:gd name="T24" fmla="*/ 0 w 122"/>
                  <a:gd name="T25" fmla="*/ 31 h 277"/>
                  <a:gd name="T26" fmla="*/ 0 w 122"/>
                  <a:gd name="T27" fmla="*/ 32 h 277"/>
                  <a:gd name="T28" fmla="*/ 0 w 122"/>
                  <a:gd name="T29" fmla="*/ 34 h 277"/>
                  <a:gd name="T30" fmla="*/ 1 w 122"/>
                  <a:gd name="T31" fmla="*/ 35 h 277"/>
                  <a:gd name="T32" fmla="*/ 2 w 122"/>
                  <a:gd name="T33" fmla="*/ 36 h 277"/>
                  <a:gd name="T34" fmla="*/ 3 w 122"/>
                  <a:gd name="T35" fmla="*/ 37 h 277"/>
                  <a:gd name="T36" fmla="*/ 4 w 122"/>
                  <a:gd name="T37" fmla="*/ 38 h 277"/>
                  <a:gd name="T38" fmla="*/ 5 w 122"/>
                  <a:gd name="T39" fmla="*/ 39 h 277"/>
                  <a:gd name="T40" fmla="*/ 6 w 122"/>
                  <a:gd name="T41" fmla="*/ 40 h 277"/>
                  <a:gd name="T42" fmla="*/ 8 w 122"/>
                  <a:gd name="T43" fmla="*/ 40 h 277"/>
                  <a:gd name="T44" fmla="*/ 9 w 122"/>
                  <a:gd name="T45" fmla="*/ 40 h 277"/>
                  <a:gd name="T46" fmla="*/ 10 w 122"/>
                  <a:gd name="T47" fmla="*/ 40 h 277"/>
                  <a:gd name="T48" fmla="*/ 12 w 122"/>
                  <a:gd name="T49" fmla="*/ 40 h 277"/>
                  <a:gd name="T50" fmla="*/ 13 w 122"/>
                  <a:gd name="T51" fmla="*/ 39 h 277"/>
                  <a:gd name="T52" fmla="*/ 14 w 122"/>
                  <a:gd name="T53" fmla="*/ 38 h 277"/>
                  <a:gd name="T54" fmla="*/ 15 w 122"/>
                  <a:gd name="T55" fmla="*/ 37 h 277"/>
                  <a:gd name="T56" fmla="*/ 16 w 122"/>
                  <a:gd name="T57" fmla="*/ 36 h 277"/>
                  <a:gd name="T58" fmla="*/ 17 w 122"/>
                  <a:gd name="T59" fmla="*/ 35 h 277"/>
                  <a:gd name="T60" fmla="*/ 18 w 122"/>
                  <a:gd name="T61" fmla="*/ 34 h 277"/>
                  <a:gd name="T62" fmla="*/ 18 w 122"/>
                  <a:gd name="T63" fmla="*/ 32 h 277"/>
                  <a:gd name="T64" fmla="*/ 18 w 122"/>
                  <a:gd name="T65" fmla="*/ 31 h 277"/>
                  <a:gd name="T66" fmla="*/ 18 w 122"/>
                  <a:gd name="T67" fmla="*/ 27 h 277"/>
                  <a:gd name="T68" fmla="*/ 18 w 122"/>
                  <a:gd name="T69" fmla="*/ 25 h 277"/>
                  <a:gd name="T70" fmla="*/ 18 w 122"/>
                  <a:gd name="T71" fmla="*/ 24 h 277"/>
                  <a:gd name="T72" fmla="*/ 18 w 122"/>
                  <a:gd name="T73" fmla="*/ 23 h 277"/>
                  <a:gd name="T74" fmla="*/ 17 w 122"/>
                  <a:gd name="T75" fmla="*/ 22 h 277"/>
                  <a:gd name="T76" fmla="*/ 16 w 122"/>
                  <a:gd name="T77" fmla="*/ 21 h 277"/>
                  <a:gd name="T78" fmla="*/ 15 w 122"/>
                  <a:gd name="T79" fmla="*/ 20 h 277"/>
                  <a:gd name="T80" fmla="*/ 14 w 122"/>
                  <a:gd name="T81" fmla="*/ 19 h 277"/>
                  <a:gd name="T82" fmla="*/ 13 w 122"/>
                  <a:gd name="T83" fmla="*/ 18 h 277"/>
                  <a:gd name="T84" fmla="*/ 12 w 122"/>
                  <a:gd name="T85" fmla="*/ 18 h 277"/>
                  <a:gd name="T86" fmla="*/ 10 w 122"/>
                  <a:gd name="T87" fmla="*/ 18 h 277"/>
                  <a:gd name="T88" fmla="*/ 9 w 122"/>
                  <a:gd name="T89" fmla="*/ 18 h 277"/>
                  <a:gd name="T90" fmla="*/ 0 w 122"/>
                  <a:gd name="T91" fmla="*/ 18 h 27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22" h="277">
                    <a:moveTo>
                      <a:pt x="92" y="0"/>
                    </a:moveTo>
                    <a:lnTo>
                      <a:pt x="78" y="6"/>
                    </a:lnTo>
                    <a:lnTo>
                      <a:pt x="65" y="14"/>
                    </a:lnTo>
                    <a:lnTo>
                      <a:pt x="53" y="22"/>
                    </a:lnTo>
                    <a:lnTo>
                      <a:pt x="41" y="32"/>
                    </a:lnTo>
                    <a:lnTo>
                      <a:pt x="32" y="43"/>
                    </a:lnTo>
                    <a:lnTo>
                      <a:pt x="23" y="54"/>
                    </a:lnTo>
                    <a:lnTo>
                      <a:pt x="15" y="67"/>
                    </a:lnTo>
                    <a:lnTo>
                      <a:pt x="9" y="80"/>
                    </a:lnTo>
                    <a:lnTo>
                      <a:pt x="4" y="95"/>
                    </a:lnTo>
                    <a:lnTo>
                      <a:pt x="1" y="109"/>
                    </a:lnTo>
                    <a:lnTo>
                      <a:pt x="0" y="124"/>
                    </a:lnTo>
                    <a:lnTo>
                      <a:pt x="0" y="216"/>
                    </a:lnTo>
                    <a:lnTo>
                      <a:pt x="0" y="225"/>
                    </a:lnTo>
                    <a:lnTo>
                      <a:pt x="2" y="235"/>
                    </a:lnTo>
                    <a:lnTo>
                      <a:pt x="6" y="243"/>
                    </a:lnTo>
                    <a:lnTo>
                      <a:pt x="11" y="252"/>
                    </a:lnTo>
                    <a:lnTo>
                      <a:pt x="18" y="259"/>
                    </a:lnTo>
                    <a:lnTo>
                      <a:pt x="24" y="266"/>
                    </a:lnTo>
                    <a:lnTo>
                      <a:pt x="33" y="270"/>
                    </a:lnTo>
                    <a:lnTo>
                      <a:pt x="42" y="275"/>
                    </a:lnTo>
                    <a:lnTo>
                      <a:pt x="51" y="277"/>
                    </a:lnTo>
                    <a:lnTo>
                      <a:pt x="60" y="277"/>
                    </a:lnTo>
                    <a:lnTo>
                      <a:pt x="71" y="277"/>
                    </a:lnTo>
                    <a:lnTo>
                      <a:pt x="79" y="275"/>
                    </a:lnTo>
                    <a:lnTo>
                      <a:pt x="88" y="270"/>
                    </a:lnTo>
                    <a:lnTo>
                      <a:pt x="97" y="266"/>
                    </a:lnTo>
                    <a:lnTo>
                      <a:pt x="104" y="259"/>
                    </a:lnTo>
                    <a:lnTo>
                      <a:pt x="111" y="252"/>
                    </a:lnTo>
                    <a:lnTo>
                      <a:pt x="115" y="243"/>
                    </a:lnTo>
                    <a:lnTo>
                      <a:pt x="119" y="235"/>
                    </a:lnTo>
                    <a:lnTo>
                      <a:pt x="121" y="225"/>
                    </a:lnTo>
                    <a:lnTo>
                      <a:pt x="122" y="216"/>
                    </a:lnTo>
                    <a:lnTo>
                      <a:pt x="122" y="185"/>
                    </a:lnTo>
                    <a:lnTo>
                      <a:pt x="122" y="176"/>
                    </a:lnTo>
                    <a:lnTo>
                      <a:pt x="122" y="167"/>
                    </a:lnTo>
                    <a:lnTo>
                      <a:pt x="119" y="158"/>
                    </a:lnTo>
                    <a:lnTo>
                      <a:pt x="115" y="150"/>
                    </a:lnTo>
                    <a:lnTo>
                      <a:pt x="110" y="142"/>
                    </a:lnTo>
                    <a:lnTo>
                      <a:pt x="103" y="136"/>
                    </a:lnTo>
                    <a:lnTo>
                      <a:pt x="96" y="131"/>
                    </a:lnTo>
                    <a:lnTo>
                      <a:pt x="87" y="126"/>
                    </a:lnTo>
                    <a:lnTo>
                      <a:pt x="79" y="124"/>
                    </a:lnTo>
                    <a:lnTo>
                      <a:pt x="71" y="123"/>
                    </a:lnTo>
                    <a:lnTo>
                      <a:pt x="60" y="124"/>
                    </a:lnTo>
                    <a:lnTo>
                      <a:pt x="0" y="124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33" name="Line 150"/>
              <p:cNvSpPr>
                <a:spLocks noChangeShapeType="1"/>
              </p:cNvSpPr>
              <p:nvPr/>
            </p:nvSpPr>
            <p:spPr bwMode="auto">
              <a:xfrm flipV="1">
                <a:off x="2522" y="1815"/>
                <a:ext cx="0" cy="27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34" name="Line 151"/>
              <p:cNvSpPr>
                <a:spLocks noChangeShapeType="1"/>
              </p:cNvSpPr>
              <p:nvPr/>
            </p:nvSpPr>
            <p:spPr bwMode="auto">
              <a:xfrm flipV="1">
                <a:off x="2775" y="1815"/>
                <a:ext cx="0" cy="27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35" name="Line 152"/>
              <p:cNvSpPr>
                <a:spLocks noChangeShapeType="1"/>
              </p:cNvSpPr>
              <p:nvPr/>
            </p:nvSpPr>
            <p:spPr bwMode="auto">
              <a:xfrm>
                <a:off x="2559" y="1841"/>
                <a:ext cx="17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36" name="Freeform 153"/>
              <p:cNvSpPr>
                <a:spLocks/>
              </p:cNvSpPr>
              <p:nvPr/>
            </p:nvSpPr>
            <p:spPr bwMode="auto">
              <a:xfrm>
                <a:off x="2522" y="1835"/>
                <a:ext cx="37" cy="12"/>
              </a:xfrm>
              <a:custGeom>
                <a:avLst/>
                <a:gdLst>
                  <a:gd name="T0" fmla="*/ 37 w 258"/>
                  <a:gd name="T1" fmla="*/ 0 h 86"/>
                  <a:gd name="T2" fmla="*/ 37 w 258"/>
                  <a:gd name="T3" fmla="*/ 12 h 86"/>
                  <a:gd name="T4" fmla="*/ 0 w 258"/>
                  <a:gd name="T5" fmla="*/ 6 h 86"/>
                  <a:gd name="T6" fmla="*/ 37 w 258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8" h="86">
                    <a:moveTo>
                      <a:pt x="258" y="0"/>
                    </a:moveTo>
                    <a:lnTo>
                      <a:pt x="258" y="86"/>
                    </a:lnTo>
                    <a:lnTo>
                      <a:pt x="0" y="44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37" name="Freeform 154"/>
              <p:cNvSpPr>
                <a:spLocks/>
              </p:cNvSpPr>
              <p:nvPr/>
            </p:nvSpPr>
            <p:spPr bwMode="auto">
              <a:xfrm>
                <a:off x="2522" y="1835"/>
                <a:ext cx="37" cy="12"/>
              </a:xfrm>
              <a:custGeom>
                <a:avLst/>
                <a:gdLst>
                  <a:gd name="T0" fmla="*/ 37 w 258"/>
                  <a:gd name="T1" fmla="*/ 0 h 86"/>
                  <a:gd name="T2" fmla="*/ 37 w 258"/>
                  <a:gd name="T3" fmla="*/ 12 h 86"/>
                  <a:gd name="T4" fmla="*/ 0 w 258"/>
                  <a:gd name="T5" fmla="*/ 6 h 86"/>
                  <a:gd name="T6" fmla="*/ 37 w 258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8" h="86">
                    <a:moveTo>
                      <a:pt x="258" y="0"/>
                    </a:moveTo>
                    <a:lnTo>
                      <a:pt x="258" y="86"/>
                    </a:lnTo>
                    <a:lnTo>
                      <a:pt x="0" y="44"/>
                    </a:lnTo>
                    <a:lnTo>
                      <a:pt x="258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38" name="Freeform 155"/>
              <p:cNvSpPr>
                <a:spLocks/>
              </p:cNvSpPr>
              <p:nvPr/>
            </p:nvSpPr>
            <p:spPr bwMode="auto">
              <a:xfrm>
                <a:off x="2738" y="1835"/>
                <a:ext cx="37" cy="12"/>
              </a:xfrm>
              <a:custGeom>
                <a:avLst/>
                <a:gdLst>
                  <a:gd name="T0" fmla="*/ 0 w 258"/>
                  <a:gd name="T1" fmla="*/ 0 h 86"/>
                  <a:gd name="T2" fmla="*/ 0 w 258"/>
                  <a:gd name="T3" fmla="*/ 12 h 86"/>
                  <a:gd name="T4" fmla="*/ 37 w 258"/>
                  <a:gd name="T5" fmla="*/ 6 h 86"/>
                  <a:gd name="T6" fmla="*/ 0 w 258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8" h="86">
                    <a:moveTo>
                      <a:pt x="0" y="0"/>
                    </a:moveTo>
                    <a:lnTo>
                      <a:pt x="0" y="86"/>
                    </a:lnTo>
                    <a:lnTo>
                      <a:pt x="258" y="4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39" name="Freeform 156"/>
              <p:cNvSpPr>
                <a:spLocks/>
              </p:cNvSpPr>
              <p:nvPr/>
            </p:nvSpPr>
            <p:spPr bwMode="auto">
              <a:xfrm>
                <a:off x="2738" y="1835"/>
                <a:ext cx="37" cy="12"/>
              </a:xfrm>
              <a:custGeom>
                <a:avLst/>
                <a:gdLst>
                  <a:gd name="T0" fmla="*/ 0 w 258"/>
                  <a:gd name="T1" fmla="*/ 0 h 86"/>
                  <a:gd name="T2" fmla="*/ 0 w 258"/>
                  <a:gd name="T3" fmla="*/ 12 h 86"/>
                  <a:gd name="T4" fmla="*/ 37 w 258"/>
                  <a:gd name="T5" fmla="*/ 6 h 86"/>
                  <a:gd name="T6" fmla="*/ 0 w 258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8" h="86">
                    <a:moveTo>
                      <a:pt x="0" y="0"/>
                    </a:moveTo>
                    <a:lnTo>
                      <a:pt x="0" y="86"/>
                    </a:lnTo>
                    <a:lnTo>
                      <a:pt x="258" y="44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40" name="Freeform 157"/>
              <p:cNvSpPr>
                <a:spLocks/>
              </p:cNvSpPr>
              <p:nvPr/>
            </p:nvSpPr>
            <p:spPr bwMode="auto">
              <a:xfrm>
                <a:off x="2648" y="1786"/>
                <a:ext cx="8" cy="7"/>
              </a:xfrm>
              <a:custGeom>
                <a:avLst/>
                <a:gdLst>
                  <a:gd name="T0" fmla="*/ 8 w 61"/>
                  <a:gd name="T1" fmla="*/ 0 h 46"/>
                  <a:gd name="T2" fmla="*/ 7 w 61"/>
                  <a:gd name="T3" fmla="*/ 0 h 46"/>
                  <a:gd name="T4" fmla="*/ 5 w 61"/>
                  <a:gd name="T5" fmla="*/ 0 h 46"/>
                  <a:gd name="T6" fmla="*/ 4 w 61"/>
                  <a:gd name="T7" fmla="*/ 1 h 46"/>
                  <a:gd name="T8" fmla="*/ 3 w 61"/>
                  <a:gd name="T9" fmla="*/ 2 h 46"/>
                  <a:gd name="T10" fmla="*/ 2 w 61"/>
                  <a:gd name="T11" fmla="*/ 3 h 46"/>
                  <a:gd name="T12" fmla="*/ 1 w 61"/>
                  <a:gd name="T13" fmla="*/ 4 h 46"/>
                  <a:gd name="T14" fmla="*/ 1 w 61"/>
                  <a:gd name="T15" fmla="*/ 6 h 46"/>
                  <a:gd name="T16" fmla="*/ 0 w 61"/>
                  <a:gd name="T17" fmla="*/ 7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46">
                    <a:moveTo>
                      <a:pt x="61" y="0"/>
                    </a:moveTo>
                    <a:lnTo>
                      <a:pt x="51" y="1"/>
                    </a:lnTo>
                    <a:lnTo>
                      <a:pt x="41" y="3"/>
                    </a:lnTo>
                    <a:lnTo>
                      <a:pt x="32" y="6"/>
                    </a:lnTo>
                    <a:lnTo>
                      <a:pt x="23" y="12"/>
                    </a:lnTo>
                    <a:lnTo>
                      <a:pt x="15" y="19"/>
                    </a:lnTo>
                    <a:lnTo>
                      <a:pt x="9" y="28"/>
                    </a:lnTo>
                    <a:lnTo>
                      <a:pt x="4" y="37"/>
                    </a:lnTo>
                    <a:lnTo>
                      <a:pt x="0" y="4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41" name="Freeform 158"/>
              <p:cNvSpPr>
                <a:spLocks/>
              </p:cNvSpPr>
              <p:nvPr/>
            </p:nvSpPr>
            <p:spPr bwMode="auto">
              <a:xfrm>
                <a:off x="2656" y="1786"/>
                <a:ext cx="9" cy="13"/>
              </a:xfrm>
              <a:custGeom>
                <a:avLst/>
                <a:gdLst>
                  <a:gd name="T0" fmla="*/ 8 w 62"/>
                  <a:gd name="T1" fmla="*/ 13 h 93"/>
                  <a:gd name="T2" fmla="*/ 8 w 62"/>
                  <a:gd name="T3" fmla="*/ 12 h 93"/>
                  <a:gd name="T4" fmla="*/ 9 w 62"/>
                  <a:gd name="T5" fmla="*/ 11 h 93"/>
                  <a:gd name="T6" fmla="*/ 9 w 62"/>
                  <a:gd name="T7" fmla="*/ 9 h 93"/>
                  <a:gd name="T8" fmla="*/ 9 w 62"/>
                  <a:gd name="T9" fmla="*/ 8 h 93"/>
                  <a:gd name="T10" fmla="*/ 9 w 62"/>
                  <a:gd name="T11" fmla="*/ 7 h 93"/>
                  <a:gd name="T12" fmla="*/ 8 w 62"/>
                  <a:gd name="T13" fmla="*/ 6 h 93"/>
                  <a:gd name="T14" fmla="*/ 8 w 62"/>
                  <a:gd name="T15" fmla="*/ 4 h 93"/>
                  <a:gd name="T16" fmla="*/ 7 w 62"/>
                  <a:gd name="T17" fmla="*/ 3 h 93"/>
                  <a:gd name="T18" fmla="*/ 6 w 62"/>
                  <a:gd name="T19" fmla="*/ 2 h 93"/>
                  <a:gd name="T20" fmla="*/ 5 w 62"/>
                  <a:gd name="T21" fmla="*/ 2 h 93"/>
                  <a:gd name="T22" fmla="*/ 4 w 62"/>
                  <a:gd name="T23" fmla="*/ 1 h 93"/>
                  <a:gd name="T24" fmla="*/ 3 w 62"/>
                  <a:gd name="T25" fmla="*/ 0 h 93"/>
                  <a:gd name="T26" fmla="*/ 1 w 62"/>
                  <a:gd name="T27" fmla="*/ 0 h 93"/>
                  <a:gd name="T28" fmla="*/ 0 w 62"/>
                  <a:gd name="T29" fmla="*/ 0 h 9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2" h="93">
                    <a:moveTo>
                      <a:pt x="53" y="93"/>
                    </a:moveTo>
                    <a:lnTo>
                      <a:pt x="57" y="85"/>
                    </a:lnTo>
                    <a:lnTo>
                      <a:pt x="60" y="76"/>
                    </a:lnTo>
                    <a:lnTo>
                      <a:pt x="62" y="67"/>
                    </a:lnTo>
                    <a:lnTo>
                      <a:pt x="62" y="58"/>
                    </a:lnTo>
                    <a:lnTo>
                      <a:pt x="61" y="49"/>
                    </a:lnTo>
                    <a:lnTo>
                      <a:pt x="58" y="40"/>
                    </a:lnTo>
                    <a:lnTo>
                      <a:pt x="54" y="31"/>
                    </a:lnTo>
                    <a:lnTo>
                      <a:pt x="49" y="23"/>
                    </a:lnTo>
                    <a:lnTo>
                      <a:pt x="43" y="16"/>
                    </a:lnTo>
                    <a:lnTo>
                      <a:pt x="35" y="11"/>
                    </a:lnTo>
                    <a:lnTo>
                      <a:pt x="27" y="6"/>
                    </a:lnTo>
                    <a:lnTo>
                      <a:pt x="18" y="3"/>
                    </a:lnTo>
                    <a:lnTo>
                      <a:pt x="9" y="1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42" name="Freeform 159"/>
              <p:cNvSpPr>
                <a:spLocks/>
              </p:cNvSpPr>
              <p:nvPr/>
            </p:nvSpPr>
            <p:spPr bwMode="auto">
              <a:xfrm>
                <a:off x="2648" y="1799"/>
                <a:ext cx="17" cy="27"/>
              </a:xfrm>
              <a:custGeom>
                <a:avLst/>
                <a:gdLst>
                  <a:gd name="T0" fmla="*/ 16 w 123"/>
                  <a:gd name="T1" fmla="*/ 0 h 183"/>
                  <a:gd name="T2" fmla="*/ 0 w 123"/>
                  <a:gd name="T3" fmla="*/ 27 h 183"/>
                  <a:gd name="T4" fmla="*/ 17 w 123"/>
                  <a:gd name="T5" fmla="*/ 27 h 1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183">
                    <a:moveTo>
                      <a:pt x="114" y="0"/>
                    </a:moveTo>
                    <a:lnTo>
                      <a:pt x="0" y="183"/>
                    </a:lnTo>
                    <a:lnTo>
                      <a:pt x="123" y="18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43" name="Freeform 160"/>
              <p:cNvSpPr>
                <a:spLocks/>
              </p:cNvSpPr>
              <p:nvPr/>
            </p:nvSpPr>
            <p:spPr bwMode="auto">
              <a:xfrm>
                <a:off x="2678" y="1786"/>
                <a:ext cx="22" cy="31"/>
              </a:xfrm>
              <a:custGeom>
                <a:avLst/>
                <a:gdLst>
                  <a:gd name="T0" fmla="*/ 9 w 153"/>
                  <a:gd name="T1" fmla="*/ 0 h 214"/>
                  <a:gd name="T2" fmla="*/ 0 w 153"/>
                  <a:gd name="T3" fmla="*/ 31 h 214"/>
                  <a:gd name="T4" fmla="*/ 22 w 153"/>
                  <a:gd name="T5" fmla="*/ 31 h 2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3" h="214">
                    <a:moveTo>
                      <a:pt x="61" y="0"/>
                    </a:moveTo>
                    <a:lnTo>
                      <a:pt x="0" y="214"/>
                    </a:lnTo>
                    <a:lnTo>
                      <a:pt x="153" y="214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44" name="Line 161"/>
              <p:cNvSpPr>
                <a:spLocks noChangeShapeType="1"/>
              </p:cNvSpPr>
              <p:nvPr/>
            </p:nvSpPr>
            <p:spPr bwMode="auto">
              <a:xfrm>
                <a:off x="2694" y="1808"/>
                <a:ext cx="0" cy="1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45" name="Line 162"/>
              <p:cNvSpPr>
                <a:spLocks noChangeShapeType="1"/>
              </p:cNvSpPr>
              <p:nvPr/>
            </p:nvSpPr>
            <p:spPr bwMode="auto">
              <a:xfrm flipV="1">
                <a:off x="2733" y="1930"/>
                <a:ext cx="0" cy="16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46" name="Line 163"/>
              <p:cNvSpPr>
                <a:spLocks noChangeShapeType="1"/>
              </p:cNvSpPr>
              <p:nvPr/>
            </p:nvSpPr>
            <p:spPr bwMode="auto">
              <a:xfrm flipV="1">
                <a:off x="2775" y="1930"/>
                <a:ext cx="0" cy="16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47" name="Line 164"/>
              <p:cNvSpPr>
                <a:spLocks noChangeShapeType="1"/>
              </p:cNvSpPr>
              <p:nvPr/>
            </p:nvSpPr>
            <p:spPr bwMode="auto">
              <a:xfrm flipH="1">
                <a:off x="2659" y="1956"/>
                <a:ext cx="3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48" name="Line 165"/>
              <p:cNvSpPr>
                <a:spLocks noChangeShapeType="1"/>
              </p:cNvSpPr>
              <p:nvPr/>
            </p:nvSpPr>
            <p:spPr bwMode="auto">
              <a:xfrm>
                <a:off x="2812" y="1956"/>
                <a:ext cx="3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49" name="Line 166"/>
              <p:cNvSpPr>
                <a:spLocks noChangeShapeType="1"/>
              </p:cNvSpPr>
              <p:nvPr/>
            </p:nvSpPr>
            <p:spPr bwMode="auto">
              <a:xfrm>
                <a:off x="2733" y="1956"/>
                <a:ext cx="4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50" name="Freeform 167"/>
              <p:cNvSpPr>
                <a:spLocks/>
              </p:cNvSpPr>
              <p:nvPr/>
            </p:nvSpPr>
            <p:spPr bwMode="auto">
              <a:xfrm>
                <a:off x="2696" y="1950"/>
                <a:ext cx="37" cy="12"/>
              </a:xfrm>
              <a:custGeom>
                <a:avLst/>
                <a:gdLst>
                  <a:gd name="T0" fmla="*/ 0 w 258"/>
                  <a:gd name="T1" fmla="*/ 0 h 85"/>
                  <a:gd name="T2" fmla="*/ 0 w 258"/>
                  <a:gd name="T3" fmla="*/ 12 h 85"/>
                  <a:gd name="T4" fmla="*/ 37 w 258"/>
                  <a:gd name="T5" fmla="*/ 6 h 85"/>
                  <a:gd name="T6" fmla="*/ 0 w 258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8" h="85">
                    <a:moveTo>
                      <a:pt x="0" y="0"/>
                    </a:moveTo>
                    <a:lnTo>
                      <a:pt x="0" y="85"/>
                    </a:lnTo>
                    <a:lnTo>
                      <a:pt x="258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51" name="Freeform 168"/>
              <p:cNvSpPr>
                <a:spLocks/>
              </p:cNvSpPr>
              <p:nvPr/>
            </p:nvSpPr>
            <p:spPr bwMode="auto">
              <a:xfrm>
                <a:off x="2696" y="1950"/>
                <a:ext cx="37" cy="12"/>
              </a:xfrm>
              <a:custGeom>
                <a:avLst/>
                <a:gdLst>
                  <a:gd name="T0" fmla="*/ 0 w 258"/>
                  <a:gd name="T1" fmla="*/ 0 h 85"/>
                  <a:gd name="T2" fmla="*/ 0 w 258"/>
                  <a:gd name="T3" fmla="*/ 12 h 85"/>
                  <a:gd name="T4" fmla="*/ 37 w 258"/>
                  <a:gd name="T5" fmla="*/ 6 h 85"/>
                  <a:gd name="T6" fmla="*/ 0 w 258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8" h="85">
                    <a:moveTo>
                      <a:pt x="0" y="0"/>
                    </a:moveTo>
                    <a:lnTo>
                      <a:pt x="0" y="85"/>
                    </a:lnTo>
                    <a:lnTo>
                      <a:pt x="258" y="42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52" name="Freeform 169"/>
              <p:cNvSpPr>
                <a:spLocks/>
              </p:cNvSpPr>
              <p:nvPr/>
            </p:nvSpPr>
            <p:spPr bwMode="auto">
              <a:xfrm>
                <a:off x="2775" y="1950"/>
                <a:ext cx="37" cy="12"/>
              </a:xfrm>
              <a:custGeom>
                <a:avLst/>
                <a:gdLst>
                  <a:gd name="T0" fmla="*/ 37 w 258"/>
                  <a:gd name="T1" fmla="*/ 0 h 85"/>
                  <a:gd name="T2" fmla="*/ 37 w 258"/>
                  <a:gd name="T3" fmla="*/ 12 h 85"/>
                  <a:gd name="T4" fmla="*/ 0 w 258"/>
                  <a:gd name="T5" fmla="*/ 6 h 85"/>
                  <a:gd name="T6" fmla="*/ 37 w 258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8" h="85">
                    <a:moveTo>
                      <a:pt x="258" y="0"/>
                    </a:moveTo>
                    <a:lnTo>
                      <a:pt x="258" y="85"/>
                    </a:lnTo>
                    <a:lnTo>
                      <a:pt x="0" y="42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53" name="Freeform 170"/>
              <p:cNvSpPr>
                <a:spLocks/>
              </p:cNvSpPr>
              <p:nvPr/>
            </p:nvSpPr>
            <p:spPr bwMode="auto">
              <a:xfrm>
                <a:off x="2775" y="1950"/>
                <a:ext cx="37" cy="12"/>
              </a:xfrm>
              <a:custGeom>
                <a:avLst/>
                <a:gdLst>
                  <a:gd name="T0" fmla="*/ 37 w 258"/>
                  <a:gd name="T1" fmla="*/ 0 h 85"/>
                  <a:gd name="T2" fmla="*/ 37 w 258"/>
                  <a:gd name="T3" fmla="*/ 12 h 85"/>
                  <a:gd name="T4" fmla="*/ 0 w 258"/>
                  <a:gd name="T5" fmla="*/ 6 h 85"/>
                  <a:gd name="T6" fmla="*/ 37 w 258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8" h="85">
                    <a:moveTo>
                      <a:pt x="258" y="0"/>
                    </a:moveTo>
                    <a:lnTo>
                      <a:pt x="258" y="85"/>
                    </a:lnTo>
                    <a:lnTo>
                      <a:pt x="0" y="42"/>
                    </a:lnTo>
                    <a:lnTo>
                      <a:pt x="258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54" name="Freeform 171"/>
              <p:cNvSpPr>
                <a:spLocks/>
              </p:cNvSpPr>
              <p:nvPr/>
            </p:nvSpPr>
            <p:spPr bwMode="auto">
              <a:xfrm>
                <a:off x="2743" y="1901"/>
                <a:ext cx="22" cy="31"/>
              </a:xfrm>
              <a:custGeom>
                <a:avLst/>
                <a:gdLst>
                  <a:gd name="T0" fmla="*/ 9 w 153"/>
                  <a:gd name="T1" fmla="*/ 0 h 216"/>
                  <a:gd name="T2" fmla="*/ 0 w 153"/>
                  <a:gd name="T3" fmla="*/ 31 h 216"/>
                  <a:gd name="T4" fmla="*/ 22 w 153"/>
                  <a:gd name="T5" fmla="*/ 31 h 2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3" h="216">
                    <a:moveTo>
                      <a:pt x="61" y="0"/>
                    </a:moveTo>
                    <a:lnTo>
                      <a:pt x="0" y="216"/>
                    </a:lnTo>
                    <a:lnTo>
                      <a:pt x="153" y="21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55" name="Line 172"/>
              <p:cNvSpPr>
                <a:spLocks noChangeShapeType="1"/>
              </p:cNvSpPr>
              <p:nvPr/>
            </p:nvSpPr>
            <p:spPr bwMode="auto">
              <a:xfrm>
                <a:off x="2758" y="1923"/>
                <a:ext cx="0" cy="1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56" name="Line 173"/>
              <p:cNvSpPr>
                <a:spLocks noChangeShapeType="1"/>
              </p:cNvSpPr>
              <p:nvPr/>
            </p:nvSpPr>
            <p:spPr bwMode="auto">
              <a:xfrm flipH="1">
                <a:off x="2405" y="2671"/>
                <a:ext cx="11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57" name="Line 174"/>
              <p:cNvSpPr>
                <a:spLocks noChangeShapeType="1"/>
              </p:cNvSpPr>
              <p:nvPr/>
            </p:nvSpPr>
            <p:spPr bwMode="auto">
              <a:xfrm flipH="1">
                <a:off x="2405" y="2725"/>
                <a:ext cx="11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58" name="Line 175"/>
              <p:cNvSpPr>
                <a:spLocks noChangeShapeType="1"/>
              </p:cNvSpPr>
              <p:nvPr/>
            </p:nvSpPr>
            <p:spPr bwMode="auto">
              <a:xfrm flipV="1">
                <a:off x="2431" y="2597"/>
                <a:ext cx="0" cy="3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59" name="Line 176"/>
              <p:cNvSpPr>
                <a:spLocks noChangeShapeType="1"/>
              </p:cNvSpPr>
              <p:nvPr/>
            </p:nvSpPr>
            <p:spPr bwMode="auto">
              <a:xfrm>
                <a:off x="2431" y="2762"/>
                <a:ext cx="0" cy="3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60" name="Line 177"/>
              <p:cNvSpPr>
                <a:spLocks noChangeShapeType="1"/>
              </p:cNvSpPr>
              <p:nvPr/>
            </p:nvSpPr>
            <p:spPr bwMode="auto">
              <a:xfrm>
                <a:off x="2431" y="2671"/>
                <a:ext cx="0" cy="5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61" name="Freeform 178"/>
              <p:cNvSpPr>
                <a:spLocks/>
              </p:cNvSpPr>
              <p:nvPr/>
            </p:nvSpPr>
            <p:spPr bwMode="auto">
              <a:xfrm>
                <a:off x="2425" y="2634"/>
                <a:ext cx="12" cy="37"/>
              </a:xfrm>
              <a:custGeom>
                <a:avLst/>
                <a:gdLst>
                  <a:gd name="T0" fmla="*/ 0 w 86"/>
                  <a:gd name="T1" fmla="*/ 0 h 258"/>
                  <a:gd name="T2" fmla="*/ 12 w 86"/>
                  <a:gd name="T3" fmla="*/ 0 h 258"/>
                  <a:gd name="T4" fmla="*/ 6 w 86"/>
                  <a:gd name="T5" fmla="*/ 37 h 258"/>
                  <a:gd name="T6" fmla="*/ 0 w 86"/>
                  <a:gd name="T7" fmla="*/ 0 h 2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258">
                    <a:moveTo>
                      <a:pt x="0" y="0"/>
                    </a:moveTo>
                    <a:lnTo>
                      <a:pt x="86" y="0"/>
                    </a:lnTo>
                    <a:lnTo>
                      <a:pt x="42" y="25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62" name="Freeform 179"/>
              <p:cNvSpPr>
                <a:spLocks/>
              </p:cNvSpPr>
              <p:nvPr/>
            </p:nvSpPr>
            <p:spPr bwMode="auto">
              <a:xfrm>
                <a:off x="2425" y="2634"/>
                <a:ext cx="12" cy="37"/>
              </a:xfrm>
              <a:custGeom>
                <a:avLst/>
                <a:gdLst>
                  <a:gd name="T0" fmla="*/ 0 w 86"/>
                  <a:gd name="T1" fmla="*/ 0 h 258"/>
                  <a:gd name="T2" fmla="*/ 12 w 86"/>
                  <a:gd name="T3" fmla="*/ 0 h 258"/>
                  <a:gd name="T4" fmla="*/ 6 w 86"/>
                  <a:gd name="T5" fmla="*/ 37 h 258"/>
                  <a:gd name="T6" fmla="*/ 0 w 86"/>
                  <a:gd name="T7" fmla="*/ 0 h 2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258">
                    <a:moveTo>
                      <a:pt x="0" y="0"/>
                    </a:moveTo>
                    <a:lnTo>
                      <a:pt x="86" y="0"/>
                    </a:lnTo>
                    <a:lnTo>
                      <a:pt x="42" y="25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63" name="Freeform 180"/>
              <p:cNvSpPr>
                <a:spLocks/>
              </p:cNvSpPr>
              <p:nvPr/>
            </p:nvSpPr>
            <p:spPr bwMode="auto">
              <a:xfrm>
                <a:off x="2425" y="2725"/>
                <a:ext cx="12" cy="37"/>
              </a:xfrm>
              <a:custGeom>
                <a:avLst/>
                <a:gdLst>
                  <a:gd name="T0" fmla="*/ 0 w 86"/>
                  <a:gd name="T1" fmla="*/ 37 h 259"/>
                  <a:gd name="T2" fmla="*/ 12 w 86"/>
                  <a:gd name="T3" fmla="*/ 37 h 259"/>
                  <a:gd name="T4" fmla="*/ 6 w 86"/>
                  <a:gd name="T5" fmla="*/ 0 h 259"/>
                  <a:gd name="T6" fmla="*/ 0 w 86"/>
                  <a:gd name="T7" fmla="*/ 37 h 2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259">
                    <a:moveTo>
                      <a:pt x="0" y="259"/>
                    </a:moveTo>
                    <a:lnTo>
                      <a:pt x="86" y="259"/>
                    </a:lnTo>
                    <a:lnTo>
                      <a:pt x="42" y="0"/>
                    </a:lnTo>
                    <a:lnTo>
                      <a:pt x="0" y="259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64" name="Freeform 181"/>
              <p:cNvSpPr>
                <a:spLocks/>
              </p:cNvSpPr>
              <p:nvPr/>
            </p:nvSpPr>
            <p:spPr bwMode="auto">
              <a:xfrm>
                <a:off x="2425" y="2725"/>
                <a:ext cx="12" cy="37"/>
              </a:xfrm>
              <a:custGeom>
                <a:avLst/>
                <a:gdLst>
                  <a:gd name="T0" fmla="*/ 0 w 86"/>
                  <a:gd name="T1" fmla="*/ 37 h 259"/>
                  <a:gd name="T2" fmla="*/ 12 w 86"/>
                  <a:gd name="T3" fmla="*/ 37 h 259"/>
                  <a:gd name="T4" fmla="*/ 6 w 86"/>
                  <a:gd name="T5" fmla="*/ 0 h 259"/>
                  <a:gd name="T6" fmla="*/ 0 w 86"/>
                  <a:gd name="T7" fmla="*/ 37 h 2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259">
                    <a:moveTo>
                      <a:pt x="0" y="259"/>
                    </a:moveTo>
                    <a:lnTo>
                      <a:pt x="86" y="259"/>
                    </a:lnTo>
                    <a:lnTo>
                      <a:pt x="42" y="0"/>
                    </a:lnTo>
                    <a:lnTo>
                      <a:pt x="0" y="259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65" name="Freeform 182"/>
              <p:cNvSpPr>
                <a:spLocks/>
              </p:cNvSpPr>
              <p:nvPr/>
            </p:nvSpPr>
            <p:spPr bwMode="auto">
              <a:xfrm>
                <a:off x="2376" y="2690"/>
                <a:ext cx="40" cy="18"/>
              </a:xfrm>
              <a:custGeom>
                <a:avLst/>
                <a:gdLst>
                  <a:gd name="T0" fmla="*/ 40 w 276"/>
                  <a:gd name="T1" fmla="*/ 18 h 124"/>
                  <a:gd name="T2" fmla="*/ 40 w 276"/>
                  <a:gd name="T3" fmla="*/ 9 h 124"/>
                  <a:gd name="T4" fmla="*/ 40 w 276"/>
                  <a:gd name="T5" fmla="*/ 8 h 124"/>
                  <a:gd name="T6" fmla="*/ 40 w 276"/>
                  <a:gd name="T7" fmla="*/ 6 h 124"/>
                  <a:gd name="T8" fmla="*/ 39 w 276"/>
                  <a:gd name="T9" fmla="*/ 5 h 124"/>
                  <a:gd name="T10" fmla="*/ 38 w 276"/>
                  <a:gd name="T11" fmla="*/ 4 h 124"/>
                  <a:gd name="T12" fmla="*/ 37 w 276"/>
                  <a:gd name="T13" fmla="*/ 3 h 124"/>
                  <a:gd name="T14" fmla="*/ 36 w 276"/>
                  <a:gd name="T15" fmla="*/ 2 h 124"/>
                  <a:gd name="T16" fmla="*/ 35 w 276"/>
                  <a:gd name="T17" fmla="*/ 1 h 124"/>
                  <a:gd name="T18" fmla="*/ 34 w 276"/>
                  <a:gd name="T19" fmla="*/ 1 h 124"/>
                  <a:gd name="T20" fmla="*/ 33 w 276"/>
                  <a:gd name="T21" fmla="*/ 0 h 124"/>
                  <a:gd name="T22" fmla="*/ 31 w 276"/>
                  <a:gd name="T23" fmla="*/ 0 h 124"/>
                  <a:gd name="T24" fmla="*/ 27 w 276"/>
                  <a:gd name="T25" fmla="*/ 0 h 124"/>
                  <a:gd name="T26" fmla="*/ 25 w 276"/>
                  <a:gd name="T27" fmla="*/ 0 h 124"/>
                  <a:gd name="T28" fmla="*/ 24 w 276"/>
                  <a:gd name="T29" fmla="*/ 1 h 124"/>
                  <a:gd name="T30" fmla="*/ 23 w 276"/>
                  <a:gd name="T31" fmla="*/ 1 h 124"/>
                  <a:gd name="T32" fmla="*/ 21 w 276"/>
                  <a:gd name="T33" fmla="*/ 2 h 124"/>
                  <a:gd name="T34" fmla="*/ 20 w 276"/>
                  <a:gd name="T35" fmla="*/ 3 h 124"/>
                  <a:gd name="T36" fmla="*/ 20 w 276"/>
                  <a:gd name="T37" fmla="*/ 4 h 124"/>
                  <a:gd name="T38" fmla="*/ 19 w 276"/>
                  <a:gd name="T39" fmla="*/ 5 h 124"/>
                  <a:gd name="T40" fmla="*/ 18 w 276"/>
                  <a:gd name="T41" fmla="*/ 6 h 124"/>
                  <a:gd name="T42" fmla="*/ 18 w 276"/>
                  <a:gd name="T43" fmla="*/ 8 h 124"/>
                  <a:gd name="T44" fmla="*/ 18 w 276"/>
                  <a:gd name="T45" fmla="*/ 9 h 124"/>
                  <a:gd name="T46" fmla="*/ 18 w 276"/>
                  <a:gd name="T47" fmla="*/ 18 h 124"/>
                  <a:gd name="T48" fmla="*/ 0 w 276"/>
                  <a:gd name="T49" fmla="*/ 18 h 124"/>
                  <a:gd name="T50" fmla="*/ 0 w 276"/>
                  <a:gd name="T51" fmla="*/ 2 h 12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76" h="124">
                    <a:moveTo>
                      <a:pt x="276" y="124"/>
                    </a:moveTo>
                    <a:lnTo>
                      <a:pt x="276" y="62"/>
                    </a:lnTo>
                    <a:lnTo>
                      <a:pt x="275" y="53"/>
                    </a:lnTo>
                    <a:lnTo>
                      <a:pt x="273" y="43"/>
                    </a:lnTo>
                    <a:lnTo>
                      <a:pt x="270" y="34"/>
                    </a:lnTo>
                    <a:lnTo>
                      <a:pt x="264" y="26"/>
                    </a:lnTo>
                    <a:lnTo>
                      <a:pt x="258" y="18"/>
                    </a:lnTo>
                    <a:lnTo>
                      <a:pt x="251" y="13"/>
                    </a:lnTo>
                    <a:lnTo>
                      <a:pt x="243" y="7"/>
                    </a:lnTo>
                    <a:lnTo>
                      <a:pt x="234" y="4"/>
                    </a:lnTo>
                    <a:lnTo>
                      <a:pt x="225" y="1"/>
                    </a:lnTo>
                    <a:lnTo>
                      <a:pt x="215" y="0"/>
                    </a:lnTo>
                    <a:lnTo>
                      <a:pt x="184" y="0"/>
                    </a:lnTo>
                    <a:lnTo>
                      <a:pt x="174" y="1"/>
                    </a:lnTo>
                    <a:lnTo>
                      <a:pt x="165" y="4"/>
                    </a:lnTo>
                    <a:lnTo>
                      <a:pt x="156" y="7"/>
                    </a:lnTo>
                    <a:lnTo>
                      <a:pt x="148" y="13"/>
                    </a:lnTo>
                    <a:lnTo>
                      <a:pt x="141" y="18"/>
                    </a:lnTo>
                    <a:lnTo>
                      <a:pt x="135" y="26"/>
                    </a:lnTo>
                    <a:lnTo>
                      <a:pt x="129" y="34"/>
                    </a:lnTo>
                    <a:lnTo>
                      <a:pt x="126" y="43"/>
                    </a:lnTo>
                    <a:lnTo>
                      <a:pt x="124" y="53"/>
                    </a:lnTo>
                    <a:lnTo>
                      <a:pt x="123" y="62"/>
                    </a:lnTo>
                    <a:lnTo>
                      <a:pt x="123" y="124"/>
                    </a:lnTo>
                    <a:lnTo>
                      <a:pt x="0" y="124"/>
                    </a:lnTo>
                    <a:lnTo>
                      <a:pt x="0" y="1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66" name="Line 183"/>
              <p:cNvSpPr>
                <a:spLocks noChangeShapeType="1"/>
              </p:cNvSpPr>
              <p:nvPr/>
            </p:nvSpPr>
            <p:spPr bwMode="auto">
              <a:xfrm flipH="1">
                <a:off x="1411" y="2386"/>
                <a:ext cx="102" cy="4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67" name="Line 184"/>
              <p:cNvSpPr>
                <a:spLocks noChangeShapeType="1"/>
              </p:cNvSpPr>
              <p:nvPr/>
            </p:nvSpPr>
            <p:spPr bwMode="auto">
              <a:xfrm flipH="1">
                <a:off x="1322" y="2430"/>
                <a:ext cx="8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68" name="Line 185"/>
              <p:cNvSpPr>
                <a:spLocks noChangeShapeType="1"/>
              </p:cNvSpPr>
              <p:nvPr/>
            </p:nvSpPr>
            <p:spPr bwMode="auto">
              <a:xfrm flipH="1">
                <a:off x="1547" y="2318"/>
                <a:ext cx="125" cy="5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69" name="Freeform 186"/>
              <p:cNvSpPr>
                <a:spLocks/>
              </p:cNvSpPr>
              <p:nvPr/>
            </p:nvSpPr>
            <p:spPr bwMode="auto">
              <a:xfrm>
                <a:off x="1510" y="2372"/>
                <a:ext cx="37" cy="20"/>
              </a:xfrm>
              <a:custGeom>
                <a:avLst/>
                <a:gdLst>
                  <a:gd name="T0" fmla="*/ 0 w 253"/>
                  <a:gd name="T1" fmla="*/ 9 h 142"/>
                  <a:gd name="T2" fmla="*/ 5 w 253"/>
                  <a:gd name="T3" fmla="*/ 20 h 142"/>
                  <a:gd name="T4" fmla="*/ 37 w 253"/>
                  <a:gd name="T5" fmla="*/ 0 h 142"/>
                  <a:gd name="T6" fmla="*/ 0 w 253"/>
                  <a:gd name="T7" fmla="*/ 9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3" h="142">
                    <a:moveTo>
                      <a:pt x="0" y="63"/>
                    </a:moveTo>
                    <a:lnTo>
                      <a:pt x="34" y="142"/>
                    </a:lnTo>
                    <a:lnTo>
                      <a:pt x="253" y="0"/>
                    </a:lnTo>
                    <a:lnTo>
                      <a:pt x="0" y="63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70" name="Freeform 187"/>
              <p:cNvSpPr>
                <a:spLocks/>
              </p:cNvSpPr>
              <p:nvPr/>
            </p:nvSpPr>
            <p:spPr bwMode="auto">
              <a:xfrm>
                <a:off x="1510" y="2372"/>
                <a:ext cx="37" cy="20"/>
              </a:xfrm>
              <a:custGeom>
                <a:avLst/>
                <a:gdLst>
                  <a:gd name="T0" fmla="*/ 0 w 253"/>
                  <a:gd name="T1" fmla="*/ 9 h 142"/>
                  <a:gd name="T2" fmla="*/ 5 w 253"/>
                  <a:gd name="T3" fmla="*/ 20 h 142"/>
                  <a:gd name="T4" fmla="*/ 37 w 253"/>
                  <a:gd name="T5" fmla="*/ 0 h 142"/>
                  <a:gd name="T6" fmla="*/ 0 w 253"/>
                  <a:gd name="T7" fmla="*/ 9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3" h="142">
                    <a:moveTo>
                      <a:pt x="0" y="63"/>
                    </a:moveTo>
                    <a:lnTo>
                      <a:pt x="34" y="142"/>
                    </a:lnTo>
                    <a:lnTo>
                      <a:pt x="253" y="0"/>
                    </a:lnTo>
                    <a:lnTo>
                      <a:pt x="0" y="63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71" name="Freeform 188"/>
              <p:cNvSpPr>
                <a:spLocks/>
              </p:cNvSpPr>
              <p:nvPr/>
            </p:nvSpPr>
            <p:spPr bwMode="auto">
              <a:xfrm>
                <a:off x="1322" y="2375"/>
                <a:ext cx="11" cy="40"/>
              </a:xfrm>
              <a:custGeom>
                <a:avLst/>
                <a:gdLst>
                  <a:gd name="T0" fmla="*/ 0 w 77"/>
                  <a:gd name="T1" fmla="*/ 40 h 276"/>
                  <a:gd name="T2" fmla="*/ 0 w 77"/>
                  <a:gd name="T3" fmla="*/ 0 h 276"/>
                  <a:gd name="T4" fmla="*/ 11 w 77"/>
                  <a:gd name="T5" fmla="*/ 0 h 2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276">
                    <a:moveTo>
                      <a:pt x="0" y="276"/>
                    </a:moveTo>
                    <a:lnTo>
                      <a:pt x="0" y="0"/>
                    </a:lnTo>
                    <a:lnTo>
                      <a:pt x="77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72" name="Freeform 189"/>
              <p:cNvSpPr>
                <a:spLocks/>
              </p:cNvSpPr>
              <p:nvPr/>
            </p:nvSpPr>
            <p:spPr bwMode="auto">
              <a:xfrm>
                <a:off x="1333" y="2375"/>
                <a:ext cx="11" cy="22"/>
              </a:xfrm>
              <a:custGeom>
                <a:avLst/>
                <a:gdLst>
                  <a:gd name="T0" fmla="*/ 0 w 76"/>
                  <a:gd name="T1" fmla="*/ 22 h 154"/>
                  <a:gd name="T2" fmla="*/ 2 w 76"/>
                  <a:gd name="T3" fmla="*/ 22 h 154"/>
                  <a:gd name="T4" fmla="*/ 3 w 76"/>
                  <a:gd name="T5" fmla="*/ 22 h 154"/>
                  <a:gd name="T6" fmla="*/ 4 w 76"/>
                  <a:gd name="T7" fmla="*/ 21 h 154"/>
                  <a:gd name="T8" fmla="*/ 6 w 76"/>
                  <a:gd name="T9" fmla="*/ 20 h 154"/>
                  <a:gd name="T10" fmla="*/ 7 w 76"/>
                  <a:gd name="T11" fmla="*/ 19 h 154"/>
                  <a:gd name="T12" fmla="*/ 8 w 76"/>
                  <a:gd name="T13" fmla="*/ 18 h 154"/>
                  <a:gd name="T14" fmla="*/ 9 w 76"/>
                  <a:gd name="T15" fmla="*/ 17 h 154"/>
                  <a:gd name="T16" fmla="*/ 10 w 76"/>
                  <a:gd name="T17" fmla="*/ 16 h 154"/>
                  <a:gd name="T18" fmla="*/ 11 w 76"/>
                  <a:gd name="T19" fmla="*/ 14 h 154"/>
                  <a:gd name="T20" fmla="*/ 11 w 76"/>
                  <a:gd name="T21" fmla="*/ 13 h 154"/>
                  <a:gd name="T22" fmla="*/ 11 w 76"/>
                  <a:gd name="T23" fmla="*/ 11 h 154"/>
                  <a:gd name="T24" fmla="*/ 11 w 76"/>
                  <a:gd name="T25" fmla="*/ 9 h 154"/>
                  <a:gd name="T26" fmla="*/ 11 w 76"/>
                  <a:gd name="T27" fmla="*/ 8 h 154"/>
                  <a:gd name="T28" fmla="*/ 10 w 76"/>
                  <a:gd name="T29" fmla="*/ 6 h 154"/>
                  <a:gd name="T30" fmla="*/ 9 w 76"/>
                  <a:gd name="T31" fmla="*/ 5 h 154"/>
                  <a:gd name="T32" fmla="*/ 8 w 76"/>
                  <a:gd name="T33" fmla="*/ 4 h 154"/>
                  <a:gd name="T34" fmla="*/ 7 w 76"/>
                  <a:gd name="T35" fmla="*/ 3 h 154"/>
                  <a:gd name="T36" fmla="*/ 6 w 76"/>
                  <a:gd name="T37" fmla="*/ 2 h 154"/>
                  <a:gd name="T38" fmla="*/ 4 w 76"/>
                  <a:gd name="T39" fmla="*/ 1 h 154"/>
                  <a:gd name="T40" fmla="*/ 3 w 76"/>
                  <a:gd name="T41" fmla="*/ 0 h 154"/>
                  <a:gd name="T42" fmla="*/ 2 w 76"/>
                  <a:gd name="T43" fmla="*/ 0 h 154"/>
                  <a:gd name="T44" fmla="*/ 0 w 76"/>
                  <a:gd name="T45" fmla="*/ 0 h 15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6" h="154">
                    <a:moveTo>
                      <a:pt x="0" y="154"/>
                    </a:moveTo>
                    <a:lnTo>
                      <a:pt x="11" y="153"/>
                    </a:lnTo>
                    <a:lnTo>
                      <a:pt x="21" y="151"/>
                    </a:lnTo>
                    <a:lnTo>
                      <a:pt x="31" y="147"/>
                    </a:lnTo>
                    <a:lnTo>
                      <a:pt x="41" y="142"/>
                    </a:lnTo>
                    <a:lnTo>
                      <a:pt x="50" y="135"/>
                    </a:lnTo>
                    <a:lnTo>
                      <a:pt x="57" y="127"/>
                    </a:lnTo>
                    <a:lnTo>
                      <a:pt x="64" y="118"/>
                    </a:lnTo>
                    <a:lnTo>
                      <a:pt x="69" y="109"/>
                    </a:lnTo>
                    <a:lnTo>
                      <a:pt x="73" y="99"/>
                    </a:lnTo>
                    <a:lnTo>
                      <a:pt x="75" y="88"/>
                    </a:lnTo>
                    <a:lnTo>
                      <a:pt x="76" y="76"/>
                    </a:lnTo>
                    <a:lnTo>
                      <a:pt x="75" y="66"/>
                    </a:lnTo>
                    <a:lnTo>
                      <a:pt x="73" y="55"/>
                    </a:lnTo>
                    <a:lnTo>
                      <a:pt x="69" y="45"/>
                    </a:lnTo>
                    <a:lnTo>
                      <a:pt x="64" y="35"/>
                    </a:lnTo>
                    <a:lnTo>
                      <a:pt x="57" y="27"/>
                    </a:lnTo>
                    <a:lnTo>
                      <a:pt x="50" y="19"/>
                    </a:lnTo>
                    <a:lnTo>
                      <a:pt x="41" y="12"/>
                    </a:lnTo>
                    <a:lnTo>
                      <a:pt x="31" y="7"/>
                    </a:lnTo>
                    <a:lnTo>
                      <a:pt x="21" y="3"/>
                    </a:lnTo>
                    <a:lnTo>
                      <a:pt x="11" y="1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73" name="Line 190"/>
              <p:cNvSpPr>
                <a:spLocks noChangeShapeType="1"/>
              </p:cNvSpPr>
              <p:nvPr/>
            </p:nvSpPr>
            <p:spPr bwMode="auto">
              <a:xfrm flipH="1">
                <a:off x="1322" y="2397"/>
                <a:ext cx="1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74" name="Line 191"/>
              <p:cNvSpPr>
                <a:spLocks noChangeShapeType="1"/>
              </p:cNvSpPr>
              <p:nvPr/>
            </p:nvSpPr>
            <p:spPr bwMode="auto">
              <a:xfrm>
                <a:off x="1335" y="2397"/>
                <a:ext cx="9" cy="1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75" name="Freeform 192"/>
              <p:cNvSpPr>
                <a:spLocks/>
              </p:cNvSpPr>
              <p:nvPr/>
            </p:nvSpPr>
            <p:spPr bwMode="auto">
              <a:xfrm>
                <a:off x="1357" y="2375"/>
                <a:ext cx="9" cy="40"/>
              </a:xfrm>
              <a:custGeom>
                <a:avLst/>
                <a:gdLst>
                  <a:gd name="T0" fmla="*/ 9 w 62"/>
                  <a:gd name="T1" fmla="*/ 40 h 276"/>
                  <a:gd name="T2" fmla="*/ 9 w 62"/>
                  <a:gd name="T3" fmla="*/ 0 h 276"/>
                  <a:gd name="T4" fmla="*/ 0 w 62"/>
                  <a:gd name="T5" fmla="*/ 9 h 2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276">
                    <a:moveTo>
                      <a:pt x="62" y="276"/>
                    </a:moveTo>
                    <a:lnTo>
                      <a:pt x="62" y="0"/>
                    </a:lnTo>
                    <a:lnTo>
                      <a:pt x="0" y="6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76" name="Line 193"/>
              <p:cNvSpPr>
                <a:spLocks noChangeShapeType="1"/>
              </p:cNvSpPr>
              <p:nvPr/>
            </p:nvSpPr>
            <p:spPr bwMode="auto">
              <a:xfrm>
                <a:off x="1379" y="2375"/>
                <a:ext cx="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77" name="Freeform 194"/>
              <p:cNvSpPr>
                <a:spLocks/>
              </p:cNvSpPr>
              <p:nvPr/>
            </p:nvSpPr>
            <p:spPr bwMode="auto">
              <a:xfrm>
                <a:off x="1388" y="2375"/>
                <a:ext cx="8" cy="18"/>
              </a:xfrm>
              <a:custGeom>
                <a:avLst/>
                <a:gdLst>
                  <a:gd name="T0" fmla="*/ 0 w 61"/>
                  <a:gd name="T1" fmla="*/ 18 h 122"/>
                  <a:gd name="T2" fmla="*/ 1 w 61"/>
                  <a:gd name="T3" fmla="*/ 18 h 122"/>
                  <a:gd name="T4" fmla="*/ 2 w 61"/>
                  <a:gd name="T5" fmla="*/ 18 h 122"/>
                  <a:gd name="T6" fmla="*/ 4 w 61"/>
                  <a:gd name="T7" fmla="*/ 17 h 122"/>
                  <a:gd name="T8" fmla="*/ 5 w 61"/>
                  <a:gd name="T9" fmla="*/ 16 h 122"/>
                  <a:gd name="T10" fmla="*/ 6 w 61"/>
                  <a:gd name="T11" fmla="*/ 15 h 122"/>
                  <a:gd name="T12" fmla="*/ 6 w 61"/>
                  <a:gd name="T13" fmla="*/ 14 h 122"/>
                  <a:gd name="T14" fmla="*/ 7 w 61"/>
                  <a:gd name="T15" fmla="*/ 13 h 122"/>
                  <a:gd name="T16" fmla="*/ 8 w 61"/>
                  <a:gd name="T17" fmla="*/ 12 h 122"/>
                  <a:gd name="T18" fmla="*/ 8 w 61"/>
                  <a:gd name="T19" fmla="*/ 10 h 122"/>
                  <a:gd name="T20" fmla="*/ 8 w 61"/>
                  <a:gd name="T21" fmla="*/ 9 h 122"/>
                  <a:gd name="T22" fmla="*/ 8 w 61"/>
                  <a:gd name="T23" fmla="*/ 8 h 122"/>
                  <a:gd name="T24" fmla="*/ 8 w 61"/>
                  <a:gd name="T25" fmla="*/ 6 h 122"/>
                  <a:gd name="T26" fmla="*/ 7 w 61"/>
                  <a:gd name="T27" fmla="*/ 5 h 122"/>
                  <a:gd name="T28" fmla="*/ 6 w 61"/>
                  <a:gd name="T29" fmla="*/ 4 h 122"/>
                  <a:gd name="T30" fmla="*/ 6 w 61"/>
                  <a:gd name="T31" fmla="*/ 3 h 122"/>
                  <a:gd name="T32" fmla="*/ 5 w 61"/>
                  <a:gd name="T33" fmla="*/ 2 h 122"/>
                  <a:gd name="T34" fmla="*/ 4 w 61"/>
                  <a:gd name="T35" fmla="*/ 1 h 122"/>
                  <a:gd name="T36" fmla="*/ 2 w 61"/>
                  <a:gd name="T37" fmla="*/ 0 h 122"/>
                  <a:gd name="T38" fmla="*/ 1 w 61"/>
                  <a:gd name="T39" fmla="*/ 0 h 122"/>
                  <a:gd name="T40" fmla="*/ 0 w 61"/>
                  <a:gd name="T41" fmla="*/ 0 h 1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1" h="122">
                    <a:moveTo>
                      <a:pt x="0" y="122"/>
                    </a:moveTo>
                    <a:lnTo>
                      <a:pt x="10" y="122"/>
                    </a:lnTo>
                    <a:lnTo>
                      <a:pt x="19" y="120"/>
                    </a:lnTo>
                    <a:lnTo>
                      <a:pt x="28" y="116"/>
                    </a:lnTo>
                    <a:lnTo>
                      <a:pt x="36" y="111"/>
                    </a:lnTo>
                    <a:lnTo>
                      <a:pt x="43" y="104"/>
                    </a:lnTo>
                    <a:lnTo>
                      <a:pt x="49" y="98"/>
                    </a:lnTo>
                    <a:lnTo>
                      <a:pt x="55" y="90"/>
                    </a:lnTo>
                    <a:lnTo>
                      <a:pt x="58" y="81"/>
                    </a:lnTo>
                    <a:lnTo>
                      <a:pt x="60" y="71"/>
                    </a:lnTo>
                    <a:lnTo>
                      <a:pt x="61" y="62"/>
                    </a:lnTo>
                    <a:lnTo>
                      <a:pt x="60" y="52"/>
                    </a:lnTo>
                    <a:lnTo>
                      <a:pt x="58" y="43"/>
                    </a:lnTo>
                    <a:lnTo>
                      <a:pt x="55" y="34"/>
                    </a:lnTo>
                    <a:lnTo>
                      <a:pt x="49" y="26"/>
                    </a:lnTo>
                    <a:lnTo>
                      <a:pt x="43" y="18"/>
                    </a:lnTo>
                    <a:lnTo>
                      <a:pt x="36" y="11"/>
                    </a:lnTo>
                    <a:lnTo>
                      <a:pt x="28" y="7"/>
                    </a:lnTo>
                    <a:lnTo>
                      <a:pt x="19" y="3"/>
                    </a:lnTo>
                    <a:lnTo>
                      <a:pt x="10" y="1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78" name="Line 195"/>
              <p:cNvSpPr>
                <a:spLocks noChangeShapeType="1"/>
              </p:cNvSpPr>
              <p:nvPr/>
            </p:nvSpPr>
            <p:spPr bwMode="auto">
              <a:xfrm flipH="1">
                <a:off x="1383" y="2393"/>
                <a:ext cx="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79" name="Freeform 196"/>
              <p:cNvSpPr>
                <a:spLocks/>
              </p:cNvSpPr>
              <p:nvPr/>
            </p:nvSpPr>
            <p:spPr bwMode="auto">
              <a:xfrm>
                <a:off x="1388" y="2393"/>
                <a:ext cx="8" cy="8"/>
              </a:xfrm>
              <a:custGeom>
                <a:avLst/>
                <a:gdLst>
                  <a:gd name="T0" fmla="*/ 8 w 61"/>
                  <a:gd name="T1" fmla="*/ 8 h 62"/>
                  <a:gd name="T2" fmla="*/ 8 w 61"/>
                  <a:gd name="T3" fmla="*/ 7 h 62"/>
                  <a:gd name="T4" fmla="*/ 8 w 61"/>
                  <a:gd name="T5" fmla="*/ 6 h 62"/>
                  <a:gd name="T6" fmla="*/ 7 w 61"/>
                  <a:gd name="T7" fmla="*/ 4 h 62"/>
                  <a:gd name="T8" fmla="*/ 6 w 61"/>
                  <a:gd name="T9" fmla="*/ 3 h 62"/>
                  <a:gd name="T10" fmla="*/ 6 w 61"/>
                  <a:gd name="T11" fmla="*/ 2 h 62"/>
                  <a:gd name="T12" fmla="*/ 5 w 61"/>
                  <a:gd name="T13" fmla="*/ 2 h 62"/>
                  <a:gd name="T14" fmla="*/ 4 w 61"/>
                  <a:gd name="T15" fmla="*/ 1 h 62"/>
                  <a:gd name="T16" fmla="*/ 2 w 61"/>
                  <a:gd name="T17" fmla="*/ 1 h 62"/>
                  <a:gd name="T18" fmla="*/ 1 w 61"/>
                  <a:gd name="T19" fmla="*/ 0 h 62"/>
                  <a:gd name="T20" fmla="*/ 0 w 61"/>
                  <a:gd name="T21" fmla="*/ 0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62">
                    <a:moveTo>
                      <a:pt x="61" y="62"/>
                    </a:moveTo>
                    <a:lnTo>
                      <a:pt x="60" y="52"/>
                    </a:lnTo>
                    <a:lnTo>
                      <a:pt x="58" y="43"/>
                    </a:lnTo>
                    <a:lnTo>
                      <a:pt x="55" y="34"/>
                    </a:lnTo>
                    <a:lnTo>
                      <a:pt x="49" y="26"/>
                    </a:lnTo>
                    <a:lnTo>
                      <a:pt x="43" y="18"/>
                    </a:lnTo>
                    <a:lnTo>
                      <a:pt x="36" y="13"/>
                    </a:lnTo>
                    <a:lnTo>
                      <a:pt x="28" y="7"/>
                    </a:lnTo>
                    <a:lnTo>
                      <a:pt x="19" y="4"/>
                    </a:lnTo>
                    <a:lnTo>
                      <a:pt x="10" y="2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80" name="Line 197"/>
              <p:cNvSpPr>
                <a:spLocks noChangeShapeType="1"/>
              </p:cNvSpPr>
              <p:nvPr/>
            </p:nvSpPr>
            <p:spPr bwMode="auto">
              <a:xfrm>
                <a:off x="1396" y="2401"/>
                <a:ext cx="0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81" name="Freeform 198"/>
              <p:cNvSpPr>
                <a:spLocks/>
              </p:cNvSpPr>
              <p:nvPr/>
            </p:nvSpPr>
            <p:spPr bwMode="auto">
              <a:xfrm>
                <a:off x="1388" y="2406"/>
                <a:ext cx="8" cy="9"/>
              </a:xfrm>
              <a:custGeom>
                <a:avLst/>
                <a:gdLst>
                  <a:gd name="T0" fmla="*/ 0 w 61"/>
                  <a:gd name="T1" fmla="*/ 9 h 61"/>
                  <a:gd name="T2" fmla="*/ 1 w 61"/>
                  <a:gd name="T3" fmla="*/ 9 h 61"/>
                  <a:gd name="T4" fmla="*/ 2 w 61"/>
                  <a:gd name="T5" fmla="*/ 9 h 61"/>
                  <a:gd name="T6" fmla="*/ 4 w 61"/>
                  <a:gd name="T7" fmla="*/ 8 h 61"/>
                  <a:gd name="T8" fmla="*/ 5 w 61"/>
                  <a:gd name="T9" fmla="*/ 7 h 61"/>
                  <a:gd name="T10" fmla="*/ 6 w 61"/>
                  <a:gd name="T11" fmla="*/ 6 h 61"/>
                  <a:gd name="T12" fmla="*/ 6 w 61"/>
                  <a:gd name="T13" fmla="*/ 5 h 61"/>
                  <a:gd name="T14" fmla="*/ 7 w 61"/>
                  <a:gd name="T15" fmla="*/ 4 h 61"/>
                  <a:gd name="T16" fmla="*/ 8 w 61"/>
                  <a:gd name="T17" fmla="*/ 3 h 61"/>
                  <a:gd name="T18" fmla="*/ 8 w 61"/>
                  <a:gd name="T19" fmla="*/ 1 h 61"/>
                  <a:gd name="T20" fmla="*/ 8 w 61"/>
                  <a:gd name="T21" fmla="*/ 0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61">
                    <a:moveTo>
                      <a:pt x="0" y="61"/>
                    </a:moveTo>
                    <a:lnTo>
                      <a:pt x="10" y="60"/>
                    </a:lnTo>
                    <a:lnTo>
                      <a:pt x="19" y="58"/>
                    </a:lnTo>
                    <a:lnTo>
                      <a:pt x="28" y="55"/>
                    </a:lnTo>
                    <a:lnTo>
                      <a:pt x="36" y="50"/>
                    </a:lnTo>
                    <a:lnTo>
                      <a:pt x="43" y="43"/>
                    </a:lnTo>
                    <a:lnTo>
                      <a:pt x="49" y="36"/>
                    </a:lnTo>
                    <a:lnTo>
                      <a:pt x="55" y="28"/>
                    </a:lnTo>
                    <a:lnTo>
                      <a:pt x="58" y="19"/>
                    </a:lnTo>
                    <a:lnTo>
                      <a:pt x="60" y="10"/>
                    </a:lnTo>
                    <a:lnTo>
                      <a:pt x="61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82" name="Line 199"/>
              <p:cNvSpPr>
                <a:spLocks noChangeShapeType="1"/>
              </p:cNvSpPr>
              <p:nvPr/>
            </p:nvSpPr>
            <p:spPr bwMode="auto">
              <a:xfrm flipH="1">
                <a:off x="1379" y="2415"/>
                <a:ext cx="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83" name="Line 200"/>
              <p:cNvSpPr>
                <a:spLocks noChangeShapeType="1"/>
              </p:cNvSpPr>
              <p:nvPr/>
            </p:nvSpPr>
            <p:spPr bwMode="auto">
              <a:xfrm>
                <a:off x="1746" y="2426"/>
                <a:ext cx="21" cy="3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84" name="Line 201"/>
              <p:cNvSpPr>
                <a:spLocks noChangeShapeType="1"/>
              </p:cNvSpPr>
              <p:nvPr/>
            </p:nvSpPr>
            <p:spPr bwMode="auto">
              <a:xfrm flipH="1" flipV="1">
                <a:off x="1495" y="2057"/>
                <a:ext cx="103" cy="15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85" name="Line 202"/>
              <p:cNvSpPr>
                <a:spLocks noChangeShapeType="1"/>
              </p:cNvSpPr>
              <p:nvPr/>
            </p:nvSpPr>
            <p:spPr bwMode="auto">
              <a:xfrm flipH="1">
                <a:off x="1403" y="2057"/>
                <a:ext cx="9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86" name="Line 203"/>
              <p:cNvSpPr>
                <a:spLocks noChangeShapeType="1"/>
              </p:cNvSpPr>
              <p:nvPr/>
            </p:nvSpPr>
            <p:spPr bwMode="auto">
              <a:xfrm flipH="1" flipV="1">
                <a:off x="1619" y="2239"/>
                <a:ext cx="107" cy="15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87" name="Freeform 204"/>
              <p:cNvSpPr>
                <a:spLocks/>
              </p:cNvSpPr>
              <p:nvPr/>
            </p:nvSpPr>
            <p:spPr bwMode="auto">
              <a:xfrm>
                <a:off x="1726" y="2396"/>
                <a:ext cx="25" cy="34"/>
              </a:xfrm>
              <a:custGeom>
                <a:avLst/>
                <a:gdLst>
                  <a:gd name="T0" fmla="*/ 25 w 180"/>
                  <a:gd name="T1" fmla="*/ 27 h 238"/>
                  <a:gd name="T2" fmla="*/ 15 w 180"/>
                  <a:gd name="T3" fmla="*/ 34 h 238"/>
                  <a:gd name="T4" fmla="*/ 0 w 180"/>
                  <a:gd name="T5" fmla="*/ 0 h 238"/>
                  <a:gd name="T6" fmla="*/ 25 w 180"/>
                  <a:gd name="T7" fmla="*/ 27 h 2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0" h="238">
                    <a:moveTo>
                      <a:pt x="180" y="190"/>
                    </a:moveTo>
                    <a:lnTo>
                      <a:pt x="110" y="238"/>
                    </a:lnTo>
                    <a:lnTo>
                      <a:pt x="0" y="0"/>
                    </a:lnTo>
                    <a:lnTo>
                      <a:pt x="180" y="19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88" name="Freeform 205"/>
              <p:cNvSpPr>
                <a:spLocks/>
              </p:cNvSpPr>
              <p:nvPr/>
            </p:nvSpPr>
            <p:spPr bwMode="auto">
              <a:xfrm>
                <a:off x="1726" y="2396"/>
                <a:ext cx="25" cy="34"/>
              </a:xfrm>
              <a:custGeom>
                <a:avLst/>
                <a:gdLst>
                  <a:gd name="T0" fmla="*/ 25 w 180"/>
                  <a:gd name="T1" fmla="*/ 27 h 238"/>
                  <a:gd name="T2" fmla="*/ 15 w 180"/>
                  <a:gd name="T3" fmla="*/ 34 h 238"/>
                  <a:gd name="T4" fmla="*/ 0 w 180"/>
                  <a:gd name="T5" fmla="*/ 0 h 238"/>
                  <a:gd name="T6" fmla="*/ 25 w 180"/>
                  <a:gd name="T7" fmla="*/ 27 h 2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0" h="238">
                    <a:moveTo>
                      <a:pt x="180" y="190"/>
                    </a:moveTo>
                    <a:lnTo>
                      <a:pt x="110" y="238"/>
                    </a:lnTo>
                    <a:lnTo>
                      <a:pt x="0" y="0"/>
                    </a:lnTo>
                    <a:lnTo>
                      <a:pt x="180" y="19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89" name="Freeform 206"/>
              <p:cNvSpPr>
                <a:spLocks/>
              </p:cNvSpPr>
              <p:nvPr/>
            </p:nvSpPr>
            <p:spPr bwMode="auto">
              <a:xfrm>
                <a:off x="1593" y="2205"/>
                <a:ext cx="26" cy="34"/>
              </a:xfrm>
              <a:custGeom>
                <a:avLst/>
                <a:gdLst>
                  <a:gd name="T0" fmla="*/ 10 w 181"/>
                  <a:gd name="T1" fmla="*/ 0 h 238"/>
                  <a:gd name="T2" fmla="*/ 0 w 181"/>
                  <a:gd name="T3" fmla="*/ 7 h 238"/>
                  <a:gd name="T4" fmla="*/ 26 w 181"/>
                  <a:gd name="T5" fmla="*/ 34 h 238"/>
                  <a:gd name="T6" fmla="*/ 10 w 181"/>
                  <a:gd name="T7" fmla="*/ 0 h 2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1" h="238">
                    <a:moveTo>
                      <a:pt x="71" y="0"/>
                    </a:moveTo>
                    <a:lnTo>
                      <a:pt x="0" y="48"/>
                    </a:lnTo>
                    <a:lnTo>
                      <a:pt x="181" y="238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90" name="Freeform 207"/>
              <p:cNvSpPr>
                <a:spLocks/>
              </p:cNvSpPr>
              <p:nvPr/>
            </p:nvSpPr>
            <p:spPr bwMode="auto">
              <a:xfrm>
                <a:off x="1593" y="2205"/>
                <a:ext cx="26" cy="34"/>
              </a:xfrm>
              <a:custGeom>
                <a:avLst/>
                <a:gdLst>
                  <a:gd name="T0" fmla="*/ 10 w 181"/>
                  <a:gd name="T1" fmla="*/ 0 h 238"/>
                  <a:gd name="T2" fmla="*/ 0 w 181"/>
                  <a:gd name="T3" fmla="*/ 7 h 238"/>
                  <a:gd name="T4" fmla="*/ 26 w 181"/>
                  <a:gd name="T5" fmla="*/ 34 h 238"/>
                  <a:gd name="T6" fmla="*/ 10 w 181"/>
                  <a:gd name="T7" fmla="*/ 0 h 2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1" h="238">
                    <a:moveTo>
                      <a:pt x="71" y="0"/>
                    </a:moveTo>
                    <a:lnTo>
                      <a:pt x="0" y="48"/>
                    </a:lnTo>
                    <a:lnTo>
                      <a:pt x="181" y="238"/>
                    </a:lnTo>
                    <a:lnTo>
                      <a:pt x="71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91" name="Line 208"/>
              <p:cNvSpPr>
                <a:spLocks noChangeShapeType="1"/>
              </p:cNvSpPr>
              <p:nvPr/>
            </p:nvSpPr>
            <p:spPr bwMode="auto">
              <a:xfrm flipV="1">
                <a:off x="1410" y="2003"/>
                <a:ext cx="13" cy="3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92" name="Freeform 209"/>
              <p:cNvSpPr>
                <a:spLocks/>
              </p:cNvSpPr>
              <p:nvPr/>
            </p:nvSpPr>
            <p:spPr bwMode="auto">
              <a:xfrm>
                <a:off x="1403" y="2009"/>
                <a:ext cx="27" cy="27"/>
              </a:xfrm>
              <a:custGeom>
                <a:avLst/>
                <a:gdLst>
                  <a:gd name="T0" fmla="*/ 27 w 184"/>
                  <a:gd name="T1" fmla="*/ 13 h 185"/>
                  <a:gd name="T2" fmla="*/ 27 w 184"/>
                  <a:gd name="T3" fmla="*/ 12 h 185"/>
                  <a:gd name="T4" fmla="*/ 27 w 184"/>
                  <a:gd name="T5" fmla="*/ 10 h 185"/>
                  <a:gd name="T6" fmla="*/ 26 w 184"/>
                  <a:gd name="T7" fmla="*/ 8 h 185"/>
                  <a:gd name="T8" fmla="*/ 25 w 184"/>
                  <a:gd name="T9" fmla="*/ 7 h 185"/>
                  <a:gd name="T10" fmla="*/ 24 w 184"/>
                  <a:gd name="T11" fmla="*/ 5 h 185"/>
                  <a:gd name="T12" fmla="*/ 23 w 184"/>
                  <a:gd name="T13" fmla="*/ 4 h 185"/>
                  <a:gd name="T14" fmla="*/ 22 w 184"/>
                  <a:gd name="T15" fmla="*/ 3 h 185"/>
                  <a:gd name="T16" fmla="*/ 20 w 184"/>
                  <a:gd name="T17" fmla="*/ 2 h 185"/>
                  <a:gd name="T18" fmla="*/ 19 w 184"/>
                  <a:gd name="T19" fmla="*/ 1 h 185"/>
                  <a:gd name="T20" fmla="*/ 17 w 184"/>
                  <a:gd name="T21" fmla="*/ 1 h 185"/>
                  <a:gd name="T22" fmla="*/ 15 w 184"/>
                  <a:gd name="T23" fmla="*/ 0 h 185"/>
                  <a:gd name="T24" fmla="*/ 14 w 184"/>
                  <a:gd name="T25" fmla="*/ 0 h 185"/>
                  <a:gd name="T26" fmla="*/ 12 w 184"/>
                  <a:gd name="T27" fmla="*/ 0 h 185"/>
                  <a:gd name="T28" fmla="*/ 10 w 184"/>
                  <a:gd name="T29" fmla="*/ 1 h 185"/>
                  <a:gd name="T30" fmla="*/ 8 w 184"/>
                  <a:gd name="T31" fmla="*/ 1 h 185"/>
                  <a:gd name="T32" fmla="*/ 7 w 184"/>
                  <a:gd name="T33" fmla="*/ 2 h 185"/>
                  <a:gd name="T34" fmla="*/ 5 w 184"/>
                  <a:gd name="T35" fmla="*/ 3 h 185"/>
                  <a:gd name="T36" fmla="*/ 4 w 184"/>
                  <a:gd name="T37" fmla="*/ 4 h 185"/>
                  <a:gd name="T38" fmla="*/ 3 w 184"/>
                  <a:gd name="T39" fmla="*/ 5 h 185"/>
                  <a:gd name="T40" fmla="*/ 2 w 184"/>
                  <a:gd name="T41" fmla="*/ 7 h 185"/>
                  <a:gd name="T42" fmla="*/ 1 w 184"/>
                  <a:gd name="T43" fmla="*/ 8 h 185"/>
                  <a:gd name="T44" fmla="*/ 0 w 184"/>
                  <a:gd name="T45" fmla="*/ 10 h 185"/>
                  <a:gd name="T46" fmla="*/ 0 w 184"/>
                  <a:gd name="T47" fmla="*/ 12 h 185"/>
                  <a:gd name="T48" fmla="*/ 0 w 184"/>
                  <a:gd name="T49" fmla="*/ 13 h 185"/>
                  <a:gd name="T50" fmla="*/ 0 w 184"/>
                  <a:gd name="T51" fmla="*/ 15 h 185"/>
                  <a:gd name="T52" fmla="*/ 0 w 184"/>
                  <a:gd name="T53" fmla="*/ 17 h 185"/>
                  <a:gd name="T54" fmla="*/ 1 w 184"/>
                  <a:gd name="T55" fmla="*/ 19 h 185"/>
                  <a:gd name="T56" fmla="*/ 2 w 184"/>
                  <a:gd name="T57" fmla="*/ 20 h 185"/>
                  <a:gd name="T58" fmla="*/ 3 w 184"/>
                  <a:gd name="T59" fmla="*/ 22 h 185"/>
                  <a:gd name="T60" fmla="*/ 4 w 184"/>
                  <a:gd name="T61" fmla="*/ 23 h 185"/>
                  <a:gd name="T62" fmla="*/ 5 w 184"/>
                  <a:gd name="T63" fmla="*/ 24 h 185"/>
                  <a:gd name="T64" fmla="*/ 7 w 184"/>
                  <a:gd name="T65" fmla="*/ 25 h 185"/>
                  <a:gd name="T66" fmla="*/ 8 w 184"/>
                  <a:gd name="T67" fmla="*/ 26 h 185"/>
                  <a:gd name="T68" fmla="*/ 10 w 184"/>
                  <a:gd name="T69" fmla="*/ 26 h 185"/>
                  <a:gd name="T70" fmla="*/ 12 w 184"/>
                  <a:gd name="T71" fmla="*/ 27 h 185"/>
                  <a:gd name="T72" fmla="*/ 14 w 184"/>
                  <a:gd name="T73" fmla="*/ 27 h 185"/>
                  <a:gd name="T74" fmla="*/ 15 w 184"/>
                  <a:gd name="T75" fmla="*/ 27 h 185"/>
                  <a:gd name="T76" fmla="*/ 17 w 184"/>
                  <a:gd name="T77" fmla="*/ 26 h 185"/>
                  <a:gd name="T78" fmla="*/ 19 w 184"/>
                  <a:gd name="T79" fmla="*/ 26 h 185"/>
                  <a:gd name="T80" fmla="*/ 20 w 184"/>
                  <a:gd name="T81" fmla="*/ 25 h 185"/>
                  <a:gd name="T82" fmla="*/ 22 w 184"/>
                  <a:gd name="T83" fmla="*/ 24 h 185"/>
                  <a:gd name="T84" fmla="*/ 23 w 184"/>
                  <a:gd name="T85" fmla="*/ 23 h 185"/>
                  <a:gd name="T86" fmla="*/ 24 w 184"/>
                  <a:gd name="T87" fmla="*/ 22 h 185"/>
                  <a:gd name="T88" fmla="*/ 25 w 184"/>
                  <a:gd name="T89" fmla="*/ 20 h 185"/>
                  <a:gd name="T90" fmla="*/ 26 w 184"/>
                  <a:gd name="T91" fmla="*/ 19 h 185"/>
                  <a:gd name="T92" fmla="*/ 27 w 184"/>
                  <a:gd name="T93" fmla="*/ 17 h 185"/>
                  <a:gd name="T94" fmla="*/ 27 w 184"/>
                  <a:gd name="T95" fmla="*/ 15 h 185"/>
                  <a:gd name="T96" fmla="*/ 27 w 184"/>
                  <a:gd name="T97" fmla="*/ 13 h 18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84" h="185">
                    <a:moveTo>
                      <a:pt x="184" y="92"/>
                    </a:moveTo>
                    <a:lnTo>
                      <a:pt x="183" y="80"/>
                    </a:lnTo>
                    <a:lnTo>
                      <a:pt x="181" y="69"/>
                    </a:lnTo>
                    <a:lnTo>
                      <a:pt x="177" y="58"/>
                    </a:lnTo>
                    <a:lnTo>
                      <a:pt x="172" y="46"/>
                    </a:lnTo>
                    <a:lnTo>
                      <a:pt x="165" y="36"/>
                    </a:lnTo>
                    <a:lnTo>
                      <a:pt x="157" y="27"/>
                    </a:lnTo>
                    <a:lnTo>
                      <a:pt x="148" y="19"/>
                    </a:lnTo>
                    <a:lnTo>
                      <a:pt x="138" y="13"/>
                    </a:lnTo>
                    <a:lnTo>
                      <a:pt x="128" y="7"/>
                    </a:lnTo>
                    <a:lnTo>
                      <a:pt x="115" y="4"/>
                    </a:lnTo>
                    <a:lnTo>
                      <a:pt x="104" y="1"/>
                    </a:lnTo>
                    <a:lnTo>
                      <a:pt x="92" y="0"/>
                    </a:lnTo>
                    <a:lnTo>
                      <a:pt x="79" y="1"/>
                    </a:lnTo>
                    <a:lnTo>
                      <a:pt x="68" y="4"/>
                    </a:lnTo>
                    <a:lnTo>
                      <a:pt x="57" y="7"/>
                    </a:lnTo>
                    <a:lnTo>
                      <a:pt x="46" y="13"/>
                    </a:lnTo>
                    <a:lnTo>
                      <a:pt x="36" y="19"/>
                    </a:lnTo>
                    <a:lnTo>
                      <a:pt x="27" y="27"/>
                    </a:lnTo>
                    <a:lnTo>
                      <a:pt x="19" y="36"/>
                    </a:lnTo>
                    <a:lnTo>
                      <a:pt x="12" y="46"/>
                    </a:lnTo>
                    <a:lnTo>
                      <a:pt x="6" y="58"/>
                    </a:lnTo>
                    <a:lnTo>
                      <a:pt x="3" y="69"/>
                    </a:lnTo>
                    <a:lnTo>
                      <a:pt x="1" y="80"/>
                    </a:lnTo>
                    <a:lnTo>
                      <a:pt x="0" y="92"/>
                    </a:lnTo>
                    <a:lnTo>
                      <a:pt x="1" y="105"/>
                    </a:lnTo>
                    <a:lnTo>
                      <a:pt x="3" y="116"/>
                    </a:lnTo>
                    <a:lnTo>
                      <a:pt x="6" y="128"/>
                    </a:lnTo>
                    <a:lnTo>
                      <a:pt x="12" y="138"/>
                    </a:lnTo>
                    <a:lnTo>
                      <a:pt x="19" y="149"/>
                    </a:lnTo>
                    <a:lnTo>
                      <a:pt x="27" y="158"/>
                    </a:lnTo>
                    <a:lnTo>
                      <a:pt x="36" y="165"/>
                    </a:lnTo>
                    <a:lnTo>
                      <a:pt x="46" y="172"/>
                    </a:lnTo>
                    <a:lnTo>
                      <a:pt x="57" y="178"/>
                    </a:lnTo>
                    <a:lnTo>
                      <a:pt x="68" y="181"/>
                    </a:lnTo>
                    <a:lnTo>
                      <a:pt x="79" y="183"/>
                    </a:lnTo>
                    <a:lnTo>
                      <a:pt x="92" y="185"/>
                    </a:lnTo>
                    <a:lnTo>
                      <a:pt x="104" y="183"/>
                    </a:lnTo>
                    <a:lnTo>
                      <a:pt x="115" y="181"/>
                    </a:lnTo>
                    <a:lnTo>
                      <a:pt x="128" y="178"/>
                    </a:lnTo>
                    <a:lnTo>
                      <a:pt x="138" y="172"/>
                    </a:lnTo>
                    <a:lnTo>
                      <a:pt x="148" y="165"/>
                    </a:lnTo>
                    <a:lnTo>
                      <a:pt x="157" y="158"/>
                    </a:lnTo>
                    <a:lnTo>
                      <a:pt x="165" y="149"/>
                    </a:lnTo>
                    <a:lnTo>
                      <a:pt x="172" y="138"/>
                    </a:lnTo>
                    <a:lnTo>
                      <a:pt x="177" y="128"/>
                    </a:lnTo>
                    <a:lnTo>
                      <a:pt x="181" y="116"/>
                    </a:lnTo>
                    <a:lnTo>
                      <a:pt x="183" y="105"/>
                    </a:lnTo>
                    <a:lnTo>
                      <a:pt x="184" y="92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493" name="Freeform 210"/>
              <p:cNvSpPr>
                <a:spLocks/>
              </p:cNvSpPr>
              <p:nvPr/>
            </p:nvSpPr>
            <p:spPr bwMode="auto">
              <a:xfrm>
                <a:off x="1443" y="2003"/>
                <a:ext cx="9" cy="39"/>
              </a:xfrm>
              <a:custGeom>
                <a:avLst/>
                <a:gdLst>
                  <a:gd name="T0" fmla="*/ 9 w 62"/>
                  <a:gd name="T1" fmla="*/ 39 h 277"/>
                  <a:gd name="T2" fmla="*/ 9 w 62"/>
                  <a:gd name="T3" fmla="*/ 0 h 277"/>
                  <a:gd name="T4" fmla="*/ 0 w 62"/>
                  <a:gd name="T5" fmla="*/ 9 h 2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277">
                    <a:moveTo>
                      <a:pt x="62" y="277"/>
                    </a:moveTo>
                    <a:lnTo>
                      <a:pt x="62" y="0"/>
                    </a:lnTo>
                    <a:lnTo>
                      <a:pt x="0" y="6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75781" name="Group 211"/>
            <p:cNvGrpSpPr>
              <a:grpSpLocks/>
            </p:cNvGrpSpPr>
            <p:nvPr/>
          </p:nvGrpSpPr>
          <p:grpSpPr bwMode="auto">
            <a:xfrm>
              <a:off x="540" y="508"/>
              <a:ext cx="4903" cy="3518"/>
              <a:chOff x="1465" y="952"/>
              <a:chExt cx="2862" cy="2054"/>
            </a:xfrm>
          </p:grpSpPr>
          <p:sp>
            <p:nvSpPr>
              <p:cNvPr id="76094" name="Freeform 212"/>
              <p:cNvSpPr>
                <a:spLocks/>
              </p:cNvSpPr>
              <p:nvPr/>
            </p:nvSpPr>
            <p:spPr bwMode="auto">
              <a:xfrm>
                <a:off x="1465" y="2003"/>
                <a:ext cx="17" cy="17"/>
              </a:xfrm>
              <a:custGeom>
                <a:avLst/>
                <a:gdLst>
                  <a:gd name="T0" fmla="*/ 17 w 122"/>
                  <a:gd name="T1" fmla="*/ 9 h 123"/>
                  <a:gd name="T2" fmla="*/ 17 w 122"/>
                  <a:gd name="T3" fmla="*/ 7 h 123"/>
                  <a:gd name="T4" fmla="*/ 17 w 122"/>
                  <a:gd name="T5" fmla="*/ 6 h 123"/>
                  <a:gd name="T6" fmla="*/ 16 w 122"/>
                  <a:gd name="T7" fmla="*/ 5 h 123"/>
                  <a:gd name="T8" fmla="*/ 15 w 122"/>
                  <a:gd name="T9" fmla="*/ 4 h 123"/>
                  <a:gd name="T10" fmla="*/ 14 w 122"/>
                  <a:gd name="T11" fmla="*/ 2 h 123"/>
                  <a:gd name="T12" fmla="*/ 14 w 122"/>
                  <a:gd name="T13" fmla="*/ 2 h 123"/>
                  <a:gd name="T14" fmla="*/ 12 w 122"/>
                  <a:gd name="T15" fmla="*/ 1 h 123"/>
                  <a:gd name="T16" fmla="*/ 11 w 122"/>
                  <a:gd name="T17" fmla="*/ 1 h 123"/>
                  <a:gd name="T18" fmla="*/ 10 w 122"/>
                  <a:gd name="T19" fmla="*/ 0 h 123"/>
                  <a:gd name="T20" fmla="*/ 9 w 122"/>
                  <a:gd name="T21" fmla="*/ 0 h 123"/>
                  <a:gd name="T22" fmla="*/ 7 w 122"/>
                  <a:gd name="T23" fmla="*/ 0 h 123"/>
                  <a:gd name="T24" fmla="*/ 6 w 122"/>
                  <a:gd name="T25" fmla="*/ 1 h 123"/>
                  <a:gd name="T26" fmla="*/ 5 w 122"/>
                  <a:gd name="T27" fmla="*/ 1 h 123"/>
                  <a:gd name="T28" fmla="*/ 3 w 122"/>
                  <a:gd name="T29" fmla="*/ 2 h 123"/>
                  <a:gd name="T30" fmla="*/ 3 w 122"/>
                  <a:gd name="T31" fmla="*/ 2 h 123"/>
                  <a:gd name="T32" fmla="*/ 2 w 122"/>
                  <a:gd name="T33" fmla="*/ 4 h 123"/>
                  <a:gd name="T34" fmla="*/ 1 w 122"/>
                  <a:gd name="T35" fmla="*/ 5 h 123"/>
                  <a:gd name="T36" fmla="*/ 0 w 122"/>
                  <a:gd name="T37" fmla="*/ 6 h 123"/>
                  <a:gd name="T38" fmla="*/ 0 w 122"/>
                  <a:gd name="T39" fmla="*/ 7 h 123"/>
                  <a:gd name="T40" fmla="*/ 0 w 122"/>
                  <a:gd name="T41" fmla="*/ 9 h 123"/>
                  <a:gd name="T42" fmla="*/ 0 w 122"/>
                  <a:gd name="T43" fmla="*/ 10 h 123"/>
                  <a:gd name="T44" fmla="*/ 0 w 122"/>
                  <a:gd name="T45" fmla="*/ 11 h 123"/>
                  <a:gd name="T46" fmla="*/ 1 w 122"/>
                  <a:gd name="T47" fmla="*/ 12 h 123"/>
                  <a:gd name="T48" fmla="*/ 2 w 122"/>
                  <a:gd name="T49" fmla="*/ 14 h 123"/>
                  <a:gd name="T50" fmla="*/ 3 w 122"/>
                  <a:gd name="T51" fmla="*/ 15 h 123"/>
                  <a:gd name="T52" fmla="*/ 3 w 122"/>
                  <a:gd name="T53" fmla="*/ 15 h 123"/>
                  <a:gd name="T54" fmla="*/ 5 w 122"/>
                  <a:gd name="T55" fmla="*/ 16 h 123"/>
                  <a:gd name="T56" fmla="*/ 6 w 122"/>
                  <a:gd name="T57" fmla="*/ 17 h 123"/>
                  <a:gd name="T58" fmla="*/ 7 w 122"/>
                  <a:gd name="T59" fmla="*/ 17 h 123"/>
                  <a:gd name="T60" fmla="*/ 9 w 122"/>
                  <a:gd name="T61" fmla="*/ 17 h 123"/>
                  <a:gd name="T62" fmla="*/ 10 w 122"/>
                  <a:gd name="T63" fmla="*/ 17 h 123"/>
                  <a:gd name="T64" fmla="*/ 11 w 122"/>
                  <a:gd name="T65" fmla="*/ 17 h 123"/>
                  <a:gd name="T66" fmla="*/ 12 w 122"/>
                  <a:gd name="T67" fmla="*/ 16 h 123"/>
                  <a:gd name="T68" fmla="*/ 14 w 122"/>
                  <a:gd name="T69" fmla="*/ 15 h 123"/>
                  <a:gd name="T70" fmla="*/ 14 w 122"/>
                  <a:gd name="T71" fmla="*/ 15 h 123"/>
                  <a:gd name="T72" fmla="*/ 15 w 122"/>
                  <a:gd name="T73" fmla="*/ 14 h 123"/>
                  <a:gd name="T74" fmla="*/ 16 w 122"/>
                  <a:gd name="T75" fmla="*/ 12 h 123"/>
                  <a:gd name="T76" fmla="*/ 17 w 122"/>
                  <a:gd name="T77" fmla="*/ 11 h 123"/>
                  <a:gd name="T78" fmla="*/ 17 w 122"/>
                  <a:gd name="T79" fmla="*/ 10 h 123"/>
                  <a:gd name="T80" fmla="*/ 17 w 122"/>
                  <a:gd name="T81" fmla="*/ 9 h 12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2" h="123">
                    <a:moveTo>
                      <a:pt x="122" y="62"/>
                    </a:moveTo>
                    <a:lnTo>
                      <a:pt x="121" y="52"/>
                    </a:lnTo>
                    <a:lnTo>
                      <a:pt x="119" y="43"/>
                    </a:lnTo>
                    <a:lnTo>
                      <a:pt x="116" y="34"/>
                    </a:lnTo>
                    <a:lnTo>
                      <a:pt x="110" y="26"/>
                    </a:lnTo>
                    <a:lnTo>
                      <a:pt x="104" y="18"/>
                    </a:lnTo>
                    <a:lnTo>
                      <a:pt x="97" y="13"/>
                    </a:lnTo>
                    <a:lnTo>
                      <a:pt x="89" y="7"/>
                    </a:lnTo>
                    <a:lnTo>
                      <a:pt x="80" y="4"/>
                    </a:lnTo>
                    <a:lnTo>
                      <a:pt x="71" y="1"/>
                    </a:lnTo>
                    <a:lnTo>
                      <a:pt x="61" y="0"/>
                    </a:lnTo>
                    <a:lnTo>
                      <a:pt x="52" y="1"/>
                    </a:lnTo>
                    <a:lnTo>
                      <a:pt x="42" y="4"/>
                    </a:lnTo>
                    <a:lnTo>
                      <a:pt x="33" y="7"/>
                    </a:lnTo>
                    <a:lnTo>
                      <a:pt x="25" y="13"/>
                    </a:lnTo>
                    <a:lnTo>
                      <a:pt x="18" y="18"/>
                    </a:lnTo>
                    <a:lnTo>
                      <a:pt x="11" y="26"/>
                    </a:lnTo>
                    <a:lnTo>
                      <a:pt x="7" y="34"/>
                    </a:lnTo>
                    <a:lnTo>
                      <a:pt x="2" y="43"/>
                    </a:lnTo>
                    <a:lnTo>
                      <a:pt x="0" y="52"/>
                    </a:lnTo>
                    <a:lnTo>
                      <a:pt x="0" y="62"/>
                    </a:lnTo>
                    <a:lnTo>
                      <a:pt x="0" y="71"/>
                    </a:lnTo>
                    <a:lnTo>
                      <a:pt x="2" y="81"/>
                    </a:lnTo>
                    <a:lnTo>
                      <a:pt x="7" y="90"/>
                    </a:lnTo>
                    <a:lnTo>
                      <a:pt x="11" y="98"/>
                    </a:lnTo>
                    <a:lnTo>
                      <a:pt x="18" y="105"/>
                    </a:lnTo>
                    <a:lnTo>
                      <a:pt x="25" y="111"/>
                    </a:lnTo>
                    <a:lnTo>
                      <a:pt x="33" y="117"/>
                    </a:lnTo>
                    <a:lnTo>
                      <a:pt x="42" y="120"/>
                    </a:lnTo>
                    <a:lnTo>
                      <a:pt x="52" y="123"/>
                    </a:lnTo>
                    <a:lnTo>
                      <a:pt x="61" y="123"/>
                    </a:lnTo>
                    <a:lnTo>
                      <a:pt x="71" y="123"/>
                    </a:lnTo>
                    <a:lnTo>
                      <a:pt x="80" y="120"/>
                    </a:lnTo>
                    <a:lnTo>
                      <a:pt x="89" y="117"/>
                    </a:lnTo>
                    <a:lnTo>
                      <a:pt x="97" y="111"/>
                    </a:lnTo>
                    <a:lnTo>
                      <a:pt x="104" y="105"/>
                    </a:lnTo>
                    <a:lnTo>
                      <a:pt x="110" y="98"/>
                    </a:lnTo>
                    <a:lnTo>
                      <a:pt x="116" y="90"/>
                    </a:lnTo>
                    <a:lnTo>
                      <a:pt x="119" y="81"/>
                    </a:lnTo>
                    <a:lnTo>
                      <a:pt x="121" y="71"/>
                    </a:lnTo>
                    <a:lnTo>
                      <a:pt x="122" y="62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95" name="Freeform 213"/>
              <p:cNvSpPr>
                <a:spLocks/>
              </p:cNvSpPr>
              <p:nvPr/>
            </p:nvSpPr>
            <p:spPr bwMode="auto">
              <a:xfrm>
                <a:off x="1465" y="2020"/>
                <a:ext cx="17" cy="9"/>
              </a:xfrm>
              <a:custGeom>
                <a:avLst/>
                <a:gdLst>
                  <a:gd name="T0" fmla="*/ 17 w 122"/>
                  <a:gd name="T1" fmla="*/ 9 h 61"/>
                  <a:gd name="T2" fmla="*/ 17 w 122"/>
                  <a:gd name="T3" fmla="*/ 8 h 61"/>
                  <a:gd name="T4" fmla="*/ 17 w 122"/>
                  <a:gd name="T5" fmla="*/ 6 h 61"/>
                  <a:gd name="T6" fmla="*/ 16 w 122"/>
                  <a:gd name="T7" fmla="*/ 5 h 61"/>
                  <a:gd name="T8" fmla="*/ 15 w 122"/>
                  <a:gd name="T9" fmla="*/ 4 h 61"/>
                  <a:gd name="T10" fmla="*/ 14 w 122"/>
                  <a:gd name="T11" fmla="*/ 3 h 61"/>
                  <a:gd name="T12" fmla="*/ 14 w 122"/>
                  <a:gd name="T13" fmla="*/ 2 h 61"/>
                  <a:gd name="T14" fmla="*/ 12 w 122"/>
                  <a:gd name="T15" fmla="*/ 1 h 61"/>
                  <a:gd name="T16" fmla="*/ 11 w 122"/>
                  <a:gd name="T17" fmla="*/ 0 h 61"/>
                  <a:gd name="T18" fmla="*/ 10 w 122"/>
                  <a:gd name="T19" fmla="*/ 0 h 61"/>
                  <a:gd name="T20" fmla="*/ 9 w 122"/>
                  <a:gd name="T21" fmla="*/ 0 h 61"/>
                  <a:gd name="T22" fmla="*/ 7 w 122"/>
                  <a:gd name="T23" fmla="*/ 0 h 61"/>
                  <a:gd name="T24" fmla="*/ 6 w 122"/>
                  <a:gd name="T25" fmla="*/ 0 h 61"/>
                  <a:gd name="T26" fmla="*/ 5 w 122"/>
                  <a:gd name="T27" fmla="*/ 1 h 61"/>
                  <a:gd name="T28" fmla="*/ 3 w 122"/>
                  <a:gd name="T29" fmla="*/ 2 h 61"/>
                  <a:gd name="T30" fmla="*/ 3 w 122"/>
                  <a:gd name="T31" fmla="*/ 3 h 61"/>
                  <a:gd name="T32" fmla="*/ 2 w 122"/>
                  <a:gd name="T33" fmla="*/ 4 h 61"/>
                  <a:gd name="T34" fmla="*/ 1 w 122"/>
                  <a:gd name="T35" fmla="*/ 5 h 61"/>
                  <a:gd name="T36" fmla="*/ 0 w 122"/>
                  <a:gd name="T37" fmla="*/ 6 h 61"/>
                  <a:gd name="T38" fmla="*/ 0 w 122"/>
                  <a:gd name="T39" fmla="*/ 8 h 61"/>
                  <a:gd name="T40" fmla="*/ 0 w 122"/>
                  <a:gd name="T41" fmla="*/ 9 h 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2" h="61">
                    <a:moveTo>
                      <a:pt x="122" y="61"/>
                    </a:moveTo>
                    <a:lnTo>
                      <a:pt x="121" y="52"/>
                    </a:lnTo>
                    <a:lnTo>
                      <a:pt x="119" y="42"/>
                    </a:lnTo>
                    <a:lnTo>
                      <a:pt x="116" y="33"/>
                    </a:lnTo>
                    <a:lnTo>
                      <a:pt x="110" y="25"/>
                    </a:lnTo>
                    <a:lnTo>
                      <a:pt x="104" y="18"/>
                    </a:lnTo>
                    <a:lnTo>
                      <a:pt x="97" y="12"/>
                    </a:lnTo>
                    <a:lnTo>
                      <a:pt x="89" y="6"/>
                    </a:lnTo>
                    <a:lnTo>
                      <a:pt x="80" y="3"/>
                    </a:lnTo>
                    <a:lnTo>
                      <a:pt x="71" y="1"/>
                    </a:lnTo>
                    <a:lnTo>
                      <a:pt x="61" y="0"/>
                    </a:lnTo>
                    <a:lnTo>
                      <a:pt x="52" y="1"/>
                    </a:lnTo>
                    <a:lnTo>
                      <a:pt x="42" y="3"/>
                    </a:lnTo>
                    <a:lnTo>
                      <a:pt x="33" y="6"/>
                    </a:lnTo>
                    <a:lnTo>
                      <a:pt x="25" y="12"/>
                    </a:lnTo>
                    <a:lnTo>
                      <a:pt x="18" y="18"/>
                    </a:lnTo>
                    <a:lnTo>
                      <a:pt x="11" y="25"/>
                    </a:lnTo>
                    <a:lnTo>
                      <a:pt x="7" y="33"/>
                    </a:lnTo>
                    <a:lnTo>
                      <a:pt x="2" y="42"/>
                    </a:lnTo>
                    <a:lnTo>
                      <a:pt x="0" y="52"/>
                    </a:lnTo>
                    <a:lnTo>
                      <a:pt x="0" y="6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96" name="Line 214"/>
              <p:cNvSpPr>
                <a:spLocks noChangeShapeType="1"/>
              </p:cNvSpPr>
              <p:nvPr/>
            </p:nvSpPr>
            <p:spPr bwMode="auto">
              <a:xfrm>
                <a:off x="1482" y="2029"/>
                <a:ext cx="0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97" name="Freeform 215"/>
              <p:cNvSpPr>
                <a:spLocks/>
              </p:cNvSpPr>
              <p:nvPr/>
            </p:nvSpPr>
            <p:spPr bwMode="auto">
              <a:xfrm>
                <a:off x="1465" y="2033"/>
                <a:ext cx="17" cy="9"/>
              </a:xfrm>
              <a:custGeom>
                <a:avLst/>
                <a:gdLst>
                  <a:gd name="T0" fmla="*/ 0 w 122"/>
                  <a:gd name="T1" fmla="*/ 0 h 62"/>
                  <a:gd name="T2" fmla="*/ 0 w 122"/>
                  <a:gd name="T3" fmla="*/ 1 h 62"/>
                  <a:gd name="T4" fmla="*/ 0 w 122"/>
                  <a:gd name="T5" fmla="*/ 3 h 62"/>
                  <a:gd name="T6" fmla="*/ 1 w 122"/>
                  <a:gd name="T7" fmla="*/ 4 h 62"/>
                  <a:gd name="T8" fmla="*/ 2 w 122"/>
                  <a:gd name="T9" fmla="*/ 5 h 62"/>
                  <a:gd name="T10" fmla="*/ 3 w 122"/>
                  <a:gd name="T11" fmla="*/ 6 h 62"/>
                  <a:gd name="T12" fmla="*/ 3 w 122"/>
                  <a:gd name="T13" fmla="*/ 7 h 62"/>
                  <a:gd name="T14" fmla="*/ 5 w 122"/>
                  <a:gd name="T15" fmla="*/ 8 h 62"/>
                  <a:gd name="T16" fmla="*/ 6 w 122"/>
                  <a:gd name="T17" fmla="*/ 8 h 62"/>
                  <a:gd name="T18" fmla="*/ 7 w 122"/>
                  <a:gd name="T19" fmla="*/ 9 h 62"/>
                  <a:gd name="T20" fmla="*/ 9 w 122"/>
                  <a:gd name="T21" fmla="*/ 9 h 62"/>
                  <a:gd name="T22" fmla="*/ 10 w 122"/>
                  <a:gd name="T23" fmla="*/ 9 h 62"/>
                  <a:gd name="T24" fmla="*/ 11 w 122"/>
                  <a:gd name="T25" fmla="*/ 8 h 62"/>
                  <a:gd name="T26" fmla="*/ 12 w 122"/>
                  <a:gd name="T27" fmla="*/ 8 h 62"/>
                  <a:gd name="T28" fmla="*/ 14 w 122"/>
                  <a:gd name="T29" fmla="*/ 7 h 62"/>
                  <a:gd name="T30" fmla="*/ 14 w 122"/>
                  <a:gd name="T31" fmla="*/ 6 h 62"/>
                  <a:gd name="T32" fmla="*/ 15 w 122"/>
                  <a:gd name="T33" fmla="*/ 5 h 62"/>
                  <a:gd name="T34" fmla="*/ 16 w 122"/>
                  <a:gd name="T35" fmla="*/ 4 h 62"/>
                  <a:gd name="T36" fmla="*/ 17 w 122"/>
                  <a:gd name="T37" fmla="*/ 3 h 62"/>
                  <a:gd name="T38" fmla="*/ 17 w 122"/>
                  <a:gd name="T39" fmla="*/ 1 h 62"/>
                  <a:gd name="T40" fmla="*/ 17 w 122"/>
                  <a:gd name="T41" fmla="*/ 0 h 6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2" h="62">
                    <a:moveTo>
                      <a:pt x="0" y="0"/>
                    </a:moveTo>
                    <a:lnTo>
                      <a:pt x="0" y="10"/>
                    </a:lnTo>
                    <a:lnTo>
                      <a:pt x="2" y="19"/>
                    </a:lnTo>
                    <a:lnTo>
                      <a:pt x="7" y="28"/>
                    </a:lnTo>
                    <a:lnTo>
                      <a:pt x="11" y="37"/>
                    </a:lnTo>
                    <a:lnTo>
                      <a:pt x="18" y="44"/>
                    </a:lnTo>
                    <a:lnTo>
                      <a:pt x="25" y="50"/>
                    </a:lnTo>
                    <a:lnTo>
                      <a:pt x="33" y="55"/>
                    </a:lnTo>
                    <a:lnTo>
                      <a:pt x="42" y="58"/>
                    </a:lnTo>
                    <a:lnTo>
                      <a:pt x="52" y="60"/>
                    </a:lnTo>
                    <a:lnTo>
                      <a:pt x="61" y="62"/>
                    </a:lnTo>
                    <a:lnTo>
                      <a:pt x="71" y="60"/>
                    </a:lnTo>
                    <a:lnTo>
                      <a:pt x="80" y="58"/>
                    </a:lnTo>
                    <a:lnTo>
                      <a:pt x="89" y="55"/>
                    </a:lnTo>
                    <a:lnTo>
                      <a:pt x="97" y="50"/>
                    </a:lnTo>
                    <a:lnTo>
                      <a:pt x="104" y="44"/>
                    </a:lnTo>
                    <a:lnTo>
                      <a:pt x="110" y="37"/>
                    </a:lnTo>
                    <a:lnTo>
                      <a:pt x="116" y="28"/>
                    </a:lnTo>
                    <a:lnTo>
                      <a:pt x="119" y="19"/>
                    </a:lnTo>
                    <a:lnTo>
                      <a:pt x="121" y="10"/>
                    </a:lnTo>
                    <a:lnTo>
                      <a:pt x="122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98" name="Line 216"/>
              <p:cNvSpPr>
                <a:spLocks noChangeShapeType="1"/>
              </p:cNvSpPr>
              <p:nvPr/>
            </p:nvSpPr>
            <p:spPr bwMode="auto">
              <a:xfrm flipV="1">
                <a:off x="1465" y="2029"/>
                <a:ext cx="0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99" name="Line 217"/>
              <p:cNvSpPr>
                <a:spLocks noChangeShapeType="1"/>
              </p:cNvSpPr>
              <p:nvPr/>
            </p:nvSpPr>
            <p:spPr bwMode="auto">
              <a:xfrm flipV="1">
                <a:off x="2672" y="1358"/>
                <a:ext cx="39" cy="2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00" name="Line 218"/>
              <p:cNvSpPr>
                <a:spLocks noChangeShapeType="1"/>
              </p:cNvSpPr>
              <p:nvPr/>
            </p:nvSpPr>
            <p:spPr bwMode="auto">
              <a:xfrm flipV="1">
                <a:off x="2716" y="1430"/>
                <a:ext cx="39" cy="2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01" name="Line 219"/>
              <p:cNvSpPr>
                <a:spLocks noChangeShapeType="1"/>
              </p:cNvSpPr>
              <p:nvPr/>
            </p:nvSpPr>
            <p:spPr bwMode="auto">
              <a:xfrm flipH="1" flipV="1">
                <a:off x="2650" y="1309"/>
                <a:ext cx="20" cy="3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02" name="Line 220"/>
              <p:cNvSpPr>
                <a:spLocks noChangeShapeType="1"/>
              </p:cNvSpPr>
              <p:nvPr/>
            </p:nvSpPr>
            <p:spPr bwMode="auto">
              <a:xfrm>
                <a:off x="2752" y="1475"/>
                <a:ext cx="42" cy="7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03" name="Line 221"/>
              <p:cNvSpPr>
                <a:spLocks noChangeShapeType="1"/>
              </p:cNvSpPr>
              <p:nvPr/>
            </p:nvSpPr>
            <p:spPr bwMode="auto">
              <a:xfrm>
                <a:off x="2689" y="1372"/>
                <a:ext cx="43" cy="7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04" name="Freeform 222"/>
              <p:cNvSpPr>
                <a:spLocks/>
              </p:cNvSpPr>
              <p:nvPr/>
            </p:nvSpPr>
            <p:spPr bwMode="auto">
              <a:xfrm>
                <a:off x="2664" y="1337"/>
                <a:ext cx="25" cy="35"/>
              </a:xfrm>
              <a:custGeom>
                <a:avLst/>
                <a:gdLst>
                  <a:gd name="T0" fmla="*/ 11 w 170"/>
                  <a:gd name="T1" fmla="*/ 0 h 243"/>
                  <a:gd name="T2" fmla="*/ 0 w 170"/>
                  <a:gd name="T3" fmla="*/ 6 h 243"/>
                  <a:gd name="T4" fmla="*/ 25 w 170"/>
                  <a:gd name="T5" fmla="*/ 35 h 243"/>
                  <a:gd name="T6" fmla="*/ 11 w 170"/>
                  <a:gd name="T7" fmla="*/ 0 h 2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0" h="243">
                    <a:moveTo>
                      <a:pt x="73" y="0"/>
                    </a:moveTo>
                    <a:lnTo>
                      <a:pt x="0" y="45"/>
                    </a:lnTo>
                    <a:lnTo>
                      <a:pt x="170" y="243"/>
                    </a:ln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05" name="Freeform 223"/>
              <p:cNvSpPr>
                <a:spLocks/>
              </p:cNvSpPr>
              <p:nvPr/>
            </p:nvSpPr>
            <p:spPr bwMode="auto">
              <a:xfrm>
                <a:off x="2664" y="1337"/>
                <a:ext cx="25" cy="35"/>
              </a:xfrm>
              <a:custGeom>
                <a:avLst/>
                <a:gdLst>
                  <a:gd name="T0" fmla="*/ 11 w 170"/>
                  <a:gd name="T1" fmla="*/ 0 h 243"/>
                  <a:gd name="T2" fmla="*/ 0 w 170"/>
                  <a:gd name="T3" fmla="*/ 6 h 243"/>
                  <a:gd name="T4" fmla="*/ 25 w 170"/>
                  <a:gd name="T5" fmla="*/ 35 h 243"/>
                  <a:gd name="T6" fmla="*/ 11 w 170"/>
                  <a:gd name="T7" fmla="*/ 0 h 2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0" h="243">
                    <a:moveTo>
                      <a:pt x="73" y="0"/>
                    </a:moveTo>
                    <a:lnTo>
                      <a:pt x="0" y="45"/>
                    </a:lnTo>
                    <a:lnTo>
                      <a:pt x="170" y="243"/>
                    </a:lnTo>
                    <a:lnTo>
                      <a:pt x="73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06" name="Freeform 224"/>
              <p:cNvSpPr>
                <a:spLocks/>
              </p:cNvSpPr>
              <p:nvPr/>
            </p:nvSpPr>
            <p:spPr bwMode="auto">
              <a:xfrm>
                <a:off x="2732" y="1444"/>
                <a:ext cx="25" cy="35"/>
              </a:xfrm>
              <a:custGeom>
                <a:avLst/>
                <a:gdLst>
                  <a:gd name="T0" fmla="*/ 25 w 171"/>
                  <a:gd name="T1" fmla="*/ 29 h 243"/>
                  <a:gd name="T2" fmla="*/ 14 w 171"/>
                  <a:gd name="T3" fmla="*/ 35 h 243"/>
                  <a:gd name="T4" fmla="*/ 0 w 171"/>
                  <a:gd name="T5" fmla="*/ 0 h 243"/>
                  <a:gd name="T6" fmla="*/ 25 w 171"/>
                  <a:gd name="T7" fmla="*/ 29 h 2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1" h="243">
                    <a:moveTo>
                      <a:pt x="171" y="198"/>
                    </a:moveTo>
                    <a:lnTo>
                      <a:pt x="98" y="243"/>
                    </a:lnTo>
                    <a:lnTo>
                      <a:pt x="0" y="0"/>
                    </a:lnTo>
                    <a:lnTo>
                      <a:pt x="171" y="198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07" name="Freeform 225"/>
              <p:cNvSpPr>
                <a:spLocks/>
              </p:cNvSpPr>
              <p:nvPr/>
            </p:nvSpPr>
            <p:spPr bwMode="auto">
              <a:xfrm>
                <a:off x="2732" y="1444"/>
                <a:ext cx="25" cy="35"/>
              </a:xfrm>
              <a:custGeom>
                <a:avLst/>
                <a:gdLst>
                  <a:gd name="T0" fmla="*/ 25 w 171"/>
                  <a:gd name="T1" fmla="*/ 29 h 243"/>
                  <a:gd name="T2" fmla="*/ 14 w 171"/>
                  <a:gd name="T3" fmla="*/ 35 h 243"/>
                  <a:gd name="T4" fmla="*/ 0 w 171"/>
                  <a:gd name="T5" fmla="*/ 0 h 243"/>
                  <a:gd name="T6" fmla="*/ 25 w 171"/>
                  <a:gd name="T7" fmla="*/ 29 h 2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1" h="243">
                    <a:moveTo>
                      <a:pt x="171" y="198"/>
                    </a:moveTo>
                    <a:lnTo>
                      <a:pt x="98" y="243"/>
                    </a:lnTo>
                    <a:lnTo>
                      <a:pt x="0" y="0"/>
                    </a:lnTo>
                    <a:lnTo>
                      <a:pt x="171" y="198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08" name="Freeform 226"/>
              <p:cNvSpPr>
                <a:spLocks/>
              </p:cNvSpPr>
              <p:nvPr/>
            </p:nvSpPr>
            <p:spPr bwMode="auto">
              <a:xfrm>
                <a:off x="2813" y="1493"/>
                <a:ext cx="17" cy="17"/>
              </a:xfrm>
              <a:custGeom>
                <a:avLst/>
                <a:gdLst>
                  <a:gd name="T0" fmla="*/ 13 w 122"/>
                  <a:gd name="T1" fmla="*/ 16 h 122"/>
                  <a:gd name="T2" fmla="*/ 14 w 122"/>
                  <a:gd name="T3" fmla="*/ 15 h 122"/>
                  <a:gd name="T4" fmla="*/ 15 w 122"/>
                  <a:gd name="T5" fmla="*/ 14 h 122"/>
                  <a:gd name="T6" fmla="*/ 16 w 122"/>
                  <a:gd name="T7" fmla="*/ 13 h 122"/>
                  <a:gd name="T8" fmla="*/ 16 w 122"/>
                  <a:gd name="T9" fmla="*/ 12 h 122"/>
                  <a:gd name="T10" fmla="*/ 17 w 122"/>
                  <a:gd name="T11" fmla="*/ 11 h 122"/>
                  <a:gd name="T12" fmla="*/ 17 w 122"/>
                  <a:gd name="T13" fmla="*/ 9 h 122"/>
                  <a:gd name="T14" fmla="*/ 17 w 122"/>
                  <a:gd name="T15" fmla="*/ 8 h 122"/>
                  <a:gd name="T16" fmla="*/ 17 w 122"/>
                  <a:gd name="T17" fmla="*/ 7 h 122"/>
                  <a:gd name="T18" fmla="*/ 16 w 122"/>
                  <a:gd name="T19" fmla="*/ 5 h 122"/>
                  <a:gd name="T20" fmla="*/ 16 w 122"/>
                  <a:gd name="T21" fmla="*/ 4 h 122"/>
                  <a:gd name="T22" fmla="*/ 15 w 122"/>
                  <a:gd name="T23" fmla="*/ 3 h 122"/>
                  <a:gd name="T24" fmla="*/ 14 w 122"/>
                  <a:gd name="T25" fmla="*/ 2 h 122"/>
                  <a:gd name="T26" fmla="*/ 13 w 122"/>
                  <a:gd name="T27" fmla="*/ 1 h 122"/>
                  <a:gd name="T28" fmla="*/ 12 w 122"/>
                  <a:gd name="T29" fmla="*/ 1 h 122"/>
                  <a:gd name="T30" fmla="*/ 11 w 122"/>
                  <a:gd name="T31" fmla="*/ 0 h 122"/>
                  <a:gd name="T32" fmla="*/ 9 w 122"/>
                  <a:gd name="T33" fmla="*/ 0 h 122"/>
                  <a:gd name="T34" fmla="*/ 8 w 122"/>
                  <a:gd name="T35" fmla="*/ 0 h 122"/>
                  <a:gd name="T36" fmla="*/ 7 w 122"/>
                  <a:gd name="T37" fmla="*/ 0 h 122"/>
                  <a:gd name="T38" fmla="*/ 5 w 122"/>
                  <a:gd name="T39" fmla="*/ 1 h 122"/>
                  <a:gd name="T40" fmla="*/ 4 w 122"/>
                  <a:gd name="T41" fmla="*/ 1 h 122"/>
                  <a:gd name="T42" fmla="*/ 3 w 122"/>
                  <a:gd name="T43" fmla="*/ 2 h 122"/>
                  <a:gd name="T44" fmla="*/ 2 w 122"/>
                  <a:gd name="T45" fmla="*/ 3 h 122"/>
                  <a:gd name="T46" fmla="*/ 1 w 122"/>
                  <a:gd name="T47" fmla="*/ 4 h 122"/>
                  <a:gd name="T48" fmla="*/ 1 w 122"/>
                  <a:gd name="T49" fmla="*/ 5 h 122"/>
                  <a:gd name="T50" fmla="*/ 0 w 122"/>
                  <a:gd name="T51" fmla="*/ 7 h 122"/>
                  <a:gd name="T52" fmla="*/ 0 w 122"/>
                  <a:gd name="T53" fmla="*/ 8 h 122"/>
                  <a:gd name="T54" fmla="*/ 0 w 122"/>
                  <a:gd name="T55" fmla="*/ 9 h 122"/>
                  <a:gd name="T56" fmla="*/ 0 w 122"/>
                  <a:gd name="T57" fmla="*/ 10 h 122"/>
                  <a:gd name="T58" fmla="*/ 1 w 122"/>
                  <a:gd name="T59" fmla="*/ 12 h 122"/>
                  <a:gd name="T60" fmla="*/ 1 w 122"/>
                  <a:gd name="T61" fmla="*/ 13 h 122"/>
                  <a:gd name="T62" fmla="*/ 2 w 122"/>
                  <a:gd name="T63" fmla="*/ 14 h 122"/>
                  <a:gd name="T64" fmla="*/ 3 w 122"/>
                  <a:gd name="T65" fmla="*/ 15 h 122"/>
                  <a:gd name="T66" fmla="*/ 4 w 122"/>
                  <a:gd name="T67" fmla="*/ 16 h 122"/>
                  <a:gd name="T68" fmla="*/ 5 w 122"/>
                  <a:gd name="T69" fmla="*/ 16 h 122"/>
                  <a:gd name="T70" fmla="*/ 7 w 122"/>
                  <a:gd name="T71" fmla="*/ 17 h 122"/>
                  <a:gd name="T72" fmla="*/ 8 w 122"/>
                  <a:gd name="T73" fmla="*/ 17 h 122"/>
                  <a:gd name="T74" fmla="*/ 9 w 122"/>
                  <a:gd name="T75" fmla="*/ 17 h 122"/>
                  <a:gd name="T76" fmla="*/ 10 w 122"/>
                  <a:gd name="T77" fmla="*/ 17 h 122"/>
                  <a:gd name="T78" fmla="*/ 12 w 122"/>
                  <a:gd name="T79" fmla="*/ 16 h 122"/>
                  <a:gd name="T80" fmla="*/ 13 w 122"/>
                  <a:gd name="T81" fmla="*/ 16 h 12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2" h="122">
                    <a:moveTo>
                      <a:pt x="93" y="113"/>
                    </a:moveTo>
                    <a:lnTo>
                      <a:pt x="101" y="108"/>
                    </a:lnTo>
                    <a:lnTo>
                      <a:pt x="108" y="101"/>
                    </a:lnTo>
                    <a:lnTo>
                      <a:pt x="113" y="93"/>
                    </a:lnTo>
                    <a:lnTo>
                      <a:pt x="118" y="85"/>
                    </a:lnTo>
                    <a:lnTo>
                      <a:pt x="121" y="76"/>
                    </a:lnTo>
                    <a:lnTo>
                      <a:pt x="122" y="66"/>
                    </a:lnTo>
                    <a:lnTo>
                      <a:pt x="122" y="57"/>
                    </a:lnTo>
                    <a:lnTo>
                      <a:pt x="121" y="47"/>
                    </a:lnTo>
                    <a:lnTo>
                      <a:pt x="118" y="38"/>
                    </a:lnTo>
                    <a:lnTo>
                      <a:pt x="113" y="29"/>
                    </a:lnTo>
                    <a:lnTo>
                      <a:pt x="108" y="21"/>
                    </a:lnTo>
                    <a:lnTo>
                      <a:pt x="101" y="14"/>
                    </a:lnTo>
                    <a:lnTo>
                      <a:pt x="93" y="9"/>
                    </a:lnTo>
                    <a:lnTo>
                      <a:pt x="85" y="4"/>
                    </a:lnTo>
                    <a:lnTo>
                      <a:pt x="76" y="2"/>
                    </a:lnTo>
                    <a:lnTo>
                      <a:pt x="66" y="0"/>
                    </a:lnTo>
                    <a:lnTo>
                      <a:pt x="57" y="0"/>
                    </a:lnTo>
                    <a:lnTo>
                      <a:pt x="47" y="2"/>
                    </a:lnTo>
                    <a:lnTo>
                      <a:pt x="38" y="4"/>
                    </a:lnTo>
                    <a:lnTo>
                      <a:pt x="29" y="9"/>
                    </a:lnTo>
                    <a:lnTo>
                      <a:pt x="21" y="14"/>
                    </a:lnTo>
                    <a:lnTo>
                      <a:pt x="14" y="21"/>
                    </a:lnTo>
                    <a:lnTo>
                      <a:pt x="9" y="29"/>
                    </a:lnTo>
                    <a:lnTo>
                      <a:pt x="4" y="38"/>
                    </a:lnTo>
                    <a:lnTo>
                      <a:pt x="2" y="47"/>
                    </a:lnTo>
                    <a:lnTo>
                      <a:pt x="0" y="56"/>
                    </a:lnTo>
                    <a:lnTo>
                      <a:pt x="0" y="66"/>
                    </a:lnTo>
                    <a:lnTo>
                      <a:pt x="2" y="75"/>
                    </a:lnTo>
                    <a:lnTo>
                      <a:pt x="4" y="85"/>
                    </a:lnTo>
                    <a:lnTo>
                      <a:pt x="9" y="93"/>
                    </a:lnTo>
                    <a:lnTo>
                      <a:pt x="14" y="101"/>
                    </a:lnTo>
                    <a:lnTo>
                      <a:pt x="21" y="108"/>
                    </a:lnTo>
                    <a:lnTo>
                      <a:pt x="29" y="113"/>
                    </a:lnTo>
                    <a:lnTo>
                      <a:pt x="38" y="118"/>
                    </a:lnTo>
                    <a:lnTo>
                      <a:pt x="47" y="121"/>
                    </a:lnTo>
                    <a:lnTo>
                      <a:pt x="56" y="122"/>
                    </a:lnTo>
                    <a:lnTo>
                      <a:pt x="66" y="122"/>
                    </a:lnTo>
                    <a:lnTo>
                      <a:pt x="75" y="121"/>
                    </a:lnTo>
                    <a:lnTo>
                      <a:pt x="85" y="118"/>
                    </a:lnTo>
                    <a:lnTo>
                      <a:pt x="93" y="113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09" name="Freeform 227"/>
              <p:cNvSpPr>
                <a:spLocks/>
              </p:cNvSpPr>
              <p:nvPr/>
            </p:nvSpPr>
            <p:spPr bwMode="auto">
              <a:xfrm>
                <a:off x="2802" y="1502"/>
                <a:ext cx="13" cy="16"/>
              </a:xfrm>
              <a:custGeom>
                <a:avLst/>
                <a:gdLst>
                  <a:gd name="T0" fmla="*/ 9 w 94"/>
                  <a:gd name="T1" fmla="*/ 16 h 113"/>
                  <a:gd name="T2" fmla="*/ 10 w 94"/>
                  <a:gd name="T3" fmla="*/ 15 h 113"/>
                  <a:gd name="T4" fmla="*/ 11 w 94"/>
                  <a:gd name="T5" fmla="*/ 14 h 113"/>
                  <a:gd name="T6" fmla="*/ 12 w 94"/>
                  <a:gd name="T7" fmla="*/ 13 h 113"/>
                  <a:gd name="T8" fmla="*/ 12 w 94"/>
                  <a:gd name="T9" fmla="*/ 12 h 113"/>
                  <a:gd name="T10" fmla="*/ 13 w 94"/>
                  <a:gd name="T11" fmla="*/ 11 h 113"/>
                  <a:gd name="T12" fmla="*/ 13 w 94"/>
                  <a:gd name="T13" fmla="*/ 9 h 113"/>
                  <a:gd name="T14" fmla="*/ 13 w 94"/>
                  <a:gd name="T15" fmla="*/ 8 h 113"/>
                  <a:gd name="T16" fmla="*/ 13 w 94"/>
                  <a:gd name="T17" fmla="*/ 7 h 113"/>
                  <a:gd name="T18" fmla="*/ 12 w 94"/>
                  <a:gd name="T19" fmla="*/ 5 h 113"/>
                  <a:gd name="T20" fmla="*/ 12 w 94"/>
                  <a:gd name="T21" fmla="*/ 4 h 113"/>
                  <a:gd name="T22" fmla="*/ 11 w 94"/>
                  <a:gd name="T23" fmla="*/ 3 h 113"/>
                  <a:gd name="T24" fmla="*/ 10 w 94"/>
                  <a:gd name="T25" fmla="*/ 2 h 113"/>
                  <a:gd name="T26" fmla="*/ 9 w 94"/>
                  <a:gd name="T27" fmla="*/ 1 h 113"/>
                  <a:gd name="T28" fmla="*/ 8 w 94"/>
                  <a:gd name="T29" fmla="*/ 1 h 113"/>
                  <a:gd name="T30" fmla="*/ 7 w 94"/>
                  <a:gd name="T31" fmla="*/ 0 h 113"/>
                  <a:gd name="T32" fmla="*/ 5 w 94"/>
                  <a:gd name="T33" fmla="*/ 0 h 113"/>
                  <a:gd name="T34" fmla="*/ 4 w 94"/>
                  <a:gd name="T35" fmla="*/ 0 h 113"/>
                  <a:gd name="T36" fmla="*/ 2 w 94"/>
                  <a:gd name="T37" fmla="*/ 0 h 113"/>
                  <a:gd name="T38" fmla="*/ 1 w 94"/>
                  <a:gd name="T39" fmla="*/ 1 h 113"/>
                  <a:gd name="T40" fmla="*/ 0 w 94"/>
                  <a:gd name="T41" fmla="*/ 1 h 1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4" h="113">
                    <a:moveTo>
                      <a:pt x="64" y="113"/>
                    </a:moveTo>
                    <a:lnTo>
                      <a:pt x="72" y="108"/>
                    </a:lnTo>
                    <a:lnTo>
                      <a:pt x="79" y="101"/>
                    </a:lnTo>
                    <a:lnTo>
                      <a:pt x="85" y="93"/>
                    </a:lnTo>
                    <a:lnTo>
                      <a:pt x="89" y="85"/>
                    </a:lnTo>
                    <a:lnTo>
                      <a:pt x="93" y="76"/>
                    </a:lnTo>
                    <a:lnTo>
                      <a:pt x="94" y="66"/>
                    </a:lnTo>
                    <a:lnTo>
                      <a:pt x="94" y="56"/>
                    </a:lnTo>
                    <a:lnTo>
                      <a:pt x="93" y="47"/>
                    </a:lnTo>
                    <a:lnTo>
                      <a:pt x="89" y="38"/>
                    </a:lnTo>
                    <a:lnTo>
                      <a:pt x="85" y="29"/>
                    </a:lnTo>
                    <a:lnTo>
                      <a:pt x="79" y="21"/>
                    </a:lnTo>
                    <a:lnTo>
                      <a:pt x="72" y="15"/>
                    </a:lnTo>
                    <a:lnTo>
                      <a:pt x="64" y="9"/>
                    </a:lnTo>
                    <a:lnTo>
                      <a:pt x="57" y="4"/>
                    </a:lnTo>
                    <a:lnTo>
                      <a:pt x="47" y="2"/>
                    </a:lnTo>
                    <a:lnTo>
                      <a:pt x="38" y="0"/>
                    </a:lnTo>
                    <a:lnTo>
                      <a:pt x="27" y="0"/>
                    </a:lnTo>
                    <a:lnTo>
                      <a:pt x="18" y="1"/>
                    </a:lnTo>
                    <a:lnTo>
                      <a:pt x="9" y="4"/>
                    </a:lnTo>
                    <a:lnTo>
                      <a:pt x="0" y="9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10" name="Line 228"/>
              <p:cNvSpPr>
                <a:spLocks noChangeShapeType="1"/>
              </p:cNvSpPr>
              <p:nvPr/>
            </p:nvSpPr>
            <p:spPr bwMode="auto">
              <a:xfrm flipH="1">
                <a:off x="2807" y="1518"/>
                <a:ext cx="4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11" name="Freeform 229"/>
              <p:cNvSpPr>
                <a:spLocks/>
              </p:cNvSpPr>
              <p:nvPr/>
            </p:nvSpPr>
            <p:spPr bwMode="auto">
              <a:xfrm>
                <a:off x="2794" y="1506"/>
                <a:ext cx="13" cy="16"/>
              </a:xfrm>
              <a:custGeom>
                <a:avLst/>
                <a:gdLst>
                  <a:gd name="T0" fmla="*/ 4 w 94"/>
                  <a:gd name="T1" fmla="*/ 0 h 113"/>
                  <a:gd name="T2" fmla="*/ 3 w 94"/>
                  <a:gd name="T3" fmla="*/ 1 h 113"/>
                  <a:gd name="T4" fmla="*/ 2 w 94"/>
                  <a:gd name="T5" fmla="*/ 2 h 113"/>
                  <a:gd name="T6" fmla="*/ 1 w 94"/>
                  <a:gd name="T7" fmla="*/ 3 h 113"/>
                  <a:gd name="T8" fmla="*/ 1 w 94"/>
                  <a:gd name="T9" fmla="*/ 4 h 113"/>
                  <a:gd name="T10" fmla="*/ 0 w 94"/>
                  <a:gd name="T11" fmla="*/ 5 h 113"/>
                  <a:gd name="T12" fmla="*/ 0 w 94"/>
                  <a:gd name="T13" fmla="*/ 7 h 113"/>
                  <a:gd name="T14" fmla="*/ 0 w 94"/>
                  <a:gd name="T15" fmla="*/ 8 h 113"/>
                  <a:gd name="T16" fmla="*/ 0 w 94"/>
                  <a:gd name="T17" fmla="*/ 9 h 113"/>
                  <a:gd name="T18" fmla="*/ 1 w 94"/>
                  <a:gd name="T19" fmla="*/ 11 h 113"/>
                  <a:gd name="T20" fmla="*/ 1 w 94"/>
                  <a:gd name="T21" fmla="*/ 12 h 113"/>
                  <a:gd name="T22" fmla="*/ 2 w 94"/>
                  <a:gd name="T23" fmla="*/ 13 h 113"/>
                  <a:gd name="T24" fmla="*/ 3 w 94"/>
                  <a:gd name="T25" fmla="*/ 14 h 113"/>
                  <a:gd name="T26" fmla="*/ 4 w 94"/>
                  <a:gd name="T27" fmla="*/ 15 h 113"/>
                  <a:gd name="T28" fmla="*/ 5 w 94"/>
                  <a:gd name="T29" fmla="*/ 15 h 113"/>
                  <a:gd name="T30" fmla="*/ 6 w 94"/>
                  <a:gd name="T31" fmla="*/ 16 h 113"/>
                  <a:gd name="T32" fmla="*/ 8 w 94"/>
                  <a:gd name="T33" fmla="*/ 16 h 113"/>
                  <a:gd name="T34" fmla="*/ 9 w 94"/>
                  <a:gd name="T35" fmla="*/ 16 h 113"/>
                  <a:gd name="T36" fmla="*/ 11 w 94"/>
                  <a:gd name="T37" fmla="*/ 16 h 113"/>
                  <a:gd name="T38" fmla="*/ 12 w 94"/>
                  <a:gd name="T39" fmla="*/ 15 h 113"/>
                  <a:gd name="T40" fmla="*/ 13 w 94"/>
                  <a:gd name="T41" fmla="*/ 15 h 1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4" h="113">
                    <a:moveTo>
                      <a:pt x="30" y="0"/>
                    </a:moveTo>
                    <a:lnTo>
                      <a:pt x="22" y="5"/>
                    </a:lnTo>
                    <a:lnTo>
                      <a:pt x="15" y="12"/>
                    </a:lnTo>
                    <a:lnTo>
                      <a:pt x="9" y="20"/>
                    </a:lnTo>
                    <a:lnTo>
                      <a:pt x="5" y="29"/>
                    </a:lnTo>
                    <a:lnTo>
                      <a:pt x="2" y="38"/>
                    </a:lnTo>
                    <a:lnTo>
                      <a:pt x="0" y="47"/>
                    </a:lnTo>
                    <a:lnTo>
                      <a:pt x="0" y="57"/>
                    </a:lnTo>
                    <a:lnTo>
                      <a:pt x="2" y="67"/>
                    </a:lnTo>
                    <a:lnTo>
                      <a:pt x="5" y="76"/>
                    </a:lnTo>
                    <a:lnTo>
                      <a:pt x="9" y="84"/>
                    </a:lnTo>
                    <a:lnTo>
                      <a:pt x="15" y="92"/>
                    </a:lnTo>
                    <a:lnTo>
                      <a:pt x="22" y="99"/>
                    </a:lnTo>
                    <a:lnTo>
                      <a:pt x="30" y="104"/>
                    </a:lnTo>
                    <a:lnTo>
                      <a:pt x="37" y="109"/>
                    </a:lnTo>
                    <a:lnTo>
                      <a:pt x="46" y="112"/>
                    </a:lnTo>
                    <a:lnTo>
                      <a:pt x="57" y="113"/>
                    </a:lnTo>
                    <a:lnTo>
                      <a:pt x="66" y="113"/>
                    </a:lnTo>
                    <a:lnTo>
                      <a:pt x="76" y="112"/>
                    </a:lnTo>
                    <a:lnTo>
                      <a:pt x="85" y="109"/>
                    </a:lnTo>
                    <a:lnTo>
                      <a:pt x="94" y="10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12" name="Line 230"/>
              <p:cNvSpPr>
                <a:spLocks noChangeShapeType="1"/>
              </p:cNvSpPr>
              <p:nvPr/>
            </p:nvSpPr>
            <p:spPr bwMode="auto">
              <a:xfrm flipV="1">
                <a:off x="2798" y="1503"/>
                <a:ext cx="4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13" name="Line 231"/>
              <p:cNvSpPr>
                <a:spLocks noChangeShapeType="1"/>
              </p:cNvSpPr>
              <p:nvPr/>
            </p:nvSpPr>
            <p:spPr bwMode="auto">
              <a:xfrm>
                <a:off x="2971" y="1477"/>
                <a:ext cx="60" cy="9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14" name="Line 232"/>
              <p:cNvSpPr>
                <a:spLocks noChangeShapeType="1"/>
              </p:cNvSpPr>
              <p:nvPr/>
            </p:nvSpPr>
            <p:spPr bwMode="auto">
              <a:xfrm>
                <a:off x="3025" y="1445"/>
                <a:ext cx="60" cy="9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15" name="Line 233"/>
              <p:cNvSpPr>
                <a:spLocks noChangeShapeType="1"/>
              </p:cNvSpPr>
              <p:nvPr/>
            </p:nvSpPr>
            <p:spPr bwMode="auto">
              <a:xfrm flipH="1">
                <a:off x="2954" y="1573"/>
                <a:ext cx="32" cy="1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16" name="Line 234"/>
              <p:cNvSpPr>
                <a:spLocks noChangeShapeType="1"/>
              </p:cNvSpPr>
              <p:nvPr/>
            </p:nvSpPr>
            <p:spPr bwMode="auto">
              <a:xfrm flipV="1">
                <a:off x="3103" y="1483"/>
                <a:ext cx="31" cy="1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17" name="Line 235"/>
              <p:cNvSpPr>
                <a:spLocks noChangeShapeType="1"/>
              </p:cNvSpPr>
              <p:nvPr/>
            </p:nvSpPr>
            <p:spPr bwMode="auto">
              <a:xfrm flipV="1">
                <a:off x="3017" y="1521"/>
                <a:ext cx="54" cy="3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18" name="Freeform 236"/>
              <p:cNvSpPr>
                <a:spLocks/>
              </p:cNvSpPr>
              <p:nvPr/>
            </p:nvSpPr>
            <p:spPr bwMode="auto">
              <a:xfrm>
                <a:off x="2983" y="1554"/>
                <a:ext cx="34" cy="24"/>
              </a:xfrm>
              <a:custGeom>
                <a:avLst/>
                <a:gdLst>
                  <a:gd name="T0" fmla="*/ 0 w 243"/>
                  <a:gd name="T1" fmla="*/ 14 h 171"/>
                  <a:gd name="T2" fmla="*/ 6 w 243"/>
                  <a:gd name="T3" fmla="*/ 24 h 171"/>
                  <a:gd name="T4" fmla="*/ 34 w 243"/>
                  <a:gd name="T5" fmla="*/ 0 h 171"/>
                  <a:gd name="T6" fmla="*/ 0 w 243"/>
                  <a:gd name="T7" fmla="*/ 14 h 1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3" h="171">
                    <a:moveTo>
                      <a:pt x="0" y="98"/>
                    </a:moveTo>
                    <a:lnTo>
                      <a:pt x="45" y="171"/>
                    </a:lnTo>
                    <a:lnTo>
                      <a:pt x="243" y="0"/>
                    </a:lnTo>
                    <a:lnTo>
                      <a:pt x="0" y="98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19" name="Freeform 237"/>
              <p:cNvSpPr>
                <a:spLocks/>
              </p:cNvSpPr>
              <p:nvPr/>
            </p:nvSpPr>
            <p:spPr bwMode="auto">
              <a:xfrm>
                <a:off x="2983" y="1554"/>
                <a:ext cx="34" cy="24"/>
              </a:xfrm>
              <a:custGeom>
                <a:avLst/>
                <a:gdLst>
                  <a:gd name="T0" fmla="*/ 0 w 243"/>
                  <a:gd name="T1" fmla="*/ 14 h 171"/>
                  <a:gd name="T2" fmla="*/ 6 w 243"/>
                  <a:gd name="T3" fmla="*/ 24 h 171"/>
                  <a:gd name="T4" fmla="*/ 34 w 243"/>
                  <a:gd name="T5" fmla="*/ 0 h 171"/>
                  <a:gd name="T6" fmla="*/ 0 w 243"/>
                  <a:gd name="T7" fmla="*/ 14 h 1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3" h="171">
                    <a:moveTo>
                      <a:pt x="0" y="98"/>
                    </a:moveTo>
                    <a:lnTo>
                      <a:pt x="45" y="171"/>
                    </a:lnTo>
                    <a:lnTo>
                      <a:pt x="243" y="0"/>
                    </a:lnTo>
                    <a:lnTo>
                      <a:pt x="0" y="98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20" name="Freeform 238"/>
              <p:cNvSpPr>
                <a:spLocks/>
              </p:cNvSpPr>
              <p:nvPr/>
            </p:nvSpPr>
            <p:spPr bwMode="auto">
              <a:xfrm>
                <a:off x="3071" y="1497"/>
                <a:ext cx="35" cy="24"/>
              </a:xfrm>
              <a:custGeom>
                <a:avLst/>
                <a:gdLst>
                  <a:gd name="T0" fmla="*/ 28 w 242"/>
                  <a:gd name="T1" fmla="*/ 0 h 171"/>
                  <a:gd name="T2" fmla="*/ 35 w 242"/>
                  <a:gd name="T3" fmla="*/ 10 h 171"/>
                  <a:gd name="T4" fmla="*/ 0 w 242"/>
                  <a:gd name="T5" fmla="*/ 24 h 171"/>
                  <a:gd name="T6" fmla="*/ 28 w 242"/>
                  <a:gd name="T7" fmla="*/ 0 h 1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2" h="171">
                    <a:moveTo>
                      <a:pt x="197" y="0"/>
                    </a:moveTo>
                    <a:lnTo>
                      <a:pt x="242" y="74"/>
                    </a:lnTo>
                    <a:lnTo>
                      <a:pt x="0" y="171"/>
                    </a:lnTo>
                    <a:lnTo>
                      <a:pt x="197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21" name="Freeform 239"/>
              <p:cNvSpPr>
                <a:spLocks/>
              </p:cNvSpPr>
              <p:nvPr/>
            </p:nvSpPr>
            <p:spPr bwMode="auto">
              <a:xfrm>
                <a:off x="3071" y="1497"/>
                <a:ext cx="35" cy="24"/>
              </a:xfrm>
              <a:custGeom>
                <a:avLst/>
                <a:gdLst>
                  <a:gd name="T0" fmla="*/ 28 w 242"/>
                  <a:gd name="T1" fmla="*/ 0 h 171"/>
                  <a:gd name="T2" fmla="*/ 35 w 242"/>
                  <a:gd name="T3" fmla="*/ 10 h 171"/>
                  <a:gd name="T4" fmla="*/ 0 w 242"/>
                  <a:gd name="T5" fmla="*/ 24 h 171"/>
                  <a:gd name="T6" fmla="*/ 28 w 242"/>
                  <a:gd name="T7" fmla="*/ 0 h 1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2" h="171">
                    <a:moveTo>
                      <a:pt x="197" y="0"/>
                    </a:moveTo>
                    <a:lnTo>
                      <a:pt x="242" y="74"/>
                    </a:lnTo>
                    <a:lnTo>
                      <a:pt x="0" y="171"/>
                    </a:lnTo>
                    <a:lnTo>
                      <a:pt x="197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22" name="Freeform 240"/>
              <p:cNvSpPr>
                <a:spLocks/>
              </p:cNvSpPr>
              <p:nvPr/>
            </p:nvSpPr>
            <p:spPr bwMode="auto">
              <a:xfrm>
                <a:off x="3015" y="1488"/>
                <a:ext cx="26" cy="38"/>
              </a:xfrm>
              <a:custGeom>
                <a:avLst/>
                <a:gdLst>
                  <a:gd name="T0" fmla="*/ 4 w 177"/>
                  <a:gd name="T1" fmla="*/ 0 h 261"/>
                  <a:gd name="T2" fmla="*/ 3 w 177"/>
                  <a:gd name="T3" fmla="*/ 2 h 261"/>
                  <a:gd name="T4" fmla="*/ 2 w 177"/>
                  <a:gd name="T5" fmla="*/ 4 h 261"/>
                  <a:gd name="T6" fmla="*/ 1 w 177"/>
                  <a:gd name="T7" fmla="*/ 6 h 261"/>
                  <a:gd name="T8" fmla="*/ 0 w 177"/>
                  <a:gd name="T9" fmla="*/ 8 h 261"/>
                  <a:gd name="T10" fmla="*/ 0 w 177"/>
                  <a:gd name="T11" fmla="*/ 10 h 261"/>
                  <a:gd name="T12" fmla="*/ 0 w 177"/>
                  <a:gd name="T13" fmla="*/ 12 h 261"/>
                  <a:gd name="T14" fmla="*/ 0 w 177"/>
                  <a:gd name="T15" fmla="*/ 14 h 261"/>
                  <a:gd name="T16" fmla="*/ 0 w 177"/>
                  <a:gd name="T17" fmla="*/ 16 h 261"/>
                  <a:gd name="T18" fmla="*/ 1 w 177"/>
                  <a:gd name="T19" fmla="*/ 18 h 261"/>
                  <a:gd name="T20" fmla="*/ 1 w 177"/>
                  <a:gd name="T21" fmla="*/ 20 h 261"/>
                  <a:gd name="T22" fmla="*/ 2 w 177"/>
                  <a:gd name="T23" fmla="*/ 22 h 261"/>
                  <a:gd name="T24" fmla="*/ 9 w 177"/>
                  <a:gd name="T25" fmla="*/ 34 h 261"/>
                  <a:gd name="T26" fmla="*/ 10 w 177"/>
                  <a:gd name="T27" fmla="*/ 35 h 261"/>
                  <a:gd name="T28" fmla="*/ 11 w 177"/>
                  <a:gd name="T29" fmla="*/ 36 h 261"/>
                  <a:gd name="T30" fmla="*/ 12 w 177"/>
                  <a:gd name="T31" fmla="*/ 37 h 261"/>
                  <a:gd name="T32" fmla="*/ 14 w 177"/>
                  <a:gd name="T33" fmla="*/ 37 h 261"/>
                  <a:gd name="T34" fmla="*/ 15 w 177"/>
                  <a:gd name="T35" fmla="*/ 38 h 261"/>
                  <a:gd name="T36" fmla="*/ 16 w 177"/>
                  <a:gd name="T37" fmla="*/ 38 h 261"/>
                  <a:gd name="T38" fmla="*/ 18 w 177"/>
                  <a:gd name="T39" fmla="*/ 38 h 261"/>
                  <a:gd name="T40" fmla="*/ 19 w 177"/>
                  <a:gd name="T41" fmla="*/ 38 h 261"/>
                  <a:gd name="T42" fmla="*/ 20 w 177"/>
                  <a:gd name="T43" fmla="*/ 37 h 261"/>
                  <a:gd name="T44" fmla="*/ 22 w 177"/>
                  <a:gd name="T45" fmla="*/ 37 h 261"/>
                  <a:gd name="T46" fmla="*/ 23 w 177"/>
                  <a:gd name="T47" fmla="*/ 36 h 261"/>
                  <a:gd name="T48" fmla="*/ 24 w 177"/>
                  <a:gd name="T49" fmla="*/ 35 h 261"/>
                  <a:gd name="T50" fmla="*/ 25 w 177"/>
                  <a:gd name="T51" fmla="*/ 34 h 261"/>
                  <a:gd name="T52" fmla="*/ 25 w 177"/>
                  <a:gd name="T53" fmla="*/ 33 h 261"/>
                  <a:gd name="T54" fmla="*/ 26 w 177"/>
                  <a:gd name="T55" fmla="*/ 31 h 261"/>
                  <a:gd name="T56" fmla="*/ 26 w 177"/>
                  <a:gd name="T57" fmla="*/ 30 h 261"/>
                  <a:gd name="T58" fmla="*/ 26 w 177"/>
                  <a:gd name="T59" fmla="*/ 29 h 261"/>
                  <a:gd name="T60" fmla="*/ 26 w 177"/>
                  <a:gd name="T61" fmla="*/ 27 h 261"/>
                  <a:gd name="T62" fmla="*/ 25 w 177"/>
                  <a:gd name="T63" fmla="*/ 26 h 261"/>
                  <a:gd name="T64" fmla="*/ 25 w 177"/>
                  <a:gd name="T65" fmla="*/ 24 h 261"/>
                  <a:gd name="T66" fmla="*/ 22 w 177"/>
                  <a:gd name="T67" fmla="*/ 21 h 261"/>
                  <a:gd name="T68" fmla="*/ 22 w 177"/>
                  <a:gd name="T69" fmla="*/ 20 h 261"/>
                  <a:gd name="T70" fmla="*/ 21 w 177"/>
                  <a:gd name="T71" fmla="*/ 18 h 261"/>
                  <a:gd name="T72" fmla="*/ 20 w 177"/>
                  <a:gd name="T73" fmla="*/ 18 h 261"/>
                  <a:gd name="T74" fmla="*/ 19 w 177"/>
                  <a:gd name="T75" fmla="*/ 17 h 261"/>
                  <a:gd name="T76" fmla="*/ 17 w 177"/>
                  <a:gd name="T77" fmla="*/ 16 h 261"/>
                  <a:gd name="T78" fmla="*/ 16 w 177"/>
                  <a:gd name="T79" fmla="*/ 16 h 261"/>
                  <a:gd name="T80" fmla="*/ 15 w 177"/>
                  <a:gd name="T81" fmla="*/ 16 h 261"/>
                  <a:gd name="T82" fmla="*/ 14 w 177"/>
                  <a:gd name="T83" fmla="*/ 16 h 261"/>
                  <a:gd name="T84" fmla="*/ 12 w 177"/>
                  <a:gd name="T85" fmla="*/ 16 h 261"/>
                  <a:gd name="T86" fmla="*/ 11 w 177"/>
                  <a:gd name="T87" fmla="*/ 17 h 261"/>
                  <a:gd name="T88" fmla="*/ 10 w 177"/>
                  <a:gd name="T89" fmla="*/ 18 h 261"/>
                  <a:gd name="T90" fmla="*/ 2 w 177"/>
                  <a:gd name="T91" fmla="*/ 22 h 26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77" h="261">
                    <a:moveTo>
                      <a:pt x="30" y="0"/>
                    </a:moveTo>
                    <a:lnTo>
                      <a:pt x="21" y="13"/>
                    </a:lnTo>
                    <a:lnTo>
                      <a:pt x="14" y="25"/>
                    </a:lnTo>
                    <a:lnTo>
                      <a:pt x="7" y="38"/>
                    </a:lnTo>
                    <a:lnTo>
                      <a:pt x="3" y="53"/>
                    </a:lnTo>
                    <a:lnTo>
                      <a:pt x="1" y="68"/>
                    </a:lnTo>
                    <a:lnTo>
                      <a:pt x="0" y="82"/>
                    </a:lnTo>
                    <a:lnTo>
                      <a:pt x="0" y="97"/>
                    </a:lnTo>
                    <a:lnTo>
                      <a:pt x="1" y="112"/>
                    </a:lnTo>
                    <a:lnTo>
                      <a:pt x="4" y="126"/>
                    </a:lnTo>
                    <a:lnTo>
                      <a:pt x="9" y="140"/>
                    </a:lnTo>
                    <a:lnTo>
                      <a:pt x="15" y="153"/>
                    </a:lnTo>
                    <a:lnTo>
                      <a:pt x="63" y="232"/>
                    </a:lnTo>
                    <a:lnTo>
                      <a:pt x="68" y="240"/>
                    </a:lnTo>
                    <a:lnTo>
                      <a:pt x="76" y="246"/>
                    </a:lnTo>
                    <a:lnTo>
                      <a:pt x="83" y="252"/>
                    </a:lnTo>
                    <a:lnTo>
                      <a:pt x="92" y="256"/>
                    </a:lnTo>
                    <a:lnTo>
                      <a:pt x="101" y="260"/>
                    </a:lnTo>
                    <a:lnTo>
                      <a:pt x="111" y="261"/>
                    </a:lnTo>
                    <a:lnTo>
                      <a:pt x="120" y="261"/>
                    </a:lnTo>
                    <a:lnTo>
                      <a:pt x="130" y="260"/>
                    </a:lnTo>
                    <a:lnTo>
                      <a:pt x="139" y="256"/>
                    </a:lnTo>
                    <a:lnTo>
                      <a:pt x="148" y="252"/>
                    </a:lnTo>
                    <a:lnTo>
                      <a:pt x="155" y="246"/>
                    </a:lnTo>
                    <a:lnTo>
                      <a:pt x="163" y="240"/>
                    </a:lnTo>
                    <a:lnTo>
                      <a:pt x="168" y="232"/>
                    </a:lnTo>
                    <a:lnTo>
                      <a:pt x="173" y="224"/>
                    </a:lnTo>
                    <a:lnTo>
                      <a:pt x="175" y="215"/>
                    </a:lnTo>
                    <a:lnTo>
                      <a:pt x="177" y="205"/>
                    </a:lnTo>
                    <a:lnTo>
                      <a:pt x="177" y="196"/>
                    </a:lnTo>
                    <a:lnTo>
                      <a:pt x="175" y="186"/>
                    </a:lnTo>
                    <a:lnTo>
                      <a:pt x="173" y="177"/>
                    </a:lnTo>
                    <a:lnTo>
                      <a:pt x="168" y="168"/>
                    </a:lnTo>
                    <a:lnTo>
                      <a:pt x="152" y="142"/>
                    </a:lnTo>
                    <a:lnTo>
                      <a:pt x="148" y="134"/>
                    </a:lnTo>
                    <a:lnTo>
                      <a:pt x="142" y="126"/>
                    </a:lnTo>
                    <a:lnTo>
                      <a:pt x="136" y="121"/>
                    </a:lnTo>
                    <a:lnTo>
                      <a:pt x="128" y="116"/>
                    </a:lnTo>
                    <a:lnTo>
                      <a:pt x="119" y="112"/>
                    </a:lnTo>
                    <a:lnTo>
                      <a:pt x="111" y="109"/>
                    </a:lnTo>
                    <a:lnTo>
                      <a:pt x="101" y="109"/>
                    </a:lnTo>
                    <a:lnTo>
                      <a:pt x="92" y="110"/>
                    </a:lnTo>
                    <a:lnTo>
                      <a:pt x="84" y="113"/>
                    </a:lnTo>
                    <a:lnTo>
                      <a:pt x="75" y="116"/>
                    </a:lnTo>
                    <a:lnTo>
                      <a:pt x="67" y="122"/>
                    </a:lnTo>
                    <a:lnTo>
                      <a:pt x="15" y="15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23" name="Line 241"/>
              <p:cNvSpPr>
                <a:spLocks noChangeShapeType="1"/>
              </p:cNvSpPr>
              <p:nvPr/>
            </p:nvSpPr>
            <p:spPr bwMode="auto">
              <a:xfrm flipV="1">
                <a:off x="2800" y="1034"/>
                <a:ext cx="119" cy="7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24" name="Line 242"/>
              <p:cNvSpPr>
                <a:spLocks noChangeShapeType="1"/>
              </p:cNvSpPr>
              <p:nvPr/>
            </p:nvSpPr>
            <p:spPr bwMode="auto">
              <a:xfrm flipV="1">
                <a:off x="3019" y="1394"/>
                <a:ext cx="119" cy="7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25" name="Line 243"/>
              <p:cNvSpPr>
                <a:spLocks noChangeShapeType="1"/>
              </p:cNvSpPr>
              <p:nvPr/>
            </p:nvSpPr>
            <p:spPr bwMode="auto">
              <a:xfrm>
                <a:off x="2916" y="1079"/>
                <a:ext cx="181" cy="29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26" name="Freeform 244"/>
              <p:cNvSpPr>
                <a:spLocks/>
              </p:cNvSpPr>
              <p:nvPr/>
            </p:nvSpPr>
            <p:spPr bwMode="auto">
              <a:xfrm>
                <a:off x="2897" y="1048"/>
                <a:ext cx="24" cy="34"/>
              </a:xfrm>
              <a:custGeom>
                <a:avLst/>
                <a:gdLst>
                  <a:gd name="T0" fmla="*/ 24 w 171"/>
                  <a:gd name="T1" fmla="*/ 28 h 243"/>
                  <a:gd name="T2" fmla="*/ 14 w 171"/>
                  <a:gd name="T3" fmla="*/ 34 h 243"/>
                  <a:gd name="T4" fmla="*/ 0 w 171"/>
                  <a:gd name="T5" fmla="*/ 0 h 243"/>
                  <a:gd name="T6" fmla="*/ 24 w 171"/>
                  <a:gd name="T7" fmla="*/ 28 h 2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1" h="243">
                    <a:moveTo>
                      <a:pt x="171" y="198"/>
                    </a:moveTo>
                    <a:lnTo>
                      <a:pt x="97" y="243"/>
                    </a:lnTo>
                    <a:lnTo>
                      <a:pt x="0" y="0"/>
                    </a:lnTo>
                    <a:lnTo>
                      <a:pt x="171" y="198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27" name="Freeform 245"/>
              <p:cNvSpPr>
                <a:spLocks/>
              </p:cNvSpPr>
              <p:nvPr/>
            </p:nvSpPr>
            <p:spPr bwMode="auto">
              <a:xfrm>
                <a:off x="2897" y="1048"/>
                <a:ext cx="24" cy="34"/>
              </a:xfrm>
              <a:custGeom>
                <a:avLst/>
                <a:gdLst>
                  <a:gd name="T0" fmla="*/ 24 w 171"/>
                  <a:gd name="T1" fmla="*/ 28 h 243"/>
                  <a:gd name="T2" fmla="*/ 14 w 171"/>
                  <a:gd name="T3" fmla="*/ 34 h 243"/>
                  <a:gd name="T4" fmla="*/ 0 w 171"/>
                  <a:gd name="T5" fmla="*/ 0 h 243"/>
                  <a:gd name="T6" fmla="*/ 24 w 171"/>
                  <a:gd name="T7" fmla="*/ 28 h 2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1" h="243">
                    <a:moveTo>
                      <a:pt x="171" y="198"/>
                    </a:moveTo>
                    <a:lnTo>
                      <a:pt x="97" y="243"/>
                    </a:lnTo>
                    <a:lnTo>
                      <a:pt x="0" y="0"/>
                    </a:lnTo>
                    <a:lnTo>
                      <a:pt x="171" y="198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28" name="Freeform 246"/>
              <p:cNvSpPr>
                <a:spLocks/>
              </p:cNvSpPr>
              <p:nvPr/>
            </p:nvSpPr>
            <p:spPr bwMode="auto">
              <a:xfrm>
                <a:off x="3092" y="1373"/>
                <a:ext cx="24" cy="34"/>
              </a:xfrm>
              <a:custGeom>
                <a:avLst/>
                <a:gdLst>
                  <a:gd name="T0" fmla="*/ 10 w 171"/>
                  <a:gd name="T1" fmla="*/ 0 h 243"/>
                  <a:gd name="T2" fmla="*/ 0 w 171"/>
                  <a:gd name="T3" fmla="*/ 6 h 243"/>
                  <a:gd name="T4" fmla="*/ 24 w 171"/>
                  <a:gd name="T5" fmla="*/ 34 h 243"/>
                  <a:gd name="T6" fmla="*/ 10 w 171"/>
                  <a:gd name="T7" fmla="*/ 0 h 2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1" h="243">
                    <a:moveTo>
                      <a:pt x="73" y="0"/>
                    </a:moveTo>
                    <a:lnTo>
                      <a:pt x="0" y="45"/>
                    </a:lnTo>
                    <a:lnTo>
                      <a:pt x="171" y="243"/>
                    </a:ln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29" name="Freeform 247"/>
              <p:cNvSpPr>
                <a:spLocks/>
              </p:cNvSpPr>
              <p:nvPr/>
            </p:nvSpPr>
            <p:spPr bwMode="auto">
              <a:xfrm>
                <a:off x="3092" y="1373"/>
                <a:ext cx="24" cy="34"/>
              </a:xfrm>
              <a:custGeom>
                <a:avLst/>
                <a:gdLst>
                  <a:gd name="T0" fmla="*/ 10 w 171"/>
                  <a:gd name="T1" fmla="*/ 0 h 243"/>
                  <a:gd name="T2" fmla="*/ 0 w 171"/>
                  <a:gd name="T3" fmla="*/ 6 h 243"/>
                  <a:gd name="T4" fmla="*/ 24 w 171"/>
                  <a:gd name="T5" fmla="*/ 34 h 243"/>
                  <a:gd name="T6" fmla="*/ 10 w 171"/>
                  <a:gd name="T7" fmla="*/ 0 h 2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1" h="243">
                    <a:moveTo>
                      <a:pt x="73" y="0"/>
                    </a:moveTo>
                    <a:lnTo>
                      <a:pt x="0" y="45"/>
                    </a:lnTo>
                    <a:lnTo>
                      <a:pt x="171" y="243"/>
                    </a:lnTo>
                    <a:lnTo>
                      <a:pt x="73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30" name="Freeform 248"/>
              <p:cNvSpPr>
                <a:spLocks/>
              </p:cNvSpPr>
              <p:nvPr/>
            </p:nvSpPr>
            <p:spPr bwMode="auto">
              <a:xfrm>
                <a:off x="3019" y="1193"/>
                <a:ext cx="30" cy="27"/>
              </a:xfrm>
              <a:custGeom>
                <a:avLst/>
                <a:gdLst>
                  <a:gd name="T0" fmla="*/ 30 w 215"/>
                  <a:gd name="T1" fmla="*/ 0 h 190"/>
                  <a:gd name="T2" fmla="*/ 0 w 215"/>
                  <a:gd name="T3" fmla="*/ 8 h 190"/>
                  <a:gd name="T4" fmla="*/ 11 w 215"/>
                  <a:gd name="T5" fmla="*/ 27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5" h="190">
                    <a:moveTo>
                      <a:pt x="215" y="0"/>
                    </a:moveTo>
                    <a:lnTo>
                      <a:pt x="0" y="59"/>
                    </a:lnTo>
                    <a:lnTo>
                      <a:pt x="80" y="19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31" name="Line 249"/>
              <p:cNvSpPr>
                <a:spLocks noChangeShapeType="1"/>
              </p:cNvSpPr>
              <p:nvPr/>
            </p:nvSpPr>
            <p:spPr bwMode="auto">
              <a:xfrm flipH="1">
                <a:off x="3019" y="1210"/>
                <a:ext cx="15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32" name="Freeform 250"/>
              <p:cNvSpPr>
                <a:spLocks/>
              </p:cNvSpPr>
              <p:nvPr/>
            </p:nvSpPr>
            <p:spPr bwMode="auto">
              <a:xfrm>
                <a:off x="3034" y="1220"/>
                <a:ext cx="30" cy="18"/>
              </a:xfrm>
              <a:custGeom>
                <a:avLst/>
                <a:gdLst>
                  <a:gd name="T0" fmla="*/ 30 w 209"/>
                  <a:gd name="T1" fmla="*/ 0 h 128"/>
                  <a:gd name="T2" fmla="*/ 27 w 209"/>
                  <a:gd name="T3" fmla="*/ 0 h 128"/>
                  <a:gd name="T4" fmla="*/ 24 w 209"/>
                  <a:gd name="T5" fmla="*/ 1 h 128"/>
                  <a:gd name="T6" fmla="*/ 22 w 209"/>
                  <a:gd name="T7" fmla="*/ 1 h 128"/>
                  <a:gd name="T8" fmla="*/ 19 w 209"/>
                  <a:gd name="T9" fmla="*/ 2 h 128"/>
                  <a:gd name="T10" fmla="*/ 16 w 209"/>
                  <a:gd name="T11" fmla="*/ 3 h 128"/>
                  <a:gd name="T12" fmla="*/ 14 w 209"/>
                  <a:gd name="T13" fmla="*/ 5 h 128"/>
                  <a:gd name="T14" fmla="*/ 11 w 209"/>
                  <a:gd name="T15" fmla="*/ 6 h 128"/>
                  <a:gd name="T16" fmla="*/ 9 w 209"/>
                  <a:gd name="T17" fmla="*/ 8 h 128"/>
                  <a:gd name="T18" fmla="*/ 7 w 209"/>
                  <a:gd name="T19" fmla="*/ 9 h 128"/>
                  <a:gd name="T20" fmla="*/ 5 w 209"/>
                  <a:gd name="T21" fmla="*/ 11 h 128"/>
                  <a:gd name="T22" fmla="*/ 3 w 209"/>
                  <a:gd name="T23" fmla="*/ 13 h 128"/>
                  <a:gd name="T24" fmla="*/ 1 w 209"/>
                  <a:gd name="T25" fmla="*/ 16 h 128"/>
                  <a:gd name="T26" fmla="*/ 0 w 209"/>
                  <a:gd name="T27" fmla="*/ 18 h 12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9" h="128">
                    <a:moveTo>
                      <a:pt x="209" y="0"/>
                    </a:moveTo>
                    <a:lnTo>
                      <a:pt x="190" y="2"/>
                    </a:lnTo>
                    <a:lnTo>
                      <a:pt x="169" y="5"/>
                    </a:lnTo>
                    <a:lnTo>
                      <a:pt x="150" y="10"/>
                    </a:lnTo>
                    <a:lnTo>
                      <a:pt x="132" y="15"/>
                    </a:lnTo>
                    <a:lnTo>
                      <a:pt x="114" y="23"/>
                    </a:lnTo>
                    <a:lnTo>
                      <a:pt x="96" y="32"/>
                    </a:lnTo>
                    <a:lnTo>
                      <a:pt x="79" y="42"/>
                    </a:lnTo>
                    <a:lnTo>
                      <a:pt x="64" y="54"/>
                    </a:lnTo>
                    <a:lnTo>
                      <a:pt x="48" y="67"/>
                    </a:lnTo>
                    <a:lnTo>
                      <a:pt x="35" y="81"/>
                    </a:lnTo>
                    <a:lnTo>
                      <a:pt x="21" y="95"/>
                    </a:lnTo>
                    <a:lnTo>
                      <a:pt x="10" y="111"/>
                    </a:lnTo>
                    <a:lnTo>
                      <a:pt x="0" y="128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33" name="Freeform 251"/>
              <p:cNvSpPr>
                <a:spLocks/>
              </p:cNvSpPr>
              <p:nvPr/>
            </p:nvSpPr>
            <p:spPr bwMode="auto">
              <a:xfrm>
                <a:off x="3064" y="1220"/>
                <a:ext cx="4" cy="8"/>
              </a:xfrm>
              <a:custGeom>
                <a:avLst/>
                <a:gdLst>
                  <a:gd name="T0" fmla="*/ 4 w 34"/>
                  <a:gd name="T1" fmla="*/ 8 h 53"/>
                  <a:gd name="T2" fmla="*/ 4 w 34"/>
                  <a:gd name="T3" fmla="*/ 7 h 53"/>
                  <a:gd name="T4" fmla="*/ 4 w 34"/>
                  <a:gd name="T5" fmla="*/ 6 h 53"/>
                  <a:gd name="T6" fmla="*/ 4 w 34"/>
                  <a:gd name="T7" fmla="*/ 5 h 53"/>
                  <a:gd name="T8" fmla="*/ 4 w 34"/>
                  <a:gd name="T9" fmla="*/ 4 h 53"/>
                  <a:gd name="T10" fmla="*/ 3 w 34"/>
                  <a:gd name="T11" fmla="*/ 3 h 53"/>
                  <a:gd name="T12" fmla="*/ 3 w 34"/>
                  <a:gd name="T13" fmla="*/ 2 h 53"/>
                  <a:gd name="T14" fmla="*/ 2 w 34"/>
                  <a:gd name="T15" fmla="*/ 1 h 53"/>
                  <a:gd name="T16" fmla="*/ 2 w 34"/>
                  <a:gd name="T17" fmla="*/ 1 h 53"/>
                  <a:gd name="T18" fmla="*/ 1 w 34"/>
                  <a:gd name="T19" fmla="*/ 0 h 53"/>
                  <a:gd name="T20" fmla="*/ 0 w 34"/>
                  <a:gd name="T21" fmla="*/ 0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53">
                    <a:moveTo>
                      <a:pt x="32" y="53"/>
                    </a:moveTo>
                    <a:lnTo>
                      <a:pt x="33" y="46"/>
                    </a:lnTo>
                    <a:lnTo>
                      <a:pt x="34" y="38"/>
                    </a:lnTo>
                    <a:lnTo>
                      <a:pt x="34" y="31"/>
                    </a:lnTo>
                    <a:lnTo>
                      <a:pt x="32" y="24"/>
                    </a:lnTo>
                    <a:lnTo>
                      <a:pt x="29" y="18"/>
                    </a:lnTo>
                    <a:lnTo>
                      <a:pt x="24" y="12"/>
                    </a:lnTo>
                    <a:lnTo>
                      <a:pt x="20" y="8"/>
                    </a:lnTo>
                    <a:lnTo>
                      <a:pt x="13" y="4"/>
                    </a:lnTo>
                    <a:lnTo>
                      <a:pt x="6" y="1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34" name="Freeform 252"/>
              <p:cNvSpPr>
                <a:spLocks/>
              </p:cNvSpPr>
              <p:nvPr/>
            </p:nvSpPr>
            <p:spPr bwMode="auto">
              <a:xfrm>
                <a:off x="3038" y="1228"/>
                <a:ext cx="30" cy="18"/>
              </a:xfrm>
              <a:custGeom>
                <a:avLst/>
                <a:gdLst>
                  <a:gd name="T0" fmla="*/ 0 w 210"/>
                  <a:gd name="T1" fmla="*/ 18 h 128"/>
                  <a:gd name="T2" fmla="*/ 3 w 210"/>
                  <a:gd name="T3" fmla="*/ 18 h 128"/>
                  <a:gd name="T4" fmla="*/ 6 w 210"/>
                  <a:gd name="T5" fmla="*/ 17 h 128"/>
                  <a:gd name="T6" fmla="*/ 8 w 210"/>
                  <a:gd name="T7" fmla="*/ 16 h 128"/>
                  <a:gd name="T8" fmla="*/ 11 w 210"/>
                  <a:gd name="T9" fmla="*/ 16 h 128"/>
                  <a:gd name="T10" fmla="*/ 14 w 210"/>
                  <a:gd name="T11" fmla="*/ 15 h 128"/>
                  <a:gd name="T12" fmla="*/ 16 w 210"/>
                  <a:gd name="T13" fmla="*/ 13 h 128"/>
                  <a:gd name="T14" fmla="*/ 18 w 210"/>
                  <a:gd name="T15" fmla="*/ 12 h 128"/>
                  <a:gd name="T16" fmla="*/ 21 w 210"/>
                  <a:gd name="T17" fmla="*/ 10 h 128"/>
                  <a:gd name="T18" fmla="*/ 23 w 210"/>
                  <a:gd name="T19" fmla="*/ 8 h 128"/>
                  <a:gd name="T20" fmla="*/ 25 w 210"/>
                  <a:gd name="T21" fmla="*/ 7 h 128"/>
                  <a:gd name="T22" fmla="*/ 27 w 210"/>
                  <a:gd name="T23" fmla="*/ 5 h 128"/>
                  <a:gd name="T24" fmla="*/ 28 w 210"/>
                  <a:gd name="T25" fmla="*/ 2 h 128"/>
                  <a:gd name="T26" fmla="*/ 30 w 210"/>
                  <a:gd name="T27" fmla="*/ 0 h 12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0" h="128">
                    <a:moveTo>
                      <a:pt x="0" y="128"/>
                    </a:moveTo>
                    <a:lnTo>
                      <a:pt x="19" y="125"/>
                    </a:lnTo>
                    <a:lnTo>
                      <a:pt x="39" y="122"/>
                    </a:lnTo>
                    <a:lnTo>
                      <a:pt x="59" y="117"/>
                    </a:lnTo>
                    <a:lnTo>
                      <a:pt x="77" y="111"/>
                    </a:lnTo>
                    <a:lnTo>
                      <a:pt x="95" y="104"/>
                    </a:lnTo>
                    <a:lnTo>
                      <a:pt x="112" y="95"/>
                    </a:lnTo>
                    <a:lnTo>
                      <a:pt x="129" y="85"/>
                    </a:lnTo>
                    <a:lnTo>
                      <a:pt x="145" y="73"/>
                    </a:lnTo>
                    <a:lnTo>
                      <a:pt x="161" y="60"/>
                    </a:lnTo>
                    <a:lnTo>
                      <a:pt x="174" y="47"/>
                    </a:lnTo>
                    <a:lnTo>
                      <a:pt x="188" y="32"/>
                    </a:lnTo>
                    <a:lnTo>
                      <a:pt x="199" y="16"/>
                    </a:lnTo>
                    <a:lnTo>
                      <a:pt x="21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35" name="Freeform 253"/>
              <p:cNvSpPr>
                <a:spLocks/>
              </p:cNvSpPr>
              <p:nvPr/>
            </p:nvSpPr>
            <p:spPr bwMode="auto">
              <a:xfrm>
                <a:off x="3033" y="1238"/>
                <a:ext cx="5" cy="8"/>
              </a:xfrm>
              <a:custGeom>
                <a:avLst/>
                <a:gdLst>
                  <a:gd name="T0" fmla="*/ 1 w 35"/>
                  <a:gd name="T1" fmla="*/ 0 h 53"/>
                  <a:gd name="T2" fmla="*/ 0 w 35"/>
                  <a:gd name="T3" fmla="*/ 1 h 53"/>
                  <a:gd name="T4" fmla="*/ 0 w 35"/>
                  <a:gd name="T5" fmla="*/ 2 h 53"/>
                  <a:gd name="T6" fmla="*/ 0 w 35"/>
                  <a:gd name="T7" fmla="*/ 3 h 53"/>
                  <a:gd name="T8" fmla="*/ 0 w 35"/>
                  <a:gd name="T9" fmla="*/ 4 h 53"/>
                  <a:gd name="T10" fmla="*/ 1 w 35"/>
                  <a:gd name="T11" fmla="*/ 5 h 53"/>
                  <a:gd name="T12" fmla="*/ 1 w 35"/>
                  <a:gd name="T13" fmla="*/ 6 h 53"/>
                  <a:gd name="T14" fmla="*/ 2 w 35"/>
                  <a:gd name="T15" fmla="*/ 7 h 53"/>
                  <a:gd name="T16" fmla="*/ 3 w 35"/>
                  <a:gd name="T17" fmla="*/ 7 h 53"/>
                  <a:gd name="T18" fmla="*/ 4 w 35"/>
                  <a:gd name="T19" fmla="*/ 8 h 53"/>
                  <a:gd name="T20" fmla="*/ 5 w 35"/>
                  <a:gd name="T21" fmla="*/ 8 h 5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53">
                    <a:moveTo>
                      <a:pt x="4" y="0"/>
                    </a:moveTo>
                    <a:lnTo>
                      <a:pt x="1" y="7"/>
                    </a:lnTo>
                    <a:lnTo>
                      <a:pt x="0" y="13"/>
                    </a:lnTo>
                    <a:lnTo>
                      <a:pt x="1" y="21"/>
                    </a:lnTo>
                    <a:lnTo>
                      <a:pt x="3" y="28"/>
                    </a:lnTo>
                    <a:lnTo>
                      <a:pt x="6" y="33"/>
                    </a:lnTo>
                    <a:lnTo>
                      <a:pt x="10" y="40"/>
                    </a:lnTo>
                    <a:lnTo>
                      <a:pt x="15" y="45"/>
                    </a:lnTo>
                    <a:lnTo>
                      <a:pt x="22" y="48"/>
                    </a:lnTo>
                    <a:lnTo>
                      <a:pt x="28" y="50"/>
                    </a:lnTo>
                    <a:lnTo>
                      <a:pt x="35" y="5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36" name="Line 254"/>
              <p:cNvSpPr>
                <a:spLocks noChangeShapeType="1"/>
              </p:cNvSpPr>
              <p:nvPr/>
            </p:nvSpPr>
            <p:spPr bwMode="auto">
              <a:xfrm>
                <a:off x="3946" y="1114"/>
                <a:ext cx="30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37" name="Line 255"/>
              <p:cNvSpPr>
                <a:spLocks noChangeShapeType="1"/>
              </p:cNvSpPr>
              <p:nvPr/>
            </p:nvSpPr>
            <p:spPr bwMode="auto">
              <a:xfrm>
                <a:off x="3946" y="1388"/>
                <a:ext cx="30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38" name="Line 256"/>
              <p:cNvSpPr>
                <a:spLocks noChangeShapeType="1"/>
              </p:cNvSpPr>
              <p:nvPr/>
            </p:nvSpPr>
            <p:spPr bwMode="auto">
              <a:xfrm>
                <a:off x="4220" y="1151"/>
                <a:ext cx="0" cy="20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39" name="Freeform 257"/>
              <p:cNvSpPr>
                <a:spLocks/>
              </p:cNvSpPr>
              <p:nvPr/>
            </p:nvSpPr>
            <p:spPr bwMode="auto">
              <a:xfrm>
                <a:off x="4214" y="1114"/>
                <a:ext cx="12" cy="37"/>
              </a:xfrm>
              <a:custGeom>
                <a:avLst/>
                <a:gdLst>
                  <a:gd name="T0" fmla="*/ 0 w 85"/>
                  <a:gd name="T1" fmla="*/ 37 h 259"/>
                  <a:gd name="T2" fmla="*/ 12 w 85"/>
                  <a:gd name="T3" fmla="*/ 37 h 259"/>
                  <a:gd name="T4" fmla="*/ 6 w 85"/>
                  <a:gd name="T5" fmla="*/ 0 h 259"/>
                  <a:gd name="T6" fmla="*/ 0 w 85"/>
                  <a:gd name="T7" fmla="*/ 37 h 2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259">
                    <a:moveTo>
                      <a:pt x="0" y="259"/>
                    </a:moveTo>
                    <a:lnTo>
                      <a:pt x="85" y="259"/>
                    </a:lnTo>
                    <a:lnTo>
                      <a:pt x="42" y="0"/>
                    </a:lnTo>
                    <a:lnTo>
                      <a:pt x="0" y="259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40" name="Freeform 258"/>
              <p:cNvSpPr>
                <a:spLocks/>
              </p:cNvSpPr>
              <p:nvPr/>
            </p:nvSpPr>
            <p:spPr bwMode="auto">
              <a:xfrm>
                <a:off x="4214" y="1114"/>
                <a:ext cx="12" cy="37"/>
              </a:xfrm>
              <a:custGeom>
                <a:avLst/>
                <a:gdLst>
                  <a:gd name="T0" fmla="*/ 0 w 85"/>
                  <a:gd name="T1" fmla="*/ 37 h 259"/>
                  <a:gd name="T2" fmla="*/ 12 w 85"/>
                  <a:gd name="T3" fmla="*/ 37 h 259"/>
                  <a:gd name="T4" fmla="*/ 6 w 85"/>
                  <a:gd name="T5" fmla="*/ 0 h 259"/>
                  <a:gd name="T6" fmla="*/ 0 w 85"/>
                  <a:gd name="T7" fmla="*/ 37 h 2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259">
                    <a:moveTo>
                      <a:pt x="0" y="259"/>
                    </a:moveTo>
                    <a:lnTo>
                      <a:pt x="85" y="259"/>
                    </a:lnTo>
                    <a:lnTo>
                      <a:pt x="42" y="0"/>
                    </a:lnTo>
                    <a:lnTo>
                      <a:pt x="0" y="259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41" name="Freeform 259"/>
              <p:cNvSpPr>
                <a:spLocks/>
              </p:cNvSpPr>
              <p:nvPr/>
            </p:nvSpPr>
            <p:spPr bwMode="auto">
              <a:xfrm>
                <a:off x="4214" y="1351"/>
                <a:ext cx="12" cy="37"/>
              </a:xfrm>
              <a:custGeom>
                <a:avLst/>
                <a:gdLst>
                  <a:gd name="T0" fmla="*/ 0 w 85"/>
                  <a:gd name="T1" fmla="*/ 0 h 258"/>
                  <a:gd name="T2" fmla="*/ 12 w 85"/>
                  <a:gd name="T3" fmla="*/ 0 h 258"/>
                  <a:gd name="T4" fmla="*/ 6 w 85"/>
                  <a:gd name="T5" fmla="*/ 37 h 258"/>
                  <a:gd name="T6" fmla="*/ 0 w 85"/>
                  <a:gd name="T7" fmla="*/ 0 h 2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258">
                    <a:moveTo>
                      <a:pt x="0" y="0"/>
                    </a:moveTo>
                    <a:lnTo>
                      <a:pt x="85" y="0"/>
                    </a:lnTo>
                    <a:lnTo>
                      <a:pt x="42" y="25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42" name="Freeform 260"/>
              <p:cNvSpPr>
                <a:spLocks/>
              </p:cNvSpPr>
              <p:nvPr/>
            </p:nvSpPr>
            <p:spPr bwMode="auto">
              <a:xfrm>
                <a:off x="4214" y="1351"/>
                <a:ext cx="12" cy="37"/>
              </a:xfrm>
              <a:custGeom>
                <a:avLst/>
                <a:gdLst>
                  <a:gd name="T0" fmla="*/ 0 w 85"/>
                  <a:gd name="T1" fmla="*/ 0 h 258"/>
                  <a:gd name="T2" fmla="*/ 12 w 85"/>
                  <a:gd name="T3" fmla="*/ 0 h 258"/>
                  <a:gd name="T4" fmla="*/ 6 w 85"/>
                  <a:gd name="T5" fmla="*/ 37 h 258"/>
                  <a:gd name="T6" fmla="*/ 0 w 85"/>
                  <a:gd name="T7" fmla="*/ 0 h 2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" h="258">
                    <a:moveTo>
                      <a:pt x="0" y="0"/>
                    </a:moveTo>
                    <a:lnTo>
                      <a:pt x="85" y="0"/>
                    </a:lnTo>
                    <a:lnTo>
                      <a:pt x="42" y="25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43" name="Line 261"/>
              <p:cNvSpPr>
                <a:spLocks noChangeShapeType="1"/>
              </p:cNvSpPr>
              <p:nvPr/>
            </p:nvSpPr>
            <p:spPr bwMode="auto">
              <a:xfrm flipH="1" flipV="1">
                <a:off x="4165" y="1276"/>
                <a:ext cx="40" cy="1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44" name="Freeform 262"/>
              <p:cNvSpPr>
                <a:spLocks/>
              </p:cNvSpPr>
              <p:nvPr/>
            </p:nvSpPr>
            <p:spPr bwMode="auto">
              <a:xfrm>
                <a:off x="4172" y="1270"/>
                <a:ext cx="26" cy="26"/>
              </a:xfrm>
              <a:custGeom>
                <a:avLst/>
                <a:gdLst>
                  <a:gd name="T0" fmla="*/ 13 w 184"/>
                  <a:gd name="T1" fmla="*/ 0 h 184"/>
                  <a:gd name="T2" fmla="*/ 11 w 184"/>
                  <a:gd name="T3" fmla="*/ 0 h 184"/>
                  <a:gd name="T4" fmla="*/ 10 w 184"/>
                  <a:gd name="T5" fmla="*/ 0 h 184"/>
                  <a:gd name="T6" fmla="*/ 8 w 184"/>
                  <a:gd name="T7" fmla="*/ 1 h 184"/>
                  <a:gd name="T8" fmla="*/ 7 w 184"/>
                  <a:gd name="T9" fmla="*/ 2 h 184"/>
                  <a:gd name="T10" fmla="*/ 5 w 184"/>
                  <a:gd name="T11" fmla="*/ 3 h 184"/>
                  <a:gd name="T12" fmla="*/ 4 w 184"/>
                  <a:gd name="T13" fmla="*/ 4 h 184"/>
                  <a:gd name="T14" fmla="*/ 3 w 184"/>
                  <a:gd name="T15" fmla="*/ 5 h 184"/>
                  <a:gd name="T16" fmla="*/ 2 w 184"/>
                  <a:gd name="T17" fmla="*/ 7 h 184"/>
                  <a:gd name="T18" fmla="*/ 1 w 184"/>
                  <a:gd name="T19" fmla="*/ 8 h 184"/>
                  <a:gd name="T20" fmla="*/ 1 w 184"/>
                  <a:gd name="T21" fmla="*/ 10 h 184"/>
                  <a:gd name="T22" fmla="*/ 0 w 184"/>
                  <a:gd name="T23" fmla="*/ 11 h 184"/>
                  <a:gd name="T24" fmla="*/ 0 w 184"/>
                  <a:gd name="T25" fmla="*/ 13 h 184"/>
                  <a:gd name="T26" fmla="*/ 0 w 184"/>
                  <a:gd name="T27" fmla="*/ 15 h 184"/>
                  <a:gd name="T28" fmla="*/ 1 w 184"/>
                  <a:gd name="T29" fmla="*/ 16 h 184"/>
                  <a:gd name="T30" fmla="*/ 1 w 184"/>
                  <a:gd name="T31" fmla="*/ 18 h 184"/>
                  <a:gd name="T32" fmla="*/ 2 w 184"/>
                  <a:gd name="T33" fmla="*/ 20 h 184"/>
                  <a:gd name="T34" fmla="*/ 3 w 184"/>
                  <a:gd name="T35" fmla="*/ 21 h 184"/>
                  <a:gd name="T36" fmla="*/ 4 w 184"/>
                  <a:gd name="T37" fmla="*/ 22 h 184"/>
                  <a:gd name="T38" fmla="*/ 5 w 184"/>
                  <a:gd name="T39" fmla="*/ 23 h 184"/>
                  <a:gd name="T40" fmla="*/ 7 w 184"/>
                  <a:gd name="T41" fmla="*/ 24 h 184"/>
                  <a:gd name="T42" fmla="*/ 8 w 184"/>
                  <a:gd name="T43" fmla="*/ 25 h 184"/>
                  <a:gd name="T44" fmla="*/ 10 w 184"/>
                  <a:gd name="T45" fmla="*/ 26 h 184"/>
                  <a:gd name="T46" fmla="*/ 11 w 184"/>
                  <a:gd name="T47" fmla="*/ 26 h 184"/>
                  <a:gd name="T48" fmla="*/ 13 w 184"/>
                  <a:gd name="T49" fmla="*/ 26 h 184"/>
                  <a:gd name="T50" fmla="*/ 15 w 184"/>
                  <a:gd name="T51" fmla="*/ 26 h 184"/>
                  <a:gd name="T52" fmla="*/ 16 w 184"/>
                  <a:gd name="T53" fmla="*/ 26 h 184"/>
                  <a:gd name="T54" fmla="*/ 18 w 184"/>
                  <a:gd name="T55" fmla="*/ 25 h 184"/>
                  <a:gd name="T56" fmla="*/ 20 w 184"/>
                  <a:gd name="T57" fmla="*/ 24 h 184"/>
                  <a:gd name="T58" fmla="*/ 21 w 184"/>
                  <a:gd name="T59" fmla="*/ 23 h 184"/>
                  <a:gd name="T60" fmla="*/ 22 w 184"/>
                  <a:gd name="T61" fmla="*/ 22 h 184"/>
                  <a:gd name="T62" fmla="*/ 23 w 184"/>
                  <a:gd name="T63" fmla="*/ 21 h 184"/>
                  <a:gd name="T64" fmla="*/ 24 w 184"/>
                  <a:gd name="T65" fmla="*/ 20 h 184"/>
                  <a:gd name="T66" fmla="*/ 25 w 184"/>
                  <a:gd name="T67" fmla="*/ 18 h 184"/>
                  <a:gd name="T68" fmla="*/ 26 w 184"/>
                  <a:gd name="T69" fmla="*/ 16 h 184"/>
                  <a:gd name="T70" fmla="*/ 26 w 184"/>
                  <a:gd name="T71" fmla="*/ 15 h 184"/>
                  <a:gd name="T72" fmla="*/ 26 w 184"/>
                  <a:gd name="T73" fmla="*/ 13 h 184"/>
                  <a:gd name="T74" fmla="*/ 26 w 184"/>
                  <a:gd name="T75" fmla="*/ 11 h 184"/>
                  <a:gd name="T76" fmla="*/ 26 w 184"/>
                  <a:gd name="T77" fmla="*/ 10 h 184"/>
                  <a:gd name="T78" fmla="*/ 25 w 184"/>
                  <a:gd name="T79" fmla="*/ 8 h 184"/>
                  <a:gd name="T80" fmla="*/ 24 w 184"/>
                  <a:gd name="T81" fmla="*/ 7 h 184"/>
                  <a:gd name="T82" fmla="*/ 23 w 184"/>
                  <a:gd name="T83" fmla="*/ 5 h 184"/>
                  <a:gd name="T84" fmla="*/ 22 w 184"/>
                  <a:gd name="T85" fmla="*/ 4 h 184"/>
                  <a:gd name="T86" fmla="*/ 21 w 184"/>
                  <a:gd name="T87" fmla="*/ 3 h 184"/>
                  <a:gd name="T88" fmla="*/ 20 w 184"/>
                  <a:gd name="T89" fmla="*/ 2 h 184"/>
                  <a:gd name="T90" fmla="*/ 18 w 184"/>
                  <a:gd name="T91" fmla="*/ 1 h 184"/>
                  <a:gd name="T92" fmla="*/ 16 w 184"/>
                  <a:gd name="T93" fmla="*/ 0 h 184"/>
                  <a:gd name="T94" fmla="*/ 15 w 184"/>
                  <a:gd name="T95" fmla="*/ 0 h 184"/>
                  <a:gd name="T96" fmla="*/ 13 w 184"/>
                  <a:gd name="T97" fmla="*/ 0 h 18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84" h="184">
                    <a:moveTo>
                      <a:pt x="92" y="0"/>
                    </a:moveTo>
                    <a:lnTo>
                      <a:pt x="80" y="1"/>
                    </a:lnTo>
                    <a:lnTo>
                      <a:pt x="69" y="3"/>
                    </a:lnTo>
                    <a:lnTo>
                      <a:pt x="56" y="7"/>
                    </a:lnTo>
                    <a:lnTo>
                      <a:pt x="46" y="12"/>
                    </a:lnTo>
                    <a:lnTo>
                      <a:pt x="36" y="19"/>
                    </a:lnTo>
                    <a:lnTo>
                      <a:pt x="27" y="27"/>
                    </a:lnTo>
                    <a:lnTo>
                      <a:pt x="19" y="36"/>
                    </a:lnTo>
                    <a:lnTo>
                      <a:pt x="13" y="46"/>
                    </a:lnTo>
                    <a:lnTo>
                      <a:pt x="7" y="56"/>
                    </a:lnTo>
                    <a:lnTo>
                      <a:pt x="4" y="68"/>
                    </a:lnTo>
                    <a:lnTo>
                      <a:pt x="0" y="80"/>
                    </a:lnTo>
                    <a:lnTo>
                      <a:pt x="0" y="92"/>
                    </a:lnTo>
                    <a:lnTo>
                      <a:pt x="0" y="104"/>
                    </a:lnTo>
                    <a:lnTo>
                      <a:pt x="4" y="116"/>
                    </a:lnTo>
                    <a:lnTo>
                      <a:pt x="7" y="127"/>
                    </a:lnTo>
                    <a:lnTo>
                      <a:pt x="13" y="138"/>
                    </a:lnTo>
                    <a:lnTo>
                      <a:pt x="19" y="148"/>
                    </a:lnTo>
                    <a:lnTo>
                      <a:pt x="27" y="157"/>
                    </a:lnTo>
                    <a:lnTo>
                      <a:pt x="36" y="165"/>
                    </a:lnTo>
                    <a:lnTo>
                      <a:pt x="46" y="172"/>
                    </a:lnTo>
                    <a:lnTo>
                      <a:pt x="56" y="177"/>
                    </a:lnTo>
                    <a:lnTo>
                      <a:pt x="69" y="181"/>
                    </a:lnTo>
                    <a:lnTo>
                      <a:pt x="80" y="183"/>
                    </a:lnTo>
                    <a:lnTo>
                      <a:pt x="92" y="184"/>
                    </a:lnTo>
                    <a:lnTo>
                      <a:pt x="104" y="183"/>
                    </a:lnTo>
                    <a:lnTo>
                      <a:pt x="116" y="181"/>
                    </a:lnTo>
                    <a:lnTo>
                      <a:pt x="127" y="177"/>
                    </a:lnTo>
                    <a:lnTo>
                      <a:pt x="138" y="172"/>
                    </a:lnTo>
                    <a:lnTo>
                      <a:pt x="148" y="165"/>
                    </a:lnTo>
                    <a:lnTo>
                      <a:pt x="157" y="157"/>
                    </a:lnTo>
                    <a:lnTo>
                      <a:pt x="165" y="148"/>
                    </a:lnTo>
                    <a:lnTo>
                      <a:pt x="172" y="138"/>
                    </a:lnTo>
                    <a:lnTo>
                      <a:pt x="177" y="127"/>
                    </a:lnTo>
                    <a:lnTo>
                      <a:pt x="181" y="116"/>
                    </a:lnTo>
                    <a:lnTo>
                      <a:pt x="183" y="104"/>
                    </a:lnTo>
                    <a:lnTo>
                      <a:pt x="184" y="92"/>
                    </a:lnTo>
                    <a:lnTo>
                      <a:pt x="183" y="80"/>
                    </a:lnTo>
                    <a:lnTo>
                      <a:pt x="181" y="68"/>
                    </a:lnTo>
                    <a:lnTo>
                      <a:pt x="177" y="56"/>
                    </a:lnTo>
                    <a:lnTo>
                      <a:pt x="172" y="46"/>
                    </a:lnTo>
                    <a:lnTo>
                      <a:pt x="165" y="36"/>
                    </a:lnTo>
                    <a:lnTo>
                      <a:pt x="157" y="27"/>
                    </a:lnTo>
                    <a:lnTo>
                      <a:pt x="148" y="19"/>
                    </a:lnTo>
                    <a:lnTo>
                      <a:pt x="138" y="12"/>
                    </a:lnTo>
                    <a:lnTo>
                      <a:pt x="127" y="7"/>
                    </a:lnTo>
                    <a:lnTo>
                      <a:pt x="116" y="3"/>
                    </a:lnTo>
                    <a:lnTo>
                      <a:pt x="104" y="1"/>
                    </a:lnTo>
                    <a:lnTo>
                      <a:pt x="92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45" name="Freeform 263"/>
              <p:cNvSpPr>
                <a:spLocks/>
              </p:cNvSpPr>
              <p:nvPr/>
            </p:nvSpPr>
            <p:spPr bwMode="auto">
              <a:xfrm>
                <a:off x="4165" y="1248"/>
                <a:ext cx="7" cy="8"/>
              </a:xfrm>
              <a:custGeom>
                <a:avLst/>
                <a:gdLst>
                  <a:gd name="T0" fmla="*/ 0 w 46"/>
                  <a:gd name="T1" fmla="*/ 0 h 62"/>
                  <a:gd name="T2" fmla="*/ 0 w 46"/>
                  <a:gd name="T3" fmla="*/ 1 h 62"/>
                  <a:gd name="T4" fmla="*/ 1 w 46"/>
                  <a:gd name="T5" fmla="*/ 3 h 62"/>
                  <a:gd name="T6" fmla="*/ 1 w 46"/>
                  <a:gd name="T7" fmla="*/ 4 h 62"/>
                  <a:gd name="T8" fmla="*/ 2 w 46"/>
                  <a:gd name="T9" fmla="*/ 5 h 62"/>
                  <a:gd name="T10" fmla="*/ 3 w 46"/>
                  <a:gd name="T11" fmla="*/ 6 h 62"/>
                  <a:gd name="T12" fmla="*/ 4 w 46"/>
                  <a:gd name="T13" fmla="*/ 7 h 62"/>
                  <a:gd name="T14" fmla="*/ 5 w 46"/>
                  <a:gd name="T15" fmla="*/ 7 h 62"/>
                  <a:gd name="T16" fmla="*/ 7 w 46"/>
                  <a:gd name="T17" fmla="*/ 8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62">
                    <a:moveTo>
                      <a:pt x="0" y="0"/>
                    </a:moveTo>
                    <a:lnTo>
                      <a:pt x="0" y="10"/>
                    </a:lnTo>
                    <a:lnTo>
                      <a:pt x="4" y="20"/>
                    </a:lnTo>
                    <a:lnTo>
                      <a:pt x="7" y="30"/>
                    </a:lnTo>
                    <a:lnTo>
                      <a:pt x="12" y="38"/>
                    </a:lnTo>
                    <a:lnTo>
                      <a:pt x="19" y="46"/>
                    </a:lnTo>
                    <a:lnTo>
                      <a:pt x="27" y="53"/>
                    </a:lnTo>
                    <a:lnTo>
                      <a:pt x="36" y="58"/>
                    </a:lnTo>
                    <a:lnTo>
                      <a:pt x="46" y="6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46" name="Freeform 264"/>
              <p:cNvSpPr>
                <a:spLocks/>
              </p:cNvSpPr>
              <p:nvPr/>
            </p:nvSpPr>
            <p:spPr bwMode="auto">
              <a:xfrm>
                <a:off x="4165" y="1239"/>
                <a:ext cx="14" cy="9"/>
              </a:xfrm>
              <a:custGeom>
                <a:avLst/>
                <a:gdLst>
                  <a:gd name="T0" fmla="*/ 14 w 93"/>
                  <a:gd name="T1" fmla="*/ 1 h 62"/>
                  <a:gd name="T2" fmla="*/ 13 w 93"/>
                  <a:gd name="T3" fmla="*/ 1 h 62"/>
                  <a:gd name="T4" fmla="*/ 12 w 93"/>
                  <a:gd name="T5" fmla="*/ 0 h 62"/>
                  <a:gd name="T6" fmla="*/ 10 w 93"/>
                  <a:gd name="T7" fmla="*/ 0 h 62"/>
                  <a:gd name="T8" fmla="*/ 9 w 93"/>
                  <a:gd name="T9" fmla="*/ 0 h 62"/>
                  <a:gd name="T10" fmla="*/ 7 w 93"/>
                  <a:gd name="T11" fmla="*/ 0 h 62"/>
                  <a:gd name="T12" fmla="*/ 6 w 93"/>
                  <a:gd name="T13" fmla="*/ 1 h 62"/>
                  <a:gd name="T14" fmla="*/ 5 w 93"/>
                  <a:gd name="T15" fmla="*/ 1 h 62"/>
                  <a:gd name="T16" fmla="*/ 4 w 93"/>
                  <a:gd name="T17" fmla="*/ 2 h 62"/>
                  <a:gd name="T18" fmla="*/ 3 w 93"/>
                  <a:gd name="T19" fmla="*/ 3 h 62"/>
                  <a:gd name="T20" fmla="*/ 2 w 93"/>
                  <a:gd name="T21" fmla="*/ 4 h 62"/>
                  <a:gd name="T22" fmla="*/ 1 w 93"/>
                  <a:gd name="T23" fmla="*/ 5 h 62"/>
                  <a:gd name="T24" fmla="*/ 0 w 93"/>
                  <a:gd name="T25" fmla="*/ 6 h 62"/>
                  <a:gd name="T26" fmla="*/ 0 w 93"/>
                  <a:gd name="T27" fmla="*/ 8 h 62"/>
                  <a:gd name="T28" fmla="*/ 0 w 93"/>
                  <a:gd name="T29" fmla="*/ 9 h 6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3" h="62">
                    <a:moveTo>
                      <a:pt x="93" y="10"/>
                    </a:moveTo>
                    <a:lnTo>
                      <a:pt x="86" y="6"/>
                    </a:lnTo>
                    <a:lnTo>
                      <a:pt x="77" y="2"/>
                    </a:lnTo>
                    <a:lnTo>
                      <a:pt x="68" y="1"/>
                    </a:lnTo>
                    <a:lnTo>
                      <a:pt x="57" y="0"/>
                    </a:lnTo>
                    <a:lnTo>
                      <a:pt x="48" y="2"/>
                    </a:lnTo>
                    <a:lnTo>
                      <a:pt x="39" y="5"/>
                    </a:lnTo>
                    <a:lnTo>
                      <a:pt x="32" y="8"/>
                    </a:lnTo>
                    <a:lnTo>
                      <a:pt x="24" y="14"/>
                    </a:lnTo>
                    <a:lnTo>
                      <a:pt x="17" y="19"/>
                    </a:lnTo>
                    <a:lnTo>
                      <a:pt x="10" y="27"/>
                    </a:lnTo>
                    <a:lnTo>
                      <a:pt x="6" y="35"/>
                    </a:lnTo>
                    <a:lnTo>
                      <a:pt x="2" y="44"/>
                    </a:lnTo>
                    <a:lnTo>
                      <a:pt x="0" y="53"/>
                    </a:lnTo>
                    <a:lnTo>
                      <a:pt x="0" y="6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47" name="Freeform 265"/>
              <p:cNvSpPr>
                <a:spLocks/>
              </p:cNvSpPr>
              <p:nvPr/>
            </p:nvSpPr>
            <p:spPr bwMode="auto">
              <a:xfrm>
                <a:off x="4179" y="1239"/>
                <a:ext cx="26" cy="17"/>
              </a:xfrm>
              <a:custGeom>
                <a:avLst/>
                <a:gdLst>
                  <a:gd name="T0" fmla="*/ 0 w 183"/>
                  <a:gd name="T1" fmla="*/ 1 h 124"/>
                  <a:gd name="T2" fmla="*/ 26 w 183"/>
                  <a:gd name="T3" fmla="*/ 17 h 124"/>
                  <a:gd name="T4" fmla="*/ 26 w 183"/>
                  <a:gd name="T5" fmla="*/ 0 h 1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3" h="124">
                    <a:moveTo>
                      <a:pt x="0" y="10"/>
                    </a:moveTo>
                    <a:lnTo>
                      <a:pt x="183" y="124"/>
                    </a:lnTo>
                    <a:lnTo>
                      <a:pt x="183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48" name="Freeform 266"/>
              <p:cNvSpPr>
                <a:spLocks/>
              </p:cNvSpPr>
              <p:nvPr/>
            </p:nvSpPr>
            <p:spPr bwMode="auto">
              <a:xfrm>
                <a:off x="4165" y="1208"/>
                <a:ext cx="40" cy="18"/>
              </a:xfrm>
              <a:custGeom>
                <a:avLst/>
                <a:gdLst>
                  <a:gd name="T0" fmla="*/ 0 w 276"/>
                  <a:gd name="T1" fmla="*/ 4 h 122"/>
                  <a:gd name="T2" fmla="*/ 1 w 276"/>
                  <a:gd name="T3" fmla="*/ 7 h 122"/>
                  <a:gd name="T4" fmla="*/ 2 w 276"/>
                  <a:gd name="T5" fmla="*/ 8 h 122"/>
                  <a:gd name="T6" fmla="*/ 3 w 276"/>
                  <a:gd name="T7" fmla="*/ 10 h 122"/>
                  <a:gd name="T8" fmla="*/ 4 w 276"/>
                  <a:gd name="T9" fmla="*/ 12 h 122"/>
                  <a:gd name="T10" fmla="*/ 6 w 276"/>
                  <a:gd name="T11" fmla="*/ 13 h 122"/>
                  <a:gd name="T12" fmla="*/ 8 w 276"/>
                  <a:gd name="T13" fmla="*/ 15 h 122"/>
                  <a:gd name="T14" fmla="*/ 10 w 276"/>
                  <a:gd name="T15" fmla="*/ 16 h 122"/>
                  <a:gd name="T16" fmla="*/ 12 w 276"/>
                  <a:gd name="T17" fmla="*/ 17 h 122"/>
                  <a:gd name="T18" fmla="*/ 13 w 276"/>
                  <a:gd name="T19" fmla="*/ 17 h 122"/>
                  <a:gd name="T20" fmla="*/ 16 w 276"/>
                  <a:gd name="T21" fmla="*/ 18 h 122"/>
                  <a:gd name="T22" fmla="*/ 18 w 276"/>
                  <a:gd name="T23" fmla="*/ 18 h 122"/>
                  <a:gd name="T24" fmla="*/ 31 w 276"/>
                  <a:gd name="T25" fmla="*/ 18 h 122"/>
                  <a:gd name="T26" fmla="*/ 33 w 276"/>
                  <a:gd name="T27" fmla="*/ 18 h 122"/>
                  <a:gd name="T28" fmla="*/ 34 w 276"/>
                  <a:gd name="T29" fmla="*/ 18 h 122"/>
                  <a:gd name="T30" fmla="*/ 35 w 276"/>
                  <a:gd name="T31" fmla="*/ 17 h 122"/>
                  <a:gd name="T32" fmla="*/ 36 w 276"/>
                  <a:gd name="T33" fmla="*/ 16 h 122"/>
                  <a:gd name="T34" fmla="*/ 38 w 276"/>
                  <a:gd name="T35" fmla="*/ 15 h 122"/>
                  <a:gd name="T36" fmla="*/ 38 w 276"/>
                  <a:gd name="T37" fmla="*/ 14 h 122"/>
                  <a:gd name="T38" fmla="*/ 39 w 276"/>
                  <a:gd name="T39" fmla="*/ 13 h 122"/>
                  <a:gd name="T40" fmla="*/ 40 w 276"/>
                  <a:gd name="T41" fmla="*/ 12 h 122"/>
                  <a:gd name="T42" fmla="*/ 40 w 276"/>
                  <a:gd name="T43" fmla="*/ 10 h 122"/>
                  <a:gd name="T44" fmla="*/ 40 w 276"/>
                  <a:gd name="T45" fmla="*/ 9 h 122"/>
                  <a:gd name="T46" fmla="*/ 40 w 276"/>
                  <a:gd name="T47" fmla="*/ 8 h 122"/>
                  <a:gd name="T48" fmla="*/ 40 w 276"/>
                  <a:gd name="T49" fmla="*/ 6 h 122"/>
                  <a:gd name="T50" fmla="*/ 39 w 276"/>
                  <a:gd name="T51" fmla="*/ 5 h 122"/>
                  <a:gd name="T52" fmla="*/ 38 w 276"/>
                  <a:gd name="T53" fmla="*/ 4 h 122"/>
                  <a:gd name="T54" fmla="*/ 38 w 276"/>
                  <a:gd name="T55" fmla="*/ 3 h 122"/>
                  <a:gd name="T56" fmla="*/ 36 w 276"/>
                  <a:gd name="T57" fmla="*/ 2 h 122"/>
                  <a:gd name="T58" fmla="*/ 35 w 276"/>
                  <a:gd name="T59" fmla="*/ 1 h 122"/>
                  <a:gd name="T60" fmla="*/ 34 w 276"/>
                  <a:gd name="T61" fmla="*/ 0 h 122"/>
                  <a:gd name="T62" fmla="*/ 33 w 276"/>
                  <a:gd name="T63" fmla="*/ 0 h 122"/>
                  <a:gd name="T64" fmla="*/ 31 w 276"/>
                  <a:gd name="T65" fmla="*/ 0 h 122"/>
                  <a:gd name="T66" fmla="*/ 27 w 276"/>
                  <a:gd name="T67" fmla="*/ 0 h 122"/>
                  <a:gd name="T68" fmla="*/ 25 w 276"/>
                  <a:gd name="T69" fmla="*/ 0 h 122"/>
                  <a:gd name="T70" fmla="*/ 24 w 276"/>
                  <a:gd name="T71" fmla="*/ 0 h 122"/>
                  <a:gd name="T72" fmla="*/ 23 w 276"/>
                  <a:gd name="T73" fmla="*/ 0 h 122"/>
                  <a:gd name="T74" fmla="*/ 21 w 276"/>
                  <a:gd name="T75" fmla="*/ 1 h 122"/>
                  <a:gd name="T76" fmla="*/ 21 w 276"/>
                  <a:gd name="T77" fmla="*/ 2 h 122"/>
                  <a:gd name="T78" fmla="*/ 20 w 276"/>
                  <a:gd name="T79" fmla="*/ 3 h 122"/>
                  <a:gd name="T80" fmla="*/ 19 w 276"/>
                  <a:gd name="T81" fmla="*/ 4 h 122"/>
                  <a:gd name="T82" fmla="*/ 18 w 276"/>
                  <a:gd name="T83" fmla="*/ 5 h 122"/>
                  <a:gd name="T84" fmla="*/ 18 w 276"/>
                  <a:gd name="T85" fmla="*/ 6 h 122"/>
                  <a:gd name="T86" fmla="*/ 18 w 276"/>
                  <a:gd name="T87" fmla="*/ 8 h 122"/>
                  <a:gd name="T88" fmla="*/ 18 w 276"/>
                  <a:gd name="T89" fmla="*/ 9 h 122"/>
                  <a:gd name="T90" fmla="*/ 18 w 276"/>
                  <a:gd name="T91" fmla="*/ 18 h 12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76" h="122">
                    <a:moveTo>
                      <a:pt x="0" y="30"/>
                    </a:moveTo>
                    <a:lnTo>
                      <a:pt x="6" y="45"/>
                    </a:lnTo>
                    <a:lnTo>
                      <a:pt x="12" y="57"/>
                    </a:lnTo>
                    <a:lnTo>
                      <a:pt x="21" y="69"/>
                    </a:lnTo>
                    <a:lnTo>
                      <a:pt x="30" y="80"/>
                    </a:lnTo>
                    <a:lnTo>
                      <a:pt x="42" y="91"/>
                    </a:lnTo>
                    <a:lnTo>
                      <a:pt x="54" y="100"/>
                    </a:lnTo>
                    <a:lnTo>
                      <a:pt x="66" y="106"/>
                    </a:lnTo>
                    <a:lnTo>
                      <a:pt x="80" y="113"/>
                    </a:lnTo>
                    <a:lnTo>
                      <a:pt x="93" y="118"/>
                    </a:lnTo>
                    <a:lnTo>
                      <a:pt x="108" y="121"/>
                    </a:lnTo>
                    <a:lnTo>
                      <a:pt x="123" y="122"/>
                    </a:lnTo>
                    <a:lnTo>
                      <a:pt x="215" y="122"/>
                    </a:lnTo>
                    <a:lnTo>
                      <a:pt x="225" y="122"/>
                    </a:lnTo>
                    <a:lnTo>
                      <a:pt x="234" y="120"/>
                    </a:lnTo>
                    <a:lnTo>
                      <a:pt x="243" y="116"/>
                    </a:lnTo>
                    <a:lnTo>
                      <a:pt x="251" y="111"/>
                    </a:lnTo>
                    <a:lnTo>
                      <a:pt x="259" y="104"/>
                    </a:lnTo>
                    <a:lnTo>
                      <a:pt x="264" y="97"/>
                    </a:lnTo>
                    <a:lnTo>
                      <a:pt x="270" y="89"/>
                    </a:lnTo>
                    <a:lnTo>
                      <a:pt x="273" y="80"/>
                    </a:lnTo>
                    <a:lnTo>
                      <a:pt x="275" y="70"/>
                    </a:lnTo>
                    <a:lnTo>
                      <a:pt x="276" y="61"/>
                    </a:lnTo>
                    <a:lnTo>
                      <a:pt x="275" y="51"/>
                    </a:lnTo>
                    <a:lnTo>
                      <a:pt x="273" y="42"/>
                    </a:lnTo>
                    <a:lnTo>
                      <a:pt x="270" y="33"/>
                    </a:lnTo>
                    <a:lnTo>
                      <a:pt x="264" y="25"/>
                    </a:lnTo>
                    <a:lnTo>
                      <a:pt x="259" y="18"/>
                    </a:lnTo>
                    <a:lnTo>
                      <a:pt x="251" y="12"/>
                    </a:lnTo>
                    <a:lnTo>
                      <a:pt x="243" y="6"/>
                    </a:lnTo>
                    <a:lnTo>
                      <a:pt x="234" y="3"/>
                    </a:lnTo>
                    <a:lnTo>
                      <a:pt x="225" y="1"/>
                    </a:lnTo>
                    <a:lnTo>
                      <a:pt x="215" y="0"/>
                    </a:lnTo>
                    <a:lnTo>
                      <a:pt x="184" y="0"/>
                    </a:lnTo>
                    <a:lnTo>
                      <a:pt x="175" y="0"/>
                    </a:lnTo>
                    <a:lnTo>
                      <a:pt x="166" y="1"/>
                    </a:lnTo>
                    <a:lnTo>
                      <a:pt x="157" y="3"/>
                    </a:lnTo>
                    <a:lnTo>
                      <a:pt x="148" y="6"/>
                    </a:lnTo>
                    <a:lnTo>
                      <a:pt x="142" y="12"/>
                    </a:lnTo>
                    <a:lnTo>
                      <a:pt x="135" y="19"/>
                    </a:lnTo>
                    <a:lnTo>
                      <a:pt x="129" y="27"/>
                    </a:lnTo>
                    <a:lnTo>
                      <a:pt x="126" y="34"/>
                    </a:lnTo>
                    <a:lnTo>
                      <a:pt x="124" y="43"/>
                    </a:lnTo>
                    <a:lnTo>
                      <a:pt x="123" y="52"/>
                    </a:lnTo>
                    <a:lnTo>
                      <a:pt x="123" y="61"/>
                    </a:lnTo>
                    <a:lnTo>
                      <a:pt x="123" y="12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49" name="Line 267"/>
              <p:cNvSpPr>
                <a:spLocks noChangeShapeType="1"/>
              </p:cNvSpPr>
              <p:nvPr/>
            </p:nvSpPr>
            <p:spPr bwMode="auto">
              <a:xfrm>
                <a:off x="3946" y="1167"/>
                <a:ext cx="19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50" name="Line 268"/>
              <p:cNvSpPr>
                <a:spLocks noChangeShapeType="1"/>
              </p:cNvSpPr>
              <p:nvPr/>
            </p:nvSpPr>
            <p:spPr bwMode="auto">
              <a:xfrm>
                <a:off x="3946" y="1335"/>
                <a:ext cx="19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51" name="Line 269"/>
              <p:cNvSpPr>
                <a:spLocks noChangeShapeType="1"/>
              </p:cNvSpPr>
              <p:nvPr/>
            </p:nvSpPr>
            <p:spPr bwMode="auto">
              <a:xfrm>
                <a:off x="4109" y="1204"/>
                <a:ext cx="0" cy="9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52" name="Freeform 270"/>
              <p:cNvSpPr>
                <a:spLocks/>
              </p:cNvSpPr>
              <p:nvPr/>
            </p:nvSpPr>
            <p:spPr bwMode="auto">
              <a:xfrm>
                <a:off x="4103" y="1167"/>
                <a:ext cx="13" cy="37"/>
              </a:xfrm>
              <a:custGeom>
                <a:avLst/>
                <a:gdLst>
                  <a:gd name="T0" fmla="*/ 0 w 86"/>
                  <a:gd name="T1" fmla="*/ 37 h 258"/>
                  <a:gd name="T2" fmla="*/ 13 w 86"/>
                  <a:gd name="T3" fmla="*/ 37 h 258"/>
                  <a:gd name="T4" fmla="*/ 7 w 86"/>
                  <a:gd name="T5" fmla="*/ 0 h 258"/>
                  <a:gd name="T6" fmla="*/ 0 w 86"/>
                  <a:gd name="T7" fmla="*/ 37 h 2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258">
                    <a:moveTo>
                      <a:pt x="0" y="258"/>
                    </a:moveTo>
                    <a:lnTo>
                      <a:pt x="86" y="258"/>
                    </a:lnTo>
                    <a:lnTo>
                      <a:pt x="43" y="0"/>
                    </a:lnTo>
                    <a:lnTo>
                      <a:pt x="0" y="258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53" name="Freeform 271"/>
              <p:cNvSpPr>
                <a:spLocks/>
              </p:cNvSpPr>
              <p:nvPr/>
            </p:nvSpPr>
            <p:spPr bwMode="auto">
              <a:xfrm>
                <a:off x="4103" y="1167"/>
                <a:ext cx="13" cy="37"/>
              </a:xfrm>
              <a:custGeom>
                <a:avLst/>
                <a:gdLst>
                  <a:gd name="T0" fmla="*/ 0 w 86"/>
                  <a:gd name="T1" fmla="*/ 37 h 258"/>
                  <a:gd name="T2" fmla="*/ 13 w 86"/>
                  <a:gd name="T3" fmla="*/ 37 h 258"/>
                  <a:gd name="T4" fmla="*/ 7 w 86"/>
                  <a:gd name="T5" fmla="*/ 0 h 258"/>
                  <a:gd name="T6" fmla="*/ 0 w 86"/>
                  <a:gd name="T7" fmla="*/ 37 h 2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258">
                    <a:moveTo>
                      <a:pt x="0" y="258"/>
                    </a:moveTo>
                    <a:lnTo>
                      <a:pt x="86" y="258"/>
                    </a:lnTo>
                    <a:lnTo>
                      <a:pt x="43" y="0"/>
                    </a:lnTo>
                    <a:lnTo>
                      <a:pt x="0" y="258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54" name="Freeform 272"/>
              <p:cNvSpPr>
                <a:spLocks/>
              </p:cNvSpPr>
              <p:nvPr/>
            </p:nvSpPr>
            <p:spPr bwMode="auto">
              <a:xfrm>
                <a:off x="4103" y="1298"/>
                <a:ext cx="13" cy="37"/>
              </a:xfrm>
              <a:custGeom>
                <a:avLst/>
                <a:gdLst>
                  <a:gd name="T0" fmla="*/ 0 w 86"/>
                  <a:gd name="T1" fmla="*/ 0 h 259"/>
                  <a:gd name="T2" fmla="*/ 13 w 86"/>
                  <a:gd name="T3" fmla="*/ 0 h 259"/>
                  <a:gd name="T4" fmla="*/ 7 w 86"/>
                  <a:gd name="T5" fmla="*/ 37 h 259"/>
                  <a:gd name="T6" fmla="*/ 0 w 86"/>
                  <a:gd name="T7" fmla="*/ 0 h 2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259">
                    <a:moveTo>
                      <a:pt x="0" y="0"/>
                    </a:moveTo>
                    <a:lnTo>
                      <a:pt x="86" y="0"/>
                    </a:lnTo>
                    <a:lnTo>
                      <a:pt x="43" y="25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55" name="Freeform 273"/>
              <p:cNvSpPr>
                <a:spLocks/>
              </p:cNvSpPr>
              <p:nvPr/>
            </p:nvSpPr>
            <p:spPr bwMode="auto">
              <a:xfrm>
                <a:off x="4103" y="1298"/>
                <a:ext cx="13" cy="37"/>
              </a:xfrm>
              <a:custGeom>
                <a:avLst/>
                <a:gdLst>
                  <a:gd name="T0" fmla="*/ 0 w 86"/>
                  <a:gd name="T1" fmla="*/ 0 h 259"/>
                  <a:gd name="T2" fmla="*/ 13 w 86"/>
                  <a:gd name="T3" fmla="*/ 0 h 259"/>
                  <a:gd name="T4" fmla="*/ 7 w 86"/>
                  <a:gd name="T5" fmla="*/ 37 h 259"/>
                  <a:gd name="T6" fmla="*/ 0 w 86"/>
                  <a:gd name="T7" fmla="*/ 0 h 2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259">
                    <a:moveTo>
                      <a:pt x="0" y="0"/>
                    </a:moveTo>
                    <a:lnTo>
                      <a:pt x="86" y="0"/>
                    </a:lnTo>
                    <a:lnTo>
                      <a:pt x="43" y="259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56" name="Line 274"/>
              <p:cNvSpPr>
                <a:spLocks noChangeShapeType="1"/>
              </p:cNvSpPr>
              <p:nvPr/>
            </p:nvSpPr>
            <p:spPr bwMode="auto">
              <a:xfrm flipH="1" flipV="1">
                <a:off x="4055" y="1272"/>
                <a:ext cx="39" cy="1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57" name="Freeform 275"/>
              <p:cNvSpPr>
                <a:spLocks/>
              </p:cNvSpPr>
              <p:nvPr/>
            </p:nvSpPr>
            <p:spPr bwMode="auto">
              <a:xfrm>
                <a:off x="4061" y="1265"/>
                <a:ext cx="26" cy="26"/>
              </a:xfrm>
              <a:custGeom>
                <a:avLst/>
                <a:gdLst>
                  <a:gd name="T0" fmla="*/ 13 w 184"/>
                  <a:gd name="T1" fmla="*/ 0 h 185"/>
                  <a:gd name="T2" fmla="*/ 11 w 184"/>
                  <a:gd name="T3" fmla="*/ 0 h 185"/>
                  <a:gd name="T4" fmla="*/ 10 w 184"/>
                  <a:gd name="T5" fmla="*/ 1 h 185"/>
                  <a:gd name="T6" fmla="*/ 8 w 184"/>
                  <a:gd name="T7" fmla="*/ 1 h 185"/>
                  <a:gd name="T8" fmla="*/ 7 w 184"/>
                  <a:gd name="T9" fmla="*/ 2 h 185"/>
                  <a:gd name="T10" fmla="*/ 5 w 184"/>
                  <a:gd name="T11" fmla="*/ 3 h 185"/>
                  <a:gd name="T12" fmla="*/ 4 w 184"/>
                  <a:gd name="T13" fmla="*/ 4 h 185"/>
                  <a:gd name="T14" fmla="*/ 3 w 184"/>
                  <a:gd name="T15" fmla="*/ 5 h 185"/>
                  <a:gd name="T16" fmla="*/ 2 w 184"/>
                  <a:gd name="T17" fmla="*/ 6 h 185"/>
                  <a:gd name="T18" fmla="*/ 1 w 184"/>
                  <a:gd name="T19" fmla="*/ 8 h 185"/>
                  <a:gd name="T20" fmla="*/ 0 w 184"/>
                  <a:gd name="T21" fmla="*/ 10 h 185"/>
                  <a:gd name="T22" fmla="*/ 0 w 184"/>
                  <a:gd name="T23" fmla="*/ 11 h 185"/>
                  <a:gd name="T24" fmla="*/ 0 w 184"/>
                  <a:gd name="T25" fmla="*/ 13 h 185"/>
                  <a:gd name="T26" fmla="*/ 0 w 184"/>
                  <a:gd name="T27" fmla="*/ 15 h 185"/>
                  <a:gd name="T28" fmla="*/ 0 w 184"/>
                  <a:gd name="T29" fmla="*/ 16 h 185"/>
                  <a:gd name="T30" fmla="*/ 1 w 184"/>
                  <a:gd name="T31" fmla="*/ 18 h 185"/>
                  <a:gd name="T32" fmla="*/ 2 w 184"/>
                  <a:gd name="T33" fmla="*/ 20 h 185"/>
                  <a:gd name="T34" fmla="*/ 3 w 184"/>
                  <a:gd name="T35" fmla="*/ 21 h 185"/>
                  <a:gd name="T36" fmla="*/ 4 w 184"/>
                  <a:gd name="T37" fmla="*/ 22 h 185"/>
                  <a:gd name="T38" fmla="*/ 5 w 184"/>
                  <a:gd name="T39" fmla="*/ 23 h 185"/>
                  <a:gd name="T40" fmla="*/ 7 w 184"/>
                  <a:gd name="T41" fmla="*/ 24 h 185"/>
                  <a:gd name="T42" fmla="*/ 8 w 184"/>
                  <a:gd name="T43" fmla="*/ 25 h 185"/>
                  <a:gd name="T44" fmla="*/ 10 w 184"/>
                  <a:gd name="T45" fmla="*/ 26 h 185"/>
                  <a:gd name="T46" fmla="*/ 11 w 184"/>
                  <a:gd name="T47" fmla="*/ 26 h 185"/>
                  <a:gd name="T48" fmla="*/ 13 w 184"/>
                  <a:gd name="T49" fmla="*/ 26 h 185"/>
                  <a:gd name="T50" fmla="*/ 15 w 184"/>
                  <a:gd name="T51" fmla="*/ 26 h 185"/>
                  <a:gd name="T52" fmla="*/ 17 w 184"/>
                  <a:gd name="T53" fmla="*/ 26 h 185"/>
                  <a:gd name="T54" fmla="*/ 18 w 184"/>
                  <a:gd name="T55" fmla="*/ 25 h 185"/>
                  <a:gd name="T56" fmla="*/ 20 w 184"/>
                  <a:gd name="T57" fmla="*/ 24 h 185"/>
                  <a:gd name="T58" fmla="*/ 21 w 184"/>
                  <a:gd name="T59" fmla="*/ 23 h 185"/>
                  <a:gd name="T60" fmla="*/ 22 w 184"/>
                  <a:gd name="T61" fmla="*/ 22 h 185"/>
                  <a:gd name="T62" fmla="*/ 23 w 184"/>
                  <a:gd name="T63" fmla="*/ 21 h 185"/>
                  <a:gd name="T64" fmla="*/ 24 w 184"/>
                  <a:gd name="T65" fmla="*/ 20 h 185"/>
                  <a:gd name="T66" fmla="*/ 25 w 184"/>
                  <a:gd name="T67" fmla="*/ 18 h 185"/>
                  <a:gd name="T68" fmla="*/ 26 w 184"/>
                  <a:gd name="T69" fmla="*/ 16 h 185"/>
                  <a:gd name="T70" fmla="*/ 26 w 184"/>
                  <a:gd name="T71" fmla="*/ 15 h 185"/>
                  <a:gd name="T72" fmla="*/ 26 w 184"/>
                  <a:gd name="T73" fmla="*/ 13 h 185"/>
                  <a:gd name="T74" fmla="*/ 26 w 184"/>
                  <a:gd name="T75" fmla="*/ 11 h 185"/>
                  <a:gd name="T76" fmla="*/ 26 w 184"/>
                  <a:gd name="T77" fmla="*/ 10 h 185"/>
                  <a:gd name="T78" fmla="*/ 25 w 184"/>
                  <a:gd name="T79" fmla="*/ 8 h 185"/>
                  <a:gd name="T80" fmla="*/ 24 w 184"/>
                  <a:gd name="T81" fmla="*/ 6 h 185"/>
                  <a:gd name="T82" fmla="*/ 23 w 184"/>
                  <a:gd name="T83" fmla="*/ 5 h 185"/>
                  <a:gd name="T84" fmla="*/ 22 w 184"/>
                  <a:gd name="T85" fmla="*/ 4 h 185"/>
                  <a:gd name="T86" fmla="*/ 21 w 184"/>
                  <a:gd name="T87" fmla="*/ 3 h 185"/>
                  <a:gd name="T88" fmla="*/ 20 w 184"/>
                  <a:gd name="T89" fmla="*/ 2 h 185"/>
                  <a:gd name="T90" fmla="*/ 18 w 184"/>
                  <a:gd name="T91" fmla="*/ 1 h 185"/>
                  <a:gd name="T92" fmla="*/ 17 w 184"/>
                  <a:gd name="T93" fmla="*/ 1 h 185"/>
                  <a:gd name="T94" fmla="*/ 15 w 184"/>
                  <a:gd name="T95" fmla="*/ 0 h 185"/>
                  <a:gd name="T96" fmla="*/ 13 w 184"/>
                  <a:gd name="T97" fmla="*/ 0 h 18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84" h="185">
                    <a:moveTo>
                      <a:pt x="92" y="0"/>
                    </a:moveTo>
                    <a:lnTo>
                      <a:pt x="81" y="2"/>
                    </a:lnTo>
                    <a:lnTo>
                      <a:pt x="68" y="4"/>
                    </a:lnTo>
                    <a:lnTo>
                      <a:pt x="57" y="8"/>
                    </a:lnTo>
                    <a:lnTo>
                      <a:pt x="46" y="13"/>
                    </a:lnTo>
                    <a:lnTo>
                      <a:pt x="36" y="20"/>
                    </a:lnTo>
                    <a:lnTo>
                      <a:pt x="27" y="27"/>
                    </a:lnTo>
                    <a:lnTo>
                      <a:pt x="19" y="38"/>
                    </a:lnTo>
                    <a:lnTo>
                      <a:pt x="12" y="46"/>
                    </a:lnTo>
                    <a:lnTo>
                      <a:pt x="8" y="58"/>
                    </a:lnTo>
                    <a:lnTo>
                      <a:pt x="3" y="69"/>
                    </a:lnTo>
                    <a:lnTo>
                      <a:pt x="1" y="81"/>
                    </a:lnTo>
                    <a:lnTo>
                      <a:pt x="0" y="93"/>
                    </a:lnTo>
                    <a:lnTo>
                      <a:pt x="1" y="105"/>
                    </a:lnTo>
                    <a:lnTo>
                      <a:pt x="3" y="117"/>
                    </a:lnTo>
                    <a:lnTo>
                      <a:pt x="8" y="129"/>
                    </a:lnTo>
                    <a:lnTo>
                      <a:pt x="12" y="139"/>
                    </a:lnTo>
                    <a:lnTo>
                      <a:pt x="19" y="149"/>
                    </a:lnTo>
                    <a:lnTo>
                      <a:pt x="27" y="158"/>
                    </a:lnTo>
                    <a:lnTo>
                      <a:pt x="36" y="167"/>
                    </a:lnTo>
                    <a:lnTo>
                      <a:pt x="46" y="172"/>
                    </a:lnTo>
                    <a:lnTo>
                      <a:pt x="57" y="178"/>
                    </a:lnTo>
                    <a:lnTo>
                      <a:pt x="68" y="182"/>
                    </a:lnTo>
                    <a:lnTo>
                      <a:pt x="81" y="185"/>
                    </a:lnTo>
                    <a:lnTo>
                      <a:pt x="92" y="185"/>
                    </a:lnTo>
                    <a:lnTo>
                      <a:pt x="104" y="185"/>
                    </a:lnTo>
                    <a:lnTo>
                      <a:pt x="117" y="182"/>
                    </a:lnTo>
                    <a:lnTo>
                      <a:pt x="128" y="178"/>
                    </a:lnTo>
                    <a:lnTo>
                      <a:pt x="138" y="172"/>
                    </a:lnTo>
                    <a:lnTo>
                      <a:pt x="148" y="167"/>
                    </a:lnTo>
                    <a:lnTo>
                      <a:pt x="157" y="158"/>
                    </a:lnTo>
                    <a:lnTo>
                      <a:pt x="165" y="149"/>
                    </a:lnTo>
                    <a:lnTo>
                      <a:pt x="172" y="139"/>
                    </a:lnTo>
                    <a:lnTo>
                      <a:pt x="177" y="129"/>
                    </a:lnTo>
                    <a:lnTo>
                      <a:pt x="181" y="117"/>
                    </a:lnTo>
                    <a:lnTo>
                      <a:pt x="184" y="105"/>
                    </a:lnTo>
                    <a:lnTo>
                      <a:pt x="184" y="93"/>
                    </a:lnTo>
                    <a:lnTo>
                      <a:pt x="184" y="81"/>
                    </a:lnTo>
                    <a:lnTo>
                      <a:pt x="181" y="69"/>
                    </a:lnTo>
                    <a:lnTo>
                      <a:pt x="177" y="58"/>
                    </a:lnTo>
                    <a:lnTo>
                      <a:pt x="172" y="46"/>
                    </a:lnTo>
                    <a:lnTo>
                      <a:pt x="165" y="38"/>
                    </a:lnTo>
                    <a:lnTo>
                      <a:pt x="157" y="27"/>
                    </a:lnTo>
                    <a:lnTo>
                      <a:pt x="148" y="20"/>
                    </a:lnTo>
                    <a:lnTo>
                      <a:pt x="138" y="13"/>
                    </a:lnTo>
                    <a:lnTo>
                      <a:pt x="128" y="8"/>
                    </a:lnTo>
                    <a:lnTo>
                      <a:pt x="117" y="4"/>
                    </a:lnTo>
                    <a:lnTo>
                      <a:pt x="104" y="2"/>
                    </a:lnTo>
                    <a:lnTo>
                      <a:pt x="92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58" name="Freeform 276"/>
              <p:cNvSpPr>
                <a:spLocks/>
              </p:cNvSpPr>
              <p:nvPr/>
            </p:nvSpPr>
            <p:spPr bwMode="auto">
              <a:xfrm>
                <a:off x="4055" y="1243"/>
                <a:ext cx="39" cy="9"/>
              </a:xfrm>
              <a:custGeom>
                <a:avLst/>
                <a:gdLst>
                  <a:gd name="T0" fmla="*/ 39 w 276"/>
                  <a:gd name="T1" fmla="*/ 0 h 60"/>
                  <a:gd name="T2" fmla="*/ 0 w 276"/>
                  <a:gd name="T3" fmla="*/ 0 h 60"/>
                  <a:gd name="T4" fmla="*/ 9 w 276"/>
                  <a:gd name="T5" fmla="*/ 9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6" h="60">
                    <a:moveTo>
                      <a:pt x="276" y="0"/>
                    </a:moveTo>
                    <a:lnTo>
                      <a:pt x="0" y="0"/>
                    </a:lnTo>
                    <a:lnTo>
                      <a:pt x="62" y="6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59" name="Freeform 277"/>
              <p:cNvSpPr>
                <a:spLocks/>
              </p:cNvSpPr>
              <p:nvPr/>
            </p:nvSpPr>
            <p:spPr bwMode="auto">
              <a:xfrm>
                <a:off x="4055" y="1212"/>
                <a:ext cx="39" cy="18"/>
              </a:xfrm>
              <a:custGeom>
                <a:avLst/>
                <a:gdLst>
                  <a:gd name="T0" fmla="*/ 0 w 276"/>
                  <a:gd name="T1" fmla="*/ 5 h 123"/>
                  <a:gd name="T2" fmla="*/ 1 w 276"/>
                  <a:gd name="T3" fmla="*/ 7 h 123"/>
                  <a:gd name="T4" fmla="*/ 2 w 276"/>
                  <a:gd name="T5" fmla="*/ 8 h 123"/>
                  <a:gd name="T6" fmla="*/ 3 w 276"/>
                  <a:gd name="T7" fmla="*/ 10 h 123"/>
                  <a:gd name="T8" fmla="*/ 4 w 276"/>
                  <a:gd name="T9" fmla="*/ 12 h 123"/>
                  <a:gd name="T10" fmla="*/ 6 w 276"/>
                  <a:gd name="T11" fmla="*/ 13 h 123"/>
                  <a:gd name="T12" fmla="*/ 8 w 276"/>
                  <a:gd name="T13" fmla="*/ 15 h 123"/>
                  <a:gd name="T14" fmla="*/ 9 w 276"/>
                  <a:gd name="T15" fmla="*/ 16 h 123"/>
                  <a:gd name="T16" fmla="*/ 11 w 276"/>
                  <a:gd name="T17" fmla="*/ 17 h 123"/>
                  <a:gd name="T18" fmla="*/ 13 w 276"/>
                  <a:gd name="T19" fmla="*/ 17 h 123"/>
                  <a:gd name="T20" fmla="*/ 15 w 276"/>
                  <a:gd name="T21" fmla="*/ 18 h 123"/>
                  <a:gd name="T22" fmla="*/ 17 w 276"/>
                  <a:gd name="T23" fmla="*/ 18 h 123"/>
                  <a:gd name="T24" fmla="*/ 31 w 276"/>
                  <a:gd name="T25" fmla="*/ 18 h 123"/>
                  <a:gd name="T26" fmla="*/ 32 w 276"/>
                  <a:gd name="T27" fmla="*/ 18 h 123"/>
                  <a:gd name="T28" fmla="*/ 33 w 276"/>
                  <a:gd name="T29" fmla="*/ 18 h 123"/>
                  <a:gd name="T30" fmla="*/ 34 w 276"/>
                  <a:gd name="T31" fmla="*/ 17 h 123"/>
                  <a:gd name="T32" fmla="*/ 35 w 276"/>
                  <a:gd name="T33" fmla="*/ 16 h 123"/>
                  <a:gd name="T34" fmla="*/ 36 w 276"/>
                  <a:gd name="T35" fmla="*/ 16 h 123"/>
                  <a:gd name="T36" fmla="*/ 37 w 276"/>
                  <a:gd name="T37" fmla="*/ 14 h 123"/>
                  <a:gd name="T38" fmla="*/ 38 w 276"/>
                  <a:gd name="T39" fmla="*/ 13 h 123"/>
                  <a:gd name="T40" fmla="*/ 39 w 276"/>
                  <a:gd name="T41" fmla="*/ 12 h 123"/>
                  <a:gd name="T42" fmla="*/ 39 w 276"/>
                  <a:gd name="T43" fmla="*/ 11 h 123"/>
                  <a:gd name="T44" fmla="*/ 39 w 276"/>
                  <a:gd name="T45" fmla="*/ 9 h 123"/>
                  <a:gd name="T46" fmla="*/ 39 w 276"/>
                  <a:gd name="T47" fmla="*/ 8 h 123"/>
                  <a:gd name="T48" fmla="*/ 39 w 276"/>
                  <a:gd name="T49" fmla="*/ 6 h 123"/>
                  <a:gd name="T50" fmla="*/ 38 w 276"/>
                  <a:gd name="T51" fmla="*/ 5 h 123"/>
                  <a:gd name="T52" fmla="*/ 37 w 276"/>
                  <a:gd name="T53" fmla="*/ 4 h 123"/>
                  <a:gd name="T54" fmla="*/ 36 w 276"/>
                  <a:gd name="T55" fmla="*/ 3 h 123"/>
                  <a:gd name="T56" fmla="*/ 35 w 276"/>
                  <a:gd name="T57" fmla="*/ 2 h 123"/>
                  <a:gd name="T58" fmla="*/ 34 w 276"/>
                  <a:gd name="T59" fmla="*/ 1 h 123"/>
                  <a:gd name="T60" fmla="*/ 33 w 276"/>
                  <a:gd name="T61" fmla="*/ 0 h 123"/>
                  <a:gd name="T62" fmla="*/ 32 w 276"/>
                  <a:gd name="T63" fmla="*/ 0 h 123"/>
                  <a:gd name="T64" fmla="*/ 31 w 276"/>
                  <a:gd name="T65" fmla="*/ 0 h 123"/>
                  <a:gd name="T66" fmla="*/ 26 w 276"/>
                  <a:gd name="T67" fmla="*/ 0 h 123"/>
                  <a:gd name="T68" fmla="*/ 25 w 276"/>
                  <a:gd name="T69" fmla="*/ 0 h 123"/>
                  <a:gd name="T70" fmla="*/ 23 w 276"/>
                  <a:gd name="T71" fmla="*/ 0 h 123"/>
                  <a:gd name="T72" fmla="*/ 22 w 276"/>
                  <a:gd name="T73" fmla="*/ 0 h 123"/>
                  <a:gd name="T74" fmla="*/ 21 w 276"/>
                  <a:gd name="T75" fmla="*/ 1 h 123"/>
                  <a:gd name="T76" fmla="*/ 20 w 276"/>
                  <a:gd name="T77" fmla="*/ 2 h 123"/>
                  <a:gd name="T78" fmla="*/ 19 w 276"/>
                  <a:gd name="T79" fmla="*/ 3 h 123"/>
                  <a:gd name="T80" fmla="*/ 18 w 276"/>
                  <a:gd name="T81" fmla="*/ 4 h 123"/>
                  <a:gd name="T82" fmla="*/ 18 w 276"/>
                  <a:gd name="T83" fmla="*/ 5 h 123"/>
                  <a:gd name="T84" fmla="*/ 17 w 276"/>
                  <a:gd name="T85" fmla="*/ 6 h 123"/>
                  <a:gd name="T86" fmla="*/ 17 w 276"/>
                  <a:gd name="T87" fmla="*/ 8 h 123"/>
                  <a:gd name="T88" fmla="*/ 17 w 276"/>
                  <a:gd name="T89" fmla="*/ 9 h 123"/>
                  <a:gd name="T90" fmla="*/ 17 w 276"/>
                  <a:gd name="T91" fmla="*/ 18 h 12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76" h="123">
                    <a:moveTo>
                      <a:pt x="0" y="31"/>
                    </a:moveTo>
                    <a:lnTo>
                      <a:pt x="7" y="45"/>
                    </a:lnTo>
                    <a:lnTo>
                      <a:pt x="13" y="57"/>
                    </a:lnTo>
                    <a:lnTo>
                      <a:pt x="21" y="70"/>
                    </a:lnTo>
                    <a:lnTo>
                      <a:pt x="31" y="81"/>
                    </a:lnTo>
                    <a:lnTo>
                      <a:pt x="43" y="91"/>
                    </a:lnTo>
                    <a:lnTo>
                      <a:pt x="54" y="100"/>
                    </a:lnTo>
                    <a:lnTo>
                      <a:pt x="66" y="108"/>
                    </a:lnTo>
                    <a:lnTo>
                      <a:pt x="80" y="113"/>
                    </a:lnTo>
                    <a:lnTo>
                      <a:pt x="94" y="118"/>
                    </a:lnTo>
                    <a:lnTo>
                      <a:pt x="109" y="121"/>
                    </a:lnTo>
                    <a:lnTo>
                      <a:pt x="123" y="123"/>
                    </a:lnTo>
                    <a:lnTo>
                      <a:pt x="216" y="123"/>
                    </a:lnTo>
                    <a:lnTo>
                      <a:pt x="225" y="122"/>
                    </a:lnTo>
                    <a:lnTo>
                      <a:pt x="234" y="120"/>
                    </a:lnTo>
                    <a:lnTo>
                      <a:pt x="243" y="117"/>
                    </a:lnTo>
                    <a:lnTo>
                      <a:pt x="251" y="111"/>
                    </a:lnTo>
                    <a:lnTo>
                      <a:pt x="258" y="106"/>
                    </a:lnTo>
                    <a:lnTo>
                      <a:pt x="265" y="98"/>
                    </a:lnTo>
                    <a:lnTo>
                      <a:pt x="269" y="90"/>
                    </a:lnTo>
                    <a:lnTo>
                      <a:pt x="274" y="81"/>
                    </a:lnTo>
                    <a:lnTo>
                      <a:pt x="276" y="72"/>
                    </a:lnTo>
                    <a:lnTo>
                      <a:pt x="276" y="62"/>
                    </a:lnTo>
                    <a:lnTo>
                      <a:pt x="276" y="53"/>
                    </a:lnTo>
                    <a:lnTo>
                      <a:pt x="274" y="43"/>
                    </a:lnTo>
                    <a:lnTo>
                      <a:pt x="269" y="34"/>
                    </a:lnTo>
                    <a:lnTo>
                      <a:pt x="265" y="26"/>
                    </a:lnTo>
                    <a:lnTo>
                      <a:pt x="258" y="19"/>
                    </a:lnTo>
                    <a:lnTo>
                      <a:pt x="251" y="12"/>
                    </a:lnTo>
                    <a:lnTo>
                      <a:pt x="243" y="7"/>
                    </a:lnTo>
                    <a:lnTo>
                      <a:pt x="234" y="3"/>
                    </a:lnTo>
                    <a:lnTo>
                      <a:pt x="225" y="1"/>
                    </a:lnTo>
                    <a:lnTo>
                      <a:pt x="216" y="0"/>
                    </a:lnTo>
                    <a:lnTo>
                      <a:pt x="184" y="0"/>
                    </a:lnTo>
                    <a:lnTo>
                      <a:pt x="175" y="0"/>
                    </a:lnTo>
                    <a:lnTo>
                      <a:pt x="166" y="1"/>
                    </a:lnTo>
                    <a:lnTo>
                      <a:pt x="157" y="3"/>
                    </a:lnTo>
                    <a:lnTo>
                      <a:pt x="149" y="8"/>
                    </a:lnTo>
                    <a:lnTo>
                      <a:pt x="141" y="13"/>
                    </a:lnTo>
                    <a:lnTo>
                      <a:pt x="136" y="19"/>
                    </a:lnTo>
                    <a:lnTo>
                      <a:pt x="130" y="27"/>
                    </a:lnTo>
                    <a:lnTo>
                      <a:pt x="126" y="35"/>
                    </a:lnTo>
                    <a:lnTo>
                      <a:pt x="123" y="44"/>
                    </a:lnTo>
                    <a:lnTo>
                      <a:pt x="122" y="53"/>
                    </a:lnTo>
                    <a:lnTo>
                      <a:pt x="123" y="62"/>
                    </a:lnTo>
                    <a:lnTo>
                      <a:pt x="123" y="12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60" name="Line 278"/>
              <p:cNvSpPr>
                <a:spLocks noChangeShapeType="1"/>
              </p:cNvSpPr>
              <p:nvPr/>
            </p:nvSpPr>
            <p:spPr bwMode="auto">
              <a:xfrm flipH="1" flipV="1">
                <a:off x="3784" y="2303"/>
                <a:ext cx="26" cy="2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61" name="Line 279"/>
              <p:cNvSpPr>
                <a:spLocks noChangeShapeType="1"/>
              </p:cNvSpPr>
              <p:nvPr/>
            </p:nvSpPr>
            <p:spPr bwMode="auto">
              <a:xfrm>
                <a:off x="3976" y="2490"/>
                <a:ext cx="186" cy="18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62" name="Line 280"/>
              <p:cNvSpPr>
                <a:spLocks noChangeShapeType="1"/>
              </p:cNvSpPr>
              <p:nvPr/>
            </p:nvSpPr>
            <p:spPr bwMode="auto">
              <a:xfrm>
                <a:off x="4162" y="2670"/>
                <a:ext cx="165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63" name="Line 281"/>
              <p:cNvSpPr>
                <a:spLocks noChangeShapeType="1"/>
              </p:cNvSpPr>
              <p:nvPr/>
            </p:nvSpPr>
            <p:spPr bwMode="auto">
              <a:xfrm>
                <a:off x="3836" y="2354"/>
                <a:ext cx="114" cy="11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64" name="Freeform 282"/>
              <p:cNvSpPr>
                <a:spLocks/>
              </p:cNvSpPr>
              <p:nvPr/>
            </p:nvSpPr>
            <p:spPr bwMode="auto">
              <a:xfrm>
                <a:off x="3806" y="2324"/>
                <a:ext cx="30" cy="30"/>
              </a:xfrm>
              <a:custGeom>
                <a:avLst/>
                <a:gdLst>
                  <a:gd name="T0" fmla="*/ 8 w 214"/>
                  <a:gd name="T1" fmla="*/ 0 h 210"/>
                  <a:gd name="T2" fmla="*/ 0 w 214"/>
                  <a:gd name="T3" fmla="*/ 9 h 210"/>
                  <a:gd name="T4" fmla="*/ 30 w 214"/>
                  <a:gd name="T5" fmla="*/ 30 h 210"/>
                  <a:gd name="T6" fmla="*/ 8 w 214"/>
                  <a:gd name="T7" fmla="*/ 0 h 2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4" h="210">
                    <a:moveTo>
                      <a:pt x="59" y="0"/>
                    </a:moveTo>
                    <a:lnTo>
                      <a:pt x="0" y="62"/>
                    </a:lnTo>
                    <a:lnTo>
                      <a:pt x="214" y="210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65" name="Freeform 283"/>
              <p:cNvSpPr>
                <a:spLocks/>
              </p:cNvSpPr>
              <p:nvPr/>
            </p:nvSpPr>
            <p:spPr bwMode="auto">
              <a:xfrm>
                <a:off x="3806" y="2324"/>
                <a:ext cx="30" cy="30"/>
              </a:xfrm>
              <a:custGeom>
                <a:avLst/>
                <a:gdLst>
                  <a:gd name="T0" fmla="*/ 8 w 214"/>
                  <a:gd name="T1" fmla="*/ 0 h 210"/>
                  <a:gd name="T2" fmla="*/ 0 w 214"/>
                  <a:gd name="T3" fmla="*/ 9 h 210"/>
                  <a:gd name="T4" fmla="*/ 30 w 214"/>
                  <a:gd name="T5" fmla="*/ 30 h 210"/>
                  <a:gd name="T6" fmla="*/ 8 w 214"/>
                  <a:gd name="T7" fmla="*/ 0 h 2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4" h="210">
                    <a:moveTo>
                      <a:pt x="59" y="0"/>
                    </a:moveTo>
                    <a:lnTo>
                      <a:pt x="0" y="62"/>
                    </a:lnTo>
                    <a:lnTo>
                      <a:pt x="214" y="210"/>
                    </a:lnTo>
                    <a:lnTo>
                      <a:pt x="59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66" name="Freeform 284"/>
              <p:cNvSpPr>
                <a:spLocks/>
              </p:cNvSpPr>
              <p:nvPr/>
            </p:nvSpPr>
            <p:spPr bwMode="auto">
              <a:xfrm>
                <a:off x="3950" y="2464"/>
                <a:ext cx="31" cy="30"/>
              </a:xfrm>
              <a:custGeom>
                <a:avLst/>
                <a:gdLst>
                  <a:gd name="T0" fmla="*/ 31 w 216"/>
                  <a:gd name="T1" fmla="*/ 21 h 212"/>
                  <a:gd name="T2" fmla="*/ 22 w 216"/>
                  <a:gd name="T3" fmla="*/ 30 h 212"/>
                  <a:gd name="T4" fmla="*/ 0 w 216"/>
                  <a:gd name="T5" fmla="*/ 0 h 212"/>
                  <a:gd name="T6" fmla="*/ 31 w 216"/>
                  <a:gd name="T7" fmla="*/ 21 h 2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6" h="212">
                    <a:moveTo>
                      <a:pt x="216" y="150"/>
                    </a:moveTo>
                    <a:lnTo>
                      <a:pt x="155" y="212"/>
                    </a:lnTo>
                    <a:lnTo>
                      <a:pt x="0" y="0"/>
                    </a:lnTo>
                    <a:lnTo>
                      <a:pt x="216" y="15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67" name="Freeform 285"/>
              <p:cNvSpPr>
                <a:spLocks/>
              </p:cNvSpPr>
              <p:nvPr/>
            </p:nvSpPr>
            <p:spPr bwMode="auto">
              <a:xfrm>
                <a:off x="3950" y="2464"/>
                <a:ext cx="31" cy="30"/>
              </a:xfrm>
              <a:custGeom>
                <a:avLst/>
                <a:gdLst>
                  <a:gd name="T0" fmla="*/ 31 w 216"/>
                  <a:gd name="T1" fmla="*/ 21 h 212"/>
                  <a:gd name="T2" fmla="*/ 22 w 216"/>
                  <a:gd name="T3" fmla="*/ 30 h 212"/>
                  <a:gd name="T4" fmla="*/ 0 w 216"/>
                  <a:gd name="T5" fmla="*/ 0 h 212"/>
                  <a:gd name="T6" fmla="*/ 31 w 216"/>
                  <a:gd name="T7" fmla="*/ 21 h 2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6" h="212">
                    <a:moveTo>
                      <a:pt x="216" y="150"/>
                    </a:moveTo>
                    <a:lnTo>
                      <a:pt x="155" y="212"/>
                    </a:lnTo>
                    <a:lnTo>
                      <a:pt x="0" y="0"/>
                    </a:lnTo>
                    <a:lnTo>
                      <a:pt x="216" y="15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68" name="Freeform 286"/>
              <p:cNvSpPr>
                <a:spLocks/>
              </p:cNvSpPr>
              <p:nvPr/>
            </p:nvSpPr>
            <p:spPr bwMode="auto">
              <a:xfrm>
                <a:off x="4176" y="2615"/>
                <a:ext cx="9" cy="6"/>
              </a:xfrm>
              <a:custGeom>
                <a:avLst/>
                <a:gdLst>
                  <a:gd name="T0" fmla="*/ 9 w 61"/>
                  <a:gd name="T1" fmla="*/ 0 h 46"/>
                  <a:gd name="T2" fmla="*/ 8 w 61"/>
                  <a:gd name="T3" fmla="*/ 0 h 46"/>
                  <a:gd name="T4" fmla="*/ 6 w 61"/>
                  <a:gd name="T5" fmla="*/ 1 h 46"/>
                  <a:gd name="T6" fmla="*/ 5 w 61"/>
                  <a:gd name="T7" fmla="*/ 1 h 46"/>
                  <a:gd name="T8" fmla="*/ 3 w 61"/>
                  <a:gd name="T9" fmla="*/ 2 h 46"/>
                  <a:gd name="T10" fmla="*/ 2 w 61"/>
                  <a:gd name="T11" fmla="*/ 3 h 46"/>
                  <a:gd name="T12" fmla="*/ 1 w 61"/>
                  <a:gd name="T13" fmla="*/ 4 h 46"/>
                  <a:gd name="T14" fmla="*/ 0 w 61"/>
                  <a:gd name="T15" fmla="*/ 5 h 46"/>
                  <a:gd name="T16" fmla="*/ 0 w 61"/>
                  <a:gd name="T17" fmla="*/ 6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46">
                    <a:moveTo>
                      <a:pt x="61" y="0"/>
                    </a:moveTo>
                    <a:lnTo>
                      <a:pt x="51" y="1"/>
                    </a:lnTo>
                    <a:lnTo>
                      <a:pt x="41" y="4"/>
                    </a:lnTo>
                    <a:lnTo>
                      <a:pt x="31" y="8"/>
                    </a:lnTo>
                    <a:lnTo>
                      <a:pt x="22" y="13"/>
                    </a:lnTo>
                    <a:lnTo>
                      <a:pt x="15" y="21"/>
                    </a:lnTo>
                    <a:lnTo>
                      <a:pt x="9" y="28"/>
                    </a:lnTo>
                    <a:lnTo>
                      <a:pt x="3" y="37"/>
                    </a:lnTo>
                    <a:lnTo>
                      <a:pt x="0" y="4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69" name="Freeform 287"/>
              <p:cNvSpPr>
                <a:spLocks/>
              </p:cNvSpPr>
              <p:nvPr/>
            </p:nvSpPr>
            <p:spPr bwMode="auto">
              <a:xfrm>
                <a:off x="4185" y="2615"/>
                <a:ext cx="9" cy="13"/>
              </a:xfrm>
              <a:custGeom>
                <a:avLst/>
                <a:gdLst>
                  <a:gd name="T0" fmla="*/ 8 w 61"/>
                  <a:gd name="T1" fmla="*/ 13 h 95"/>
                  <a:gd name="T2" fmla="*/ 8 w 61"/>
                  <a:gd name="T3" fmla="*/ 12 h 95"/>
                  <a:gd name="T4" fmla="*/ 9 w 61"/>
                  <a:gd name="T5" fmla="*/ 11 h 95"/>
                  <a:gd name="T6" fmla="*/ 9 w 61"/>
                  <a:gd name="T7" fmla="*/ 9 h 95"/>
                  <a:gd name="T8" fmla="*/ 9 w 61"/>
                  <a:gd name="T9" fmla="*/ 8 h 95"/>
                  <a:gd name="T10" fmla="*/ 9 w 61"/>
                  <a:gd name="T11" fmla="*/ 7 h 95"/>
                  <a:gd name="T12" fmla="*/ 9 w 61"/>
                  <a:gd name="T13" fmla="*/ 6 h 95"/>
                  <a:gd name="T14" fmla="*/ 8 w 61"/>
                  <a:gd name="T15" fmla="*/ 4 h 95"/>
                  <a:gd name="T16" fmla="*/ 7 w 61"/>
                  <a:gd name="T17" fmla="*/ 3 h 95"/>
                  <a:gd name="T18" fmla="*/ 6 w 61"/>
                  <a:gd name="T19" fmla="*/ 2 h 95"/>
                  <a:gd name="T20" fmla="*/ 5 w 61"/>
                  <a:gd name="T21" fmla="*/ 2 h 95"/>
                  <a:gd name="T22" fmla="*/ 4 w 61"/>
                  <a:gd name="T23" fmla="*/ 1 h 95"/>
                  <a:gd name="T24" fmla="*/ 3 w 61"/>
                  <a:gd name="T25" fmla="*/ 1 h 95"/>
                  <a:gd name="T26" fmla="*/ 1 w 61"/>
                  <a:gd name="T27" fmla="*/ 0 h 95"/>
                  <a:gd name="T28" fmla="*/ 0 w 61"/>
                  <a:gd name="T29" fmla="*/ 0 h 9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" h="95">
                    <a:moveTo>
                      <a:pt x="52" y="95"/>
                    </a:moveTo>
                    <a:lnTo>
                      <a:pt x="56" y="86"/>
                    </a:lnTo>
                    <a:lnTo>
                      <a:pt x="60" y="77"/>
                    </a:lnTo>
                    <a:lnTo>
                      <a:pt x="61" y="68"/>
                    </a:lnTo>
                    <a:lnTo>
                      <a:pt x="61" y="59"/>
                    </a:lnTo>
                    <a:lnTo>
                      <a:pt x="60" y="50"/>
                    </a:lnTo>
                    <a:lnTo>
                      <a:pt x="58" y="41"/>
                    </a:lnTo>
                    <a:lnTo>
                      <a:pt x="53" y="32"/>
                    </a:lnTo>
                    <a:lnTo>
                      <a:pt x="49" y="24"/>
                    </a:lnTo>
                    <a:lnTo>
                      <a:pt x="42" y="17"/>
                    </a:lnTo>
                    <a:lnTo>
                      <a:pt x="35" y="12"/>
                    </a:lnTo>
                    <a:lnTo>
                      <a:pt x="27" y="7"/>
                    </a:lnTo>
                    <a:lnTo>
                      <a:pt x="18" y="4"/>
                    </a:lnTo>
                    <a:lnTo>
                      <a:pt x="9" y="1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70" name="Freeform 288"/>
              <p:cNvSpPr>
                <a:spLocks/>
              </p:cNvSpPr>
              <p:nvPr/>
            </p:nvSpPr>
            <p:spPr bwMode="auto">
              <a:xfrm>
                <a:off x="4176" y="2628"/>
                <a:ext cx="18" cy="26"/>
              </a:xfrm>
              <a:custGeom>
                <a:avLst/>
                <a:gdLst>
                  <a:gd name="T0" fmla="*/ 17 w 122"/>
                  <a:gd name="T1" fmla="*/ 0 h 182"/>
                  <a:gd name="T2" fmla="*/ 0 w 122"/>
                  <a:gd name="T3" fmla="*/ 26 h 182"/>
                  <a:gd name="T4" fmla="*/ 18 w 122"/>
                  <a:gd name="T5" fmla="*/ 26 h 1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182">
                    <a:moveTo>
                      <a:pt x="113" y="0"/>
                    </a:moveTo>
                    <a:lnTo>
                      <a:pt x="0" y="182"/>
                    </a:lnTo>
                    <a:lnTo>
                      <a:pt x="122" y="18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71" name="Line 289"/>
              <p:cNvSpPr>
                <a:spLocks noChangeShapeType="1"/>
              </p:cNvSpPr>
              <p:nvPr/>
            </p:nvSpPr>
            <p:spPr bwMode="auto">
              <a:xfrm>
                <a:off x="4207" y="2615"/>
                <a:ext cx="26" cy="3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72" name="Line 290"/>
              <p:cNvSpPr>
                <a:spLocks noChangeShapeType="1"/>
              </p:cNvSpPr>
              <p:nvPr/>
            </p:nvSpPr>
            <p:spPr bwMode="auto">
              <a:xfrm flipH="1">
                <a:off x="4207" y="2615"/>
                <a:ext cx="26" cy="3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73" name="Line 291"/>
              <p:cNvSpPr>
                <a:spLocks noChangeShapeType="1"/>
              </p:cNvSpPr>
              <p:nvPr/>
            </p:nvSpPr>
            <p:spPr bwMode="auto">
              <a:xfrm flipV="1">
                <a:off x="4253" y="2615"/>
                <a:ext cx="13" cy="3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74" name="Freeform 292"/>
              <p:cNvSpPr>
                <a:spLocks/>
              </p:cNvSpPr>
              <p:nvPr/>
            </p:nvSpPr>
            <p:spPr bwMode="auto">
              <a:xfrm>
                <a:off x="4246" y="2621"/>
                <a:ext cx="27" cy="27"/>
              </a:xfrm>
              <a:custGeom>
                <a:avLst/>
                <a:gdLst>
                  <a:gd name="T0" fmla="*/ 27 w 185"/>
                  <a:gd name="T1" fmla="*/ 14 h 185"/>
                  <a:gd name="T2" fmla="*/ 27 w 185"/>
                  <a:gd name="T3" fmla="*/ 12 h 185"/>
                  <a:gd name="T4" fmla="*/ 26 w 185"/>
                  <a:gd name="T5" fmla="*/ 10 h 185"/>
                  <a:gd name="T6" fmla="*/ 26 w 185"/>
                  <a:gd name="T7" fmla="*/ 8 h 185"/>
                  <a:gd name="T8" fmla="*/ 25 w 185"/>
                  <a:gd name="T9" fmla="*/ 7 h 185"/>
                  <a:gd name="T10" fmla="*/ 24 w 185"/>
                  <a:gd name="T11" fmla="*/ 5 h 185"/>
                  <a:gd name="T12" fmla="*/ 23 w 185"/>
                  <a:gd name="T13" fmla="*/ 4 h 185"/>
                  <a:gd name="T14" fmla="*/ 22 w 185"/>
                  <a:gd name="T15" fmla="*/ 3 h 185"/>
                  <a:gd name="T16" fmla="*/ 20 w 185"/>
                  <a:gd name="T17" fmla="*/ 2 h 185"/>
                  <a:gd name="T18" fmla="*/ 19 w 185"/>
                  <a:gd name="T19" fmla="*/ 1 h 185"/>
                  <a:gd name="T20" fmla="*/ 17 w 185"/>
                  <a:gd name="T21" fmla="*/ 1 h 185"/>
                  <a:gd name="T22" fmla="*/ 15 w 185"/>
                  <a:gd name="T23" fmla="*/ 0 h 185"/>
                  <a:gd name="T24" fmla="*/ 14 w 185"/>
                  <a:gd name="T25" fmla="*/ 0 h 185"/>
                  <a:gd name="T26" fmla="*/ 12 w 185"/>
                  <a:gd name="T27" fmla="*/ 0 h 185"/>
                  <a:gd name="T28" fmla="*/ 10 w 185"/>
                  <a:gd name="T29" fmla="*/ 1 h 185"/>
                  <a:gd name="T30" fmla="*/ 8 w 185"/>
                  <a:gd name="T31" fmla="*/ 1 h 185"/>
                  <a:gd name="T32" fmla="*/ 7 w 185"/>
                  <a:gd name="T33" fmla="*/ 2 h 185"/>
                  <a:gd name="T34" fmla="*/ 5 w 185"/>
                  <a:gd name="T35" fmla="*/ 3 h 185"/>
                  <a:gd name="T36" fmla="*/ 4 w 185"/>
                  <a:gd name="T37" fmla="*/ 4 h 185"/>
                  <a:gd name="T38" fmla="*/ 3 w 185"/>
                  <a:gd name="T39" fmla="*/ 5 h 185"/>
                  <a:gd name="T40" fmla="*/ 2 w 185"/>
                  <a:gd name="T41" fmla="*/ 7 h 185"/>
                  <a:gd name="T42" fmla="*/ 1 w 185"/>
                  <a:gd name="T43" fmla="*/ 8 h 185"/>
                  <a:gd name="T44" fmla="*/ 1 w 185"/>
                  <a:gd name="T45" fmla="*/ 10 h 185"/>
                  <a:gd name="T46" fmla="*/ 0 w 185"/>
                  <a:gd name="T47" fmla="*/ 12 h 185"/>
                  <a:gd name="T48" fmla="*/ 0 w 185"/>
                  <a:gd name="T49" fmla="*/ 14 h 185"/>
                  <a:gd name="T50" fmla="*/ 0 w 185"/>
                  <a:gd name="T51" fmla="*/ 15 h 185"/>
                  <a:gd name="T52" fmla="*/ 1 w 185"/>
                  <a:gd name="T53" fmla="*/ 17 h 185"/>
                  <a:gd name="T54" fmla="*/ 1 w 185"/>
                  <a:gd name="T55" fmla="*/ 19 h 185"/>
                  <a:gd name="T56" fmla="*/ 2 w 185"/>
                  <a:gd name="T57" fmla="*/ 20 h 185"/>
                  <a:gd name="T58" fmla="*/ 3 w 185"/>
                  <a:gd name="T59" fmla="*/ 22 h 185"/>
                  <a:gd name="T60" fmla="*/ 4 w 185"/>
                  <a:gd name="T61" fmla="*/ 23 h 185"/>
                  <a:gd name="T62" fmla="*/ 5 w 185"/>
                  <a:gd name="T63" fmla="*/ 24 h 185"/>
                  <a:gd name="T64" fmla="*/ 7 w 185"/>
                  <a:gd name="T65" fmla="*/ 25 h 185"/>
                  <a:gd name="T66" fmla="*/ 8 w 185"/>
                  <a:gd name="T67" fmla="*/ 26 h 185"/>
                  <a:gd name="T68" fmla="*/ 10 w 185"/>
                  <a:gd name="T69" fmla="*/ 26 h 185"/>
                  <a:gd name="T70" fmla="*/ 12 w 185"/>
                  <a:gd name="T71" fmla="*/ 27 h 185"/>
                  <a:gd name="T72" fmla="*/ 14 w 185"/>
                  <a:gd name="T73" fmla="*/ 27 h 185"/>
                  <a:gd name="T74" fmla="*/ 15 w 185"/>
                  <a:gd name="T75" fmla="*/ 27 h 185"/>
                  <a:gd name="T76" fmla="*/ 17 w 185"/>
                  <a:gd name="T77" fmla="*/ 26 h 185"/>
                  <a:gd name="T78" fmla="*/ 19 w 185"/>
                  <a:gd name="T79" fmla="*/ 26 h 185"/>
                  <a:gd name="T80" fmla="*/ 20 w 185"/>
                  <a:gd name="T81" fmla="*/ 25 h 185"/>
                  <a:gd name="T82" fmla="*/ 22 w 185"/>
                  <a:gd name="T83" fmla="*/ 24 h 185"/>
                  <a:gd name="T84" fmla="*/ 23 w 185"/>
                  <a:gd name="T85" fmla="*/ 23 h 185"/>
                  <a:gd name="T86" fmla="*/ 24 w 185"/>
                  <a:gd name="T87" fmla="*/ 22 h 185"/>
                  <a:gd name="T88" fmla="*/ 25 w 185"/>
                  <a:gd name="T89" fmla="*/ 20 h 185"/>
                  <a:gd name="T90" fmla="*/ 26 w 185"/>
                  <a:gd name="T91" fmla="*/ 19 h 185"/>
                  <a:gd name="T92" fmla="*/ 26 w 185"/>
                  <a:gd name="T93" fmla="*/ 17 h 185"/>
                  <a:gd name="T94" fmla="*/ 27 w 185"/>
                  <a:gd name="T95" fmla="*/ 15 h 185"/>
                  <a:gd name="T96" fmla="*/ 27 w 185"/>
                  <a:gd name="T97" fmla="*/ 14 h 18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85" h="185">
                    <a:moveTo>
                      <a:pt x="185" y="93"/>
                    </a:moveTo>
                    <a:lnTo>
                      <a:pt x="184" y="80"/>
                    </a:lnTo>
                    <a:lnTo>
                      <a:pt x="181" y="69"/>
                    </a:lnTo>
                    <a:lnTo>
                      <a:pt x="178" y="58"/>
                    </a:lnTo>
                    <a:lnTo>
                      <a:pt x="172" y="46"/>
                    </a:lnTo>
                    <a:lnTo>
                      <a:pt x="166" y="36"/>
                    </a:lnTo>
                    <a:lnTo>
                      <a:pt x="158" y="27"/>
                    </a:lnTo>
                    <a:lnTo>
                      <a:pt x="149" y="19"/>
                    </a:lnTo>
                    <a:lnTo>
                      <a:pt x="139" y="13"/>
                    </a:lnTo>
                    <a:lnTo>
                      <a:pt x="127" y="7"/>
                    </a:lnTo>
                    <a:lnTo>
                      <a:pt x="116" y="4"/>
                    </a:lnTo>
                    <a:lnTo>
                      <a:pt x="105" y="2"/>
                    </a:lnTo>
                    <a:lnTo>
                      <a:pt x="93" y="0"/>
                    </a:lnTo>
                    <a:lnTo>
                      <a:pt x="80" y="2"/>
                    </a:lnTo>
                    <a:lnTo>
                      <a:pt x="69" y="4"/>
                    </a:lnTo>
                    <a:lnTo>
                      <a:pt x="58" y="7"/>
                    </a:lnTo>
                    <a:lnTo>
                      <a:pt x="47" y="13"/>
                    </a:lnTo>
                    <a:lnTo>
                      <a:pt x="36" y="19"/>
                    </a:lnTo>
                    <a:lnTo>
                      <a:pt x="27" y="27"/>
                    </a:lnTo>
                    <a:lnTo>
                      <a:pt x="20" y="36"/>
                    </a:lnTo>
                    <a:lnTo>
                      <a:pt x="13" y="46"/>
                    </a:lnTo>
                    <a:lnTo>
                      <a:pt x="7" y="58"/>
                    </a:lnTo>
                    <a:lnTo>
                      <a:pt x="4" y="69"/>
                    </a:lnTo>
                    <a:lnTo>
                      <a:pt x="2" y="80"/>
                    </a:lnTo>
                    <a:lnTo>
                      <a:pt x="0" y="93"/>
                    </a:lnTo>
                    <a:lnTo>
                      <a:pt x="2" y="105"/>
                    </a:lnTo>
                    <a:lnTo>
                      <a:pt x="4" y="116"/>
                    </a:lnTo>
                    <a:lnTo>
                      <a:pt x="7" y="128"/>
                    </a:lnTo>
                    <a:lnTo>
                      <a:pt x="13" y="139"/>
                    </a:lnTo>
                    <a:lnTo>
                      <a:pt x="20" y="149"/>
                    </a:lnTo>
                    <a:lnTo>
                      <a:pt x="27" y="158"/>
                    </a:lnTo>
                    <a:lnTo>
                      <a:pt x="36" y="166"/>
                    </a:lnTo>
                    <a:lnTo>
                      <a:pt x="47" y="172"/>
                    </a:lnTo>
                    <a:lnTo>
                      <a:pt x="58" y="178"/>
                    </a:lnTo>
                    <a:lnTo>
                      <a:pt x="69" y="181"/>
                    </a:lnTo>
                    <a:lnTo>
                      <a:pt x="80" y="184"/>
                    </a:lnTo>
                    <a:lnTo>
                      <a:pt x="93" y="185"/>
                    </a:lnTo>
                    <a:lnTo>
                      <a:pt x="105" y="184"/>
                    </a:lnTo>
                    <a:lnTo>
                      <a:pt x="116" y="181"/>
                    </a:lnTo>
                    <a:lnTo>
                      <a:pt x="127" y="178"/>
                    </a:lnTo>
                    <a:lnTo>
                      <a:pt x="139" y="172"/>
                    </a:lnTo>
                    <a:lnTo>
                      <a:pt x="149" y="166"/>
                    </a:lnTo>
                    <a:lnTo>
                      <a:pt x="158" y="158"/>
                    </a:lnTo>
                    <a:lnTo>
                      <a:pt x="166" y="149"/>
                    </a:lnTo>
                    <a:lnTo>
                      <a:pt x="172" y="139"/>
                    </a:lnTo>
                    <a:lnTo>
                      <a:pt x="178" y="128"/>
                    </a:lnTo>
                    <a:lnTo>
                      <a:pt x="181" y="116"/>
                    </a:lnTo>
                    <a:lnTo>
                      <a:pt x="184" y="105"/>
                    </a:lnTo>
                    <a:lnTo>
                      <a:pt x="185" y="93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75" name="Freeform 293"/>
              <p:cNvSpPr>
                <a:spLocks/>
              </p:cNvSpPr>
              <p:nvPr/>
            </p:nvSpPr>
            <p:spPr bwMode="auto">
              <a:xfrm>
                <a:off x="4286" y="2615"/>
                <a:ext cx="9" cy="39"/>
              </a:xfrm>
              <a:custGeom>
                <a:avLst/>
                <a:gdLst>
                  <a:gd name="T0" fmla="*/ 9 w 60"/>
                  <a:gd name="T1" fmla="*/ 39 h 277"/>
                  <a:gd name="T2" fmla="*/ 9 w 60"/>
                  <a:gd name="T3" fmla="*/ 0 h 277"/>
                  <a:gd name="T4" fmla="*/ 0 w 60"/>
                  <a:gd name="T5" fmla="*/ 9 h 2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277">
                    <a:moveTo>
                      <a:pt x="60" y="277"/>
                    </a:moveTo>
                    <a:lnTo>
                      <a:pt x="60" y="0"/>
                    </a:lnTo>
                    <a:lnTo>
                      <a:pt x="0" y="6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76" name="Freeform 294"/>
              <p:cNvSpPr>
                <a:spLocks/>
              </p:cNvSpPr>
              <p:nvPr/>
            </p:nvSpPr>
            <p:spPr bwMode="auto">
              <a:xfrm>
                <a:off x="4308" y="2615"/>
                <a:ext cx="17" cy="39"/>
              </a:xfrm>
              <a:custGeom>
                <a:avLst/>
                <a:gdLst>
                  <a:gd name="T0" fmla="*/ 0 w 123"/>
                  <a:gd name="T1" fmla="*/ 39 h 277"/>
                  <a:gd name="T2" fmla="*/ 8 w 123"/>
                  <a:gd name="T3" fmla="*/ 39 h 277"/>
                  <a:gd name="T4" fmla="*/ 10 w 123"/>
                  <a:gd name="T5" fmla="*/ 39 h 277"/>
                  <a:gd name="T6" fmla="*/ 11 w 123"/>
                  <a:gd name="T7" fmla="*/ 38 h 277"/>
                  <a:gd name="T8" fmla="*/ 12 w 123"/>
                  <a:gd name="T9" fmla="*/ 38 h 277"/>
                  <a:gd name="T10" fmla="*/ 13 w 123"/>
                  <a:gd name="T11" fmla="*/ 37 h 277"/>
                  <a:gd name="T12" fmla="*/ 15 w 123"/>
                  <a:gd name="T13" fmla="*/ 36 h 277"/>
                  <a:gd name="T14" fmla="*/ 15 w 123"/>
                  <a:gd name="T15" fmla="*/ 35 h 277"/>
                  <a:gd name="T16" fmla="*/ 16 w 123"/>
                  <a:gd name="T17" fmla="*/ 34 h 277"/>
                  <a:gd name="T18" fmla="*/ 17 w 123"/>
                  <a:gd name="T19" fmla="*/ 33 h 277"/>
                  <a:gd name="T20" fmla="*/ 17 w 123"/>
                  <a:gd name="T21" fmla="*/ 32 h 277"/>
                  <a:gd name="T22" fmla="*/ 17 w 123"/>
                  <a:gd name="T23" fmla="*/ 30 h 277"/>
                  <a:gd name="T24" fmla="*/ 17 w 123"/>
                  <a:gd name="T25" fmla="*/ 26 h 277"/>
                  <a:gd name="T26" fmla="*/ 17 w 123"/>
                  <a:gd name="T27" fmla="*/ 25 h 277"/>
                  <a:gd name="T28" fmla="*/ 17 w 123"/>
                  <a:gd name="T29" fmla="*/ 23 h 277"/>
                  <a:gd name="T30" fmla="*/ 16 w 123"/>
                  <a:gd name="T31" fmla="*/ 22 h 277"/>
                  <a:gd name="T32" fmla="*/ 15 w 123"/>
                  <a:gd name="T33" fmla="*/ 21 h 277"/>
                  <a:gd name="T34" fmla="*/ 15 w 123"/>
                  <a:gd name="T35" fmla="*/ 20 h 277"/>
                  <a:gd name="T36" fmla="*/ 13 w 123"/>
                  <a:gd name="T37" fmla="*/ 19 h 277"/>
                  <a:gd name="T38" fmla="*/ 12 w 123"/>
                  <a:gd name="T39" fmla="*/ 18 h 277"/>
                  <a:gd name="T40" fmla="*/ 11 w 123"/>
                  <a:gd name="T41" fmla="*/ 18 h 277"/>
                  <a:gd name="T42" fmla="*/ 10 w 123"/>
                  <a:gd name="T43" fmla="*/ 17 h 277"/>
                  <a:gd name="T44" fmla="*/ 8 w 123"/>
                  <a:gd name="T45" fmla="*/ 17 h 277"/>
                  <a:gd name="T46" fmla="*/ 0 w 123"/>
                  <a:gd name="T47" fmla="*/ 17 h 277"/>
                  <a:gd name="T48" fmla="*/ 0 w 123"/>
                  <a:gd name="T49" fmla="*/ 0 h 277"/>
                  <a:gd name="T50" fmla="*/ 15 w 123"/>
                  <a:gd name="T51" fmla="*/ 0 h 27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23" h="277">
                    <a:moveTo>
                      <a:pt x="0" y="277"/>
                    </a:moveTo>
                    <a:lnTo>
                      <a:pt x="61" y="277"/>
                    </a:lnTo>
                    <a:lnTo>
                      <a:pt x="72" y="276"/>
                    </a:lnTo>
                    <a:lnTo>
                      <a:pt x="81" y="273"/>
                    </a:lnTo>
                    <a:lnTo>
                      <a:pt x="89" y="270"/>
                    </a:lnTo>
                    <a:lnTo>
                      <a:pt x="97" y="265"/>
                    </a:lnTo>
                    <a:lnTo>
                      <a:pt x="105" y="259"/>
                    </a:lnTo>
                    <a:lnTo>
                      <a:pt x="111" y="252"/>
                    </a:lnTo>
                    <a:lnTo>
                      <a:pt x="116" y="243"/>
                    </a:lnTo>
                    <a:lnTo>
                      <a:pt x="120" y="234"/>
                    </a:lnTo>
                    <a:lnTo>
                      <a:pt x="122" y="225"/>
                    </a:lnTo>
                    <a:lnTo>
                      <a:pt x="123" y="216"/>
                    </a:lnTo>
                    <a:lnTo>
                      <a:pt x="123" y="185"/>
                    </a:lnTo>
                    <a:lnTo>
                      <a:pt x="122" y="176"/>
                    </a:lnTo>
                    <a:lnTo>
                      <a:pt x="120" y="165"/>
                    </a:lnTo>
                    <a:lnTo>
                      <a:pt x="116" y="156"/>
                    </a:lnTo>
                    <a:lnTo>
                      <a:pt x="111" y="149"/>
                    </a:lnTo>
                    <a:lnTo>
                      <a:pt x="105" y="142"/>
                    </a:lnTo>
                    <a:lnTo>
                      <a:pt x="97" y="135"/>
                    </a:lnTo>
                    <a:lnTo>
                      <a:pt x="89" y="130"/>
                    </a:lnTo>
                    <a:lnTo>
                      <a:pt x="81" y="126"/>
                    </a:lnTo>
                    <a:lnTo>
                      <a:pt x="72" y="124"/>
                    </a:lnTo>
                    <a:lnTo>
                      <a:pt x="61" y="124"/>
                    </a:lnTo>
                    <a:lnTo>
                      <a:pt x="0" y="124"/>
                    </a:lnTo>
                    <a:lnTo>
                      <a:pt x="0" y="0"/>
                    </a:lnTo>
                    <a:lnTo>
                      <a:pt x="107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77" name="Line 295"/>
              <p:cNvSpPr>
                <a:spLocks noChangeShapeType="1"/>
              </p:cNvSpPr>
              <p:nvPr/>
            </p:nvSpPr>
            <p:spPr bwMode="auto">
              <a:xfrm flipH="1">
                <a:off x="3813" y="2581"/>
                <a:ext cx="13" cy="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78" name="Line 296"/>
              <p:cNvSpPr>
                <a:spLocks noChangeShapeType="1"/>
              </p:cNvSpPr>
              <p:nvPr/>
            </p:nvSpPr>
            <p:spPr bwMode="auto">
              <a:xfrm flipV="1">
                <a:off x="3960" y="2000"/>
                <a:ext cx="92" cy="23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79" name="Line 297"/>
              <p:cNvSpPr>
                <a:spLocks noChangeShapeType="1"/>
              </p:cNvSpPr>
              <p:nvPr/>
            </p:nvSpPr>
            <p:spPr bwMode="auto">
              <a:xfrm>
                <a:off x="4052" y="2000"/>
                <a:ext cx="17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80" name="Line 298"/>
              <p:cNvSpPr>
                <a:spLocks noChangeShapeType="1"/>
              </p:cNvSpPr>
              <p:nvPr/>
            </p:nvSpPr>
            <p:spPr bwMode="auto">
              <a:xfrm flipV="1">
                <a:off x="3840" y="2272"/>
                <a:ext cx="107" cy="2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81" name="Freeform 299"/>
              <p:cNvSpPr>
                <a:spLocks/>
              </p:cNvSpPr>
              <p:nvPr/>
            </p:nvSpPr>
            <p:spPr bwMode="auto">
              <a:xfrm>
                <a:off x="3821" y="2547"/>
                <a:ext cx="19" cy="36"/>
              </a:xfrm>
              <a:custGeom>
                <a:avLst/>
                <a:gdLst>
                  <a:gd name="T0" fmla="*/ 0 w 134"/>
                  <a:gd name="T1" fmla="*/ 32 h 256"/>
                  <a:gd name="T2" fmla="*/ 11 w 134"/>
                  <a:gd name="T3" fmla="*/ 36 h 256"/>
                  <a:gd name="T4" fmla="*/ 19 w 134"/>
                  <a:gd name="T5" fmla="*/ 0 h 256"/>
                  <a:gd name="T6" fmla="*/ 0 w 134"/>
                  <a:gd name="T7" fmla="*/ 32 h 2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256">
                    <a:moveTo>
                      <a:pt x="0" y="225"/>
                    </a:moveTo>
                    <a:lnTo>
                      <a:pt x="81" y="256"/>
                    </a:lnTo>
                    <a:lnTo>
                      <a:pt x="134" y="0"/>
                    </a:lnTo>
                    <a:lnTo>
                      <a:pt x="0" y="225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82" name="Freeform 300"/>
              <p:cNvSpPr>
                <a:spLocks/>
              </p:cNvSpPr>
              <p:nvPr/>
            </p:nvSpPr>
            <p:spPr bwMode="auto">
              <a:xfrm>
                <a:off x="3821" y="2547"/>
                <a:ext cx="19" cy="36"/>
              </a:xfrm>
              <a:custGeom>
                <a:avLst/>
                <a:gdLst>
                  <a:gd name="T0" fmla="*/ 0 w 134"/>
                  <a:gd name="T1" fmla="*/ 32 h 256"/>
                  <a:gd name="T2" fmla="*/ 11 w 134"/>
                  <a:gd name="T3" fmla="*/ 36 h 256"/>
                  <a:gd name="T4" fmla="*/ 19 w 134"/>
                  <a:gd name="T5" fmla="*/ 0 h 256"/>
                  <a:gd name="T6" fmla="*/ 0 w 134"/>
                  <a:gd name="T7" fmla="*/ 32 h 2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256">
                    <a:moveTo>
                      <a:pt x="0" y="225"/>
                    </a:moveTo>
                    <a:lnTo>
                      <a:pt x="81" y="256"/>
                    </a:lnTo>
                    <a:lnTo>
                      <a:pt x="134" y="0"/>
                    </a:lnTo>
                    <a:lnTo>
                      <a:pt x="0" y="225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83" name="Freeform 301"/>
              <p:cNvSpPr>
                <a:spLocks/>
              </p:cNvSpPr>
              <p:nvPr/>
            </p:nvSpPr>
            <p:spPr bwMode="auto">
              <a:xfrm>
                <a:off x="3947" y="2235"/>
                <a:ext cx="19" cy="37"/>
              </a:xfrm>
              <a:custGeom>
                <a:avLst/>
                <a:gdLst>
                  <a:gd name="T0" fmla="*/ 8 w 133"/>
                  <a:gd name="T1" fmla="*/ 0 h 257"/>
                  <a:gd name="T2" fmla="*/ 19 w 133"/>
                  <a:gd name="T3" fmla="*/ 4 h 257"/>
                  <a:gd name="T4" fmla="*/ 0 w 133"/>
                  <a:gd name="T5" fmla="*/ 37 h 257"/>
                  <a:gd name="T6" fmla="*/ 8 w 133"/>
                  <a:gd name="T7" fmla="*/ 0 h 2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3" h="257">
                    <a:moveTo>
                      <a:pt x="54" y="0"/>
                    </a:moveTo>
                    <a:lnTo>
                      <a:pt x="133" y="31"/>
                    </a:lnTo>
                    <a:lnTo>
                      <a:pt x="0" y="257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84" name="Freeform 302"/>
              <p:cNvSpPr>
                <a:spLocks/>
              </p:cNvSpPr>
              <p:nvPr/>
            </p:nvSpPr>
            <p:spPr bwMode="auto">
              <a:xfrm>
                <a:off x="3947" y="2235"/>
                <a:ext cx="19" cy="37"/>
              </a:xfrm>
              <a:custGeom>
                <a:avLst/>
                <a:gdLst>
                  <a:gd name="T0" fmla="*/ 8 w 133"/>
                  <a:gd name="T1" fmla="*/ 0 h 257"/>
                  <a:gd name="T2" fmla="*/ 19 w 133"/>
                  <a:gd name="T3" fmla="*/ 4 h 257"/>
                  <a:gd name="T4" fmla="*/ 0 w 133"/>
                  <a:gd name="T5" fmla="*/ 37 h 257"/>
                  <a:gd name="T6" fmla="*/ 8 w 133"/>
                  <a:gd name="T7" fmla="*/ 0 h 2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3" h="257">
                    <a:moveTo>
                      <a:pt x="54" y="0"/>
                    </a:moveTo>
                    <a:lnTo>
                      <a:pt x="133" y="31"/>
                    </a:lnTo>
                    <a:lnTo>
                      <a:pt x="0" y="257"/>
                    </a:lnTo>
                    <a:lnTo>
                      <a:pt x="54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85" name="Freeform 303"/>
              <p:cNvSpPr>
                <a:spLocks/>
              </p:cNvSpPr>
              <p:nvPr/>
            </p:nvSpPr>
            <p:spPr bwMode="auto">
              <a:xfrm>
                <a:off x="4067" y="1945"/>
                <a:ext cx="8" cy="7"/>
              </a:xfrm>
              <a:custGeom>
                <a:avLst/>
                <a:gdLst>
                  <a:gd name="T0" fmla="*/ 8 w 61"/>
                  <a:gd name="T1" fmla="*/ 0 h 46"/>
                  <a:gd name="T2" fmla="*/ 7 w 61"/>
                  <a:gd name="T3" fmla="*/ 0 h 46"/>
                  <a:gd name="T4" fmla="*/ 5 w 61"/>
                  <a:gd name="T5" fmla="*/ 0 h 46"/>
                  <a:gd name="T6" fmla="*/ 4 w 61"/>
                  <a:gd name="T7" fmla="*/ 1 h 46"/>
                  <a:gd name="T8" fmla="*/ 3 w 61"/>
                  <a:gd name="T9" fmla="*/ 2 h 46"/>
                  <a:gd name="T10" fmla="*/ 2 w 61"/>
                  <a:gd name="T11" fmla="*/ 3 h 46"/>
                  <a:gd name="T12" fmla="*/ 1 w 61"/>
                  <a:gd name="T13" fmla="*/ 4 h 46"/>
                  <a:gd name="T14" fmla="*/ 0 w 61"/>
                  <a:gd name="T15" fmla="*/ 5 h 46"/>
                  <a:gd name="T16" fmla="*/ 0 w 61"/>
                  <a:gd name="T17" fmla="*/ 7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46">
                    <a:moveTo>
                      <a:pt x="61" y="0"/>
                    </a:moveTo>
                    <a:lnTo>
                      <a:pt x="51" y="0"/>
                    </a:lnTo>
                    <a:lnTo>
                      <a:pt x="41" y="2"/>
                    </a:lnTo>
                    <a:lnTo>
                      <a:pt x="32" y="7"/>
                    </a:lnTo>
                    <a:lnTo>
                      <a:pt x="23" y="12"/>
                    </a:lnTo>
                    <a:lnTo>
                      <a:pt x="15" y="19"/>
                    </a:lnTo>
                    <a:lnTo>
                      <a:pt x="8" y="27"/>
                    </a:lnTo>
                    <a:lnTo>
                      <a:pt x="3" y="36"/>
                    </a:lnTo>
                    <a:lnTo>
                      <a:pt x="0" y="4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86" name="Freeform 304"/>
              <p:cNvSpPr>
                <a:spLocks/>
              </p:cNvSpPr>
              <p:nvPr/>
            </p:nvSpPr>
            <p:spPr bwMode="auto">
              <a:xfrm>
                <a:off x="4075" y="1945"/>
                <a:ext cx="9" cy="14"/>
              </a:xfrm>
              <a:custGeom>
                <a:avLst/>
                <a:gdLst>
                  <a:gd name="T0" fmla="*/ 8 w 62"/>
                  <a:gd name="T1" fmla="*/ 14 h 93"/>
                  <a:gd name="T2" fmla="*/ 8 w 62"/>
                  <a:gd name="T3" fmla="*/ 13 h 93"/>
                  <a:gd name="T4" fmla="*/ 9 w 62"/>
                  <a:gd name="T5" fmla="*/ 11 h 93"/>
                  <a:gd name="T6" fmla="*/ 9 w 62"/>
                  <a:gd name="T7" fmla="*/ 10 h 93"/>
                  <a:gd name="T8" fmla="*/ 9 w 62"/>
                  <a:gd name="T9" fmla="*/ 9 h 93"/>
                  <a:gd name="T10" fmla="*/ 9 w 62"/>
                  <a:gd name="T11" fmla="*/ 7 h 93"/>
                  <a:gd name="T12" fmla="*/ 8 w 62"/>
                  <a:gd name="T13" fmla="*/ 6 h 93"/>
                  <a:gd name="T14" fmla="*/ 8 w 62"/>
                  <a:gd name="T15" fmla="*/ 5 h 93"/>
                  <a:gd name="T16" fmla="*/ 7 w 62"/>
                  <a:gd name="T17" fmla="*/ 4 h 93"/>
                  <a:gd name="T18" fmla="*/ 6 w 62"/>
                  <a:gd name="T19" fmla="*/ 3 h 93"/>
                  <a:gd name="T20" fmla="*/ 5 w 62"/>
                  <a:gd name="T21" fmla="*/ 2 h 93"/>
                  <a:gd name="T22" fmla="*/ 4 w 62"/>
                  <a:gd name="T23" fmla="*/ 1 h 93"/>
                  <a:gd name="T24" fmla="*/ 3 w 62"/>
                  <a:gd name="T25" fmla="*/ 0 h 93"/>
                  <a:gd name="T26" fmla="*/ 1 w 62"/>
                  <a:gd name="T27" fmla="*/ 0 h 93"/>
                  <a:gd name="T28" fmla="*/ 0 w 62"/>
                  <a:gd name="T29" fmla="*/ 0 h 9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2" h="93">
                    <a:moveTo>
                      <a:pt x="53" y="93"/>
                    </a:moveTo>
                    <a:lnTo>
                      <a:pt x="57" y="85"/>
                    </a:lnTo>
                    <a:lnTo>
                      <a:pt x="59" y="76"/>
                    </a:lnTo>
                    <a:lnTo>
                      <a:pt x="62" y="67"/>
                    </a:lnTo>
                    <a:lnTo>
                      <a:pt x="62" y="57"/>
                    </a:lnTo>
                    <a:lnTo>
                      <a:pt x="60" y="48"/>
                    </a:lnTo>
                    <a:lnTo>
                      <a:pt x="58" y="39"/>
                    </a:lnTo>
                    <a:lnTo>
                      <a:pt x="54" y="32"/>
                    </a:lnTo>
                    <a:lnTo>
                      <a:pt x="48" y="24"/>
                    </a:lnTo>
                    <a:lnTo>
                      <a:pt x="42" y="17"/>
                    </a:lnTo>
                    <a:lnTo>
                      <a:pt x="35" y="10"/>
                    </a:lnTo>
                    <a:lnTo>
                      <a:pt x="27" y="6"/>
                    </a:lnTo>
                    <a:lnTo>
                      <a:pt x="19" y="2"/>
                    </a:lnTo>
                    <a:lnTo>
                      <a:pt x="10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87" name="Freeform 305"/>
              <p:cNvSpPr>
                <a:spLocks/>
              </p:cNvSpPr>
              <p:nvPr/>
            </p:nvSpPr>
            <p:spPr bwMode="auto">
              <a:xfrm>
                <a:off x="4067" y="1959"/>
                <a:ext cx="17" cy="26"/>
              </a:xfrm>
              <a:custGeom>
                <a:avLst/>
                <a:gdLst>
                  <a:gd name="T0" fmla="*/ 16 w 123"/>
                  <a:gd name="T1" fmla="*/ 0 h 183"/>
                  <a:gd name="T2" fmla="*/ 0 w 123"/>
                  <a:gd name="T3" fmla="*/ 26 h 183"/>
                  <a:gd name="T4" fmla="*/ 17 w 123"/>
                  <a:gd name="T5" fmla="*/ 26 h 1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183">
                    <a:moveTo>
                      <a:pt x="114" y="0"/>
                    </a:moveTo>
                    <a:lnTo>
                      <a:pt x="0" y="183"/>
                    </a:lnTo>
                    <a:lnTo>
                      <a:pt x="123" y="18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88" name="Line 306"/>
              <p:cNvSpPr>
                <a:spLocks noChangeShapeType="1"/>
              </p:cNvSpPr>
              <p:nvPr/>
            </p:nvSpPr>
            <p:spPr bwMode="auto">
              <a:xfrm>
                <a:off x="4097" y="1945"/>
                <a:ext cx="27" cy="4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89" name="Line 307"/>
              <p:cNvSpPr>
                <a:spLocks noChangeShapeType="1"/>
              </p:cNvSpPr>
              <p:nvPr/>
            </p:nvSpPr>
            <p:spPr bwMode="auto">
              <a:xfrm flipH="1">
                <a:off x="4097" y="1945"/>
                <a:ext cx="27" cy="4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90" name="Line 308"/>
              <p:cNvSpPr>
                <a:spLocks noChangeShapeType="1"/>
              </p:cNvSpPr>
              <p:nvPr/>
            </p:nvSpPr>
            <p:spPr bwMode="auto">
              <a:xfrm flipV="1">
                <a:off x="4143" y="1945"/>
                <a:ext cx="13" cy="4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91" name="Freeform 309"/>
              <p:cNvSpPr>
                <a:spLocks/>
              </p:cNvSpPr>
              <p:nvPr/>
            </p:nvSpPr>
            <p:spPr bwMode="auto">
              <a:xfrm>
                <a:off x="4137" y="1952"/>
                <a:ext cx="26" cy="26"/>
              </a:xfrm>
              <a:custGeom>
                <a:avLst/>
                <a:gdLst>
                  <a:gd name="T0" fmla="*/ 26 w 183"/>
                  <a:gd name="T1" fmla="*/ 13 h 184"/>
                  <a:gd name="T2" fmla="*/ 26 w 183"/>
                  <a:gd name="T3" fmla="*/ 11 h 184"/>
                  <a:gd name="T4" fmla="*/ 26 w 183"/>
                  <a:gd name="T5" fmla="*/ 10 h 184"/>
                  <a:gd name="T6" fmla="*/ 25 w 183"/>
                  <a:gd name="T7" fmla="*/ 8 h 184"/>
                  <a:gd name="T8" fmla="*/ 24 w 183"/>
                  <a:gd name="T9" fmla="*/ 7 h 184"/>
                  <a:gd name="T10" fmla="*/ 23 w 183"/>
                  <a:gd name="T11" fmla="*/ 5 h 184"/>
                  <a:gd name="T12" fmla="*/ 22 w 183"/>
                  <a:gd name="T13" fmla="*/ 4 h 184"/>
                  <a:gd name="T14" fmla="*/ 21 w 183"/>
                  <a:gd name="T15" fmla="*/ 3 h 184"/>
                  <a:gd name="T16" fmla="*/ 19 w 183"/>
                  <a:gd name="T17" fmla="*/ 2 h 184"/>
                  <a:gd name="T18" fmla="*/ 18 w 183"/>
                  <a:gd name="T19" fmla="*/ 1 h 184"/>
                  <a:gd name="T20" fmla="*/ 16 w 183"/>
                  <a:gd name="T21" fmla="*/ 0 h 184"/>
                  <a:gd name="T22" fmla="*/ 15 w 183"/>
                  <a:gd name="T23" fmla="*/ 0 h 184"/>
                  <a:gd name="T24" fmla="*/ 13 w 183"/>
                  <a:gd name="T25" fmla="*/ 0 h 184"/>
                  <a:gd name="T26" fmla="*/ 11 w 183"/>
                  <a:gd name="T27" fmla="*/ 0 h 184"/>
                  <a:gd name="T28" fmla="*/ 10 w 183"/>
                  <a:gd name="T29" fmla="*/ 0 h 184"/>
                  <a:gd name="T30" fmla="*/ 8 w 183"/>
                  <a:gd name="T31" fmla="*/ 1 h 184"/>
                  <a:gd name="T32" fmla="*/ 7 w 183"/>
                  <a:gd name="T33" fmla="*/ 2 h 184"/>
                  <a:gd name="T34" fmla="*/ 5 w 183"/>
                  <a:gd name="T35" fmla="*/ 3 h 184"/>
                  <a:gd name="T36" fmla="*/ 4 w 183"/>
                  <a:gd name="T37" fmla="*/ 4 h 184"/>
                  <a:gd name="T38" fmla="*/ 3 w 183"/>
                  <a:gd name="T39" fmla="*/ 5 h 184"/>
                  <a:gd name="T40" fmla="*/ 2 w 183"/>
                  <a:gd name="T41" fmla="*/ 7 h 184"/>
                  <a:gd name="T42" fmla="*/ 1 w 183"/>
                  <a:gd name="T43" fmla="*/ 8 h 184"/>
                  <a:gd name="T44" fmla="*/ 0 w 183"/>
                  <a:gd name="T45" fmla="*/ 10 h 184"/>
                  <a:gd name="T46" fmla="*/ 0 w 183"/>
                  <a:gd name="T47" fmla="*/ 11 h 184"/>
                  <a:gd name="T48" fmla="*/ 0 w 183"/>
                  <a:gd name="T49" fmla="*/ 13 h 184"/>
                  <a:gd name="T50" fmla="*/ 0 w 183"/>
                  <a:gd name="T51" fmla="*/ 15 h 184"/>
                  <a:gd name="T52" fmla="*/ 0 w 183"/>
                  <a:gd name="T53" fmla="*/ 16 h 184"/>
                  <a:gd name="T54" fmla="*/ 1 w 183"/>
                  <a:gd name="T55" fmla="*/ 18 h 184"/>
                  <a:gd name="T56" fmla="*/ 2 w 183"/>
                  <a:gd name="T57" fmla="*/ 20 h 184"/>
                  <a:gd name="T58" fmla="*/ 3 w 183"/>
                  <a:gd name="T59" fmla="*/ 21 h 184"/>
                  <a:gd name="T60" fmla="*/ 4 w 183"/>
                  <a:gd name="T61" fmla="*/ 22 h 184"/>
                  <a:gd name="T62" fmla="*/ 5 w 183"/>
                  <a:gd name="T63" fmla="*/ 23 h 184"/>
                  <a:gd name="T64" fmla="*/ 7 w 183"/>
                  <a:gd name="T65" fmla="*/ 24 h 184"/>
                  <a:gd name="T66" fmla="*/ 8 w 183"/>
                  <a:gd name="T67" fmla="*/ 25 h 184"/>
                  <a:gd name="T68" fmla="*/ 10 w 183"/>
                  <a:gd name="T69" fmla="*/ 26 h 184"/>
                  <a:gd name="T70" fmla="*/ 11 w 183"/>
                  <a:gd name="T71" fmla="*/ 26 h 184"/>
                  <a:gd name="T72" fmla="*/ 13 w 183"/>
                  <a:gd name="T73" fmla="*/ 26 h 184"/>
                  <a:gd name="T74" fmla="*/ 15 w 183"/>
                  <a:gd name="T75" fmla="*/ 26 h 184"/>
                  <a:gd name="T76" fmla="*/ 16 w 183"/>
                  <a:gd name="T77" fmla="*/ 26 h 184"/>
                  <a:gd name="T78" fmla="*/ 18 w 183"/>
                  <a:gd name="T79" fmla="*/ 25 h 184"/>
                  <a:gd name="T80" fmla="*/ 19 w 183"/>
                  <a:gd name="T81" fmla="*/ 24 h 184"/>
                  <a:gd name="T82" fmla="*/ 21 w 183"/>
                  <a:gd name="T83" fmla="*/ 23 h 184"/>
                  <a:gd name="T84" fmla="*/ 22 w 183"/>
                  <a:gd name="T85" fmla="*/ 22 h 184"/>
                  <a:gd name="T86" fmla="*/ 23 w 183"/>
                  <a:gd name="T87" fmla="*/ 21 h 184"/>
                  <a:gd name="T88" fmla="*/ 24 w 183"/>
                  <a:gd name="T89" fmla="*/ 20 h 184"/>
                  <a:gd name="T90" fmla="*/ 25 w 183"/>
                  <a:gd name="T91" fmla="*/ 18 h 184"/>
                  <a:gd name="T92" fmla="*/ 26 w 183"/>
                  <a:gd name="T93" fmla="*/ 16 h 184"/>
                  <a:gd name="T94" fmla="*/ 26 w 183"/>
                  <a:gd name="T95" fmla="*/ 15 h 184"/>
                  <a:gd name="T96" fmla="*/ 26 w 183"/>
                  <a:gd name="T97" fmla="*/ 13 h 18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83" h="184">
                    <a:moveTo>
                      <a:pt x="183" y="92"/>
                    </a:moveTo>
                    <a:lnTo>
                      <a:pt x="183" y="80"/>
                    </a:lnTo>
                    <a:lnTo>
                      <a:pt x="181" y="68"/>
                    </a:lnTo>
                    <a:lnTo>
                      <a:pt x="176" y="56"/>
                    </a:lnTo>
                    <a:lnTo>
                      <a:pt x="171" y="46"/>
                    </a:lnTo>
                    <a:lnTo>
                      <a:pt x="165" y="36"/>
                    </a:lnTo>
                    <a:lnTo>
                      <a:pt x="156" y="27"/>
                    </a:lnTo>
                    <a:lnTo>
                      <a:pt x="147" y="19"/>
                    </a:lnTo>
                    <a:lnTo>
                      <a:pt x="137" y="12"/>
                    </a:lnTo>
                    <a:lnTo>
                      <a:pt x="127" y="7"/>
                    </a:lnTo>
                    <a:lnTo>
                      <a:pt x="116" y="2"/>
                    </a:lnTo>
                    <a:lnTo>
                      <a:pt x="103" y="0"/>
                    </a:lnTo>
                    <a:lnTo>
                      <a:pt x="92" y="0"/>
                    </a:lnTo>
                    <a:lnTo>
                      <a:pt x="80" y="0"/>
                    </a:lnTo>
                    <a:lnTo>
                      <a:pt x="67" y="2"/>
                    </a:lnTo>
                    <a:lnTo>
                      <a:pt x="56" y="7"/>
                    </a:lnTo>
                    <a:lnTo>
                      <a:pt x="46" y="12"/>
                    </a:lnTo>
                    <a:lnTo>
                      <a:pt x="36" y="19"/>
                    </a:lnTo>
                    <a:lnTo>
                      <a:pt x="27" y="27"/>
                    </a:lnTo>
                    <a:lnTo>
                      <a:pt x="19" y="36"/>
                    </a:lnTo>
                    <a:lnTo>
                      <a:pt x="12" y="46"/>
                    </a:lnTo>
                    <a:lnTo>
                      <a:pt x="7" y="56"/>
                    </a:lnTo>
                    <a:lnTo>
                      <a:pt x="2" y="68"/>
                    </a:lnTo>
                    <a:lnTo>
                      <a:pt x="0" y="80"/>
                    </a:lnTo>
                    <a:lnTo>
                      <a:pt x="0" y="92"/>
                    </a:lnTo>
                    <a:lnTo>
                      <a:pt x="0" y="104"/>
                    </a:lnTo>
                    <a:lnTo>
                      <a:pt x="2" y="116"/>
                    </a:lnTo>
                    <a:lnTo>
                      <a:pt x="7" y="127"/>
                    </a:lnTo>
                    <a:lnTo>
                      <a:pt x="12" y="138"/>
                    </a:lnTo>
                    <a:lnTo>
                      <a:pt x="19" y="148"/>
                    </a:lnTo>
                    <a:lnTo>
                      <a:pt x="27" y="157"/>
                    </a:lnTo>
                    <a:lnTo>
                      <a:pt x="36" y="165"/>
                    </a:lnTo>
                    <a:lnTo>
                      <a:pt x="46" y="172"/>
                    </a:lnTo>
                    <a:lnTo>
                      <a:pt x="56" y="177"/>
                    </a:lnTo>
                    <a:lnTo>
                      <a:pt x="67" y="181"/>
                    </a:lnTo>
                    <a:lnTo>
                      <a:pt x="80" y="183"/>
                    </a:lnTo>
                    <a:lnTo>
                      <a:pt x="92" y="184"/>
                    </a:lnTo>
                    <a:lnTo>
                      <a:pt x="103" y="183"/>
                    </a:lnTo>
                    <a:lnTo>
                      <a:pt x="116" y="181"/>
                    </a:lnTo>
                    <a:lnTo>
                      <a:pt x="127" y="177"/>
                    </a:lnTo>
                    <a:lnTo>
                      <a:pt x="137" y="172"/>
                    </a:lnTo>
                    <a:lnTo>
                      <a:pt x="147" y="165"/>
                    </a:lnTo>
                    <a:lnTo>
                      <a:pt x="156" y="157"/>
                    </a:lnTo>
                    <a:lnTo>
                      <a:pt x="165" y="148"/>
                    </a:lnTo>
                    <a:lnTo>
                      <a:pt x="171" y="138"/>
                    </a:lnTo>
                    <a:lnTo>
                      <a:pt x="176" y="127"/>
                    </a:lnTo>
                    <a:lnTo>
                      <a:pt x="181" y="116"/>
                    </a:lnTo>
                    <a:lnTo>
                      <a:pt x="183" y="104"/>
                    </a:lnTo>
                    <a:lnTo>
                      <a:pt x="183" y="92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92" name="Freeform 310"/>
              <p:cNvSpPr>
                <a:spLocks/>
              </p:cNvSpPr>
              <p:nvPr/>
            </p:nvSpPr>
            <p:spPr bwMode="auto">
              <a:xfrm>
                <a:off x="4176" y="1945"/>
                <a:ext cx="9" cy="7"/>
              </a:xfrm>
              <a:custGeom>
                <a:avLst/>
                <a:gdLst>
                  <a:gd name="T0" fmla="*/ 9 w 62"/>
                  <a:gd name="T1" fmla="*/ 0 h 46"/>
                  <a:gd name="T2" fmla="*/ 8 w 62"/>
                  <a:gd name="T3" fmla="*/ 0 h 46"/>
                  <a:gd name="T4" fmla="*/ 6 w 62"/>
                  <a:gd name="T5" fmla="*/ 0 h 46"/>
                  <a:gd name="T6" fmla="*/ 5 w 62"/>
                  <a:gd name="T7" fmla="*/ 1 h 46"/>
                  <a:gd name="T8" fmla="*/ 3 w 62"/>
                  <a:gd name="T9" fmla="*/ 2 h 46"/>
                  <a:gd name="T10" fmla="*/ 2 w 62"/>
                  <a:gd name="T11" fmla="*/ 3 h 46"/>
                  <a:gd name="T12" fmla="*/ 1 w 62"/>
                  <a:gd name="T13" fmla="*/ 4 h 46"/>
                  <a:gd name="T14" fmla="*/ 1 w 62"/>
                  <a:gd name="T15" fmla="*/ 5 h 46"/>
                  <a:gd name="T16" fmla="*/ 0 w 62"/>
                  <a:gd name="T17" fmla="*/ 7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2" h="46">
                    <a:moveTo>
                      <a:pt x="62" y="0"/>
                    </a:moveTo>
                    <a:lnTo>
                      <a:pt x="52" y="0"/>
                    </a:lnTo>
                    <a:lnTo>
                      <a:pt x="42" y="2"/>
                    </a:lnTo>
                    <a:lnTo>
                      <a:pt x="33" y="7"/>
                    </a:lnTo>
                    <a:lnTo>
                      <a:pt x="24" y="12"/>
                    </a:lnTo>
                    <a:lnTo>
                      <a:pt x="16" y="19"/>
                    </a:lnTo>
                    <a:lnTo>
                      <a:pt x="9" y="27"/>
                    </a:lnTo>
                    <a:lnTo>
                      <a:pt x="5" y="36"/>
                    </a:lnTo>
                    <a:lnTo>
                      <a:pt x="0" y="4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93" name="Freeform 311"/>
              <p:cNvSpPr>
                <a:spLocks/>
              </p:cNvSpPr>
              <p:nvPr/>
            </p:nvSpPr>
            <p:spPr bwMode="auto">
              <a:xfrm>
                <a:off x="4185" y="1945"/>
                <a:ext cx="9" cy="14"/>
              </a:xfrm>
              <a:custGeom>
                <a:avLst/>
                <a:gdLst>
                  <a:gd name="T0" fmla="*/ 8 w 62"/>
                  <a:gd name="T1" fmla="*/ 14 h 93"/>
                  <a:gd name="T2" fmla="*/ 8 w 62"/>
                  <a:gd name="T3" fmla="*/ 13 h 93"/>
                  <a:gd name="T4" fmla="*/ 9 w 62"/>
                  <a:gd name="T5" fmla="*/ 11 h 93"/>
                  <a:gd name="T6" fmla="*/ 9 w 62"/>
                  <a:gd name="T7" fmla="*/ 10 h 93"/>
                  <a:gd name="T8" fmla="*/ 9 w 62"/>
                  <a:gd name="T9" fmla="*/ 9 h 93"/>
                  <a:gd name="T10" fmla="*/ 9 w 62"/>
                  <a:gd name="T11" fmla="*/ 7 h 93"/>
                  <a:gd name="T12" fmla="*/ 8 w 62"/>
                  <a:gd name="T13" fmla="*/ 6 h 93"/>
                  <a:gd name="T14" fmla="*/ 8 w 62"/>
                  <a:gd name="T15" fmla="*/ 5 h 93"/>
                  <a:gd name="T16" fmla="*/ 7 w 62"/>
                  <a:gd name="T17" fmla="*/ 4 h 93"/>
                  <a:gd name="T18" fmla="*/ 6 w 62"/>
                  <a:gd name="T19" fmla="*/ 3 h 93"/>
                  <a:gd name="T20" fmla="*/ 5 w 62"/>
                  <a:gd name="T21" fmla="*/ 2 h 93"/>
                  <a:gd name="T22" fmla="*/ 4 w 62"/>
                  <a:gd name="T23" fmla="*/ 1 h 93"/>
                  <a:gd name="T24" fmla="*/ 3 w 62"/>
                  <a:gd name="T25" fmla="*/ 0 h 93"/>
                  <a:gd name="T26" fmla="*/ 1 w 62"/>
                  <a:gd name="T27" fmla="*/ 0 h 93"/>
                  <a:gd name="T28" fmla="*/ 0 w 62"/>
                  <a:gd name="T29" fmla="*/ 0 h 9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2" h="93">
                    <a:moveTo>
                      <a:pt x="52" y="93"/>
                    </a:moveTo>
                    <a:lnTo>
                      <a:pt x="56" y="85"/>
                    </a:lnTo>
                    <a:lnTo>
                      <a:pt x="60" y="76"/>
                    </a:lnTo>
                    <a:lnTo>
                      <a:pt x="61" y="67"/>
                    </a:lnTo>
                    <a:lnTo>
                      <a:pt x="62" y="57"/>
                    </a:lnTo>
                    <a:lnTo>
                      <a:pt x="61" y="48"/>
                    </a:lnTo>
                    <a:lnTo>
                      <a:pt x="57" y="39"/>
                    </a:lnTo>
                    <a:lnTo>
                      <a:pt x="54" y="32"/>
                    </a:lnTo>
                    <a:lnTo>
                      <a:pt x="48" y="24"/>
                    </a:lnTo>
                    <a:lnTo>
                      <a:pt x="43" y="17"/>
                    </a:lnTo>
                    <a:lnTo>
                      <a:pt x="35" y="10"/>
                    </a:lnTo>
                    <a:lnTo>
                      <a:pt x="27" y="6"/>
                    </a:lnTo>
                    <a:lnTo>
                      <a:pt x="18" y="2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94" name="Freeform 312"/>
              <p:cNvSpPr>
                <a:spLocks/>
              </p:cNvSpPr>
              <p:nvPr/>
            </p:nvSpPr>
            <p:spPr bwMode="auto">
              <a:xfrm>
                <a:off x="4176" y="1959"/>
                <a:ext cx="18" cy="26"/>
              </a:xfrm>
              <a:custGeom>
                <a:avLst/>
                <a:gdLst>
                  <a:gd name="T0" fmla="*/ 17 w 124"/>
                  <a:gd name="T1" fmla="*/ 0 h 183"/>
                  <a:gd name="T2" fmla="*/ 0 w 124"/>
                  <a:gd name="T3" fmla="*/ 26 h 183"/>
                  <a:gd name="T4" fmla="*/ 18 w 124"/>
                  <a:gd name="T5" fmla="*/ 26 h 1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4" h="183">
                    <a:moveTo>
                      <a:pt x="114" y="0"/>
                    </a:moveTo>
                    <a:lnTo>
                      <a:pt x="0" y="183"/>
                    </a:lnTo>
                    <a:lnTo>
                      <a:pt x="124" y="18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95" name="Freeform 313"/>
              <p:cNvSpPr>
                <a:spLocks/>
              </p:cNvSpPr>
              <p:nvPr/>
            </p:nvSpPr>
            <p:spPr bwMode="auto">
              <a:xfrm>
                <a:off x="4207" y="1945"/>
                <a:ext cx="17" cy="18"/>
              </a:xfrm>
              <a:custGeom>
                <a:avLst/>
                <a:gdLst>
                  <a:gd name="T0" fmla="*/ 17 w 122"/>
                  <a:gd name="T1" fmla="*/ 9 h 123"/>
                  <a:gd name="T2" fmla="*/ 17 w 122"/>
                  <a:gd name="T3" fmla="*/ 8 h 123"/>
                  <a:gd name="T4" fmla="*/ 17 w 122"/>
                  <a:gd name="T5" fmla="*/ 6 h 123"/>
                  <a:gd name="T6" fmla="*/ 16 w 122"/>
                  <a:gd name="T7" fmla="*/ 5 h 123"/>
                  <a:gd name="T8" fmla="*/ 15 w 122"/>
                  <a:gd name="T9" fmla="*/ 4 h 123"/>
                  <a:gd name="T10" fmla="*/ 14 w 122"/>
                  <a:gd name="T11" fmla="*/ 3 h 123"/>
                  <a:gd name="T12" fmla="*/ 14 w 122"/>
                  <a:gd name="T13" fmla="*/ 2 h 123"/>
                  <a:gd name="T14" fmla="*/ 12 w 122"/>
                  <a:gd name="T15" fmla="*/ 1 h 123"/>
                  <a:gd name="T16" fmla="*/ 11 w 122"/>
                  <a:gd name="T17" fmla="*/ 0 h 123"/>
                  <a:gd name="T18" fmla="*/ 10 w 122"/>
                  <a:gd name="T19" fmla="*/ 0 h 123"/>
                  <a:gd name="T20" fmla="*/ 9 w 122"/>
                  <a:gd name="T21" fmla="*/ 0 h 123"/>
                  <a:gd name="T22" fmla="*/ 7 w 122"/>
                  <a:gd name="T23" fmla="*/ 0 h 123"/>
                  <a:gd name="T24" fmla="*/ 6 w 122"/>
                  <a:gd name="T25" fmla="*/ 0 h 123"/>
                  <a:gd name="T26" fmla="*/ 5 w 122"/>
                  <a:gd name="T27" fmla="*/ 1 h 123"/>
                  <a:gd name="T28" fmla="*/ 3 w 122"/>
                  <a:gd name="T29" fmla="*/ 2 h 123"/>
                  <a:gd name="T30" fmla="*/ 3 w 122"/>
                  <a:gd name="T31" fmla="*/ 3 h 123"/>
                  <a:gd name="T32" fmla="*/ 2 w 122"/>
                  <a:gd name="T33" fmla="*/ 4 h 123"/>
                  <a:gd name="T34" fmla="*/ 1 w 122"/>
                  <a:gd name="T35" fmla="*/ 5 h 123"/>
                  <a:gd name="T36" fmla="*/ 0 w 122"/>
                  <a:gd name="T37" fmla="*/ 6 h 123"/>
                  <a:gd name="T38" fmla="*/ 0 w 122"/>
                  <a:gd name="T39" fmla="*/ 8 h 123"/>
                  <a:gd name="T40" fmla="*/ 0 w 122"/>
                  <a:gd name="T41" fmla="*/ 9 h 123"/>
                  <a:gd name="T42" fmla="*/ 0 w 122"/>
                  <a:gd name="T43" fmla="*/ 10 h 123"/>
                  <a:gd name="T44" fmla="*/ 0 w 122"/>
                  <a:gd name="T45" fmla="*/ 12 h 123"/>
                  <a:gd name="T46" fmla="*/ 1 w 122"/>
                  <a:gd name="T47" fmla="*/ 13 h 123"/>
                  <a:gd name="T48" fmla="*/ 2 w 122"/>
                  <a:gd name="T49" fmla="*/ 14 h 123"/>
                  <a:gd name="T50" fmla="*/ 3 w 122"/>
                  <a:gd name="T51" fmla="*/ 15 h 123"/>
                  <a:gd name="T52" fmla="*/ 3 w 122"/>
                  <a:gd name="T53" fmla="*/ 16 h 123"/>
                  <a:gd name="T54" fmla="*/ 5 w 122"/>
                  <a:gd name="T55" fmla="*/ 17 h 123"/>
                  <a:gd name="T56" fmla="*/ 6 w 122"/>
                  <a:gd name="T57" fmla="*/ 17 h 123"/>
                  <a:gd name="T58" fmla="*/ 7 w 122"/>
                  <a:gd name="T59" fmla="*/ 18 h 123"/>
                  <a:gd name="T60" fmla="*/ 9 w 122"/>
                  <a:gd name="T61" fmla="*/ 18 h 123"/>
                  <a:gd name="T62" fmla="*/ 10 w 122"/>
                  <a:gd name="T63" fmla="*/ 18 h 123"/>
                  <a:gd name="T64" fmla="*/ 11 w 122"/>
                  <a:gd name="T65" fmla="*/ 17 h 123"/>
                  <a:gd name="T66" fmla="*/ 12 w 122"/>
                  <a:gd name="T67" fmla="*/ 17 h 123"/>
                  <a:gd name="T68" fmla="*/ 14 w 122"/>
                  <a:gd name="T69" fmla="*/ 16 h 123"/>
                  <a:gd name="T70" fmla="*/ 14 w 122"/>
                  <a:gd name="T71" fmla="*/ 15 h 123"/>
                  <a:gd name="T72" fmla="*/ 15 w 122"/>
                  <a:gd name="T73" fmla="*/ 14 h 123"/>
                  <a:gd name="T74" fmla="*/ 16 w 122"/>
                  <a:gd name="T75" fmla="*/ 13 h 123"/>
                  <a:gd name="T76" fmla="*/ 17 w 122"/>
                  <a:gd name="T77" fmla="*/ 12 h 123"/>
                  <a:gd name="T78" fmla="*/ 17 w 122"/>
                  <a:gd name="T79" fmla="*/ 10 h 123"/>
                  <a:gd name="T80" fmla="*/ 17 w 122"/>
                  <a:gd name="T81" fmla="*/ 9 h 12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2" h="123">
                    <a:moveTo>
                      <a:pt x="122" y="61"/>
                    </a:moveTo>
                    <a:lnTo>
                      <a:pt x="121" y="52"/>
                    </a:lnTo>
                    <a:lnTo>
                      <a:pt x="119" y="42"/>
                    </a:lnTo>
                    <a:lnTo>
                      <a:pt x="116" y="34"/>
                    </a:lnTo>
                    <a:lnTo>
                      <a:pt x="110" y="25"/>
                    </a:lnTo>
                    <a:lnTo>
                      <a:pt x="104" y="18"/>
                    </a:lnTo>
                    <a:lnTo>
                      <a:pt x="97" y="11"/>
                    </a:lnTo>
                    <a:lnTo>
                      <a:pt x="89" y="7"/>
                    </a:lnTo>
                    <a:lnTo>
                      <a:pt x="80" y="2"/>
                    </a:lnTo>
                    <a:lnTo>
                      <a:pt x="71" y="0"/>
                    </a:lnTo>
                    <a:lnTo>
                      <a:pt x="61" y="0"/>
                    </a:lnTo>
                    <a:lnTo>
                      <a:pt x="52" y="0"/>
                    </a:lnTo>
                    <a:lnTo>
                      <a:pt x="42" y="2"/>
                    </a:lnTo>
                    <a:lnTo>
                      <a:pt x="33" y="7"/>
                    </a:lnTo>
                    <a:lnTo>
                      <a:pt x="25" y="11"/>
                    </a:lnTo>
                    <a:lnTo>
                      <a:pt x="18" y="18"/>
                    </a:lnTo>
                    <a:lnTo>
                      <a:pt x="11" y="25"/>
                    </a:lnTo>
                    <a:lnTo>
                      <a:pt x="7" y="34"/>
                    </a:lnTo>
                    <a:lnTo>
                      <a:pt x="2" y="42"/>
                    </a:lnTo>
                    <a:lnTo>
                      <a:pt x="0" y="52"/>
                    </a:lnTo>
                    <a:lnTo>
                      <a:pt x="0" y="61"/>
                    </a:lnTo>
                    <a:lnTo>
                      <a:pt x="0" y="71"/>
                    </a:lnTo>
                    <a:lnTo>
                      <a:pt x="2" y="80"/>
                    </a:lnTo>
                    <a:lnTo>
                      <a:pt x="7" y="89"/>
                    </a:lnTo>
                    <a:lnTo>
                      <a:pt x="11" y="97"/>
                    </a:lnTo>
                    <a:lnTo>
                      <a:pt x="18" y="105"/>
                    </a:lnTo>
                    <a:lnTo>
                      <a:pt x="25" y="111"/>
                    </a:lnTo>
                    <a:lnTo>
                      <a:pt x="33" y="116"/>
                    </a:lnTo>
                    <a:lnTo>
                      <a:pt x="42" y="119"/>
                    </a:lnTo>
                    <a:lnTo>
                      <a:pt x="52" y="121"/>
                    </a:lnTo>
                    <a:lnTo>
                      <a:pt x="61" y="123"/>
                    </a:lnTo>
                    <a:lnTo>
                      <a:pt x="71" y="121"/>
                    </a:lnTo>
                    <a:lnTo>
                      <a:pt x="80" y="119"/>
                    </a:lnTo>
                    <a:lnTo>
                      <a:pt x="89" y="116"/>
                    </a:lnTo>
                    <a:lnTo>
                      <a:pt x="97" y="111"/>
                    </a:lnTo>
                    <a:lnTo>
                      <a:pt x="104" y="105"/>
                    </a:lnTo>
                    <a:lnTo>
                      <a:pt x="110" y="97"/>
                    </a:lnTo>
                    <a:lnTo>
                      <a:pt x="116" y="89"/>
                    </a:lnTo>
                    <a:lnTo>
                      <a:pt x="119" y="80"/>
                    </a:lnTo>
                    <a:lnTo>
                      <a:pt x="121" y="71"/>
                    </a:lnTo>
                    <a:lnTo>
                      <a:pt x="122" y="61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96" name="Freeform 314"/>
              <p:cNvSpPr>
                <a:spLocks/>
              </p:cNvSpPr>
              <p:nvPr/>
            </p:nvSpPr>
            <p:spPr bwMode="auto">
              <a:xfrm>
                <a:off x="4207" y="1963"/>
                <a:ext cx="17" cy="9"/>
              </a:xfrm>
              <a:custGeom>
                <a:avLst/>
                <a:gdLst>
                  <a:gd name="T0" fmla="*/ 17 w 122"/>
                  <a:gd name="T1" fmla="*/ 9 h 61"/>
                  <a:gd name="T2" fmla="*/ 17 w 122"/>
                  <a:gd name="T3" fmla="*/ 8 h 61"/>
                  <a:gd name="T4" fmla="*/ 17 w 122"/>
                  <a:gd name="T5" fmla="*/ 6 h 61"/>
                  <a:gd name="T6" fmla="*/ 16 w 122"/>
                  <a:gd name="T7" fmla="*/ 5 h 61"/>
                  <a:gd name="T8" fmla="*/ 15 w 122"/>
                  <a:gd name="T9" fmla="*/ 4 h 61"/>
                  <a:gd name="T10" fmla="*/ 14 w 122"/>
                  <a:gd name="T11" fmla="*/ 3 h 61"/>
                  <a:gd name="T12" fmla="*/ 14 w 122"/>
                  <a:gd name="T13" fmla="*/ 2 h 61"/>
                  <a:gd name="T14" fmla="*/ 12 w 122"/>
                  <a:gd name="T15" fmla="*/ 1 h 61"/>
                  <a:gd name="T16" fmla="*/ 11 w 122"/>
                  <a:gd name="T17" fmla="*/ 0 h 61"/>
                  <a:gd name="T18" fmla="*/ 10 w 122"/>
                  <a:gd name="T19" fmla="*/ 0 h 61"/>
                  <a:gd name="T20" fmla="*/ 9 w 122"/>
                  <a:gd name="T21" fmla="*/ 0 h 61"/>
                  <a:gd name="T22" fmla="*/ 7 w 122"/>
                  <a:gd name="T23" fmla="*/ 0 h 61"/>
                  <a:gd name="T24" fmla="*/ 6 w 122"/>
                  <a:gd name="T25" fmla="*/ 0 h 61"/>
                  <a:gd name="T26" fmla="*/ 5 w 122"/>
                  <a:gd name="T27" fmla="*/ 1 h 61"/>
                  <a:gd name="T28" fmla="*/ 3 w 122"/>
                  <a:gd name="T29" fmla="*/ 2 h 61"/>
                  <a:gd name="T30" fmla="*/ 3 w 122"/>
                  <a:gd name="T31" fmla="*/ 3 h 61"/>
                  <a:gd name="T32" fmla="*/ 2 w 122"/>
                  <a:gd name="T33" fmla="*/ 4 h 61"/>
                  <a:gd name="T34" fmla="*/ 1 w 122"/>
                  <a:gd name="T35" fmla="*/ 5 h 61"/>
                  <a:gd name="T36" fmla="*/ 0 w 122"/>
                  <a:gd name="T37" fmla="*/ 6 h 61"/>
                  <a:gd name="T38" fmla="*/ 0 w 122"/>
                  <a:gd name="T39" fmla="*/ 8 h 61"/>
                  <a:gd name="T40" fmla="*/ 0 w 122"/>
                  <a:gd name="T41" fmla="*/ 9 h 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2" h="61">
                    <a:moveTo>
                      <a:pt x="122" y="61"/>
                    </a:moveTo>
                    <a:lnTo>
                      <a:pt x="121" y="51"/>
                    </a:lnTo>
                    <a:lnTo>
                      <a:pt x="119" y="42"/>
                    </a:lnTo>
                    <a:lnTo>
                      <a:pt x="116" y="33"/>
                    </a:lnTo>
                    <a:lnTo>
                      <a:pt x="110" y="25"/>
                    </a:lnTo>
                    <a:lnTo>
                      <a:pt x="104" y="18"/>
                    </a:lnTo>
                    <a:lnTo>
                      <a:pt x="97" y="11"/>
                    </a:lnTo>
                    <a:lnTo>
                      <a:pt x="89" y="6"/>
                    </a:lnTo>
                    <a:lnTo>
                      <a:pt x="80" y="3"/>
                    </a:lnTo>
                    <a:lnTo>
                      <a:pt x="71" y="1"/>
                    </a:lnTo>
                    <a:lnTo>
                      <a:pt x="61" y="0"/>
                    </a:lnTo>
                    <a:lnTo>
                      <a:pt x="52" y="1"/>
                    </a:lnTo>
                    <a:lnTo>
                      <a:pt x="42" y="3"/>
                    </a:lnTo>
                    <a:lnTo>
                      <a:pt x="33" y="6"/>
                    </a:lnTo>
                    <a:lnTo>
                      <a:pt x="25" y="11"/>
                    </a:lnTo>
                    <a:lnTo>
                      <a:pt x="18" y="18"/>
                    </a:lnTo>
                    <a:lnTo>
                      <a:pt x="11" y="25"/>
                    </a:lnTo>
                    <a:lnTo>
                      <a:pt x="7" y="33"/>
                    </a:lnTo>
                    <a:lnTo>
                      <a:pt x="2" y="42"/>
                    </a:lnTo>
                    <a:lnTo>
                      <a:pt x="0" y="51"/>
                    </a:lnTo>
                    <a:lnTo>
                      <a:pt x="0" y="61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97" name="Line 315"/>
              <p:cNvSpPr>
                <a:spLocks noChangeShapeType="1"/>
              </p:cNvSpPr>
              <p:nvPr/>
            </p:nvSpPr>
            <p:spPr bwMode="auto">
              <a:xfrm>
                <a:off x="4224" y="1972"/>
                <a:ext cx="0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98" name="Freeform 316"/>
              <p:cNvSpPr>
                <a:spLocks/>
              </p:cNvSpPr>
              <p:nvPr/>
            </p:nvSpPr>
            <p:spPr bwMode="auto">
              <a:xfrm>
                <a:off x="4207" y="1976"/>
                <a:ext cx="17" cy="9"/>
              </a:xfrm>
              <a:custGeom>
                <a:avLst/>
                <a:gdLst>
                  <a:gd name="T0" fmla="*/ 0 w 122"/>
                  <a:gd name="T1" fmla="*/ 0 h 61"/>
                  <a:gd name="T2" fmla="*/ 0 w 122"/>
                  <a:gd name="T3" fmla="*/ 1 h 61"/>
                  <a:gd name="T4" fmla="*/ 0 w 122"/>
                  <a:gd name="T5" fmla="*/ 3 h 61"/>
                  <a:gd name="T6" fmla="*/ 1 w 122"/>
                  <a:gd name="T7" fmla="*/ 4 h 61"/>
                  <a:gd name="T8" fmla="*/ 2 w 122"/>
                  <a:gd name="T9" fmla="*/ 5 h 61"/>
                  <a:gd name="T10" fmla="*/ 3 w 122"/>
                  <a:gd name="T11" fmla="*/ 6 h 61"/>
                  <a:gd name="T12" fmla="*/ 3 w 122"/>
                  <a:gd name="T13" fmla="*/ 7 h 61"/>
                  <a:gd name="T14" fmla="*/ 5 w 122"/>
                  <a:gd name="T15" fmla="*/ 8 h 61"/>
                  <a:gd name="T16" fmla="*/ 6 w 122"/>
                  <a:gd name="T17" fmla="*/ 9 h 61"/>
                  <a:gd name="T18" fmla="*/ 7 w 122"/>
                  <a:gd name="T19" fmla="*/ 9 h 61"/>
                  <a:gd name="T20" fmla="*/ 9 w 122"/>
                  <a:gd name="T21" fmla="*/ 9 h 61"/>
                  <a:gd name="T22" fmla="*/ 10 w 122"/>
                  <a:gd name="T23" fmla="*/ 9 h 61"/>
                  <a:gd name="T24" fmla="*/ 11 w 122"/>
                  <a:gd name="T25" fmla="*/ 9 h 61"/>
                  <a:gd name="T26" fmla="*/ 12 w 122"/>
                  <a:gd name="T27" fmla="*/ 8 h 61"/>
                  <a:gd name="T28" fmla="*/ 14 w 122"/>
                  <a:gd name="T29" fmla="*/ 7 h 61"/>
                  <a:gd name="T30" fmla="*/ 14 w 122"/>
                  <a:gd name="T31" fmla="*/ 6 h 61"/>
                  <a:gd name="T32" fmla="*/ 15 w 122"/>
                  <a:gd name="T33" fmla="*/ 5 h 61"/>
                  <a:gd name="T34" fmla="*/ 16 w 122"/>
                  <a:gd name="T35" fmla="*/ 4 h 61"/>
                  <a:gd name="T36" fmla="*/ 17 w 122"/>
                  <a:gd name="T37" fmla="*/ 3 h 61"/>
                  <a:gd name="T38" fmla="*/ 17 w 122"/>
                  <a:gd name="T39" fmla="*/ 1 h 61"/>
                  <a:gd name="T40" fmla="*/ 17 w 122"/>
                  <a:gd name="T41" fmla="*/ 0 h 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2" h="61">
                    <a:moveTo>
                      <a:pt x="0" y="0"/>
                    </a:moveTo>
                    <a:lnTo>
                      <a:pt x="0" y="10"/>
                    </a:lnTo>
                    <a:lnTo>
                      <a:pt x="2" y="19"/>
                    </a:lnTo>
                    <a:lnTo>
                      <a:pt x="7" y="28"/>
                    </a:lnTo>
                    <a:lnTo>
                      <a:pt x="11" y="36"/>
                    </a:lnTo>
                    <a:lnTo>
                      <a:pt x="18" y="43"/>
                    </a:lnTo>
                    <a:lnTo>
                      <a:pt x="25" y="49"/>
                    </a:lnTo>
                    <a:lnTo>
                      <a:pt x="33" y="55"/>
                    </a:lnTo>
                    <a:lnTo>
                      <a:pt x="42" y="58"/>
                    </a:lnTo>
                    <a:lnTo>
                      <a:pt x="52" y="60"/>
                    </a:lnTo>
                    <a:lnTo>
                      <a:pt x="61" y="61"/>
                    </a:lnTo>
                    <a:lnTo>
                      <a:pt x="71" y="60"/>
                    </a:lnTo>
                    <a:lnTo>
                      <a:pt x="80" y="58"/>
                    </a:lnTo>
                    <a:lnTo>
                      <a:pt x="89" y="55"/>
                    </a:lnTo>
                    <a:lnTo>
                      <a:pt x="97" y="49"/>
                    </a:lnTo>
                    <a:lnTo>
                      <a:pt x="104" y="43"/>
                    </a:lnTo>
                    <a:lnTo>
                      <a:pt x="110" y="36"/>
                    </a:lnTo>
                    <a:lnTo>
                      <a:pt x="116" y="28"/>
                    </a:lnTo>
                    <a:lnTo>
                      <a:pt x="119" y="19"/>
                    </a:lnTo>
                    <a:lnTo>
                      <a:pt x="121" y="10"/>
                    </a:lnTo>
                    <a:lnTo>
                      <a:pt x="122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199" name="Line 317"/>
              <p:cNvSpPr>
                <a:spLocks noChangeShapeType="1"/>
              </p:cNvSpPr>
              <p:nvPr/>
            </p:nvSpPr>
            <p:spPr bwMode="auto">
              <a:xfrm flipV="1">
                <a:off x="4207" y="1972"/>
                <a:ext cx="0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00" name="Line 318"/>
              <p:cNvSpPr>
                <a:spLocks noChangeShapeType="1"/>
              </p:cNvSpPr>
              <p:nvPr/>
            </p:nvSpPr>
            <p:spPr bwMode="auto">
              <a:xfrm>
                <a:off x="3251" y="2725"/>
                <a:ext cx="0" cy="28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01" name="Line 319"/>
              <p:cNvSpPr>
                <a:spLocks noChangeShapeType="1"/>
              </p:cNvSpPr>
              <p:nvPr/>
            </p:nvSpPr>
            <p:spPr bwMode="auto">
              <a:xfrm>
                <a:off x="4114" y="2725"/>
                <a:ext cx="0" cy="28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02" name="Line 320"/>
              <p:cNvSpPr>
                <a:spLocks noChangeShapeType="1"/>
              </p:cNvSpPr>
              <p:nvPr/>
            </p:nvSpPr>
            <p:spPr bwMode="auto">
              <a:xfrm>
                <a:off x="3288" y="2980"/>
                <a:ext cx="78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03" name="Freeform 321"/>
              <p:cNvSpPr>
                <a:spLocks/>
              </p:cNvSpPr>
              <p:nvPr/>
            </p:nvSpPr>
            <p:spPr bwMode="auto">
              <a:xfrm>
                <a:off x="3251" y="2974"/>
                <a:ext cx="37" cy="12"/>
              </a:xfrm>
              <a:custGeom>
                <a:avLst/>
                <a:gdLst>
                  <a:gd name="T0" fmla="*/ 37 w 259"/>
                  <a:gd name="T1" fmla="*/ 0 h 85"/>
                  <a:gd name="T2" fmla="*/ 37 w 259"/>
                  <a:gd name="T3" fmla="*/ 12 h 85"/>
                  <a:gd name="T4" fmla="*/ 0 w 259"/>
                  <a:gd name="T5" fmla="*/ 6 h 85"/>
                  <a:gd name="T6" fmla="*/ 37 w 259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9" h="85">
                    <a:moveTo>
                      <a:pt x="259" y="0"/>
                    </a:moveTo>
                    <a:lnTo>
                      <a:pt x="259" y="85"/>
                    </a:lnTo>
                    <a:lnTo>
                      <a:pt x="0" y="42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04" name="Freeform 322"/>
              <p:cNvSpPr>
                <a:spLocks/>
              </p:cNvSpPr>
              <p:nvPr/>
            </p:nvSpPr>
            <p:spPr bwMode="auto">
              <a:xfrm>
                <a:off x="3251" y="2974"/>
                <a:ext cx="37" cy="12"/>
              </a:xfrm>
              <a:custGeom>
                <a:avLst/>
                <a:gdLst>
                  <a:gd name="T0" fmla="*/ 37 w 259"/>
                  <a:gd name="T1" fmla="*/ 0 h 85"/>
                  <a:gd name="T2" fmla="*/ 37 w 259"/>
                  <a:gd name="T3" fmla="*/ 12 h 85"/>
                  <a:gd name="T4" fmla="*/ 0 w 259"/>
                  <a:gd name="T5" fmla="*/ 6 h 85"/>
                  <a:gd name="T6" fmla="*/ 37 w 259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9" h="85">
                    <a:moveTo>
                      <a:pt x="259" y="0"/>
                    </a:moveTo>
                    <a:lnTo>
                      <a:pt x="259" y="85"/>
                    </a:lnTo>
                    <a:lnTo>
                      <a:pt x="0" y="42"/>
                    </a:lnTo>
                    <a:lnTo>
                      <a:pt x="259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05" name="Freeform 323"/>
              <p:cNvSpPr>
                <a:spLocks/>
              </p:cNvSpPr>
              <p:nvPr/>
            </p:nvSpPr>
            <p:spPr bwMode="auto">
              <a:xfrm>
                <a:off x="4077" y="2974"/>
                <a:ext cx="37" cy="12"/>
              </a:xfrm>
              <a:custGeom>
                <a:avLst/>
                <a:gdLst>
                  <a:gd name="T0" fmla="*/ 0 w 258"/>
                  <a:gd name="T1" fmla="*/ 0 h 85"/>
                  <a:gd name="T2" fmla="*/ 0 w 258"/>
                  <a:gd name="T3" fmla="*/ 12 h 85"/>
                  <a:gd name="T4" fmla="*/ 37 w 258"/>
                  <a:gd name="T5" fmla="*/ 6 h 85"/>
                  <a:gd name="T6" fmla="*/ 0 w 258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8" h="85">
                    <a:moveTo>
                      <a:pt x="0" y="0"/>
                    </a:moveTo>
                    <a:lnTo>
                      <a:pt x="0" y="85"/>
                    </a:lnTo>
                    <a:lnTo>
                      <a:pt x="258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06" name="Freeform 324"/>
              <p:cNvSpPr>
                <a:spLocks/>
              </p:cNvSpPr>
              <p:nvPr/>
            </p:nvSpPr>
            <p:spPr bwMode="auto">
              <a:xfrm>
                <a:off x="4077" y="2974"/>
                <a:ext cx="37" cy="12"/>
              </a:xfrm>
              <a:custGeom>
                <a:avLst/>
                <a:gdLst>
                  <a:gd name="T0" fmla="*/ 0 w 258"/>
                  <a:gd name="T1" fmla="*/ 0 h 85"/>
                  <a:gd name="T2" fmla="*/ 0 w 258"/>
                  <a:gd name="T3" fmla="*/ 12 h 85"/>
                  <a:gd name="T4" fmla="*/ 37 w 258"/>
                  <a:gd name="T5" fmla="*/ 6 h 85"/>
                  <a:gd name="T6" fmla="*/ 0 w 258"/>
                  <a:gd name="T7" fmla="*/ 0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8" h="85">
                    <a:moveTo>
                      <a:pt x="0" y="0"/>
                    </a:moveTo>
                    <a:lnTo>
                      <a:pt x="0" y="85"/>
                    </a:lnTo>
                    <a:lnTo>
                      <a:pt x="258" y="42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07" name="Freeform 325"/>
              <p:cNvSpPr>
                <a:spLocks/>
              </p:cNvSpPr>
              <p:nvPr/>
            </p:nvSpPr>
            <p:spPr bwMode="auto">
              <a:xfrm>
                <a:off x="3663" y="2925"/>
                <a:ext cx="17" cy="18"/>
              </a:xfrm>
              <a:custGeom>
                <a:avLst/>
                <a:gdLst>
                  <a:gd name="T0" fmla="*/ 17 w 122"/>
                  <a:gd name="T1" fmla="*/ 9 h 123"/>
                  <a:gd name="T2" fmla="*/ 17 w 122"/>
                  <a:gd name="T3" fmla="*/ 8 h 123"/>
                  <a:gd name="T4" fmla="*/ 17 w 122"/>
                  <a:gd name="T5" fmla="*/ 6 h 123"/>
                  <a:gd name="T6" fmla="*/ 16 w 122"/>
                  <a:gd name="T7" fmla="*/ 5 h 123"/>
                  <a:gd name="T8" fmla="*/ 15 w 122"/>
                  <a:gd name="T9" fmla="*/ 4 h 123"/>
                  <a:gd name="T10" fmla="*/ 14 w 122"/>
                  <a:gd name="T11" fmla="*/ 3 h 123"/>
                  <a:gd name="T12" fmla="*/ 14 w 122"/>
                  <a:gd name="T13" fmla="*/ 2 h 123"/>
                  <a:gd name="T14" fmla="*/ 12 w 122"/>
                  <a:gd name="T15" fmla="*/ 1 h 123"/>
                  <a:gd name="T16" fmla="*/ 11 w 122"/>
                  <a:gd name="T17" fmla="*/ 0 h 123"/>
                  <a:gd name="T18" fmla="*/ 10 w 122"/>
                  <a:gd name="T19" fmla="*/ 0 h 123"/>
                  <a:gd name="T20" fmla="*/ 8 w 122"/>
                  <a:gd name="T21" fmla="*/ 0 h 123"/>
                  <a:gd name="T22" fmla="*/ 7 w 122"/>
                  <a:gd name="T23" fmla="*/ 0 h 123"/>
                  <a:gd name="T24" fmla="*/ 6 w 122"/>
                  <a:gd name="T25" fmla="*/ 0 h 123"/>
                  <a:gd name="T26" fmla="*/ 5 w 122"/>
                  <a:gd name="T27" fmla="*/ 1 h 123"/>
                  <a:gd name="T28" fmla="*/ 3 w 122"/>
                  <a:gd name="T29" fmla="*/ 2 h 123"/>
                  <a:gd name="T30" fmla="*/ 3 w 122"/>
                  <a:gd name="T31" fmla="*/ 3 h 123"/>
                  <a:gd name="T32" fmla="*/ 2 w 122"/>
                  <a:gd name="T33" fmla="*/ 4 h 123"/>
                  <a:gd name="T34" fmla="*/ 1 w 122"/>
                  <a:gd name="T35" fmla="*/ 5 h 123"/>
                  <a:gd name="T36" fmla="*/ 0 w 122"/>
                  <a:gd name="T37" fmla="*/ 6 h 123"/>
                  <a:gd name="T38" fmla="*/ 0 w 122"/>
                  <a:gd name="T39" fmla="*/ 8 h 123"/>
                  <a:gd name="T40" fmla="*/ 0 w 122"/>
                  <a:gd name="T41" fmla="*/ 9 h 123"/>
                  <a:gd name="T42" fmla="*/ 0 w 122"/>
                  <a:gd name="T43" fmla="*/ 10 h 123"/>
                  <a:gd name="T44" fmla="*/ 0 w 122"/>
                  <a:gd name="T45" fmla="*/ 12 h 123"/>
                  <a:gd name="T46" fmla="*/ 1 w 122"/>
                  <a:gd name="T47" fmla="*/ 13 h 123"/>
                  <a:gd name="T48" fmla="*/ 2 w 122"/>
                  <a:gd name="T49" fmla="*/ 14 h 123"/>
                  <a:gd name="T50" fmla="*/ 3 w 122"/>
                  <a:gd name="T51" fmla="*/ 15 h 123"/>
                  <a:gd name="T52" fmla="*/ 3 w 122"/>
                  <a:gd name="T53" fmla="*/ 16 h 123"/>
                  <a:gd name="T54" fmla="*/ 5 w 122"/>
                  <a:gd name="T55" fmla="*/ 17 h 123"/>
                  <a:gd name="T56" fmla="*/ 6 w 122"/>
                  <a:gd name="T57" fmla="*/ 17 h 123"/>
                  <a:gd name="T58" fmla="*/ 7 w 122"/>
                  <a:gd name="T59" fmla="*/ 18 h 123"/>
                  <a:gd name="T60" fmla="*/ 8 w 122"/>
                  <a:gd name="T61" fmla="*/ 18 h 123"/>
                  <a:gd name="T62" fmla="*/ 10 w 122"/>
                  <a:gd name="T63" fmla="*/ 18 h 123"/>
                  <a:gd name="T64" fmla="*/ 11 w 122"/>
                  <a:gd name="T65" fmla="*/ 17 h 123"/>
                  <a:gd name="T66" fmla="*/ 12 w 122"/>
                  <a:gd name="T67" fmla="*/ 17 h 123"/>
                  <a:gd name="T68" fmla="*/ 14 w 122"/>
                  <a:gd name="T69" fmla="*/ 16 h 123"/>
                  <a:gd name="T70" fmla="*/ 14 w 122"/>
                  <a:gd name="T71" fmla="*/ 15 h 123"/>
                  <a:gd name="T72" fmla="*/ 15 w 122"/>
                  <a:gd name="T73" fmla="*/ 14 h 123"/>
                  <a:gd name="T74" fmla="*/ 16 w 122"/>
                  <a:gd name="T75" fmla="*/ 13 h 123"/>
                  <a:gd name="T76" fmla="*/ 17 w 122"/>
                  <a:gd name="T77" fmla="*/ 12 h 123"/>
                  <a:gd name="T78" fmla="*/ 17 w 122"/>
                  <a:gd name="T79" fmla="*/ 10 h 123"/>
                  <a:gd name="T80" fmla="*/ 17 w 122"/>
                  <a:gd name="T81" fmla="*/ 9 h 12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2" h="123">
                    <a:moveTo>
                      <a:pt x="122" y="61"/>
                    </a:moveTo>
                    <a:lnTo>
                      <a:pt x="121" y="52"/>
                    </a:lnTo>
                    <a:lnTo>
                      <a:pt x="119" y="42"/>
                    </a:lnTo>
                    <a:lnTo>
                      <a:pt x="115" y="33"/>
                    </a:lnTo>
                    <a:lnTo>
                      <a:pt x="111" y="25"/>
                    </a:lnTo>
                    <a:lnTo>
                      <a:pt x="104" y="18"/>
                    </a:lnTo>
                    <a:lnTo>
                      <a:pt x="97" y="12"/>
                    </a:lnTo>
                    <a:lnTo>
                      <a:pt x="88" y="6"/>
                    </a:lnTo>
                    <a:lnTo>
                      <a:pt x="79" y="3"/>
                    </a:lnTo>
                    <a:lnTo>
                      <a:pt x="70" y="0"/>
                    </a:lnTo>
                    <a:lnTo>
                      <a:pt x="60" y="0"/>
                    </a:lnTo>
                    <a:lnTo>
                      <a:pt x="51" y="0"/>
                    </a:lnTo>
                    <a:lnTo>
                      <a:pt x="42" y="3"/>
                    </a:lnTo>
                    <a:lnTo>
                      <a:pt x="33" y="6"/>
                    </a:lnTo>
                    <a:lnTo>
                      <a:pt x="24" y="12"/>
                    </a:lnTo>
                    <a:lnTo>
                      <a:pt x="18" y="18"/>
                    </a:lnTo>
                    <a:lnTo>
                      <a:pt x="11" y="25"/>
                    </a:lnTo>
                    <a:lnTo>
                      <a:pt x="6" y="33"/>
                    </a:lnTo>
                    <a:lnTo>
                      <a:pt x="3" y="42"/>
                    </a:lnTo>
                    <a:lnTo>
                      <a:pt x="1" y="52"/>
                    </a:lnTo>
                    <a:lnTo>
                      <a:pt x="0" y="61"/>
                    </a:lnTo>
                    <a:lnTo>
                      <a:pt x="1" y="71"/>
                    </a:lnTo>
                    <a:lnTo>
                      <a:pt x="3" y="80"/>
                    </a:lnTo>
                    <a:lnTo>
                      <a:pt x="6" y="89"/>
                    </a:lnTo>
                    <a:lnTo>
                      <a:pt x="11" y="97"/>
                    </a:lnTo>
                    <a:lnTo>
                      <a:pt x="18" y="105"/>
                    </a:lnTo>
                    <a:lnTo>
                      <a:pt x="24" y="110"/>
                    </a:lnTo>
                    <a:lnTo>
                      <a:pt x="33" y="116"/>
                    </a:lnTo>
                    <a:lnTo>
                      <a:pt x="42" y="119"/>
                    </a:lnTo>
                    <a:lnTo>
                      <a:pt x="51" y="122"/>
                    </a:lnTo>
                    <a:lnTo>
                      <a:pt x="60" y="123"/>
                    </a:lnTo>
                    <a:lnTo>
                      <a:pt x="70" y="122"/>
                    </a:lnTo>
                    <a:lnTo>
                      <a:pt x="79" y="119"/>
                    </a:lnTo>
                    <a:lnTo>
                      <a:pt x="88" y="116"/>
                    </a:lnTo>
                    <a:lnTo>
                      <a:pt x="97" y="110"/>
                    </a:lnTo>
                    <a:lnTo>
                      <a:pt x="104" y="105"/>
                    </a:lnTo>
                    <a:lnTo>
                      <a:pt x="111" y="97"/>
                    </a:lnTo>
                    <a:lnTo>
                      <a:pt x="115" y="89"/>
                    </a:lnTo>
                    <a:lnTo>
                      <a:pt x="119" y="80"/>
                    </a:lnTo>
                    <a:lnTo>
                      <a:pt x="121" y="71"/>
                    </a:lnTo>
                    <a:lnTo>
                      <a:pt x="122" y="61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08" name="Freeform 326"/>
              <p:cNvSpPr>
                <a:spLocks/>
              </p:cNvSpPr>
              <p:nvPr/>
            </p:nvSpPr>
            <p:spPr bwMode="auto">
              <a:xfrm>
                <a:off x="3663" y="2943"/>
                <a:ext cx="17" cy="8"/>
              </a:xfrm>
              <a:custGeom>
                <a:avLst/>
                <a:gdLst>
                  <a:gd name="T0" fmla="*/ 17 w 122"/>
                  <a:gd name="T1" fmla="*/ 8 h 62"/>
                  <a:gd name="T2" fmla="*/ 17 w 122"/>
                  <a:gd name="T3" fmla="*/ 7 h 62"/>
                  <a:gd name="T4" fmla="*/ 17 w 122"/>
                  <a:gd name="T5" fmla="*/ 5 h 62"/>
                  <a:gd name="T6" fmla="*/ 16 w 122"/>
                  <a:gd name="T7" fmla="*/ 4 h 62"/>
                  <a:gd name="T8" fmla="*/ 15 w 122"/>
                  <a:gd name="T9" fmla="*/ 3 h 62"/>
                  <a:gd name="T10" fmla="*/ 14 w 122"/>
                  <a:gd name="T11" fmla="*/ 2 h 62"/>
                  <a:gd name="T12" fmla="*/ 14 w 122"/>
                  <a:gd name="T13" fmla="*/ 1 h 62"/>
                  <a:gd name="T14" fmla="*/ 12 w 122"/>
                  <a:gd name="T15" fmla="*/ 1 h 62"/>
                  <a:gd name="T16" fmla="*/ 11 w 122"/>
                  <a:gd name="T17" fmla="*/ 0 h 62"/>
                  <a:gd name="T18" fmla="*/ 10 w 122"/>
                  <a:gd name="T19" fmla="*/ 0 h 62"/>
                  <a:gd name="T20" fmla="*/ 8 w 122"/>
                  <a:gd name="T21" fmla="*/ 0 h 62"/>
                  <a:gd name="T22" fmla="*/ 7 w 122"/>
                  <a:gd name="T23" fmla="*/ 0 h 62"/>
                  <a:gd name="T24" fmla="*/ 6 w 122"/>
                  <a:gd name="T25" fmla="*/ 0 h 62"/>
                  <a:gd name="T26" fmla="*/ 5 w 122"/>
                  <a:gd name="T27" fmla="*/ 1 h 62"/>
                  <a:gd name="T28" fmla="*/ 3 w 122"/>
                  <a:gd name="T29" fmla="*/ 1 h 62"/>
                  <a:gd name="T30" fmla="*/ 3 w 122"/>
                  <a:gd name="T31" fmla="*/ 2 h 62"/>
                  <a:gd name="T32" fmla="*/ 2 w 122"/>
                  <a:gd name="T33" fmla="*/ 3 h 62"/>
                  <a:gd name="T34" fmla="*/ 1 w 122"/>
                  <a:gd name="T35" fmla="*/ 4 h 62"/>
                  <a:gd name="T36" fmla="*/ 0 w 122"/>
                  <a:gd name="T37" fmla="*/ 5 h 62"/>
                  <a:gd name="T38" fmla="*/ 0 w 122"/>
                  <a:gd name="T39" fmla="*/ 7 h 62"/>
                  <a:gd name="T40" fmla="*/ 0 w 122"/>
                  <a:gd name="T41" fmla="*/ 8 h 6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2" h="62">
                    <a:moveTo>
                      <a:pt x="122" y="62"/>
                    </a:moveTo>
                    <a:lnTo>
                      <a:pt x="121" y="51"/>
                    </a:lnTo>
                    <a:lnTo>
                      <a:pt x="119" y="42"/>
                    </a:lnTo>
                    <a:lnTo>
                      <a:pt x="115" y="33"/>
                    </a:lnTo>
                    <a:lnTo>
                      <a:pt x="111" y="24"/>
                    </a:lnTo>
                    <a:lnTo>
                      <a:pt x="104" y="18"/>
                    </a:lnTo>
                    <a:lnTo>
                      <a:pt x="97" y="11"/>
                    </a:lnTo>
                    <a:lnTo>
                      <a:pt x="88" y="6"/>
                    </a:lnTo>
                    <a:lnTo>
                      <a:pt x="79" y="3"/>
                    </a:lnTo>
                    <a:lnTo>
                      <a:pt x="70" y="1"/>
                    </a:lnTo>
                    <a:lnTo>
                      <a:pt x="60" y="0"/>
                    </a:lnTo>
                    <a:lnTo>
                      <a:pt x="51" y="1"/>
                    </a:lnTo>
                    <a:lnTo>
                      <a:pt x="42" y="3"/>
                    </a:lnTo>
                    <a:lnTo>
                      <a:pt x="33" y="6"/>
                    </a:lnTo>
                    <a:lnTo>
                      <a:pt x="24" y="11"/>
                    </a:lnTo>
                    <a:lnTo>
                      <a:pt x="18" y="18"/>
                    </a:lnTo>
                    <a:lnTo>
                      <a:pt x="11" y="24"/>
                    </a:lnTo>
                    <a:lnTo>
                      <a:pt x="6" y="33"/>
                    </a:lnTo>
                    <a:lnTo>
                      <a:pt x="3" y="42"/>
                    </a:lnTo>
                    <a:lnTo>
                      <a:pt x="1" y="51"/>
                    </a:lnTo>
                    <a:lnTo>
                      <a:pt x="0" y="62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09" name="Line 327"/>
              <p:cNvSpPr>
                <a:spLocks noChangeShapeType="1"/>
              </p:cNvSpPr>
              <p:nvPr/>
            </p:nvSpPr>
            <p:spPr bwMode="auto">
              <a:xfrm>
                <a:off x="3680" y="2951"/>
                <a:ext cx="0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10" name="Freeform 328"/>
              <p:cNvSpPr>
                <a:spLocks/>
              </p:cNvSpPr>
              <p:nvPr/>
            </p:nvSpPr>
            <p:spPr bwMode="auto">
              <a:xfrm>
                <a:off x="3663" y="2956"/>
                <a:ext cx="17" cy="9"/>
              </a:xfrm>
              <a:custGeom>
                <a:avLst/>
                <a:gdLst>
                  <a:gd name="T0" fmla="*/ 0 w 122"/>
                  <a:gd name="T1" fmla="*/ 0 h 62"/>
                  <a:gd name="T2" fmla="*/ 0 w 122"/>
                  <a:gd name="T3" fmla="*/ 1 h 62"/>
                  <a:gd name="T4" fmla="*/ 0 w 122"/>
                  <a:gd name="T5" fmla="*/ 3 h 62"/>
                  <a:gd name="T6" fmla="*/ 1 w 122"/>
                  <a:gd name="T7" fmla="*/ 4 h 62"/>
                  <a:gd name="T8" fmla="*/ 2 w 122"/>
                  <a:gd name="T9" fmla="*/ 5 h 62"/>
                  <a:gd name="T10" fmla="*/ 3 w 122"/>
                  <a:gd name="T11" fmla="*/ 6 h 62"/>
                  <a:gd name="T12" fmla="*/ 3 w 122"/>
                  <a:gd name="T13" fmla="*/ 7 h 62"/>
                  <a:gd name="T14" fmla="*/ 5 w 122"/>
                  <a:gd name="T15" fmla="*/ 8 h 62"/>
                  <a:gd name="T16" fmla="*/ 6 w 122"/>
                  <a:gd name="T17" fmla="*/ 8 h 62"/>
                  <a:gd name="T18" fmla="*/ 7 w 122"/>
                  <a:gd name="T19" fmla="*/ 9 h 62"/>
                  <a:gd name="T20" fmla="*/ 8 w 122"/>
                  <a:gd name="T21" fmla="*/ 9 h 62"/>
                  <a:gd name="T22" fmla="*/ 10 w 122"/>
                  <a:gd name="T23" fmla="*/ 9 h 62"/>
                  <a:gd name="T24" fmla="*/ 11 w 122"/>
                  <a:gd name="T25" fmla="*/ 8 h 62"/>
                  <a:gd name="T26" fmla="*/ 12 w 122"/>
                  <a:gd name="T27" fmla="*/ 8 h 62"/>
                  <a:gd name="T28" fmla="*/ 14 w 122"/>
                  <a:gd name="T29" fmla="*/ 7 h 62"/>
                  <a:gd name="T30" fmla="*/ 14 w 122"/>
                  <a:gd name="T31" fmla="*/ 6 h 62"/>
                  <a:gd name="T32" fmla="*/ 15 w 122"/>
                  <a:gd name="T33" fmla="*/ 5 h 62"/>
                  <a:gd name="T34" fmla="*/ 16 w 122"/>
                  <a:gd name="T35" fmla="*/ 4 h 62"/>
                  <a:gd name="T36" fmla="*/ 17 w 122"/>
                  <a:gd name="T37" fmla="*/ 3 h 62"/>
                  <a:gd name="T38" fmla="*/ 17 w 122"/>
                  <a:gd name="T39" fmla="*/ 1 h 62"/>
                  <a:gd name="T40" fmla="*/ 17 w 122"/>
                  <a:gd name="T41" fmla="*/ 0 h 6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2" h="62">
                    <a:moveTo>
                      <a:pt x="0" y="0"/>
                    </a:moveTo>
                    <a:lnTo>
                      <a:pt x="1" y="9"/>
                    </a:lnTo>
                    <a:lnTo>
                      <a:pt x="3" y="19"/>
                    </a:lnTo>
                    <a:lnTo>
                      <a:pt x="6" y="28"/>
                    </a:lnTo>
                    <a:lnTo>
                      <a:pt x="11" y="36"/>
                    </a:lnTo>
                    <a:lnTo>
                      <a:pt x="18" y="44"/>
                    </a:lnTo>
                    <a:lnTo>
                      <a:pt x="24" y="49"/>
                    </a:lnTo>
                    <a:lnTo>
                      <a:pt x="33" y="55"/>
                    </a:lnTo>
                    <a:lnTo>
                      <a:pt x="42" y="58"/>
                    </a:lnTo>
                    <a:lnTo>
                      <a:pt x="51" y="61"/>
                    </a:lnTo>
                    <a:lnTo>
                      <a:pt x="60" y="62"/>
                    </a:lnTo>
                    <a:lnTo>
                      <a:pt x="70" y="61"/>
                    </a:lnTo>
                    <a:lnTo>
                      <a:pt x="79" y="58"/>
                    </a:lnTo>
                    <a:lnTo>
                      <a:pt x="88" y="55"/>
                    </a:lnTo>
                    <a:lnTo>
                      <a:pt x="97" y="49"/>
                    </a:lnTo>
                    <a:lnTo>
                      <a:pt x="104" y="44"/>
                    </a:lnTo>
                    <a:lnTo>
                      <a:pt x="111" y="36"/>
                    </a:lnTo>
                    <a:lnTo>
                      <a:pt x="115" y="28"/>
                    </a:lnTo>
                    <a:lnTo>
                      <a:pt x="119" y="19"/>
                    </a:lnTo>
                    <a:lnTo>
                      <a:pt x="121" y="9"/>
                    </a:lnTo>
                    <a:lnTo>
                      <a:pt x="122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11" name="Line 329"/>
              <p:cNvSpPr>
                <a:spLocks noChangeShapeType="1"/>
              </p:cNvSpPr>
              <p:nvPr/>
            </p:nvSpPr>
            <p:spPr bwMode="auto">
              <a:xfrm flipV="1">
                <a:off x="3663" y="2951"/>
                <a:ext cx="0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12" name="Freeform 330"/>
              <p:cNvSpPr>
                <a:spLocks/>
              </p:cNvSpPr>
              <p:nvPr/>
            </p:nvSpPr>
            <p:spPr bwMode="auto">
              <a:xfrm>
                <a:off x="3694" y="2925"/>
                <a:ext cx="8" cy="7"/>
              </a:xfrm>
              <a:custGeom>
                <a:avLst/>
                <a:gdLst>
                  <a:gd name="T0" fmla="*/ 8 w 62"/>
                  <a:gd name="T1" fmla="*/ 0 h 46"/>
                  <a:gd name="T2" fmla="*/ 7 w 62"/>
                  <a:gd name="T3" fmla="*/ 0 h 46"/>
                  <a:gd name="T4" fmla="*/ 5 w 62"/>
                  <a:gd name="T5" fmla="*/ 0 h 46"/>
                  <a:gd name="T6" fmla="*/ 4 w 62"/>
                  <a:gd name="T7" fmla="*/ 1 h 46"/>
                  <a:gd name="T8" fmla="*/ 3 w 62"/>
                  <a:gd name="T9" fmla="*/ 2 h 46"/>
                  <a:gd name="T10" fmla="*/ 2 w 62"/>
                  <a:gd name="T11" fmla="*/ 3 h 46"/>
                  <a:gd name="T12" fmla="*/ 1 w 62"/>
                  <a:gd name="T13" fmla="*/ 4 h 46"/>
                  <a:gd name="T14" fmla="*/ 1 w 62"/>
                  <a:gd name="T15" fmla="*/ 5 h 46"/>
                  <a:gd name="T16" fmla="*/ 0 w 62"/>
                  <a:gd name="T17" fmla="*/ 7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2" h="46">
                    <a:moveTo>
                      <a:pt x="62" y="0"/>
                    </a:moveTo>
                    <a:lnTo>
                      <a:pt x="51" y="0"/>
                    </a:lnTo>
                    <a:lnTo>
                      <a:pt x="42" y="3"/>
                    </a:lnTo>
                    <a:lnTo>
                      <a:pt x="32" y="7"/>
                    </a:lnTo>
                    <a:lnTo>
                      <a:pt x="23" y="13"/>
                    </a:lnTo>
                    <a:lnTo>
                      <a:pt x="16" y="19"/>
                    </a:lnTo>
                    <a:lnTo>
                      <a:pt x="9" y="27"/>
                    </a:lnTo>
                    <a:lnTo>
                      <a:pt x="4" y="36"/>
                    </a:lnTo>
                    <a:lnTo>
                      <a:pt x="0" y="4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13" name="Freeform 331"/>
              <p:cNvSpPr>
                <a:spLocks/>
              </p:cNvSpPr>
              <p:nvPr/>
            </p:nvSpPr>
            <p:spPr bwMode="auto">
              <a:xfrm>
                <a:off x="3702" y="2925"/>
                <a:ext cx="9" cy="13"/>
              </a:xfrm>
              <a:custGeom>
                <a:avLst/>
                <a:gdLst>
                  <a:gd name="T0" fmla="*/ 8 w 61"/>
                  <a:gd name="T1" fmla="*/ 13 h 94"/>
                  <a:gd name="T2" fmla="*/ 8 w 61"/>
                  <a:gd name="T3" fmla="*/ 12 h 94"/>
                  <a:gd name="T4" fmla="*/ 9 w 61"/>
                  <a:gd name="T5" fmla="*/ 11 h 94"/>
                  <a:gd name="T6" fmla="*/ 9 w 61"/>
                  <a:gd name="T7" fmla="*/ 9 h 94"/>
                  <a:gd name="T8" fmla="*/ 9 w 61"/>
                  <a:gd name="T9" fmla="*/ 8 h 94"/>
                  <a:gd name="T10" fmla="*/ 9 w 61"/>
                  <a:gd name="T11" fmla="*/ 7 h 94"/>
                  <a:gd name="T12" fmla="*/ 8 w 61"/>
                  <a:gd name="T13" fmla="*/ 6 h 94"/>
                  <a:gd name="T14" fmla="*/ 8 w 61"/>
                  <a:gd name="T15" fmla="*/ 4 h 94"/>
                  <a:gd name="T16" fmla="*/ 7 w 61"/>
                  <a:gd name="T17" fmla="*/ 3 h 94"/>
                  <a:gd name="T18" fmla="*/ 6 w 61"/>
                  <a:gd name="T19" fmla="*/ 2 h 94"/>
                  <a:gd name="T20" fmla="*/ 5 w 61"/>
                  <a:gd name="T21" fmla="*/ 1 h 94"/>
                  <a:gd name="T22" fmla="*/ 4 w 61"/>
                  <a:gd name="T23" fmla="*/ 1 h 94"/>
                  <a:gd name="T24" fmla="*/ 3 w 61"/>
                  <a:gd name="T25" fmla="*/ 0 h 94"/>
                  <a:gd name="T26" fmla="*/ 1 w 61"/>
                  <a:gd name="T27" fmla="*/ 0 h 94"/>
                  <a:gd name="T28" fmla="*/ 0 w 61"/>
                  <a:gd name="T29" fmla="*/ 0 h 9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" h="94">
                    <a:moveTo>
                      <a:pt x="52" y="94"/>
                    </a:moveTo>
                    <a:lnTo>
                      <a:pt x="56" y="86"/>
                    </a:lnTo>
                    <a:lnTo>
                      <a:pt x="60" y="77"/>
                    </a:lnTo>
                    <a:lnTo>
                      <a:pt x="61" y="68"/>
                    </a:lnTo>
                    <a:lnTo>
                      <a:pt x="61" y="58"/>
                    </a:lnTo>
                    <a:lnTo>
                      <a:pt x="60" y="49"/>
                    </a:lnTo>
                    <a:lnTo>
                      <a:pt x="57" y="40"/>
                    </a:lnTo>
                    <a:lnTo>
                      <a:pt x="53" y="31"/>
                    </a:lnTo>
                    <a:lnTo>
                      <a:pt x="48" y="24"/>
                    </a:lnTo>
                    <a:lnTo>
                      <a:pt x="42" y="16"/>
                    </a:lnTo>
                    <a:lnTo>
                      <a:pt x="35" y="10"/>
                    </a:lnTo>
                    <a:lnTo>
                      <a:pt x="27" y="6"/>
                    </a:lnTo>
                    <a:lnTo>
                      <a:pt x="18" y="3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14" name="Freeform 332"/>
              <p:cNvSpPr>
                <a:spLocks/>
              </p:cNvSpPr>
              <p:nvPr/>
            </p:nvSpPr>
            <p:spPr bwMode="auto">
              <a:xfrm>
                <a:off x="3694" y="2938"/>
                <a:ext cx="17" cy="27"/>
              </a:xfrm>
              <a:custGeom>
                <a:avLst/>
                <a:gdLst>
                  <a:gd name="T0" fmla="*/ 16 w 123"/>
                  <a:gd name="T1" fmla="*/ 0 h 183"/>
                  <a:gd name="T2" fmla="*/ 0 w 123"/>
                  <a:gd name="T3" fmla="*/ 27 h 183"/>
                  <a:gd name="T4" fmla="*/ 17 w 123"/>
                  <a:gd name="T5" fmla="*/ 27 h 1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3" h="183">
                    <a:moveTo>
                      <a:pt x="114" y="0"/>
                    </a:moveTo>
                    <a:lnTo>
                      <a:pt x="0" y="183"/>
                    </a:lnTo>
                    <a:lnTo>
                      <a:pt x="123" y="183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15" name="Line 333"/>
              <p:cNvSpPr>
                <a:spLocks noChangeShapeType="1"/>
              </p:cNvSpPr>
              <p:nvPr/>
            </p:nvSpPr>
            <p:spPr bwMode="auto">
              <a:xfrm>
                <a:off x="3472" y="2606"/>
                <a:ext cx="0" cy="30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16" name="Line 334"/>
              <p:cNvSpPr>
                <a:spLocks noChangeShapeType="1"/>
              </p:cNvSpPr>
              <p:nvPr/>
            </p:nvSpPr>
            <p:spPr bwMode="auto">
              <a:xfrm>
                <a:off x="3893" y="2606"/>
                <a:ext cx="0" cy="30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17" name="Line 335"/>
              <p:cNvSpPr>
                <a:spLocks noChangeShapeType="1"/>
              </p:cNvSpPr>
              <p:nvPr/>
            </p:nvSpPr>
            <p:spPr bwMode="auto">
              <a:xfrm>
                <a:off x="3509" y="2882"/>
                <a:ext cx="34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18" name="Freeform 336"/>
              <p:cNvSpPr>
                <a:spLocks/>
              </p:cNvSpPr>
              <p:nvPr/>
            </p:nvSpPr>
            <p:spPr bwMode="auto">
              <a:xfrm>
                <a:off x="3472" y="2876"/>
                <a:ext cx="37" cy="12"/>
              </a:xfrm>
              <a:custGeom>
                <a:avLst/>
                <a:gdLst>
                  <a:gd name="T0" fmla="*/ 37 w 257"/>
                  <a:gd name="T1" fmla="*/ 0 h 86"/>
                  <a:gd name="T2" fmla="*/ 37 w 257"/>
                  <a:gd name="T3" fmla="*/ 12 h 86"/>
                  <a:gd name="T4" fmla="*/ 0 w 257"/>
                  <a:gd name="T5" fmla="*/ 6 h 86"/>
                  <a:gd name="T6" fmla="*/ 37 w 257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7" h="86">
                    <a:moveTo>
                      <a:pt x="257" y="0"/>
                    </a:moveTo>
                    <a:lnTo>
                      <a:pt x="257" y="86"/>
                    </a:lnTo>
                    <a:lnTo>
                      <a:pt x="0" y="43"/>
                    </a:lnTo>
                    <a:lnTo>
                      <a:pt x="257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19" name="Freeform 337"/>
              <p:cNvSpPr>
                <a:spLocks/>
              </p:cNvSpPr>
              <p:nvPr/>
            </p:nvSpPr>
            <p:spPr bwMode="auto">
              <a:xfrm>
                <a:off x="3472" y="2876"/>
                <a:ext cx="37" cy="12"/>
              </a:xfrm>
              <a:custGeom>
                <a:avLst/>
                <a:gdLst>
                  <a:gd name="T0" fmla="*/ 37 w 257"/>
                  <a:gd name="T1" fmla="*/ 0 h 86"/>
                  <a:gd name="T2" fmla="*/ 37 w 257"/>
                  <a:gd name="T3" fmla="*/ 12 h 86"/>
                  <a:gd name="T4" fmla="*/ 0 w 257"/>
                  <a:gd name="T5" fmla="*/ 6 h 86"/>
                  <a:gd name="T6" fmla="*/ 37 w 257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7" h="86">
                    <a:moveTo>
                      <a:pt x="257" y="0"/>
                    </a:moveTo>
                    <a:lnTo>
                      <a:pt x="257" y="86"/>
                    </a:lnTo>
                    <a:lnTo>
                      <a:pt x="0" y="43"/>
                    </a:lnTo>
                    <a:lnTo>
                      <a:pt x="257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20" name="Freeform 338"/>
              <p:cNvSpPr>
                <a:spLocks/>
              </p:cNvSpPr>
              <p:nvPr/>
            </p:nvSpPr>
            <p:spPr bwMode="auto">
              <a:xfrm>
                <a:off x="3856" y="2876"/>
                <a:ext cx="37" cy="12"/>
              </a:xfrm>
              <a:custGeom>
                <a:avLst/>
                <a:gdLst>
                  <a:gd name="T0" fmla="*/ 0 w 259"/>
                  <a:gd name="T1" fmla="*/ 0 h 86"/>
                  <a:gd name="T2" fmla="*/ 0 w 259"/>
                  <a:gd name="T3" fmla="*/ 12 h 86"/>
                  <a:gd name="T4" fmla="*/ 37 w 259"/>
                  <a:gd name="T5" fmla="*/ 6 h 86"/>
                  <a:gd name="T6" fmla="*/ 0 w 259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9" h="86">
                    <a:moveTo>
                      <a:pt x="0" y="0"/>
                    </a:moveTo>
                    <a:lnTo>
                      <a:pt x="0" y="86"/>
                    </a:lnTo>
                    <a:lnTo>
                      <a:pt x="259" y="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21" name="Freeform 339"/>
              <p:cNvSpPr>
                <a:spLocks/>
              </p:cNvSpPr>
              <p:nvPr/>
            </p:nvSpPr>
            <p:spPr bwMode="auto">
              <a:xfrm>
                <a:off x="3856" y="2876"/>
                <a:ext cx="37" cy="12"/>
              </a:xfrm>
              <a:custGeom>
                <a:avLst/>
                <a:gdLst>
                  <a:gd name="T0" fmla="*/ 0 w 259"/>
                  <a:gd name="T1" fmla="*/ 0 h 86"/>
                  <a:gd name="T2" fmla="*/ 0 w 259"/>
                  <a:gd name="T3" fmla="*/ 12 h 86"/>
                  <a:gd name="T4" fmla="*/ 37 w 259"/>
                  <a:gd name="T5" fmla="*/ 6 h 86"/>
                  <a:gd name="T6" fmla="*/ 0 w 259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9" h="86">
                    <a:moveTo>
                      <a:pt x="0" y="0"/>
                    </a:moveTo>
                    <a:lnTo>
                      <a:pt x="0" y="86"/>
                    </a:lnTo>
                    <a:lnTo>
                      <a:pt x="259" y="43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22" name="Freeform 340"/>
              <p:cNvSpPr>
                <a:spLocks/>
              </p:cNvSpPr>
              <p:nvPr/>
            </p:nvSpPr>
            <p:spPr bwMode="auto">
              <a:xfrm>
                <a:off x="3658" y="2827"/>
                <a:ext cx="21" cy="31"/>
              </a:xfrm>
              <a:custGeom>
                <a:avLst/>
                <a:gdLst>
                  <a:gd name="T0" fmla="*/ 8 w 152"/>
                  <a:gd name="T1" fmla="*/ 0 h 215"/>
                  <a:gd name="T2" fmla="*/ 0 w 152"/>
                  <a:gd name="T3" fmla="*/ 31 h 215"/>
                  <a:gd name="T4" fmla="*/ 21 w 152"/>
                  <a:gd name="T5" fmla="*/ 31 h 2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2" h="215">
                    <a:moveTo>
                      <a:pt x="60" y="0"/>
                    </a:moveTo>
                    <a:lnTo>
                      <a:pt x="0" y="215"/>
                    </a:lnTo>
                    <a:lnTo>
                      <a:pt x="152" y="21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23" name="Line 341"/>
              <p:cNvSpPr>
                <a:spLocks noChangeShapeType="1"/>
              </p:cNvSpPr>
              <p:nvPr/>
            </p:nvSpPr>
            <p:spPr bwMode="auto">
              <a:xfrm>
                <a:off x="3673" y="2849"/>
                <a:ext cx="0" cy="1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24" name="Freeform 342"/>
              <p:cNvSpPr>
                <a:spLocks/>
              </p:cNvSpPr>
              <p:nvPr/>
            </p:nvSpPr>
            <p:spPr bwMode="auto">
              <a:xfrm>
                <a:off x="3693" y="2830"/>
                <a:ext cx="4" cy="35"/>
              </a:xfrm>
              <a:custGeom>
                <a:avLst/>
                <a:gdLst>
                  <a:gd name="T0" fmla="*/ 4 w 30"/>
                  <a:gd name="T1" fmla="*/ 0 h 245"/>
                  <a:gd name="T2" fmla="*/ 3 w 30"/>
                  <a:gd name="T3" fmla="*/ 2 h 245"/>
                  <a:gd name="T4" fmla="*/ 2 w 30"/>
                  <a:gd name="T5" fmla="*/ 5 h 245"/>
                  <a:gd name="T6" fmla="*/ 1 w 30"/>
                  <a:gd name="T7" fmla="*/ 8 h 245"/>
                  <a:gd name="T8" fmla="*/ 1 w 30"/>
                  <a:gd name="T9" fmla="*/ 10 h 245"/>
                  <a:gd name="T10" fmla="*/ 0 w 30"/>
                  <a:gd name="T11" fmla="*/ 13 h 245"/>
                  <a:gd name="T12" fmla="*/ 0 w 30"/>
                  <a:gd name="T13" fmla="*/ 16 h 245"/>
                  <a:gd name="T14" fmla="*/ 0 w 30"/>
                  <a:gd name="T15" fmla="*/ 19 h 245"/>
                  <a:gd name="T16" fmla="*/ 0 w 30"/>
                  <a:gd name="T17" fmla="*/ 22 h 245"/>
                  <a:gd name="T18" fmla="*/ 1 w 30"/>
                  <a:gd name="T19" fmla="*/ 24 h 245"/>
                  <a:gd name="T20" fmla="*/ 1 w 30"/>
                  <a:gd name="T21" fmla="*/ 27 h 245"/>
                  <a:gd name="T22" fmla="*/ 2 w 30"/>
                  <a:gd name="T23" fmla="*/ 30 h 245"/>
                  <a:gd name="T24" fmla="*/ 3 w 30"/>
                  <a:gd name="T25" fmla="*/ 32 h 245"/>
                  <a:gd name="T26" fmla="*/ 4 w 30"/>
                  <a:gd name="T27" fmla="*/ 35 h 24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" h="245">
                    <a:moveTo>
                      <a:pt x="30" y="0"/>
                    </a:moveTo>
                    <a:lnTo>
                      <a:pt x="22" y="17"/>
                    </a:lnTo>
                    <a:lnTo>
                      <a:pt x="14" y="36"/>
                    </a:lnTo>
                    <a:lnTo>
                      <a:pt x="8" y="54"/>
                    </a:lnTo>
                    <a:lnTo>
                      <a:pt x="4" y="73"/>
                    </a:lnTo>
                    <a:lnTo>
                      <a:pt x="1" y="93"/>
                    </a:lnTo>
                    <a:lnTo>
                      <a:pt x="0" y="112"/>
                    </a:lnTo>
                    <a:lnTo>
                      <a:pt x="0" y="132"/>
                    </a:lnTo>
                    <a:lnTo>
                      <a:pt x="1" y="152"/>
                    </a:lnTo>
                    <a:lnTo>
                      <a:pt x="4" y="171"/>
                    </a:lnTo>
                    <a:lnTo>
                      <a:pt x="8" y="191"/>
                    </a:lnTo>
                    <a:lnTo>
                      <a:pt x="14" y="209"/>
                    </a:lnTo>
                    <a:lnTo>
                      <a:pt x="22" y="227"/>
                    </a:lnTo>
                    <a:lnTo>
                      <a:pt x="30" y="24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25" name="Freeform 343"/>
              <p:cNvSpPr>
                <a:spLocks/>
              </p:cNvSpPr>
              <p:nvPr/>
            </p:nvSpPr>
            <p:spPr bwMode="auto">
              <a:xfrm>
                <a:off x="3697" y="2827"/>
                <a:ext cx="9" cy="3"/>
              </a:xfrm>
              <a:custGeom>
                <a:avLst/>
                <a:gdLst>
                  <a:gd name="T0" fmla="*/ 9 w 62"/>
                  <a:gd name="T1" fmla="*/ 3 h 16"/>
                  <a:gd name="T2" fmla="*/ 8 w 62"/>
                  <a:gd name="T3" fmla="*/ 2 h 16"/>
                  <a:gd name="T4" fmla="*/ 8 w 62"/>
                  <a:gd name="T5" fmla="*/ 1 h 16"/>
                  <a:gd name="T6" fmla="*/ 7 w 62"/>
                  <a:gd name="T7" fmla="*/ 0 h 16"/>
                  <a:gd name="T8" fmla="*/ 6 w 62"/>
                  <a:gd name="T9" fmla="*/ 0 h 16"/>
                  <a:gd name="T10" fmla="*/ 5 w 62"/>
                  <a:gd name="T11" fmla="*/ 0 h 16"/>
                  <a:gd name="T12" fmla="*/ 3 w 62"/>
                  <a:gd name="T13" fmla="*/ 0 h 16"/>
                  <a:gd name="T14" fmla="*/ 2 w 62"/>
                  <a:gd name="T15" fmla="*/ 0 h 16"/>
                  <a:gd name="T16" fmla="*/ 2 w 62"/>
                  <a:gd name="T17" fmla="*/ 1 h 16"/>
                  <a:gd name="T18" fmla="*/ 1 w 62"/>
                  <a:gd name="T19" fmla="*/ 2 h 16"/>
                  <a:gd name="T20" fmla="*/ 0 w 62"/>
                  <a:gd name="T21" fmla="*/ 3 h 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16">
                    <a:moveTo>
                      <a:pt x="62" y="16"/>
                    </a:moveTo>
                    <a:lnTo>
                      <a:pt x="57" y="10"/>
                    </a:lnTo>
                    <a:lnTo>
                      <a:pt x="52" y="6"/>
                    </a:lnTo>
                    <a:lnTo>
                      <a:pt x="45" y="2"/>
                    </a:lnTo>
                    <a:lnTo>
                      <a:pt x="38" y="0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7" y="2"/>
                    </a:lnTo>
                    <a:lnTo>
                      <a:pt x="11" y="6"/>
                    </a:lnTo>
                    <a:lnTo>
                      <a:pt x="5" y="10"/>
                    </a:lnTo>
                    <a:lnTo>
                      <a:pt x="0" y="16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26" name="Freeform 344"/>
              <p:cNvSpPr>
                <a:spLocks/>
              </p:cNvSpPr>
              <p:nvPr/>
            </p:nvSpPr>
            <p:spPr bwMode="auto">
              <a:xfrm>
                <a:off x="3706" y="2830"/>
                <a:ext cx="4" cy="35"/>
              </a:xfrm>
              <a:custGeom>
                <a:avLst/>
                <a:gdLst>
                  <a:gd name="T0" fmla="*/ 0 w 30"/>
                  <a:gd name="T1" fmla="*/ 35 h 245"/>
                  <a:gd name="T2" fmla="*/ 1 w 30"/>
                  <a:gd name="T3" fmla="*/ 32 h 245"/>
                  <a:gd name="T4" fmla="*/ 2 w 30"/>
                  <a:gd name="T5" fmla="*/ 30 h 245"/>
                  <a:gd name="T6" fmla="*/ 3 w 30"/>
                  <a:gd name="T7" fmla="*/ 27 h 245"/>
                  <a:gd name="T8" fmla="*/ 3 w 30"/>
                  <a:gd name="T9" fmla="*/ 24 h 245"/>
                  <a:gd name="T10" fmla="*/ 4 w 30"/>
                  <a:gd name="T11" fmla="*/ 22 h 245"/>
                  <a:gd name="T12" fmla="*/ 4 w 30"/>
                  <a:gd name="T13" fmla="*/ 19 h 245"/>
                  <a:gd name="T14" fmla="*/ 4 w 30"/>
                  <a:gd name="T15" fmla="*/ 16 h 245"/>
                  <a:gd name="T16" fmla="*/ 4 w 30"/>
                  <a:gd name="T17" fmla="*/ 13 h 245"/>
                  <a:gd name="T18" fmla="*/ 3 w 30"/>
                  <a:gd name="T19" fmla="*/ 10 h 245"/>
                  <a:gd name="T20" fmla="*/ 3 w 30"/>
                  <a:gd name="T21" fmla="*/ 8 h 245"/>
                  <a:gd name="T22" fmla="*/ 2 w 30"/>
                  <a:gd name="T23" fmla="*/ 5 h 245"/>
                  <a:gd name="T24" fmla="*/ 1 w 30"/>
                  <a:gd name="T25" fmla="*/ 2 h 245"/>
                  <a:gd name="T26" fmla="*/ 0 w 30"/>
                  <a:gd name="T27" fmla="*/ 0 h 24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" h="245">
                    <a:moveTo>
                      <a:pt x="0" y="245"/>
                    </a:moveTo>
                    <a:lnTo>
                      <a:pt x="9" y="227"/>
                    </a:lnTo>
                    <a:lnTo>
                      <a:pt x="15" y="209"/>
                    </a:lnTo>
                    <a:lnTo>
                      <a:pt x="22" y="191"/>
                    </a:lnTo>
                    <a:lnTo>
                      <a:pt x="25" y="171"/>
                    </a:lnTo>
                    <a:lnTo>
                      <a:pt x="29" y="152"/>
                    </a:lnTo>
                    <a:lnTo>
                      <a:pt x="30" y="132"/>
                    </a:lnTo>
                    <a:lnTo>
                      <a:pt x="30" y="112"/>
                    </a:lnTo>
                    <a:lnTo>
                      <a:pt x="29" y="93"/>
                    </a:lnTo>
                    <a:lnTo>
                      <a:pt x="25" y="73"/>
                    </a:lnTo>
                    <a:lnTo>
                      <a:pt x="22" y="54"/>
                    </a:lnTo>
                    <a:lnTo>
                      <a:pt x="15" y="36"/>
                    </a:lnTo>
                    <a:lnTo>
                      <a:pt x="9" y="17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27" name="Freeform 345"/>
              <p:cNvSpPr>
                <a:spLocks/>
              </p:cNvSpPr>
              <p:nvPr/>
            </p:nvSpPr>
            <p:spPr bwMode="auto">
              <a:xfrm>
                <a:off x="3697" y="2865"/>
                <a:ext cx="9" cy="2"/>
              </a:xfrm>
              <a:custGeom>
                <a:avLst/>
                <a:gdLst>
                  <a:gd name="T0" fmla="*/ 0 w 62"/>
                  <a:gd name="T1" fmla="*/ 0 h 16"/>
                  <a:gd name="T2" fmla="*/ 1 w 62"/>
                  <a:gd name="T3" fmla="*/ 1 h 16"/>
                  <a:gd name="T4" fmla="*/ 2 w 62"/>
                  <a:gd name="T5" fmla="*/ 1 h 16"/>
                  <a:gd name="T6" fmla="*/ 2 w 62"/>
                  <a:gd name="T7" fmla="*/ 2 h 16"/>
                  <a:gd name="T8" fmla="*/ 3 w 62"/>
                  <a:gd name="T9" fmla="*/ 2 h 16"/>
                  <a:gd name="T10" fmla="*/ 5 w 62"/>
                  <a:gd name="T11" fmla="*/ 2 h 16"/>
                  <a:gd name="T12" fmla="*/ 6 w 62"/>
                  <a:gd name="T13" fmla="*/ 2 h 16"/>
                  <a:gd name="T14" fmla="*/ 7 w 62"/>
                  <a:gd name="T15" fmla="*/ 2 h 16"/>
                  <a:gd name="T16" fmla="*/ 8 w 62"/>
                  <a:gd name="T17" fmla="*/ 1 h 16"/>
                  <a:gd name="T18" fmla="*/ 8 w 62"/>
                  <a:gd name="T19" fmla="*/ 1 h 16"/>
                  <a:gd name="T20" fmla="*/ 9 w 62"/>
                  <a:gd name="T21" fmla="*/ 0 h 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16">
                    <a:moveTo>
                      <a:pt x="0" y="0"/>
                    </a:moveTo>
                    <a:lnTo>
                      <a:pt x="5" y="5"/>
                    </a:lnTo>
                    <a:lnTo>
                      <a:pt x="11" y="10"/>
                    </a:lnTo>
                    <a:lnTo>
                      <a:pt x="17" y="13"/>
                    </a:lnTo>
                    <a:lnTo>
                      <a:pt x="23" y="14"/>
                    </a:lnTo>
                    <a:lnTo>
                      <a:pt x="31" y="16"/>
                    </a:lnTo>
                    <a:lnTo>
                      <a:pt x="38" y="14"/>
                    </a:lnTo>
                    <a:lnTo>
                      <a:pt x="45" y="13"/>
                    </a:lnTo>
                    <a:lnTo>
                      <a:pt x="52" y="10"/>
                    </a:lnTo>
                    <a:lnTo>
                      <a:pt x="57" y="5"/>
                    </a:lnTo>
                    <a:lnTo>
                      <a:pt x="62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28" name="Line 346"/>
              <p:cNvSpPr>
                <a:spLocks noChangeShapeType="1"/>
              </p:cNvSpPr>
              <p:nvPr/>
            </p:nvSpPr>
            <p:spPr bwMode="auto">
              <a:xfrm flipV="1">
                <a:off x="3420" y="981"/>
                <a:ext cx="0" cy="13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29" name="Line 347"/>
              <p:cNvSpPr>
                <a:spLocks noChangeShapeType="1"/>
              </p:cNvSpPr>
              <p:nvPr/>
            </p:nvSpPr>
            <p:spPr bwMode="auto">
              <a:xfrm flipV="1">
                <a:off x="3946" y="981"/>
                <a:ext cx="0" cy="13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30" name="Line 348"/>
              <p:cNvSpPr>
                <a:spLocks noChangeShapeType="1"/>
              </p:cNvSpPr>
              <p:nvPr/>
            </p:nvSpPr>
            <p:spPr bwMode="auto">
              <a:xfrm>
                <a:off x="3457" y="1007"/>
                <a:ext cx="452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31" name="Freeform 349"/>
              <p:cNvSpPr>
                <a:spLocks/>
              </p:cNvSpPr>
              <p:nvPr/>
            </p:nvSpPr>
            <p:spPr bwMode="auto">
              <a:xfrm>
                <a:off x="3420" y="1001"/>
                <a:ext cx="37" cy="12"/>
              </a:xfrm>
              <a:custGeom>
                <a:avLst/>
                <a:gdLst>
                  <a:gd name="T0" fmla="*/ 37 w 258"/>
                  <a:gd name="T1" fmla="*/ 0 h 87"/>
                  <a:gd name="T2" fmla="*/ 37 w 258"/>
                  <a:gd name="T3" fmla="*/ 12 h 87"/>
                  <a:gd name="T4" fmla="*/ 0 w 258"/>
                  <a:gd name="T5" fmla="*/ 6 h 87"/>
                  <a:gd name="T6" fmla="*/ 37 w 258"/>
                  <a:gd name="T7" fmla="*/ 0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8" h="87">
                    <a:moveTo>
                      <a:pt x="258" y="0"/>
                    </a:moveTo>
                    <a:lnTo>
                      <a:pt x="258" y="87"/>
                    </a:lnTo>
                    <a:lnTo>
                      <a:pt x="0" y="44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32" name="Freeform 350"/>
              <p:cNvSpPr>
                <a:spLocks/>
              </p:cNvSpPr>
              <p:nvPr/>
            </p:nvSpPr>
            <p:spPr bwMode="auto">
              <a:xfrm>
                <a:off x="3420" y="1001"/>
                <a:ext cx="37" cy="12"/>
              </a:xfrm>
              <a:custGeom>
                <a:avLst/>
                <a:gdLst>
                  <a:gd name="T0" fmla="*/ 37 w 258"/>
                  <a:gd name="T1" fmla="*/ 0 h 87"/>
                  <a:gd name="T2" fmla="*/ 37 w 258"/>
                  <a:gd name="T3" fmla="*/ 12 h 87"/>
                  <a:gd name="T4" fmla="*/ 0 w 258"/>
                  <a:gd name="T5" fmla="*/ 6 h 87"/>
                  <a:gd name="T6" fmla="*/ 37 w 258"/>
                  <a:gd name="T7" fmla="*/ 0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8" h="87">
                    <a:moveTo>
                      <a:pt x="258" y="0"/>
                    </a:moveTo>
                    <a:lnTo>
                      <a:pt x="258" y="87"/>
                    </a:lnTo>
                    <a:lnTo>
                      <a:pt x="0" y="44"/>
                    </a:lnTo>
                    <a:lnTo>
                      <a:pt x="258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33" name="Freeform 351"/>
              <p:cNvSpPr>
                <a:spLocks/>
              </p:cNvSpPr>
              <p:nvPr/>
            </p:nvSpPr>
            <p:spPr bwMode="auto">
              <a:xfrm>
                <a:off x="3909" y="1001"/>
                <a:ext cx="37" cy="12"/>
              </a:xfrm>
              <a:custGeom>
                <a:avLst/>
                <a:gdLst>
                  <a:gd name="T0" fmla="*/ 0 w 258"/>
                  <a:gd name="T1" fmla="*/ 0 h 87"/>
                  <a:gd name="T2" fmla="*/ 0 w 258"/>
                  <a:gd name="T3" fmla="*/ 12 h 87"/>
                  <a:gd name="T4" fmla="*/ 37 w 258"/>
                  <a:gd name="T5" fmla="*/ 6 h 87"/>
                  <a:gd name="T6" fmla="*/ 0 w 258"/>
                  <a:gd name="T7" fmla="*/ 0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8" h="87">
                    <a:moveTo>
                      <a:pt x="0" y="0"/>
                    </a:moveTo>
                    <a:lnTo>
                      <a:pt x="0" y="87"/>
                    </a:lnTo>
                    <a:lnTo>
                      <a:pt x="258" y="4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34" name="Freeform 352"/>
              <p:cNvSpPr>
                <a:spLocks/>
              </p:cNvSpPr>
              <p:nvPr/>
            </p:nvSpPr>
            <p:spPr bwMode="auto">
              <a:xfrm>
                <a:off x="3909" y="1001"/>
                <a:ext cx="37" cy="12"/>
              </a:xfrm>
              <a:custGeom>
                <a:avLst/>
                <a:gdLst>
                  <a:gd name="T0" fmla="*/ 0 w 258"/>
                  <a:gd name="T1" fmla="*/ 0 h 87"/>
                  <a:gd name="T2" fmla="*/ 0 w 258"/>
                  <a:gd name="T3" fmla="*/ 12 h 87"/>
                  <a:gd name="T4" fmla="*/ 37 w 258"/>
                  <a:gd name="T5" fmla="*/ 6 h 87"/>
                  <a:gd name="T6" fmla="*/ 0 w 258"/>
                  <a:gd name="T7" fmla="*/ 0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8" h="87">
                    <a:moveTo>
                      <a:pt x="0" y="0"/>
                    </a:moveTo>
                    <a:lnTo>
                      <a:pt x="0" y="87"/>
                    </a:lnTo>
                    <a:lnTo>
                      <a:pt x="258" y="44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35" name="Freeform 353"/>
              <p:cNvSpPr>
                <a:spLocks/>
              </p:cNvSpPr>
              <p:nvPr/>
            </p:nvSpPr>
            <p:spPr bwMode="auto">
              <a:xfrm>
                <a:off x="3655" y="952"/>
                <a:ext cx="18" cy="40"/>
              </a:xfrm>
              <a:custGeom>
                <a:avLst/>
                <a:gdLst>
                  <a:gd name="T0" fmla="*/ 0 w 122"/>
                  <a:gd name="T1" fmla="*/ 40 h 276"/>
                  <a:gd name="T2" fmla="*/ 9 w 122"/>
                  <a:gd name="T3" fmla="*/ 40 h 276"/>
                  <a:gd name="T4" fmla="*/ 10 w 122"/>
                  <a:gd name="T5" fmla="*/ 40 h 276"/>
                  <a:gd name="T6" fmla="*/ 12 w 122"/>
                  <a:gd name="T7" fmla="*/ 40 h 276"/>
                  <a:gd name="T8" fmla="*/ 13 w 122"/>
                  <a:gd name="T9" fmla="*/ 39 h 276"/>
                  <a:gd name="T10" fmla="*/ 14 w 122"/>
                  <a:gd name="T11" fmla="*/ 38 h 276"/>
                  <a:gd name="T12" fmla="*/ 15 w 122"/>
                  <a:gd name="T13" fmla="*/ 37 h 276"/>
                  <a:gd name="T14" fmla="*/ 16 w 122"/>
                  <a:gd name="T15" fmla="*/ 36 h 276"/>
                  <a:gd name="T16" fmla="*/ 17 w 122"/>
                  <a:gd name="T17" fmla="*/ 35 h 276"/>
                  <a:gd name="T18" fmla="*/ 18 w 122"/>
                  <a:gd name="T19" fmla="*/ 34 h 276"/>
                  <a:gd name="T20" fmla="*/ 18 w 122"/>
                  <a:gd name="T21" fmla="*/ 32 h 276"/>
                  <a:gd name="T22" fmla="*/ 18 w 122"/>
                  <a:gd name="T23" fmla="*/ 31 h 276"/>
                  <a:gd name="T24" fmla="*/ 18 w 122"/>
                  <a:gd name="T25" fmla="*/ 27 h 276"/>
                  <a:gd name="T26" fmla="*/ 18 w 122"/>
                  <a:gd name="T27" fmla="*/ 25 h 276"/>
                  <a:gd name="T28" fmla="*/ 18 w 122"/>
                  <a:gd name="T29" fmla="*/ 24 h 276"/>
                  <a:gd name="T30" fmla="*/ 17 w 122"/>
                  <a:gd name="T31" fmla="*/ 23 h 276"/>
                  <a:gd name="T32" fmla="*/ 16 w 122"/>
                  <a:gd name="T33" fmla="*/ 21 h 276"/>
                  <a:gd name="T34" fmla="*/ 15 w 122"/>
                  <a:gd name="T35" fmla="*/ 20 h 276"/>
                  <a:gd name="T36" fmla="*/ 14 w 122"/>
                  <a:gd name="T37" fmla="*/ 19 h 276"/>
                  <a:gd name="T38" fmla="*/ 13 w 122"/>
                  <a:gd name="T39" fmla="*/ 19 h 276"/>
                  <a:gd name="T40" fmla="*/ 12 w 122"/>
                  <a:gd name="T41" fmla="*/ 18 h 276"/>
                  <a:gd name="T42" fmla="*/ 10 w 122"/>
                  <a:gd name="T43" fmla="*/ 18 h 276"/>
                  <a:gd name="T44" fmla="*/ 9 w 122"/>
                  <a:gd name="T45" fmla="*/ 18 h 276"/>
                  <a:gd name="T46" fmla="*/ 0 w 122"/>
                  <a:gd name="T47" fmla="*/ 18 h 276"/>
                  <a:gd name="T48" fmla="*/ 0 w 122"/>
                  <a:gd name="T49" fmla="*/ 0 h 276"/>
                  <a:gd name="T50" fmla="*/ 16 w 122"/>
                  <a:gd name="T51" fmla="*/ 0 h 27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22" h="276">
                    <a:moveTo>
                      <a:pt x="0" y="276"/>
                    </a:moveTo>
                    <a:lnTo>
                      <a:pt x="61" y="276"/>
                    </a:lnTo>
                    <a:lnTo>
                      <a:pt x="71" y="275"/>
                    </a:lnTo>
                    <a:lnTo>
                      <a:pt x="80" y="273"/>
                    </a:lnTo>
                    <a:lnTo>
                      <a:pt x="89" y="269"/>
                    </a:lnTo>
                    <a:lnTo>
                      <a:pt x="96" y="265"/>
                    </a:lnTo>
                    <a:lnTo>
                      <a:pt x="104" y="258"/>
                    </a:lnTo>
                    <a:lnTo>
                      <a:pt x="111" y="250"/>
                    </a:lnTo>
                    <a:lnTo>
                      <a:pt x="116" y="242"/>
                    </a:lnTo>
                    <a:lnTo>
                      <a:pt x="119" y="233"/>
                    </a:lnTo>
                    <a:lnTo>
                      <a:pt x="121" y="224"/>
                    </a:lnTo>
                    <a:lnTo>
                      <a:pt x="122" y="214"/>
                    </a:lnTo>
                    <a:lnTo>
                      <a:pt x="122" y="184"/>
                    </a:lnTo>
                    <a:lnTo>
                      <a:pt x="121" y="174"/>
                    </a:lnTo>
                    <a:lnTo>
                      <a:pt x="119" y="165"/>
                    </a:lnTo>
                    <a:lnTo>
                      <a:pt x="116" y="156"/>
                    </a:lnTo>
                    <a:lnTo>
                      <a:pt x="111" y="148"/>
                    </a:lnTo>
                    <a:lnTo>
                      <a:pt x="104" y="140"/>
                    </a:lnTo>
                    <a:lnTo>
                      <a:pt x="96" y="134"/>
                    </a:lnTo>
                    <a:lnTo>
                      <a:pt x="89" y="129"/>
                    </a:lnTo>
                    <a:lnTo>
                      <a:pt x="80" y="125"/>
                    </a:lnTo>
                    <a:lnTo>
                      <a:pt x="71" y="123"/>
                    </a:lnTo>
                    <a:lnTo>
                      <a:pt x="61" y="122"/>
                    </a:lnTo>
                    <a:lnTo>
                      <a:pt x="0" y="122"/>
                    </a:lnTo>
                    <a:lnTo>
                      <a:pt x="0" y="0"/>
                    </a:lnTo>
                    <a:lnTo>
                      <a:pt x="107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36" name="Freeform 354"/>
              <p:cNvSpPr>
                <a:spLocks/>
              </p:cNvSpPr>
              <p:nvPr/>
            </p:nvSpPr>
            <p:spPr bwMode="auto">
              <a:xfrm>
                <a:off x="3686" y="954"/>
                <a:ext cx="4" cy="35"/>
              </a:xfrm>
              <a:custGeom>
                <a:avLst/>
                <a:gdLst>
                  <a:gd name="T0" fmla="*/ 4 w 31"/>
                  <a:gd name="T1" fmla="*/ 0 h 245"/>
                  <a:gd name="T2" fmla="*/ 3 w 31"/>
                  <a:gd name="T3" fmla="*/ 2 h 245"/>
                  <a:gd name="T4" fmla="*/ 2 w 31"/>
                  <a:gd name="T5" fmla="*/ 5 h 245"/>
                  <a:gd name="T6" fmla="*/ 1 w 31"/>
                  <a:gd name="T7" fmla="*/ 8 h 245"/>
                  <a:gd name="T8" fmla="*/ 1 w 31"/>
                  <a:gd name="T9" fmla="*/ 10 h 245"/>
                  <a:gd name="T10" fmla="*/ 0 w 31"/>
                  <a:gd name="T11" fmla="*/ 13 h 245"/>
                  <a:gd name="T12" fmla="*/ 0 w 31"/>
                  <a:gd name="T13" fmla="*/ 16 h 245"/>
                  <a:gd name="T14" fmla="*/ 0 w 31"/>
                  <a:gd name="T15" fmla="*/ 19 h 245"/>
                  <a:gd name="T16" fmla="*/ 0 w 31"/>
                  <a:gd name="T17" fmla="*/ 22 h 245"/>
                  <a:gd name="T18" fmla="*/ 1 w 31"/>
                  <a:gd name="T19" fmla="*/ 25 h 245"/>
                  <a:gd name="T20" fmla="*/ 1 w 31"/>
                  <a:gd name="T21" fmla="*/ 27 h 245"/>
                  <a:gd name="T22" fmla="*/ 2 w 31"/>
                  <a:gd name="T23" fmla="*/ 30 h 245"/>
                  <a:gd name="T24" fmla="*/ 3 w 31"/>
                  <a:gd name="T25" fmla="*/ 33 h 245"/>
                  <a:gd name="T26" fmla="*/ 4 w 31"/>
                  <a:gd name="T27" fmla="*/ 35 h 24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" h="245">
                    <a:moveTo>
                      <a:pt x="31" y="0"/>
                    </a:moveTo>
                    <a:lnTo>
                      <a:pt x="22" y="17"/>
                    </a:lnTo>
                    <a:lnTo>
                      <a:pt x="15" y="36"/>
                    </a:lnTo>
                    <a:lnTo>
                      <a:pt x="9" y="54"/>
                    </a:lnTo>
                    <a:lnTo>
                      <a:pt x="5" y="73"/>
                    </a:lnTo>
                    <a:lnTo>
                      <a:pt x="2" y="94"/>
                    </a:lnTo>
                    <a:lnTo>
                      <a:pt x="0" y="113"/>
                    </a:lnTo>
                    <a:lnTo>
                      <a:pt x="0" y="133"/>
                    </a:lnTo>
                    <a:lnTo>
                      <a:pt x="2" y="152"/>
                    </a:lnTo>
                    <a:lnTo>
                      <a:pt x="5" y="172"/>
                    </a:lnTo>
                    <a:lnTo>
                      <a:pt x="9" y="191"/>
                    </a:lnTo>
                    <a:lnTo>
                      <a:pt x="15" y="209"/>
                    </a:lnTo>
                    <a:lnTo>
                      <a:pt x="22" y="228"/>
                    </a:lnTo>
                    <a:lnTo>
                      <a:pt x="31" y="24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37" name="Freeform 355"/>
              <p:cNvSpPr>
                <a:spLocks/>
              </p:cNvSpPr>
              <p:nvPr/>
            </p:nvSpPr>
            <p:spPr bwMode="auto">
              <a:xfrm>
                <a:off x="3690" y="952"/>
                <a:ext cx="9" cy="2"/>
              </a:xfrm>
              <a:custGeom>
                <a:avLst/>
                <a:gdLst>
                  <a:gd name="T0" fmla="*/ 9 w 62"/>
                  <a:gd name="T1" fmla="*/ 2 h 15"/>
                  <a:gd name="T2" fmla="*/ 8 w 62"/>
                  <a:gd name="T3" fmla="*/ 1 h 15"/>
                  <a:gd name="T4" fmla="*/ 7 w 62"/>
                  <a:gd name="T5" fmla="*/ 1 h 15"/>
                  <a:gd name="T6" fmla="*/ 7 w 62"/>
                  <a:gd name="T7" fmla="*/ 0 h 15"/>
                  <a:gd name="T8" fmla="*/ 6 w 62"/>
                  <a:gd name="T9" fmla="*/ 0 h 15"/>
                  <a:gd name="T10" fmla="*/ 4 w 62"/>
                  <a:gd name="T11" fmla="*/ 0 h 15"/>
                  <a:gd name="T12" fmla="*/ 3 w 62"/>
                  <a:gd name="T13" fmla="*/ 0 h 15"/>
                  <a:gd name="T14" fmla="*/ 2 w 62"/>
                  <a:gd name="T15" fmla="*/ 0 h 15"/>
                  <a:gd name="T16" fmla="*/ 1 w 62"/>
                  <a:gd name="T17" fmla="*/ 1 h 15"/>
                  <a:gd name="T18" fmla="*/ 1 w 62"/>
                  <a:gd name="T19" fmla="*/ 1 h 15"/>
                  <a:gd name="T20" fmla="*/ 0 w 62"/>
                  <a:gd name="T21" fmla="*/ 2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15">
                    <a:moveTo>
                      <a:pt x="62" y="15"/>
                    </a:moveTo>
                    <a:lnTo>
                      <a:pt x="57" y="10"/>
                    </a:lnTo>
                    <a:lnTo>
                      <a:pt x="51" y="5"/>
                    </a:lnTo>
                    <a:lnTo>
                      <a:pt x="45" y="2"/>
                    </a:lnTo>
                    <a:lnTo>
                      <a:pt x="38" y="0"/>
                    </a:lnTo>
                    <a:lnTo>
                      <a:pt x="30" y="0"/>
                    </a:lnTo>
                    <a:lnTo>
                      <a:pt x="23" y="0"/>
                    </a:lnTo>
                    <a:lnTo>
                      <a:pt x="17" y="2"/>
                    </a:lnTo>
                    <a:lnTo>
                      <a:pt x="10" y="5"/>
                    </a:lnTo>
                    <a:lnTo>
                      <a:pt x="4" y="10"/>
                    </a:lnTo>
                    <a:lnTo>
                      <a:pt x="0" y="15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38" name="Freeform 356"/>
              <p:cNvSpPr>
                <a:spLocks/>
              </p:cNvSpPr>
              <p:nvPr/>
            </p:nvSpPr>
            <p:spPr bwMode="auto">
              <a:xfrm>
                <a:off x="3699" y="954"/>
                <a:ext cx="5" cy="35"/>
              </a:xfrm>
              <a:custGeom>
                <a:avLst/>
                <a:gdLst>
                  <a:gd name="T0" fmla="*/ 0 w 30"/>
                  <a:gd name="T1" fmla="*/ 35 h 245"/>
                  <a:gd name="T2" fmla="*/ 2 w 30"/>
                  <a:gd name="T3" fmla="*/ 33 h 245"/>
                  <a:gd name="T4" fmla="*/ 3 w 30"/>
                  <a:gd name="T5" fmla="*/ 30 h 245"/>
                  <a:gd name="T6" fmla="*/ 4 w 30"/>
                  <a:gd name="T7" fmla="*/ 27 h 245"/>
                  <a:gd name="T8" fmla="*/ 4 w 30"/>
                  <a:gd name="T9" fmla="*/ 25 h 245"/>
                  <a:gd name="T10" fmla="*/ 5 w 30"/>
                  <a:gd name="T11" fmla="*/ 22 h 245"/>
                  <a:gd name="T12" fmla="*/ 5 w 30"/>
                  <a:gd name="T13" fmla="*/ 19 h 245"/>
                  <a:gd name="T14" fmla="*/ 5 w 30"/>
                  <a:gd name="T15" fmla="*/ 16 h 245"/>
                  <a:gd name="T16" fmla="*/ 5 w 30"/>
                  <a:gd name="T17" fmla="*/ 13 h 245"/>
                  <a:gd name="T18" fmla="*/ 4 w 30"/>
                  <a:gd name="T19" fmla="*/ 10 h 245"/>
                  <a:gd name="T20" fmla="*/ 4 w 30"/>
                  <a:gd name="T21" fmla="*/ 8 h 245"/>
                  <a:gd name="T22" fmla="*/ 3 w 30"/>
                  <a:gd name="T23" fmla="*/ 5 h 245"/>
                  <a:gd name="T24" fmla="*/ 2 w 30"/>
                  <a:gd name="T25" fmla="*/ 2 h 245"/>
                  <a:gd name="T26" fmla="*/ 0 w 30"/>
                  <a:gd name="T27" fmla="*/ 0 h 24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" h="245">
                    <a:moveTo>
                      <a:pt x="0" y="245"/>
                    </a:moveTo>
                    <a:lnTo>
                      <a:pt x="9" y="228"/>
                    </a:lnTo>
                    <a:lnTo>
                      <a:pt x="15" y="209"/>
                    </a:lnTo>
                    <a:lnTo>
                      <a:pt x="21" y="191"/>
                    </a:lnTo>
                    <a:lnTo>
                      <a:pt x="25" y="172"/>
                    </a:lnTo>
                    <a:lnTo>
                      <a:pt x="29" y="152"/>
                    </a:lnTo>
                    <a:lnTo>
                      <a:pt x="30" y="133"/>
                    </a:lnTo>
                    <a:lnTo>
                      <a:pt x="30" y="113"/>
                    </a:lnTo>
                    <a:lnTo>
                      <a:pt x="29" y="94"/>
                    </a:lnTo>
                    <a:lnTo>
                      <a:pt x="25" y="73"/>
                    </a:lnTo>
                    <a:lnTo>
                      <a:pt x="21" y="54"/>
                    </a:lnTo>
                    <a:lnTo>
                      <a:pt x="15" y="36"/>
                    </a:lnTo>
                    <a:lnTo>
                      <a:pt x="9" y="17"/>
                    </a:lnTo>
                    <a:lnTo>
                      <a:pt x="0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39" name="Freeform 357"/>
              <p:cNvSpPr>
                <a:spLocks/>
              </p:cNvSpPr>
              <p:nvPr/>
            </p:nvSpPr>
            <p:spPr bwMode="auto">
              <a:xfrm>
                <a:off x="3690" y="989"/>
                <a:ext cx="9" cy="3"/>
              </a:xfrm>
              <a:custGeom>
                <a:avLst/>
                <a:gdLst>
                  <a:gd name="T0" fmla="*/ 0 w 62"/>
                  <a:gd name="T1" fmla="*/ 0 h 16"/>
                  <a:gd name="T2" fmla="*/ 1 w 62"/>
                  <a:gd name="T3" fmla="*/ 1 h 16"/>
                  <a:gd name="T4" fmla="*/ 1 w 62"/>
                  <a:gd name="T5" fmla="*/ 2 h 16"/>
                  <a:gd name="T6" fmla="*/ 2 w 62"/>
                  <a:gd name="T7" fmla="*/ 3 h 16"/>
                  <a:gd name="T8" fmla="*/ 3 w 62"/>
                  <a:gd name="T9" fmla="*/ 3 h 16"/>
                  <a:gd name="T10" fmla="*/ 4 w 62"/>
                  <a:gd name="T11" fmla="*/ 3 h 16"/>
                  <a:gd name="T12" fmla="*/ 6 w 62"/>
                  <a:gd name="T13" fmla="*/ 3 h 16"/>
                  <a:gd name="T14" fmla="*/ 7 w 62"/>
                  <a:gd name="T15" fmla="*/ 3 h 16"/>
                  <a:gd name="T16" fmla="*/ 7 w 62"/>
                  <a:gd name="T17" fmla="*/ 2 h 16"/>
                  <a:gd name="T18" fmla="*/ 8 w 62"/>
                  <a:gd name="T19" fmla="*/ 1 h 16"/>
                  <a:gd name="T20" fmla="*/ 9 w 62"/>
                  <a:gd name="T21" fmla="*/ 0 h 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16">
                    <a:moveTo>
                      <a:pt x="0" y="0"/>
                    </a:moveTo>
                    <a:lnTo>
                      <a:pt x="4" y="6"/>
                    </a:lnTo>
                    <a:lnTo>
                      <a:pt x="10" y="10"/>
                    </a:lnTo>
                    <a:lnTo>
                      <a:pt x="17" y="14"/>
                    </a:lnTo>
                    <a:lnTo>
                      <a:pt x="23" y="16"/>
                    </a:lnTo>
                    <a:lnTo>
                      <a:pt x="30" y="16"/>
                    </a:lnTo>
                    <a:lnTo>
                      <a:pt x="38" y="16"/>
                    </a:lnTo>
                    <a:lnTo>
                      <a:pt x="45" y="14"/>
                    </a:lnTo>
                    <a:lnTo>
                      <a:pt x="51" y="10"/>
                    </a:lnTo>
                    <a:lnTo>
                      <a:pt x="57" y="6"/>
                    </a:lnTo>
                    <a:lnTo>
                      <a:pt x="62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40" name="Line 358"/>
              <p:cNvSpPr>
                <a:spLocks noChangeShapeType="1"/>
              </p:cNvSpPr>
              <p:nvPr/>
            </p:nvSpPr>
            <p:spPr bwMode="auto">
              <a:xfrm flipV="1">
                <a:off x="2780" y="1119"/>
                <a:ext cx="46" cy="4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41" name="Line 359"/>
              <p:cNvSpPr>
                <a:spLocks noChangeShapeType="1"/>
              </p:cNvSpPr>
              <p:nvPr/>
            </p:nvSpPr>
            <p:spPr bwMode="auto">
              <a:xfrm flipV="1">
                <a:off x="2802" y="1154"/>
                <a:ext cx="46" cy="4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42" name="Line 360"/>
              <p:cNvSpPr>
                <a:spLocks noChangeShapeType="1"/>
              </p:cNvSpPr>
              <p:nvPr/>
            </p:nvSpPr>
            <p:spPr bwMode="auto">
              <a:xfrm flipV="1">
                <a:off x="2658" y="1376"/>
                <a:ext cx="24" cy="2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43" name="Line 361"/>
              <p:cNvSpPr>
                <a:spLocks noChangeShapeType="1"/>
              </p:cNvSpPr>
              <p:nvPr/>
            </p:nvSpPr>
            <p:spPr bwMode="auto">
              <a:xfrm flipV="1">
                <a:off x="2823" y="1189"/>
                <a:ext cx="46" cy="4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44" name="Line 362"/>
              <p:cNvSpPr>
                <a:spLocks noChangeShapeType="1"/>
              </p:cNvSpPr>
              <p:nvPr/>
            </p:nvSpPr>
            <p:spPr bwMode="auto">
              <a:xfrm flipV="1">
                <a:off x="2672" y="1414"/>
                <a:ext cx="29" cy="2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45" name="Line 363"/>
              <p:cNvSpPr>
                <a:spLocks noChangeShapeType="1"/>
              </p:cNvSpPr>
              <p:nvPr/>
            </p:nvSpPr>
            <p:spPr bwMode="auto">
              <a:xfrm flipV="1">
                <a:off x="2841" y="1224"/>
                <a:ext cx="49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46" name="Line 364"/>
              <p:cNvSpPr>
                <a:spLocks noChangeShapeType="1"/>
              </p:cNvSpPr>
              <p:nvPr/>
            </p:nvSpPr>
            <p:spPr bwMode="auto">
              <a:xfrm flipV="1">
                <a:off x="2701" y="1375"/>
                <a:ext cx="39" cy="3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47" name="Line 365"/>
              <p:cNvSpPr>
                <a:spLocks noChangeShapeType="1"/>
              </p:cNvSpPr>
              <p:nvPr/>
            </p:nvSpPr>
            <p:spPr bwMode="auto">
              <a:xfrm flipV="1">
                <a:off x="2801" y="1288"/>
                <a:ext cx="26" cy="2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48" name="Line 366"/>
              <p:cNvSpPr>
                <a:spLocks noChangeShapeType="1"/>
              </p:cNvSpPr>
              <p:nvPr/>
            </p:nvSpPr>
            <p:spPr bwMode="auto">
              <a:xfrm flipV="1">
                <a:off x="2720" y="1401"/>
                <a:ext cx="50" cy="5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49" name="Line 367"/>
              <p:cNvSpPr>
                <a:spLocks noChangeShapeType="1"/>
              </p:cNvSpPr>
              <p:nvPr/>
            </p:nvSpPr>
            <p:spPr bwMode="auto">
              <a:xfrm flipV="1">
                <a:off x="2846" y="1260"/>
                <a:ext cx="66" cy="6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50" name="Line 368"/>
              <p:cNvSpPr>
                <a:spLocks noChangeShapeType="1"/>
              </p:cNvSpPr>
              <p:nvPr/>
            </p:nvSpPr>
            <p:spPr bwMode="auto">
              <a:xfrm flipV="1">
                <a:off x="2822" y="1325"/>
                <a:ext cx="24" cy="2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51" name="Line 369"/>
              <p:cNvSpPr>
                <a:spLocks noChangeShapeType="1"/>
              </p:cNvSpPr>
              <p:nvPr/>
            </p:nvSpPr>
            <p:spPr bwMode="auto">
              <a:xfrm flipV="1">
                <a:off x="2865" y="1295"/>
                <a:ext cx="68" cy="6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52" name="Line 370"/>
              <p:cNvSpPr>
                <a:spLocks noChangeShapeType="1"/>
              </p:cNvSpPr>
              <p:nvPr/>
            </p:nvSpPr>
            <p:spPr bwMode="auto">
              <a:xfrm flipV="1">
                <a:off x="2909" y="1330"/>
                <a:ext cx="46" cy="4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53" name="Line 371"/>
              <p:cNvSpPr>
                <a:spLocks noChangeShapeType="1"/>
              </p:cNvSpPr>
              <p:nvPr/>
            </p:nvSpPr>
            <p:spPr bwMode="auto">
              <a:xfrm flipV="1">
                <a:off x="2930" y="1365"/>
                <a:ext cx="46" cy="4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54" name="Line 372"/>
              <p:cNvSpPr>
                <a:spLocks noChangeShapeType="1"/>
              </p:cNvSpPr>
              <p:nvPr/>
            </p:nvSpPr>
            <p:spPr bwMode="auto">
              <a:xfrm flipV="1">
                <a:off x="2952" y="1401"/>
                <a:ext cx="46" cy="4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55" name="Line 373"/>
              <p:cNvSpPr>
                <a:spLocks noChangeShapeType="1"/>
              </p:cNvSpPr>
              <p:nvPr/>
            </p:nvSpPr>
            <p:spPr bwMode="auto">
              <a:xfrm flipV="1">
                <a:off x="2974" y="1436"/>
                <a:ext cx="45" cy="4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56" name="Line 374"/>
              <p:cNvSpPr>
                <a:spLocks noChangeShapeType="1"/>
              </p:cNvSpPr>
              <p:nvPr/>
            </p:nvSpPr>
            <p:spPr bwMode="auto">
              <a:xfrm flipH="1">
                <a:off x="2672" y="1352"/>
                <a:ext cx="49" cy="3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57" name="Freeform 375"/>
              <p:cNvSpPr>
                <a:spLocks/>
              </p:cNvSpPr>
              <p:nvPr/>
            </p:nvSpPr>
            <p:spPr bwMode="auto">
              <a:xfrm>
                <a:off x="2657" y="1382"/>
                <a:ext cx="15" cy="44"/>
              </a:xfrm>
              <a:custGeom>
                <a:avLst/>
                <a:gdLst>
                  <a:gd name="T0" fmla="*/ 15 w 105"/>
                  <a:gd name="T1" fmla="*/ 0 h 304"/>
                  <a:gd name="T2" fmla="*/ 13 w 105"/>
                  <a:gd name="T3" fmla="*/ 1 h 304"/>
                  <a:gd name="T4" fmla="*/ 11 w 105"/>
                  <a:gd name="T5" fmla="*/ 3 h 304"/>
                  <a:gd name="T6" fmla="*/ 9 w 105"/>
                  <a:gd name="T7" fmla="*/ 5 h 304"/>
                  <a:gd name="T8" fmla="*/ 7 w 105"/>
                  <a:gd name="T9" fmla="*/ 7 h 304"/>
                  <a:gd name="T10" fmla="*/ 6 w 105"/>
                  <a:gd name="T11" fmla="*/ 9 h 304"/>
                  <a:gd name="T12" fmla="*/ 4 w 105"/>
                  <a:gd name="T13" fmla="*/ 11 h 304"/>
                  <a:gd name="T14" fmla="*/ 3 w 105"/>
                  <a:gd name="T15" fmla="*/ 14 h 304"/>
                  <a:gd name="T16" fmla="*/ 2 w 105"/>
                  <a:gd name="T17" fmla="*/ 16 h 304"/>
                  <a:gd name="T18" fmla="*/ 1 w 105"/>
                  <a:gd name="T19" fmla="*/ 19 h 304"/>
                  <a:gd name="T20" fmla="*/ 1 w 105"/>
                  <a:gd name="T21" fmla="*/ 21 h 304"/>
                  <a:gd name="T22" fmla="*/ 0 w 105"/>
                  <a:gd name="T23" fmla="*/ 24 h 304"/>
                  <a:gd name="T24" fmla="*/ 0 w 105"/>
                  <a:gd name="T25" fmla="*/ 26 h 304"/>
                  <a:gd name="T26" fmla="*/ 0 w 105"/>
                  <a:gd name="T27" fmla="*/ 29 h 304"/>
                  <a:gd name="T28" fmla="*/ 0 w 105"/>
                  <a:gd name="T29" fmla="*/ 32 h 304"/>
                  <a:gd name="T30" fmla="*/ 1 w 105"/>
                  <a:gd name="T31" fmla="*/ 34 h 304"/>
                  <a:gd name="T32" fmla="*/ 1 w 105"/>
                  <a:gd name="T33" fmla="*/ 37 h 304"/>
                  <a:gd name="T34" fmla="*/ 2 w 105"/>
                  <a:gd name="T35" fmla="*/ 39 h 304"/>
                  <a:gd name="T36" fmla="*/ 3 w 105"/>
                  <a:gd name="T37" fmla="*/ 42 h 304"/>
                  <a:gd name="T38" fmla="*/ 4 w 105"/>
                  <a:gd name="T39" fmla="*/ 44 h 30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05" h="304">
                    <a:moveTo>
                      <a:pt x="105" y="0"/>
                    </a:moveTo>
                    <a:lnTo>
                      <a:pt x="91" y="10"/>
                    </a:lnTo>
                    <a:lnTo>
                      <a:pt x="76" y="22"/>
                    </a:lnTo>
                    <a:lnTo>
                      <a:pt x="63" y="35"/>
                    </a:lnTo>
                    <a:lnTo>
                      <a:pt x="50" y="48"/>
                    </a:lnTo>
                    <a:lnTo>
                      <a:pt x="39" y="63"/>
                    </a:lnTo>
                    <a:lnTo>
                      <a:pt x="29" y="77"/>
                    </a:lnTo>
                    <a:lnTo>
                      <a:pt x="21" y="94"/>
                    </a:lnTo>
                    <a:lnTo>
                      <a:pt x="13" y="111"/>
                    </a:lnTo>
                    <a:lnTo>
                      <a:pt x="8" y="128"/>
                    </a:lnTo>
                    <a:lnTo>
                      <a:pt x="4" y="146"/>
                    </a:lnTo>
                    <a:lnTo>
                      <a:pt x="1" y="164"/>
                    </a:lnTo>
                    <a:lnTo>
                      <a:pt x="0" y="182"/>
                    </a:lnTo>
                    <a:lnTo>
                      <a:pt x="0" y="201"/>
                    </a:lnTo>
                    <a:lnTo>
                      <a:pt x="2" y="219"/>
                    </a:lnTo>
                    <a:lnTo>
                      <a:pt x="4" y="237"/>
                    </a:lnTo>
                    <a:lnTo>
                      <a:pt x="9" y="254"/>
                    </a:lnTo>
                    <a:lnTo>
                      <a:pt x="15" y="272"/>
                    </a:lnTo>
                    <a:lnTo>
                      <a:pt x="23" y="289"/>
                    </a:lnTo>
                    <a:lnTo>
                      <a:pt x="31" y="304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58" name="Line 376"/>
              <p:cNvSpPr>
                <a:spLocks noChangeShapeType="1"/>
              </p:cNvSpPr>
              <p:nvPr/>
            </p:nvSpPr>
            <p:spPr bwMode="auto">
              <a:xfrm>
                <a:off x="2661" y="1426"/>
                <a:ext cx="11" cy="18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59" name="Freeform 377"/>
              <p:cNvSpPr>
                <a:spLocks/>
              </p:cNvSpPr>
              <p:nvPr/>
            </p:nvSpPr>
            <p:spPr bwMode="auto">
              <a:xfrm>
                <a:off x="2672" y="1444"/>
                <a:ext cx="44" cy="15"/>
              </a:xfrm>
              <a:custGeom>
                <a:avLst/>
                <a:gdLst>
                  <a:gd name="T0" fmla="*/ 0 w 303"/>
                  <a:gd name="T1" fmla="*/ 0 h 106"/>
                  <a:gd name="T2" fmla="*/ 1 w 303"/>
                  <a:gd name="T3" fmla="*/ 2 h 106"/>
                  <a:gd name="T4" fmla="*/ 3 w 303"/>
                  <a:gd name="T5" fmla="*/ 4 h 106"/>
                  <a:gd name="T6" fmla="*/ 5 w 303"/>
                  <a:gd name="T7" fmla="*/ 6 h 106"/>
                  <a:gd name="T8" fmla="*/ 7 w 303"/>
                  <a:gd name="T9" fmla="*/ 8 h 106"/>
                  <a:gd name="T10" fmla="*/ 9 w 303"/>
                  <a:gd name="T11" fmla="*/ 9 h 106"/>
                  <a:gd name="T12" fmla="*/ 11 w 303"/>
                  <a:gd name="T13" fmla="*/ 11 h 106"/>
                  <a:gd name="T14" fmla="*/ 14 w 303"/>
                  <a:gd name="T15" fmla="*/ 12 h 106"/>
                  <a:gd name="T16" fmla="*/ 16 w 303"/>
                  <a:gd name="T17" fmla="*/ 13 h 106"/>
                  <a:gd name="T18" fmla="*/ 18 w 303"/>
                  <a:gd name="T19" fmla="*/ 14 h 106"/>
                  <a:gd name="T20" fmla="*/ 21 w 303"/>
                  <a:gd name="T21" fmla="*/ 14 h 106"/>
                  <a:gd name="T22" fmla="*/ 24 w 303"/>
                  <a:gd name="T23" fmla="*/ 15 h 106"/>
                  <a:gd name="T24" fmla="*/ 26 w 303"/>
                  <a:gd name="T25" fmla="*/ 15 h 106"/>
                  <a:gd name="T26" fmla="*/ 29 w 303"/>
                  <a:gd name="T27" fmla="*/ 15 h 106"/>
                  <a:gd name="T28" fmla="*/ 32 w 303"/>
                  <a:gd name="T29" fmla="*/ 15 h 106"/>
                  <a:gd name="T30" fmla="*/ 34 w 303"/>
                  <a:gd name="T31" fmla="*/ 14 h 106"/>
                  <a:gd name="T32" fmla="*/ 37 w 303"/>
                  <a:gd name="T33" fmla="*/ 14 h 106"/>
                  <a:gd name="T34" fmla="*/ 39 w 303"/>
                  <a:gd name="T35" fmla="*/ 13 h 106"/>
                  <a:gd name="T36" fmla="*/ 42 w 303"/>
                  <a:gd name="T37" fmla="*/ 12 h 106"/>
                  <a:gd name="T38" fmla="*/ 44 w 303"/>
                  <a:gd name="T39" fmla="*/ 10 h 10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03" h="106">
                    <a:moveTo>
                      <a:pt x="0" y="0"/>
                    </a:moveTo>
                    <a:lnTo>
                      <a:pt x="10" y="15"/>
                    </a:lnTo>
                    <a:lnTo>
                      <a:pt x="21" y="29"/>
                    </a:lnTo>
                    <a:lnTo>
                      <a:pt x="33" y="43"/>
                    </a:lnTo>
                    <a:lnTo>
                      <a:pt x="47" y="55"/>
                    </a:lnTo>
                    <a:lnTo>
                      <a:pt x="62" y="66"/>
                    </a:lnTo>
                    <a:lnTo>
                      <a:pt x="77" y="76"/>
                    </a:lnTo>
                    <a:lnTo>
                      <a:pt x="93" y="84"/>
                    </a:lnTo>
                    <a:lnTo>
                      <a:pt x="110" y="91"/>
                    </a:lnTo>
                    <a:lnTo>
                      <a:pt x="127" y="98"/>
                    </a:lnTo>
                    <a:lnTo>
                      <a:pt x="145" y="101"/>
                    </a:lnTo>
                    <a:lnTo>
                      <a:pt x="163" y="105"/>
                    </a:lnTo>
                    <a:lnTo>
                      <a:pt x="181" y="106"/>
                    </a:lnTo>
                    <a:lnTo>
                      <a:pt x="200" y="106"/>
                    </a:lnTo>
                    <a:lnTo>
                      <a:pt x="218" y="103"/>
                    </a:lnTo>
                    <a:lnTo>
                      <a:pt x="236" y="101"/>
                    </a:lnTo>
                    <a:lnTo>
                      <a:pt x="254" y="96"/>
                    </a:lnTo>
                    <a:lnTo>
                      <a:pt x="270" y="90"/>
                    </a:lnTo>
                    <a:lnTo>
                      <a:pt x="287" y="82"/>
                    </a:lnTo>
                    <a:lnTo>
                      <a:pt x="303" y="73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60" name="Line 378"/>
              <p:cNvSpPr>
                <a:spLocks noChangeShapeType="1"/>
              </p:cNvSpPr>
              <p:nvPr/>
            </p:nvSpPr>
            <p:spPr bwMode="auto">
              <a:xfrm flipV="1">
                <a:off x="2716" y="1415"/>
                <a:ext cx="64" cy="39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61" name="Line 379"/>
              <p:cNvSpPr>
                <a:spLocks noChangeShapeType="1"/>
              </p:cNvSpPr>
              <p:nvPr/>
            </p:nvSpPr>
            <p:spPr bwMode="auto">
              <a:xfrm flipV="1">
                <a:off x="3420" y="1114"/>
                <a:ext cx="47" cy="4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62" name="Line 380"/>
              <p:cNvSpPr>
                <a:spLocks noChangeShapeType="1"/>
              </p:cNvSpPr>
              <p:nvPr/>
            </p:nvSpPr>
            <p:spPr bwMode="auto">
              <a:xfrm flipV="1">
                <a:off x="3471" y="1114"/>
                <a:ext cx="53" cy="5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63" name="Line 381"/>
              <p:cNvSpPr>
                <a:spLocks noChangeShapeType="1"/>
              </p:cNvSpPr>
              <p:nvPr/>
            </p:nvSpPr>
            <p:spPr bwMode="auto">
              <a:xfrm flipV="1">
                <a:off x="3528" y="1114"/>
                <a:ext cx="52" cy="5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64" name="Line 382"/>
              <p:cNvSpPr>
                <a:spLocks noChangeShapeType="1"/>
              </p:cNvSpPr>
              <p:nvPr/>
            </p:nvSpPr>
            <p:spPr bwMode="auto">
              <a:xfrm flipV="1">
                <a:off x="3585" y="1114"/>
                <a:ext cx="52" cy="5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65" name="Line 383"/>
              <p:cNvSpPr>
                <a:spLocks noChangeShapeType="1"/>
              </p:cNvSpPr>
              <p:nvPr/>
            </p:nvSpPr>
            <p:spPr bwMode="auto">
              <a:xfrm flipV="1">
                <a:off x="3420" y="1335"/>
                <a:ext cx="53" cy="5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66" name="Line 384"/>
              <p:cNvSpPr>
                <a:spLocks noChangeShapeType="1"/>
              </p:cNvSpPr>
              <p:nvPr/>
            </p:nvSpPr>
            <p:spPr bwMode="auto">
              <a:xfrm flipV="1">
                <a:off x="3683" y="1114"/>
                <a:ext cx="11" cy="1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67" name="Line 385"/>
              <p:cNvSpPr>
                <a:spLocks noChangeShapeType="1"/>
              </p:cNvSpPr>
              <p:nvPr/>
            </p:nvSpPr>
            <p:spPr bwMode="auto">
              <a:xfrm flipV="1">
                <a:off x="3641" y="1125"/>
                <a:ext cx="42" cy="4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68" name="Line 386"/>
              <p:cNvSpPr>
                <a:spLocks noChangeShapeType="1"/>
              </p:cNvSpPr>
              <p:nvPr/>
            </p:nvSpPr>
            <p:spPr bwMode="auto">
              <a:xfrm flipV="1">
                <a:off x="3477" y="1335"/>
                <a:ext cx="53" cy="5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69" name="Line 387"/>
              <p:cNvSpPr>
                <a:spLocks noChangeShapeType="1"/>
              </p:cNvSpPr>
              <p:nvPr/>
            </p:nvSpPr>
            <p:spPr bwMode="auto">
              <a:xfrm flipV="1">
                <a:off x="3698" y="1114"/>
                <a:ext cx="53" cy="5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70" name="Line 388"/>
              <p:cNvSpPr>
                <a:spLocks noChangeShapeType="1"/>
              </p:cNvSpPr>
              <p:nvPr/>
            </p:nvSpPr>
            <p:spPr bwMode="auto">
              <a:xfrm flipV="1">
                <a:off x="3534" y="1335"/>
                <a:ext cx="52" cy="5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71" name="Line 389"/>
              <p:cNvSpPr>
                <a:spLocks noChangeShapeType="1"/>
              </p:cNvSpPr>
              <p:nvPr/>
            </p:nvSpPr>
            <p:spPr bwMode="auto">
              <a:xfrm flipV="1">
                <a:off x="3755" y="1114"/>
                <a:ext cx="52" cy="5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72" name="Line 390"/>
              <p:cNvSpPr>
                <a:spLocks noChangeShapeType="1"/>
              </p:cNvSpPr>
              <p:nvPr/>
            </p:nvSpPr>
            <p:spPr bwMode="auto">
              <a:xfrm flipV="1">
                <a:off x="3590" y="1335"/>
                <a:ext cx="53" cy="5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73" name="Line 391"/>
              <p:cNvSpPr>
                <a:spLocks noChangeShapeType="1"/>
              </p:cNvSpPr>
              <p:nvPr/>
            </p:nvSpPr>
            <p:spPr bwMode="auto">
              <a:xfrm flipV="1">
                <a:off x="3811" y="1114"/>
                <a:ext cx="53" cy="5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74" name="Line 392"/>
              <p:cNvSpPr>
                <a:spLocks noChangeShapeType="1"/>
              </p:cNvSpPr>
              <p:nvPr/>
            </p:nvSpPr>
            <p:spPr bwMode="auto">
              <a:xfrm flipV="1">
                <a:off x="3639" y="1352"/>
                <a:ext cx="44" cy="4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75" name="Line 393"/>
              <p:cNvSpPr>
                <a:spLocks noChangeShapeType="1"/>
              </p:cNvSpPr>
              <p:nvPr/>
            </p:nvSpPr>
            <p:spPr bwMode="auto">
              <a:xfrm flipV="1">
                <a:off x="3868" y="1114"/>
                <a:ext cx="53" cy="5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76" name="Line 394"/>
              <p:cNvSpPr>
                <a:spLocks noChangeShapeType="1"/>
              </p:cNvSpPr>
              <p:nvPr/>
            </p:nvSpPr>
            <p:spPr bwMode="auto">
              <a:xfrm flipV="1">
                <a:off x="3683" y="1335"/>
                <a:ext cx="17" cy="1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77" name="Line 395"/>
              <p:cNvSpPr>
                <a:spLocks noChangeShapeType="1"/>
              </p:cNvSpPr>
              <p:nvPr/>
            </p:nvSpPr>
            <p:spPr bwMode="auto">
              <a:xfrm flipV="1">
                <a:off x="3641" y="1409"/>
                <a:ext cx="42" cy="4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78" name="Line 396"/>
              <p:cNvSpPr>
                <a:spLocks noChangeShapeType="1"/>
              </p:cNvSpPr>
              <p:nvPr/>
            </p:nvSpPr>
            <p:spPr bwMode="auto">
              <a:xfrm flipV="1">
                <a:off x="3925" y="1146"/>
                <a:ext cx="21" cy="2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79" name="Line 397"/>
              <p:cNvSpPr>
                <a:spLocks noChangeShapeType="1"/>
              </p:cNvSpPr>
              <p:nvPr/>
            </p:nvSpPr>
            <p:spPr bwMode="auto">
              <a:xfrm flipV="1">
                <a:off x="3683" y="1335"/>
                <a:ext cx="73" cy="7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80" name="Line 398"/>
              <p:cNvSpPr>
                <a:spLocks noChangeShapeType="1"/>
              </p:cNvSpPr>
              <p:nvPr/>
            </p:nvSpPr>
            <p:spPr bwMode="auto">
              <a:xfrm flipV="1">
                <a:off x="3641" y="1466"/>
                <a:ext cx="42" cy="4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81" name="Line 399"/>
              <p:cNvSpPr>
                <a:spLocks noChangeShapeType="1"/>
              </p:cNvSpPr>
              <p:nvPr/>
            </p:nvSpPr>
            <p:spPr bwMode="auto">
              <a:xfrm flipV="1">
                <a:off x="3760" y="1335"/>
                <a:ext cx="53" cy="5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82" name="Line 400"/>
              <p:cNvSpPr>
                <a:spLocks noChangeShapeType="1"/>
              </p:cNvSpPr>
              <p:nvPr/>
            </p:nvSpPr>
            <p:spPr bwMode="auto">
              <a:xfrm flipV="1">
                <a:off x="3683" y="1423"/>
                <a:ext cx="42" cy="4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83" name="Line 401"/>
              <p:cNvSpPr>
                <a:spLocks noChangeShapeType="1"/>
              </p:cNvSpPr>
              <p:nvPr/>
            </p:nvSpPr>
            <p:spPr bwMode="auto">
              <a:xfrm flipV="1">
                <a:off x="3663" y="1522"/>
                <a:ext cx="20" cy="2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84" name="Line 402"/>
              <p:cNvSpPr>
                <a:spLocks noChangeShapeType="1"/>
              </p:cNvSpPr>
              <p:nvPr/>
            </p:nvSpPr>
            <p:spPr bwMode="auto">
              <a:xfrm flipV="1">
                <a:off x="3817" y="1335"/>
                <a:ext cx="53" cy="5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85" name="Line 403"/>
              <p:cNvSpPr>
                <a:spLocks noChangeShapeType="1"/>
              </p:cNvSpPr>
              <p:nvPr/>
            </p:nvSpPr>
            <p:spPr bwMode="auto">
              <a:xfrm flipV="1">
                <a:off x="3683" y="1480"/>
                <a:ext cx="42" cy="4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86" name="Line 404"/>
              <p:cNvSpPr>
                <a:spLocks noChangeShapeType="1"/>
              </p:cNvSpPr>
              <p:nvPr/>
            </p:nvSpPr>
            <p:spPr bwMode="auto">
              <a:xfrm flipV="1">
                <a:off x="3701" y="1537"/>
                <a:ext cx="24" cy="2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87" name="Line 405"/>
              <p:cNvSpPr>
                <a:spLocks noChangeShapeType="1"/>
              </p:cNvSpPr>
              <p:nvPr/>
            </p:nvSpPr>
            <p:spPr bwMode="auto">
              <a:xfrm flipV="1">
                <a:off x="3874" y="1335"/>
                <a:ext cx="52" cy="5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88" name="Line 406"/>
              <p:cNvSpPr>
                <a:spLocks noChangeShapeType="1"/>
              </p:cNvSpPr>
              <p:nvPr/>
            </p:nvSpPr>
            <p:spPr bwMode="auto">
              <a:xfrm flipV="1">
                <a:off x="3930" y="1373"/>
                <a:ext cx="16" cy="1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89" name="Line 407"/>
              <p:cNvSpPr>
                <a:spLocks noChangeShapeType="1"/>
              </p:cNvSpPr>
              <p:nvPr/>
            </p:nvSpPr>
            <p:spPr bwMode="auto">
              <a:xfrm flipV="1">
                <a:off x="1767" y="990"/>
                <a:ext cx="54" cy="5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90" name="Line 408"/>
              <p:cNvSpPr>
                <a:spLocks noChangeShapeType="1"/>
              </p:cNvSpPr>
              <p:nvPr/>
            </p:nvSpPr>
            <p:spPr bwMode="auto">
              <a:xfrm flipV="1">
                <a:off x="1718" y="1092"/>
                <a:ext cx="58" cy="5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91" name="Line 409"/>
              <p:cNvSpPr>
                <a:spLocks noChangeShapeType="1"/>
              </p:cNvSpPr>
              <p:nvPr/>
            </p:nvSpPr>
            <p:spPr bwMode="auto">
              <a:xfrm flipV="1">
                <a:off x="1798" y="989"/>
                <a:ext cx="81" cy="8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92" name="Line 410"/>
              <p:cNvSpPr>
                <a:spLocks noChangeShapeType="1"/>
              </p:cNvSpPr>
              <p:nvPr/>
            </p:nvSpPr>
            <p:spPr bwMode="auto">
              <a:xfrm flipV="1">
                <a:off x="1753" y="1114"/>
                <a:ext cx="57" cy="5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293" name="Line 411"/>
              <p:cNvSpPr>
                <a:spLocks noChangeShapeType="1"/>
              </p:cNvSpPr>
              <p:nvPr/>
            </p:nvSpPr>
            <p:spPr bwMode="auto">
              <a:xfrm flipV="1">
                <a:off x="1907" y="1179"/>
                <a:ext cx="8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grpSp>
          <p:nvGrpSpPr>
            <p:cNvPr id="75782" name="Group 412"/>
            <p:cNvGrpSpPr>
              <a:grpSpLocks/>
            </p:cNvGrpSpPr>
            <p:nvPr/>
          </p:nvGrpSpPr>
          <p:grpSpPr bwMode="auto">
            <a:xfrm>
              <a:off x="639" y="344"/>
              <a:ext cx="4439" cy="3341"/>
              <a:chOff x="1523" y="856"/>
              <a:chExt cx="2591" cy="1951"/>
            </a:xfrm>
          </p:grpSpPr>
          <p:sp>
            <p:nvSpPr>
              <p:cNvPr id="75894" name="Line 413"/>
              <p:cNvSpPr>
                <a:spLocks noChangeShapeType="1"/>
              </p:cNvSpPr>
              <p:nvPr/>
            </p:nvSpPr>
            <p:spPr bwMode="auto">
              <a:xfrm flipV="1">
                <a:off x="1938" y="1076"/>
                <a:ext cx="80" cy="8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895" name="Line 414"/>
              <p:cNvSpPr>
                <a:spLocks noChangeShapeType="1"/>
              </p:cNvSpPr>
              <p:nvPr/>
            </p:nvSpPr>
            <p:spPr bwMode="auto">
              <a:xfrm flipV="1">
                <a:off x="1893" y="1201"/>
                <a:ext cx="57" cy="5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896" name="Line 415"/>
              <p:cNvSpPr>
                <a:spLocks noChangeShapeType="1"/>
              </p:cNvSpPr>
              <p:nvPr/>
            </p:nvSpPr>
            <p:spPr bwMode="auto">
              <a:xfrm flipV="1">
                <a:off x="1973" y="1116"/>
                <a:ext cx="62" cy="6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897" name="Line 416"/>
              <p:cNvSpPr>
                <a:spLocks noChangeShapeType="1"/>
              </p:cNvSpPr>
              <p:nvPr/>
            </p:nvSpPr>
            <p:spPr bwMode="auto">
              <a:xfrm flipV="1">
                <a:off x="1926" y="1230"/>
                <a:ext cx="52" cy="5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898" name="Line 417"/>
              <p:cNvSpPr>
                <a:spLocks noChangeShapeType="1"/>
              </p:cNvSpPr>
              <p:nvPr/>
            </p:nvSpPr>
            <p:spPr bwMode="auto">
              <a:xfrm flipV="1">
                <a:off x="2522" y="2152"/>
                <a:ext cx="9" cy="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899" name="Line 418"/>
              <p:cNvSpPr>
                <a:spLocks noChangeShapeType="1"/>
              </p:cNvSpPr>
              <p:nvPr/>
            </p:nvSpPr>
            <p:spPr bwMode="auto">
              <a:xfrm flipV="1">
                <a:off x="2522" y="2173"/>
                <a:ext cx="44" cy="4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00" name="Line 419"/>
              <p:cNvSpPr>
                <a:spLocks noChangeShapeType="1"/>
              </p:cNvSpPr>
              <p:nvPr/>
            </p:nvSpPr>
            <p:spPr bwMode="auto">
              <a:xfrm flipV="1">
                <a:off x="2534" y="2202"/>
                <a:ext cx="6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01" name="Line 420"/>
              <p:cNvSpPr>
                <a:spLocks noChangeShapeType="1"/>
              </p:cNvSpPr>
              <p:nvPr/>
            </p:nvSpPr>
            <p:spPr bwMode="auto">
              <a:xfrm flipV="1">
                <a:off x="2554" y="2234"/>
                <a:ext cx="64" cy="6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02" name="Line 421"/>
              <p:cNvSpPr>
                <a:spLocks noChangeShapeType="1"/>
              </p:cNvSpPr>
              <p:nvPr/>
            </p:nvSpPr>
            <p:spPr bwMode="auto">
              <a:xfrm flipV="1">
                <a:off x="2579" y="2265"/>
                <a:ext cx="66" cy="6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03" name="Line 422"/>
              <p:cNvSpPr>
                <a:spLocks noChangeShapeType="1"/>
              </p:cNvSpPr>
              <p:nvPr/>
            </p:nvSpPr>
            <p:spPr bwMode="auto">
              <a:xfrm flipV="1">
                <a:off x="2636" y="2289"/>
                <a:ext cx="41" cy="4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04" name="Line 423"/>
              <p:cNvSpPr>
                <a:spLocks noChangeShapeType="1"/>
              </p:cNvSpPr>
              <p:nvPr/>
            </p:nvSpPr>
            <p:spPr bwMode="auto">
              <a:xfrm flipV="1">
                <a:off x="2522" y="2557"/>
                <a:ext cx="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05" name="Line 424"/>
              <p:cNvSpPr>
                <a:spLocks noChangeShapeType="1"/>
              </p:cNvSpPr>
              <p:nvPr/>
            </p:nvSpPr>
            <p:spPr bwMode="auto">
              <a:xfrm flipV="1">
                <a:off x="2554" y="2488"/>
                <a:ext cx="37" cy="3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06" name="Line 425"/>
              <p:cNvSpPr>
                <a:spLocks noChangeShapeType="1"/>
              </p:cNvSpPr>
              <p:nvPr/>
            </p:nvSpPr>
            <p:spPr bwMode="auto">
              <a:xfrm flipV="1">
                <a:off x="2522" y="2488"/>
                <a:ext cx="126" cy="12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07" name="Line 426"/>
              <p:cNvSpPr>
                <a:spLocks noChangeShapeType="1"/>
              </p:cNvSpPr>
              <p:nvPr/>
            </p:nvSpPr>
            <p:spPr bwMode="auto">
              <a:xfrm flipV="1">
                <a:off x="2522" y="2502"/>
                <a:ext cx="169" cy="16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08" name="Line 427"/>
              <p:cNvSpPr>
                <a:spLocks noChangeShapeType="1"/>
              </p:cNvSpPr>
              <p:nvPr/>
            </p:nvSpPr>
            <p:spPr bwMode="auto">
              <a:xfrm flipV="1">
                <a:off x="2525" y="2559"/>
                <a:ext cx="166" cy="16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09" name="Line 428"/>
              <p:cNvSpPr>
                <a:spLocks noChangeShapeType="1"/>
              </p:cNvSpPr>
              <p:nvPr/>
            </p:nvSpPr>
            <p:spPr bwMode="auto">
              <a:xfrm flipV="1">
                <a:off x="2581" y="2616"/>
                <a:ext cx="110" cy="10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10" name="Line 429"/>
              <p:cNvSpPr>
                <a:spLocks noChangeShapeType="1"/>
              </p:cNvSpPr>
              <p:nvPr/>
            </p:nvSpPr>
            <p:spPr bwMode="auto">
              <a:xfrm flipV="1">
                <a:off x="2638" y="2672"/>
                <a:ext cx="53" cy="5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11" name="Freeform 430"/>
              <p:cNvSpPr>
                <a:spLocks/>
              </p:cNvSpPr>
              <p:nvPr/>
            </p:nvSpPr>
            <p:spPr bwMode="auto">
              <a:xfrm>
                <a:off x="2158" y="1337"/>
                <a:ext cx="49" cy="15"/>
              </a:xfrm>
              <a:custGeom>
                <a:avLst/>
                <a:gdLst>
                  <a:gd name="T0" fmla="*/ 49 w 347"/>
                  <a:gd name="T1" fmla="*/ 15 h 106"/>
                  <a:gd name="T2" fmla="*/ 48 w 347"/>
                  <a:gd name="T3" fmla="*/ 13 h 106"/>
                  <a:gd name="T4" fmla="*/ 46 w 347"/>
                  <a:gd name="T5" fmla="*/ 11 h 106"/>
                  <a:gd name="T6" fmla="*/ 44 w 347"/>
                  <a:gd name="T7" fmla="*/ 9 h 106"/>
                  <a:gd name="T8" fmla="*/ 42 w 347"/>
                  <a:gd name="T9" fmla="*/ 7 h 106"/>
                  <a:gd name="T10" fmla="*/ 40 w 347"/>
                  <a:gd name="T11" fmla="*/ 6 h 106"/>
                  <a:gd name="T12" fmla="*/ 38 w 347"/>
                  <a:gd name="T13" fmla="*/ 4 h 106"/>
                  <a:gd name="T14" fmla="*/ 36 w 347"/>
                  <a:gd name="T15" fmla="*/ 3 h 106"/>
                  <a:gd name="T16" fmla="*/ 33 w 347"/>
                  <a:gd name="T17" fmla="*/ 2 h 106"/>
                  <a:gd name="T18" fmla="*/ 31 w 347"/>
                  <a:gd name="T19" fmla="*/ 1 h 106"/>
                  <a:gd name="T20" fmla="*/ 28 w 347"/>
                  <a:gd name="T21" fmla="*/ 1 h 106"/>
                  <a:gd name="T22" fmla="*/ 26 w 347"/>
                  <a:gd name="T23" fmla="*/ 0 h 106"/>
                  <a:gd name="T24" fmla="*/ 23 w 347"/>
                  <a:gd name="T25" fmla="*/ 0 h 106"/>
                  <a:gd name="T26" fmla="*/ 21 w 347"/>
                  <a:gd name="T27" fmla="*/ 0 h 106"/>
                  <a:gd name="T28" fmla="*/ 18 w 347"/>
                  <a:gd name="T29" fmla="*/ 0 h 106"/>
                  <a:gd name="T30" fmla="*/ 16 w 347"/>
                  <a:gd name="T31" fmla="*/ 1 h 106"/>
                  <a:gd name="T32" fmla="*/ 13 w 347"/>
                  <a:gd name="T33" fmla="*/ 1 h 106"/>
                  <a:gd name="T34" fmla="*/ 11 w 347"/>
                  <a:gd name="T35" fmla="*/ 2 h 106"/>
                  <a:gd name="T36" fmla="*/ 8 w 347"/>
                  <a:gd name="T37" fmla="*/ 3 h 106"/>
                  <a:gd name="T38" fmla="*/ 6 w 347"/>
                  <a:gd name="T39" fmla="*/ 5 h 106"/>
                  <a:gd name="T40" fmla="*/ 4 w 347"/>
                  <a:gd name="T41" fmla="*/ 6 h 106"/>
                  <a:gd name="T42" fmla="*/ 2 w 347"/>
                  <a:gd name="T43" fmla="*/ 8 h 106"/>
                  <a:gd name="T44" fmla="*/ 0 w 347"/>
                  <a:gd name="T45" fmla="*/ 9 h 10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47" h="106">
                    <a:moveTo>
                      <a:pt x="347" y="106"/>
                    </a:moveTo>
                    <a:lnTo>
                      <a:pt x="337" y="91"/>
                    </a:lnTo>
                    <a:lnTo>
                      <a:pt x="326" y="76"/>
                    </a:lnTo>
                    <a:lnTo>
                      <a:pt x="313" y="63"/>
                    </a:lnTo>
                    <a:lnTo>
                      <a:pt x="300" y="50"/>
                    </a:lnTo>
                    <a:lnTo>
                      <a:pt x="285" y="40"/>
                    </a:lnTo>
                    <a:lnTo>
                      <a:pt x="269" y="30"/>
                    </a:lnTo>
                    <a:lnTo>
                      <a:pt x="254" y="21"/>
                    </a:lnTo>
                    <a:lnTo>
                      <a:pt x="237" y="14"/>
                    </a:lnTo>
                    <a:lnTo>
                      <a:pt x="219" y="9"/>
                    </a:lnTo>
                    <a:lnTo>
                      <a:pt x="201" y="4"/>
                    </a:lnTo>
                    <a:lnTo>
                      <a:pt x="183" y="1"/>
                    </a:lnTo>
                    <a:lnTo>
                      <a:pt x="165" y="0"/>
                    </a:lnTo>
                    <a:lnTo>
                      <a:pt x="147" y="1"/>
                    </a:lnTo>
                    <a:lnTo>
                      <a:pt x="129" y="2"/>
                    </a:lnTo>
                    <a:lnTo>
                      <a:pt x="110" y="5"/>
                    </a:lnTo>
                    <a:lnTo>
                      <a:pt x="93" y="10"/>
                    </a:lnTo>
                    <a:lnTo>
                      <a:pt x="75" y="17"/>
                    </a:lnTo>
                    <a:lnTo>
                      <a:pt x="59" y="23"/>
                    </a:lnTo>
                    <a:lnTo>
                      <a:pt x="43" y="32"/>
                    </a:lnTo>
                    <a:lnTo>
                      <a:pt x="28" y="43"/>
                    </a:lnTo>
                    <a:lnTo>
                      <a:pt x="13" y="55"/>
                    </a:lnTo>
                    <a:lnTo>
                      <a:pt x="0" y="67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12" name="Freeform 431"/>
              <p:cNvSpPr>
                <a:spLocks/>
              </p:cNvSpPr>
              <p:nvPr/>
            </p:nvSpPr>
            <p:spPr bwMode="auto">
              <a:xfrm>
                <a:off x="2603" y="2045"/>
                <a:ext cx="31" cy="48"/>
              </a:xfrm>
              <a:custGeom>
                <a:avLst/>
                <a:gdLst>
                  <a:gd name="T0" fmla="*/ 0 w 221"/>
                  <a:gd name="T1" fmla="*/ 48 h 337"/>
                  <a:gd name="T2" fmla="*/ 3 w 221"/>
                  <a:gd name="T3" fmla="*/ 48 h 337"/>
                  <a:gd name="T4" fmla="*/ 5 w 221"/>
                  <a:gd name="T5" fmla="*/ 48 h 337"/>
                  <a:gd name="T6" fmla="*/ 8 w 221"/>
                  <a:gd name="T7" fmla="*/ 47 h 337"/>
                  <a:gd name="T8" fmla="*/ 10 w 221"/>
                  <a:gd name="T9" fmla="*/ 46 h 337"/>
                  <a:gd name="T10" fmla="*/ 12 w 221"/>
                  <a:gd name="T11" fmla="*/ 45 h 337"/>
                  <a:gd name="T12" fmla="*/ 15 w 221"/>
                  <a:gd name="T13" fmla="*/ 44 h 337"/>
                  <a:gd name="T14" fmla="*/ 17 w 221"/>
                  <a:gd name="T15" fmla="*/ 43 h 337"/>
                  <a:gd name="T16" fmla="*/ 19 w 221"/>
                  <a:gd name="T17" fmla="*/ 41 h 337"/>
                  <a:gd name="T18" fmla="*/ 21 w 221"/>
                  <a:gd name="T19" fmla="*/ 40 h 337"/>
                  <a:gd name="T20" fmla="*/ 23 w 221"/>
                  <a:gd name="T21" fmla="*/ 38 h 337"/>
                  <a:gd name="T22" fmla="*/ 24 w 221"/>
                  <a:gd name="T23" fmla="*/ 36 h 337"/>
                  <a:gd name="T24" fmla="*/ 26 w 221"/>
                  <a:gd name="T25" fmla="*/ 34 h 337"/>
                  <a:gd name="T26" fmla="*/ 27 w 221"/>
                  <a:gd name="T27" fmla="*/ 32 h 337"/>
                  <a:gd name="T28" fmla="*/ 28 w 221"/>
                  <a:gd name="T29" fmla="*/ 30 h 337"/>
                  <a:gd name="T30" fmla="*/ 29 w 221"/>
                  <a:gd name="T31" fmla="*/ 27 h 337"/>
                  <a:gd name="T32" fmla="*/ 30 w 221"/>
                  <a:gd name="T33" fmla="*/ 25 h 337"/>
                  <a:gd name="T34" fmla="*/ 30 w 221"/>
                  <a:gd name="T35" fmla="*/ 22 h 337"/>
                  <a:gd name="T36" fmla="*/ 31 w 221"/>
                  <a:gd name="T37" fmla="*/ 20 h 337"/>
                  <a:gd name="T38" fmla="*/ 31 w 221"/>
                  <a:gd name="T39" fmla="*/ 17 h 337"/>
                  <a:gd name="T40" fmla="*/ 31 w 221"/>
                  <a:gd name="T41" fmla="*/ 15 h 337"/>
                  <a:gd name="T42" fmla="*/ 31 w 221"/>
                  <a:gd name="T43" fmla="*/ 12 h 337"/>
                  <a:gd name="T44" fmla="*/ 30 w 221"/>
                  <a:gd name="T45" fmla="*/ 10 h 337"/>
                  <a:gd name="T46" fmla="*/ 30 w 221"/>
                  <a:gd name="T47" fmla="*/ 7 h 337"/>
                  <a:gd name="T48" fmla="*/ 29 w 221"/>
                  <a:gd name="T49" fmla="*/ 5 h 337"/>
                  <a:gd name="T50" fmla="*/ 28 w 221"/>
                  <a:gd name="T51" fmla="*/ 2 h 337"/>
                  <a:gd name="T52" fmla="*/ 27 w 221"/>
                  <a:gd name="T53" fmla="*/ 0 h 33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21" h="337">
                    <a:moveTo>
                      <a:pt x="0" y="337"/>
                    </a:moveTo>
                    <a:lnTo>
                      <a:pt x="18" y="336"/>
                    </a:lnTo>
                    <a:lnTo>
                      <a:pt x="36" y="334"/>
                    </a:lnTo>
                    <a:lnTo>
                      <a:pt x="54" y="330"/>
                    </a:lnTo>
                    <a:lnTo>
                      <a:pt x="71" y="325"/>
                    </a:lnTo>
                    <a:lnTo>
                      <a:pt x="88" y="318"/>
                    </a:lnTo>
                    <a:lnTo>
                      <a:pt x="104" y="311"/>
                    </a:lnTo>
                    <a:lnTo>
                      <a:pt x="119" y="301"/>
                    </a:lnTo>
                    <a:lnTo>
                      <a:pt x="134" y="291"/>
                    </a:lnTo>
                    <a:lnTo>
                      <a:pt x="148" y="280"/>
                    </a:lnTo>
                    <a:lnTo>
                      <a:pt x="161" y="267"/>
                    </a:lnTo>
                    <a:lnTo>
                      <a:pt x="173" y="254"/>
                    </a:lnTo>
                    <a:lnTo>
                      <a:pt x="183" y="239"/>
                    </a:lnTo>
                    <a:lnTo>
                      <a:pt x="193" y="224"/>
                    </a:lnTo>
                    <a:lnTo>
                      <a:pt x="201" y="208"/>
                    </a:lnTo>
                    <a:lnTo>
                      <a:pt x="208" y="191"/>
                    </a:lnTo>
                    <a:lnTo>
                      <a:pt x="214" y="174"/>
                    </a:lnTo>
                    <a:lnTo>
                      <a:pt x="217" y="156"/>
                    </a:lnTo>
                    <a:lnTo>
                      <a:pt x="220" y="138"/>
                    </a:lnTo>
                    <a:lnTo>
                      <a:pt x="221" y="120"/>
                    </a:lnTo>
                    <a:lnTo>
                      <a:pt x="220" y="102"/>
                    </a:lnTo>
                    <a:lnTo>
                      <a:pt x="219" y="84"/>
                    </a:lnTo>
                    <a:lnTo>
                      <a:pt x="216" y="67"/>
                    </a:lnTo>
                    <a:lnTo>
                      <a:pt x="211" y="49"/>
                    </a:lnTo>
                    <a:lnTo>
                      <a:pt x="205" y="33"/>
                    </a:lnTo>
                    <a:lnTo>
                      <a:pt x="198" y="16"/>
                    </a:lnTo>
                    <a:lnTo>
                      <a:pt x="189" y="0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13" name="Freeform 432"/>
              <p:cNvSpPr>
                <a:spLocks/>
              </p:cNvSpPr>
              <p:nvPr/>
            </p:nvSpPr>
            <p:spPr bwMode="auto">
              <a:xfrm>
                <a:off x="3616" y="2641"/>
                <a:ext cx="25" cy="31"/>
              </a:xfrm>
              <a:custGeom>
                <a:avLst/>
                <a:gdLst>
                  <a:gd name="T0" fmla="*/ 0 w 177"/>
                  <a:gd name="T1" fmla="*/ 31 h 215"/>
                  <a:gd name="T2" fmla="*/ 3 w 177"/>
                  <a:gd name="T3" fmla="*/ 30 h 215"/>
                  <a:gd name="T4" fmla="*/ 5 w 177"/>
                  <a:gd name="T5" fmla="*/ 29 h 215"/>
                  <a:gd name="T6" fmla="*/ 8 w 177"/>
                  <a:gd name="T7" fmla="*/ 28 h 215"/>
                  <a:gd name="T8" fmla="*/ 10 w 177"/>
                  <a:gd name="T9" fmla="*/ 27 h 215"/>
                  <a:gd name="T10" fmla="*/ 12 w 177"/>
                  <a:gd name="T11" fmla="*/ 26 h 215"/>
                  <a:gd name="T12" fmla="*/ 14 w 177"/>
                  <a:gd name="T13" fmla="*/ 24 h 215"/>
                  <a:gd name="T14" fmla="*/ 16 w 177"/>
                  <a:gd name="T15" fmla="*/ 22 h 215"/>
                  <a:gd name="T16" fmla="*/ 18 w 177"/>
                  <a:gd name="T17" fmla="*/ 20 h 215"/>
                  <a:gd name="T18" fmla="*/ 19 w 177"/>
                  <a:gd name="T19" fmla="*/ 18 h 215"/>
                  <a:gd name="T20" fmla="*/ 21 w 177"/>
                  <a:gd name="T21" fmla="*/ 15 h 215"/>
                  <a:gd name="T22" fmla="*/ 22 w 177"/>
                  <a:gd name="T23" fmla="*/ 13 h 215"/>
                  <a:gd name="T24" fmla="*/ 23 w 177"/>
                  <a:gd name="T25" fmla="*/ 11 h 215"/>
                  <a:gd name="T26" fmla="*/ 24 w 177"/>
                  <a:gd name="T27" fmla="*/ 8 h 215"/>
                  <a:gd name="T28" fmla="*/ 24 w 177"/>
                  <a:gd name="T29" fmla="*/ 5 h 215"/>
                  <a:gd name="T30" fmla="*/ 25 w 177"/>
                  <a:gd name="T31" fmla="*/ 3 h 215"/>
                  <a:gd name="T32" fmla="*/ 25 w 177"/>
                  <a:gd name="T33" fmla="*/ 0 h 2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7" h="215">
                    <a:moveTo>
                      <a:pt x="0" y="215"/>
                    </a:moveTo>
                    <a:lnTo>
                      <a:pt x="19" y="211"/>
                    </a:lnTo>
                    <a:lnTo>
                      <a:pt x="37" y="204"/>
                    </a:lnTo>
                    <a:lnTo>
                      <a:pt x="54" y="197"/>
                    </a:lnTo>
                    <a:lnTo>
                      <a:pt x="70" y="187"/>
                    </a:lnTo>
                    <a:lnTo>
                      <a:pt x="86" y="177"/>
                    </a:lnTo>
                    <a:lnTo>
                      <a:pt x="100" y="166"/>
                    </a:lnTo>
                    <a:lnTo>
                      <a:pt x="115" y="152"/>
                    </a:lnTo>
                    <a:lnTo>
                      <a:pt x="127" y="139"/>
                    </a:lnTo>
                    <a:lnTo>
                      <a:pt x="138" y="123"/>
                    </a:lnTo>
                    <a:lnTo>
                      <a:pt x="149" y="107"/>
                    </a:lnTo>
                    <a:lnTo>
                      <a:pt x="156" y="91"/>
                    </a:lnTo>
                    <a:lnTo>
                      <a:pt x="163" y="73"/>
                    </a:lnTo>
                    <a:lnTo>
                      <a:pt x="169" y="55"/>
                    </a:lnTo>
                    <a:lnTo>
                      <a:pt x="173" y="37"/>
                    </a:lnTo>
                    <a:lnTo>
                      <a:pt x="176" y="18"/>
                    </a:lnTo>
                    <a:lnTo>
                      <a:pt x="177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14" name="Line 433"/>
              <p:cNvSpPr>
                <a:spLocks noChangeShapeType="1"/>
              </p:cNvSpPr>
              <p:nvPr/>
            </p:nvSpPr>
            <p:spPr bwMode="auto">
              <a:xfrm flipV="1">
                <a:off x="3641" y="1404"/>
                <a:ext cx="0" cy="123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15" name="Freeform 434"/>
              <p:cNvSpPr>
                <a:spLocks/>
              </p:cNvSpPr>
              <p:nvPr/>
            </p:nvSpPr>
            <p:spPr bwMode="auto">
              <a:xfrm>
                <a:off x="3625" y="1388"/>
                <a:ext cx="16" cy="16"/>
              </a:xfrm>
              <a:custGeom>
                <a:avLst/>
                <a:gdLst>
                  <a:gd name="T0" fmla="*/ 16 w 112"/>
                  <a:gd name="T1" fmla="*/ 16 h 110"/>
                  <a:gd name="T2" fmla="*/ 16 w 112"/>
                  <a:gd name="T3" fmla="*/ 14 h 110"/>
                  <a:gd name="T4" fmla="*/ 15 w 112"/>
                  <a:gd name="T5" fmla="*/ 12 h 110"/>
                  <a:gd name="T6" fmla="*/ 15 w 112"/>
                  <a:gd name="T7" fmla="*/ 10 h 110"/>
                  <a:gd name="T8" fmla="*/ 14 w 112"/>
                  <a:gd name="T9" fmla="*/ 8 h 110"/>
                  <a:gd name="T10" fmla="*/ 13 w 112"/>
                  <a:gd name="T11" fmla="*/ 7 h 110"/>
                  <a:gd name="T12" fmla="*/ 12 w 112"/>
                  <a:gd name="T13" fmla="*/ 5 h 110"/>
                  <a:gd name="T14" fmla="*/ 11 w 112"/>
                  <a:gd name="T15" fmla="*/ 4 h 110"/>
                  <a:gd name="T16" fmla="*/ 9 w 112"/>
                  <a:gd name="T17" fmla="*/ 3 h 110"/>
                  <a:gd name="T18" fmla="*/ 7 w 112"/>
                  <a:gd name="T19" fmla="*/ 2 h 110"/>
                  <a:gd name="T20" fmla="*/ 6 w 112"/>
                  <a:gd name="T21" fmla="*/ 1 h 110"/>
                  <a:gd name="T22" fmla="*/ 4 w 112"/>
                  <a:gd name="T23" fmla="*/ 0 h 110"/>
                  <a:gd name="T24" fmla="*/ 2 w 112"/>
                  <a:gd name="T25" fmla="*/ 0 h 110"/>
                  <a:gd name="T26" fmla="*/ 0 w 112"/>
                  <a:gd name="T27" fmla="*/ 0 h 1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2" h="110">
                    <a:moveTo>
                      <a:pt x="112" y="110"/>
                    </a:moveTo>
                    <a:lnTo>
                      <a:pt x="111" y="97"/>
                    </a:lnTo>
                    <a:lnTo>
                      <a:pt x="108" y="84"/>
                    </a:lnTo>
                    <a:lnTo>
                      <a:pt x="104" y="71"/>
                    </a:lnTo>
                    <a:lnTo>
                      <a:pt x="98" y="58"/>
                    </a:lnTo>
                    <a:lnTo>
                      <a:pt x="91" y="47"/>
                    </a:lnTo>
                    <a:lnTo>
                      <a:pt x="84" y="37"/>
                    </a:lnTo>
                    <a:lnTo>
                      <a:pt x="75" y="27"/>
                    </a:lnTo>
                    <a:lnTo>
                      <a:pt x="63" y="19"/>
                    </a:lnTo>
                    <a:lnTo>
                      <a:pt x="52" y="12"/>
                    </a:lnTo>
                    <a:lnTo>
                      <a:pt x="40" y="7"/>
                    </a:lnTo>
                    <a:lnTo>
                      <a:pt x="27" y="3"/>
                    </a:ln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16" name="Line 435"/>
              <p:cNvSpPr>
                <a:spLocks noChangeShapeType="1"/>
              </p:cNvSpPr>
              <p:nvPr/>
            </p:nvSpPr>
            <p:spPr bwMode="auto">
              <a:xfrm flipH="1">
                <a:off x="3420" y="1388"/>
                <a:ext cx="205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17" name="Line 436"/>
              <p:cNvSpPr>
                <a:spLocks noChangeShapeType="1"/>
              </p:cNvSpPr>
              <p:nvPr/>
            </p:nvSpPr>
            <p:spPr bwMode="auto">
              <a:xfrm flipV="1">
                <a:off x="3420" y="1114"/>
                <a:ext cx="0" cy="27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18" name="Freeform 437"/>
              <p:cNvSpPr>
                <a:spLocks/>
              </p:cNvSpPr>
              <p:nvPr/>
            </p:nvSpPr>
            <p:spPr bwMode="auto">
              <a:xfrm>
                <a:off x="2603" y="2045"/>
                <a:ext cx="31" cy="48"/>
              </a:xfrm>
              <a:custGeom>
                <a:avLst/>
                <a:gdLst>
                  <a:gd name="T0" fmla="*/ 0 w 221"/>
                  <a:gd name="T1" fmla="*/ 48 h 337"/>
                  <a:gd name="T2" fmla="*/ 3 w 221"/>
                  <a:gd name="T3" fmla="*/ 48 h 337"/>
                  <a:gd name="T4" fmla="*/ 5 w 221"/>
                  <a:gd name="T5" fmla="*/ 48 h 337"/>
                  <a:gd name="T6" fmla="*/ 8 w 221"/>
                  <a:gd name="T7" fmla="*/ 47 h 337"/>
                  <a:gd name="T8" fmla="*/ 10 w 221"/>
                  <a:gd name="T9" fmla="*/ 46 h 337"/>
                  <a:gd name="T10" fmla="*/ 12 w 221"/>
                  <a:gd name="T11" fmla="*/ 45 h 337"/>
                  <a:gd name="T12" fmla="*/ 15 w 221"/>
                  <a:gd name="T13" fmla="*/ 44 h 337"/>
                  <a:gd name="T14" fmla="*/ 17 w 221"/>
                  <a:gd name="T15" fmla="*/ 43 h 337"/>
                  <a:gd name="T16" fmla="*/ 19 w 221"/>
                  <a:gd name="T17" fmla="*/ 41 h 337"/>
                  <a:gd name="T18" fmla="*/ 21 w 221"/>
                  <a:gd name="T19" fmla="*/ 40 h 337"/>
                  <a:gd name="T20" fmla="*/ 23 w 221"/>
                  <a:gd name="T21" fmla="*/ 38 h 337"/>
                  <a:gd name="T22" fmla="*/ 24 w 221"/>
                  <a:gd name="T23" fmla="*/ 36 h 337"/>
                  <a:gd name="T24" fmla="*/ 26 w 221"/>
                  <a:gd name="T25" fmla="*/ 34 h 337"/>
                  <a:gd name="T26" fmla="*/ 27 w 221"/>
                  <a:gd name="T27" fmla="*/ 32 h 337"/>
                  <a:gd name="T28" fmla="*/ 28 w 221"/>
                  <a:gd name="T29" fmla="*/ 30 h 337"/>
                  <a:gd name="T30" fmla="*/ 29 w 221"/>
                  <a:gd name="T31" fmla="*/ 27 h 337"/>
                  <a:gd name="T32" fmla="*/ 30 w 221"/>
                  <a:gd name="T33" fmla="*/ 25 h 337"/>
                  <a:gd name="T34" fmla="*/ 30 w 221"/>
                  <a:gd name="T35" fmla="*/ 22 h 337"/>
                  <a:gd name="T36" fmla="*/ 31 w 221"/>
                  <a:gd name="T37" fmla="*/ 20 h 337"/>
                  <a:gd name="T38" fmla="*/ 31 w 221"/>
                  <a:gd name="T39" fmla="*/ 17 h 337"/>
                  <a:gd name="T40" fmla="*/ 31 w 221"/>
                  <a:gd name="T41" fmla="*/ 15 h 337"/>
                  <a:gd name="T42" fmla="*/ 31 w 221"/>
                  <a:gd name="T43" fmla="*/ 12 h 337"/>
                  <a:gd name="T44" fmla="*/ 30 w 221"/>
                  <a:gd name="T45" fmla="*/ 10 h 337"/>
                  <a:gd name="T46" fmla="*/ 30 w 221"/>
                  <a:gd name="T47" fmla="*/ 7 h 337"/>
                  <a:gd name="T48" fmla="*/ 29 w 221"/>
                  <a:gd name="T49" fmla="*/ 5 h 337"/>
                  <a:gd name="T50" fmla="*/ 28 w 221"/>
                  <a:gd name="T51" fmla="*/ 2 h 337"/>
                  <a:gd name="T52" fmla="*/ 27 w 221"/>
                  <a:gd name="T53" fmla="*/ 0 h 33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21" h="337">
                    <a:moveTo>
                      <a:pt x="0" y="337"/>
                    </a:moveTo>
                    <a:lnTo>
                      <a:pt x="18" y="336"/>
                    </a:lnTo>
                    <a:lnTo>
                      <a:pt x="36" y="334"/>
                    </a:lnTo>
                    <a:lnTo>
                      <a:pt x="54" y="330"/>
                    </a:lnTo>
                    <a:lnTo>
                      <a:pt x="71" y="325"/>
                    </a:lnTo>
                    <a:lnTo>
                      <a:pt x="88" y="318"/>
                    </a:lnTo>
                    <a:lnTo>
                      <a:pt x="104" y="311"/>
                    </a:lnTo>
                    <a:lnTo>
                      <a:pt x="119" y="301"/>
                    </a:lnTo>
                    <a:lnTo>
                      <a:pt x="134" y="291"/>
                    </a:lnTo>
                    <a:lnTo>
                      <a:pt x="148" y="280"/>
                    </a:lnTo>
                    <a:lnTo>
                      <a:pt x="161" y="267"/>
                    </a:lnTo>
                    <a:lnTo>
                      <a:pt x="173" y="254"/>
                    </a:lnTo>
                    <a:lnTo>
                      <a:pt x="183" y="239"/>
                    </a:lnTo>
                    <a:lnTo>
                      <a:pt x="193" y="224"/>
                    </a:lnTo>
                    <a:lnTo>
                      <a:pt x="201" y="208"/>
                    </a:lnTo>
                    <a:lnTo>
                      <a:pt x="208" y="191"/>
                    </a:lnTo>
                    <a:lnTo>
                      <a:pt x="214" y="174"/>
                    </a:lnTo>
                    <a:lnTo>
                      <a:pt x="217" y="156"/>
                    </a:lnTo>
                    <a:lnTo>
                      <a:pt x="220" y="138"/>
                    </a:lnTo>
                    <a:lnTo>
                      <a:pt x="221" y="120"/>
                    </a:lnTo>
                    <a:lnTo>
                      <a:pt x="220" y="102"/>
                    </a:lnTo>
                    <a:lnTo>
                      <a:pt x="219" y="84"/>
                    </a:lnTo>
                    <a:lnTo>
                      <a:pt x="216" y="67"/>
                    </a:lnTo>
                    <a:lnTo>
                      <a:pt x="211" y="49"/>
                    </a:lnTo>
                    <a:lnTo>
                      <a:pt x="205" y="33"/>
                    </a:lnTo>
                    <a:lnTo>
                      <a:pt x="198" y="16"/>
                    </a:lnTo>
                    <a:lnTo>
                      <a:pt x="189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19" name="Freeform 438"/>
              <p:cNvSpPr>
                <a:spLocks/>
              </p:cNvSpPr>
              <p:nvPr/>
            </p:nvSpPr>
            <p:spPr bwMode="auto">
              <a:xfrm>
                <a:off x="2158" y="1337"/>
                <a:ext cx="49" cy="15"/>
              </a:xfrm>
              <a:custGeom>
                <a:avLst/>
                <a:gdLst>
                  <a:gd name="T0" fmla="*/ 49 w 347"/>
                  <a:gd name="T1" fmla="*/ 15 h 106"/>
                  <a:gd name="T2" fmla="*/ 48 w 347"/>
                  <a:gd name="T3" fmla="*/ 13 h 106"/>
                  <a:gd name="T4" fmla="*/ 46 w 347"/>
                  <a:gd name="T5" fmla="*/ 11 h 106"/>
                  <a:gd name="T6" fmla="*/ 44 w 347"/>
                  <a:gd name="T7" fmla="*/ 9 h 106"/>
                  <a:gd name="T8" fmla="*/ 42 w 347"/>
                  <a:gd name="T9" fmla="*/ 7 h 106"/>
                  <a:gd name="T10" fmla="*/ 40 w 347"/>
                  <a:gd name="T11" fmla="*/ 6 h 106"/>
                  <a:gd name="T12" fmla="*/ 38 w 347"/>
                  <a:gd name="T13" fmla="*/ 4 h 106"/>
                  <a:gd name="T14" fmla="*/ 36 w 347"/>
                  <a:gd name="T15" fmla="*/ 3 h 106"/>
                  <a:gd name="T16" fmla="*/ 33 w 347"/>
                  <a:gd name="T17" fmla="*/ 2 h 106"/>
                  <a:gd name="T18" fmla="*/ 31 w 347"/>
                  <a:gd name="T19" fmla="*/ 1 h 106"/>
                  <a:gd name="T20" fmla="*/ 28 w 347"/>
                  <a:gd name="T21" fmla="*/ 1 h 106"/>
                  <a:gd name="T22" fmla="*/ 26 w 347"/>
                  <a:gd name="T23" fmla="*/ 0 h 106"/>
                  <a:gd name="T24" fmla="*/ 23 w 347"/>
                  <a:gd name="T25" fmla="*/ 0 h 106"/>
                  <a:gd name="T26" fmla="*/ 21 w 347"/>
                  <a:gd name="T27" fmla="*/ 0 h 106"/>
                  <a:gd name="T28" fmla="*/ 18 w 347"/>
                  <a:gd name="T29" fmla="*/ 0 h 106"/>
                  <a:gd name="T30" fmla="*/ 16 w 347"/>
                  <a:gd name="T31" fmla="*/ 1 h 106"/>
                  <a:gd name="T32" fmla="*/ 13 w 347"/>
                  <a:gd name="T33" fmla="*/ 1 h 106"/>
                  <a:gd name="T34" fmla="*/ 11 w 347"/>
                  <a:gd name="T35" fmla="*/ 2 h 106"/>
                  <a:gd name="T36" fmla="*/ 8 w 347"/>
                  <a:gd name="T37" fmla="*/ 3 h 106"/>
                  <a:gd name="T38" fmla="*/ 6 w 347"/>
                  <a:gd name="T39" fmla="*/ 5 h 106"/>
                  <a:gd name="T40" fmla="*/ 4 w 347"/>
                  <a:gd name="T41" fmla="*/ 6 h 106"/>
                  <a:gd name="T42" fmla="*/ 2 w 347"/>
                  <a:gd name="T43" fmla="*/ 8 h 106"/>
                  <a:gd name="T44" fmla="*/ 0 w 347"/>
                  <a:gd name="T45" fmla="*/ 9 h 10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47" h="106">
                    <a:moveTo>
                      <a:pt x="347" y="106"/>
                    </a:moveTo>
                    <a:lnTo>
                      <a:pt x="337" y="91"/>
                    </a:lnTo>
                    <a:lnTo>
                      <a:pt x="326" y="76"/>
                    </a:lnTo>
                    <a:lnTo>
                      <a:pt x="313" y="63"/>
                    </a:lnTo>
                    <a:lnTo>
                      <a:pt x="300" y="50"/>
                    </a:lnTo>
                    <a:lnTo>
                      <a:pt x="285" y="40"/>
                    </a:lnTo>
                    <a:lnTo>
                      <a:pt x="269" y="30"/>
                    </a:lnTo>
                    <a:lnTo>
                      <a:pt x="254" y="21"/>
                    </a:lnTo>
                    <a:lnTo>
                      <a:pt x="237" y="14"/>
                    </a:lnTo>
                    <a:lnTo>
                      <a:pt x="219" y="9"/>
                    </a:lnTo>
                    <a:lnTo>
                      <a:pt x="201" y="4"/>
                    </a:lnTo>
                    <a:lnTo>
                      <a:pt x="183" y="1"/>
                    </a:lnTo>
                    <a:lnTo>
                      <a:pt x="165" y="0"/>
                    </a:lnTo>
                    <a:lnTo>
                      <a:pt x="147" y="1"/>
                    </a:lnTo>
                    <a:lnTo>
                      <a:pt x="129" y="2"/>
                    </a:lnTo>
                    <a:lnTo>
                      <a:pt x="110" y="5"/>
                    </a:lnTo>
                    <a:lnTo>
                      <a:pt x="93" y="10"/>
                    </a:lnTo>
                    <a:lnTo>
                      <a:pt x="75" y="17"/>
                    </a:lnTo>
                    <a:lnTo>
                      <a:pt x="59" y="23"/>
                    </a:lnTo>
                    <a:lnTo>
                      <a:pt x="43" y="32"/>
                    </a:lnTo>
                    <a:lnTo>
                      <a:pt x="28" y="43"/>
                    </a:lnTo>
                    <a:lnTo>
                      <a:pt x="13" y="55"/>
                    </a:lnTo>
                    <a:lnTo>
                      <a:pt x="0" y="6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20" name="Line 439"/>
              <p:cNvSpPr>
                <a:spLocks noChangeShapeType="1"/>
              </p:cNvSpPr>
              <p:nvPr/>
            </p:nvSpPr>
            <p:spPr bwMode="auto">
              <a:xfrm flipV="1">
                <a:off x="2833" y="1355"/>
                <a:ext cx="45" cy="28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21" name="Freeform 440"/>
              <p:cNvSpPr>
                <a:spLocks/>
              </p:cNvSpPr>
              <p:nvPr/>
            </p:nvSpPr>
            <p:spPr bwMode="auto">
              <a:xfrm>
                <a:off x="2878" y="1353"/>
                <a:ext cx="21" cy="8"/>
              </a:xfrm>
              <a:custGeom>
                <a:avLst/>
                <a:gdLst>
                  <a:gd name="T0" fmla="*/ 21 w 151"/>
                  <a:gd name="T1" fmla="*/ 8 h 53"/>
                  <a:gd name="T2" fmla="*/ 20 w 151"/>
                  <a:gd name="T3" fmla="*/ 6 h 53"/>
                  <a:gd name="T4" fmla="*/ 19 w 151"/>
                  <a:gd name="T5" fmla="*/ 5 h 53"/>
                  <a:gd name="T6" fmla="*/ 18 w 151"/>
                  <a:gd name="T7" fmla="*/ 4 h 53"/>
                  <a:gd name="T8" fmla="*/ 16 w 151"/>
                  <a:gd name="T9" fmla="*/ 2 h 53"/>
                  <a:gd name="T10" fmla="*/ 14 w 151"/>
                  <a:gd name="T11" fmla="*/ 2 h 53"/>
                  <a:gd name="T12" fmla="*/ 13 w 151"/>
                  <a:gd name="T13" fmla="*/ 1 h 53"/>
                  <a:gd name="T14" fmla="*/ 11 w 151"/>
                  <a:gd name="T15" fmla="*/ 0 h 53"/>
                  <a:gd name="T16" fmla="*/ 9 w 151"/>
                  <a:gd name="T17" fmla="*/ 0 h 53"/>
                  <a:gd name="T18" fmla="*/ 7 w 151"/>
                  <a:gd name="T19" fmla="*/ 0 h 53"/>
                  <a:gd name="T20" fmla="*/ 5 w 151"/>
                  <a:gd name="T21" fmla="*/ 0 h 53"/>
                  <a:gd name="T22" fmla="*/ 3 w 151"/>
                  <a:gd name="T23" fmla="*/ 1 h 53"/>
                  <a:gd name="T24" fmla="*/ 2 w 151"/>
                  <a:gd name="T25" fmla="*/ 2 h 53"/>
                  <a:gd name="T26" fmla="*/ 0 w 151"/>
                  <a:gd name="T27" fmla="*/ 3 h 5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1" h="53">
                    <a:moveTo>
                      <a:pt x="151" y="53"/>
                    </a:moveTo>
                    <a:lnTo>
                      <a:pt x="144" y="43"/>
                    </a:lnTo>
                    <a:lnTo>
                      <a:pt x="135" y="33"/>
                    </a:lnTo>
                    <a:lnTo>
                      <a:pt x="126" y="24"/>
                    </a:lnTo>
                    <a:lnTo>
                      <a:pt x="114" y="16"/>
                    </a:lnTo>
                    <a:lnTo>
                      <a:pt x="102" y="10"/>
                    </a:lnTo>
                    <a:lnTo>
                      <a:pt x="90" y="6"/>
                    </a:lnTo>
                    <a:lnTo>
                      <a:pt x="77" y="2"/>
                    </a:lnTo>
                    <a:lnTo>
                      <a:pt x="64" y="0"/>
                    </a:lnTo>
                    <a:lnTo>
                      <a:pt x="50" y="0"/>
                    </a:lnTo>
                    <a:lnTo>
                      <a:pt x="37" y="2"/>
                    </a:lnTo>
                    <a:lnTo>
                      <a:pt x="25" y="6"/>
                    </a:lnTo>
                    <a:lnTo>
                      <a:pt x="12" y="10"/>
                    </a:lnTo>
                    <a:lnTo>
                      <a:pt x="0" y="1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22" name="Line 441"/>
              <p:cNvSpPr>
                <a:spLocks noChangeShapeType="1"/>
              </p:cNvSpPr>
              <p:nvPr/>
            </p:nvSpPr>
            <p:spPr bwMode="auto">
              <a:xfrm>
                <a:off x="2899" y="1361"/>
                <a:ext cx="72" cy="11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23" name="Freeform 442"/>
              <p:cNvSpPr>
                <a:spLocks/>
              </p:cNvSpPr>
              <p:nvPr/>
            </p:nvSpPr>
            <p:spPr bwMode="auto">
              <a:xfrm>
                <a:off x="2971" y="1477"/>
                <a:ext cx="21" cy="8"/>
              </a:xfrm>
              <a:custGeom>
                <a:avLst/>
                <a:gdLst>
                  <a:gd name="T0" fmla="*/ 0 w 152"/>
                  <a:gd name="T1" fmla="*/ 0 h 53"/>
                  <a:gd name="T2" fmla="*/ 1 w 152"/>
                  <a:gd name="T3" fmla="*/ 2 h 53"/>
                  <a:gd name="T4" fmla="*/ 2 w 152"/>
                  <a:gd name="T5" fmla="*/ 3 h 53"/>
                  <a:gd name="T6" fmla="*/ 4 w 152"/>
                  <a:gd name="T7" fmla="*/ 5 h 53"/>
                  <a:gd name="T8" fmla="*/ 5 w 152"/>
                  <a:gd name="T9" fmla="*/ 6 h 53"/>
                  <a:gd name="T10" fmla="*/ 7 w 152"/>
                  <a:gd name="T11" fmla="*/ 7 h 53"/>
                  <a:gd name="T12" fmla="*/ 9 w 152"/>
                  <a:gd name="T13" fmla="*/ 7 h 53"/>
                  <a:gd name="T14" fmla="*/ 10 w 152"/>
                  <a:gd name="T15" fmla="*/ 8 h 53"/>
                  <a:gd name="T16" fmla="*/ 12 w 152"/>
                  <a:gd name="T17" fmla="*/ 8 h 53"/>
                  <a:gd name="T18" fmla="*/ 14 w 152"/>
                  <a:gd name="T19" fmla="*/ 8 h 53"/>
                  <a:gd name="T20" fmla="*/ 16 w 152"/>
                  <a:gd name="T21" fmla="*/ 8 h 53"/>
                  <a:gd name="T22" fmla="*/ 18 w 152"/>
                  <a:gd name="T23" fmla="*/ 7 h 53"/>
                  <a:gd name="T24" fmla="*/ 19 w 152"/>
                  <a:gd name="T25" fmla="*/ 7 h 53"/>
                  <a:gd name="T26" fmla="*/ 21 w 152"/>
                  <a:gd name="T27" fmla="*/ 6 h 5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2" h="53">
                    <a:moveTo>
                      <a:pt x="0" y="0"/>
                    </a:moveTo>
                    <a:lnTo>
                      <a:pt x="8" y="11"/>
                    </a:lnTo>
                    <a:lnTo>
                      <a:pt x="16" y="21"/>
                    </a:lnTo>
                    <a:lnTo>
                      <a:pt x="26" y="30"/>
                    </a:lnTo>
                    <a:lnTo>
                      <a:pt x="37" y="38"/>
                    </a:lnTo>
                    <a:lnTo>
                      <a:pt x="50" y="44"/>
                    </a:lnTo>
                    <a:lnTo>
                      <a:pt x="62" y="48"/>
                    </a:lnTo>
                    <a:lnTo>
                      <a:pt x="74" y="52"/>
                    </a:lnTo>
                    <a:lnTo>
                      <a:pt x="88" y="53"/>
                    </a:lnTo>
                    <a:lnTo>
                      <a:pt x="101" y="53"/>
                    </a:lnTo>
                    <a:lnTo>
                      <a:pt x="115" y="52"/>
                    </a:lnTo>
                    <a:lnTo>
                      <a:pt x="127" y="48"/>
                    </a:lnTo>
                    <a:lnTo>
                      <a:pt x="140" y="44"/>
                    </a:lnTo>
                    <a:lnTo>
                      <a:pt x="152" y="3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24" name="Line 443"/>
              <p:cNvSpPr>
                <a:spLocks noChangeShapeType="1"/>
              </p:cNvSpPr>
              <p:nvPr/>
            </p:nvSpPr>
            <p:spPr bwMode="auto">
              <a:xfrm flipV="1">
                <a:off x="2992" y="1466"/>
                <a:ext cx="27" cy="1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25" name="Freeform 444"/>
              <p:cNvSpPr>
                <a:spLocks/>
              </p:cNvSpPr>
              <p:nvPr/>
            </p:nvSpPr>
            <p:spPr bwMode="auto">
              <a:xfrm>
                <a:off x="3019" y="1445"/>
                <a:ext cx="8" cy="21"/>
              </a:xfrm>
              <a:custGeom>
                <a:avLst/>
                <a:gdLst>
                  <a:gd name="T0" fmla="*/ 0 w 53"/>
                  <a:gd name="T1" fmla="*/ 21 h 151"/>
                  <a:gd name="T2" fmla="*/ 2 w 53"/>
                  <a:gd name="T3" fmla="*/ 20 h 151"/>
                  <a:gd name="T4" fmla="*/ 3 w 53"/>
                  <a:gd name="T5" fmla="*/ 19 h 151"/>
                  <a:gd name="T6" fmla="*/ 4 w 53"/>
                  <a:gd name="T7" fmla="*/ 17 h 151"/>
                  <a:gd name="T8" fmla="*/ 6 w 53"/>
                  <a:gd name="T9" fmla="*/ 16 h 151"/>
                  <a:gd name="T10" fmla="*/ 6 w 53"/>
                  <a:gd name="T11" fmla="*/ 14 h 151"/>
                  <a:gd name="T12" fmla="*/ 7 w 53"/>
                  <a:gd name="T13" fmla="*/ 13 h 151"/>
                  <a:gd name="T14" fmla="*/ 8 w 53"/>
                  <a:gd name="T15" fmla="*/ 11 h 151"/>
                  <a:gd name="T16" fmla="*/ 8 w 53"/>
                  <a:gd name="T17" fmla="*/ 9 h 151"/>
                  <a:gd name="T18" fmla="*/ 8 w 53"/>
                  <a:gd name="T19" fmla="*/ 7 h 151"/>
                  <a:gd name="T20" fmla="*/ 8 w 53"/>
                  <a:gd name="T21" fmla="*/ 5 h 151"/>
                  <a:gd name="T22" fmla="*/ 7 w 53"/>
                  <a:gd name="T23" fmla="*/ 3 h 151"/>
                  <a:gd name="T24" fmla="*/ 6 w 53"/>
                  <a:gd name="T25" fmla="*/ 2 h 151"/>
                  <a:gd name="T26" fmla="*/ 6 w 53"/>
                  <a:gd name="T27" fmla="*/ 0 h 15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3" h="151">
                    <a:moveTo>
                      <a:pt x="0" y="151"/>
                    </a:moveTo>
                    <a:lnTo>
                      <a:pt x="11" y="144"/>
                    </a:lnTo>
                    <a:lnTo>
                      <a:pt x="20" y="135"/>
                    </a:lnTo>
                    <a:lnTo>
                      <a:pt x="29" y="124"/>
                    </a:lnTo>
                    <a:lnTo>
                      <a:pt x="37" y="113"/>
                    </a:lnTo>
                    <a:lnTo>
                      <a:pt x="42" y="102"/>
                    </a:lnTo>
                    <a:lnTo>
                      <a:pt x="48" y="90"/>
                    </a:lnTo>
                    <a:lnTo>
                      <a:pt x="50" y="76"/>
                    </a:lnTo>
                    <a:lnTo>
                      <a:pt x="53" y="63"/>
                    </a:lnTo>
                    <a:lnTo>
                      <a:pt x="53" y="50"/>
                    </a:lnTo>
                    <a:lnTo>
                      <a:pt x="50" y="37"/>
                    </a:lnTo>
                    <a:lnTo>
                      <a:pt x="47" y="23"/>
                    </a:lnTo>
                    <a:lnTo>
                      <a:pt x="42" y="11"/>
                    </a:lnTo>
                    <a:lnTo>
                      <a:pt x="37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26" name="Line 445"/>
              <p:cNvSpPr>
                <a:spLocks noChangeShapeType="1"/>
              </p:cNvSpPr>
              <p:nvPr/>
            </p:nvSpPr>
            <p:spPr bwMode="auto">
              <a:xfrm flipH="1" flipV="1">
                <a:off x="2822" y="1112"/>
                <a:ext cx="203" cy="333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27" name="Freeform 446"/>
              <p:cNvSpPr>
                <a:spLocks/>
              </p:cNvSpPr>
              <p:nvPr/>
            </p:nvSpPr>
            <p:spPr bwMode="auto">
              <a:xfrm>
                <a:off x="2800" y="1104"/>
                <a:ext cx="22" cy="8"/>
              </a:xfrm>
              <a:custGeom>
                <a:avLst/>
                <a:gdLst>
                  <a:gd name="T0" fmla="*/ 22 w 152"/>
                  <a:gd name="T1" fmla="*/ 8 h 53"/>
                  <a:gd name="T2" fmla="*/ 21 w 152"/>
                  <a:gd name="T3" fmla="*/ 6 h 53"/>
                  <a:gd name="T4" fmla="*/ 20 w 152"/>
                  <a:gd name="T5" fmla="*/ 5 h 53"/>
                  <a:gd name="T6" fmla="*/ 18 w 152"/>
                  <a:gd name="T7" fmla="*/ 3 h 53"/>
                  <a:gd name="T8" fmla="*/ 17 w 152"/>
                  <a:gd name="T9" fmla="*/ 2 h 53"/>
                  <a:gd name="T10" fmla="*/ 15 w 152"/>
                  <a:gd name="T11" fmla="*/ 2 h 53"/>
                  <a:gd name="T12" fmla="*/ 13 w 152"/>
                  <a:gd name="T13" fmla="*/ 1 h 53"/>
                  <a:gd name="T14" fmla="*/ 11 w 152"/>
                  <a:gd name="T15" fmla="*/ 0 h 53"/>
                  <a:gd name="T16" fmla="*/ 9 w 152"/>
                  <a:gd name="T17" fmla="*/ 0 h 53"/>
                  <a:gd name="T18" fmla="*/ 7 w 152"/>
                  <a:gd name="T19" fmla="*/ 0 h 53"/>
                  <a:gd name="T20" fmla="*/ 5 w 152"/>
                  <a:gd name="T21" fmla="*/ 0 h 53"/>
                  <a:gd name="T22" fmla="*/ 4 w 152"/>
                  <a:gd name="T23" fmla="*/ 1 h 53"/>
                  <a:gd name="T24" fmla="*/ 2 w 152"/>
                  <a:gd name="T25" fmla="*/ 2 h 53"/>
                  <a:gd name="T26" fmla="*/ 0 w 152"/>
                  <a:gd name="T27" fmla="*/ 3 h 5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2" h="53">
                    <a:moveTo>
                      <a:pt x="152" y="53"/>
                    </a:moveTo>
                    <a:lnTo>
                      <a:pt x="144" y="42"/>
                    </a:lnTo>
                    <a:lnTo>
                      <a:pt x="135" y="32"/>
                    </a:lnTo>
                    <a:lnTo>
                      <a:pt x="125" y="23"/>
                    </a:lnTo>
                    <a:lnTo>
                      <a:pt x="115" y="15"/>
                    </a:lnTo>
                    <a:lnTo>
                      <a:pt x="102" y="10"/>
                    </a:lnTo>
                    <a:lnTo>
                      <a:pt x="90" y="5"/>
                    </a:lnTo>
                    <a:lnTo>
                      <a:pt x="77" y="2"/>
                    </a:lnTo>
                    <a:lnTo>
                      <a:pt x="64" y="0"/>
                    </a:lnTo>
                    <a:lnTo>
                      <a:pt x="51" y="0"/>
                    </a:lnTo>
                    <a:lnTo>
                      <a:pt x="37" y="2"/>
                    </a:lnTo>
                    <a:lnTo>
                      <a:pt x="25" y="5"/>
                    </a:lnTo>
                    <a:lnTo>
                      <a:pt x="11" y="10"/>
                    </a:lnTo>
                    <a:lnTo>
                      <a:pt x="0" y="17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28" name="Line 447"/>
              <p:cNvSpPr>
                <a:spLocks noChangeShapeType="1"/>
              </p:cNvSpPr>
              <p:nvPr/>
            </p:nvSpPr>
            <p:spPr bwMode="auto">
              <a:xfrm flipH="1">
                <a:off x="2773" y="1107"/>
                <a:ext cx="27" cy="1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29" name="Freeform 448"/>
              <p:cNvSpPr>
                <a:spLocks/>
              </p:cNvSpPr>
              <p:nvPr/>
            </p:nvSpPr>
            <p:spPr bwMode="auto">
              <a:xfrm>
                <a:off x="2766" y="1123"/>
                <a:ext cx="7" cy="22"/>
              </a:xfrm>
              <a:custGeom>
                <a:avLst/>
                <a:gdLst>
                  <a:gd name="T0" fmla="*/ 7 w 52"/>
                  <a:gd name="T1" fmla="*/ 0 h 152"/>
                  <a:gd name="T2" fmla="*/ 6 w 52"/>
                  <a:gd name="T3" fmla="*/ 1 h 152"/>
                  <a:gd name="T4" fmla="*/ 4 w 52"/>
                  <a:gd name="T5" fmla="*/ 2 h 152"/>
                  <a:gd name="T6" fmla="*/ 3 w 52"/>
                  <a:gd name="T7" fmla="*/ 4 h 152"/>
                  <a:gd name="T8" fmla="*/ 2 w 52"/>
                  <a:gd name="T9" fmla="*/ 5 h 152"/>
                  <a:gd name="T10" fmla="*/ 1 w 52"/>
                  <a:gd name="T11" fmla="*/ 7 h 152"/>
                  <a:gd name="T12" fmla="*/ 1 w 52"/>
                  <a:gd name="T13" fmla="*/ 9 h 152"/>
                  <a:gd name="T14" fmla="*/ 0 w 52"/>
                  <a:gd name="T15" fmla="*/ 11 h 152"/>
                  <a:gd name="T16" fmla="*/ 0 w 52"/>
                  <a:gd name="T17" fmla="*/ 13 h 152"/>
                  <a:gd name="T18" fmla="*/ 0 w 52"/>
                  <a:gd name="T19" fmla="*/ 15 h 152"/>
                  <a:gd name="T20" fmla="*/ 0 w 52"/>
                  <a:gd name="T21" fmla="*/ 17 h 152"/>
                  <a:gd name="T22" fmla="*/ 1 w 52"/>
                  <a:gd name="T23" fmla="*/ 19 h 152"/>
                  <a:gd name="T24" fmla="*/ 1 w 52"/>
                  <a:gd name="T25" fmla="*/ 20 h 152"/>
                  <a:gd name="T26" fmla="*/ 2 w 52"/>
                  <a:gd name="T27" fmla="*/ 22 h 1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2" h="152">
                    <a:moveTo>
                      <a:pt x="52" y="0"/>
                    </a:moveTo>
                    <a:lnTo>
                      <a:pt x="41" y="8"/>
                    </a:lnTo>
                    <a:lnTo>
                      <a:pt x="31" y="17"/>
                    </a:lnTo>
                    <a:lnTo>
                      <a:pt x="23" y="27"/>
                    </a:lnTo>
                    <a:lnTo>
                      <a:pt x="15" y="37"/>
                    </a:lnTo>
                    <a:lnTo>
                      <a:pt x="9" y="50"/>
                    </a:lnTo>
                    <a:lnTo>
                      <a:pt x="4" y="62"/>
                    </a:lnTo>
                    <a:lnTo>
                      <a:pt x="1" y="75"/>
                    </a:lnTo>
                    <a:lnTo>
                      <a:pt x="0" y="88"/>
                    </a:lnTo>
                    <a:lnTo>
                      <a:pt x="0" y="101"/>
                    </a:lnTo>
                    <a:lnTo>
                      <a:pt x="2" y="115"/>
                    </a:lnTo>
                    <a:lnTo>
                      <a:pt x="4" y="128"/>
                    </a:lnTo>
                    <a:lnTo>
                      <a:pt x="10" y="141"/>
                    </a:lnTo>
                    <a:lnTo>
                      <a:pt x="15" y="152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30" name="Line 449"/>
              <p:cNvSpPr>
                <a:spLocks noChangeShapeType="1"/>
              </p:cNvSpPr>
              <p:nvPr/>
            </p:nvSpPr>
            <p:spPr bwMode="auto">
              <a:xfrm>
                <a:off x="2768" y="1145"/>
                <a:ext cx="71" cy="11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31" name="Freeform 450"/>
              <p:cNvSpPr>
                <a:spLocks/>
              </p:cNvSpPr>
              <p:nvPr/>
            </p:nvSpPr>
            <p:spPr bwMode="auto">
              <a:xfrm>
                <a:off x="2834" y="1262"/>
                <a:ext cx="8" cy="22"/>
              </a:xfrm>
              <a:custGeom>
                <a:avLst/>
                <a:gdLst>
                  <a:gd name="T0" fmla="*/ 0 w 53"/>
                  <a:gd name="T1" fmla="*/ 22 h 153"/>
                  <a:gd name="T2" fmla="*/ 2 w 53"/>
                  <a:gd name="T3" fmla="*/ 21 h 153"/>
                  <a:gd name="T4" fmla="*/ 3 w 53"/>
                  <a:gd name="T5" fmla="*/ 20 h 153"/>
                  <a:gd name="T6" fmla="*/ 5 w 53"/>
                  <a:gd name="T7" fmla="*/ 18 h 153"/>
                  <a:gd name="T8" fmla="*/ 6 w 53"/>
                  <a:gd name="T9" fmla="*/ 16 h 153"/>
                  <a:gd name="T10" fmla="*/ 7 w 53"/>
                  <a:gd name="T11" fmla="*/ 15 h 153"/>
                  <a:gd name="T12" fmla="*/ 7 w 53"/>
                  <a:gd name="T13" fmla="*/ 13 h 153"/>
                  <a:gd name="T14" fmla="*/ 8 w 53"/>
                  <a:gd name="T15" fmla="*/ 11 h 153"/>
                  <a:gd name="T16" fmla="*/ 8 w 53"/>
                  <a:gd name="T17" fmla="*/ 9 h 153"/>
                  <a:gd name="T18" fmla="*/ 8 w 53"/>
                  <a:gd name="T19" fmla="*/ 7 h 153"/>
                  <a:gd name="T20" fmla="*/ 8 w 53"/>
                  <a:gd name="T21" fmla="*/ 5 h 153"/>
                  <a:gd name="T22" fmla="*/ 7 w 53"/>
                  <a:gd name="T23" fmla="*/ 4 h 153"/>
                  <a:gd name="T24" fmla="*/ 6 w 53"/>
                  <a:gd name="T25" fmla="*/ 2 h 153"/>
                  <a:gd name="T26" fmla="*/ 6 w 53"/>
                  <a:gd name="T27" fmla="*/ 0 h 15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3" h="153">
                    <a:moveTo>
                      <a:pt x="0" y="153"/>
                    </a:moveTo>
                    <a:lnTo>
                      <a:pt x="11" y="145"/>
                    </a:lnTo>
                    <a:lnTo>
                      <a:pt x="21" y="136"/>
                    </a:lnTo>
                    <a:lnTo>
                      <a:pt x="30" y="126"/>
                    </a:lnTo>
                    <a:lnTo>
                      <a:pt x="37" y="114"/>
                    </a:lnTo>
                    <a:lnTo>
                      <a:pt x="44" y="103"/>
                    </a:lnTo>
                    <a:lnTo>
                      <a:pt x="48" y="90"/>
                    </a:lnTo>
                    <a:lnTo>
                      <a:pt x="52" y="77"/>
                    </a:lnTo>
                    <a:lnTo>
                      <a:pt x="53" y="64"/>
                    </a:lnTo>
                    <a:lnTo>
                      <a:pt x="53" y="50"/>
                    </a:lnTo>
                    <a:lnTo>
                      <a:pt x="52" y="37"/>
                    </a:lnTo>
                    <a:lnTo>
                      <a:pt x="48" y="25"/>
                    </a:lnTo>
                    <a:lnTo>
                      <a:pt x="43" y="12"/>
                    </a:lnTo>
                    <a:lnTo>
                      <a:pt x="37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32" name="Line 451"/>
              <p:cNvSpPr>
                <a:spLocks noChangeShapeType="1"/>
              </p:cNvSpPr>
              <p:nvPr/>
            </p:nvSpPr>
            <p:spPr bwMode="auto">
              <a:xfrm flipH="1">
                <a:off x="2796" y="1284"/>
                <a:ext cx="38" cy="23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33" name="Freeform 452"/>
              <p:cNvSpPr>
                <a:spLocks/>
              </p:cNvSpPr>
              <p:nvPr/>
            </p:nvSpPr>
            <p:spPr bwMode="auto">
              <a:xfrm>
                <a:off x="1975" y="1221"/>
                <a:ext cx="169" cy="114"/>
              </a:xfrm>
              <a:custGeom>
                <a:avLst/>
                <a:gdLst>
                  <a:gd name="T0" fmla="*/ 4 w 1177"/>
                  <a:gd name="T1" fmla="*/ 4 h 804"/>
                  <a:gd name="T2" fmla="*/ 2 w 1177"/>
                  <a:gd name="T3" fmla="*/ 12 h 804"/>
                  <a:gd name="T4" fmla="*/ 0 w 1177"/>
                  <a:gd name="T5" fmla="*/ 21 h 804"/>
                  <a:gd name="T6" fmla="*/ 0 w 1177"/>
                  <a:gd name="T7" fmla="*/ 29 h 804"/>
                  <a:gd name="T8" fmla="*/ 0 w 1177"/>
                  <a:gd name="T9" fmla="*/ 38 h 804"/>
                  <a:gd name="T10" fmla="*/ 1 w 1177"/>
                  <a:gd name="T11" fmla="*/ 46 h 804"/>
                  <a:gd name="T12" fmla="*/ 3 w 1177"/>
                  <a:gd name="T13" fmla="*/ 54 h 804"/>
                  <a:gd name="T14" fmla="*/ 6 w 1177"/>
                  <a:gd name="T15" fmla="*/ 62 h 804"/>
                  <a:gd name="T16" fmla="*/ 10 w 1177"/>
                  <a:gd name="T17" fmla="*/ 70 h 804"/>
                  <a:gd name="T18" fmla="*/ 15 w 1177"/>
                  <a:gd name="T19" fmla="*/ 77 h 804"/>
                  <a:gd name="T20" fmla="*/ 20 w 1177"/>
                  <a:gd name="T21" fmla="*/ 84 h 804"/>
                  <a:gd name="T22" fmla="*/ 26 w 1177"/>
                  <a:gd name="T23" fmla="*/ 90 h 804"/>
                  <a:gd name="T24" fmla="*/ 32 w 1177"/>
                  <a:gd name="T25" fmla="*/ 96 h 804"/>
                  <a:gd name="T26" fmla="*/ 39 w 1177"/>
                  <a:gd name="T27" fmla="*/ 101 h 804"/>
                  <a:gd name="T28" fmla="*/ 47 w 1177"/>
                  <a:gd name="T29" fmla="*/ 105 h 804"/>
                  <a:gd name="T30" fmla="*/ 54 w 1177"/>
                  <a:gd name="T31" fmla="*/ 108 h 804"/>
                  <a:gd name="T32" fmla="*/ 63 w 1177"/>
                  <a:gd name="T33" fmla="*/ 111 h 804"/>
                  <a:gd name="T34" fmla="*/ 71 w 1177"/>
                  <a:gd name="T35" fmla="*/ 113 h 804"/>
                  <a:gd name="T36" fmla="*/ 80 w 1177"/>
                  <a:gd name="T37" fmla="*/ 114 h 804"/>
                  <a:gd name="T38" fmla="*/ 88 w 1177"/>
                  <a:gd name="T39" fmla="*/ 114 h 804"/>
                  <a:gd name="T40" fmla="*/ 97 w 1177"/>
                  <a:gd name="T41" fmla="*/ 113 h 804"/>
                  <a:gd name="T42" fmla="*/ 105 w 1177"/>
                  <a:gd name="T43" fmla="*/ 111 h 804"/>
                  <a:gd name="T44" fmla="*/ 113 w 1177"/>
                  <a:gd name="T45" fmla="*/ 109 h 804"/>
                  <a:gd name="T46" fmla="*/ 121 w 1177"/>
                  <a:gd name="T47" fmla="*/ 105 h 804"/>
                  <a:gd name="T48" fmla="*/ 129 w 1177"/>
                  <a:gd name="T49" fmla="*/ 101 h 804"/>
                  <a:gd name="T50" fmla="*/ 136 w 1177"/>
                  <a:gd name="T51" fmla="*/ 97 h 804"/>
                  <a:gd name="T52" fmla="*/ 143 w 1177"/>
                  <a:gd name="T53" fmla="*/ 91 h 804"/>
                  <a:gd name="T54" fmla="*/ 148 w 1177"/>
                  <a:gd name="T55" fmla="*/ 85 h 804"/>
                  <a:gd name="T56" fmla="*/ 154 w 1177"/>
                  <a:gd name="T57" fmla="*/ 78 h 804"/>
                  <a:gd name="T58" fmla="*/ 158 w 1177"/>
                  <a:gd name="T59" fmla="*/ 71 h 804"/>
                  <a:gd name="T60" fmla="*/ 162 w 1177"/>
                  <a:gd name="T61" fmla="*/ 63 h 804"/>
                  <a:gd name="T62" fmla="*/ 165 w 1177"/>
                  <a:gd name="T63" fmla="*/ 55 h 804"/>
                  <a:gd name="T64" fmla="*/ 167 w 1177"/>
                  <a:gd name="T65" fmla="*/ 47 h 804"/>
                  <a:gd name="T66" fmla="*/ 169 w 1177"/>
                  <a:gd name="T67" fmla="*/ 39 h 804"/>
                  <a:gd name="T68" fmla="*/ 169 w 1177"/>
                  <a:gd name="T69" fmla="*/ 30 h 80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177" h="804">
                    <a:moveTo>
                      <a:pt x="39" y="0"/>
                    </a:moveTo>
                    <a:lnTo>
                      <a:pt x="29" y="28"/>
                    </a:lnTo>
                    <a:lnTo>
                      <a:pt x="20" y="58"/>
                    </a:lnTo>
                    <a:lnTo>
                      <a:pt x="13" y="87"/>
                    </a:lnTo>
                    <a:lnTo>
                      <a:pt x="8" y="116"/>
                    </a:lnTo>
                    <a:lnTo>
                      <a:pt x="3" y="145"/>
                    </a:lnTo>
                    <a:lnTo>
                      <a:pt x="1" y="175"/>
                    </a:lnTo>
                    <a:lnTo>
                      <a:pt x="0" y="206"/>
                    </a:lnTo>
                    <a:lnTo>
                      <a:pt x="0" y="235"/>
                    </a:lnTo>
                    <a:lnTo>
                      <a:pt x="2" y="265"/>
                    </a:lnTo>
                    <a:lnTo>
                      <a:pt x="5" y="296"/>
                    </a:lnTo>
                    <a:lnTo>
                      <a:pt x="10" y="325"/>
                    </a:lnTo>
                    <a:lnTo>
                      <a:pt x="17" y="354"/>
                    </a:lnTo>
                    <a:lnTo>
                      <a:pt x="24" y="383"/>
                    </a:lnTo>
                    <a:lnTo>
                      <a:pt x="33" y="411"/>
                    </a:lnTo>
                    <a:lnTo>
                      <a:pt x="45" y="440"/>
                    </a:lnTo>
                    <a:lnTo>
                      <a:pt x="56" y="468"/>
                    </a:lnTo>
                    <a:lnTo>
                      <a:pt x="71" y="493"/>
                    </a:lnTo>
                    <a:lnTo>
                      <a:pt x="85" y="519"/>
                    </a:lnTo>
                    <a:lnTo>
                      <a:pt x="101" y="545"/>
                    </a:lnTo>
                    <a:lnTo>
                      <a:pt x="119" y="570"/>
                    </a:lnTo>
                    <a:lnTo>
                      <a:pt x="137" y="593"/>
                    </a:lnTo>
                    <a:lnTo>
                      <a:pt x="157" y="616"/>
                    </a:lnTo>
                    <a:lnTo>
                      <a:pt x="178" y="637"/>
                    </a:lnTo>
                    <a:lnTo>
                      <a:pt x="200" y="657"/>
                    </a:lnTo>
                    <a:lnTo>
                      <a:pt x="223" y="677"/>
                    </a:lnTo>
                    <a:lnTo>
                      <a:pt x="247" y="695"/>
                    </a:lnTo>
                    <a:lnTo>
                      <a:pt x="272" y="711"/>
                    </a:lnTo>
                    <a:lnTo>
                      <a:pt x="297" y="726"/>
                    </a:lnTo>
                    <a:lnTo>
                      <a:pt x="324" y="741"/>
                    </a:lnTo>
                    <a:lnTo>
                      <a:pt x="351" y="753"/>
                    </a:lnTo>
                    <a:lnTo>
                      <a:pt x="379" y="764"/>
                    </a:lnTo>
                    <a:lnTo>
                      <a:pt x="408" y="774"/>
                    </a:lnTo>
                    <a:lnTo>
                      <a:pt x="436" y="783"/>
                    </a:lnTo>
                    <a:lnTo>
                      <a:pt x="465" y="790"/>
                    </a:lnTo>
                    <a:lnTo>
                      <a:pt x="495" y="796"/>
                    </a:lnTo>
                    <a:lnTo>
                      <a:pt x="524" y="800"/>
                    </a:lnTo>
                    <a:lnTo>
                      <a:pt x="555" y="802"/>
                    </a:lnTo>
                    <a:lnTo>
                      <a:pt x="584" y="804"/>
                    </a:lnTo>
                    <a:lnTo>
                      <a:pt x="614" y="802"/>
                    </a:lnTo>
                    <a:lnTo>
                      <a:pt x="645" y="800"/>
                    </a:lnTo>
                    <a:lnTo>
                      <a:pt x="674" y="797"/>
                    </a:lnTo>
                    <a:lnTo>
                      <a:pt x="703" y="792"/>
                    </a:lnTo>
                    <a:lnTo>
                      <a:pt x="732" y="786"/>
                    </a:lnTo>
                    <a:lnTo>
                      <a:pt x="761" y="777"/>
                    </a:lnTo>
                    <a:lnTo>
                      <a:pt x="790" y="768"/>
                    </a:lnTo>
                    <a:lnTo>
                      <a:pt x="818" y="756"/>
                    </a:lnTo>
                    <a:lnTo>
                      <a:pt x="846" y="744"/>
                    </a:lnTo>
                    <a:lnTo>
                      <a:pt x="872" y="731"/>
                    </a:lnTo>
                    <a:lnTo>
                      <a:pt x="897" y="715"/>
                    </a:lnTo>
                    <a:lnTo>
                      <a:pt x="923" y="699"/>
                    </a:lnTo>
                    <a:lnTo>
                      <a:pt x="947" y="681"/>
                    </a:lnTo>
                    <a:lnTo>
                      <a:pt x="970" y="662"/>
                    </a:lnTo>
                    <a:lnTo>
                      <a:pt x="993" y="643"/>
                    </a:lnTo>
                    <a:lnTo>
                      <a:pt x="1014" y="622"/>
                    </a:lnTo>
                    <a:lnTo>
                      <a:pt x="1034" y="599"/>
                    </a:lnTo>
                    <a:lnTo>
                      <a:pt x="1054" y="575"/>
                    </a:lnTo>
                    <a:lnTo>
                      <a:pt x="1072" y="552"/>
                    </a:lnTo>
                    <a:lnTo>
                      <a:pt x="1087" y="527"/>
                    </a:lnTo>
                    <a:lnTo>
                      <a:pt x="1103" y="501"/>
                    </a:lnTo>
                    <a:lnTo>
                      <a:pt x="1116" y="474"/>
                    </a:lnTo>
                    <a:lnTo>
                      <a:pt x="1129" y="447"/>
                    </a:lnTo>
                    <a:lnTo>
                      <a:pt x="1140" y="419"/>
                    </a:lnTo>
                    <a:lnTo>
                      <a:pt x="1150" y="391"/>
                    </a:lnTo>
                    <a:lnTo>
                      <a:pt x="1158" y="362"/>
                    </a:lnTo>
                    <a:lnTo>
                      <a:pt x="1165" y="333"/>
                    </a:lnTo>
                    <a:lnTo>
                      <a:pt x="1170" y="304"/>
                    </a:lnTo>
                    <a:lnTo>
                      <a:pt x="1175" y="273"/>
                    </a:lnTo>
                    <a:lnTo>
                      <a:pt x="1177" y="244"/>
                    </a:lnTo>
                    <a:lnTo>
                      <a:pt x="1177" y="214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34" name="Freeform 453"/>
              <p:cNvSpPr>
                <a:spLocks/>
              </p:cNvSpPr>
              <p:nvPr/>
            </p:nvSpPr>
            <p:spPr bwMode="auto">
              <a:xfrm>
                <a:off x="2059" y="1167"/>
                <a:ext cx="85" cy="84"/>
              </a:xfrm>
              <a:custGeom>
                <a:avLst/>
                <a:gdLst>
                  <a:gd name="T0" fmla="*/ 85 w 589"/>
                  <a:gd name="T1" fmla="*/ 84 h 590"/>
                  <a:gd name="T2" fmla="*/ 85 w 589"/>
                  <a:gd name="T3" fmla="*/ 80 h 590"/>
                  <a:gd name="T4" fmla="*/ 85 w 589"/>
                  <a:gd name="T5" fmla="*/ 75 h 590"/>
                  <a:gd name="T6" fmla="*/ 84 w 589"/>
                  <a:gd name="T7" fmla="*/ 71 h 590"/>
                  <a:gd name="T8" fmla="*/ 83 w 589"/>
                  <a:gd name="T9" fmla="*/ 67 h 590"/>
                  <a:gd name="T10" fmla="*/ 82 w 589"/>
                  <a:gd name="T11" fmla="*/ 63 h 590"/>
                  <a:gd name="T12" fmla="*/ 81 w 589"/>
                  <a:gd name="T13" fmla="*/ 59 h 590"/>
                  <a:gd name="T14" fmla="*/ 80 w 589"/>
                  <a:gd name="T15" fmla="*/ 55 h 590"/>
                  <a:gd name="T16" fmla="*/ 78 w 589"/>
                  <a:gd name="T17" fmla="*/ 51 h 590"/>
                  <a:gd name="T18" fmla="*/ 76 w 589"/>
                  <a:gd name="T19" fmla="*/ 47 h 590"/>
                  <a:gd name="T20" fmla="*/ 74 w 589"/>
                  <a:gd name="T21" fmla="*/ 43 h 590"/>
                  <a:gd name="T22" fmla="*/ 72 w 589"/>
                  <a:gd name="T23" fmla="*/ 39 h 590"/>
                  <a:gd name="T24" fmla="*/ 70 w 589"/>
                  <a:gd name="T25" fmla="*/ 36 h 590"/>
                  <a:gd name="T26" fmla="*/ 67 w 589"/>
                  <a:gd name="T27" fmla="*/ 33 h 590"/>
                  <a:gd name="T28" fmla="*/ 65 w 589"/>
                  <a:gd name="T29" fmla="*/ 29 h 590"/>
                  <a:gd name="T30" fmla="*/ 62 w 589"/>
                  <a:gd name="T31" fmla="*/ 26 h 590"/>
                  <a:gd name="T32" fmla="*/ 59 w 589"/>
                  <a:gd name="T33" fmla="*/ 23 h 590"/>
                  <a:gd name="T34" fmla="*/ 55 w 589"/>
                  <a:gd name="T35" fmla="*/ 20 h 590"/>
                  <a:gd name="T36" fmla="*/ 52 w 589"/>
                  <a:gd name="T37" fmla="*/ 18 h 590"/>
                  <a:gd name="T38" fmla="*/ 48 w 589"/>
                  <a:gd name="T39" fmla="*/ 15 h 590"/>
                  <a:gd name="T40" fmla="*/ 45 w 589"/>
                  <a:gd name="T41" fmla="*/ 13 h 590"/>
                  <a:gd name="T42" fmla="*/ 41 w 589"/>
                  <a:gd name="T43" fmla="*/ 11 h 590"/>
                  <a:gd name="T44" fmla="*/ 38 w 589"/>
                  <a:gd name="T45" fmla="*/ 9 h 590"/>
                  <a:gd name="T46" fmla="*/ 34 w 589"/>
                  <a:gd name="T47" fmla="*/ 7 h 590"/>
                  <a:gd name="T48" fmla="*/ 30 w 589"/>
                  <a:gd name="T49" fmla="*/ 5 h 590"/>
                  <a:gd name="T50" fmla="*/ 26 w 589"/>
                  <a:gd name="T51" fmla="*/ 4 h 590"/>
                  <a:gd name="T52" fmla="*/ 21 w 589"/>
                  <a:gd name="T53" fmla="*/ 3 h 590"/>
                  <a:gd name="T54" fmla="*/ 17 w 589"/>
                  <a:gd name="T55" fmla="*/ 2 h 590"/>
                  <a:gd name="T56" fmla="*/ 13 w 589"/>
                  <a:gd name="T57" fmla="*/ 1 h 590"/>
                  <a:gd name="T58" fmla="*/ 9 w 589"/>
                  <a:gd name="T59" fmla="*/ 0 h 590"/>
                  <a:gd name="T60" fmla="*/ 4 w 589"/>
                  <a:gd name="T61" fmla="*/ 0 h 590"/>
                  <a:gd name="T62" fmla="*/ 0 w 589"/>
                  <a:gd name="T63" fmla="*/ 0 h 59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89" h="590">
                    <a:moveTo>
                      <a:pt x="589" y="590"/>
                    </a:moveTo>
                    <a:lnTo>
                      <a:pt x="589" y="559"/>
                    </a:lnTo>
                    <a:lnTo>
                      <a:pt x="587" y="530"/>
                    </a:lnTo>
                    <a:lnTo>
                      <a:pt x="582" y="500"/>
                    </a:lnTo>
                    <a:lnTo>
                      <a:pt x="578" y="471"/>
                    </a:lnTo>
                    <a:lnTo>
                      <a:pt x="571" y="441"/>
                    </a:lnTo>
                    <a:lnTo>
                      <a:pt x="562" y="413"/>
                    </a:lnTo>
                    <a:lnTo>
                      <a:pt x="553" y="385"/>
                    </a:lnTo>
                    <a:lnTo>
                      <a:pt x="542" y="357"/>
                    </a:lnTo>
                    <a:lnTo>
                      <a:pt x="530" y="330"/>
                    </a:lnTo>
                    <a:lnTo>
                      <a:pt x="515" y="303"/>
                    </a:lnTo>
                    <a:lnTo>
                      <a:pt x="500" y="277"/>
                    </a:lnTo>
                    <a:lnTo>
                      <a:pt x="484" y="253"/>
                    </a:lnTo>
                    <a:lnTo>
                      <a:pt x="467" y="229"/>
                    </a:lnTo>
                    <a:lnTo>
                      <a:pt x="448" y="205"/>
                    </a:lnTo>
                    <a:lnTo>
                      <a:pt x="427" y="183"/>
                    </a:lnTo>
                    <a:lnTo>
                      <a:pt x="406" y="163"/>
                    </a:lnTo>
                    <a:lnTo>
                      <a:pt x="384" y="143"/>
                    </a:lnTo>
                    <a:lnTo>
                      <a:pt x="361" y="123"/>
                    </a:lnTo>
                    <a:lnTo>
                      <a:pt x="336" y="105"/>
                    </a:lnTo>
                    <a:lnTo>
                      <a:pt x="312" y="90"/>
                    </a:lnTo>
                    <a:lnTo>
                      <a:pt x="286" y="74"/>
                    </a:lnTo>
                    <a:lnTo>
                      <a:pt x="260" y="60"/>
                    </a:lnTo>
                    <a:lnTo>
                      <a:pt x="233" y="48"/>
                    </a:lnTo>
                    <a:lnTo>
                      <a:pt x="205" y="37"/>
                    </a:lnTo>
                    <a:lnTo>
                      <a:pt x="177" y="27"/>
                    </a:lnTo>
                    <a:lnTo>
                      <a:pt x="148" y="19"/>
                    </a:lnTo>
                    <a:lnTo>
                      <a:pt x="118" y="12"/>
                    </a:lnTo>
                    <a:lnTo>
                      <a:pt x="89" y="7"/>
                    </a:lnTo>
                    <a:lnTo>
                      <a:pt x="60" y="3"/>
                    </a:lnTo>
                    <a:lnTo>
                      <a:pt x="30" y="1"/>
                    </a:lnTo>
                    <a:lnTo>
                      <a:pt x="0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35" name="Line 454"/>
              <p:cNvSpPr>
                <a:spLocks noChangeShapeType="1"/>
              </p:cNvSpPr>
              <p:nvPr/>
            </p:nvSpPr>
            <p:spPr bwMode="auto">
              <a:xfrm flipH="1">
                <a:off x="1871" y="1178"/>
                <a:ext cx="42" cy="6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36" name="Line 455"/>
              <p:cNvSpPr>
                <a:spLocks noChangeShapeType="1"/>
              </p:cNvSpPr>
              <p:nvPr/>
            </p:nvSpPr>
            <p:spPr bwMode="auto">
              <a:xfrm flipH="1">
                <a:off x="1929" y="1058"/>
                <a:ext cx="59" cy="93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37" name="Line 456"/>
              <p:cNvSpPr>
                <a:spLocks noChangeShapeType="1"/>
              </p:cNvSpPr>
              <p:nvPr/>
            </p:nvSpPr>
            <p:spPr bwMode="auto">
              <a:xfrm flipH="1">
                <a:off x="1773" y="1117"/>
                <a:ext cx="42" cy="6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38" name="Line 457"/>
              <p:cNvSpPr>
                <a:spLocks noChangeShapeType="1"/>
              </p:cNvSpPr>
              <p:nvPr/>
            </p:nvSpPr>
            <p:spPr bwMode="auto">
              <a:xfrm flipH="1">
                <a:off x="1831" y="996"/>
                <a:ext cx="59" cy="9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39" name="Line 458"/>
              <p:cNvSpPr>
                <a:spLocks noChangeShapeType="1"/>
              </p:cNvSpPr>
              <p:nvPr/>
            </p:nvSpPr>
            <p:spPr bwMode="auto">
              <a:xfrm flipH="1" flipV="1">
                <a:off x="1748" y="1075"/>
                <a:ext cx="233" cy="14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40" name="Line 459"/>
              <p:cNvSpPr>
                <a:spLocks noChangeShapeType="1"/>
              </p:cNvSpPr>
              <p:nvPr/>
            </p:nvSpPr>
            <p:spPr bwMode="auto">
              <a:xfrm flipH="1">
                <a:off x="1706" y="1075"/>
                <a:ext cx="42" cy="6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41" name="Line 460"/>
              <p:cNvSpPr>
                <a:spLocks noChangeShapeType="1"/>
              </p:cNvSpPr>
              <p:nvPr/>
            </p:nvSpPr>
            <p:spPr bwMode="auto">
              <a:xfrm>
                <a:off x="1706" y="1142"/>
                <a:ext cx="220" cy="13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42" name="Line 461"/>
              <p:cNvSpPr>
                <a:spLocks noChangeShapeType="1"/>
              </p:cNvSpPr>
              <p:nvPr/>
            </p:nvSpPr>
            <p:spPr bwMode="auto">
              <a:xfrm flipH="1" flipV="1">
                <a:off x="2012" y="1109"/>
                <a:ext cx="14" cy="9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43" name="Freeform 462"/>
              <p:cNvSpPr>
                <a:spLocks/>
              </p:cNvSpPr>
              <p:nvPr/>
            </p:nvSpPr>
            <p:spPr bwMode="auto">
              <a:xfrm>
                <a:off x="2007" y="1095"/>
                <a:ext cx="5" cy="14"/>
              </a:xfrm>
              <a:custGeom>
                <a:avLst/>
                <a:gdLst>
                  <a:gd name="T0" fmla="*/ 2 w 35"/>
                  <a:gd name="T1" fmla="*/ 0 h 102"/>
                  <a:gd name="T2" fmla="*/ 1 w 35"/>
                  <a:gd name="T3" fmla="*/ 1 h 102"/>
                  <a:gd name="T4" fmla="*/ 0 w 35"/>
                  <a:gd name="T5" fmla="*/ 3 h 102"/>
                  <a:gd name="T6" fmla="*/ 0 w 35"/>
                  <a:gd name="T7" fmla="*/ 4 h 102"/>
                  <a:gd name="T8" fmla="*/ 0 w 35"/>
                  <a:gd name="T9" fmla="*/ 5 h 102"/>
                  <a:gd name="T10" fmla="*/ 0 w 35"/>
                  <a:gd name="T11" fmla="*/ 7 h 102"/>
                  <a:gd name="T12" fmla="*/ 0 w 35"/>
                  <a:gd name="T13" fmla="*/ 8 h 102"/>
                  <a:gd name="T14" fmla="*/ 1 w 35"/>
                  <a:gd name="T15" fmla="*/ 10 h 102"/>
                  <a:gd name="T16" fmla="*/ 2 w 35"/>
                  <a:gd name="T17" fmla="*/ 11 h 102"/>
                  <a:gd name="T18" fmla="*/ 3 w 35"/>
                  <a:gd name="T19" fmla="*/ 12 h 102"/>
                  <a:gd name="T20" fmla="*/ 4 w 35"/>
                  <a:gd name="T21" fmla="*/ 13 h 102"/>
                  <a:gd name="T22" fmla="*/ 5 w 35"/>
                  <a:gd name="T23" fmla="*/ 14 h 10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" h="102">
                    <a:moveTo>
                      <a:pt x="11" y="0"/>
                    </a:moveTo>
                    <a:lnTo>
                      <a:pt x="6" y="9"/>
                    </a:lnTo>
                    <a:lnTo>
                      <a:pt x="3" y="20"/>
                    </a:lnTo>
                    <a:lnTo>
                      <a:pt x="1" y="30"/>
                    </a:lnTo>
                    <a:lnTo>
                      <a:pt x="0" y="40"/>
                    </a:lnTo>
                    <a:lnTo>
                      <a:pt x="1" y="50"/>
                    </a:lnTo>
                    <a:lnTo>
                      <a:pt x="3" y="61"/>
                    </a:lnTo>
                    <a:lnTo>
                      <a:pt x="8" y="70"/>
                    </a:lnTo>
                    <a:lnTo>
                      <a:pt x="12" y="79"/>
                    </a:lnTo>
                    <a:lnTo>
                      <a:pt x="19" y="88"/>
                    </a:lnTo>
                    <a:lnTo>
                      <a:pt x="27" y="95"/>
                    </a:lnTo>
                    <a:lnTo>
                      <a:pt x="35" y="102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44" name="Line 463"/>
              <p:cNvSpPr>
                <a:spLocks noChangeShapeType="1"/>
              </p:cNvSpPr>
              <p:nvPr/>
            </p:nvSpPr>
            <p:spPr bwMode="auto">
              <a:xfrm flipV="1">
                <a:off x="2008" y="1077"/>
                <a:ext cx="11" cy="18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45" name="Line 464"/>
              <p:cNvSpPr>
                <a:spLocks noChangeShapeType="1"/>
              </p:cNvSpPr>
              <p:nvPr/>
            </p:nvSpPr>
            <p:spPr bwMode="auto">
              <a:xfrm flipH="1" flipV="1">
                <a:off x="1859" y="977"/>
                <a:ext cx="160" cy="10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46" name="Line 465"/>
              <p:cNvSpPr>
                <a:spLocks noChangeShapeType="1"/>
              </p:cNvSpPr>
              <p:nvPr/>
            </p:nvSpPr>
            <p:spPr bwMode="auto">
              <a:xfrm flipH="1">
                <a:off x="1848" y="977"/>
                <a:ext cx="11" cy="1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47" name="Freeform 466"/>
              <p:cNvSpPr>
                <a:spLocks/>
              </p:cNvSpPr>
              <p:nvPr/>
            </p:nvSpPr>
            <p:spPr bwMode="auto">
              <a:xfrm>
                <a:off x="1833" y="994"/>
                <a:ext cx="15" cy="5"/>
              </a:xfrm>
              <a:custGeom>
                <a:avLst/>
                <a:gdLst>
                  <a:gd name="T0" fmla="*/ 0 w 103"/>
                  <a:gd name="T1" fmla="*/ 3 h 35"/>
                  <a:gd name="T2" fmla="*/ 1 w 103"/>
                  <a:gd name="T3" fmla="*/ 4 h 35"/>
                  <a:gd name="T4" fmla="*/ 3 w 103"/>
                  <a:gd name="T5" fmla="*/ 5 h 35"/>
                  <a:gd name="T6" fmla="*/ 5 w 103"/>
                  <a:gd name="T7" fmla="*/ 5 h 35"/>
                  <a:gd name="T8" fmla="*/ 6 w 103"/>
                  <a:gd name="T9" fmla="*/ 5 h 35"/>
                  <a:gd name="T10" fmla="*/ 7 w 103"/>
                  <a:gd name="T11" fmla="*/ 5 h 35"/>
                  <a:gd name="T12" fmla="*/ 9 w 103"/>
                  <a:gd name="T13" fmla="*/ 5 h 35"/>
                  <a:gd name="T14" fmla="*/ 10 w 103"/>
                  <a:gd name="T15" fmla="*/ 4 h 35"/>
                  <a:gd name="T16" fmla="*/ 12 w 103"/>
                  <a:gd name="T17" fmla="*/ 3 h 35"/>
                  <a:gd name="T18" fmla="*/ 13 w 103"/>
                  <a:gd name="T19" fmla="*/ 2 h 35"/>
                  <a:gd name="T20" fmla="*/ 14 w 103"/>
                  <a:gd name="T21" fmla="*/ 1 h 35"/>
                  <a:gd name="T22" fmla="*/ 15 w 103"/>
                  <a:gd name="T23" fmla="*/ 0 h 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3" h="35">
                    <a:moveTo>
                      <a:pt x="0" y="24"/>
                    </a:moveTo>
                    <a:lnTo>
                      <a:pt x="10" y="28"/>
                    </a:lnTo>
                    <a:lnTo>
                      <a:pt x="19" y="32"/>
                    </a:lnTo>
                    <a:lnTo>
                      <a:pt x="31" y="34"/>
                    </a:lnTo>
                    <a:lnTo>
                      <a:pt x="41" y="35"/>
                    </a:lnTo>
                    <a:lnTo>
                      <a:pt x="51" y="34"/>
                    </a:lnTo>
                    <a:lnTo>
                      <a:pt x="61" y="32"/>
                    </a:lnTo>
                    <a:lnTo>
                      <a:pt x="71" y="27"/>
                    </a:lnTo>
                    <a:lnTo>
                      <a:pt x="80" y="23"/>
                    </a:lnTo>
                    <a:lnTo>
                      <a:pt x="89" y="16"/>
                    </a:lnTo>
                    <a:lnTo>
                      <a:pt x="96" y="8"/>
                    </a:lnTo>
                    <a:lnTo>
                      <a:pt x="103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48" name="Line 467"/>
              <p:cNvSpPr>
                <a:spLocks noChangeShapeType="1"/>
              </p:cNvSpPr>
              <p:nvPr/>
            </p:nvSpPr>
            <p:spPr bwMode="auto">
              <a:xfrm flipH="1" flipV="1">
                <a:off x="1806" y="981"/>
                <a:ext cx="27" cy="1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49" name="Line 468"/>
              <p:cNvSpPr>
                <a:spLocks noChangeShapeType="1"/>
              </p:cNvSpPr>
              <p:nvPr/>
            </p:nvSpPr>
            <p:spPr bwMode="auto">
              <a:xfrm flipH="1">
                <a:off x="1765" y="981"/>
                <a:ext cx="41" cy="6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50" name="Line 469"/>
              <p:cNvSpPr>
                <a:spLocks noChangeShapeType="1"/>
              </p:cNvSpPr>
              <p:nvPr/>
            </p:nvSpPr>
            <p:spPr bwMode="auto">
              <a:xfrm>
                <a:off x="1765" y="1048"/>
                <a:ext cx="233" cy="14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51" name="Freeform 470"/>
              <p:cNvSpPr>
                <a:spLocks/>
              </p:cNvSpPr>
              <p:nvPr/>
            </p:nvSpPr>
            <p:spPr bwMode="auto">
              <a:xfrm>
                <a:off x="1592" y="2223"/>
                <a:ext cx="175" cy="145"/>
              </a:xfrm>
              <a:custGeom>
                <a:avLst/>
                <a:gdLst>
                  <a:gd name="T0" fmla="*/ 163 w 1224"/>
                  <a:gd name="T1" fmla="*/ 141 h 1014"/>
                  <a:gd name="T2" fmla="*/ 167 w 1224"/>
                  <a:gd name="T3" fmla="*/ 133 h 1014"/>
                  <a:gd name="T4" fmla="*/ 170 w 1224"/>
                  <a:gd name="T5" fmla="*/ 124 h 1014"/>
                  <a:gd name="T6" fmla="*/ 173 w 1224"/>
                  <a:gd name="T7" fmla="*/ 115 h 1014"/>
                  <a:gd name="T8" fmla="*/ 174 w 1224"/>
                  <a:gd name="T9" fmla="*/ 106 h 1014"/>
                  <a:gd name="T10" fmla="*/ 175 w 1224"/>
                  <a:gd name="T11" fmla="*/ 97 h 1014"/>
                  <a:gd name="T12" fmla="*/ 175 w 1224"/>
                  <a:gd name="T13" fmla="*/ 87 h 1014"/>
                  <a:gd name="T14" fmla="*/ 174 w 1224"/>
                  <a:gd name="T15" fmla="*/ 78 h 1014"/>
                  <a:gd name="T16" fmla="*/ 172 w 1224"/>
                  <a:gd name="T17" fmla="*/ 69 h 1014"/>
                  <a:gd name="T18" fmla="*/ 168 w 1224"/>
                  <a:gd name="T19" fmla="*/ 60 h 1014"/>
                  <a:gd name="T20" fmla="*/ 165 w 1224"/>
                  <a:gd name="T21" fmla="*/ 52 h 1014"/>
                  <a:gd name="T22" fmla="*/ 160 w 1224"/>
                  <a:gd name="T23" fmla="*/ 44 h 1014"/>
                  <a:gd name="T24" fmla="*/ 155 w 1224"/>
                  <a:gd name="T25" fmla="*/ 36 h 1014"/>
                  <a:gd name="T26" fmla="*/ 149 w 1224"/>
                  <a:gd name="T27" fmla="*/ 29 h 1014"/>
                  <a:gd name="T28" fmla="*/ 142 w 1224"/>
                  <a:gd name="T29" fmla="*/ 23 h 1014"/>
                  <a:gd name="T30" fmla="*/ 134 w 1224"/>
                  <a:gd name="T31" fmla="*/ 17 h 1014"/>
                  <a:gd name="T32" fmla="*/ 127 w 1224"/>
                  <a:gd name="T33" fmla="*/ 12 h 1014"/>
                  <a:gd name="T34" fmla="*/ 118 w 1224"/>
                  <a:gd name="T35" fmla="*/ 8 h 1014"/>
                  <a:gd name="T36" fmla="*/ 110 w 1224"/>
                  <a:gd name="T37" fmla="*/ 5 h 1014"/>
                  <a:gd name="T38" fmla="*/ 101 w 1224"/>
                  <a:gd name="T39" fmla="*/ 2 h 1014"/>
                  <a:gd name="T40" fmla="*/ 91 w 1224"/>
                  <a:gd name="T41" fmla="*/ 1 h 1014"/>
                  <a:gd name="T42" fmla="*/ 82 w 1224"/>
                  <a:gd name="T43" fmla="*/ 0 h 1014"/>
                  <a:gd name="T44" fmla="*/ 73 w 1224"/>
                  <a:gd name="T45" fmla="*/ 0 h 1014"/>
                  <a:gd name="T46" fmla="*/ 64 w 1224"/>
                  <a:gd name="T47" fmla="*/ 1 h 1014"/>
                  <a:gd name="T48" fmla="*/ 54 w 1224"/>
                  <a:gd name="T49" fmla="*/ 3 h 1014"/>
                  <a:gd name="T50" fmla="*/ 46 w 1224"/>
                  <a:gd name="T51" fmla="*/ 7 h 1014"/>
                  <a:gd name="T52" fmla="*/ 37 w 1224"/>
                  <a:gd name="T53" fmla="*/ 10 h 1014"/>
                  <a:gd name="T54" fmla="*/ 29 w 1224"/>
                  <a:gd name="T55" fmla="*/ 15 h 1014"/>
                  <a:gd name="T56" fmla="*/ 21 w 1224"/>
                  <a:gd name="T57" fmla="*/ 20 h 1014"/>
                  <a:gd name="T58" fmla="*/ 15 w 1224"/>
                  <a:gd name="T59" fmla="*/ 26 h 1014"/>
                  <a:gd name="T60" fmla="*/ 8 w 1224"/>
                  <a:gd name="T61" fmla="*/ 33 h 1014"/>
                  <a:gd name="T62" fmla="*/ 3 w 1224"/>
                  <a:gd name="T63" fmla="*/ 41 h 101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24" h="1014">
                    <a:moveTo>
                      <a:pt x="1123" y="1014"/>
                    </a:moveTo>
                    <a:lnTo>
                      <a:pt x="1140" y="986"/>
                    </a:lnTo>
                    <a:lnTo>
                      <a:pt x="1156" y="958"/>
                    </a:lnTo>
                    <a:lnTo>
                      <a:pt x="1169" y="929"/>
                    </a:lnTo>
                    <a:lnTo>
                      <a:pt x="1182" y="898"/>
                    </a:lnTo>
                    <a:lnTo>
                      <a:pt x="1192" y="867"/>
                    </a:lnTo>
                    <a:lnTo>
                      <a:pt x="1202" y="837"/>
                    </a:lnTo>
                    <a:lnTo>
                      <a:pt x="1209" y="804"/>
                    </a:lnTo>
                    <a:lnTo>
                      <a:pt x="1215" y="773"/>
                    </a:lnTo>
                    <a:lnTo>
                      <a:pt x="1220" y="740"/>
                    </a:lnTo>
                    <a:lnTo>
                      <a:pt x="1223" y="707"/>
                    </a:lnTo>
                    <a:lnTo>
                      <a:pt x="1224" y="675"/>
                    </a:lnTo>
                    <a:lnTo>
                      <a:pt x="1224" y="642"/>
                    </a:lnTo>
                    <a:lnTo>
                      <a:pt x="1222" y="611"/>
                    </a:lnTo>
                    <a:lnTo>
                      <a:pt x="1219" y="578"/>
                    </a:lnTo>
                    <a:lnTo>
                      <a:pt x="1214" y="546"/>
                    </a:lnTo>
                    <a:lnTo>
                      <a:pt x="1208" y="514"/>
                    </a:lnTo>
                    <a:lnTo>
                      <a:pt x="1200" y="483"/>
                    </a:lnTo>
                    <a:lnTo>
                      <a:pt x="1190" y="451"/>
                    </a:lnTo>
                    <a:lnTo>
                      <a:pt x="1178" y="421"/>
                    </a:lnTo>
                    <a:lnTo>
                      <a:pt x="1166" y="391"/>
                    </a:lnTo>
                    <a:lnTo>
                      <a:pt x="1151" y="361"/>
                    </a:lnTo>
                    <a:lnTo>
                      <a:pt x="1137" y="332"/>
                    </a:lnTo>
                    <a:lnTo>
                      <a:pt x="1120" y="305"/>
                    </a:lnTo>
                    <a:lnTo>
                      <a:pt x="1101" y="278"/>
                    </a:lnTo>
                    <a:lnTo>
                      <a:pt x="1082" y="252"/>
                    </a:lnTo>
                    <a:lnTo>
                      <a:pt x="1060" y="227"/>
                    </a:lnTo>
                    <a:lnTo>
                      <a:pt x="1039" y="203"/>
                    </a:lnTo>
                    <a:lnTo>
                      <a:pt x="1015" y="180"/>
                    </a:lnTo>
                    <a:lnTo>
                      <a:pt x="992" y="158"/>
                    </a:lnTo>
                    <a:lnTo>
                      <a:pt x="966" y="138"/>
                    </a:lnTo>
                    <a:lnTo>
                      <a:pt x="940" y="119"/>
                    </a:lnTo>
                    <a:lnTo>
                      <a:pt x="913" y="101"/>
                    </a:lnTo>
                    <a:lnTo>
                      <a:pt x="885" y="84"/>
                    </a:lnTo>
                    <a:lnTo>
                      <a:pt x="856" y="69"/>
                    </a:lnTo>
                    <a:lnTo>
                      <a:pt x="827" y="55"/>
                    </a:lnTo>
                    <a:lnTo>
                      <a:pt x="796" y="42"/>
                    </a:lnTo>
                    <a:lnTo>
                      <a:pt x="766" y="32"/>
                    </a:lnTo>
                    <a:lnTo>
                      <a:pt x="735" y="23"/>
                    </a:lnTo>
                    <a:lnTo>
                      <a:pt x="703" y="15"/>
                    </a:lnTo>
                    <a:lnTo>
                      <a:pt x="671" y="9"/>
                    </a:lnTo>
                    <a:lnTo>
                      <a:pt x="639" y="4"/>
                    </a:lnTo>
                    <a:lnTo>
                      <a:pt x="607" y="2"/>
                    </a:lnTo>
                    <a:lnTo>
                      <a:pt x="574" y="0"/>
                    </a:lnTo>
                    <a:lnTo>
                      <a:pt x="541" y="0"/>
                    </a:lnTo>
                    <a:lnTo>
                      <a:pt x="509" y="2"/>
                    </a:lnTo>
                    <a:lnTo>
                      <a:pt x="476" y="5"/>
                    </a:lnTo>
                    <a:lnTo>
                      <a:pt x="445" y="10"/>
                    </a:lnTo>
                    <a:lnTo>
                      <a:pt x="412" y="16"/>
                    </a:lnTo>
                    <a:lnTo>
                      <a:pt x="381" y="24"/>
                    </a:lnTo>
                    <a:lnTo>
                      <a:pt x="350" y="34"/>
                    </a:lnTo>
                    <a:lnTo>
                      <a:pt x="319" y="46"/>
                    </a:lnTo>
                    <a:lnTo>
                      <a:pt x="290" y="58"/>
                    </a:lnTo>
                    <a:lnTo>
                      <a:pt x="261" y="73"/>
                    </a:lnTo>
                    <a:lnTo>
                      <a:pt x="231" y="88"/>
                    </a:lnTo>
                    <a:lnTo>
                      <a:pt x="203" y="105"/>
                    </a:lnTo>
                    <a:lnTo>
                      <a:pt x="176" y="123"/>
                    </a:lnTo>
                    <a:lnTo>
                      <a:pt x="150" y="142"/>
                    </a:lnTo>
                    <a:lnTo>
                      <a:pt x="126" y="164"/>
                    </a:lnTo>
                    <a:lnTo>
                      <a:pt x="102" y="185"/>
                    </a:lnTo>
                    <a:lnTo>
                      <a:pt x="79" y="209"/>
                    </a:lnTo>
                    <a:lnTo>
                      <a:pt x="57" y="233"/>
                    </a:lnTo>
                    <a:lnTo>
                      <a:pt x="37" y="258"/>
                    </a:lnTo>
                    <a:lnTo>
                      <a:pt x="18" y="284"/>
                    </a:lnTo>
                    <a:lnTo>
                      <a:pt x="0" y="312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52" name="Freeform 471"/>
              <p:cNvSpPr>
                <a:spLocks/>
              </p:cNvSpPr>
              <p:nvPr/>
            </p:nvSpPr>
            <p:spPr bwMode="auto">
              <a:xfrm>
                <a:off x="1578" y="2267"/>
                <a:ext cx="174" cy="145"/>
              </a:xfrm>
              <a:custGeom>
                <a:avLst/>
                <a:gdLst>
                  <a:gd name="T0" fmla="*/ 12 w 1224"/>
                  <a:gd name="T1" fmla="*/ 4 h 1015"/>
                  <a:gd name="T2" fmla="*/ 8 w 1224"/>
                  <a:gd name="T3" fmla="*/ 12 h 1015"/>
                  <a:gd name="T4" fmla="*/ 5 w 1224"/>
                  <a:gd name="T5" fmla="*/ 21 h 1015"/>
                  <a:gd name="T6" fmla="*/ 2 w 1224"/>
                  <a:gd name="T7" fmla="*/ 30 h 1015"/>
                  <a:gd name="T8" fmla="*/ 1 w 1224"/>
                  <a:gd name="T9" fmla="*/ 39 h 1015"/>
                  <a:gd name="T10" fmla="*/ 0 w 1224"/>
                  <a:gd name="T11" fmla="*/ 48 h 1015"/>
                  <a:gd name="T12" fmla="*/ 0 w 1224"/>
                  <a:gd name="T13" fmla="*/ 58 h 1015"/>
                  <a:gd name="T14" fmla="*/ 1 w 1224"/>
                  <a:gd name="T15" fmla="*/ 67 h 1015"/>
                  <a:gd name="T16" fmla="*/ 3 w 1224"/>
                  <a:gd name="T17" fmla="*/ 76 h 1015"/>
                  <a:gd name="T18" fmla="*/ 7 w 1224"/>
                  <a:gd name="T19" fmla="*/ 85 h 1015"/>
                  <a:gd name="T20" fmla="*/ 10 w 1224"/>
                  <a:gd name="T21" fmla="*/ 93 h 1015"/>
                  <a:gd name="T22" fmla="*/ 15 w 1224"/>
                  <a:gd name="T23" fmla="*/ 101 h 1015"/>
                  <a:gd name="T24" fmla="*/ 20 w 1224"/>
                  <a:gd name="T25" fmla="*/ 109 h 1015"/>
                  <a:gd name="T26" fmla="*/ 26 w 1224"/>
                  <a:gd name="T27" fmla="*/ 116 h 1015"/>
                  <a:gd name="T28" fmla="*/ 33 w 1224"/>
                  <a:gd name="T29" fmla="*/ 122 h 1015"/>
                  <a:gd name="T30" fmla="*/ 40 w 1224"/>
                  <a:gd name="T31" fmla="*/ 128 h 1015"/>
                  <a:gd name="T32" fmla="*/ 48 w 1224"/>
                  <a:gd name="T33" fmla="*/ 133 h 1015"/>
                  <a:gd name="T34" fmla="*/ 56 w 1224"/>
                  <a:gd name="T35" fmla="*/ 137 h 1015"/>
                  <a:gd name="T36" fmla="*/ 65 w 1224"/>
                  <a:gd name="T37" fmla="*/ 140 h 1015"/>
                  <a:gd name="T38" fmla="*/ 74 w 1224"/>
                  <a:gd name="T39" fmla="*/ 143 h 1015"/>
                  <a:gd name="T40" fmla="*/ 83 w 1224"/>
                  <a:gd name="T41" fmla="*/ 144 h 1015"/>
                  <a:gd name="T42" fmla="*/ 92 w 1224"/>
                  <a:gd name="T43" fmla="*/ 145 h 1015"/>
                  <a:gd name="T44" fmla="*/ 102 w 1224"/>
                  <a:gd name="T45" fmla="*/ 145 h 1015"/>
                  <a:gd name="T46" fmla="*/ 111 w 1224"/>
                  <a:gd name="T47" fmla="*/ 143 h 1015"/>
                  <a:gd name="T48" fmla="*/ 120 w 1224"/>
                  <a:gd name="T49" fmla="*/ 141 h 1015"/>
                  <a:gd name="T50" fmla="*/ 129 w 1224"/>
                  <a:gd name="T51" fmla="*/ 138 h 1015"/>
                  <a:gd name="T52" fmla="*/ 137 w 1224"/>
                  <a:gd name="T53" fmla="*/ 134 h 1015"/>
                  <a:gd name="T54" fmla="*/ 145 w 1224"/>
                  <a:gd name="T55" fmla="*/ 130 h 1015"/>
                  <a:gd name="T56" fmla="*/ 153 w 1224"/>
                  <a:gd name="T57" fmla="*/ 125 h 1015"/>
                  <a:gd name="T58" fmla="*/ 160 w 1224"/>
                  <a:gd name="T59" fmla="*/ 118 h 1015"/>
                  <a:gd name="T60" fmla="*/ 166 w 1224"/>
                  <a:gd name="T61" fmla="*/ 112 h 1015"/>
                  <a:gd name="T62" fmla="*/ 171 w 1224"/>
                  <a:gd name="T63" fmla="*/ 104 h 101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24" h="1015">
                    <a:moveTo>
                      <a:pt x="101" y="0"/>
                    </a:moveTo>
                    <a:lnTo>
                      <a:pt x="84" y="28"/>
                    </a:lnTo>
                    <a:lnTo>
                      <a:pt x="69" y="56"/>
                    </a:lnTo>
                    <a:lnTo>
                      <a:pt x="55" y="86"/>
                    </a:lnTo>
                    <a:lnTo>
                      <a:pt x="42" y="116"/>
                    </a:lnTo>
                    <a:lnTo>
                      <a:pt x="32" y="147"/>
                    </a:lnTo>
                    <a:lnTo>
                      <a:pt x="23" y="177"/>
                    </a:lnTo>
                    <a:lnTo>
                      <a:pt x="16" y="210"/>
                    </a:lnTo>
                    <a:lnTo>
                      <a:pt x="9" y="241"/>
                    </a:lnTo>
                    <a:lnTo>
                      <a:pt x="4" y="274"/>
                    </a:lnTo>
                    <a:lnTo>
                      <a:pt x="1" y="307"/>
                    </a:lnTo>
                    <a:lnTo>
                      <a:pt x="0" y="339"/>
                    </a:lnTo>
                    <a:lnTo>
                      <a:pt x="0" y="372"/>
                    </a:lnTo>
                    <a:lnTo>
                      <a:pt x="2" y="403"/>
                    </a:lnTo>
                    <a:lnTo>
                      <a:pt x="5" y="436"/>
                    </a:lnTo>
                    <a:lnTo>
                      <a:pt x="10" y="468"/>
                    </a:lnTo>
                    <a:lnTo>
                      <a:pt x="17" y="500"/>
                    </a:lnTo>
                    <a:lnTo>
                      <a:pt x="24" y="531"/>
                    </a:lnTo>
                    <a:lnTo>
                      <a:pt x="35" y="563"/>
                    </a:lnTo>
                    <a:lnTo>
                      <a:pt x="46" y="593"/>
                    </a:lnTo>
                    <a:lnTo>
                      <a:pt x="58" y="624"/>
                    </a:lnTo>
                    <a:lnTo>
                      <a:pt x="73" y="653"/>
                    </a:lnTo>
                    <a:lnTo>
                      <a:pt x="87" y="682"/>
                    </a:lnTo>
                    <a:lnTo>
                      <a:pt x="105" y="709"/>
                    </a:lnTo>
                    <a:lnTo>
                      <a:pt x="123" y="736"/>
                    </a:lnTo>
                    <a:lnTo>
                      <a:pt x="142" y="763"/>
                    </a:lnTo>
                    <a:lnTo>
                      <a:pt x="164" y="788"/>
                    </a:lnTo>
                    <a:lnTo>
                      <a:pt x="185" y="811"/>
                    </a:lnTo>
                    <a:lnTo>
                      <a:pt x="209" y="835"/>
                    </a:lnTo>
                    <a:lnTo>
                      <a:pt x="232" y="856"/>
                    </a:lnTo>
                    <a:lnTo>
                      <a:pt x="258" y="876"/>
                    </a:lnTo>
                    <a:lnTo>
                      <a:pt x="284" y="895"/>
                    </a:lnTo>
                    <a:lnTo>
                      <a:pt x="311" y="913"/>
                    </a:lnTo>
                    <a:lnTo>
                      <a:pt x="339" y="930"/>
                    </a:lnTo>
                    <a:lnTo>
                      <a:pt x="368" y="945"/>
                    </a:lnTo>
                    <a:lnTo>
                      <a:pt x="397" y="959"/>
                    </a:lnTo>
                    <a:lnTo>
                      <a:pt x="428" y="972"/>
                    </a:lnTo>
                    <a:lnTo>
                      <a:pt x="458" y="982"/>
                    </a:lnTo>
                    <a:lnTo>
                      <a:pt x="490" y="991"/>
                    </a:lnTo>
                    <a:lnTo>
                      <a:pt x="521" y="999"/>
                    </a:lnTo>
                    <a:lnTo>
                      <a:pt x="554" y="1006"/>
                    </a:lnTo>
                    <a:lnTo>
                      <a:pt x="585" y="1010"/>
                    </a:lnTo>
                    <a:lnTo>
                      <a:pt x="618" y="1013"/>
                    </a:lnTo>
                    <a:lnTo>
                      <a:pt x="650" y="1015"/>
                    </a:lnTo>
                    <a:lnTo>
                      <a:pt x="683" y="1015"/>
                    </a:lnTo>
                    <a:lnTo>
                      <a:pt x="715" y="1012"/>
                    </a:lnTo>
                    <a:lnTo>
                      <a:pt x="748" y="1009"/>
                    </a:lnTo>
                    <a:lnTo>
                      <a:pt x="779" y="1004"/>
                    </a:lnTo>
                    <a:lnTo>
                      <a:pt x="812" y="998"/>
                    </a:lnTo>
                    <a:lnTo>
                      <a:pt x="843" y="990"/>
                    </a:lnTo>
                    <a:lnTo>
                      <a:pt x="874" y="980"/>
                    </a:lnTo>
                    <a:lnTo>
                      <a:pt x="905" y="968"/>
                    </a:lnTo>
                    <a:lnTo>
                      <a:pt x="934" y="956"/>
                    </a:lnTo>
                    <a:lnTo>
                      <a:pt x="964" y="941"/>
                    </a:lnTo>
                    <a:lnTo>
                      <a:pt x="993" y="926"/>
                    </a:lnTo>
                    <a:lnTo>
                      <a:pt x="1021" y="909"/>
                    </a:lnTo>
                    <a:lnTo>
                      <a:pt x="1048" y="891"/>
                    </a:lnTo>
                    <a:lnTo>
                      <a:pt x="1074" y="872"/>
                    </a:lnTo>
                    <a:lnTo>
                      <a:pt x="1098" y="850"/>
                    </a:lnTo>
                    <a:lnTo>
                      <a:pt x="1122" y="829"/>
                    </a:lnTo>
                    <a:lnTo>
                      <a:pt x="1146" y="806"/>
                    </a:lnTo>
                    <a:lnTo>
                      <a:pt x="1167" y="781"/>
                    </a:lnTo>
                    <a:lnTo>
                      <a:pt x="1187" y="756"/>
                    </a:lnTo>
                    <a:lnTo>
                      <a:pt x="1206" y="730"/>
                    </a:lnTo>
                    <a:lnTo>
                      <a:pt x="1224" y="702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53" name="Freeform 472"/>
              <p:cNvSpPr>
                <a:spLocks/>
              </p:cNvSpPr>
              <p:nvPr/>
            </p:nvSpPr>
            <p:spPr bwMode="auto">
              <a:xfrm>
                <a:off x="1623" y="2260"/>
                <a:ext cx="107" cy="88"/>
              </a:xfrm>
              <a:custGeom>
                <a:avLst/>
                <a:gdLst>
                  <a:gd name="T0" fmla="*/ 98 w 749"/>
                  <a:gd name="T1" fmla="*/ 88 h 620"/>
                  <a:gd name="T2" fmla="*/ 100 w 749"/>
                  <a:gd name="T3" fmla="*/ 85 h 620"/>
                  <a:gd name="T4" fmla="*/ 102 w 749"/>
                  <a:gd name="T5" fmla="*/ 82 h 620"/>
                  <a:gd name="T6" fmla="*/ 103 w 749"/>
                  <a:gd name="T7" fmla="*/ 78 h 620"/>
                  <a:gd name="T8" fmla="*/ 104 w 749"/>
                  <a:gd name="T9" fmla="*/ 75 h 620"/>
                  <a:gd name="T10" fmla="*/ 105 w 749"/>
                  <a:gd name="T11" fmla="*/ 71 h 620"/>
                  <a:gd name="T12" fmla="*/ 106 w 749"/>
                  <a:gd name="T13" fmla="*/ 68 h 620"/>
                  <a:gd name="T14" fmla="*/ 107 w 749"/>
                  <a:gd name="T15" fmla="*/ 64 h 620"/>
                  <a:gd name="T16" fmla="*/ 107 w 749"/>
                  <a:gd name="T17" fmla="*/ 61 h 620"/>
                  <a:gd name="T18" fmla="*/ 107 w 749"/>
                  <a:gd name="T19" fmla="*/ 57 h 620"/>
                  <a:gd name="T20" fmla="*/ 107 w 749"/>
                  <a:gd name="T21" fmla="*/ 53 h 620"/>
                  <a:gd name="T22" fmla="*/ 106 w 749"/>
                  <a:gd name="T23" fmla="*/ 50 h 620"/>
                  <a:gd name="T24" fmla="*/ 106 w 749"/>
                  <a:gd name="T25" fmla="*/ 46 h 620"/>
                  <a:gd name="T26" fmla="*/ 105 w 749"/>
                  <a:gd name="T27" fmla="*/ 43 h 620"/>
                  <a:gd name="T28" fmla="*/ 104 w 749"/>
                  <a:gd name="T29" fmla="*/ 39 h 620"/>
                  <a:gd name="T30" fmla="*/ 103 w 749"/>
                  <a:gd name="T31" fmla="*/ 36 h 620"/>
                  <a:gd name="T32" fmla="*/ 101 w 749"/>
                  <a:gd name="T33" fmla="*/ 33 h 620"/>
                  <a:gd name="T34" fmla="*/ 100 w 749"/>
                  <a:gd name="T35" fmla="*/ 30 h 620"/>
                  <a:gd name="T36" fmla="*/ 98 w 749"/>
                  <a:gd name="T37" fmla="*/ 26 h 620"/>
                  <a:gd name="T38" fmla="*/ 96 w 749"/>
                  <a:gd name="T39" fmla="*/ 23 h 620"/>
                  <a:gd name="T40" fmla="*/ 93 w 749"/>
                  <a:gd name="T41" fmla="*/ 21 h 620"/>
                  <a:gd name="T42" fmla="*/ 91 w 749"/>
                  <a:gd name="T43" fmla="*/ 18 h 620"/>
                  <a:gd name="T44" fmla="*/ 88 w 749"/>
                  <a:gd name="T45" fmla="*/ 15 h 620"/>
                  <a:gd name="T46" fmla="*/ 86 w 749"/>
                  <a:gd name="T47" fmla="*/ 13 h 620"/>
                  <a:gd name="T48" fmla="*/ 83 w 749"/>
                  <a:gd name="T49" fmla="*/ 11 h 620"/>
                  <a:gd name="T50" fmla="*/ 80 w 749"/>
                  <a:gd name="T51" fmla="*/ 9 h 620"/>
                  <a:gd name="T52" fmla="*/ 77 w 749"/>
                  <a:gd name="T53" fmla="*/ 7 h 620"/>
                  <a:gd name="T54" fmla="*/ 73 w 749"/>
                  <a:gd name="T55" fmla="*/ 5 h 620"/>
                  <a:gd name="T56" fmla="*/ 70 w 749"/>
                  <a:gd name="T57" fmla="*/ 4 h 620"/>
                  <a:gd name="T58" fmla="*/ 67 w 749"/>
                  <a:gd name="T59" fmla="*/ 3 h 620"/>
                  <a:gd name="T60" fmla="*/ 63 w 749"/>
                  <a:gd name="T61" fmla="*/ 2 h 620"/>
                  <a:gd name="T62" fmla="*/ 60 w 749"/>
                  <a:gd name="T63" fmla="*/ 1 h 620"/>
                  <a:gd name="T64" fmla="*/ 56 w 749"/>
                  <a:gd name="T65" fmla="*/ 0 h 620"/>
                  <a:gd name="T66" fmla="*/ 52 w 749"/>
                  <a:gd name="T67" fmla="*/ 0 h 620"/>
                  <a:gd name="T68" fmla="*/ 49 w 749"/>
                  <a:gd name="T69" fmla="*/ 0 h 620"/>
                  <a:gd name="T70" fmla="*/ 45 w 749"/>
                  <a:gd name="T71" fmla="*/ 0 h 620"/>
                  <a:gd name="T72" fmla="*/ 41 w 749"/>
                  <a:gd name="T73" fmla="*/ 0 h 620"/>
                  <a:gd name="T74" fmla="*/ 38 w 749"/>
                  <a:gd name="T75" fmla="*/ 1 h 620"/>
                  <a:gd name="T76" fmla="*/ 34 w 749"/>
                  <a:gd name="T77" fmla="*/ 2 h 620"/>
                  <a:gd name="T78" fmla="*/ 31 w 749"/>
                  <a:gd name="T79" fmla="*/ 3 h 620"/>
                  <a:gd name="T80" fmla="*/ 27 w 749"/>
                  <a:gd name="T81" fmla="*/ 4 h 620"/>
                  <a:gd name="T82" fmla="*/ 24 w 749"/>
                  <a:gd name="T83" fmla="*/ 6 h 620"/>
                  <a:gd name="T84" fmla="*/ 21 w 749"/>
                  <a:gd name="T85" fmla="*/ 7 h 620"/>
                  <a:gd name="T86" fmla="*/ 18 w 749"/>
                  <a:gd name="T87" fmla="*/ 9 h 620"/>
                  <a:gd name="T88" fmla="*/ 15 w 749"/>
                  <a:gd name="T89" fmla="*/ 11 h 620"/>
                  <a:gd name="T90" fmla="*/ 12 w 749"/>
                  <a:gd name="T91" fmla="*/ 13 h 620"/>
                  <a:gd name="T92" fmla="*/ 9 w 749"/>
                  <a:gd name="T93" fmla="*/ 16 h 620"/>
                  <a:gd name="T94" fmla="*/ 7 w 749"/>
                  <a:gd name="T95" fmla="*/ 18 h 620"/>
                  <a:gd name="T96" fmla="*/ 4 w 749"/>
                  <a:gd name="T97" fmla="*/ 21 h 620"/>
                  <a:gd name="T98" fmla="*/ 2 w 749"/>
                  <a:gd name="T99" fmla="*/ 24 h 620"/>
                  <a:gd name="T100" fmla="*/ 0 w 749"/>
                  <a:gd name="T101" fmla="*/ 27 h 62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749" h="620">
                    <a:moveTo>
                      <a:pt x="687" y="620"/>
                    </a:moveTo>
                    <a:lnTo>
                      <a:pt x="700" y="598"/>
                    </a:lnTo>
                    <a:lnTo>
                      <a:pt x="711" y="575"/>
                    </a:lnTo>
                    <a:lnTo>
                      <a:pt x="721" y="552"/>
                    </a:lnTo>
                    <a:lnTo>
                      <a:pt x="730" y="528"/>
                    </a:lnTo>
                    <a:lnTo>
                      <a:pt x="737" y="503"/>
                    </a:lnTo>
                    <a:lnTo>
                      <a:pt x="742" y="479"/>
                    </a:lnTo>
                    <a:lnTo>
                      <a:pt x="746" y="453"/>
                    </a:lnTo>
                    <a:lnTo>
                      <a:pt x="748" y="428"/>
                    </a:lnTo>
                    <a:lnTo>
                      <a:pt x="749" y="402"/>
                    </a:lnTo>
                    <a:lnTo>
                      <a:pt x="748" y="376"/>
                    </a:lnTo>
                    <a:lnTo>
                      <a:pt x="745" y="352"/>
                    </a:lnTo>
                    <a:lnTo>
                      <a:pt x="741" y="326"/>
                    </a:lnTo>
                    <a:lnTo>
                      <a:pt x="736" y="301"/>
                    </a:lnTo>
                    <a:lnTo>
                      <a:pt x="728" y="278"/>
                    </a:lnTo>
                    <a:lnTo>
                      <a:pt x="719" y="253"/>
                    </a:lnTo>
                    <a:lnTo>
                      <a:pt x="709" y="230"/>
                    </a:lnTo>
                    <a:lnTo>
                      <a:pt x="697" y="208"/>
                    </a:lnTo>
                    <a:lnTo>
                      <a:pt x="684" y="185"/>
                    </a:lnTo>
                    <a:lnTo>
                      <a:pt x="669" y="164"/>
                    </a:lnTo>
                    <a:lnTo>
                      <a:pt x="654" y="145"/>
                    </a:lnTo>
                    <a:lnTo>
                      <a:pt x="637" y="126"/>
                    </a:lnTo>
                    <a:lnTo>
                      <a:pt x="619" y="108"/>
                    </a:lnTo>
                    <a:lnTo>
                      <a:pt x="600" y="91"/>
                    </a:lnTo>
                    <a:lnTo>
                      <a:pt x="580" y="75"/>
                    </a:lnTo>
                    <a:lnTo>
                      <a:pt x="558" y="62"/>
                    </a:lnTo>
                    <a:lnTo>
                      <a:pt x="536" y="48"/>
                    </a:lnTo>
                    <a:lnTo>
                      <a:pt x="513" y="37"/>
                    </a:lnTo>
                    <a:lnTo>
                      <a:pt x="490" y="27"/>
                    </a:lnTo>
                    <a:lnTo>
                      <a:pt x="466" y="19"/>
                    </a:lnTo>
                    <a:lnTo>
                      <a:pt x="441" y="11"/>
                    </a:lnTo>
                    <a:lnTo>
                      <a:pt x="417" y="7"/>
                    </a:lnTo>
                    <a:lnTo>
                      <a:pt x="392" y="2"/>
                    </a:lnTo>
                    <a:lnTo>
                      <a:pt x="366" y="0"/>
                    </a:lnTo>
                    <a:lnTo>
                      <a:pt x="341" y="0"/>
                    </a:lnTo>
                    <a:lnTo>
                      <a:pt x="316" y="1"/>
                    </a:lnTo>
                    <a:lnTo>
                      <a:pt x="290" y="3"/>
                    </a:lnTo>
                    <a:lnTo>
                      <a:pt x="265" y="8"/>
                    </a:lnTo>
                    <a:lnTo>
                      <a:pt x="240" y="13"/>
                    </a:lnTo>
                    <a:lnTo>
                      <a:pt x="216" y="20"/>
                    </a:lnTo>
                    <a:lnTo>
                      <a:pt x="192" y="29"/>
                    </a:lnTo>
                    <a:lnTo>
                      <a:pt x="168" y="39"/>
                    </a:lnTo>
                    <a:lnTo>
                      <a:pt x="146" y="52"/>
                    </a:lnTo>
                    <a:lnTo>
                      <a:pt x="125" y="64"/>
                    </a:lnTo>
                    <a:lnTo>
                      <a:pt x="103" y="79"/>
                    </a:lnTo>
                    <a:lnTo>
                      <a:pt x="83" y="94"/>
                    </a:lnTo>
                    <a:lnTo>
                      <a:pt x="64" y="111"/>
                    </a:lnTo>
                    <a:lnTo>
                      <a:pt x="47" y="129"/>
                    </a:lnTo>
                    <a:lnTo>
                      <a:pt x="30" y="148"/>
                    </a:lnTo>
                    <a:lnTo>
                      <a:pt x="14" y="169"/>
                    </a:lnTo>
                    <a:lnTo>
                      <a:pt x="0" y="19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54" name="Freeform 473"/>
              <p:cNvSpPr>
                <a:spLocks/>
              </p:cNvSpPr>
              <p:nvPr/>
            </p:nvSpPr>
            <p:spPr bwMode="auto">
              <a:xfrm>
                <a:off x="1614" y="2287"/>
                <a:ext cx="107" cy="88"/>
              </a:xfrm>
              <a:custGeom>
                <a:avLst/>
                <a:gdLst>
                  <a:gd name="T0" fmla="*/ 9 w 748"/>
                  <a:gd name="T1" fmla="*/ 0 h 620"/>
                  <a:gd name="T2" fmla="*/ 7 w 748"/>
                  <a:gd name="T3" fmla="*/ 3 h 620"/>
                  <a:gd name="T4" fmla="*/ 5 w 748"/>
                  <a:gd name="T5" fmla="*/ 6 h 620"/>
                  <a:gd name="T6" fmla="*/ 4 w 748"/>
                  <a:gd name="T7" fmla="*/ 10 h 620"/>
                  <a:gd name="T8" fmla="*/ 3 w 748"/>
                  <a:gd name="T9" fmla="*/ 13 h 620"/>
                  <a:gd name="T10" fmla="*/ 2 w 748"/>
                  <a:gd name="T11" fmla="*/ 17 h 620"/>
                  <a:gd name="T12" fmla="*/ 1 w 748"/>
                  <a:gd name="T13" fmla="*/ 20 h 620"/>
                  <a:gd name="T14" fmla="*/ 0 w 748"/>
                  <a:gd name="T15" fmla="*/ 24 h 620"/>
                  <a:gd name="T16" fmla="*/ 0 w 748"/>
                  <a:gd name="T17" fmla="*/ 27 h 620"/>
                  <a:gd name="T18" fmla="*/ 0 w 748"/>
                  <a:gd name="T19" fmla="*/ 31 h 620"/>
                  <a:gd name="T20" fmla="*/ 0 w 748"/>
                  <a:gd name="T21" fmla="*/ 35 h 620"/>
                  <a:gd name="T22" fmla="*/ 1 w 748"/>
                  <a:gd name="T23" fmla="*/ 38 h 620"/>
                  <a:gd name="T24" fmla="*/ 1 w 748"/>
                  <a:gd name="T25" fmla="*/ 42 h 620"/>
                  <a:gd name="T26" fmla="*/ 2 w 748"/>
                  <a:gd name="T27" fmla="*/ 45 h 620"/>
                  <a:gd name="T28" fmla="*/ 3 w 748"/>
                  <a:gd name="T29" fmla="*/ 49 h 620"/>
                  <a:gd name="T30" fmla="*/ 4 w 748"/>
                  <a:gd name="T31" fmla="*/ 52 h 620"/>
                  <a:gd name="T32" fmla="*/ 6 w 748"/>
                  <a:gd name="T33" fmla="*/ 55 h 620"/>
                  <a:gd name="T34" fmla="*/ 7 w 748"/>
                  <a:gd name="T35" fmla="*/ 59 h 620"/>
                  <a:gd name="T36" fmla="*/ 9 w 748"/>
                  <a:gd name="T37" fmla="*/ 62 h 620"/>
                  <a:gd name="T38" fmla="*/ 11 w 748"/>
                  <a:gd name="T39" fmla="*/ 65 h 620"/>
                  <a:gd name="T40" fmla="*/ 14 w 748"/>
                  <a:gd name="T41" fmla="*/ 67 h 620"/>
                  <a:gd name="T42" fmla="*/ 16 w 748"/>
                  <a:gd name="T43" fmla="*/ 70 h 620"/>
                  <a:gd name="T44" fmla="*/ 18 w 748"/>
                  <a:gd name="T45" fmla="*/ 73 h 620"/>
                  <a:gd name="T46" fmla="*/ 21 w 748"/>
                  <a:gd name="T47" fmla="*/ 75 h 620"/>
                  <a:gd name="T48" fmla="*/ 24 w 748"/>
                  <a:gd name="T49" fmla="*/ 77 h 620"/>
                  <a:gd name="T50" fmla="*/ 27 w 748"/>
                  <a:gd name="T51" fmla="*/ 79 h 620"/>
                  <a:gd name="T52" fmla="*/ 30 w 748"/>
                  <a:gd name="T53" fmla="*/ 81 h 620"/>
                  <a:gd name="T54" fmla="*/ 34 w 748"/>
                  <a:gd name="T55" fmla="*/ 83 h 620"/>
                  <a:gd name="T56" fmla="*/ 37 w 748"/>
                  <a:gd name="T57" fmla="*/ 84 h 620"/>
                  <a:gd name="T58" fmla="*/ 40 w 748"/>
                  <a:gd name="T59" fmla="*/ 85 h 620"/>
                  <a:gd name="T60" fmla="*/ 44 w 748"/>
                  <a:gd name="T61" fmla="*/ 86 h 620"/>
                  <a:gd name="T62" fmla="*/ 47 w 748"/>
                  <a:gd name="T63" fmla="*/ 87 h 620"/>
                  <a:gd name="T64" fmla="*/ 51 w 748"/>
                  <a:gd name="T65" fmla="*/ 88 h 620"/>
                  <a:gd name="T66" fmla="*/ 55 w 748"/>
                  <a:gd name="T67" fmla="*/ 88 h 620"/>
                  <a:gd name="T68" fmla="*/ 58 w 748"/>
                  <a:gd name="T69" fmla="*/ 88 h 620"/>
                  <a:gd name="T70" fmla="*/ 62 w 748"/>
                  <a:gd name="T71" fmla="*/ 88 h 620"/>
                  <a:gd name="T72" fmla="*/ 66 w 748"/>
                  <a:gd name="T73" fmla="*/ 88 h 620"/>
                  <a:gd name="T74" fmla="*/ 69 w 748"/>
                  <a:gd name="T75" fmla="*/ 87 h 620"/>
                  <a:gd name="T76" fmla="*/ 73 w 748"/>
                  <a:gd name="T77" fmla="*/ 86 h 620"/>
                  <a:gd name="T78" fmla="*/ 76 w 748"/>
                  <a:gd name="T79" fmla="*/ 85 h 620"/>
                  <a:gd name="T80" fmla="*/ 80 w 748"/>
                  <a:gd name="T81" fmla="*/ 84 h 620"/>
                  <a:gd name="T82" fmla="*/ 83 w 748"/>
                  <a:gd name="T83" fmla="*/ 82 h 620"/>
                  <a:gd name="T84" fmla="*/ 86 w 748"/>
                  <a:gd name="T85" fmla="*/ 81 h 620"/>
                  <a:gd name="T86" fmla="*/ 89 w 748"/>
                  <a:gd name="T87" fmla="*/ 79 h 620"/>
                  <a:gd name="T88" fmla="*/ 92 w 748"/>
                  <a:gd name="T89" fmla="*/ 77 h 620"/>
                  <a:gd name="T90" fmla="*/ 95 w 748"/>
                  <a:gd name="T91" fmla="*/ 75 h 620"/>
                  <a:gd name="T92" fmla="*/ 98 w 748"/>
                  <a:gd name="T93" fmla="*/ 72 h 620"/>
                  <a:gd name="T94" fmla="*/ 100 w 748"/>
                  <a:gd name="T95" fmla="*/ 70 h 620"/>
                  <a:gd name="T96" fmla="*/ 103 w 748"/>
                  <a:gd name="T97" fmla="*/ 67 h 620"/>
                  <a:gd name="T98" fmla="*/ 105 w 748"/>
                  <a:gd name="T99" fmla="*/ 64 h 620"/>
                  <a:gd name="T100" fmla="*/ 107 w 748"/>
                  <a:gd name="T101" fmla="*/ 61 h 62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748" h="620">
                    <a:moveTo>
                      <a:pt x="61" y="0"/>
                    </a:moveTo>
                    <a:lnTo>
                      <a:pt x="48" y="22"/>
                    </a:lnTo>
                    <a:lnTo>
                      <a:pt x="37" y="45"/>
                    </a:lnTo>
                    <a:lnTo>
                      <a:pt x="27" y="68"/>
                    </a:lnTo>
                    <a:lnTo>
                      <a:pt x="18" y="92"/>
                    </a:lnTo>
                    <a:lnTo>
                      <a:pt x="11" y="117"/>
                    </a:lnTo>
                    <a:lnTo>
                      <a:pt x="6" y="141"/>
                    </a:lnTo>
                    <a:lnTo>
                      <a:pt x="2" y="167"/>
                    </a:lnTo>
                    <a:lnTo>
                      <a:pt x="0" y="192"/>
                    </a:lnTo>
                    <a:lnTo>
                      <a:pt x="0" y="218"/>
                    </a:lnTo>
                    <a:lnTo>
                      <a:pt x="0" y="244"/>
                    </a:lnTo>
                    <a:lnTo>
                      <a:pt x="4" y="268"/>
                    </a:lnTo>
                    <a:lnTo>
                      <a:pt x="7" y="294"/>
                    </a:lnTo>
                    <a:lnTo>
                      <a:pt x="13" y="319"/>
                    </a:lnTo>
                    <a:lnTo>
                      <a:pt x="20" y="343"/>
                    </a:lnTo>
                    <a:lnTo>
                      <a:pt x="29" y="367"/>
                    </a:lnTo>
                    <a:lnTo>
                      <a:pt x="39" y="390"/>
                    </a:lnTo>
                    <a:lnTo>
                      <a:pt x="51" y="413"/>
                    </a:lnTo>
                    <a:lnTo>
                      <a:pt x="64" y="435"/>
                    </a:lnTo>
                    <a:lnTo>
                      <a:pt x="79" y="456"/>
                    </a:lnTo>
                    <a:lnTo>
                      <a:pt x="95" y="475"/>
                    </a:lnTo>
                    <a:lnTo>
                      <a:pt x="111" y="494"/>
                    </a:lnTo>
                    <a:lnTo>
                      <a:pt x="129" y="512"/>
                    </a:lnTo>
                    <a:lnTo>
                      <a:pt x="148" y="529"/>
                    </a:lnTo>
                    <a:lnTo>
                      <a:pt x="169" y="545"/>
                    </a:lnTo>
                    <a:lnTo>
                      <a:pt x="190" y="558"/>
                    </a:lnTo>
                    <a:lnTo>
                      <a:pt x="213" y="572"/>
                    </a:lnTo>
                    <a:lnTo>
                      <a:pt x="235" y="583"/>
                    </a:lnTo>
                    <a:lnTo>
                      <a:pt x="259" y="593"/>
                    </a:lnTo>
                    <a:lnTo>
                      <a:pt x="282" y="601"/>
                    </a:lnTo>
                    <a:lnTo>
                      <a:pt x="307" y="609"/>
                    </a:lnTo>
                    <a:lnTo>
                      <a:pt x="332" y="613"/>
                    </a:lnTo>
                    <a:lnTo>
                      <a:pt x="356" y="618"/>
                    </a:lnTo>
                    <a:lnTo>
                      <a:pt x="382" y="620"/>
                    </a:lnTo>
                    <a:lnTo>
                      <a:pt x="408" y="620"/>
                    </a:lnTo>
                    <a:lnTo>
                      <a:pt x="433" y="619"/>
                    </a:lnTo>
                    <a:lnTo>
                      <a:pt x="459" y="617"/>
                    </a:lnTo>
                    <a:lnTo>
                      <a:pt x="483" y="612"/>
                    </a:lnTo>
                    <a:lnTo>
                      <a:pt x="508" y="607"/>
                    </a:lnTo>
                    <a:lnTo>
                      <a:pt x="533" y="600"/>
                    </a:lnTo>
                    <a:lnTo>
                      <a:pt x="556" y="591"/>
                    </a:lnTo>
                    <a:lnTo>
                      <a:pt x="580" y="581"/>
                    </a:lnTo>
                    <a:lnTo>
                      <a:pt x="602" y="568"/>
                    </a:lnTo>
                    <a:lnTo>
                      <a:pt x="624" y="556"/>
                    </a:lnTo>
                    <a:lnTo>
                      <a:pt x="645" y="541"/>
                    </a:lnTo>
                    <a:lnTo>
                      <a:pt x="665" y="526"/>
                    </a:lnTo>
                    <a:lnTo>
                      <a:pt x="684" y="509"/>
                    </a:lnTo>
                    <a:lnTo>
                      <a:pt x="702" y="491"/>
                    </a:lnTo>
                    <a:lnTo>
                      <a:pt x="718" y="472"/>
                    </a:lnTo>
                    <a:lnTo>
                      <a:pt x="734" y="452"/>
                    </a:lnTo>
                    <a:lnTo>
                      <a:pt x="748" y="43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55" name="Line 474"/>
              <p:cNvSpPr>
                <a:spLocks noChangeShapeType="1"/>
              </p:cNvSpPr>
              <p:nvPr/>
            </p:nvSpPr>
            <p:spPr bwMode="auto">
              <a:xfrm flipH="1" flipV="1">
                <a:off x="1600" y="2434"/>
                <a:ext cx="71" cy="4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56" name="Freeform 475"/>
              <p:cNvSpPr>
                <a:spLocks/>
              </p:cNvSpPr>
              <p:nvPr/>
            </p:nvSpPr>
            <p:spPr bwMode="auto">
              <a:xfrm>
                <a:off x="1535" y="2181"/>
                <a:ext cx="210" cy="253"/>
              </a:xfrm>
              <a:custGeom>
                <a:avLst/>
                <a:gdLst>
                  <a:gd name="T0" fmla="*/ 205 w 1465"/>
                  <a:gd name="T1" fmla="*/ 18 h 1771"/>
                  <a:gd name="T2" fmla="*/ 195 w 1465"/>
                  <a:gd name="T3" fmla="*/ 13 h 1771"/>
                  <a:gd name="T4" fmla="*/ 185 w 1465"/>
                  <a:gd name="T5" fmla="*/ 9 h 1771"/>
                  <a:gd name="T6" fmla="*/ 175 w 1465"/>
                  <a:gd name="T7" fmla="*/ 5 h 1771"/>
                  <a:gd name="T8" fmla="*/ 164 w 1465"/>
                  <a:gd name="T9" fmla="*/ 3 h 1771"/>
                  <a:gd name="T10" fmla="*/ 153 w 1465"/>
                  <a:gd name="T11" fmla="*/ 1 h 1771"/>
                  <a:gd name="T12" fmla="*/ 142 w 1465"/>
                  <a:gd name="T13" fmla="*/ 0 h 1771"/>
                  <a:gd name="T14" fmla="*/ 131 w 1465"/>
                  <a:gd name="T15" fmla="*/ 0 h 1771"/>
                  <a:gd name="T16" fmla="*/ 120 w 1465"/>
                  <a:gd name="T17" fmla="*/ 1 h 1771"/>
                  <a:gd name="T18" fmla="*/ 109 w 1465"/>
                  <a:gd name="T19" fmla="*/ 3 h 1771"/>
                  <a:gd name="T20" fmla="*/ 98 w 1465"/>
                  <a:gd name="T21" fmla="*/ 6 h 1771"/>
                  <a:gd name="T22" fmla="*/ 88 w 1465"/>
                  <a:gd name="T23" fmla="*/ 9 h 1771"/>
                  <a:gd name="T24" fmla="*/ 78 w 1465"/>
                  <a:gd name="T25" fmla="*/ 14 h 1771"/>
                  <a:gd name="T26" fmla="*/ 68 w 1465"/>
                  <a:gd name="T27" fmla="*/ 19 h 1771"/>
                  <a:gd name="T28" fmla="*/ 59 w 1465"/>
                  <a:gd name="T29" fmla="*/ 25 h 1771"/>
                  <a:gd name="T30" fmla="*/ 50 w 1465"/>
                  <a:gd name="T31" fmla="*/ 31 h 1771"/>
                  <a:gd name="T32" fmla="*/ 42 w 1465"/>
                  <a:gd name="T33" fmla="*/ 39 h 1771"/>
                  <a:gd name="T34" fmla="*/ 34 w 1465"/>
                  <a:gd name="T35" fmla="*/ 47 h 1771"/>
                  <a:gd name="T36" fmla="*/ 27 w 1465"/>
                  <a:gd name="T37" fmla="*/ 55 h 1771"/>
                  <a:gd name="T38" fmla="*/ 21 w 1465"/>
                  <a:gd name="T39" fmla="*/ 64 h 1771"/>
                  <a:gd name="T40" fmla="*/ 15 w 1465"/>
                  <a:gd name="T41" fmla="*/ 74 h 1771"/>
                  <a:gd name="T42" fmla="*/ 11 w 1465"/>
                  <a:gd name="T43" fmla="*/ 84 h 1771"/>
                  <a:gd name="T44" fmla="*/ 7 w 1465"/>
                  <a:gd name="T45" fmla="*/ 94 h 1771"/>
                  <a:gd name="T46" fmla="*/ 4 w 1465"/>
                  <a:gd name="T47" fmla="*/ 105 h 1771"/>
                  <a:gd name="T48" fmla="*/ 2 w 1465"/>
                  <a:gd name="T49" fmla="*/ 116 h 1771"/>
                  <a:gd name="T50" fmla="*/ 0 w 1465"/>
                  <a:gd name="T51" fmla="*/ 127 h 1771"/>
                  <a:gd name="T52" fmla="*/ 0 w 1465"/>
                  <a:gd name="T53" fmla="*/ 138 h 1771"/>
                  <a:gd name="T54" fmla="*/ 1 w 1465"/>
                  <a:gd name="T55" fmla="*/ 149 h 1771"/>
                  <a:gd name="T56" fmla="*/ 2 w 1465"/>
                  <a:gd name="T57" fmla="*/ 160 h 1771"/>
                  <a:gd name="T58" fmla="*/ 4 w 1465"/>
                  <a:gd name="T59" fmla="*/ 170 h 1771"/>
                  <a:gd name="T60" fmla="*/ 7 w 1465"/>
                  <a:gd name="T61" fmla="*/ 181 h 1771"/>
                  <a:gd name="T62" fmla="*/ 11 w 1465"/>
                  <a:gd name="T63" fmla="*/ 191 h 1771"/>
                  <a:gd name="T64" fmla="*/ 16 w 1465"/>
                  <a:gd name="T65" fmla="*/ 201 h 1771"/>
                  <a:gd name="T66" fmla="*/ 22 w 1465"/>
                  <a:gd name="T67" fmla="*/ 211 h 1771"/>
                  <a:gd name="T68" fmla="*/ 28 w 1465"/>
                  <a:gd name="T69" fmla="*/ 220 h 1771"/>
                  <a:gd name="T70" fmla="*/ 35 w 1465"/>
                  <a:gd name="T71" fmla="*/ 228 h 1771"/>
                  <a:gd name="T72" fmla="*/ 43 w 1465"/>
                  <a:gd name="T73" fmla="*/ 236 h 1771"/>
                  <a:gd name="T74" fmla="*/ 51 w 1465"/>
                  <a:gd name="T75" fmla="*/ 243 h 1771"/>
                  <a:gd name="T76" fmla="*/ 60 w 1465"/>
                  <a:gd name="T77" fmla="*/ 250 h 177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465" h="1771">
                    <a:moveTo>
                      <a:pt x="1465" y="145"/>
                    </a:moveTo>
                    <a:lnTo>
                      <a:pt x="1432" y="126"/>
                    </a:lnTo>
                    <a:lnTo>
                      <a:pt x="1398" y="107"/>
                    </a:lnTo>
                    <a:lnTo>
                      <a:pt x="1363" y="90"/>
                    </a:lnTo>
                    <a:lnTo>
                      <a:pt x="1328" y="74"/>
                    </a:lnTo>
                    <a:lnTo>
                      <a:pt x="1292" y="61"/>
                    </a:lnTo>
                    <a:lnTo>
                      <a:pt x="1256" y="47"/>
                    </a:lnTo>
                    <a:lnTo>
                      <a:pt x="1219" y="36"/>
                    </a:lnTo>
                    <a:lnTo>
                      <a:pt x="1181" y="26"/>
                    </a:lnTo>
                    <a:lnTo>
                      <a:pt x="1144" y="18"/>
                    </a:lnTo>
                    <a:lnTo>
                      <a:pt x="1106" y="11"/>
                    </a:lnTo>
                    <a:lnTo>
                      <a:pt x="1068" y="6"/>
                    </a:lnTo>
                    <a:lnTo>
                      <a:pt x="1030" y="2"/>
                    </a:lnTo>
                    <a:lnTo>
                      <a:pt x="991" y="0"/>
                    </a:lnTo>
                    <a:lnTo>
                      <a:pt x="952" y="0"/>
                    </a:lnTo>
                    <a:lnTo>
                      <a:pt x="914" y="1"/>
                    </a:lnTo>
                    <a:lnTo>
                      <a:pt x="876" y="4"/>
                    </a:lnTo>
                    <a:lnTo>
                      <a:pt x="837" y="8"/>
                    </a:lnTo>
                    <a:lnTo>
                      <a:pt x="799" y="14"/>
                    </a:lnTo>
                    <a:lnTo>
                      <a:pt x="761" y="20"/>
                    </a:lnTo>
                    <a:lnTo>
                      <a:pt x="724" y="29"/>
                    </a:lnTo>
                    <a:lnTo>
                      <a:pt x="687" y="40"/>
                    </a:lnTo>
                    <a:lnTo>
                      <a:pt x="650" y="51"/>
                    </a:lnTo>
                    <a:lnTo>
                      <a:pt x="614" y="64"/>
                    </a:lnTo>
                    <a:lnTo>
                      <a:pt x="578" y="79"/>
                    </a:lnTo>
                    <a:lnTo>
                      <a:pt x="543" y="95"/>
                    </a:lnTo>
                    <a:lnTo>
                      <a:pt x="508" y="113"/>
                    </a:lnTo>
                    <a:lnTo>
                      <a:pt x="475" y="131"/>
                    </a:lnTo>
                    <a:lnTo>
                      <a:pt x="442" y="151"/>
                    </a:lnTo>
                    <a:lnTo>
                      <a:pt x="409" y="172"/>
                    </a:lnTo>
                    <a:lnTo>
                      <a:pt x="378" y="196"/>
                    </a:lnTo>
                    <a:lnTo>
                      <a:pt x="349" y="219"/>
                    </a:lnTo>
                    <a:lnTo>
                      <a:pt x="319" y="244"/>
                    </a:lnTo>
                    <a:lnTo>
                      <a:pt x="290" y="271"/>
                    </a:lnTo>
                    <a:lnTo>
                      <a:pt x="263" y="298"/>
                    </a:lnTo>
                    <a:lnTo>
                      <a:pt x="237" y="326"/>
                    </a:lnTo>
                    <a:lnTo>
                      <a:pt x="213" y="356"/>
                    </a:lnTo>
                    <a:lnTo>
                      <a:pt x="189" y="387"/>
                    </a:lnTo>
                    <a:lnTo>
                      <a:pt x="167" y="418"/>
                    </a:lnTo>
                    <a:lnTo>
                      <a:pt x="145" y="451"/>
                    </a:lnTo>
                    <a:lnTo>
                      <a:pt x="126" y="483"/>
                    </a:lnTo>
                    <a:lnTo>
                      <a:pt x="107" y="517"/>
                    </a:lnTo>
                    <a:lnTo>
                      <a:pt x="90" y="552"/>
                    </a:lnTo>
                    <a:lnTo>
                      <a:pt x="75" y="587"/>
                    </a:lnTo>
                    <a:lnTo>
                      <a:pt x="61" y="623"/>
                    </a:lnTo>
                    <a:lnTo>
                      <a:pt x="48" y="660"/>
                    </a:lnTo>
                    <a:lnTo>
                      <a:pt x="36" y="697"/>
                    </a:lnTo>
                    <a:lnTo>
                      <a:pt x="27" y="734"/>
                    </a:lnTo>
                    <a:lnTo>
                      <a:pt x="18" y="771"/>
                    </a:lnTo>
                    <a:lnTo>
                      <a:pt x="12" y="809"/>
                    </a:lnTo>
                    <a:lnTo>
                      <a:pt x="7" y="847"/>
                    </a:lnTo>
                    <a:lnTo>
                      <a:pt x="3" y="886"/>
                    </a:lnTo>
                    <a:lnTo>
                      <a:pt x="0" y="925"/>
                    </a:lnTo>
                    <a:lnTo>
                      <a:pt x="0" y="963"/>
                    </a:lnTo>
                    <a:lnTo>
                      <a:pt x="2" y="1001"/>
                    </a:lnTo>
                    <a:lnTo>
                      <a:pt x="4" y="1041"/>
                    </a:lnTo>
                    <a:lnTo>
                      <a:pt x="8" y="1079"/>
                    </a:lnTo>
                    <a:lnTo>
                      <a:pt x="14" y="1117"/>
                    </a:lnTo>
                    <a:lnTo>
                      <a:pt x="21" y="1155"/>
                    </a:lnTo>
                    <a:lnTo>
                      <a:pt x="30" y="1192"/>
                    </a:lnTo>
                    <a:lnTo>
                      <a:pt x="40" y="1229"/>
                    </a:lnTo>
                    <a:lnTo>
                      <a:pt x="51" y="1266"/>
                    </a:lnTo>
                    <a:lnTo>
                      <a:pt x="64" y="1302"/>
                    </a:lnTo>
                    <a:lnTo>
                      <a:pt x="79" y="1338"/>
                    </a:lnTo>
                    <a:lnTo>
                      <a:pt x="95" y="1373"/>
                    </a:lnTo>
                    <a:lnTo>
                      <a:pt x="113" y="1408"/>
                    </a:lnTo>
                    <a:lnTo>
                      <a:pt x="131" y="1442"/>
                    </a:lnTo>
                    <a:lnTo>
                      <a:pt x="151" y="1474"/>
                    </a:lnTo>
                    <a:lnTo>
                      <a:pt x="172" y="1507"/>
                    </a:lnTo>
                    <a:lnTo>
                      <a:pt x="196" y="1537"/>
                    </a:lnTo>
                    <a:lnTo>
                      <a:pt x="220" y="1568"/>
                    </a:lnTo>
                    <a:lnTo>
                      <a:pt x="244" y="1597"/>
                    </a:lnTo>
                    <a:lnTo>
                      <a:pt x="271" y="1626"/>
                    </a:lnTo>
                    <a:lnTo>
                      <a:pt x="298" y="1653"/>
                    </a:lnTo>
                    <a:lnTo>
                      <a:pt x="326" y="1679"/>
                    </a:lnTo>
                    <a:lnTo>
                      <a:pt x="357" y="1704"/>
                    </a:lnTo>
                    <a:lnTo>
                      <a:pt x="387" y="1727"/>
                    </a:lnTo>
                    <a:lnTo>
                      <a:pt x="418" y="1750"/>
                    </a:lnTo>
                    <a:lnTo>
                      <a:pt x="450" y="1771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57" name="Line 476"/>
              <p:cNvSpPr>
                <a:spLocks noChangeShapeType="1"/>
              </p:cNvSpPr>
              <p:nvPr/>
            </p:nvSpPr>
            <p:spPr bwMode="auto">
              <a:xfrm>
                <a:off x="1745" y="2201"/>
                <a:ext cx="71" cy="4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58" name="Line 477"/>
              <p:cNvSpPr>
                <a:spLocks noChangeShapeType="1"/>
              </p:cNvSpPr>
              <p:nvPr/>
            </p:nvSpPr>
            <p:spPr bwMode="auto">
              <a:xfrm flipH="1" flipV="1">
                <a:off x="1883" y="2139"/>
                <a:ext cx="78" cy="49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59" name="Line 478"/>
              <p:cNvSpPr>
                <a:spLocks noChangeShapeType="1"/>
              </p:cNvSpPr>
              <p:nvPr/>
            </p:nvSpPr>
            <p:spPr bwMode="auto">
              <a:xfrm flipH="1">
                <a:off x="1816" y="2139"/>
                <a:ext cx="67" cy="10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60" name="Line 479"/>
              <p:cNvSpPr>
                <a:spLocks noChangeShapeType="1"/>
              </p:cNvSpPr>
              <p:nvPr/>
            </p:nvSpPr>
            <p:spPr bwMode="auto">
              <a:xfrm>
                <a:off x="1816" y="2246"/>
                <a:ext cx="32" cy="2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61" name="Line 480"/>
              <p:cNvSpPr>
                <a:spLocks noChangeShapeType="1"/>
              </p:cNvSpPr>
              <p:nvPr/>
            </p:nvSpPr>
            <p:spPr bwMode="auto">
              <a:xfrm flipH="1">
                <a:off x="1703" y="2266"/>
                <a:ext cx="145" cy="23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62" name="Line 481"/>
              <p:cNvSpPr>
                <a:spLocks noChangeShapeType="1"/>
              </p:cNvSpPr>
              <p:nvPr/>
            </p:nvSpPr>
            <p:spPr bwMode="auto">
              <a:xfrm flipH="1" flipV="1">
                <a:off x="1671" y="2478"/>
                <a:ext cx="32" cy="2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63" name="Line 482"/>
              <p:cNvSpPr>
                <a:spLocks noChangeShapeType="1"/>
              </p:cNvSpPr>
              <p:nvPr/>
            </p:nvSpPr>
            <p:spPr bwMode="auto">
              <a:xfrm flipH="1">
                <a:off x="1604" y="2478"/>
                <a:ext cx="67" cy="10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64" name="Line 483"/>
              <p:cNvSpPr>
                <a:spLocks noChangeShapeType="1"/>
              </p:cNvSpPr>
              <p:nvPr/>
            </p:nvSpPr>
            <p:spPr bwMode="auto">
              <a:xfrm>
                <a:off x="1604" y="2585"/>
                <a:ext cx="77" cy="48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65" name="Line 484"/>
              <p:cNvSpPr>
                <a:spLocks noChangeShapeType="1"/>
              </p:cNvSpPr>
              <p:nvPr/>
            </p:nvSpPr>
            <p:spPr bwMode="auto">
              <a:xfrm>
                <a:off x="2176" y="1180"/>
                <a:ext cx="557" cy="913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66" name="Line 485"/>
              <p:cNvSpPr>
                <a:spLocks noChangeShapeType="1"/>
              </p:cNvSpPr>
              <p:nvPr/>
            </p:nvSpPr>
            <p:spPr bwMode="auto">
              <a:xfrm>
                <a:off x="2207" y="1352"/>
                <a:ext cx="423" cy="693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67" name="Line 486"/>
              <p:cNvSpPr>
                <a:spLocks noChangeShapeType="1"/>
              </p:cNvSpPr>
              <p:nvPr/>
            </p:nvSpPr>
            <p:spPr bwMode="auto">
              <a:xfrm>
                <a:off x="1934" y="1305"/>
                <a:ext cx="588" cy="136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68" name="Line 487"/>
              <p:cNvSpPr>
                <a:spLocks noChangeShapeType="1"/>
              </p:cNvSpPr>
              <p:nvPr/>
            </p:nvSpPr>
            <p:spPr bwMode="auto">
              <a:xfrm>
                <a:off x="3725" y="2093"/>
                <a:ext cx="38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69" name="Line 488"/>
              <p:cNvSpPr>
                <a:spLocks noChangeShapeType="1"/>
              </p:cNvSpPr>
              <p:nvPr/>
            </p:nvSpPr>
            <p:spPr bwMode="auto">
              <a:xfrm>
                <a:off x="3725" y="2093"/>
                <a:ext cx="389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70" name="Line 489"/>
              <p:cNvSpPr>
                <a:spLocks noChangeShapeType="1"/>
              </p:cNvSpPr>
              <p:nvPr/>
            </p:nvSpPr>
            <p:spPr bwMode="auto">
              <a:xfrm>
                <a:off x="4114" y="2093"/>
                <a:ext cx="0" cy="63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71" name="Line 490"/>
              <p:cNvSpPr>
                <a:spLocks noChangeShapeType="1"/>
              </p:cNvSpPr>
              <p:nvPr/>
            </p:nvSpPr>
            <p:spPr bwMode="auto">
              <a:xfrm flipH="1">
                <a:off x="3251" y="2725"/>
                <a:ext cx="86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72" name="Line 491"/>
              <p:cNvSpPr>
                <a:spLocks noChangeShapeType="1"/>
              </p:cNvSpPr>
              <p:nvPr/>
            </p:nvSpPr>
            <p:spPr bwMode="auto">
              <a:xfrm flipV="1">
                <a:off x="3251" y="2093"/>
                <a:ext cx="0" cy="63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73" name="Line 492"/>
              <p:cNvSpPr>
                <a:spLocks noChangeShapeType="1"/>
              </p:cNvSpPr>
              <p:nvPr/>
            </p:nvSpPr>
            <p:spPr bwMode="auto">
              <a:xfrm>
                <a:off x="3893" y="1388"/>
                <a:ext cx="0" cy="70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74" name="Line 493"/>
              <p:cNvSpPr>
                <a:spLocks noChangeShapeType="1"/>
              </p:cNvSpPr>
              <p:nvPr/>
            </p:nvSpPr>
            <p:spPr bwMode="auto">
              <a:xfrm>
                <a:off x="3472" y="1388"/>
                <a:ext cx="0" cy="70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75" name="Freeform 494"/>
              <p:cNvSpPr>
                <a:spLocks/>
              </p:cNvSpPr>
              <p:nvPr/>
            </p:nvSpPr>
            <p:spPr bwMode="auto">
              <a:xfrm>
                <a:off x="3814" y="2330"/>
                <a:ext cx="158" cy="79"/>
              </a:xfrm>
              <a:custGeom>
                <a:avLst/>
                <a:gdLst>
                  <a:gd name="T0" fmla="*/ 158 w 1104"/>
                  <a:gd name="T1" fmla="*/ 79 h 553"/>
                  <a:gd name="T2" fmla="*/ 158 w 1104"/>
                  <a:gd name="T3" fmla="*/ 75 h 553"/>
                  <a:gd name="T4" fmla="*/ 158 w 1104"/>
                  <a:gd name="T5" fmla="*/ 71 h 553"/>
                  <a:gd name="T6" fmla="*/ 157 w 1104"/>
                  <a:gd name="T7" fmla="*/ 67 h 553"/>
                  <a:gd name="T8" fmla="*/ 156 w 1104"/>
                  <a:gd name="T9" fmla="*/ 63 h 553"/>
                  <a:gd name="T10" fmla="*/ 155 w 1104"/>
                  <a:gd name="T11" fmla="*/ 59 h 553"/>
                  <a:gd name="T12" fmla="*/ 154 w 1104"/>
                  <a:gd name="T13" fmla="*/ 55 h 553"/>
                  <a:gd name="T14" fmla="*/ 153 w 1104"/>
                  <a:gd name="T15" fmla="*/ 51 h 553"/>
                  <a:gd name="T16" fmla="*/ 151 w 1104"/>
                  <a:gd name="T17" fmla="*/ 47 h 553"/>
                  <a:gd name="T18" fmla="*/ 150 w 1104"/>
                  <a:gd name="T19" fmla="*/ 43 h 553"/>
                  <a:gd name="T20" fmla="*/ 148 w 1104"/>
                  <a:gd name="T21" fmla="*/ 40 h 553"/>
                  <a:gd name="T22" fmla="*/ 145 w 1104"/>
                  <a:gd name="T23" fmla="*/ 36 h 553"/>
                  <a:gd name="T24" fmla="*/ 143 w 1104"/>
                  <a:gd name="T25" fmla="*/ 33 h 553"/>
                  <a:gd name="T26" fmla="*/ 141 w 1104"/>
                  <a:gd name="T27" fmla="*/ 29 h 553"/>
                  <a:gd name="T28" fmla="*/ 138 w 1104"/>
                  <a:gd name="T29" fmla="*/ 26 h 553"/>
                  <a:gd name="T30" fmla="*/ 135 w 1104"/>
                  <a:gd name="T31" fmla="*/ 23 h 553"/>
                  <a:gd name="T32" fmla="*/ 132 w 1104"/>
                  <a:gd name="T33" fmla="*/ 20 h 553"/>
                  <a:gd name="T34" fmla="*/ 129 w 1104"/>
                  <a:gd name="T35" fmla="*/ 18 h 553"/>
                  <a:gd name="T36" fmla="*/ 126 w 1104"/>
                  <a:gd name="T37" fmla="*/ 15 h 553"/>
                  <a:gd name="T38" fmla="*/ 122 w 1104"/>
                  <a:gd name="T39" fmla="*/ 13 h 553"/>
                  <a:gd name="T40" fmla="*/ 119 w 1104"/>
                  <a:gd name="T41" fmla="*/ 11 h 553"/>
                  <a:gd name="T42" fmla="*/ 115 w 1104"/>
                  <a:gd name="T43" fmla="*/ 9 h 553"/>
                  <a:gd name="T44" fmla="*/ 111 w 1104"/>
                  <a:gd name="T45" fmla="*/ 7 h 553"/>
                  <a:gd name="T46" fmla="*/ 107 w 1104"/>
                  <a:gd name="T47" fmla="*/ 5 h 553"/>
                  <a:gd name="T48" fmla="*/ 104 w 1104"/>
                  <a:gd name="T49" fmla="*/ 4 h 553"/>
                  <a:gd name="T50" fmla="*/ 99 w 1104"/>
                  <a:gd name="T51" fmla="*/ 3 h 553"/>
                  <a:gd name="T52" fmla="*/ 95 w 1104"/>
                  <a:gd name="T53" fmla="*/ 2 h 553"/>
                  <a:gd name="T54" fmla="*/ 91 w 1104"/>
                  <a:gd name="T55" fmla="*/ 1 h 553"/>
                  <a:gd name="T56" fmla="*/ 87 w 1104"/>
                  <a:gd name="T57" fmla="*/ 1 h 553"/>
                  <a:gd name="T58" fmla="*/ 83 w 1104"/>
                  <a:gd name="T59" fmla="*/ 0 h 553"/>
                  <a:gd name="T60" fmla="*/ 79 w 1104"/>
                  <a:gd name="T61" fmla="*/ 0 h 553"/>
                  <a:gd name="T62" fmla="*/ 75 w 1104"/>
                  <a:gd name="T63" fmla="*/ 0 h 553"/>
                  <a:gd name="T64" fmla="*/ 71 w 1104"/>
                  <a:gd name="T65" fmla="*/ 1 h 553"/>
                  <a:gd name="T66" fmla="*/ 67 w 1104"/>
                  <a:gd name="T67" fmla="*/ 1 h 553"/>
                  <a:gd name="T68" fmla="*/ 63 w 1104"/>
                  <a:gd name="T69" fmla="*/ 2 h 553"/>
                  <a:gd name="T70" fmla="*/ 59 w 1104"/>
                  <a:gd name="T71" fmla="*/ 3 h 553"/>
                  <a:gd name="T72" fmla="*/ 55 w 1104"/>
                  <a:gd name="T73" fmla="*/ 4 h 553"/>
                  <a:gd name="T74" fmla="*/ 51 w 1104"/>
                  <a:gd name="T75" fmla="*/ 5 h 553"/>
                  <a:gd name="T76" fmla="*/ 47 w 1104"/>
                  <a:gd name="T77" fmla="*/ 7 h 553"/>
                  <a:gd name="T78" fmla="*/ 43 w 1104"/>
                  <a:gd name="T79" fmla="*/ 9 h 553"/>
                  <a:gd name="T80" fmla="*/ 40 w 1104"/>
                  <a:gd name="T81" fmla="*/ 11 h 553"/>
                  <a:gd name="T82" fmla="*/ 36 w 1104"/>
                  <a:gd name="T83" fmla="*/ 13 h 553"/>
                  <a:gd name="T84" fmla="*/ 33 w 1104"/>
                  <a:gd name="T85" fmla="*/ 15 h 553"/>
                  <a:gd name="T86" fmla="*/ 29 w 1104"/>
                  <a:gd name="T87" fmla="*/ 18 h 553"/>
                  <a:gd name="T88" fmla="*/ 26 w 1104"/>
                  <a:gd name="T89" fmla="*/ 20 h 553"/>
                  <a:gd name="T90" fmla="*/ 23 w 1104"/>
                  <a:gd name="T91" fmla="*/ 23 h 553"/>
                  <a:gd name="T92" fmla="*/ 20 w 1104"/>
                  <a:gd name="T93" fmla="*/ 26 h 553"/>
                  <a:gd name="T94" fmla="*/ 18 w 1104"/>
                  <a:gd name="T95" fmla="*/ 29 h 553"/>
                  <a:gd name="T96" fmla="*/ 15 w 1104"/>
                  <a:gd name="T97" fmla="*/ 33 h 553"/>
                  <a:gd name="T98" fmla="*/ 13 w 1104"/>
                  <a:gd name="T99" fmla="*/ 36 h 553"/>
                  <a:gd name="T100" fmla="*/ 11 w 1104"/>
                  <a:gd name="T101" fmla="*/ 40 h 553"/>
                  <a:gd name="T102" fmla="*/ 9 w 1104"/>
                  <a:gd name="T103" fmla="*/ 43 h 553"/>
                  <a:gd name="T104" fmla="*/ 7 w 1104"/>
                  <a:gd name="T105" fmla="*/ 47 h 553"/>
                  <a:gd name="T106" fmla="*/ 5 w 1104"/>
                  <a:gd name="T107" fmla="*/ 51 h 553"/>
                  <a:gd name="T108" fmla="*/ 4 w 1104"/>
                  <a:gd name="T109" fmla="*/ 55 h 553"/>
                  <a:gd name="T110" fmla="*/ 3 w 1104"/>
                  <a:gd name="T111" fmla="*/ 59 h 553"/>
                  <a:gd name="T112" fmla="*/ 2 w 1104"/>
                  <a:gd name="T113" fmla="*/ 63 h 553"/>
                  <a:gd name="T114" fmla="*/ 1 w 1104"/>
                  <a:gd name="T115" fmla="*/ 67 h 553"/>
                  <a:gd name="T116" fmla="*/ 0 w 1104"/>
                  <a:gd name="T117" fmla="*/ 71 h 553"/>
                  <a:gd name="T118" fmla="*/ 0 w 1104"/>
                  <a:gd name="T119" fmla="*/ 75 h 553"/>
                  <a:gd name="T120" fmla="*/ 0 w 1104"/>
                  <a:gd name="T121" fmla="*/ 79 h 55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104" h="553">
                    <a:moveTo>
                      <a:pt x="1104" y="553"/>
                    </a:moveTo>
                    <a:lnTo>
                      <a:pt x="1104" y="525"/>
                    </a:lnTo>
                    <a:lnTo>
                      <a:pt x="1102" y="496"/>
                    </a:lnTo>
                    <a:lnTo>
                      <a:pt x="1098" y="467"/>
                    </a:lnTo>
                    <a:lnTo>
                      <a:pt x="1093" y="439"/>
                    </a:lnTo>
                    <a:lnTo>
                      <a:pt x="1086" y="410"/>
                    </a:lnTo>
                    <a:lnTo>
                      <a:pt x="1077" y="382"/>
                    </a:lnTo>
                    <a:lnTo>
                      <a:pt x="1068" y="355"/>
                    </a:lnTo>
                    <a:lnTo>
                      <a:pt x="1057" y="328"/>
                    </a:lnTo>
                    <a:lnTo>
                      <a:pt x="1045" y="303"/>
                    </a:lnTo>
                    <a:lnTo>
                      <a:pt x="1031" y="277"/>
                    </a:lnTo>
                    <a:lnTo>
                      <a:pt x="1016" y="252"/>
                    </a:lnTo>
                    <a:lnTo>
                      <a:pt x="999" y="228"/>
                    </a:lnTo>
                    <a:lnTo>
                      <a:pt x="982" y="206"/>
                    </a:lnTo>
                    <a:lnTo>
                      <a:pt x="963" y="184"/>
                    </a:lnTo>
                    <a:lnTo>
                      <a:pt x="943" y="163"/>
                    </a:lnTo>
                    <a:lnTo>
                      <a:pt x="922" y="143"/>
                    </a:lnTo>
                    <a:lnTo>
                      <a:pt x="900" y="124"/>
                    </a:lnTo>
                    <a:lnTo>
                      <a:pt x="877" y="106"/>
                    </a:lnTo>
                    <a:lnTo>
                      <a:pt x="854" y="90"/>
                    </a:lnTo>
                    <a:lnTo>
                      <a:pt x="829" y="75"/>
                    </a:lnTo>
                    <a:lnTo>
                      <a:pt x="803" y="61"/>
                    </a:lnTo>
                    <a:lnTo>
                      <a:pt x="777" y="49"/>
                    </a:lnTo>
                    <a:lnTo>
                      <a:pt x="751" y="37"/>
                    </a:lnTo>
                    <a:lnTo>
                      <a:pt x="724" y="28"/>
                    </a:lnTo>
                    <a:lnTo>
                      <a:pt x="695" y="19"/>
                    </a:lnTo>
                    <a:lnTo>
                      <a:pt x="667" y="13"/>
                    </a:lnTo>
                    <a:lnTo>
                      <a:pt x="639" y="8"/>
                    </a:lnTo>
                    <a:lnTo>
                      <a:pt x="610" y="4"/>
                    </a:lnTo>
                    <a:lnTo>
                      <a:pt x="581" y="1"/>
                    </a:lnTo>
                    <a:lnTo>
                      <a:pt x="553" y="0"/>
                    </a:lnTo>
                    <a:lnTo>
                      <a:pt x="524" y="1"/>
                    </a:lnTo>
                    <a:lnTo>
                      <a:pt x="494" y="4"/>
                    </a:lnTo>
                    <a:lnTo>
                      <a:pt x="466" y="8"/>
                    </a:lnTo>
                    <a:lnTo>
                      <a:pt x="438" y="13"/>
                    </a:lnTo>
                    <a:lnTo>
                      <a:pt x="410" y="19"/>
                    </a:lnTo>
                    <a:lnTo>
                      <a:pt x="382" y="28"/>
                    </a:lnTo>
                    <a:lnTo>
                      <a:pt x="355" y="37"/>
                    </a:lnTo>
                    <a:lnTo>
                      <a:pt x="328" y="49"/>
                    </a:lnTo>
                    <a:lnTo>
                      <a:pt x="302" y="61"/>
                    </a:lnTo>
                    <a:lnTo>
                      <a:pt x="276" y="75"/>
                    </a:lnTo>
                    <a:lnTo>
                      <a:pt x="252" y="90"/>
                    </a:lnTo>
                    <a:lnTo>
                      <a:pt x="228" y="106"/>
                    </a:lnTo>
                    <a:lnTo>
                      <a:pt x="205" y="124"/>
                    </a:lnTo>
                    <a:lnTo>
                      <a:pt x="183" y="143"/>
                    </a:lnTo>
                    <a:lnTo>
                      <a:pt x="162" y="163"/>
                    </a:lnTo>
                    <a:lnTo>
                      <a:pt x="142" y="184"/>
                    </a:lnTo>
                    <a:lnTo>
                      <a:pt x="124" y="206"/>
                    </a:lnTo>
                    <a:lnTo>
                      <a:pt x="106" y="228"/>
                    </a:lnTo>
                    <a:lnTo>
                      <a:pt x="89" y="252"/>
                    </a:lnTo>
                    <a:lnTo>
                      <a:pt x="74" y="277"/>
                    </a:lnTo>
                    <a:lnTo>
                      <a:pt x="61" y="303"/>
                    </a:lnTo>
                    <a:lnTo>
                      <a:pt x="48" y="328"/>
                    </a:lnTo>
                    <a:lnTo>
                      <a:pt x="37" y="355"/>
                    </a:lnTo>
                    <a:lnTo>
                      <a:pt x="27" y="382"/>
                    </a:lnTo>
                    <a:lnTo>
                      <a:pt x="19" y="410"/>
                    </a:lnTo>
                    <a:lnTo>
                      <a:pt x="12" y="439"/>
                    </a:lnTo>
                    <a:lnTo>
                      <a:pt x="7" y="467"/>
                    </a:lnTo>
                    <a:lnTo>
                      <a:pt x="3" y="496"/>
                    </a:lnTo>
                    <a:lnTo>
                      <a:pt x="1" y="525"/>
                    </a:lnTo>
                    <a:lnTo>
                      <a:pt x="0" y="553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76" name="Freeform 495"/>
              <p:cNvSpPr>
                <a:spLocks/>
              </p:cNvSpPr>
              <p:nvPr/>
            </p:nvSpPr>
            <p:spPr bwMode="auto">
              <a:xfrm>
                <a:off x="3814" y="2409"/>
                <a:ext cx="158" cy="79"/>
              </a:xfrm>
              <a:custGeom>
                <a:avLst/>
                <a:gdLst>
                  <a:gd name="T0" fmla="*/ 0 w 1104"/>
                  <a:gd name="T1" fmla="*/ 0 h 553"/>
                  <a:gd name="T2" fmla="*/ 0 w 1104"/>
                  <a:gd name="T3" fmla="*/ 4 h 553"/>
                  <a:gd name="T4" fmla="*/ 0 w 1104"/>
                  <a:gd name="T5" fmla="*/ 8 h 553"/>
                  <a:gd name="T6" fmla="*/ 1 w 1104"/>
                  <a:gd name="T7" fmla="*/ 12 h 553"/>
                  <a:gd name="T8" fmla="*/ 2 w 1104"/>
                  <a:gd name="T9" fmla="*/ 17 h 553"/>
                  <a:gd name="T10" fmla="*/ 3 w 1104"/>
                  <a:gd name="T11" fmla="*/ 21 h 553"/>
                  <a:gd name="T12" fmla="*/ 4 w 1104"/>
                  <a:gd name="T13" fmla="*/ 24 h 553"/>
                  <a:gd name="T14" fmla="*/ 5 w 1104"/>
                  <a:gd name="T15" fmla="*/ 28 h 553"/>
                  <a:gd name="T16" fmla="*/ 7 w 1104"/>
                  <a:gd name="T17" fmla="*/ 32 h 553"/>
                  <a:gd name="T18" fmla="*/ 9 w 1104"/>
                  <a:gd name="T19" fmla="*/ 36 h 553"/>
                  <a:gd name="T20" fmla="*/ 11 w 1104"/>
                  <a:gd name="T21" fmla="*/ 40 h 553"/>
                  <a:gd name="T22" fmla="*/ 13 w 1104"/>
                  <a:gd name="T23" fmla="*/ 43 h 553"/>
                  <a:gd name="T24" fmla="*/ 15 w 1104"/>
                  <a:gd name="T25" fmla="*/ 47 h 553"/>
                  <a:gd name="T26" fmla="*/ 18 w 1104"/>
                  <a:gd name="T27" fmla="*/ 50 h 553"/>
                  <a:gd name="T28" fmla="*/ 20 w 1104"/>
                  <a:gd name="T29" fmla="*/ 53 h 553"/>
                  <a:gd name="T30" fmla="*/ 23 w 1104"/>
                  <a:gd name="T31" fmla="*/ 56 h 553"/>
                  <a:gd name="T32" fmla="*/ 26 w 1104"/>
                  <a:gd name="T33" fmla="*/ 59 h 553"/>
                  <a:gd name="T34" fmla="*/ 29 w 1104"/>
                  <a:gd name="T35" fmla="*/ 61 h 553"/>
                  <a:gd name="T36" fmla="*/ 33 w 1104"/>
                  <a:gd name="T37" fmla="*/ 64 h 553"/>
                  <a:gd name="T38" fmla="*/ 36 w 1104"/>
                  <a:gd name="T39" fmla="*/ 66 h 553"/>
                  <a:gd name="T40" fmla="*/ 40 w 1104"/>
                  <a:gd name="T41" fmla="*/ 68 h 553"/>
                  <a:gd name="T42" fmla="*/ 43 w 1104"/>
                  <a:gd name="T43" fmla="*/ 70 h 553"/>
                  <a:gd name="T44" fmla="*/ 47 w 1104"/>
                  <a:gd name="T45" fmla="*/ 72 h 553"/>
                  <a:gd name="T46" fmla="*/ 51 w 1104"/>
                  <a:gd name="T47" fmla="*/ 74 h 553"/>
                  <a:gd name="T48" fmla="*/ 55 w 1104"/>
                  <a:gd name="T49" fmla="*/ 75 h 553"/>
                  <a:gd name="T50" fmla="*/ 59 w 1104"/>
                  <a:gd name="T51" fmla="*/ 76 h 553"/>
                  <a:gd name="T52" fmla="*/ 63 w 1104"/>
                  <a:gd name="T53" fmla="*/ 77 h 553"/>
                  <a:gd name="T54" fmla="*/ 67 w 1104"/>
                  <a:gd name="T55" fmla="*/ 78 h 553"/>
                  <a:gd name="T56" fmla="*/ 71 w 1104"/>
                  <a:gd name="T57" fmla="*/ 79 h 553"/>
                  <a:gd name="T58" fmla="*/ 75 w 1104"/>
                  <a:gd name="T59" fmla="*/ 79 h 553"/>
                  <a:gd name="T60" fmla="*/ 79 w 1104"/>
                  <a:gd name="T61" fmla="*/ 79 h 553"/>
                  <a:gd name="T62" fmla="*/ 83 w 1104"/>
                  <a:gd name="T63" fmla="*/ 79 h 553"/>
                  <a:gd name="T64" fmla="*/ 87 w 1104"/>
                  <a:gd name="T65" fmla="*/ 79 h 553"/>
                  <a:gd name="T66" fmla="*/ 91 w 1104"/>
                  <a:gd name="T67" fmla="*/ 78 h 553"/>
                  <a:gd name="T68" fmla="*/ 95 w 1104"/>
                  <a:gd name="T69" fmla="*/ 77 h 553"/>
                  <a:gd name="T70" fmla="*/ 99 w 1104"/>
                  <a:gd name="T71" fmla="*/ 76 h 553"/>
                  <a:gd name="T72" fmla="*/ 104 w 1104"/>
                  <a:gd name="T73" fmla="*/ 75 h 553"/>
                  <a:gd name="T74" fmla="*/ 107 w 1104"/>
                  <a:gd name="T75" fmla="*/ 74 h 553"/>
                  <a:gd name="T76" fmla="*/ 111 w 1104"/>
                  <a:gd name="T77" fmla="*/ 72 h 553"/>
                  <a:gd name="T78" fmla="*/ 115 w 1104"/>
                  <a:gd name="T79" fmla="*/ 70 h 553"/>
                  <a:gd name="T80" fmla="*/ 119 w 1104"/>
                  <a:gd name="T81" fmla="*/ 68 h 553"/>
                  <a:gd name="T82" fmla="*/ 122 w 1104"/>
                  <a:gd name="T83" fmla="*/ 66 h 553"/>
                  <a:gd name="T84" fmla="*/ 126 w 1104"/>
                  <a:gd name="T85" fmla="*/ 64 h 553"/>
                  <a:gd name="T86" fmla="*/ 129 w 1104"/>
                  <a:gd name="T87" fmla="*/ 61 h 553"/>
                  <a:gd name="T88" fmla="*/ 132 w 1104"/>
                  <a:gd name="T89" fmla="*/ 59 h 553"/>
                  <a:gd name="T90" fmla="*/ 135 w 1104"/>
                  <a:gd name="T91" fmla="*/ 56 h 553"/>
                  <a:gd name="T92" fmla="*/ 138 w 1104"/>
                  <a:gd name="T93" fmla="*/ 53 h 553"/>
                  <a:gd name="T94" fmla="*/ 141 w 1104"/>
                  <a:gd name="T95" fmla="*/ 50 h 553"/>
                  <a:gd name="T96" fmla="*/ 143 w 1104"/>
                  <a:gd name="T97" fmla="*/ 47 h 553"/>
                  <a:gd name="T98" fmla="*/ 145 w 1104"/>
                  <a:gd name="T99" fmla="*/ 43 h 553"/>
                  <a:gd name="T100" fmla="*/ 148 w 1104"/>
                  <a:gd name="T101" fmla="*/ 40 h 553"/>
                  <a:gd name="T102" fmla="*/ 150 w 1104"/>
                  <a:gd name="T103" fmla="*/ 36 h 553"/>
                  <a:gd name="T104" fmla="*/ 151 w 1104"/>
                  <a:gd name="T105" fmla="*/ 32 h 553"/>
                  <a:gd name="T106" fmla="*/ 153 w 1104"/>
                  <a:gd name="T107" fmla="*/ 28 h 553"/>
                  <a:gd name="T108" fmla="*/ 154 w 1104"/>
                  <a:gd name="T109" fmla="*/ 24 h 553"/>
                  <a:gd name="T110" fmla="*/ 155 w 1104"/>
                  <a:gd name="T111" fmla="*/ 21 h 553"/>
                  <a:gd name="T112" fmla="*/ 156 w 1104"/>
                  <a:gd name="T113" fmla="*/ 17 h 553"/>
                  <a:gd name="T114" fmla="*/ 157 w 1104"/>
                  <a:gd name="T115" fmla="*/ 12 h 553"/>
                  <a:gd name="T116" fmla="*/ 158 w 1104"/>
                  <a:gd name="T117" fmla="*/ 8 h 553"/>
                  <a:gd name="T118" fmla="*/ 158 w 1104"/>
                  <a:gd name="T119" fmla="*/ 4 h 553"/>
                  <a:gd name="T120" fmla="*/ 158 w 1104"/>
                  <a:gd name="T121" fmla="*/ 0 h 55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104" h="553">
                    <a:moveTo>
                      <a:pt x="0" y="0"/>
                    </a:moveTo>
                    <a:lnTo>
                      <a:pt x="1" y="29"/>
                    </a:lnTo>
                    <a:lnTo>
                      <a:pt x="3" y="59"/>
                    </a:lnTo>
                    <a:lnTo>
                      <a:pt x="7" y="87"/>
                    </a:lnTo>
                    <a:lnTo>
                      <a:pt x="12" y="116"/>
                    </a:lnTo>
                    <a:lnTo>
                      <a:pt x="19" y="144"/>
                    </a:lnTo>
                    <a:lnTo>
                      <a:pt x="27" y="171"/>
                    </a:lnTo>
                    <a:lnTo>
                      <a:pt x="37" y="199"/>
                    </a:lnTo>
                    <a:lnTo>
                      <a:pt x="48" y="226"/>
                    </a:lnTo>
                    <a:lnTo>
                      <a:pt x="61" y="252"/>
                    </a:lnTo>
                    <a:lnTo>
                      <a:pt x="74" y="277"/>
                    </a:lnTo>
                    <a:lnTo>
                      <a:pt x="89" y="301"/>
                    </a:lnTo>
                    <a:lnTo>
                      <a:pt x="106" y="326"/>
                    </a:lnTo>
                    <a:lnTo>
                      <a:pt x="124" y="348"/>
                    </a:lnTo>
                    <a:lnTo>
                      <a:pt x="142" y="371"/>
                    </a:lnTo>
                    <a:lnTo>
                      <a:pt x="162" y="391"/>
                    </a:lnTo>
                    <a:lnTo>
                      <a:pt x="183" y="411"/>
                    </a:lnTo>
                    <a:lnTo>
                      <a:pt x="205" y="430"/>
                    </a:lnTo>
                    <a:lnTo>
                      <a:pt x="228" y="447"/>
                    </a:lnTo>
                    <a:lnTo>
                      <a:pt x="252" y="464"/>
                    </a:lnTo>
                    <a:lnTo>
                      <a:pt x="276" y="479"/>
                    </a:lnTo>
                    <a:lnTo>
                      <a:pt x="302" y="493"/>
                    </a:lnTo>
                    <a:lnTo>
                      <a:pt x="328" y="506"/>
                    </a:lnTo>
                    <a:lnTo>
                      <a:pt x="355" y="517"/>
                    </a:lnTo>
                    <a:lnTo>
                      <a:pt x="382" y="526"/>
                    </a:lnTo>
                    <a:lnTo>
                      <a:pt x="410" y="535"/>
                    </a:lnTo>
                    <a:lnTo>
                      <a:pt x="438" y="542"/>
                    </a:lnTo>
                    <a:lnTo>
                      <a:pt x="466" y="546"/>
                    </a:lnTo>
                    <a:lnTo>
                      <a:pt x="494" y="551"/>
                    </a:lnTo>
                    <a:lnTo>
                      <a:pt x="524" y="553"/>
                    </a:lnTo>
                    <a:lnTo>
                      <a:pt x="553" y="553"/>
                    </a:lnTo>
                    <a:lnTo>
                      <a:pt x="581" y="553"/>
                    </a:lnTo>
                    <a:lnTo>
                      <a:pt x="610" y="551"/>
                    </a:lnTo>
                    <a:lnTo>
                      <a:pt x="639" y="546"/>
                    </a:lnTo>
                    <a:lnTo>
                      <a:pt x="667" y="542"/>
                    </a:lnTo>
                    <a:lnTo>
                      <a:pt x="695" y="535"/>
                    </a:lnTo>
                    <a:lnTo>
                      <a:pt x="724" y="526"/>
                    </a:lnTo>
                    <a:lnTo>
                      <a:pt x="751" y="517"/>
                    </a:lnTo>
                    <a:lnTo>
                      <a:pt x="777" y="506"/>
                    </a:lnTo>
                    <a:lnTo>
                      <a:pt x="803" y="493"/>
                    </a:lnTo>
                    <a:lnTo>
                      <a:pt x="829" y="479"/>
                    </a:lnTo>
                    <a:lnTo>
                      <a:pt x="854" y="464"/>
                    </a:lnTo>
                    <a:lnTo>
                      <a:pt x="877" y="447"/>
                    </a:lnTo>
                    <a:lnTo>
                      <a:pt x="900" y="430"/>
                    </a:lnTo>
                    <a:lnTo>
                      <a:pt x="922" y="411"/>
                    </a:lnTo>
                    <a:lnTo>
                      <a:pt x="943" y="391"/>
                    </a:lnTo>
                    <a:lnTo>
                      <a:pt x="963" y="371"/>
                    </a:lnTo>
                    <a:lnTo>
                      <a:pt x="982" y="348"/>
                    </a:lnTo>
                    <a:lnTo>
                      <a:pt x="999" y="326"/>
                    </a:lnTo>
                    <a:lnTo>
                      <a:pt x="1016" y="301"/>
                    </a:lnTo>
                    <a:lnTo>
                      <a:pt x="1031" y="277"/>
                    </a:lnTo>
                    <a:lnTo>
                      <a:pt x="1045" y="252"/>
                    </a:lnTo>
                    <a:lnTo>
                      <a:pt x="1057" y="226"/>
                    </a:lnTo>
                    <a:lnTo>
                      <a:pt x="1068" y="199"/>
                    </a:lnTo>
                    <a:lnTo>
                      <a:pt x="1077" y="171"/>
                    </a:lnTo>
                    <a:lnTo>
                      <a:pt x="1086" y="144"/>
                    </a:lnTo>
                    <a:lnTo>
                      <a:pt x="1093" y="116"/>
                    </a:lnTo>
                    <a:lnTo>
                      <a:pt x="1098" y="87"/>
                    </a:lnTo>
                    <a:lnTo>
                      <a:pt x="1102" y="59"/>
                    </a:lnTo>
                    <a:lnTo>
                      <a:pt x="1104" y="29"/>
                    </a:lnTo>
                    <a:lnTo>
                      <a:pt x="1104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77" name="Freeform 496"/>
              <p:cNvSpPr>
                <a:spLocks/>
              </p:cNvSpPr>
              <p:nvPr/>
            </p:nvSpPr>
            <p:spPr bwMode="auto">
              <a:xfrm>
                <a:off x="3746" y="2262"/>
                <a:ext cx="294" cy="147"/>
              </a:xfrm>
              <a:custGeom>
                <a:avLst/>
                <a:gdLst>
                  <a:gd name="T0" fmla="*/ 294 w 2062"/>
                  <a:gd name="T1" fmla="*/ 141 h 1031"/>
                  <a:gd name="T2" fmla="*/ 293 w 2062"/>
                  <a:gd name="T3" fmla="*/ 130 h 1031"/>
                  <a:gd name="T4" fmla="*/ 291 w 2062"/>
                  <a:gd name="T5" fmla="*/ 118 h 1031"/>
                  <a:gd name="T6" fmla="*/ 289 w 2062"/>
                  <a:gd name="T7" fmla="*/ 107 h 1031"/>
                  <a:gd name="T8" fmla="*/ 285 w 2062"/>
                  <a:gd name="T9" fmla="*/ 96 h 1031"/>
                  <a:gd name="T10" fmla="*/ 281 w 2062"/>
                  <a:gd name="T11" fmla="*/ 86 h 1031"/>
                  <a:gd name="T12" fmla="*/ 275 w 2062"/>
                  <a:gd name="T13" fmla="*/ 75 h 1031"/>
                  <a:gd name="T14" fmla="*/ 269 w 2062"/>
                  <a:gd name="T15" fmla="*/ 65 h 1031"/>
                  <a:gd name="T16" fmla="*/ 262 w 2062"/>
                  <a:gd name="T17" fmla="*/ 56 h 1031"/>
                  <a:gd name="T18" fmla="*/ 255 w 2062"/>
                  <a:gd name="T19" fmla="*/ 47 h 1031"/>
                  <a:gd name="T20" fmla="*/ 247 w 2062"/>
                  <a:gd name="T21" fmla="*/ 39 h 1031"/>
                  <a:gd name="T22" fmla="*/ 238 w 2062"/>
                  <a:gd name="T23" fmla="*/ 32 h 1031"/>
                  <a:gd name="T24" fmla="*/ 229 w 2062"/>
                  <a:gd name="T25" fmla="*/ 25 h 1031"/>
                  <a:gd name="T26" fmla="*/ 219 w 2062"/>
                  <a:gd name="T27" fmla="*/ 19 h 1031"/>
                  <a:gd name="T28" fmla="*/ 209 w 2062"/>
                  <a:gd name="T29" fmla="*/ 13 h 1031"/>
                  <a:gd name="T30" fmla="*/ 198 w 2062"/>
                  <a:gd name="T31" fmla="*/ 9 h 1031"/>
                  <a:gd name="T32" fmla="*/ 187 w 2062"/>
                  <a:gd name="T33" fmla="*/ 6 h 1031"/>
                  <a:gd name="T34" fmla="*/ 176 w 2062"/>
                  <a:gd name="T35" fmla="*/ 3 h 1031"/>
                  <a:gd name="T36" fmla="*/ 164 w 2062"/>
                  <a:gd name="T37" fmla="*/ 1 h 1031"/>
                  <a:gd name="T38" fmla="*/ 153 w 2062"/>
                  <a:gd name="T39" fmla="*/ 0 h 1031"/>
                  <a:gd name="T40" fmla="*/ 141 w 2062"/>
                  <a:gd name="T41" fmla="*/ 0 h 1031"/>
                  <a:gd name="T42" fmla="*/ 130 w 2062"/>
                  <a:gd name="T43" fmla="*/ 1 h 1031"/>
                  <a:gd name="T44" fmla="*/ 118 w 2062"/>
                  <a:gd name="T45" fmla="*/ 3 h 1031"/>
                  <a:gd name="T46" fmla="*/ 107 w 2062"/>
                  <a:gd name="T47" fmla="*/ 6 h 1031"/>
                  <a:gd name="T48" fmla="*/ 96 w 2062"/>
                  <a:gd name="T49" fmla="*/ 9 h 1031"/>
                  <a:gd name="T50" fmla="*/ 86 w 2062"/>
                  <a:gd name="T51" fmla="*/ 13 h 1031"/>
                  <a:gd name="T52" fmla="*/ 75 w 2062"/>
                  <a:gd name="T53" fmla="*/ 19 h 1031"/>
                  <a:gd name="T54" fmla="*/ 65 w 2062"/>
                  <a:gd name="T55" fmla="*/ 25 h 1031"/>
                  <a:gd name="T56" fmla="*/ 56 w 2062"/>
                  <a:gd name="T57" fmla="*/ 32 h 1031"/>
                  <a:gd name="T58" fmla="*/ 47 w 2062"/>
                  <a:gd name="T59" fmla="*/ 39 h 1031"/>
                  <a:gd name="T60" fmla="*/ 39 w 2062"/>
                  <a:gd name="T61" fmla="*/ 47 h 1031"/>
                  <a:gd name="T62" fmla="*/ 32 w 2062"/>
                  <a:gd name="T63" fmla="*/ 56 h 1031"/>
                  <a:gd name="T64" fmla="*/ 25 w 2062"/>
                  <a:gd name="T65" fmla="*/ 65 h 1031"/>
                  <a:gd name="T66" fmla="*/ 19 w 2062"/>
                  <a:gd name="T67" fmla="*/ 75 h 1031"/>
                  <a:gd name="T68" fmla="*/ 14 w 2062"/>
                  <a:gd name="T69" fmla="*/ 86 h 1031"/>
                  <a:gd name="T70" fmla="*/ 9 w 2062"/>
                  <a:gd name="T71" fmla="*/ 96 h 1031"/>
                  <a:gd name="T72" fmla="*/ 6 w 2062"/>
                  <a:gd name="T73" fmla="*/ 107 h 1031"/>
                  <a:gd name="T74" fmla="*/ 3 w 2062"/>
                  <a:gd name="T75" fmla="*/ 118 h 1031"/>
                  <a:gd name="T76" fmla="*/ 1 w 2062"/>
                  <a:gd name="T77" fmla="*/ 130 h 1031"/>
                  <a:gd name="T78" fmla="*/ 0 w 2062"/>
                  <a:gd name="T79" fmla="*/ 141 h 103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062" h="1031">
                    <a:moveTo>
                      <a:pt x="2062" y="1031"/>
                    </a:moveTo>
                    <a:lnTo>
                      <a:pt x="2062" y="991"/>
                    </a:lnTo>
                    <a:lnTo>
                      <a:pt x="2060" y="950"/>
                    </a:lnTo>
                    <a:lnTo>
                      <a:pt x="2055" y="910"/>
                    </a:lnTo>
                    <a:lnTo>
                      <a:pt x="2050" y="870"/>
                    </a:lnTo>
                    <a:lnTo>
                      <a:pt x="2043" y="830"/>
                    </a:lnTo>
                    <a:lnTo>
                      <a:pt x="2034" y="791"/>
                    </a:lnTo>
                    <a:lnTo>
                      <a:pt x="2024" y="751"/>
                    </a:lnTo>
                    <a:lnTo>
                      <a:pt x="2013" y="713"/>
                    </a:lnTo>
                    <a:lnTo>
                      <a:pt x="1999" y="675"/>
                    </a:lnTo>
                    <a:lnTo>
                      <a:pt x="1984" y="637"/>
                    </a:lnTo>
                    <a:lnTo>
                      <a:pt x="1968" y="600"/>
                    </a:lnTo>
                    <a:lnTo>
                      <a:pt x="1950" y="564"/>
                    </a:lnTo>
                    <a:lnTo>
                      <a:pt x="1931" y="528"/>
                    </a:lnTo>
                    <a:lnTo>
                      <a:pt x="1910" y="493"/>
                    </a:lnTo>
                    <a:lnTo>
                      <a:pt x="1889" y="458"/>
                    </a:lnTo>
                    <a:lnTo>
                      <a:pt x="1865" y="426"/>
                    </a:lnTo>
                    <a:lnTo>
                      <a:pt x="1841" y="393"/>
                    </a:lnTo>
                    <a:lnTo>
                      <a:pt x="1816" y="362"/>
                    </a:lnTo>
                    <a:lnTo>
                      <a:pt x="1789" y="331"/>
                    </a:lnTo>
                    <a:lnTo>
                      <a:pt x="1761" y="302"/>
                    </a:lnTo>
                    <a:lnTo>
                      <a:pt x="1732" y="274"/>
                    </a:lnTo>
                    <a:lnTo>
                      <a:pt x="1701" y="247"/>
                    </a:lnTo>
                    <a:lnTo>
                      <a:pt x="1670" y="221"/>
                    </a:lnTo>
                    <a:lnTo>
                      <a:pt x="1637" y="196"/>
                    </a:lnTo>
                    <a:lnTo>
                      <a:pt x="1605" y="174"/>
                    </a:lnTo>
                    <a:lnTo>
                      <a:pt x="1570" y="151"/>
                    </a:lnTo>
                    <a:lnTo>
                      <a:pt x="1535" y="131"/>
                    </a:lnTo>
                    <a:lnTo>
                      <a:pt x="1499" y="112"/>
                    </a:lnTo>
                    <a:lnTo>
                      <a:pt x="1463" y="94"/>
                    </a:lnTo>
                    <a:lnTo>
                      <a:pt x="1426" y="78"/>
                    </a:lnTo>
                    <a:lnTo>
                      <a:pt x="1388" y="64"/>
                    </a:lnTo>
                    <a:lnTo>
                      <a:pt x="1350" y="50"/>
                    </a:lnTo>
                    <a:lnTo>
                      <a:pt x="1312" y="39"/>
                    </a:lnTo>
                    <a:lnTo>
                      <a:pt x="1272" y="28"/>
                    </a:lnTo>
                    <a:lnTo>
                      <a:pt x="1233" y="20"/>
                    </a:lnTo>
                    <a:lnTo>
                      <a:pt x="1192" y="12"/>
                    </a:lnTo>
                    <a:lnTo>
                      <a:pt x="1153" y="6"/>
                    </a:lnTo>
                    <a:lnTo>
                      <a:pt x="1113" y="3"/>
                    </a:lnTo>
                    <a:lnTo>
                      <a:pt x="1072" y="1"/>
                    </a:lnTo>
                    <a:lnTo>
                      <a:pt x="1032" y="0"/>
                    </a:lnTo>
                    <a:lnTo>
                      <a:pt x="991" y="1"/>
                    </a:lnTo>
                    <a:lnTo>
                      <a:pt x="951" y="3"/>
                    </a:lnTo>
                    <a:lnTo>
                      <a:pt x="910" y="6"/>
                    </a:lnTo>
                    <a:lnTo>
                      <a:pt x="870" y="12"/>
                    </a:lnTo>
                    <a:lnTo>
                      <a:pt x="831" y="20"/>
                    </a:lnTo>
                    <a:lnTo>
                      <a:pt x="791" y="28"/>
                    </a:lnTo>
                    <a:lnTo>
                      <a:pt x="752" y="39"/>
                    </a:lnTo>
                    <a:lnTo>
                      <a:pt x="713" y="50"/>
                    </a:lnTo>
                    <a:lnTo>
                      <a:pt x="675" y="64"/>
                    </a:lnTo>
                    <a:lnTo>
                      <a:pt x="637" y="78"/>
                    </a:lnTo>
                    <a:lnTo>
                      <a:pt x="600" y="94"/>
                    </a:lnTo>
                    <a:lnTo>
                      <a:pt x="563" y="112"/>
                    </a:lnTo>
                    <a:lnTo>
                      <a:pt x="527" y="131"/>
                    </a:lnTo>
                    <a:lnTo>
                      <a:pt x="493" y="151"/>
                    </a:lnTo>
                    <a:lnTo>
                      <a:pt x="459" y="174"/>
                    </a:lnTo>
                    <a:lnTo>
                      <a:pt x="425" y="196"/>
                    </a:lnTo>
                    <a:lnTo>
                      <a:pt x="394" y="221"/>
                    </a:lnTo>
                    <a:lnTo>
                      <a:pt x="362" y="247"/>
                    </a:lnTo>
                    <a:lnTo>
                      <a:pt x="332" y="274"/>
                    </a:lnTo>
                    <a:lnTo>
                      <a:pt x="303" y="302"/>
                    </a:lnTo>
                    <a:lnTo>
                      <a:pt x="275" y="331"/>
                    </a:lnTo>
                    <a:lnTo>
                      <a:pt x="248" y="362"/>
                    </a:lnTo>
                    <a:lnTo>
                      <a:pt x="222" y="393"/>
                    </a:lnTo>
                    <a:lnTo>
                      <a:pt x="197" y="426"/>
                    </a:lnTo>
                    <a:lnTo>
                      <a:pt x="175" y="458"/>
                    </a:lnTo>
                    <a:lnTo>
                      <a:pt x="152" y="493"/>
                    </a:lnTo>
                    <a:lnTo>
                      <a:pt x="132" y="528"/>
                    </a:lnTo>
                    <a:lnTo>
                      <a:pt x="113" y="564"/>
                    </a:lnTo>
                    <a:lnTo>
                      <a:pt x="95" y="600"/>
                    </a:lnTo>
                    <a:lnTo>
                      <a:pt x="79" y="637"/>
                    </a:lnTo>
                    <a:lnTo>
                      <a:pt x="65" y="675"/>
                    </a:lnTo>
                    <a:lnTo>
                      <a:pt x="51" y="713"/>
                    </a:lnTo>
                    <a:lnTo>
                      <a:pt x="40" y="751"/>
                    </a:lnTo>
                    <a:lnTo>
                      <a:pt x="29" y="791"/>
                    </a:lnTo>
                    <a:lnTo>
                      <a:pt x="21" y="830"/>
                    </a:lnTo>
                    <a:lnTo>
                      <a:pt x="13" y="870"/>
                    </a:lnTo>
                    <a:lnTo>
                      <a:pt x="7" y="910"/>
                    </a:lnTo>
                    <a:lnTo>
                      <a:pt x="4" y="950"/>
                    </a:lnTo>
                    <a:lnTo>
                      <a:pt x="2" y="991"/>
                    </a:lnTo>
                    <a:lnTo>
                      <a:pt x="0" y="1031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78" name="Freeform 497"/>
              <p:cNvSpPr>
                <a:spLocks/>
              </p:cNvSpPr>
              <p:nvPr/>
            </p:nvSpPr>
            <p:spPr bwMode="auto">
              <a:xfrm>
                <a:off x="3746" y="2409"/>
                <a:ext cx="294" cy="148"/>
              </a:xfrm>
              <a:custGeom>
                <a:avLst/>
                <a:gdLst>
                  <a:gd name="T0" fmla="*/ 0 w 2062"/>
                  <a:gd name="T1" fmla="*/ 6 h 1033"/>
                  <a:gd name="T2" fmla="*/ 1 w 2062"/>
                  <a:gd name="T3" fmla="*/ 17 h 1033"/>
                  <a:gd name="T4" fmla="*/ 3 w 2062"/>
                  <a:gd name="T5" fmla="*/ 29 h 1033"/>
                  <a:gd name="T6" fmla="*/ 6 w 2062"/>
                  <a:gd name="T7" fmla="*/ 40 h 1033"/>
                  <a:gd name="T8" fmla="*/ 9 w 2062"/>
                  <a:gd name="T9" fmla="*/ 51 h 1033"/>
                  <a:gd name="T10" fmla="*/ 14 w 2062"/>
                  <a:gd name="T11" fmla="*/ 62 h 1033"/>
                  <a:gd name="T12" fmla="*/ 19 w 2062"/>
                  <a:gd name="T13" fmla="*/ 72 h 1033"/>
                  <a:gd name="T14" fmla="*/ 25 w 2062"/>
                  <a:gd name="T15" fmla="*/ 82 h 1033"/>
                  <a:gd name="T16" fmla="*/ 32 w 2062"/>
                  <a:gd name="T17" fmla="*/ 92 h 1033"/>
                  <a:gd name="T18" fmla="*/ 39 w 2062"/>
                  <a:gd name="T19" fmla="*/ 100 h 1033"/>
                  <a:gd name="T20" fmla="*/ 47 w 2062"/>
                  <a:gd name="T21" fmla="*/ 109 h 1033"/>
                  <a:gd name="T22" fmla="*/ 56 w 2062"/>
                  <a:gd name="T23" fmla="*/ 116 h 1033"/>
                  <a:gd name="T24" fmla="*/ 65 w 2062"/>
                  <a:gd name="T25" fmla="*/ 123 h 1033"/>
                  <a:gd name="T26" fmla="*/ 75 w 2062"/>
                  <a:gd name="T27" fmla="*/ 129 h 1033"/>
                  <a:gd name="T28" fmla="*/ 86 w 2062"/>
                  <a:gd name="T29" fmla="*/ 134 h 1033"/>
                  <a:gd name="T30" fmla="*/ 96 w 2062"/>
                  <a:gd name="T31" fmla="*/ 139 h 1033"/>
                  <a:gd name="T32" fmla="*/ 107 w 2062"/>
                  <a:gd name="T33" fmla="*/ 142 h 1033"/>
                  <a:gd name="T34" fmla="*/ 118 w 2062"/>
                  <a:gd name="T35" fmla="*/ 145 h 1033"/>
                  <a:gd name="T36" fmla="*/ 130 w 2062"/>
                  <a:gd name="T37" fmla="*/ 147 h 1033"/>
                  <a:gd name="T38" fmla="*/ 141 w 2062"/>
                  <a:gd name="T39" fmla="*/ 148 h 1033"/>
                  <a:gd name="T40" fmla="*/ 153 w 2062"/>
                  <a:gd name="T41" fmla="*/ 148 h 1033"/>
                  <a:gd name="T42" fmla="*/ 164 w 2062"/>
                  <a:gd name="T43" fmla="*/ 147 h 1033"/>
                  <a:gd name="T44" fmla="*/ 176 w 2062"/>
                  <a:gd name="T45" fmla="*/ 145 h 1033"/>
                  <a:gd name="T46" fmla="*/ 187 w 2062"/>
                  <a:gd name="T47" fmla="*/ 142 h 1033"/>
                  <a:gd name="T48" fmla="*/ 198 w 2062"/>
                  <a:gd name="T49" fmla="*/ 139 h 1033"/>
                  <a:gd name="T50" fmla="*/ 209 w 2062"/>
                  <a:gd name="T51" fmla="*/ 134 h 1033"/>
                  <a:gd name="T52" fmla="*/ 219 w 2062"/>
                  <a:gd name="T53" fmla="*/ 129 h 1033"/>
                  <a:gd name="T54" fmla="*/ 229 w 2062"/>
                  <a:gd name="T55" fmla="*/ 123 h 1033"/>
                  <a:gd name="T56" fmla="*/ 238 w 2062"/>
                  <a:gd name="T57" fmla="*/ 116 h 1033"/>
                  <a:gd name="T58" fmla="*/ 247 w 2062"/>
                  <a:gd name="T59" fmla="*/ 109 h 1033"/>
                  <a:gd name="T60" fmla="*/ 255 w 2062"/>
                  <a:gd name="T61" fmla="*/ 100 h 1033"/>
                  <a:gd name="T62" fmla="*/ 262 w 2062"/>
                  <a:gd name="T63" fmla="*/ 92 h 1033"/>
                  <a:gd name="T64" fmla="*/ 269 w 2062"/>
                  <a:gd name="T65" fmla="*/ 82 h 1033"/>
                  <a:gd name="T66" fmla="*/ 275 w 2062"/>
                  <a:gd name="T67" fmla="*/ 72 h 1033"/>
                  <a:gd name="T68" fmla="*/ 281 w 2062"/>
                  <a:gd name="T69" fmla="*/ 62 h 1033"/>
                  <a:gd name="T70" fmla="*/ 285 w 2062"/>
                  <a:gd name="T71" fmla="*/ 51 h 1033"/>
                  <a:gd name="T72" fmla="*/ 289 w 2062"/>
                  <a:gd name="T73" fmla="*/ 40 h 1033"/>
                  <a:gd name="T74" fmla="*/ 291 w 2062"/>
                  <a:gd name="T75" fmla="*/ 29 h 1033"/>
                  <a:gd name="T76" fmla="*/ 293 w 2062"/>
                  <a:gd name="T77" fmla="*/ 17 h 1033"/>
                  <a:gd name="T78" fmla="*/ 294 w 2062"/>
                  <a:gd name="T79" fmla="*/ 6 h 103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062" h="1033">
                    <a:moveTo>
                      <a:pt x="0" y="0"/>
                    </a:moveTo>
                    <a:lnTo>
                      <a:pt x="2" y="41"/>
                    </a:lnTo>
                    <a:lnTo>
                      <a:pt x="4" y="81"/>
                    </a:lnTo>
                    <a:lnTo>
                      <a:pt x="7" y="122"/>
                    </a:lnTo>
                    <a:lnTo>
                      <a:pt x="13" y="162"/>
                    </a:lnTo>
                    <a:lnTo>
                      <a:pt x="21" y="202"/>
                    </a:lnTo>
                    <a:lnTo>
                      <a:pt x="29" y="242"/>
                    </a:lnTo>
                    <a:lnTo>
                      <a:pt x="40" y="281"/>
                    </a:lnTo>
                    <a:lnTo>
                      <a:pt x="51" y="319"/>
                    </a:lnTo>
                    <a:lnTo>
                      <a:pt x="65" y="357"/>
                    </a:lnTo>
                    <a:lnTo>
                      <a:pt x="79" y="396"/>
                    </a:lnTo>
                    <a:lnTo>
                      <a:pt x="95" y="433"/>
                    </a:lnTo>
                    <a:lnTo>
                      <a:pt x="113" y="469"/>
                    </a:lnTo>
                    <a:lnTo>
                      <a:pt x="132" y="505"/>
                    </a:lnTo>
                    <a:lnTo>
                      <a:pt x="152" y="539"/>
                    </a:lnTo>
                    <a:lnTo>
                      <a:pt x="175" y="574"/>
                    </a:lnTo>
                    <a:lnTo>
                      <a:pt x="197" y="607"/>
                    </a:lnTo>
                    <a:lnTo>
                      <a:pt x="222" y="639"/>
                    </a:lnTo>
                    <a:lnTo>
                      <a:pt x="248" y="671"/>
                    </a:lnTo>
                    <a:lnTo>
                      <a:pt x="275" y="701"/>
                    </a:lnTo>
                    <a:lnTo>
                      <a:pt x="303" y="730"/>
                    </a:lnTo>
                    <a:lnTo>
                      <a:pt x="332" y="759"/>
                    </a:lnTo>
                    <a:lnTo>
                      <a:pt x="362" y="786"/>
                    </a:lnTo>
                    <a:lnTo>
                      <a:pt x="394" y="811"/>
                    </a:lnTo>
                    <a:lnTo>
                      <a:pt x="425" y="835"/>
                    </a:lnTo>
                    <a:lnTo>
                      <a:pt x="459" y="859"/>
                    </a:lnTo>
                    <a:lnTo>
                      <a:pt x="493" y="880"/>
                    </a:lnTo>
                    <a:lnTo>
                      <a:pt x="527" y="901"/>
                    </a:lnTo>
                    <a:lnTo>
                      <a:pt x="563" y="920"/>
                    </a:lnTo>
                    <a:lnTo>
                      <a:pt x="600" y="937"/>
                    </a:lnTo>
                    <a:lnTo>
                      <a:pt x="637" y="954"/>
                    </a:lnTo>
                    <a:lnTo>
                      <a:pt x="675" y="969"/>
                    </a:lnTo>
                    <a:lnTo>
                      <a:pt x="713" y="982"/>
                    </a:lnTo>
                    <a:lnTo>
                      <a:pt x="752" y="993"/>
                    </a:lnTo>
                    <a:lnTo>
                      <a:pt x="791" y="1003"/>
                    </a:lnTo>
                    <a:lnTo>
                      <a:pt x="831" y="1012"/>
                    </a:lnTo>
                    <a:lnTo>
                      <a:pt x="870" y="1019"/>
                    </a:lnTo>
                    <a:lnTo>
                      <a:pt x="910" y="1025"/>
                    </a:lnTo>
                    <a:lnTo>
                      <a:pt x="951" y="1029"/>
                    </a:lnTo>
                    <a:lnTo>
                      <a:pt x="991" y="1032"/>
                    </a:lnTo>
                    <a:lnTo>
                      <a:pt x="1032" y="1033"/>
                    </a:lnTo>
                    <a:lnTo>
                      <a:pt x="1072" y="1032"/>
                    </a:lnTo>
                    <a:lnTo>
                      <a:pt x="1113" y="1029"/>
                    </a:lnTo>
                    <a:lnTo>
                      <a:pt x="1153" y="1025"/>
                    </a:lnTo>
                    <a:lnTo>
                      <a:pt x="1192" y="1019"/>
                    </a:lnTo>
                    <a:lnTo>
                      <a:pt x="1233" y="1012"/>
                    </a:lnTo>
                    <a:lnTo>
                      <a:pt x="1272" y="1003"/>
                    </a:lnTo>
                    <a:lnTo>
                      <a:pt x="1312" y="993"/>
                    </a:lnTo>
                    <a:lnTo>
                      <a:pt x="1350" y="982"/>
                    </a:lnTo>
                    <a:lnTo>
                      <a:pt x="1388" y="969"/>
                    </a:lnTo>
                    <a:lnTo>
                      <a:pt x="1426" y="954"/>
                    </a:lnTo>
                    <a:lnTo>
                      <a:pt x="1463" y="937"/>
                    </a:lnTo>
                    <a:lnTo>
                      <a:pt x="1499" y="920"/>
                    </a:lnTo>
                    <a:lnTo>
                      <a:pt x="1535" y="901"/>
                    </a:lnTo>
                    <a:lnTo>
                      <a:pt x="1570" y="880"/>
                    </a:lnTo>
                    <a:lnTo>
                      <a:pt x="1605" y="859"/>
                    </a:lnTo>
                    <a:lnTo>
                      <a:pt x="1637" y="835"/>
                    </a:lnTo>
                    <a:lnTo>
                      <a:pt x="1670" y="811"/>
                    </a:lnTo>
                    <a:lnTo>
                      <a:pt x="1701" y="786"/>
                    </a:lnTo>
                    <a:lnTo>
                      <a:pt x="1732" y="759"/>
                    </a:lnTo>
                    <a:lnTo>
                      <a:pt x="1761" y="730"/>
                    </a:lnTo>
                    <a:lnTo>
                      <a:pt x="1789" y="701"/>
                    </a:lnTo>
                    <a:lnTo>
                      <a:pt x="1816" y="671"/>
                    </a:lnTo>
                    <a:lnTo>
                      <a:pt x="1841" y="639"/>
                    </a:lnTo>
                    <a:lnTo>
                      <a:pt x="1865" y="607"/>
                    </a:lnTo>
                    <a:lnTo>
                      <a:pt x="1889" y="574"/>
                    </a:lnTo>
                    <a:lnTo>
                      <a:pt x="1910" y="539"/>
                    </a:lnTo>
                    <a:lnTo>
                      <a:pt x="1931" y="505"/>
                    </a:lnTo>
                    <a:lnTo>
                      <a:pt x="1950" y="469"/>
                    </a:lnTo>
                    <a:lnTo>
                      <a:pt x="1968" y="433"/>
                    </a:lnTo>
                    <a:lnTo>
                      <a:pt x="1984" y="396"/>
                    </a:lnTo>
                    <a:lnTo>
                      <a:pt x="1999" y="357"/>
                    </a:lnTo>
                    <a:lnTo>
                      <a:pt x="2013" y="319"/>
                    </a:lnTo>
                    <a:lnTo>
                      <a:pt x="2024" y="281"/>
                    </a:lnTo>
                    <a:lnTo>
                      <a:pt x="2034" y="242"/>
                    </a:lnTo>
                    <a:lnTo>
                      <a:pt x="2043" y="202"/>
                    </a:lnTo>
                    <a:lnTo>
                      <a:pt x="2050" y="162"/>
                    </a:lnTo>
                    <a:lnTo>
                      <a:pt x="2055" y="122"/>
                    </a:lnTo>
                    <a:lnTo>
                      <a:pt x="2060" y="81"/>
                    </a:lnTo>
                    <a:lnTo>
                      <a:pt x="2062" y="41"/>
                    </a:lnTo>
                    <a:lnTo>
                      <a:pt x="2062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79" name="Freeform 498"/>
              <p:cNvSpPr>
                <a:spLocks/>
              </p:cNvSpPr>
              <p:nvPr/>
            </p:nvSpPr>
            <p:spPr bwMode="auto">
              <a:xfrm>
                <a:off x="3393" y="2330"/>
                <a:ext cx="158" cy="79"/>
              </a:xfrm>
              <a:custGeom>
                <a:avLst/>
                <a:gdLst>
                  <a:gd name="T0" fmla="*/ 158 w 1106"/>
                  <a:gd name="T1" fmla="*/ 79 h 553"/>
                  <a:gd name="T2" fmla="*/ 158 w 1106"/>
                  <a:gd name="T3" fmla="*/ 75 h 553"/>
                  <a:gd name="T4" fmla="*/ 158 w 1106"/>
                  <a:gd name="T5" fmla="*/ 71 h 553"/>
                  <a:gd name="T6" fmla="*/ 157 w 1106"/>
                  <a:gd name="T7" fmla="*/ 67 h 553"/>
                  <a:gd name="T8" fmla="*/ 156 w 1106"/>
                  <a:gd name="T9" fmla="*/ 63 h 553"/>
                  <a:gd name="T10" fmla="*/ 155 w 1106"/>
                  <a:gd name="T11" fmla="*/ 59 h 553"/>
                  <a:gd name="T12" fmla="*/ 154 w 1106"/>
                  <a:gd name="T13" fmla="*/ 55 h 553"/>
                  <a:gd name="T14" fmla="*/ 153 w 1106"/>
                  <a:gd name="T15" fmla="*/ 51 h 553"/>
                  <a:gd name="T16" fmla="*/ 151 w 1106"/>
                  <a:gd name="T17" fmla="*/ 47 h 553"/>
                  <a:gd name="T18" fmla="*/ 149 w 1106"/>
                  <a:gd name="T19" fmla="*/ 43 h 553"/>
                  <a:gd name="T20" fmla="*/ 147 w 1106"/>
                  <a:gd name="T21" fmla="*/ 40 h 553"/>
                  <a:gd name="T22" fmla="*/ 145 w 1106"/>
                  <a:gd name="T23" fmla="*/ 36 h 553"/>
                  <a:gd name="T24" fmla="*/ 143 w 1106"/>
                  <a:gd name="T25" fmla="*/ 33 h 553"/>
                  <a:gd name="T26" fmla="*/ 140 w 1106"/>
                  <a:gd name="T27" fmla="*/ 29 h 553"/>
                  <a:gd name="T28" fmla="*/ 138 w 1106"/>
                  <a:gd name="T29" fmla="*/ 26 h 553"/>
                  <a:gd name="T30" fmla="*/ 135 w 1106"/>
                  <a:gd name="T31" fmla="*/ 23 h 553"/>
                  <a:gd name="T32" fmla="*/ 132 w 1106"/>
                  <a:gd name="T33" fmla="*/ 20 h 553"/>
                  <a:gd name="T34" fmla="*/ 129 w 1106"/>
                  <a:gd name="T35" fmla="*/ 18 h 553"/>
                  <a:gd name="T36" fmla="*/ 125 w 1106"/>
                  <a:gd name="T37" fmla="*/ 15 h 553"/>
                  <a:gd name="T38" fmla="*/ 122 w 1106"/>
                  <a:gd name="T39" fmla="*/ 13 h 553"/>
                  <a:gd name="T40" fmla="*/ 119 w 1106"/>
                  <a:gd name="T41" fmla="*/ 11 h 553"/>
                  <a:gd name="T42" fmla="*/ 115 w 1106"/>
                  <a:gd name="T43" fmla="*/ 9 h 553"/>
                  <a:gd name="T44" fmla="*/ 111 w 1106"/>
                  <a:gd name="T45" fmla="*/ 7 h 553"/>
                  <a:gd name="T46" fmla="*/ 107 w 1106"/>
                  <a:gd name="T47" fmla="*/ 5 h 553"/>
                  <a:gd name="T48" fmla="*/ 103 w 1106"/>
                  <a:gd name="T49" fmla="*/ 4 h 553"/>
                  <a:gd name="T50" fmla="*/ 99 w 1106"/>
                  <a:gd name="T51" fmla="*/ 3 h 553"/>
                  <a:gd name="T52" fmla="*/ 95 w 1106"/>
                  <a:gd name="T53" fmla="*/ 2 h 553"/>
                  <a:gd name="T54" fmla="*/ 91 w 1106"/>
                  <a:gd name="T55" fmla="*/ 1 h 553"/>
                  <a:gd name="T56" fmla="*/ 87 w 1106"/>
                  <a:gd name="T57" fmla="*/ 1 h 553"/>
                  <a:gd name="T58" fmla="*/ 83 w 1106"/>
                  <a:gd name="T59" fmla="*/ 0 h 553"/>
                  <a:gd name="T60" fmla="*/ 79 w 1106"/>
                  <a:gd name="T61" fmla="*/ 0 h 553"/>
                  <a:gd name="T62" fmla="*/ 75 w 1106"/>
                  <a:gd name="T63" fmla="*/ 0 h 553"/>
                  <a:gd name="T64" fmla="*/ 71 w 1106"/>
                  <a:gd name="T65" fmla="*/ 1 h 553"/>
                  <a:gd name="T66" fmla="*/ 67 w 1106"/>
                  <a:gd name="T67" fmla="*/ 1 h 553"/>
                  <a:gd name="T68" fmla="*/ 63 w 1106"/>
                  <a:gd name="T69" fmla="*/ 2 h 553"/>
                  <a:gd name="T70" fmla="*/ 59 w 1106"/>
                  <a:gd name="T71" fmla="*/ 3 h 553"/>
                  <a:gd name="T72" fmla="*/ 55 w 1106"/>
                  <a:gd name="T73" fmla="*/ 4 h 553"/>
                  <a:gd name="T74" fmla="*/ 51 w 1106"/>
                  <a:gd name="T75" fmla="*/ 5 h 553"/>
                  <a:gd name="T76" fmla="*/ 47 w 1106"/>
                  <a:gd name="T77" fmla="*/ 7 h 553"/>
                  <a:gd name="T78" fmla="*/ 43 w 1106"/>
                  <a:gd name="T79" fmla="*/ 9 h 553"/>
                  <a:gd name="T80" fmla="*/ 40 w 1106"/>
                  <a:gd name="T81" fmla="*/ 11 h 553"/>
                  <a:gd name="T82" fmla="*/ 36 w 1106"/>
                  <a:gd name="T83" fmla="*/ 13 h 553"/>
                  <a:gd name="T84" fmla="*/ 33 w 1106"/>
                  <a:gd name="T85" fmla="*/ 15 h 553"/>
                  <a:gd name="T86" fmla="*/ 29 w 1106"/>
                  <a:gd name="T87" fmla="*/ 18 h 553"/>
                  <a:gd name="T88" fmla="*/ 26 w 1106"/>
                  <a:gd name="T89" fmla="*/ 20 h 553"/>
                  <a:gd name="T90" fmla="*/ 23 w 1106"/>
                  <a:gd name="T91" fmla="*/ 23 h 553"/>
                  <a:gd name="T92" fmla="*/ 20 w 1106"/>
                  <a:gd name="T93" fmla="*/ 26 h 553"/>
                  <a:gd name="T94" fmla="*/ 18 w 1106"/>
                  <a:gd name="T95" fmla="*/ 29 h 553"/>
                  <a:gd name="T96" fmla="*/ 15 w 1106"/>
                  <a:gd name="T97" fmla="*/ 33 h 553"/>
                  <a:gd name="T98" fmla="*/ 13 w 1106"/>
                  <a:gd name="T99" fmla="*/ 36 h 553"/>
                  <a:gd name="T100" fmla="*/ 11 w 1106"/>
                  <a:gd name="T101" fmla="*/ 40 h 553"/>
                  <a:gd name="T102" fmla="*/ 9 w 1106"/>
                  <a:gd name="T103" fmla="*/ 43 h 553"/>
                  <a:gd name="T104" fmla="*/ 7 w 1106"/>
                  <a:gd name="T105" fmla="*/ 47 h 553"/>
                  <a:gd name="T106" fmla="*/ 5 w 1106"/>
                  <a:gd name="T107" fmla="*/ 51 h 553"/>
                  <a:gd name="T108" fmla="*/ 4 w 1106"/>
                  <a:gd name="T109" fmla="*/ 55 h 553"/>
                  <a:gd name="T110" fmla="*/ 3 w 1106"/>
                  <a:gd name="T111" fmla="*/ 59 h 553"/>
                  <a:gd name="T112" fmla="*/ 2 w 1106"/>
                  <a:gd name="T113" fmla="*/ 63 h 553"/>
                  <a:gd name="T114" fmla="*/ 1 w 1106"/>
                  <a:gd name="T115" fmla="*/ 67 h 553"/>
                  <a:gd name="T116" fmla="*/ 1 w 1106"/>
                  <a:gd name="T117" fmla="*/ 71 h 553"/>
                  <a:gd name="T118" fmla="*/ 0 w 1106"/>
                  <a:gd name="T119" fmla="*/ 75 h 553"/>
                  <a:gd name="T120" fmla="*/ 0 w 1106"/>
                  <a:gd name="T121" fmla="*/ 79 h 55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106" h="553">
                    <a:moveTo>
                      <a:pt x="1106" y="553"/>
                    </a:moveTo>
                    <a:lnTo>
                      <a:pt x="1105" y="525"/>
                    </a:lnTo>
                    <a:lnTo>
                      <a:pt x="1103" y="496"/>
                    </a:lnTo>
                    <a:lnTo>
                      <a:pt x="1098" y="467"/>
                    </a:lnTo>
                    <a:lnTo>
                      <a:pt x="1094" y="439"/>
                    </a:lnTo>
                    <a:lnTo>
                      <a:pt x="1087" y="410"/>
                    </a:lnTo>
                    <a:lnTo>
                      <a:pt x="1078" y="382"/>
                    </a:lnTo>
                    <a:lnTo>
                      <a:pt x="1069" y="355"/>
                    </a:lnTo>
                    <a:lnTo>
                      <a:pt x="1058" y="328"/>
                    </a:lnTo>
                    <a:lnTo>
                      <a:pt x="1045" y="303"/>
                    </a:lnTo>
                    <a:lnTo>
                      <a:pt x="1032" y="277"/>
                    </a:lnTo>
                    <a:lnTo>
                      <a:pt x="1016" y="252"/>
                    </a:lnTo>
                    <a:lnTo>
                      <a:pt x="1000" y="228"/>
                    </a:lnTo>
                    <a:lnTo>
                      <a:pt x="982" y="206"/>
                    </a:lnTo>
                    <a:lnTo>
                      <a:pt x="963" y="184"/>
                    </a:lnTo>
                    <a:lnTo>
                      <a:pt x="944" y="163"/>
                    </a:lnTo>
                    <a:lnTo>
                      <a:pt x="923" y="143"/>
                    </a:lnTo>
                    <a:lnTo>
                      <a:pt x="900" y="124"/>
                    </a:lnTo>
                    <a:lnTo>
                      <a:pt x="878" y="106"/>
                    </a:lnTo>
                    <a:lnTo>
                      <a:pt x="854" y="90"/>
                    </a:lnTo>
                    <a:lnTo>
                      <a:pt x="830" y="75"/>
                    </a:lnTo>
                    <a:lnTo>
                      <a:pt x="804" y="61"/>
                    </a:lnTo>
                    <a:lnTo>
                      <a:pt x="778" y="49"/>
                    </a:lnTo>
                    <a:lnTo>
                      <a:pt x="751" y="37"/>
                    </a:lnTo>
                    <a:lnTo>
                      <a:pt x="724" y="28"/>
                    </a:lnTo>
                    <a:lnTo>
                      <a:pt x="696" y="19"/>
                    </a:lnTo>
                    <a:lnTo>
                      <a:pt x="668" y="13"/>
                    </a:lnTo>
                    <a:lnTo>
                      <a:pt x="640" y="8"/>
                    </a:lnTo>
                    <a:lnTo>
                      <a:pt x="610" y="4"/>
                    </a:lnTo>
                    <a:lnTo>
                      <a:pt x="582" y="1"/>
                    </a:lnTo>
                    <a:lnTo>
                      <a:pt x="553" y="0"/>
                    </a:lnTo>
                    <a:lnTo>
                      <a:pt x="524" y="1"/>
                    </a:lnTo>
                    <a:lnTo>
                      <a:pt x="496" y="4"/>
                    </a:lnTo>
                    <a:lnTo>
                      <a:pt x="467" y="8"/>
                    </a:lnTo>
                    <a:lnTo>
                      <a:pt x="439" y="13"/>
                    </a:lnTo>
                    <a:lnTo>
                      <a:pt x="410" y="19"/>
                    </a:lnTo>
                    <a:lnTo>
                      <a:pt x="382" y="28"/>
                    </a:lnTo>
                    <a:lnTo>
                      <a:pt x="355" y="37"/>
                    </a:lnTo>
                    <a:lnTo>
                      <a:pt x="328" y="49"/>
                    </a:lnTo>
                    <a:lnTo>
                      <a:pt x="303" y="61"/>
                    </a:lnTo>
                    <a:lnTo>
                      <a:pt x="277" y="75"/>
                    </a:lnTo>
                    <a:lnTo>
                      <a:pt x="252" y="90"/>
                    </a:lnTo>
                    <a:lnTo>
                      <a:pt x="228" y="106"/>
                    </a:lnTo>
                    <a:lnTo>
                      <a:pt x="206" y="124"/>
                    </a:lnTo>
                    <a:lnTo>
                      <a:pt x="184" y="143"/>
                    </a:lnTo>
                    <a:lnTo>
                      <a:pt x="162" y="163"/>
                    </a:lnTo>
                    <a:lnTo>
                      <a:pt x="143" y="184"/>
                    </a:lnTo>
                    <a:lnTo>
                      <a:pt x="124" y="206"/>
                    </a:lnTo>
                    <a:lnTo>
                      <a:pt x="106" y="228"/>
                    </a:lnTo>
                    <a:lnTo>
                      <a:pt x="90" y="252"/>
                    </a:lnTo>
                    <a:lnTo>
                      <a:pt x="75" y="277"/>
                    </a:lnTo>
                    <a:lnTo>
                      <a:pt x="61" y="303"/>
                    </a:lnTo>
                    <a:lnTo>
                      <a:pt x="49" y="328"/>
                    </a:lnTo>
                    <a:lnTo>
                      <a:pt x="37" y="355"/>
                    </a:lnTo>
                    <a:lnTo>
                      <a:pt x="27" y="382"/>
                    </a:lnTo>
                    <a:lnTo>
                      <a:pt x="20" y="410"/>
                    </a:lnTo>
                    <a:lnTo>
                      <a:pt x="13" y="439"/>
                    </a:lnTo>
                    <a:lnTo>
                      <a:pt x="7" y="467"/>
                    </a:lnTo>
                    <a:lnTo>
                      <a:pt x="4" y="496"/>
                    </a:lnTo>
                    <a:lnTo>
                      <a:pt x="2" y="525"/>
                    </a:lnTo>
                    <a:lnTo>
                      <a:pt x="0" y="553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80" name="Freeform 499"/>
              <p:cNvSpPr>
                <a:spLocks/>
              </p:cNvSpPr>
              <p:nvPr/>
            </p:nvSpPr>
            <p:spPr bwMode="auto">
              <a:xfrm>
                <a:off x="3393" y="2409"/>
                <a:ext cx="158" cy="79"/>
              </a:xfrm>
              <a:custGeom>
                <a:avLst/>
                <a:gdLst>
                  <a:gd name="T0" fmla="*/ 0 w 1106"/>
                  <a:gd name="T1" fmla="*/ 0 h 553"/>
                  <a:gd name="T2" fmla="*/ 0 w 1106"/>
                  <a:gd name="T3" fmla="*/ 4 h 553"/>
                  <a:gd name="T4" fmla="*/ 1 w 1106"/>
                  <a:gd name="T5" fmla="*/ 8 h 553"/>
                  <a:gd name="T6" fmla="*/ 1 w 1106"/>
                  <a:gd name="T7" fmla="*/ 12 h 553"/>
                  <a:gd name="T8" fmla="*/ 2 w 1106"/>
                  <a:gd name="T9" fmla="*/ 17 h 553"/>
                  <a:gd name="T10" fmla="*/ 3 w 1106"/>
                  <a:gd name="T11" fmla="*/ 21 h 553"/>
                  <a:gd name="T12" fmla="*/ 4 w 1106"/>
                  <a:gd name="T13" fmla="*/ 24 h 553"/>
                  <a:gd name="T14" fmla="*/ 5 w 1106"/>
                  <a:gd name="T15" fmla="*/ 28 h 553"/>
                  <a:gd name="T16" fmla="*/ 7 w 1106"/>
                  <a:gd name="T17" fmla="*/ 32 h 553"/>
                  <a:gd name="T18" fmla="*/ 9 w 1106"/>
                  <a:gd name="T19" fmla="*/ 36 h 553"/>
                  <a:gd name="T20" fmla="*/ 11 w 1106"/>
                  <a:gd name="T21" fmla="*/ 40 h 553"/>
                  <a:gd name="T22" fmla="*/ 13 w 1106"/>
                  <a:gd name="T23" fmla="*/ 43 h 553"/>
                  <a:gd name="T24" fmla="*/ 15 w 1106"/>
                  <a:gd name="T25" fmla="*/ 47 h 553"/>
                  <a:gd name="T26" fmla="*/ 18 w 1106"/>
                  <a:gd name="T27" fmla="*/ 50 h 553"/>
                  <a:gd name="T28" fmla="*/ 20 w 1106"/>
                  <a:gd name="T29" fmla="*/ 53 h 553"/>
                  <a:gd name="T30" fmla="*/ 23 w 1106"/>
                  <a:gd name="T31" fmla="*/ 56 h 553"/>
                  <a:gd name="T32" fmla="*/ 26 w 1106"/>
                  <a:gd name="T33" fmla="*/ 59 h 553"/>
                  <a:gd name="T34" fmla="*/ 29 w 1106"/>
                  <a:gd name="T35" fmla="*/ 61 h 553"/>
                  <a:gd name="T36" fmla="*/ 33 w 1106"/>
                  <a:gd name="T37" fmla="*/ 64 h 553"/>
                  <a:gd name="T38" fmla="*/ 36 w 1106"/>
                  <a:gd name="T39" fmla="*/ 66 h 553"/>
                  <a:gd name="T40" fmla="*/ 40 w 1106"/>
                  <a:gd name="T41" fmla="*/ 68 h 553"/>
                  <a:gd name="T42" fmla="*/ 43 w 1106"/>
                  <a:gd name="T43" fmla="*/ 70 h 553"/>
                  <a:gd name="T44" fmla="*/ 47 w 1106"/>
                  <a:gd name="T45" fmla="*/ 72 h 553"/>
                  <a:gd name="T46" fmla="*/ 51 w 1106"/>
                  <a:gd name="T47" fmla="*/ 74 h 553"/>
                  <a:gd name="T48" fmla="*/ 55 w 1106"/>
                  <a:gd name="T49" fmla="*/ 75 h 553"/>
                  <a:gd name="T50" fmla="*/ 59 w 1106"/>
                  <a:gd name="T51" fmla="*/ 76 h 553"/>
                  <a:gd name="T52" fmla="*/ 63 w 1106"/>
                  <a:gd name="T53" fmla="*/ 77 h 553"/>
                  <a:gd name="T54" fmla="*/ 67 w 1106"/>
                  <a:gd name="T55" fmla="*/ 78 h 553"/>
                  <a:gd name="T56" fmla="*/ 71 w 1106"/>
                  <a:gd name="T57" fmla="*/ 79 h 553"/>
                  <a:gd name="T58" fmla="*/ 75 w 1106"/>
                  <a:gd name="T59" fmla="*/ 79 h 553"/>
                  <a:gd name="T60" fmla="*/ 79 w 1106"/>
                  <a:gd name="T61" fmla="*/ 79 h 553"/>
                  <a:gd name="T62" fmla="*/ 83 w 1106"/>
                  <a:gd name="T63" fmla="*/ 79 h 553"/>
                  <a:gd name="T64" fmla="*/ 87 w 1106"/>
                  <a:gd name="T65" fmla="*/ 79 h 553"/>
                  <a:gd name="T66" fmla="*/ 91 w 1106"/>
                  <a:gd name="T67" fmla="*/ 78 h 553"/>
                  <a:gd name="T68" fmla="*/ 95 w 1106"/>
                  <a:gd name="T69" fmla="*/ 77 h 553"/>
                  <a:gd name="T70" fmla="*/ 99 w 1106"/>
                  <a:gd name="T71" fmla="*/ 76 h 553"/>
                  <a:gd name="T72" fmla="*/ 103 w 1106"/>
                  <a:gd name="T73" fmla="*/ 75 h 553"/>
                  <a:gd name="T74" fmla="*/ 107 w 1106"/>
                  <a:gd name="T75" fmla="*/ 74 h 553"/>
                  <a:gd name="T76" fmla="*/ 111 w 1106"/>
                  <a:gd name="T77" fmla="*/ 72 h 553"/>
                  <a:gd name="T78" fmla="*/ 115 w 1106"/>
                  <a:gd name="T79" fmla="*/ 70 h 553"/>
                  <a:gd name="T80" fmla="*/ 119 w 1106"/>
                  <a:gd name="T81" fmla="*/ 68 h 553"/>
                  <a:gd name="T82" fmla="*/ 122 w 1106"/>
                  <a:gd name="T83" fmla="*/ 66 h 553"/>
                  <a:gd name="T84" fmla="*/ 125 w 1106"/>
                  <a:gd name="T85" fmla="*/ 64 h 553"/>
                  <a:gd name="T86" fmla="*/ 129 w 1106"/>
                  <a:gd name="T87" fmla="*/ 61 h 553"/>
                  <a:gd name="T88" fmla="*/ 132 w 1106"/>
                  <a:gd name="T89" fmla="*/ 59 h 553"/>
                  <a:gd name="T90" fmla="*/ 135 w 1106"/>
                  <a:gd name="T91" fmla="*/ 56 h 553"/>
                  <a:gd name="T92" fmla="*/ 138 w 1106"/>
                  <a:gd name="T93" fmla="*/ 53 h 553"/>
                  <a:gd name="T94" fmla="*/ 140 w 1106"/>
                  <a:gd name="T95" fmla="*/ 50 h 553"/>
                  <a:gd name="T96" fmla="*/ 143 w 1106"/>
                  <a:gd name="T97" fmla="*/ 47 h 553"/>
                  <a:gd name="T98" fmla="*/ 145 w 1106"/>
                  <a:gd name="T99" fmla="*/ 43 h 553"/>
                  <a:gd name="T100" fmla="*/ 147 w 1106"/>
                  <a:gd name="T101" fmla="*/ 40 h 553"/>
                  <a:gd name="T102" fmla="*/ 149 w 1106"/>
                  <a:gd name="T103" fmla="*/ 36 h 553"/>
                  <a:gd name="T104" fmla="*/ 151 w 1106"/>
                  <a:gd name="T105" fmla="*/ 32 h 553"/>
                  <a:gd name="T106" fmla="*/ 153 w 1106"/>
                  <a:gd name="T107" fmla="*/ 28 h 553"/>
                  <a:gd name="T108" fmla="*/ 154 w 1106"/>
                  <a:gd name="T109" fmla="*/ 24 h 553"/>
                  <a:gd name="T110" fmla="*/ 155 w 1106"/>
                  <a:gd name="T111" fmla="*/ 21 h 553"/>
                  <a:gd name="T112" fmla="*/ 156 w 1106"/>
                  <a:gd name="T113" fmla="*/ 17 h 553"/>
                  <a:gd name="T114" fmla="*/ 157 w 1106"/>
                  <a:gd name="T115" fmla="*/ 12 h 553"/>
                  <a:gd name="T116" fmla="*/ 158 w 1106"/>
                  <a:gd name="T117" fmla="*/ 8 h 553"/>
                  <a:gd name="T118" fmla="*/ 158 w 1106"/>
                  <a:gd name="T119" fmla="*/ 4 h 553"/>
                  <a:gd name="T120" fmla="*/ 158 w 1106"/>
                  <a:gd name="T121" fmla="*/ 0 h 55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106" h="553">
                    <a:moveTo>
                      <a:pt x="0" y="0"/>
                    </a:moveTo>
                    <a:lnTo>
                      <a:pt x="2" y="29"/>
                    </a:lnTo>
                    <a:lnTo>
                      <a:pt x="4" y="59"/>
                    </a:lnTo>
                    <a:lnTo>
                      <a:pt x="7" y="87"/>
                    </a:lnTo>
                    <a:lnTo>
                      <a:pt x="13" y="116"/>
                    </a:lnTo>
                    <a:lnTo>
                      <a:pt x="20" y="144"/>
                    </a:lnTo>
                    <a:lnTo>
                      <a:pt x="27" y="171"/>
                    </a:lnTo>
                    <a:lnTo>
                      <a:pt x="37" y="199"/>
                    </a:lnTo>
                    <a:lnTo>
                      <a:pt x="49" y="226"/>
                    </a:lnTo>
                    <a:lnTo>
                      <a:pt x="61" y="252"/>
                    </a:lnTo>
                    <a:lnTo>
                      <a:pt x="75" y="277"/>
                    </a:lnTo>
                    <a:lnTo>
                      <a:pt x="90" y="301"/>
                    </a:lnTo>
                    <a:lnTo>
                      <a:pt x="106" y="326"/>
                    </a:lnTo>
                    <a:lnTo>
                      <a:pt x="124" y="348"/>
                    </a:lnTo>
                    <a:lnTo>
                      <a:pt x="143" y="371"/>
                    </a:lnTo>
                    <a:lnTo>
                      <a:pt x="162" y="391"/>
                    </a:lnTo>
                    <a:lnTo>
                      <a:pt x="184" y="411"/>
                    </a:lnTo>
                    <a:lnTo>
                      <a:pt x="206" y="430"/>
                    </a:lnTo>
                    <a:lnTo>
                      <a:pt x="228" y="447"/>
                    </a:lnTo>
                    <a:lnTo>
                      <a:pt x="252" y="464"/>
                    </a:lnTo>
                    <a:lnTo>
                      <a:pt x="277" y="479"/>
                    </a:lnTo>
                    <a:lnTo>
                      <a:pt x="303" y="493"/>
                    </a:lnTo>
                    <a:lnTo>
                      <a:pt x="328" y="506"/>
                    </a:lnTo>
                    <a:lnTo>
                      <a:pt x="355" y="517"/>
                    </a:lnTo>
                    <a:lnTo>
                      <a:pt x="382" y="526"/>
                    </a:lnTo>
                    <a:lnTo>
                      <a:pt x="410" y="535"/>
                    </a:lnTo>
                    <a:lnTo>
                      <a:pt x="439" y="542"/>
                    </a:lnTo>
                    <a:lnTo>
                      <a:pt x="467" y="546"/>
                    </a:lnTo>
                    <a:lnTo>
                      <a:pt x="496" y="551"/>
                    </a:lnTo>
                    <a:lnTo>
                      <a:pt x="524" y="553"/>
                    </a:lnTo>
                    <a:lnTo>
                      <a:pt x="553" y="553"/>
                    </a:lnTo>
                    <a:lnTo>
                      <a:pt x="582" y="553"/>
                    </a:lnTo>
                    <a:lnTo>
                      <a:pt x="610" y="551"/>
                    </a:lnTo>
                    <a:lnTo>
                      <a:pt x="640" y="546"/>
                    </a:lnTo>
                    <a:lnTo>
                      <a:pt x="668" y="542"/>
                    </a:lnTo>
                    <a:lnTo>
                      <a:pt x="696" y="535"/>
                    </a:lnTo>
                    <a:lnTo>
                      <a:pt x="724" y="526"/>
                    </a:lnTo>
                    <a:lnTo>
                      <a:pt x="751" y="517"/>
                    </a:lnTo>
                    <a:lnTo>
                      <a:pt x="778" y="506"/>
                    </a:lnTo>
                    <a:lnTo>
                      <a:pt x="804" y="493"/>
                    </a:lnTo>
                    <a:lnTo>
                      <a:pt x="830" y="479"/>
                    </a:lnTo>
                    <a:lnTo>
                      <a:pt x="854" y="464"/>
                    </a:lnTo>
                    <a:lnTo>
                      <a:pt x="878" y="447"/>
                    </a:lnTo>
                    <a:lnTo>
                      <a:pt x="900" y="430"/>
                    </a:lnTo>
                    <a:lnTo>
                      <a:pt x="923" y="411"/>
                    </a:lnTo>
                    <a:lnTo>
                      <a:pt x="944" y="391"/>
                    </a:lnTo>
                    <a:lnTo>
                      <a:pt x="963" y="371"/>
                    </a:lnTo>
                    <a:lnTo>
                      <a:pt x="982" y="348"/>
                    </a:lnTo>
                    <a:lnTo>
                      <a:pt x="1000" y="326"/>
                    </a:lnTo>
                    <a:lnTo>
                      <a:pt x="1016" y="301"/>
                    </a:lnTo>
                    <a:lnTo>
                      <a:pt x="1032" y="277"/>
                    </a:lnTo>
                    <a:lnTo>
                      <a:pt x="1045" y="252"/>
                    </a:lnTo>
                    <a:lnTo>
                      <a:pt x="1058" y="226"/>
                    </a:lnTo>
                    <a:lnTo>
                      <a:pt x="1069" y="199"/>
                    </a:lnTo>
                    <a:lnTo>
                      <a:pt x="1078" y="171"/>
                    </a:lnTo>
                    <a:lnTo>
                      <a:pt x="1087" y="144"/>
                    </a:lnTo>
                    <a:lnTo>
                      <a:pt x="1094" y="116"/>
                    </a:lnTo>
                    <a:lnTo>
                      <a:pt x="1098" y="87"/>
                    </a:lnTo>
                    <a:lnTo>
                      <a:pt x="1103" y="59"/>
                    </a:lnTo>
                    <a:lnTo>
                      <a:pt x="1105" y="29"/>
                    </a:lnTo>
                    <a:lnTo>
                      <a:pt x="1106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81" name="Freeform 500"/>
              <p:cNvSpPr>
                <a:spLocks/>
              </p:cNvSpPr>
              <p:nvPr/>
            </p:nvSpPr>
            <p:spPr bwMode="auto">
              <a:xfrm>
                <a:off x="3325" y="2262"/>
                <a:ext cx="295" cy="147"/>
              </a:xfrm>
              <a:custGeom>
                <a:avLst/>
                <a:gdLst>
                  <a:gd name="T0" fmla="*/ 295 w 2062"/>
                  <a:gd name="T1" fmla="*/ 141 h 1031"/>
                  <a:gd name="T2" fmla="*/ 294 w 2062"/>
                  <a:gd name="T3" fmla="*/ 130 h 1031"/>
                  <a:gd name="T4" fmla="*/ 292 w 2062"/>
                  <a:gd name="T5" fmla="*/ 118 h 1031"/>
                  <a:gd name="T6" fmla="*/ 289 w 2062"/>
                  <a:gd name="T7" fmla="*/ 107 h 1031"/>
                  <a:gd name="T8" fmla="*/ 286 w 2062"/>
                  <a:gd name="T9" fmla="*/ 96 h 1031"/>
                  <a:gd name="T10" fmla="*/ 281 w 2062"/>
                  <a:gd name="T11" fmla="*/ 86 h 1031"/>
                  <a:gd name="T12" fmla="*/ 276 w 2062"/>
                  <a:gd name="T13" fmla="*/ 75 h 1031"/>
                  <a:gd name="T14" fmla="*/ 270 w 2062"/>
                  <a:gd name="T15" fmla="*/ 65 h 1031"/>
                  <a:gd name="T16" fmla="*/ 263 w 2062"/>
                  <a:gd name="T17" fmla="*/ 56 h 1031"/>
                  <a:gd name="T18" fmla="*/ 256 w 2062"/>
                  <a:gd name="T19" fmla="*/ 47 h 1031"/>
                  <a:gd name="T20" fmla="*/ 248 w 2062"/>
                  <a:gd name="T21" fmla="*/ 39 h 1031"/>
                  <a:gd name="T22" fmla="*/ 239 w 2062"/>
                  <a:gd name="T23" fmla="*/ 32 h 1031"/>
                  <a:gd name="T24" fmla="*/ 229 w 2062"/>
                  <a:gd name="T25" fmla="*/ 25 h 1031"/>
                  <a:gd name="T26" fmla="*/ 219 w 2062"/>
                  <a:gd name="T27" fmla="*/ 19 h 1031"/>
                  <a:gd name="T28" fmla="*/ 209 w 2062"/>
                  <a:gd name="T29" fmla="*/ 13 h 1031"/>
                  <a:gd name="T30" fmla="*/ 199 w 2062"/>
                  <a:gd name="T31" fmla="*/ 9 h 1031"/>
                  <a:gd name="T32" fmla="*/ 188 w 2062"/>
                  <a:gd name="T33" fmla="*/ 6 h 1031"/>
                  <a:gd name="T34" fmla="*/ 176 w 2062"/>
                  <a:gd name="T35" fmla="*/ 3 h 1031"/>
                  <a:gd name="T36" fmla="*/ 165 w 2062"/>
                  <a:gd name="T37" fmla="*/ 1 h 1031"/>
                  <a:gd name="T38" fmla="*/ 153 w 2062"/>
                  <a:gd name="T39" fmla="*/ 0 h 1031"/>
                  <a:gd name="T40" fmla="*/ 142 w 2062"/>
                  <a:gd name="T41" fmla="*/ 0 h 1031"/>
                  <a:gd name="T42" fmla="*/ 130 w 2062"/>
                  <a:gd name="T43" fmla="*/ 1 h 1031"/>
                  <a:gd name="T44" fmla="*/ 119 w 2062"/>
                  <a:gd name="T45" fmla="*/ 3 h 1031"/>
                  <a:gd name="T46" fmla="*/ 107 w 2062"/>
                  <a:gd name="T47" fmla="*/ 6 h 1031"/>
                  <a:gd name="T48" fmla="*/ 96 w 2062"/>
                  <a:gd name="T49" fmla="*/ 9 h 1031"/>
                  <a:gd name="T50" fmla="*/ 86 w 2062"/>
                  <a:gd name="T51" fmla="*/ 13 h 1031"/>
                  <a:gd name="T52" fmla="*/ 76 w 2062"/>
                  <a:gd name="T53" fmla="*/ 19 h 1031"/>
                  <a:gd name="T54" fmla="*/ 66 w 2062"/>
                  <a:gd name="T55" fmla="*/ 25 h 1031"/>
                  <a:gd name="T56" fmla="*/ 56 w 2062"/>
                  <a:gd name="T57" fmla="*/ 32 h 1031"/>
                  <a:gd name="T58" fmla="*/ 47 w 2062"/>
                  <a:gd name="T59" fmla="*/ 39 h 1031"/>
                  <a:gd name="T60" fmla="*/ 39 w 2062"/>
                  <a:gd name="T61" fmla="*/ 47 h 1031"/>
                  <a:gd name="T62" fmla="*/ 32 w 2062"/>
                  <a:gd name="T63" fmla="*/ 56 h 1031"/>
                  <a:gd name="T64" fmla="*/ 25 w 2062"/>
                  <a:gd name="T65" fmla="*/ 65 h 1031"/>
                  <a:gd name="T66" fmla="*/ 19 w 2062"/>
                  <a:gd name="T67" fmla="*/ 75 h 1031"/>
                  <a:gd name="T68" fmla="*/ 14 w 2062"/>
                  <a:gd name="T69" fmla="*/ 86 h 1031"/>
                  <a:gd name="T70" fmla="*/ 9 w 2062"/>
                  <a:gd name="T71" fmla="*/ 96 h 1031"/>
                  <a:gd name="T72" fmla="*/ 6 w 2062"/>
                  <a:gd name="T73" fmla="*/ 107 h 1031"/>
                  <a:gd name="T74" fmla="*/ 3 w 2062"/>
                  <a:gd name="T75" fmla="*/ 118 h 1031"/>
                  <a:gd name="T76" fmla="*/ 1 w 2062"/>
                  <a:gd name="T77" fmla="*/ 130 h 1031"/>
                  <a:gd name="T78" fmla="*/ 0 w 2062"/>
                  <a:gd name="T79" fmla="*/ 141 h 103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062" h="1031">
                    <a:moveTo>
                      <a:pt x="2062" y="1031"/>
                    </a:moveTo>
                    <a:lnTo>
                      <a:pt x="2061" y="991"/>
                    </a:lnTo>
                    <a:lnTo>
                      <a:pt x="2059" y="950"/>
                    </a:lnTo>
                    <a:lnTo>
                      <a:pt x="2055" y="910"/>
                    </a:lnTo>
                    <a:lnTo>
                      <a:pt x="2049" y="870"/>
                    </a:lnTo>
                    <a:lnTo>
                      <a:pt x="2042" y="830"/>
                    </a:lnTo>
                    <a:lnTo>
                      <a:pt x="2033" y="791"/>
                    </a:lnTo>
                    <a:lnTo>
                      <a:pt x="2023" y="751"/>
                    </a:lnTo>
                    <a:lnTo>
                      <a:pt x="2012" y="713"/>
                    </a:lnTo>
                    <a:lnTo>
                      <a:pt x="1998" y="675"/>
                    </a:lnTo>
                    <a:lnTo>
                      <a:pt x="1984" y="637"/>
                    </a:lnTo>
                    <a:lnTo>
                      <a:pt x="1967" y="600"/>
                    </a:lnTo>
                    <a:lnTo>
                      <a:pt x="1950" y="564"/>
                    </a:lnTo>
                    <a:lnTo>
                      <a:pt x="1931" y="528"/>
                    </a:lnTo>
                    <a:lnTo>
                      <a:pt x="1910" y="493"/>
                    </a:lnTo>
                    <a:lnTo>
                      <a:pt x="1888" y="458"/>
                    </a:lnTo>
                    <a:lnTo>
                      <a:pt x="1865" y="426"/>
                    </a:lnTo>
                    <a:lnTo>
                      <a:pt x="1841" y="393"/>
                    </a:lnTo>
                    <a:lnTo>
                      <a:pt x="1815" y="362"/>
                    </a:lnTo>
                    <a:lnTo>
                      <a:pt x="1788" y="331"/>
                    </a:lnTo>
                    <a:lnTo>
                      <a:pt x="1760" y="302"/>
                    </a:lnTo>
                    <a:lnTo>
                      <a:pt x="1731" y="274"/>
                    </a:lnTo>
                    <a:lnTo>
                      <a:pt x="1701" y="247"/>
                    </a:lnTo>
                    <a:lnTo>
                      <a:pt x="1669" y="221"/>
                    </a:lnTo>
                    <a:lnTo>
                      <a:pt x="1637" y="196"/>
                    </a:lnTo>
                    <a:lnTo>
                      <a:pt x="1604" y="174"/>
                    </a:lnTo>
                    <a:lnTo>
                      <a:pt x="1569" y="151"/>
                    </a:lnTo>
                    <a:lnTo>
                      <a:pt x="1534" y="131"/>
                    </a:lnTo>
                    <a:lnTo>
                      <a:pt x="1500" y="112"/>
                    </a:lnTo>
                    <a:lnTo>
                      <a:pt x="1463" y="94"/>
                    </a:lnTo>
                    <a:lnTo>
                      <a:pt x="1425" y="78"/>
                    </a:lnTo>
                    <a:lnTo>
                      <a:pt x="1388" y="64"/>
                    </a:lnTo>
                    <a:lnTo>
                      <a:pt x="1349" y="50"/>
                    </a:lnTo>
                    <a:lnTo>
                      <a:pt x="1311" y="39"/>
                    </a:lnTo>
                    <a:lnTo>
                      <a:pt x="1272" y="28"/>
                    </a:lnTo>
                    <a:lnTo>
                      <a:pt x="1232" y="20"/>
                    </a:lnTo>
                    <a:lnTo>
                      <a:pt x="1192" y="12"/>
                    </a:lnTo>
                    <a:lnTo>
                      <a:pt x="1152" y="6"/>
                    </a:lnTo>
                    <a:lnTo>
                      <a:pt x="1112" y="3"/>
                    </a:lnTo>
                    <a:lnTo>
                      <a:pt x="1072" y="1"/>
                    </a:lnTo>
                    <a:lnTo>
                      <a:pt x="1031" y="0"/>
                    </a:lnTo>
                    <a:lnTo>
                      <a:pt x="991" y="1"/>
                    </a:lnTo>
                    <a:lnTo>
                      <a:pt x="950" y="3"/>
                    </a:lnTo>
                    <a:lnTo>
                      <a:pt x="910" y="6"/>
                    </a:lnTo>
                    <a:lnTo>
                      <a:pt x="869" y="12"/>
                    </a:lnTo>
                    <a:lnTo>
                      <a:pt x="830" y="20"/>
                    </a:lnTo>
                    <a:lnTo>
                      <a:pt x="791" y="28"/>
                    </a:lnTo>
                    <a:lnTo>
                      <a:pt x="751" y="39"/>
                    </a:lnTo>
                    <a:lnTo>
                      <a:pt x="712" y="50"/>
                    </a:lnTo>
                    <a:lnTo>
                      <a:pt x="674" y="64"/>
                    </a:lnTo>
                    <a:lnTo>
                      <a:pt x="637" y="78"/>
                    </a:lnTo>
                    <a:lnTo>
                      <a:pt x="600" y="94"/>
                    </a:lnTo>
                    <a:lnTo>
                      <a:pt x="563" y="112"/>
                    </a:lnTo>
                    <a:lnTo>
                      <a:pt x="528" y="131"/>
                    </a:lnTo>
                    <a:lnTo>
                      <a:pt x="492" y="151"/>
                    </a:lnTo>
                    <a:lnTo>
                      <a:pt x="458" y="174"/>
                    </a:lnTo>
                    <a:lnTo>
                      <a:pt x="426" y="196"/>
                    </a:lnTo>
                    <a:lnTo>
                      <a:pt x="393" y="221"/>
                    </a:lnTo>
                    <a:lnTo>
                      <a:pt x="362" y="247"/>
                    </a:lnTo>
                    <a:lnTo>
                      <a:pt x="331" y="274"/>
                    </a:lnTo>
                    <a:lnTo>
                      <a:pt x="302" y="302"/>
                    </a:lnTo>
                    <a:lnTo>
                      <a:pt x="274" y="331"/>
                    </a:lnTo>
                    <a:lnTo>
                      <a:pt x="247" y="362"/>
                    </a:lnTo>
                    <a:lnTo>
                      <a:pt x="221" y="393"/>
                    </a:lnTo>
                    <a:lnTo>
                      <a:pt x="198" y="426"/>
                    </a:lnTo>
                    <a:lnTo>
                      <a:pt x="174" y="458"/>
                    </a:lnTo>
                    <a:lnTo>
                      <a:pt x="152" y="493"/>
                    </a:lnTo>
                    <a:lnTo>
                      <a:pt x="131" y="528"/>
                    </a:lnTo>
                    <a:lnTo>
                      <a:pt x="112" y="564"/>
                    </a:lnTo>
                    <a:lnTo>
                      <a:pt x="95" y="600"/>
                    </a:lnTo>
                    <a:lnTo>
                      <a:pt x="78" y="637"/>
                    </a:lnTo>
                    <a:lnTo>
                      <a:pt x="64" y="675"/>
                    </a:lnTo>
                    <a:lnTo>
                      <a:pt x="50" y="713"/>
                    </a:lnTo>
                    <a:lnTo>
                      <a:pt x="39" y="751"/>
                    </a:lnTo>
                    <a:lnTo>
                      <a:pt x="29" y="791"/>
                    </a:lnTo>
                    <a:lnTo>
                      <a:pt x="20" y="830"/>
                    </a:lnTo>
                    <a:lnTo>
                      <a:pt x="13" y="870"/>
                    </a:lnTo>
                    <a:lnTo>
                      <a:pt x="8" y="910"/>
                    </a:lnTo>
                    <a:lnTo>
                      <a:pt x="3" y="950"/>
                    </a:lnTo>
                    <a:lnTo>
                      <a:pt x="1" y="991"/>
                    </a:lnTo>
                    <a:lnTo>
                      <a:pt x="0" y="1031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82" name="Freeform 501"/>
              <p:cNvSpPr>
                <a:spLocks/>
              </p:cNvSpPr>
              <p:nvPr/>
            </p:nvSpPr>
            <p:spPr bwMode="auto">
              <a:xfrm>
                <a:off x="3325" y="2409"/>
                <a:ext cx="295" cy="148"/>
              </a:xfrm>
              <a:custGeom>
                <a:avLst/>
                <a:gdLst>
                  <a:gd name="T0" fmla="*/ 0 w 2062"/>
                  <a:gd name="T1" fmla="*/ 6 h 1033"/>
                  <a:gd name="T2" fmla="*/ 1 w 2062"/>
                  <a:gd name="T3" fmla="*/ 17 h 1033"/>
                  <a:gd name="T4" fmla="*/ 3 w 2062"/>
                  <a:gd name="T5" fmla="*/ 29 h 1033"/>
                  <a:gd name="T6" fmla="*/ 6 w 2062"/>
                  <a:gd name="T7" fmla="*/ 40 h 1033"/>
                  <a:gd name="T8" fmla="*/ 9 w 2062"/>
                  <a:gd name="T9" fmla="*/ 51 h 1033"/>
                  <a:gd name="T10" fmla="*/ 14 w 2062"/>
                  <a:gd name="T11" fmla="*/ 62 h 1033"/>
                  <a:gd name="T12" fmla="*/ 19 w 2062"/>
                  <a:gd name="T13" fmla="*/ 72 h 1033"/>
                  <a:gd name="T14" fmla="*/ 25 w 2062"/>
                  <a:gd name="T15" fmla="*/ 82 h 1033"/>
                  <a:gd name="T16" fmla="*/ 32 w 2062"/>
                  <a:gd name="T17" fmla="*/ 92 h 1033"/>
                  <a:gd name="T18" fmla="*/ 39 w 2062"/>
                  <a:gd name="T19" fmla="*/ 100 h 1033"/>
                  <a:gd name="T20" fmla="*/ 47 w 2062"/>
                  <a:gd name="T21" fmla="*/ 109 h 1033"/>
                  <a:gd name="T22" fmla="*/ 56 w 2062"/>
                  <a:gd name="T23" fmla="*/ 116 h 1033"/>
                  <a:gd name="T24" fmla="*/ 66 w 2062"/>
                  <a:gd name="T25" fmla="*/ 123 h 1033"/>
                  <a:gd name="T26" fmla="*/ 76 w 2062"/>
                  <a:gd name="T27" fmla="*/ 129 h 1033"/>
                  <a:gd name="T28" fmla="*/ 86 w 2062"/>
                  <a:gd name="T29" fmla="*/ 134 h 1033"/>
                  <a:gd name="T30" fmla="*/ 96 w 2062"/>
                  <a:gd name="T31" fmla="*/ 139 h 1033"/>
                  <a:gd name="T32" fmla="*/ 107 w 2062"/>
                  <a:gd name="T33" fmla="*/ 142 h 1033"/>
                  <a:gd name="T34" fmla="*/ 119 w 2062"/>
                  <a:gd name="T35" fmla="*/ 145 h 1033"/>
                  <a:gd name="T36" fmla="*/ 130 w 2062"/>
                  <a:gd name="T37" fmla="*/ 147 h 1033"/>
                  <a:gd name="T38" fmla="*/ 142 w 2062"/>
                  <a:gd name="T39" fmla="*/ 148 h 1033"/>
                  <a:gd name="T40" fmla="*/ 153 w 2062"/>
                  <a:gd name="T41" fmla="*/ 148 h 1033"/>
                  <a:gd name="T42" fmla="*/ 165 w 2062"/>
                  <a:gd name="T43" fmla="*/ 147 h 1033"/>
                  <a:gd name="T44" fmla="*/ 176 w 2062"/>
                  <a:gd name="T45" fmla="*/ 145 h 1033"/>
                  <a:gd name="T46" fmla="*/ 188 w 2062"/>
                  <a:gd name="T47" fmla="*/ 142 h 1033"/>
                  <a:gd name="T48" fmla="*/ 199 w 2062"/>
                  <a:gd name="T49" fmla="*/ 139 h 1033"/>
                  <a:gd name="T50" fmla="*/ 209 w 2062"/>
                  <a:gd name="T51" fmla="*/ 134 h 1033"/>
                  <a:gd name="T52" fmla="*/ 219 w 2062"/>
                  <a:gd name="T53" fmla="*/ 129 h 1033"/>
                  <a:gd name="T54" fmla="*/ 229 w 2062"/>
                  <a:gd name="T55" fmla="*/ 123 h 1033"/>
                  <a:gd name="T56" fmla="*/ 239 w 2062"/>
                  <a:gd name="T57" fmla="*/ 116 h 1033"/>
                  <a:gd name="T58" fmla="*/ 248 w 2062"/>
                  <a:gd name="T59" fmla="*/ 109 h 1033"/>
                  <a:gd name="T60" fmla="*/ 256 w 2062"/>
                  <a:gd name="T61" fmla="*/ 100 h 1033"/>
                  <a:gd name="T62" fmla="*/ 263 w 2062"/>
                  <a:gd name="T63" fmla="*/ 92 h 1033"/>
                  <a:gd name="T64" fmla="*/ 270 w 2062"/>
                  <a:gd name="T65" fmla="*/ 82 h 1033"/>
                  <a:gd name="T66" fmla="*/ 276 w 2062"/>
                  <a:gd name="T67" fmla="*/ 72 h 1033"/>
                  <a:gd name="T68" fmla="*/ 281 w 2062"/>
                  <a:gd name="T69" fmla="*/ 62 h 1033"/>
                  <a:gd name="T70" fmla="*/ 286 w 2062"/>
                  <a:gd name="T71" fmla="*/ 51 h 1033"/>
                  <a:gd name="T72" fmla="*/ 289 w 2062"/>
                  <a:gd name="T73" fmla="*/ 40 h 1033"/>
                  <a:gd name="T74" fmla="*/ 292 w 2062"/>
                  <a:gd name="T75" fmla="*/ 29 h 1033"/>
                  <a:gd name="T76" fmla="*/ 294 w 2062"/>
                  <a:gd name="T77" fmla="*/ 17 h 1033"/>
                  <a:gd name="T78" fmla="*/ 295 w 2062"/>
                  <a:gd name="T79" fmla="*/ 6 h 103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062" h="1033">
                    <a:moveTo>
                      <a:pt x="0" y="0"/>
                    </a:moveTo>
                    <a:lnTo>
                      <a:pt x="1" y="41"/>
                    </a:lnTo>
                    <a:lnTo>
                      <a:pt x="3" y="81"/>
                    </a:lnTo>
                    <a:lnTo>
                      <a:pt x="8" y="122"/>
                    </a:lnTo>
                    <a:lnTo>
                      <a:pt x="13" y="162"/>
                    </a:lnTo>
                    <a:lnTo>
                      <a:pt x="20" y="202"/>
                    </a:lnTo>
                    <a:lnTo>
                      <a:pt x="29" y="242"/>
                    </a:lnTo>
                    <a:lnTo>
                      <a:pt x="39" y="281"/>
                    </a:lnTo>
                    <a:lnTo>
                      <a:pt x="50" y="319"/>
                    </a:lnTo>
                    <a:lnTo>
                      <a:pt x="64" y="357"/>
                    </a:lnTo>
                    <a:lnTo>
                      <a:pt x="78" y="396"/>
                    </a:lnTo>
                    <a:lnTo>
                      <a:pt x="95" y="433"/>
                    </a:lnTo>
                    <a:lnTo>
                      <a:pt x="112" y="469"/>
                    </a:lnTo>
                    <a:lnTo>
                      <a:pt x="131" y="505"/>
                    </a:lnTo>
                    <a:lnTo>
                      <a:pt x="152" y="539"/>
                    </a:lnTo>
                    <a:lnTo>
                      <a:pt x="174" y="574"/>
                    </a:lnTo>
                    <a:lnTo>
                      <a:pt x="198" y="607"/>
                    </a:lnTo>
                    <a:lnTo>
                      <a:pt x="221" y="639"/>
                    </a:lnTo>
                    <a:lnTo>
                      <a:pt x="247" y="671"/>
                    </a:lnTo>
                    <a:lnTo>
                      <a:pt x="274" y="701"/>
                    </a:lnTo>
                    <a:lnTo>
                      <a:pt x="302" y="730"/>
                    </a:lnTo>
                    <a:lnTo>
                      <a:pt x="331" y="759"/>
                    </a:lnTo>
                    <a:lnTo>
                      <a:pt x="362" y="786"/>
                    </a:lnTo>
                    <a:lnTo>
                      <a:pt x="393" y="811"/>
                    </a:lnTo>
                    <a:lnTo>
                      <a:pt x="426" y="835"/>
                    </a:lnTo>
                    <a:lnTo>
                      <a:pt x="458" y="859"/>
                    </a:lnTo>
                    <a:lnTo>
                      <a:pt x="492" y="880"/>
                    </a:lnTo>
                    <a:lnTo>
                      <a:pt x="528" y="901"/>
                    </a:lnTo>
                    <a:lnTo>
                      <a:pt x="563" y="920"/>
                    </a:lnTo>
                    <a:lnTo>
                      <a:pt x="600" y="937"/>
                    </a:lnTo>
                    <a:lnTo>
                      <a:pt x="637" y="954"/>
                    </a:lnTo>
                    <a:lnTo>
                      <a:pt x="674" y="969"/>
                    </a:lnTo>
                    <a:lnTo>
                      <a:pt x="712" y="982"/>
                    </a:lnTo>
                    <a:lnTo>
                      <a:pt x="751" y="993"/>
                    </a:lnTo>
                    <a:lnTo>
                      <a:pt x="791" y="1003"/>
                    </a:lnTo>
                    <a:lnTo>
                      <a:pt x="830" y="1012"/>
                    </a:lnTo>
                    <a:lnTo>
                      <a:pt x="869" y="1019"/>
                    </a:lnTo>
                    <a:lnTo>
                      <a:pt x="910" y="1025"/>
                    </a:lnTo>
                    <a:lnTo>
                      <a:pt x="950" y="1029"/>
                    </a:lnTo>
                    <a:lnTo>
                      <a:pt x="991" y="1032"/>
                    </a:lnTo>
                    <a:lnTo>
                      <a:pt x="1031" y="1033"/>
                    </a:lnTo>
                    <a:lnTo>
                      <a:pt x="1072" y="1032"/>
                    </a:lnTo>
                    <a:lnTo>
                      <a:pt x="1112" y="1029"/>
                    </a:lnTo>
                    <a:lnTo>
                      <a:pt x="1152" y="1025"/>
                    </a:lnTo>
                    <a:lnTo>
                      <a:pt x="1192" y="1019"/>
                    </a:lnTo>
                    <a:lnTo>
                      <a:pt x="1232" y="1012"/>
                    </a:lnTo>
                    <a:lnTo>
                      <a:pt x="1272" y="1003"/>
                    </a:lnTo>
                    <a:lnTo>
                      <a:pt x="1311" y="993"/>
                    </a:lnTo>
                    <a:lnTo>
                      <a:pt x="1349" y="982"/>
                    </a:lnTo>
                    <a:lnTo>
                      <a:pt x="1388" y="969"/>
                    </a:lnTo>
                    <a:lnTo>
                      <a:pt x="1425" y="954"/>
                    </a:lnTo>
                    <a:lnTo>
                      <a:pt x="1463" y="937"/>
                    </a:lnTo>
                    <a:lnTo>
                      <a:pt x="1500" y="920"/>
                    </a:lnTo>
                    <a:lnTo>
                      <a:pt x="1534" y="901"/>
                    </a:lnTo>
                    <a:lnTo>
                      <a:pt x="1569" y="880"/>
                    </a:lnTo>
                    <a:lnTo>
                      <a:pt x="1604" y="859"/>
                    </a:lnTo>
                    <a:lnTo>
                      <a:pt x="1637" y="835"/>
                    </a:lnTo>
                    <a:lnTo>
                      <a:pt x="1669" y="811"/>
                    </a:lnTo>
                    <a:lnTo>
                      <a:pt x="1701" y="786"/>
                    </a:lnTo>
                    <a:lnTo>
                      <a:pt x="1731" y="759"/>
                    </a:lnTo>
                    <a:lnTo>
                      <a:pt x="1760" y="730"/>
                    </a:lnTo>
                    <a:lnTo>
                      <a:pt x="1788" y="701"/>
                    </a:lnTo>
                    <a:lnTo>
                      <a:pt x="1815" y="671"/>
                    </a:lnTo>
                    <a:lnTo>
                      <a:pt x="1841" y="639"/>
                    </a:lnTo>
                    <a:lnTo>
                      <a:pt x="1865" y="607"/>
                    </a:lnTo>
                    <a:lnTo>
                      <a:pt x="1888" y="574"/>
                    </a:lnTo>
                    <a:lnTo>
                      <a:pt x="1910" y="539"/>
                    </a:lnTo>
                    <a:lnTo>
                      <a:pt x="1931" y="505"/>
                    </a:lnTo>
                    <a:lnTo>
                      <a:pt x="1950" y="469"/>
                    </a:lnTo>
                    <a:lnTo>
                      <a:pt x="1967" y="433"/>
                    </a:lnTo>
                    <a:lnTo>
                      <a:pt x="1984" y="396"/>
                    </a:lnTo>
                    <a:lnTo>
                      <a:pt x="1998" y="357"/>
                    </a:lnTo>
                    <a:lnTo>
                      <a:pt x="2012" y="319"/>
                    </a:lnTo>
                    <a:lnTo>
                      <a:pt x="2023" y="281"/>
                    </a:lnTo>
                    <a:lnTo>
                      <a:pt x="2033" y="242"/>
                    </a:lnTo>
                    <a:lnTo>
                      <a:pt x="2042" y="202"/>
                    </a:lnTo>
                    <a:lnTo>
                      <a:pt x="2049" y="162"/>
                    </a:lnTo>
                    <a:lnTo>
                      <a:pt x="2055" y="122"/>
                    </a:lnTo>
                    <a:lnTo>
                      <a:pt x="2059" y="81"/>
                    </a:lnTo>
                    <a:lnTo>
                      <a:pt x="2061" y="41"/>
                    </a:lnTo>
                    <a:lnTo>
                      <a:pt x="2062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83" name="Line 502"/>
              <p:cNvSpPr>
                <a:spLocks noChangeShapeType="1"/>
              </p:cNvSpPr>
              <p:nvPr/>
            </p:nvSpPr>
            <p:spPr bwMode="auto">
              <a:xfrm flipH="1">
                <a:off x="2554" y="2488"/>
                <a:ext cx="137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84" name="Line 503"/>
              <p:cNvSpPr>
                <a:spLocks noChangeShapeType="1"/>
              </p:cNvSpPr>
              <p:nvPr/>
            </p:nvSpPr>
            <p:spPr bwMode="auto">
              <a:xfrm>
                <a:off x="2554" y="2330"/>
                <a:ext cx="137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85" name="Line 504"/>
              <p:cNvSpPr>
                <a:spLocks noChangeShapeType="1"/>
              </p:cNvSpPr>
              <p:nvPr/>
            </p:nvSpPr>
            <p:spPr bwMode="auto">
              <a:xfrm>
                <a:off x="2522" y="2262"/>
                <a:ext cx="32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86" name="Line 505"/>
              <p:cNvSpPr>
                <a:spLocks noChangeShapeType="1"/>
              </p:cNvSpPr>
              <p:nvPr/>
            </p:nvSpPr>
            <p:spPr bwMode="auto">
              <a:xfrm>
                <a:off x="2554" y="2262"/>
                <a:ext cx="0" cy="295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87" name="Line 506"/>
              <p:cNvSpPr>
                <a:spLocks noChangeShapeType="1"/>
              </p:cNvSpPr>
              <p:nvPr/>
            </p:nvSpPr>
            <p:spPr bwMode="auto">
              <a:xfrm flipH="1">
                <a:off x="2522" y="2557"/>
                <a:ext cx="32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88" name="Line 507"/>
              <p:cNvSpPr>
                <a:spLocks noChangeShapeType="1"/>
              </p:cNvSpPr>
              <p:nvPr/>
            </p:nvSpPr>
            <p:spPr bwMode="auto">
              <a:xfrm>
                <a:off x="3251" y="2093"/>
                <a:ext cx="39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89" name="Line 508"/>
              <p:cNvSpPr>
                <a:spLocks noChangeShapeType="1"/>
              </p:cNvSpPr>
              <p:nvPr/>
            </p:nvSpPr>
            <p:spPr bwMode="auto">
              <a:xfrm flipH="1">
                <a:off x="3420" y="1335"/>
                <a:ext cx="52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90" name="Line 509"/>
              <p:cNvSpPr>
                <a:spLocks noChangeShapeType="1"/>
              </p:cNvSpPr>
              <p:nvPr/>
            </p:nvSpPr>
            <p:spPr bwMode="auto">
              <a:xfrm>
                <a:off x="3420" y="1167"/>
                <a:ext cx="52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91" name="Line 510"/>
              <p:cNvSpPr>
                <a:spLocks noChangeShapeType="1"/>
              </p:cNvSpPr>
              <p:nvPr/>
            </p:nvSpPr>
            <p:spPr bwMode="auto">
              <a:xfrm>
                <a:off x="3420" y="1114"/>
                <a:ext cx="52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92" name="Line 511"/>
              <p:cNvSpPr>
                <a:spLocks noChangeShapeType="1"/>
              </p:cNvSpPr>
              <p:nvPr/>
            </p:nvSpPr>
            <p:spPr bwMode="auto">
              <a:xfrm>
                <a:off x="3946" y="1114"/>
                <a:ext cx="0" cy="27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93" name="Line 512"/>
              <p:cNvSpPr>
                <a:spLocks noChangeShapeType="1"/>
              </p:cNvSpPr>
              <p:nvPr/>
            </p:nvSpPr>
            <p:spPr bwMode="auto">
              <a:xfrm flipH="1">
                <a:off x="3741" y="1388"/>
                <a:ext cx="205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94" name="Freeform 513"/>
              <p:cNvSpPr>
                <a:spLocks/>
              </p:cNvSpPr>
              <p:nvPr/>
            </p:nvSpPr>
            <p:spPr bwMode="auto">
              <a:xfrm>
                <a:off x="3725" y="1388"/>
                <a:ext cx="16" cy="16"/>
              </a:xfrm>
              <a:custGeom>
                <a:avLst/>
                <a:gdLst>
                  <a:gd name="T0" fmla="*/ 16 w 110"/>
                  <a:gd name="T1" fmla="*/ 0 h 110"/>
                  <a:gd name="T2" fmla="*/ 14 w 110"/>
                  <a:gd name="T3" fmla="*/ 0 h 110"/>
                  <a:gd name="T4" fmla="*/ 12 w 110"/>
                  <a:gd name="T5" fmla="*/ 0 h 110"/>
                  <a:gd name="T6" fmla="*/ 10 w 110"/>
                  <a:gd name="T7" fmla="*/ 1 h 110"/>
                  <a:gd name="T8" fmla="*/ 9 w 110"/>
                  <a:gd name="T9" fmla="*/ 2 h 110"/>
                  <a:gd name="T10" fmla="*/ 7 w 110"/>
                  <a:gd name="T11" fmla="*/ 3 h 110"/>
                  <a:gd name="T12" fmla="*/ 5 w 110"/>
                  <a:gd name="T13" fmla="*/ 4 h 110"/>
                  <a:gd name="T14" fmla="*/ 4 w 110"/>
                  <a:gd name="T15" fmla="*/ 5 h 110"/>
                  <a:gd name="T16" fmla="*/ 3 w 110"/>
                  <a:gd name="T17" fmla="*/ 7 h 110"/>
                  <a:gd name="T18" fmla="*/ 2 w 110"/>
                  <a:gd name="T19" fmla="*/ 8 h 110"/>
                  <a:gd name="T20" fmla="*/ 1 w 110"/>
                  <a:gd name="T21" fmla="*/ 10 h 110"/>
                  <a:gd name="T22" fmla="*/ 1 w 110"/>
                  <a:gd name="T23" fmla="*/ 12 h 110"/>
                  <a:gd name="T24" fmla="*/ 0 w 110"/>
                  <a:gd name="T25" fmla="*/ 14 h 110"/>
                  <a:gd name="T26" fmla="*/ 0 w 110"/>
                  <a:gd name="T27" fmla="*/ 16 h 1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0" h="110">
                    <a:moveTo>
                      <a:pt x="110" y="0"/>
                    </a:moveTo>
                    <a:lnTo>
                      <a:pt x="97" y="0"/>
                    </a:lnTo>
                    <a:lnTo>
                      <a:pt x="85" y="3"/>
                    </a:lnTo>
                    <a:lnTo>
                      <a:pt x="71" y="7"/>
                    </a:lnTo>
                    <a:lnTo>
                      <a:pt x="60" y="12"/>
                    </a:lnTo>
                    <a:lnTo>
                      <a:pt x="47" y="19"/>
                    </a:lnTo>
                    <a:lnTo>
                      <a:pt x="37" y="27"/>
                    </a:lnTo>
                    <a:lnTo>
                      <a:pt x="28" y="37"/>
                    </a:lnTo>
                    <a:lnTo>
                      <a:pt x="19" y="47"/>
                    </a:lnTo>
                    <a:lnTo>
                      <a:pt x="13" y="58"/>
                    </a:lnTo>
                    <a:lnTo>
                      <a:pt x="7" y="71"/>
                    </a:lnTo>
                    <a:lnTo>
                      <a:pt x="4" y="84"/>
                    </a:lnTo>
                    <a:lnTo>
                      <a:pt x="1" y="97"/>
                    </a:lnTo>
                    <a:lnTo>
                      <a:pt x="0" y="11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95" name="Line 514"/>
              <p:cNvSpPr>
                <a:spLocks noChangeShapeType="1"/>
              </p:cNvSpPr>
              <p:nvPr/>
            </p:nvSpPr>
            <p:spPr bwMode="auto">
              <a:xfrm>
                <a:off x="3725" y="1404"/>
                <a:ext cx="0" cy="1237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96" name="Freeform 515"/>
              <p:cNvSpPr>
                <a:spLocks/>
              </p:cNvSpPr>
              <p:nvPr/>
            </p:nvSpPr>
            <p:spPr bwMode="auto">
              <a:xfrm>
                <a:off x="3725" y="2641"/>
                <a:ext cx="26" cy="31"/>
              </a:xfrm>
              <a:custGeom>
                <a:avLst/>
                <a:gdLst>
                  <a:gd name="T0" fmla="*/ 0 w 183"/>
                  <a:gd name="T1" fmla="*/ 0 h 216"/>
                  <a:gd name="T2" fmla="*/ 0 w 183"/>
                  <a:gd name="T3" fmla="*/ 3 h 216"/>
                  <a:gd name="T4" fmla="*/ 1 w 183"/>
                  <a:gd name="T5" fmla="*/ 5 h 216"/>
                  <a:gd name="T6" fmla="*/ 1 w 183"/>
                  <a:gd name="T7" fmla="*/ 8 h 216"/>
                  <a:gd name="T8" fmla="*/ 2 w 183"/>
                  <a:gd name="T9" fmla="*/ 10 h 216"/>
                  <a:gd name="T10" fmla="*/ 3 w 183"/>
                  <a:gd name="T11" fmla="*/ 12 h 216"/>
                  <a:gd name="T12" fmla="*/ 4 w 183"/>
                  <a:gd name="T13" fmla="*/ 15 h 216"/>
                  <a:gd name="T14" fmla="*/ 5 w 183"/>
                  <a:gd name="T15" fmla="*/ 17 h 216"/>
                  <a:gd name="T16" fmla="*/ 7 w 183"/>
                  <a:gd name="T17" fmla="*/ 19 h 216"/>
                  <a:gd name="T18" fmla="*/ 8 w 183"/>
                  <a:gd name="T19" fmla="*/ 21 h 216"/>
                  <a:gd name="T20" fmla="*/ 10 w 183"/>
                  <a:gd name="T21" fmla="*/ 23 h 216"/>
                  <a:gd name="T22" fmla="*/ 12 w 183"/>
                  <a:gd name="T23" fmla="*/ 25 h 216"/>
                  <a:gd name="T24" fmla="*/ 14 w 183"/>
                  <a:gd name="T25" fmla="*/ 26 h 216"/>
                  <a:gd name="T26" fmla="*/ 16 w 183"/>
                  <a:gd name="T27" fmla="*/ 28 h 216"/>
                  <a:gd name="T28" fmla="*/ 19 w 183"/>
                  <a:gd name="T29" fmla="*/ 29 h 216"/>
                  <a:gd name="T30" fmla="*/ 21 w 183"/>
                  <a:gd name="T31" fmla="*/ 30 h 216"/>
                  <a:gd name="T32" fmla="*/ 23 w 183"/>
                  <a:gd name="T33" fmla="*/ 31 h 216"/>
                  <a:gd name="T34" fmla="*/ 26 w 183"/>
                  <a:gd name="T35" fmla="*/ 31 h 21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83" h="216">
                    <a:moveTo>
                      <a:pt x="0" y="0"/>
                    </a:moveTo>
                    <a:lnTo>
                      <a:pt x="1" y="18"/>
                    </a:lnTo>
                    <a:lnTo>
                      <a:pt x="4" y="36"/>
                    </a:lnTo>
                    <a:lnTo>
                      <a:pt x="7" y="54"/>
                    </a:lnTo>
                    <a:lnTo>
                      <a:pt x="13" y="70"/>
                    </a:lnTo>
                    <a:lnTo>
                      <a:pt x="18" y="87"/>
                    </a:lnTo>
                    <a:lnTo>
                      <a:pt x="27" y="104"/>
                    </a:lnTo>
                    <a:lnTo>
                      <a:pt x="36" y="120"/>
                    </a:lnTo>
                    <a:lnTo>
                      <a:pt x="46" y="134"/>
                    </a:lnTo>
                    <a:lnTo>
                      <a:pt x="59" y="148"/>
                    </a:lnTo>
                    <a:lnTo>
                      <a:pt x="71" y="161"/>
                    </a:lnTo>
                    <a:lnTo>
                      <a:pt x="85" y="173"/>
                    </a:lnTo>
                    <a:lnTo>
                      <a:pt x="99" y="184"/>
                    </a:lnTo>
                    <a:lnTo>
                      <a:pt x="115" y="193"/>
                    </a:lnTo>
                    <a:lnTo>
                      <a:pt x="132" y="201"/>
                    </a:lnTo>
                    <a:lnTo>
                      <a:pt x="149" y="207"/>
                    </a:lnTo>
                    <a:lnTo>
                      <a:pt x="165" y="213"/>
                    </a:lnTo>
                    <a:lnTo>
                      <a:pt x="183" y="216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97" name="Line 516"/>
              <p:cNvSpPr>
                <a:spLocks noChangeShapeType="1"/>
              </p:cNvSpPr>
              <p:nvPr/>
            </p:nvSpPr>
            <p:spPr bwMode="auto">
              <a:xfrm>
                <a:off x="3251" y="2725"/>
                <a:ext cx="863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98" name="Line 517"/>
              <p:cNvSpPr>
                <a:spLocks noChangeShapeType="1"/>
              </p:cNvSpPr>
              <p:nvPr/>
            </p:nvSpPr>
            <p:spPr bwMode="auto">
              <a:xfrm>
                <a:off x="3251" y="2093"/>
                <a:ext cx="390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5999" name="Line 518"/>
              <p:cNvSpPr>
                <a:spLocks noChangeShapeType="1"/>
              </p:cNvSpPr>
              <p:nvPr/>
            </p:nvSpPr>
            <p:spPr bwMode="auto">
              <a:xfrm>
                <a:off x="3420" y="1335"/>
                <a:ext cx="52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00" name="Line 519"/>
              <p:cNvSpPr>
                <a:spLocks noChangeShapeType="1"/>
              </p:cNvSpPr>
              <p:nvPr/>
            </p:nvSpPr>
            <p:spPr bwMode="auto">
              <a:xfrm>
                <a:off x="3420" y="1167"/>
                <a:ext cx="52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01" name="Line 520"/>
              <p:cNvSpPr>
                <a:spLocks noChangeShapeType="1"/>
              </p:cNvSpPr>
              <p:nvPr/>
            </p:nvSpPr>
            <p:spPr bwMode="auto">
              <a:xfrm>
                <a:off x="3420" y="1114"/>
                <a:ext cx="526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02" name="Line 521"/>
              <p:cNvSpPr>
                <a:spLocks noChangeShapeType="1"/>
              </p:cNvSpPr>
              <p:nvPr/>
            </p:nvSpPr>
            <p:spPr bwMode="auto">
              <a:xfrm flipH="1">
                <a:off x="2691" y="2199"/>
                <a:ext cx="8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03" name="Line 522"/>
              <p:cNvSpPr>
                <a:spLocks noChangeShapeType="1"/>
              </p:cNvSpPr>
              <p:nvPr/>
            </p:nvSpPr>
            <p:spPr bwMode="auto">
              <a:xfrm>
                <a:off x="2691" y="2199"/>
                <a:ext cx="0" cy="52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04" name="Line 523"/>
              <p:cNvSpPr>
                <a:spLocks noChangeShapeType="1"/>
              </p:cNvSpPr>
              <p:nvPr/>
            </p:nvSpPr>
            <p:spPr bwMode="auto">
              <a:xfrm flipH="1">
                <a:off x="2522" y="2725"/>
                <a:ext cx="169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05" name="Line 524"/>
              <p:cNvSpPr>
                <a:spLocks noChangeShapeType="1"/>
              </p:cNvSpPr>
              <p:nvPr/>
            </p:nvSpPr>
            <p:spPr bwMode="auto">
              <a:xfrm flipV="1">
                <a:off x="2522" y="2093"/>
                <a:ext cx="0" cy="63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06" name="Line 525"/>
              <p:cNvSpPr>
                <a:spLocks noChangeShapeType="1"/>
              </p:cNvSpPr>
              <p:nvPr/>
            </p:nvSpPr>
            <p:spPr bwMode="auto">
              <a:xfrm>
                <a:off x="2522" y="2093"/>
                <a:ext cx="253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07" name="Line 526"/>
              <p:cNvSpPr>
                <a:spLocks noChangeShapeType="1"/>
              </p:cNvSpPr>
              <p:nvPr/>
            </p:nvSpPr>
            <p:spPr bwMode="auto">
              <a:xfrm>
                <a:off x="2775" y="2093"/>
                <a:ext cx="0" cy="106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08" name="Line 527"/>
              <p:cNvSpPr>
                <a:spLocks noChangeShapeType="1"/>
              </p:cNvSpPr>
              <p:nvPr/>
            </p:nvSpPr>
            <p:spPr bwMode="auto">
              <a:xfrm flipH="1">
                <a:off x="2691" y="2199"/>
                <a:ext cx="84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09" name="Freeform 528"/>
              <p:cNvSpPr>
                <a:spLocks/>
              </p:cNvSpPr>
              <p:nvPr/>
            </p:nvSpPr>
            <p:spPr bwMode="auto">
              <a:xfrm>
                <a:off x="1925" y="1114"/>
                <a:ext cx="271" cy="274"/>
              </a:xfrm>
              <a:custGeom>
                <a:avLst/>
                <a:gdLst>
                  <a:gd name="T0" fmla="*/ 1 w 1896"/>
                  <a:gd name="T1" fmla="*/ 170 h 1917"/>
                  <a:gd name="T2" fmla="*/ 4 w 1896"/>
                  <a:gd name="T3" fmla="*/ 180 h 1917"/>
                  <a:gd name="T4" fmla="*/ 8 w 1896"/>
                  <a:gd name="T5" fmla="*/ 191 h 1917"/>
                  <a:gd name="T6" fmla="*/ 13 w 1896"/>
                  <a:gd name="T7" fmla="*/ 201 h 1917"/>
                  <a:gd name="T8" fmla="*/ 19 w 1896"/>
                  <a:gd name="T9" fmla="*/ 210 h 1917"/>
                  <a:gd name="T10" fmla="*/ 25 w 1896"/>
                  <a:gd name="T11" fmla="*/ 219 h 1917"/>
                  <a:gd name="T12" fmla="*/ 32 w 1896"/>
                  <a:gd name="T13" fmla="*/ 228 h 1917"/>
                  <a:gd name="T14" fmla="*/ 39 w 1896"/>
                  <a:gd name="T15" fmla="*/ 236 h 1917"/>
                  <a:gd name="T16" fmla="*/ 48 w 1896"/>
                  <a:gd name="T17" fmla="*/ 243 h 1917"/>
                  <a:gd name="T18" fmla="*/ 56 w 1896"/>
                  <a:gd name="T19" fmla="*/ 250 h 1917"/>
                  <a:gd name="T20" fmla="*/ 66 w 1896"/>
                  <a:gd name="T21" fmla="*/ 256 h 1917"/>
                  <a:gd name="T22" fmla="*/ 75 w 1896"/>
                  <a:gd name="T23" fmla="*/ 261 h 1917"/>
                  <a:gd name="T24" fmla="*/ 85 w 1896"/>
                  <a:gd name="T25" fmla="*/ 265 h 1917"/>
                  <a:gd name="T26" fmla="*/ 96 w 1896"/>
                  <a:gd name="T27" fmla="*/ 269 h 1917"/>
                  <a:gd name="T28" fmla="*/ 107 w 1896"/>
                  <a:gd name="T29" fmla="*/ 271 h 1917"/>
                  <a:gd name="T30" fmla="*/ 118 w 1896"/>
                  <a:gd name="T31" fmla="*/ 273 h 1917"/>
                  <a:gd name="T32" fmla="*/ 128 w 1896"/>
                  <a:gd name="T33" fmla="*/ 274 h 1917"/>
                  <a:gd name="T34" fmla="*/ 140 w 1896"/>
                  <a:gd name="T35" fmla="*/ 274 h 1917"/>
                  <a:gd name="T36" fmla="*/ 151 w 1896"/>
                  <a:gd name="T37" fmla="*/ 273 h 1917"/>
                  <a:gd name="T38" fmla="*/ 161 w 1896"/>
                  <a:gd name="T39" fmla="*/ 271 h 1917"/>
                  <a:gd name="T40" fmla="*/ 172 w 1896"/>
                  <a:gd name="T41" fmla="*/ 269 h 1917"/>
                  <a:gd name="T42" fmla="*/ 183 w 1896"/>
                  <a:gd name="T43" fmla="*/ 265 h 1917"/>
                  <a:gd name="T44" fmla="*/ 193 w 1896"/>
                  <a:gd name="T45" fmla="*/ 261 h 1917"/>
                  <a:gd name="T46" fmla="*/ 203 w 1896"/>
                  <a:gd name="T47" fmla="*/ 256 h 1917"/>
                  <a:gd name="T48" fmla="*/ 212 w 1896"/>
                  <a:gd name="T49" fmla="*/ 250 h 1917"/>
                  <a:gd name="T50" fmla="*/ 221 w 1896"/>
                  <a:gd name="T51" fmla="*/ 243 h 1917"/>
                  <a:gd name="T52" fmla="*/ 229 w 1896"/>
                  <a:gd name="T53" fmla="*/ 236 h 1917"/>
                  <a:gd name="T54" fmla="*/ 237 w 1896"/>
                  <a:gd name="T55" fmla="*/ 228 h 1917"/>
                  <a:gd name="T56" fmla="*/ 244 w 1896"/>
                  <a:gd name="T57" fmla="*/ 219 h 1917"/>
                  <a:gd name="T58" fmla="*/ 250 w 1896"/>
                  <a:gd name="T59" fmla="*/ 210 h 1917"/>
                  <a:gd name="T60" fmla="*/ 255 w 1896"/>
                  <a:gd name="T61" fmla="*/ 201 h 1917"/>
                  <a:gd name="T62" fmla="*/ 260 w 1896"/>
                  <a:gd name="T63" fmla="*/ 191 h 1917"/>
                  <a:gd name="T64" fmla="*/ 264 w 1896"/>
                  <a:gd name="T65" fmla="*/ 180 h 1917"/>
                  <a:gd name="T66" fmla="*/ 267 w 1896"/>
                  <a:gd name="T67" fmla="*/ 170 h 1917"/>
                  <a:gd name="T68" fmla="*/ 269 w 1896"/>
                  <a:gd name="T69" fmla="*/ 159 h 1917"/>
                  <a:gd name="T70" fmla="*/ 270 w 1896"/>
                  <a:gd name="T71" fmla="*/ 148 h 1917"/>
                  <a:gd name="T72" fmla="*/ 271 w 1896"/>
                  <a:gd name="T73" fmla="*/ 137 h 1917"/>
                  <a:gd name="T74" fmla="*/ 270 w 1896"/>
                  <a:gd name="T75" fmla="*/ 126 h 1917"/>
                  <a:gd name="T76" fmla="*/ 269 w 1896"/>
                  <a:gd name="T77" fmla="*/ 115 h 1917"/>
                  <a:gd name="T78" fmla="*/ 267 w 1896"/>
                  <a:gd name="T79" fmla="*/ 104 h 1917"/>
                  <a:gd name="T80" fmla="*/ 264 w 1896"/>
                  <a:gd name="T81" fmla="*/ 94 h 1917"/>
                  <a:gd name="T82" fmla="*/ 260 w 1896"/>
                  <a:gd name="T83" fmla="*/ 83 h 1917"/>
                  <a:gd name="T84" fmla="*/ 255 w 1896"/>
                  <a:gd name="T85" fmla="*/ 73 h 1917"/>
                  <a:gd name="T86" fmla="*/ 250 w 1896"/>
                  <a:gd name="T87" fmla="*/ 64 h 1917"/>
                  <a:gd name="T88" fmla="*/ 244 w 1896"/>
                  <a:gd name="T89" fmla="*/ 55 h 1917"/>
                  <a:gd name="T90" fmla="*/ 237 w 1896"/>
                  <a:gd name="T91" fmla="*/ 46 h 1917"/>
                  <a:gd name="T92" fmla="*/ 229 w 1896"/>
                  <a:gd name="T93" fmla="*/ 38 h 1917"/>
                  <a:gd name="T94" fmla="*/ 221 w 1896"/>
                  <a:gd name="T95" fmla="*/ 31 h 1917"/>
                  <a:gd name="T96" fmla="*/ 212 w 1896"/>
                  <a:gd name="T97" fmla="*/ 24 h 1917"/>
                  <a:gd name="T98" fmla="*/ 203 w 1896"/>
                  <a:gd name="T99" fmla="*/ 18 h 1917"/>
                  <a:gd name="T100" fmla="*/ 193 w 1896"/>
                  <a:gd name="T101" fmla="*/ 13 h 1917"/>
                  <a:gd name="T102" fmla="*/ 183 w 1896"/>
                  <a:gd name="T103" fmla="*/ 9 h 1917"/>
                  <a:gd name="T104" fmla="*/ 172 w 1896"/>
                  <a:gd name="T105" fmla="*/ 5 h 1917"/>
                  <a:gd name="T106" fmla="*/ 161 w 1896"/>
                  <a:gd name="T107" fmla="*/ 3 h 1917"/>
                  <a:gd name="T108" fmla="*/ 151 w 1896"/>
                  <a:gd name="T109" fmla="*/ 1 h 1917"/>
                  <a:gd name="T110" fmla="*/ 140 w 1896"/>
                  <a:gd name="T111" fmla="*/ 0 h 191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1896" h="1917">
                    <a:moveTo>
                      <a:pt x="0" y="1150"/>
                    </a:moveTo>
                    <a:lnTo>
                      <a:pt x="8" y="1188"/>
                    </a:lnTo>
                    <a:lnTo>
                      <a:pt x="18" y="1225"/>
                    </a:lnTo>
                    <a:lnTo>
                      <a:pt x="31" y="1262"/>
                    </a:lnTo>
                    <a:lnTo>
                      <a:pt x="43" y="1298"/>
                    </a:lnTo>
                    <a:lnTo>
                      <a:pt x="58" y="1334"/>
                    </a:lnTo>
                    <a:lnTo>
                      <a:pt x="73" y="1369"/>
                    </a:lnTo>
                    <a:lnTo>
                      <a:pt x="90" y="1404"/>
                    </a:lnTo>
                    <a:lnTo>
                      <a:pt x="109" y="1437"/>
                    </a:lnTo>
                    <a:lnTo>
                      <a:pt x="130" y="1470"/>
                    </a:lnTo>
                    <a:lnTo>
                      <a:pt x="150" y="1502"/>
                    </a:lnTo>
                    <a:lnTo>
                      <a:pt x="172" y="1534"/>
                    </a:lnTo>
                    <a:lnTo>
                      <a:pt x="197" y="1564"/>
                    </a:lnTo>
                    <a:lnTo>
                      <a:pt x="222" y="1593"/>
                    </a:lnTo>
                    <a:lnTo>
                      <a:pt x="248" y="1622"/>
                    </a:lnTo>
                    <a:lnTo>
                      <a:pt x="275" y="1650"/>
                    </a:lnTo>
                    <a:lnTo>
                      <a:pt x="304" y="1676"/>
                    </a:lnTo>
                    <a:lnTo>
                      <a:pt x="333" y="1700"/>
                    </a:lnTo>
                    <a:lnTo>
                      <a:pt x="363" y="1724"/>
                    </a:lnTo>
                    <a:lnTo>
                      <a:pt x="395" y="1747"/>
                    </a:lnTo>
                    <a:lnTo>
                      <a:pt x="426" y="1768"/>
                    </a:lnTo>
                    <a:lnTo>
                      <a:pt x="460" y="1788"/>
                    </a:lnTo>
                    <a:lnTo>
                      <a:pt x="494" y="1807"/>
                    </a:lnTo>
                    <a:lnTo>
                      <a:pt x="527" y="1824"/>
                    </a:lnTo>
                    <a:lnTo>
                      <a:pt x="563" y="1840"/>
                    </a:lnTo>
                    <a:lnTo>
                      <a:pt x="598" y="1854"/>
                    </a:lnTo>
                    <a:lnTo>
                      <a:pt x="635" y="1868"/>
                    </a:lnTo>
                    <a:lnTo>
                      <a:pt x="672" y="1879"/>
                    </a:lnTo>
                    <a:lnTo>
                      <a:pt x="709" y="1889"/>
                    </a:lnTo>
                    <a:lnTo>
                      <a:pt x="746" y="1897"/>
                    </a:lnTo>
                    <a:lnTo>
                      <a:pt x="785" y="1905"/>
                    </a:lnTo>
                    <a:lnTo>
                      <a:pt x="823" y="1909"/>
                    </a:lnTo>
                    <a:lnTo>
                      <a:pt x="861" y="1914"/>
                    </a:lnTo>
                    <a:lnTo>
                      <a:pt x="899" y="1916"/>
                    </a:lnTo>
                    <a:lnTo>
                      <a:pt x="938" y="1917"/>
                    </a:lnTo>
                    <a:lnTo>
                      <a:pt x="977" y="1916"/>
                    </a:lnTo>
                    <a:lnTo>
                      <a:pt x="1015" y="1914"/>
                    </a:lnTo>
                    <a:lnTo>
                      <a:pt x="1053" y="1909"/>
                    </a:lnTo>
                    <a:lnTo>
                      <a:pt x="1091" y="1905"/>
                    </a:lnTo>
                    <a:lnTo>
                      <a:pt x="1129" y="1898"/>
                    </a:lnTo>
                    <a:lnTo>
                      <a:pt x="1168" y="1889"/>
                    </a:lnTo>
                    <a:lnTo>
                      <a:pt x="1205" y="1879"/>
                    </a:lnTo>
                    <a:lnTo>
                      <a:pt x="1241" y="1868"/>
                    </a:lnTo>
                    <a:lnTo>
                      <a:pt x="1278" y="1854"/>
                    </a:lnTo>
                    <a:lnTo>
                      <a:pt x="1314" y="1841"/>
                    </a:lnTo>
                    <a:lnTo>
                      <a:pt x="1349" y="1824"/>
                    </a:lnTo>
                    <a:lnTo>
                      <a:pt x="1383" y="1807"/>
                    </a:lnTo>
                    <a:lnTo>
                      <a:pt x="1417" y="1789"/>
                    </a:lnTo>
                    <a:lnTo>
                      <a:pt x="1450" y="1769"/>
                    </a:lnTo>
                    <a:lnTo>
                      <a:pt x="1482" y="1747"/>
                    </a:lnTo>
                    <a:lnTo>
                      <a:pt x="1514" y="1725"/>
                    </a:lnTo>
                    <a:lnTo>
                      <a:pt x="1544" y="1701"/>
                    </a:lnTo>
                    <a:lnTo>
                      <a:pt x="1573" y="1676"/>
                    </a:lnTo>
                    <a:lnTo>
                      <a:pt x="1601" y="1650"/>
                    </a:lnTo>
                    <a:lnTo>
                      <a:pt x="1628" y="1623"/>
                    </a:lnTo>
                    <a:lnTo>
                      <a:pt x="1655" y="1595"/>
                    </a:lnTo>
                    <a:lnTo>
                      <a:pt x="1680" y="1564"/>
                    </a:lnTo>
                    <a:lnTo>
                      <a:pt x="1704" y="1534"/>
                    </a:lnTo>
                    <a:lnTo>
                      <a:pt x="1726" y="1504"/>
                    </a:lnTo>
                    <a:lnTo>
                      <a:pt x="1747" y="1471"/>
                    </a:lnTo>
                    <a:lnTo>
                      <a:pt x="1768" y="1437"/>
                    </a:lnTo>
                    <a:lnTo>
                      <a:pt x="1786" y="1404"/>
                    </a:lnTo>
                    <a:lnTo>
                      <a:pt x="1803" y="1370"/>
                    </a:lnTo>
                    <a:lnTo>
                      <a:pt x="1819" y="1334"/>
                    </a:lnTo>
                    <a:lnTo>
                      <a:pt x="1834" y="1299"/>
                    </a:lnTo>
                    <a:lnTo>
                      <a:pt x="1846" y="1262"/>
                    </a:lnTo>
                    <a:lnTo>
                      <a:pt x="1857" y="1225"/>
                    </a:lnTo>
                    <a:lnTo>
                      <a:pt x="1868" y="1188"/>
                    </a:lnTo>
                    <a:lnTo>
                      <a:pt x="1877" y="1151"/>
                    </a:lnTo>
                    <a:lnTo>
                      <a:pt x="1883" y="1113"/>
                    </a:lnTo>
                    <a:lnTo>
                      <a:pt x="1889" y="1074"/>
                    </a:lnTo>
                    <a:lnTo>
                      <a:pt x="1892" y="1036"/>
                    </a:lnTo>
                    <a:lnTo>
                      <a:pt x="1894" y="997"/>
                    </a:lnTo>
                    <a:lnTo>
                      <a:pt x="1896" y="959"/>
                    </a:lnTo>
                    <a:lnTo>
                      <a:pt x="1894" y="920"/>
                    </a:lnTo>
                    <a:lnTo>
                      <a:pt x="1892" y="881"/>
                    </a:lnTo>
                    <a:lnTo>
                      <a:pt x="1889" y="843"/>
                    </a:lnTo>
                    <a:lnTo>
                      <a:pt x="1883" y="805"/>
                    </a:lnTo>
                    <a:lnTo>
                      <a:pt x="1877" y="768"/>
                    </a:lnTo>
                    <a:lnTo>
                      <a:pt x="1868" y="729"/>
                    </a:lnTo>
                    <a:lnTo>
                      <a:pt x="1857" y="692"/>
                    </a:lnTo>
                    <a:lnTo>
                      <a:pt x="1846" y="655"/>
                    </a:lnTo>
                    <a:lnTo>
                      <a:pt x="1834" y="619"/>
                    </a:lnTo>
                    <a:lnTo>
                      <a:pt x="1819" y="583"/>
                    </a:lnTo>
                    <a:lnTo>
                      <a:pt x="1803" y="547"/>
                    </a:lnTo>
                    <a:lnTo>
                      <a:pt x="1786" y="514"/>
                    </a:lnTo>
                    <a:lnTo>
                      <a:pt x="1768" y="480"/>
                    </a:lnTo>
                    <a:lnTo>
                      <a:pt x="1747" y="446"/>
                    </a:lnTo>
                    <a:lnTo>
                      <a:pt x="1726" y="415"/>
                    </a:lnTo>
                    <a:lnTo>
                      <a:pt x="1704" y="383"/>
                    </a:lnTo>
                    <a:lnTo>
                      <a:pt x="1680" y="353"/>
                    </a:lnTo>
                    <a:lnTo>
                      <a:pt x="1655" y="324"/>
                    </a:lnTo>
                    <a:lnTo>
                      <a:pt x="1629" y="295"/>
                    </a:lnTo>
                    <a:lnTo>
                      <a:pt x="1601" y="268"/>
                    </a:lnTo>
                    <a:lnTo>
                      <a:pt x="1573" y="242"/>
                    </a:lnTo>
                    <a:lnTo>
                      <a:pt x="1544" y="216"/>
                    </a:lnTo>
                    <a:lnTo>
                      <a:pt x="1514" y="192"/>
                    </a:lnTo>
                    <a:lnTo>
                      <a:pt x="1482" y="170"/>
                    </a:lnTo>
                    <a:lnTo>
                      <a:pt x="1450" y="149"/>
                    </a:lnTo>
                    <a:lnTo>
                      <a:pt x="1417" y="128"/>
                    </a:lnTo>
                    <a:lnTo>
                      <a:pt x="1383" y="110"/>
                    </a:lnTo>
                    <a:lnTo>
                      <a:pt x="1349" y="94"/>
                    </a:lnTo>
                    <a:lnTo>
                      <a:pt x="1314" y="77"/>
                    </a:lnTo>
                    <a:lnTo>
                      <a:pt x="1278" y="63"/>
                    </a:lnTo>
                    <a:lnTo>
                      <a:pt x="1242" y="50"/>
                    </a:lnTo>
                    <a:lnTo>
                      <a:pt x="1205" y="38"/>
                    </a:lnTo>
                    <a:lnTo>
                      <a:pt x="1168" y="28"/>
                    </a:lnTo>
                    <a:lnTo>
                      <a:pt x="1129" y="19"/>
                    </a:lnTo>
                    <a:lnTo>
                      <a:pt x="1092" y="13"/>
                    </a:lnTo>
                    <a:lnTo>
                      <a:pt x="1054" y="7"/>
                    </a:lnTo>
                    <a:lnTo>
                      <a:pt x="1016" y="4"/>
                    </a:lnTo>
                    <a:lnTo>
                      <a:pt x="977" y="1"/>
                    </a:lnTo>
                    <a:lnTo>
                      <a:pt x="938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10" name="Freeform 529"/>
              <p:cNvSpPr>
                <a:spLocks/>
              </p:cNvSpPr>
              <p:nvPr/>
            </p:nvSpPr>
            <p:spPr bwMode="auto">
              <a:xfrm>
                <a:off x="2026" y="1114"/>
                <a:ext cx="33" cy="4"/>
              </a:xfrm>
              <a:custGeom>
                <a:avLst/>
                <a:gdLst>
                  <a:gd name="T0" fmla="*/ 33 w 234"/>
                  <a:gd name="T1" fmla="*/ 0 h 29"/>
                  <a:gd name="T2" fmla="*/ 28 w 234"/>
                  <a:gd name="T3" fmla="*/ 0 h 29"/>
                  <a:gd name="T4" fmla="*/ 22 w 234"/>
                  <a:gd name="T5" fmla="*/ 1 h 29"/>
                  <a:gd name="T6" fmla="*/ 16 w 234"/>
                  <a:gd name="T7" fmla="*/ 1 h 29"/>
                  <a:gd name="T8" fmla="*/ 11 w 234"/>
                  <a:gd name="T9" fmla="*/ 2 h 29"/>
                  <a:gd name="T10" fmla="*/ 5 w 234"/>
                  <a:gd name="T11" fmla="*/ 3 h 29"/>
                  <a:gd name="T12" fmla="*/ 0 w 234"/>
                  <a:gd name="T13" fmla="*/ 4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4" h="29">
                    <a:moveTo>
                      <a:pt x="234" y="0"/>
                    </a:moveTo>
                    <a:lnTo>
                      <a:pt x="195" y="1"/>
                    </a:lnTo>
                    <a:lnTo>
                      <a:pt x="156" y="4"/>
                    </a:lnTo>
                    <a:lnTo>
                      <a:pt x="116" y="8"/>
                    </a:lnTo>
                    <a:lnTo>
                      <a:pt x="77" y="14"/>
                    </a:lnTo>
                    <a:lnTo>
                      <a:pt x="38" y="21"/>
                    </a:lnTo>
                    <a:lnTo>
                      <a:pt x="0" y="29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11" name="Freeform 530"/>
              <p:cNvSpPr>
                <a:spLocks/>
              </p:cNvSpPr>
              <p:nvPr/>
            </p:nvSpPr>
            <p:spPr bwMode="auto">
              <a:xfrm>
                <a:off x="1998" y="1167"/>
                <a:ext cx="61" cy="27"/>
              </a:xfrm>
              <a:custGeom>
                <a:avLst/>
                <a:gdLst>
                  <a:gd name="T0" fmla="*/ 61 w 432"/>
                  <a:gd name="T1" fmla="*/ 0 h 189"/>
                  <a:gd name="T2" fmla="*/ 57 w 432"/>
                  <a:gd name="T3" fmla="*/ 0 h 189"/>
                  <a:gd name="T4" fmla="*/ 53 w 432"/>
                  <a:gd name="T5" fmla="*/ 0 h 189"/>
                  <a:gd name="T6" fmla="*/ 48 w 432"/>
                  <a:gd name="T7" fmla="*/ 1 h 189"/>
                  <a:gd name="T8" fmla="*/ 44 w 432"/>
                  <a:gd name="T9" fmla="*/ 2 h 189"/>
                  <a:gd name="T10" fmla="*/ 40 w 432"/>
                  <a:gd name="T11" fmla="*/ 3 h 189"/>
                  <a:gd name="T12" fmla="*/ 36 w 432"/>
                  <a:gd name="T13" fmla="*/ 4 h 189"/>
                  <a:gd name="T14" fmla="*/ 32 w 432"/>
                  <a:gd name="T15" fmla="*/ 5 h 189"/>
                  <a:gd name="T16" fmla="*/ 28 w 432"/>
                  <a:gd name="T17" fmla="*/ 7 h 189"/>
                  <a:gd name="T18" fmla="*/ 24 w 432"/>
                  <a:gd name="T19" fmla="*/ 9 h 189"/>
                  <a:gd name="T20" fmla="*/ 20 w 432"/>
                  <a:gd name="T21" fmla="*/ 11 h 189"/>
                  <a:gd name="T22" fmla="*/ 17 w 432"/>
                  <a:gd name="T23" fmla="*/ 13 h 189"/>
                  <a:gd name="T24" fmla="*/ 13 w 432"/>
                  <a:gd name="T25" fmla="*/ 16 h 189"/>
                  <a:gd name="T26" fmla="*/ 9 w 432"/>
                  <a:gd name="T27" fmla="*/ 18 h 189"/>
                  <a:gd name="T28" fmla="*/ 6 w 432"/>
                  <a:gd name="T29" fmla="*/ 21 h 189"/>
                  <a:gd name="T30" fmla="*/ 3 w 432"/>
                  <a:gd name="T31" fmla="*/ 24 h 189"/>
                  <a:gd name="T32" fmla="*/ 0 w 432"/>
                  <a:gd name="T33" fmla="*/ 27 h 18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32" h="189">
                    <a:moveTo>
                      <a:pt x="432" y="0"/>
                    </a:moveTo>
                    <a:lnTo>
                      <a:pt x="402" y="1"/>
                    </a:lnTo>
                    <a:lnTo>
                      <a:pt x="372" y="3"/>
                    </a:lnTo>
                    <a:lnTo>
                      <a:pt x="341" y="7"/>
                    </a:lnTo>
                    <a:lnTo>
                      <a:pt x="312" y="12"/>
                    </a:lnTo>
                    <a:lnTo>
                      <a:pt x="282" y="19"/>
                    </a:lnTo>
                    <a:lnTo>
                      <a:pt x="254" y="28"/>
                    </a:lnTo>
                    <a:lnTo>
                      <a:pt x="225" y="38"/>
                    </a:lnTo>
                    <a:lnTo>
                      <a:pt x="197" y="49"/>
                    </a:lnTo>
                    <a:lnTo>
                      <a:pt x="170" y="62"/>
                    </a:lnTo>
                    <a:lnTo>
                      <a:pt x="143" y="76"/>
                    </a:lnTo>
                    <a:lnTo>
                      <a:pt x="117" y="92"/>
                    </a:lnTo>
                    <a:lnTo>
                      <a:pt x="91" y="109"/>
                    </a:lnTo>
                    <a:lnTo>
                      <a:pt x="67" y="127"/>
                    </a:lnTo>
                    <a:lnTo>
                      <a:pt x="44" y="147"/>
                    </a:lnTo>
                    <a:lnTo>
                      <a:pt x="21" y="167"/>
                    </a:lnTo>
                    <a:lnTo>
                      <a:pt x="0" y="189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12" name="Freeform 531"/>
              <p:cNvSpPr>
                <a:spLocks/>
              </p:cNvSpPr>
              <p:nvPr/>
            </p:nvSpPr>
            <p:spPr bwMode="auto">
              <a:xfrm>
                <a:off x="2054" y="856"/>
                <a:ext cx="24" cy="34"/>
              </a:xfrm>
              <a:custGeom>
                <a:avLst/>
                <a:gdLst>
                  <a:gd name="T0" fmla="*/ 14 w 173"/>
                  <a:gd name="T1" fmla="*/ 0 h 242"/>
                  <a:gd name="T2" fmla="*/ 24 w 173"/>
                  <a:gd name="T3" fmla="*/ 6 h 242"/>
                  <a:gd name="T4" fmla="*/ 0 w 173"/>
                  <a:gd name="T5" fmla="*/ 34 h 242"/>
                  <a:gd name="T6" fmla="*/ 14 w 173"/>
                  <a:gd name="T7" fmla="*/ 0 h 2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3" h="242">
                    <a:moveTo>
                      <a:pt x="100" y="0"/>
                    </a:moveTo>
                    <a:lnTo>
                      <a:pt x="173" y="45"/>
                    </a:lnTo>
                    <a:lnTo>
                      <a:pt x="0" y="242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13" name="Freeform 532"/>
              <p:cNvSpPr>
                <a:spLocks/>
              </p:cNvSpPr>
              <p:nvPr/>
            </p:nvSpPr>
            <p:spPr bwMode="auto">
              <a:xfrm>
                <a:off x="2054" y="856"/>
                <a:ext cx="24" cy="34"/>
              </a:xfrm>
              <a:custGeom>
                <a:avLst/>
                <a:gdLst>
                  <a:gd name="T0" fmla="*/ 14 w 173"/>
                  <a:gd name="T1" fmla="*/ 0 h 242"/>
                  <a:gd name="T2" fmla="*/ 24 w 173"/>
                  <a:gd name="T3" fmla="*/ 6 h 242"/>
                  <a:gd name="T4" fmla="*/ 0 w 173"/>
                  <a:gd name="T5" fmla="*/ 34 h 242"/>
                  <a:gd name="T6" fmla="*/ 14 w 173"/>
                  <a:gd name="T7" fmla="*/ 0 h 2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3" h="242">
                    <a:moveTo>
                      <a:pt x="100" y="0"/>
                    </a:moveTo>
                    <a:lnTo>
                      <a:pt x="173" y="45"/>
                    </a:lnTo>
                    <a:lnTo>
                      <a:pt x="0" y="242"/>
                    </a:lnTo>
                    <a:lnTo>
                      <a:pt x="10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14" name="Line 533"/>
              <p:cNvSpPr>
                <a:spLocks noChangeShapeType="1"/>
              </p:cNvSpPr>
              <p:nvPr/>
            </p:nvSpPr>
            <p:spPr bwMode="auto">
              <a:xfrm>
                <a:off x="2059" y="1081"/>
                <a:ext cx="0" cy="7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15" name="Line 534"/>
              <p:cNvSpPr>
                <a:spLocks noChangeShapeType="1"/>
              </p:cNvSpPr>
              <p:nvPr/>
            </p:nvSpPr>
            <p:spPr bwMode="auto">
              <a:xfrm>
                <a:off x="2059" y="1175"/>
                <a:ext cx="0" cy="1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16" name="Line 535"/>
              <p:cNvSpPr>
                <a:spLocks noChangeShapeType="1"/>
              </p:cNvSpPr>
              <p:nvPr/>
            </p:nvSpPr>
            <p:spPr bwMode="auto">
              <a:xfrm>
                <a:off x="2059" y="1208"/>
                <a:ext cx="0" cy="8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17" name="Line 536"/>
              <p:cNvSpPr>
                <a:spLocks noChangeShapeType="1"/>
              </p:cNvSpPr>
              <p:nvPr/>
            </p:nvSpPr>
            <p:spPr bwMode="auto">
              <a:xfrm>
                <a:off x="2059" y="1309"/>
                <a:ext cx="0" cy="1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18" name="Line 537"/>
              <p:cNvSpPr>
                <a:spLocks noChangeShapeType="1"/>
              </p:cNvSpPr>
              <p:nvPr/>
            </p:nvSpPr>
            <p:spPr bwMode="auto">
              <a:xfrm>
                <a:off x="2059" y="1342"/>
                <a:ext cx="0" cy="7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19" name="Line 538"/>
              <p:cNvSpPr>
                <a:spLocks noChangeShapeType="1"/>
              </p:cNvSpPr>
              <p:nvPr/>
            </p:nvSpPr>
            <p:spPr bwMode="auto">
              <a:xfrm>
                <a:off x="3683" y="1061"/>
                <a:ext cx="0" cy="4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20" name="Line 539"/>
              <p:cNvSpPr>
                <a:spLocks noChangeShapeType="1"/>
              </p:cNvSpPr>
              <p:nvPr/>
            </p:nvSpPr>
            <p:spPr bwMode="auto">
              <a:xfrm>
                <a:off x="3683" y="1123"/>
                <a:ext cx="0" cy="1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21" name="Line 540"/>
              <p:cNvSpPr>
                <a:spLocks noChangeShapeType="1"/>
              </p:cNvSpPr>
              <p:nvPr/>
            </p:nvSpPr>
            <p:spPr bwMode="auto">
              <a:xfrm>
                <a:off x="3683" y="1157"/>
                <a:ext cx="0" cy="8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22" name="Line 541"/>
              <p:cNvSpPr>
                <a:spLocks noChangeShapeType="1"/>
              </p:cNvSpPr>
              <p:nvPr/>
            </p:nvSpPr>
            <p:spPr bwMode="auto">
              <a:xfrm>
                <a:off x="3683" y="1257"/>
                <a:ext cx="0" cy="1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23" name="Line 542"/>
              <p:cNvSpPr>
                <a:spLocks noChangeShapeType="1"/>
              </p:cNvSpPr>
              <p:nvPr/>
            </p:nvSpPr>
            <p:spPr bwMode="auto">
              <a:xfrm>
                <a:off x="3683" y="1290"/>
                <a:ext cx="0" cy="8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24" name="Line 543"/>
              <p:cNvSpPr>
                <a:spLocks noChangeShapeType="1"/>
              </p:cNvSpPr>
              <p:nvPr/>
            </p:nvSpPr>
            <p:spPr bwMode="auto">
              <a:xfrm>
                <a:off x="3683" y="1391"/>
                <a:ext cx="0" cy="1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25" name="Line 544"/>
              <p:cNvSpPr>
                <a:spLocks noChangeShapeType="1"/>
              </p:cNvSpPr>
              <p:nvPr/>
            </p:nvSpPr>
            <p:spPr bwMode="auto">
              <a:xfrm>
                <a:off x="3683" y="1424"/>
                <a:ext cx="0" cy="8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26" name="Line 545"/>
              <p:cNvSpPr>
                <a:spLocks noChangeShapeType="1"/>
              </p:cNvSpPr>
              <p:nvPr/>
            </p:nvSpPr>
            <p:spPr bwMode="auto">
              <a:xfrm>
                <a:off x="3683" y="1524"/>
                <a:ext cx="0" cy="1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27" name="Line 546"/>
              <p:cNvSpPr>
                <a:spLocks noChangeShapeType="1"/>
              </p:cNvSpPr>
              <p:nvPr/>
            </p:nvSpPr>
            <p:spPr bwMode="auto">
              <a:xfrm>
                <a:off x="3683" y="1558"/>
                <a:ext cx="0" cy="8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28" name="Line 547"/>
              <p:cNvSpPr>
                <a:spLocks noChangeShapeType="1"/>
              </p:cNvSpPr>
              <p:nvPr/>
            </p:nvSpPr>
            <p:spPr bwMode="auto">
              <a:xfrm>
                <a:off x="3683" y="1658"/>
                <a:ext cx="0" cy="1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29" name="Line 548"/>
              <p:cNvSpPr>
                <a:spLocks noChangeShapeType="1"/>
              </p:cNvSpPr>
              <p:nvPr/>
            </p:nvSpPr>
            <p:spPr bwMode="auto">
              <a:xfrm>
                <a:off x="3683" y="1692"/>
                <a:ext cx="0" cy="8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30" name="Line 549"/>
              <p:cNvSpPr>
                <a:spLocks noChangeShapeType="1"/>
              </p:cNvSpPr>
              <p:nvPr/>
            </p:nvSpPr>
            <p:spPr bwMode="auto">
              <a:xfrm>
                <a:off x="3683" y="1792"/>
                <a:ext cx="0" cy="1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31" name="Line 550"/>
              <p:cNvSpPr>
                <a:spLocks noChangeShapeType="1"/>
              </p:cNvSpPr>
              <p:nvPr/>
            </p:nvSpPr>
            <p:spPr bwMode="auto">
              <a:xfrm>
                <a:off x="3683" y="1825"/>
                <a:ext cx="0" cy="8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32" name="Line 551"/>
              <p:cNvSpPr>
                <a:spLocks noChangeShapeType="1"/>
              </p:cNvSpPr>
              <p:nvPr/>
            </p:nvSpPr>
            <p:spPr bwMode="auto">
              <a:xfrm>
                <a:off x="3683" y="1926"/>
                <a:ext cx="0" cy="1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33" name="Line 552"/>
              <p:cNvSpPr>
                <a:spLocks noChangeShapeType="1"/>
              </p:cNvSpPr>
              <p:nvPr/>
            </p:nvSpPr>
            <p:spPr bwMode="auto">
              <a:xfrm>
                <a:off x="3683" y="1959"/>
                <a:ext cx="0" cy="8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34" name="Line 553"/>
              <p:cNvSpPr>
                <a:spLocks noChangeShapeType="1"/>
              </p:cNvSpPr>
              <p:nvPr/>
            </p:nvSpPr>
            <p:spPr bwMode="auto">
              <a:xfrm>
                <a:off x="3683" y="2059"/>
                <a:ext cx="0" cy="1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35" name="Line 554"/>
              <p:cNvSpPr>
                <a:spLocks noChangeShapeType="1"/>
              </p:cNvSpPr>
              <p:nvPr/>
            </p:nvSpPr>
            <p:spPr bwMode="auto">
              <a:xfrm>
                <a:off x="3683" y="2093"/>
                <a:ext cx="0" cy="8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36" name="Line 555"/>
              <p:cNvSpPr>
                <a:spLocks noChangeShapeType="1"/>
              </p:cNvSpPr>
              <p:nvPr/>
            </p:nvSpPr>
            <p:spPr bwMode="auto">
              <a:xfrm>
                <a:off x="3683" y="2193"/>
                <a:ext cx="0" cy="1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37" name="Line 556"/>
              <p:cNvSpPr>
                <a:spLocks noChangeShapeType="1"/>
              </p:cNvSpPr>
              <p:nvPr/>
            </p:nvSpPr>
            <p:spPr bwMode="auto">
              <a:xfrm>
                <a:off x="3683" y="2227"/>
                <a:ext cx="0" cy="8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38" name="Line 557"/>
              <p:cNvSpPr>
                <a:spLocks noChangeShapeType="1"/>
              </p:cNvSpPr>
              <p:nvPr/>
            </p:nvSpPr>
            <p:spPr bwMode="auto">
              <a:xfrm>
                <a:off x="3683" y="2327"/>
                <a:ext cx="0" cy="1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39" name="Line 558"/>
              <p:cNvSpPr>
                <a:spLocks noChangeShapeType="1"/>
              </p:cNvSpPr>
              <p:nvPr/>
            </p:nvSpPr>
            <p:spPr bwMode="auto">
              <a:xfrm>
                <a:off x="3683" y="2360"/>
                <a:ext cx="0" cy="8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40" name="Line 559"/>
              <p:cNvSpPr>
                <a:spLocks noChangeShapeType="1"/>
              </p:cNvSpPr>
              <p:nvPr/>
            </p:nvSpPr>
            <p:spPr bwMode="auto">
              <a:xfrm>
                <a:off x="3683" y="2461"/>
                <a:ext cx="0" cy="1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41" name="Line 560"/>
              <p:cNvSpPr>
                <a:spLocks noChangeShapeType="1"/>
              </p:cNvSpPr>
              <p:nvPr/>
            </p:nvSpPr>
            <p:spPr bwMode="auto">
              <a:xfrm>
                <a:off x="3683" y="2494"/>
                <a:ext cx="0" cy="8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42" name="Line 561"/>
              <p:cNvSpPr>
                <a:spLocks noChangeShapeType="1"/>
              </p:cNvSpPr>
              <p:nvPr/>
            </p:nvSpPr>
            <p:spPr bwMode="auto">
              <a:xfrm>
                <a:off x="3683" y="2594"/>
                <a:ext cx="0" cy="1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43" name="Line 562"/>
              <p:cNvSpPr>
                <a:spLocks noChangeShapeType="1"/>
              </p:cNvSpPr>
              <p:nvPr/>
            </p:nvSpPr>
            <p:spPr bwMode="auto">
              <a:xfrm>
                <a:off x="3683" y="2628"/>
                <a:ext cx="0" cy="8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44" name="Line 563"/>
              <p:cNvSpPr>
                <a:spLocks noChangeShapeType="1"/>
              </p:cNvSpPr>
              <p:nvPr/>
            </p:nvSpPr>
            <p:spPr bwMode="auto">
              <a:xfrm>
                <a:off x="3683" y="2728"/>
                <a:ext cx="0" cy="1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45" name="Line 564"/>
              <p:cNvSpPr>
                <a:spLocks noChangeShapeType="1"/>
              </p:cNvSpPr>
              <p:nvPr/>
            </p:nvSpPr>
            <p:spPr bwMode="auto">
              <a:xfrm>
                <a:off x="3683" y="2761"/>
                <a:ext cx="0" cy="4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46" name="Line 565"/>
              <p:cNvSpPr>
                <a:spLocks noChangeShapeType="1"/>
              </p:cNvSpPr>
              <p:nvPr/>
            </p:nvSpPr>
            <p:spPr bwMode="auto">
              <a:xfrm>
                <a:off x="2484" y="2409"/>
                <a:ext cx="9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47" name="Line 566"/>
              <p:cNvSpPr>
                <a:spLocks noChangeShapeType="1"/>
              </p:cNvSpPr>
              <p:nvPr/>
            </p:nvSpPr>
            <p:spPr bwMode="auto">
              <a:xfrm>
                <a:off x="2599" y="2409"/>
                <a:ext cx="1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48" name="Line 567"/>
              <p:cNvSpPr>
                <a:spLocks noChangeShapeType="1"/>
              </p:cNvSpPr>
              <p:nvPr/>
            </p:nvSpPr>
            <p:spPr bwMode="auto">
              <a:xfrm>
                <a:off x="2632" y="2409"/>
                <a:ext cx="9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49" name="Line 568"/>
              <p:cNvSpPr>
                <a:spLocks noChangeShapeType="1"/>
              </p:cNvSpPr>
              <p:nvPr/>
            </p:nvSpPr>
            <p:spPr bwMode="auto">
              <a:xfrm>
                <a:off x="1899" y="1251"/>
                <a:ext cx="8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50" name="Line 569"/>
              <p:cNvSpPr>
                <a:spLocks noChangeShapeType="1"/>
              </p:cNvSpPr>
              <p:nvPr/>
            </p:nvSpPr>
            <p:spPr bwMode="auto">
              <a:xfrm>
                <a:off x="1997" y="1251"/>
                <a:ext cx="1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51" name="Line 570"/>
              <p:cNvSpPr>
                <a:spLocks noChangeShapeType="1"/>
              </p:cNvSpPr>
              <p:nvPr/>
            </p:nvSpPr>
            <p:spPr bwMode="auto">
              <a:xfrm>
                <a:off x="2030" y="1251"/>
                <a:ext cx="8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52" name="Line 571"/>
              <p:cNvSpPr>
                <a:spLocks noChangeShapeType="1"/>
              </p:cNvSpPr>
              <p:nvPr/>
            </p:nvSpPr>
            <p:spPr bwMode="auto">
              <a:xfrm>
                <a:off x="2131" y="1251"/>
                <a:ext cx="1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53" name="Line 572"/>
              <p:cNvSpPr>
                <a:spLocks noChangeShapeType="1"/>
              </p:cNvSpPr>
              <p:nvPr/>
            </p:nvSpPr>
            <p:spPr bwMode="auto">
              <a:xfrm>
                <a:off x="2164" y="1251"/>
                <a:ext cx="81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54" name="Line 573"/>
              <p:cNvSpPr>
                <a:spLocks noChangeShapeType="1"/>
              </p:cNvSpPr>
              <p:nvPr/>
            </p:nvSpPr>
            <p:spPr bwMode="auto">
              <a:xfrm>
                <a:off x="3377" y="1251"/>
                <a:ext cx="78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55" name="Line 574"/>
              <p:cNvSpPr>
                <a:spLocks noChangeShapeType="1"/>
              </p:cNvSpPr>
              <p:nvPr/>
            </p:nvSpPr>
            <p:spPr bwMode="auto">
              <a:xfrm>
                <a:off x="3472" y="1251"/>
                <a:ext cx="1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56" name="Line 575"/>
              <p:cNvSpPr>
                <a:spLocks noChangeShapeType="1"/>
              </p:cNvSpPr>
              <p:nvPr/>
            </p:nvSpPr>
            <p:spPr bwMode="auto">
              <a:xfrm>
                <a:off x="3506" y="1251"/>
                <a:ext cx="8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57" name="Line 576"/>
              <p:cNvSpPr>
                <a:spLocks noChangeShapeType="1"/>
              </p:cNvSpPr>
              <p:nvPr/>
            </p:nvSpPr>
            <p:spPr bwMode="auto">
              <a:xfrm>
                <a:off x="3606" y="1251"/>
                <a:ext cx="16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58" name="Line 577"/>
              <p:cNvSpPr>
                <a:spLocks noChangeShapeType="1"/>
              </p:cNvSpPr>
              <p:nvPr/>
            </p:nvSpPr>
            <p:spPr bwMode="auto">
              <a:xfrm>
                <a:off x="3639" y="1251"/>
                <a:ext cx="84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59" name="Line 578"/>
              <p:cNvSpPr>
                <a:spLocks noChangeShapeType="1"/>
              </p:cNvSpPr>
              <p:nvPr/>
            </p:nvSpPr>
            <p:spPr bwMode="auto">
              <a:xfrm>
                <a:off x="3739" y="1251"/>
                <a:ext cx="1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60" name="Line 579"/>
              <p:cNvSpPr>
                <a:spLocks noChangeShapeType="1"/>
              </p:cNvSpPr>
              <p:nvPr/>
            </p:nvSpPr>
            <p:spPr bwMode="auto">
              <a:xfrm>
                <a:off x="3773" y="1251"/>
                <a:ext cx="8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61" name="Line 580"/>
              <p:cNvSpPr>
                <a:spLocks noChangeShapeType="1"/>
              </p:cNvSpPr>
              <p:nvPr/>
            </p:nvSpPr>
            <p:spPr bwMode="auto">
              <a:xfrm>
                <a:off x="3873" y="1251"/>
                <a:ext cx="1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62" name="Line 581"/>
              <p:cNvSpPr>
                <a:spLocks noChangeShapeType="1"/>
              </p:cNvSpPr>
              <p:nvPr/>
            </p:nvSpPr>
            <p:spPr bwMode="auto">
              <a:xfrm>
                <a:off x="3906" y="1251"/>
                <a:ext cx="7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63" name="Line 582"/>
              <p:cNvSpPr>
                <a:spLocks noChangeShapeType="1"/>
              </p:cNvSpPr>
              <p:nvPr/>
            </p:nvSpPr>
            <p:spPr bwMode="auto">
              <a:xfrm>
                <a:off x="3287" y="2409"/>
                <a:ext cx="89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64" name="Line 583"/>
              <p:cNvSpPr>
                <a:spLocks noChangeShapeType="1"/>
              </p:cNvSpPr>
              <p:nvPr/>
            </p:nvSpPr>
            <p:spPr bwMode="auto">
              <a:xfrm>
                <a:off x="3393" y="2409"/>
                <a:ext cx="1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65" name="Line 584"/>
              <p:cNvSpPr>
                <a:spLocks noChangeShapeType="1"/>
              </p:cNvSpPr>
              <p:nvPr/>
            </p:nvSpPr>
            <p:spPr bwMode="auto">
              <a:xfrm>
                <a:off x="3427" y="2409"/>
                <a:ext cx="83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66" name="Line 585"/>
              <p:cNvSpPr>
                <a:spLocks noChangeShapeType="1"/>
              </p:cNvSpPr>
              <p:nvPr/>
            </p:nvSpPr>
            <p:spPr bwMode="auto">
              <a:xfrm>
                <a:off x="3527" y="2409"/>
                <a:ext cx="1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67" name="Line 586"/>
              <p:cNvSpPr>
                <a:spLocks noChangeShapeType="1"/>
              </p:cNvSpPr>
              <p:nvPr/>
            </p:nvSpPr>
            <p:spPr bwMode="auto">
              <a:xfrm>
                <a:off x="3560" y="2409"/>
                <a:ext cx="9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68" name="Line 587"/>
              <p:cNvSpPr>
                <a:spLocks noChangeShapeType="1"/>
              </p:cNvSpPr>
              <p:nvPr/>
            </p:nvSpPr>
            <p:spPr bwMode="auto">
              <a:xfrm>
                <a:off x="3472" y="2218"/>
                <a:ext cx="0" cy="10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69" name="Line 588"/>
              <p:cNvSpPr>
                <a:spLocks noChangeShapeType="1"/>
              </p:cNvSpPr>
              <p:nvPr/>
            </p:nvSpPr>
            <p:spPr bwMode="auto">
              <a:xfrm>
                <a:off x="3472" y="2337"/>
                <a:ext cx="0" cy="1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70" name="Line 589"/>
              <p:cNvSpPr>
                <a:spLocks noChangeShapeType="1"/>
              </p:cNvSpPr>
              <p:nvPr/>
            </p:nvSpPr>
            <p:spPr bwMode="auto">
              <a:xfrm>
                <a:off x="3472" y="2370"/>
                <a:ext cx="0" cy="8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71" name="Line 590"/>
              <p:cNvSpPr>
                <a:spLocks noChangeShapeType="1"/>
              </p:cNvSpPr>
              <p:nvPr/>
            </p:nvSpPr>
            <p:spPr bwMode="auto">
              <a:xfrm>
                <a:off x="3472" y="2471"/>
                <a:ext cx="0" cy="1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72" name="Line 591"/>
              <p:cNvSpPr>
                <a:spLocks noChangeShapeType="1"/>
              </p:cNvSpPr>
              <p:nvPr/>
            </p:nvSpPr>
            <p:spPr bwMode="auto">
              <a:xfrm>
                <a:off x="3472" y="2504"/>
                <a:ext cx="0" cy="10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73" name="Line 592"/>
              <p:cNvSpPr>
                <a:spLocks noChangeShapeType="1"/>
              </p:cNvSpPr>
              <p:nvPr/>
            </p:nvSpPr>
            <p:spPr bwMode="auto">
              <a:xfrm>
                <a:off x="3893" y="2218"/>
                <a:ext cx="0" cy="10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74" name="Line 593"/>
              <p:cNvSpPr>
                <a:spLocks noChangeShapeType="1"/>
              </p:cNvSpPr>
              <p:nvPr/>
            </p:nvSpPr>
            <p:spPr bwMode="auto">
              <a:xfrm>
                <a:off x="3893" y="2337"/>
                <a:ext cx="0" cy="1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75" name="Line 594"/>
              <p:cNvSpPr>
                <a:spLocks noChangeShapeType="1"/>
              </p:cNvSpPr>
              <p:nvPr/>
            </p:nvSpPr>
            <p:spPr bwMode="auto">
              <a:xfrm>
                <a:off x="3893" y="2370"/>
                <a:ext cx="0" cy="8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76" name="Line 595"/>
              <p:cNvSpPr>
                <a:spLocks noChangeShapeType="1"/>
              </p:cNvSpPr>
              <p:nvPr/>
            </p:nvSpPr>
            <p:spPr bwMode="auto">
              <a:xfrm>
                <a:off x="3893" y="2471"/>
                <a:ext cx="0" cy="1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77" name="Line 596"/>
              <p:cNvSpPr>
                <a:spLocks noChangeShapeType="1"/>
              </p:cNvSpPr>
              <p:nvPr/>
            </p:nvSpPr>
            <p:spPr bwMode="auto">
              <a:xfrm>
                <a:off x="3893" y="2504"/>
                <a:ext cx="0" cy="10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78" name="Line 597"/>
              <p:cNvSpPr>
                <a:spLocks noChangeShapeType="1"/>
              </p:cNvSpPr>
              <p:nvPr/>
            </p:nvSpPr>
            <p:spPr bwMode="auto">
              <a:xfrm>
                <a:off x="1523" y="2224"/>
                <a:ext cx="36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79" name="Line 598"/>
              <p:cNvSpPr>
                <a:spLocks noChangeShapeType="1"/>
              </p:cNvSpPr>
              <p:nvPr/>
            </p:nvSpPr>
            <p:spPr bwMode="auto">
              <a:xfrm>
                <a:off x="1573" y="2256"/>
                <a:ext cx="14" cy="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80" name="Line 599"/>
              <p:cNvSpPr>
                <a:spLocks noChangeShapeType="1"/>
              </p:cNvSpPr>
              <p:nvPr/>
            </p:nvSpPr>
            <p:spPr bwMode="auto">
              <a:xfrm>
                <a:off x="1601" y="2273"/>
                <a:ext cx="71" cy="4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81" name="Line 600"/>
              <p:cNvSpPr>
                <a:spLocks noChangeShapeType="1"/>
              </p:cNvSpPr>
              <p:nvPr/>
            </p:nvSpPr>
            <p:spPr bwMode="auto">
              <a:xfrm>
                <a:off x="1687" y="2326"/>
                <a:ext cx="14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82" name="Line 601"/>
              <p:cNvSpPr>
                <a:spLocks noChangeShapeType="1"/>
              </p:cNvSpPr>
              <p:nvPr/>
            </p:nvSpPr>
            <p:spPr bwMode="auto">
              <a:xfrm>
                <a:off x="1715" y="2344"/>
                <a:ext cx="71" cy="4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83" name="Line 602"/>
              <p:cNvSpPr>
                <a:spLocks noChangeShapeType="1"/>
              </p:cNvSpPr>
              <p:nvPr/>
            </p:nvSpPr>
            <p:spPr bwMode="auto">
              <a:xfrm>
                <a:off x="1800" y="2397"/>
                <a:ext cx="14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84" name="Line 603"/>
              <p:cNvSpPr>
                <a:spLocks noChangeShapeType="1"/>
              </p:cNvSpPr>
              <p:nvPr/>
            </p:nvSpPr>
            <p:spPr bwMode="auto">
              <a:xfrm>
                <a:off x="1828" y="2415"/>
                <a:ext cx="36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85" name="Line 604"/>
              <p:cNvSpPr>
                <a:spLocks noChangeShapeType="1"/>
              </p:cNvSpPr>
              <p:nvPr/>
            </p:nvSpPr>
            <p:spPr bwMode="auto">
              <a:xfrm flipH="1">
                <a:off x="1722" y="2172"/>
                <a:ext cx="41" cy="6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86" name="Line 605"/>
              <p:cNvSpPr>
                <a:spLocks noChangeShapeType="1"/>
              </p:cNvSpPr>
              <p:nvPr/>
            </p:nvSpPr>
            <p:spPr bwMode="auto">
              <a:xfrm flipH="1">
                <a:off x="1704" y="2253"/>
                <a:ext cx="9" cy="1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87" name="Line 606"/>
              <p:cNvSpPr>
                <a:spLocks noChangeShapeType="1"/>
              </p:cNvSpPr>
              <p:nvPr/>
            </p:nvSpPr>
            <p:spPr bwMode="auto">
              <a:xfrm flipH="1">
                <a:off x="1651" y="2281"/>
                <a:ext cx="44" cy="7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88" name="Line 607"/>
              <p:cNvSpPr>
                <a:spLocks noChangeShapeType="1"/>
              </p:cNvSpPr>
              <p:nvPr/>
            </p:nvSpPr>
            <p:spPr bwMode="auto">
              <a:xfrm flipH="1">
                <a:off x="1633" y="2366"/>
                <a:ext cx="9" cy="1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89" name="Line 608"/>
              <p:cNvSpPr>
                <a:spLocks noChangeShapeType="1"/>
              </p:cNvSpPr>
              <p:nvPr/>
            </p:nvSpPr>
            <p:spPr bwMode="auto">
              <a:xfrm flipH="1">
                <a:off x="1583" y="2394"/>
                <a:ext cx="41" cy="6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90" name="Line 609"/>
              <p:cNvSpPr>
                <a:spLocks noChangeShapeType="1"/>
              </p:cNvSpPr>
              <p:nvPr/>
            </p:nvSpPr>
            <p:spPr bwMode="auto">
              <a:xfrm flipH="1">
                <a:off x="1927" y="1008"/>
                <a:ext cx="24" cy="38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91" name="Line 610"/>
              <p:cNvSpPr>
                <a:spLocks noChangeShapeType="1"/>
              </p:cNvSpPr>
              <p:nvPr/>
            </p:nvSpPr>
            <p:spPr bwMode="auto">
              <a:xfrm flipH="1">
                <a:off x="1909" y="1060"/>
                <a:ext cx="9" cy="1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92" name="Line 611"/>
              <p:cNvSpPr>
                <a:spLocks noChangeShapeType="1"/>
              </p:cNvSpPr>
              <p:nvPr/>
            </p:nvSpPr>
            <p:spPr bwMode="auto">
              <a:xfrm flipH="1">
                <a:off x="1856" y="1089"/>
                <a:ext cx="44" cy="7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093" name="Line 612"/>
              <p:cNvSpPr>
                <a:spLocks noChangeShapeType="1"/>
              </p:cNvSpPr>
              <p:nvPr/>
            </p:nvSpPr>
            <p:spPr bwMode="auto">
              <a:xfrm flipH="1">
                <a:off x="1838" y="1174"/>
                <a:ext cx="9" cy="1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75783" name="Line 613"/>
            <p:cNvSpPr>
              <a:spLocks noChangeShapeType="1"/>
            </p:cNvSpPr>
            <p:nvPr/>
          </p:nvSpPr>
          <p:spPr bwMode="auto">
            <a:xfrm flipH="1">
              <a:off x="1124" y="936"/>
              <a:ext cx="41" cy="6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784" name="Line 614"/>
            <p:cNvSpPr>
              <a:spLocks noChangeShapeType="1"/>
            </p:cNvSpPr>
            <p:nvPr/>
          </p:nvSpPr>
          <p:spPr bwMode="auto">
            <a:xfrm flipH="1">
              <a:off x="1772" y="1753"/>
              <a:ext cx="140" cy="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785" name="Line 615"/>
            <p:cNvSpPr>
              <a:spLocks noChangeShapeType="1"/>
            </p:cNvSpPr>
            <p:nvPr/>
          </p:nvSpPr>
          <p:spPr bwMode="auto">
            <a:xfrm flipH="1">
              <a:off x="1719" y="1827"/>
              <a:ext cx="25" cy="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786" name="Line 616"/>
            <p:cNvSpPr>
              <a:spLocks noChangeShapeType="1"/>
            </p:cNvSpPr>
            <p:nvPr/>
          </p:nvSpPr>
          <p:spPr bwMode="auto">
            <a:xfrm flipH="1">
              <a:off x="1551" y="1849"/>
              <a:ext cx="140" cy="6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787" name="Line 617"/>
            <p:cNvSpPr>
              <a:spLocks noChangeShapeType="1"/>
            </p:cNvSpPr>
            <p:nvPr/>
          </p:nvSpPr>
          <p:spPr bwMode="auto">
            <a:xfrm flipV="1">
              <a:off x="1912" y="1709"/>
              <a:ext cx="76" cy="4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788" name="Line 618"/>
            <p:cNvSpPr>
              <a:spLocks noChangeShapeType="1"/>
            </p:cNvSpPr>
            <p:nvPr/>
          </p:nvSpPr>
          <p:spPr bwMode="auto">
            <a:xfrm flipV="1">
              <a:off x="2012" y="1678"/>
              <a:ext cx="24" cy="1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789" name="Line 619"/>
            <p:cNvSpPr>
              <a:spLocks noChangeShapeType="1"/>
            </p:cNvSpPr>
            <p:nvPr/>
          </p:nvSpPr>
          <p:spPr bwMode="auto">
            <a:xfrm flipV="1">
              <a:off x="2061" y="1589"/>
              <a:ext cx="122" cy="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790" name="Line 620"/>
            <p:cNvSpPr>
              <a:spLocks noChangeShapeType="1"/>
            </p:cNvSpPr>
            <p:nvPr/>
          </p:nvSpPr>
          <p:spPr bwMode="auto">
            <a:xfrm flipV="1">
              <a:off x="2207" y="1560"/>
              <a:ext cx="26" cy="1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791" name="Line 621"/>
            <p:cNvSpPr>
              <a:spLocks noChangeShapeType="1"/>
            </p:cNvSpPr>
            <p:nvPr/>
          </p:nvSpPr>
          <p:spPr bwMode="auto">
            <a:xfrm flipV="1">
              <a:off x="2257" y="1469"/>
              <a:ext cx="121" cy="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792" name="Line 622"/>
            <p:cNvSpPr>
              <a:spLocks noChangeShapeType="1"/>
            </p:cNvSpPr>
            <p:nvPr/>
          </p:nvSpPr>
          <p:spPr bwMode="auto">
            <a:xfrm flipV="1">
              <a:off x="2402" y="1440"/>
              <a:ext cx="26" cy="1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793" name="Line 623"/>
            <p:cNvSpPr>
              <a:spLocks noChangeShapeType="1"/>
            </p:cNvSpPr>
            <p:nvPr/>
          </p:nvSpPr>
          <p:spPr bwMode="auto">
            <a:xfrm flipV="1">
              <a:off x="2452" y="1351"/>
              <a:ext cx="121" cy="7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794" name="Line 624"/>
            <p:cNvSpPr>
              <a:spLocks noChangeShapeType="1"/>
            </p:cNvSpPr>
            <p:nvPr/>
          </p:nvSpPr>
          <p:spPr bwMode="auto">
            <a:xfrm flipV="1">
              <a:off x="2597" y="1320"/>
              <a:ext cx="26" cy="1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795" name="Line 625"/>
            <p:cNvSpPr>
              <a:spLocks noChangeShapeType="1"/>
            </p:cNvSpPr>
            <p:nvPr/>
          </p:nvSpPr>
          <p:spPr bwMode="auto">
            <a:xfrm flipV="1">
              <a:off x="2647" y="1231"/>
              <a:ext cx="122" cy="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796" name="Line 626"/>
            <p:cNvSpPr>
              <a:spLocks noChangeShapeType="1"/>
            </p:cNvSpPr>
            <p:nvPr/>
          </p:nvSpPr>
          <p:spPr bwMode="auto">
            <a:xfrm flipV="1">
              <a:off x="2793" y="1202"/>
              <a:ext cx="25" cy="1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797" name="Line 627"/>
            <p:cNvSpPr>
              <a:spLocks noChangeShapeType="1"/>
            </p:cNvSpPr>
            <p:nvPr/>
          </p:nvSpPr>
          <p:spPr bwMode="auto">
            <a:xfrm flipV="1">
              <a:off x="2842" y="1113"/>
              <a:ext cx="122" cy="7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798" name="Line 628"/>
            <p:cNvSpPr>
              <a:spLocks noChangeShapeType="1"/>
            </p:cNvSpPr>
            <p:nvPr/>
          </p:nvSpPr>
          <p:spPr bwMode="auto">
            <a:xfrm flipV="1">
              <a:off x="2990" y="1082"/>
              <a:ext cx="24" cy="1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799" name="Line 629"/>
            <p:cNvSpPr>
              <a:spLocks noChangeShapeType="1"/>
            </p:cNvSpPr>
            <p:nvPr/>
          </p:nvSpPr>
          <p:spPr bwMode="auto">
            <a:xfrm flipV="1">
              <a:off x="3038" y="1022"/>
              <a:ext cx="75" cy="4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00" name="Line 630"/>
            <p:cNvSpPr>
              <a:spLocks noChangeShapeType="1"/>
            </p:cNvSpPr>
            <p:nvPr/>
          </p:nvSpPr>
          <p:spPr bwMode="auto">
            <a:xfrm flipH="1" flipV="1">
              <a:off x="1583" y="1036"/>
              <a:ext cx="129" cy="8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01" name="Line 631"/>
            <p:cNvSpPr>
              <a:spLocks noChangeShapeType="1"/>
            </p:cNvSpPr>
            <p:nvPr/>
          </p:nvSpPr>
          <p:spPr bwMode="auto">
            <a:xfrm flipH="1" flipV="1">
              <a:off x="1535" y="1006"/>
              <a:ext cx="24" cy="1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02" name="Line 632"/>
            <p:cNvSpPr>
              <a:spLocks noChangeShapeType="1"/>
            </p:cNvSpPr>
            <p:nvPr/>
          </p:nvSpPr>
          <p:spPr bwMode="auto">
            <a:xfrm flipH="1" flipV="1">
              <a:off x="1390" y="916"/>
              <a:ext cx="121" cy="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03" name="Line 633"/>
            <p:cNvSpPr>
              <a:spLocks noChangeShapeType="1"/>
            </p:cNvSpPr>
            <p:nvPr/>
          </p:nvSpPr>
          <p:spPr bwMode="auto">
            <a:xfrm flipH="1" flipV="1">
              <a:off x="1342" y="885"/>
              <a:ext cx="24" cy="1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04" name="Line 634"/>
            <p:cNvSpPr>
              <a:spLocks noChangeShapeType="1"/>
            </p:cNvSpPr>
            <p:nvPr/>
          </p:nvSpPr>
          <p:spPr bwMode="auto">
            <a:xfrm flipH="1" flipV="1">
              <a:off x="1194" y="794"/>
              <a:ext cx="122" cy="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05" name="Line 635"/>
            <p:cNvSpPr>
              <a:spLocks noChangeShapeType="1"/>
            </p:cNvSpPr>
            <p:nvPr/>
          </p:nvSpPr>
          <p:spPr bwMode="auto">
            <a:xfrm flipH="1" flipV="1">
              <a:off x="1146" y="763"/>
              <a:ext cx="24" cy="1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06" name="Line 636"/>
            <p:cNvSpPr>
              <a:spLocks noChangeShapeType="1"/>
            </p:cNvSpPr>
            <p:nvPr/>
          </p:nvSpPr>
          <p:spPr bwMode="auto">
            <a:xfrm flipH="1" flipV="1">
              <a:off x="994" y="669"/>
              <a:ext cx="128" cy="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07" name="Line 637"/>
            <p:cNvSpPr>
              <a:spLocks noChangeShapeType="1"/>
            </p:cNvSpPr>
            <p:nvPr/>
          </p:nvSpPr>
          <p:spPr bwMode="auto">
            <a:xfrm>
              <a:off x="4395" y="3003"/>
              <a:ext cx="16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08" name="Line 638"/>
            <p:cNvSpPr>
              <a:spLocks noChangeShapeType="1"/>
            </p:cNvSpPr>
            <p:nvPr/>
          </p:nvSpPr>
          <p:spPr bwMode="auto">
            <a:xfrm>
              <a:off x="4590" y="3003"/>
              <a:ext cx="2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09" name="Line 639"/>
            <p:cNvSpPr>
              <a:spLocks noChangeShapeType="1"/>
            </p:cNvSpPr>
            <p:nvPr/>
          </p:nvSpPr>
          <p:spPr bwMode="auto">
            <a:xfrm>
              <a:off x="4646" y="3003"/>
              <a:ext cx="14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10" name="Line 640"/>
            <p:cNvSpPr>
              <a:spLocks noChangeShapeType="1"/>
            </p:cNvSpPr>
            <p:nvPr/>
          </p:nvSpPr>
          <p:spPr bwMode="auto">
            <a:xfrm>
              <a:off x="4818" y="3003"/>
              <a:ext cx="2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11" name="Line 641"/>
            <p:cNvSpPr>
              <a:spLocks noChangeShapeType="1"/>
            </p:cNvSpPr>
            <p:nvPr/>
          </p:nvSpPr>
          <p:spPr bwMode="auto">
            <a:xfrm>
              <a:off x="4874" y="3003"/>
              <a:ext cx="16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12" name="Line 642"/>
            <p:cNvSpPr>
              <a:spLocks noChangeShapeType="1"/>
            </p:cNvSpPr>
            <p:nvPr/>
          </p:nvSpPr>
          <p:spPr bwMode="auto">
            <a:xfrm>
              <a:off x="3600" y="2644"/>
              <a:ext cx="3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13" name="Line 643"/>
            <p:cNvSpPr>
              <a:spLocks noChangeShapeType="1"/>
            </p:cNvSpPr>
            <p:nvPr/>
          </p:nvSpPr>
          <p:spPr bwMode="auto">
            <a:xfrm>
              <a:off x="3666" y="2644"/>
              <a:ext cx="5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14" name="Line 644"/>
            <p:cNvSpPr>
              <a:spLocks noChangeShapeType="1"/>
            </p:cNvSpPr>
            <p:nvPr/>
          </p:nvSpPr>
          <p:spPr bwMode="auto">
            <a:xfrm>
              <a:off x="3754" y="2644"/>
              <a:ext cx="5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15" name="Line 645"/>
            <p:cNvSpPr>
              <a:spLocks noChangeShapeType="1"/>
            </p:cNvSpPr>
            <p:nvPr/>
          </p:nvSpPr>
          <p:spPr bwMode="auto">
            <a:xfrm>
              <a:off x="3839" y="2644"/>
              <a:ext cx="5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16" name="Line 646"/>
            <p:cNvSpPr>
              <a:spLocks noChangeShapeType="1"/>
            </p:cNvSpPr>
            <p:nvPr/>
          </p:nvSpPr>
          <p:spPr bwMode="auto">
            <a:xfrm>
              <a:off x="3925" y="2644"/>
              <a:ext cx="5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17" name="Line 647"/>
            <p:cNvSpPr>
              <a:spLocks noChangeShapeType="1"/>
            </p:cNvSpPr>
            <p:nvPr/>
          </p:nvSpPr>
          <p:spPr bwMode="auto">
            <a:xfrm>
              <a:off x="4011" y="2644"/>
              <a:ext cx="5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18" name="Line 648"/>
            <p:cNvSpPr>
              <a:spLocks noChangeShapeType="1"/>
            </p:cNvSpPr>
            <p:nvPr/>
          </p:nvSpPr>
          <p:spPr bwMode="auto">
            <a:xfrm>
              <a:off x="4096" y="2644"/>
              <a:ext cx="5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19" name="Line 649"/>
            <p:cNvSpPr>
              <a:spLocks noChangeShapeType="1"/>
            </p:cNvSpPr>
            <p:nvPr/>
          </p:nvSpPr>
          <p:spPr bwMode="auto">
            <a:xfrm>
              <a:off x="4182" y="2644"/>
              <a:ext cx="5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20" name="Line 650"/>
            <p:cNvSpPr>
              <a:spLocks noChangeShapeType="1"/>
            </p:cNvSpPr>
            <p:nvPr/>
          </p:nvSpPr>
          <p:spPr bwMode="auto">
            <a:xfrm>
              <a:off x="4268" y="2644"/>
              <a:ext cx="5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21" name="Line 651"/>
            <p:cNvSpPr>
              <a:spLocks noChangeShapeType="1"/>
            </p:cNvSpPr>
            <p:nvPr/>
          </p:nvSpPr>
          <p:spPr bwMode="auto">
            <a:xfrm>
              <a:off x="4353" y="2644"/>
              <a:ext cx="5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22" name="Line 652"/>
            <p:cNvSpPr>
              <a:spLocks noChangeShapeType="1"/>
            </p:cNvSpPr>
            <p:nvPr/>
          </p:nvSpPr>
          <p:spPr bwMode="auto">
            <a:xfrm>
              <a:off x="4439" y="2644"/>
              <a:ext cx="5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23" name="Line 653"/>
            <p:cNvSpPr>
              <a:spLocks noChangeShapeType="1"/>
            </p:cNvSpPr>
            <p:nvPr/>
          </p:nvSpPr>
          <p:spPr bwMode="auto">
            <a:xfrm>
              <a:off x="4525" y="2644"/>
              <a:ext cx="5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24" name="Line 654"/>
            <p:cNvSpPr>
              <a:spLocks noChangeShapeType="1"/>
            </p:cNvSpPr>
            <p:nvPr/>
          </p:nvSpPr>
          <p:spPr bwMode="auto">
            <a:xfrm>
              <a:off x="4610" y="2644"/>
              <a:ext cx="5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25" name="Line 655"/>
            <p:cNvSpPr>
              <a:spLocks noChangeShapeType="1"/>
            </p:cNvSpPr>
            <p:nvPr/>
          </p:nvSpPr>
          <p:spPr bwMode="auto">
            <a:xfrm>
              <a:off x="4698" y="2644"/>
              <a:ext cx="5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26" name="Line 656"/>
            <p:cNvSpPr>
              <a:spLocks noChangeShapeType="1"/>
            </p:cNvSpPr>
            <p:nvPr/>
          </p:nvSpPr>
          <p:spPr bwMode="auto">
            <a:xfrm>
              <a:off x="4783" y="2644"/>
              <a:ext cx="5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27" name="Line 657"/>
            <p:cNvSpPr>
              <a:spLocks noChangeShapeType="1"/>
            </p:cNvSpPr>
            <p:nvPr/>
          </p:nvSpPr>
          <p:spPr bwMode="auto">
            <a:xfrm>
              <a:off x="4869" y="2644"/>
              <a:ext cx="5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28" name="Line 658"/>
            <p:cNvSpPr>
              <a:spLocks noChangeShapeType="1"/>
            </p:cNvSpPr>
            <p:nvPr/>
          </p:nvSpPr>
          <p:spPr bwMode="auto">
            <a:xfrm>
              <a:off x="4955" y="2644"/>
              <a:ext cx="5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29" name="Line 659"/>
            <p:cNvSpPr>
              <a:spLocks noChangeShapeType="1"/>
            </p:cNvSpPr>
            <p:nvPr/>
          </p:nvSpPr>
          <p:spPr bwMode="auto">
            <a:xfrm>
              <a:off x="5040" y="2644"/>
              <a:ext cx="3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30" name="Freeform 660"/>
            <p:cNvSpPr>
              <a:spLocks/>
            </p:cNvSpPr>
            <p:nvPr/>
          </p:nvSpPr>
          <p:spPr bwMode="auto">
            <a:xfrm>
              <a:off x="2351" y="2556"/>
              <a:ext cx="289" cy="254"/>
            </a:xfrm>
            <a:custGeom>
              <a:avLst/>
              <a:gdLst>
                <a:gd name="T0" fmla="*/ 0 w 1179"/>
                <a:gd name="T1" fmla="*/ 0 h 1034"/>
                <a:gd name="T2" fmla="*/ 6 w 1179"/>
                <a:gd name="T3" fmla="*/ 2 h 1034"/>
                <a:gd name="T4" fmla="*/ 11 w 1179"/>
                <a:gd name="T5" fmla="*/ 5 h 1034"/>
                <a:gd name="T6" fmla="*/ 17 w 1179"/>
                <a:gd name="T7" fmla="*/ 7 h 1034"/>
                <a:gd name="T8" fmla="*/ 22 w 1179"/>
                <a:gd name="T9" fmla="*/ 10 h 1034"/>
                <a:gd name="T10" fmla="*/ 28 w 1179"/>
                <a:gd name="T11" fmla="*/ 13 h 1034"/>
                <a:gd name="T12" fmla="*/ 33 w 1179"/>
                <a:gd name="T13" fmla="*/ 16 h 1034"/>
                <a:gd name="T14" fmla="*/ 38 w 1179"/>
                <a:gd name="T15" fmla="*/ 18 h 1034"/>
                <a:gd name="T16" fmla="*/ 43 w 1179"/>
                <a:gd name="T17" fmla="*/ 22 h 1034"/>
                <a:gd name="T18" fmla="*/ 48 w 1179"/>
                <a:gd name="T19" fmla="*/ 25 h 1034"/>
                <a:gd name="T20" fmla="*/ 53 w 1179"/>
                <a:gd name="T21" fmla="*/ 28 h 1034"/>
                <a:gd name="T22" fmla="*/ 59 w 1179"/>
                <a:gd name="T23" fmla="*/ 31 h 1034"/>
                <a:gd name="T24" fmla="*/ 63 w 1179"/>
                <a:gd name="T25" fmla="*/ 35 h 1034"/>
                <a:gd name="T26" fmla="*/ 68 w 1179"/>
                <a:gd name="T27" fmla="*/ 38 h 1034"/>
                <a:gd name="T28" fmla="*/ 73 w 1179"/>
                <a:gd name="T29" fmla="*/ 42 h 1034"/>
                <a:gd name="T30" fmla="*/ 77 w 1179"/>
                <a:gd name="T31" fmla="*/ 46 h 1034"/>
                <a:gd name="T32" fmla="*/ 82 w 1179"/>
                <a:gd name="T33" fmla="*/ 49 h 1034"/>
                <a:gd name="T34" fmla="*/ 87 w 1179"/>
                <a:gd name="T35" fmla="*/ 54 h 1034"/>
                <a:gd name="T36" fmla="*/ 91 w 1179"/>
                <a:gd name="T37" fmla="*/ 58 h 1034"/>
                <a:gd name="T38" fmla="*/ 96 w 1179"/>
                <a:gd name="T39" fmla="*/ 62 h 1034"/>
                <a:gd name="T40" fmla="*/ 100 w 1179"/>
                <a:gd name="T41" fmla="*/ 66 h 1034"/>
                <a:gd name="T42" fmla="*/ 104 w 1179"/>
                <a:gd name="T43" fmla="*/ 71 h 1034"/>
                <a:gd name="T44" fmla="*/ 108 w 1179"/>
                <a:gd name="T45" fmla="*/ 75 h 1034"/>
                <a:gd name="T46" fmla="*/ 112 w 1179"/>
                <a:gd name="T47" fmla="*/ 80 h 1034"/>
                <a:gd name="T48" fmla="*/ 116 w 1179"/>
                <a:gd name="T49" fmla="*/ 85 h 1034"/>
                <a:gd name="T50" fmla="*/ 124 w 1179"/>
                <a:gd name="T51" fmla="*/ 94 h 1034"/>
                <a:gd name="T52" fmla="*/ 132 w 1179"/>
                <a:gd name="T53" fmla="*/ 104 h 1034"/>
                <a:gd name="T54" fmla="*/ 140 w 1179"/>
                <a:gd name="T55" fmla="*/ 114 h 1034"/>
                <a:gd name="T56" fmla="*/ 147 w 1179"/>
                <a:gd name="T57" fmla="*/ 125 h 1034"/>
                <a:gd name="T58" fmla="*/ 162 w 1179"/>
                <a:gd name="T59" fmla="*/ 145 h 1034"/>
                <a:gd name="T60" fmla="*/ 170 w 1179"/>
                <a:gd name="T61" fmla="*/ 155 h 1034"/>
                <a:gd name="T62" fmla="*/ 178 w 1179"/>
                <a:gd name="T63" fmla="*/ 165 h 1034"/>
                <a:gd name="T64" fmla="*/ 186 w 1179"/>
                <a:gd name="T65" fmla="*/ 174 h 1034"/>
                <a:gd name="T66" fmla="*/ 189 w 1179"/>
                <a:gd name="T67" fmla="*/ 179 h 1034"/>
                <a:gd name="T68" fmla="*/ 194 w 1179"/>
                <a:gd name="T69" fmla="*/ 184 h 1034"/>
                <a:gd name="T70" fmla="*/ 198 w 1179"/>
                <a:gd name="T71" fmla="*/ 188 h 1034"/>
                <a:gd name="T72" fmla="*/ 202 w 1179"/>
                <a:gd name="T73" fmla="*/ 193 h 1034"/>
                <a:gd name="T74" fmla="*/ 206 w 1179"/>
                <a:gd name="T75" fmla="*/ 197 h 1034"/>
                <a:gd name="T76" fmla="*/ 211 w 1179"/>
                <a:gd name="T77" fmla="*/ 201 h 1034"/>
                <a:gd name="T78" fmla="*/ 215 w 1179"/>
                <a:gd name="T79" fmla="*/ 205 h 1034"/>
                <a:gd name="T80" fmla="*/ 219 w 1179"/>
                <a:gd name="T81" fmla="*/ 209 h 1034"/>
                <a:gd name="T82" fmla="*/ 224 w 1179"/>
                <a:gd name="T83" fmla="*/ 213 h 1034"/>
                <a:gd name="T84" fmla="*/ 229 w 1179"/>
                <a:gd name="T85" fmla="*/ 217 h 1034"/>
                <a:gd name="T86" fmla="*/ 233 w 1179"/>
                <a:gd name="T87" fmla="*/ 221 h 1034"/>
                <a:gd name="T88" fmla="*/ 238 w 1179"/>
                <a:gd name="T89" fmla="*/ 224 h 1034"/>
                <a:gd name="T90" fmla="*/ 243 w 1179"/>
                <a:gd name="T91" fmla="*/ 227 h 1034"/>
                <a:gd name="T92" fmla="*/ 248 w 1179"/>
                <a:gd name="T93" fmla="*/ 231 h 1034"/>
                <a:gd name="T94" fmla="*/ 253 w 1179"/>
                <a:gd name="T95" fmla="*/ 234 h 1034"/>
                <a:gd name="T96" fmla="*/ 258 w 1179"/>
                <a:gd name="T97" fmla="*/ 237 h 1034"/>
                <a:gd name="T98" fmla="*/ 263 w 1179"/>
                <a:gd name="T99" fmla="*/ 240 h 1034"/>
                <a:gd name="T100" fmla="*/ 268 w 1179"/>
                <a:gd name="T101" fmla="*/ 243 h 1034"/>
                <a:gd name="T102" fmla="*/ 273 w 1179"/>
                <a:gd name="T103" fmla="*/ 246 h 1034"/>
                <a:gd name="T104" fmla="*/ 278 w 1179"/>
                <a:gd name="T105" fmla="*/ 249 h 1034"/>
                <a:gd name="T106" fmla="*/ 283 w 1179"/>
                <a:gd name="T107" fmla="*/ 252 h 1034"/>
                <a:gd name="T108" fmla="*/ 289 w 1179"/>
                <a:gd name="T109" fmla="*/ 254 h 103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179" h="1034">
                  <a:moveTo>
                    <a:pt x="0" y="0"/>
                  </a:moveTo>
                  <a:lnTo>
                    <a:pt x="23" y="10"/>
                  </a:lnTo>
                  <a:lnTo>
                    <a:pt x="45" y="20"/>
                  </a:lnTo>
                  <a:lnTo>
                    <a:pt x="68" y="30"/>
                  </a:lnTo>
                  <a:lnTo>
                    <a:pt x="90" y="42"/>
                  </a:lnTo>
                  <a:lnTo>
                    <a:pt x="113" y="53"/>
                  </a:lnTo>
                  <a:lnTo>
                    <a:pt x="134" y="64"/>
                  </a:lnTo>
                  <a:lnTo>
                    <a:pt x="155" y="75"/>
                  </a:lnTo>
                  <a:lnTo>
                    <a:pt x="177" y="88"/>
                  </a:lnTo>
                  <a:lnTo>
                    <a:pt x="197" y="101"/>
                  </a:lnTo>
                  <a:lnTo>
                    <a:pt x="218" y="114"/>
                  </a:lnTo>
                  <a:lnTo>
                    <a:pt x="239" y="127"/>
                  </a:lnTo>
                  <a:lnTo>
                    <a:pt x="259" y="142"/>
                  </a:lnTo>
                  <a:lnTo>
                    <a:pt x="278" y="155"/>
                  </a:lnTo>
                  <a:lnTo>
                    <a:pt x="297" y="171"/>
                  </a:lnTo>
                  <a:lnTo>
                    <a:pt x="316" y="186"/>
                  </a:lnTo>
                  <a:lnTo>
                    <a:pt x="335" y="201"/>
                  </a:lnTo>
                  <a:lnTo>
                    <a:pt x="354" y="218"/>
                  </a:lnTo>
                  <a:lnTo>
                    <a:pt x="372" y="235"/>
                  </a:lnTo>
                  <a:lnTo>
                    <a:pt x="390" y="252"/>
                  </a:lnTo>
                  <a:lnTo>
                    <a:pt x="407" y="270"/>
                  </a:lnTo>
                  <a:lnTo>
                    <a:pt x="425" y="288"/>
                  </a:lnTo>
                  <a:lnTo>
                    <a:pt x="442" y="306"/>
                  </a:lnTo>
                  <a:lnTo>
                    <a:pt x="458" y="325"/>
                  </a:lnTo>
                  <a:lnTo>
                    <a:pt x="475" y="344"/>
                  </a:lnTo>
                  <a:lnTo>
                    <a:pt x="507" y="383"/>
                  </a:lnTo>
                  <a:lnTo>
                    <a:pt x="539" y="424"/>
                  </a:lnTo>
                  <a:lnTo>
                    <a:pt x="570" y="465"/>
                  </a:lnTo>
                  <a:lnTo>
                    <a:pt x="600" y="507"/>
                  </a:lnTo>
                  <a:lnTo>
                    <a:pt x="662" y="590"/>
                  </a:lnTo>
                  <a:lnTo>
                    <a:pt x="694" y="630"/>
                  </a:lnTo>
                  <a:lnTo>
                    <a:pt x="725" y="671"/>
                  </a:lnTo>
                  <a:lnTo>
                    <a:pt x="757" y="710"/>
                  </a:lnTo>
                  <a:lnTo>
                    <a:pt x="773" y="729"/>
                  </a:lnTo>
                  <a:lnTo>
                    <a:pt x="790" y="748"/>
                  </a:lnTo>
                  <a:lnTo>
                    <a:pt x="807" y="766"/>
                  </a:lnTo>
                  <a:lnTo>
                    <a:pt x="824" y="784"/>
                  </a:lnTo>
                  <a:lnTo>
                    <a:pt x="841" y="802"/>
                  </a:lnTo>
                  <a:lnTo>
                    <a:pt x="859" y="819"/>
                  </a:lnTo>
                  <a:lnTo>
                    <a:pt x="877" y="836"/>
                  </a:lnTo>
                  <a:lnTo>
                    <a:pt x="895" y="852"/>
                  </a:lnTo>
                  <a:lnTo>
                    <a:pt x="914" y="868"/>
                  </a:lnTo>
                  <a:lnTo>
                    <a:pt x="933" y="883"/>
                  </a:lnTo>
                  <a:lnTo>
                    <a:pt x="952" y="898"/>
                  </a:lnTo>
                  <a:lnTo>
                    <a:pt x="971" y="912"/>
                  </a:lnTo>
                  <a:lnTo>
                    <a:pt x="990" y="926"/>
                  </a:lnTo>
                  <a:lnTo>
                    <a:pt x="1010" y="939"/>
                  </a:lnTo>
                  <a:lnTo>
                    <a:pt x="1031" y="953"/>
                  </a:lnTo>
                  <a:lnTo>
                    <a:pt x="1051" y="965"/>
                  </a:lnTo>
                  <a:lnTo>
                    <a:pt x="1072" y="978"/>
                  </a:lnTo>
                  <a:lnTo>
                    <a:pt x="1092" y="990"/>
                  </a:lnTo>
                  <a:lnTo>
                    <a:pt x="1114" y="1001"/>
                  </a:lnTo>
                  <a:lnTo>
                    <a:pt x="1135" y="1012"/>
                  </a:lnTo>
                  <a:lnTo>
                    <a:pt x="1156" y="1024"/>
                  </a:lnTo>
                  <a:lnTo>
                    <a:pt x="1179" y="1034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31" name="Freeform 661"/>
            <p:cNvSpPr>
              <a:spLocks/>
            </p:cNvSpPr>
            <p:nvPr/>
          </p:nvSpPr>
          <p:spPr bwMode="auto">
            <a:xfrm>
              <a:off x="4268" y="1501"/>
              <a:ext cx="144" cy="74"/>
            </a:xfrm>
            <a:custGeom>
              <a:avLst/>
              <a:gdLst>
                <a:gd name="T0" fmla="*/ 0 w 588"/>
                <a:gd name="T1" fmla="*/ 0 h 295"/>
                <a:gd name="T2" fmla="*/ 9 w 588"/>
                <a:gd name="T3" fmla="*/ 4 h 295"/>
                <a:gd name="T4" fmla="*/ 19 w 588"/>
                <a:gd name="T5" fmla="*/ 8 h 295"/>
                <a:gd name="T6" fmla="*/ 28 w 588"/>
                <a:gd name="T7" fmla="*/ 12 h 295"/>
                <a:gd name="T8" fmla="*/ 37 w 588"/>
                <a:gd name="T9" fmla="*/ 16 h 295"/>
                <a:gd name="T10" fmla="*/ 46 w 588"/>
                <a:gd name="T11" fmla="*/ 20 h 295"/>
                <a:gd name="T12" fmla="*/ 56 w 588"/>
                <a:gd name="T13" fmla="*/ 25 h 295"/>
                <a:gd name="T14" fmla="*/ 65 w 588"/>
                <a:gd name="T15" fmla="*/ 29 h 295"/>
                <a:gd name="T16" fmla="*/ 74 w 588"/>
                <a:gd name="T17" fmla="*/ 34 h 295"/>
                <a:gd name="T18" fmla="*/ 83 w 588"/>
                <a:gd name="T19" fmla="*/ 38 h 295"/>
                <a:gd name="T20" fmla="*/ 92 w 588"/>
                <a:gd name="T21" fmla="*/ 43 h 295"/>
                <a:gd name="T22" fmla="*/ 100 w 588"/>
                <a:gd name="T23" fmla="*/ 48 h 295"/>
                <a:gd name="T24" fmla="*/ 109 w 588"/>
                <a:gd name="T25" fmla="*/ 53 h 295"/>
                <a:gd name="T26" fmla="*/ 118 w 588"/>
                <a:gd name="T27" fmla="*/ 58 h 295"/>
                <a:gd name="T28" fmla="*/ 127 w 588"/>
                <a:gd name="T29" fmla="*/ 63 h 295"/>
                <a:gd name="T30" fmla="*/ 144 w 588"/>
                <a:gd name="T31" fmla="*/ 74 h 29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88" h="295">
                  <a:moveTo>
                    <a:pt x="0" y="0"/>
                  </a:moveTo>
                  <a:lnTo>
                    <a:pt x="38" y="16"/>
                  </a:lnTo>
                  <a:lnTo>
                    <a:pt x="76" y="32"/>
                  </a:lnTo>
                  <a:lnTo>
                    <a:pt x="114" y="47"/>
                  </a:lnTo>
                  <a:lnTo>
                    <a:pt x="151" y="64"/>
                  </a:lnTo>
                  <a:lnTo>
                    <a:pt x="189" y="81"/>
                  </a:lnTo>
                  <a:lnTo>
                    <a:pt x="227" y="98"/>
                  </a:lnTo>
                  <a:lnTo>
                    <a:pt x="264" y="116"/>
                  </a:lnTo>
                  <a:lnTo>
                    <a:pt x="301" y="134"/>
                  </a:lnTo>
                  <a:lnTo>
                    <a:pt x="337" y="153"/>
                  </a:lnTo>
                  <a:lnTo>
                    <a:pt x="374" y="172"/>
                  </a:lnTo>
                  <a:lnTo>
                    <a:pt x="410" y="191"/>
                  </a:lnTo>
                  <a:lnTo>
                    <a:pt x="446" y="212"/>
                  </a:lnTo>
                  <a:lnTo>
                    <a:pt x="482" y="232"/>
                  </a:lnTo>
                  <a:lnTo>
                    <a:pt x="518" y="253"/>
                  </a:lnTo>
                  <a:lnTo>
                    <a:pt x="588" y="295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32" name="Freeform 662"/>
            <p:cNvSpPr>
              <a:spLocks/>
            </p:cNvSpPr>
            <p:nvPr/>
          </p:nvSpPr>
          <p:spPr bwMode="auto">
            <a:xfrm>
              <a:off x="1482" y="787"/>
              <a:ext cx="60" cy="110"/>
            </a:xfrm>
            <a:custGeom>
              <a:avLst/>
              <a:gdLst>
                <a:gd name="T0" fmla="*/ 60 w 242"/>
                <a:gd name="T1" fmla="*/ 0 h 453"/>
                <a:gd name="T2" fmla="*/ 55 w 242"/>
                <a:gd name="T3" fmla="*/ 6 h 453"/>
                <a:gd name="T4" fmla="*/ 51 w 242"/>
                <a:gd name="T5" fmla="*/ 12 h 453"/>
                <a:gd name="T6" fmla="*/ 46 w 242"/>
                <a:gd name="T7" fmla="*/ 19 h 453"/>
                <a:gd name="T8" fmla="*/ 41 w 242"/>
                <a:gd name="T9" fmla="*/ 25 h 453"/>
                <a:gd name="T10" fmla="*/ 37 w 242"/>
                <a:gd name="T11" fmla="*/ 32 h 453"/>
                <a:gd name="T12" fmla="*/ 33 w 242"/>
                <a:gd name="T13" fmla="*/ 39 h 453"/>
                <a:gd name="T14" fmla="*/ 29 w 242"/>
                <a:gd name="T15" fmla="*/ 45 h 453"/>
                <a:gd name="T16" fmla="*/ 25 w 242"/>
                <a:gd name="T17" fmla="*/ 52 h 453"/>
                <a:gd name="T18" fmla="*/ 21 w 242"/>
                <a:gd name="T19" fmla="*/ 59 h 453"/>
                <a:gd name="T20" fmla="*/ 18 w 242"/>
                <a:gd name="T21" fmla="*/ 66 h 453"/>
                <a:gd name="T22" fmla="*/ 14 w 242"/>
                <a:gd name="T23" fmla="*/ 73 h 453"/>
                <a:gd name="T24" fmla="*/ 11 w 242"/>
                <a:gd name="T25" fmla="*/ 80 h 453"/>
                <a:gd name="T26" fmla="*/ 8 w 242"/>
                <a:gd name="T27" fmla="*/ 88 h 453"/>
                <a:gd name="T28" fmla="*/ 5 w 242"/>
                <a:gd name="T29" fmla="*/ 95 h 453"/>
                <a:gd name="T30" fmla="*/ 2 w 242"/>
                <a:gd name="T31" fmla="*/ 102 h 453"/>
                <a:gd name="T32" fmla="*/ 0 w 242"/>
                <a:gd name="T33" fmla="*/ 110 h 4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2" h="453">
                  <a:moveTo>
                    <a:pt x="242" y="0"/>
                  </a:moveTo>
                  <a:lnTo>
                    <a:pt x="223" y="25"/>
                  </a:lnTo>
                  <a:lnTo>
                    <a:pt x="204" y="51"/>
                  </a:lnTo>
                  <a:lnTo>
                    <a:pt x="186" y="78"/>
                  </a:lnTo>
                  <a:lnTo>
                    <a:pt x="167" y="104"/>
                  </a:lnTo>
                  <a:lnTo>
                    <a:pt x="150" y="131"/>
                  </a:lnTo>
                  <a:lnTo>
                    <a:pt x="133" y="159"/>
                  </a:lnTo>
                  <a:lnTo>
                    <a:pt x="116" y="186"/>
                  </a:lnTo>
                  <a:lnTo>
                    <a:pt x="101" y="214"/>
                  </a:lnTo>
                  <a:lnTo>
                    <a:pt x="86" y="243"/>
                  </a:lnTo>
                  <a:lnTo>
                    <a:pt x="71" y="271"/>
                  </a:lnTo>
                  <a:lnTo>
                    <a:pt x="58" y="301"/>
                  </a:lnTo>
                  <a:lnTo>
                    <a:pt x="44" y="331"/>
                  </a:lnTo>
                  <a:lnTo>
                    <a:pt x="32" y="361"/>
                  </a:lnTo>
                  <a:lnTo>
                    <a:pt x="21" y="392"/>
                  </a:lnTo>
                  <a:lnTo>
                    <a:pt x="10" y="422"/>
                  </a:lnTo>
                  <a:lnTo>
                    <a:pt x="0" y="453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33" name="Freeform 663"/>
            <p:cNvSpPr>
              <a:spLocks/>
            </p:cNvSpPr>
            <p:nvPr/>
          </p:nvSpPr>
          <p:spPr bwMode="auto">
            <a:xfrm>
              <a:off x="1350" y="1063"/>
              <a:ext cx="71" cy="63"/>
            </a:xfrm>
            <a:custGeom>
              <a:avLst/>
              <a:gdLst>
                <a:gd name="T0" fmla="*/ 71 w 291"/>
                <a:gd name="T1" fmla="*/ 0 h 259"/>
                <a:gd name="T2" fmla="*/ 67 w 291"/>
                <a:gd name="T3" fmla="*/ 5 h 259"/>
                <a:gd name="T4" fmla="*/ 63 w 291"/>
                <a:gd name="T5" fmla="*/ 9 h 259"/>
                <a:gd name="T6" fmla="*/ 60 w 291"/>
                <a:gd name="T7" fmla="*/ 14 h 259"/>
                <a:gd name="T8" fmla="*/ 56 w 291"/>
                <a:gd name="T9" fmla="*/ 18 h 259"/>
                <a:gd name="T10" fmla="*/ 52 w 291"/>
                <a:gd name="T11" fmla="*/ 22 h 259"/>
                <a:gd name="T12" fmla="*/ 48 w 291"/>
                <a:gd name="T13" fmla="*/ 27 h 259"/>
                <a:gd name="T14" fmla="*/ 43 w 291"/>
                <a:gd name="T15" fmla="*/ 31 h 259"/>
                <a:gd name="T16" fmla="*/ 39 w 291"/>
                <a:gd name="T17" fmla="*/ 34 h 259"/>
                <a:gd name="T18" fmla="*/ 34 w 291"/>
                <a:gd name="T19" fmla="*/ 38 h 259"/>
                <a:gd name="T20" fmla="*/ 30 w 291"/>
                <a:gd name="T21" fmla="*/ 42 h 259"/>
                <a:gd name="T22" fmla="*/ 25 w 291"/>
                <a:gd name="T23" fmla="*/ 46 h 259"/>
                <a:gd name="T24" fmla="*/ 20 w 291"/>
                <a:gd name="T25" fmla="*/ 49 h 259"/>
                <a:gd name="T26" fmla="*/ 15 w 291"/>
                <a:gd name="T27" fmla="*/ 53 h 259"/>
                <a:gd name="T28" fmla="*/ 10 w 291"/>
                <a:gd name="T29" fmla="*/ 56 h 259"/>
                <a:gd name="T30" fmla="*/ 5 w 291"/>
                <a:gd name="T31" fmla="*/ 60 h 259"/>
                <a:gd name="T32" fmla="*/ 0 w 291"/>
                <a:gd name="T33" fmla="*/ 63 h 2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1" h="259">
                  <a:moveTo>
                    <a:pt x="291" y="0"/>
                  </a:moveTo>
                  <a:lnTo>
                    <a:pt x="276" y="19"/>
                  </a:lnTo>
                  <a:lnTo>
                    <a:pt x="260" y="38"/>
                  </a:lnTo>
                  <a:lnTo>
                    <a:pt x="245" y="56"/>
                  </a:lnTo>
                  <a:lnTo>
                    <a:pt x="229" y="74"/>
                  </a:lnTo>
                  <a:lnTo>
                    <a:pt x="212" y="92"/>
                  </a:lnTo>
                  <a:lnTo>
                    <a:pt x="195" y="109"/>
                  </a:lnTo>
                  <a:lnTo>
                    <a:pt x="177" y="126"/>
                  </a:lnTo>
                  <a:lnTo>
                    <a:pt x="159" y="141"/>
                  </a:lnTo>
                  <a:lnTo>
                    <a:pt x="141" y="157"/>
                  </a:lnTo>
                  <a:lnTo>
                    <a:pt x="122" y="173"/>
                  </a:lnTo>
                  <a:lnTo>
                    <a:pt x="102" y="188"/>
                  </a:lnTo>
                  <a:lnTo>
                    <a:pt x="83" y="203"/>
                  </a:lnTo>
                  <a:lnTo>
                    <a:pt x="63" y="218"/>
                  </a:lnTo>
                  <a:lnTo>
                    <a:pt x="41" y="232"/>
                  </a:lnTo>
                  <a:lnTo>
                    <a:pt x="21" y="246"/>
                  </a:lnTo>
                  <a:lnTo>
                    <a:pt x="0" y="259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34" name="Freeform 664"/>
            <p:cNvSpPr>
              <a:spLocks/>
            </p:cNvSpPr>
            <p:nvPr/>
          </p:nvSpPr>
          <p:spPr bwMode="auto">
            <a:xfrm>
              <a:off x="910" y="2625"/>
              <a:ext cx="480" cy="762"/>
            </a:xfrm>
            <a:custGeom>
              <a:avLst/>
              <a:gdLst>
                <a:gd name="T0" fmla="*/ 480 w 1959"/>
                <a:gd name="T1" fmla="*/ 0 h 3119"/>
                <a:gd name="T2" fmla="*/ 468 w 1959"/>
                <a:gd name="T3" fmla="*/ 25 h 3119"/>
                <a:gd name="T4" fmla="*/ 456 w 1959"/>
                <a:gd name="T5" fmla="*/ 51 h 3119"/>
                <a:gd name="T6" fmla="*/ 443 w 1959"/>
                <a:gd name="T7" fmla="*/ 76 h 3119"/>
                <a:gd name="T8" fmla="*/ 431 w 1959"/>
                <a:gd name="T9" fmla="*/ 101 h 3119"/>
                <a:gd name="T10" fmla="*/ 418 w 1959"/>
                <a:gd name="T11" fmla="*/ 126 h 3119"/>
                <a:gd name="T12" fmla="*/ 411 w 1959"/>
                <a:gd name="T13" fmla="*/ 139 h 3119"/>
                <a:gd name="T14" fmla="*/ 405 w 1959"/>
                <a:gd name="T15" fmla="*/ 151 h 3119"/>
                <a:gd name="T16" fmla="*/ 398 w 1959"/>
                <a:gd name="T17" fmla="*/ 163 h 3119"/>
                <a:gd name="T18" fmla="*/ 391 w 1959"/>
                <a:gd name="T19" fmla="*/ 176 h 3119"/>
                <a:gd name="T20" fmla="*/ 384 w 1959"/>
                <a:gd name="T21" fmla="*/ 188 h 3119"/>
                <a:gd name="T22" fmla="*/ 377 w 1959"/>
                <a:gd name="T23" fmla="*/ 200 h 3119"/>
                <a:gd name="T24" fmla="*/ 370 w 1959"/>
                <a:gd name="T25" fmla="*/ 212 h 3119"/>
                <a:gd name="T26" fmla="*/ 363 w 1959"/>
                <a:gd name="T27" fmla="*/ 224 h 3119"/>
                <a:gd name="T28" fmla="*/ 355 w 1959"/>
                <a:gd name="T29" fmla="*/ 236 h 3119"/>
                <a:gd name="T30" fmla="*/ 348 w 1959"/>
                <a:gd name="T31" fmla="*/ 248 h 3119"/>
                <a:gd name="T32" fmla="*/ 333 w 1959"/>
                <a:gd name="T33" fmla="*/ 272 h 3119"/>
                <a:gd name="T34" fmla="*/ 317 w 1959"/>
                <a:gd name="T35" fmla="*/ 295 h 3119"/>
                <a:gd name="T36" fmla="*/ 301 w 1959"/>
                <a:gd name="T37" fmla="*/ 319 h 3119"/>
                <a:gd name="T38" fmla="*/ 285 w 1959"/>
                <a:gd name="T39" fmla="*/ 342 h 3119"/>
                <a:gd name="T40" fmla="*/ 269 w 1959"/>
                <a:gd name="T41" fmla="*/ 365 h 3119"/>
                <a:gd name="T42" fmla="*/ 253 w 1959"/>
                <a:gd name="T43" fmla="*/ 388 h 3119"/>
                <a:gd name="T44" fmla="*/ 188 w 1959"/>
                <a:gd name="T45" fmla="*/ 480 h 3119"/>
                <a:gd name="T46" fmla="*/ 172 w 1959"/>
                <a:gd name="T47" fmla="*/ 504 h 3119"/>
                <a:gd name="T48" fmla="*/ 155 w 1959"/>
                <a:gd name="T49" fmla="*/ 527 h 3119"/>
                <a:gd name="T50" fmla="*/ 139 w 1959"/>
                <a:gd name="T51" fmla="*/ 550 h 3119"/>
                <a:gd name="T52" fmla="*/ 124 w 1959"/>
                <a:gd name="T53" fmla="*/ 573 h 3119"/>
                <a:gd name="T54" fmla="*/ 108 w 1959"/>
                <a:gd name="T55" fmla="*/ 597 h 3119"/>
                <a:gd name="T56" fmla="*/ 92 w 1959"/>
                <a:gd name="T57" fmla="*/ 620 h 3119"/>
                <a:gd name="T58" fmla="*/ 77 w 1959"/>
                <a:gd name="T59" fmla="*/ 644 h 3119"/>
                <a:gd name="T60" fmla="*/ 61 w 1959"/>
                <a:gd name="T61" fmla="*/ 667 h 3119"/>
                <a:gd name="T62" fmla="*/ 30 w 1959"/>
                <a:gd name="T63" fmla="*/ 715 h 3119"/>
                <a:gd name="T64" fmla="*/ 0 w 1959"/>
                <a:gd name="T65" fmla="*/ 762 h 31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59" h="3119">
                  <a:moveTo>
                    <a:pt x="1959" y="0"/>
                  </a:moveTo>
                  <a:lnTo>
                    <a:pt x="1910" y="104"/>
                  </a:lnTo>
                  <a:lnTo>
                    <a:pt x="1861" y="208"/>
                  </a:lnTo>
                  <a:lnTo>
                    <a:pt x="1810" y="312"/>
                  </a:lnTo>
                  <a:lnTo>
                    <a:pt x="1759" y="414"/>
                  </a:lnTo>
                  <a:lnTo>
                    <a:pt x="1706" y="517"/>
                  </a:lnTo>
                  <a:lnTo>
                    <a:pt x="1679" y="567"/>
                  </a:lnTo>
                  <a:lnTo>
                    <a:pt x="1652" y="619"/>
                  </a:lnTo>
                  <a:lnTo>
                    <a:pt x="1624" y="668"/>
                  </a:lnTo>
                  <a:lnTo>
                    <a:pt x="1596" y="719"/>
                  </a:lnTo>
                  <a:lnTo>
                    <a:pt x="1568" y="769"/>
                  </a:lnTo>
                  <a:lnTo>
                    <a:pt x="1539" y="819"/>
                  </a:lnTo>
                  <a:lnTo>
                    <a:pt x="1509" y="868"/>
                  </a:lnTo>
                  <a:lnTo>
                    <a:pt x="1480" y="918"/>
                  </a:lnTo>
                  <a:lnTo>
                    <a:pt x="1450" y="966"/>
                  </a:lnTo>
                  <a:lnTo>
                    <a:pt x="1420" y="1015"/>
                  </a:lnTo>
                  <a:lnTo>
                    <a:pt x="1358" y="1112"/>
                  </a:lnTo>
                  <a:lnTo>
                    <a:pt x="1294" y="1209"/>
                  </a:lnTo>
                  <a:lnTo>
                    <a:pt x="1230" y="1304"/>
                  </a:lnTo>
                  <a:lnTo>
                    <a:pt x="1165" y="1400"/>
                  </a:lnTo>
                  <a:lnTo>
                    <a:pt x="1099" y="1494"/>
                  </a:lnTo>
                  <a:lnTo>
                    <a:pt x="1033" y="1590"/>
                  </a:lnTo>
                  <a:lnTo>
                    <a:pt x="767" y="1966"/>
                  </a:lnTo>
                  <a:lnTo>
                    <a:pt x="701" y="2062"/>
                  </a:lnTo>
                  <a:lnTo>
                    <a:pt x="634" y="2156"/>
                  </a:lnTo>
                  <a:lnTo>
                    <a:pt x="569" y="2251"/>
                  </a:lnTo>
                  <a:lnTo>
                    <a:pt x="505" y="2347"/>
                  </a:lnTo>
                  <a:lnTo>
                    <a:pt x="440" y="2442"/>
                  </a:lnTo>
                  <a:lnTo>
                    <a:pt x="377" y="2539"/>
                  </a:lnTo>
                  <a:lnTo>
                    <a:pt x="313" y="2636"/>
                  </a:lnTo>
                  <a:lnTo>
                    <a:pt x="250" y="2731"/>
                  </a:lnTo>
                  <a:lnTo>
                    <a:pt x="124" y="2926"/>
                  </a:lnTo>
                  <a:lnTo>
                    <a:pt x="0" y="3119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35" name="Freeform 665"/>
            <p:cNvSpPr>
              <a:spLocks/>
            </p:cNvSpPr>
            <p:nvPr/>
          </p:nvSpPr>
          <p:spPr bwMode="auto">
            <a:xfrm>
              <a:off x="2692" y="1193"/>
              <a:ext cx="101" cy="108"/>
            </a:xfrm>
            <a:custGeom>
              <a:avLst/>
              <a:gdLst>
                <a:gd name="T0" fmla="*/ 0 w 412"/>
                <a:gd name="T1" fmla="*/ 0 h 439"/>
                <a:gd name="T2" fmla="*/ 3 w 412"/>
                <a:gd name="T3" fmla="*/ 4 h 439"/>
                <a:gd name="T4" fmla="*/ 5 w 412"/>
                <a:gd name="T5" fmla="*/ 7 h 439"/>
                <a:gd name="T6" fmla="*/ 8 w 412"/>
                <a:gd name="T7" fmla="*/ 11 h 439"/>
                <a:gd name="T8" fmla="*/ 11 w 412"/>
                <a:gd name="T9" fmla="*/ 15 h 439"/>
                <a:gd name="T10" fmla="*/ 13 w 412"/>
                <a:gd name="T11" fmla="*/ 18 h 439"/>
                <a:gd name="T12" fmla="*/ 16 w 412"/>
                <a:gd name="T13" fmla="*/ 22 h 439"/>
                <a:gd name="T14" fmla="*/ 19 w 412"/>
                <a:gd name="T15" fmla="*/ 26 h 439"/>
                <a:gd name="T16" fmla="*/ 22 w 412"/>
                <a:gd name="T17" fmla="*/ 29 h 439"/>
                <a:gd name="T18" fmla="*/ 25 w 412"/>
                <a:gd name="T19" fmla="*/ 32 h 439"/>
                <a:gd name="T20" fmla="*/ 29 w 412"/>
                <a:gd name="T21" fmla="*/ 35 h 439"/>
                <a:gd name="T22" fmla="*/ 32 w 412"/>
                <a:gd name="T23" fmla="*/ 39 h 439"/>
                <a:gd name="T24" fmla="*/ 36 w 412"/>
                <a:gd name="T25" fmla="*/ 42 h 439"/>
                <a:gd name="T26" fmla="*/ 43 w 412"/>
                <a:gd name="T27" fmla="*/ 48 h 439"/>
                <a:gd name="T28" fmla="*/ 50 w 412"/>
                <a:gd name="T29" fmla="*/ 54 h 439"/>
                <a:gd name="T30" fmla="*/ 58 w 412"/>
                <a:gd name="T31" fmla="*/ 61 h 439"/>
                <a:gd name="T32" fmla="*/ 65 w 412"/>
                <a:gd name="T33" fmla="*/ 66 h 439"/>
                <a:gd name="T34" fmla="*/ 72 w 412"/>
                <a:gd name="T35" fmla="*/ 73 h 439"/>
                <a:gd name="T36" fmla="*/ 75 w 412"/>
                <a:gd name="T37" fmla="*/ 76 h 439"/>
                <a:gd name="T38" fmla="*/ 79 w 412"/>
                <a:gd name="T39" fmla="*/ 79 h 439"/>
                <a:gd name="T40" fmla="*/ 82 w 412"/>
                <a:gd name="T41" fmla="*/ 82 h 439"/>
                <a:gd name="T42" fmla="*/ 85 w 412"/>
                <a:gd name="T43" fmla="*/ 86 h 439"/>
                <a:gd name="T44" fmla="*/ 88 w 412"/>
                <a:gd name="T45" fmla="*/ 90 h 439"/>
                <a:gd name="T46" fmla="*/ 90 w 412"/>
                <a:gd name="T47" fmla="*/ 93 h 439"/>
                <a:gd name="T48" fmla="*/ 93 w 412"/>
                <a:gd name="T49" fmla="*/ 97 h 439"/>
                <a:gd name="T50" fmla="*/ 96 w 412"/>
                <a:gd name="T51" fmla="*/ 100 h 439"/>
                <a:gd name="T52" fmla="*/ 99 w 412"/>
                <a:gd name="T53" fmla="*/ 104 h 439"/>
                <a:gd name="T54" fmla="*/ 101 w 412"/>
                <a:gd name="T55" fmla="*/ 108 h 43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12" h="439">
                  <a:moveTo>
                    <a:pt x="0" y="0"/>
                  </a:moveTo>
                  <a:lnTo>
                    <a:pt x="11" y="15"/>
                  </a:lnTo>
                  <a:lnTo>
                    <a:pt x="21" y="30"/>
                  </a:lnTo>
                  <a:lnTo>
                    <a:pt x="32" y="46"/>
                  </a:lnTo>
                  <a:lnTo>
                    <a:pt x="43" y="60"/>
                  </a:lnTo>
                  <a:lnTo>
                    <a:pt x="54" y="75"/>
                  </a:lnTo>
                  <a:lnTo>
                    <a:pt x="66" y="89"/>
                  </a:lnTo>
                  <a:lnTo>
                    <a:pt x="78" y="104"/>
                  </a:lnTo>
                  <a:lnTo>
                    <a:pt x="91" y="117"/>
                  </a:lnTo>
                  <a:lnTo>
                    <a:pt x="104" y="131"/>
                  </a:lnTo>
                  <a:lnTo>
                    <a:pt x="117" y="144"/>
                  </a:lnTo>
                  <a:lnTo>
                    <a:pt x="132" y="158"/>
                  </a:lnTo>
                  <a:lnTo>
                    <a:pt x="147" y="170"/>
                  </a:lnTo>
                  <a:lnTo>
                    <a:pt x="176" y="196"/>
                  </a:lnTo>
                  <a:lnTo>
                    <a:pt x="205" y="221"/>
                  </a:lnTo>
                  <a:lnTo>
                    <a:pt x="235" y="246"/>
                  </a:lnTo>
                  <a:lnTo>
                    <a:pt x="264" y="270"/>
                  </a:lnTo>
                  <a:lnTo>
                    <a:pt x="294" y="296"/>
                  </a:lnTo>
                  <a:lnTo>
                    <a:pt x="307" y="308"/>
                  </a:lnTo>
                  <a:lnTo>
                    <a:pt x="321" y="322"/>
                  </a:lnTo>
                  <a:lnTo>
                    <a:pt x="333" y="335"/>
                  </a:lnTo>
                  <a:lnTo>
                    <a:pt x="345" y="350"/>
                  </a:lnTo>
                  <a:lnTo>
                    <a:pt x="358" y="365"/>
                  </a:lnTo>
                  <a:lnTo>
                    <a:pt x="369" y="378"/>
                  </a:lnTo>
                  <a:lnTo>
                    <a:pt x="380" y="394"/>
                  </a:lnTo>
                  <a:lnTo>
                    <a:pt x="391" y="408"/>
                  </a:lnTo>
                  <a:lnTo>
                    <a:pt x="402" y="424"/>
                  </a:lnTo>
                  <a:lnTo>
                    <a:pt x="412" y="439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36" name="Freeform 666"/>
            <p:cNvSpPr>
              <a:spLocks/>
            </p:cNvSpPr>
            <p:nvPr/>
          </p:nvSpPr>
          <p:spPr bwMode="auto">
            <a:xfrm>
              <a:off x="2820" y="1116"/>
              <a:ext cx="64" cy="130"/>
            </a:xfrm>
            <a:custGeom>
              <a:avLst/>
              <a:gdLst>
                <a:gd name="T0" fmla="*/ 0 w 261"/>
                <a:gd name="T1" fmla="*/ 0 h 531"/>
                <a:gd name="T2" fmla="*/ 6 w 261"/>
                <a:gd name="T3" fmla="*/ 7 h 531"/>
                <a:gd name="T4" fmla="*/ 12 w 261"/>
                <a:gd name="T5" fmla="*/ 14 h 531"/>
                <a:gd name="T6" fmla="*/ 17 w 261"/>
                <a:gd name="T7" fmla="*/ 22 h 531"/>
                <a:gd name="T8" fmla="*/ 22 w 261"/>
                <a:gd name="T9" fmla="*/ 29 h 531"/>
                <a:gd name="T10" fmla="*/ 27 w 261"/>
                <a:gd name="T11" fmla="*/ 37 h 531"/>
                <a:gd name="T12" fmla="*/ 32 w 261"/>
                <a:gd name="T13" fmla="*/ 45 h 531"/>
                <a:gd name="T14" fmla="*/ 36 w 261"/>
                <a:gd name="T15" fmla="*/ 53 h 531"/>
                <a:gd name="T16" fmla="*/ 41 w 261"/>
                <a:gd name="T17" fmla="*/ 61 h 531"/>
                <a:gd name="T18" fmla="*/ 45 w 261"/>
                <a:gd name="T19" fmla="*/ 70 h 531"/>
                <a:gd name="T20" fmla="*/ 48 w 261"/>
                <a:gd name="T21" fmla="*/ 78 h 531"/>
                <a:gd name="T22" fmla="*/ 52 w 261"/>
                <a:gd name="T23" fmla="*/ 86 h 531"/>
                <a:gd name="T24" fmla="*/ 55 w 261"/>
                <a:gd name="T25" fmla="*/ 95 h 531"/>
                <a:gd name="T26" fmla="*/ 57 w 261"/>
                <a:gd name="T27" fmla="*/ 104 h 531"/>
                <a:gd name="T28" fmla="*/ 60 w 261"/>
                <a:gd name="T29" fmla="*/ 112 h 531"/>
                <a:gd name="T30" fmla="*/ 62 w 261"/>
                <a:gd name="T31" fmla="*/ 121 h 531"/>
                <a:gd name="T32" fmla="*/ 64 w 261"/>
                <a:gd name="T33" fmla="*/ 130 h 5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1" h="531">
                  <a:moveTo>
                    <a:pt x="0" y="0"/>
                  </a:moveTo>
                  <a:lnTo>
                    <a:pt x="23" y="29"/>
                  </a:lnTo>
                  <a:lnTo>
                    <a:pt x="47" y="58"/>
                  </a:lnTo>
                  <a:lnTo>
                    <a:pt x="68" y="88"/>
                  </a:lnTo>
                  <a:lnTo>
                    <a:pt x="90" y="120"/>
                  </a:lnTo>
                  <a:lnTo>
                    <a:pt x="110" y="151"/>
                  </a:lnTo>
                  <a:lnTo>
                    <a:pt x="130" y="184"/>
                  </a:lnTo>
                  <a:lnTo>
                    <a:pt x="148" y="216"/>
                  </a:lnTo>
                  <a:lnTo>
                    <a:pt x="166" y="250"/>
                  </a:lnTo>
                  <a:lnTo>
                    <a:pt x="182" y="284"/>
                  </a:lnTo>
                  <a:lnTo>
                    <a:pt x="196" y="318"/>
                  </a:lnTo>
                  <a:lnTo>
                    <a:pt x="211" y="352"/>
                  </a:lnTo>
                  <a:lnTo>
                    <a:pt x="223" y="388"/>
                  </a:lnTo>
                  <a:lnTo>
                    <a:pt x="234" y="423"/>
                  </a:lnTo>
                  <a:lnTo>
                    <a:pt x="245" y="459"/>
                  </a:lnTo>
                  <a:lnTo>
                    <a:pt x="254" y="495"/>
                  </a:lnTo>
                  <a:lnTo>
                    <a:pt x="261" y="531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37" name="Line 667"/>
            <p:cNvSpPr>
              <a:spLocks noChangeShapeType="1"/>
            </p:cNvSpPr>
            <p:nvPr/>
          </p:nvSpPr>
          <p:spPr bwMode="auto">
            <a:xfrm flipH="1">
              <a:off x="1607" y="225"/>
              <a:ext cx="52" cy="8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38" name="Freeform 668"/>
            <p:cNvSpPr>
              <a:spLocks/>
            </p:cNvSpPr>
            <p:nvPr/>
          </p:nvSpPr>
          <p:spPr bwMode="auto">
            <a:xfrm>
              <a:off x="1460" y="255"/>
              <a:ext cx="63" cy="95"/>
            </a:xfrm>
            <a:custGeom>
              <a:avLst/>
              <a:gdLst>
                <a:gd name="T0" fmla="*/ 0 w 259"/>
                <a:gd name="T1" fmla="*/ 95 h 386"/>
                <a:gd name="T2" fmla="*/ 32 w 259"/>
                <a:gd name="T3" fmla="*/ 0 h 386"/>
                <a:gd name="T4" fmla="*/ 63 w 259"/>
                <a:gd name="T5" fmla="*/ 95 h 3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9" h="386">
                  <a:moveTo>
                    <a:pt x="0" y="386"/>
                  </a:moveTo>
                  <a:lnTo>
                    <a:pt x="130" y="0"/>
                  </a:lnTo>
                  <a:lnTo>
                    <a:pt x="259" y="386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39" name="Line 669"/>
            <p:cNvSpPr>
              <a:spLocks noChangeShapeType="1"/>
            </p:cNvSpPr>
            <p:nvPr/>
          </p:nvSpPr>
          <p:spPr bwMode="auto">
            <a:xfrm flipH="1">
              <a:off x="1470" y="323"/>
              <a:ext cx="4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40" name="Freeform 670"/>
            <p:cNvSpPr>
              <a:spLocks/>
            </p:cNvSpPr>
            <p:nvPr/>
          </p:nvSpPr>
          <p:spPr bwMode="auto">
            <a:xfrm>
              <a:off x="922" y="2385"/>
              <a:ext cx="63" cy="94"/>
            </a:xfrm>
            <a:custGeom>
              <a:avLst/>
              <a:gdLst>
                <a:gd name="T0" fmla="*/ 0 w 259"/>
                <a:gd name="T1" fmla="*/ 94 h 388"/>
                <a:gd name="T2" fmla="*/ 32 w 259"/>
                <a:gd name="T3" fmla="*/ 0 h 388"/>
                <a:gd name="T4" fmla="*/ 63 w 259"/>
                <a:gd name="T5" fmla="*/ 94 h 3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9" h="388">
                  <a:moveTo>
                    <a:pt x="0" y="388"/>
                  </a:moveTo>
                  <a:lnTo>
                    <a:pt x="130" y="0"/>
                  </a:lnTo>
                  <a:lnTo>
                    <a:pt x="259" y="388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41" name="Line 671"/>
            <p:cNvSpPr>
              <a:spLocks noChangeShapeType="1"/>
            </p:cNvSpPr>
            <p:nvPr/>
          </p:nvSpPr>
          <p:spPr bwMode="auto">
            <a:xfrm flipH="1">
              <a:off x="931" y="2454"/>
              <a:ext cx="4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42" name="Line 672"/>
            <p:cNvSpPr>
              <a:spLocks noChangeShapeType="1"/>
            </p:cNvSpPr>
            <p:nvPr/>
          </p:nvSpPr>
          <p:spPr bwMode="auto">
            <a:xfrm flipH="1" flipV="1">
              <a:off x="984" y="662"/>
              <a:ext cx="10" cy="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43" name="Line 673"/>
            <p:cNvSpPr>
              <a:spLocks noChangeShapeType="1"/>
            </p:cNvSpPr>
            <p:nvPr/>
          </p:nvSpPr>
          <p:spPr bwMode="auto">
            <a:xfrm flipH="1">
              <a:off x="1260" y="1020"/>
              <a:ext cx="2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44" name="Freeform 674"/>
            <p:cNvSpPr>
              <a:spLocks/>
            </p:cNvSpPr>
            <p:nvPr/>
          </p:nvSpPr>
          <p:spPr bwMode="auto">
            <a:xfrm>
              <a:off x="586" y="559"/>
              <a:ext cx="113" cy="398"/>
            </a:xfrm>
            <a:custGeom>
              <a:avLst/>
              <a:gdLst>
                <a:gd name="T0" fmla="*/ 113 w 463"/>
                <a:gd name="T1" fmla="*/ 0 h 1622"/>
                <a:gd name="T2" fmla="*/ 104 w 463"/>
                <a:gd name="T3" fmla="*/ 18 h 1622"/>
                <a:gd name="T4" fmla="*/ 95 w 463"/>
                <a:gd name="T5" fmla="*/ 35 h 1622"/>
                <a:gd name="T6" fmla="*/ 87 w 463"/>
                <a:gd name="T7" fmla="*/ 53 h 1622"/>
                <a:gd name="T8" fmla="*/ 79 w 463"/>
                <a:gd name="T9" fmla="*/ 71 h 1622"/>
                <a:gd name="T10" fmla="*/ 71 w 463"/>
                <a:gd name="T11" fmla="*/ 90 h 1622"/>
                <a:gd name="T12" fmla="*/ 64 w 463"/>
                <a:gd name="T13" fmla="*/ 108 h 1622"/>
                <a:gd name="T14" fmla="*/ 57 w 463"/>
                <a:gd name="T15" fmla="*/ 127 h 1622"/>
                <a:gd name="T16" fmla="*/ 50 w 463"/>
                <a:gd name="T17" fmla="*/ 146 h 1622"/>
                <a:gd name="T18" fmla="*/ 44 w 463"/>
                <a:gd name="T19" fmla="*/ 164 h 1622"/>
                <a:gd name="T20" fmla="*/ 38 w 463"/>
                <a:gd name="T21" fmla="*/ 183 h 1622"/>
                <a:gd name="T22" fmla="*/ 33 w 463"/>
                <a:gd name="T23" fmla="*/ 203 h 1622"/>
                <a:gd name="T24" fmla="*/ 28 w 463"/>
                <a:gd name="T25" fmla="*/ 222 h 1622"/>
                <a:gd name="T26" fmla="*/ 23 w 463"/>
                <a:gd name="T27" fmla="*/ 241 h 1622"/>
                <a:gd name="T28" fmla="*/ 19 w 463"/>
                <a:gd name="T29" fmla="*/ 261 h 1622"/>
                <a:gd name="T30" fmla="*/ 15 w 463"/>
                <a:gd name="T31" fmla="*/ 280 h 1622"/>
                <a:gd name="T32" fmla="*/ 11 w 463"/>
                <a:gd name="T33" fmla="*/ 300 h 1622"/>
                <a:gd name="T34" fmla="*/ 8 w 463"/>
                <a:gd name="T35" fmla="*/ 319 h 1622"/>
                <a:gd name="T36" fmla="*/ 6 w 463"/>
                <a:gd name="T37" fmla="*/ 339 h 1622"/>
                <a:gd name="T38" fmla="*/ 3 w 463"/>
                <a:gd name="T39" fmla="*/ 359 h 1622"/>
                <a:gd name="T40" fmla="*/ 1 w 463"/>
                <a:gd name="T41" fmla="*/ 378 h 1622"/>
                <a:gd name="T42" fmla="*/ 0 w 463"/>
                <a:gd name="T43" fmla="*/ 398 h 162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63" h="1622">
                  <a:moveTo>
                    <a:pt x="463" y="0"/>
                  </a:moveTo>
                  <a:lnTo>
                    <a:pt x="426" y="72"/>
                  </a:lnTo>
                  <a:lnTo>
                    <a:pt x="390" y="144"/>
                  </a:lnTo>
                  <a:lnTo>
                    <a:pt x="355" y="217"/>
                  </a:lnTo>
                  <a:lnTo>
                    <a:pt x="322" y="291"/>
                  </a:lnTo>
                  <a:lnTo>
                    <a:pt x="291" y="366"/>
                  </a:lnTo>
                  <a:lnTo>
                    <a:pt x="261" y="441"/>
                  </a:lnTo>
                  <a:lnTo>
                    <a:pt x="233" y="517"/>
                  </a:lnTo>
                  <a:lnTo>
                    <a:pt x="206" y="593"/>
                  </a:lnTo>
                  <a:lnTo>
                    <a:pt x="180" y="669"/>
                  </a:lnTo>
                  <a:lnTo>
                    <a:pt x="156" y="747"/>
                  </a:lnTo>
                  <a:lnTo>
                    <a:pt x="134" y="826"/>
                  </a:lnTo>
                  <a:lnTo>
                    <a:pt x="113" y="903"/>
                  </a:lnTo>
                  <a:lnTo>
                    <a:pt x="94" y="982"/>
                  </a:lnTo>
                  <a:lnTo>
                    <a:pt x="76" y="1062"/>
                  </a:lnTo>
                  <a:lnTo>
                    <a:pt x="61" y="1141"/>
                  </a:lnTo>
                  <a:lnTo>
                    <a:pt x="47" y="1221"/>
                  </a:lnTo>
                  <a:lnTo>
                    <a:pt x="34" y="1301"/>
                  </a:lnTo>
                  <a:lnTo>
                    <a:pt x="24" y="1381"/>
                  </a:lnTo>
                  <a:lnTo>
                    <a:pt x="13" y="1462"/>
                  </a:lnTo>
                  <a:lnTo>
                    <a:pt x="6" y="1542"/>
                  </a:lnTo>
                  <a:lnTo>
                    <a:pt x="0" y="1622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45" name="Freeform 675"/>
            <p:cNvSpPr>
              <a:spLocks/>
            </p:cNvSpPr>
            <p:nvPr/>
          </p:nvSpPr>
          <p:spPr bwMode="auto">
            <a:xfrm>
              <a:off x="691" y="505"/>
              <a:ext cx="41" cy="60"/>
            </a:xfrm>
            <a:custGeom>
              <a:avLst/>
              <a:gdLst>
                <a:gd name="T0" fmla="*/ 0 w 166"/>
                <a:gd name="T1" fmla="*/ 49 h 245"/>
                <a:gd name="T2" fmla="*/ 18 w 166"/>
                <a:gd name="T3" fmla="*/ 60 h 245"/>
                <a:gd name="T4" fmla="*/ 41 w 166"/>
                <a:gd name="T5" fmla="*/ 0 h 245"/>
                <a:gd name="T6" fmla="*/ 0 w 166"/>
                <a:gd name="T7" fmla="*/ 49 h 2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6" h="245">
                  <a:moveTo>
                    <a:pt x="0" y="202"/>
                  </a:moveTo>
                  <a:lnTo>
                    <a:pt x="74" y="245"/>
                  </a:lnTo>
                  <a:lnTo>
                    <a:pt x="166" y="0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46" name="Freeform 676"/>
            <p:cNvSpPr>
              <a:spLocks/>
            </p:cNvSpPr>
            <p:nvPr/>
          </p:nvSpPr>
          <p:spPr bwMode="auto">
            <a:xfrm>
              <a:off x="691" y="505"/>
              <a:ext cx="41" cy="60"/>
            </a:xfrm>
            <a:custGeom>
              <a:avLst/>
              <a:gdLst>
                <a:gd name="T0" fmla="*/ 0 w 166"/>
                <a:gd name="T1" fmla="*/ 49 h 245"/>
                <a:gd name="T2" fmla="*/ 18 w 166"/>
                <a:gd name="T3" fmla="*/ 60 h 245"/>
                <a:gd name="T4" fmla="*/ 41 w 166"/>
                <a:gd name="T5" fmla="*/ 0 h 245"/>
                <a:gd name="T6" fmla="*/ 0 w 166"/>
                <a:gd name="T7" fmla="*/ 49 h 2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6" h="245">
                  <a:moveTo>
                    <a:pt x="0" y="202"/>
                  </a:moveTo>
                  <a:lnTo>
                    <a:pt x="74" y="245"/>
                  </a:lnTo>
                  <a:lnTo>
                    <a:pt x="166" y="0"/>
                  </a:lnTo>
                  <a:lnTo>
                    <a:pt x="0" y="202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47" name="Freeform 677"/>
            <p:cNvSpPr>
              <a:spLocks/>
            </p:cNvSpPr>
            <p:nvPr/>
          </p:nvSpPr>
          <p:spPr bwMode="auto">
            <a:xfrm>
              <a:off x="576" y="957"/>
              <a:ext cx="21" cy="63"/>
            </a:xfrm>
            <a:custGeom>
              <a:avLst/>
              <a:gdLst>
                <a:gd name="T0" fmla="*/ 21 w 86"/>
                <a:gd name="T1" fmla="*/ 1 h 260"/>
                <a:gd name="T2" fmla="*/ 0 w 86"/>
                <a:gd name="T3" fmla="*/ 0 h 260"/>
                <a:gd name="T4" fmla="*/ 9 w 86"/>
                <a:gd name="T5" fmla="*/ 63 h 260"/>
                <a:gd name="T6" fmla="*/ 21 w 86"/>
                <a:gd name="T7" fmla="*/ 1 h 2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260">
                  <a:moveTo>
                    <a:pt x="86" y="4"/>
                  </a:moveTo>
                  <a:lnTo>
                    <a:pt x="0" y="0"/>
                  </a:lnTo>
                  <a:lnTo>
                    <a:pt x="35" y="260"/>
                  </a:lnTo>
                  <a:lnTo>
                    <a:pt x="86" y="4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48" name="Freeform 678"/>
            <p:cNvSpPr>
              <a:spLocks/>
            </p:cNvSpPr>
            <p:nvPr/>
          </p:nvSpPr>
          <p:spPr bwMode="auto">
            <a:xfrm>
              <a:off x="576" y="957"/>
              <a:ext cx="21" cy="63"/>
            </a:xfrm>
            <a:custGeom>
              <a:avLst/>
              <a:gdLst>
                <a:gd name="T0" fmla="*/ 21 w 86"/>
                <a:gd name="T1" fmla="*/ 1 h 260"/>
                <a:gd name="T2" fmla="*/ 0 w 86"/>
                <a:gd name="T3" fmla="*/ 0 h 260"/>
                <a:gd name="T4" fmla="*/ 9 w 86"/>
                <a:gd name="T5" fmla="*/ 63 h 260"/>
                <a:gd name="T6" fmla="*/ 21 w 86"/>
                <a:gd name="T7" fmla="*/ 1 h 2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260">
                  <a:moveTo>
                    <a:pt x="86" y="4"/>
                  </a:moveTo>
                  <a:lnTo>
                    <a:pt x="0" y="0"/>
                  </a:lnTo>
                  <a:lnTo>
                    <a:pt x="35" y="260"/>
                  </a:lnTo>
                  <a:lnTo>
                    <a:pt x="86" y="4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49" name="Line 679"/>
            <p:cNvSpPr>
              <a:spLocks noChangeShapeType="1"/>
            </p:cNvSpPr>
            <p:nvPr/>
          </p:nvSpPr>
          <p:spPr bwMode="auto">
            <a:xfrm flipH="1">
              <a:off x="540" y="1020"/>
              <a:ext cx="43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50" name="Line 680"/>
            <p:cNvSpPr>
              <a:spLocks noChangeShapeType="1"/>
            </p:cNvSpPr>
            <p:nvPr/>
          </p:nvSpPr>
          <p:spPr bwMode="auto">
            <a:xfrm flipH="1" flipV="1">
              <a:off x="692" y="482"/>
              <a:ext cx="8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51" name="Line 681"/>
            <p:cNvSpPr>
              <a:spLocks noChangeShapeType="1"/>
            </p:cNvSpPr>
            <p:nvPr/>
          </p:nvSpPr>
          <p:spPr bwMode="auto">
            <a:xfrm>
              <a:off x="4268" y="3454"/>
              <a:ext cx="14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52" name="Line 682"/>
            <p:cNvSpPr>
              <a:spLocks noChangeShapeType="1"/>
            </p:cNvSpPr>
            <p:nvPr/>
          </p:nvSpPr>
          <p:spPr bwMode="auto">
            <a:xfrm>
              <a:off x="430" y="688"/>
              <a:ext cx="1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53" name="Freeform 683"/>
            <p:cNvSpPr>
              <a:spLocks/>
            </p:cNvSpPr>
            <p:nvPr/>
          </p:nvSpPr>
          <p:spPr bwMode="auto">
            <a:xfrm>
              <a:off x="446" y="688"/>
              <a:ext cx="13" cy="29"/>
            </a:xfrm>
            <a:custGeom>
              <a:avLst/>
              <a:gdLst>
                <a:gd name="T0" fmla="*/ 0 w 60"/>
                <a:gd name="T1" fmla="*/ 29 h 123"/>
                <a:gd name="T2" fmla="*/ 2 w 60"/>
                <a:gd name="T3" fmla="*/ 29 h 123"/>
                <a:gd name="T4" fmla="*/ 4 w 60"/>
                <a:gd name="T5" fmla="*/ 28 h 123"/>
                <a:gd name="T6" fmla="*/ 6 w 60"/>
                <a:gd name="T7" fmla="*/ 27 h 123"/>
                <a:gd name="T8" fmla="*/ 8 w 60"/>
                <a:gd name="T9" fmla="*/ 26 h 123"/>
                <a:gd name="T10" fmla="*/ 9 w 60"/>
                <a:gd name="T11" fmla="*/ 25 h 123"/>
                <a:gd name="T12" fmla="*/ 11 w 60"/>
                <a:gd name="T13" fmla="*/ 23 h 123"/>
                <a:gd name="T14" fmla="*/ 11 w 60"/>
                <a:gd name="T15" fmla="*/ 21 h 123"/>
                <a:gd name="T16" fmla="*/ 13 w 60"/>
                <a:gd name="T17" fmla="*/ 19 h 123"/>
                <a:gd name="T18" fmla="*/ 13 w 60"/>
                <a:gd name="T19" fmla="*/ 17 h 123"/>
                <a:gd name="T20" fmla="*/ 13 w 60"/>
                <a:gd name="T21" fmla="*/ 15 h 123"/>
                <a:gd name="T22" fmla="*/ 13 w 60"/>
                <a:gd name="T23" fmla="*/ 12 h 123"/>
                <a:gd name="T24" fmla="*/ 13 w 60"/>
                <a:gd name="T25" fmla="*/ 10 h 123"/>
                <a:gd name="T26" fmla="*/ 11 w 60"/>
                <a:gd name="T27" fmla="*/ 8 h 123"/>
                <a:gd name="T28" fmla="*/ 11 w 60"/>
                <a:gd name="T29" fmla="*/ 6 h 123"/>
                <a:gd name="T30" fmla="*/ 9 w 60"/>
                <a:gd name="T31" fmla="*/ 4 h 123"/>
                <a:gd name="T32" fmla="*/ 8 w 60"/>
                <a:gd name="T33" fmla="*/ 3 h 123"/>
                <a:gd name="T34" fmla="*/ 6 w 60"/>
                <a:gd name="T35" fmla="*/ 2 h 123"/>
                <a:gd name="T36" fmla="*/ 4 w 60"/>
                <a:gd name="T37" fmla="*/ 1 h 123"/>
                <a:gd name="T38" fmla="*/ 2 w 60"/>
                <a:gd name="T39" fmla="*/ 0 h 123"/>
                <a:gd name="T40" fmla="*/ 0 w 60"/>
                <a:gd name="T41" fmla="*/ 0 h 1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0" h="123">
                  <a:moveTo>
                    <a:pt x="0" y="123"/>
                  </a:moveTo>
                  <a:lnTo>
                    <a:pt x="9" y="123"/>
                  </a:lnTo>
                  <a:lnTo>
                    <a:pt x="19" y="120"/>
                  </a:lnTo>
                  <a:lnTo>
                    <a:pt x="28" y="116"/>
                  </a:lnTo>
                  <a:lnTo>
                    <a:pt x="35" y="111"/>
                  </a:lnTo>
                  <a:lnTo>
                    <a:pt x="42" y="105"/>
                  </a:lnTo>
                  <a:lnTo>
                    <a:pt x="49" y="98"/>
                  </a:lnTo>
                  <a:lnTo>
                    <a:pt x="53" y="89"/>
                  </a:lnTo>
                  <a:lnTo>
                    <a:pt x="58" y="81"/>
                  </a:lnTo>
                  <a:lnTo>
                    <a:pt x="60" y="71"/>
                  </a:lnTo>
                  <a:lnTo>
                    <a:pt x="60" y="62"/>
                  </a:lnTo>
                  <a:lnTo>
                    <a:pt x="60" y="52"/>
                  </a:lnTo>
                  <a:lnTo>
                    <a:pt x="58" y="43"/>
                  </a:lnTo>
                  <a:lnTo>
                    <a:pt x="53" y="34"/>
                  </a:lnTo>
                  <a:lnTo>
                    <a:pt x="49" y="25"/>
                  </a:lnTo>
                  <a:lnTo>
                    <a:pt x="42" y="18"/>
                  </a:lnTo>
                  <a:lnTo>
                    <a:pt x="35" y="11"/>
                  </a:lnTo>
                  <a:lnTo>
                    <a:pt x="28" y="7"/>
                  </a:lnTo>
                  <a:lnTo>
                    <a:pt x="19" y="4"/>
                  </a:lnTo>
                  <a:lnTo>
                    <a:pt x="9" y="1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54" name="Line 684"/>
            <p:cNvSpPr>
              <a:spLocks noChangeShapeType="1"/>
            </p:cNvSpPr>
            <p:nvPr/>
          </p:nvSpPr>
          <p:spPr bwMode="auto">
            <a:xfrm flipH="1">
              <a:off x="437" y="717"/>
              <a:ext cx="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55" name="Freeform 685"/>
            <p:cNvSpPr>
              <a:spLocks/>
            </p:cNvSpPr>
            <p:nvPr/>
          </p:nvSpPr>
          <p:spPr bwMode="auto">
            <a:xfrm>
              <a:off x="446" y="717"/>
              <a:ext cx="13" cy="15"/>
            </a:xfrm>
            <a:custGeom>
              <a:avLst/>
              <a:gdLst>
                <a:gd name="T0" fmla="*/ 13 w 60"/>
                <a:gd name="T1" fmla="*/ 15 h 61"/>
                <a:gd name="T2" fmla="*/ 13 w 60"/>
                <a:gd name="T3" fmla="*/ 13 h 61"/>
                <a:gd name="T4" fmla="*/ 13 w 60"/>
                <a:gd name="T5" fmla="*/ 10 h 61"/>
                <a:gd name="T6" fmla="*/ 11 w 60"/>
                <a:gd name="T7" fmla="*/ 8 h 61"/>
                <a:gd name="T8" fmla="*/ 11 w 60"/>
                <a:gd name="T9" fmla="*/ 6 h 61"/>
                <a:gd name="T10" fmla="*/ 9 w 60"/>
                <a:gd name="T11" fmla="*/ 4 h 61"/>
                <a:gd name="T12" fmla="*/ 8 w 60"/>
                <a:gd name="T13" fmla="*/ 3 h 61"/>
                <a:gd name="T14" fmla="*/ 6 w 60"/>
                <a:gd name="T15" fmla="*/ 1 h 61"/>
                <a:gd name="T16" fmla="*/ 4 w 60"/>
                <a:gd name="T17" fmla="*/ 1 h 61"/>
                <a:gd name="T18" fmla="*/ 2 w 60"/>
                <a:gd name="T19" fmla="*/ 0 h 61"/>
                <a:gd name="T20" fmla="*/ 0 w 60"/>
                <a:gd name="T21" fmla="*/ 0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0" h="61">
                  <a:moveTo>
                    <a:pt x="60" y="61"/>
                  </a:moveTo>
                  <a:lnTo>
                    <a:pt x="60" y="51"/>
                  </a:lnTo>
                  <a:lnTo>
                    <a:pt x="58" y="42"/>
                  </a:lnTo>
                  <a:lnTo>
                    <a:pt x="53" y="33"/>
                  </a:lnTo>
                  <a:lnTo>
                    <a:pt x="49" y="25"/>
                  </a:lnTo>
                  <a:lnTo>
                    <a:pt x="42" y="18"/>
                  </a:lnTo>
                  <a:lnTo>
                    <a:pt x="35" y="12"/>
                  </a:lnTo>
                  <a:lnTo>
                    <a:pt x="28" y="6"/>
                  </a:lnTo>
                  <a:lnTo>
                    <a:pt x="19" y="3"/>
                  </a:lnTo>
                  <a:lnTo>
                    <a:pt x="9" y="1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56" name="Line 686"/>
            <p:cNvSpPr>
              <a:spLocks noChangeShapeType="1"/>
            </p:cNvSpPr>
            <p:nvPr/>
          </p:nvSpPr>
          <p:spPr bwMode="auto">
            <a:xfrm>
              <a:off x="459" y="732"/>
              <a:ext cx="0" cy="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57" name="Freeform 687"/>
            <p:cNvSpPr>
              <a:spLocks/>
            </p:cNvSpPr>
            <p:nvPr/>
          </p:nvSpPr>
          <p:spPr bwMode="auto">
            <a:xfrm>
              <a:off x="446" y="741"/>
              <a:ext cx="13" cy="14"/>
            </a:xfrm>
            <a:custGeom>
              <a:avLst/>
              <a:gdLst>
                <a:gd name="T0" fmla="*/ 0 w 60"/>
                <a:gd name="T1" fmla="*/ 14 h 62"/>
                <a:gd name="T2" fmla="*/ 2 w 60"/>
                <a:gd name="T3" fmla="*/ 14 h 62"/>
                <a:gd name="T4" fmla="*/ 4 w 60"/>
                <a:gd name="T5" fmla="*/ 13 h 62"/>
                <a:gd name="T6" fmla="*/ 6 w 60"/>
                <a:gd name="T7" fmla="*/ 12 h 62"/>
                <a:gd name="T8" fmla="*/ 8 w 60"/>
                <a:gd name="T9" fmla="*/ 11 h 62"/>
                <a:gd name="T10" fmla="*/ 9 w 60"/>
                <a:gd name="T11" fmla="*/ 10 h 62"/>
                <a:gd name="T12" fmla="*/ 11 w 60"/>
                <a:gd name="T13" fmla="*/ 8 h 62"/>
                <a:gd name="T14" fmla="*/ 11 w 60"/>
                <a:gd name="T15" fmla="*/ 6 h 62"/>
                <a:gd name="T16" fmla="*/ 13 w 60"/>
                <a:gd name="T17" fmla="*/ 4 h 62"/>
                <a:gd name="T18" fmla="*/ 13 w 60"/>
                <a:gd name="T19" fmla="*/ 2 h 62"/>
                <a:gd name="T20" fmla="*/ 13 w 60"/>
                <a:gd name="T21" fmla="*/ 0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0" h="62">
                  <a:moveTo>
                    <a:pt x="0" y="62"/>
                  </a:moveTo>
                  <a:lnTo>
                    <a:pt x="9" y="60"/>
                  </a:lnTo>
                  <a:lnTo>
                    <a:pt x="19" y="58"/>
                  </a:lnTo>
                  <a:lnTo>
                    <a:pt x="28" y="55"/>
                  </a:lnTo>
                  <a:lnTo>
                    <a:pt x="35" y="49"/>
                  </a:lnTo>
                  <a:lnTo>
                    <a:pt x="42" y="44"/>
                  </a:lnTo>
                  <a:lnTo>
                    <a:pt x="49" y="36"/>
                  </a:lnTo>
                  <a:lnTo>
                    <a:pt x="53" y="28"/>
                  </a:lnTo>
                  <a:lnTo>
                    <a:pt x="58" y="19"/>
                  </a:lnTo>
                  <a:lnTo>
                    <a:pt x="60" y="10"/>
                  </a:lnTo>
                  <a:lnTo>
                    <a:pt x="6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58" name="Line 688"/>
            <p:cNvSpPr>
              <a:spLocks noChangeShapeType="1"/>
            </p:cNvSpPr>
            <p:nvPr/>
          </p:nvSpPr>
          <p:spPr bwMode="auto">
            <a:xfrm flipH="1">
              <a:off x="430" y="755"/>
              <a:ext cx="1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59" name="Freeform 689"/>
            <p:cNvSpPr>
              <a:spLocks/>
            </p:cNvSpPr>
            <p:nvPr/>
          </p:nvSpPr>
          <p:spPr bwMode="auto">
            <a:xfrm>
              <a:off x="482" y="688"/>
              <a:ext cx="15" cy="10"/>
            </a:xfrm>
            <a:custGeom>
              <a:avLst/>
              <a:gdLst>
                <a:gd name="T0" fmla="*/ 15 w 62"/>
                <a:gd name="T1" fmla="*/ 0 h 46"/>
                <a:gd name="T2" fmla="*/ 13 w 62"/>
                <a:gd name="T3" fmla="*/ 0 h 46"/>
                <a:gd name="T4" fmla="*/ 10 w 62"/>
                <a:gd name="T5" fmla="*/ 1 h 46"/>
                <a:gd name="T6" fmla="*/ 8 w 62"/>
                <a:gd name="T7" fmla="*/ 2 h 46"/>
                <a:gd name="T8" fmla="*/ 6 w 62"/>
                <a:gd name="T9" fmla="*/ 3 h 46"/>
                <a:gd name="T10" fmla="*/ 4 w 62"/>
                <a:gd name="T11" fmla="*/ 4 h 46"/>
                <a:gd name="T12" fmla="*/ 2 w 62"/>
                <a:gd name="T13" fmla="*/ 6 h 46"/>
                <a:gd name="T14" fmla="*/ 1 w 62"/>
                <a:gd name="T15" fmla="*/ 8 h 46"/>
                <a:gd name="T16" fmla="*/ 0 w 62"/>
                <a:gd name="T17" fmla="*/ 1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46">
                  <a:moveTo>
                    <a:pt x="62" y="0"/>
                  </a:moveTo>
                  <a:lnTo>
                    <a:pt x="52" y="1"/>
                  </a:lnTo>
                  <a:lnTo>
                    <a:pt x="42" y="4"/>
                  </a:lnTo>
                  <a:lnTo>
                    <a:pt x="32" y="7"/>
                  </a:lnTo>
                  <a:lnTo>
                    <a:pt x="24" y="13"/>
                  </a:lnTo>
                  <a:lnTo>
                    <a:pt x="16" y="19"/>
                  </a:lnTo>
                  <a:lnTo>
                    <a:pt x="9" y="27"/>
                  </a:lnTo>
                  <a:lnTo>
                    <a:pt x="5" y="36"/>
                  </a:lnTo>
                  <a:lnTo>
                    <a:pt x="0" y="46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60" name="Freeform 690"/>
            <p:cNvSpPr>
              <a:spLocks/>
            </p:cNvSpPr>
            <p:nvPr/>
          </p:nvSpPr>
          <p:spPr bwMode="auto">
            <a:xfrm>
              <a:off x="497" y="688"/>
              <a:ext cx="16" cy="22"/>
            </a:xfrm>
            <a:custGeom>
              <a:avLst/>
              <a:gdLst>
                <a:gd name="T0" fmla="*/ 13 w 62"/>
                <a:gd name="T1" fmla="*/ 22 h 93"/>
                <a:gd name="T2" fmla="*/ 14 w 62"/>
                <a:gd name="T3" fmla="*/ 20 h 93"/>
                <a:gd name="T4" fmla="*/ 15 w 62"/>
                <a:gd name="T5" fmla="*/ 18 h 93"/>
                <a:gd name="T6" fmla="*/ 16 w 62"/>
                <a:gd name="T7" fmla="*/ 16 h 93"/>
                <a:gd name="T8" fmla="*/ 16 w 62"/>
                <a:gd name="T9" fmla="*/ 14 h 93"/>
                <a:gd name="T10" fmla="*/ 16 w 62"/>
                <a:gd name="T11" fmla="*/ 11 h 93"/>
                <a:gd name="T12" fmla="*/ 15 w 62"/>
                <a:gd name="T13" fmla="*/ 9 h 93"/>
                <a:gd name="T14" fmla="*/ 14 w 62"/>
                <a:gd name="T15" fmla="*/ 8 h 93"/>
                <a:gd name="T16" fmla="*/ 12 w 62"/>
                <a:gd name="T17" fmla="*/ 6 h 93"/>
                <a:gd name="T18" fmla="*/ 11 w 62"/>
                <a:gd name="T19" fmla="*/ 4 h 93"/>
                <a:gd name="T20" fmla="*/ 9 w 62"/>
                <a:gd name="T21" fmla="*/ 3 h 93"/>
                <a:gd name="T22" fmla="*/ 7 w 62"/>
                <a:gd name="T23" fmla="*/ 1 h 93"/>
                <a:gd name="T24" fmla="*/ 5 w 62"/>
                <a:gd name="T25" fmla="*/ 0 h 93"/>
                <a:gd name="T26" fmla="*/ 2 w 62"/>
                <a:gd name="T27" fmla="*/ 0 h 93"/>
                <a:gd name="T28" fmla="*/ 0 w 62"/>
                <a:gd name="T29" fmla="*/ 0 h 9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2" h="93">
                  <a:moveTo>
                    <a:pt x="52" y="93"/>
                  </a:moveTo>
                  <a:lnTo>
                    <a:pt x="56" y="86"/>
                  </a:lnTo>
                  <a:lnTo>
                    <a:pt x="60" y="77"/>
                  </a:lnTo>
                  <a:lnTo>
                    <a:pt x="61" y="68"/>
                  </a:lnTo>
                  <a:lnTo>
                    <a:pt x="62" y="59"/>
                  </a:lnTo>
                  <a:lnTo>
                    <a:pt x="61" y="48"/>
                  </a:lnTo>
                  <a:lnTo>
                    <a:pt x="57" y="39"/>
                  </a:lnTo>
                  <a:lnTo>
                    <a:pt x="54" y="32"/>
                  </a:lnTo>
                  <a:lnTo>
                    <a:pt x="48" y="24"/>
                  </a:lnTo>
                  <a:lnTo>
                    <a:pt x="43" y="17"/>
                  </a:lnTo>
                  <a:lnTo>
                    <a:pt x="35" y="11"/>
                  </a:lnTo>
                  <a:lnTo>
                    <a:pt x="27" y="6"/>
                  </a:lnTo>
                  <a:lnTo>
                    <a:pt x="18" y="2"/>
                  </a:lnTo>
                  <a:lnTo>
                    <a:pt x="9" y="1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61" name="Freeform 691"/>
            <p:cNvSpPr>
              <a:spLocks/>
            </p:cNvSpPr>
            <p:nvPr/>
          </p:nvSpPr>
          <p:spPr bwMode="auto">
            <a:xfrm>
              <a:off x="482" y="710"/>
              <a:ext cx="31" cy="45"/>
            </a:xfrm>
            <a:custGeom>
              <a:avLst/>
              <a:gdLst>
                <a:gd name="T0" fmla="*/ 29 w 124"/>
                <a:gd name="T1" fmla="*/ 0 h 184"/>
                <a:gd name="T2" fmla="*/ 0 w 124"/>
                <a:gd name="T3" fmla="*/ 45 h 184"/>
                <a:gd name="T4" fmla="*/ 31 w 124"/>
                <a:gd name="T5" fmla="*/ 45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184">
                  <a:moveTo>
                    <a:pt x="114" y="0"/>
                  </a:moveTo>
                  <a:lnTo>
                    <a:pt x="0" y="184"/>
                  </a:lnTo>
                  <a:lnTo>
                    <a:pt x="124" y="184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62" name="Freeform 692"/>
            <p:cNvSpPr>
              <a:spLocks/>
            </p:cNvSpPr>
            <p:nvPr/>
          </p:nvSpPr>
          <p:spPr bwMode="auto">
            <a:xfrm>
              <a:off x="533" y="683"/>
              <a:ext cx="19" cy="20"/>
            </a:xfrm>
            <a:custGeom>
              <a:avLst/>
              <a:gdLst>
                <a:gd name="T0" fmla="*/ 0 w 81"/>
                <a:gd name="T1" fmla="*/ 10 h 81"/>
                <a:gd name="T2" fmla="*/ 0 w 81"/>
                <a:gd name="T3" fmla="*/ 12 h 81"/>
                <a:gd name="T4" fmla="*/ 1 w 81"/>
                <a:gd name="T5" fmla="*/ 14 h 81"/>
                <a:gd name="T6" fmla="*/ 2 w 81"/>
                <a:gd name="T7" fmla="*/ 16 h 81"/>
                <a:gd name="T8" fmla="*/ 3 w 81"/>
                <a:gd name="T9" fmla="*/ 17 h 81"/>
                <a:gd name="T10" fmla="*/ 4 w 81"/>
                <a:gd name="T11" fmla="*/ 18 h 81"/>
                <a:gd name="T12" fmla="*/ 6 w 81"/>
                <a:gd name="T13" fmla="*/ 19 h 81"/>
                <a:gd name="T14" fmla="*/ 8 w 81"/>
                <a:gd name="T15" fmla="*/ 20 h 81"/>
                <a:gd name="T16" fmla="*/ 9 w 81"/>
                <a:gd name="T17" fmla="*/ 20 h 81"/>
                <a:gd name="T18" fmla="*/ 11 w 81"/>
                <a:gd name="T19" fmla="*/ 20 h 81"/>
                <a:gd name="T20" fmla="*/ 13 w 81"/>
                <a:gd name="T21" fmla="*/ 19 h 81"/>
                <a:gd name="T22" fmla="*/ 15 w 81"/>
                <a:gd name="T23" fmla="*/ 18 h 81"/>
                <a:gd name="T24" fmla="*/ 16 w 81"/>
                <a:gd name="T25" fmla="*/ 17 h 81"/>
                <a:gd name="T26" fmla="*/ 17 w 81"/>
                <a:gd name="T27" fmla="*/ 16 h 81"/>
                <a:gd name="T28" fmla="*/ 19 w 81"/>
                <a:gd name="T29" fmla="*/ 14 h 81"/>
                <a:gd name="T30" fmla="*/ 19 w 81"/>
                <a:gd name="T31" fmla="*/ 12 h 81"/>
                <a:gd name="T32" fmla="*/ 19 w 81"/>
                <a:gd name="T33" fmla="*/ 10 h 81"/>
                <a:gd name="T34" fmla="*/ 19 w 81"/>
                <a:gd name="T35" fmla="*/ 8 h 81"/>
                <a:gd name="T36" fmla="*/ 19 w 81"/>
                <a:gd name="T37" fmla="*/ 6 h 81"/>
                <a:gd name="T38" fmla="*/ 17 w 81"/>
                <a:gd name="T39" fmla="*/ 4 h 81"/>
                <a:gd name="T40" fmla="*/ 16 w 81"/>
                <a:gd name="T41" fmla="*/ 3 h 81"/>
                <a:gd name="T42" fmla="*/ 15 w 81"/>
                <a:gd name="T43" fmla="*/ 2 h 81"/>
                <a:gd name="T44" fmla="*/ 13 w 81"/>
                <a:gd name="T45" fmla="*/ 1 h 81"/>
                <a:gd name="T46" fmla="*/ 11 w 81"/>
                <a:gd name="T47" fmla="*/ 0 h 81"/>
                <a:gd name="T48" fmla="*/ 9 w 81"/>
                <a:gd name="T49" fmla="*/ 0 h 81"/>
                <a:gd name="T50" fmla="*/ 8 w 81"/>
                <a:gd name="T51" fmla="*/ 0 h 81"/>
                <a:gd name="T52" fmla="*/ 6 w 81"/>
                <a:gd name="T53" fmla="*/ 1 h 81"/>
                <a:gd name="T54" fmla="*/ 4 w 81"/>
                <a:gd name="T55" fmla="*/ 2 h 81"/>
                <a:gd name="T56" fmla="*/ 3 w 81"/>
                <a:gd name="T57" fmla="*/ 3 h 81"/>
                <a:gd name="T58" fmla="*/ 2 w 81"/>
                <a:gd name="T59" fmla="*/ 4 h 81"/>
                <a:gd name="T60" fmla="*/ 1 w 81"/>
                <a:gd name="T61" fmla="*/ 6 h 81"/>
                <a:gd name="T62" fmla="*/ 0 w 81"/>
                <a:gd name="T63" fmla="*/ 8 h 81"/>
                <a:gd name="T64" fmla="*/ 0 w 81"/>
                <a:gd name="T65" fmla="*/ 10 h 8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1" h="81">
                  <a:moveTo>
                    <a:pt x="0" y="41"/>
                  </a:moveTo>
                  <a:lnTo>
                    <a:pt x="1" y="49"/>
                  </a:lnTo>
                  <a:lnTo>
                    <a:pt x="3" y="56"/>
                  </a:lnTo>
                  <a:lnTo>
                    <a:pt x="7" y="63"/>
                  </a:lnTo>
                  <a:lnTo>
                    <a:pt x="12" y="69"/>
                  </a:lnTo>
                  <a:lnTo>
                    <a:pt x="18" y="74"/>
                  </a:lnTo>
                  <a:lnTo>
                    <a:pt x="25" y="78"/>
                  </a:lnTo>
                  <a:lnTo>
                    <a:pt x="33" y="80"/>
                  </a:lnTo>
                  <a:lnTo>
                    <a:pt x="40" y="81"/>
                  </a:lnTo>
                  <a:lnTo>
                    <a:pt x="48" y="80"/>
                  </a:lnTo>
                  <a:lnTo>
                    <a:pt x="56" y="78"/>
                  </a:lnTo>
                  <a:lnTo>
                    <a:pt x="63" y="74"/>
                  </a:lnTo>
                  <a:lnTo>
                    <a:pt x="70" y="69"/>
                  </a:lnTo>
                  <a:lnTo>
                    <a:pt x="74" y="63"/>
                  </a:lnTo>
                  <a:lnTo>
                    <a:pt x="79" y="56"/>
                  </a:lnTo>
                  <a:lnTo>
                    <a:pt x="81" y="49"/>
                  </a:lnTo>
                  <a:lnTo>
                    <a:pt x="81" y="41"/>
                  </a:lnTo>
                  <a:lnTo>
                    <a:pt x="81" y="33"/>
                  </a:lnTo>
                  <a:lnTo>
                    <a:pt x="79" y="25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3" y="7"/>
                  </a:lnTo>
                  <a:lnTo>
                    <a:pt x="56" y="3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5" y="3"/>
                  </a:lnTo>
                  <a:lnTo>
                    <a:pt x="18" y="7"/>
                  </a:lnTo>
                  <a:lnTo>
                    <a:pt x="12" y="12"/>
                  </a:lnTo>
                  <a:lnTo>
                    <a:pt x="7" y="18"/>
                  </a:lnTo>
                  <a:lnTo>
                    <a:pt x="3" y="25"/>
                  </a:lnTo>
                  <a:lnTo>
                    <a:pt x="1" y="33"/>
                  </a:lnTo>
                  <a:lnTo>
                    <a:pt x="0" y="41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63" name="Line 693"/>
            <p:cNvSpPr>
              <a:spLocks noChangeShapeType="1"/>
            </p:cNvSpPr>
            <p:nvPr/>
          </p:nvSpPr>
          <p:spPr bwMode="auto">
            <a:xfrm flipH="1">
              <a:off x="1549" y="309"/>
              <a:ext cx="58" cy="9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64" name="Line 694"/>
            <p:cNvSpPr>
              <a:spLocks noChangeShapeType="1"/>
            </p:cNvSpPr>
            <p:nvPr/>
          </p:nvSpPr>
          <p:spPr bwMode="auto">
            <a:xfrm flipH="1" flipV="1">
              <a:off x="946" y="383"/>
              <a:ext cx="269" cy="16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65" name="Line 695"/>
            <p:cNvSpPr>
              <a:spLocks noChangeShapeType="1"/>
            </p:cNvSpPr>
            <p:nvPr/>
          </p:nvSpPr>
          <p:spPr bwMode="auto">
            <a:xfrm flipH="1">
              <a:off x="889" y="506"/>
              <a:ext cx="33" cy="5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66" name="Line 696"/>
            <p:cNvSpPr>
              <a:spLocks noChangeShapeType="1"/>
            </p:cNvSpPr>
            <p:nvPr/>
          </p:nvSpPr>
          <p:spPr bwMode="auto">
            <a:xfrm flipV="1">
              <a:off x="1018" y="232"/>
              <a:ext cx="75" cy="1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67" name="Line 697"/>
            <p:cNvSpPr>
              <a:spLocks noChangeShapeType="1"/>
            </p:cNvSpPr>
            <p:nvPr/>
          </p:nvSpPr>
          <p:spPr bwMode="auto">
            <a:xfrm flipV="1">
              <a:off x="956" y="407"/>
              <a:ext cx="29" cy="4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68" name="Freeform 698"/>
            <p:cNvSpPr>
              <a:spLocks/>
            </p:cNvSpPr>
            <p:nvPr/>
          </p:nvSpPr>
          <p:spPr bwMode="auto">
            <a:xfrm>
              <a:off x="913" y="451"/>
              <a:ext cx="43" cy="60"/>
            </a:xfrm>
            <a:custGeom>
              <a:avLst/>
              <a:gdLst>
                <a:gd name="T0" fmla="*/ 0 w 173"/>
                <a:gd name="T1" fmla="*/ 49 h 242"/>
                <a:gd name="T2" fmla="*/ 18 w 173"/>
                <a:gd name="T3" fmla="*/ 60 h 242"/>
                <a:gd name="T4" fmla="*/ 43 w 173"/>
                <a:gd name="T5" fmla="*/ 0 h 242"/>
                <a:gd name="T6" fmla="*/ 0 w 173"/>
                <a:gd name="T7" fmla="*/ 49 h 2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3" h="242">
                  <a:moveTo>
                    <a:pt x="0" y="196"/>
                  </a:moveTo>
                  <a:lnTo>
                    <a:pt x="73" y="242"/>
                  </a:lnTo>
                  <a:lnTo>
                    <a:pt x="173" y="0"/>
                  </a:lnTo>
                  <a:lnTo>
                    <a:pt x="0" y="196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69" name="Freeform 699"/>
            <p:cNvSpPr>
              <a:spLocks/>
            </p:cNvSpPr>
            <p:nvPr/>
          </p:nvSpPr>
          <p:spPr bwMode="auto">
            <a:xfrm>
              <a:off x="913" y="451"/>
              <a:ext cx="43" cy="60"/>
            </a:xfrm>
            <a:custGeom>
              <a:avLst/>
              <a:gdLst>
                <a:gd name="T0" fmla="*/ 0 w 173"/>
                <a:gd name="T1" fmla="*/ 49 h 242"/>
                <a:gd name="T2" fmla="*/ 18 w 173"/>
                <a:gd name="T3" fmla="*/ 60 h 242"/>
                <a:gd name="T4" fmla="*/ 43 w 173"/>
                <a:gd name="T5" fmla="*/ 0 h 242"/>
                <a:gd name="T6" fmla="*/ 0 w 173"/>
                <a:gd name="T7" fmla="*/ 49 h 2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3" h="242">
                  <a:moveTo>
                    <a:pt x="0" y="196"/>
                  </a:moveTo>
                  <a:lnTo>
                    <a:pt x="73" y="242"/>
                  </a:lnTo>
                  <a:lnTo>
                    <a:pt x="173" y="0"/>
                  </a:lnTo>
                  <a:lnTo>
                    <a:pt x="0" y="196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70" name="Freeform 700"/>
            <p:cNvSpPr>
              <a:spLocks/>
            </p:cNvSpPr>
            <p:nvPr/>
          </p:nvSpPr>
          <p:spPr bwMode="auto">
            <a:xfrm>
              <a:off x="985" y="347"/>
              <a:ext cx="42" cy="60"/>
            </a:xfrm>
            <a:custGeom>
              <a:avLst/>
              <a:gdLst>
                <a:gd name="T0" fmla="*/ 24 w 173"/>
                <a:gd name="T1" fmla="*/ 0 h 242"/>
                <a:gd name="T2" fmla="*/ 42 w 173"/>
                <a:gd name="T3" fmla="*/ 11 h 242"/>
                <a:gd name="T4" fmla="*/ 0 w 173"/>
                <a:gd name="T5" fmla="*/ 60 h 242"/>
                <a:gd name="T6" fmla="*/ 24 w 173"/>
                <a:gd name="T7" fmla="*/ 0 h 2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3" h="242">
                  <a:moveTo>
                    <a:pt x="100" y="0"/>
                  </a:moveTo>
                  <a:lnTo>
                    <a:pt x="173" y="45"/>
                  </a:lnTo>
                  <a:lnTo>
                    <a:pt x="0" y="242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71" name="Freeform 701"/>
            <p:cNvSpPr>
              <a:spLocks/>
            </p:cNvSpPr>
            <p:nvPr/>
          </p:nvSpPr>
          <p:spPr bwMode="auto">
            <a:xfrm>
              <a:off x="985" y="347"/>
              <a:ext cx="42" cy="60"/>
            </a:xfrm>
            <a:custGeom>
              <a:avLst/>
              <a:gdLst>
                <a:gd name="T0" fmla="*/ 24 w 173"/>
                <a:gd name="T1" fmla="*/ 0 h 242"/>
                <a:gd name="T2" fmla="*/ 42 w 173"/>
                <a:gd name="T3" fmla="*/ 11 h 242"/>
                <a:gd name="T4" fmla="*/ 0 w 173"/>
                <a:gd name="T5" fmla="*/ 60 h 242"/>
                <a:gd name="T6" fmla="*/ 24 w 173"/>
                <a:gd name="T7" fmla="*/ 0 h 2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3" h="242">
                  <a:moveTo>
                    <a:pt x="100" y="0"/>
                  </a:moveTo>
                  <a:lnTo>
                    <a:pt x="173" y="45"/>
                  </a:lnTo>
                  <a:lnTo>
                    <a:pt x="0" y="242"/>
                  </a:lnTo>
                  <a:lnTo>
                    <a:pt x="10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72" name="Line 702"/>
            <p:cNvSpPr>
              <a:spLocks noChangeShapeType="1"/>
            </p:cNvSpPr>
            <p:nvPr/>
          </p:nvSpPr>
          <p:spPr bwMode="auto">
            <a:xfrm flipV="1">
              <a:off x="984" y="219"/>
              <a:ext cx="8" cy="1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73" name="Freeform 703"/>
            <p:cNvSpPr>
              <a:spLocks/>
            </p:cNvSpPr>
            <p:nvPr/>
          </p:nvSpPr>
          <p:spPr bwMode="auto">
            <a:xfrm>
              <a:off x="992" y="210"/>
              <a:ext cx="28" cy="24"/>
            </a:xfrm>
            <a:custGeom>
              <a:avLst/>
              <a:gdLst>
                <a:gd name="T0" fmla="*/ 26 w 114"/>
                <a:gd name="T1" fmla="*/ 24 h 94"/>
                <a:gd name="T2" fmla="*/ 27 w 114"/>
                <a:gd name="T3" fmla="*/ 22 h 94"/>
                <a:gd name="T4" fmla="*/ 28 w 114"/>
                <a:gd name="T5" fmla="*/ 19 h 94"/>
                <a:gd name="T6" fmla="*/ 28 w 114"/>
                <a:gd name="T7" fmla="*/ 17 h 94"/>
                <a:gd name="T8" fmla="*/ 28 w 114"/>
                <a:gd name="T9" fmla="*/ 15 h 94"/>
                <a:gd name="T10" fmla="*/ 28 w 114"/>
                <a:gd name="T11" fmla="*/ 12 h 94"/>
                <a:gd name="T12" fmla="*/ 27 w 114"/>
                <a:gd name="T13" fmla="*/ 10 h 94"/>
                <a:gd name="T14" fmla="*/ 26 w 114"/>
                <a:gd name="T15" fmla="*/ 7 h 94"/>
                <a:gd name="T16" fmla="*/ 24 w 114"/>
                <a:gd name="T17" fmla="*/ 5 h 94"/>
                <a:gd name="T18" fmla="*/ 23 w 114"/>
                <a:gd name="T19" fmla="*/ 4 h 94"/>
                <a:gd name="T20" fmla="*/ 21 w 114"/>
                <a:gd name="T21" fmla="*/ 2 h 94"/>
                <a:gd name="T22" fmla="*/ 19 w 114"/>
                <a:gd name="T23" fmla="*/ 1 h 94"/>
                <a:gd name="T24" fmla="*/ 16 w 114"/>
                <a:gd name="T25" fmla="*/ 0 h 94"/>
                <a:gd name="T26" fmla="*/ 14 w 114"/>
                <a:gd name="T27" fmla="*/ 0 h 94"/>
                <a:gd name="T28" fmla="*/ 12 w 114"/>
                <a:gd name="T29" fmla="*/ 0 h 94"/>
                <a:gd name="T30" fmla="*/ 9 w 114"/>
                <a:gd name="T31" fmla="*/ 0 h 94"/>
                <a:gd name="T32" fmla="*/ 7 w 114"/>
                <a:gd name="T33" fmla="*/ 1 h 94"/>
                <a:gd name="T34" fmla="*/ 5 w 114"/>
                <a:gd name="T35" fmla="*/ 2 h 94"/>
                <a:gd name="T36" fmla="*/ 3 w 114"/>
                <a:gd name="T37" fmla="*/ 4 h 94"/>
                <a:gd name="T38" fmla="*/ 1 w 114"/>
                <a:gd name="T39" fmla="*/ 5 h 94"/>
                <a:gd name="T40" fmla="*/ 0 w 114"/>
                <a:gd name="T41" fmla="*/ 7 h 9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4" h="94">
                  <a:moveTo>
                    <a:pt x="105" y="94"/>
                  </a:moveTo>
                  <a:lnTo>
                    <a:pt x="109" y="85"/>
                  </a:lnTo>
                  <a:lnTo>
                    <a:pt x="112" y="76"/>
                  </a:lnTo>
                  <a:lnTo>
                    <a:pt x="114" y="66"/>
                  </a:lnTo>
                  <a:lnTo>
                    <a:pt x="114" y="57"/>
                  </a:lnTo>
                  <a:lnTo>
                    <a:pt x="112" y="47"/>
                  </a:lnTo>
                  <a:lnTo>
                    <a:pt x="109" y="38"/>
                  </a:lnTo>
                  <a:lnTo>
                    <a:pt x="105" y="29"/>
                  </a:lnTo>
                  <a:lnTo>
                    <a:pt x="99" y="21"/>
                  </a:lnTo>
                  <a:lnTo>
                    <a:pt x="92" y="14"/>
                  </a:lnTo>
                  <a:lnTo>
                    <a:pt x="85" y="9"/>
                  </a:lnTo>
                  <a:lnTo>
                    <a:pt x="76" y="4"/>
                  </a:lnTo>
                  <a:lnTo>
                    <a:pt x="67" y="1"/>
                  </a:lnTo>
                  <a:lnTo>
                    <a:pt x="57" y="0"/>
                  </a:lnTo>
                  <a:lnTo>
                    <a:pt x="48" y="0"/>
                  </a:lnTo>
                  <a:lnTo>
                    <a:pt x="38" y="1"/>
                  </a:lnTo>
                  <a:lnTo>
                    <a:pt x="29" y="4"/>
                  </a:lnTo>
                  <a:lnTo>
                    <a:pt x="20" y="9"/>
                  </a:lnTo>
                  <a:lnTo>
                    <a:pt x="12" y="14"/>
                  </a:lnTo>
                  <a:lnTo>
                    <a:pt x="6" y="21"/>
                  </a:lnTo>
                  <a:lnTo>
                    <a:pt x="0" y="29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74" name="Line 704"/>
            <p:cNvSpPr>
              <a:spLocks noChangeShapeType="1"/>
            </p:cNvSpPr>
            <p:nvPr/>
          </p:nvSpPr>
          <p:spPr bwMode="auto">
            <a:xfrm flipH="1">
              <a:off x="1013" y="234"/>
              <a:ext cx="5" cy="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75" name="Freeform 705"/>
            <p:cNvSpPr>
              <a:spLocks/>
            </p:cNvSpPr>
            <p:nvPr/>
          </p:nvSpPr>
          <p:spPr bwMode="auto">
            <a:xfrm>
              <a:off x="1018" y="227"/>
              <a:ext cx="21" cy="7"/>
            </a:xfrm>
            <a:custGeom>
              <a:avLst/>
              <a:gdLst>
                <a:gd name="T0" fmla="*/ 21 w 84"/>
                <a:gd name="T1" fmla="*/ 2 h 29"/>
                <a:gd name="T2" fmla="*/ 19 w 84"/>
                <a:gd name="T3" fmla="*/ 1 h 29"/>
                <a:gd name="T4" fmla="*/ 17 w 84"/>
                <a:gd name="T5" fmla="*/ 0 h 29"/>
                <a:gd name="T6" fmla="*/ 14 w 84"/>
                <a:gd name="T7" fmla="*/ 0 h 29"/>
                <a:gd name="T8" fmla="*/ 12 w 84"/>
                <a:gd name="T9" fmla="*/ 0 h 29"/>
                <a:gd name="T10" fmla="*/ 10 w 84"/>
                <a:gd name="T11" fmla="*/ 0 h 29"/>
                <a:gd name="T12" fmla="*/ 7 w 84"/>
                <a:gd name="T13" fmla="*/ 1 h 29"/>
                <a:gd name="T14" fmla="*/ 5 w 84"/>
                <a:gd name="T15" fmla="*/ 2 h 29"/>
                <a:gd name="T16" fmla="*/ 3 w 84"/>
                <a:gd name="T17" fmla="*/ 4 h 29"/>
                <a:gd name="T18" fmla="*/ 1 w 84"/>
                <a:gd name="T19" fmla="*/ 5 h 29"/>
                <a:gd name="T20" fmla="*/ 0 w 84"/>
                <a:gd name="T21" fmla="*/ 7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4" h="29">
                  <a:moveTo>
                    <a:pt x="84" y="9"/>
                  </a:moveTo>
                  <a:lnTo>
                    <a:pt x="76" y="4"/>
                  </a:lnTo>
                  <a:lnTo>
                    <a:pt x="66" y="1"/>
                  </a:lnTo>
                  <a:lnTo>
                    <a:pt x="57" y="0"/>
                  </a:lnTo>
                  <a:lnTo>
                    <a:pt x="47" y="0"/>
                  </a:lnTo>
                  <a:lnTo>
                    <a:pt x="38" y="1"/>
                  </a:lnTo>
                  <a:lnTo>
                    <a:pt x="29" y="4"/>
                  </a:lnTo>
                  <a:lnTo>
                    <a:pt x="20" y="9"/>
                  </a:lnTo>
                  <a:lnTo>
                    <a:pt x="12" y="15"/>
                  </a:lnTo>
                  <a:lnTo>
                    <a:pt x="5" y="21"/>
                  </a:lnTo>
                  <a:lnTo>
                    <a:pt x="0" y="29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76" name="Line 706"/>
            <p:cNvSpPr>
              <a:spLocks noChangeShapeType="1"/>
            </p:cNvSpPr>
            <p:nvPr/>
          </p:nvSpPr>
          <p:spPr bwMode="auto">
            <a:xfrm>
              <a:off x="1039" y="229"/>
              <a:ext cx="5" cy="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77" name="Freeform 707"/>
            <p:cNvSpPr>
              <a:spLocks/>
            </p:cNvSpPr>
            <p:nvPr/>
          </p:nvSpPr>
          <p:spPr bwMode="auto">
            <a:xfrm>
              <a:off x="1044" y="232"/>
              <a:ext cx="8" cy="21"/>
            </a:xfrm>
            <a:custGeom>
              <a:avLst/>
              <a:gdLst>
                <a:gd name="T0" fmla="*/ 6 w 29"/>
                <a:gd name="T1" fmla="*/ 21 h 84"/>
                <a:gd name="T2" fmla="*/ 7 w 29"/>
                <a:gd name="T3" fmla="*/ 19 h 84"/>
                <a:gd name="T4" fmla="*/ 7 w 29"/>
                <a:gd name="T5" fmla="*/ 17 h 84"/>
                <a:gd name="T6" fmla="*/ 8 w 29"/>
                <a:gd name="T7" fmla="*/ 14 h 84"/>
                <a:gd name="T8" fmla="*/ 8 w 29"/>
                <a:gd name="T9" fmla="*/ 12 h 84"/>
                <a:gd name="T10" fmla="*/ 8 w 29"/>
                <a:gd name="T11" fmla="*/ 10 h 84"/>
                <a:gd name="T12" fmla="*/ 7 w 29"/>
                <a:gd name="T13" fmla="*/ 7 h 84"/>
                <a:gd name="T14" fmla="*/ 6 w 29"/>
                <a:gd name="T15" fmla="*/ 5 h 84"/>
                <a:gd name="T16" fmla="*/ 4 w 29"/>
                <a:gd name="T17" fmla="*/ 3 h 84"/>
                <a:gd name="T18" fmla="*/ 2 w 29"/>
                <a:gd name="T19" fmla="*/ 1 h 84"/>
                <a:gd name="T20" fmla="*/ 0 w 29"/>
                <a:gd name="T21" fmla="*/ 0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84">
                  <a:moveTo>
                    <a:pt x="20" y="84"/>
                  </a:moveTo>
                  <a:lnTo>
                    <a:pt x="24" y="75"/>
                  </a:lnTo>
                  <a:lnTo>
                    <a:pt x="27" y="66"/>
                  </a:lnTo>
                  <a:lnTo>
                    <a:pt x="29" y="57"/>
                  </a:lnTo>
                  <a:lnTo>
                    <a:pt x="29" y="47"/>
                  </a:lnTo>
                  <a:lnTo>
                    <a:pt x="28" y="38"/>
                  </a:lnTo>
                  <a:lnTo>
                    <a:pt x="24" y="28"/>
                  </a:lnTo>
                  <a:lnTo>
                    <a:pt x="20" y="20"/>
                  </a:lnTo>
                  <a:lnTo>
                    <a:pt x="14" y="12"/>
                  </a:lnTo>
                  <a:lnTo>
                    <a:pt x="7" y="5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78" name="Line 708"/>
            <p:cNvSpPr>
              <a:spLocks noChangeShapeType="1"/>
            </p:cNvSpPr>
            <p:nvPr/>
          </p:nvSpPr>
          <p:spPr bwMode="auto">
            <a:xfrm flipH="1">
              <a:off x="1042" y="253"/>
              <a:ext cx="7" cy="1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79" name="Line 709"/>
            <p:cNvSpPr>
              <a:spLocks noChangeShapeType="1"/>
            </p:cNvSpPr>
            <p:nvPr/>
          </p:nvSpPr>
          <p:spPr bwMode="auto">
            <a:xfrm flipH="1" flipV="1">
              <a:off x="919" y="429"/>
              <a:ext cx="205" cy="12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80" name="Line 710"/>
            <p:cNvSpPr>
              <a:spLocks noChangeShapeType="1"/>
            </p:cNvSpPr>
            <p:nvPr/>
          </p:nvSpPr>
          <p:spPr bwMode="auto">
            <a:xfrm flipH="1" flipV="1">
              <a:off x="746" y="703"/>
              <a:ext cx="207" cy="13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81" name="Line 711"/>
            <p:cNvSpPr>
              <a:spLocks noChangeShapeType="1"/>
            </p:cNvSpPr>
            <p:nvPr/>
          </p:nvSpPr>
          <p:spPr bwMode="auto">
            <a:xfrm flipH="1">
              <a:off x="818" y="506"/>
              <a:ext cx="104" cy="16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82" name="Freeform 712"/>
            <p:cNvSpPr>
              <a:spLocks/>
            </p:cNvSpPr>
            <p:nvPr/>
          </p:nvSpPr>
          <p:spPr bwMode="auto">
            <a:xfrm>
              <a:off x="913" y="451"/>
              <a:ext cx="43" cy="60"/>
            </a:xfrm>
            <a:custGeom>
              <a:avLst/>
              <a:gdLst>
                <a:gd name="T0" fmla="*/ 0 w 173"/>
                <a:gd name="T1" fmla="*/ 49 h 242"/>
                <a:gd name="T2" fmla="*/ 18 w 173"/>
                <a:gd name="T3" fmla="*/ 60 h 242"/>
                <a:gd name="T4" fmla="*/ 43 w 173"/>
                <a:gd name="T5" fmla="*/ 0 h 242"/>
                <a:gd name="T6" fmla="*/ 0 w 173"/>
                <a:gd name="T7" fmla="*/ 49 h 2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3" h="242">
                  <a:moveTo>
                    <a:pt x="0" y="196"/>
                  </a:moveTo>
                  <a:lnTo>
                    <a:pt x="73" y="242"/>
                  </a:lnTo>
                  <a:lnTo>
                    <a:pt x="173" y="0"/>
                  </a:lnTo>
                  <a:lnTo>
                    <a:pt x="0" y="196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83" name="Freeform 713"/>
            <p:cNvSpPr>
              <a:spLocks/>
            </p:cNvSpPr>
            <p:nvPr/>
          </p:nvSpPr>
          <p:spPr bwMode="auto">
            <a:xfrm>
              <a:off x="913" y="451"/>
              <a:ext cx="43" cy="60"/>
            </a:xfrm>
            <a:custGeom>
              <a:avLst/>
              <a:gdLst>
                <a:gd name="T0" fmla="*/ 0 w 173"/>
                <a:gd name="T1" fmla="*/ 49 h 242"/>
                <a:gd name="T2" fmla="*/ 18 w 173"/>
                <a:gd name="T3" fmla="*/ 60 h 242"/>
                <a:gd name="T4" fmla="*/ 43 w 173"/>
                <a:gd name="T5" fmla="*/ 0 h 242"/>
                <a:gd name="T6" fmla="*/ 0 w 173"/>
                <a:gd name="T7" fmla="*/ 49 h 2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3" h="242">
                  <a:moveTo>
                    <a:pt x="0" y="196"/>
                  </a:moveTo>
                  <a:lnTo>
                    <a:pt x="73" y="242"/>
                  </a:lnTo>
                  <a:lnTo>
                    <a:pt x="173" y="0"/>
                  </a:lnTo>
                  <a:lnTo>
                    <a:pt x="0" y="196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84" name="Freeform 714"/>
            <p:cNvSpPr>
              <a:spLocks/>
            </p:cNvSpPr>
            <p:nvPr/>
          </p:nvSpPr>
          <p:spPr bwMode="auto">
            <a:xfrm>
              <a:off x="785" y="669"/>
              <a:ext cx="41" cy="58"/>
            </a:xfrm>
            <a:custGeom>
              <a:avLst/>
              <a:gdLst>
                <a:gd name="T0" fmla="*/ 24 w 173"/>
                <a:gd name="T1" fmla="*/ 0 h 241"/>
                <a:gd name="T2" fmla="*/ 41 w 173"/>
                <a:gd name="T3" fmla="*/ 11 h 241"/>
                <a:gd name="T4" fmla="*/ 0 w 173"/>
                <a:gd name="T5" fmla="*/ 58 h 241"/>
                <a:gd name="T6" fmla="*/ 24 w 173"/>
                <a:gd name="T7" fmla="*/ 0 h 2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3" h="241">
                  <a:moveTo>
                    <a:pt x="100" y="0"/>
                  </a:moveTo>
                  <a:lnTo>
                    <a:pt x="173" y="46"/>
                  </a:lnTo>
                  <a:lnTo>
                    <a:pt x="0" y="241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85" name="Freeform 715"/>
            <p:cNvSpPr>
              <a:spLocks/>
            </p:cNvSpPr>
            <p:nvPr/>
          </p:nvSpPr>
          <p:spPr bwMode="auto">
            <a:xfrm>
              <a:off x="785" y="669"/>
              <a:ext cx="41" cy="58"/>
            </a:xfrm>
            <a:custGeom>
              <a:avLst/>
              <a:gdLst>
                <a:gd name="T0" fmla="*/ 24 w 173"/>
                <a:gd name="T1" fmla="*/ 0 h 241"/>
                <a:gd name="T2" fmla="*/ 41 w 173"/>
                <a:gd name="T3" fmla="*/ 11 h 241"/>
                <a:gd name="T4" fmla="*/ 0 w 173"/>
                <a:gd name="T5" fmla="*/ 58 h 241"/>
                <a:gd name="T6" fmla="*/ 24 w 173"/>
                <a:gd name="T7" fmla="*/ 0 h 2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3" h="241">
                  <a:moveTo>
                    <a:pt x="100" y="0"/>
                  </a:moveTo>
                  <a:lnTo>
                    <a:pt x="173" y="46"/>
                  </a:lnTo>
                  <a:lnTo>
                    <a:pt x="0" y="241"/>
                  </a:lnTo>
                  <a:lnTo>
                    <a:pt x="100" y="0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86" name="Freeform 716"/>
            <p:cNvSpPr>
              <a:spLocks/>
            </p:cNvSpPr>
            <p:nvPr/>
          </p:nvSpPr>
          <p:spPr bwMode="auto">
            <a:xfrm>
              <a:off x="776" y="563"/>
              <a:ext cx="57" cy="36"/>
            </a:xfrm>
            <a:custGeom>
              <a:avLst/>
              <a:gdLst>
                <a:gd name="T0" fmla="*/ 57 w 235"/>
                <a:gd name="T1" fmla="*/ 36 h 147"/>
                <a:gd name="T2" fmla="*/ 0 w 235"/>
                <a:gd name="T3" fmla="*/ 0 h 147"/>
                <a:gd name="T4" fmla="*/ 5 w 235"/>
                <a:gd name="T5" fmla="*/ 21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5" h="147">
                  <a:moveTo>
                    <a:pt x="235" y="147"/>
                  </a:moveTo>
                  <a:lnTo>
                    <a:pt x="0" y="0"/>
                  </a:lnTo>
                  <a:lnTo>
                    <a:pt x="21" y="85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87" name="Freeform 717"/>
            <p:cNvSpPr>
              <a:spLocks/>
            </p:cNvSpPr>
            <p:nvPr/>
          </p:nvSpPr>
          <p:spPr bwMode="auto">
            <a:xfrm>
              <a:off x="794" y="523"/>
              <a:ext cx="30" cy="31"/>
            </a:xfrm>
            <a:custGeom>
              <a:avLst/>
              <a:gdLst>
                <a:gd name="T0" fmla="*/ 23 w 123"/>
                <a:gd name="T1" fmla="*/ 2 h 122"/>
                <a:gd name="T2" fmla="*/ 21 w 123"/>
                <a:gd name="T3" fmla="*/ 1 h 122"/>
                <a:gd name="T4" fmla="*/ 19 w 123"/>
                <a:gd name="T5" fmla="*/ 0 h 122"/>
                <a:gd name="T6" fmla="*/ 17 w 123"/>
                <a:gd name="T7" fmla="*/ 0 h 122"/>
                <a:gd name="T8" fmla="*/ 14 w 123"/>
                <a:gd name="T9" fmla="*/ 0 h 122"/>
                <a:gd name="T10" fmla="*/ 12 w 123"/>
                <a:gd name="T11" fmla="*/ 0 h 122"/>
                <a:gd name="T12" fmla="*/ 9 w 123"/>
                <a:gd name="T13" fmla="*/ 1 h 122"/>
                <a:gd name="T14" fmla="*/ 8 w 123"/>
                <a:gd name="T15" fmla="*/ 2 h 122"/>
                <a:gd name="T16" fmla="*/ 6 w 123"/>
                <a:gd name="T17" fmla="*/ 4 h 122"/>
                <a:gd name="T18" fmla="*/ 4 w 123"/>
                <a:gd name="T19" fmla="*/ 5 h 122"/>
                <a:gd name="T20" fmla="*/ 2 w 123"/>
                <a:gd name="T21" fmla="*/ 7 h 122"/>
                <a:gd name="T22" fmla="*/ 1 w 123"/>
                <a:gd name="T23" fmla="*/ 9 h 122"/>
                <a:gd name="T24" fmla="*/ 0 w 123"/>
                <a:gd name="T25" fmla="*/ 12 h 122"/>
                <a:gd name="T26" fmla="*/ 0 w 123"/>
                <a:gd name="T27" fmla="*/ 14 h 122"/>
                <a:gd name="T28" fmla="*/ 0 w 123"/>
                <a:gd name="T29" fmla="*/ 17 h 122"/>
                <a:gd name="T30" fmla="*/ 0 w 123"/>
                <a:gd name="T31" fmla="*/ 19 h 122"/>
                <a:gd name="T32" fmla="*/ 1 w 123"/>
                <a:gd name="T33" fmla="*/ 21 h 122"/>
                <a:gd name="T34" fmla="*/ 2 w 123"/>
                <a:gd name="T35" fmla="*/ 24 h 122"/>
                <a:gd name="T36" fmla="*/ 4 w 123"/>
                <a:gd name="T37" fmla="*/ 26 h 122"/>
                <a:gd name="T38" fmla="*/ 5 w 123"/>
                <a:gd name="T39" fmla="*/ 27 h 122"/>
                <a:gd name="T40" fmla="*/ 7 w 123"/>
                <a:gd name="T41" fmla="*/ 29 h 122"/>
                <a:gd name="T42" fmla="*/ 9 w 123"/>
                <a:gd name="T43" fmla="*/ 30 h 122"/>
                <a:gd name="T44" fmla="*/ 11 w 123"/>
                <a:gd name="T45" fmla="*/ 30 h 122"/>
                <a:gd name="T46" fmla="*/ 14 w 123"/>
                <a:gd name="T47" fmla="*/ 31 h 122"/>
                <a:gd name="T48" fmla="*/ 16 w 123"/>
                <a:gd name="T49" fmla="*/ 31 h 122"/>
                <a:gd name="T50" fmla="*/ 18 w 123"/>
                <a:gd name="T51" fmla="*/ 31 h 122"/>
                <a:gd name="T52" fmla="*/ 20 w 123"/>
                <a:gd name="T53" fmla="*/ 30 h 122"/>
                <a:gd name="T54" fmla="*/ 23 w 123"/>
                <a:gd name="T55" fmla="*/ 29 h 122"/>
                <a:gd name="T56" fmla="*/ 25 w 123"/>
                <a:gd name="T57" fmla="*/ 27 h 122"/>
                <a:gd name="T58" fmla="*/ 26 w 123"/>
                <a:gd name="T59" fmla="*/ 26 h 122"/>
                <a:gd name="T60" fmla="*/ 28 w 123"/>
                <a:gd name="T61" fmla="*/ 24 h 122"/>
                <a:gd name="T62" fmla="*/ 29 w 123"/>
                <a:gd name="T63" fmla="*/ 22 h 122"/>
                <a:gd name="T64" fmla="*/ 30 w 123"/>
                <a:gd name="T65" fmla="*/ 19 h 122"/>
                <a:gd name="T66" fmla="*/ 30 w 123"/>
                <a:gd name="T67" fmla="*/ 17 h 122"/>
                <a:gd name="T68" fmla="*/ 30 w 123"/>
                <a:gd name="T69" fmla="*/ 14 h 122"/>
                <a:gd name="T70" fmla="*/ 30 w 123"/>
                <a:gd name="T71" fmla="*/ 12 h 122"/>
                <a:gd name="T72" fmla="*/ 29 w 123"/>
                <a:gd name="T73" fmla="*/ 10 h 122"/>
                <a:gd name="T74" fmla="*/ 28 w 123"/>
                <a:gd name="T75" fmla="*/ 7 h 122"/>
                <a:gd name="T76" fmla="*/ 27 w 123"/>
                <a:gd name="T77" fmla="*/ 5 h 122"/>
                <a:gd name="T78" fmla="*/ 25 w 123"/>
                <a:gd name="T79" fmla="*/ 4 h 122"/>
                <a:gd name="T80" fmla="*/ 23 w 123"/>
                <a:gd name="T81" fmla="*/ 2 h 12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23" h="122">
                  <a:moveTo>
                    <a:pt x="95" y="9"/>
                  </a:moveTo>
                  <a:lnTo>
                    <a:pt x="86" y="4"/>
                  </a:lnTo>
                  <a:lnTo>
                    <a:pt x="77" y="1"/>
                  </a:lnTo>
                  <a:lnTo>
                    <a:pt x="68" y="0"/>
                  </a:lnTo>
                  <a:lnTo>
                    <a:pt x="57" y="0"/>
                  </a:lnTo>
                  <a:lnTo>
                    <a:pt x="48" y="1"/>
                  </a:lnTo>
                  <a:lnTo>
                    <a:pt x="38" y="4"/>
                  </a:lnTo>
                  <a:lnTo>
                    <a:pt x="31" y="9"/>
                  </a:lnTo>
                  <a:lnTo>
                    <a:pt x="23" y="14"/>
                  </a:lnTo>
                  <a:lnTo>
                    <a:pt x="16" y="21"/>
                  </a:lnTo>
                  <a:lnTo>
                    <a:pt x="10" y="28"/>
                  </a:lnTo>
                  <a:lnTo>
                    <a:pt x="6" y="37"/>
                  </a:lnTo>
                  <a:lnTo>
                    <a:pt x="2" y="46"/>
                  </a:lnTo>
                  <a:lnTo>
                    <a:pt x="0" y="56"/>
                  </a:lnTo>
                  <a:lnTo>
                    <a:pt x="0" y="65"/>
                  </a:lnTo>
                  <a:lnTo>
                    <a:pt x="2" y="75"/>
                  </a:lnTo>
                  <a:lnTo>
                    <a:pt x="5" y="84"/>
                  </a:lnTo>
                  <a:lnTo>
                    <a:pt x="9" y="93"/>
                  </a:lnTo>
                  <a:lnTo>
                    <a:pt x="15" y="101"/>
                  </a:lnTo>
                  <a:lnTo>
                    <a:pt x="22" y="108"/>
                  </a:lnTo>
                  <a:lnTo>
                    <a:pt x="29" y="113"/>
                  </a:lnTo>
                  <a:lnTo>
                    <a:pt x="38" y="118"/>
                  </a:lnTo>
                  <a:lnTo>
                    <a:pt x="47" y="120"/>
                  </a:lnTo>
                  <a:lnTo>
                    <a:pt x="56" y="122"/>
                  </a:lnTo>
                  <a:lnTo>
                    <a:pt x="66" y="122"/>
                  </a:lnTo>
                  <a:lnTo>
                    <a:pt x="75" y="121"/>
                  </a:lnTo>
                  <a:lnTo>
                    <a:pt x="84" y="118"/>
                  </a:lnTo>
                  <a:lnTo>
                    <a:pt x="93" y="113"/>
                  </a:lnTo>
                  <a:lnTo>
                    <a:pt x="101" y="108"/>
                  </a:lnTo>
                  <a:lnTo>
                    <a:pt x="108" y="101"/>
                  </a:lnTo>
                  <a:lnTo>
                    <a:pt x="114" y="93"/>
                  </a:lnTo>
                  <a:lnTo>
                    <a:pt x="118" y="85"/>
                  </a:lnTo>
                  <a:lnTo>
                    <a:pt x="122" y="76"/>
                  </a:lnTo>
                  <a:lnTo>
                    <a:pt x="123" y="66"/>
                  </a:lnTo>
                  <a:lnTo>
                    <a:pt x="123" y="57"/>
                  </a:lnTo>
                  <a:lnTo>
                    <a:pt x="122" y="47"/>
                  </a:lnTo>
                  <a:lnTo>
                    <a:pt x="118" y="38"/>
                  </a:lnTo>
                  <a:lnTo>
                    <a:pt x="115" y="29"/>
                  </a:lnTo>
                  <a:lnTo>
                    <a:pt x="109" y="21"/>
                  </a:lnTo>
                  <a:lnTo>
                    <a:pt x="102" y="14"/>
                  </a:lnTo>
                  <a:lnTo>
                    <a:pt x="95" y="9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88" name="Freeform 718"/>
            <p:cNvSpPr>
              <a:spLocks/>
            </p:cNvSpPr>
            <p:nvPr/>
          </p:nvSpPr>
          <p:spPr bwMode="auto">
            <a:xfrm>
              <a:off x="819" y="541"/>
              <a:ext cx="22" cy="27"/>
            </a:xfrm>
            <a:custGeom>
              <a:avLst/>
              <a:gdLst>
                <a:gd name="T0" fmla="*/ 22 w 93"/>
                <a:gd name="T1" fmla="*/ 2 h 113"/>
                <a:gd name="T2" fmla="*/ 20 w 93"/>
                <a:gd name="T3" fmla="*/ 1 h 113"/>
                <a:gd name="T4" fmla="*/ 18 w 93"/>
                <a:gd name="T5" fmla="*/ 0 h 113"/>
                <a:gd name="T6" fmla="*/ 16 w 93"/>
                <a:gd name="T7" fmla="*/ 0 h 113"/>
                <a:gd name="T8" fmla="*/ 13 w 93"/>
                <a:gd name="T9" fmla="*/ 0 h 113"/>
                <a:gd name="T10" fmla="*/ 11 w 93"/>
                <a:gd name="T11" fmla="*/ 0 h 113"/>
                <a:gd name="T12" fmla="*/ 9 w 93"/>
                <a:gd name="T13" fmla="*/ 1 h 113"/>
                <a:gd name="T14" fmla="*/ 7 w 93"/>
                <a:gd name="T15" fmla="*/ 2 h 113"/>
                <a:gd name="T16" fmla="*/ 5 w 93"/>
                <a:gd name="T17" fmla="*/ 3 h 113"/>
                <a:gd name="T18" fmla="*/ 3 w 93"/>
                <a:gd name="T19" fmla="*/ 5 h 113"/>
                <a:gd name="T20" fmla="*/ 2 w 93"/>
                <a:gd name="T21" fmla="*/ 7 h 113"/>
                <a:gd name="T22" fmla="*/ 1 w 93"/>
                <a:gd name="T23" fmla="*/ 9 h 113"/>
                <a:gd name="T24" fmla="*/ 0 w 93"/>
                <a:gd name="T25" fmla="*/ 11 h 113"/>
                <a:gd name="T26" fmla="*/ 0 w 93"/>
                <a:gd name="T27" fmla="*/ 13 h 113"/>
                <a:gd name="T28" fmla="*/ 0 w 93"/>
                <a:gd name="T29" fmla="*/ 16 h 113"/>
                <a:gd name="T30" fmla="*/ 0 w 93"/>
                <a:gd name="T31" fmla="*/ 18 h 113"/>
                <a:gd name="T32" fmla="*/ 1 w 93"/>
                <a:gd name="T33" fmla="*/ 20 h 113"/>
                <a:gd name="T34" fmla="*/ 2 w 93"/>
                <a:gd name="T35" fmla="*/ 22 h 113"/>
                <a:gd name="T36" fmla="*/ 3 w 93"/>
                <a:gd name="T37" fmla="*/ 24 h 113"/>
                <a:gd name="T38" fmla="*/ 5 w 93"/>
                <a:gd name="T39" fmla="*/ 26 h 113"/>
                <a:gd name="T40" fmla="*/ 7 w 93"/>
                <a:gd name="T41" fmla="*/ 27 h 1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3" h="113">
                  <a:moveTo>
                    <a:pt x="93" y="9"/>
                  </a:moveTo>
                  <a:lnTo>
                    <a:pt x="85" y="4"/>
                  </a:lnTo>
                  <a:lnTo>
                    <a:pt x="76" y="1"/>
                  </a:lnTo>
                  <a:lnTo>
                    <a:pt x="66" y="0"/>
                  </a:lnTo>
                  <a:lnTo>
                    <a:pt x="57" y="0"/>
                  </a:lnTo>
                  <a:lnTo>
                    <a:pt x="47" y="1"/>
                  </a:lnTo>
                  <a:lnTo>
                    <a:pt x="38" y="4"/>
                  </a:lnTo>
                  <a:lnTo>
                    <a:pt x="29" y="9"/>
                  </a:lnTo>
                  <a:lnTo>
                    <a:pt x="21" y="13"/>
                  </a:lnTo>
                  <a:lnTo>
                    <a:pt x="14" y="21"/>
                  </a:lnTo>
                  <a:lnTo>
                    <a:pt x="9" y="28"/>
                  </a:lnTo>
                  <a:lnTo>
                    <a:pt x="4" y="37"/>
                  </a:lnTo>
                  <a:lnTo>
                    <a:pt x="1" y="46"/>
                  </a:lnTo>
                  <a:lnTo>
                    <a:pt x="0" y="56"/>
                  </a:lnTo>
                  <a:lnTo>
                    <a:pt x="0" y="65"/>
                  </a:lnTo>
                  <a:lnTo>
                    <a:pt x="1" y="75"/>
                  </a:lnTo>
                  <a:lnTo>
                    <a:pt x="4" y="84"/>
                  </a:lnTo>
                  <a:lnTo>
                    <a:pt x="9" y="93"/>
                  </a:lnTo>
                  <a:lnTo>
                    <a:pt x="14" y="101"/>
                  </a:lnTo>
                  <a:lnTo>
                    <a:pt x="21" y="108"/>
                  </a:lnTo>
                  <a:lnTo>
                    <a:pt x="29" y="113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89" name="Line 719"/>
            <p:cNvSpPr>
              <a:spLocks noChangeShapeType="1"/>
            </p:cNvSpPr>
            <p:nvPr/>
          </p:nvSpPr>
          <p:spPr bwMode="auto">
            <a:xfrm>
              <a:off x="841" y="542"/>
              <a:ext cx="7" cy="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90" name="Freeform 720"/>
            <p:cNvSpPr>
              <a:spLocks/>
            </p:cNvSpPr>
            <p:nvPr/>
          </p:nvSpPr>
          <p:spPr bwMode="auto">
            <a:xfrm>
              <a:off x="833" y="546"/>
              <a:ext cx="22" cy="27"/>
            </a:xfrm>
            <a:custGeom>
              <a:avLst/>
              <a:gdLst>
                <a:gd name="T0" fmla="*/ 0 w 93"/>
                <a:gd name="T1" fmla="*/ 25 h 113"/>
                <a:gd name="T2" fmla="*/ 2 w 93"/>
                <a:gd name="T3" fmla="*/ 26 h 113"/>
                <a:gd name="T4" fmla="*/ 4 w 93"/>
                <a:gd name="T5" fmla="*/ 27 h 113"/>
                <a:gd name="T6" fmla="*/ 6 w 93"/>
                <a:gd name="T7" fmla="*/ 27 h 113"/>
                <a:gd name="T8" fmla="*/ 9 w 93"/>
                <a:gd name="T9" fmla="*/ 27 h 113"/>
                <a:gd name="T10" fmla="*/ 11 w 93"/>
                <a:gd name="T11" fmla="*/ 27 h 113"/>
                <a:gd name="T12" fmla="*/ 13 w 93"/>
                <a:gd name="T13" fmla="*/ 26 h 113"/>
                <a:gd name="T14" fmla="*/ 15 w 93"/>
                <a:gd name="T15" fmla="*/ 25 h 113"/>
                <a:gd name="T16" fmla="*/ 17 w 93"/>
                <a:gd name="T17" fmla="*/ 24 h 113"/>
                <a:gd name="T18" fmla="*/ 18 w 93"/>
                <a:gd name="T19" fmla="*/ 22 h 113"/>
                <a:gd name="T20" fmla="*/ 20 w 93"/>
                <a:gd name="T21" fmla="*/ 20 h 113"/>
                <a:gd name="T22" fmla="*/ 21 w 93"/>
                <a:gd name="T23" fmla="*/ 18 h 113"/>
                <a:gd name="T24" fmla="*/ 22 w 93"/>
                <a:gd name="T25" fmla="*/ 16 h 113"/>
                <a:gd name="T26" fmla="*/ 22 w 93"/>
                <a:gd name="T27" fmla="*/ 14 h 113"/>
                <a:gd name="T28" fmla="*/ 22 w 93"/>
                <a:gd name="T29" fmla="*/ 11 h 113"/>
                <a:gd name="T30" fmla="*/ 22 w 93"/>
                <a:gd name="T31" fmla="*/ 9 h 113"/>
                <a:gd name="T32" fmla="*/ 21 w 93"/>
                <a:gd name="T33" fmla="*/ 7 h 113"/>
                <a:gd name="T34" fmla="*/ 20 w 93"/>
                <a:gd name="T35" fmla="*/ 5 h 113"/>
                <a:gd name="T36" fmla="*/ 18 w 93"/>
                <a:gd name="T37" fmla="*/ 3 h 113"/>
                <a:gd name="T38" fmla="*/ 17 w 93"/>
                <a:gd name="T39" fmla="*/ 1 h 113"/>
                <a:gd name="T40" fmla="*/ 15 w 93"/>
                <a:gd name="T41" fmla="*/ 0 h 1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3" h="113">
                  <a:moveTo>
                    <a:pt x="0" y="104"/>
                  </a:moveTo>
                  <a:lnTo>
                    <a:pt x="8" y="109"/>
                  </a:lnTo>
                  <a:lnTo>
                    <a:pt x="17" y="112"/>
                  </a:lnTo>
                  <a:lnTo>
                    <a:pt x="27" y="113"/>
                  </a:lnTo>
                  <a:lnTo>
                    <a:pt x="36" y="113"/>
                  </a:lnTo>
                  <a:lnTo>
                    <a:pt x="46" y="112"/>
                  </a:lnTo>
                  <a:lnTo>
                    <a:pt x="55" y="110"/>
                  </a:lnTo>
                  <a:lnTo>
                    <a:pt x="64" y="105"/>
                  </a:lnTo>
                  <a:lnTo>
                    <a:pt x="72" y="100"/>
                  </a:lnTo>
                  <a:lnTo>
                    <a:pt x="78" y="93"/>
                  </a:lnTo>
                  <a:lnTo>
                    <a:pt x="84" y="85"/>
                  </a:lnTo>
                  <a:lnTo>
                    <a:pt x="88" y="76"/>
                  </a:lnTo>
                  <a:lnTo>
                    <a:pt x="92" y="67"/>
                  </a:lnTo>
                  <a:lnTo>
                    <a:pt x="93" y="58"/>
                  </a:lnTo>
                  <a:lnTo>
                    <a:pt x="93" y="48"/>
                  </a:lnTo>
                  <a:lnTo>
                    <a:pt x="92" y="39"/>
                  </a:lnTo>
                  <a:lnTo>
                    <a:pt x="88" y="29"/>
                  </a:lnTo>
                  <a:lnTo>
                    <a:pt x="84" y="21"/>
                  </a:lnTo>
                  <a:lnTo>
                    <a:pt x="78" y="13"/>
                  </a:lnTo>
                  <a:lnTo>
                    <a:pt x="72" y="6"/>
                  </a:lnTo>
                  <a:lnTo>
                    <a:pt x="65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91" name="Line 721"/>
            <p:cNvSpPr>
              <a:spLocks noChangeShapeType="1"/>
            </p:cNvSpPr>
            <p:nvPr/>
          </p:nvSpPr>
          <p:spPr bwMode="auto">
            <a:xfrm flipH="1" flipV="1">
              <a:off x="826" y="568"/>
              <a:ext cx="7" cy="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92" name="Line 722"/>
            <p:cNvSpPr>
              <a:spLocks noChangeShapeType="1"/>
            </p:cNvSpPr>
            <p:nvPr/>
          </p:nvSpPr>
          <p:spPr bwMode="auto">
            <a:xfrm flipH="1" flipV="1">
              <a:off x="943" y="667"/>
              <a:ext cx="82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5893" name="Line 723"/>
            <p:cNvSpPr>
              <a:spLocks noChangeShapeType="1"/>
            </p:cNvSpPr>
            <p:nvPr/>
          </p:nvSpPr>
          <p:spPr bwMode="auto">
            <a:xfrm flipH="1" flipV="1">
              <a:off x="970" y="621"/>
              <a:ext cx="84" cy="5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75779" name="AutoShape 724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2460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75179589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87" name="Text Box 23"/>
          <p:cNvSpPr txBox="1">
            <a:spLocks noChangeArrowheads="1"/>
          </p:cNvSpPr>
          <p:nvPr/>
        </p:nvSpPr>
        <p:spPr bwMode="auto">
          <a:xfrm>
            <a:off x="0" y="811213"/>
            <a:ext cx="66230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一、什么是第三角画法？</a:t>
            </a:r>
          </a:p>
        </p:txBody>
      </p:sp>
      <p:sp>
        <p:nvSpPr>
          <p:cNvPr id="164888" name="Text Box 24"/>
          <p:cNvSpPr txBox="1">
            <a:spLocks noChangeArrowheads="1"/>
          </p:cNvSpPr>
          <p:nvPr/>
        </p:nvSpPr>
        <p:spPr bwMode="auto">
          <a:xfrm>
            <a:off x="166688" y="1458913"/>
            <a:ext cx="8642350" cy="15541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Times New Roman" pitchFamily="18" charset="0"/>
              </a:rPr>
              <a:t>        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</a:rPr>
              <a:t>三个互相垂直的投影面</a:t>
            </a:r>
            <a:r>
              <a:rPr lang="en-US" altLang="zh-CN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V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、</a:t>
            </a:r>
            <a:r>
              <a:rPr lang="en-US" altLang="zh-CN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H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、</a:t>
            </a:r>
            <a:r>
              <a:rPr lang="en-US" altLang="zh-CN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W</a:t>
            </a:r>
            <a:r>
              <a:rPr lang="zh-CN" altLang="en-US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，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</a:rPr>
              <a:t>将</a:t>
            </a:r>
            <a:r>
              <a:rPr lang="en-US" altLang="zh-CN" sz="32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W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</a:rPr>
              <a:t>面左侧空间划分为四个区域，按顺序分别称为第一角、第二角、第三角、第四角。</a:t>
            </a:r>
          </a:p>
        </p:txBody>
      </p:sp>
      <p:sp>
        <p:nvSpPr>
          <p:cNvPr id="164889" name="Text Box 25"/>
          <p:cNvSpPr txBox="1">
            <a:spLocks noChangeArrowheads="1"/>
          </p:cNvSpPr>
          <p:nvPr/>
        </p:nvSpPr>
        <p:spPr bwMode="auto">
          <a:xfrm>
            <a:off x="188913" y="3062288"/>
            <a:ext cx="3757612" cy="2041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Times New Roman" pitchFamily="18" charset="0"/>
              </a:rPr>
              <a:t>        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</a:rPr>
              <a:t>将物体放在第三角，使投影面处在观察者和物体之间进行投射。</a:t>
            </a:r>
          </a:p>
        </p:txBody>
      </p:sp>
      <p:sp>
        <p:nvSpPr>
          <p:cNvPr id="76805" name="Text Box 26"/>
          <p:cNvSpPr txBox="1">
            <a:spLocks noChangeArrowheads="1"/>
          </p:cNvSpPr>
          <p:nvPr/>
        </p:nvSpPr>
        <p:spPr bwMode="auto">
          <a:xfrm>
            <a:off x="0" y="85725"/>
            <a:ext cx="9144000" cy="6778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57150">
                <a:pattFill prst="trellis">
                  <a:fgClr>
                    <a:srgbClr val="FF0000"/>
                  </a:fgClr>
                  <a:bgClr>
                    <a:srgbClr val="FFCCFF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48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第六节 第三角画法简介</a:t>
            </a:r>
          </a:p>
        </p:txBody>
      </p:sp>
      <p:sp>
        <p:nvSpPr>
          <p:cNvPr id="76806" name="AutoShape 27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zh-CN" altLang="en-US"/>
          </a:p>
        </p:txBody>
      </p:sp>
      <p:sp>
        <p:nvSpPr>
          <p:cNvPr id="164892" name="Text Box 28"/>
          <p:cNvSpPr txBox="1">
            <a:spLocks noChangeArrowheads="1"/>
          </p:cNvSpPr>
          <p:nvPr/>
        </p:nvSpPr>
        <p:spPr bwMode="auto">
          <a:xfrm>
            <a:off x="5091113" y="814388"/>
            <a:ext cx="4481512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altLang="zh-CN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GB/T 14692</a:t>
            </a: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－</a:t>
            </a:r>
            <a:r>
              <a:rPr lang="en-US" altLang="zh-CN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1993</a:t>
            </a:r>
          </a:p>
        </p:txBody>
      </p:sp>
      <p:grpSp>
        <p:nvGrpSpPr>
          <p:cNvPr id="164929" name="Group 65"/>
          <p:cNvGrpSpPr>
            <a:grpSpLocks/>
          </p:cNvGrpSpPr>
          <p:nvPr/>
        </p:nvGrpSpPr>
        <p:grpSpPr bwMode="auto">
          <a:xfrm>
            <a:off x="4164013" y="2616200"/>
            <a:ext cx="4311650" cy="4133850"/>
            <a:chOff x="1244" y="1095"/>
            <a:chExt cx="2716" cy="2604"/>
          </a:xfrm>
        </p:grpSpPr>
        <p:sp>
          <p:nvSpPr>
            <p:cNvPr id="76844" name="Line 66"/>
            <p:cNvSpPr>
              <a:spLocks noChangeShapeType="1"/>
            </p:cNvSpPr>
            <p:nvPr/>
          </p:nvSpPr>
          <p:spPr bwMode="auto">
            <a:xfrm>
              <a:off x="3957" y="1964"/>
              <a:ext cx="3" cy="173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45" name="Line 67"/>
            <p:cNvSpPr>
              <a:spLocks noChangeShapeType="1"/>
            </p:cNvSpPr>
            <p:nvPr/>
          </p:nvSpPr>
          <p:spPr bwMode="auto">
            <a:xfrm flipH="1" flipV="1">
              <a:off x="3207" y="3263"/>
              <a:ext cx="750" cy="4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46" name="Line 68"/>
            <p:cNvSpPr>
              <a:spLocks noChangeShapeType="1"/>
            </p:cNvSpPr>
            <p:nvPr/>
          </p:nvSpPr>
          <p:spPr bwMode="auto">
            <a:xfrm flipV="1">
              <a:off x="2457" y="2758"/>
              <a:ext cx="4" cy="7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47" name="Line 69"/>
            <p:cNvSpPr>
              <a:spLocks noChangeShapeType="1"/>
            </p:cNvSpPr>
            <p:nvPr/>
          </p:nvSpPr>
          <p:spPr bwMode="auto">
            <a:xfrm flipV="1">
              <a:off x="2457" y="2619"/>
              <a:ext cx="4" cy="1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48" name="Line 70"/>
            <p:cNvSpPr>
              <a:spLocks noChangeShapeType="1"/>
            </p:cNvSpPr>
            <p:nvPr/>
          </p:nvSpPr>
          <p:spPr bwMode="auto">
            <a:xfrm flipV="1">
              <a:off x="2457" y="2479"/>
              <a:ext cx="4" cy="1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49" name="Line 71"/>
            <p:cNvSpPr>
              <a:spLocks noChangeShapeType="1"/>
            </p:cNvSpPr>
            <p:nvPr/>
          </p:nvSpPr>
          <p:spPr bwMode="auto">
            <a:xfrm flipV="1">
              <a:off x="2457" y="2342"/>
              <a:ext cx="4" cy="1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50" name="Line 72"/>
            <p:cNvSpPr>
              <a:spLocks noChangeShapeType="1"/>
            </p:cNvSpPr>
            <p:nvPr/>
          </p:nvSpPr>
          <p:spPr bwMode="auto">
            <a:xfrm flipV="1">
              <a:off x="2457" y="2203"/>
              <a:ext cx="4" cy="1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51" name="Line 73"/>
            <p:cNvSpPr>
              <a:spLocks noChangeShapeType="1"/>
            </p:cNvSpPr>
            <p:nvPr/>
          </p:nvSpPr>
          <p:spPr bwMode="auto">
            <a:xfrm flipV="1">
              <a:off x="2457" y="2063"/>
              <a:ext cx="4" cy="1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52" name="Line 74"/>
            <p:cNvSpPr>
              <a:spLocks noChangeShapeType="1"/>
            </p:cNvSpPr>
            <p:nvPr/>
          </p:nvSpPr>
          <p:spPr bwMode="auto">
            <a:xfrm flipV="1">
              <a:off x="2457" y="1964"/>
              <a:ext cx="4" cy="7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53" name="Line 75"/>
            <p:cNvSpPr>
              <a:spLocks noChangeShapeType="1"/>
            </p:cNvSpPr>
            <p:nvPr/>
          </p:nvSpPr>
          <p:spPr bwMode="auto">
            <a:xfrm>
              <a:off x="2457" y="1095"/>
              <a:ext cx="1500" cy="86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54" name="Line 76"/>
            <p:cNvSpPr>
              <a:spLocks noChangeShapeType="1"/>
            </p:cNvSpPr>
            <p:nvPr/>
          </p:nvSpPr>
          <p:spPr bwMode="auto">
            <a:xfrm>
              <a:off x="3207" y="1531"/>
              <a:ext cx="3" cy="866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55" name="Line 77"/>
            <p:cNvSpPr>
              <a:spLocks noChangeShapeType="1"/>
            </p:cNvSpPr>
            <p:nvPr/>
          </p:nvSpPr>
          <p:spPr bwMode="auto">
            <a:xfrm flipH="1" flipV="1">
              <a:off x="3207" y="2397"/>
              <a:ext cx="750" cy="433"/>
            </a:xfrm>
            <a:prstGeom prst="lin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56" name="Line 78"/>
            <p:cNvSpPr>
              <a:spLocks noChangeShapeType="1"/>
            </p:cNvSpPr>
            <p:nvPr/>
          </p:nvSpPr>
          <p:spPr bwMode="auto">
            <a:xfrm flipH="1">
              <a:off x="1994" y="1531"/>
              <a:ext cx="1213" cy="4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57" name="Line 79"/>
            <p:cNvSpPr>
              <a:spLocks noChangeShapeType="1"/>
            </p:cNvSpPr>
            <p:nvPr/>
          </p:nvSpPr>
          <p:spPr bwMode="auto">
            <a:xfrm>
              <a:off x="1994" y="1531"/>
              <a:ext cx="3" cy="866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58" name="Line 80"/>
            <p:cNvSpPr>
              <a:spLocks noChangeShapeType="1"/>
            </p:cNvSpPr>
            <p:nvPr/>
          </p:nvSpPr>
          <p:spPr bwMode="auto">
            <a:xfrm>
              <a:off x="1994" y="2397"/>
              <a:ext cx="3" cy="866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59" name="Line 81"/>
            <p:cNvSpPr>
              <a:spLocks noChangeShapeType="1"/>
            </p:cNvSpPr>
            <p:nvPr/>
          </p:nvSpPr>
          <p:spPr bwMode="auto">
            <a:xfrm>
              <a:off x="1994" y="3263"/>
              <a:ext cx="1213" cy="3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60" name="Line 82"/>
            <p:cNvSpPr>
              <a:spLocks noChangeShapeType="1"/>
            </p:cNvSpPr>
            <p:nvPr/>
          </p:nvSpPr>
          <p:spPr bwMode="auto">
            <a:xfrm flipH="1">
              <a:off x="1994" y="2397"/>
              <a:ext cx="1213" cy="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61" name="Line 83"/>
            <p:cNvSpPr>
              <a:spLocks noChangeShapeType="1"/>
            </p:cNvSpPr>
            <p:nvPr/>
          </p:nvSpPr>
          <p:spPr bwMode="auto">
            <a:xfrm flipH="1">
              <a:off x="2743" y="2830"/>
              <a:ext cx="1214" cy="3"/>
            </a:xfrm>
            <a:prstGeom prst="lin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62" name="Line 84"/>
            <p:cNvSpPr>
              <a:spLocks noChangeShapeType="1"/>
            </p:cNvSpPr>
            <p:nvPr/>
          </p:nvSpPr>
          <p:spPr bwMode="auto">
            <a:xfrm flipH="1" flipV="1">
              <a:off x="1994" y="2397"/>
              <a:ext cx="749" cy="433"/>
            </a:xfrm>
            <a:prstGeom prst="lin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63" name="Line 85"/>
            <p:cNvSpPr>
              <a:spLocks noChangeShapeType="1"/>
            </p:cNvSpPr>
            <p:nvPr/>
          </p:nvSpPr>
          <p:spPr bwMode="auto">
            <a:xfrm flipH="1" flipV="1">
              <a:off x="1244" y="1964"/>
              <a:ext cx="750" cy="433"/>
            </a:xfrm>
            <a:prstGeom prst="lin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64" name="Line 86"/>
            <p:cNvSpPr>
              <a:spLocks noChangeShapeType="1"/>
            </p:cNvSpPr>
            <p:nvPr/>
          </p:nvSpPr>
          <p:spPr bwMode="auto">
            <a:xfrm>
              <a:off x="1244" y="1964"/>
              <a:ext cx="750" cy="4"/>
            </a:xfrm>
            <a:prstGeom prst="lin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65" name="Line 87"/>
            <p:cNvSpPr>
              <a:spLocks noChangeShapeType="1"/>
            </p:cNvSpPr>
            <p:nvPr/>
          </p:nvSpPr>
          <p:spPr bwMode="auto">
            <a:xfrm flipH="1" flipV="1">
              <a:off x="3142" y="2360"/>
              <a:ext cx="65" cy="37"/>
            </a:xfrm>
            <a:prstGeom prst="line">
              <a:avLst/>
            </a:prstGeom>
            <a:noFill/>
            <a:ln w="1905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66" name="Line 88"/>
            <p:cNvSpPr>
              <a:spLocks noChangeShapeType="1"/>
            </p:cNvSpPr>
            <p:nvPr/>
          </p:nvSpPr>
          <p:spPr bwMode="auto">
            <a:xfrm flipH="1" flipV="1">
              <a:off x="3023" y="2291"/>
              <a:ext cx="95" cy="55"/>
            </a:xfrm>
            <a:prstGeom prst="line">
              <a:avLst/>
            </a:prstGeom>
            <a:noFill/>
            <a:ln w="1905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67" name="Line 89"/>
            <p:cNvSpPr>
              <a:spLocks noChangeShapeType="1"/>
            </p:cNvSpPr>
            <p:nvPr/>
          </p:nvSpPr>
          <p:spPr bwMode="auto">
            <a:xfrm flipH="1" flipV="1">
              <a:off x="2904" y="2223"/>
              <a:ext cx="95" cy="55"/>
            </a:xfrm>
            <a:prstGeom prst="line">
              <a:avLst/>
            </a:prstGeom>
            <a:noFill/>
            <a:ln w="1905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68" name="Line 90"/>
            <p:cNvSpPr>
              <a:spLocks noChangeShapeType="1"/>
            </p:cNvSpPr>
            <p:nvPr/>
          </p:nvSpPr>
          <p:spPr bwMode="auto">
            <a:xfrm flipH="1" flipV="1">
              <a:off x="2784" y="2152"/>
              <a:ext cx="96" cy="58"/>
            </a:xfrm>
            <a:prstGeom prst="line">
              <a:avLst/>
            </a:prstGeom>
            <a:noFill/>
            <a:ln w="1905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69" name="Line 91"/>
            <p:cNvSpPr>
              <a:spLocks noChangeShapeType="1"/>
            </p:cNvSpPr>
            <p:nvPr/>
          </p:nvSpPr>
          <p:spPr bwMode="auto">
            <a:xfrm flipH="1" flipV="1">
              <a:off x="2662" y="2083"/>
              <a:ext cx="98" cy="55"/>
            </a:xfrm>
            <a:prstGeom prst="line">
              <a:avLst/>
            </a:prstGeom>
            <a:noFill/>
            <a:ln w="1905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70" name="Line 92"/>
            <p:cNvSpPr>
              <a:spLocks noChangeShapeType="1"/>
            </p:cNvSpPr>
            <p:nvPr/>
          </p:nvSpPr>
          <p:spPr bwMode="auto">
            <a:xfrm flipH="1" flipV="1">
              <a:off x="2542" y="2015"/>
              <a:ext cx="96" cy="55"/>
            </a:xfrm>
            <a:prstGeom prst="line">
              <a:avLst/>
            </a:prstGeom>
            <a:noFill/>
            <a:ln w="1905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71" name="Line 93"/>
            <p:cNvSpPr>
              <a:spLocks noChangeShapeType="1"/>
            </p:cNvSpPr>
            <p:nvPr/>
          </p:nvSpPr>
          <p:spPr bwMode="auto">
            <a:xfrm flipH="1" flipV="1">
              <a:off x="2457" y="1964"/>
              <a:ext cx="62" cy="34"/>
            </a:xfrm>
            <a:prstGeom prst="line">
              <a:avLst/>
            </a:prstGeom>
            <a:noFill/>
            <a:ln w="1905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72" name="Line 94"/>
            <p:cNvSpPr>
              <a:spLocks noChangeShapeType="1"/>
            </p:cNvSpPr>
            <p:nvPr/>
          </p:nvSpPr>
          <p:spPr bwMode="auto">
            <a:xfrm flipV="1">
              <a:off x="2457" y="1899"/>
              <a:ext cx="4" cy="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73" name="Line 95"/>
            <p:cNvSpPr>
              <a:spLocks noChangeShapeType="1"/>
            </p:cNvSpPr>
            <p:nvPr/>
          </p:nvSpPr>
          <p:spPr bwMode="auto">
            <a:xfrm flipV="1">
              <a:off x="2457" y="1760"/>
              <a:ext cx="4" cy="1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74" name="Line 96"/>
            <p:cNvSpPr>
              <a:spLocks noChangeShapeType="1"/>
            </p:cNvSpPr>
            <p:nvPr/>
          </p:nvSpPr>
          <p:spPr bwMode="auto">
            <a:xfrm flipV="1">
              <a:off x="2457" y="1623"/>
              <a:ext cx="4" cy="10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75" name="Line 97"/>
            <p:cNvSpPr>
              <a:spLocks noChangeShapeType="1"/>
            </p:cNvSpPr>
            <p:nvPr/>
          </p:nvSpPr>
          <p:spPr bwMode="auto">
            <a:xfrm flipV="1">
              <a:off x="2457" y="1531"/>
              <a:ext cx="4" cy="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76" name="Line 98"/>
            <p:cNvSpPr>
              <a:spLocks noChangeShapeType="1"/>
            </p:cNvSpPr>
            <p:nvPr/>
          </p:nvSpPr>
          <p:spPr bwMode="auto">
            <a:xfrm flipH="1" flipV="1">
              <a:off x="3142" y="3229"/>
              <a:ext cx="65" cy="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77" name="Line 99"/>
            <p:cNvSpPr>
              <a:spLocks noChangeShapeType="1"/>
            </p:cNvSpPr>
            <p:nvPr/>
          </p:nvSpPr>
          <p:spPr bwMode="auto">
            <a:xfrm flipH="1" flipV="1">
              <a:off x="3023" y="3157"/>
              <a:ext cx="95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78" name="Line 100"/>
            <p:cNvSpPr>
              <a:spLocks noChangeShapeType="1"/>
            </p:cNvSpPr>
            <p:nvPr/>
          </p:nvSpPr>
          <p:spPr bwMode="auto">
            <a:xfrm flipH="1" flipV="1">
              <a:off x="2904" y="3089"/>
              <a:ext cx="95" cy="5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79" name="Line 101"/>
            <p:cNvSpPr>
              <a:spLocks noChangeShapeType="1"/>
            </p:cNvSpPr>
            <p:nvPr/>
          </p:nvSpPr>
          <p:spPr bwMode="auto">
            <a:xfrm flipH="1" flipV="1">
              <a:off x="2784" y="3021"/>
              <a:ext cx="96" cy="5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80" name="Line 102"/>
            <p:cNvSpPr>
              <a:spLocks noChangeShapeType="1"/>
            </p:cNvSpPr>
            <p:nvPr/>
          </p:nvSpPr>
          <p:spPr bwMode="auto">
            <a:xfrm flipH="1" flipV="1">
              <a:off x="2662" y="2949"/>
              <a:ext cx="98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81" name="Line 103"/>
            <p:cNvSpPr>
              <a:spLocks noChangeShapeType="1"/>
            </p:cNvSpPr>
            <p:nvPr/>
          </p:nvSpPr>
          <p:spPr bwMode="auto">
            <a:xfrm flipH="1" flipV="1">
              <a:off x="2542" y="2881"/>
              <a:ext cx="96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82" name="Line 104"/>
            <p:cNvSpPr>
              <a:spLocks noChangeShapeType="1"/>
            </p:cNvSpPr>
            <p:nvPr/>
          </p:nvSpPr>
          <p:spPr bwMode="auto">
            <a:xfrm flipH="1" flipV="1">
              <a:off x="2457" y="2830"/>
              <a:ext cx="62" cy="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83" name="Line 105"/>
            <p:cNvSpPr>
              <a:spLocks noChangeShapeType="1"/>
            </p:cNvSpPr>
            <p:nvPr/>
          </p:nvSpPr>
          <p:spPr bwMode="auto">
            <a:xfrm>
              <a:off x="3207" y="2397"/>
              <a:ext cx="3" cy="65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84" name="Line 106"/>
            <p:cNvSpPr>
              <a:spLocks noChangeShapeType="1"/>
            </p:cNvSpPr>
            <p:nvPr/>
          </p:nvSpPr>
          <p:spPr bwMode="auto">
            <a:xfrm>
              <a:off x="3207" y="2489"/>
              <a:ext cx="3" cy="113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85" name="Line 107"/>
            <p:cNvSpPr>
              <a:spLocks noChangeShapeType="1"/>
            </p:cNvSpPr>
            <p:nvPr/>
          </p:nvSpPr>
          <p:spPr bwMode="auto">
            <a:xfrm>
              <a:off x="3207" y="2629"/>
              <a:ext cx="3" cy="109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86" name="Line 108"/>
            <p:cNvSpPr>
              <a:spLocks noChangeShapeType="1"/>
            </p:cNvSpPr>
            <p:nvPr/>
          </p:nvSpPr>
          <p:spPr bwMode="auto">
            <a:xfrm>
              <a:off x="3207" y="2765"/>
              <a:ext cx="3" cy="65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87" name="Line 109"/>
            <p:cNvSpPr>
              <a:spLocks noChangeShapeType="1"/>
            </p:cNvSpPr>
            <p:nvPr/>
          </p:nvSpPr>
          <p:spPr bwMode="auto">
            <a:xfrm>
              <a:off x="3207" y="2830"/>
              <a:ext cx="3" cy="433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88" name="Line 110"/>
            <p:cNvSpPr>
              <a:spLocks noChangeShapeType="1"/>
            </p:cNvSpPr>
            <p:nvPr/>
          </p:nvSpPr>
          <p:spPr bwMode="auto">
            <a:xfrm>
              <a:off x="1994" y="1964"/>
              <a:ext cx="78" cy="4"/>
            </a:xfrm>
            <a:prstGeom prst="line">
              <a:avLst/>
            </a:prstGeom>
            <a:noFill/>
            <a:ln w="1905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89" name="Line 111"/>
            <p:cNvSpPr>
              <a:spLocks noChangeShapeType="1"/>
            </p:cNvSpPr>
            <p:nvPr/>
          </p:nvSpPr>
          <p:spPr bwMode="auto">
            <a:xfrm>
              <a:off x="2099" y="1964"/>
              <a:ext cx="113" cy="4"/>
            </a:xfrm>
            <a:prstGeom prst="line">
              <a:avLst/>
            </a:prstGeom>
            <a:noFill/>
            <a:ln w="1905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90" name="Line 112"/>
            <p:cNvSpPr>
              <a:spLocks noChangeShapeType="1"/>
            </p:cNvSpPr>
            <p:nvPr/>
          </p:nvSpPr>
          <p:spPr bwMode="auto">
            <a:xfrm>
              <a:off x="2239" y="1964"/>
              <a:ext cx="109" cy="4"/>
            </a:xfrm>
            <a:prstGeom prst="line">
              <a:avLst/>
            </a:prstGeom>
            <a:noFill/>
            <a:ln w="1905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91" name="Line 113"/>
            <p:cNvSpPr>
              <a:spLocks noChangeShapeType="1"/>
            </p:cNvSpPr>
            <p:nvPr/>
          </p:nvSpPr>
          <p:spPr bwMode="auto">
            <a:xfrm>
              <a:off x="2375" y="1964"/>
              <a:ext cx="82" cy="4"/>
            </a:xfrm>
            <a:prstGeom prst="line">
              <a:avLst/>
            </a:prstGeom>
            <a:noFill/>
            <a:ln w="1905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92" name="Line 114"/>
            <p:cNvSpPr>
              <a:spLocks noChangeShapeType="1"/>
            </p:cNvSpPr>
            <p:nvPr/>
          </p:nvSpPr>
          <p:spPr bwMode="auto">
            <a:xfrm flipV="1">
              <a:off x="2457" y="1095"/>
              <a:ext cx="4" cy="4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93" name="Freeform 115"/>
            <p:cNvSpPr>
              <a:spLocks/>
            </p:cNvSpPr>
            <p:nvPr/>
          </p:nvSpPr>
          <p:spPr bwMode="auto">
            <a:xfrm>
              <a:off x="2079" y="1593"/>
              <a:ext cx="75" cy="156"/>
            </a:xfrm>
            <a:custGeom>
              <a:avLst/>
              <a:gdLst>
                <a:gd name="T0" fmla="*/ 5 w 159"/>
                <a:gd name="T1" fmla="*/ 0 h 321"/>
                <a:gd name="T2" fmla="*/ 0 w 159"/>
                <a:gd name="T3" fmla="*/ 156 h 321"/>
                <a:gd name="T4" fmla="*/ 75 w 159"/>
                <a:gd name="T5" fmla="*/ 0 h 3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321">
                  <a:moveTo>
                    <a:pt x="10" y="0"/>
                  </a:moveTo>
                  <a:lnTo>
                    <a:pt x="0" y="321"/>
                  </a:lnTo>
                  <a:lnTo>
                    <a:pt x="159" y="0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94" name="Line 116"/>
            <p:cNvSpPr>
              <a:spLocks noChangeShapeType="1"/>
            </p:cNvSpPr>
            <p:nvPr/>
          </p:nvSpPr>
          <p:spPr bwMode="auto">
            <a:xfrm flipV="1">
              <a:off x="2767" y="2642"/>
              <a:ext cx="41" cy="157"/>
            </a:xfrm>
            <a:prstGeom prst="line">
              <a:avLst/>
            </a:prstGeom>
            <a:noFill/>
            <a:ln w="1905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95" name="Line 117"/>
            <p:cNvSpPr>
              <a:spLocks noChangeShapeType="1"/>
            </p:cNvSpPr>
            <p:nvPr/>
          </p:nvSpPr>
          <p:spPr bwMode="auto">
            <a:xfrm>
              <a:off x="2791" y="2714"/>
              <a:ext cx="61" cy="3"/>
            </a:xfrm>
            <a:prstGeom prst="line">
              <a:avLst/>
            </a:prstGeom>
            <a:noFill/>
            <a:ln w="1905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96" name="Line 118"/>
            <p:cNvSpPr>
              <a:spLocks noChangeShapeType="1"/>
            </p:cNvSpPr>
            <p:nvPr/>
          </p:nvSpPr>
          <p:spPr bwMode="auto">
            <a:xfrm flipH="1">
              <a:off x="2829" y="2642"/>
              <a:ext cx="41" cy="157"/>
            </a:xfrm>
            <a:prstGeom prst="line">
              <a:avLst/>
            </a:prstGeom>
            <a:noFill/>
            <a:ln w="1905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97" name="Freeform 119"/>
            <p:cNvSpPr>
              <a:spLocks/>
            </p:cNvSpPr>
            <p:nvPr/>
          </p:nvSpPr>
          <p:spPr bwMode="auto">
            <a:xfrm>
              <a:off x="3810" y="2005"/>
              <a:ext cx="113" cy="157"/>
            </a:xfrm>
            <a:custGeom>
              <a:avLst/>
              <a:gdLst>
                <a:gd name="T0" fmla="*/ 17 w 235"/>
                <a:gd name="T1" fmla="*/ 0 h 320"/>
                <a:gd name="T2" fmla="*/ 0 w 235"/>
                <a:gd name="T3" fmla="*/ 157 h 320"/>
                <a:gd name="T4" fmla="*/ 51 w 235"/>
                <a:gd name="T5" fmla="*/ 52 h 320"/>
                <a:gd name="T6" fmla="*/ 48 w 235"/>
                <a:gd name="T7" fmla="*/ 157 h 320"/>
                <a:gd name="T8" fmla="*/ 113 w 235"/>
                <a:gd name="T9" fmla="*/ 0 h 3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5" h="320">
                  <a:moveTo>
                    <a:pt x="36" y="0"/>
                  </a:moveTo>
                  <a:lnTo>
                    <a:pt x="0" y="320"/>
                  </a:lnTo>
                  <a:lnTo>
                    <a:pt x="107" y="106"/>
                  </a:lnTo>
                  <a:lnTo>
                    <a:pt x="100" y="320"/>
                  </a:lnTo>
                  <a:lnTo>
                    <a:pt x="23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65020" name="Group 156"/>
          <p:cNvGrpSpPr>
            <a:grpSpLocks/>
          </p:cNvGrpSpPr>
          <p:nvPr/>
        </p:nvGrpSpPr>
        <p:grpSpPr bwMode="auto">
          <a:xfrm>
            <a:off x="4808538" y="4083050"/>
            <a:ext cx="1085850" cy="1195388"/>
            <a:chOff x="3029" y="2572"/>
            <a:chExt cx="684" cy="753"/>
          </a:xfrm>
        </p:grpSpPr>
        <p:sp>
          <p:nvSpPr>
            <p:cNvPr id="76810" name="Freeform 157"/>
            <p:cNvSpPr>
              <a:spLocks/>
            </p:cNvSpPr>
            <p:nvPr/>
          </p:nvSpPr>
          <p:spPr bwMode="auto">
            <a:xfrm>
              <a:off x="3046" y="2619"/>
              <a:ext cx="593" cy="696"/>
            </a:xfrm>
            <a:custGeom>
              <a:avLst/>
              <a:gdLst>
                <a:gd name="T0" fmla="*/ 121 w 1214"/>
                <a:gd name="T1" fmla="*/ 9 h 1428"/>
                <a:gd name="T2" fmla="*/ 104 w 1214"/>
                <a:gd name="T3" fmla="*/ 21 h 1428"/>
                <a:gd name="T4" fmla="*/ 88 w 1214"/>
                <a:gd name="T5" fmla="*/ 35 h 1428"/>
                <a:gd name="T6" fmla="*/ 74 w 1214"/>
                <a:gd name="T7" fmla="*/ 50 h 1428"/>
                <a:gd name="T8" fmla="*/ 61 w 1214"/>
                <a:gd name="T9" fmla="*/ 67 h 1428"/>
                <a:gd name="T10" fmla="*/ 48 w 1214"/>
                <a:gd name="T11" fmla="*/ 84 h 1428"/>
                <a:gd name="T12" fmla="*/ 37 w 1214"/>
                <a:gd name="T13" fmla="*/ 103 h 1428"/>
                <a:gd name="T14" fmla="*/ 28 w 1214"/>
                <a:gd name="T15" fmla="*/ 123 h 1428"/>
                <a:gd name="T16" fmla="*/ 20 w 1214"/>
                <a:gd name="T17" fmla="*/ 144 h 1428"/>
                <a:gd name="T18" fmla="*/ 13 w 1214"/>
                <a:gd name="T19" fmla="*/ 165 h 1428"/>
                <a:gd name="T20" fmla="*/ 7 w 1214"/>
                <a:gd name="T21" fmla="*/ 188 h 1428"/>
                <a:gd name="T22" fmla="*/ 3 w 1214"/>
                <a:gd name="T23" fmla="*/ 211 h 1428"/>
                <a:gd name="T24" fmla="*/ 0 w 1214"/>
                <a:gd name="T25" fmla="*/ 235 h 1428"/>
                <a:gd name="T26" fmla="*/ 0 w 1214"/>
                <a:gd name="T27" fmla="*/ 259 h 1428"/>
                <a:gd name="T28" fmla="*/ 0 w 1214"/>
                <a:gd name="T29" fmla="*/ 283 h 1428"/>
                <a:gd name="T30" fmla="*/ 3 w 1214"/>
                <a:gd name="T31" fmla="*/ 308 h 1428"/>
                <a:gd name="T32" fmla="*/ 6 w 1214"/>
                <a:gd name="T33" fmla="*/ 333 h 1428"/>
                <a:gd name="T34" fmla="*/ 12 w 1214"/>
                <a:gd name="T35" fmla="*/ 357 h 1428"/>
                <a:gd name="T36" fmla="*/ 18 w 1214"/>
                <a:gd name="T37" fmla="*/ 382 h 1428"/>
                <a:gd name="T38" fmla="*/ 26 w 1214"/>
                <a:gd name="T39" fmla="*/ 406 h 1428"/>
                <a:gd name="T40" fmla="*/ 36 w 1214"/>
                <a:gd name="T41" fmla="*/ 430 h 1428"/>
                <a:gd name="T42" fmla="*/ 46 w 1214"/>
                <a:gd name="T43" fmla="*/ 454 h 1428"/>
                <a:gd name="T44" fmla="*/ 58 w 1214"/>
                <a:gd name="T45" fmla="*/ 477 h 1428"/>
                <a:gd name="T46" fmla="*/ 71 w 1214"/>
                <a:gd name="T47" fmla="*/ 500 h 1428"/>
                <a:gd name="T48" fmla="*/ 86 w 1214"/>
                <a:gd name="T49" fmla="*/ 521 h 1428"/>
                <a:gd name="T50" fmla="*/ 102 w 1214"/>
                <a:gd name="T51" fmla="*/ 542 h 1428"/>
                <a:gd name="T52" fmla="*/ 118 w 1214"/>
                <a:gd name="T53" fmla="*/ 561 h 1428"/>
                <a:gd name="T54" fmla="*/ 135 w 1214"/>
                <a:gd name="T55" fmla="*/ 580 h 1428"/>
                <a:gd name="T56" fmla="*/ 154 w 1214"/>
                <a:gd name="T57" fmla="*/ 598 h 1428"/>
                <a:gd name="T58" fmla="*/ 173 w 1214"/>
                <a:gd name="T59" fmla="*/ 614 h 1428"/>
                <a:gd name="T60" fmla="*/ 193 w 1214"/>
                <a:gd name="T61" fmla="*/ 629 h 1428"/>
                <a:gd name="T62" fmla="*/ 214 w 1214"/>
                <a:gd name="T63" fmla="*/ 643 h 1428"/>
                <a:gd name="T64" fmla="*/ 234 w 1214"/>
                <a:gd name="T65" fmla="*/ 655 h 1428"/>
                <a:gd name="T66" fmla="*/ 256 w 1214"/>
                <a:gd name="T67" fmla="*/ 666 h 1428"/>
                <a:gd name="T68" fmla="*/ 278 w 1214"/>
                <a:gd name="T69" fmla="*/ 675 h 1428"/>
                <a:gd name="T70" fmla="*/ 300 w 1214"/>
                <a:gd name="T71" fmla="*/ 683 h 1428"/>
                <a:gd name="T72" fmla="*/ 322 w 1214"/>
                <a:gd name="T73" fmla="*/ 688 h 1428"/>
                <a:gd name="T74" fmla="*/ 345 w 1214"/>
                <a:gd name="T75" fmla="*/ 693 h 1428"/>
                <a:gd name="T76" fmla="*/ 367 w 1214"/>
                <a:gd name="T77" fmla="*/ 695 h 1428"/>
                <a:gd name="T78" fmla="*/ 389 w 1214"/>
                <a:gd name="T79" fmla="*/ 696 h 1428"/>
                <a:gd name="T80" fmla="*/ 410 w 1214"/>
                <a:gd name="T81" fmla="*/ 696 h 1428"/>
                <a:gd name="T82" fmla="*/ 432 w 1214"/>
                <a:gd name="T83" fmla="*/ 693 h 1428"/>
                <a:gd name="T84" fmla="*/ 453 w 1214"/>
                <a:gd name="T85" fmla="*/ 689 h 1428"/>
                <a:gd name="T86" fmla="*/ 473 w 1214"/>
                <a:gd name="T87" fmla="*/ 683 h 1428"/>
                <a:gd name="T88" fmla="*/ 492 w 1214"/>
                <a:gd name="T89" fmla="*/ 676 h 1428"/>
                <a:gd name="T90" fmla="*/ 511 w 1214"/>
                <a:gd name="T91" fmla="*/ 667 h 1428"/>
                <a:gd name="T92" fmla="*/ 529 w 1214"/>
                <a:gd name="T93" fmla="*/ 656 h 1428"/>
                <a:gd name="T94" fmla="*/ 546 w 1214"/>
                <a:gd name="T95" fmla="*/ 644 h 1428"/>
                <a:gd name="T96" fmla="*/ 562 w 1214"/>
                <a:gd name="T97" fmla="*/ 631 h 1428"/>
                <a:gd name="T98" fmla="*/ 576 w 1214"/>
                <a:gd name="T99" fmla="*/ 616 h 1428"/>
                <a:gd name="T100" fmla="*/ 591 w 1214"/>
                <a:gd name="T101" fmla="*/ 599 h 142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214" h="1428">
                  <a:moveTo>
                    <a:pt x="277" y="0"/>
                  </a:moveTo>
                  <a:lnTo>
                    <a:pt x="270" y="4"/>
                  </a:lnTo>
                  <a:lnTo>
                    <a:pt x="262" y="9"/>
                  </a:lnTo>
                  <a:lnTo>
                    <a:pt x="255" y="14"/>
                  </a:lnTo>
                  <a:lnTo>
                    <a:pt x="247" y="18"/>
                  </a:lnTo>
                  <a:lnTo>
                    <a:pt x="241" y="24"/>
                  </a:lnTo>
                  <a:lnTo>
                    <a:pt x="233" y="28"/>
                  </a:lnTo>
                  <a:lnTo>
                    <a:pt x="227" y="33"/>
                  </a:lnTo>
                  <a:lnTo>
                    <a:pt x="221" y="39"/>
                  </a:lnTo>
                  <a:lnTo>
                    <a:pt x="213" y="44"/>
                  </a:lnTo>
                  <a:lnTo>
                    <a:pt x="207" y="49"/>
                  </a:lnTo>
                  <a:lnTo>
                    <a:pt x="200" y="55"/>
                  </a:lnTo>
                  <a:lnTo>
                    <a:pt x="194" y="60"/>
                  </a:lnTo>
                  <a:lnTo>
                    <a:pt x="188" y="66"/>
                  </a:lnTo>
                  <a:lnTo>
                    <a:pt x="181" y="72"/>
                  </a:lnTo>
                  <a:lnTo>
                    <a:pt x="175" y="78"/>
                  </a:lnTo>
                  <a:lnTo>
                    <a:pt x="168" y="84"/>
                  </a:lnTo>
                  <a:lnTo>
                    <a:pt x="163" y="90"/>
                  </a:lnTo>
                  <a:lnTo>
                    <a:pt x="157" y="96"/>
                  </a:lnTo>
                  <a:lnTo>
                    <a:pt x="151" y="102"/>
                  </a:lnTo>
                  <a:lnTo>
                    <a:pt x="145" y="110"/>
                  </a:lnTo>
                  <a:lnTo>
                    <a:pt x="140" y="116"/>
                  </a:lnTo>
                  <a:lnTo>
                    <a:pt x="134" y="123"/>
                  </a:lnTo>
                  <a:lnTo>
                    <a:pt x="129" y="129"/>
                  </a:lnTo>
                  <a:lnTo>
                    <a:pt x="124" y="137"/>
                  </a:lnTo>
                  <a:lnTo>
                    <a:pt x="118" y="144"/>
                  </a:lnTo>
                  <a:lnTo>
                    <a:pt x="113" y="150"/>
                  </a:lnTo>
                  <a:lnTo>
                    <a:pt x="108" y="158"/>
                  </a:lnTo>
                  <a:lnTo>
                    <a:pt x="103" y="165"/>
                  </a:lnTo>
                  <a:lnTo>
                    <a:pt x="98" y="173"/>
                  </a:lnTo>
                  <a:lnTo>
                    <a:pt x="94" y="180"/>
                  </a:lnTo>
                  <a:lnTo>
                    <a:pt x="90" y="188"/>
                  </a:lnTo>
                  <a:lnTo>
                    <a:pt x="84" y="195"/>
                  </a:lnTo>
                  <a:lnTo>
                    <a:pt x="80" y="204"/>
                  </a:lnTo>
                  <a:lnTo>
                    <a:pt x="76" y="211"/>
                  </a:lnTo>
                  <a:lnTo>
                    <a:pt x="72" y="220"/>
                  </a:lnTo>
                  <a:lnTo>
                    <a:pt x="68" y="227"/>
                  </a:lnTo>
                  <a:lnTo>
                    <a:pt x="64" y="236"/>
                  </a:lnTo>
                  <a:lnTo>
                    <a:pt x="60" y="244"/>
                  </a:lnTo>
                  <a:lnTo>
                    <a:pt x="57" y="252"/>
                  </a:lnTo>
                  <a:lnTo>
                    <a:pt x="52" y="260"/>
                  </a:lnTo>
                  <a:lnTo>
                    <a:pt x="49" y="269"/>
                  </a:lnTo>
                  <a:lnTo>
                    <a:pt x="46" y="277"/>
                  </a:lnTo>
                  <a:lnTo>
                    <a:pt x="43" y="286"/>
                  </a:lnTo>
                  <a:lnTo>
                    <a:pt x="40" y="295"/>
                  </a:lnTo>
                  <a:lnTo>
                    <a:pt x="36" y="304"/>
                  </a:lnTo>
                  <a:lnTo>
                    <a:pt x="33" y="312"/>
                  </a:lnTo>
                  <a:lnTo>
                    <a:pt x="31" y="321"/>
                  </a:lnTo>
                  <a:lnTo>
                    <a:pt x="28" y="330"/>
                  </a:lnTo>
                  <a:lnTo>
                    <a:pt x="26" y="339"/>
                  </a:lnTo>
                  <a:lnTo>
                    <a:pt x="24" y="348"/>
                  </a:lnTo>
                  <a:lnTo>
                    <a:pt x="20" y="357"/>
                  </a:lnTo>
                  <a:lnTo>
                    <a:pt x="18" y="367"/>
                  </a:lnTo>
                  <a:lnTo>
                    <a:pt x="16" y="376"/>
                  </a:lnTo>
                  <a:lnTo>
                    <a:pt x="15" y="386"/>
                  </a:lnTo>
                  <a:lnTo>
                    <a:pt x="13" y="394"/>
                  </a:lnTo>
                  <a:lnTo>
                    <a:pt x="11" y="404"/>
                  </a:lnTo>
                  <a:lnTo>
                    <a:pt x="10" y="413"/>
                  </a:lnTo>
                  <a:lnTo>
                    <a:pt x="8" y="423"/>
                  </a:lnTo>
                  <a:lnTo>
                    <a:pt x="7" y="433"/>
                  </a:lnTo>
                  <a:lnTo>
                    <a:pt x="6" y="442"/>
                  </a:lnTo>
                  <a:lnTo>
                    <a:pt x="4" y="452"/>
                  </a:lnTo>
                  <a:lnTo>
                    <a:pt x="3" y="461"/>
                  </a:lnTo>
                  <a:lnTo>
                    <a:pt x="2" y="472"/>
                  </a:lnTo>
                  <a:lnTo>
                    <a:pt x="1" y="482"/>
                  </a:lnTo>
                  <a:lnTo>
                    <a:pt x="1" y="491"/>
                  </a:lnTo>
                  <a:lnTo>
                    <a:pt x="0" y="501"/>
                  </a:lnTo>
                  <a:lnTo>
                    <a:pt x="0" y="511"/>
                  </a:lnTo>
                  <a:lnTo>
                    <a:pt x="0" y="521"/>
                  </a:lnTo>
                  <a:lnTo>
                    <a:pt x="0" y="531"/>
                  </a:lnTo>
                  <a:lnTo>
                    <a:pt x="0" y="541"/>
                  </a:lnTo>
                  <a:lnTo>
                    <a:pt x="0" y="551"/>
                  </a:lnTo>
                  <a:lnTo>
                    <a:pt x="0" y="560"/>
                  </a:lnTo>
                  <a:lnTo>
                    <a:pt x="0" y="571"/>
                  </a:lnTo>
                  <a:lnTo>
                    <a:pt x="1" y="581"/>
                  </a:lnTo>
                  <a:lnTo>
                    <a:pt x="2" y="591"/>
                  </a:lnTo>
                  <a:lnTo>
                    <a:pt x="2" y="601"/>
                  </a:lnTo>
                  <a:lnTo>
                    <a:pt x="3" y="611"/>
                  </a:lnTo>
                  <a:lnTo>
                    <a:pt x="4" y="621"/>
                  </a:lnTo>
                  <a:lnTo>
                    <a:pt x="6" y="632"/>
                  </a:lnTo>
                  <a:lnTo>
                    <a:pt x="7" y="641"/>
                  </a:lnTo>
                  <a:lnTo>
                    <a:pt x="8" y="652"/>
                  </a:lnTo>
                  <a:lnTo>
                    <a:pt x="10" y="663"/>
                  </a:lnTo>
                  <a:lnTo>
                    <a:pt x="11" y="672"/>
                  </a:lnTo>
                  <a:lnTo>
                    <a:pt x="13" y="683"/>
                  </a:lnTo>
                  <a:lnTo>
                    <a:pt x="15" y="692"/>
                  </a:lnTo>
                  <a:lnTo>
                    <a:pt x="17" y="703"/>
                  </a:lnTo>
                  <a:lnTo>
                    <a:pt x="19" y="713"/>
                  </a:lnTo>
                  <a:lnTo>
                    <a:pt x="21" y="723"/>
                  </a:lnTo>
                  <a:lnTo>
                    <a:pt x="24" y="733"/>
                  </a:lnTo>
                  <a:lnTo>
                    <a:pt x="26" y="744"/>
                  </a:lnTo>
                  <a:lnTo>
                    <a:pt x="29" y="753"/>
                  </a:lnTo>
                  <a:lnTo>
                    <a:pt x="31" y="764"/>
                  </a:lnTo>
                  <a:lnTo>
                    <a:pt x="34" y="773"/>
                  </a:lnTo>
                  <a:lnTo>
                    <a:pt x="36" y="784"/>
                  </a:lnTo>
                  <a:lnTo>
                    <a:pt x="40" y="794"/>
                  </a:lnTo>
                  <a:lnTo>
                    <a:pt x="43" y="804"/>
                  </a:lnTo>
                  <a:lnTo>
                    <a:pt x="46" y="814"/>
                  </a:lnTo>
                  <a:lnTo>
                    <a:pt x="50" y="824"/>
                  </a:lnTo>
                  <a:lnTo>
                    <a:pt x="53" y="834"/>
                  </a:lnTo>
                  <a:lnTo>
                    <a:pt x="57" y="844"/>
                  </a:lnTo>
                  <a:lnTo>
                    <a:pt x="61" y="854"/>
                  </a:lnTo>
                  <a:lnTo>
                    <a:pt x="64" y="864"/>
                  </a:lnTo>
                  <a:lnTo>
                    <a:pt x="68" y="873"/>
                  </a:lnTo>
                  <a:lnTo>
                    <a:pt x="73" y="883"/>
                  </a:lnTo>
                  <a:lnTo>
                    <a:pt x="77" y="894"/>
                  </a:lnTo>
                  <a:lnTo>
                    <a:pt x="81" y="903"/>
                  </a:lnTo>
                  <a:lnTo>
                    <a:pt x="85" y="913"/>
                  </a:lnTo>
                  <a:lnTo>
                    <a:pt x="90" y="922"/>
                  </a:lnTo>
                  <a:lnTo>
                    <a:pt x="94" y="932"/>
                  </a:lnTo>
                  <a:lnTo>
                    <a:pt x="99" y="942"/>
                  </a:lnTo>
                  <a:lnTo>
                    <a:pt x="103" y="951"/>
                  </a:lnTo>
                  <a:lnTo>
                    <a:pt x="109" y="961"/>
                  </a:lnTo>
                  <a:lnTo>
                    <a:pt x="114" y="970"/>
                  </a:lnTo>
                  <a:lnTo>
                    <a:pt x="119" y="979"/>
                  </a:lnTo>
                  <a:lnTo>
                    <a:pt x="125" y="988"/>
                  </a:lnTo>
                  <a:lnTo>
                    <a:pt x="130" y="998"/>
                  </a:lnTo>
                  <a:lnTo>
                    <a:pt x="135" y="1007"/>
                  </a:lnTo>
                  <a:lnTo>
                    <a:pt x="141" y="1016"/>
                  </a:lnTo>
                  <a:lnTo>
                    <a:pt x="146" y="1025"/>
                  </a:lnTo>
                  <a:lnTo>
                    <a:pt x="151" y="1034"/>
                  </a:lnTo>
                  <a:lnTo>
                    <a:pt x="158" y="1043"/>
                  </a:lnTo>
                  <a:lnTo>
                    <a:pt x="164" y="1052"/>
                  </a:lnTo>
                  <a:lnTo>
                    <a:pt x="170" y="1061"/>
                  </a:lnTo>
                  <a:lnTo>
                    <a:pt x="176" y="1069"/>
                  </a:lnTo>
                  <a:lnTo>
                    <a:pt x="182" y="1078"/>
                  </a:lnTo>
                  <a:lnTo>
                    <a:pt x="189" y="1086"/>
                  </a:lnTo>
                  <a:lnTo>
                    <a:pt x="195" y="1095"/>
                  </a:lnTo>
                  <a:lnTo>
                    <a:pt x="201" y="1103"/>
                  </a:lnTo>
                  <a:lnTo>
                    <a:pt x="208" y="1112"/>
                  </a:lnTo>
                  <a:lnTo>
                    <a:pt x="214" y="1121"/>
                  </a:lnTo>
                  <a:lnTo>
                    <a:pt x="221" y="1128"/>
                  </a:lnTo>
                  <a:lnTo>
                    <a:pt x="228" y="1136"/>
                  </a:lnTo>
                  <a:lnTo>
                    <a:pt x="234" y="1145"/>
                  </a:lnTo>
                  <a:lnTo>
                    <a:pt x="242" y="1152"/>
                  </a:lnTo>
                  <a:lnTo>
                    <a:pt x="248" y="1160"/>
                  </a:lnTo>
                  <a:lnTo>
                    <a:pt x="256" y="1168"/>
                  </a:lnTo>
                  <a:lnTo>
                    <a:pt x="263" y="1176"/>
                  </a:lnTo>
                  <a:lnTo>
                    <a:pt x="271" y="1183"/>
                  </a:lnTo>
                  <a:lnTo>
                    <a:pt x="277" y="1191"/>
                  </a:lnTo>
                  <a:lnTo>
                    <a:pt x="285" y="1198"/>
                  </a:lnTo>
                  <a:lnTo>
                    <a:pt x="292" y="1206"/>
                  </a:lnTo>
                  <a:lnTo>
                    <a:pt x="300" y="1213"/>
                  </a:lnTo>
                  <a:lnTo>
                    <a:pt x="308" y="1220"/>
                  </a:lnTo>
                  <a:lnTo>
                    <a:pt x="315" y="1227"/>
                  </a:lnTo>
                  <a:lnTo>
                    <a:pt x="323" y="1233"/>
                  </a:lnTo>
                  <a:lnTo>
                    <a:pt x="331" y="1241"/>
                  </a:lnTo>
                  <a:lnTo>
                    <a:pt x="339" y="1247"/>
                  </a:lnTo>
                  <a:lnTo>
                    <a:pt x="346" y="1254"/>
                  </a:lnTo>
                  <a:lnTo>
                    <a:pt x="355" y="1260"/>
                  </a:lnTo>
                  <a:lnTo>
                    <a:pt x="363" y="1266"/>
                  </a:lnTo>
                  <a:lnTo>
                    <a:pt x="371" y="1273"/>
                  </a:lnTo>
                  <a:lnTo>
                    <a:pt x="379" y="1279"/>
                  </a:lnTo>
                  <a:lnTo>
                    <a:pt x="388" y="1286"/>
                  </a:lnTo>
                  <a:lnTo>
                    <a:pt x="395" y="1291"/>
                  </a:lnTo>
                  <a:lnTo>
                    <a:pt x="404" y="1297"/>
                  </a:lnTo>
                  <a:lnTo>
                    <a:pt x="412" y="1303"/>
                  </a:lnTo>
                  <a:lnTo>
                    <a:pt x="421" y="1308"/>
                  </a:lnTo>
                  <a:lnTo>
                    <a:pt x="429" y="1313"/>
                  </a:lnTo>
                  <a:lnTo>
                    <a:pt x="438" y="1319"/>
                  </a:lnTo>
                  <a:lnTo>
                    <a:pt x="446" y="1324"/>
                  </a:lnTo>
                  <a:lnTo>
                    <a:pt x="455" y="1329"/>
                  </a:lnTo>
                  <a:lnTo>
                    <a:pt x="463" y="1335"/>
                  </a:lnTo>
                  <a:lnTo>
                    <a:pt x="472" y="1339"/>
                  </a:lnTo>
                  <a:lnTo>
                    <a:pt x="480" y="1344"/>
                  </a:lnTo>
                  <a:lnTo>
                    <a:pt x="490" y="1348"/>
                  </a:lnTo>
                  <a:lnTo>
                    <a:pt x="499" y="1354"/>
                  </a:lnTo>
                  <a:lnTo>
                    <a:pt x="507" y="1358"/>
                  </a:lnTo>
                  <a:lnTo>
                    <a:pt x="516" y="1362"/>
                  </a:lnTo>
                  <a:lnTo>
                    <a:pt x="525" y="1367"/>
                  </a:lnTo>
                  <a:lnTo>
                    <a:pt x="534" y="1370"/>
                  </a:lnTo>
                  <a:lnTo>
                    <a:pt x="543" y="1374"/>
                  </a:lnTo>
                  <a:lnTo>
                    <a:pt x="552" y="1377"/>
                  </a:lnTo>
                  <a:lnTo>
                    <a:pt x="560" y="1381"/>
                  </a:lnTo>
                  <a:lnTo>
                    <a:pt x="570" y="1385"/>
                  </a:lnTo>
                  <a:lnTo>
                    <a:pt x="578" y="1388"/>
                  </a:lnTo>
                  <a:lnTo>
                    <a:pt x="588" y="1391"/>
                  </a:lnTo>
                  <a:lnTo>
                    <a:pt x="597" y="1394"/>
                  </a:lnTo>
                  <a:lnTo>
                    <a:pt x="606" y="1397"/>
                  </a:lnTo>
                  <a:lnTo>
                    <a:pt x="615" y="1401"/>
                  </a:lnTo>
                  <a:lnTo>
                    <a:pt x="624" y="1403"/>
                  </a:lnTo>
                  <a:lnTo>
                    <a:pt x="633" y="1406"/>
                  </a:lnTo>
                  <a:lnTo>
                    <a:pt x="642" y="1408"/>
                  </a:lnTo>
                  <a:lnTo>
                    <a:pt x="651" y="1410"/>
                  </a:lnTo>
                  <a:lnTo>
                    <a:pt x="660" y="1412"/>
                  </a:lnTo>
                  <a:lnTo>
                    <a:pt x="669" y="1414"/>
                  </a:lnTo>
                  <a:lnTo>
                    <a:pt x="679" y="1417"/>
                  </a:lnTo>
                  <a:lnTo>
                    <a:pt x="687" y="1418"/>
                  </a:lnTo>
                  <a:lnTo>
                    <a:pt x="697" y="1420"/>
                  </a:lnTo>
                  <a:lnTo>
                    <a:pt x="706" y="1421"/>
                  </a:lnTo>
                  <a:lnTo>
                    <a:pt x="715" y="1423"/>
                  </a:lnTo>
                  <a:lnTo>
                    <a:pt x="724" y="1424"/>
                  </a:lnTo>
                  <a:lnTo>
                    <a:pt x="733" y="1425"/>
                  </a:lnTo>
                  <a:lnTo>
                    <a:pt x="742" y="1426"/>
                  </a:lnTo>
                  <a:lnTo>
                    <a:pt x="751" y="1426"/>
                  </a:lnTo>
                  <a:lnTo>
                    <a:pt x="761" y="1427"/>
                  </a:lnTo>
                  <a:lnTo>
                    <a:pt x="769" y="1428"/>
                  </a:lnTo>
                  <a:lnTo>
                    <a:pt x="778" y="1428"/>
                  </a:lnTo>
                  <a:lnTo>
                    <a:pt x="787" y="1428"/>
                  </a:lnTo>
                  <a:lnTo>
                    <a:pt x="796" y="1428"/>
                  </a:lnTo>
                  <a:lnTo>
                    <a:pt x="805" y="1428"/>
                  </a:lnTo>
                  <a:lnTo>
                    <a:pt x="814" y="1428"/>
                  </a:lnTo>
                  <a:lnTo>
                    <a:pt x="822" y="1428"/>
                  </a:lnTo>
                  <a:lnTo>
                    <a:pt x="832" y="1427"/>
                  </a:lnTo>
                  <a:lnTo>
                    <a:pt x="840" y="1427"/>
                  </a:lnTo>
                  <a:lnTo>
                    <a:pt x="849" y="1426"/>
                  </a:lnTo>
                  <a:lnTo>
                    <a:pt x="857" y="1425"/>
                  </a:lnTo>
                  <a:lnTo>
                    <a:pt x="867" y="1424"/>
                  </a:lnTo>
                  <a:lnTo>
                    <a:pt x="876" y="1423"/>
                  </a:lnTo>
                  <a:lnTo>
                    <a:pt x="884" y="1422"/>
                  </a:lnTo>
                  <a:lnTo>
                    <a:pt x="893" y="1421"/>
                  </a:lnTo>
                  <a:lnTo>
                    <a:pt x="901" y="1419"/>
                  </a:lnTo>
                  <a:lnTo>
                    <a:pt x="910" y="1418"/>
                  </a:lnTo>
                  <a:lnTo>
                    <a:pt x="918" y="1416"/>
                  </a:lnTo>
                  <a:lnTo>
                    <a:pt x="927" y="1413"/>
                  </a:lnTo>
                  <a:lnTo>
                    <a:pt x="935" y="1411"/>
                  </a:lnTo>
                  <a:lnTo>
                    <a:pt x="943" y="1409"/>
                  </a:lnTo>
                  <a:lnTo>
                    <a:pt x="951" y="1407"/>
                  </a:lnTo>
                  <a:lnTo>
                    <a:pt x="960" y="1405"/>
                  </a:lnTo>
                  <a:lnTo>
                    <a:pt x="968" y="1402"/>
                  </a:lnTo>
                  <a:lnTo>
                    <a:pt x="976" y="1398"/>
                  </a:lnTo>
                  <a:lnTo>
                    <a:pt x="984" y="1396"/>
                  </a:lnTo>
                  <a:lnTo>
                    <a:pt x="992" y="1393"/>
                  </a:lnTo>
                  <a:lnTo>
                    <a:pt x="1000" y="1390"/>
                  </a:lnTo>
                  <a:lnTo>
                    <a:pt x="1008" y="1387"/>
                  </a:lnTo>
                  <a:lnTo>
                    <a:pt x="1015" y="1384"/>
                  </a:lnTo>
                  <a:lnTo>
                    <a:pt x="1024" y="1379"/>
                  </a:lnTo>
                  <a:lnTo>
                    <a:pt x="1031" y="1376"/>
                  </a:lnTo>
                  <a:lnTo>
                    <a:pt x="1038" y="1372"/>
                  </a:lnTo>
                  <a:lnTo>
                    <a:pt x="1046" y="1369"/>
                  </a:lnTo>
                  <a:lnTo>
                    <a:pt x="1053" y="1364"/>
                  </a:lnTo>
                  <a:lnTo>
                    <a:pt x="1061" y="1360"/>
                  </a:lnTo>
                  <a:lnTo>
                    <a:pt x="1068" y="1356"/>
                  </a:lnTo>
                  <a:lnTo>
                    <a:pt x="1076" y="1352"/>
                  </a:lnTo>
                  <a:lnTo>
                    <a:pt x="1083" y="1346"/>
                  </a:lnTo>
                  <a:lnTo>
                    <a:pt x="1090" y="1342"/>
                  </a:lnTo>
                  <a:lnTo>
                    <a:pt x="1097" y="1337"/>
                  </a:lnTo>
                  <a:lnTo>
                    <a:pt x="1103" y="1332"/>
                  </a:lnTo>
                  <a:lnTo>
                    <a:pt x="1111" y="1327"/>
                  </a:lnTo>
                  <a:lnTo>
                    <a:pt x="1117" y="1322"/>
                  </a:lnTo>
                  <a:lnTo>
                    <a:pt x="1124" y="1316"/>
                  </a:lnTo>
                  <a:lnTo>
                    <a:pt x="1131" y="1311"/>
                  </a:lnTo>
                  <a:lnTo>
                    <a:pt x="1137" y="1306"/>
                  </a:lnTo>
                  <a:lnTo>
                    <a:pt x="1144" y="1300"/>
                  </a:lnTo>
                  <a:lnTo>
                    <a:pt x="1150" y="1294"/>
                  </a:lnTo>
                  <a:lnTo>
                    <a:pt x="1157" y="1289"/>
                  </a:lnTo>
                  <a:lnTo>
                    <a:pt x="1163" y="1282"/>
                  </a:lnTo>
                  <a:lnTo>
                    <a:pt x="1168" y="1276"/>
                  </a:lnTo>
                  <a:lnTo>
                    <a:pt x="1175" y="1270"/>
                  </a:lnTo>
                  <a:lnTo>
                    <a:pt x="1180" y="1263"/>
                  </a:lnTo>
                  <a:lnTo>
                    <a:pt x="1186" y="1257"/>
                  </a:lnTo>
                  <a:lnTo>
                    <a:pt x="1192" y="1250"/>
                  </a:lnTo>
                  <a:lnTo>
                    <a:pt x="1198" y="1244"/>
                  </a:lnTo>
                  <a:lnTo>
                    <a:pt x="1204" y="1238"/>
                  </a:lnTo>
                  <a:lnTo>
                    <a:pt x="1209" y="1230"/>
                  </a:lnTo>
                  <a:lnTo>
                    <a:pt x="1214" y="122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11" name="Freeform 158"/>
            <p:cNvSpPr>
              <a:spLocks/>
            </p:cNvSpPr>
            <p:nvPr/>
          </p:nvSpPr>
          <p:spPr bwMode="auto">
            <a:xfrm>
              <a:off x="3632" y="3127"/>
              <a:ext cx="51" cy="92"/>
            </a:xfrm>
            <a:custGeom>
              <a:avLst/>
              <a:gdLst>
                <a:gd name="T0" fmla="*/ 0 w 100"/>
                <a:gd name="T1" fmla="*/ 92 h 189"/>
                <a:gd name="T2" fmla="*/ 5 w 100"/>
                <a:gd name="T3" fmla="*/ 86 h 189"/>
                <a:gd name="T4" fmla="*/ 10 w 100"/>
                <a:gd name="T5" fmla="*/ 79 h 189"/>
                <a:gd name="T6" fmla="*/ 14 w 100"/>
                <a:gd name="T7" fmla="*/ 73 h 189"/>
                <a:gd name="T8" fmla="*/ 19 w 100"/>
                <a:gd name="T9" fmla="*/ 66 h 189"/>
                <a:gd name="T10" fmla="*/ 23 w 100"/>
                <a:gd name="T11" fmla="*/ 59 h 189"/>
                <a:gd name="T12" fmla="*/ 28 w 100"/>
                <a:gd name="T13" fmla="*/ 53 h 189"/>
                <a:gd name="T14" fmla="*/ 31 w 100"/>
                <a:gd name="T15" fmla="*/ 45 h 189"/>
                <a:gd name="T16" fmla="*/ 35 w 100"/>
                <a:gd name="T17" fmla="*/ 38 h 189"/>
                <a:gd name="T18" fmla="*/ 38 w 100"/>
                <a:gd name="T19" fmla="*/ 31 h 189"/>
                <a:gd name="T20" fmla="*/ 42 w 100"/>
                <a:gd name="T21" fmla="*/ 23 h 189"/>
                <a:gd name="T22" fmla="*/ 45 w 100"/>
                <a:gd name="T23" fmla="*/ 16 h 189"/>
                <a:gd name="T24" fmla="*/ 47 w 100"/>
                <a:gd name="T25" fmla="*/ 8 h 189"/>
                <a:gd name="T26" fmla="*/ 51 w 100"/>
                <a:gd name="T27" fmla="*/ 0 h 1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0" h="189">
                  <a:moveTo>
                    <a:pt x="0" y="189"/>
                  </a:moveTo>
                  <a:lnTo>
                    <a:pt x="10" y="176"/>
                  </a:lnTo>
                  <a:lnTo>
                    <a:pt x="19" y="163"/>
                  </a:lnTo>
                  <a:lnTo>
                    <a:pt x="28" y="149"/>
                  </a:lnTo>
                  <a:lnTo>
                    <a:pt x="37" y="135"/>
                  </a:lnTo>
                  <a:lnTo>
                    <a:pt x="45" y="121"/>
                  </a:lnTo>
                  <a:lnTo>
                    <a:pt x="54" y="108"/>
                  </a:lnTo>
                  <a:lnTo>
                    <a:pt x="61" y="93"/>
                  </a:lnTo>
                  <a:lnTo>
                    <a:pt x="69" y="78"/>
                  </a:lnTo>
                  <a:lnTo>
                    <a:pt x="75" y="63"/>
                  </a:lnTo>
                  <a:lnTo>
                    <a:pt x="82" y="48"/>
                  </a:lnTo>
                  <a:lnTo>
                    <a:pt x="88" y="32"/>
                  </a:lnTo>
                  <a:lnTo>
                    <a:pt x="93" y="16"/>
                  </a:lnTo>
                  <a:lnTo>
                    <a:pt x="10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12" name="Freeform 159"/>
            <p:cNvSpPr>
              <a:spLocks/>
            </p:cNvSpPr>
            <p:nvPr/>
          </p:nvSpPr>
          <p:spPr bwMode="auto">
            <a:xfrm>
              <a:off x="3270" y="3267"/>
              <a:ext cx="103" cy="41"/>
            </a:xfrm>
            <a:custGeom>
              <a:avLst/>
              <a:gdLst>
                <a:gd name="T0" fmla="*/ 0 w 212"/>
                <a:gd name="T1" fmla="*/ 0 h 84"/>
                <a:gd name="T2" fmla="*/ 7 w 212"/>
                <a:gd name="T3" fmla="*/ 5 h 84"/>
                <a:gd name="T4" fmla="*/ 15 w 212"/>
                <a:gd name="T5" fmla="*/ 9 h 84"/>
                <a:gd name="T6" fmla="*/ 23 w 212"/>
                <a:gd name="T7" fmla="*/ 13 h 84"/>
                <a:gd name="T8" fmla="*/ 31 w 212"/>
                <a:gd name="T9" fmla="*/ 17 h 84"/>
                <a:gd name="T10" fmla="*/ 39 w 212"/>
                <a:gd name="T11" fmla="*/ 20 h 84"/>
                <a:gd name="T12" fmla="*/ 47 w 212"/>
                <a:gd name="T13" fmla="*/ 23 h 84"/>
                <a:gd name="T14" fmla="*/ 55 w 212"/>
                <a:gd name="T15" fmla="*/ 27 h 84"/>
                <a:gd name="T16" fmla="*/ 63 w 212"/>
                <a:gd name="T17" fmla="*/ 30 h 84"/>
                <a:gd name="T18" fmla="*/ 71 w 212"/>
                <a:gd name="T19" fmla="*/ 32 h 84"/>
                <a:gd name="T20" fmla="*/ 79 w 212"/>
                <a:gd name="T21" fmla="*/ 35 h 84"/>
                <a:gd name="T22" fmla="*/ 87 w 212"/>
                <a:gd name="T23" fmla="*/ 37 h 84"/>
                <a:gd name="T24" fmla="*/ 95 w 212"/>
                <a:gd name="T25" fmla="*/ 39 h 84"/>
                <a:gd name="T26" fmla="*/ 103 w 212"/>
                <a:gd name="T27" fmla="*/ 41 h 8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2" h="84">
                  <a:moveTo>
                    <a:pt x="0" y="0"/>
                  </a:moveTo>
                  <a:lnTo>
                    <a:pt x="15" y="10"/>
                  </a:lnTo>
                  <a:lnTo>
                    <a:pt x="31" y="18"/>
                  </a:lnTo>
                  <a:lnTo>
                    <a:pt x="47" y="26"/>
                  </a:lnTo>
                  <a:lnTo>
                    <a:pt x="64" y="34"/>
                  </a:lnTo>
                  <a:lnTo>
                    <a:pt x="80" y="41"/>
                  </a:lnTo>
                  <a:lnTo>
                    <a:pt x="96" y="48"/>
                  </a:lnTo>
                  <a:lnTo>
                    <a:pt x="113" y="55"/>
                  </a:lnTo>
                  <a:lnTo>
                    <a:pt x="129" y="61"/>
                  </a:lnTo>
                  <a:lnTo>
                    <a:pt x="146" y="66"/>
                  </a:lnTo>
                  <a:lnTo>
                    <a:pt x="162" y="72"/>
                  </a:lnTo>
                  <a:lnTo>
                    <a:pt x="179" y="76"/>
                  </a:lnTo>
                  <a:lnTo>
                    <a:pt x="195" y="80"/>
                  </a:lnTo>
                  <a:lnTo>
                    <a:pt x="212" y="8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13" name="Freeform 160"/>
            <p:cNvSpPr>
              <a:spLocks/>
            </p:cNvSpPr>
            <p:nvPr/>
          </p:nvSpPr>
          <p:spPr bwMode="auto">
            <a:xfrm>
              <a:off x="3063" y="2681"/>
              <a:ext cx="47" cy="92"/>
            </a:xfrm>
            <a:custGeom>
              <a:avLst/>
              <a:gdLst>
                <a:gd name="T0" fmla="*/ 47 w 99"/>
                <a:gd name="T1" fmla="*/ 0 h 188"/>
                <a:gd name="T2" fmla="*/ 43 w 99"/>
                <a:gd name="T3" fmla="*/ 6 h 188"/>
                <a:gd name="T4" fmla="*/ 38 w 99"/>
                <a:gd name="T5" fmla="*/ 12 h 188"/>
                <a:gd name="T6" fmla="*/ 34 w 99"/>
                <a:gd name="T7" fmla="*/ 19 h 188"/>
                <a:gd name="T8" fmla="*/ 30 w 99"/>
                <a:gd name="T9" fmla="*/ 25 h 188"/>
                <a:gd name="T10" fmla="*/ 26 w 99"/>
                <a:gd name="T11" fmla="*/ 33 h 188"/>
                <a:gd name="T12" fmla="*/ 22 w 99"/>
                <a:gd name="T13" fmla="*/ 40 h 188"/>
                <a:gd name="T14" fmla="*/ 19 w 99"/>
                <a:gd name="T15" fmla="*/ 47 h 188"/>
                <a:gd name="T16" fmla="*/ 15 w 99"/>
                <a:gd name="T17" fmla="*/ 53 h 188"/>
                <a:gd name="T18" fmla="*/ 12 w 99"/>
                <a:gd name="T19" fmla="*/ 61 h 188"/>
                <a:gd name="T20" fmla="*/ 8 w 99"/>
                <a:gd name="T21" fmla="*/ 69 h 188"/>
                <a:gd name="T22" fmla="*/ 6 w 99"/>
                <a:gd name="T23" fmla="*/ 76 h 188"/>
                <a:gd name="T24" fmla="*/ 3 w 99"/>
                <a:gd name="T25" fmla="*/ 84 h 188"/>
                <a:gd name="T26" fmla="*/ 0 w 99"/>
                <a:gd name="T27" fmla="*/ 92 h 1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9" h="188">
                  <a:moveTo>
                    <a:pt x="99" y="0"/>
                  </a:moveTo>
                  <a:lnTo>
                    <a:pt x="90" y="13"/>
                  </a:lnTo>
                  <a:lnTo>
                    <a:pt x="80" y="25"/>
                  </a:lnTo>
                  <a:lnTo>
                    <a:pt x="72" y="39"/>
                  </a:lnTo>
                  <a:lnTo>
                    <a:pt x="63" y="52"/>
                  </a:lnTo>
                  <a:lnTo>
                    <a:pt x="55" y="67"/>
                  </a:lnTo>
                  <a:lnTo>
                    <a:pt x="46" y="81"/>
                  </a:lnTo>
                  <a:lnTo>
                    <a:pt x="39" y="96"/>
                  </a:lnTo>
                  <a:lnTo>
                    <a:pt x="31" y="109"/>
                  </a:lnTo>
                  <a:lnTo>
                    <a:pt x="25" y="125"/>
                  </a:lnTo>
                  <a:lnTo>
                    <a:pt x="17" y="140"/>
                  </a:lnTo>
                  <a:lnTo>
                    <a:pt x="12" y="156"/>
                  </a:lnTo>
                  <a:lnTo>
                    <a:pt x="6" y="172"/>
                  </a:lnTo>
                  <a:lnTo>
                    <a:pt x="0" y="18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14" name="Freeform 161"/>
            <p:cNvSpPr>
              <a:spLocks/>
            </p:cNvSpPr>
            <p:nvPr/>
          </p:nvSpPr>
          <p:spPr bwMode="auto">
            <a:xfrm>
              <a:off x="3046" y="2773"/>
              <a:ext cx="17" cy="109"/>
            </a:xfrm>
            <a:custGeom>
              <a:avLst/>
              <a:gdLst>
                <a:gd name="T0" fmla="*/ 17 w 33"/>
                <a:gd name="T1" fmla="*/ 0 h 226"/>
                <a:gd name="T2" fmla="*/ 14 w 33"/>
                <a:gd name="T3" fmla="*/ 8 h 226"/>
                <a:gd name="T4" fmla="*/ 12 w 33"/>
                <a:gd name="T5" fmla="*/ 15 h 226"/>
                <a:gd name="T6" fmla="*/ 10 w 33"/>
                <a:gd name="T7" fmla="*/ 24 h 226"/>
                <a:gd name="T8" fmla="*/ 8 w 33"/>
                <a:gd name="T9" fmla="*/ 32 h 226"/>
                <a:gd name="T10" fmla="*/ 6 w 33"/>
                <a:gd name="T11" fmla="*/ 40 h 226"/>
                <a:gd name="T12" fmla="*/ 5 w 33"/>
                <a:gd name="T13" fmla="*/ 48 h 226"/>
                <a:gd name="T14" fmla="*/ 4 w 33"/>
                <a:gd name="T15" fmla="*/ 57 h 226"/>
                <a:gd name="T16" fmla="*/ 2 w 33"/>
                <a:gd name="T17" fmla="*/ 66 h 226"/>
                <a:gd name="T18" fmla="*/ 2 w 33"/>
                <a:gd name="T19" fmla="*/ 74 h 226"/>
                <a:gd name="T20" fmla="*/ 1 w 33"/>
                <a:gd name="T21" fmla="*/ 83 h 226"/>
                <a:gd name="T22" fmla="*/ 0 w 33"/>
                <a:gd name="T23" fmla="*/ 92 h 226"/>
                <a:gd name="T24" fmla="*/ 0 w 33"/>
                <a:gd name="T25" fmla="*/ 100 h 226"/>
                <a:gd name="T26" fmla="*/ 0 w 33"/>
                <a:gd name="T27" fmla="*/ 109 h 22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" h="226">
                  <a:moveTo>
                    <a:pt x="33" y="0"/>
                  </a:moveTo>
                  <a:lnTo>
                    <a:pt x="28" y="16"/>
                  </a:lnTo>
                  <a:lnTo>
                    <a:pt x="24" y="32"/>
                  </a:lnTo>
                  <a:lnTo>
                    <a:pt x="19" y="49"/>
                  </a:lnTo>
                  <a:lnTo>
                    <a:pt x="16" y="66"/>
                  </a:lnTo>
                  <a:lnTo>
                    <a:pt x="12" y="83"/>
                  </a:lnTo>
                  <a:lnTo>
                    <a:pt x="10" y="100"/>
                  </a:lnTo>
                  <a:lnTo>
                    <a:pt x="7" y="119"/>
                  </a:lnTo>
                  <a:lnTo>
                    <a:pt x="4" y="136"/>
                  </a:lnTo>
                  <a:lnTo>
                    <a:pt x="3" y="154"/>
                  </a:lnTo>
                  <a:lnTo>
                    <a:pt x="1" y="172"/>
                  </a:lnTo>
                  <a:lnTo>
                    <a:pt x="0" y="190"/>
                  </a:lnTo>
                  <a:lnTo>
                    <a:pt x="0" y="208"/>
                  </a:lnTo>
                  <a:lnTo>
                    <a:pt x="0" y="22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15" name="Freeform 162"/>
            <p:cNvSpPr>
              <a:spLocks/>
            </p:cNvSpPr>
            <p:nvPr/>
          </p:nvSpPr>
          <p:spPr bwMode="auto">
            <a:xfrm>
              <a:off x="3270" y="2585"/>
              <a:ext cx="103" cy="7"/>
            </a:xfrm>
            <a:custGeom>
              <a:avLst/>
              <a:gdLst>
                <a:gd name="T0" fmla="*/ 103 w 212"/>
                <a:gd name="T1" fmla="*/ 7 h 14"/>
                <a:gd name="T2" fmla="*/ 95 w 212"/>
                <a:gd name="T3" fmla="*/ 6 h 14"/>
                <a:gd name="T4" fmla="*/ 87 w 212"/>
                <a:gd name="T5" fmla="*/ 4 h 14"/>
                <a:gd name="T6" fmla="*/ 79 w 212"/>
                <a:gd name="T7" fmla="*/ 3 h 14"/>
                <a:gd name="T8" fmla="*/ 71 w 212"/>
                <a:gd name="T9" fmla="*/ 2 h 14"/>
                <a:gd name="T10" fmla="*/ 63 w 212"/>
                <a:gd name="T11" fmla="*/ 1 h 14"/>
                <a:gd name="T12" fmla="*/ 55 w 212"/>
                <a:gd name="T13" fmla="*/ 0 h 14"/>
                <a:gd name="T14" fmla="*/ 47 w 212"/>
                <a:gd name="T15" fmla="*/ 0 h 14"/>
                <a:gd name="T16" fmla="*/ 39 w 212"/>
                <a:gd name="T17" fmla="*/ 0 h 14"/>
                <a:gd name="T18" fmla="*/ 31 w 212"/>
                <a:gd name="T19" fmla="*/ 0 h 14"/>
                <a:gd name="T20" fmla="*/ 23 w 212"/>
                <a:gd name="T21" fmla="*/ 1 h 14"/>
                <a:gd name="T22" fmla="*/ 15 w 212"/>
                <a:gd name="T23" fmla="*/ 1 h 14"/>
                <a:gd name="T24" fmla="*/ 7 w 212"/>
                <a:gd name="T25" fmla="*/ 2 h 14"/>
                <a:gd name="T26" fmla="*/ 0 w 212"/>
                <a:gd name="T27" fmla="*/ 3 h 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2" h="14">
                  <a:moveTo>
                    <a:pt x="212" y="14"/>
                  </a:moveTo>
                  <a:lnTo>
                    <a:pt x="195" y="11"/>
                  </a:lnTo>
                  <a:lnTo>
                    <a:pt x="179" y="8"/>
                  </a:lnTo>
                  <a:lnTo>
                    <a:pt x="162" y="5"/>
                  </a:lnTo>
                  <a:lnTo>
                    <a:pt x="146" y="3"/>
                  </a:lnTo>
                  <a:lnTo>
                    <a:pt x="129" y="1"/>
                  </a:lnTo>
                  <a:lnTo>
                    <a:pt x="113" y="0"/>
                  </a:lnTo>
                  <a:lnTo>
                    <a:pt x="96" y="0"/>
                  </a:lnTo>
                  <a:lnTo>
                    <a:pt x="80" y="0"/>
                  </a:lnTo>
                  <a:lnTo>
                    <a:pt x="64" y="0"/>
                  </a:lnTo>
                  <a:lnTo>
                    <a:pt x="47" y="1"/>
                  </a:lnTo>
                  <a:lnTo>
                    <a:pt x="31" y="2"/>
                  </a:lnTo>
                  <a:lnTo>
                    <a:pt x="15" y="3"/>
                  </a:lnTo>
                  <a:lnTo>
                    <a:pt x="0" y="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16" name="Freeform 163"/>
            <p:cNvSpPr>
              <a:spLocks/>
            </p:cNvSpPr>
            <p:nvPr/>
          </p:nvSpPr>
          <p:spPr bwMode="auto">
            <a:xfrm>
              <a:off x="3373" y="3308"/>
              <a:ext cx="102" cy="7"/>
            </a:xfrm>
            <a:custGeom>
              <a:avLst/>
              <a:gdLst>
                <a:gd name="T0" fmla="*/ 0 w 212"/>
                <a:gd name="T1" fmla="*/ 0 h 14"/>
                <a:gd name="T2" fmla="*/ 8 w 212"/>
                <a:gd name="T3" fmla="*/ 2 h 14"/>
                <a:gd name="T4" fmla="*/ 16 w 212"/>
                <a:gd name="T5" fmla="*/ 4 h 14"/>
                <a:gd name="T6" fmla="*/ 24 w 212"/>
                <a:gd name="T7" fmla="*/ 5 h 14"/>
                <a:gd name="T8" fmla="*/ 32 w 212"/>
                <a:gd name="T9" fmla="*/ 6 h 14"/>
                <a:gd name="T10" fmla="*/ 40 w 212"/>
                <a:gd name="T11" fmla="*/ 6 h 14"/>
                <a:gd name="T12" fmla="*/ 48 w 212"/>
                <a:gd name="T13" fmla="*/ 7 h 14"/>
                <a:gd name="T14" fmla="*/ 56 w 212"/>
                <a:gd name="T15" fmla="*/ 7 h 14"/>
                <a:gd name="T16" fmla="*/ 64 w 212"/>
                <a:gd name="T17" fmla="*/ 7 h 14"/>
                <a:gd name="T18" fmla="*/ 71 w 212"/>
                <a:gd name="T19" fmla="*/ 7 h 14"/>
                <a:gd name="T20" fmla="*/ 79 w 212"/>
                <a:gd name="T21" fmla="*/ 7 h 14"/>
                <a:gd name="T22" fmla="*/ 87 w 212"/>
                <a:gd name="T23" fmla="*/ 6 h 14"/>
                <a:gd name="T24" fmla="*/ 94 w 212"/>
                <a:gd name="T25" fmla="*/ 5 h 14"/>
                <a:gd name="T26" fmla="*/ 102 w 212"/>
                <a:gd name="T27" fmla="*/ 4 h 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2" h="14">
                  <a:moveTo>
                    <a:pt x="0" y="0"/>
                  </a:moveTo>
                  <a:lnTo>
                    <a:pt x="16" y="4"/>
                  </a:lnTo>
                  <a:lnTo>
                    <a:pt x="33" y="7"/>
                  </a:lnTo>
                  <a:lnTo>
                    <a:pt x="50" y="9"/>
                  </a:lnTo>
                  <a:lnTo>
                    <a:pt x="66" y="11"/>
                  </a:lnTo>
                  <a:lnTo>
                    <a:pt x="83" y="12"/>
                  </a:lnTo>
                  <a:lnTo>
                    <a:pt x="99" y="13"/>
                  </a:lnTo>
                  <a:lnTo>
                    <a:pt x="116" y="14"/>
                  </a:lnTo>
                  <a:lnTo>
                    <a:pt x="132" y="14"/>
                  </a:lnTo>
                  <a:lnTo>
                    <a:pt x="148" y="14"/>
                  </a:lnTo>
                  <a:lnTo>
                    <a:pt x="164" y="13"/>
                  </a:lnTo>
                  <a:lnTo>
                    <a:pt x="180" y="12"/>
                  </a:lnTo>
                  <a:lnTo>
                    <a:pt x="196" y="10"/>
                  </a:lnTo>
                  <a:lnTo>
                    <a:pt x="212" y="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17" name="Freeform 164"/>
            <p:cNvSpPr>
              <a:spLocks/>
            </p:cNvSpPr>
            <p:nvPr/>
          </p:nvSpPr>
          <p:spPr bwMode="auto">
            <a:xfrm>
              <a:off x="3063" y="2671"/>
              <a:ext cx="64" cy="102"/>
            </a:xfrm>
            <a:custGeom>
              <a:avLst/>
              <a:gdLst>
                <a:gd name="T0" fmla="*/ 0 w 131"/>
                <a:gd name="T1" fmla="*/ 102 h 204"/>
                <a:gd name="T2" fmla="*/ 33 w 131"/>
                <a:gd name="T3" fmla="*/ 0 h 204"/>
                <a:gd name="T4" fmla="*/ 64 w 131"/>
                <a:gd name="T5" fmla="*/ 17 h 204"/>
                <a:gd name="T6" fmla="*/ 0 w 131"/>
                <a:gd name="T7" fmla="*/ 102 h 2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1" h="204">
                  <a:moveTo>
                    <a:pt x="0" y="204"/>
                  </a:moveTo>
                  <a:lnTo>
                    <a:pt x="68" y="0"/>
                  </a:lnTo>
                  <a:lnTo>
                    <a:pt x="131" y="33"/>
                  </a:lnTo>
                  <a:lnTo>
                    <a:pt x="0" y="204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18" name="Freeform 165"/>
            <p:cNvSpPr>
              <a:spLocks/>
            </p:cNvSpPr>
            <p:nvPr/>
          </p:nvSpPr>
          <p:spPr bwMode="auto">
            <a:xfrm>
              <a:off x="3063" y="2671"/>
              <a:ext cx="64" cy="102"/>
            </a:xfrm>
            <a:custGeom>
              <a:avLst/>
              <a:gdLst>
                <a:gd name="T0" fmla="*/ 0 w 131"/>
                <a:gd name="T1" fmla="*/ 102 h 204"/>
                <a:gd name="T2" fmla="*/ 33 w 131"/>
                <a:gd name="T3" fmla="*/ 0 h 204"/>
                <a:gd name="T4" fmla="*/ 64 w 131"/>
                <a:gd name="T5" fmla="*/ 17 h 204"/>
                <a:gd name="T6" fmla="*/ 0 w 131"/>
                <a:gd name="T7" fmla="*/ 102 h 2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1" h="204">
                  <a:moveTo>
                    <a:pt x="0" y="204"/>
                  </a:moveTo>
                  <a:lnTo>
                    <a:pt x="68" y="0"/>
                  </a:lnTo>
                  <a:lnTo>
                    <a:pt x="131" y="33"/>
                  </a:lnTo>
                  <a:lnTo>
                    <a:pt x="0" y="20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19" name="Freeform 166"/>
            <p:cNvSpPr>
              <a:spLocks/>
            </p:cNvSpPr>
            <p:nvPr/>
          </p:nvSpPr>
          <p:spPr bwMode="auto">
            <a:xfrm>
              <a:off x="3267" y="2572"/>
              <a:ext cx="106" cy="34"/>
            </a:xfrm>
            <a:custGeom>
              <a:avLst/>
              <a:gdLst>
                <a:gd name="T0" fmla="*/ 106 w 214"/>
                <a:gd name="T1" fmla="*/ 21 h 72"/>
                <a:gd name="T2" fmla="*/ 0 w 214"/>
                <a:gd name="T3" fmla="*/ 34 h 72"/>
                <a:gd name="T4" fmla="*/ 1 w 214"/>
                <a:gd name="T5" fmla="*/ 0 h 72"/>
                <a:gd name="T6" fmla="*/ 106 w 214"/>
                <a:gd name="T7" fmla="*/ 21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4" h="72">
                  <a:moveTo>
                    <a:pt x="214" y="44"/>
                  </a:moveTo>
                  <a:lnTo>
                    <a:pt x="0" y="72"/>
                  </a:lnTo>
                  <a:lnTo>
                    <a:pt x="3" y="0"/>
                  </a:lnTo>
                  <a:lnTo>
                    <a:pt x="214" y="44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20" name="Freeform 167"/>
            <p:cNvSpPr>
              <a:spLocks/>
            </p:cNvSpPr>
            <p:nvPr/>
          </p:nvSpPr>
          <p:spPr bwMode="auto">
            <a:xfrm>
              <a:off x="3267" y="2572"/>
              <a:ext cx="106" cy="34"/>
            </a:xfrm>
            <a:custGeom>
              <a:avLst/>
              <a:gdLst>
                <a:gd name="T0" fmla="*/ 106 w 214"/>
                <a:gd name="T1" fmla="*/ 21 h 72"/>
                <a:gd name="T2" fmla="*/ 0 w 214"/>
                <a:gd name="T3" fmla="*/ 34 h 72"/>
                <a:gd name="T4" fmla="*/ 1 w 214"/>
                <a:gd name="T5" fmla="*/ 0 h 72"/>
                <a:gd name="T6" fmla="*/ 106 w 214"/>
                <a:gd name="T7" fmla="*/ 21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4" h="72">
                  <a:moveTo>
                    <a:pt x="214" y="44"/>
                  </a:moveTo>
                  <a:lnTo>
                    <a:pt x="0" y="72"/>
                  </a:lnTo>
                  <a:lnTo>
                    <a:pt x="3" y="0"/>
                  </a:lnTo>
                  <a:lnTo>
                    <a:pt x="214" y="4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21" name="Freeform 168"/>
            <p:cNvSpPr>
              <a:spLocks/>
            </p:cNvSpPr>
            <p:nvPr/>
          </p:nvSpPr>
          <p:spPr bwMode="auto">
            <a:xfrm>
              <a:off x="3618" y="3127"/>
              <a:ext cx="65" cy="102"/>
            </a:xfrm>
            <a:custGeom>
              <a:avLst/>
              <a:gdLst>
                <a:gd name="T0" fmla="*/ 65 w 131"/>
                <a:gd name="T1" fmla="*/ 0 h 205"/>
                <a:gd name="T2" fmla="*/ 31 w 131"/>
                <a:gd name="T3" fmla="*/ 102 h 205"/>
                <a:gd name="T4" fmla="*/ 0 w 131"/>
                <a:gd name="T5" fmla="*/ 85 h 205"/>
                <a:gd name="T6" fmla="*/ 65 w 131"/>
                <a:gd name="T7" fmla="*/ 0 h 2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1" h="205">
                  <a:moveTo>
                    <a:pt x="131" y="0"/>
                  </a:moveTo>
                  <a:lnTo>
                    <a:pt x="63" y="205"/>
                  </a:lnTo>
                  <a:lnTo>
                    <a:pt x="0" y="17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22" name="Freeform 169"/>
            <p:cNvSpPr>
              <a:spLocks/>
            </p:cNvSpPr>
            <p:nvPr/>
          </p:nvSpPr>
          <p:spPr bwMode="auto">
            <a:xfrm>
              <a:off x="3618" y="3127"/>
              <a:ext cx="65" cy="102"/>
            </a:xfrm>
            <a:custGeom>
              <a:avLst/>
              <a:gdLst>
                <a:gd name="T0" fmla="*/ 65 w 131"/>
                <a:gd name="T1" fmla="*/ 0 h 205"/>
                <a:gd name="T2" fmla="*/ 31 w 131"/>
                <a:gd name="T3" fmla="*/ 102 h 205"/>
                <a:gd name="T4" fmla="*/ 0 w 131"/>
                <a:gd name="T5" fmla="*/ 85 h 205"/>
                <a:gd name="T6" fmla="*/ 65 w 131"/>
                <a:gd name="T7" fmla="*/ 0 h 2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1" h="205">
                  <a:moveTo>
                    <a:pt x="131" y="0"/>
                  </a:moveTo>
                  <a:lnTo>
                    <a:pt x="63" y="205"/>
                  </a:lnTo>
                  <a:lnTo>
                    <a:pt x="0" y="17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23" name="Freeform 170"/>
            <p:cNvSpPr>
              <a:spLocks/>
            </p:cNvSpPr>
            <p:nvPr/>
          </p:nvSpPr>
          <p:spPr bwMode="auto">
            <a:xfrm>
              <a:off x="3373" y="3291"/>
              <a:ext cx="102" cy="34"/>
            </a:xfrm>
            <a:custGeom>
              <a:avLst/>
              <a:gdLst>
                <a:gd name="T0" fmla="*/ 0 w 212"/>
                <a:gd name="T1" fmla="*/ 17 h 72"/>
                <a:gd name="T2" fmla="*/ 102 w 212"/>
                <a:gd name="T3" fmla="*/ 0 h 72"/>
                <a:gd name="T4" fmla="*/ 102 w 212"/>
                <a:gd name="T5" fmla="*/ 34 h 72"/>
                <a:gd name="T6" fmla="*/ 0 w 212"/>
                <a:gd name="T7" fmla="*/ 17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2" h="72">
                  <a:moveTo>
                    <a:pt x="0" y="36"/>
                  </a:moveTo>
                  <a:lnTo>
                    <a:pt x="212" y="0"/>
                  </a:lnTo>
                  <a:lnTo>
                    <a:pt x="212" y="72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24" name="Freeform 171"/>
            <p:cNvSpPr>
              <a:spLocks/>
            </p:cNvSpPr>
            <p:nvPr/>
          </p:nvSpPr>
          <p:spPr bwMode="auto">
            <a:xfrm>
              <a:off x="3373" y="3291"/>
              <a:ext cx="102" cy="34"/>
            </a:xfrm>
            <a:custGeom>
              <a:avLst/>
              <a:gdLst>
                <a:gd name="T0" fmla="*/ 0 w 212"/>
                <a:gd name="T1" fmla="*/ 17 h 72"/>
                <a:gd name="T2" fmla="*/ 102 w 212"/>
                <a:gd name="T3" fmla="*/ 0 h 72"/>
                <a:gd name="T4" fmla="*/ 102 w 212"/>
                <a:gd name="T5" fmla="*/ 34 h 72"/>
                <a:gd name="T6" fmla="*/ 0 w 212"/>
                <a:gd name="T7" fmla="*/ 17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2" h="72">
                  <a:moveTo>
                    <a:pt x="0" y="36"/>
                  </a:moveTo>
                  <a:lnTo>
                    <a:pt x="212" y="0"/>
                  </a:lnTo>
                  <a:lnTo>
                    <a:pt x="212" y="72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25" name="Freeform 172"/>
            <p:cNvSpPr>
              <a:spLocks/>
            </p:cNvSpPr>
            <p:nvPr/>
          </p:nvSpPr>
          <p:spPr bwMode="auto">
            <a:xfrm>
              <a:off x="3264" y="3250"/>
              <a:ext cx="109" cy="58"/>
            </a:xfrm>
            <a:custGeom>
              <a:avLst/>
              <a:gdLst>
                <a:gd name="T0" fmla="*/ 109 w 226"/>
                <a:gd name="T1" fmla="*/ 58 h 117"/>
                <a:gd name="T2" fmla="*/ 0 w 226"/>
                <a:gd name="T3" fmla="*/ 33 h 117"/>
                <a:gd name="T4" fmla="*/ 13 w 226"/>
                <a:gd name="T5" fmla="*/ 0 h 117"/>
                <a:gd name="T6" fmla="*/ 109 w 226"/>
                <a:gd name="T7" fmla="*/ 58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6" h="117">
                  <a:moveTo>
                    <a:pt x="226" y="117"/>
                  </a:moveTo>
                  <a:lnTo>
                    <a:pt x="0" y="66"/>
                  </a:lnTo>
                  <a:lnTo>
                    <a:pt x="27" y="0"/>
                  </a:lnTo>
                  <a:lnTo>
                    <a:pt x="226" y="117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26" name="Freeform 173"/>
            <p:cNvSpPr>
              <a:spLocks/>
            </p:cNvSpPr>
            <p:nvPr/>
          </p:nvSpPr>
          <p:spPr bwMode="auto">
            <a:xfrm>
              <a:off x="3264" y="3250"/>
              <a:ext cx="109" cy="58"/>
            </a:xfrm>
            <a:custGeom>
              <a:avLst/>
              <a:gdLst>
                <a:gd name="T0" fmla="*/ 109 w 226"/>
                <a:gd name="T1" fmla="*/ 58 h 117"/>
                <a:gd name="T2" fmla="*/ 0 w 226"/>
                <a:gd name="T3" fmla="*/ 33 h 117"/>
                <a:gd name="T4" fmla="*/ 13 w 226"/>
                <a:gd name="T5" fmla="*/ 0 h 117"/>
                <a:gd name="T6" fmla="*/ 109 w 226"/>
                <a:gd name="T7" fmla="*/ 58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6" h="117">
                  <a:moveTo>
                    <a:pt x="226" y="117"/>
                  </a:moveTo>
                  <a:lnTo>
                    <a:pt x="0" y="66"/>
                  </a:lnTo>
                  <a:lnTo>
                    <a:pt x="27" y="0"/>
                  </a:lnTo>
                  <a:lnTo>
                    <a:pt x="226" y="117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27" name="Freeform 174"/>
            <p:cNvSpPr>
              <a:spLocks/>
            </p:cNvSpPr>
            <p:nvPr/>
          </p:nvSpPr>
          <p:spPr bwMode="auto">
            <a:xfrm>
              <a:off x="3029" y="2773"/>
              <a:ext cx="34" cy="112"/>
            </a:xfrm>
            <a:custGeom>
              <a:avLst/>
              <a:gdLst>
                <a:gd name="T0" fmla="*/ 33 w 70"/>
                <a:gd name="T1" fmla="*/ 0 h 231"/>
                <a:gd name="T2" fmla="*/ 34 w 70"/>
                <a:gd name="T3" fmla="*/ 112 h 231"/>
                <a:gd name="T4" fmla="*/ 0 w 70"/>
                <a:gd name="T5" fmla="*/ 107 h 231"/>
                <a:gd name="T6" fmla="*/ 33 w 70"/>
                <a:gd name="T7" fmla="*/ 0 h 2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231">
                  <a:moveTo>
                    <a:pt x="68" y="0"/>
                  </a:moveTo>
                  <a:lnTo>
                    <a:pt x="70" y="231"/>
                  </a:lnTo>
                  <a:lnTo>
                    <a:pt x="0" y="22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28" name="Freeform 175"/>
            <p:cNvSpPr>
              <a:spLocks/>
            </p:cNvSpPr>
            <p:nvPr/>
          </p:nvSpPr>
          <p:spPr bwMode="auto">
            <a:xfrm>
              <a:off x="3029" y="2773"/>
              <a:ext cx="34" cy="112"/>
            </a:xfrm>
            <a:custGeom>
              <a:avLst/>
              <a:gdLst>
                <a:gd name="T0" fmla="*/ 33 w 70"/>
                <a:gd name="T1" fmla="*/ 0 h 231"/>
                <a:gd name="T2" fmla="*/ 34 w 70"/>
                <a:gd name="T3" fmla="*/ 112 h 231"/>
                <a:gd name="T4" fmla="*/ 0 w 70"/>
                <a:gd name="T5" fmla="*/ 107 h 231"/>
                <a:gd name="T6" fmla="*/ 33 w 70"/>
                <a:gd name="T7" fmla="*/ 0 h 2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231">
                  <a:moveTo>
                    <a:pt x="68" y="0"/>
                  </a:moveTo>
                  <a:lnTo>
                    <a:pt x="70" y="231"/>
                  </a:lnTo>
                  <a:lnTo>
                    <a:pt x="0" y="22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29" name="Freeform 176"/>
            <p:cNvSpPr>
              <a:spLocks/>
            </p:cNvSpPr>
            <p:nvPr/>
          </p:nvSpPr>
          <p:spPr bwMode="auto">
            <a:xfrm>
              <a:off x="3373" y="2592"/>
              <a:ext cx="109" cy="58"/>
            </a:xfrm>
            <a:custGeom>
              <a:avLst/>
              <a:gdLst>
                <a:gd name="T0" fmla="*/ 0 w 225"/>
                <a:gd name="T1" fmla="*/ 0 h 117"/>
                <a:gd name="T2" fmla="*/ 109 w 225"/>
                <a:gd name="T3" fmla="*/ 25 h 117"/>
                <a:gd name="T4" fmla="*/ 96 w 225"/>
                <a:gd name="T5" fmla="*/ 58 h 117"/>
                <a:gd name="T6" fmla="*/ 0 w 225"/>
                <a:gd name="T7" fmla="*/ 0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5" h="117">
                  <a:moveTo>
                    <a:pt x="0" y="0"/>
                  </a:moveTo>
                  <a:lnTo>
                    <a:pt x="225" y="51"/>
                  </a:lnTo>
                  <a:lnTo>
                    <a:pt x="199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30" name="Freeform 177"/>
            <p:cNvSpPr>
              <a:spLocks/>
            </p:cNvSpPr>
            <p:nvPr/>
          </p:nvSpPr>
          <p:spPr bwMode="auto">
            <a:xfrm>
              <a:off x="3679" y="3015"/>
              <a:ext cx="34" cy="112"/>
            </a:xfrm>
            <a:custGeom>
              <a:avLst/>
              <a:gdLst>
                <a:gd name="T0" fmla="*/ 1 w 70"/>
                <a:gd name="T1" fmla="*/ 112 h 231"/>
                <a:gd name="T2" fmla="*/ 0 w 70"/>
                <a:gd name="T3" fmla="*/ 0 h 231"/>
                <a:gd name="T4" fmla="*/ 34 w 70"/>
                <a:gd name="T5" fmla="*/ 5 h 231"/>
                <a:gd name="T6" fmla="*/ 1 w 70"/>
                <a:gd name="T7" fmla="*/ 112 h 2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231">
                  <a:moveTo>
                    <a:pt x="2" y="231"/>
                  </a:moveTo>
                  <a:lnTo>
                    <a:pt x="0" y="0"/>
                  </a:lnTo>
                  <a:lnTo>
                    <a:pt x="70" y="11"/>
                  </a:lnTo>
                  <a:lnTo>
                    <a:pt x="2" y="231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76831" name="Group 178"/>
            <p:cNvGrpSpPr>
              <a:grpSpLocks/>
            </p:cNvGrpSpPr>
            <p:nvPr/>
          </p:nvGrpSpPr>
          <p:grpSpPr bwMode="auto">
            <a:xfrm>
              <a:off x="3182" y="2585"/>
              <a:ext cx="514" cy="631"/>
              <a:chOff x="3182" y="2585"/>
              <a:chExt cx="514" cy="631"/>
            </a:xfrm>
          </p:grpSpPr>
          <p:sp>
            <p:nvSpPr>
              <p:cNvPr id="76840" name="Freeform 179"/>
              <p:cNvSpPr>
                <a:spLocks/>
              </p:cNvSpPr>
              <p:nvPr/>
            </p:nvSpPr>
            <p:spPr bwMode="auto">
              <a:xfrm>
                <a:off x="3182" y="2585"/>
                <a:ext cx="514" cy="631"/>
              </a:xfrm>
              <a:custGeom>
                <a:avLst/>
                <a:gdLst>
                  <a:gd name="T0" fmla="*/ 461 w 1061"/>
                  <a:gd name="T1" fmla="*/ 621 h 1292"/>
                  <a:gd name="T2" fmla="*/ 470 w 1061"/>
                  <a:gd name="T3" fmla="*/ 606 h 1292"/>
                  <a:gd name="T4" fmla="*/ 479 w 1061"/>
                  <a:gd name="T5" fmla="*/ 590 h 1292"/>
                  <a:gd name="T6" fmla="*/ 486 w 1061"/>
                  <a:gd name="T7" fmla="*/ 574 h 1292"/>
                  <a:gd name="T8" fmla="*/ 493 w 1061"/>
                  <a:gd name="T9" fmla="*/ 558 h 1292"/>
                  <a:gd name="T10" fmla="*/ 499 w 1061"/>
                  <a:gd name="T11" fmla="*/ 541 h 1292"/>
                  <a:gd name="T12" fmla="*/ 503 w 1061"/>
                  <a:gd name="T13" fmla="*/ 523 h 1292"/>
                  <a:gd name="T14" fmla="*/ 508 w 1061"/>
                  <a:gd name="T15" fmla="*/ 505 h 1292"/>
                  <a:gd name="T16" fmla="*/ 511 w 1061"/>
                  <a:gd name="T17" fmla="*/ 486 h 1292"/>
                  <a:gd name="T18" fmla="*/ 513 w 1061"/>
                  <a:gd name="T19" fmla="*/ 467 h 1292"/>
                  <a:gd name="T20" fmla="*/ 514 w 1061"/>
                  <a:gd name="T21" fmla="*/ 448 h 1292"/>
                  <a:gd name="T22" fmla="*/ 514 w 1061"/>
                  <a:gd name="T23" fmla="*/ 429 h 1292"/>
                  <a:gd name="T24" fmla="*/ 513 w 1061"/>
                  <a:gd name="T25" fmla="*/ 409 h 1292"/>
                  <a:gd name="T26" fmla="*/ 511 w 1061"/>
                  <a:gd name="T27" fmla="*/ 389 h 1292"/>
                  <a:gd name="T28" fmla="*/ 508 w 1061"/>
                  <a:gd name="T29" fmla="*/ 369 h 1292"/>
                  <a:gd name="T30" fmla="*/ 505 w 1061"/>
                  <a:gd name="T31" fmla="*/ 349 h 1292"/>
                  <a:gd name="T32" fmla="*/ 500 w 1061"/>
                  <a:gd name="T33" fmla="*/ 329 h 1292"/>
                  <a:gd name="T34" fmla="*/ 494 w 1061"/>
                  <a:gd name="T35" fmla="*/ 310 h 1292"/>
                  <a:gd name="T36" fmla="*/ 488 w 1061"/>
                  <a:gd name="T37" fmla="*/ 290 h 1292"/>
                  <a:gd name="T38" fmla="*/ 481 w 1061"/>
                  <a:gd name="T39" fmla="*/ 271 h 1292"/>
                  <a:gd name="T40" fmla="*/ 472 w 1061"/>
                  <a:gd name="T41" fmla="*/ 252 h 1292"/>
                  <a:gd name="T42" fmla="*/ 463 w 1061"/>
                  <a:gd name="T43" fmla="*/ 233 h 1292"/>
                  <a:gd name="T44" fmla="*/ 453 w 1061"/>
                  <a:gd name="T45" fmla="*/ 215 h 1292"/>
                  <a:gd name="T46" fmla="*/ 443 w 1061"/>
                  <a:gd name="T47" fmla="*/ 197 h 1292"/>
                  <a:gd name="T48" fmla="*/ 432 w 1061"/>
                  <a:gd name="T49" fmla="*/ 179 h 1292"/>
                  <a:gd name="T50" fmla="*/ 420 w 1061"/>
                  <a:gd name="T51" fmla="*/ 163 h 1292"/>
                  <a:gd name="T52" fmla="*/ 406 w 1061"/>
                  <a:gd name="T53" fmla="*/ 146 h 1292"/>
                  <a:gd name="T54" fmla="*/ 393 w 1061"/>
                  <a:gd name="T55" fmla="*/ 130 h 1292"/>
                  <a:gd name="T56" fmla="*/ 379 w 1061"/>
                  <a:gd name="T57" fmla="*/ 116 h 1292"/>
                  <a:gd name="T58" fmla="*/ 365 w 1061"/>
                  <a:gd name="T59" fmla="*/ 102 h 1292"/>
                  <a:gd name="T60" fmla="*/ 350 w 1061"/>
                  <a:gd name="T61" fmla="*/ 88 h 1292"/>
                  <a:gd name="T62" fmla="*/ 334 w 1061"/>
                  <a:gd name="T63" fmla="*/ 76 h 1292"/>
                  <a:gd name="T64" fmla="*/ 318 w 1061"/>
                  <a:gd name="T65" fmla="*/ 64 h 1292"/>
                  <a:gd name="T66" fmla="*/ 302 w 1061"/>
                  <a:gd name="T67" fmla="*/ 53 h 1292"/>
                  <a:gd name="T68" fmla="*/ 285 w 1061"/>
                  <a:gd name="T69" fmla="*/ 43 h 1292"/>
                  <a:gd name="T70" fmla="*/ 268 w 1061"/>
                  <a:gd name="T71" fmla="*/ 34 h 1292"/>
                  <a:gd name="T72" fmla="*/ 251 w 1061"/>
                  <a:gd name="T73" fmla="*/ 26 h 1292"/>
                  <a:gd name="T74" fmla="*/ 233 w 1061"/>
                  <a:gd name="T75" fmla="*/ 20 h 1292"/>
                  <a:gd name="T76" fmla="*/ 216 w 1061"/>
                  <a:gd name="T77" fmla="*/ 14 h 1292"/>
                  <a:gd name="T78" fmla="*/ 198 w 1061"/>
                  <a:gd name="T79" fmla="*/ 9 h 1292"/>
                  <a:gd name="T80" fmla="*/ 181 w 1061"/>
                  <a:gd name="T81" fmla="*/ 5 h 1292"/>
                  <a:gd name="T82" fmla="*/ 163 w 1061"/>
                  <a:gd name="T83" fmla="*/ 2 h 1292"/>
                  <a:gd name="T84" fmla="*/ 145 w 1061"/>
                  <a:gd name="T85" fmla="*/ 0 h 1292"/>
                  <a:gd name="T86" fmla="*/ 128 w 1061"/>
                  <a:gd name="T87" fmla="*/ 0 h 1292"/>
                  <a:gd name="T88" fmla="*/ 111 w 1061"/>
                  <a:gd name="T89" fmla="*/ 0 h 1292"/>
                  <a:gd name="T90" fmla="*/ 94 w 1061"/>
                  <a:gd name="T91" fmla="*/ 1 h 1292"/>
                  <a:gd name="T92" fmla="*/ 78 w 1061"/>
                  <a:gd name="T93" fmla="*/ 5 h 1292"/>
                  <a:gd name="T94" fmla="*/ 61 w 1061"/>
                  <a:gd name="T95" fmla="*/ 8 h 1292"/>
                  <a:gd name="T96" fmla="*/ 45 w 1061"/>
                  <a:gd name="T97" fmla="*/ 13 h 1292"/>
                  <a:gd name="T98" fmla="*/ 30 w 1061"/>
                  <a:gd name="T99" fmla="*/ 19 h 1292"/>
                  <a:gd name="T100" fmla="*/ 15 w 1061"/>
                  <a:gd name="T101" fmla="*/ 25 h 1292"/>
                  <a:gd name="T102" fmla="*/ 0 w 1061"/>
                  <a:gd name="T103" fmla="*/ 33 h 129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061" h="1292">
                    <a:moveTo>
                      <a:pt x="937" y="1292"/>
                    </a:moveTo>
                    <a:lnTo>
                      <a:pt x="942" y="1284"/>
                    </a:lnTo>
                    <a:lnTo>
                      <a:pt x="948" y="1277"/>
                    </a:lnTo>
                    <a:lnTo>
                      <a:pt x="952" y="1271"/>
                    </a:lnTo>
                    <a:lnTo>
                      <a:pt x="957" y="1263"/>
                    </a:lnTo>
                    <a:lnTo>
                      <a:pt x="962" y="1256"/>
                    </a:lnTo>
                    <a:lnTo>
                      <a:pt x="967" y="1248"/>
                    </a:lnTo>
                    <a:lnTo>
                      <a:pt x="971" y="1241"/>
                    </a:lnTo>
                    <a:lnTo>
                      <a:pt x="975" y="1232"/>
                    </a:lnTo>
                    <a:lnTo>
                      <a:pt x="980" y="1225"/>
                    </a:lnTo>
                    <a:lnTo>
                      <a:pt x="984" y="1217"/>
                    </a:lnTo>
                    <a:lnTo>
                      <a:pt x="988" y="1209"/>
                    </a:lnTo>
                    <a:lnTo>
                      <a:pt x="993" y="1201"/>
                    </a:lnTo>
                    <a:lnTo>
                      <a:pt x="997" y="1193"/>
                    </a:lnTo>
                    <a:lnTo>
                      <a:pt x="1000" y="1184"/>
                    </a:lnTo>
                    <a:lnTo>
                      <a:pt x="1004" y="1176"/>
                    </a:lnTo>
                    <a:lnTo>
                      <a:pt x="1007" y="1167"/>
                    </a:lnTo>
                    <a:lnTo>
                      <a:pt x="1012" y="1159"/>
                    </a:lnTo>
                    <a:lnTo>
                      <a:pt x="1015" y="1150"/>
                    </a:lnTo>
                    <a:lnTo>
                      <a:pt x="1018" y="1142"/>
                    </a:lnTo>
                    <a:lnTo>
                      <a:pt x="1021" y="1133"/>
                    </a:lnTo>
                    <a:lnTo>
                      <a:pt x="1024" y="1125"/>
                    </a:lnTo>
                    <a:lnTo>
                      <a:pt x="1027" y="1116"/>
                    </a:lnTo>
                    <a:lnTo>
                      <a:pt x="1030" y="1107"/>
                    </a:lnTo>
                    <a:lnTo>
                      <a:pt x="1032" y="1098"/>
                    </a:lnTo>
                    <a:lnTo>
                      <a:pt x="1035" y="1088"/>
                    </a:lnTo>
                    <a:lnTo>
                      <a:pt x="1037" y="1080"/>
                    </a:lnTo>
                    <a:lnTo>
                      <a:pt x="1039" y="1070"/>
                    </a:lnTo>
                    <a:lnTo>
                      <a:pt x="1042" y="1062"/>
                    </a:lnTo>
                    <a:lnTo>
                      <a:pt x="1044" y="1052"/>
                    </a:lnTo>
                    <a:lnTo>
                      <a:pt x="1046" y="1043"/>
                    </a:lnTo>
                    <a:lnTo>
                      <a:pt x="1048" y="1033"/>
                    </a:lnTo>
                    <a:lnTo>
                      <a:pt x="1050" y="1025"/>
                    </a:lnTo>
                    <a:lnTo>
                      <a:pt x="1051" y="1015"/>
                    </a:lnTo>
                    <a:lnTo>
                      <a:pt x="1052" y="1005"/>
                    </a:lnTo>
                    <a:lnTo>
                      <a:pt x="1054" y="996"/>
                    </a:lnTo>
                    <a:lnTo>
                      <a:pt x="1055" y="986"/>
                    </a:lnTo>
                    <a:lnTo>
                      <a:pt x="1056" y="977"/>
                    </a:lnTo>
                    <a:lnTo>
                      <a:pt x="1057" y="966"/>
                    </a:lnTo>
                    <a:lnTo>
                      <a:pt x="1059" y="956"/>
                    </a:lnTo>
                    <a:lnTo>
                      <a:pt x="1059" y="947"/>
                    </a:lnTo>
                    <a:lnTo>
                      <a:pt x="1060" y="937"/>
                    </a:lnTo>
                    <a:lnTo>
                      <a:pt x="1060" y="928"/>
                    </a:lnTo>
                    <a:lnTo>
                      <a:pt x="1061" y="917"/>
                    </a:lnTo>
                    <a:lnTo>
                      <a:pt x="1061" y="907"/>
                    </a:lnTo>
                    <a:lnTo>
                      <a:pt x="1061" y="898"/>
                    </a:lnTo>
                    <a:lnTo>
                      <a:pt x="1061" y="887"/>
                    </a:lnTo>
                    <a:lnTo>
                      <a:pt x="1061" y="878"/>
                    </a:lnTo>
                    <a:lnTo>
                      <a:pt x="1061" y="867"/>
                    </a:lnTo>
                    <a:lnTo>
                      <a:pt x="1060" y="857"/>
                    </a:lnTo>
                    <a:lnTo>
                      <a:pt x="1060" y="847"/>
                    </a:lnTo>
                    <a:lnTo>
                      <a:pt x="1059" y="837"/>
                    </a:lnTo>
                    <a:lnTo>
                      <a:pt x="1057" y="826"/>
                    </a:lnTo>
                    <a:lnTo>
                      <a:pt x="1057" y="817"/>
                    </a:lnTo>
                    <a:lnTo>
                      <a:pt x="1056" y="806"/>
                    </a:lnTo>
                    <a:lnTo>
                      <a:pt x="1055" y="797"/>
                    </a:lnTo>
                    <a:lnTo>
                      <a:pt x="1053" y="786"/>
                    </a:lnTo>
                    <a:lnTo>
                      <a:pt x="1052" y="776"/>
                    </a:lnTo>
                    <a:lnTo>
                      <a:pt x="1051" y="766"/>
                    </a:lnTo>
                    <a:lnTo>
                      <a:pt x="1049" y="756"/>
                    </a:lnTo>
                    <a:lnTo>
                      <a:pt x="1048" y="746"/>
                    </a:lnTo>
                    <a:lnTo>
                      <a:pt x="1046" y="736"/>
                    </a:lnTo>
                    <a:lnTo>
                      <a:pt x="1044" y="725"/>
                    </a:lnTo>
                    <a:lnTo>
                      <a:pt x="1042" y="715"/>
                    </a:lnTo>
                    <a:lnTo>
                      <a:pt x="1039" y="705"/>
                    </a:lnTo>
                    <a:lnTo>
                      <a:pt x="1037" y="694"/>
                    </a:lnTo>
                    <a:lnTo>
                      <a:pt x="1035" y="685"/>
                    </a:lnTo>
                    <a:lnTo>
                      <a:pt x="1032" y="674"/>
                    </a:lnTo>
                    <a:lnTo>
                      <a:pt x="1030" y="665"/>
                    </a:lnTo>
                    <a:lnTo>
                      <a:pt x="1027" y="654"/>
                    </a:lnTo>
                    <a:lnTo>
                      <a:pt x="1023" y="644"/>
                    </a:lnTo>
                    <a:lnTo>
                      <a:pt x="1020" y="634"/>
                    </a:lnTo>
                    <a:lnTo>
                      <a:pt x="1017" y="624"/>
                    </a:lnTo>
                    <a:lnTo>
                      <a:pt x="1014" y="615"/>
                    </a:lnTo>
                    <a:lnTo>
                      <a:pt x="1011" y="604"/>
                    </a:lnTo>
                    <a:lnTo>
                      <a:pt x="1007" y="594"/>
                    </a:lnTo>
                    <a:lnTo>
                      <a:pt x="1003" y="584"/>
                    </a:lnTo>
                    <a:lnTo>
                      <a:pt x="1000" y="574"/>
                    </a:lnTo>
                    <a:lnTo>
                      <a:pt x="996" y="564"/>
                    </a:lnTo>
                    <a:lnTo>
                      <a:pt x="993" y="555"/>
                    </a:lnTo>
                    <a:lnTo>
                      <a:pt x="988" y="544"/>
                    </a:lnTo>
                    <a:lnTo>
                      <a:pt x="984" y="535"/>
                    </a:lnTo>
                    <a:lnTo>
                      <a:pt x="980" y="525"/>
                    </a:lnTo>
                    <a:lnTo>
                      <a:pt x="975" y="515"/>
                    </a:lnTo>
                    <a:lnTo>
                      <a:pt x="971" y="506"/>
                    </a:lnTo>
                    <a:lnTo>
                      <a:pt x="966" y="496"/>
                    </a:lnTo>
                    <a:lnTo>
                      <a:pt x="962" y="487"/>
                    </a:lnTo>
                    <a:lnTo>
                      <a:pt x="956" y="477"/>
                    </a:lnTo>
                    <a:lnTo>
                      <a:pt x="952" y="468"/>
                    </a:lnTo>
                    <a:lnTo>
                      <a:pt x="947" y="458"/>
                    </a:lnTo>
                    <a:lnTo>
                      <a:pt x="941" y="448"/>
                    </a:lnTo>
                    <a:lnTo>
                      <a:pt x="936" y="440"/>
                    </a:lnTo>
                    <a:lnTo>
                      <a:pt x="931" y="430"/>
                    </a:lnTo>
                    <a:lnTo>
                      <a:pt x="925" y="421"/>
                    </a:lnTo>
                    <a:lnTo>
                      <a:pt x="920" y="412"/>
                    </a:lnTo>
                    <a:lnTo>
                      <a:pt x="915" y="403"/>
                    </a:lnTo>
                    <a:lnTo>
                      <a:pt x="908" y="394"/>
                    </a:lnTo>
                    <a:lnTo>
                      <a:pt x="903" y="386"/>
                    </a:lnTo>
                    <a:lnTo>
                      <a:pt x="897" y="376"/>
                    </a:lnTo>
                    <a:lnTo>
                      <a:pt x="891" y="367"/>
                    </a:lnTo>
                    <a:lnTo>
                      <a:pt x="885" y="359"/>
                    </a:lnTo>
                    <a:lnTo>
                      <a:pt x="879" y="350"/>
                    </a:lnTo>
                    <a:lnTo>
                      <a:pt x="872" y="342"/>
                    </a:lnTo>
                    <a:lnTo>
                      <a:pt x="866" y="333"/>
                    </a:lnTo>
                    <a:lnTo>
                      <a:pt x="859" y="325"/>
                    </a:lnTo>
                    <a:lnTo>
                      <a:pt x="853" y="316"/>
                    </a:lnTo>
                    <a:lnTo>
                      <a:pt x="847" y="308"/>
                    </a:lnTo>
                    <a:lnTo>
                      <a:pt x="839" y="299"/>
                    </a:lnTo>
                    <a:lnTo>
                      <a:pt x="833" y="292"/>
                    </a:lnTo>
                    <a:lnTo>
                      <a:pt x="826" y="283"/>
                    </a:lnTo>
                    <a:lnTo>
                      <a:pt x="819" y="276"/>
                    </a:lnTo>
                    <a:lnTo>
                      <a:pt x="811" y="267"/>
                    </a:lnTo>
                    <a:lnTo>
                      <a:pt x="805" y="260"/>
                    </a:lnTo>
                    <a:lnTo>
                      <a:pt x="798" y="252"/>
                    </a:lnTo>
                    <a:lnTo>
                      <a:pt x="790" y="245"/>
                    </a:lnTo>
                    <a:lnTo>
                      <a:pt x="783" y="238"/>
                    </a:lnTo>
                    <a:lnTo>
                      <a:pt x="775" y="230"/>
                    </a:lnTo>
                    <a:lnTo>
                      <a:pt x="768" y="223"/>
                    </a:lnTo>
                    <a:lnTo>
                      <a:pt x="760" y="215"/>
                    </a:lnTo>
                    <a:lnTo>
                      <a:pt x="753" y="209"/>
                    </a:lnTo>
                    <a:lnTo>
                      <a:pt x="745" y="201"/>
                    </a:lnTo>
                    <a:lnTo>
                      <a:pt x="737" y="194"/>
                    </a:lnTo>
                    <a:lnTo>
                      <a:pt x="730" y="187"/>
                    </a:lnTo>
                    <a:lnTo>
                      <a:pt x="722" y="181"/>
                    </a:lnTo>
                    <a:lnTo>
                      <a:pt x="714" y="175"/>
                    </a:lnTo>
                    <a:lnTo>
                      <a:pt x="706" y="168"/>
                    </a:lnTo>
                    <a:lnTo>
                      <a:pt x="698" y="162"/>
                    </a:lnTo>
                    <a:lnTo>
                      <a:pt x="690" y="156"/>
                    </a:lnTo>
                    <a:lnTo>
                      <a:pt x="682" y="149"/>
                    </a:lnTo>
                    <a:lnTo>
                      <a:pt x="673" y="143"/>
                    </a:lnTo>
                    <a:lnTo>
                      <a:pt x="665" y="137"/>
                    </a:lnTo>
                    <a:lnTo>
                      <a:pt x="657" y="131"/>
                    </a:lnTo>
                    <a:lnTo>
                      <a:pt x="649" y="126"/>
                    </a:lnTo>
                    <a:lnTo>
                      <a:pt x="640" y="120"/>
                    </a:lnTo>
                    <a:lnTo>
                      <a:pt x="632" y="114"/>
                    </a:lnTo>
                    <a:lnTo>
                      <a:pt x="623" y="109"/>
                    </a:lnTo>
                    <a:lnTo>
                      <a:pt x="614" y="103"/>
                    </a:lnTo>
                    <a:lnTo>
                      <a:pt x="606" y="99"/>
                    </a:lnTo>
                    <a:lnTo>
                      <a:pt x="597" y="94"/>
                    </a:lnTo>
                    <a:lnTo>
                      <a:pt x="588" y="88"/>
                    </a:lnTo>
                    <a:lnTo>
                      <a:pt x="579" y="84"/>
                    </a:lnTo>
                    <a:lnTo>
                      <a:pt x="571" y="80"/>
                    </a:lnTo>
                    <a:lnTo>
                      <a:pt x="562" y="75"/>
                    </a:lnTo>
                    <a:lnTo>
                      <a:pt x="554" y="70"/>
                    </a:lnTo>
                    <a:lnTo>
                      <a:pt x="544" y="66"/>
                    </a:lnTo>
                    <a:lnTo>
                      <a:pt x="536" y="62"/>
                    </a:lnTo>
                    <a:lnTo>
                      <a:pt x="527" y="59"/>
                    </a:lnTo>
                    <a:lnTo>
                      <a:pt x="518" y="54"/>
                    </a:lnTo>
                    <a:lnTo>
                      <a:pt x="509" y="50"/>
                    </a:lnTo>
                    <a:lnTo>
                      <a:pt x="499" y="47"/>
                    </a:lnTo>
                    <a:lnTo>
                      <a:pt x="491" y="44"/>
                    </a:lnTo>
                    <a:lnTo>
                      <a:pt x="481" y="41"/>
                    </a:lnTo>
                    <a:lnTo>
                      <a:pt x="473" y="36"/>
                    </a:lnTo>
                    <a:lnTo>
                      <a:pt x="463" y="34"/>
                    </a:lnTo>
                    <a:lnTo>
                      <a:pt x="455" y="31"/>
                    </a:lnTo>
                    <a:lnTo>
                      <a:pt x="445" y="28"/>
                    </a:lnTo>
                    <a:lnTo>
                      <a:pt x="437" y="26"/>
                    </a:lnTo>
                    <a:lnTo>
                      <a:pt x="427" y="22"/>
                    </a:lnTo>
                    <a:lnTo>
                      <a:pt x="419" y="20"/>
                    </a:lnTo>
                    <a:lnTo>
                      <a:pt x="409" y="18"/>
                    </a:lnTo>
                    <a:lnTo>
                      <a:pt x="400" y="16"/>
                    </a:lnTo>
                    <a:lnTo>
                      <a:pt x="391" y="14"/>
                    </a:lnTo>
                    <a:lnTo>
                      <a:pt x="382" y="12"/>
                    </a:lnTo>
                    <a:lnTo>
                      <a:pt x="373" y="10"/>
                    </a:lnTo>
                    <a:lnTo>
                      <a:pt x="364" y="9"/>
                    </a:lnTo>
                    <a:lnTo>
                      <a:pt x="355" y="6"/>
                    </a:lnTo>
                    <a:lnTo>
                      <a:pt x="346" y="5"/>
                    </a:lnTo>
                    <a:lnTo>
                      <a:pt x="337" y="4"/>
                    </a:lnTo>
                    <a:lnTo>
                      <a:pt x="328" y="3"/>
                    </a:lnTo>
                    <a:lnTo>
                      <a:pt x="318" y="2"/>
                    </a:lnTo>
                    <a:lnTo>
                      <a:pt x="310" y="1"/>
                    </a:lnTo>
                    <a:lnTo>
                      <a:pt x="300" y="1"/>
                    </a:lnTo>
                    <a:lnTo>
                      <a:pt x="292" y="0"/>
                    </a:lnTo>
                    <a:lnTo>
                      <a:pt x="282" y="0"/>
                    </a:lnTo>
                    <a:lnTo>
                      <a:pt x="274" y="0"/>
                    </a:lnTo>
                    <a:lnTo>
                      <a:pt x="264" y="0"/>
                    </a:lnTo>
                    <a:lnTo>
                      <a:pt x="256" y="0"/>
                    </a:lnTo>
                    <a:lnTo>
                      <a:pt x="247" y="0"/>
                    </a:lnTo>
                    <a:lnTo>
                      <a:pt x="238" y="0"/>
                    </a:lnTo>
                    <a:lnTo>
                      <a:pt x="229" y="1"/>
                    </a:lnTo>
                    <a:lnTo>
                      <a:pt x="220" y="1"/>
                    </a:lnTo>
                    <a:lnTo>
                      <a:pt x="212" y="2"/>
                    </a:lnTo>
                    <a:lnTo>
                      <a:pt x="202" y="3"/>
                    </a:lnTo>
                    <a:lnTo>
                      <a:pt x="194" y="3"/>
                    </a:lnTo>
                    <a:lnTo>
                      <a:pt x="185" y="5"/>
                    </a:lnTo>
                    <a:lnTo>
                      <a:pt x="177" y="6"/>
                    </a:lnTo>
                    <a:lnTo>
                      <a:pt x="168" y="8"/>
                    </a:lnTo>
                    <a:lnTo>
                      <a:pt x="160" y="10"/>
                    </a:lnTo>
                    <a:lnTo>
                      <a:pt x="151" y="11"/>
                    </a:lnTo>
                    <a:lnTo>
                      <a:pt x="143" y="13"/>
                    </a:lnTo>
                    <a:lnTo>
                      <a:pt x="134" y="15"/>
                    </a:lnTo>
                    <a:lnTo>
                      <a:pt x="126" y="17"/>
                    </a:lnTo>
                    <a:lnTo>
                      <a:pt x="117" y="19"/>
                    </a:lnTo>
                    <a:lnTo>
                      <a:pt x="110" y="21"/>
                    </a:lnTo>
                    <a:lnTo>
                      <a:pt x="101" y="23"/>
                    </a:lnTo>
                    <a:lnTo>
                      <a:pt x="93" y="27"/>
                    </a:lnTo>
                    <a:lnTo>
                      <a:pt x="85" y="29"/>
                    </a:lnTo>
                    <a:lnTo>
                      <a:pt x="77" y="32"/>
                    </a:lnTo>
                    <a:lnTo>
                      <a:pt x="68" y="35"/>
                    </a:lnTo>
                    <a:lnTo>
                      <a:pt x="61" y="38"/>
                    </a:lnTo>
                    <a:lnTo>
                      <a:pt x="53" y="42"/>
                    </a:lnTo>
                    <a:lnTo>
                      <a:pt x="45" y="45"/>
                    </a:lnTo>
                    <a:lnTo>
                      <a:pt x="37" y="49"/>
                    </a:lnTo>
                    <a:lnTo>
                      <a:pt x="30" y="52"/>
                    </a:lnTo>
                    <a:lnTo>
                      <a:pt x="22" y="56"/>
                    </a:lnTo>
                    <a:lnTo>
                      <a:pt x="15" y="60"/>
                    </a:lnTo>
                    <a:lnTo>
                      <a:pt x="8" y="64"/>
                    </a:lnTo>
                    <a:lnTo>
                      <a:pt x="0" y="6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841" name="Freeform 180"/>
              <p:cNvSpPr>
                <a:spLocks/>
              </p:cNvSpPr>
              <p:nvPr/>
            </p:nvSpPr>
            <p:spPr bwMode="auto">
              <a:xfrm>
                <a:off x="3373" y="2592"/>
                <a:ext cx="102" cy="41"/>
              </a:xfrm>
              <a:custGeom>
                <a:avLst/>
                <a:gdLst>
                  <a:gd name="T0" fmla="*/ 102 w 212"/>
                  <a:gd name="T1" fmla="*/ 41 h 84"/>
                  <a:gd name="T2" fmla="*/ 94 w 212"/>
                  <a:gd name="T3" fmla="*/ 36 h 84"/>
                  <a:gd name="T4" fmla="*/ 87 w 212"/>
                  <a:gd name="T5" fmla="*/ 32 h 84"/>
                  <a:gd name="T6" fmla="*/ 79 w 212"/>
                  <a:gd name="T7" fmla="*/ 28 h 84"/>
                  <a:gd name="T8" fmla="*/ 71 w 212"/>
                  <a:gd name="T9" fmla="*/ 24 h 84"/>
                  <a:gd name="T10" fmla="*/ 64 w 212"/>
                  <a:gd name="T11" fmla="*/ 21 h 84"/>
                  <a:gd name="T12" fmla="*/ 56 w 212"/>
                  <a:gd name="T13" fmla="*/ 18 h 84"/>
                  <a:gd name="T14" fmla="*/ 48 w 212"/>
                  <a:gd name="T15" fmla="*/ 15 h 84"/>
                  <a:gd name="T16" fmla="*/ 40 w 212"/>
                  <a:gd name="T17" fmla="*/ 11 h 84"/>
                  <a:gd name="T18" fmla="*/ 32 w 212"/>
                  <a:gd name="T19" fmla="*/ 9 h 84"/>
                  <a:gd name="T20" fmla="*/ 24 w 212"/>
                  <a:gd name="T21" fmla="*/ 6 h 84"/>
                  <a:gd name="T22" fmla="*/ 16 w 212"/>
                  <a:gd name="T23" fmla="*/ 4 h 84"/>
                  <a:gd name="T24" fmla="*/ 8 w 212"/>
                  <a:gd name="T25" fmla="*/ 2 h 84"/>
                  <a:gd name="T26" fmla="*/ 0 w 212"/>
                  <a:gd name="T27" fmla="*/ 0 h 8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12" h="84">
                    <a:moveTo>
                      <a:pt x="212" y="84"/>
                    </a:moveTo>
                    <a:lnTo>
                      <a:pt x="196" y="74"/>
                    </a:lnTo>
                    <a:lnTo>
                      <a:pt x="180" y="66"/>
                    </a:lnTo>
                    <a:lnTo>
                      <a:pt x="164" y="58"/>
                    </a:lnTo>
                    <a:lnTo>
                      <a:pt x="148" y="50"/>
                    </a:lnTo>
                    <a:lnTo>
                      <a:pt x="132" y="42"/>
                    </a:lnTo>
                    <a:lnTo>
                      <a:pt x="116" y="36"/>
                    </a:lnTo>
                    <a:lnTo>
                      <a:pt x="99" y="30"/>
                    </a:lnTo>
                    <a:lnTo>
                      <a:pt x="83" y="23"/>
                    </a:lnTo>
                    <a:lnTo>
                      <a:pt x="66" y="18"/>
                    </a:lnTo>
                    <a:lnTo>
                      <a:pt x="50" y="13"/>
                    </a:lnTo>
                    <a:lnTo>
                      <a:pt x="33" y="8"/>
                    </a:lnTo>
                    <a:lnTo>
                      <a:pt x="16" y="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842" name="Freeform 181"/>
              <p:cNvSpPr>
                <a:spLocks/>
              </p:cNvSpPr>
              <p:nvPr/>
            </p:nvSpPr>
            <p:spPr bwMode="auto">
              <a:xfrm>
                <a:off x="3683" y="3018"/>
                <a:ext cx="13" cy="109"/>
              </a:xfrm>
              <a:custGeom>
                <a:avLst/>
                <a:gdLst>
                  <a:gd name="T0" fmla="*/ 0 w 33"/>
                  <a:gd name="T1" fmla="*/ 109 h 226"/>
                  <a:gd name="T2" fmla="*/ 2 w 33"/>
                  <a:gd name="T3" fmla="*/ 101 h 226"/>
                  <a:gd name="T4" fmla="*/ 4 w 33"/>
                  <a:gd name="T5" fmla="*/ 93 h 226"/>
                  <a:gd name="T6" fmla="*/ 5 w 33"/>
                  <a:gd name="T7" fmla="*/ 85 h 226"/>
                  <a:gd name="T8" fmla="*/ 7 w 33"/>
                  <a:gd name="T9" fmla="*/ 77 h 226"/>
                  <a:gd name="T10" fmla="*/ 8 w 33"/>
                  <a:gd name="T11" fmla="*/ 69 h 226"/>
                  <a:gd name="T12" fmla="*/ 9 w 33"/>
                  <a:gd name="T13" fmla="*/ 60 h 226"/>
                  <a:gd name="T14" fmla="*/ 10 w 33"/>
                  <a:gd name="T15" fmla="*/ 52 h 226"/>
                  <a:gd name="T16" fmla="*/ 11 w 33"/>
                  <a:gd name="T17" fmla="*/ 43 h 226"/>
                  <a:gd name="T18" fmla="*/ 11 w 33"/>
                  <a:gd name="T19" fmla="*/ 35 h 226"/>
                  <a:gd name="T20" fmla="*/ 12 w 33"/>
                  <a:gd name="T21" fmla="*/ 27 h 226"/>
                  <a:gd name="T22" fmla="*/ 13 w 33"/>
                  <a:gd name="T23" fmla="*/ 17 h 226"/>
                  <a:gd name="T24" fmla="*/ 13 w 33"/>
                  <a:gd name="T25" fmla="*/ 9 h 226"/>
                  <a:gd name="T26" fmla="*/ 13 w 33"/>
                  <a:gd name="T27" fmla="*/ 0 h 2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" h="226">
                    <a:moveTo>
                      <a:pt x="0" y="226"/>
                    </a:moveTo>
                    <a:lnTo>
                      <a:pt x="4" y="210"/>
                    </a:lnTo>
                    <a:lnTo>
                      <a:pt x="9" y="193"/>
                    </a:lnTo>
                    <a:lnTo>
                      <a:pt x="12" y="177"/>
                    </a:lnTo>
                    <a:lnTo>
                      <a:pt x="17" y="160"/>
                    </a:lnTo>
                    <a:lnTo>
                      <a:pt x="20" y="143"/>
                    </a:lnTo>
                    <a:lnTo>
                      <a:pt x="23" y="125"/>
                    </a:lnTo>
                    <a:lnTo>
                      <a:pt x="25" y="108"/>
                    </a:lnTo>
                    <a:lnTo>
                      <a:pt x="28" y="90"/>
                    </a:lnTo>
                    <a:lnTo>
                      <a:pt x="29" y="73"/>
                    </a:lnTo>
                    <a:lnTo>
                      <a:pt x="31" y="55"/>
                    </a:lnTo>
                    <a:lnTo>
                      <a:pt x="32" y="36"/>
                    </a:lnTo>
                    <a:lnTo>
                      <a:pt x="33" y="18"/>
                    </a:lnTo>
                    <a:lnTo>
                      <a:pt x="33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6843" name="Freeform 182"/>
              <p:cNvSpPr>
                <a:spLocks/>
              </p:cNvSpPr>
              <p:nvPr/>
            </p:nvSpPr>
            <p:spPr bwMode="auto">
              <a:xfrm>
                <a:off x="3495" y="2749"/>
                <a:ext cx="31" cy="109"/>
              </a:xfrm>
              <a:custGeom>
                <a:avLst/>
                <a:gdLst>
                  <a:gd name="T0" fmla="*/ 31 w 62"/>
                  <a:gd name="T1" fmla="*/ 0 h 225"/>
                  <a:gd name="T2" fmla="*/ 0 w 62"/>
                  <a:gd name="T3" fmla="*/ 0 h 225"/>
                  <a:gd name="T4" fmla="*/ 0 w 62"/>
                  <a:gd name="T5" fmla="*/ 3 h 225"/>
                  <a:gd name="T6" fmla="*/ 6 w 62"/>
                  <a:gd name="T7" fmla="*/ 4 h 225"/>
                  <a:gd name="T8" fmla="*/ 12 w 62"/>
                  <a:gd name="T9" fmla="*/ 11 h 225"/>
                  <a:gd name="T10" fmla="*/ 12 w 62"/>
                  <a:gd name="T11" fmla="*/ 100 h 225"/>
                  <a:gd name="T12" fmla="*/ 11 w 62"/>
                  <a:gd name="T13" fmla="*/ 103 h 225"/>
                  <a:gd name="T14" fmla="*/ 0 w 62"/>
                  <a:gd name="T15" fmla="*/ 106 h 225"/>
                  <a:gd name="T16" fmla="*/ 0 w 62"/>
                  <a:gd name="T17" fmla="*/ 109 h 225"/>
                  <a:gd name="T18" fmla="*/ 31 w 62"/>
                  <a:gd name="T19" fmla="*/ 109 h 225"/>
                  <a:gd name="T20" fmla="*/ 31 w 62"/>
                  <a:gd name="T21" fmla="*/ 106 h 225"/>
                  <a:gd name="T22" fmla="*/ 25 w 62"/>
                  <a:gd name="T23" fmla="*/ 105 h 225"/>
                  <a:gd name="T24" fmla="*/ 19 w 62"/>
                  <a:gd name="T25" fmla="*/ 99 h 225"/>
                  <a:gd name="T26" fmla="*/ 19 w 62"/>
                  <a:gd name="T27" fmla="*/ 10 h 225"/>
                  <a:gd name="T28" fmla="*/ 21 w 62"/>
                  <a:gd name="T29" fmla="*/ 6 h 225"/>
                  <a:gd name="T30" fmla="*/ 31 w 62"/>
                  <a:gd name="T31" fmla="*/ 3 h 225"/>
                  <a:gd name="T32" fmla="*/ 31 w 62"/>
                  <a:gd name="T33" fmla="*/ 0 h 2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2" h="225">
                    <a:moveTo>
                      <a:pt x="62" y="0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12" y="9"/>
                    </a:lnTo>
                    <a:lnTo>
                      <a:pt x="24" y="22"/>
                    </a:lnTo>
                    <a:lnTo>
                      <a:pt x="24" y="207"/>
                    </a:lnTo>
                    <a:lnTo>
                      <a:pt x="21" y="213"/>
                    </a:lnTo>
                    <a:lnTo>
                      <a:pt x="0" y="218"/>
                    </a:lnTo>
                    <a:lnTo>
                      <a:pt x="0" y="225"/>
                    </a:lnTo>
                    <a:lnTo>
                      <a:pt x="62" y="225"/>
                    </a:lnTo>
                    <a:lnTo>
                      <a:pt x="62" y="218"/>
                    </a:lnTo>
                    <a:lnTo>
                      <a:pt x="50" y="217"/>
                    </a:lnTo>
                    <a:lnTo>
                      <a:pt x="38" y="204"/>
                    </a:lnTo>
                    <a:lnTo>
                      <a:pt x="38" y="20"/>
                    </a:lnTo>
                    <a:lnTo>
                      <a:pt x="41" y="13"/>
                    </a:lnTo>
                    <a:lnTo>
                      <a:pt x="62" y="7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76832" name="Freeform 183"/>
            <p:cNvSpPr>
              <a:spLocks/>
            </p:cNvSpPr>
            <p:nvPr/>
          </p:nvSpPr>
          <p:spPr bwMode="auto">
            <a:xfrm>
              <a:off x="3216" y="2688"/>
              <a:ext cx="31" cy="109"/>
            </a:xfrm>
            <a:custGeom>
              <a:avLst/>
              <a:gdLst>
                <a:gd name="T0" fmla="*/ 31 w 63"/>
                <a:gd name="T1" fmla="*/ 0 h 227"/>
                <a:gd name="T2" fmla="*/ 0 w 63"/>
                <a:gd name="T3" fmla="*/ 0 h 227"/>
                <a:gd name="T4" fmla="*/ 0 w 63"/>
                <a:gd name="T5" fmla="*/ 4 h 227"/>
                <a:gd name="T6" fmla="*/ 6 w 63"/>
                <a:gd name="T7" fmla="*/ 4 h 227"/>
                <a:gd name="T8" fmla="*/ 12 w 63"/>
                <a:gd name="T9" fmla="*/ 11 h 227"/>
                <a:gd name="T10" fmla="*/ 12 w 63"/>
                <a:gd name="T11" fmla="*/ 99 h 227"/>
                <a:gd name="T12" fmla="*/ 11 w 63"/>
                <a:gd name="T13" fmla="*/ 102 h 227"/>
                <a:gd name="T14" fmla="*/ 0 w 63"/>
                <a:gd name="T15" fmla="*/ 105 h 227"/>
                <a:gd name="T16" fmla="*/ 0 w 63"/>
                <a:gd name="T17" fmla="*/ 109 h 227"/>
                <a:gd name="T18" fmla="*/ 31 w 63"/>
                <a:gd name="T19" fmla="*/ 109 h 227"/>
                <a:gd name="T20" fmla="*/ 31 w 63"/>
                <a:gd name="T21" fmla="*/ 105 h 227"/>
                <a:gd name="T22" fmla="*/ 25 w 63"/>
                <a:gd name="T23" fmla="*/ 104 h 227"/>
                <a:gd name="T24" fmla="*/ 19 w 63"/>
                <a:gd name="T25" fmla="*/ 98 h 227"/>
                <a:gd name="T26" fmla="*/ 19 w 63"/>
                <a:gd name="T27" fmla="*/ 10 h 227"/>
                <a:gd name="T28" fmla="*/ 21 w 63"/>
                <a:gd name="T29" fmla="*/ 7 h 227"/>
                <a:gd name="T30" fmla="*/ 31 w 63"/>
                <a:gd name="T31" fmla="*/ 4 h 227"/>
                <a:gd name="T32" fmla="*/ 31 w 63"/>
                <a:gd name="T33" fmla="*/ 0 h 22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3" h="227">
                  <a:moveTo>
                    <a:pt x="63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13" y="9"/>
                  </a:lnTo>
                  <a:lnTo>
                    <a:pt x="25" y="23"/>
                  </a:lnTo>
                  <a:lnTo>
                    <a:pt x="25" y="207"/>
                  </a:lnTo>
                  <a:lnTo>
                    <a:pt x="22" y="213"/>
                  </a:lnTo>
                  <a:lnTo>
                    <a:pt x="0" y="218"/>
                  </a:lnTo>
                  <a:lnTo>
                    <a:pt x="0" y="227"/>
                  </a:lnTo>
                  <a:lnTo>
                    <a:pt x="63" y="227"/>
                  </a:lnTo>
                  <a:lnTo>
                    <a:pt x="63" y="218"/>
                  </a:lnTo>
                  <a:lnTo>
                    <a:pt x="50" y="217"/>
                  </a:lnTo>
                  <a:lnTo>
                    <a:pt x="39" y="205"/>
                  </a:lnTo>
                  <a:lnTo>
                    <a:pt x="39" y="20"/>
                  </a:lnTo>
                  <a:lnTo>
                    <a:pt x="42" y="14"/>
                  </a:lnTo>
                  <a:lnTo>
                    <a:pt x="63" y="8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33" name="Freeform 184"/>
            <p:cNvSpPr>
              <a:spLocks/>
            </p:cNvSpPr>
            <p:nvPr/>
          </p:nvSpPr>
          <p:spPr bwMode="auto">
            <a:xfrm>
              <a:off x="3274" y="2688"/>
              <a:ext cx="31" cy="109"/>
            </a:xfrm>
            <a:custGeom>
              <a:avLst/>
              <a:gdLst>
                <a:gd name="T0" fmla="*/ 31 w 62"/>
                <a:gd name="T1" fmla="*/ 0 h 227"/>
                <a:gd name="T2" fmla="*/ 0 w 62"/>
                <a:gd name="T3" fmla="*/ 0 h 227"/>
                <a:gd name="T4" fmla="*/ 0 w 62"/>
                <a:gd name="T5" fmla="*/ 4 h 227"/>
                <a:gd name="T6" fmla="*/ 6 w 62"/>
                <a:gd name="T7" fmla="*/ 4 h 227"/>
                <a:gd name="T8" fmla="*/ 12 w 62"/>
                <a:gd name="T9" fmla="*/ 11 h 227"/>
                <a:gd name="T10" fmla="*/ 12 w 62"/>
                <a:gd name="T11" fmla="*/ 99 h 227"/>
                <a:gd name="T12" fmla="*/ 11 w 62"/>
                <a:gd name="T13" fmla="*/ 102 h 227"/>
                <a:gd name="T14" fmla="*/ 0 w 62"/>
                <a:gd name="T15" fmla="*/ 105 h 227"/>
                <a:gd name="T16" fmla="*/ 0 w 62"/>
                <a:gd name="T17" fmla="*/ 109 h 227"/>
                <a:gd name="T18" fmla="*/ 31 w 62"/>
                <a:gd name="T19" fmla="*/ 109 h 227"/>
                <a:gd name="T20" fmla="*/ 31 w 62"/>
                <a:gd name="T21" fmla="*/ 105 h 227"/>
                <a:gd name="T22" fmla="*/ 26 w 62"/>
                <a:gd name="T23" fmla="*/ 104 h 227"/>
                <a:gd name="T24" fmla="*/ 19 w 62"/>
                <a:gd name="T25" fmla="*/ 98 h 227"/>
                <a:gd name="T26" fmla="*/ 19 w 62"/>
                <a:gd name="T27" fmla="*/ 10 h 227"/>
                <a:gd name="T28" fmla="*/ 21 w 62"/>
                <a:gd name="T29" fmla="*/ 7 h 227"/>
                <a:gd name="T30" fmla="*/ 31 w 62"/>
                <a:gd name="T31" fmla="*/ 4 h 227"/>
                <a:gd name="T32" fmla="*/ 31 w 62"/>
                <a:gd name="T33" fmla="*/ 0 h 22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2" h="227">
                  <a:moveTo>
                    <a:pt x="62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12" y="9"/>
                  </a:lnTo>
                  <a:lnTo>
                    <a:pt x="24" y="23"/>
                  </a:lnTo>
                  <a:lnTo>
                    <a:pt x="24" y="207"/>
                  </a:lnTo>
                  <a:lnTo>
                    <a:pt x="21" y="213"/>
                  </a:lnTo>
                  <a:lnTo>
                    <a:pt x="0" y="218"/>
                  </a:lnTo>
                  <a:lnTo>
                    <a:pt x="0" y="227"/>
                  </a:lnTo>
                  <a:lnTo>
                    <a:pt x="62" y="227"/>
                  </a:lnTo>
                  <a:lnTo>
                    <a:pt x="62" y="218"/>
                  </a:lnTo>
                  <a:lnTo>
                    <a:pt x="51" y="217"/>
                  </a:lnTo>
                  <a:lnTo>
                    <a:pt x="38" y="205"/>
                  </a:lnTo>
                  <a:lnTo>
                    <a:pt x="38" y="20"/>
                  </a:lnTo>
                  <a:lnTo>
                    <a:pt x="41" y="14"/>
                  </a:lnTo>
                  <a:lnTo>
                    <a:pt x="62" y="8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34" name="Freeform 185"/>
            <p:cNvSpPr>
              <a:spLocks/>
            </p:cNvSpPr>
            <p:nvPr/>
          </p:nvSpPr>
          <p:spPr bwMode="auto">
            <a:xfrm>
              <a:off x="3182" y="2977"/>
              <a:ext cx="31" cy="109"/>
            </a:xfrm>
            <a:custGeom>
              <a:avLst/>
              <a:gdLst>
                <a:gd name="T0" fmla="*/ 31 w 63"/>
                <a:gd name="T1" fmla="*/ 0 h 227"/>
                <a:gd name="T2" fmla="*/ 0 w 63"/>
                <a:gd name="T3" fmla="*/ 0 h 227"/>
                <a:gd name="T4" fmla="*/ 0 w 63"/>
                <a:gd name="T5" fmla="*/ 4 h 227"/>
                <a:gd name="T6" fmla="*/ 6 w 63"/>
                <a:gd name="T7" fmla="*/ 5 h 227"/>
                <a:gd name="T8" fmla="*/ 12 w 63"/>
                <a:gd name="T9" fmla="*/ 12 h 227"/>
                <a:gd name="T10" fmla="*/ 12 w 63"/>
                <a:gd name="T11" fmla="*/ 100 h 227"/>
                <a:gd name="T12" fmla="*/ 10 w 63"/>
                <a:gd name="T13" fmla="*/ 102 h 227"/>
                <a:gd name="T14" fmla="*/ 0 w 63"/>
                <a:gd name="T15" fmla="*/ 105 h 227"/>
                <a:gd name="T16" fmla="*/ 0 w 63"/>
                <a:gd name="T17" fmla="*/ 109 h 227"/>
                <a:gd name="T18" fmla="*/ 31 w 63"/>
                <a:gd name="T19" fmla="*/ 109 h 227"/>
                <a:gd name="T20" fmla="*/ 31 w 63"/>
                <a:gd name="T21" fmla="*/ 105 h 227"/>
                <a:gd name="T22" fmla="*/ 25 w 63"/>
                <a:gd name="T23" fmla="*/ 104 h 227"/>
                <a:gd name="T24" fmla="*/ 19 w 63"/>
                <a:gd name="T25" fmla="*/ 99 h 227"/>
                <a:gd name="T26" fmla="*/ 19 w 63"/>
                <a:gd name="T27" fmla="*/ 10 h 227"/>
                <a:gd name="T28" fmla="*/ 21 w 63"/>
                <a:gd name="T29" fmla="*/ 7 h 227"/>
                <a:gd name="T30" fmla="*/ 31 w 63"/>
                <a:gd name="T31" fmla="*/ 4 h 227"/>
                <a:gd name="T32" fmla="*/ 31 w 63"/>
                <a:gd name="T33" fmla="*/ 0 h 22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3" h="227">
                  <a:moveTo>
                    <a:pt x="63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13" y="10"/>
                  </a:lnTo>
                  <a:lnTo>
                    <a:pt x="25" y="24"/>
                  </a:lnTo>
                  <a:lnTo>
                    <a:pt x="25" y="208"/>
                  </a:lnTo>
                  <a:lnTo>
                    <a:pt x="21" y="213"/>
                  </a:lnTo>
                  <a:lnTo>
                    <a:pt x="0" y="218"/>
                  </a:lnTo>
                  <a:lnTo>
                    <a:pt x="0" y="227"/>
                  </a:lnTo>
                  <a:lnTo>
                    <a:pt x="63" y="227"/>
                  </a:lnTo>
                  <a:lnTo>
                    <a:pt x="63" y="218"/>
                  </a:lnTo>
                  <a:lnTo>
                    <a:pt x="50" y="217"/>
                  </a:lnTo>
                  <a:lnTo>
                    <a:pt x="38" y="206"/>
                  </a:lnTo>
                  <a:lnTo>
                    <a:pt x="38" y="20"/>
                  </a:lnTo>
                  <a:lnTo>
                    <a:pt x="42" y="14"/>
                  </a:lnTo>
                  <a:lnTo>
                    <a:pt x="63" y="9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35" name="Freeform 186"/>
            <p:cNvSpPr>
              <a:spLocks/>
            </p:cNvSpPr>
            <p:nvPr/>
          </p:nvSpPr>
          <p:spPr bwMode="auto">
            <a:xfrm>
              <a:off x="3240" y="2977"/>
              <a:ext cx="30" cy="109"/>
            </a:xfrm>
            <a:custGeom>
              <a:avLst/>
              <a:gdLst>
                <a:gd name="T0" fmla="*/ 30 w 63"/>
                <a:gd name="T1" fmla="*/ 0 h 227"/>
                <a:gd name="T2" fmla="*/ 0 w 63"/>
                <a:gd name="T3" fmla="*/ 0 h 227"/>
                <a:gd name="T4" fmla="*/ 0 w 63"/>
                <a:gd name="T5" fmla="*/ 4 h 227"/>
                <a:gd name="T6" fmla="*/ 6 w 63"/>
                <a:gd name="T7" fmla="*/ 5 h 227"/>
                <a:gd name="T8" fmla="*/ 12 w 63"/>
                <a:gd name="T9" fmla="*/ 12 h 227"/>
                <a:gd name="T10" fmla="*/ 12 w 63"/>
                <a:gd name="T11" fmla="*/ 100 h 227"/>
                <a:gd name="T12" fmla="*/ 10 w 63"/>
                <a:gd name="T13" fmla="*/ 102 h 227"/>
                <a:gd name="T14" fmla="*/ 0 w 63"/>
                <a:gd name="T15" fmla="*/ 105 h 227"/>
                <a:gd name="T16" fmla="*/ 0 w 63"/>
                <a:gd name="T17" fmla="*/ 109 h 227"/>
                <a:gd name="T18" fmla="*/ 30 w 63"/>
                <a:gd name="T19" fmla="*/ 109 h 227"/>
                <a:gd name="T20" fmla="*/ 30 w 63"/>
                <a:gd name="T21" fmla="*/ 105 h 227"/>
                <a:gd name="T22" fmla="*/ 25 w 63"/>
                <a:gd name="T23" fmla="*/ 104 h 227"/>
                <a:gd name="T24" fmla="*/ 19 w 63"/>
                <a:gd name="T25" fmla="*/ 99 h 227"/>
                <a:gd name="T26" fmla="*/ 19 w 63"/>
                <a:gd name="T27" fmla="*/ 10 h 227"/>
                <a:gd name="T28" fmla="*/ 20 w 63"/>
                <a:gd name="T29" fmla="*/ 7 h 227"/>
                <a:gd name="T30" fmla="*/ 30 w 63"/>
                <a:gd name="T31" fmla="*/ 4 h 227"/>
                <a:gd name="T32" fmla="*/ 30 w 63"/>
                <a:gd name="T33" fmla="*/ 0 h 22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3" h="227">
                  <a:moveTo>
                    <a:pt x="63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13" y="10"/>
                  </a:lnTo>
                  <a:lnTo>
                    <a:pt x="25" y="24"/>
                  </a:lnTo>
                  <a:lnTo>
                    <a:pt x="25" y="208"/>
                  </a:lnTo>
                  <a:lnTo>
                    <a:pt x="22" y="213"/>
                  </a:lnTo>
                  <a:lnTo>
                    <a:pt x="0" y="218"/>
                  </a:lnTo>
                  <a:lnTo>
                    <a:pt x="0" y="227"/>
                  </a:lnTo>
                  <a:lnTo>
                    <a:pt x="63" y="227"/>
                  </a:lnTo>
                  <a:lnTo>
                    <a:pt x="63" y="218"/>
                  </a:lnTo>
                  <a:lnTo>
                    <a:pt x="52" y="217"/>
                  </a:lnTo>
                  <a:lnTo>
                    <a:pt x="39" y="206"/>
                  </a:lnTo>
                  <a:lnTo>
                    <a:pt x="39" y="20"/>
                  </a:lnTo>
                  <a:lnTo>
                    <a:pt x="42" y="14"/>
                  </a:lnTo>
                  <a:lnTo>
                    <a:pt x="63" y="9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36" name="Freeform 187"/>
            <p:cNvSpPr>
              <a:spLocks/>
            </p:cNvSpPr>
            <p:nvPr/>
          </p:nvSpPr>
          <p:spPr bwMode="auto">
            <a:xfrm>
              <a:off x="3298" y="2977"/>
              <a:ext cx="30" cy="109"/>
            </a:xfrm>
            <a:custGeom>
              <a:avLst/>
              <a:gdLst>
                <a:gd name="T0" fmla="*/ 30 w 64"/>
                <a:gd name="T1" fmla="*/ 0 h 227"/>
                <a:gd name="T2" fmla="*/ 0 w 64"/>
                <a:gd name="T3" fmla="*/ 0 h 227"/>
                <a:gd name="T4" fmla="*/ 0 w 64"/>
                <a:gd name="T5" fmla="*/ 4 h 227"/>
                <a:gd name="T6" fmla="*/ 7 w 64"/>
                <a:gd name="T7" fmla="*/ 5 h 227"/>
                <a:gd name="T8" fmla="*/ 11 w 64"/>
                <a:gd name="T9" fmla="*/ 12 h 227"/>
                <a:gd name="T10" fmla="*/ 11 w 64"/>
                <a:gd name="T11" fmla="*/ 100 h 227"/>
                <a:gd name="T12" fmla="*/ 10 w 64"/>
                <a:gd name="T13" fmla="*/ 102 h 227"/>
                <a:gd name="T14" fmla="*/ 0 w 64"/>
                <a:gd name="T15" fmla="*/ 105 h 227"/>
                <a:gd name="T16" fmla="*/ 0 w 64"/>
                <a:gd name="T17" fmla="*/ 109 h 227"/>
                <a:gd name="T18" fmla="*/ 30 w 64"/>
                <a:gd name="T19" fmla="*/ 109 h 227"/>
                <a:gd name="T20" fmla="*/ 30 w 64"/>
                <a:gd name="T21" fmla="*/ 105 h 227"/>
                <a:gd name="T22" fmla="*/ 24 w 64"/>
                <a:gd name="T23" fmla="*/ 104 h 227"/>
                <a:gd name="T24" fmla="*/ 18 w 64"/>
                <a:gd name="T25" fmla="*/ 99 h 227"/>
                <a:gd name="T26" fmla="*/ 18 w 64"/>
                <a:gd name="T27" fmla="*/ 10 h 227"/>
                <a:gd name="T28" fmla="*/ 20 w 64"/>
                <a:gd name="T29" fmla="*/ 7 h 227"/>
                <a:gd name="T30" fmla="*/ 30 w 64"/>
                <a:gd name="T31" fmla="*/ 4 h 227"/>
                <a:gd name="T32" fmla="*/ 30 w 64"/>
                <a:gd name="T33" fmla="*/ 0 h 22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4" h="227">
                  <a:moveTo>
                    <a:pt x="64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14" y="10"/>
                  </a:lnTo>
                  <a:lnTo>
                    <a:pt x="24" y="24"/>
                  </a:lnTo>
                  <a:lnTo>
                    <a:pt x="24" y="208"/>
                  </a:lnTo>
                  <a:lnTo>
                    <a:pt x="22" y="213"/>
                  </a:lnTo>
                  <a:lnTo>
                    <a:pt x="0" y="218"/>
                  </a:lnTo>
                  <a:lnTo>
                    <a:pt x="0" y="227"/>
                  </a:lnTo>
                  <a:lnTo>
                    <a:pt x="64" y="227"/>
                  </a:lnTo>
                  <a:lnTo>
                    <a:pt x="64" y="218"/>
                  </a:lnTo>
                  <a:lnTo>
                    <a:pt x="51" y="217"/>
                  </a:lnTo>
                  <a:lnTo>
                    <a:pt x="39" y="206"/>
                  </a:lnTo>
                  <a:lnTo>
                    <a:pt x="39" y="20"/>
                  </a:lnTo>
                  <a:lnTo>
                    <a:pt x="42" y="14"/>
                  </a:lnTo>
                  <a:lnTo>
                    <a:pt x="64" y="9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37" name="Freeform 188"/>
            <p:cNvSpPr>
              <a:spLocks/>
            </p:cNvSpPr>
            <p:nvPr/>
          </p:nvSpPr>
          <p:spPr bwMode="auto">
            <a:xfrm>
              <a:off x="3448" y="3127"/>
              <a:ext cx="30" cy="113"/>
            </a:xfrm>
            <a:custGeom>
              <a:avLst/>
              <a:gdLst>
                <a:gd name="T0" fmla="*/ 30 w 63"/>
                <a:gd name="T1" fmla="*/ 0 h 226"/>
                <a:gd name="T2" fmla="*/ 0 w 63"/>
                <a:gd name="T3" fmla="*/ 0 h 226"/>
                <a:gd name="T4" fmla="*/ 0 w 63"/>
                <a:gd name="T5" fmla="*/ 4 h 226"/>
                <a:gd name="T6" fmla="*/ 6 w 63"/>
                <a:gd name="T7" fmla="*/ 5 h 226"/>
                <a:gd name="T8" fmla="*/ 12 w 63"/>
                <a:gd name="T9" fmla="*/ 11 h 226"/>
                <a:gd name="T10" fmla="*/ 12 w 63"/>
                <a:gd name="T11" fmla="*/ 104 h 226"/>
                <a:gd name="T12" fmla="*/ 10 w 63"/>
                <a:gd name="T13" fmla="*/ 107 h 226"/>
                <a:gd name="T14" fmla="*/ 0 w 63"/>
                <a:gd name="T15" fmla="*/ 109 h 226"/>
                <a:gd name="T16" fmla="*/ 0 w 63"/>
                <a:gd name="T17" fmla="*/ 113 h 226"/>
                <a:gd name="T18" fmla="*/ 30 w 63"/>
                <a:gd name="T19" fmla="*/ 113 h 226"/>
                <a:gd name="T20" fmla="*/ 30 w 63"/>
                <a:gd name="T21" fmla="*/ 109 h 226"/>
                <a:gd name="T22" fmla="*/ 25 w 63"/>
                <a:gd name="T23" fmla="*/ 108 h 226"/>
                <a:gd name="T24" fmla="*/ 19 w 63"/>
                <a:gd name="T25" fmla="*/ 102 h 226"/>
                <a:gd name="T26" fmla="*/ 19 w 63"/>
                <a:gd name="T27" fmla="*/ 10 h 226"/>
                <a:gd name="T28" fmla="*/ 20 w 63"/>
                <a:gd name="T29" fmla="*/ 7 h 226"/>
                <a:gd name="T30" fmla="*/ 30 w 63"/>
                <a:gd name="T31" fmla="*/ 4 h 226"/>
                <a:gd name="T32" fmla="*/ 30 w 63"/>
                <a:gd name="T33" fmla="*/ 0 h 2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3" h="226">
                  <a:moveTo>
                    <a:pt x="63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13" y="10"/>
                  </a:lnTo>
                  <a:lnTo>
                    <a:pt x="25" y="22"/>
                  </a:lnTo>
                  <a:lnTo>
                    <a:pt x="25" y="208"/>
                  </a:lnTo>
                  <a:lnTo>
                    <a:pt x="22" y="213"/>
                  </a:lnTo>
                  <a:lnTo>
                    <a:pt x="0" y="218"/>
                  </a:lnTo>
                  <a:lnTo>
                    <a:pt x="0" y="226"/>
                  </a:lnTo>
                  <a:lnTo>
                    <a:pt x="63" y="226"/>
                  </a:lnTo>
                  <a:lnTo>
                    <a:pt x="63" y="218"/>
                  </a:lnTo>
                  <a:lnTo>
                    <a:pt x="52" y="216"/>
                  </a:lnTo>
                  <a:lnTo>
                    <a:pt x="39" y="204"/>
                  </a:lnTo>
                  <a:lnTo>
                    <a:pt x="39" y="20"/>
                  </a:lnTo>
                  <a:lnTo>
                    <a:pt x="42" y="14"/>
                  </a:lnTo>
                  <a:lnTo>
                    <a:pt x="63" y="7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38" name="Freeform 189"/>
            <p:cNvSpPr>
              <a:spLocks/>
            </p:cNvSpPr>
            <p:nvPr/>
          </p:nvSpPr>
          <p:spPr bwMode="auto">
            <a:xfrm>
              <a:off x="3499" y="3127"/>
              <a:ext cx="24" cy="113"/>
            </a:xfrm>
            <a:custGeom>
              <a:avLst/>
              <a:gdLst>
                <a:gd name="T0" fmla="*/ 18 w 53"/>
                <a:gd name="T1" fmla="*/ 0 h 231"/>
                <a:gd name="T2" fmla="*/ 0 w 53"/>
                <a:gd name="T3" fmla="*/ 0 h 231"/>
                <a:gd name="T4" fmla="*/ 0 w 53"/>
                <a:gd name="T5" fmla="*/ 3 h 231"/>
                <a:gd name="T6" fmla="*/ 2 w 53"/>
                <a:gd name="T7" fmla="*/ 5 h 231"/>
                <a:gd name="T8" fmla="*/ 7 w 53"/>
                <a:gd name="T9" fmla="*/ 18 h 231"/>
                <a:gd name="T10" fmla="*/ 23 w 53"/>
                <a:gd name="T11" fmla="*/ 113 h 231"/>
                <a:gd name="T12" fmla="*/ 24 w 53"/>
                <a:gd name="T13" fmla="*/ 84 h 231"/>
                <a:gd name="T14" fmla="*/ 13 w 53"/>
                <a:gd name="T15" fmla="*/ 15 h 231"/>
                <a:gd name="T16" fmla="*/ 12 w 53"/>
                <a:gd name="T17" fmla="*/ 10 h 231"/>
                <a:gd name="T18" fmla="*/ 18 w 53"/>
                <a:gd name="T19" fmla="*/ 3 h 231"/>
                <a:gd name="T20" fmla="*/ 18 w 53"/>
                <a:gd name="T21" fmla="*/ 0 h 2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231">
                  <a:moveTo>
                    <a:pt x="39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" y="10"/>
                  </a:lnTo>
                  <a:lnTo>
                    <a:pt x="15" y="36"/>
                  </a:lnTo>
                  <a:lnTo>
                    <a:pt x="50" y="231"/>
                  </a:lnTo>
                  <a:lnTo>
                    <a:pt x="53" y="172"/>
                  </a:lnTo>
                  <a:lnTo>
                    <a:pt x="28" y="31"/>
                  </a:lnTo>
                  <a:lnTo>
                    <a:pt x="27" y="21"/>
                  </a:lnTo>
                  <a:lnTo>
                    <a:pt x="39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6839" name="Freeform 190"/>
            <p:cNvSpPr>
              <a:spLocks/>
            </p:cNvSpPr>
            <p:nvPr/>
          </p:nvSpPr>
          <p:spPr bwMode="auto">
            <a:xfrm>
              <a:off x="3523" y="3127"/>
              <a:ext cx="24" cy="113"/>
            </a:xfrm>
            <a:custGeom>
              <a:avLst/>
              <a:gdLst>
                <a:gd name="T0" fmla="*/ 24 w 52"/>
                <a:gd name="T1" fmla="*/ 0 h 231"/>
                <a:gd name="T2" fmla="*/ 9 w 52"/>
                <a:gd name="T3" fmla="*/ 0 h 231"/>
                <a:gd name="T4" fmla="*/ 9 w 52"/>
                <a:gd name="T5" fmla="*/ 3 h 231"/>
                <a:gd name="T6" fmla="*/ 9 w 52"/>
                <a:gd name="T7" fmla="*/ 3 h 231"/>
                <a:gd name="T8" fmla="*/ 12 w 52"/>
                <a:gd name="T9" fmla="*/ 14 h 231"/>
                <a:gd name="T10" fmla="*/ 1 w 52"/>
                <a:gd name="T11" fmla="*/ 84 h 231"/>
                <a:gd name="T12" fmla="*/ 0 w 52"/>
                <a:gd name="T13" fmla="*/ 113 h 231"/>
                <a:gd name="T14" fmla="*/ 18 w 52"/>
                <a:gd name="T15" fmla="*/ 8 h 231"/>
                <a:gd name="T16" fmla="*/ 24 w 52"/>
                <a:gd name="T17" fmla="*/ 3 h 231"/>
                <a:gd name="T18" fmla="*/ 24 w 52"/>
                <a:gd name="T19" fmla="*/ 0 h 2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231">
                  <a:moveTo>
                    <a:pt x="52" y="0"/>
                  </a:moveTo>
                  <a:lnTo>
                    <a:pt x="19" y="0"/>
                  </a:lnTo>
                  <a:lnTo>
                    <a:pt x="19" y="7"/>
                  </a:lnTo>
                  <a:lnTo>
                    <a:pt x="20" y="7"/>
                  </a:lnTo>
                  <a:lnTo>
                    <a:pt x="27" y="28"/>
                  </a:lnTo>
                  <a:lnTo>
                    <a:pt x="3" y="172"/>
                  </a:lnTo>
                  <a:lnTo>
                    <a:pt x="0" y="231"/>
                  </a:lnTo>
                  <a:lnTo>
                    <a:pt x="39" y="16"/>
                  </a:lnTo>
                  <a:lnTo>
                    <a:pt x="52" y="7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54441637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8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648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8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648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8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648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649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65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8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648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4887" grpId="0" autoUpdateAnimBg="0"/>
      <p:bldP spid="164888" grpId="0" autoUpdateAnimBg="0"/>
      <p:bldP spid="164889" grpId="0" autoUpdateAnimBg="0"/>
      <p:bldP spid="164892" grpId="0" autoUpdateAnimBg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890" name="Group 2"/>
          <p:cNvGrpSpPr>
            <a:grpSpLocks/>
          </p:cNvGrpSpPr>
          <p:nvPr/>
        </p:nvGrpSpPr>
        <p:grpSpPr bwMode="auto">
          <a:xfrm>
            <a:off x="5256213" y="2003425"/>
            <a:ext cx="3440112" cy="1016000"/>
            <a:chOff x="2560" y="1018"/>
            <a:chExt cx="2167" cy="640"/>
          </a:xfrm>
        </p:grpSpPr>
        <p:sp>
          <p:nvSpPr>
            <p:cNvPr id="77911" name="Freeform 3"/>
            <p:cNvSpPr>
              <a:spLocks/>
            </p:cNvSpPr>
            <p:nvPr/>
          </p:nvSpPr>
          <p:spPr bwMode="auto">
            <a:xfrm>
              <a:off x="2560" y="1047"/>
              <a:ext cx="2167" cy="611"/>
            </a:xfrm>
            <a:custGeom>
              <a:avLst/>
              <a:gdLst>
                <a:gd name="T0" fmla="*/ 0 w 2167"/>
                <a:gd name="T1" fmla="*/ 611 h 611"/>
                <a:gd name="T2" fmla="*/ 1563 w 2167"/>
                <a:gd name="T3" fmla="*/ 611 h 611"/>
                <a:gd name="T4" fmla="*/ 2167 w 2167"/>
                <a:gd name="T5" fmla="*/ 7 h 611"/>
                <a:gd name="T6" fmla="*/ 603 w 2167"/>
                <a:gd name="T7" fmla="*/ 0 h 611"/>
                <a:gd name="T8" fmla="*/ 0 w 2167"/>
                <a:gd name="T9" fmla="*/ 611 h 6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7" h="611">
                  <a:moveTo>
                    <a:pt x="0" y="611"/>
                  </a:moveTo>
                  <a:lnTo>
                    <a:pt x="1563" y="611"/>
                  </a:lnTo>
                  <a:lnTo>
                    <a:pt x="2167" y="7"/>
                  </a:lnTo>
                  <a:lnTo>
                    <a:pt x="603" y="0"/>
                  </a:lnTo>
                  <a:lnTo>
                    <a:pt x="0" y="611"/>
                  </a:lnTo>
                  <a:close/>
                </a:path>
              </a:pathLst>
            </a:custGeom>
            <a:solidFill>
              <a:schemeClr val="accent2">
                <a:alpha val="50195"/>
              </a:schemeClr>
            </a:solidFill>
            <a:ln w="2857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7912" name="Text Box 4"/>
            <p:cNvSpPr txBox="1">
              <a:spLocks noChangeArrowheads="1"/>
            </p:cNvSpPr>
            <p:nvPr/>
          </p:nvSpPr>
          <p:spPr bwMode="auto">
            <a:xfrm rot="2194757">
              <a:off x="3040" y="1018"/>
              <a:ext cx="26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2400">
                  <a:solidFill>
                    <a:srgbClr val="000000"/>
                  </a:solidFill>
                  <a:latin typeface="Times New Roman" pitchFamily="18" charset="0"/>
                </a:rPr>
                <a:t>H</a:t>
              </a:r>
            </a:p>
          </p:txBody>
        </p:sp>
      </p:grpSp>
      <p:grpSp>
        <p:nvGrpSpPr>
          <p:cNvPr id="165893" name="Group 5"/>
          <p:cNvGrpSpPr>
            <a:grpSpLocks/>
          </p:cNvGrpSpPr>
          <p:nvPr/>
        </p:nvGrpSpPr>
        <p:grpSpPr bwMode="auto">
          <a:xfrm>
            <a:off x="5900738" y="3108325"/>
            <a:ext cx="2349500" cy="1560513"/>
            <a:chOff x="2966" y="1709"/>
            <a:chExt cx="1480" cy="983"/>
          </a:xfrm>
        </p:grpSpPr>
        <p:sp>
          <p:nvSpPr>
            <p:cNvPr id="77876" name="Freeform 6"/>
            <p:cNvSpPr>
              <a:spLocks/>
            </p:cNvSpPr>
            <p:nvPr/>
          </p:nvSpPr>
          <p:spPr bwMode="auto">
            <a:xfrm>
              <a:off x="3403" y="1898"/>
              <a:ext cx="248" cy="156"/>
            </a:xfrm>
            <a:custGeom>
              <a:avLst/>
              <a:gdLst>
                <a:gd name="T0" fmla="*/ 240 w 248"/>
                <a:gd name="T1" fmla="*/ 156 h 156"/>
                <a:gd name="T2" fmla="*/ 0 w 248"/>
                <a:gd name="T3" fmla="*/ 156 h 156"/>
                <a:gd name="T4" fmla="*/ 154 w 248"/>
                <a:gd name="T5" fmla="*/ 2 h 156"/>
                <a:gd name="T6" fmla="*/ 248 w 248"/>
                <a:gd name="T7" fmla="*/ 0 h 156"/>
                <a:gd name="T8" fmla="*/ 240 w 248"/>
                <a:gd name="T9" fmla="*/ 156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8" h="156">
                  <a:moveTo>
                    <a:pt x="240" y="156"/>
                  </a:moveTo>
                  <a:lnTo>
                    <a:pt x="0" y="156"/>
                  </a:lnTo>
                  <a:lnTo>
                    <a:pt x="154" y="2"/>
                  </a:lnTo>
                  <a:lnTo>
                    <a:pt x="248" y="0"/>
                  </a:lnTo>
                  <a:lnTo>
                    <a:pt x="240" y="156"/>
                  </a:lnTo>
                  <a:close/>
                </a:path>
              </a:pathLst>
            </a:custGeom>
            <a:gradFill rotWithShape="0">
              <a:gsLst>
                <a:gs pos="0">
                  <a:srgbClr val="762F00"/>
                </a:gs>
                <a:gs pos="100000">
                  <a:srgbClr val="FF6600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7877" name="Freeform 7"/>
            <p:cNvSpPr>
              <a:spLocks/>
            </p:cNvSpPr>
            <p:nvPr/>
          </p:nvSpPr>
          <p:spPr bwMode="auto">
            <a:xfrm>
              <a:off x="3411" y="1714"/>
              <a:ext cx="165" cy="336"/>
            </a:xfrm>
            <a:custGeom>
              <a:avLst/>
              <a:gdLst>
                <a:gd name="T0" fmla="*/ 165 w 165"/>
                <a:gd name="T1" fmla="*/ 0 h 336"/>
                <a:gd name="T2" fmla="*/ 165 w 165"/>
                <a:gd name="T3" fmla="*/ 182 h 336"/>
                <a:gd name="T4" fmla="*/ 11 w 165"/>
                <a:gd name="T5" fmla="*/ 336 h 336"/>
                <a:gd name="T6" fmla="*/ 0 w 165"/>
                <a:gd name="T7" fmla="*/ 170 h 336"/>
                <a:gd name="T8" fmla="*/ 138 w 165"/>
                <a:gd name="T9" fmla="*/ 32 h 336"/>
                <a:gd name="T10" fmla="*/ 165 w 165"/>
                <a:gd name="T11" fmla="*/ 0 h 3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5" h="336">
                  <a:moveTo>
                    <a:pt x="165" y="0"/>
                  </a:moveTo>
                  <a:lnTo>
                    <a:pt x="165" y="182"/>
                  </a:lnTo>
                  <a:lnTo>
                    <a:pt x="11" y="336"/>
                  </a:lnTo>
                  <a:lnTo>
                    <a:pt x="0" y="170"/>
                  </a:lnTo>
                  <a:lnTo>
                    <a:pt x="138" y="32"/>
                  </a:lnTo>
                  <a:lnTo>
                    <a:pt x="165" y="0"/>
                  </a:lnTo>
                  <a:close/>
                </a:path>
              </a:pathLst>
            </a:custGeom>
            <a:gradFill rotWithShape="0">
              <a:gsLst>
                <a:gs pos="0">
                  <a:srgbClr val="FF6600"/>
                </a:gs>
                <a:gs pos="100000">
                  <a:srgbClr val="762F0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7878" name="Freeform 8"/>
            <p:cNvSpPr>
              <a:spLocks/>
            </p:cNvSpPr>
            <p:nvPr/>
          </p:nvSpPr>
          <p:spPr bwMode="auto">
            <a:xfrm>
              <a:off x="2971" y="1709"/>
              <a:ext cx="1468" cy="979"/>
            </a:xfrm>
            <a:custGeom>
              <a:avLst/>
              <a:gdLst>
                <a:gd name="T0" fmla="*/ 0 w 1468"/>
                <a:gd name="T1" fmla="*/ 979 h 979"/>
                <a:gd name="T2" fmla="*/ 691 w 1468"/>
                <a:gd name="T3" fmla="*/ 979 h 979"/>
                <a:gd name="T4" fmla="*/ 1200 w 1468"/>
                <a:gd name="T5" fmla="*/ 849 h 979"/>
                <a:gd name="T6" fmla="*/ 1468 w 1468"/>
                <a:gd name="T7" fmla="*/ 581 h 979"/>
                <a:gd name="T8" fmla="*/ 1468 w 1468"/>
                <a:gd name="T9" fmla="*/ 379 h 979"/>
                <a:gd name="T10" fmla="*/ 1027 w 1468"/>
                <a:gd name="T11" fmla="*/ 389 h 979"/>
                <a:gd name="T12" fmla="*/ 1027 w 1468"/>
                <a:gd name="T13" fmla="*/ 9 h 979"/>
                <a:gd name="T14" fmla="*/ 835 w 1468"/>
                <a:gd name="T15" fmla="*/ 0 h 979"/>
                <a:gd name="T16" fmla="*/ 672 w 1468"/>
                <a:gd name="T17" fmla="*/ 168 h 979"/>
                <a:gd name="T18" fmla="*/ 672 w 1468"/>
                <a:gd name="T19" fmla="*/ 336 h 979"/>
                <a:gd name="T20" fmla="*/ 447 w 1468"/>
                <a:gd name="T21" fmla="*/ 336 h 979"/>
                <a:gd name="T22" fmla="*/ 447 w 1468"/>
                <a:gd name="T23" fmla="*/ 177 h 979"/>
                <a:gd name="T24" fmla="*/ 600 w 1468"/>
                <a:gd name="T25" fmla="*/ 24 h 979"/>
                <a:gd name="T26" fmla="*/ 399 w 1468"/>
                <a:gd name="T27" fmla="*/ 24 h 979"/>
                <a:gd name="T28" fmla="*/ 255 w 1468"/>
                <a:gd name="T29" fmla="*/ 168 h 979"/>
                <a:gd name="T30" fmla="*/ 255 w 1468"/>
                <a:gd name="T31" fmla="*/ 537 h 979"/>
                <a:gd name="T32" fmla="*/ 5 w 1468"/>
                <a:gd name="T33" fmla="*/ 787 h 979"/>
                <a:gd name="T34" fmla="*/ 0 w 1468"/>
                <a:gd name="T35" fmla="*/ 979 h 97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68" h="979">
                  <a:moveTo>
                    <a:pt x="0" y="979"/>
                  </a:moveTo>
                  <a:lnTo>
                    <a:pt x="691" y="979"/>
                  </a:lnTo>
                  <a:lnTo>
                    <a:pt x="1200" y="849"/>
                  </a:lnTo>
                  <a:lnTo>
                    <a:pt x="1468" y="581"/>
                  </a:lnTo>
                  <a:lnTo>
                    <a:pt x="1468" y="379"/>
                  </a:lnTo>
                  <a:lnTo>
                    <a:pt x="1027" y="389"/>
                  </a:lnTo>
                  <a:lnTo>
                    <a:pt x="1027" y="9"/>
                  </a:lnTo>
                  <a:lnTo>
                    <a:pt x="835" y="0"/>
                  </a:lnTo>
                  <a:lnTo>
                    <a:pt x="672" y="168"/>
                  </a:lnTo>
                  <a:lnTo>
                    <a:pt x="672" y="336"/>
                  </a:lnTo>
                  <a:lnTo>
                    <a:pt x="447" y="336"/>
                  </a:lnTo>
                  <a:lnTo>
                    <a:pt x="447" y="177"/>
                  </a:lnTo>
                  <a:lnTo>
                    <a:pt x="600" y="24"/>
                  </a:lnTo>
                  <a:lnTo>
                    <a:pt x="399" y="24"/>
                  </a:lnTo>
                  <a:lnTo>
                    <a:pt x="255" y="168"/>
                  </a:lnTo>
                  <a:lnTo>
                    <a:pt x="255" y="537"/>
                  </a:lnTo>
                  <a:lnTo>
                    <a:pt x="5" y="787"/>
                  </a:lnTo>
                  <a:lnTo>
                    <a:pt x="0" y="979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77879" name="Group 9"/>
            <p:cNvGrpSpPr>
              <a:grpSpLocks/>
            </p:cNvGrpSpPr>
            <p:nvPr/>
          </p:nvGrpSpPr>
          <p:grpSpPr bwMode="auto">
            <a:xfrm>
              <a:off x="2966" y="1714"/>
              <a:ext cx="1480" cy="978"/>
              <a:chOff x="2966" y="1714"/>
              <a:chExt cx="1480" cy="978"/>
            </a:xfrm>
          </p:grpSpPr>
          <p:sp>
            <p:nvSpPr>
              <p:cNvPr id="77880" name="Line 10"/>
              <p:cNvSpPr>
                <a:spLocks noChangeShapeType="1"/>
              </p:cNvSpPr>
              <p:nvPr/>
            </p:nvSpPr>
            <p:spPr bwMode="auto">
              <a:xfrm flipV="1">
                <a:off x="4429" y="2086"/>
                <a:ext cx="0" cy="20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7881" name="Freeform 11"/>
              <p:cNvSpPr>
                <a:spLocks/>
              </p:cNvSpPr>
              <p:nvPr/>
            </p:nvSpPr>
            <p:spPr bwMode="auto">
              <a:xfrm>
                <a:off x="4166" y="2285"/>
                <a:ext cx="274" cy="275"/>
              </a:xfrm>
              <a:custGeom>
                <a:avLst/>
                <a:gdLst>
                  <a:gd name="T0" fmla="*/ 274 w 274"/>
                  <a:gd name="T1" fmla="*/ 0 h 275"/>
                  <a:gd name="T2" fmla="*/ 0 w 274"/>
                  <a:gd name="T3" fmla="*/ 275 h 2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4" h="275">
                    <a:moveTo>
                      <a:pt x="274" y="0"/>
                    </a:moveTo>
                    <a:lnTo>
                      <a:pt x="0" y="275"/>
                    </a:lnTo>
                  </a:path>
                </a:pathLst>
              </a:custGeom>
              <a:noFill/>
              <a:ln w="38100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7882" name="Freeform 12"/>
              <p:cNvSpPr>
                <a:spLocks/>
              </p:cNvSpPr>
              <p:nvPr/>
            </p:nvSpPr>
            <p:spPr bwMode="auto">
              <a:xfrm>
                <a:off x="2972" y="2683"/>
                <a:ext cx="700" cy="2"/>
              </a:xfrm>
              <a:custGeom>
                <a:avLst/>
                <a:gdLst>
                  <a:gd name="T0" fmla="*/ 700 w 700"/>
                  <a:gd name="T1" fmla="*/ 0 h 2"/>
                  <a:gd name="T2" fmla="*/ 0 w 700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0" h="2">
                    <a:moveTo>
                      <a:pt x="700" y="0"/>
                    </a:moveTo>
                    <a:lnTo>
                      <a:pt x="0" y="2"/>
                    </a:lnTo>
                  </a:path>
                </a:pathLst>
              </a:custGeom>
              <a:noFill/>
              <a:ln w="38100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7883" name="Line 13"/>
              <p:cNvSpPr>
                <a:spLocks noChangeShapeType="1"/>
              </p:cNvSpPr>
              <p:nvPr/>
            </p:nvSpPr>
            <p:spPr bwMode="auto">
              <a:xfrm flipV="1">
                <a:off x="2970" y="2488"/>
                <a:ext cx="0" cy="20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7884" name="Line 14"/>
              <p:cNvSpPr>
                <a:spLocks noChangeShapeType="1"/>
              </p:cNvSpPr>
              <p:nvPr/>
            </p:nvSpPr>
            <p:spPr bwMode="auto">
              <a:xfrm>
                <a:off x="3994" y="2096"/>
                <a:ext cx="45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7885" name="Line 15"/>
              <p:cNvSpPr>
                <a:spLocks noChangeShapeType="1"/>
              </p:cNvSpPr>
              <p:nvPr/>
            </p:nvSpPr>
            <p:spPr bwMode="auto">
              <a:xfrm>
                <a:off x="2966" y="2496"/>
                <a:ext cx="70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7886" name="Freeform 16"/>
              <p:cNvSpPr>
                <a:spLocks/>
              </p:cNvSpPr>
              <p:nvPr/>
            </p:nvSpPr>
            <p:spPr bwMode="auto">
              <a:xfrm>
                <a:off x="4156" y="2093"/>
                <a:ext cx="274" cy="273"/>
              </a:xfrm>
              <a:custGeom>
                <a:avLst/>
                <a:gdLst>
                  <a:gd name="T0" fmla="*/ 0 w 274"/>
                  <a:gd name="T1" fmla="*/ 273 h 273"/>
                  <a:gd name="T2" fmla="*/ 274 w 274"/>
                  <a:gd name="T3" fmla="*/ 0 h 2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4" h="273">
                    <a:moveTo>
                      <a:pt x="0" y="273"/>
                    </a:moveTo>
                    <a:lnTo>
                      <a:pt x="274" y="0"/>
                    </a:lnTo>
                  </a:path>
                </a:pathLst>
              </a:custGeom>
              <a:noFill/>
              <a:ln w="38100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7887" name="Freeform 17"/>
              <p:cNvSpPr>
                <a:spLocks/>
              </p:cNvSpPr>
              <p:nvPr/>
            </p:nvSpPr>
            <p:spPr bwMode="auto">
              <a:xfrm>
                <a:off x="2971" y="2245"/>
                <a:ext cx="251" cy="251"/>
              </a:xfrm>
              <a:custGeom>
                <a:avLst/>
                <a:gdLst>
                  <a:gd name="T0" fmla="*/ 0 w 251"/>
                  <a:gd name="T1" fmla="*/ 251 h 251"/>
                  <a:gd name="T2" fmla="*/ 251 w 251"/>
                  <a:gd name="T3" fmla="*/ 0 h 2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1" h="251">
                    <a:moveTo>
                      <a:pt x="0" y="251"/>
                    </a:moveTo>
                    <a:lnTo>
                      <a:pt x="251" y="0"/>
                    </a:lnTo>
                  </a:path>
                </a:pathLst>
              </a:custGeom>
              <a:noFill/>
              <a:ln w="38100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7888" name="Freeform 18"/>
              <p:cNvSpPr>
                <a:spLocks/>
              </p:cNvSpPr>
              <p:nvPr/>
            </p:nvSpPr>
            <p:spPr bwMode="auto">
              <a:xfrm>
                <a:off x="3209" y="2255"/>
                <a:ext cx="626" cy="1"/>
              </a:xfrm>
              <a:custGeom>
                <a:avLst/>
                <a:gdLst>
                  <a:gd name="T0" fmla="*/ 0 w 626"/>
                  <a:gd name="T1" fmla="*/ 0 h 1"/>
                  <a:gd name="T2" fmla="*/ 626 w 626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6" h="1">
                    <a:moveTo>
                      <a:pt x="0" y="0"/>
                    </a:moveTo>
                    <a:lnTo>
                      <a:pt x="626" y="1"/>
                    </a:lnTo>
                  </a:path>
                </a:pathLst>
              </a:custGeom>
              <a:noFill/>
              <a:ln w="38100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7889" name="Freeform 19"/>
              <p:cNvSpPr>
                <a:spLocks/>
              </p:cNvSpPr>
              <p:nvPr/>
            </p:nvSpPr>
            <p:spPr bwMode="auto">
              <a:xfrm>
                <a:off x="3830" y="2097"/>
                <a:ext cx="163" cy="164"/>
              </a:xfrm>
              <a:custGeom>
                <a:avLst/>
                <a:gdLst>
                  <a:gd name="T0" fmla="*/ 0 w 163"/>
                  <a:gd name="T1" fmla="*/ 164 h 164"/>
                  <a:gd name="T2" fmla="*/ 163 w 163"/>
                  <a:gd name="T3" fmla="*/ 0 h 1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3" h="164">
                    <a:moveTo>
                      <a:pt x="0" y="164"/>
                    </a:moveTo>
                    <a:lnTo>
                      <a:pt x="163" y="0"/>
                    </a:lnTo>
                  </a:path>
                </a:pathLst>
              </a:custGeom>
              <a:noFill/>
              <a:ln w="38100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7890" name="Line 20"/>
              <p:cNvSpPr>
                <a:spLocks noChangeShapeType="1"/>
              </p:cNvSpPr>
              <p:nvPr/>
            </p:nvSpPr>
            <p:spPr bwMode="auto">
              <a:xfrm flipV="1">
                <a:off x="3215" y="1876"/>
                <a:ext cx="0" cy="37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7891" name="Freeform 21"/>
              <p:cNvSpPr>
                <a:spLocks/>
              </p:cNvSpPr>
              <p:nvPr/>
            </p:nvSpPr>
            <p:spPr bwMode="auto">
              <a:xfrm>
                <a:off x="3835" y="1882"/>
                <a:ext cx="1" cy="388"/>
              </a:xfrm>
              <a:custGeom>
                <a:avLst/>
                <a:gdLst>
                  <a:gd name="T0" fmla="*/ 0 w 1"/>
                  <a:gd name="T1" fmla="*/ 388 h 388"/>
                  <a:gd name="T2" fmla="*/ 0 w 1"/>
                  <a:gd name="T3" fmla="*/ 0 h 3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88">
                    <a:moveTo>
                      <a:pt x="0" y="388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7892" name="Line 22"/>
              <p:cNvSpPr>
                <a:spLocks noChangeShapeType="1"/>
              </p:cNvSpPr>
              <p:nvPr/>
            </p:nvSpPr>
            <p:spPr bwMode="auto">
              <a:xfrm flipH="1">
                <a:off x="3209" y="1882"/>
                <a:ext cx="19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7893" name="Line 23"/>
              <p:cNvSpPr>
                <a:spLocks noChangeShapeType="1"/>
              </p:cNvSpPr>
              <p:nvPr/>
            </p:nvSpPr>
            <p:spPr bwMode="auto">
              <a:xfrm flipV="1">
                <a:off x="3993" y="1720"/>
                <a:ext cx="0" cy="37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7894" name="Freeform 24"/>
              <p:cNvSpPr>
                <a:spLocks/>
              </p:cNvSpPr>
              <p:nvPr/>
            </p:nvSpPr>
            <p:spPr bwMode="auto">
              <a:xfrm>
                <a:off x="3833" y="1718"/>
                <a:ext cx="165" cy="165"/>
              </a:xfrm>
              <a:custGeom>
                <a:avLst/>
                <a:gdLst>
                  <a:gd name="T0" fmla="*/ 0 w 165"/>
                  <a:gd name="T1" fmla="*/ 165 h 165"/>
                  <a:gd name="T2" fmla="*/ 165 w 165"/>
                  <a:gd name="T3" fmla="*/ 0 h 1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5" h="165">
                    <a:moveTo>
                      <a:pt x="0" y="165"/>
                    </a:moveTo>
                    <a:lnTo>
                      <a:pt x="165" y="0"/>
                    </a:lnTo>
                  </a:path>
                </a:pathLst>
              </a:custGeom>
              <a:noFill/>
              <a:ln w="38100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7895" name="Line 25"/>
              <p:cNvSpPr>
                <a:spLocks noChangeShapeType="1"/>
              </p:cNvSpPr>
              <p:nvPr/>
            </p:nvSpPr>
            <p:spPr bwMode="auto">
              <a:xfrm flipV="1">
                <a:off x="3221" y="1720"/>
                <a:ext cx="160" cy="15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7896" name="Line 26"/>
              <p:cNvSpPr>
                <a:spLocks noChangeShapeType="1"/>
              </p:cNvSpPr>
              <p:nvPr/>
            </p:nvSpPr>
            <p:spPr bwMode="auto">
              <a:xfrm>
                <a:off x="3375" y="1720"/>
                <a:ext cx="19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7897" name="Line 27"/>
              <p:cNvSpPr>
                <a:spLocks noChangeShapeType="1"/>
              </p:cNvSpPr>
              <p:nvPr/>
            </p:nvSpPr>
            <p:spPr bwMode="auto">
              <a:xfrm flipH="1">
                <a:off x="3652" y="2360"/>
                <a:ext cx="512" cy="13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7898" name="Line 28"/>
              <p:cNvSpPr>
                <a:spLocks noChangeShapeType="1"/>
              </p:cNvSpPr>
              <p:nvPr/>
            </p:nvSpPr>
            <p:spPr bwMode="auto">
              <a:xfrm>
                <a:off x="3662" y="2496"/>
                <a:ext cx="0" cy="19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7899" name="Freeform 29"/>
              <p:cNvSpPr>
                <a:spLocks/>
              </p:cNvSpPr>
              <p:nvPr/>
            </p:nvSpPr>
            <p:spPr bwMode="auto">
              <a:xfrm>
                <a:off x="4162" y="2370"/>
                <a:ext cx="2" cy="193"/>
              </a:xfrm>
              <a:custGeom>
                <a:avLst/>
                <a:gdLst>
                  <a:gd name="T0" fmla="*/ 2 w 2"/>
                  <a:gd name="T1" fmla="*/ 0 h 193"/>
                  <a:gd name="T2" fmla="*/ 0 w 2"/>
                  <a:gd name="T3" fmla="*/ 193 h 1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93">
                    <a:moveTo>
                      <a:pt x="2" y="0"/>
                    </a:moveTo>
                    <a:lnTo>
                      <a:pt x="0" y="193"/>
                    </a:lnTo>
                  </a:path>
                </a:pathLst>
              </a:custGeom>
              <a:noFill/>
              <a:ln w="38100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7900" name="Freeform 30"/>
              <p:cNvSpPr>
                <a:spLocks/>
              </p:cNvSpPr>
              <p:nvPr/>
            </p:nvSpPr>
            <p:spPr bwMode="auto">
              <a:xfrm>
                <a:off x="3668" y="2554"/>
                <a:ext cx="498" cy="126"/>
              </a:xfrm>
              <a:custGeom>
                <a:avLst/>
                <a:gdLst>
                  <a:gd name="T0" fmla="*/ 498 w 498"/>
                  <a:gd name="T1" fmla="*/ 0 h 126"/>
                  <a:gd name="T2" fmla="*/ 0 w 498"/>
                  <a:gd name="T3" fmla="*/ 126 h 1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8" h="126">
                    <a:moveTo>
                      <a:pt x="498" y="0"/>
                    </a:moveTo>
                    <a:lnTo>
                      <a:pt x="0" y="126"/>
                    </a:lnTo>
                  </a:path>
                </a:pathLst>
              </a:custGeom>
              <a:noFill/>
              <a:ln w="38100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7901" name="Line 31"/>
              <p:cNvSpPr>
                <a:spLocks noChangeShapeType="1"/>
              </p:cNvSpPr>
              <p:nvPr/>
            </p:nvSpPr>
            <p:spPr bwMode="auto">
              <a:xfrm>
                <a:off x="3407" y="1882"/>
                <a:ext cx="0" cy="16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7902" name="Freeform 32"/>
              <p:cNvSpPr>
                <a:spLocks/>
              </p:cNvSpPr>
              <p:nvPr/>
            </p:nvSpPr>
            <p:spPr bwMode="auto">
              <a:xfrm>
                <a:off x="3403" y="2050"/>
                <a:ext cx="250" cy="1"/>
              </a:xfrm>
              <a:custGeom>
                <a:avLst/>
                <a:gdLst>
                  <a:gd name="T0" fmla="*/ 0 w 250"/>
                  <a:gd name="T1" fmla="*/ 0 h 1"/>
                  <a:gd name="T2" fmla="*/ 250 w 25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0" h="1">
                    <a:moveTo>
                      <a:pt x="0" y="0"/>
                    </a:moveTo>
                    <a:lnTo>
                      <a:pt x="250" y="0"/>
                    </a:lnTo>
                  </a:path>
                </a:pathLst>
              </a:custGeom>
              <a:noFill/>
              <a:ln w="38100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7903" name="Line 33"/>
              <p:cNvSpPr>
                <a:spLocks noChangeShapeType="1"/>
              </p:cNvSpPr>
              <p:nvPr/>
            </p:nvSpPr>
            <p:spPr bwMode="auto">
              <a:xfrm flipV="1">
                <a:off x="3642" y="1876"/>
                <a:ext cx="0" cy="17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7904" name="Line 34"/>
              <p:cNvSpPr>
                <a:spLocks noChangeShapeType="1"/>
              </p:cNvSpPr>
              <p:nvPr/>
            </p:nvSpPr>
            <p:spPr bwMode="auto">
              <a:xfrm flipV="1">
                <a:off x="3407" y="1719"/>
                <a:ext cx="165" cy="16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7905" name="Freeform 35"/>
              <p:cNvSpPr>
                <a:spLocks/>
              </p:cNvSpPr>
              <p:nvPr/>
            </p:nvSpPr>
            <p:spPr bwMode="auto">
              <a:xfrm>
                <a:off x="3643" y="1714"/>
                <a:ext cx="168" cy="168"/>
              </a:xfrm>
              <a:custGeom>
                <a:avLst/>
                <a:gdLst>
                  <a:gd name="T0" fmla="*/ 0 w 168"/>
                  <a:gd name="T1" fmla="*/ 168 h 168"/>
                  <a:gd name="T2" fmla="*/ 168 w 168"/>
                  <a:gd name="T3" fmla="*/ 0 h 1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8" h="168">
                    <a:moveTo>
                      <a:pt x="0" y="168"/>
                    </a:moveTo>
                    <a:lnTo>
                      <a:pt x="168" y="0"/>
                    </a:lnTo>
                  </a:path>
                </a:pathLst>
              </a:custGeom>
              <a:noFill/>
              <a:ln w="38100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7906" name="Line 36"/>
              <p:cNvSpPr>
                <a:spLocks noChangeShapeType="1"/>
              </p:cNvSpPr>
              <p:nvPr/>
            </p:nvSpPr>
            <p:spPr bwMode="auto">
              <a:xfrm>
                <a:off x="3641" y="1882"/>
                <a:ext cx="19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7907" name="Freeform 37"/>
              <p:cNvSpPr>
                <a:spLocks/>
              </p:cNvSpPr>
              <p:nvPr/>
            </p:nvSpPr>
            <p:spPr bwMode="auto">
              <a:xfrm>
                <a:off x="3807" y="1718"/>
                <a:ext cx="196" cy="2"/>
              </a:xfrm>
              <a:custGeom>
                <a:avLst/>
                <a:gdLst>
                  <a:gd name="T0" fmla="*/ 0 w 196"/>
                  <a:gd name="T1" fmla="*/ 2 h 2"/>
                  <a:gd name="T2" fmla="*/ 196 w 19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6" h="2">
                    <a:moveTo>
                      <a:pt x="0" y="2"/>
                    </a:moveTo>
                    <a:lnTo>
                      <a:pt x="196" y="0"/>
                    </a:lnTo>
                  </a:path>
                </a:pathLst>
              </a:custGeom>
              <a:noFill/>
              <a:ln w="38100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7908" name="Freeform 38"/>
              <p:cNvSpPr>
                <a:spLocks/>
              </p:cNvSpPr>
              <p:nvPr/>
            </p:nvSpPr>
            <p:spPr bwMode="auto">
              <a:xfrm>
                <a:off x="3408" y="1886"/>
                <a:ext cx="163" cy="164"/>
              </a:xfrm>
              <a:custGeom>
                <a:avLst/>
                <a:gdLst>
                  <a:gd name="T0" fmla="*/ 0 w 163"/>
                  <a:gd name="T1" fmla="*/ 164 h 164"/>
                  <a:gd name="T2" fmla="*/ 163 w 163"/>
                  <a:gd name="T3" fmla="*/ 0 h 1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3" h="164">
                    <a:moveTo>
                      <a:pt x="0" y="164"/>
                    </a:moveTo>
                    <a:lnTo>
                      <a:pt x="163" y="0"/>
                    </a:lnTo>
                  </a:path>
                </a:pathLst>
              </a:custGeom>
              <a:noFill/>
              <a:ln w="38100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7909" name="Freeform 39"/>
              <p:cNvSpPr>
                <a:spLocks/>
              </p:cNvSpPr>
              <p:nvPr/>
            </p:nvSpPr>
            <p:spPr bwMode="auto">
              <a:xfrm>
                <a:off x="3571" y="1714"/>
                <a:ext cx="2" cy="178"/>
              </a:xfrm>
              <a:custGeom>
                <a:avLst/>
                <a:gdLst>
                  <a:gd name="T0" fmla="*/ 0 w 2"/>
                  <a:gd name="T1" fmla="*/ 0 h 178"/>
                  <a:gd name="T2" fmla="*/ 2 w 2"/>
                  <a:gd name="T3" fmla="*/ 178 h 1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78">
                    <a:moveTo>
                      <a:pt x="0" y="0"/>
                    </a:moveTo>
                    <a:lnTo>
                      <a:pt x="2" y="178"/>
                    </a:lnTo>
                  </a:path>
                </a:pathLst>
              </a:custGeom>
              <a:noFill/>
              <a:ln w="38100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7910" name="Line 40"/>
              <p:cNvSpPr>
                <a:spLocks noChangeShapeType="1"/>
              </p:cNvSpPr>
              <p:nvPr/>
            </p:nvSpPr>
            <p:spPr bwMode="auto">
              <a:xfrm>
                <a:off x="3566" y="1892"/>
                <a:ext cx="7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165929" name="Group 41"/>
          <p:cNvGrpSpPr>
            <a:grpSpLocks/>
          </p:cNvGrpSpPr>
          <p:nvPr/>
        </p:nvGrpSpPr>
        <p:grpSpPr bwMode="auto">
          <a:xfrm>
            <a:off x="5208588" y="2930525"/>
            <a:ext cx="2541587" cy="2278063"/>
            <a:chOff x="2522" y="1604"/>
            <a:chExt cx="1601" cy="1435"/>
          </a:xfrm>
        </p:grpSpPr>
        <p:sp>
          <p:nvSpPr>
            <p:cNvPr id="77874" name="Rectangle 42"/>
            <p:cNvSpPr>
              <a:spLocks noChangeArrowheads="1"/>
            </p:cNvSpPr>
            <p:nvPr/>
          </p:nvSpPr>
          <p:spPr bwMode="auto">
            <a:xfrm>
              <a:off x="2560" y="1657"/>
              <a:ext cx="1563" cy="1382"/>
            </a:xfrm>
            <a:prstGeom prst="rect">
              <a:avLst/>
            </a:prstGeom>
            <a:solidFill>
              <a:srgbClr val="FF0000">
                <a:alpha val="50195"/>
              </a:srgbClr>
            </a:solidFill>
            <a:ln w="2857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zh-CN" altLang="en-US"/>
            </a:p>
          </p:txBody>
        </p:sp>
        <p:sp>
          <p:nvSpPr>
            <p:cNvPr id="77875" name="Text Box 43"/>
            <p:cNvSpPr txBox="1">
              <a:spLocks noChangeArrowheads="1"/>
            </p:cNvSpPr>
            <p:nvPr/>
          </p:nvSpPr>
          <p:spPr bwMode="auto">
            <a:xfrm>
              <a:off x="2522" y="1604"/>
              <a:ext cx="255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0000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>
              <a:lvl1pPr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1pPr>
              <a:lvl2pPr marL="742950" indent="-28575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2pPr>
              <a:lvl3pPr marL="11430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3pPr>
              <a:lvl4pPr marL="16002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4pPr>
              <a:lvl5pPr marL="2057400" indent="-228600"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4000" b="1">
                  <a:solidFill>
                    <a:srgbClr val="FF3300"/>
                  </a:solidFill>
                  <a:latin typeface="宋体" pitchFamily="2" charset="-122"/>
                  <a:ea typeface="宋体" pitchFamily="2" charset="-122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2400">
                  <a:solidFill>
                    <a:srgbClr val="000000"/>
                  </a:solidFill>
                  <a:latin typeface="Times New Roman" pitchFamily="18" charset="0"/>
                </a:rPr>
                <a:t>V</a:t>
              </a:r>
            </a:p>
          </p:txBody>
        </p:sp>
      </p:grpSp>
      <p:grpSp>
        <p:nvGrpSpPr>
          <p:cNvPr id="165932" name="Group 44"/>
          <p:cNvGrpSpPr>
            <a:grpSpLocks/>
          </p:cNvGrpSpPr>
          <p:nvPr/>
        </p:nvGrpSpPr>
        <p:grpSpPr bwMode="auto">
          <a:xfrm>
            <a:off x="7748588" y="2057400"/>
            <a:ext cx="957262" cy="3159125"/>
            <a:chOff x="4124" y="1055"/>
            <a:chExt cx="603" cy="1985"/>
          </a:xfrm>
        </p:grpSpPr>
        <p:sp>
          <p:nvSpPr>
            <p:cNvPr id="77872" name="Freeform 45"/>
            <p:cNvSpPr>
              <a:spLocks/>
            </p:cNvSpPr>
            <p:nvPr/>
          </p:nvSpPr>
          <p:spPr bwMode="auto">
            <a:xfrm>
              <a:off x="4124" y="1055"/>
              <a:ext cx="603" cy="1985"/>
            </a:xfrm>
            <a:custGeom>
              <a:avLst/>
              <a:gdLst>
                <a:gd name="T0" fmla="*/ 603 w 603"/>
                <a:gd name="T1" fmla="*/ 0 h 1985"/>
                <a:gd name="T2" fmla="*/ 0 w 603"/>
                <a:gd name="T3" fmla="*/ 603 h 1985"/>
                <a:gd name="T4" fmla="*/ 0 w 603"/>
                <a:gd name="T5" fmla="*/ 1985 h 1985"/>
                <a:gd name="T6" fmla="*/ 603 w 603"/>
                <a:gd name="T7" fmla="*/ 1382 h 1985"/>
                <a:gd name="T8" fmla="*/ 603 w 603"/>
                <a:gd name="T9" fmla="*/ 0 h 19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3" h="1985">
                  <a:moveTo>
                    <a:pt x="603" y="0"/>
                  </a:moveTo>
                  <a:lnTo>
                    <a:pt x="0" y="603"/>
                  </a:lnTo>
                  <a:lnTo>
                    <a:pt x="0" y="1985"/>
                  </a:lnTo>
                  <a:lnTo>
                    <a:pt x="603" y="1382"/>
                  </a:lnTo>
                  <a:lnTo>
                    <a:pt x="603" y="0"/>
                  </a:lnTo>
                  <a:close/>
                </a:path>
              </a:pathLst>
            </a:custGeom>
            <a:solidFill>
              <a:srgbClr val="99FF99">
                <a:alpha val="50195"/>
              </a:srgbClr>
            </a:solidFill>
            <a:ln w="2857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7873" name="WordArt 46"/>
            <p:cNvSpPr>
              <a:spLocks noChangeArrowheads="1" noChangeShapeType="1" noTextEdit="1"/>
            </p:cNvSpPr>
            <p:nvPr/>
          </p:nvSpPr>
          <p:spPr bwMode="auto">
            <a:xfrm rot="503265">
              <a:off x="4598" y="1130"/>
              <a:ext cx="81" cy="279"/>
            </a:xfrm>
            <a:prstGeom prst="rect">
              <a:avLst/>
            </a:prstGeom>
          </p:spPr>
          <p:txBody>
            <a:bodyPr wrap="none" fromWordArt="1">
              <a:prstTxWarp prst="textSlantUp">
                <a:avLst>
                  <a:gd name="adj" fmla="val 40991"/>
                </a:avLst>
              </a:prstTxWarp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3600" b="1" kern="10">
                  <a:ln w="9525">
                    <a:solidFill>
                      <a:srgbClr val="0099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latin typeface="宋体"/>
                </a:rPr>
                <a:t>W</a:t>
              </a:r>
              <a:endParaRPr kumimoji="1" lang="zh-CN" altLang="en-US" sz="3600" b="1" kern="10">
                <a:ln w="9525">
                  <a:solidFill>
                    <a:srgbClr val="009900"/>
                  </a:solidFill>
                  <a:round/>
                  <a:headEnd/>
                  <a:tailEnd/>
                </a:ln>
                <a:solidFill>
                  <a:srgbClr val="000000"/>
                </a:solidFill>
                <a:latin typeface="宋体"/>
              </a:endParaRPr>
            </a:p>
          </p:txBody>
        </p:sp>
      </p:grpSp>
      <p:grpSp>
        <p:nvGrpSpPr>
          <p:cNvPr id="165935" name="Group 47"/>
          <p:cNvGrpSpPr>
            <a:grpSpLocks/>
          </p:cNvGrpSpPr>
          <p:nvPr/>
        </p:nvGrpSpPr>
        <p:grpSpPr bwMode="auto">
          <a:xfrm>
            <a:off x="5902325" y="2239963"/>
            <a:ext cx="2332038" cy="658812"/>
            <a:chOff x="2967" y="1164"/>
            <a:chExt cx="1469" cy="415"/>
          </a:xfrm>
        </p:grpSpPr>
        <p:sp>
          <p:nvSpPr>
            <p:cNvPr id="77863" name="Line 48"/>
            <p:cNvSpPr>
              <a:spLocks noChangeShapeType="1"/>
            </p:cNvSpPr>
            <p:nvPr/>
          </p:nvSpPr>
          <p:spPr bwMode="auto">
            <a:xfrm>
              <a:off x="2967" y="1577"/>
              <a:ext cx="69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7864" name="Line 49"/>
            <p:cNvSpPr>
              <a:spLocks noChangeShapeType="1"/>
            </p:cNvSpPr>
            <p:nvPr/>
          </p:nvSpPr>
          <p:spPr bwMode="auto">
            <a:xfrm flipV="1">
              <a:off x="3672" y="1448"/>
              <a:ext cx="495" cy="1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7865" name="Freeform 50"/>
            <p:cNvSpPr>
              <a:spLocks/>
            </p:cNvSpPr>
            <p:nvPr/>
          </p:nvSpPr>
          <p:spPr bwMode="auto">
            <a:xfrm>
              <a:off x="4152" y="1171"/>
              <a:ext cx="284" cy="284"/>
            </a:xfrm>
            <a:custGeom>
              <a:avLst/>
              <a:gdLst>
                <a:gd name="T0" fmla="*/ 0 w 284"/>
                <a:gd name="T1" fmla="*/ 284 h 284"/>
                <a:gd name="T2" fmla="*/ 284 w 284"/>
                <a:gd name="T3" fmla="*/ 0 h 2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4" h="284">
                  <a:moveTo>
                    <a:pt x="0" y="284"/>
                  </a:moveTo>
                  <a:lnTo>
                    <a:pt x="284" y="0"/>
                  </a:ln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7866" name="Line 51"/>
            <p:cNvSpPr>
              <a:spLocks noChangeShapeType="1"/>
            </p:cNvSpPr>
            <p:nvPr/>
          </p:nvSpPr>
          <p:spPr bwMode="auto">
            <a:xfrm flipV="1">
              <a:off x="2967" y="1171"/>
              <a:ext cx="407" cy="4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7867" name="Line 52"/>
            <p:cNvSpPr>
              <a:spLocks noChangeShapeType="1"/>
            </p:cNvSpPr>
            <p:nvPr/>
          </p:nvSpPr>
          <p:spPr bwMode="auto">
            <a:xfrm>
              <a:off x="3374" y="1171"/>
              <a:ext cx="10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7868" name="Line 53"/>
            <p:cNvSpPr>
              <a:spLocks noChangeShapeType="1"/>
            </p:cNvSpPr>
            <p:nvPr/>
          </p:nvSpPr>
          <p:spPr bwMode="auto">
            <a:xfrm>
              <a:off x="3207" y="1324"/>
              <a:ext cx="61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7869" name="Line 54"/>
            <p:cNvSpPr>
              <a:spLocks noChangeShapeType="1"/>
            </p:cNvSpPr>
            <p:nvPr/>
          </p:nvSpPr>
          <p:spPr bwMode="auto">
            <a:xfrm flipV="1">
              <a:off x="3825" y="1171"/>
              <a:ext cx="153" cy="1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7870" name="Line 55"/>
            <p:cNvSpPr>
              <a:spLocks noChangeShapeType="1"/>
            </p:cNvSpPr>
            <p:nvPr/>
          </p:nvSpPr>
          <p:spPr bwMode="auto">
            <a:xfrm flipV="1">
              <a:off x="3403" y="1164"/>
              <a:ext cx="160" cy="1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7871" name="Freeform 56"/>
            <p:cNvSpPr>
              <a:spLocks/>
            </p:cNvSpPr>
            <p:nvPr/>
          </p:nvSpPr>
          <p:spPr bwMode="auto">
            <a:xfrm>
              <a:off x="3629" y="1164"/>
              <a:ext cx="167" cy="167"/>
            </a:xfrm>
            <a:custGeom>
              <a:avLst/>
              <a:gdLst>
                <a:gd name="T0" fmla="*/ 0 w 167"/>
                <a:gd name="T1" fmla="*/ 167 h 167"/>
                <a:gd name="T2" fmla="*/ 167 w 167"/>
                <a:gd name="T3" fmla="*/ 0 h 1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7" h="167">
                  <a:moveTo>
                    <a:pt x="0" y="167"/>
                  </a:moveTo>
                  <a:lnTo>
                    <a:pt x="167" y="0"/>
                  </a:lnTo>
                </a:path>
              </a:pathLst>
            </a:custGeom>
            <a:noFill/>
            <a:ln w="38100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65945" name="Group 57"/>
          <p:cNvGrpSpPr>
            <a:grpSpLocks/>
          </p:cNvGrpSpPr>
          <p:nvPr/>
        </p:nvGrpSpPr>
        <p:grpSpPr bwMode="auto">
          <a:xfrm>
            <a:off x="7840663" y="3155950"/>
            <a:ext cx="657225" cy="1558925"/>
            <a:chOff x="4196" y="1935"/>
            <a:chExt cx="414" cy="982"/>
          </a:xfrm>
        </p:grpSpPr>
        <p:sp>
          <p:nvSpPr>
            <p:cNvPr id="77855" name="Line 58"/>
            <p:cNvSpPr>
              <a:spLocks noChangeShapeType="1"/>
            </p:cNvSpPr>
            <p:nvPr/>
          </p:nvSpPr>
          <p:spPr bwMode="auto">
            <a:xfrm>
              <a:off x="4196" y="2713"/>
              <a:ext cx="0" cy="2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7856" name="Line 59"/>
            <p:cNvSpPr>
              <a:spLocks noChangeShapeType="1"/>
            </p:cNvSpPr>
            <p:nvPr/>
          </p:nvSpPr>
          <p:spPr bwMode="auto">
            <a:xfrm flipV="1">
              <a:off x="4203" y="2503"/>
              <a:ext cx="407" cy="4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7857" name="Line 60"/>
            <p:cNvSpPr>
              <a:spLocks noChangeShapeType="1"/>
            </p:cNvSpPr>
            <p:nvPr/>
          </p:nvSpPr>
          <p:spPr bwMode="auto">
            <a:xfrm flipV="1">
              <a:off x="4603" y="1935"/>
              <a:ext cx="0" cy="5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7858" name="Line 61"/>
            <p:cNvSpPr>
              <a:spLocks noChangeShapeType="1"/>
            </p:cNvSpPr>
            <p:nvPr/>
          </p:nvSpPr>
          <p:spPr bwMode="auto">
            <a:xfrm flipV="1">
              <a:off x="4196" y="2306"/>
              <a:ext cx="407" cy="4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7859" name="Line 62"/>
            <p:cNvSpPr>
              <a:spLocks noChangeShapeType="1"/>
            </p:cNvSpPr>
            <p:nvPr/>
          </p:nvSpPr>
          <p:spPr bwMode="auto">
            <a:xfrm flipV="1">
              <a:off x="4465" y="2066"/>
              <a:ext cx="0" cy="3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7860" name="Line 63"/>
            <p:cNvSpPr>
              <a:spLocks noChangeShapeType="1"/>
            </p:cNvSpPr>
            <p:nvPr/>
          </p:nvSpPr>
          <p:spPr bwMode="auto">
            <a:xfrm flipV="1">
              <a:off x="4465" y="1935"/>
              <a:ext cx="138" cy="1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7861" name="Line 64"/>
            <p:cNvSpPr>
              <a:spLocks noChangeShapeType="1"/>
            </p:cNvSpPr>
            <p:nvPr/>
          </p:nvSpPr>
          <p:spPr bwMode="auto">
            <a:xfrm flipV="1">
              <a:off x="4465" y="2080"/>
              <a:ext cx="131" cy="13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7862" name="Line 65"/>
            <p:cNvSpPr>
              <a:spLocks noChangeShapeType="1"/>
            </p:cNvSpPr>
            <p:nvPr/>
          </p:nvSpPr>
          <p:spPr bwMode="auto">
            <a:xfrm>
              <a:off x="4349" y="2560"/>
              <a:ext cx="0" cy="2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65954" name="Group 66"/>
          <p:cNvGrpSpPr>
            <a:grpSpLocks/>
          </p:cNvGrpSpPr>
          <p:nvPr/>
        </p:nvGrpSpPr>
        <p:grpSpPr bwMode="auto">
          <a:xfrm>
            <a:off x="5765800" y="3859213"/>
            <a:ext cx="1698625" cy="935037"/>
            <a:chOff x="2683" y="2393"/>
            <a:chExt cx="1070" cy="589"/>
          </a:xfrm>
        </p:grpSpPr>
        <p:sp>
          <p:nvSpPr>
            <p:cNvPr id="77844" name="Line 67"/>
            <p:cNvSpPr>
              <a:spLocks noChangeShapeType="1"/>
            </p:cNvSpPr>
            <p:nvPr/>
          </p:nvSpPr>
          <p:spPr bwMode="auto">
            <a:xfrm>
              <a:off x="2683" y="2400"/>
              <a:ext cx="22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7845" name="Line 68"/>
            <p:cNvSpPr>
              <a:spLocks noChangeShapeType="1"/>
            </p:cNvSpPr>
            <p:nvPr/>
          </p:nvSpPr>
          <p:spPr bwMode="auto">
            <a:xfrm>
              <a:off x="2691" y="2400"/>
              <a:ext cx="0" cy="5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7846" name="Line 69"/>
            <p:cNvSpPr>
              <a:spLocks noChangeShapeType="1"/>
            </p:cNvSpPr>
            <p:nvPr/>
          </p:nvSpPr>
          <p:spPr bwMode="auto">
            <a:xfrm>
              <a:off x="2683" y="2975"/>
              <a:ext cx="107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7847" name="Line 70"/>
            <p:cNvSpPr>
              <a:spLocks noChangeShapeType="1"/>
            </p:cNvSpPr>
            <p:nvPr/>
          </p:nvSpPr>
          <p:spPr bwMode="auto">
            <a:xfrm flipV="1">
              <a:off x="3745" y="2764"/>
              <a:ext cx="0" cy="21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7848" name="Line 71"/>
            <p:cNvSpPr>
              <a:spLocks noChangeShapeType="1"/>
            </p:cNvSpPr>
            <p:nvPr/>
          </p:nvSpPr>
          <p:spPr bwMode="auto">
            <a:xfrm flipV="1">
              <a:off x="3317" y="2400"/>
              <a:ext cx="0" cy="37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7849" name="Line 72"/>
            <p:cNvSpPr>
              <a:spLocks noChangeShapeType="1"/>
            </p:cNvSpPr>
            <p:nvPr/>
          </p:nvSpPr>
          <p:spPr bwMode="auto">
            <a:xfrm>
              <a:off x="2691" y="2771"/>
              <a:ext cx="106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7850" name="Line 73"/>
            <p:cNvSpPr>
              <a:spLocks noChangeShapeType="1"/>
            </p:cNvSpPr>
            <p:nvPr/>
          </p:nvSpPr>
          <p:spPr bwMode="auto">
            <a:xfrm>
              <a:off x="2894" y="2407"/>
              <a:ext cx="0" cy="1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7851" name="Line 74"/>
            <p:cNvSpPr>
              <a:spLocks noChangeShapeType="1"/>
            </p:cNvSpPr>
            <p:nvPr/>
          </p:nvSpPr>
          <p:spPr bwMode="auto">
            <a:xfrm>
              <a:off x="3120" y="2393"/>
              <a:ext cx="0" cy="1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7852" name="Line 75"/>
            <p:cNvSpPr>
              <a:spLocks noChangeShapeType="1"/>
            </p:cNvSpPr>
            <p:nvPr/>
          </p:nvSpPr>
          <p:spPr bwMode="auto">
            <a:xfrm>
              <a:off x="2894" y="2553"/>
              <a:ext cx="23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7853" name="Line 76"/>
            <p:cNvSpPr>
              <a:spLocks noChangeShapeType="1"/>
            </p:cNvSpPr>
            <p:nvPr/>
          </p:nvSpPr>
          <p:spPr bwMode="auto">
            <a:xfrm>
              <a:off x="3120" y="2400"/>
              <a:ext cx="20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7854" name="Line 77"/>
            <p:cNvSpPr>
              <a:spLocks noChangeShapeType="1"/>
            </p:cNvSpPr>
            <p:nvPr/>
          </p:nvSpPr>
          <p:spPr bwMode="auto">
            <a:xfrm>
              <a:off x="3411" y="2771"/>
              <a:ext cx="0" cy="2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77833" name="Text Box 78"/>
          <p:cNvSpPr txBox="1">
            <a:spLocks noChangeArrowheads="1"/>
          </p:cNvSpPr>
          <p:nvPr/>
        </p:nvSpPr>
        <p:spPr bwMode="auto">
          <a:xfrm>
            <a:off x="0" y="0"/>
            <a:ext cx="684053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6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二、第三角画法中的三视图</a:t>
            </a:r>
          </a:p>
        </p:txBody>
      </p:sp>
      <p:sp>
        <p:nvSpPr>
          <p:cNvPr id="165967" name="Text Box 79"/>
          <p:cNvSpPr txBox="1">
            <a:spLocks noChangeArrowheads="1"/>
          </p:cNvSpPr>
          <p:nvPr/>
        </p:nvSpPr>
        <p:spPr bwMode="auto">
          <a:xfrm>
            <a:off x="120650" y="703263"/>
            <a:ext cx="38608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Times New Roman" pitchFamily="18" charset="0"/>
              </a:rPr>
              <a:t>⑴ 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</a:rPr>
              <a:t>三视图的形成</a:t>
            </a:r>
          </a:p>
        </p:txBody>
      </p:sp>
      <p:sp>
        <p:nvSpPr>
          <p:cNvPr id="165968" name="Text Box 80"/>
          <p:cNvSpPr txBox="1">
            <a:spLocks noChangeArrowheads="1"/>
          </p:cNvSpPr>
          <p:nvPr/>
        </p:nvSpPr>
        <p:spPr bwMode="auto">
          <a:xfrm>
            <a:off x="114300" y="1154113"/>
            <a:ext cx="2579688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2800">
                <a:solidFill>
                  <a:srgbClr val="FF0000"/>
                </a:solidFill>
                <a:latin typeface="Times New Roman" pitchFamily="18" charset="0"/>
              </a:rPr>
              <a:t>● </a:t>
            </a:r>
            <a:r>
              <a:rPr lang="zh-CN" altLang="en-US" sz="2800">
                <a:solidFill>
                  <a:srgbClr val="FF0000"/>
                </a:solidFill>
                <a:latin typeface="Times New Roman" pitchFamily="18" charset="0"/>
              </a:rPr>
              <a:t>前视图</a:t>
            </a:r>
          </a:p>
        </p:txBody>
      </p:sp>
      <p:sp>
        <p:nvSpPr>
          <p:cNvPr id="165969" name="Text Box 81"/>
          <p:cNvSpPr txBox="1">
            <a:spLocks noChangeArrowheads="1"/>
          </p:cNvSpPr>
          <p:nvPr/>
        </p:nvSpPr>
        <p:spPr bwMode="auto">
          <a:xfrm>
            <a:off x="122238" y="2447925"/>
            <a:ext cx="2674937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2800">
                <a:solidFill>
                  <a:srgbClr val="FF0000"/>
                </a:solidFill>
                <a:latin typeface="Times New Roman" pitchFamily="18" charset="0"/>
              </a:rPr>
              <a:t>● </a:t>
            </a:r>
            <a:r>
              <a:rPr lang="zh-CN" altLang="en-US" sz="2800">
                <a:solidFill>
                  <a:srgbClr val="FF0000"/>
                </a:solidFill>
                <a:latin typeface="Times New Roman" pitchFamily="18" charset="0"/>
              </a:rPr>
              <a:t>顶视图</a:t>
            </a:r>
          </a:p>
        </p:txBody>
      </p:sp>
      <p:sp>
        <p:nvSpPr>
          <p:cNvPr id="165970" name="Text Box 82"/>
          <p:cNvSpPr txBox="1">
            <a:spLocks noChangeArrowheads="1"/>
          </p:cNvSpPr>
          <p:nvPr/>
        </p:nvSpPr>
        <p:spPr bwMode="auto">
          <a:xfrm>
            <a:off x="595313" y="2892425"/>
            <a:ext cx="3595687" cy="1373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2800">
                <a:solidFill>
                  <a:srgbClr val="000000"/>
                </a:solidFill>
                <a:latin typeface="Times New Roman" pitchFamily="18" charset="0"/>
              </a:rPr>
              <a:t>从上向下观察物体，在水平面（</a:t>
            </a:r>
            <a:r>
              <a:rPr lang="en-US" altLang="zh-CN" sz="2800">
                <a:solidFill>
                  <a:srgbClr val="000000"/>
                </a:solidFill>
                <a:latin typeface="Times New Roman" pitchFamily="18" charset="0"/>
              </a:rPr>
              <a:t>H</a:t>
            </a:r>
            <a:r>
              <a:rPr lang="zh-CN" altLang="en-US" sz="2800">
                <a:solidFill>
                  <a:srgbClr val="000000"/>
                </a:solidFill>
                <a:latin typeface="Times New Roman" pitchFamily="18" charset="0"/>
              </a:rPr>
              <a:t>面）上所得的视图。</a:t>
            </a:r>
          </a:p>
        </p:txBody>
      </p:sp>
      <p:sp>
        <p:nvSpPr>
          <p:cNvPr id="165971" name="Text Box 83"/>
          <p:cNvSpPr txBox="1">
            <a:spLocks noChangeArrowheads="1"/>
          </p:cNvSpPr>
          <p:nvPr/>
        </p:nvSpPr>
        <p:spPr bwMode="auto">
          <a:xfrm>
            <a:off x="90488" y="4164013"/>
            <a:ext cx="247015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2800">
                <a:solidFill>
                  <a:srgbClr val="FF0000"/>
                </a:solidFill>
                <a:latin typeface="Times New Roman" pitchFamily="18" charset="0"/>
              </a:rPr>
              <a:t>● </a:t>
            </a:r>
            <a:r>
              <a:rPr lang="zh-CN" altLang="en-US" sz="2800">
                <a:solidFill>
                  <a:srgbClr val="FF0000"/>
                </a:solidFill>
                <a:latin typeface="Times New Roman" pitchFamily="18" charset="0"/>
              </a:rPr>
              <a:t>右视图</a:t>
            </a:r>
          </a:p>
        </p:txBody>
      </p:sp>
      <p:sp>
        <p:nvSpPr>
          <p:cNvPr id="165972" name="Text Box 84"/>
          <p:cNvSpPr txBox="1">
            <a:spLocks noChangeArrowheads="1"/>
          </p:cNvSpPr>
          <p:nvPr/>
        </p:nvSpPr>
        <p:spPr bwMode="auto">
          <a:xfrm>
            <a:off x="625475" y="4583113"/>
            <a:ext cx="3616325" cy="13731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2800">
                <a:solidFill>
                  <a:srgbClr val="000000"/>
                </a:solidFill>
                <a:latin typeface="Times New Roman" pitchFamily="18" charset="0"/>
              </a:rPr>
              <a:t>从右向左观察物体，在侧平面（</a:t>
            </a:r>
            <a:r>
              <a:rPr lang="en-US" altLang="zh-CN" sz="2800">
                <a:solidFill>
                  <a:srgbClr val="000000"/>
                </a:solidFill>
                <a:latin typeface="Times New Roman" pitchFamily="18" charset="0"/>
              </a:rPr>
              <a:t>W</a:t>
            </a:r>
            <a:r>
              <a:rPr lang="zh-CN" altLang="en-US" sz="2800">
                <a:solidFill>
                  <a:srgbClr val="000000"/>
                </a:solidFill>
                <a:latin typeface="Times New Roman" pitchFamily="18" charset="0"/>
              </a:rPr>
              <a:t>面）上所得的视图。</a:t>
            </a:r>
          </a:p>
        </p:txBody>
      </p:sp>
      <p:sp>
        <p:nvSpPr>
          <p:cNvPr id="165973" name="Text Box 85"/>
          <p:cNvSpPr txBox="1">
            <a:spLocks noChangeArrowheads="1"/>
          </p:cNvSpPr>
          <p:nvPr/>
        </p:nvSpPr>
        <p:spPr bwMode="auto">
          <a:xfrm>
            <a:off x="120650" y="6026150"/>
            <a:ext cx="416083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Times New Roman" pitchFamily="18" charset="0"/>
              </a:rPr>
              <a:t>⑵ 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</a:rPr>
              <a:t>三视图的展开</a:t>
            </a:r>
          </a:p>
        </p:txBody>
      </p:sp>
      <p:sp>
        <p:nvSpPr>
          <p:cNvPr id="165974" name="AutoShape 86"/>
          <p:cNvSpPr>
            <a:spLocks noChangeArrowheads="1"/>
          </p:cNvSpPr>
          <p:nvPr/>
        </p:nvSpPr>
        <p:spPr bwMode="auto">
          <a:xfrm>
            <a:off x="6283325" y="5307013"/>
            <a:ext cx="2860675" cy="1479550"/>
          </a:xfrm>
          <a:prstGeom prst="wedgeEllipseCallout">
            <a:avLst>
              <a:gd name="adj1" fmla="val 22199"/>
              <a:gd name="adj2" fmla="val -131426"/>
            </a:avLst>
          </a:prstGeom>
          <a:solidFill>
            <a:srgbClr val="FFCC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向前翻转</a:t>
            </a:r>
            <a:r>
              <a:rPr lang="en-US" altLang="zh-CN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90°</a:t>
            </a:r>
          </a:p>
        </p:txBody>
      </p:sp>
      <p:sp>
        <p:nvSpPr>
          <p:cNvPr id="165975" name="AutoShape 87"/>
          <p:cNvSpPr>
            <a:spLocks noChangeArrowheads="1"/>
          </p:cNvSpPr>
          <p:nvPr/>
        </p:nvSpPr>
        <p:spPr bwMode="auto">
          <a:xfrm>
            <a:off x="5778500" y="152400"/>
            <a:ext cx="2393950" cy="1479550"/>
          </a:xfrm>
          <a:prstGeom prst="wedgeEllipseCallout">
            <a:avLst>
              <a:gd name="adj1" fmla="val 56231"/>
              <a:gd name="adj2" fmla="val 86481"/>
            </a:avLst>
          </a:prstGeom>
          <a:solidFill>
            <a:srgbClr val="FFFF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向上翻转</a:t>
            </a:r>
            <a:r>
              <a:rPr lang="en-US" altLang="zh-CN" sz="32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90°</a:t>
            </a:r>
          </a:p>
        </p:txBody>
      </p:sp>
      <p:sp>
        <p:nvSpPr>
          <p:cNvPr id="165976" name="Text Box 88"/>
          <p:cNvSpPr txBox="1">
            <a:spLocks noChangeArrowheads="1"/>
          </p:cNvSpPr>
          <p:nvPr/>
        </p:nvSpPr>
        <p:spPr bwMode="auto">
          <a:xfrm>
            <a:off x="587375" y="1535113"/>
            <a:ext cx="4827588" cy="946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2800">
                <a:solidFill>
                  <a:srgbClr val="000000"/>
                </a:solidFill>
                <a:latin typeface="Times New Roman" pitchFamily="18" charset="0"/>
              </a:rPr>
              <a:t>从前向后观察物体，在正平面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2800">
                <a:solidFill>
                  <a:srgbClr val="000000"/>
                </a:solidFill>
                <a:latin typeface="Times New Roman" pitchFamily="18" charset="0"/>
              </a:rPr>
              <a:t>（</a:t>
            </a:r>
            <a:r>
              <a:rPr lang="en-US" altLang="zh-CN" sz="2800">
                <a:solidFill>
                  <a:srgbClr val="000000"/>
                </a:solidFill>
                <a:latin typeface="Times New Roman" pitchFamily="18" charset="0"/>
              </a:rPr>
              <a:t>V</a:t>
            </a:r>
            <a:r>
              <a:rPr lang="zh-CN" altLang="en-US" sz="2800">
                <a:solidFill>
                  <a:srgbClr val="000000"/>
                </a:solidFill>
                <a:latin typeface="Times New Roman" pitchFamily="18" charset="0"/>
              </a:rPr>
              <a:t>面）上所得的视图。</a:t>
            </a:r>
          </a:p>
        </p:txBody>
      </p:sp>
    </p:spTree>
    <p:extLst>
      <p:ext uri="{BB962C8B-B14F-4D97-AF65-F5344CB8AC3E}">
        <p14:creationId xmlns:p14="http://schemas.microsoft.com/office/powerpoint/2010/main" val="2573187426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9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659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2" dur="500"/>
                                        <p:tgtEl>
                                          <p:spTgt spid="1658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7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659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659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659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659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9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659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8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1658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" dur="500"/>
                                        <p:tgtEl>
                                          <p:spTgt spid="165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9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" dur="500"/>
                                        <p:tgtEl>
                                          <p:spTgt spid="1659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65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9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" dur="500"/>
                                        <p:tgtEl>
                                          <p:spTgt spid="1659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9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" dur="500"/>
                                        <p:tgtEl>
                                          <p:spTgt spid="1659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9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1659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9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5" dur="500"/>
                                        <p:tgtEl>
                                          <p:spTgt spid="1659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9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0" dur="500"/>
                                        <p:tgtEl>
                                          <p:spTgt spid="1659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9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5" dur="500"/>
                                        <p:tgtEl>
                                          <p:spTgt spid="1659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9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0" dur="500"/>
                                        <p:tgtEl>
                                          <p:spTgt spid="1659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9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85" dur="500"/>
                                        <p:tgtEl>
                                          <p:spTgt spid="1659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90" dur="500"/>
                                        <p:tgtEl>
                                          <p:spTgt spid="165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5967" grpId="0" autoUpdateAnimBg="0"/>
      <p:bldP spid="165968" grpId="0" autoUpdateAnimBg="0"/>
      <p:bldP spid="165969" grpId="0" autoUpdateAnimBg="0"/>
      <p:bldP spid="165970" grpId="0" autoUpdateAnimBg="0"/>
      <p:bldP spid="165971" grpId="0" autoUpdateAnimBg="0"/>
      <p:bldP spid="165972" grpId="0" autoUpdateAnimBg="0"/>
      <p:bldP spid="165973" grpId="0" autoUpdateAnimBg="0"/>
      <p:bldP spid="165974" grpId="0" animBg="1" autoUpdateAnimBg="0"/>
      <p:bldP spid="165975" grpId="0" animBg="1" autoUpdateAnimBg="0"/>
      <p:bldP spid="165976" grpId="0" autoUpdateAnimBg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Text Box 1075"/>
          <p:cNvSpPr txBox="1">
            <a:spLocks noChangeArrowheads="1"/>
          </p:cNvSpPr>
          <p:nvPr/>
        </p:nvSpPr>
        <p:spPr bwMode="auto">
          <a:xfrm>
            <a:off x="119063" y="84138"/>
            <a:ext cx="7366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>
                <a:solidFill>
                  <a:srgbClr val="000000"/>
                </a:solidFill>
                <a:latin typeface="Times New Roman" pitchFamily="18" charset="0"/>
              </a:rPr>
              <a:t>展开后的三视图及度量对应关系</a:t>
            </a:r>
          </a:p>
        </p:txBody>
      </p:sp>
      <p:grpSp>
        <p:nvGrpSpPr>
          <p:cNvPr id="166964" name="Group 1076"/>
          <p:cNvGrpSpPr>
            <a:grpSpLocks/>
          </p:cNvGrpSpPr>
          <p:nvPr/>
        </p:nvGrpSpPr>
        <p:grpSpPr bwMode="auto">
          <a:xfrm>
            <a:off x="4949825" y="3287713"/>
            <a:ext cx="1196975" cy="1438275"/>
            <a:chOff x="3117" y="1720"/>
            <a:chExt cx="754" cy="906"/>
          </a:xfrm>
        </p:grpSpPr>
        <p:sp>
          <p:nvSpPr>
            <p:cNvPr id="79056" name="Line 1077"/>
            <p:cNvSpPr>
              <a:spLocks noChangeShapeType="1"/>
            </p:cNvSpPr>
            <p:nvPr/>
          </p:nvSpPr>
          <p:spPr bwMode="auto">
            <a:xfrm flipV="1">
              <a:off x="3871" y="1954"/>
              <a:ext cx="0" cy="1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57" name="Freeform 1078"/>
            <p:cNvSpPr>
              <a:spLocks/>
            </p:cNvSpPr>
            <p:nvPr/>
          </p:nvSpPr>
          <p:spPr bwMode="auto">
            <a:xfrm>
              <a:off x="3117" y="2020"/>
              <a:ext cx="130" cy="42"/>
            </a:xfrm>
            <a:custGeom>
              <a:avLst/>
              <a:gdLst>
                <a:gd name="T0" fmla="*/ 130 w 411"/>
                <a:gd name="T1" fmla="*/ 0 h 138"/>
                <a:gd name="T2" fmla="*/ 130 w 411"/>
                <a:gd name="T3" fmla="*/ 42 h 138"/>
                <a:gd name="T4" fmla="*/ 0 w 411"/>
                <a:gd name="T5" fmla="*/ 21 h 138"/>
                <a:gd name="T6" fmla="*/ 130 w 411"/>
                <a:gd name="T7" fmla="*/ 0 h 1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1" h="138">
                  <a:moveTo>
                    <a:pt x="411" y="0"/>
                  </a:moveTo>
                  <a:lnTo>
                    <a:pt x="411" y="138"/>
                  </a:lnTo>
                  <a:lnTo>
                    <a:pt x="0" y="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58" name="Freeform 1079"/>
            <p:cNvSpPr>
              <a:spLocks/>
            </p:cNvSpPr>
            <p:nvPr/>
          </p:nvSpPr>
          <p:spPr bwMode="auto">
            <a:xfrm>
              <a:off x="3117" y="2020"/>
              <a:ext cx="130" cy="42"/>
            </a:xfrm>
            <a:custGeom>
              <a:avLst/>
              <a:gdLst>
                <a:gd name="T0" fmla="*/ 130 w 411"/>
                <a:gd name="T1" fmla="*/ 0 h 138"/>
                <a:gd name="T2" fmla="*/ 130 w 411"/>
                <a:gd name="T3" fmla="*/ 42 h 138"/>
                <a:gd name="T4" fmla="*/ 0 w 411"/>
                <a:gd name="T5" fmla="*/ 21 h 138"/>
                <a:gd name="T6" fmla="*/ 130 w 411"/>
                <a:gd name="T7" fmla="*/ 0 h 1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1" h="138">
                  <a:moveTo>
                    <a:pt x="411" y="0"/>
                  </a:moveTo>
                  <a:lnTo>
                    <a:pt x="411" y="138"/>
                  </a:lnTo>
                  <a:lnTo>
                    <a:pt x="0" y="70"/>
                  </a:lnTo>
                  <a:lnTo>
                    <a:pt x="411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59" name="Freeform 1080"/>
            <p:cNvSpPr>
              <a:spLocks/>
            </p:cNvSpPr>
            <p:nvPr/>
          </p:nvSpPr>
          <p:spPr bwMode="auto">
            <a:xfrm>
              <a:off x="3741" y="2020"/>
              <a:ext cx="130" cy="42"/>
            </a:xfrm>
            <a:custGeom>
              <a:avLst/>
              <a:gdLst>
                <a:gd name="T0" fmla="*/ 0 w 411"/>
                <a:gd name="T1" fmla="*/ 0 h 138"/>
                <a:gd name="T2" fmla="*/ 0 w 411"/>
                <a:gd name="T3" fmla="*/ 42 h 138"/>
                <a:gd name="T4" fmla="*/ 130 w 411"/>
                <a:gd name="T5" fmla="*/ 21 h 138"/>
                <a:gd name="T6" fmla="*/ 0 w 411"/>
                <a:gd name="T7" fmla="*/ 0 h 1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1" h="138">
                  <a:moveTo>
                    <a:pt x="0" y="0"/>
                  </a:moveTo>
                  <a:lnTo>
                    <a:pt x="0" y="138"/>
                  </a:lnTo>
                  <a:lnTo>
                    <a:pt x="411" y="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79060" name="Group 1081"/>
            <p:cNvGrpSpPr>
              <a:grpSpLocks/>
            </p:cNvGrpSpPr>
            <p:nvPr/>
          </p:nvGrpSpPr>
          <p:grpSpPr bwMode="auto">
            <a:xfrm>
              <a:off x="3117" y="1720"/>
              <a:ext cx="754" cy="906"/>
              <a:chOff x="3117" y="1720"/>
              <a:chExt cx="754" cy="906"/>
            </a:xfrm>
          </p:grpSpPr>
          <p:sp>
            <p:nvSpPr>
              <p:cNvPr id="79061" name="Line 1082"/>
              <p:cNvSpPr>
                <a:spLocks noChangeShapeType="1"/>
              </p:cNvSpPr>
              <p:nvPr/>
            </p:nvSpPr>
            <p:spPr bwMode="auto">
              <a:xfrm flipV="1">
                <a:off x="3117" y="1932"/>
                <a:ext cx="0" cy="6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9062" name="Line 1083"/>
              <p:cNvSpPr>
                <a:spLocks noChangeShapeType="1"/>
              </p:cNvSpPr>
              <p:nvPr/>
            </p:nvSpPr>
            <p:spPr bwMode="auto">
              <a:xfrm>
                <a:off x="3247" y="2042"/>
                <a:ext cx="49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9063" name="Freeform 1084"/>
              <p:cNvSpPr>
                <a:spLocks/>
              </p:cNvSpPr>
              <p:nvPr/>
            </p:nvSpPr>
            <p:spPr bwMode="auto">
              <a:xfrm>
                <a:off x="3741" y="2020"/>
                <a:ext cx="130" cy="42"/>
              </a:xfrm>
              <a:custGeom>
                <a:avLst/>
                <a:gdLst>
                  <a:gd name="T0" fmla="*/ 0 w 411"/>
                  <a:gd name="T1" fmla="*/ 0 h 138"/>
                  <a:gd name="T2" fmla="*/ 0 w 411"/>
                  <a:gd name="T3" fmla="*/ 42 h 138"/>
                  <a:gd name="T4" fmla="*/ 130 w 411"/>
                  <a:gd name="T5" fmla="*/ 21 h 138"/>
                  <a:gd name="T6" fmla="*/ 0 w 411"/>
                  <a:gd name="T7" fmla="*/ 0 h 1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1" h="138">
                    <a:moveTo>
                      <a:pt x="0" y="0"/>
                    </a:moveTo>
                    <a:lnTo>
                      <a:pt x="0" y="138"/>
                    </a:lnTo>
                    <a:lnTo>
                      <a:pt x="411" y="7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9064" name="Line 1085"/>
              <p:cNvSpPr>
                <a:spLocks noChangeShapeType="1"/>
              </p:cNvSpPr>
              <p:nvPr/>
            </p:nvSpPr>
            <p:spPr bwMode="auto">
              <a:xfrm>
                <a:off x="3871" y="2042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9065" name="Line 1086"/>
              <p:cNvSpPr>
                <a:spLocks noChangeShapeType="1"/>
              </p:cNvSpPr>
              <p:nvPr/>
            </p:nvSpPr>
            <p:spPr bwMode="auto">
              <a:xfrm flipV="1">
                <a:off x="3454" y="1757"/>
                <a:ext cx="139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9066" name="Line 1087"/>
              <p:cNvSpPr>
                <a:spLocks noChangeShapeType="1"/>
              </p:cNvSpPr>
              <p:nvPr/>
            </p:nvSpPr>
            <p:spPr bwMode="auto">
              <a:xfrm flipH="1">
                <a:off x="3447" y="1753"/>
                <a:ext cx="7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9067" name="Line 1088"/>
              <p:cNvSpPr>
                <a:spLocks noChangeShapeType="1"/>
              </p:cNvSpPr>
              <p:nvPr/>
            </p:nvSpPr>
            <p:spPr bwMode="auto">
              <a:xfrm flipH="1">
                <a:off x="3580" y="1746"/>
                <a:ext cx="20" cy="5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9068" name="Line 1089"/>
              <p:cNvSpPr>
                <a:spLocks noChangeShapeType="1"/>
              </p:cNvSpPr>
              <p:nvPr/>
            </p:nvSpPr>
            <p:spPr bwMode="auto">
              <a:xfrm>
                <a:off x="3507" y="1720"/>
                <a:ext cx="24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9069" name="Line 1090"/>
              <p:cNvSpPr>
                <a:spLocks noChangeShapeType="1"/>
              </p:cNvSpPr>
              <p:nvPr/>
            </p:nvSpPr>
            <p:spPr bwMode="auto">
              <a:xfrm>
                <a:off x="3498" y="1784"/>
                <a:ext cx="2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9070" name="Line 1091"/>
              <p:cNvSpPr>
                <a:spLocks noChangeShapeType="1"/>
              </p:cNvSpPr>
              <p:nvPr/>
            </p:nvSpPr>
            <p:spPr bwMode="auto">
              <a:xfrm flipH="1">
                <a:off x="3538" y="1777"/>
                <a:ext cx="6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9071" name="Line 1092"/>
              <p:cNvSpPr>
                <a:spLocks noChangeShapeType="1"/>
              </p:cNvSpPr>
              <p:nvPr/>
            </p:nvSpPr>
            <p:spPr bwMode="auto">
              <a:xfrm flipV="1">
                <a:off x="3456" y="1810"/>
                <a:ext cx="128" cy="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9072" name="Line 1093"/>
              <p:cNvSpPr>
                <a:spLocks noChangeShapeType="1"/>
              </p:cNvSpPr>
              <p:nvPr/>
            </p:nvSpPr>
            <p:spPr bwMode="auto">
              <a:xfrm>
                <a:off x="3478" y="1852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9073" name="Line 1094"/>
              <p:cNvSpPr>
                <a:spLocks noChangeShapeType="1"/>
              </p:cNvSpPr>
              <p:nvPr/>
            </p:nvSpPr>
            <p:spPr bwMode="auto">
              <a:xfrm flipV="1">
                <a:off x="3478" y="1868"/>
                <a:ext cx="80" cy="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9074" name="Line 1095"/>
              <p:cNvSpPr>
                <a:spLocks noChangeShapeType="1"/>
              </p:cNvSpPr>
              <p:nvPr/>
            </p:nvSpPr>
            <p:spPr bwMode="auto">
              <a:xfrm flipH="1">
                <a:off x="3558" y="1861"/>
                <a:ext cx="2" cy="1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9075" name="Freeform 1096"/>
              <p:cNvSpPr>
                <a:spLocks/>
              </p:cNvSpPr>
              <p:nvPr/>
            </p:nvSpPr>
            <p:spPr bwMode="auto">
              <a:xfrm>
                <a:off x="3525" y="1929"/>
                <a:ext cx="86" cy="84"/>
              </a:xfrm>
              <a:custGeom>
                <a:avLst/>
                <a:gdLst>
                  <a:gd name="T0" fmla="*/ 0 w 275"/>
                  <a:gd name="T1" fmla="*/ 0 h 264"/>
                  <a:gd name="T2" fmla="*/ 0 w 275"/>
                  <a:gd name="T3" fmla="*/ 71 h 264"/>
                  <a:gd name="T4" fmla="*/ 13 w 275"/>
                  <a:gd name="T5" fmla="*/ 84 h 264"/>
                  <a:gd name="T6" fmla="*/ 86 w 275"/>
                  <a:gd name="T7" fmla="*/ 84 h 264"/>
                  <a:gd name="T8" fmla="*/ 79 w 275"/>
                  <a:gd name="T9" fmla="*/ 24 h 2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5" h="264">
                    <a:moveTo>
                      <a:pt x="0" y="0"/>
                    </a:moveTo>
                    <a:lnTo>
                      <a:pt x="0" y="222"/>
                    </a:lnTo>
                    <a:lnTo>
                      <a:pt x="42" y="264"/>
                    </a:lnTo>
                    <a:lnTo>
                      <a:pt x="275" y="264"/>
                    </a:lnTo>
                    <a:lnTo>
                      <a:pt x="254" y="7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9076" name="Freeform 1097"/>
              <p:cNvSpPr>
                <a:spLocks/>
              </p:cNvSpPr>
              <p:nvPr/>
            </p:nvSpPr>
            <p:spPr bwMode="auto">
              <a:xfrm>
                <a:off x="3423" y="1901"/>
                <a:ext cx="95" cy="119"/>
              </a:xfrm>
              <a:custGeom>
                <a:avLst/>
                <a:gdLst>
                  <a:gd name="T0" fmla="*/ 95 w 296"/>
                  <a:gd name="T1" fmla="*/ 0 h 382"/>
                  <a:gd name="T2" fmla="*/ 81 w 296"/>
                  <a:gd name="T3" fmla="*/ 50 h 382"/>
                  <a:gd name="T4" fmla="*/ 54 w 296"/>
                  <a:gd name="T5" fmla="*/ 89 h 382"/>
                  <a:gd name="T6" fmla="*/ 0 w 296"/>
                  <a:gd name="T7" fmla="*/ 119 h 3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6" h="382">
                    <a:moveTo>
                      <a:pt x="296" y="0"/>
                    </a:moveTo>
                    <a:lnTo>
                      <a:pt x="253" y="159"/>
                    </a:lnTo>
                    <a:lnTo>
                      <a:pt x="169" y="286"/>
                    </a:lnTo>
                    <a:lnTo>
                      <a:pt x="0" y="38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</p:grpSp>
      <p:grpSp>
        <p:nvGrpSpPr>
          <p:cNvPr id="166986" name="Group 1098"/>
          <p:cNvGrpSpPr>
            <a:grpSpLocks/>
          </p:cNvGrpSpPr>
          <p:nvPr/>
        </p:nvGrpSpPr>
        <p:grpSpPr bwMode="auto">
          <a:xfrm>
            <a:off x="1981200" y="2779713"/>
            <a:ext cx="2054225" cy="2078037"/>
            <a:chOff x="1247" y="1400"/>
            <a:chExt cx="1294" cy="1309"/>
          </a:xfrm>
        </p:grpSpPr>
        <p:sp>
          <p:nvSpPr>
            <p:cNvPr id="79037" name="Line 1099"/>
            <p:cNvSpPr>
              <a:spLocks noChangeShapeType="1"/>
            </p:cNvSpPr>
            <p:nvPr/>
          </p:nvSpPr>
          <p:spPr bwMode="auto">
            <a:xfrm flipV="1">
              <a:off x="1247" y="1954"/>
              <a:ext cx="0" cy="1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38" name="Line 1100"/>
            <p:cNvSpPr>
              <a:spLocks noChangeShapeType="1"/>
            </p:cNvSpPr>
            <p:nvPr/>
          </p:nvSpPr>
          <p:spPr bwMode="auto">
            <a:xfrm flipV="1">
              <a:off x="2541" y="1954"/>
              <a:ext cx="0" cy="1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39" name="Line 1101"/>
            <p:cNvSpPr>
              <a:spLocks noChangeShapeType="1"/>
            </p:cNvSpPr>
            <p:nvPr/>
          </p:nvSpPr>
          <p:spPr bwMode="auto">
            <a:xfrm>
              <a:off x="1247" y="2152"/>
              <a:ext cx="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40" name="Line 1102"/>
            <p:cNvSpPr>
              <a:spLocks noChangeShapeType="1"/>
            </p:cNvSpPr>
            <p:nvPr/>
          </p:nvSpPr>
          <p:spPr bwMode="auto">
            <a:xfrm>
              <a:off x="2541" y="2152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grpSp>
          <p:nvGrpSpPr>
            <p:cNvPr id="79041" name="Group 1103"/>
            <p:cNvGrpSpPr>
              <a:grpSpLocks/>
            </p:cNvGrpSpPr>
            <p:nvPr/>
          </p:nvGrpSpPr>
          <p:grpSpPr bwMode="auto">
            <a:xfrm>
              <a:off x="1247" y="1400"/>
              <a:ext cx="1294" cy="1309"/>
              <a:chOff x="1247" y="1400"/>
              <a:chExt cx="1294" cy="1309"/>
            </a:xfrm>
          </p:grpSpPr>
          <p:sp>
            <p:nvSpPr>
              <p:cNvPr id="79042" name="Freeform 1104"/>
              <p:cNvSpPr>
                <a:spLocks/>
              </p:cNvSpPr>
              <p:nvPr/>
            </p:nvSpPr>
            <p:spPr bwMode="auto">
              <a:xfrm>
                <a:off x="1247" y="2020"/>
                <a:ext cx="130" cy="42"/>
              </a:xfrm>
              <a:custGeom>
                <a:avLst/>
                <a:gdLst>
                  <a:gd name="T0" fmla="*/ 130 w 411"/>
                  <a:gd name="T1" fmla="*/ 0 h 138"/>
                  <a:gd name="T2" fmla="*/ 130 w 411"/>
                  <a:gd name="T3" fmla="*/ 42 h 138"/>
                  <a:gd name="T4" fmla="*/ 0 w 411"/>
                  <a:gd name="T5" fmla="*/ 21 h 138"/>
                  <a:gd name="T6" fmla="*/ 130 w 411"/>
                  <a:gd name="T7" fmla="*/ 0 h 1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1" h="138">
                    <a:moveTo>
                      <a:pt x="411" y="0"/>
                    </a:moveTo>
                    <a:lnTo>
                      <a:pt x="411" y="138"/>
                    </a:lnTo>
                    <a:lnTo>
                      <a:pt x="0" y="70"/>
                    </a:lnTo>
                    <a:lnTo>
                      <a:pt x="411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9043" name="Freeform 1105"/>
              <p:cNvSpPr>
                <a:spLocks/>
              </p:cNvSpPr>
              <p:nvPr/>
            </p:nvSpPr>
            <p:spPr bwMode="auto">
              <a:xfrm>
                <a:off x="1247" y="2020"/>
                <a:ext cx="130" cy="42"/>
              </a:xfrm>
              <a:custGeom>
                <a:avLst/>
                <a:gdLst>
                  <a:gd name="T0" fmla="*/ 130 w 411"/>
                  <a:gd name="T1" fmla="*/ 0 h 138"/>
                  <a:gd name="T2" fmla="*/ 130 w 411"/>
                  <a:gd name="T3" fmla="*/ 42 h 138"/>
                  <a:gd name="T4" fmla="*/ 0 w 411"/>
                  <a:gd name="T5" fmla="*/ 21 h 138"/>
                  <a:gd name="T6" fmla="*/ 130 w 411"/>
                  <a:gd name="T7" fmla="*/ 0 h 1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1" h="138">
                    <a:moveTo>
                      <a:pt x="411" y="0"/>
                    </a:moveTo>
                    <a:lnTo>
                      <a:pt x="411" y="138"/>
                    </a:lnTo>
                    <a:lnTo>
                      <a:pt x="0" y="70"/>
                    </a:lnTo>
                    <a:lnTo>
                      <a:pt x="411" y="0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9044" name="Freeform 1106"/>
              <p:cNvSpPr>
                <a:spLocks/>
              </p:cNvSpPr>
              <p:nvPr/>
            </p:nvSpPr>
            <p:spPr bwMode="auto">
              <a:xfrm>
                <a:off x="2411" y="2020"/>
                <a:ext cx="130" cy="42"/>
              </a:xfrm>
              <a:custGeom>
                <a:avLst/>
                <a:gdLst>
                  <a:gd name="T0" fmla="*/ 0 w 410"/>
                  <a:gd name="T1" fmla="*/ 0 h 138"/>
                  <a:gd name="T2" fmla="*/ 0 w 410"/>
                  <a:gd name="T3" fmla="*/ 42 h 138"/>
                  <a:gd name="T4" fmla="*/ 130 w 410"/>
                  <a:gd name="T5" fmla="*/ 21 h 138"/>
                  <a:gd name="T6" fmla="*/ 0 w 410"/>
                  <a:gd name="T7" fmla="*/ 0 h 1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0" h="138">
                    <a:moveTo>
                      <a:pt x="0" y="0"/>
                    </a:moveTo>
                    <a:lnTo>
                      <a:pt x="0" y="138"/>
                    </a:lnTo>
                    <a:lnTo>
                      <a:pt x="410" y="7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9045" name="Freeform 1107"/>
              <p:cNvSpPr>
                <a:spLocks/>
              </p:cNvSpPr>
              <p:nvPr/>
            </p:nvSpPr>
            <p:spPr bwMode="auto">
              <a:xfrm>
                <a:off x="2411" y="2020"/>
                <a:ext cx="130" cy="42"/>
              </a:xfrm>
              <a:custGeom>
                <a:avLst/>
                <a:gdLst>
                  <a:gd name="T0" fmla="*/ 0 w 410"/>
                  <a:gd name="T1" fmla="*/ 0 h 138"/>
                  <a:gd name="T2" fmla="*/ 0 w 410"/>
                  <a:gd name="T3" fmla="*/ 42 h 138"/>
                  <a:gd name="T4" fmla="*/ 130 w 410"/>
                  <a:gd name="T5" fmla="*/ 21 h 138"/>
                  <a:gd name="T6" fmla="*/ 0 w 410"/>
                  <a:gd name="T7" fmla="*/ 0 h 1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0" h="138">
                    <a:moveTo>
                      <a:pt x="0" y="0"/>
                    </a:moveTo>
                    <a:lnTo>
                      <a:pt x="0" y="138"/>
                    </a:lnTo>
                    <a:lnTo>
                      <a:pt x="410" y="7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grpSp>
            <p:nvGrpSpPr>
              <p:cNvPr id="79046" name="Group 1108"/>
              <p:cNvGrpSpPr>
                <a:grpSpLocks/>
              </p:cNvGrpSpPr>
              <p:nvPr/>
            </p:nvGrpSpPr>
            <p:grpSpPr bwMode="auto">
              <a:xfrm>
                <a:off x="1247" y="1400"/>
                <a:ext cx="1294" cy="1309"/>
                <a:chOff x="1247" y="1400"/>
                <a:chExt cx="1294" cy="1309"/>
              </a:xfrm>
            </p:grpSpPr>
            <p:sp>
              <p:nvSpPr>
                <p:cNvPr id="79047" name="Line 1109"/>
                <p:cNvSpPr>
                  <a:spLocks noChangeShapeType="1"/>
                </p:cNvSpPr>
                <p:nvPr/>
              </p:nvSpPr>
              <p:spPr bwMode="auto">
                <a:xfrm>
                  <a:off x="1247" y="1696"/>
                  <a:ext cx="0" cy="65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79048" name="Line 1110"/>
                <p:cNvSpPr>
                  <a:spLocks noChangeShapeType="1"/>
                </p:cNvSpPr>
                <p:nvPr/>
              </p:nvSpPr>
              <p:spPr bwMode="auto">
                <a:xfrm>
                  <a:off x="2541" y="1400"/>
                  <a:ext cx="0" cy="130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79049" name="Line 1111"/>
                <p:cNvSpPr>
                  <a:spLocks noChangeShapeType="1"/>
                </p:cNvSpPr>
                <p:nvPr/>
              </p:nvSpPr>
              <p:spPr bwMode="auto">
                <a:xfrm>
                  <a:off x="1377" y="2042"/>
                  <a:ext cx="1034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79050" name="Line 1112"/>
                <p:cNvSpPr>
                  <a:spLocks noChangeShapeType="1"/>
                </p:cNvSpPr>
                <p:nvPr/>
              </p:nvSpPr>
              <p:spPr bwMode="auto">
                <a:xfrm>
                  <a:off x="2541" y="2042"/>
                  <a:ext cx="0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79051" name="Line 1113"/>
                <p:cNvSpPr>
                  <a:spLocks noChangeShapeType="1"/>
                </p:cNvSpPr>
                <p:nvPr/>
              </p:nvSpPr>
              <p:spPr bwMode="auto">
                <a:xfrm>
                  <a:off x="1875" y="1733"/>
                  <a:ext cx="0" cy="26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79052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1867" y="1949"/>
                  <a:ext cx="55" cy="6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79053" name="Line 1115"/>
                <p:cNvSpPr>
                  <a:spLocks noChangeShapeType="1"/>
                </p:cNvSpPr>
                <p:nvPr/>
              </p:nvSpPr>
              <p:spPr bwMode="auto">
                <a:xfrm flipV="1">
                  <a:off x="1816" y="1852"/>
                  <a:ext cx="185" cy="2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79054" name="Freeform 1116"/>
                <p:cNvSpPr>
                  <a:spLocks/>
                </p:cNvSpPr>
                <p:nvPr/>
              </p:nvSpPr>
              <p:spPr bwMode="auto">
                <a:xfrm>
                  <a:off x="1875" y="1740"/>
                  <a:ext cx="80" cy="97"/>
                </a:xfrm>
                <a:custGeom>
                  <a:avLst/>
                  <a:gdLst>
                    <a:gd name="T0" fmla="*/ 80 w 253"/>
                    <a:gd name="T1" fmla="*/ 0 h 306"/>
                    <a:gd name="T2" fmla="*/ 47 w 253"/>
                    <a:gd name="T3" fmla="*/ 50 h 306"/>
                    <a:gd name="T4" fmla="*/ 0 w 253"/>
                    <a:gd name="T5" fmla="*/ 97 h 30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53" h="306">
                      <a:moveTo>
                        <a:pt x="253" y="0"/>
                      </a:moveTo>
                      <a:lnTo>
                        <a:pt x="148" y="158"/>
                      </a:lnTo>
                      <a:lnTo>
                        <a:pt x="0" y="306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  <p:sp>
              <p:nvSpPr>
                <p:cNvPr id="79055" name="Freeform 1117"/>
                <p:cNvSpPr>
                  <a:spLocks/>
                </p:cNvSpPr>
                <p:nvPr/>
              </p:nvSpPr>
              <p:spPr bwMode="auto">
                <a:xfrm>
                  <a:off x="1902" y="1868"/>
                  <a:ext cx="99" cy="121"/>
                </a:xfrm>
                <a:custGeom>
                  <a:avLst/>
                  <a:gdLst>
                    <a:gd name="T0" fmla="*/ 0 w 316"/>
                    <a:gd name="T1" fmla="*/ 0 h 391"/>
                    <a:gd name="T2" fmla="*/ 63 w 316"/>
                    <a:gd name="T3" fmla="*/ 121 h 391"/>
                    <a:gd name="T4" fmla="*/ 99 w 316"/>
                    <a:gd name="T5" fmla="*/ 118 h 3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16" h="391">
                      <a:moveTo>
                        <a:pt x="0" y="0"/>
                      </a:moveTo>
                      <a:lnTo>
                        <a:pt x="200" y="391"/>
                      </a:lnTo>
                      <a:lnTo>
                        <a:pt x="316" y="38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4000" b="1">
                    <a:solidFill>
                      <a:srgbClr val="FF3300"/>
                    </a:solidFill>
                    <a:latin typeface="宋体" pitchFamily="2" charset="-122"/>
                  </a:endParaRPr>
                </a:p>
              </p:txBody>
            </p:sp>
          </p:grpSp>
        </p:grpSp>
      </p:grpSp>
      <p:grpSp>
        <p:nvGrpSpPr>
          <p:cNvPr id="167006" name="Group 1118"/>
          <p:cNvGrpSpPr>
            <a:grpSpLocks/>
          </p:cNvGrpSpPr>
          <p:nvPr/>
        </p:nvGrpSpPr>
        <p:grpSpPr bwMode="auto">
          <a:xfrm>
            <a:off x="2911475" y="3973513"/>
            <a:ext cx="3119438" cy="1092200"/>
            <a:chOff x="1833" y="2152"/>
            <a:chExt cx="1965" cy="688"/>
          </a:xfrm>
        </p:grpSpPr>
        <p:sp>
          <p:nvSpPr>
            <p:cNvPr id="79012" name="Line 1119"/>
            <p:cNvSpPr>
              <a:spLocks noChangeShapeType="1"/>
            </p:cNvSpPr>
            <p:nvPr/>
          </p:nvSpPr>
          <p:spPr bwMode="auto">
            <a:xfrm flipH="1">
              <a:off x="1833" y="2152"/>
              <a:ext cx="19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13" name="Line 1120"/>
            <p:cNvSpPr>
              <a:spLocks noChangeShapeType="1"/>
            </p:cNvSpPr>
            <p:nvPr/>
          </p:nvSpPr>
          <p:spPr bwMode="auto">
            <a:xfrm flipH="1">
              <a:off x="2480" y="2840"/>
              <a:ext cx="77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14" name="Line 1121"/>
            <p:cNvSpPr>
              <a:spLocks noChangeShapeType="1"/>
            </p:cNvSpPr>
            <p:nvPr/>
          </p:nvSpPr>
          <p:spPr bwMode="auto">
            <a:xfrm flipH="1">
              <a:off x="2859" y="2152"/>
              <a:ext cx="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15" name="Line 1122"/>
            <p:cNvSpPr>
              <a:spLocks noChangeShapeType="1"/>
            </p:cNvSpPr>
            <p:nvPr/>
          </p:nvSpPr>
          <p:spPr bwMode="auto">
            <a:xfrm flipH="1">
              <a:off x="2859" y="2840"/>
              <a:ext cx="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16" name="Line 1123"/>
            <p:cNvSpPr>
              <a:spLocks noChangeShapeType="1"/>
            </p:cNvSpPr>
            <p:nvPr/>
          </p:nvSpPr>
          <p:spPr bwMode="auto">
            <a:xfrm>
              <a:off x="2945" y="2280"/>
              <a:ext cx="0" cy="4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17" name="Freeform 1124"/>
            <p:cNvSpPr>
              <a:spLocks/>
            </p:cNvSpPr>
            <p:nvPr/>
          </p:nvSpPr>
          <p:spPr bwMode="auto">
            <a:xfrm>
              <a:off x="2923" y="2152"/>
              <a:ext cx="44" cy="128"/>
            </a:xfrm>
            <a:custGeom>
              <a:avLst/>
              <a:gdLst>
                <a:gd name="T0" fmla="*/ 0 w 137"/>
                <a:gd name="T1" fmla="*/ 128 h 410"/>
                <a:gd name="T2" fmla="*/ 44 w 137"/>
                <a:gd name="T3" fmla="*/ 128 h 410"/>
                <a:gd name="T4" fmla="*/ 22 w 137"/>
                <a:gd name="T5" fmla="*/ 0 h 410"/>
                <a:gd name="T6" fmla="*/ 0 w 137"/>
                <a:gd name="T7" fmla="*/ 128 h 4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410">
                  <a:moveTo>
                    <a:pt x="0" y="410"/>
                  </a:moveTo>
                  <a:lnTo>
                    <a:pt x="137" y="410"/>
                  </a:lnTo>
                  <a:lnTo>
                    <a:pt x="68" y="0"/>
                  </a:lnTo>
                  <a:lnTo>
                    <a:pt x="0" y="41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18" name="Freeform 1125"/>
            <p:cNvSpPr>
              <a:spLocks/>
            </p:cNvSpPr>
            <p:nvPr/>
          </p:nvSpPr>
          <p:spPr bwMode="auto">
            <a:xfrm>
              <a:off x="2923" y="2152"/>
              <a:ext cx="44" cy="128"/>
            </a:xfrm>
            <a:custGeom>
              <a:avLst/>
              <a:gdLst>
                <a:gd name="T0" fmla="*/ 0 w 137"/>
                <a:gd name="T1" fmla="*/ 128 h 410"/>
                <a:gd name="T2" fmla="*/ 44 w 137"/>
                <a:gd name="T3" fmla="*/ 128 h 410"/>
                <a:gd name="T4" fmla="*/ 22 w 137"/>
                <a:gd name="T5" fmla="*/ 0 h 410"/>
                <a:gd name="T6" fmla="*/ 0 w 137"/>
                <a:gd name="T7" fmla="*/ 128 h 4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410">
                  <a:moveTo>
                    <a:pt x="0" y="410"/>
                  </a:moveTo>
                  <a:lnTo>
                    <a:pt x="137" y="410"/>
                  </a:lnTo>
                  <a:lnTo>
                    <a:pt x="68" y="0"/>
                  </a:lnTo>
                  <a:lnTo>
                    <a:pt x="0" y="41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19" name="Freeform 1126"/>
            <p:cNvSpPr>
              <a:spLocks/>
            </p:cNvSpPr>
            <p:nvPr/>
          </p:nvSpPr>
          <p:spPr bwMode="auto">
            <a:xfrm>
              <a:off x="2923" y="2712"/>
              <a:ext cx="44" cy="128"/>
            </a:xfrm>
            <a:custGeom>
              <a:avLst/>
              <a:gdLst>
                <a:gd name="T0" fmla="*/ 0 w 137"/>
                <a:gd name="T1" fmla="*/ 0 h 411"/>
                <a:gd name="T2" fmla="*/ 44 w 137"/>
                <a:gd name="T3" fmla="*/ 0 h 411"/>
                <a:gd name="T4" fmla="*/ 22 w 137"/>
                <a:gd name="T5" fmla="*/ 128 h 411"/>
                <a:gd name="T6" fmla="*/ 0 w 137"/>
                <a:gd name="T7" fmla="*/ 0 h 4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411">
                  <a:moveTo>
                    <a:pt x="0" y="0"/>
                  </a:moveTo>
                  <a:lnTo>
                    <a:pt x="137" y="0"/>
                  </a:lnTo>
                  <a:lnTo>
                    <a:pt x="68" y="4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20" name="Freeform 1127"/>
            <p:cNvSpPr>
              <a:spLocks/>
            </p:cNvSpPr>
            <p:nvPr/>
          </p:nvSpPr>
          <p:spPr bwMode="auto">
            <a:xfrm>
              <a:off x="2923" y="2712"/>
              <a:ext cx="44" cy="128"/>
            </a:xfrm>
            <a:custGeom>
              <a:avLst/>
              <a:gdLst>
                <a:gd name="T0" fmla="*/ 0 w 137"/>
                <a:gd name="T1" fmla="*/ 0 h 411"/>
                <a:gd name="T2" fmla="*/ 44 w 137"/>
                <a:gd name="T3" fmla="*/ 0 h 411"/>
                <a:gd name="T4" fmla="*/ 22 w 137"/>
                <a:gd name="T5" fmla="*/ 128 h 411"/>
                <a:gd name="T6" fmla="*/ 0 w 137"/>
                <a:gd name="T7" fmla="*/ 0 h 4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411">
                  <a:moveTo>
                    <a:pt x="0" y="0"/>
                  </a:moveTo>
                  <a:lnTo>
                    <a:pt x="137" y="0"/>
                  </a:lnTo>
                  <a:lnTo>
                    <a:pt x="68" y="41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21" name="Line 1128"/>
            <p:cNvSpPr>
              <a:spLocks noChangeShapeType="1"/>
            </p:cNvSpPr>
            <p:nvPr/>
          </p:nvSpPr>
          <p:spPr bwMode="auto">
            <a:xfrm>
              <a:off x="2947" y="2152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22" name="Line 1129"/>
            <p:cNvSpPr>
              <a:spLocks noChangeShapeType="1"/>
            </p:cNvSpPr>
            <p:nvPr/>
          </p:nvSpPr>
          <p:spPr bwMode="auto">
            <a:xfrm>
              <a:off x="2947" y="284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23" name="Line 1130"/>
            <p:cNvSpPr>
              <a:spLocks noChangeShapeType="1"/>
            </p:cNvSpPr>
            <p:nvPr/>
          </p:nvSpPr>
          <p:spPr bwMode="auto">
            <a:xfrm>
              <a:off x="2945" y="284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24" name="Line 1131"/>
            <p:cNvSpPr>
              <a:spLocks noChangeShapeType="1"/>
            </p:cNvSpPr>
            <p:nvPr/>
          </p:nvSpPr>
          <p:spPr bwMode="auto">
            <a:xfrm>
              <a:off x="2775" y="2463"/>
              <a:ext cx="55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25" name="Line 1132"/>
            <p:cNvSpPr>
              <a:spLocks noChangeShapeType="1"/>
            </p:cNvSpPr>
            <p:nvPr/>
          </p:nvSpPr>
          <p:spPr bwMode="auto">
            <a:xfrm>
              <a:off x="2775" y="2527"/>
              <a:ext cx="7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26" name="Freeform 1133"/>
            <p:cNvSpPr>
              <a:spLocks/>
            </p:cNvSpPr>
            <p:nvPr/>
          </p:nvSpPr>
          <p:spPr bwMode="auto">
            <a:xfrm>
              <a:off x="2729" y="2421"/>
              <a:ext cx="163" cy="46"/>
            </a:xfrm>
            <a:custGeom>
              <a:avLst/>
              <a:gdLst>
                <a:gd name="T0" fmla="*/ 0 w 517"/>
                <a:gd name="T1" fmla="*/ 0 h 148"/>
                <a:gd name="T2" fmla="*/ 163 w 517"/>
                <a:gd name="T3" fmla="*/ 16 h 148"/>
                <a:gd name="T4" fmla="*/ 126 w 517"/>
                <a:gd name="T5" fmla="*/ 46 h 1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7" h="148">
                  <a:moveTo>
                    <a:pt x="0" y="0"/>
                  </a:moveTo>
                  <a:lnTo>
                    <a:pt x="517" y="53"/>
                  </a:lnTo>
                  <a:lnTo>
                    <a:pt x="401" y="1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27" name="Line 1134"/>
            <p:cNvSpPr>
              <a:spLocks noChangeShapeType="1"/>
            </p:cNvSpPr>
            <p:nvPr/>
          </p:nvSpPr>
          <p:spPr bwMode="auto">
            <a:xfrm>
              <a:off x="2731" y="2566"/>
              <a:ext cx="1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28" name="Line 1135"/>
            <p:cNvSpPr>
              <a:spLocks noChangeShapeType="1"/>
            </p:cNvSpPr>
            <p:nvPr/>
          </p:nvSpPr>
          <p:spPr bwMode="auto">
            <a:xfrm>
              <a:off x="2660" y="2456"/>
              <a:ext cx="55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29" name="Line 1136"/>
            <p:cNvSpPr>
              <a:spLocks noChangeShapeType="1"/>
            </p:cNvSpPr>
            <p:nvPr/>
          </p:nvSpPr>
          <p:spPr bwMode="auto">
            <a:xfrm>
              <a:off x="2660" y="2536"/>
              <a:ext cx="7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30" name="Line 1137"/>
            <p:cNvSpPr>
              <a:spLocks noChangeShapeType="1"/>
            </p:cNvSpPr>
            <p:nvPr/>
          </p:nvSpPr>
          <p:spPr bwMode="auto">
            <a:xfrm flipH="1" flipV="1">
              <a:off x="2632" y="2421"/>
              <a:ext cx="15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31" name="Line 1138"/>
            <p:cNvSpPr>
              <a:spLocks noChangeShapeType="1"/>
            </p:cNvSpPr>
            <p:nvPr/>
          </p:nvSpPr>
          <p:spPr bwMode="auto">
            <a:xfrm flipV="1">
              <a:off x="2594" y="2494"/>
              <a:ext cx="31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32" name="Line 1139"/>
            <p:cNvSpPr>
              <a:spLocks noChangeShapeType="1"/>
            </p:cNvSpPr>
            <p:nvPr/>
          </p:nvSpPr>
          <p:spPr bwMode="auto">
            <a:xfrm flipH="1" flipV="1">
              <a:off x="2715" y="2454"/>
              <a:ext cx="7" cy="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33" name="Line 1140"/>
            <p:cNvSpPr>
              <a:spLocks noChangeShapeType="1"/>
            </p:cNvSpPr>
            <p:nvPr/>
          </p:nvSpPr>
          <p:spPr bwMode="auto">
            <a:xfrm flipH="1" flipV="1">
              <a:off x="2671" y="2461"/>
              <a:ext cx="7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34" name="Line 1141"/>
            <p:cNvSpPr>
              <a:spLocks noChangeShapeType="1"/>
            </p:cNvSpPr>
            <p:nvPr/>
          </p:nvSpPr>
          <p:spPr bwMode="auto">
            <a:xfrm flipH="1" flipV="1">
              <a:off x="2835" y="2463"/>
              <a:ext cx="6" cy="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35" name="Line 1142"/>
            <p:cNvSpPr>
              <a:spLocks noChangeShapeType="1"/>
            </p:cNvSpPr>
            <p:nvPr/>
          </p:nvSpPr>
          <p:spPr bwMode="auto">
            <a:xfrm flipH="1" flipV="1">
              <a:off x="2784" y="2467"/>
              <a:ext cx="6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36" name="Line 1143"/>
            <p:cNvSpPr>
              <a:spLocks noChangeShapeType="1"/>
            </p:cNvSpPr>
            <p:nvPr/>
          </p:nvSpPr>
          <p:spPr bwMode="auto">
            <a:xfrm flipH="1" flipV="1">
              <a:off x="2744" y="2423"/>
              <a:ext cx="13" cy="1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67032" name="Group 1144"/>
          <p:cNvGrpSpPr>
            <a:grpSpLocks/>
          </p:cNvGrpSpPr>
          <p:nvPr/>
        </p:nvGrpSpPr>
        <p:grpSpPr bwMode="auto">
          <a:xfrm>
            <a:off x="1979613" y="1341438"/>
            <a:ext cx="2054225" cy="1908175"/>
            <a:chOff x="1247" y="494"/>
            <a:chExt cx="1294" cy="1202"/>
          </a:xfrm>
        </p:grpSpPr>
        <p:sp>
          <p:nvSpPr>
            <p:cNvPr id="78970" name="Line 1145"/>
            <p:cNvSpPr>
              <a:spLocks noChangeShapeType="1"/>
            </p:cNvSpPr>
            <p:nvPr/>
          </p:nvSpPr>
          <p:spPr bwMode="auto">
            <a:xfrm>
              <a:off x="1247" y="1696"/>
              <a:ext cx="8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71" name="Line 1146"/>
            <p:cNvSpPr>
              <a:spLocks noChangeShapeType="1"/>
            </p:cNvSpPr>
            <p:nvPr/>
          </p:nvSpPr>
          <p:spPr bwMode="auto">
            <a:xfrm flipV="1">
              <a:off x="2541" y="939"/>
              <a:ext cx="0" cy="5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72" name="Line 1147"/>
            <p:cNvSpPr>
              <a:spLocks noChangeShapeType="1"/>
            </p:cNvSpPr>
            <p:nvPr/>
          </p:nvSpPr>
          <p:spPr bwMode="auto">
            <a:xfrm flipH="1">
              <a:off x="1247" y="939"/>
              <a:ext cx="129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73" name="Line 1148"/>
            <p:cNvSpPr>
              <a:spLocks noChangeShapeType="1"/>
            </p:cNvSpPr>
            <p:nvPr/>
          </p:nvSpPr>
          <p:spPr bwMode="auto">
            <a:xfrm>
              <a:off x="1247" y="939"/>
              <a:ext cx="0" cy="7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74" name="Line 1149"/>
            <p:cNvSpPr>
              <a:spLocks noChangeShapeType="1"/>
            </p:cNvSpPr>
            <p:nvPr/>
          </p:nvSpPr>
          <p:spPr bwMode="auto">
            <a:xfrm flipV="1">
              <a:off x="1664" y="540"/>
              <a:ext cx="77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75" name="Freeform 1150"/>
            <p:cNvSpPr>
              <a:spLocks/>
            </p:cNvSpPr>
            <p:nvPr/>
          </p:nvSpPr>
          <p:spPr bwMode="auto">
            <a:xfrm>
              <a:off x="1670" y="547"/>
              <a:ext cx="33" cy="209"/>
            </a:xfrm>
            <a:custGeom>
              <a:avLst/>
              <a:gdLst>
                <a:gd name="T0" fmla="*/ 0 w 106"/>
                <a:gd name="T1" fmla="*/ 159 h 666"/>
                <a:gd name="T2" fmla="*/ 33 w 106"/>
                <a:gd name="T3" fmla="*/ 209 h 666"/>
                <a:gd name="T4" fmla="*/ 33 w 106"/>
                <a:gd name="T5" fmla="*/ 0 h 6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666">
                  <a:moveTo>
                    <a:pt x="0" y="508"/>
                  </a:moveTo>
                  <a:lnTo>
                    <a:pt x="106" y="666"/>
                  </a:lnTo>
                  <a:lnTo>
                    <a:pt x="106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76" name="Line 1151"/>
            <p:cNvSpPr>
              <a:spLocks noChangeShapeType="1"/>
            </p:cNvSpPr>
            <p:nvPr/>
          </p:nvSpPr>
          <p:spPr bwMode="auto">
            <a:xfrm flipV="1">
              <a:off x="1741" y="501"/>
              <a:ext cx="99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77" name="Line 1152"/>
            <p:cNvSpPr>
              <a:spLocks noChangeShapeType="1"/>
            </p:cNvSpPr>
            <p:nvPr/>
          </p:nvSpPr>
          <p:spPr bwMode="auto">
            <a:xfrm>
              <a:off x="1748" y="560"/>
              <a:ext cx="0" cy="14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78" name="Line 1153"/>
            <p:cNvSpPr>
              <a:spLocks noChangeShapeType="1"/>
            </p:cNvSpPr>
            <p:nvPr/>
          </p:nvSpPr>
          <p:spPr bwMode="auto">
            <a:xfrm flipV="1">
              <a:off x="1748" y="567"/>
              <a:ext cx="77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79" name="Line 1154"/>
            <p:cNvSpPr>
              <a:spLocks noChangeShapeType="1"/>
            </p:cNvSpPr>
            <p:nvPr/>
          </p:nvSpPr>
          <p:spPr bwMode="auto">
            <a:xfrm flipH="1">
              <a:off x="1820" y="556"/>
              <a:ext cx="5" cy="1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80" name="Line 1155"/>
            <p:cNvSpPr>
              <a:spLocks noChangeShapeType="1"/>
            </p:cNvSpPr>
            <p:nvPr/>
          </p:nvSpPr>
          <p:spPr bwMode="auto">
            <a:xfrm flipV="1">
              <a:off x="1774" y="509"/>
              <a:ext cx="11" cy="6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81" name="Freeform 1156"/>
            <p:cNvSpPr>
              <a:spLocks/>
            </p:cNvSpPr>
            <p:nvPr/>
          </p:nvSpPr>
          <p:spPr bwMode="auto">
            <a:xfrm>
              <a:off x="1721" y="595"/>
              <a:ext cx="64" cy="190"/>
            </a:xfrm>
            <a:custGeom>
              <a:avLst/>
              <a:gdLst>
                <a:gd name="T0" fmla="*/ 64 w 200"/>
                <a:gd name="T1" fmla="*/ 0 h 602"/>
                <a:gd name="T2" fmla="*/ 61 w 200"/>
                <a:gd name="T3" fmla="*/ 60 h 602"/>
                <a:gd name="T4" fmla="*/ 44 w 200"/>
                <a:gd name="T5" fmla="*/ 140 h 602"/>
                <a:gd name="T6" fmla="*/ 0 w 200"/>
                <a:gd name="T7" fmla="*/ 190 h 6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0" h="602">
                  <a:moveTo>
                    <a:pt x="200" y="0"/>
                  </a:moveTo>
                  <a:lnTo>
                    <a:pt x="191" y="190"/>
                  </a:lnTo>
                  <a:lnTo>
                    <a:pt x="137" y="444"/>
                  </a:lnTo>
                  <a:lnTo>
                    <a:pt x="0" y="60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82" name="Line 1157"/>
            <p:cNvSpPr>
              <a:spLocks noChangeShapeType="1"/>
            </p:cNvSpPr>
            <p:nvPr/>
          </p:nvSpPr>
          <p:spPr bwMode="auto">
            <a:xfrm>
              <a:off x="1785" y="710"/>
              <a:ext cx="46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83" name="Line 1158"/>
            <p:cNvSpPr>
              <a:spLocks noChangeShapeType="1"/>
            </p:cNvSpPr>
            <p:nvPr/>
          </p:nvSpPr>
          <p:spPr bwMode="auto">
            <a:xfrm flipV="1">
              <a:off x="1880" y="569"/>
              <a:ext cx="55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84" name="Line 1159"/>
            <p:cNvSpPr>
              <a:spLocks noChangeShapeType="1"/>
            </p:cNvSpPr>
            <p:nvPr/>
          </p:nvSpPr>
          <p:spPr bwMode="auto">
            <a:xfrm>
              <a:off x="1924" y="620"/>
              <a:ext cx="31" cy="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85" name="Freeform 1160"/>
            <p:cNvSpPr>
              <a:spLocks/>
            </p:cNvSpPr>
            <p:nvPr/>
          </p:nvSpPr>
          <p:spPr bwMode="auto">
            <a:xfrm>
              <a:off x="1924" y="556"/>
              <a:ext cx="18" cy="216"/>
            </a:xfrm>
            <a:custGeom>
              <a:avLst/>
              <a:gdLst>
                <a:gd name="T0" fmla="*/ 0 w 53"/>
                <a:gd name="T1" fmla="*/ 216 h 687"/>
                <a:gd name="T2" fmla="*/ 0 w 53"/>
                <a:gd name="T3" fmla="*/ 47 h 687"/>
                <a:gd name="T4" fmla="*/ 18 w 53"/>
                <a:gd name="T5" fmla="*/ 0 h 6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687">
                  <a:moveTo>
                    <a:pt x="0" y="687"/>
                  </a:moveTo>
                  <a:lnTo>
                    <a:pt x="0" y="148"/>
                  </a:lnTo>
                  <a:lnTo>
                    <a:pt x="5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86" name="Line 1161"/>
            <p:cNvSpPr>
              <a:spLocks noChangeShapeType="1"/>
            </p:cNvSpPr>
            <p:nvPr/>
          </p:nvSpPr>
          <p:spPr bwMode="auto">
            <a:xfrm flipH="1">
              <a:off x="1878" y="602"/>
              <a:ext cx="46" cy="7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87" name="Line 1162"/>
            <p:cNvSpPr>
              <a:spLocks noChangeShapeType="1"/>
            </p:cNvSpPr>
            <p:nvPr/>
          </p:nvSpPr>
          <p:spPr bwMode="auto">
            <a:xfrm>
              <a:off x="1908" y="494"/>
              <a:ext cx="27" cy="4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88" name="Line 1163"/>
            <p:cNvSpPr>
              <a:spLocks noChangeShapeType="1"/>
            </p:cNvSpPr>
            <p:nvPr/>
          </p:nvSpPr>
          <p:spPr bwMode="auto">
            <a:xfrm>
              <a:off x="1981" y="496"/>
              <a:ext cx="0" cy="16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89" name="Line 1164"/>
            <p:cNvSpPr>
              <a:spLocks noChangeShapeType="1"/>
            </p:cNvSpPr>
            <p:nvPr/>
          </p:nvSpPr>
          <p:spPr bwMode="auto">
            <a:xfrm flipV="1">
              <a:off x="2036" y="503"/>
              <a:ext cx="7" cy="16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90" name="Line 1165"/>
            <p:cNvSpPr>
              <a:spLocks noChangeShapeType="1"/>
            </p:cNvSpPr>
            <p:nvPr/>
          </p:nvSpPr>
          <p:spPr bwMode="auto">
            <a:xfrm flipH="1">
              <a:off x="1981" y="514"/>
              <a:ext cx="62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91" name="Freeform 1166"/>
            <p:cNvSpPr>
              <a:spLocks/>
            </p:cNvSpPr>
            <p:nvPr/>
          </p:nvSpPr>
          <p:spPr bwMode="auto">
            <a:xfrm>
              <a:off x="1983" y="554"/>
              <a:ext cx="27" cy="158"/>
            </a:xfrm>
            <a:custGeom>
              <a:avLst/>
              <a:gdLst>
                <a:gd name="T0" fmla="*/ 27 w 84"/>
                <a:gd name="T1" fmla="*/ 0 h 507"/>
                <a:gd name="T2" fmla="*/ 17 w 84"/>
                <a:gd name="T3" fmla="*/ 99 h 507"/>
                <a:gd name="T4" fmla="*/ 0 w 84"/>
                <a:gd name="T5" fmla="*/ 158 h 5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507">
                  <a:moveTo>
                    <a:pt x="84" y="0"/>
                  </a:moveTo>
                  <a:lnTo>
                    <a:pt x="52" y="318"/>
                  </a:lnTo>
                  <a:lnTo>
                    <a:pt x="0" y="50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92" name="Freeform 1167"/>
            <p:cNvSpPr>
              <a:spLocks/>
            </p:cNvSpPr>
            <p:nvPr/>
          </p:nvSpPr>
          <p:spPr bwMode="auto">
            <a:xfrm>
              <a:off x="1935" y="712"/>
              <a:ext cx="48" cy="60"/>
            </a:xfrm>
            <a:custGeom>
              <a:avLst/>
              <a:gdLst>
                <a:gd name="T0" fmla="*/ 0 w 159"/>
                <a:gd name="T1" fmla="*/ 60 h 191"/>
                <a:gd name="T2" fmla="*/ 25 w 159"/>
                <a:gd name="T3" fmla="*/ 34 h 191"/>
                <a:gd name="T4" fmla="*/ 48 w 159"/>
                <a:gd name="T5" fmla="*/ 0 h 1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191">
                  <a:moveTo>
                    <a:pt x="0" y="191"/>
                  </a:moveTo>
                  <a:lnTo>
                    <a:pt x="84" y="107"/>
                  </a:lnTo>
                  <a:lnTo>
                    <a:pt x="15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93" name="Freeform 1168"/>
            <p:cNvSpPr>
              <a:spLocks/>
            </p:cNvSpPr>
            <p:nvPr/>
          </p:nvSpPr>
          <p:spPr bwMode="auto">
            <a:xfrm>
              <a:off x="2014" y="644"/>
              <a:ext cx="53" cy="112"/>
            </a:xfrm>
            <a:custGeom>
              <a:avLst/>
              <a:gdLst>
                <a:gd name="T0" fmla="*/ 53 w 169"/>
                <a:gd name="T1" fmla="*/ 53 h 359"/>
                <a:gd name="T2" fmla="*/ 53 w 169"/>
                <a:gd name="T3" fmla="*/ 112 h 359"/>
                <a:gd name="T4" fmla="*/ 13 w 169"/>
                <a:gd name="T5" fmla="*/ 112 h 359"/>
                <a:gd name="T6" fmla="*/ 0 w 169"/>
                <a:gd name="T7" fmla="*/ 102 h 359"/>
                <a:gd name="T8" fmla="*/ 0 w 169"/>
                <a:gd name="T9" fmla="*/ 0 h 3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359">
                  <a:moveTo>
                    <a:pt x="169" y="169"/>
                  </a:moveTo>
                  <a:lnTo>
                    <a:pt x="169" y="359"/>
                  </a:lnTo>
                  <a:lnTo>
                    <a:pt x="42" y="359"/>
                  </a:lnTo>
                  <a:lnTo>
                    <a:pt x="0" y="328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94" name="Line 1169"/>
            <p:cNvSpPr>
              <a:spLocks noChangeShapeType="1"/>
            </p:cNvSpPr>
            <p:nvPr/>
          </p:nvSpPr>
          <p:spPr bwMode="auto">
            <a:xfrm flipH="1">
              <a:off x="2125" y="514"/>
              <a:ext cx="138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95" name="Line 1170"/>
            <p:cNvSpPr>
              <a:spLocks noChangeShapeType="1"/>
            </p:cNvSpPr>
            <p:nvPr/>
          </p:nvSpPr>
          <p:spPr bwMode="auto">
            <a:xfrm flipV="1">
              <a:off x="2125" y="743"/>
              <a:ext cx="127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96" name="Freeform 1171"/>
            <p:cNvSpPr>
              <a:spLocks/>
            </p:cNvSpPr>
            <p:nvPr/>
          </p:nvSpPr>
          <p:spPr bwMode="auto">
            <a:xfrm>
              <a:off x="2259" y="501"/>
              <a:ext cx="4" cy="269"/>
            </a:xfrm>
            <a:custGeom>
              <a:avLst/>
              <a:gdLst>
                <a:gd name="T0" fmla="*/ 4 w 11"/>
                <a:gd name="T1" fmla="*/ 0 h 856"/>
                <a:gd name="T2" fmla="*/ 0 w 11"/>
                <a:gd name="T3" fmla="*/ 259 h 856"/>
                <a:gd name="T4" fmla="*/ 0 w 11"/>
                <a:gd name="T5" fmla="*/ 269 h 8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56">
                  <a:moveTo>
                    <a:pt x="11" y="0"/>
                  </a:moveTo>
                  <a:lnTo>
                    <a:pt x="0" y="824"/>
                  </a:lnTo>
                  <a:lnTo>
                    <a:pt x="0" y="85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97" name="Line 1172"/>
            <p:cNvSpPr>
              <a:spLocks noChangeShapeType="1"/>
            </p:cNvSpPr>
            <p:nvPr/>
          </p:nvSpPr>
          <p:spPr bwMode="auto">
            <a:xfrm flipH="1" flipV="1">
              <a:off x="2252" y="743"/>
              <a:ext cx="7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98" name="Line 1173"/>
            <p:cNvSpPr>
              <a:spLocks noChangeShapeType="1"/>
            </p:cNvSpPr>
            <p:nvPr/>
          </p:nvSpPr>
          <p:spPr bwMode="auto">
            <a:xfrm>
              <a:off x="2125" y="501"/>
              <a:ext cx="0" cy="2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99" name="Line 1174"/>
            <p:cNvSpPr>
              <a:spLocks noChangeShapeType="1"/>
            </p:cNvSpPr>
            <p:nvPr/>
          </p:nvSpPr>
          <p:spPr bwMode="auto">
            <a:xfrm>
              <a:off x="2125" y="496"/>
              <a:ext cx="0" cy="28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00" name="Line 1175"/>
            <p:cNvSpPr>
              <a:spLocks noChangeShapeType="1"/>
            </p:cNvSpPr>
            <p:nvPr/>
          </p:nvSpPr>
          <p:spPr bwMode="auto">
            <a:xfrm flipH="1">
              <a:off x="2144" y="540"/>
              <a:ext cx="53" cy="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01" name="Freeform 1176"/>
            <p:cNvSpPr>
              <a:spLocks/>
            </p:cNvSpPr>
            <p:nvPr/>
          </p:nvSpPr>
          <p:spPr bwMode="auto">
            <a:xfrm>
              <a:off x="2173" y="593"/>
              <a:ext cx="84" cy="71"/>
            </a:xfrm>
            <a:custGeom>
              <a:avLst/>
              <a:gdLst>
                <a:gd name="T0" fmla="*/ 0 w 264"/>
                <a:gd name="T1" fmla="*/ 0 h 222"/>
                <a:gd name="T2" fmla="*/ 67 w 264"/>
                <a:gd name="T3" fmla="*/ 71 h 222"/>
                <a:gd name="T4" fmla="*/ 84 w 264"/>
                <a:gd name="T5" fmla="*/ 68 h 2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222">
                  <a:moveTo>
                    <a:pt x="0" y="0"/>
                  </a:moveTo>
                  <a:lnTo>
                    <a:pt x="212" y="222"/>
                  </a:lnTo>
                  <a:lnTo>
                    <a:pt x="264" y="21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02" name="Line 1177"/>
            <p:cNvSpPr>
              <a:spLocks noChangeShapeType="1"/>
            </p:cNvSpPr>
            <p:nvPr/>
          </p:nvSpPr>
          <p:spPr bwMode="auto">
            <a:xfrm>
              <a:off x="2184" y="659"/>
              <a:ext cx="22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03" name="Line 1178"/>
            <p:cNvSpPr>
              <a:spLocks noChangeShapeType="1"/>
            </p:cNvSpPr>
            <p:nvPr/>
          </p:nvSpPr>
          <p:spPr bwMode="auto">
            <a:xfrm>
              <a:off x="2173" y="697"/>
              <a:ext cx="33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04" name="Line 1179"/>
            <p:cNvSpPr>
              <a:spLocks noChangeShapeType="1"/>
            </p:cNvSpPr>
            <p:nvPr/>
          </p:nvSpPr>
          <p:spPr bwMode="auto">
            <a:xfrm flipV="1">
              <a:off x="2177" y="567"/>
              <a:ext cx="42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05" name="Freeform 1180"/>
            <p:cNvSpPr>
              <a:spLocks/>
            </p:cNvSpPr>
            <p:nvPr/>
          </p:nvSpPr>
          <p:spPr bwMode="auto">
            <a:xfrm>
              <a:off x="2177" y="554"/>
              <a:ext cx="53" cy="86"/>
            </a:xfrm>
            <a:custGeom>
              <a:avLst/>
              <a:gdLst>
                <a:gd name="T0" fmla="*/ 0 w 169"/>
                <a:gd name="T1" fmla="*/ 86 h 275"/>
                <a:gd name="T2" fmla="*/ 20 w 169"/>
                <a:gd name="T3" fmla="*/ 60 h 275"/>
                <a:gd name="T4" fmla="*/ 53 w 169"/>
                <a:gd name="T5" fmla="*/ 0 h 2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275">
                  <a:moveTo>
                    <a:pt x="0" y="275"/>
                  </a:moveTo>
                  <a:lnTo>
                    <a:pt x="64" y="191"/>
                  </a:lnTo>
                  <a:lnTo>
                    <a:pt x="16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06" name="Line 1181"/>
            <p:cNvSpPr>
              <a:spLocks noChangeShapeType="1"/>
            </p:cNvSpPr>
            <p:nvPr/>
          </p:nvSpPr>
          <p:spPr bwMode="auto">
            <a:xfrm flipV="1">
              <a:off x="2131" y="640"/>
              <a:ext cx="46" cy="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07" name="Line 1182"/>
            <p:cNvSpPr>
              <a:spLocks noChangeShapeType="1"/>
            </p:cNvSpPr>
            <p:nvPr/>
          </p:nvSpPr>
          <p:spPr bwMode="auto">
            <a:xfrm>
              <a:off x="1247" y="1155"/>
              <a:ext cx="64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08" name="Line 1183"/>
            <p:cNvSpPr>
              <a:spLocks noChangeShapeType="1"/>
            </p:cNvSpPr>
            <p:nvPr/>
          </p:nvSpPr>
          <p:spPr bwMode="auto">
            <a:xfrm flipV="1">
              <a:off x="1895" y="939"/>
              <a:ext cx="0" cy="2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09" name="Line 1184"/>
            <p:cNvSpPr>
              <a:spLocks noChangeShapeType="1"/>
            </p:cNvSpPr>
            <p:nvPr/>
          </p:nvSpPr>
          <p:spPr bwMode="auto">
            <a:xfrm>
              <a:off x="1463" y="939"/>
              <a:ext cx="0" cy="2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10" name="Line 1185"/>
            <p:cNvSpPr>
              <a:spLocks noChangeShapeType="1"/>
            </p:cNvSpPr>
            <p:nvPr/>
          </p:nvSpPr>
          <p:spPr bwMode="auto">
            <a:xfrm>
              <a:off x="1679" y="939"/>
              <a:ext cx="0" cy="2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011" name="Line 1186"/>
            <p:cNvSpPr>
              <a:spLocks noChangeShapeType="1"/>
            </p:cNvSpPr>
            <p:nvPr/>
          </p:nvSpPr>
          <p:spPr bwMode="auto">
            <a:xfrm flipV="1">
              <a:off x="2109" y="1446"/>
              <a:ext cx="432" cy="2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67075" name="Group 1187"/>
          <p:cNvGrpSpPr>
            <a:grpSpLocks/>
          </p:cNvGrpSpPr>
          <p:nvPr/>
        </p:nvGrpSpPr>
        <p:grpSpPr bwMode="auto">
          <a:xfrm>
            <a:off x="3349625" y="2047875"/>
            <a:ext cx="1438275" cy="1201738"/>
            <a:chOff x="2109" y="939"/>
            <a:chExt cx="906" cy="757"/>
          </a:xfrm>
        </p:grpSpPr>
        <p:grpSp>
          <p:nvGrpSpPr>
            <p:cNvPr id="78944" name="Group 1188"/>
            <p:cNvGrpSpPr>
              <a:grpSpLocks/>
            </p:cNvGrpSpPr>
            <p:nvPr/>
          </p:nvGrpSpPr>
          <p:grpSpPr bwMode="auto">
            <a:xfrm>
              <a:off x="2480" y="939"/>
              <a:ext cx="535" cy="757"/>
              <a:chOff x="2480" y="939"/>
              <a:chExt cx="535" cy="757"/>
            </a:xfrm>
          </p:grpSpPr>
          <p:sp>
            <p:nvSpPr>
              <p:cNvPr id="78946" name="Line 1189"/>
              <p:cNvSpPr>
                <a:spLocks noChangeShapeType="1"/>
              </p:cNvSpPr>
              <p:nvPr/>
            </p:nvSpPr>
            <p:spPr bwMode="auto">
              <a:xfrm flipH="1">
                <a:off x="2480" y="1696"/>
                <a:ext cx="53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8947" name="Line 1190"/>
              <p:cNvSpPr>
                <a:spLocks noChangeShapeType="1"/>
              </p:cNvSpPr>
              <p:nvPr/>
            </p:nvSpPr>
            <p:spPr bwMode="auto">
              <a:xfrm flipH="1">
                <a:off x="2859" y="939"/>
                <a:ext cx="8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8948" name="Line 1191"/>
              <p:cNvSpPr>
                <a:spLocks noChangeShapeType="1"/>
              </p:cNvSpPr>
              <p:nvPr/>
            </p:nvSpPr>
            <p:spPr bwMode="auto">
              <a:xfrm flipH="1">
                <a:off x="2859" y="1696"/>
                <a:ext cx="8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8949" name="Line 1192"/>
              <p:cNvSpPr>
                <a:spLocks noChangeShapeType="1"/>
              </p:cNvSpPr>
              <p:nvPr/>
            </p:nvSpPr>
            <p:spPr bwMode="auto">
              <a:xfrm>
                <a:off x="2945" y="1069"/>
                <a:ext cx="0" cy="4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8950" name="Freeform 1193"/>
              <p:cNvSpPr>
                <a:spLocks/>
              </p:cNvSpPr>
              <p:nvPr/>
            </p:nvSpPr>
            <p:spPr bwMode="auto">
              <a:xfrm>
                <a:off x="2923" y="939"/>
                <a:ext cx="44" cy="130"/>
              </a:xfrm>
              <a:custGeom>
                <a:avLst/>
                <a:gdLst>
                  <a:gd name="T0" fmla="*/ 0 w 137"/>
                  <a:gd name="T1" fmla="*/ 130 h 411"/>
                  <a:gd name="T2" fmla="*/ 44 w 137"/>
                  <a:gd name="T3" fmla="*/ 130 h 411"/>
                  <a:gd name="T4" fmla="*/ 22 w 137"/>
                  <a:gd name="T5" fmla="*/ 0 h 411"/>
                  <a:gd name="T6" fmla="*/ 0 w 137"/>
                  <a:gd name="T7" fmla="*/ 130 h 4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411">
                    <a:moveTo>
                      <a:pt x="0" y="411"/>
                    </a:moveTo>
                    <a:lnTo>
                      <a:pt x="137" y="411"/>
                    </a:lnTo>
                    <a:lnTo>
                      <a:pt x="68" y="0"/>
                    </a:lnTo>
                    <a:lnTo>
                      <a:pt x="0" y="411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8951" name="Freeform 1194"/>
              <p:cNvSpPr>
                <a:spLocks/>
              </p:cNvSpPr>
              <p:nvPr/>
            </p:nvSpPr>
            <p:spPr bwMode="auto">
              <a:xfrm>
                <a:off x="2923" y="939"/>
                <a:ext cx="44" cy="130"/>
              </a:xfrm>
              <a:custGeom>
                <a:avLst/>
                <a:gdLst>
                  <a:gd name="T0" fmla="*/ 0 w 137"/>
                  <a:gd name="T1" fmla="*/ 130 h 411"/>
                  <a:gd name="T2" fmla="*/ 44 w 137"/>
                  <a:gd name="T3" fmla="*/ 130 h 411"/>
                  <a:gd name="T4" fmla="*/ 22 w 137"/>
                  <a:gd name="T5" fmla="*/ 0 h 411"/>
                  <a:gd name="T6" fmla="*/ 0 w 137"/>
                  <a:gd name="T7" fmla="*/ 130 h 4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411">
                    <a:moveTo>
                      <a:pt x="0" y="411"/>
                    </a:moveTo>
                    <a:lnTo>
                      <a:pt x="137" y="411"/>
                    </a:lnTo>
                    <a:lnTo>
                      <a:pt x="68" y="0"/>
                    </a:lnTo>
                    <a:lnTo>
                      <a:pt x="0" y="411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8952" name="Freeform 1195"/>
              <p:cNvSpPr>
                <a:spLocks/>
              </p:cNvSpPr>
              <p:nvPr/>
            </p:nvSpPr>
            <p:spPr bwMode="auto">
              <a:xfrm>
                <a:off x="2923" y="1566"/>
                <a:ext cx="44" cy="130"/>
              </a:xfrm>
              <a:custGeom>
                <a:avLst/>
                <a:gdLst>
                  <a:gd name="T0" fmla="*/ 0 w 137"/>
                  <a:gd name="T1" fmla="*/ 0 h 411"/>
                  <a:gd name="T2" fmla="*/ 44 w 137"/>
                  <a:gd name="T3" fmla="*/ 0 h 411"/>
                  <a:gd name="T4" fmla="*/ 22 w 137"/>
                  <a:gd name="T5" fmla="*/ 130 h 411"/>
                  <a:gd name="T6" fmla="*/ 0 w 137"/>
                  <a:gd name="T7" fmla="*/ 0 h 4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411">
                    <a:moveTo>
                      <a:pt x="0" y="0"/>
                    </a:moveTo>
                    <a:lnTo>
                      <a:pt x="137" y="0"/>
                    </a:lnTo>
                    <a:lnTo>
                      <a:pt x="68" y="4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8953" name="Freeform 1196"/>
              <p:cNvSpPr>
                <a:spLocks/>
              </p:cNvSpPr>
              <p:nvPr/>
            </p:nvSpPr>
            <p:spPr bwMode="auto">
              <a:xfrm>
                <a:off x="2923" y="1566"/>
                <a:ext cx="44" cy="130"/>
              </a:xfrm>
              <a:custGeom>
                <a:avLst/>
                <a:gdLst>
                  <a:gd name="T0" fmla="*/ 0 w 137"/>
                  <a:gd name="T1" fmla="*/ 0 h 411"/>
                  <a:gd name="T2" fmla="*/ 44 w 137"/>
                  <a:gd name="T3" fmla="*/ 0 h 411"/>
                  <a:gd name="T4" fmla="*/ 22 w 137"/>
                  <a:gd name="T5" fmla="*/ 130 h 411"/>
                  <a:gd name="T6" fmla="*/ 0 w 137"/>
                  <a:gd name="T7" fmla="*/ 0 h 4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411">
                    <a:moveTo>
                      <a:pt x="0" y="0"/>
                    </a:moveTo>
                    <a:lnTo>
                      <a:pt x="137" y="0"/>
                    </a:lnTo>
                    <a:lnTo>
                      <a:pt x="68" y="411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8954" name="Line 1197"/>
              <p:cNvSpPr>
                <a:spLocks noChangeShapeType="1"/>
              </p:cNvSpPr>
              <p:nvPr/>
            </p:nvSpPr>
            <p:spPr bwMode="auto">
              <a:xfrm>
                <a:off x="2947" y="939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8955" name="Line 1198"/>
              <p:cNvSpPr>
                <a:spLocks noChangeShapeType="1"/>
              </p:cNvSpPr>
              <p:nvPr/>
            </p:nvSpPr>
            <p:spPr bwMode="auto">
              <a:xfrm>
                <a:off x="2947" y="1696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8956" name="Line 1199"/>
              <p:cNvSpPr>
                <a:spLocks noChangeShapeType="1"/>
              </p:cNvSpPr>
              <p:nvPr/>
            </p:nvSpPr>
            <p:spPr bwMode="auto">
              <a:xfrm>
                <a:off x="2945" y="1696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8957" name="Line 1200"/>
              <p:cNvSpPr>
                <a:spLocks noChangeShapeType="1"/>
              </p:cNvSpPr>
              <p:nvPr/>
            </p:nvSpPr>
            <p:spPr bwMode="auto">
              <a:xfrm flipH="1" flipV="1">
                <a:off x="2634" y="1230"/>
                <a:ext cx="18" cy="1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8958" name="Line 1201"/>
              <p:cNvSpPr>
                <a:spLocks noChangeShapeType="1"/>
              </p:cNvSpPr>
              <p:nvPr/>
            </p:nvSpPr>
            <p:spPr bwMode="auto">
              <a:xfrm>
                <a:off x="2632" y="1369"/>
                <a:ext cx="66" cy="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8959" name="Line 1202"/>
              <p:cNvSpPr>
                <a:spLocks noChangeShapeType="1"/>
              </p:cNvSpPr>
              <p:nvPr/>
            </p:nvSpPr>
            <p:spPr bwMode="auto">
              <a:xfrm>
                <a:off x="2625" y="1224"/>
                <a:ext cx="53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8960" name="Line 1203"/>
              <p:cNvSpPr>
                <a:spLocks noChangeShapeType="1"/>
              </p:cNvSpPr>
              <p:nvPr/>
            </p:nvSpPr>
            <p:spPr bwMode="auto">
              <a:xfrm flipV="1">
                <a:off x="2599" y="1292"/>
                <a:ext cx="28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8961" name="Line 1204"/>
              <p:cNvSpPr>
                <a:spLocks noChangeShapeType="1"/>
              </p:cNvSpPr>
              <p:nvPr/>
            </p:nvSpPr>
            <p:spPr bwMode="auto">
              <a:xfrm flipV="1">
                <a:off x="2660" y="1323"/>
                <a:ext cx="69" cy="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8962" name="Line 1205"/>
              <p:cNvSpPr>
                <a:spLocks noChangeShapeType="1"/>
              </p:cNvSpPr>
              <p:nvPr/>
            </p:nvSpPr>
            <p:spPr bwMode="auto">
              <a:xfrm>
                <a:off x="2654" y="1279"/>
                <a:ext cx="75" cy="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8963" name="Line 1206"/>
              <p:cNvSpPr>
                <a:spLocks noChangeShapeType="1"/>
              </p:cNvSpPr>
              <p:nvPr/>
            </p:nvSpPr>
            <p:spPr bwMode="auto">
              <a:xfrm flipH="1" flipV="1">
                <a:off x="2689" y="1239"/>
                <a:ext cx="11" cy="1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8964" name="Line 1207"/>
              <p:cNvSpPr>
                <a:spLocks noChangeShapeType="1"/>
              </p:cNvSpPr>
              <p:nvPr/>
            </p:nvSpPr>
            <p:spPr bwMode="auto">
              <a:xfrm>
                <a:off x="2731" y="1347"/>
                <a:ext cx="9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8965" name="Line 1208"/>
              <p:cNvSpPr>
                <a:spLocks noChangeShapeType="1"/>
              </p:cNvSpPr>
              <p:nvPr/>
            </p:nvSpPr>
            <p:spPr bwMode="auto">
              <a:xfrm flipH="1" flipV="1">
                <a:off x="2744" y="1266"/>
                <a:ext cx="7" cy="8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8966" name="Line 1209"/>
              <p:cNvSpPr>
                <a:spLocks noChangeShapeType="1"/>
              </p:cNvSpPr>
              <p:nvPr/>
            </p:nvSpPr>
            <p:spPr bwMode="auto">
              <a:xfrm>
                <a:off x="2737" y="1263"/>
                <a:ext cx="106" cy="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8967" name="Freeform 1210"/>
              <p:cNvSpPr>
                <a:spLocks/>
              </p:cNvSpPr>
              <p:nvPr/>
            </p:nvSpPr>
            <p:spPr bwMode="auto">
              <a:xfrm>
                <a:off x="2808" y="1213"/>
                <a:ext cx="84" cy="88"/>
              </a:xfrm>
              <a:custGeom>
                <a:avLst/>
                <a:gdLst>
                  <a:gd name="T0" fmla="*/ 0 w 264"/>
                  <a:gd name="T1" fmla="*/ 88 h 275"/>
                  <a:gd name="T2" fmla="*/ 70 w 264"/>
                  <a:gd name="T3" fmla="*/ 88 h 275"/>
                  <a:gd name="T4" fmla="*/ 84 w 264"/>
                  <a:gd name="T5" fmla="*/ 74 h 275"/>
                  <a:gd name="T6" fmla="*/ 84 w 264"/>
                  <a:gd name="T7" fmla="*/ 0 h 275"/>
                  <a:gd name="T8" fmla="*/ 23 w 264"/>
                  <a:gd name="T9" fmla="*/ 7 h 2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4" h="275">
                    <a:moveTo>
                      <a:pt x="0" y="275"/>
                    </a:moveTo>
                    <a:lnTo>
                      <a:pt x="221" y="275"/>
                    </a:lnTo>
                    <a:lnTo>
                      <a:pt x="264" y="232"/>
                    </a:lnTo>
                    <a:lnTo>
                      <a:pt x="264" y="0"/>
                    </a:lnTo>
                    <a:lnTo>
                      <a:pt x="73" y="2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8968" name="Freeform 1211"/>
              <p:cNvSpPr>
                <a:spLocks/>
              </p:cNvSpPr>
              <p:nvPr/>
            </p:nvSpPr>
            <p:spPr bwMode="auto">
              <a:xfrm>
                <a:off x="2777" y="1308"/>
                <a:ext cx="121" cy="92"/>
              </a:xfrm>
              <a:custGeom>
                <a:avLst/>
                <a:gdLst>
                  <a:gd name="T0" fmla="*/ 0 w 380"/>
                  <a:gd name="T1" fmla="*/ 0 h 296"/>
                  <a:gd name="T2" fmla="*/ 50 w 380"/>
                  <a:gd name="T3" fmla="*/ 13 h 296"/>
                  <a:gd name="T4" fmla="*/ 90 w 380"/>
                  <a:gd name="T5" fmla="*/ 39 h 296"/>
                  <a:gd name="T6" fmla="*/ 121 w 380"/>
                  <a:gd name="T7" fmla="*/ 92 h 2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0" h="296">
                    <a:moveTo>
                      <a:pt x="0" y="0"/>
                    </a:moveTo>
                    <a:lnTo>
                      <a:pt x="158" y="41"/>
                    </a:lnTo>
                    <a:lnTo>
                      <a:pt x="284" y="127"/>
                    </a:lnTo>
                    <a:lnTo>
                      <a:pt x="380" y="29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  <p:sp>
            <p:nvSpPr>
              <p:cNvPr id="78969" name="Line 1212"/>
              <p:cNvSpPr>
                <a:spLocks noChangeShapeType="1"/>
              </p:cNvSpPr>
              <p:nvPr/>
            </p:nvSpPr>
            <p:spPr bwMode="auto">
              <a:xfrm flipH="1">
                <a:off x="2541" y="939"/>
                <a:ext cx="4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4000" b="1">
                  <a:solidFill>
                    <a:srgbClr val="FF3300"/>
                  </a:solidFill>
                  <a:latin typeface="宋体" pitchFamily="2" charset="-122"/>
                </a:endParaRPr>
              </a:p>
            </p:txBody>
          </p:sp>
        </p:grpSp>
        <p:sp>
          <p:nvSpPr>
            <p:cNvPr id="78945" name="Line 1213"/>
            <p:cNvSpPr>
              <a:spLocks noChangeShapeType="1"/>
            </p:cNvSpPr>
            <p:nvPr/>
          </p:nvSpPr>
          <p:spPr bwMode="auto">
            <a:xfrm flipH="1">
              <a:off x="2109" y="1696"/>
              <a:ext cx="4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67102" name="Group 1214"/>
          <p:cNvGrpSpPr>
            <a:grpSpLocks/>
          </p:cNvGrpSpPr>
          <p:nvPr/>
        </p:nvGrpSpPr>
        <p:grpSpPr bwMode="auto">
          <a:xfrm>
            <a:off x="1979613" y="3973513"/>
            <a:ext cx="2054225" cy="1778000"/>
            <a:chOff x="1247" y="2152"/>
            <a:chExt cx="1294" cy="1120"/>
          </a:xfrm>
        </p:grpSpPr>
        <p:sp>
          <p:nvSpPr>
            <p:cNvPr id="78899" name="Line 1215"/>
            <p:cNvSpPr>
              <a:spLocks noChangeShapeType="1"/>
            </p:cNvSpPr>
            <p:nvPr/>
          </p:nvSpPr>
          <p:spPr bwMode="auto">
            <a:xfrm>
              <a:off x="1247" y="2840"/>
              <a:ext cx="129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00" name="Line 1216"/>
            <p:cNvSpPr>
              <a:spLocks noChangeShapeType="1"/>
            </p:cNvSpPr>
            <p:nvPr/>
          </p:nvSpPr>
          <p:spPr bwMode="auto">
            <a:xfrm flipV="1">
              <a:off x="2541" y="2626"/>
              <a:ext cx="0" cy="2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01" name="Line 1217"/>
            <p:cNvSpPr>
              <a:spLocks noChangeShapeType="1"/>
            </p:cNvSpPr>
            <p:nvPr/>
          </p:nvSpPr>
          <p:spPr bwMode="auto">
            <a:xfrm flipH="1">
              <a:off x="1247" y="2626"/>
              <a:ext cx="129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02" name="Line 1218"/>
            <p:cNvSpPr>
              <a:spLocks noChangeShapeType="1"/>
            </p:cNvSpPr>
            <p:nvPr/>
          </p:nvSpPr>
          <p:spPr bwMode="auto">
            <a:xfrm>
              <a:off x="1247" y="2152"/>
              <a:ext cx="0" cy="68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03" name="Line 1219"/>
            <p:cNvSpPr>
              <a:spLocks noChangeShapeType="1"/>
            </p:cNvSpPr>
            <p:nvPr/>
          </p:nvSpPr>
          <p:spPr bwMode="auto">
            <a:xfrm>
              <a:off x="1723" y="2983"/>
              <a:ext cx="27" cy="4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04" name="Line 1220"/>
            <p:cNvSpPr>
              <a:spLocks noChangeShapeType="1"/>
            </p:cNvSpPr>
            <p:nvPr/>
          </p:nvSpPr>
          <p:spPr bwMode="auto">
            <a:xfrm flipV="1">
              <a:off x="1673" y="3036"/>
              <a:ext cx="180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05" name="Line 1221"/>
            <p:cNvSpPr>
              <a:spLocks noChangeShapeType="1"/>
            </p:cNvSpPr>
            <p:nvPr/>
          </p:nvSpPr>
          <p:spPr bwMode="auto">
            <a:xfrm flipH="1">
              <a:off x="1776" y="2972"/>
              <a:ext cx="22" cy="7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06" name="Line 1222"/>
            <p:cNvSpPr>
              <a:spLocks noChangeShapeType="1"/>
            </p:cNvSpPr>
            <p:nvPr/>
          </p:nvSpPr>
          <p:spPr bwMode="auto">
            <a:xfrm>
              <a:off x="1710" y="3076"/>
              <a:ext cx="0" cy="1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07" name="Freeform 1223"/>
            <p:cNvSpPr>
              <a:spLocks/>
            </p:cNvSpPr>
            <p:nvPr/>
          </p:nvSpPr>
          <p:spPr bwMode="auto">
            <a:xfrm>
              <a:off x="1730" y="3076"/>
              <a:ext cx="26" cy="196"/>
            </a:xfrm>
            <a:custGeom>
              <a:avLst/>
              <a:gdLst>
                <a:gd name="T0" fmla="*/ 26 w 84"/>
                <a:gd name="T1" fmla="*/ 0 h 623"/>
                <a:gd name="T2" fmla="*/ 26 w 84"/>
                <a:gd name="T3" fmla="*/ 196 h 623"/>
                <a:gd name="T4" fmla="*/ 0 w 84"/>
                <a:gd name="T5" fmla="*/ 156 h 6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623">
                  <a:moveTo>
                    <a:pt x="84" y="0"/>
                  </a:moveTo>
                  <a:lnTo>
                    <a:pt x="84" y="623"/>
                  </a:lnTo>
                  <a:lnTo>
                    <a:pt x="0" y="49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08" name="Line 1224"/>
            <p:cNvSpPr>
              <a:spLocks noChangeShapeType="1"/>
            </p:cNvSpPr>
            <p:nvPr/>
          </p:nvSpPr>
          <p:spPr bwMode="auto">
            <a:xfrm flipV="1">
              <a:off x="1710" y="3085"/>
              <a:ext cx="46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09" name="Line 1225"/>
            <p:cNvSpPr>
              <a:spLocks noChangeShapeType="1"/>
            </p:cNvSpPr>
            <p:nvPr/>
          </p:nvSpPr>
          <p:spPr bwMode="auto">
            <a:xfrm flipV="1">
              <a:off x="1710" y="3135"/>
              <a:ext cx="35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10" name="Line 1226"/>
            <p:cNvSpPr>
              <a:spLocks noChangeShapeType="1"/>
            </p:cNvSpPr>
            <p:nvPr/>
          </p:nvSpPr>
          <p:spPr bwMode="auto">
            <a:xfrm flipH="1">
              <a:off x="1710" y="3175"/>
              <a:ext cx="35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11" name="Line 1227"/>
            <p:cNvSpPr>
              <a:spLocks noChangeShapeType="1"/>
            </p:cNvSpPr>
            <p:nvPr/>
          </p:nvSpPr>
          <p:spPr bwMode="auto">
            <a:xfrm>
              <a:off x="1785" y="3085"/>
              <a:ext cx="0" cy="10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12" name="Freeform 1228"/>
            <p:cNvSpPr>
              <a:spLocks/>
            </p:cNvSpPr>
            <p:nvPr/>
          </p:nvSpPr>
          <p:spPr bwMode="auto">
            <a:xfrm>
              <a:off x="1789" y="3063"/>
              <a:ext cx="33" cy="209"/>
            </a:xfrm>
            <a:custGeom>
              <a:avLst/>
              <a:gdLst>
                <a:gd name="T0" fmla="*/ 33 w 107"/>
                <a:gd name="T1" fmla="*/ 0 h 665"/>
                <a:gd name="T2" fmla="*/ 33 w 107"/>
                <a:gd name="T3" fmla="*/ 209 h 665"/>
                <a:gd name="T4" fmla="*/ 0 w 107"/>
                <a:gd name="T5" fmla="*/ 169 h 6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665">
                  <a:moveTo>
                    <a:pt x="107" y="0"/>
                  </a:moveTo>
                  <a:lnTo>
                    <a:pt x="107" y="665"/>
                  </a:lnTo>
                  <a:lnTo>
                    <a:pt x="0" y="53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13" name="Line 1229"/>
            <p:cNvSpPr>
              <a:spLocks noChangeShapeType="1"/>
            </p:cNvSpPr>
            <p:nvPr/>
          </p:nvSpPr>
          <p:spPr bwMode="auto">
            <a:xfrm flipV="1">
              <a:off x="1889" y="3056"/>
              <a:ext cx="53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14" name="Line 1230"/>
            <p:cNvSpPr>
              <a:spLocks noChangeShapeType="1"/>
            </p:cNvSpPr>
            <p:nvPr/>
          </p:nvSpPr>
          <p:spPr bwMode="auto">
            <a:xfrm>
              <a:off x="1933" y="3107"/>
              <a:ext cx="28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15" name="Freeform 1231"/>
            <p:cNvSpPr>
              <a:spLocks/>
            </p:cNvSpPr>
            <p:nvPr/>
          </p:nvSpPr>
          <p:spPr bwMode="auto">
            <a:xfrm>
              <a:off x="1933" y="3043"/>
              <a:ext cx="15" cy="216"/>
            </a:xfrm>
            <a:custGeom>
              <a:avLst/>
              <a:gdLst>
                <a:gd name="T0" fmla="*/ 0 w 53"/>
                <a:gd name="T1" fmla="*/ 216 h 688"/>
                <a:gd name="T2" fmla="*/ 0 w 53"/>
                <a:gd name="T3" fmla="*/ 46 h 688"/>
                <a:gd name="T4" fmla="*/ 15 w 53"/>
                <a:gd name="T5" fmla="*/ 0 h 6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688">
                  <a:moveTo>
                    <a:pt x="0" y="688"/>
                  </a:moveTo>
                  <a:lnTo>
                    <a:pt x="0" y="148"/>
                  </a:lnTo>
                  <a:lnTo>
                    <a:pt x="5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16" name="Line 1232"/>
            <p:cNvSpPr>
              <a:spLocks noChangeShapeType="1"/>
            </p:cNvSpPr>
            <p:nvPr/>
          </p:nvSpPr>
          <p:spPr bwMode="auto">
            <a:xfrm flipH="1">
              <a:off x="1886" y="3089"/>
              <a:ext cx="47" cy="7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17" name="Line 1233"/>
            <p:cNvSpPr>
              <a:spLocks noChangeShapeType="1"/>
            </p:cNvSpPr>
            <p:nvPr/>
          </p:nvSpPr>
          <p:spPr bwMode="auto">
            <a:xfrm>
              <a:off x="1915" y="2979"/>
              <a:ext cx="27" cy="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18" name="Line 1234"/>
            <p:cNvSpPr>
              <a:spLocks noChangeShapeType="1"/>
            </p:cNvSpPr>
            <p:nvPr/>
          </p:nvSpPr>
          <p:spPr bwMode="auto">
            <a:xfrm>
              <a:off x="1990" y="2983"/>
              <a:ext cx="0" cy="15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19" name="Line 1235"/>
            <p:cNvSpPr>
              <a:spLocks noChangeShapeType="1"/>
            </p:cNvSpPr>
            <p:nvPr/>
          </p:nvSpPr>
          <p:spPr bwMode="auto">
            <a:xfrm flipV="1">
              <a:off x="2045" y="2990"/>
              <a:ext cx="7" cy="15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20" name="Line 1236"/>
            <p:cNvSpPr>
              <a:spLocks noChangeShapeType="1"/>
            </p:cNvSpPr>
            <p:nvPr/>
          </p:nvSpPr>
          <p:spPr bwMode="auto">
            <a:xfrm flipH="1">
              <a:off x="1990" y="2999"/>
              <a:ext cx="62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21" name="Freeform 1237"/>
            <p:cNvSpPr>
              <a:spLocks/>
            </p:cNvSpPr>
            <p:nvPr/>
          </p:nvSpPr>
          <p:spPr bwMode="auto">
            <a:xfrm>
              <a:off x="1992" y="3038"/>
              <a:ext cx="27" cy="161"/>
            </a:xfrm>
            <a:custGeom>
              <a:avLst/>
              <a:gdLst>
                <a:gd name="T0" fmla="*/ 27 w 86"/>
                <a:gd name="T1" fmla="*/ 0 h 508"/>
                <a:gd name="T2" fmla="*/ 17 w 86"/>
                <a:gd name="T3" fmla="*/ 101 h 508"/>
                <a:gd name="T4" fmla="*/ 0 w 86"/>
                <a:gd name="T5" fmla="*/ 161 h 5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508">
                  <a:moveTo>
                    <a:pt x="86" y="0"/>
                  </a:moveTo>
                  <a:lnTo>
                    <a:pt x="54" y="318"/>
                  </a:lnTo>
                  <a:lnTo>
                    <a:pt x="0" y="50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22" name="Freeform 1238"/>
            <p:cNvSpPr>
              <a:spLocks/>
            </p:cNvSpPr>
            <p:nvPr/>
          </p:nvSpPr>
          <p:spPr bwMode="auto">
            <a:xfrm>
              <a:off x="1942" y="3199"/>
              <a:ext cx="50" cy="60"/>
            </a:xfrm>
            <a:custGeom>
              <a:avLst/>
              <a:gdLst>
                <a:gd name="T0" fmla="*/ 0 w 157"/>
                <a:gd name="T1" fmla="*/ 60 h 191"/>
                <a:gd name="T2" fmla="*/ 27 w 157"/>
                <a:gd name="T3" fmla="*/ 33 h 191"/>
                <a:gd name="T4" fmla="*/ 50 w 157"/>
                <a:gd name="T5" fmla="*/ 0 h 1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191">
                  <a:moveTo>
                    <a:pt x="0" y="191"/>
                  </a:moveTo>
                  <a:lnTo>
                    <a:pt x="84" y="106"/>
                  </a:lnTo>
                  <a:lnTo>
                    <a:pt x="15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23" name="Freeform 1239"/>
            <p:cNvSpPr>
              <a:spLocks/>
            </p:cNvSpPr>
            <p:nvPr/>
          </p:nvSpPr>
          <p:spPr bwMode="auto">
            <a:xfrm>
              <a:off x="2023" y="3129"/>
              <a:ext cx="53" cy="112"/>
            </a:xfrm>
            <a:custGeom>
              <a:avLst/>
              <a:gdLst>
                <a:gd name="T0" fmla="*/ 53 w 168"/>
                <a:gd name="T1" fmla="*/ 53 h 359"/>
                <a:gd name="T2" fmla="*/ 53 w 168"/>
                <a:gd name="T3" fmla="*/ 112 h 359"/>
                <a:gd name="T4" fmla="*/ 13 w 168"/>
                <a:gd name="T5" fmla="*/ 112 h 359"/>
                <a:gd name="T6" fmla="*/ 0 w 168"/>
                <a:gd name="T7" fmla="*/ 102 h 359"/>
                <a:gd name="T8" fmla="*/ 0 w 168"/>
                <a:gd name="T9" fmla="*/ 0 h 3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359">
                  <a:moveTo>
                    <a:pt x="168" y="169"/>
                  </a:moveTo>
                  <a:lnTo>
                    <a:pt x="168" y="359"/>
                  </a:lnTo>
                  <a:lnTo>
                    <a:pt x="42" y="359"/>
                  </a:lnTo>
                  <a:lnTo>
                    <a:pt x="0" y="328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24" name="Line 1240"/>
            <p:cNvSpPr>
              <a:spLocks noChangeShapeType="1"/>
            </p:cNvSpPr>
            <p:nvPr/>
          </p:nvSpPr>
          <p:spPr bwMode="auto">
            <a:xfrm flipH="1">
              <a:off x="2131" y="2999"/>
              <a:ext cx="141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25" name="Line 1241"/>
            <p:cNvSpPr>
              <a:spLocks noChangeShapeType="1"/>
            </p:cNvSpPr>
            <p:nvPr/>
          </p:nvSpPr>
          <p:spPr bwMode="auto">
            <a:xfrm flipV="1">
              <a:off x="2131" y="3228"/>
              <a:ext cx="130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26" name="Freeform 1242"/>
            <p:cNvSpPr>
              <a:spLocks/>
            </p:cNvSpPr>
            <p:nvPr/>
          </p:nvSpPr>
          <p:spPr bwMode="auto">
            <a:xfrm>
              <a:off x="2268" y="2985"/>
              <a:ext cx="4" cy="272"/>
            </a:xfrm>
            <a:custGeom>
              <a:avLst/>
              <a:gdLst>
                <a:gd name="T0" fmla="*/ 4 w 10"/>
                <a:gd name="T1" fmla="*/ 0 h 856"/>
                <a:gd name="T2" fmla="*/ 0 w 10"/>
                <a:gd name="T3" fmla="*/ 262 h 856"/>
                <a:gd name="T4" fmla="*/ 0 w 10"/>
                <a:gd name="T5" fmla="*/ 272 h 8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56">
                  <a:moveTo>
                    <a:pt x="10" y="0"/>
                  </a:moveTo>
                  <a:lnTo>
                    <a:pt x="0" y="824"/>
                  </a:lnTo>
                  <a:lnTo>
                    <a:pt x="0" y="85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27" name="Line 1243"/>
            <p:cNvSpPr>
              <a:spLocks noChangeShapeType="1"/>
            </p:cNvSpPr>
            <p:nvPr/>
          </p:nvSpPr>
          <p:spPr bwMode="auto">
            <a:xfrm flipH="1" flipV="1">
              <a:off x="2261" y="3228"/>
              <a:ext cx="7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28" name="Line 1244"/>
            <p:cNvSpPr>
              <a:spLocks noChangeShapeType="1"/>
            </p:cNvSpPr>
            <p:nvPr/>
          </p:nvSpPr>
          <p:spPr bwMode="auto">
            <a:xfrm>
              <a:off x="2131" y="2985"/>
              <a:ext cx="0" cy="2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29" name="Line 1245"/>
            <p:cNvSpPr>
              <a:spLocks noChangeShapeType="1"/>
            </p:cNvSpPr>
            <p:nvPr/>
          </p:nvSpPr>
          <p:spPr bwMode="auto">
            <a:xfrm>
              <a:off x="2131" y="2983"/>
              <a:ext cx="0" cy="28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30" name="Line 1246"/>
            <p:cNvSpPr>
              <a:spLocks noChangeShapeType="1"/>
            </p:cNvSpPr>
            <p:nvPr/>
          </p:nvSpPr>
          <p:spPr bwMode="auto">
            <a:xfrm flipH="1">
              <a:off x="2151" y="3025"/>
              <a:ext cx="53" cy="7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31" name="Freeform 1247"/>
            <p:cNvSpPr>
              <a:spLocks/>
            </p:cNvSpPr>
            <p:nvPr/>
          </p:nvSpPr>
          <p:spPr bwMode="auto">
            <a:xfrm>
              <a:off x="2182" y="3080"/>
              <a:ext cx="84" cy="69"/>
            </a:xfrm>
            <a:custGeom>
              <a:avLst/>
              <a:gdLst>
                <a:gd name="T0" fmla="*/ 0 w 264"/>
                <a:gd name="T1" fmla="*/ 0 h 221"/>
                <a:gd name="T2" fmla="*/ 67 w 264"/>
                <a:gd name="T3" fmla="*/ 69 h 221"/>
                <a:gd name="T4" fmla="*/ 84 w 264"/>
                <a:gd name="T5" fmla="*/ 66 h 2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221">
                  <a:moveTo>
                    <a:pt x="0" y="0"/>
                  </a:moveTo>
                  <a:lnTo>
                    <a:pt x="211" y="221"/>
                  </a:lnTo>
                  <a:lnTo>
                    <a:pt x="264" y="21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32" name="Line 1248"/>
            <p:cNvSpPr>
              <a:spLocks noChangeShapeType="1"/>
            </p:cNvSpPr>
            <p:nvPr/>
          </p:nvSpPr>
          <p:spPr bwMode="auto">
            <a:xfrm>
              <a:off x="2193" y="3146"/>
              <a:ext cx="22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33" name="Line 1249"/>
            <p:cNvSpPr>
              <a:spLocks noChangeShapeType="1"/>
            </p:cNvSpPr>
            <p:nvPr/>
          </p:nvSpPr>
          <p:spPr bwMode="auto">
            <a:xfrm>
              <a:off x="2182" y="3182"/>
              <a:ext cx="33" cy="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34" name="Line 1250"/>
            <p:cNvSpPr>
              <a:spLocks noChangeShapeType="1"/>
            </p:cNvSpPr>
            <p:nvPr/>
          </p:nvSpPr>
          <p:spPr bwMode="auto">
            <a:xfrm flipV="1">
              <a:off x="2186" y="3052"/>
              <a:ext cx="42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35" name="Freeform 1251"/>
            <p:cNvSpPr>
              <a:spLocks/>
            </p:cNvSpPr>
            <p:nvPr/>
          </p:nvSpPr>
          <p:spPr bwMode="auto">
            <a:xfrm>
              <a:off x="2186" y="3038"/>
              <a:ext cx="53" cy="88"/>
            </a:xfrm>
            <a:custGeom>
              <a:avLst/>
              <a:gdLst>
                <a:gd name="T0" fmla="*/ 0 w 169"/>
                <a:gd name="T1" fmla="*/ 88 h 276"/>
                <a:gd name="T2" fmla="*/ 19 w 169"/>
                <a:gd name="T3" fmla="*/ 61 h 276"/>
                <a:gd name="T4" fmla="*/ 53 w 169"/>
                <a:gd name="T5" fmla="*/ 0 h 2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276">
                  <a:moveTo>
                    <a:pt x="0" y="276"/>
                  </a:moveTo>
                  <a:lnTo>
                    <a:pt x="62" y="191"/>
                  </a:lnTo>
                  <a:lnTo>
                    <a:pt x="16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36" name="Line 1252"/>
            <p:cNvSpPr>
              <a:spLocks noChangeShapeType="1"/>
            </p:cNvSpPr>
            <p:nvPr/>
          </p:nvSpPr>
          <p:spPr bwMode="auto">
            <a:xfrm flipV="1">
              <a:off x="2138" y="3126"/>
              <a:ext cx="48" cy="4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37" name="Line 1253"/>
            <p:cNvSpPr>
              <a:spLocks noChangeShapeType="1"/>
            </p:cNvSpPr>
            <p:nvPr/>
          </p:nvSpPr>
          <p:spPr bwMode="auto">
            <a:xfrm>
              <a:off x="2109" y="2626"/>
              <a:ext cx="0" cy="2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38" name="Line 1254"/>
            <p:cNvSpPr>
              <a:spLocks noChangeShapeType="1"/>
            </p:cNvSpPr>
            <p:nvPr/>
          </p:nvSpPr>
          <p:spPr bwMode="auto">
            <a:xfrm>
              <a:off x="1247" y="2152"/>
              <a:ext cx="2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39" name="Line 1255"/>
            <p:cNvSpPr>
              <a:spLocks noChangeShapeType="1"/>
            </p:cNvSpPr>
            <p:nvPr/>
          </p:nvSpPr>
          <p:spPr bwMode="auto">
            <a:xfrm>
              <a:off x="1895" y="2152"/>
              <a:ext cx="0" cy="4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40" name="Line 1256"/>
            <p:cNvSpPr>
              <a:spLocks noChangeShapeType="1"/>
            </p:cNvSpPr>
            <p:nvPr/>
          </p:nvSpPr>
          <p:spPr bwMode="auto">
            <a:xfrm>
              <a:off x="1463" y="2152"/>
              <a:ext cx="0" cy="2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41" name="Line 1257"/>
            <p:cNvSpPr>
              <a:spLocks noChangeShapeType="1"/>
            </p:cNvSpPr>
            <p:nvPr/>
          </p:nvSpPr>
          <p:spPr bwMode="auto">
            <a:xfrm>
              <a:off x="1463" y="2366"/>
              <a:ext cx="2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42" name="Line 1258"/>
            <p:cNvSpPr>
              <a:spLocks noChangeShapeType="1"/>
            </p:cNvSpPr>
            <p:nvPr/>
          </p:nvSpPr>
          <p:spPr bwMode="auto">
            <a:xfrm flipV="1">
              <a:off x="1679" y="2152"/>
              <a:ext cx="0" cy="2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943" name="Line 1259"/>
            <p:cNvSpPr>
              <a:spLocks noChangeShapeType="1"/>
            </p:cNvSpPr>
            <p:nvPr/>
          </p:nvSpPr>
          <p:spPr bwMode="auto">
            <a:xfrm>
              <a:off x="1679" y="2152"/>
              <a:ext cx="2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67148" name="Group 1260"/>
          <p:cNvGrpSpPr>
            <a:grpSpLocks/>
          </p:cNvGrpSpPr>
          <p:nvPr/>
        </p:nvGrpSpPr>
        <p:grpSpPr bwMode="auto">
          <a:xfrm>
            <a:off x="4948238" y="3973513"/>
            <a:ext cx="2481262" cy="1092200"/>
            <a:chOff x="3117" y="2152"/>
            <a:chExt cx="1563" cy="688"/>
          </a:xfrm>
        </p:grpSpPr>
        <p:sp>
          <p:nvSpPr>
            <p:cNvPr id="78858" name="Line 1261"/>
            <p:cNvSpPr>
              <a:spLocks noChangeShapeType="1"/>
            </p:cNvSpPr>
            <p:nvPr/>
          </p:nvSpPr>
          <p:spPr bwMode="auto">
            <a:xfrm flipV="1">
              <a:off x="3655" y="2152"/>
              <a:ext cx="0" cy="4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59" name="Line 1262"/>
            <p:cNvSpPr>
              <a:spLocks noChangeShapeType="1"/>
            </p:cNvSpPr>
            <p:nvPr/>
          </p:nvSpPr>
          <p:spPr bwMode="auto">
            <a:xfrm>
              <a:off x="3655" y="2152"/>
              <a:ext cx="2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60" name="Line 1263"/>
            <p:cNvSpPr>
              <a:spLocks noChangeShapeType="1"/>
            </p:cNvSpPr>
            <p:nvPr/>
          </p:nvSpPr>
          <p:spPr bwMode="auto">
            <a:xfrm>
              <a:off x="3655" y="2366"/>
              <a:ext cx="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61" name="Line 1264"/>
            <p:cNvSpPr>
              <a:spLocks noChangeShapeType="1"/>
            </p:cNvSpPr>
            <p:nvPr/>
          </p:nvSpPr>
          <p:spPr bwMode="auto">
            <a:xfrm>
              <a:off x="3780" y="2366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62" name="Line 1265"/>
            <p:cNvSpPr>
              <a:spLocks noChangeShapeType="1"/>
            </p:cNvSpPr>
            <p:nvPr/>
          </p:nvSpPr>
          <p:spPr bwMode="auto">
            <a:xfrm>
              <a:off x="3871" y="2152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63" name="Line 1266"/>
            <p:cNvSpPr>
              <a:spLocks noChangeShapeType="1"/>
            </p:cNvSpPr>
            <p:nvPr/>
          </p:nvSpPr>
          <p:spPr bwMode="auto">
            <a:xfrm flipV="1">
              <a:off x="3117" y="2626"/>
              <a:ext cx="0" cy="2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64" name="Line 1267"/>
            <p:cNvSpPr>
              <a:spLocks noChangeShapeType="1"/>
            </p:cNvSpPr>
            <p:nvPr/>
          </p:nvSpPr>
          <p:spPr bwMode="auto">
            <a:xfrm>
              <a:off x="3117" y="2626"/>
              <a:ext cx="75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65" name="Line 1268"/>
            <p:cNvSpPr>
              <a:spLocks noChangeShapeType="1"/>
            </p:cNvSpPr>
            <p:nvPr/>
          </p:nvSpPr>
          <p:spPr bwMode="auto">
            <a:xfrm>
              <a:off x="3871" y="2152"/>
              <a:ext cx="0" cy="68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66" name="Line 1269"/>
            <p:cNvSpPr>
              <a:spLocks noChangeShapeType="1"/>
            </p:cNvSpPr>
            <p:nvPr/>
          </p:nvSpPr>
          <p:spPr bwMode="auto">
            <a:xfrm flipH="1">
              <a:off x="3117" y="2840"/>
              <a:ext cx="75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67" name="Line 1270"/>
            <p:cNvSpPr>
              <a:spLocks noChangeShapeType="1"/>
            </p:cNvSpPr>
            <p:nvPr/>
          </p:nvSpPr>
          <p:spPr bwMode="auto">
            <a:xfrm flipV="1">
              <a:off x="4078" y="2324"/>
              <a:ext cx="185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68" name="Line 1271"/>
            <p:cNvSpPr>
              <a:spLocks noChangeShapeType="1"/>
            </p:cNvSpPr>
            <p:nvPr/>
          </p:nvSpPr>
          <p:spPr bwMode="auto">
            <a:xfrm flipH="1">
              <a:off x="4162" y="2245"/>
              <a:ext cx="26" cy="9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69" name="Line 1272"/>
            <p:cNvSpPr>
              <a:spLocks noChangeShapeType="1"/>
            </p:cNvSpPr>
            <p:nvPr/>
          </p:nvSpPr>
          <p:spPr bwMode="auto">
            <a:xfrm>
              <a:off x="4138" y="2395"/>
              <a:ext cx="0" cy="1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70" name="Line 1273"/>
            <p:cNvSpPr>
              <a:spLocks noChangeShapeType="1"/>
            </p:cNvSpPr>
            <p:nvPr/>
          </p:nvSpPr>
          <p:spPr bwMode="auto">
            <a:xfrm flipV="1">
              <a:off x="4138" y="2414"/>
              <a:ext cx="86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71" name="Line 1274"/>
            <p:cNvSpPr>
              <a:spLocks noChangeShapeType="1"/>
            </p:cNvSpPr>
            <p:nvPr/>
          </p:nvSpPr>
          <p:spPr bwMode="auto">
            <a:xfrm flipH="1">
              <a:off x="4217" y="2403"/>
              <a:ext cx="11" cy="10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72" name="Line 1275"/>
            <p:cNvSpPr>
              <a:spLocks noChangeShapeType="1"/>
            </p:cNvSpPr>
            <p:nvPr/>
          </p:nvSpPr>
          <p:spPr bwMode="auto">
            <a:xfrm flipH="1">
              <a:off x="4138" y="2507"/>
              <a:ext cx="86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73" name="Freeform 1276"/>
            <p:cNvSpPr>
              <a:spLocks/>
            </p:cNvSpPr>
            <p:nvPr/>
          </p:nvSpPr>
          <p:spPr bwMode="auto">
            <a:xfrm>
              <a:off x="4076" y="2337"/>
              <a:ext cx="86" cy="152"/>
            </a:xfrm>
            <a:custGeom>
              <a:avLst/>
              <a:gdLst>
                <a:gd name="T0" fmla="*/ 0 w 275"/>
                <a:gd name="T1" fmla="*/ 152 h 486"/>
                <a:gd name="T2" fmla="*/ 56 w 275"/>
                <a:gd name="T3" fmla="*/ 63 h 486"/>
                <a:gd name="T4" fmla="*/ 86 w 275"/>
                <a:gd name="T5" fmla="*/ 0 h 4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5" h="486">
                  <a:moveTo>
                    <a:pt x="0" y="486"/>
                  </a:moveTo>
                  <a:lnTo>
                    <a:pt x="179" y="201"/>
                  </a:lnTo>
                  <a:lnTo>
                    <a:pt x="27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74" name="Line 1277"/>
            <p:cNvSpPr>
              <a:spLocks noChangeShapeType="1"/>
            </p:cNvSpPr>
            <p:nvPr/>
          </p:nvSpPr>
          <p:spPr bwMode="auto">
            <a:xfrm flipV="1">
              <a:off x="4299" y="2331"/>
              <a:ext cx="52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75" name="Line 1278"/>
            <p:cNvSpPr>
              <a:spLocks noChangeShapeType="1"/>
            </p:cNvSpPr>
            <p:nvPr/>
          </p:nvSpPr>
          <p:spPr bwMode="auto">
            <a:xfrm>
              <a:off x="4340" y="2381"/>
              <a:ext cx="31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76" name="Freeform 1279"/>
            <p:cNvSpPr>
              <a:spLocks/>
            </p:cNvSpPr>
            <p:nvPr/>
          </p:nvSpPr>
          <p:spPr bwMode="auto">
            <a:xfrm>
              <a:off x="4340" y="2317"/>
              <a:ext cx="18" cy="216"/>
            </a:xfrm>
            <a:custGeom>
              <a:avLst/>
              <a:gdLst>
                <a:gd name="T0" fmla="*/ 0 w 53"/>
                <a:gd name="T1" fmla="*/ 216 h 687"/>
                <a:gd name="T2" fmla="*/ 0 w 53"/>
                <a:gd name="T3" fmla="*/ 47 h 687"/>
                <a:gd name="T4" fmla="*/ 18 w 53"/>
                <a:gd name="T5" fmla="*/ 0 h 6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687">
                  <a:moveTo>
                    <a:pt x="0" y="687"/>
                  </a:moveTo>
                  <a:lnTo>
                    <a:pt x="0" y="148"/>
                  </a:lnTo>
                  <a:lnTo>
                    <a:pt x="5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77" name="Line 1280"/>
            <p:cNvSpPr>
              <a:spLocks noChangeShapeType="1"/>
            </p:cNvSpPr>
            <p:nvPr/>
          </p:nvSpPr>
          <p:spPr bwMode="auto">
            <a:xfrm flipH="1">
              <a:off x="4294" y="2364"/>
              <a:ext cx="46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78" name="Line 1281"/>
            <p:cNvSpPr>
              <a:spLocks noChangeShapeType="1"/>
            </p:cNvSpPr>
            <p:nvPr/>
          </p:nvSpPr>
          <p:spPr bwMode="auto">
            <a:xfrm>
              <a:off x="4325" y="2253"/>
              <a:ext cx="26" cy="4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79" name="Line 1282"/>
            <p:cNvSpPr>
              <a:spLocks noChangeShapeType="1"/>
            </p:cNvSpPr>
            <p:nvPr/>
          </p:nvSpPr>
          <p:spPr bwMode="auto">
            <a:xfrm>
              <a:off x="4398" y="2258"/>
              <a:ext cx="0" cy="15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80" name="Line 1283"/>
            <p:cNvSpPr>
              <a:spLocks noChangeShapeType="1"/>
            </p:cNvSpPr>
            <p:nvPr/>
          </p:nvSpPr>
          <p:spPr bwMode="auto">
            <a:xfrm flipV="1">
              <a:off x="4455" y="2264"/>
              <a:ext cx="7" cy="15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81" name="Line 1284"/>
            <p:cNvSpPr>
              <a:spLocks noChangeShapeType="1"/>
            </p:cNvSpPr>
            <p:nvPr/>
          </p:nvSpPr>
          <p:spPr bwMode="auto">
            <a:xfrm flipH="1">
              <a:off x="4398" y="2273"/>
              <a:ext cx="64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82" name="Freeform 1285"/>
            <p:cNvSpPr>
              <a:spLocks/>
            </p:cNvSpPr>
            <p:nvPr/>
          </p:nvSpPr>
          <p:spPr bwMode="auto">
            <a:xfrm>
              <a:off x="4400" y="2313"/>
              <a:ext cx="26" cy="161"/>
            </a:xfrm>
            <a:custGeom>
              <a:avLst/>
              <a:gdLst>
                <a:gd name="T0" fmla="*/ 26 w 84"/>
                <a:gd name="T1" fmla="*/ 0 h 507"/>
                <a:gd name="T2" fmla="*/ 16 w 84"/>
                <a:gd name="T3" fmla="*/ 101 h 507"/>
                <a:gd name="T4" fmla="*/ 0 w 84"/>
                <a:gd name="T5" fmla="*/ 161 h 5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507">
                  <a:moveTo>
                    <a:pt x="84" y="0"/>
                  </a:moveTo>
                  <a:lnTo>
                    <a:pt x="53" y="318"/>
                  </a:lnTo>
                  <a:lnTo>
                    <a:pt x="0" y="50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83" name="Freeform 1286"/>
            <p:cNvSpPr>
              <a:spLocks/>
            </p:cNvSpPr>
            <p:nvPr/>
          </p:nvSpPr>
          <p:spPr bwMode="auto">
            <a:xfrm>
              <a:off x="4351" y="2474"/>
              <a:ext cx="49" cy="59"/>
            </a:xfrm>
            <a:custGeom>
              <a:avLst/>
              <a:gdLst>
                <a:gd name="T0" fmla="*/ 0 w 159"/>
                <a:gd name="T1" fmla="*/ 59 h 191"/>
                <a:gd name="T2" fmla="*/ 26 w 159"/>
                <a:gd name="T3" fmla="*/ 33 h 191"/>
                <a:gd name="T4" fmla="*/ 49 w 159"/>
                <a:gd name="T5" fmla="*/ 0 h 1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191">
                  <a:moveTo>
                    <a:pt x="0" y="191"/>
                  </a:moveTo>
                  <a:lnTo>
                    <a:pt x="85" y="107"/>
                  </a:lnTo>
                  <a:lnTo>
                    <a:pt x="15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84" name="Freeform 1287"/>
            <p:cNvSpPr>
              <a:spLocks/>
            </p:cNvSpPr>
            <p:nvPr/>
          </p:nvSpPr>
          <p:spPr bwMode="auto">
            <a:xfrm>
              <a:off x="4431" y="2403"/>
              <a:ext cx="53" cy="113"/>
            </a:xfrm>
            <a:custGeom>
              <a:avLst/>
              <a:gdLst>
                <a:gd name="T0" fmla="*/ 53 w 169"/>
                <a:gd name="T1" fmla="*/ 53 h 358"/>
                <a:gd name="T2" fmla="*/ 53 w 169"/>
                <a:gd name="T3" fmla="*/ 113 h 358"/>
                <a:gd name="T4" fmla="*/ 13 w 169"/>
                <a:gd name="T5" fmla="*/ 113 h 358"/>
                <a:gd name="T6" fmla="*/ 0 w 169"/>
                <a:gd name="T7" fmla="*/ 104 h 358"/>
                <a:gd name="T8" fmla="*/ 0 w 169"/>
                <a:gd name="T9" fmla="*/ 0 h 3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358">
                  <a:moveTo>
                    <a:pt x="169" y="169"/>
                  </a:moveTo>
                  <a:lnTo>
                    <a:pt x="169" y="358"/>
                  </a:lnTo>
                  <a:lnTo>
                    <a:pt x="42" y="358"/>
                  </a:lnTo>
                  <a:lnTo>
                    <a:pt x="0" y="328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85" name="Line 1288"/>
            <p:cNvSpPr>
              <a:spLocks noChangeShapeType="1"/>
            </p:cNvSpPr>
            <p:nvPr/>
          </p:nvSpPr>
          <p:spPr bwMode="auto">
            <a:xfrm flipH="1">
              <a:off x="4541" y="2273"/>
              <a:ext cx="139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86" name="Line 1289"/>
            <p:cNvSpPr>
              <a:spLocks noChangeShapeType="1"/>
            </p:cNvSpPr>
            <p:nvPr/>
          </p:nvSpPr>
          <p:spPr bwMode="auto">
            <a:xfrm flipV="1">
              <a:off x="4541" y="2505"/>
              <a:ext cx="130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87" name="Freeform 1290"/>
            <p:cNvSpPr>
              <a:spLocks/>
            </p:cNvSpPr>
            <p:nvPr/>
          </p:nvSpPr>
          <p:spPr bwMode="auto">
            <a:xfrm>
              <a:off x="4678" y="2260"/>
              <a:ext cx="2" cy="271"/>
            </a:xfrm>
            <a:custGeom>
              <a:avLst/>
              <a:gdLst>
                <a:gd name="T0" fmla="*/ 2 w 11"/>
                <a:gd name="T1" fmla="*/ 0 h 856"/>
                <a:gd name="T2" fmla="*/ 0 w 11"/>
                <a:gd name="T3" fmla="*/ 261 h 856"/>
                <a:gd name="T4" fmla="*/ 0 w 11"/>
                <a:gd name="T5" fmla="*/ 271 h 8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56">
                  <a:moveTo>
                    <a:pt x="11" y="0"/>
                  </a:moveTo>
                  <a:lnTo>
                    <a:pt x="0" y="824"/>
                  </a:lnTo>
                  <a:lnTo>
                    <a:pt x="0" y="85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88" name="Line 1291"/>
            <p:cNvSpPr>
              <a:spLocks noChangeShapeType="1"/>
            </p:cNvSpPr>
            <p:nvPr/>
          </p:nvSpPr>
          <p:spPr bwMode="auto">
            <a:xfrm flipH="1" flipV="1">
              <a:off x="4671" y="2505"/>
              <a:ext cx="7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89" name="Line 1292"/>
            <p:cNvSpPr>
              <a:spLocks noChangeShapeType="1"/>
            </p:cNvSpPr>
            <p:nvPr/>
          </p:nvSpPr>
          <p:spPr bwMode="auto">
            <a:xfrm>
              <a:off x="4541" y="2260"/>
              <a:ext cx="0" cy="2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90" name="Line 1293"/>
            <p:cNvSpPr>
              <a:spLocks noChangeShapeType="1"/>
            </p:cNvSpPr>
            <p:nvPr/>
          </p:nvSpPr>
          <p:spPr bwMode="auto">
            <a:xfrm>
              <a:off x="4541" y="2258"/>
              <a:ext cx="0" cy="28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91" name="Line 1294"/>
            <p:cNvSpPr>
              <a:spLocks noChangeShapeType="1"/>
            </p:cNvSpPr>
            <p:nvPr/>
          </p:nvSpPr>
          <p:spPr bwMode="auto">
            <a:xfrm flipH="1">
              <a:off x="4561" y="2300"/>
              <a:ext cx="53" cy="7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92" name="Freeform 1295"/>
            <p:cNvSpPr>
              <a:spLocks/>
            </p:cNvSpPr>
            <p:nvPr/>
          </p:nvSpPr>
          <p:spPr bwMode="auto">
            <a:xfrm>
              <a:off x="4590" y="2355"/>
              <a:ext cx="83" cy="68"/>
            </a:xfrm>
            <a:custGeom>
              <a:avLst/>
              <a:gdLst>
                <a:gd name="T0" fmla="*/ 0 w 264"/>
                <a:gd name="T1" fmla="*/ 0 h 221"/>
                <a:gd name="T2" fmla="*/ 67 w 264"/>
                <a:gd name="T3" fmla="*/ 68 h 221"/>
                <a:gd name="T4" fmla="*/ 83 w 264"/>
                <a:gd name="T5" fmla="*/ 65 h 2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" h="221">
                  <a:moveTo>
                    <a:pt x="0" y="0"/>
                  </a:moveTo>
                  <a:lnTo>
                    <a:pt x="212" y="221"/>
                  </a:lnTo>
                  <a:lnTo>
                    <a:pt x="264" y="21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93" name="Line 1296"/>
            <p:cNvSpPr>
              <a:spLocks noChangeShapeType="1"/>
            </p:cNvSpPr>
            <p:nvPr/>
          </p:nvSpPr>
          <p:spPr bwMode="auto">
            <a:xfrm>
              <a:off x="4601" y="2421"/>
              <a:ext cx="24" cy="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94" name="Line 1297"/>
            <p:cNvSpPr>
              <a:spLocks noChangeShapeType="1"/>
            </p:cNvSpPr>
            <p:nvPr/>
          </p:nvSpPr>
          <p:spPr bwMode="auto">
            <a:xfrm>
              <a:off x="4590" y="2456"/>
              <a:ext cx="35" cy="3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95" name="Line 1298"/>
            <p:cNvSpPr>
              <a:spLocks noChangeShapeType="1"/>
            </p:cNvSpPr>
            <p:nvPr/>
          </p:nvSpPr>
          <p:spPr bwMode="auto">
            <a:xfrm flipV="1">
              <a:off x="4594" y="2328"/>
              <a:ext cx="42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96" name="Freeform 1299"/>
            <p:cNvSpPr>
              <a:spLocks/>
            </p:cNvSpPr>
            <p:nvPr/>
          </p:nvSpPr>
          <p:spPr bwMode="auto">
            <a:xfrm>
              <a:off x="4594" y="2313"/>
              <a:ext cx="53" cy="88"/>
            </a:xfrm>
            <a:custGeom>
              <a:avLst/>
              <a:gdLst>
                <a:gd name="T0" fmla="*/ 0 w 169"/>
                <a:gd name="T1" fmla="*/ 88 h 275"/>
                <a:gd name="T2" fmla="*/ 20 w 169"/>
                <a:gd name="T3" fmla="*/ 61 h 275"/>
                <a:gd name="T4" fmla="*/ 53 w 169"/>
                <a:gd name="T5" fmla="*/ 0 h 2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275">
                  <a:moveTo>
                    <a:pt x="0" y="275"/>
                  </a:moveTo>
                  <a:lnTo>
                    <a:pt x="64" y="191"/>
                  </a:lnTo>
                  <a:lnTo>
                    <a:pt x="16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97" name="Line 1300"/>
            <p:cNvSpPr>
              <a:spLocks noChangeShapeType="1"/>
            </p:cNvSpPr>
            <p:nvPr/>
          </p:nvSpPr>
          <p:spPr bwMode="auto">
            <a:xfrm flipV="1">
              <a:off x="4548" y="2401"/>
              <a:ext cx="46" cy="4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8898" name="Line 1301"/>
            <p:cNvSpPr>
              <a:spLocks noChangeShapeType="1"/>
            </p:cNvSpPr>
            <p:nvPr/>
          </p:nvSpPr>
          <p:spPr bwMode="auto">
            <a:xfrm flipV="1">
              <a:off x="3366" y="2626"/>
              <a:ext cx="0" cy="2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62560713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67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67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67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9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1669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0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670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0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670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166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Text Box 52"/>
          <p:cNvSpPr txBox="1">
            <a:spLocks noChangeArrowheads="1"/>
          </p:cNvSpPr>
          <p:nvPr/>
        </p:nvSpPr>
        <p:spPr bwMode="auto">
          <a:xfrm>
            <a:off x="0" y="0"/>
            <a:ext cx="818356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6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三、第三角画法与第一角画法的比较</a:t>
            </a:r>
          </a:p>
        </p:txBody>
      </p:sp>
      <p:sp>
        <p:nvSpPr>
          <p:cNvPr id="167989" name="Text Box 53"/>
          <p:cNvSpPr txBox="1">
            <a:spLocks noChangeArrowheads="1"/>
          </p:cNvSpPr>
          <p:nvPr/>
        </p:nvSpPr>
        <p:spPr bwMode="auto">
          <a:xfrm>
            <a:off x="125413" y="5318125"/>
            <a:ext cx="68008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Times New Roman" pitchFamily="18" charset="0"/>
              </a:rPr>
              <a:t>⑴ 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</a:rPr>
              <a:t>视图的名称和位置关系不同</a:t>
            </a:r>
          </a:p>
        </p:txBody>
      </p:sp>
      <p:sp>
        <p:nvSpPr>
          <p:cNvPr id="167990" name="Text Box 54"/>
          <p:cNvSpPr txBox="1">
            <a:spLocks noChangeArrowheads="1"/>
          </p:cNvSpPr>
          <p:nvPr/>
        </p:nvSpPr>
        <p:spPr bwMode="auto">
          <a:xfrm>
            <a:off x="127000" y="5956300"/>
            <a:ext cx="643413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>
                <a:solidFill>
                  <a:srgbClr val="000000"/>
                </a:solidFill>
                <a:latin typeface="Times New Roman" pitchFamily="18" charset="0"/>
              </a:rPr>
              <a:t>⑵ </a:t>
            </a:r>
            <a:r>
              <a:rPr lang="zh-CN" altLang="en-US" sz="3200">
                <a:solidFill>
                  <a:srgbClr val="000000"/>
                </a:solidFill>
                <a:latin typeface="Times New Roman" pitchFamily="18" charset="0"/>
              </a:rPr>
              <a:t>反映机件的部位有所不同</a:t>
            </a:r>
          </a:p>
        </p:txBody>
      </p:sp>
      <p:grpSp>
        <p:nvGrpSpPr>
          <p:cNvPr id="168029" name="Group 93"/>
          <p:cNvGrpSpPr>
            <a:grpSpLocks/>
          </p:cNvGrpSpPr>
          <p:nvPr/>
        </p:nvGrpSpPr>
        <p:grpSpPr bwMode="auto">
          <a:xfrm>
            <a:off x="1187450" y="993775"/>
            <a:ext cx="7038975" cy="3724275"/>
            <a:chOff x="748" y="514"/>
            <a:chExt cx="4434" cy="2346"/>
          </a:xfrm>
        </p:grpSpPr>
        <p:sp>
          <p:nvSpPr>
            <p:cNvPr id="80260" name="Line 94"/>
            <p:cNvSpPr>
              <a:spLocks noChangeShapeType="1"/>
            </p:cNvSpPr>
            <p:nvPr/>
          </p:nvSpPr>
          <p:spPr bwMode="auto">
            <a:xfrm flipV="1">
              <a:off x="748" y="1957"/>
              <a:ext cx="148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61" name="Line 95"/>
            <p:cNvSpPr>
              <a:spLocks noChangeShapeType="1"/>
            </p:cNvSpPr>
            <p:nvPr/>
          </p:nvSpPr>
          <p:spPr bwMode="auto">
            <a:xfrm>
              <a:off x="820" y="1760"/>
              <a:ext cx="0" cy="2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62" name="Line 96"/>
            <p:cNvSpPr>
              <a:spLocks noChangeShapeType="1"/>
            </p:cNvSpPr>
            <p:nvPr/>
          </p:nvSpPr>
          <p:spPr bwMode="auto">
            <a:xfrm flipH="1">
              <a:off x="820" y="1840"/>
              <a:ext cx="53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63" name="Line 97"/>
            <p:cNvSpPr>
              <a:spLocks noChangeShapeType="1"/>
            </p:cNvSpPr>
            <p:nvPr/>
          </p:nvSpPr>
          <p:spPr bwMode="auto">
            <a:xfrm flipV="1">
              <a:off x="770" y="2652"/>
              <a:ext cx="134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64" name="Line 98"/>
            <p:cNvSpPr>
              <a:spLocks noChangeShapeType="1"/>
            </p:cNvSpPr>
            <p:nvPr/>
          </p:nvSpPr>
          <p:spPr bwMode="auto">
            <a:xfrm>
              <a:off x="840" y="2660"/>
              <a:ext cx="0" cy="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65" name="Line 99"/>
            <p:cNvSpPr>
              <a:spLocks noChangeShapeType="1"/>
            </p:cNvSpPr>
            <p:nvPr/>
          </p:nvSpPr>
          <p:spPr bwMode="auto">
            <a:xfrm>
              <a:off x="854" y="2721"/>
              <a:ext cx="47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66" name="Line 100"/>
            <p:cNvSpPr>
              <a:spLocks noChangeShapeType="1"/>
            </p:cNvSpPr>
            <p:nvPr/>
          </p:nvSpPr>
          <p:spPr bwMode="auto">
            <a:xfrm flipV="1">
              <a:off x="2233" y="1957"/>
              <a:ext cx="147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67" name="Line 101"/>
            <p:cNvSpPr>
              <a:spLocks noChangeShapeType="1"/>
            </p:cNvSpPr>
            <p:nvPr/>
          </p:nvSpPr>
          <p:spPr bwMode="auto">
            <a:xfrm>
              <a:off x="2308" y="1760"/>
              <a:ext cx="0" cy="2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68" name="Line 102"/>
            <p:cNvSpPr>
              <a:spLocks noChangeShapeType="1"/>
            </p:cNvSpPr>
            <p:nvPr/>
          </p:nvSpPr>
          <p:spPr bwMode="auto">
            <a:xfrm flipH="1">
              <a:off x="2308" y="1840"/>
              <a:ext cx="52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69" name="Line 103"/>
            <p:cNvSpPr>
              <a:spLocks noChangeShapeType="1"/>
            </p:cNvSpPr>
            <p:nvPr/>
          </p:nvSpPr>
          <p:spPr bwMode="auto">
            <a:xfrm flipV="1">
              <a:off x="2205" y="2652"/>
              <a:ext cx="136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70" name="Line 104"/>
            <p:cNvSpPr>
              <a:spLocks noChangeShapeType="1"/>
            </p:cNvSpPr>
            <p:nvPr/>
          </p:nvSpPr>
          <p:spPr bwMode="auto">
            <a:xfrm>
              <a:off x="2274" y="2660"/>
              <a:ext cx="0" cy="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71" name="Line 105"/>
            <p:cNvSpPr>
              <a:spLocks noChangeShapeType="1"/>
            </p:cNvSpPr>
            <p:nvPr/>
          </p:nvSpPr>
          <p:spPr bwMode="auto">
            <a:xfrm>
              <a:off x="2291" y="2721"/>
              <a:ext cx="47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72" name="Line 106"/>
            <p:cNvSpPr>
              <a:spLocks noChangeShapeType="1"/>
            </p:cNvSpPr>
            <p:nvPr/>
          </p:nvSpPr>
          <p:spPr bwMode="auto">
            <a:xfrm flipV="1">
              <a:off x="3550" y="712"/>
              <a:ext cx="147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73" name="Line 107"/>
            <p:cNvSpPr>
              <a:spLocks noChangeShapeType="1"/>
            </p:cNvSpPr>
            <p:nvPr/>
          </p:nvSpPr>
          <p:spPr bwMode="auto">
            <a:xfrm>
              <a:off x="3622" y="514"/>
              <a:ext cx="0" cy="2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74" name="Line 108"/>
            <p:cNvSpPr>
              <a:spLocks noChangeShapeType="1"/>
            </p:cNvSpPr>
            <p:nvPr/>
          </p:nvSpPr>
          <p:spPr bwMode="auto">
            <a:xfrm flipH="1">
              <a:off x="3622" y="595"/>
              <a:ext cx="53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75" name="Line 109"/>
            <p:cNvSpPr>
              <a:spLocks noChangeShapeType="1"/>
            </p:cNvSpPr>
            <p:nvPr/>
          </p:nvSpPr>
          <p:spPr bwMode="auto">
            <a:xfrm flipV="1">
              <a:off x="3550" y="1407"/>
              <a:ext cx="133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76" name="Line 110"/>
            <p:cNvSpPr>
              <a:spLocks noChangeShapeType="1"/>
            </p:cNvSpPr>
            <p:nvPr/>
          </p:nvSpPr>
          <p:spPr bwMode="auto">
            <a:xfrm>
              <a:off x="3620" y="1415"/>
              <a:ext cx="0" cy="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77" name="Line 111"/>
            <p:cNvSpPr>
              <a:spLocks noChangeShapeType="1"/>
            </p:cNvSpPr>
            <p:nvPr/>
          </p:nvSpPr>
          <p:spPr bwMode="auto">
            <a:xfrm>
              <a:off x="3633" y="1473"/>
              <a:ext cx="48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78" name="Line 112"/>
            <p:cNvSpPr>
              <a:spLocks noChangeShapeType="1"/>
            </p:cNvSpPr>
            <p:nvPr/>
          </p:nvSpPr>
          <p:spPr bwMode="auto">
            <a:xfrm flipV="1">
              <a:off x="5034" y="712"/>
              <a:ext cx="148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79" name="Line 113"/>
            <p:cNvSpPr>
              <a:spLocks noChangeShapeType="1"/>
            </p:cNvSpPr>
            <p:nvPr/>
          </p:nvSpPr>
          <p:spPr bwMode="auto">
            <a:xfrm>
              <a:off x="5109" y="514"/>
              <a:ext cx="0" cy="2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80" name="Line 114"/>
            <p:cNvSpPr>
              <a:spLocks noChangeShapeType="1"/>
            </p:cNvSpPr>
            <p:nvPr/>
          </p:nvSpPr>
          <p:spPr bwMode="auto">
            <a:xfrm flipH="1">
              <a:off x="5109" y="595"/>
              <a:ext cx="5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81" name="Line 115"/>
            <p:cNvSpPr>
              <a:spLocks noChangeShapeType="1"/>
            </p:cNvSpPr>
            <p:nvPr/>
          </p:nvSpPr>
          <p:spPr bwMode="auto">
            <a:xfrm flipV="1">
              <a:off x="5007" y="1407"/>
              <a:ext cx="133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82" name="Line 116"/>
            <p:cNvSpPr>
              <a:spLocks noChangeShapeType="1"/>
            </p:cNvSpPr>
            <p:nvPr/>
          </p:nvSpPr>
          <p:spPr bwMode="auto">
            <a:xfrm>
              <a:off x="5076" y="1415"/>
              <a:ext cx="0" cy="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83" name="Line 117"/>
            <p:cNvSpPr>
              <a:spLocks noChangeShapeType="1"/>
            </p:cNvSpPr>
            <p:nvPr/>
          </p:nvSpPr>
          <p:spPr bwMode="auto">
            <a:xfrm>
              <a:off x="5090" y="1473"/>
              <a:ext cx="47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68054" name="Group 118"/>
          <p:cNvGrpSpPr>
            <a:grpSpLocks/>
          </p:cNvGrpSpPr>
          <p:nvPr/>
        </p:nvGrpSpPr>
        <p:grpSpPr bwMode="auto">
          <a:xfrm>
            <a:off x="1204913" y="963613"/>
            <a:ext cx="7554912" cy="3798887"/>
            <a:chOff x="759" y="495"/>
            <a:chExt cx="4759" cy="2393"/>
          </a:xfrm>
        </p:grpSpPr>
        <p:sp>
          <p:nvSpPr>
            <p:cNvPr id="80192" name="Line 119"/>
            <p:cNvSpPr>
              <a:spLocks noChangeShapeType="1"/>
            </p:cNvSpPr>
            <p:nvPr/>
          </p:nvSpPr>
          <p:spPr bwMode="auto">
            <a:xfrm>
              <a:off x="798" y="1434"/>
              <a:ext cx="22" cy="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93" name="Line 120"/>
            <p:cNvSpPr>
              <a:spLocks noChangeShapeType="1"/>
            </p:cNvSpPr>
            <p:nvPr/>
          </p:nvSpPr>
          <p:spPr bwMode="auto">
            <a:xfrm flipV="1">
              <a:off x="759" y="1476"/>
              <a:ext cx="142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94" name="Line 121"/>
            <p:cNvSpPr>
              <a:spLocks noChangeShapeType="1"/>
            </p:cNvSpPr>
            <p:nvPr/>
          </p:nvSpPr>
          <p:spPr bwMode="auto">
            <a:xfrm flipH="1">
              <a:off x="840" y="1429"/>
              <a:ext cx="19" cy="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95" name="Line 122"/>
            <p:cNvSpPr>
              <a:spLocks noChangeShapeType="1"/>
            </p:cNvSpPr>
            <p:nvPr/>
          </p:nvSpPr>
          <p:spPr bwMode="auto">
            <a:xfrm>
              <a:off x="787" y="1509"/>
              <a:ext cx="0" cy="1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96" name="Freeform 123"/>
            <p:cNvSpPr>
              <a:spLocks/>
            </p:cNvSpPr>
            <p:nvPr/>
          </p:nvSpPr>
          <p:spPr bwMode="auto">
            <a:xfrm>
              <a:off x="804" y="1509"/>
              <a:ext cx="22" cy="156"/>
            </a:xfrm>
            <a:custGeom>
              <a:avLst/>
              <a:gdLst>
                <a:gd name="T0" fmla="*/ 22 w 53"/>
                <a:gd name="T1" fmla="*/ 0 h 391"/>
                <a:gd name="T2" fmla="*/ 22 w 53"/>
                <a:gd name="T3" fmla="*/ 156 h 391"/>
                <a:gd name="T4" fmla="*/ 0 w 53"/>
                <a:gd name="T5" fmla="*/ 124 h 3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91">
                  <a:moveTo>
                    <a:pt x="53" y="0"/>
                  </a:moveTo>
                  <a:lnTo>
                    <a:pt x="53" y="391"/>
                  </a:lnTo>
                  <a:lnTo>
                    <a:pt x="0" y="31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97" name="Line 124"/>
            <p:cNvSpPr>
              <a:spLocks noChangeShapeType="1"/>
            </p:cNvSpPr>
            <p:nvPr/>
          </p:nvSpPr>
          <p:spPr bwMode="auto">
            <a:xfrm flipV="1">
              <a:off x="787" y="1518"/>
              <a:ext cx="39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98" name="Line 125"/>
            <p:cNvSpPr>
              <a:spLocks noChangeShapeType="1"/>
            </p:cNvSpPr>
            <p:nvPr/>
          </p:nvSpPr>
          <p:spPr bwMode="auto">
            <a:xfrm flipV="1">
              <a:off x="787" y="1557"/>
              <a:ext cx="31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99" name="Line 126"/>
            <p:cNvSpPr>
              <a:spLocks noChangeShapeType="1"/>
            </p:cNvSpPr>
            <p:nvPr/>
          </p:nvSpPr>
          <p:spPr bwMode="auto">
            <a:xfrm flipH="1">
              <a:off x="787" y="1587"/>
              <a:ext cx="31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00" name="Line 127"/>
            <p:cNvSpPr>
              <a:spLocks noChangeShapeType="1"/>
            </p:cNvSpPr>
            <p:nvPr/>
          </p:nvSpPr>
          <p:spPr bwMode="auto">
            <a:xfrm>
              <a:off x="848" y="1518"/>
              <a:ext cx="0" cy="8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01" name="Freeform 128"/>
            <p:cNvSpPr>
              <a:spLocks/>
            </p:cNvSpPr>
            <p:nvPr/>
          </p:nvSpPr>
          <p:spPr bwMode="auto">
            <a:xfrm>
              <a:off x="851" y="1498"/>
              <a:ext cx="25" cy="167"/>
            </a:xfrm>
            <a:custGeom>
              <a:avLst/>
              <a:gdLst>
                <a:gd name="T0" fmla="*/ 25 w 66"/>
                <a:gd name="T1" fmla="*/ 0 h 417"/>
                <a:gd name="T2" fmla="*/ 25 w 66"/>
                <a:gd name="T3" fmla="*/ 167 h 417"/>
                <a:gd name="T4" fmla="*/ 0 w 66"/>
                <a:gd name="T5" fmla="*/ 135 h 4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17">
                  <a:moveTo>
                    <a:pt x="66" y="0"/>
                  </a:moveTo>
                  <a:lnTo>
                    <a:pt x="66" y="417"/>
                  </a:lnTo>
                  <a:lnTo>
                    <a:pt x="0" y="33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02" name="Freeform 129"/>
            <p:cNvSpPr>
              <a:spLocks/>
            </p:cNvSpPr>
            <p:nvPr/>
          </p:nvSpPr>
          <p:spPr bwMode="auto">
            <a:xfrm>
              <a:off x="801" y="495"/>
              <a:ext cx="75" cy="36"/>
            </a:xfrm>
            <a:custGeom>
              <a:avLst/>
              <a:gdLst>
                <a:gd name="T0" fmla="*/ 75 w 192"/>
                <a:gd name="T1" fmla="*/ 0 h 92"/>
                <a:gd name="T2" fmla="*/ 44 w 192"/>
                <a:gd name="T3" fmla="*/ 21 h 92"/>
                <a:gd name="T4" fmla="*/ 0 w 192"/>
                <a:gd name="T5" fmla="*/ 36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92">
                  <a:moveTo>
                    <a:pt x="192" y="0"/>
                  </a:moveTo>
                  <a:lnTo>
                    <a:pt x="113" y="53"/>
                  </a:lnTo>
                  <a:lnTo>
                    <a:pt x="0" y="9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03" name="Freeform 130"/>
            <p:cNvSpPr>
              <a:spLocks/>
            </p:cNvSpPr>
            <p:nvPr/>
          </p:nvSpPr>
          <p:spPr bwMode="auto">
            <a:xfrm>
              <a:off x="762" y="509"/>
              <a:ext cx="39" cy="206"/>
            </a:xfrm>
            <a:custGeom>
              <a:avLst/>
              <a:gdLst>
                <a:gd name="T0" fmla="*/ 39 w 99"/>
                <a:gd name="T1" fmla="*/ 0 h 517"/>
                <a:gd name="T2" fmla="*/ 39 w 99"/>
                <a:gd name="T3" fmla="*/ 66 h 517"/>
                <a:gd name="T4" fmla="*/ 26 w 99"/>
                <a:gd name="T5" fmla="*/ 143 h 517"/>
                <a:gd name="T6" fmla="*/ 0 w 99"/>
                <a:gd name="T7" fmla="*/ 206 h 5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517">
                  <a:moveTo>
                    <a:pt x="99" y="0"/>
                  </a:moveTo>
                  <a:lnTo>
                    <a:pt x="99" y="166"/>
                  </a:lnTo>
                  <a:lnTo>
                    <a:pt x="66" y="358"/>
                  </a:lnTo>
                  <a:lnTo>
                    <a:pt x="0" y="51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04" name="Line 131"/>
            <p:cNvSpPr>
              <a:spLocks noChangeShapeType="1"/>
            </p:cNvSpPr>
            <p:nvPr/>
          </p:nvSpPr>
          <p:spPr bwMode="auto">
            <a:xfrm flipV="1">
              <a:off x="807" y="559"/>
              <a:ext cx="97" cy="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05" name="Line 132"/>
            <p:cNvSpPr>
              <a:spLocks noChangeShapeType="1"/>
            </p:cNvSpPr>
            <p:nvPr/>
          </p:nvSpPr>
          <p:spPr bwMode="auto">
            <a:xfrm flipV="1">
              <a:off x="820" y="617"/>
              <a:ext cx="62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06" name="Line 133"/>
            <p:cNvSpPr>
              <a:spLocks noChangeShapeType="1"/>
            </p:cNvSpPr>
            <p:nvPr/>
          </p:nvSpPr>
          <p:spPr bwMode="auto">
            <a:xfrm flipH="1">
              <a:off x="879" y="609"/>
              <a:ext cx="5" cy="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07" name="Line 134"/>
            <p:cNvSpPr>
              <a:spLocks noChangeShapeType="1"/>
            </p:cNvSpPr>
            <p:nvPr/>
          </p:nvSpPr>
          <p:spPr bwMode="auto">
            <a:xfrm>
              <a:off x="820" y="606"/>
              <a:ext cx="0" cy="9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08" name="Line 135"/>
            <p:cNvSpPr>
              <a:spLocks noChangeShapeType="1"/>
            </p:cNvSpPr>
            <p:nvPr/>
          </p:nvSpPr>
          <p:spPr bwMode="auto">
            <a:xfrm flipV="1">
              <a:off x="820" y="684"/>
              <a:ext cx="67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09" name="Line 136"/>
            <p:cNvSpPr>
              <a:spLocks noChangeShapeType="1"/>
            </p:cNvSpPr>
            <p:nvPr/>
          </p:nvSpPr>
          <p:spPr bwMode="auto">
            <a:xfrm>
              <a:off x="1749" y="2110"/>
              <a:ext cx="19" cy="3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10" name="Line 137"/>
            <p:cNvSpPr>
              <a:spLocks noChangeShapeType="1"/>
            </p:cNvSpPr>
            <p:nvPr/>
          </p:nvSpPr>
          <p:spPr bwMode="auto">
            <a:xfrm flipV="1">
              <a:off x="1707" y="2151"/>
              <a:ext cx="142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11" name="Line 138"/>
            <p:cNvSpPr>
              <a:spLocks noChangeShapeType="1"/>
            </p:cNvSpPr>
            <p:nvPr/>
          </p:nvSpPr>
          <p:spPr bwMode="auto">
            <a:xfrm flipH="1">
              <a:off x="1791" y="2101"/>
              <a:ext cx="16" cy="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12" name="Line 139"/>
            <p:cNvSpPr>
              <a:spLocks noChangeShapeType="1"/>
            </p:cNvSpPr>
            <p:nvPr/>
          </p:nvSpPr>
          <p:spPr bwMode="auto">
            <a:xfrm>
              <a:off x="1738" y="2185"/>
              <a:ext cx="0" cy="1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13" name="Freeform 140"/>
            <p:cNvSpPr>
              <a:spLocks/>
            </p:cNvSpPr>
            <p:nvPr/>
          </p:nvSpPr>
          <p:spPr bwMode="auto">
            <a:xfrm>
              <a:off x="1752" y="2185"/>
              <a:ext cx="22" cy="153"/>
            </a:xfrm>
            <a:custGeom>
              <a:avLst/>
              <a:gdLst>
                <a:gd name="T0" fmla="*/ 22 w 54"/>
                <a:gd name="T1" fmla="*/ 0 h 390"/>
                <a:gd name="T2" fmla="*/ 22 w 54"/>
                <a:gd name="T3" fmla="*/ 153 h 390"/>
                <a:gd name="T4" fmla="*/ 0 w 54"/>
                <a:gd name="T5" fmla="*/ 122 h 3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90">
                  <a:moveTo>
                    <a:pt x="54" y="0"/>
                  </a:moveTo>
                  <a:lnTo>
                    <a:pt x="54" y="390"/>
                  </a:lnTo>
                  <a:lnTo>
                    <a:pt x="0" y="31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14" name="Line 141"/>
            <p:cNvSpPr>
              <a:spLocks noChangeShapeType="1"/>
            </p:cNvSpPr>
            <p:nvPr/>
          </p:nvSpPr>
          <p:spPr bwMode="auto">
            <a:xfrm flipV="1">
              <a:off x="1738" y="2190"/>
              <a:ext cx="36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15" name="Line 142"/>
            <p:cNvSpPr>
              <a:spLocks noChangeShapeType="1"/>
            </p:cNvSpPr>
            <p:nvPr/>
          </p:nvSpPr>
          <p:spPr bwMode="auto">
            <a:xfrm flipV="1">
              <a:off x="1738" y="2232"/>
              <a:ext cx="28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16" name="Line 143"/>
            <p:cNvSpPr>
              <a:spLocks noChangeShapeType="1"/>
            </p:cNvSpPr>
            <p:nvPr/>
          </p:nvSpPr>
          <p:spPr bwMode="auto">
            <a:xfrm flipH="1">
              <a:off x="1738" y="2263"/>
              <a:ext cx="28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17" name="Line 144"/>
            <p:cNvSpPr>
              <a:spLocks noChangeShapeType="1"/>
            </p:cNvSpPr>
            <p:nvPr/>
          </p:nvSpPr>
          <p:spPr bwMode="auto">
            <a:xfrm>
              <a:off x="1796" y="2190"/>
              <a:ext cx="0" cy="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18" name="Freeform 145"/>
            <p:cNvSpPr>
              <a:spLocks/>
            </p:cNvSpPr>
            <p:nvPr/>
          </p:nvSpPr>
          <p:spPr bwMode="auto">
            <a:xfrm>
              <a:off x="1799" y="2174"/>
              <a:ext cx="28" cy="164"/>
            </a:xfrm>
            <a:custGeom>
              <a:avLst/>
              <a:gdLst>
                <a:gd name="T0" fmla="*/ 28 w 66"/>
                <a:gd name="T1" fmla="*/ 0 h 417"/>
                <a:gd name="T2" fmla="*/ 28 w 66"/>
                <a:gd name="T3" fmla="*/ 164 h 417"/>
                <a:gd name="T4" fmla="*/ 0 w 66"/>
                <a:gd name="T5" fmla="*/ 133 h 4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17">
                  <a:moveTo>
                    <a:pt x="66" y="0"/>
                  </a:moveTo>
                  <a:lnTo>
                    <a:pt x="66" y="417"/>
                  </a:lnTo>
                  <a:lnTo>
                    <a:pt x="0" y="33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19" name="Freeform 146"/>
            <p:cNvSpPr>
              <a:spLocks/>
            </p:cNvSpPr>
            <p:nvPr/>
          </p:nvSpPr>
          <p:spPr bwMode="auto">
            <a:xfrm>
              <a:off x="2677" y="2126"/>
              <a:ext cx="75" cy="39"/>
            </a:xfrm>
            <a:custGeom>
              <a:avLst/>
              <a:gdLst>
                <a:gd name="T0" fmla="*/ 75 w 192"/>
                <a:gd name="T1" fmla="*/ 0 h 93"/>
                <a:gd name="T2" fmla="*/ 44 w 192"/>
                <a:gd name="T3" fmla="*/ 22 h 93"/>
                <a:gd name="T4" fmla="*/ 0 w 192"/>
                <a:gd name="T5" fmla="*/ 39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93">
                  <a:moveTo>
                    <a:pt x="192" y="0"/>
                  </a:moveTo>
                  <a:lnTo>
                    <a:pt x="113" y="53"/>
                  </a:lnTo>
                  <a:lnTo>
                    <a:pt x="0" y="9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20" name="Freeform 147"/>
            <p:cNvSpPr>
              <a:spLocks/>
            </p:cNvSpPr>
            <p:nvPr/>
          </p:nvSpPr>
          <p:spPr bwMode="auto">
            <a:xfrm>
              <a:off x="2638" y="2143"/>
              <a:ext cx="39" cy="206"/>
            </a:xfrm>
            <a:custGeom>
              <a:avLst/>
              <a:gdLst>
                <a:gd name="T0" fmla="*/ 39 w 99"/>
                <a:gd name="T1" fmla="*/ 0 h 517"/>
                <a:gd name="T2" fmla="*/ 39 w 99"/>
                <a:gd name="T3" fmla="*/ 66 h 517"/>
                <a:gd name="T4" fmla="*/ 26 w 99"/>
                <a:gd name="T5" fmla="*/ 143 h 517"/>
                <a:gd name="T6" fmla="*/ 0 w 99"/>
                <a:gd name="T7" fmla="*/ 206 h 5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517">
                  <a:moveTo>
                    <a:pt x="99" y="0"/>
                  </a:moveTo>
                  <a:lnTo>
                    <a:pt x="99" y="166"/>
                  </a:lnTo>
                  <a:lnTo>
                    <a:pt x="66" y="358"/>
                  </a:lnTo>
                  <a:lnTo>
                    <a:pt x="0" y="51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21" name="Line 148"/>
            <p:cNvSpPr>
              <a:spLocks noChangeShapeType="1"/>
            </p:cNvSpPr>
            <p:nvPr/>
          </p:nvSpPr>
          <p:spPr bwMode="auto">
            <a:xfrm flipV="1">
              <a:off x="2683" y="2193"/>
              <a:ext cx="97" cy="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22" name="Line 149"/>
            <p:cNvSpPr>
              <a:spLocks noChangeShapeType="1"/>
            </p:cNvSpPr>
            <p:nvPr/>
          </p:nvSpPr>
          <p:spPr bwMode="auto">
            <a:xfrm flipV="1">
              <a:off x="2697" y="2252"/>
              <a:ext cx="61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23" name="Line 150"/>
            <p:cNvSpPr>
              <a:spLocks noChangeShapeType="1"/>
            </p:cNvSpPr>
            <p:nvPr/>
          </p:nvSpPr>
          <p:spPr bwMode="auto">
            <a:xfrm flipH="1">
              <a:off x="2755" y="2243"/>
              <a:ext cx="6" cy="7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24" name="Line 151"/>
            <p:cNvSpPr>
              <a:spLocks noChangeShapeType="1"/>
            </p:cNvSpPr>
            <p:nvPr/>
          </p:nvSpPr>
          <p:spPr bwMode="auto">
            <a:xfrm>
              <a:off x="2697" y="2240"/>
              <a:ext cx="0" cy="9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25" name="Line 152"/>
            <p:cNvSpPr>
              <a:spLocks noChangeShapeType="1"/>
            </p:cNvSpPr>
            <p:nvPr/>
          </p:nvSpPr>
          <p:spPr bwMode="auto">
            <a:xfrm flipV="1">
              <a:off x="2697" y="2315"/>
              <a:ext cx="66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26" name="Line 153"/>
            <p:cNvSpPr>
              <a:spLocks noChangeShapeType="1"/>
            </p:cNvSpPr>
            <p:nvPr/>
          </p:nvSpPr>
          <p:spPr bwMode="auto">
            <a:xfrm>
              <a:off x="3600" y="2660"/>
              <a:ext cx="20" cy="3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27" name="Line 154"/>
            <p:cNvSpPr>
              <a:spLocks noChangeShapeType="1"/>
            </p:cNvSpPr>
            <p:nvPr/>
          </p:nvSpPr>
          <p:spPr bwMode="auto">
            <a:xfrm flipV="1">
              <a:off x="3561" y="2702"/>
              <a:ext cx="142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28" name="Line 155"/>
            <p:cNvSpPr>
              <a:spLocks noChangeShapeType="1"/>
            </p:cNvSpPr>
            <p:nvPr/>
          </p:nvSpPr>
          <p:spPr bwMode="auto">
            <a:xfrm flipH="1">
              <a:off x="3642" y="2652"/>
              <a:ext cx="19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29" name="Line 156"/>
            <p:cNvSpPr>
              <a:spLocks noChangeShapeType="1"/>
            </p:cNvSpPr>
            <p:nvPr/>
          </p:nvSpPr>
          <p:spPr bwMode="auto">
            <a:xfrm>
              <a:off x="3589" y="2732"/>
              <a:ext cx="0" cy="1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30" name="Freeform 157"/>
            <p:cNvSpPr>
              <a:spLocks/>
            </p:cNvSpPr>
            <p:nvPr/>
          </p:nvSpPr>
          <p:spPr bwMode="auto">
            <a:xfrm>
              <a:off x="3606" y="2732"/>
              <a:ext cx="19" cy="156"/>
            </a:xfrm>
            <a:custGeom>
              <a:avLst/>
              <a:gdLst>
                <a:gd name="T0" fmla="*/ 19 w 53"/>
                <a:gd name="T1" fmla="*/ 0 h 390"/>
                <a:gd name="T2" fmla="*/ 19 w 53"/>
                <a:gd name="T3" fmla="*/ 156 h 390"/>
                <a:gd name="T4" fmla="*/ 0 w 53"/>
                <a:gd name="T5" fmla="*/ 124 h 3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90">
                  <a:moveTo>
                    <a:pt x="53" y="0"/>
                  </a:moveTo>
                  <a:lnTo>
                    <a:pt x="53" y="390"/>
                  </a:lnTo>
                  <a:lnTo>
                    <a:pt x="0" y="31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31" name="Line 158"/>
            <p:cNvSpPr>
              <a:spLocks noChangeShapeType="1"/>
            </p:cNvSpPr>
            <p:nvPr/>
          </p:nvSpPr>
          <p:spPr bwMode="auto">
            <a:xfrm flipV="1">
              <a:off x="3589" y="2741"/>
              <a:ext cx="36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32" name="Line 159"/>
            <p:cNvSpPr>
              <a:spLocks noChangeShapeType="1"/>
            </p:cNvSpPr>
            <p:nvPr/>
          </p:nvSpPr>
          <p:spPr bwMode="auto">
            <a:xfrm flipV="1">
              <a:off x="3589" y="2780"/>
              <a:ext cx="28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33" name="Line 160"/>
            <p:cNvSpPr>
              <a:spLocks noChangeShapeType="1"/>
            </p:cNvSpPr>
            <p:nvPr/>
          </p:nvSpPr>
          <p:spPr bwMode="auto">
            <a:xfrm flipH="1">
              <a:off x="3589" y="2813"/>
              <a:ext cx="28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34" name="Line 161"/>
            <p:cNvSpPr>
              <a:spLocks noChangeShapeType="1"/>
            </p:cNvSpPr>
            <p:nvPr/>
          </p:nvSpPr>
          <p:spPr bwMode="auto">
            <a:xfrm>
              <a:off x="3650" y="2741"/>
              <a:ext cx="0" cy="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35" name="Freeform 162"/>
            <p:cNvSpPr>
              <a:spLocks/>
            </p:cNvSpPr>
            <p:nvPr/>
          </p:nvSpPr>
          <p:spPr bwMode="auto">
            <a:xfrm>
              <a:off x="3653" y="2724"/>
              <a:ext cx="25" cy="164"/>
            </a:xfrm>
            <a:custGeom>
              <a:avLst/>
              <a:gdLst>
                <a:gd name="T0" fmla="*/ 25 w 66"/>
                <a:gd name="T1" fmla="*/ 0 h 417"/>
                <a:gd name="T2" fmla="*/ 25 w 66"/>
                <a:gd name="T3" fmla="*/ 164 h 417"/>
                <a:gd name="T4" fmla="*/ 0 w 66"/>
                <a:gd name="T5" fmla="*/ 133 h 4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17">
                  <a:moveTo>
                    <a:pt x="66" y="0"/>
                  </a:moveTo>
                  <a:lnTo>
                    <a:pt x="66" y="417"/>
                  </a:lnTo>
                  <a:lnTo>
                    <a:pt x="0" y="33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36" name="Freeform 163"/>
            <p:cNvSpPr>
              <a:spLocks/>
            </p:cNvSpPr>
            <p:nvPr/>
          </p:nvSpPr>
          <p:spPr bwMode="auto">
            <a:xfrm>
              <a:off x="3603" y="1718"/>
              <a:ext cx="75" cy="36"/>
            </a:xfrm>
            <a:custGeom>
              <a:avLst/>
              <a:gdLst>
                <a:gd name="T0" fmla="*/ 75 w 191"/>
                <a:gd name="T1" fmla="*/ 0 h 93"/>
                <a:gd name="T2" fmla="*/ 44 w 191"/>
                <a:gd name="T3" fmla="*/ 21 h 93"/>
                <a:gd name="T4" fmla="*/ 0 w 191"/>
                <a:gd name="T5" fmla="*/ 36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1" h="93">
                  <a:moveTo>
                    <a:pt x="191" y="0"/>
                  </a:moveTo>
                  <a:lnTo>
                    <a:pt x="113" y="54"/>
                  </a:lnTo>
                  <a:lnTo>
                    <a:pt x="0" y="9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37" name="Freeform 164"/>
            <p:cNvSpPr>
              <a:spLocks/>
            </p:cNvSpPr>
            <p:nvPr/>
          </p:nvSpPr>
          <p:spPr bwMode="auto">
            <a:xfrm>
              <a:off x="3561" y="1735"/>
              <a:ext cx="42" cy="205"/>
            </a:xfrm>
            <a:custGeom>
              <a:avLst/>
              <a:gdLst>
                <a:gd name="T0" fmla="*/ 42 w 99"/>
                <a:gd name="T1" fmla="*/ 0 h 516"/>
                <a:gd name="T2" fmla="*/ 42 w 99"/>
                <a:gd name="T3" fmla="*/ 66 h 516"/>
                <a:gd name="T4" fmla="*/ 28 w 99"/>
                <a:gd name="T5" fmla="*/ 142 h 516"/>
                <a:gd name="T6" fmla="*/ 0 w 99"/>
                <a:gd name="T7" fmla="*/ 205 h 5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516">
                  <a:moveTo>
                    <a:pt x="99" y="0"/>
                  </a:moveTo>
                  <a:lnTo>
                    <a:pt x="99" y="166"/>
                  </a:lnTo>
                  <a:lnTo>
                    <a:pt x="66" y="357"/>
                  </a:lnTo>
                  <a:lnTo>
                    <a:pt x="0" y="51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38" name="Line 165"/>
            <p:cNvSpPr>
              <a:spLocks noChangeShapeType="1"/>
            </p:cNvSpPr>
            <p:nvPr/>
          </p:nvSpPr>
          <p:spPr bwMode="auto">
            <a:xfrm flipV="1">
              <a:off x="3606" y="1785"/>
              <a:ext cx="97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39" name="Line 166"/>
            <p:cNvSpPr>
              <a:spLocks noChangeShapeType="1"/>
            </p:cNvSpPr>
            <p:nvPr/>
          </p:nvSpPr>
          <p:spPr bwMode="auto">
            <a:xfrm flipV="1">
              <a:off x="3622" y="1843"/>
              <a:ext cx="61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40" name="Line 167"/>
            <p:cNvSpPr>
              <a:spLocks noChangeShapeType="1"/>
            </p:cNvSpPr>
            <p:nvPr/>
          </p:nvSpPr>
          <p:spPr bwMode="auto">
            <a:xfrm flipH="1">
              <a:off x="3681" y="1835"/>
              <a:ext cx="5" cy="7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41" name="Line 168"/>
            <p:cNvSpPr>
              <a:spLocks noChangeShapeType="1"/>
            </p:cNvSpPr>
            <p:nvPr/>
          </p:nvSpPr>
          <p:spPr bwMode="auto">
            <a:xfrm>
              <a:off x="3622" y="1832"/>
              <a:ext cx="0" cy="9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42" name="Line 169"/>
            <p:cNvSpPr>
              <a:spLocks noChangeShapeType="1"/>
            </p:cNvSpPr>
            <p:nvPr/>
          </p:nvSpPr>
          <p:spPr bwMode="auto">
            <a:xfrm flipV="1">
              <a:off x="3622" y="1907"/>
              <a:ext cx="67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43" name="Line 170"/>
            <p:cNvSpPr>
              <a:spLocks noChangeShapeType="1"/>
            </p:cNvSpPr>
            <p:nvPr/>
          </p:nvSpPr>
          <p:spPr bwMode="auto">
            <a:xfrm>
              <a:off x="5415" y="865"/>
              <a:ext cx="22" cy="3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44" name="Line 171"/>
            <p:cNvSpPr>
              <a:spLocks noChangeShapeType="1"/>
            </p:cNvSpPr>
            <p:nvPr/>
          </p:nvSpPr>
          <p:spPr bwMode="auto">
            <a:xfrm flipV="1">
              <a:off x="5376" y="906"/>
              <a:ext cx="142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45" name="Line 172"/>
            <p:cNvSpPr>
              <a:spLocks noChangeShapeType="1"/>
            </p:cNvSpPr>
            <p:nvPr/>
          </p:nvSpPr>
          <p:spPr bwMode="auto">
            <a:xfrm flipH="1">
              <a:off x="5457" y="856"/>
              <a:ext cx="19" cy="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46" name="Line 173"/>
            <p:cNvSpPr>
              <a:spLocks noChangeShapeType="1"/>
            </p:cNvSpPr>
            <p:nvPr/>
          </p:nvSpPr>
          <p:spPr bwMode="auto">
            <a:xfrm>
              <a:off x="5404" y="937"/>
              <a:ext cx="0" cy="1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47" name="Freeform 174"/>
            <p:cNvSpPr>
              <a:spLocks/>
            </p:cNvSpPr>
            <p:nvPr/>
          </p:nvSpPr>
          <p:spPr bwMode="auto">
            <a:xfrm>
              <a:off x="5421" y="937"/>
              <a:ext cx="22" cy="156"/>
            </a:xfrm>
            <a:custGeom>
              <a:avLst/>
              <a:gdLst>
                <a:gd name="T0" fmla="*/ 22 w 53"/>
                <a:gd name="T1" fmla="*/ 0 h 390"/>
                <a:gd name="T2" fmla="*/ 22 w 53"/>
                <a:gd name="T3" fmla="*/ 156 h 390"/>
                <a:gd name="T4" fmla="*/ 0 w 53"/>
                <a:gd name="T5" fmla="*/ 125 h 3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90">
                  <a:moveTo>
                    <a:pt x="53" y="0"/>
                  </a:moveTo>
                  <a:lnTo>
                    <a:pt x="53" y="390"/>
                  </a:lnTo>
                  <a:lnTo>
                    <a:pt x="0" y="31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48" name="Line 175"/>
            <p:cNvSpPr>
              <a:spLocks noChangeShapeType="1"/>
            </p:cNvSpPr>
            <p:nvPr/>
          </p:nvSpPr>
          <p:spPr bwMode="auto">
            <a:xfrm flipV="1">
              <a:off x="5404" y="945"/>
              <a:ext cx="39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49" name="Line 176"/>
            <p:cNvSpPr>
              <a:spLocks noChangeShapeType="1"/>
            </p:cNvSpPr>
            <p:nvPr/>
          </p:nvSpPr>
          <p:spPr bwMode="auto">
            <a:xfrm flipV="1">
              <a:off x="5404" y="984"/>
              <a:ext cx="31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50" name="Line 177"/>
            <p:cNvSpPr>
              <a:spLocks noChangeShapeType="1"/>
            </p:cNvSpPr>
            <p:nvPr/>
          </p:nvSpPr>
          <p:spPr bwMode="auto">
            <a:xfrm flipH="1">
              <a:off x="5404" y="1018"/>
              <a:ext cx="31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51" name="Line 178"/>
            <p:cNvSpPr>
              <a:spLocks noChangeShapeType="1"/>
            </p:cNvSpPr>
            <p:nvPr/>
          </p:nvSpPr>
          <p:spPr bwMode="auto">
            <a:xfrm>
              <a:off x="5465" y="945"/>
              <a:ext cx="0" cy="8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52" name="Freeform 179"/>
            <p:cNvSpPr>
              <a:spLocks/>
            </p:cNvSpPr>
            <p:nvPr/>
          </p:nvSpPr>
          <p:spPr bwMode="auto">
            <a:xfrm>
              <a:off x="5468" y="926"/>
              <a:ext cx="28" cy="167"/>
            </a:xfrm>
            <a:custGeom>
              <a:avLst/>
              <a:gdLst>
                <a:gd name="T0" fmla="*/ 28 w 66"/>
                <a:gd name="T1" fmla="*/ 0 h 416"/>
                <a:gd name="T2" fmla="*/ 28 w 66"/>
                <a:gd name="T3" fmla="*/ 167 h 416"/>
                <a:gd name="T4" fmla="*/ 0 w 66"/>
                <a:gd name="T5" fmla="*/ 136 h 4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16">
                  <a:moveTo>
                    <a:pt x="66" y="0"/>
                  </a:moveTo>
                  <a:lnTo>
                    <a:pt x="66" y="416"/>
                  </a:lnTo>
                  <a:lnTo>
                    <a:pt x="0" y="33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53" name="Freeform 180"/>
            <p:cNvSpPr>
              <a:spLocks/>
            </p:cNvSpPr>
            <p:nvPr/>
          </p:nvSpPr>
          <p:spPr bwMode="auto">
            <a:xfrm>
              <a:off x="4559" y="881"/>
              <a:ext cx="75" cy="36"/>
            </a:xfrm>
            <a:custGeom>
              <a:avLst/>
              <a:gdLst>
                <a:gd name="T0" fmla="*/ 75 w 192"/>
                <a:gd name="T1" fmla="*/ 0 h 93"/>
                <a:gd name="T2" fmla="*/ 44 w 192"/>
                <a:gd name="T3" fmla="*/ 20 h 93"/>
                <a:gd name="T4" fmla="*/ 0 w 192"/>
                <a:gd name="T5" fmla="*/ 36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93">
                  <a:moveTo>
                    <a:pt x="192" y="0"/>
                  </a:moveTo>
                  <a:lnTo>
                    <a:pt x="112" y="52"/>
                  </a:lnTo>
                  <a:lnTo>
                    <a:pt x="0" y="9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54" name="Freeform 181"/>
            <p:cNvSpPr>
              <a:spLocks/>
            </p:cNvSpPr>
            <p:nvPr/>
          </p:nvSpPr>
          <p:spPr bwMode="auto">
            <a:xfrm>
              <a:off x="4520" y="898"/>
              <a:ext cx="39" cy="203"/>
            </a:xfrm>
            <a:custGeom>
              <a:avLst/>
              <a:gdLst>
                <a:gd name="T0" fmla="*/ 39 w 100"/>
                <a:gd name="T1" fmla="*/ 0 h 516"/>
                <a:gd name="T2" fmla="*/ 39 w 100"/>
                <a:gd name="T3" fmla="*/ 65 h 516"/>
                <a:gd name="T4" fmla="*/ 26 w 100"/>
                <a:gd name="T5" fmla="*/ 140 h 516"/>
                <a:gd name="T6" fmla="*/ 0 w 100"/>
                <a:gd name="T7" fmla="*/ 203 h 5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516">
                  <a:moveTo>
                    <a:pt x="100" y="0"/>
                  </a:moveTo>
                  <a:lnTo>
                    <a:pt x="100" y="165"/>
                  </a:lnTo>
                  <a:lnTo>
                    <a:pt x="66" y="357"/>
                  </a:lnTo>
                  <a:lnTo>
                    <a:pt x="0" y="51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55" name="Line 182"/>
            <p:cNvSpPr>
              <a:spLocks noChangeShapeType="1"/>
            </p:cNvSpPr>
            <p:nvPr/>
          </p:nvSpPr>
          <p:spPr bwMode="auto">
            <a:xfrm flipV="1">
              <a:off x="4565" y="948"/>
              <a:ext cx="97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56" name="Line 183"/>
            <p:cNvSpPr>
              <a:spLocks noChangeShapeType="1"/>
            </p:cNvSpPr>
            <p:nvPr/>
          </p:nvSpPr>
          <p:spPr bwMode="auto">
            <a:xfrm flipV="1">
              <a:off x="4581" y="1004"/>
              <a:ext cx="59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57" name="Line 184"/>
            <p:cNvSpPr>
              <a:spLocks noChangeShapeType="1"/>
            </p:cNvSpPr>
            <p:nvPr/>
          </p:nvSpPr>
          <p:spPr bwMode="auto">
            <a:xfrm flipH="1">
              <a:off x="4637" y="998"/>
              <a:ext cx="5" cy="7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58" name="Line 185"/>
            <p:cNvSpPr>
              <a:spLocks noChangeShapeType="1"/>
            </p:cNvSpPr>
            <p:nvPr/>
          </p:nvSpPr>
          <p:spPr bwMode="auto">
            <a:xfrm>
              <a:off x="4581" y="995"/>
              <a:ext cx="0" cy="9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259" name="Line 186"/>
            <p:cNvSpPr>
              <a:spLocks noChangeShapeType="1"/>
            </p:cNvSpPr>
            <p:nvPr/>
          </p:nvSpPr>
          <p:spPr bwMode="auto">
            <a:xfrm flipV="1">
              <a:off x="4581" y="1070"/>
              <a:ext cx="64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68123" name="Group 187"/>
          <p:cNvGrpSpPr>
            <a:grpSpLocks/>
          </p:cNvGrpSpPr>
          <p:nvPr/>
        </p:nvGrpSpPr>
        <p:grpSpPr bwMode="auto">
          <a:xfrm>
            <a:off x="190500" y="1541463"/>
            <a:ext cx="6861175" cy="2355850"/>
            <a:chOff x="120" y="859"/>
            <a:chExt cx="4322" cy="1484"/>
          </a:xfrm>
        </p:grpSpPr>
        <p:sp>
          <p:nvSpPr>
            <p:cNvPr id="80144" name="Line 188"/>
            <p:cNvSpPr>
              <a:spLocks noChangeShapeType="1"/>
            </p:cNvSpPr>
            <p:nvPr/>
          </p:nvSpPr>
          <p:spPr bwMode="auto">
            <a:xfrm flipV="1">
              <a:off x="137" y="2171"/>
              <a:ext cx="136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45" name="Freeform 189"/>
            <p:cNvSpPr>
              <a:spLocks/>
            </p:cNvSpPr>
            <p:nvPr/>
          </p:nvSpPr>
          <p:spPr bwMode="auto">
            <a:xfrm>
              <a:off x="120" y="2107"/>
              <a:ext cx="92" cy="214"/>
            </a:xfrm>
            <a:custGeom>
              <a:avLst/>
              <a:gdLst>
                <a:gd name="T0" fmla="*/ 92 w 231"/>
                <a:gd name="T1" fmla="*/ 0 h 543"/>
                <a:gd name="T2" fmla="*/ 76 w 231"/>
                <a:gd name="T3" fmla="*/ 71 h 543"/>
                <a:gd name="T4" fmla="*/ 42 w 231"/>
                <a:gd name="T5" fmla="*/ 149 h 543"/>
                <a:gd name="T6" fmla="*/ 0 w 231"/>
                <a:gd name="T7" fmla="*/ 214 h 5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1" h="543">
                  <a:moveTo>
                    <a:pt x="231" y="0"/>
                  </a:moveTo>
                  <a:lnTo>
                    <a:pt x="192" y="179"/>
                  </a:lnTo>
                  <a:lnTo>
                    <a:pt x="106" y="377"/>
                  </a:lnTo>
                  <a:lnTo>
                    <a:pt x="0" y="54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46" name="Line 190"/>
            <p:cNvSpPr>
              <a:spLocks noChangeShapeType="1"/>
            </p:cNvSpPr>
            <p:nvPr/>
          </p:nvSpPr>
          <p:spPr bwMode="auto">
            <a:xfrm flipV="1">
              <a:off x="173" y="2243"/>
              <a:ext cx="83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47" name="Line 191"/>
            <p:cNvSpPr>
              <a:spLocks noChangeShapeType="1"/>
            </p:cNvSpPr>
            <p:nvPr/>
          </p:nvSpPr>
          <p:spPr bwMode="auto">
            <a:xfrm flipV="1">
              <a:off x="145" y="2332"/>
              <a:ext cx="128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48" name="Line 192"/>
            <p:cNvSpPr>
              <a:spLocks noChangeShapeType="1"/>
            </p:cNvSpPr>
            <p:nvPr/>
          </p:nvSpPr>
          <p:spPr bwMode="auto">
            <a:xfrm flipH="1">
              <a:off x="212" y="2249"/>
              <a:ext cx="0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49" name="Line 193"/>
            <p:cNvSpPr>
              <a:spLocks noChangeShapeType="1"/>
            </p:cNvSpPr>
            <p:nvPr/>
          </p:nvSpPr>
          <p:spPr bwMode="auto">
            <a:xfrm flipV="1">
              <a:off x="1496" y="2168"/>
              <a:ext cx="147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50" name="Line 194"/>
            <p:cNvSpPr>
              <a:spLocks noChangeShapeType="1"/>
            </p:cNvSpPr>
            <p:nvPr/>
          </p:nvSpPr>
          <p:spPr bwMode="auto">
            <a:xfrm flipH="1">
              <a:off x="1560" y="2107"/>
              <a:ext cx="22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51" name="Line 195"/>
            <p:cNvSpPr>
              <a:spLocks noChangeShapeType="1"/>
            </p:cNvSpPr>
            <p:nvPr/>
          </p:nvSpPr>
          <p:spPr bwMode="auto">
            <a:xfrm>
              <a:off x="1543" y="2224"/>
              <a:ext cx="0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52" name="Line 196"/>
            <p:cNvSpPr>
              <a:spLocks noChangeShapeType="1"/>
            </p:cNvSpPr>
            <p:nvPr/>
          </p:nvSpPr>
          <p:spPr bwMode="auto">
            <a:xfrm flipV="1">
              <a:off x="1543" y="2240"/>
              <a:ext cx="67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53" name="Line 197"/>
            <p:cNvSpPr>
              <a:spLocks noChangeShapeType="1"/>
            </p:cNvSpPr>
            <p:nvPr/>
          </p:nvSpPr>
          <p:spPr bwMode="auto">
            <a:xfrm flipH="1">
              <a:off x="1607" y="2232"/>
              <a:ext cx="6" cy="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54" name="Line 198"/>
            <p:cNvSpPr>
              <a:spLocks noChangeShapeType="1"/>
            </p:cNvSpPr>
            <p:nvPr/>
          </p:nvSpPr>
          <p:spPr bwMode="auto">
            <a:xfrm flipH="1">
              <a:off x="1543" y="2313"/>
              <a:ext cx="67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55" name="Freeform 199"/>
            <p:cNvSpPr>
              <a:spLocks/>
            </p:cNvSpPr>
            <p:nvPr/>
          </p:nvSpPr>
          <p:spPr bwMode="auto">
            <a:xfrm>
              <a:off x="1493" y="2179"/>
              <a:ext cx="67" cy="123"/>
            </a:xfrm>
            <a:custGeom>
              <a:avLst/>
              <a:gdLst>
                <a:gd name="T0" fmla="*/ 0 w 173"/>
                <a:gd name="T1" fmla="*/ 123 h 304"/>
                <a:gd name="T2" fmla="*/ 44 w 173"/>
                <a:gd name="T3" fmla="*/ 51 h 304"/>
                <a:gd name="T4" fmla="*/ 67 w 173"/>
                <a:gd name="T5" fmla="*/ 0 h 3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3" h="304">
                  <a:moveTo>
                    <a:pt x="0" y="304"/>
                  </a:moveTo>
                  <a:lnTo>
                    <a:pt x="113" y="126"/>
                  </a:lnTo>
                  <a:lnTo>
                    <a:pt x="17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56" name="Line 200"/>
            <p:cNvSpPr>
              <a:spLocks noChangeShapeType="1"/>
            </p:cNvSpPr>
            <p:nvPr/>
          </p:nvSpPr>
          <p:spPr bwMode="auto">
            <a:xfrm flipV="1">
              <a:off x="137" y="929"/>
              <a:ext cx="136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57" name="Freeform 201"/>
            <p:cNvSpPr>
              <a:spLocks/>
            </p:cNvSpPr>
            <p:nvPr/>
          </p:nvSpPr>
          <p:spPr bwMode="auto">
            <a:xfrm>
              <a:off x="120" y="862"/>
              <a:ext cx="92" cy="217"/>
            </a:xfrm>
            <a:custGeom>
              <a:avLst/>
              <a:gdLst>
                <a:gd name="T0" fmla="*/ 92 w 231"/>
                <a:gd name="T1" fmla="*/ 0 h 543"/>
                <a:gd name="T2" fmla="*/ 76 w 231"/>
                <a:gd name="T3" fmla="*/ 72 h 543"/>
                <a:gd name="T4" fmla="*/ 42 w 231"/>
                <a:gd name="T5" fmla="*/ 151 h 543"/>
                <a:gd name="T6" fmla="*/ 0 w 231"/>
                <a:gd name="T7" fmla="*/ 217 h 5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1" h="543">
                  <a:moveTo>
                    <a:pt x="231" y="0"/>
                  </a:moveTo>
                  <a:lnTo>
                    <a:pt x="192" y="179"/>
                  </a:lnTo>
                  <a:lnTo>
                    <a:pt x="106" y="377"/>
                  </a:lnTo>
                  <a:lnTo>
                    <a:pt x="0" y="54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58" name="Line 202"/>
            <p:cNvSpPr>
              <a:spLocks noChangeShapeType="1"/>
            </p:cNvSpPr>
            <p:nvPr/>
          </p:nvSpPr>
          <p:spPr bwMode="auto">
            <a:xfrm flipV="1">
              <a:off x="173" y="998"/>
              <a:ext cx="83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59" name="Line 203"/>
            <p:cNvSpPr>
              <a:spLocks noChangeShapeType="1"/>
            </p:cNvSpPr>
            <p:nvPr/>
          </p:nvSpPr>
          <p:spPr bwMode="auto">
            <a:xfrm flipV="1">
              <a:off x="145" y="1090"/>
              <a:ext cx="128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60" name="Line 204"/>
            <p:cNvSpPr>
              <a:spLocks noChangeShapeType="1"/>
            </p:cNvSpPr>
            <p:nvPr/>
          </p:nvSpPr>
          <p:spPr bwMode="auto">
            <a:xfrm flipH="1">
              <a:off x="212" y="1004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61" name="Line 205"/>
            <p:cNvSpPr>
              <a:spLocks noChangeShapeType="1"/>
            </p:cNvSpPr>
            <p:nvPr/>
          </p:nvSpPr>
          <p:spPr bwMode="auto">
            <a:xfrm flipV="1">
              <a:off x="1496" y="926"/>
              <a:ext cx="147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62" name="Line 206"/>
            <p:cNvSpPr>
              <a:spLocks noChangeShapeType="1"/>
            </p:cNvSpPr>
            <p:nvPr/>
          </p:nvSpPr>
          <p:spPr bwMode="auto">
            <a:xfrm flipH="1">
              <a:off x="1560" y="862"/>
              <a:ext cx="22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63" name="Line 207"/>
            <p:cNvSpPr>
              <a:spLocks noChangeShapeType="1"/>
            </p:cNvSpPr>
            <p:nvPr/>
          </p:nvSpPr>
          <p:spPr bwMode="auto">
            <a:xfrm>
              <a:off x="1543" y="981"/>
              <a:ext cx="0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64" name="Line 208"/>
            <p:cNvSpPr>
              <a:spLocks noChangeShapeType="1"/>
            </p:cNvSpPr>
            <p:nvPr/>
          </p:nvSpPr>
          <p:spPr bwMode="auto">
            <a:xfrm flipV="1">
              <a:off x="1543" y="998"/>
              <a:ext cx="67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65" name="Line 209"/>
            <p:cNvSpPr>
              <a:spLocks noChangeShapeType="1"/>
            </p:cNvSpPr>
            <p:nvPr/>
          </p:nvSpPr>
          <p:spPr bwMode="auto">
            <a:xfrm flipH="1">
              <a:off x="1607" y="990"/>
              <a:ext cx="6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66" name="Line 210"/>
            <p:cNvSpPr>
              <a:spLocks noChangeShapeType="1"/>
            </p:cNvSpPr>
            <p:nvPr/>
          </p:nvSpPr>
          <p:spPr bwMode="auto">
            <a:xfrm flipH="1">
              <a:off x="1543" y="1070"/>
              <a:ext cx="67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67" name="Freeform 211"/>
            <p:cNvSpPr>
              <a:spLocks/>
            </p:cNvSpPr>
            <p:nvPr/>
          </p:nvSpPr>
          <p:spPr bwMode="auto">
            <a:xfrm>
              <a:off x="1493" y="937"/>
              <a:ext cx="67" cy="119"/>
            </a:xfrm>
            <a:custGeom>
              <a:avLst/>
              <a:gdLst>
                <a:gd name="T0" fmla="*/ 0 w 173"/>
                <a:gd name="T1" fmla="*/ 119 h 304"/>
                <a:gd name="T2" fmla="*/ 44 w 173"/>
                <a:gd name="T3" fmla="*/ 49 h 304"/>
                <a:gd name="T4" fmla="*/ 67 w 173"/>
                <a:gd name="T5" fmla="*/ 0 h 3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3" h="304">
                  <a:moveTo>
                    <a:pt x="0" y="304"/>
                  </a:moveTo>
                  <a:lnTo>
                    <a:pt x="113" y="125"/>
                  </a:lnTo>
                  <a:lnTo>
                    <a:pt x="17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68" name="Line 212"/>
            <p:cNvSpPr>
              <a:spLocks noChangeShapeType="1"/>
            </p:cNvSpPr>
            <p:nvPr/>
          </p:nvSpPr>
          <p:spPr bwMode="auto">
            <a:xfrm flipV="1">
              <a:off x="2939" y="926"/>
              <a:ext cx="136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69" name="Freeform 213"/>
            <p:cNvSpPr>
              <a:spLocks/>
            </p:cNvSpPr>
            <p:nvPr/>
          </p:nvSpPr>
          <p:spPr bwMode="auto">
            <a:xfrm>
              <a:off x="2922" y="859"/>
              <a:ext cx="92" cy="217"/>
            </a:xfrm>
            <a:custGeom>
              <a:avLst/>
              <a:gdLst>
                <a:gd name="T0" fmla="*/ 92 w 231"/>
                <a:gd name="T1" fmla="*/ 0 h 543"/>
                <a:gd name="T2" fmla="*/ 76 w 231"/>
                <a:gd name="T3" fmla="*/ 72 h 543"/>
                <a:gd name="T4" fmla="*/ 42 w 231"/>
                <a:gd name="T5" fmla="*/ 151 h 543"/>
                <a:gd name="T6" fmla="*/ 0 w 231"/>
                <a:gd name="T7" fmla="*/ 217 h 5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1" h="543">
                  <a:moveTo>
                    <a:pt x="231" y="0"/>
                  </a:moveTo>
                  <a:lnTo>
                    <a:pt x="191" y="179"/>
                  </a:lnTo>
                  <a:lnTo>
                    <a:pt x="105" y="378"/>
                  </a:lnTo>
                  <a:lnTo>
                    <a:pt x="0" y="54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70" name="Line 214"/>
            <p:cNvSpPr>
              <a:spLocks noChangeShapeType="1"/>
            </p:cNvSpPr>
            <p:nvPr/>
          </p:nvSpPr>
          <p:spPr bwMode="auto">
            <a:xfrm flipV="1">
              <a:off x="2975" y="998"/>
              <a:ext cx="8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71" name="Line 215"/>
            <p:cNvSpPr>
              <a:spLocks noChangeShapeType="1"/>
            </p:cNvSpPr>
            <p:nvPr/>
          </p:nvSpPr>
          <p:spPr bwMode="auto">
            <a:xfrm flipV="1">
              <a:off x="2947" y="1087"/>
              <a:ext cx="128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72" name="Line 216"/>
            <p:cNvSpPr>
              <a:spLocks noChangeShapeType="1"/>
            </p:cNvSpPr>
            <p:nvPr/>
          </p:nvSpPr>
          <p:spPr bwMode="auto">
            <a:xfrm flipH="1">
              <a:off x="3011" y="1001"/>
              <a:ext cx="3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73" name="Line 217"/>
            <p:cNvSpPr>
              <a:spLocks noChangeShapeType="1"/>
            </p:cNvSpPr>
            <p:nvPr/>
          </p:nvSpPr>
          <p:spPr bwMode="auto">
            <a:xfrm flipV="1">
              <a:off x="4295" y="923"/>
              <a:ext cx="147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74" name="Line 218"/>
            <p:cNvSpPr>
              <a:spLocks noChangeShapeType="1"/>
            </p:cNvSpPr>
            <p:nvPr/>
          </p:nvSpPr>
          <p:spPr bwMode="auto">
            <a:xfrm flipH="1">
              <a:off x="4362" y="859"/>
              <a:ext cx="22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75" name="Line 219"/>
            <p:cNvSpPr>
              <a:spLocks noChangeShapeType="1"/>
            </p:cNvSpPr>
            <p:nvPr/>
          </p:nvSpPr>
          <p:spPr bwMode="auto">
            <a:xfrm>
              <a:off x="4342" y="979"/>
              <a:ext cx="0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76" name="Line 220"/>
            <p:cNvSpPr>
              <a:spLocks noChangeShapeType="1"/>
            </p:cNvSpPr>
            <p:nvPr/>
          </p:nvSpPr>
          <p:spPr bwMode="auto">
            <a:xfrm flipV="1">
              <a:off x="4342" y="995"/>
              <a:ext cx="7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77" name="Line 221"/>
            <p:cNvSpPr>
              <a:spLocks noChangeShapeType="1"/>
            </p:cNvSpPr>
            <p:nvPr/>
          </p:nvSpPr>
          <p:spPr bwMode="auto">
            <a:xfrm flipH="1">
              <a:off x="4406" y="987"/>
              <a:ext cx="8" cy="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78" name="Line 222"/>
            <p:cNvSpPr>
              <a:spLocks noChangeShapeType="1"/>
            </p:cNvSpPr>
            <p:nvPr/>
          </p:nvSpPr>
          <p:spPr bwMode="auto">
            <a:xfrm flipH="1">
              <a:off x="4342" y="1068"/>
              <a:ext cx="7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79" name="Freeform 223"/>
            <p:cNvSpPr>
              <a:spLocks/>
            </p:cNvSpPr>
            <p:nvPr/>
          </p:nvSpPr>
          <p:spPr bwMode="auto">
            <a:xfrm>
              <a:off x="4295" y="934"/>
              <a:ext cx="67" cy="120"/>
            </a:xfrm>
            <a:custGeom>
              <a:avLst/>
              <a:gdLst>
                <a:gd name="T0" fmla="*/ 0 w 172"/>
                <a:gd name="T1" fmla="*/ 120 h 305"/>
                <a:gd name="T2" fmla="*/ 44 w 172"/>
                <a:gd name="T3" fmla="*/ 50 h 305"/>
                <a:gd name="T4" fmla="*/ 67 w 172"/>
                <a:gd name="T5" fmla="*/ 0 h 3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305">
                  <a:moveTo>
                    <a:pt x="0" y="305"/>
                  </a:moveTo>
                  <a:lnTo>
                    <a:pt x="113" y="126"/>
                  </a:lnTo>
                  <a:lnTo>
                    <a:pt x="17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80" name="Line 224"/>
            <p:cNvSpPr>
              <a:spLocks noChangeShapeType="1"/>
            </p:cNvSpPr>
            <p:nvPr/>
          </p:nvSpPr>
          <p:spPr bwMode="auto">
            <a:xfrm flipV="1">
              <a:off x="2939" y="2154"/>
              <a:ext cx="136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81" name="Freeform 225"/>
            <p:cNvSpPr>
              <a:spLocks/>
            </p:cNvSpPr>
            <p:nvPr/>
          </p:nvSpPr>
          <p:spPr bwMode="auto">
            <a:xfrm>
              <a:off x="2922" y="2088"/>
              <a:ext cx="92" cy="214"/>
            </a:xfrm>
            <a:custGeom>
              <a:avLst/>
              <a:gdLst>
                <a:gd name="T0" fmla="*/ 92 w 231"/>
                <a:gd name="T1" fmla="*/ 0 h 542"/>
                <a:gd name="T2" fmla="*/ 76 w 231"/>
                <a:gd name="T3" fmla="*/ 71 h 542"/>
                <a:gd name="T4" fmla="*/ 42 w 231"/>
                <a:gd name="T5" fmla="*/ 149 h 542"/>
                <a:gd name="T6" fmla="*/ 0 w 231"/>
                <a:gd name="T7" fmla="*/ 214 h 5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1" h="542">
                  <a:moveTo>
                    <a:pt x="231" y="0"/>
                  </a:moveTo>
                  <a:lnTo>
                    <a:pt x="191" y="179"/>
                  </a:lnTo>
                  <a:lnTo>
                    <a:pt x="105" y="377"/>
                  </a:lnTo>
                  <a:lnTo>
                    <a:pt x="0" y="54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82" name="Line 226"/>
            <p:cNvSpPr>
              <a:spLocks noChangeShapeType="1"/>
            </p:cNvSpPr>
            <p:nvPr/>
          </p:nvSpPr>
          <p:spPr bwMode="auto">
            <a:xfrm flipV="1">
              <a:off x="2975" y="2224"/>
              <a:ext cx="8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83" name="Line 227"/>
            <p:cNvSpPr>
              <a:spLocks noChangeShapeType="1"/>
            </p:cNvSpPr>
            <p:nvPr/>
          </p:nvSpPr>
          <p:spPr bwMode="auto">
            <a:xfrm flipV="1">
              <a:off x="2947" y="2313"/>
              <a:ext cx="128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84" name="Line 228"/>
            <p:cNvSpPr>
              <a:spLocks noChangeShapeType="1"/>
            </p:cNvSpPr>
            <p:nvPr/>
          </p:nvSpPr>
          <p:spPr bwMode="auto">
            <a:xfrm flipH="1">
              <a:off x="3011" y="2229"/>
              <a:ext cx="3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85" name="Line 229"/>
            <p:cNvSpPr>
              <a:spLocks noChangeShapeType="1"/>
            </p:cNvSpPr>
            <p:nvPr/>
          </p:nvSpPr>
          <p:spPr bwMode="auto">
            <a:xfrm flipV="1">
              <a:off x="4295" y="2151"/>
              <a:ext cx="147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86" name="Line 230"/>
            <p:cNvSpPr>
              <a:spLocks noChangeShapeType="1"/>
            </p:cNvSpPr>
            <p:nvPr/>
          </p:nvSpPr>
          <p:spPr bwMode="auto">
            <a:xfrm flipH="1">
              <a:off x="4362" y="2088"/>
              <a:ext cx="22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87" name="Line 231"/>
            <p:cNvSpPr>
              <a:spLocks noChangeShapeType="1"/>
            </p:cNvSpPr>
            <p:nvPr/>
          </p:nvSpPr>
          <p:spPr bwMode="auto">
            <a:xfrm>
              <a:off x="4342" y="2204"/>
              <a:ext cx="0" cy="1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88" name="Line 232"/>
            <p:cNvSpPr>
              <a:spLocks noChangeShapeType="1"/>
            </p:cNvSpPr>
            <p:nvPr/>
          </p:nvSpPr>
          <p:spPr bwMode="auto">
            <a:xfrm flipV="1">
              <a:off x="4342" y="2221"/>
              <a:ext cx="7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89" name="Line 233"/>
            <p:cNvSpPr>
              <a:spLocks noChangeShapeType="1"/>
            </p:cNvSpPr>
            <p:nvPr/>
          </p:nvSpPr>
          <p:spPr bwMode="auto">
            <a:xfrm flipH="1">
              <a:off x="4406" y="2213"/>
              <a:ext cx="8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90" name="Line 234"/>
            <p:cNvSpPr>
              <a:spLocks noChangeShapeType="1"/>
            </p:cNvSpPr>
            <p:nvPr/>
          </p:nvSpPr>
          <p:spPr bwMode="auto">
            <a:xfrm flipH="1">
              <a:off x="4342" y="2296"/>
              <a:ext cx="7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91" name="Freeform 235"/>
            <p:cNvSpPr>
              <a:spLocks/>
            </p:cNvSpPr>
            <p:nvPr/>
          </p:nvSpPr>
          <p:spPr bwMode="auto">
            <a:xfrm>
              <a:off x="4295" y="2160"/>
              <a:ext cx="67" cy="122"/>
            </a:xfrm>
            <a:custGeom>
              <a:avLst/>
              <a:gdLst>
                <a:gd name="T0" fmla="*/ 0 w 172"/>
                <a:gd name="T1" fmla="*/ 122 h 305"/>
                <a:gd name="T2" fmla="*/ 44 w 172"/>
                <a:gd name="T3" fmla="*/ 50 h 305"/>
                <a:gd name="T4" fmla="*/ 67 w 172"/>
                <a:gd name="T5" fmla="*/ 0 h 3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305">
                  <a:moveTo>
                    <a:pt x="0" y="305"/>
                  </a:moveTo>
                  <a:lnTo>
                    <a:pt x="113" y="126"/>
                  </a:lnTo>
                  <a:lnTo>
                    <a:pt x="17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68172" name="Group 236"/>
          <p:cNvGrpSpPr>
            <a:grpSpLocks/>
          </p:cNvGrpSpPr>
          <p:nvPr/>
        </p:nvGrpSpPr>
        <p:grpSpPr bwMode="auto">
          <a:xfrm>
            <a:off x="579438" y="976313"/>
            <a:ext cx="7862887" cy="3794125"/>
            <a:chOff x="365" y="495"/>
            <a:chExt cx="4953" cy="2390"/>
          </a:xfrm>
        </p:grpSpPr>
        <p:sp>
          <p:nvSpPr>
            <p:cNvPr id="79881" name="Line 237"/>
            <p:cNvSpPr>
              <a:spLocks noChangeShapeType="1"/>
            </p:cNvSpPr>
            <p:nvPr/>
          </p:nvSpPr>
          <p:spPr bwMode="auto">
            <a:xfrm>
              <a:off x="365" y="2571"/>
              <a:ext cx="102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882" name="Line 238"/>
            <p:cNvSpPr>
              <a:spLocks noChangeShapeType="1"/>
            </p:cNvSpPr>
            <p:nvPr/>
          </p:nvSpPr>
          <p:spPr bwMode="auto">
            <a:xfrm flipH="1">
              <a:off x="365" y="2402"/>
              <a:ext cx="102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883" name="Line 239"/>
            <p:cNvSpPr>
              <a:spLocks noChangeShapeType="1"/>
            </p:cNvSpPr>
            <p:nvPr/>
          </p:nvSpPr>
          <p:spPr bwMode="auto">
            <a:xfrm>
              <a:off x="365" y="2026"/>
              <a:ext cx="0" cy="5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884" name="Line 240"/>
            <p:cNvSpPr>
              <a:spLocks noChangeShapeType="1"/>
            </p:cNvSpPr>
            <p:nvPr/>
          </p:nvSpPr>
          <p:spPr bwMode="auto">
            <a:xfrm>
              <a:off x="365" y="1345"/>
              <a:ext cx="6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885" name="Line 241"/>
            <p:cNvSpPr>
              <a:spLocks noChangeShapeType="1"/>
            </p:cNvSpPr>
            <p:nvPr/>
          </p:nvSpPr>
          <p:spPr bwMode="auto">
            <a:xfrm flipV="1">
              <a:off x="1385" y="751"/>
              <a:ext cx="0" cy="39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886" name="Line 242"/>
            <p:cNvSpPr>
              <a:spLocks noChangeShapeType="1"/>
            </p:cNvSpPr>
            <p:nvPr/>
          </p:nvSpPr>
          <p:spPr bwMode="auto">
            <a:xfrm flipH="1">
              <a:off x="365" y="751"/>
              <a:ext cx="102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887" name="Line 243"/>
            <p:cNvSpPr>
              <a:spLocks noChangeShapeType="1"/>
            </p:cNvSpPr>
            <p:nvPr/>
          </p:nvSpPr>
          <p:spPr bwMode="auto">
            <a:xfrm>
              <a:off x="365" y="751"/>
              <a:ext cx="0" cy="5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888" name="Line 244"/>
            <p:cNvSpPr>
              <a:spLocks noChangeShapeType="1"/>
            </p:cNvSpPr>
            <p:nvPr/>
          </p:nvSpPr>
          <p:spPr bwMode="auto">
            <a:xfrm flipV="1">
              <a:off x="1921" y="2402"/>
              <a:ext cx="0" cy="1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889" name="Line 245"/>
            <p:cNvSpPr>
              <a:spLocks noChangeShapeType="1"/>
            </p:cNvSpPr>
            <p:nvPr/>
          </p:nvSpPr>
          <p:spPr bwMode="auto">
            <a:xfrm>
              <a:off x="1921" y="2402"/>
              <a:ext cx="59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890" name="Line 246"/>
            <p:cNvSpPr>
              <a:spLocks noChangeShapeType="1"/>
            </p:cNvSpPr>
            <p:nvPr/>
          </p:nvSpPr>
          <p:spPr bwMode="auto">
            <a:xfrm>
              <a:off x="2519" y="2026"/>
              <a:ext cx="0" cy="5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891" name="Line 247"/>
            <p:cNvSpPr>
              <a:spLocks noChangeShapeType="1"/>
            </p:cNvSpPr>
            <p:nvPr/>
          </p:nvSpPr>
          <p:spPr bwMode="auto">
            <a:xfrm flipH="1">
              <a:off x="1921" y="2571"/>
              <a:ext cx="59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892" name="Line 248"/>
            <p:cNvSpPr>
              <a:spLocks noChangeShapeType="1"/>
            </p:cNvSpPr>
            <p:nvPr/>
          </p:nvSpPr>
          <p:spPr bwMode="auto">
            <a:xfrm>
              <a:off x="973" y="2110"/>
              <a:ext cx="23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893" name="Line 249"/>
            <p:cNvSpPr>
              <a:spLocks noChangeShapeType="1"/>
            </p:cNvSpPr>
            <p:nvPr/>
          </p:nvSpPr>
          <p:spPr bwMode="auto">
            <a:xfrm flipV="1">
              <a:off x="934" y="2151"/>
              <a:ext cx="142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894" name="Line 250"/>
            <p:cNvSpPr>
              <a:spLocks noChangeShapeType="1"/>
            </p:cNvSpPr>
            <p:nvPr/>
          </p:nvSpPr>
          <p:spPr bwMode="auto">
            <a:xfrm flipH="1">
              <a:off x="1015" y="2101"/>
              <a:ext cx="19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895" name="Line 251"/>
            <p:cNvSpPr>
              <a:spLocks noChangeShapeType="1"/>
            </p:cNvSpPr>
            <p:nvPr/>
          </p:nvSpPr>
          <p:spPr bwMode="auto">
            <a:xfrm>
              <a:off x="962" y="2185"/>
              <a:ext cx="0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896" name="Freeform 252"/>
            <p:cNvSpPr>
              <a:spLocks/>
            </p:cNvSpPr>
            <p:nvPr/>
          </p:nvSpPr>
          <p:spPr bwMode="auto">
            <a:xfrm>
              <a:off x="979" y="2185"/>
              <a:ext cx="19" cy="153"/>
            </a:xfrm>
            <a:custGeom>
              <a:avLst/>
              <a:gdLst>
                <a:gd name="T0" fmla="*/ 19 w 52"/>
                <a:gd name="T1" fmla="*/ 0 h 390"/>
                <a:gd name="T2" fmla="*/ 19 w 52"/>
                <a:gd name="T3" fmla="*/ 153 h 390"/>
                <a:gd name="T4" fmla="*/ 0 w 52"/>
                <a:gd name="T5" fmla="*/ 122 h 3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90">
                  <a:moveTo>
                    <a:pt x="52" y="0"/>
                  </a:moveTo>
                  <a:lnTo>
                    <a:pt x="52" y="390"/>
                  </a:lnTo>
                  <a:lnTo>
                    <a:pt x="0" y="31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897" name="Line 253"/>
            <p:cNvSpPr>
              <a:spLocks noChangeShapeType="1"/>
            </p:cNvSpPr>
            <p:nvPr/>
          </p:nvSpPr>
          <p:spPr bwMode="auto">
            <a:xfrm flipV="1">
              <a:off x="962" y="2190"/>
              <a:ext cx="36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898" name="Line 254"/>
            <p:cNvSpPr>
              <a:spLocks noChangeShapeType="1"/>
            </p:cNvSpPr>
            <p:nvPr/>
          </p:nvSpPr>
          <p:spPr bwMode="auto">
            <a:xfrm flipV="1">
              <a:off x="962" y="2232"/>
              <a:ext cx="31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899" name="Line 255"/>
            <p:cNvSpPr>
              <a:spLocks noChangeShapeType="1"/>
            </p:cNvSpPr>
            <p:nvPr/>
          </p:nvSpPr>
          <p:spPr bwMode="auto">
            <a:xfrm flipH="1">
              <a:off x="962" y="2263"/>
              <a:ext cx="31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00" name="Line 256"/>
            <p:cNvSpPr>
              <a:spLocks noChangeShapeType="1"/>
            </p:cNvSpPr>
            <p:nvPr/>
          </p:nvSpPr>
          <p:spPr bwMode="auto">
            <a:xfrm>
              <a:off x="1023" y="2190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01" name="Freeform 257"/>
            <p:cNvSpPr>
              <a:spLocks/>
            </p:cNvSpPr>
            <p:nvPr/>
          </p:nvSpPr>
          <p:spPr bwMode="auto">
            <a:xfrm>
              <a:off x="1026" y="2174"/>
              <a:ext cx="25" cy="164"/>
            </a:xfrm>
            <a:custGeom>
              <a:avLst/>
              <a:gdLst>
                <a:gd name="T0" fmla="*/ 25 w 66"/>
                <a:gd name="T1" fmla="*/ 0 h 417"/>
                <a:gd name="T2" fmla="*/ 25 w 66"/>
                <a:gd name="T3" fmla="*/ 164 h 417"/>
                <a:gd name="T4" fmla="*/ 0 w 66"/>
                <a:gd name="T5" fmla="*/ 133 h 4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17">
                  <a:moveTo>
                    <a:pt x="66" y="0"/>
                  </a:moveTo>
                  <a:lnTo>
                    <a:pt x="66" y="417"/>
                  </a:lnTo>
                  <a:lnTo>
                    <a:pt x="0" y="33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02" name="Line 258"/>
            <p:cNvSpPr>
              <a:spLocks noChangeShapeType="1"/>
            </p:cNvSpPr>
            <p:nvPr/>
          </p:nvSpPr>
          <p:spPr bwMode="auto">
            <a:xfrm flipV="1">
              <a:off x="1104" y="2168"/>
              <a:ext cx="42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03" name="Line 259"/>
            <p:cNvSpPr>
              <a:spLocks noChangeShapeType="1"/>
            </p:cNvSpPr>
            <p:nvPr/>
          </p:nvSpPr>
          <p:spPr bwMode="auto">
            <a:xfrm>
              <a:off x="1140" y="2207"/>
              <a:ext cx="22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04" name="Freeform 260"/>
            <p:cNvSpPr>
              <a:spLocks/>
            </p:cNvSpPr>
            <p:nvPr/>
          </p:nvSpPr>
          <p:spPr bwMode="auto">
            <a:xfrm>
              <a:off x="1140" y="2157"/>
              <a:ext cx="11" cy="172"/>
            </a:xfrm>
            <a:custGeom>
              <a:avLst/>
              <a:gdLst>
                <a:gd name="T0" fmla="*/ 0 w 33"/>
                <a:gd name="T1" fmla="*/ 172 h 430"/>
                <a:gd name="T2" fmla="*/ 0 w 33"/>
                <a:gd name="T3" fmla="*/ 37 h 430"/>
                <a:gd name="T4" fmla="*/ 11 w 33"/>
                <a:gd name="T5" fmla="*/ 0 h 4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30">
                  <a:moveTo>
                    <a:pt x="0" y="430"/>
                  </a:moveTo>
                  <a:lnTo>
                    <a:pt x="0" y="92"/>
                  </a:lnTo>
                  <a:lnTo>
                    <a:pt x="3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05" name="Line 261"/>
            <p:cNvSpPr>
              <a:spLocks noChangeShapeType="1"/>
            </p:cNvSpPr>
            <p:nvPr/>
          </p:nvSpPr>
          <p:spPr bwMode="auto">
            <a:xfrm flipH="1">
              <a:off x="1101" y="2193"/>
              <a:ext cx="39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06" name="Line 262"/>
            <p:cNvSpPr>
              <a:spLocks noChangeShapeType="1"/>
            </p:cNvSpPr>
            <p:nvPr/>
          </p:nvSpPr>
          <p:spPr bwMode="auto">
            <a:xfrm>
              <a:off x="1126" y="2107"/>
              <a:ext cx="20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07" name="Line 263"/>
            <p:cNvSpPr>
              <a:spLocks noChangeShapeType="1"/>
            </p:cNvSpPr>
            <p:nvPr/>
          </p:nvSpPr>
          <p:spPr bwMode="auto">
            <a:xfrm>
              <a:off x="1185" y="2110"/>
              <a:ext cx="0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08" name="Line 264"/>
            <p:cNvSpPr>
              <a:spLocks noChangeShapeType="1"/>
            </p:cNvSpPr>
            <p:nvPr/>
          </p:nvSpPr>
          <p:spPr bwMode="auto">
            <a:xfrm flipV="1">
              <a:off x="1229" y="2115"/>
              <a:ext cx="6" cy="1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09" name="Line 265"/>
            <p:cNvSpPr>
              <a:spLocks noChangeShapeType="1"/>
            </p:cNvSpPr>
            <p:nvPr/>
          </p:nvSpPr>
          <p:spPr bwMode="auto">
            <a:xfrm flipH="1">
              <a:off x="1185" y="2124"/>
              <a:ext cx="5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10" name="Freeform 266"/>
            <p:cNvSpPr>
              <a:spLocks/>
            </p:cNvSpPr>
            <p:nvPr/>
          </p:nvSpPr>
          <p:spPr bwMode="auto">
            <a:xfrm>
              <a:off x="1187" y="2154"/>
              <a:ext cx="20" cy="128"/>
            </a:xfrm>
            <a:custGeom>
              <a:avLst/>
              <a:gdLst>
                <a:gd name="T0" fmla="*/ 20 w 52"/>
                <a:gd name="T1" fmla="*/ 0 h 318"/>
                <a:gd name="T2" fmla="*/ 13 w 52"/>
                <a:gd name="T3" fmla="*/ 80 h 318"/>
                <a:gd name="T4" fmla="*/ 0 w 52"/>
                <a:gd name="T5" fmla="*/ 128 h 3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18">
                  <a:moveTo>
                    <a:pt x="52" y="0"/>
                  </a:moveTo>
                  <a:lnTo>
                    <a:pt x="33" y="199"/>
                  </a:lnTo>
                  <a:lnTo>
                    <a:pt x="0" y="31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11" name="Freeform 267"/>
            <p:cNvSpPr>
              <a:spLocks/>
            </p:cNvSpPr>
            <p:nvPr/>
          </p:nvSpPr>
          <p:spPr bwMode="auto">
            <a:xfrm>
              <a:off x="1146" y="2282"/>
              <a:ext cx="41" cy="47"/>
            </a:xfrm>
            <a:custGeom>
              <a:avLst/>
              <a:gdLst>
                <a:gd name="T0" fmla="*/ 0 w 101"/>
                <a:gd name="T1" fmla="*/ 47 h 120"/>
                <a:gd name="T2" fmla="*/ 22 w 101"/>
                <a:gd name="T3" fmla="*/ 26 h 120"/>
                <a:gd name="T4" fmla="*/ 41 w 101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120">
                  <a:moveTo>
                    <a:pt x="0" y="120"/>
                  </a:moveTo>
                  <a:lnTo>
                    <a:pt x="54" y="66"/>
                  </a:lnTo>
                  <a:lnTo>
                    <a:pt x="10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12" name="Freeform 268"/>
            <p:cNvSpPr>
              <a:spLocks/>
            </p:cNvSpPr>
            <p:nvPr/>
          </p:nvSpPr>
          <p:spPr bwMode="auto">
            <a:xfrm>
              <a:off x="1210" y="2227"/>
              <a:ext cx="41" cy="88"/>
            </a:xfrm>
            <a:custGeom>
              <a:avLst/>
              <a:gdLst>
                <a:gd name="T0" fmla="*/ 41 w 107"/>
                <a:gd name="T1" fmla="*/ 41 h 226"/>
                <a:gd name="T2" fmla="*/ 41 w 107"/>
                <a:gd name="T3" fmla="*/ 88 h 226"/>
                <a:gd name="T4" fmla="*/ 10 w 107"/>
                <a:gd name="T5" fmla="*/ 88 h 226"/>
                <a:gd name="T6" fmla="*/ 0 w 107"/>
                <a:gd name="T7" fmla="*/ 80 h 226"/>
                <a:gd name="T8" fmla="*/ 0 w 107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226">
                  <a:moveTo>
                    <a:pt x="107" y="106"/>
                  </a:moveTo>
                  <a:lnTo>
                    <a:pt x="107" y="226"/>
                  </a:lnTo>
                  <a:lnTo>
                    <a:pt x="27" y="226"/>
                  </a:lnTo>
                  <a:lnTo>
                    <a:pt x="0" y="20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13" name="Line 269"/>
            <p:cNvSpPr>
              <a:spLocks noChangeShapeType="1"/>
            </p:cNvSpPr>
            <p:nvPr/>
          </p:nvSpPr>
          <p:spPr bwMode="auto">
            <a:xfrm flipV="1">
              <a:off x="1952" y="2163"/>
              <a:ext cx="147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14" name="Line 270"/>
            <p:cNvSpPr>
              <a:spLocks noChangeShapeType="1"/>
            </p:cNvSpPr>
            <p:nvPr/>
          </p:nvSpPr>
          <p:spPr bwMode="auto">
            <a:xfrm flipH="1">
              <a:off x="2016" y="2099"/>
              <a:ext cx="22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15" name="Line 271"/>
            <p:cNvSpPr>
              <a:spLocks noChangeShapeType="1"/>
            </p:cNvSpPr>
            <p:nvPr/>
          </p:nvSpPr>
          <p:spPr bwMode="auto">
            <a:xfrm>
              <a:off x="1999" y="2218"/>
              <a:ext cx="0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16" name="Line 272"/>
            <p:cNvSpPr>
              <a:spLocks noChangeShapeType="1"/>
            </p:cNvSpPr>
            <p:nvPr/>
          </p:nvSpPr>
          <p:spPr bwMode="auto">
            <a:xfrm flipV="1">
              <a:off x="1999" y="2235"/>
              <a:ext cx="67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17" name="Line 273"/>
            <p:cNvSpPr>
              <a:spLocks noChangeShapeType="1"/>
            </p:cNvSpPr>
            <p:nvPr/>
          </p:nvSpPr>
          <p:spPr bwMode="auto">
            <a:xfrm flipH="1">
              <a:off x="2063" y="2227"/>
              <a:ext cx="6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18" name="Line 274"/>
            <p:cNvSpPr>
              <a:spLocks noChangeShapeType="1"/>
            </p:cNvSpPr>
            <p:nvPr/>
          </p:nvSpPr>
          <p:spPr bwMode="auto">
            <a:xfrm flipH="1">
              <a:off x="1999" y="2307"/>
              <a:ext cx="67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19" name="Freeform 275"/>
            <p:cNvSpPr>
              <a:spLocks/>
            </p:cNvSpPr>
            <p:nvPr/>
          </p:nvSpPr>
          <p:spPr bwMode="auto">
            <a:xfrm>
              <a:off x="1949" y="2174"/>
              <a:ext cx="67" cy="119"/>
            </a:xfrm>
            <a:custGeom>
              <a:avLst/>
              <a:gdLst>
                <a:gd name="T0" fmla="*/ 0 w 172"/>
                <a:gd name="T1" fmla="*/ 119 h 304"/>
                <a:gd name="T2" fmla="*/ 44 w 172"/>
                <a:gd name="T3" fmla="*/ 49 h 304"/>
                <a:gd name="T4" fmla="*/ 67 w 172"/>
                <a:gd name="T5" fmla="*/ 0 h 3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304">
                  <a:moveTo>
                    <a:pt x="0" y="304"/>
                  </a:moveTo>
                  <a:lnTo>
                    <a:pt x="112" y="126"/>
                  </a:lnTo>
                  <a:lnTo>
                    <a:pt x="17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20" name="Line 276"/>
            <p:cNvSpPr>
              <a:spLocks noChangeShapeType="1"/>
            </p:cNvSpPr>
            <p:nvPr/>
          </p:nvSpPr>
          <p:spPr bwMode="auto">
            <a:xfrm flipV="1">
              <a:off x="2124" y="2168"/>
              <a:ext cx="42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21" name="Line 277"/>
            <p:cNvSpPr>
              <a:spLocks noChangeShapeType="1"/>
            </p:cNvSpPr>
            <p:nvPr/>
          </p:nvSpPr>
          <p:spPr bwMode="auto">
            <a:xfrm>
              <a:off x="2160" y="2207"/>
              <a:ext cx="22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22" name="Freeform 278"/>
            <p:cNvSpPr>
              <a:spLocks/>
            </p:cNvSpPr>
            <p:nvPr/>
          </p:nvSpPr>
          <p:spPr bwMode="auto">
            <a:xfrm>
              <a:off x="2160" y="2157"/>
              <a:ext cx="11" cy="172"/>
            </a:xfrm>
            <a:custGeom>
              <a:avLst/>
              <a:gdLst>
                <a:gd name="T0" fmla="*/ 0 w 33"/>
                <a:gd name="T1" fmla="*/ 172 h 430"/>
                <a:gd name="T2" fmla="*/ 0 w 33"/>
                <a:gd name="T3" fmla="*/ 37 h 430"/>
                <a:gd name="T4" fmla="*/ 11 w 33"/>
                <a:gd name="T5" fmla="*/ 0 h 4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30">
                  <a:moveTo>
                    <a:pt x="0" y="430"/>
                  </a:moveTo>
                  <a:lnTo>
                    <a:pt x="0" y="92"/>
                  </a:lnTo>
                  <a:lnTo>
                    <a:pt x="3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23" name="Line 279"/>
            <p:cNvSpPr>
              <a:spLocks noChangeShapeType="1"/>
            </p:cNvSpPr>
            <p:nvPr/>
          </p:nvSpPr>
          <p:spPr bwMode="auto">
            <a:xfrm flipH="1">
              <a:off x="2121" y="2193"/>
              <a:ext cx="39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24" name="Line 280"/>
            <p:cNvSpPr>
              <a:spLocks noChangeShapeType="1"/>
            </p:cNvSpPr>
            <p:nvPr/>
          </p:nvSpPr>
          <p:spPr bwMode="auto">
            <a:xfrm>
              <a:off x="2146" y="2107"/>
              <a:ext cx="20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25" name="Line 281"/>
            <p:cNvSpPr>
              <a:spLocks noChangeShapeType="1"/>
            </p:cNvSpPr>
            <p:nvPr/>
          </p:nvSpPr>
          <p:spPr bwMode="auto">
            <a:xfrm>
              <a:off x="2202" y="2110"/>
              <a:ext cx="0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26" name="Line 282"/>
            <p:cNvSpPr>
              <a:spLocks noChangeShapeType="1"/>
            </p:cNvSpPr>
            <p:nvPr/>
          </p:nvSpPr>
          <p:spPr bwMode="auto">
            <a:xfrm flipV="1">
              <a:off x="2249" y="2115"/>
              <a:ext cx="3" cy="1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27" name="Line 283"/>
            <p:cNvSpPr>
              <a:spLocks noChangeShapeType="1"/>
            </p:cNvSpPr>
            <p:nvPr/>
          </p:nvSpPr>
          <p:spPr bwMode="auto">
            <a:xfrm flipH="1">
              <a:off x="2202" y="2124"/>
              <a:ext cx="5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28" name="Freeform 284"/>
            <p:cNvSpPr>
              <a:spLocks/>
            </p:cNvSpPr>
            <p:nvPr/>
          </p:nvSpPr>
          <p:spPr bwMode="auto">
            <a:xfrm>
              <a:off x="2207" y="2154"/>
              <a:ext cx="20" cy="128"/>
            </a:xfrm>
            <a:custGeom>
              <a:avLst/>
              <a:gdLst>
                <a:gd name="T0" fmla="*/ 20 w 52"/>
                <a:gd name="T1" fmla="*/ 0 h 318"/>
                <a:gd name="T2" fmla="*/ 13 w 52"/>
                <a:gd name="T3" fmla="*/ 80 h 318"/>
                <a:gd name="T4" fmla="*/ 0 w 52"/>
                <a:gd name="T5" fmla="*/ 128 h 3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18">
                  <a:moveTo>
                    <a:pt x="52" y="0"/>
                  </a:moveTo>
                  <a:lnTo>
                    <a:pt x="33" y="199"/>
                  </a:lnTo>
                  <a:lnTo>
                    <a:pt x="0" y="31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29" name="Freeform 285"/>
            <p:cNvSpPr>
              <a:spLocks/>
            </p:cNvSpPr>
            <p:nvPr/>
          </p:nvSpPr>
          <p:spPr bwMode="auto">
            <a:xfrm>
              <a:off x="2166" y="2282"/>
              <a:ext cx="41" cy="47"/>
            </a:xfrm>
            <a:custGeom>
              <a:avLst/>
              <a:gdLst>
                <a:gd name="T0" fmla="*/ 0 w 100"/>
                <a:gd name="T1" fmla="*/ 47 h 120"/>
                <a:gd name="T2" fmla="*/ 22 w 100"/>
                <a:gd name="T3" fmla="*/ 26 h 120"/>
                <a:gd name="T4" fmla="*/ 41 w 100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120">
                  <a:moveTo>
                    <a:pt x="0" y="120"/>
                  </a:moveTo>
                  <a:lnTo>
                    <a:pt x="53" y="66"/>
                  </a:lnTo>
                  <a:lnTo>
                    <a:pt x="10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30" name="Freeform 286"/>
            <p:cNvSpPr>
              <a:spLocks/>
            </p:cNvSpPr>
            <p:nvPr/>
          </p:nvSpPr>
          <p:spPr bwMode="auto">
            <a:xfrm>
              <a:off x="2230" y="2227"/>
              <a:ext cx="41" cy="88"/>
            </a:xfrm>
            <a:custGeom>
              <a:avLst/>
              <a:gdLst>
                <a:gd name="T0" fmla="*/ 41 w 106"/>
                <a:gd name="T1" fmla="*/ 41 h 226"/>
                <a:gd name="T2" fmla="*/ 41 w 106"/>
                <a:gd name="T3" fmla="*/ 88 h 226"/>
                <a:gd name="T4" fmla="*/ 10 w 106"/>
                <a:gd name="T5" fmla="*/ 88 h 226"/>
                <a:gd name="T6" fmla="*/ 0 w 106"/>
                <a:gd name="T7" fmla="*/ 80 h 226"/>
                <a:gd name="T8" fmla="*/ 0 w 106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226">
                  <a:moveTo>
                    <a:pt x="106" y="106"/>
                  </a:moveTo>
                  <a:lnTo>
                    <a:pt x="106" y="226"/>
                  </a:lnTo>
                  <a:lnTo>
                    <a:pt x="26" y="226"/>
                  </a:lnTo>
                  <a:lnTo>
                    <a:pt x="0" y="20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31" name="Line 287"/>
            <p:cNvSpPr>
              <a:spLocks noChangeShapeType="1"/>
            </p:cNvSpPr>
            <p:nvPr/>
          </p:nvSpPr>
          <p:spPr bwMode="auto">
            <a:xfrm flipV="1">
              <a:off x="693" y="1051"/>
              <a:ext cx="61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32" name="Freeform 288"/>
            <p:cNvSpPr>
              <a:spLocks/>
            </p:cNvSpPr>
            <p:nvPr/>
          </p:nvSpPr>
          <p:spPr bwMode="auto">
            <a:xfrm>
              <a:off x="698" y="1056"/>
              <a:ext cx="28" cy="167"/>
            </a:xfrm>
            <a:custGeom>
              <a:avLst/>
              <a:gdLst>
                <a:gd name="T0" fmla="*/ 0 w 66"/>
                <a:gd name="T1" fmla="*/ 127 h 416"/>
                <a:gd name="T2" fmla="*/ 28 w 66"/>
                <a:gd name="T3" fmla="*/ 167 h 416"/>
                <a:gd name="T4" fmla="*/ 28 w 66"/>
                <a:gd name="T5" fmla="*/ 0 h 4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16">
                  <a:moveTo>
                    <a:pt x="0" y="317"/>
                  </a:moveTo>
                  <a:lnTo>
                    <a:pt x="66" y="416"/>
                  </a:lnTo>
                  <a:lnTo>
                    <a:pt x="6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33" name="Line 289"/>
            <p:cNvSpPr>
              <a:spLocks noChangeShapeType="1"/>
            </p:cNvSpPr>
            <p:nvPr/>
          </p:nvSpPr>
          <p:spPr bwMode="auto">
            <a:xfrm flipV="1">
              <a:off x="754" y="1020"/>
              <a:ext cx="78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34" name="Line 290"/>
            <p:cNvSpPr>
              <a:spLocks noChangeShapeType="1"/>
            </p:cNvSpPr>
            <p:nvPr/>
          </p:nvSpPr>
          <p:spPr bwMode="auto">
            <a:xfrm>
              <a:off x="759" y="1068"/>
              <a:ext cx="0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35" name="Line 291"/>
            <p:cNvSpPr>
              <a:spLocks noChangeShapeType="1"/>
            </p:cNvSpPr>
            <p:nvPr/>
          </p:nvSpPr>
          <p:spPr bwMode="auto">
            <a:xfrm flipV="1">
              <a:off x="759" y="1073"/>
              <a:ext cx="61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36" name="Line 292"/>
            <p:cNvSpPr>
              <a:spLocks noChangeShapeType="1"/>
            </p:cNvSpPr>
            <p:nvPr/>
          </p:nvSpPr>
          <p:spPr bwMode="auto">
            <a:xfrm flipH="1">
              <a:off x="818" y="1065"/>
              <a:ext cx="2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37" name="Line 293"/>
            <p:cNvSpPr>
              <a:spLocks noChangeShapeType="1"/>
            </p:cNvSpPr>
            <p:nvPr/>
          </p:nvSpPr>
          <p:spPr bwMode="auto">
            <a:xfrm flipV="1">
              <a:off x="779" y="1029"/>
              <a:ext cx="8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38" name="Freeform 294"/>
            <p:cNvSpPr>
              <a:spLocks/>
            </p:cNvSpPr>
            <p:nvPr/>
          </p:nvSpPr>
          <p:spPr bwMode="auto">
            <a:xfrm>
              <a:off x="737" y="1095"/>
              <a:ext cx="50" cy="150"/>
            </a:xfrm>
            <a:custGeom>
              <a:avLst/>
              <a:gdLst>
                <a:gd name="T0" fmla="*/ 50 w 125"/>
                <a:gd name="T1" fmla="*/ 0 h 377"/>
                <a:gd name="T2" fmla="*/ 48 w 125"/>
                <a:gd name="T3" fmla="*/ 47 h 377"/>
                <a:gd name="T4" fmla="*/ 34 w 125"/>
                <a:gd name="T5" fmla="*/ 111 h 377"/>
                <a:gd name="T6" fmla="*/ 0 w 125"/>
                <a:gd name="T7" fmla="*/ 150 h 3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377">
                  <a:moveTo>
                    <a:pt x="125" y="0"/>
                  </a:moveTo>
                  <a:lnTo>
                    <a:pt x="119" y="119"/>
                  </a:lnTo>
                  <a:lnTo>
                    <a:pt x="86" y="278"/>
                  </a:lnTo>
                  <a:lnTo>
                    <a:pt x="0" y="37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39" name="Line 295"/>
            <p:cNvSpPr>
              <a:spLocks noChangeShapeType="1"/>
            </p:cNvSpPr>
            <p:nvPr/>
          </p:nvSpPr>
          <p:spPr bwMode="auto">
            <a:xfrm>
              <a:off x="787" y="1187"/>
              <a:ext cx="36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40" name="Line 296"/>
            <p:cNvSpPr>
              <a:spLocks noChangeShapeType="1"/>
            </p:cNvSpPr>
            <p:nvPr/>
          </p:nvSpPr>
          <p:spPr bwMode="auto">
            <a:xfrm flipV="1">
              <a:off x="865" y="1076"/>
              <a:ext cx="42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41" name="Line 297"/>
            <p:cNvSpPr>
              <a:spLocks noChangeShapeType="1"/>
            </p:cNvSpPr>
            <p:nvPr/>
          </p:nvSpPr>
          <p:spPr bwMode="auto">
            <a:xfrm>
              <a:off x="898" y="1115"/>
              <a:ext cx="23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42" name="Freeform 298"/>
            <p:cNvSpPr>
              <a:spLocks/>
            </p:cNvSpPr>
            <p:nvPr/>
          </p:nvSpPr>
          <p:spPr bwMode="auto">
            <a:xfrm>
              <a:off x="898" y="1065"/>
              <a:ext cx="14" cy="169"/>
            </a:xfrm>
            <a:custGeom>
              <a:avLst/>
              <a:gdLst>
                <a:gd name="T0" fmla="*/ 0 w 33"/>
                <a:gd name="T1" fmla="*/ 169 h 430"/>
                <a:gd name="T2" fmla="*/ 0 w 33"/>
                <a:gd name="T3" fmla="*/ 37 h 430"/>
                <a:gd name="T4" fmla="*/ 14 w 33"/>
                <a:gd name="T5" fmla="*/ 0 h 4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30">
                  <a:moveTo>
                    <a:pt x="0" y="430"/>
                  </a:moveTo>
                  <a:lnTo>
                    <a:pt x="0" y="93"/>
                  </a:lnTo>
                  <a:lnTo>
                    <a:pt x="3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43" name="Line 299"/>
            <p:cNvSpPr>
              <a:spLocks noChangeShapeType="1"/>
            </p:cNvSpPr>
            <p:nvPr/>
          </p:nvSpPr>
          <p:spPr bwMode="auto">
            <a:xfrm flipH="1">
              <a:off x="862" y="1101"/>
              <a:ext cx="36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44" name="Line 300"/>
            <p:cNvSpPr>
              <a:spLocks noChangeShapeType="1"/>
            </p:cNvSpPr>
            <p:nvPr/>
          </p:nvSpPr>
          <p:spPr bwMode="auto">
            <a:xfrm>
              <a:off x="884" y="1015"/>
              <a:ext cx="23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45" name="Line 301"/>
            <p:cNvSpPr>
              <a:spLocks noChangeShapeType="1"/>
            </p:cNvSpPr>
            <p:nvPr/>
          </p:nvSpPr>
          <p:spPr bwMode="auto">
            <a:xfrm>
              <a:off x="943" y="1018"/>
              <a:ext cx="0" cy="1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46" name="Line 302"/>
            <p:cNvSpPr>
              <a:spLocks noChangeShapeType="1"/>
            </p:cNvSpPr>
            <p:nvPr/>
          </p:nvSpPr>
          <p:spPr bwMode="auto">
            <a:xfrm flipV="1">
              <a:off x="987" y="1023"/>
              <a:ext cx="6" cy="1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47" name="Line 303"/>
            <p:cNvSpPr>
              <a:spLocks noChangeShapeType="1"/>
            </p:cNvSpPr>
            <p:nvPr/>
          </p:nvSpPr>
          <p:spPr bwMode="auto">
            <a:xfrm flipH="1">
              <a:off x="943" y="1031"/>
              <a:ext cx="5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48" name="Freeform 304"/>
            <p:cNvSpPr>
              <a:spLocks/>
            </p:cNvSpPr>
            <p:nvPr/>
          </p:nvSpPr>
          <p:spPr bwMode="auto">
            <a:xfrm>
              <a:off x="946" y="1062"/>
              <a:ext cx="22" cy="128"/>
            </a:xfrm>
            <a:custGeom>
              <a:avLst/>
              <a:gdLst>
                <a:gd name="T0" fmla="*/ 22 w 53"/>
                <a:gd name="T1" fmla="*/ 0 h 318"/>
                <a:gd name="T2" fmla="*/ 14 w 53"/>
                <a:gd name="T3" fmla="*/ 80 h 318"/>
                <a:gd name="T4" fmla="*/ 0 w 53"/>
                <a:gd name="T5" fmla="*/ 128 h 3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18">
                  <a:moveTo>
                    <a:pt x="53" y="0"/>
                  </a:moveTo>
                  <a:lnTo>
                    <a:pt x="33" y="199"/>
                  </a:lnTo>
                  <a:lnTo>
                    <a:pt x="0" y="31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49" name="Freeform 305"/>
            <p:cNvSpPr>
              <a:spLocks/>
            </p:cNvSpPr>
            <p:nvPr/>
          </p:nvSpPr>
          <p:spPr bwMode="auto">
            <a:xfrm>
              <a:off x="907" y="1190"/>
              <a:ext cx="39" cy="44"/>
            </a:xfrm>
            <a:custGeom>
              <a:avLst/>
              <a:gdLst>
                <a:gd name="T0" fmla="*/ 0 w 99"/>
                <a:gd name="T1" fmla="*/ 44 h 118"/>
                <a:gd name="T2" fmla="*/ 21 w 99"/>
                <a:gd name="T3" fmla="*/ 25 h 118"/>
                <a:gd name="T4" fmla="*/ 39 w 99"/>
                <a:gd name="T5" fmla="*/ 0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118">
                  <a:moveTo>
                    <a:pt x="0" y="118"/>
                  </a:moveTo>
                  <a:lnTo>
                    <a:pt x="53" y="66"/>
                  </a:lnTo>
                  <a:lnTo>
                    <a:pt x="9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50" name="Freeform 306"/>
            <p:cNvSpPr>
              <a:spLocks/>
            </p:cNvSpPr>
            <p:nvPr/>
          </p:nvSpPr>
          <p:spPr bwMode="auto">
            <a:xfrm>
              <a:off x="968" y="1134"/>
              <a:ext cx="44" cy="89"/>
            </a:xfrm>
            <a:custGeom>
              <a:avLst/>
              <a:gdLst>
                <a:gd name="T0" fmla="*/ 44 w 106"/>
                <a:gd name="T1" fmla="*/ 42 h 224"/>
                <a:gd name="T2" fmla="*/ 44 w 106"/>
                <a:gd name="T3" fmla="*/ 89 h 224"/>
                <a:gd name="T4" fmla="*/ 11 w 106"/>
                <a:gd name="T5" fmla="*/ 89 h 224"/>
                <a:gd name="T6" fmla="*/ 0 w 106"/>
                <a:gd name="T7" fmla="*/ 81 h 224"/>
                <a:gd name="T8" fmla="*/ 0 w 106"/>
                <a:gd name="T9" fmla="*/ 0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224">
                  <a:moveTo>
                    <a:pt x="106" y="105"/>
                  </a:moveTo>
                  <a:lnTo>
                    <a:pt x="106" y="224"/>
                  </a:lnTo>
                  <a:lnTo>
                    <a:pt x="27" y="224"/>
                  </a:lnTo>
                  <a:lnTo>
                    <a:pt x="0" y="20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51" name="Line 307"/>
            <p:cNvSpPr>
              <a:spLocks noChangeShapeType="1"/>
            </p:cNvSpPr>
            <p:nvPr/>
          </p:nvSpPr>
          <p:spPr bwMode="auto">
            <a:xfrm>
              <a:off x="365" y="920"/>
              <a:ext cx="51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52" name="Line 308"/>
            <p:cNvSpPr>
              <a:spLocks noChangeShapeType="1"/>
            </p:cNvSpPr>
            <p:nvPr/>
          </p:nvSpPr>
          <p:spPr bwMode="auto">
            <a:xfrm flipV="1">
              <a:off x="876" y="751"/>
              <a:ext cx="0" cy="1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53" name="Line 309"/>
            <p:cNvSpPr>
              <a:spLocks noChangeShapeType="1"/>
            </p:cNvSpPr>
            <p:nvPr/>
          </p:nvSpPr>
          <p:spPr bwMode="auto">
            <a:xfrm>
              <a:off x="534" y="751"/>
              <a:ext cx="0" cy="1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54" name="Line 310"/>
            <p:cNvSpPr>
              <a:spLocks noChangeShapeType="1"/>
            </p:cNvSpPr>
            <p:nvPr/>
          </p:nvSpPr>
          <p:spPr bwMode="auto">
            <a:xfrm>
              <a:off x="704" y="751"/>
              <a:ext cx="0" cy="1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55" name="Line 311"/>
            <p:cNvSpPr>
              <a:spLocks noChangeShapeType="1"/>
            </p:cNvSpPr>
            <p:nvPr/>
          </p:nvSpPr>
          <p:spPr bwMode="auto">
            <a:xfrm flipV="1">
              <a:off x="1046" y="1148"/>
              <a:ext cx="339" cy="19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56" name="Line 312"/>
            <p:cNvSpPr>
              <a:spLocks noChangeShapeType="1"/>
            </p:cNvSpPr>
            <p:nvPr/>
          </p:nvSpPr>
          <p:spPr bwMode="auto">
            <a:xfrm>
              <a:off x="1046" y="2402"/>
              <a:ext cx="0" cy="1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57" name="Line 313"/>
            <p:cNvSpPr>
              <a:spLocks noChangeShapeType="1"/>
            </p:cNvSpPr>
            <p:nvPr/>
          </p:nvSpPr>
          <p:spPr bwMode="auto">
            <a:xfrm>
              <a:off x="365" y="2026"/>
              <a:ext cx="16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58" name="Line 314"/>
            <p:cNvSpPr>
              <a:spLocks noChangeShapeType="1"/>
            </p:cNvSpPr>
            <p:nvPr/>
          </p:nvSpPr>
          <p:spPr bwMode="auto">
            <a:xfrm>
              <a:off x="876" y="2026"/>
              <a:ext cx="0" cy="3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59" name="Line 315"/>
            <p:cNvSpPr>
              <a:spLocks noChangeShapeType="1"/>
            </p:cNvSpPr>
            <p:nvPr/>
          </p:nvSpPr>
          <p:spPr bwMode="auto">
            <a:xfrm>
              <a:off x="534" y="2026"/>
              <a:ext cx="0" cy="1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60" name="Line 316"/>
            <p:cNvSpPr>
              <a:spLocks noChangeShapeType="1"/>
            </p:cNvSpPr>
            <p:nvPr/>
          </p:nvSpPr>
          <p:spPr bwMode="auto">
            <a:xfrm>
              <a:off x="534" y="2196"/>
              <a:ext cx="17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61" name="Line 317"/>
            <p:cNvSpPr>
              <a:spLocks noChangeShapeType="1"/>
            </p:cNvSpPr>
            <p:nvPr/>
          </p:nvSpPr>
          <p:spPr bwMode="auto">
            <a:xfrm flipV="1">
              <a:off x="704" y="2026"/>
              <a:ext cx="0" cy="1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62" name="Line 318"/>
            <p:cNvSpPr>
              <a:spLocks noChangeShapeType="1"/>
            </p:cNvSpPr>
            <p:nvPr/>
          </p:nvSpPr>
          <p:spPr bwMode="auto">
            <a:xfrm>
              <a:off x="704" y="2026"/>
              <a:ext cx="17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63" name="Line 319"/>
            <p:cNvSpPr>
              <a:spLocks noChangeShapeType="1"/>
            </p:cNvSpPr>
            <p:nvPr/>
          </p:nvSpPr>
          <p:spPr bwMode="auto">
            <a:xfrm flipV="1">
              <a:off x="2119" y="2402"/>
              <a:ext cx="0" cy="1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64" name="Line 320"/>
            <p:cNvSpPr>
              <a:spLocks noChangeShapeType="1"/>
            </p:cNvSpPr>
            <p:nvPr/>
          </p:nvSpPr>
          <p:spPr bwMode="auto">
            <a:xfrm flipV="1">
              <a:off x="2346" y="2026"/>
              <a:ext cx="0" cy="3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65" name="Line 321"/>
            <p:cNvSpPr>
              <a:spLocks noChangeShapeType="1"/>
            </p:cNvSpPr>
            <p:nvPr/>
          </p:nvSpPr>
          <p:spPr bwMode="auto">
            <a:xfrm>
              <a:off x="2346" y="2026"/>
              <a:ext cx="17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66" name="Line 322"/>
            <p:cNvSpPr>
              <a:spLocks noChangeShapeType="1"/>
            </p:cNvSpPr>
            <p:nvPr/>
          </p:nvSpPr>
          <p:spPr bwMode="auto">
            <a:xfrm>
              <a:off x="2346" y="2196"/>
              <a:ext cx="7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67" name="Line 323"/>
            <p:cNvSpPr>
              <a:spLocks noChangeShapeType="1"/>
            </p:cNvSpPr>
            <p:nvPr/>
          </p:nvSpPr>
          <p:spPr bwMode="auto">
            <a:xfrm>
              <a:off x="2447" y="2196"/>
              <a:ext cx="7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68" name="Line 324"/>
            <p:cNvSpPr>
              <a:spLocks noChangeShapeType="1"/>
            </p:cNvSpPr>
            <p:nvPr/>
          </p:nvSpPr>
          <p:spPr bwMode="auto">
            <a:xfrm>
              <a:off x="1385" y="2402"/>
              <a:ext cx="0" cy="1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69" name="Line 325"/>
            <p:cNvSpPr>
              <a:spLocks noChangeShapeType="1"/>
            </p:cNvSpPr>
            <p:nvPr/>
          </p:nvSpPr>
          <p:spPr bwMode="auto">
            <a:xfrm>
              <a:off x="3166" y="1326"/>
              <a:ext cx="102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70" name="Line 326"/>
            <p:cNvSpPr>
              <a:spLocks noChangeShapeType="1"/>
            </p:cNvSpPr>
            <p:nvPr/>
          </p:nvSpPr>
          <p:spPr bwMode="auto">
            <a:xfrm flipH="1">
              <a:off x="3166" y="1154"/>
              <a:ext cx="102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71" name="Line 327"/>
            <p:cNvSpPr>
              <a:spLocks noChangeShapeType="1"/>
            </p:cNvSpPr>
            <p:nvPr/>
          </p:nvSpPr>
          <p:spPr bwMode="auto">
            <a:xfrm>
              <a:off x="3166" y="781"/>
              <a:ext cx="0" cy="5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72" name="Line 328"/>
            <p:cNvSpPr>
              <a:spLocks noChangeShapeType="1"/>
            </p:cNvSpPr>
            <p:nvPr/>
          </p:nvSpPr>
          <p:spPr bwMode="auto">
            <a:xfrm>
              <a:off x="3166" y="2571"/>
              <a:ext cx="67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73" name="Line 329"/>
            <p:cNvSpPr>
              <a:spLocks noChangeShapeType="1"/>
            </p:cNvSpPr>
            <p:nvPr/>
          </p:nvSpPr>
          <p:spPr bwMode="auto">
            <a:xfrm flipV="1">
              <a:off x="4187" y="1976"/>
              <a:ext cx="0" cy="3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74" name="Line 330"/>
            <p:cNvSpPr>
              <a:spLocks noChangeShapeType="1"/>
            </p:cNvSpPr>
            <p:nvPr/>
          </p:nvSpPr>
          <p:spPr bwMode="auto">
            <a:xfrm flipH="1">
              <a:off x="3166" y="1976"/>
              <a:ext cx="102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75" name="Line 331"/>
            <p:cNvSpPr>
              <a:spLocks noChangeShapeType="1"/>
            </p:cNvSpPr>
            <p:nvPr/>
          </p:nvSpPr>
          <p:spPr bwMode="auto">
            <a:xfrm>
              <a:off x="3166" y="1976"/>
              <a:ext cx="0" cy="5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76" name="Line 332"/>
            <p:cNvSpPr>
              <a:spLocks noChangeShapeType="1"/>
            </p:cNvSpPr>
            <p:nvPr/>
          </p:nvSpPr>
          <p:spPr bwMode="auto">
            <a:xfrm flipV="1">
              <a:off x="3806" y="934"/>
              <a:ext cx="0" cy="1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77" name="Line 333"/>
            <p:cNvSpPr>
              <a:spLocks noChangeShapeType="1"/>
            </p:cNvSpPr>
            <p:nvPr/>
          </p:nvSpPr>
          <p:spPr bwMode="auto">
            <a:xfrm flipV="1">
              <a:off x="3733" y="1070"/>
              <a:ext cx="142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78" name="Line 334"/>
            <p:cNvSpPr>
              <a:spLocks noChangeShapeType="1"/>
            </p:cNvSpPr>
            <p:nvPr/>
          </p:nvSpPr>
          <p:spPr bwMode="auto">
            <a:xfrm flipH="1">
              <a:off x="3761" y="995"/>
              <a:ext cx="89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79" name="Line 335"/>
            <p:cNvSpPr>
              <a:spLocks noChangeShapeType="1"/>
            </p:cNvSpPr>
            <p:nvPr/>
          </p:nvSpPr>
          <p:spPr bwMode="auto">
            <a:xfrm flipV="1">
              <a:off x="3750" y="931"/>
              <a:ext cx="111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80" name="Line 336"/>
            <p:cNvSpPr>
              <a:spLocks noChangeShapeType="1"/>
            </p:cNvSpPr>
            <p:nvPr/>
          </p:nvSpPr>
          <p:spPr bwMode="auto">
            <a:xfrm>
              <a:off x="3795" y="859"/>
              <a:ext cx="16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81" name="Line 337"/>
            <p:cNvSpPr>
              <a:spLocks noChangeShapeType="1"/>
            </p:cNvSpPr>
            <p:nvPr/>
          </p:nvSpPr>
          <p:spPr bwMode="auto">
            <a:xfrm flipV="1">
              <a:off x="3906" y="923"/>
              <a:ext cx="42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82" name="Line 338"/>
            <p:cNvSpPr>
              <a:spLocks noChangeShapeType="1"/>
            </p:cNvSpPr>
            <p:nvPr/>
          </p:nvSpPr>
          <p:spPr bwMode="auto">
            <a:xfrm>
              <a:off x="3939" y="962"/>
              <a:ext cx="25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83" name="Freeform 339"/>
            <p:cNvSpPr>
              <a:spLocks/>
            </p:cNvSpPr>
            <p:nvPr/>
          </p:nvSpPr>
          <p:spPr bwMode="auto">
            <a:xfrm>
              <a:off x="3939" y="912"/>
              <a:ext cx="14" cy="169"/>
            </a:xfrm>
            <a:custGeom>
              <a:avLst/>
              <a:gdLst>
                <a:gd name="T0" fmla="*/ 0 w 34"/>
                <a:gd name="T1" fmla="*/ 169 h 430"/>
                <a:gd name="T2" fmla="*/ 0 w 34"/>
                <a:gd name="T3" fmla="*/ 36 h 430"/>
                <a:gd name="T4" fmla="*/ 14 w 34"/>
                <a:gd name="T5" fmla="*/ 0 h 4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30">
                  <a:moveTo>
                    <a:pt x="0" y="430"/>
                  </a:moveTo>
                  <a:lnTo>
                    <a:pt x="0" y="92"/>
                  </a:lnTo>
                  <a:lnTo>
                    <a:pt x="3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84" name="Line 340"/>
            <p:cNvSpPr>
              <a:spLocks noChangeShapeType="1"/>
            </p:cNvSpPr>
            <p:nvPr/>
          </p:nvSpPr>
          <p:spPr bwMode="auto">
            <a:xfrm flipH="1">
              <a:off x="3903" y="948"/>
              <a:ext cx="36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85" name="Line 341"/>
            <p:cNvSpPr>
              <a:spLocks noChangeShapeType="1"/>
            </p:cNvSpPr>
            <p:nvPr/>
          </p:nvSpPr>
          <p:spPr bwMode="auto">
            <a:xfrm>
              <a:off x="3928" y="862"/>
              <a:ext cx="2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86" name="Line 342"/>
            <p:cNvSpPr>
              <a:spLocks noChangeShapeType="1"/>
            </p:cNvSpPr>
            <p:nvPr/>
          </p:nvSpPr>
          <p:spPr bwMode="auto">
            <a:xfrm>
              <a:off x="3984" y="865"/>
              <a:ext cx="0" cy="1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87" name="Line 343"/>
            <p:cNvSpPr>
              <a:spLocks noChangeShapeType="1"/>
            </p:cNvSpPr>
            <p:nvPr/>
          </p:nvSpPr>
          <p:spPr bwMode="auto">
            <a:xfrm flipV="1">
              <a:off x="4028" y="870"/>
              <a:ext cx="6" cy="1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88" name="Line 344"/>
            <p:cNvSpPr>
              <a:spLocks noChangeShapeType="1"/>
            </p:cNvSpPr>
            <p:nvPr/>
          </p:nvSpPr>
          <p:spPr bwMode="auto">
            <a:xfrm flipH="1">
              <a:off x="3984" y="876"/>
              <a:ext cx="5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89" name="Freeform 345"/>
            <p:cNvSpPr>
              <a:spLocks/>
            </p:cNvSpPr>
            <p:nvPr/>
          </p:nvSpPr>
          <p:spPr bwMode="auto">
            <a:xfrm>
              <a:off x="3986" y="909"/>
              <a:ext cx="23" cy="125"/>
            </a:xfrm>
            <a:custGeom>
              <a:avLst/>
              <a:gdLst>
                <a:gd name="T0" fmla="*/ 23 w 53"/>
                <a:gd name="T1" fmla="*/ 0 h 318"/>
                <a:gd name="T2" fmla="*/ 14 w 53"/>
                <a:gd name="T3" fmla="*/ 78 h 318"/>
                <a:gd name="T4" fmla="*/ 0 w 53"/>
                <a:gd name="T5" fmla="*/ 125 h 3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18">
                  <a:moveTo>
                    <a:pt x="53" y="0"/>
                  </a:moveTo>
                  <a:lnTo>
                    <a:pt x="33" y="198"/>
                  </a:lnTo>
                  <a:lnTo>
                    <a:pt x="0" y="31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90" name="Freeform 346"/>
            <p:cNvSpPr>
              <a:spLocks/>
            </p:cNvSpPr>
            <p:nvPr/>
          </p:nvSpPr>
          <p:spPr bwMode="auto">
            <a:xfrm>
              <a:off x="3948" y="1034"/>
              <a:ext cx="38" cy="47"/>
            </a:xfrm>
            <a:custGeom>
              <a:avLst/>
              <a:gdLst>
                <a:gd name="T0" fmla="*/ 0 w 99"/>
                <a:gd name="T1" fmla="*/ 47 h 119"/>
                <a:gd name="T2" fmla="*/ 20 w 99"/>
                <a:gd name="T3" fmla="*/ 26 h 119"/>
                <a:gd name="T4" fmla="*/ 38 w 99"/>
                <a:gd name="T5" fmla="*/ 0 h 1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119">
                  <a:moveTo>
                    <a:pt x="0" y="119"/>
                  </a:moveTo>
                  <a:lnTo>
                    <a:pt x="53" y="66"/>
                  </a:lnTo>
                  <a:lnTo>
                    <a:pt x="9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91" name="Freeform 347"/>
            <p:cNvSpPr>
              <a:spLocks/>
            </p:cNvSpPr>
            <p:nvPr/>
          </p:nvSpPr>
          <p:spPr bwMode="auto">
            <a:xfrm>
              <a:off x="4011" y="979"/>
              <a:ext cx="42" cy="91"/>
            </a:xfrm>
            <a:custGeom>
              <a:avLst/>
              <a:gdLst>
                <a:gd name="T0" fmla="*/ 42 w 107"/>
                <a:gd name="T1" fmla="*/ 43 h 225"/>
                <a:gd name="T2" fmla="*/ 42 w 107"/>
                <a:gd name="T3" fmla="*/ 91 h 225"/>
                <a:gd name="T4" fmla="*/ 11 w 107"/>
                <a:gd name="T5" fmla="*/ 91 h 225"/>
                <a:gd name="T6" fmla="*/ 0 w 107"/>
                <a:gd name="T7" fmla="*/ 83 h 225"/>
                <a:gd name="T8" fmla="*/ 0 w 107"/>
                <a:gd name="T9" fmla="*/ 0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225">
                  <a:moveTo>
                    <a:pt x="107" y="106"/>
                  </a:moveTo>
                  <a:lnTo>
                    <a:pt x="107" y="225"/>
                  </a:lnTo>
                  <a:lnTo>
                    <a:pt x="27" y="225"/>
                  </a:lnTo>
                  <a:lnTo>
                    <a:pt x="0" y="20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92" name="Line 348"/>
            <p:cNvSpPr>
              <a:spLocks noChangeShapeType="1"/>
            </p:cNvSpPr>
            <p:nvPr/>
          </p:nvSpPr>
          <p:spPr bwMode="auto">
            <a:xfrm flipH="1">
              <a:off x="3486" y="2235"/>
              <a:ext cx="53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93" name="Line 349"/>
            <p:cNvSpPr>
              <a:spLocks noChangeShapeType="1"/>
            </p:cNvSpPr>
            <p:nvPr/>
          </p:nvSpPr>
          <p:spPr bwMode="auto">
            <a:xfrm>
              <a:off x="3519" y="2285"/>
              <a:ext cx="0" cy="1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94" name="Line 350"/>
            <p:cNvSpPr>
              <a:spLocks noChangeShapeType="1"/>
            </p:cNvSpPr>
            <p:nvPr/>
          </p:nvSpPr>
          <p:spPr bwMode="auto">
            <a:xfrm>
              <a:off x="3581" y="2238"/>
              <a:ext cx="16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95" name="Freeform 351"/>
            <p:cNvSpPr>
              <a:spLocks/>
            </p:cNvSpPr>
            <p:nvPr/>
          </p:nvSpPr>
          <p:spPr bwMode="auto">
            <a:xfrm>
              <a:off x="3528" y="2271"/>
              <a:ext cx="25" cy="192"/>
            </a:xfrm>
            <a:custGeom>
              <a:avLst/>
              <a:gdLst>
                <a:gd name="T0" fmla="*/ 25 w 60"/>
                <a:gd name="T1" fmla="*/ 0 h 483"/>
                <a:gd name="T2" fmla="*/ 23 w 60"/>
                <a:gd name="T3" fmla="*/ 97 h 483"/>
                <a:gd name="T4" fmla="*/ 14 w 60"/>
                <a:gd name="T5" fmla="*/ 145 h 483"/>
                <a:gd name="T6" fmla="*/ 0 w 60"/>
                <a:gd name="T7" fmla="*/ 192 h 4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483">
                  <a:moveTo>
                    <a:pt x="60" y="0"/>
                  </a:moveTo>
                  <a:lnTo>
                    <a:pt x="54" y="245"/>
                  </a:lnTo>
                  <a:lnTo>
                    <a:pt x="33" y="364"/>
                  </a:lnTo>
                  <a:lnTo>
                    <a:pt x="0" y="48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96" name="Line 352"/>
            <p:cNvSpPr>
              <a:spLocks noChangeShapeType="1"/>
            </p:cNvSpPr>
            <p:nvPr/>
          </p:nvSpPr>
          <p:spPr bwMode="auto">
            <a:xfrm flipV="1">
              <a:off x="3553" y="2277"/>
              <a:ext cx="83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97" name="Freeform 353"/>
            <p:cNvSpPr>
              <a:spLocks/>
            </p:cNvSpPr>
            <p:nvPr/>
          </p:nvSpPr>
          <p:spPr bwMode="auto">
            <a:xfrm>
              <a:off x="3556" y="2299"/>
              <a:ext cx="25" cy="72"/>
            </a:xfrm>
            <a:custGeom>
              <a:avLst/>
              <a:gdLst>
                <a:gd name="T0" fmla="*/ 25 w 66"/>
                <a:gd name="T1" fmla="*/ 0 h 185"/>
                <a:gd name="T2" fmla="*/ 17 w 66"/>
                <a:gd name="T3" fmla="*/ 39 h 185"/>
                <a:gd name="T4" fmla="*/ 0 w 66"/>
                <a:gd name="T5" fmla="*/ 72 h 1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185">
                  <a:moveTo>
                    <a:pt x="66" y="0"/>
                  </a:moveTo>
                  <a:lnTo>
                    <a:pt x="46" y="99"/>
                  </a:lnTo>
                  <a:lnTo>
                    <a:pt x="0" y="18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98" name="Line 354"/>
            <p:cNvSpPr>
              <a:spLocks noChangeShapeType="1"/>
            </p:cNvSpPr>
            <p:nvPr/>
          </p:nvSpPr>
          <p:spPr bwMode="auto">
            <a:xfrm>
              <a:off x="3572" y="2338"/>
              <a:ext cx="0" cy="1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79999" name="Line 355"/>
            <p:cNvSpPr>
              <a:spLocks noChangeShapeType="1"/>
            </p:cNvSpPr>
            <p:nvPr/>
          </p:nvSpPr>
          <p:spPr bwMode="auto">
            <a:xfrm flipV="1">
              <a:off x="3581" y="2340"/>
              <a:ext cx="61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00" name="Freeform 356"/>
            <p:cNvSpPr>
              <a:spLocks/>
            </p:cNvSpPr>
            <p:nvPr/>
          </p:nvSpPr>
          <p:spPr bwMode="auto">
            <a:xfrm>
              <a:off x="3595" y="2290"/>
              <a:ext cx="19" cy="178"/>
            </a:xfrm>
            <a:custGeom>
              <a:avLst/>
              <a:gdLst>
                <a:gd name="T0" fmla="*/ 19 w 52"/>
                <a:gd name="T1" fmla="*/ 0 h 450"/>
                <a:gd name="T2" fmla="*/ 19 w 52"/>
                <a:gd name="T3" fmla="*/ 178 h 450"/>
                <a:gd name="T4" fmla="*/ 0 w 52"/>
                <a:gd name="T5" fmla="*/ 144 h 4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50">
                  <a:moveTo>
                    <a:pt x="52" y="0"/>
                  </a:moveTo>
                  <a:lnTo>
                    <a:pt x="52" y="450"/>
                  </a:lnTo>
                  <a:lnTo>
                    <a:pt x="0" y="36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01" name="Line 357"/>
            <p:cNvSpPr>
              <a:spLocks noChangeShapeType="1"/>
            </p:cNvSpPr>
            <p:nvPr/>
          </p:nvSpPr>
          <p:spPr bwMode="auto">
            <a:xfrm>
              <a:off x="3586" y="2365"/>
              <a:ext cx="11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02" name="Line 358"/>
            <p:cNvSpPr>
              <a:spLocks noChangeShapeType="1"/>
            </p:cNvSpPr>
            <p:nvPr/>
          </p:nvSpPr>
          <p:spPr bwMode="auto">
            <a:xfrm flipV="1">
              <a:off x="3664" y="2299"/>
              <a:ext cx="44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03" name="Line 359"/>
            <p:cNvSpPr>
              <a:spLocks noChangeShapeType="1"/>
            </p:cNvSpPr>
            <p:nvPr/>
          </p:nvSpPr>
          <p:spPr bwMode="auto">
            <a:xfrm>
              <a:off x="3700" y="2340"/>
              <a:ext cx="22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04" name="Freeform 360"/>
            <p:cNvSpPr>
              <a:spLocks/>
            </p:cNvSpPr>
            <p:nvPr/>
          </p:nvSpPr>
          <p:spPr bwMode="auto">
            <a:xfrm>
              <a:off x="3700" y="2290"/>
              <a:ext cx="11" cy="170"/>
            </a:xfrm>
            <a:custGeom>
              <a:avLst/>
              <a:gdLst>
                <a:gd name="T0" fmla="*/ 0 w 33"/>
                <a:gd name="T1" fmla="*/ 170 h 430"/>
                <a:gd name="T2" fmla="*/ 0 w 33"/>
                <a:gd name="T3" fmla="*/ 36 h 430"/>
                <a:gd name="T4" fmla="*/ 11 w 33"/>
                <a:gd name="T5" fmla="*/ 0 h 4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30">
                  <a:moveTo>
                    <a:pt x="0" y="430"/>
                  </a:moveTo>
                  <a:lnTo>
                    <a:pt x="0" y="92"/>
                  </a:lnTo>
                  <a:lnTo>
                    <a:pt x="3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05" name="Line 361"/>
            <p:cNvSpPr>
              <a:spLocks noChangeShapeType="1"/>
            </p:cNvSpPr>
            <p:nvPr/>
          </p:nvSpPr>
          <p:spPr bwMode="auto">
            <a:xfrm flipH="1">
              <a:off x="3661" y="2327"/>
              <a:ext cx="39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06" name="Line 362"/>
            <p:cNvSpPr>
              <a:spLocks noChangeShapeType="1"/>
            </p:cNvSpPr>
            <p:nvPr/>
          </p:nvSpPr>
          <p:spPr bwMode="auto">
            <a:xfrm>
              <a:off x="3686" y="2240"/>
              <a:ext cx="22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07" name="Line 363"/>
            <p:cNvSpPr>
              <a:spLocks noChangeShapeType="1"/>
            </p:cNvSpPr>
            <p:nvPr/>
          </p:nvSpPr>
          <p:spPr bwMode="auto">
            <a:xfrm>
              <a:off x="3745" y="2243"/>
              <a:ext cx="0" cy="1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08" name="Line 364"/>
            <p:cNvSpPr>
              <a:spLocks noChangeShapeType="1"/>
            </p:cNvSpPr>
            <p:nvPr/>
          </p:nvSpPr>
          <p:spPr bwMode="auto">
            <a:xfrm flipV="1">
              <a:off x="3789" y="2249"/>
              <a:ext cx="6" cy="1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09" name="Line 365"/>
            <p:cNvSpPr>
              <a:spLocks noChangeShapeType="1"/>
            </p:cNvSpPr>
            <p:nvPr/>
          </p:nvSpPr>
          <p:spPr bwMode="auto">
            <a:xfrm flipH="1">
              <a:off x="3745" y="2254"/>
              <a:ext cx="5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10" name="Freeform 366"/>
            <p:cNvSpPr>
              <a:spLocks/>
            </p:cNvSpPr>
            <p:nvPr/>
          </p:nvSpPr>
          <p:spPr bwMode="auto">
            <a:xfrm>
              <a:off x="3747" y="2288"/>
              <a:ext cx="20" cy="125"/>
            </a:xfrm>
            <a:custGeom>
              <a:avLst/>
              <a:gdLst>
                <a:gd name="T0" fmla="*/ 20 w 53"/>
                <a:gd name="T1" fmla="*/ 0 h 318"/>
                <a:gd name="T2" fmla="*/ 12 w 53"/>
                <a:gd name="T3" fmla="*/ 78 h 318"/>
                <a:gd name="T4" fmla="*/ 0 w 53"/>
                <a:gd name="T5" fmla="*/ 125 h 3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18">
                  <a:moveTo>
                    <a:pt x="53" y="0"/>
                  </a:moveTo>
                  <a:lnTo>
                    <a:pt x="33" y="199"/>
                  </a:lnTo>
                  <a:lnTo>
                    <a:pt x="0" y="31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11" name="Freeform 367"/>
            <p:cNvSpPr>
              <a:spLocks/>
            </p:cNvSpPr>
            <p:nvPr/>
          </p:nvSpPr>
          <p:spPr bwMode="auto">
            <a:xfrm>
              <a:off x="3708" y="2413"/>
              <a:ext cx="39" cy="47"/>
            </a:xfrm>
            <a:custGeom>
              <a:avLst/>
              <a:gdLst>
                <a:gd name="T0" fmla="*/ 0 w 99"/>
                <a:gd name="T1" fmla="*/ 47 h 119"/>
                <a:gd name="T2" fmla="*/ 20 w 99"/>
                <a:gd name="T3" fmla="*/ 26 h 119"/>
                <a:gd name="T4" fmla="*/ 39 w 99"/>
                <a:gd name="T5" fmla="*/ 0 h 1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119">
                  <a:moveTo>
                    <a:pt x="0" y="119"/>
                  </a:moveTo>
                  <a:lnTo>
                    <a:pt x="52" y="67"/>
                  </a:lnTo>
                  <a:lnTo>
                    <a:pt x="9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12" name="Freeform 368"/>
            <p:cNvSpPr>
              <a:spLocks/>
            </p:cNvSpPr>
            <p:nvPr/>
          </p:nvSpPr>
          <p:spPr bwMode="auto">
            <a:xfrm>
              <a:off x="3770" y="2357"/>
              <a:ext cx="41" cy="89"/>
            </a:xfrm>
            <a:custGeom>
              <a:avLst/>
              <a:gdLst>
                <a:gd name="T0" fmla="*/ 41 w 105"/>
                <a:gd name="T1" fmla="*/ 42 h 225"/>
                <a:gd name="T2" fmla="*/ 41 w 105"/>
                <a:gd name="T3" fmla="*/ 89 h 225"/>
                <a:gd name="T4" fmla="*/ 10 w 105"/>
                <a:gd name="T5" fmla="*/ 89 h 225"/>
                <a:gd name="T6" fmla="*/ 0 w 105"/>
                <a:gd name="T7" fmla="*/ 81 h 225"/>
                <a:gd name="T8" fmla="*/ 0 w 105"/>
                <a:gd name="T9" fmla="*/ 0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225">
                  <a:moveTo>
                    <a:pt x="105" y="106"/>
                  </a:moveTo>
                  <a:lnTo>
                    <a:pt x="105" y="225"/>
                  </a:lnTo>
                  <a:lnTo>
                    <a:pt x="26" y="225"/>
                  </a:lnTo>
                  <a:lnTo>
                    <a:pt x="0" y="20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13" name="Line 369"/>
            <p:cNvSpPr>
              <a:spLocks noChangeShapeType="1"/>
            </p:cNvSpPr>
            <p:nvPr/>
          </p:nvSpPr>
          <p:spPr bwMode="auto">
            <a:xfrm>
              <a:off x="3166" y="2146"/>
              <a:ext cx="50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14" name="Line 370"/>
            <p:cNvSpPr>
              <a:spLocks noChangeShapeType="1"/>
            </p:cNvSpPr>
            <p:nvPr/>
          </p:nvSpPr>
          <p:spPr bwMode="auto">
            <a:xfrm flipV="1">
              <a:off x="3675" y="1976"/>
              <a:ext cx="0" cy="1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15" name="Line 371"/>
            <p:cNvSpPr>
              <a:spLocks noChangeShapeType="1"/>
            </p:cNvSpPr>
            <p:nvPr/>
          </p:nvSpPr>
          <p:spPr bwMode="auto">
            <a:xfrm>
              <a:off x="3336" y="1976"/>
              <a:ext cx="0" cy="1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16" name="Line 372"/>
            <p:cNvSpPr>
              <a:spLocks noChangeShapeType="1"/>
            </p:cNvSpPr>
            <p:nvPr/>
          </p:nvSpPr>
          <p:spPr bwMode="auto">
            <a:xfrm>
              <a:off x="3506" y="1976"/>
              <a:ext cx="0" cy="1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17" name="Line 373"/>
            <p:cNvSpPr>
              <a:spLocks noChangeShapeType="1"/>
            </p:cNvSpPr>
            <p:nvPr/>
          </p:nvSpPr>
          <p:spPr bwMode="auto">
            <a:xfrm flipV="1">
              <a:off x="3845" y="2374"/>
              <a:ext cx="342" cy="19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18" name="Line 374"/>
            <p:cNvSpPr>
              <a:spLocks noChangeShapeType="1"/>
            </p:cNvSpPr>
            <p:nvPr/>
          </p:nvSpPr>
          <p:spPr bwMode="auto">
            <a:xfrm>
              <a:off x="3845" y="1154"/>
              <a:ext cx="0" cy="1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19" name="Line 375"/>
            <p:cNvSpPr>
              <a:spLocks noChangeShapeType="1"/>
            </p:cNvSpPr>
            <p:nvPr/>
          </p:nvSpPr>
          <p:spPr bwMode="auto">
            <a:xfrm>
              <a:off x="3166" y="781"/>
              <a:ext cx="17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20" name="Line 376"/>
            <p:cNvSpPr>
              <a:spLocks noChangeShapeType="1"/>
            </p:cNvSpPr>
            <p:nvPr/>
          </p:nvSpPr>
          <p:spPr bwMode="auto">
            <a:xfrm>
              <a:off x="3675" y="781"/>
              <a:ext cx="0" cy="37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21" name="Line 377"/>
            <p:cNvSpPr>
              <a:spLocks noChangeShapeType="1"/>
            </p:cNvSpPr>
            <p:nvPr/>
          </p:nvSpPr>
          <p:spPr bwMode="auto">
            <a:xfrm>
              <a:off x="3336" y="781"/>
              <a:ext cx="0" cy="1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22" name="Line 378"/>
            <p:cNvSpPr>
              <a:spLocks noChangeShapeType="1"/>
            </p:cNvSpPr>
            <p:nvPr/>
          </p:nvSpPr>
          <p:spPr bwMode="auto">
            <a:xfrm>
              <a:off x="3336" y="951"/>
              <a:ext cx="17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23" name="Line 379"/>
            <p:cNvSpPr>
              <a:spLocks noChangeShapeType="1"/>
            </p:cNvSpPr>
            <p:nvPr/>
          </p:nvSpPr>
          <p:spPr bwMode="auto">
            <a:xfrm flipV="1">
              <a:off x="3506" y="781"/>
              <a:ext cx="0" cy="1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24" name="Line 380"/>
            <p:cNvSpPr>
              <a:spLocks noChangeShapeType="1"/>
            </p:cNvSpPr>
            <p:nvPr/>
          </p:nvSpPr>
          <p:spPr bwMode="auto">
            <a:xfrm>
              <a:off x="3506" y="781"/>
              <a:ext cx="16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25" name="Line 381"/>
            <p:cNvSpPr>
              <a:spLocks noChangeShapeType="1"/>
            </p:cNvSpPr>
            <p:nvPr/>
          </p:nvSpPr>
          <p:spPr bwMode="auto">
            <a:xfrm>
              <a:off x="4187" y="1154"/>
              <a:ext cx="0" cy="1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26" name="Line 382"/>
            <p:cNvSpPr>
              <a:spLocks noChangeShapeType="1"/>
            </p:cNvSpPr>
            <p:nvPr/>
          </p:nvSpPr>
          <p:spPr bwMode="auto">
            <a:xfrm>
              <a:off x="4723" y="781"/>
              <a:ext cx="0" cy="5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27" name="Line 383"/>
            <p:cNvSpPr>
              <a:spLocks noChangeShapeType="1"/>
            </p:cNvSpPr>
            <p:nvPr/>
          </p:nvSpPr>
          <p:spPr bwMode="auto">
            <a:xfrm>
              <a:off x="4723" y="1326"/>
              <a:ext cx="59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28" name="Line 384"/>
            <p:cNvSpPr>
              <a:spLocks noChangeShapeType="1"/>
            </p:cNvSpPr>
            <p:nvPr/>
          </p:nvSpPr>
          <p:spPr bwMode="auto">
            <a:xfrm flipH="1">
              <a:off x="4893" y="1154"/>
              <a:ext cx="42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29" name="Line 385"/>
            <p:cNvSpPr>
              <a:spLocks noChangeShapeType="1"/>
            </p:cNvSpPr>
            <p:nvPr/>
          </p:nvSpPr>
          <p:spPr bwMode="auto">
            <a:xfrm flipV="1">
              <a:off x="4973" y="920"/>
              <a:ext cx="139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30" name="Freeform 386"/>
            <p:cNvSpPr>
              <a:spLocks/>
            </p:cNvSpPr>
            <p:nvPr/>
          </p:nvSpPr>
          <p:spPr bwMode="auto">
            <a:xfrm>
              <a:off x="4959" y="854"/>
              <a:ext cx="92" cy="216"/>
            </a:xfrm>
            <a:custGeom>
              <a:avLst/>
              <a:gdLst>
                <a:gd name="T0" fmla="*/ 92 w 232"/>
                <a:gd name="T1" fmla="*/ 0 h 543"/>
                <a:gd name="T2" fmla="*/ 76 w 232"/>
                <a:gd name="T3" fmla="*/ 71 h 543"/>
                <a:gd name="T4" fmla="*/ 42 w 232"/>
                <a:gd name="T5" fmla="*/ 150 h 543"/>
                <a:gd name="T6" fmla="*/ 0 w 232"/>
                <a:gd name="T7" fmla="*/ 216 h 5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2" h="543">
                  <a:moveTo>
                    <a:pt x="232" y="0"/>
                  </a:moveTo>
                  <a:lnTo>
                    <a:pt x="191" y="179"/>
                  </a:lnTo>
                  <a:lnTo>
                    <a:pt x="106" y="378"/>
                  </a:lnTo>
                  <a:lnTo>
                    <a:pt x="0" y="54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31" name="Line 387"/>
            <p:cNvSpPr>
              <a:spLocks noChangeShapeType="1"/>
            </p:cNvSpPr>
            <p:nvPr/>
          </p:nvSpPr>
          <p:spPr bwMode="auto">
            <a:xfrm flipV="1">
              <a:off x="5012" y="990"/>
              <a:ext cx="81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32" name="Line 388"/>
            <p:cNvSpPr>
              <a:spLocks noChangeShapeType="1"/>
            </p:cNvSpPr>
            <p:nvPr/>
          </p:nvSpPr>
          <p:spPr bwMode="auto">
            <a:xfrm flipV="1">
              <a:off x="4982" y="1079"/>
              <a:ext cx="13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33" name="Line 389"/>
            <p:cNvSpPr>
              <a:spLocks noChangeShapeType="1"/>
            </p:cNvSpPr>
            <p:nvPr/>
          </p:nvSpPr>
          <p:spPr bwMode="auto">
            <a:xfrm flipH="1">
              <a:off x="5048" y="995"/>
              <a:ext cx="3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34" name="Line 390"/>
            <p:cNvSpPr>
              <a:spLocks noChangeShapeType="1"/>
            </p:cNvSpPr>
            <p:nvPr/>
          </p:nvSpPr>
          <p:spPr bwMode="auto">
            <a:xfrm flipV="1">
              <a:off x="5134" y="923"/>
              <a:ext cx="42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35" name="Line 391"/>
            <p:cNvSpPr>
              <a:spLocks noChangeShapeType="1"/>
            </p:cNvSpPr>
            <p:nvPr/>
          </p:nvSpPr>
          <p:spPr bwMode="auto">
            <a:xfrm>
              <a:off x="5168" y="962"/>
              <a:ext cx="25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36" name="Freeform 392"/>
            <p:cNvSpPr>
              <a:spLocks/>
            </p:cNvSpPr>
            <p:nvPr/>
          </p:nvSpPr>
          <p:spPr bwMode="auto">
            <a:xfrm>
              <a:off x="5168" y="912"/>
              <a:ext cx="14" cy="169"/>
            </a:xfrm>
            <a:custGeom>
              <a:avLst/>
              <a:gdLst>
                <a:gd name="T0" fmla="*/ 0 w 33"/>
                <a:gd name="T1" fmla="*/ 169 h 430"/>
                <a:gd name="T2" fmla="*/ 0 w 33"/>
                <a:gd name="T3" fmla="*/ 36 h 430"/>
                <a:gd name="T4" fmla="*/ 14 w 33"/>
                <a:gd name="T5" fmla="*/ 0 h 4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30">
                  <a:moveTo>
                    <a:pt x="0" y="430"/>
                  </a:moveTo>
                  <a:lnTo>
                    <a:pt x="0" y="92"/>
                  </a:lnTo>
                  <a:lnTo>
                    <a:pt x="3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37" name="Line 393"/>
            <p:cNvSpPr>
              <a:spLocks noChangeShapeType="1"/>
            </p:cNvSpPr>
            <p:nvPr/>
          </p:nvSpPr>
          <p:spPr bwMode="auto">
            <a:xfrm flipH="1">
              <a:off x="5132" y="948"/>
              <a:ext cx="36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38" name="Line 394"/>
            <p:cNvSpPr>
              <a:spLocks noChangeShapeType="1"/>
            </p:cNvSpPr>
            <p:nvPr/>
          </p:nvSpPr>
          <p:spPr bwMode="auto">
            <a:xfrm>
              <a:off x="5157" y="862"/>
              <a:ext cx="19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39" name="Line 395"/>
            <p:cNvSpPr>
              <a:spLocks noChangeShapeType="1"/>
            </p:cNvSpPr>
            <p:nvPr/>
          </p:nvSpPr>
          <p:spPr bwMode="auto">
            <a:xfrm>
              <a:off x="5212" y="865"/>
              <a:ext cx="0" cy="1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40" name="Line 396"/>
            <p:cNvSpPr>
              <a:spLocks noChangeShapeType="1"/>
            </p:cNvSpPr>
            <p:nvPr/>
          </p:nvSpPr>
          <p:spPr bwMode="auto">
            <a:xfrm flipV="1">
              <a:off x="5257" y="870"/>
              <a:ext cx="5" cy="1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41" name="Line 397"/>
            <p:cNvSpPr>
              <a:spLocks noChangeShapeType="1"/>
            </p:cNvSpPr>
            <p:nvPr/>
          </p:nvSpPr>
          <p:spPr bwMode="auto">
            <a:xfrm flipH="1">
              <a:off x="5212" y="876"/>
              <a:ext cx="5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42" name="Freeform 398"/>
            <p:cNvSpPr>
              <a:spLocks/>
            </p:cNvSpPr>
            <p:nvPr/>
          </p:nvSpPr>
          <p:spPr bwMode="auto">
            <a:xfrm>
              <a:off x="5215" y="909"/>
              <a:ext cx="22" cy="125"/>
            </a:xfrm>
            <a:custGeom>
              <a:avLst/>
              <a:gdLst>
                <a:gd name="T0" fmla="*/ 22 w 53"/>
                <a:gd name="T1" fmla="*/ 0 h 318"/>
                <a:gd name="T2" fmla="*/ 14 w 53"/>
                <a:gd name="T3" fmla="*/ 78 h 318"/>
                <a:gd name="T4" fmla="*/ 0 w 53"/>
                <a:gd name="T5" fmla="*/ 125 h 3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18">
                  <a:moveTo>
                    <a:pt x="53" y="0"/>
                  </a:moveTo>
                  <a:lnTo>
                    <a:pt x="33" y="198"/>
                  </a:lnTo>
                  <a:lnTo>
                    <a:pt x="0" y="31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43" name="Freeform 399"/>
            <p:cNvSpPr>
              <a:spLocks/>
            </p:cNvSpPr>
            <p:nvPr/>
          </p:nvSpPr>
          <p:spPr bwMode="auto">
            <a:xfrm>
              <a:off x="5176" y="1034"/>
              <a:ext cx="39" cy="47"/>
            </a:xfrm>
            <a:custGeom>
              <a:avLst/>
              <a:gdLst>
                <a:gd name="T0" fmla="*/ 0 w 99"/>
                <a:gd name="T1" fmla="*/ 47 h 119"/>
                <a:gd name="T2" fmla="*/ 21 w 99"/>
                <a:gd name="T3" fmla="*/ 26 h 119"/>
                <a:gd name="T4" fmla="*/ 39 w 99"/>
                <a:gd name="T5" fmla="*/ 0 h 1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119">
                  <a:moveTo>
                    <a:pt x="0" y="119"/>
                  </a:moveTo>
                  <a:lnTo>
                    <a:pt x="53" y="66"/>
                  </a:lnTo>
                  <a:lnTo>
                    <a:pt x="9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44" name="Freeform 400"/>
            <p:cNvSpPr>
              <a:spLocks/>
            </p:cNvSpPr>
            <p:nvPr/>
          </p:nvSpPr>
          <p:spPr bwMode="auto">
            <a:xfrm>
              <a:off x="5240" y="979"/>
              <a:ext cx="42" cy="91"/>
            </a:xfrm>
            <a:custGeom>
              <a:avLst/>
              <a:gdLst>
                <a:gd name="T0" fmla="*/ 42 w 105"/>
                <a:gd name="T1" fmla="*/ 43 h 225"/>
                <a:gd name="T2" fmla="*/ 42 w 105"/>
                <a:gd name="T3" fmla="*/ 91 h 225"/>
                <a:gd name="T4" fmla="*/ 10 w 105"/>
                <a:gd name="T5" fmla="*/ 91 h 225"/>
                <a:gd name="T6" fmla="*/ 0 w 105"/>
                <a:gd name="T7" fmla="*/ 83 h 225"/>
                <a:gd name="T8" fmla="*/ 0 w 105"/>
                <a:gd name="T9" fmla="*/ 0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225">
                  <a:moveTo>
                    <a:pt x="105" y="106"/>
                  </a:moveTo>
                  <a:lnTo>
                    <a:pt x="105" y="225"/>
                  </a:lnTo>
                  <a:lnTo>
                    <a:pt x="26" y="225"/>
                  </a:lnTo>
                  <a:lnTo>
                    <a:pt x="0" y="20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45" name="Line 401"/>
            <p:cNvSpPr>
              <a:spLocks noChangeShapeType="1"/>
            </p:cNvSpPr>
            <p:nvPr/>
          </p:nvSpPr>
          <p:spPr bwMode="auto">
            <a:xfrm flipV="1">
              <a:off x="5123" y="1254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46" name="Line 402"/>
            <p:cNvSpPr>
              <a:spLocks noChangeShapeType="1"/>
            </p:cNvSpPr>
            <p:nvPr/>
          </p:nvSpPr>
          <p:spPr bwMode="auto">
            <a:xfrm flipV="1">
              <a:off x="5123" y="1154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47" name="Line 403"/>
            <p:cNvSpPr>
              <a:spLocks noChangeShapeType="1"/>
            </p:cNvSpPr>
            <p:nvPr/>
          </p:nvSpPr>
          <p:spPr bwMode="auto">
            <a:xfrm flipV="1">
              <a:off x="5318" y="1154"/>
              <a:ext cx="0" cy="1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48" name="Line 404"/>
            <p:cNvSpPr>
              <a:spLocks noChangeShapeType="1"/>
            </p:cNvSpPr>
            <p:nvPr/>
          </p:nvSpPr>
          <p:spPr bwMode="auto">
            <a:xfrm>
              <a:off x="4723" y="781"/>
              <a:ext cx="17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49" name="Line 405"/>
            <p:cNvSpPr>
              <a:spLocks noChangeShapeType="1"/>
            </p:cNvSpPr>
            <p:nvPr/>
          </p:nvSpPr>
          <p:spPr bwMode="auto">
            <a:xfrm>
              <a:off x="4893" y="781"/>
              <a:ext cx="0" cy="37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50" name="Line 406"/>
            <p:cNvSpPr>
              <a:spLocks noChangeShapeType="1"/>
            </p:cNvSpPr>
            <p:nvPr/>
          </p:nvSpPr>
          <p:spPr bwMode="auto">
            <a:xfrm flipH="1">
              <a:off x="4823" y="951"/>
              <a:ext cx="7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51" name="Line 407"/>
            <p:cNvSpPr>
              <a:spLocks noChangeShapeType="1"/>
            </p:cNvSpPr>
            <p:nvPr/>
          </p:nvSpPr>
          <p:spPr bwMode="auto">
            <a:xfrm flipH="1">
              <a:off x="4723" y="951"/>
              <a:ext cx="7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52" name="Line 408"/>
            <p:cNvSpPr>
              <a:spLocks noChangeShapeType="1"/>
            </p:cNvSpPr>
            <p:nvPr/>
          </p:nvSpPr>
          <p:spPr bwMode="auto">
            <a:xfrm flipH="1">
              <a:off x="4823" y="1154"/>
              <a:ext cx="7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53" name="Line 409"/>
            <p:cNvSpPr>
              <a:spLocks noChangeShapeType="1"/>
            </p:cNvSpPr>
            <p:nvPr/>
          </p:nvSpPr>
          <p:spPr bwMode="auto">
            <a:xfrm flipH="1">
              <a:off x="4723" y="1154"/>
              <a:ext cx="7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54" name="Line 410"/>
            <p:cNvSpPr>
              <a:spLocks noChangeShapeType="1"/>
            </p:cNvSpPr>
            <p:nvPr/>
          </p:nvSpPr>
          <p:spPr bwMode="auto">
            <a:xfrm flipV="1">
              <a:off x="1671" y="523"/>
              <a:ext cx="47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55" name="Line 411"/>
            <p:cNvSpPr>
              <a:spLocks noChangeShapeType="1"/>
            </p:cNvSpPr>
            <p:nvPr/>
          </p:nvSpPr>
          <p:spPr bwMode="auto">
            <a:xfrm flipV="1">
              <a:off x="1610" y="523"/>
              <a:ext cx="44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56" name="Line 412"/>
            <p:cNvSpPr>
              <a:spLocks noChangeShapeType="1"/>
            </p:cNvSpPr>
            <p:nvPr/>
          </p:nvSpPr>
          <p:spPr bwMode="auto">
            <a:xfrm flipV="1">
              <a:off x="1582" y="495"/>
              <a:ext cx="45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57" name="Line 413"/>
            <p:cNvSpPr>
              <a:spLocks noChangeShapeType="1"/>
            </p:cNvSpPr>
            <p:nvPr/>
          </p:nvSpPr>
          <p:spPr bwMode="auto">
            <a:xfrm flipH="1" flipV="1">
              <a:off x="1621" y="528"/>
              <a:ext cx="14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58" name="Line 414"/>
            <p:cNvSpPr>
              <a:spLocks noChangeShapeType="1"/>
            </p:cNvSpPr>
            <p:nvPr/>
          </p:nvSpPr>
          <p:spPr bwMode="auto">
            <a:xfrm>
              <a:off x="1677" y="528"/>
              <a:ext cx="22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59" name="Line 415"/>
            <p:cNvSpPr>
              <a:spLocks noChangeShapeType="1"/>
            </p:cNvSpPr>
            <p:nvPr/>
          </p:nvSpPr>
          <p:spPr bwMode="auto">
            <a:xfrm>
              <a:off x="1610" y="603"/>
              <a:ext cx="0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60" name="Line 416"/>
            <p:cNvSpPr>
              <a:spLocks noChangeShapeType="1"/>
            </p:cNvSpPr>
            <p:nvPr/>
          </p:nvSpPr>
          <p:spPr bwMode="auto">
            <a:xfrm flipV="1">
              <a:off x="1607" y="640"/>
              <a:ext cx="100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61" name="Freeform 417"/>
            <p:cNvSpPr>
              <a:spLocks/>
            </p:cNvSpPr>
            <p:nvPr/>
          </p:nvSpPr>
          <p:spPr bwMode="auto">
            <a:xfrm>
              <a:off x="1682" y="626"/>
              <a:ext cx="28" cy="86"/>
            </a:xfrm>
            <a:custGeom>
              <a:avLst/>
              <a:gdLst>
                <a:gd name="T0" fmla="*/ 28 w 74"/>
                <a:gd name="T1" fmla="*/ 0 h 212"/>
                <a:gd name="T2" fmla="*/ 16 w 74"/>
                <a:gd name="T3" fmla="*/ 86 h 212"/>
                <a:gd name="T4" fmla="*/ 0 w 74"/>
                <a:gd name="T5" fmla="*/ 52 h 2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212">
                  <a:moveTo>
                    <a:pt x="74" y="0"/>
                  </a:moveTo>
                  <a:lnTo>
                    <a:pt x="41" y="212"/>
                  </a:lnTo>
                  <a:lnTo>
                    <a:pt x="0" y="12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62" name="Freeform 418"/>
            <p:cNvSpPr>
              <a:spLocks/>
            </p:cNvSpPr>
            <p:nvPr/>
          </p:nvSpPr>
          <p:spPr bwMode="auto">
            <a:xfrm>
              <a:off x="1574" y="651"/>
              <a:ext cx="80" cy="72"/>
            </a:xfrm>
            <a:custGeom>
              <a:avLst/>
              <a:gdLst>
                <a:gd name="T0" fmla="*/ 80 w 204"/>
                <a:gd name="T1" fmla="*/ 0 h 185"/>
                <a:gd name="T2" fmla="*/ 46 w 204"/>
                <a:gd name="T3" fmla="*/ 33 h 185"/>
                <a:gd name="T4" fmla="*/ 0 w 204"/>
                <a:gd name="T5" fmla="*/ 72 h 1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4" h="185">
                  <a:moveTo>
                    <a:pt x="204" y="0"/>
                  </a:moveTo>
                  <a:lnTo>
                    <a:pt x="118" y="86"/>
                  </a:lnTo>
                  <a:lnTo>
                    <a:pt x="0" y="18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63" name="Line 419"/>
            <p:cNvSpPr>
              <a:spLocks noChangeShapeType="1"/>
            </p:cNvSpPr>
            <p:nvPr/>
          </p:nvSpPr>
          <p:spPr bwMode="auto">
            <a:xfrm flipV="1">
              <a:off x="1657" y="495"/>
              <a:ext cx="28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64" name="Line 420"/>
            <p:cNvSpPr>
              <a:spLocks noChangeShapeType="1"/>
            </p:cNvSpPr>
            <p:nvPr/>
          </p:nvSpPr>
          <p:spPr bwMode="auto">
            <a:xfrm>
              <a:off x="1654" y="576"/>
              <a:ext cx="0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65" name="Line 421"/>
            <p:cNvSpPr>
              <a:spLocks noChangeShapeType="1"/>
            </p:cNvSpPr>
            <p:nvPr/>
          </p:nvSpPr>
          <p:spPr bwMode="auto">
            <a:xfrm flipV="1">
              <a:off x="1610" y="573"/>
              <a:ext cx="8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66" name="Line 422"/>
            <p:cNvSpPr>
              <a:spLocks noChangeShapeType="1"/>
            </p:cNvSpPr>
            <p:nvPr/>
          </p:nvSpPr>
          <p:spPr bwMode="auto">
            <a:xfrm flipV="1">
              <a:off x="1690" y="567"/>
              <a:ext cx="3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67" name="Line 423"/>
            <p:cNvSpPr>
              <a:spLocks noChangeShapeType="1"/>
            </p:cNvSpPr>
            <p:nvPr/>
          </p:nvSpPr>
          <p:spPr bwMode="auto">
            <a:xfrm flipH="1">
              <a:off x="1610" y="606"/>
              <a:ext cx="83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68" name="Line 424"/>
            <p:cNvSpPr>
              <a:spLocks noChangeShapeType="1"/>
            </p:cNvSpPr>
            <p:nvPr/>
          </p:nvSpPr>
          <p:spPr bwMode="auto">
            <a:xfrm flipV="1">
              <a:off x="1785" y="603"/>
              <a:ext cx="86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69" name="Line 425"/>
            <p:cNvSpPr>
              <a:spLocks noChangeShapeType="1"/>
            </p:cNvSpPr>
            <p:nvPr/>
          </p:nvSpPr>
          <p:spPr bwMode="auto">
            <a:xfrm flipH="1">
              <a:off x="1760" y="690"/>
              <a:ext cx="142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70" name="Line 426"/>
            <p:cNvSpPr>
              <a:spLocks noChangeShapeType="1"/>
            </p:cNvSpPr>
            <p:nvPr/>
          </p:nvSpPr>
          <p:spPr bwMode="auto">
            <a:xfrm flipV="1">
              <a:off x="1777" y="528"/>
              <a:ext cx="102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71" name="Freeform 427"/>
            <p:cNvSpPr>
              <a:spLocks/>
            </p:cNvSpPr>
            <p:nvPr/>
          </p:nvSpPr>
          <p:spPr bwMode="auto">
            <a:xfrm>
              <a:off x="1943" y="495"/>
              <a:ext cx="64" cy="92"/>
            </a:xfrm>
            <a:custGeom>
              <a:avLst/>
              <a:gdLst>
                <a:gd name="T0" fmla="*/ 64 w 159"/>
                <a:gd name="T1" fmla="*/ 0 h 231"/>
                <a:gd name="T2" fmla="*/ 43 w 159"/>
                <a:gd name="T3" fmla="*/ 39 h 231"/>
                <a:gd name="T4" fmla="*/ 0 w 159"/>
                <a:gd name="T5" fmla="*/ 92 h 2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231">
                  <a:moveTo>
                    <a:pt x="159" y="0"/>
                  </a:moveTo>
                  <a:lnTo>
                    <a:pt x="106" y="99"/>
                  </a:lnTo>
                  <a:lnTo>
                    <a:pt x="0" y="23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72" name="Line 428"/>
            <p:cNvSpPr>
              <a:spLocks noChangeShapeType="1"/>
            </p:cNvSpPr>
            <p:nvPr/>
          </p:nvSpPr>
          <p:spPr bwMode="auto">
            <a:xfrm flipV="1">
              <a:off x="1991" y="526"/>
              <a:ext cx="5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73" name="Line 429"/>
            <p:cNvSpPr>
              <a:spLocks noChangeShapeType="1"/>
            </p:cNvSpPr>
            <p:nvPr/>
          </p:nvSpPr>
          <p:spPr bwMode="auto">
            <a:xfrm flipH="1">
              <a:off x="2018" y="523"/>
              <a:ext cx="25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74" name="Freeform 430"/>
            <p:cNvSpPr>
              <a:spLocks/>
            </p:cNvSpPr>
            <p:nvPr/>
          </p:nvSpPr>
          <p:spPr bwMode="auto">
            <a:xfrm>
              <a:off x="2032" y="564"/>
              <a:ext cx="28" cy="164"/>
            </a:xfrm>
            <a:custGeom>
              <a:avLst/>
              <a:gdLst>
                <a:gd name="T0" fmla="*/ 28 w 66"/>
                <a:gd name="T1" fmla="*/ 0 h 418"/>
                <a:gd name="T2" fmla="*/ 25 w 66"/>
                <a:gd name="T3" fmla="*/ 164 h 418"/>
                <a:gd name="T4" fmla="*/ 0 w 66"/>
                <a:gd name="T5" fmla="*/ 140 h 4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18">
                  <a:moveTo>
                    <a:pt x="66" y="0"/>
                  </a:moveTo>
                  <a:lnTo>
                    <a:pt x="60" y="418"/>
                  </a:lnTo>
                  <a:lnTo>
                    <a:pt x="0" y="3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75" name="Line 431"/>
            <p:cNvSpPr>
              <a:spLocks noChangeShapeType="1"/>
            </p:cNvSpPr>
            <p:nvPr/>
          </p:nvSpPr>
          <p:spPr bwMode="auto">
            <a:xfrm flipV="1">
              <a:off x="1991" y="615"/>
              <a:ext cx="52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76" name="Line 432"/>
            <p:cNvSpPr>
              <a:spLocks noChangeShapeType="1"/>
            </p:cNvSpPr>
            <p:nvPr/>
          </p:nvSpPr>
          <p:spPr bwMode="auto">
            <a:xfrm flipH="1">
              <a:off x="1991" y="662"/>
              <a:ext cx="52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77" name="Line 433"/>
            <p:cNvSpPr>
              <a:spLocks noChangeShapeType="1"/>
            </p:cNvSpPr>
            <p:nvPr/>
          </p:nvSpPr>
          <p:spPr bwMode="auto">
            <a:xfrm flipV="1">
              <a:off x="2016" y="576"/>
              <a:ext cx="0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78" name="Line 434"/>
            <p:cNvSpPr>
              <a:spLocks noChangeShapeType="1"/>
            </p:cNvSpPr>
            <p:nvPr/>
          </p:nvSpPr>
          <p:spPr bwMode="auto">
            <a:xfrm flipV="1">
              <a:off x="1974" y="570"/>
              <a:ext cx="86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79" name="Freeform 435"/>
            <p:cNvSpPr>
              <a:spLocks/>
            </p:cNvSpPr>
            <p:nvPr/>
          </p:nvSpPr>
          <p:spPr bwMode="auto">
            <a:xfrm>
              <a:off x="1935" y="567"/>
              <a:ext cx="39" cy="159"/>
            </a:xfrm>
            <a:custGeom>
              <a:avLst/>
              <a:gdLst>
                <a:gd name="T0" fmla="*/ 39 w 99"/>
                <a:gd name="T1" fmla="*/ 0 h 404"/>
                <a:gd name="T2" fmla="*/ 37 w 99"/>
                <a:gd name="T3" fmla="*/ 70 h 404"/>
                <a:gd name="T4" fmla="*/ 26 w 99"/>
                <a:gd name="T5" fmla="*/ 123 h 404"/>
                <a:gd name="T6" fmla="*/ 0 w 99"/>
                <a:gd name="T7" fmla="*/ 159 h 4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404">
                  <a:moveTo>
                    <a:pt x="99" y="0"/>
                  </a:moveTo>
                  <a:lnTo>
                    <a:pt x="93" y="179"/>
                  </a:lnTo>
                  <a:lnTo>
                    <a:pt x="66" y="312"/>
                  </a:lnTo>
                  <a:lnTo>
                    <a:pt x="0" y="40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80" name="Line 436"/>
            <p:cNvSpPr>
              <a:spLocks noChangeShapeType="1"/>
            </p:cNvSpPr>
            <p:nvPr/>
          </p:nvSpPr>
          <p:spPr bwMode="auto">
            <a:xfrm flipV="1">
              <a:off x="2155" y="603"/>
              <a:ext cx="41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81" name="Line 437"/>
            <p:cNvSpPr>
              <a:spLocks noChangeShapeType="1"/>
            </p:cNvSpPr>
            <p:nvPr/>
          </p:nvSpPr>
          <p:spPr bwMode="auto">
            <a:xfrm flipV="1">
              <a:off x="2227" y="592"/>
              <a:ext cx="3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82" name="Line 438"/>
            <p:cNvSpPr>
              <a:spLocks noChangeShapeType="1"/>
            </p:cNvSpPr>
            <p:nvPr/>
          </p:nvSpPr>
          <p:spPr bwMode="auto">
            <a:xfrm flipV="1">
              <a:off x="2121" y="698"/>
              <a:ext cx="106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83" name="Line 439"/>
            <p:cNvSpPr>
              <a:spLocks noChangeShapeType="1"/>
            </p:cNvSpPr>
            <p:nvPr/>
          </p:nvSpPr>
          <p:spPr bwMode="auto">
            <a:xfrm>
              <a:off x="2121" y="601"/>
              <a:ext cx="0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84" name="Line 440"/>
            <p:cNvSpPr>
              <a:spLocks noChangeShapeType="1"/>
            </p:cNvSpPr>
            <p:nvPr/>
          </p:nvSpPr>
          <p:spPr bwMode="auto">
            <a:xfrm>
              <a:off x="2174" y="567"/>
              <a:ext cx="0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85" name="Line 441"/>
            <p:cNvSpPr>
              <a:spLocks noChangeShapeType="1"/>
            </p:cNvSpPr>
            <p:nvPr/>
          </p:nvSpPr>
          <p:spPr bwMode="auto">
            <a:xfrm flipH="1">
              <a:off x="2144" y="562"/>
              <a:ext cx="63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86" name="Line 442"/>
            <p:cNvSpPr>
              <a:spLocks noChangeShapeType="1"/>
            </p:cNvSpPr>
            <p:nvPr/>
          </p:nvSpPr>
          <p:spPr bwMode="auto">
            <a:xfrm flipV="1">
              <a:off x="2205" y="553"/>
              <a:ext cx="2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87" name="Line 443"/>
            <p:cNvSpPr>
              <a:spLocks noChangeShapeType="1"/>
            </p:cNvSpPr>
            <p:nvPr/>
          </p:nvSpPr>
          <p:spPr bwMode="auto">
            <a:xfrm flipV="1">
              <a:off x="2146" y="653"/>
              <a:ext cx="61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88" name="Line 444"/>
            <p:cNvSpPr>
              <a:spLocks noChangeShapeType="1"/>
            </p:cNvSpPr>
            <p:nvPr/>
          </p:nvSpPr>
          <p:spPr bwMode="auto">
            <a:xfrm>
              <a:off x="2144" y="551"/>
              <a:ext cx="2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89" name="Line 445"/>
            <p:cNvSpPr>
              <a:spLocks noChangeShapeType="1"/>
            </p:cNvSpPr>
            <p:nvPr/>
          </p:nvSpPr>
          <p:spPr bwMode="auto">
            <a:xfrm flipH="1">
              <a:off x="2113" y="514"/>
              <a:ext cx="122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90" name="Line 446"/>
            <p:cNvSpPr>
              <a:spLocks noChangeShapeType="1"/>
            </p:cNvSpPr>
            <p:nvPr/>
          </p:nvSpPr>
          <p:spPr bwMode="auto">
            <a:xfrm flipV="1">
              <a:off x="2333" y="628"/>
              <a:ext cx="3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91" name="Line 447"/>
            <p:cNvSpPr>
              <a:spLocks noChangeShapeType="1"/>
            </p:cNvSpPr>
            <p:nvPr/>
          </p:nvSpPr>
          <p:spPr bwMode="auto">
            <a:xfrm>
              <a:off x="2380" y="665"/>
              <a:ext cx="30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92" name="Line 448"/>
            <p:cNvSpPr>
              <a:spLocks noChangeShapeType="1"/>
            </p:cNvSpPr>
            <p:nvPr/>
          </p:nvSpPr>
          <p:spPr bwMode="auto">
            <a:xfrm flipV="1">
              <a:off x="2327" y="703"/>
              <a:ext cx="72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93" name="Line 449"/>
            <p:cNvSpPr>
              <a:spLocks noChangeShapeType="1"/>
            </p:cNvSpPr>
            <p:nvPr/>
          </p:nvSpPr>
          <p:spPr bwMode="auto">
            <a:xfrm flipV="1">
              <a:off x="2369" y="501"/>
              <a:ext cx="0" cy="1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94" name="Line 450"/>
            <p:cNvSpPr>
              <a:spLocks noChangeShapeType="1"/>
            </p:cNvSpPr>
            <p:nvPr/>
          </p:nvSpPr>
          <p:spPr bwMode="auto">
            <a:xfrm flipV="1">
              <a:off x="2316" y="620"/>
              <a:ext cx="106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95" name="Line 451"/>
            <p:cNvSpPr>
              <a:spLocks noChangeShapeType="1"/>
            </p:cNvSpPr>
            <p:nvPr/>
          </p:nvSpPr>
          <p:spPr bwMode="auto">
            <a:xfrm flipV="1">
              <a:off x="2327" y="567"/>
              <a:ext cx="83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96" name="Line 452"/>
            <p:cNvSpPr>
              <a:spLocks noChangeShapeType="1"/>
            </p:cNvSpPr>
            <p:nvPr/>
          </p:nvSpPr>
          <p:spPr bwMode="auto">
            <a:xfrm flipV="1">
              <a:off x="2288" y="578"/>
              <a:ext cx="31" cy="1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97" name="Line 453"/>
            <p:cNvSpPr>
              <a:spLocks noChangeShapeType="1"/>
            </p:cNvSpPr>
            <p:nvPr/>
          </p:nvSpPr>
          <p:spPr bwMode="auto">
            <a:xfrm>
              <a:off x="2277" y="695"/>
              <a:ext cx="14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98" name="Line 454"/>
            <p:cNvSpPr>
              <a:spLocks noChangeShapeType="1"/>
            </p:cNvSpPr>
            <p:nvPr/>
          </p:nvSpPr>
          <p:spPr bwMode="auto">
            <a:xfrm>
              <a:off x="2274" y="576"/>
              <a:ext cx="22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099" name="Line 455"/>
            <p:cNvSpPr>
              <a:spLocks noChangeShapeType="1"/>
            </p:cNvSpPr>
            <p:nvPr/>
          </p:nvSpPr>
          <p:spPr bwMode="auto">
            <a:xfrm>
              <a:off x="2294" y="520"/>
              <a:ext cx="22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00" name="Line 456"/>
            <p:cNvSpPr>
              <a:spLocks noChangeShapeType="1"/>
            </p:cNvSpPr>
            <p:nvPr/>
          </p:nvSpPr>
          <p:spPr bwMode="auto">
            <a:xfrm flipV="1">
              <a:off x="4515" y="2671"/>
              <a:ext cx="47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01" name="Line 457"/>
            <p:cNvSpPr>
              <a:spLocks noChangeShapeType="1"/>
            </p:cNvSpPr>
            <p:nvPr/>
          </p:nvSpPr>
          <p:spPr bwMode="auto">
            <a:xfrm flipV="1">
              <a:off x="4456" y="2671"/>
              <a:ext cx="45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02" name="Line 458"/>
            <p:cNvSpPr>
              <a:spLocks noChangeShapeType="1"/>
            </p:cNvSpPr>
            <p:nvPr/>
          </p:nvSpPr>
          <p:spPr bwMode="auto">
            <a:xfrm flipV="1">
              <a:off x="4426" y="2643"/>
              <a:ext cx="44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03" name="Line 459"/>
            <p:cNvSpPr>
              <a:spLocks noChangeShapeType="1"/>
            </p:cNvSpPr>
            <p:nvPr/>
          </p:nvSpPr>
          <p:spPr bwMode="auto">
            <a:xfrm flipH="1" flipV="1">
              <a:off x="4465" y="2677"/>
              <a:ext cx="13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04" name="Line 460"/>
            <p:cNvSpPr>
              <a:spLocks noChangeShapeType="1"/>
            </p:cNvSpPr>
            <p:nvPr/>
          </p:nvSpPr>
          <p:spPr bwMode="auto">
            <a:xfrm>
              <a:off x="4520" y="2677"/>
              <a:ext cx="25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05" name="Line 461"/>
            <p:cNvSpPr>
              <a:spLocks noChangeShapeType="1"/>
            </p:cNvSpPr>
            <p:nvPr/>
          </p:nvSpPr>
          <p:spPr bwMode="auto">
            <a:xfrm>
              <a:off x="4456" y="2752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06" name="Line 462"/>
            <p:cNvSpPr>
              <a:spLocks noChangeShapeType="1"/>
            </p:cNvSpPr>
            <p:nvPr/>
          </p:nvSpPr>
          <p:spPr bwMode="auto">
            <a:xfrm flipV="1">
              <a:off x="4453" y="2788"/>
              <a:ext cx="100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07" name="Freeform 463"/>
            <p:cNvSpPr>
              <a:spLocks/>
            </p:cNvSpPr>
            <p:nvPr/>
          </p:nvSpPr>
          <p:spPr bwMode="auto">
            <a:xfrm>
              <a:off x="4526" y="2774"/>
              <a:ext cx="30" cy="86"/>
            </a:xfrm>
            <a:custGeom>
              <a:avLst/>
              <a:gdLst>
                <a:gd name="T0" fmla="*/ 30 w 74"/>
                <a:gd name="T1" fmla="*/ 0 h 212"/>
                <a:gd name="T2" fmla="*/ 16 w 74"/>
                <a:gd name="T3" fmla="*/ 86 h 212"/>
                <a:gd name="T4" fmla="*/ 0 w 74"/>
                <a:gd name="T5" fmla="*/ 51 h 2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212">
                  <a:moveTo>
                    <a:pt x="74" y="0"/>
                  </a:moveTo>
                  <a:lnTo>
                    <a:pt x="40" y="212"/>
                  </a:lnTo>
                  <a:lnTo>
                    <a:pt x="0" y="12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08" name="Freeform 464"/>
            <p:cNvSpPr>
              <a:spLocks/>
            </p:cNvSpPr>
            <p:nvPr/>
          </p:nvSpPr>
          <p:spPr bwMode="auto">
            <a:xfrm>
              <a:off x="4417" y="2799"/>
              <a:ext cx="84" cy="72"/>
            </a:xfrm>
            <a:custGeom>
              <a:avLst/>
              <a:gdLst>
                <a:gd name="T0" fmla="*/ 84 w 205"/>
                <a:gd name="T1" fmla="*/ 0 h 185"/>
                <a:gd name="T2" fmla="*/ 49 w 205"/>
                <a:gd name="T3" fmla="*/ 33 h 185"/>
                <a:gd name="T4" fmla="*/ 0 w 205"/>
                <a:gd name="T5" fmla="*/ 72 h 1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5" h="185">
                  <a:moveTo>
                    <a:pt x="205" y="0"/>
                  </a:moveTo>
                  <a:lnTo>
                    <a:pt x="119" y="86"/>
                  </a:lnTo>
                  <a:lnTo>
                    <a:pt x="0" y="18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09" name="Line 465"/>
            <p:cNvSpPr>
              <a:spLocks noChangeShapeType="1"/>
            </p:cNvSpPr>
            <p:nvPr/>
          </p:nvSpPr>
          <p:spPr bwMode="auto">
            <a:xfrm flipV="1">
              <a:off x="4503" y="2643"/>
              <a:ext cx="25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10" name="Line 466"/>
            <p:cNvSpPr>
              <a:spLocks noChangeShapeType="1"/>
            </p:cNvSpPr>
            <p:nvPr/>
          </p:nvSpPr>
          <p:spPr bwMode="auto">
            <a:xfrm>
              <a:off x="4501" y="2727"/>
              <a:ext cx="0" cy="1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11" name="Line 467"/>
            <p:cNvSpPr>
              <a:spLocks noChangeShapeType="1"/>
            </p:cNvSpPr>
            <p:nvPr/>
          </p:nvSpPr>
          <p:spPr bwMode="auto">
            <a:xfrm flipV="1">
              <a:off x="4456" y="2721"/>
              <a:ext cx="81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12" name="Line 468"/>
            <p:cNvSpPr>
              <a:spLocks noChangeShapeType="1"/>
            </p:cNvSpPr>
            <p:nvPr/>
          </p:nvSpPr>
          <p:spPr bwMode="auto">
            <a:xfrm flipV="1">
              <a:off x="4534" y="2716"/>
              <a:ext cx="6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13" name="Line 469"/>
            <p:cNvSpPr>
              <a:spLocks noChangeShapeType="1"/>
            </p:cNvSpPr>
            <p:nvPr/>
          </p:nvSpPr>
          <p:spPr bwMode="auto">
            <a:xfrm flipH="1">
              <a:off x="4456" y="2755"/>
              <a:ext cx="84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14" name="Line 470"/>
            <p:cNvSpPr>
              <a:spLocks noChangeShapeType="1"/>
            </p:cNvSpPr>
            <p:nvPr/>
          </p:nvSpPr>
          <p:spPr bwMode="auto">
            <a:xfrm flipV="1">
              <a:off x="4601" y="2768"/>
              <a:ext cx="147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15" name="Freeform 471"/>
            <p:cNvSpPr>
              <a:spLocks/>
            </p:cNvSpPr>
            <p:nvPr/>
          </p:nvSpPr>
          <p:spPr bwMode="auto">
            <a:xfrm>
              <a:off x="4790" y="2643"/>
              <a:ext cx="61" cy="92"/>
            </a:xfrm>
            <a:custGeom>
              <a:avLst/>
              <a:gdLst>
                <a:gd name="T0" fmla="*/ 61 w 159"/>
                <a:gd name="T1" fmla="*/ 0 h 232"/>
                <a:gd name="T2" fmla="*/ 41 w 159"/>
                <a:gd name="T3" fmla="*/ 40 h 232"/>
                <a:gd name="T4" fmla="*/ 0 w 159"/>
                <a:gd name="T5" fmla="*/ 92 h 2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232">
                  <a:moveTo>
                    <a:pt x="159" y="0"/>
                  </a:moveTo>
                  <a:lnTo>
                    <a:pt x="106" y="100"/>
                  </a:lnTo>
                  <a:lnTo>
                    <a:pt x="0" y="2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16" name="Line 472"/>
            <p:cNvSpPr>
              <a:spLocks noChangeShapeType="1"/>
            </p:cNvSpPr>
            <p:nvPr/>
          </p:nvSpPr>
          <p:spPr bwMode="auto">
            <a:xfrm flipV="1">
              <a:off x="4837" y="2677"/>
              <a:ext cx="5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17" name="Line 473"/>
            <p:cNvSpPr>
              <a:spLocks noChangeShapeType="1"/>
            </p:cNvSpPr>
            <p:nvPr/>
          </p:nvSpPr>
          <p:spPr bwMode="auto">
            <a:xfrm flipH="1">
              <a:off x="4862" y="2671"/>
              <a:ext cx="28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18" name="Freeform 474"/>
            <p:cNvSpPr>
              <a:spLocks/>
            </p:cNvSpPr>
            <p:nvPr/>
          </p:nvSpPr>
          <p:spPr bwMode="auto">
            <a:xfrm>
              <a:off x="4879" y="2713"/>
              <a:ext cx="25" cy="164"/>
            </a:xfrm>
            <a:custGeom>
              <a:avLst/>
              <a:gdLst>
                <a:gd name="T0" fmla="*/ 25 w 66"/>
                <a:gd name="T1" fmla="*/ 0 h 418"/>
                <a:gd name="T2" fmla="*/ 23 w 66"/>
                <a:gd name="T3" fmla="*/ 164 h 418"/>
                <a:gd name="T4" fmla="*/ 0 w 66"/>
                <a:gd name="T5" fmla="*/ 140 h 4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18">
                  <a:moveTo>
                    <a:pt x="66" y="0"/>
                  </a:moveTo>
                  <a:lnTo>
                    <a:pt x="60" y="418"/>
                  </a:lnTo>
                  <a:lnTo>
                    <a:pt x="0" y="3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19" name="Line 475"/>
            <p:cNvSpPr>
              <a:spLocks noChangeShapeType="1"/>
            </p:cNvSpPr>
            <p:nvPr/>
          </p:nvSpPr>
          <p:spPr bwMode="auto">
            <a:xfrm flipV="1">
              <a:off x="4837" y="2763"/>
              <a:ext cx="53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20" name="Line 476"/>
            <p:cNvSpPr>
              <a:spLocks noChangeShapeType="1"/>
            </p:cNvSpPr>
            <p:nvPr/>
          </p:nvSpPr>
          <p:spPr bwMode="auto">
            <a:xfrm flipH="1">
              <a:off x="4837" y="2810"/>
              <a:ext cx="53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21" name="Line 477"/>
            <p:cNvSpPr>
              <a:spLocks noChangeShapeType="1"/>
            </p:cNvSpPr>
            <p:nvPr/>
          </p:nvSpPr>
          <p:spPr bwMode="auto">
            <a:xfrm flipV="1">
              <a:off x="4859" y="2727"/>
              <a:ext cx="0" cy="1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22" name="Line 478"/>
            <p:cNvSpPr>
              <a:spLocks noChangeShapeType="1"/>
            </p:cNvSpPr>
            <p:nvPr/>
          </p:nvSpPr>
          <p:spPr bwMode="auto">
            <a:xfrm flipV="1">
              <a:off x="4820" y="2718"/>
              <a:ext cx="84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23" name="Freeform 479"/>
            <p:cNvSpPr>
              <a:spLocks/>
            </p:cNvSpPr>
            <p:nvPr/>
          </p:nvSpPr>
          <p:spPr bwMode="auto">
            <a:xfrm>
              <a:off x="4781" y="2716"/>
              <a:ext cx="39" cy="158"/>
            </a:xfrm>
            <a:custGeom>
              <a:avLst/>
              <a:gdLst>
                <a:gd name="T0" fmla="*/ 39 w 99"/>
                <a:gd name="T1" fmla="*/ 0 h 403"/>
                <a:gd name="T2" fmla="*/ 36 w 99"/>
                <a:gd name="T3" fmla="*/ 70 h 403"/>
                <a:gd name="T4" fmla="*/ 26 w 99"/>
                <a:gd name="T5" fmla="*/ 122 h 403"/>
                <a:gd name="T6" fmla="*/ 0 w 99"/>
                <a:gd name="T7" fmla="*/ 158 h 4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9" h="403">
                  <a:moveTo>
                    <a:pt x="99" y="0"/>
                  </a:moveTo>
                  <a:lnTo>
                    <a:pt x="92" y="179"/>
                  </a:lnTo>
                  <a:lnTo>
                    <a:pt x="66" y="311"/>
                  </a:lnTo>
                  <a:lnTo>
                    <a:pt x="0" y="40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24" name="Line 480"/>
            <p:cNvSpPr>
              <a:spLocks noChangeShapeType="1"/>
            </p:cNvSpPr>
            <p:nvPr/>
          </p:nvSpPr>
          <p:spPr bwMode="auto">
            <a:xfrm flipV="1">
              <a:off x="4998" y="2752"/>
              <a:ext cx="42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25" name="Line 481"/>
            <p:cNvSpPr>
              <a:spLocks noChangeShapeType="1"/>
            </p:cNvSpPr>
            <p:nvPr/>
          </p:nvSpPr>
          <p:spPr bwMode="auto">
            <a:xfrm flipV="1">
              <a:off x="5073" y="2741"/>
              <a:ext cx="3" cy="1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26" name="Line 482"/>
            <p:cNvSpPr>
              <a:spLocks noChangeShapeType="1"/>
            </p:cNvSpPr>
            <p:nvPr/>
          </p:nvSpPr>
          <p:spPr bwMode="auto">
            <a:xfrm flipV="1">
              <a:off x="4968" y="2846"/>
              <a:ext cx="105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27" name="Line 483"/>
            <p:cNvSpPr>
              <a:spLocks noChangeShapeType="1"/>
            </p:cNvSpPr>
            <p:nvPr/>
          </p:nvSpPr>
          <p:spPr bwMode="auto">
            <a:xfrm>
              <a:off x="4965" y="2749"/>
              <a:ext cx="3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28" name="Line 484"/>
            <p:cNvSpPr>
              <a:spLocks noChangeShapeType="1"/>
            </p:cNvSpPr>
            <p:nvPr/>
          </p:nvSpPr>
          <p:spPr bwMode="auto">
            <a:xfrm>
              <a:off x="5020" y="2716"/>
              <a:ext cx="0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29" name="Line 485"/>
            <p:cNvSpPr>
              <a:spLocks noChangeShapeType="1"/>
            </p:cNvSpPr>
            <p:nvPr/>
          </p:nvSpPr>
          <p:spPr bwMode="auto">
            <a:xfrm flipH="1">
              <a:off x="4990" y="2710"/>
              <a:ext cx="61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30" name="Line 486"/>
            <p:cNvSpPr>
              <a:spLocks noChangeShapeType="1"/>
            </p:cNvSpPr>
            <p:nvPr/>
          </p:nvSpPr>
          <p:spPr bwMode="auto">
            <a:xfrm flipV="1">
              <a:off x="5048" y="2702"/>
              <a:ext cx="3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31" name="Line 487"/>
            <p:cNvSpPr>
              <a:spLocks noChangeShapeType="1"/>
            </p:cNvSpPr>
            <p:nvPr/>
          </p:nvSpPr>
          <p:spPr bwMode="auto">
            <a:xfrm flipV="1">
              <a:off x="4993" y="2802"/>
              <a:ext cx="58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32" name="Line 488"/>
            <p:cNvSpPr>
              <a:spLocks noChangeShapeType="1"/>
            </p:cNvSpPr>
            <p:nvPr/>
          </p:nvSpPr>
          <p:spPr bwMode="auto">
            <a:xfrm>
              <a:off x="4990" y="2699"/>
              <a:ext cx="3" cy="1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33" name="Line 489"/>
            <p:cNvSpPr>
              <a:spLocks noChangeShapeType="1"/>
            </p:cNvSpPr>
            <p:nvPr/>
          </p:nvSpPr>
          <p:spPr bwMode="auto">
            <a:xfrm flipH="1">
              <a:off x="4957" y="2663"/>
              <a:ext cx="125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34" name="Line 490"/>
            <p:cNvSpPr>
              <a:spLocks noChangeShapeType="1"/>
            </p:cNvSpPr>
            <p:nvPr/>
          </p:nvSpPr>
          <p:spPr bwMode="auto">
            <a:xfrm flipV="1">
              <a:off x="5179" y="2777"/>
              <a:ext cx="3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35" name="Line 491"/>
            <p:cNvSpPr>
              <a:spLocks noChangeShapeType="1"/>
            </p:cNvSpPr>
            <p:nvPr/>
          </p:nvSpPr>
          <p:spPr bwMode="auto">
            <a:xfrm>
              <a:off x="5226" y="2813"/>
              <a:ext cx="31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36" name="Line 492"/>
            <p:cNvSpPr>
              <a:spLocks noChangeShapeType="1"/>
            </p:cNvSpPr>
            <p:nvPr/>
          </p:nvSpPr>
          <p:spPr bwMode="auto">
            <a:xfrm flipV="1">
              <a:off x="5173" y="2852"/>
              <a:ext cx="7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37" name="Line 493"/>
            <p:cNvSpPr>
              <a:spLocks noChangeShapeType="1"/>
            </p:cNvSpPr>
            <p:nvPr/>
          </p:nvSpPr>
          <p:spPr bwMode="auto">
            <a:xfrm flipV="1">
              <a:off x="5215" y="2649"/>
              <a:ext cx="0" cy="1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38" name="Line 494"/>
            <p:cNvSpPr>
              <a:spLocks noChangeShapeType="1"/>
            </p:cNvSpPr>
            <p:nvPr/>
          </p:nvSpPr>
          <p:spPr bwMode="auto">
            <a:xfrm flipV="1">
              <a:off x="5162" y="2771"/>
              <a:ext cx="106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39" name="Line 495"/>
            <p:cNvSpPr>
              <a:spLocks noChangeShapeType="1"/>
            </p:cNvSpPr>
            <p:nvPr/>
          </p:nvSpPr>
          <p:spPr bwMode="auto">
            <a:xfrm flipV="1">
              <a:off x="5173" y="2716"/>
              <a:ext cx="84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40" name="Line 496"/>
            <p:cNvSpPr>
              <a:spLocks noChangeShapeType="1"/>
            </p:cNvSpPr>
            <p:nvPr/>
          </p:nvSpPr>
          <p:spPr bwMode="auto">
            <a:xfrm flipV="1">
              <a:off x="5132" y="2727"/>
              <a:ext cx="33" cy="1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41" name="Line 497"/>
            <p:cNvSpPr>
              <a:spLocks noChangeShapeType="1"/>
            </p:cNvSpPr>
            <p:nvPr/>
          </p:nvSpPr>
          <p:spPr bwMode="auto">
            <a:xfrm>
              <a:off x="5123" y="2844"/>
              <a:ext cx="11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42" name="Line 498"/>
            <p:cNvSpPr>
              <a:spLocks noChangeShapeType="1"/>
            </p:cNvSpPr>
            <p:nvPr/>
          </p:nvSpPr>
          <p:spPr bwMode="auto">
            <a:xfrm>
              <a:off x="5121" y="2727"/>
              <a:ext cx="19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143" name="Line 499"/>
            <p:cNvSpPr>
              <a:spLocks noChangeShapeType="1"/>
            </p:cNvSpPr>
            <p:nvPr/>
          </p:nvSpPr>
          <p:spPr bwMode="auto">
            <a:xfrm>
              <a:off x="5137" y="2668"/>
              <a:ext cx="25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38604720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68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679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679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68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168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680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7989" grpId="0" autoUpdateAnimBg="0"/>
      <p:bldP spid="167990" grpId="0" autoUpdateAnimBg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Text Box 2"/>
          <p:cNvSpPr txBox="1">
            <a:spLocks noChangeArrowheads="1"/>
          </p:cNvSpPr>
          <p:nvPr/>
        </p:nvSpPr>
        <p:spPr bwMode="auto">
          <a:xfrm>
            <a:off x="0" y="0"/>
            <a:ext cx="873442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6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四、第三角画法中六个基本视图的配置</a:t>
            </a:r>
          </a:p>
        </p:txBody>
      </p:sp>
      <p:sp>
        <p:nvSpPr>
          <p:cNvPr id="80899" name="AutoShape 91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zh-CN" altLang="en-US"/>
          </a:p>
        </p:txBody>
      </p:sp>
      <p:grpSp>
        <p:nvGrpSpPr>
          <p:cNvPr id="169052" name="Group 92"/>
          <p:cNvGrpSpPr>
            <a:grpSpLocks/>
          </p:cNvGrpSpPr>
          <p:nvPr/>
        </p:nvGrpSpPr>
        <p:grpSpPr bwMode="auto">
          <a:xfrm>
            <a:off x="701675" y="4799013"/>
            <a:ext cx="3322638" cy="1428750"/>
            <a:chOff x="792" y="1785"/>
            <a:chExt cx="1433" cy="616"/>
          </a:xfrm>
        </p:grpSpPr>
        <p:sp>
          <p:nvSpPr>
            <p:cNvPr id="81207" name="Freeform 93"/>
            <p:cNvSpPr>
              <a:spLocks/>
            </p:cNvSpPr>
            <p:nvPr/>
          </p:nvSpPr>
          <p:spPr bwMode="auto">
            <a:xfrm>
              <a:off x="1764" y="1956"/>
              <a:ext cx="278" cy="279"/>
            </a:xfrm>
            <a:custGeom>
              <a:avLst/>
              <a:gdLst>
                <a:gd name="T0" fmla="*/ 278 w 1948"/>
                <a:gd name="T1" fmla="*/ 130 h 1949"/>
                <a:gd name="T2" fmla="*/ 276 w 1948"/>
                <a:gd name="T3" fmla="*/ 116 h 1949"/>
                <a:gd name="T4" fmla="*/ 273 w 1948"/>
                <a:gd name="T5" fmla="*/ 102 h 1949"/>
                <a:gd name="T6" fmla="*/ 268 w 1948"/>
                <a:gd name="T7" fmla="*/ 88 h 1949"/>
                <a:gd name="T8" fmla="*/ 262 w 1948"/>
                <a:gd name="T9" fmla="*/ 75 h 1949"/>
                <a:gd name="T10" fmla="*/ 255 w 1948"/>
                <a:gd name="T11" fmla="*/ 63 h 1949"/>
                <a:gd name="T12" fmla="*/ 247 w 1948"/>
                <a:gd name="T13" fmla="*/ 52 h 1949"/>
                <a:gd name="T14" fmla="*/ 237 w 1948"/>
                <a:gd name="T15" fmla="*/ 41 h 1949"/>
                <a:gd name="T16" fmla="*/ 227 w 1948"/>
                <a:gd name="T17" fmla="*/ 31 h 1949"/>
                <a:gd name="T18" fmla="*/ 215 w 1948"/>
                <a:gd name="T19" fmla="*/ 23 h 1949"/>
                <a:gd name="T20" fmla="*/ 203 w 1948"/>
                <a:gd name="T21" fmla="*/ 16 h 1949"/>
                <a:gd name="T22" fmla="*/ 190 w 1948"/>
                <a:gd name="T23" fmla="*/ 10 h 1949"/>
                <a:gd name="T24" fmla="*/ 177 w 1948"/>
                <a:gd name="T25" fmla="*/ 5 h 1949"/>
                <a:gd name="T26" fmla="*/ 163 w 1948"/>
                <a:gd name="T27" fmla="*/ 2 h 1949"/>
                <a:gd name="T28" fmla="*/ 149 w 1948"/>
                <a:gd name="T29" fmla="*/ 0 h 1949"/>
                <a:gd name="T30" fmla="*/ 134 w 1948"/>
                <a:gd name="T31" fmla="*/ 0 h 1949"/>
                <a:gd name="T32" fmla="*/ 120 w 1948"/>
                <a:gd name="T33" fmla="*/ 1 h 1949"/>
                <a:gd name="T34" fmla="*/ 106 w 1948"/>
                <a:gd name="T35" fmla="*/ 4 h 1949"/>
                <a:gd name="T36" fmla="*/ 92 w 1948"/>
                <a:gd name="T37" fmla="*/ 8 h 1949"/>
                <a:gd name="T38" fmla="*/ 79 w 1948"/>
                <a:gd name="T39" fmla="*/ 14 h 1949"/>
                <a:gd name="T40" fmla="*/ 67 w 1948"/>
                <a:gd name="T41" fmla="*/ 20 h 1949"/>
                <a:gd name="T42" fmla="*/ 55 w 1948"/>
                <a:gd name="T43" fmla="*/ 28 h 1949"/>
                <a:gd name="T44" fmla="*/ 44 w 1948"/>
                <a:gd name="T45" fmla="*/ 38 h 1949"/>
                <a:gd name="T46" fmla="*/ 34 w 1948"/>
                <a:gd name="T47" fmla="*/ 48 h 1949"/>
                <a:gd name="T48" fmla="*/ 25 w 1948"/>
                <a:gd name="T49" fmla="*/ 59 h 1949"/>
                <a:gd name="T50" fmla="*/ 18 w 1948"/>
                <a:gd name="T51" fmla="*/ 71 h 1949"/>
                <a:gd name="T52" fmla="*/ 12 w 1948"/>
                <a:gd name="T53" fmla="*/ 84 h 1949"/>
                <a:gd name="T54" fmla="*/ 7 w 1948"/>
                <a:gd name="T55" fmla="*/ 97 h 1949"/>
                <a:gd name="T56" fmla="*/ 3 w 1948"/>
                <a:gd name="T57" fmla="*/ 111 h 1949"/>
                <a:gd name="T58" fmla="*/ 1 w 1948"/>
                <a:gd name="T59" fmla="*/ 125 h 1949"/>
                <a:gd name="T60" fmla="*/ 0 w 1948"/>
                <a:gd name="T61" fmla="*/ 140 h 1949"/>
                <a:gd name="T62" fmla="*/ 1 w 1948"/>
                <a:gd name="T63" fmla="*/ 154 h 1949"/>
                <a:gd name="T64" fmla="*/ 3 w 1948"/>
                <a:gd name="T65" fmla="*/ 168 h 1949"/>
                <a:gd name="T66" fmla="*/ 7 w 1948"/>
                <a:gd name="T67" fmla="*/ 182 h 1949"/>
                <a:gd name="T68" fmla="*/ 12 w 1948"/>
                <a:gd name="T69" fmla="*/ 195 h 1949"/>
                <a:gd name="T70" fmla="*/ 18 w 1948"/>
                <a:gd name="T71" fmla="*/ 208 h 1949"/>
                <a:gd name="T72" fmla="*/ 25 w 1948"/>
                <a:gd name="T73" fmla="*/ 220 h 1949"/>
                <a:gd name="T74" fmla="*/ 34 w 1948"/>
                <a:gd name="T75" fmla="*/ 231 h 1949"/>
                <a:gd name="T76" fmla="*/ 44 w 1948"/>
                <a:gd name="T77" fmla="*/ 241 h 1949"/>
                <a:gd name="T78" fmla="*/ 55 w 1948"/>
                <a:gd name="T79" fmla="*/ 251 h 1949"/>
                <a:gd name="T80" fmla="*/ 67 w 1948"/>
                <a:gd name="T81" fmla="*/ 259 h 1949"/>
                <a:gd name="T82" fmla="*/ 79 w 1948"/>
                <a:gd name="T83" fmla="*/ 266 h 1949"/>
                <a:gd name="T84" fmla="*/ 92 w 1948"/>
                <a:gd name="T85" fmla="*/ 271 h 1949"/>
                <a:gd name="T86" fmla="*/ 106 w 1948"/>
                <a:gd name="T87" fmla="*/ 275 h 1949"/>
                <a:gd name="T88" fmla="*/ 120 w 1948"/>
                <a:gd name="T89" fmla="*/ 278 h 1949"/>
                <a:gd name="T90" fmla="*/ 134 w 1948"/>
                <a:gd name="T91" fmla="*/ 279 h 1949"/>
                <a:gd name="T92" fmla="*/ 149 w 1948"/>
                <a:gd name="T93" fmla="*/ 279 h 1949"/>
                <a:gd name="T94" fmla="*/ 163 w 1948"/>
                <a:gd name="T95" fmla="*/ 277 h 1949"/>
                <a:gd name="T96" fmla="*/ 177 w 1948"/>
                <a:gd name="T97" fmla="*/ 274 h 1949"/>
                <a:gd name="T98" fmla="*/ 190 w 1948"/>
                <a:gd name="T99" fmla="*/ 269 h 1949"/>
                <a:gd name="T100" fmla="*/ 203 w 1948"/>
                <a:gd name="T101" fmla="*/ 263 h 1949"/>
                <a:gd name="T102" fmla="*/ 215 w 1948"/>
                <a:gd name="T103" fmla="*/ 256 h 1949"/>
                <a:gd name="T104" fmla="*/ 227 w 1948"/>
                <a:gd name="T105" fmla="*/ 248 h 1949"/>
                <a:gd name="T106" fmla="*/ 237 w 1948"/>
                <a:gd name="T107" fmla="*/ 238 h 1949"/>
                <a:gd name="T108" fmla="*/ 247 w 1948"/>
                <a:gd name="T109" fmla="*/ 227 h 1949"/>
                <a:gd name="T110" fmla="*/ 255 w 1948"/>
                <a:gd name="T111" fmla="*/ 216 h 1949"/>
                <a:gd name="T112" fmla="*/ 262 w 1948"/>
                <a:gd name="T113" fmla="*/ 204 h 1949"/>
                <a:gd name="T114" fmla="*/ 268 w 1948"/>
                <a:gd name="T115" fmla="*/ 191 h 1949"/>
                <a:gd name="T116" fmla="*/ 273 w 1948"/>
                <a:gd name="T117" fmla="*/ 177 h 1949"/>
                <a:gd name="T118" fmla="*/ 276 w 1948"/>
                <a:gd name="T119" fmla="*/ 163 h 1949"/>
                <a:gd name="T120" fmla="*/ 278 w 1948"/>
                <a:gd name="T121" fmla="*/ 149 h 19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948" h="1949">
                  <a:moveTo>
                    <a:pt x="1948" y="975"/>
                  </a:moveTo>
                  <a:lnTo>
                    <a:pt x="1948" y="941"/>
                  </a:lnTo>
                  <a:lnTo>
                    <a:pt x="1946" y="908"/>
                  </a:lnTo>
                  <a:lnTo>
                    <a:pt x="1943" y="875"/>
                  </a:lnTo>
                  <a:lnTo>
                    <a:pt x="1940" y="842"/>
                  </a:lnTo>
                  <a:lnTo>
                    <a:pt x="1934" y="809"/>
                  </a:lnTo>
                  <a:lnTo>
                    <a:pt x="1928" y="776"/>
                  </a:lnTo>
                  <a:lnTo>
                    <a:pt x="1920" y="744"/>
                  </a:lnTo>
                  <a:lnTo>
                    <a:pt x="1912" y="712"/>
                  </a:lnTo>
                  <a:lnTo>
                    <a:pt x="1902" y="680"/>
                  </a:lnTo>
                  <a:lnTo>
                    <a:pt x="1892" y="648"/>
                  </a:lnTo>
                  <a:lnTo>
                    <a:pt x="1880" y="617"/>
                  </a:lnTo>
                  <a:lnTo>
                    <a:pt x="1867" y="586"/>
                  </a:lnTo>
                  <a:lnTo>
                    <a:pt x="1853" y="556"/>
                  </a:lnTo>
                  <a:lnTo>
                    <a:pt x="1839" y="526"/>
                  </a:lnTo>
                  <a:lnTo>
                    <a:pt x="1823" y="497"/>
                  </a:lnTo>
                  <a:lnTo>
                    <a:pt x="1806" y="468"/>
                  </a:lnTo>
                  <a:lnTo>
                    <a:pt x="1788" y="441"/>
                  </a:lnTo>
                  <a:lnTo>
                    <a:pt x="1770" y="413"/>
                  </a:lnTo>
                  <a:lnTo>
                    <a:pt x="1750" y="385"/>
                  </a:lnTo>
                  <a:lnTo>
                    <a:pt x="1730" y="360"/>
                  </a:lnTo>
                  <a:lnTo>
                    <a:pt x="1708" y="334"/>
                  </a:lnTo>
                  <a:lnTo>
                    <a:pt x="1686" y="310"/>
                  </a:lnTo>
                  <a:lnTo>
                    <a:pt x="1663" y="285"/>
                  </a:lnTo>
                  <a:lnTo>
                    <a:pt x="1639" y="263"/>
                  </a:lnTo>
                  <a:lnTo>
                    <a:pt x="1615" y="240"/>
                  </a:lnTo>
                  <a:lnTo>
                    <a:pt x="1589" y="218"/>
                  </a:lnTo>
                  <a:lnTo>
                    <a:pt x="1563" y="198"/>
                  </a:lnTo>
                  <a:lnTo>
                    <a:pt x="1536" y="179"/>
                  </a:lnTo>
                  <a:lnTo>
                    <a:pt x="1508" y="159"/>
                  </a:lnTo>
                  <a:lnTo>
                    <a:pt x="1481" y="141"/>
                  </a:lnTo>
                  <a:lnTo>
                    <a:pt x="1452" y="125"/>
                  </a:lnTo>
                  <a:lnTo>
                    <a:pt x="1422" y="109"/>
                  </a:lnTo>
                  <a:lnTo>
                    <a:pt x="1392" y="95"/>
                  </a:lnTo>
                  <a:lnTo>
                    <a:pt x="1362" y="81"/>
                  </a:lnTo>
                  <a:lnTo>
                    <a:pt x="1331" y="68"/>
                  </a:lnTo>
                  <a:lnTo>
                    <a:pt x="1301" y="56"/>
                  </a:lnTo>
                  <a:lnTo>
                    <a:pt x="1269" y="46"/>
                  </a:lnTo>
                  <a:lnTo>
                    <a:pt x="1237" y="36"/>
                  </a:lnTo>
                  <a:lnTo>
                    <a:pt x="1205" y="27"/>
                  </a:lnTo>
                  <a:lnTo>
                    <a:pt x="1173" y="20"/>
                  </a:lnTo>
                  <a:lnTo>
                    <a:pt x="1140" y="14"/>
                  </a:lnTo>
                  <a:lnTo>
                    <a:pt x="1107" y="9"/>
                  </a:lnTo>
                  <a:lnTo>
                    <a:pt x="1074" y="5"/>
                  </a:lnTo>
                  <a:lnTo>
                    <a:pt x="1041" y="2"/>
                  </a:lnTo>
                  <a:lnTo>
                    <a:pt x="1008" y="1"/>
                  </a:lnTo>
                  <a:lnTo>
                    <a:pt x="975" y="0"/>
                  </a:lnTo>
                  <a:lnTo>
                    <a:pt x="941" y="1"/>
                  </a:lnTo>
                  <a:lnTo>
                    <a:pt x="908" y="2"/>
                  </a:lnTo>
                  <a:lnTo>
                    <a:pt x="875" y="5"/>
                  </a:lnTo>
                  <a:lnTo>
                    <a:pt x="842" y="9"/>
                  </a:lnTo>
                  <a:lnTo>
                    <a:pt x="809" y="14"/>
                  </a:lnTo>
                  <a:lnTo>
                    <a:pt x="777" y="20"/>
                  </a:lnTo>
                  <a:lnTo>
                    <a:pt x="744" y="27"/>
                  </a:lnTo>
                  <a:lnTo>
                    <a:pt x="712" y="36"/>
                  </a:lnTo>
                  <a:lnTo>
                    <a:pt x="680" y="46"/>
                  </a:lnTo>
                  <a:lnTo>
                    <a:pt x="648" y="56"/>
                  </a:lnTo>
                  <a:lnTo>
                    <a:pt x="617" y="68"/>
                  </a:lnTo>
                  <a:lnTo>
                    <a:pt x="586" y="81"/>
                  </a:lnTo>
                  <a:lnTo>
                    <a:pt x="556" y="95"/>
                  </a:lnTo>
                  <a:lnTo>
                    <a:pt x="526" y="109"/>
                  </a:lnTo>
                  <a:lnTo>
                    <a:pt x="497" y="125"/>
                  </a:lnTo>
                  <a:lnTo>
                    <a:pt x="468" y="141"/>
                  </a:lnTo>
                  <a:lnTo>
                    <a:pt x="440" y="159"/>
                  </a:lnTo>
                  <a:lnTo>
                    <a:pt x="413" y="179"/>
                  </a:lnTo>
                  <a:lnTo>
                    <a:pt x="386" y="198"/>
                  </a:lnTo>
                  <a:lnTo>
                    <a:pt x="359" y="218"/>
                  </a:lnTo>
                  <a:lnTo>
                    <a:pt x="335" y="240"/>
                  </a:lnTo>
                  <a:lnTo>
                    <a:pt x="309" y="263"/>
                  </a:lnTo>
                  <a:lnTo>
                    <a:pt x="286" y="285"/>
                  </a:lnTo>
                  <a:lnTo>
                    <a:pt x="262" y="310"/>
                  </a:lnTo>
                  <a:lnTo>
                    <a:pt x="240" y="334"/>
                  </a:lnTo>
                  <a:lnTo>
                    <a:pt x="219" y="360"/>
                  </a:lnTo>
                  <a:lnTo>
                    <a:pt x="199" y="385"/>
                  </a:lnTo>
                  <a:lnTo>
                    <a:pt x="178" y="413"/>
                  </a:lnTo>
                  <a:lnTo>
                    <a:pt x="160" y="441"/>
                  </a:lnTo>
                  <a:lnTo>
                    <a:pt x="142" y="468"/>
                  </a:lnTo>
                  <a:lnTo>
                    <a:pt x="125" y="497"/>
                  </a:lnTo>
                  <a:lnTo>
                    <a:pt x="110" y="526"/>
                  </a:lnTo>
                  <a:lnTo>
                    <a:pt x="95" y="556"/>
                  </a:lnTo>
                  <a:lnTo>
                    <a:pt x="81" y="586"/>
                  </a:lnTo>
                  <a:lnTo>
                    <a:pt x="69" y="617"/>
                  </a:lnTo>
                  <a:lnTo>
                    <a:pt x="57" y="648"/>
                  </a:lnTo>
                  <a:lnTo>
                    <a:pt x="46" y="680"/>
                  </a:lnTo>
                  <a:lnTo>
                    <a:pt x="37" y="712"/>
                  </a:lnTo>
                  <a:lnTo>
                    <a:pt x="28" y="744"/>
                  </a:lnTo>
                  <a:lnTo>
                    <a:pt x="21" y="776"/>
                  </a:lnTo>
                  <a:lnTo>
                    <a:pt x="14" y="809"/>
                  </a:lnTo>
                  <a:lnTo>
                    <a:pt x="10" y="842"/>
                  </a:lnTo>
                  <a:lnTo>
                    <a:pt x="6" y="875"/>
                  </a:lnTo>
                  <a:lnTo>
                    <a:pt x="3" y="908"/>
                  </a:lnTo>
                  <a:lnTo>
                    <a:pt x="2" y="941"/>
                  </a:lnTo>
                  <a:lnTo>
                    <a:pt x="0" y="975"/>
                  </a:lnTo>
                  <a:lnTo>
                    <a:pt x="2" y="1008"/>
                  </a:lnTo>
                  <a:lnTo>
                    <a:pt x="3" y="1041"/>
                  </a:lnTo>
                  <a:lnTo>
                    <a:pt x="6" y="1074"/>
                  </a:lnTo>
                  <a:lnTo>
                    <a:pt x="10" y="1107"/>
                  </a:lnTo>
                  <a:lnTo>
                    <a:pt x="14" y="1140"/>
                  </a:lnTo>
                  <a:lnTo>
                    <a:pt x="21" y="1173"/>
                  </a:lnTo>
                  <a:lnTo>
                    <a:pt x="28" y="1205"/>
                  </a:lnTo>
                  <a:lnTo>
                    <a:pt x="37" y="1238"/>
                  </a:lnTo>
                  <a:lnTo>
                    <a:pt x="46" y="1269"/>
                  </a:lnTo>
                  <a:lnTo>
                    <a:pt x="57" y="1301"/>
                  </a:lnTo>
                  <a:lnTo>
                    <a:pt x="69" y="1332"/>
                  </a:lnTo>
                  <a:lnTo>
                    <a:pt x="81" y="1363"/>
                  </a:lnTo>
                  <a:lnTo>
                    <a:pt x="95" y="1394"/>
                  </a:lnTo>
                  <a:lnTo>
                    <a:pt x="110" y="1423"/>
                  </a:lnTo>
                  <a:lnTo>
                    <a:pt x="125" y="1452"/>
                  </a:lnTo>
                  <a:lnTo>
                    <a:pt x="142" y="1481"/>
                  </a:lnTo>
                  <a:lnTo>
                    <a:pt x="160" y="1510"/>
                  </a:lnTo>
                  <a:lnTo>
                    <a:pt x="178" y="1536"/>
                  </a:lnTo>
                  <a:lnTo>
                    <a:pt x="199" y="1564"/>
                  </a:lnTo>
                  <a:lnTo>
                    <a:pt x="219" y="1589"/>
                  </a:lnTo>
                  <a:lnTo>
                    <a:pt x="240" y="1615"/>
                  </a:lnTo>
                  <a:lnTo>
                    <a:pt x="262" y="1639"/>
                  </a:lnTo>
                  <a:lnTo>
                    <a:pt x="286" y="1664"/>
                  </a:lnTo>
                  <a:lnTo>
                    <a:pt x="309" y="1687"/>
                  </a:lnTo>
                  <a:lnTo>
                    <a:pt x="335" y="1709"/>
                  </a:lnTo>
                  <a:lnTo>
                    <a:pt x="359" y="1731"/>
                  </a:lnTo>
                  <a:lnTo>
                    <a:pt x="386" y="1751"/>
                  </a:lnTo>
                  <a:lnTo>
                    <a:pt x="413" y="1770"/>
                  </a:lnTo>
                  <a:lnTo>
                    <a:pt x="440" y="1790"/>
                  </a:lnTo>
                  <a:lnTo>
                    <a:pt x="468" y="1808"/>
                  </a:lnTo>
                  <a:lnTo>
                    <a:pt x="497" y="1824"/>
                  </a:lnTo>
                  <a:lnTo>
                    <a:pt x="526" y="1840"/>
                  </a:lnTo>
                  <a:lnTo>
                    <a:pt x="556" y="1855"/>
                  </a:lnTo>
                  <a:lnTo>
                    <a:pt x="586" y="1868"/>
                  </a:lnTo>
                  <a:lnTo>
                    <a:pt x="617" y="1881"/>
                  </a:lnTo>
                  <a:lnTo>
                    <a:pt x="648" y="1893"/>
                  </a:lnTo>
                  <a:lnTo>
                    <a:pt x="680" y="1904"/>
                  </a:lnTo>
                  <a:lnTo>
                    <a:pt x="712" y="1913"/>
                  </a:lnTo>
                  <a:lnTo>
                    <a:pt x="744" y="1922"/>
                  </a:lnTo>
                  <a:lnTo>
                    <a:pt x="777" y="1929"/>
                  </a:lnTo>
                  <a:lnTo>
                    <a:pt x="809" y="1935"/>
                  </a:lnTo>
                  <a:lnTo>
                    <a:pt x="842" y="1940"/>
                  </a:lnTo>
                  <a:lnTo>
                    <a:pt x="875" y="1944"/>
                  </a:lnTo>
                  <a:lnTo>
                    <a:pt x="908" y="1947"/>
                  </a:lnTo>
                  <a:lnTo>
                    <a:pt x="941" y="1948"/>
                  </a:lnTo>
                  <a:lnTo>
                    <a:pt x="975" y="1949"/>
                  </a:lnTo>
                  <a:lnTo>
                    <a:pt x="1008" y="1948"/>
                  </a:lnTo>
                  <a:lnTo>
                    <a:pt x="1041" y="1947"/>
                  </a:lnTo>
                  <a:lnTo>
                    <a:pt x="1074" y="1944"/>
                  </a:lnTo>
                  <a:lnTo>
                    <a:pt x="1107" y="1940"/>
                  </a:lnTo>
                  <a:lnTo>
                    <a:pt x="1140" y="1935"/>
                  </a:lnTo>
                  <a:lnTo>
                    <a:pt x="1173" y="1929"/>
                  </a:lnTo>
                  <a:lnTo>
                    <a:pt x="1205" y="1922"/>
                  </a:lnTo>
                  <a:lnTo>
                    <a:pt x="1237" y="1913"/>
                  </a:lnTo>
                  <a:lnTo>
                    <a:pt x="1269" y="1904"/>
                  </a:lnTo>
                  <a:lnTo>
                    <a:pt x="1301" y="1893"/>
                  </a:lnTo>
                  <a:lnTo>
                    <a:pt x="1331" y="1881"/>
                  </a:lnTo>
                  <a:lnTo>
                    <a:pt x="1362" y="1868"/>
                  </a:lnTo>
                  <a:lnTo>
                    <a:pt x="1392" y="1855"/>
                  </a:lnTo>
                  <a:lnTo>
                    <a:pt x="1422" y="1840"/>
                  </a:lnTo>
                  <a:lnTo>
                    <a:pt x="1452" y="1824"/>
                  </a:lnTo>
                  <a:lnTo>
                    <a:pt x="1481" y="1808"/>
                  </a:lnTo>
                  <a:lnTo>
                    <a:pt x="1508" y="1790"/>
                  </a:lnTo>
                  <a:lnTo>
                    <a:pt x="1536" y="1770"/>
                  </a:lnTo>
                  <a:lnTo>
                    <a:pt x="1563" y="1751"/>
                  </a:lnTo>
                  <a:lnTo>
                    <a:pt x="1589" y="1731"/>
                  </a:lnTo>
                  <a:lnTo>
                    <a:pt x="1615" y="1709"/>
                  </a:lnTo>
                  <a:lnTo>
                    <a:pt x="1639" y="1687"/>
                  </a:lnTo>
                  <a:lnTo>
                    <a:pt x="1663" y="1664"/>
                  </a:lnTo>
                  <a:lnTo>
                    <a:pt x="1686" y="1639"/>
                  </a:lnTo>
                  <a:lnTo>
                    <a:pt x="1708" y="1615"/>
                  </a:lnTo>
                  <a:lnTo>
                    <a:pt x="1730" y="1589"/>
                  </a:lnTo>
                  <a:lnTo>
                    <a:pt x="1750" y="1564"/>
                  </a:lnTo>
                  <a:lnTo>
                    <a:pt x="1770" y="1536"/>
                  </a:lnTo>
                  <a:lnTo>
                    <a:pt x="1788" y="1510"/>
                  </a:lnTo>
                  <a:lnTo>
                    <a:pt x="1806" y="1481"/>
                  </a:lnTo>
                  <a:lnTo>
                    <a:pt x="1823" y="1452"/>
                  </a:lnTo>
                  <a:lnTo>
                    <a:pt x="1839" y="1423"/>
                  </a:lnTo>
                  <a:lnTo>
                    <a:pt x="1853" y="1394"/>
                  </a:lnTo>
                  <a:lnTo>
                    <a:pt x="1867" y="1363"/>
                  </a:lnTo>
                  <a:lnTo>
                    <a:pt x="1880" y="1332"/>
                  </a:lnTo>
                  <a:lnTo>
                    <a:pt x="1892" y="1301"/>
                  </a:lnTo>
                  <a:lnTo>
                    <a:pt x="1902" y="1269"/>
                  </a:lnTo>
                  <a:lnTo>
                    <a:pt x="1912" y="1238"/>
                  </a:lnTo>
                  <a:lnTo>
                    <a:pt x="1920" y="1205"/>
                  </a:lnTo>
                  <a:lnTo>
                    <a:pt x="1928" y="1173"/>
                  </a:lnTo>
                  <a:lnTo>
                    <a:pt x="1934" y="1140"/>
                  </a:lnTo>
                  <a:lnTo>
                    <a:pt x="1940" y="1107"/>
                  </a:lnTo>
                  <a:lnTo>
                    <a:pt x="1943" y="1074"/>
                  </a:lnTo>
                  <a:lnTo>
                    <a:pt x="1946" y="1041"/>
                  </a:lnTo>
                  <a:lnTo>
                    <a:pt x="1948" y="1008"/>
                  </a:lnTo>
                  <a:lnTo>
                    <a:pt x="1948" y="97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208" name="Freeform 94"/>
            <p:cNvSpPr>
              <a:spLocks/>
            </p:cNvSpPr>
            <p:nvPr/>
          </p:nvSpPr>
          <p:spPr bwMode="auto">
            <a:xfrm>
              <a:off x="1659" y="1851"/>
              <a:ext cx="489" cy="489"/>
            </a:xfrm>
            <a:custGeom>
              <a:avLst/>
              <a:gdLst>
                <a:gd name="T0" fmla="*/ 488 w 3423"/>
                <a:gd name="T1" fmla="*/ 226 h 3426"/>
                <a:gd name="T2" fmla="*/ 485 w 3423"/>
                <a:gd name="T3" fmla="*/ 201 h 3426"/>
                <a:gd name="T4" fmla="*/ 479 w 3423"/>
                <a:gd name="T5" fmla="*/ 176 h 3426"/>
                <a:gd name="T6" fmla="*/ 471 w 3423"/>
                <a:gd name="T7" fmla="*/ 152 h 3426"/>
                <a:gd name="T8" fmla="*/ 460 w 3423"/>
                <a:gd name="T9" fmla="*/ 129 h 3426"/>
                <a:gd name="T10" fmla="*/ 447 w 3423"/>
                <a:gd name="T11" fmla="*/ 108 h 3426"/>
                <a:gd name="T12" fmla="*/ 432 w 3423"/>
                <a:gd name="T13" fmla="*/ 88 h 3426"/>
                <a:gd name="T14" fmla="*/ 415 w 3423"/>
                <a:gd name="T15" fmla="*/ 69 h 3426"/>
                <a:gd name="T16" fmla="*/ 396 w 3423"/>
                <a:gd name="T17" fmla="*/ 53 h 3426"/>
                <a:gd name="T18" fmla="*/ 376 w 3423"/>
                <a:gd name="T19" fmla="*/ 38 h 3426"/>
                <a:gd name="T20" fmla="*/ 354 w 3423"/>
                <a:gd name="T21" fmla="*/ 26 h 3426"/>
                <a:gd name="T22" fmla="*/ 331 w 3423"/>
                <a:gd name="T23" fmla="*/ 16 h 3426"/>
                <a:gd name="T24" fmla="*/ 307 w 3423"/>
                <a:gd name="T25" fmla="*/ 8 h 3426"/>
                <a:gd name="T26" fmla="*/ 282 w 3423"/>
                <a:gd name="T27" fmla="*/ 3 h 3426"/>
                <a:gd name="T28" fmla="*/ 257 w 3423"/>
                <a:gd name="T29" fmla="*/ 0 h 3426"/>
                <a:gd name="T30" fmla="*/ 232 w 3423"/>
                <a:gd name="T31" fmla="*/ 0 h 3426"/>
                <a:gd name="T32" fmla="*/ 207 w 3423"/>
                <a:gd name="T33" fmla="*/ 3 h 3426"/>
                <a:gd name="T34" fmla="*/ 182 w 3423"/>
                <a:gd name="T35" fmla="*/ 8 h 3426"/>
                <a:gd name="T36" fmla="*/ 158 w 3423"/>
                <a:gd name="T37" fmla="*/ 16 h 3426"/>
                <a:gd name="T38" fmla="*/ 135 w 3423"/>
                <a:gd name="T39" fmla="*/ 26 h 3426"/>
                <a:gd name="T40" fmla="*/ 113 w 3423"/>
                <a:gd name="T41" fmla="*/ 38 h 3426"/>
                <a:gd name="T42" fmla="*/ 93 w 3423"/>
                <a:gd name="T43" fmla="*/ 53 h 3426"/>
                <a:gd name="T44" fmla="*/ 74 w 3423"/>
                <a:gd name="T45" fmla="*/ 69 h 3426"/>
                <a:gd name="T46" fmla="*/ 57 w 3423"/>
                <a:gd name="T47" fmla="*/ 88 h 3426"/>
                <a:gd name="T48" fmla="*/ 42 w 3423"/>
                <a:gd name="T49" fmla="*/ 108 h 3426"/>
                <a:gd name="T50" fmla="*/ 29 w 3423"/>
                <a:gd name="T51" fmla="*/ 129 h 3426"/>
                <a:gd name="T52" fmla="*/ 18 w 3423"/>
                <a:gd name="T53" fmla="*/ 152 h 3426"/>
                <a:gd name="T54" fmla="*/ 10 w 3423"/>
                <a:gd name="T55" fmla="*/ 176 h 3426"/>
                <a:gd name="T56" fmla="*/ 4 w 3423"/>
                <a:gd name="T57" fmla="*/ 201 h 3426"/>
                <a:gd name="T58" fmla="*/ 1 w 3423"/>
                <a:gd name="T59" fmla="*/ 226 h 3426"/>
                <a:gd name="T60" fmla="*/ 0 w 3423"/>
                <a:gd name="T61" fmla="*/ 251 h 3426"/>
                <a:gd name="T62" fmla="*/ 2 w 3423"/>
                <a:gd name="T63" fmla="*/ 276 h 3426"/>
                <a:gd name="T64" fmla="*/ 6 w 3423"/>
                <a:gd name="T65" fmla="*/ 301 h 3426"/>
                <a:gd name="T66" fmla="*/ 13 w 3423"/>
                <a:gd name="T67" fmla="*/ 325 h 3426"/>
                <a:gd name="T68" fmla="*/ 23 w 3423"/>
                <a:gd name="T69" fmla="*/ 348 h 3426"/>
                <a:gd name="T70" fmla="*/ 35 w 3423"/>
                <a:gd name="T71" fmla="*/ 370 h 3426"/>
                <a:gd name="T72" fmla="*/ 49 w 3423"/>
                <a:gd name="T73" fmla="*/ 391 h 3426"/>
                <a:gd name="T74" fmla="*/ 65 w 3423"/>
                <a:gd name="T75" fmla="*/ 411 h 3426"/>
                <a:gd name="T76" fmla="*/ 83 w 3423"/>
                <a:gd name="T77" fmla="*/ 428 h 3426"/>
                <a:gd name="T78" fmla="*/ 103 w 3423"/>
                <a:gd name="T79" fmla="*/ 444 h 3426"/>
                <a:gd name="T80" fmla="*/ 124 w 3423"/>
                <a:gd name="T81" fmla="*/ 457 h 3426"/>
                <a:gd name="T82" fmla="*/ 147 w 3423"/>
                <a:gd name="T83" fmla="*/ 469 h 3426"/>
                <a:gd name="T84" fmla="*/ 170 w 3423"/>
                <a:gd name="T85" fmla="*/ 477 h 3426"/>
                <a:gd name="T86" fmla="*/ 194 w 3423"/>
                <a:gd name="T87" fmla="*/ 484 h 3426"/>
                <a:gd name="T88" fmla="*/ 219 w 3423"/>
                <a:gd name="T89" fmla="*/ 488 h 3426"/>
                <a:gd name="T90" fmla="*/ 245 w 3423"/>
                <a:gd name="T91" fmla="*/ 489 h 3426"/>
                <a:gd name="T92" fmla="*/ 270 w 3423"/>
                <a:gd name="T93" fmla="*/ 488 h 3426"/>
                <a:gd name="T94" fmla="*/ 294 w 3423"/>
                <a:gd name="T95" fmla="*/ 484 h 3426"/>
                <a:gd name="T96" fmla="*/ 319 w 3423"/>
                <a:gd name="T97" fmla="*/ 477 h 3426"/>
                <a:gd name="T98" fmla="*/ 342 w 3423"/>
                <a:gd name="T99" fmla="*/ 469 h 3426"/>
                <a:gd name="T100" fmla="*/ 365 w 3423"/>
                <a:gd name="T101" fmla="*/ 457 h 3426"/>
                <a:gd name="T102" fmla="*/ 386 w 3423"/>
                <a:gd name="T103" fmla="*/ 444 h 3426"/>
                <a:gd name="T104" fmla="*/ 406 w 3423"/>
                <a:gd name="T105" fmla="*/ 428 h 3426"/>
                <a:gd name="T106" fmla="*/ 424 w 3423"/>
                <a:gd name="T107" fmla="*/ 411 h 3426"/>
                <a:gd name="T108" fmla="*/ 440 w 3423"/>
                <a:gd name="T109" fmla="*/ 391 h 3426"/>
                <a:gd name="T110" fmla="*/ 454 w 3423"/>
                <a:gd name="T111" fmla="*/ 370 h 3426"/>
                <a:gd name="T112" fmla="*/ 466 w 3423"/>
                <a:gd name="T113" fmla="*/ 348 h 3426"/>
                <a:gd name="T114" fmla="*/ 475 w 3423"/>
                <a:gd name="T115" fmla="*/ 325 h 3426"/>
                <a:gd name="T116" fmla="*/ 482 w 3423"/>
                <a:gd name="T117" fmla="*/ 301 h 3426"/>
                <a:gd name="T118" fmla="*/ 487 w 3423"/>
                <a:gd name="T119" fmla="*/ 276 h 3426"/>
                <a:gd name="T120" fmla="*/ 489 w 3423"/>
                <a:gd name="T121" fmla="*/ 251 h 34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423" h="3426">
                  <a:moveTo>
                    <a:pt x="3423" y="1713"/>
                  </a:moveTo>
                  <a:lnTo>
                    <a:pt x="3423" y="1668"/>
                  </a:lnTo>
                  <a:lnTo>
                    <a:pt x="3421" y="1625"/>
                  </a:lnTo>
                  <a:lnTo>
                    <a:pt x="3418" y="1580"/>
                  </a:lnTo>
                  <a:lnTo>
                    <a:pt x="3414" y="1536"/>
                  </a:lnTo>
                  <a:lnTo>
                    <a:pt x="3409" y="1493"/>
                  </a:lnTo>
                  <a:lnTo>
                    <a:pt x="3403" y="1449"/>
                  </a:lnTo>
                  <a:lnTo>
                    <a:pt x="3395" y="1405"/>
                  </a:lnTo>
                  <a:lnTo>
                    <a:pt x="3387" y="1362"/>
                  </a:lnTo>
                  <a:lnTo>
                    <a:pt x="3377" y="1319"/>
                  </a:lnTo>
                  <a:lnTo>
                    <a:pt x="3367" y="1277"/>
                  </a:lnTo>
                  <a:lnTo>
                    <a:pt x="3355" y="1234"/>
                  </a:lnTo>
                  <a:lnTo>
                    <a:pt x="3342" y="1191"/>
                  </a:lnTo>
                  <a:lnTo>
                    <a:pt x="3328" y="1150"/>
                  </a:lnTo>
                  <a:lnTo>
                    <a:pt x="3313" y="1108"/>
                  </a:lnTo>
                  <a:lnTo>
                    <a:pt x="3297" y="1067"/>
                  </a:lnTo>
                  <a:lnTo>
                    <a:pt x="3280" y="1026"/>
                  </a:lnTo>
                  <a:lnTo>
                    <a:pt x="3262" y="986"/>
                  </a:lnTo>
                  <a:lnTo>
                    <a:pt x="3243" y="946"/>
                  </a:lnTo>
                  <a:lnTo>
                    <a:pt x="3223" y="907"/>
                  </a:lnTo>
                  <a:lnTo>
                    <a:pt x="3201" y="869"/>
                  </a:lnTo>
                  <a:lnTo>
                    <a:pt x="3179" y="830"/>
                  </a:lnTo>
                  <a:lnTo>
                    <a:pt x="3156" y="793"/>
                  </a:lnTo>
                  <a:lnTo>
                    <a:pt x="3131" y="756"/>
                  </a:lnTo>
                  <a:lnTo>
                    <a:pt x="3107" y="720"/>
                  </a:lnTo>
                  <a:lnTo>
                    <a:pt x="3080" y="685"/>
                  </a:lnTo>
                  <a:lnTo>
                    <a:pt x="3053" y="649"/>
                  </a:lnTo>
                  <a:lnTo>
                    <a:pt x="3026" y="615"/>
                  </a:lnTo>
                  <a:lnTo>
                    <a:pt x="2997" y="581"/>
                  </a:lnTo>
                  <a:lnTo>
                    <a:pt x="2967" y="549"/>
                  </a:lnTo>
                  <a:lnTo>
                    <a:pt x="2937" y="517"/>
                  </a:lnTo>
                  <a:lnTo>
                    <a:pt x="2907" y="485"/>
                  </a:lnTo>
                  <a:lnTo>
                    <a:pt x="2875" y="456"/>
                  </a:lnTo>
                  <a:lnTo>
                    <a:pt x="2842" y="426"/>
                  </a:lnTo>
                  <a:lnTo>
                    <a:pt x="2807" y="397"/>
                  </a:lnTo>
                  <a:lnTo>
                    <a:pt x="2773" y="369"/>
                  </a:lnTo>
                  <a:lnTo>
                    <a:pt x="2738" y="343"/>
                  </a:lnTo>
                  <a:lnTo>
                    <a:pt x="2703" y="316"/>
                  </a:lnTo>
                  <a:lnTo>
                    <a:pt x="2667" y="292"/>
                  </a:lnTo>
                  <a:lnTo>
                    <a:pt x="2630" y="267"/>
                  </a:lnTo>
                  <a:lnTo>
                    <a:pt x="2592" y="244"/>
                  </a:lnTo>
                  <a:lnTo>
                    <a:pt x="2554" y="221"/>
                  </a:lnTo>
                  <a:lnTo>
                    <a:pt x="2516" y="200"/>
                  </a:lnTo>
                  <a:lnTo>
                    <a:pt x="2476" y="180"/>
                  </a:lnTo>
                  <a:lnTo>
                    <a:pt x="2437" y="161"/>
                  </a:lnTo>
                  <a:lnTo>
                    <a:pt x="2396" y="143"/>
                  </a:lnTo>
                  <a:lnTo>
                    <a:pt x="2356" y="126"/>
                  </a:lnTo>
                  <a:lnTo>
                    <a:pt x="2316" y="110"/>
                  </a:lnTo>
                  <a:lnTo>
                    <a:pt x="2274" y="95"/>
                  </a:lnTo>
                  <a:lnTo>
                    <a:pt x="2231" y="81"/>
                  </a:lnTo>
                  <a:lnTo>
                    <a:pt x="2190" y="68"/>
                  </a:lnTo>
                  <a:lnTo>
                    <a:pt x="2147" y="56"/>
                  </a:lnTo>
                  <a:lnTo>
                    <a:pt x="2105" y="46"/>
                  </a:lnTo>
                  <a:lnTo>
                    <a:pt x="2061" y="36"/>
                  </a:lnTo>
                  <a:lnTo>
                    <a:pt x="2018" y="28"/>
                  </a:lnTo>
                  <a:lnTo>
                    <a:pt x="1975" y="20"/>
                  </a:lnTo>
                  <a:lnTo>
                    <a:pt x="1931" y="14"/>
                  </a:lnTo>
                  <a:lnTo>
                    <a:pt x="1887" y="8"/>
                  </a:lnTo>
                  <a:lnTo>
                    <a:pt x="1844" y="4"/>
                  </a:lnTo>
                  <a:lnTo>
                    <a:pt x="1799" y="2"/>
                  </a:lnTo>
                  <a:lnTo>
                    <a:pt x="1755" y="0"/>
                  </a:lnTo>
                  <a:lnTo>
                    <a:pt x="1712" y="0"/>
                  </a:lnTo>
                  <a:lnTo>
                    <a:pt x="1667" y="0"/>
                  </a:lnTo>
                  <a:lnTo>
                    <a:pt x="1623" y="2"/>
                  </a:lnTo>
                  <a:lnTo>
                    <a:pt x="1580" y="4"/>
                  </a:lnTo>
                  <a:lnTo>
                    <a:pt x="1535" y="8"/>
                  </a:lnTo>
                  <a:lnTo>
                    <a:pt x="1491" y="14"/>
                  </a:lnTo>
                  <a:lnTo>
                    <a:pt x="1448" y="20"/>
                  </a:lnTo>
                  <a:lnTo>
                    <a:pt x="1404" y="28"/>
                  </a:lnTo>
                  <a:lnTo>
                    <a:pt x="1361" y="36"/>
                  </a:lnTo>
                  <a:lnTo>
                    <a:pt x="1318" y="46"/>
                  </a:lnTo>
                  <a:lnTo>
                    <a:pt x="1275" y="56"/>
                  </a:lnTo>
                  <a:lnTo>
                    <a:pt x="1233" y="68"/>
                  </a:lnTo>
                  <a:lnTo>
                    <a:pt x="1191" y="81"/>
                  </a:lnTo>
                  <a:lnTo>
                    <a:pt x="1149" y="95"/>
                  </a:lnTo>
                  <a:lnTo>
                    <a:pt x="1108" y="110"/>
                  </a:lnTo>
                  <a:lnTo>
                    <a:pt x="1067" y="126"/>
                  </a:lnTo>
                  <a:lnTo>
                    <a:pt x="1026" y="143"/>
                  </a:lnTo>
                  <a:lnTo>
                    <a:pt x="986" y="161"/>
                  </a:lnTo>
                  <a:lnTo>
                    <a:pt x="946" y="180"/>
                  </a:lnTo>
                  <a:lnTo>
                    <a:pt x="907" y="200"/>
                  </a:lnTo>
                  <a:lnTo>
                    <a:pt x="868" y="221"/>
                  </a:lnTo>
                  <a:lnTo>
                    <a:pt x="830" y="244"/>
                  </a:lnTo>
                  <a:lnTo>
                    <a:pt x="793" y="267"/>
                  </a:lnTo>
                  <a:lnTo>
                    <a:pt x="756" y="292"/>
                  </a:lnTo>
                  <a:lnTo>
                    <a:pt x="719" y="316"/>
                  </a:lnTo>
                  <a:lnTo>
                    <a:pt x="684" y="343"/>
                  </a:lnTo>
                  <a:lnTo>
                    <a:pt x="649" y="369"/>
                  </a:lnTo>
                  <a:lnTo>
                    <a:pt x="615" y="397"/>
                  </a:lnTo>
                  <a:lnTo>
                    <a:pt x="581" y="426"/>
                  </a:lnTo>
                  <a:lnTo>
                    <a:pt x="549" y="456"/>
                  </a:lnTo>
                  <a:lnTo>
                    <a:pt x="517" y="485"/>
                  </a:lnTo>
                  <a:lnTo>
                    <a:pt x="485" y="517"/>
                  </a:lnTo>
                  <a:lnTo>
                    <a:pt x="455" y="549"/>
                  </a:lnTo>
                  <a:lnTo>
                    <a:pt x="425" y="581"/>
                  </a:lnTo>
                  <a:lnTo>
                    <a:pt x="397" y="615"/>
                  </a:lnTo>
                  <a:lnTo>
                    <a:pt x="369" y="649"/>
                  </a:lnTo>
                  <a:lnTo>
                    <a:pt x="342" y="685"/>
                  </a:lnTo>
                  <a:lnTo>
                    <a:pt x="316" y="720"/>
                  </a:lnTo>
                  <a:lnTo>
                    <a:pt x="291" y="756"/>
                  </a:lnTo>
                  <a:lnTo>
                    <a:pt x="267" y="793"/>
                  </a:lnTo>
                  <a:lnTo>
                    <a:pt x="243" y="830"/>
                  </a:lnTo>
                  <a:lnTo>
                    <a:pt x="222" y="869"/>
                  </a:lnTo>
                  <a:lnTo>
                    <a:pt x="201" y="907"/>
                  </a:lnTo>
                  <a:lnTo>
                    <a:pt x="181" y="946"/>
                  </a:lnTo>
                  <a:lnTo>
                    <a:pt x="161" y="986"/>
                  </a:lnTo>
                  <a:lnTo>
                    <a:pt x="143" y="1026"/>
                  </a:lnTo>
                  <a:lnTo>
                    <a:pt x="125" y="1067"/>
                  </a:lnTo>
                  <a:lnTo>
                    <a:pt x="109" y="1108"/>
                  </a:lnTo>
                  <a:lnTo>
                    <a:pt x="94" y="1150"/>
                  </a:lnTo>
                  <a:lnTo>
                    <a:pt x="80" y="1191"/>
                  </a:lnTo>
                  <a:lnTo>
                    <a:pt x="68" y="1234"/>
                  </a:lnTo>
                  <a:lnTo>
                    <a:pt x="56" y="1277"/>
                  </a:lnTo>
                  <a:lnTo>
                    <a:pt x="45" y="1319"/>
                  </a:lnTo>
                  <a:lnTo>
                    <a:pt x="36" y="1362"/>
                  </a:lnTo>
                  <a:lnTo>
                    <a:pt x="27" y="1405"/>
                  </a:lnTo>
                  <a:lnTo>
                    <a:pt x="20" y="1449"/>
                  </a:lnTo>
                  <a:lnTo>
                    <a:pt x="13" y="1493"/>
                  </a:lnTo>
                  <a:lnTo>
                    <a:pt x="9" y="1536"/>
                  </a:lnTo>
                  <a:lnTo>
                    <a:pt x="5" y="1580"/>
                  </a:lnTo>
                  <a:lnTo>
                    <a:pt x="2" y="1625"/>
                  </a:lnTo>
                  <a:lnTo>
                    <a:pt x="1" y="1668"/>
                  </a:lnTo>
                  <a:lnTo>
                    <a:pt x="0" y="1713"/>
                  </a:lnTo>
                  <a:lnTo>
                    <a:pt x="1" y="1757"/>
                  </a:lnTo>
                  <a:lnTo>
                    <a:pt x="2" y="1800"/>
                  </a:lnTo>
                  <a:lnTo>
                    <a:pt x="5" y="1845"/>
                  </a:lnTo>
                  <a:lnTo>
                    <a:pt x="9" y="1889"/>
                  </a:lnTo>
                  <a:lnTo>
                    <a:pt x="13" y="1932"/>
                  </a:lnTo>
                  <a:lnTo>
                    <a:pt x="20" y="1976"/>
                  </a:lnTo>
                  <a:lnTo>
                    <a:pt x="27" y="2020"/>
                  </a:lnTo>
                  <a:lnTo>
                    <a:pt x="36" y="2063"/>
                  </a:lnTo>
                  <a:lnTo>
                    <a:pt x="45" y="2106"/>
                  </a:lnTo>
                  <a:lnTo>
                    <a:pt x="56" y="2149"/>
                  </a:lnTo>
                  <a:lnTo>
                    <a:pt x="68" y="2191"/>
                  </a:lnTo>
                  <a:lnTo>
                    <a:pt x="80" y="2234"/>
                  </a:lnTo>
                  <a:lnTo>
                    <a:pt x="94" y="2275"/>
                  </a:lnTo>
                  <a:lnTo>
                    <a:pt x="109" y="2317"/>
                  </a:lnTo>
                  <a:lnTo>
                    <a:pt x="125" y="2358"/>
                  </a:lnTo>
                  <a:lnTo>
                    <a:pt x="143" y="2399"/>
                  </a:lnTo>
                  <a:lnTo>
                    <a:pt x="161" y="2439"/>
                  </a:lnTo>
                  <a:lnTo>
                    <a:pt x="181" y="2479"/>
                  </a:lnTo>
                  <a:lnTo>
                    <a:pt x="201" y="2518"/>
                  </a:lnTo>
                  <a:lnTo>
                    <a:pt x="222" y="2556"/>
                  </a:lnTo>
                  <a:lnTo>
                    <a:pt x="243" y="2595"/>
                  </a:lnTo>
                  <a:lnTo>
                    <a:pt x="267" y="2632"/>
                  </a:lnTo>
                  <a:lnTo>
                    <a:pt x="291" y="2669"/>
                  </a:lnTo>
                  <a:lnTo>
                    <a:pt x="316" y="2705"/>
                  </a:lnTo>
                  <a:lnTo>
                    <a:pt x="342" y="2741"/>
                  </a:lnTo>
                  <a:lnTo>
                    <a:pt x="369" y="2776"/>
                  </a:lnTo>
                  <a:lnTo>
                    <a:pt x="397" y="2810"/>
                  </a:lnTo>
                  <a:lnTo>
                    <a:pt x="425" y="2844"/>
                  </a:lnTo>
                  <a:lnTo>
                    <a:pt x="455" y="2877"/>
                  </a:lnTo>
                  <a:lnTo>
                    <a:pt x="485" y="2909"/>
                  </a:lnTo>
                  <a:lnTo>
                    <a:pt x="517" y="2940"/>
                  </a:lnTo>
                  <a:lnTo>
                    <a:pt x="549" y="2969"/>
                  </a:lnTo>
                  <a:lnTo>
                    <a:pt x="581" y="2999"/>
                  </a:lnTo>
                  <a:lnTo>
                    <a:pt x="615" y="3028"/>
                  </a:lnTo>
                  <a:lnTo>
                    <a:pt x="649" y="3056"/>
                  </a:lnTo>
                  <a:lnTo>
                    <a:pt x="684" y="3083"/>
                  </a:lnTo>
                  <a:lnTo>
                    <a:pt x="719" y="3109"/>
                  </a:lnTo>
                  <a:lnTo>
                    <a:pt x="756" y="3135"/>
                  </a:lnTo>
                  <a:lnTo>
                    <a:pt x="793" y="3158"/>
                  </a:lnTo>
                  <a:lnTo>
                    <a:pt x="830" y="3181"/>
                  </a:lnTo>
                  <a:lnTo>
                    <a:pt x="868" y="3204"/>
                  </a:lnTo>
                  <a:lnTo>
                    <a:pt x="907" y="3225"/>
                  </a:lnTo>
                  <a:lnTo>
                    <a:pt x="946" y="3245"/>
                  </a:lnTo>
                  <a:lnTo>
                    <a:pt x="986" y="3264"/>
                  </a:lnTo>
                  <a:lnTo>
                    <a:pt x="1026" y="3283"/>
                  </a:lnTo>
                  <a:lnTo>
                    <a:pt x="1067" y="3300"/>
                  </a:lnTo>
                  <a:lnTo>
                    <a:pt x="1108" y="3316"/>
                  </a:lnTo>
                  <a:lnTo>
                    <a:pt x="1149" y="3330"/>
                  </a:lnTo>
                  <a:lnTo>
                    <a:pt x="1191" y="3344"/>
                  </a:lnTo>
                  <a:lnTo>
                    <a:pt x="1233" y="3357"/>
                  </a:lnTo>
                  <a:lnTo>
                    <a:pt x="1275" y="3370"/>
                  </a:lnTo>
                  <a:lnTo>
                    <a:pt x="1318" y="3380"/>
                  </a:lnTo>
                  <a:lnTo>
                    <a:pt x="1361" y="3390"/>
                  </a:lnTo>
                  <a:lnTo>
                    <a:pt x="1404" y="3399"/>
                  </a:lnTo>
                  <a:lnTo>
                    <a:pt x="1448" y="3405"/>
                  </a:lnTo>
                  <a:lnTo>
                    <a:pt x="1491" y="3411"/>
                  </a:lnTo>
                  <a:lnTo>
                    <a:pt x="1535" y="3417"/>
                  </a:lnTo>
                  <a:lnTo>
                    <a:pt x="1580" y="3421"/>
                  </a:lnTo>
                  <a:lnTo>
                    <a:pt x="1623" y="3423"/>
                  </a:lnTo>
                  <a:lnTo>
                    <a:pt x="1667" y="3425"/>
                  </a:lnTo>
                  <a:lnTo>
                    <a:pt x="1712" y="3426"/>
                  </a:lnTo>
                  <a:lnTo>
                    <a:pt x="1755" y="3425"/>
                  </a:lnTo>
                  <a:lnTo>
                    <a:pt x="1799" y="3423"/>
                  </a:lnTo>
                  <a:lnTo>
                    <a:pt x="1844" y="3421"/>
                  </a:lnTo>
                  <a:lnTo>
                    <a:pt x="1887" y="3417"/>
                  </a:lnTo>
                  <a:lnTo>
                    <a:pt x="1931" y="3411"/>
                  </a:lnTo>
                  <a:lnTo>
                    <a:pt x="1975" y="3405"/>
                  </a:lnTo>
                  <a:lnTo>
                    <a:pt x="2018" y="3399"/>
                  </a:lnTo>
                  <a:lnTo>
                    <a:pt x="2061" y="3390"/>
                  </a:lnTo>
                  <a:lnTo>
                    <a:pt x="2105" y="3380"/>
                  </a:lnTo>
                  <a:lnTo>
                    <a:pt x="2147" y="3370"/>
                  </a:lnTo>
                  <a:lnTo>
                    <a:pt x="2190" y="3357"/>
                  </a:lnTo>
                  <a:lnTo>
                    <a:pt x="2231" y="3344"/>
                  </a:lnTo>
                  <a:lnTo>
                    <a:pt x="2274" y="3330"/>
                  </a:lnTo>
                  <a:lnTo>
                    <a:pt x="2316" y="3316"/>
                  </a:lnTo>
                  <a:lnTo>
                    <a:pt x="2356" y="3300"/>
                  </a:lnTo>
                  <a:lnTo>
                    <a:pt x="2396" y="3283"/>
                  </a:lnTo>
                  <a:lnTo>
                    <a:pt x="2437" y="3264"/>
                  </a:lnTo>
                  <a:lnTo>
                    <a:pt x="2476" y="3245"/>
                  </a:lnTo>
                  <a:lnTo>
                    <a:pt x="2516" y="3225"/>
                  </a:lnTo>
                  <a:lnTo>
                    <a:pt x="2554" y="3204"/>
                  </a:lnTo>
                  <a:lnTo>
                    <a:pt x="2592" y="3181"/>
                  </a:lnTo>
                  <a:lnTo>
                    <a:pt x="2630" y="3158"/>
                  </a:lnTo>
                  <a:lnTo>
                    <a:pt x="2667" y="3135"/>
                  </a:lnTo>
                  <a:lnTo>
                    <a:pt x="2703" y="3109"/>
                  </a:lnTo>
                  <a:lnTo>
                    <a:pt x="2738" y="3083"/>
                  </a:lnTo>
                  <a:lnTo>
                    <a:pt x="2773" y="3056"/>
                  </a:lnTo>
                  <a:lnTo>
                    <a:pt x="2807" y="3028"/>
                  </a:lnTo>
                  <a:lnTo>
                    <a:pt x="2842" y="2999"/>
                  </a:lnTo>
                  <a:lnTo>
                    <a:pt x="2875" y="2969"/>
                  </a:lnTo>
                  <a:lnTo>
                    <a:pt x="2907" y="2940"/>
                  </a:lnTo>
                  <a:lnTo>
                    <a:pt x="2937" y="2909"/>
                  </a:lnTo>
                  <a:lnTo>
                    <a:pt x="2967" y="2877"/>
                  </a:lnTo>
                  <a:lnTo>
                    <a:pt x="2997" y="2844"/>
                  </a:lnTo>
                  <a:lnTo>
                    <a:pt x="3026" y="2810"/>
                  </a:lnTo>
                  <a:lnTo>
                    <a:pt x="3053" y="2776"/>
                  </a:lnTo>
                  <a:lnTo>
                    <a:pt x="3080" y="2741"/>
                  </a:lnTo>
                  <a:lnTo>
                    <a:pt x="3107" y="2705"/>
                  </a:lnTo>
                  <a:lnTo>
                    <a:pt x="3131" y="2669"/>
                  </a:lnTo>
                  <a:lnTo>
                    <a:pt x="3156" y="2632"/>
                  </a:lnTo>
                  <a:lnTo>
                    <a:pt x="3179" y="2595"/>
                  </a:lnTo>
                  <a:lnTo>
                    <a:pt x="3201" y="2556"/>
                  </a:lnTo>
                  <a:lnTo>
                    <a:pt x="3223" y="2518"/>
                  </a:lnTo>
                  <a:lnTo>
                    <a:pt x="3243" y="2479"/>
                  </a:lnTo>
                  <a:lnTo>
                    <a:pt x="3262" y="2439"/>
                  </a:lnTo>
                  <a:lnTo>
                    <a:pt x="3280" y="2399"/>
                  </a:lnTo>
                  <a:lnTo>
                    <a:pt x="3297" y="2358"/>
                  </a:lnTo>
                  <a:lnTo>
                    <a:pt x="3313" y="2317"/>
                  </a:lnTo>
                  <a:lnTo>
                    <a:pt x="3328" y="2275"/>
                  </a:lnTo>
                  <a:lnTo>
                    <a:pt x="3342" y="2234"/>
                  </a:lnTo>
                  <a:lnTo>
                    <a:pt x="3355" y="2191"/>
                  </a:lnTo>
                  <a:lnTo>
                    <a:pt x="3367" y="2149"/>
                  </a:lnTo>
                  <a:lnTo>
                    <a:pt x="3377" y="2106"/>
                  </a:lnTo>
                  <a:lnTo>
                    <a:pt x="3387" y="2063"/>
                  </a:lnTo>
                  <a:lnTo>
                    <a:pt x="3395" y="2020"/>
                  </a:lnTo>
                  <a:lnTo>
                    <a:pt x="3403" y="1976"/>
                  </a:lnTo>
                  <a:lnTo>
                    <a:pt x="3409" y="1932"/>
                  </a:lnTo>
                  <a:lnTo>
                    <a:pt x="3414" y="1889"/>
                  </a:lnTo>
                  <a:lnTo>
                    <a:pt x="3418" y="1845"/>
                  </a:lnTo>
                  <a:lnTo>
                    <a:pt x="3421" y="1800"/>
                  </a:lnTo>
                  <a:lnTo>
                    <a:pt x="3423" y="1757"/>
                  </a:lnTo>
                  <a:lnTo>
                    <a:pt x="3423" y="171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209" name="Line 95"/>
            <p:cNvSpPr>
              <a:spLocks noChangeShapeType="1"/>
            </p:cNvSpPr>
            <p:nvPr/>
          </p:nvSpPr>
          <p:spPr bwMode="auto">
            <a:xfrm>
              <a:off x="870" y="1956"/>
              <a:ext cx="0" cy="1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210" name="Line 96"/>
            <p:cNvSpPr>
              <a:spLocks noChangeShapeType="1"/>
            </p:cNvSpPr>
            <p:nvPr/>
          </p:nvSpPr>
          <p:spPr bwMode="auto">
            <a:xfrm>
              <a:off x="1616" y="2096"/>
              <a:ext cx="15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211" name="Line 97"/>
            <p:cNvSpPr>
              <a:spLocks noChangeShapeType="1"/>
            </p:cNvSpPr>
            <p:nvPr/>
          </p:nvSpPr>
          <p:spPr bwMode="auto">
            <a:xfrm>
              <a:off x="1797" y="2096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212" name="Line 98"/>
            <p:cNvSpPr>
              <a:spLocks noChangeShapeType="1"/>
            </p:cNvSpPr>
            <p:nvPr/>
          </p:nvSpPr>
          <p:spPr bwMode="auto">
            <a:xfrm>
              <a:off x="1849" y="2096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213" name="Line 99"/>
            <p:cNvSpPr>
              <a:spLocks noChangeShapeType="1"/>
            </p:cNvSpPr>
            <p:nvPr/>
          </p:nvSpPr>
          <p:spPr bwMode="auto">
            <a:xfrm>
              <a:off x="2021" y="2096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214" name="Line 100"/>
            <p:cNvSpPr>
              <a:spLocks noChangeShapeType="1"/>
            </p:cNvSpPr>
            <p:nvPr/>
          </p:nvSpPr>
          <p:spPr bwMode="auto">
            <a:xfrm>
              <a:off x="2073" y="2096"/>
              <a:ext cx="15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215" name="Line 101"/>
            <p:cNvSpPr>
              <a:spLocks noChangeShapeType="1"/>
            </p:cNvSpPr>
            <p:nvPr/>
          </p:nvSpPr>
          <p:spPr bwMode="auto">
            <a:xfrm>
              <a:off x="1444" y="1851"/>
              <a:ext cx="0" cy="2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216" name="Line 102"/>
            <p:cNvSpPr>
              <a:spLocks noChangeShapeType="1"/>
            </p:cNvSpPr>
            <p:nvPr/>
          </p:nvSpPr>
          <p:spPr bwMode="auto">
            <a:xfrm>
              <a:off x="1903" y="1785"/>
              <a:ext cx="0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217" name="Line 103"/>
            <p:cNvSpPr>
              <a:spLocks noChangeShapeType="1"/>
            </p:cNvSpPr>
            <p:nvPr/>
          </p:nvSpPr>
          <p:spPr bwMode="auto">
            <a:xfrm>
              <a:off x="1903" y="1969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218" name="Line 104"/>
            <p:cNvSpPr>
              <a:spLocks noChangeShapeType="1"/>
            </p:cNvSpPr>
            <p:nvPr/>
          </p:nvSpPr>
          <p:spPr bwMode="auto">
            <a:xfrm>
              <a:off x="1903" y="2021"/>
              <a:ext cx="0" cy="1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219" name="Line 105"/>
            <p:cNvSpPr>
              <a:spLocks noChangeShapeType="1"/>
            </p:cNvSpPr>
            <p:nvPr/>
          </p:nvSpPr>
          <p:spPr bwMode="auto">
            <a:xfrm>
              <a:off x="1903" y="2193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220" name="Line 106"/>
            <p:cNvSpPr>
              <a:spLocks noChangeShapeType="1"/>
            </p:cNvSpPr>
            <p:nvPr/>
          </p:nvSpPr>
          <p:spPr bwMode="auto">
            <a:xfrm>
              <a:off x="1903" y="2245"/>
              <a:ext cx="0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221" name="Line 107"/>
            <p:cNvSpPr>
              <a:spLocks noChangeShapeType="1"/>
            </p:cNvSpPr>
            <p:nvPr/>
          </p:nvSpPr>
          <p:spPr bwMode="auto">
            <a:xfrm flipV="1">
              <a:off x="870" y="1851"/>
              <a:ext cx="574" cy="1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222" name="Line 108"/>
            <p:cNvSpPr>
              <a:spLocks noChangeShapeType="1"/>
            </p:cNvSpPr>
            <p:nvPr/>
          </p:nvSpPr>
          <p:spPr bwMode="auto">
            <a:xfrm>
              <a:off x="792" y="2096"/>
              <a:ext cx="1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223" name="Line 109"/>
            <p:cNvSpPr>
              <a:spLocks noChangeShapeType="1"/>
            </p:cNvSpPr>
            <p:nvPr/>
          </p:nvSpPr>
          <p:spPr bwMode="auto">
            <a:xfrm>
              <a:off x="926" y="2096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224" name="Line 110"/>
            <p:cNvSpPr>
              <a:spLocks noChangeShapeType="1"/>
            </p:cNvSpPr>
            <p:nvPr/>
          </p:nvSpPr>
          <p:spPr bwMode="auto">
            <a:xfrm>
              <a:off x="978" y="2096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225" name="Line 111"/>
            <p:cNvSpPr>
              <a:spLocks noChangeShapeType="1"/>
            </p:cNvSpPr>
            <p:nvPr/>
          </p:nvSpPr>
          <p:spPr bwMode="auto">
            <a:xfrm>
              <a:off x="1150" y="2096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226" name="Line 112"/>
            <p:cNvSpPr>
              <a:spLocks noChangeShapeType="1"/>
            </p:cNvSpPr>
            <p:nvPr/>
          </p:nvSpPr>
          <p:spPr bwMode="auto">
            <a:xfrm>
              <a:off x="1202" y="2096"/>
              <a:ext cx="1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227" name="Line 113"/>
            <p:cNvSpPr>
              <a:spLocks noChangeShapeType="1"/>
            </p:cNvSpPr>
            <p:nvPr/>
          </p:nvSpPr>
          <p:spPr bwMode="auto">
            <a:xfrm>
              <a:off x="1374" y="2096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228" name="Line 114"/>
            <p:cNvSpPr>
              <a:spLocks noChangeShapeType="1"/>
            </p:cNvSpPr>
            <p:nvPr/>
          </p:nvSpPr>
          <p:spPr bwMode="auto">
            <a:xfrm>
              <a:off x="1425" y="2096"/>
              <a:ext cx="1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229" name="Line 115"/>
            <p:cNvSpPr>
              <a:spLocks noChangeShapeType="1"/>
            </p:cNvSpPr>
            <p:nvPr/>
          </p:nvSpPr>
          <p:spPr bwMode="auto">
            <a:xfrm flipV="1">
              <a:off x="870" y="2096"/>
              <a:ext cx="0" cy="1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230" name="Line 116"/>
            <p:cNvSpPr>
              <a:spLocks noChangeShapeType="1"/>
            </p:cNvSpPr>
            <p:nvPr/>
          </p:nvSpPr>
          <p:spPr bwMode="auto">
            <a:xfrm flipV="1">
              <a:off x="1444" y="2096"/>
              <a:ext cx="0" cy="2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231" name="Line 117"/>
            <p:cNvSpPr>
              <a:spLocks noChangeShapeType="1"/>
            </p:cNvSpPr>
            <p:nvPr/>
          </p:nvSpPr>
          <p:spPr bwMode="auto">
            <a:xfrm>
              <a:off x="870" y="2235"/>
              <a:ext cx="574" cy="1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grpSp>
        <p:nvGrpSpPr>
          <p:cNvPr id="169078" name="Group 118"/>
          <p:cNvGrpSpPr>
            <a:grpSpLocks/>
          </p:cNvGrpSpPr>
          <p:nvPr/>
        </p:nvGrpSpPr>
        <p:grpSpPr bwMode="auto">
          <a:xfrm>
            <a:off x="4979988" y="4799013"/>
            <a:ext cx="3252787" cy="1428750"/>
            <a:chOff x="2524" y="1785"/>
            <a:chExt cx="1402" cy="616"/>
          </a:xfrm>
        </p:grpSpPr>
        <p:sp>
          <p:nvSpPr>
            <p:cNvPr id="81182" name="Freeform 119"/>
            <p:cNvSpPr>
              <a:spLocks/>
            </p:cNvSpPr>
            <p:nvPr/>
          </p:nvSpPr>
          <p:spPr bwMode="auto">
            <a:xfrm>
              <a:off x="2567" y="1851"/>
              <a:ext cx="489" cy="489"/>
            </a:xfrm>
            <a:custGeom>
              <a:avLst/>
              <a:gdLst>
                <a:gd name="T0" fmla="*/ 488 w 3424"/>
                <a:gd name="T1" fmla="*/ 226 h 3426"/>
                <a:gd name="T2" fmla="*/ 485 w 3424"/>
                <a:gd name="T3" fmla="*/ 201 h 3426"/>
                <a:gd name="T4" fmla="*/ 479 w 3424"/>
                <a:gd name="T5" fmla="*/ 176 h 3426"/>
                <a:gd name="T6" fmla="*/ 471 w 3424"/>
                <a:gd name="T7" fmla="*/ 152 h 3426"/>
                <a:gd name="T8" fmla="*/ 460 w 3424"/>
                <a:gd name="T9" fmla="*/ 129 h 3426"/>
                <a:gd name="T10" fmla="*/ 447 w 3424"/>
                <a:gd name="T11" fmla="*/ 108 h 3426"/>
                <a:gd name="T12" fmla="*/ 432 w 3424"/>
                <a:gd name="T13" fmla="*/ 88 h 3426"/>
                <a:gd name="T14" fmla="*/ 415 w 3424"/>
                <a:gd name="T15" fmla="*/ 69 h 3426"/>
                <a:gd name="T16" fmla="*/ 396 w 3424"/>
                <a:gd name="T17" fmla="*/ 53 h 3426"/>
                <a:gd name="T18" fmla="*/ 376 w 3424"/>
                <a:gd name="T19" fmla="*/ 38 h 3426"/>
                <a:gd name="T20" fmla="*/ 354 w 3424"/>
                <a:gd name="T21" fmla="*/ 26 h 3426"/>
                <a:gd name="T22" fmla="*/ 331 w 3424"/>
                <a:gd name="T23" fmla="*/ 16 h 3426"/>
                <a:gd name="T24" fmla="*/ 307 w 3424"/>
                <a:gd name="T25" fmla="*/ 8 h 3426"/>
                <a:gd name="T26" fmla="*/ 282 w 3424"/>
                <a:gd name="T27" fmla="*/ 3 h 3426"/>
                <a:gd name="T28" fmla="*/ 257 w 3424"/>
                <a:gd name="T29" fmla="*/ 0 h 3426"/>
                <a:gd name="T30" fmla="*/ 232 w 3424"/>
                <a:gd name="T31" fmla="*/ 0 h 3426"/>
                <a:gd name="T32" fmla="*/ 207 w 3424"/>
                <a:gd name="T33" fmla="*/ 3 h 3426"/>
                <a:gd name="T34" fmla="*/ 182 w 3424"/>
                <a:gd name="T35" fmla="*/ 8 h 3426"/>
                <a:gd name="T36" fmla="*/ 158 w 3424"/>
                <a:gd name="T37" fmla="*/ 16 h 3426"/>
                <a:gd name="T38" fmla="*/ 135 w 3424"/>
                <a:gd name="T39" fmla="*/ 26 h 3426"/>
                <a:gd name="T40" fmla="*/ 113 w 3424"/>
                <a:gd name="T41" fmla="*/ 38 h 3426"/>
                <a:gd name="T42" fmla="*/ 93 w 3424"/>
                <a:gd name="T43" fmla="*/ 53 h 3426"/>
                <a:gd name="T44" fmla="*/ 74 w 3424"/>
                <a:gd name="T45" fmla="*/ 69 h 3426"/>
                <a:gd name="T46" fmla="*/ 57 w 3424"/>
                <a:gd name="T47" fmla="*/ 88 h 3426"/>
                <a:gd name="T48" fmla="*/ 42 w 3424"/>
                <a:gd name="T49" fmla="*/ 108 h 3426"/>
                <a:gd name="T50" fmla="*/ 29 w 3424"/>
                <a:gd name="T51" fmla="*/ 129 h 3426"/>
                <a:gd name="T52" fmla="*/ 18 w 3424"/>
                <a:gd name="T53" fmla="*/ 152 h 3426"/>
                <a:gd name="T54" fmla="*/ 10 w 3424"/>
                <a:gd name="T55" fmla="*/ 176 h 3426"/>
                <a:gd name="T56" fmla="*/ 4 w 3424"/>
                <a:gd name="T57" fmla="*/ 201 h 3426"/>
                <a:gd name="T58" fmla="*/ 1 w 3424"/>
                <a:gd name="T59" fmla="*/ 226 h 3426"/>
                <a:gd name="T60" fmla="*/ 0 w 3424"/>
                <a:gd name="T61" fmla="*/ 251 h 3426"/>
                <a:gd name="T62" fmla="*/ 2 w 3424"/>
                <a:gd name="T63" fmla="*/ 276 h 3426"/>
                <a:gd name="T64" fmla="*/ 6 w 3424"/>
                <a:gd name="T65" fmla="*/ 301 h 3426"/>
                <a:gd name="T66" fmla="*/ 14 w 3424"/>
                <a:gd name="T67" fmla="*/ 325 h 3426"/>
                <a:gd name="T68" fmla="*/ 23 w 3424"/>
                <a:gd name="T69" fmla="*/ 348 h 3426"/>
                <a:gd name="T70" fmla="*/ 35 w 3424"/>
                <a:gd name="T71" fmla="*/ 370 h 3426"/>
                <a:gd name="T72" fmla="*/ 49 w 3424"/>
                <a:gd name="T73" fmla="*/ 391 h 3426"/>
                <a:gd name="T74" fmla="*/ 65 w 3424"/>
                <a:gd name="T75" fmla="*/ 411 h 3426"/>
                <a:gd name="T76" fmla="*/ 83 w 3424"/>
                <a:gd name="T77" fmla="*/ 428 h 3426"/>
                <a:gd name="T78" fmla="*/ 103 w 3424"/>
                <a:gd name="T79" fmla="*/ 444 h 3426"/>
                <a:gd name="T80" fmla="*/ 124 w 3424"/>
                <a:gd name="T81" fmla="*/ 457 h 3426"/>
                <a:gd name="T82" fmla="*/ 147 w 3424"/>
                <a:gd name="T83" fmla="*/ 469 h 3426"/>
                <a:gd name="T84" fmla="*/ 170 w 3424"/>
                <a:gd name="T85" fmla="*/ 477 h 3426"/>
                <a:gd name="T86" fmla="*/ 195 w 3424"/>
                <a:gd name="T87" fmla="*/ 484 h 3426"/>
                <a:gd name="T88" fmla="*/ 219 w 3424"/>
                <a:gd name="T89" fmla="*/ 488 h 3426"/>
                <a:gd name="T90" fmla="*/ 245 w 3424"/>
                <a:gd name="T91" fmla="*/ 489 h 3426"/>
                <a:gd name="T92" fmla="*/ 270 w 3424"/>
                <a:gd name="T93" fmla="*/ 488 h 3426"/>
                <a:gd name="T94" fmla="*/ 294 w 3424"/>
                <a:gd name="T95" fmla="*/ 484 h 3426"/>
                <a:gd name="T96" fmla="*/ 319 w 3424"/>
                <a:gd name="T97" fmla="*/ 477 h 3426"/>
                <a:gd name="T98" fmla="*/ 342 w 3424"/>
                <a:gd name="T99" fmla="*/ 469 h 3426"/>
                <a:gd name="T100" fmla="*/ 365 w 3424"/>
                <a:gd name="T101" fmla="*/ 457 h 3426"/>
                <a:gd name="T102" fmla="*/ 386 w 3424"/>
                <a:gd name="T103" fmla="*/ 444 h 3426"/>
                <a:gd name="T104" fmla="*/ 406 w 3424"/>
                <a:gd name="T105" fmla="*/ 428 h 3426"/>
                <a:gd name="T106" fmla="*/ 424 w 3424"/>
                <a:gd name="T107" fmla="*/ 411 h 3426"/>
                <a:gd name="T108" fmla="*/ 440 w 3424"/>
                <a:gd name="T109" fmla="*/ 391 h 3426"/>
                <a:gd name="T110" fmla="*/ 454 w 3424"/>
                <a:gd name="T111" fmla="*/ 370 h 3426"/>
                <a:gd name="T112" fmla="*/ 466 w 3424"/>
                <a:gd name="T113" fmla="*/ 348 h 3426"/>
                <a:gd name="T114" fmla="*/ 475 w 3424"/>
                <a:gd name="T115" fmla="*/ 325 h 3426"/>
                <a:gd name="T116" fmla="*/ 482 w 3424"/>
                <a:gd name="T117" fmla="*/ 301 h 3426"/>
                <a:gd name="T118" fmla="*/ 487 w 3424"/>
                <a:gd name="T119" fmla="*/ 276 h 3426"/>
                <a:gd name="T120" fmla="*/ 489 w 3424"/>
                <a:gd name="T121" fmla="*/ 251 h 34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424" h="3426">
                  <a:moveTo>
                    <a:pt x="3424" y="1713"/>
                  </a:moveTo>
                  <a:lnTo>
                    <a:pt x="3423" y="1668"/>
                  </a:lnTo>
                  <a:lnTo>
                    <a:pt x="3421" y="1625"/>
                  </a:lnTo>
                  <a:lnTo>
                    <a:pt x="3419" y="1580"/>
                  </a:lnTo>
                  <a:lnTo>
                    <a:pt x="3414" y="1536"/>
                  </a:lnTo>
                  <a:lnTo>
                    <a:pt x="3409" y="1493"/>
                  </a:lnTo>
                  <a:lnTo>
                    <a:pt x="3403" y="1449"/>
                  </a:lnTo>
                  <a:lnTo>
                    <a:pt x="3395" y="1405"/>
                  </a:lnTo>
                  <a:lnTo>
                    <a:pt x="3388" y="1362"/>
                  </a:lnTo>
                  <a:lnTo>
                    <a:pt x="3378" y="1319"/>
                  </a:lnTo>
                  <a:lnTo>
                    <a:pt x="3368" y="1277"/>
                  </a:lnTo>
                  <a:lnTo>
                    <a:pt x="3355" y="1234"/>
                  </a:lnTo>
                  <a:lnTo>
                    <a:pt x="3342" y="1191"/>
                  </a:lnTo>
                  <a:lnTo>
                    <a:pt x="3328" y="1150"/>
                  </a:lnTo>
                  <a:lnTo>
                    <a:pt x="3313" y="1108"/>
                  </a:lnTo>
                  <a:lnTo>
                    <a:pt x="3297" y="1067"/>
                  </a:lnTo>
                  <a:lnTo>
                    <a:pt x="3280" y="1026"/>
                  </a:lnTo>
                  <a:lnTo>
                    <a:pt x="3262" y="986"/>
                  </a:lnTo>
                  <a:lnTo>
                    <a:pt x="3243" y="946"/>
                  </a:lnTo>
                  <a:lnTo>
                    <a:pt x="3223" y="907"/>
                  </a:lnTo>
                  <a:lnTo>
                    <a:pt x="3202" y="869"/>
                  </a:lnTo>
                  <a:lnTo>
                    <a:pt x="3179" y="830"/>
                  </a:lnTo>
                  <a:lnTo>
                    <a:pt x="3156" y="793"/>
                  </a:lnTo>
                  <a:lnTo>
                    <a:pt x="3132" y="756"/>
                  </a:lnTo>
                  <a:lnTo>
                    <a:pt x="3107" y="720"/>
                  </a:lnTo>
                  <a:lnTo>
                    <a:pt x="3081" y="685"/>
                  </a:lnTo>
                  <a:lnTo>
                    <a:pt x="3053" y="649"/>
                  </a:lnTo>
                  <a:lnTo>
                    <a:pt x="3026" y="615"/>
                  </a:lnTo>
                  <a:lnTo>
                    <a:pt x="2997" y="581"/>
                  </a:lnTo>
                  <a:lnTo>
                    <a:pt x="2968" y="549"/>
                  </a:lnTo>
                  <a:lnTo>
                    <a:pt x="2937" y="517"/>
                  </a:lnTo>
                  <a:lnTo>
                    <a:pt x="2907" y="485"/>
                  </a:lnTo>
                  <a:lnTo>
                    <a:pt x="2875" y="456"/>
                  </a:lnTo>
                  <a:lnTo>
                    <a:pt x="2842" y="426"/>
                  </a:lnTo>
                  <a:lnTo>
                    <a:pt x="2809" y="397"/>
                  </a:lnTo>
                  <a:lnTo>
                    <a:pt x="2775" y="369"/>
                  </a:lnTo>
                  <a:lnTo>
                    <a:pt x="2739" y="343"/>
                  </a:lnTo>
                  <a:lnTo>
                    <a:pt x="2703" y="316"/>
                  </a:lnTo>
                  <a:lnTo>
                    <a:pt x="2667" y="292"/>
                  </a:lnTo>
                  <a:lnTo>
                    <a:pt x="2631" y="267"/>
                  </a:lnTo>
                  <a:lnTo>
                    <a:pt x="2593" y="244"/>
                  </a:lnTo>
                  <a:lnTo>
                    <a:pt x="2555" y="221"/>
                  </a:lnTo>
                  <a:lnTo>
                    <a:pt x="2516" y="200"/>
                  </a:lnTo>
                  <a:lnTo>
                    <a:pt x="2477" y="180"/>
                  </a:lnTo>
                  <a:lnTo>
                    <a:pt x="2437" y="161"/>
                  </a:lnTo>
                  <a:lnTo>
                    <a:pt x="2398" y="143"/>
                  </a:lnTo>
                  <a:lnTo>
                    <a:pt x="2357" y="126"/>
                  </a:lnTo>
                  <a:lnTo>
                    <a:pt x="2316" y="110"/>
                  </a:lnTo>
                  <a:lnTo>
                    <a:pt x="2274" y="95"/>
                  </a:lnTo>
                  <a:lnTo>
                    <a:pt x="2233" y="81"/>
                  </a:lnTo>
                  <a:lnTo>
                    <a:pt x="2190" y="68"/>
                  </a:lnTo>
                  <a:lnTo>
                    <a:pt x="2147" y="56"/>
                  </a:lnTo>
                  <a:lnTo>
                    <a:pt x="2105" y="46"/>
                  </a:lnTo>
                  <a:lnTo>
                    <a:pt x="2062" y="36"/>
                  </a:lnTo>
                  <a:lnTo>
                    <a:pt x="2019" y="28"/>
                  </a:lnTo>
                  <a:lnTo>
                    <a:pt x="1975" y="20"/>
                  </a:lnTo>
                  <a:lnTo>
                    <a:pt x="1931" y="14"/>
                  </a:lnTo>
                  <a:lnTo>
                    <a:pt x="1888" y="8"/>
                  </a:lnTo>
                  <a:lnTo>
                    <a:pt x="1844" y="4"/>
                  </a:lnTo>
                  <a:lnTo>
                    <a:pt x="1800" y="2"/>
                  </a:lnTo>
                  <a:lnTo>
                    <a:pt x="1755" y="0"/>
                  </a:lnTo>
                  <a:lnTo>
                    <a:pt x="1712" y="0"/>
                  </a:lnTo>
                  <a:lnTo>
                    <a:pt x="1668" y="0"/>
                  </a:lnTo>
                  <a:lnTo>
                    <a:pt x="1623" y="2"/>
                  </a:lnTo>
                  <a:lnTo>
                    <a:pt x="1580" y="4"/>
                  </a:lnTo>
                  <a:lnTo>
                    <a:pt x="1536" y="8"/>
                  </a:lnTo>
                  <a:lnTo>
                    <a:pt x="1492" y="14"/>
                  </a:lnTo>
                  <a:lnTo>
                    <a:pt x="1449" y="20"/>
                  </a:lnTo>
                  <a:lnTo>
                    <a:pt x="1405" y="28"/>
                  </a:lnTo>
                  <a:lnTo>
                    <a:pt x="1362" y="36"/>
                  </a:lnTo>
                  <a:lnTo>
                    <a:pt x="1319" y="46"/>
                  </a:lnTo>
                  <a:lnTo>
                    <a:pt x="1276" y="56"/>
                  </a:lnTo>
                  <a:lnTo>
                    <a:pt x="1234" y="68"/>
                  </a:lnTo>
                  <a:lnTo>
                    <a:pt x="1191" y="81"/>
                  </a:lnTo>
                  <a:lnTo>
                    <a:pt x="1150" y="95"/>
                  </a:lnTo>
                  <a:lnTo>
                    <a:pt x="1108" y="110"/>
                  </a:lnTo>
                  <a:lnTo>
                    <a:pt x="1067" y="126"/>
                  </a:lnTo>
                  <a:lnTo>
                    <a:pt x="1026" y="143"/>
                  </a:lnTo>
                  <a:lnTo>
                    <a:pt x="986" y="161"/>
                  </a:lnTo>
                  <a:lnTo>
                    <a:pt x="946" y="180"/>
                  </a:lnTo>
                  <a:lnTo>
                    <a:pt x="907" y="200"/>
                  </a:lnTo>
                  <a:lnTo>
                    <a:pt x="869" y="221"/>
                  </a:lnTo>
                  <a:lnTo>
                    <a:pt x="830" y="244"/>
                  </a:lnTo>
                  <a:lnTo>
                    <a:pt x="793" y="267"/>
                  </a:lnTo>
                  <a:lnTo>
                    <a:pt x="757" y="292"/>
                  </a:lnTo>
                  <a:lnTo>
                    <a:pt x="719" y="316"/>
                  </a:lnTo>
                  <a:lnTo>
                    <a:pt x="684" y="343"/>
                  </a:lnTo>
                  <a:lnTo>
                    <a:pt x="649" y="369"/>
                  </a:lnTo>
                  <a:lnTo>
                    <a:pt x="615" y="397"/>
                  </a:lnTo>
                  <a:lnTo>
                    <a:pt x="582" y="426"/>
                  </a:lnTo>
                  <a:lnTo>
                    <a:pt x="549" y="456"/>
                  </a:lnTo>
                  <a:lnTo>
                    <a:pt x="517" y="485"/>
                  </a:lnTo>
                  <a:lnTo>
                    <a:pt x="486" y="517"/>
                  </a:lnTo>
                  <a:lnTo>
                    <a:pt x="455" y="549"/>
                  </a:lnTo>
                  <a:lnTo>
                    <a:pt x="426" y="581"/>
                  </a:lnTo>
                  <a:lnTo>
                    <a:pt x="398" y="615"/>
                  </a:lnTo>
                  <a:lnTo>
                    <a:pt x="369" y="649"/>
                  </a:lnTo>
                  <a:lnTo>
                    <a:pt x="342" y="685"/>
                  </a:lnTo>
                  <a:lnTo>
                    <a:pt x="317" y="720"/>
                  </a:lnTo>
                  <a:lnTo>
                    <a:pt x="291" y="756"/>
                  </a:lnTo>
                  <a:lnTo>
                    <a:pt x="268" y="793"/>
                  </a:lnTo>
                  <a:lnTo>
                    <a:pt x="245" y="830"/>
                  </a:lnTo>
                  <a:lnTo>
                    <a:pt x="222" y="869"/>
                  </a:lnTo>
                  <a:lnTo>
                    <a:pt x="201" y="907"/>
                  </a:lnTo>
                  <a:lnTo>
                    <a:pt x="181" y="946"/>
                  </a:lnTo>
                  <a:lnTo>
                    <a:pt x="161" y="986"/>
                  </a:lnTo>
                  <a:lnTo>
                    <a:pt x="143" y="1026"/>
                  </a:lnTo>
                  <a:lnTo>
                    <a:pt x="126" y="1067"/>
                  </a:lnTo>
                  <a:lnTo>
                    <a:pt x="110" y="1108"/>
                  </a:lnTo>
                  <a:lnTo>
                    <a:pt x="95" y="1150"/>
                  </a:lnTo>
                  <a:lnTo>
                    <a:pt x="82" y="1191"/>
                  </a:lnTo>
                  <a:lnTo>
                    <a:pt x="68" y="1234"/>
                  </a:lnTo>
                  <a:lnTo>
                    <a:pt x="56" y="1277"/>
                  </a:lnTo>
                  <a:lnTo>
                    <a:pt x="45" y="1319"/>
                  </a:lnTo>
                  <a:lnTo>
                    <a:pt x="36" y="1362"/>
                  </a:lnTo>
                  <a:lnTo>
                    <a:pt x="27" y="1405"/>
                  </a:lnTo>
                  <a:lnTo>
                    <a:pt x="21" y="1449"/>
                  </a:lnTo>
                  <a:lnTo>
                    <a:pt x="15" y="1493"/>
                  </a:lnTo>
                  <a:lnTo>
                    <a:pt x="9" y="1536"/>
                  </a:lnTo>
                  <a:lnTo>
                    <a:pt x="5" y="1580"/>
                  </a:lnTo>
                  <a:lnTo>
                    <a:pt x="3" y="1625"/>
                  </a:lnTo>
                  <a:lnTo>
                    <a:pt x="1" y="1668"/>
                  </a:lnTo>
                  <a:lnTo>
                    <a:pt x="0" y="1713"/>
                  </a:lnTo>
                  <a:lnTo>
                    <a:pt x="1" y="1757"/>
                  </a:lnTo>
                  <a:lnTo>
                    <a:pt x="3" y="1800"/>
                  </a:lnTo>
                  <a:lnTo>
                    <a:pt x="5" y="1845"/>
                  </a:lnTo>
                  <a:lnTo>
                    <a:pt x="9" y="1889"/>
                  </a:lnTo>
                  <a:lnTo>
                    <a:pt x="15" y="1932"/>
                  </a:lnTo>
                  <a:lnTo>
                    <a:pt x="21" y="1976"/>
                  </a:lnTo>
                  <a:lnTo>
                    <a:pt x="27" y="2020"/>
                  </a:lnTo>
                  <a:lnTo>
                    <a:pt x="36" y="2063"/>
                  </a:lnTo>
                  <a:lnTo>
                    <a:pt x="45" y="2106"/>
                  </a:lnTo>
                  <a:lnTo>
                    <a:pt x="56" y="2149"/>
                  </a:lnTo>
                  <a:lnTo>
                    <a:pt x="68" y="2191"/>
                  </a:lnTo>
                  <a:lnTo>
                    <a:pt x="82" y="2234"/>
                  </a:lnTo>
                  <a:lnTo>
                    <a:pt x="95" y="2275"/>
                  </a:lnTo>
                  <a:lnTo>
                    <a:pt x="110" y="2317"/>
                  </a:lnTo>
                  <a:lnTo>
                    <a:pt x="126" y="2358"/>
                  </a:lnTo>
                  <a:lnTo>
                    <a:pt x="143" y="2399"/>
                  </a:lnTo>
                  <a:lnTo>
                    <a:pt x="161" y="2439"/>
                  </a:lnTo>
                  <a:lnTo>
                    <a:pt x="181" y="2479"/>
                  </a:lnTo>
                  <a:lnTo>
                    <a:pt x="201" y="2518"/>
                  </a:lnTo>
                  <a:lnTo>
                    <a:pt x="222" y="2556"/>
                  </a:lnTo>
                  <a:lnTo>
                    <a:pt x="245" y="2595"/>
                  </a:lnTo>
                  <a:lnTo>
                    <a:pt x="268" y="2632"/>
                  </a:lnTo>
                  <a:lnTo>
                    <a:pt x="291" y="2669"/>
                  </a:lnTo>
                  <a:lnTo>
                    <a:pt x="317" y="2705"/>
                  </a:lnTo>
                  <a:lnTo>
                    <a:pt x="342" y="2741"/>
                  </a:lnTo>
                  <a:lnTo>
                    <a:pt x="369" y="2776"/>
                  </a:lnTo>
                  <a:lnTo>
                    <a:pt x="398" y="2810"/>
                  </a:lnTo>
                  <a:lnTo>
                    <a:pt x="426" y="2844"/>
                  </a:lnTo>
                  <a:lnTo>
                    <a:pt x="455" y="2877"/>
                  </a:lnTo>
                  <a:lnTo>
                    <a:pt x="486" y="2909"/>
                  </a:lnTo>
                  <a:lnTo>
                    <a:pt x="517" y="2940"/>
                  </a:lnTo>
                  <a:lnTo>
                    <a:pt x="549" y="2969"/>
                  </a:lnTo>
                  <a:lnTo>
                    <a:pt x="582" y="2999"/>
                  </a:lnTo>
                  <a:lnTo>
                    <a:pt x="615" y="3028"/>
                  </a:lnTo>
                  <a:lnTo>
                    <a:pt x="649" y="3056"/>
                  </a:lnTo>
                  <a:lnTo>
                    <a:pt x="684" y="3083"/>
                  </a:lnTo>
                  <a:lnTo>
                    <a:pt x="719" y="3109"/>
                  </a:lnTo>
                  <a:lnTo>
                    <a:pt x="757" y="3135"/>
                  </a:lnTo>
                  <a:lnTo>
                    <a:pt x="793" y="3158"/>
                  </a:lnTo>
                  <a:lnTo>
                    <a:pt x="830" y="3181"/>
                  </a:lnTo>
                  <a:lnTo>
                    <a:pt x="869" y="3204"/>
                  </a:lnTo>
                  <a:lnTo>
                    <a:pt x="907" y="3225"/>
                  </a:lnTo>
                  <a:lnTo>
                    <a:pt x="946" y="3245"/>
                  </a:lnTo>
                  <a:lnTo>
                    <a:pt x="986" y="3264"/>
                  </a:lnTo>
                  <a:lnTo>
                    <a:pt x="1026" y="3283"/>
                  </a:lnTo>
                  <a:lnTo>
                    <a:pt x="1067" y="3300"/>
                  </a:lnTo>
                  <a:lnTo>
                    <a:pt x="1108" y="3316"/>
                  </a:lnTo>
                  <a:lnTo>
                    <a:pt x="1150" y="3330"/>
                  </a:lnTo>
                  <a:lnTo>
                    <a:pt x="1191" y="3344"/>
                  </a:lnTo>
                  <a:lnTo>
                    <a:pt x="1234" y="3357"/>
                  </a:lnTo>
                  <a:lnTo>
                    <a:pt x="1276" y="3370"/>
                  </a:lnTo>
                  <a:lnTo>
                    <a:pt x="1319" y="3380"/>
                  </a:lnTo>
                  <a:lnTo>
                    <a:pt x="1362" y="3390"/>
                  </a:lnTo>
                  <a:lnTo>
                    <a:pt x="1405" y="3399"/>
                  </a:lnTo>
                  <a:lnTo>
                    <a:pt x="1449" y="3405"/>
                  </a:lnTo>
                  <a:lnTo>
                    <a:pt x="1492" y="3411"/>
                  </a:lnTo>
                  <a:lnTo>
                    <a:pt x="1536" y="3417"/>
                  </a:lnTo>
                  <a:lnTo>
                    <a:pt x="1580" y="3421"/>
                  </a:lnTo>
                  <a:lnTo>
                    <a:pt x="1623" y="3423"/>
                  </a:lnTo>
                  <a:lnTo>
                    <a:pt x="1668" y="3425"/>
                  </a:lnTo>
                  <a:lnTo>
                    <a:pt x="1712" y="3426"/>
                  </a:lnTo>
                  <a:lnTo>
                    <a:pt x="1755" y="3425"/>
                  </a:lnTo>
                  <a:lnTo>
                    <a:pt x="1800" y="3423"/>
                  </a:lnTo>
                  <a:lnTo>
                    <a:pt x="1844" y="3421"/>
                  </a:lnTo>
                  <a:lnTo>
                    <a:pt x="1888" y="3417"/>
                  </a:lnTo>
                  <a:lnTo>
                    <a:pt x="1931" y="3411"/>
                  </a:lnTo>
                  <a:lnTo>
                    <a:pt x="1975" y="3405"/>
                  </a:lnTo>
                  <a:lnTo>
                    <a:pt x="2019" y="3399"/>
                  </a:lnTo>
                  <a:lnTo>
                    <a:pt x="2062" y="3390"/>
                  </a:lnTo>
                  <a:lnTo>
                    <a:pt x="2105" y="3380"/>
                  </a:lnTo>
                  <a:lnTo>
                    <a:pt x="2147" y="3370"/>
                  </a:lnTo>
                  <a:lnTo>
                    <a:pt x="2190" y="3357"/>
                  </a:lnTo>
                  <a:lnTo>
                    <a:pt x="2233" y="3344"/>
                  </a:lnTo>
                  <a:lnTo>
                    <a:pt x="2274" y="3330"/>
                  </a:lnTo>
                  <a:lnTo>
                    <a:pt x="2316" y="3316"/>
                  </a:lnTo>
                  <a:lnTo>
                    <a:pt x="2357" y="3300"/>
                  </a:lnTo>
                  <a:lnTo>
                    <a:pt x="2398" y="3283"/>
                  </a:lnTo>
                  <a:lnTo>
                    <a:pt x="2437" y="3264"/>
                  </a:lnTo>
                  <a:lnTo>
                    <a:pt x="2477" y="3245"/>
                  </a:lnTo>
                  <a:lnTo>
                    <a:pt x="2516" y="3225"/>
                  </a:lnTo>
                  <a:lnTo>
                    <a:pt x="2555" y="3204"/>
                  </a:lnTo>
                  <a:lnTo>
                    <a:pt x="2593" y="3181"/>
                  </a:lnTo>
                  <a:lnTo>
                    <a:pt x="2631" y="3158"/>
                  </a:lnTo>
                  <a:lnTo>
                    <a:pt x="2667" y="3135"/>
                  </a:lnTo>
                  <a:lnTo>
                    <a:pt x="2703" y="3109"/>
                  </a:lnTo>
                  <a:lnTo>
                    <a:pt x="2739" y="3083"/>
                  </a:lnTo>
                  <a:lnTo>
                    <a:pt x="2775" y="3056"/>
                  </a:lnTo>
                  <a:lnTo>
                    <a:pt x="2809" y="3028"/>
                  </a:lnTo>
                  <a:lnTo>
                    <a:pt x="2842" y="2999"/>
                  </a:lnTo>
                  <a:lnTo>
                    <a:pt x="2875" y="2969"/>
                  </a:lnTo>
                  <a:lnTo>
                    <a:pt x="2907" y="2940"/>
                  </a:lnTo>
                  <a:lnTo>
                    <a:pt x="2937" y="2909"/>
                  </a:lnTo>
                  <a:lnTo>
                    <a:pt x="2968" y="2877"/>
                  </a:lnTo>
                  <a:lnTo>
                    <a:pt x="2997" y="2844"/>
                  </a:lnTo>
                  <a:lnTo>
                    <a:pt x="3026" y="2810"/>
                  </a:lnTo>
                  <a:lnTo>
                    <a:pt x="3053" y="2776"/>
                  </a:lnTo>
                  <a:lnTo>
                    <a:pt x="3081" y="2741"/>
                  </a:lnTo>
                  <a:lnTo>
                    <a:pt x="3107" y="2705"/>
                  </a:lnTo>
                  <a:lnTo>
                    <a:pt x="3132" y="2669"/>
                  </a:lnTo>
                  <a:lnTo>
                    <a:pt x="3156" y="2632"/>
                  </a:lnTo>
                  <a:lnTo>
                    <a:pt x="3179" y="2595"/>
                  </a:lnTo>
                  <a:lnTo>
                    <a:pt x="3202" y="2556"/>
                  </a:lnTo>
                  <a:lnTo>
                    <a:pt x="3223" y="2518"/>
                  </a:lnTo>
                  <a:lnTo>
                    <a:pt x="3243" y="2479"/>
                  </a:lnTo>
                  <a:lnTo>
                    <a:pt x="3262" y="2439"/>
                  </a:lnTo>
                  <a:lnTo>
                    <a:pt x="3280" y="2399"/>
                  </a:lnTo>
                  <a:lnTo>
                    <a:pt x="3297" y="2358"/>
                  </a:lnTo>
                  <a:lnTo>
                    <a:pt x="3313" y="2317"/>
                  </a:lnTo>
                  <a:lnTo>
                    <a:pt x="3328" y="2275"/>
                  </a:lnTo>
                  <a:lnTo>
                    <a:pt x="3342" y="2234"/>
                  </a:lnTo>
                  <a:lnTo>
                    <a:pt x="3355" y="2191"/>
                  </a:lnTo>
                  <a:lnTo>
                    <a:pt x="3368" y="2149"/>
                  </a:lnTo>
                  <a:lnTo>
                    <a:pt x="3378" y="2106"/>
                  </a:lnTo>
                  <a:lnTo>
                    <a:pt x="3388" y="2063"/>
                  </a:lnTo>
                  <a:lnTo>
                    <a:pt x="3395" y="2020"/>
                  </a:lnTo>
                  <a:lnTo>
                    <a:pt x="3403" y="1976"/>
                  </a:lnTo>
                  <a:lnTo>
                    <a:pt x="3409" y="1932"/>
                  </a:lnTo>
                  <a:lnTo>
                    <a:pt x="3414" y="1889"/>
                  </a:lnTo>
                  <a:lnTo>
                    <a:pt x="3419" y="1845"/>
                  </a:lnTo>
                  <a:lnTo>
                    <a:pt x="3421" y="1800"/>
                  </a:lnTo>
                  <a:lnTo>
                    <a:pt x="3423" y="1757"/>
                  </a:lnTo>
                  <a:lnTo>
                    <a:pt x="3424" y="171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83" name="Line 120"/>
            <p:cNvSpPr>
              <a:spLocks noChangeShapeType="1"/>
            </p:cNvSpPr>
            <p:nvPr/>
          </p:nvSpPr>
          <p:spPr bwMode="auto">
            <a:xfrm>
              <a:off x="2524" y="2096"/>
              <a:ext cx="1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84" name="Line 121"/>
            <p:cNvSpPr>
              <a:spLocks noChangeShapeType="1"/>
            </p:cNvSpPr>
            <p:nvPr/>
          </p:nvSpPr>
          <p:spPr bwMode="auto">
            <a:xfrm>
              <a:off x="2706" y="2096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85" name="Line 122"/>
            <p:cNvSpPr>
              <a:spLocks noChangeShapeType="1"/>
            </p:cNvSpPr>
            <p:nvPr/>
          </p:nvSpPr>
          <p:spPr bwMode="auto">
            <a:xfrm>
              <a:off x="2757" y="2096"/>
              <a:ext cx="1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86" name="Line 123"/>
            <p:cNvSpPr>
              <a:spLocks noChangeShapeType="1"/>
            </p:cNvSpPr>
            <p:nvPr/>
          </p:nvSpPr>
          <p:spPr bwMode="auto">
            <a:xfrm>
              <a:off x="2929" y="2096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87" name="Line 124"/>
            <p:cNvSpPr>
              <a:spLocks noChangeShapeType="1"/>
            </p:cNvSpPr>
            <p:nvPr/>
          </p:nvSpPr>
          <p:spPr bwMode="auto">
            <a:xfrm>
              <a:off x="2981" y="2096"/>
              <a:ext cx="1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88" name="Line 125"/>
            <p:cNvSpPr>
              <a:spLocks noChangeShapeType="1"/>
            </p:cNvSpPr>
            <p:nvPr/>
          </p:nvSpPr>
          <p:spPr bwMode="auto">
            <a:xfrm>
              <a:off x="2812" y="1785"/>
              <a:ext cx="0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89" name="Line 126"/>
            <p:cNvSpPr>
              <a:spLocks noChangeShapeType="1"/>
            </p:cNvSpPr>
            <p:nvPr/>
          </p:nvSpPr>
          <p:spPr bwMode="auto">
            <a:xfrm>
              <a:off x="2812" y="1969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90" name="Line 127"/>
            <p:cNvSpPr>
              <a:spLocks noChangeShapeType="1"/>
            </p:cNvSpPr>
            <p:nvPr/>
          </p:nvSpPr>
          <p:spPr bwMode="auto">
            <a:xfrm>
              <a:off x="2812" y="2021"/>
              <a:ext cx="0" cy="1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91" name="Line 128"/>
            <p:cNvSpPr>
              <a:spLocks noChangeShapeType="1"/>
            </p:cNvSpPr>
            <p:nvPr/>
          </p:nvSpPr>
          <p:spPr bwMode="auto">
            <a:xfrm>
              <a:off x="2812" y="2193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92" name="Line 129"/>
            <p:cNvSpPr>
              <a:spLocks noChangeShapeType="1"/>
            </p:cNvSpPr>
            <p:nvPr/>
          </p:nvSpPr>
          <p:spPr bwMode="auto">
            <a:xfrm>
              <a:off x="2812" y="2245"/>
              <a:ext cx="0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93" name="Line 130"/>
            <p:cNvSpPr>
              <a:spLocks noChangeShapeType="1"/>
            </p:cNvSpPr>
            <p:nvPr/>
          </p:nvSpPr>
          <p:spPr bwMode="auto">
            <a:xfrm>
              <a:off x="3266" y="1956"/>
              <a:ext cx="0" cy="1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94" name="Line 131"/>
            <p:cNvSpPr>
              <a:spLocks noChangeShapeType="1"/>
            </p:cNvSpPr>
            <p:nvPr/>
          </p:nvSpPr>
          <p:spPr bwMode="auto">
            <a:xfrm>
              <a:off x="3840" y="1851"/>
              <a:ext cx="0" cy="2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95" name="Line 132"/>
            <p:cNvSpPr>
              <a:spLocks noChangeShapeType="1"/>
            </p:cNvSpPr>
            <p:nvPr/>
          </p:nvSpPr>
          <p:spPr bwMode="auto">
            <a:xfrm flipV="1">
              <a:off x="3266" y="1851"/>
              <a:ext cx="574" cy="1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96" name="Line 133"/>
            <p:cNvSpPr>
              <a:spLocks noChangeShapeType="1"/>
            </p:cNvSpPr>
            <p:nvPr/>
          </p:nvSpPr>
          <p:spPr bwMode="auto">
            <a:xfrm>
              <a:off x="3188" y="2096"/>
              <a:ext cx="1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97" name="Line 134"/>
            <p:cNvSpPr>
              <a:spLocks noChangeShapeType="1"/>
            </p:cNvSpPr>
            <p:nvPr/>
          </p:nvSpPr>
          <p:spPr bwMode="auto">
            <a:xfrm>
              <a:off x="3322" y="2096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98" name="Line 135"/>
            <p:cNvSpPr>
              <a:spLocks noChangeShapeType="1"/>
            </p:cNvSpPr>
            <p:nvPr/>
          </p:nvSpPr>
          <p:spPr bwMode="auto">
            <a:xfrm>
              <a:off x="3373" y="2096"/>
              <a:ext cx="1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99" name="Line 136"/>
            <p:cNvSpPr>
              <a:spLocks noChangeShapeType="1"/>
            </p:cNvSpPr>
            <p:nvPr/>
          </p:nvSpPr>
          <p:spPr bwMode="auto">
            <a:xfrm>
              <a:off x="3546" y="2096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200" name="Line 137"/>
            <p:cNvSpPr>
              <a:spLocks noChangeShapeType="1"/>
            </p:cNvSpPr>
            <p:nvPr/>
          </p:nvSpPr>
          <p:spPr bwMode="auto">
            <a:xfrm>
              <a:off x="3597" y="2096"/>
              <a:ext cx="1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201" name="Line 138"/>
            <p:cNvSpPr>
              <a:spLocks noChangeShapeType="1"/>
            </p:cNvSpPr>
            <p:nvPr/>
          </p:nvSpPr>
          <p:spPr bwMode="auto">
            <a:xfrm>
              <a:off x="3770" y="2096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202" name="Line 139"/>
            <p:cNvSpPr>
              <a:spLocks noChangeShapeType="1"/>
            </p:cNvSpPr>
            <p:nvPr/>
          </p:nvSpPr>
          <p:spPr bwMode="auto">
            <a:xfrm>
              <a:off x="3821" y="2096"/>
              <a:ext cx="1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203" name="Line 140"/>
            <p:cNvSpPr>
              <a:spLocks noChangeShapeType="1"/>
            </p:cNvSpPr>
            <p:nvPr/>
          </p:nvSpPr>
          <p:spPr bwMode="auto">
            <a:xfrm flipV="1">
              <a:off x="3266" y="2096"/>
              <a:ext cx="0" cy="1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204" name="Line 141"/>
            <p:cNvSpPr>
              <a:spLocks noChangeShapeType="1"/>
            </p:cNvSpPr>
            <p:nvPr/>
          </p:nvSpPr>
          <p:spPr bwMode="auto">
            <a:xfrm flipV="1">
              <a:off x="3840" y="2096"/>
              <a:ext cx="0" cy="2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205" name="Line 142"/>
            <p:cNvSpPr>
              <a:spLocks noChangeShapeType="1"/>
            </p:cNvSpPr>
            <p:nvPr/>
          </p:nvSpPr>
          <p:spPr bwMode="auto">
            <a:xfrm>
              <a:off x="3266" y="2235"/>
              <a:ext cx="574" cy="1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206" name="Freeform 143"/>
            <p:cNvSpPr>
              <a:spLocks/>
            </p:cNvSpPr>
            <p:nvPr/>
          </p:nvSpPr>
          <p:spPr bwMode="auto">
            <a:xfrm>
              <a:off x="2672" y="1956"/>
              <a:ext cx="279" cy="279"/>
            </a:xfrm>
            <a:custGeom>
              <a:avLst/>
              <a:gdLst>
                <a:gd name="T0" fmla="*/ 279 w 1948"/>
                <a:gd name="T1" fmla="*/ 130 h 1949"/>
                <a:gd name="T2" fmla="*/ 277 w 1948"/>
                <a:gd name="T3" fmla="*/ 116 h 1949"/>
                <a:gd name="T4" fmla="*/ 274 w 1948"/>
                <a:gd name="T5" fmla="*/ 102 h 1949"/>
                <a:gd name="T6" fmla="*/ 269 w 1948"/>
                <a:gd name="T7" fmla="*/ 88 h 1949"/>
                <a:gd name="T8" fmla="*/ 263 w 1948"/>
                <a:gd name="T9" fmla="*/ 75 h 1949"/>
                <a:gd name="T10" fmla="*/ 256 w 1948"/>
                <a:gd name="T11" fmla="*/ 63 h 1949"/>
                <a:gd name="T12" fmla="*/ 248 w 1948"/>
                <a:gd name="T13" fmla="*/ 52 h 1949"/>
                <a:gd name="T14" fmla="*/ 238 w 1948"/>
                <a:gd name="T15" fmla="*/ 41 h 1949"/>
                <a:gd name="T16" fmla="*/ 227 w 1948"/>
                <a:gd name="T17" fmla="*/ 31 h 1949"/>
                <a:gd name="T18" fmla="*/ 216 w 1948"/>
                <a:gd name="T19" fmla="*/ 23 h 1949"/>
                <a:gd name="T20" fmla="*/ 204 w 1948"/>
                <a:gd name="T21" fmla="*/ 16 h 1949"/>
                <a:gd name="T22" fmla="*/ 191 w 1948"/>
                <a:gd name="T23" fmla="*/ 10 h 1949"/>
                <a:gd name="T24" fmla="*/ 177 w 1948"/>
                <a:gd name="T25" fmla="*/ 5 h 1949"/>
                <a:gd name="T26" fmla="*/ 163 w 1948"/>
                <a:gd name="T27" fmla="*/ 2 h 1949"/>
                <a:gd name="T28" fmla="*/ 149 w 1948"/>
                <a:gd name="T29" fmla="*/ 0 h 1949"/>
                <a:gd name="T30" fmla="*/ 135 w 1948"/>
                <a:gd name="T31" fmla="*/ 0 h 1949"/>
                <a:gd name="T32" fmla="*/ 120 w 1948"/>
                <a:gd name="T33" fmla="*/ 1 h 1949"/>
                <a:gd name="T34" fmla="*/ 106 w 1948"/>
                <a:gd name="T35" fmla="*/ 4 h 1949"/>
                <a:gd name="T36" fmla="*/ 93 w 1948"/>
                <a:gd name="T37" fmla="*/ 8 h 1949"/>
                <a:gd name="T38" fmla="*/ 79 w 1948"/>
                <a:gd name="T39" fmla="*/ 14 h 1949"/>
                <a:gd name="T40" fmla="*/ 67 w 1948"/>
                <a:gd name="T41" fmla="*/ 20 h 1949"/>
                <a:gd name="T42" fmla="*/ 55 w 1948"/>
                <a:gd name="T43" fmla="*/ 28 h 1949"/>
                <a:gd name="T44" fmla="*/ 44 w 1948"/>
                <a:gd name="T45" fmla="*/ 38 h 1949"/>
                <a:gd name="T46" fmla="*/ 34 w 1948"/>
                <a:gd name="T47" fmla="*/ 48 h 1949"/>
                <a:gd name="T48" fmla="*/ 25 w 1948"/>
                <a:gd name="T49" fmla="*/ 59 h 1949"/>
                <a:gd name="T50" fmla="*/ 18 w 1948"/>
                <a:gd name="T51" fmla="*/ 71 h 1949"/>
                <a:gd name="T52" fmla="*/ 11 w 1948"/>
                <a:gd name="T53" fmla="*/ 84 h 1949"/>
                <a:gd name="T54" fmla="*/ 6 w 1948"/>
                <a:gd name="T55" fmla="*/ 97 h 1949"/>
                <a:gd name="T56" fmla="*/ 3 w 1948"/>
                <a:gd name="T57" fmla="*/ 111 h 1949"/>
                <a:gd name="T58" fmla="*/ 1 w 1948"/>
                <a:gd name="T59" fmla="*/ 125 h 1949"/>
                <a:gd name="T60" fmla="*/ 0 w 1948"/>
                <a:gd name="T61" fmla="*/ 140 h 1949"/>
                <a:gd name="T62" fmla="*/ 1 w 1948"/>
                <a:gd name="T63" fmla="*/ 154 h 1949"/>
                <a:gd name="T64" fmla="*/ 3 w 1948"/>
                <a:gd name="T65" fmla="*/ 168 h 1949"/>
                <a:gd name="T66" fmla="*/ 6 w 1948"/>
                <a:gd name="T67" fmla="*/ 182 h 1949"/>
                <a:gd name="T68" fmla="*/ 11 w 1948"/>
                <a:gd name="T69" fmla="*/ 195 h 1949"/>
                <a:gd name="T70" fmla="*/ 18 w 1948"/>
                <a:gd name="T71" fmla="*/ 208 h 1949"/>
                <a:gd name="T72" fmla="*/ 25 w 1948"/>
                <a:gd name="T73" fmla="*/ 220 h 1949"/>
                <a:gd name="T74" fmla="*/ 34 w 1948"/>
                <a:gd name="T75" fmla="*/ 231 h 1949"/>
                <a:gd name="T76" fmla="*/ 44 w 1948"/>
                <a:gd name="T77" fmla="*/ 241 h 1949"/>
                <a:gd name="T78" fmla="*/ 55 w 1948"/>
                <a:gd name="T79" fmla="*/ 251 h 1949"/>
                <a:gd name="T80" fmla="*/ 67 w 1948"/>
                <a:gd name="T81" fmla="*/ 259 h 1949"/>
                <a:gd name="T82" fmla="*/ 79 w 1948"/>
                <a:gd name="T83" fmla="*/ 266 h 1949"/>
                <a:gd name="T84" fmla="*/ 93 w 1948"/>
                <a:gd name="T85" fmla="*/ 271 h 1949"/>
                <a:gd name="T86" fmla="*/ 106 w 1948"/>
                <a:gd name="T87" fmla="*/ 275 h 1949"/>
                <a:gd name="T88" fmla="*/ 120 w 1948"/>
                <a:gd name="T89" fmla="*/ 278 h 1949"/>
                <a:gd name="T90" fmla="*/ 135 w 1948"/>
                <a:gd name="T91" fmla="*/ 279 h 1949"/>
                <a:gd name="T92" fmla="*/ 149 w 1948"/>
                <a:gd name="T93" fmla="*/ 279 h 1949"/>
                <a:gd name="T94" fmla="*/ 163 w 1948"/>
                <a:gd name="T95" fmla="*/ 277 h 1949"/>
                <a:gd name="T96" fmla="*/ 177 w 1948"/>
                <a:gd name="T97" fmla="*/ 274 h 1949"/>
                <a:gd name="T98" fmla="*/ 191 w 1948"/>
                <a:gd name="T99" fmla="*/ 269 h 1949"/>
                <a:gd name="T100" fmla="*/ 204 w 1948"/>
                <a:gd name="T101" fmla="*/ 263 h 1949"/>
                <a:gd name="T102" fmla="*/ 216 w 1948"/>
                <a:gd name="T103" fmla="*/ 256 h 1949"/>
                <a:gd name="T104" fmla="*/ 227 w 1948"/>
                <a:gd name="T105" fmla="*/ 248 h 1949"/>
                <a:gd name="T106" fmla="*/ 238 w 1948"/>
                <a:gd name="T107" fmla="*/ 238 h 1949"/>
                <a:gd name="T108" fmla="*/ 248 w 1948"/>
                <a:gd name="T109" fmla="*/ 227 h 1949"/>
                <a:gd name="T110" fmla="*/ 256 w 1948"/>
                <a:gd name="T111" fmla="*/ 216 h 1949"/>
                <a:gd name="T112" fmla="*/ 263 w 1948"/>
                <a:gd name="T113" fmla="*/ 204 h 1949"/>
                <a:gd name="T114" fmla="*/ 269 w 1948"/>
                <a:gd name="T115" fmla="*/ 191 h 1949"/>
                <a:gd name="T116" fmla="*/ 274 w 1948"/>
                <a:gd name="T117" fmla="*/ 177 h 1949"/>
                <a:gd name="T118" fmla="*/ 277 w 1948"/>
                <a:gd name="T119" fmla="*/ 163 h 1949"/>
                <a:gd name="T120" fmla="*/ 279 w 1948"/>
                <a:gd name="T121" fmla="*/ 149 h 19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948" h="1949">
                  <a:moveTo>
                    <a:pt x="1948" y="975"/>
                  </a:moveTo>
                  <a:lnTo>
                    <a:pt x="1947" y="941"/>
                  </a:lnTo>
                  <a:lnTo>
                    <a:pt x="1945" y="908"/>
                  </a:lnTo>
                  <a:lnTo>
                    <a:pt x="1943" y="875"/>
                  </a:lnTo>
                  <a:lnTo>
                    <a:pt x="1939" y="842"/>
                  </a:lnTo>
                  <a:lnTo>
                    <a:pt x="1933" y="809"/>
                  </a:lnTo>
                  <a:lnTo>
                    <a:pt x="1927" y="776"/>
                  </a:lnTo>
                  <a:lnTo>
                    <a:pt x="1919" y="744"/>
                  </a:lnTo>
                  <a:lnTo>
                    <a:pt x="1912" y="712"/>
                  </a:lnTo>
                  <a:lnTo>
                    <a:pt x="1902" y="680"/>
                  </a:lnTo>
                  <a:lnTo>
                    <a:pt x="1892" y="648"/>
                  </a:lnTo>
                  <a:lnTo>
                    <a:pt x="1880" y="617"/>
                  </a:lnTo>
                  <a:lnTo>
                    <a:pt x="1867" y="586"/>
                  </a:lnTo>
                  <a:lnTo>
                    <a:pt x="1853" y="556"/>
                  </a:lnTo>
                  <a:lnTo>
                    <a:pt x="1838" y="526"/>
                  </a:lnTo>
                  <a:lnTo>
                    <a:pt x="1822" y="497"/>
                  </a:lnTo>
                  <a:lnTo>
                    <a:pt x="1805" y="468"/>
                  </a:lnTo>
                  <a:lnTo>
                    <a:pt x="1788" y="441"/>
                  </a:lnTo>
                  <a:lnTo>
                    <a:pt x="1769" y="413"/>
                  </a:lnTo>
                  <a:lnTo>
                    <a:pt x="1750" y="385"/>
                  </a:lnTo>
                  <a:lnTo>
                    <a:pt x="1729" y="360"/>
                  </a:lnTo>
                  <a:lnTo>
                    <a:pt x="1707" y="334"/>
                  </a:lnTo>
                  <a:lnTo>
                    <a:pt x="1685" y="310"/>
                  </a:lnTo>
                  <a:lnTo>
                    <a:pt x="1663" y="285"/>
                  </a:lnTo>
                  <a:lnTo>
                    <a:pt x="1638" y="263"/>
                  </a:lnTo>
                  <a:lnTo>
                    <a:pt x="1614" y="240"/>
                  </a:lnTo>
                  <a:lnTo>
                    <a:pt x="1588" y="218"/>
                  </a:lnTo>
                  <a:lnTo>
                    <a:pt x="1563" y="198"/>
                  </a:lnTo>
                  <a:lnTo>
                    <a:pt x="1535" y="179"/>
                  </a:lnTo>
                  <a:lnTo>
                    <a:pt x="1508" y="159"/>
                  </a:lnTo>
                  <a:lnTo>
                    <a:pt x="1480" y="141"/>
                  </a:lnTo>
                  <a:lnTo>
                    <a:pt x="1451" y="125"/>
                  </a:lnTo>
                  <a:lnTo>
                    <a:pt x="1422" y="109"/>
                  </a:lnTo>
                  <a:lnTo>
                    <a:pt x="1392" y="95"/>
                  </a:lnTo>
                  <a:lnTo>
                    <a:pt x="1361" y="81"/>
                  </a:lnTo>
                  <a:lnTo>
                    <a:pt x="1331" y="68"/>
                  </a:lnTo>
                  <a:lnTo>
                    <a:pt x="1300" y="56"/>
                  </a:lnTo>
                  <a:lnTo>
                    <a:pt x="1269" y="46"/>
                  </a:lnTo>
                  <a:lnTo>
                    <a:pt x="1237" y="36"/>
                  </a:lnTo>
                  <a:lnTo>
                    <a:pt x="1204" y="27"/>
                  </a:lnTo>
                  <a:lnTo>
                    <a:pt x="1172" y="20"/>
                  </a:lnTo>
                  <a:lnTo>
                    <a:pt x="1139" y="14"/>
                  </a:lnTo>
                  <a:lnTo>
                    <a:pt x="1106" y="9"/>
                  </a:lnTo>
                  <a:lnTo>
                    <a:pt x="1073" y="5"/>
                  </a:lnTo>
                  <a:lnTo>
                    <a:pt x="1040" y="2"/>
                  </a:lnTo>
                  <a:lnTo>
                    <a:pt x="1007" y="1"/>
                  </a:lnTo>
                  <a:lnTo>
                    <a:pt x="974" y="0"/>
                  </a:lnTo>
                  <a:lnTo>
                    <a:pt x="941" y="1"/>
                  </a:lnTo>
                  <a:lnTo>
                    <a:pt x="908" y="2"/>
                  </a:lnTo>
                  <a:lnTo>
                    <a:pt x="874" y="5"/>
                  </a:lnTo>
                  <a:lnTo>
                    <a:pt x="841" y="9"/>
                  </a:lnTo>
                  <a:lnTo>
                    <a:pt x="809" y="14"/>
                  </a:lnTo>
                  <a:lnTo>
                    <a:pt x="776" y="20"/>
                  </a:lnTo>
                  <a:lnTo>
                    <a:pt x="743" y="27"/>
                  </a:lnTo>
                  <a:lnTo>
                    <a:pt x="711" y="36"/>
                  </a:lnTo>
                  <a:lnTo>
                    <a:pt x="679" y="46"/>
                  </a:lnTo>
                  <a:lnTo>
                    <a:pt x="648" y="56"/>
                  </a:lnTo>
                  <a:lnTo>
                    <a:pt x="616" y="68"/>
                  </a:lnTo>
                  <a:lnTo>
                    <a:pt x="586" y="81"/>
                  </a:lnTo>
                  <a:lnTo>
                    <a:pt x="555" y="95"/>
                  </a:lnTo>
                  <a:lnTo>
                    <a:pt x="526" y="109"/>
                  </a:lnTo>
                  <a:lnTo>
                    <a:pt x="497" y="125"/>
                  </a:lnTo>
                  <a:lnTo>
                    <a:pt x="468" y="141"/>
                  </a:lnTo>
                  <a:lnTo>
                    <a:pt x="439" y="159"/>
                  </a:lnTo>
                  <a:lnTo>
                    <a:pt x="413" y="179"/>
                  </a:lnTo>
                  <a:lnTo>
                    <a:pt x="385" y="198"/>
                  </a:lnTo>
                  <a:lnTo>
                    <a:pt x="359" y="218"/>
                  </a:lnTo>
                  <a:lnTo>
                    <a:pt x="334" y="240"/>
                  </a:lnTo>
                  <a:lnTo>
                    <a:pt x="309" y="263"/>
                  </a:lnTo>
                  <a:lnTo>
                    <a:pt x="285" y="285"/>
                  </a:lnTo>
                  <a:lnTo>
                    <a:pt x="263" y="310"/>
                  </a:lnTo>
                  <a:lnTo>
                    <a:pt x="240" y="334"/>
                  </a:lnTo>
                  <a:lnTo>
                    <a:pt x="219" y="360"/>
                  </a:lnTo>
                  <a:lnTo>
                    <a:pt x="198" y="385"/>
                  </a:lnTo>
                  <a:lnTo>
                    <a:pt x="178" y="413"/>
                  </a:lnTo>
                  <a:lnTo>
                    <a:pt x="159" y="441"/>
                  </a:lnTo>
                  <a:lnTo>
                    <a:pt x="142" y="468"/>
                  </a:lnTo>
                  <a:lnTo>
                    <a:pt x="125" y="497"/>
                  </a:lnTo>
                  <a:lnTo>
                    <a:pt x="109" y="526"/>
                  </a:lnTo>
                  <a:lnTo>
                    <a:pt x="94" y="556"/>
                  </a:lnTo>
                  <a:lnTo>
                    <a:pt x="80" y="586"/>
                  </a:lnTo>
                  <a:lnTo>
                    <a:pt x="68" y="617"/>
                  </a:lnTo>
                  <a:lnTo>
                    <a:pt x="56" y="648"/>
                  </a:lnTo>
                  <a:lnTo>
                    <a:pt x="45" y="680"/>
                  </a:lnTo>
                  <a:lnTo>
                    <a:pt x="36" y="712"/>
                  </a:lnTo>
                  <a:lnTo>
                    <a:pt x="27" y="744"/>
                  </a:lnTo>
                  <a:lnTo>
                    <a:pt x="21" y="776"/>
                  </a:lnTo>
                  <a:lnTo>
                    <a:pt x="14" y="809"/>
                  </a:lnTo>
                  <a:lnTo>
                    <a:pt x="9" y="842"/>
                  </a:lnTo>
                  <a:lnTo>
                    <a:pt x="5" y="875"/>
                  </a:lnTo>
                  <a:lnTo>
                    <a:pt x="3" y="908"/>
                  </a:lnTo>
                  <a:lnTo>
                    <a:pt x="1" y="941"/>
                  </a:lnTo>
                  <a:lnTo>
                    <a:pt x="0" y="975"/>
                  </a:lnTo>
                  <a:lnTo>
                    <a:pt x="1" y="1008"/>
                  </a:lnTo>
                  <a:lnTo>
                    <a:pt x="3" y="1041"/>
                  </a:lnTo>
                  <a:lnTo>
                    <a:pt x="5" y="1074"/>
                  </a:lnTo>
                  <a:lnTo>
                    <a:pt x="9" y="1107"/>
                  </a:lnTo>
                  <a:lnTo>
                    <a:pt x="14" y="1140"/>
                  </a:lnTo>
                  <a:lnTo>
                    <a:pt x="21" y="1173"/>
                  </a:lnTo>
                  <a:lnTo>
                    <a:pt x="27" y="1205"/>
                  </a:lnTo>
                  <a:lnTo>
                    <a:pt x="36" y="1238"/>
                  </a:lnTo>
                  <a:lnTo>
                    <a:pt x="45" y="1269"/>
                  </a:lnTo>
                  <a:lnTo>
                    <a:pt x="56" y="1301"/>
                  </a:lnTo>
                  <a:lnTo>
                    <a:pt x="68" y="1332"/>
                  </a:lnTo>
                  <a:lnTo>
                    <a:pt x="80" y="1363"/>
                  </a:lnTo>
                  <a:lnTo>
                    <a:pt x="94" y="1394"/>
                  </a:lnTo>
                  <a:lnTo>
                    <a:pt x="109" y="1423"/>
                  </a:lnTo>
                  <a:lnTo>
                    <a:pt x="125" y="1452"/>
                  </a:lnTo>
                  <a:lnTo>
                    <a:pt x="142" y="1481"/>
                  </a:lnTo>
                  <a:lnTo>
                    <a:pt x="159" y="1510"/>
                  </a:lnTo>
                  <a:lnTo>
                    <a:pt x="178" y="1536"/>
                  </a:lnTo>
                  <a:lnTo>
                    <a:pt x="198" y="1564"/>
                  </a:lnTo>
                  <a:lnTo>
                    <a:pt x="219" y="1589"/>
                  </a:lnTo>
                  <a:lnTo>
                    <a:pt x="240" y="1615"/>
                  </a:lnTo>
                  <a:lnTo>
                    <a:pt x="263" y="1639"/>
                  </a:lnTo>
                  <a:lnTo>
                    <a:pt x="285" y="1664"/>
                  </a:lnTo>
                  <a:lnTo>
                    <a:pt x="309" y="1687"/>
                  </a:lnTo>
                  <a:lnTo>
                    <a:pt x="334" y="1709"/>
                  </a:lnTo>
                  <a:lnTo>
                    <a:pt x="359" y="1731"/>
                  </a:lnTo>
                  <a:lnTo>
                    <a:pt x="385" y="1751"/>
                  </a:lnTo>
                  <a:lnTo>
                    <a:pt x="413" y="1770"/>
                  </a:lnTo>
                  <a:lnTo>
                    <a:pt x="439" y="1790"/>
                  </a:lnTo>
                  <a:lnTo>
                    <a:pt x="468" y="1808"/>
                  </a:lnTo>
                  <a:lnTo>
                    <a:pt x="497" y="1824"/>
                  </a:lnTo>
                  <a:lnTo>
                    <a:pt x="526" y="1840"/>
                  </a:lnTo>
                  <a:lnTo>
                    <a:pt x="555" y="1855"/>
                  </a:lnTo>
                  <a:lnTo>
                    <a:pt x="586" y="1868"/>
                  </a:lnTo>
                  <a:lnTo>
                    <a:pt x="616" y="1881"/>
                  </a:lnTo>
                  <a:lnTo>
                    <a:pt x="648" y="1893"/>
                  </a:lnTo>
                  <a:lnTo>
                    <a:pt x="679" y="1904"/>
                  </a:lnTo>
                  <a:lnTo>
                    <a:pt x="711" y="1913"/>
                  </a:lnTo>
                  <a:lnTo>
                    <a:pt x="743" y="1922"/>
                  </a:lnTo>
                  <a:lnTo>
                    <a:pt x="776" y="1929"/>
                  </a:lnTo>
                  <a:lnTo>
                    <a:pt x="809" y="1935"/>
                  </a:lnTo>
                  <a:lnTo>
                    <a:pt x="841" y="1940"/>
                  </a:lnTo>
                  <a:lnTo>
                    <a:pt x="874" y="1944"/>
                  </a:lnTo>
                  <a:lnTo>
                    <a:pt x="908" y="1947"/>
                  </a:lnTo>
                  <a:lnTo>
                    <a:pt x="941" y="1948"/>
                  </a:lnTo>
                  <a:lnTo>
                    <a:pt x="974" y="1949"/>
                  </a:lnTo>
                  <a:lnTo>
                    <a:pt x="1007" y="1948"/>
                  </a:lnTo>
                  <a:lnTo>
                    <a:pt x="1040" y="1947"/>
                  </a:lnTo>
                  <a:lnTo>
                    <a:pt x="1073" y="1944"/>
                  </a:lnTo>
                  <a:lnTo>
                    <a:pt x="1106" y="1940"/>
                  </a:lnTo>
                  <a:lnTo>
                    <a:pt x="1139" y="1935"/>
                  </a:lnTo>
                  <a:lnTo>
                    <a:pt x="1172" y="1929"/>
                  </a:lnTo>
                  <a:lnTo>
                    <a:pt x="1204" y="1922"/>
                  </a:lnTo>
                  <a:lnTo>
                    <a:pt x="1237" y="1913"/>
                  </a:lnTo>
                  <a:lnTo>
                    <a:pt x="1269" y="1904"/>
                  </a:lnTo>
                  <a:lnTo>
                    <a:pt x="1300" y="1893"/>
                  </a:lnTo>
                  <a:lnTo>
                    <a:pt x="1331" y="1881"/>
                  </a:lnTo>
                  <a:lnTo>
                    <a:pt x="1361" y="1868"/>
                  </a:lnTo>
                  <a:lnTo>
                    <a:pt x="1392" y="1855"/>
                  </a:lnTo>
                  <a:lnTo>
                    <a:pt x="1422" y="1840"/>
                  </a:lnTo>
                  <a:lnTo>
                    <a:pt x="1451" y="1824"/>
                  </a:lnTo>
                  <a:lnTo>
                    <a:pt x="1480" y="1808"/>
                  </a:lnTo>
                  <a:lnTo>
                    <a:pt x="1508" y="1790"/>
                  </a:lnTo>
                  <a:lnTo>
                    <a:pt x="1535" y="1770"/>
                  </a:lnTo>
                  <a:lnTo>
                    <a:pt x="1563" y="1751"/>
                  </a:lnTo>
                  <a:lnTo>
                    <a:pt x="1588" y="1731"/>
                  </a:lnTo>
                  <a:lnTo>
                    <a:pt x="1614" y="1709"/>
                  </a:lnTo>
                  <a:lnTo>
                    <a:pt x="1638" y="1687"/>
                  </a:lnTo>
                  <a:lnTo>
                    <a:pt x="1663" y="1664"/>
                  </a:lnTo>
                  <a:lnTo>
                    <a:pt x="1685" y="1639"/>
                  </a:lnTo>
                  <a:lnTo>
                    <a:pt x="1707" y="1615"/>
                  </a:lnTo>
                  <a:lnTo>
                    <a:pt x="1729" y="1589"/>
                  </a:lnTo>
                  <a:lnTo>
                    <a:pt x="1750" y="1564"/>
                  </a:lnTo>
                  <a:lnTo>
                    <a:pt x="1769" y="1536"/>
                  </a:lnTo>
                  <a:lnTo>
                    <a:pt x="1788" y="1510"/>
                  </a:lnTo>
                  <a:lnTo>
                    <a:pt x="1805" y="1481"/>
                  </a:lnTo>
                  <a:lnTo>
                    <a:pt x="1822" y="1452"/>
                  </a:lnTo>
                  <a:lnTo>
                    <a:pt x="1838" y="1423"/>
                  </a:lnTo>
                  <a:lnTo>
                    <a:pt x="1853" y="1394"/>
                  </a:lnTo>
                  <a:lnTo>
                    <a:pt x="1867" y="1363"/>
                  </a:lnTo>
                  <a:lnTo>
                    <a:pt x="1880" y="1332"/>
                  </a:lnTo>
                  <a:lnTo>
                    <a:pt x="1892" y="1301"/>
                  </a:lnTo>
                  <a:lnTo>
                    <a:pt x="1902" y="1269"/>
                  </a:lnTo>
                  <a:lnTo>
                    <a:pt x="1912" y="1238"/>
                  </a:lnTo>
                  <a:lnTo>
                    <a:pt x="1919" y="1205"/>
                  </a:lnTo>
                  <a:lnTo>
                    <a:pt x="1927" y="1173"/>
                  </a:lnTo>
                  <a:lnTo>
                    <a:pt x="1933" y="1140"/>
                  </a:lnTo>
                  <a:lnTo>
                    <a:pt x="1939" y="1107"/>
                  </a:lnTo>
                  <a:lnTo>
                    <a:pt x="1943" y="1074"/>
                  </a:lnTo>
                  <a:lnTo>
                    <a:pt x="1945" y="1041"/>
                  </a:lnTo>
                  <a:lnTo>
                    <a:pt x="1947" y="1008"/>
                  </a:lnTo>
                  <a:lnTo>
                    <a:pt x="1948" y="97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  <p:sp>
        <p:nvSpPr>
          <p:cNvPr id="169104" name="Text Box 144"/>
          <p:cNvSpPr txBox="1">
            <a:spLocks noChangeArrowheads="1"/>
          </p:cNvSpPr>
          <p:nvPr/>
        </p:nvSpPr>
        <p:spPr bwMode="auto">
          <a:xfrm>
            <a:off x="388938" y="6140450"/>
            <a:ext cx="431165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FFCCFF"/>
                    </a:gs>
                    <a:gs pos="50000">
                      <a:srgbClr val="FFFF00"/>
                    </a:gs>
                    <a:gs pos="100000">
                      <a:srgbClr val="FFCC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76200" algn="ctr">
                <a:pattFill prst="dkUpDiag">
                  <a:fgClr>
                    <a:srgbClr val="FF3300"/>
                  </a:fgClr>
                  <a:bgClr>
                    <a:srgbClr val="FFCCFF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zh-CN" altLang="en-US" sz="28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第一角投影的识别符号</a:t>
            </a:r>
          </a:p>
        </p:txBody>
      </p:sp>
      <p:sp>
        <p:nvSpPr>
          <p:cNvPr id="169105" name="Text Box 145"/>
          <p:cNvSpPr txBox="1">
            <a:spLocks noChangeArrowheads="1"/>
          </p:cNvSpPr>
          <p:nvPr/>
        </p:nvSpPr>
        <p:spPr bwMode="auto">
          <a:xfrm>
            <a:off x="4519613" y="6129338"/>
            <a:ext cx="398145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FFCCFF"/>
                    </a:gs>
                    <a:gs pos="50000">
                      <a:srgbClr val="FFFF00"/>
                    </a:gs>
                    <a:gs pos="100000">
                      <a:srgbClr val="FFCC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76200" algn="ctr">
                <a:pattFill prst="dkUpDiag">
                  <a:fgClr>
                    <a:srgbClr val="FF3300"/>
                  </a:fgClr>
                  <a:bgClr>
                    <a:srgbClr val="FFCCFF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zh-CN" altLang="en-US" sz="28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第三角投影的识别符号</a:t>
            </a:r>
          </a:p>
        </p:txBody>
      </p:sp>
      <p:grpSp>
        <p:nvGrpSpPr>
          <p:cNvPr id="80904" name="Group 148"/>
          <p:cNvGrpSpPr>
            <a:grpSpLocks/>
          </p:cNvGrpSpPr>
          <p:nvPr/>
        </p:nvGrpSpPr>
        <p:grpSpPr bwMode="auto">
          <a:xfrm>
            <a:off x="831850" y="739775"/>
            <a:ext cx="7259638" cy="4083050"/>
            <a:chOff x="941" y="747"/>
            <a:chExt cx="4313" cy="2426"/>
          </a:xfrm>
        </p:grpSpPr>
        <p:sp>
          <p:nvSpPr>
            <p:cNvPr id="80905" name="Line 149"/>
            <p:cNvSpPr>
              <a:spLocks noChangeShapeType="1"/>
            </p:cNvSpPr>
            <p:nvPr/>
          </p:nvSpPr>
          <p:spPr bwMode="auto">
            <a:xfrm>
              <a:off x="2947" y="1552"/>
              <a:ext cx="0" cy="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06" name="Line 150"/>
            <p:cNvSpPr>
              <a:spLocks noChangeShapeType="1"/>
            </p:cNvSpPr>
            <p:nvPr/>
          </p:nvSpPr>
          <p:spPr bwMode="auto">
            <a:xfrm>
              <a:off x="2701" y="1902"/>
              <a:ext cx="0" cy="1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07" name="Line 151"/>
            <p:cNvSpPr>
              <a:spLocks noChangeShapeType="1"/>
            </p:cNvSpPr>
            <p:nvPr/>
          </p:nvSpPr>
          <p:spPr bwMode="auto">
            <a:xfrm flipH="1">
              <a:off x="3958" y="2062"/>
              <a:ext cx="95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08" name="Line 152"/>
            <p:cNvSpPr>
              <a:spLocks noChangeShapeType="1"/>
            </p:cNvSpPr>
            <p:nvPr/>
          </p:nvSpPr>
          <p:spPr bwMode="auto">
            <a:xfrm>
              <a:off x="1101" y="1552"/>
              <a:ext cx="41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09" name="Line 153"/>
            <p:cNvSpPr>
              <a:spLocks noChangeShapeType="1"/>
            </p:cNvSpPr>
            <p:nvPr/>
          </p:nvSpPr>
          <p:spPr bwMode="auto">
            <a:xfrm flipH="1">
              <a:off x="1498" y="2062"/>
              <a:ext cx="37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10" name="Line 154"/>
            <p:cNvSpPr>
              <a:spLocks noChangeShapeType="1"/>
            </p:cNvSpPr>
            <p:nvPr/>
          </p:nvSpPr>
          <p:spPr bwMode="auto">
            <a:xfrm>
              <a:off x="1744" y="1304"/>
              <a:ext cx="0" cy="18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11" name="Line 155"/>
            <p:cNvSpPr>
              <a:spLocks noChangeShapeType="1"/>
            </p:cNvSpPr>
            <p:nvPr/>
          </p:nvSpPr>
          <p:spPr bwMode="auto">
            <a:xfrm>
              <a:off x="2701" y="1119"/>
              <a:ext cx="0" cy="20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12" name="Freeform 156"/>
            <p:cNvSpPr>
              <a:spLocks/>
            </p:cNvSpPr>
            <p:nvPr/>
          </p:nvSpPr>
          <p:spPr bwMode="auto">
            <a:xfrm>
              <a:off x="1498" y="2062"/>
              <a:ext cx="246" cy="245"/>
            </a:xfrm>
            <a:custGeom>
              <a:avLst/>
              <a:gdLst>
                <a:gd name="T0" fmla="*/ 0 w 943"/>
                <a:gd name="T1" fmla="*/ 0 h 943"/>
                <a:gd name="T2" fmla="*/ 0 w 943"/>
                <a:gd name="T3" fmla="*/ 13 h 943"/>
                <a:gd name="T4" fmla="*/ 1 w 943"/>
                <a:gd name="T5" fmla="*/ 27 h 943"/>
                <a:gd name="T6" fmla="*/ 3 w 943"/>
                <a:gd name="T7" fmla="*/ 39 h 943"/>
                <a:gd name="T8" fmla="*/ 6 w 943"/>
                <a:gd name="T9" fmla="*/ 53 h 943"/>
                <a:gd name="T10" fmla="*/ 9 w 943"/>
                <a:gd name="T11" fmla="*/ 65 h 943"/>
                <a:gd name="T12" fmla="*/ 13 w 943"/>
                <a:gd name="T13" fmla="*/ 78 h 943"/>
                <a:gd name="T14" fmla="*/ 17 w 943"/>
                <a:gd name="T15" fmla="*/ 91 h 943"/>
                <a:gd name="T16" fmla="*/ 23 w 943"/>
                <a:gd name="T17" fmla="*/ 103 h 943"/>
                <a:gd name="T18" fmla="*/ 28 w 943"/>
                <a:gd name="T19" fmla="*/ 115 h 943"/>
                <a:gd name="T20" fmla="*/ 35 w 943"/>
                <a:gd name="T21" fmla="*/ 127 h 943"/>
                <a:gd name="T22" fmla="*/ 43 w 943"/>
                <a:gd name="T23" fmla="*/ 137 h 943"/>
                <a:gd name="T24" fmla="*/ 50 w 943"/>
                <a:gd name="T25" fmla="*/ 148 h 943"/>
                <a:gd name="T26" fmla="*/ 58 w 943"/>
                <a:gd name="T27" fmla="*/ 159 h 943"/>
                <a:gd name="T28" fmla="*/ 67 w 943"/>
                <a:gd name="T29" fmla="*/ 168 h 943"/>
                <a:gd name="T30" fmla="*/ 77 w 943"/>
                <a:gd name="T31" fmla="*/ 178 h 943"/>
                <a:gd name="T32" fmla="*/ 87 w 943"/>
                <a:gd name="T33" fmla="*/ 187 h 943"/>
                <a:gd name="T34" fmla="*/ 97 w 943"/>
                <a:gd name="T35" fmla="*/ 195 h 943"/>
                <a:gd name="T36" fmla="*/ 108 w 943"/>
                <a:gd name="T37" fmla="*/ 203 h 943"/>
                <a:gd name="T38" fmla="*/ 119 w 943"/>
                <a:gd name="T39" fmla="*/ 210 h 943"/>
                <a:gd name="T40" fmla="*/ 131 w 943"/>
                <a:gd name="T41" fmla="*/ 217 h 943"/>
                <a:gd name="T42" fmla="*/ 143 w 943"/>
                <a:gd name="T43" fmla="*/ 222 h 943"/>
                <a:gd name="T44" fmla="*/ 155 w 943"/>
                <a:gd name="T45" fmla="*/ 228 h 943"/>
                <a:gd name="T46" fmla="*/ 167 w 943"/>
                <a:gd name="T47" fmla="*/ 232 h 943"/>
                <a:gd name="T48" fmla="*/ 180 w 943"/>
                <a:gd name="T49" fmla="*/ 236 h 943"/>
                <a:gd name="T50" fmla="*/ 193 w 943"/>
                <a:gd name="T51" fmla="*/ 239 h 943"/>
                <a:gd name="T52" fmla="*/ 206 w 943"/>
                <a:gd name="T53" fmla="*/ 242 h 943"/>
                <a:gd name="T54" fmla="*/ 219 w 943"/>
                <a:gd name="T55" fmla="*/ 244 h 943"/>
                <a:gd name="T56" fmla="*/ 233 w 943"/>
                <a:gd name="T57" fmla="*/ 245 h 943"/>
                <a:gd name="T58" fmla="*/ 246 w 943"/>
                <a:gd name="T59" fmla="*/ 245 h 94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943" h="943">
                  <a:moveTo>
                    <a:pt x="0" y="0"/>
                  </a:moveTo>
                  <a:lnTo>
                    <a:pt x="1" y="51"/>
                  </a:lnTo>
                  <a:lnTo>
                    <a:pt x="5" y="102"/>
                  </a:lnTo>
                  <a:lnTo>
                    <a:pt x="12" y="152"/>
                  </a:lnTo>
                  <a:lnTo>
                    <a:pt x="22" y="203"/>
                  </a:lnTo>
                  <a:lnTo>
                    <a:pt x="34" y="252"/>
                  </a:lnTo>
                  <a:lnTo>
                    <a:pt x="49" y="301"/>
                  </a:lnTo>
                  <a:lnTo>
                    <a:pt x="67" y="349"/>
                  </a:lnTo>
                  <a:lnTo>
                    <a:pt x="87" y="396"/>
                  </a:lnTo>
                  <a:lnTo>
                    <a:pt x="109" y="442"/>
                  </a:lnTo>
                  <a:lnTo>
                    <a:pt x="135" y="487"/>
                  </a:lnTo>
                  <a:lnTo>
                    <a:pt x="163" y="529"/>
                  </a:lnTo>
                  <a:lnTo>
                    <a:pt x="192" y="571"/>
                  </a:lnTo>
                  <a:lnTo>
                    <a:pt x="224" y="611"/>
                  </a:lnTo>
                  <a:lnTo>
                    <a:pt x="258" y="648"/>
                  </a:lnTo>
                  <a:lnTo>
                    <a:pt x="295" y="685"/>
                  </a:lnTo>
                  <a:lnTo>
                    <a:pt x="332" y="719"/>
                  </a:lnTo>
                  <a:lnTo>
                    <a:pt x="372" y="752"/>
                  </a:lnTo>
                  <a:lnTo>
                    <a:pt x="414" y="782"/>
                  </a:lnTo>
                  <a:lnTo>
                    <a:pt x="456" y="808"/>
                  </a:lnTo>
                  <a:lnTo>
                    <a:pt x="501" y="834"/>
                  </a:lnTo>
                  <a:lnTo>
                    <a:pt x="547" y="856"/>
                  </a:lnTo>
                  <a:lnTo>
                    <a:pt x="594" y="876"/>
                  </a:lnTo>
                  <a:lnTo>
                    <a:pt x="642" y="894"/>
                  </a:lnTo>
                  <a:lnTo>
                    <a:pt x="691" y="909"/>
                  </a:lnTo>
                  <a:lnTo>
                    <a:pt x="740" y="921"/>
                  </a:lnTo>
                  <a:lnTo>
                    <a:pt x="790" y="932"/>
                  </a:lnTo>
                  <a:lnTo>
                    <a:pt x="841" y="938"/>
                  </a:lnTo>
                  <a:lnTo>
                    <a:pt x="892" y="942"/>
                  </a:lnTo>
                  <a:lnTo>
                    <a:pt x="943" y="94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13" name="Freeform 157"/>
            <p:cNvSpPr>
              <a:spLocks/>
            </p:cNvSpPr>
            <p:nvPr/>
          </p:nvSpPr>
          <p:spPr bwMode="auto">
            <a:xfrm>
              <a:off x="2701" y="2062"/>
              <a:ext cx="246" cy="245"/>
            </a:xfrm>
            <a:custGeom>
              <a:avLst/>
              <a:gdLst>
                <a:gd name="T0" fmla="*/ 0 w 942"/>
                <a:gd name="T1" fmla="*/ 245 h 943"/>
                <a:gd name="T2" fmla="*/ 13 w 942"/>
                <a:gd name="T3" fmla="*/ 245 h 943"/>
                <a:gd name="T4" fmla="*/ 27 w 942"/>
                <a:gd name="T5" fmla="*/ 244 h 943"/>
                <a:gd name="T6" fmla="*/ 40 w 942"/>
                <a:gd name="T7" fmla="*/ 242 h 943"/>
                <a:gd name="T8" fmla="*/ 53 w 942"/>
                <a:gd name="T9" fmla="*/ 239 h 943"/>
                <a:gd name="T10" fmla="*/ 66 w 942"/>
                <a:gd name="T11" fmla="*/ 236 h 943"/>
                <a:gd name="T12" fmla="*/ 79 w 942"/>
                <a:gd name="T13" fmla="*/ 232 h 943"/>
                <a:gd name="T14" fmla="*/ 91 w 942"/>
                <a:gd name="T15" fmla="*/ 228 h 943"/>
                <a:gd name="T16" fmla="*/ 103 w 942"/>
                <a:gd name="T17" fmla="*/ 222 h 943"/>
                <a:gd name="T18" fmla="*/ 115 w 942"/>
                <a:gd name="T19" fmla="*/ 217 h 943"/>
                <a:gd name="T20" fmla="*/ 127 w 942"/>
                <a:gd name="T21" fmla="*/ 210 h 943"/>
                <a:gd name="T22" fmla="*/ 138 w 942"/>
                <a:gd name="T23" fmla="*/ 203 h 943"/>
                <a:gd name="T24" fmla="*/ 149 w 942"/>
                <a:gd name="T25" fmla="*/ 195 h 943"/>
                <a:gd name="T26" fmla="*/ 159 w 942"/>
                <a:gd name="T27" fmla="*/ 187 h 943"/>
                <a:gd name="T28" fmla="*/ 169 w 942"/>
                <a:gd name="T29" fmla="*/ 178 h 943"/>
                <a:gd name="T30" fmla="*/ 179 w 942"/>
                <a:gd name="T31" fmla="*/ 168 h 943"/>
                <a:gd name="T32" fmla="*/ 188 w 942"/>
                <a:gd name="T33" fmla="*/ 159 h 943"/>
                <a:gd name="T34" fmla="*/ 196 w 942"/>
                <a:gd name="T35" fmla="*/ 148 h 943"/>
                <a:gd name="T36" fmla="*/ 204 w 942"/>
                <a:gd name="T37" fmla="*/ 137 h 943"/>
                <a:gd name="T38" fmla="*/ 211 w 942"/>
                <a:gd name="T39" fmla="*/ 127 h 943"/>
                <a:gd name="T40" fmla="*/ 218 w 942"/>
                <a:gd name="T41" fmla="*/ 115 h 943"/>
                <a:gd name="T42" fmla="*/ 223 w 942"/>
                <a:gd name="T43" fmla="*/ 103 h 943"/>
                <a:gd name="T44" fmla="*/ 229 w 942"/>
                <a:gd name="T45" fmla="*/ 91 h 943"/>
                <a:gd name="T46" fmla="*/ 233 w 942"/>
                <a:gd name="T47" fmla="*/ 78 h 943"/>
                <a:gd name="T48" fmla="*/ 237 w 942"/>
                <a:gd name="T49" fmla="*/ 65 h 943"/>
                <a:gd name="T50" fmla="*/ 241 w 942"/>
                <a:gd name="T51" fmla="*/ 53 h 943"/>
                <a:gd name="T52" fmla="*/ 243 w 942"/>
                <a:gd name="T53" fmla="*/ 39 h 943"/>
                <a:gd name="T54" fmla="*/ 245 w 942"/>
                <a:gd name="T55" fmla="*/ 27 h 943"/>
                <a:gd name="T56" fmla="*/ 246 w 942"/>
                <a:gd name="T57" fmla="*/ 13 h 943"/>
                <a:gd name="T58" fmla="*/ 246 w 942"/>
                <a:gd name="T59" fmla="*/ 0 h 94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942" h="943">
                  <a:moveTo>
                    <a:pt x="0" y="943"/>
                  </a:moveTo>
                  <a:lnTo>
                    <a:pt x="51" y="942"/>
                  </a:lnTo>
                  <a:lnTo>
                    <a:pt x="102" y="938"/>
                  </a:lnTo>
                  <a:lnTo>
                    <a:pt x="152" y="932"/>
                  </a:lnTo>
                  <a:lnTo>
                    <a:pt x="202" y="921"/>
                  </a:lnTo>
                  <a:lnTo>
                    <a:pt x="252" y="909"/>
                  </a:lnTo>
                  <a:lnTo>
                    <a:pt x="301" y="894"/>
                  </a:lnTo>
                  <a:lnTo>
                    <a:pt x="349" y="876"/>
                  </a:lnTo>
                  <a:lnTo>
                    <a:pt x="396" y="856"/>
                  </a:lnTo>
                  <a:lnTo>
                    <a:pt x="442" y="834"/>
                  </a:lnTo>
                  <a:lnTo>
                    <a:pt x="486" y="808"/>
                  </a:lnTo>
                  <a:lnTo>
                    <a:pt x="529" y="782"/>
                  </a:lnTo>
                  <a:lnTo>
                    <a:pt x="571" y="752"/>
                  </a:lnTo>
                  <a:lnTo>
                    <a:pt x="610" y="719"/>
                  </a:lnTo>
                  <a:lnTo>
                    <a:pt x="649" y="685"/>
                  </a:lnTo>
                  <a:lnTo>
                    <a:pt x="685" y="648"/>
                  </a:lnTo>
                  <a:lnTo>
                    <a:pt x="719" y="611"/>
                  </a:lnTo>
                  <a:lnTo>
                    <a:pt x="751" y="571"/>
                  </a:lnTo>
                  <a:lnTo>
                    <a:pt x="781" y="529"/>
                  </a:lnTo>
                  <a:lnTo>
                    <a:pt x="808" y="487"/>
                  </a:lnTo>
                  <a:lnTo>
                    <a:pt x="833" y="442"/>
                  </a:lnTo>
                  <a:lnTo>
                    <a:pt x="855" y="396"/>
                  </a:lnTo>
                  <a:lnTo>
                    <a:pt x="875" y="349"/>
                  </a:lnTo>
                  <a:lnTo>
                    <a:pt x="894" y="301"/>
                  </a:lnTo>
                  <a:lnTo>
                    <a:pt x="908" y="252"/>
                  </a:lnTo>
                  <a:lnTo>
                    <a:pt x="921" y="203"/>
                  </a:lnTo>
                  <a:lnTo>
                    <a:pt x="931" y="152"/>
                  </a:lnTo>
                  <a:lnTo>
                    <a:pt x="937" y="102"/>
                  </a:lnTo>
                  <a:lnTo>
                    <a:pt x="941" y="51"/>
                  </a:lnTo>
                  <a:lnTo>
                    <a:pt x="94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14" name="Freeform 158"/>
            <p:cNvSpPr>
              <a:spLocks/>
            </p:cNvSpPr>
            <p:nvPr/>
          </p:nvSpPr>
          <p:spPr bwMode="auto">
            <a:xfrm>
              <a:off x="1498" y="1304"/>
              <a:ext cx="246" cy="248"/>
            </a:xfrm>
            <a:custGeom>
              <a:avLst/>
              <a:gdLst>
                <a:gd name="T0" fmla="*/ 246 w 943"/>
                <a:gd name="T1" fmla="*/ 0 h 944"/>
                <a:gd name="T2" fmla="*/ 233 w 943"/>
                <a:gd name="T3" fmla="*/ 0 h 944"/>
                <a:gd name="T4" fmla="*/ 219 w 943"/>
                <a:gd name="T5" fmla="*/ 2 h 944"/>
                <a:gd name="T6" fmla="*/ 206 w 943"/>
                <a:gd name="T7" fmla="*/ 3 h 944"/>
                <a:gd name="T8" fmla="*/ 193 w 943"/>
                <a:gd name="T9" fmla="*/ 6 h 944"/>
                <a:gd name="T10" fmla="*/ 180 w 943"/>
                <a:gd name="T11" fmla="*/ 9 h 944"/>
                <a:gd name="T12" fmla="*/ 167 w 943"/>
                <a:gd name="T13" fmla="*/ 13 h 944"/>
                <a:gd name="T14" fmla="*/ 155 w 943"/>
                <a:gd name="T15" fmla="*/ 18 h 944"/>
                <a:gd name="T16" fmla="*/ 143 w 943"/>
                <a:gd name="T17" fmla="*/ 23 h 944"/>
                <a:gd name="T18" fmla="*/ 131 w 943"/>
                <a:gd name="T19" fmla="*/ 29 h 944"/>
                <a:gd name="T20" fmla="*/ 119 w 943"/>
                <a:gd name="T21" fmla="*/ 35 h 944"/>
                <a:gd name="T22" fmla="*/ 108 w 943"/>
                <a:gd name="T23" fmla="*/ 43 h 944"/>
                <a:gd name="T24" fmla="*/ 97 w 943"/>
                <a:gd name="T25" fmla="*/ 51 h 944"/>
                <a:gd name="T26" fmla="*/ 87 w 943"/>
                <a:gd name="T27" fmla="*/ 59 h 944"/>
                <a:gd name="T28" fmla="*/ 77 w 943"/>
                <a:gd name="T29" fmla="*/ 68 h 944"/>
                <a:gd name="T30" fmla="*/ 67 w 943"/>
                <a:gd name="T31" fmla="*/ 78 h 944"/>
                <a:gd name="T32" fmla="*/ 58 w 943"/>
                <a:gd name="T33" fmla="*/ 88 h 944"/>
                <a:gd name="T34" fmla="*/ 50 w 943"/>
                <a:gd name="T35" fmla="*/ 98 h 944"/>
                <a:gd name="T36" fmla="*/ 43 w 943"/>
                <a:gd name="T37" fmla="*/ 109 h 944"/>
                <a:gd name="T38" fmla="*/ 35 w 943"/>
                <a:gd name="T39" fmla="*/ 120 h 944"/>
                <a:gd name="T40" fmla="*/ 28 w 943"/>
                <a:gd name="T41" fmla="*/ 132 h 944"/>
                <a:gd name="T42" fmla="*/ 23 w 943"/>
                <a:gd name="T43" fmla="*/ 144 h 944"/>
                <a:gd name="T44" fmla="*/ 17 w 943"/>
                <a:gd name="T45" fmla="*/ 156 h 944"/>
                <a:gd name="T46" fmla="*/ 13 w 943"/>
                <a:gd name="T47" fmla="*/ 169 h 944"/>
                <a:gd name="T48" fmla="*/ 9 w 943"/>
                <a:gd name="T49" fmla="*/ 182 h 944"/>
                <a:gd name="T50" fmla="*/ 6 w 943"/>
                <a:gd name="T51" fmla="*/ 195 h 944"/>
                <a:gd name="T52" fmla="*/ 3 w 943"/>
                <a:gd name="T53" fmla="*/ 208 h 944"/>
                <a:gd name="T54" fmla="*/ 1 w 943"/>
                <a:gd name="T55" fmla="*/ 221 h 944"/>
                <a:gd name="T56" fmla="*/ 0 w 943"/>
                <a:gd name="T57" fmla="*/ 234 h 944"/>
                <a:gd name="T58" fmla="*/ 0 w 943"/>
                <a:gd name="T59" fmla="*/ 248 h 94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943" h="944">
                  <a:moveTo>
                    <a:pt x="943" y="0"/>
                  </a:moveTo>
                  <a:lnTo>
                    <a:pt x="892" y="1"/>
                  </a:lnTo>
                  <a:lnTo>
                    <a:pt x="841" y="6"/>
                  </a:lnTo>
                  <a:lnTo>
                    <a:pt x="790" y="13"/>
                  </a:lnTo>
                  <a:lnTo>
                    <a:pt x="740" y="23"/>
                  </a:lnTo>
                  <a:lnTo>
                    <a:pt x="691" y="34"/>
                  </a:lnTo>
                  <a:lnTo>
                    <a:pt x="642" y="49"/>
                  </a:lnTo>
                  <a:lnTo>
                    <a:pt x="594" y="67"/>
                  </a:lnTo>
                  <a:lnTo>
                    <a:pt x="547" y="88"/>
                  </a:lnTo>
                  <a:lnTo>
                    <a:pt x="501" y="110"/>
                  </a:lnTo>
                  <a:lnTo>
                    <a:pt x="456" y="135"/>
                  </a:lnTo>
                  <a:lnTo>
                    <a:pt x="414" y="163"/>
                  </a:lnTo>
                  <a:lnTo>
                    <a:pt x="372" y="193"/>
                  </a:lnTo>
                  <a:lnTo>
                    <a:pt x="332" y="225"/>
                  </a:lnTo>
                  <a:lnTo>
                    <a:pt x="295" y="259"/>
                  </a:lnTo>
                  <a:lnTo>
                    <a:pt x="258" y="295"/>
                  </a:lnTo>
                  <a:lnTo>
                    <a:pt x="224" y="334"/>
                  </a:lnTo>
                  <a:lnTo>
                    <a:pt x="192" y="373"/>
                  </a:lnTo>
                  <a:lnTo>
                    <a:pt x="163" y="414"/>
                  </a:lnTo>
                  <a:lnTo>
                    <a:pt x="135" y="457"/>
                  </a:lnTo>
                  <a:lnTo>
                    <a:pt x="109" y="502"/>
                  </a:lnTo>
                  <a:lnTo>
                    <a:pt x="87" y="548"/>
                  </a:lnTo>
                  <a:lnTo>
                    <a:pt x="67" y="594"/>
                  </a:lnTo>
                  <a:lnTo>
                    <a:pt x="49" y="642"/>
                  </a:lnTo>
                  <a:lnTo>
                    <a:pt x="34" y="691"/>
                  </a:lnTo>
                  <a:lnTo>
                    <a:pt x="22" y="741"/>
                  </a:lnTo>
                  <a:lnTo>
                    <a:pt x="12" y="791"/>
                  </a:lnTo>
                  <a:lnTo>
                    <a:pt x="5" y="841"/>
                  </a:lnTo>
                  <a:lnTo>
                    <a:pt x="1" y="892"/>
                  </a:lnTo>
                  <a:lnTo>
                    <a:pt x="0" y="94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15" name="Freeform 159"/>
            <p:cNvSpPr>
              <a:spLocks/>
            </p:cNvSpPr>
            <p:nvPr/>
          </p:nvSpPr>
          <p:spPr bwMode="auto">
            <a:xfrm>
              <a:off x="2701" y="1304"/>
              <a:ext cx="246" cy="248"/>
            </a:xfrm>
            <a:custGeom>
              <a:avLst/>
              <a:gdLst>
                <a:gd name="T0" fmla="*/ 246 w 942"/>
                <a:gd name="T1" fmla="*/ 248 h 944"/>
                <a:gd name="T2" fmla="*/ 246 w 942"/>
                <a:gd name="T3" fmla="*/ 234 h 944"/>
                <a:gd name="T4" fmla="*/ 245 w 942"/>
                <a:gd name="T5" fmla="*/ 221 h 944"/>
                <a:gd name="T6" fmla="*/ 243 w 942"/>
                <a:gd name="T7" fmla="*/ 208 h 944"/>
                <a:gd name="T8" fmla="*/ 241 w 942"/>
                <a:gd name="T9" fmla="*/ 195 h 944"/>
                <a:gd name="T10" fmla="*/ 237 w 942"/>
                <a:gd name="T11" fmla="*/ 182 h 944"/>
                <a:gd name="T12" fmla="*/ 233 w 942"/>
                <a:gd name="T13" fmla="*/ 169 h 944"/>
                <a:gd name="T14" fmla="*/ 229 w 942"/>
                <a:gd name="T15" fmla="*/ 156 h 944"/>
                <a:gd name="T16" fmla="*/ 223 w 942"/>
                <a:gd name="T17" fmla="*/ 144 h 944"/>
                <a:gd name="T18" fmla="*/ 218 w 942"/>
                <a:gd name="T19" fmla="*/ 132 h 944"/>
                <a:gd name="T20" fmla="*/ 211 w 942"/>
                <a:gd name="T21" fmla="*/ 120 h 944"/>
                <a:gd name="T22" fmla="*/ 204 w 942"/>
                <a:gd name="T23" fmla="*/ 109 h 944"/>
                <a:gd name="T24" fmla="*/ 196 w 942"/>
                <a:gd name="T25" fmla="*/ 98 h 944"/>
                <a:gd name="T26" fmla="*/ 188 w 942"/>
                <a:gd name="T27" fmla="*/ 88 h 944"/>
                <a:gd name="T28" fmla="*/ 179 w 942"/>
                <a:gd name="T29" fmla="*/ 78 h 944"/>
                <a:gd name="T30" fmla="*/ 169 w 942"/>
                <a:gd name="T31" fmla="*/ 68 h 944"/>
                <a:gd name="T32" fmla="*/ 159 w 942"/>
                <a:gd name="T33" fmla="*/ 59 h 944"/>
                <a:gd name="T34" fmla="*/ 149 w 942"/>
                <a:gd name="T35" fmla="*/ 51 h 944"/>
                <a:gd name="T36" fmla="*/ 138 w 942"/>
                <a:gd name="T37" fmla="*/ 43 h 944"/>
                <a:gd name="T38" fmla="*/ 127 w 942"/>
                <a:gd name="T39" fmla="*/ 35 h 944"/>
                <a:gd name="T40" fmla="*/ 115 w 942"/>
                <a:gd name="T41" fmla="*/ 29 h 944"/>
                <a:gd name="T42" fmla="*/ 103 w 942"/>
                <a:gd name="T43" fmla="*/ 23 h 944"/>
                <a:gd name="T44" fmla="*/ 91 w 942"/>
                <a:gd name="T45" fmla="*/ 18 h 944"/>
                <a:gd name="T46" fmla="*/ 79 w 942"/>
                <a:gd name="T47" fmla="*/ 13 h 944"/>
                <a:gd name="T48" fmla="*/ 66 w 942"/>
                <a:gd name="T49" fmla="*/ 9 h 944"/>
                <a:gd name="T50" fmla="*/ 53 w 942"/>
                <a:gd name="T51" fmla="*/ 6 h 944"/>
                <a:gd name="T52" fmla="*/ 40 w 942"/>
                <a:gd name="T53" fmla="*/ 3 h 944"/>
                <a:gd name="T54" fmla="*/ 27 w 942"/>
                <a:gd name="T55" fmla="*/ 2 h 944"/>
                <a:gd name="T56" fmla="*/ 13 w 942"/>
                <a:gd name="T57" fmla="*/ 0 h 944"/>
                <a:gd name="T58" fmla="*/ 0 w 942"/>
                <a:gd name="T59" fmla="*/ 0 h 94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942" h="944">
                  <a:moveTo>
                    <a:pt x="942" y="944"/>
                  </a:moveTo>
                  <a:lnTo>
                    <a:pt x="941" y="892"/>
                  </a:lnTo>
                  <a:lnTo>
                    <a:pt x="937" y="841"/>
                  </a:lnTo>
                  <a:lnTo>
                    <a:pt x="931" y="791"/>
                  </a:lnTo>
                  <a:lnTo>
                    <a:pt x="921" y="741"/>
                  </a:lnTo>
                  <a:lnTo>
                    <a:pt x="908" y="691"/>
                  </a:lnTo>
                  <a:lnTo>
                    <a:pt x="894" y="642"/>
                  </a:lnTo>
                  <a:lnTo>
                    <a:pt x="875" y="594"/>
                  </a:lnTo>
                  <a:lnTo>
                    <a:pt x="855" y="548"/>
                  </a:lnTo>
                  <a:lnTo>
                    <a:pt x="833" y="502"/>
                  </a:lnTo>
                  <a:lnTo>
                    <a:pt x="808" y="457"/>
                  </a:lnTo>
                  <a:lnTo>
                    <a:pt x="781" y="414"/>
                  </a:lnTo>
                  <a:lnTo>
                    <a:pt x="751" y="373"/>
                  </a:lnTo>
                  <a:lnTo>
                    <a:pt x="719" y="334"/>
                  </a:lnTo>
                  <a:lnTo>
                    <a:pt x="685" y="295"/>
                  </a:lnTo>
                  <a:lnTo>
                    <a:pt x="649" y="259"/>
                  </a:lnTo>
                  <a:lnTo>
                    <a:pt x="610" y="225"/>
                  </a:lnTo>
                  <a:lnTo>
                    <a:pt x="571" y="193"/>
                  </a:lnTo>
                  <a:lnTo>
                    <a:pt x="529" y="163"/>
                  </a:lnTo>
                  <a:lnTo>
                    <a:pt x="486" y="135"/>
                  </a:lnTo>
                  <a:lnTo>
                    <a:pt x="442" y="110"/>
                  </a:lnTo>
                  <a:lnTo>
                    <a:pt x="396" y="88"/>
                  </a:lnTo>
                  <a:lnTo>
                    <a:pt x="349" y="67"/>
                  </a:lnTo>
                  <a:lnTo>
                    <a:pt x="301" y="49"/>
                  </a:lnTo>
                  <a:lnTo>
                    <a:pt x="252" y="34"/>
                  </a:lnTo>
                  <a:lnTo>
                    <a:pt x="202" y="23"/>
                  </a:lnTo>
                  <a:lnTo>
                    <a:pt x="152" y="13"/>
                  </a:lnTo>
                  <a:lnTo>
                    <a:pt x="102" y="6"/>
                  </a:lnTo>
                  <a:lnTo>
                    <a:pt x="51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16" name="Freeform 160"/>
            <p:cNvSpPr>
              <a:spLocks/>
            </p:cNvSpPr>
            <p:nvPr/>
          </p:nvSpPr>
          <p:spPr bwMode="auto">
            <a:xfrm>
              <a:off x="941" y="747"/>
              <a:ext cx="803" cy="805"/>
            </a:xfrm>
            <a:custGeom>
              <a:avLst/>
              <a:gdLst>
                <a:gd name="T0" fmla="*/ 803 w 3071"/>
                <a:gd name="T1" fmla="*/ 0 h 3073"/>
                <a:gd name="T2" fmla="*/ 779 w 3071"/>
                <a:gd name="T3" fmla="*/ 0 h 3073"/>
                <a:gd name="T4" fmla="*/ 754 w 3071"/>
                <a:gd name="T5" fmla="*/ 1 h 3073"/>
                <a:gd name="T6" fmla="*/ 730 w 3071"/>
                <a:gd name="T7" fmla="*/ 3 h 3073"/>
                <a:gd name="T8" fmla="*/ 706 w 3071"/>
                <a:gd name="T9" fmla="*/ 6 h 3073"/>
                <a:gd name="T10" fmla="*/ 682 w 3071"/>
                <a:gd name="T11" fmla="*/ 9 h 3073"/>
                <a:gd name="T12" fmla="*/ 658 w 3071"/>
                <a:gd name="T13" fmla="*/ 13 h 3073"/>
                <a:gd name="T14" fmla="*/ 634 w 3071"/>
                <a:gd name="T15" fmla="*/ 18 h 3073"/>
                <a:gd name="T16" fmla="*/ 611 w 3071"/>
                <a:gd name="T17" fmla="*/ 23 h 3073"/>
                <a:gd name="T18" fmla="*/ 587 w 3071"/>
                <a:gd name="T19" fmla="*/ 30 h 3073"/>
                <a:gd name="T20" fmla="*/ 564 w 3071"/>
                <a:gd name="T21" fmla="*/ 36 h 3073"/>
                <a:gd name="T22" fmla="*/ 541 w 3071"/>
                <a:gd name="T23" fmla="*/ 44 h 3073"/>
                <a:gd name="T24" fmla="*/ 518 w 3071"/>
                <a:gd name="T25" fmla="*/ 52 h 3073"/>
                <a:gd name="T26" fmla="*/ 496 w 3071"/>
                <a:gd name="T27" fmla="*/ 61 h 3073"/>
                <a:gd name="T28" fmla="*/ 473 w 3071"/>
                <a:gd name="T29" fmla="*/ 71 h 3073"/>
                <a:gd name="T30" fmla="*/ 451 w 3071"/>
                <a:gd name="T31" fmla="*/ 81 h 3073"/>
                <a:gd name="T32" fmla="*/ 430 w 3071"/>
                <a:gd name="T33" fmla="*/ 92 h 3073"/>
                <a:gd name="T34" fmla="*/ 408 w 3071"/>
                <a:gd name="T35" fmla="*/ 104 h 3073"/>
                <a:gd name="T36" fmla="*/ 388 w 3071"/>
                <a:gd name="T37" fmla="*/ 116 h 3073"/>
                <a:gd name="T38" fmla="*/ 367 w 3071"/>
                <a:gd name="T39" fmla="*/ 129 h 3073"/>
                <a:gd name="T40" fmla="*/ 347 w 3071"/>
                <a:gd name="T41" fmla="*/ 143 h 3073"/>
                <a:gd name="T42" fmla="*/ 327 w 3071"/>
                <a:gd name="T43" fmla="*/ 156 h 3073"/>
                <a:gd name="T44" fmla="*/ 308 w 3071"/>
                <a:gd name="T45" fmla="*/ 171 h 3073"/>
                <a:gd name="T46" fmla="*/ 289 w 3071"/>
                <a:gd name="T47" fmla="*/ 187 h 3073"/>
                <a:gd name="T48" fmla="*/ 270 w 3071"/>
                <a:gd name="T49" fmla="*/ 202 h 3073"/>
                <a:gd name="T50" fmla="*/ 253 w 3071"/>
                <a:gd name="T51" fmla="*/ 219 h 3073"/>
                <a:gd name="T52" fmla="*/ 235 w 3071"/>
                <a:gd name="T53" fmla="*/ 236 h 3073"/>
                <a:gd name="T54" fmla="*/ 218 w 3071"/>
                <a:gd name="T55" fmla="*/ 253 h 3073"/>
                <a:gd name="T56" fmla="*/ 202 w 3071"/>
                <a:gd name="T57" fmla="*/ 271 h 3073"/>
                <a:gd name="T58" fmla="*/ 186 w 3071"/>
                <a:gd name="T59" fmla="*/ 289 h 3073"/>
                <a:gd name="T60" fmla="*/ 171 w 3071"/>
                <a:gd name="T61" fmla="*/ 308 h 3073"/>
                <a:gd name="T62" fmla="*/ 156 w 3071"/>
                <a:gd name="T63" fmla="*/ 328 h 3073"/>
                <a:gd name="T64" fmla="*/ 142 w 3071"/>
                <a:gd name="T65" fmla="*/ 348 h 3073"/>
                <a:gd name="T66" fmla="*/ 129 w 3071"/>
                <a:gd name="T67" fmla="*/ 368 h 3073"/>
                <a:gd name="T68" fmla="*/ 116 w 3071"/>
                <a:gd name="T69" fmla="*/ 388 h 3073"/>
                <a:gd name="T70" fmla="*/ 104 w 3071"/>
                <a:gd name="T71" fmla="*/ 409 h 3073"/>
                <a:gd name="T72" fmla="*/ 92 w 3071"/>
                <a:gd name="T73" fmla="*/ 431 h 3073"/>
                <a:gd name="T74" fmla="*/ 81 w 3071"/>
                <a:gd name="T75" fmla="*/ 453 h 3073"/>
                <a:gd name="T76" fmla="*/ 71 w 3071"/>
                <a:gd name="T77" fmla="*/ 475 h 3073"/>
                <a:gd name="T78" fmla="*/ 61 w 3071"/>
                <a:gd name="T79" fmla="*/ 497 h 3073"/>
                <a:gd name="T80" fmla="*/ 52 w 3071"/>
                <a:gd name="T81" fmla="*/ 519 h 3073"/>
                <a:gd name="T82" fmla="*/ 44 w 3071"/>
                <a:gd name="T83" fmla="*/ 543 h 3073"/>
                <a:gd name="T84" fmla="*/ 36 w 3071"/>
                <a:gd name="T85" fmla="*/ 566 h 3073"/>
                <a:gd name="T86" fmla="*/ 29 w 3071"/>
                <a:gd name="T87" fmla="*/ 589 h 3073"/>
                <a:gd name="T88" fmla="*/ 23 w 3071"/>
                <a:gd name="T89" fmla="*/ 612 h 3073"/>
                <a:gd name="T90" fmla="*/ 18 w 3071"/>
                <a:gd name="T91" fmla="*/ 636 h 3073"/>
                <a:gd name="T92" fmla="*/ 13 w 3071"/>
                <a:gd name="T93" fmla="*/ 660 h 3073"/>
                <a:gd name="T94" fmla="*/ 9 w 3071"/>
                <a:gd name="T95" fmla="*/ 684 h 3073"/>
                <a:gd name="T96" fmla="*/ 6 w 3071"/>
                <a:gd name="T97" fmla="*/ 708 h 3073"/>
                <a:gd name="T98" fmla="*/ 3 w 3071"/>
                <a:gd name="T99" fmla="*/ 732 h 3073"/>
                <a:gd name="T100" fmla="*/ 1 w 3071"/>
                <a:gd name="T101" fmla="*/ 756 h 3073"/>
                <a:gd name="T102" fmla="*/ 0 w 3071"/>
                <a:gd name="T103" fmla="*/ 781 h 3073"/>
                <a:gd name="T104" fmla="*/ 0 w 3071"/>
                <a:gd name="T105" fmla="*/ 805 h 307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071" h="3073">
                  <a:moveTo>
                    <a:pt x="3071" y="0"/>
                  </a:moveTo>
                  <a:lnTo>
                    <a:pt x="2978" y="1"/>
                  </a:lnTo>
                  <a:lnTo>
                    <a:pt x="2885" y="5"/>
                  </a:lnTo>
                  <a:lnTo>
                    <a:pt x="2793" y="13"/>
                  </a:lnTo>
                  <a:lnTo>
                    <a:pt x="2701" y="22"/>
                  </a:lnTo>
                  <a:lnTo>
                    <a:pt x="2609" y="35"/>
                  </a:lnTo>
                  <a:lnTo>
                    <a:pt x="2517" y="50"/>
                  </a:lnTo>
                  <a:lnTo>
                    <a:pt x="2426" y="68"/>
                  </a:lnTo>
                  <a:lnTo>
                    <a:pt x="2335" y="89"/>
                  </a:lnTo>
                  <a:lnTo>
                    <a:pt x="2246" y="113"/>
                  </a:lnTo>
                  <a:lnTo>
                    <a:pt x="2157" y="139"/>
                  </a:lnTo>
                  <a:lnTo>
                    <a:pt x="2069" y="168"/>
                  </a:lnTo>
                  <a:lnTo>
                    <a:pt x="1982" y="199"/>
                  </a:lnTo>
                  <a:lnTo>
                    <a:pt x="1896" y="234"/>
                  </a:lnTo>
                  <a:lnTo>
                    <a:pt x="1810" y="270"/>
                  </a:lnTo>
                  <a:lnTo>
                    <a:pt x="1726" y="310"/>
                  </a:lnTo>
                  <a:lnTo>
                    <a:pt x="1643" y="351"/>
                  </a:lnTo>
                  <a:lnTo>
                    <a:pt x="1562" y="396"/>
                  </a:lnTo>
                  <a:lnTo>
                    <a:pt x="1482" y="443"/>
                  </a:lnTo>
                  <a:lnTo>
                    <a:pt x="1404" y="492"/>
                  </a:lnTo>
                  <a:lnTo>
                    <a:pt x="1326" y="544"/>
                  </a:lnTo>
                  <a:lnTo>
                    <a:pt x="1250" y="597"/>
                  </a:lnTo>
                  <a:lnTo>
                    <a:pt x="1177" y="654"/>
                  </a:lnTo>
                  <a:lnTo>
                    <a:pt x="1104" y="712"/>
                  </a:lnTo>
                  <a:lnTo>
                    <a:pt x="1034" y="773"/>
                  </a:lnTo>
                  <a:lnTo>
                    <a:pt x="966" y="836"/>
                  </a:lnTo>
                  <a:lnTo>
                    <a:pt x="899" y="899"/>
                  </a:lnTo>
                  <a:lnTo>
                    <a:pt x="835" y="967"/>
                  </a:lnTo>
                  <a:lnTo>
                    <a:pt x="772" y="1035"/>
                  </a:lnTo>
                  <a:lnTo>
                    <a:pt x="711" y="1105"/>
                  </a:lnTo>
                  <a:lnTo>
                    <a:pt x="653" y="1177"/>
                  </a:lnTo>
                  <a:lnTo>
                    <a:pt x="598" y="1252"/>
                  </a:lnTo>
                  <a:lnTo>
                    <a:pt x="543" y="1327"/>
                  </a:lnTo>
                  <a:lnTo>
                    <a:pt x="492" y="1404"/>
                  </a:lnTo>
                  <a:lnTo>
                    <a:pt x="442" y="1483"/>
                  </a:lnTo>
                  <a:lnTo>
                    <a:pt x="396" y="1563"/>
                  </a:lnTo>
                  <a:lnTo>
                    <a:pt x="352" y="1645"/>
                  </a:lnTo>
                  <a:lnTo>
                    <a:pt x="310" y="1728"/>
                  </a:lnTo>
                  <a:lnTo>
                    <a:pt x="271" y="1812"/>
                  </a:lnTo>
                  <a:lnTo>
                    <a:pt x="233" y="1897"/>
                  </a:lnTo>
                  <a:lnTo>
                    <a:pt x="199" y="1983"/>
                  </a:lnTo>
                  <a:lnTo>
                    <a:pt x="167" y="2071"/>
                  </a:lnTo>
                  <a:lnTo>
                    <a:pt x="139" y="2159"/>
                  </a:lnTo>
                  <a:lnTo>
                    <a:pt x="112" y="2247"/>
                  </a:lnTo>
                  <a:lnTo>
                    <a:pt x="89" y="2337"/>
                  </a:lnTo>
                  <a:lnTo>
                    <a:pt x="68" y="2427"/>
                  </a:lnTo>
                  <a:lnTo>
                    <a:pt x="50" y="2519"/>
                  </a:lnTo>
                  <a:lnTo>
                    <a:pt x="34" y="2611"/>
                  </a:lnTo>
                  <a:lnTo>
                    <a:pt x="23" y="2702"/>
                  </a:lnTo>
                  <a:lnTo>
                    <a:pt x="12" y="2795"/>
                  </a:lnTo>
                  <a:lnTo>
                    <a:pt x="5" y="2887"/>
                  </a:lnTo>
                  <a:lnTo>
                    <a:pt x="1" y="2980"/>
                  </a:lnTo>
                  <a:lnTo>
                    <a:pt x="0" y="307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17" name="Freeform 161"/>
            <p:cNvSpPr>
              <a:spLocks/>
            </p:cNvSpPr>
            <p:nvPr/>
          </p:nvSpPr>
          <p:spPr bwMode="auto">
            <a:xfrm>
              <a:off x="2701" y="2062"/>
              <a:ext cx="804" cy="805"/>
            </a:xfrm>
            <a:custGeom>
              <a:avLst/>
              <a:gdLst>
                <a:gd name="T0" fmla="*/ 0 w 3071"/>
                <a:gd name="T1" fmla="*/ 805 h 3073"/>
                <a:gd name="T2" fmla="*/ 24 w 3071"/>
                <a:gd name="T3" fmla="*/ 805 h 3073"/>
                <a:gd name="T4" fmla="*/ 48 w 3071"/>
                <a:gd name="T5" fmla="*/ 804 h 3073"/>
                <a:gd name="T6" fmla="*/ 73 w 3071"/>
                <a:gd name="T7" fmla="*/ 802 h 3073"/>
                <a:gd name="T8" fmla="*/ 97 w 3071"/>
                <a:gd name="T9" fmla="*/ 799 h 3073"/>
                <a:gd name="T10" fmla="*/ 121 w 3071"/>
                <a:gd name="T11" fmla="*/ 796 h 3073"/>
                <a:gd name="T12" fmla="*/ 145 w 3071"/>
                <a:gd name="T13" fmla="*/ 792 h 3073"/>
                <a:gd name="T14" fmla="*/ 169 w 3071"/>
                <a:gd name="T15" fmla="*/ 787 h 3073"/>
                <a:gd name="T16" fmla="*/ 192 w 3071"/>
                <a:gd name="T17" fmla="*/ 782 h 3073"/>
                <a:gd name="T18" fmla="*/ 216 w 3071"/>
                <a:gd name="T19" fmla="*/ 775 h 3073"/>
                <a:gd name="T20" fmla="*/ 239 w 3071"/>
                <a:gd name="T21" fmla="*/ 769 h 3073"/>
                <a:gd name="T22" fmla="*/ 262 w 3071"/>
                <a:gd name="T23" fmla="*/ 761 h 3073"/>
                <a:gd name="T24" fmla="*/ 285 w 3071"/>
                <a:gd name="T25" fmla="*/ 753 h 3073"/>
                <a:gd name="T26" fmla="*/ 308 w 3071"/>
                <a:gd name="T27" fmla="*/ 744 h 3073"/>
                <a:gd name="T28" fmla="*/ 330 w 3071"/>
                <a:gd name="T29" fmla="*/ 734 h 3073"/>
                <a:gd name="T30" fmla="*/ 352 w 3071"/>
                <a:gd name="T31" fmla="*/ 724 h 3073"/>
                <a:gd name="T32" fmla="*/ 374 w 3071"/>
                <a:gd name="T33" fmla="*/ 713 h 3073"/>
                <a:gd name="T34" fmla="*/ 395 w 3071"/>
                <a:gd name="T35" fmla="*/ 701 h 3073"/>
                <a:gd name="T36" fmla="*/ 416 w 3071"/>
                <a:gd name="T37" fmla="*/ 689 h 3073"/>
                <a:gd name="T38" fmla="*/ 437 w 3071"/>
                <a:gd name="T39" fmla="*/ 676 h 3073"/>
                <a:gd name="T40" fmla="*/ 457 w 3071"/>
                <a:gd name="T41" fmla="*/ 662 h 3073"/>
                <a:gd name="T42" fmla="*/ 476 w 3071"/>
                <a:gd name="T43" fmla="*/ 649 h 3073"/>
                <a:gd name="T44" fmla="*/ 496 w 3071"/>
                <a:gd name="T45" fmla="*/ 634 h 3073"/>
                <a:gd name="T46" fmla="*/ 515 w 3071"/>
                <a:gd name="T47" fmla="*/ 618 h 3073"/>
                <a:gd name="T48" fmla="*/ 533 w 3071"/>
                <a:gd name="T49" fmla="*/ 603 h 3073"/>
                <a:gd name="T50" fmla="*/ 551 w 3071"/>
                <a:gd name="T51" fmla="*/ 586 h 3073"/>
                <a:gd name="T52" fmla="*/ 568 w 3071"/>
                <a:gd name="T53" fmla="*/ 569 h 3073"/>
                <a:gd name="T54" fmla="*/ 585 w 3071"/>
                <a:gd name="T55" fmla="*/ 552 h 3073"/>
                <a:gd name="T56" fmla="*/ 602 w 3071"/>
                <a:gd name="T57" fmla="*/ 534 h 3073"/>
                <a:gd name="T58" fmla="*/ 618 w 3071"/>
                <a:gd name="T59" fmla="*/ 516 h 3073"/>
                <a:gd name="T60" fmla="*/ 633 w 3071"/>
                <a:gd name="T61" fmla="*/ 496 h 3073"/>
                <a:gd name="T62" fmla="*/ 648 w 3071"/>
                <a:gd name="T63" fmla="*/ 477 h 3073"/>
                <a:gd name="T64" fmla="*/ 662 w 3071"/>
                <a:gd name="T65" fmla="*/ 457 h 3073"/>
                <a:gd name="T66" fmla="*/ 675 w 3071"/>
                <a:gd name="T67" fmla="*/ 437 h 3073"/>
                <a:gd name="T68" fmla="*/ 688 w 3071"/>
                <a:gd name="T69" fmla="*/ 417 h 3073"/>
                <a:gd name="T70" fmla="*/ 700 w 3071"/>
                <a:gd name="T71" fmla="*/ 396 h 3073"/>
                <a:gd name="T72" fmla="*/ 712 w 3071"/>
                <a:gd name="T73" fmla="*/ 374 h 3073"/>
                <a:gd name="T74" fmla="*/ 723 w 3071"/>
                <a:gd name="T75" fmla="*/ 353 h 3073"/>
                <a:gd name="T76" fmla="*/ 733 w 3071"/>
                <a:gd name="T77" fmla="*/ 331 h 3073"/>
                <a:gd name="T78" fmla="*/ 743 w 3071"/>
                <a:gd name="T79" fmla="*/ 308 h 3073"/>
                <a:gd name="T80" fmla="*/ 752 w 3071"/>
                <a:gd name="T81" fmla="*/ 286 h 3073"/>
                <a:gd name="T82" fmla="*/ 760 w 3071"/>
                <a:gd name="T83" fmla="*/ 263 h 3073"/>
                <a:gd name="T84" fmla="*/ 768 w 3071"/>
                <a:gd name="T85" fmla="*/ 240 h 3073"/>
                <a:gd name="T86" fmla="*/ 774 w 3071"/>
                <a:gd name="T87" fmla="*/ 216 h 3073"/>
                <a:gd name="T88" fmla="*/ 781 w 3071"/>
                <a:gd name="T89" fmla="*/ 193 h 3073"/>
                <a:gd name="T90" fmla="*/ 786 w 3071"/>
                <a:gd name="T91" fmla="*/ 169 h 3073"/>
                <a:gd name="T92" fmla="*/ 791 w 3071"/>
                <a:gd name="T93" fmla="*/ 145 h 3073"/>
                <a:gd name="T94" fmla="*/ 795 w 3071"/>
                <a:gd name="T95" fmla="*/ 121 h 3073"/>
                <a:gd name="T96" fmla="*/ 798 w 3071"/>
                <a:gd name="T97" fmla="*/ 97 h 3073"/>
                <a:gd name="T98" fmla="*/ 801 w 3071"/>
                <a:gd name="T99" fmla="*/ 73 h 3073"/>
                <a:gd name="T100" fmla="*/ 803 w 3071"/>
                <a:gd name="T101" fmla="*/ 48 h 3073"/>
                <a:gd name="T102" fmla="*/ 804 w 3071"/>
                <a:gd name="T103" fmla="*/ 24 h 3073"/>
                <a:gd name="T104" fmla="*/ 804 w 3071"/>
                <a:gd name="T105" fmla="*/ 0 h 307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071" h="3073">
                  <a:moveTo>
                    <a:pt x="0" y="3073"/>
                  </a:moveTo>
                  <a:lnTo>
                    <a:pt x="93" y="3072"/>
                  </a:lnTo>
                  <a:lnTo>
                    <a:pt x="185" y="3068"/>
                  </a:lnTo>
                  <a:lnTo>
                    <a:pt x="278" y="3061"/>
                  </a:lnTo>
                  <a:lnTo>
                    <a:pt x="370" y="3050"/>
                  </a:lnTo>
                  <a:lnTo>
                    <a:pt x="462" y="3039"/>
                  </a:lnTo>
                  <a:lnTo>
                    <a:pt x="554" y="3023"/>
                  </a:lnTo>
                  <a:lnTo>
                    <a:pt x="644" y="3005"/>
                  </a:lnTo>
                  <a:lnTo>
                    <a:pt x="735" y="2984"/>
                  </a:lnTo>
                  <a:lnTo>
                    <a:pt x="824" y="2960"/>
                  </a:lnTo>
                  <a:lnTo>
                    <a:pt x="914" y="2934"/>
                  </a:lnTo>
                  <a:lnTo>
                    <a:pt x="1002" y="2906"/>
                  </a:lnTo>
                  <a:lnTo>
                    <a:pt x="1088" y="2874"/>
                  </a:lnTo>
                  <a:lnTo>
                    <a:pt x="1175" y="2840"/>
                  </a:lnTo>
                  <a:lnTo>
                    <a:pt x="1260" y="2802"/>
                  </a:lnTo>
                  <a:lnTo>
                    <a:pt x="1344" y="2763"/>
                  </a:lnTo>
                  <a:lnTo>
                    <a:pt x="1427" y="2721"/>
                  </a:lnTo>
                  <a:lnTo>
                    <a:pt x="1509" y="2677"/>
                  </a:lnTo>
                  <a:lnTo>
                    <a:pt x="1589" y="2630"/>
                  </a:lnTo>
                  <a:lnTo>
                    <a:pt x="1668" y="2581"/>
                  </a:lnTo>
                  <a:lnTo>
                    <a:pt x="1744" y="2529"/>
                  </a:lnTo>
                  <a:lnTo>
                    <a:pt x="1820" y="2476"/>
                  </a:lnTo>
                  <a:lnTo>
                    <a:pt x="1893" y="2419"/>
                  </a:lnTo>
                  <a:lnTo>
                    <a:pt x="1966" y="2361"/>
                  </a:lnTo>
                  <a:lnTo>
                    <a:pt x="2036" y="2300"/>
                  </a:lnTo>
                  <a:lnTo>
                    <a:pt x="2105" y="2238"/>
                  </a:lnTo>
                  <a:lnTo>
                    <a:pt x="2171" y="2173"/>
                  </a:lnTo>
                  <a:lnTo>
                    <a:pt x="2236" y="2106"/>
                  </a:lnTo>
                  <a:lnTo>
                    <a:pt x="2299" y="2038"/>
                  </a:lnTo>
                  <a:lnTo>
                    <a:pt x="2359" y="1968"/>
                  </a:lnTo>
                  <a:lnTo>
                    <a:pt x="2417" y="1895"/>
                  </a:lnTo>
                  <a:lnTo>
                    <a:pt x="2474" y="1822"/>
                  </a:lnTo>
                  <a:lnTo>
                    <a:pt x="2527" y="1746"/>
                  </a:lnTo>
                  <a:lnTo>
                    <a:pt x="2579" y="1668"/>
                  </a:lnTo>
                  <a:lnTo>
                    <a:pt x="2628" y="1590"/>
                  </a:lnTo>
                  <a:lnTo>
                    <a:pt x="2675" y="1510"/>
                  </a:lnTo>
                  <a:lnTo>
                    <a:pt x="2720" y="1428"/>
                  </a:lnTo>
                  <a:lnTo>
                    <a:pt x="2761" y="1346"/>
                  </a:lnTo>
                  <a:lnTo>
                    <a:pt x="2801" y="1262"/>
                  </a:lnTo>
                  <a:lnTo>
                    <a:pt x="2837" y="1177"/>
                  </a:lnTo>
                  <a:lnTo>
                    <a:pt x="2871" y="1090"/>
                  </a:lnTo>
                  <a:lnTo>
                    <a:pt x="2903" y="1003"/>
                  </a:lnTo>
                  <a:lnTo>
                    <a:pt x="2932" y="915"/>
                  </a:lnTo>
                  <a:lnTo>
                    <a:pt x="2958" y="825"/>
                  </a:lnTo>
                  <a:lnTo>
                    <a:pt x="2982" y="736"/>
                  </a:lnTo>
                  <a:lnTo>
                    <a:pt x="3003" y="645"/>
                  </a:lnTo>
                  <a:lnTo>
                    <a:pt x="3021" y="554"/>
                  </a:lnTo>
                  <a:lnTo>
                    <a:pt x="3036" y="462"/>
                  </a:lnTo>
                  <a:lnTo>
                    <a:pt x="3049" y="371"/>
                  </a:lnTo>
                  <a:lnTo>
                    <a:pt x="3058" y="278"/>
                  </a:lnTo>
                  <a:lnTo>
                    <a:pt x="3066" y="185"/>
                  </a:lnTo>
                  <a:lnTo>
                    <a:pt x="3070" y="93"/>
                  </a:lnTo>
                  <a:lnTo>
                    <a:pt x="307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18" name="Freeform 162"/>
            <p:cNvSpPr>
              <a:spLocks/>
            </p:cNvSpPr>
            <p:nvPr/>
          </p:nvSpPr>
          <p:spPr bwMode="auto">
            <a:xfrm>
              <a:off x="2701" y="747"/>
              <a:ext cx="804" cy="805"/>
            </a:xfrm>
            <a:custGeom>
              <a:avLst/>
              <a:gdLst>
                <a:gd name="T0" fmla="*/ 804 w 3071"/>
                <a:gd name="T1" fmla="*/ 805 h 3073"/>
                <a:gd name="T2" fmla="*/ 804 w 3071"/>
                <a:gd name="T3" fmla="*/ 781 h 3073"/>
                <a:gd name="T4" fmla="*/ 803 w 3071"/>
                <a:gd name="T5" fmla="*/ 756 h 3073"/>
                <a:gd name="T6" fmla="*/ 801 w 3071"/>
                <a:gd name="T7" fmla="*/ 732 h 3073"/>
                <a:gd name="T8" fmla="*/ 798 w 3071"/>
                <a:gd name="T9" fmla="*/ 708 h 3073"/>
                <a:gd name="T10" fmla="*/ 795 w 3071"/>
                <a:gd name="T11" fmla="*/ 684 h 3073"/>
                <a:gd name="T12" fmla="*/ 791 w 3071"/>
                <a:gd name="T13" fmla="*/ 660 h 3073"/>
                <a:gd name="T14" fmla="*/ 786 w 3071"/>
                <a:gd name="T15" fmla="*/ 636 h 3073"/>
                <a:gd name="T16" fmla="*/ 781 w 3071"/>
                <a:gd name="T17" fmla="*/ 612 h 3073"/>
                <a:gd name="T18" fmla="*/ 774 w 3071"/>
                <a:gd name="T19" fmla="*/ 589 h 3073"/>
                <a:gd name="T20" fmla="*/ 768 w 3071"/>
                <a:gd name="T21" fmla="*/ 566 h 3073"/>
                <a:gd name="T22" fmla="*/ 760 w 3071"/>
                <a:gd name="T23" fmla="*/ 543 h 3073"/>
                <a:gd name="T24" fmla="*/ 752 w 3071"/>
                <a:gd name="T25" fmla="*/ 519 h 3073"/>
                <a:gd name="T26" fmla="*/ 743 w 3071"/>
                <a:gd name="T27" fmla="*/ 497 h 3073"/>
                <a:gd name="T28" fmla="*/ 733 w 3071"/>
                <a:gd name="T29" fmla="*/ 475 h 3073"/>
                <a:gd name="T30" fmla="*/ 723 w 3071"/>
                <a:gd name="T31" fmla="*/ 453 h 3073"/>
                <a:gd name="T32" fmla="*/ 712 w 3071"/>
                <a:gd name="T33" fmla="*/ 431 h 3073"/>
                <a:gd name="T34" fmla="*/ 700 w 3071"/>
                <a:gd name="T35" fmla="*/ 409 h 3073"/>
                <a:gd name="T36" fmla="*/ 688 w 3071"/>
                <a:gd name="T37" fmla="*/ 388 h 3073"/>
                <a:gd name="T38" fmla="*/ 675 w 3071"/>
                <a:gd name="T39" fmla="*/ 368 h 3073"/>
                <a:gd name="T40" fmla="*/ 662 w 3071"/>
                <a:gd name="T41" fmla="*/ 348 h 3073"/>
                <a:gd name="T42" fmla="*/ 648 w 3071"/>
                <a:gd name="T43" fmla="*/ 328 h 3073"/>
                <a:gd name="T44" fmla="*/ 633 w 3071"/>
                <a:gd name="T45" fmla="*/ 308 h 3073"/>
                <a:gd name="T46" fmla="*/ 618 w 3071"/>
                <a:gd name="T47" fmla="*/ 289 h 3073"/>
                <a:gd name="T48" fmla="*/ 602 w 3071"/>
                <a:gd name="T49" fmla="*/ 271 h 3073"/>
                <a:gd name="T50" fmla="*/ 585 w 3071"/>
                <a:gd name="T51" fmla="*/ 253 h 3073"/>
                <a:gd name="T52" fmla="*/ 568 w 3071"/>
                <a:gd name="T53" fmla="*/ 236 h 3073"/>
                <a:gd name="T54" fmla="*/ 551 w 3071"/>
                <a:gd name="T55" fmla="*/ 219 h 3073"/>
                <a:gd name="T56" fmla="*/ 533 w 3071"/>
                <a:gd name="T57" fmla="*/ 202 h 3073"/>
                <a:gd name="T58" fmla="*/ 515 w 3071"/>
                <a:gd name="T59" fmla="*/ 187 h 3073"/>
                <a:gd name="T60" fmla="*/ 496 w 3071"/>
                <a:gd name="T61" fmla="*/ 171 h 3073"/>
                <a:gd name="T62" fmla="*/ 476 w 3071"/>
                <a:gd name="T63" fmla="*/ 156 h 3073"/>
                <a:gd name="T64" fmla="*/ 457 w 3071"/>
                <a:gd name="T65" fmla="*/ 143 h 3073"/>
                <a:gd name="T66" fmla="*/ 437 w 3071"/>
                <a:gd name="T67" fmla="*/ 129 h 3073"/>
                <a:gd name="T68" fmla="*/ 416 w 3071"/>
                <a:gd name="T69" fmla="*/ 116 h 3073"/>
                <a:gd name="T70" fmla="*/ 395 w 3071"/>
                <a:gd name="T71" fmla="*/ 104 h 3073"/>
                <a:gd name="T72" fmla="*/ 374 w 3071"/>
                <a:gd name="T73" fmla="*/ 92 h 3073"/>
                <a:gd name="T74" fmla="*/ 352 w 3071"/>
                <a:gd name="T75" fmla="*/ 81 h 3073"/>
                <a:gd name="T76" fmla="*/ 330 w 3071"/>
                <a:gd name="T77" fmla="*/ 71 h 3073"/>
                <a:gd name="T78" fmla="*/ 308 w 3071"/>
                <a:gd name="T79" fmla="*/ 61 h 3073"/>
                <a:gd name="T80" fmla="*/ 285 w 3071"/>
                <a:gd name="T81" fmla="*/ 52 h 3073"/>
                <a:gd name="T82" fmla="*/ 262 w 3071"/>
                <a:gd name="T83" fmla="*/ 44 h 3073"/>
                <a:gd name="T84" fmla="*/ 239 w 3071"/>
                <a:gd name="T85" fmla="*/ 36 h 3073"/>
                <a:gd name="T86" fmla="*/ 216 w 3071"/>
                <a:gd name="T87" fmla="*/ 30 h 3073"/>
                <a:gd name="T88" fmla="*/ 192 w 3071"/>
                <a:gd name="T89" fmla="*/ 23 h 3073"/>
                <a:gd name="T90" fmla="*/ 169 w 3071"/>
                <a:gd name="T91" fmla="*/ 18 h 3073"/>
                <a:gd name="T92" fmla="*/ 145 w 3071"/>
                <a:gd name="T93" fmla="*/ 13 h 3073"/>
                <a:gd name="T94" fmla="*/ 121 w 3071"/>
                <a:gd name="T95" fmla="*/ 9 h 3073"/>
                <a:gd name="T96" fmla="*/ 97 w 3071"/>
                <a:gd name="T97" fmla="*/ 6 h 3073"/>
                <a:gd name="T98" fmla="*/ 73 w 3071"/>
                <a:gd name="T99" fmla="*/ 3 h 3073"/>
                <a:gd name="T100" fmla="*/ 48 w 3071"/>
                <a:gd name="T101" fmla="*/ 1 h 3073"/>
                <a:gd name="T102" fmla="*/ 24 w 3071"/>
                <a:gd name="T103" fmla="*/ 0 h 3073"/>
                <a:gd name="T104" fmla="*/ 0 w 3071"/>
                <a:gd name="T105" fmla="*/ 0 h 307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071" h="3073">
                  <a:moveTo>
                    <a:pt x="3071" y="3073"/>
                  </a:moveTo>
                  <a:lnTo>
                    <a:pt x="3070" y="2980"/>
                  </a:lnTo>
                  <a:lnTo>
                    <a:pt x="3066" y="2887"/>
                  </a:lnTo>
                  <a:lnTo>
                    <a:pt x="3058" y="2795"/>
                  </a:lnTo>
                  <a:lnTo>
                    <a:pt x="3049" y="2702"/>
                  </a:lnTo>
                  <a:lnTo>
                    <a:pt x="3036" y="2611"/>
                  </a:lnTo>
                  <a:lnTo>
                    <a:pt x="3021" y="2519"/>
                  </a:lnTo>
                  <a:lnTo>
                    <a:pt x="3003" y="2427"/>
                  </a:lnTo>
                  <a:lnTo>
                    <a:pt x="2982" y="2337"/>
                  </a:lnTo>
                  <a:lnTo>
                    <a:pt x="2958" y="2247"/>
                  </a:lnTo>
                  <a:lnTo>
                    <a:pt x="2932" y="2159"/>
                  </a:lnTo>
                  <a:lnTo>
                    <a:pt x="2903" y="2071"/>
                  </a:lnTo>
                  <a:lnTo>
                    <a:pt x="2871" y="1983"/>
                  </a:lnTo>
                  <a:lnTo>
                    <a:pt x="2837" y="1897"/>
                  </a:lnTo>
                  <a:lnTo>
                    <a:pt x="2801" y="1812"/>
                  </a:lnTo>
                  <a:lnTo>
                    <a:pt x="2761" y="1728"/>
                  </a:lnTo>
                  <a:lnTo>
                    <a:pt x="2720" y="1645"/>
                  </a:lnTo>
                  <a:lnTo>
                    <a:pt x="2675" y="1563"/>
                  </a:lnTo>
                  <a:lnTo>
                    <a:pt x="2628" y="1483"/>
                  </a:lnTo>
                  <a:lnTo>
                    <a:pt x="2579" y="1404"/>
                  </a:lnTo>
                  <a:lnTo>
                    <a:pt x="2527" y="1327"/>
                  </a:lnTo>
                  <a:lnTo>
                    <a:pt x="2474" y="1252"/>
                  </a:lnTo>
                  <a:lnTo>
                    <a:pt x="2417" y="1177"/>
                  </a:lnTo>
                  <a:lnTo>
                    <a:pt x="2359" y="1105"/>
                  </a:lnTo>
                  <a:lnTo>
                    <a:pt x="2299" y="1035"/>
                  </a:lnTo>
                  <a:lnTo>
                    <a:pt x="2236" y="967"/>
                  </a:lnTo>
                  <a:lnTo>
                    <a:pt x="2171" y="899"/>
                  </a:lnTo>
                  <a:lnTo>
                    <a:pt x="2105" y="836"/>
                  </a:lnTo>
                  <a:lnTo>
                    <a:pt x="2036" y="773"/>
                  </a:lnTo>
                  <a:lnTo>
                    <a:pt x="1966" y="712"/>
                  </a:lnTo>
                  <a:lnTo>
                    <a:pt x="1893" y="654"/>
                  </a:lnTo>
                  <a:lnTo>
                    <a:pt x="1820" y="597"/>
                  </a:lnTo>
                  <a:lnTo>
                    <a:pt x="1744" y="544"/>
                  </a:lnTo>
                  <a:lnTo>
                    <a:pt x="1668" y="492"/>
                  </a:lnTo>
                  <a:lnTo>
                    <a:pt x="1589" y="443"/>
                  </a:lnTo>
                  <a:lnTo>
                    <a:pt x="1509" y="396"/>
                  </a:lnTo>
                  <a:lnTo>
                    <a:pt x="1427" y="351"/>
                  </a:lnTo>
                  <a:lnTo>
                    <a:pt x="1344" y="310"/>
                  </a:lnTo>
                  <a:lnTo>
                    <a:pt x="1260" y="270"/>
                  </a:lnTo>
                  <a:lnTo>
                    <a:pt x="1175" y="234"/>
                  </a:lnTo>
                  <a:lnTo>
                    <a:pt x="1088" y="199"/>
                  </a:lnTo>
                  <a:lnTo>
                    <a:pt x="1002" y="168"/>
                  </a:lnTo>
                  <a:lnTo>
                    <a:pt x="914" y="139"/>
                  </a:lnTo>
                  <a:lnTo>
                    <a:pt x="824" y="113"/>
                  </a:lnTo>
                  <a:lnTo>
                    <a:pt x="735" y="89"/>
                  </a:lnTo>
                  <a:lnTo>
                    <a:pt x="644" y="68"/>
                  </a:lnTo>
                  <a:lnTo>
                    <a:pt x="554" y="50"/>
                  </a:lnTo>
                  <a:lnTo>
                    <a:pt x="462" y="35"/>
                  </a:lnTo>
                  <a:lnTo>
                    <a:pt x="370" y="22"/>
                  </a:lnTo>
                  <a:lnTo>
                    <a:pt x="278" y="13"/>
                  </a:lnTo>
                  <a:lnTo>
                    <a:pt x="185" y="5"/>
                  </a:lnTo>
                  <a:lnTo>
                    <a:pt x="93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19" name="Freeform 163"/>
            <p:cNvSpPr>
              <a:spLocks/>
            </p:cNvSpPr>
            <p:nvPr/>
          </p:nvSpPr>
          <p:spPr bwMode="auto">
            <a:xfrm>
              <a:off x="941" y="2062"/>
              <a:ext cx="803" cy="805"/>
            </a:xfrm>
            <a:custGeom>
              <a:avLst/>
              <a:gdLst>
                <a:gd name="T0" fmla="*/ 0 w 3071"/>
                <a:gd name="T1" fmla="*/ 0 h 3073"/>
                <a:gd name="T2" fmla="*/ 0 w 3071"/>
                <a:gd name="T3" fmla="*/ 24 h 3073"/>
                <a:gd name="T4" fmla="*/ 1 w 3071"/>
                <a:gd name="T5" fmla="*/ 48 h 3073"/>
                <a:gd name="T6" fmla="*/ 3 w 3071"/>
                <a:gd name="T7" fmla="*/ 73 h 3073"/>
                <a:gd name="T8" fmla="*/ 6 w 3071"/>
                <a:gd name="T9" fmla="*/ 97 h 3073"/>
                <a:gd name="T10" fmla="*/ 9 w 3071"/>
                <a:gd name="T11" fmla="*/ 121 h 3073"/>
                <a:gd name="T12" fmla="*/ 13 w 3071"/>
                <a:gd name="T13" fmla="*/ 145 h 3073"/>
                <a:gd name="T14" fmla="*/ 18 w 3071"/>
                <a:gd name="T15" fmla="*/ 169 h 3073"/>
                <a:gd name="T16" fmla="*/ 23 w 3071"/>
                <a:gd name="T17" fmla="*/ 193 h 3073"/>
                <a:gd name="T18" fmla="*/ 29 w 3071"/>
                <a:gd name="T19" fmla="*/ 216 h 3073"/>
                <a:gd name="T20" fmla="*/ 36 w 3071"/>
                <a:gd name="T21" fmla="*/ 240 h 3073"/>
                <a:gd name="T22" fmla="*/ 44 w 3071"/>
                <a:gd name="T23" fmla="*/ 263 h 3073"/>
                <a:gd name="T24" fmla="*/ 52 w 3071"/>
                <a:gd name="T25" fmla="*/ 286 h 3073"/>
                <a:gd name="T26" fmla="*/ 61 w 3071"/>
                <a:gd name="T27" fmla="*/ 308 h 3073"/>
                <a:gd name="T28" fmla="*/ 71 w 3071"/>
                <a:gd name="T29" fmla="*/ 331 h 3073"/>
                <a:gd name="T30" fmla="*/ 81 w 3071"/>
                <a:gd name="T31" fmla="*/ 353 h 3073"/>
                <a:gd name="T32" fmla="*/ 92 w 3071"/>
                <a:gd name="T33" fmla="*/ 374 h 3073"/>
                <a:gd name="T34" fmla="*/ 104 w 3071"/>
                <a:gd name="T35" fmla="*/ 396 h 3073"/>
                <a:gd name="T36" fmla="*/ 116 w 3071"/>
                <a:gd name="T37" fmla="*/ 417 h 3073"/>
                <a:gd name="T38" fmla="*/ 129 w 3071"/>
                <a:gd name="T39" fmla="*/ 437 h 3073"/>
                <a:gd name="T40" fmla="*/ 142 w 3071"/>
                <a:gd name="T41" fmla="*/ 457 h 3073"/>
                <a:gd name="T42" fmla="*/ 156 w 3071"/>
                <a:gd name="T43" fmla="*/ 477 h 3073"/>
                <a:gd name="T44" fmla="*/ 171 w 3071"/>
                <a:gd name="T45" fmla="*/ 496 h 3073"/>
                <a:gd name="T46" fmla="*/ 186 w 3071"/>
                <a:gd name="T47" fmla="*/ 516 h 3073"/>
                <a:gd name="T48" fmla="*/ 202 w 3071"/>
                <a:gd name="T49" fmla="*/ 534 h 3073"/>
                <a:gd name="T50" fmla="*/ 218 w 3071"/>
                <a:gd name="T51" fmla="*/ 552 h 3073"/>
                <a:gd name="T52" fmla="*/ 235 w 3071"/>
                <a:gd name="T53" fmla="*/ 569 h 3073"/>
                <a:gd name="T54" fmla="*/ 253 w 3071"/>
                <a:gd name="T55" fmla="*/ 586 h 3073"/>
                <a:gd name="T56" fmla="*/ 270 w 3071"/>
                <a:gd name="T57" fmla="*/ 603 h 3073"/>
                <a:gd name="T58" fmla="*/ 289 w 3071"/>
                <a:gd name="T59" fmla="*/ 618 h 3073"/>
                <a:gd name="T60" fmla="*/ 308 w 3071"/>
                <a:gd name="T61" fmla="*/ 634 h 3073"/>
                <a:gd name="T62" fmla="*/ 327 w 3071"/>
                <a:gd name="T63" fmla="*/ 649 h 3073"/>
                <a:gd name="T64" fmla="*/ 347 w 3071"/>
                <a:gd name="T65" fmla="*/ 662 h 3073"/>
                <a:gd name="T66" fmla="*/ 367 w 3071"/>
                <a:gd name="T67" fmla="*/ 676 h 3073"/>
                <a:gd name="T68" fmla="*/ 388 w 3071"/>
                <a:gd name="T69" fmla="*/ 689 h 3073"/>
                <a:gd name="T70" fmla="*/ 408 w 3071"/>
                <a:gd name="T71" fmla="*/ 701 h 3073"/>
                <a:gd name="T72" fmla="*/ 430 w 3071"/>
                <a:gd name="T73" fmla="*/ 713 h 3073"/>
                <a:gd name="T74" fmla="*/ 451 w 3071"/>
                <a:gd name="T75" fmla="*/ 724 h 3073"/>
                <a:gd name="T76" fmla="*/ 473 w 3071"/>
                <a:gd name="T77" fmla="*/ 734 h 3073"/>
                <a:gd name="T78" fmla="*/ 496 w 3071"/>
                <a:gd name="T79" fmla="*/ 744 h 3073"/>
                <a:gd name="T80" fmla="*/ 518 w 3071"/>
                <a:gd name="T81" fmla="*/ 753 h 3073"/>
                <a:gd name="T82" fmla="*/ 541 w 3071"/>
                <a:gd name="T83" fmla="*/ 761 h 3073"/>
                <a:gd name="T84" fmla="*/ 564 w 3071"/>
                <a:gd name="T85" fmla="*/ 769 h 3073"/>
                <a:gd name="T86" fmla="*/ 587 w 3071"/>
                <a:gd name="T87" fmla="*/ 775 h 3073"/>
                <a:gd name="T88" fmla="*/ 611 w 3071"/>
                <a:gd name="T89" fmla="*/ 782 h 3073"/>
                <a:gd name="T90" fmla="*/ 634 w 3071"/>
                <a:gd name="T91" fmla="*/ 787 h 3073"/>
                <a:gd name="T92" fmla="*/ 658 w 3071"/>
                <a:gd name="T93" fmla="*/ 792 h 3073"/>
                <a:gd name="T94" fmla="*/ 682 w 3071"/>
                <a:gd name="T95" fmla="*/ 796 h 3073"/>
                <a:gd name="T96" fmla="*/ 706 w 3071"/>
                <a:gd name="T97" fmla="*/ 799 h 3073"/>
                <a:gd name="T98" fmla="*/ 730 w 3071"/>
                <a:gd name="T99" fmla="*/ 802 h 3073"/>
                <a:gd name="T100" fmla="*/ 754 w 3071"/>
                <a:gd name="T101" fmla="*/ 804 h 3073"/>
                <a:gd name="T102" fmla="*/ 779 w 3071"/>
                <a:gd name="T103" fmla="*/ 805 h 3073"/>
                <a:gd name="T104" fmla="*/ 803 w 3071"/>
                <a:gd name="T105" fmla="*/ 805 h 307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071" h="3073">
                  <a:moveTo>
                    <a:pt x="0" y="0"/>
                  </a:moveTo>
                  <a:lnTo>
                    <a:pt x="1" y="93"/>
                  </a:lnTo>
                  <a:lnTo>
                    <a:pt x="5" y="185"/>
                  </a:lnTo>
                  <a:lnTo>
                    <a:pt x="12" y="278"/>
                  </a:lnTo>
                  <a:lnTo>
                    <a:pt x="23" y="371"/>
                  </a:lnTo>
                  <a:lnTo>
                    <a:pt x="34" y="462"/>
                  </a:lnTo>
                  <a:lnTo>
                    <a:pt x="50" y="554"/>
                  </a:lnTo>
                  <a:lnTo>
                    <a:pt x="68" y="645"/>
                  </a:lnTo>
                  <a:lnTo>
                    <a:pt x="89" y="736"/>
                  </a:lnTo>
                  <a:lnTo>
                    <a:pt x="112" y="825"/>
                  </a:lnTo>
                  <a:lnTo>
                    <a:pt x="139" y="915"/>
                  </a:lnTo>
                  <a:lnTo>
                    <a:pt x="167" y="1003"/>
                  </a:lnTo>
                  <a:lnTo>
                    <a:pt x="199" y="1090"/>
                  </a:lnTo>
                  <a:lnTo>
                    <a:pt x="233" y="1177"/>
                  </a:lnTo>
                  <a:lnTo>
                    <a:pt x="271" y="1262"/>
                  </a:lnTo>
                  <a:lnTo>
                    <a:pt x="310" y="1346"/>
                  </a:lnTo>
                  <a:lnTo>
                    <a:pt x="352" y="1428"/>
                  </a:lnTo>
                  <a:lnTo>
                    <a:pt x="396" y="1510"/>
                  </a:lnTo>
                  <a:lnTo>
                    <a:pt x="442" y="1590"/>
                  </a:lnTo>
                  <a:lnTo>
                    <a:pt x="492" y="1668"/>
                  </a:lnTo>
                  <a:lnTo>
                    <a:pt x="543" y="1746"/>
                  </a:lnTo>
                  <a:lnTo>
                    <a:pt x="598" y="1822"/>
                  </a:lnTo>
                  <a:lnTo>
                    <a:pt x="653" y="1895"/>
                  </a:lnTo>
                  <a:lnTo>
                    <a:pt x="711" y="1968"/>
                  </a:lnTo>
                  <a:lnTo>
                    <a:pt x="772" y="2038"/>
                  </a:lnTo>
                  <a:lnTo>
                    <a:pt x="835" y="2106"/>
                  </a:lnTo>
                  <a:lnTo>
                    <a:pt x="899" y="2173"/>
                  </a:lnTo>
                  <a:lnTo>
                    <a:pt x="966" y="2238"/>
                  </a:lnTo>
                  <a:lnTo>
                    <a:pt x="1034" y="2300"/>
                  </a:lnTo>
                  <a:lnTo>
                    <a:pt x="1104" y="2361"/>
                  </a:lnTo>
                  <a:lnTo>
                    <a:pt x="1177" y="2419"/>
                  </a:lnTo>
                  <a:lnTo>
                    <a:pt x="1250" y="2476"/>
                  </a:lnTo>
                  <a:lnTo>
                    <a:pt x="1326" y="2529"/>
                  </a:lnTo>
                  <a:lnTo>
                    <a:pt x="1404" y="2581"/>
                  </a:lnTo>
                  <a:lnTo>
                    <a:pt x="1482" y="2630"/>
                  </a:lnTo>
                  <a:lnTo>
                    <a:pt x="1562" y="2677"/>
                  </a:lnTo>
                  <a:lnTo>
                    <a:pt x="1643" y="2721"/>
                  </a:lnTo>
                  <a:lnTo>
                    <a:pt x="1726" y="2763"/>
                  </a:lnTo>
                  <a:lnTo>
                    <a:pt x="1810" y="2802"/>
                  </a:lnTo>
                  <a:lnTo>
                    <a:pt x="1896" y="2840"/>
                  </a:lnTo>
                  <a:lnTo>
                    <a:pt x="1982" y="2874"/>
                  </a:lnTo>
                  <a:lnTo>
                    <a:pt x="2069" y="2906"/>
                  </a:lnTo>
                  <a:lnTo>
                    <a:pt x="2157" y="2934"/>
                  </a:lnTo>
                  <a:lnTo>
                    <a:pt x="2246" y="2960"/>
                  </a:lnTo>
                  <a:lnTo>
                    <a:pt x="2335" y="2984"/>
                  </a:lnTo>
                  <a:lnTo>
                    <a:pt x="2426" y="3005"/>
                  </a:lnTo>
                  <a:lnTo>
                    <a:pt x="2517" y="3023"/>
                  </a:lnTo>
                  <a:lnTo>
                    <a:pt x="2609" y="3039"/>
                  </a:lnTo>
                  <a:lnTo>
                    <a:pt x="2701" y="3050"/>
                  </a:lnTo>
                  <a:lnTo>
                    <a:pt x="2793" y="3061"/>
                  </a:lnTo>
                  <a:lnTo>
                    <a:pt x="2885" y="3068"/>
                  </a:lnTo>
                  <a:lnTo>
                    <a:pt x="2978" y="3072"/>
                  </a:lnTo>
                  <a:lnTo>
                    <a:pt x="3071" y="307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20" name="Line 164"/>
            <p:cNvSpPr>
              <a:spLocks noChangeShapeType="1"/>
            </p:cNvSpPr>
            <p:nvPr/>
          </p:nvSpPr>
          <p:spPr bwMode="auto">
            <a:xfrm flipV="1">
              <a:off x="1744" y="3059"/>
              <a:ext cx="0" cy="1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21" name="Line 165"/>
            <p:cNvSpPr>
              <a:spLocks noChangeShapeType="1"/>
            </p:cNvSpPr>
            <p:nvPr/>
          </p:nvSpPr>
          <p:spPr bwMode="auto">
            <a:xfrm flipV="1">
              <a:off x="2701" y="3059"/>
              <a:ext cx="0" cy="1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22" name="Line 166"/>
            <p:cNvSpPr>
              <a:spLocks noChangeShapeType="1"/>
            </p:cNvSpPr>
            <p:nvPr/>
          </p:nvSpPr>
          <p:spPr bwMode="auto">
            <a:xfrm>
              <a:off x="1840" y="3123"/>
              <a:ext cx="7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23" name="Freeform 167"/>
            <p:cNvSpPr>
              <a:spLocks/>
            </p:cNvSpPr>
            <p:nvPr/>
          </p:nvSpPr>
          <p:spPr bwMode="auto">
            <a:xfrm>
              <a:off x="1744" y="3107"/>
              <a:ext cx="96" cy="31"/>
            </a:xfrm>
            <a:custGeom>
              <a:avLst/>
              <a:gdLst>
                <a:gd name="T0" fmla="*/ 96 w 364"/>
                <a:gd name="T1" fmla="*/ 0 h 121"/>
                <a:gd name="T2" fmla="*/ 96 w 364"/>
                <a:gd name="T3" fmla="*/ 31 h 121"/>
                <a:gd name="T4" fmla="*/ 0 w 364"/>
                <a:gd name="T5" fmla="*/ 15 h 121"/>
                <a:gd name="T6" fmla="*/ 96 w 364"/>
                <a:gd name="T7" fmla="*/ 0 h 1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4" h="121">
                  <a:moveTo>
                    <a:pt x="364" y="0"/>
                  </a:moveTo>
                  <a:lnTo>
                    <a:pt x="364" y="121"/>
                  </a:lnTo>
                  <a:lnTo>
                    <a:pt x="0" y="60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24" name="Freeform 168"/>
            <p:cNvSpPr>
              <a:spLocks/>
            </p:cNvSpPr>
            <p:nvPr/>
          </p:nvSpPr>
          <p:spPr bwMode="auto">
            <a:xfrm>
              <a:off x="1744" y="3107"/>
              <a:ext cx="96" cy="31"/>
            </a:xfrm>
            <a:custGeom>
              <a:avLst/>
              <a:gdLst>
                <a:gd name="T0" fmla="*/ 96 w 364"/>
                <a:gd name="T1" fmla="*/ 0 h 121"/>
                <a:gd name="T2" fmla="*/ 96 w 364"/>
                <a:gd name="T3" fmla="*/ 31 h 121"/>
                <a:gd name="T4" fmla="*/ 0 w 364"/>
                <a:gd name="T5" fmla="*/ 15 h 121"/>
                <a:gd name="T6" fmla="*/ 96 w 364"/>
                <a:gd name="T7" fmla="*/ 0 h 1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4" h="121">
                  <a:moveTo>
                    <a:pt x="364" y="0"/>
                  </a:moveTo>
                  <a:lnTo>
                    <a:pt x="364" y="121"/>
                  </a:lnTo>
                  <a:lnTo>
                    <a:pt x="0" y="60"/>
                  </a:lnTo>
                  <a:lnTo>
                    <a:pt x="364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25" name="Freeform 169"/>
            <p:cNvSpPr>
              <a:spLocks/>
            </p:cNvSpPr>
            <p:nvPr/>
          </p:nvSpPr>
          <p:spPr bwMode="auto">
            <a:xfrm>
              <a:off x="2604" y="3107"/>
              <a:ext cx="97" cy="31"/>
            </a:xfrm>
            <a:custGeom>
              <a:avLst/>
              <a:gdLst>
                <a:gd name="T0" fmla="*/ 0 w 365"/>
                <a:gd name="T1" fmla="*/ 0 h 121"/>
                <a:gd name="T2" fmla="*/ 0 w 365"/>
                <a:gd name="T3" fmla="*/ 31 h 121"/>
                <a:gd name="T4" fmla="*/ 97 w 365"/>
                <a:gd name="T5" fmla="*/ 15 h 121"/>
                <a:gd name="T6" fmla="*/ 0 w 365"/>
                <a:gd name="T7" fmla="*/ 0 h 1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5" h="121">
                  <a:moveTo>
                    <a:pt x="0" y="0"/>
                  </a:moveTo>
                  <a:lnTo>
                    <a:pt x="0" y="121"/>
                  </a:lnTo>
                  <a:lnTo>
                    <a:pt x="365" y="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26" name="Freeform 170"/>
            <p:cNvSpPr>
              <a:spLocks/>
            </p:cNvSpPr>
            <p:nvPr/>
          </p:nvSpPr>
          <p:spPr bwMode="auto">
            <a:xfrm>
              <a:off x="2604" y="3107"/>
              <a:ext cx="97" cy="31"/>
            </a:xfrm>
            <a:custGeom>
              <a:avLst/>
              <a:gdLst>
                <a:gd name="T0" fmla="*/ 0 w 365"/>
                <a:gd name="T1" fmla="*/ 0 h 121"/>
                <a:gd name="T2" fmla="*/ 0 w 365"/>
                <a:gd name="T3" fmla="*/ 31 h 121"/>
                <a:gd name="T4" fmla="*/ 97 w 365"/>
                <a:gd name="T5" fmla="*/ 15 h 121"/>
                <a:gd name="T6" fmla="*/ 0 w 365"/>
                <a:gd name="T7" fmla="*/ 0 h 1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5" h="121">
                  <a:moveTo>
                    <a:pt x="0" y="0"/>
                  </a:moveTo>
                  <a:lnTo>
                    <a:pt x="0" y="121"/>
                  </a:lnTo>
                  <a:lnTo>
                    <a:pt x="365" y="6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27" name="Line 171"/>
            <p:cNvSpPr>
              <a:spLocks noChangeShapeType="1"/>
            </p:cNvSpPr>
            <p:nvPr/>
          </p:nvSpPr>
          <p:spPr bwMode="auto">
            <a:xfrm>
              <a:off x="1744" y="3173"/>
              <a:ext cx="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28" name="Line 172"/>
            <p:cNvSpPr>
              <a:spLocks noChangeShapeType="1"/>
            </p:cNvSpPr>
            <p:nvPr/>
          </p:nvSpPr>
          <p:spPr bwMode="auto">
            <a:xfrm>
              <a:off x="2701" y="317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29" name="Line 173"/>
            <p:cNvSpPr>
              <a:spLocks noChangeShapeType="1"/>
            </p:cNvSpPr>
            <p:nvPr/>
          </p:nvSpPr>
          <p:spPr bwMode="auto">
            <a:xfrm>
              <a:off x="2701" y="312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30" name="Line 174"/>
            <p:cNvSpPr>
              <a:spLocks noChangeShapeType="1"/>
            </p:cNvSpPr>
            <p:nvPr/>
          </p:nvSpPr>
          <p:spPr bwMode="auto">
            <a:xfrm>
              <a:off x="5149" y="1552"/>
              <a:ext cx="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31" name="Line 175"/>
            <p:cNvSpPr>
              <a:spLocks noChangeShapeType="1"/>
            </p:cNvSpPr>
            <p:nvPr/>
          </p:nvSpPr>
          <p:spPr bwMode="auto">
            <a:xfrm>
              <a:off x="5149" y="2062"/>
              <a:ext cx="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32" name="Line 176"/>
            <p:cNvSpPr>
              <a:spLocks noChangeShapeType="1"/>
            </p:cNvSpPr>
            <p:nvPr/>
          </p:nvSpPr>
          <p:spPr bwMode="auto">
            <a:xfrm>
              <a:off x="5182" y="1647"/>
              <a:ext cx="0" cy="3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33" name="Freeform 177"/>
            <p:cNvSpPr>
              <a:spLocks/>
            </p:cNvSpPr>
            <p:nvPr/>
          </p:nvSpPr>
          <p:spPr bwMode="auto">
            <a:xfrm>
              <a:off x="5166" y="1552"/>
              <a:ext cx="33" cy="95"/>
            </a:xfrm>
            <a:custGeom>
              <a:avLst/>
              <a:gdLst>
                <a:gd name="T0" fmla="*/ 0 w 121"/>
                <a:gd name="T1" fmla="*/ 95 h 365"/>
                <a:gd name="T2" fmla="*/ 33 w 121"/>
                <a:gd name="T3" fmla="*/ 95 h 365"/>
                <a:gd name="T4" fmla="*/ 17 w 121"/>
                <a:gd name="T5" fmla="*/ 0 h 365"/>
                <a:gd name="T6" fmla="*/ 0 w 121"/>
                <a:gd name="T7" fmla="*/ 95 h 3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365">
                  <a:moveTo>
                    <a:pt x="0" y="365"/>
                  </a:moveTo>
                  <a:lnTo>
                    <a:pt x="121" y="365"/>
                  </a:lnTo>
                  <a:lnTo>
                    <a:pt x="61" y="0"/>
                  </a:lnTo>
                  <a:lnTo>
                    <a:pt x="0" y="365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34" name="Freeform 178"/>
            <p:cNvSpPr>
              <a:spLocks/>
            </p:cNvSpPr>
            <p:nvPr/>
          </p:nvSpPr>
          <p:spPr bwMode="auto">
            <a:xfrm>
              <a:off x="5166" y="1552"/>
              <a:ext cx="33" cy="95"/>
            </a:xfrm>
            <a:custGeom>
              <a:avLst/>
              <a:gdLst>
                <a:gd name="T0" fmla="*/ 0 w 121"/>
                <a:gd name="T1" fmla="*/ 95 h 365"/>
                <a:gd name="T2" fmla="*/ 33 w 121"/>
                <a:gd name="T3" fmla="*/ 95 h 365"/>
                <a:gd name="T4" fmla="*/ 17 w 121"/>
                <a:gd name="T5" fmla="*/ 0 h 365"/>
                <a:gd name="T6" fmla="*/ 0 w 121"/>
                <a:gd name="T7" fmla="*/ 95 h 3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365">
                  <a:moveTo>
                    <a:pt x="0" y="365"/>
                  </a:moveTo>
                  <a:lnTo>
                    <a:pt x="121" y="365"/>
                  </a:lnTo>
                  <a:lnTo>
                    <a:pt x="61" y="0"/>
                  </a:lnTo>
                  <a:lnTo>
                    <a:pt x="0" y="36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35" name="Freeform 179"/>
            <p:cNvSpPr>
              <a:spLocks/>
            </p:cNvSpPr>
            <p:nvPr/>
          </p:nvSpPr>
          <p:spPr bwMode="auto">
            <a:xfrm>
              <a:off x="5166" y="1966"/>
              <a:ext cx="33" cy="96"/>
            </a:xfrm>
            <a:custGeom>
              <a:avLst/>
              <a:gdLst>
                <a:gd name="T0" fmla="*/ 0 w 121"/>
                <a:gd name="T1" fmla="*/ 0 h 365"/>
                <a:gd name="T2" fmla="*/ 33 w 121"/>
                <a:gd name="T3" fmla="*/ 0 h 365"/>
                <a:gd name="T4" fmla="*/ 17 w 121"/>
                <a:gd name="T5" fmla="*/ 96 h 365"/>
                <a:gd name="T6" fmla="*/ 0 w 121"/>
                <a:gd name="T7" fmla="*/ 0 h 3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365">
                  <a:moveTo>
                    <a:pt x="0" y="0"/>
                  </a:moveTo>
                  <a:lnTo>
                    <a:pt x="121" y="0"/>
                  </a:lnTo>
                  <a:lnTo>
                    <a:pt x="61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36" name="Freeform 180"/>
            <p:cNvSpPr>
              <a:spLocks/>
            </p:cNvSpPr>
            <p:nvPr/>
          </p:nvSpPr>
          <p:spPr bwMode="auto">
            <a:xfrm>
              <a:off x="5166" y="1966"/>
              <a:ext cx="33" cy="96"/>
            </a:xfrm>
            <a:custGeom>
              <a:avLst/>
              <a:gdLst>
                <a:gd name="T0" fmla="*/ 0 w 121"/>
                <a:gd name="T1" fmla="*/ 0 h 365"/>
                <a:gd name="T2" fmla="*/ 33 w 121"/>
                <a:gd name="T3" fmla="*/ 0 h 365"/>
                <a:gd name="T4" fmla="*/ 17 w 121"/>
                <a:gd name="T5" fmla="*/ 96 h 365"/>
                <a:gd name="T6" fmla="*/ 0 w 121"/>
                <a:gd name="T7" fmla="*/ 0 h 3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365">
                  <a:moveTo>
                    <a:pt x="0" y="0"/>
                  </a:moveTo>
                  <a:lnTo>
                    <a:pt x="121" y="0"/>
                  </a:lnTo>
                  <a:lnTo>
                    <a:pt x="61" y="36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37" name="Line 181"/>
            <p:cNvSpPr>
              <a:spLocks noChangeShapeType="1"/>
            </p:cNvSpPr>
            <p:nvPr/>
          </p:nvSpPr>
          <p:spPr bwMode="auto">
            <a:xfrm>
              <a:off x="5149" y="1552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38" name="Line 182"/>
            <p:cNvSpPr>
              <a:spLocks noChangeShapeType="1"/>
            </p:cNvSpPr>
            <p:nvPr/>
          </p:nvSpPr>
          <p:spPr bwMode="auto">
            <a:xfrm>
              <a:off x="5149" y="2062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39" name="Line 183"/>
            <p:cNvSpPr>
              <a:spLocks noChangeShapeType="1"/>
            </p:cNvSpPr>
            <p:nvPr/>
          </p:nvSpPr>
          <p:spPr bwMode="auto">
            <a:xfrm>
              <a:off x="5182" y="2062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40" name="Line 184"/>
            <p:cNvSpPr>
              <a:spLocks noChangeShapeType="1"/>
            </p:cNvSpPr>
            <p:nvPr/>
          </p:nvSpPr>
          <p:spPr bwMode="auto">
            <a:xfrm flipV="1">
              <a:off x="3958" y="2254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41" name="Line 185"/>
            <p:cNvSpPr>
              <a:spLocks noChangeShapeType="1"/>
            </p:cNvSpPr>
            <p:nvPr/>
          </p:nvSpPr>
          <p:spPr bwMode="auto">
            <a:xfrm flipV="1">
              <a:off x="4915" y="2254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42" name="Line 186"/>
            <p:cNvSpPr>
              <a:spLocks noChangeShapeType="1"/>
            </p:cNvSpPr>
            <p:nvPr/>
          </p:nvSpPr>
          <p:spPr bwMode="auto">
            <a:xfrm>
              <a:off x="4055" y="2318"/>
              <a:ext cx="7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43" name="Freeform 187"/>
            <p:cNvSpPr>
              <a:spLocks/>
            </p:cNvSpPr>
            <p:nvPr/>
          </p:nvSpPr>
          <p:spPr bwMode="auto">
            <a:xfrm>
              <a:off x="3958" y="2302"/>
              <a:ext cx="97" cy="31"/>
            </a:xfrm>
            <a:custGeom>
              <a:avLst/>
              <a:gdLst>
                <a:gd name="T0" fmla="*/ 97 w 366"/>
                <a:gd name="T1" fmla="*/ 0 h 121"/>
                <a:gd name="T2" fmla="*/ 97 w 366"/>
                <a:gd name="T3" fmla="*/ 31 h 121"/>
                <a:gd name="T4" fmla="*/ 0 w 366"/>
                <a:gd name="T5" fmla="*/ 16 h 121"/>
                <a:gd name="T6" fmla="*/ 97 w 366"/>
                <a:gd name="T7" fmla="*/ 0 h 1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6" h="121">
                  <a:moveTo>
                    <a:pt x="366" y="0"/>
                  </a:moveTo>
                  <a:lnTo>
                    <a:pt x="366" y="121"/>
                  </a:lnTo>
                  <a:lnTo>
                    <a:pt x="0" y="61"/>
                  </a:lnTo>
                  <a:lnTo>
                    <a:pt x="366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44" name="Freeform 188"/>
            <p:cNvSpPr>
              <a:spLocks/>
            </p:cNvSpPr>
            <p:nvPr/>
          </p:nvSpPr>
          <p:spPr bwMode="auto">
            <a:xfrm>
              <a:off x="3958" y="2302"/>
              <a:ext cx="97" cy="31"/>
            </a:xfrm>
            <a:custGeom>
              <a:avLst/>
              <a:gdLst>
                <a:gd name="T0" fmla="*/ 97 w 366"/>
                <a:gd name="T1" fmla="*/ 0 h 121"/>
                <a:gd name="T2" fmla="*/ 97 w 366"/>
                <a:gd name="T3" fmla="*/ 31 h 121"/>
                <a:gd name="T4" fmla="*/ 0 w 366"/>
                <a:gd name="T5" fmla="*/ 16 h 121"/>
                <a:gd name="T6" fmla="*/ 97 w 366"/>
                <a:gd name="T7" fmla="*/ 0 h 1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6" h="121">
                  <a:moveTo>
                    <a:pt x="366" y="0"/>
                  </a:moveTo>
                  <a:lnTo>
                    <a:pt x="366" y="121"/>
                  </a:lnTo>
                  <a:lnTo>
                    <a:pt x="0" y="61"/>
                  </a:lnTo>
                  <a:lnTo>
                    <a:pt x="366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45" name="Freeform 189"/>
            <p:cNvSpPr>
              <a:spLocks/>
            </p:cNvSpPr>
            <p:nvPr/>
          </p:nvSpPr>
          <p:spPr bwMode="auto">
            <a:xfrm>
              <a:off x="4818" y="2302"/>
              <a:ext cx="97" cy="31"/>
            </a:xfrm>
            <a:custGeom>
              <a:avLst/>
              <a:gdLst>
                <a:gd name="T0" fmla="*/ 0 w 365"/>
                <a:gd name="T1" fmla="*/ 0 h 121"/>
                <a:gd name="T2" fmla="*/ 0 w 365"/>
                <a:gd name="T3" fmla="*/ 31 h 121"/>
                <a:gd name="T4" fmla="*/ 97 w 365"/>
                <a:gd name="T5" fmla="*/ 16 h 121"/>
                <a:gd name="T6" fmla="*/ 0 w 365"/>
                <a:gd name="T7" fmla="*/ 0 h 1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5" h="121">
                  <a:moveTo>
                    <a:pt x="0" y="0"/>
                  </a:moveTo>
                  <a:lnTo>
                    <a:pt x="0" y="121"/>
                  </a:lnTo>
                  <a:lnTo>
                    <a:pt x="365" y="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46" name="Freeform 190"/>
            <p:cNvSpPr>
              <a:spLocks/>
            </p:cNvSpPr>
            <p:nvPr/>
          </p:nvSpPr>
          <p:spPr bwMode="auto">
            <a:xfrm>
              <a:off x="4818" y="2302"/>
              <a:ext cx="97" cy="31"/>
            </a:xfrm>
            <a:custGeom>
              <a:avLst/>
              <a:gdLst>
                <a:gd name="T0" fmla="*/ 0 w 365"/>
                <a:gd name="T1" fmla="*/ 0 h 121"/>
                <a:gd name="T2" fmla="*/ 0 w 365"/>
                <a:gd name="T3" fmla="*/ 31 h 121"/>
                <a:gd name="T4" fmla="*/ 97 w 365"/>
                <a:gd name="T5" fmla="*/ 16 h 121"/>
                <a:gd name="T6" fmla="*/ 0 w 365"/>
                <a:gd name="T7" fmla="*/ 0 h 1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5" h="121">
                  <a:moveTo>
                    <a:pt x="0" y="0"/>
                  </a:moveTo>
                  <a:lnTo>
                    <a:pt x="0" y="121"/>
                  </a:lnTo>
                  <a:lnTo>
                    <a:pt x="365" y="6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47" name="Line 191"/>
            <p:cNvSpPr>
              <a:spLocks noChangeShapeType="1"/>
            </p:cNvSpPr>
            <p:nvPr/>
          </p:nvSpPr>
          <p:spPr bwMode="auto">
            <a:xfrm>
              <a:off x="3958" y="2361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48" name="Line 192"/>
            <p:cNvSpPr>
              <a:spLocks noChangeShapeType="1"/>
            </p:cNvSpPr>
            <p:nvPr/>
          </p:nvSpPr>
          <p:spPr bwMode="auto">
            <a:xfrm>
              <a:off x="4915" y="2361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49" name="Line 193"/>
            <p:cNvSpPr>
              <a:spLocks noChangeShapeType="1"/>
            </p:cNvSpPr>
            <p:nvPr/>
          </p:nvSpPr>
          <p:spPr bwMode="auto">
            <a:xfrm>
              <a:off x="4915" y="2318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50" name="Line 194"/>
            <p:cNvSpPr>
              <a:spLocks noChangeShapeType="1"/>
            </p:cNvSpPr>
            <p:nvPr/>
          </p:nvSpPr>
          <p:spPr bwMode="auto">
            <a:xfrm>
              <a:off x="3958" y="2062"/>
              <a:ext cx="0" cy="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51" name="Line 195"/>
            <p:cNvSpPr>
              <a:spLocks noChangeShapeType="1"/>
            </p:cNvSpPr>
            <p:nvPr/>
          </p:nvSpPr>
          <p:spPr bwMode="auto">
            <a:xfrm>
              <a:off x="4915" y="2062"/>
              <a:ext cx="0" cy="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52" name="Line 196"/>
            <p:cNvSpPr>
              <a:spLocks noChangeShapeType="1"/>
            </p:cNvSpPr>
            <p:nvPr/>
          </p:nvSpPr>
          <p:spPr bwMode="auto">
            <a:xfrm flipV="1">
              <a:off x="2945" y="1057"/>
              <a:ext cx="264" cy="2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53" name="Freeform 197"/>
            <p:cNvSpPr>
              <a:spLocks/>
            </p:cNvSpPr>
            <p:nvPr/>
          </p:nvSpPr>
          <p:spPr bwMode="auto">
            <a:xfrm>
              <a:off x="2877" y="1301"/>
              <a:ext cx="81" cy="79"/>
            </a:xfrm>
            <a:custGeom>
              <a:avLst/>
              <a:gdLst>
                <a:gd name="T0" fmla="*/ 58 w 305"/>
                <a:gd name="T1" fmla="*/ 0 h 299"/>
                <a:gd name="T2" fmla="*/ 81 w 305"/>
                <a:gd name="T3" fmla="*/ 23 h 299"/>
                <a:gd name="T4" fmla="*/ 0 w 305"/>
                <a:gd name="T5" fmla="*/ 79 h 299"/>
                <a:gd name="T6" fmla="*/ 58 w 305"/>
                <a:gd name="T7" fmla="*/ 0 h 2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5" h="299">
                  <a:moveTo>
                    <a:pt x="220" y="0"/>
                  </a:moveTo>
                  <a:lnTo>
                    <a:pt x="305" y="88"/>
                  </a:lnTo>
                  <a:lnTo>
                    <a:pt x="0" y="29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54" name="Freeform 198"/>
            <p:cNvSpPr>
              <a:spLocks/>
            </p:cNvSpPr>
            <p:nvPr/>
          </p:nvSpPr>
          <p:spPr bwMode="auto">
            <a:xfrm>
              <a:off x="2877" y="1301"/>
              <a:ext cx="81" cy="79"/>
            </a:xfrm>
            <a:custGeom>
              <a:avLst/>
              <a:gdLst>
                <a:gd name="T0" fmla="*/ 58 w 305"/>
                <a:gd name="T1" fmla="*/ 0 h 299"/>
                <a:gd name="T2" fmla="*/ 81 w 305"/>
                <a:gd name="T3" fmla="*/ 23 h 299"/>
                <a:gd name="T4" fmla="*/ 0 w 305"/>
                <a:gd name="T5" fmla="*/ 79 h 299"/>
                <a:gd name="T6" fmla="*/ 58 w 305"/>
                <a:gd name="T7" fmla="*/ 0 h 2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5" h="299">
                  <a:moveTo>
                    <a:pt x="220" y="0"/>
                  </a:moveTo>
                  <a:lnTo>
                    <a:pt x="305" y="88"/>
                  </a:lnTo>
                  <a:lnTo>
                    <a:pt x="0" y="299"/>
                  </a:lnTo>
                  <a:lnTo>
                    <a:pt x="22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55" name="Freeform 199"/>
            <p:cNvSpPr>
              <a:spLocks/>
            </p:cNvSpPr>
            <p:nvPr/>
          </p:nvSpPr>
          <p:spPr bwMode="auto">
            <a:xfrm>
              <a:off x="3198" y="989"/>
              <a:ext cx="79" cy="79"/>
            </a:xfrm>
            <a:custGeom>
              <a:avLst/>
              <a:gdLst>
                <a:gd name="T0" fmla="*/ 0 w 304"/>
                <a:gd name="T1" fmla="*/ 56 h 298"/>
                <a:gd name="T2" fmla="*/ 22 w 304"/>
                <a:gd name="T3" fmla="*/ 79 h 298"/>
                <a:gd name="T4" fmla="*/ 79 w 304"/>
                <a:gd name="T5" fmla="*/ 0 h 298"/>
                <a:gd name="T6" fmla="*/ 0 w 304"/>
                <a:gd name="T7" fmla="*/ 56 h 2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4" h="298">
                  <a:moveTo>
                    <a:pt x="0" y="211"/>
                  </a:moveTo>
                  <a:lnTo>
                    <a:pt x="85" y="298"/>
                  </a:lnTo>
                  <a:lnTo>
                    <a:pt x="304" y="0"/>
                  </a:lnTo>
                  <a:lnTo>
                    <a:pt x="0" y="211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56" name="Freeform 200"/>
            <p:cNvSpPr>
              <a:spLocks/>
            </p:cNvSpPr>
            <p:nvPr/>
          </p:nvSpPr>
          <p:spPr bwMode="auto">
            <a:xfrm>
              <a:off x="3198" y="989"/>
              <a:ext cx="79" cy="79"/>
            </a:xfrm>
            <a:custGeom>
              <a:avLst/>
              <a:gdLst>
                <a:gd name="T0" fmla="*/ 0 w 304"/>
                <a:gd name="T1" fmla="*/ 56 h 298"/>
                <a:gd name="T2" fmla="*/ 22 w 304"/>
                <a:gd name="T3" fmla="*/ 79 h 298"/>
                <a:gd name="T4" fmla="*/ 79 w 304"/>
                <a:gd name="T5" fmla="*/ 0 h 298"/>
                <a:gd name="T6" fmla="*/ 0 w 304"/>
                <a:gd name="T7" fmla="*/ 56 h 2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4" h="298">
                  <a:moveTo>
                    <a:pt x="0" y="211"/>
                  </a:moveTo>
                  <a:lnTo>
                    <a:pt x="85" y="298"/>
                  </a:lnTo>
                  <a:lnTo>
                    <a:pt x="304" y="0"/>
                  </a:lnTo>
                  <a:lnTo>
                    <a:pt x="0" y="21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57" name="Line 201"/>
            <p:cNvSpPr>
              <a:spLocks noChangeShapeType="1"/>
            </p:cNvSpPr>
            <p:nvPr/>
          </p:nvSpPr>
          <p:spPr bwMode="auto">
            <a:xfrm>
              <a:off x="2208" y="2898"/>
              <a:ext cx="0" cy="1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58" name="Line 202"/>
            <p:cNvSpPr>
              <a:spLocks noChangeShapeType="1"/>
            </p:cNvSpPr>
            <p:nvPr/>
          </p:nvSpPr>
          <p:spPr bwMode="auto">
            <a:xfrm flipH="1">
              <a:off x="2201" y="3057"/>
              <a:ext cx="42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59" name="Line 203"/>
            <p:cNvSpPr>
              <a:spLocks noChangeShapeType="1"/>
            </p:cNvSpPr>
            <p:nvPr/>
          </p:nvSpPr>
          <p:spPr bwMode="auto">
            <a:xfrm flipV="1">
              <a:off x="2164" y="2986"/>
              <a:ext cx="138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60" name="Freeform 204"/>
            <p:cNvSpPr>
              <a:spLocks/>
            </p:cNvSpPr>
            <p:nvPr/>
          </p:nvSpPr>
          <p:spPr bwMode="auto">
            <a:xfrm>
              <a:off x="2208" y="2902"/>
              <a:ext cx="61" cy="71"/>
            </a:xfrm>
            <a:custGeom>
              <a:avLst/>
              <a:gdLst>
                <a:gd name="T0" fmla="*/ 61 w 226"/>
                <a:gd name="T1" fmla="*/ 0 h 272"/>
                <a:gd name="T2" fmla="*/ 36 w 226"/>
                <a:gd name="T3" fmla="*/ 37 h 272"/>
                <a:gd name="T4" fmla="*/ 0 w 226"/>
                <a:gd name="T5" fmla="*/ 71 h 2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6" h="272">
                  <a:moveTo>
                    <a:pt x="226" y="0"/>
                  </a:moveTo>
                  <a:lnTo>
                    <a:pt x="132" y="141"/>
                  </a:lnTo>
                  <a:lnTo>
                    <a:pt x="0" y="27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61" name="Freeform 205"/>
            <p:cNvSpPr>
              <a:spLocks/>
            </p:cNvSpPr>
            <p:nvPr/>
          </p:nvSpPr>
          <p:spPr bwMode="auto">
            <a:xfrm>
              <a:off x="2228" y="2995"/>
              <a:ext cx="74" cy="92"/>
            </a:xfrm>
            <a:custGeom>
              <a:avLst/>
              <a:gdLst>
                <a:gd name="T0" fmla="*/ 0 w 282"/>
                <a:gd name="T1" fmla="*/ 0 h 347"/>
                <a:gd name="T2" fmla="*/ 47 w 282"/>
                <a:gd name="T3" fmla="*/ 92 h 347"/>
                <a:gd name="T4" fmla="*/ 74 w 282"/>
                <a:gd name="T5" fmla="*/ 90 h 3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2" h="347">
                  <a:moveTo>
                    <a:pt x="0" y="0"/>
                  </a:moveTo>
                  <a:lnTo>
                    <a:pt x="178" y="347"/>
                  </a:lnTo>
                  <a:lnTo>
                    <a:pt x="282" y="33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62" name="Line 206"/>
            <p:cNvSpPr>
              <a:spLocks noChangeShapeType="1"/>
            </p:cNvSpPr>
            <p:nvPr/>
          </p:nvSpPr>
          <p:spPr bwMode="auto">
            <a:xfrm>
              <a:off x="4421" y="2097"/>
              <a:ext cx="0" cy="1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63" name="Line 207"/>
            <p:cNvSpPr>
              <a:spLocks noChangeShapeType="1"/>
            </p:cNvSpPr>
            <p:nvPr/>
          </p:nvSpPr>
          <p:spPr bwMode="auto">
            <a:xfrm flipH="1">
              <a:off x="4414" y="2256"/>
              <a:ext cx="42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64" name="Line 208"/>
            <p:cNvSpPr>
              <a:spLocks noChangeShapeType="1"/>
            </p:cNvSpPr>
            <p:nvPr/>
          </p:nvSpPr>
          <p:spPr bwMode="auto">
            <a:xfrm flipV="1">
              <a:off x="4377" y="2185"/>
              <a:ext cx="138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65" name="Freeform 209"/>
            <p:cNvSpPr>
              <a:spLocks/>
            </p:cNvSpPr>
            <p:nvPr/>
          </p:nvSpPr>
          <p:spPr bwMode="auto">
            <a:xfrm>
              <a:off x="4421" y="2102"/>
              <a:ext cx="61" cy="72"/>
            </a:xfrm>
            <a:custGeom>
              <a:avLst/>
              <a:gdLst>
                <a:gd name="T0" fmla="*/ 61 w 226"/>
                <a:gd name="T1" fmla="*/ 0 h 272"/>
                <a:gd name="T2" fmla="*/ 36 w 226"/>
                <a:gd name="T3" fmla="*/ 37 h 272"/>
                <a:gd name="T4" fmla="*/ 0 w 226"/>
                <a:gd name="T5" fmla="*/ 72 h 2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6" h="272">
                  <a:moveTo>
                    <a:pt x="226" y="0"/>
                  </a:moveTo>
                  <a:lnTo>
                    <a:pt x="132" y="141"/>
                  </a:lnTo>
                  <a:lnTo>
                    <a:pt x="0" y="27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66" name="Freeform 210"/>
            <p:cNvSpPr>
              <a:spLocks/>
            </p:cNvSpPr>
            <p:nvPr/>
          </p:nvSpPr>
          <p:spPr bwMode="auto">
            <a:xfrm>
              <a:off x="4442" y="2196"/>
              <a:ext cx="73" cy="89"/>
            </a:xfrm>
            <a:custGeom>
              <a:avLst/>
              <a:gdLst>
                <a:gd name="T0" fmla="*/ 0 w 281"/>
                <a:gd name="T1" fmla="*/ 0 h 347"/>
                <a:gd name="T2" fmla="*/ 46 w 281"/>
                <a:gd name="T3" fmla="*/ 89 h 347"/>
                <a:gd name="T4" fmla="*/ 73 w 281"/>
                <a:gd name="T5" fmla="*/ 87 h 3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1" h="347">
                  <a:moveTo>
                    <a:pt x="0" y="0"/>
                  </a:moveTo>
                  <a:lnTo>
                    <a:pt x="178" y="347"/>
                  </a:lnTo>
                  <a:lnTo>
                    <a:pt x="281" y="33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67" name="Line 211"/>
            <p:cNvSpPr>
              <a:spLocks noChangeShapeType="1"/>
            </p:cNvSpPr>
            <p:nvPr/>
          </p:nvSpPr>
          <p:spPr bwMode="auto">
            <a:xfrm>
              <a:off x="5052" y="1781"/>
              <a:ext cx="42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68" name="Line 212"/>
            <p:cNvSpPr>
              <a:spLocks noChangeShapeType="1"/>
            </p:cNvSpPr>
            <p:nvPr/>
          </p:nvSpPr>
          <p:spPr bwMode="auto">
            <a:xfrm>
              <a:off x="5052" y="1829"/>
              <a:ext cx="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69" name="Freeform 213"/>
            <p:cNvSpPr>
              <a:spLocks/>
            </p:cNvSpPr>
            <p:nvPr/>
          </p:nvSpPr>
          <p:spPr bwMode="auto">
            <a:xfrm>
              <a:off x="5017" y="1750"/>
              <a:ext cx="121" cy="35"/>
            </a:xfrm>
            <a:custGeom>
              <a:avLst/>
              <a:gdLst>
                <a:gd name="T0" fmla="*/ 0 w 460"/>
                <a:gd name="T1" fmla="*/ 0 h 131"/>
                <a:gd name="T2" fmla="*/ 121 w 460"/>
                <a:gd name="T3" fmla="*/ 13 h 131"/>
                <a:gd name="T4" fmla="*/ 94 w 460"/>
                <a:gd name="T5" fmla="*/ 35 h 1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0" h="131">
                  <a:moveTo>
                    <a:pt x="0" y="0"/>
                  </a:moveTo>
                  <a:lnTo>
                    <a:pt x="460" y="47"/>
                  </a:lnTo>
                  <a:lnTo>
                    <a:pt x="356" y="13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70" name="Line 214"/>
            <p:cNvSpPr>
              <a:spLocks noChangeShapeType="1"/>
            </p:cNvSpPr>
            <p:nvPr/>
          </p:nvSpPr>
          <p:spPr bwMode="auto">
            <a:xfrm>
              <a:off x="5021" y="1858"/>
              <a:ext cx="1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71" name="Line 215"/>
            <p:cNvSpPr>
              <a:spLocks noChangeShapeType="1"/>
            </p:cNvSpPr>
            <p:nvPr/>
          </p:nvSpPr>
          <p:spPr bwMode="auto">
            <a:xfrm>
              <a:off x="4968" y="1778"/>
              <a:ext cx="40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72" name="Line 216"/>
            <p:cNvSpPr>
              <a:spLocks noChangeShapeType="1"/>
            </p:cNvSpPr>
            <p:nvPr/>
          </p:nvSpPr>
          <p:spPr bwMode="auto">
            <a:xfrm>
              <a:off x="4968" y="1836"/>
              <a:ext cx="5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73" name="Line 217"/>
            <p:cNvSpPr>
              <a:spLocks noChangeShapeType="1"/>
            </p:cNvSpPr>
            <p:nvPr/>
          </p:nvSpPr>
          <p:spPr bwMode="auto">
            <a:xfrm flipH="1" flipV="1">
              <a:off x="4946" y="1750"/>
              <a:ext cx="13" cy="1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74" name="Line 218"/>
            <p:cNvSpPr>
              <a:spLocks noChangeShapeType="1"/>
            </p:cNvSpPr>
            <p:nvPr/>
          </p:nvSpPr>
          <p:spPr bwMode="auto">
            <a:xfrm flipV="1">
              <a:off x="4920" y="1805"/>
              <a:ext cx="22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75" name="Line 219"/>
            <p:cNvSpPr>
              <a:spLocks noChangeShapeType="1"/>
            </p:cNvSpPr>
            <p:nvPr/>
          </p:nvSpPr>
          <p:spPr bwMode="auto">
            <a:xfrm flipH="1" flipV="1">
              <a:off x="5008" y="1776"/>
              <a:ext cx="6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76" name="Line 220"/>
            <p:cNvSpPr>
              <a:spLocks noChangeShapeType="1"/>
            </p:cNvSpPr>
            <p:nvPr/>
          </p:nvSpPr>
          <p:spPr bwMode="auto">
            <a:xfrm flipH="1" flipV="1">
              <a:off x="4977" y="1779"/>
              <a:ext cx="4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77" name="Line 221"/>
            <p:cNvSpPr>
              <a:spLocks noChangeShapeType="1"/>
            </p:cNvSpPr>
            <p:nvPr/>
          </p:nvSpPr>
          <p:spPr bwMode="auto">
            <a:xfrm flipH="1" flipV="1">
              <a:off x="5096" y="1781"/>
              <a:ext cx="6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78" name="Line 222"/>
            <p:cNvSpPr>
              <a:spLocks noChangeShapeType="1"/>
            </p:cNvSpPr>
            <p:nvPr/>
          </p:nvSpPr>
          <p:spPr bwMode="auto">
            <a:xfrm flipH="1" flipV="1">
              <a:off x="5060" y="1785"/>
              <a:ext cx="5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79" name="Line 223"/>
            <p:cNvSpPr>
              <a:spLocks noChangeShapeType="1"/>
            </p:cNvSpPr>
            <p:nvPr/>
          </p:nvSpPr>
          <p:spPr bwMode="auto">
            <a:xfrm flipH="1" flipV="1">
              <a:off x="5030" y="1752"/>
              <a:ext cx="9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80" name="Line 224"/>
            <p:cNvSpPr>
              <a:spLocks noChangeShapeType="1"/>
            </p:cNvSpPr>
            <p:nvPr/>
          </p:nvSpPr>
          <p:spPr bwMode="auto">
            <a:xfrm flipV="1">
              <a:off x="2905" y="971"/>
              <a:ext cx="64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81" name="Line 225"/>
            <p:cNvSpPr>
              <a:spLocks noChangeShapeType="1"/>
            </p:cNvSpPr>
            <p:nvPr/>
          </p:nvSpPr>
          <p:spPr bwMode="auto">
            <a:xfrm>
              <a:off x="2894" y="1040"/>
              <a:ext cx="31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82" name="Line 226"/>
            <p:cNvSpPr>
              <a:spLocks noChangeShapeType="1"/>
            </p:cNvSpPr>
            <p:nvPr/>
          </p:nvSpPr>
          <p:spPr bwMode="auto">
            <a:xfrm>
              <a:off x="2967" y="962"/>
              <a:ext cx="19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83" name="Line 227"/>
            <p:cNvSpPr>
              <a:spLocks noChangeShapeType="1"/>
            </p:cNvSpPr>
            <p:nvPr/>
          </p:nvSpPr>
          <p:spPr bwMode="auto">
            <a:xfrm>
              <a:off x="2905" y="996"/>
              <a:ext cx="27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84" name="Line 228"/>
            <p:cNvSpPr>
              <a:spLocks noChangeShapeType="1"/>
            </p:cNvSpPr>
            <p:nvPr/>
          </p:nvSpPr>
          <p:spPr bwMode="auto">
            <a:xfrm>
              <a:off x="2932" y="1035"/>
              <a:ext cx="37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85" name="Line 229"/>
            <p:cNvSpPr>
              <a:spLocks noChangeShapeType="1"/>
            </p:cNvSpPr>
            <p:nvPr/>
          </p:nvSpPr>
          <p:spPr bwMode="auto">
            <a:xfrm>
              <a:off x="2954" y="1007"/>
              <a:ext cx="33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86" name="Line 230"/>
            <p:cNvSpPr>
              <a:spLocks noChangeShapeType="1"/>
            </p:cNvSpPr>
            <p:nvPr/>
          </p:nvSpPr>
          <p:spPr bwMode="auto">
            <a:xfrm flipV="1">
              <a:off x="2932" y="1004"/>
              <a:ext cx="59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87" name="Line 231"/>
            <p:cNvSpPr>
              <a:spLocks noChangeShapeType="1"/>
            </p:cNvSpPr>
            <p:nvPr/>
          </p:nvSpPr>
          <p:spPr bwMode="auto">
            <a:xfrm>
              <a:off x="2958" y="1083"/>
              <a:ext cx="51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88" name="Line 232"/>
            <p:cNvSpPr>
              <a:spLocks noChangeShapeType="1"/>
            </p:cNvSpPr>
            <p:nvPr/>
          </p:nvSpPr>
          <p:spPr bwMode="auto">
            <a:xfrm flipV="1">
              <a:off x="2967" y="1048"/>
              <a:ext cx="41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89" name="Line 233"/>
            <p:cNvSpPr>
              <a:spLocks noChangeShapeType="1"/>
            </p:cNvSpPr>
            <p:nvPr/>
          </p:nvSpPr>
          <p:spPr bwMode="auto">
            <a:xfrm>
              <a:off x="3006" y="1042"/>
              <a:ext cx="53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90" name="Freeform 234"/>
            <p:cNvSpPr>
              <a:spLocks/>
            </p:cNvSpPr>
            <p:nvPr/>
          </p:nvSpPr>
          <p:spPr bwMode="auto">
            <a:xfrm>
              <a:off x="3022" y="1070"/>
              <a:ext cx="88" cy="66"/>
            </a:xfrm>
            <a:custGeom>
              <a:avLst/>
              <a:gdLst>
                <a:gd name="T0" fmla="*/ 0 w 338"/>
                <a:gd name="T1" fmla="*/ 29 h 252"/>
                <a:gd name="T2" fmla="*/ 36 w 338"/>
                <a:gd name="T3" fmla="*/ 66 h 252"/>
                <a:gd name="T4" fmla="*/ 49 w 338"/>
                <a:gd name="T5" fmla="*/ 66 h 252"/>
                <a:gd name="T6" fmla="*/ 88 w 338"/>
                <a:gd name="T7" fmla="*/ 28 h 252"/>
                <a:gd name="T8" fmla="*/ 54 w 338"/>
                <a:gd name="T9" fmla="*/ 0 h 2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8" h="252">
                  <a:moveTo>
                    <a:pt x="0" y="111"/>
                  </a:moveTo>
                  <a:lnTo>
                    <a:pt x="137" y="251"/>
                  </a:lnTo>
                  <a:lnTo>
                    <a:pt x="190" y="252"/>
                  </a:lnTo>
                  <a:lnTo>
                    <a:pt x="338" y="108"/>
                  </a:lnTo>
                  <a:lnTo>
                    <a:pt x="20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91" name="Freeform 235"/>
            <p:cNvSpPr>
              <a:spLocks/>
            </p:cNvSpPr>
            <p:nvPr/>
          </p:nvSpPr>
          <p:spPr bwMode="auto">
            <a:xfrm>
              <a:off x="3002" y="1086"/>
              <a:ext cx="26" cy="112"/>
            </a:xfrm>
            <a:custGeom>
              <a:avLst/>
              <a:gdLst>
                <a:gd name="T0" fmla="*/ 0 w 96"/>
                <a:gd name="T1" fmla="*/ 0 h 426"/>
                <a:gd name="T2" fmla="*/ 20 w 96"/>
                <a:gd name="T3" fmla="*/ 33 h 426"/>
                <a:gd name="T4" fmla="*/ 26 w 96"/>
                <a:gd name="T5" fmla="*/ 68 h 426"/>
                <a:gd name="T6" fmla="*/ 13 w 96"/>
                <a:gd name="T7" fmla="*/ 112 h 4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" h="426">
                  <a:moveTo>
                    <a:pt x="0" y="0"/>
                  </a:moveTo>
                  <a:lnTo>
                    <a:pt x="72" y="126"/>
                  </a:lnTo>
                  <a:lnTo>
                    <a:pt x="96" y="260"/>
                  </a:lnTo>
                  <a:lnTo>
                    <a:pt x="47" y="42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92" name="Line 236"/>
            <p:cNvSpPr>
              <a:spLocks noChangeShapeType="1"/>
            </p:cNvSpPr>
            <p:nvPr/>
          </p:nvSpPr>
          <p:spPr bwMode="auto">
            <a:xfrm>
              <a:off x="1744" y="2062"/>
              <a:ext cx="9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93" name="Line 237"/>
            <p:cNvSpPr>
              <a:spLocks noChangeShapeType="1"/>
            </p:cNvSpPr>
            <p:nvPr/>
          </p:nvSpPr>
          <p:spPr bwMode="auto">
            <a:xfrm flipH="1">
              <a:off x="1744" y="1902"/>
              <a:ext cx="9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94" name="Line 238"/>
            <p:cNvSpPr>
              <a:spLocks noChangeShapeType="1"/>
            </p:cNvSpPr>
            <p:nvPr/>
          </p:nvSpPr>
          <p:spPr bwMode="auto">
            <a:xfrm>
              <a:off x="1744" y="1552"/>
              <a:ext cx="0" cy="5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95" name="Line 239"/>
            <p:cNvSpPr>
              <a:spLocks noChangeShapeType="1"/>
            </p:cNvSpPr>
            <p:nvPr/>
          </p:nvSpPr>
          <p:spPr bwMode="auto">
            <a:xfrm>
              <a:off x="1744" y="1304"/>
              <a:ext cx="63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96" name="Line 240"/>
            <p:cNvSpPr>
              <a:spLocks noChangeShapeType="1"/>
            </p:cNvSpPr>
            <p:nvPr/>
          </p:nvSpPr>
          <p:spPr bwMode="auto">
            <a:xfrm flipV="1">
              <a:off x="2701" y="747"/>
              <a:ext cx="0" cy="3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97" name="Line 241"/>
            <p:cNvSpPr>
              <a:spLocks noChangeShapeType="1"/>
            </p:cNvSpPr>
            <p:nvPr/>
          </p:nvSpPr>
          <p:spPr bwMode="auto">
            <a:xfrm flipH="1">
              <a:off x="1744" y="747"/>
              <a:ext cx="9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98" name="Line 242"/>
            <p:cNvSpPr>
              <a:spLocks noChangeShapeType="1"/>
            </p:cNvSpPr>
            <p:nvPr/>
          </p:nvSpPr>
          <p:spPr bwMode="auto">
            <a:xfrm>
              <a:off x="1744" y="747"/>
              <a:ext cx="0" cy="5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0999" name="Line 243"/>
            <p:cNvSpPr>
              <a:spLocks noChangeShapeType="1"/>
            </p:cNvSpPr>
            <p:nvPr/>
          </p:nvSpPr>
          <p:spPr bwMode="auto">
            <a:xfrm flipV="1">
              <a:off x="2947" y="1902"/>
              <a:ext cx="0" cy="1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00" name="Line 244"/>
            <p:cNvSpPr>
              <a:spLocks noChangeShapeType="1"/>
            </p:cNvSpPr>
            <p:nvPr/>
          </p:nvSpPr>
          <p:spPr bwMode="auto">
            <a:xfrm>
              <a:off x="2947" y="1902"/>
              <a:ext cx="55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01" name="Line 245"/>
            <p:cNvSpPr>
              <a:spLocks noChangeShapeType="1"/>
            </p:cNvSpPr>
            <p:nvPr/>
          </p:nvSpPr>
          <p:spPr bwMode="auto">
            <a:xfrm>
              <a:off x="3505" y="1552"/>
              <a:ext cx="0" cy="5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02" name="Line 246"/>
            <p:cNvSpPr>
              <a:spLocks noChangeShapeType="1"/>
            </p:cNvSpPr>
            <p:nvPr/>
          </p:nvSpPr>
          <p:spPr bwMode="auto">
            <a:xfrm flipH="1">
              <a:off x="2947" y="2062"/>
              <a:ext cx="55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03" name="Line 247"/>
            <p:cNvSpPr>
              <a:spLocks noChangeShapeType="1"/>
            </p:cNvSpPr>
            <p:nvPr/>
          </p:nvSpPr>
          <p:spPr bwMode="auto">
            <a:xfrm>
              <a:off x="941" y="1552"/>
              <a:ext cx="0" cy="5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04" name="Line 248"/>
            <p:cNvSpPr>
              <a:spLocks noChangeShapeType="1"/>
            </p:cNvSpPr>
            <p:nvPr/>
          </p:nvSpPr>
          <p:spPr bwMode="auto">
            <a:xfrm>
              <a:off x="941" y="2062"/>
              <a:ext cx="5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05" name="Line 249"/>
            <p:cNvSpPr>
              <a:spLocks noChangeShapeType="1"/>
            </p:cNvSpPr>
            <p:nvPr/>
          </p:nvSpPr>
          <p:spPr bwMode="auto">
            <a:xfrm flipH="1">
              <a:off x="1101" y="1902"/>
              <a:ext cx="39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06" name="Line 250"/>
            <p:cNvSpPr>
              <a:spLocks noChangeShapeType="1"/>
            </p:cNvSpPr>
            <p:nvPr/>
          </p:nvSpPr>
          <p:spPr bwMode="auto">
            <a:xfrm>
              <a:off x="1744" y="2307"/>
              <a:ext cx="63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07" name="Line 251"/>
            <p:cNvSpPr>
              <a:spLocks noChangeShapeType="1"/>
            </p:cNvSpPr>
            <p:nvPr/>
          </p:nvSpPr>
          <p:spPr bwMode="auto">
            <a:xfrm>
              <a:off x="2701" y="2493"/>
              <a:ext cx="0" cy="3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08" name="Line 252"/>
            <p:cNvSpPr>
              <a:spLocks noChangeShapeType="1"/>
            </p:cNvSpPr>
            <p:nvPr/>
          </p:nvSpPr>
          <p:spPr bwMode="auto">
            <a:xfrm flipH="1">
              <a:off x="1744" y="2867"/>
              <a:ext cx="9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09" name="Line 253"/>
            <p:cNvSpPr>
              <a:spLocks noChangeShapeType="1"/>
            </p:cNvSpPr>
            <p:nvPr/>
          </p:nvSpPr>
          <p:spPr bwMode="auto">
            <a:xfrm flipV="1">
              <a:off x="1744" y="2307"/>
              <a:ext cx="0" cy="5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10" name="Line 254"/>
            <p:cNvSpPr>
              <a:spLocks noChangeShapeType="1"/>
            </p:cNvSpPr>
            <p:nvPr/>
          </p:nvSpPr>
          <p:spPr bwMode="auto">
            <a:xfrm flipH="1">
              <a:off x="3958" y="2062"/>
              <a:ext cx="9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11" name="Line 255"/>
            <p:cNvSpPr>
              <a:spLocks noChangeShapeType="1"/>
            </p:cNvSpPr>
            <p:nvPr/>
          </p:nvSpPr>
          <p:spPr bwMode="auto">
            <a:xfrm flipV="1">
              <a:off x="3958" y="1902"/>
              <a:ext cx="0" cy="1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12" name="Line 256"/>
            <p:cNvSpPr>
              <a:spLocks noChangeShapeType="1"/>
            </p:cNvSpPr>
            <p:nvPr/>
          </p:nvSpPr>
          <p:spPr bwMode="auto">
            <a:xfrm>
              <a:off x="4915" y="1552"/>
              <a:ext cx="0" cy="5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13" name="Line 257"/>
            <p:cNvSpPr>
              <a:spLocks noChangeShapeType="1"/>
            </p:cNvSpPr>
            <p:nvPr/>
          </p:nvSpPr>
          <p:spPr bwMode="auto">
            <a:xfrm>
              <a:off x="3958" y="1552"/>
              <a:ext cx="4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14" name="Line 258"/>
            <p:cNvSpPr>
              <a:spLocks noChangeShapeType="1"/>
            </p:cNvSpPr>
            <p:nvPr/>
          </p:nvSpPr>
          <p:spPr bwMode="auto">
            <a:xfrm>
              <a:off x="3958" y="1902"/>
              <a:ext cx="47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15" name="Line 259"/>
            <p:cNvSpPr>
              <a:spLocks noChangeShapeType="1"/>
            </p:cNvSpPr>
            <p:nvPr/>
          </p:nvSpPr>
          <p:spPr bwMode="auto">
            <a:xfrm flipV="1">
              <a:off x="1176" y="1682"/>
              <a:ext cx="126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16" name="Freeform 260"/>
            <p:cNvSpPr>
              <a:spLocks/>
            </p:cNvSpPr>
            <p:nvPr/>
          </p:nvSpPr>
          <p:spPr bwMode="auto">
            <a:xfrm>
              <a:off x="1161" y="1620"/>
              <a:ext cx="86" cy="202"/>
            </a:xfrm>
            <a:custGeom>
              <a:avLst/>
              <a:gdLst>
                <a:gd name="T0" fmla="*/ 86 w 328"/>
                <a:gd name="T1" fmla="*/ 0 h 770"/>
                <a:gd name="T2" fmla="*/ 71 w 328"/>
                <a:gd name="T3" fmla="*/ 66 h 770"/>
                <a:gd name="T4" fmla="*/ 39 w 328"/>
                <a:gd name="T5" fmla="*/ 140 h 770"/>
                <a:gd name="T6" fmla="*/ 0 w 328"/>
                <a:gd name="T7" fmla="*/ 202 h 7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8" h="770">
                  <a:moveTo>
                    <a:pt x="328" y="0"/>
                  </a:moveTo>
                  <a:lnTo>
                    <a:pt x="272" y="253"/>
                  </a:lnTo>
                  <a:lnTo>
                    <a:pt x="150" y="535"/>
                  </a:lnTo>
                  <a:lnTo>
                    <a:pt x="0" y="77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17" name="Line 261"/>
            <p:cNvSpPr>
              <a:spLocks noChangeShapeType="1"/>
            </p:cNvSpPr>
            <p:nvPr/>
          </p:nvSpPr>
          <p:spPr bwMode="auto">
            <a:xfrm flipV="1">
              <a:off x="1211" y="1748"/>
              <a:ext cx="75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18" name="Line 262"/>
            <p:cNvSpPr>
              <a:spLocks noChangeShapeType="1"/>
            </p:cNvSpPr>
            <p:nvPr/>
          </p:nvSpPr>
          <p:spPr bwMode="auto">
            <a:xfrm flipV="1">
              <a:off x="1183" y="1833"/>
              <a:ext cx="119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19" name="Line 263"/>
            <p:cNvSpPr>
              <a:spLocks noChangeShapeType="1"/>
            </p:cNvSpPr>
            <p:nvPr/>
          </p:nvSpPr>
          <p:spPr bwMode="auto">
            <a:xfrm flipH="1">
              <a:off x="1244" y="1754"/>
              <a:ext cx="3" cy="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20" name="Line 264"/>
            <p:cNvSpPr>
              <a:spLocks noChangeShapeType="1"/>
            </p:cNvSpPr>
            <p:nvPr/>
          </p:nvSpPr>
          <p:spPr bwMode="auto">
            <a:xfrm flipV="1">
              <a:off x="1326" y="1684"/>
              <a:ext cx="39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21" name="Line 265"/>
            <p:cNvSpPr>
              <a:spLocks noChangeShapeType="1"/>
            </p:cNvSpPr>
            <p:nvPr/>
          </p:nvSpPr>
          <p:spPr bwMode="auto">
            <a:xfrm>
              <a:off x="1357" y="1721"/>
              <a:ext cx="22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22" name="Freeform 266"/>
            <p:cNvSpPr>
              <a:spLocks/>
            </p:cNvSpPr>
            <p:nvPr/>
          </p:nvSpPr>
          <p:spPr bwMode="auto">
            <a:xfrm>
              <a:off x="1357" y="1675"/>
              <a:ext cx="13" cy="159"/>
            </a:xfrm>
            <a:custGeom>
              <a:avLst/>
              <a:gdLst>
                <a:gd name="T0" fmla="*/ 0 w 47"/>
                <a:gd name="T1" fmla="*/ 159 h 611"/>
                <a:gd name="T2" fmla="*/ 0 w 47"/>
                <a:gd name="T3" fmla="*/ 34 h 611"/>
                <a:gd name="T4" fmla="*/ 13 w 47"/>
                <a:gd name="T5" fmla="*/ 0 h 6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611">
                  <a:moveTo>
                    <a:pt x="0" y="611"/>
                  </a:moveTo>
                  <a:lnTo>
                    <a:pt x="0" y="132"/>
                  </a:lnTo>
                  <a:lnTo>
                    <a:pt x="4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23" name="Line 267"/>
            <p:cNvSpPr>
              <a:spLocks noChangeShapeType="1"/>
            </p:cNvSpPr>
            <p:nvPr/>
          </p:nvSpPr>
          <p:spPr bwMode="auto">
            <a:xfrm flipH="1">
              <a:off x="1322" y="1708"/>
              <a:ext cx="35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24" name="Line 268"/>
            <p:cNvSpPr>
              <a:spLocks noChangeShapeType="1"/>
            </p:cNvSpPr>
            <p:nvPr/>
          </p:nvSpPr>
          <p:spPr bwMode="auto">
            <a:xfrm>
              <a:off x="1344" y="1627"/>
              <a:ext cx="21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25" name="Line 269"/>
            <p:cNvSpPr>
              <a:spLocks noChangeShapeType="1"/>
            </p:cNvSpPr>
            <p:nvPr/>
          </p:nvSpPr>
          <p:spPr bwMode="auto">
            <a:xfrm>
              <a:off x="1399" y="1629"/>
              <a:ext cx="0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26" name="Line 270"/>
            <p:cNvSpPr>
              <a:spLocks noChangeShapeType="1"/>
            </p:cNvSpPr>
            <p:nvPr/>
          </p:nvSpPr>
          <p:spPr bwMode="auto">
            <a:xfrm flipV="1">
              <a:off x="1442" y="1635"/>
              <a:ext cx="3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27" name="Line 271"/>
            <p:cNvSpPr>
              <a:spLocks noChangeShapeType="1"/>
            </p:cNvSpPr>
            <p:nvPr/>
          </p:nvSpPr>
          <p:spPr bwMode="auto">
            <a:xfrm flipH="1">
              <a:off x="1399" y="1642"/>
              <a:ext cx="46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28" name="Freeform 272"/>
            <p:cNvSpPr>
              <a:spLocks/>
            </p:cNvSpPr>
            <p:nvPr/>
          </p:nvSpPr>
          <p:spPr bwMode="auto">
            <a:xfrm>
              <a:off x="1401" y="1671"/>
              <a:ext cx="20" cy="119"/>
            </a:xfrm>
            <a:custGeom>
              <a:avLst/>
              <a:gdLst>
                <a:gd name="T0" fmla="*/ 20 w 75"/>
                <a:gd name="T1" fmla="*/ 0 h 451"/>
                <a:gd name="T2" fmla="*/ 13 w 75"/>
                <a:gd name="T3" fmla="*/ 74 h 451"/>
                <a:gd name="T4" fmla="*/ 0 w 75"/>
                <a:gd name="T5" fmla="*/ 119 h 4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451">
                  <a:moveTo>
                    <a:pt x="75" y="0"/>
                  </a:moveTo>
                  <a:lnTo>
                    <a:pt x="47" y="282"/>
                  </a:lnTo>
                  <a:lnTo>
                    <a:pt x="0" y="4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29" name="Freeform 273"/>
            <p:cNvSpPr>
              <a:spLocks/>
            </p:cNvSpPr>
            <p:nvPr/>
          </p:nvSpPr>
          <p:spPr bwMode="auto">
            <a:xfrm>
              <a:off x="1365" y="1790"/>
              <a:ext cx="36" cy="44"/>
            </a:xfrm>
            <a:custGeom>
              <a:avLst/>
              <a:gdLst>
                <a:gd name="T0" fmla="*/ 0 w 141"/>
                <a:gd name="T1" fmla="*/ 44 h 169"/>
                <a:gd name="T2" fmla="*/ 19 w 141"/>
                <a:gd name="T3" fmla="*/ 24 h 169"/>
                <a:gd name="T4" fmla="*/ 36 w 141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169">
                  <a:moveTo>
                    <a:pt x="0" y="169"/>
                  </a:moveTo>
                  <a:lnTo>
                    <a:pt x="75" y="94"/>
                  </a:lnTo>
                  <a:lnTo>
                    <a:pt x="14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30" name="Freeform 274"/>
            <p:cNvSpPr>
              <a:spLocks/>
            </p:cNvSpPr>
            <p:nvPr/>
          </p:nvSpPr>
          <p:spPr bwMode="auto">
            <a:xfrm>
              <a:off x="1423" y="1739"/>
              <a:ext cx="41" cy="83"/>
            </a:xfrm>
            <a:custGeom>
              <a:avLst/>
              <a:gdLst>
                <a:gd name="T0" fmla="*/ 41 w 151"/>
                <a:gd name="T1" fmla="*/ 39 h 319"/>
                <a:gd name="T2" fmla="*/ 41 w 151"/>
                <a:gd name="T3" fmla="*/ 83 h 319"/>
                <a:gd name="T4" fmla="*/ 10 w 151"/>
                <a:gd name="T5" fmla="*/ 83 h 319"/>
                <a:gd name="T6" fmla="*/ 0 w 151"/>
                <a:gd name="T7" fmla="*/ 76 h 319"/>
                <a:gd name="T8" fmla="*/ 0 w 151"/>
                <a:gd name="T9" fmla="*/ 0 h 3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319">
                  <a:moveTo>
                    <a:pt x="151" y="150"/>
                  </a:moveTo>
                  <a:lnTo>
                    <a:pt x="151" y="319"/>
                  </a:lnTo>
                  <a:lnTo>
                    <a:pt x="38" y="319"/>
                  </a:lnTo>
                  <a:lnTo>
                    <a:pt x="0" y="29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31" name="Line 275"/>
            <p:cNvSpPr>
              <a:spLocks noChangeShapeType="1"/>
            </p:cNvSpPr>
            <p:nvPr/>
          </p:nvSpPr>
          <p:spPr bwMode="auto">
            <a:xfrm>
              <a:off x="2314" y="1629"/>
              <a:ext cx="21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32" name="Line 276"/>
            <p:cNvSpPr>
              <a:spLocks noChangeShapeType="1"/>
            </p:cNvSpPr>
            <p:nvPr/>
          </p:nvSpPr>
          <p:spPr bwMode="auto">
            <a:xfrm flipV="1">
              <a:off x="2278" y="1669"/>
              <a:ext cx="134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33" name="Line 277"/>
            <p:cNvSpPr>
              <a:spLocks noChangeShapeType="1"/>
            </p:cNvSpPr>
            <p:nvPr/>
          </p:nvSpPr>
          <p:spPr bwMode="auto">
            <a:xfrm flipH="1">
              <a:off x="2355" y="1622"/>
              <a:ext cx="16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34" name="Line 278"/>
            <p:cNvSpPr>
              <a:spLocks noChangeShapeType="1"/>
            </p:cNvSpPr>
            <p:nvPr/>
          </p:nvSpPr>
          <p:spPr bwMode="auto">
            <a:xfrm>
              <a:off x="2305" y="1699"/>
              <a:ext cx="0" cy="1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35" name="Freeform 279"/>
            <p:cNvSpPr>
              <a:spLocks/>
            </p:cNvSpPr>
            <p:nvPr/>
          </p:nvSpPr>
          <p:spPr bwMode="auto">
            <a:xfrm>
              <a:off x="2320" y="1699"/>
              <a:ext cx="20" cy="145"/>
            </a:xfrm>
            <a:custGeom>
              <a:avLst/>
              <a:gdLst>
                <a:gd name="T0" fmla="*/ 20 w 74"/>
                <a:gd name="T1" fmla="*/ 0 h 555"/>
                <a:gd name="T2" fmla="*/ 20 w 74"/>
                <a:gd name="T3" fmla="*/ 145 h 555"/>
                <a:gd name="T4" fmla="*/ 0 w 74"/>
                <a:gd name="T5" fmla="*/ 115 h 5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555">
                  <a:moveTo>
                    <a:pt x="74" y="0"/>
                  </a:moveTo>
                  <a:lnTo>
                    <a:pt x="74" y="555"/>
                  </a:lnTo>
                  <a:lnTo>
                    <a:pt x="0" y="44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36" name="Line 280"/>
            <p:cNvSpPr>
              <a:spLocks noChangeShapeType="1"/>
            </p:cNvSpPr>
            <p:nvPr/>
          </p:nvSpPr>
          <p:spPr bwMode="auto">
            <a:xfrm flipV="1">
              <a:off x="2305" y="1706"/>
              <a:ext cx="35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37" name="Line 281"/>
            <p:cNvSpPr>
              <a:spLocks noChangeShapeType="1"/>
            </p:cNvSpPr>
            <p:nvPr/>
          </p:nvSpPr>
          <p:spPr bwMode="auto">
            <a:xfrm flipV="1">
              <a:off x="2305" y="1743"/>
              <a:ext cx="28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38" name="Line 282"/>
            <p:cNvSpPr>
              <a:spLocks noChangeShapeType="1"/>
            </p:cNvSpPr>
            <p:nvPr/>
          </p:nvSpPr>
          <p:spPr bwMode="auto">
            <a:xfrm flipH="1">
              <a:off x="2305" y="1772"/>
              <a:ext cx="28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39" name="Line 283"/>
            <p:cNvSpPr>
              <a:spLocks noChangeShapeType="1"/>
            </p:cNvSpPr>
            <p:nvPr/>
          </p:nvSpPr>
          <p:spPr bwMode="auto">
            <a:xfrm>
              <a:off x="2362" y="1706"/>
              <a:ext cx="0" cy="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40" name="Freeform 284"/>
            <p:cNvSpPr>
              <a:spLocks/>
            </p:cNvSpPr>
            <p:nvPr/>
          </p:nvSpPr>
          <p:spPr bwMode="auto">
            <a:xfrm>
              <a:off x="2364" y="1690"/>
              <a:ext cx="26" cy="154"/>
            </a:xfrm>
            <a:custGeom>
              <a:avLst/>
              <a:gdLst>
                <a:gd name="T0" fmla="*/ 26 w 95"/>
                <a:gd name="T1" fmla="*/ 0 h 592"/>
                <a:gd name="T2" fmla="*/ 26 w 95"/>
                <a:gd name="T3" fmla="*/ 154 h 592"/>
                <a:gd name="T4" fmla="*/ 0 w 95"/>
                <a:gd name="T5" fmla="*/ 125 h 5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592">
                  <a:moveTo>
                    <a:pt x="95" y="0"/>
                  </a:moveTo>
                  <a:lnTo>
                    <a:pt x="95" y="592"/>
                  </a:lnTo>
                  <a:lnTo>
                    <a:pt x="0" y="47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41" name="Line 285"/>
            <p:cNvSpPr>
              <a:spLocks noChangeShapeType="1"/>
            </p:cNvSpPr>
            <p:nvPr/>
          </p:nvSpPr>
          <p:spPr bwMode="auto">
            <a:xfrm flipV="1">
              <a:off x="2437" y="1684"/>
              <a:ext cx="41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42" name="Line 286"/>
            <p:cNvSpPr>
              <a:spLocks noChangeShapeType="1"/>
            </p:cNvSpPr>
            <p:nvPr/>
          </p:nvSpPr>
          <p:spPr bwMode="auto">
            <a:xfrm>
              <a:off x="2470" y="1721"/>
              <a:ext cx="22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43" name="Freeform 287"/>
            <p:cNvSpPr>
              <a:spLocks/>
            </p:cNvSpPr>
            <p:nvPr/>
          </p:nvSpPr>
          <p:spPr bwMode="auto">
            <a:xfrm>
              <a:off x="2470" y="1675"/>
              <a:ext cx="13" cy="159"/>
            </a:xfrm>
            <a:custGeom>
              <a:avLst/>
              <a:gdLst>
                <a:gd name="T0" fmla="*/ 0 w 46"/>
                <a:gd name="T1" fmla="*/ 159 h 611"/>
                <a:gd name="T2" fmla="*/ 0 w 46"/>
                <a:gd name="T3" fmla="*/ 34 h 611"/>
                <a:gd name="T4" fmla="*/ 13 w 46"/>
                <a:gd name="T5" fmla="*/ 0 h 6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11">
                  <a:moveTo>
                    <a:pt x="0" y="611"/>
                  </a:moveTo>
                  <a:lnTo>
                    <a:pt x="0" y="132"/>
                  </a:lnTo>
                  <a:lnTo>
                    <a:pt x="4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44" name="Line 288"/>
            <p:cNvSpPr>
              <a:spLocks noChangeShapeType="1"/>
            </p:cNvSpPr>
            <p:nvPr/>
          </p:nvSpPr>
          <p:spPr bwMode="auto">
            <a:xfrm flipH="1">
              <a:off x="2436" y="1708"/>
              <a:ext cx="34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45" name="Line 289"/>
            <p:cNvSpPr>
              <a:spLocks noChangeShapeType="1"/>
            </p:cNvSpPr>
            <p:nvPr/>
          </p:nvSpPr>
          <p:spPr bwMode="auto">
            <a:xfrm>
              <a:off x="2458" y="1627"/>
              <a:ext cx="2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46" name="Line 290"/>
            <p:cNvSpPr>
              <a:spLocks noChangeShapeType="1"/>
            </p:cNvSpPr>
            <p:nvPr/>
          </p:nvSpPr>
          <p:spPr bwMode="auto">
            <a:xfrm>
              <a:off x="2513" y="1629"/>
              <a:ext cx="0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47" name="Line 291"/>
            <p:cNvSpPr>
              <a:spLocks noChangeShapeType="1"/>
            </p:cNvSpPr>
            <p:nvPr/>
          </p:nvSpPr>
          <p:spPr bwMode="auto">
            <a:xfrm flipV="1">
              <a:off x="2553" y="1635"/>
              <a:ext cx="5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48" name="Line 292"/>
            <p:cNvSpPr>
              <a:spLocks noChangeShapeType="1"/>
            </p:cNvSpPr>
            <p:nvPr/>
          </p:nvSpPr>
          <p:spPr bwMode="auto">
            <a:xfrm flipH="1">
              <a:off x="2513" y="1642"/>
              <a:ext cx="45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49" name="Freeform 293"/>
            <p:cNvSpPr>
              <a:spLocks/>
            </p:cNvSpPr>
            <p:nvPr/>
          </p:nvSpPr>
          <p:spPr bwMode="auto">
            <a:xfrm>
              <a:off x="2514" y="1671"/>
              <a:ext cx="21" cy="119"/>
            </a:xfrm>
            <a:custGeom>
              <a:avLst/>
              <a:gdLst>
                <a:gd name="T0" fmla="*/ 21 w 75"/>
                <a:gd name="T1" fmla="*/ 0 h 451"/>
                <a:gd name="T2" fmla="*/ 13 w 75"/>
                <a:gd name="T3" fmla="*/ 74 h 451"/>
                <a:gd name="T4" fmla="*/ 0 w 75"/>
                <a:gd name="T5" fmla="*/ 119 h 4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451">
                  <a:moveTo>
                    <a:pt x="75" y="0"/>
                  </a:moveTo>
                  <a:lnTo>
                    <a:pt x="47" y="282"/>
                  </a:lnTo>
                  <a:lnTo>
                    <a:pt x="0" y="4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50" name="Freeform 294"/>
            <p:cNvSpPr>
              <a:spLocks/>
            </p:cNvSpPr>
            <p:nvPr/>
          </p:nvSpPr>
          <p:spPr bwMode="auto">
            <a:xfrm>
              <a:off x="2478" y="1790"/>
              <a:ext cx="36" cy="44"/>
            </a:xfrm>
            <a:custGeom>
              <a:avLst/>
              <a:gdLst>
                <a:gd name="T0" fmla="*/ 0 w 141"/>
                <a:gd name="T1" fmla="*/ 44 h 169"/>
                <a:gd name="T2" fmla="*/ 19 w 141"/>
                <a:gd name="T3" fmla="*/ 24 h 169"/>
                <a:gd name="T4" fmla="*/ 36 w 141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169">
                  <a:moveTo>
                    <a:pt x="0" y="169"/>
                  </a:moveTo>
                  <a:lnTo>
                    <a:pt x="76" y="94"/>
                  </a:lnTo>
                  <a:lnTo>
                    <a:pt x="14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51" name="Freeform 295"/>
            <p:cNvSpPr>
              <a:spLocks/>
            </p:cNvSpPr>
            <p:nvPr/>
          </p:nvSpPr>
          <p:spPr bwMode="auto">
            <a:xfrm>
              <a:off x="2536" y="1739"/>
              <a:ext cx="41" cy="83"/>
            </a:xfrm>
            <a:custGeom>
              <a:avLst/>
              <a:gdLst>
                <a:gd name="T0" fmla="*/ 41 w 150"/>
                <a:gd name="T1" fmla="*/ 39 h 319"/>
                <a:gd name="T2" fmla="*/ 41 w 150"/>
                <a:gd name="T3" fmla="*/ 83 h 319"/>
                <a:gd name="T4" fmla="*/ 10 w 150"/>
                <a:gd name="T5" fmla="*/ 83 h 319"/>
                <a:gd name="T6" fmla="*/ 0 w 150"/>
                <a:gd name="T7" fmla="*/ 76 h 319"/>
                <a:gd name="T8" fmla="*/ 0 w 150"/>
                <a:gd name="T9" fmla="*/ 0 h 3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319">
                  <a:moveTo>
                    <a:pt x="150" y="150"/>
                  </a:moveTo>
                  <a:lnTo>
                    <a:pt x="150" y="319"/>
                  </a:lnTo>
                  <a:lnTo>
                    <a:pt x="37" y="319"/>
                  </a:lnTo>
                  <a:lnTo>
                    <a:pt x="0" y="29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52" name="Line 296"/>
            <p:cNvSpPr>
              <a:spLocks noChangeShapeType="1"/>
            </p:cNvSpPr>
            <p:nvPr/>
          </p:nvSpPr>
          <p:spPr bwMode="auto">
            <a:xfrm flipV="1">
              <a:off x="2975" y="1679"/>
              <a:ext cx="137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53" name="Line 297"/>
            <p:cNvSpPr>
              <a:spLocks noChangeShapeType="1"/>
            </p:cNvSpPr>
            <p:nvPr/>
          </p:nvSpPr>
          <p:spPr bwMode="auto">
            <a:xfrm flipH="1">
              <a:off x="3037" y="1620"/>
              <a:ext cx="18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54" name="Line 298"/>
            <p:cNvSpPr>
              <a:spLocks noChangeShapeType="1"/>
            </p:cNvSpPr>
            <p:nvPr/>
          </p:nvSpPr>
          <p:spPr bwMode="auto">
            <a:xfrm>
              <a:off x="3019" y="1730"/>
              <a:ext cx="0" cy="1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55" name="Line 299"/>
            <p:cNvSpPr>
              <a:spLocks noChangeShapeType="1"/>
            </p:cNvSpPr>
            <p:nvPr/>
          </p:nvSpPr>
          <p:spPr bwMode="auto">
            <a:xfrm flipV="1">
              <a:off x="3019" y="1746"/>
              <a:ext cx="64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56" name="Line 300"/>
            <p:cNvSpPr>
              <a:spLocks noChangeShapeType="1"/>
            </p:cNvSpPr>
            <p:nvPr/>
          </p:nvSpPr>
          <p:spPr bwMode="auto">
            <a:xfrm flipH="1">
              <a:off x="3077" y="1739"/>
              <a:ext cx="8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57" name="Line 301"/>
            <p:cNvSpPr>
              <a:spLocks noChangeShapeType="1"/>
            </p:cNvSpPr>
            <p:nvPr/>
          </p:nvSpPr>
          <p:spPr bwMode="auto">
            <a:xfrm flipH="1">
              <a:off x="3019" y="1814"/>
              <a:ext cx="64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58" name="Freeform 302"/>
            <p:cNvSpPr>
              <a:spLocks/>
            </p:cNvSpPr>
            <p:nvPr/>
          </p:nvSpPr>
          <p:spPr bwMode="auto">
            <a:xfrm>
              <a:off x="2973" y="1690"/>
              <a:ext cx="64" cy="111"/>
            </a:xfrm>
            <a:custGeom>
              <a:avLst/>
              <a:gdLst>
                <a:gd name="T0" fmla="*/ 0 w 244"/>
                <a:gd name="T1" fmla="*/ 111 h 432"/>
                <a:gd name="T2" fmla="*/ 42 w 244"/>
                <a:gd name="T3" fmla="*/ 46 h 432"/>
                <a:gd name="T4" fmla="*/ 64 w 244"/>
                <a:gd name="T5" fmla="*/ 0 h 4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4" h="432">
                  <a:moveTo>
                    <a:pt x="0" y="432"/>
                  </a:moveTo>
                  <a:lnTo>
                    <a:pt x="160" y="178"/>
                  </a:lnTo>
                  <a:lnTo>
                    <a:pt x="24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59" name="Line 303"/>
            <p:cNvSpPr>
              <a:spLocks noChangeShapeType="1"/>
            </p:cNvSpPr>
            <p:nvPr/>
          </p:nvSpPr>
          <p:spPr bwMode="auto">
            <a:xfrm flipV="1">
              <a:off x="3138" y="1684"/>
              <a:ext cx="38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60" name="Line 304"/>
            <p:cNvSpPr>
              <a:spLocks noChangeShapeType="1"/>
            </p:cNvSpPr>
            <p:nvPr/>
          </p:nvSpPr>
          <p:spPr bwMode="auto">
            <a:xfrm>
              <a:off x="3169" y="1721"/>
              <a:ext cx="22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61" name="Freeform 305"/>
            <p:cNvSpPr>
              <a:spLocks/>
            </p:cNvSpPr>
            <p:nvPr/>
          </p:nvSpPr>
          <p:spPr bwMode="auto">
            <a:xfrm>
              <a:off x="3169" y="1675"/>
              <a:ext cx="13" cy="159"/>
            </a:xfrm>
            <a:custGeom>
              <a:avLst/>
              <a:gdLst>
                <a:gd name="T0" fmla="*/ 0 w 47"/>
                <a:gd name="T1" fmla="*/ 159 h 611"/>
                <a:gd name="T2" fmla="*/ 0 w 47"/>
                <a:gd name="T3" fmla="*/ 34 h 611"/>
                <a:gd name="T4" fmla="*/ 13 w 47"/>
                <a:gd name="T5" fmla="*/ 0 h 6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611">
                  <a:moveTo>
                    <a:pt x="0" y="611"/>
                  </a:moveTo>
                  <a:lnTo>
                    <a:pt x="0" y="132"/>
                  </a:lnTo>
                  <a:lnTo>
                    <a:pt x="4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62" name="Line 306"/>
            <p:cNvSpPr>
              <a:spLocks noChangeShapeType="1"/>
            </p:cNvSpPr>
            <p:nvPr/>
          </p:nvSpPr>
          <p:spPr bwMode="auto">
            <a:xfrm flipH="1">
              <a:off x="3134" y="1708"/>
              <a:ext cx="35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63" name="Line 307"/>
            <p:cNvSpPr>
              <a:spLocks noChangeShapeType="1"/>
            </p:cNvSpPr>
            <p:nvPr/>
          </p:nvSpPr>
          <p:spPr bwMode="auto">
            <a:xfrm>
              <a:off x="3156" y="1627"/>
              <a:ext cx="2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64" name="Line 308"/>
            <p:cNvSpPr>
              <a:spLocks noChangeShapeType="1"/>
            </p:cNvSpPr>
            <p:nvPr/>
          </p:nvSpPr>
          <p:spPr bwMode="auto">
            <a:xfrm>
              <a:off x="3211" y="1629"/>
              <a:ext cx="0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65" name="Line 309"/>
            <p:cNvSpPr>
              <a:spLocks noChangeShapeType="1"/>
            </p:cNvSpPr>
            <p:nvPr/>
          </p:nvSpPr>
          <p:spPr bwMode="auto">
            <a:xfrm flipV="1">
              <a:off x="3253" y="1635"/>
              <a:ext cx="4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66" name="Line 310"/>
            <p:cNvSpPr>
              <a:spLocks noChangeShapeType="1"/>
            </p:cNvSpPr>
            <p:nvPr/>
          </p:nvSpPr>
          <p:spPr bwMode="auto">
            <a:xfrm flipH="1">
              <a:off x="3211" y="1642"/>
              <a:ext cx="46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67" name="Freeform 311"/>
            <p:cNvSpPr>
              <a:spLocks/>
            </p:cNvSpPr>
            <p:nvPr/>
          </p:nvSpPr>
          <p:spPr bwMode="auto">
            <a:xfrm>
              <a:off x="3213" y="1671"/>
              <a:ext cx="20" cy="119"/>
            </a:xfrm>
            <a:custGeom>
              <a:avLst/>
              <a:gdLst>
                <a:gd name="T0" fmla="*/ 20 w 75"/>
                <a:gd name="T1" fmla="*/ 0 h 451"/>
                <a:gd name="T2" fmla="*/ 13 w 75"/>
                <a:gd name="T3" fmla="*/ 74 h 451"/>
                <a:gd name="T4" fmla="*/ 0 w 75"/>
                <a:gd name="T5" fmla="*/ 119 h 4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451">
                  <a:moveTo>
                    <a:pt x="75" y="0"/>
                  </a:moveTo>
                  <a:lnTo>
                    <a:pt x="47" y="282"/>
                  </a:lnTo>
                  <a:lnTo>
                    <a:pt x="0" y="4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68" name="Freeform 312"/>
            <p:cNvSpPr>
              <a:spLocks/>
            </p:cNvSpPr>
            <p:nvPr/>
          </p:nvSpPr>
          <p:spPr bwMode="auto">
            <a:xfrm>
              <a:off x="3176" y="1790"/>
              <a:ext cx="37" cy="44"/>
            </a:xfrm>
            <a:custGeom>
              <a:avLst/>
              <a:gdLst>
                <a:gd name="T0" fmla="*/ 0 w 140"/>
                <a:gd name="T1" fmla="*/ 44 h 169"/>
                <a:gd name="T2" fmla="*/ 20 w 140"/>
                <a:gd name="T3" fmla="*/ 24 h 169"/>
                <a:gd name="T4" fmla="*/ 37 w 140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" h="169">
                  <a:moveTo>
                    <a:pt x="0" y="169"/>
                  </a:moveTo>
                  <a:lnTo>
                    <a:pt x="74" y="94"/>
                  </a:lnTo>
                  <a:lnTo>
                    <a:pt x="14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69" name="Freeform 313"/>
            <p:cNvSpPr>
              <a:spLocks/>
            </p:cNvSpPr>
            <p:nvPr/>
          </p:nvSpPr>
          <p:spPr bwMode="auto">
            <a:xfrm>
              <a:off x="3235" y="1739"/>
              <a:ext cx="40" cy="83"/>
            </a:xfrm>
            <a:custGeom>
              <a:avLst/>
              <a:gdLst>
                <a:gd name="T0" fmla="*/ 40 w 151"/>
                <a:gd name="T1" fmla="*/ 39 h 319"/>
                <a:gd name="T2" fmla="*/ 40 w 151"/>
                <a:gd name="T3" fmla="*/ 83 h 319"/>
                <a:gd name="T4" fmla="*/ 10 w 151"/>
                <a:gd name="T5" fmla="*/ 83 h 319"/>
                <a:gd name="T6" fmla="*/ 0 w 151"/>
                <a:gd name="T7" fmla="*/ 76 h 319"/>
                <a:gd name="T8" fmla="*/ 0 w 151"/>
                <a:gd name="T9" fmla="*/ 0 h 3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319">
                  <a:moveTo>
                    <a:pt x="151" y="150"/>
                  </a:moveTo>
                  <a:lnTo>
                    <a:pt x="151" y="319"/>
                  </a:lnTo>
                  <a:lnTo>
                    <a:pt x="39" y="319"/>
                  </a:lnTo>
                  <a:lnTo>
                    <a:pt x="0" y="29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70" name="Freeform 314"/>
            <p:cNvSpPr>
              <a:spLocks/>
            </p:cNvSpPr>
            <p:nvPr/>
          </p:nvSpPr>
          <p:spPr bwMode="auto">
            <a:xfrm>
              <a:off x="4134" y="1629"/>
              <a:ext cx="71" cy="35"/>
            </a:xfrm>
            <a:custGeom>
              <a:avLst/>
              <a:gdLst>
                <a:gd name="T0" fmla="*/ 71 w 273"/>
                <a:gd name="T1" fmla="*/ 0 h 132"/>
                <a:gd name="T2" fmla="*/ 42 w 273"/>
                <a:gd name="T3" fmla="*/ 20 h 132"/>
                <a:gd name="T4" fmla="*/ 0 w 273"/>
                <a:gd name="T5" fmla="*/ 35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3" h="132">
                  <a:moveTo>
                    <a:pt x="273" y="0"/>
                  </a:moveTo>
                  <a:lnTo>
                    <a:pt x="160" y="75"/>
                  </a:lnTo>
                  <a:lnTo>
                    <a:pt x="0" y="1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71" name="Freeform 315"/>
            <p:cNvSpPr>
              <a:spLocks/>
            </p:cNvSpPr>
            <p:nvPr/>
          </p:nvSpPr>
          <p:spPr bwMode="auto">
            <a:xfrm>
              <a:off x="4097" y="1644"/>
              <a:ext cx="37" cy="192"/>
            </a:xfrm>
            <a:custGeom>
              <a:avLst/>
              <a:gdLst>
                <a:gd name="T0" fmla="*/ 37 w 141"/>
                <a:gd name="T1" fmla="*/ 0 h 734"/>
                <a:gd name="T2" fmla="*/ 37 w 141"/>
                <a:gd name="T3" fmla="*/ 62 h 734"/>
                <a:gd name="T4" fmla="*/ 25 w 141"/>
                <a:gd name="T5" fmla="*/ 133 h 734"/>
                <a:gd name="T6" fmla="*/ 0 w 141"/>
                <a:gd name="T7" fmla="*/ 192 h 7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734">
                  <a:moveTo>
                    <a:pt x="141" y="0"/>
                  </a:moveTo>
                  <a:lnTo>
                    <a:pt x="141" y="236"/>
                  </a:lnTo>
                  <a:lnTo>
                    <a:pt x="94" y="508"/>
                  </a:lnTo>
                  <a:lnTo>
                    <a:pt x="0" y="73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72" name="Line 316"/>
            <p:cNvSpPr>
              <a:spLocks noChangeShapeType="1"/>
            </p:cNvSpPr>
            <p:nvPr/>
          </p:nvSpPr>
          <p:spPr bwMode="auto">
            <a:xfrm flipV="1">
              <a:off x="4137" y="1691"/>
              <a:ext cx="92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73" name="Line 317"/>
            <p:cNvSpPr>
              <a:spLocks noChangeShapeType="1"/>
            </p:cNvSpPr>
            <p:nvPr/>
          </p:nvSpPr>
          <p:spPr bwMode="auto">
            <a:xfrm flipV="1">
              <a:off x="4154" y="1746"/>
              <a:ext cx="55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74" name="Line 318"/>
            <p:cNvSpPr>
              <a:spLocks noChangeShapeType="1"/>
            </p:cNvSpPr>
            <p:nvPr/>
          </p:nvSpPr>
          <p:spPr bwMode="auto">
            <a:xfrm flipH="1">
              <a:off x="4207" y="1739"/>
              <a:ext cx="5" cy="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75" name="Line 319"/>
            <p:cNvSpPr>
              <a:spLocks noChangeShapeType="1"/>
            </p:cNvSpPr>
            <p:nvPr/>
          </p:nvSpPr>
          <p:spPr bwMode="auto">
            <a:xfrm>
              <a:off x="4154" y="1735"/>
              <a:ext cx="0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76" name="Line 320"/>
            <p:cNvSpPr>
              <a:spLocks noChangeShapeType="1"/>
            </p:cNvSpPr>
            <p:nvPr/>
          </p:nvSpPr>
          <p:spPr bwMode="auto">
            <a:xfrm flipV="1">
              <a:off x="4154" y="1807"/>
              <a:ext cx="6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77" name="Line 321"/>
            <p:cNvSpPr>
              <a:spLocks noChangeShapeType="1"/>
            </p:cNvSpPr>
            <p:nvPr/>
          </p:nvSpPr>
          <p:spPr bwMode="auto">
            <a:xfrm flipV="1">
              <a:off x="4258" y="1684"/>
              <a:ext cx="41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78" name="Line 322"/>
            <p:cNvSpPr>
              <a:spLocks noChangeShapeType="1"/>
            </p:cNvSpPr>
            <p:nvPr/>
          </p:nvSpPr>
          <p:spPr bwMode="auto">
            <a:xfrm>
              <a:off x="4289" y="1721"/>
              <a:ext cx="24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79" name="Freeform 323"/>
            <p:cNvSpPr>
              <a:spLocks/>
            </p:cNvSpPr>
            <p:nvPr/>
          </p:nvSpPr>
          <p:spPr bwMode="auto">
            <a:xfrm>
              <a:off x="4289" y="1675"/>
              <a:ext cx="13" cy="159"/>
            </a:xfrm>
            <a:custGeom>
              <a:avLst/>
              <a:gdLst>
                <a:gd name="T0" fmla="*/ 0 w 48"/>
                <a:gd name="T1" fmla="*/ 159 h 611"/>
                <a:gd name="T2" fmla="*/ 0 w 48"/>
                <a:gd name="T3" fmla="*/ 34 h 611"/>
                <a:gd name="T4" fmla="*/ 13 w 48"/>
                <a:gd name="T5" fmla="*/ 0 h 6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611">
                  <a:moveTo>
                    <a:pt x="0" y="611"/>
                  </a:moveTo>
                  <a:lnTo>
                    <a:pt x="0" y="132"/>
                  </a:lnTo>
                  <a:lnTo>
                    <a:pt x="4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80" name="Line 324"/>
            <p:cNvSpPr>
              <a:spLocks noChangeShapeType="1"/>
            </p:cNvSpPr>
            <p:nvPr/>
          </p:nvSpPr>
          <p:spPr bwMode="auto">
            <a:xfrm flipH="1">
              <a:off x="4256" y="1708"/>
              <a:ext cx="33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81" name="Line 325"/>
            <p:cNvSpPr>
              <a:spLocks noChangeShapeType="1"/>
            </p:cNvSpPr>
            <p:nvPr/>
          </p:nvSpPr>
          <p:spPr bwMode="auto">
            <a:xfrm>
              <a:off x="4278" y="1627"/>
              <a:ext cx="21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82" name="Line 326"/>
            <p:cNvSpPr>
              <a:spLocks noChangeShapeType="1"/>
            </p:cNvSpPr>
            <p:nvPr/>
          </p:nvSpPr>
          <p:spPr bwMode="auto">
            <a:xfrm>
              <a:off x="4332" y="1629"/>
              <a:ext cx="0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83" name="Line 327"/>
            <p:cNvSpPr>
              <a:spLocks noChangeShapeType="1"/>
            </p:cNvSpPr>
            <p:nvPr/>
          </p:nvSpPr>
          <p:spPr bwMode="auto">
            <a:xfrm flipV="1">
              <a:off x="4374" y="1635"/>
              <a:ext cx="5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84" name="Line 328"/>
            <p:cNvSpPr>
              <a:spLocks noChangeShapeType="1"/>
            </p:cNvSpPr>
            <p:nvPr/>
          </p:nvSpPr>
          <p:spPr bwMode="auto">
            <a:xfrm flipH="1">
              <a:off x="4332" y="1642"/>
              <a:ext cx="47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85" name="Freeform 329"/>
            <p:cNvSpPr>
              <a:spLocks/>
            </p:cNvSpPr>
            <p:nvPr/>
          </p:nvSpPr>
          <p:spPr bwMode="auto">
            <a:xfrm>
              <a:off x="4335" y="1671"/>
              <a:ext cx="19" cy="119"/>
            </a:xfrm>
            <a:custGeom>
              <a:avLst/>
              <a:gdLst>
                <a:gd name="T0" fmla="*/ 19 w 75"/>
                <a:gd name="T1" fmla="*/ 0 h 451"/>
                <a:gd name="T2" fmla="*/ 12 w 75"/>
                <a:gd name="T3" fmla="*/ 74 h 451"/>
                <a:gd name="T4" fmla="*/ 0 w 75"/>
                <a:gd name="T5" fmla="*/ 119 h 4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451">
                  <a:moveTo>
                    <a:pt x="75" y="0"/>
                  </a:moveTo>
                  <a:lnTo>
                    <a:pt x="47" y="282"/>
                  </a:lnTo>
                  <a:lnTo>
                    <a:pt x="0" y="4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86" name="Freeform 330"/>
            <p:cNvSpPr>
              <a:spLocks/>
            </p:cNvSpPr>
            <p:nvPr/>
          </p:nvSpPr>
          <p:spPr bwMode="auto">
            <a:xfrm>
              <a:off x="4299" y="1790"/>
              <a:ext cx="36" cy="44"/>
            </a:xfrm>
            <a:custGeom>
              <a:avLst/>
              <a:gdLst>
                <a:gd name="T0" fmla="*/ 0 w 141"/>
                <a:gd name="T1" fmla="*/ 44 h 169"/>
                <a:gd name="T2" fmla="*/ 19 w 141"/>
                <a:gd name="T3" fmla="*/ 24 h 169"/>
                <a:gd name="T4" fmla="*/ 36 w 141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169">
                  <a:moveTo>
                    <a:pt x="0" y="169"/>
                  </a:moveTo>
                  <a:lnTo>
                    <a:pt x="75" y="94"/>
                  </a:lnTo>
                  <a:lnTo>
                    <a:pt x="14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87" name="Freeform 331"/>
            <p:cNvSpPr>
              <a:spLocks/>
            </p:cNvSpPr>
            <p:nvPr/>
          </p:nvSpPr>
          <p:spPr bwMode="auto">
            <a:xfrm>
              <a:off x="4357" y="1739"/>
              <a:ext cx="39" cy="83"/>
            </a:xfrm>
            <a:custGeom>
              <a:avLst/>
              <a:gdLst>
                <a:gd name="T0" fmla="*/ 39 w 151"/>
                <a:gd name="T1" fmla="*/ 39 h 319"/>
                <a:gd name="T2" fmla="*/ 39 w 151"/>
                <a:gd name="T3" fmla="*/ 83 h 319"/>
                <a:gd name="T4" fmla="*/ 10 w 151"/>
                <a:gd name="T5" fmla="*/ 83 h 319"/>
                <a:gd name="T6" fmla="*/ 0 w 151"/>
                <a:gd name="T7" fmla="*/ 76 h 319"/>
                <a:gd name="T8" fmla="*/ 0 w 151"/>
                <a:gd name="T9" fmla="*/ 0 h 3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319">
                  <a:moveTo>
                    <a:pt x="151" y="150"/>
                  </a:moveTo>
                  <a:lnTo>
                    <a:pt x="151" y="319"/>
                  </a:lnTo>
                  <a:lnTo>
                    <a:pt x="38" y="319"/>
                  </a:lnTo>
                  <a:lnTo>
                    <a:pt x="0" y="29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88" name="Line 332"/>
            <p:cNvSpPr>
              <a:spLocks noChangeShapeType="1"/>
            </p:cNvSpPr>
            <p:nvPr/>
          </p:nvSpPr>
          <p:spPr bwMode="auto">
            <a:xfrm flipV="1">
              <a:off x="2052" y="1028"/>
              <a:ext cx="57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89" name="Freeform 333"/>
            <p:cNvSpPr>
              <a:spLocks/>
            </p:cNvSpPr>
            <p:nvPr/>
          </p:nvSpPr>
          <p:spPr bwMode="auto">
            <a:xfrm>
              <a:off x="2058" y="1033"/>
              <a:ext cx="24" cy="156"/>
            </a:xfrm>
            <a:custGeom>
              <a:avLst/>
              <a:gdLst>
                <a:gd name="T0" fmla="*/ 0 w 93"/>
                <a:gd name="T1" fmla="*/ 119 h 592"/>
                <a:gd name="T2" fmla="*/ 24 w 93"/>
                <a:gd name="T3" fmla="*/ 156 h 592"/>
                <a:gd name="T4" fmla="*/ 24 w 93"/>
                <a:gd name="T5" fmla="*/ 0 h 5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592">
                  <a:moveTo>
                    <a:pt x="0" y="451"/>
                  </a:moveTo>
                  <a:lnTo>
                    <a:pt x="93" y="592"/>
                  </a:lnTo>
                  <a:lnTo>
                    <a:pt x="9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90" name="Line 334"/>
            <p:cNvSpPr>
              <a:spLocks noChangeShapeType="1"/>
            </p:cNvSpPr>
            <p:nvPr/>
          </p:nvSpPr>
          <p:spPr bwMode="auto">
            <a:xfrm flipV="1">
              <a:off x="2109" y="998"/>
              <a:ext cx="73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91" name="Line 335"/>
            <p:cNvSpPr>
              <a:spLocks noChangeShapeType="1"/>
            </p:cNvSpPr>
            <p:nvPr/>
          </p:nvSpPr>
          <p:spPr bwMode="auto">
            <a:xfrm>
              <a:off x="2115" y="1044"/>
              <a:ext cx="0" cy="1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92" name="Line 336"/>
            <p:cNvSpPr>
              <a:spLocks noChangeShapeType="1"/>
            </p:cNvSpPr>
            <p:nvPr/>
          </p:nvSpPr>
          <p:spPr bwMode="auto">
            <a:xfrm flipV="1">
              <a:off x="2115" y="1048"/>
              <a:ext cx="56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93" name="Line 337"/>
            <p:cNvSpPr>
              <a:spLocks noChangeShapeType="1"/>
            </p:cNvSpPr>
            <p:nvPr/>
          </p:nvSpPr>
          <p:spPr bwMode="auto">
            <a:xfrm flipH="1">
              <a:off x="2168" y="1040"/>
              <a:ext cx="3" cy="1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94" name="Line 338"/>
            <p:cNvSpPr>
              <a:spLocks noChangeShapeType="1"/>
            </p:cNvSpPr>
            <p:nvPr/>
          </p:nvSpPr>
          <p:spPr bwMode="auto">
            <a:xfrm flipV="1">
              <a:off x="2135" y="1006"/>
              <a:ext cx="7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95" name="Freeform 339"/>
            <p:cNvSpPr>
              <a:spLocks/>
            </p:cNvSpPr>
            <p:nvPr/>
          </p:nvSpPr>
          <p:spPr bwMode="auto">
            <a:xfrm>
              <a:off x="2094" y="1070"/>
              <a:ext cx="48" cy="141"/>
            </a:xfrm>
            <a:custGeom>
              <a:avLst/>
              <a:gdLst>
                <a:gd name="T0" fmla="*/ 48 w 179"/>
                <a:gd name="T1" fmla="*/ 0 h 536"/>
                <a:gd name="T2" fmla="*/ 46 w 179"/>
                <a:gd name="T3" fmla="*/ 44 h 536"/>
                <a:gd name="T4" fmla="*/ 33 w 179"/>
                <a:gd name="T5" fmla="*/ 104 h 536"/>
                <a:gd name="T6" fmla="*/ 0 w 179"/>
                <a:gd name="T7" fmla="*/ 141 h 5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" h="536">
                  <a:moveTo>
                    <a:pt x="179" y="0"/>
                  </a:moveTo>
                  <a:lnTo>
                    <a:pt x="170" y="169"/>
                  </a:lnTo>
                  <a:lnTo>
                    <a:pt x="123" y="395"/>
                  </a:lnTo>
                  <a:lnTo>
                    <a:pt x="0" y="5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96" name="Line 340"/>
            <p:cNvSpPr>
              <a:spLocks noChangeShapeType="1"/>
            </p:cNvSpPr>
            <p:nvPr/>
          </p:nvSpPr>
          <p:spPr bwMode="auto">
            <a:xfrm>
              <a:off x="2142" y="1154"/>
              <a:ext cx="33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97" name="Line 341"/>
            <p:cNvSpPr>
              <a:spLocks noChangeShapeType="1"/>
            </p:cNvSpPr>
            <p:nvPr/>
          </p:nvSpPr>
          <p:spPr bwMode="auto">
            <a:xfrm flipV="1">
              <a:off x="2214" y="1050"/>
              <a:ext cx="38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98" name="Line 342"/>
            <p:cNvSpPr>
              <a:spLocks noChangeShapeType="1"/>
            </p:cNvSpPr>
            <p:nvPr/>
          </p:nvSpPr>
          <p:spPr bwMode="auto">
            <a:xfrm>
              <a:off x="2245" y="1088"/>
              <a:ext cx="22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099" name="Freeform 343"/>
            <p:cNvSpPr>
              <a:spLocks/>
            </p:cNvSpPr>
            <p:nvPr/>
          </p:nvSpPr>
          <p:spPr bwMode="auto">
            <a:xfrm>
              <a:off x="2245" y="1040"/>
              <a:ext cx="13" cy="160"/>
            </a:xfrm>
            <a:custGeom>
              <a:avLst/>
              <a:gdLst>
                <a:gd name="T0" fmla="*/ 0 w 47"/>
                <a:gd name="T1" fmla="*/ 160 h 611"/>
                <a:gd name="T2" fmla="*/ 0 w 47"/>
                <a:gd name="T3" fmla="*/ 35 h 611"/>
                <a:gd name="T4" fmla="*/ 13 w 47"/>
                <a:gd name="T5" fmla="*/ 0 h 6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611">
                  <a:moveTo>
                    <a:pt x="0" y="611"/>
                  </a:moveTo>
                  <a:lnTo>
                    <a:pt x="0" y="132"/>
                  </a:lnTo>
                  <a:lnTo>
                    <a:pt x="4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00" name="Line 344"/>
            <p:cNvSpPr>
              <a:spLocks noChangeShapeType="1"/>
            </p:cNvSpPr>
            <p:nvPr/>
          </p:nvSpPr>
          <p:spPr bwMode="auto">
            <a:xfrm flipH="1">
              <a:off x="2210" y="1075"/>
              <a:ext cx="35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01" name="Line 345"/>
            <p:cNvSpPr>
              <a:spLocks noChangeShapeType="1"/>
            </p:cNvSpPr>
            <p:nvPr/>
          </p:nvSpPr>
          <p:spPr bwMode="auto">
            <a:xfrm>
              <a:off x="2232" y="995"/>
              <a:ext cx="2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02" name="Line 346"/>
            <p:cNvSpPr>
              <a:spLocks noChangeShapeType="1"/>
            </p:cNvSpPr>
            <p:nvPr/>
          </p:nvSpPr>
          <p:spPr bwMode="auto">
            <a:xfrm>
              <a:off x="2287" y="996"/>
              <a:ext cx="0" cy="1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03" name="Line 347"/>
            <p:cNvSpPr>
              <a:spLocks noChangeShapeType="1"/>
            </p:cNvSpPr>
            <p:nvPr/>
          </p:nvSpPr>
          <p:spPr bwMode="auto">
            <a:xfrm flipV="1">
              <a:off x="2329" y="1002"/>
              <a:ext cx="4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04" name="Line 348"/>
            <p:cNvSpPr>
              <a:spLocks noChangeShapeType="1"/>
            </p:cNvSpPr>
            <p:nvPr/>
          </p:nvSpPr>
          <p:spPr bwMode="auto">
            <a:xfrm flipH="1">
              <a:off x="2287" y="1009"/>
              <a:ext cx="46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05" name="Freeform 349"/>
            <p:cNvSpPr>
              <a:spLocks/>
            </p:cNvSpPr>
            <p:nvPr/>
          </p:nvSpPr>
          <p:spPr bwMode="auto">
            <a:xfrm>
              <a:off x="2289" y="1039"/>
              <a:ext cx="20" cy="117"/>
            </a:xfrm>
            <a:custGeom>
              <a:avLst/>
              <a:gdLst>
                <a:gd name="T0" fmla="*/ 20 w 76"/>
                <a:gd name="T1" fmla="*/ 0 h 451"/>
                <a:gd name="T2" fmla="*/ 12 w 76"/>
                <a:gd name="T3" fmla="*/ 73 h 451"/>
                <a:gd name="T4" fmla="*/ 0 w 76"/>
                <a:gd name="T5" fmla="*/ 117 h 4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451">
                  <a:moveTo>
                    <a:pt x="76" y="0"/>
                  </a:moveTo>
                  <a:lnTo>
                    <a:pt x="47" y="282"/>
                  </a:lnTo>
                  <a:lnTo>
                    <a:pt x="0" y="4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06" name="Freeform 350"/>
            <p:cNvSpPr>
              <a:spLocks/>
            </p:cNvSpPr>
            <p:nvPr/>
          </p:nvSpPr>
          <p:spPr bwMode="auto">
            <a:xfrm>
              <a:off x="2252" y="1156"/>
              <a:ext cx="37" cy="44"/>
            </a:xfrm>
            <a:custGeom>
              <a:avLst/>
              <a:gdLst>
                <a:gd name="T0" fmla="*/ 0 w 140"/>
                <a:gd name="T1" fmla="*/ 44 h 169"/>
                <a:gd name="T2" fmla="*/ 20 w 140"/>
                <a:gd name="T3" fmla="*/ 24 h 169"/>
                <a:gd name="T4" fmla="*/ 37 w 140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" h="169">
                  <a:moveTo>
                    <a:pt x="0" y="169"/>
                  </a:moveTo>
                  <a:lnTo>
                    <a:pt x="74" y="94"/>
                  </a:lnTo>
                  <a:lnTo>
                    <a:pt x="14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07" name="Freeform 351"/>
            <p:cNvSpPr>
              <a:spLocks/>
            </p:cNvSpPr>
            <p:nvPr/>
          </p:nvSpPr>
          <p:spPr bwMode="auto">
            <a:xfrm>
              <a:off x="2311" y="1105"/>
              <a:ext cx="40" cy="84"/>
            </a:xfrm>
            <a:custGeom>
              <a:avLst/>
              <a:gdLst>
                <a:gd name="T0" fmla="*/ 40 w 150"/>
                <a:gd name="T1" fmla="*/ 39 h 319"/>
                <a:gd name="T2" fmla="*/ 40 w 150"/>
                <a:gd name="T3" fmla="*/ 84 h 319"/>
                <a:gd name="T4" fmla="*/ 10 w 150"/>
                <a:gd name="T5" fmla="*/ 84 h 319"/>
                <a:gd name="T6" fmla="*/ 0 w 150"/>
                <a:gd name="T7" fmla="*/ 77 h 319"/>
                <a:gd name="T8" fmla="*/ 0 w 150"/>
                <a:gd name="T9" fmla="*/ 0 h 3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319">
                  <a:moveTo>
                    <a:pt x="150" y="150"/>
                  </a:moveTo>
                  <a:lnTo>
                    <a:pt x="150" y="319"/>
                  </a:lnTo>
                  <a:lnTo>
                    <a:pt x="38" y="319"/>
                  </a:lnTo>
                  <a:lnTo>
                    <a:pt x="0" y="29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08" name="Line 352"/>
            <p:cNvSpPr>
              <a:spLocks noChangeShapeType="1"/>
            </p:cNvSpPr>
            <p:nvPr/>
          </p:nvSpPr>
          <p:spPr bwMode="auto">
            <a:xfrm flipV="1">
              <a:off x="2111" y="2436"/>
              <a:ext cx="99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09" name="Line 353"/>
            <p:cNvSpPr>
              <a:spLocks noChangeShapeType="1"/>
            </p:cNvSpPr>
            <p:nvPr/>
          </p:nvSpPr>
          <p:spPr bwMode="auto">
            <a:xfrm>
              <a:off x="2146" y="2394"/>
              <a:ext cx="11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10" name="Freeform 354"/>
            <p:cNvSpPr>
              <a:spLocks/>
            </p:cNvSpPr>
            <p:nvPr/>
          </p:nvSpPr>
          <p:spPr bwMode="auto">
            <a:xfrm>
              <a:off x="2071" y="2430"/>
              <a:ext cx="40" cy="189"/>
            </a:xfrm>
            <a:custGeom>
              <a:avLst/>
              <a:gdLst>
                <a:gd name="T0" fmla="*/ 40 w 150"/>
                <a:gd name="T1" fmla="*/ 0 h 723"/>
                <a:gd name="T2" fmla="*/ 35 w 150"/>
                <a:gd name="T3" fmla="*/ 76 h 723"/>
                <a:gd name="T4" fmla="*/ 20 w 150"/>
                <a:gd name="T5" fmla="*/ 150 h 723"/>
                <a:gd name="T6" fmla="*/ 0 w 150"/>
                <a:gd name="T7" fmla="*/ 189 h 7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0" h="723">
                  <a:moveTo>
                    <a:pt x="150" y="0"/>
                  </a:moveTo>
                  <a:lnTo>
                    <a:pt x="131" y="291"/>
                  </a:lnTo>
                  <a:lnTo>
                    <a:pt x="74" y="573"/>
                  </a:lnTo>
                  <a:lnTo>
                    <a:pt x="0" y="7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11" name="Line 355"/>
            <p:cNvSpPr>
              <a:spLocks noChangeShapeType="1"/>
            </p:cNvSpPr>
            <p:nvPr/>
          </p:nvSpPr>
          <p:spPr bwMode="auto">
            <a:xfrm flipH="1">
              <a:off x="2127" y="2460"/>
              <a:ext cx="59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12" name="Line 356"/>
            <p:cNvSpPr>
              <a:spLocks noChangeShapeType="1"/>
            </p:cNvSpPr>
            <p:nvPr/>
          </p:nvSpPr>
          <p:spPr bwMode="auto">
            <a:xfrm>
              <a:off x="2127" y="2467"/>
              <a:ext cx="0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13" name="Line 357"/>
            <p:cNvSpPr>
              <a:spLocks noChangeShapeType="1"/>
            </p:cNvSpPr>
            <p:nvPr/>
          </p:nvSpPr>
          <p:spPr bwMode="auto">
            <a:xfrm flipV="1">
              <a:off x="2124" y="2551"/>
              <a:ext cx="33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14" name="Line 358"/>
            <p:cNvSpPr>
              <a:spLocks noChangeShapeType="1"/>
            </p:cNvSpPr>
            <p:nvPr/>
          </p:nvSpPr>
          <p:spPr bwMode="auto">
            <a:xfrm flipV="1">
              <a:off x="2127" y="2509"/>
              <a:ext cx="77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15" name="Freeform 359"/>
            <p:cNvSpPr>
              <a:spLocks/>
            </p:cNvSpPr>
            <p:nvPr/>
          </p:nvSpPr>
          <p:spPr bwMode="auto">
            <a:xfrm>
              <a:off x="2160" y="2473"/>
              <a:ext cx="50" cy="143"/>
            </a:xfrm>
            <a:custGeom>
              <a:avLst/>
              <a:gdLst>
                <a:gd name="T0" fmla="*/ 0 w 189"/>
                <a:gd name="T1" fmla="*/ 0 h 546"/>
                <a:gd name="T2" fmla="*/ 5 w 189"/>
                <a:gd name="T3" fmla="*/ 45 h 546"/>
                <a:gd name="T4" fmla="*/ 17 w 189"/>
                <a:gd name="T5" fmla="*/ 94 h 546"/>
                <a:gd name="T6" fmla="*/ 50 w 189"/>
                <a:gd name="T7" fmla="*/ 143 h 546"/>
                <a:gd name="T8" fmla="*/ 47 w 189"/>
                <a:gd name="T9" fmla="*/ 86 h 5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546">
                  <a:moveTo>
                    <a:pt x="0" y="0"/>
                  </a:moveTo>
                  <a:lnTo>
                    <a:pt x="20" y="170"/>
                  </a:lnTo>
                  <a:lnTo>
                    <a:pt x="66" y="357"/>
                  </a:lnTo>
                  <a:lnTo>
                    <a:pt x="189" y="546"/>
                  </a:lnTo>
                  <a:lnTo>
                    <a:pt x="179" y="32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16" name="Line 360"/>
            <p:cNvSpPr>
              <a:spLocks noChangeShapeType="1"/>
            </p:cNvSpPr>
            <p:nvPr/>
          </p:nvSpPr>
          <p:spPr bwMode="auto">
            <a:xfrm>
              <a:off x="2153" y="2579"/>
              <a:ext cx="18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17" name="Line 361"/>
            <p:cNvSpPr>
              <a:spLocks noChangeShapeType="1"/>
            </p:cNvSpPr>
            <p:nvPr/>
          </p:nvSpPr>
          <p:spPr bwMode="auto">
            <a:xfrm flipV="1">
              <a:off x="2239" y="2458"/>
              <a:ext cx="39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18" name="Line 362"/>
            <p:cNvSpPr>
              <a:spLocks noChangeShapeType="1"/>
            </p:cNvSpPr>
            <p:nvPr/>
          </p:nvSpPr>
          <p:spPr bwMode="auto">
            <a:xfrm>
              <a:off x="2270" y="2495"/>
              <a:ext cx="22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19" name="Freeform 363"/>
            <p:cNvSpPr>
              <a:spLocks/>
            </p:cNvSpPr>
            <p:nvPr/>
          </p:nvSpPr>
          <p:spPr bwMode="auto">
            <a:xfrm>
              <a:off x="2270" y="2449"/>
              <a:ext cx="13" cy="159"/>
            </a:xfrm>
            <a:custGeom>
              <a:avLst/>
              <a:gdLst>
                <a:gd name="T0" fmla="*/ 0 w 47"/>
                <a:gd name="T1" fmla="*/ 159 h 610"/>
                <a:gd name="T2" fmla="*/ 0 w 47"/>
                <a:gd name="T3" fmla="*/ 34 h 610"/>
                <a:gd name="T4" fmla="*/ 13 w 47"/>
                <a:gd name="T5" fmla="*/ 0 h 6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610">
                  <a:moveTo>
                    <a:pt x="0" y="610"/>
                  </a:moveTo>
                  <a:lnTo>
                    <a:pt x="0" y="131"/>
                  </a:lnTo>
                  <a:lnTo>
                    <a:pt x="4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20" name="Line 364"/>
            <p:cNvSpPr>
              <a:spLocks noChangeShapeType="1"/>
            </p:cNvSpPr>
            <p:nvPr/>
          </p:nvSpPr>
          <p:spPr bwMode="auto">
            <a:xfrm flipH="1">
              <a:off x="2236" y="2482"/>
              <a:ext cx="34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21" name="Line 365"/>
            <p:cNvSpPr>
              <a:spLocks noChangeShapeType="1"/>
            </p:cNvSpPr>
            <p:nvPr/>
          </p:nvSpPr>
          <p:spPr bwMode="auto">
            <a:xfrm>
              <a:off x="2258" y="2401"/>
              <a:ext cx="2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22" name="Line 366"/>
            <p:cNvSpPr>
              <a:spLocks noChangeShapeType="1"/>
            </p:cNvSpPr>
            <p:nvPr/>
          </p:nvSpPr>
          <p:spPr bwMode="auto">
            <a:xfrm>
              <a:off x="2313" y="2403"/>
              <a:ext cx="0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23" name="Line 367"/>
            <p:cNvSpPr>
              <a:spLocks noChangeShapeType="1"/>
            </p:cNvSpPr>
            <p:nvPr/>
          </p:nvSpPr>
          <p:spPr bwMode="auto">
            <a:xfrm flipV="1">
              <a:off x="2355" y="2408"/>
              <a:ext cx="3" cy="1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24" name="Line 368"/>
            <p:cNvSpPr>
              <a:spLocks noChangeShapeType="1"/>
            </p:cNvSpPr>
            <p:nvPr/>
          </p:nvSpPr>
          <p:spPr bwMode="auto">
            <a:xfrm flipH="1">
              <a:off x="2313" y="2416"/>
              <a:ext cx="45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25" name="Freeform 369"/>
            <p:cNvSpPr>
              <a:spLocks/>
            </p:cNvSpPr>
            <p:nvPr/>
          </p:nvSpPr>
          <p:spPr bwMode="auto">
            <a:xfrm>
              <a:off x="2314" y="2445"/>
              <a:ext cx="21" cy="119"/>
            </a:xfrm>
            <a:custGeom>
              <a:avLst/>
              <a:gdLst>
                <a:gd name="T0" fmla="*/ 21 w 75"/>
                <a:gd name="T1" fmla="*/ 0 h 451"/>
                <a:gd name="T2" fmla="*/ 13 w 75"/>
                <a:gd name="T3" fmla="*/ 74 h 451"/>
                <a:gd name="T4" fmla="*/ 0 w 75"/>
                <a:gd name="T5" fmla="*/ 119 h 4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451">
                  <a:moveTo>
                    <a:pt x="75" y="0"/>
                  </a:moveTo>
                  <a:lnTo>
                    <a:pt x="47" y="282"/>
                  </a:lnTo>
                  <a:lnTo>
                    <a:pt x="0" y="4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26" name="Freeform 370"/>
            <p:cNvSpPr>
              <a:spLocks/>
            </p:cNvSpPr>
            <p:nvPr/>
          </p:nvSpPr>
          <p:spPr bwMode="auto">
            <a:xfrm>
              <a:off x="2278" y="2564"/>
              <a:ext cx="36" cy="44"/>
            </a:xfrm>
            <a:custGeom>
              <a:avLst/>
              <a:gdLst>
                <a:gd name="T0" fmla="*/ 0 w 141"/>
                <a:gd name="T1" fmla="*/ 44 h 169"/>
                <a:gd name="T2" fmla="*/ 19 w 141"/>
                <a:gd name="T3" fmla="*/ 24 h 169"/>
                <a:gd name="T4" fmla="*/ 36 w 141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169">
                  <a:moveTo>
                    <a:pt x="0" y="169"/>
                  </a:moveTo>
                  <a:lnTo>
                    <a:pt x="75" y="94"/>
                  </a:lnTo>
                  <a:lnTo>
                    <a:pt x="14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27" name="Freeform 371"/>
            <p:cNvSpPr>
              <a:spLocks/>
            </p:cNvSpPr>
            <p:nvPr/>
          </p:nvSpPr>
          <p:spPr bwMode="auto">
            <a:xfrm>
              <a:off x="2336" y="2511"/>
              <a:ext cx="41" cy="84"/>
            </a:xfrm>
            <a:custGeom>
              <a:avLst/>
              <a:gdLst>
                <a:gd name="T0" fmla="*/ 41 w 150"/>
                <a:gd name="T1" fmla="*/ 39 h 319"/>
                <a:gd name="T2" fmla="*/ 41 w 150"/>
                <a:gd name="T3" fmla="*/ 84 h 319"/>
                <a:gd name="T4" fmla="*/ 10 w 150"/>
                <a:gd name="T5" fmla="*/ 84 h 319"/>
                <a:gd name="T6" fmla="*/ 0 w 150"/>
                <a:gd name="T7" fmla="*/ 77 h 319"/>
                <a:gd name="T8" fmla="*/ 0 w 150"/>
                <a:gd name="T9" fmla="*/ 0 h 3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319">
                  <a:moveTo>
                    <a:pt x="150" y="150"/>
                  </a:moveTo>
                  <a:lnTo>
                    <a:pt x="150" y="319"/>
                  </a:lnTo>
                  <a:lnTo>
                    <a:pt x="37" y="319"/>
                  </a:lnTo>
                  <a:lnTo>
                    <a:pt x="0" y="29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28" name="Line 372"/>
            <p:cNvSpPr>
              <a:spLocks noChangeShapeType="1"/>
            </p:cNvSpPr>
            <p:nvPr/>
          </p:nvSpPr>
          <p:spPr bwMode="auto">
            <a:xfrm>
              <a:off x="1744" y="905"/>
              <a:ext cx="47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29" name="Line 373"/>
            <p:cNvSpPr>
              <a:spLocks noChangeShapeType="1"/>
            </p:cNvSpPr>
            <p:nvPr/>
          </p:nvSpPr>
          <p:spPr bwMode="auto">
            <a:xfrm flipV="1">
              <a:off x="2223" y="747"/>
              <a:ext cx="0" cy="1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30" name="Line 374"/>
            <p:cNvSpPr>
              <a:spLocks noChangeShapeType="1"/>
            </p:cNvSpPr>
            <p:nvPr/>
          </p:nvSpPr>
          <p:spPr bwMode="auto">
            <a:xfrm>
              <a:off x="1904" y="747"/>
              <a:ext cx="0" cy="1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31" name="Line 375"/>
            <p:cNvSpPr>
              <a:spLocks noChangeShapeType="1"/>
            </p:cNvSpPr>
            <p:nvPr/>
          </p:nvSpPr>
          <p:spPr bwMode="auto">
            <a:xfrm>
              <a:off x="2063" y="747"/>
              <a:ext cx="0" cy="1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32" name="Line 376"/>
            <p:cNvSpPr>
              <a:spLocks noChangeShapeType="1"/>
            </p:cNvSpPr>
            <p:nvPr/>
          </p:nvSpPr>
          <p:spPr bwMode="auto">
            <a:xfrm>
              <a:off x="1744" y="2707"/>
              <a:ext cx="7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33" name="Line 377"/>
            <p:cNvSpPr>
              <a:spLocks noChangeShapeType="1"/>
            </p:cNvSpPr>
            <p:nvPr/>
          </p:nvSpPr>
          <p:spPr bwMode="auto">
            <a:xfrm>
              <a:off x="1843" y="2707"/>
              <a:ext cx="7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34" name="Line 378"/>
            <p:cNvSpPr>
              <a:spLocks noChangeShapeType="1"/>
            </p:cNvSpPr>
            <p:nvPr/>
          </p:nvSpPr>
          <p:spPr bwMode="auto">
            <a:xfrm>
              <a:off x="1946" y="2707"/>
              <a:ext cx="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35" name="Line 379"/>
            <p:cNvSpPr>
              <a:spLocks noChangeShapeType="1"/>
            </p:cNvSpPr>
            <p:nvPr/>
          </p:nvSpPr>
          <p:spPr bwMode="auto">
            <a:xfrm>
              <a:off x="2047" y="2707"/>
              <a:ext cx="7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36" name="Line 380"/>
            <p:cNvSpPr>
              <a:spLocks noChangeShapeType="1"/>
            </p:cNvSpPr>
            <p:nvPr/>
          </p:nvSpPr>
          <p:spPr bwMode="auto">
            <a:xfrm>
              <a:off x="2149" y="2707"/>
              <a:ext cx="7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37" name="Line 381"/>
            <p:cNvSpPr>
              <a:spLocks noChangeShapeType="1"/>
            </p:cNvSpPr>
            <p:nvPr/>
          </p:nvSpPr>
          <p:spPr bwMode="auto">
            <a:xfrm>
              <a:off x="2223" y="2707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38" name="Line 382"/>
            <p:cNvSpPr>
              <a:spLocks noChangeShapeType="1"/>
            </p:cNvSpPr>
            <p:nvPr/>
          </p:nvSpPr>
          <p:spPr bwMode="auto">
            <a:xfrm>
              <a:off x="2223" y="2799"/>
              <a:ext cx="0" cy="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39" name="Line 383"/>
            <p:cNvSpPr>
              <a:spLocks noChangeShapeType="1"/>
            </p:cNvSpPr>
            <p:nvPr/>
          </p:nvSpPr>
          <p:spPr bwMode="auto">
            <a:xfrm>
              <a:off x="2063" y="2707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40" name="Line 384"/>
            <p:cNvSpPr>
              <a:spLocks noChangeShapeType="1"/>
            </p:cNvSpPr>
            <p:nvPr/>
          </p:nvSpPr>
          <p:spPr bwMode="auto">
            <a:xfrm>
              <a:off x="2063" y="2799"/>
              <a:ext cx="0" cy="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41" name="Line 385"/>
            <p:cNvSpPr>
              <a:spLocks noChangeShapeType="1"/>
            </p:cNvSpPr>
            <p:nvPr/>
          </p:nvSpPr>
          <p:spPr bwMode="auto">
            <a:xfrm>
              <a:off x="1904" y="2707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42" name="Line 386"/>
            <p:cNvSpPr>
              <a:spLocks noChangeShapeType="1"/>
            </p:cNvSpPr>
            <p:nvPr/>
          </p:nvSpPr>
          <p:spPr bwMode="auto">
            <a:xfrm>
              <a:off x="1904" y="2799"/>
              <a:ext cx="0" cy="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43" name="Line 387"/>
            <p:cNvSpPr>
              <a:spLocks noChangeShapeType="1"/>
            </p:cNvSpPr>
            <p:nvPr/>
          </p:nvSpPr>
          <p:spPr bwMode="auto">
            <a:xfrm>
              <a:off x="2382" y="2307"/>
              <a:ext cx="319" cy="1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44" name="Line 388"/>
            <p:cNvSpPr>
              <a:spLocks noChangeShapeType="1"/>
            </p:cNvSpPr>
            <p:nvPr/>
          </p:nvSpPr>
          <p:spPr bwMode="auto">
            <a:xfrm>
              <a:off x="2382" y="2307"/>
              <a:ext cx="3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45" name="Line 389"/>
            <p:cNvSpPr>
              <a:spLocks noChangeShapeType="1"/>
            </p:cNvSpPr>
            <p:nvPr/>
          </p:nvSpPr>
          <p:spPr bwMode="auto">
            <a:xfrm flipV="1">
              <a:off x="2382" y="1119"/>
              <a:ext cx="319" cy="1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46" name="Line 390"/>
            <p:cNvSpPr>
              <a:spLocks noChangeShapeType="1"/>
            </p:cNvSpPr>
            <p:nvPr/>
          </p:nvSpPr>
          <p:spPr bwMode="auto">
            <a:xfrm flipH="1">
              <a:off x="2382" y="1304"/>
              <a:ext cx="3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47" name="Line 391"/>
            <p:cNvSpPr>
              <a:spLocks noChangeShapeType="1"/>
            </p:cNvSpPr>
            <p:nvPr/>
          </p:nvSpPr>
          <p:spPr bwMode="auto">
            <a:xfrm>
              <a:off x="2382" y="1902"/>
              <a:ext cx="0" cy="1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48" name="Line 392"/>
            <p:cNvSpPr>
              <a:spLocks noChangeShapeType="1"/>
            </p:cNvSpPr>
            <p:nvPr/>
          </p:nvSpPr>
          <p:spPr bwMode="auto">
            <a:xfrm>
              <a:off x="1744" y="1552"/>
              <a:ext cx="16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49" name="Line 393"/>
            <p:cNvSpPr>
              <a:spLocks noChangeShapeType="1"/>
            </p:cNvSpPr>
            <p:nvPr/>
          </p:nvSpPr>
          <p:spPr bwMode="auto">
            <a:xfrm>
              <a:off x="2223" y="1552"/>
              <a:ext cx="0" cy="3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50" name="Line 394"/>
            <p:cNvSpPr>
              <a:spLocks noChangeShapeType="1"/>
            </p:cNvSpPr>
            <p:nvPr/>
          </p:nvSpPr>
          <p:spPr bwMode="auto">
            <a:xfrm>
              <a:off x="1904" y="1552"/>
              <a:ext cx="0" cy="1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51" name="Line 395"/>
            <p:cNvSpPr>
              <a:spLocks noChangeShapeType="1"/>
            </p:cNvSpPr>
            <p:nvPr/>
          </p:nvSpPr>
          <p:spPr bwMode="auto">
            <a:xfrm>
              <a:off x="1904" y="1712"/>
              <a:ext cx="15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52" name="Line 396"/>
            <p:cNvSpPr>
              <a:spLocks noChangeShapeType="1"/>
            </p:cNvSpPr>
            <p:nvPr/>
          </p:nvSpPr>
          <p:spPr bwMode="auto">
            <a:xfrm flipV="1">
              <a:off x="2063" y="1552"/>
              <a:ext cx="0" cy="1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53" name="Line 397"/>
            <p:cNvSpPr>
              <a:spLocks noChangeShapeType="1"/>
            </p:cNvSpPr>
            <p:nvPr/>
          </p:nvSpPr>
          <p:spPr bwMode="auto">
            <a:xfrm>
              <a:off x="2063" y="1552"/>
              <a:ext cx="16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54" name="Line 398"/>
            <p:cNvSpPr>
              <a:spLocks noChangeShapeType="1"/>
            </p:cNvSpPr>
            <p:nvPr/>
          </p:nvSpPr>
          <p:spPr bwMode="auto">
            <a:xfrm flipV="1">
              <a:off x="3132" y="1902"/>
              <a:ext cx="0" cy="1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55" name="Line 399"/>
            <p:cNvSpPr>
              <a:spLocks noChangeShapeType="1"/>
            </p:cNvSpPr>
            <p:nvPr/>
          </p:nvSpPr>
          <p:spPr bwMode="auto">
            <a:xfrm flipV="1">
              <a:off x="1313" y="1994"/>
              <a:ext cx="0" cy="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56" name="Line 400"/>
            <p:cNvSpPr>
              <a:spLocks noChangeShapeType="1"/>
            </p:cNvSpPr>
            <p:nvPr/>
          </p:nvSpPr>
          <p:spPr bwMode="auto">
            <a:xfrm flipV="1">
              <a:off x="1313" y="1902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57" name="Line 401"/>
            <p:cNvSpPr>
              <a:spLocks noChangeShapeType="1"/>
            </p:cNvSpPr>
            <p:nvPr/>
          </p:nvSpPr>
          <p:spPr bwMode="auto">
            <a:xfrm flipV="1">
              <a:off x="1498" y="1902"/>
              <a:ext cx="0" cy="1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58" name="Line 402"/>
            <p:cNvSpPr>
              <a:spLocks noChangeShapeType="1"/>
            </p:cNvSpPr>
            <p:nvPr/>
          </p:nvSpPr>
          <p:spPr bwMode="auto">
            <a:xfrm>
              <a:off x="941" y="1552"/>
              <a:ext cx="16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59" name="Line 403"/>
            <p:cNvSpPr>
              <a:spLocks noChangeShapeType="1"/>
            </p:cNvSpPr>
            <p:nvPr/>
          </p:nvSpPr>
          <p:spPr bwMode="auto">
            <a:xfrm>
              <a:off x="1101" y="1552"/>
              <a:ext cx="0" cy="3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60" name="Line 404"/>
            <p:cNvSpPr>
              <a:spLocks noChangeShapeType="1"/>
            </p:cNvSpPr>
            <p:nvPr/>
          </p:nvSpPr>
          <p:spPr bwMode="auto">
            <a:xfrm flipH="1">
              <a:off x="1033" y="1712"/>
              <a:ext cx="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61" name="Line 405"/>
            <p:cNvSpPr>
              <a:spLocks noChangeShapeType="1"/>
            </p:cNvSpPr>
            <p:nvPr/>
          </p:nvSpPr>
          <p:spPr bwMode="auto">
            <a:xfrm flipH="1">
              <a:off x="941" y="1712"/>
              <a:ext cx="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62" name="Line 406"/>
            <p:cNvSpPr>
              <a:spLocks noChangeShapeType="1"/>
            </p:cNvSpPr>
            <p:nvPr/>
          </p:nvSpPr>
          <p:spPr bwMode="auto">
            <a:xfrm flipH="1">
              <a:off x="1033" y="1902"/>
              <a:ext cx="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63" name="Line 407"/>
            <p:cNvSpPr>
              <a:spLocks noChangeShapeType="1"/>
            </p:cNvSpPr>
            <p:nvPr/>
          </p:nvSpPr>
          <p:spPr bwMode="auto">
            <a:xfrm flipH="1">
              <a:off x="941" y="1902"/>
              <a:ext cx="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64" name="Line 408"/>
            <p:cNvSpPr>
              <a:spLocks noChangeShapeType="1"/>
            </p:cNvSpPr>
            <p:nvPr/>
          </p:nvSpPr>
          <p:spPr bwMode="auto">
            <a:xfrm>
              <a:off x="1498" y="1552"/>
              <a:ext cx="0" cy="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65" name="Line 409"/>
            <p:cNvSpPr>
              <a:spLocks noChangeShapeType="1"/>
            </p:cNvSpPr>
            <p:nvPr/>
          </p:nvSpPr>
          <p:spPr bwMode="auto">
            <a:xfrm flipV="1">
              <a:off x="3345" y="1552"/>
              <a:ext cx="0" cy="3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66" name="Line 410"/>
            <p:cNvSpPr>
              <a:spLocks noChangeShapeType="1"/>
            </p:cNvSpPr>
            <p:nvPr/>
          </p:nvSpPr>
          <p:spPr bwMode="auto">
            <a:xfrm>
              <a:off x="3345" y="1552"/>
              <a:ext cx="16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67" name="Line 411"/>
            <p:cNvSpPr>
              <a:spLocks noChangeShapeType="1"/>
            </p:cNvSpPr>
            <p:nvPr/>
          </p:nvSpPr>
          <p:spPr bwMode="auto">
            <a:xfrm>
              <a:off x="3345" y="1712"/>
              <a:ext cx="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68" name="Line 412"/>
            <p:cNvSpPr>
              <a:spLocks noChangeShapeType="1"/>
            </p:cNvSpPr>
            <p:nvPr/>
          </p:nvSpPr>
          <p:spPr bwMode="auto">
            <a:xfrm>
              <a:off x="3439" y="1712"/>
              <a:ext cx="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69" name="Line 413"/>
            <p:cNvSpPr>
              <a:spLocks noChangeShapeType="1"/>
            </p:cNvSpPr>
            <p:nvPr/>
          </p:nvSpPr>
          <p:spPr bwMode="auto">
            <a:xfrm flipH="1">
              <a:off x="4755" y="1552"/>
              <a:ext cx="16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70" name="Line 414"/>
            <p:cNvSpPr>
              <a:spLocks noChangeShapeType="1"/>
            </p:cNvSpPr>
            <p:nvPr/>
          </p:nvSpPr>
          <p:spPr bwMode="auto">
            <a:xfrm>
              <a:off x="4755" y="1552"/>
              <a:ext cx="0" cy="1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71" name="Line 415"/>
            <p:cNvSpPr>
              <a:spLocks noChangeShapeType="1"/>
            </p:cNvSpPr>
            <p:nvPr/>
          </p:nvSpPr>
          <p:spPr bwMode="auto">
            <a:xfrm flipH="1">
              <a:off x="4596" y="1712"/>
              <a:ext cx="15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72" name="Line 416"/>
            <p:cNvSpPr>
              <a:spLocks noChangeShapeType="1"/>
            </p:cNvSpPr>
            <p:nvPr/>
          </p:nvSpPr>
          <p:spPr bwMode="auto">
            <a:xfrm flipV="1">
              <a:off x="4596" y="1552"/>
              <a:ext cx="0" cy="1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73" name="Line 417"/>
            <p:cNvSpPr>
              <a:spLocks noChangeShapeType="1"/>
            </p:cNvSpPr>
            <p:nvPr/>
          </p:nvSpPr>
          <p:spPr bwMode="auto">
            <a:xfrm flipH="1">
              <a:off x="4436" y="1552"/>
              <a:ext cx="16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74" name="Line 418"/>
            <p:cNvSpPr>
              <a:spLocks noChangeShapeType="1"/>
            </p:cNvSpPr>
            <p:nvPr/>
          </p:nvSpPr>
          <p:spPr bwMode="auto">
            <a:xfrm>
              <a:off x="4436" y="1552"/>
              <a:ext cx="0" cy="3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75" name="Line 419"/>
            <p:cNvSpPr>
              <a:spLocks noChangeShapeType="1"/>
            </p:cNvSpPr>
            <p:nvPr/>
          </p:nvSpPr>
          <p:spPr bwMode="auto">
            <a:xfrm>
              <a:off x="4277" y="1902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76" name="Line 420"/>
            <p:cNvSpPr>
              <a:spLocks noChangeShapeType="1"/>
            </p:cNvSpPr>
            <p:nvPr/>
          </p:nvSpPr>
          <p:spPr bwMode="auto">
            <a:xfrm>
              <a:off x="4277" y="1994"/>
              <a:ext cx="0" cy="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77" name="Line 421"/>
            <p:cNvSpPr>
              <a:spLocks noChangeShapeType="1"/>
            </p:cNvSpPr>
            <p:nvPr/>
          </p:nvSpPr>
          <p:spPr bwMode="auto">
            <a:xfrm>
              <a:off x="4436" y="1902"/>
              <a:ext cx="7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78" name="Line 422"/>
            <p:cNvSpPr>
              <a:spLocks noChangeShapeType="1"/>
            </p:cNvSpPr>
            <p:nvPr/>
          </p:nvSpPr>
          <p:spPr bwMode="auto">
            <a:xfrm>
              <a:off x="4535" y="1902"/>
              <a:ext cx="7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79" name="Line 423"/>
            <p:cNvSpPr>
              <a:spLocks noChangeShapeType="1"/>
            </p:cNvSpPr>
            <p:nvPr/>
          </p:nvSpPr>
          <p:spPr bwMode="auto">
            <a:xfrm>
              <a:off x="4636" y="1902"/>
              <a:ext cx="7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80" name="Line 424"/>
            <p:cNvSpPr>
              <a:spLocks noChangeShapeType="1"/>
            </p:cNvSpPr>
            <p:nvPr/>
          </p:nvSpPr>
          <p:spPr bwMode="auto">
            <a:xfrm>
              <a:off x="4739" y="1902"/>
              <a:ext cx="7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  <p:sp>
          <p:nvSpPr>
            <p:cNvPr id="81181" name="Line 425"/>
            <p:cNvSpPr>
              <a:spLocks noChangeShapeType="1"/>
            </p:cNvSpPr>
            <p:nvPr/>
          </p:nvSpPr>
          <p:spPr bwMode="auto">
            <a:xfrm>
              <a:off x="4841" y="1902"/>
              <a:ext cx="7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4000" b="1">
                <a:solidFill>
                  <a:srgbClr val="FF3300"/>
                </a:solidFill>
                <a:latin typeface="宋体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39629932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9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1690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104" grpId="0"/>
      <p:bldP spid="169105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Text Box 2"/>
          <p:cNvSpPr txBox="1">
            <a:spLocks noChangeArrowheads="1"/>
          </p:cNvSpPr>
          <p:nvPr/>
        </p:nvSpPr>
        <p:spPr bwMode="auto">
          <a:xfrm>
            <a:off x="0" y="166688"/>
            <a:ext cx="9144000" cy="914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38100">
                <a:pattFill prst="trellis">
                  <a:fgClr>
                    <a:srgbClr val="FF3300"/>
                  </a:fgClr>
                  <a:bgClr>
                    <a:srgbClr val="FFFF00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07763" dir="13500000" algn="ctr" rotWithShape="0">
                    <a:srgbClr val="808080">
                      <a:alpha val="50000"/>
                    </a:srgbClr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54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小  结</a:t>
            </a:r>
            <a:endParaRPr lang="zh-CN" altLang="en-US" sz="5400" b="0">
              <a:solidFill>
                <a:srgbClr val="FF0000"/>
              </a:solidFill>
              <a:latin typeface="黑体" pitchFamily="2" charset="-122"/>
              <a:ea typeface="黑体" pitchFamily="2" charset="-122"/>
              <a:sym typeface="Monotype Sorts" pitchFamily="2" charset="2"/>
            </a:endParaRPr>
          </a:p>
        </p:txBody>
      </p:sp>
      <p:sp>
        <p:nvSpPr>
          <p:cNvPr id="81923" name="Text Box 3"/>
          <p:cNvSpPr txBox="1">
            <a:spLocks noChangeArrowheads="1"/>
          </p:cNvSpPr>
          <p:nvPr/>
        </p:nvSpPr>
        <p:spPr bwMode="auto">
          <a:xfrm>
            <a:off x="114300" y="1477963"/>
            <a:ext cx="9029700" cy="1739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600">
                <a:solidFill>
                  <a:srgbClr val="FF0000"/>
                </a:solidFill>
                <a:latin typeface="Times New Roman" pitchFamily="18" charset="0"/>
              </a:rPr>
              <a:t>        </a:t>
            </a:r>
            <a:r>
              <a:rPr lang="zh-CN" altLang="en-US" sz="3600">
                <a:solidFill>
                  <a:srgbClr val="000000"/>
                </a:solidFill>
                <a:latin typeface="Times New Roman" pitchFamily="18" charset="0"/>
              </a:rPr>
              <a:t>本章所介绍的各种</a:t>
            </a:r>
            <a:r>
              <a:rPr lang="zh-CN" altLang="en-US" sz="36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视图</a:t>
            </a:r>
            <a:r>
              <a:rPr lang="zh-CN" altLang="en-US" sz="3600">
                <a:solidFill>
                  <a:srgbClr val="000000"/>
                </a:solidFill>
                <a:latin typeface="Times New Roman" pitchFamily="18" charset="0"/>
              </a:rPr>
              <a:t>、</a:t>
            </a:r>
            <a:r>
              <a:rPr lang="zh-CN" altLang="en-US" sz="36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剖视图</a:t>
            </a:r>
            <a:r>
              <a:rPr lang="zh-CN" altLang="en-US" sz="3600">
                <a:solidFill>
                  <a:srgbClr val="000000"/>
                </a:solidFill>
                <a:latin typeface="Times New Roman" pitchFamily="18" charset="0"/>
              </a:rPr>
              <a:t>、</a:t>
            </a:r>
            <a:r>
              <a:rPr lang="zh-CN" altLang="en-US" sz="36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断面图</a:t>
            </a:r>
            <a:r>
              <a:rPr lang="zh-CN" altLang="en-US" sz="3600">
                <a:solidFill>
                  <a:srgbClr val="000000"/>
                </a:solidFill>
                <a:latin typeface="Times New Roman" pitchFamily="18" charset="0"/>
              </a:rPr>
              <a:t>的画法及标注方法，均系国家标准规定，必须很好掌握，才能画出合格的工作图纸。</a:t>
            </a:r>
          </a:p>
        </p:txBody>
      </p:sp>
      <p:sp>
        <p:nvSpPr>
          <p:cNvPr id="81924" name="Text Box 4"/>
          <p:cNvSpPr txBox="1">
            <a:spLocks noChangeArrowheads="1"/>
          </p:cNvSpPr>
          <p:nvPr/>
        </p:nvSpPr>
        <p:spPr bwMode="auto">
          <a:xfrm>
            <a:off x="100013" y="3435350"/>
            <a:ext cx="9043987" cy="1739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600">
                <a:solidFill>
                  <a:srgbClr val="000000"/>
                </a:solidFill>
                <a:latin typeface="Times New Roman" pitchFamily="18" charset="0"/>
              </a:rPr>
              <a:t>        </a:t>
            </a:r>
            <a:r>
              <a:rPr lang="zh-CN" altLang="en-US" sz="3600">
                <a:solidFill>
                  <a:srgbClr val="FF0000"/>
                </a:solidFill>
                <a:latin typeface="Times New Roman" pitchFamily="18" charset="0"/>
                <a:ea typeface="黑体" pitchFamily="2" charset="-122"/>
              </a:rPr>
              <a:t>简化画法</a:t>
            </a:r>
            <a:r>
              <a:rPr lang="zh-CN" altLang="en-US" sz="3600">
                <a:solidFill>
                  <a:srgbClr val="000000"/>
                </a:solidFill>
                <a:latin typeface="Times New Roman" pitchFamily="18" charset="0"/>
              </a:rPr>
              <a:t>只介绍了常用的几种，这部分内容较多，需要时可查阅有关标准（</a:t>
            </a:r>
            <a:r>
              <a:rPr lang="en-US" altLang="zh-CN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GB/T 16675.1-1996</a:t>
            </a:r>
            <a:r>
              <a:rPr lang="zh-CN" altLang="en-US" sz="3600">
                <a:solidFill>
                  <a:srgbClr val="000000"/>
                </a:solidFill>
                <a:latin typeface="Times New Roman" pitchFamily="18" charset="0"/>
              </a:rPr>
              <a:t>）。</a:t>
            </a:r>
          </a:p>
        </p:txBody>
      </p:sp>
      <p:sp>
        <p:nvSpPr>
          <p:cNvPr id="81925" name="AutoShape 5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1pPr>
            <a:lvl2pPr marL="742950" indent="-28575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2pPr>
            <a:lvl3pPr marL="11430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3pPr>
            <a:lvl4pPr marL="16002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4pPr>
            <a:lvl5pPr marL="2057400" indent="-228600"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4000" b="1">
                <a:solidFill>
                  <a:srgbClr val="FF3300"/>
                </a:solidFill>
                <a:latin typeface="宋体" pitchFamily="2" charset="-122"/>
                <a:ea typeface="宋体" pitchFamily="2" charset="-122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03771589"/>
      </p:ext>
    </p:extLst>
  </p:cSld>
  <p:clrMapOvr>
    <a:masterClrMapping/>
  </p:clrMapOvr>
  <p:transition spd="slow">
    <p:cover dir="d"/>
  </p:transition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空演示文稿">
  <a:themeElements>
    <a:clrScheme name="空演示文稿 1">
      <a:dk1>
        <a:srgbClr val="000000"/>
      </a:dk1>
      <a:lt1>
        <a:srgbClr val="FFFFFF"/>
      </a:lt1>
      <a:dk2>
        <a:srgbClr val="000000"/>
      </a:dk2>
      <a:lt2>
        <a:srgbClr val="969696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空演示文稿">
      <a:majorFont>
        <a:latin typeface="Times New Roman"/>
        <a:ea typeface="宋体"/>
        <a:cs typeface=""/>
      </a:majorFont>
      <a:minorFont>
        <a:latin typeface="Times New Roman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FF0000">
            <a:alpha val="48000"/>
          </a:srgbClr>
        </a:solidFill>
        <a:ln w="38100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ctr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zh-CN" altLang="en-US" sz="4000" b="1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宋体" pitchFamily="2" charset="-122"/>
            <a:ea typeface="宋体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FF0000">
            <a:alpha val="48000"/>
          </a:srgbClr>
        </a:solidFill>
        <a:ln w="38100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ctr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zh-CN" altLang="en-US" sz="4000" b="1" i="0" u="none" strike="noStrike" cap="none" normalizeH="0" baseline="0" smtClean="0">
            <a:ln>
              <a:noFill/>
            </a:ln>
            <a:solidFill>
              <a:srgbClr val="FF3300"/>
            </a:solidFill>
            <a:effectLst/>
            <a:latin typeface="宋体" pitchFamily="2" charset="-122"/>
            <a:ea typeface="宋体" pitchFamily="2" charset="-122"/>
          </a:defRPr>
        </a:defPPr>
      </a:lstStyle>
    </a:lnDef>
  </a:objectDefaults>
  <a:extraClrSchemeLst>
    <a:extraClrScheme>
      <a:clrScheme name="空演示文稿 1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空演示文稿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33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空演示文稿 3">
        <a:dk1>
          <a:srgbClr val="000000"/>
        </a:dk1>
        <a:lt1>
          <a:srgbClr val="FFFFCC"/>
        </a:lt1>
        <a:dk2>
          <a:srgbClr val="999933"/>
        </a:dk2>
        <a:lt2>
          <a:srgbClr val="808000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空演示文稿 4">
        <a:dk1>
          <a:srgbClr val="000000"/>
        </a:dk1>
        <a:lt1>
          <a:srgbClr val="FFFFFF"/>
        </a:lt1>
        <a:dk2>
          <a:srgbClr val="000000"/>
        </a:dk2>
        <a:lt2>
          <a:srgbClr val="393939"/>
        </a:lt2>
        <a:accent1>
          <a:srgbClr val="CBCBCB"/>
        </a:accent1>
        <a:accent2>
          <a:srgbClr val="868686"/>
        </a:accent2>
        <a:accent3>
          <a:srgbClr val="FFFFFF"/>
        </a:accent3>
        <a:accent4>
          <a:srgbClr val="000000"/>
        </a:accent4>
        <a:accent5>
          <a:srgbClr val="E2E2E2"/>
        </a:accent5>
        <a:accent6>
          <a:srgbClr val="797979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空演示文稿 5">
        <a:dk1>
          <a:srgbClr val="000000"/>
        </a:dk1>
        <a:lt1>
          <a:srgbClr val="FFFFFF"/>
        </a:lt1>
        <a:dk2>
          <a:srgbClr val="000000"/>
        </a:dk2>
        <a:lt2>
          <a:srgbClr val="9F9F9F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空演示文稿 6">
        <a:dk1>
          <a:srgbClr val="000000"/>
        </a:dk1>
        <a:lt1>
          <a:srgbClr val="FFFFFF"/>
        </a:lt1>
        <a:dk2>
          <a:srgbClr val="000000"/>
        </a:dk2>
        <a:lt2>
          <a:srgbClr val="868686"/>
        </a:lt2>
        <a:accent1>
          <a:srgbClr val="CBCBCB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E2E2E2"/>
        </a:accent5>
        <a:accent6>
          <a:srgbClr val="005CE7"/>
        </a:accent6>
        <a:hlink>
          <a:srgbClr val="FF0033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空演示文稿 7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Override1.xml><?xml version="1.0" encoding="utf-8"?>
<a:themeOverride xmlns:a="http://schemas.openxmlformats.org/drawingml/2006/main">
  <a:clrScheme name="">
    <a:dk1>
      <a:srgbClr val="000000"/>
    </a:dk1>
    <a:lt1>
      <a:srgbClr val="FFFFFF"/>
    </a:lt1>
    <a:dk2>
      <a:srgbClr val="000000"/>
    </a:dk2>
    <a:lt2>
      <a:srgbClr val="969696"/>
    </a:lt2>
    <a:accent1>
      <a:srgbClr val="00CC99"/>
    </a:accent1>
    <a:accent2>
      <a:srgbClr val="3333CC"/>
    </a:accent2>
    <a:accent3>
      <a:srgbClr val="FFFFFF"/>
    </a:accent3>
    <a:accent4>
      <a:srgbClr val="000000"/>
    </a:accent4>
    <a:accent5>
      <a:srgbClr val="AAE2CA"/>
    </a:accent5>
    <a:accent6>
      <a:srgbClr val="2D2DB9"/>
    </a:accent6>
    <a:hlink>
      <a:srgbClr val="003300"/>
    </a:hlink>
    <a:folHlink>
      <a:srgbClr val="B2B2B2"/>
    </a:folHlink>
  </a:clrScheme>
</a:themeOverride>
</file>

<file path=ppt/theme/themeOverride2.xml><?xml version="1.0" encoding="utf-8"?>
<a:themeOverride xmlns:a="http://schemas.openxmlformats.org/drawingml/2006/main">
  <a:clrScheme name="">
    <a:dk1>
      <a:srgbClr val="000000"/>
    </a:dk1>
    <a:lt1>
      <a:srgbClr val="FFFFFF"/>
    </a:lt1>
    <a:dk2>
      <a:srgbClr val="000000"/>
    </a:dk2>
    <a:lt2>
      <a:srgbClr val="969696"/>
    </a:lt2>
    <a:accent1>
      <a:srgbClr val="00CC99"/>
    </a:accent1>
    <a:accent2>
      <a:srgbClr val="3333CC"/>
    </a:accent2>
    <a:accent3>
      <a:srgbClr val="FFFFFF"/>
    </a:accent3>
    <a:accent4>
      <a:srgbClr val="000000"/>
    </a:accent4>
    <a:accent5>
      <a:srgbClr val="AAE2CA"/>
    </a:accent5>
    <a:accent6>
      <a:srgbClr val="2D2DB9"/>
    </a:accent6>
    <a:hlink>
      <a:srgbClr val="FF3300"/>
    </a:hlink>
    <a:folHlink>
      <a:srgbClr val="B2B2B2"/>
    </a:folHlink>
  </a:clr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29</TotalTime>
  <Words>3067</Words>
  <Application>Microsoft Office PowerPoint</Application>
  <PresentationFormat>全屏显示(4:3)</PresentationFormat>
  <Paragraphs>307</Paragraphs>
  <Slides>73</Slides>
  <Notes>1</Notes>
  <HiddenSlides>0</HiddenSlides>
  <MMClips>0</MMClips>
  <ScaleCrop>false</ScaleCrop>
  <HeadingPairs>
    <vt:vector size="4" baseType="variant">
      <vt:variant>
        <vt:lpstr>主题</vt:lpstr>
      </vt:variant>
      <vt:variant>
        <vt:i4>1</vt:i4>
      </vt:variant>
      <vt:variant>
        <vt:lpstr>幻灯片标题</vt:lpstr>
      </vt:variant>
      <vt:variant>
        <vt:i4>73</vt:i4>
      </vt:variant>
    </vt:vector>
  </HeadingPairs>
  <TitlesOfParts>
    <vt:vector size="74" baseType="lpstr">
      <vt:lpstr>空演示文稿</vt:lpstr>
      <vt:lpstr>PowerPoint 演示文稿</vt:lpstr>
      <vt:lpstr>PowerPoint 演示文稿</vt:lpstr>
      <vt:lpstr>PowerPoint 演示文稿</vt:lpstr>
      <vt:lpstr>PowerPoint 演示文稿</vt:lpstr>
      <vt:lpstr>二、向视图 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某同学</dc:creator>
  <cp:lastModifiedBy>某同学</cp:lastModifiedBy>
  <cp:revision>8</cp:revision>
  <dcterms:created xsi:type="dcterms:W3CDTF">2018-03-01T02:51:27Z</dcterms:created>
  <dcterms:modified xsi:type="dcterms:W3CDTF">2019-12-26T07:08:51Z</dcterms:modified>
</cp:coreProperties>
</file>